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vml" ContentType="application/vnd.openxmlformats-officedocument.vmlDrawing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2.xml" ContentType="application/vnd.openxmlformats-officedocument.theme+xml"/>
  <Override PartName="/ppt/theme/themeOverride1.xml" ContentType="application/vnd.openxmlformats-officedocument.themeOverrid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heme/themeOverride2.xml" ContentType="application/vnd.openxmlformats-officedocument.themeOverride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heme/themeOverride3.xml" ContentType="application/vnd.openxmlformats-officedocument.themeOverride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heme/themeOverride4.xml" ContentType="application/vnd.openxmlformats-officedocument.themeOverride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heme/themeOverride5.xml" ContentType="application/vnd.openxmlformats-officedocument.themeOverride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heme/themeOverride6.xml" ContentType="application/vnd.openxmlformats-officedocument.themeOverride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heme/themeOverride7.xml" ContentType="application/vnd.openxmlformats-officedocument.themeOverride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notesSlides/notesSlide1.xml" ContentType="application/vnd.openxmlformats-officedocument.presentationml.notesSlide+xml"/>
  <Override PartName="/ppt/tags/tag30.xml" ContentType="application/vnd.openxmlformats-officedocument.presentationml.tags+xml"/>
  <Override PartName="/ppt/notesSlides/notesSlide2.xml" ContentType="application/vnd.openxmlformats-officedocument.presentationml.notesSlide+xml"/>
  <Override PartName="/ppt/tags/tag31.xml" ContentType="application/vnd.openxmlformats-officedocument.presentationml.tags+xml"/>
  <Override PartName="/ppt/notesSlides/notesSlide3.xml" ContentType="application/vnd.openxmlformats-officedocument.presentationml.notesSlide+xml"/>
  <Override PartName="/ppt/tags/tag32.xml" ContentType="application/vnd.openxmlformats-officedocument.presentationml.tags+xml"/>
  <Override PartName="/ppt/notesSlides/notesSlide4.xml" ContentType="application/vnd.openxmlformats-officedocument.presentationml.notesSlide+xml"/>
  <Override PartName="/ppt/tags/tag33.xml" ContentType="application/vnd.openxmlformats-officedocument.presentationml.tags+xml"/>
  <Override PartName="/ppt/notesSlides/notesSlide5.xml" ContentType="application/vnd.openxmlformats-officedocument.presentationml.notesSlide+xml"/>
  <Override PartName="/ppt/tags/tag34.xml" ContentType="application/vnd.openxmlformats-officedocument.presentationml.tags+xml"/>
  <Override PartName="/ppt/notesSlides/notesSlide6.xml" ContentType="application/vnd.openxmlformats-officedocument.presentationml.notesSlide+xml"/>
  <Override PartName="/ppt/tags/tag35.xml" ContentType="application/vnd.openxmlformats-officedocument.presentationml.tags+xml"/>
  <Override PartName="/ppt/notesSlides/notesSlide7.xml" ContentType="application/vnd.openxmlformats-officedocument.presentationml.notesSlide+xml"/>
  <Override PartName="/ppt/tags/tag36.xml" ContentType="application/vnd.openxmlformats-officedocument.presentationml.tags+xml"/>
  <Override PartName="/ppt/notesSlides/notesSlide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48" r:id="rId1"/>
  </p:sldMasterIdLst>
  <p:notesMasterIdLst>
    <p:notesMasterId r:id="rId43"/>
  </p:notesMasterIdLst>
  <p:sldIdLst>
    <p:sldId id="256" r:id="rId2"/>
    <p:sldId id="266" r:id="rId3"/>
    <p:sldId id="258" r:id="rId4"/>
    <p:sldId id="1725" r:id="rId5"/>
    <p:sldId id="1722" r:id="rId6"/>
    <p:sldId id="1706" r:id="rId7"/>
    <p:sldId id="1688" r:id="rId8"/>
    <p:sldId id="262" r:id="rId9"/>
    <p:sldId id="1689" r:id="rId10"/>
    <p:sldId id="1708" r:id="rId11"/>
    <p:sldId id="1704" r:id="rId12"/>
    <p:sldId id="1710" r:id="rId13"/>
    <p:sldId id="1709" r:id="rId14"/>
    <p:sldId id="263" r:id="rId15"/>
    <p:sldId id="1724" r:id="rId16"/>
    <p:sldId id="1728" r:id="rId17"/>
    <p:sldId id="1690" r:id="rId18"/>
    <p:sldId id="1723" r:id="rId19"/>
    <p:sldId id="1720" r:id="rId20"/>
    <p:sldId id="264" r:id="rId21"/>
    <p:sldId id="1691" r:id="rId22"/>
    <p:sldId id="1715" r:id="rId23"/>
    <p:sldId id="1726" r:id="rId24"/>
    <p:sldId id="1713" r:id="rId25"/>
    <p:sldId id="1705" r:id="rId26"/>
    <p:sldId id="265" r:id="rId27"/>
    <p:sldId id="1692" r:id="rId28"/>
    <p:sldId id="1718" r:id="rId29"/>
    <p:sldId id="1707" r:id="rId30"/>
    <p:sldId id="1730" r:id="rId31"/>
    <p:sldId id="1729" r:id="rId32"/>
    <p:sldId id="261" r:id="rId33"/>
    <p:sldId id="303" r:id="rId34"/>
    <p:sldId id="305" r:id="rId35"/>
    <p:sldId id="260" r:id="rId36"/>
    <p:sldId id="1683" r:id="rId37"/>
    <p:sldId id="1684" r:id="rId38"/>
    <p:sldId id="1685" r:id="rId39"/>
    <p:sldId id="1686" r:id="rId40"/>
    <p:sldId id="1687" r:id="rId41"/>
    <p:sldId id="1731" r:id="rId42"/>
  </p:sldIdLst>
  <p:sldSz cx="12192000" cy="6858000"/>
  <p:notesSz cx="6858000" cy="9144000"/>
  <p:custDataLst>
    <p:tags r:id="rId44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DF8ABB"/>
    <a:srgbClr val="3F91E5"/>
    <a:srgbClr val="FFB50B"/>
    <a:srgbClr val="CE6900"/>
    <a:srgbClr val="EA9600"/>
    <a:srgbClr val="F49F00"/>
    <a:srgbClr val="A20000"/>
    <a:srgbClr val="A40000"/>
    <a:srgbClr val="9E0000"/>
    <a:srgbClr val="C7450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1752" autoAdjust="0"/>
    <p:restoredTop sz="96182" autoAdjust="0"/>
  </p:normalViewPr>
  <p:slideViewPr>
    <p:cSldViewPr snapToGrid="0">
      <p:cViewPr varScale="1">
        <p:scale>
          <a:sx n="114" d="100"/>
          <a:sy n="114" d="100"/>
        </p:scale>
        <p:origin x="654" y="102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75" d="100"/>
        <a:sy n="75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tags" Target="tags/tag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notesMaster" Target="notesMasters/notesMaster1.xml"/><Relationship Id="rId48" Type="http://schemas.openxmlformats.org/officeDocument/2006/relationships/tableStyles" Target="tableStyle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viewProps" Target="view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86D8963-CFCD-4740-AF60-049850373CDF}" type="datetimeFigureOut">
              <a:rPr lang="zh-CN" altLang="en-US" smtClean="0"/>
              <a:t>2018/12/19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9E6FDB6-6D2B-46C1-9FA1-D82906A37C3A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8498155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iSlide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，让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PPT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设计简单起来！</a:t>
            </a:r>
            <a:endParaRPr kumimoji="0" lang="en-US" altLang="zh-CN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iSlide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,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 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Make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 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PowerPoint Design Simple!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428CBA8-7810-4766-B530-356872D47133}" type="slidenum">
              <a:rPr lang="zh-CN" altLang="en-US" smtClean="0"/>
              <a:t>33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8163053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iSlide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，让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PPT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设计简单起来！</a:t>
            </a:r>
            <a:endParaRPr kumimoji="0" lang="en-US" altLang="zh-CN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iSlide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,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 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Make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 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PowerPoint Design Simple!</a:t>
            </a:r>
          </a:p>
          <a:p>
            <a:endParaRPr lang="en-US" altLang="zh-C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B3EF182-2FCB-4867-99A2-224514D135E8}" type="slidenum">
              <a:rPr lang="zh-CN" altLang="en-US" smtClean="0"/>
              <a:t>34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1469815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iSlide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，让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PPT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设计简单起来！</a:t>
            </a:r>
            <a:endParaRPr kumimoji="0" lang="en-US" altLang="zh-CN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iSlide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,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 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Make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 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PowerPoint Design Simple!</a:t>
            </a:r>
          </a:p>
          <a:p>
            <a:endParaRPr lang="en-US" altLang="zh-C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428CBA8-7810-4766-B530-356872D47133}" type="slidenum">
              <a:rPr lang="zh-CN" altLang="en-US" smtClean="0"/>
              <a:t>35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9820531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iSlide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，让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PPT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设计简单起来！</a:t>
            </a:r>
            <a:endParaRPr kumimoji="0" lang="en-US" altLang="zh-CN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iSlide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,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 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Make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 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PowerPoint Design Simple!</a:t>
            </a:r>
          </a:p>
          <a:p>
            <a:endParaRPr lang="en-US" altLang="zh-C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428CBA8-7810-4766-B530-356872D47133}" type="slidenum">
              <a:rPr lang="zh-CN" altLang="en-US" smtClean="0"/>
              <a:t>36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3198835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iSlide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，让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PPT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设计简单起来！</a:t>
            </a:r>
            <a:endParaRPr kumimoji="0" lang="en-US" altLang="zh-CN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iSlide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,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 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Make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 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PowerPoint Design Simple!</a:t>
            </a:r>
          </a:p>
          <a:p>
            <a:endParaRPr lang="en-US" altLang="zh-C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428CBA8-7810-4766-B530-356872D47133}" type="slidenum">
              <a:rPr lang="zh-CN" altLang="en-US" smtClean="0"/>
              <a:t>37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6713954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iSlide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，让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PPT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设计简单起来！</a:t>
            </a:r>
            <a:endParaRPr kumimoji="0" lang="en-US" altLang="zh-CN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iSlide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,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 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Make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 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PowerPoint Design Simple!</a:t>
            </a:r>
          </a:p>
          <a:p>
            <a:endParaRPr lang="en-US" altLang="zh-C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428CBA8-7810-4766-B530-356872D47133}" type="slidenum">
              <a:rPr lang="zh-CN" altLang="en-US" smtClean="0"/>
              <a:t>38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8368774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iSlide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，让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PPT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设计简单起来！</a:t>
            </a:r>
            <a:endParaRPr kumimoji="0" lang="en-US" altLang="zh-CN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iSlide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,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 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Make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 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PowerPoint Design Simple!</a:t>
            </a:r>
          </a:p>
          <a:p>
            <a:endParaRPr lang="en-US" altLang="zh-C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428CBA8-7810-4766-B530-356872D47133}" type="slidenum">
              <a:rPr lang="zh-CN" altLang="en-US" smtClean="0"/>
              <a:t>39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5129273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本素材由</a:t>
            </a:r>
            <a:r>
              <a:rPr kumimoji="0" lang="en-US" altLang="zh-CN" sz="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iSlide</a:t>
            </a:r>
            <a:r>
              <a:rPr kumimoji="0" lang="en-US" altLang="zh-CN" sz="8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 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 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提供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iSlide</a:t>
            </a:r>
            <a:r>
              <a:rPr kumimoji="0" lang="en-US" altLang="zh-CN" sz="8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 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尊重知识产权并注重保护用户享有的各项权利。郑重提醒您：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iSlide</a:t>
            </a:r>
            <a:r>
              <a:rPr kumimoji="0" lang="en-US" altLang="zh-CN" sz="8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 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插件中提供的任何信息内容的所有权、知识产权归其原始权利人或权利受让人所有，您免费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/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购买获得的是信息内容的使用权，并受下述条款的约束；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1. 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您仅可以个人非商业用途使用该等信息内容，不可将信息内容的全部或部分用于出售，或以出租、出借、转让、分销、发布等其他任何方式供他人使用；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2. 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禁止在接入互联网或移动互联网的任何网站、平台、应用或程序上以任何方式为他人提供</a:t>
            </a:r>
            <a:r>
              <a:rPr kumimoji="0" lang="en-US" altLang="zh-CN" sz="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iSlide</a:t>
            </a:r>
            <a:r>
              <a:rPr kumimoji="0" lang="en-US" altLang="zh-CN" sz="8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 </a:t>
            </a: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插件资源内容的下载。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The resource is supplied by </a:t>
            </a:r>
            <a:r>
              <a:rPr kumimoji="0" lang="en-US" altLang="zh-CN" sz="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iSlide</a:t>
            </a:r>
            <a:r>
              <a:rPr kumimoji="0" lang="en-US" altLang="zh-CN" sz="8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 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iSlide</a:t>
            </a:r>
            <a:r>
              <a:rPr kumimoji="0" lang="en-US" altLang="zh-CN" sz="8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  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respects all intellectual property rights and protects all the rights its users acquired. Solemnly remind you: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 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The ownership and intellectual property of the resources supplied in </a:t>
            </a:r>
            <a:r>
              <a:rPr kumimoji="0" lang="en-US" altLang="zh-CN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iSlide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 Add-in belongs to its owner or the assignee of this ownership. you only acquired the usage of the resources supplied in </a:t>
            </a:r>
            <a:r>
              <a:rPr kumimoji="0" lang="en-US" altLang="zh-CN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iSlide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 Add-in, as well as respected the following restrain terms: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1.You are only allowed to use such resource for personal and non-commercial aim, not allowed to use such resource or part of it for the sale; or rent, lend, transfer to others; or distribution or release it in any way.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2.You are not permitted to provide the resource of </a:t>
            </a:r>
            <a:r>
              <a:rPr kumimoji="0" lang="en-US" altLang="zh-CN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iSlide</a:t>
            </a: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 Add-in in any website, platform, application access to the Internet or mobile Internet.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4428CBA8-7810-4766-B530-356872D47133}" type="slidenum">
              <a:rPr lang="zh-CN" altLang="en-US" smtClean="0"/>
              <a:t>40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838655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>
            <a:extLst>
              <a:ext uri="{FF2B5EF4-FFF2-40B4-BE49-F238E27FC236}">
                <a16:creationId xmlns:a16="http://schemas.microsoft.com/office/drawing/2014/main" xmlns="" id="{F893EB82-8DF0-46D8-B1DB-EDFDCC594D3D}"/>
              </a:ext>
            </a:extLst>
          </p:cNvPr>
          <p:cNvSpPr/>
          <p:nvPr userDrawn="1"/>
        </p:nvSpPr>
        <p:spPr>
          <a:xfrm>
            <a:off x="0" y="0"/>
            <a:ext cx="12192000" cy="6857999"/>
          </a:xfrm>
          <a:prstGeom prst="rect">
            <a:avLst/>
          </a:prstGeom>
          <a:blipFill>
            <a:blip r:embed="rId2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801" name="副标题 2"/>
          <p:cNvSpPr>
            <a:spLocks noGrp="1"/>
          </p:cNvSpPr>
          <p:nvPr userDrawn="1">
            <p:ph type="subTitle" idx="1"/>
          </p:nvPr>
        </p:nvSpPr>
        <p:spPr>
          <a:xfrm>
            <a:off x="685006" y="2381341"/>
            <a:ext cx="10821988" cy="558799"/>
          </a:xfrm>
        </p:spPr>
        <p:txBody>
          <a:bodyPr anchor="ctr">
            <a:normAutofit/>
          </a:bodyPr>
          <a:lstStyle>
            <a:lvl1pPr marL="0" indent="0" algn="l">
              <a:buNone/>
              <a:defRPr sz="2000">
                <a:solidFill>
                  <a:schemeClr val="tx1"/>
                </a:solidFill>
              </a:defRPr>
            </a:lvl1pPr>
            <a:lvl2pPr marL="457178" indent="0" algn="ctr">
              <a:buNone/>
              <a:defRPr sz="2000"/>
            </a:lvl2pPr>
            <a:lvl3pPr marL="914354" indent="0" algn="ctr">
              <a:buNone/>
              <a:defRPr sz="1800"/>
            </a:lvl3pPr>
            <a:lvl4pPr marL="1371532" indent="0" algn="ctr">
              <a:buNone/>
              <a:defRPr sz="1600"/>
            </a:lvl4pPr>
            <a:lvl5pPr marL="1828709" indent="0" algn="ctr">
              <a:buNone/>
              <a:defRPr sz="1600"/>
            </a:lvl5pPr>
            <a:lvl6pPr marL="2285886" indent="0" algn="ctr">
              <a:buNone/>
              <a:defRPr sz="1600"/>
            </a:lvl6pPr>
            <a:lvl7pPr marL="2743062" indent="0" algn="ctr">
              <a:buNone/>
              <a:defRPr sz="1600"/>
            </a:lvl7pPr>
            <a:lvl8pPr marL="3200240" indent="0" algn="ctr">
              <a:buNone/>
              <a:defRPr sz="1600"/>
            </a:lvl8pPr>
            <a:lvl9pPr marL="3657418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9802" name="标题 1"/>
          <p:cNvSpPr>
            <a:spLocks noGrp="1"/>
          </p:cNvSpPr>
          <p:nvPr userDrawn="1">
            <p:ph type="ctrTitle"/>
          </p:nvPr>
        </p:nvSpPr>
        <p:spPr>
          <a:xfrm>
            <a:off x="685006" y="1682750"/>
            <a:ext cx="10821988" cy="698591"/>
          </a:xfrm>
        </p:spPr>
        <p:txBody>
          <a:bodyPr anchor="ctr">
            <a:norm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zh-CN" altLang="en-US" dirty="0"/>
          </a:p>
        </p:txBody>
      </p:sp>
      <p:sp>
        <p:nvSpPr>
          <p:cNvPr id="12" name="文本占位符 13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685006" y="5841003"/>
            <a:ext cx="10845800" cy="296271"/>
          </a:xfrm>
        </p:spPr>
        <p:txBody>
          <a:bodyPr vert="horz" anchor="ctr">
            <a:noAutofit/>
          </a:bodyPr>
          <a:lstStyle>
            <a:lvl1pPr marL="0" indent="0" algn="l">
              <a:buNone/>
              <a:defRPr sz="1500" b="0">
                <a:solidFill>
                  <a:schemeClr val="tx1"/>
                </a:solidFill>
              </a:defRPr>
            </a:lvl1pPr>
            <a:lvl2pPr marL="457177" indent="0">
              <a:buNone/>
              <a:defRPr/>
            </a:lvl2pPr>
            <a:lvl3pPr marL="914353" indent="0">
              <a:buNone/>
              <a:defRPr/>
            </a:lvl3pPr>
            <a:lvl4pPr marL="1371531" indent="0">
              <a:buNone/>
              <a:defRPr/>
            </a:lvl4pPr>
            <a:lvl5pPr marL="1828709" indent="0">
              <a:buNone/>
              <a:defRPr/>
            </a:lvl5pPr>
          </a:lstStyle>
          <a:p>
            <a:pPr lvl="0"/>
            <a:r>
              <a:rPr lang="en-US" altLang="zh-CN" dirty="0"/>
              <a:t>Signature</a:t>
            </a:r>
          </a:p>
        </p:txBody>
      </p:sp>
      <p:sp>
        <p:nvSpPr>
          <p:cNvPr id="13" name="文本占位符 13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685006" y="5841004"/>
            <a:ext cx="10845800" cy="296271"/>
          </a:xfrm>
        </p:spPr>
        <p:txBody>
          <a:bodyPr vert="horz" anchor="ctr">
            <a:noAutofit/>
          </a:bodyPr>
          <a:lstStyle>
            <a:lvl1pPr marL="0" indent="0" algn="r">
              <a:buNone/>
              <a:defRPr sz="1500" b="0">
                <a:solidFill>
                  <a:schemeClr val="tx1"/>
                </a:solidFill>
              </a:defRPr>
            </a:lvl1pPr>
            <a:lvl2pPr marL="457177" indent="0">
              <a:buNone/>
              <a:defRPr/>
            </a:lvl2pPr>
            <a:lvl3pPr marL="914353" indent="0">
              <a:buNone/>
              <a:defRPr/>
            </a:lvl3pPr>
            <a:lvl4pPr marL="1371531" indent="0">
              <a:buNone/>
              <a:defRPr/>
            </a:lvl4pPr>
            <a:lvl5pPr marL="1828709" indent="0">
              <a:buNone/>
              <a:defRPr/>
            </a:lvl5pPr>
          </a:lstStyle>
          <a:p>
            <a:pPr lvl="0"/>
            <a:r>
              <a:rPr lang="en-US" altLang="zh-CN" dirty="0"/>
              <a:t>Date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88258688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日期占位符 2">
            <a:extLst>
              <a:ext uri="{FF2B5EF4-FFF2-40B4-BE49-F238E27FC236}">
                <a16:creationId xmlns:a16="http://schemas.microsoft.com/office/drawing/2014/main" xmlns="" id="{9888B6D7-9D3F-49D7-BACE-73A9D1149A7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489D9C7-5DC6-4263-87FF-7C99F6FB63C3}" type="datetime1">
              <a:rPr lang="zh-CN" altLang="en-US" smtClean="0"/>
              <a:pPr/>
              <a:t>2018/12/19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xmlns="" id="{7AC997A4-1DD8-4731-B9FD-42398A20FF8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 dirty="0"/>
              <a:t>www.islide.cc</a:t>
            </a:r>
            <a:endParaRPr lang="zh-CN" altLang="en-US" dirty="0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xmlns="" id="{DBA9825E-1876-42AD-ABCF-E0E100F351C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‹#›</a:t>
            </a:fld>
            <a:endParaRPr lang="zh-CN" altLang="en-US"/>
          </a:p>
        </p:txBody>
      </p:sp>
      <p:sp>
        <p:nvSpPr>
          <p:cNvPr id="6" name="标题 5">
            <a:extLst>
              <a:ext uri="{FF2B5EF4-FFF2-40B4-BE49-F238E27FC236}">
                <a16:creationId xmlns:a16="http://schemas.microsoft.com/office/drawing/2014/main" xmlns="" id="{D124F9DB-C87A-423F-9657-38C7A290143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8" name="内容占位符 7">
            <a:extLst>
              <a:ext uri="{FF2B5EF4-FFF2-40B4-BE49-F238E27FC236}">
                <a16:creationId xmlns:a16="http://schemas.microsoft.com/office/drawing/2014/main" xmlns="" id="{2070191C-4093-409C-8FD5-7369A79637AD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669925" y="1130299"/>
            <a:ext cx="10850563" cy="5006975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en-US" altLang="zh-CN" dirty="0"/>
              <a:t>Edit Master text styles</a:t>
            </a:r>
          </a:p>
          <a:p>
            <a:pPr lvl="1"/>
            <a:r>
              <a:rPr lang="en-US" altLang="zh-CN" dirty="0"/>
              <a:t>Second level</a:t>
            </a:r>
          </a:p>
          <a:p>
            <a:pPr lvl="2"/>
            <a:r>
              <a:rPr lang="en-US" altLang="zh-CN" dirty="0"/>
              <a:t>Third level</a:t>
            </a:r>
          </a:p>
          <a:p>
            <a:pPr lvl="3"/>
            <a:r>
              <a:rPr lang="en-US" altLang="zh-CN" dirty="0"/>
              <a:t>Fourth level</a:t>
            </a:r>
          </a:p>
          <a:p>
            <a:pPr lvl="4"/>
            <a:r>
              <a:rPr lang="en-US" altLang="zh-CN" dirty="0"/>
              <a:t>Fifth level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67759340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>
            <a:extLst>
              <a:ext uri="{FF2B5EF4-FFF2-40B4-BE49-F238E27FC236}">
                <a16:creationId xmlns:a16="http://schemas.microsoft.com/office/drawing/2014/main" xmlns="" id="{40A4F396-F44E-4652-9E90-B07CD20103B4}"/>
              </a:ext>
            </a:extLst>
          </p:cNvPr>
          <p:cNvSpPr/>
          <p:nvPr userDrawn="1"/>
        </p:nvSpPr>
        <p:spPr>
          <a:xfrm>
            <a:off x="0" y="0"/>
            <a:ext cx="12192000" cy="6857999"/>
          </a:xfrm>
          <a:prstGeom prst="rect">
            <a:avLst/>
          </a:prstGeom>
          <a:blipFill>
            <a:blip r:embed="rId2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" name="标题 1"/>
          <p:cNvSpPr>
            <a:spLocks noGrp="1"/>
          </p:cNvSpPr>
          <p:nvPr userDrawn="1">
            <p:ph type="title"/>
          </p:nvPr>
        </p:nvSpPr>
        <p:spPr>
          <a:xfrm>
            <a:off x="3386407" y="1609272"/>
            <a:ext cx="5419185" cy="895350"/>
          </a:xfrm>
        </p:spPr>
        <p:txBody>
          <a:bodyPr anchor="b">
            <a:normAutofit/>
          </a:bodyPr>
          <a:lstStyle>
            <a:lvl1pPr algn="ctr">
              <a:defRPr sz="2400" b="1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  <a:endParaRPr lang="zh-CN" altLang="en-US" dirty="0"/>
          </a:p>
        </p:txBody>
      </p:sp>
      <p:sp>
        <p:nvSpPr>
          <p:cNvPr id="21" name="文本占位符 2"/>
          <p:cNvSpPr>
            <a:spLocks noGrp="1"/>
          </p:cNvSpPr>
          <p:nvPr userDrawn="1">
            <p:ph type="body" idx="1"/>
          </p:nvPr>
        </p:nvSpPr>
        <p:spPr>
          <a:xfrm>
            <a:off x="3387523" y="2504622"/>
            <a:ext cx="5419185" cy="1015623"/>
          </a:xfrm>
        </p:spPr>
        <p:txBody>
          <a:bodyPr anchor="t">
            <a:normAutofit/>
          </a:bodyPr>
          <a:lstStyle>
            <a:lvl1pPr marL="0" indent="0" algn="ctr">
              <a:lnSpc>
                <a:spcPct val="100000"/>
              </a:lnSpc>
              <a:buNone/>
              <a:defRPr sz="1100">
                <a:solidFill>
                  <a:schemeClr val="bg1"/>
                </a:solidFill>
              </a:defRPr>
            </a:lvl1pPr>
            <a:lvl2pPr marL="457178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54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532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70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88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062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24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418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85333427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 userDrawn="1">
  <p:cSld name="仅标题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F21C7A1C-3684-4AAF-A408-C63B6CB6410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zh-CN" dirty="0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8986EA5F-D77D-4318-90E9-C04AA8ADC0D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489D9C7-5DC6-4263-87FF-7C99F6FB63C3}" type="datetime1">
              <a:rPr lang="zh-CN" altLang="en-US" smtClean="0"/>
              <a:pPr/>
              <a:t>2018/12/19</a:t>
            </a:fld>
            <a:endParaRPr lang="zh-CN" alt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00832621-D9D9-445E-BFF9-F8348FA1E26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 dirty="0"/>
              <a:t>www.islide.cc</a:t>
            </a:r>
            <a:endParaRPr lang="zh-CN" alt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8371151B-F790-4A9F-962F-B8718A9560A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8417621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1772862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末尾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>
            <a:extLst>
              <a:ext uri="{FF2B5EF4-FFF2-40B4-BE49-F238E27FC236}">
                <a16:creationId xmlns:a16="http://schemas.microsoft.com/office/drawing/2014/main" xmlns="" id="{82CF99D3-55CB-4328-88AB-47E3098B0363}"/>
              </a:ext>
            </a:extLst>
          </p:cNvPr>
          <p:cNvSpPr/>
          <p:nvPr userDrawn="1"/>
        </p:nvSpPr>
        <p:spPr>
          <a:xfrm>
            <a:off x="0" y="0"/>
            <a:ext cx="12192000" cy="6857999"/>
          </a:xfrm>
          <a:prstGeom prst="rect">
            <a:avLst/>
          </a:prstGeom>
          <a:blipFill>
            <a:blip r:embed="rId2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标题 1"/>
          <p:cNvSpPr>
            <a:spLocks noGrp="1"/>
          </p:cNvSpPr>
          <p:nvPr userDrawn="1">
            <p:ph type="ctrTitle" hasCustomPrompt="1"/>
          </p:nvPr>
        </p:nvSpPr>
        <p:spPr>
          <a:xfrm>
            <a:off x="673100" y="1993639"/>
            <a:ext cx="10845798" cy="1621509"/>
          </a:xfrm>
        </p:spPr>
        <p:txBody>
          <a:bodyPr anchor="b"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3200">
                <a:solidFill>
                  <a:schemeClr val="bg1"/>
                </a:solidFill>
              </a:defRPr>
            </a:lvl1pPr>
          </a:lstStyle>
          <a:p>
            <a:r>
              <a:rPr lang="en-US" altLang="zh-CN" dirty="0"/>
              <a:t>Conclusion</a:t>
            </a:r>
            <a:endParaRPr lang="zh-CN" altLang="en-US" dirty="0"/>
          </a:p>
        </p:txBody>
      </p:sp>
      <p:sp>
        <p:nvSpPr>
          <p:cNvPr id="15" name="文本占位符 62"/>
          <p:cNvSpPr>
            <a:spLocks noGrp="1"/>
          </p:cNvSpPr>
          <p:nvPr userDrawn="1">
            <p:ph type="body" sz="quarter" idx="18" hasCustomPrompt="1"/>
          </p:nvPr>
        </p:nvSpPr>
        <p:spPr>
          <a:xfrm>
            <a:off x="673100" y="5826404"/>
            <a:ext cx="10845798" cy="310871"/>
          </a:xfrm>
        </p:spPr>
        <p:txBody>
          <a:bodyPr vert="horz" lIns="91440" tIns="45720" rIns="91440" bIns="45720" rtlCol="0">
            <a:normAutofit/>
          </a:bodyPr>
          <a:lstStyle>
            <a:lvl1pPr marL="0" indent="0" algn="ctr">
              <a:buNone/>
              <a:defRPr lang="zh-CN" altLang="en-US" sz="1500" smtClean="0">
                <a:gradFill flip="none" rotWithShape="1">
                  <a:gsLst>
                    <a:gs pos="0">
                      <a:schemeClr val="accent1"/>
                    </a:gs>
                    <a:gs pos="100000">
                      <a:schemeClr val="accent2"/>
                    </a:gs>
                  </a:gsLst>
                  <a:lin ang="5400000" scaled="0"/>
                  <a:tileRect/>
                </a:gradFill>
              </a:defRPr>
            </a:lvl1pPr>
            <a:lvl2pPr>
              <a:defRPr lang="zh-CN" altLang="en-US" sz="2000" smtClean="0"/>
            </a:lvl2pPr>
            <a:lvl3pPr>
              <a:defRPr lang="zh-CN" altLang="en-US" sz="1800" smtClean="0"/>
            </a:lvl3pPr>
            <a:lvl4pPr>
              <a:defRPr lang="zh-CN" altLang="en-US" sz="1600" smtClean="0"/>
            </a:lvl4pPr>
            <a:lvl5pPr>
              <a:defRPr lang="zh-CN" altLang="en-US" sz="1600"/>
            </a:lvl5pPr>
          </a:lstStyle>
          <a:p>
            <a:pPr marL="228589" marR="0" lvl="0" indent="-228589" fontAlgn="auto">
              <a:spcAft>
                <a:spcPts val="0"/>
              </a:spcAft>
              <a:buClrTx/>
              <a:buSzTx/>
              <a:tabLst/>
            </a:pPr>
            <a:r>
              <a:rPr lang="en-US" altLang="zh-CN" dirty="0"/>
              <a:t>Data</a:t>
            </a:r>
          </a:p>
        </p:txBody>
      </p:sp>
      <p:sp>
        <p:nvSpPr>
          <p:cNvPr id="6" name="文本占位符 13">
            <a:extLst>
              <a:ext uri="{FF2B5EF4-FFF2-40B4-BE49-F238E27FC236}">
                <a16:creationId xmlns:a16="http://schemas.microsoft.com/office/drawing/2014/main" xmlns="" id="{05EBDA4F-7210-4CAE-8333-80DB24212E7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73102" y="3615148"/>
            <a:ext cx="10845798" cy="296271"/>
          </a:xfrm>
        </p:spPr>
        <p:txBody>
          <a:bodyPr vert="horz" anchor="ctr">
            <a:noAutofit/>
          </a:bodyPr>
          <a:lstStyle>
            <a:lvl1pPr marL="0" indent="0" algn="ctr">
              <a:buNone/>
              <a:defRPr sz="1500" b="0">
                <a:solidFill>
                  <a:schemeClr val="bg1"/>
                </a:solidFill>
              </a:defRPr>
            </a:lvl1pPr>
            <a:lvl2pPr marL="457177" indent="0">
              <a:buNone/>
              <a:defRPr/>
            </a:lvl2pPr>
            <a:lvl3pPr marL="914353" indent="0">
              <a:buNone/>
              <a:defRPr/>
            </a:lvl3pPr>
            <a:lvl4pPr marL="1371531" indent="0">
              <a:buNone/>
              <a:defRPr/>
            </a:lvl4pPr>
            <a:lvl5pPr marL="1828709" indent="0">
              <a:buNone/>
              <a:defRPr/>
            </a:lvl5pPr>
          </a:lstStyle>
          <a:p>
            <a:pPr lvl="0"/>
            <a:r>
              <a:rPr lang="en-US" altLang="zh-CN" dirty="0"/>
              <a:t>Signature</a:t>
            </a:r>
          </a:p>
        </p:txBody>
      </p:sp>
    </p:spTree>
    <p:extLst>
      <p:ext uri="{BB962C8B-B14F-4D97-AF65-F5344CB8AC3E}">
        <p14:creationId xmlns:p14="http://schemas.microsoft.com/office/powerpoint/2010/main" val="237865840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669924" y="1"/>
            <a:ext cx="10850563" cy="1028699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69924" y="1123950"/>
            <a:ext cx="10850563" cy="501967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zh-CN" altLang="en-US" dirty="0"/>
          </a:p>
        </p:txBody>
      </p:sp>
      <p:cxnSp>
        <p:nvCxnSpPr>
          <p:cNvPr id="7" name="直接连接符 6"/>
          <p:cNvCxnSpPr/>
          <p:nvPr userDrawn="1"/>
        </p:nvCxnSpPr>
        <p:spPr>
          <a:xfrm>
            <a:off x="669924" y="1028700"/>
            <a:ext cx="10850563" cy="0"/>
          </a:xfrm>
          <a:prstGeom prst="line">
            <a:avLst/>
          </a:prstGeom>
          <a:ln w="317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日期占位符 3">
            <a:extLst>
              <a:ext uri="{FF2B5EF4-FFF2-40B4-BE49-F238E27FC236}">
                <a16:creationId xmlns:a16="http://schemas.microsoft.com/office/drawing/2014/main" xmlns="" id="{04388434-9949-479C-A9C3-67A953F6A939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5401732" y="6240463"/>
            <a:ext cx="1388536" cy="20638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fld id="{6489D9C7-5DC6-4263-87FF-7C99F6FB63C3}" type="datetime1">
              <a:rPr lang="zh-CN" altLang="en-US" smtClean="0"/>
              <a:pPr/>
              <a:t>2018/12/19</a:t>
            </a:fld>
            <a:endParaRPr lang="zh-CN" altLang="en-US"/>
          </a:p>
        </p:txBody>
      </p:sp>
      <p:sp>
        <p:nvSpPr>
          <p:cNvPr id="9" name="页脚占位符 4">
            <a:extLst>
              <a:ext uri="{FF2B5EF4-FFF2-40B4-BE49-F238E27FC236}">
                <a16:creationId xmlns:a16="http://schemas.microsoft.com/office/drawing/2014/main" xmlns="" id="{50A5656E-7A33-4865-A262-1F96263BAA1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69924" y="6240463"/>
            <a:ext cx="4140201" cy="20638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altLang="zh-CN" dirty="0"/>
              <a:t>www.islide.cc</a:t>
            </a:r>
            <a:endParaRPr lang="zh-CN" altLang="en-US" dirty="0"/>
          </a:p>
        </p:txBody>
      </p:sp>
      <p:sp>
        <p:nvSpPr>
          <p:cNvPr id="10" name="灯片编号占位符 5">
            <a:extLst>
              <a:ext uri="{FF2B5EF4-FFF2-40B4-BE49-F238E27FC236}">
                <a16:creationId xmlns:a16="http://schemas.microsoft.com/office/drawing/2014/main" xmlns="" id="{5BF52F79-380E-4278-8B67-588AFE5840F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599" y="6240463"/>
            <a:ext cx="2909888" cy="20638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fld id="{5DD3DB80-B894-403A-B48E-6FDC1A72010E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8402778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0" r:id="rId1"/>
    <p:sldLayoutId id="2147483669" r:id="rId2"/>
    <p:sldLayoutId id="2147483651" r:id="rId3"/>
    <p:sldLayoutId id="2147483662" r:id="rId4"/>
    <p:sldLayoutId id="2147483655" r:id="rId5"/>
    <p:sldLayoutId id="2147483661" r:id="rId6"/>
  </p:sldLayoutIdLst>
  <p:hf hdr="0" dt="0"/>
  <p:txStyles>
    <p:titleStyle>
      <a:lvl1pPr algn="l" defTabSz="914354" rtl="0" eaLnBrk="1" latinLnBrk="0" hangingPunct="1">
        <a:lnSpc>
          <a:spcPct val="90000"/>
        </a:lnSpc>
        <a:spcBef>
          <a:spcPct val="0"/>
        </a:spcBef>
        <a:buNone/>
        <a:defRPr sz="28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89" indent="-228589" algn="l" defTabSz="91435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66" indent="-228589" algn="l" defTabSz="91435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42" indent="-228589" algn="l" defTabSz="91435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20" indent="-228589" algn="l" defTabSz="91435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298" indent="-228589" algn="l" defTabSz="91435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474" indent="-228589" algn="l" defTabSz="91435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652" indent="-228589" algn="l" defTabSz="91435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829" indent="-228589" algn="l" defTabSz="91435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006" indent="-228589" algn="l" defTabSz="914354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78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54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32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09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886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062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240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418" algn="l" defTabSz="914354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422" userDrawn="1">
          <p15:clr>
            <a:srgbClr val="F26B43"/>
          </p15:clr>
        </p15:guide>
        <p15:guide id="2" pos="7257" userDrawn="1">
          <p15:clr>
            <a:srgbClr val="F26B43"/>
          </p15:clr>
        </p15:guide>
        <p15:guide id="3" orient="horz" pos="648" userDrawn="1">
          <p15:clr>
            <a:srgbClr val="F26B43"/>
          </p15:clr>
        </p15:guide>
        <p15:guide id="4" orient="horz" pos="712" userDrawn="1">
          <p15:clr>
            <a:srgbClr val="F26B43"/>
          </p15:clr>
        </p15:guide>
        <p15:guide id="5" orient="horz" pos="3931" userDrawn="1">
          <p15:clr>
            <a:srgbClr val="F26B43"/>
          </p15:clr>
        </p15:guide>
        <p15:guide id="6" orient="horz" pos="3866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tags" Target="../tags/tag2.xml"/><Relationship Id="rId7" Type="http://schemas.openxmlformats.org/officeDocument/2006/relationships/image" Target="../media/image2.emf"/><Relationship Id="rId2" Type="http://schemas.openxmlformats.org/officeDocument/2006/relationships/vmlDrawing" Target="../drawings/vmlDrawing1.vml"/><Relationship Id="rId1" Type="http://schemas.openxmlformats.org/officeDocument/2006/relationships/themeOverride" Target="../theme/themeOverride1.xml"/><Relationship Id="rId6" Type="http://schemas.openxmlformats.org/officeDocument/2006/relationships/oleObject" Target="../embeddings/oleObject1.bin"/><Relationship Id="rId5" Type="http://schemas.openxmlformats.org/officeDocument/2006/relationships/slideLayout" Target="../slideLayouts/slideLayout1.xml"/><Relationship Id="rId4" Type="http://schemas.openxmlformats.org/officeDocument/2006/relationships/tags" Target="../tags/tag3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10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1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1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1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3.xml"/><Relationship Id="rId1" Type="http://schemas.openxmlformats.org/officeDocument/2006/relationships/themeOverride" Target="../theme/themeOverride4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slideLayout" Target="../slideLayouts/slideLayout4.xml"/><Relationship Id="rId1" Type="http://schemas.openxmlformats.org/officeDocument/2006/relationships/tags" Target="../tags/tag14.xml"/><Relationship Id="rId5" Type="http://schemas.openxmlformats.org/officeDocument/2006/relationships/image" Target="../media/image5.jpeg"/><Relationship Id="rId4" Type="http://schemas.openxmlformats.org/officeDocument/2006/relationships/image" Target="../media/image4.jp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15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16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1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18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5.xml"/><Relationship Id="rId1" Type="http://schemas.openxmlformats.org/officeDocument/2006/relationships/tags" Target="../tags/tag4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3.xml"/><Relationship Id="rId1" Type="http://schemas.openxmlformats.org/officeDocument/2006/relationships/themeOverride" Target="../theme/themeOverride5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slideLayout" Target="../slideLayouts/slideLayout4.xml"/><Relationship Id="rId1" Type="http://schemas.openxmlformats.org/officeDocument/2006/relationships/tags" Target="../tags/tag19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20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21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2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23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3.xml"/><Relationship Id="rId1" Type="http://schemas.openxmlformats.org/officeDocument/2006/relationships/themeOverride" Target="../theme/themeOverride6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24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25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3.xml"/><Relationship Id="rId1" Type="http://schemas.openxmlformats.org/officeDocument/2006/relationships/themeOverride" Target="../theme/themeOverride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26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27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tags" Target="../tags/tag28.xml"/><Relationship Id="rId7" Type="http://schemas.openxmlformats.org/officeDocument/2006/relationships/image" Target="../media/image2.emf"/><Relationship Id="rId2" Type="http://schemas.openxmlformats.org/officeDocument/2006/relationships/vmlDrawing" Target="../drawings/vmlDrawing2.vml"/><Relationship Id="rId1" Type="http://schemas.openxmlformats.org/officeDocument/2006/relationships/themeOverride" Target="../theme/themeOverride7.xml"/><Relationship Id="rId6" Type="http://schemas.openxmlformats.org/officeDocument/2006/relationships/oleObject" Target="../embeddings/oleObject2.bin"/><Relationship Id="rId5" Type="http://schemas.openxmlformats.org/officeDocument/2006/relationships/slideLayout" Target="../slideLayouts/slideLayout6.xml"/><Relationship Id="rId4" Type="http://schemas.openxmlformats.org/officeDocument/2006/relationships/tags" Target="../tags/tag29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30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31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32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33.xml"/><Relationship Id="rId5" Type="http://schemas.openxmlformats.org/officeDocument/2006/relationships/image" Target="../media/image8.jpeg"/><Relationship Id="rId4" Type="http://schemas.openxmlformats.org/officeDocument/2006/relationships/image" Target="../media/image7.jpe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34.xml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35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5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36.xml"/><Relationship Id="rId6" Type="http://schemas.openxmlformats.org/officeDocument/2006/relationships/image" Target="../media/image12.png"/><Relationship Id="rId5" Type="http://schemas.openxmlformats.org/officeDocument/2006/relationships/image" Target="../media/image11.emf"/><Relationship Id="rId4" Type="http://schemas.openxmlformats.org/officeDocument/2006/relationships/hyperlink" Target="https://www.islide.cc/" TargetMode="Externa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hyperlink" Target="http://www.51pptmoban.com/" TargetMode="Externa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6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8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3.xml"/><Relationship Id="rId1" Type="http://schemas.openxmlformats.org/officeDocument/2006/relationships/themeOverride" Target="../theme/themeOverride3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对象 2" hidden="1">
            <a:extLst>
              <a:ext uri="{FF2B5EF4-FFF2-40B4-BE49-F238E27FC236}">
                <a16:creationId xmlns:a16="http://schemas.microsoft.com/office/drawing/2014/main" xmlns="" id="{3C326D0B-7DAB-41B6-8030-2E4A18CC949B}"/>
              </a:ext>
            </a:extLst>
          </p:cNvPr>
          <p:cNvGraphicFramePr>
            <a:graphicFrameLocks noChangeAspect="1"/>
          </p:cNvGraphicFramePr>
          <p:nvPr>
            <p:custDataLst>
              <p:tags r:id="rId3"/>
            </p:custDataLst>
            <p:extLst>
              <p:ext uri="{D42A27DB-BD31-4B8C-83A1-F6EECF244321}">
                <p14:modId xmlns:p14="http://schemas.microsoft.com/office/powerpoint/2010/main" val="2584086153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73" name="think-cell Slide" r:id="rId6" imgW="347" imgH="348" progId="TCLayout.ActiveDocument.1">
                  <p:embed/>
                </p:oleObj>
              </mc:Choice>
              <mc:Fallback>
                <p:oleObj name="think-cell Slide" r:id="rId6" imgW="347" imgH="348" progId="TCLayout.ActiveDocument.1">
                  <p:embed/>
                  <p:pic>
                    <p:nvPicPr>
                      <p:cNvPr id="3" name="对象 2" hidden="1">
                        <a:extLst>
                          <a:ext uri="{FF2B5EF4-FFF2-40B4-BE49-F238E27FC236}">
                            <a16:creationId xmlns:a16="http://schemas.microsoft.com/office/drawing/2014/main" xmlns="" id="{3C326D0B-7DAB-41B6-8030-2E4A18CC949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矩形 1" hidden="1">
            <a:extLst>
              <a:ext uri="{FF2B5EF4-FFF2-40B4-BE49-F238E27FC236}">
                <a16:creationId xmlns:a16="http://schemas.microsoft.com/office/drawing/2014/main" xmlns="" id="{EC933494-1B63-4A32-964F-D05236799BAA}"/>
              </a:ext>
            </a:extLst>
          </p:cNvPr>
          <p:cNvSpPr/>
          <p:nvPr>
            <p:custDataLst>
              <p:tags r:id="rId4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endParaRPr lang="en-US" altLang="zh-CN" sz="4000" b="1" dirty="0">
              <a:latin typeface="Arial" panose="020B0604020202020204" pitchFamily="34" charset="0"/>
              <a:ea typeface="微软雅黑" panose="020B0503020204020204" pitchFamily="34" charset="-122"/>
              <a:cs typeface="+mj-cs"/>
              <a:sym typeface="Arial" panose="020B0604020202020204" pitchFamily="34" charset="0"/>
            </a:endParaRPr>
          </a:p>
        </p:txBody>
      </p:sp>
      <p:sp>
        <p:nvSpPr>
          <p:cNvPr id="5" name="副标题 4"/>
          <p:cNvSpPr>
            <a:spLocks noGrp="1"/>
          </p:cNvSpPr>
          <p:nvPr>
            <p:ph type="subTitle" idx="1"/>
          </p:nvPr>
        </p:nvSpPr>
        <p:spPr>
          <a:xfrm>
            <a:off x="670718" y="4173335"/>
            <a:ext cx="10850563" cy="558799"/>
          </a:xfrm>
          <a:noFill/>
        </p:spPr>
        <p:txBody>
          <a:bodyPr>
            <a:normAutofit/>
          </a:bodyPr>
          <a:lstStyle/>
          <a:p>
            <a:pPr algn="ctr"/>
            <a:r>
              <a:rPr lang="en-US" altLang="zh-CN" sz="1400" b="1" i="1" spc="600" dirty="0">
                <a:solidFill>
                  <a:schemeClr val="bg1"/>
                </a:solidFill>
              </a:rPr>
              <a:t>Year-end summary</a:t>
            </a:r>
          </a:p>
        </p:txBody>
      </p:sp>
      <p:sp>
        <p:nvSpPr>
          <p:cNvPr id="6" name="文本占位符 5"/>
          <p:cNvSpPr>
            <a:spLocks noGrp="1"/>
          </p:cNvSpPr>
          <p:nvPr>
            <p:ph type="body" sz="quarter" idx="10"/>
          </p:nvPr>
        </p:nvSpPr>
        <p:spPr>
          <a:xfrm>
            <a:off x="663529" y="5944192"/>
            <a:ext cx="10845800" cy="296271"/>
          </a:xfrm>
        </p:spPr>
        <p:txBody>
          <a:bodyPr/>
          <a:lstStyle/>
          <a:p>
            <a:r>
              <a:rPr lang="en-US" altLang="zh-CN" dirty="0"/>
              <a:t>Speaker name and title</a:t>
            </a:r>
          </a:p>
        </p:txBody>
      </p:sp>
      <p:sp>
        <p:nvSpPr>
          <p:cNvPr id="7" name="文本占位符 6"/>
          <p:cNvSpPr>
            <a:spLocks noGrp="1"/>
          </p:cNvSpPr>
          <p:nvPr>
            <p:ph type="body" sz="quarter" idx="11"/>
          </p:nvPr>
        </p:nvSpPr>
        <p:spPr>
          <a:xfrm>
            <a:off x="663529" y="5956618"/>
            <a:ext cx="10845800" cy="296271"/>
          </a:xfrm>
        </p:spPr>
        <p:txBody>
          <a:bodyPr/>
          <a:lstStyle/>
          <a:p>
            <a:pPr algn="r"/>
            <a:r>
              <a:rPr lang="en-US" altLang="zh-CN" dirty="0"/>
              <a:t>www.islide.cc</a:t>
            </a:r>
            <a:endParaRPr lang="en-US" altLang="en-US" dirty="0"/>
          </a:p>
        </p:txBody>
      </p:sp>
      <p:grpSp>
        <p:nvGrpSpPr>
          <p:cNvPr id="397" name="组合 396">
            <a:extLst>
              <a:ext uri="{FF2B5EF4-FFF2-40B4-BE49-F238E27FC236}">
                <a16:creationId xmlns:a16="http://schemas.microsoft.com/office/drawing/2014/main" xmlns="" id="{CBEC232F-DD5A-4C86-AAD7-5F6E49065463}"/>
              </a:ext>
            </a:extLst>
          </p:cNvPr>
          <p:cNvGrpSpPr/>
          <p:nvPr/>
        </p:nvGrpSpPr>
        <p:grpSpPr>
          <a:xfrm>
            <a:off x="1457534" y="1651043"/>
            <a:ext cx="9276932" cy="3072363"/>
            <a:chOff x="1404984" y="1644681"/>
            <a:chExt cx="9276932" cy="3072363"/>
          </a:xfrm>
        </p:grpSpPr>
        <p:grpSp>
          <p:nvGrpSpPr>
            <p:cNvPr id="342" name="Group 175_1_1">
              <a:extLst>
                <a:ext uri="{FF2B5EF4-FFF2-40B4-BE49-F238E27FC236}">
                  <a16:creationId xmlns:a16="http://schemas.microsoft.com/office/drawing/2014/main" xmlns="" id="{DACED091-2159-467B-8976-27945CDFB819}"/>
                </a:ext>
              </a:extLst>
            </p:cNvPr>
            <p:cNvGrpSpPr/>
            <p:nvPr/>
          </p:nvGrpSpPr>
          <p:grpSpPr>
            <a:xfrm>
              <a:off x="1510084" y="1644681"/>
              <a:ext cx="9171832" cy="3061853"/>
              <a:chOff x="897078" y="1444531"/>
              <a:chExt cx="9818324" cy="3277673"/>
            </a:xfrm>
            <a:solidFill>
              <a:srgbClr val="DF8ABB"/>
            </a:solidFill>
          </p:grpSpPr>
          <p:grpSp>
            <p:nvGrpSpPr>
              <p:cNvPr id="343" name="组合 342">
                <a:extLst>
                  <a:ext uri="{FF2B5EF4-FFF2-40B4-BE49-F238E27FC236}">
                    <a16:creationId xmlns:a16="http://schemas.microsoft.com/office/drawing/2014/main" xmlns="" id="{2512B873-2247-492D-9470-D9593DE8EBBE}"/>
                  </a:ext>
                </a:extLst>
              </p:cNvPr>
              <p:cNvGrpSpPr/>
              <p:nvPr/>
            </p:nvGrpSpPr>
            <p:grpSpPr>
              <a:xfrm>
                <a:off x="897078" y="1444531"/>
                <a:ext cx="2320887" cy="3277673"/>
                <a:chOff x="2905180" y="1272544"/>
                <a:chExt cx="2306638" cy="3257550"/>
              </a:xfrm>
              <a:grpFill/>
            </p:grpSpPr>
            <p:sp>
              <p:nvSpPr>
                <p:cNvPr id="364" name="Freeform 46">
                  <a:extLst>
                    <a:ext uri="{FF2B5EF4-FFF2-40B4-BE49-F238E27FC236}">
                      <a16:creationId xmlns:a16="http://schemas.microsoft.com/office/drawing/2014/main" xmlns="" id="{52107F8A-3E3F-4CFB-8E07-707F19BD17E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905180" y="1272544"/>
                  <a:ext cx="2306638" cy="2913063"/>
                </a:xfrm>
                <a:custGeom>
                  <a:avLst/>
                  <a:gdLst>
                    <a:gd name="T0" fmla="*/ 674 w 724"/>
                    <a:gd name="T1" fmla="*/ 471 h 914"/>
                    <a:gd name="T2" fmla="*/ 578 w 724"/>
                    <a:gd name="T3" fmla="*/ 463 h 914"/>
                    <a:gd name="T4" fmla="*/ 501 w 724"/>
                    <a:gd name="T5" fmla="*/ 430 h 914"/>
                    <a:gd name="T6" fmla="*/ 480 w 724"/>
                    <a:gd name="T7" fmla="*/ 310 h 914"/>
                    <a:gd name="T8" fmla="*/ 544 w 724"/>
                    <a:gd name="T9" fmla="*/ 294 h 914"/>
                    <a:gd name="T10" fmla="*/ 476 w 724"/>
                    <a:gd name="T11" fmla="*/ 227 h 914"/>
                    <a:gd name="T12" fmla="*/ 486 w 724"/>
                    <a:gd name="T13" fmla="*/ 181 h 914"/>
                    <a:gd name="T14" fmla="*/ 555 w 724"/>
                    <a:gd name="T15" fmla="*/ 118 h 914"/>
                    <a:gd name="T16" fmla="*/ 494 w 724"/>
                    <a:gd name="T17" fmla="*/ 73 h 914"/>
                    <a:gd name="T18" fmla="*/ 434 w 724"/>
                    <a:gd name="T19" fmla="*/ 104 h 914"/>
                    <a:gd name="T20" fmla="*/ 368 w 724"/>
                    <a:gd name="T21" fmla="*/ 117 h 914"/>
                    <a:gd name="T22" fmla="*/ 316 w 724"/>
                    <a:gd name="T23" fmla="*/ 20 h 914"/>
                    <a:gd name="T24" fmla="*/ 236 w 724"/>
                    <a:gd name="T25" fmla="*/ 92 h 914"/>
                    <a:gd name="T26" fmla="*/ 210 w 724"/>
                    <a:gd name="T27" fmla="*/ 158 h 914"/>
                    <a:gd name="T28" fmla="*/ 220 w 724"/>
                    <a:gd name="T29" fmla="*/ 193 h 914"/>
                    <a:gd name="T30" fmla="*/ 242 w 724"/>
                    <a:gd name="T31" fmla="*/ 212 h 914"/>
                    <a:gd name="T32" fmla="*/ 300 w 724"/>
                    <a:gd name="T33" fmla="*/ 219 h 914"/>
                    <a:gd name="T34" fmla="*/ 292 w 724"/>
                    <a:gd name="T35" fmla="*/ 255 h 914"/>
                    <a:gd name="T36" fmla="*/ 237 w 724"/>
                    <a:gd name="T37" fmla="*/ 292 h 914"/>
                    <a:gd name="T38" fmla="*/ 387 w 724"/>
                    <a:gd name="T39" fmla="*/ 246 h 914"/>
                    <a:gd name="T40" fmla="*/ 318 w 724"/>
                    <a:gd name="T41" fmla="*/ 281 h 914"/>
                    <a:gd name="T42" fmla="*/ 293 w 724"/>
                    <a:gd name="T43" fmla="*/ 287 h 914"/>
                    <a:gd name="T44" fmla="*/ 238 w 724"/>
                    <a:gd name="T45" fmla="*/ 297 h 914"/>
                    <a:gd name="T46" fmla="*/ 181 w 724"/>
                    <a:gd name="T47" fmla="*/ 328 h 914"/>
                    <a:gd name="T48" fmla="*/ 229 w 724"/>
                    <a:gd name="T49" fmla="*/ 374 h 914"/>
                    <a:gd name="T50" fmla="*/ 215 w 724"/>
                    <a:gd name="T51" fmla="*/ 425 h 914"/>
                    <a:gd name="T52" fmla="*/ 222 w 724"/>
                    <a:gd name="T53" fmla="*/ 465 h 914"/>
                    <a:gd name="T54" fmla="*/ 214 w 724"/>
                    <a:gd name="T55" fmla="*/ 528 h 914"/>
                    <a:gd name="T56" fmla="*/ 8 w 724"/>
                    <a:gd name="T57" fmla="*/ 602 h 914"/>
                    <a:gd name="T58" fmla="*/ 86 w 724"/>
                    <a:gd name="T59" fmla="*/ 670 h 914"/>
                    <a:gd name="T60" fmla="*/ 269 w 724"/>
                    <a:gd name="T61" fmla="*/ 580 h 914"/>
                    <a:gd name="T62" fmla="*/ 371 w 724"/>
                    <a:gd name="T63" fmla="*/ 542 h 914"/>
                    <a:gd name="T64" fmla="*/ 397 w 724"/>
                    <a:gd name="T65" fmla="*/ 677 h 914"/>
                    <a:gd name="T66" fmla="*/ 413 w 724"/>
                    <a:gd name="T67" fmla="*/ 820 h 914"/>
                    <a:gd name="T68" fmla="*/ 452 w 724"/>
                    <a:gd name="T69" fmla="*/ 881 h 914"/>
                    <a:gd name="T70" fmla="*/ 471 w 724"/>
                    <a:gd name="T71" fmla="*/ 716 h 914"/>
                    <a:gd name="T72" fmla="*/ 478 w 724"/>
                    <a:gd name="T73" fmla="*/ 628 h 914"/>
                    <a:gd name="T74" fmla="*/ 480 w 724"/>
                    <a:gd name="T75" fmla="*/ 523 h 914"/>
                    <a:gd name="T76" fmla="*/ 592 w 724"/>
                    <a:gd name="T77" fmla="*/ 523 h 914"/>
                    <a:gd name="T78" fmla="*/ 710 w 724"/>
                    <a:gd name="T79" fmla="*/ 537 h 914"/>
                    <a:gd name="T80" fmla="*/ 63 w 724"/>
                    <a:gd name="T81" fmla="*/ 599 h 914"/>
                    <a:gd name="T82" fmla="*/ 62 w 724"/>
                    <a:gd name="T83" fmla="*/ 591 h 914"/>
                    <a:gd name="T84" fmla="*/ 185 w 724"/>
                    <a:gd name="T85" fmla="*/ 580 h 914"/>
                    <a:gd name="T86" fmla="*/ 392 w 724"/>
                    <a:gd name="T87" fmla="*/ 484 h 914"/>
                    <a:gd name="T88" fmla="*/ 339 w 724"/>
                    <a:gd name="T89" fmla="*/ 504 h 914"/>
                    <a:gd name="T90" fmla="*/ 335 w 724"/>
                    <a:gd name="T91" fmla="*/ 496 h 914"/>
                    <a:gd name="T92" fmla="*/ 395 w 724"/>
                    <a:gd name="T93" fmla="*/ 447 h 914"/>
                    <a:gd name="T94" fmla="*/ 397 w 724"/>
                    <a:gd name="T95" fmla="*/ 423 h 914"/>
                    <a:gd name="T96" fmla="*/ 334 w 724"/>
                    <a:gd name="T97" fmla="*/ 380 h 914"/>
                    <a:gd name="T98" fmla="*/ 351 w 724"/>
                    <a:gd name="T99" fmla="*/ 345 h 914"/>
                    <a:gd name="T100" fmla="*/ 398 w 724"/>
                    <a:gd name="T101" fmla="*/ 354 h 914"/>
                    <a:gd name="T102" fmla="*/ 289 w 724"/>
                    <a:gd name="T103" fmla="*/ 344 h 914"/>
                    <a:gd name="T104" fmla="*/ 449 w 724"/>
                    <a:gd name="T105" fmla="*/ 864 h 914"/>
                    <a:gd name="T106" fmla="*/ 521 w 724"/>
                    <a:gd name="T107" fmla="*/ 460 h 914"/>
                    <a:gd name="T108" fmla="*/ 476 w 724"/>
                    <a:gd name="T109" fmla="*/ 440 h 9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24" h="914">
                      <a:moveTo>
                        <a:pt x="721" y="525"/>
                      </a:moveTo>
                      <a:cubicBezTo>
                        <a:pt x="710" y="509"/>
                        <a:pt x="710" y="509"/>
                        <a:pt x="710" y="509"/>
                      </a:cubicBezTo>
                      <a:cubicBezTo>
                        <a:pt x="704" y="495"/>
                        <a:pt x="704" y="495"/>
                        <a:pt x="704" y="495"/>
                      </a:cubicBezTo>
                      <a:cubicBezTo>
                        <a:pt x="703" y="494"/>
                        <a:pt x="697" y="489"/>
                        <a:pt x="686" y="481"/>
                      </a:cubicBezTo>
                      <a:cubicBezTo>
                        <a:pt x="674" y="471"/>
                        <a:pt x="674" y="471"/>
                        <a:pt x="674" y="471"/>
                      </a:cubicBezTo>
                      <a:cubicBezTo>
                        <a:pt x="669" y="468"/>
                        <a:pt x="659" y="466"/>
                        <a:pt x="644" y="464"/>
                      </a:cubicBezTo>
                      <a:cubicBezTo>
                        <a:pt x="629" y="462"/>
                        <a:pt x="619" y="462"/>
                        <a:pt x="613" y="463"/>
                      </a:cubicBezTo>
                      <a:cubicBezTo>
                        <a:pt x="608" y="465"/>
                        <a:pt x="605" y="465"/>
                        <a:pt x="605" y="465"/>
                      </a:cubicBezTo>
                      <a:cubicBezTo>
                        <a:pt x="590" y="461"/>
                        <a:pt x="590" y="461"/>
                        <a:pt x="590" y="461"/>
                      </a:cubicBezTo>
                      <a:cubicBezTo>
                        <a:pt x="578" y="463"/>
                        <a:pt x="578" y="463"/>
                        <a:pt x="578" y="463"/>
                      </a:cubicBezTo>
                      <a:cubicBezTo>
                        <a:pt x="577" y="463"/>
                        <a:pt x="575" y="462"/>
                        <a:pt x="572" y="460"/>
                      </a:cubicBezTo>
                      <a:cubicBezTo>
                        <a:pt x="553" y="456"/>
                        <a:pt x="553" y="456"/>
                        <a:pt x="553" y="456"/>
                      </a:cubicBezTo>
                      <a:cubicBezTo>
                        <a:pt x="542" y="450"/>
                        <a:pt x="542" y="450"/>
                        <a:pt x="542" y="450"/>
                      </a:cubicBezTo>
                      <a:cubicBezTo>
                        <a:pt x="520" y="442"/>
                        <a:pt x="520" y="442"/>
                        <a:pt x="520" y="442"/>
                      </a:cubicBezTo>
                      <a:cubicBezTo>
                        <a:pt x="501" y="430"/>
                        <a:pt x="501" y="430"/>
                        <a:pt x="501" y="430"/>
                      </a:cubicBezTo>
                      <a:cubicBezTo>
                        <a:pt x="493" y="425"/>
                        <a:pt x="488" y="422"/>
                        <a:pt x="485" y="419"/>
                      </a:cubicBezTo>
                      <a:cubicBezTo>
                        <a:pt x="483" y="416"/>
                        <a:pt x="481" y="411"/>
                        <a:pt x="480" y="405"/>
                      </a:cubicBezTo>
                      <a:cubicBezTo>
                        <a:pt x="479" y="387"/>
                        <a:pt x="479" y="387"/>
                        <a:pt x="479" y="387"/>
                      </a:cubicBezTo>
                      <a:cubicBezTo>
                        <a:pt x="475" y="320"/>
                        <a:pt x="475" y="320"/>
                        <a:pt x="475" y="320"/>
                      </a:cubicBezTo>
                      <a:cubicBezTo>
                        <a:pt x="474" y="316"/>
                        <a:pt x="476" y="313"/>
                        <a:pt x="480" y="310"/>
                      </a:cubicBezTo>
                      <a:cubicBezTo>
                        <a:pt x="493" y="305"/>
                        <a:pt x="493" y="305"/>
                        <a:pt x="493" y="305"/>
                      </a:cubicBezTo>
                      <a:cubicBezTo>
                        <a:pt x="506" y="297"/>
                        <a:pt x="506" y="297"/>
                        <a:pt x="506" y="297"/>
                      </a:cubicBezTo>
                      <a:cubicBezTo>
                        <a:pt x="511" y="294"/>
                        <a:pt x="518" y="293"/>
                        <a:pt x="526" y="293"/>
                      </a:cubicBezTo>
                      <a:cubicBezTo>
                        <a:pt x="527" y="293"/>
                        <a:pt x="530" y="293"/>
                        <a:pt x="535" y="294"/>
                      </a:cubicBezTo>
                      <a:cubicBezTo>
                        <a:pt x="539" y="294"/>
                        <a:pt x="542" y="294"/>
                        <a:pt x="544" y="294"/>
                      </a:cubicBezTo>
                      <a:cubicBezTo>
                        <a:pt x="552" y="294"/>
                        <a:pt x="559" y="291"/>
                        <a:pt x="561" y="284"/>
                      </a:cubicBezTo>
                      <a:cubicBezTo>
                        <a:pt x="562" y="282"/>
                        <a:pt x="565" y="272"/>
                        <a:pt x="553" y="256"/>
                      </a:cubicBezTo>
                      <a:cubicBezTo>
                        <a:pt x="533" y="232"/>
                        <a:pt x="533" y="232"/>
                        <a:pt x="533" y="232"/>
                      </a:cubicBezTo>
                      <a:cubicBezTo>
                        <a:pt x="518" y="223"/>
                        <a:pt x="504" y="222"/>
                        <a:pt x="503" y="222"/>
                      </a:cubicBezTo>
                      <a:cubicBezTo>
                        <a:pt x="476" y="227"/>
                        <a:pt x="476" y="227"/>
                        <a:pt x="476" y="227"/>
                      </a:cubicBezTo>
                      <a:cubicBezTo>
                        <a:pt x="475" y="226"/>
                        <a:pt x="473" y="224"/>
                        <a:pt x="471" y="220"/>
                      </a:cubicBezTo>
                      <a:cubicBezTo>
                        <a:pt x="469" y="217"/>
                        <a:pt x="469" y="213"/>
                        <a:pt x="469" y="208"/>
                      </a:cubicBezTo>
                      <a:cubicBezTo>
                        <a:pt x="468" y="201"/>
                        <a:pt x="470" y="195"/>
                        <a:pt x="473" y="192"/>
                      </a:cubicBezTo>
                      <a:cubicBezTo>
                        <a:pt x="480" y="187"/>
                        <a:pt x="480" y="187"/>
                        <a:pt x="480" y="187"/>
                      </a:cubicBezTo>
                      <a:cubicBezTo>
                        <a:pt x="486" y="181"/>
                        <a:pt x="486" y="181"/>
                        <a:pt x="486" y="181"/>
                      </a:cubicBezTo>
                      <a:cubicBezTo>
                        <a:pt x="537" y="159"/>
                        <a:pt x="537" y="159"/>
                        <a:pt x="537" y="159"/>
                      </a:cubicBezTo>
                      <a:cubicBezTo>
                        <a:pt x="544" y="154"/>
                        <a:pt x="544" y="154"/>
                        <a:pt x="544" y="154"/>
                      </a:cubicBezTo>
                      <a:cubicBezTo>
                        <a:pt x="557" y="145"/>
                        <a:pt x="557" y="145"/>
                        <a:pt x="557" y="145"/>
                      </a:cubicBezTo>
                      <a:cubicBezTo>
                        <a:pt x="561" y="142"/>
                        <a:pt x="561" y="137"/>
                        <a:pt x="561" y="132"/>
                      </a:cubicBezTo>
                      <a:cubicBezTo>
                        <a:pt x="561" y="132"/>
                        <a:pt x="560" y="127"/>
                        <a:pt x="555" y="118"/>
                      </a:cubicBezTo>
                      <a:cubicBezTo>
                        <a:pt x="555" y="118"/>
                        <a:pt x="545" y="100"/>
                        <a:pt x="537" y="92"/>
                      </a:cubicBezTo>
                      <a:cubicBezTo>
                        <a:pt x="529" y="84"/>
                        <a:pt x="521" y="80"/>
                        <a:pt x="521" y="80"/>
                      </a:cubicBezTo>
                      <a:cubicBezTo>
                        <a:pt x="519" y="77"/>
                        <a:pt x="516" y="75"/>
                        <a:pt x="513" y="74"/>
                      </a:cubicBezTo>
                      <a:cubicBezTo>
                        <a:pt x="510" y="72"/>
                        <a:pt x="506" y="72"/>
                        <a:pt x="503" y="72"/>
                      </a:cubicBezTo>
                      <a:cubicBezTo>
                        <a:pt x="499" y="72"/>
                        <a:pt x="497" y="72"/>
                        <a:pt x="494" y="73"/>
                      </a:cubicBezTo>
                      <a:cubicBezTo>
                        <a:pt x="479" y="83"/>
                        <a:pt x="479" y="83"/>
                        <a:pt x="479" y="83"/>
                      </a:cubicBezTo>
                      <a:cubicBezTo>
                        <a:pt x="458" y="89"/>
                        <a:pt x="458" y="89"/>
                        <a:pt x="458" y="89"/>
                      </a:cubicBezTo>
                      <a:cubicBezTo>
                        <a:pt x="451" y="95"/>
                        <a:pt x="451" y="95"/>
                        <a:pt x="451" y="95"/>
                      </a:cubicBezTo>
                      <a:cubicBezTo>
                        <a:pt x="448" y="97"/>
                        <a:pt x="440" y="100"/>
                        <a:pt x="440" y="100"/>
                      </a:cubicBezTo>
                      <a:cubicBezTo>
                        <a:pt x="440" y="100"/>
                        <a:pt x="438" y="102"/>
                        <a:pt x="434" y="104"/>
                      </a:cubicBezTo>
                      <a:cubicBezTo>
                        <a:pt x="413" y="103"/>
                        <a:pt x="413" y="103"/>
                        <a:pt x="413" y="103"/>
                      </a:cubicBezTo>
                      <a:cubicBezTo>
                        <a:pt x="393" y="114"/>
                        <a:pt x="393" y="114"/>
                        <a:pt x="393" y="114"/>
                      </a:cubicBezTo>
                      <a:cubicBezTo>
                        <a:pt x="384" y="113"/>
                        <a:pt x="384" y="113"/>
                        <a:pt x="384" y="113"/>
                      </a:cubicBezTo>
                      <a:cubicBezTo>
                        <a:pt x="384" y="113"/>
                        <a:pt x="382" y="114"/>
                        <a:pt x="377" y="115"/>
                      </a:cubicBezTo>
                      <a:cubicBezTo>
                        <a:pt x="373" y="117"/>
                        <a:pt x="370" y="117"/>
                        <a:pt x="368" y="117"/>
                      </a:cubicBezTo>
                      <a:cubicBezTo>
                        <a:pt x="365" y="117"/>
                        <a:pt x="362" y="116"/>
                        <a:pt x="359" y="115"/>
                      </a:cubicBezTo>
                      <a:cubicBezTo>
                        <a:pt x="356" y="113"/>
                        <a:pt x="353" y="105"/>
                        <a:pt x="348" y="90"/>
                      </a:cubicBezTo>
                      <a:cubicBezTo>
                        <a:pt x="329" y="50"/>
                        <a:pt x="329" y="50"/>
                        <a:pt x="329" y="50"/>
                      </a:cubicBezTo>
                      <a:cubicBezTo>
                        <a:pt x="324" y="32"/>
                        <a:pt x="324" y="32"/>
                        <a:pt x="324" y="32"/>
                      </a:cubicBezTo>
                      <a:cubicBezTo>
                        <a:pt x="316" y="20"/>
                        <a:pt x="316" y="20"/>
                        <a:pt x="316" y="20"/>
                      </a:cubicBezTo>
                      <a:cubicBezTo>
                        <a:pt x="311" y="11"/>
                        <a:pt x="308" y="6"/>
                        <a:pt x="307" y="4"/>
                      </a:cubicBezTo>
                      <a:cubicBezTo>
                        <a:pt x="302" y="0"/>
                        <a:pt x="298" y="2"/>
                        <a:pt x="296" y="10"/>
                      </a:cubicBezTo>
                      <a:cubicBezTo>
                        <a:pt x="296" y="30"/>
                        <a:pt x="296" y="30"/>
                        <a:pt x="296" y="30"/>
                      </a:cubicBezTo>
                      <a:cubicBezTo>
                        <a:pt x="295" y="36"/>
                        <a:pt x="290" y="43"/>
                        <a:pt x="283" y="50"/>
                      </a:cubicBezTo>
                      <a:cubicBezTo>
                        <a:pt x="236" y="92"/>
                        <a:pt x="236" y="92"/>
                        <a:pt x="236" y="92"/>
                      </a:cubicBezTo>
                      <a:cubicBezTo>
                        <a:pt x="230" y="100"/>
                        <a:pt x="227" y="104"/>
                        <a:pt x="226" y="105"/>
                      </a:cubicBezTo>
                      <a:cubicBezTo>
                        <a:pt x="217" y="112"/>
                        <a:pt x="217" y="112"/>
                        <a:pt x="217" y="112"/>
                      </a:cubicBezTo>
                      <a:cubicBezTo>
                        <a:pt x="216" y="114"/>
                        <a:pt x="214" y="119"/>
                        <a:pt x="212" y="126"/>
                      </a:cubicBezTo>
                      <a:cubicBezTo>
                        <a:pt x="210" y="134"/>
                        <a:pt x="209" y="138"/>
                        <a:pt x="209" y="138"/>
                      </a:cubicBezTo>
                      <a:cubicBezTo>
                        <a:pt x="210" y="158"/>
                        <a:pt x="210" y="158"/>
                        <a:pt x="210" y="158"/>
                      </a:cubicBezTo>
                      <a:cubicBezTo>
                        <a:pt x="209" y="165"/>
                        <a:pt x="209" y="165"/>
                        <a:pt x="209" y="165"/>
                      </a:cubicBezTo>
                      <a:cubicBezTo>
                        <a:pt x="209" y="166"/>
                        <a:pt x="209" y="167"/>
                        <a:pt x="209" y="170"/>
                      </a:cubicBezTo>
                      <a:cubicBezTo>
                        <a:pt x="209" y="172"/>
                        <a:pt x="211" y="176"/>
                        <a:pt x="215" y="182"/>
                      </a:cubicBezTo>
                      <a:cubicBezTo>
                        <a:pt x="219" y="188"/>
                        <a:pt x="221" y="191"/>
                        <a:pt x="221" y="191"/>
                      </a:cubicBezTo>
                      <a:cubicBezTo>
                        <a:pt x="221" y="192"/>
                        <a:pt x="220" y="192"/>
                        <a:pt x="220" y="193"/>
                      </a:cubicBezTo>
                      <a:cubicBezTo>
                        <a:pt x="228" y="189"/>
                        <a:pt x="228" y="189"/>
                        <a:pt x="228" y="189"/>
                      </a:cubicBezTo>
                      <a:cubicBezTo>
                        <a:pt x="230" y="194"/>
                        <a:pt x="230" y="194"/>
                        <a:pt x="230" y="194"/>
                      </a:cubicBezTo>
                      <a:cubicBezTo>
                        <a:pt x="234" y="201"/>
                        <a:pt x="230" y="203"/>
                        <a:pt x="218" y="200"/>
                      </a:cubicBezTo>
                      <a:cubicBezTo>
                        <a:pt x="233" y="210"/>
                        <a:pt x="233" y="210"/>
                        <a:pt x="233" y="210"/>
                      </a:cubicBezTo>
                      <a:cubicBezTo>
                        <a:pt x="233" y="210"/>
                        <a:pt x="236" y="211"/>
                        <a:pt x="242" y="212"/>
                      </a:cubicBezTo>
                      <a:cubicBezTo>
                        <a:pt x="248" y="212"/>
                        <a:pt x="256" y="214"/>
                        <a:pt x="265" y="216"/>
                      </a:cubicBezTo>
                      <a:cubicBezTo>
                        <a:pt x="262" y="210"/>
                        <a:pt x="264" y="207"/>
                        <a:pt x="271" y="206"/>
                      </a:cubicBezTo>
                      <a:cubicBezTo>
                        <a:pt x="273" y="206"/>
                        <a:pt x="276" y="207"/>
                        <a:pt x="279" y="210"/>
                      </a:cubicBezTo>
                      <a:cubicBezTo>
                        <a:pt x="282" y="215"/>
                        <a:pt x="282" y="215"/>
                        <a:pt x="282" y="215"/>
                      </a:cubicBezTo>
                      <a:cubicBezTo>
                        <a:pt x="284" y="218"/>
                        <a:pt x="290" y="220"/>
                        <a:pt x="300" y="219"/>
                      </a:cubicBezTo>
                      <a:cubicBezTo>
                        <a:pt x="310" y="219"/>
                        <a:pt x="320" y="218"/>
                        <a:pt x="328" y="216"/>
                      </a:cubicBezTo>
                      <a:cubicBezTo>
                        <a:pt x="337" y="215"/>
                        <a:pt x="341" y="214"/>
                        <a:pt x="341" y="214"/>
                      </a:cubicBezTo>
                      <a:cubicBezTo>
                        <a:pt x="346" y="216"/>
                        <a:pt x="348" y="217"/>
                        <a:pt x="347" y="219"/>
                      </a:cubicBezTo>
                      <a:cubicBezTo>
                        <a:pt x="347" y="220"/>
                        <a:pt x="341" y="224"/>
                        <a:pt x="330" y="230"/>
                      </a:cubicBezTo>
                      <a:cubicBezTo>
                        <a:pt x="319" y="236"/>
                        <a:pt x="306" y="245"/>
                        <a:pt x="292" y="255"/>
                      </a:cubicBezTo>
                      <a:cubicBezTo>
                        <a:pt x="278" y="266"/>
                        <a:pt x="267" y="272"/>
                        <a:pt x="261" y="274"/>
                      </a:cubicBezTo>
                      <a:cubicBezTo>
                        <a:pt x="255" y="276"/>
                        <a:pt x="251" y="278"/>
                        <a:pt x="250" y="278"/>
                      </a:cubicBezTo>
                      <a:cubicBezTo>
                        <a:pt x="243" y="283"/>
                        <a:pt x="243" y="283"/>
                        <a:pt x="243" y="283"/>
                      </a:cubicBezTo>
                      <a:cubicBezTo>
                        <a:pt x="237" y="286"/>
                        <a:pt x="235" y="288"/>
                        <a:pt x="235" y="289"/>
                      </a:cubicBezTo>
                      <a:cubicBezTo>
                        <a:pt x="235" y="290"/>
                        <a:pt x="236" y="291"/>
                        <a:pt x="237" y="292"/>
                      </a:cubicBezTo>
                      <a:cubicBezTo>
                        <a:pt x="292" y="270"/>
                        <a:pt x="292" y="270"/>
                        <a:pt x="292" y="270"/>
                      </a:cubicBezTo>
                      <a:cubicBezTo>
                        <a:pt x="307" y="270"/>
                        <a:pt x="307" y="270"/>
                        <a:pt x="307" y="270"/>
                      </a:cubicBezTo>
                      <a:cubicBezTo>
                        <a:pt x="358" y="241"/>
                        <a:pt x="358" y="241"/>
                        <a:pt x="358" y="241"/>
                      </a:cubicBezTo>
                      <a:cubicBezTo>
                        <a:pt x="363" y="238"/>
                        <a:pt x="369" y="237"/>
                        <a:pt x="376" y="238"/>
                      </a:cubicBezTo>
                      <a:cubicBezTo>
                        <a:pt x="383" y="239"/>
                        <a:pt x="386" y="241"/>
                        <a:pt x="387" y="246"/>
                      </a:cubicBezTo>
                      <a:cubicBezTo>
                        <a:pt x="387" y="250"/>
                        <a:pt x="382" y="255"/>
                        <a:pt x="373" y="261"/>
                      </a:cubicBezTo>
                      <a:cubicBezTo>
                        <a:pt x="370" y="269"/>
                        <a:pt x="370" y="269"/>
                        <a:pt x="370" y="269"/>
                      </a:cubicBezTo>
                      <a:cubicBezTo>
                        <a:pt x="358" y="270"/>
                        <a:pt x="358" y="270"/>
                        <a:pt x="358" y="270"/>
                      </a:cubicBezTo>
                      <a:cubicBezTo>
                        <a:pt x="345" y="278"/>
                        <a:pt x="345" y="278"/>
                        <a:pt x="345" y="278"/>
                      </a:cubicBezTo>
                      <a:cubicBezTo>
                        <a:pt x="318" y="281"/>
                        <a:pt x="318" y="281"/>
                        <a:pt x="318" y="281"/>
                      </a:cubicBezTo>
                      <a:cubicBezTo>
                        <a:pt x="308" y="292"/>
                        <a:pt x="308" y="292"/>
                        <a:pt x="308" y="292"/>
                      </a:cubicBezTo>
                      <a:cubicBezTo>
                        <a:pt x="307" y="293"/>
                        <a:pt x="305" y="294"/>
                        <a:pt x="304" y="295"/>
                      </a:cubicBezTo>
                      <a:cubicBezTo>
                        <a:pt x="302" y="296"/>
                        <a:pt x="301" y="296"/>
                        <a:pt x="299" y="296"/>
                      </a:cubicBezTo>
                      <a:cubicBezTo>
                        <a:pt x="294" y="296"/>
                        <a:pt x="292" y="295"/>
                        <a:pt x="291" y="293"/>
                      </a:cubicBezTo>
                      <a:cubicBezTo>
                        <a:pt x="291" y="290"/>
                        <a:pt x="292" y="289"/>
                        <a:pt x="293" y="287"/>
                      </a:cubicBezTo>
                      <a:cubicBezTo>
                        <a:pt x="281" y="290"/>
                        <a:pt x="281" y="290"/>
                        <a:pt x="281" y="290"/>
                      </a:cubicBezTo>
                      <a:cubicBezTo>
                        <a:pt x="265" y="289"/>
                        <a:pt x="265" y="289"/>
                        <a:pt x="265" y="289"/>
                      </a:cubicBezTo>
                      <a:cubicBezTo>
                        <a:pt x="259" y="291"/>
                        <a:pt x="259" y="291"/>
                        <a:pt x="259" y="291"/>
                      </a:cubicBezTo>
                      <a:cubicBezTo>
                        <a:pt x="252" y="291"/>
                        <a:pt x="252" y="291"/>
                        <a:pt x="252" y="291"/>
                      </a:cubicBezTo>
                      <a:cubicBezTo>
                        <a:pt x="250" y="291"/>
                        <a:pt x="246" y="293"/>
                        <a:pt x="238" y="297"/>
                      </a:cubicBezTo>
                      <a:cubicBezTo>
                        <a:pt x="231" y="301"/>
                        <a:pt x="225" y="302"/>
                        <a:pt x="219" y="302"/>
                      </a:cubicBezTo>
                      <a:cubicBezTo>
                        <a:pt x="195" y="301"/>
                        <a:pt x="195" y="301"/>
                        <a:pt x="195" y="301"/>
                      </a:cubicBezTo>
                      <a:cubicBezTo>
                        <a:pt x="191" y="302"/>
                        <a:pt x="187" y="305"/>
                        <a:pt x="184" y="309"/>
                      </a:cubicBezTo>
                      <a:cubicBezTo>
                        <a:pt x="181" y="314"/>
                        <a:pt x="180" y="318"/>
                        <a:pt x="180" y="321"/>
                      </a:cubicBezTo>
                      <a:cubicBezTo>
                        <a:pt x="180" y="325"/>
                        <a:pt x="180" y="327"/>
                        <a:pt x="181" y="328"/>
                      </a:cubicBezTo>
                      <a:cubicBezTo>
                        <a:pt x="181" y="329"/>
                        <a:pt x="183" y="331"/>
                        <a:pt x="186" y="334"/>
                      </a:cubicBezTo>
                      <a:cubicBezTo>
                        <a:pt x="196" y="348"/>
                        <a:pt x="196" y="348"/>
                        <a:pt x="196" y="348"/>
                      </a:cubicBezTo>
                      <a:cubicBezTo>
                        <a:pt x="199" y="351"/>
                        <a:pt x="201" y="354"/>
                        <a:pt x="203" y="355"/>
                      </a:cubicBezTo>
                      <a:cubicBezTo>
                        <a:pt x="221" y="363"/>
                        <a:pt x="221" y="363"/>
                        <a:pt x="221" y="363"/>
                      </a:cubicBezTo>
                      <a:cubicBezTo>
                        <a:pt x="225" y="366"/>
                        <a:pt x="228" y="370"/>
                        <a:pt x="229" y="374"/>
                      </a:cubicBezTo>
                      <a:cubicBezTo>
                        <a:pt x="229" y="375"/>
                        <a:pt x="229" y="376"/>
                        <a:pt x="229" y="376"/>
                      </a:cubicBezTo>
                      <a:cubicBezTo>
                        <a:pt x="222" y="388"/>
                        <a:pt x="222" y="388"/>
                        <a:pt x="222" y="388"/>
                      </a:cubicBezTo>
                      <a:cubicBezTo>
                        <a:pt x="221" y="399"/>
                        <a:pt x="221" y="399"/>
                        <a:pt x="221" y="399"/>
                      </a:cubicBezTo>
                      <a:cubicBezTo>
                        <a:pt x="217" y="409"/>
                        <a:pt x="217" y="409"/>
                        <a:pt x="217" y="409"/>
                      </a:cubicBezTo>
                      <a:cubicBezTo>
                        <a:pt x="215" y="425"/>
                        <a:pt x="215" y="425"/>
                        <a:pt x="215" y="425"/>
                      </a:cubicBezTo>
                      <a:cubicBezTo>
                        <a:pt x="215" y="430"/>
                        <a:pt x="215" y="432"/>
                        <a:pt x="215" y="433"/>
                      </a:cubicBezTo>
                      <a:cubicBezTo>
                        <a:pt x="217" y="444"/>
                        <a:pt x="217" y="444"/>
                        <a:pt x="217" y="444"/>
                      </a:cubicBezTo>
                      <a:cubicBezTo>
                        <a:pt x="216" y="451"/>
                        <a:pt x="216" y="451"/>
                        <a:pt x="216" y="451"/>
                      </a:cubicBezTo>
                      <a:cubicBezTo>
                        <a:pt x="216" y="452"/>
                        <a:pt x="216" y="453"/>
                        <a:pt x="216" y="453"/>
                      </a:cubicBezTo>
                      <a:cubicBezTo>
                        <a:pt x="217" y="458"/>
                        <a:pt x="219" y="462"/>
                        <a:pt x="222" y="465"/>
                      </a:cubicBezTo>
                      <a:cubicBezTo>
                        <a:pt x="241" y="472"/>
                        <a:pt x="241" y="472"/>
                        <a:pt x="241" y="472"/>
                      </a:cubicBezTo>
                      <a:cubicBezTo>
                        <a:pt x="242" y="473"/>
                        <a:pt x="243" y="475"/>
                        <a:pt x="246" y="479"/>
                      </a:cubicBezTo>
                      <a:cubicBezTo>
                        <a:pt x="249" y="483"/>
                        <a:pt x="250" y="488"/>
                        <a:pt x="250" y="493"/>
                      </a:cubicBezTo>
                      <a:cubicBezTo>
                        <a:pt x="250" y="496"/>
                        <a:pt x="250" y="499"/>
                        <a:pt x="248" y="503"/>
                      </a:cubicBezTo>
                      <a:cubicBezTo>
                        <a:pt x="247" y="506"/>
                        <a:pt x="235" y="515"/>
                        <a:pt x="214" y="528"/>
                      </a:cubicBezTo>
                      <a:cubicBezTo>
                        <a:pt x="193" y="542"/>
                        <a:pt x="177" y="550"/>
                        <a:pt x="167" y="553"/>
                      </a:cubicBezTo>
                      <a:cubicBezTo>
                        <a:pt x="146" y="559"/>
                        <a:pt x="146" y="559"/>
                        <a:pt x="146" y="559"/>
                      </a:cubicBezTo>
                      <a:cubicBezTo>
                        <a:pt x="121" y="569"/>
                        <a:pt x="121" y="569"/>
                        <a:pt x="121" y="569"/>
                      </a:cubicBezTo>
                      <a:cubicBezTo>
                        <a:pt x="111" y="574"/>
                        <a:pt x="91" y="578"/>
                        <a:pt x="60" y="584"/>
                      </a:cubicBezTo>
                      <a:cubicBezTo>
                        <a:pt x="30" y="590"/>
                        <a:pt x="12" y="596"/>
                        <a:pt x="8" y="602"/>
                      </a:cubicBezTo>
                      <a:cubicBezTo>
                        <a:pt x="4" y="609"/>
                        <a:pt x="1" y="614"/>
                        <a:pt x="1" y="618"/>
                      </a:cubicBezTo>
                      <a:cubicBezTo>
                        <a:pt x="0" y="622"/>
                        <a:pt x="0" y="626"/>
                        <a:pt x="0" y="631"/>
                      </a:cubicBezTo>
                      <a:cubicBezTo>
                        <a:pt x="0" y="652"/>
                        <a:pt x="1" y="665"/>
                        <a:pt x="5" y="671"/>
                      </a:cubicBezTo>
                      <a:cubicBezTo>
                        <a:pt x="9" y="677"/>
                        <a:pt x="21" y="679"/>
                        <a:pt x="42" y="679"/>
                      </a:cubicBezTo>
                      <a:cubicBezTo>
                        <a:pt x="63" y="678"/>
                        <a:pt x="77" y="675"/>
                        <a:pt x="86" y="670"/>
                      </a:cubicBezTo>
                      <a:cubicBezTo>
                        <a:pt x="149" y="628"/>
                        <a:pt x="149" y="628"/>
                        <a:pt x="149" y="628"/>
                      </a:cubicBezTo>
                      <a:cubicBezTo>
                        <a:pt x="169" y="616"/>
                        <a:pt x="169" y="616"/>
                        <a:pt x="169" y="616"/>
                      </a:cubicBezTo>
                      <a:cubicBezTo>
                        <a:pt x="209" y="600"/>
                        <a:pt x="209" y="600"/>
                        <a:pt x="209" y="600"/>
                      </a:cubicBezTo>
                      <a:cubicBezTo>
                        <a:pt x="238" y="592"/>
                        <a:pt x="238" y="592"/>
                        <a:pt x="238" y="592"/>
                      </a:cubicBezTo>
                      <a:cubicBezTo>
                        <a:pt x="269" y="580"/>
                        <a:pt x="269" y="580"/>
                        <a:pt x="269" y="580"/>
                      </a:cubicBezTo>
                      <a:cubicBezTo>
                        <a:pt x="285" y="571"/>
                        <a:pt x="285" y="571"/>
                        <a:pt x="285" y="571"/>
                      </a:cubicBezTo>
                      <a:cubicBezTo>
                        <a:pt x="299" y="568"/>
                        <a:pt x="299" y="568"/>
                        <a:pt x="299" y="568"/>
                      </a:cubicBezTo>
                      <a:cubicBezTo>
                        <a:pt x="301" y="568"/>
                        <a:pt x="306" y="565"/>
                        <a:pt x="314" y="561"/>
                      </a:cubicBezTo>
                      <a:cubicBezTo>
                        <a:pt x="323" y="557"/>
                        <a:pt x="332" y="554"/>
                        <a:pt x="342" y="550"/>
                      </a:cubicBezTo>
                      <a:cubicBezTo>
                        <a:pt x="371" y="542"/>
                        <a:pt x="371" y="542"/>
                        <a:pt x="371" y="542"/>
                      </a:cubicBezTo>
                      <a:cubicBezTo>
                        <a:pt x="377" y="540"/>
                        <a:pt x="381" y="539"/>
                        <a:pt x="384" y="539"/>
                      </a:cubicBezTo>
                      <a:cubicBezTo>
                        <a:pt x="388" y="540"/>
                        <a:pt x="392" y="541"/>
                        <a:pt x="394" y="545"/>
                      </a:cubicBezTo>
                      <a:cubicBezTo>
                        <a:pt x="396" y="547"/>
                        <a:pt x="397" y="556"/>
                        <a:pt x="396" y="569"/>
                      </a:cubicBezTo>
                      <a:cubicBezTo>
                        <a:pt x="399" y="608"/>
                        <a:pt x="399" y="608"/>
                        <a:pt x="399" y="608"/>
                      </a:cubicBezTo>
                      <a:cubicBezTo>
                        <a:pt x="397" y="677"/>
                        <a:pt x="397" y="677"/>
                        <a:pt x="397" y="677"/>
                      </a:cubicBezTo>
                      <a:cubicBezTo>
                        <a:pt x="403" y="766"/>
                        <a:pt x="403" y="766"/>
                        <a:pt x="403" y="766"/>
                      </a:cubicBezTo>
                      <a:cubicBezTo>
                        <a:pt x="403" y="769"/>
                        <a:pt x="404" y="772"/>
                        <a:pt x="404" y="773"/>
                      </a:cubicBezTo>
                      <a:cubicBezTo>
                        <a:pt x="406" y="779"/>
                        <a:pt x="406" y="779"/>
                        <a:pt x="406" y="779"/>
                      </a:cubicBezTo>
                      <a:cubicBezTo>
                        <a:pt x="407" y="797"/>
                        <a:pt x="407" y="797"/>
                        <a:pt x="407" y="797"/>
                      </a:cubicBezTo>
                      <a:cubicBezTo>
                        <a:pt x="413" y="820"/>
                        <a:pt x="413" y="820"/>
                        <a:pt x="413" y="820"/>
                      </a:cubicBezTo>
                      <a:cubicBezTo>
                        <a:pt x="415" y="848"/>
                        <a:pt x="415" y="848"/>
                        <a:pt x="415" y="848"/>
                      </a:cubicBezTo>
                      <a:cubicBezTo>
                        <a:pt x="415" y="852"/>
                        <a:pt x="417" y="860"/>
                        <a:pt x="420" y="871"/>
                      </a:cubicBezTo>
                      <a:cubicBezTo>
                        <a:pt x="423" y="883"/>
                        <a:pt x="426" y="897"/>
                        <a:pt x="429" y="914"/>
                      </a:cubicBezTo>
                      <a:cubicBezTo>
                        <a:pt x="437" y="911"/>
                        <a:pt x="443" y="907"/>
                        <a:pt x="446" y="902"/>
                      </a:cubicBezTo>
                      <a:cubicBezTo>
                        <a:pt x="450" y="896"/>
                        <a:pt x="452" y="889"/>
                        <a:pt x="452" y="881"/>
                      </a:cubicBezTo>
                      <a:cubicBezTo>
                        <a:pt x="453" y="868"/>
                        <a:pt x="453" y="868"/>
                        <a:pt x="453" y="868"/>
                      </a:cubicBezTo>
                      <a:cubicBezTo>
                        <a:pt x="461" y="835"/>
                        <a:pt x="461" y="835"/>
                        <a:pt x="461" y="835"/>
                      </a:cubicBezTo>
                      <a:cubicBezTo>
                        <a:pt x="461" y="833"/>
                        <a:pt x="462" y="826"/>
                        <a:pt x="463" y="815"/>
                      </a:cubicBezTo>
                      <a:cubicBezTo>
                        <a:pt x="466" y="781"/>
                        <a:pt x="466" y="781"/>
                        <a:pt x="466" y="781"/>
                      </a:cubicBezTo>
                      <a:cubicBezTo>
                        <a:pt x="471" y="716"/>
                        <a:pt x="471" y="716"/>
                        <a:pt x="471" y="716"/>
                      </a:cubicBezTo>
                      <a:cubicBezTo>
                        <a:pt x="476" y="699"/>
                        <a:pt x="476" y="699"/>
                        <a:pt x="476" y="699"/>
                      </a:cubicBezTo>
                      <a:cubicBezTo>
                        <a:pt x="477" y="692"/>
                        <a:pt x="478" y="685"/>
                        <a:pt x="478" y="679"/>
                      </a:cubicBezTo>
                      <a:cubicBezTo>
                        <a:pt x="477" y="662"/>
                        <a:pt x="477" y="662"/>
                        <a:pt x="477" y="662"/>
                      </a:cubicBezTo>
                      <a:cubicBezTo>
                        <a:pt x="480" y="643"/>
                        <a:pt x="480" y="643"/>
                        <a:pt x="480" y="643"/>
                      </a:cubicBezTo>
                      <a:cubicBezTo>
                        <a:pt x="478" y="628"/>
                        <a:pt x="478" y="628"/>
                        <a:pt x="478" y="628"/>
                      </a:cubicBezTo>
                      <a:cubicBezTo>
                        <a:pt x="480" y="591"/>
                        <a:pt x="480" y="591"/>
                        <a:pt x="480" y="591"/>
                      </a:cubicBezTo>
                      <a:cubicBezTo>
                        <a:pt x="478" y="575"/>
                        <a:pt x="478" y="575"/>
                        <a:pt x="478" y="575"/>
                      </a:cubicBezTo>
                      <a:cubicBezTo>
                        <a:pt x="478" y="549"/>
                        <a:pt x="478" y="549"/>
                        <a:pt x="478" y="549"/>
                      </a:cubicBezTo>
                      <a:cubicBezTo>
                        <a:pt x="477" y="538"/>
                        <a:pt x="477" y="531"/>
                        <a:pt x="477" y="529"/>
                      </a:cubicBezTo>
                      <a:cubicBezTo>
                        <a:pt x="477" y="527"/>
                        <a:pt x="478" y="525"/>
                        <a:pt x="480" y="523"/>
                      </a:cubicBezTo>
                      <a:cubicBezTo>
                        <a:pt x="481" y="521"/>
                        <a:pt x="485" y="519"/>
                        <a:pt x="490" y="519"/>
                      </a:cubicBezTo>
                      <a:cubicBezTo>
                        <a:pt x="496" y="519"/>
                        <a:pt x="502" y="518"/>
                        <a:pt x="510" y="517"/>
                      </a:cubicBezTo>
                      <a:cubicBezTo>
                        <a:pt x="517" y="516"/>
                        <a:pt x="524" y="515"/>
                        <a:pt x="529" y="514"/>
                      </a:cubicBezTo>
                      <a:cubicBezTo>
                        <a:pt x="532" y="514"/>
                        <a:pt x="543" y="516"/>
                        <a:pt x="562" y="519"/>
                      </a:cubicBezTo>
                      <a:cubicBezTo>
                        <a:pt x="592" y="523"/>
                        <a:pt x="592" y="523"/>
                        <a:pt x="592" y="523"/>
                      </a:cubicBezTo>
                      <a:cubicBezTo>
                        <a:pt x="617" y="530"/>
                        <a:pt x="617" y="530"/>
                        <a:pt x="617" y="530"/>
                      </a:cubicBezTo>
                      <a:cubicBezTo>
                        <a:pt x="624" y="532"/>
                        <a:pt x="632" y="534"/>
                        <a:pt x="642" y="536"/>
                      </a:cubicBezTo>
                      <a:cubicBezTo>
                        <a:pt x="652" y="538"/>
                        <a:pt x="658" y="539"/>
                        <a:pt x="662" y="541"/>
                      </a:cubicBezTo>
                      <a:cubicBezTo>
                        <a:pt x="662" y="541"/>
                        <a:pt x="681" y="548"/>
                        <a:pt x="689" y="548"/>
                      </a:cubicBezTo>
                      <a:cubicBezTo>
                        <a:pt x="697" y="548"/>
                        <a:pt x="710" y="537"/>
                        <a:pt x="710" y="537"/>
                      </a:cubicBezTo>
                      <a:cubicBezTo>
                        <a:pt x="718" y="538"/>
                        <a:pt x="723" y="538"/>
                        <a:pt x="723" y="537"/>
                      </a:cubicBezTo>
                      <a:cubicBezTo>
                        <a:pt x="723" y="537"/>
                        <a:pt x="723" y="535"/>
                        <a:pt x="724" y="533"/>
                      </a:cubicBezTo>
                      <a:cubicBezTo>
                        <a:pt x="724" y="532"/>
                        <a:pt x="723" y="529"/>
                        <a:pt x="721" y="525"/>
                      </a:cubicBezTo>
                      <a:close/>
                      <a:moveTo>
                        <a:pt x="68" y="596"/>
                      </a:moveTo>
                      <a:cubicBezTo>
                        <a:pt x="67" y="597"/>
                        <a:pt x="66" y="598"/>
                        <a:pt x="63" y="599"/>
                      </a:cubicBezTo>
                      <a:cubicBezTo>
                        <a:pt x="61" y="599"/>
                        <a:pt x="58" y="600"/>
                        <a:pt x="57" y="601"/>
                      </a:cubicBezTo>
                      <a:cubicBezTo>
                        <a:pt x="55" y="603"/>
                        <a:pt x="52" y="604"/>
                        <a:pt x="47" y="604"/>
                      </a:cubicBezTo>
                      <a:cubicBezTo>
                        <a:pt x="43" y="605"/>
                        <a:pt x="41" y="604"/>
                        <a:pt x="41" y="602"/>
                      </a:cubicBezTo>
                      <a:cubicBezTo>
                        <a:pt x="40" y="601"/>
                        <a:pt x="40" y="599"/>
                        <a:pt x="41" y="597"/>
                      </a:cubicBezTo>
                      <a:cubicBezTo>
                        <a:pt x="42" y="594"/>
                        <a:pt x="49" y="592"/>
                        <a:pt x="62" y="591"/>
                      </a:cubicBezTo>
                      <a:cubicBezTo>
                        <a:pt x="63" y="591"/>
                        <a:pt x="64" y="592"/>
                        <a:pt x="66" y="593"/>
                      </a:cubicBezTo>
                      <a:cubicBezTo>
                        <a:pt x="67" y="594"/>
                        <a:pt x="68" y="595"/>
                        <a:pt x="68" y="596"/>
                      </a:cubicBezTo>
                      <a:close/>
                      <a:moveTo>
                        <a:pt x="285" y="564"/>
                      </a:moveTo>
                      <a:cubicBezTo>
                        <a:pt x="165" y="600"/>
                        <a:pt x="165" y="600"/>
                        <a:pt x="165" y="600"/>
                      </a:cubicBezTo>
                      <a:cubicBezTo>
                        <a:pt x="185" y="580"/>
                        <a:pt x="185" y="580"/>
                        <a:pt x="185" y="580"/>
                      </a:cubicBezTo>
                      <a:cubicBezTo>
                        <a:pt x="185" y="580"/>
                        <a:pt x="240" y="566"/>
                        <a:pt x="249" y="564"/>
                      </a:cubicBezTo>
                      <a:cubicBezTo>
                        <a:pt x="292" y="556"/>
                        <a:pt x="285" y="564"/>
                        <a:pt x="285" y="564"/>
                      </a:cubicBezTo>
                      <a:close/>
                      <a:moveTo>
                        <a:pt x="396" y="460"/>
                      </a:moveTo>
                      <a:cubicBezTo>
                        <a:pt x="393" y="473"/>
                        <a:pt x="393" y="473"/>
                        <a:pt x="393" y="473"/>
                      </a:cubicBezTo>
                      <a:cubicBezTo>
                        <a:pt x="392" y="480"/>
                        <a:pt x="392" y="484"/>
                        <a:pt x="392" y="484"/>
                      </a:cubicBezTo>
                      <a:cubicBezTo>
                        <a:pt x="384" y="490"/>
                        <a:pt x="384" y="490"/>
                        <a:pt x="384" y="490"/>
                      </a:cubicBezTo>
                      <a:cubicBezTo>
                        <a:pt x="378" y="496"/>
                        <a:pt x="378" y="496"/>
                        <a:pt x="378" y="496"/>
                      </a:cubicBezTo>
                      <a:cubicBezTo>
                        <a:pt x="356" y="499"/>
                        <a:pt x="356" y="499"/>
                        <a:pt x="356" y="499"/>
                      </a:cubicBezTo>
                      <a:cubicBezTo>
                        <a:pt x="346" y="504"/>
                        <a:pt x="346" y="504"/>
                        <a:pt x="346" y="504"/>
                      </a:cubicBezTo>
                      <a:cubicBezTo>
                        <a:pt x="339" y="504"/>
                        <a:pt x="339" y="504"/>
                        <a:pt x="339" y="504"/>
                      </a:cubicBezTo>
                      <a:cubicBezTo>
                        <a:pt x="338" y="504"/>
                        <a:pt x="334" y="506"/>
                        <a:pt x="329" y="509"/>
                      </a:cubicBezTo>
                      <a:cubicBezTo>
                        <a:pt x="323" y="512"/>
                        <a:pt x="320" y="514"/>
                        <a:pt x="320" y="513"/>
                      </a:cubicBezTo>
                      <a:cubicBezTo>
                        <a:pt x="317" y="513"/>
                        <a:pt x="316" y="513"/>
                        <a:pt x="316" y="511"/>
                      </a:cubicBezTo>
                      <a:cubicBezTo>
                        <a:pt x="316" y="509"/>
                        <a:pt x="317" y="507"/>
                        <a:pt x="319" y="505"/>
                      </a:cubicBezTo>
                      <a:cubicBezTo>
                        <a:pt x="321" y="503"/>
                        <a:pt x="326" y="500"/>
                        <a:pt x="335" y="496"/>
                      </a:cubicBezTo>
                      <a:cubicBezTo>
                        <a:pt x="343" y="491"/>
                        <a:pt x="351" y="487"/>
                        <a:pt x="356" y="482"/>
                      </a:cubicBezTo>
                      <a:cubicBezTo>
                        <a:pt x="373" y="465"/>
                        <a:pt x="373" y="465"/>
                        <a:pt x="373" y="465"/>
                      </a:cubicBezTo>
                      <a:cubicBezTo>
                        <a:pt x="378" y="461"/>
                        <a:pt x="381" y="458"/>
                        <a:pt x="383" y="456"/>
                      </a:cubicBezTo>
                      <a:cubicBezTo>
                        <a:pt x="387" y="448"/>
                        <a:pt x="390" y="445"/>
                        <a:pt x="391" y="445"/>
                      </a:cubicBezTo>
                      <a:cubicBezTo>
                        <a:pt x="392" y="445"/>
                        <a:pt x="393" y="446"/>
                        <a:pt x="395" y="447"/>
                      </a:cubicBezTo>
                      <a:cubicBezTo>
                        <a:pt x="396" y="449"/>
                        <a:pt x="396" y="451"/>
                        <a:pt x="396" y="453"/>
                      </a:cubicBezTo>
                      <a:cubicBezTo>
                        <a:pt x="396" y="456"/>
                        <a:pt x="396" y="459"/>
                        <a:pt x="396" y="460"/>
                      </a:cubicBezTo>
                      <a:close/>
                      <a:moveTo>
                        <a:pt x="397" y="396"/>
                      </a:moveTo>
                      <a:cubicBezTo>
                        <a:pt x="396" y="400"/>
                        <a:pt x="396" y="403"/>
                        <a:pt x="396" y="403"/>
                      </a:cubicBezTo>
                      <a:cubicBezTo>
                        <a:pt x="397" y="423"/>
                        <a:pt x="397" y="423"/>
                        <a:pt x="397" y="423"/>
                      </a:cubicBezTo>
                      <a:cubicBezTo>
                        <a:pt x="395" y="427"/>
                        <a:pt x="393" y="429"/>
                        <a:pt x="391" y="429"/>
                      </a:cubicBezTo>
                      <a:cubicBezTo>
                        <a:pt x="388" y="430"/>
                        <a:pt x="385" y="427"/>
                        <a:pt x="380" y="420"/>
                      </a:cubicBezTo>
                      <a:cubicBezTo>
                        <a:pt x="375" y="413"/>
                        <a:pt x="371" y="408"/>
                        <a:pt x="368" y="405"/>
                      </a:cubicBezTo>
                      <a:cubicBezTo>
                        <a:pt x="352" y="395"/>
                        <a:pt x="352" y="395"/>
                        <a:pt x="352" y="395"/>
                      </a:cubicBezTo>
                      <a:cubicBezTo>
                        <a:pt x="340" y="385"/>
                        <a:pt x="334" y="380"/>
                        <a:pt x="334" y="380"/>
                      </a:cubicBezTo>
                      <a:cubicBezTo>
                        <a:pt x="311" y="380"/>
                        <a:pt x="311" y="380"/>
                        <a:pt x="311" y="380"/>
                      </a:cubicBezTo>
                      <a:cubicBezTo>
                        <a:pt x="308" y="380"/>
                        <a:pt x="305" y="378"/>
                        <a:pt x="300" y="374"/>
                      </a:cubicBezTo>
                      <a:cubicBezTo>
                        <a:pt x="303" y="368"/>
                        <a:pt x="303" y="368"/>
                        <a:pt x="303" y="368"/>
                      </a:cubicBezTo>
                      <a:cubicBezTo>
                        <a:pt x="304" y="368"/>
                        <a:pt x="311" y="364"/>
                        <a:pt x="324" y="357"/>
                      </a:cubicBezTo>
                      <a:cubicBezTo>
                        <a:pt x="337" y="350"/>
                        <a:pt x="346" y="346"/>
                        <a:pt x="351" y="345"/>
                      </a:cubicBezTo>
                      <a:cubicBezTo>
                        <a:pt x="365" y="342"/>
                        <a:pt x="365" y="342"/>
                        <a:pt x="365" y="342"/>
                      </a:cubicBezTo>
                      <a:cubicBezTo>
                        <a:pt x="372" y="339"/>
                        <a:pt x="376" y="338"/>
                        <a:pt x="377" y="338"/>
                      </a:cubicBezTo>
                      <a:cubicBezTo>
                        <a:pt x="385" y="340"/>
                        <a:pt x="385" y="340"/>
                        <a:pt x="385" y="340"/>
                      </a:cubicBezTo>
                      <a:cubicBezTo>
                        <a:pt x="390" y="341"/>
                        <a:pt x="394" y="341"/>
                        <a:pt x="395" y="342"/>
                      </a:cubicBezTo>
                      <a:cubicBezTo>
                        <a:pt x="397" y="343"/>
                        <a:pt x="398" y="347"/>
                        <a:pt x="398" y="354"/>
                      </a:cubicBezTo>
                      <a:cubicBezTo>
                        <a:pt x="398" y="357"/>
                        <a:pt x="398" y="361"/>
                        <a:pt x="398" y="367"/>
                      </a:cubicBezTo>
                      <a:cubicBezTo>
                        <a:pt x="398" y="373"/>
                        <a:pt x="398" y="378"/>
                        <a:pt x="398" y="380"/>
                      </a:cubicBezTo>
                      <a:cubicBezTo>
                        <a:pt x="399" y="385"/>
                        <a:pt x="399" y="385"/>
                        <a:pt x="399" y="385"/>
                      </a:cubicBezTo>
                      <a:cubicBezTo>
                        <a:pt x="399" y="388"/>
                        <a:pt x="398" y="391"/>
                        <a:pt x="397" y="396"/>
                      </a:cubicBezTo>
                      <a:close/>
                      <a:moveTo>
                        <a:pt x="289" y="344"/>
                      </a:moveTo>
                      <a:cubicBezTo>
                        <a:pt x="317" y="320"/>
                        <a:pt x="317" y="320"/>
                        <a:pt x="317" y="320"/>
                      </a:cubicBezTo>
                      <a:cubicBezTo>
                        <a:pt x="433" y="284"/>
                        <a:pt x="433" y="284"/>
                        <a:pt x="433" y="284"/>
                      </a:cubicBezTo>
                      <a:cubicBezTo>
                        <a:pt x="433" y="312"/>
                        <a:pt x="433" y="312"/>
                        <a:pt x="433" y="312"/>
                      </a:cubicBezTo>
                      <a:lnTo>
                        <a:pt x="289" y="344"/>
                      </a:lnTo>
                      <a:close/>
                      <a:moveTo>
                        <a:pt x="449" y="864"/>
                      </a:moveTo>
                      <a:cubicBezTo>
                        <a:pt x="441" y="868"/>
                        <a:pt x="429" y="864"/>
                        <a:pt x="429" y="864"/>
                      </a:cubicBezTo>
                      <a:cubicBezTo>
                        <a:pt x="437" y="636"/>
                        <a:pt x="437" y="636"/>
                        <a:pt x="437" y="636"/>
                      </a:cubicBezTo>
                      <a:cubicBezTo>
                        <a:pt x="457" y="596"/>
                        <a:pt x="457" y="596"/>
                        <a:pt x="457" y="596"/>
                      </a:cubicBezTo>
                      <a:cubicBezTo>
                        <a:pt x="457" y="596"/>
                        <a:pt x="457" y="860"/>
                        <a:pt x="449" y="864"/>
                      </a:cubicBezTo>
                      <a:close/>
                      <a:moveTo>
                        <a:pt x="521" y="460"/>
                      </a:moveTo>
                      <a:cubicBezTo>
                        <a:pt x="520" y="462"/>
                        <a:pt x="518" y="462"/>
                        <a:pt x="514" y="462"/>
                      </a:cubicBezTo>
                      <a:cubicBezTo>
                        <a:pt x="497" y="463"/>
                        <a:pt x="497" y="463"/>
                        <a:pt x="497" y="463"/>
                      </a:cubicBezTo>
                      <a:cubicBezTo>
                        <a:pt x="495" y="464"/>
                        <a:pt x="491" y="465"/>
                        <a:pt x="487" y="467"/>
                      </a:cubicBezTo>
                      <a:cubicBezTo>
                        <a:pt x="478" y="450"/>
                        <a:pt x="478" y="450"/>
                        <a:pt x="478" y="450"/>
                      </a:cubicBezTo>
                      <a:cubicBezTo>
                        <a:pt x="477" y="448"/>
                        <a:pt x="476" y="444"/>
                        <a:pt x="476" y="440"/>
                      </a:cubicBezTo>
                      <a:cubicBezTo>
                        <a:pt x="477" y="435"/>
                        <a:pt x="479" y="433"/>
                        <a:pt x="483" y="432"/>
                      </a:cubicBezTo>
                      <a:cubicBezTo>
                        <a:pt x="486" y="432"/>
                        <a:pt x="491" y="434"/>
                        <a:pt x="497" y="440"/>
                      </a:cubicBezTo>
                      <a:cubicBezTo>
                        <a:pt x="502" y="446"/>
                        <a:pt x="511" y="451"/>
                        <a:pt x="522" y="456"/>
                      </a:cubicBezTo>
                      <a:lnTo>
                        <a:pt x="521" y="46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5" name="Freeform 47">
                  <a:extLst>
                    <a:ext uri="{FF2B5EF4-FFF2-40B4-BE49-F238E27FC236}">
                      <a16:creationId xmlns:a16="http://schemas.microsoft.com/office/drawing/2014/main" xmlns="" id="{9D080715-5533-4A3F-B5B3-9EA0088A6AF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933755" y="2787019"/>
                  <a:ext cx="2160588" cy="617538"/>
                </a:xfrm>
                <a:custGeom>
                  <a:avLst/>
                  <a:gdLst>
                    <a:gd name="T0" fmla="*/ 159 w 678"/>
                    <a:gd name="T1" fmla="*/ 126 h 194"/>
                    <a:gd name="T2" fmla="*/ 170 w 678"/>
                    <a:gd name="T3" fmla="*/ 104 h 194"/>
                    <a:gd name="T4" fmla="*/ 193 w 678"/>
                    <a:gd name="T5" fmla="*/ 105 h 194"/>
                    <a:gd name="T6" fmla="*/ 207 w 678"/>
                    <a:gd name="T7" fmla="*/ 105 h 194"/>
                    <a:gd name="T8" fmla="*/ 230 w 678"/>
                    <a:gd name="T9" fmla="*/ 102 h 194"/>
                    <a:gd name="T10" fmla="*/ 238 w 678"/>
                    <a:gd name="T11" fmla="*/ 51 h 194"/>
                    <a:gd name="T12" fmla="*/ 274 w 678"/>
                    <a:gd name="T13" fmla="*/ 47 h 194"/>
                    <a:gd name="T14" fmla="*/ 298 w 678"/>
                    <a:gd name="T15" fmla="*/ 86 h 194"/>
                    <a:gd name="T16" fmla="*/ 309 w 678"/>
                    <a:gd name="T17" fmla="*/ 92 h 194"/>
                    <a:gd name="T18" fmla="*/ 335 w 678"/>
                    <a:gd name="T19" fmla="*/ 88 h 194"/>
                    <a:gd name="T20" fmla="*/ 373 w 678"/>
                    <a:gd name="T21" fmla="*/ 71 h 194"/>
                    <a:gd name="T22" fmla="*/ 390 w 678"/>
                    <a:gd name="T23" fmla="*/ 75 h 194"/>
                    <a:gd name="T24" fmla="*/ 420 w 678"/>
                    <a:gd name="T25" fmla="*/ 41 h 194"/>
                    <a:gd name="T26" fmla="*/ 437 w 678"/>
                    <a:gd name="T27" fmla="*/ 48 h 194"/>
                    <a:gd name="T28" fmla="*/ 472 w 678"/>
                    <a:gd name="T29" fmla="*/ 22 h 194"/>
                    <a:gd name="T30" fmla="*/ 602 w 678"/>
                    <a:gd name="T31" fmla="*/ 13 h 194"/>
                    <a:gd name="T32" fmla="*/ 663 w 678"/>
                    <a:gd name="T33" fmla="*/ 1 h 194"/>
                    <a:gd name="T34" fmla="*/ 140 w 678"/>
                    <a:gd name="T35" fmla="*/ 81 h 194"/>
                    <a:gd name="T36" fmla="*/ 177 w 678"/>
                    <a:gd name="T37" fmla="*/ 76 h 194"/>
                    <a:gd name="T38" fmla="*/ 157 w 678"/>
                    <a:gd name="T39" fmla="*/ 88 h 194"/>
                    <a:gd name="T40" fmla="*/ 182 w 678"/>
                    <a:gd name="T41" fmla="*/ 85 h 194"/>
                    <a:gd name="T42" fmla="*/ 137 w 678"/>
                    <a:gd name="T43" fmla="*/ 112 h 194"/>
                    <a:gd name="T44" fmla="*/ 144 w 678"/>
                    <a:gd name="T45" fmla="*/ 129 h 194"/>
                    <a:gd name="T46" fmla="*/ 114 w 678"/>
                    <a:gd name="T47" fmla="*/ 170 h 194"/>
                    <a:gd name="T48" fmla="*/ 121 w 678"/>
                    <a:gd name="T49" fmla="*/ 153 h 194"/>
                    <a:gd name="T50" fmla="*/ 150 w 678"/>
                    <a:gd name="T51" fmla="*/ 116 h 194"/>
                    <a:gd name="T52" fmla="*/ 197 w 678"/>
                    <a:gd name="T53" fmla="*/ 81 h 194"/>
                    <a:gd name="T54" fmla="*/ 149 w 678"/>
                    <a:gd name="T55" fmla="*/ 88 h 194"/>
                    <a:gd name="T56" fmla="*/ 134 w 678"/>
                    <a:gd name="T57" fmla="*/ 84 h 194"/>
                    <a:gd name="T58" fmla="*/ 159 w 678"/>
                    <a:gd name="T59" fmla="*/ 117 h 194"/>
                    <a:gd name="T60" fmla="*/ 181 w 678"/>
                    <a:gd name="T61" fmla="*/ 127 h 194"/>
                    <a:gd name="T62" fmla="*/ 221 w 678"/>
                    <a:gd name="T63" fmla="*/ 65 h 194"/>
                    <a:gd name="T64" fmla="*/ 254 w 678"/>
                    <a:gd name="T65" fmla="*/ 52 h 194"/>
                    <a:gd name="T66" fmla="*/ 269 w 678"/>
                    <a:gd name="T67" fmla="*/ 54 h 194"/>
                    <a:gd name="T68" fmla="*/ 250 w 678"/>
                    <a:gd name="T69" fmla="*/ 65 h 194"/>
                    <a:gd name="T70" fmla="*/ 250 w 678"/>
                    <a:gd name="T71" fmla="*/ 60 h 194"/>
                    <a:gd name="T72" fmla="*/ 264 w 678"/>
                    <a:gd name="T73" fmla="*/ 90 h 194"/>
                    <a:gd name="T74" fmla="*/ 399 w 678"/>
                    <a:gd name="T75" fmla="*/ 45 h 194"/>
                    <a:gd name="T76" fmla="*/ 377 w 678"/>
                    <a:gd name="T77" fmla="*/ 50 h 194"/>
                    <a:gd name="T78" fmla="*/ 377 w 678"/>
                    <a:gd name="T79" fmla="*/ 58 h 194"/>
                    <a:gd name="T80" fmla="*/ 352 w 678"/>
                    <a:gd name="T81" fmla="*/ 56 h 194"/>
                    <a:gd name="T82" fmla="*/ 302 w 678"/>
                    <a:gd name="T83" fmla="*/ 54 h 194"/>
                    <a:gd name="T84" fmla="*/ 268 w 678"/>
                    <a:gd name="T85" fmla="*/ 39 h 194"/>
                    <a:gd name="T86" fmla="*/ 336 w 678"/>
                    <a:gd name="T87" fmla="*/ 38 h 194"/>
                    <a:gd name="T88" fmla="*/ 403 w 678"/>
                    <a:gd name="T89" fmla="*/ 22 h 194"/>
                    <a:gd name="T90" fmla="*/ 393 w 678"/>
                    <a:gd name="T91" fmla="*/ 41 h 194"/>
                    <a:gd name="T92" fmla="*/ 285 w 678"/>
                    <a:gd name="T93" fmla="*/ 48 h 194"/>
                    <a:gd name="T94" fmla="*/ 344 w 678"/>
                    <a:gd name="T95" fmla="*/ 52 h 194"/>
                    <a:gd name="T96" fmla="*/ 359 w 678"/>
                    <a:gd name="T97" fmla="*/ 43 h 194"/>
                    <a:gd name="T98" fmla="*/ 389 w 678"/>
                    <a:gd name="T99" fmla="*/ 30 h 194"/>
                    <a:gd name="T100" fmla="*/ 351 w 678"/>
                    <a:gd name="T101" fmla="*/ 40 h 194"/>
                    <a:gd name="T102" fmla="*/ 298 w 678"/>
                    <a:gd name="T103" fmla="*/ 49 h 194"/>
                    <a:gd name="T104" fmla="*/ 376 w 678"/>
                    <a:gd name="T105" fmla="*/ 48 h 194"/>
                    <a:gd name="T106" fmla="*/ 273 w 678"/>
                    <a:gd name="T107" fmla="*/ 62 h 194"/>
                    <a:gd name="T108" fmla="*/ 290 w 678"/>
                    <a:gd name="T109" fmla="*/ 50 h 194"/>
                    <a:gd name="T110" fmla="*/ 308 w 678"/>
                    <a:gd name="T111" fmla="*/ 87 h 194"/>
                    <a:gd name="T112" fmla="*/ 320 w 678"/>
                    <a:gd name="T113" fmla="*/ 73 h 194"/>
                    <a:gd name="T114" fmla="*/ 351 w 678"/>
                    <a:gd name="T115" fmla="*/ 74 h 194"/>
                    <a:gd name="T116" fmla="*/ 399 w 678"/>
                    <a:gd name="T117" fmla="*/ 32 h 194"/>
                    <a:gd name="T118" fmla="*/ 418 w 678"/>
                    <a:gd name="T119" fmla="*/ 55 h 194"/>
                    <a:gd name="T120" fmla="*/ 478 w 678"/>
                    <a:gd name="T121" fmla="*/ 22 h 194"/>
                    <a:gd name="T122" fmla="*/ 593 w 678"/>
                    <a:gd name="T123" fmla="*/ 5 h 194"/>
                    <a:gd name="T124" fmla="*/ 238 w 678"/>
                    <a:gd name="T125" fmla="*/ 53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678" h="194">
                      <a:moveTo>
                        <a:pt x="4" y="145"/>
                      </a:moveTo>
                      <a:cubicBezTo>
                        <a:pt x="3" y="144"/>
                        <a:pt x="4" y="144"/>
                        <a:pt x="4" y="144"/>
                      </a:cubicBezTo>
                      <a:cubicBezTo>
                        <a:pt x="6" y="144"/>
                        <a:pt x="5" y="142"/>
                        <a:pt x="6" y="142"/>
                      </a:cubicBezTo>
                      <a:cubicBezTo>
                        <a:pt x="7" y="143"/>
                        <a:pt x="6" y="145"/>
                        <a:pt x="4" y="145"/>
                      </a:cubicBezTo>
                      <a:close/>
                      <a:moveTo>
                        <a:pt x="76" y="189"/>
                      </a:moveTo>
                      <a:cubicBezTo>
                        <a:pt x="74" y="190"/>
                        <a:pt x="74" y="188"/>
                        <a:pt x="73" y="189"/>
                      </a:cubicBezTo>
                      <a:cubicBezTo>
                        <a:pt x="73" y="187"/>
                        <a:pt x="72" y="188"/>
                        <a:pt x="71" y="186"/>
                      </a:cubicBezTo>
                      <a:cubicBezTo>
                        <a:pt x="74" y="186"/>
                        <a:pt x="74" y="188"/>
                        <a:pt x="76" y="189"/>
                      </a:cubicBezTo>
                      <a:close/>
                      <a:moveTo>
                        <a:pt x="85" y="182"/>
                      </a:moveTo>
                      <a:cubicBezTo>
                        <a:pt x="86" y="182"/>
                        <a:pt x="87" y="183"/>
                        <a:pt x="87" y="183"/>
                      </a:cubicBezTo>
                      <a:cubicBezTo>
                        <a:pt x="87" y="183"/>
                        <a:pt x="87" y="183"/>
                        <a:pt x="87" y="183"/>
                      </a:cubicBezTo>
                      <a:cubicBezTo>
                        <a:pt x="86" y="184"/>
                        <a:pt x="85" y="183"/>
                        <a:pt x="85" y="182"/>
                      </a:cubicBezTo>
                      <a:close/>
                      <a:moveTo>
                        <a:pt x="93" y="181"/>
                      </a:moveTo>
                      <a:cubicBezTo>
                        <a:pt x="91" y="182"/>
                        <a:pt x="92" y="180"/>
                        <a:pt x="90" y="181"/>
                      </a:cubicBezTo>
                      <a:cubicBezTo>
                        <a:pt x="90" y="180"/>
                        <a:pt x="90" y="180"/>
                        <a:pt x="90" y="180"/>
                      </a:cubicBezTo>
                      <a:cubicBezTo>
                        <a:pt x="91" y="179"/>
                        <a:pt x="92" y="180"/>
                        <a:pt x="93" y="181"/>
                      </a:cubicBezTo>
                      <a:close/>
                      <a:moveTo>
                        <a:pt x="103" y="175"/>
                      </a:moveTo>
                      <a:cubicBezTo>
                        <a:pt x="103" y="175"/>
                        <a:pt x="103" y="175"/>
                        <a:pt x="103" y="175"/>
                      </a:cubicBezTo>
                      <a:cubicBezTo>
                        <a:pt x="104" y="174"/>
                        <a:pt x="105" y="174"/>
                        <a:pt x="106" y="174"/>
                      </a:cubicBezTo>
                      <a:cubicBezTo>
                        <a:pt x="106" y="175"/>
                        <a:pt x="105" y="174"/>
                        <a:pt x="103" y="175"/>
                      </a:cubicBezTo>
                      <a:close/>
                      <a:moveTo>
                        <a:pt x="119" y="167"/>
                      </a:moveTo>
                      <a:cubicBezTo>
                        <a:pt x="120" y="167"/>
                        <a:pt x="120" y="167"/>
                        <a:pt x="121" y="167"/>
                      </a:cubicBezTo>
                      <a:cubicBezTo>
                        <a:pt x="121" y="167"/>
                        <a:pt x="121" y="167"/>
                        <a:pt x="121" y="168"/>
                      </a:cubicBezTo>
                      <a:cubicBezTo>
                        <a:pt x="121" y="167"/>
                        <a:pt x="120" y="169"/>
                        <a:pt x="119" y="167"/>
                      </a:cubicBezTo>
                      <a:close/>
                      <a:moveTo>
                        <a:pt x="123" y="168"/>
                      </a:moveTo>
                      <a:cubicBezTo>
                        <a:pt x="122" y="168"/>
                        <a:pt x="122" y="168"/>
                        <a:pt x="122" y="168"/>
                      </a:cubicBezTo>
                      <a:cubicBezTo>
                        <a:pt x="121" y="167"/>
                        <a:pt x="122" y="167"/>
                        <a:pt x="123" y="168"/>
                      </a:cubicBezTo>
                      <a:close/>
                      <a:moveTo>
                        <a:pt x="124" y="160"/>
                      </a:moveTo>
                      <a:cubicBezTo>
                        <a:pt x="124" y="160"/>
                        <a:pt x="122" y="161"/>
                        <a:pt x="122" y="161"/>
                      </a:cubicBezTo>
                      <a:cubicBezTo>
                        <a:pt x="121" y="160"/>
                        <a:pt x="123" y="160"/>
                        <a:pt x="124" y="160"/>
                      </a:cubicBezTo>
                      <a:close/>
                      <a:moveTo>
                        <a:pt x="131" y="146"/>
                      </a:moveTo>
                      <a:cubicBezTo>
                        <a:pt x="131" y="147"/>
                        <a:pt x="129" y="147"/>
                        <a:pt x="128" y="148"/>
                      </a:cubicBezTo>
                      <a:cubicBezTo>
                        <a:pt x="129" y="149"/>
                        <a:pt x="129" y="148"/>
                        <a:pt x="129" y="148"/>
                      </a:cubicBezTo>
                      <a:cubicBezTo>
                        <a:pt x="129" y="149"/>
                        <a:pt x="128" y="149"/>
                        <a:pt x="127" y="149"/>
                      </a:cubicBezTo>
                      <a:cubicBezTo>
                        <a:pt x="127" y="148"/>
                        <a:pt x="128" y="147"/>
                        <a:pt x="129" y="146"/>
                      </a:cubicBezTo>
                      <a:cubicBezTo>
                        <a:pt x="130" y="146"/>
                        <a:pt x="130" y="147"/>
                        <a:pt x="131" y="146"/>
                      </a:cubicBezTo>
                      <a:close/>
                      <a:moveTo>
                        <a:pt x="134" y="150"/>
                      </a:moveTo>
                      <a:cubicBezTo>
                        <a:pt x="134" y="150"/>
                        <a:pt x="134" y="151"/>
                        <a:pt x="136" y="150"/>
                      </a:cubicBezTo>
                      <a:cubicBezTo>
                        <a:pt x="135" y="151"/>
                        <a:pt x="134" y="150"/>
                        <a:pt x="134" y="151"/>
                      </a:cubicBezTo>
                      <a:cubicBezTo>
                        <a:pt x="133" y="151"/>
                        <a:pt x="134" y="151"/>
                        <a:pt x="134" y="150"/>
                      </a:cubicBezTo>
                      <a:close/>
                      <a:moveTo>
                        <a:pt x="138" y="146"/>
                      </a:moveTo>
                      <a:cubicBezTo>
                        <a:pt x="139" y="147"/>
                        <a:pt x="140" y="144"/>
                        <a:pt x="141" y="146"/>
                      </a:cubicBezTo>
                      <a:cubicBezTo>
                        <a:pt x="141" y="147"/>
                        <a:pt x="139" y="146"/>
                        <a:pt x="139" y="147"/>
                      </a:cubicBezTo>
                      <a:cubicBezTo>
                        <a:pt x="139" y="147"/>
                        <a:pt x="138" y="147"/>
                        <a:pt x="138" y="146"/>
                      </a:cubicBezTo>
                      <a:close/>
                      <a:moveTo>
                        <a:pt x="144" y="143"/>
                      </a:moveTo>
                      <a:cubicBezTo>
                        <a:pt x="145" y="143"/>
                        <a:pt x="144" y="143"/>
                        <a:pt x="144" y="144"/>
                      </a:cubicBezTo>
                      <a:cubicBezTo>
                        <a:pt x="143" y="145"/>
                        <a:pt x="143" y="145"/>
                        <a:pt x="143" y="145"/>
                      </a:cubicBezTo>
                      <a:cubicBezTo>
                        <a:pt x="142" y="144"/>
                        <a:pt x="144" y="144"/>
                        <a:pt x="144" y="143"/>
                      </a:cubicBezTo>
                      <a:close/>
                      <a:moveTo>
                        <a:pt x="149" y="146"/>
                      </a:moveTo>
                      <a:cubicBezTo>
                        <a:pt x="148" y="147"/>
                        <a:pt x="146" y="148"/>
                        <a:pt x="145" y="148"/>
                      </a:cubicBezTo>
                      <a:cubicBezTo>
                        <a:pt x="145" y="148"/>
                        <a:pt x="148" y="147"/>
                        <a:pt x="149" y="146"/>
                      </a:cubicBezTo>
                      <a:close/>
                      <a:moveTo>
                        <a:pt x="151" y="147"/>
                      </a:moveTo>
                      <a:cubicBezTo>
                        <a:pt x="151" y="147"/>
                        <a:pt x="150" y="147"/>
                        <a:pt x="149" y="148"/>
                      </a:cubicBezTo>
                      <a:cubicBezTo>
                        <a:pt x="149" y="147"/>
                        <a:pt x="150" y="147"/>
                        <a:pt x="151" y="147"/>
                      </a:cubicBezTo>
                      <a:close/>
                      <a:moveTo>
                        <a:pt x="140" y="114"/>
                      </a:moveTo>
                      <a:cubicBezTo>
                        <a:pt x="140" y="115"/>
                        <a:pt x="141" y="115"/>
                        <a:pt x="140" y="115"/>
                      </a:cubicBezTo>
                      <a:cubicBezTo>
                        <a:pt x="139" y="115"/>
                        <a:pt x="139" y="114"/>
                        <a:pt x="140" y="114"/>
                      </a:cubicBezTo>
                      <a:close/>
                      <a:moveTo>
                        <a:pt x="150" y="133"/>
                      </a:moveTo>
                      <a:cubicBezTo>
                        <a:pt x="149" y="133"/>
                        <a:pt x="149" y="134"/>
                        <a:pt x="148" y="134"/>
                      </a:cubicBezTo>
                      <a:cubicBezTo>
                        <a:pt x="148" y="133"/>
                        <a:pt x="149" y="133"/>
                        <a:pt x="150" y="132"/>
                      </a:cubicBezTo>
                      <a:cubicBezTo>
                        <a:pt x="150" y="132"/>
                        <a:pt x="150" y="132"/>
                        <a:pt x="150" y="133"/>
                      </a:cubicBezTo>
                      <a:close/>
                      <a:moveTo>
                        <a:pt x="142" y="119"/>
                      </a:moveTo>
                      <a:cubicBezTo>
                        <a:pt x="142" y="119"/>
                        <a:pt x="142" y="118"/>
                        <a:pt x="142" y="118"/>
                      </a:cubicBezTo>
                      <a:cubicBezTo>
                        <a:pt x="142" y="118"/>
                        <a:pt x="143" y="118"/>
                        <a:pt x="143" y="117"/>
                      </a:cubicBezTo>
                      <a:cubicBezTo>
                        <a:pt x="143" y="118"/>
                        <a:pt x="143" y="118"/>
                        <a:pt x="142" y="119"/>
                      </a:cubicBezTo>
                      <a:close/>
                      <a:moveTo>
                        <a:pt x="133" y="90"/>
                      </a:moveTo>
                      <a:cubicBezTo>
                        <a:pt x="131" y="90"/>
                        <a:pt x="131" y="90"/>
                        <a:pt x="131" y="90"/>
                      </a:cubicBezTo>
                      <a:cubicBezTo>
                        <a:pt x="131" y="89"/>
                        <a:pt x="132" y="88"/>
                        <a:pt x="133" y="90"/>
                      </a:cubicBezTo>
                      <a:close/>
                      <a:moveTo>
                        <a:pt x="146" y="109"/>
                      </a:moveTo>
                      <a:cubicBezTo>
                        <a:pt x="147" y="109"/>
                        <a:pt x="147" y="110"/>
                        <a:pt x="147" y="110"/>
                      </a:cubicBezTo>
                      <a:cubicBezTo>
                        <a:pt x="146" y="110"/>
                        <a:pt x="146" y="111"/>
                        <a:pt x="146" y="111"/>
                      </a:cubicBezTo>
                      <a:cubicBezTo>
                        <a:pt x="146" y="110"/>
                        <a:pt x="146" y="110"/>
                        <a:pt x="146" y="109"/>
                      </a:cubicBezTo>
                      <a:close/>
                      <a:moveTo>
                        <a:pt x="155" y="125"/>
                      </a:moveTo>
                      <a:cubicBezTo>
                        <a:pt x="154" y="126"/>
                        <a:pt x="154" y="126"/>
                        <a:pt x="153" y="126"/>
                      </a:cubicBezTo>
                      <a:cubicBezTo>
                        <a:pt x="154" y="126"/>
                        <a:pt x="152" y="126"/>
                        <a:pt x="153" y="125"/>
                      </a:cubicBezTo>
                      <a:cubicBezTo>
                        <a:pt x="154" y="126"/>
                        <a:pt x="155" y="125"/>
                        <a:pt x="156" y="125"/>
                      </a:cubicBezTo>
                      <a:cubicBezTo>
                        <a:pt x="156" y="125"/>
                        <a:pt x="157" y="126"/>
                        <a:pt x="157" y="125"/>
                      </a:cubicBezTo>
                      <a:cubicBezTo>
                        <a:pt x="158" y="125"/>
                        <a:pt x="158" y="125"/>
                        <a:pt x="158" y="125"/>
                      </a:cubicBezTo>
                      <a:cubicBezTo>
                        <a:pt x="157" y="126"/>
                        <a:pt x="156" y="126"/>
                        <a:pt x="155" y="125"/>
                      </a:cubicBezTo>
                      <a:close/>
                      <a:moveTo>
                        <a:pt x="146" y="108"/>
                      </a:moveTo>
                      <a:cubicBezTo>
                        <a:pt x="146" y="107"/>
                        <a:pt x="147" y="107"/>
                        <a:pt x="148" y="107"/>
                      </a:cubicBezTo>
                      <a:cubicBezTo>
                        <a:pt x="148" y="108"/>
                        <a:pt x="148" y="108"/>
                        <a:pt x="148" y="108"/>
                      </a:cubicBezTo>
                      <a:cubicBezTo>
                        <a:pt x="146" y="109"/>
                        <a:pt x="147" y="107"/>
                        <a:pt x="146" y="108"/>
                      </a:cubicBezTo>
                      <a:close/>
                      <a:moveTo>
                        <a:pt x="156" y="131"/>
                      </a:moveTo>
                      <a:cubicBezTo>
                        <a:pt x="156" y="130"/>
                        <a:pt x="156" y="130"/>
                        <a:pt x="156" y="130"/>
                      </a:cubicBezTo>
                      <a:cubicBezTo>
                        <a:pt x="157" y="129"/>
                        <a:pt x="157" y="130"/>
                        <a:pt x="158" y="130"/>
                      </a:cubicBezTo>
                      <a:cubicBezTo>
                        <a:pt x="158" y="130"/>
                        <a:pt x="157" y="130"/>
                        <a:pt x="156" y="131"/>
                      </a:cubicBezTo>
                      <a:close/>
                      <a:moveTo>
                        <a:pt x="151" y="111"/>
                      </a:moveTo>
                      <a:cubicBezTo>
                        <a:pt x="149" y="112"/>
                        <a:pt x="149" y="112"/>
                        <a:pt x="149" y="112"/>
                      </a:cubicBezTo>
                      <a:cubicBezTo>
                        <a:pt x="150" y="111"/>
                        <a:pt x="150" y="110"/>
                        <a:pt x="151" y="110"/>
                      </a:cubicBezTo>
                      <a:cubicBezTo>
                        <a:pt x="151" y="110"/>
                        <a:pt x="150" y="111"/>
                        <a:pt x="151" y="111"/>
                      </a:cubicBezTo>
                      <a:close/>
                      <a:moveTo>
                        <a:pt x="159" y="126"/>
                      </a:moveTo>
                      <a:cubicBezTo>
                        <a:pt x="158" y="126"/>
                        <a:pt x="158" y="127"/>
                        <a:pt x="157" y="127"/>
                      </a:cubicBezTo>
                      <a:cubicBezTo>
                        <a:pt x="157" y="126"/>
                        <a:pt x="158" y="126"/>
                        <a:pt x="159" y="126"/>
                      </a:cubicBezTo>
                      <a:close/>
                      <a:moveTo>
                        <a:pt x="140" y="79"/>
                      </a:moveTo>
                      <a:cubicBezTo>
                        <a:pt x="139" y="78"/>
                        <a:pt x="139" y="78"/>
                        <a:pt x="139" y="78"/>
                      </a:cubicBezTo>
                      <a:cubicBezTo>
                        <a:pt x="140" y="78"/>
                        <a:pt x="140" y="78"/>
                        <a:pt x="141" y="78"/>
                      </a:cubicBezTo>
                      <a:cubicBezTo>
                        <a:pt x="141" y="79"/>
                        <a:pt x="142" y="78"/>
                        <a:pt x="142" y="78"/>
                      </a:cubicBezTo>
                      <a:cubicBezTo>
                        <a:pt x="142" y="78"/>
                        <a:pt x="142" y="78"/>
                        <a:pt x="143" y="78"/>
                      </a:cubicBezTo>
                      <a:cubicBezTo>
                        <a:pt x="142" y="79"/>
                        <a:pt x="140" y="78"/>
                        <a:pt x="140" y="79"/>
                      </a:cubicBezTo>
                      <a:close/>
                      <a:moveTo>
                        <a:pt x="154" y="109"/>
                      </a:moveTo>
                      <a:cubicBezTo>
                        <a:pt x="155" y="109"/>
                        <a:pt x="157" y="107"/>
                        <a:pt x="158" y="108"/>
                      </a:cubicBezTo>
                      <a:cubicBezTo>
                        <a:pt x="156" y="108"/>
                        <a:pt x="156" y="109"/>
                        <a:pt x="154" y="109"/>
                      </a:cubicBezTo>
                      <a:close/>
                      <a:moveTo>
                        <a:pt x="162" y="127"/>
                      </a:moveTo>
                      <a:cubicBezTo>
                        <a:pt x="162" y="128"/>
                        <a:pt x="162" y="128"/>
                        <a:pt x="161" y="129"/>
                      </a:cubicBezTo>
                      <a:cubicBezTo>
                        <a:pt x="161" y="128"/>
                        <a:pt x="161" y="128"/>
                        <a:pt x="161" y="128"/>
                      </a:cubicBezTo>
                      <a:lnTo>
                        <a:pt x="162" y="127"/>
                      </a:lnTo>
                      <a:close/>
                      <a:moveTo>
                        <a:pt x="166" y="140"/>
                      </a:moveTo>
                      <a:cubicBezTo>
                        <a:pt x="166" y="140"/>
                        <a:pt x="166" y="140"/>
                        <a:pt x="166" y="139"/>
                      </a:cubicBezTo>
                      <a:cubicBezTo>
                        <a:pt x="167" y="139"/>
                        <a:pt x="167" y="140"/>
                        <a:pt x="167" y="140"/>
                      </a:cubicBezTo>
                      <a:cubicBezTo>
                        <a:pt x="167" y="140"/>
                        <a:pt x="166" y="141"/>
                        <a:pt x="166" y="140"/>
                      </a:cubicBezTo>
                      <a:close/>
                      <a:moveTo>
                        <a:pt x="145" y="77"/>
                      </a:moveTo>
                      <a:cubicBezTo>
                        <a:pt x="146" y="77"/>
                        <a:pt x="146" y="78"/>
                        <a:pt x="146" y="78"/>
                      </a:cubicBezTo>
                      <a:cubicBezTo>
                        <a:pt x="145" y="79"/>
                        <a:pt x="144" y="79"/>
                        <a:pt x="143" y="79"/>
                      </a:cubicBezTo>
                      <a:cubicBezTo>
                        <a:pt x="144" y="78"/>
                        <a:pt x="145" y="79"/>
                        <a:pt x="145" y="77"/>
                      </a:cubicBezTo>
                      <a:close/>
                      <a:moveTo>
                        <a:pt x="153" y="102"/>
                      </a:moveTo>
                      <a:cubicBezTo>
                        <a:pt x="154" y="102"/>
                        <a:pt x="154" y="103"/>
                        <a:pt x="154" y="102"/>
                      </a:cubicBezTo>
                      <a:cubicBezTo>
                        <a:pt x="155" y="103"/>
                        <a:pt x="154" y="103"/>
                        <a:pt x="154" y="103"/>
                      </a:cubicBezTo>
                      <a:cubicBezTo>
                        <a:pt x="154" y="103"/>
                        <a:pt x="154" y="103"/>
                        <a:pt x="154" y="103"/>
                      </a:cubicBezTo>
                      <a:cubicBezTo>
                        <a:pt x="154" y="103"/>
                        <a:pt x="153" y="103"/>
                        <a:pt x="153" y="102"/>
                      </a:cubicBezTo>
                      <a:close/>
                      <a:moveTo>
                        <a:pt x="160" y="119"/>
                      </a:moveTo>
                      <a:cubicBezTo>
                        <a:pt x="161" y="119"/>
                        <a:pt x="161" y="119"/>
                        <a:pt x="161" y="120"/>
                      </a:cubicBezTo>
                      <a:cubicBezTo>
                        <a:pt x="161" y="120"/>
                        <a:pt x="161" y="120"/>
                        <a:pt x="161" y="120"/>
                      </a:cubicBezTo>
                      <a:cubicBezTo>
                        <a:pt x="160" y="120"/>
                        <a:pt x="160" y="119"/>
                        <a:pt x="160" y="119"/>
                      </a:cubicBezTo>
                      <a:close/>
                      <a:moveTo>
                        <a:pt x="158" y="106"/>
                      </a:moveTo>
                      <a:cubicBezTo>
                        <a:pt x="159" y="105"/>
                        <a:pt x="158" y="106"/>
                        <a:pt x="157" y="106"/>
                      </a:cubicBezTo>
                      <a:cubicBezTo>
                        <a:pt x="157" y="105"/>
                        <a:pt x="158" y="105"/>
                        <a:pt x="159" y="104"/>
                      </a:cubicBezTo>
                      <a:cubicBezTo>
                        <a:pt x="159" y="105"/>
                        <a:pt x="159" y="105"/>
                        <a:pt x="160" y="104"/>
                      </a:cubicBezTo>
                      <a:cubicBezTo>
                        <a:pt x="159" y="105"/>
                        <a:pt x="160" y="105"/>
                        <a:pt x="160" y="105"/>
                      </a:cubicBezTo>
                      <a:cubicBezTo>
                        <a:pt x="159" y="104"/>
                        <a:pt x="159" y="106"/>
                        <a:pt x="158" y="106"/>
                      </a:cubicBezTo>
                      <a:close/>
                      <a:moveTo>
                        <a:pt x="166" y="127"/>
                      </a:moveTo>
                      <a:cubicBezTo>
                        <a:pt x="166" y="126"/>
                        <a:pt x="167" y="126"/>
                        <a:pt x="167" y="126"/>
                      </a:cubicBezTo>
                      <a:cubicBezTo>
                        <a:pt x="168" y="126"/>
                        <a:pt x="166" y="127"/>
                        <a:pt x="166" y="127"/>
                      </a:cubicBezTo>
                      <a:close/>
                      <a:moveTo>
                        <a:pt x="163" y="115"/>
                      </a:moveTo>
                      <a:cubicBezTo>
                        <a:pt x="163" y="115"/>
                        <a:pt x="163" y="115"/>
                        <a:pt x="163" y="116"/>
                      </a:cubicBezTo>
                      <a:cubicBezTo>
                        <a:pt x="163" y="116"/>
                        <a:pt x="163" y="115"/>
                        <a:pt x="163" y="115"/>
                      </a:cubicBezTo>
                      <a:cubicBezTo>
                        <a:pt x="162" y="115"/>
                        <a:pt x="162" y="115"/>
                        <a:pt x="162" y="115"/>
                      </a:cubicBezTo>
                      <a:cubicBezTo>
                        <a:pt x="162" y="115"/>
                        <a:pt x="163" y="115"/>
                        <a:pt x="163" y="115"/>
                      </a:cubicBezTo>
                      <a:close/>
                      <a:moveTo>
                        <a:pt x="164" y="116"/>
                      </a:moveTo>
                      <a:cubicBezTo>
                        <a:pt x="163" y="115"/>
                        <a:pt x="165" y="115"/>
                        <a:pt x="165" y="114"/>
                      </a:cubicBezTo>
                      <a:cubicBezTo>
                        <a:pt x="166" y="115"/>
                        <a:pt x="166" y="115"/>
                        <a:pt x="166" y="115"/>
                      </a:cubicBezTo>
                      <a:cubicBezTo>
                        <a:pt x="165" y="116"/>
                        <a:pt x="165" y="115"/>
                        <a:pt x="164" y="116"/>
                      </a:cubicBezTo>
                      <a:close/>
                      <a:moveTo>
                        <a:pt x="163" y="99"/>
                      </a:moveTo>
                      <a:cubicBezTo>
                        <a:pt x="161" y="100"/>
                        <a:pt x="164" y="101"/>
                        <a:pt x="162" y="101"/>
                      </a:cubicBezTo>
                      <a:cubicBezTo>
                        <a:pt x="162" y="100"/>
                        <a:pt x="161" y="102"/>
                        <a:pt x="160" y="102"/>
                      </a:cubicBezTo>
                      <a:cubicBezTo>
                        <a:pt x="161" y="100"/>
                        <a:pt x="161" y="100"/>
                        <a:pt x="163" y="99"/>
                      </a:cubicBezTo>
                      <a:close/>
                      <a:moveTo>
                        <a:pt x="177" y="136"/>
                      </a:moveTo>
                      <a:cubicBezTo>
                        <a:pt x="177" y="136"/>
                        <a:pt x="177" y="135"/>
                        <a:pt x="178" y="135"/>
                      </a:cubicBezTo>
                      <a:cubicBezTo>
                        <a:pt x="178" y="136"/>
                        <a:pt x="177" y="136"/>
                        <a:pt x="178" y="137"/>
                      </a:cubicBezTo>
                      <a:cubicBezTo>
                        <a:pt x="178" y="137"/>
                        <a:pt x="178" y="137"/>
                        <a:pt x="178" y="137"/>
                      </a:cubicBezTo>
                      <a:cubicBezTo>
                        <a:pt x="177" y="138"/>
                        <a:pt x="177" y="138"/>
                        <a:pt x="177" y="138"/>
                      </a:cubicBezTo>
                      <a:cubicBezTo>
                        <a:pt x="177" y="137"/>
                        <a:pt x="177" y="137"/>
                        <a:pt x="178" y="137"/>
                      </a:cubicBezTo>
                      <a:cubicBezTo>
                        <a:pt x="177" y="136"/>
                        <a:pt x="177" y="137"/>
                        <a:pt x="177" y="137"/>
                      </a:cubicBezTo>
                      <a:cubicBezTo>
                        <a:pt x="177" y="136"/>
                        <a:pt x="177" y="136"/>
                        <a:pt x="177" y="136"/>
                      </a:cubicBezTo>
                      <a:close/>
                      <a:moveTo>
                        <a:pt x="165" y="99"/>
                      </a:moveTo>
                      <a:cubicBezTo>
                        <a:pt x="165" y="100"/>
                        <a:pt x="165" y="99"/>
                        <a:pt x="164" y="100"/>
                      </a:cubicBezTo>
                      <a:cubicBezTo>
                        <a:pt x="164" y="99"/>
                        <a:pt x="164" y="99"/>
                        <a:pt x="165" y="98"/>
                      </a:cubicBezTo>
                      <a:cubicBezTo>
                        <a:pt x="165" y="99"/>
                        <a:pt x="165" y="99"/>
                        <a:pt x="165" y="99"/>
                      </a:cubicBezTo>
                      <a:cubicBezTo>
                        <a:pt x="165" y="99"/>
                        <a:pt x="165" y="99"/>
                        <a:pt x="165" y="99"/>
                      </a:cubicBezTo>
                      <a:close/>
                      <a:moveTo>
                        <a:pt x="160" y="82"/>
                      </a:moveTo>
                      <a:cubicBezTo>
                        <a:pt x="160" y="81"/>
                        <a:pt x="161" y="82"/>
                        <a:pt x="162" y="81"/>
                      </a:cubicBezTo>
                      <a:cubicBezTo>
                        <a:pt x="163" y="82"/>
                        <a:pt x="161" y="82"/>
                        <a:pt x="160" y="82"/>
                      </a:cubicBezTo>
                      <a:close/>
                      <a:moveTo>
                        <a:pt x="167" y="97"/>
                      </a:moveTo>
                      <a:cubicBezTo>
                        <a:pt x="168" y="98"/>
                        <a:pt x="169" y="97"/>
                        <a:pt x="169" y="98"/>
                      </a:cubicBezTo>
                      <a:cubicBezTo>
                        <a:pt x="169" y="98"/>
                        <a:pt x="169" y="98"/>
                        <a:pt x="168" y="98"/>
                      </a:cubicBezTo>
                      <a:cubicBezTo>
                        <a:pt x="168" y="98"/>
                        <a:pt x="168" y="99"/>
                        <a:pt x="167" y="99"/>
                      </a:cubicBezTo>
                      <a:cubicBezTo>
                        <a:pt x="166" y="98"/>
                        <a:pt x="168" y="98"/>
                        <a:pt x="167" y="97"/>
                      </a:cubicBezTo>
                      <a:close/>
                      <a:moveTo>
                        <a:pt x="175" y="111"/>
                      </a:moveTo>
                      <a:cubicBezTo>
                        <a:pt x="174" y="112"/>
                        <a:pt x="173" y="113"/>
                        <a:pt x="172" y="113"/>
                      </a:cubicBezTo>
                      <a:cubicBezTo>
                        <a:pt x="171" y="112"/>
                        <a:pt x="174" y="112"/>
                        <a:pt x="173" y="111"/>
                      </a:cubicBezTo>
                      <a:cubicBezTo>
                        <a:pt x="174" y="111"/>
                        <a:pt x="174" y="112"/>
                        <a:pt x="175" y="111"/>
                      </a:cubicBezTo>
                      <a:close/>
                      <a:moveTo>
                        <a:pt x="176" y="124"/>
                      </a:moveTo>
                      <a:cubicBezTo>
                        <a:pt x="176" y="123"/>
                        <a:pt x="177" y="123"/>
                        <a:pt x="178" y="123"/>
                      </a:cubicBezTo>
                      <a:cubicBezTo>
                        <a:pt x="178" y="123"/>
                        <a:pt x="177" y="124"/>
                        <a:pt x="176" y="124"/>
                      </a:cubicBezTo>
                      <a:close/>
                      <a:moveTo>
                        <a:pt x="172" y="101"/>
                      </a:moveTo>
                      <a:cubicBezTo>
                        <a:pt x="172" y="102"/>
                        <a:pt x="170" y="102"/>
                        <a:pt x="169" y="102"/>
                      </a:cubicBezTo>
                      <a:cubicBezTo>
                        <a:pt x="169" y="101"/>
                        <a:pt x="171" y="101"/>
                        <a:pt x="172" y="101"/>
                      </a:cubicBezTo>
                      <a:close/>
                      <a:moveTo>
                        <a:pt x="169" y="96"/>
                      </a:moveTo>
                      <a:cubicBezTo>
                        <a:pt x="169" y="97"/>
                        <a:pt x="168" y="96"/>
                        <a:pt x="167" y="97"/>
                      </a:cubicBezTo>
                      <a:cubicBezTo>
                        <a:pt x="167" y="96"/>
                        <a:pt x="168" y="96"/>
                        <a:pt x="168" y="95"/>
                      </a:cubicBezTo>
                      <a:cubicBezTo>
                        <a:pt x="168" y="96"/>
                        <a:pt x="169" y="97"/>
                        <a:pt x="169" y="96"/>
                      </a:cubicBezTo>
                      <a:close/>
                      <a:moveTo>
                        <a:pt x="171" y="105"/>
                      </a:moveTo>
                      <a:cubicBezTo>
                        <a:pt x="171" y="105"/>
                        <a:pt x="171" y="105"/>
                        <a:pt x="171" y="105"/>
                      </a:cubicBezTo>
                      <a:cubicBezTo>
                        <a:pt x="171" y="104"/>
                        <a:pt x="170" y="104"/>
                        <a:pt x="170" y="104"/>
                      </a:cubicBezTo>
                      <a:cubicBezTo>
                        <a:pt x="171" y="104"/>
                        <a:pt x="171" y="103"/>
                        <a:pt x="171" y="103"/>
                      </a:cubicBezTo>
                      <a:cubicBezTo>
                        <a:pt x="173" y="102"/>
                        <a:pt x="173" y="103"/>
                        <a:pt x="174" y="103"/>
                      </a:cubicBezTo>
                      <a:cubicBezTo>
                        <a:pt x="174" y="105"/>
                        <a:pt x="171" y="103"/>
                        <a:pt x="171" y="105"/>
                      </a:cubicBezTo>
                      <a:close/>
                      <a:moveTo>
                        <a:pt x="168" y="89"/>
                      </a:moveTo>
                      <a:cubicBezTo>
                        <a:pt x="166" y="89"/>
                        <a:pt x="166" y="89"/>
                        <a:pt x="166" y="89"/>
                      </a:cubicBezTo>
                      <a:cubicBezTo>
                        <a:pt x="166" y="89"/>
                        <a:pt x="168" y="88"/>
                        <a:pt x="168" y="89"/>
                      </a:cubicBezTo>
                      <a:close/>
                      <a:moveTo>
                        <a:pt x="175" y="111"/>
                      </a:moveTo>
                      <a:cubicBezTo>
                        <a:pt x="175" y="111"/>
                        <a:pt x="176" y="110"/>
                        <a:pt x="176" y="110"/>
                      </a:cubicBezTo>
                      <a:cubicBezTo>
                        <a:pt x="176" y="110"/>
                        <a:pt x="176" y="110"/>
                        <a:pt x="177" y="110"/>
                      </a:cubicBezTo>
                      <a:cubicBezTo>
                        <a:pt x="177" y="111"/>
                        <a:pt x="176" y="111"/>
                        <a:pt x="175" y="111"/>
                      </a:cubicBezTo>
                      <a:close/>
                      <a:moveTo>
                        <a:pt x="176" y="95"/>
                      </a:moveTo>
                      <a:cubicBezTo>
                        <a:pt x="176" y="96"/>
                        <a:pt x="172" y="97"/>
                        <a:pt x="171" y="97"/>
                      </a:cubicBezTo>
                      <a:cubicBezTo>
                        <a:pt x="171" y="96"/>
                        <a:pt x="173" y="96"/>
                        <a:pt x="173" y="96"/>
                      </a:cubicBezTo>
                      <a:cubicBezTo>
                        <a:pt x="173" y="96"/>
                        <a:pt x="175" y="96"/>
                        <a:pt x="176" y="95"/>
                      </a:cubicBezTo>
                      <a:close/>
                      <a:moveTo>
                        <a:pt x="180" y="123"/>
                      </a:moveTo>
                      <a:cubicBezTo>
                        <a:pt x="180" y="122"/>
                        <a:pt x="180" y="122"/>
                        <a:pt x="181" y="122"/>
                      </a:cubicBezTo>
                      <a:cubicBezTo>
                        <a:pt x="180" y="122"/>
                        <a:pt x="181" y="122"/>
                        <a:pt x="181" y="122"/>
                      </a:cubicBezTo>
                      <a:cubicBezTo>
                        <a:pt x="181" y="122"/>
                        <a:pt x="180" y="122"/>
                        <a:pt x="181" y="121"/>
                      </a:cubicBezTo>
                      <a:cubicBezTo>
                        <a:pt x="182" y="121"/>
                        <a:pt x="182" y="122"/>
                        <a:pt x="183" y="122"/>
                      </a:cubicBezTo>
                      <a:cubicBezTo>
                        <a:pt x="183" y="123"/>
                        <a:pt x="181" y="123"/>
                        <a:pt x="180" y="123"/>
                      </a:cubicBezTo>
                      <a:close/>
                      <a:moveTo>
                        <a:pt x="176" y="101"/>
                      </a:moveTo>
                      <a:cubicBezTo>
                        <a:pt x="176" y="101"/>
                        <a:pt x="177" y="101"/>
                        <a:pt x="176" y="101"/>
                      </a:cubicBezTo>
                      <a:cubicBezTo>
                        <a:pt x="176" y="101"/>
                        <a:pt x="177" y="101"/>
                        <a:pt x="177" y="101"/>
                      </a:cubicBezTo>
                      <a:cubicBezTo>
                        <a:pt x="177" y="102"/>
                        <a:pt x="177" y="102"/>
                        <a:pt x="177" y="102"/>
                      </a:cubicBezTo>
                      <a:cubicBezTo>
                        <a:pt x="177" y="102"/>
                        <a:pt x="177" y="102"/>
                        <a:pt x="177" y="102"/>
                      </a:cubicBezTo>
                      <a:cubicBezTo>
                        <a:pt x="176" y="102"/>
                        <a:pt x="176" y="101"/>
                        <a:pt x="176" y="101"/>
                      </a:cubicBezTo>
                      <a:close/>
                      <a:moveTo>
                        <a:pt x="178" y="100"/>
                      </a:moveTo>
                      <a:cubicBezTo>
                        <a:pt x="178" y="100"/>
                        <a:pt x="179" y="99"/>
                        <a:pt x="180" y="99"/>
                      </a:cubicBezTo>
                      <a:cubicBezTo>
                        <a:pt x="180" y="100"/>
                        <a:pt x="178" y="100"/>
                        <a:pt x="178" y="100"/>
                      </a:cubicBezTo>
                      <a:close/>
                      <a:moveTo>
                        <a:pt x="187" y="129"/>
                      </a:moveTo>
                      <a:cubicBezTo>
                        <a:pt x="187" y="128"/>
                        <a:pt x="188" y="128"/>
                        <a:pt x="187" y="128"/>
                      </a:cubicBezTo>
                      <a:cubicBezTo>
                        <a:pt x="188" y="128"/>
                        <a:pt x="188" y="128"/>
                        <a:pt x="188" y="129"/>
                      </a:cubicBezTo>
                      <a:cubicBezTo>
                        <a:pt x="188" y="129"/>
                        <a:pt x="187" y="129"/>
                        <a:pt x="187" y="129"/>
                      </a:cubicBezTo>
                      <a:close/>
                      <a:moveTo>
                        <a:pt x="182" y="109"/>
                      </a:moveTo>
                      <a:cubicBezTo>
                        <a:pt x="182" y="109"/>
                        <a:pt x="181" y="109"/>
                        <a:pt x="181" y="109"/>
                      </a:cubicBezTo>
                      <a:cubicBezTo>
                        <a:pt x="181" y="109"/>
                        <a:pt x="181" y="109"/>
                        <a:pt x="180" y="109"/>
                      </a:cubicBezTo>
                      <a:cubicBezTo>
                        <a:pt x="181" y="108"/>
                        <a:pt x="182" y="108"/>
                        <a:pt x="182" y="109"/>
                      </a:cubicBezTo>
                      <a:close/>
                      <a:moveTo>
                        <a:pt x="179" y="94"/>
                      </a:moveTo>
                      <a:cubicBezTo>
                        <a:pt x="179" y="95"/>
                        <a:pt x="178" y="95"/>
                        <a:pt x="177" y="95"/>
                      </a:cubicBezTo>
                      <a:cubicBezTo>
                        <a:pt x="177" y="94"/>
                        <a:pt x="178" y="94"/>
                        <a:pt x="179" y="94"/>
                      </a:cubicBezTo>
                      <a:close/>
                      <a:moveTo>
                        <a:pt x="186" y="121"/>
                      </a:moveTo>
                      <a:cubicBezTo>
                        <a:pt x="185" y="121"/>
                        <a:pt x="186" y="120"/>
                        <a:pt x="187" y="120"/>
                      </a:cubicBezTo>
                      <a:cubicBezTo>
                        <a:pt x="187" y="121"/>
                        <a:pt x="187" y="121"/>
                        <a:pt x="187" y="121"/>
                      </a:cubicBezTo>
                      <a:cubicBezTo>
                        <a:pt x="187" y="121"/>
                        <a:pt x="186" y="120"/>
                        <a:pt x="186" y="121"/>
                      </a:cubicBezTo>
                      <a:close/>
                      <a:moveTo>
                        <a:pt x="186" y="112"/>
                      </a:moveTo>
                      <a:cubicBezTo>
                        <a:pt x="184" y="112"/>
                        <a:pt x="184" y="112"/>
                        <a:pt x="184" y="112"/>
                      </a:cubicBezTo>
                      <a:cubicBezTo>
                        <a:pt x="184" y="111"/>
                        <a:pt x="186" y="110"/>
                        <a:pt x="186" y="112"/>
                      </a:cubicBezTo>
                      <a:close/>
                      <a:moveTo>
                        <a:pt x="181" y="100"/>
                      </a:moveTo>
                      <a:cubicBezTo>
                        <a:pt x="182" y="100"/>
                        <a:pt x="184" y="100"/>
                        <a:pt x="185" y="99"/>
                      </a:cubicBezTo>
                      <a:cubicBezTo>
                        <a:pt x="184" y="99"/>
                        <a:pt x="185" y="100"/>
                        <a:pt x="185" y="99"/>
                      </a:cubicBezTo>
                      <a:cubicBezTo>
                        <a:pt x="186" y="100"/>
                        <a:pt x="185" y="100"/>
                        <a:pt x="184" y="100"/>
                      </a:cubicBezTo>
                      <a:cubicBezTo>
                        <a:pt x="184" y="101"/>
                        <a:pt x="185" y="100"/>
                        <a:pt x="185" y="101"/>
                      </a:cubicBezTo>
                      <a:cubicBezTo>
                        <a:pt x="183" y="102"/>
                        <a:pt x="182" y="101"/>
                        <a:pt x="181" y="100"/>
                      </a:cubicBezTo>
                      <a:close/>
                      <a:moveTo>
                        <a:pt x="179" y="83"/>
                      </a:moveTo>
                      <a:cubicBezTo>
                        <a:pt x="178" y="83"/>
                        <a:pt x="178" y="83"/>
                        <a:pt x="177" y="83"/>
                      </a:cubicBezTo>
                      <a:cubicBezTo>
                        <a:pt x="177" y="82"/>
                        <a:pt x="178" y="83"/>
                        <a:pt x="178" y="82"/>
                      </a:cubicBezTo>
                      <a:cubicBezTo>
                        <a:pt x="179" y="82"/>
                        <a:pt x="179" y="82"/>
                        <a:pt x="179" y="83"/>
                      </a:cubicBezTo>
                      <a:close/>
                      <a:moveTo>
                        <a:pt x="189" y="116"/>
                      </a:moveTo>
                      <a:cubicBezTo>
                        <a:pt x="188" y="116"/>
                        <a:pt x="188" y="116"/>
                        <a:pt x="188" y="116"/>
                      </a:cubicBezTo>
                      <a:cubicBezTo>
                        <a:pt x="188" y="115"/>
                        <a:pt x="189" y="115"/>
                        <a:pt x="190" y="115"/>
                      </a:cubicBezTo>
                      <a:cubicBezTo>
                        <a:pt x="190" y="115"/>
                        <a:pt x="189" y="116"/>
                        <a:pt x="189" y="116"/>
                      </a:cubicBezTo>
                      <a:close/>
                      <a:moveTo>
                        <a:pt x="174" y="70"/>
                      </a:moveTo>
                      <a:cubicBezTo>
                        <a:pt x="175" y="70"/>
                        <a:pt x="176" y="69"/>
                        <a:pt x="177" y="69"/>
                      </a:cubicBezTo>
                      <a:cubicBezTo>
                        <a:pt x="177" y="69"/>
                        <a:pt x="177" y="70"/>
                        <a:pt x="176" y="70"/>
                      </a:cubicBezTo>
                      <a:cubicBezTo>
                        <a:pt x="177" y="70"/>
                        <a:pt x="178" y="70"/>
                        <a:pt x="178" y="70"/>
                      </a:cubicBezTo>
                      <a:cubicBezTo>
                        <a:pt x="179" y="71"/>
                        <a:pt x="177" y="70"/>
                        <a:pt x="179" y="71"/>
                      </a:cubicBezTo>
                      <a:cubicBezTo>
                        <a:pt x="176" y="71"/>
                        <a:pt x="176" y="70"/>
                        <a:pt x="174" y="70"/>
                      </a:cubicBezTo>
                      <a:close/>
                      <a:moveTo>
                        <a:pt x="189" y="106"/>
                      </a:moveTo>
                      <a:cubicBezTo>
                        <a:pt x="189" y="106"/>
                        <a:pt x="189" y="106"/>
                        <a:pt x="189" y="106"/>
                      </a:cubicBezTo>
                      <a:cubicBezTo>
                        <a:pt x="189" y="107"/>
                        <a:pt x="188" y="107"/>
                        <a:pt x="187" y="107"/>
                      </a:cubicBezTo>
                      <a:cubicBezTo>
                        <a:pt x="187" y="106"/>
                        <a:pt x="189" y="107"/>
                        <a:pt x="189" y="106"/>
                      </a:cubicBezTo>
                      <a:close/>
                      <a:moveTo>
                        <a:pt x="188" y="109"/>
                      </a:moveTo>
                      <a:cubicBezTo>
                        <a:pt x="188" y="109"/>
                        <a:pt x="188" y="109"/>
                        <a:pt x="188" y="109"/>
                      </a:cubicBezTo>
                      <a:cubicBezTo>
                        <a:pt x="189" y="109"/>
                        <a:pt x="190" y="109"/>
                        <a:pt x="189" y="108"/>
                      </a:cubicBezTo>
                      <a:cubicBezTo>
                        <a:pt x="190" y="108"/>
                        <a:pt x="190" y="108"/>
                        <a:pt x="191" y="108"/>
                      </a:cubicBezTo>
                      <a:cubicBezTo>
                        <a:pt x="191" y="109"/>
                        <a:pt x="190" y="109"/>
                        <a:pt x="188" y="109"/>
                      </a:cubicBezTo>
                      <a:close/>
                      <a:moveTo>
                        <a:pt x="190" y="110"/>
                      </a:moveTo>
                      <a:cubicBezTo>
                        <a:pt x="191" y="110"/>
                        <a:pt x="190" y="109"/>
                        <a:pt x="191" y="109"/>
                      </a:cubicBezTo>
                      <a:cubicBezTo>
                        <a:pt x="191" y="110"/>
                        <a:pt x="192" y="110"/>
                        <a:pt x="192" y="109"/>
                      </a:cubicBezTo>
                      <a:cubicBezTo>
                        <a:pt x="192" y="110"/>
                        <a:pt x="191" y="110"/>
                        <a:pt x="190" y="110"/>
                      </a:cubicBezTo>
                      <a:cubicBezTo>
                        <a:pt x="190" y="110"/>
                        <a:pt x="190" y="110"/>
                        <a:pt x="190" y="110"/>
                      </a:cubicBezTo>
                      <a:close/>
                      <a:moveTo>
                        <a:pt x="187" y="97"/>
                      </a:moveTo>
                      <a:cubicBezTo>
                        <a:pt x="188" y="97"/>
                        <a:pt x="190" y="98"/>
                        <a:pt x="190" y="97"/>
                      </a:cubicBezTo>
                      <a:cubicBezTo>
                        <a:pt x="191" y="97"/>
                        <a:pt x="191" y="98"/>
                        <a:pt x="192" y="97"/>
                      </a:cubicBezTo>
                      <a:cubicBezTo>
                        <a:pt x="192" y="98"/>
                        <a:pt x="192" y="98"/>
                        <a:pt x="192" y="98"/>
                      </a:cubicBezTo>
                      <a:cubicBezTo>
                        <a:pt x="191" y="98"/>
                        <a:pt x="190" y="99"/>
                        <a:pt x="188" y="99"/>
                      </a:cubicBezTo>
                      <a:cubicBezTo>
                        <a:pt x="188" y="99"/>
                        <a:pt x="187" y="99"/>
                        <a:pt x="186" y="98"/>
                      </a:cubicBezTo>
                      <a:cubicBezTo>
                        <a:pt x="186" y="98"/>
                        <a:pt x="187" y="98"/>
                        <a:pt x="187" y="97"/>
                      </a:cubicBezTo>
                      <a:close/>
                      <a:moveTo>
                        <a:pt x="182" y="66"/>
                      </a:moveTo>
                      <a:cubicBezTo>
                        <a:pt x="180" y="66"/>
                        <a:pt x="178" y="67"/>
                        <a:pt x="177" y="66"/>
                      </a:cubicBezTo>
                      <a:cubicBezTo>
                        <a:pt x="179" y="66"/>
                        <a:pt x="181" y="65"/>
                        <a:pt x="182" y="66"/>
                      </a:cubicBezTo>
                      <a:close/>
                      <a:moveTo>
                        <a:pt x="193" y="105"/>
                      </a:moveTo>
                      <a:cubicBezTo>
                        <a:pt x="193" y="104"/>
                        <a:pt x="194" y="105"/>
                        <a:pt x="193" y="105"/>
                      </a:cubicBezTo>
                      <a:cubicBezTo>
                        <a:pt x="195" y="105"/>
                        <a:pt x="192" y="107"/>
                        <a:pt x="192" y="105"/>
                      </a:cubicBezTo>
                      <a:cubicBezTo>
                        <a:pt x="192" y="104"/>
                        <a:pt x="193" y="105"/>
                        <a:pt x="193" y="105"/>
                      </a:cubicBezTo>
                      <a:close/>
                      <a:moveTo>
                        <a:pt x="195" y="101"/>
                      </a:moveTo>
                      <a:cubicBezTo>
                        <a:pt x="194" y="101"/>
                        <a:pt x="193" y="102"/>
                        <a:pt x="192" y="102"/>
                      </a:cubicBezTo>
                      <a:cubicBezTo>
                        <a:pt x="192" y="101"/>
                        <a:pt x="194" y="101"/>
                        <a:pt x="195" y="101"/>
                      </a:cubicBezTo>
                      <a:close/>
                      <a:moveTo>
                        <a:pt x="189" y="88"/>
                      </a:moveTo>
                      <a:cubicBezTo>
                        <a:pt x="189" y="88"/>
                        <a:pt x="189" y="89"/>
                        <a:pt x="189" y="89"/>
                      </a:cubicBezTo>
                      <a:cubicBezTo>
                        <a:pt x="188" y="88"/>
                        <a:pt x="190" y="86"/>
                        <a:pt x="192" y="86"/>
                      </a:cubicBezTo>
                      <a:cubicBezTo>
                        <a:pt x="192" y="87"/>
                        <a:pt x="192" y="87"/>
                        <a:pt x="193" y="87"/>
                      </a:cubicBezTo>
                      <a:cubicBezTo>
                        <a:pt x="193" y="88"/>
                        <a:pt x="190" y="90"/>
                        <a:pt x="189" y="88"/>
                      </a:cubicBezTo>
                      <a:close/>
                      <a:moveTo>
                        <a:pt x="184" y="69"/>
                      </a:moveTo>
                      <a:cubicBezTo>
                        <a:pt x="183" y="69"/>
                        <a:pt x="183" y="69"/>
                        <a:pt x="183" y="68"/>
                      </a:cubicBezTo>
                      <a:cubicBezTo>
                        <a:pt x="184" y="68"/>
                        <a:pt x="187" y="67"/>
                        <a:pt x="186" y="67"/>
                      </a:cubicBezTo>
                      <a:cubicBezTo>
                        <a:pt x="186" y="66"/>
                        <a:pt x="187" y="67"/>
                        <a:pt x="187" y="67"/>
                      </a:cubicBezTo>
                      <a:cubicBezTo>
                        <a:pt x="186" y="69"/>
                        <a:pt x="186" y="69"/>
                        <a:pt x="184" y="69"/>
                      </a:cubicBezTo>
                      <a:close/>
                      <a:moveTo>
                        <a:pt x="196" y="107"/>
                      </a:moveTo>
                      <a:cubicBezTo>
                        <a:pt x="197" y="108"/>
                        <a:pt x="199" y="106"/>
                        <a:pt x="201" y="107"/>
                      </a:cubicBezTo>
                      <a:cubicBezTo>
                        <a:pt x="200" y="107"/>
                        <a:pt x="198" y="108"/>
                        <a:pt x="196" y="108"/>
                      </a:cubicBezTo>
                      <a:lnTo>
                        <a:pt x="196" y="107"/>
                      </a:lnTo>
                      <a:close/>
                      <a:moveTo>
                        <a:pt x="205" y="129"/>
                      </a:moveTo>
                      <a:cubicBezTo>
                        <a:pt x="204" y="128"/>
                        <a:pt x="204" y="128"/>
                        <a:pt x="203" y="129"/>
                      </a:cubicBezTo>
                      <a:cubicBezTo>
                        <a:pt x="203" y="128"/>
                        <a:pt x="205" y="127"/>
                        <a:pt x="205" y="129"/>
                      </a:cubicBezTo>
                      <a:close/>
                      <a:moveTo>
                        <a:pt x="193" y="90"/>
                      </a:moveTo>
                      <a:cubicBezTo>
                        <a:pt x="192" y="90"/>
                        <a:pt x="192" y="90"/>
                        <a:pt x="192" y="90"/>
                      </a:cubicBezTo>
                      <a:cubicBezTo>
                        <a:pt x="191" y="90"/>
                        <a:pt x="193" y="89"/>
                        <a:pt x="193" y="90"/>
                      </a:cubicBezTo>
                      <a:close/>
                      <a:moveTo>
                        <a:pt x="186" y="64"/>
                      </a:moveTo>
                      <a:cubicBezTo>
                        <a:pt x="186" y="65"/>
                        <a:pt x="186" y="65"/>
                        <a:pt x="186" y="65"/>
                      </a:cubicBezTo>
                      <a:cubicBezTo>
                        <a:pt x="185" y="65"/>
                        <a:pt x="186" y="64"/>
                        <a:pt x="187" y="64"/>
                      </a:cubicBezTo>
                      <a:cubicBezTo>
                        <a:pt x="187" y="64"/>
                        <a:pt x="187" y="65"/>
                        <a:pt x="187" y="65"/>
                      </a:cubicBezTo>
                      <a:cubicBezTo>
                        <a:pt x="186" y="65"/>
                        <a:pt x="186" y="65"/>
                        <a:pt x="186" y="64"/>
                      </a:cubicBezTo>
                      <a:close/>
                      <a:moveTo>
                        <a:pt x="189" y="68"/>
                      </a:moveTo>
                      <a:cubicBezTo>
                        <a:pt x="189" y="68"/>
                        <a:pt x="188" y="67"/>
                        <a:pt x="188" y="68"/>
                      </a:cubicBezTo>
                      <a:cubicBezTo>
                        <a:pt x="188" y="67"/>
                        <a:pt x="188" y="67"/>
                        <a:pt x="188" y="66"/>
                      </a:cubicBezTo>
                      <a:cubicBezTo>
                        <a:pt x="188" y="66"/>
                        <a:pt x="188" y="66"/>
                        <a:pt x="189" y="66"/>
                      </a:cubicBezTo>
                      <a:cubicBezTo>
                        <a:pt x="189" y="66"/>
                        <a:pt x="188" y="66"/>
                        <a:pt x="189" y="67"/>
                      </a:cubicBezTo>
                      <a:cubicBezTo>
                        <a:pt x="190" y="66"/>
                        <a:pt x="191" y="66"/>
                        <a:pt x="192" y="66"/>
                      </a:cubicBezTo>
                      <a:cubicBezTo>
                        <a:pt x="192" y="67"/>
                        <a:pt x="189" y="67"/>
                        <a:pt x="189" y="68"/>
                      </a:cubicBezTo>
                      <a:close/>
                      <a:moveTo>
                        <a:pt x="203" y="105"/>
                      </a:moveTo>
                      <a:cubicBezTo>
                        <a:pt x="201" y="105"/>
                        <a:pt x="201" y="106"/>
                        <a:pt x="199" y="106"/>
                      </a:cubicBezTo>
                      <a:cubicBezTo>
                        <a:pt x="200" y="104"/>
                        <a:pt x="201" y="105"/>
                        <a:pt x="202" y="104"/>
                      </a:cubicBezTo>
                      <a:lnTo>
                        <a:pt x="203" y="105"/>
                      </a:lnTo>
                      <a:close/>
                      <a:moveTo>
                        <a:pt x="187" y="64"/>
                      </a:moveTo>
                      <a:cubicBezTo>
                        <a:pt x="188" y="64"/>
                        <a:pt x="189" y="63"/>
                        <a:pt x="190" y="63"/>
                      </a:cubicBezTo>
                      <a:cubicBezTo>
                        <a:pt x="189" y="65"/>
                        <a:pt x="188" y="64"/>
                        <a:pt x="187" y="64"/>
                      </a:cubicBezTo>
                      <a:close/>
                      <a:moveTo>
                        <a:pt x="203" y="102"/>
                      </a:moveTo>
                      <a:cubicBezTo>
                        <a:pt x="202" y="101"/>
                        <a:pt x="203" y="103"/>
                        <a:pt x="201" y="103"/>
                      </a:cubicBezTo>
                      <a:cubicBezTo>
                        <a:pt x="201" y="102"/>
                        <a:pt x="201" y="102"/>
                        <a:pt x="201" y="101"/>
                      </a:cubicBezTo>
                      <a:cubicBezTo>
                        <a:pt x="202" y="101"/>
                        <a:pt x="203" y="101"/>
                        <a:pt x="203" y="102"/>
                      </a:cubicBezTo>
                      <a:close/>
                      <a:moveTo>
                        <a:pt x="202" y="96"/>
                      </a:moveTo>
                      <a:cubicBezTo>
                        <a:pt x="202" y="96"/>
                        <a:pt x="202" y="95"/>
                        <a:pt x="202" y="95"/>
                      </a:cubicBezTo>
                      <a:cubicBezTo>
                        <a:pt x="202" y="95"/>
                        <a:pt x="201" y="96"/>
                        <a:pt x="200" y="96"/>
                      </a:cubicBezTo>
                      <a:cubicBezTo>
                        <a:pt x="201" y="94"/>
                        <a:pt x="199" y="97"/>
                        <a:pt x="199" y="95"/>
                      </a:cubicBezTo>
                      <a:cubicBezTo>
                        <a:pt x="201" y="95"/>
                        <a:pt x="203" y="92"/>
                        <a:pt x="205" y="92"/>
                      </a:cubicBezTo>
                      <a:cubicBezTo>
                        <a:pt x="204" y="92"/>
                        <a:pt x="204" y="93"/>
                        <a:pt x="204" y="94"/>
                      </a:cubicBezTo>
                      <a:cubicBezTo>
                        <a:pt x="204" y="95"/>
                        <a:pt x="204" y="94"/>
                        <a:pt x="203" y="94"/>
                      </a:cubicBezTo>
                      <a:cubicBezTo>
                        <a:pt x="203" y="95"/>
                        <a:pt x="204" y="95"/>
                        <a:pt x="204" y="96"/>
                      </a:cubicBezTo>
                      <a:cubicBezTo>
                        <a:pt x="203" y="96"/>
                        <a:pt x="203" y="96"/>
                        <a:pt x="202" y="96"/>
                      </a:cubicBezTo>
                      <a:close/>
                      <a:moveTo>
                        <a:pt x="191" y="64"/>
                      </a:moveTo>
                      <a:cubicBezTo>
                        <a:pt x="191" y="63"/>
                        <a:pt x="192" y="63"/>
                        <a:pt x="191" y="62"/>
                      </a:cubicBezTo>
                      <a:cubicBezTo>
                        <a:pt x="193" y="61"/>
                        <a:pt x="193" y="64"/>
                        <a:pt x="191" y="64"/>
                      </a:cubicBezTo>
                      <a:close/>
                      <a:moveTo>
                        <a:pt x="197" y="73"/>
                      </a:moveTo>
                      <a:cubicBezTo>
                        <a:pt x="198" y="73"/>
                        <a:pt x="198" y="72"/>
                        <a:pt x="198" y="71"/>
                      </a:cubicBezTo>
                      <a:cubicBezTo>
                        <a:pt x="198" y="71"/>
                        <a:pt x="197" y="71"/>
                        <a:pt x="197" y="69"/>
                      </a:cubicBezTo>
                      <a:cubicBezTo>
                        <a:pt x="198" y="69"/>
                        <a:pt x="197" y="70"/>
                        <a:pt x="198" y="70"/>
                      </a:cubicBezTo>
                      <a:cubicBezTo>
                        <a:pt x="199" y="69"/>
                        <a:pt x="198" y="69"/>
                        <a:pt x="198" y="69"/>
                      </a:cubicBezTo>
                      <a:cubicBezTo>
                        <a:pt x="198" y="69"/>
                        <a:pt x="199" y="69"/>
                        <a:pt x="199" y="68"/>
                      </a:cubicBezTo>
                      <a:cubicBezTo>
                        <a:pt x="200" y="69"/>
                        <a:pt x="199" y="70"/>
                        <a:pt x="198" y="70"/>
                      </a:cubicBezTo>
                      <a:cubicBezTo>
                        <a:pt x="199" y="71"/>
                        <a:pt x="199" y="71"/>
                        <a:pt x="200" y="72"/>
                      </a:cubicBezTo>
                      <a:cubicBezTo>
                        <a:pt x="198" y="73"/>
                        <a:pt x="197" y="74"/>
                        <a:pt x="194" y="73"/>
                      </a:cubicBezTo>
                      <a:cubicBezTo>
                        <a:pt x="195" y="73"/>
                        <a:pt x="197" y="73"/>
                        <a:pt x="197" y="71"/>
                      </a:cubicBezTo>
                      <a:cubicBezTo>
                        <a:pt x="197" y="71"/>
                        <a:pt x="197" y="71"/>
                        <a:pt x="197" y="71"/>
                      </a:cubicBezTo>
                      <a:cubicBezTo>
                        <a:pt x="197" y="72"/>
                        <a:pt x="197" y="72"/>
                        <a:pt x="198" y="71"/>
                      </a:cubicBezTo>
                      <a:cubicBezTo>
                        <a:pt x="198" y="72"/>
                        <a:pt x="197" y="72"/>
                        <a:pt x="197" y="73"/>
                      </a:cubicBezTo>
                      <a:cubicBezTo>
                        <a:pt x="197" y="73"/>
                        <a:pt x="197" y="73"/>
                        <a:pt x="197" y="73"/>
                      </a:cubicBezTo>
                      <a:close/>
                      <a:moveTo>
                        <a:pt x="196" y="65"/>
                      </a:moveTo>
                      <a:cubicBezTo>
                        <a:pt x="195" y="65"/>
                        <a:pt x="196" y="66"/>
                        <a:pt x="196" y="66"/>
                      </a:cubicBezTo>
                      <a:cubicBezTo>
                        <a:pt x="195" y="66"/>
                        <a:pt x="195" y="66"/>
                        <a:pt x="195" y="66"/>
                      </a:cubicBezTo>
                      <a:cubicBezTo>
                        <a:pt x="194" y="66"/>
                        <a:pt x="195" y="66"/>
                        <a:pt x="195" y="65"/>
                      </a:cubicBezTo>
                      <a:cubicBezTo>
                        <a:pt x="194" y="65"/>
                        <a:pt x="194" y="66"/>
                        <a:pt x="193" y="66"/>
                      </a:cubicBezTo>
                      <a:cubicBezTo>
                        <a:pt x="194" y="65"/>
                        <a:pt x="192" y="66"/>
                        <a:pt x="192" y="65"/>
                      </a:cubicBezTo>
                      <a:cubicBezTo>
                        <a:pt x="193" y="65"/>
                        <a:pt x="193" y="65"/>
                        <a:pt x="194" y="65"/>
                      </a:cubicBezTo>
                      <a:cubicBezTo>
                        <a:pt x="194" y="64"/>
                        <a:pt x="196" y="64"/>
                        <a:pt x="198" y="63"/>
                      </a:cubicBezTo>
                      <a:cubicBezTo>
                        <a:pt x="198" y="64"/>
                        <a:pt x="198" y="64"/>
                        <a:pt x="198" y="64"/>
                      </a:cubicBezTo>
                      <a:cubicBezTo>
                        <a:pt x="197" y="64"/>
                        <a:pt x="197" y="65"/>
                        <a:pt x="196" y="64"/>
                      </a:cubicBezTo>
                      <a:cubicBezTo>
                        <a:pt x="196" y="65"/>
                        <a:pt x="197" y="65"/>
                        <a:pt x="196" y="65"/>
                      </a:cubicBezTo>
                      <a:cubicBezTo>
                        <a:pt x="196" y="65"/>
                        <a:pt x="196" y="65"/>
                        <a:pt x="196" y="65"/>
                      </a:cubicBezTo>
                      <a:close/>
                      <a:moveTo>
                        <a:pt x="193" y="62"/>
                      </a:moveTo>
                      <a:cubicBezTo>
                        <a:pt x="193" y="61"/>
                        <a:pt x="195" y="61"/>
                        <a:pt x="196" y="61"/>
                      </a:cubicBezTo>
                      <a:cubicBezTo>
                        <a:pt x="196" y="62"/>
                        <a:pt x="194" y="61"/>
                        <a:pt x="195" y="62"/>
                      </a:cubicBezTo>
                      <a:cubicBezTo>
                        <a:pt x="194" y="63"/>
                        <a:pt x="194" y="62"/>
                        <a:pt x="193" y="62"/>
                      </a:cubicBezTo>
                      <a:close/>
                      <a:moveTo>
                        <a:pt x="207" y="105"/>
                      </a:moveTo>
                      <a:cubicBezTo>
                        <a:pt x="206" y="105"/>
                        <a:pt x="206" y="106"/>
                        <a:pt x="206" y="105"/>
                      </a:cubicBezTo>
                      <a:cubicBezTo>
                        <a:pt x="205" y="105"/>
                        <a:pt x="206" y="104"/>
                        <a:pt x="207" y="104"/>
                      </a:cubicBezTo>
                      <a:cubicBezTo>
                        <a:pt x="207" y="105"/>
                        <a:pt x="207" y="105"/>
                        <a:pt x="207" y="105"/>
                      </a:cubicBezTo>
                      <a:close/>
                      <a:moveTo>
                        <a:pt x="214" y="126"/>
                      </a:moveTo>
                      <a:cubicBezTo>
                        <a:pt x="214" y="126"/>
                        <a:pt x="212" y="126"/>
                        <a:pt x="213" y="127"/>
                      </a:cubicBezTo>
                      <a:cubicBezTo>
                        <a:pt x="212" y="127"/>
                        <a:pt x="212" y="127"/>
                        <a:pt x="212" y="126"/>
                      </a:cubicBezTo>
                      <a:cubicBezTo>
                        <a:pt x="212" y="126"/>
                        <a:pt x="213" y="126"/>
                        <a:pt x="214" y="126"/>
                      </a:cubicBezTo>
                      <a:close/>
                      <a:moveTo>
                        <a:pt x="210" y="101"/>
                      </a:moveTo>
                      <a:cubicBezTo>
                        <a:pt x="210" y="102"/>
                        <a:pt x="209" y="102"/>
                        <a:pt x="210" y="102"/>
                      </a:cubicBezTo>
                      <a:cubicBezTo>
                        <a:pt x="210" y="103"/>
                        <a:pt x="209" y="102"/>
                        <a:pt x="208" y="103"/>
                      </a:cubicBezTo>
                      <a:cubicBezTo>
                        <a:pt x="208" y="101"/>
                        <a:pt x="210" y="102"/>
                        <a:pt x="209" y="101"/>
                      </a:cubicBezTo>
                      <a:cubicBezTo>
                        <a:pt x="210" y="101"/>
                        <a:pt x="210" y="101"/>
                        <a:pt x="210" y="101"/>
                      </a:cubicBezTo>
                      <a:close/>
                      <a:moveTo>
                        <a:pt x="200" y="73"/>
                      </a:moveTo>
                      <a:cubicBezTo>
                        <a:pt x="200" y="72"/>
                        <a:pt x="200" y="71"/>
                        <a:pt x="199" y="70"/>
                      </a:cubicBezTo>
                      <a:cubicBezTo>
                        <a:pt x="201" y="70"/>
                        <a:pt x="205" y="69"/>
                        <a:pt x="207" y="69"/>
                      </a:cubicBezTo>
                      <a:cubicBezTo>
                        <a:pt x="206" y="70"/>
                        <a:pt x="204" y="70"/>
                        <a:pt x="201" y="71"/>
                      </a:cubicBezTo>
                      <a:cubicBezTo>
                        <a:pt x="201" y="71"/>
                        <a:pt x="202" y="71"/>
                        <a:pt x="202" y="72"/>
                      </a:cubicBezTo>
                      <a:cubicBezTo>
                        <a:pt x="201" y="72"/>
                        <a:pt x="201" y="73"/>
                        <a:pt x="200" y="73"/>
                      </a:cubicBezTo>
                      <a:close/>
                      <a:moveTo>
                        <a:pt x="202" y="69"/>
                      </a:moveTo>
                      <a:cubicBezTo>
                        <a:pt x="201" y="69"/>
                        <a:pt x="201" y="69"/>
                        <a:pt x="201" y="70"/>
                      </a:cubicBezTo>
                      <a:cubicBezTo>
                        <a:pt x="201" y="69"/>
                        <a:pt x="200" y="70"/>
                        <a:pt x="200" y="69"/>
                      </a:cubicBezTo>
                      <a:cubicBezTo>
                        <a:pt x="200" y="68"/>
                        <a:pt x="200" y="68"/>
                        <a:pt x="200" y="68"/>
                      </a:cubicBezTo>
                      <a:cubicBezTo>
                        <a:pt x="201" y="68"/>
                        <a:pt x="201" y="69"/>
                        <a:pt x="200" y="69"/>
                      </a:cubicBezTo>
                      <a:cubicBezTo>
                        <a:pt x="200" y="69"/>
                        <a:pt x="201" y="69"/>
                        <a:pt x="202" y="69"/>
                      </a:cubicBezTo>
                      <a:close/>
                      <a:moveTo>
                        <a:pt x="207" y="96"/>
                      </a:moveTo>
                      <a:cubicBezTo>
                        <a:pt x="207" y="95"/>
                        <a:pt x="208" y="95"/>
                        <a:pt x="209" y="95"/>
                      </a:cubicBezTo>
                      <a:cubicBezTo>
                        <a:pt x="209" y="95"/>
                        <a:pt x="208" y="96"/>
                        <a:pt x="207" y="96"/>
                      </a:cubicBezTo>
                      <a:close/>
                      <a:moveTo>
                        <a:pt x="211" y="103"/>
                      </a:moveTo>
                      <a:cubicBezTo>
                        <a:pt x="211" y="103"/>
                        <a:pt x="211" y="102"/>
                        <a:pt x="211" y="102"/>
                      </a:cubicBezTo>
                      <a:cubicBezTo>
                        <a:pt x="212" y="103"/>
                        <a:pt x="212" y="103"/>
                        <a:pt x="212" y="103"/>
                      </a:cubicBezTo>
                      <a:cubicBezTo>
                        <a:pt x="211" y="104"/>
                        <a:pt x="211" y="103"/>
                        <a:pt x="211" y="103"/>
                      </a:cubicBezTo>
                      <a:close/>
                      <a:moveTo>
                        <a:pt x="202" y="69"/>
                      </a:moveTo>
                      <a:cubicBezTo>
                        <a:pt x="202" y="68"/>
                        <a:pt x="203" y="68"/>
                        <a:pt x="204" y="68"/>
                      </a:cubicBezTo>
                      <a:cubicBezTo>
                        <a:pt x="204" y="69"/>
                        <a:pt x="203" y="69"/>
                        <a:pt x="202" y="69"/>
                      </a:cubicBezTo>
                      <a:close/>
                      <a:moveTo>
                        <a:pt x="215" y="100"/>
                      </a:moveTo>
                      <a:cubicBezTo>
                        <a:pt x="214" y="101"/>
                        <a:pt x="210" y="102"/>
                        <a:pt x="213" y="100"/>
                      </a:cubicBezTo>
                      <a:cubicBezTo>
                        <a:pt x="212" y="100"/>
                        <a:pt x="214" y="100"/>
                        <a:pt x="214" y="99"/>
                      </a:cubicBezTo>
                      <a:cubicBezTo>
                        <a:pt x="214" y="100"/>
                        <a:pt x="215" y="99"/>
                        <a:pt x="215" y="100"/>
                      </a:cubicBezTo>
                      <a:close/>
                      <a:moveTo>
                        <a:pt x="217" y="104"/>
                      </a:moveTo>
                      <a:cubicBezTo>
                        <a:pt x="217" y="105"/>
                        <a:pt x="216" y="105"/>
                        <a:pt x="215" y="106"/>
                      </a:cubicBezTo>
                      <a:cubicBezTo>
                        <a:pt x="215" y="105"/>
                        <a:pt x="214" y="105"/>
                        <a:pt x="214" y="105"/>
                      </a:cubicBezTo>
                      <a:cubicBezTo>
                        <a:pt x="214" y="104"/>
                        <a:pt x="215" y="104"/>
                        <a:pt x="217" y="104"/>
                      </a:cubicBezTo>
                      <a:close/>
                      <a:moveTo>
                        <a:pt x="207" y="77"/>
                      </a:moveTo>
                      <a:cubicBezTo>
                        <a:pt x="207" y="76"/>
                        <a:pt x="208" y="77"/>
                        <a:pt x="209" y="77"/>
                      </a:cubicBezTo>
                      <a:cubicBezTo>
                        <a:pt x="209" y="77"/>
                        <a:pt x="207" y="78"/>
                        <a:pt x="207" y="77"/>
                      </a:cubicBezTo>
                      <a:close/>
                      <a:moveTo>
                        <a:pt x="213" y="99"/>
                      </a:moveTo>
                      <a:cubicBezTo>
                        <a:pt x="213" y="98"/>
                        <a:pt x="213" y="98"/>
                        <a:pt x="214" y="97"/>
                      </a:cubicBezTo>
                      <a:cubicBezTo>
                        <a:pt x="214" y="97"/>
                        <a:pt x="214" y="98"/>
                        <a:pt x="214" y="99"/>
                      </a:cubicBezTo>
                      <a:cubicBezTo>
                        <a:pt x="214" y="99"/>
                        <a:pt x="213" y="99"/>
                        <a:pt x="213" y="99"/>
                      </a:cubicBezTo>
                      <a:close/>
                      <a:moveTo>
                        <a:pt x="219" y="102"/>
                      </a:moveTo>
                      <a:cubicBezTo>
                        <a:pt x="219" y="103"/>
                        <a:pt x="221" y="102"/>
                        <a:pt x="221" y="103"/>
                      </a:cubicBezTo>
                      <a:cubicBezTo>
                        <a:pt x="221" y="103"/>
                        <a:pt x="222" y="102"/>
                        <a:pt x="222" y="101"/>
                      </a:cubicBezTo>
                      <a:cubicBezTo>
                        <a:pt x="224" y="101"/>
                        <a:pt x="223" y="101"/>
                        <a:pt x="224" y="101"/>
                      </a:cubicBezTo>
                      <a:cubicBezTo>
                        <a:pt x="224" y="101"/>
                        <a:pt x="228" y="101"/>
                        <a:pt x="228" y="101"/>
                      </a:cubicBezTo>
                      <a:cubicBezTo>
                        <a:pt x="229" y="101"/>
                        <a:pt x="227" y="102"/>
                        <a:pt x="227" y="101"/>
                      </a:cubicBezTo>
                      <a:cubicBezTo>
                        <a:pt x="227" y="102"/>
                        <a:pt x="225" y="103"/>
                        <a:pt x="223" y="102"/>
                      </a:cubicBezTo>
                      <a:cubicBezTo>
                        <a:pt x="222" y="103"/>
                        <a:pt x="220" y="105"/>
                        <a:pt x="219" y="103"/>
                      </a:cubicBezTo>
                      <a:cubicBezTo>
                        <a:pt x="220" y="104"/>
                        <a:pt x="219" y="104"/>
                        <a:pt x="219" y="104"/>
                      </a:cubicBezTo>
                      <a:cubicBezTo>
                        <a:pt x="218" y="104"/>
                        <a:pt x="218" y="104"/>
                        <a:pt x="217" y="105"/>
                      </a:cubicBezTo>
                      <a:cubicBezTo>
                        <a:pt x="217" y="103"/>
                        <a:pt x="218" y="103"/>
                        <a:pt x="219" y="102"/>
                      </a:cubicBezTo>
                      <a:close/>
                      <a:moveTo>
                        <a:pt x="209" y="60"/>
                      </a:moveTo>
                      <a:cubicBezTo>
                        <a:pt x="209" y="61"/>
                        <a:pt x="207" y="62"/>
                        <a:pt x="207" y="61"/>
                      </a:cubicBezTo>
                      <a:cubicBezTo>
                        <a:pt x="207" y="61"/>
                        <a:pt x="208" y="61"/>
                        <a:pt x="209" y="60"/>
                      </a:cubicBezTo>
                      <a:close/>
                      <a:moveTo>
                        <a:pt x="215" y="89"/>
                      </a:moveTo>
                      <a:cubicBezTo>
                        <a:pt x="216" y="88"/>
                        <a:pt x="217" y="88"/>
                        <a:pt x="218" y="89"/>
                      </a:cubicBezTo>
                      <a:cubicBezTo>
                        <a:pt x="217" y="89"/>
                        <a:pt x="216" y="89"/>
                        <a:pt x="215" y="89"/>
                      </a:cubicBezTo>
                      <a:close/>
                      <a:moveTo>
                        <a:pt x="209" y="56"/>
                      </a:moveTo>
                      <a:cubicBezTo>
                        <a:pt x="209" y="57"/>
                        <a:pt x="208" y="57"/>
                        <a:pt x="209" y="57"/>
                      </a:cubicBezTo>
                      <a:cubicBezTo>
                        <a:pt x="209" y="58"/>
                        <a:pt x="209" y="58"/>
                        <a:pt x="208" y="58"/>
                      </a:cubicBezTo>
                      <a:cubicBezTo>
                        <a:pt x="209" y="57"/>
                        <a:pt x="207" y="56"/>
                        <a:pt x="209" y="56"/>
                      </a:cubicBezTo>
                      <a:close/>
                      <a:moveTo>
                        <a:pt x="215" y="76"/>
                      </a:moveTo>
                      <a:cubicBezTo>
                        <a:pt x="215" y="76"/>
                        <a:pt x="215" y="75"/>
                        <a:pt x="214" y="75"/>
                      </a:cubicBezTo>
                      <a:cubicBezTo>
                        <a:pt x="214" y="75"/>
                        <a:pt x="216" y="74"/>
                        <a:pt x="217" y="74"/>
                      </a:cubicBezTo>
                      <a:cubicBezTo>
                        <a:pt x="217" y="75"/>
                        <a:pt x="215" y="75"/>
                        <a:pt x="215" y="76"/>
                      </a:cubicBezTo>
                      <a:close/>
                      <a:moveTo>
                        <a:pt x="210" y="57"/>
                      </a:moveTo>
                      <a:cubicBezTo>
                        <a:pt x="210" y="56"/>
                        <a:pt x="210" y="56"/>
                        <a:pt x="211" y="56"/>
                      </a:cubicBezTo>
                      <a:cubicBezTo>
                        <a:pt x="211" y="56"/>
                        <a:pt x="211" y="57"/>
                        <a:pt x="210" y="57"/>
                      </a:cubicBezTo>
                      <a:close/>
                      <a:moveTo>
                        <a:pt x="218" y="80"/>
                      </a:moveTo>
                      <a:cubicBezTo>
                        <a:pt x="219" y="81"/>
                        <a:pt x="218" y="81"/>
                        <a:pt x="218" y="81"/>
                      </a:cubicBezTo>
                      <a:cubicBezTo>
                        <a:pt x="218" y="81"/>
                        <a:pt x="218" y="80"/>
                        <a:pt x="218" y="80"/>
                      </a:cubicBezTo>
                      <a:close/>
                      <a:moveTo>
                        <a:pt x="215" y="56"/>
                      </a:moveTo>
                      <a:cubicBezTo>
                        <a:pt x="215" y="57"/>
                        <a:pt x="215" y="57"/>
                        <a:pt x="215" y="57"/>
                      </a:cubicBezTo>
                      <a:cubicBezTo>
                        <a:pt x="215" y="57"/>
                        <a:pt x="214" y="56"/>
                        <a:pt x="214" y="56"/>
                      </a:cubicBezTo>
                      <a:cubicBezTo>
                        <a:pt x="214" y="56"/>
                        <a:pt x="215" y="56"/>
                        <a:pt x="215" y="56"/>
                      </a:cubicBezTo>
                      <a:close/>
                      <a:moveTo>
                        <a:pt x="230" y="117"/>
                      </a:moveTo>
                      <a:cubicBezTo>
                        <a:pt x="230" y="117"/>
                        <a:pt x="231" y="116"/>
                        <a:pt x="232" y="116"/>
                      </a:cubicBezTo>
                      <a:cubicBezTo>
                        <a:pt x="231" y="117"/>
                        <a:pt x="231" y="117"/>
                        <a:pt x="230" y="117"/>
                      </a:cubicBezTo>
                      <a:close/>
                      <a:moveTo>
                        <a:pt x="229" y="98"/>
                      </a:moveTo>
                      <a:cubicBezTo>
                        <a:pt x="227" y="98"/>
                        <a:pt x="227" y="98"/>
                        <a:pt x="227" y="98"/>
                      </a:cubicBezTo>
                      <a:cubicBezTo>
                        <a:pt x="227" y="98"/>
                        <a:pt x="229" y="97"/>
                        <a:pt x="229" y="98"/>
                      </a:cubicBezTo>
                      <a:close/>
                      <a:moveTo>
                        <a:pt x="231" y="103"/>
                      </a:moveTo>
                      <a:cubicBezTo>
                        <a:pt x="231" y="102"/>
                        <a:pt x="231" y="102"/>
                        <a:pt x="230" y="102"/>
                      </a:cubicBezTo>
                      <a:cubicBezTo>
                        <a:pt x="231" y="101"/>
                        <a:pt x="233" y="102"/>
                        <a:pt x="234" y="101"/>
                      </a:cubicBezTo>
                      <a:cubicBezTo>
                        <a:pt x="234" y="101"/>
                        <a:pt x="235" y="100"/>
                        <a:pt x="234" y="100"/>
                      </a:cubicBezTo>
                      <a:cubicBezTo>
                        <a:pt x="234" y="100"/>
                        <a:pt x="235" y="100"/>
                        <a:pt x="235" y="100"/>
                      </a:cubicBezTo>
                      <a:cubicBezTo>
                        <a:pt x="235" y="101"/>
                        <a:pt x="237" y="100"/>
                        <a:pt x="237" y="101"/>
                      </a:cubicBezTo>
                      <a:cubicBezTo>
                        <a:pt x="235" y="101"/>
                        <a:pt x="233" y="102"/>
                        <a:pt x="231" y="103"/>
                      </a:cubicBezTo>
                      <a:close/>
                      <a:moveTo>
                        <a:pt x="223" y="72"/>
                      </a:moveTo>
                      <a:cubicBezTo>
                        <a:pt x="224" y="72"/>
                        <a:pt x="224" y="72"/>
                        <a:pt x="225" y="72"/>
                      </a:cubicBezTo>
                      <a:cubicBezTo>
                        <a:pt x="225" y="72"/>
                        <a:pt x="226" y="72"/>
                        <a:pt x="227" y="72"/>
                      </a:cubicBezTo>
                      <a:cubicBezTo>
                        <a:pt x="226" y="73"/>
                        <a:pt x="224" y="74"/>
                        <a:pt x="223" y="72"/>
                      </a:cubicBezTo>
                      <a:close/>
                      <a:moveTo>
                        <a:pt x="230" y="82"/>
                      </a:moveTo>
                      <a:cubicBezTo>
                        <a:pt x="229" y="82"/>
                        <a:pt x="229" y="82"/>
                        <a:pt x="229" y="82"/>
                      </a:cubicBezTo>
                      <a:cubicBezTo>
                        <a:pt x="229" y="83"/>
                        <a:pt x="228" y="82"/>
                        <a:pt x="228" y="82"/>
                      </a:cubicBezTo>
                      <a:cubicBezTo>
                        <a:pt x="228" y="81"/>
                        <a:pt x="229" y="82"/>
                        <a:pt x="230" y="81"/>
                      </a:cubicBezTo>
                      <a:cubicBezTo>
                        <a:pt x="230" y="81"/>
                        <a:pt x="230" y="82"/>
                        <a:pt x="230" y="82"/>
                      </a:cubicBezTo>
                      <a:close/>
                      <a:moveTo>
                        <a:pt x="235" y="97"/>
                      </a:moveTo>
                      <a:cubicBezTo>
                        <a:pt x="235" y="98"/>
                        <a:pt x="234" y="99"/>
                        <a:pt x="233" y="98"/>
                      </a:cubicBezTo>
                      <a:cubicBezTo>
                        <a:pt x="233" y="97"/>
                        <a:pt x="234" y="98"/>
                        <a:pt x="235" y="97"/>
                      </a:cubicBezTo>
                      <a:close/>
                      <a:moveTo>
                        <a:pt x="229" y="71"/>
                      </a:moveTo>
                      <a:cubicBezTo>
                        <a:pt x="228" y="72"/>
                        <a:pt x="228" y="71"/>
                        <a:pt x="227" y="71"/>
                      </a:cubicBezTo>
                      <a:cubicBezTo>
                        <a:pt x="227" y="71"/>
                        <a:pt x="229" y="71"/>
                        <a:pt x="229" y="71"/>
                      </a:cubicBezTo>
                      <a:close/>
                      <a:moveTo>
                        <a:pt x="236" y="102"/>
                      </a:moveTo>
                      <a:cubicBezTo>
                        <a:pt x="237" y="101"/>
                        <a:pt x="237" y="101"/>
                        <a:pt x="238" y="101"/>
                      </a:cubicBezTo>
                      <a:cubicBezTo>
                        <a:pt x="238" y="102"/>
                        <a:pt x="237" y="102"/>
                        <a:pt x="236" y="102"/>
                      </a:cubicBezTo>
                      <a:close/>
                      <a:moveTo>
                        <a:pt x="231" y="77"/>
                      </a:moveTo>
                      <a:cubicBezTo>
                        <a:pt x="231" y="77"/>
                        <a:pt x="232" y="77"/>
                        <a:pt x="233" y="76"/>
                      </a:cubicBezTo>
                      <a:cubicBezTo>
                        <a:pt x="233" y="77"/>
                        <a:pt x="232" y="77"/>
                        <a:pt x="233" y="77"/>
                      </a:cubicBezTo>
                      <a:cubicBezTo>
                        <a:pt x="233" y="78"/>
                        <a:pt x="231" y="78"/>
                        <a:pt x="231" y="77"/>
                      </a:cubicBezTo>
                      <a:close/>
                      <a:moveTo>
                        <a:pt x="235" y="90"/>
                      </a:moveTo>
                      <a:cubicBezTo>
                        <a:pt x="235" y="89"/>
                        <a:pt x="237" y="89"/>
                        <a:pt x="238" y="90"/>
                      </a:cubicBezTo>
                      <a:cubicBezTo>
                        <a:pt x="237" y="90"/>
                        <a:pt x="236" y="90"/>
                        <a:pt x="235" y="90"/>
                      </a:cubicBezTo>
                      <a:close/>
                      <a:moveTo>
                        <a:pt x="239" y="94"/>
                      </a:moveTo>
                      <a:cubicBezTo>
                        <a:pt x="239" y="95"/>
                        <a:pt x="238" y="94"/>
                        <a:pt x="237" y="95"/>
                      </a:cubicBezTo>
                      <a:cubicBezTo>
                        <a:pt x="237" y="93"/>
                        <a:pt x="238" y="94"/>
                        <a:pt x="239" y="94"/>
                      </a:cubicBezTo>
                      <a:close/>
                      <a:moveTo>
                        <a:pt x="243" y="108"/>
                      </a:moveTo>
                      <a:cubicBezTo>
                        <a:pt x="243" y="109"/>
                        <a:pt x="242" y="109"/>
                        <a:pt x="241" y="109"/>
                      </a:cubicBezTo>
                      <a:cubicBezTo>
                        <a:pt x="241" y="108"/>
                        <a:pt x="242" y="108"/>
                        <a:pt x="243" y="108"/>
                      </a:cubicBezTo>
                      <a:close/>
                      <a:moveTo>
                        <a:pt x="233" y="66"/>
                      </a:moveTo>
                      <a:cubicBezTo>
                        <a:pt x="233" y="68"/>
                        <a:pt x="232" y="67"/>
                        <a:pt x="231" y="67"/>
                      </a:cubicBezTo>
                      <a:cubicBezTo>
                        <a:pt x="232" y="66"/>
                        <a:pt x="233" y="67"/>
                        <a:pt x="233" y="66"/>
                      </a:cubicBezTo>
                      <a:close/>
                      <a:moveTo>
                        <a:pt x="231" y="54"/>
                      </a:moveTo>
                      <a:cubicBezTo>
                        <a:pt x="230" y="54"/>
                        <a:pt x="230" y="54"/>
                        <a:pt x="230" y="54"/>
                      </a:cubicBezTo>
                      <a:cubicBezTo>
                        <a:pt x="229" y="53"/>
                        <a:pt x="229" y="53"/>
                        <a:pt x="230" y="53"/>
                      </a:cubicBezTo>
                      <a:cubicBezTo>
                        <a:pt x="230" y="53"/>
                        <a:pt x="231" y="53"/>
                        <a:pt x="231" y="54"/>
                      </a:cubicBezTo>
                      <a:close/>
                      <a:moveTo>
                        <a:pt x="237" y="77"/>
                      </a:moveTo>
                      <a:cubicBezTo>
                        <a:pt x="237" y="77"/>
                        <a:pt x="239" y="76"/>
                        <a:pt x="240" y="77"/>
                      </a:cubicBezTo>
                      <a:cubicBezTo>
                        <a:pt x="240" y="77"/>
                        <a:pt x="240" y="76"/>
                        <a:pt x="241" y="76"/>
                      </a:cubicBezTo>
                      <a:cubicBezTo>
                        <a:pt x="241" y="76"/>
                        <a:pt x="241" y="76"/>
                        <a:pt x="241" y="77"/>
                      </a:cubicBezTo>
                      <a:cubicBezTo>
                        <a:pt x="241" y="77"/>
                        <a:pt x="242" y="76"/>
                        <a:pt x="242" y="77"/>
                      </a:cubicBezTo>
                      <a:cubicBezTo>
                        <a:pt x="242" y="76"/>
                        <a:pt x="242" y="76"/>
                        <a:pt x="242" y="76"/>
                      </a:cubicBezTo>
                      <a:cubicBezTo>
                        <a:pt x="242" y="75"/>
                        <a:pt x="243" y="77"/>
                        <a:pt x="243" y="77"/>
                      </a:cubicBezTo>
                      <a:cubicBezTo>
                        <a:pt x="243" y="78"/>
                        <a:pt x="241" y="77"/>
                        <a:pt x="241" y="78"/>
                      </a:cubicBezTo>
                      <a:cubicBezTo>
                        <a:pt x="240" y="78"/>
                        <a:pt x="239" y="78"/>
                        <a:pt x="240" y="77"/>
                      </a:cubicBezTo>
                      <a:cubicBezTo>
                        <a:pt x="239" y="78"/>
                        <a:pt x="238" y="77"/>
                        <a:pt x="237" y="78"/>
                      </a:cubicBezTo>
                      <a:cubicBezTo>
                        <a:pt x="237" y="78"/>
                        <a:pt x="237" y="77"/>
                        <a:pt x="237" y="77"/>
                      </a:cubicBezTo>
                      <a:close/>
                      <a:moveTo>
                        <a:pt x="235" y="67"/>
                      </a:moveTo>
                      <a:cubicBezTo>
                        <a:pt x="235" y="67"/>
                        <a:pt x="235" y="68"/>
                        <a:pt x="236" y="67"/>
                      </a:cubicBezTo>
                      <a:cubicBezTo>
                        <a:pt x="236" y="68"/>
                        <a:pt x="236" y="68"/>
                        <a:pt x="237" y="68"/>
                      </a:cubicBezTo>
                      <a:cubicBezTo>
                        <a:pt x="237" y="68"/>
                        <a:pt x="237" y="68"/>
                        <a:pt x="236" y="68"/>
                      </a:cubicBezTo>
                      <a:cubicBezTo>
                        <a:pt x="236" y="68"/>
                        <a:pt x="236" y="68"/>
                        <a:pt x="236" y="67"/>
                      </a:cubicBezTo>
                      <a:cubicBezTo>
                        <a:pt x="238" y="67"/>
                        <a:pt x="237" y="66"/>
                        <a:pt x="238" y="66"/>
                      </a:cubicBezTo>
                      <a:cubicBezTo>
                        <a:pt x="239" y="68"/>
                        <a:pt x="237" y="68"/>
                        <a:pt x="238" y="69"/>
                      </a:cubicBezTo>
                      <a:cubicBezTo>
                        <a:pt x="237" y="69"/>
                        <a:pt x="237" y="69"/>
                        <a:pt x="236" y="69"/>
                      </a:cubicBezTo>
                      <a:cubicBezTo>
                        <a:pt x="235" y="69"/>
                        <a:pt x="236" y="68"/>
                        <a:pt x="235" y="68"/>
                      </a:cubicBezTo>
                      <a:cubicBezTo>
                        <a:pt x="235" y="68"/>
                        <a:pt x="235" y="68"/>
                        <a:pt x="235" y="67"/>
                      </a:cubicBezTo>
                      <a:close/>
                      <a:moveTo>
                        <a:pt x="241" y="73"/>
                      </a:moveTo>
                      <a:cubicBezTo>
                        <a:pt x="239" y="73"/>
                        <a:pt x="238" y="74"/>
                        <a:pt x="238" y="73"/>
                      </a:cubicBezTo>
                      <a:cubicBezTo>
                        <a:pt x="238" y="73"/>
                        <a:pt x="240" y="73"/>
                        <a:pt x="240" y="72"/>
                      </a:cubicBezTo>
                      <a:cubicBezTo>
                        <a:pt x="240" y="73"/>
                        <a:pt x="240" y="72"/>
                        <a:pt x="241" y="73"/>
                      </a:cubicBezTo>
                      <a:cubicBezTo>
                        <a:pt x="241" y="73"/>
                        <a:pt x="241" y="73"/>
                        <a:pt x="241" y="73"/>
                      </a:cubicBezTo>
                      <a:close/>
                      <a:moveTo>
                        <a:pt x="238" y="62"/>
                      </a:moveTo>
                      <a:cubicBezTo>
                        <a:pt x="238" y="61"/>
                        <a:pt x="237" y="61"/>
                        <a:pt x="237" y="60"/>
                      </a:cubicBezTo>
                      <a:cubicBezTo>
                        <a:pt x="237" y="59"/>
                        <a:pt x="238" y="61"/>
                        <a:pt x="238" y="60"/>
                      </a:cubicBezTo>
                      <a:cubicBezTo>
                        <a:pt x="238" y="60"/>
                        <a:pt x="239" y="60"/>
                        <a:pt x="239" y="60"/>
                      </a:cubicBezTo>
                      <a:cubicBezTo>
                        <a:pt x="239" y="61"/>
                        <a:pt x="238" y="61"/>
                        <a:pt x="238" y="61"/>
                      </a:cubicBezTo>
                      <a:cubicBezTo>
                        <a:pt x="238" y="63"/>
                        <a:pt x="240" y="62"/>
                        <a:pt x="241" y="62"/>
                      </a:cubicBezTo>
                      <a:cubicBezTo>
                        <a:pt x="240" y="63"/>
                        <a:pt x="239" y="62"/>
                        <a:pt x="238" y="62"/>
                      </a:cubicBezTo>
                      <a:close/>
                      <a:moveTo>
                        <a:pt x="245" y="96"/>
                      </a:moveTo>
                      <a:cubicBezTo>
                        <a:pt x="245" y="95"/>
                        <a:pt x="246" y="95"/>
                        <a:pt x="247" y="95"/>
                      </a:cubicBezTo>
                      <a:cubicBezTo>
                        <a:pt x="247" y="95"/>
                        <a:pt x="246" y="95"/>
                        <a:pt x="245" y="96"/>
                      </a:cubicBezTo>
                      <a:close/>
                      <a:moveTo>
                        <a:pt x="243" y="82"/>
                      </a:moveTo>
                      <a:cubicBezTo>
                        <a:pt x="243" y="81"/>
                        <a:pt x="244" y="81"/>
                        <a:pt x="245" y="81"/>
                      </a:cubicBezTo>
                      <a:cubicBezTo>
                        <a:pt x="245" y="82"/>
                        <a:pt x="243" y="82"/>
                        <a:pt x="243" y="82"/>
                      </a:cubicBezTo>
                      <a:close/>
                      <a:moveTo>
                        <a:pt x="241" y="72"/>
                      </a:moveTo>
                      <a:cubicBezTo>
                        <a:pt x="242" y="72"/>
                        <a:pt x="243" y="72"/>
                        <a:pt x="243" y="73"/>
                      </a:cubicBezTo>
                      <a:cubicBezTo>
                        <a:pt x="242" y="73"/>
                        <a:pt x="242" y="72"/>
                        <a:pt x="241" y="72"/>
                      </a:cubicBezTo>
                      <a:close/>
                      <a:moveTo>
                        <a:pt x="245" y="82"/>
                      </a:moveTo>
                      <a:cubicBezTo>
                        <a:pt x="246" y="81"/>
                        <a:pt x="246" y="81"/>
                        <a:pt x="246" y="80"/>
                      </a:cubicBezTo>
                      <a:cubicBezTo>
                        <a:pt x="247" y="80"/>
                        <a:pt x="248" y="78"/>
                        <a:pt x="248" y="80"/>
                      </a:cubicBezTo>
                      <a:cubicBezTo>
                        <a:pt x="249" y="79"/>
                        <a:pt x="249" y="79"/>
                        <a:pt x="250" y="78"/>
                      </a:cubicBezTo>
                      <a:cubicBezTo>
                        <a:pt x="250" y="79"/>
                        <a:pt x="251" y="79"/>
                        <a:pt x="251" y="80"/>
                      </a:cubicBezTo>
                      <a:cubicBezTo>
                        <a:pt x="248" y="80"/>
                        <a:pt x="247" y="81"/>
                        <a:pt x="245" y="82"/>
                      </a:cubicBezTo>
                      <a:close/>
                      <a:moveTo>
                        <a:pt x="238" y="51"/>
                      </a:moveTo>
                      <a:cubicBezTo>
                        <a:pt x="239" y="51"/>
                        <a:pt x="240" y="51"/>
                        <a:pt x="241" y="50"/>
                      </a:cubicBezTo>
                      <a:cubicBezTo>
                        <a:pt x="241" y="50"/>
                        <a:pt x="241" y="51"/>
                        <a:pt x="241" y="51"/>
                      </a:cubicBezTo>
                      <a:cubicBezTo>
                        <a:pt x="241" y="51"/>
                        <a:pt x="239" y="52"/>
                        <a:pt x="238" y="51"/>
                      </a:cubicBezTo>
                      <a:close/>
                      <a:moveTo>
                        <a:pt x="242" y="60"/>
                      </a:moveTo>
                      <a:cubicBezTo>
                        <a:pt x="241" y="60"/>
                        <a:pt x="241" y="60"/>
                        <a:pt x="241" y="59"/>
                      </a:cubicBezTo>
                      <a:cubicBezTo>
                        <a:pt x="241" y="59"/>
                        <a:pt x="242" y="59"/>
                        <a:pt x="242" y="60"/>
                      </a:cubicBezTo>
                      <a:close/>
                      <a:moveTo>
                        <a:pt x="244" y="47"/>
                      </a:moveTo>
                      <a:cubicBezTo>
                        <a:pt x="246" y="46"/>
                        <a:pt x="249" y="45"/>
                        <a:pt x="251" y="46"/>
                      </a:cubicBezTo>
                      <a:cubicBezTo>
                        <a:pt x="248" y="47"/>
                        <a:pt x="244" y="48"/>
                        <a:pt x="240" y="48"/>
                      </a:cubicBezTo>
                      <a:cubicBezTo>
                        <a:pt x="241" y="47"/>
                        <a:pt x="243" y="47"/>
                        <a:pt x="244" y="47"/>
                      </a:cubicBezTo>
                      <a:close/>
                      <a:moveTo>
                        <a:pt x="255" y="93"/>
                      </a:moveTo>
                      <a:cubicBezTo>
                        <a:pt x="254" y="93"/>
                        <a:pt x="254" y="94"/>
                        <a:pt x="253" y="94"/>
                      </a:cubicBezTo>
                      <a:cubicBezTo>
                        <a:pt x="253" y="93"/>
                        <a:pt x="254" y="92"/>
                        <a:pt x="255" y="93"/>
                      </a:cubicBezTo>
                      <a:close/>
                      <a:moveTo>
                        <a:pt x="247" y="62"/>
                      </a:moveTo>
                      <a:cubicBezTo>
                        <a:pt x="247" y="62"/>
                        <a:pt x="248" y="62"/>
                        <a:pt x="248" y="62"/>
                      </a:cubicBezTo>
                      <a:cubicBezTo>
                        <a:pt x="248" y="64"/>
                        <a:pt x="247" y="63"/>
                        <a:pt x="246" y="64"/>
                      </a:cubicBezTo>
                      <a:cubicBezTo>
                        <a:pt x="247" y="63"/>
                        <a:pt x="247" y="63"/>
                        <a:pt x="247" y="62"/>
                      </a:cubicBezTo>
                      <a:close/>
                      <a:moveTo>
                        <a:pt x="255" y="84"/>
                      </a:moveTo>
                      <a:cubicBezTo>
                        <a:pt x="253" y="85"/>
                        <a:pt x="253" y="85"/>
                        <a:pt x="253" y="85"/>
                      </a:cubicBezTo>
                      <a:cubicBezTo>
                        <a:pt x="254" y="83"/>
                        <a:pt x="256" y="82"/>
                        <a:pt x="257" y="81"/>
                      </a:cubicBezTo>
                      <a:cubicBezTo>
                        <a:pt x="257" y="83"/>
                        <a:pt x="255" y="83"/>
                        <a:pt x="255" y="84"/>
                      </a:cubicBezTo>
                      <a:close/>
                      <a:moveTo>
                        <a:pt x="257" y="84"/>
                      </a:moveTo>
                      <a:cubicBezTo>
                        <a:pt x="257" y="83"/>
                        <a:pt x="257" y="83"/>
                        <a:pt x="257" y="83"/>
                      </a:cubicBezTo>
                      <a:cubicBezTo>
                        <a:pt x="257" y="83"/>
                        <a:pt x="257" y="83"/>
                        <a:pt x="257" y="83"/>
                      </a:cubicBezTo>
                      <a:cubicBezTo>
                        <a:pt x="258" y="83"/>
                        <a:pt x="258" y="83"/>
                        <a:pt x="258" y="83"/>
                      </a:cubicBezTo>
                      <a:cubicBezTo>
                        <a:pt x="258" y="84"/>
                        <a:pt x="258" y="84"/>
                        <a:pt x="257" y="84"/>
                      </a:cubicBezTo>
                      <a:close/>
                      <a:moveTo>
                        <a:pt x="259" y="42"/>
                      </a:moveTo>
                      <a:cubicBezTo>
                        <a:pt x="258" y="44"/>
                        <a:pt x="255" y="43"/>
                        <a:pt x="259" y="42"/>
                      </a:cubicBezTo>
                      <a:close/>
                      <a:moveTo>
                        <a:pt x="262" y="65"/>
                      </a:moveTo>
                      <a:cubicBezTo>
                        <a:pt x="262" y="64"/>
                        <a:pt x="263" y="64"/>
                        <a:pt x="264" y="64"/>
                      </a:cubicBezTo>
                      <a:cubicBezTo>
                        <a:pt x="264" y="64"/>
                        <a:pt x="264" y="64"/>
                        <a:pt x="264" y="64"/>
                      </a:cubicBezTo>
                      <a:cubicBezTo>
                        <a:pt x="264" y="65"/>
                        <a:pt x="263" y="64"/>
                        <a:pt x="262" y="65"/>
                      </a:cubicBezTo>
                      <a:close/>
                      <a:moveTo>
                        <a:pt x="267" y="77"/>
                      </a:moveTo>
                      <a:cubicBezTo>
                        <a:pt x="266" y="78"/>
                        <a:pt x="266" y="77"/>
                        <a:pt x="265" y="77"/>
                      </a:cubicBezTo>
                      <a:cubicBezTo>
                        <a:pt x="265" y="76"/>
                        <a:pt x="266" y="77"/>
                        <a:pt x="267" y="77"/>
                      </a:cubicBezTo>
                      <a:close/>
                      <a:moveTo>
                        <a:pt x="262" y="58"/>
                      </a:moveTo>
                      <a:cubicBezTo>
                        <a:pt x="261" y="58"/>
                        <a:pt x="263" y="56"/>
                        <a:pt x="263" y="58"/>
                      </a:cubicBezTo>
                      <a:cubicBezTo>
                        <a:pt x="263" y="58"/>
                        <a:pt x="262" y="57"/>
                        <a:pt x="262" y="58"/>
                      </a:cubicBezTo>
                      <a:close/>
                      <a:moveTo>
                        <a:pt x="269" y="86"/>
                      </a:moveTo>
                      <a:cubicBezTo>
                        <a:pt x="270" y="86"/>
                        <a:pt x="268" y="86"/>
                        <a:pt x="269" y="87"/>
                      </a:cubicBezTo>
                      <a:cubicBezTo>
                        <a:pt x="268" y="87"/>
                        <a:pt x="268" y="86"/>
                        <a:pt x="269" y="86"/>
                      </a:cubicBezTo>
                      <a:close/>
                      <a:moveTo>
                        <a:pt x="271" y="73"/>
                      </a:moveTo>
                      <a:cubicBezTo>
                        <a:pt x="272" y="73"/>
                        <a:pt x="272" y="73"/>
                        <a:pt x="272" y="73"/>
                      </a:cubicBezTo>
                      <a:cubicBezTo>
                        <a:pt x="272" y="74"/>
                        <a:pt x="270" y="74"/>
                        <a:pt x="270" y="75"/>
                      </a:cubicBezTo>
                      <a:cubicBezTo>
                        <a:pt x="268" y="75"/>
                        <a:pt x="268" y="75"/>
                        <a:pt x="266" y="75"/>
                      </a:cubicBezTo>
                      <a:cubicBezTo>
                        <a:pt x="267" y="73"/>
                        <a:pt x="270" y="74"/>
                        <a:pt x="271" y="73"/>
                      </a:cubicBezTo>
                      <a:close/>
                      <a:moveTo>
                        <a:pt x="270" y="79"/>
                      </a:moveTo>
                      <a:cubicBezTo>
                        <a:pt x="271" y="79"/>
                        <a:pt x="270" y="80"/>
                        <a:pt x="270" y="81"/>
                      </a:cubicBezTo>
                      <a:cubicBezTo>
                        <a:pt x="269" y="81"/>
                        <a:pt x="269" y="79"/>
                        <a:pt x="270" y="79"/>
                      </a:cubicBezTo>
                      <a:close/>
                      <a:moveTo>
                        <a:pt x="267" y="64"/>
                      </a:moveTo>
                      <a:cubicBezTo>
                        <a:pt x="267" y="64"/>
                        <a:pt x="267" y="64"/>
                        <a:pt x="267" y="64"/>
                      </a:cubicBezTo>
                      <a:cubicBezTo>
                        <a:pt x="268" y="65"/>
                        <a:pt x="268" y="65"/>
                        <a:pt x="268" y="65"/>
                      </a:cubicBezTo>
                      <a:cubicBezTo>
                        <a:pt x="266" y="65"/>
                        <a:pt x="266" y="65"/>
                        <a:pt x="266" y="65"/>
                      </a:cubicBezTo>
                      <a:cubicBezTo>
                        <a:pt x="266" y="64"/>
                        <a:pt x="267" y="64"/>
                        <a:pt x="267" y="64"/>
                      </a:cubicBezTo>
                      <a:close/>
                      <a:moveTo>
                        <a:pt x="269" y="62"/>
                      </a:moveTo>
                      <a:cubicBezTo>
                        <a:pt x="267" y="63"/>
                        <a:pt x="267" y="63"/>
                        <a:pt x="267" y="63"/>
                      </a:cubicBezTo>
                      <a:cubicBezTo>
                        <a:pt x="267" y="62"/>
                        <a:pt x="269" y="62"/>
                        <a:pt x="269" y="62"/>
                      </a:cubicBezTo>
                      <a:close/>
                      <a:moveTo>
                        <a:pt x="271" y="71"/>
                      </a:moveTo>
                      <a:cubicBezTo>
                        <a:pt x="270" y="72"/>
                        <a:pt x="270" y="72"/>
                        <a:pt x="269" y="72"/>
                      </a:cubicBezTo>
                      <a:cubicBezTo>
                        <a:pt x="269" y="71"/>
                        <a:pt x="271" y="70"/>
                        <a:pt x="271" y="71"/>
                      </a:cubicBezTo>
                      <a:close/>
                      <a:moveTo>
                        <a:pt x="267" y="40"/>
                      </a:moveTo>
                      <a:cubicBezTo>
                        <a:pt x="267" y="40"/>
                        <a:pt x="265" y="41"/>
                        <a:pt x="265" y="41"/>
                      </a:cubicBezTo>
                      <a:cubicBezTo>
                        <a:pt x="265" y="40"/>
                        <a:pt x="266" y="40"/>
                        <a:pt x="267" y="40"/>
                      </a:cubicBezTo>
                      <a:close/>
                      <a:moveTo>
                        <a:pt x="277" y="98"/>
                      </a:moveTo>
                      <a:cubicBezTo>
                        <a:pt x="277" y="98"/>
                        <a:pt x="278" y="98"/>
                        <a:pt x="279" y="98"/>
                      </a:cubicBezTo>
                      <a:cubicBezTo>
                        <a:pt x="279" y="98"/>
                        <a:pt x="279" y="99"/>
                        <a:pt x="278" y="99"/>
                      </a:cubicBezTo>
                      <a:cubicBezTo>
                        <a:pt x="278" y="98"/>
                        <a:pt x="277" y="98"/>
                        <a:pt x="277" y="98"/>
                      </a:cubicBezTo>
                      <a:close/>
                      <a:moveTo>
                        <a:pt x="271" y="65"/>
                      </a:moveTo>
                      <a:cubicBezTo>
                        <a:pt x="271" y="65"/>
                        <a:pt x="271" y="65"/>
                        <a:pt x="271" y="66"/>
                      </a:cubicBezTo>
                      <a:cubicBezTo>
                        <a:pt x="271" y="66"/>
                        <a:pt x="271" y="65"/>
                        <a:pt x="272" y="65"/>
                      </a:cubicBezTo>
                      <a:cubicBezTo>
                        <a:pt x="273" y="66"/>
                        <a:pt x="271" y="65"/>
                        <a:pt x="271" y="66"/>
                      </a:cubicBezTo>
                      <a:cubicBezTo>
                        <a:pt x="271" y="66"/>
                        <a:pt x="271" y="65"/>
                        <a:pt x="271" y="65"/>
                      </a:cubicBezTo>
                      <a:close/>
                      <a:moveTo>
                        <a:pt x="276" y="88"/>
                      </a:moveTo>
                      <a:cubicBezTo>
                        <a:pt x="276" y="89"/>
                        <a:pt x="278" y="88"/>
                        <a:pt x="278" y="89"/>
                      </a:cubicBezTo>
                      <a:cubicBezTo>
                        <a:pt x="277" y="89"/>
                        <a:pt x="276" y="89"/>
                        <a:pt x="276" y="89"/>
                      </a:cubicBezTo>
                      <a:cubicBezTo>
                        <a:pt x="276" y="89"/>
                        <a:pt x="276" y="88"/>
                        <a:pt x="276" y="88"/>
                      </a:cubicBezTo>
                      <a:close/>
                      <a:moveTo>
                        <a:pt x="274" y="79"/>
                      </a:moveTo>
                      <a:cubicBezTo>
                        <a:pt x="275" y="79"/>
                        <a:pt x="275" y="79"/>
                        <a:pt x="275" y="79"/>
                      </a:cubicBezTo>
                      <a:cubicBezTo>
                        <a:pt x="276" y="80"/>
                        <a:pt x="274" y="81"/>
                        <a:pt x="274" y="79"/>
                      </a:cubicBezTo>
                      <a:close/>
                      <a:moveTo>
                        <a:pt x="270" y="48"/>
                      </a:moveTo>
                      <a:cubicBezTo>
                        <a:pt x="271" y="47"/>
                        <a:pt x="271" y="47"/>
                        <a:pt x="272" y="47"/>
                      </a:cubicBezTo>
                      <a:cubicBezTo>
                        <a:pt x="272" y="48"/>
                        <a:pt x="271" y="48"/>
                        <a:pt x="270" y="48"/>
                      </a:cubicBezTo>
                      <a:close/>
                      <a:moveTo>
                        <a:pt x="276" y="70"/>
                      </a:moveTo>
                      <a:cubicBezTo>
                        <a:pt x="276" y="69"/>
                        <a:pt x="277" y="69"/>
                        <a:pt x="277" y="70"/>
                      </a:cubicBezTo>
                      <a:cubicBezTo>
                        <a:pt x="277" y="70"/>
                        <a:pt x="276" y="71"/>
                        <a:pt x="276" y="70"/>
                      </a:cubicBezTo>
                      <a:close/>
                      <a:moveTo>
                        <a:pt x="277" y="68"/>
                      </a:moveTo>
                      <a:cubicBezTo>
                        <a:pt x="276" y="69"/>
                        <a:pt x="276" y="68"/>
                        <a:pt x="275" y="68"/>
                      </a:cubicBezTo>
                      <a:cubicBezTo>
                        <a:pt x="275" y="68"/>
                        <a:pt x="277" y="68"/>
                        <a:pt x="277" y="68"/>
                      </a:cubicBezTo>
                      <a:close/>
                      <a:moveTo>
                        <a:pt x="283" y="91"/>
                      </a:moveTo>
                      <a:cubicBezTo>
                        <a:pt x="283" y="91"/>
                        <a:pt x="282" y="92"/>
                        <a:pt x="281" y="92"/>
                      </a:cubicBezTo>
                      <a:cubicBezTo>
                        <a:pt x="281" y="91"/>
                        <a:pt x="282" y="90"/>
                        <a:pt x="283" y="91"/>
                      </a:cubicBezTo>
                      <a:close/>
                      <a:moveTo>
                        <a:pt x="274" y="47"/>
                      </a:moveTo>
                      <a:cubicBezTo>
                        <a:pt x="275" y="47"/>
                        <a:pt x="275" y="46"/>
                        <a:pt x="276" y="46"/>
                      </a:cubicBezTo>
                      <a:cubicBezTo>
                        <a:pt x="276" y="48"/>
                        <a:pt x="274" y="47"/>
                        <a:pt x="273" y="48"/>
                      </a:cubicBezTo>
                      <a:cubicBezTo>
                        <a:pt x="273" y="48"/>
                        <a:pt x="274" y="47"/>
                        <a:pt x="273" y="47"/>
                      </a:cubicBezTo>
                      <a:cubicBezTo>
                        <a:pt x="272" y="46"/>
                        <a:pt x="274" y="47"/>
                        <a:pt x="274" y="46"/>
                      </a:cubicBezTo>
                      <a:cubicBezTo>
                        <a:pt x="274" y="46"/>
                        <a:pt x="274" y="46"/>
                        <a:pt x="274" y="46"/>
                      </a:cubicBezTo>
                      <a:cubicBezTo>
                        <a:pt x="275" y="47"/>
                        <a:pt x="274" y="46"/>
                        <a:pt x="274" y="47"/>
                      </a:cubicBezTo>
                      <a:close/>
                      <a:moveTo>
                        <a:pt x="281" y="85"/>
                      </a:moveTo>
                      <a:cubicBezTo>
                        <a:pt x="281" y="86"/>
                        <a:pt x="283" y="85"/>
                        <a:pt x="283" y="86"/>
                      </a:cubicBezTo>
                      <a:cubicBezTo>
                        <a:pt x="282" y="86"/>
                        <a:pt x="281" y="86"/>
                        <a:pt x="280" y="86"/>
                      </a:cubicBezTo>
                      <a:cubicBezTo>
                        <a:pt x="280" y="85"/>
                        <a:pt x="281" y="85"/>
                        <a:pt x="281" y="85"/>
                      </a:cubicBezTo>
                      <a:close/>
                      <a:moveTo>
                        <a:pt x="284" y="102"/>
                      </a:moveTo>
                      <a:cubicBezTo>
                        <a:pt x="285" y="102"/>
                        <a:pt x="286" y="102"/>
                        <a:pt x="286" y="102"/>
                      </a:cubicBezTo>
                      <a:cubicBezTo>
                        <a:pt x="286" y="102"/>
                        <a:pt x="286" y="103"/>
                        <a:pt x="284" y="103"/>
                      </a:cubicBezTo>
                      <a:cubicBezTo>
                        <a:pt x="285" y="103"/>
                        <a:pt x="284" y="103"/>
                        <a:pt x="284" y="102"/>
                      </a:cubicBezTo>
                      <a:close/>
                      <a:moveTo>
                        <a:pt x="290" y="98"/>
                      </a:moveTo>
                      <a:cubicBezTo>
                        <a:pt x="292" y="99"/>
                        <a:pt x="296" y="96"/>
                        <a:pt x="298" y="97"/>
                      </a:cubicBezTo>
                      <a:cubicBezTo>
                        <a:pt x="294" y="98"/>
                        <a:pt x="291" y="98"/>
                        <a:pt x="287" y="100"/>
                      </a:cubicBezTo>
                      <a:cubicBezTo>
                        <a:pt x="288" y="99"/>
                        <a:pt x="286" y="98"/>
                        <a:pt x="285" y="98"/>
                      </a:cubicBezTo>
                      <a:cubicBezTo>
                        <a:pt x="286" y="97"/>
                        <a:pt x="288" y="100"/>
                        <a:pt x="290" y="98"/>
                      </a:cubicBezTo>
                      <a:close/>
                      <a:moveTo>
                        <a:pt x="282" y="80"/>
                      </a:moveTo>
                      <a:cubicBezTo>
                        <a:pt x="281" y="79"/>
                        <a:pt x="284" y="79"/>
                        <a:pt x="284" y="79"/>
                      </a:cubicBezTo>
                      <a:cubicBezTo>
                        <a:pt x="284" y="81"/>
                        <a:pt x="282" y="80"/>
                        <a:pt x="282" y="80"/>
                      </a:cubicBezTo>
                      <a:close/>
                      <a:moveTo>
                        <a:pt x="281" y="77"/>
                      </a:moveTo>
                      <a:cubicBezTo>
                        <a:pt x="281" y="76"/>
                        <a:pt x="283" y="76"/>
                        <a:pt x="284" y="76"/>
                      </a:cubicBezTo>
                      <a:cubicBezTo>
                        <a:pt x="284" y="77"/>
                        <a:pt x="283" y="77"/>
                        <a:pt x="283" y="77"/>
                      </a:cubicBezTo>
                      <a:cubicBezTo>
                        <a:pt x="282" y="76"/>
                        <a:pt x="282" y="77"/>
                        <a:pt x="281" y="77"/>
                      </a:cubicBezTo>
                      <a:close/>
                      <a:moveTo>
                        <a:pt x="286" y="101"/>
                      </a:moveTo>
                      <a:cubicBezTo>
                        <a:pt x="287" y="101"/>
                        <a:pt x="287" y="101"/>
                        <a:pt x="288" y="101"/>
                      </a:cubicBezTo>
                      <a:cubicBezTo>
                        <a:pt x="288" y="101"/>
                        <a:pt x="286" y="102"/>
                        <a:pt x="286" y="101"/>
                      </a:cubicBezTo>
                      <a:close/>
                      <a:moveTo>
                        <a:pt x="285" y="87"/>
                      </a:moveTo>
                      <a:cubicBezTo>
                        <a:pt x="285" y="87"/>
                        <a:pt x="285" y="87"/>
                        <a:pt x="284" y="88"/>
                      </a:cubicBezTo>
                      <a:cubicBezTo>
                        <a:pt x="283" y="87"/>
                        <a:pt x="284" y="87"/>
                        <a:pt x="283" y="87"/>
                      </a:cubicBezTo>
                      <a:cubicBezTo>
                        <a:pt x="284" y="86"/>
                        <a:pt x="284" y="87"/>
                        <a:pt x="285" y="87"/>
                      </a:cubicBezTo>
                      <a:close/>
                      <a:moveTo>
                        <a:pt x="284" y="84"/>
                      </a:moveTo>
                      <a:cubicBezTo>
                        <a:pt x="284" y="85"/>
                        <a:pt x="284" y="85"/>
                        <a:pt x="284" y="85"/>
                      </a:cubicBezTo>
                      <a:cubicBezTo>
                        <a:pt x="284" y="86"/>
                        <a:pt x="285" y="84"/>
                        <a:pt x="285" y="85"/>
                      </a:cubicBezTo>
                      <a:cubicBezTo>
                        <a:pt x="284" y="85"/>
                        <a:pt x="285" y="86"/>
                        <a:pt x="283" y="86"/>
                      </a:cubicBezTo>
                      <a:cubicBezTo>
                        <a:pt x="283" y="85"/>
                        <a:pt x="283" y="85"/>
                        <a:pt x="283" y="85"/>
                      </a:cubicBezTo>
                      <a:lnTo>
                        <a:pt x="284" y="84"/>
                      </a:lnTo>
                      <a:close/>
                      <a:moveTo>
                        <a:pt x="290" y="97"/>
                      </a:moveTo>
                      <a:cubicBezTo>
                        <a:pt x="288" y="97"/>
                        <a:pt x="289" y="98"/>
                        <a:pt x="287" y="98"/>
                      </a:cubicBezTo>
                      <a:cubicBezTo>
                        <a:pt x="287" y="97"/>
                        <a:pt x="287" y="96"/>
                        <a:pt x="288" y="96"/>
                      </a:cubicBezTo>
                      <a:cubicBezTo>
                        <a:pt x="288" y="97"/>
                        <a:pt x="290" y="96"/>
                        <a:pt x="290" y="97"/>
                      </a:cubicBezTo>
                      <a:close/>
                      <a:moveTo>
                        <a:pt x="289" y="95"/>
                      </a:moveTo>
                      <a:cubicBezTo>
                        <a:pt x="288" y="95"/>
                        <a:pt x="288" y="95"/>
                        <a:pt x="288" y="96"/>
                      </a:cubicBezTo>
                      <a:cubicBezTo>
                        <a:pt x="288" y="95"/>
                        <a:pt x="287" y="96"/>
                        <a:pt x="286" y="96"/>
                      </a:cubicBezTo>
                      <a:cubicBezTo>
                        <a:pt x="287" y="95"/>
                        <a:pt x="288" y="95"/>
                        <a:pt x="289" y="95"/>
                      </a:cubicBezTo>
                      <a:close/>
                      <a:moveTo>
                        <a:pt x="285" y="70"/>
                      </a:moveTo>
                      <a:cubicBezTo>
                        <a:pt x="285" y="71"/>
                        <a:pt x="283" y="72"/>
                        <a:pt x="285" y="72"/>
                      </a:cubicBezTo>
                      <a:cubicBezTo>
                        <a:pt x="284" y="73"/>
                        <a:pt x="284" y="72"/>
                        <a:pt x="282" y="73"/>
                      </a:cubicBezTo>
                      <a:cubicBezTo>
                        <a:pt x="282" y="72"/>
                        <a:pt x="283" y="71"/>
                        <a:pt x="283" y="71"/>
                      </a:cubicBezTo>
                      <a:cubicBezTo>
                        <a:pt x="283" y="70"/>
                        <a:pt x="284" y="70"/>
                        <a:pt x="285" y="70"/>
                      </a:cubicBezTo>
                      <a:close/>
                      <a:moveTo>
                        <a:pt x="281" y="63"/>
                      </a:moveTo>
                      <a:cubicBezTo>
                        <a:pt x="281" y="63"/>
                        <a:pt x="282" y="63"/>
                        <a:pt x="283" y="62"/>
                      </a:cubicBezTo>
                      <a:cubicBezTo>
                        <a:pt x="283" y="63"/>
                        <a:pt x="282" y="63"/>
                        <a:pt x="281" y="63"/>
                      </a:cubicBezTo>
                      <a:close/>
                      <a:moveTo>
                        <a:pt x="284" y="64"/>
                      </a:moveTo>
                      <a:cubicBezTo>
                        <a:pt x="283" y="65"/>
                        <a:pt x="283" y="65"/>
                        <a:pt x="283" y="65"/>
                      </a:cubicBezTo>
                      <a:cubicBezTo>
                        <a:pt x="282" y="64"/>
                        <a:pt x="285" y="63"/>
                        <a:pt x="284" y="64"/>
                      </a:cubicBezTo>
                      <a:close/>
                      <a:moveTo>
                        <a:pt x="286" y="79"/>
                      </a:moveTo>
                      <a:cubicBezTo>
                        <a:pt x="286" y="78"/>
                        <a:pt x="287" y="78"/>
                        <a:pt x="287" y="78"/>
                      </a:cubicBezTo>
                      <a:cubicBezTo>
                        <a:pt x="287" y="78"/>
                        <a:pt x="287" y="79"/>
                        <a:pt x="288" y="79"/>
                      </a:cubicBezTo>
                      <a:cubicBezTo>
                        <a:pt x="288" y="79"/>
                        <a:pt x="286" y="79"/>
                        <a:pt x="287" y="80"/>
                      </a:cubicBezTo>
                      <a:cubicBezTo>
                        <a:pt x="286" y="80"/>
                        <a:pt x="286" y="79"/>
                        <a:pt x="286" y="79"/>
                      </a:cubicBezTo>
                      <a:close/>
                      <a:moveTo>
                        <a:pt x="287" y="74"/>
                      </a:moveTo>
                      <a:cubicBezTo>
                        <a:pt x="287" y="74"/>
                        <a:pt x="287" y="74"/>
                        <a:pt x="287" y="74"/>
                      </a:cubicBezTo>
                      <a:cubicBezTo>
                        <a:pt x="286" y="74"/>
                        <a:pt x="286" y="73"/>
                        <a:pt x="286" y="73"/>
                      </a:cubicBezTo>
                      <a:cubicBezTo>
                        <a:pt x="286" y="73"/>
                        <a:pt x="286" y="73"/>
                        <a:pt x="286" y="73"/>
                      </a:cubicBezTo>
                      <a:cubicBezTo>
                        <a:pt x="287" y="73"/>
                        <a:pt x="287" y="73"/>
                        <a:pt x="287" y="74"/>
                      </a:cubicBezTo>
                      <a:close/>
                      <a:moveTo>
                        <a:pt x="284" y="67"/>
                      </a:moveTo>
                      <a:cubicBezTo>
                        <a:pt x="284" y="66"/>
                        <a:pt x="287" y="65"/>
                        <a:pt x="287" y="66"/>
                      </a:cubicBezTo>
                      <a:cubicBezTo>
                        <a:pt x="286" y="67"/>
                        <a:pt x="286" y="66"/>
                        <a:pt x="284" y="67"/>
                      </a:cubicBezTo>
                      <a:close/>
                      <a:moveTo>
                        <a:pt x="284" y="64"/>
                      </a:moveTo>
                      <a:cubicBezTo>
                        <a:pt x="283" y="63"/>
                        <a:pt x="284" y="62"/>
                        <a:pt x="285" y="62"/>
                      </a:cubicBezTo>
                      <a:cubicBezTo>
                        <a:pt x="285" y="63"/>
                        <a:pt x="285" y="63"/>
                        <a:pt x="284" y="64"/>
                      </a:cubicBezTo>
                      <a:close/>
                      <a:moveTo>
                        <a:pt x="292" y="94"/>
                      </a:moveTo>
                      <a:cubicBezTo>
                        <a:pt x="291" y="95"/>
                        <a:pt x="291" y="96"/>
                        <a:pt x="290" y="95"/>
                      </a:cubicBezTo>
                      <a:cubicBezTo>
                        <a:pt x="290" y="94"/>
                        <a:pt x="292" y="94"/>
                        <a:pt x="292" y="94"/>
                      </a:cubicBezTo>
                      <a:close/>
                      <a:moveTo>
                        <a:pt x="292" y="93"/>
                      </a:moveTo>
                      <a:cubicBezTo>
                        <a:pt x="291" y="92"/>
                        <a:pt x="293" y="92"/>
                        <a:pt x="294" y="92"/>
                      </a:cubicBezTo>
                      <a:cubicBezTo>
                        <a:pt x="293" y="93"/>
                        <a:pt x="293" y="93"/>
                        <a:pt x="292" y="93"/>
                      </a:cubicBezTo>
                      <a:close/>
                      <a:moveTo>
                        <a:pt x="290" y="71"/>
                      </a:moveTo>
                      <a:cubicBezTo>
                        <a:pt x="291" y="71"/>
                        <a:pt x="291" y="71"/>
                        <a:pt x="292" y="71"/>
                      </a:cubicBezTo>
                      <a:cubicBezTo>
                        <a:pt x="292" y="71"/>
                        <a:pt x="291" y="71"/>
                        <a:pt x="290" y="71"/>
                      </a:cubicBezTo>
                      <a:cubicBezTo>
                        <a:pt x="291" y="72"/>
                        <a:pt x="291" y="72"/>
                        <a:pt x="292" y="72"/>
                      </a:cubicBezTo>
                      <a:cubicBezTo>
                        <a:pt x="292" y="72"/>
                        <a:pt x="291" y="73"/>
                        <a:pt x="292" y="73"/>
                      </a:cubicBezTo>
                      <a:cubicBezTo>
                        <a:pt x="291" y="73"/>
                        <a:pt x="291" y="74"/>
                        <a:pt x="290" y="74"/>
                      </a:cubicBezTo>
                      <a:cubicBezTo>
                        <a:pt x="289" y="73"/>
                        <a:pt x="290" y="72"/>
                        <a:pt x="290" y="71"/>
                      </a:cubicBezTo>
                      <a:close/>
                      <a:moveTo>
                        <a:pt x="294" y="85"/>
                      </a:moveTo>
                      <a:cubicBezTo>
                        <a:pt x="293" y="85"/>
                        <a:pt x="294" y="87"/>
                        <a:pt x="293" y="86"/>
                      </a:cubicBezTo>
                      <a:cubicBezTo>
                        <a:pt x="293" y="86"/>
                        <a:pt x="292" y="86"/>
                        <a:pt x="292" y="85"/>
                      </a:cubicBezTo>
                      <a:cubicBezTo>
                        <a:pt x="294" y="85"/>
                        <a:pt x="295" y="84"/>
                        <a:pt x="298" y="85"/>
                      </a:cubicBezTo>
                      <a:cubicBezTo>
                        <a:pt x="297" y="85"/>
                        <a:pt x="298" y="85"/>
                        <a:pt x="298" y="86"/>
                      </a:cubicBezTo>
                      <a:cubicBezTo>
                        <a:pt x="296" y="86"/>
                        <a:pt x="295" y="86"/>
                        <a:pt x="294" y="87"/>
                      </a:cubicBezTo>
                      <a:cubicBezTo>
                        <a:pt x="293" y="86"/>
                        <a:pt x="294" y="86"/>
                        <a:pt x="294" y="85"/>
                      </a:cubicBezTo>
                      <a:close/>
                      <a:moveTo>
                        <a:pt x="296" y="85"/>
                      </a:moveTo>
                      <a:cubicBezTo>
                        <a:pt x="296" y="85"/>
                        <a:pt x="297" y="86"/>
                        <a:pt x="297" y="85"/>
                      </a:cubicBezTo>
                      <a:cubicBezTo>
                        <a:pt x="297" y="85"/>
                        <a:pt x="296" y="84"/>
                        <a:pt x="296" y="85"/>
                      </a:cubicBezTo>
                      <a:close/>
                      <a:moveTo>
                        <a:pt x="292" y="70"/>
                      </a:moveTo>
                      <a:cubicBezTo>
                        <a:pt x="293" y="70"/>
                        <a:pt x="294" y="71"/>
                        <a:pt x="295" y="70"/>
                      </a:cubicBezTo>
                      <a:cubicBezTo>
                        <a:pt x="295" y="70"/>
                        <a:pt x="295" y="71"/>
                        <a:pt x="296" y="71"/>
                      </a:cubicBezTo>
                      <a:cubicBezTo>
                        <a:pt x="295" y="71"/>
                        <a:pt x="295" y="72"/>
                        <a:pt x="294" y="72"/>
                      </a:cubicBezTo>
                      <a:cubicBezTo>
                        <a:pt x="293" y="71"/>
                        <a:pt x="293" y="71"/>
                        <a:pt x="292" y="71"/>
                      </a:cubicBezTo>
                      <a:cubicBezTo>
                        <a:pt x="292" y="71"/>
                        <a:pt x="292" y="70"/>
                        <a:pt x="293" y="69"/>
                      </a:cubicBezTo>
                      <a:cubicBezTo>
                        <a:pt x="293" y="70"/>
                        <a:pt x="293" y="70"/>
                        <a:pt x="292" y="70"/>
                      </a:cubicBezTo>
                      <a:close/>
                      <a:moveTo>
                        <a:pt x="296" y="91"/>
                      </a:moveTo>
                      <a:cubicBezTo>
                        <a:pt x="296" y="91"/>
                        <a:pt x="298" y="92"/>
                        <a:pt x="296" y="92"/>
                      </a:cubicBezTo>
                      <a:cubicBezTo>
                        <a:pt x="296" y="91"/>
                        <a:pt x="296" y="91"/>
                        <a:pt x="296" y="91"/>
                      </a:cubicBezTo>
                      <a:close/>
                      <a:moveTo>
                        <a:pt x="293" y="59"/>
                      </a:moveTo>
                      <a:cubicBezTo>
                        <a:pt x="292" y="59"/>
                        <a:pt x="292" y="59"/>
                        <a:pt x="291" y="60"/>
                      </a:cubicBezTo>
                      <a:cubicBezTo>
                        <a:pt x="291" y="58"/>
                        <a:pt x="292" y="59"/>
                        <a:pt x="293" y="59"/>
                      </a:cubicBezTo>
                      <a:close/>
                      <a:moveTo>
                        <a:pt x="292" y="51"/>
                      </a:moveTo>
                      <a:cubicBezTo>
                        <a:pt x="292" y="52"/>
                        <a:pt x="291" y="51"/>
                        <a:pt x="290" y="52"/>
                      </a:cubicBezTo>
                      <a:cubicBezTo>
                        <a:pt x="291" y="52"/>
                        <a:pt x="293" y="52"/>
                        <a:pt x="294" y="51"/>
                      </a:cubicBezTo>
                      <a:cubicBezTo>
                        <a:pt x="294" y="52"/>
                        <a:pt x="295" y="52"/>
                        <a:pt x="295" y="53"/>
                      </a:cubicBezTo>
                      <a:cubicBezTo>
                        <a:pt x="295" y="53"/>
                        <a:pt x="294" y="52"/>
                        <a:pt x="294" y="52"/>
                      </a:cubicBezTo>
                      <a:cubicBezTo>
                        <a:pt x="294" y="53"/>
                        <a:pt x="294" y="53"/>
                        <a:pt x="294" y="53"/>
                      </a:cubicBezTo>
                      <a:cubicBezTo>
                        <a:pt x="292" y="53"/>
                        <a:pt x="291" y="54"/>
                        <a:pt x="290" y="53"/>
                      </a:cubicBezTo>
                      <a:cubicBezTo>
                        <a:pt x="291" y="54"/>
                        <a:pt x="289" y="51"/>
                        <a:pt x="288" y="53"/>
                      </a:cubicBezTo>
                      <a:cubicBezTo>
                        <a:pt x="288" y="53"/>
                        <a:pt x="289" y="53"/>
                        <a:pt x="289" y="53"/>
                      </a:cubicBezTo>
                      <a:cubicBezTo>
                        <a:pt x="287" y="54"/>
                        <a:pt x="286" y="53"/>
                        <a:pt x="284" y="54"/>
                      </a:cubicBezTo>
                      <a:cubicBezTo>
                        <a:pt x="285" y="53"/>
                        <a:pt x="281" y="54"/>
                        <a:pt x="280" y="54"/>
                      </a:cubicBezTo>
                      <a:cubicBezTo>
                        <a:pt x="280" y="53"/>
                        <a:pt x="280" y="53"/>
                        <a:pt x="280" y="53"/>
                      </a:cubicBezTo>
                      <a:cubicBezTo>
                        <a:pt x="284" y="53"/>
                        <a:pt x="286" y="52"/>
                        <a:pt x="290" y="51"/>
                      </a:cubicBezTo>
                      <a:cubicBezTo>
                        <a:pt x="290" y="51"/>
                        <a:pt x="290" y="51"/>
                        <a:pt x="290" y="52"/>
                      </a:cubicBezTo>
                      <a:cubicBezTo>
                        <a:pt x="290" y="51"/>
                        <a:pt x="290" y="51"/>
                        <a:pt x="290" y="50"/>
                      </a:cubicBezTo>
                      <a:cubicBezTo>
                        <a:pt x="291" y="50"/>
                        <a:pt x="291" y="51"/>
                        <a:pt x="292" y="51"/>
                      </a:cubicBezTo>
                      <a:close/>
                      <a:moveTo>
                        <a:pt x="301" y="92"/>
                      </a:moveTo>
                      <a:cubicBezTo>
                        <a:pt x="299" y="92"/>
                        <a:pt x="299" y="92"/>
                        <a:pt x="299" y="92"/>
                      </a:cubicBezTo>
                      <a:cubicBezTo>
                        <a:pt x="299" y="90"/>
                        <a:pt x="298" y="92"/>
                        <a:pt x="297" y="91"/>
                      </a:cubicBezTo>
                      <a:cubicBezTo>
                        <a:pt x="297" y="90"/>
                        <a:pt x="299" y="91"/>
                        <a:pt x="300" y="90"/>
                      </a:cubicBezTo>
                      <a:cubicBezTo>
                        <a:pt x="300" y="91"/>
                        <a:pt x="300" y="91"/>
                        <a:pt x="301" y="92"/>
                      </a:cubicBezTo>
                      <a:close/>
                      <a:moveTo>
                        <a:pt x="294" y="68"/>
                      </a:moveTo>
                      <a:cubicBezTo>
                        <a:pt x="293" y="68"/>
                        <a:pt x="293" y="68"/>
                        <a:pt x="293" y="68"/>
                      </a:cubicBezTo>
                      <a:cubicBezTo>
                        <a:pt x="294" y="67"/>
                        <a:pt x="294" y="68"/>
                        <a:pt x="294" y="68"/>
                      </a:cubicBezTo>
                      <a:close/>
                      <a:moveTo>
                        <a:pt x="301" y="97"/>
                      </a:moveTo>
                      <a:cubicBezTo>
                        <a:pt x="300" y="98"/>
                        <a:pt x="300" y="97"/>
                        <a:pt x="300" y="97"/>
                      </a:cubicBezTo>
                      <a:cubicBezTo>
                        <a:pt x="300" y="96"/>
                        <a:pt x="301" y="96"/>
                        <a:pt x="301" y="97"/>
                      </a:cubicBezTo>
                      <a:close/>
                      <a:moveTo>
                        <a:pt x="300" y="94"/>
                      </a:moveTo>
                      <a:cubicBezTo>
                        <a:pt x="300" y="95"/>
                        <a:pt x="303" y="93"/>
                        <a:pt x="303" y="95"/>
                      </a:cubicBezTo>
                      <a:cubicBezTo>
                        <a:pt x="302" y="94"/>
                        <a:pt x="301" y="95"/>
                        <a:pt x="299" y="95"/>
                      </a:cubicBezTo>
                      <a:cubicBezTo>
                        <a:pt x="300" y="95"/>
                        <a:pt x="299" y="94"/>
                        <a:pt x="300" y="94"/>
                      </a:cubicBezTo>
                      <a:close/>
                      <a:moveTo>
                        <a:pt x="296" y="69"/>
                      </a:moveTo>
                      <a:cubicBezTo>
                        <a:pt x="295" y="69"/>
                        <a:pt x="295" y="68"/>
                        <a:pt x="295" y="67"/>
                      </a:cubicBezTo>
                      <a:cubicBezTo>
                        <a:pt x="296" y="67"/>
                        <a:pt x="296" y="68"/>
                        <a:pt x="296" y="69"/>
                      </a:cubicBezTo>
                      <a:close/>
                      <a:moveTo>
                        <a:pt x="299" y="75"/>
                      </a:moveTo>
                      <a:cubicBezTo>
                        <a:pt x="300" y="75"/>
                        <a:pt x="299" y="76"/>
                        <a:pt x="299" y="76"/>
                      </a:cubicBezTo>
                      <a:cubicBezTo>
                        <a:pt x="299" y="77"/>
                        <a:pt x="301" y="75"/>
                        <a:pt x="301" y="76"/>
                      </a:cubicBezTo>
                      <a:cubicBezTo>
                        <a:pt x="300" y="77"/>
                        <a:pt x="299" y="77"/>
                        <a:pt x="298" y="77"/>
                      </a:cubicBezTo>
                      <a:cubicBezTo>
                        <a:pt x="298" y="76"/>
                        <a:pt x="298" y="76"/>
                        <a:pt x="298" y="75"/>
                      </a:cubicBezTo>
                      <a:cubicBezTo>
                        <a:pt x="298" y="74"/>
                        <a:pt x="298" y="76"/>
                        <a:pt x="299" y="75"/>
                      </a:cubicBezTo>
                      <a:close/>
                      <a:moveTo>
                        <a:pt x="297" y="55"/>
                      </a:moveTo>
                      <a:cubicBezTo>
                        <a:pt x="298" y="55"/>
                        <a:pt x="297" y="56"/>
                        <a:pt x="296" y="56"/>
                      </a:cubicBezTo>
                      <a:cubicBezTo>
                        <a:pt x="296" y="56"/>
                        <a:pt x="297" y="56"/>
                        <a:pt x="297" y="56"/>
                      </a:cubicBezTo>
                      <a:cubicBezTo>
                        <a:pt x="296" y="57"/>
                        <a:pt x="295" y="56"/>
                        <a:pt x="294" y="57"/>
                      </a:cubicBezTo>
                      <a:cubicBezTo>
                        <a:pt x="296" y="56"/>
                        <a:pt x="295" y="56"/>
                        <a:pt x="296" y="55"/>
                      </a:cubicBezTo>
                      <a:cubicBezTo>
                        <a:pt x="297" y="55"/>
                        <a:pt x="299" y="54"/>
                        <a:pt x="299" y="56"/>
                      </a:cubicBezTo>
                      <a:cubicBezTo>
                        <a:pt x="298" y="56"/>
                        <a:pt x="298" y="55"/>
                        <a:pt x="297" y="55"/>
                      </a:cubicBezTo>
                      <a:close/>
                      <a:moveTo>
                        <a:pt x="299" y="68"/>
                      </a:moveTo>
                      <a:cubicBezTo>
                        <a:pt x="298" y="68"/>
                        <a:pt x="298" y="67"/>
                        <a:pt x="297" y="68"/>
                      </a:cubicBezTo>
                      <a:cubicBezTo>
                        <a:pt x="297" y="68"/>
                        <a:pt x="297" y="67"/>
                        <a:pt x="298" y="67"/>
                      </a:cubicBezTo>
                      <a:cubicBezTo>
                        <a:pt x="298" y="67"/>
                        <a:pt x="298" y="67"/>
                        <a:pt x="298" y="67"/>
                      </a:cubicBezTo>
                      <a:cubicBezTo>
                        <a:pt x="298" y="66"/>
                        <a:pt x="299" y="67"/>
                        <a:pt x="299" y="68"/>
                      </a:cubicBezTo>
                      <a:close/>
                      <a:moveTo>
                        <a:pt x="303" y="85"/>
                      </a:moveTo>
                      <a:cubicBezTo>
                        <a:pt x="302" y="85"/>
                        <a:pt x="303" y="84"/>
                        <a:pt x="302" y="84"/>
                      </a:cubicBezTo>
                      <a:cubicBezTo>
                        <a:pt x="302" y="84"/>
                        <a:pt x="303" y="84"/>
                        <a:pt x="303" y="83"/>
                      </a:cubicBezTo>
                      <a:cubicBezTo>
                        <a:pt x="303" y="84"/>
                        <a:pt x="304" y="84"/>
                        <a:pt x="303" y="85"/>
                      </a:cubicBezTo>
                      <a:close/>
                      <a:moveTo>
                        <a:pt x="306" y="94"/>
                      </a:moveTo>
                      <a:cubicBezTo>
                        <a:pt x="305" y="94"/>
                        <a:pt x="305" y="94"/>
                        <a:pt x="304" y="94"/>
                      </a:cubicBezTo>
                      <a:cubicBezTo>
                        <a:pt x="303" y="94"/>
                        <a:pt x="306" y="93"/>
                        <a:pt x="306" y="94"/>
                      </a:cubicBezTo>
                      <a:close/>
                      <a:moveTo>
                        <a:pt x="304" y="84"/>
                      </a:moveTo>
                      <a:cubicBezTo>
                        <a:pt x="304" y="82"/>
                        <a:pt x="304" y="82"/>
                        <a:pt x="304" y="82"/>
                      </a:cubicBezTo>
                      <a:cubicBezTo>
                        <a:pt x="305" y="82"/>
                        <a:pt x="305" y="84"/>
                        <a:pt x="304" y="84"/>
                      </a:cubicBezTo>
                      <a:close/>
                      <a:moveTo>
                        <a:pt x="306" y="66"/>
                      </a:moveTo>
                      <a:cubicBezTo>
                        <a:pt x="305" y="66"/>
                        <a:pt x="304" y="67"/>
                        <a:pt x="303" y="67"/>
                      </a:cubicBezTo>
                      <a:cubicBezTo>
                        <a:pt x="303" y="66"/>
                        <a:pt x="303" y="66"/>
                        <a:pt x="304" y="66"/>
                      </a:cubicBezTo>
                      <a:cubicBezTo>
                        <a:pt x="304" y="65"/>
                        <a:pt x="303" y="65"/>
                        <a:pt x="303" y="65"/>
                      </a:cubicBezTo>
                      <a:cubicBezTo>
                        <a:pt x="303" y="64"/>
                        <a:pt x="304" y="65"/>
                        <a:pt x="304" y="64"/>
                      </a:cubicBezTo>
                      <a:cubicBezTo>
                        <a:pt x="304" y="66"/>
                        <a:pt x="306" y="65"/>
                        <a:pt x="306" y="66"/>
                      </a:cubicBezTo>
                      <a:close/>
                      <a:moveTo>
                        <a:pt x="305" y="62"/>
                      </a:moveTo>
                      <a:cubicBezTo>
                        <a:pt x="305" y="63"/>
                        <a:pt x="303" y="62"/>
                        <a:pt x="302" y="63"/>
                      </a:cubicBezTo>
                      <a:cubicBezTo>
                        <a:pt x="302" y="62"/>
                        <a:pt x="304" y="62"/>
                        <a:pt x="305" y="62"/>
                      </a:cubicBezTo>
                      <a:close/>
                      <a:moveTo>
                        <a:pt x="308" y="92"/>
                      </a:moveTo>
                      <a:cubicBezTo>
                        <a:pt x="308" y="91"/>
                        <a:pt x="308" y="91"/>
                        <a:pt x="308" y="91"/>
                      </a:cubicBezTo>
                      <a:cubicBezTo>
                        <a:pt x="309" y="91"/>
                        <a:pt x="309" y="92"/>
                        <a:pt x="309" y="92"/>
                      </a:cubicBezTo>
                      <a:cubicBezTo>
                        <a:pt x="308" y="93"/>
                        <a:pt x="308" y="92"/>
                        <a:pt x="308" y="92"/>
                      </a:cubicBezTo>
                      <a:close/>
                      <a:moveTo>
                        <a:pt x="304" y="59"/>
                      </a:moveTo>
                      <a:cubicBezTo>
                        <a:pt x="305" y="58"/>
                        <a:pt x="307" y="59"/>
                        <a:pt x="308" y="58"/>
                      </a:cubicBezTo>
                      <a:cubicBezTo>
                        <a:pt x="308" y="59"/>
                        <a:pt x="305" y="59"/>
                        <a:pt x="304" y="59"/>
                      </a:cubicBezTo>
                      <a:close/>
                      <a:moveTo>
                        <a:pt x="307" y="67"/>
                      </a:moveTo>
                      <a:cubicBezTo>
                        <a:pt x="307" y="66"/>
                        <a:pt x="307" y="66"/>
                        <a:pt x="307" y="66"/>
                      </a:cubicBezTo>
                      <a:cubicBezTo>
                        <a:pt x="308" y="65"/>
                        <a:pt x="310" y="65"/>
                        <a:pt x="312" y="64"/>
                      </a:cubicBezTo>
                      <a:cubicBezTo>
                        <a:pt x="311" y="66"/>
                        <a:pt x="308" y="65"/>
                        <a:pt x="307" y="67"/>
                      </a:cubicBezTo>
                      <a:close/>
                      <a:moveTo>
                        <a:pt x="312" y="80"/>
                      </a:moveTo>
                      <a:cubicBezTo>
                        <a:pt x="312" y="81"/>
                        <a:pt x="311" y="81"/>
                        <a:pt x="310" y="82"/>
                      </a:cubicBezTo>
                      <a:cubicBezTo>
                        <a:pt x="310" y="81"/>
                        <a:pt x="311" y="80"/>
                        <a:pt x="312" y="80"/>
                      </a:cubicBezTo>
                      <a:close/>
                      <a:moveTo>
                        <a:pt x="310" y="55"/>
                      </a:moveTo>
                      <a:cubicBezTo>
                        <a:pt x="310" y="56"/>
                        <a:pt x="308" y="56"/>
                        <a:pt x="306" y="56"/>
                      </a:cubicBezTo>
                      <a:cubicBezTo>
                        <a:pt x="306" y="55"/>
                        <a:pt x="309" y="54"/>
                        <a:pt x="310" y="55"/>
                      </a:cubicBezTo>
                      <a:close/>
                      <a:moveTo>
                        <a:pt x="308" y="53"/>
                      </a:moveTo>
                      <a:cubicBezTo>
                        <a:pt x="308" y="53"/>
                        <a:pt x="308" y="53"/>
                        <a:pt x="309" y="53"/>
                      </a:cubicBezTo>
                      <a:cubicBezTo>
                        <a:pt x="308" y="53"/>
                        <a:pt x="307" y="54"/>
                        <a:pt x="306" y="54"/>
                      </a:cubicBezTo>
                      <a:cubicBezTo>
                        <a:pt x="306" y="52"/>
                        <a:pt x="308" y="53"/>
                        <a:pt x="309" y="53"/>
                      </a:cubicBezTo>
                      <a:cubicBezTo>
                        <a:pt x="309" y="53"/>
                        <a:pt x="309" y="53"/>
                        <a:pt x="308" y="53"/>
                      </a:cubicBezTo>
                      <a:close/>
                      <a:moveTo>
                        <a:pt x="315" y="88"/>
                      </a:moveTo>
                      <a:cubicBezTo>
                        <a:pt x="315" y="89"/>
                        <a:pt x="313" y="89"/>
                        <a:pt x="313" y="89"/>
                      </a:cubicBezTo>
                      <a:cubicBezTo>
                        <a:pt x="313" y="88"/>
                        <a:pt x="314" y="88"/>
                        <a:pt x="314" y="88"/>
                      </a:cubicBezTo>
                      <a:cubicBezTo>
                        <a:pt x="314" y="88"/>
                        <a:pt x="314" y="88"/>
                        <a:pt x="315" y="88"/>
                      </a:cubicBezTo>
                      <a:cubicBezTo>
                        <a:pt x="315" y="88"/>
                        <a:pt x="313" y="89"/>
                        <a:pt x="315" y="88"/>
                      </a:cubicBezTo>
                      <a:close/>
                      <a:moveTo>
                        <a:pt x="313" y="65"/>
                      </a:moveTo>
                      <a:cubicBezTo>
                        <a:pt x="313" y="64"/>
                        <a:pt x="313" y="64"/>
                        <a:pt x="313" y="64"/>
                      </a:cubicBezTo>
                      <a:cubicBezTo>
                        <a:pt x="314" y="64"/>
                        <a:pt x="314" y="64"/>
                        <a:pt x="314" y="64"/>
                      </a:cubicBezTo>
                      <a:cubicBezTo>
                        <a:pt x="315" y="65"/>
                        <a:pt x="313" y="64"/>
                        <a:pt x="313" y="65"/>
                      </a:cubicBezTo>
                      <a:close/>
                      <a:moveTo>
                        <a:pt x="319" y="91"/>
                      </a:moveTo>
                      <a:cubicBezTo>
                        <a:pt x="318" y="91"/>
                        <a:pt x="320" y="91"/>
                        <a:pt x="321" y="91"/>
                      </a:cubicBezTo>
                      <a:cubicBezTo>
                        <a:pt x="321" y="92"/>
                        <a:pt x="319" y="91"/>
                        <a:pt x="319" y="91"/>
                      </a:cubicBezTo>
                      <a:close/>
                      <a:moveTo>
                        <a:pt x="319" y="80"/>
                      </a:moveTo>
                      <a:cubicBezTo>
                        <a:pt x="319" y="81"/>
                        <a:pt x="319" y="81"/>
                        <a:pt x="319" y="81"/>
                      </a:cubicBezTo>
                      <a:cubicBezTo>
                        <a:pt x="319" y="81"/>
                        <a:pt x="318" y="81"/>
                        <a:pt x="318" y="81"/>
                      </a:cubicBezTo>
                      <a:cubicBezTo>
                        <a:pt x="318" y="81"/>
                        <a:pt x="318" y="80"/>
                        <a:pt x="319" y="80"/>
                      </a:cubicBezTo>
                      <a:close/>
                      <a:moveTo>
                        <a:pt x="316" y="63"/>
                      </a:moveTo>
                      <a:cubicBezTo>
                        <a:pt x="316" y="63"/>
                        <a:pt x="319" y="61"/>
                        <a:pt x="319" y="63"/>
                      </a:cubicBezTo>
                      <a:cubicBezTo>
                        <a:pt x="318" y="63"/>
                        <a:pt x="317" y="62"/>
                        <a:pt x="316" y="63"/>
                      </a:cubicBezTo>
                      <a:close/>
                      <a:moveTo>
                        <a:pt x="319" y="78"/>
                      </a:moveTo>
                      <a:cubicBezTo>
                        <a:pt x="319" y="77"/>
                        <a:pt x="320" y="77"/>
                        <a:pt x="321" y="77"/>
                      </a:cubicBezTo>
                      <a:cubicBezTo>
                        <a:pt x="321" y="79"/>
                        <a:pt x="320" y="78"/>
                        <a:pt x="319" y="78"/>
                      </a:cubicBezTo>
                      <a:close/>
                      <a:moveTo>
                        <a:pt x="318" y="68"/>
                      </a:moveTo>
                      <a:cubicBezTo>
                        <a:pt x="318" y="67"/>
                        <a:pt x="320" y="67"/>
                        <a:pt x="320" y="67"/>
                      </a:cubicBezTo>
                      <a:cubicBezTo>
                        <a:pt x="320" y="68"/>
                        <a:pt x="319" y="68"/>
                        <a:pt x="318" y="68"/>
                      </a:cubicBezTo>
                      <a:close/>
                      <a:moveTo>
                        <a:pt x="321" y="80"/>
                      </a:moveTo>
                      <a:cubicBezTo>
                        <a:pt x="321" y="79"/>
                        <a:pt x="321" y="79"/>
                        <a:pt x="321" y="79"/>
                      </a:cubicBezTo>
                      <a:cubicBezTo>
                        <a:pt x="322" y="78"/>
                        <a:pt x="322" y="80"/>
                        <a:pt x="321" y="80"/>
                      </a:cubicBezTo>
                      <a:close/>
                      <a:moveTo>
                        <a:pt x="329" y="85"/>
                      </a:moveTo>
                      <a:cubicBezTo>
                        <a:pt x="328" y="86"/>
                        <a:pt x="328" y="87"/>
                        <a:pt x="326" y="86"/>
                      </a:cubicBezTo>
                      <a:cubicBezTo>
                        <a:pt x="326" y="85"/>
                        <a:pt x="328" y="86"/>
                        <a:pt x="329" y="85"/>
                      </a:cubicBezTo>
                      <a:close/>
                      <a:moveTo>
                        <a:pt x="327" y="77"/>
                      </a:moveTo>
                      <a:cubicBezTo>
                        <a:pt x="328" y="78"/>
                        <a:pt x="328" y="77"/>
                        <a:pt x="329" y="77"/>
                      </a:cubicBezTo>
                      <a:cubicBezTo>
                        <a:pt x="328" y="78"/>
                        <a:pt x="329" y="79"/>
                        <a:pt x="328" y="80"/>
                      </a:cubicBezTo>
                      <a:cubicBezTo>
                        <a:pt x="328" y="79"/>
                        <a:pt x="327" y="79"/>
                        <a:pt x="328" y="79"/>
                      </a:cubicBezTo>
                      <a:cubicBezTo>
                        <a:pt x="327" y="79"/>
                        <a:pt x="328" y="80"/>
                        <a:pt x="327" y="80"/>
                      </a:cubicBezTo>
                      <a:cubicBezTo>
                        <a:pt x="327" y="79"/>
                        <a:pt x="326" y="79"/>
                        <a:pt x="326" y="79"/>
                      </a:cubicBezTo>
                      <a:cubicBezTo>
                        <a:pt x="326" y="79"/>
                        <a:pt x="326" y="78"/>
                        <a:pt x="327" y="78"/>
                      </a:cubicBezTo>
                      <a:cubicBezTo>
                        <a:pt x="327" y="78"/>
                        <a:pt x="327" y="78"/>
                        <a:pt x="328" y="78"/>
                      </a:cubicBezTo>
                      <a:cubicBezTo>
                        <a:pt x="327" y="78"/>
                        <a:pt x="327" y="78"/>
                        <a:pt x="327" y="77"/>
                      </a:cubicBezTo>
                      <a:close/>
                      <a:moveTo>
                        <a:pt x="327" y="52"/>
                      </a:moveTo>
                      <a:cubicBezTo>
                        <a:pt x="326" y="53"/>
                        <a:pt x="324" y="51"/>
                        <a:pt x="323" y="51"/>
                      </a:cubicBezTo>
                      <a:cubicBezTo>
                        <a:pt x="325" y="51"/>
                        <a:pt x="325" y="52"/>
                        <a:pt x="327" y="52"/>
                      </a:cubicBezTo>
                      <a:close/>
                      <a:moveTo>
                        <a:pt x="329" y="73"/>
                      </a:moveTo>
                      <a:cubicBezTo>
                        <a:pt x="328" y="73"/>
                        <a:pt x="329" y="73"/>
                        <a:pt x="329" y="73"/>
                      </a:cubicBezTo>
                      <a:cubicBezTo>
                        <a:pt x="328" y="73"/>
                        <a:pt x="328" y="73"/>
                        <a:pt x="327" y="73"/>
                      </a:cubicBezTo>
                      <a:cubicBezTo>
                        <a:pt x="327" y="73"/>
                        <a:pt x="327" y="73"/>
                        <a:pt x="327" y="72"/>
                      </a:cubicBezTo>
                      <a:cubicBezTo>
                        <a:pt x="328" y="72"/>
                        <a:pt x="328" y="73"/>
                        <a:pt x="329" y="72"/>
                      </a:cubicBezTo>
                      <a:cubicBezTo>
                        <a:pt x="329" y="73"/>
                        <a:pt x="330" y="73"/>
                        <a:pt x="329" y="73"/>
                      </a:cubicBezTo>
                      <a:close/>
                      <a:moveTo>
                        <a:pt x="330" y="89"/>
                      </a:moveTo>
                      <a:cubicBezTo>
                        <a:pt x="330" y="88"/>
                        <a:pt x="331" y="88"/>
                        <a:pt x="332" y="89"/>
                      </a:cubicBezTo>
                      <a:cubicBezTo>
                        <a:pt x="332" y="89"/>
                        <a:pt x="331" y="89"/>
                        <a:pt x="330" y="89"/>
                      </a:cubicBezTo>
                      <a:close/>
                      <a:moveTo>
                        <a:pt x="331" y="81"/>
                      </a:moveTo>
                      <a:cubicBezTo>
                        <a:pt x="330" y="82"/>
                        <a:pt x="331" y="82"/>
                        <a:pt x="330" y="82"/>
                      </a:cubicBezTo>
                      <a:cubicBezTo>
                        <a:pt x="330" y="81"/>
                        <a:pt x="331" y="80"/>
                        <a:pt x="333" y="80"/>
                      </a:cubicBezTo>
                      <a:cubicBezTo>
                        <a:pt x="333" y="81"/>
                        <a:pt x="333" y="81"/>
                        <a:pt x="333" y="81"/>
                      </a:cubicBezTo>
                      <a:cubicBezTo>
                        <a:pt x="332" y="82"/>
                        <a:pt x="331" y="82"/>
                        <a:pt x="331" y="81"/>
                      </a:cubicBezTo>
                      <a:close/>
                      <a:moveTo>
                        <a:pt x="329" y="60"/>
                      </a:moveTo>
                      <a:cubicBezTo>
                        <a:pt x="329" y="61"/>
                        <a:pt x="327" y="60"/>
                        <a:pt x="327" y="60"/>
                      </a:cubicBezTo>
                      <a:cubicBezTo>
                        <a:pt x="327" y="60"/>
                        <a:pt x="328" y="59"/>
                        <a:pt x="329" y="60"/>
                      </a:cubicBezTo>
                      <a:close/>
                      <a:moveTo>
                        <a:pt x="331" y="77"/>
                      </a:moveTo>
                      <a:cubicBezTo>
                        <a:pt x="332" y="77"/>
                        <a:pt x="333" y="77"/>
                        <a:pt x="335" y="77"/>
                      </a:cubicBezTo>
                      <a:cubicBezTo>
                        <a:pt x="335" y="79"/>
                        <a:pt x="331" y="78"/>
                        <a:pt x="330" y="79"/>
                      </a:cubicBezTo>
                      <a:cubicBezTo>
                        <a:pt x="331" y="78"/>
                        <a:pt x="331" y="78"/>
                        <a:pt x="331" y="77"/>
                      </a:cubicBezTo>
                      <a:close/>
                      <a:moveTo>
                        <a:pt x="338" y="71"/>
                      </a:moveTo>
                      <a:cubicBezTo>
                        <a:pt x="336" y="72"/>
                        <a:pt x="333" y="72"/>
                        <a:pt x="330" y="73"/>
                      </a:cubicBezTo>
                      <a:cubicBezTo>
                        <a:pt x="331" y="71"/>
                        <a:pt x="336" y="70"/>
                        <a:pt x="338" y="71"/>
                      </a:cubicBezTo>
                      <a:close/>
                      <a:moveTo>
                        <a:pt x="329" y="54"/>
                      </a:moveTo>
                      <a:cubicBezTo>
                        <a:pt x="330" y="54"/>
                        <a:pt x="330" y="54"/>
                        <a:pt x="331" y="54"/>
                      </a:cubicBezTo>
                      <a:cubicBezTo>
                        <a:pt x="331" y="55"/>
                        <a:pt x="329" y="54"/>
                        <a:pt x="329" y="54"/>
                      </a:cubicBezTo>
                      <a:close/>
                      <a:moveTo>
                        <a:pt x="335" y="88"/>
                      </a:moveTo>
                      <a:cubicBezTo>
                        <a:pt x="335" y="88"/>
                        <a:pt x="335" y="88"/>
                        <a:pt x="335" y="88"/>
                      </a:cubicBezTo>
                      <a:cubicBezTo>
                        <a:pt x="335" y="88"/>
                        <a:pt x="335" y="88"/>
                        <a:pt x="335" y="88"/>
                      </a:cubicBezTo>
                      <a:cubicBezTo>
                        <a:pt x="335" y="89"/>
                        <a:pt x="334" y="88"/>
                        <a:pt x="335" y="88"/>
                      </a:cubicBezTo>
                      <a:close/>
                      <a:moveTo>
                        <a:pt x="334" y="76"/>
                      </a:moveTo>
                      <a:cubicBezTo>
                        <a:pt x="333" y="76"/>
                        <a:pt x="334" y="75"/>
                        <a:pt x="334" y="75"/>
                      </a:cubicBezTo>
                      <a:cubicBezTo>
                        <a:pt x="333" y="75"/>
                        <a:pt x="333" y="75"/>
                        <a:pt x="333" y="75"/>
                      </a:cubicBezTo>
                      <a:cubicBezTo>
                        <a:pt x="333" y="74"/>
                        <a:pt x="334" y="75"/>
                        <a:pt x="335" y="75"/>
                      </a:cubicBezTo>
                      <a:cubicBezTo>
                        <a:pt x="335" y="76"/>
                        <a:pt x="334" y="76"/>
                        <a:pt x="334" y="76"/>
                      </a:cubicBezTo>
                      <a:close/>
                      <a:moveTo>
                        <a:pt x="334" y="59"/>
                      </a:moveTo>
                      <a:cubicBezTo>
                        <a:pt x="336" y="59"/>
                        <a:pt x="336" y="59"/>
                        <a:pt x="336" y="59"/>
                      </a:cubicBezTo>
                      <a:cubicBezTo>
                        <a:pt x="336" y="60"/>
                        <a:pt x="336" y="60"/>
                        <a:pt x="336" y="60"/>
                      </a:cubicBezTo>
                      <a:cubicBezTo>
                        <a:pt x="335" y="59"/>
                        <a:pt x="334" y="60"/>
                        <a:pt x="334" y="59"/>
                      </a:cubicBezTo>
                      <a:close/>
                      <a:moveTo>
                        <a:pt x="341" y="83"/>
                      </a:moveTo>
                      <a:cubicBezTo>
                        <a:pt x="341" y="84"/>
                        <a:pt x="339" y="84"/>
                        <a:pt x="339" y="83"/>
                      </a:cubicBezTo>
                      <a:cubicBezTo>
                        <a:pt x="339" y="83"/>
                        <a:pt x="340" y="83"/>
                        <a:pt x="341" y="83"/>
                      </a:cubicBezTo>
                      <a:close/>
                      <a:moveTo>
                        <a:pt x="333" y="28"/>
                      </a:moveTo>
                      <a:cubicBezTo>
                        <a:pt x="332" y="28"/>
                        <a:pt x="332" y="29"/>
                        <a:pt x="333" y="29"/>
                      </a:cubicBezTo>
                      <a:cubicBezTo>
                        <a:pt x="333" y="29"/>
                        <a:pt x="331" y="29"/>
                        <a:pt x="331" y="29"/>
                      </a:cubicBezTo>
                      <a:cubicBezTo>
                        <a:pt x="331" y="29"/>
                        <a:pt x="332" y="27"/>
                        <a:pt x="333" y="28"/>
                      </a:cubicBezTo>
                      <a:close/>
                      <a:moveTo>
                        <a:pt x="334" y="51"/>
                      </a:moveTo>
                      <a:cubicBezTo>
                        <a:pt x="334" y="50"/>
                        <a:pt x="336" y="51"/>
                        <a:pt x="336" y="51"/>
                      </a:cubicBezTo>
                      <a:cubicBezTo>
                        <a:pt x="336" y="51"/>
                        <a:pt x="335" y="51"/>
                        <a:pt x="334" y="51"/>
                      </a:cubicBezTo>
                      <a:close/>
                      <a:moveTo>
                        <a:pt x="335" y="34"/>
                      </a:moveTo>
                      <a:cubicBezTo>
                        <a:pt x="335" y="35"/>
                        <a:pt x="334" y="35"/>
                        <a:pt x="333" y="35"/>
                      </a:cubicBezTo>
                      <a:cubicBezTo>
                        <a:pt x="333" y="34"/>
                        <a:pt x="334" y="34"/>
                        <a:pt x="334" y="34"/>
                      </a:cubicBezTo>
                      <a:cubicBezTo>
                        <a:pt x="334" y="34"/>
                        <a:pt x="334" y="34"/>
                        <a:pt x="335" y="34"/>
                      </a:cubicBezTo>
                      <a:close/>
                      <a:moveTo>
                        <a:pt x="339" y="58"/>
                      </a:moveTo>
                      <a:cubicBezTo>
                        <a:pt x="340" y="58"/>
                        <a:pt x="340" y="58"/>
                        <a:pt x="340" y="59"/>
                      </a:cubicBezTo>
                      <a:cubicBezTo>
                        <a:pt x="340" y="59"/>
                        <a:pt x="339" y="58"/>
                        <a:pt x="339" y="58"/>
                      </a:cubicBezTo>
                      <a:cubicBezTo>
                        <a:pt x="339" y="58"/>
                        <a:pt x="339" y="58"/>
                        <a:pt x="339" y="58"/>
                      </a:cubicBezTo>
                      <a:close/>
                      <a:moveTo>
                        <a:pt x="336" y="36"/>
                      </a:moveTo>
                      <a:cubicBezTo>
                        <a:pt x="336" y="35"/>
                        <a:pt x="338" y="35"/>
                        <a:pt x="338" y="36"/>
                      </a:cubicBezTo>
                      <a:cubicBezTo>
                        <a:pt x="337" y="37"/>
                        <a:pt x="337" y="36"/>
                        <a:pt x="336" y="36"/>
                      </a:cubicBezTo>
                      <a:close/>
                      <a:moveTo>
                        <a:pt x="342" y="67"/>
                      </a:moveTo>
                      <a:cubicBezTo>
                        <a:pt x="342" y="67"/>
                        <a:pt x="341" y="68"/>
                        <a:pt x="341" y="68"/>
                      </a:cubicBezTo>
                      <a:cubicBezTo>
                        <a:pt x="340" y="66"/>
                        <a:pt x="344" y="67"/>
                        <a:pt x="342" y="67"/>
                      </a:cubicBezTo>
                      <a:close/>
                      <a:moveTo>
                        <a:pt x="344" y="80"/>
                      </a:moveTo>
                      <a:cubicBezTo>
                        <a:pt x="344" y="81"/>
                        <a:pt x="344" y="81"/>
                        <a:pt x="343" y="81"/>
                      </a:cubicBezTo>
                      <a:cubicBezTo>
                        <a:pt x="343" y="80"/>
                        <a:pt x="344" y="80"/>
                        <a:pt x="343" y="79"/>
                      </a:cubicBezTo>
                      <a:cubicBezTo>
                        <a:pt x="344" y="79"/>
                        <a:pt x="344" y="80"/>
                        <a:pt x="344" y="80"/>
                      </a:cubicBezTo>
                      <a:close/>
                      <a:moveTo>
                        <a:pt x="340" y="33"/>
                      </a:moveTo>
                      <a:cubicBezTo>
                        <a:pt x="339" y="33"/>
                        <a:pt x="339" y="33"/>
                        <a:pt x="339" y="33"/>
                      </a:cubicBezTo>
                      <a:cubicBezTo>
                        <a:pt x="339" y="33"/>
                        <a:pt x="340" y="33"/>
                        <a:pt x="339" y="33"/>
                      </a:cubicBezTo>
                      <a:cubicBezTo>
                        <a:pt x="339" y="32"/>
                        <a:pt x="339" y="32"/>
                        <a:pt x="340" y="32"/>
                      </a:cubicBezTo>
                      <a:cubicBezTo>
                        <a:pt x="340" y="32"/>
                        <a:pt x="340" y="32"/>
                        <a:pt x="340" y="32"/>
                      </a:cubicBezTo>
                      <a:cubicBezTo>
                        <a:pt x="340" y="33"/>
                        <a:pt x="340" y="33"/>
                        <a:pt x="340" y="33"/>
                      </a:cubicBezTo>
                      <a:close/>
                      <a:moveTo>
                        <a:pt x="352" y="81"/>
                      </a:moveTo>
                      <a:cubicBezTo>
                        <a:pt x="350" y="82"/>
                        <a:pt x="349" y="82"/>
                        <a:pt x="347" y="82"/>
                      </a:cubicBezTo>
                      <a:cubicBezTo>
                        <a:pt x="348" y="81"/>
                        <a:pt x="350" y="81"/>
                        <a:pt x="352" y="81"/>
                      </a:cubicBezTo>
                      <a:close/>
                      <a:moveTo>
                        <a:pt x="353" y="78"/>
                      </a:moveTo>
                      <a:cubicBezTo>
                        <a:pt x="352" y="80"/>
                        <a:pt x="353" y="78"/>
                        <a:pt x="354" y="79"/>
                      </a:cubicBezTo>
                      <a:cubicBezTo>
                        <a:pt x="353" y="79"/>
                        <a:pt x="353" y="79"/>
                        <a:pt x="352" y="80"/>
                      </a:cubicBezTo>
                      <a:cubicBezTo>
                        <a:pt x="351" y="80"/>
                        <a:pt x="352" y="78"/>
                        <a:pt x="351" y="79"/>
                      </a:cubicBezTo>
                      <a:cubicBezTo>
                        <a:pt x="350" y="79"/>
                        <a:pt x="352" y="78"/>
                        <a:pt x="353" y="78"/>
                      </a:cubicBezTo>
                      <a:close/>
                      <a:moveTo>
                        <a:pt x="351" y="77"/>
                      </a:moveTo>
                      <a:cubicBezTo>
                        <a:pt x="350" y="76"/>
                        <a:pt x="352" y="77"/>
                        <a:pt x="351" y="76"/>
                      </a:cubicBezTo>
                      <a:cubicBezTo>
                        <a:pt x="351" y="76"/>
                        <a:pt x="352" y="76"/>
                        <a:pt x="352" y="76"/>
                      </a:cubicBezTo>
                      <a:cubicBezTo>
                        <a:pt x="352" y="77"/>
                        <a:pt x="351" y="77"/>
                        <a:pt x="351" y="77"/>
                      </a:cubicBezTo>
                      <a:close/>
                      <a:moveTo>
                        <a:pt x="355" y="79"/>
                      </a:moveTo>
                      <a:cubicBezTo>
                        <a:pt x="355" y="78"/>
                        <a:pt x="355" y="78"/>
                        <a:pt x="355" y="78"/>
                      </a:cubicBezTo>
                      <a:cubicBezTo>
                        <a:pt x="355" y="78"/>
                        <a:pt x="356" y="78"/>
                        <a:pt x="356" y="78"/>
                      </a:cubicBezTo>
                      <a:cubicBezTo>
                        <a:pt x="357" y="79"/>
                        <a:pt x="356" y="79"/>
                        <a:pt x="355" y="79"/>
                      </a:cubicBezTo>
                      <a:close/>
                      <a:moveTo>
                        <a:pt x="357" y="65"/>
                      </a:moveTo>
                      <a:cubicBezTo>
                        <a:pt x="357" y="65"/>
                        <a:pt x="355" y="66"/>
                        <a:pt x="354" y="65"/>
                      </a:cubicBezTo>
                      <a:cubicBezTo>
                        <a:pt x="355" y="65"/>
                        <a:pt x="356" y="64"/>
                        <a:pt x="356" y="64"/>
                      </a:cubicBezTo>
                      <a:cubicBezTo>
                        <a:pt x="357" y="64"/>
                        <a:pt x="357" y="65"/>
                        <a:pt x="357" y="65"/>
                      </a:cubicBezTo>
                      <a:close/>
                      <a:moveTo>
                        <a:pt x="358" y="78"/>
                      </a:moveTo>
                      <a:cubicBezTo>
                        <a:pt x="359" y="78"/>
                        <a:pt x="358" y="78"/>
                        <a:pt x="358" y="79"/>
                      </a:cubicBezTo>
                      <a:cubicBezTo>
                        <a:pt x="358" y="79"/>
                        <a:pt x="358" y="78"/>
                        <a:pt x="357" y="78"/>
                      </a:cubicBezTo>
                      <a:cubicBezTo>
                        <a:pt x="357" y="77"/>
                        <a:pt x="358" y="78"/>
                        <a:pt x="358" y="78"/>
                      </a:cubicBezTo>
                      <a:close/>
                      <a:moveTo>
                        <a:pt x="356" y="55"/>
                      </a:moveTo>
                      <a:cubicBezTo>
                        <a:pt x="356" y="54"/>
                        <a:pt x="356" y="54"/>
                        <a:pt x="356" y="53"/>
                      </a:cubicBezTo>
                      <a:cubicBezTo>
                        <a:pt x="357" y="52"/>
                        <a:pt x="358" y="53"/>
                        <a:pt x="358" y="53"/>
                      </a:cubicBezTo>
                      <a:cubicBezTo>
                        <a:pt x="358" y="54"/>
                        <a:pt x="357" y="54"/>
                        <a:pt x="356" y="55"/>
                      </a:cubicBezTo>
                      <a:close/>
                      <a:moveTo>
                        <a:pt x="367" y="23"/>
                      </a:moveTo>
                      <a:cubicBezTo>
                        <a:pt x="367" y="24"/>
                        <a:pt x="369" y="23"/>
                        <a:pt x="370" y="23"/>
                      </a:cubicBezTo>
                      <a:cubicBezTo>
                        <a:pt x="365" y="25"/>
                        <a:pt x="358" y="25"/>
                        <a:pt x="354" y="26"/>
                      </a:cubicBezTo>
                      <a:cubicBezTo>
                        <a:pt x="354" y="26"/>
                        <a:pt x="354" y="26"/>
                        <a:pt x="354" y="25"/>
                      </a:cubicBezTo>
                      <a:cubicBezTo>
                        <a:pt x="359" y="26"/>
                        <a:pt x="363" y="23"/>
                        <a:pt x="367" y="24"/>
                      </a:cubicBezTo>
                      <a:cubicBezTo>
                        <a:pt x="368" y="24"/>
                        <a:pt x="366" y="24"/>
                        <a:pt x="367" y="23"/>
                      </a:cubicBezTo>
                      <a:close/>
                      <a:moveTo>
                        <a:pt x="366" y="69"/>
                      </a:moveTo>
                      <a:cubicBezTo>
                        <a:pt x="365" y="70"/>
                        <a:pt x="364" y="69"/>
                        <a:pt x="363" y="70"/>
                      </a:cubicBezTo>
                      <a:cubicBezTo>
                        <a:pt x="364" y="70"/>
                        <a:pt x="366" y="70"/>
                        <a:pt x="367" y="69"/>
                      </a:cubicBezTo>
                      <a:cubicBezTo>
                        <a:pt x="367" y="69"/>
                        <a:pt x="367" y="70"/>
                        <a:pt x="367" y="70"/>
                      </a:cubicBezTo>
                      <a:cubicBezTo>
                        <a:pt x="367" y="70"/>
                        <a:pt x="367" y="70"/>
                        <a:pt x="367" y="70"/>
                      </a:cubicBezTo>
                      <a:cubicBezTo>
                        <a:pt x="366" y="71"/>
                        <a:pt x="365" y="71"/>
                        <a:pt x="363" y="72"/>
                      </a:cubicBezTo>
                      <a:cubicBezTo>
                        <a:pt x="363" y="71"/>
                        <a:pt x="362" y="71"/>
                        <a:pt x="362" y="71"/>
                      </a:cubicBezTo>
                      <a:cubicBezTo>
                        <a:pt x="362" y="70"/>
                        <a:pt x="362" y="70"/>
                        <a:pt x="363" y="70"/>
                      </a:cubicBezTo>
                      <a:cubicBezTo>
                        <a:pt x="362" y="69"/>
                        <a:pt x="362" y="70"/>
                        <a:pt x="361" y="70"/>
                      </a:cubicBezTo>
                      <a:cubicBezTo>
                        <a:pt x="361" y="68"/>
                        <a:pt x="365" y="68"/>
                        <a:pt x="366" y="69"/>
                      </a:cubicBezTo>
                      <a:close/>
                      <a:moveTo>
                        <a:pt x="369" y="70"/>
                      </a:moveTo>
                      <a:cubicBezTo>
                        <a:pt x="369" y="70"/>
                        <a:pt x="369" y="70"/>
                        <a:pt x="369" y="71"/>
                      </a:cubicBezTo>
                      <a:cubicBezTo>
                        <a:pt x="371" y="70"/>
                        <a:pt x="372" y="70"/>
                        <a:pt x="374" y="70"/>
                      </a:cubicBezTo>
                      <a:cubicBezTo>
                        <a:pt x="374" y="71"/>
                        <a:pt x="372" y="70"/>
                        <a:pt x="373" y="71"/>
                      </a:cubicBezTo>
                      <a:cubicBezTo>
                        <a:pt x="373" y="71"/>
                        <a:pt x="372" y="71"/>
                        <a:pt x="372" y="71"/>
                      </a:cubicBezTo>
                      <a:cubicBezTo>
                        <a:pt x="371" y="71"/>
                        <a:pt x="369" y="72"/>
                        <a:pt x="368" y="71"/>
                      </a:cubicBezTo>
                      <a:cubicBezTo>
                        <a:pt x="368" y="71"/>
                        <a:pt x="369" y="71"/>
                        <a:pt x="368" y="70"/>
                      </a:cubicBezTo>
                      <a:cubicBezTo>
                        <a:pt x="368" y="69"/>
                        <a:pt x="368" y="70"/>
                        <a:pt x="369" y="70"/>
                      </a:cubicBezTo>
                      <a:close/>
                      <a:moveTo>
                        <a:pt x="367" y="55"/>
                      </a:moveTo>
                      <a:cubicBezTo>
                        <a:pt x="366" y="54"/>
                        <a:pt x="367" y="53"/>
                        <a:pt x="367" y="53"/>
                      </a:cubicBezTo>
                      <a:cubicBezTo>
                        <a:pt x="368" y="54"/>
                        <a:pt x="369" y="53"/>
                        <a:pt x="370" y="54"/>
                      </a:cubicBezTo>
                      <a:cubicBezTo>
                        <a:pt x="370" y="55"/>
                        <a:pt x="367" y="54"/>
                        <a:pt x="367" y="55"/>
                      </a:cubicBezTo>
                      <a:close/>
                      <a:moveTo>
                        <a:pt x="369" y="68"/>
                      </a:moveTo>
                      <a:cubicBezTo>
                        <a:pt x="370" y="68"/>
                        <a:pt x="370" y="68"/>
                        <a:pt x="370" y="68"/>
                      </a:cubicBezTo>
                      <a:cubicBezTo>
                        <a:pt x="370" y="69"/>
                        <a:pt x="370" y="69"/>
                        <a:pt x="369" y="69"/>
                      </a:cubicBezTo>
                      <a:cubicBezTo>
                        <a:pt x="369" y="69"/>
                        <a:pt x="369" y="69"/>
                        <a:pt x="369" y="68"/>
                      </a:cubicBezTo>
                      <a:close/>
                      <a:moveTo>
                        <a:pt x="372" y="72"/>
                      </a:moveTo>
                      <a:cubicBezTo>
                        <a:pt x="373" y="73"/>
                        <a:pt x="371" y="73"/>
                        <a:pt x="371" y="74"/>
                      </a:cubicBezTo>
                      <a:cubicBezTo>
                        <a:pt x="370" y="73"/>
                        <a:pt x="372" y="73"/>
                        <a:pt x="372" y="72"/>
                      </a:cubicBezTo>
                      <a:close/>
                      <a:moveTo>
                        <a:pt x="373" y="74"/>
                      </a:moveTo>
                      <a:cubicBezTo>
                        <a:pt x="372" y="75"/>
                        <a:pt x="372" y="74"/>
                        <a:pt x="371" y="74"/>
                      </a:cubicBezTo>
                      <a:cubicBezTo>
                        <a:pt x="371" y="74"/>
                        <a:pt x="373" y="73"/>
                        <a:pt x="373" y="74"/>
                      </a:cubicBezTo>
                      <a:close/>
                      <a:moveTo>
                        <a:pt x="374" y="55"/>
                      </a:moveTo>
                      <a:cubicBezTo>
                        <a:pt x="374" y="55"/>
                        <a:pt x="374" y="55"/>
                        <a:pt x="375" y="55"/>
                      </a:cubicBezTo>
                      <a:cubicBezTo>
                        <a:pt x="375" y="56"/>
                        <a:pt x="373" y="56"/>
                        <a:pt x="373" y="55"/>
                      </a:cubicBezTo>
                      <a:cubicBezTo>
                        <a:pt x="374" y="55"/>
                        <a:pt x="374" y="55"/>
                        <a:pt x="374" y="55"/>
                      </a:cubicBezTo>
                      <a:close/>
                      <a:moveTo>
                        <a:pt x="379" y="75"/>
                      </a:moveTo>
                      <a:cubicBezTo>
                        <a:pt x="378" y="76"/>
                        <a:pt x="377" y="76"/>
                        <a:pt x="376" y="75"/>
                      </a:cubicBezTo>
                      <a:cubicBezTo>
                        <a:pt x="376" y="75"/>
                        <a:pt x="379" y="75"/>
                        <a:pt x="379" y="75"/>
                      </a:cubicBezTo>
                      <a:close/>
                      <a:moveTo>
                        <a:pt x="377" y="66"/>
                      </a:moveTo>
                      <a:cubicBezTo>
                        <a:pt x="377" y="67"/>
                        <a:pt x="377" y="67"/>
                        <a:pt x="377" y="67"/>
                      </a:cubicBezTo>
                      <a:cubicBezTo>
                        <a:pt x="376" y="67"/>
                        <a:pt x="376" y="67"/>
                        <a:pt x="376" y="67"/>
                      </a:cubicBezTo>
                      <a:cubicBezTo>
                        <a:pt x="376" y="66"/>
                        <a:pt x="376" y="66"/>
                        <a:pt x="377" y="66"/>
                      </a:cubicBezTo>
                      <a:close/>
                      <a:moveTo>
                        <a:pt x="379" y="75"/>
                      </a:moveTo>
                      <a:cubicBezTo>
                        <a:pt x="381" y="75"/>
                        <a:pt x="382" y="74"/>
                        <a:pt x="383" y="75"/>
                      </a:cubicBezTo>
                      <a:cubicBezTo>
                        <a:pt x="383" y="76"/>
                        <a:pt x="380" y="75"/>
                        <a:pt x="380" y="76"/>
                      </a:cubicBezTo>
                      <a:cubicBezTo>
                        <a:pt x="378" y="77"/>
                        <a:pt x="378" y="77"/>
                        <a:pt x="378" y="77"/>
                      </a:cubicBezTo>
                      <a:cubicBezTo>
                        <a:pt x="378" y="75"/>
                        <a:pt x="379" y="76"/>
                        <a:pt x="380" y="76"/>
                      </a:cubicBezTo>
                      <a:cubicBezTo>
                        <a:pt x="379" y="75"/>
                        <a:pt x="379" y="75"/>
                        <a:pt x="379" y="75"/>
                      </a:cubicBezTo>
                      <a:close/>
                      <a:moveTo>
                        <a:pt x="380" y="72"/>
                      </a:moveTo>
                      <a:cubicBezTo>
                        <a:pt x="379" y="73"/>
                        <a:pt x="379" y="73"/>
                        <a:pt x="377" y="73"/>
                      </a:cubicBezTo>
                      <a:cubicBezTo>
                        <a:pt x="378" y="72"/>
                        <a:pt x="379" y="72"/>
                        <a:pt x="380" y="72"/>
                      </a:cubicBezTo>
                      <a:close/>
                      <a:moveTo>
                        <a:pt x="378" y="52"/>
                      </a:moveTo>
                      <a:cubicBezTo>
                        <a:pt x="379" y="51"/>
                        <a:pt x="383" y="51"/>
                        <a:pt x="384" y="51"/>
                      </a:cubicBezTo>
                      <a:cubicBezTo>
                        <a:pt x="382" y="53"/>
                        <a:pt x="380" y="51"/>
                        <a:pt x="377" y="52"/>
                      </a:cubicBezTo>
                      <a:cubicBezTo>
                        <a:pt x="377" y="52"/>
                        <a:pt x="377" y="52"/>
                        <a:pt x="378" y="52"/>
                      </a:cubicBezTo>
                      <a:close/>
                      <a:moveTo>
                        <a:pt x="381" y="59"/>
                      </a:moveTo>
                      <a:cubicBezTo>
                        <a:pt x="381" y="59"/>
                        <a:pt x="380" y="59"/>
                        <a:pt x="381" y="60"/>
                      </a:cubicBezTo>
                      <a:cubicBezTo>
                        <a:pt x="380" y="60"/>
                        <a:pt x="380" y="60"/>
                        <a:pt x="379" y="59"/>
                      </a:cubicBezTo>
                      <a:cubicBezTo>
                        <a:pt x="380" y="59"/>
                        <a:pt x="380" y="58"/>
                        <a:pt x="381" y="58"/>
                      </a:cubicBezTo>
                      <a:cubicBezTo>
                        <a:pt x="381" y="58"/>
                        <a:pt x="381" y="59"/>
                        <a:pt x="381" y="59"/>
                      </a:cubicBezTo>
                      <a:close/>
                      <a:moveTo>
                        <a:pt x="383" y="61"/>
                      </a:moveTo>
                      <a:cubicBezTo>
                        <a:pt x="382" y="62"/>
                        <a:pt x="381" y="62"/>
                        <a:pt x="380" y="63"/>
                      </a:cubicBezTo>
                      <a:cubicBezTo>
                        <a:pt x="380" y="62"/>
                        <a:pt x="380" y="62"/>
                        <a:pt x="380" y="62"/>
                      </a:cubicBezTo>
                      <a:cubicBezTo>
                        <a:pt x="381" y="61"/>
                        <a:pt x="382" y="61"/>
                        <a:pt x="383" y="61"/>
                      </a:cubicBezTo>
                      <a:close/>
                      <a:moveTo>
                        <a:pt x="382" y="64"/>
                      </a:moveTo>
                      <a:cubicBezTo>
                        <a:pt x="382" y="63"/>
                        <a:pt x="384" y="63"/>
                        <a:pt x="385" y="63"/>
                      </a:cubicBezTo>
                      <a:cubicBezTo>
                        <a:pt x="384" y="64"/>
                        <a:pt x="383" y="64"/>
                        <a:pt x="382" y="64"/>
                      </a:cubicBezTo>
                      <a:close/>
                      <a:moveTo>
                        <a:pt x="387" y="62"/>
                      </a:moveTo>
                      <a:cubicBezTo>
                        <a:pt x="386" y="63"/>
                        <a:pt x="386" y="63"/>
                        <a:pt x="387" y="63"/>
                      </a:cubicBezTo>
                      <a:cubicBezTo>
                        <a:pt x="387" y="64"/>
                        <a:pt x="386" y="63"/>
                        <a:pt x="385" y="63"/>
                      </a:cubicBezTo>
                      <a:cubicBezTo>
                        <a:pt x="386" y="63"/>
                        <a:pt x="386" y="62"/>
                        <a:pt x="387" y="62"/>
                      </a:cubicBezTo>
                      <a:close/>
                      <a:moveTo>
                        <a:pt x="386" y="57"/>
                      </a:moveTo>
                      <a:cubicBezTo>
                        <a:pt x="387" y="57"/>
                        <a:pt x="386" y="56"/>
                        <a:pt x="386" y="56"/>
                      </a:cubicBezTo>
                      <a:cubicBezTo>
                        <a:pt x="386" y="56"/>
                        <a:pt x="387" y="56"/>
                        <a:pt x="387" y="55"/>
                      </a:cubicBezTo>
                      <a:cubicBezTo>
                        <a:pt x="388" y="56"/>
                        <a:pt x="386" y="56"/>
                        <a:pt x="387" y="56"/>
                      </a:cubicBezTo>
                      <a:cubicBezTo>
                        <a:pt x="389" y="56"/>
                        <a:pt x="393" y="56"/>
                        <a:pt x="394" y="54"/>
                      </a:cubicBezTo>
                      <a:cubicBezTo>
                        <a:pt x="395" y="56"/>
                        <a:pt x="398" y="54"/>
                        <a:pt x="399" y="54"/>
                      </a:cubicBezTo>
                      <a:cubicBezTo>
                        <a:pt x="395" y="57"/>
                        <a:pt x="389" y="57"/>
                        <a:pt x="385" y="57"/>
                      </a:cubicBezTo>
                      <a:cubicBezTo>
                        <a:pt x="384" y="56"/>
                        <a:pt x="385" y="57"/>
                        <a:pt x="386" y="57"/>
                      </a:cubicBezTo>
                      <a:close/>
                      <a:moveTo>
                        <a:pt x="387" y="74"/>
                      </a:moveTo>
                      <a:cubicBezTo>
                        <a:pt x="388" y="74"/>
                        <a:pt x="388" y="74"/>
                        <a:pt x="389" y="74"/>
                      </a:cubicBezTo>
                      <a:cubicBezTo>
                        <a:pt x="389" y="75"/>
                        <a:pt x="390" y="74"/>
                        <a:pt x="390" y="75"/>
                      </a:cubicBezTo>
                      <a:cubicBezTo>
                        <a:pt x="389" y="75"/>
                        <a:pt x="389" y="76"/>
                        <a:pt x="387" y="76"/>
                      </a:cubicBezTo>
                      <a:cubicBezTo>
                        <a:pt x="387" y="75"/>
                        <a:pt x="388" y="75"/>
                        <a:pt x="387" y="74"/>
                      </a:cubicBezTo>
                      <a:close/>
                      <a:moveTo>
                        <a:pt x="388" y="60"/>
                      </a:moveTo>
                      <a:cubicBezTo>
                        <a:pt x="387" y="60"/>
                        <a:pt x="386" y="61"/>
                        <a:pt x="386" y="61"/>
                      </a:cubicBezTo>
                      <a:cubicBezTo>
                        <a:pt x="385" y="60"/>
                        <a:pt x="388" y="59"/>
                        <a:pt x="388" y="60"/>
                      </a:cubicBezTo>
                      <a:close/>
                      <a:moveTo>
                        <a:pt x="388" y="71"/>
                      </a:moveTo>
                      <a:cubicBezTo>
                        <a:pt x="388" y="70"/>
                        <a:pt x="388" y="70"/>
                        <a:pt x="388" y="70"/>
                      </a:cubicBezTo>
                      <a:cubicBezTo>
                        <a:pt x="389" y="70"/>
                        <a:pt x="389" y="70"/>
                        <a:pt x="389" y="70"/>
                      </a:cubicBezTo>
                      <a:cubicBezTo>
                        <a:pt x="389" y="70"/>
                        <a:pt x="389" y="71"/>
                        <a:pt x="389" y="71"/>
                      </a:cubicBezTo>
                      <a:cubicBezTo>
                        <a:pt x="389" y="72"/>
                        <a:pt x="388" y="71"/>
                        <a:pt x="388" y="71"/>
                      </a:cubicBezTo>
                      <a:close/>
                      <a:moveTo>
                        <a:pt x="390" y="73"/>
                      </a:moveTo>
                      <a:cubicBezTo>
                        <a:pt x="389" y="73"/>
                        <a:pt x="389" y="73"/>
                        <a:pt x="389" y="73"/>
                      </a:cubicBezTo>
                      <a:cubicBezTo>
                        <a:pt x="388" y="73"/>
                        <a:pt x="390" y="72"/>
                        <a:pt x="390" y="73"/>
                      </a:cubicBezTo>
                      <a:close/>
                      <a:moveTo>
                        <a:pt x="385" y="42"/>
                      </a:moveTo>
                      <a:cubicBezTo>
                        <a:pt x="385" y="41"/>
                        <a:pt x="387" y="41"/>
                        <a:pt x="389" y="41"/>
                      </a:cubicBezTo>
                      <a:cubicBezTo>
                        <a:pt x="388" y="42"/>
                        <a:pt x="387" y="42"/>
                        <a:pt x="386" y="42"/>
                      </a:cubicBezTo>
                      <a:cubicBezTo>
                        <a:pt x="386" y="42"/>
                        <a:pt x="386" y="42"/>
                        <a:pt x="385" y="42"/>
                      </a:cubicBezTo>
                      <a:close/>
                      <a:moveTo>
                        <a:pt x="387" y="50"/>
                      </a:moveTo>
                      <a:cubicBezTo>
                        <a:pt x="387" y="50"/>
                        <a:pt x="387" y="51"/>
                        <a:pt x="388" y="51"/>
                      </a:cubicBezTo>
                      <a:cubicBezTo>
                        <a:pt x="387" y="51"/>
                        <a:pt x="387" y="51"/>
                        <a:pt x="386" y="51"/>
                      </a:cubicBezTo>
                      <a:cubicBezTo>
                        <a:pt x="386" y="51"/>
                        <a:pt x="386" y="51"/>
                        <a:pt x="387" y="50"/>
                      </a:cubicBezTo>
                      <a:close/>
                      <a:moveTo>
                        <a:pt x="392" y="75"/>
                      </a:moveTo>
                      <a:cubicBezTo>
                        <a:pt x="390" y="75"/>
                        <a:pt x="390" y="75"/>
                        <a:pt x="390" y="75"/>
                      </a:cubicBezTo>
                      <a:cubicBezTo>
                        <a:pt x="390" y="74"/>
                        <a:pt x="393" y="74"/>
                        <a:pt x="392" y="75"/>
                      </a:cubicBezTo>
                      <a:close/>
                      <a:moveTo>
                        <a:pt x="389" y="62"/>
                      </a:moveTo>
                      <a:cubicBezTo>
                        <a:pt x="389" y="61"/>
                        <a:pt x="391" y="61"/>
                        <a:pt x="392" y="61"/>
                      </a:cubicBezTo>
                      <a:cubicBezTo>
                        <a:pt x="392" y="61"/>
                        <a:pt x="392" y="61"/>
                        <a:pt x="392" y="61"/>
                      </a:cubicBezTo>
                      <a:cubicBezTo>
                        <a:pt x="391" y="62"/>
                        <a:pt x="391" y="61"/>
                        <a:pt x="389" y="62"/>
                      </a:cubicBezTo>
                      <a:close/>
                      <a:moveTo>
                        <a:pt x="395" y="68"/>
                      </a:moveTo>
                      <a:cubicBezTo>
                        <a:pt x="395" y="68"/>
                        <a:pt x="393" y="68"/>
                        <a:pt x="393" y="68"/>
                      </a:cubicBezTo>
                      <a:cubicBezTo>
                        <a:pt x="393" y="68"/>
                        <a:pt x="395" y="68"/>
                        <a:pt x="395" y="68"/>
                      </a:cubicBezTo>
                      <a:close/>
                      <a:moveTo>
                        <a:pt x="391" y="50"/>
                      </a:moveTo>
                      <a:cubicBezTo>
                        <a:pt x="391" y="49"/>
                        <a:pt x="391" y="49"/>
                        <a:pt x="391" y="49"/>
                      </a:cubicBezTo>
                      <a:cubicBezTo>
                        <a:pt x="392" y="49"/>
                        <a:pt x="392" y="50"/>
                        <a:pt x="393" y="50"/>
                      </a:cubicBezTo>
                      <a:cubicBezTo>
                        <a:pt x="393" y="51"/>
                        <a:pt x="391" y="51"/>
                        <a:pt x="391" y="50"/>
                      </a:cubicBezTo>
                      <a:close/>
                      <a:moveTo>
                        <a:pt x="391" y="41"/>
                      </a:moveTo>
                      <a:cubicBezTo>
                        <a:pt x="391" y="41"/>
                        <a:pt x="391" y="41"/>
                        <a:pt x="391" y="40"/>
                      </a:cubicBezTo>
                      <a:cubicBezTo>
                        <a:pt x="392" y="41"/>
                        <a:pt x="392" y="42"/>
                        <a:pt x="391" y="41"/>
                      </a:cubicBezTo>
                      <a:close/>
                      <a:moveTo>
                        <a:pt x="402" y="62"/>
                      </a:moveTo>
                      <a:cubicBezTo>
                        <a:pt x="402" y="63"/>
                        <a:pt x="401" y="64"/>
                        <a:pt x="401" y="64"/>
                      </a:cubicBezTo>
                      <a:cubicBezTo>
                        <a:pt x="400" y="63"/>
                        <a:pt x="401" y="62"/>
                        <a:pt x="402" y="62"/>
                      </a:cubicBezTo>
                      <a:close/>
                      <a:moveTo>
                        <a:pt x="400" y="38"/>
                      </a:moveTo>
                      <a:cubicBezTo>
                        <a:pt x="400" y="38"/>
                        <a:pt x="398" y="38"/>
                        <a:pt x="398" y="38"/>
                      </a:cubicBezTo>
                      <a:cubicBezTo>
                        <a:pt x="399" y="38"/>
                        <a:pt x="399" y="38"/>
                        <a:pt x="400" y="38"/>
                      </a:cubicBezTo>
                      <a:close/>
                      <a:moveTo>
                        <a:pt x="401" y="40"/>
                      </a:moveTo>
                      <a:cubicBezTo>
                        <a:pt x="401" y="39"/>
                        <a:pt x="401" y="39"/>
                        <a:pt x="401" y="39"/>
                      </a:cubicBezTo>
                      <a:cubicBezTo>
                        <a:pt x="402" y="39"/>
                        <a:pt x="402" y="41"/>
                        <a:pt x="401" y="40"/>
                      </a:cubicBezTo>
                      <a:close/>
                      <a:moveTo>
                        <a:pt x="407" y="43"/>
                      </a:moveTo>
                      <a:cubicBezTo>
                        <a:pt x="407" y="44"/>
                        <a:pt x="406" y="43"/>
                        <a:pt x="405" y="43"/>
                      </a:cubicBezTo>
                      <a:cubicBezTo>
                        <a:pt x="406" y="43"/>
                        <a:pt x="407" y="43"/>
                        <a:pt x="407" y="43"/>
                      </a:cubicBezTo>
                      <a:close/>
                      <a:moveTo>
                        <a:pt x="408" y="59"/>
                      </a:moveTo>
                      <a:cubicBezTo>
                        <a:pt x="408" y="59"/>
                        <a:pt x="409" y="59"/>
                        <a:pt x="410" y="59"/>
                      </a:cubicBezTo>
                      <a:cubicBezTo>
                        <a:pt x="410" y="60"/>
                        <a:pt x="409" y="59"/>
                        <a:pt x="408" y="59"/>
                      </a:cubicBezTo>
                      <a:close/>
                      <a:moveTo>
                        <a:pt x="414" y="32"/>
                      </a:moveTo>
                      <a:cubicBezTo>
                        <a:pt x="413" y="31"/>
                        <a:pt x="410" y="32"/>
                        <a:pt x="409" y="33"/>
                      </a:cubicBezTo>
                      <a:cubicBezTo>
                        <a:pt x="408" y="32"/>
                        <a:pt x="410" y="32"/>
                        <a:pt x="411" y="32"/>
                      </a:cubicBezTo>
                      <a:cubicBezTo>
                        <a:pt x="411" y="31"/>
                        <a:pt x="408" y="31"/>
                        <a:pt x="408" y="32"/>
                      </a:cubicBezTo>
                      <a:cubicBezTo>
                        <a:pt x="407" y="33"/>
                        <a:pt x="406" y="32"/>
                        <a:pt x="405" y="31"/>
                      </a:cubicBezTo>
                      <a:cubicBezTo>
                        <a:pt x="406" y="31"/>
                        <a:pt x="407" y="31"/>
                        <a:pt x="408" y="31"/>
                      </a:cubicBezTo>
                      <a:cubicBezTo>
                        <a:pt x="409" y="31"/>
                        <a:pt x="408" y="31"/>
                        <a:pt x="408" y="30"/>
                      </a:cubicBezTo>
                      <a:cubicBezTo>
                        <a:pt x="409" y="30"/>
                        <a:pt x="410" y="30"/>
                        <a:pt x="410" y="30"/>
                      </a:cubicBezTo>
                      <a:cubicBezTo>
                        <a:pt x="409" y="31"/>
                        <a:pt x="411" y="31"/>
                        <a:pt x="412" y="30"/>
                      </a:cubicBezTo>
                      <a:cubicBezTo>
                        <a:pt x="413" y="32"/>
                        <a:pt x="415" y="30"/>
                        <a:pt x="415" y="31"/>
                      </a:cubicBezTo>
                      <a:cubicBezTo>
                        <a:pt x="416" y="31"/>
                        <a:pt x="416" y="29"/>
                        <a:pt x="417" y="30"/>
                      </a:cubicBezTo>
                      <a:cubicBezTo>
                        <a:pt x="416" y="31"/>
                        <a:pt x="416" y="30"/>
                        <a:pt x="416" y="32"/>
                      </a:cubicBezTo>
                      <a:cubicBezTo>
                        <a:pt x="416" y="31"/>
                        <a:pt x="415" y="31"/>
                        <a:pt x="415" y="31"/>
                      </a:cubicBezTo>
                      <a:cubicBezTo>
                        <a:pt x="414" y="32"/>
                        <a:pt x="415" y="33"/>
                        <a:pt x="413" y="33"/>
                      </a:cubicBezTo>
                      <a:cubicBezTo>
                        <a:pt x="413" y="33"/>
                        <a:pt x="413" y="32"/>
                        <a:pt x="414" y="32"/>
                      </a:cubicBezTo>
                      <a:close/>
                      <a:moveTo>
                        <a:pt x="408" y="44"/>
                      </a:moveTo>
                      <a:cubicBezTo>
                        <a:pt x="408" y="43"/>
                        <a:pt x="410" y="42"/>
                        <a:pt x="410" y="43"/>
                      </a:cubicBezTo>
                      <a:lnTo>
                        <a:pt x="408" y="44"/>
                      </a:lnTo>
                      <a:close/>
                      <a:moveTo>
                        <a:pt x="412" y="38"/>
                      </a:moveTo>
                      <a:cubicBezTo>
                        <a:pt x="412" y="39"/>
                        <a:pt x="411" y="39"/>
                        <a:pt x="411" y="39"/>
                      </a:cubicBezTo>
                      <a:cubicBezTo>
                        <a:pt x="411" y="38"/>
                        <a:pt x="408" y="40"/>
                        <a:pt x="408" y="39"/>
                      </a:cubicBezTo>
                      <a:cubicBezTo>
                        <a:pt x="408" y="38"/>
                        <a:pt x="410" y="38"/>
                        <a:pt x="409" y="38"/>
                      </a:cubicBezTo>
                      <a:cubicBezTo>
                        <a:pt x="410" y="37"/>
                        <a:pt x="410" y="39"/>
                        <a:pt x="412" y="38"/>
                      </a:cubicBezTo>
                      <a:close/>
                      <a:moveTo>
                        <a:pt x="408" y="35"/>
                      </a:moveTo>
                      <a:cubicBezTo>
                        <a:pt x="408" y="34"/>
                        <a:pt x="409" y="34"/>
                        <a:pt x="411" y="34"/>
                      </a:cubicBezTo>
                      <a:cubicBezTo>
                        <a:pt x="410" y="34"/>
                        <a:pt x="409" y="35"/>
                        <a:pt x="408" y="35"/>
                      </a:cubicBezTo>
                      <a:close/>
                      <a:moveTo>
                        <a:pt x="408" y="34"/>
                      </a:moveTo>
                      <a:cubicBezTo>
                        <a:pt x="408" y="33"/>
                        <a:pt x="409" y="33"/>
                        <a:pt x="410" y="33"/>
                      </a:cubicBezTo>
                      <a:cubicBezTo>
                        <a:pt x="410" y="34"/>
                        <a:pt x="408" y="33"/>
                        <a:pt x="408" y="34"/>
                      </a:cubicBezTo>
                      <a:close/>
                      <a:moveTo>
                        <a:pt x="409" y="25"/>
                      </a:moveTo>
                      <a:cubicBezTo>
                        <a:pt x="408" y="25"/>
                        <a:pt x="407" y="26"/>
                        <a:pt x="407" y="25"/>
                      </a:cubicBezTo>
                      <a:cubicBezTo>
                        <a:pt x="407" y="25"/>
                        <a:pt x="407" y="25"/>
                        <a:pt x="407" y="24"/>
                      </a:cubicBezTo>
                      <a:cubicBezTo>
                        <a:pt x="408" y="24"/>
                        <a:pt x="408" y="25"/>
                        <a:pt x="409" y="25"/>
                      </a:cubicBezTo>
                      <a:close/>
                      <a:moveTo>
                        <a:pt x="408" y="22"/>
                      </a:moveTo>
                      <a:cubicBezTo>
                        <a:pt x="408" y="22"/>
                        <a:pt x="408" y="22"/>
                        <a:pt x="408" y="22"/>
                      </a:cubicBezTo>
                      <a:cubicBezTo>
                        <a:pt x="408" y="22"/>
                        <a:pt x="409" y="22"/>
                        <a:pt x="409" y="22"/>
                      </a:cubicBezTo>
                      <a:cubicBezTo>
                        <a:pt x="409" y="23"/>
                        <a:pt x="407" y="23"/>
                        <a:pt x="407" y="22"/>
                      </a:cubicBezTo>
                      <a:cubicBezTo>
                        <a:pt x="407" y="22"/>
                        <a:pt x="407" y="22"/>
                        <a:pt x="408" y="22"/>
                      </a:cubicBezTo>
                      <a:close/>
                      <a:moveTo>
                        <a:pt x="416" y="55"/>
                      </a:moveTo>
                      <a:cubicBezTo>
                        <a:pt x="415" y="56"/>
                        <a:pt x="412" y="56"/>
                        <a:pt x="411" y="56"/>
                      </a:cubicBezTo>
                      <a:cubicBezTo>
                        <a:pt x="412" y="54"/>
                        <a:pt x="414" y="56"/>
                        <a:pt x="416" y="55"/>
                      </a:cubicBezTo>
                      <a:close/>
                      <a:moveTo>
                        <a:pt x="410" y="33"/>
                      </a:moveTo>
                      <a:cubicBezTo>
                        <a:pt x="411" y="33"/>
                        <a:pt x="411" y="33"/>
                        <a:pt x="412" y="33"/>
                      </a:cubicBezTo>
                      <a:cubicBezTo>
                        <a:pt x="411" y="33"/>
                        <a:pt x="411" y="33"/>
                        <a:pt x="410" y="33"/>
                      </a:cubicBezTo>
                      <a:close/>
                      <a:moveTo>
                        <a:pt x="411" y="39"/>
                      </a:moveTo>
                      <a:cubicBezTo>
                        <a:pt x="412" y="39"/>
                        <a:pt x="413" y="39"/>
                        <a:pt x="414" y="39"/>
                      </a:cubicBezTo>
                      <a:cubicBezTo>
                        <a:pt x="413" y="40"/>
                        <a:pt x="412" y="39"/>
                        <a:pt x="411" y="39"/>
                      </a:cubicBezTo>
                      <a:close/>
                      <a:moveTo>
                        <a:pt x="419" y="72"/>
                      </a:moveTo>
                      <a:cubicBezTo>
                        <a:pt x="419" y="73"/>
                        <a:pt x="419" y="74"/>
                        <a:pt x="418" y="74"/>
                      </a:cubicBezTo>
                      <a:cubicBezTo>
                        <a:pt x="418" y="73"/>
                        <a:pt x="419" y="73"/>
                        <a:pt x="419" y="72"/>
                      </a:cubicBezTo>
                      <a:close/>
                      <a:moveTo>
                        <a:pt x="417" y="54"/>
                      </a:moveTo>
                      <a:cubicBezTo>
                        <a:pt x="416" y="53"/>
                        <a:pt x="416" y="53"/>
                        <a:pt x="416" y="52"/>
                      </a:cubicBezTo>
                      <a:cubicBezTo>
                        <a:pt x="417" y="52"/>
                        <a:pt x="417" y="52"/>
                        <a:pt x="417" y="52"/>
                      </a:cubicBezTo>
                      <a:cubicBezTo>
                        <a:pt x="416" y="53"/>
                        <a:pt x="417" y="53"/>
                        <a:pt x="417" y="54"/>
                      </a:cubicBezTo>
                      <a:close/>
                      <a:moveTo>
                        <a:pt x="422" y="72"/>
                      </a:moveTo>
                      <a:cubicBezTo>
                        <a:pt x="422" y="73"/>
                        <a:pt x="420" y="73"/>
                        <a:pt x="420" y="73"/>
                      </a:cubicBezTo>
                      <a:cubicBezTo>
                        <a:pt x="420" y="72"/>
                        <a:pt x="421" y="73"/>
                        <a:pt x="422" y="72"/>
                      </a:cubicBezTo>
                      <a:close/>
                      <a:moveTo>
                        <a:pt x="420" y="42"/>
                      </a:moveTo>
                      <a:cubicBezTo>
                        <a:pt x="418" y="41"/>
                        <a:pt x="419" y="43"/>
                        <a:pt x="418" y="43"/>
                      </a:cubicBezTo>
                      <a:cubicBezTo>
                        <a:pt x="418" y="42"/>
                        <a:pt x="418" y="42"/>
                        <a:pt x="417" y="42"/>
                      </a:cubicBezTo>
                      <a:cubicBezTo>
                        <a:pt x="417" y="41"/>
                        <a:pt x="417" y="41"/>
                        <a:pt x="417" y="41"/>
                      </a:cubicBezTo>
                      <a:cubicBezTo>
                        <a:pt x="418" y="41"/>
                        <a:pt x="419" y="41"/>
                        <a:pt x="420" y="41"/>
                      </a:cubicBezTo>
                      <a:cubicBezTo>
                        <a:pt x="420" y="41"/>
                        <a:pt x="420" y="42"/>
                        <a:pt x="420" y="42"/>
                      </a:cubicBezTo>
                      <a:close/>
                      <a:moveTo>
                        <a:pt x="417" y="24"/>
                      </a:moveTo>
                      <a:cubicBezTo>
                        <a:pt x="417" y="24"/>
                        <a:pt x="418" y="24"/>
                        <a:pt x="418" y="24"/>
                      </a:cubicBezTo>
                      <a:cubicBezTo>
                        <a:pt x="418" y="24"/>
                        <a:pt x="418" y="25"/>
                        <a:pt x="419" y="24"/>
                      </a:cubicBezTo>
                      <a:cubicBezTo>
                        <a:pt x="419" y="25"/>
                        <a:pt x="418" y="25"/>
                        <a:pt x="418" y="25"/>
                      </a:cubicBezTo>
                      <a:cubicBezTo>
                        <a:pt x="418" y="25"/>
                        <a:pt x="417" y="25"/>
                        <a:pt x="417" y="24"/>
                      </a:cubicBezTo>
                      <a:close/>
                      <a:moveTo>
                        <a:pt x="421" y="45"/>
                      </a:moveTo>
                      <a:cubicBezTo>
                        <a:pt x="421" y="44"/>
                        <a:pt x="421" y="44"/>
                        <a:pt x="421" y="44"/>
                      </a:cubicBezTo>
                      <a:cubicBezTo>
                        <a:pt x="421" y="44"/>
                        <a:pt x="421" y="44"/>
                        <a:pt x="421" y="45"/>
                      </a:cubicBezTo>
                      <a:cubicBezTo>
                        <a:pt x="421" y="45"/>
                        <a:pt x="421" y="46"/>
                        <a:pt x="420" y="46"/>
                      </a:cubicBezTo>
                      <a:cubicBezTo>
                        <a:pt x="420" y="45"/>
                        <a:pt x="420" y="45"/>
                        <a:pt x="421" y="45"/>
                      </a:cubicBezTo>
                      <a:close/>
                      <a:moveTo>
                        <a:pt x="421" y="26"/>
                      </a:moveTo>
                      <a:cubicBezTo>
                        <a:pt x="421" y="26"/>
                        <a:pt x="421" y="26"/>
                        <a:pt x="421" y="25"/>
                      </a:cubicBezTo>
                      <a:cubicBezTo>
                        <a:pt x="421" y="25"/>
                        <a:pt x="422" y="26"/>
                        <a:pt x="422" y="26"/>
                      </a:cubicBezTo>
                      <a:cubicBezTo>
                        <a:pt x="422" y="26"/>
                        <a:pt x="423" y="26"/>
                        <a:pt x="423" y="26"/>
                      </a:cubicBezTo>
                      <a:cubicBezTo>
                        <a:pt x="422" y="26"/>
                        <a:pt x="421" y="27"/>
                        <a:pt x="420" y="26"/>
                      </a:cubicBezTo>
                      <a:cubicBezTo>
                        <a:pt x="419" y="27"/>
                        <a:pt x="419" y="27"/>
                        <a:pt x="418" y="27"/>
                      </a:cubicBezTo>
                      <a:cubicBezTo>
                        <a:pt x="418" y="26"/>
                        <a:pt x="419" y="26"/>
                        <a:pt x="420" y="25"/>
                      </a:cubicBezTo>
                      <a:cubicBezTo>
                        <a:pt x="420" y="26"/>
                        <a:pt x="421" y="25"/>
                        <a:pt x="421" y="26"/>
                      </a:cubicBezTo>
                      <a:close/>
                      <a:moveTo>
                        <a:pt x="419" y="21"/>
                      </a:moveTo>
                      <a:cubicBezTo>
                        <a:pt x="419" y="22"/>
                        <a:pt x="418" y="21"/>
                        <a:pt x="418" y="22"/>
                      </a:cubicBezTo>
                      <a:cubicBezTo>
                        <a:pt x="418" y="21"/>
                        <a:pt x="418" y="21"/>
                        <a:pt x="417" y="21"/>
                      </a:cubicBezTo>
                      <a:cubicBezTo>
                        <a:pt x="418" y="20"/>
                        <a:pt x="418" y="21"/>
                        <a:pt x="419" y="21"/>
                      </a:cubicBezTo>
                      <a:close/>
                      <a:moveTo>
                        <a:pt x="419" y="30"/>
                      </a:moveTo>
                      <a:cubicBezTo>
                        <a:pt x="419" y="30"/>
                        <a:pt x="419" y="30"/>
                        <a:pt x="419" y="30"/>
                      </a:cubicBezTo>
                      <a:cubicBezTo>
                        <a:pt x="418" y="30"/>
                        <a:pt x="419" y="30"/>
                        <a:pt x="419" y="29"/>
                      </a:cubicBezTo>
                      <a:cubicBezTo>
                        <a:pt x="420" y="29"/>
                        <a:pt x="420" y="29"/>
                        <a:pt x="421" y="29"/>
                      </a:cubicBezTo>
                      <a:cubicBezTo>
                        <a:pt x="421" y="30"/>
                        <a:pt x="420" y="29"/>
                        <a:pt x="419" y="30"/>
                      </a:cubicBezTo>
                      <a:close/>
                      <a:moveTo>
                        <a:pt x="425" y="51"/>
                      </a:moveTo>
                      <a:cubicBezTo>
                        <a:pt x="425" y="52"/>
                        <a:pt x="425" y="52"/>
                        <a:pt x="425" y="52"/>
                      </a:cubicBezTo>
                      <a:cubicBezTo>
                        <a:pt x="424" y="52"/>
                        <a:pt x="423" y="51"/>
                        <a:pt x="423" y="52"/>
                      </a:cubicBezTo>
                      <a:cubicBezTo>
                        <a:pt x="422" y="53"/>
                        <a:pt x="422" y="51"/>
                        <a:pt x="422" y="52"/>
                      </a:cubicBezTo>
                      <a:cubicBezTo>
                        <a:pt x="421" y="51"/>
                        <a:pt x="424" y="51"/>
                        <a:pt x="425" y="51"/>
                      </a:cubicBezTo>
                      <a:close/>
                      <a:moveTo>
                        <a:pt x="421" y="33"/>
                      </a:moveTo>
                      <a:cubicBezTo>
                        <a:pt x="421" y="32"/>
                        <a:pt x="422" y="33"/>
                        <a:pt x="423" y="33"/>
                      </a:cubicBezTo>
                      <a:cubicBezTo>
                        <a:pt x="423" y="33"/>
                        <a:pt x="421" y="33"/>
                        <a:pt x="421" y="33"/>
                      </a:cubicBezTo>
                      <a:close/>
                      <a:moveTo>
                        <a:pt x="421" y="29"/>
                      </a:moveTo>
                      <a:cubicBezTo>
                        <a:pt x="423" y="28"/>
                        <a:pt x="423" y="30"/>
                        <a:pt x="425" y="30"/>
                      </a:cubicBezTo>
                      <a:cubicBezTo>
                        <a:pt x="424" y="31"/>
                        <a:pt x="422" y="30"/>
                        <a:pt x="421" y="29"/>
                      </a:cubicBezTo>
                      <a:close/>
                      <a:moveTo>
                        <a:pt x="426" y="43"/>
                      </a:moveTo>
                      <a:cubicBezTo>
                        <a:pt x="427" y="43"/>
                        <a:pt x="426" y="44"/>
                        <a:pt x="427" y="44"/>
                      </a:cubicBezTo>
                      <a:cubicBezTo>
                        <a:pt x="427" y="43"/>
                        <a:pt x="428" y="43"/>
                        <a:pt x="429" y="43"/>
                      </a:cubicBezTo>
                      <a:cubicBezTo>
                        <a:pt x="430" y="43"/>
                        <a:pt x="428" y="43"/>
                        <a:pt x="428" y="43"/>
                      </a:cubicBezTo>
                      <a:cubicBezTo>
                        <a:pt x="428" y="44"/>
                        <a:pt x="428" y="44"/>
                        <a:pt x="429" y="44"/>
                      </a:cubicBezTo>
                      <a:cubicBezTo>
                        <a:pt x="429" y="44"/>
                        <a:pt x="428" y="44"/>
                        <a:pt x="428" y="44"/>
                      </a:cubicBezTo>
                      <a:cubicBezTo>
                        <a:pt x="429" y="44"/>
                        <a:pt x="430" y="44"/>
                        <a:pt x="431" y="44"/>
                      </a:cubicBezTo>
                      <a:cubicBezTo>
                        <a:pt x="431" y="45"/>
                        <a:pt x="430" y="45"/>
                        <a:pt x="430" y="45"/>
                      </a:cubicBezTo>
                      <a:cubicBezTo>
                        <a:pt x="430" y="45"/>
                        <a:pt x="429" y="45"/>
                        <a:pt x="429" y="45"/>
                      </a:cubicBezTo>
                      <a:cubicBezTo>
                        <a:pt x="428" y="45"/>
                        <a:pt x="429" y="45"/>
                        <a:pt x="428" y="46"/>
                      </a:cubicBezTo>
                      <a:cubicBezTo>
                        <a:pt x="428" y="45"/>
                        <a:pt x="428" y="45"/>
                        <a:pt x="428" y="45"/>
                      </a:cubicBezTo>
                      <a:cubicBezTo>
                        <a:pt x="427" y="45"/>
                        <a:pt x="427" y="45"/>
                        <a:pt x="426" y="45"/>
                      </a:cubicBezTo>
                      <a:cubicBezTo>
                        <a:pt x="426" y="44"/>
                        <a:pt x="427" y="45"/>
                        <a:pt x="428" y="44"/>
                      </a:cubicBezTo>
                      <a:cubicBezTo>
                        <a:pt x="427" y="44"/>
                        <a:pt x="426" y="45"/>
                        <a:pt x="426" y="44"/>
                      </a:cubicBezTo>
                      <a:cubicBezTo>
                        <a:pt x="426" y="45"/>
                        <a:pt x="424" y="45"/>
                        <a:pt x="423" y="45"/>
                      </a:cubicBezTo>
                      <a:cubicBezTo>
                        <a:pt x="424" y="44"/>
                        <a:pt x="426" y="44"/>
                        <a:pt x="426" y="43"/>
                      </a:cubicBezTo>
                      <a:close/>
                      <a:moveTo>
                        <a:pt x="430" y="29"/>
                      </a:moveTo>
                      <a:cubicBezTo>
                        <a:pt x="428" y="30"/>
                        <a:pt x="425" y="29"/>
                        <a:pt x="423" y="29"/>
                      </a:cubicBezTo>
                      <a:cubicBezTo>
                        <a:pt x="425" y="27"/>
                        <a:pt x="428" y="29"/>
                        <a:pt x="430" y="29"/>
                      </a:cubicBezTo>
                      <a:close/>
                      <a:moveTo>
                        <a:pt x="426" y="40"/>
                      </a:moveTo>
                      <a:cubicBezTo>
                        <a:pt x="426" y="41"/>
                        <a:pt x="425" y="41"/>
                        <a:pt x="424" y="40"/>
                      </a:cubicBezTo>
                      <a:cubicBezTo>
                        <a:pt x="425" y="40"/>
                        <a:pt x="425" y="40"/>
                        <a:pt x="426" y="40"/>
                      </a:cubicBezTo>
                      <a:close/>
                      <a:moveTo>
                        <a:pt x="427" y="20"/>
                      </a:moveTo>
                      <a:cubicBezTo>
                        <a:pt x="426" y="20"/>
                        <a:pt x="425" y="20"/>
                        <a:pt x="424" y="20"/>
                      </a:cubicBezTo>
                      <a:cubicBezTo>
                        <a:pt x="425" y="20"/>
                        <a:pt x="426" y="20"/>
                        <a:pt x="427" y="20"/>
                      </a:cubicBezTo>
                      <a:close/>
                      <a:moveTo>
                        <a:pt x="431" y="43"/>
                      </a:moveTo>
                      <a:cubicBezTo>
                        <a:pt x="432" y="44"/>
                        <a:pt x="430" y="44"/>
                        <a:pt x="429" y="44"/>
                      </a:cubicBezTo>
                      <a:cubicBezTo>
                        <a:pt x="429" y="43"/>
                        <a:pt x="430" y="44"/>
                        <a:pt x="431" y="43"/>
                      </a:cubicBezTo>
                      <a:close/>
                      <a:moveTo>
                        <a:pt x="429" y="36"/>
                      </a:moveTo>
                      <a:cubicBezTo>
                        <a:pt x="430" y="36"/>
                        <a:pt x="430" y="37"/>
                        <a:pt x="431" y="37"/>
                      </a:cubicBezTo>
                      <a:cubicBezTo>
                        <a:pt x="431" y="38"/>
                        <a:pt x="430" y="37"/>
                        <a:pt x="430" y="38"/>
                      </a:cubicBezTo>
                      <a:cubicBezTo>
                        <a:pt x="429" y="38"/>
                        <a:pt x="429" y="37"/>
                        <a:pt x="429" y="37"/>
                      </a:cubicBezTo>
                      <a:cubicBezTo>
                        <a:pt x="429" y="37"/>
                        <a:pt x="430" y="37"/>
                        <a:pt x="429" y="36"/>
                      </a:cubicBezTo>
                      <a:close/>
                      <a:moveTo>
                        <a:pt x="429" y="31"/>
                      </a:moveTo>
                      <a:cubicBezTo>
                        <a:pt x="430" y="31"/>
                        <a:pt x="430" y="31"/>
                        <a:pt x="429" y="32"/>
                      </a:cubicBezTo>
                      <a:cubicBezTo>
                        <a:pt x="430" y="32"/>
                        <a:pt x="430" y="32"/>
                        <a:pt x="431" y="32"/>
                      </a:cubicBezTo>
                      <a:cubicBezTo>
                        <a:pt x="431" y="33"/>
                        <a:pt x="430" y="32"/>
                        <a:pt x="429" y="33"/>
                      </a:cubicBezTo>
                      <a:cubicBezTo>
                        <a:pt x="429" y="32"/>
                        <a:pt x="429" y="32"/>
                        <a:pt x="429" y="31"/>
                      </a:cubicBezTo>
                      <a:close/>
                      <a:moveTo>
                        <a:pt x="430" y="19"/>
                      </a:moveTo>
                      <a:cubicBezTo>
                        <a:pt x="428" y="19"/>
                        <a:pt x="428" y="19"/>
                        <a:pt x="428" y="19"/>
                      </a:cubicBezTo>
                      <a:cubicBezTo>
                        <a:pt x="428" y="19"/>
                        <a:pt x="429" y="19"/>
                        <a:pt x="429" y="18"/>
                      </a:cubicBezTo>
                      <a:cubicBezTo>
                        <a:pt x="430" y="18"/>
                        <a:pt x="429" y="19"/>
                        <a:pt x="430" y="19"/>
                      </a:cubicBezTo>
                      <a:close/>
                      <a:moveTo>
                        <a:pt x="430" y="20"/>
                      </a:moveTo>
                      <a:cubicBezTo>
                        <a:pt x="431" y="19"/>
                        <a:pt x="432" y="20"/>
                        <a:pt x="432" y="21"/>
                      </a:cubicBezTo>
                      <a:cubicBezTo>
                        <a:pt x="431" y="21"/>
                        <a:pt x="431" y="20"/>
                        <a:pt x="430" y="20"/>
                      </a:cubicBezTo>
                      <a:close/>
                      <a:moveTo>
                        <a:pt x="430" y="17"/>
                      </a:moveTo>
                      <a:cubicBezTo>
                        <a:pt x="431" y="17"/>
                        <a:pt x="431" y="17"/>
                        <a:pt x="432" y="17"/>
                      </a:cubicBezTo>
                      <a:cubicBezTo>
                        <a:pt x="432" y="18"/>
                        <a:pt x="431" y="18"/>
                        <a:pt x="430" y="18"/>
                      </a:cubicBezTo>
                      <a:cubicBezTo>
                        <a:pt x="430" y="17"/>
                        <a:pt x="430" y="17"/>
                        <a:pt x="430" y="17"/>
                      </a:cubicBezTo>
                      <a:close/>
                      <a:moveTo>
                        <a:pt x="436" y="52"/>
                      </a:moveTo>
                      <a:cubicBezTo>
                        <a:pt x="436" y="53"/>
                        <a:pt x="435" y="52"/>
                        <a:pt x="434" y="53"/>
                      </a:cubicBezTo>
                      <a:cubicBezTo>
                        <a:pt x="435" y="52"/>
                        <a:pt x="436" y="52"/>
                        <a:pt x="436" y="52"/>
                      </a:cubicBezTo>
                      <a:close/>
                      <a:moveTo>
                        <a:pt x="437" y="48"/>
                      </a:moveTo>
                      <a:cubicBezTo>
                        <a:pt x="437" y="48"/>
                        <a:pt x="436" y="48"/>
                        <a:pt x="436" y="49"/>
                      </a:cubicBezTo>
                      <a:cubicBezTo>
                        <a:pt x="436" y="49"/>
                        <a:pt x="436" y="48"/>
                        <a:pt x="435" y="49"/>
                      </a:cubicBezTo>
                      <a:cubicBezTo>
                        <a:pt x="435" y="48"/>
                        <a:pt x="436" y="48"/>
                        <a:pt x="436" y="48"/>
                      </a:cubicBezTo>
                      <a:cubicBezTo>
                        <a:pt x="436" y="48"/>
                        <a:pt x="435" y="48"/>
                        <a:pt x="435" y="48"/>
                      </a:cubicBezTo>
                      <a:cubicBezTo>
                        <a:pt x="435" y="47"/>
                        <a:pt x="436" y="48"/>
                        <a:pt x="437" y="48"/>
                      </a:cubicBezTo>
                      <a:close/>
                      <a:moveTo>
                        <a:pt x="439" y="49"/>
                      </a:moveTo>
                      <a:cubicBezTo>
                        <a:pt x="439" y="50"/>
                        <a:pt x="435" y="50"/>
                        <a:pt x="436" y="49"/>
                      </a:cubicBezTo>
                      <a:cubicBezTo>
                        <a:pt x="437" y="50"/>
                        <a:pt x="438" y="49"/>
                        <a:pt x="437" y="49"/>
                      </a:cubicBezTo>
                      <a:cubicBezTo>
                        <a:pt x="437" y="48"/>
                        <a:pt x="438" y="49"/>
                        <a:pt x="439" y="49"/>
                      </a:cubicBezTo>
                      <a:close/>
                      <a:moveTo>
                        <a:pt x="437" y="45"/>
                      </a:moveTo>
                      <a:cubicBezTo>
                        <a:pt x="437" y="46"/>
                        <a:pt x="437" y="46"/>
                        <a:pt x="437" y="46"/>
                      </a:cubicBezTo>
                      <a:cubicBezTo>
                        <a:pt x="437" y="46"/>
                        <a:pt x="437" y="46"/>
                        <a:pt x="437" y="47"/>
                      </a:cubicBezTo>
                      <a:cubicBezTo>
                        <a:pt x="436" y="47"/>
                        <a:pt x="436" y="46"/>
                        <a:pt x="436" y="46"/>
                      </a:cubicBezTo>
                      <a:cubicBezTo>
                        <a:pt x="436" y="45"/>
                        <a:pt x="436" y="45"/>
                        <a:pt x="437" y="45"/>
                      </a:cubicBezTo>
                      <a:close/>
                      <a:moveTo>
                        <a:pt x="439" y="62"/>
                      </a:moveTo>
                      <a:cubicBezTo>
                        <a:pt x="439" y="62"/>
                        <a:pt x="439" y="63"/>
                        <a:pt x="438" y="63"/>
                      </a:cubicBezTo>
                      <a:cubicBezTo>
                        <a:pt x="438" y="63"/>
                        <a:pt x="438" y="61"/>
                        <a:pt x="439" y="62"/>
                      </a:cubicBezTo>
                      <a:close/>
                      <a:moveTo>
                        <a:pt x="435" y="27"/>
                      </a:moveTo>
                      <a:cubicBezTo>
                        <a:pt x="434" y="26"/>
                        <a:pt x="436" y="26"/>
                        <a:pt x="435" y="26"/>
                      </a:cubicBezTo>
                      <a:cubicBezTo>
                        <a:pt x="435" y="26"/>
                        <a:pt x="435" y="25"/>
                        <a:pt x="436" y="25"/>
                      </a:cubicBezTo>
                      <a:cubicBezTo>
                        <a:pt x="436" y="26"/>
                        <a:pt x="436" y="26"/>
                        <a:pt x="436" y="27"/>
                      </a:cubicBezTo>
                      <a:cubicBezTo>
                        <a:pt x="435" y="26"/>
                        <a:pt x="436" y="27"/>
                        <a:pt x="435" y="27"/>
                      </a:cubicBezTo>
                      <a:close/>
                      <a:moveTo>
                        <a:pt x="434" y="17"/>
                      </a:moveTo>
                      <a:cubicBezTo>
                        <a:pt x="436" y="17"/>
                        <a:pt x="436" y="16"/>
                        <a:pt x="438" y="17"/>
                      </a:cubicBezTo>
                      <a:cubicBezTo>
                        <a:pt x="437" y="18"/>
                        <a:pt x="436" y="17"/>
                        <a:pt x="434" y="18"/>
                      </a:cubicBezTo>
                      <a:lnTo>
                        <a:pt x="434" y="17"/>
                      </a:lnTo>
                      <a:close/>
                      <a:moveTo>
                        <a:pt x="435" y="19"/>
                      </a:moveTo>
                      <a:cubicBezTo>
                        <a:pt x="436" y="18"/>
                        <a:pt x="436" y="18"/>
                        <a:pt x="437" y="18"/>
                      </a:cubicBezTo>
                      <a:cubicBezTo>
                        <a:pt x="437" y="19"/>
                        <a:pt x="436" y="19"/>
                        <a:pt x="435" y="19"/>
                      </a:cubicBezTo>
                      <a:close/>
                      <a:moveTo>
                        <a:pt x="436" y="26"/>
                      </a:moveTo>
                      <a:cubicBezTo>
                        <a:pt x="436" y="25"/>
                        <a:pt x="439" y="26"/>
                        <a:pt x="439" y="26"/>
                      </a:cubicBezTo>
                      <a:cubicBezTo>
                        <a:pt x="439" y="27"/>
                        <a:pt x="437" y="26"/>
                        <a:pt x="436" y="26"/>
                      </a:cubicBezTo>
                      <a:close/>
                      <a:moveTo>
                        <a:pt x="437" y="20"/>
                      </a:moveTo>
                      <a:cubicBezTo>
                        <a:pt x="437" y="21"/>
                        <a:pt x="437" y="21"/>
                        <a:pt x="437" y="22"/>
                      </a:cubicBezTo>
                      <a:cubicBezTo>
                        <a:pt x="438" y="21"/>
                        <a:pt x="438" y="22"/>
                        <a:pt x="439" y="22"/>
                      </a:cubicBezTo>
                      <a:cubicBezTo>
                        <a:pt x="438" y="22"/>
                        <a:pt x="437" y="23"/>
                        <a:pt x="436" y="23"/>
                      </a:cubicBezTo>
                      <a:cubicBezTo>
                        <a:pt x="437" y="22"/>
                        <a:pt x="435" y="21"/>
                        <a:pt x="437" y="20"/>
                      </a:cubicBezTo>
                      <a:close/>
                      <a:moveTo>
                        <a:pt x="446" y="46"/>
                      </a:moveTo>
                      <a:cubicBezTo>
                        <a:pt x="446" y="47"/>
                        <a:pt x="446" y="47"/>
                        <a:pt x="446" y="48"/>
                      </a:cubicBezTo>
                      <a:cubicBezTo>
                        <a:pt x="445" y="46"/>
                        <a:pt x="444" y="48"/>
                        <a:pt x="443" y="48"/>
                      </a:cubicBezTo>
                      <a:cubicBezTo>
                        <a:pt x="443" y="47"/>
                        <a:pt x="445" y="48"/>
                        <a:pt x="444" y="47"/>
                      </a:cubicBezTo>
                      <a:cubicBezTo>
                        <a:pt x="444" y="46"/>
                        <a:pt x="445" y="47"/>
                        <a:pt x="446" y="46"/>
                      </a:cubicBezTo>
                      <a:close/>
                      <a:moveTo>
                        <a:pt x="447" y="46"/>
                      </a:moveTo>
                      <a:cubicBezTo>
                        <a:pt x="448" y="47"/>
                        <a:pt x="447" y="47"/>
                        <a:pt x="448" y="46"/>
                      </a:cubicBezTo>
                      <a:cubicBezTo>
                        <a:pt x="448" y="47"/>
                        <a:pt x="448" y="47"/>
                        <a:pt x="448" y="47"/>
                      </a:cubicBezTo>
                      <a:cubicBezTo>
                        <a:pt x="447" y="48"/>
                        <a:pt x="447" y="47"/>
                        <a:pt x="446" y="47"/>
                      </a:cubicBezTo>
                      <a:cubicBezTo>
                        <a:pt x="446" y="46"/>
                        <a:pt x="447" y="46"/>
                        <a:pt x="447" y="46"/>
                      </a:cubicBezTo>
                      <a:close/>
                      <a:moveTo>
                        <a:pt x="450" y="33"/>
                      </a:moveTo>
                      <a:cubicBezTo>
                        <a:pt x="449" y="34"/>
                        <a:pt x="448" y="33"/>
                        <a:pt x="448" y="34"/>
                      </a:cubicBezTo>
                      <a:cubicBezTo>
                        <a:pt x="448" y="32"/>
                        <a:pt x="449" y="34"/>
                        <a:pt x="450" y="33"/>
                      </a:cubicBezTo>
                      <a:close/>
                      <a:moveTo>
                        <a:pt x="453" y="64"/>
                      </a:moveTo>
                      <a:cubicBezTo>
                        <a:pt x="453" y="65"/>
                        <a:pt x="452" y="64"/>
                        <a:pt x="452" y="64"/>
                      </a:cubicBezTo>
                      <a:cubicBezTo>
                        <a:pt x="451" y="64"/>
                        <a:pt x="454" y="63"/>
                        <a:pt x="453" y="64"/>
                      </a:cubicBezTo>
                      <a:close/>
                      <a:moveTo>
                        <a:pt x="452" y="46"/>
                      </a:moveTo>
                      <a:cubicBezTo>
                        <a:pt x="452" y="45"/>
                        <a:pt x="452" y="45"/>
                        <a:pt x="452" y="45"/>
                      </a:cubicBezTo>
                      <a:cubicBezTo>
                        <a:pt x="452" y="45"/>
                        <a:pt x="453" y="45"/>
                        <a:pt x="453" y="46"/>
                      </a:cubicBezTo>
                      <a:lnTo>
                        <a:pt x="452" y="46"/>
                      </a:lnTo>
                      <a:close/>
                      <a:moveTo>
                        <a:pt x="457" y="46"/>
                      </a:moveTo>
                      <a:cubicBezTo>
                        <a:pt x="456" y="46"/>
                        <a:pt x="454" y="47"/>
                        <a:pt x="453" y="46"/>
                      </a:cubicBezTo>
                      <a:cubicBezTo>
                        <a:pt x="453" y="45"/>
                        <a:pt x="455" y="46"/>
                        <a:pt x="455" y="45"/>
                      </a:cubicBezTo>
                      <a:cubicBezTo>
                        <a:pt x="456" y="45"/>
                        <a:pt x="456" y="46"/>
                        <a:pt x="457" y="46"/>
                      </a:cubicBezTo>
                      <a:close/>
                      <a:moveTo>
                        <a:pt x="461" y="62"/>
                      </a:moveTo>
                      <a:cubicBezTo>
                        <a:pt x="461" y="63"/>
                        <a:pt x="462" y="63"/>
                        <a:pt x="462" y="63"/>
                      </a:cubicBezTo>
                      <a:cubicBezTo>
                        <a:pt x="461" y="64"/>
                        <a:pt x="460" y="63"/>
                        <a:pt x="458" y="63"/>
                      </a:cubicBezTo>
                      <a:cubicBezTo>
                        <a:pt x="458" y="63"/>
                        <a:pt x="461" y="63"/>
                        <a:pt x="461" y="62"/>
                      </a:cubicBezTo>
                      <a:close/>
                      <a:moveTo>
                        <a:pt x="456" y="42"/>
                      </a:moveTo>
                      <a:cubicBezTo>
                        <a:pt x="457" y="42"/>
                        <a:pt x="458" y="42"/>
                        <a:pt x="458" y="42"/>
                      </a:cubicBezTo>
                      <a:cubicBezTo>
                        <a:pt x="458" y="43"/>
                        <a:pt x="457" y="42"/>
                        <a:pt x="456" y="42"/>
                      </a:cubicBezTo>
                      <a:close/>
                      <a:moveTo>
                        <a:pt x="457" y="48"/>
                      </a:moveTo>
                      <a:cubicBezTo>
                        <a:pt x="458" y="47"/>
                        <a:pt x="458" y="47"/>
                        <a:pt x="459" y="47"/>
                      </a:cubicBezTo>
                      <a:cubicBezTo>
                        <a:pt x="459" y="48"/>
                        <a:pt x="458" y="47"/>
                        <a:pt x="457" y="48"/>
                      </a:cubicBezTo>
                      <a:close/>
                      <a:moveTo>
                        <a:pt x="458" y="46"/>
                      </a:moveTo>
                      <a:cubicBezTo>
                        <a:pt x="459" y="44"/>
                        <a:pt x="462" y="46"/>
                        <a:pt x="458" y="46"/>
                      </a:cubicBezTo>
                      <a:close/>
                      <a:moveTo>
                        <a:pt x="463" y="67"/>
                      </a:moveTo>
                      <a:cubicBezTo>
                        <a:pt x="463" y="68"/>
                        <a:pt x="463" y="68"/>
                        <a:pt x="462" y="68"/>
                      </a:cubicBezTo>
                      <a:cubicBezTo>
                        <a:pt x="462" y="67"/>
                        <a:pt x="467" y="67"/>
                        <a:pt x="463" y="67"/>
                      </a:cubicBezTo>
                      <a:close/>
                      <a:moveTo>
                        <a:pt x="463" y="34"/>
                      </a:moveTo>
                      <a:cubicBezTo>
                        <a:pt x="463" y="35"/>
                        <a:pt x="461" y="34"/>
                        <a:pt x="461" y="34"/>
                      </a:cubicBezTo>
                      <a:cubicBezTo>
                        <a:pt x="461" y="34"/>
                        <a:pt x="462" y="34"/>
                        <a:pt x="463" y="34"/>
                      </a:cubicBezTo>
                      <a:close/>
                      <a:moveTo>
                        <a:pt x="469" y="28"/>
                      </a:moveTo>
                      <a:cubicBezTo>
                        <a:pt x="469" y="29"/>
                        <a:pt x="467" y="27"/>
                        <a:pt x="468" y="28"/>
                      </a:cubicBezTo>
                      <a:cubicBezTo>
                        <a:pt x="466" y="28"/>
                        <a:pt x="469" y="27"/>
                        <a:pt x="469" y="28"/>
                      </a:cubicBezTo>
                      <a:close/>
                      <a:moveTo>
                        <a:pt x="473" y="52"/>
                      </a:moveTo>
                      <a:cubicBezTo>
                        <a:pt x="472" y="53"/>
                        <a:pt x="472" y="53"/>
                        <a:pt x="472" y="53"/>
                      </a:cubicBezTo>
                      <a:cubicBezTo>
                        <a:pt x="471" y="52"/>
                        <a:pt x="473" y="52"/>
                        <a:pt x="473" y="52"/>
                      </a:cubicBezTo>
                      <a:close/>
                      <a:moveTo>
                        <a:pt x="474" y="45"/>
                      </a:moveTo>
                      <a:cubicBezTo>
                        <a:pt x="474" y="45"/>
                        <a:pt x="472" y="45"/>
                        <a:pt x="472" y="45"/>
                      </a:cubicBezTo>
                      <a:cubicBezTo>
                        <a:pt x="472" y="44"/>
                        <a:pt x="474" y="44"/>
                        <a:pt x="474" y="45"/>
                      </a:cubicBezTo>
                      <a:close/>
                      <a:moveTo>
                        <a:pt x="472" y="22"/>
                      </a:moveTo>
                      <a:cubicBezTo>
                        <a:pt x="472" y="22"/>
                        <a:pt x="471" y="23"/>
                        <a:pt x="471" y="23"/>
                      </a:cubicBezTo>
                      <a:cubicBezTo>
                        <a:pt x="471" y="23"/>
                        <a:pt x="471" y="23"/>
                        <a:pt x="470" y="23"/>
                      </a:cubicBezTo>
                      <a:cubicBezTo>
                        <a:pt x="470" y="22"/>
                        <a:pt x="472" y="22"/>
                        <a:pt x="472" y="22"/>
                      </a:cubicBezTo>
                      <a:close/>
                      <a:moveTo>
                        <a:pt x="473" y="27"/>
                      </a:moveTo>
                      <a:cubicBezTo>
                        <a:pt x="473" y="27"/>
                        <a:pt x="474" y="27"/>
                        <a:pt x="475" y="27"/>
                      </a:cubicBezTo>
                      <a:cubicBezTo>
                        <a:pt x="475" y="28"/>
                        <a:pt x="473" y="27"/>
                        <a:pt x="473" y="27"/>
                      </a:cubicBezTo>
                      <a:close/>
                      <a:moveTo>
                        <a:pt x="473" y="19"/>
                      </a:moveTo>
                      <a:cubicBezTo>
                        <a:pt x="473" y="19"/>
                        <a:pt x="473" y="18"/>
                        <a:pt x="473" y="18"/>
                      </a:cubicBezTo>
                      <a:cubicBezTo>
                        <a:pt x="474" y="18"/>
                        <a:pt x="474" y="18"/>
                        <a:pt x="474" y="18"/>
                      </a:cubicBezTo>
                      <a:cubicBezTo>
                        <a:pt x="474" y="18"/>
                        <a:pt x="473" y="18"/>
                        <a:pt x="473" y="19"/>
                      </a:cubicBezTo>
                      <a:close/>
                      <a:moveTo>
                        <a:pt x="480" y="52"/>
                      </a:moveTo>
                      <a:cubicBezTo>
                        <a:pt x="478" y="52"/>
                        <a:pt x="478" y="52"/>
                        <a:pt x="478" y="52"/>
                      </a:cubicBezTo>
                      <a:cubicBezTo>
                        <a:pt x="478" y="51"/>
                        <a:pt x="480" y="51"/>
                        <a:pt x="480" y="52"/>
                      </a:cubicBezTo>
                      <a:close/>
                      <a:moveTo>
                        <a:pt x="479" y="12"/>
                      </a:moveTo>
                      <a:cubicBezTo>
                        <a:pt x="478" y="11"/>
                        <a:pt x="477" y="12"/>
                        <a:pt x="476" y="12"/>
                      </a:cubicBezTo>
                      <a:cubicBezTo>
                        <a:pt x="476" y="11"/>
                        <a:pt x="479" y="11"/>
                        <a:pt x="479" y="12"/>
                      </a:cubicBezTo>
                      <a:close/>
                      <a:moveTo>
                        <a:pt x="477" y="25"/>
                      </a:moveTo>
                      <a:cubicBezTo>
                        <a:pt x="478" y="24"/>
                        <a:pt x="479" y="24"/>
                        <a:pt x="479" y="25"/>
                      </a:cubicBezTo>
                      <a:cubicBezTo>
                        <a:pt x="479" y="25"/>
                        <a:pt x="478" y="25"/>
                        <a:pt x="477" y="25"/>
                      </a:cubicBezTo>
                      <a:close/>
                      <a:moveTo>
                        <a:pt x="497" y="46"/>
                      </a:moveTo>
                      <a:cubicBezTo>
                        <a:pt x="497" y="45"/>
                        <a:pt x="499" y="45"/>
                        <a:pt x="500" y="45"/>
                      </a:cubicBezTo>
                      <a:cubicBezTo>
                        <a:pt x="500" y="46"/>
                        <a:pt x="498" y="45"/>
                        <a:pt x="497" y="46"/>
                      </a:cubicBezTo>
                      <a:close/>
                      <a:moveTo>
                        <a:pt x="518" y="20"/>
                      </a:moveTo>
                      <a:cubicBezTo>
                        <a:pt x="518" y="19"/>
                        <a:pt x="520" y="19"/>
                        <a:pt x="520" y="19"/>
                      </a:cubicBezTo>
                      <a:cubicBezTo>
                        <a:pt x="520" y="20"/>
                        <a:pt x="519" y="19"/>
                        <a:pt x="518" y="20"/>
                      </a:cubicBezTo>
                      <a:close/>
                      <a:moveTo>
                        <a:pt x="523" y="40"/>
                      </a:moveTo>
                      <a:cubicBezTo>
                        <a:pt x="522" y="39"/>
                        <a:pt x="525" y="39"/>
                        <a:pt x="526" y="40"/>
                      </a:cubicBezTo>
                      <a:cubicBezTo>
                        <a:pt x="525" y="41"/>
                        <a:pt x="524" y="40"/>
                        <a:pt x="523" y="40"/>
                      </a:cubicBezTo>
                      <a:close/>
                      <a:moveTo>
                        <a:pt x="526" y="16"/>
                      </a:moveTo>
                      <a:cubicBezTo>
                        <a:pt x="525" y="18"/>
                        <a:pt x="527" y="17"/>
                        <a:pt x="527" y="18"/>
                      </a:cubicBezTo>
                      <a:cubicBezTo>
                        <a:pt x="526" y="18"/>
                        <a:pt x="526" y="18"/>
                        <a:pt x="526" y="18"/>
                      </a:cubicBezTo>
                      <a:cubicBezTo>
                        <a:pt x="526" y="18"/>
                        <a:pt x="526" y="17"/>
                        <a:pt x="525" y="18"/>
                      </a:cubicBezTo>
                      <a:cubicBezTo>
                        <a:pt x="525" y="17"/>
                        <a:pt x="525" y="16"/>
                        <a:pt x="526" y="16"/>
                      </a:cubicBezTo>
                      <a:close/>
                      <a:moveTo>
                        <a:pt x="543" y="17"/>
                      </a:moveTo>
                      <a:cubicBezTo>
                        <a:pt x="543" y="16"/>
                        <a:pt x="544" y="17"/>
                        <a:pt x="545" y="17"/>
                      </a:cubicBezTo>
                      <a:cubicBezTo>
                        <a:pt x="544" y="18"/>
                        <a:pt x="543" y="17"/>
                        <a:pt x="543" y="17"/>
                      </a:cubicBezTo>
                      <a:close/>
                      <a:moveTo>
                        <a:pt x="549" y="9"/>
                      </a:moveTo>
                      <a:cubicBezTo>
                        <a:pt x="550" y="8"/>
                        <a:pt x="551" y="9"/>
                        <a:pt x="552" y="9"/>
                      </a:cubicBezTo>
                      <a:cubicBezTo>
                        <a:pt x="552" y="10"/>
                        <a:pt x="550" y="9"/>
                        <a:pt x="549" y="9"/>
                      </a:cubicBezTo>
                      <a:close/>
                      <a:moveTo>
                        <a:pt x="557" y="10"/>
                      </a:moveTo>
                      <a:cubicBezTo>
                        <a:pt x="558" y="9"/>
                        <a:pt x="558" y="9"/>
                        <a:pt x="558" y="8"/>
                      </a:cubicBezTo>
                      <a:cubicBezTo>
                        <a:pt x="558" y="8"/>
                        <a:pt x="558" y="10"/>
                        <a:pt x="557" y="10"/>
                      </a:cubicBezTo>
                      <a:close/>
                      <a:moveTo>
                        <a:pt x="558" y="10"/>
                      </a:moveTo>
                      <a:cubicBezTo>
                        <a:pt x="558" y="9"/>
                        <a:pt x="560" y="9"/>
                        <a:pt x="560" y="8"/>
                      </a:cubicBezTo>
                      <a:cubicBezTo>
                        <a:pt x="560" y="8"/>
                        <a:pt x="560" y="8"/>
                        <a:pt x="561" y="8"/>
                      </a:cubicBezTo>
                      <a:cubicBezTo>
                        <a:pt x="561" y="10"/>
                        <a:pt x="560" y="9"/>
                        <a:pt x="558" y="10"/>
                      </a:cubicBezTo>
                      <a:close/>
                      <a:moveTo>
                        <a:pt x="562" y="13"/>
                      </a:moveTo>
                      <a:cubicBezTo>
                        <a:pt x="562" y="14"/>
                        <a:pt x="562" y="14"/>
                        <a:pt x="562" y="14"/>
                      </a:cubicBezTo>
                      <a:cubicBezTo>
                        <a:pt x="561" y="14"/>
                        <a:pt x="561" y="14"/>
                        <a:pt x="560" y="14"/>
                      </a:cubicBezTo>
                      <a:cubicBezTo>
                        <a:pt x="559" y="14"/>
                        <a:pt x="561" y="14"/>
                        <a:pt x="562" y="13"/>
                      </a:cubicBezTo>
                      <a:close/>
                      <a:moveTo>
                        <a:pt x="567" y="24"/>
                      </a:moveTo>
                      <a:cubicBezTo>
                        <a:pt x="567" y="25"/>
                        <a:pt x="566" y="24"/>
                        <a:pt x="565" y="24"/>
                      </a:cubicBezTo>
                      <a:cubicBezTo>
                        <a:pt x="565" y="23"/>
                        <a:pt x="566" y="24"/>
                        <a:pt x="567" y="24"/>
                      </a:cubicBezTo>
                      <a:close/>
                      <a:moveTo>
                        <a:pt x="576" y="8"/>
                      </a:moveTo>
                      <a:cubicBezTo>
                        <a:pt x="578" y="8"/>
                        <a:pt x="578" y="9"/>
                        <a:pt x="576" y="8"/>
                      </a:cubicBezTo>
                      <a:cubicBezTo>
                        <a:pt x="573" y="9"/>
                        <a:pt x="571" y="8"/>
                        <a:pt x="569" y="9"/>
                      </a:cubicBezTo>
                      <a:cubicBezTo>
                        <a:pt x="571" y="8"/>
                        <a:pt x="573" y="7"/>
                        <a:pt x="576" y="8"/>
                      </a:cubicBezTo>
                      <a:close/>
                      <a:moveTo>
                        <a:pt x="574" y="25"/>
                      </a:moveTo>
                      <a:cubicBezTo>
                        <a:pt x="573" y="25"/>
                        <a:pt x="573" y="25"/>
                        <a:pt x="572" y="25"/>
                      </a:cubicBezTo>
                      <a:cubicBezTo>
                        <a:pt x="572" y="24"/>
                        <a:pt x="573" y="24"/>
                        <a:pt x="574" y="25"/>
                      </a:cubicBezTo>
                      <a:close/>
                      <a:moveTo>
                        <a:pt x="578" y="8"/>
                      </a:moveTo>
                      <a:cubicBezTo>
                        <a:pt x="580" y="6"/>
                        <a:pt x="583" y="8"/>
                        <a:pt x="586" y="7"/>
                      </a:cubicBezTo>
                      <a:cubicBezTo>
                        <a:pt x="585" y="9"/>
                        <a:pt x="580" y="7"/>
                        <a:pt x="578" y="8"/>
                      </a:cubicBezTo>
                      <a:close/>
                      <a:moveTo>
                        <a:pt x="593" y="4"/>
                      </a:moveTo>
                      <a:cubicBezTo>
                        <a:pt x="593" y="4"/>
                        <a:pt x="592" y="4"/>
                        <a:pt x="591" y="4"/>
                      </a:cubicBezTo>
                      <a:cubicBezTo>
                        <a:pt x="591" y="4"/>
                        <a:pt x="591" y="4"/>
                        <a:pt x="591" y="4"/>
                      </a:cubicBezTo>
                      <a:cubicBezTo>
                        <a:pt x="591" y="4"/>
                        <a:pt x="593" y="3"/>
                        <a:pt x="593" y="4"/>
                      </a:cubicBezTo>
                      <a:close/>
                      <a:moveTo>
                        <a:pt x="594" y="4"/>
                      </a:moveTo>
                      <a:cubicBezTo>
                        <a:pt x="594" y="3"/>
                        <a:pt x="595" y="4"/>
                        <a:pt x="596" y="4"/>
                      </a:cubicBezTo>
                      <a:cubicBezTo>
                        <a:pt x="595" y="5"/>
                        <a:pt x="594" y="4"/>
                        <a:pt x="594" y="4"/>
                      </a:cubicBezTo>
                      <a:close/>
                      <a:moveTo>
                        <a:pt x="596" y="10"/>
                      </a:moveTo>
                      <a:cubicBezTo>
                        <a:pt x="596" y="10"/>
                        <a:pt x="597" y="10"/>
                        <a:pt x="597" y="11"/>
                      </a:cubicBezTo>
                      <a:cubicBezTo>
                        <a:pt x="595" y="11"/>
                        <a:pt x="596" y="12"/>
                        <a:pt x="594" y="12"/>
                      </a:cubicBezTo>
                      <a:cubicBezTo>
                        <a:pt x="594" y="11"/>
                        <a:pt x="595" y="11"/>
                        <a:pt x="595" y="11"/>
                      </a:cubicBezTo>
                      <a:cubicBezTo>
                        <a:pt x="595" y="11"/>
                        <a:pt x="595" y="11"/>
                        <a:pt x="594" y="11"/>
                      </a:cubicBezTo>
                      <a:cubicBezTo>
                        <a:pt x="594" y="10"/>
                        <a:pt x="596" y="11"/>
                        <a:pt x="596" y="10"/>
                      </a:cubicBezTo>
                      <a:close/>
                      <a:moveTo>
                        <a:pt x="597" y="35"/>
                      </a:moveTo>
                      <a:cubicBezTo>
                        <a:pt x="597" y="35"/>
                        <a:pt x="596" y="35"/>
                        <a:pt x="595" y="35"/>
                      </a:cubicBezTo>
                      <a:cubicBezTo>
                        <a:pt x="596" y="34"/>
                        <a:pt x="596" y="34"/>
                        <a:pt x="597" y="35"/>
                      </a:cubicBezTo>
                      <a:close/>
                      <a:moveTo>
                        <a:pt x="600" y="14"/>
                      </a:moveTo>
                      <a:cubicBezTo>
                        <a:pt x="600" y="15"/>
                        <a:pt x="598" y="14"/>
                        <a:pt x="597" y="15"/>
                      </a:cubicBezTo>
                      <a:cubicBezTo>
                        <a:pt x="597" y="14"/>
                        <a:pt x="599" y="13"/>
                        <a:pt x="600" y="14"/>
                      </a:cubicBezTo>
                      <a:close/>
                      <a:moveTo>
                        <a:pt x="597" y="7"/>
                      </a:moveTo>
                      <a:cubicBezTo>
                        <a:pt x="597" y="8"/>
                        <a:pt x="599" y="7"/>
                        <a:pt x="599" y="8"/>
                      </a:cubicBezTo>
                      <a:cubicBezTo>
                        <a:pt x="598" y="8"/>
                        <a:pt x="597" y="8"/>
                        <a:pt x="597" y="7"/>
                      </a:cubicBezTo>
                      <a:close/>
                      <a:moveTo>
                        <a:pt x="599" y="10"/>
                      </a:moveTo>
                      <a:cubicBezTo>
                        <a:pt x="598" y="10"/>
                        <a:pt x="598" y="9"/>
                        <a:pt x="598" y="9"/>
                      </a:cubicBezTo>
                      <a:cubicBezTo>
                        <a:pt x="598" y="8"/>
                        <a:pt x="601" y="9"/>
                        <a:pt x="602" y="9"/>
                      </a:cubicBezTo>
                      <a:cubicBezTo>
                        <a:pt x="602" y="10"/>
                        <a:pt x="599" y="8"/>
                        <a:pt x="599" y="10"/>
                      </a:cubicBezTo>
                      <a:close/>
                      <a:moveTo>
                        <a:pt x="605" y="14"/>
                      </a:moveTo>
                      <a:cubicBezTo>
                        <a:pt x="604" y="15"/>
                        <a:pt x="603" y="15"/>
                        <a:pt x="602" y="15"/>
                      </a:cubicBezTo>
                      <a:cubicBezTo>
                        <a:pt x="602" y="14"/>
                        <a:pt x="604" y="14"/>
                        <a:pt x="605" y="14"/>
                      </a:cubicBezTo>
                      <a:close/>
                      <a:moveTo>
                        <a:pt x="602" y="13"/>
                      </a:moveTo>
                      <a:cubicBezTo>
                        <a:pt x="602" y="12"/>
                        <a:pt x="603" y="12"/>
                        <a:pt x="604" y="12"/>
                      </a:cubicBezTo>
                      <a:cubicBezTo>
                        <a:pt x="604" y="13"/>
                        <a:pt x="603" y="13"/>
                        <a:pt x="602" y="13"/>
                      </a:cubicBezTo>
                      <a:close/>
                      <a:moveTo>
                        <a:pt x="605" y="9"/>
                      </a:moveTo>
                      <a:cubicBezTo>
                        <a:pt x="606" y="9"/>
                        <a:pt x="604" y="9"/>
                        <a:pt x="603" y="9"/>
                      </a:cubicBezTo>
                      <a:cubicBezTo>
                        <a:pt x="604" y="9"/>
                        <a:pt x="603" y="9"/>
                        <a:pt x="603" y="8"/>
                      </a:cubicBezTo>
                      <a:cubicBezTo>
                        <a:pt x="604" y="8"/>
                        <a:pt x="604" y="8"/>
                        <a:pt x="604" y="8"/>
                      </a:cubicBezTo>
                      <a:cubicBezTo>
                        <a:pt x="605" y="8"/>
                        <a:pt x="603" y="9"/>
                        <a:pt x="605" y="9"/>
                      </a:cubicBezTo>
                      <a:close/>
                      <a:moveTo>
                        <a:pt x="609" y="4"/>
                      </a:moveTo>
                      <a:cubicBezTo>
                        <a:pt x="608" y="4"/>
                        <a:pt x="608" y="5"/>
                        <a:pt x="607" y="5"/>
                      </a:cubicBezTo>
                      <a:cubicBezTo>
                        <a:pt x="607" y="4"/>
                        <a:pt x="608" y="4"/>
                        <a:pt x="609" y="4"/>
                      </a:cubicBezTo>
                      <a:close/>
                      <a:moveTo>
                        <a:pt x="611" y="35"/>
                      </a:moveTo>
                      <a:cubicBezTo>
                        <a:pt x="611" y="36"/>
                        <a:pt x="610" y="36"/>
                        <a:pt x="609" y="36"/>
                      </a:cubicBezTo>
                      <a:cubicBezTo>
                        <a:pt x="609" y="35"/>
                        <a:pt x="610" y="35"/>
                        <a:pt x="611" y="35"/>
                      </a:cubicBezTo>
                      <a:close/>
                      <a:moveTo>
                        <a:pt x="617" y="35"/>
                      </a:moveTo>
                      <a:cubicBezTo>
                        <a:pt x="617" y="36"/>
                        <a:pt x="616" y="35"/>
                        <a:pt x="615" y="36"/>
                      </a:cubicBezTo>
                      <a:cubicBezTo>
                        <a:pt x="616" y="35"/>
                        <a:pt x="617" y="35"/>
                        <a:pt x="617" y="35"/>
                      </a:cubicBezTo>
                      <a:close/>
                      <a:moveTo>
                        <a:pt x="619" y="8"/>
                      </a:moveTo>
                      <a:cubicBezTo>
                        <a:pt x="621" y="7"/>
                        <a:pt x="626" y="7"/>
                        <a:pt x="630" y="7"/>
                      </a:cubicBezTo>
                      <a:cubicBezTo>
                        <a:pt x="634" y="7"/>
                        <a:pt x="639" y="7"/>
                        <a:pt x="642" y="8"/>
                      </a:cubicBezTo>
                      <a:cubicBezTo>
                        <a:pt x="635" y="8"/>
                        <a:pt x="627" y="8"/>
                        <a:pt x="619" y="8"/>
                      </a:cubicBezTo>
                      <a:close/>
                      <a:moveTo>
                        <a:pt x="622" y="1"/>
                      </a:moveTo>
                      <a:cubicBezTo>
                        <a:pt x="623" y="1"/>
                        <a:pt x="623" y="1"/>
                        <a:pt x="623" y="1"/>
                      </a:cubicBezTo>
                      <a:cubicBezTo>
                        <a:pt x="623" y="2"/>
                        <a:pt x="622" y="2"/>
                        <a:pt x="622" y="1"/>
                      </a:cubicBezTo>
                      <a:close/>
                      <a:moveTo>
                        <a:pt x="624" y="15"/>
                      </a:moveTo>
                      <a:cubicBezTo>
                        <a:pt x="625" y="15"/>
                        <a:pt x="626" y="14"/>
                        <a:pt x="624" y="14"/>
                      </a:cubicBezTo>
                      <a:cubicBezTo>
                        <a:pt x="626" y="13"/>
                        <a:pt x="625" y="13"/>
                        <a:pt x="626" y="14"/>
                      </a:cubicBezTo>
                      <a:cubicBezTo>
                        <a:pt x="626" y="15"/>
                        <a:pt x="626" y="15"/>
                        <a:pt x="624" y="15"/>
                      </a:cubicBezTo>
                      <a:close/>
                      <a:moveTo>
                        <a:pt x="626" y="1"/>
                      </a:moveTo>
                      <a:cubicBezTo>
                        <a:pt x="626" y="1"/>
                        <a:pt x="625" y="1"/>
                        <a:pt x="624" y="1"/>
                      </a:cubicBezTo>
                      <a:cubicBezTo>
                        <a:pt x="624" y="1"/>
                        <a:pt x="625" y="0"/>
                        <a:pt x="626" y="1"/>
                      </a:cubicBezTo>
                      <a:close/>
                      <a:moveTo>
                        <a:pt x="629" y="3"/>
                      </a:moveTo>
                      <a:cubicBezTo>
                        <a:pt x="628" y="4"/>
                        <a:pt x="626" y="4"/>
                        <a:pt x="625" y="3"/>
                      </a:cubicBezTo>
                      <a:cubicBezTo>
                        <a:pt x="626" y="3"/>
                        <a:pt x="628" y="3"/>
                        <a:pt x="629" y="3"/>
                      </a:cubicBezTo>
                      <a:close/>
                      <a:moveTo>
                        <a:pt x="626" y="0"/>
                      </a:moveTo>
                      <a:cubicBezTo>
                        <a:pt x="628" y="1"/>
                        <a:pt x="629" y="0"/>
                        <a:pt x="632" y="1"/>
                      </a:cubicBezTo>
                      <a:cubicBezTo>
                        <a:pt x="631" y="1"/>
                        <a:pt x="631" y="1"/>
                        <a:pt x="630" y="1"/>
                      </a:cubicBezTo>
                      <a:cubicBezTo>
                        <a:pt x="631" y="2"/>
                        <a:pt x="627" y="2"/>
                        <a:pt x="626" y="2"/>
                      </a:cubicBezTo>
                      <a:lnTo>
                        <a:pt x="626" y="0"/>
                      </a:lnTo>
                      <a:close/>
                      <a:moveTo>
                        <a:pt x="630" y="13"/>
                      </a:moveTo>
                      <a:cubicBezTo>
                        <a:pt x="630" y="14"/>
                        <a:pt x="629" y="13"/>
                        <a:pt x="628" y="14"/>
                      </a:cubicBezTo>
                      <a:cubicBezTo>
                        <a:pt x="628" y="13"/>
                        <a:pt x="630" y="13"/>
                        <a:pt x="630" y="13"/>
                      </a:cubicBezTo>
                      <a:close/>
                      <a:moveTo>
                        <a:pt x="633" y="40"/>
                      </a:moveTo>
                      <a:cubicBezTo>
                        <a:pt x="634" y="39"/>
                        <a:pt x="635" y="39"/>
                        <a:pt x="637" y="39"/>
                      </a:cubicBezTo>
                      <a:cubicBezTo>
                        <a:pt x="636" y="41"/>
                        <a:pt x="635" y="40"/>
                        <a:pt x="633" y="40"/>
                      </a:cubicBezTo>
                      <a:close/>
                      <a:moveTo>
                        <a:pt x="639" y="15"/>
                      </a:moveTo>
                      <a:cubicBezTo>
                        <a:pt x="639" y="15"/>
                        <a:pt x="639" y="16"/>
                        <a:pt x="640" y="16"/>
                      </a:cubicBezTo>
                      <a:cubicBezTo>
                        <a:pt x="639" y="17"/>
                        <a:pt x="638" y="16"/>
                        <a:pt x="637" y="16"/>
                      </a:cubicBezTo>
                      <a:cubicBezTo>
                        <a:pt x="637" y="15"/>
                        <a:pt x="638" y="16"/>
                        <a:pt x="639" y="15"/>
                      </a:cubicBezTo>
                      <a:close/>
                      <a:moveTo>
                        <a:pt x="639" y="15"/>
                      </a:moveTo>
                      <a:cubicBezTo>
                        <a:pt x="639" y="15"/>
                        <a:pt x="639" y="15"/>
                        <a:pt x="639" y="15"/>
                      </a:cubicBezTo>
                      <a:cubicBezTo>
                        <a:pt x="639" y="14"/>
                        <a:pt x="639" y="14"/>
                        <a:pt x="640" y="14"/>
                      </a:cubicBezTo>
                      <a:cubicBezTo>
                        <a:pt x="641" y="14"/>
                        <a:pt x="641" y="14"/>
                        <a:pt x="642" y="14"/>
                      </a:cubicBezTo>
                      <a:cubicBezTo>
                        <a:pt x="641" y="16"/>
                        <a:pt x="640" y="15"/>
                        <a:pt x="639" y="15"/>
                      </a:cubicBezTo>
                      <a:close/>
                      <a:moveTo>
                        <a:pt x="642" y="13"/>
                      </a:moveTo>
                      <a:cubicBezTo>
                        <a:pt x="642" y="12"/>
                        <a:pt x="642" y="12"/>
                        <a:pt x="642" y="12"/>
                      </a:cubicBezTo>
                      <a:cubicBezTo>
                        <a:pt x="643" y="12"/>
                        <a:pt x="643" y="14"/>
                        <a:pt x="645" y="14"/>
                      </a:cubicBezTo>
                      <a:cubicBezTo>
                        <a:pt x="643" y="15"/>
                        <a:pt x="644" y="13"/>
                        <a:pt x="642" y="13"/>
                      </a:cubicBezTo>
                      <a:close/>
                      <a:moveTo>
                        <a:pt x="646" y="0"/>
                      </a:moveTo>
                      <a:cubicBezTo>
                        <a:pt x="645" y="1"/>
                        <a:pt x="643" y="1"/>
                        <a:pt x="643" y="0"/>
                      </a:cubicBezTo>
                      <a:cubicBezTo>
                        <a:pt x="643" y="0"/>
                        <a:pt x="645" y="0"/>
                        <a:pt x="646" y="0"/>
                      </a:cubicBezTo>
                      <a:close/>
                      <a:moveTo>
                        <a:pt x="647" y="40"/>
                      </a:moveTo>
                      <a:cubicBezTo>
                        <a:pt x="647" y="40"/>
                        <a:pt x="645" y="40"/>
                        <a:pt x="644" y="40"/>
                      </a:cubicBezTo>
                      <a:cubicBezTo>
                        <a:pt x="645" y="39"/>
                        <a:pt x="646" y="40"/>
                        <a:pt x="647" y="40"/>
                      </a:cubicBezTo>
                      <a:close/>
                      <a:moveTo>
                        <a:pt x="645" y="12"/>
                      </a:moveTo>
                      <a:cubicBezTo>
                        <a:pt x="647" y="12"/>
                        <a:pt x="646" y="12"/>
                        <a:pt x="648" y="13"/>
                      </a:cubicBezTo>
                      <a:cubicBezTo>
                        <a:pt x="648" y="13"/>
                        <a:pt x="648" y="13"/>
                        <a:pt x="647" y="13"/>
                      </a:cubicBezTo>
                      <a:cubicBezTo>
                        <a:pt x="647" y="13"/>
                        <a:pt x="647" y="13"/>
                        <a:pt x="647" y="14"/>
                      </a:cubicBezTo>
                      <a:cubicBezTo>
                        <a:pt x="647" y="13"/>
                        <a:pt x="646" y="13"/>
                        <a:pt x="645" y="13"/>
                      </a:cubicBezTo>
                      <a:cubicBezTo>
                        <a:pt x="645" y="13"/>
                        <a:pt x="645" y="13"/>
                        <a:pt x="645" y="12"/>
                      </a:cubicBezTo>
                      <a:close/>
                      <a:moveTo>
                        <a:pt x="646" y="1"/>
                      </a:moveTo>
                      <a:cubicBezTo>
                        <a:pt x="648" y="0"/>
                        <a:pt x="650" y="0"/>
                        <a:pt x="652" y="0"/>
                      </a:cubicBezTo>
                      <a:cubicBezTo>
                        <a:pt x="650" y="1"/>
                        <a:pt x="648" y="1"/>
                        <a:pt x="646" y="1"/>
                      </a:cubicBezTo>
                      <a:close/>
                      <a:moveTo>
                        <a:pt x="647" y="9"/>
                      </a:moveTo>
                      <a:cubicBezTo>
                        <a:pt x="647" y="8"/>
                        <a:pt x="648" y="7"/>
                        <a:pt x="648" y="8"/>
                      </a:cubicBezTo>
                      <a:cubicBezTo>
                        <a:pt x="648" y="8"/>
                        <a:pt x="648" y="8"/>
                        <a:pt x="647" y="9"/>
                      </a:cubicBezTo>
                      <a:close/>
                      <a:moveTo>
                        <a:pt x="647" y="38"/>
                      </a:moveTo>
                      <a:cubicBezTo>
                        <a:pt x="648" y="37"/>
                        <a:pt x="650" y="38"/>
                        <a:pt x="651" y="38"/>
                      </a:cubicBezTo>
                      <a:cubicBezTo>
                        <a:pt x="650" y="38"/>
                        <a:pt x="649" y="38"/>
                        <a:pt x="647" y="38"/>
                      </a:cubicBezTo>
                      <a:close/>
                      <a:moveTo>
                        <a:pt x="650" y="23"/>
                      </a:moveTo>
                      <a:cubicBezTo>
                        <a:pt x="650" y="24"/>
                        <a:pt x="649" y="23"/>
                        <a:pt x="648" y="24"/>
                      </a:cubicBezTo>
                      <a:cubicBezTo>
                        <a:pt x="648" y="23"/>
                        <a:pt x="649" y="24"/>
                        <a:pt x="650" y="23"/>
                      </a:cubicBezTo>
                      <a:close/>
                      <a:moveTo>
                        <a:pt x="650" y="15"/>
                      </a:moveTo>
                      <a:cubicBezTo>
                        <a:pt x="651" y="14"/>
                        <a:pt x="652" y="14"/>
                        <a:pt x="653" y="14"/>
                      </a:cubicBezTo>
                      <a:cubicBezTo>
                        <a:pt x="653" y="15"/>
                        <a:pt x="651" y="15"/>
                        <a:pt x="650" y="15"/>
                      </a:cubicBezTo>
                      <a:close/>
                      <a:moveTo>
                        <a:pt x="655" y="1"/>
                      </a:moveTo>
                      <a:cubicBezTo>
                        <a:pt x="655" y="1"/>
                        <a:pt x="653" y="1"/>
                        <a:pt x="653" y="1"/>
                      </a:cubicBezTo>
                      <a:cubicBezTo>
                        <a:pt x="653" y="0"/>
                        <a:pt x="654" y="1"/>
                        <a:pt x="655" y="1"/>
                      </a:cubicBezTo>
                      <a:close/>
                      <a:moveTo>
                        <a:pt x="656" y="24"/>
                      </a:moveTo>
                      <a:cubicBezTo>
                        <a:pt x="655" y="26"/>
                        <a:pt x="653" y="25"/>
                        <a:pt x="652" y="25"/>
                      </a:cubicBezTo>
                      <a:cubicBezTo>
                        <a:pt x="653" y="23"/>
                        <a:pt x="655" y="25"/>
                        <a:pt x="656" y="24"/>
                      </a:cubicBezTo>
                      <a:close/>
                      <a:moveTo>
                        <a:pt x="654" y="40"/>
                      </a:moveTo>
                      <a:cubicBezTo>
                        <a:pt x="654" y="41"/>
                        <a:pt x="652" y="41"/>
                        <a:pt x="652" y="40"/>
                      </a:cubicBezTo>
                      <a:cubicBezTo>
                        <a:pt x="652" y="40"/>
                        <a:pt x="653" y="40"/>
                        <a:pt x="654" y="40"/>
                      </a:cubicBezTo>
                      <a:close/>
                      <a:moveTo>
                        <a:pt x="663" y="1"/>
                      </a:moveTo>
                      <a:cubicBezTo>
                        <a:pt x="662" y="2"/>
                        <a:pt x="661" y="1"/>
                        <a:pt x="660" y="2"/>
                      </a:cubicBezTo>
                      <a:cubicBezTo>
                        <a:pt x="660" y="3"/>
                        <a:pt x="661" y="3"/>
                        <a:pt x="660" y="4"/>
                      </a:cubicBezTo>
                      <a:cubicBezTo>
                        <a:pt x="660" y="3"/>
                        <a:pt x="659" y="2"/>
                        <a:pt x="659" y="2"/>
                      </a:cubicBezTo>
                      <a:cubicBezTo>
                        <a:pt x="657" y="2"/>
                        <a:pt x="657" y="1"/>
                        <a:pt x="655" y="1"/>
                      </a:cubicBezTo>
                      <a:cubicBezTo>
                        <a:pt x="657" y="1"/>
                        <a:pt x="660" y="1"/>
                        <a:pt x="663" y="1"/>
                      </a:cubicBezTo>
                      <a:close/>
                      <a:moveTo>
                        <a:pt x="659" y="43"/>
                      </a:moveTo>
                      <a:cubicBezTo>
                        <a:pt x="659" y="44"/>
                        <a:pt x="657" y="43"/>
                        <a:pt x="657" y="44"/>
                      </a:cubicBezTo>
                      <a:cubicBezTo>
                        <a:pt x="656" y="44"/>
                        <a:pt x="656" y="44"/>
                        <a:pt x="655" y="44"/>
                      </a:cubicBezTo>
                      <a:cubicBezTo>
                        <a:pt x="655" y="42"/>
                        <a:pt x="658" y="43"/>
                        <a:pt x="658" y="43"/>
                      </a:cubicBezTo>
                      <a:cubicBezTo>
                        <a:pt x="659" y="42"/>
                        <a:pt x="659" y="43"/>
                        <a:pt x="659" y="43"/>
                      </a:cubicBezTo>
                      <a:close/>
                      <a:moveTo>
                        <a:pt x="659" y="14"/>
                      </a:moveTo>
                      <a:cubicBezTo>
                        <a:pt x="659" y="14"/>
                        <a:pt x="658" y="14"/>
                        <a:pt x="657" y="14"/>
                      </a:cubicBezTo>
                      <a:cubicBezTo>
                        <a:pt x="657" y="13"/>
                        <a:pt x="659" y="13"/>
                        <a:pt x="659" y="14"/>
                      </a:cubicBezTo>
                      <a:close/>
                      <a:moveTo>
                        <a:pt x="660" y="15"/>
                      </a:moveTo>
                      <a:cubicBezTo>
                        <a:pt x="660" y="16"/>
                        <a:pt x="659" y="16"/>
                        <a:pt x="658" y="16"/>
                      </a:cubicBezTo>
                      <a:cubicBezTo>
                        <a:pt x="658" y="15"/>
                        <a:pt x="659" y="15"/>
                        <a:pt x="660" y="15"/>
                      </a:cubicBezTo>
                      <a:close/>
                      <a:moveTo>
                        <a:pt x="661" y="41"/>
                      </a:moveTo>
                      <a:cubicBezTo>
                        <a:pt x="661" y="42"/>
                        <a:pt x="659" y="42"/>
                        <a:pt x="659" y="41"/>
                      </a:cubicBezTo>
                      <a:cubicBezTo>
                        <a:pt x="660" y="41"/>
                        <a:pt x="660" y="41"/>
                        <a:pt x="661" y="41"/>
                      </a:cubicBezTo>
                      <a:close/>
                      <a:moveTo>
                        <a:pt x="661" y="43"/>
                      </a:moveTo>
                      <a:cubicBezTo>
                        <a:pt x="662" y="43"/>
                        <a:pt x="661" y="43"/>
                        <a:pt x="662" y="43"/>
                      </a:cubicBezTo>
                      <a:cubicBezTo>
                        <a:pt x="661" y="44"/>
                        <a:pt x="660" y="43"/>
                        <a:pt x="660" y="42"/>
                      </a:cubicBezTo>
                      <a:cubicBezTo>
                        <a:pt x="661" y="42"/>
                        <a:pt x="660" y="43"/>
                        <a:pt x="661" y="43"/>
                      </a:cubicBezTo>
                      <a:close/>
                      <a:moveTo>
                        <a:pt x="667" y="25"/>
                      </a:moveTo>
                      <a:cubicBezTo>
                        <a:pt x="666" y="25"/>
                        <a:pt x="666" y="26"/>
                        <a:pt x="665" y="26"/>
                      </a:cubicBezTo>
                      <a:cubicBezTo>
                        <a:pt x="665" y="25"/>
                        <a:pt x="665" y="25"/>
                        <a:pt x="665" y="25"/>
                      </a:cubicBezTo>
                      <a:cubicBezTo>
                        <a:pt x="666" y="25"/>
                        <a:pt x="666" y="25"/>
                        <a:pt x="667" y="25"/>
                      </a:cubicBezTo>
                      <a:close/>
                      <a:moveTo>
                        <a:pt x="665" y="43"/>
                      </a:moveTo>
                      <a:cubicBezTo>
                        <a:pt x="665" y="42"/>
                        <a:pt x="667" y="43"/>
                        <a:pt x="667" y="42"/>
                      </a:cubicBezTo>
                      <a:cubicBezTo>
                        <a:pt x="667" y="44"/>
                        <a:pt x="666" y="43"/>
                        <a:pt x="665" y="43"/>
                      </a:cubicBezTo>
                      <a:close/>
                      <a:moveTo>
                        <a:pt x="671" y="5"/>
                      </a:moveTo>
                      <a:cubicBezTo>
                        <a:pt x="669" y="4"/>
                        <a:pt x="669" y="4"/>
                        <a:pt x="669" y="4"/>
                      </a:cubicBezTo>
                      <a:cubicBezTo>
                        <a:pt x="668" y="3"/>
                        <a:pt x="671" y="5"/>
                        <a:pt x="670" y="4"/>
                      </a:cubicBezTo>
                      <a:cubicBezTo>
                        <a:pt x="670" y="3"/>
                        <a:pt x="671" y="4"/>
                        <a:pt x="671" y="5"/>
                      </a:cubicBezTo>
                      <a:close/>
                      <a:moveTo>
                        <a:pt x="678" y="10"/>
                      </a:moveTo>
                      <a:cubicBezTo>
                        <a:pt x="677" y="10"/>
                        <a:pt x="676" y="9"/>
                        <a:pt x="674" y="9"/>
                      </a:cubicBezTo>
                      <a:cubicBezTo>
                        <a:pt x="674" y="9"/>
                        <a:pt x="678" y="9"/>
                        <a:pt x="678" y="10"/>
                      </a:cubicBezTo>
                      <a:close/>
                      <a:moveTo>
                        <a:pt x="182" y="86"/>
                      </a:moveTo>
                      <a:cubicBezTo>
                        <a:pt x="182" y="86"/>
                        <a:pt x="182" y="86"/>
                        <a:pt x="182" y="86"/>
                      </a:cubicBezTo>
                      <a:cubicBezTo>
                        <a:pt x="182" y="86"/>
                        <a:pt x="182" y="86"/>
                        <a:pt x="182" y="86"/>
                      </a:cubicBezTo>
                      <a:close/>
                      <a:moveTo>
                        <a:pt x="50" y="107"/>
                      </a:moveTo>
                      <a:cubicBezTo>
                        <a:pt x="53" y="106"/>
                        <a:pt x="54" y="105"/>
                        <a:pt x="56" y="105"/>
                      </a:cubicBezTo>
                      <a:cubicBezTo>
                        <a:pt x="57" y="105"/>
                        <a:pt x="57" y="105"/>
                        <a:pt x="57" y="105"/>
                      </a:cubicBezTo>
                      <a:cubicBezTo>
                        <a:pt x="58" y="105"/>
                        <a:pt x="58" y="105"/>
                        <a:pt x="59" y="105"/>
                      </a:cubicBezTo>
                      <a:cubicBezTo>
                        <a:pt x="61" y="102"/>
                        <a:pt x="64" y="102"/>
                        <a:pt x="67" y="99"/>
                      </a:cubicBezTo>
                      <a:cubicBezTo>
                        <a:pt x="67" y="100"/>
                        <a:pt x="67" y="100"/>
                        <a:pt x="67" y="101"/>
                      </a:cubicBezTo>
                      <a:cubicBezTo>
                        <a:pt x="71" y="101"/>
                        <a:pt x="72" y="96"/>
                        <a:pt x="75" y="96"/>
                      </a:cubicBezTo>
                      <a:cubicBezTo>
                        <a:pt x="75" y="96"/>
                        <a:pt x="75" y="96"/>
                        <a:pt x="75" y="95"/>
                      </a:cubicBezTo>
                      <a:cubicBezTo>
                        <a:pt x="75" y="95"/>
                        <a:pt x="75" y="95"/>
                        <a:pt x="76" y="95"/>
                      </a:cubicBezTo>
                      <a:cubicBezTo>
                        <a:pt x="76" y="96"/>
                        <a:pt x="76" y="97"/>
                        <a:pt x="75" y="98"/>
                      </a:cubicBezTo>
                      <a:cubicBezTo>
                        <a:pt x="77" y="96"/>
                        <a:pt x="81" y="96"/>
                        <a:pt x="81" y="93"/>
                      </a:cubicBezTo>
                      <a:cubicBezTo>
                        <a:pt x="83" y="92"/>
                        <a:pt x="83" y="92"/>
                        <a:pt x="83" y="92"/>
                      </a:cubicBezTo>
                      <a:cubicBezTo>
                        <a:pt x="83" y="93"/>
                        <a:pt x="82" y="93"/>
                        <a:pt x="82" y="94"/>
                      </a:cubicBezTo>
                      <a:cubicBezTo>
                        <a:pt x="83" y="95"/>
                        <a:pt x="84" y="94"/>
                        <a:pt x="83" y="95"/>
                      </a:cubicBezTo>
                      <a:cubicBezTo>
                        <a:pt x="86" y="95"/>
                        <a:pt x="85" y="91"/>
                        <a:pt x="87" y="92"/>
                      </a:cubicBezTo>
                      <a:cubicBezTo>
                        <a:pt x="88" y="92"/>
                        <a:pt x="86" y="91"/>
                        <a:pt x="88" y="91"/>
                      </a:cubicBezTo>
                      <a:cubicBezTo>
                        <a:pt x="89" y="92"/>
                        <a:pt x="87" y="92"/>
                        <a:pt x="88" y="93"/>
                      </a:cubicBezTo>
                      <a:cubicBezTo>
                        <a:pt x="89" y="93"/>
                        <a:pt x="91" y="93"/>
                        <a:pt x="91" y="91"/>
                      </a:cubicBezTo>
                      <a:cubicBezTo>
                        <a:pt x="91" y="91"/>
                        <a:pt x="91" y="92"/>
                        <a:pt x="91" y="92"/>
                      </a:cubicBezTo>
                      <a:cubicBezTo>
                        <a:pt x="91" y="92"/>
                        <a:pt x="92" y="92"/>
                        <a:pt x="92" y="92"/>
                      </a:cubicBezTo>
                      <a:cubicBezTo>
                        <a:pt x="92" y="93"/>
                        <a:pt x="92" y="93"/>
                        <a:pt x="91" y="93"/>
                      </a:cubicBezTo>
                      <a:cubicBezTo>
                        <a:pt x="94" y="92"/>
                        <a:pt x="97" y="92"/>
                        <a:pt x="98" y="91"/>
                      </a:cubicBezTo>
                      <a:cubicBezTo>
                        <a:pt x="99" y="92"/>
                        <a:pt x="100" y="90"/>
                        <a:pt x="100" y="91"/>
                      </a:cubicBezTo>
                      <a:cubicBezTo>
                        <a:pt x="101" y="90"/>
                        <a:pt x="103" y="91"/>
                        <a:pt x="102" y="90"/>
                      </a:cubicBezTo>
                      <a:cubicBezTo>
                        <a:pt x="105" y="90"/>
                        <a:pt x="108" y="88"/>
                        <a:pt x="109" y="87"/>
                      </a:cubicBezTo>
                      <a:cubicBezTo>
                        <a:pt x="109" y="87"/>
                        <a:pt x="110" y="87"/>
                        <a:pt x="110" y="88"/>
                      </a:cubicBezTo>
                      <a:cubicBezTo>
                        <a:pt x="111" y="87"/>
                        <a:pt x="110" y="87"/>
                        <a:pt x="111" y="86"/>
                      </a:cubicBezTo>
                      <a:cubicBezTo>
                        <a:pt x="111" y="87"/>
                        <a:pt x="112" y="86"/>
                        <a:pt x="112" y="87"/>
                      </a:cubicBezTo>
                      <a:cubicBezTo>
                        <a:pt x="113" y="86"/>
                        <a:pt x="114" y="86"/>
                        <a:pt x="116" y="85"/>
                      </a:cubicBezTo>
                      <a:cubicBezTo>
                        <a:pt x="117" y="85"/>
                        <a:pt x="116" y="86"/>
                        <a:pt x="116" y="86"/>
                      </a:cubicBezTo>
                      <a:cubicBezTo>
                        <a:pt x="117" y="86"/>
                        <a:pt x="117" y="85"/>
                        <a:pt x="117" y="85"/>
                      </a:cubicBezTo>
                      <a:cubicBezTo>
                        <a:pt x="118" y="85"/>
                        <a:pt x="117" y="86"/>
                        <a:pt x="118" y="86"/>
                      </a:cubicBezTo>
                      <a:cubicBezTo>
                        <a:pt x="118" y="86"/>
                        <a:pt x="118" y="85"/>
                        <a:pt x="118" y="85"/>
                      </a:cubicBezTo>
                      <a:cubicBezTo>
                        <a:pt x="118" y="85"/>
                        <a:pt x="119" y="85"/>
                        <a:pt x="119" y="85"/>
                      </a:cubicBezTo>
                      <a:cubicBezTo>
                        <a:pt x="119" y="84"/>
                        <a:pt x="120" y="85"/>
                        <a:pt x="120" y="84"/>
                      </a:cubicBezTo>
                      <a:cubicBezTo>
                        <a:pt x="120" y="84"/>
                        <a:pt x="120" y="85"/>
                        <a:pt x="121" y="84"/>
                      </a:cubicBezTo>
                      <a:cubicBezTo>
                        <a:pt x="121" y="85"/>
                        <a:pt x="120" y="85"/>
                        <a:pt x="120" y="85"/>
                      </a:cubicBezTo>
                      <a:cubicBezTo>
                        <a:pt x="121" y="86"/>
                        <a:pt x="121" y="85"/>
                        <a:pt x="121" y="84"/>
                      </a:cubicBezTo>
                      <a:cubicBezTo>
                        <a:pt x="126" y="84"/>
                        <a:pt x="128" y="79"/>
                        <a:pt x="131" y="82"/>
                      </a:cubicBezTo>
                      <a:cubicBezTo>
                        <a:pt x="130" y="82"/>
                        <a:pt x="129" y="82"/>
                        <a:pt x="128" y="83"/>
                      </a:cubicBezTo>
                      <a:cubicBezTo>
                        <a:pt x="128" y="83"/>
                        <a:pt x="130" y="83"/>
                        <a:pt x="130" y="82"/>
                      </a:cubicBezTo>
                      <a:cubicBezTo>
                        <a:pt x="131" y="82"/>
                        <a:pt x="131" y="83"/>
                        <a:pt x="130" y="83"/>
                      </a:cubicBezTo>
                      <a:cubicBezTo>
                        <a:pt x="132" y="82"/>
                        <a:pt x="132" y="83"/>
                        <a:pt x="134" y="81"/>
                      </a:cubicBezTo>
                      <a:cubicBezTo>
                        <a:pt x="134" y="82"/>
                        <a:pt x="136" y="82"/>
                        <a:pt x="135" y="83"/>
                      </a:cubicBezTo>
                      <a:cubicBezTo>
                        <a:pt x="136" y="83"/>
                        <a:pt x="136" y="82"/>
                        <a:pt x="137" y="82"/>
                      </a:cubicBezTo>
                      <a:cubicBezTo>
                        <a:pt x="135" y="81"/>
                        <a:pt x="137" y="81"/>
                        <a:pt x="138" y="80"/>
                      </a:cubicBezTo>
                      <a:cubicBezTo>
                        <a:pt x="137" y="80"/>
                        <a:pt x="136" y="81"/>
                        <a:pt x="136" y="80"/>
                      </a:cubicBezTo>
                      <a:cubicBezTo>
                        <a:pt x="137" y="80"/>
                        <a:pt x="137" y="79"/>
                        <a:pt x="137" y="79"/>
                      </a:cubicBezTo>
                      <a:cubicBezTo>
                        <a:pt x="138" y="78"/>
                        <a:pt x="138" y="78"/>
                        <a:pt x="138" y="78"/>
                      </a:cubicBezTo>
                      <a:cubicBezTo>
                        <a:pt x="139" y="79"/>
                        <a:pt x="139" y="79"/>
                        <a:pt x="140" y="80"/>
                      </a:cubicBezTo>
                      <a:cubicBezTo>
                        <a:pt x="139" y="81"/>
                        <a:pt x="138" y="80"/>
                        <a:pt x="138" y="81"/>
                      </a:cubicBezTo>
                      <a:cubicBezTo>
                        <a:pt x="139" y="82"/>
                        <a:pt x="140" y="81"/>
                        <a:pt x="140" y="81"/>
                      </a:cubicBezTo>
                      <a:cubicBezTo>
                        <a:pt x="140" y="80"/>
                        <a:pt x="142" y="79"/>
                        <a:pt x="144" y="79"/>
                      </a:cubicBezTo>
                      <a:cubicBezTo>
                        <a:pt x="144" y="79"/>
                        <a:pt x="143" y="79"/>
                        <a:pt x="143" y="80"/>
                      </a:cubicBezTo>
                      <a:cubicBezTo>
                        <a:pt x="144" y="80"/>
                        <a:pt x="145" y="78"/>
                        <a:pt x="147" y="79"/>
                      </a:cubicBezTo>
                      <a:cubicBezTo>
                        <a:pt x="145" y="78"/>
                        <a:pt x="149" y="78"/>
                        <a:pt x="149" y="77"/>
                      </a:cubicBezTo>
                      <a:cubicBezTo>
                        <a:pt x="149" y="77"/>
                        <a:pt x="150" y="77"/>
                        <a:pt x="151" y="77"/>
                      </a:cubicBezTo>
                      <a:cubicBezTo>
                        <a:pt x="151" y="77"/>
                        <a:pt x="151" y="77"/>
                        <a:pt x="151" y="77"/>
                      </a:cubicBezTo>
                      <a:cubicBezTo>
                        <a:pt x="151" y="76"/>
                        <a:pt x="152" y="76"/>
                        <a:pt x="152" y="78"/>
                      </a:cubicBezTo>
                      <a:cubicBezTo>
                        <a:pt x="149" y="78"/>
                        <a:pt x="143" y="81"/>
                        <a:pt x="139" y="82"/>
                      </a:cubicBezTo>
                      <a:cubicBezTo>
                        <a:pt x="139" y="82"/>
                        <a:pt x="139" y="82"/>
                        <a:pt x="139" y="82"/>
                      </a:cubicBezTo>
                      <a:cubicBezTo>
                        <a:pt x="139" y="83"/>
                        <a:pt x="139" y="82"/>
                        <a:pt x="140" y="82"/>
                      </a:cubicBezTo>
                      <a:cubicBezTo>
                        <a:pt x="140" y="82"/>
                        <a:pt x="140" y="83"/>
                        <a:pt x="140" y="83"/>
                      </a:cubicBezTo>
                      <a:cubicBezTo>
                        <a:pt x="141" y="83"/>
                        <a:pt x="142" y="82"/>
                        <a:pt x="142" y="81"/>
                      </a:cubicBezTo>
                      <a:cubicBezTo>
                        <a:pt x="143" y="81"/>
                        <a:pt x="143" y="82"/>
                        <a:pt x="143" y="82"/>
                      </a:cubicBezTo>
                      <a:cubicBezTo>
                        <a:pt x="143" y="82"/>
                        <a:pt x="144" y="82"/>
                        <a:pt x="144" y="81"/>
                      </a:cubicBezTo>
                      <a:cubicBezTo>
                        <a:pt x="145" y="81"/>
                        <a:pt x="144" y="81"/>
                        <a:pt x="144" y="82"/>
                      </a:cubicBezTo>
                      <a:cubicBezTo>
                        <a:pt x="145" y="82"/>
                        <a:pt x="146" y="80"/>
                        <a:pt x="146" y="81"/>
                      </a:cubicBezTo>
                      <a:cubicBezTo>
                        <a:pt x="147" y="81"/>
                        <a:pt x="147" y="80"/>
                        <a:pt x="148" y="79"/>
                      </a:cubicBezTo>
                      <a:cubicBezTo>
                        <a:pt x="149" y="80"/>
                        <a:pt x="149" y="80"/>
                        <a:pt x="150" y="79"/>
                      </a:cubicBezTo>
                      <a:cubicBezTo>
                        <a:pt x="150" y="80"/>
                        <a:pt x="151" y="80"/>
                        <a:pt x="151" y="80"/>
                      </a:cubicBezTo>
                      <a:cubicBezTo>
                        <a:pt x="152" y="80"/>
                        <a:pt x="153" y="80"/>
                        <a:pt x="153" y="79"/>
                      </a:cubicBezTo>
                      <a:cubicBezTo>
                        <a:pt x="154" y="79"/>
                        <a:pt x="154" y="80"/>
                        <a:pt x="154" y="79"/>
                      </a:cubicBezTo>
                      <a:cubicBezTo>
                        <a:pt x="155" y="79"/>
                        <a:pt x="154" y="79"/>
                        <a:pt x="155" y="80"/>
                      </a:cubicBezTo>
                      <a:cubicBezTo>
                        <a:pt x="156" y="80"/>
                        <a:pt x="156" y="79"/>
                        <a:pt x="157" y="79"/>
                      </a:cubicBezTo>
                      <a:cubicBezTo>
                        <a:pt x="156" y="79"/>
                        <a:pt x="155" y="78"/>
                        <a:pt x="154" y="78"/>
                      </a:cubicBezTo>
                      <a:cubicBezTo>
                        <a:pt x="153" y="78"/>
                        <a:pt x="155" y="78"/>
                        <a:pt x="155" y="79"/>
                      </a:cubicBezTo>
                      <a:cubicBezTo>
                        <a:pt x="155" y="78"/>
                        <a:pt x="157" y="79"/>
                        <a:pt x="157" y="77"/>
                      </a:cubicBezTo>
                      <a:cubicBezTo>
                        <a:pt x="158" y="77"/>
                        <a:pt x="158" y="78"/>
                        <a:pt x="158" y="77"/>
                      </a:cubicBezTo>
                      <a:cubicBezTo>
                        <a:pt x="158" y="78"/>
                        <a:pt x="158" y="78"/>
                        <a:pt x="158" y="79"/>
                      </a:cubicBezTo>
                      <a:cubicBezTo>
                        <a:pt x="159" y="78"/>
                        <a:pt x="159" y="78"/>
                        <a:pt x="158" y="78"/>
                      </a:cubicBezTo>
                      <a:cubicBezTo>
                        <a:pt x="158" y="77"/>
                        <a:pt x="160" y="78"/>
                        <a:pt x="161" y="77"/>
                      </a:cubicBezTo>
                      <a:cubicBezTo>
                        <a:pt x="161" y="77"/>
                        <a:pt x="160" y="77"/>
                        <a:pt x="160" y="77"/>
                      </a:cubicBezTo>
                      <a:cubicBezTo>
                        <a:pt x="159" y="74"/>
                        <a:pt x="155" y="77"/>
                        <a:pt x="154" y="76"/>
                      </a:cubicBezTo>
                      <a:cubicBezTo>
                        <a:pt x="157" y="75"/>
                        <a:pt x="160" y="74"/>
                        <a:pt x="164" y="73"/>
                      </a:cubicBezTo>
                      <a:cubicBezTo>
                        <a:pt x="164" y="73"/>
                        <a:pt x="164" y="73"/>
                        <a:pt x="164" y="73"/>
                      </a:cubicBezTo>
                      <a:cubicBezTo>
                        <a:pt x="164" y="73"/>
                        <a:pt x="164" y="72"/>
                        <a:pt x="166" y="72"/>
                      </a:cubicBezTo>
                      <a:cubicBezTo>
                        <a:pt x="165" y="73"/>
                        <a:pt x="166" y="73"/>
                        <a:pt x="167" y="73"/>
                      </a:cubicBezTo>
                      <a:cubicBezTo>
                        <a:pt x="167" y="73"/>
                        <a:pt x="167" y="72"/>
                        <a:pt x="166" y="72"/>
                      </a:cubicBezTo>
                      <a:cubicBezTo>
                        <a:pt x="166" y="72"/>
                        <a:pt x="167" y="71"/>
                        <a:pt x="167" y="71"/>
                      </a:cubicBezTo>
                      <a:cubicBezTo>
                        <a:pt x="167" y="72"/>
                        <a:pt x="168" y="72"/>
                        <a:pt x="168" y="72"/>
                      </a:cubicBezTo>
                      <a:cubicBezTo>
                        <a:pt x="168" y="72"/>
                        <a:pt x="169" y="72"/>
                        <a:pt x="169" y="72"/>
                      </a:cubicBezTo>
                      <a:cubicBezTo>
                        <a:pt x="170" y="72"/>
                        <a:pt x="169" y="71"/>
                        <a:pt x="169" y="71"/>
                      </a:cubicBezTo>
                      <a:cubicBezTo>
                        <a:pt x="170" y="71"/>
                        <a:pt x="170" y="71"/>
                        <a:pt x="170" y="72"/>
                      </a:cubicBezTo>
                      <a:cubicBezTo>
                        <a:pt x="171" y="72"/>
                        <a:pt x="172" y="71"/>
                        <a:pt x="172" y="71"/>
                      </a:cubicBezTo>
                      <a:cubicBezTo>
                        <a:pt x="171" y="70"/>
                        <a:pt x="171" y="71"/>
                        <a:pt x="170" y="70"/>
                      </a:cubicBezTo>
                      <a:cubicBezTo>
                        <a:pt x="172" y="70"/>
                        <a:pt x="172" y="70"/>
                        <a:pt x="174" y="70"/>
                      </a:cubicBezTo>
                      <a:cubicBezTo>
                        <a:pt x="174" y="70"/>
                        <a:pt x="173" y="70"/>
                        <a:pt x="173" y="70"/>
                      </a:cubicBezTo>
                      <a:cubicBezTo>
                        <a:pt x="173" y="71"/>
                        <a:pt x="174" y="71"/>
                        <a:pt x="174" y="71"/>
                      </a:cubicBezTo>
                      <a:cubicBezTo>
                        <a:pt x="174" y="71"/>
                        <a:pt x="174" y="71"/>
                        <a:pt x="174" y="71"/>
                      </a:cubicBezTo>
                      <a:cubicBezTo>
                        <a:pt x="175" y="71"/>
                        <a:pt x="175" y="71"/>
                        <a:pt x="175" y="72"/>
                      </a:cubicBezTo>
                      <a:cubicBezTo>
                        <a:pt x="174" y="71"/>
                        <a:pt x="173" y="73"/>
                        <a:pt x="172" y="72"/>
                      </a:cubicBezTo>
                      <a:cubicBezTo>
                        <a:pt x="171" y="73"/>
                        <a:pt x="172" y="73"/>
                        <a:pt x="172" y="74"/>
                      </a:cubicBezTo>
                      <a:cubicBezTo>
                        <a:pt x="173" y="73"/>
                        <a:pt x="174" y="73"/>
                        <a:pt x="175" y="73"/>
                      </a:cubicBezTo>
                      <a:cubicBezTo>
                        <a:pt x="175" y="73"/>
                        <a:pt x="175" y="73"/>
                        <a:pt x="175" y="72"/>
                      </a:cubicBezTo>
                      <a:cubicBezTo>
                        <a:pt x="176" y="72"/>
                        <a:pt x="177" y="73"/>
                        <a:pt x="177" y="71"/>
                      </a:cubicBezTo>
                      <a:cubicBezTo>
                        <a:pt x="178" y="72"/>
                        <a:pt x="180" y="71"/>
                        <a:pt x="181" y="71"/>
                      </a:cubicBezTo>
                      <a:cubicBezTo>
                        <a:pt x="181" y="71"/>
                        <a:pt x="181" y="71"/>
                        <a:pt x="181" y="71"/>
                      </a:cubicBezTo>
                      <a:cubicBezTo>
                        <a:pt x="182" y="71"/>
                        <a:pt x="182" y="71"/>
                        <a:pt x="182" y="70"/>
                      </a:cubicBezTo>
                      <a:cubicBezTo>
                        <a:pt x="183" y="70"/>
                        <a:pt x="182" y="71"/>
                        <a:pt x="183" y="71"/>
                      </a:cubicBezTo>
                      <a:cubicBezTo>
                        <a:pt x="184" y="69"/>
                        <a:pt x="186" y="69"/>
                        <a:pt x="189" y="68"/>
                      </a:cubicBezTo>
                      <a:cubicBezTo>
                        <a:pt x="189" y="69"/>
                        <a:pt x="189" y="69"/>
                        <a:pt x="189" y="69"/>
                      </a:cubicBezTo>
                      <a:cubicBezTo>
                        <a:pt x="189" y="68"/>
                        <a:pt x="191" y="69"/>
                        <a:pt x="190" y="68"/>
                      </a:cubicBezTo>
                      <a:cubicBezTo>
                        <a:pt x="191" y="69"/>
                        <a:pt x="192" y="68"/>
                        <a:pt x="191" y="69"/>
                      </a:cubicBezTo>
                      <a:cubicBezTo>
                        <a:pt x="195" y="67"/>
                        <a:pt x="197" y="66"/>
                        <a:pt x="199" y="66"/>
                      </a:cubicBezTo>
                      <a:cubicBezTo>
                        <a:pt x="199" y="66"/>
                        <a:pt x="199" y="65"/>
                        <a:pt x="199" y="65"/>
                      </a:cubicBezTo>
                      <a:cubicBezTo>
                        <a:pt x="199" y="64"/>
                        <a:pt x="201" y="64"/>
                        <a:pt x="202" y="65"/>
                      </a:cubicBezTo>
                      <a:cubicBezTo>
                        <a:pt x="202" y="64"/>
                        <a:pt x="201" y="64"/>
                        <a:pt x="201" y="64"/>
                      </a:cubicBezTo>
                      <a:cubicBezTo>
                        <a:pt x="205" y="64"/>
                        <a:pt x="208" y="64"/>
                        <a:pt x="212" y="63"/>
                      </a:cubicBezTo>
                      <a:cubicBezTo>
                        <a:pt x="212" y="63"/>
                        <a:pt x="211" y="63"/>
                        <a:pt x="212" y="64"/>
                      </a:cubicBezTo>
                      <a:cubicBezTo>
                        <a:pt x="214" y="63"/>
                        <a:pt x="213" y="62"/>
                        <a:pt x="215" y="62"/>
                      </a:cubicBezTo>
                      <a:cubicBezTo>
                        <a:pt x="215" y="64"/>
                        <a:pt x="211" y="63"/>
                        <a:pt x="211" y="65"/>
                      </a:cubicBezTo>
                      <a:cubicBezTo>
                        <a:pt x="209" y="65"/>
                        <a:pt x="209" y="65"/>
                        <a:pt x="208" y="65"/>
                      </a:cubicBezTo>
                      <a:cubicBezTo>
                        <a:pt x="208" y="65"/>
                        <a:pt x="208" y="66"/>
                        <a:pt x="208" y="66"/>
                      </a:cubicBezTo>
                      <a:cubicBezTo>
                        <a:pt x="201" y="68"/>
                        <a:pt x="198" y="68"/>
                        <a:pt x="191" y="70"/>
                      </a:cubicBezTo>
                      <a:cubicBezTo>
                        <a:pt x="190" y="70"/>
                        <a:pt x="190" y="69"/>
                        <a:pt x="189" y="69"/>
                      </a:cubicBezTo>
                      <a:cubicBezTo>
                        <a:pt x="188" y="70"/>
                        <a:pt x="190" y="70"/>
                        <a:pt x="189" y="70"/>
                      </a:cubicBezTo>
                      <a:cubicBezTo>
                        <a:pt x="188" y="70"/>
                        <a:pt x="189" y="69"/>
                        <a:pt x="188" y="69"/>
                      </a:cubicBezTo>
                      <a:cubicBezTo>
                        <a:pt x="188" y="70"/>
                        <a:pt x="187" y="70"/>
                        <a:pt x="187" y="71"/>
                      </a:cubicBezTo>
                      <a:cubicBezTo>
                        <a:pt x="186" y="71"/>
                        <a:pt x="186" y="71"/>
                        <a:pt x="187" y="70"/>
                      </a:cubicBezTo>
                      <a:cubicBezTo>
                        <a:pt x="187" y="70"/>
                        <a:pt x="185" y="71"/>
                        <a:pt x="185" y="70"/>
                      </a:cubicBezTo>
                      <a:cubicBezTo>
                        <a:pt x="185" y="71"/>
                        <a:pt x="185" y="71"/>
                        <a:pt x="185" y="71"/>
                      </a:cubicBezTo>
                      <a:cubicBezTo>
                        <a:pt x="183" y="72"/>
                        <a:pt x="183" y="72"/>
                        <a:pt x="182" y="71"/>
                      </a:cubicBezTo>
                      <a:cubicBezTo>
                        <a:pt x="182" y="71"/>
                        <a:pt x="182" y="72"/>
                        <a:pt x="182" y="72"/>
                      </a:cubicBezTo>
                      <a:cubicBezTo>
                        <a:pt x="182" y="72"/>
                        <a:pt x="183" y="72"/>
                        <a:pt x="183" y="72"/>
                      </a:cubicBezTo>
                      <a:cubicBezTo>
                        <a:pt x="182" y="73"/>
                        <a:pt x="181" y="72"/>
                        <a:pt x="181" y="73"/>
                      </a:cubicBezTo>
                      <a:cubicBezTo>
                        <a:pt x="181" y="73"/>
                        <a:pt x="181" y="72"/>
                        <a:pt x="181" y="72"/>
                      </a:cubicBezTo>
                      <a:cubicBezTo>
                        <a:pt x="179" y="72"/>
                        <a:pt x="179" y="74"/>
                        <a:pt x="178" y="74"/>
                      </a:cubicBezTo>
                      <a:cubicBezTo>
                        <a:pt x="178" y="74"/>
                        <a:pt x="179" y="74"/>
                        <a:pt x="179" y="75"/>
                      </a:cubicBezTo>
                      <a:cubicBezTo>
                        <a:pt x="178" y="75"/>
                        <a:pt x="178" y="74"/>
                        <a:pt x="178" y="75"/>
                      </a:cubicBezTo>
                      <a:cubicBezTo>
                        <a:pt x="177" y="75"/>
                        <a:pt x="177" y="74"/>
                        <a:pt x="177" y="74"/>
                      </a:cubicBezTo>
                      <a:cubicBezTo>
                        <a:pt x="176" y="74"/>
                        <a:pt x="176" y="74"/>
                        <a:pt x="176" y="74"/>
                      </a:cubicBezTo>
                      <a:cubicBezTo>
                        <a:pt x="177" y="75"/>
                        <a:pt x="177" y="75"/>
                        <a:pt x="176" y="76"/>
                      </a:cubicBezTo>
                      <a:cubicBezTo>
                        <a:pt x="177" y="76"/>
                        <a:pt x="177" y="76"/>
                        <a:pt x="177" y="76"/>
                      </a:cubicBezTo>
                      <a:cubicBezTo>
                        <a:pt x="178" y="75"/>
                        <a:pt x="181" y="76"/>
                        <a:pt x="182" y="75"/>
                      </a:cubicBezTo>
                      <a:cubicBezTo>
                        <a:pt x="181" y="75"/>
                        <a:pt x="181" y="75"/>
                        <a:pt x="181" y="75"/>
                      </a:cubicBezTo>
                      <a:cubicBezTo>
                        <a:pt x="181" y="75"/>
                        <a:pt x="181" y="75"/>
                        <a:pt x="182" y="74"/>
                      </a:cubicBezTo>
                      <a:cubicBezTo>
                        <a:pt x="181" y="74"/>
                        <a:pt x="181" y="74"/>
                        <a:pt x="181" y="74"/>
                      </a:cubicBezTo>
                      <a:cubicBezTo>
                        <a:pt x="182" y="73"/>
                        <a:pt x="182" y="74"/>
                        <a:pt x="184" y="73"/>
                      </a:cubicBezTo>
                      <a:cubicBezTo>
                        <a:pt x="183" y="74"/>
                        <a:pt x="184" y="74"/>
                        <a:pt x="184" y="74"/>
                      </a:cubicBezTo>
                      <a:cubicBezTo>
                        <a:pt x="185" y="74"/>
                        <a:pt x="184" y="73"/>
                        <a:pt x="185" y="73"/>
                      </a:cubicBezTo>
                      <a:cubicBezTo>
                        <a:pt x="186" y="73"/>
                        <a:pt x="185" y="73"/>
                        <a:pt x="185" y="74"/>
                      </a:cubicBezTo>
                      <a:cubicBezTo>
                        <a:pt x="186" y="74"/>
                        <a:pt x="186" y="73"/>
                        <a:pt x="186" y="72"/>
                      </a:cubicBezTo>
                      <a:cubicBezTo>
                        <a:pt x="187" y="73"/>
                        <a:pt x="188" y="71"/>
                        <a:pt x="189" y="72"/>
                      </a:cubicBezTo>
                      <a:cubicBezTo>
                        <a:pt x="188" y="73"/>
                        <a:pt x="188" y="73"/>
                        <a:pt x="187" y="72"/>
                      </a:cubicBezTo>
                      <a:cubicBezTo>
                        <a:pt x="187" y="73"/>
                        <a:pt x="186" y="73"/>
                        <a:pt x="186" y="74"/>
                      </a:cubicBezTo>
                      <a:cubicBezTo>
                        <a:pt x="187" y="74"/>
                        <a:pt x="187" y="74"/>
                        <a:pt x="188" y="74"/>
                      </a:cubicBezTo>
                      <a:cubicBezTo>
                        <a:pt x="188" y="74"/>
                        <a:pt x="188" y="73"/>
                        <a:pt x="189" y="73"/>
                      </a:cubicBezTo>
                      <a:cubicBezTo>
                        <a:pt x="190" y="73"/>
                        <a:pt x="189" y="74"/>
                        <a:pt x="189" y="74"/>
                      </a:cubicBezTo>
                      <a:cubicBezTo>
                        <a:pt x="191" y="74"/>
                        <a:pt x="193" y="74"/>
                        <a:pt x="195" y="74"/>
                      </a:cubicBezTo>
                      <a:cubicBezTo>
                        <a:pt x="195" y="75"/>
                        <a:pt x="195" y="75"/>
                        <a:pt x="193" y="75"/>
                      </a:cubicBezTo>
                      <a:cubicBezTo>
                        <a:pt x="193" y="75"/>
                        <a:pt x="193" y="75"/>
                        <a:pt x="193" y="75"/>
                      </a:cubicBezTo>
                      <a:cubicBezTo>
                        <a:pt x="193" y="75"/>
                        <a:pt x="192" y="76"/>
                        <a:pt x="192" y="75"/>
                      </a:cubicBezTo>
                      <a:cubicBezTo>
                        <a:pt x="189" y="75"/>
                        <a:pt x="187" y="78"/>
                        <a:pt x="184" y="78"/>
                      </a:cubicBezTo>
                      <a:cubicBezTo>
                        <a:pt x="184" y="77"/>
                        <a:pt x="185" y="77"/>
                        <a:pt x="185" y="77"/>
                      </a:cubicBezTo>
                      <a:cubicBezTo>
                        <a:pt x="185" y="77"/>
                        <a:pt x="184" y="77"/>
                        <a:pt x="184" y="77"/>
                      </a:cubicBezTo>
                      <a:cubicBezTo>
                        <a:pt x="184" y="78"/>
                        <a:pt x="181" y="79"/>
                        <a:pt x="179" y="80"/>
                      </a:cubicBezTo>
                      <a:cubicBezTo>
                        <a:pt x="179" y="79"/>
                        <a:pt x="179" y="79"/>
                        <a:pt x="179" y="79"/>
                      </a:cubicBezTo>
                      <a:cubicBezTo>
                        <a:pt x="178" y="79"/>
                        <a:pt x="178" y="80"/>
                        <a:pt x="177" y="80"/>
                      </a:cubicBezTo>
                      <a:cubicBezTo>
                        <a:pt x="177" y="80"/>
                        <a:pt x="177" y="79"/>
                        <a:pt x="176" y="79"/>
                      </a:cubicBezTo>
                      <a:cubicBezTo>
                        <a:pt x="174" y="80"/>
                        <a:pt x="173" y="80"/>
                        <a:pt x="170" y="81"/>
                      </a:cubicBezTo>
                      <a:cubicBezTo>
                        <a:pt x="171" y="79"/>
                        <a:pt x="175" y="79"/>
                        <a:pt x="177" y="79"/>
                      </a:cubicBezTo>
                      <a:cubicBezTo>
                        <a:pt x="176" y="77"/>
                        <a:pt x="180" y="77"/>
                        <a:pt x="181" y="76"/>
                      </a:cubicBezTo>
                      <a:cubicBezTo>
                        <a:pt x="179" y="76"/>
                        <a:pt x="177" y="77"/>
                        <a:pt x="175" y="78"/>
                      </a:cubicBezTo>
                      <a:cubicBezTo>
                        <a:pt x="175" y="77"/>
                        <a:pt x="174" y="76"/>
                        <a:pt x="174" y="76"/>
                      </a:cubicBezTo>
                      <a:cubicBezTo>
                        <a:pt x="174" y="75"/>
                        <a:pt x="176" y="76"/>
                        <a:pt x="176" y="75"/>
                      </a:cubicBezTo>
                      <a:cubicBezTo>
                        <a:pt x="175" y="75"/>
                        <a:pt x="175" y="75"/>
                        <a:pt x="174" y="75"/>
                      </a:cubicBezTo>
                      <a:cubicBezTo>
                        <a:pt x="173" y="75"/>
                        <a:pt x="173" y="76"/>
                        <a:pt x="173" y="76"/>
                      </a:cubicBezTo>
                      <a:cubicBezTo>
                        <a:pt x="172" y="76"/>
                        <a:pt x="171" y="76"/>
                        <a:pt x="170" y="77"/>
                      </a:cubicBezTo>
                      <a:cubicBezTo>
                        <a:pt x="170" y="77"/>
                        <a:pt x="170" y="77"/>
                        <a:pt x="171" y="77"/>
                      </a:cubicBezTo>
                      <a:cubicBezTo>
                        <a:pt x="171" y="76"/>
                        <a:pt x="170" y="77"/>
                        <a:pt x="170" y="76"/>
                      </a:cubicBezTo>
                      <a:cubicBezTo>
                        <a:pt x="169" y="76"/>
                        <a:pt x="169" y="76"/>
                        <a:pt x="169" y="76"/>
                      </a:cubicBezTo>
                      <a:cubicBezTo>
                        <a:pt x="169" y="77"/>
                        <a:pt x="169" y="77"/>
                        <a:pt x="170" y="77"/>
                      </a:cubicBezTo>
                      <a:cubicBezTo>
                        <a:pt x="170" y="78"/>
                        <a:pt x="168" y="79"/>
                        <a:pt x="167" y="78"/>
                      </a:cubicBezTo>
                      <a:cubicBezTo>
                        <a:pt x="166" y="78"/>
                        <a:pt x="166" y="79"/>
                        <a:pt x="166" y="79"/>
                      </a:cubicBezTo>
                      <a:cubicBezTo>
                        <a:pt x="166" y="80"/>
                        <a:pt x="167" y="79"/>
                        <a:pt x="167" y="80"/>
                      </a:cubicBezTo>
                      <a:cubicBezTo>
                        <a:pt x="167" y="81"/>
                        <a:pt x="165" y="81"/>
                        <a:pt x="165" y="80"/>
                      </a:cubicBezTo>
                      <a:cubicBezTo>
                        <a:pt x="161" y="80"/>
                        <a:pt x="158" y="82"/>
                        <a:pt x="154" y="83"/>
                      </a:cubicBezTo>
                      <a:cubicBezTo>
                        <a:pt x="154" y="82"/>
                        <a:pt x="154" y="83"/>
                        <a:pt x="155" y="82"/>
                      </a:cubicBezTo>
                      <a:cubicBezTo>
                        <a:pt x="154" y="80"/>
                        <a:pt x="153" y="83"/>
                        <a:pt x="152" y="82"/>
                      </a:cubicBezTo>
                      <a:cubicBezTo>
                        <a:pt x="152" y="83"/>
                        <a:pt x="153" y="83"/>
                        <a:pt x="153" y="83"/>
                      </a:cubicBezTo>
                      <a:cubicBezTo>
                        <a:pt x="152" y="84"/>
                        <a:pt x="151" y="83"/>
                        <a:pt x="150" y="84"/>
                      </a:cubicBezTo>
                      <a:cubicBezTo>
                        <a:pt x="150" y="83"/>
                        <a:pt x="151" y="83"/>
                        <a:pt x="152" y="83"/>
                      </a:cubicBezTo>
                      <a:cubicBezTo>
                        <a:pt x="151" y="81"/>
                        <a:pt x="148" y="84"/>
                        <a:pt x="150" y="83"/>
                      </a:cubicBezTo>
                      <a:cubicBezTo>
                        <a:pt x="148" y="84"/>
                        <a:pt x="146" y="84"/>
                        <a:pt x="144" y="86"/>
                      </a:cubicBezTo>
                      <a:cubicBezTo>
                        <a:pt x="144" y="86"/>
                        <a:pt x="144" y="85"/>
                        <a:pt x="144" y="85"/>
                      </a:cubicBezTo>
                      <a:cubicBezTo>
                        <a:pt x="143" y="85"/>
                        <a:pt x="143" y="86"/>
                        <a:pt x="142" y="86"/>
                      </a:cubicBezTo>
                      <a:cubicBezTo>
                        <a:pt x="142" y="86"/>
                        <a:pt x="143" y="86"/>
                        <a:pt x="142" y="87"/>
                      </a:cubicBezTo>
                      <a:cubicBezTo>
                        <a:pt x="143" y="87"/>
                        <a:pt x="143" y="86"/>
                        <a:pt x="143" y="86"/>
                      </a:cubicBezTo>
                      <a:cubicBezTo>
                        <a:pt x="145" y="86"/>
                        <a:pt x="142" y="88"/>
                        <a:pt x="144" y="87"/>
                      </a:cubicBezTo>
                      <a:cubicBezTo>
                        <a:pt x="143" y="89"/>
                        <a:pt x="141" y="88"/>
                        <a:pt x="140" y="89"/>
                      </a:cubicBezTo>
                      <a:cubicBezTo>
                        <a:pt x="140" y="88"/>
                        <a:pt x="138" y="88"/>
                        <a:pt x="140" y="88"/>
                      </a:cubicBezTo>
                      <a:cubicBezTo>
                        <a:pt x="139" y="87"/>
                        <a:pt x="139" y="87"/>
                        <a:pt x="140" y="87"/>
                      </a:cubicBezTo>
                      <a:cubicBezTo>
                        <a:pt x="139" y="86"/>
                        <a:pt x="139" y="87"/>
                        <a:pt x="138" y="88"/>
                      </a:cubicBezTo>
                      <a:cubicBezTo>
                        <a:pt x="138" y="87"/>
                        <a:pt x="137" y="87"/>
                        <a:pt x="137" y="86"/>
                      </a:cubicBezTo>
                      <a:cubicBezTo>
                        <a:pt x="136" y="87"/>
                        <a:pt x="135" y="88"/>
                        <a:pt x="134" y="89"/>
                      </a:cubicBezTo>
                      <a:cubicBezTo>
                        <a:pt x="133" y="88"/>
                        <a:pt x="131" y="90"/>
                        <a:pt x="131" y="90"/>
                      </a:cubicBezTo>
                      <a:cubicBezTo>
                        <a:pt x="128" y="92"/>
                        <a:pt x="125" y="91"/>
                        <a:pt x="123" y="94"/>
                      </a:cubicBezTo>
                      <a:cubicBezTo>
                        <a:pt x="123" y="94"/>
                        <a:pt x="120" y="93"/>
                        <a:pt x="120" y="95"/>
                      </a:cubicBezTo>
                      <a:cubicBezTo>
                        <a:pt x="121" y="95"/>
                        <a:pt x="122" y="94"/>
                        <a:pt x="122" y="95"/>
                      </a:cubicBezTo>
                      <a:cubicBezTo>
                        <a:pt x="122" y="95"/>
                        <a:pt x="122" y="95"/>
                        <a:pt x="122" y="94"/>
                      </a:cubicBezTo>
                      <a:cubicBezTo>
                        <a:pt x="123" y="95"/>
                        <a:pt x="123" y="95"/>
                        <a:pt x="124" y="94"/>
                      </a:cubicBezTo>
                      <a:cubicBezTo>
                        <a:pt x="125" y="94"/>
                        <a:pt x="124" y="94"/>
                        <a:pt x="124" y="93"/>
                      </a:cubicBezTo>
                      <a:cubicBezTo>
                        <a:pt x="125" y="93"/>
                        <a:pt x="125" y="93"/>
                        <a:pt x="126" y="93"/>
                      </a:cubicBezTo>
                      <a:cubicBezTo>
                        <a:pt x="126" y="93"/>
                        <a:pt x="125" y="93"/>
                        <a:pt x="125" y="93"/>
                      </a:cubicBezTo>
                      <a:cubicBezTo>
                        <a:pt x="126" y="92"/>
                        <a:pt x="126" y="92"/>
                        <a:pt x="126" y="92"/>
                      </a:cubicBezTo>
                      <a:cubicBezTo>
                        <a:pt x="125" y="94"/>
                        <a:pt x="128" y="93"/>
                        <a:pt x="127" y="92"/>
                      </a:cubicBezTo>
                      <a:cubicBezTo>
                        <a:pt x="129" y="92"/>
                        <a:pt x="131" y="92"/>
                        <a:pt x="132" y="90"/>
                      </a:cubicBezTo>
                      <a:cubicBezTo>
                        <a:pt x="134" y="90"/>
                        <a:pt x="136" y="90"/>
                        <a:pt x="138" y="88"/>
                      </a:cubicBezTo>
                      <a:cubicBezTo>
                        <a:pt x="138" y="89"/>
                        <a:pt x="139" y="89"/>
                        <a:pt x="139" y="89"/>
                      </a:cubicBezTo>
                      <a:cubicBezTo>
                        <a:pt x="139" y="89"/>
                        <a:pt x="139" y="90"/>
                        <a:pt x="138" y="90"/>
                      </a:cubicBezTo>
                      <a:cubicBezTo>
                        <a:pt x="138" y="91"/>
                        <a:pt x="140" y="89"/>
                        <a:pt x="140" y="90"/>
                      </a:cubicBezTo>
                      <a:cubicBezTo>
                        <a:pt x="139" y="90"/>
                        <a:pt x="141" y="89"/>
                        <a:pt x="140" y="89"/>
                      </a:cubicBezTo>
                      <a:cubicBezTo>
                        <a:pt x="141" y="89"/>
                        <a:pt x="141" y="89"/>
                        <a:pt x="141" y="90"/>
                      </a:cubicBezTo>
                      <a:cubicBezTo>
                        <a:pt x="142" y="89"/>
                        <a:pt x="142" y="89"/>
                        <a:pt x="143" y="88"/>
                      </a:cubicBezTo>
                      <a:cubicBezTo>
                        <a:pt x="144" y="88"/>
                        <a:pt x="144" y="89"/>
                        <a:pt x="145" y="89"/>
                      </a:cubicBezTo>
                      <a:cubicBezTo>
                        <a:pt x="145" y="88"/>
                        <a:pt x="145" y="88"/>
                        <a:pt x="145" y="88"/>
                      </a:cubicBezTo>
                      <a:cubicBezTo>
                        <a:pt x="146" y="88"/>
                        <a:pt x="146" y="88"/>
                        <a:pt x="146" y="88"/>
                      </a:cubicBezTo>
                      <a:cubicBezTo>
                        <a:pt x="147" y="88"/>
                        <a:pt x="148" y="88"/>
                        <a:pt x="148" y="87"/>
                      </a:cubicBezTo>
                      <a:cubicBezTo>
                        <a:pt x="149" y="87"/>
                        <a:pt x="149" y="87"/>
                        <a:pt x="150" y="86"/>
                      </a:cubicBezTo>
                      <a:cubicBezTo>
                        <a:pt x="150" y="87"/>
                        <a:pt x="152" y="87"/>
                        <a:pt x="150" y="87"/>
                      </a:cubicBezTo>
                      <a:cubicBezTo>
                        <a:pt x="150" y="88"/>
                        <a:pt x="153" y="87"/>
                        <a:pt x="152" y="86"/>
                      </a:cubicBezTo>
                      <a:cubicBezTo>
                        <a:pt x="153" y="87"/>
                        <a:pt x="153" y="87"/>
                        <a:pt x="154" y="86"/>
                      </a:cubicBezTo>
                      <a:cubicBezTo>
                        <a:pt x="155" y="88"/>
                        <a:pt x="155" y="87"/>
                        <a:pt x="156" y="87"/>
                      </a:cubicBezTo>
                      <a:cubicBezTo>
                        <a:pt x="156" y="88"/>
                        <a:pt x="157" y="88"/>
                        <a:pt x="158" y="88"/>
                      </a:cubicBezTo>
                      <a:cubicBezTo>
                        <a:pt x="158" y="88"/>
                        <a:pt x="157" y="88"/>
                        <a:pt x="157" y="88"/>
                      </a:cubicBezTo>
                      <a:cubicBezTo>
                        <a:pt x="157" y="87"/>
                        <a:pt x="158" y="88"/>
                        <a:pt x="157" y="87"/>
                      </a:cubicBezTo>
                      <a:cubicBezTo>
                        <a:pt x="158" y="88"/>
                        <a:pt x="159" y="88"/>
                        <a:pt x="160" y="89"/>
                      </a:cubicBezTo>
                      <a:cubicBezTo>
                        <a:pt x="160" y="88"/>
                        <a:pt x="160" y="88"/>
                        <a:pt x="161" y="88"/>
                      </a:cubicBezTo>
                      <a:cubicBezTo>
                        <a:pt x="161" y="89"/>
                        <a:pt x="160" y="88"/>
                        <a:pt x="161" y="89"/>
                      </a:cubicBezTo>
                      <a:cubicBezTo>
                        <a:pt x="160" y="89"/>
                        <a:pt x="159" y="89"/>
                        <a:pt x="158" y="90"/>
                      </a:cubicBezTo>
                      <a:cubicBezTo>
                        <a:pt x="158" y="88"/>
                        <a:pt x="155" y="90"/>
                        <a:pt x="156" y="89"/>
                      </a:cubicBezTo>
                      <a:cubicBezTo>
                        <a:pt x="154" y="89"/>
                        <a:pt x="156" y="90"/>
                        <a:pt x="155" y="91"/>
                      </a:cubicBezTo>
                      <a:cubicBezTo>
                        <a:pt x="153" y="91"/>
                        <a:pt x="152" y="91"/>
                        <a:pt x="151" y="92"/>
                      </a:cubicBezTo>
                      <a:cubicBezTo>
                        <a:pt x="151" y="92"/>
                        <a:pt x="152" y="92"/>
                        <a:pt x="152" y="93"/>
                      </a:cubicBezTo>
                      <a:cubicBezTo>
                        <a:pt x="151" y="91"/>
                        <a:pt x="157" y="92"/>
                        <a:pt x="157" y="90"/>
                      </a:cubicBezTo>
                      <a:cubicBezTo>
                        <a:pt x="158" y="90"/>
                        <a:pt x="157" y="90"/>
                        <a:pt x="157" y="91"/>
                      </a:cubicBezTo>
                      <a:cubicBezTo>
                        <a:pt x="157" y="91"/>
                        <a:pt x="157" y="90"/>
                        <a:pt x="158" y="90"/>
                      </a:cubicBezTo>
                      <a:cubicBezTo>
                        <a:pt x="158" y="91"/>
                        <a:pt x="157" y="91"/>
                        <a:pt x="157" y="91"/>
                      </a:cubicBezTo>
                      <a:cubicBezTo>
                        <a:pt x="157" y="91"/>
                        <a:pt x="158" y="91"/>
                        <a:pt x="158" y="92"/>
                      </a:cubicBezTo>
                      <a:cubicBezTo>
                        <a:pt x="158" y="91"/>
                        <a:pt x="158" y="91"/>
                        <a:pt x="159" y="91"/>
                      </a:cubicBezTo>
                      <a:cubicBezTo>
                        <a:pt x="159" y="91"/>
                        <a:pt x="158" y="90"/>
                        <a:pt x="158" y="90"/>
                      </a:cubicBezTo>
                      <a:cubicBezTo>
                        <a:pt x="158" y="90"/>
                        <a:pt x="159" y="91"/>
                        <a:pt x="158" y="90"/>
                      </a:cubicBezTo>
                      <a:cubicBezTo>
                        <a:pt x="159" y="90"/>
                        <a:pt x="160" y="90"/>
                        <a:pt x="161" y="90"/>
                      </a:cubicBezTo>
                      <a:cubicBezTo>
                        <a:pt x="161" y="90"/>
                        <a:pt x="160" y="91"/>
                        <a:pt x="160" y="90"/>
                      </a:cubicBezTo>
                      <a:cubicBezTo>
                        <a:pt x="160" y="91"/>
                        <a:pt x="161" y="91"/>
                        <a:pt x="161" y="91"/>
                      </a:cubicBezTo>
                      <a:cubicBezTo>
                        <a:pt x="161" y="91"/>
                        <a:pt x="161" y="91"/>
                        <a:pt x="161" y="90"/>
                      </a:cubicBezTo>
                      <a:cubicBezTo>
                        <a:pt x="163" y="91"/>
                        <a:pt x="164" y="89"/>
                        <a:pt x="166" y="90"/>
                      </a:cubicBezTo>
                      <a:cubicBezTo>
                        <a:pt x="166" y="93"/>
                        <a:pt x="168" y="93"/>
                        <a:pt x="171" y="92"/>
                      </a:cubicBezTo>
                      <a:cubicBezTo>
                        <a:pt x="171" y="92"/>
                        <a:pt x="171" y="92"/>
                        <a:pt x="171" y="91"/>
                      </a:cubicBezTo>
                      <a:cubicBezTo>
                        <a:pt x="171" y="91"/>
                        <a:pt x="170" y="92"/>
                        <a:pt x="169" y="92"/>
                      </a:cubicBezTo>
                      <a:cubicBezTo>
                        <a:pt x="168" y="90"/>
                        <a:pt x="168" y="92"/>
                        <a:pt x="168" y="90"/>
                      </a:cubicBezTo>
                      <a:cubicBezTo>
                        <a:pt x="168" y="91"/>
                        <a:pt x="170" y="90"/>
                        <a:pt x="171" y="90"/>
                      </a:cubicBezTo>
                      <a:cubicBezTo>
                        <a:pt x="171" y="90"/>
                        <a:pt x="171" y="90"/>
                        <a:pt x="171" y="89"/>
                      </a:cubicBezTo>
                      <a:cubicBezTo>
                        <a:pt x="170" y="89"/>
                        <a:pt x="170" y="89"/>
                        <a:pt x="169" y="89"/>
                      </a:cubicBezTo>
                      <a:cubicBezTo>
                        <a:pt x="171" y="87"/>
                        <a:pt x="172" y="89"/>
                        <a:pt x="174" y="88"/>
                      </a:cubicBezTo>
                      <a:cubicBezTo>
                        <a:pt x="174" y="88"/>
                        <a:pt x="172" y="88"/>
                        <a:pt x="172" y="89"/>
                      </a:cubicBezTo>
                      <a:cubicBezTo>
                        <a:pt x="173" y="89"/>
                        <a:pt x="173" y="90"/>
                        <a:pt x="173" y="91"/>
                      </a:cubicBezTo>
                      <a:cubicBezTo>
                        <a:pt x="173" y="91"/>
                        <a:pt x="172" y="91"/>
                        <a:pt x="171" y="91"/>
                      </a:cubicBezTo>
                      <a:cubicBezTo>
                        <a:pt x="172" y="93"/>
                        <a:pt x="174" y="90"/>
                        <a:pt x="175" y="91"/>
                      </a:cubicBezTo>
                      <a:cubicBezTo>
                        <a:pt x="175" y="91"/>
                        <a:pt x="175" y="90"/>
                        <a:pt x="176" y="90"/>
                      </a:cubicBezTo>
                      <a:cubicBezTo>
                        <a:pt x="176" y="89"/>
                        <a:pt x="175" y="89"/>
                        <a:pt x="175" y="89"/>
                      </a:cubicBezTo>
                      <a:cubicBezTo>
                        <a:pt x="175" y="89"/>
                        <a:pt x="176" y="87"/>
                        <a:pt x="177" y="88"/>
                      </a:cubicBezTo>
                      <a:cubicBezTo>
                        <a:pt x="176" y="89"/>
                        <a:pt x="176" y="88"/>
                        <a:pt x="176" y="89"/>
                      </a:cubicBezTo>
                      <a:cubicBezTo>
                        <a:pt x="176" y="89"/>
                        <a:pt x="177" y="89"/>
                        <a:pt x="178" y="88"/>
                      </a:cubicBezTo>
                      <a:cubicBezTo>
                        <a:pt x="178" y="88"/>
                        <a:pt x="177" y="89"/>
                        <a:pt x="178" y="90"/>
                      </a:cubicBezTo>
                      <a:cubicBezTo>
                        <a:pt x="178" y="89"/>
                        <a:pt x="179" y="89"/>
                        <a:pt x="179" y="88"/>
                      </a:cubicBezTo>
                      <a:cubicBezTo>
                        <a:pt x="179" y="89"/>
                        <a:pt x="181" y="89"/>
                        <a:pt x="181" y="89"/>
                      </a:cubicBezTo>
                      <a:cubicBezTo>
                        <a:pt x="182" y="89"/>
                        <a:pt x="181" y="88"/>
                        <a:pt x="182" y="88"/>
                      </a:cubicBezTo>
                      <a:cubicBezTo>
                        <a:pt x="180" y="87"/>
                        <a:pt x="178" y="87"/>
                        <a:pt x="177" y="87"/>
                      </a:cubicBezTo>
                      <a:cubicBezTo>
                        <a:pt x="177" y="87"/>
                        <a:pt x="177" y="86"/>
                        <a:pt x="177" y="86"/>
                      </a:cubicBezTo>
                      <a:cubicBezTo>
                        <a:pt x="176" y="85"/>
                        <a:pt x="174" y="86"/>
                        <a:pt x="174" y="86"/>
                      </a:cubicBezTo>
                      <a:cubicBezTo>
                        <a:pt x="173" y="85"/>
                        <a:pt x="174" y="85"/>
                        <a:pt x="174" y="85"/>
                      </a:cubicBezTo>
                      <a:cubicBezTo>
                        <a:pt x="174" y="84"/>
                        <a:pt x="173" y="85"/>
                        <a:pt x="173" y="84"/>
                      </a:cubicBezTo>
                      <a:cubicBezTo>
                        <a:pt x="173" y="84"/>
                        <a:pt x="175" y="83"/>
                        <a:pt x="176" y="83"/>
                      </a:cubicBezTo>
                      <a:cubicBezTo>
                        <a:pt x="176" y="84"/>
                        <a:pt x="175" y="84"/>
                        <a:pt x="175" y="84"/>
                      </a:cubicBezTo>
                      <a:cubicBezTo>
                        <a:pt x="175" y="84"/>
                        <a:pt x="175" y="84"/>
                        <a:pt x="176" y="84"/>
                      </a:cubicBezTo>
                      <a:cubicBezTo>
                        <a:pt x="177" y="84"/>
                        <a:pt x="178" y="84"/>
                        <a:pt x="178" y="85"/>
                      </a:cubicBezTo>
                      <a:cubicBezTo>
                        <a:pt x="178" y="85"/>
                        <a:pt x="177" y="85"/>
                        <a:pt x="177" y="85"/>
                      </a:cubicBezTo>
                      <a:cubicBezTo>
                        <a:pt x="177" y="86"/>
                        <a:pt x="179" y="85"/>
                        <a:pt x="178" y="86"/>
                      </a:cubicBezTo>
                      <a:cubicBezTo>
                        <a:pt x="179" y="86"/>
                        <a:pt x="180" y="85"/>
                        <a:pt x="180" y="85"/>
                      </a:cubicBezTo>
                      <a:cubicBezTo>
                        <a:pt x="180" y="84"/>
                        <a:pt x="179" y="85"/>
                        <a:pt x="179" y="84"/>
                      </a:cubicBezTo>
                      <a:cubicBezTo>
                        <a:pt x="180" y="83"/>
                        <a:pt x="181" y="83"/>
                        <a:pt x="181" y="82"/>
                      </a:cubicBezTo>
                      <a:cubicBezTo>
                        <a:pt x="182" y="82"/>
                        <a:pt x="182" y="83"/>
                        <a:pt x="182" y="84"/>
                      </a:cubicBezTo>
                      <a:cubicBezTo>
                        <a:pt x="184" y="83"/>
                        <a:pt x="184" y="82"/>
                        <a:pt x="187" y="81"/>
                      </a:cubicBezTo>
                      <a:cubicBezTo>
                        <a:pt x="187" y="82"/>
                        <a:pt x="187" y="81"/>
                        <a:pt x="187" y="82"/>
                      </a:cubicBezTo>
                      <a:cubicBezTo>
                        <a:pt x="190" y="80"/>
                        <a:pt x="191" y="80"/>
                        <a:pt x="194" y="80"/>
                      </a:cubicBezTo>
                      <a:cubicBezTo>
                        <a:pt x="193" y="80"/>
                        <a:pt x="193" y="80"/>
                        <a:pt x="194" y="81"/>
                      </a:cubicBezTo>
                      <a:cubicBezTo>
                        <a:pt x="194" y="81"/>
                        <a:pt x="195" y="80"/>
                        <a:pt x="195" y="80"/>
                      </a:cubicBezTo>
                      <a:cubicBezTo>
                        <a:pt x="195" y="80"/>
                        <a:pt x="194" y="80"/>
                        <a:pt x="194" y="80"/>
                      </a:cubicBezTo>
                      <a:cubicBezTo>
                        <a:pt x="195" y="79"/>
                        <a:pt x="195" y="79"/>
                        <a:pt x="196" y="78"/>
                      </a:cubicBezTo>
                      <a:cubicBezTo>
                        <a:pt x="196" y="78"/>
                        <a:pt x="196" y="79"/>
                        <a:pt x="196" y="79"/>
                      </a:cubicBezTo>
                      <a:cubicBezTo>
                        <a:pt x="198" y="79"/>
                        <a:pt x="198" y="79"/>
                        <a:pt x="199" y="79"/>
                      </a:cubicBezTo>
                      <a:cubicBezTo>
                        <a:pt x="199" y="79"/>
                        <a:pt x="199" y="79"/>
                        <a:pt x="199" y="80"/>
                      </a:cubicBezTo>
                      <a:cubicBezTo>
                        <a:pt x="200" y="80"/>
                        <a:pt x="200" y="80"/>
                        <a:pt x="200" y="79"/>
                      </a:cubicBezTo>
                      <a:cubicBezTo>
                        <a:pt x="200" y="79"/>
                        <a:pt x="201" y="79"/>
                        <a:pt x="201" y="78"/>
                      </a:cubicBezTo>
                      <a:cubicBezTo>
                        <a:pt x="202" y="79"/>
                        <a:pt x="202" y="77"/>
                        <a:pt x="203" y="78"/>
                      </a:cubicBezTo>
                      <a:cubicBezTo>
                        <a:pt x="204" y="79"/>
                        <a:pt x="205" y="79"/>
                        <a:pt x="205" y="80"/>
                      </a:cubicBezTo>
                      <a:cubicBezTo>
                        <a:pt x="204" y="80"/>
                        <a:pt x="203" y="80"/>
                        <a:pt x="204" y="81"/>
                      </a:cubicBezTo>
                      <a:cubicBezTo>
                        <a:pt x="203" y="81"/>
                        <a:pt x="203" y="79"/>
                        <a:pt x="202" y="79"/>
                      </a:cubicBezTo>
                      <a:cubicBezTo>
                        <a:pt x="201" y="79"/>
                        <a:pt x="201" y="80"/>
                        <a:pt x="201" y="81"/>
                      </a:cubicBezTo>
                      <a:cubicBezTo>
                        <a:pt x="200" y="81"/>
                        <a:pt x="199" y="82"/>
                        <a:pt x="198" y="81"/>
                      </a:cubicBezTo>
                      <a:cubicBezTo>
                        <a:pt x="197" y="82"/>
                        <a:pt x="198" y="82"/>
                        <a:pt x="198" y="83"/>
                      </a:cubicBezTo>
                      <a:cubicBezTo>
                        <a:pt x="196" y="83"/>
                        <a:pt x="198" y="83"/>
                        <a:pt x="197" y="84"/>
                      </a:cubicBezTo>
                      <a:cubicBezTo>
                        <a:pt x="196" y="83"/>
                        <a:pt x="194" y="84"/>
                        <a:pt x="194" y="82"/>
                      </a:cubicBezTo>
                      <a:cubicBezTo>
                        <a:pt x="193" y="82"/>
                        <a:pt x="193" y="83"/>
                        <a:pt x="193" y="83"/>
                      </a:cubicBezTo>
                      <a:cubicBezTo>
                        <a:pt x="194" y="84"/>
                        <a:pt x="193" y="83"/>
                        <a:pt x="192" y="84"/>
                      </a:cubicBezTo>
                      <a:cubicBezTo>
                        <a:pt x="192" y="83"/>
                        <a:pt x="193" y="82"/>
                        <a:pt x="194" y="82"/>
                      </a:cubicBezTo>
                      <a:cubicBezTo>
                        <a:pt x="192" y="82"/>
                        <a:pt x="191" y="82"/>
                        <a:pt x="191" y="83"/>
                      </a:cubicBezTo>
                      <a:cubicBezTo>
                        <a:pt x="192" y="83"/>
                        <a:pt x="192" y="84"/>
                        <a:pt x="191" y="85"/>
                      </a:cubicBezTo>
                      <a:cubicBezTo>
                        <a:pt x="192" y="85"/>
                        <a:pt x="193" y="84"/>
                        <a:pt x="193" y="85"/>
                      </a:cubicBezTo>
                      <a:cubicBezTo>
                        <a:pt x="191" y="86"/>
                        <a:pt x="190" y="82"/>
                        <a:pt x="187" y="83"/>
                      </a:cubicBezTo>
                      <a:cubicBezTo>
                        <a:pt x="187" y="84"/>
                        <a:pt x="186" y="84"/>
                        <a:pt x="186" y="85"/>
                      </a:cubicBezTo>
                      <a:cubicBezTo>
                        <a:pt x="187" y="85"/>
                        <a:pt x="188" y="84"/>
                        <a:pt x="189" y="84"/>
                      </a:cubicBezTo>
                      <a:cubicBezTo>
                        <a:pt x="189" y="84"/>
                        <a:pt x="189" y="85"/>
                        <a:pt x="189" y="85"/>
                      </a:cubicBezTo>
                      <a:cubicBezTo>
                        <a:pt x="188" y="85"/>
                        <a:pt x="187" y="86"/>
                        <a:pt x="185" y="86"/>
                      </a:cubicBezTo>
                      <a:cubicBezTo>
                        <a:pt x="184" y="86"/>
                        <a:pt x="185" y="85"/>
                        <a:pt x="185" y="85"/>
                      </a:cubicBezTo>
                      <a:cubicBezTo>
                        <a:pt x="183" y="86"/>
                        <a:pt x="183" y="85"/>
                        <a:pt x="182" y="85"/>
                      </a:cubicBezTo>
                      <a:cubicBezTo>
                        <a:pt x="182" y="86"/>
                        <a:pt x="181" y="85"/>
                        <a:pt x="180" y="86"/>
                      </a:cubicBezTo>
                      <a:cubicBezTo>
                        <a:pt x="180" y="86"/>
                        <a:pt x="181" y="85"/>
                        <a:pt x="181" y="87"/>
                      </a:cubicBezTo>
                      <a:cubicBezTo>
                        <a:pt x="181" y="86"/>
                        <a:pt x="182" y="86"/>
                        <a:pt x="182" y="86"/>
                      </a:cubicBezTo>
                      <a:cubicBezTo>
                        <a:pt x="182" y="87"/>
                        <a:pt x="183" y="88"/>
                        <a:pt x="184" y="87"/>
                      </a:cubicBezTo>
                      <a:cubicBezTo>
                        <a:pt x="184" y="88"/>
                        <a:pt x="181" y="90"/>
                        <a:pt x="182" y="91"/>
                      </a:cubicBezTo>
                      <a:cubicBezTo>
                        <a:pt x="182" y="90"/>
                        <a:pt x="183" y="89"/>
                        <a:pt x="184" y="90"/>
                      </a:cubicBezTo>
                      <a:cubicBezTo>
                        <a:pt x="184" y="89"/>
                        <a:pt x="184" y="89"/>
                        <a:pt x="185" y="88"/>
                      </a:cubicBezTo>
                      <a:cubicBezTo>
                        <a:pt x="186" y="88"/>
                        <a:pt x="185" y="88"/>
                        <a:pt x="185" y="89"/>
                      </a:cubicBezTo>
                      <a:cubicBezTo>
                        <a:pt x="185" y="89"/>
                        <a:pt x="187" y="89"/>
                        <a:pt x="186" y="88"/>
                      </a:cubicBezTo>
                      <a:cubicBezTo>
                        <a:pt x="187" y="88"/>
                        <a:pt x="187" y="89"/>
                        <a:pt x="188" y="90"/>
                      </a:cubicBezTo>
                      <a:cubicBezTo>
                        <a:pt x="186" y="90"/>
                        <a:pt x="184" y="91"/>
                        <a:pt x="184" y="91"/>
                      </a:cubicBezTo>
                      <a:cubicBezTo>
                        <a:pt x="183" y="91"/>
                        <a:pt x="184" y="92"/>
                        <a:pt x="184" y="93"/>
                      </a:cubicBezTo>
                      <a:cubicBezTo>
                        <a:pt x="183" y="93"/>
                        <a:pt x="181" y="93"/>
                        <a:pt x="181" y="93"/>
                      </a:cubicBezTo>
                      <a:cubicBezTo>
                        <a:pt x="180" y="93"/>
                        <a:pt x="180" y="92"/>
                        <a:pt x="179" y="92"/>
                      </a:cubicBezTo>
                      <a:cubicBezTo>
                        <a:pt x="178" y="93"/>
                        <a:pt x="177" y="93"/>
                        <a:pt x="177" y="95"/>
                      </a:cubicBezTo>
                      <a:cubicBezTo>
                        <a:pt x="176" y="95"/>
                        <a:pt x="175" y="95"/>
                        <a:pt x="174" y="95"/>
                      </a:cubicBezTo>
                      <a:cubicBezTo>
                        <a:pt x="174" y="94"/>
                        <a:pt x="174" y="94"/>
                        <a:pt x="174" y="94"/>
                      </a:cubicBezTo>
                      <a:cubicBezTo>
                        <a:pt x="173" y="94"/>
                        <a:pt x="173" y="95"/>
                        <a:pt x="172" y="94"/>
                      </a:cubicBezTo>
                      <a:cubicBezTo>
                        <a:pt x="172" y="94"/>
                        <a:pt x="171" y="95"/>
                        <a:pt x="172" y="95"/>
                      </a:cubicBezTo>
                      <a:cubicBezTo>
                        <a:pt x="172" y="96"/>
                        <a:pt x="171" y="96"/>
                        <a:pt x="170" y="96"/>
                      </a:cubicBezTo>
                      <a:cubicBezTo>
                        <a:pt x="171" y="96"/>
                        <a:pt x="171" y="94"/>
                        <a:pt x="172" y="94"/>
                      </a:cubicBezTo>
                      <a:cubicBezTo>
                        <a:pt x="172" y="93"/>
                        <a:pt x="171" y="94"/>
                        <a:pt x="172" y="93"/>
                      </a:cubicBezTo>
                      <a:cubicBezTo>
                        <a:pt x="171" y="93"/>
                        <a:pt x="171" y="93"/>
                        <a:pt x="171" y="93"/>
                      </a:cubicBezTo>
                      <a:cubicBezTo>
                        <a:pt x="170" y="93"/>
                        <a:pt x="171" y="94"/>
                        <a:pt x="170" y="94"/>
                      </a:cubicBezTo>
                      <a:cubicBezTo>
                        <a:pt x="170" y="93"/>
                        <a:pt x="168" y="95"/>
                        <a:pt x="168" y="93"/>
                      </a:cubicBezTo>
                      <a:cubicBezTo>
                        <a:pt x="168" y="94"/>
                        <a:pt x="167" y="93"/>
                        <a:pt x="166" y="94"/>
                      </a:cubicBezTo>
                      <a:cubicBezTo>
                        <a:pt x="167" y="93"/>
                        <a:pt x="165" y="93"/>
                        <a:pt x="165" y="92"/>
                      </a:cubicBezTo>
                      <a:cubicBezTo>
                        <a:pt x="165" y="94"/>
                        <a:pt x="166" y="96"/>
                        <a:pt x="169" y="94"/>
                      </a:cubicBezTo>
                      <a:cubicBezTo>
                        <a:pt x="169" y="95"/>
                        <a:pt x="167" y="95"/>
                        <a:pt x="166" y="96"/>
                      </a:cubicBezTo>
                      <a:cubicBezTo>
                        <a:pt x="166" y="95"/>
                        <a:pt x="166" y="95"/>
                        <a:pt x="165" y="95"/>
                      </a:cubicBezTo>
                      <a:cubicBezTo>
                        <a:pt x="165" y="96"/>
                        <a:pt x="165" y="97"/>
                        <a:pt x="164" y="97"/>
                      </a:cubicBezTo>
                      <a:cubicBezTo>
                        <a:pt x="164" y="97"/>
                        <a:pt x="164" y="97"/>
                        <a:pt x="164" y="97"/>
                      </a:cubicBezTo>
                      <a:cubicBezTo>
                        <a:pt x="165" y="97"/>
                        <a:pt x="166" y="96"/>
                        <a:pt x="166" y="97"/>
                      </a:cubicBezTo>
                      <a:cubicBezTo>
                        <a:pt x="165" y="99"/>
                        <a:pt x="162" y="99"/>
                        <a:pt x="161" y="99"/>
                      </a:cubicBezTo>
                      <a:cubicBezTo>
                        <a:pt x="160" y="99"/>
                        <a:pt x="160" y="100"/>
                        <a:pt x="160" y="100"/>
                      </a:cubicBezTo>
                      <a:cubicBezTo>
                        <a:pt x="160" y="100"/>
                        <a:pt x="160" y="99"/>
                        <a:pt x="160" y="99"/>
                      </a:cubicBezTo>
                      <a:cubicBezTo>
                        <a:pt x="158" y="100"/>
                        <a:pt x="156" y="100"/>
                        <a:pt x="156" y="101"/>
                      </a:cubicBezTo>
                      <a:cubicBezTo>
                        <a:pt x="156" y="101"/>
                        <a:pt x="156" y="101"/>
                        <a:pt x="156" y="101"/>
                      </a:cubicBezTo>
                      <a:cubicBezTo>
                        <a:pt x="154" y="101"/>
                        <a:pt x="154" y="102"/>
                        <a:pt x="153" y="102"/>
                      </a:cubicBezTo>
                      <a:cubicBezTo>
                        <a:pt x="154" y="101"/>
                        <a:pt x="153" y="101"/>
                        <a:pt x="153" y="102"/>
                      </a:cubicBezTo>
                      <a:cubicBezTo>
                        <a:pt x="153" y="101"/>
                        <a:pt x="153" y="101"/>
                        <a:pt x="153" y="101"/>
                      </a:cubicBezTo>
                      <a:cubicBezTo>
                        <a:pt x="153" y="100"/>
                        <a:pt x="154" y="100"/>
                        <a:pt x="154" y="100"/>
                      </a:cubicBezTo>
                      <a:cubicBezTo>
                        <a:pt x="152" y="100"/>
                        <a:pt x="150" y="102"/>
                        <a:pt x="149" y="101"/>
                      </a:cubicBezTo>
                      <a:cubicBezTo>
                        <a:pt x="149" y="101"/>
                        <a:pt x="149" y="101"/>
                        <a:pt x="149" y="101"/>
                      </a:cubicBezTo>
                      <a:cubicBezTo>
                        <a:pt x="149" y="103"/>
                        <a:pt x="153" y="102"/>
                        <a:pt x="152" y="102"/>
                      </a:cubicBezTo>
                      <a:cubicBezTo>
                        <a:pt x="151" y="102"/>
                        <a:pt x="150" y="102"/>
                        <a:pt x="150" y="103"/>
                      </a:cubicBezTo>
                      <a:cubicBezTo>
                        <a:pt x="149" y="101"/>
                        <a:pt x="147" y="102"/>
                        <a:pt x="145" y="102"/>
                      </a:cubicBezTo>
                      <a:cubicBezTo>
                        <a:pt x="145" y="102"/>
                        <a:pt x="145" y="103"/>
                        <a:pt x="145" y="103"/>
                      </a:cubicBezTo>
                      <a:cubicBezTo>
                        <a:pt x="145" y="103"/>
                        <a:pt x="146" y="103"/>
                        <a:pt x="146" y="103"/>
                      </a:cubicBezTo>
                      <a:cubicBezTo>
                        <a:pt x="147" y="103"/>
                        <a:pt x="146" y="102"/>
                        <a:pt x="147" y="102"/>
                      </a:cubicBezTo>
                      <a:cubicBezTo>
                        <a:pt x="147" y="103"/>
                        <a:pt x="147" y="103"/>
                        <a:pt x="147" y="103"/>
                      </a:cubicBezTo>
                      <a:cubicBezTo>
                        <a:pt x="147" y="102"/>
                        <a:pt x="148" y="103"/>
                        <a:pt x="148" y="102"/>
                      </a:cubicBezTo>
                      <a:cubicBezTo>
                        <a:pt x="149" y="103"/>
                        <a:pt x="147" y="103"/>
                        <a:pt x="146" y="104"/>
                      </a:cubicBezTo>
                      <a:cubicBezTo>
                        <a:pt x="146" y="104"/>
                        <a:pt x="146" y="104"/>
                        <a:pt x="146" y="103"/>
                      </a:cubicBezTo>
                      <a:cubicBezTo>
                        <a:pt x="146" y="104"/>
                        <a:pt x="146" y="104"/>
                        <a:pt x="145" y="104"/>
                      </a:cubicBezTo>
                      <a:cubicBezTo>
                        <a:pt x="145" y="105"/>
                        <a:pt x="146" y="104"/>
                        <a:pt x="146" y="105"/>
                      </a:cubicBezTo>
                      <a:cubicBezTo>
                        <a:pt x="146" y="105"/>
                        <a:pt x="145" y="105"/>
                        <a:pt x="145" y="105"/>
                      </a:cubicBezTo>
                      <a:cubicBezTo>
                        <a:pt x="145" y="107"/>
                        <a:pt x="147" y="105"/>
                        <a:pt x="147" y="105"/>
                      </a:cubicBezTo>
                      <a:cubicBezTo>
                        <a:pt x="146" y="106"/>
                        <a:pt x="146" y="107"/>
                        <a:pt x="145" y="108"/>
                      </a:cubicBezTo>
                      <a:cubicBezTo>
                        <a:pt x="146" y="107"/>
                        <a:pt x="145" y="109"/>
                        <a:pt x="146" y="109"/>
                      </a:cubicBezTo>
                      <a:cubicBezTo>
                        <a:pt x="145" y="110"/>
                        <a:pt x="144" y="109"/>
                        <a:pt x="143" y="109"/>
                      </a:cubicBezTo>
                      <a:cubicBezTo>
                        <a:pt x="143" y="109"/>
                        <a:pt x="144" y="109"/>
                        <a:pt x="143" y="110"/>
                      </a:cubicBezTo>
                      <a:cubicBezTo>
                        <a:pt x="144" y="110"/>
                        <a:pt x="144" y="110"/>
                        <a:pt x="145" y="110"/>
                      </a:cubicBezTo>
                      <a:cubicBezTo>
                        <a:pt x="145" y="110"/>
                        <a:pt x="145" y="110"/>
                        <a:pt x="145" y="111"/>
                      </a:cubicBezTo>
                      <a:cubicBezTo>
                        <a:pt x="145" y="111"/>
                        <a:pt x="144" y="111"/>
                        <a:pt x="144" y="110"/>
                      </a:cubicBezTo>
                      <a:cubicBezTo>
                        <a:pt x="144" y="111"/>
                        <a:pt x="144" y="111"/>
                        <a:pt x="144" y="112"/>
                      </a:cubicBezTo>
                      <a:cubicBezTo>
                        <a:pt x="143" y="112"/>
                        <a:pt x="143" y="110"/>
                        <a:pt x="144" y="110"/>
                      </a:cubicBezTo>
                      <a:cubicBezTo>
                        <a:pt x="143" y="110"/>
                        <a:pt x="143" y="110"/>
                        <a:pt x="142" y="110"/>
                      </a:cubicBezTo>
                      <a:cubicBezTo>
                        <a:pt x="142" y="110"/>
                        <a:pt x="143" y="112"/>
                        <a:pt x="142" y="113"/>
                      </a:cubicBezTo>
                      <a:cubicBezTo>
                        <a:pt x="143" y="113"/>
                        <a:pt x="145" y="112"/>
                        <a:pt x="147" y="111"/>
                      </a:cubicBezTo>
                      <a:cubicBezTo>
                        <a:pt x="147" y="112"/>
                        <a:pt x="145" y="112"/>
                        <a:pt x="144" y="113"/>
                      </a:cubicBezTo>
                      <a:cubicBezTo>
                        <a:pt x="144" y="114"/>
                        <a:pt x="145" y="113"/>
                        <a:pt x="145" y="114"/>
                      </a:cubicBezTo>
                      <a:cubicBezTo>
                        <a:pt x="144" y="115"/>
                        <a:pt x="144" y="114"/>
                        <a:pt x="142" y="115"/>
                      </a:cubicBezTo>
                      <a:cubicBezTo>
                        <a:pt x="142" y="115"/>
                        <a:pt x="143" y="114"/>
                        <a:pt x="144" y="114"/>
                      </a:cubicBezTo>
                      <a:cubicBezTo>
                        <a:pt x="143" y="114"/>
                        <a:pt x="141" y="115"/>
                        <a:pt x="141" y="115"/>
                      </a:cubicBezTo>
                      <a:cubicBezTo>
                        <a:pt x="141" y="115"/>
                        <a:pt x="141" y="115"/>
                        <a:pt x="140" y="114"/>
                      </a:cubicBezTo>
                      <a:cubicBezTo>
                        <a:pt x="142" y="114"/>
                        <a:pt x="141" y="113"/>
                        <a:pt x="140" y="112"/>
                      </a:cubicBezTo>
                      <a:cubicBezTo>
                        <a:pt x="141" y="112"/>
                        <a:pt x="141" y="111"/>
                        <a:pt x="141" y="111"/>
                      </a:cubicBezTo>
                      <a:cubicBezTo>
                        <a:pt x="141" y="111"/>
                        <a:pt x="141" y="111"/>
                        <a:pt x="142" y="111"/>
                      </a:cubicBezTo>
                      <a:cubicBezTo>
                        <a:pt x="142" y="110"/>
                        <a:pt x="142" y="109"/>
                        <a:pt x="142" y="109"/>
                      </a:cubicBezTo>
                      <a:cubicBezTo>
                        <a:pt x="142" y="109"/>
                        <a:pt x="141" y="110"/>
                        <a:pt x="140" y="110"/>
                      </a:cubicBezTo>
                      <a:cubicBezTo>
                        <a:pt x="140" y="110"/>
                        <a:pt x="140" y="109"/>
                        <a:pt x="140" y="109"/>
                      </a:cubicBezTo>
                      <a:cubicBezTo>
                        <a:pt x="139" y="109"/>
                        <a:pt x="139" y="110"/>
                        <a:pt x="138" y="110"/>
                      </a:cubicBezTo>
                      <a:cubicBezTo>
                        <a:pt x="139" y="110"/>
                        <a:pt x="140" y="111"/>
                        <a:pt x="140" y="113"/>
                      </a:cubicBezTo>
                      <a:cubicBezTo>
                        <a:pt x="139" y="112"/>
                        <a:pt x="140" y="112"/>
                        <a:pt x="139" y="113"/>
                      </a:cubicBezTo>
                      <a:cubicBezTo>
                        <a:pt x="139" y="113"/>
                        <a:pt x="139" y="111"/>
                        <a:pt x="137" y="111"/>
                      </a:cubicBezTo>
                      <a:cubicBezTo>
                        <a:pt x="137" y="112"/>
                        <a:pt x="138" y="112"/>
                        <a:pt x="138" y="113"/>
                      </a:cubicBezTo>
                      <a:cubicBezTo>
                        <a:pt x="137" y="113"/>
                        <a:pt x="137" y="113"/>
                        <a:pt x="136" y="113"/>
                      </a:cubicBezTo>
                      <a:cubicBezTo>
                        <a:pt x="135" y="113"/>
                        <a:pt x="136" y="114"/>
                        <a:pt x="136" y="114"/>
                      </a:cubicBezTo>
                      <a:cubicBezTo>
                        <a:pt x="135" y="114"/>
                        <a:pt x="135" y="113"/>
                        <a:pt x="134" y="113"/>
                      </a:cubicBezTo>
                      <a:cubicBezTo>
                        <a:pt x="135" y="113"/>
                        <a:pt x="136" y="112"/>
                        <a:pt x="136" y="113"/>
                      </a:cubicBezTo>
                      <a:cubicBezTo>
                        <a:pt x="137" y="112"/>
                        <a:pt x="137" y="112"/>
                        <a:pt x="137" y="112"/>
                      </a:cubicBezTo>
                      <a:cubicBezTo>
                        <a:pt x="136" y="111"/>
                        <a:pt x="134" y="114"/>
                        <a:pt x="133" y="113"/>
                      </a:cubicBezTo>
                      <a:cubicBezTo>
                        <a:pt x="133" y="113"/>
                        <a:pt x="133" y="114"/>
                        <a:pt x="132" y="114"/>
                      </a:cubicBezTo>
                      <a:cubicBezTo>
                        <a:pt x="133" y="115"/>
                        <a:pt x="134" y="115"/>
                        <a:pt x="135" y="116"/>
                      </a:cubicBezTo>
                      <a:cubicBezTo>
                        <a:pt x="136" y="115"/>
                        <a:pt x="135" y="114"/>
                        <a:pt x="136" y="114"/>
                      </a:cubicBezTo>
                      <a:cubicBezTo>
                        <a:pt x="137" y="114"/>
                        <a:pt x="136" y="114"/>
                        <a:pt x="136" y="113"/>
                      </a:cubicBezTo>
                      <a:cubicBezTo>
                        <a:pt x="137" y="114"/>
                        <a:pt x="137" y="113"/>
                        <a:pt x="139" y="114"/>
                      </a:cubicBezTo>
                      <a:cubicBezTo>
                        <a:pt x="139" y="115"/>
                        <a:pt x="137" y="114"/>
                        <a:pt x="137" y="114"/>
                      </a:cubicBezTo>
                      <a:cubicBezTo>
                        <a:pt x="137" y="116"/>
                        <a:pt x="138" y="115"/>
                        <a:pt x="139" y="115"/>
                      </a:cubicBezTo>
                      <a:cubicBezTo>
                        <a:pt x="139" y="116"/>
                        <a:pt x="140" y="115"/>
                        <a:pt x="140" y="116"/>
                      </a:cubicBezTo>
                      <a:cubicBezTo>
                        <a:pt x="139" y="117"/>
                        <a:pt x="139" y="116"/>
                        <a:pt x="138" y="116"/>
                      </a:cubicBezTo>
                      <a:cubicBezTo>
                        <a:pt x="138" y="116"/>
                        <a:pt x="138" y="116"/>
                        <a:pt x="138" y="117"/>
                      </a:cubicBezTo>
                      <a:cubicBezTo>
                        <a:pt x="139" y="117"/>
                        <a:pt x="138" y="117"/>
                        <a:pt x="139" y="117"/>
                      </a:cubicBezTo>
                      <a:cubicBezTo>
                        <a:pt x="140" y="117"/>
                        <a:pt x="140" y="116"/>
                        <a:pt x="141" y="116"/>
                      </a:cubicBezTo>
                      <a:cubicBezTo>
                        <a:pt x="141" y="116"/>
                        <a:pt x="141" y="117"/>
                        <a:pt x="142" y="116"/>
                      </a:cubicBezTo>
                      <a:cubicBezTo>
                        <a:pt x="141" y="115"/>
                        <a:pt x="143" y="116"/>
                        <a:pt x="142" y="117"/>
                      </a:cubicBezTo>
                      <a:cubicBezTo>
                        <a:pt x="142" y="117"/>
                        <a:pt x="142" y="117"/>
                        <a:pt x="142" y="117"/>
                      </a:cubicBezTo>
                      <a:cubicBezTo>
                        <a:pt x="142" y="118"/>
                        <a:pt x="141" y="119"/>
                        <a:pt x="141" y="119"/>
                      </a:cubicBezTo>
                      <a:cubicBezTo>
                        <a:pt x="141" y="120"/>
                        <a:pt x="142" y="119"/>
                        <a:pt x="142" y="119"/>
                      </a:cubicBezTo>
                      <a:cubicBezTo>
                        <a:pt x="143" y="120"/>
                        <a:pt x="142" y="119"/>
                        <a:pt x="142" y="119"/>
                      </a:cubicBezTo>
                      <a:cubicBezTo>
                        <a:pt x="143" y="119"/>
                        <a:pt x="143" y="120"/>
                        <a:pt x="144" y="120"/>
                      </a:cubicBezTo>
                      <a:cubicBezTo>
                        <a:pt x="144" y="119"/>
                        <a:pt x="142" y="120"/>
                        <a:pt x="143" y="119"/>
                      </a:cubicBezTo>
                      <a:cubicBezTo>
                        <a:pt x="145" y="119"/>
                        <a:pt x="145" y="117"/>
                        <a:pt x="146" y="116"/>
                      </a:cubicBezTo>
                      <a:cubicBezTo>
                        <a:pt x="146" y="116"/>
                        <a:pt x="144" y="117"/>
                        <a:pt x="143" y="117"/>
                      </a:cubicBezTo>
                      <a:cubicBezTo>
                        <a:pt x="143" y="116"/>
                        <a:pt x="143" y="115"/>
                        <a:pt x="143" y="115"/>
                      </a:cubicBezTo>
                      <a:cubicBezTo>
                        <a:pt x="145" y="115"/>
                        <a:pt x="145" y="114"/>
                        <a:pt x="147" y="115"/>
                      </a:cubicBezTo>
                      <a:cubicBezTo>
                        <a:pt x="147" y="114"/>
                        <a:pt x="147" y="114"/>
                        <a:pt x="147" y="114"/>
                      </a:cubicBezTo>
                      <a:cubicBezTo>
                        <a:pt x="147" y="114"/>
                        <a:pt x="149" y="113"/>
                        <a:pt x="148" y="114"/>
                      </a:cubicBezTo>
                      <a:cubicBezTo>
                        <a:pt x="150" y="113"/>
                        <a:pt x="148" y="112"/>
                        <a:pt x="148" y="111"/>
                      </a:cubicBezTo>
                      <a:cubicBezTo>
                        <a:pt x="148" y="111"/>
                        <a:pt x="148" y="111"/>
                        <a:pt x="147" y="112"/>
                      </a:cubicBezTo>
                      <a:cubicBezTo>
                        <a:pt x="147" y="111"/>
                        <a:pt x="148" y="111"/>
                        <a:pt x="148" y="110"/>
                      </a:cubicBezTo>
                      <a:cubicBezTo>
                        <a:pt x="149" y="111"/>
                        <a:pt x="149" y="113"/>
                        <a:pt x="151" y="113"/>
                      </a:cubicBezTo>
                      <a:cubicBezTo>
                        <a:pt x="151" y="112"/>
                        <a:pt x="151" y="112"/>
                        <a:pt x="151" y="112"/>
                      </a:cubicBezTo>
                      <a:cubicBezTo>
                        <a:pt x="151" y="112"/>
                        <a:pt x="151" y="113"/>
                        <a:pt x="152" y="112"/>
                      </a:cubicBezTo>
                      <a:cubicBezTo>
                        <a:pt x="152" y="113"/>
                        <a:pt x="154" y="113"/>
                        <a:pt x="154" y="112"/>
                      </a:cubicBezTo>
                      <a:cubicBezTo>
                        <a:pt x="154" y="112"/>
                        <a:pt x="154" y="112"/>
                        <a:pt x="153" y="112"/>
                      </a:cubicBezTo>
                      <a:cubicBezTo>
                        <a:pt x="153" y="112"/>
                        <a:pt x="154" y="111"/>
                        <a:pt x="153" y="110"/>
                      </a:cubicBezTo>
                      <a:cubicBezTo>
                        <a:pt x="154" y="110"/>
                        <a:pt x="154" y="111"/>
                        <a:pt x="154" y="111"/>
                      </a:cubicBezTo>
                      <a:cubicBezTo>
                        <a:pt x="156" y="110"/>
                        <a:pt x="157" y="110"/>
                        <a:pt x="159" y="109"/>
                      </a:cubicBezTo>
                      <a:cubicBezTo>
                        <a:pt x="159" y="110"/>
                        <a:pt x="158" y="110"/>
                        <a:pt x="159" y="111"/>
                      </a:cubicBezTo>
                      <a:cubicBezTo>
                        <a:pt x="160" y="109"/>
                        <a:pt x="161" y="109"/>
                        <a:pt x="163" y="108"/>
                      </a:cubicBezTo>
                      <a:cubicBezTo>
                        <a:pt x="163" y="107"/>
                        <a:pt x="163" y="108"/>
                        <a:pt x="162" y="108"/>
                      </a:cubicBezTo>
                      <a:cubicBezTo>
                        <a:pt x="161" y="108"/>
                        <a:pt x="162" y="108"/>
                        <a:pt x="162" y="107"/>
                      </a:cubicBezTo>
                      <a:cubicBezTo>
                        <a:pt x="161" y="107"/>
                        <a:pt x="161" y="107"/>
                        <a:pt x="161" y="107"/>
                      </a:cubicBezTo>
                      <a:cubicBezTo>
                        <a:pt x="161" y="107"/>
                        <a:pt x="162" y="107"/>
                        <a:pt x="162" y="107"/>
                      </a:cubicBezTo>
                      <a:cubicBezTo>
                        <a:pt x="162" y="108"/>
                        <a:pt x="163" y="107"/>
                        <a:pt x="163" y="107"/>
                      </a:cubicBezTo>
                      <a:cubicBezTo>
                        <a:pt x="164" y="107"/>
                        <a:pt x="163" y="108"/>
                        <a:pt x="164" y="108"/>
                      </a:cubicBezTo>
                      <a:cubicBezTo>
                        <a:pt x="165" y="108"/>
                        <a:pt x="164" y="107"/>
                        <a:pt x="165" y="108"/>
                      </a:cubicBezTo>
                      <a:cubicBezTo>
                        <a:pt x="165" y="107"/>
                        <a:pt x="164" y="107"/>
                        <a:pt x="164" y="107"/>
                      </a:cubicBezTo>
                      <a:cubicBezTo>
                        <a:pt x="164" y="106"/>
                        <a:pt x="166" y="107"/>
                        <a:pt x="168" y="106"/>
                      </a:cubicBezTo>
                      <a:cubicBezTo>
                        <a:pt x="167" y="106"/>
                        <a:pt x="166" y="106"/>
                        <a:pt x="167" y="108"/>
                      </a:cubicBezTo>
                      <a:cubicBezTo>
                        <a:pt x="167" y="108"/>
                        <a:pt x="169" y="107"/>
                        <a:pt x="169" y="107"/>
                      </a:cubicBezTo>
                      <a:cubicBezTo>
                        <a:pt x="170" y="107"/>
                        <a:pt x="168" y="108"/>
                        <a:pt x="169" y="108"/>
                      </a:cubicBezTo>
                      <a:cubicBezTo>
                        <a:pt x="170" y="107"/>
                        <a:pt x="169" y="107"/>
                        <a:pt x="169" y="107"/>
                      </a:cubicBezTo>
                      <a:cubicBezTo>
                        <a:pt x="172" y="108"/>
                        <a:pt x="172" y="105"/>
                        <a:pt x="174" y="107"/>
                      </a:cubicBezTo>
                      <a:cubicBezTo>
                        <a:pt x="174" y="106"/>
                        <a:pt x="175" y="106"/>
                        <a:pt x="175" y="105"/>
                      </a:cubicBezTo>
                      <a:cubicBezTo>
                        <a:pt x="175" y="105"/>
                        <a:pt x="176" y="106"/>
                        <a:pt x="176" y="105"/>
                      </a:cubicBezTo>
                      <a:cubicBezTo>
                        <a:pt x="176" y="108"/>
                        <a:pt x="178" y="105"/>
                        <a:pt x="179" y="107"/>
                      </a:cubicBezTo>
                      <a:cubicBezTo>
                        <a:pt x="179" y="107"/>
                        <a:pt x="178" y="107"/>
                        <a:pt x="179" y="107"/>
                      </a:cubicBezTo>
                      <a:cubicBezTo>
                        <a:pt x="173" y="108"/>
                        <a:pt x="168" y="112"/>
                        <a:pt x="163" y="112"/>
                      </a:cubicBezTo>
                      <a:cubicBezTo>
                        <a:pt x="163" y="111"/>
                        <a:pt x="164" y="111"/>
                        <a:pt x="164" y="111"/>
                      </a:cubicBezTo>
                      <a:cubicBezTo>
                        <a:pt x="163" y="111"/>
                        <a:pt x="164" y="110"/>
                        <a:pt x="163" y="110"/>
                      </a:cubicBezTo>
                      <a:cubicBezTo>
                        <a:pt x="164" y="111"/>
                        <a:pt x="162" y="112"/>
                        <a:pt x="162" y="113"/>
                      </a:cubicBezTo>
                      <a:cubicBezTo>
                        <a:pt x="161" y="112"/>
                        <a:pt x="160" y="113"/>
                        <a:pt x="159" y="113"/>
                      </a:cubicBezTo>
                      <a:cubicBezTo>
                        <a:pt x="159" y="113"/>
                        <a:pt x="160" y="112"/>
                        <a:pt x="159" y="112"/>
                      </a:cubicBezTo>
                      <a:cubicBezTo>
                        <a:pt x="159" y="112"/>
                        <a:pt x="158" y="112"/>
                        <a:pt x="158" y="112"/>
                      </a:cubicBezTo>
                      <a:cubicBezTo>
                        <a:pt x="158" y="113"/>
                        <a:pt x="158" y="112"/>
                        <a:pt x="159" y="112"/>
                      </a:cubicBezTo>
                      <a:cubicBezTo>
                        <a:pt x="159" y="113"/>
                        <a:pt x="157" y="113"/>
                        <a:pt x="158" y="114"/>
                      </a:cubicBezTo>
                      <a:cubicBezTo>
                        <a:pt x="156" y="113"/>
                        <a:pt x="156" y="116"/>
                        <a:pt x="155" y="114"/>
                      </a:cubicBezTo>
                      <a:cubicBezTo>
                        <a:pt x="156" y="114"/>
                        <a:pt x="157" y="114"/>
                        <a:pt x="157" y="113"/>
                      </a:cubicBezTo>
                      <a:cubicBezTo>
                        <a:pt x="155" y="112"/>
                        <a:pt x="155" y="115"/>
                        <a:pt x="154" y="116"/>
                      </a:cubicBezTo>
                      <a:cubicBezTo>
                        <a:pt x="154" y="116"/>
                        <a:pt x="155" y="116"/>
                        <a:pt x="155" y="116"/>
                      </a:cubicBezTo>
                      <a:cubicBezTo>
                        <a:pt x="155" y="117"/>
                        <a:pt x="152" y="117"/>
                        <a:pt x="151" y="118"/>
                      </a:cubicBezTo>
                      <a:cubicBezTo>
                        <a:pt x="151" y="118"/>
                        <a:pt x="151" y="118"/>
                        <a:pt x="152" y="118"/>
                      </a:cubicBezTo>
                      <a:cubicBezTo>
                        <a:pt x="152" y="118"/>
                        <a:pt x="151" y="118"/>
                        <a:pt x="150" y="119"/>
                      </a:cubicBezTo>
                      <a:cubicBezTo>
                        <a:pt x="150" y="118"/>
                        <a:pt x="151" y="118"/>
                        <a:pt x="150" y="118"/>
                      </a:cubicBezTo>
                      <a:cubicBezTo>
                        <a:pt x="149" y="118"/>
                        <a:pt x="148" y="119"/>
                        <a:pt x="147" y="119"/>
                      </a:cubicBezTo>
                      <a:cubicBezTo>
                        <a:pt x="148" y="119"/>
                        <a:pt x="149" y="119"/>
                        <a:pt x="150" y="119"/>
                      </a:cubicBezTo>
                      <a:cubicBezTo>
                        <a:pt x="149" y="120"/>
                        <a:pt x="149" y="120"/>
                        <a:pt x="150" y="121"/>
                      </a:cubicBezTo>
                      <a:cubicBezTo>
                        <a:pt x="148" y="121"/>
                        <a:pt x="149" y="123"/>
                        <a:pt x="148" y="123"/>
                      </a:cubicBezTo>
                      <a:cubicBezTo>
                        <a:pt x="147" y="123"/>
                        <a:pt x="147" y="123"/>
                        <a:pt x="147" y="122"/>
                      </a:cubicBezTo>
                      <a:cubicBezTo>
                        <a:pt x="146" y="124"/>
                        <a:pt x="150" y="123"/>
                        <a:pt x="150" y="125"/>
                      </a:cubicBezTo>
                      <a:cubicBezTo>
                        <a:pt x="151" y="124"/>
                        <a:pt x="151" y="123"/>
                        <a:pt x="152" y="123"/>
                      </a:cubicBezTo>
                      <a:cubicBezTo>
                        <a:pt x="152" y="123"/>
                        <a:pt x="153" y="123"/>
                        <a:pt x="153" y="124"/>
                      </a:cubicBezTo>
                      <a:cubicBezTo>
                        <a:pt x="154" y="123"/>
                        <a:pt x="154" y="123"/>
                        <a:pt x="154" y="123"/>
                      </a:cubicBezTo>
                      <a:cubicBezTo>
                        <a:pt x="153" y="125"/>
                        <a:pt x="152" y="124"/>
                        <a:pt x="150" y="126"/>
                      </a:cubicBezTo>
                      <a:cubicBezTo>
                        <a:pt x="151" y="126"/>
                        <a:pt x="149" y="127"/>
                        <a:pt x="150" y="128"/>
                      </a:cubicBezTo>
                      <a:cubicBezTo>
                        <a:pt x="149" y="128"/>
                        <a:pt x="149" y="127"/>
                        <a:pt x="150" y="127"/>
                      </a:cubicBezTo>
                      <a:cubicBezTo>
                        <a:pt x="148" y="126"/>
                        <a:pt x="148" y="127"/>
                        <a:pt x="147" y="126"/>
                      </a:cubicBezTo>
                      <a:cubicBezTo>
                        <a:pt x="146" y="127"/>
                        <a:pt x="147" y="128"/>
                        <a:pt x="147" y="128"/>
                      </a:cubicBezTo>
                      <a:cubicBezTo>
                        <a:pt x="147" y="128"/>
                        <a:pt x="147" y="128"/>
                        <a:pt x="147" y="128"/>
                      </a:cubicBezTo>
                      <a:cubicBezTo>
                        <a:pt x="145" y="129"/>
                        <a:pt x="145" y="129"/>
                        <a:pt x="145" y="129"/>
                      </a:cubicBezTo>
                      <a:cubicBezTo>
                        <a:pt x="145" y="130"/>
                        <a:pt x="145" y="128"/>
                        <a:pt x="144" y="129"/>
                      </a:cubicBezTo>
                      <a:cubicBezTo>
                        <a:pt x="143" y="130"/>
                        <a:pt x="145" y="130"/>
                        <a:pt x="145" y="130"/>
                      </a:cubicBezTo>
                      <a:cubicBezTo>
                        <a:pt x="144" y="131"/>
                        <a:pt x="144" y="129"/>
                        <a:pt x="143" y="130"/>
                      </a:cubicBezTo>
                      <a:cubicBezTo>
                        <a:pt x="142" y="131"/>
                        <a:pt x="143" y="131"/>
                        <a:pt x="143" y="131"/>
                      </a:cubicBezTo>
                      <a:cubicBezTo>
                        <a:pt x="142" y="131"/>
                        <a:pt x="142" y="131"/>
                        <a:pt x="141" y="130"/>
                      </a:cubicBezTo>
                      <a:cubicBezTo>
                        <a:pt x="142" y="131"/>
                        <a:pt x="141" y="132"/>
                        <a:pt x="142" y="133"/>
                      </a:cubicBezTo>
                      <a:cubicBezTo>
                        <a:pt x="143" y="132"/>
                        <a:pt x="144" y="131"/>
                        <a:pt x="146" y="131"/>
                      </a:cubicBezTo>
                      <a:cubicBezTo>
                        <a:pt x="146" y="130"/>
                        <a:pt x="146" y="129"/>
                        <a:pt x="147" y="128"/>
                      </a:cubicBezTo>
                      <a:cubicBezTo>
                        <a:pt x="147" y="128"/>
                        <a:pt x="147" y="128"/>
                        <a:pt x="147" y="128"/>
                      </a:cubicBezTo>
                      <a:cubicBezTo>
                        <a:pt x="147" y="128"/>
                        <a:pt x="147" y="128"/>
                        <a:pt x="147" y="128"/>
                      </a:cubicBezTo>
                      <a:cubicBezTo>
                        <a:pt x="147" y="128"/>
                        <a:pt x="147" y="128"/>
                        <a:pt x="147" y="128"/>
                      </a:cubicBezTo>
                      <a:cubicBezTo>
                        <a:pt x="148" y="128"/>
                        <a:pt x="148" y="128"/>
                        <a:pt x="149" y="127"/>
                      </a:cubicBezTo>
                      <a:cubicBezTo>
                        <a:pt x="149" y="128"/>
                        <a:pt x="149" y="128"/>
                        <a:pt x="149" y="128"/>
                      </a:cubicBezTo>
                      <a:cubicBezTo>
                        <a:pt x="148" y="129"/>
                        <a:pt x="148" y="129"/>
                        <a:pt x="147" y="129"/>
                      </a:cubicBezTo>
                      <a:cubicBezTo>
                        <a:pt x="147" y="130"/>
                        <a:pt x="149" y="129"/>
                        <a:pt x="149" y="130"/>
                      </a:cubicBezTo>
                      <a:cubicBezTo>
                        <a:pt x="149" y="129"/>
                        <a:pt x="151" y="129"/>
                        <a:pt x="152" y="128"/>
                      </a:cubicBezTo>
                      <a:cubicBezTo>
                        <a:pt x="151" y="129"/>
                        <a:pt x="150" y="130"/>
                        <a:pt x="150" y="131"/>
                      </a:cubicBezTo>
                      <a:cubicBezTo>
                        <a:pt x="149" y="131"/>
                        <a:pt x="150" y="131"/>
                        <a:pt x="150" y="131"/>
                      </a:cubicBezTo>
                      <a:cubicBezTo>
                        <a:pt x="149" y="131"/>
                        <a:pt x="149" y="131"/>
                        <a:pt x="150" y="132"/>
                      </a:cubicBezTo>
                      <a:cubicBezTo>
                        <a:pt x="148" y="132"/>
                        <a:pt x="148" y="132"/>
                        <a:pt x="147" y="132"/>
                      </a:cubicBezTo>
                      <a:cubicBezTo>
                        <a:pt x="147" y="132"/>
                        <a:pt x="146" y="132"/>
                        <a:pt x="147" y="133"/>
                      </a:cubicBezTo>
                      <a:cubicBezTo>
                        <a:pt x="146" y="132"/>
                        <a:pt x="146" y="133"/>
                        <a:pt x="144" y="134"/>
                      </a:cubicBezTo>
                      <a:cubicBezTo>
                        <a:pt x="145" y="134"/>
                        <a:pt x="145" y="134"/>
                        <a:pt x="144" y="135"/>
                      </a:cubicBezTo>
                      <a:cubicBezTo>
                        <a:pt x="145" y="135"/>
                        <a:pt x="145" y="134"/>
                        <a:pt x="146" y="134"/>
                      </a:cubicBezTo>
                      <a:cubicBezTo>
                        <a:pt x="146" y="134"/>
                        <a:pt x="144" y="135"/>
                        <a:pt x="146" y="136"/>
                      </a:cubicBezTo>
                      <a:cubicBezTo>
                        <a:pt x="145" y="136"/>
                        <a:pt x="145" y="136"/>
                        <a:pt x="144" y="136"/>
                      </a:cubicBezTo>
                      <a:cubicBezTo>
                        <a:pt x="144" y="135"/>
                        <a:pt x="144" y="133"/>
                        <a:pt x="142" y="134"/>
                      </a:cubicBezTo>
                      <a:cubicBezTo>
                        <a:pt x="144" y="135"/>
                        <a:pt x="143" y="135"/>
                        <a:pt x="144" y="137"/>
                      </a:cubicBezTo>
                      <a:cubicBezTo>
                        <a:pt x="143" y="137"/>
                        <a:pt x="144" y="136"/>
                        <a:pt x="143" y="136"/>
                      </a:cubicBezTo>
                      <a:cubicBezTo>
                        <a:pt x="142" y="136"/>
                        <a:pt x="143" y="137"/>
                        <a:pt x="143" y="137"/>
                      </a:cubicBezTo>
                      <a:cubicBezTo>
                        <a:pt x="142" y="138"/>
                        <a:pt x="142" y="137"/>
                        <a:pt x="141" y="137"/>
                      </a:cubicBezTo>
                      <a:cubicBezTo>
                        <a:pt x="141" y="136"/>
                        <a:pt x="142" y="137"/>
                        <a:pt x="142" y="136"/>
                      </a:cubicBezTo>
                      <a:cubicBezTo>
                        <a:pt x="142" y="135"/>
                        <a:pt x="141" y="137"/>
                        <a:pt x="140" y="136"/>
                      </a:cubicBezTo>
                      <a:cubicBezTo>
                        <a:pt x="140" y="136"/>
                        <a:pt x="139" y="137"/>
                        <a:pt x="138" y="137"/>
                      </a:cubicBezTo>
                      <a:cubicBezTo>
                        <a:pt x="139" y="139"/>
                        <a:pt x="140" y="138"/>
                        <a:pt x="138" y="140"/>
                      </a:cubicBezTo>
                      <a:cubicBezTo>
                        <a:pt x="139" y="140"/>
                        <a:pt x="139" y="140"/>
                        <a:pt x="139" y="140"/>
                      </a:cubicBezTo>
                      <a:cubicBezTo>
                        <a:pt x="138" y="140"/>
                        <a:pt x="138" y="140"/>
                        <a:pt x="137" y="141"/>
                      </a:cubicBezTo>
                      <a:cubicBezTo>
                        <a:pt x="137" y="140"/>
                        <a:pt x="136" y="141"/>
                        <a:pt x="135" y="141"/>
                      </a:cubicBezTo>
                      <a:cubicBezTo>
                        <a:pt x="135" y="140"/>
                        <a:pt x="136" y="140"/>
                        <a:pt x="137" y="140"/>
                      </a:cubicBezTo>
                      <a:cubicBezTo>
                        <a:pt x="137" y="140"/>
                        <a:pt x="137" y="139"/>
                        <a:pt x="137" y="139"/>
                      </a:cubicBezTo>
                      <a:cubicBezTo>
                        <a:pt x="136" y="139"/>
                        <a:pt x="135" y="138"/>
                        <a:pt x="136" y="138"/>
                      </a:cubicBezTo>
                      <a:cubicBezTo>
                        <a:pt x="136" y="137"/>
                        <a:pt x="135" y="138"/>
                        <a:pt x="135" y="138"/>
                      </a:cubicBezTo>
                      <a:cubicBezTo>
                        <a:pt x="135" y="138"/>
                        <a:pt x="135" y="138"/>
                        <a:pt x="135" y="139"/>
                      </a:cubicBezTo>
                      <a:cubicBezTo>
                        <a:pt x="134" y="139"/>
                        <a:pt x="135" y="139"/>
                        <a:pt x="134" y="138"/>
                      </a:cubicBezTo>
                      <a:cubicBezTo>
                        <a:pt x="133" y="139"/>
                        <a:pt x="134" y="140"/>
                        <a:pt x="132" y="141"/>
                      </a:cubicBezTo>
                      <a:cubicBezTo>
                        <a:pt x="133" y="142"/>
                        <a:pt x="134" y="140"/>
                        <a:pt x="135" y="142"/>
                      </a:cubicBezTo>
                      <a:cubicBezTo>
                        <a:pt x="134" y="142"/>
                        <a:pt x="134" y="143"/>
                        <a:pt x="132" y="143"/>
                      </a:cubicBezTo>
                      <a:cubicBezTo>
                        <a:pt x="132" y="143"/>
                        <a:pt x="133" y="142"/>
                        <a:pt x="133" y="142"/>
                      </a:cubicBezTo>
                      <a:cubicBezTo>
                        <a:pt x="132" y="141"/>
                        <a:pt x="130" y="143"/>
                        <a:pt x="132" y="143"/>
                      </a:cubicBezTo>
                      <a:cubicBezTo>
                        <a:pt x="130" y="144"/>
                        <a:pt x="130" y="145"/>
                        <a:pt x="129" y="146"/>
                      </a:cubicBezTo>
                      <a:cubicBezTo>
                        <a:pt x="128" y="145"/>
                        <a:pt x="129" y="145"/>
                        <a:pt x="127" y="145"/>
                      </a:cubicBezTo>
                      <a:cubicBezTo>
                        <a:pt x="128" y="146"/>
                        <a:pt x="127" y="147"/>
                        <a:pt x="125" y="147"/>
                      </a:cubicBezTo>
                      <a:cubicBezTo>
                        <a:pt x="126" y="148"/>
                        <a:pt x="127" y="148"/>
                        <a:pt x="127" y="149"/>
                      </a:cubicBezTo>
                      <a:cubicBezTo>
                        <a:pt x="126" y="149"/>
                        <a:pt x="126" y="149"/>
                        <a:pt x="126" y="149"/>
                      </a:cubicBezTo>
                      <a:cubicBezTo>
                        <a:pt x="126" y="150"/>
                        <a:pt x="126" y="149"/>
                        <a:pt x="126" y="150"/>
                      </a:cubicBezTo>
                      <a:cubicBezTo>
                        <a:pt x="126" y="150"/>
                        <a:pt x="126" y="150"/>
                        <a:pt x="125" y="150"/>
                      </a:cubicBezTo>
                      <a:cubicBezTo>
                        <a:pt x="125" y="151"/>
                        <a:pt x="126" y="151"/>
                        <a:pt x="125" y="152"/>
                      </a:cubicBezTo>
                      <a:cubicBezTo>
                        <a:pt x="125" y="152"/>
                        <a:pt x="125" y="153"/>
                        <a:pt x="126" y="153"/>
                      </a:cubicBezTo>
                      <a:cubicBezTo>
                        <a:pt x="126" y="153"/>
                        <a:pt x="126" y="152"/>
                        <a:pt x="126" y="152"/>
                      </a:cubicBezTo>
                      <a:cubicBezTo>
                        <a:pt x="127" y="152"/>
                        <a:pt x="126" y="152"/>
                        <a:pt x="126" y="151"/>
                      </a:cubicBezTo>
                      <a:cubicBezTo>
                        <a:pt x="126" y="151"/>
                        <a:pt x="127" y="152"/>
                        <a:pt x="127" y="151"/>
                      </a:cubicBezTo>
                      <a:cubicBezTo>
                        <a:pt x="126" y="151"/>
                        <a:pt x="127" y="150"/>
                        <a:pt x="127" y="151"/>
                      </a:cubicBezTo>
                      <a:cubicBezTo>
                        <a:pt x="128" y="150"/>
                        <a:pt x="127" y="150"/>
                        <a:pt x="127" y="150"/>
                      </a:cubicBezTo>
                      <a:cubicBezTo>
                        <a:pt x="128" y="149"/>
                        <a:pt x="128" y="150"/>
                        <a:pt x="129" y="150"/>
                      </a:cubicBezTo>
                      <a:cubicBezTo>
                        <a:pt x="130" y="149"/>
                        <a:pt x="131" y="150"/>
                        <a:pt x="133" y="150"/>
                      </a:cubicBezTo>
                      <a:cubicBezTo>
                        <a:pt x="133" y="151"/>
                        <a:pt x="132" y="151"/>
                        <a:pt x="131" y="150"/>
                      </a:cubicBezTo>
                      <a:cubicBezTo>
                        <a:pt x="131" y="151"/>
                        <a:pt x="131" y="152"/>
                        <a:pt x="131" y="152"/>
                      </a:cubicBezTo>
                      <a:cubicBezTo>
                        <a:pt x="131" y="152"/>
                        <a:pt x="131" y="152"/>
                        <a:pt x="132" y="152"/>
                      </a:cubicBezTo>
                      <a:cubicBezTo>
                        <a:pt x="132" y="153"/>
                        <a:pt x="131" y="153"/>
                        <a:pt x="131" y="153"/>
                      </a:cubicBezTo>
                      <a:cubicBezTo>
                        <a:pt x="131" y="153"/>
                        <a:pt x="130" y="153"/>
                        <a:pt x="130" y="153"/>
                      </a:cubicBezTo>
                      <a:cubicBezTo>
                        <a:pt x="130" y="153"/>
                        <a:pt x="130" y="153"/>
                        <a:pt x="130" y="154"/>
                      </a:cubicBezTo>
                      <a:cubicBezTo>
                        <a:pt x="130" y="154"/>
                        <a:pt x="130" y="153"/>
                        <a:pt x="130" y="153"/>
                      </a:cubicBezTo>
                      <a:cubicBezTo>
                        <a:pt x="130" y="152"/>
                        <a:pt x="129" y="153"/>
                        <a:pt x="129" y="153"/>
                      </a:cubicBezTo>
                      <a:cubicBezTo>
                        <a:pt x="129" y="153"/>
                        <a:pt x="130" y="154"/>
                        <a:pt x="130" y="155"/>
                      </a:cubicBezTo>
                      <a:cubicBezTo>
                        <a:pt x="129" y="155"/>
                        <a:pt x="129" y="154"/>
                        <a:pt x="128" y="154"/>
                      </a:cubicBezTo>
                      <a:cubicBezTo>
                        <a:pt x="128" y="155"/>
                        <a:pt x="126" y="156"/>
                        <a:pt x="125" y="157"/>
                      </a:cubicBezTo>
                      <a:cubicBezTo>
                        <a:pt x="124" y="157"/>
                        <a:pt x="125" y="156"/>
                        <a:pt x="124" y="156"/>
                      </a:cubicBezTo>
                      <a:cubicBezTo>
                        <a:pt x="124" y="157"/>
                        <a:pt x="125" y="157"/>
                        <a:pt x="125" y="157"/>
                      </a:cubicBezTo>
                      <a:cubicBezTo>
                        <a:pt x="124" y="158"/>
                        <a:pt x="124" y="157"/>
                        <a:pt x="123" y="157"/>
                      </a:cubicBezTo>
                      <a:cubicBezTo>
                        <a:pt x="123" y="158"/>
                        <a:pt x="123" y="158"/>
                        <a:pt x="123" y="158"/>
                      </a:cubicBezTo>
                      <a:cubicBezTo>
                        <a:pt x="123" y="159"/>
                        <a:pt x="123" y="158"/>
                        <a:pt x="124" y="158"/>
                      </a:cubicBezTo>
                      <a:cubicBezTo>
                        <a:pt x="125" y="159"/>
                        <a:pt x="123" y="159"/>
                        <a:pt x="123" y="160"/>
                      </a:cubicBezTo>
                      <a:cubicBezTo>
                        <a:pt x="122" y="160"/>
                        <a:pt x="122" y="159"/>
                        <a:pt x="121" y="159"/>
                      </a:cubicBezTo>
                      <a:cubicBezTo>
                        <a:pt x="122" y="160"/>
                        <a:pt x="122" y="161"/>
                        <a:pt x="120" y="161"/>
                      </a:cubicBezTo>
                      <a:cubicBezTo>
                        <a:pt x="120" y="161"/>
                        <a:pt x="121" y="161"/>
                        <a:pt x="121" y="161"/>
                      </a:cubicBezTo>
                      <a:cubicBezTo>
                        <a:pt x="120" y="160"/>
                        <a:pt x="119" y="162"/>
                        <a:pt x="120" y="162"/>
                      </a:cubicBezTo>
                      <a:cubicBezTo>
                        <a:pt x="118" y="163"/>
                        <a:pt x="118" y="163"/>
                        <a:pt x="116" y="164"/>
                      </a:cubicBezTo>
                      <a:cubicBezTo>
                        <a:pt x="116" y="165"/>
                        <a:pt x="117" y="165"/>
                        <a:pt x="117" y="166"/>
                      </a:cubicBezTo>
                      <a:cubicBezTo>
                        <a:pt x="116" y="166"/>
                        <a:pt x="117" y="167"/>
                        <a:pt x="116" y="169"/>
                      </a:cubicBezTo>
                      <a:cubicBezTo>
                        <a:pt x="115" y="169"/>
                        <a:pt x="115" y="168"/>
                        <a:pt x="114" y="169"/>
                      </a:cubicBezTo>
                      <a:cubicBezTo>
                        <a:pt x="115" y="170"/>
                        <a:pt x="115" y="169"/>
                        <a:pt x="116" y="169"/>
                      </a:cubicBezTo>
                      <a:cubicBezTo>
                        <a:pt x="116" y="170"/>
                        <a:pt x="115" y="170"/>
                        <a:pt x="116" y="171"/>
                      </a:cubicBezTo>
                      <a:cubicBezTo>
                        <a:pt x="115" y="170"/>
                        <a:pt x="114" y="171"/>
                        <a:pt x="114" y="170"/>
                      </a:cubicBezTo>
                      <a:cubicBezTo>
                        <a:pt x="114" y="170"/>
                        <a:pt x="114" y="170"/>
                        <a:pt x="113" y="170"/>
                      </a:cubicBezTo>
                      <a:cubicBezTo>
                        <a:pt x="113" y="171"/>
                        <a:pt x="114" y="170"/>
                        <a:pt x="114" y="171"/>
                      </a:cubicBezTo>
                      <a:cubicBezTo>
                        <a:pt x="114" y="171"/>
                        <a:pt x="113" y="171"/>
                        <a:pt x="112" y="171"/>
                      </a:cubicBezTo>
                      <a:cubicBezTo>
                        <a:pt x="112" y="171"/>
                        <a:pt x="112" y="170"/>
                        <a:pt x="113" y="170"/>
                      </a:cubicBezTo>
                      <a:cubicBezTo>
                        <a:pt x="112" y="170"/>
                        <a:pt x="111" y="171"/>
                        <a:pt x="111" y="171"/>
                      </a:cubicBezTo>
                      <a:cubicBezTo>
                        <a:pt x="110" y="168"/>
                        <a:pt x="108" y="175"/>
                        <a:pt x="105" y="173"/>
                      </a:cubicBezTo>
                      <a:cubicBezTo>
                        <a:pt x="104" y="174"/>
                        <a:pt x="103" y="173"/>
                        <a:pt x="102" y="173"/>
                      </a:cubicBezTo>
                      <a:cubicBezTo>
                        <a:pt x="102" y="173"/>
                        <a:pt x="102" y="174"/>
                        <a:pt x="102" y="174"/>
                      </a:cubicBezTo>
                      <a:cubicBezTo>
                        <a:pt x="102" y="174"/>
                        <a:pt x="103" y="173"/>
                        <a:pt x="103" y="174"/>
                      </a:cubicBezTo>
                      <a:cubicBezTo>
                        <a:pt x="103" y="175"/>
                        <a:pt x="102" y="174"/>
                        <a:pt x="102" y="175"/>
                      </a:cubicBezTo>
                      <a:cubicBezTo>
                        <a:pt x="101" y="173"/>
                        <a:pt x="99" y="173"/>
                        <a:pt x="98" y="174"/>
                      </a:cubicBezTo>
                      <a:cubicBezTo>
                        <a:pt x="98" y="175"/>
                        <a:pt x="99" y="175"/>
                        <a:pt x="99" y="175"/>
                      </a:cubicBezTo>
                      <a:cubicBezTo>
                        <a:pt x="98" y="176"/>
                        <a:pt x="98" y="176"/>
                        <a:pt x="97" y="177"/>
                      </a:cubicBezTo>
                      <a:cubicBezTo>
                        <a:pt x="96" y="176"/>
                        <a:pt x="94" y="176"/>
                        <a:pt x="93" y="176"/>
                      </a:cubicBezTo>
                      <a:cubicBezTo>
                        <a:pt x="93" y="176"/>
                        <a:pt x="93" y="175"/>
                        <a:pt x="93" y="174"/>
                      </a:cubicBezTo>
                      <a:cubicBezTo>
                        <a:pt x="91" y="174"/>
                        <a:pt x="88" y="175"/>
                        <a:pt x="86" y="176"/>
                      </a:cubicBezTo>
                      <a:cubicBezTo>
                        <a:pt x="87" y="175"/>
                        <a:pt x="86" y="176"/>
                        <a:pt x="85" y="175"/>
                      </a:cubicBezTo>
                      <a:cubicBezTo>
                        <a:pt x="85" y="175"/>
                        <a:pt x="84" y="176"/>
                        <a:pt x="84" y="176"/>
                      </a:cubicBezTo>
                      <a:cubicBezTo>
                        <a:pt x="86" y="176"/>
                        <a:pt x="88" y="178"/>
                        <a:pt x="89" y="176"/>
                      </a:cubicBezTo>
                      <a:cubicBezTo>
                        <a:pt x="89" y="177"/>
                        <a:pt x="90" y="175"/>
                        <a:pt x="91" y="176"/>
                      </a:cubicBezTo>
                      <a:cubicBezTo>
                        <a:pt x="90" y="176"/>
                        <a:pt x="90" y="176"/>
                        <a:pt x="90" y="176"/>
                      </a:cubicBezTo>
                      <a:cubicBezTo>
                        <a:pt x="91" y="177"/>
                        <a:pt x="92" y="177"/>
                        <a:pt x="93" y="179"/>
                      </a:cubicBezTo>
                      <a:cubicBezTo>
                        <a:pt x="92" y="179"/>
                        <a:pt x="91" y="179"/>
                        <a:pt x="90" y="179"/>
                      </a:cubicBezTo>
                      <a:cubicBezTo>
                        <a:pt x="90" y="179"/>
                        <a:pt x="90" y="180"/>
                        <a:pt x="89" y="180"/>
                      </a:cubicBezTo>
                      <a:cubicBezTo>
                        <a:pt x="90" y="178"/>
                        <a:pt x="87" y="180"/>
                        <a:pt x="87" y="178"/>
                      </a:cubicBezTo>
                      <a:cubicBezTo>
                        <a:pt x="85" y="179"/>
                        <a:pt x="84" y="179"/>
                        <a:pt x="83" y="180"/>
                      </a:cubicBezTo>
                      <a:cubicBezTo>
                        <a:pt x="83" y="180"/>
                        <a:pt x="83" y="179"/>
                        <a:pt x="82" y="179"/>
                      </a:cubicBezTo>
                      <a:cubicBezTo>
                        <a:pt x="82" y="181"/>
                        <a:pt x="84" y="180"/>
                        <a:pt x="84" y="181"/>
                      </a:cubicBezTo>
                      <a:cubicBezTo>
                        <a:pt x="82" y="181"/>
                        <a:pt x="80" y="183"/>
                        <a:pt x="79" y="182"/>
                      </a:cubicBezTo>
                      <a:cubicBezTo>
                        <a:pt x="76" y="184"/>
                        <a:pt x="72" y="186"/>
                        <a:pt x="70" y="184"/>
                      </a:cubicBezTo>
                      <a:cubicBezTo>
                        <a:pt x="68" y="184"/>
                        <a:pt x="69" y="185"/>
                        <a:pt x="68" y="186"/>
                      </a:cubicBezTo>
                      <a:cubicBezTo>
                        <a:pt x="69" y="186"/>
                        <a:pt x="70" y="186"/>
                        <a:pt x="71" y="186"/>
                      </a:cubicBezTo>
                      <a:cubicBezTo>
                        <a:pt x="70" y="187"/>
                        <a:pt x="68" y="187"/>
                        <a:pt x="66" y="187"/>
                      </a:cubicBezTo>
                      <a:cubicBezTo>
                        <a:pt x="68" y="189"/>
                        <a:pt x="67" y="189"/>
                        <a:pt x="68" y="190"/>
                      </a:cubicBezTo>
                      <a:cubicBezTo>
                        <a:pt x="67" y="190"/>
                        <a:pt x="65" y="189"/>
                        <a:pt x="64" y="187"/>
                      </a:cubicBezTo>
                      <a:cubicBezTo>
                        <a:pt x="65" y="187"/>
                        <a:pt x="65" y="188"/>
                        <a:pt x="66" y="187"/>
                      </a:cubicBezTo>
                      <a:cubicBezTo>
                        <a:pt x="66" y="187"/>
                        <a:pt x="65" y="187"/>
                        <a:pt x="65" y="186"/>
                      </a:cubicBezTo>
                      <a:cubicBezTo>
                        <a:pt x="63" y="188"/>
                        <a:pt x="62" y="186"/>
                        <a:pt x="60" y="187"/>
                      </a:cubicBezTo>
                      <a:cubicBezTo>
                        <a:pt x="61" y="187"/>
                        <a:pt x="61" y="188"/>
                        <a:pt x="63" y="188"/>
                      </a:cubicBezTo>
                      <a:cubicBezTo>
                        <a:pt x="63" y="189"/>
                        <a:pt x="62" y="189"/>
                        <a:pt x="61" y="189"/>
                      </a:cubicBezTo>
                      <a:cubicBezTo>
                        <a:pt x="62" y="191"/>
                        <a:pt x="62" y="192"/>
                        <a:pt x="64" y="192"/>
                      </a:cubicBezTo>
                      <a:cubicBezTo>
                        <a:pt x="62" y="194"/>
                        <a:pt x="60" y="192"/>
                        <a:pt x="60" y="190"/>
                      </a:cubicBezTo>
                      <a:cubicBezTo>
                        <a:pt x="58" y="190"/>
                        <a:pt x="56" y="190"/>
                        <a:pt x="55" y="188"/>
                      </a:cubicBezTo>
                      <a:cubicBezTo>
                        <a:pt x="55" y="189"/>
                        <a:pt x="55" y="188"/>
                        <a:pt x="54" y="188"/>
                      </a:cubicBezTo>
                      <a:cubicBezTo>
                        <a:pt x="54" y="188"/>
                        <a:pt x="54" y="189"/>
                        <a:pt x="53" y="189"/>
                      </a:cubicBezTo>
                      <a:cubicBezTo>
                        <a:pt x="55" y="189"/>
                        <a:pt x="54" y="192"/>
                        <a:pt x="56" y="192"/>
                      </a:cubicBezTo>
                      <a:cubicBezTo>
                        <a:pt x="56" y="193"/>
                        <a:pt x="54" y="193"/>
                        <a:pt x="53" y="193"/>
                      </a:cubicBezTo>
                      <a:cubicBezTo>
                        <a:pt x="54" y="191"/>
                        <a:pt x="52" y="192"/>
                        <a:pt x="52" y="191"/>
                      </a:cubicBezTo>
                      <a:cubicBezTo>
                        <a:pt x="52" y="191"/>
                        <a:pt x="51" y="192"/>
                        <a:pt x="51" y="191"/>
                      </a:cubicBezTo>
                      <a:cubicBezTo>
                        <a:pt x="50" y="192"/>
                        <a:pt x="50" y="192"/>
                        <a:pt x="50" y="192"/>
                      </a:cubicBezTo>
                      <a:cubicBezTo>
                        <a:pt x="48" y="194"/>
                        <a:pt x="45" y="193"/>
                        <a:pt x="42" y="193"/>
                      </a:cubicBezTo>
                      <a:cubicBezTo>
                        <a:pt x="42" y="194"/>
                        <a:pt x="41" y="194"/>
                        <a:pt x="40" y="194"/>
                      </a:cubicBezTo>
                      <a:cubicBezTo>
                        <a:pt x="38" y="194"/>
                        <a:pt x="38" y="193"/>
                        <a:pt x="36" y="193"/>
                      </a:cubicBezTo>
                      <a:cubicBezTo>
                        <a:pt x="32" y="194"/>
                        <a:pt x="29" y="193"/>
                        <a:pt x="26" y="192"/>
                      </a:cubicBezTo>
                      <a:cubicBezTo>
                        <a:pt x="26" y="193"/>
                        <a:pt x="26" y="193"/>
                        <a:pt x="25" y="193"/>
                      </a:cubicBezTo>
                      <a:cubicBezTo>
                        <a:pt x="17" y="189"/>
                        <a:pt x="10" y="185"/>
                        <a:pt x="7" y="177"/>
                      </a:cubicBezTo>
                      <a:cubicBezTo>
                        <a:pt x="7" y="177"/>
                        <a:pt x="7" y="178"/>
                        <a:pt x="6" y="178"/>
                      </a:cubicBezTo>
                      <a:cubicBezTo>
                        <a:pt x="6" y="177"/>
                        <a:pt x="6" y="177"/>
                        <a:pt x="6" y="176"/>
                      </a:cubicBezTo>
                      <a:cubicBezTo>
                        <a:pt x="3" y="177"/>
                        <a:pt x="4" y="174"/>
                        <a:pt x="3" y="172"/>
                      </a:cubicBezTo>
                      <a:cubicBezTo>
                        <a:pt x="3" y="170"/>
                        <a:pt x="1" y="166"/>
                        <a:pt x="3" y="163"/>
                      </a:cubicBezTo>
                      <a:cubicBezTo>
                        <a:pt x="3" y="162"/>
                        <a:pt x="3" y="162"/>
                        <a:pt x="3" y="160"/>
                      </a:cubicBezTo>
                      <a:cubicBezTo>
                        <a:pt x="4" y="160"/>
                        <a:pt x="4" y="160"/>
                        <a:pt x="4" y="160"/>
                      </a:cubicBezTo>
                      <a:cubicBezTo>
                        <a:pt x="0" y="157"/>
                        <a:pt x="5" y="153"/>
                        <a:pt x="4" y="150"/>
                      </a:cubicBezTo>
                      <a:cubicBezTo>
                        <a:pt x="4" y="149"/>
                        <a:pt x="5" y="149"/>
                        <a:pt x="6" y="149"/>
                      </a:cubicBezTo>
                      <a:cubicBezTo>
                        <a:pt x="6" y="143"/>
                        <a:pt x="12" y="141"/>
                        <a:pt x="12" y="136"/>
                      </a:cubicBezTo>
                      <a:cubicBezTo>
                        <a:pt x="12" y="136"/>
                        <a:pt x="11" y="137"/>
                        <a:pt x="10" y="137"/>
                      </a:cubicBezTo>
                      <a:cubicBezTo>
                        <a:pt x="10" y="135"/>
                        <a:pt x="12" y="135"/>
                        <a:pt x="13" y="135"/>
                      </a:cubicBezTo>
                      <a:cubicBezTo>
                        <a:pt x="13" y="134"/>
                        <a:pt x="15" y="134"/>
                        <a:pt x="14" y="132"/>
                      </a:cubicBezTo>
                      <a:cubicBezTo>
                        <a:pt x="19" y="130"/>
                        <a:pt x="20" y="124"/>
                        <a:pt x="24" y="123"/>
                      </a:cubicBezTo>
                      <a:cubicBezTo>
                        <a:pt x="25" y="122"/>
                        <a:pt x="26" y="122"/>
                        <a:pt x="26" y="121"/>
                      </a:cubicBezTo>
                      <a:cubicBezTo>
                        <a:pt x="28" y="121"/>
                        <a:pt x="29" y="119"/>
                        <a:pt x="30" y="118"/>
                      </a:cubicBezTo>
                      <a:cubicBezTo>
                        <a:pt x="32" y="118"/>
                        <a:pt x="33" y="117"/>
                        <a:pt x="35" y="117"/>
                      </a:cubicBezTo>
                      <a:cubicBezTo>
                        <a:pt x="37" y="117"/>
                        <a:pt x="38" y="116"/>
                        <a:pt x="38" y="115"/>
                      </a:cubicBezTo>
                      <a:cubicBezTo>
                        <a:pt x="39" y="115"/>
                        <a:pt x="39" y="115"/>
                        <a:pt x="40" y="115"/>
                      </a:cubicBezTo>
                      <a:cubicBezTo>
                        <a:pt x="41" y="114"/>
                        <a:pt x="42" y="112"/>
                        <a:pt x="44" y="111"/>
                      </a:cubicBezTo>
                      <a:cubicBezTo>
                        <a:pt x="45" y="110"/>
                        <a:pt x="47" y="109"/>
                        <a:pt x="49" y="108"/>
                      </a:cubicBezTo>
                      <a:cubicBezTo>
                        <a:pt x="50" y="108"/>
                        <a:pt x="50" y="108"/>
                        <a:pt x="50" y="107"/>
                      </a:cubicBezTo>
                      <a:close/>
                      <a:moveTo>
                        <a:pt x="118" y="162"/>
                      </a:moveTo>
                      <a:cubicBezTo>
                        <a:pt x="118" y="162"/>
                        <a:pt x="119" y="163"/>
                        <a:pt x="119" y="162"/>
                      </a:cubicBezTo>
                      <a:cubicBezTo>
                        <a:pt x="119" y="161"/>
                        <a:pt x="118" y="162"/>
                        <a:pt x="118" y="162"/>
                      </a:cubicBezTo>
                      <a:close/>
                      <a:moveTo>
                        <a:pt x="116" y="161"/>
                      </a:moveTo>
                      <a:cubicBezTo>
                        <a:pt x="116" y="161"/>
                        <a:pt x="117" y="160"/>
                        <a:pt x="117" y="160"/>
                      </a:cubicBezTo>
                      <a:cubicBezTo>
                        <a:pt x="116" y="160"/>
                        <a:pt x="116" y="160"/>
                        <a:pt x="116" y="161"/>
                      </a:cubicBezTo>
                      <a:close/>
                      <a:moveTo>
                        <a:pt x="128" y="150"/>
                      </a:moveTo>
                      <a:cubicBezTo>
                        <a:pt x="128" y="151"/>
                        <a:pt x="128" y="151"/>
                        <a:pt x="128" y="151"/>
                      </a:cubicBezTo>
                      <a:cubicBezTo>
                        <a:pt x="128" y="151"/>
                        <a:pt x="128" y="151"/>
                        <a:pt x="128" y="151"/>
                      </a:cubicBezTo>
                      <a:cubicBezTo>
                        <a:pt x="129" y="151"/>
                        <a:pt x="128" y="151"/>
                        <a:pt x="128" y="150"/>
                      </a:cubicBezTo>
                      <a:close/>
                      <a:moveTo>
                        <a:pt x="117" y="155"/>
                      </a:moveTo>
                      <a:cubicBezTo>
                        <a:pt x="117" y="154"/>
                        <a:pt x="117" y="154"/>
                        <a:pt x="116" y="154"/>
                      </a:cubicBezTo>
                      <a:cubicBezTo>
                        <a:pt x="116" y="154"/>
                        <a:pt x="116" y="154"/>
                        <a:pt x="116" y="155"/>
                      </a:cubicBezTo>
                      <a:cubicBezTo>
                        <a:pt x="116" y="155"/>
                        <a:pt x="117" y="155"/>
                        <a:pt x="117" y="155"/>
                      </a:cubicBezTo>
                      <a:close/>
                      <a:moveTo>
                        <a:pt x="121" y="153"/>
                      </a:moveTo>
                      <a:cubicBezTo>
                        <a:pt x="120" y="154"/>
                        <a:pt x="121" y="153"/>
                        <a:pt x="121" y="152"/>
                      </a:cubicBezTo>
                      <a:cubicBezTo>
                        <a:pt x="120" y="153"/>
                        <a:pt x="119" y="154"/>
                        <a:pt x="120" y="154"/>
                      </a:cubicBezTo>
                      <a:cubicBezTo>
                        <a:pt x="120" y="153"/>
                        <a:pt x="121" y="154"/>
                        <a:pt x="121" y="155"/>
                      </a:cubicBezTo>
                      <a:cubicBezTo>
                        <a:pt x="121" y="154"/>
                        <a:pt x="122" y="154"/>
                        <a:pt x="121" y="154"/>
                      </a:cubicBezTo>
                      <a:cubicBezTo>
                        <a:pt x="121" y="154"/>
                        <a:pt x="121" y="154"/>
                        <a:pt x="121" y="153"/>
                      </a:cubicBezTo>
                      <a:close/>
                      <a:moveTo>
                        <a:pt x="122" y="152"/>
                      </a:moveTo>
                      <a:cubicBezTo>
                        <a:pt x="122" y="152"/>
                        <a:pt x="121" y="154"/>
                        <a:pt x="122" y="153"/>
                      </a:cubicBezTo>
                      <a:cubicBezTo>
                        <a:pt x="122" y="153"/>
                        <a:pt x="123" y="152"/>
                        <a:pt x="122" y="152"/>
                      </a:cubicBezTo>
                      <a:close/>
                      <a:moveTo>
                        <a:pt x="123" y="151"/>
                      </a:moveTo>
                      <a:cubicBezTo>
                        <a:pt x="124" y="151"/>
                        <a:pt x="124" y="150"/>
                        <a:pt x="124" y="151"/>
                      </a:cubicBezTo>
                      <a:cubicBezTo>
                        <a:pt x="124" y="151"/>
                        <a:pt x="124" y="151"/>
                        <a:pt x="125" y="151"/>
                      </a:cubicBezTo>
                      <a:cubicBezTo>
                        <a:pt x="124" y="151"/>
                        <a:pt x="125" y="151"/>
                        <a:pt x="125" y="150"/>
                      </a:cubicBezTo>
                      <a:cubicBezTo>
                        <a:pt x="124" y="151"/>
                        <a:pt x="123" y="150"/>
                        <a:pt x="123" y="151"/>
                      </a:cubicBezTo>
                      <a:close/>
                      <a:moveTo>
                        <a:pt x="118" y="152"/>
                      </a:moveTo>
                      <a:cubicBezTo>
                        <a:pt x="118" y="153"/>
                        <a:pt x="117" y="152"/>
                        <a:pt x="117" y="152"/>
                      </a:cubicBezTo>
                      <a:cubicBezTo>
                        <a:pt x="117" y="153"/>
                        <a:pt x="117" y="153"/>
                        <a:pt x="118" y="154"/>
                      </a:cubicBezTo>
                      <a:cubicBezTo>
                        <a:pt x="118" y="154"/>
                        <a:pt x="118" y="154"/>
                        <a:pt x="118" y="154"/>
                      </a:cubicBezTo>
                      <a:cubicBezTo>
                        <a:pt x="119" y="153"/>
                        <a:pt x="118" y="153"/>
                        <a:pt x="118" y="152"/>
                      </a:cubicBezTo>
                      <a:close/>
                      <a:moveTo>
                        <a:pt x="125" y="147"/>
                      </a:moveTo>
                      <a:cubicBezTo>
                        <a:pt x="124" y="147"/>
                        <a:pt x="125" y="148"/>
                        <a:pt x="125" y="148"/>
                      </a:cubicBezTo>
                      <a:cubicBezTo>
                        <a:pt x="124" y="148"/>
                        <a:pt x="124" y="149"/>
                        <a:pt x="124" y="149"/>
                      </a:cubicBezTo>
                      <a:cubicBezTo>
                        <a:pt x="125" y="149"/>
                        <a:pt x="125" y="148"/>
                        <a:pt x="125" y="147"/>
                      </a:cubicBezTo>
                      <a:close/>
                      <a:moveTo>
                        <a:pt x="117" y="150"/>
                      </a:moveTo>
                      <a:cubicBezTo>
                        <a:pt x="118" y="151"/>
                        <a:pt x="118" y="152"/>
                        <a:pt x="119" y="152"/>
                      </a:cubicBezTo>
                      <a:cubicBezTo>
                        <a:pt x="119" y="152"/>
                        <a:pt x="119" y="151"/>
                        <a:pt x="119" y="151"/>
                      </a:cubicBezTo>
                      <a:cubicBezTo>
                        <a:pt x="118" y="151"/>
                        <a:pt x="118" y="150"/>
                        <a:pt x="117" y="150"/>
                      </a:cubicBezTo>
                      <a:close/>
                      <a:moveTo>
                        <a:pt x="127" y="144"/>
                      </a:moveTo>
                      <a:cubicBezTo>
                        <a:pt x="127" y="144"/>
                        <a:pt x="127" y="145"/>
                        <a:pt x="127" y="144"/>
                      </a:cubicBezTo>
                      <a:cubicBezTo>
                        <a:pt x="126" y="144"/>
                        <a:pt x="126" y="146"/>
                        <a:pt x="127" y="146"/>
                      </a:cubicBezTo>
                      <a:cubicBezTo>
                        <a:pt x="126" y="145"/>
                        <a:pt x="127" y="145"/>
                        <a:pt x="127" y="145"/>
                      </a:cubicBezTo>
                      <a:cubicBezTo>
                        <a:pt x="127" y="145"/>
                        <a:pt x="127" y="145"/>
                        <a:pt x="127" y="144"/>
                      </a:cubicBezTo>
                      <a:close/>
                      <a:moveTo>
                        <a:pt x="129" y="141"/>
                      </a:moveTo>
                      <a:cubicBezTo>
                        <a:pt x="129" y="142"/>
                        <a:pt x="131" y="144"/>
                        <a:pt x="131" y="142"/>
                      </a:cubicBezTo>
                      <a:cubicBezTo>
                        <a:pt x="130" y="142"/>
                        <a:pt x="130" y="142"/>
                        <a:pt x="129" y="141"/>
                      </a:cubicBezTo>
                      <a:close/>
                      <a:moveTo>
                        <a:pt x="133" y="138"/>
                      </a:moveTo>
                      <a:cubicBezTo>
                        <a:pt x="132" y="139"/>
                        <a:pt x="131" y="139"/>
                        <a:pt x="131" y="140"/>
                      </a:cubicBezTo>
                      <a:cubicBezTo>
                        <a:pt x="131" y="139"/>
                        <a:pt x="131" y="140"/>
                        <a:pt x="132" y="140"/>
                      </a:cubicBezTo>
                      <a:cubicBezTo>
                        <a:pt x="131" y="138"/>
                        <a:pt x="133" y="140"/>
                        <a:pt x="133" y="139"/>
                      </a:cubicBezTo>
                      <a:cubicBezTo>
                        <a:pt x="133" y="139"/>
                        <a:pt x="133" y="139"/>
                        <a:pt x="133" y="138"/>
                      </a:cubicBezTo>
                      <a:close/>
                      <a:moveTo>
                        <a:pt x="138" y="136"/>
                      </a:moveTo>
                      <a:cubicBezTo>
                        <a:pt x="138" y="136"/>
                        <a:pt x="139" y="136"/>
                        <a:pt x="139" y="136"/>
                      </a:cubicBezTo>
                      <a:cubicBezTo>
                        <a:pt x="139" y="135"/>
                        <a:pt x="138" y="136"/>
                        <a:pt x="138" y="136"/>
                      </a:cubicBezTo>
                      <a:close/>
                      <a:moveTo>
                        <a:pt x="131" y="135"/>
                      </a:moveTo>
                      <a:cubicBezTo>
                        <a:pt x="131" y="135"/>
                        <a:pt x="131" y="136"/>
                        <a:pt x="131" y="135"/>
                      </a:cubicBezTo>
                      <a:cubicBezTo>
                        <a:pt x="130" y="136"/>
                        <a:pt x="129" y="136"/>
                        <a:pt x="129" y="136"/>
                      </a:cubicBezTo>
                      <a:cubicBezTo>
                        <a:pt x="130" y="136"/>
                        <a:pt x="131" y="136"/>
                        <a:pt x="131" y="135"/>
                      </a:cubicBezTo>
                      <a:close/>
                      <a:moveTo>
                        <a:pt x="132" y="136"/>
                      </a:moveTo>
                      <a:cubicBezTo>
                        <a:pt x="130" y="136"/>
                        <a:pt x="133" y="136"/>
                        <a:pt x="132" y="136"/>
                      </a:cubicBezTo>
                      <a:cubicBezTo>
                        <a:pt x="132" y="135"/>
                        <a:pt x="130" y="137"/>
                        <a:pt x="131" y="137"/>
                      </a:cubicBezTo>
                      <a:cubicBezTo>
                        <a:pt x="131" y="136"/>
                        <a:pt x="131" y="136"/>
                        <a:pt x="131" y="136"/>
                      </a:cubicBezTo>
                      <a:cubicBezTo>
                        <a:pt x="131" y="137"/>
                        <a:pt x="132" y="137"/>
                        <a:pt x="132" y="136"/>
                      </a:cubicBezTo>
                      <a:close/>
                      <a:moveTo>
                        <a:pt x="135" y="135"/>
                      </a:moveTo>
                      <a:cubicBezTo>
                        <a:pt x="135" y="134"/>
                        <a:pt x="134" y="135"/>
                        <a:pt x="134" y="134"/>
                      </a:cubicBezTo>
                      <a:cubicBezTo>
                        <a:pt x="133" y="134"/>
                        <a:pt x="134" y="136"/>
                        <a:pt x="135" y="135"/>
                      </a:cubicBezTo>
                      <a:close/>
                      <a:moveTo>
                        <a:pt x="135" y="134"/>
                      </a:moveTo>
                      <a:cubicBezTo>
                        <a:pt x="135" y="134"/>
                        <a:pt x="135" y="134"/>
                        <a:pt x="135" y="134"/>
                      </a:cubicBezTo>
                      <a:cubicBezTo>
                        <a:pt x="135" y="134"/>
                        <a:pt x="136" y="134"/>
                        <a:pt x="136" y="134"/>
                      </a:cubicBezTo>
                      <a:cubicBezTo>
                        <a:pt x="136" y="134"/>
                        <a:pt x="136" y="134"/>
                        <a:pt x="135" y="133"/>
                      </a:cubicBezTo>
                      <a:cubicBezTo>
                        <a:pt x="136" y="133"/>
                        <a:pt x="136" y="133"/>
                        <a:pt x="135" y="133"/>
                      </a:cubicBezTo>
                      <a:cubicBezTo>
                        <a:pt x="135" y="133"/>
                        <a:pt x="134" y="134"/>
                        <a:pt x="135" y="134"/>
                      </a:cubicBezTo>
                      <a:close/>
                      <a:moveTo>
                        <a:pt x="138" y="129"/>
                      </a:moveTo>
                      <a:cubicBezTo>
                        <a:pt x="138" y="130"/>
                        <a:pt x="138" y="130"/>
                        <a:pt x="137" y="131"/>
                      </a:cubicBezTo>
                      <a:cubicBezTo>
                        <a:pt x="137" y="131"/>
                        <a:pt x="138" y="131"/>
                        <a:pt x="138" y="131"/>
                      </a:cubicBezTo>
                      <a:cubicBezTo>
                        <a:pt x="138" y="130"/>
                        <a:pt x="139" y="129"/>
                        <a:pt x="138" y="129"/>
                      </a:cubicBezTo>
                      <a:close/>
                      <a:moveTo>
                        <a:pt x="146" y="121"/>
                      </a:moveTo>
                      <a:cubicBezTo>
                        <a:pt x="146" y="121"/>
                        <a:pt x="145" y="122"/>
                        <a:pt x="146" y="122"/>
                      </a:cubicBezTo>
                      <a:cubicBezTo>
                        <a:pt x="147" y="121"/>
                        <a:pt x="148" y="122"/>
                        <a:pt x="148" y="120"/>
                      </a:cubicBezTo>
                      <a:cubicBezTo>
                        <a:pt x="148" y="120"/>
                        <a:pt x="147" y="121"/>
                        <a:pt x="146" y="121"/>
                      </a:cubicBezTo>
                      <a:cubicBezTo>
                        <a:pt x="147" y="121"/>
                        <a:pt x="148" y="120"/>
                        <a:pt x="148" y="120"/>
                      </a:cubicBezTo>
                      <a:cubicBezTo>
                        <a:pt x="146" y="120"/>
                        <a:pt x="147" y="120"/>
                        <a:pt x="146" y="121"/>
                      </a:cubicBezTo>
                      <a:close/>
                      <a:moveTo>
                        <a:pt x="144" y="121"/>
                      </a:moveTo>
                      <a:cubicBezTo>
                        <a:pt x="143" y="121"/>
                        <a:pt x="144" y="123"/>
                        <a:pt x="143" y="123"/>
                      </a:cubicBezTo>
                      <a:cubicBezTo>
                        <a:pt x="144" y="123"/>
                        <a:pt x="144" y="125"/>
                        <a:pt x="146" y="125"/>
                      </a:cubicBezTo>
                      <a:cubicBezTo>
                        <a:pt x="145" y="124"/>
                        <a:pt x="144" y="124"/>
                        <a:pt x="144" y="123"/>
                      </a:cubicBezTo>
                      <a:cubicBezTo>
                        <a:pt x="145" y="123"/>
                        <a:pt x="145" y="122"/>
                        <a:pt x="145" y="122"/>
                      </a:cubicBezTo>
                      <a:cubicBezTo>
                        <a:pt x="144" y="122"/>
                        <a:pt x="145" y="121"/>
                        <a:pt x="144" y="121"/>
                      </a:cubicBezTo>
                      <a:close/>
                      <a:moveTo>
                        <a:pt x="153" y="113"/>
                      </a:moveTo>
                      <a:cubicBezTo>
                        <a:pt x="152" y="114"/>
                        <a:pt x="152" y="114"/>
                        <a:pt x="152" y="114"/>
                      </a:cubicBezTo>
                      <a:cubicBezTo>
                        <a:pt x="153" y="114"/>
                        <a:pt x="153" y="115"/>
                        <a:pt x="154" y="115"/>
                      </a:cubicBezTo>
                      <a:cubicBezTo>
                        <a:pt x="154" y="114"/>
                        <a:pt x="152" y="114"/>
                        <a:pt x="153" y="113"/>
                      </a:cubicBezTo>
                      <a:close/>
                      <a:moveTo>
                        <a:pt x="155" y="113"/>
                      </a:moveTo>
                      <a:cubicBezTo>
                        <a:pt x="154" y="113"/>
                        <a:pt x="153" y="113"/>
                        <a:pt x="153" y="114"/>
                      </a:cubicBezTo>
                      <a:cubicBezTo>
                        <a:pt x="154" y="114"/>
                        <a:pt x="155" y="113"/>
                        <a:pt x="155" y="113"/>
                      </a:cubicBezTo>
                      <a:close/>
                      <a:moveTo>
                        <a:pt x="161" y="110"/>
                      </a:moveTo>
                      <a:cubicBezTo>
                        <a:pt x="161" y="111"/>
                        <a:pt x="161" y="111"/>
                        <a:pt x="162" y="111"/>
                      </a:cubicBezTo>
                      <a:cubicBezTo>
                        <a:pt x="162" y="111"/>
                        <a:pt x="162" y="111"/>
                        <a:pt x="162" y="111"/>
                      </a:cubicBezTo>
                      <a:cubicBezTo>
                        <a:pt x="161" y="111"/>
                        <a:pt x="162" y="110"/>
                        <a:pt x="161" y="110"/>
                      </a:cubicBezTo>
                      <a:close/>
                      <a:moveTo>
                        <a:pt x="151" y="114"/>
                      </a:moveTo>
                      <a:cubicBezTo>
                        <a:pt x="150" y="115"/>
                        <a:pt x="150" y="113"/>
                        <a:pt x="149" y="114"/>
                      </a:cubicBezTo>
                      <a:cubicBezTo>
                        <a:pt x="149" y="115"/>
                        <a:pt x="150" y="115"/>
                        <a:pt x="151" y="114"/>
                      </a:cubicBezTo>
                      <a:close/>
                      <a:moveTo>
                        <a:pt x="152" y="116"/>
                      </a:moveTo>
                      <a:cubicBezTo>
                        <a:pt x="153" y="115"/>
                        <a:pt x="150" y="115"/>
                        <a:pt x="150" y="116"/>
                      </a:cubicBezTo>
                      <a:cubicBezTo>
                        <a:pt x="151" y="116"/>
                        <a:pt x="152" y="115"/>
                        <a:pt x="152" y="116"/>
                      </a:cubicBezTo>
                      <a:close/>
                      <a:moveTo>
                        <a:pt x="152" y="117"/>
                      </a:moveTo>
                      <a:cubicBezTo>
                        <a:pt x="153" y="117"/>
                        <a:pt x="153" y="116"/>
                        <a:pt x="154" y="116"/>
                      </a:cubicBezTo>
                      <a:cubicBezTo>
                        <a:pt x="153" y="116"/>
                        <a:pt x="153" y="116"/>
                        <a:pt x="153" y="116"/>
                      </a:cubicBezTo>
                      <a:cubicBezTo>
                        <a:pt x="152" y="116"/>
                        <a:pt x="152" y="116"/>
                        <a:pt x="152" y="117"/>
                      </a:cubicBezTo>
                      <a:close/>
                      <a:moveTo>
                        <a:pt x="134" y="124"/>
                      </a:moveTo>
                      <a:cubicBezTo>
                        <a:pt x="135" y="124"/>
                        <a:pt x="135" y="122"/>
                        <a:pt x="136" y="122"/>
                      </a:cubicBezTo>
                      <a:cubicBezTo>
                        <a:pt x="135" y="121"/>
                        <a:pt x="134" y="123"/>
                        <a:pt x="134" y="124"/>
                      </a:cubicBezTo>
                      <a:close/>
                      <a:moveTo>
                        <a:pt x="95" y="140"/>
                      </a:moveTo>
                      <a:cubicBezTo>
                        <a:pt x="96" y="140"/>
                        <a:pt x="97" y="140"/>
                        <a:pt x="97" y="139"/>
                      </a:cubicBezTo>
                      <a:cubicBezTo>
                        <a:pt x="96" y="139"/>
                        <a:pt x="95" y="140"/>
                        <a:pt x="95" y="140"/>
                      </a:cubicBezTo>
                      <a:close/>
                      <a:moveTo>
                        <a:pt x="128" y="118"/>
                      </a:moveTo>
                      <a:cubicBezTo>
                        <a:pt x="128" y="117"/>
                        <a:pt x="128" y="118"/>
                        <a:pt x="128" y="117"/>
                      </a:cubicBezTo>
                      <a:cubicBezTo>
                        <a:pt x="128" y="117"/>
                        <a:pt x="127" y="117"/>
                        <a:pt x="127" y="117"/>
                      </a:cubicBezTo>
                      <a:cubicBezTo>
                        <a:pt x="128" y="118"/>
                        <a:pt x="127" y="118"/>
                        <a:pt x="128" y="119"/>
                      </a:cubicBezTo>
                      <a:cubicBezTo>
                        <a:pt x="128" y="119"/>
                        <a:pt x="129" y="119"/>
                        <a:pt x="129" y="119"/>
                      </a:cubicBezTo>
                      <a:cubicBezTo>
                        <a:pt x="129" y="118"/>
                        <a:pt x="130" y="118"/>
                        <a:pt x="129" y="117"/>
                      </a:cubicBezTo>
                      <a:cubicBezTo>
                        <a:pt x="128" y="117"/>
                        <a:pt x="129" y="118"/>
                        <a:pt x="128" y="118"/>
                      </a:cubicBezTo>
                      <a:close/>
                      <a:moveTo>
                        <a:pt x="127" y="119"/>
                      </a:moveTo>
                      <a:cubicBezTo>
                        <a:pt x="125" y="120"/>
                        <a:pt x="126" y="119"/>
                        <a:pt x="126" y="118"/>
                      </a:cubicBezTo>
                      <a:cubicBezTo>
                        <a:pt x="125" y="118"/>
                        <a:pt x="125" y="118"/>
                        <a:pt x="125" y="118"/>
                      </a:cubicBezTo>
                      <a:cubicBezTo>
                        <a:pt x="126" y="119"/>
                        <a:pt x="124" y="119"/>
                        <a:pt x="125" y="120"/>
                      </a:cubicBezTo>
                      <a:cubicBezTo>
                        <a:pt x="125" y="119"/>
                        <a:pt x="126" y="119"/>
                        <a:pt x="126" y="120"/>
                      </a:cubicBezTo>
                      <a:cubicBezTo>
                        <a:pt x="125" y="120"/>
                        <a:pt x="125" y="120"/>
                        <a:pt x="125" y="121"/>
                      </a:cubicBezTo>
                      <a:cubicBezTo>
                        <a:pt x="126" y="120"/>
                        <a:pt x="127" y="120"/>
                        <a:pt x="127" y="119"/>
                      </a:cubicBezTo>
                      <a:close/>
                      <a:moveTo>
                        <a:pt x="129" y="121"/>
                      </a:moveTo>
                      <a:cubicBezTo>
                        <a:pt x="130" y="121"/>
                        <a:pt x="131" y="120"/>
                        <a:pt x="131" y="118"/>
                      </a:cubicBezTo>
                      <a:cubicBezTo>
                        <a:pt x="131" y="118"/>
                        <a:pt x="130" y="118"/>
                        <a:pt x="130" y="119"/>
                      </a:cubicBezTo>
                      <a:cubicBezTo>
                        <a:pt x="130" y="119"/>
                        <a:pt x="131" y="119"/>
                        <a:pt x="131" y="119"/>
                      </a:cubicBezTo>
                      <a:cubicBezTo>
                        <a:pt x="130" y="121"/>
                        <a:pt x="129" y="120"/>
                        <a:pt x="129" y="119"/>
                      </a:cubicBezTo>
                      <a:cubicBezTo>
                        <a:pt x="129" y="120"/>
                        <a:pt x="127" y="119"/>
                        <a:pt x="127" y="120"/>
                      </a:cubicBezTo>
                      <a:cubicBezTo>
                        <a:pt x="128" y="119"/>
                        <a:pt x="129" y="120"/>
                        <a:pt x="129" y="121"/>
                      </a:cubicBezTo>
                      <a:close/>
                      <a:moveTo>
                        <a:pt x="132" y="119"/>
                      </a:moveTo>
                      <a:cubicBezTo>
                        <a:pt x="133" y="118"/>
                        <a:pt x="133" y="118"/>
                        <a:pt x="133" y="118"/>
                      </a:cubicBezTo>
                      <a:cubicBezTo>
                        <a:pt x="133" y="118"/>
                        <a:pt x="133" y="118"/>
                        <a:pt x="132" y="118"/>
                      </a:cubicBezTo>
                      <a:cubicBezTo>
                        <a:pt x="132" y="118"/>
                        <a:pt x="132" y="119"/>
                        <a:pt x="132" y="119"/>
                      </a:cubicBezTo>
                      <a:close/>
                      <a:moveTo>
                        <a:pt x="122" y="125"/>
                      </a:moveTo>
                      <a:cubicBezTo>
                        <a:pt x="121" y="125"/>
                        <a:pt x="123" y="123"/>
                        <a:pt x="122" y="124"/>
                      </a:cubicBezTo>
                      <a:cubicBezTo>
                        <a:pt x="122" y="124"/>
                        <a:pt x="120" y="126"/>
                        <a:pt x="121" y="126"/>
                      </a:cubicBezTo>
                      <a:cubicBezTo>
                        <a:pt x="121" y="125"/>
                        <a:pt x="122" y="126"/>
                        <a:pt x="122" y="125"/>
                      </a:cubicBezTo>
                      <a:close/>
                      <a:moveTo>
                        <a:pt x="134" y="116"/>
                      </a:moveTo>
                      <a:cubicBezTo>
                        <a:pt x="135" y="117"/>
                        <a:pt x="133" y="117"/>
                        <a:pt x="133" y="117"/>
                      </a:cubicBezTo>
                      <a:cubicBezTo>
                        <a:pt x="134" y="117"/>
                        <a:pt x="134" y="118"/>
                        <a:pt x="135" y="118"/>
                      </a:cubicBezTo>
                      <a:cubicBezTo>
                        <a:pt x="136" y="119"/>
                        <a:pt x="134" y="119"/>
                        <a:pt x="134" y="119"/>
                      </a:cubicBezTo>
                      <a:cubicBezTo>
                        <a:pt x="135" y="119"/>
                        <a:pt x="135" y="119"/>
                        <a:pt x="136" y="118"/>
                      </a:cubicBezTo>
                      <a:cubicBezTo>
                        <a:pt x="136" y="119"/>
                        <a:pt x="137" y="118"/>
                        <a:pt x="138" y="118"/>
                      </a:cubicBezTo>
                      <a:cubicBezTo>
                        <a:pt x="137" y="117"/>
                        <a:pt x="137" y="118"/>
                        <a:pt x="137" y="117"/>
                      </a:cubicBezTo>
                      <a:cubicBezTo>
                        <a:pt x="136" y="117"/>
                        <a:pt x="136" y="118"/>
                        <a:pt x="135" y="117"/>
                      </a:cubicBezTo>
                      <a:cubicBezTo>
                        <a:pt x="136" y="116"/>
                        <a:pt x="137" y="117"/>
                        <a:pt x="137" y="116"/>
                      </a:cubicBezTo>
                      <a:cubicBezTo>
                        <a:pt x="136" y="117"/>
                        <a:pt x="136" y="116"/>
                        <a:pt x="136" y="116"/>
                      </a:cubicBezTo>
                      <a:cubicBezTo>
                        <a:pt x="136" y="117"/>
                        <a:pt x="134" y="117"/>
                        <a:pt x="134" y="116"/>
                      </a:cubicBezTo>
                      <a:cubicBezTo>
                        <a:pt x="135" y="116"/>
                        <a:pt x="135" y="116"/>
                        <a:pt x="136" y="116"/>
                      </a:cubicBezTo>
                      <a:cubicBezTo>
                        <a:pt x="135" y="115"/>
                        <a:pt x="134" y="116"/>
                        <a:pt x="134" y="116"/>
                      </a:cubicBezTo>
                      <a:close/>
                      <a:moveTo>
                        <a:pt x="131" y="117"/>
                      </a:moveTo>
                      <a:cubicBezTo>
                        <a:pt x="132" y="117"/>
                        <a:pt x="134" y="116"/>
                        <a:pt x="133" y="116"/>
                      </a:cubicBezTo>
                      <a:cubicBezTo>
                        <a:pt x="133" y="117"/>
                        <a:pt x="131" y="116"/>
                        <a:pt x="131" y="117"/>
                      </a:cubicBezTo>
                      <a:close/>
                      <a:moveTo>
                        <a:pt x="130" y="116"/>
                      </a:moveTo>
                      <a:cubicBezTo>
                        <a:pt x="131" y="117"/>
                        <a:pt x="130" y="117"/>
                        <a:pt x="129" y="117"/>
                      </a:cubicBezTo>
                      <a:cubicBezTo>
                        <a:pt x="130" y="117"/>
                        <a:pt x="129" y="118"/>
                        <a:pt x="130" y="118"/>
                      </a:cubicBezTo>
                      <a:cubicBezTo>
                        <a:pt x="130" y="118"/>
                        <a:pt x="131" y="116"/>
                        <a:pt x="130" y="116"/>
                      </a:cubicBezTo>
                      <a:close/>
                      <a:moveTo>
                        <a:pt x="130" y="115"/>
                      </a:moveTo>
                      <a:cubicBezTo>
                        <a:pt x="130" y="115"/>
                        <a:pt x="129" y="114"/>
                        <a:pt x="129" y="116"/>
                      </a:cubicBezTo>
                      <a:cubicBezTo>
                        <a:pt x="130" y="115"/>
                        <a:pt x="131" y="116"/>
                        <a:pt x="132" y="116"/>
                      </a:cubicBezTo>
                      <a:cubicBezTo>
                        <a:pt x="131" y="116"/>
                        <a:pt x="131" y="115"/>
                        <a:pt x="131" y="115"/>
                      </a:cubicBezTo>
                      <a:cubicBezTo>
                        <a:pt x="130" y="116"/>
                        <a:pt x="131" y="115"/>
                        <a:pt x="130" y="115"/>
                      </a:cubicBezTo>
                      <a:close/>
                      <a:moveTo>
                        <a:pt x="127" y="114"/>
                      </a:moveTo>
                      <a:cubicBezTo>
                        <a:pt x="128" y="114"/>
                        <a:pt x="128" y="114"/>
                        <a:pt x="128" y="114"/>
                      </a:cubicBezTo>
                      <a:cubicBezTo>
                        <a:pt x="128" y="114"/>
                        <a:pt x="129" y="113"/>
                        <a:pt x="128" y="112"/>
                      </a:cubicBezTo>
                      <a:cubicBezTo>
                        <a:pt x="128" y="113"/>
                        <a:pt x="128" y="114"/>
                        <a:pt x="127" y="114"/>
                      </a:cubicBezTo>
                      <a:close/>
                      <a:moveTo>
                        <a:pt x="120" y="117"/>
                      </a:moveTo>
                      <a:cubicBezTo>
                        <a:pt x="119" y="118"/>
                        <a:pt x="119" y="118"/>
                        <a:pt x="118" y="119"/>
                      </a:cubicBezTo>
                      <a:cubicBezTo>
                        <a:pt x="118" y="119"/>
                        <a:pt x="119" y="119"/>
                        <a:pt x="120" y="119"/>
                      </a:cubicBezTo>
                      <a:cubicBezTo>
                        <a:pt x="119" y="118"/>
                        <a:pt x="120" y="118"/>
                        <a:pt x="120" y="117"/>
                      </a:cubicBezTo>
                      <a:close/>
                      <a:moveTo>
                        <a:pt x="134" y="110"/>
                      </a:moveTo>
                      <a:cubicBezTo>
                        <a:pt x="134" y="111"/>
                        <a:pt x="134" y="110"/>
                        <a:pt x="134" y="110"/>
                      </a:cubicBezTo>
                      <a:cubicBezTo>
                        <a:pt x="134" y="111"/>
                        <a:pt x="134" y="111"/>
                        <a:pt x="133" y="112"/>
                      </a:cubicBezTo>
                      <a:cubicBezTo>
                        <a:pt x="133" y="112"/>
                        <a:pt x="133" y="112"/>
                        <a:pt x="133" y="112"/>
                      </a:cubicBezTo>
                      <a:cubicBezTo>
                        <a:pt x="134" y="112"/>
                        <a:pt x="134" y="111"/>
                        <a:pt x="134" y="110"/>
                      </a:cubicBezTo>
                      <a:close/>
                      <a:moveTo>
                        <a:pt x="141" y="107"/>
                      </a:moveTo>
                      <a:cubicBezTo>
                        <a:pt x="141" y="108"/>
                        <a:pt x="141" y="108"/>
                        <a:pt x="141" y="108"/>
                      </a:cubicBezTo>
                      <a:cubicBezTo>
                        <a:pt x="141" y="107"/>
                        <a:pt x="143" y="108"/>
                        <a:pt x="142" y="107"/>
                      </a:cubicBezTo>
                      <a:cubicBezTo>
                        <a:pt x="142" y="107"/>
                        <a:pt x="142" y="107"/>
                        <a:pt x="141" y="107"/>
                      </a:cubicBezTo>
                      <a:close/>
                      <a:moveTo>
                        <a:pt x="144" y="105"/>
                      </a:moveTo>
                      <a:cubicBezTo>
                        <a:pt x="143" y="105"/>
                        <a:pt x="143" y="106"/>
                        <a:pt x="143" y="106"/>
                      </a:cubicBezTo>
                      <a:cubicBezTo>
                        <a:pt x="143" y="106"/>
                        <a:pt x="143" y="106"/>
                        <a:pt x="143" y="106"/>
                      </a:cubicBezTo>
                      <a:cubicBezTo>
                        <a:pt x="144" y="106"/>
                        <a:pt x="144" y="105"/>
                        <a:pt x="144" y="105"/>
                      </a:cubicBezTo>
                      <a:close/>
                      <a:moveTo>
                        <a:pt x="138" y="107"/>
                      </a:moveTo>
                      <a:cubicBezTo>
                        <a:pt x="137" y="107"/>
                        <a:pt x="137" y="108"/>
                        <a:pt x="137" y="109"/>
                      </a:cubicBezTo>
                      <a:cubicBezTo>
                        <a:pt x="138" y="109"/>
                        <a:pt x="138" y="108"/>
                        <a:pt x="138" y="107"/>
                      </a:cubicBezTo>
                      <a:close/>
                      <a:moveTo>
                        <a:pt x="196" y="80"/>
                      </a:moveTo>
                      <a:cubicBezTo>
                        <a:pt x="197" y="81"/>
                        <a:pt x="195" y="81"/>
                        <a:pt x="196" y="81"/>
                      </a:cubicBezTo>
                      <a:cubicBezTo>
                        <a:pt x="196" y="81"/>
                        <a:pt x="196" y="82"/>
                        <a:pt x="197" y="81"/>
                      </a:cubicBezTo>
                      <a:cubicBezTo>
                        <a:pt x="197" y="81"/>
                        <a:pt x="197" y="80"/>
                        <a:pt x="196" y="80"/>
                      </a:cubicBezTo>
                      <a:close/>
                      <a:moveTo>
                        <a:pt x="185" y="83"/>
                      </a:moveTo>
                      <a:cubicBezTo>
                        <a:pt x="184" y="83"/>
                        <a:pt x="183" y="83"/>
                        <a:pt x="183" y="84"/>
                      </a:cubicBezTo>
                      <a:cubicBezTo>
                        <a:pt x="184" y="84"/>
                        <a:pt x="185" y="84"/>
                        <a:pt x="185" y="83"/>
                      </a:cubicBezTo>
                      <a:close/>
                      <a:moveTo>
                        <a:pt x="178" y="91"/>
                      </a:moveTo>
                      <a:cubicBezTo>
                        <a:pt x="178" y="91"/>
                        <a:pt x="176" y="92"/>
                        <a:pt x="177" y="92"/>
                      </a:cubicBezTo>
                      <a:cubicBezTo>
                        <a:pt x="177" y="91"/>
                        <a:pt x="178" y="92"/>
                        <a:pt x="179" y="92"/>
                      </a:cubicBezTo>
                      <a:cubicBezTo>
                        <a:pt x="178" y="91"/>
                        <a:pt x="178" y="90"/>
                        <a:pt x="178" y="91"/>
                      </a:cubicBezTo>
                      <a:close/>
                      <a:moveTo>
                        <a:pt x="139" y="105"/>
                      </a:moveTo>
                      <a:cubicBezTo>
                        <a:pt x="139" y="105"/>
                        <a:pt x="139" y="106"/>
                        <a:pt x="139" y="106"/>
                      </a:cubicBezTo>
                      <a:cubicBezTo>
                        <a:pt x="139" y="105"/>
                        <a:pt x="141" y="105"/>
                        <a:pt x="140" y="105"/>
                      </a:cubicBezTo>
                      <a:cubicBezTo>
                        <a:pt x="140" y="105"/>
                        <a:pt x="140" y="105"/>
                        <a:pt x="140" y="105"/>
                      </a:cubicBezTo>
                      <a:cubicBezTo>
                        <a:pt x="140" y="105"/>
                        <a:pt x="139" y="104"/>
                        <a:pt x="139" y="105"/>
                      </a:cubicBezTo>
                      <a:close/>
                      <a:moveTo>
                        <a:pt x="154" y="100"/>
                      </a:moveTo>
                      <a:cubicBezTo>
                        <a:pt x="154" y="99"/>
                        <a:pt x="157" y="99"/>
                        <a:pt x="157" y="99"/>
                      </a:cubicBezTo>
                      <a:cubicBezTo>
                        <a:pt x="156" y="99"/>
                        <a:pt x="153" y="100"/>
                        <a:pt x="154" y="100"/>
                      </a:cubicBezTo>
                      <a:close/>
                      <a:moveTo>
                        <a:pt x="161" y="97"/>
                      </a:moveTo>
                      <a:cubicBezTo>
                        <a:pt x="162" y="97"/>
                        <a:pt x="163" y="96"/>
                        <a:pt x="164" y="96"/>
                      </a:cubicBezTo>
                      <a:cubicBezTo>
                        <a:pt x="163" y="95"/>
                        <a:pt x="161" y="96"/>
                        <a:pt x="161" y="97"/>
                      </a:cubicBezTo>
                      <a:close/>
                      <a:moveTo>
                        <a:pt x="164" y="93"/>
                      </a:moveTo>
                      <a:cubicBezTo>
                        <a:pt x="162" y="93"/>
                        <a:pt x="163" y="94"/>
                        <a:pt x="163" y="95"/>
                      </a:cubicBezTo>
                      <a:cubicBezTo>
                        <a:pt x="163" y="95"/>
                        <a:pt x="164" y="94"/>
                        <a:pt x="165" y="94"/>
                      </a:cubicBezTo>
                      <a:cubicBezTo>
                        <a:pt x="165" y="94"/>
                        <a:pt x="164" y="94"/>
                        <a:pt x="165" y="93"/>
                      </a:cubicBezTo>
                      <a:cubicBezTo>
                        <a:pt x="164" y="94"/>
                        <a:pt x="163" y="93"/>
                        <a:pt x="164" y="93"/>
                      </a:cubicBezTo>
                      <a:close/>
                      <a:moveTo>
                        <a:pt x="160" y="94"/>
                      </a:moveTo>
                      <a:cubicBezTo>
                        <a:pt x="159" y="94"/>
                        <a:pt x="160" y="94"/>
                        <a:pt x="160" y="95"/>
                      </a:cubicBezTo>
                      <a:cubicBezTo>
                        <a:pt x="159" y="94"/>
                        <a:pt x="159" y="96"/>
                        <a:pt x="158" y="95"/>
                      </a:cubicBezTo>
                      <a:cubicBezTo>
                        <a:pt x="158" y="96"/>
                        <a:pt x="158" y="96"/>
                        <a:pt x="157" y="96"/>
                      </a:cubicBezTo>
                      <a:cubicBezTo>
                        <a:pt x="158" y="96"/>
                        <a:pt x="158" y="96"/>
                        <a:pt x="158" y="96"/>
                      </a:cubicBezTo>
                      <a:cubicBezTo>
                        <a:pt x="158" y="96"/>
                        <a:pt x="159" y="96"/>
                        <a:pt x="159" y="97"/>
                      </a:cubicBezTo>
                      <a:cubicBezTo>
                        <a:pt x="158" y="97"/>
                        <a:pt x="156" y="97"/>
                        <a:pt x="157" y="96"/>
                      </a:cubicBezTo>
                      <a:cubicBezTo>
                        <a:pt x="156" y="96"/>
                        <a:pt x="155" y="96"/>
                        <a:pt x="155" y="98"/>
                      </a:cubicBezTo>
                      <a:cubicBezTo>
                        <a:pt x="156" y="96"/>
                        <a:pt x="156" y="97"/>
                        <a:pt x="156" y="98"/>
                      </a:cubicBezTo>
                      <a:cubicBezTo>
                        <a:pt x="157" y="98"/>
                        <a:pt x="157" y="97"/>
                        <a:pt x="158" y="97"/>
                      </a:cubicBezTo>
                      <a:cubicBezTo>
                        <a:pt x="158" y="98"/>
                        <a:pt x="158" y="98"/>
                        <a:pt x="159" y="98"/>
                      </a:cubicBezTo>
                      <a:cubicBezTo>
                        <a:pt x="159" y="97"/>
                        <a:pt x="160" y="96"/>
                        <a:pt x="162" y="95"/>
                      </a:cubicBezTo>
                      <a:cubicBezTo>
                        <a:pt x="161" y="94"/>
                        <a:pt x="161" y="94"/>
                        <a:pt x="160" y="94"/>
                      </a:cubicBezTo>
                      <a:close/>
                      <a:moveTo>
                        <a:pt x="146" y="96"/>
                      </a:moveTo>
                      <a:cubicBezTo>
                        <a:pt x="147" y="96"/>
                        <a:pt x="148" y="95"/>
                        <a:pt x="148" y="95"/>
                      </a:cubicBezTo>
                      <a:cubicBezTo>
                        <a:pt x="148" y="95"/>
                        <a:pt x="146" y="95"/>
                        <a:pt x="146" y="96"/>
                      </a:cubicBezTo>
                      <a:close/>
                      <a:moveTo>
                        <a:pt x="143" y="95"/>
                      </a:moveTo>
                      <a:cubicBezTo>
                        <a:pt x="143" y="95"/>
                        <a:pt x="143" y="95"/>
                        <a:pt x="142" y="95"/>
                      </a:cubicBezTo>
                      <a:cubicBezTo>
                        <a:pt x="142" y="96"/>
                        <a:pt x="144" y="96"/>
                        <a:pt x="143" y="95"/>
                      </a:cubicBezTo>
                      <a:close/>
                      <a:moveTo>
                        <a:pt x="148" y="92"/>
                      </a:moveTo>
                      <a:cubicBezTo>
                        <a:pt x="148" y="93"/>
                        <a:pt x="147" y="93"/>
                        <a:pt x="147" y="93"/>
                      </a:cubicBezTo>
                      <a:cubicBezTo>
                        <a:pt x="148" y="94"/>
                        <a:pt x="149" y="94"/>
                        <a:pt x="149" y="93"/>
                      </a:cubicBezTo>
                      <a:cubicBezTo>
                        <a:pt x="148" y="93"/>
                        <a:pt x="148" y="93"/>
                        <a:pt x="148" y="93"/>
                      </a:cubicBezTo>
                      <a:cubicBezTo>
                        <a:pt x="149" y="92"/>
                        <a:pt x="149" y="93"/>
                        <a:pt x="150" y="93"/>
                      </a:cubicBezTo>
                      <a:cubicBezTo>
                        <a:pt x="150" y="92"/>
                        <a:pt x="149" y="92"/>
                        <a:pt x="148" y="92"/>
                      </a:cubicBezTo>
                      <a:close/>
                      <a:moveTo>
                        <a:pt x="112" y="102"/>
                      </a:moveTo>
                      <a:cubicBezTo>
                        <a:pt x="113" y="102"/>
                        <a:pt x="113" y="101"/>
                        <a:pt x="112" y="100"/>
                      </a:cubicBezTo>
                      <a:cubicBezTo>
                        <a:pt x="112" y="101"/>
                        <a:pt x="111" y="102"/>
                        <a:pt x="112" y="102"/>
                      </a:cubicBezTo>
                      <a:close/>
                      <a:moveTo>
                        <a:pt x="122" y="97"/>
                      </a:moveTo>
                      <a:cubicBezTo>
                        <a:pt x="122" y="97"/>
                        <a:pt x="123" y="96"/>
                        <a:pt x="123" y="97"/>
                      </a:cubicBezTo>
                      <a:cubicBezTo>
                        <a:pt x="124" y="97"/>
                        <a:pt x="124" y="97"/>
                        <a:pt x="124" y="97"/>
                      </a:cubicBezTo>
                      <a:cubicBezTo>
                        <a:pt x="124" y="97"/>
                        <a:pt x="124" y="97"/>
                        <a:pt x="124" y="96"/>
                      </a:cubicBezTo>
                      <a:cubicBezTo>
                        <a:pt x="123" y="97"/>
                        <a:pt x="122" y="96"/>
                        <a:pt x="122" y="97"/>
                      </a:cubicBezTo>
                      <a:close/>
                      <a:moveTo>
                        <a:pt x="126" y="95"/>
                      </a:moveTo>
                      <a:cubicBezTo>
                        <a:pt x="127" y="95"/>
                        <a:pt x="126" y="95"/>
                        <a:pt x="127" y="94"/>
                      </a:cubicBezTo>
                      <a:cubicBezTo>
                        <a:pt x="127" y="94"/>
                        <a:pt x="127" y="94"/>
                        <a:pt x="127" y="94"/>
                      </a:cubicBezTo>
                      <a:cubicBezTo>
                        <a:pt x="127" y="94"/>
                        <a:pt x="126" y="94"/>
                        <a:pt x="126" y="94"/>
                      </a:cubicBezTo>
                      <a:cubicBezTo>
                        <a:pt x="126" y="94"/>
                        <a:pt x="126" y="95"/>
                        <a:pt x="126" y="95"/>
                      </a:cubicBezTo>
                      <a:close/>
                      <a:moveTo>
                        <a:pt x="118" y="100"/>
                      </a:moveTo>
                      <a:cubicBezTo>
                        <a:pt x="118" y="99"/>
                        <a:pt x="118" y="99"/>
                        <a:pt x="117" y="99"/>
                      </a:cubicBezTo>
                      <a:cubicBezTo>
                        <a:pt x="116" y="99"/>
                        <a:pt x="118" y="99"/>
                        <a:pt x="117" y="100"/>
                      </a:cubicBezTo>
                      <a:cubicBezTo>
                        <a:pt x="117" y="100"/>
                        <a:pt x="116" y="99"/>
                        <a:pt x="115" y="100"/>
                      </a:cubicBezTo>
                      <a:cubicBezTo>
                        <a:pt x="116" y="100"/>
                        <a:pt x="117" y="100"/>
                        <a:pt x="117" y="101"/>
                      </a:cubicBezTo>
                      <a:lnTo>
                        <a:pt x="118" y="100"/>
                      </a:lnTo>
                      <a:close/>
                      <a:moveTo>
                        <a:pt x="120" y="99"/>
                      </a:moveTo>
                      <a:cubicBezTo>
                        <a:pt x="120" y="98"/>
                        <a:pt x="119" y="97"/>
                        <a:pt x="119" y="97"/>
                      </a:cubicBezTo>
                      <a:cubicBezTo>
                        <a:pt x="118" y="98"/>
                        <a:pt x="120" y="99"/>
                        <a:pt x="120" y="99"/>
                      </a:cubicBezTo>
                      <a:close/>
                      <a:moveTo>
                        <a:pt x="122" y="98"/>
                      </a:moveTo>
                      <a:cubicBezTo>
                        <a:pt x="122" y="98"/>
                        <a:pt x="123" y="98"/>
                        <a:pt x="123" y="97"/>
                      </a:cubicBezTo>
                      <a:cubicBezTo>
                        <a:pt x="122" y="99"/>
                        <a:pt x="122" y="98"/>
                        <a:pt x="121" y="97"/>
                      </a:cubicBezTo>
                      <a:cubicBezTo>
                        <a:pt x="121" y="98"/>
                        <a:pt x="121" y="98"/>
                        <a:pt x="120" y="98"/>
                      </a:cubicBezTo>
                      <a:cubicBezTo>
                        <a:pt x="121" y="99"/>
                        <a:pt x="121" y="99"/>
                        <a:pt x="122" y="98"/>
                      </a:cubicBezTo>
                      <a:close/>
                      <a:moveTo>
                        <a:pt x="124" y="98"/>
                      </a:moveTo>
                      <a:cubicBezTo>
                        <a:pt x="124" y="98"/>
                        <a:pt x="124" y="98"/>
                        <a:pt x="125" y="98"/>
                      </a:cubicBezTo>
                      <a:cubicBezTo>
                        <a:pt x="124" y="97"/>
                        <a:pt x="124" y="98"/>
                        <a:pt x="123" y="97"/>
                      </a:cubicBezTo>
                      <a:cubicBezTo>
                        <a:pt x="123" y="98"/>
                        <a:pt x="123" y="98"/>
                        <a:pt x="124" y="98"/>
                      </a:cubicBezTo>
                      <a:close/>
                      <a:moveTo>
                        <a:pt x="139" y="91"/>
                      </a:moveTo>
                      <a:cubicBezTo>
                        <a:pt x="138" y="93"/>
                        <a:pt x="136" y="91"/>
                        <a:pt x="136" y="93"/>
                      </a:cubicBezTo>
                      <a:cubicBezTo>
                        <a:pt x="137" y="92"/>
                        <a:pt x="139" y="93"/>
                        <a:pt x="139" y="91"/>
                      </a:cubicBezTo>
                      <a:close/>
                      <a:moveTo>
                        <a:pt x="147" y="90"/>
                      </a:moveTo>
                      <a:cubicBezTo>
                        <a:pt x="146" y="89"/>
                        <a:pt x="143" y="90"/>
                        <a:pt x="143" y="90"/>
                      </a:cubicBezTo>
                      <a:cubicBezTo>
                        <a:pt x="144" y="90"/>
                        <a:pt x="145" y="90"/>
                        <a:pt x="147" y="90"/>
                      </a:cubicBezTo>
                      <a:close/>
                      <a:moveTo>
                        <a:pt x="146" y="90"/>
                      </a:moveTo>
                      <a:cubicBezTo>
                        <a:pt x="146" y="91"/>
                        <a:pt x="145" y="91"/>
                        <a:pt x="146" y="91"/>
                      </a:cubicBezTo>
                      <a:cubicBezTo>
                        <a:pt x="146" y="91"/>
                        <a:pt x="146" y="91"/>
                        <a:pt x="146" y="91"/>
                      </a:cubicBezTo>
                      <a:cubicBezTo>
                        <a:pt x="147" y="91"/>
                        <a:pt x="148" y="91"/>
                        <a:pt x="148" y="90"/>
                      </a:cubicBezTo>
                      <a:cubicBezTo>
                        <a:pt x="147" y="91"/>
                        <a:pt x="147" y="90"/>
                        <a:pt x="146" y="90"/>
                      </a:cubicBezTo>
                      <a:close/>
                      <a:moveTo>
                        <a:pt x="149" y="88"/>
                      </a:moveTo>
                      <a:cubicBezTo>
                        <a:pt x="148" y="88"/>
                        <a:pt x="149" y="88"/>
                        <a:pt x="150" y="89"/>
                      </a:cubicBezTo>
                      <a:cubicBezTo>
                        <a:pt x="150" y="88"/>
                        <a:pt x="149" y="87"/>
                        <a:pt x="149" y="88"/>
                      </a:cubicBezTo>
                      <a:close/>
                      <a:moveTo>
                        <a:pt x="125" y="97"/>
                      </a:moveTo>
                      <a:cubicBezTo>
                        <a:pt x="126" y="96"/>
                        <a:pt x="126" y="96"/>
                        <a:pt x="126" y="96"/>
                      </a:cubicBezTo>
                      <a:cubicBezTo>
                        <a:pt x="125" y="96"/>
                        <a:pt x="125" y="97"/>
                        <a:pt x="125" y="97"/>
                      </a:cubicBezTo>
                      <a:cubicBezTo>
                        <a:pt x="125" y="97"/>
                        <a:pt x="124" y="97"/>
                        <a:pt x="125" y="97"/>
                      </a:cubicBezTo>
                      <a:cubicBezTo>
                        <a:pt x="126" y="97"/>
                        <a:pt x="125" y="98"/>
                        <a:pt x="126" y="97"/>
                      </a:cubicBezTo>
                      <a:cubicBezTo>
                        <a:pt x="126" y="97"/>
                        <a:pt x="126" y="97"/>
                        <a:pt x="125" y="97"/>
                      </a:cubicBezTo>
                      <a:close/>
                      <a:moveTo>
                        <a:pt x="129" y="94"/>
                      </a:moveTo>
                      <a:cubicBezTo>
                        <a:pt x="128" y="94"/>
                        <a:pt x="127" y="95"/>
                        <a:pt x="127" y="96"/>
                      </a:cubicBezTo>
                      <a:cubicBezTo>
                        <a:pt x="128" y="95"/>
                        <a:pt x="129" y="95"/>
                        <a:pt x="129" y="94"/>
                      </a:cubicBezTo>
                      <a:close/>
                      <a:moveTo>
                        <a:pt x="137" y="90"/>
                      </a:moveTo>
                      <a:cubicBezTo>
                        <a:pt x="137" y="91"/>
                        <a:pt x="137" y="91"/>
                        <a:pt x="137" y="91"/>
                      </a:cubicBezTo>
                      <a:cubicBezTo>
                        <a:pt x="138" y="90"/>
                        <a:pt x="139" y="92"/>
                        <a:pt x="139" y="90"/>
                      </a:cubicBezTo>
                      <a:cubicBezTo>
                        <a:pt x="138" y="91"/>
                        <a:pt x="137" y="90"/>
                        <a:pt x="137" y="90"/>
                      </a:cubicBezTo>
                      <a:close/>
                      <a:moveTo>
                        <a:pt x="133" y="91"/>
                      </a:moveTo>
                      <a:cubicBezTo>
                        <a:pt x="133" y="92"/>
                        <a:pt x="133" y="92"/>
                        <a:pt x="132" y="92"/>
                      </a:cubicBezTo>
                      <a:cubicBezTo>
                        <a:pt x="133" y="93"/>
                        <a:pt x="133" y="93"/>
                        <a:pt x="133" y="93"/>
                      </a:cubicBezTo>
                      <a:cubicBezTo>
                        <a:pt x="133" y="93"/>
                        <a:pt x="133" y="93"/>
                        <a:pt x="133" y="93"/>
                      </a:cubicBezTo>
                      <a:cubicBezTo>
                        <a:pt x="133" y="93"/>
                        <a:pt x="134" y="93"/>
                        <a:pt x="134" y="93"/>
                      </a:cubicBezTo>
                      <a:cubicBezTo>
                        <a:pt x="134" y="92"/>
                        <a:pt x="134" y="92"/>
                        <a:pt x="133" y="92"/>
                      </a:cubicBezTo>
                      <a:cubicBezTo>
                        <a:pt x="134" y="92"/>
                        <a:pt x="134" y="92"/>
                        <a:pt x="134" y="92"/>
                      </a:cubicBezTo>
                      <a:cubicBezTo>
                        <a:pt x="134" y="91"/>
                        <a:pt x="134" y="92"/>
                        <a:pt x="133" y="91"/>
                      </a:cubicBezTo>
                      <a:close/>
                      <a:moveTo>
                        <a:pt x="109" y="102"/>
                      </a:moveTo>
                      <a:cubicBezTo>
                        <a:pt x="109" y="102"/>
                        <a:pt x="109" y="102"/>
                        <a:pt x="109" y="102"/>
                      </a:cubicBezTo>
                      <a:cubicBezTo>
                        <a:pt x="109" y="102"/>
                        <a:pt x="110" y="101"/>
                        <a:pt x="110" y="101"/>
                      </a:cubicBezTo>
                      <a:lnTo>
                        <a:pt x="109" y="102"/>
                      </a:lnTo>
                      <a:close/>
                      <a:moveTo>
                        <a:pt x="113" y="99"/>
                      </a:moveTo>
                      <a:cubicBezTo>
                        <a:pt x="113" y="98"/>
                        <a:pt x="113" y="98"/>
                        <a:pt x="113" y="98"/>
                      </a:cubicBezTo>
                      <a:cubicBezTo>
                        <a:pt x="112" y="98"/>
                        <a:pt x="112" y="98"/>
                        <a:pt x="112" y="99"/>
                      </a:cubicBezTo>
                      <a:lnTo>
                        <a:pt x="113" y="99"/>
                      </a:lnTo>
                      <a:close/>
                      <a:moveTo>
                        <a:pt x="117" y="96"/>
                      </a:moveTo>
                      <a:cubicBezTo>
                        <a:pt x="118" y="96"/>
                        <a:pt x="118" y="95"/>
                        <a:pt x="118" y="96"/>
                      </a:cubicBezTo>
                      <a:cubicBezTo>
                        <a:pt x="118" y="96"/>
                        <a:pt x="117" y="97"/>
                        <a:pt x="117" y="97"/>
                      </a:cubicBezTo>
                      <a:cubicBezTo>
                        <a:pt x="119" y="96"/>
                        <a:pt x="119" y="95"/>
                        <a:pt x="120" y="96"/>
                      </a:cubicBezTo>
                      <a:cubicBezTo>
                        <a:pt x="120" y="95"/>
                        <a:pt x="120" y="95"/>
                        <a:pt x="120" y="95"/>
                      </a:cubicBezTo>
                      <a:cubicBezTo>
                        <a:pt x="119" y="96"/>
                        <a:pt x="117" y="95"/>
                        <a:pt x="117" y="96"/>
                      </a:cubicBezTo>
                      <a:close/>
                      <a:moveTo>
                        <a:pt x="184" y="75"/>
                      </a:moveTo>
                      <a:cubicBezTo>
                        <a:pt x="184" y="76"/>
                        <a:pt x="182" y="76"/>
                        <a:pt x="181" y="77"/>
                      </a:cubicBezTo>
                      <a:cubicBezTo>
                        <a:pt x="182" y="76"/>
                        <a:pt x="182" y="77"/>
                        <a:pt x="182" y="77"/>
                      </a:cubicBezTo>
                      <a:cubicBezTo>
                        <a:pt x="184" y="76"/>
                        <a:pt x="186" y="76"/>
                        <a:pt x="186" y="74"/>
                      </a:cubicBezTo>
                      <a:cubicBezTo>
                        <a:pt x="185" y="75"/>
                        <a:pt x="184" y="75"/>
                        <a:pt x="184" y="75"/>
                      </a:cubicBezTo>
                      <a:close/>
                      <a:moveTo>
                        <a:pt x="164" y="77"/>
                      </a:moveTo>
                      <a:cubicBezTo>
                        <a:pt x="165" y="77"/>
                        <a:pt x="165" y="77"/>
                        <a:pt x="166" y="76"/>
                      </a:cubicBezTo>
                      <a:cubicBezTo>
                        <a:pt x="165" y="77"/>
                        <a:pt x="164" y="76"/>
                        <a:pt x="164" y="77"/>
                      </a:cubicBezTo>
                      <a:close/>
                      <a:moveTo>
                        <a:pt x="169" y="75"/>
                      </a:moveTo>
                      <a:cubicBezTo>
                        <a:pt x="168" y="75"/>
                        <a:pt x="167" y="76"/>
                        <a:pt x="167" y="76"/>
                      </a:cubicBezTo>
                      <a:cubicBezTo>
                        <a:pt x="168" y="76"/>
                        <a:pt x="169" y="76"/>
                        <a:pt x="169" y="75"/>
                      </a:cubicBezTo>
                      <a:close/>
                      <a:moveTo>
                        <a:pt x="166" y="75"/>
                      </a:moveTo>
                      <a:cubicBezTo>
                        <a:pt x="167" y="74"/>
                        <a:pt x="167" y="75"/>
                        <a:pt x="168" y="75"/>
                      </a:cubicBezTo>
                      <a:cubicBezTo>
                        <a:pt x="167" y="75"/>
                        <a:pt x="168" y="74"/>
                        <a:pt x="167" y="74"/>
                      </a:cubicBezTo>
                      <a:cubicBezTo>
                        <a:pt x="166" y="74"/>
                        <a:pt x="163" y="74"/>
                        <a:pt x="163" y="73"/>
                      </a:cubicBezTo>
                      <a:cubicBezTo>
                        <a:pt x="162" y="74"/>
                        <a:pt x="162" y="75"/>
                        <a:pt x="161" y="75"/>
                      </a:cubicBezTo>
                      <a:cubicBezTo>
                        <a:pt x="161" y="75"/>
                        <a:pt x="161" y="76"/>
                        <a:pt x="161" y="76"/>
                      </a:cubicBezTo>
                      <a:cubicBezTo>
                        <a:pt x="162" y="76"/>
                        <a:pt x="165" y="75"/>
                        <a:pt x="164" y="76"/>
                      </a:cubicBezTo>
                      <a:cubicBezTo>
                        <a:pt x="165" y="76"/>
                        <a:pt x="165" y="75"/>
                        <a:pt x="166" y="75"/>
                      </a:cubicBezTo>
                      <a:close/>
                      <a:moveTo>
                        <a:pt x="162" y="78"/>
                      </a:moveTo>
                      <a:cubicBezTo>
                        <a:pt x="162" y="77"/>
                        <a:pt x="162" y="77"/>
                        <a:pt x="162" y="77"/>
                      </a:cubicBezTo>
                      <a:cubicBezTo>
                        <a:pt x="162" y="77"/>
                        <a:pt x="161" y="77"/>
                        <a:pt x="161" y="77"/>
                      </a:cubicBezTo>
                      <a:cubicBezTo>
                        <a:pt x="161" y="78"/>
                        <a:pt x="162" y="78"/>
                        <a:pt x="162" y="78"/>
                      </a:cubicBezTo>
                      <a:close/>
                      <a:moveTo>
                        <a:pt x="129" y="89"/>
                      </a:moveTo>
                      <a:cubicBezTo>
                        <a:pt x="129" y="88"/>
                        <a:pt x="128" y="89"/>
                        <a:pt x="127" y="89"/>
                      </a:cubicBezTo>
                      <a:cubicBezTo>
                        <a:pt x="127" y="88"/>
                        <a:pt x="127" y="88"/>
                        <a:pt x="127" y="88"/>
                      </a:cubicBezTo>
                      <a:cubicBezTo>
                        <a:pt x="128" y="88"/>
                        <a:pt x="128" y="88"/>
                        <a:pt x="128" y="88"/>
                      </a:cubicBezTo>
                      <a:cubicBezTo>
                        <a:pt x="128" y="87"/>
                        <a:pt x="127" y="87"/>
                        <a:pt x="127" y="88"/>
                      </a:cubicBezTo>
                      <a:cubicBezTo>
                        <a:pt x="128" y="88"/>
                        <a:pt x="126" y="89"/>
                        <a:pt x="126" y="90"/>
                      </a:cubicBezTo>
                      <a:cubicBezTo>
                        <a:pt x="127" y="90"/>
                        <a:pt x="128" y="89"/>
                        <a:pt x="129" y="89"/>
                      </a:cubicBezTo>
                      <a:close/>
                      <a:moveTo>
                        <a:pt x="130" y="89"/>
                      </a:moveTo>
                      <a:cubicBezTo>
                        <a:pt x="130" y="88"/>
                        <a:pt x="131" y="88"/>
                        <a:pt x="131" y="87"/>
                      </a:cubicBezTo>
                      <a:cubicBezTo>
                        <a:pt x="130" y="87"/>
                        <a:pt x="130" y="87"/>
                        <a:pt x="129" y="87"/>
                      </a:cubicBezTo>
                      <a:cubicBezTo>
                        <a:pt x="130" y="88"/>
                        <a:pt x="130" y="88"/>
                        <a:pt x="129" y="88"/>
                      </a:cubicBezTo>
                      <a:cubicBezTo>
                        <a:pt x="129" y="89"/>
                        <a:pt x="130" y="88"/>
                        <a:pt x="130" y="88"/>
                      </a:cubicBezTo>
                      <a:cubicBezTo>
                        <a:pt x="130" y="88"/>
                        <a:pt x="130" y="89"/>
                        <a:pt x="130" y="89"/>
                      </a:cubicBezTo>
                      <a:close/>
                      <a:moveTo>
                        <a:pt x="134" y="87"/>
                      </a:moveTo>
                      <a:cubicBezTo>
                        <a:pt x="134" y="87"/>
                        <a:pt x="135" y="87"/>
                        <a:pt x="135" y="86"/>
                      </a:cubicBezTo>
                      <a:cubicBezTo>
                        <a:pt x="134" y="86"/>
                        <a:pt x="133" y="87"/>
                        <a:pt x="133" y="87"/>
                      </a:cubicBezTo>
                      <a:cubicBezTo>
                        <a:pt x="133" y="87"/>
                        <a:pt x="133" y="86"/>
                        <a:pt x="133" y="86"/>
                      </a:cubicBezTo>
                      <a:cubicBezTo>
                        <a:pt x="132" y="86"/>
                        <a:pt x="133" y="87"/>
                        <a:pt x="133" y="88"/>
                      </a:cubicBezTo>
                      <a:cubicBezTo>
                        <a:pt x="134" y="88"/>
                        <a:pt x="133" y="87"/>
                        <a:pt x="134" y="87"/>
                      </a:cubicBezTo>
                      <a:close/>
                      <a:moveTo>
                        <a:pt x="138" y="85"/>
                      </a:moveTo>
                      <a:cubicBezTo>
                        <a:pt x="139" y="85"/>
                        <a:pt x="139" y="85"/>
                        <a:pt x="140" y="84"/>
                      </a:cubicBezTo>
                      <a:cubicBezTo>
                        <a:pt x="139" y="84"/>
                        <a:pt x="137" y="84"/>
                        <a:pt x="138" y="85"/>
                      </a:cubicBezTo>
                      <a:close/>
                      <a:moveTo>
                        <a:pt x="129" y="87"/>
                      </a:moveTo>
                      <a:cubicBezTo>
                        <a:pt x="129" y="87"/>
                        <a:pt x="130" y="86"/>
                        <a:pt x="130" y="87"/>
                      </a:cubicBezTo>
                      <a:cubicBezTo>
                        <a:pt x="131" y="86"/>
                        <a:pt x="130" y="86"/>
                        <a:pt x="131" y="86"/>
                      </a:cubicBezTo>
                      <a:cubicBezTo>
                        <a:pt x="131" y="87"/>
                        <a:pt x="134" y="85"/>
                        <a:pt x="135" y="86"/>
                      </a:cubicBezTo>
                      <a:cubicBezTo>
                        <a:pt x="134" y="84"/>
                        <a:pt x="129" y="85"/>
                        <a:pt x="129" y="87"/>
                      </a:cubicBezTo>
                      <a:close/>
                      <a:moveTo>
                        <a:pt x="134" y="84"/>
                      </a:moveTo>
                      <a:cubicBezTo>
                        <a:pt x="136" y="84"/>
                        <a:pt x="134" y="84"/>
                        <a:pt x="134" y="85"/>
                      </a:cubicBezTo>
                      <a:cubicBezTo>
                        <a:pt x="135" y="85"/>
                        <a:pt x="136" y="84"/>
                        <a:pt x="137" y="84"/>
                      </a:cubicBezTo>
                      <a:cubicBezTo>
                        <a:pt x="137" y="84"/>
                        <a:pt x="137" y="83"/>
                        <a:pt x="137" y="83"/>
                      </a:cubicBezTo>
                      <a:cubicBezTo>
                        <a:pt x="136" y="84"/>
                        <a:pt x="134" y="83"/>
                        <a:pt x="134" y="84"/>
                      </a:cubicBezTo>
                      <a:close/>
                      <a:moveTo>
                        <a:pt x="123" y="89"/>
                      </a:moveTo>
                      <a:cubicBezTo>
                        <a:pt x="123" y="89"/>
                        <a:pt x="124" y="89"/>
                        <a:pt x="124" y="88"/>
                      </a:cubicBezTo>
                      <a:cubicBezTo>
                        <a:pt x="123" y="88"/>
                        <a:pt x="122" y="88"/>
                        <a:pt x="121" y="89"/>
                      </a:cubicBezTo>
                      <a:cubicBezTo>
                        <a:pt x="122" y="89"/>
                        <a:pt x="121" y="90"/>
                        <a:pt x="120" y="90"/>
                      </a:cubicBezTo>
                      <a:cubicBezTo>
                        <a:pt x="120" y="90"/>
                        <a:pt x="120" y="90"/>
                        <a:pt x="120" y="90"/>
                      </a:cubicBezTo>
                      <a:cubicBezTo>
                        <a:pt x="120" y="90"/>
                        <a:pt x="120" y="90"/>
                        <a:pt x="120" y="90"/>
                      </a:cubicBezTo>
                      <a:cubicBezTo>
                        <a:pt x="120" y="91"/>
                        <a:pt x="120" y="91"/>
                        <a:pt x="120" y="91"/>
                      </a:cubicBezTo>
                      <a:cubicBezTo>
                        <a:pt x="121" y="91"/>
                        <a:pt x="122" y="90"/>
                        <a:pt x="122" y="90"/>
                      </a:cubicBezTo>
                      <a:cubicBezTo>
                        <a:pt x="122" y="91"/>
                        <a:pt x="120" y="91"/>
                        <a:pt x="121" y="92"/>
                      </a:cubicBezTo>
                      <a:cubicBezTo>
                        <a:pt x="122" y="92"/>
                        <a:pt x="123" y="91"/>
                        <a:pt x="124" y="90"/>
                      </a:cubicBezTo>
                      <a:cubicBezTo>
                        <a:pt x="123" y="91"/>
                        <a:pt x="122" y="91"/>
                        <a:pt x="122" y="91"/>
                      </a:cubicBezTo>
                      <a:cubicBezTo>
                        <a:pt x="124" y="90"/>
                        <a:pt x="124" y="90"/>
                        <a:pt x="127" y="88"/>
                      </a:cubicBezTo>
                      <a:cubicBezTo>
                        <a:pt x="126" y="87"/>
                        <a:pt x="126" y="88"/>
                        <a:pt x="125" y="87"/>
                      </a:cubicBezTo>
                      <a:cubicBezTo>
                        <a:pt x="124" y="88"/>
                        <a:pt x="124" y="90"/>
                        <a:pt x="123" y="89"/>
                      </a:cubicBezTo>
                      <a:close/>
                      <a:moveTo>
                        <a:pt x="132" y="84"/>
                      </a:moveTo>
                      <a:cubicBezTo>
                        <a:pt x="133" y="84"/>
                        <a:pt x="133" y="83"/>
                        <a:pt x="134" y="83"/>
                      </a:cubicBezTo>
                      <a:cubicBezTo>
                        <a:pt x="134" y="82"/>
                        <a:pt x="132" y="83"/>
                        <a:pt x="132" y="84"/>
                      </a:cubicBezTo>
                      <a:close/>
                      <a:moveTo>
                        <a:pt x="127" y="83"/>
                      </a:moveTo>
                      <a:cubicBezTo>
                        <a:pt x="126" y="84"/>
                        <a:pt x="126" y="84"/>
                        <a:pt x="126" y="84"/>
                      </a:cubicBezTo>
                      <a:cubicBezTo>
                        <a:pt x="126" y="84"/>
                        <a:pt x="127" y="85"/>
                        <a:pt x="127" y="84"/>
                      </a:cubicBezTo>
                      <a:cubicBezTo>
                        <a:pt x="127" y="84"/>
                        <a:pt x="127" y="84"/>
                        <a:pt x="127" y="83"/>
                      </a:cubicBezTo>
                      <a:close/>
                      <a:moveTo>
                        <a:pt x="109" y="89"/>
                      </a:moveTo>
                      <a:cubicBezTo>
                        <a:pt x="110" y="89"/>
                        <a:pt x="111" y="90"/>
                        <a:pt x="111" y="88"/>
                      </a:cubicBezTo>
                      <a:cubicBezTo>
                        <a:pt x="110" y="89"/>
                        <a:pt x="109" y="89"/>
                        <a:pt x="109" y="89"/>
                      </a:cubicBezTo>
                      <a:close/>
                      <a:moveTo>
                        <a:pt x="87" y="93"/>
                      </a:moveTo>
                      <a:cubicBezTo>
                        <a:pt x="88" y="95"/>
                        <a:pt x="83" y="94"/>
                        <a:pt x="85" y="95"/>
                      </a:cubicBezTo>
                      <a:cubicBezTo>
                        <a:pt x="85" y="95"/>
                        <a:pt x="86" y="96"/>
                        <a:pt x="85" y="96"/>
                      </a:cubicBezTo>
                      <a:cubicBezTo>
                        <a:pt x="86" y="95"/>
                        <a:pt x="88" y="93"/>
                        <a:pt x="87" y="93"/>
                      </a:cubicBezTo>
                      <a:close/>
                      <a:moveTo>
                        <a:pt x="77" y="98"/>
                      </a:moveTo>
                      <a:cubicBezTo>
                        <a:pt x="77" y="98"/>
                        <a:pt x="76" y="98"/>
                        <a:pt x="76" y="98"/>
                      </a:cubicBezTo>
                      <a:cubicBezTo>
                        <a:pt x="77" y="99"/>
                        <a:pt x="78" y="98"/>
                        <a:pt x="79" y="98"/>
                      </a:cubicBezTo>
                      <a:cubicBezTo>
                        <a:pt x="79" y="99"/>
                        <a:pt x="78" y="100"/>
                        <a:pt x="78" y="100"/>
                      </a:cubicBezTo>
                      <a:cubicBezTo>
                        <a:pt x="79" y="100"/>
                        <a:pt x="79" y="101"/>
                        <a:pt x="79" y="100"/>
                      </a:cubicBezTo>
                      <a:cubicBezTo>
                        <a:pt x="80" y="99"/>
                        <a:pt x="81" y="98"/>
                        <a:pt x="80" y="97"/>
                      </a:cubicBezTo>
                      <a:cubicBezTo>
                        <a:pt x="79" y="98"/>
                        <a:pt x="80" y="97"/>
                        <a:pt x="80" y="98"/>
                      </a:cubicBezTo>
                      <a:cubicBezTo>
                        <a:pt x="79" y="97"/>
                        <a:pt x="77" y="99"/>
                        <a:pt x="77" y="97"/>
                      </a:cubicBezTo>
                      <a:cubicBezTo>
                        <a:pt x="76" y="97"/>
                        <a:pt x="78" y="98"/>
                        <a:pt x="77" y="98"/>
                      </a:cubicBezTo>
                      <a:close/>
                      <a:moveTo>
                        <a:pt x="150" y="128"/>
                      </a:moveTo>
                      <a:cubicBezTo>
                        <a:pt x="150" y="127"/>
                        <a:pt x="150" y="126"/>
                        <a:pt x="151" y="126"/>
                      </a:cubicBezTo>
                      <a:cubicBezTo>
                        <a:pt x="151" y="127"/>
                        <a:pt x="151" y="126"/>
                        <a:pt x="152" y="126"/>
                      </a:cubicBezTo>
                      <a:cubicBezTo>
                        <a:pt x="152" y="127"/>
                        <a:pt x="152" y="127"/>
                        <a:pt x="153" y="126"/>
                      </a:cubicBezTo>
                      <a:cubicBezTo>
                        <a:pt x="153" y="127"/>
                        <a:pt x="151" y="127"/>
                        <a:pt x="150" y="128"/>
                      </a:cubicBezTo>
                      <a:close/>
                      <a:moveTo>
                        <a:pt x="146" y="87"/>
                      </a:moveTo>
                      <a:cubicBezTo>
                        <a:pt x="145" y="87"/>
                        <a:pt x="146" y="88"/>
                        <a:pt x="145" y="88"/>
                      </a:cubicBezTo>
                      <a:cubicBezTo>
                        <a:pt x="146" y="87"/>
                        <a:pt x="142" y="87"/>
                        <a:pt x="144" y="86"/>
                      </a:cubicBezTo>
                      <a:cubicBezTo>
                        <a:pt x="144" y="86"/>
                        <a:pt x="144" y="87"/>
                        <a:pt x="144" y="87"/>
                      </a:cubicBezTo>
                      <a:cubicBezTo>
                        <a:pt x="145" y="86"/>
                        <a:pt x="146" y="87"/>
                        <a:pt x="147" y="86"/>
                      </a:cubicBezTo>
                      <a:cubicBezTo>
                        <a:pt x="147" y="87"/>
                        <a:pt x="147" y="87"/>
                        <a:pt x="147" y="87"/>
                      </a:cubicBezTo>
                      <a:cubicBezTo>
                        <a:pt x="146" y="87"/>
                        <a:pt x="147" y="87"/>
                        <a:pt x="147" y="87"/>
                      </a:cubicBezTo>
                      <a:cubicBezTo>
                        <a:pt x="147" y="87"/>
                        <a:pt x="146" y="87"/>
                        <a:pt x="146" y="88"/>
                      </a:cubicBezTo>
                      <a:cubicBezTo>
                        <a:pt x="146" y="88"/>
                        <a:pt x="146" y="87"/>
                        <a:pt x="146" y="87"/>
                      </a:cubicBezTo>
                      <a:close/>
                      <a:moveTo>
                        <a:pt x="5" y="145"/>
                      </a:moveTo>
                      <a:cubicBezTo>
                        <a:pt x="5" y="147"/>
                        <a:pt x="4" y="148"/>
                        <a:pt x="4" y="150"/>
                      </a:cubicBezTo>
                      <a:cubicBezTo>
                        <a:pt x="3" y="150"/>
                        <a:pt x="3" y="150"/>
                        <a:pt x="3" y="150"/>
                      </a:cubicBezTo>
                      <a:cubicBezTo>
                        <a:pt x="2" y="148"/>
                        <a:pt x="3" y="148"/>
                        <a:pt x="3" y="146"/>
                      </a:cubicBezTo>
                      <a:cubicBezTo>
                        <a:pt x="3" y="146"/>
                        <a:pt x="5" y="146"/>
                        <a:pt x="4" y="145"/>
                      </a:cubicBezTo>
                      <a:cubicBezTo>
                        <a:pt x="3" y="145"/>
                        <a:pt x="5" y="145"/>
                        <a:pt x="5" y="145"/>
                      </a:cubicBezTo>
                      <a:close/>
                      <a:moveTo>
                        <a:pt x="149" y="145"/>
                      </a:moveTo>
                      <a:cubicBezTo>
                        <a:pt x="150" y="145"/>
                        <a:pt x="151" y="146"/>
                        <a:pt x="151" y="145"/>
                      </a:cubicBezTo>
                      <a:cubicBezTo>
                        <a:pt x="152" y="146"/>
                        <a:pt x="150" y="147"/>
                        <a:pt x="149" y="147"/>
                      </a:cubicBezTo>
                      <a:cubicBezTo>
                        <a:pt x="149" y="147"/>
                        <a:pt x="149" y="147"/>
                        <a:pt x="149" y="147"/>
                      </a:cubicBezTo>
                      <a:cubicBezTo>
                        <a:pt x="149" y="146"/>
                        <a:pt x="150" y="146"/>
                        <a:pt x="149" y="145"/>
                      </a:cubicBezTo>
                      <a:close/>
                      <a:moveTo>
                        <a:pt x="154" y="127"/>
                      </a:moveTo>
                      <a:cubicBezTo>
                        <a:pt x="155" y="126"/>
                        <a:pt x="155" y="126"/>
                        <a:pt x="155" y="126"/>
                      </a:cubicBezTo>
                      <a:cubicBezTo>
                        <a:pt x="155" y="127"/>
                        <a:pt x="155" y="127"/>
                        <a:pt x="155" y="127"/>
                      </a:cubicBezTo>
                      <a:cubicBezTo>
                        <a:pt x="155" y="127"/>
                        <a:pt x="155" y="127"/>
                        <a:pt x="155" y="127"/>
                      </a:cubicBezTo>
                      <a:cubicBezTo>
                        <a:pt x="156" y="128"/>
                        <a:pt x="154" y="128"/>
                        <a:pt x="153" y="128"/>
                      </a:cubicBezTo>
                      <a:cubicBezTo>
                        <a:pt x="153" y="127"/>
                        <a:pt x="155" y="128"/>
                        <a:pt x="154" y="127"/>
                      </a:cubicBezTo>
                      <a:close/>
                      <a:moveTo>
                        <a:pt x="153" y="120"/>
                      </a:moveTo>
                      <a:cubicBezTo>
                        <a:pt x="154" y="119"/>
                        <a:pt x="153" y="119"/>
                        <a:pt x="153" y="118"/>
                      </a:cubicBezTo>
                      <a:cubicBezTo>
                        <a:pt x="154" y="118"/>
                        <a:pt x="154" y="119"/>
                        <a:pt x="154" y="119"/>
                      </a:cubicBezTo>
                      <a:cubicBezTo>
                        <a:pt x="153" y="119"/>
                        <a:pt x="153" y="120"/>
                        <a:pt x="153" y="120"/>
                      </a:cubicBezTo>
                      <a:cubicBezTo>
                        <a:pt x="153" y="120"/>
                        <a:pt x="153" y="120"/>
                        <a:pt x="153" y="120"/>
                      </a:cubicBezTo>
                      <a:close/>
                      <a:moveTo>
                        <a:pt x="158" y="120"/>
                      </a:moveTo>
                      <a:cubicBezTo>
                        <a:pt x="159" y="120"/>
                        <a:pt x="159" y="120"/>
                        <a:pt x="159" y="121"/>
                      </a:cubicBezTo>
                      <a:cubicBezTo>
                        <a:pt x="161" y="120"/>
                        <a:pt x="164" y="120"/>
                        <a:pt x="166" y="119"/>
                      </a:cubicBezTo>
                      <a:cubicBezTo>
                        <a:pt x="166" y="120"/>
                        <a:pt x="163" y="120"/>
                        <a:pt x="162" y="120"/>
                      </a:cubicBezTo>
                      <a:cubicBezTo>
                        <a:pt x="162" y="121"/>
                        <a:pt x="162" y="121"/>
                        <a:pt x="162" y="121"/>
                      </a:cubicBezTo>
                      <a:cubicBezTo>
                        <a:pt x="161" y="121"/>
                        <a:pt x="160" y="122"/>
                        <a:pt x="159" y="122"/>
                      </a:cubicBezTo>
                      <a:cubicBezTo>
                        <a:pt x="159" y="122"/>
                        <a:pt x="160" y="122"/>
                        <a:pt x="160" y="121"/>
                      </a:cubicBezTo>
                      <a:cubicBezTo>
                        <a:pt x="159" y="121"/>
                        <a:pt x="159" y="122"/>
                        <a:pt x="158" y="122"/>
                      </a:cubicBezTo>
                      <a:cubicBezTo>
                        <a:pt x="158" y="121"/>
                        <a:pt x="158" y="121"/>
                        <a:pt x="158" y="120"/>
                      </a:cubicBezTo>
                      <a:close/>
                      <a:moveTo>
                        <a:pt x="158" y="117"/>
                      </a:moveTo>
                      <a:cubicBezTo>
                        <a:pt x="158" y="117"/>
                        <a:pt x="158" y="117"/>
                        <a:pt x="159" y="117"/>
                      </a:cubicBezTo>
                      <a:cubicBezTo>
                        <a:pt x="159" y="117"/>
                        <a:pt x="158" y="118"/>
                        <a:pt x="159" y="118"/>
                      </a:cubicBezTo>
                      <a:cubicBezTo>
                        <a:pt x="159" y="118"/>
                        <a:pt x="158" y="118"/>
                        <a:pt x="158" y="117"/>
                      </a:cubicBezTo>
                      <a:close/>
                      <a:moveTo>
                        <a:pt x="159" y="117"/>
                      </a:moveTo>
                      <a:cubicBezTo>
                        <a:pt x="159" y="117"/>
                        <a:pt x="160" y="117"/>
                        <a:pt x="159" y="116"/>
                      </a:cubicBezTo>
                      <a:cubicBezTo>
                        <a:pt x="160" y="116"/>
                        <a:pt x="160" y="116"/>
                        <a:pt x="160" y="116"/>
                      </a:cubicBezTo>
                      <a:cubicBezTo>
                        <a:pt x="160" y="117"/>
                        <a:pt x="160" y="117"/>
                        <a:pt x="160" y="117"/>
                      </a:cubicBezTo>
                      <a:cubicBezTo>
                        <a:pt x="161" y="118"/>
                        <a:pt x="160" y="116"/>
                        <a:pt x="161" y="117"/>
                      </a:cubicBezTo>
                      <a:cubicBezTo>
                        <a:pt x="161" y="118"/>
                        <a:pt x="160" y="117"/>
                        <a:pt x="159" y="117"/>
                      </a:cubicBezTo>
                      <a:close/>
                      <a:moveTo>
                        <a:pt x="163" y="125"/>
                      </a:moveTo>
                      <a:cubicBezTo>
                        <a:pt x="163" y="124"/>
                        <a:pt x="163" y="124"/>
                        <a:pt x="163" y="124"/>
                      </a:cubicBezTo>
                      <a:cubicBezTo>
                        <a:pt x="164" y="125"/>
                        <a:pt x="163" y="125"/>
                        <a:pt x="163" y="126"/>
                      </a:cubicBezTo>
                      <a:cubicBezTo>
                        <a:pt x="162" y="126"/>
                        <a:pt x="164" y="125"/>
                        <a:pt x="163" y="125"/>
                      </a:cubicBezTo>
                      <a:close/>
                      <a:moveTo>
                        <a:pt x="166" y="121"/>
                      </a:moveTo>
                      <a:cubicBezTo>
                        <a:pt x="167" y="121"/>
                        <a:pt x="167" y="120"/>
                        <a:pt x="167" y="120"/>
                      </a:cubicBezTo>
                      <a:cubicBezTo>
                        <a:pt x="167" y="120"/>
                        <a:pt x="169" y="120"/>
                        <a:pt x="170" y="119"/>
                      </a:cubicBezTo>
                      <a:cubicBezTo>
                        <a:pt x="171" y="120"/>
                        <a:pt x="165" y="121"/>
                        <a:pt x="165" y="121"/>
                      </a:cubicBezTo>
                      <a:cubicBezTo>
                        <a:pt x="166" y="121"/>
                        <a:pt x="166" y="120"/>
                        <a:pt x="166" y="121"/>
                      </a:cubicBezTo>
                      <a:close/>
                      <a:moveTo>
                        <a:pt x="164" y="116"/>
                      </a:moveTo>
                      <a:cubicBezTo>
                        <a:pt x="165" y="116"/>
                        <a:pt x="165" y="117"/>
                        <a:pt x="165" y="116"/>
                      </a:cubicBezTo>
                      <a:cubicBezTo>
                        <a:pt x="165" y="116"/>
                        <a:pt x="165" y="116"/>
                        <a:pt x="165" y="116"/>
                      </a:cubicBezTo>
                      <a:cubicBezTo>
                        <a:pt x="165" y="117"/>
                        <a:pt x="166" y="118"/>
                        <a:pt x="165" y="118"/>
                      </a:cubicBezTo>
                      <a:cubicBezTo>
                        <a:pt x="165" y="118"/>
                        <a:pt x="165" y="117"/>
                        <a:pt x="165" y="117"/>
                      </a:cubicBezTo>
                      <a:cubicBezTo>
                        <a:pt x="165" y="117"/>
                        <a:pt x="164" y="117"/>
                        <a:pt x="164" y="116"/>
                      </a:cubicBezTo>
                      <a:close/>
                      <a:moveTo>
                        <a:pt x="167" y="104"/>
                      </a:moveTo>
                      <a:cubicBezTo>
                        <a:pt x="165" y="104"/>
                        <a:pt x="164" y="104"/>
                        <a:pt x="163" y="105"/>
                      </a:cubicBezTo>
                      <a:cubicBezTo>
                        <a:pt x="162" y="104"/>
                        <a:pt x="161" y="105"/>
                        <a:pt x="160" y="105"/>
                      </a:cubicBezTo>
                      <a:cubicBezTo>
                        <a:pt x="159" y="104"/>
                        <a:pt x="162" y="104"/>
                        <a:pt x="161" y="104"/>
                      </a:cubicBezTo>
                      <a:cubicBezTo>
                        <a:pt x="161" y="104"/>
                        <a:pt x="164" y="103"/>
                        <a:pt x="163" y="104"/>
                      </a:cubicBezTo>
                      <a:cubicBezTo>
                        <a:pt x="164" y="102"/>
                        <a:pt x="167" y="103"/>
                        <a:pt x="168" y="102"/>
                      </a:cubicBezTo>
                      <a:cubicBezTo>
                        <a:pt x="168" y="102"/>
                        <a:pt x="167" y="103"/>
                        <a:pt x="167" y="104"/>
                      </a:cubicBezTo>
                      <a:close/>
                      <a:moveTo>
                        <a:pt x="160" y="103"/>
                      </a:moveTo>
                      <a:cubicBezTo>
                        <a:pt x="160" y="103"/>
                        <a:pt x="160" y="103"/>
                        <a:pt x="160" y="103"/>
                      </a:cubicBezTo>
                      <a:cubicBezTo>
                        <a:pt x="161" y="103"/>
                        <a:pt x="160" y="104"/>
                        <a:pt x="161" y="104"/>
                      </a:cubicBezTo>
                      <a:cubicBezTo>
                        <a:pt x="161" y="104"/>
                        <a:pt x="161" y="104"/>
                        <a:pt x="160" y="104"/>
                      </a:cubicBezTo>
                      <a:cubicBezTo>
                        <a:pt x="160" y="104"/>
                        <a:pt x="160" y="104"/>
                        <a:pt x="160" y="104"/>
                      </a:cubicBezTo>
                      <a:cubicBezTo>
                        <a:pt x="159" y="104"/>
                        <a:pt x="161" y="103"/>
                        <a:pt x="160" y="103"/>
                      </a:cubicBezTo>
                      <a:close/>
                      <a:moveTo>
                        <a:pt x="165" y="112"/>
                      </a:moveTo>
                      <a:cubicBezTo>
                        <a:pt x="166" y="112"/>
                        <a:pt x="167" y="111"/>
                        <a:pt x="168" y="112"/>
                      </a:cubicBezTo>
                      <a:cubicBezTo>
                        <a:pt x="167" y="112"/>
                        <a:pt x="167" y="112"/>
                        <a:pt x="167" y="112"/>
                      </a:cubicBezTo>
                      <a:cubicBezTo>
                        <a:pt x="167" y="111"/>
                        <a:pt x="165" y="113"/>
                        <a:pt x="165" y="112"/>
                      </a:cubicBezTo>
                      <a:close/>
                      <a:moveTo>
                        <a:pt x="163" y="102"/>
                      </a:moveTo>
                      <a:cubicBezTo>
                        <a:pt x="163" y="103"/>
                        <a:pt x="162" y="102"/>
                        <a:pt x="162" y="102"/>
                      </a:cubicBezTo>
                      <a:cubicBezTo>
                        <a:pt x="161" y="102"/>
                        <a:pt x="163" y="101"/>
                        <a:pt x="163" y="102"/>
                      </a:cubicBezTo>
                      <a:close/>
                      <a:moveTo>
                        <a:pt x="156" y="85"/>
                      </a:moveTo>
                      <a:cubicBezTo>
                        <a:pt x="157" y="85"/>
                        <a:pt x="158" y="84"/>
                        <a:pt x="159" y="83"/>
                      </a:cubicBezTo>
                      <a:cubicBezTo>
                        <a:pt x="160" y="84"/>
                        <a:pt x="159" y="84"/>
                        <a:pt x="159" y="84"/>
                      </a:cubicBezTo>
                      <a:cubicBezTo>
                        <a:pt x="161" y="82"/>
                        <a:pt x="164" y="83"/>
                        <a:pt x="168" y="81"/>
                      </a:cubicBezTo>
                      <a:cubicBezTo>
                        <a:pt x="169" y="81"/>
                        <a:pt x="168" y="82"/>
                        <a:pt x="168" y="82"/>
                      </a:cubicBezTo>
                      <a:cubicBezTo>
                        <a:pt x="169" y="82"/>
                        <a:pt x="169" y="81"/>
                        <a:pt x="169" y="82"/>
                      </a:cubicBezTo>
                      <a:cubicBezTo>
                        <a:pt x="169" y="82"/>
                        <a:pt x="170" y="82"/>
                        <a:pt x="170" y="82"/>
                      </a:cubicBezTo>
                      <a:cubicBezTo>
                        <a:pt x="170" y="82"/>
                        <a:pt x="170" y="82"/>
                        <a:pt x="170" y="82"/>
                      </a:cubicBezTo>
                      <a:cubicBezTo>
                        <a:pt x="170" y="82"/>
                        <a:pt x="170" y="82"/>
                        <a:pt x="170" y="82"/>
                      </a:cubicBezTo>
                      <a:cubicBezTo>
                        <a:pt x="171" y="82"/>
                        <a:pt x="171" y="82"/>
                        <a:pt x="171" y="82"/>
                      </a:cubicBezTo>
                      <a:cubicBezTo>
                        <a:pt x="171" y="82"/>
                        <a:pt x="170" y="82"/>
                        <a:pt x="170" y="83"/>
                      </a:cubicBezTo>
                      <a:cubicBezTo>
                        <a:pt x="169" y="83"/>
                        <a:pt x="168" y="83"/>
                        <a:pt x="168" y="83"/>
                      </a:cubicBezTo>
                      <a:cubicBezTo>
                        <a:pt x="167" y="83"/>
                        <a:pt x="166" y="84"/>
                        <a:pt x="166" y="83"/>
                      </a:cubicBezTo>
                      <a:cubicBezTo>
                        <a:pt x="165" y="83"/>
                        <a:pt x="165" y="84"/>
                        <a:pt x="166" y="84"/>
                      </a:cubicBezTo>
                      <a:cubicBezTo>
                        <a:pt x="165" y="85"/>
                        <a:pt x="163" y="85"/>
                        <a:pt x="163" y="85"/>
                      </a:cubicBezTo>
                      <a:cubicBezTo>
                        <a:pt x="162" y="84"/>
                        <a:pt x="162" y="85"/>
                        <a:pt x="162" y="84"/>
                      </a:cubicBezTo>
                      <a:cubicBezTo>
                        <a:pt x="162" y="84"/>
                        <a:pt x="162" y="85"/>
                        <a:pt x="161" y="85"/>
                      </a:cubicBezTo>
                      <a:cubicBezTo>
                        <a:pt x="162" y="85"/>
                        <a:pt x="161" y="85"/>
                        <a:pt x="161" y="86"/>
                      </a:cubicBezTo>
                      <a:cubicBezTo>
                        <a:pt x="161" y="86"/>
                        <a:pt x="161" y="86"/>
                        <a:pt x="161" y="86"/>
                      </a:cubicBezTo>
                      <a:cubicBezTo>
                        <a:pt x="162" y="86"/>
                        <a:pt x="162" y="86"/>
                        <a:pt x="163" y="86"/>
                      </a:cubicBezTo>
                      <a:cubicBezTo>
                        <a:pt x="163" y="87"/>
                        <a:pt x="161" y="87"/>
                        <a:pt x="160" y="87"/>
                      </a:cubicBezTo>
                      <a:cubicBezTo>
                        <a:pt x="160" y="86"/>
                        <a:pt x="159" y="86"/>
                        <a:pt x="158" y="87"/>
                      </a:cubicBezTo>
                      <a:cubicBezTo>
                        <a:pt x="157" y="85"/>
                        <a:pt x="157" y="85"/>
                        <a:pt x="156" y="84"/>
                      </a:cubicBezTo>
                      <a:cubicBezTo>
                        <a:pt x="156" y="84"/>
                        <a:pt x="156" y="84"/>
                        <a:pt x="156" y="85"/>
                      </a:cubicBezTo>
                      <a:close/>
                      <a:moveTo>
                        <a:pt x="164" y="102"/>
                      </a:moveTo>
                      <a:cubicBezTo>
                        <a:pt x="164" y="102"/>
                        <a:pt x="164" y="102"/>
                        <a:pt x="164" y="102"/>
                      </a:cubicBezTo>
                      <a:cubicBezTo>
                        <a:pt x="164" y="101"/>
                        <a:pt x="165" y="101"/>
                        <a:pt x="166" y="101"/>
                      </a:cubicBezTo>
                      <a:cubicBezTo>
                        <a:pt x="166" y="102"/>
                        <a:pt x="165" y="102"/>
                        <a:pt x="164" y="102"/>
                      </a:cubicBezTo>
                      <a:close/>
                      <a:moveTo>
                        <a:pt x="173" y="113"/>
                      </a:moveTo>
                      <a:cubicBezTo>
                        <a:pt x="177" y="112"/>
                        <a:pt x="180" y="110"/>
                        <a:pt x="185" y="110"/>
                      </a:cubicBezTo>
                      <a:cubicBezTo>
                        <a:pt x="184" y="112"/>
                        <a:pt x="181" y="112"/>
                        <a:pt x="179" y="113"/>
                      </a:cubicBezTo>
                      <a:cubicBezTo>
                        <a:pt x="179" y="112"/>
                        <a:pt x="180" y="112"/>
                        <a:pt x="180" y="112"/>
                      </a:cubicBezTo>
                      <a:cubicBezTo>
                        <a:pt x="176" y="113"/>
                        <a:pt x="173" y="114"/>
                        <a:pt x="170" y="116"/>
                      </a:cubicBezTo>
                      <a:cubicBezTo>
                        <a:pt x="169" y="116"/>
                        <a:pt x="170" y="115"/>
                        <a:pt x="169" y="115"/>
                      </a:cubicBezTo>
                      <a:cubicBezTo>
                        <a:pt x="169" y="114"/>
                        <a:pt x="171" y="115"/>
                        <a:pt x="171" y="114"/>
                      </a:cubicBezTo>
                      <a:cubicBezTo>
                        <a:pt x="171" y="114"/>
                        <a:pt x="171" y="114"/>
                        <a:pt x="171" y="115"/>
                      </a:cubicBezTo>
                      <a:cubicBezTo>
                        <a:pt x="173" y="115"/>
                        <a:pt x="173" y="113"/>
                        <a:pt x="174" y="114"/>
                      </a:cubicBezTo>
                      <a:cubicBezTo>
                        <a:pt x="173" y="113"/>
                        <a:pt x="173" y="113"/>
                        <a:pt x="173" y="113"/>
                      </a:cubicBezTo>
                      <a:close/>
                      <a:moveTo>
                        <a:pt x="172" y="116"/>
                      </a:moveTo>
                      <a:cubicBezTo>
                        <a:pt x="172" y="116"/>
                        <a:pt x="171" y="116"/>
                        <a:pt x="171" y="116"/>
                      </a:cubicBezTo>
                      <a:cubicBezTo>
                        <a:pt x="170" y="116"/>
                        <a:pt x="171" y="115"/>
                        <a:pt x="172" y="115"/>
                      </a:cubicBezTo>
                      <a:cubicBezTo>
                        <a:pt x="171" y="116"/>
                        <a:pt x="172" y="116"/>
                        <a:pt x="171" y="117"/>
                      </a:cubicBezTo>
                      <a:cubicBezTo>
                        <a:pt x="171" y="116"/>
                        <a:pt x="171" y="116"/>
                        <a:pt x="172" y="116"/>
                      </a:cubicBezTo>
                      <a:close/>
                      <a:moveTo>
                        <a:pt x="171" y="88"/>
                      </a:moveTo>
                      <a:cubicBezTo>
                        <a:pt x="170" y="88"/>
                        <a:pt x="170" y="88"/>
                        <a:pt x="170" y="88"/>
                      </a:cubicBezTo>
                      <a:cubicBezTo>
                        <a:pt x="171" y="87"/>
                        <a:pt x="169" y="87"/>
                        <a:pt x="169" y="86"/>
                      </a:cubicBezTo>
                      <a:cubicBezTo>
                        <a:pt x="166" y="86"/>
                        <a:pt x="165" y="87"/>
                        <a:pt x="162" y="88"/>
                      </a:cubicBezTo>
                      <a:cubicBezTo>
                        <a:pt x="162" y="87"/>
                        <a:pt x="163" y="87"/>
                        <a:pt x="163" y="86"/>
                      </a:cubicBezTo>
                      <a:cubicBezTo>
                        <a:pt x="163" y="88"/>
                        <a:pt x="164" y="85"/>
                        <a:pt x="165" y="86"/>
                      </a:cubicBezTo>
                      <a:cubicBezTo>
                        <a:pt x="166" y="86"/>
                        <a:pt x="165" y="85"/>
                        <a:pt x="166" y="85"/>
                      </a:cubicBezTo>
                      <a:cubicBezTo>
                        <a:pt x="166" y="86"/>
                        <a:pt x="166" y="85"/>
                        <a:pt x="167" y="86"/>
                      </a:cubicBezTo>
                      <a:cubicBezTo>
                        <a:pt x="168" y="84"/>
                        <a:pt x="170" y="85"/>
                        <a:pt x="172" y="84"/>
                      </a:cubicBezTo>
                      <a:cubicBezTo>
                        <a:pt x="173" y="85"/>
                        <a:pt x="170" y="86"/>
                        <a:pt x="172" y="86"/>
                      </a:cubicBezTo>
                      <a:cubicBezTo>
                        <a:pt x="172" y="87"/>
                        <a:pt x="170" y="87"/>
                        <a:pt x="171" y="88"/>
                      </a:cubicBezTo>
                      <a:close/>
                      <a:moveTo>
                        <a:pt x="181" y="127"/>
                      </a:moveTo>
                      <a:cubicBezTo>
                        <a:pt x="181" y="129"/>
                        <a:pt x="179" y="128"/>
                        <a:pt x="178" y="128"/>
                      </a:cubicBezTo>
                      <a:cubicBezTo>
                        <a:pt x="178" y="127"/>
                        <a:pt x="180" y="128"/>
                        <a:pt x="181" y="127"/>
                      </a:cubicBezTo>
                      <a:close/>
                      <a:moveTo>
                        <a:pt x="177" y="120"/>
                      </a:moveTo>
                      <a:cubicBezTo>
                        <a:pt x="178" y="121"/>
                        <a:pt x="178" y="122"/>
                        <a:pt x="178" y="121"/>
                      </a:cubicBezTo>
                      <a:cubicBezTo>
                        <a:pt x="179" y="121"/>
                        <a:pt x="177" y="122"/>
                        <a:pt x="177" y="122"/>
                      </a:cubicBezTo>
                      <a:cubicBezTo>
                        <a:pt x="176" y="122"/>
                        <a:pt x="176" y="120"/>
                        <a:pt x="177" y="120"/>
                      </a:cubicBezTo>
                      <a:close/>
                      <a:moveTo>
                        <a:pt x="180" y="105"/>
                      </a:moveTo>
                      <a:cubicBezTo>
                        <a:pt x="180" y="105"/>
                        <a:pt x="181" y="104"/>
                        <a:pt x="181" y="105"/>
                      </a:cubicBezTo>
                      <a:cubicBezTo>
                        <a:pt x="182" y="104"/>
                        <a:pt x="182" y="104"/>
                        <a:pt x="184" y="104"/>
                      </a:cubicBezTo>
                      <a:cubicBezTo>
                        <a:pt x="184" y="104"/>
                        <a:pt x="183" y="104"/>
                        <a:pt x="184" y="105"/>
                      </a:cubicBezTo>
                      <a:cubicBezTo>
                        <a:pt x="184" y="105"/>
                        <a:pt x="184" y="105"/>
                        <a:pt x="185" y="105"/>
                      </a:cubicBezTo>
                      <a:cubicBezTo>
                        <a:pt x="185" y="105"/>
                        <a:pt x="186" y="104"/>
                        <a:pt x="185" y="104"/>
                      </a:cubicBezTo>
                      <a:cubicBezTo>
                        <a:pt x="185" y="104"/>
                        <a:pt x="184" y="104"/>
                        <a:pt x="185" y="104"/>
                      </a:cubicBezTo>
                      <a:cubicBezTo>
                        <a:pt x="184" y="104"/>
                        <a:pt x="185" y="104"/>
                        <a:pt x="184" y="103"/>
                      </a:cubicBezTo>
                      <a:cubicBezTo>
                        <a:pt x="186" y="103"/>
                        <a:pt x="187" y="102"/>
                        <a:pt x="189" y="101"/>
                      </a:cubicBezTo>
                      <a:cubicBezTo>
                        <a:pt x="188" y="102"/>
                        <a:pt x="188" y="103"/>
                        <a:pt x="189" y="104"/>
                      </a:cubicBezTo>
                      <a:cubicBezTo>
                        <a:pt x="184" y="105"/>
                        <a:pt x="183" y="106"/>
                        <a:pt x="179" y="106"/>
                      </a:cubicBezTo>
                      <a:cubicBezTo>
                        <a:pt x="179" y="106"/>
                        <a:pt x="180" y="105"/>
                        <a:pt x="180" y="105"/>
                      </a:cubicBezTo>
                      <a:close/>
                      <a:moveTo>
                        <a:pt x="192" y="96"/>
                      </a:moveTo>
                      <a:cubicBezTo>
                        <a:pt x="193" y="96"/>
                        <a:pt x="194" y="96"/>
                        <a:pt x="195" y="95"/>
                      </a:cubicBezTo>
                      <a:cubicBezTo>
                        <a:pt x="196" y="95"/>
                        <a:pt x="195" y="96"/>
                        <a:pt x="195" y="96"/>
                      </a:cubicBezTo>
                      <a:cubicBezTo>
                        <a:pt x="196" y="97"/>
                        <a:pt x="196" y="95"/>
                        <a:pt x="196" y="95"/>
                      </a:cubicBezTo>
                      <a:cubicBezTo>
                        <a:pt x="197" y="96"/>
                        <a:pt x="198" y="95"/>
                        <a:pt x="199" y="96"/>
                      </a:cubicBezTo>
                      <a:cubicBezTo>
                        <a:pt x="196" y="97"/>
                        <a:pt x="193" y="98"/>
                        <a:pt x="192" y="96"/>
                      </a:cubicBezTo>
                      <a:close/>
                      <a:moveTo>
                        <a:pt x="200" y="102"/>
                      </a:moveTo>
                      <a:cubicBezTo>
                        <a:pt x="200" y="102"/>
                        <a:pt x="200" y="102"/>
                        <a:pt x="200" y="103"/>
                      </a:cubicBezTo>
                      <a:cubicBezTo>
                        <a:pt x="200" y="103"/>
                        <a:pt x="199" y="103"/>
                        <a:pt x="200" y="103"/>
                      </a:cubicBezTo>
                      <a:cubicBezTo>
                        <a:pt x="199" y="104"/>
                        <a:pt x="197" y="104"/>
                        <a:pt x="197" y="104"/>
                      </a:cubicBezTo>
                      <a:cubicBezTo>
                        <a:pt x="196" y="104"/>
                        <a:pt x="197" y="103"/>
                        <a:pt x="197" y="103"/>
                      </a:cubicBezTo>
                      <a:cubicBezTo>
                        <a:pt x="198" y="103"/>
                        <a:pt x="199" y="103"/>
                        <a:pt x="200" y="102"/>
                      </a:cubicBezTo>
                      <a:close/>
                      <a:moveTo>
                        <a:pt x="205" y="107"/>
                      </a:moveTo>
                      <a:cubicBezTo>
                        <a:pt x="208" y="106"/>
                        <a:pt x="211" y="105"/>
                        <a:pt x="213" y="105"/>
                      </a:cubicBezTo>
                      <a:cubicBezTo>
                        <a:pt x="212" y="105"/>
                        <a:pt x="213" y="105"/>
                        <a:pt x="214" y="105"/>
                      </a:cubicBezTo>
                      <a:cubicBezTo>
                        <a:pt x="213" y="106"/>
                        <a:pt x="211" y="105"/>
                        <a:pt x="211" y="107"/>
                      </a:cubicBezTo>
                      <a:cubicBezTo>
                        <a:pt x="207" y="108"/>
                        <a:pt x="203" y="109"/>
                        <a:pt x="201" y="109"/>
                      </a:cubicBezTo>
                      <a:cubicBezTo>
                        <a:pt x="201" y="108"/>
                        <a:pt x="204" y="109"/>
                        <a:pt x="205" y="107"/>
                      </a:cubicBezTo>
                      <a:close/>
                      <a:moveTo>
                        <a:pt x="204" y="101"/>
                      </a:moveTo>
                      <a:cubicBezTo>
                        <a:pt x="205" y="101"/>
                        <a:pt x="206" y="100"/>
                        <a:pt x="206" y="99"/>
                      </a:cubicBezTo>
                      <a:cubicBezTo>
                        <a:pt x="207" y="99"/>
                        <a:pt x="207" y="101"/>
                        <a:pt x="206" y="101"/>
                      </a:cubicBezTo>
                      <a:cubicBezTo>
                        <a:pt x="207" y="101"/>
                        <a:pt x="207" y="100"/>
                        <a:pt x="208" y="101"/>
                      </a:cubicBezTo>
                      <a:cubicBezTo>
                        <a:pt x="208" y="100"/>
                        <a:pt x="207" y="101"/>
                        <a:pt x="207" y="100"/>
                      </a:cubicBezTo>
                      <a:cubicBezTo>
                        <a:pt x="207" y="100"/>
                        <a:pt x="208" y="100"/>
                        <a:pt x="208" y="100"/>
                      </a:cubicBezTo>
                      <a:cubicBezTo>
                        <a:pt x="208" y="101"/>
                        <a:pt x="209" y="101"/>
                        <a:pt x="209" y="101"/>
                      </a:cubicBezTo>
                      <a:cubicBezTo>
                        <a:pt x="207" y="101"/>
                        <a:pt x="207" y="101"/>
                        <a:pt x="206" y="102"/>
                      </a:cubicBezTo>
                      <a:cubicBezTo>
                        <a:pt x="206" y="101"/>
                        <a:pt x="205" y="102"/>
                        <a:pt x="204" y="101"/>
                      </a:cubicBezTo>
                      <a:close/>
                      <a:moveTo>
                        <a:pt x="206" y="103"/>
                      </a:moveTo>
                      <a:cubicBezTo>
                        <a:pt x="206" y="103"/>
                        <a:pt x="207" y="102"/>
                        <a:pt x="207" y="102"/>
                      </a:cubicBezTo>
                      <a:cubicBezTo>
                        <a:pt x="207" y="102"/>
                        <a:pt x="207" y="103"/>
                        <a:pt x="206" y="103"/>
                      </a:cubicBezTo>
                      <a:close/>
                      <a:moveTo>
                        <a:pt x="205" y="95"/>
                      </a:moveTo>
                      <a:cubicBezTo>
                        <a:pt x="205" y="94"/>
                        <a:pt x="206" y="94"/>
                        <a:pt x="206" y="94"/>
                      </a:cubicBezTo>
                      <a:cubicBezTo>
                        <a:pt x="205" y="94"/>
                        <a:pt x="205" y="94"/>
                        <a:pt x="204" y="93"/>
                      </a:cubicBezTo>
                      <a:cubicBezTo>
                        <a:pt x="206" y="93"/>
                        <a:pt x="206" y="94"/>
                        <a:pt x="208" y="93"/>
                      </a:cubicBezTo>
                      <a:cubicBezTo>
                        <a:pt x="209" y="94"/>
                        <a:pt x="207" y="94"/>
                        <a:pt x="207" y="95"/>
                      </a:cubicBezTo>
                      <a:cubicBezTo>
                        <a:pt x="207" y="95"/>
                        <a:pt x="207" y="94"/>
                        <a:pt x="207" y="94"/>
                      </a:cubicBezTo>
                      <a:cubicBezTo>
                        <a:pt x="206" y="95"/>
                        <a:pt x="207" y="96"/>
                        <a:pt x="207" y="96"/>
                      </a:cubicBezTo>
                      <a:cubicBezTo>
                        <a:pt x="207" y="96"/>
                        <a:pt x="206" y="96"/>
                        <a:pt x="206" y="96"/>
                      </a:cubicBezTo>
                      <a:cubicBezTo>
                        <a:pt x="206" y="96"/>
                        <a:pt x="206" y="95"/>
                        <a:pt x="205" y="95"/>
                      </a:cubicBezTo>
                      <a:close/>
                      <a:moveTo>
                        <a:pt x="204" y="60"/>
                      </a:moveTo>
                      <a:cubicBezTo>
                        <a:pt x="204" y="58"/>
                        <a:pt x="201" y="60"/>
                        <a:pt x="200" y="59"/>
                      </a:cubicBezTo>
                      <a:cubicBezTo>
                        <a:pt x="202" y="59"/>
                        <a:pt x="204" y="58"/>
                        <a:pt x="206" y="58"/>
                      </a:cubicBezTo>
                      <a:cubicBezTo>
                        <a:pt x="206" y="59"/>
                        <a:pt x="204" y="59"/>
                        <a:pt x="204" y="59"/>
                      </a:cubicBezTo>
                      <a:cubicBezTo>
                        <a:pt x="204" y="60"/>
                        <a:pt x="205" y="59"/>
                        <a:pt x="206" y="59"/>
                      </a:cubicBezTo>
                      <a:cubicBezTo>
                        <a:pt x="205" y="60"/>
                        <a:pt x="205" y="59"/>
                        <a:pt x="204" y="60"/>
                      </a:cubicBezTo>
                      <a:close/>
                      <a:moveTo>
                        <a:pt x="210" y="68"/>
                      </a:moveTo>
                      <a:cubicBezTo>
                        <a:pt x="210" y="69"/>
                        <a:pt x="209" y="67"/>
                        <a:pt x="211" y="67"/>
                      </a:cubicBezTo>
                      <a:cubicBezTo>
                        <a:pt x="211" y="67"/>
                        <a:pt x="212" y="67"/>
                        <a:pt x="212" y="67"/>
                      </a:cubicBezTo>
                      <a:cubicBezTo>
                        <a:pt x="213" y="66"/>
                        <a:pt x="214" y="66"/>
                        <a:pt x="216" y="66"/>
                      </a:cubicBezTo>
                      <a:cubicBezTo>
                        <a:pt x="216" y="69"/>
                        <a:pt x="211" y="68"/>
                        <a:pt x="210" y="68"/>
                      </a:cubicBezTo>
                      <a:close/>
                      <a:moveTo>
                        <a:pt x="218" y="97"/>
                      </a:moveTo>
                      <a:cubicBezTo>
                        <a:pt x="219" y="97"/>
                        <a:pt x="219" y="97"/>
                        <a:pt x="219" y="97"/>
                      </a:cubicBezTo>
                      <a:cubicBezTo>
                        <a:pt x="219" y="98"/>
                        <a:pt x="218" y="97"/>
                        <a:pt x="217" y="97"/>
                      </a:cubicBezTo>
                      <a:cubicBezTo>
                        <a:pt x="219" y="96"/>
                        <a:pt x="219" y="96"/>
                        <a:pt x="220" y="96"/>
                      </a:cubicBezTo>
                      <a:cubicBezTo>
                        <a:pt x="220" y="97"/>
                        <a:pt x="221" y="97"/>
                        <a:pt x="220" y="97"/>
                      </a:cubicBezTo>
                      <a:cubicBezTo>
                        <a:pt x="220" y="98"/>
                        <a:pt x="219" y="96"/>
                        <a:pt x="218" y="97"/>
                      </a:cubicBezTo>
                      <a:close/>
                      <a:moveTo>
                        <a:pt x="230" y="60"/>
                      </a:moveTo>
                      <a:cubicBezTo>
                        <a:pt x="231" y="62"/>
                        <a:pt x="231" y="62"/>
                        <a:pt x="231" y="62"/>
                      </a:cubicBezTo>
                      <a:cubicBezTo>
                        <a:pt x="234" y="60"/>
                        <a:pt x="233" y="61"/>
                        <a:pt x="236" y="61"/>
                      </a:cubicBezTo>
                      <a:cubicBezTo>
                        <a:pt x="236" y="62"/>
                        <a:pt x="236" y="61"/>
                        <a:pt x="235" y="62"/>
                      </a:cubicBezTo>
                      <a:cubicBezTo>
                        <a:pt x="236" y="62"/>
                        <a:pt x="236" y="62"/>
                        <a:pt x="237" y="62"/>
                      </a:cubicBezTo>
                      <a:cubicBezTo>
                        <a:pt x="237" y="62"/>
                        <a:pt x="237" y="62"/>
                        <a:pt x="237" y="63"/>
                      </a:cubicBezTo>
                      <a:cubicBezTo>
                        <a:pt x="237" y="63"/>
                        <a:pt x="237" y="63"/>
                        <a:pt x="236" y="63"/>
                      </a:cubicBezTo>
                      <a:cubicBezTo>
                        <a:pt x="233" y="65"/>
                        <a:pt x="228" y="64"/>
                        <a:pt x="223" y="65"/>
                      </a:cubicBezTo>
                      <a:cubicBezTo>
                        <a:pt x="222" y="67"/>
                        <a:pt x="218" y="67"/>
                        <a:pt x="217" y="66"/>
                      </a:cubicBezTo>
                      <a:cubicBezTo>
                        <a:pt x="217" y="66"/>
                        <a:pt x="217" y="65"/>
                        <a:pt x="218" y="65"/>
                      </a:cubicBezTo>
                      <a:cubicBezTo>
                        <a:pt x="218" y="65"/>
                        <a:pt x="218" y="64"/>
                        <a:pt x="217" y="65"/>
                      </a:cubicBezTo>
                      <a:cubicBezTo>
                        <a:pt x="218" y="64"/>
                        <a:pt x="218" y="64"/>
                        <a:pt x="218" y="63"/>
                      </a:cubicBezTo>
                      <a:cubicBezTo>
                        <a:pt x="219" y="65"/>
                        <a:pt x="218" y="64"/>
                        <a:pt x="219" y="65"/>
                      </a:cubicBezTo>
                      <a:cubicBezTo>
                        <a:pt x="222" y="63"/>
                        <a:pt x="226" y="63"/>
                        <a:pt x="229" y="62"/>
                      </a:cubicBezTo>
                      <a:cubicBezTo>
                        <a:pt x="230" y="61"/>
                        <a:pt x="229" y="60"/>
                        <a:pt x="230" y="60"/>
                      </a:cubicBezTo>
                      <a:close/>
                      <a:moveTo>
                        <a:pt x="231" y="63"/>
                      </a:moveTo>
                      <a:cubicBezTo>
                        <a:pt x="232" y="63"/>
                        <a:pt x="232" y="63"/>
                        <a:pt x="232" y="62"/>
                      </a:cubicBezTo>
                      <a:cubicBezTo>
                        <a:pt x="232" y="63"/>
                        <a:pt x="233" y="63"/>
                        <a:pt x="233" y="62"/>
                      </a:cubicBezTo>
                      <a:cubicBezTo>
                        <a:pt x="232" y="62"/>
                        <a:pt x="232" y="63"/>
                        <a:pt x="231" y="63"/>
                      </a:cubicBezTo>
                      <a:close/>
                      <a:moveTo>
                        <a:pt x="221" y="65"/>
                      </a:moveTo>
                      <a:cubicBezTo>
                        <a:pt x="222" y="65"/>
                        <a:pt x="223" y="65"/>
                        <a:pt x="223" y="64"/>
                      </a:cubicBezTo>
                      <a:cubicBezTo>
                        <a:pt x="223" y="65"/>
                        <a:pt x="221" y="64"/>
                        <a:pt x="221" y="65"/>
                      </a:cubicBezTo>
                      <a:close/>
                      <a:moveTo>
                        <a:pt x="219" y="56"/>
                      </a:moveTo>
                      <a:cubicBezTo>
                        <a:pt x="220" y="56"/>
                        <a:pt x="220" y="57"/>
                        <a:pt x="221" y="57"/>
                      </a:cubicBezTo>
                      <a:cubicBezTo>
                        <a:pt x="221" y="57"/>
                        <a:pt x="221" y="57"/>
                        <a:pt x="221" y="57"/>
                      </a:cubicBezTo>
                      <a:cubicBezTo>
                        <a:pt x="220" y="58"/>
                        <a:pt x="220" y="58"/>
                        <a:pt x="220" y="58"/>
                      </a:cubicBezTo>
                      <a:cubicBezTo>
                        <a:pt x="220" y="56"/>
                        <a:pt x="220" y="57"/>
                        <a:pt x="219" y="58"/>
                      </a:cubicBezTo>
                      <a:cubicBezTo>
                        <a:pt x="219" y="57"/>
                        <a:pt x="219" y="57"/>
                        <a:pt x="219" y="57"/>
                      </a:cubicBezTo>
                      <a:cubicBezTo>
                        <a:pt x="218" y="57"/>
                        <a:pt x="220" y="57"/>
                        <a:pt x="219" y="56"/>
                      </a:cubicBezTo>
                      <a:close/>
                      <a:moveTo>
                        <a:pt x="218" y="53"/>
                      </a:moveTo>
                      <a:cubicBezTo>
                        <a:pt x="219" y="53"/>
                        <a:pt x="221" y="52"/>
                        <a:pt x="222" y="52"/>
                      </a:cubicBezTo>
                      <a:cubicBezTo>
                        <a:pt x="222" y="53"/>
                        <a:pt x="221" y="53"/>
                        <a:pt x="221" y="54"/>
                      </a:cubicBezTo>
                      <a:cubicBezTo>
                        <a:pt x="221" y="55"/>
                        <a:pt x="222" y="54"/>
                        <a:pt x="223" y="54"/>
                      </a:cubicBezTo>
                      <a:cubicBezTo>
                        <a:pt x="223" y="55"/>
                        <a:pt x="224" y="55"/>
                        <a:pt x="224" y="55"/>
                      </a:cubicBezTo>
                      <a:cubicBezTo>
                        <a:pt x="224" y="55"/>
                        <a:pt x="224" y="56"/>
                        <a:pt x="223" y="56"/>
                      </a:cubicBezTo>
                      <a:cubicBezTo>
                        <a:pt x="224" y="56"/>
                        <a:pt x="225" y="56"/>
                        <a:pt x="225" y="56"/>
                      </a:cubicBezTo>
                      <a:cubicBezTo>
                        <a:pt x="225" y="57"/>
                        <a:pt x="223" y="57"/>
                        <a:pt x="222" y="57"/>
                      </a:cubicBezTo>
                      <a:cubicBezTo>
                        <a:pt x="222" y="56"/>
                        <a:pt x="222" y="56"/>
                        <a:pt x="223" y="57"/>
                      </a:cubicBezTo>
                      <a:cubicBezTo>
                        <a:pt x="223" y="56"/>
                        <a:pt x="223" y="56"/>
                        <a:pt x="223" y="55"/>
                      </a:cubicBezTo>
                      <a:cubicBezTo>
                        <a:pt x="222" y="55"/>
                        <a:pt x="222" y="56"/>
                        <a:pt x="220" y="56"/>
                      </a:cubicBezTo>
                      <a:cubicBezTo>
                        <a:pt x="220" y="55"/>
                        <a:pt x="219" y="56"/>
                        <a:pt x="219" y="55"/>
                      </a:cubicBezTo>
                      <a:cubicBezTo>
                        <a:pt x="220" y="55"/>
                        <a:pt x="220" y="56"/>
                        <a:pt x="221" y="55"/>
                      </a:cubicBezTo>
                      <a:cubicBezTo>
                        <a:pt x="221" y="54"/>
                        <a:pt x="220" y="55"/>
                        <a:pt x="219" y="54"/>
                      </a:cubicBezTo>
                      <a:cubicBezTo>
                        <a:pt x="219" y="53"/>
                        <a:pt x="218" y="54"/>
                        <a:pt x="218" y="53"/>
                      </a:cubicBezTo>
                      <a:close/>
                      <a:moveTo>
                        <a:pt x="227" y="53"/>
                      </a:moveTo>
                      <a:cubicBezTo>
                        <a:pt x="227" y="54"/>
                        <a:pt x="227" y="54"/>
                        <a:pt x="228" y="54"/>
                      </a:cubicBezTo>
                      <a:cubicBezTo>
                        <a:pt x="228" y="55"/>
                        <a:pt x="226" y="54"/>
                        <a:pt x="225" y="55"/>
                      </a:cubicBezTo>
                      <a:cubicBezTo>
                        <a:pt x="225" y="55"/>
                        <a:pt x="225" y="55"/>
                        <a:pt x="225" y="55"/>
                      </a:cubicBezTo>
                      <a:cubicBezTo>
                        <a:pt x="225" y="55"/>
                        <a:pt x="225" y="55"/>
                        <a:pt x="225" y="55"/>
                      </a:cubicBezTo>
                      <a:cubicBezTo>
                        <a:pt x="224" y="54"/>
                        <a:pt x="227" y="55"/>
                        <a:pt x="226" y="54"/>
                      </a:cubicBezTo>
                      <a:cubicBezTo>
                        <a:pt x="226" y="54"/>
                        <a:pt x="226" y="54"/>
                        <a:pt x="226" y="54"/>
                      </a:cubicBezTo>
                      <a:cubicBezTo>
                        <a:pt x="226" y="54"/>
                        <a:pt x="227" y="53"/>
                        <a:pt x="226" y="54"/>
                      </a:cubicBezTo>
                      <a:cubicBezTo>
                        <a:pt x="226" y="53"/>
                        <a:pt x="227" y="53"/>
                        <a:pt x="227" y="53"/>
                      </a:cubicBezTo>
                      <a:close/>
                      <a:moveTo>
                        <a:pt x="232" y="73"/>
                      </a:moveTo>
                      <a:cubicBezTo>
                        <a:pt x="234" y="72"/>
                        <a:pt x="233" y="72"/>
                        <a:pt x="234" y="71"/>
                      </a:cubicBezTo>
                      <a:cubicBezTo>
                        <a:pt x="234" y="71"/>
                        <a:pt x="233" y="71"/>
                        <a:pt x="233" y="71"/>
                      </a:cubicBezTo>
                      <a:cubicBezTo>
                        <a:pt x="233" y="71"/>
                        <a:pt x="232" y="71"/>
                        <a:pt x="233" y="72"/>
                      </a:cubicBezTo>
                      <a:cubicBezTo>
                        <a:pt x="231" y="73"/>
                        <a:pt x="231" y="71"/>
                        <a:pt x="230" y="72"/>
                      </a:cubicBezTo>
                      <a:cubicBezTo>
                        <a:pt x="229" y="72"/>
                        <a:pt x="231" y="72"/>
                        <a:pt x="230" y="71"/>
                      </a:cubicBezTo>
                      <a:cubicBezTo>
                        <a:pt x="231" y="71"/>
                        <a:pt x="231" y="71"/>
                        <a:pt x="232" y="71"/>
                      </a:cubicBezTo>
                      <a:cubicBezTo>
                        <a:pt x="232" y="71"/>
                        <a:pt x="233" y="71"/>
                        <a:pt x="233" y="70"/>
                      </a:cubicBezTo>
                      <a:cubicBezTo>
                        <a:pt x="233" y="70"/>
                        <a:pt x="232" y="70"/>
                        <a:pt x="231" y="70"/>
                      </a:cubicBezTo>
                      <a:cubicBezTo>
                        <a:pt x="231" y="69"/>
                        <a:pt x="232" y="69"/>
                        <a:pt x="231" y="69"/>
                      </a:cubicBezTo>
                      <a:cubicBezTo>
                        <a:pt x="233" y="69"/>
                        <a:pt x="234" y="69"/>
                        <a:pt x="234" y="70"/>
                      </a:cubicBezTo>
                      <a:cubicBezTo>
                        <a:pt x="235" y="70"/>
                        <a:pt x="236" y="70"/>
                        <a:pt x="236" y="70"/>
                      </a:cubicBezTo>
                      <a:cubicBezTo>
                        <a:pt x="236" y="70"/>
                        <a:pt x="236" y="70"/>
                        <a:pt x="237" y="71"/>
                      </a:cubicBezTo>
                      <a:cubicBezTo>
                        <a:pt x="236" y="71"/>
                        <a:pt x="236" y="71"/>
                        <a:pt x="236" y="71"/>
                      </a:cubicBezTo>
                      <a:cubicBezTo>
                        <a:pt x="236" y="71"/>
                        <a:pt x="238" y="71"/>
                        <a:pt x="238" y="72"/>
                      </a:cubicBezTo>
                      <a:cubicBezTo>
                        <a:pt x="237" y="72"/>
                        <a:pt x="237" y="73"/>
                        <a:pt x="236" y="73"/>
                      </a:cubicBezTo>
                      <a:cubicBezTo>
                        <a:pt x="237" y="72"/>
                        <a:pt x="237" y="72"/>
                        <a:pt x="237" y="72"/>
                      </a:cubicBezTo>
                      <a:cubicBezTo>
                        <a:pt x="235" y="72"/>
                        <a:pt x="237" y="73"/>
                        <a:pt x="236" y="74"/>
                      </a:cubicBezTo>
                      <a:cubicBezTo>
                        <a:pt x="237" y="74"/>
                        <a:pt x="237" y="74"/>
                        <a:pt x="238" y="74"/>
                      </a:cubicBezTo>
                      <a:cubicBezTo>
                        <a:pt x="238" y="75"/>
                        <a:pt x="237" y="75"/>
                        <a:pt x="236" y="75"/>
                      </a:cubicBezTo>
                      <a:cubicBezTo>
                        <a:pt x="236" y="74"/>
                        <a:pt x="236" y="74"/>
                        <a:pt x="236" y="74"/>
                      </a:cubicBezTo>
                      <a:cubicBezTo>
                        <a:pt x="235" y="73"/>
                        <a:pt x="234" y="73"/>
                        <a:pt x="232" y="74"/>
                      </a:cubicBezTo>
                      <a:cubicBezTo>
                        <a:pt x="232" y="73"/>
                        <a:pt x="233" y="73"/>
                        <a:pt x="232" y="73"/>
                      </a:cubicBezTo>
                      <a:close/>
                      <a:moveTo>
                        <a:pt x="235" y="73"/>
                      </a:moveTo>
                      <a:cubicBezTo>
                        <a:pt x="236" y="73"/>
                        <a:pt x="236" y="71"/>
                        <a:pt x="235" y="71"/>
                      </a:cubicBezTo>
                      <a:cubicBezTo>
                        <a:pt x="235" y="72"/>
                        <a:pt x="234" y="72"/>
                        <a:pt x="235" y="73"/>
                      </a:cubicBezTo>
                      <a:close/>
                      <a:moveTo>
                        <a:pt x="229" y="71"/>
                      </a:moveTo>
                      <a:cubicBezTo>
                        <a:pt x="230" y="70"/>
                        <a:pt x="230" y="69"/>
                        <a:pt x="231" y="69"/>
                      </a:cubicBezTo>
                      <a:cubicBezTo>
                        <a:pt x="231" y="70"/>
                        <a:pt x="230" y="70"/>
                        <a:pt x="229" y="71"/>
                      </a:cubicBezTo>
                      <a:close/>
                      <a:moveTo>
                        <a:pt x="238" y="70"/>
                      </a:moveTo>
                      <a:cubicBezTo>
                        <a:pt x="238" y="70"/>
                        <a:pt x="238" y="69"/>
                        <a:pt x="239" y="69"/>
                      </a:cubicBezTo>
                      <a:cubicBezTo>
                        <a:pt x="238" y="69"/>
                        <a:pt x="239" y="70"/>
                        <a:pt x="238" y="70"/>
                      </a:cubicBezTo>
                      <a:close/>
                      <a:moveTo>
                        <a:pt x="240" y="70"/>
                      </a:moveTo>
                      <a:cubicBezTo>
                        <a:pt x="239" y="69"/>
                        <a:pt x="239" y="66"/>
                        <a:pt x="241" y="66"/>
                      </a:cubicBezTo>
                      <a:cubicBezTo>
                        <a:pt x="241" y="65"/>
                        <a:pt x="239" y="65"/>
                        <a:pt x="240" y="66"/>
                      </a:cubicBezTo>
                      <a:cubicBezTo>
                        <a:pt x="239" y="66"/>
                        <a:pt x="239" y="65"/>
                        <a:pt x="239" y="65"/>
                      </a:cubicBezTo>
                      <a:cubicBezTo>
                        <a:pt x="238" y="65"/>
                        <a:pt x="237" y="66"/>
                        <a:pt x="236" y="66"/>
                      </a:cubicBezTo>
                      <a:cubicBezTo>
                        <a:pt x="236" y="65"/>
                        <a:pt x="238" y="66"/>
                        <a:pt x="238" y="65"/>
                      </a:cubicBezTo>
                      <a:cubicBezTo>
                        <a:pt x="239" y="65"/>
                        <a:pt x="241" y="64"/>
                        <a:pt x="242" y="65"/>
                      </a:cubicBezTo>
                      <a:cubicBezTo>
                        <a:pt x="242" y="65"/>
                        <a:pt x="242" y="66"/>
                        <a:pt x="242" y="65"/>
                      </a:cubicBezTo>
                      <a:cubicBezTo>
                        <a:pt x="241" y="65"/>
                        <a:pt x="242" y="65"/>
                        <a:pt x="242" y="66"/>
                      </a:cubicBezTo>
                      <a:cubicBezTo>
                        <a:pt x="240" y="66"/>
                        <a:pt x="241" y="69"/>
                        <a:pt x="240" y="70"/>
                      </a:cubicBezTo>
                      <a:close/>
                      <a:moveTo>
                        <a:pt x="252" y="61"/>
                      </a:moveTo>
                      <a:cubicBezTo>
                        <a:pt x="251" y="60"/>
                        <a:pt x="248" y="62"/>
                        <a:pt x="246" y="61"/>
                      </a:cubicBezTo>
                      <a:cubicBezTo>
                        <a:pt x="246" y="61"/>
                        <a:pt x="245" y="61"/>
                        <a:pt x="246" y="62"/>
                      </a:cubicBezTo>
                      <a:cubicBezTo>
                        <a:pt x="245" y="62"/>
                        <a:pt x="245" y="62"/>
                        <a:pt x="244" y="62"/>
                      </a:cubicBezTo>
                      <a:cubicBezTo>
                        <a:pt x="243" y="61"/>
                        <a:pt x="243" y="60"/>
                        <a:pt x="242" y="60"/>
                      </a:cubicBezTo>
                      <a:cubicBezTo>
                        <a:pt x="243" y="60"/>
                        <a:pt x="243" y="60"/>
                        <a:pt x="245" y="59"/>
                      </a:cubicBezTo>
                      <a:cubicBezTo>
                        <a:pt x="244" y="59"/>
                        <a:pt x="243" y="59"/>
                        <a:pt x="242" y="59"/>
                      </a:cubicBezTo>
                      <a:cubicBezTo>
                        <a:pt x="242" y="58"/>
                        <a:pt x="243" y="59"/>
                        <a:pt x="242" y="58"/>
                      </a:cubicBezTo>
                      <a:cubicBezTo>
                        <a:pt x="243" y="58"/>
                        <a:pt x="243" y="58"/>
                        <a:pt x="243" y="59"/>
                      </a:cubicBezTo>
                      <a:cubicBezTo>
                        <a:pt x="244" y="59"/>
                        <a:pt x="243" y="58"/>
                        <a:pt x="243" y="58"/>
                      </a:cubicBezTo>
                      <a:cubicBezTo>
                        <a:pt x="241" y="56"/>
                        <a:pt x="237" y="60"/>
                        <a:pt x="235" y="58"/>
                      </a:cubicBezTo>
                      <a:cubicBezTo>
                        <a:pt x="237" y="57"/>
                        <a:pt x="238" y="57"/>
                        <a:pt x="239" y="57"/>
                      </a:cubicBezTo>
                      <a:cubicBezTo>
                        <a:pt x="239" y="57"/>
                        <a:pt x="242" y="56"/>
                        <a:pt x="243" y="57"/>
                      </a:cubicBezTo>
                      <a:cubicBezTo>
                        <a:pt x="243" y="56"/>
                        <a:pt x="244" y="56"/>
                        <a:pt x="245" y="56"/>
                      </a:cubicBezTo>
                      <a:cubicBezTo>
                        <a:pt x="244" y="56"/>
                        <a:pt x="245" y="55"/>
                        <a:pt x="245" y="55"/>
                      </a:cubicBezTo>
                      <a:cubicBezTo>
                        <a:pt x="246" y="55"/>
                        <a:pt x="249" y="54"/>
                        <a:pt x="249" y="53"/>
                      </a:cubicBezTo>
                      <a:cubicBezTo>
                        <a:pt x="251" y="54"/>
                        <a:pt x="252" y="52"/>
                        <a:pt x="254" y="52"/>
                      </a:cubicBezTo>
                      <a:cubicBezTo>
                        <a:pt x="253" y="52"/>
                        <a:pt x="249" y="53"/>
                        <a:pt x="252" y="52"/>
                      </a:cubicBezTo>
                      <a:cubicBezTo>
                        <a:pt x="252" y="52"/>
                        <a:pt x="252" y="51"/>
                        <a:pt x="252" y="51"/>
                      </a:cubicBezTo>
                      <a:cubicBezTo>
                        <a:pt x="252" y="51"/>
                        <a:pt x="251" y="51"/>
                        <a:pt x="251" y="51"/>
                      </a:cubicBezTo>
                      <a:cubicBezTo>
                        <a:pt x="251" y="50"/>
                        <a:pt x="251" y="50"/>
                        <a:pt x="250" y="50"/>
                      </a:cubicBezTo>
                      <a:cubicBezTo>
                        <a:pt x="250" y="50"/>
                        <a:pt x="250" y="50"/>
                        <a:pt x="250" y="50"/>
                      </a:cubicBezTo>
                      <a:cubicBezTo>
                        <a:pt x="250" y="51"/>
                        <a:pt x="250" y="50"/>
                        <a:pt x="251" y="51"/>
                      </a:cubicBezTo>
                      <a:cubicBezTo>
                        <a:pt x="250" y="51"/>
                        <a:pt x="250" y="51"/>
                        <a:pt x="250" y="51"/>
                      </a:cubicBezTo>
                      <a:cubicBezTo>
                        <a:pt x="249" y="51"/>
                        <a:pt x="248" y="51"/>
                        <a:pt x="246" y="52"/>
                      </a:cubicBezTo>
                      <a:cubicBezTo>
                        <a:pt x="246" y="51"/>
                        <a:pt x="247" y="51"/>
                        <a:pt x="246" y="51"/>
                      </a:cubicBezTo>
                      <a:cubicBezTo>
                        <a:pt x="246" y="49"/>
                        <a:pt x="249" y="50"/>
                        <a:pt x="249" y="49"/>
                      </a:cubicBezTo>
                      <a:cubicBezTo>
                        <a:pt x="250" y="49"/>
                        <a:pt x="251" y="48"/>
                        <a:pt x="251" y="48"/>
                      </a:cubicBezTo>
                      <a:cubicBezTo>
                        <a:pt x="251" y="48"/>
                        <a:pt x="251" y="49"/>
                        <a:pt x="251" y="49"/>
                      </a:cubicBezTo>
                      <a:cubicBezTo>
                        <a:pt x="251" y="50"/>
                        <a:pt x="253" y="49"/>
                        <a:pt x="252" y="50"/>
                      </a:cubicBezTo>
                      <a:cubicBezTo>
                        <a:pt x="252" y="50"/>
                        <a:pt x="252" y="49"/>
                        <a:pt x="253" y="50"/>
                      </a:cubicBezTo>
                      <a:cubicBezTo>
                        <a:pt x="253" y="50"/>
                        <a:pt x="253" y="50"/>
                        <a:pt x="253" y="51"/>
                      </a:cubicBezTo>
                      <a:cubicBezTo>
                        <a:pt x="253" y="51"/>
                        <a:pt x="253" y="51"/>
                        <a:pt x="253" y="51"/>
                      </a:cubicBezTo>
                      <a:cubicBezTo>
                        <a:pt x="254" y="50"/>
                        <a:pt x="255" y="51"/>
                        <a:pt x="257" y="50"/>
                      </a:cubicBezTo>
                      <a:cubicBezTo>
                        <a:pt x="257" y="49"/>
                        <a:pt x="256" y="50"/>
                        <a:pt x="256" y="49"/>
                      </a:cubicBezTo>
                      <a:cubicBezTo>
                        <a:pt x="256" y="49"/>
                        <a:pt x="257" y="49"/>
                        <a:pt x="257" y="50"/>
                      </a:cubicBezTo>
                      <a:cubicBezTo>
                        <a:pt x="257" y="49"/>
                        <a:pt x="258" y="49"/>
                        <a:pt x="258" y="49"/>
                      </a:cubicBezTo>
                      <a:cubicBezTo>
                        <a:pt x="257" y="48"/>
                        <a:pt x="256" y="49"/>
                        <a:pt x="257" y="48"/>
                      </a:cubicBezTo>
                      <a:cubicBezTo>
                        <a:pt x="255" y="48"/>
                        <a:pt x="255" y="49"/>
                        <a:pt x="254" y="49"/>
                      </a:cubicBezTo>
                      <a:cubicBezTo>
                        <a:pt x="254" y="48"/>
                        <a:pt x="253" y="50"/>
                        <a:pt x="253" y="50"/>
                      </a:cubicBezTo>
                      <a:cubicBezTo>
                        <a:pt x="253" y="49"/>
                        <a:pt x="253" y="49"/>
                        <a:pt x="253" y="48"/>
                      </a:cubicBezTo>
                      <a:cubicBezTo>
                        <a:pt x="254" y="48"/>
                        <a:pt x="255" y="49"/>
                        <a:pt x="255" y="48"/>
                      </a:cubicBezTo>
                      <a:cubicBezTo>
                        <a:pt x="255" y="47"/>
                        <a:pt x="257" y="47"/>
                        <a:pt x="257" y="46"/>
                      </a:cubicBezTo>
                      <a:cubicBezTo>
                        <a:pt x="258" y="46"/>
                        <a:pt x="258" y="46"/>
                        <a:pt x="258" y="47"/>
                      </a:cubicBezTo>
                      <a:cubicBezTo>
                        <a:pt x="259" y="46"/>
                        <a:pt x="258" y="46"/>
                        <a:pt x="259" y="45"/>
                      </a:cubicBezTo>
                      <a:cubicBezTo>
                        <a:pt x="259" y="45"/>
                        <a:pt x="258" y="45"/>
                        <a:pt x="258" y="44"/>
                      </a:cubicBezTo>
                      <a:cubicBezTo>
                        <a:pt x="257" y="45"/>
                        <a:pt x="258" y="45"/>
                        <a:pt x="259" y="45"/>
                      </a:cubicBezTo>
                      <a:cubicBezTo>
                        <a:pt x="258" y="46"/>
                        <a:pt x="257" y="46"/>
                        <a:pt x="256" y="46"/>
                      </a:cubicBezTo>
                      <a:cubicBezTo>
                        <a:pt x="256" y="45"/>
                        <a:pt x="257" y="45"/>
                        <a:pt x="257" y="45"/>
                      </a:cubicBezTo>
                      <a:cubicBezTo>
                        <a:pt x="256" y="45"/>
                        <a:pt x="256" y="45"/>
                        <a:pt x="256" y="45"/>
                      </a:cubicBezTo>
                      <a:cubicBezTo>
                        <a:pt x="255" y="45"/>
                        <a:pt x="256" y="45"/>
                        <a:pt x="255" y="44"/>
                      </a:cubicBezTo>
                      <a:cubicBezTo>
                        <a:pt x="256" y="45"/>
                        <a:pt x="257" y="45"/>
                        <a:pt x="258" y="44"/>
                      </a:cubicBezTo>
                      <a:cubicBezTo>
                        <a:pt x="259" y="44"/>
                        <a:pt x="260" y="44"/>
                        <a:pt x="261" y="43"/>
                      </a:cubicBezTo>
                      <a:cubicBezTo>
                        <a:pt x="261" y="44"/>
                        <a:pt x="261" y="44"/>
                        <a:pt x="261" y="44"/>
                      </a:cubicBezTo>
                      <a:cubicBezTo>
                        <a:pt x="260" y="44"/>
                        <a:pt x="260" y="44"/>
                        <a:pt x="259" y="44"/>
                      </a:cubicBezTo>
                      <a:cubicBezTo>
                        <a:pt x="259" y="45"/>
                        <a:pt x="260" y="44"/>
                        <a:pt x="260" y="45"/>
                      </a:cubicBezTo>
                      <a:cubicBezTo>
                        <a:pt x="260" y="45"/>
                        <a:pt x="261" y="45"/>
                        <a:pt x="261" y="44"/>
                      </a:cubicBezTo>
                      <a:cubicBezTo>
                        <a:pt x="261" y="44"/>
                        <a:pt x="262" y="44"/>
                        <a:pt x="263" y="45"/>
                      </a:cubicBezTo>
                      <a:cubicBezTo>
                        <a:pt x="263" y="45"/>
                        <a:pt x="263" y="44"/>
                        <a:pt x="263" y="44"/>
                      </a:cubicBezTo>
                      <a:cubicBezTo>
                        <a:pt x="263" y="44"/>
                        <a:pt x="263" y="44"/>
                        <a:pt x="264" y="44"/>
                      </a:cubicBezTo>
                      <a:cubicBezTo>
                        <a:pt x="264" y="45"/>
                        <a:pt x="264" y="45"/>
                        <a:pt x="264" y="45"/>
                      </a:cubicBezTo>
                      <a:cubicBezTo>
                        <a:pt x="263" y="45"/>
                        <a:pt x="263" y="45"/>
                        <a:pt x="263" y="45"/>
                      </a:cubicBezTo>
                      <a:cubicBezTo>
                        <a:pt x="265" y="46"/>
                        <a:pt x="265" y="44"/>
                        <a:pt x="267" y="45"/>
                      </a:cubicBezTo>
                      <a:cubicBezTo>
                        <a:pt x="267" y="44"/>
                        <a:pt x="266" y="44"/>
                        <a:pt x="266" y="44"/>
                      </a:cubicBezTo>
                      <a:cubicBezTo>
                        <a:pt x="266" y="43"/>
                        <a:pt x="268" y="45"/>
                        <a:pt x="267" y="43"/>
                      </a:cubicBezTo>
                      <a:cubicBezTo>
                        <a:pt x="268" y="43"/>
                        <a:pt x="268" y="44"/>
                        <a:pt x="268" y="44"/>
                      </a:cubicBezTo>
                      <a:cubicBezTo>
                        <a:pt x="268" y="43"/>
                        <a:pt x="270" y="44"/>
                        <a:pt x="270" y="45"/>
                      </a:cubicBezTo>
                      <a:cubicBezTo>
                        <a:pt x="269" y="45"/>
                        <a:pt x="268" y="45"/>
                        <a:pt x="268" y="45"/>
                      </a:cubicBezTo>
                      <a:cubicBezTo>
                        <a:pt x="267" y="45"/>
                        <a:pt x="268" y="46"/>
                        <a:pt x="268" y="46"/>
                      </a:cubicBezTo>
                      <a:cubicBezTo>
                        <a:pt x="268" y="47"/>
                        <a:pt x="266" y="47"/>
                        <a:pt x="265" y="47"/>
                      </a:cubicBezTo>
                      <a:cubicBezTo>
                        <a:pt x="265" y="48"/>
                        <a:pt x="266" y="47"/>
                        <a:pt x="266" y="47"/>
                      </a:cubicBezTo>
                      <a:cubicBezTo>
                        <a:pt x="267" y="47"/>
                        <a:pt x="268" y="46"/>
                        <a:pt x="270" y="47"/>
                      </a:cubicBezTo>
                      <a:cubicBezTo>
                        <a:pt x="270" y="47"/>
                        <a:pt x="267" y="48"/>
                        <a:pt x="268" y="47"/>
                      </a:cubicBezTo>
                      <a:cubicBezTo>
                        <a:pt x="267" y="47"/>
                        <a:pt x="267" y="48"/>
                        <a:pt x="267" y="48"/>
                      </a:cubicBezTo>
                      <a:cubicBezTo>
                        <a:pt x="267" y="48"/>
                        <a:pt x="268" y="48"/>
                        <a:pt x="269" y="48"/>
                      </a:cubicBezTo>
                      <a:cubicBezTo>
                        <a:pt x="269" y="48"/>
                        <a:pt x="269" y="48"/>
                        <a:pt x="269" y="48"/>
                      </a:cubicBezTo>
                      <a:cubicBezTo>
                        <a:pt x="269" y="48"/>
                        <a:pt x="269" y="48"/>
                        <a:pt x="269" y="48"/>
                      </a:cubicBezTo>
                      <a:cubicBezTo>
                        <a:pt x="268" y="48"/>
                        <a:pt x="268" y="48"/>
                        <a:pt x="267" y="48"/>
                      </a:cubicBezTo>
                      <a:cubicBezTo>
                        <a:pt x="267" y="48"/>
                        <a:pt x="267" y="49"/>
                        <a:pt x="266" y="49"/>
                      </a:cubicBezTo>
                      <a:cubicBezTo>
                        <a:pt x="267" y="50"/>
                        <a:pt x="268" y="49"/>
                        <a:pt x="269" y="49"/>
                      </a:cubicBezTo>
                      <a:cubicBezTo>
                        <a:pt x="268" y="49"/>
                        <a:pt x="269" y="50"/>
                        <a:pt x="268" y="50"/>
                      </a:cubicBezTo>
                      <a:cubicBezTo>
                        <a:pt x="268" y="51"/>
                        <a:pt x="269" y="51"/>
                        <a:pt x="269" y="50"/>
                      </a:cubicBezTo>
                      <a:cubicBezTo>
                        <a:pt x="268" y="49"/>
                        <a:pt x="270" y="50"/>
                        <a:pt x="269" y="49"/>
                      </a:cubicBezTo>
                      <a:cubicBezTo>
                        <a:pt x="270" y="48"/>
                        <a:pt x="271" y="50"/>
                        <a:pt x="270" y="50"/>
                      </a:cubicBezTo>
                      <a:cubicBezTo>
                        <a:pt x="270" y="50"/>
                        <a:pt x="270" y="49"/>
                        <a:pt x="271" y="49"/>
                      </a:cubicBezTo>
                      <a:cubicBezTo>
                        <a:pt x="271" y="50"/>
                        <a:pt x="271" y="50"/>
                        <a:pt x="272" y="50"/>
                      </a:cubicBezTo>
                      <a:cubicBezTo>
                        <a:pt x="271" y="51"/>
                        <a:pt x="271" y="49"/>
                        <a:pt x="270" y="50"/>
                      </a:cubicBezTo>
                      <a:cubicBezTo>
                        <a:pt x="270" y="51"/>
                        <a:pt x="270" y="51"/>
                        <a:pt x="270" y="51"/>
                      </a:cubicBezTo>
                      <a:cubicBezTo>
                        <a:pt x="271" y="51"/>
                        <a:pt x="271" y="51"/>
                        <a:pt x="271" y="51"/>
                      </a:cubicBezTo>
                      <a:cubicBezTo>
                        <a:pt x="272" y="51"/>
                        <a:pt x="270" y="52"/>
                        <a:pt x="271" y="52"/>
                      </a:cubicBezTo>
                      <a:cubicBezTo>
                        <a:pt x="273" y="52"/>
                        <a:pt x="272" y="50"/>
                        <a:pt x="272" y="49"/>
                      </a:cubicBezTo>
                      <a:cubicBezTo>
                        <a:pt x="272" y="49"/>
                        <a:pt x="270" y="50"/>
                        <a:pt x="271" y="49"/>
                      </a:cubicBezTo>
                      <a:cubicBezTo>
                        <a:pt x="271" y="48"/>
                        <a:pt x="272" y="49"/>
                        <a:pt x="273" y="48"/>
                      </a:cubicBezTo>
                      <a:cubicBezTo>
                        <a:pt x="273" y="48"/>
                        <a:pt x="273" y="49"/>
                        <a:pt x="273" y="49"/>
                      </a:cubicBezTo>
                      <a:cubicBezTo>
                        <a:pt x="274" y="48"/>
                        <a:pt x="276" y="49"/>
                        <a:pt x="276" y="47"/>
                      </a:cubicBezTo>
                      <a:cubicBezTo>
                        <a:pt x="277" y="48"/>
                        <a:pt x="276" y="48"/>
                        <a:pt x="276" y="49"/>
                      </a:cubicBezTo>
                      <a:cubicBezTo>
                        <a:pt x="276" y="49"/>
                        <a:pt x="277" y="48"/>
                        <a:pt x="278" y="48"/>
                      </a:cubicBezTo>
                      <a:cubicBezTo>
                        <a:pt x="278" y="49"/>
                        <a:pt x="277" y="49"/>
                        <a:pt x="278" y="50"/>
                      </a:cubicBezTo>
                      <a:cubicBezTo>
                        <a:pt x="278" y="50"/>
                        <a:pt x="278" y="49"/>
                        <a:pt x="279" y="49"/>
                      </a:cubicBezTo>
                      <a:cubicBezTo>
                        <a:pt x="279" y="50"/>
                        <a:pt x="279" y="51"/>
                        <a:pt x="279" y="51"/>
                      </a:cubicBezTo>
                      <a:cubicBezTo>
                        <a:pt x="279" y="52"/>
                        <a:pt x="279" y="51"/>
                        <a:pt x="279" y="52"/>
                      </a:cubicBezTo>
                      <a:cubicBezTo>
                        <a:pt x="279" y="51"/>
                        <a:pt x="278" y="52"/>
                        <a:pt x="278" y="51"/>
                      </a:cubicBezTo>
                      <a:cubicBezTo>
                        <a:pt x="278" y="52"/>
                        <a:pt x="276" y="52"/>
                        <a:pt x="275" y="52"/>
                      </a:cubicBezTo>
                      <a:cubicBezTo>
                        <a:pt x="275" y="51"/>
                        <a:pt x="276" y="52"/>
                        <a:pt x="277" y="51"/>
                      </a:cubicBezTo>
                      <a:cubicBezTo>
                        <a:pt x="276" y="49"/>
                        <a:pt x="274" y="52"/>
                        <a:pt x="272" y="52"/>
                      </a:cubicBezTo>
                      <a:cubicBezTo>
                        <a:pt x="273" y="52"/>
                        <a:pt x="274" y="52"/>
                        <a:pt x="275" y="51"/>
                      </a:cubicBezTo>
                      <a:cubicBezTo>
                        <a:pt x="274" y="52"/>
                        <a:pt x="275" y="53"/>
                        <a:pt x="276" y="53"/>
                      </a:cubicBezTo>
                      <a:cubicBezTo>
                        <a:pt x="275" y="53"/>
                        <a:pt x="273" y="53"/>
                        <a:pt x="272" y="52"/>
                      </a:cubicBezTo>
                      <a:cubicBezTo>
                        <a:pt x="272" y="54"/>
                        <a:pt x="270" y="53"/>
                        <a:pt x="269" y="54"/>
                      </a:cubicBezTo>
                      <a:cubicBezTo>
                        <a:pt x="268" y="54"/>
                        <a:pt x="268" y="54"/>
                        <a:pt x="268" y="54"/>
                      </a:cubicBezTo>
                      <a:cubicBezTo>
                        <a:pt x="268" y="54"/>
                        <a:pt x="266" y="54"/>
                        <a:pt x="267" y="55"/>
                      </a:cubicBezTo>
                      <a:cubicBezTo>
                        <a:pt x="265" y="55"/>
                        <a:pt x="265" y="55"/>
                        <a:pt x="265" y="55"/>
                      </a:cubicBezTo>
                      <a:cubicBezTo>
                        <a:pt x="265" y="55"/>
                        <a:pt x="265" y="55"/>
                        <a:pt x="265" y="54"/>
                      </a:cubicBezTo>
                      <a:cubicBezTo>
                        <a:pt x="264" y="54"/>
                        <a:pt x="265" y="55"/>
                        <a:pt x="264" y="55"/>
                      </a:cubicBezTo>
                      <a:cubicBezTo>
                        <a:pt x="265" y="54"/>
                        <a:pt x="263" y="55"/>
                        <a:pt x="262" y="55"/>
                      </a:cubicBezTo>
                      <a:cubicBezTo>
                        <a:pt x="263" y="53"/>
                        <a:pt x="260" y="52"/>
                        <a:pt x="258" y="52"/>
                      </a:cubicBezTo>
                      <a:cubicBezTo>
                        <a:pt x="259" y="53"/>
                        <a:pt x="260" y="53"/>
                        <a:pt x="261" y="54"/>
                      </a:cubicBezTo>
                      <a:cubicBezTo>
                        <a:pt x="261" y="54"/>
                        <a:pt x="260" y="54"/>
                        <a:pt x="260" y="54"/>
                      </a:cubicBezTo>
                      <a:cubicBezTo>
                        <a:pt x="262" y="54"/>
                        <a:pt x="262" y="55"/>
                        <a:pt x="264" y="55"/>
                      </a:cubicBezTo>
                      <a:cubicBezTo>
                        <a:pt x="263" y="56"/>
                        <a:pt x="262" y="56"/>
                        <a:pt x="261" y="56"/>
                      </a:cubicBezTo>
                      <a:cubicBezTo>
                        <a:pt x="261" y="56"/>
                        <a:pt x="262" y="56"/>
                        <a:pt x="262" y="56"/>
                      </a:cubicBezTo>
                      <a:cubicBezTo>
                        <a:pt x="262" y="55"/>
                        <a:pt x="261" y="56"/>
                        <a:pt x="261" y="55"/>
                      </a:cubicBezTo>
                      <a:cubicBezTo>
                        <a:pt x="260" y="55"/>
                        <a:pt x="261" y="56"/>
                        <a:pt x="260" y="56"/>
                      </a:cubicBezTo>
                      <a:cubicBezTo>
                        <a:pt x="261" y="54"/>
                        <a:pt x="258" y="56"/>
                        <a:pt x="259" y="55"/>
                      </a:cubicBezTo>
                      <a:cubicBezTo>
                        <a:pt x="258" y="55"/>
                        <a:pt x="258" y="55"/>
                        <a:pt x="258" y="55"/>
                      </a:cubicBezTo>
                      <a:cubicBezTo>
                        <a:pt x="258" y="55"/>
                        <a:pt x="258" y="56"/>
                        <a:pt x="258" y="56"/>
                      </a:cubicBezTo>
                      <a:cubicBezTo>
                        <a:pt x="258" y="56"/>
                        <a:pt x="256" y="56"/>
                        <a:pt x="256" y="55"/>
                      </a:cubicBezTo>
                      <a:cubicBezTo>
                        <a:pt x="256" y="56"/>
                        <a:pt x="257" y="56"/>
                        <a:pt x="255" y="57"/>
                      </a:cubicBezTo>
                      <a:cubicBezTo>
                        <a:pt x="256" y="57"/>
                        <a:pt x="258" y="56"/>
                        <a:pt x="259" y="57"/>
                      </a:cubicBezTo>
                      <a:cubicBezTo>
                        <a:pt x="258" y="57"/>
                        <a:pt x="258" y="57"/>
                        <a:pt x="258" y="57"/>
                      </a:cubicBezTo>
                      <a:cubicBezTo>
                        <a:pt x="258" y="58"/>
                        <a:pt x="259" y="57"/>
                        <a:pt x="259" y="58"/>
                      </a:cubicBezTo>
                      <a:cubicBezTo>
                        <a:pt x="260" y="58"/>
                        <a:pt x="259" y="56"/>
                        <a:pt x="259" y="56"/>
                      </a:cubicBezTo>
                      <a:cubicBezTo>
                        <a:pt x="260" y="56"/>
                        <a:pt x="260" y="58"/>
                        <a:pt x="261" y="58"/>
                      </a:cubicBezTo>
                      <a:cubicBezTo>
                        <a:pt x="261" y="58"/>
                        <a:pt x="261" y="58"/>
                        <a:pt x="260" y="58"/>
                      </a:cubicBezTo>
                      <a:cubicBezTo>
                        <a:pt x="261" y="59"/>
                        <a:pt x="261" y="59"/>
                        <a:pt x="262" y="60"/>
                      </a:cubicBezTo>
                      <a:cubicBezTo>
                        <a:pt x="262" y="59"/>
                        <a:pt x="263" y="59"/>
                        <a:pt x="262" y="58"/>
                      </a:cubicBezTo>
                      <a:cubicBezTo>
                        <a:pt x="266" y="59"/>
                        <a:pt x="268" y="56"/>
                        <a:pt x="271" y="57"/>
                      </a:cubicBezTo>
                      <a:cubicBezTo>
                        <a:pt x="272" y="56"/>
                        <a:pt x="273" y="57"/>
                        <a:pt x="275" y="56"/>
                      </a:cubicBezTo>
                      <a:cubicBezTo>
                        <a:pt x="275" y="57"/>
                        <a:pt x="275" y="57"/>
                        <a:pt x="276" y="58"/>
                      </a:cubicBezTo>
                      <a:cubicBezTo>
                        <a:pt x="278" y="57"/>
                        <a:pt x="278" y="57"/>
                        <a:pt x="278" y="57"/>
                      </a:cubicBezTo>
                      <a:cubicBezTo>
                        <a:pt x="277" y="57"/>
                        <a:pt x="276" y="57"/>
                        <a:pt x="276" y="56"/>
                      </a:cubicBezTo>
                      <a:cubicBezTo>
                        <a:pt x="277" y="56"/>
                        <a:pt x="277" y="56"/>
                        <a:pt x="278" y="56"/>
                      </a:cubicBezTo>
                      <a:cubicBezTo>
                        <a:pt x="278" y="57"/>
                        <a:pt x="278" y="57"/>
                        <a:pt x="279" y="56"/>
                      </a:cubicBezTo>
                      <a:cubicBezTo>
                        <a:pt x="279" y="58"/>
                        <a:pt x="277" y="57"/>
                        <a:pt x="276" y="58"/>
                      </a:cubicBezTo>
                      <a:cubicBezTo>
                        <a:pt x="276" y="57"/>
                        <a:pt x="274" y="57"/>
                        <a:pt x="275" y="57"/>
                      </a:cubicBezTo>
                      <a:cubicBezTo>
                        <a:pt x="274" y="57"/>
                        <a:pt x="273" y="58"/>
                        <a:pt x="273" y="57"/>
                      </a:cubicBezTo>
                      <a:cubicBezTo>
                        <a:pt x="272" y="57"/>
                        <a:pt x="272" y="58"/>
                        <a:pt x="272" y="59"/>
                      </a:cubicBezTo>
                      <a:cubicBezTo>
                        <a:pt x="267" y="60"/>
                        <a:pt x="261" y="60"/>
                        <a:pt x="256" y="63"/>
                      </a:cubicBezTo>
                      <a:cubicBezTo>
                        <a:pt x="256" y="63"/>
                        <a:pt x="256" y="63"/>
                        <a:pt x="256" y="64"/>
                      </a:cubicBezTo>
                      <a:cubicBezTo>
                        <a:pt x="255" y="64"/>
                        <a:pt x="253" y="65"/>
                        <a:pt x="254" y="65"/>
                      </a:cubicBezTo>
                      <a:cubicBezTo>
                        <a:pt x="254" y="64"/>
                        <a:pt x="257" y="65"/>
                        <a:pt x="257" y="64"/>
                      </a:cubicBezTo>
                      <a:cubicBezTo>
                        <a:pt x="258" y="64"/>
                        <a:pt x="258" y="64"/>
                        <a:pt x="258" y="65"/>
                      </a:cubicBezTo>
                      <a:cubicBezTo>
                        <a:pt x="258" y="64"/>
                        <a:pt x="257" y="66"/>
                        <a:pt x="256" y="65"/>
                      </a:cubicBezTo>
                      <a:cubicBezTo>
                        <a:pt x="256" y="65"/>
                        <a:pt x="256" y="66"/>
                        <a:pt x="256" y="66"/>
                      </a:cubicBezTo>
                      <a:cubicBezTo>
                        <a:pt x="259" y="65"/>
                        <a:pt x="260" y="66"/>
                        <a:pt x="263" y="65"/>
                      </a:cubicBezTo>
                      <a:cubicBezTo>
                        <a:pt x="261" y="66"/>
                        <a:pt x="265" y="66"/>
                        <a:pt x="263" y="66"/>
                      </a:cubicBezTo>
                      <a:cubicBezTo>
                        <a:pt x="263" y="67"/>
                        <a:pt x="264" y="67"/>
                        <a:pt x="264" y="66"/>
                      </a:cubicBezTo>
                      <a:cubicBezTo>
                        <a:pt x="266" y="67"/>
                        <a:pt x="263" y="68"/>
                        <a:pt x="263" y="66"/>
                      </a:cubicBezTo>
                      <a:cubicBezTo>
                        <a:pt x="262" y="66"/>
                        <a:pt x="260" y="66"/>
                        <a:pt x="261" y="67"/>
                      </a:cubicBezTo>
                      <a:cubicBezTo>
                        <a:pt x="260" y="68"/>
                        <a:pt x="260" y="67"/>
                        <a:pt x="260" y="67"/>
                      </a:cubicBezTo>
                      <a:cubicBezTo>
                        <a:pt x="259" y="67"/>
                        <a:pt x="259" y="67"/>
                        <a:pt x="260" y="68"/>
                      </a:cubicBezTo>
                      <a:cubicBezTo>
                        <a:pt x="258" y="67"/>
                        <a:pt x="258" y="69"/>
                        <a:pt x="256" y="69"/>
                      </a:cubicBezTo>
                      <a:cubicBezTo>
                        <a:pt x="256" y="69"/>
                        <a:pt x="256" y="69"/>
                        <a:pt x="256" y="70"/>
                      </a:cubicBezTo>
                      <a:cubicBezTo>
                        <a:pt x="257" y="70"/>
                        <a:pt x="258" y="69"/>
                        <a:pt x="258" y="69"/>
                      </a:cubicBezTo>
                      <a:cubicBezTo>
                        <a:pt x="257" y="70"/>
                        <a:pt x="256" y="71"/>
                        <a:pt x="255" y="71"/>
                      </a:cubicBezTo>
                      <a:cubicBezTo>
                        <a:pt x="255" y="72"/>
                        <a:pt x="255" y="71"/>
                        <a:pt x="256" y="71"/>
                      </a:cubicBezTo>
                      <a:cubicBezTo>
                        <a:pt x="256" y="72"/>
                        <a:pt x="255" y="72"/>
                        <a:pt x="255" y="72"/>
                      </a:cubicBezTo>
                      <a:cubicBezTo>
                        <a:pt x="256" y="72"/>
                        <a:pt x="256" y="71"/>
                        <a:pt x="257" y="72"/>
                      </a:cubicBezTo>
                      <a:cubicBezTo>
                        <a:pt x="257" y="73"/>
                        <a:pt x="259" y="72"/>
                        <a:pt x="260" y="73"/>
                      </a:cubicBezTo>
                      <a:cubicBezTo>
                        <a:pt x="260" y="73"/>
                        <a:pt x="260" y="73"/>
                        <a:pt x="260" y="72"/>
                      </a:cubicBezTo>
                      <a:cubicBezTo>
                        <a:pt x="261" y="72"/>
                        <a:pt x="261" y="73"/>
                        <a:pt x="261" y="74"/>
                      </a:cubicBezTo>
                      <a:cubicBezTo>
                        <a:pt x="260" y="74"/>
                        <a:pt x="259" y="75"/>
                        <a:pt x="259" y="74"/>
                      </a:cubicBezTo>
                      <a:cubicBezTo>
                        <a:pt x="259" y="74"/>
                        <a:pt x="259" y="75"/>
                        <a:pt x="259" y="75"/>
                      </a:cubicBezTo>
                      <a:cubicBezTo>
                        <a:pt x="259" y="75"/>
                        <a:pt x="260" y="75"/>
                        <a:pt x="260" y="75"/>
                      </a:cubicBezTo>
                      <a:cubicBezTo>
                        <a:pt x="260" y="76"/>
                        <a:pt x="260" y="76"/>
                        <a:pt x="261" y="76"/>
                      </a:cubicBezTo>
                      <a:cubicBezTo>
                        <a:pt x="260" y="78"/>
                        <a:pt x="258" y="77"/>
                        <a:pt x="256" y="78"/>
                      </a:cubicBezTo>
                      <a:cubicBezTo>
                        <a:pt x="256" y="79"/>
                        <a:pt x="257" y="79"/>
                        <a:pt x="257" y="79"/>
                      </a:cubicBezTo>
                      <a:cubicBezTo>
                        <a:pt x="255" y="80"/>
                        <a:pt x="255" y="80"/>
                        <a:pt x="255" y="80"/>
                      </a:cubicBezTo>
                      <a:cubicBezTo>
                        <a:pt x="255" y="80"/>
                        <a:pt x="256" y="82"/>
                        <a:pt x="255" y="82"/>
                      </a:cubicBezTo>
                      <a:cubicBezTo>
                        <a:pt x="255" y="81"/>
                        <a:pt x="254" y="81"/>
                        <a:pt x="255" y="81"/>
                      </a:cubicBezTo>
                      <a:cubicBezTo>
                        <a:pt x="251" y="83"/>
                        <a:pt x="252" y="79"/>
                        <a:pt x="251" y="78"/>
                      </a:cubicBezTo>
                      <a:cubicBezTo>
                        <a:pt x="251" y="78"/>
                        <a:pt x="252" y="78"/>
                        <a:pt x="252" y="79"/>
                      </a:cubicBezTo>
                      <a:cubicBezTo>
                        <a:pt x="252" y="78"/>
                        <a:pt x="252" y="78"/>
                        <a:pt x="253" y="78"/>
                      </a:cubicBezTo>
                      <a:cubicBezTo>
                        <a:pt x="250" y="77"/>
                        <a:pt x="253" y="77"/>
                        <a:pt x="251" y="77"/>
                      </a:cubicBezTo>
                      <a:cubicBezTo>
                        <a:pt x="251" y="77"/>
                        <a:pt x="252" y="76"/>
                        <a:pt x="252" y="76"/>
                      </a:cubicBezTo>
                      <a:cubicBezTo>
                        <a:pt x="252" y="76"/>
                        <a:pt x="251" y="76"/>
                        <a:pt x="250" y="76"/>
                      </a:cubicBezTo>
                      <a:cubicBezTo>
                        <a:pt x="251" y="75"/>
                        <a:pt x="249" y="75"/>
                        <a:pt x="249" y="75"/>
                      </a:cubicBezTo>
                      <a:cubicBezTo>
                        <a:pt x="248" y="74"/>
                        <a:pt x="249" y="74"/>
                        <a:pt x="249" y="74"/>
                      </a:cubicBezTo>
                      <a:cubicBezTo>
                        <a:pt x="249" y="73"/>
                        <a:pt x="247" y="74"/>
                        <a:pt x="245" y="73"/>
                      </a:cubicBezTo>
                      <a:cubicBezTo>
                        <a:pt x="245" y="72"/>
                        <a:pt x="246" y="73"/>
                        <a:pt x="247" y="73"/>
                      </a:cubicBezTo>
                      <a:cubicBezTo>
                        <a:pt x="246" y="72"/>
                        <a:pt x="244" y="73"/>
                        <a:pt x="243" y="72"/>
                      </a:cubicBezTo>
                      <a:cubicBezTo>
                        <a:pt x="245" y="72"/>
                        <a:pt x="244" y="72"/>
                        <a:pt x="245" y="71"/>
                      </a:cubicBezTo>
                      <a:cubicBezTo>
                        <a:pt x="246" y="71"/>
                        <a:pt x="246" y="71"/>
                        <a:pt x="247" y="71"/>
                      </a:cubicBezTo>
                      <a:cubicBezTo>
                        <a:pt x="247" y="71"/>
                        <a:pt x="246" y="71"/>
                        <a:pt x="246" y="71"/>
                      </a:cubicBezTo>
                      <a:cubicBezTo>
                        <a:pt x="246" y="72"/>
                        <a:pt x="246" y="72"/>
                        <a:pt x="247" y="72"/>
                      </a:cubicBezTo>
                      <a:cubicBezTo>
                        <a:pt x="247" y="70"/>
                        <a:pt x="248" y="69"/>
                        <a:pt x="250" y="69"/>
                      </a:cubicBezTo>
                      <a:cubicBezTo>
                        <a:pt x="249" y="68"/>
                        <a:pt x="249" y="68"/>
                        <a:pt x="249" y="68"/>
                      </a:cubicBezTo>
                      <a:cubicBezTo>
                        <a:pt x="250" y="68"/>
                        <a:pt x="250" y="68"/>
                        <a:pt x="251" y="67"/>
                      </a:cubicBezTo>
                      <a:cubicBezTo>
                        <a:pt x="251" y="67"/>
                        <a:pt x="250" y="67"/>
                        <a:pt x="251" y="67"/>
                      </a:cubicBezTo>
                      <a:cubicBezTo>
                        <a:pt x="250" y="67"/>
                        <a:pt x="250" y="67"/>
                        <a:pt x="249" y="67"/>
                      </a:cubicBezTo>
                      <a:cubicBezTo>
                        <a:pt x="249" y="66"/>
                        <a:pt x="250" y="66"/>
                        <a:pt x="250" y="65"/>
                      </a:cubicBezTo>
                      <a:cubicBezTo>
                        <a:pt x="250" y="66"/>
                        <a:pt x="246" y="65"/>
                        <a:pt x="247" y="67"/>
                      </a:cubicBezTo>
                      <a:cubicBezTo>
                        <a:pt x="246" y="67"/>
                        <a:pt x="244" y="66"/>
                        <a:pt x="243" y="67"/>
                      </a:cubicBezTo>
                      <a:cubicBezTo>
                        <a:pt x="244" y="67"/>
                        <a:pt x="244" y="67"/>
                        <a:pt x="246" y="67"/>
                      </a:cubicBezTo>
                      <a:cubicBezTo>
                        <a:pt x="245" y="68"/>
                        <a:pt x="245" y="69"/>
                        <a:pt x="244" y="69"/>
                      </a:cubicBezTo>
                      <a:cubicBezTo>
                        <a:pt x="244" y="68"/>
                        <a:pt x="243" y="67"/>
                        <a:pt x="243" y="68"/>
                      </a:cubicBezTo>
                      <a:cubicBezTo>
                        <a:pt x="242" y="68"/>
                        <a:pt x="244" y="66"/>
                        <a:pt x="242" y="67"/>
                      </a:cubicBezTo>
                      <a:cubicBezTo>
                        <a:pt x="242" y="65"/>
                        <a:pt x="244" y="66"/>
                        <a:pt x="245" y="65"/>
                      </a:cubicBezTo>
                      <a:cubicBezTo>
                        <a:pt x="246" y="65"/>
                        <a:pt x="247" y="64"/>
                        <a:pt x="248" y="64"/>
                      </a:cubicBezTo>
                      <a:cubicBezTo>
                        <a:pt x="248" y="65"/>
                        <a:pt x="248" y="65"/>
                        <a:pt x="249" y="65"/>
                      </a:cubicBezTo>
                      <a:cubicBezTo>
                        <a:pt x="250" y="65"/>
                        <a:pt x="248" y="64"/>
                        <a:pt x="249" y="64"/>
                      </a:cubicBezTo>
                      <a:cubicBezTo>
                        <a:pt x="250" y="64"/>
                        <a:pt x="249" y="64"/>
                        <a:pt x="248" y="64"/>
                      </a:cubicBezTo>
                      <a:cubicBezTo>
                        <a:pt x="248" y="64"/>
                        <a:pt x="251" y="63"/>
                        <a:pt x="251" y="62"/>
                      </a:cubicBezTo>
                      <a:cubicBezTo>
                        <a:pt x="250" y="61"/>
                        <a:pt x="251" y="61"/>
                        <a:pt x="252" y="61"/>
                      </a:cubicBezTo>
                      <a:close/>
                      <a:moveTo>
                        <a:pt x="254" y="80"/>
                      </a:moveTo>
                      <a:cubicBezTo>
                        <a:pt x="253" y="80"/>
                        <a:pt x="253" y="80"/>
                        <a:pt x="252" y="81"/>
                      </a:cubicBezTo>
                      <a:cubicBezTo>
                        <a:pt x="253" y="81"/>
                        <a:pt x="254" y="80"/>
                        <a:pt x="254" y="80"/>
                      </a:cubicBezTo>
                      <a:cubicBezTo>
                        <a:pt x="254" y="80"/>
                        <a:pt x="254" y="80"/>
                        <a:pt x="254" y="80"/>
                      </a:cubicBezTo>
                      <a:close/>
                      <a:moveTo>
                        <a:pt x="253" y="77"/>
                      </a:moveTo>
                      <a:cubicBezTo>
                        <a:pt x="254" y="76"/>
                        <a:pt x="253" y="77"/>
                        <a:pt x="253" y="78"/>
                      </a:cubicBezTo>
                      <a:cubicBezTo>
                        <a:pt x="255" y="78"/>
                        <a:pt x="255" y="76"/>
                        <a:pt x="256" y="78"/>
                      </a:cubicBezTo>
                      <a:cubicBezTo>
                        <a:pt x="256" y="77"/>
                        <a:pt x="258" y="77"/>
                        <a:pt x="259" y="76"/>
                      </a:cubicBezTo>
                      <a:cubicBezTo>
                        <a:pt x="259" y="76"/>
                        <a:pt x="258" y="76"/>
                        <a:pt x="258" y="76"/>
                      </a:cubicBezTo>
                      <a:cubicBezTo>
                        <a:pt x="257" y="77"/>
                        <a:pt x="256" y="75"/>
                        <a:pt x="256" y="77"/>
                      </a:cubicBezTo>
                      <a:cubicBezTo>
                        <a:pt x="255" y="76"/>
                        <a:pt x="254" y="77"/>
                        <a:pt x="254" y="76"/>
                      </a:cubicBezTo>
                      <a:cubicBezTo>
                        <a:pt x="253" y="76"/>
                        <a:pt x="253" y="76"/>
                        <a:pt x="253" y="77"/>
                      </a:cubicBezTo>
                      <a:close/>
                      <a:moveTo>
                        <a:pt x="255" y="73"/>
                      </a:moveTo>
                      <a:cubicBezTo>
                        <a:pt x="255" y="73"/>
                        <a:pt x="255" y="73"/>
                        <a:pt x="256" y="73"/>
                      </a:cubicBezTo>
                      <a:cubicBezTo>
                        <a:pt x="256" y="72"/>
                        <a:pt x="255" y="72"/>
                        <a:pt x="255" y="73"/>
                      </a:cubicBezTo>
                      <a:close/>
                      <a:moveTo>
                        <a:pt x="253" y="66"/>
                      </a:moveTo>
                      <a:cubicBezTo>
                        <a:pt x="252" y="67"/>
                        <a:pt x="253" y="67"/>
                        <a:pt x="252" y="68"/>
                      </a:cubicBezTo>
                      <a:cubicBezTo>
                        <a:pt x="253" y="68"/>
                        <a:pt x="253" y="68"/>
                        <a:pt x="253" y="68"/>
                      </a:cubicBezTo>
                      <a:cubicBezTo>
                        <a:pt x="253" y="67"/>
                        <a:pt x="253" y="67"/>
                        <a:pt x="253" y="66"/>
                      </a:cubicBezTo>
                      <a:close/>
                      <a:moveTo>
                        <a:pt x="273" y="51"/>
                      </a:moveTo>
                      <a:cubicBezTo>
                        <a:pt x="274" y="51"/>
                        <a:pt x="275" y="50"/>
                        <a:pt x="276" y="50"/>
                      </a:cubicBezTo>
                      <a:cubicBezTo>
                        <a:pt x="275" y="50"/>
                        <a:pt x="276" y="49"/>
                        <a:pt x="274" y="49"/>
                      </a:cubicBezTo>
                      <a:cubicBezTo>
                        <a:pt x="274" y="49"/>
                        <a:pt x="274" y="50"/>
                        <a:pt x="273" y="50"/>
                      </a:cubicBezTo>
                      <a:cubicBezTo>
                        <a:pt x="273" y="51"/>
                        <a:pt x="274" y="50"/>
                        <a:pt x="274" y="51"/>
                      </a:cubicBezTo>
                      <a:cubicBezTo>
                        <a:pt x="273" y="51"/>
                        <a:pt x="274" y="50"/>
                        <a:pt x="273" y="50"/>
                      </a:cubicBezTo>
                      <a:cubicBezTo>
                        <a:pt x="273" y="51"/>
                        <a:pt x="273" y="51"/>
                        <a:pt x="273" y="51"/>
                      </a:cubicBezTo>
                      <a:close/>
                      <a:moveTo>
                        <a:pt x="263" y="53"/>
                      </a:moveTo>
                      <a:cubicBezTo>
                        <a:pt x="264" y="53"/>
                        <a:pt x="264" y="52"/>
                        <a:pt x="264" y="52"/>
                      </a:cubicBezTo>
                      <a:cubicBezTo>
                        <a:pt x="263" y="52"/>
                        <a:pt x="263" y="52"/>
                        <a:pt x="263" y="53"/>
                      </a:cubicBezTo>
                      <a:cubicBezTo>
                        <a:pt x="263" y="53"/>
                        <a:pt x="263" y="53"/>
                        <a:pt x="263" y="53"/>
                      </a:cubicBezTo>
                      <a:close/>
                      <a:moveTo>
                        <a:pt x="267" y="52"/>
                      </a:moveTo>
                      <a:cubicBezTo>
                        <a:pt x="267" y="53"/>
                        <a:pt x="266" y="53"/>
                        <a:pt x="266" y="53"/>
                      </a:cubicBezTo>
                      <a:cubicBezTo>
                        <a:pt x="267" y="53"/>
                        <a:pt x="266" y="55"/>
                        <a:pt x="267" y="54"/>
                      </a:cubicBezTo>
                      <a:cubicBezTo>
                        <a:pt x="267" y="53"/>
                        <a:pt x="267" y="53"/>
                        <a:pt x="267" y="52"/>
                      </a:cubicBezTo>
                      <a:close/>
                      <a:moveTo>
                        <a:pt x="268" y="51"/>
                      </a:moveTo>
                      <a:cubicBezTo>
                        <a:pt x="265" y="51"/>
                        <a:pt x="265" y="53"/>
                        <a:pt x="263" y="54"/>
                      </a:cubicBezTo>
                      <a:cubicBezTo>
                        <a:pt x="264" y="54"/>
                        <a:pt x="266" y="54"/>
                        <a:pt x="266" y="54"/>
                      </a:cubicBezTo>
                      <a:cubicBezTo>
                        <a:pt x="266" y="54"/>
                        <a:pt x="265" y="53"/>
                        <a:pt x="265" y="53"/>
                      </a:cubicBezTo>
                      <a:cubicBezTo>
                        <a:pt x="267" y="52"/>
                        <a:pt x="268" y="52"/>
                        <a:pt x="268" y="51"/>
                      </a:cubicBezTo>
                      <a:close/>
                      <a:moveTo>
                        <a:pt x="250" y="50"/>
                      </a:moveTo>
                      <a:cubicBezTo>
                        <a:pt x="249" y="50"/>
                        <a:pt x="247" y="50"/>
                        <a:pt x="248" y="50"/>
                      </a:cubicBezTo>
                      <a:cubicBezTo>
                        <a:pt x="249" y="50"/>
                        <a:pt x="249" y="51"/>
                        <a:pt x="250" y="51"/>
                      </a:cubicBezTo>
                      <a:cubicBezTo>
                        <a:pt x="249" y="50"/>
                        <a:pt x="250" y="50"/>
                        <a:pt x="250" y="50"/>
                      </a:cubicBezTo>
                      <a:close/>
                      <a:moveTo>
                        <a:pt x="264" y="49"/>
                      </a:moveTo>
                      <a:cubicBezTo>
                        <a:pt x="263" y="50"/>
                        <a:pt x="263" y="50"/>
                        <a:pt x="262" y="50"/>
                      </a:cubicBezTo>
                      <a:cubicBezTo>
                        <a:pt x="262" y="49"/>
                        <a:pt x="261" y="50"/>
                        <a:pt x="261" y="50"/>
                      </a:cubicBezTo>
                      <a:cubicBezTo>
                        <a:pt x="263" y="51"/>
                        <a:pt x="264" y="50"/>
                        <a:pt x="266" y="49"/>
                      </a:cubicBezTo>
                      <a:cubicBezTo>
                        <a:pt x="265" y="48"/>
                        <a:pt x="265" y="49"/>
                        <a:pt x="264" y="49"/>
                      </a:cubicBezTo>
                      <a:cubicBezTo>
                        <a:pt x="264" y="49"/>
                        <a:pt x="265" y="49"/>
                        <a:pt x="265" y="48"/>
                      </a:cubicBezTo>
                      <a:cubicBezTo>
                        <a:pt x="263" y="48"/>
                        <a:pt x="264" y="49"/>
                        <a:pt x="264" y="49"/>
                      </a:cubicBezTo>
                      <a:close/>
                      <a:moveTo>
                        <a:pt x="261" y="51"/>
                      </a:moveTo>
                      <a:cubicBezTo>
                        <a:pt x="260" y="50"/>
                        <a:pt x="261" y="50"/>
                        <a:pt x="260" y="49"/>
                      </a:cubicBezTo>
                      <a:cubicBezTo>
                        <a:pt x="262" y="49"/>
                        <a:pt x="262" y="48"/>
                        <a:pt x="264" y="48"/>
                      </a:cubicBezTo>
                      <a:cubicBezTo>
                        <a:pt x="264" y="47"/>
                        <a:pt x="260" y="48"/>
                        <a:pt x="261" y="46"/>
                      </a:cubicBezTo>
                      <a:cubicBezTo>
                        <a:pt x="261" y="47"/>
                        <a:pt x="259" y="46"/>
                        <a:pt x="259" y="47"/>
                      </a:cubicBezTo>
                      <a:cubicBezTo>
                        <a:pt x="260" y="46"/>
                        <a:pt x="259" y="49"/>
                        <a:pt x="258" y="48"/>
                      </a:cubicBezTo>
                      <a:cubicBezTo>
                        <a:pt x="258" y="49"/>
                        <a:pt x="259" y="50"/>
                        <a:pt x="259" y="49"/>
                      </a:cubicBezTo>
                      <a:cubicBezTo>
                        <a:pt x="259" y="49"/>
                        <a:pt x="259" y="49"/>
                        <a:pt x="259" y="49"/>
                      </a:cubicBezTo>
                      <a:cubicBezTo>
                        <a:pt x="260" y="49"/>
                        <a:pt x="260" y="50"/>
                        <a:pt x="259" y="50"/>
                      </a:cubicBezTo>
                      <a:cubicBezTo>
                        <a:pt x="261" y="49"/>
                        <a:pt x="259" y="52"/>
                        <a:pt x="261" y="51"/>
                      </a:cubicBezTo>
                      <a:close/>
                      <a:moveTo>
                        <a:pt x="251" y="54"/>
                      </a:moveTo>
                      <a:cubicBezTo>
                        <a:pt x="251" y="54"/>
                        <a:pt x="249" y="54"/>
                        <a:pt x="249" y="55"/>
                      </a:cubicBezTo>
                      <a:cubicBezTo>
                        <a:pt x="250" y="56"/>
                        <a:pt x="251" y="55"/>
                        <a:pt x="251" y="54"/>
                      </a:cubicBezTo>
                      <a:close/>
                      <a:moveTo>
                        <a:pt x="259" y="58"/>
                      </a:moveTo>
                      <a:cubicBezTo>
                        <a:pt x="259" y="59"/>
                        <a:pt x="260" y="59"/>
                        <a:pt x="260" y="60"/>
                      </a:cubicBezTo>
                      <a:cubicBezTo>
                        <a:pt x="260" y="60"/>
                        <a:pt x="260" y="60"/>
                        <a:pt x="260" y="59"/>
                      </a:cubicBezTo>
                      <a:cubicBezTo>
                        <a:pt x="259" y="60"/>
                        <a:pt x="260" y="58"/>
                        <a:pt x="259" y="58"/>
                      </a:cubicBezTo>
                      <a:close/>
                      <a:moveTo>
                        <a:pt x="258" y="59"/>
                      </a:moveTo>
                      <a:cubicBezTo>
                        <a:pt x="257" y="60"/>
                        <a:pt x="256" y="60"/>
                        <a:pt x="255" y="60"/>
                      </a:cubicBezTo>
                      <a:cubicBezTo>
                        <a:pt x="255" y="60"/>
                        <a:pt x="256" y="60"/>
                        <a:pt x="256" y="60"/>
                      </a:cubicBezTo>
                      <a:cubicBezTo>
                        <a:pt x="256" y="61"/>
                        <a:pt x="255" y="61"/>
                        <a:pt x="255" y="61"/>
                      </a:cubicBezTo>
                      <a:cubicBezTo>
                        <a:pt x="256" y="61"/>
                        <a:pt x="256" y="61"/>
                        <a:pt x="257" y="61"/>
                      </a:cubicBezTo>
                      <a:cubicBezTo>
                        <a:pt x="256" y="60"/>
                        <a:pt x="259" y="60"/>
                        <a:pt x="258" y="60"/>
                      </a:cubicBezTo>
                      <a:cubicBezTo>
                        <a:pt x="257" y="60"/>
                        <a:pt x="257" y="60"/>
                        <a:pt x="257" y="60"/>
                      </a:cubicBezTo>
                      <a:cubicBezTo>
                        <a:pt x="257" y="60"/>
                        <a:pt x="258" y="60"/>
                        <a:pt x="258" y="59"/>
                      </a:cubicBezTo>
                      <a:cubicBezTo>
                        <a:pt x="257" y="59"/>
                        <a:pt x="257" y="59"/>
                        <a:pt x="258" y="59"/>
                      </a:cubicBezTo>
                      <a:close/>
                      <a:moveTo>
                        <a:pt x="250" y="60"/>
                      </a:moveTo>
                      <a:cubicBezTo>
                        <a:pt x="249" y="60"/>
                        <a:pt x="249" y="59"/>
                        <a:pt x="248" y="60"/>
                      </a:cubicBezTo>
                      <a:cubicBezTo>
                        <a:pt x="248" y="61"/>
                        <a:pt x="250" y="60"/>
                        <a:pt x="250" y="60"/>
                      </a:cubicBezTo>
                      <a:cubicBezTo>
                        <a:pt x="250" y="59"/>
                        <a:pt x="249" y="59"/>
                        <a:pt x="249" y="60"/>
                      </a:cubicBezTo>
                      <a:cubicBezTo>
                        <a:pt x="249" y="60"/>
                        <a:pt x="250" y="59"/>
                        <a:pt x="250" y="60"/>
                      </a:cubicBezTo>
                      <a:close/>
                      <a:moveTo>
                        <a:pt x="251" y="58"/>
                      </a:moveTo>
                      <a:cubicBezTo>
                        <a:pt x="252" y="59"/>
                        <a:pt x="250" y="58"/>
                        <a:pt x="250" y="59"/>
                      </a:cubicBezTo>
                      <a:cubicBezTo>
                        <a:pt x="251" y="60"/>
                        <a:pt x="251" y="59"/>
                        <a:pt x="252" y="59"/>
                      </a:cubicBezTo>
                      <a:cubicBezTo>
                        <a:pt x="252" y="60"/>
                        <a:pt x="253" y="59"/>
                        <a:pt x="253" y="59"/>
                      </a:cubicBezTo>
                      <a:cubicBezTo>
                        <a:pt x="252" y="59"/>
                        <a:pt x="252" y="59"/>
                        <a:pt x="251" y="58"/>
                      </a:cubicBezTo>
                      <a:cubicBezTo>
                        <a:pt x="251" y="58"/>
                        <a:pt x="252" y="58"/>
                        <a:pt x="253" y="58"/>
                      </a:cubicBezTo>
                      <a:cubicBezTo>
                        <a:pt x="253" y="57"/>
                        <a:pt x="252" y="58"/>
                        <a:pt x="251" y="58"/>
                      </a:cubicBezTo>
                      <a:close/>
                      <a:moveTo>
                        <a:pt x="250" y="57"/>
                      </a:moveTo>
                      <a:cubicBezTo>
                        <a:pt x="250" y="57"/>
                        <a:pt x="251" y="57"/>
                        <a:pt x="251" y="58"/>
                      </a:cubicBezTo>
                      <a:cubicBezTo>
                        <a:pt x="252" y="58"/>
                        <a:pt x="251" y="57"/>
                        <a:pt x="252" y="57"/>
                      </a:cubicBezTo>
                      <a:cubicBezTo>
                        <a:pt x="251" y="57"/>
                        <a:pt x="251" y="56"/>
                        <a:pt x="250" y="57"/>
                      </a:cubicBezTo>
                      <a:close/>
                      <a:moveTo>
                        <a:pt x="250" y="59"/>
                      </a:moveTo>
                      <a:cubicBezTo>
                        <a:pt x="250" y="58"/>
                        <a:pt x="248" y="58"/>
                        <a:pt x="248" y="58"/>
                      </a:cubicBezTo>
                      <a:cubicBezTo>
                        <a:pt x="248" y="58"/>
                        <a:pt x="249" y="58"/>
                        <a:pt x="248" y="57"/>
                      </a:cubicBezTo>
                      <a:cubicBezTo>
                        <a:pt x="249" y="57"/>
                        <a:pt x="250" y="57"/>
                        <a:pt x="250" y="57"/>
                      </a:cubicBezTo>
                      <a:cubicBezTo>
                        <a:pt x="249" y="57"/>
                        <a:pt x="249" y="57"/>
                        <a:pt x="249" y="56"/>
                      </a:cubicBezTo>
                      <a:cubicBezTo>
                        <a:pt x="248" y="57"/>
                        <a:pt x="247" y="57"/>
                        <a:pt x="246" y="58"/>
                      </a:cubicBezTo>
                      <a:cubicBezTo>
                        <a:pt x="247" y="58"/>
                        <a:pt x="247" y="58"/>
                        <a:pt x="247" y="58"/>
                      </a:cubicBezTo>
                      <a:cubicBezTo>
                        <a:pt x="246" y="59"/>
                        <a:pt x="245" y="58"/>
                        <a:pt x="245" y="59"/>
                      </a:cubicBezTo>
                      <a:cubicBezTo>
                        <a:pt x="245" y="59"/>
                        <a:pt x="246" y="58"/>
                        <a:pt x="247" y="59"/>
                      </a:cubicBezTo>
                      <a:cubicBezTo>
                        <a:pt x="246" y="59"/>
                        <a:pt x="245" y="59"/>
                        <a:pt x="245" y="59"/>
                      </a:cubicBezTo>
                      <a:cubicBezTo>
                        <a:pt x="248" y="59"/>
                        <a:pt x="247" y="59"/>
                        <a:pt x="250" y="59"/>
                      </a:cubicBezTo>
                      <a:close/>
                      <a:moveTo>
                        <a:pt x="248" y="61"/>
                      </a:moveTo>
                      <a:cubicBezTo>
                        <a:pt x="249" y="60"/>
                        <a:pt x="245" y="59"/>
                        <a:pt x="245" y="60"/>
                      </a:cubicBezTo>
                      <a:cubicBezTo>
                        <a:pt x="247" y="60"/>
                        <a:pt x="247" y="61"/>
                        <a:pt x="248" y="61"/>
                      </a:cubicBezTo>
                      <a:close/>
                      <a:moveTo>
                        <a:pt x="254" y="61"/>
                      </a:moveTo>
                      <a:cubicBezTo>
                        <a:pt x="254" y="61"/>
                        <a:pt x="254" y="61"/>
                        <a:pt x="254" y="62"/>
                      </a:cubicBezTo>
                      <a:cubicBezTo>
                        <a:pt x="255" y="62"/>
                        <a:pt x="254" y="61"/>
                        <a:pt x="255" y="60"/>
                      </a:cubicBezTo>
                      <a:cubicBezTo>
                        <a:pt x="255" y="60"/>
                        <a:pt x="254" y="60"/>
                        <a:pt x="254" y="59"/>
                      </a:cubicBezTo>
                      <a:cubicBezTo>
                        <a:pt x="253" y="60"/>
                        <a:pt x="254" y="61"/>
                        <a:pt x="254" y="61"/>
                      </a:cubicBezTo>
                      <a:close/>
                      <a:moveTo>
                        <a:pt x="271" y="56"/>
                      </a:moveTo>
                      <a:cubicBezTo>
                        <a:pt x="272" y="56"/>
                        <a:pt x="273" y="55"/>
                        <a:pt x="273" y="55"/>
                      </a:cubicBezTo>
                      <a:cubicBezTo>
                        <a:pt x="274" y="54"/>
                        <a:pt x="276" y="55"/>
                        <a:pt x="277" y="54"/>
                      </a:cubicBezTo>
                      <a:cubicBezTo>
                        <a:pt x="277" y="55"/>
                        <a:pt x="276" y="55"/>
                        <a:pt x="275" y="56"/>
                      </a:cubicBezTo>
                      <a:cubicBezTo>
                        <a:pt x="275" y="55"/>
                        <a:pt x="275" y="55"/>
                        <a:pt x="275" y="55"/>
                      </a:cubicBezTo>
                      <a:cubicBezTo>
                        <a:pt x="274" y="55"/>
                        <a:pt x="274" y="56"/>
                        <a:pt x="273" y="56"/>
                      </a:cubicBezTo>
                      <a:cubicBezTo>
                        <a:pt x="273" y="56"/>
                        <a:pt x="273" y="56"/>
                        <a:pt x="273" y="56"/>
                      </a:cubicBezTo>
                      <a:cubicBezTo>
                        <a:pt x="273" y="57"/>
                        <a:pt x="271" y="56"/>
                        <a:pt x="271" y="57"/>
                      </a:cubicBezTo>
                      <a:cubicBezTo>
                        <a:pt x="270" y="57"/>
                        <a:pt x="271" y="57"/>
                        <a:pt x="271" y="56"/>
                      </a:cubicBezTo>
                      <a:close/>
                      <a:moveTo>
                        <a:pt x="256" y="50"/>
                      </a:moveTo>
                      <a:cubicBezTo>
                        <a:pt x="256" y="50"/>
                        <a:pt x="255" y="51"/>
                        <a:pt x="254" y="50"/>
                      </a:cubicBezTo>
                      <a:cubicBezTo>
                        <a:pt x="254" y="49"/>
                        <a:pt x="255" y="50"/>
                        <a:pt x="256" y="50"/>
                      </a:cubicBezTo>
                      <a:close/>
                      <a:moveTo>
                        <a:pt x="240" y="72"/>
                      </a:moveTo>
                      <a:cubicBezTo>
                        <a:pt x="239" y="72"/>
                        <a:pt x="239" y="72"/>
                        <a:pt x="238" y="72"/>
                      </a:cubicBezTo>
                      <a:cubicBezTo>
                        <a:pt x="239" y="71"/>
                        <a:pt x="244" y="72"/>
                        <a:pt x="240" y="72"/>
                      </a:cubicBezTo>
                      <a:close/>
                      <a:moveTo>
                        <a:pt x="241" y="81"/>
                      </a:moveTo>
                      <a:cubicBezTo>
                        <a:pt x="241" y="80"/>
                        <a:pt x="243" y="80"/>
                        <a:pt x="244" y="80"/>
                      </a:cubicBezTo>
                      <a:cubicBezTo>
                        <a:pt x="244" y="80"/>
                        <a:pt x="245" y="78"/>
                        <a:pt x="245" y="80"/>
                      </a:cubicBezTo>
                      <a:cubicBezTo>
                        <a:pt x="244" y="80"/>
                        <a:pt x="244" y="80"/>
                        <a:pt x="244" y="80"/>
                      </a:cubicBezTo>
                      <a:cubicBezTo>
                        <a:pt x="245" y="80"/>
                        <a:pt x="245" y="80"/>
                        <a:pt x="245" y="81"/>
                      </a:cubicBezTo>
                      <a:cubicBezTo>
                        <a:pt x="243" y="81"/>
                        <a:pt x="243" y="81"/>
                        <a:pt x="241" y="82"/>
                      </a:cubicBezTo>
                      <a:cubicBezTo>
                        <a:pt x="241" y="81"/>
                        <a:pt x="241" y="81"/>
                        <a:pt x="241" y="81"/>
                      </a:cubicBezTo>
                      <a:close/>
                      <a:moveTo>
                        <a:pt x="243" y="76"/>
                      </a:moveTo>
                      <a:cubicBezTo>
                        <a:pt x="244" y="76"/>
                        <a:pt x="244" y="75"/>
                        <a:pt x="245" y="76"/>
                      </a:cubicBezTo>
                      <a:cubicBezTo>
                        <a:pt x="244" y="76"/>
                        <a:pt x="245" y="77"/>
                        <a:pt x="243" y="77"/>
                      </a:cubicBezTo>
                      <a:lnTo>
                        <a:pt x="243" y="76"/>
                      </a:lnTo>
                      <a:close/>
                      <a:moveTo>
                        <a:pt x="253" y="103"/>
                      </a:moveTo>
                      <a:cubicBezTo>
                        <a:pt x="252" y="103"/>
                        <a:pt x="253" y="103"/>
                        <a:pt x="251" y="104"/>
                      </a:cubicBezTo>
                      <a:cubicBezTo>
                        <a:pt x="252" y="103"/>
                        <a:pt x="251" y="103"/>
                        <a:pt x="251" y="103"/>
                      </a:cubicBezTo>
                      <a:cubicBezTo>
                        <a:pt x="253" y="102"/>
                        <a:pt x="253" y="102"/>
                        <a:pt x="255" y="101"/>
                      </a:cubicBezTo>
                      <a:cubicBezTo>
                        <a:pt x="255" y="102"/>
                        <a:pt x="255" y="102"/>
                        <a:pt x="255" y="103"/>
                      </a:cubicBezTo>
                      <a:cubicBezTo>
                        <a:pt x="254" y="103"/>
                        <a:pt x="254" y="102"/>
                        <a:pt x="254" y="102"/>
                      </a:cubicBezTo>
                      <a:cubicBezTo>
                        <a:pt x="253" y="102"/>
                        <a:pt x="253" y="102"/>
                        <a:pt x="253" y="103"/>
                      </a:cubicBezTo>
                      <a:close/>
                      <a:moveTo>
                        <a:pt x="249" y="89"/>
                      </a:moveTo>
                      <a:cubicBezTo>
                        <a:pt x="249" y="87"/>
                        <a:pt x="252" y="88"/>
                        <a:pt x="253" y="87"/>
                      </a:cubicBezTo>
                      <a:cubicBezTo>
                        <a:pt x="253" y="86"/>
                        <a:pt x="251" y="88"/>
                        <a:pt x="250" y="88"/>
                      </a:cubicBezTo>
                      <a:cubicBezTo>
                        <a:pt x="250" y="86"/>
                        <a:pt x="253" y="86"/>
                        <a:pt x="254" y="86"/>
                      </a:cubicBezTo>
                      <a:cubicBezTo>
                        <a:pt x="254" y="86"/>
                        <a:pt x="254" y="86"/>
                        <a:pt x="255" y="85"/>
                      </a:cubicBezTo>
                      <a:cubicBezTo>
                        <a:pt x="255" y="85"/>
                        <a:pt x="255" y="85"/>
                        <a:pt x="254" y="85"/>
                      </a:cubicBezTo>
                      <a:cubicBezTo>
                        <a:pt x="255" y="84"/>
                        <a:pt x="255" y="84"/>
                        <a:pt x="256" y="84"/>
                      </a:cubicBezTo>
                      <a:cubicBezTo>
                        <a:pt x="256" y="84"/>
                        <a:pt x="256" y="84"/>
                        <a:pt x="256" y="84"/>
                      </a:cubicBezTo>
                      <a:cubicBezTo>
                        <a:pt x="256" y="85"/>
                        <a:pt x="258" y="84"/>
                        <a:pt x="257" y="85"/>
                      </a:cubicBezTo>
                      <a:cubicBezTo>
                        <a:pt x="259" y="84"/>
                        <a:pt x="259" y="83"/>
                        <a:pt x="260" y="83"/>
                      </a:cubicBezTo>
                      <a:cubicBezTo>
                        <a:pt x="260" y="84"/>
                        <a:pt x="260" y="83"/>
                        <a:pt x="260" y="84"/>
                      </a:cubicBezTo>
                      <a:cubicBezTo>
                        <a:pt x="259" y="84"/>
                        <a:pt x="258" y="85"/>
                        <a:pt x="258" y="85"/>
                      </a:cubicBezTo>
                      <a:cubicBezTo>
                        <a:pt x="259" y="86"/>
                        <a:pt x="259" y="85"/>
                        <a:pt x="261" y="85"/>
                      </a:cubicBezTo>
                      <a:cubicBezTo>
                        <a:pt x="261" y="85"/>
                        <a:pt x="260" y="85"/>
                        <a:pt x="260" y="86"/>
                      </a:cubicBezTo>
                      <a:cubicBezTo>
                        <a:pt x="261" y="85"/>
                        <a:pt x="262" y="85"/>
                        <a:pt x="262" y="85"/>
                      </a:cubicBezTo>
                      <a:cubicBezTo>
                        <a:pt x="262" y="84"/>
                        <a:pt x="262" y="84"/>
                        <a:pt x="262" y="84"/>
                      </a:cubicBezTo>
                      <a:cubicBezTo>
                        <a:pt x="261" y="84"/>
                        <a:pt x="262" y="84"/>
                        <a:pt x="262" y="84"/>
                      </a:cubicBezTo>
                      <a:cubicBezTo>
                        <a:pt x="263" y="84"/>
                        <a:pt x="262" y="85"/>
                        <a:pt x="262" y="85"/>
                      </a:cubicBezTo>
                      <a:cubicBezTo>
                        <a:pt x="262" y="87"/>
                        <a:pt x="260" y="86"/>
                        <a:pt x="259" y="88"/>
                      </a:cubicBezTo>
                      <a:cubicBezTo>
                        <a:pt x="260" y="88"/>
                        <a:pt x="263" y="88"/>
                        <a:pt x="262" y="86"/>
                      </a:cubicBezTo>
                      <a:cubicBezTo>
                        <a:pt x="264" y="86"/>
                        <a:pt x="265" y="86"/>
                        <a:pt x="266" y="86"/>
                      </a:cubicBezTo>
                      <a:cubicBezTo>
                        <a:pt x="266" y="85"/>
                        <a:pt x="267" y="86"/>
                        <a:pt x="267" y="85"/>
                      </a:cubicBezTo>
                      <a:cubicBezTo>
                        <a:pt x="267" y="85"/>
                        <a:pt x="267" y="86"/>
                        <a:pt x="268" y="85"/>
                      </a:cubicBezTo>
                      <a:cubicBezTo>
                        <a:pt x="266" y="86"/>
                        <a:pt x="266" y="86"/>
                        <a:pt x="265" y="87"/>
                      </a:cubicBezTo>
                      <a:cubicBezTo>
                        <a:pt x="265" y="87"/>
                        <a:pt x="265" y="88"/>
                        <a:pt x="265" y="89"/>
                      </a:cubicBezTo>
                      <a:cubicBezTo>
                        <a:pt x="264" y="90"/>
                        <a:pt x="264" y="88"/>
                        <a:pt x="264" y="88"/>
                      </a:cubicBezTo>
                      <a:cubicBezTo>
                        <a:pt x="262" y="88"/>
                        <a:pt x="264" y="89"/>
                        <a:pt x="264" y="90"/>
                      </a:cubicBezTo>
                      <a:cubicBezTo>
                        <a:pt x="265" y="89"/>
                        <a:pt x="265" y="90"/>
                        <a:pt x="266" y="89"/>
                      </a:cubicBezTo>
                      <a:cubicBezTo>
                        <a:pt x="265" y="89"/>
                        <a:pt x="267" y="89"/>
                        <a:pt x="267" y="89"/>
                      </a:cubicBezTo>
                      <a:cubicBezTo>
                        <a:pt x="267" y="90"/>
                        <a:pt x="266" y="90"/>
                        <a:pt x="266" y="91"/>
                      </a:cubicBezTo>
                      <a:cubicBezTo>
                        <a:pt x="267" y="91"/>
                        <a:pt x="266" y="93"/>
                        <a:pt x="268" y="93"/>
                      </a:cubicBezTo>
                      <a:cubicBezTo>
                        <a:pt x="265" y="93"/>
                        <a:pt x="269" y="91"/>
                        <a:pt x="270" y="92"/>
                      </a:cubicBezTo>
                      <a:cubicBezTo>
                        <a:pt x="268" y="93"/>
                        <a:pt x="268" y="93"/>
                        <a:pt x="268" y="93"/>
                      </a:cubicBezTo>
                      <a:cubicBezTo>
                        <a:pt x="269" y="93"/>
                        <a:pt x="268" y="93"/>
                        <a:pt x="268" y="94"/>
                      </a:cubicBezTo>
                      <a:cubicBezTo>
                        <a:pt x="269" y="94"/>
                        <a:pt x="269" y="93"/>
                        <a:pt x="269" y="94"/>
                      </a:cubicBezTo>
                      <a:cubicBezTo>
                        <a:pt x="270" y="94"/>
                        <a:pt x="270" y="93"/>
                        <a:pt x="271" y="93"/>
                      </a:cubicBezTo>
                      <a:cubicBezTo>
                        <a:pt x="271" y="94"/>
                        <a:pt x="270" y="94"/>
                        <a:pt x="272" y="94"/>
                      </a:cubicBezTo>
                      <a:cubicBezTo>
                        <a:pt x="271" y="94"/>
                        <a:pt x="271" y="95"/>
                        <a:pt x="272" y="95"/>
                      </a:cubicBezTo>
                      <a:cubicBezTo>
                        <a:pt x="272" y="95"/>
                        <a:pt x="271" y="95"/>
                        <a:pt x="271" y="95"/>
                      </a:cubicBezTo>
                      <a:cubicBezTo>
                        <a:pt x="271" y="95"/>
                        <a:pt x="272" y="96"/>
                        <a:pt x="272" y="96"/>
                      </a:cubicBezTo>
                      <a:cubicBezTo>
                        <a:pt x="272" y="96"/>
                        <a:pt x="272" y="96"/>
                        <a:pt x="272" y="97"/>
                      </a:cubicBezTo>
                      <a:cubicBezTo>
                        <a:pt x="272" y="97"/>
                        <a:pt x="273" y="97"/>
                        <a:pt x="273" y="97"/>
                      </a:cubicBezTo>
                      <a:cubicBezTo>
                        <a:pt x="273" y="97"/>
                        <a:pt x="273" y="97"/>
                        <a:pt x="272" y="97"/>
                      </a:cubicBezTo>
                      <a:cubicBezTo>
                        <a:pt x="272" y="96"/>
                        <a:pt x="274" y="97"/>
                        <a:pt x="274" y="96"/>
                      </a:cubicBezTo>
                      <a:cubicBezTo>
                        <a:pt x="274" y="96"/>
                        <a:pt x="274" y="97"/>
                        <a:pt x="275" y="97"/>
                      </a:cubicBezTo>
                      <a:cubicBezTo>
                        <a:pt x="276" y="97"/>
                        <a:pt x="275" y="96"/>
                        <a:pt x="275" y="96"/>
                      </a:cubicBezTo>
                      <a:cubicBezTo>
                        <a:pt x="276" y="96"/>
                        <a:pt x="276" y="96"/>
                        <a:pt x="277" y="96"/>
                      </a:cubicBezTo>
                      <a:cubicBezTo>
                        <a:pt x="277" y="96"/>
                        <a:pt x="276" y="97"/>
                        <a:pt x="276" y="97"/>
                      </a:cubicBezTo>
                      <a:cubicBezTo>
                        <a:pt x="277" y="97"/>
                        <a:pt x="277" y="96"/>
                        <a:pt x="278" y="97"/>
                      </a:cubicBezTo>
                      <a:cubicBezTo>
                        <a:pt x="278" y="97"/>
                        <a:pt x="277" y="97"/>
                        <a:pt x="277" y="98"/>
                      </a:cubicBezTo>
                      <a:cubicBezTo>
                        <a:pt x="275" y="97"/>
                        <a:pt x="271" y="99"/>
                        <a:pt x="271" y="96"/>
                      </a:cubicBezTo>
                      <a:cubicBezTo>
                        <a:pt x="269" y="97"/>
                        <a:pt x="267" y="96"/>
                        <a:pt x="266" y="97"/>
                      </a:cubicBezTo>
                      <a:cubicBezTo>
                        <a:pt x="266" y="97"/>
                        <a:pt x="267" y="96"/>
                        <a:pt x="266" y="96"/>
                      </a:cubicBezTo>
                      <a:cubicBezTo>
                        <a:pt x="268" y="96"/>
                        <a:pt x="268" y="96"/>
                        <a:pt x="269" y="96"/>
                      </a:cubicBezTo>
                      <a:cubicBezTo>
                        <a:pt x="269" y="95"/>
                        <a:pt x="266" y="96"/>
                        <a:pt x="266" y="94"/>
                      </a:cubicBezTo>
                      <a:cubicBezTo>
                        <a:pt x="267" y="94"/>
                        <a:pt x="268" y="95"/>
                        <a:pt x="269" y="95"/>
                      </a:cubicBezTo>
                      <a:cubicBezTo>
                        <a:pt x="268" y="94"/>
                        <a:pt x="267" y="94"/>
                        <a:pt x="266" y="94"/>
                      </a:cubicBezTo>
                      <a:cubicBezTo>
                        <a:pt x="265" y="94"/>
                        <a:pt x="265" y="94"/>
                        <a:pt x="265" y="94"/>
                      </a:cubicBezTo>
                      <a:cubicBezTo>
                        <a:pt x="265" y="95"/>
                        <a:pt x="266" y="95"/>
                        <a:pt x="266" y="95"/>
                      </a:cubicBezTo>
                      <a:cubicBezTo>
                        <a:pt x="265" y="95"/>
                        <a:pt x="264" y="95"/>
                        <a:pt x="263" y="95"/>
                      </a:cubicBezTo>
                      <a:cubicBezTo>
                        <a:pt x="263" y="96"/>
                        <a:pt x="264" y="96"/>
                        <a:pt x="264" y="96"/>
                      </a:cubicBezTo>
                      <a:cubicBezTo>
                        <a:pt x="263" y="97"/>
                        <a:pt x="263" y="96"/>
                        <a:pt x="262" y="96"/>
                      </a:cubicBezTo>
                      <a:cubicBezTo>
                        <a:pt x="262" y="96"/>
                        <a:pt x="262" y="96"/>
                        <a:pt x="261" y="96"/>
                      </a:cubicBezTo>
                      <a:cubicBezTo>
                        <a:pt x="262" y="96"/>
                        <a:pt x="262" y="94"/>
                        <a:pt x="264" y="95"/>
                      </a:cubicBezTo>
                      <a:cubicBezTo>
                        <a:pt x="264" y="95"/>
                        <a:pt x="264" y="93"/>
                        <a:pt x="265" y="94"/>
                      </a:cubicBezTo>
                      <a:cubicBezTo>
                        <a:pt x="264" y="93"/>
                        <a:pt x="263" y="93"/>
                        <a:pt x="261" y="93"/>
                      </a:cubicBezTo>
                      <a:cubicBezTo>
                        <a:pt x="262" y="93"/>
                        <a:pt x="261" y="92"/>
                        <a:pt x="262" y="92"/>
                      </a:cubicBezTo>
                      <a:cubicBezTo>
                        <a:pt x="260" y="91"/>
                        <a:pt x="258" y="94"/>
                        <a:pt x="256" y="92"/>
                      </a:cubicBezTo>
                      <a:cubicBezTo>
                        <a:pt x="257" y="92"/>
                        <a:pt x="257" y="91"/>
                        <a:pt x="257" y="91"/>
                      </a:cubicBezTo>
                      <a:cubicBezTo>
                        <a:pt x="258" y="91"/>
                        <a:pt x="258" y="90"/>
                        <a:pt x="259" y="90"/>
                      </a:cubicBezTo>
                      <a:cubicBezTo>
                        <a:pt x="258" y="89"/>
                        <a:pt x="257" y="91"/>
                        <a:pt x="257" y="90"/>
                      </a:cubicBezTo>
                      <a:cubicBezTo>
                        <a:pt x="256" y="90"/>
                        <a:pt x="256" y="90"/>
                        <a:pt x="256" y="90"/>
                      </a:cubicBezTo>
                      <a:cubicBezTo>
                        <a:pt x="256" y="91"/>
                        <a:pt x="256" y="90"/>
                        <a:pt x="257" y="90"/>
                      </a:cubicBezTo>
                      <a:cubicBezTo>
                        <a:pt x="255" y="91"/>
                        <a:pt x="255" y="92"/>
                        <a:pt x="253" y="92"/>
                      </a:cubicBezTo>
                      <a:cubicBezTo>
                        <a:pt x="254" y="91"/>
                        <a:pt x="254" y="90"/>
                        <a:pt x="254" y="89"/>
                      </a:cubicBezTo>
                      <a:cubicBezTo>
                        <a:pt x="255" y="90"/>
                        <a:pt x="255" y="89"/>
                        <a:pt x="256" y="89"/>
                      </a:cubicBezTo>
                      <a:cubicBezTo>
                        <a:pt x="256" y="88"/>
                        <a:pt x="252" y="88"/>
                        <a:pt x="252" y="89"/>
                      </a:cubicBezTo>
                      <a:cubicBezTo>
                        <a:pt x="251" y="89"/>
                        <a:pt x="250" y="89"/>
                        <a:pt x="249" y="89"/>
                      </a:cubicBezTo>
                      <a:close/>
                      <a:moveTo>
                        <a:pt x="265" y="93"/>
                      </a:moveTo>
                      <a:cubicBezTo>
                        <a:pt x="266" y="93"/>
                        <a:pt x="266" y="94"/>
                        <a:pt x="267" y="93"/>
                      </a:cubicBezTo>
                      <a:cubicBezTo>
                        <a:pt x="266" y="93"/>
                        <a:pt x="266" y="93"/>
                        <a:pt x="266" y="92"/>
                      </a:cubicBezTo>
                      <a:cubicBezTo>
                        <a:pt x="265" y="93"/>
                        <a:pt x="265" y="93"/>
                        <a:pt x="265" y="93"/>
                      </a:cubicBezTo>
                      <a:close/>
                      <a:moveTo>
                        <a:pt x="264" y="91"/>
                      </a:moveTo>
                      <a:cubicBezTo>
                        <a:pt x="264" y="91"/>
                        <a:pt x="263" y="91"/>
                        <a:pt x="264" y="92"/>
                      </a:cubicBezTo>
                      <a:cubicBezTo>
                        <a:pt x="265" y="91"/>
                        <a:pt x="265" y="91"/>
                        <a:pt x="265" y="91"/>
                      </a:cubicBezTo>
                      <a:cubicBezTo>
                        <a:pt x="265" y="92"/>
                        <a:pt x="265" y="92"/>
                        <a:pt x="265" y="92"/>
                      </a:cubicBezTo>
                      <a:cubicBezTo>
                        <a:pt x="264" y="91"/>
                        <a:pt x="265" y="91"/>
                        <a:pt x="266" y="91"/>
                      </a:cubicBezTo>
                      <a:cubicBezTo>
                        <a:pt x="265" y="90"/>
                        <a:pt x="265" y="91"/>
                        <a:pt x="264" y="91"/>
                      </a:cubicBezTo>
                      <a:close/>
                      <a:moveTo>
                        <a:pt x="256" y="88"/>
                      </a:moveTo>
                      <a:cubicBezTo>
                        <a:pt x="257" y="88"/>
                        <a:pt x="259" y="88"/>
                        <a:pt x="259" y="87"/>
                      </a:cubicBezTo>
                      <a:cubicBezTo>
                        <a:pt x="257" y="88"/>
                        <a:pt x="256" y="87"/>
                        <a:pt x="256" y="88"/>
                      </a:cubicBezTo>
                      <a:close/>
                      <a:moveTo>
                        <a:pt x="257" y="86"/>
                      </a:moveTo>
                      <a:cubicBezTo>
                        <a:pt x="256" y="86"/>
                        <a:pt x="255" y="86"/>
                        <a:pt x="255" y="87"/>
                      </a:cubicBezTo>
                      <a:cubicBezTo>
                        <a:pt x="256" y="87"/>
                        <a:pt x="257" y="87"/>
                        <a:pt x="257" y="86"/>
                      </a:cubicBezTo>
                      <a:close/>
                      <a:moveTo>
                        <a:pt x="245" y="68"/>
                      </a:moveTo>
                      <a:cubicBezTo>
                        <a:pt x="246" y="67"/>
                        <a:pt x="246" y="69"/>
                        <a:pt x="248" y="68"/>
                      </a:cubicBezTo>
                      <a:cubicBezTo>
                        <a:pt x="247" y="69"/>
                        <a:pt x="247" y="68"/>
                        <a:pt x="245" y="68"/>
                      </a:cubicBezTo>
                      <a:close/>
                      <a:moveTo>
                        <a:pt x="256" y="110"/>
                      </a:moveTo>
                      <a:cubicBezTo>
                        <a:pt x="257" y="110"/>
                        <a:pt x="257" y="110"/>
                        <a:pt x="256" y="110"/>
                      </a:cubicBezTo>
                      <a:cubicBezTo>
                        <a:pt x="256" y="110"/>
                        <a:pt x="257" y="110"/>
                        <a:pt x="257" y="110"/>
                      </a:cubicBezTo>
                      <a:cubicBezTo>
                        <a:pt x="257" y="110"/>
                        <a:pt x="257" y="111"/>
                        <a:pt x="257" y="111"/>
                      </a:cubicBezTo>
                      <a:cubicBezTo>
                        <a:pt x="257" y="111"/>
                        <a:pt x="256" y="110"/>
                        <a:pt x="256" y="110"/>
                      </a:cubicBezTo>
                      <a:close/>
                      <a:moveTo>
                        <a:pt x="267" y="71"/>
                      </a:moveTo>
                      <a:cubicBezTo>
                        <a:pt x="264" y="71"/>
                        <a:pt x="263" y="71"/>
                        <a:pt x="260" y="72"/>
                      </a:cubicBezTo>
                      <a:cubicBezTo>
                        <a:pt x="260" y="71"/>
                        <a:pt x="261" y="71"/>
                        <a:pt x="260" y="71"/>
                      </a:cubicBezTo>
                      <a:cubicBezTo>
                        <a:pt x="261" y="70"/>
                        <a:pt x="262" y="70"/>
                        <a:pt x="263" y="69"/>
                      </a:cubicBezTo>
                      <a:cubicBezTo>
                        <a:pt x="263" y="71"/>
                        <a:pt x="264" y="70"/>
                        <a:pt x="265" y="70"/>
                      </a:cubicBezTo>
                      <a:cubicBezTo>
                        <a:pt x="265" y="70"/>
                        <a:pt x="264" y="70"/>
                        <a:pt x="264" y="71"/>
                      </a:cubicBezTo>
                      <a:cubicBezTo>
                        <a:pt x="264" y="71"/>
                        <a:pt x="265" y="71"/>
                        <a:pt x="265" y="71"/>
                      </a:cubicBezTo>
                      <a:cubicBezTo>
                        <a:pt x="265" y="71"/>
                        <a:pt x="265" y="70"/>
                        <a:pt x="265" y="70"/>
                      </a:cubicBezTo>
                      <a:cubicBezTo>
                        <a:pt x="266" y="70"/>
                        <a:pt x="267" y="70"/>
                        <a:pt x="267" y="70"/>
                      </a:cubicBezTo>
                      <a:cubicBezTo>
                        <a:pt x="267" y="70"/>
                        <a:pt x="269" y="70"/>
                        <a:pt x="268" y="71"/>
                      </a:cubicBezTo>
                      <a:cubicBezTo>
                        <a:pt x="268" y="71"/>
                        <a:pt x="267" y="70"/>
                        <a:pt x="267" y="71"/>
                      </a:cubicBezTo>
                      <a:close/>
                      <a:moveTo>
                        <a:pt x="265" y="62"/>
                      </a:moveTo>
                      <a:cubicBezTo>
                        <a:pt x="265" y="62"/>
                        <a:pt x="265" y="62"/>
                        <a:pt x="265" y="62"/>
                      </a:cubicBezTo>
                      <a:cubicBezTo>
                        <a:pt x="265" y="63"/>
                        <a:pt x="265" y="63"/>
                        <a:pt x="265" y="63"/>
                      </a:cubicBezTo>
                      <a:cubicBezTo>
                        <a:pt x="264" y="64"/>
                        <a:pt x="262" y="63"/>
                        <a:pt x="262" y="64"/>
                      </a:cubicBezTo>
                      <a:cubicBezTo>
                        <a:pt x="261" y="62"/>
                        <a:pt x="264" y="63"/>
                        <a:pt x="265" y="62"/>
                      </a:cubicBezTo>
                      <a:close/>
                      <a:moveTo>
                        <a:pt x="399" y="45"/>
                      </a:moveTo>
                      <a:cubicBezTo>
                        <a:pt x="399" y="46"/>
                        <a:pt x="402" y="45"/>
                        <a:pt x="404" y="46"/>
                      </a:cubicBezTo>
                      <a:cubicBezTo>
                        <a:pt x="404" y="46"/>
                        <a:pt x="403" y="46"/>
                        <a:pt x="403" y="47"/>
                      </a:cubicBezTo>
                      <a:cubicBezTo>
                        <a:pt x="404" y="47"/>
                        <a:pt x="406" y="46"/>
                        <a:pt x="408" y="46"/>
                      </a:cubicBezTo>
                      <a:cubicBezTo>
                        <a:pt x="408" y="46"/>
                        <a:pt x="407" y="46"/>
                        <a:pt x="407" y="46"/>
                      </a:cubicBezTo>
                      <a:cubicBezTo>
                        <a:pt x="408" y="45"/>
                        <a:pt x="409" y="44"/>
                        <a:pt x="410" y="45"/>
                      </a:cubicBezTo>
                      <a:cubicBezTo>
                        <a:pt x="410" y="46"/>
                        <a:pt x="407" y="45"/>
                        <a:pt x="408" y="46"/>
                      </a:cubicBezTo>
                      <a:cubicBezTo>
                        <a:pt x="408" y="46"/>
                        <a:pt x="408" y="46"/>
                        <a:pt x="408" y="46"/>
                      </a:cubicBezTo>
                      <a:cubicBezTo>
                        <a:pt x="412" y="46"/>
                        <a:pt x="416" y="45"/>
                        <a:pt x="419" y="45"/>
                      </a:cubicBezTo>
                      <a:cubicBezTo>
                        <a:pt x="417" y="47"/>
                        <a:pt x="412" y="46"/>
                        <a:pt x="411" y="47"/>
                      </a:cubicBezTo>
                      <a:cubicBezTo>
                        <a:pt x="411" y="48"/>
                        <a:pt x="410" y="47"/>
                        <a:pt x="409" y="47"/>
                      </a:cubicBezTo>
                      <a:cubicBezTo>
                        <a:pt x="409" y="48"/>
                        <a:pt x="409" y="48"/>
                        <a:pt x="409" y="48"/>
                      </a:cubicBezTo>
                      <a:cubicBezTo>
                        <a:pt x="410" y="50"/>
                        <a:pt x="418" y="51"/>
                        <a:pt x="415" y="47"/>
                      </a:cubicBezTo>
                      <a:cubicBezTo>
                        <a:pt x="414" y="47"/>
                        <a:pt x="415" y="48"/>
                        <a:pt x="414" y="48"/>
                      </a:cubicBezTo>
                      <a:cubicBezTo>
                        <a:pt x="414" y="48"/>
                        <a:pt x="414" y="48"/>
                        <a:pt x="414" y="48"/>
                      </a:cubicBezTo>
                      <a:cubicBezTo>
                        <a:pt x="413" y="49"/>
                        <a:pt x="412" y="49"/>
                        <a:pt x="411" y="49"/>
                      </a:cubicBezTo>
                      <a:cubicBezTo>
                        <a:pt x="411" y="48"/>
                        <a:pt x="411" y="48"/>
                        <a:pt x="410" y="48"/>
                      </a:cubicBezTo>
                      <a:cubicBezTo>
                        <a:pt x="411" y="47"/>
                        <a:pt x="414" y="49"/>
                        <a:pt x="414" y="47"/>
                      </a:cubicBezTo>
                      <a:cubicBezTo>
                        <a:pt x="415" y="47"/>
                        <a:pt x="416" y="46"/>
                        <a:pt x="418" y="47"/>
                      </a:cubicBezTo>
                      <a:cubicBezTo>
                        <a:pt x="418" y="48"/>
                        <a:pt x="418" y="48"/>
                        <a:pt x="418" y="48"/>
                      </a:cubicBezTo>
                      <a:cubicBezTo>
                        <a:pt x="417" y="47"/>
                        <a:pt x="417" y="48"/>
                        <a:pt x="417" y="47"/>
                      </a:cubicBezTo>
                      <a:cubicBezTo>
                        <a:pt x="416" y="47"/>
                        <a:pt x="417" y="48"/>
                        <a:pt x="417" y="48"/>
                      </a:cubicBezTo>
                      <a:cubicBezTo>
                        <a:pt x="417" y="49"/>
                        <a:pt x="418" y="48"/>
                        <a:pt x="418" y="49"/>
                      </a:cubicBezTo>
                      <a:cubicBezTo>
                        <a:pt x="418" y="49"/>
                        <a:pt x="419" y="49"/>
                        <a:pt x="419" y="49"/>
                      </a:cubicBezTo>
                      <a:cubicBezTo>
                        <a:pt x="419" y="50"/>
                        <a:pt x="420" y="50"/>
                        <a:pt x="421" y="50"/>
                      </a:cubicBezTo>
                      <a:cubicBezTo>
                        <a:pt x="420" y="51"/>
                        <a:pt x="417" y="50"/>
                        <a:pt x="418" y="49"/>
                      </a:cubicBezTo>
                      <a:cubicBezTo>
                        <a:pt x="414" y="50"/>
                        <a:pt x="411" y="51"/>
                        <a:pt x="409" y="53"/>
                      </a:cubicBezTo>
                      <a:cubicBezTo>
                        <a:pt x="409" y="53"/>
                        <a:pt x="409" y="53"/>
                        <a:pt x="409" y="52"/>
                      </a:cubicBezTo>
                      <a:cubicBezTo>
                        <a:pt x="407" y="53"/>
                        <a:pt x="406" y="53"/>
                        <a:pt x="404" y="53"/>
                      </a:cubicBezTo>
                      <a:cubicBezTo>
                        <a:pt x="405" y="52"/>
                        <a:pt x="409" y="52"/>
                        <a:pt x="410" y="51"/>
                      </a:cubicBezTo>
                      <a:cubicBezTo>
                        <a:pt x="410" y="50"/>
                        <a:pt x="409" y="50"/>
                        <a:pt x="408" y="49"/>
                      </a:cubicBezTo>
                      <a:cubicBezTo>
                        <a:pt x="408" y="49"/>
                        <a:pt x="407" y="48"/>
                        <a:pt x="408" y="48"/>
                      </a:cubicBezTo>
                      <a:cubicBezTo>
                        <a:pt x="408" y="47"/>
                        <a:pt x="408" y="47"/>
                        <a:pt x="408" y="47"/>
                      </a:cubicBezTo>
                      <a:cubicBezTo>
                        <a:pt x="407" y="47"/>
                        <a:pt x="408" y="48"/>
                        <a:pt x="407" y="48"/>
                      </a:cubicBezTo>
                      <a:cubicBezTo>
                        <a:pt x="407" y="48"/>
                        <a:pt x="407" y="48"/>
                        <a:pt x="408" y="48"/>
                      </a:cubicBezTo>
                      <a:cubicBezTo>
                        <a:pt x="407" y="49"/>
                        <a:pt x="405" y="49"/>
                        <a:pt x="405" y="49"/>
                      </a:cubicBezTo>
                      <a:cubicBezTo>
                        <a:pt x="405" y="50"/>
                        <a:pt x="405" y="50"/>
                        <a:pt x="406" y="50"/>
                      </a:cubicBezTo>
                      <a:cubicBezTo>
                        <a:pt x="406" y="50"/>
                        <a:pt x="406" y="50"/>
                        <a:pt x="406" y="49"/>
                      </a:cubicBezTo>
                      <a:cubicBezTo>
                        <a:pt x="408" y="50"/>
                        <a:pt x="407" y="50"/>
                        <a:pt x="409" y="51"/>
                      </a:cubicBezTo>
                      <a:cubicBezTo>
                        <a:pt x="407" y="53"/>
                        <a:pt x="405" y="50"/>
                        <a:pt x="403" y="51"/>
                      </a:cubicBezTo>
                      <a:cubicBezTo>
                        <a:pt x="403" y="51"/>
                        <a:pt x="403" y="52"/>
                        <a:pt x="403" y="52"/>
                      </a:cubicBezTo>
                      <a:cubicBezTo>
                        <a:pt x="404" y="52"/>
                        <a:pt x="404" y="51"/>
                        <a:pt x="405" y="52"/>
                      </a:cubicBezTo>
                      <a:cubicBezTo>
                        <a:pt x="404" y="52"/>
                        <a:pt x="404" y="52"/>
                        <a:pt x="402" y="52"/>
                      </a:cubicBezTo>
                      <a:cubicBezTo>
                        <a:pt x="403" y="53"/>
                        <a:pt x="404" y="53"/>
                        <a:pt x="403" y="54"/>
                      </a:cubicBezTo>
                      <a:cubicBezTo>
                        <a:pt x="405" y="53"/>
                        <a:pt x="408" y="53"/>
                        <a:pt x="408" y="54"/>
                      </a:cubicBezTo>
                      <a:cubicBezTo>
                        <a:pt x="408" y="54"/>
                        <a:pt x="409" y="54"/>
                        <a:pt x="410" y="54"/>
                      </a:cubicBezTo>
                      <a:cubicBezTo>
                        <a:pt x="410" y="52"/>
                        <a:pt x="412" y="52"/>
                        <a:pt x="413" y="52"/>
                      </a:cubicBezTo>
                      <a:cubicBezTo>
                        <a:pt x="413" y="53"/>
                        <a:pt x="412" y="53"/>
                        <a:pt x="413" y="53"/>
                      </a:cubicBezTo>
                      <a:cubicBezTo>
                        <a:pt x="409" y="56"/>
                        <a:pt x="407" y="54"/>
                        <a:pt x="404" y="54"/>
                      </a:cubicBezTo>
                      <a:cubicBezTo>
                        <a:pt x="403" y="54"/>
                        <a:pt x="400" y="56"/>
                        <a:pt x="399" y="54"/>
                      </a:cubicBezTo>
                      <a:cubicBezTo>
                        <a:pt x="400" y="54"/>
                        <a:pt x="400" y="54"/>
                        <a:pt x="402" y="54"/>
                      </a:cubicBezTo>
                      <a:cubicBezTo>
                        <a:pt x="401" y="54"/>
                        <a:pt x="400" y="54"/>
                        <a:pt x="399" y="54"/>
                      </a:cubicBezTo>
                      <a:cubicBezTo>
                        <a:pt x="400" y="53"/>
                        <a:pt x="402" y="54"/>
                        <a:pt x="402" y="53"/>
                      </a:cubicBezTo>
                      <a:cubicBezTo>
                        <a:pt x="402" y="52"/>
                        <a:pt x="402" y="52"/>
                        <a:pt x="402" y="52"/>
                      </a:cubicBezTo>
                      <a:cubicBezTo>
                        <a:pt x="400" y="52"/>
                        <a:pt x="401" y="53"/>
                        <a:pt x="400" y="53"/>
                      </a:cubicBezTo>
                      <a:cubicBezTo>
                        <a:pt x="400" y="53"/>
                        <a:pt x="400" y="52"/>
                        <a:pt x="400" y="52"/>
                      </a:cubicBezTo>
                      <a:cubicBezTo>
                        <a:pt x="400" y="52"/>
                        <a:pt x="399" y="52"/>
                        <a:pt x="398" y="51"/>
                      </a:cubicBezTo>
                      <a:cubicBezTo>
                        <a:pt x="398" y="51"/>
                        <a:pt x="399" y="52"/>
                        <a:pt x="398" y="52"/>
                      </a:cubicBezTo>
                      <a:cubicBezTo>
                        <a:pt x="397" y="53"/>
                        <a:pt x="397" y="51"/>
                        <a:pt x="396" y="52"/>
                      </a:cubicBezTo>
                      <a:cubicBezTo>
                        <a:pt x="397" y="52"/>
                        <a:pt x="396" y="51"/>
                        <a:pt x="395" y="52"/>
                      </a:cubicBezTo>
                      <a:cubicBezTo>
                        <a:pt x="395" y="51"/>
                        <a:pt x="395" y="52"/>
                        <a:pt x="395" y="51"/>
                      </a:cubicBezTo>
                      <a:cubicBezTo>
                        <a:pt x="396" y="51"/>
                        <a:pt x="396" y="51"/>
                        <a:pt x="397" y="52"/>
                      </a:cubicBezTo>
                      <a:cubicBezTo>
                        <a:pt x="397" y="51"/>
                        <a:pt x="396" y="51"/>
                        <a:pt x="396" y="50"/>
                      </a:cubicBezTo>
                      <a:cubicBezTo>
                        <a:pt x="398" y="50"/>
                        <a:pt x="398" y="50"/>
                        <a:pt x="398" y="50"/>
                      </a:cubicBezTo>
                      <a:cubicBezTo>
                        <a:pt x="398" y="50"/>
                        <a:pt x="397" y="50"/>
                        <a:pt x="397" y="51"/>
                      </a:cubicBezTo>
                      <a:cubicBezTo>
                        <a:pt x="400" y="50"/>
                        <a:pt x="402" y="50"/>
                        <a:pt x="404" y="49"/>
                      </a:cubicBezTo>
                      <a:cubicBezTo>
                        <a:pt x="404" y="49"/>
                        <a:pt x="404" y="49"/>
                        <a:pt x="403" y="49"/>
                      </a:cubicBezTo>
                      <a:cubicBezTo>
                        <a:pt x="403" y="50"/>
                        <a:pt x="405" y="49"/>
                        <a:pt x="404" y="49"/>
                      </a:cubicBezTo>
                      <a:cubicBezTo>
                        <a:pt x="404" y="48"/>
                        <a:pt x="403" y="49"/>
                        <a:pt x="403" y="48"/>
                      </a:cubicBezTo>
                      <a:cubicBezTo>
                        <a:pt x="404" y="48"/>
                        <a:pt x="404" y="48"/>
                        <a:pt x="404" y="48"/>
                      </a:cubicBezTo>
                      <a:cubicBezTo>
                        <a:pt x="404" y="47"/>
                        <a:pt x="403" y="48"/>
                        <a:pt x="403" y="48"/>
                      </a:cubicBezTo>
                      <a:cubicBezTo>
                        <a:pt x="403" y="48"/>
                        <a:pt x="402" y="49"/>
                        <a:pt x="401" y="48"/>
                      </a:cubicBezTo>
                      <a:cubicBezTo>
                        <a:pt x="401" y="48"/>
                        <a:pt x="401" y="48"/>
                        <a:pt x="402" y="48"/>
                      </a:cubicBezTo>
                      <a:cubicBezTo>
                        <a:pt x="401" y="47"/>
                        <a:pt x="400" y="49"/>
                        <a:pt x="400" y="48"/>
                      </a:cubicBezTo>
                      <a:cubicBezTo>
                        <a:pt x="399" y="48"/>
                        <a:pt x="401" y="49"/>
                        <a:pt x="400" y="49"/>
                      </a:cubicBezTo>
                      <a:cubicBezTo>
                        <a:pt x="401" y="49"/>
                        <a:pt x="401" y="49"/>
                        <a:pt x="401" y="49"/>
                      </a:cubicBezTo>
                      <a:cubicBezTo>
                        <a:pt x="402" y="49"/>
                        <a:pt x="400" y="50"/>
                        <a:pt x="399" y="50"/>
                      </a:cubicBezTo>
                      <a:cubicBezTo>
                        <a:pt x="399" y="50"/>
                        <a:pt x="400" y="50"/>
                        <a:pt x="400" y="50"/>
                      </a:cubicBezTo>
                      <a:cubicBezTo>
                        <a:pt x="399" y="50"/>
                        <a:pt x="399" y="49"/>
                        <a:pt x="400" y="49"/>
                      </a:cubicBezTo>
                      <a:cubicBezTo>
                        <a:pt x="397" y="50"/>
                        <a:pt x="397" y="49"/>
                        <a:pt x="394" y="50"/>
                      </a:cubicBezTo>
                      <a:cubicBezTo>
                        <a:pt x="394" y="48"/>
                        <a:pt x="392" y="48"/>
                        <a:pt x="389" y="49"/>
                      </a:cubicBezTo>
                      <a:cubicBezTo>
                        <a:pt x="388" y="49"/>
                        <a:pt x="389" y="49"/>
                        <a:pt x="389" y="50"/>
                      </a:cubicBezTo>
                      <a:cubicBezTo>
                        <a:pt x="388" y="50"/>
                        <a:pt x="387" y="49"/>
                        <a:pt x="387" y="49"/>
                      </a:cubicBezTo>
                      <a:cubicBezTo>
                        <a:pt x="387" y="48"/>
                        <a:pt x="388" y="48"/>
                        <a:pt x="388" y="48"/>
                      </a:cubicBezTo>
                      <a:cubicBezTo>
                        <a:pt x="388" y="47"/>
                        <a:pt x="388" y="47"/>
                        <a:pt x="386" y="47"/>
                      </a:cubicBezTo>
                      <a:cubicBezTo>
                        <a:pt x="385" y="47"/>
                        <a:pt x="386" y="48"/>
                        <a:pt x="385" y="49"/>
                      </a:cubicBezTo>
                      <a:cubicBezTo>
                        <a:pt x="385" y="49"/>
                        <a:pt x="387" y="48"/>
                        <a:pt x="386" y="49"/>
                      </a:cubicBezTo>
                      <a:cubicBezTo>
                        <a:pt x="385" y="50"/>
                        <a:pt x="385" y="49"/>
                        <a:pt x="384" y="49"/>
                      </a:cubicBezTo>
                      <a:cubicBezTo>
                        <a:pt x="384" y="49"/>
                        <a:pt x="384" y="49"/>
                        <a:pt x="384" y="48"/>
                      </a:cubicBezTo>
                      <a:cubicBezTo>
                        <a:pt x="385" y="49"/>
                        <a:pt x="385" y="48"/>
                        <a:pt x="385" y="48"/>
                      </a:cubicBezTo>
                      <a:cubicBezTo>
                        <a:pt x="384" y="47"/>
                        <a:pt x="383" y="48"/>
                        <a:pt x="382" y="48"/>
                      </a:cubicBezTo>
                      <a:cubicBezTo>
                        <a:pt x="383" y="49"/>
                        <a:pt x="384" y="48"/>
                        <a:pt x="384" y="49"/>
                      </a:cubicBezTo>
                      <a:cubicBezTo>
                        <a:pt x="383" y="50"/>
                        <a:pt x="380" y="50"/>
                        <a:pt x="377" y="50"/>
                      </a:cubicBezTo>
                      <a:cubicBezTo>
                        <a:pt x="377" y="50"/>
                        <a:pt x="377" y="50"/>
                        <a:pt x="377" y="50"/>
                      </a:cubicBezTo>
                      <a:cubicBezTo>
                        <a:pt x="377" y="49"/>
                        <a:pt x="378" y="49"/>
                        <a:pt x="378" y="49"/>
                      </a:cubicBezTo>
                      <a:cubicBezTo>
                        <a:pt x="379" y="49"/>
                        <a:pt x="379" y="49"/>
                        <a:pt x="380" y="49"/>
                      </a:cubicBezTo>
                      <a:cubicBezTo>
                        <a:pt x="380" y="49"/>
                        <a:pt x="380" y="49"/>
                        <a:pt x="380" y="50"/>
                      </a:cubicBezTo>
                      <a:cubicBezTo>
                        <a:pt x="381" y="50"/>
                        <a:pt x="381" y="48"/>
                        <a:pt x="382" y="48"/>
                      </a:cubicBezTo>
                      <a:cubicBezTo>
                        <a:pt x="379" y="48"/>
                        <a:pt x="377" y="49"/>
                        <a:pt x="374" y="49"/>
                      </a:cubicBezTo>
                      <a:cubicBezTo>
                        <a:pt x="375" y="50"/>
                        <a:pt x="376" y="49"/>
                        <a:pt x="377" y="50"/>
                      </a:cubicBezTo>
                      <a:cubicBezTo>
                        <a:pt x="377" y="50"/>
                        <a:pt x="377" y="50"/>
                        <a:pt x="377" y="50"/>
                      </a:cubicBezTo>
                      <a:cubicBezTo>
                        <a:pt x="377" y="50"/>
                        <a:pt x="377" y="50"/>
                        <a:pt x="377" y="50"/>
                      </a:cubicBezTo>
                      <a:cubicBezTo>
                        <a:pt x="377" y="50"/>
                        <a:pt x="378" y="50"/>
                        <a:pt x="378" y="50"/>
                      </a:cubicBezTo>
                      <a:cubicBezTo>
                        <a:pt x="376" y="51"/>
                        <a:pt x="374" y="51"/>
                        <a:pt x="372" y="51"/>
                      </a:cubicBezTo>
                      <a:cubicBezTo>
                        <a:pt x="372" y="51"/>
                        <a:pt x="373" y="51"/>
                        <a:pt x="374" y="52"/>
                      </a:cubicBezTo>
                      <a:cubicBezTo>
                        <a:pt x="373" y="53"/>
                        <a:pt x="372" y="51"/>
                        <a:pt x="372" y="52"/>
                      </a:cubicBezTo>
                      <a:cubicBezTo>
                        <a:pt x="372" y="52"/>
                        <a:pt x="372" y="52"/>
                        <a:pt x="372" y="51"/>
                      </a:cubicBezTo>
                      <a:cubicBezTo>
                        <a:pt x="372" y="51"/>
                        <a:pt x="371" y="52"/>
                        <a:pt x="371" y="51"/>
                      </a:cubicBezTo>
                      <a:cubicBezTo>
                        <a:pt x="370" y="51"/>
                        <a:pt x="369" y="51"/>
                        <a:pt x="369" y="52"/>
                      </a:cubicBezTo>
                      <a:cubicBezTo>
                        <a:pt x="368" y="52"/>
                        <a:pt x="367" y="51"/>
                        <a:pt x="366" y="52"/>
                      </a:cubicBezTo>
                      <a:cubicBezTo>
                        <a:pt x="366" y="51"/>
                        <a:pt x="365" y="51"/>
                        <a:pt x="365" y="51"/>
                      </a:cubicBezTo>
                      <a:cubicBezTo>
                        <a:pt x="365" y="51"/>
                        <a:pt x="366" y="51"/>
                        <a:pt x="366" y="51"/>
                      </a:cubicBezTo>
                      <a:cubicBezTo>
                        <a:pt x="366" y="49"/>
                        <a:pt x="365" y="51"/>
                        <a:pt x="364" y="51"/>
                      </a:cubicBezTo>
                      <a:cubicBezTo>
                        <a:pt x="361" y="51"/>
                        <a:pt x="357" y="51"/>
                        <a:pt x="355" y="51"/>
                      </a:cubicBezTo>
                      <a:cubicBezTo>
                        <a:pt x="355" y="52"/>
                        <a:pt x="356" y="51"/>
                        <a:pt x="356" y="52"/>
                      </a:cubicBezTo>
                      <a:cubicBezTo>
                        <a:pt x="355" y="51"/>
                        <a:pt x="354" y="52"/>
                        <a:pt x="353" y="51"/>
                      </a:cubicBezTo>
                      <a:cubicBezTo>
                        <a:pt x="353" y="51"/>
                        <a:pt x="355" y="51"/>
                        <a:pt x="354" y="50"/>
                      </a:cubicBezTo>
                      <a:cubicBezTo>
                        <a:pt x="355" y="51"/>
                        <a:pt x="356" y="50"/>
                        <a:pt x="355" y="50"/>
                      </a:cubicBezTo>
                      <a:cubicBezTo>
                        <a:pt x="356" y="49"/>
                        <a:pt x="356" y="49"/>
                        <a:pt x="357" y="49"/>
                      </a:cubicBezTo>
                      <a:cubicBezTo>
                        <a:pt x="357" y="50"/>
                        <a:pt x="357" y="50"/>
                        <a:pt x="357" y="50"/>
                      </a:cubicBezTo>
                      <a:cubicBezTo>
                        <a:pt x="357" y="51"/>
                        <a:pt x="358" y="50"/>
                        <a:pt x="358" y="50"/>
                      </a:cubicBezTo>
                      <a:cubicBezTo>
                        <a:pt x="359" y="50"/>
                        <a:pt x="358" y="50"/>
                        <a:pt x="357" y="50"/>
                      </a:cubicBezTo>
                      <a:cubicBezTo>
                        <a:pt x="358" y="49"/>
                        <a:pt x="358" y="49"/>
                        <a:pt x="359" y="49"/>
                      </a:cubicBezTo>
                      <a:cubicBezTo>
                        <a:pt x="360" y="51"/>
                        <a:pt x="365" y="49"/>
                        <a:pt x="367" y="49"/>
                      </a:cubicBezTo>
                      <a:cubicBezTo>
                        <a:pt x="367" y="49"/>
                        <a:pt x="367" y="49"/>
                        <a:pt x="366" y="49"/>
                      </a:cubicBezTo>
                      <a:cubicBezTo>
                        <a:pt x="366" y="47"/>
                        <a:pt x="368" y="48"/>
                        <a:pt x="369" y="47"/>
                      </a:cubicBezTo>
                      <a:cubicBezTo>
                        <a:pt x="369" y="47"/>
                        <a:pt x="367" y="48"/>
                        <a:pt x="368" y="47"/>
                      </a:cubicBezTo>
                      <a:cubicBezTo>
                        <a:pt x="366" y="47"/>
                        <a:pt x="365" y="49"/>
                        <a:pt x="363" y="49"/>
                      </a:cubicBezTo>
                      <a:cubicBezTo>
                        <a:pt x="363" y="49"/>
                        <a:pt x="363" y="48"/>
                        <a:pt x="362" y="48"/>
                      </a:cubicBezTo>
                      <a:cubicBezTo>
                        <a:pt x="362" y="47"/>
                        <a:pt x="364" y="48"/>
                        <a:pt x="365" y="47"/>
                      </a:cubicBezTo>
                      <a:cubicBezTo>
                        <a:pt x="363" y="47"/>
                        <a:pt x="359" y="48"/>
                        <a:pt x="360" y="48"/>
                      </a:cubicBezTo>
                      <a:cubicBezTo>
                        <a:pt x="360" y="49"/>
                        <a:pt x="359" y="48"/>
                        <a:pt x="359" y="49"/>
                      </a:cubicBezTo>
                      <a:cubicBezTo>
                        <a:pt x="359" y="48"/>
                        <a:pt x="359" y="48"/>
                        <a:pt x="359" y="48"/>
                      </a:cubicBezTo>
                      <a:cubicBezTo>
                        <a:pt x="359" y="47"/>
                        <a:pt x="358" y="48"/>
                        <a:pt x="358" y="49"/>
                      </a:cubicBezTo>
                      <a:cubicBezTo>
                        <a:pt x="358" y="49"/>
                        <a:pt x="357" y="48"/>
                        <a:pt x="357" y="49"/>
                      </a:cubicBezTo>
                      <a:cubicBezTo>
                        <a:pt x="357" y="48"/>
                        <a:pt x="357" y="48"/>
                        <a:pt x="358" y="48"/>
                      </a:cubicBezTo>
                      <a:cubicBezTo>
                        <a:pt x="355" y="47"/>
                        <a:pt x="353" y="50"/>
                        <a:pt x="349" y="49"/>
                      </a:cubicBezTo>
                      <a:cubicBezTo>
                        <a:pt x="349" y="51"/>
                        <a:pt x="351" y="50"/>
                        <a:pt x="352" y="51"/>
                      </a:cubicBezTo>
                      <a:cubicBezTo>
                        <a:pt x="350" y="52"/>
                        <a:pt x="352" y="50"/>
                        <a:pt x="350" y="51"/>
                      </a:cubicBezTo>
                      <a:cubicBezTo>
                        <a:pt x="350" y="51"/>
                        <a:pt x="351" y="51"/>
                        <a:pt x="350" y="52"/>
                      </a:cubicBezTo>
                      <a:cubicBezTo>
                        <a:pt x="351" y="52"/>
                        <a:pt x="353" y="51"/>
                        <a:pt x="353" y="52"/>
                      </a:cubicBezTo>
                      <a:cubicBezTo>
                        <a:pt x="351" y="52"/>
                        <a:pt x="352" y="53"/>
                        <a:pt x="350" y="53"/>
                      </a:cubicBezTo>
                      <a:cubicBezTo>
                        <a:pt x="350" y="54"/>
                        <a:pt x="351" y="54"/>
                        <a:pt x="351" y="54"/>
                      </a:cubicBezTo>
                      <a:cubicBezTo>
                        <a:pt x="351" y="54"/>
                        <a:pt x="352" y="54"/>
                        <a:pt x="352" y="53"/>
                      </a:cubicBezTo>
                      <a:cubicBezTo>
                        <a:pt x="352" y="55"/>
                        <a:pt x="355" y="54"/>
                        <a:pt x="354" y="55"/>
                      </a:cubicBezTo>
                      <a:cubicBezTo>
                        <a:pt x="354" y="55"/>
                        <a:pt x="353" y="54"/>
                        <a:pt x="352" y="55"/>
                      </a:cubicBezTo>
                      <a:cubicBezTo>
                        <a:pt x="353" y="56"/>
                        <a:pt x="354" y="55"/>
                        <a:pt x="356" y="55"/>
                      </a:cubicBezTo>
                      <a:cubicBezTo>
                        <a:pt x="356" y="55"/>
                        <a:pt x="356" y="56"/>
                        <a:pt x="356" y="56"/>
                      </a:cubicBezTo>
                      <a:cubicBezTo>
                        <a:pt x="357" y="56"/>
                        <a:pt x="356" y="55"/>
                        <a:pt x="356" y="55"/>
                      </a:cubicBezTo>
                      <a:cubicBezTo>
                        <a:pt x="357" y="55"/>
                        <a:pt x="358" y="55"/>
                        <a:pt x="358" y="55"/>
                      </a:cubicBezTo>
                      <a:cubicBezTo>
                        <a:pt x="357" y="55"/>
                        <a:pt x="358" y="55"/>
                        <a:pt x="359" y="54"/>
                      </a:cubicBezTo>
                      <a:cubicBezTo>
                        <a:pt x="359" y="54"/>
                        <a:pt x="359" y="54"/>
                        <a:pt x="358" y="54"/>
                      </a:cubicBezTo>
                      <a:cubicBezTo>
                        <a:pt x="359" y="54"/>
                        <a:pt x="359" y="53"/>
                        <a:pt x="360" y="53"/>
                      </a:cubicBezTo>
                      <a:cubicBezTo>
                        <a:pt x="360" y="53"/>
                        <a:pt x="360" y="54"/>
                        <a:pt x="360" y="54"/>
                      </a:cubicBezTo>
                      <a:cubicBezTo>
                        <a:pt x="361" y="54"/>
                        <a:pt x="360" y="53"/>
                        <a:pt x="361" y="53"/>
                      </a:cubicBezTo>
                      <a:cubicBezTo>
                        <a:pt x="361" y="54"/>
                        <a:pt x="361" y="54"/>
                        <a:pt x="361" y="54"/>
                      </a:cubicBezTo>
                      <a:cubicBezTo>
                        <a:pt x="362" y="54"/>
                        <a:pt x="363" y="54"/>
                        <a:pt x="364" y="53"/>
                      </a:cubicBezTo>
                      <a:cubicBezTo>
                        <a:pt x="364" y="54"/>
                        <a:pt x="366" y="53"/>
                        <a:pt x="365" y="54"/>
                      </a:cubicBezTo>
                      <a:cubicBezTo>
                        <a:pt x="365" y="54"/>
                        <a:pt x="364" y="54"/>
                        <a:pt x="363" y="54"/>
                      </a:cubicBezTo>
                      <a:cubicBezTo>
                        <a:pt x="363" y="55"/>
                        <a:pt x="363" y="55"/>
                        <a:pt x="364" y="55"/>
                      </a:cubicBezTo>
                      <a:cubicBezTo>
                        <a:pt x="364" y="55"/>
                        <a:pt x="363" y="55"/>
                        <a:pt x="363" y="55"/>
                      </a:cubicBezTo>
                      <a:cubicBezTo>
                        <a:pt x="364" y="56"/>
                        <a:pt x="365" y="55"/>
                        <a:pt x="365" y="56"/>
                      </a:cubicBezTo>
                      <a:cubicBezTo>
                        <a:pt x="366" y="56"/>
                        <a:pt x="366" y="56"/>
                        <a:pt x="367" y="56"/>
                      </a:cubicBezTo>
                      <a:cubicBezTo>
                        <a:pt x="367" y="56"/>
                        <a:pt x="367" y="56"/>
                        <a:pt x="367" y="57"/>
                      </a:cubicBezTo>
                      <a:cubicBezTo>
                        <a:pt x="368" y="57"/>
                        <a:pt x="368" y="56"/>
                        <a:pt x="369" y="57"/>
                      </a:cubicBezTo>
                      <a:cubicBezTo>
                        <a:pt x="369" y="58"/>
                        <a:pt x="367" y="58"/>
                        <a:pt x="366" y="58"/>
                      </a:cubicBezTo>
                      <a:cubicBezTo>
                        <a:pt x="365" y="58"/>
                        <a:pt x="366" y="57"/>
                        <a:pt x="365" y="57"/>
                      </a:cubicBezTo>
                      <a:cubicBezTo>
                        <a:pt x="365" y="57"/>
                        <a:pt x="365" y="57"/>
                        <a:pt x="364" y="57"/>
                      </a:cubicBezTo>
                      <a:cubicBezTo>
                        <a:pt x="364" y="58"/>
                        <a:pt x="365" y="58"/>
                        <a:pt x="365" y="59"/>
                      </a:cubicBezTo>
                      <a:cubicBezTo>
                        <a:pt x="367" y="58"/>
                        <a:pt x="367" y="59"/>
                        <a:pt x="368" y="59"/>
                      </a:cubicBezTo>
                      <a:cubicBezTo>
                        <a:pt x="369" y="59"/>
                        <a:pt x="368" y="59"/>
                        <a:pt x="368" y="58"/>
                      </a:cubicBezTo>
                      <a:cubicBezTo>
                        <a:pt x="369" y="58"/>
                        <a:pt x="370" y="58"/>
                        <a:pt x="371" y="57"/>
                      </a:cubicBezTo>
                      <a:cubicBezTo>
                        <a:pt x="371" y="57"/>
                        <a:pt x="370" y="57"/>
                        <a:pt x="370" y="57"/>
                      </a:cubicBezTo>
                      <a:cubicBezTo>
                        <a:pt x="369" y="57"/>
                        <a:pt x="370" y="56"/>
                        <a:pt x="369" y="56"/>
                      </a:cubicBezTo>
                      <a:cubicBezTo>
                        <a:pt x="369" y="55"/>
                        <a:pt x="371" y="57"/>
                        <a:pt x="370" y="55"/>
                      </a:cubicBezTo>
                      <a:cubicBezTo>
                        <a:pt x="370" y="55"/>
                        <a:pt x="371" y="56"/>
                        <a:pt x="371" y="55"/>
                      </a:cubicBezTo>
                      <a:cubicBezTo>
                        <a:pt x="370" y="58"/>
                        <a:pt x="374" y="58"/>
                        <a:pt x="375" y="57"/>
                      </a:cubicBezTo>
                      <a:cubicBezTo>
                        <a:pt x="376" y="57"/>
                        <a:pt x="378" y="56"/>
                        <a:pt x="380" y="57"/>
                      </a:cubicBezTo>
                      <a:cubicBezTo>
                        <a:pt x="380" y="55"/>
                        <a:pt x="382" y="56"/>
                        <a:pt x="384" y="56"/>
                      </a:cubicBezTo>
                      <a:cubicBezTo>
                        <a:pt x="384" y="57"/>
                        <a:pt x="382" y="57"/>
                        <a:pt x="381" y="58"/>
                      </a:cubicBezTo>
                      <a:cubicBezTo>
                        <a:pt x="382" y="57"/>
                        <a:pt x="382" y="57"/>
                        <a:pt x="382" y="57"/>
                      </a:cubicBezTo>
                      <a:cubicBezTo>
                        <a:pt x="380" y="57"/>
                        <a:pt x="380" y="58"/>
                        <a:pt x="379" y="58"/>
                      </a:cubicBezTo>
                      <a:cubicBezTo>
                        <a:pt x="379" y="58"/>
                        <a:pt x="379" y="57"/>
                        <a:pt x="379" y="57"/>
                      </a:cubicBezTo>
                      <a:cubicBezTo>
                        <a:pt x="378" y="57"/>
                        <a:pt x="379" y="58"/>
                        <a:pt x="379" y="58"/>
                      </a:cubicBezTo>
                      <a:cubicBezTo>
                        <a:pt x="378" y="58"/>
                        <a:pt x="378" y="58"/>
                        <a:pt x="377" y="58"/>
                      </a:cubicBezTo>
                      <a:cubicBezTo>
                        <a:pt x="377" y="58"/>
                        <a:pt x="378" y="59"/>
                        <a:pt x="377" y="59"/>
                      </a:cubicBezTo>
                      <a:cubicBezTo>
                        <a:pt x="377" y="59"/>
                        <a:pt x="377" y="59"/>
                        <a:pt x="376" y="58"/>
                      </a:cubicBezTo>
                      <a:cubicBezTo>
                        <a:pt x="376" y="58"/>
                        <a:pt x="376" y="59"/>
                        <a:pt x="375" y="59"/>
                      </a:cubicBezTo>
                      <a:cubicBezTo>
                        <a:pt x="376" y="59"/>
                        <a:pt x="376" y="59"/>
                        <a:pt x="376" y="58"/>
                      </a:cubicBezTo>
                      <a:cubicBezTo>
                        <a:pt x="375" y="58"/>
                        <a:pt x="375" y="59"/>
                        <a:pt x="375" y="59"/>
                      </a:cubicBezTo>
                      <a:cubicBezTo>
                        <a:pt x="374" y="58"/>
                        <a:pt x="375" y="58"/>
                        <a:pt x="376" y="58"/>
                      </a:cubicBezTo>
                      <a:cubicBezTo>
                        <a:pt x="375" y="58"/>
                        <a:pt x="373" y="58"/>
                        <a:pt x="373" y="59"/>
                      </a:cubicBezTo>
                      <a:cubicBezTo>
                        <a:pt x="373" y="59"/>
                        <a:pt x="373" y="59"/>
                        <a:pt x="373" y="58"/>
                      </a:cubicBezTo>
                      <a:cubicBezTo>
                        <a:pt x="371" y="59"/>
                        <a:pt x="371" y="60"/>
                        <a:pt x="371" y="61"/>
                      </a:cubicBezTo>
                      <a:cubicBezTo>
                        <a:pt x="372" y="61"/>
                        <a:pt x="372" y="60"/>
                        <a:pt x="373" y="60"/>
                      </a:cubicBezTo>
                      <a:cubicBezTo>
                        <a:pt x="374" y="60"/>
                        <a:pt x="374" y="60"/>
                        <a:pt x="375" y="60"/>
                      </a:cubicBezTo>
                      <a:cubicBezTo>
                        <a:pt x="374" y="60"/>
                        <a:pt x="374" y="60"/>
                        <a:pt x="373" y="60"/>
                      </a:cubicBezTo>
                      <a:cubicBezTo>
                        <a:pt x="373" y="60"/>
                        <a:pt x="373" y="61"/>
                        <a:pt x="372" y="61"/>
                      </a:cubicBezTo>
                      <a:cubicBezTo>
                        <a:pt x="373" y="61"/>
                        <a:pt x="375" y="62"/>
                        <a:pt x="376" y="60"/>
                      </a:cubicBezTo>
                      <a:cubicBezTo>
                        <a:pt x="376" y="60"/>
                        <a:pt x="376" y="60"/>
                        <a:pt x="377" y="60"/>
                      </a:cubicBezTo>
                      <a:cubicBezTo>
                        <a:pt x="377" y="61"/>
                        <a:pt x="377" y="61"/>
                        <a:pt x="378" y="61"/>
                      </a:cubicBezTo>
                      <a:cubicBezTo>
                        <a:pt x="379" y="61"/>
                        <a:pt x="377" y="61"/>
                        <a:pt x="378" y="60"/>
                      </a:cubicBezTo>
                      <a:cubicBezTo>
                        <a:pt x="378" y="60"/>
                        <a:pt x="379" y="60"/>
                        <a:pt x="379" y="60"/>
                      </a:cubicBezTo>
                      <a:cubicBezTo>
                        <a:pt x="379" y="60"/>
                        <a:pt x="379" y="60"/>
                        <a:pt x="379" y="60"/>
                      </a:cubicBezTo>
                      <a:cubicBezTo>
                        <a:pt x="380" y="59"/>
                        <a:pt x="380" y="61"/>
                        <a:pt x="379" y="61"/>
                      </a:cubicBezTo>
                      <a:cubicBezTo>
                        <a:pt x="379" y="62"/>
                        <a:pt x="380" y="62"/>
                        <a:pt x="379" y="62"/>
                      </a:cubicBezTo>
                      <a:cubicBezTo>
                        <a:pt x="379" y="63"/>
                        <a:pt x="379" y="62"/>
                        <a:pt x="380" y="62"/>
                      </a:cubicBezTo>
                      <a:cubicBezTo>
                        <a:pt x="380" y="63"/>
                        <a:pt x="379" y="63"/>
                        <a:pt x="379" y="64"/>
                      </a:cubicBezTo>
                      <a:cubicBezTo>
                        <a:pt x="379" y="64"/>
                        <a:pt x="380" y="64"/>
                        <a:pt x="381" y="64"/>
                      </a:cubicBezTo>
                      <a:cubicBezTo>
                        <a:pt x="380" y="65"/>
                        <a:pt x="376" y="64"/>
                        <a:pt x="374" y="65"/>
                      </a:cubicBezTo>
                      <a:cubicBezTo>
                        <a:pt x="374" y="65"/>
                        <a:pt x="374" y="65"/>
                        <a:pt x="374" y="65"/>
                      </a:cubicBezTo>
                      <a:cubicBezTo>
                        <a:pt x="372" y="66"/>
                        <a:pt x="370" y="66"/>
                        <a:pt x="368" y="67"/>
                      </a:cubicBezTo>
                      <a:cubicBezTo>
                        <a:pt x="368" y="66"/>
                        <a:pt x="368" y="66"/>
                        <a:pt x="368" y="65"/>
                      </a:cubicBezTo>
                      <a:cubicBezTo>
                        <a:pt x="369" y="65"/>
                        <a:pt x="369" y="65"/>
                        <a:pt x="369" y="65"/>
                      </a:cubicBezTo>
                      <a:cubicBezTo>
                        <a:pt x="370" y="65"/>
                        <a:pt x="370" y="65"/>
                        <a:pt x="370" y="65"/>
                      </a:cubicBezTo>
                      <a:cubicBezTo>
                        <a:pt x="370" y="63"/>
                        <a:pt x="369" y="64"/>
                        <a:pt x="368" y="64"/>
                      </a:cubicBezTo>
                      <a:cubicBezTo>
                        <a:pt x="368" y="64"/>
                        <a:pt x="368" y="64"/>
                        <a:pt x="368" y="63"/>
                      </a:cubicBezTo>
                      <a:cubicBezTo>
                        <a:pt x="367" y="64"/>
                        <a:pt x="367" y="64"/>
                        <a:pt x="367" y="63"/>
                      </a:cubicBezTo>
                      <a:cubicBezTo>
                        <a:pt x="364" y="63"/>
                        <a:pt x="365" y="64"/>
                        <a:pt x="363" y="64"/>
                      </a:cubicBezTo>
                      <a:cubicBezTo>
                        <a:pt x="362" y="63"/>
                        <a:pt x="362" y="63"/>
                        <a:pt x="361" y="63"/>
                      </a:cubicBezTo>
                      <a:cubicBezTo>
                        <a:pt x="360" y="63"/>
                        <a:pt x="361" y="64"/>
                        <a:pt x="360" y="64"/>
                      </a:cubicBezTo>
                      <a:cubicBezTo>
                        <a:pt x="360" y="64"/>
                        <a:pt x="361" y="64"/>
                        <a:pt x="362" y="64"/>
                      </a:cubicBezTo>
                      <a:cubicBezTo>
                        <a:pt x="361" y="65"/>
                        <a:pt x="360" y="65"/>
                        <a:pt x="359" y="65"/>
                      </a:cubicBezTo>
                      <a:cubicBezTo>
                        <a:pt x="358" y="64"/>
                        <a:pt x="359" y="64"/>
                        <a:pt x="360" y="64"/>
                      </a:cubicBezTo>
                      <a:cubicBezTo>
                        <a:pt x="360" y="64"/>
                        <a:pt x="360" y="64"/>
                        <a:pt x="360" y="64"/>
                      </a:cubicBezTo>
                      <a:cubicBezTo>
                        <a:pt x="359" y="64"/>
                        <a:pt x="358" y="64"/>
                        <a:pt x="358" y="64"/>
                      </a:cubicBezTo>
                      <a:cubicBezTo>
                        <a:pt x="357" y="63"/>
                        <a:pt x="359" y="64"/>
                        <a:pt x="358" y="63"/>
                      </a:cubicBezTo>
                      <a:cubicBezTo>
                        <a:pt x="359" y="63"/>
                        <a:pt x="363" y="60"/>
                        <a:pt x="363" y="62"/>
                      </a:cubicBezTo>
                      <a:cubicBezTo>
                        <a:pt x="363" y="62"/>
                        <a:pt x="364" y="61"/>
                        <a:pt x="365" y="61"/>
                      </a:cubicBezTo>
                      <a:cubicBezTo>
                        <a:pt x="364" y="60"/>
                        <a:pt x="363" y="61"/>
                        <a:pt x="363" y="61"/>
                      </a:cubicBezTo>
                      <a:cubicBezTo>
                        <a:pt x="364" y="60"/>
                        <a:pt x="365" y="60"/>
                        <a:pt x="365" y="61"/>
                      </a:cubicBezTo>
                      <a:cubicBezTo>
                        <a:pt x="366" y="61"/>
                        <a:pt x="365" y="60"/>
                        <a:pt x="366" y="60"/>
                      </a:cubicBezTo>
                      <a:cubicBezTo>
                        <a:pt x="365" y="60"/>
                        <a:pt x="364" y="59"/>
                        <a:pt x="364" y="59"/>
                      </a:cubicBezTo>
                      <a:cubicBezTo>
                        <a:pt x="364" y="59"/>
                        <a:pt x="364" y="59"/>
                        <a:pt x="365" y="58"/>
                      </a:cubicBezTo>
                      <a:cubicBezTo>
                        <a:pt x="364" y="58"/>
                        <a:pt x="364" y="58"/>
                        <a:pt x="364" y="58"/>
                      </a:cubicBezTo>
                      <a:cubicBezTo>
                        <a:pt x="363" y="58"/>
                        <a:pt x="363" y="59"/>
                        <a:pt x="362" y="58"/>
                      </a:cubicBezTo>
                      <a:cubicBezTo>
                        <a:pt x="363" y="59"/>
                        <a:pt x="362" y="60"/>
                        <a:pt x="362" y="60"/>
                      </a:cubicBezTo>
                      <a:cubicBezTo>
                        <a:pt x="361" y="60"/>
                        <a:pt x="362" y="59"/>
                        <a:pt x="361" y="59"/>
                      </a:cubicBezTo>
                      <a:cubicBezTo>
                        <a:pt x="361" y="59"/>
                        <a:pt x="362" y="59"/>
                        <a:pt x="362" y="58"/>
                      </a:cubicBezTo>
                      <a:cubicBezTo>
                        <a:pt x="361" y="58"/>
                        <a:pt x="360" y="58"/>
                        <a:pt x="359" y="59"/>
                      </a:cubicBezTo>
                      <a:cubicBezTo>
                        <a:pt x="359" y="60"/>
                        <a:pt x="360" y="60"/>
                        <a:pt x="361" y="60"/>
                      </a:cubicBezTo>
                      <a:cubicBezTo>
                        <a:pt x="360" y="61"/>
                        <a:pt x="360" y="61"/>
                        <a:pt x="361" y="62"/>
                      </a:cubicBezTo>
                      <a:cubicBezTo>
                        <a:pt x="361" y="62"/>
                        <a:pt x="359" y="62"/>
                        <a:pt x="359" y="61"/>
                      </a:cubicBezTo>
                      <a:cubicBezTo>
                        <a:pt x="358" y="61"/>
                        <a:pt x="358" y="61"/>
                        <a:pt x="357" y="61"/>
                      </a:cubicBezTo>
                      <a:cubicBezTo>
                        <a:pt x="357" y="61"/>
                        <a:pt x="358" y="61"/>
                        <a:pt x="358" y="61"/>
                      </a:cubicBezTo>
                      <a:cubicBezTo>
                        <a:pt x="357" y="60"/>
                        <a:pt x="357" y="61"/>
                        <a:pt x="356" y="61"/>
                      </a:cubicBezTo>
                      <a:cubicBezTo>
                        <a:pt x="356" y="61"/>
                        <a:pt x="356" y="62"/>
                        <a:pt x="357" y="62"/>
                      </a:cubicBezTo>
                      <a:cubicBezTo>
                        <a:pt x="356" y="63"/>
                        <a:pt x="353" y="62"/>
                        <a:pt x="351" y="62"/>
                      </a:cubicBezTo>
                      <a:cubicBezTo>
                        <a:pt x="350" y="64"/>
                        <a:pt x="348" y="63"/>
                        <a:pt x="346" y="63"/>
                      </a:cubicBezTo>
                      <a:cubicBezTo>
                        <a:pt x="347" y="62"/>
                        <a:pt x="347" y="64"/>
                        <a:pt x="348" y="63"/>
                      </a:cubicBezTo>
                      <a:cubicBezTo>
                        <a:pt x="348" y="62"/>
                        <a:pt x="348" y="62"/>
                        <a:pt x="348" y="62"/>
                      </a:cubicBezTo>
                      <a:cubicBezTo>
                        <a:pt x="349" y="62"/>
                        <a:pt x="349" y="61"/>
                        <a:pt x="350" y="61"/>
                      </a:cubicBezTo>
                      <a:cubicBezTo>
                        <a:pt x="350" y="61"/>
                        <a:pt x="349" y="60"/>
                        <a:pt x="349" y="61"/>
                      </a:cubicBezTo>
                      <a:cubicBezTo>
                        <a:pt x="349" y="61"/>
                        <a:pt x="349" y="61"/>
                        <a:pt x="349" y="61"/>
                      </a:cubicBezTo>
                      <a:cubicBezTo>
                        <a:pt x="349" y="60"/>
                        <a:pt x="349" y="60"/>
                        <a:pt x="349" y="60"/>
                      </a:cubicBezTo>
                      <a:cubicBezTo>
                        <a:pt x="350" y="60"/>
                        <a:pt x="350" y="61"/>
                        <a:pt x="351" y="61"/>
                      </a:cubicBezTo>
                      <a:cubicBezTo>
                        <a:pt x="351" y="62"/>
                        <a:pt x="349" y="62"/>
                        <a:pt x="349" y="63"/>
                      </a:cubicBezTo>
                      <a:cubicBezTo>
                        <a:pt x="351" y="63"/>
                        <a:pt x="352" y="60"/>
                        <a:pt x="354" y="62"/>
                      </a:cubicBezTo>
                      <a:cubicBezTo>
                        <a:pt x="355" y="62"/>
                        <a:pt x="356" y="60"/>
                        <a:pt x="357" y="60"/>
                      </a:cubicBezTo>
                      <a:cubicBezTo>
                        <a:pt x="357" y="60"/>
                        <a:pt x="357" y="60"/>
                        <a:pt x="356" y="59"/>
                      </a:cubicBezTo>
                      <a:cubicBezTo>
                        <a:pt x="356" y="60"/>
                        <a:pt x="355" y="60"/>
                        <a:pt x="356" y="61"/>
                      </a:cubicBezTo>
                      <a:cubicBezTo>
                        <a:pt x="355" y="60"/>
                        <a:pt x="354" y="61"/>
                        <a:pt x="353" y="61"/>
                      </a:cubicBezTo>
                      <a:cubicBezTo>
                        <a:pt x="353" y="60"/>
                        <a:pt x="354" y="60"/>
                        <a:pt x="355" y="60"/>
                      </a:cubicBezTo>
                      <a:cubicBezTo>
                        <a:pt x="354" y="60"/>
                        <a:pt x="352" y="60"/>
                        <a:pt x="352" y="59"/>
                      </a:cubicBezTo>
                      <a:cubicBezTo>
                        <a:pt x="351" y="58"/>
                        <a:pt x="351" y="59"/>
                        <a:pt x="350" y="59"/>
                      </a:cubicBezTo>
                      <a:cubicBezTo>
                        <a:pt x="350" y="60"/>
                        <a:pt x="352" y="60"/>
                        <a:pt x="351" y="60"/>
                      </a:cubicBezTo>
                      <a:cubicBezTo>
                        <a:pt x="350" y="59"/>
                        <a:pt x="350" y="59"/>
                        <a:pt x="348" y="60"/>
                      </a:cubicBezTo>
                      <a:cubicBezTo>
                        <a:pt x="348" y="59"/>
                        <a:pt x="348" y="59"/>
                        <a:pt x="349" y="59"/>
                      </a:cubicBezTo>
                      <a:cubicBezTo>
                        <a:pt x="348" y="58"/>
                        <a:pt x="347" y="59"/>
                        <a:pt x="346" y="59"/>
                      </a:cubicBezTo>
                      <a:cubicBezTo>
                        <a:pt x="346" y="59"/>
                        <a:pt x="347" y="60"/>
                        <a:pt x="346" y="60"/>
                      </a:cubicBezTo>
                      <a:cubicBezTo>
                        <a:pt x="346" y="60"/>
                        <a:pt x="346" y="60"/>
                        <a:pt x="345" y="60"/>
                      </a:cubicBezTo>
                      <a:cubicBezTo>
                        <a:pt x="345" y="60"/>
                        <a:pt x="346" y="60"/>
                        <a:pt x="346" y="59"/>
                      </a:cubicBezTo>
                      <a:cubicBezTo>
                        <a:pt x="346" y="59"/>
                        <a:pt x="345" y="59"/>
                        <a:pt x="344" y="59"/>
                      </a:cubicBezTo>
                      <a:cubicBezTo>
                        <a:pt x="346" y="57"/>
                        <a:pt x="349" y="59"/>
                        <a:pt x="351" y="57"/>
                      </a:cubicBezTo>
                      <a:cubicBezTo>
                        <a:pt x="351" y="57"/>
                        <a:pt x="351" y="57"/>
                        <a:pt x="351" y="58"/>
                      </a:cubicBezTo>
                      <a:cubicBezTo>
                        <a:pt x="352" y="57"/>
                        <a:pt x="352" y="57"/>
                        <a:pt x="353" y="57"/>
                      </a:cubicBezTo>
                      <a:cubicBezTo>
                        <a:pt x="353" y="57"/>
                        <a:pt x="352" y="57"/>
                        <a:pt x="352" y="56"/>
                      </a:cubicBezTo>
                      <a:cubicBezTo>
                        <a:pt x="353" y="56"/>
                        <a:pt x="354" y="56"/>
                        <a:pt x="355" y="57"/>
                      </a:cubicBezTo>
                      <a:cubicBezTo>
                        <a:pt x="353" y="55"/>
                        <a:pt x="349" y="57"/>
                        <a:pt x="347" y="57"/>
                      </a:cubicBezTo>
                      <a:cubicBezTo>
                        <a:pt x="345" y="58"/>
                        <a:pt x="347" y="56"/>
                        <a:pt x="345" y="57"/>
                      </a:cubicBezTo>
                      <a:cubicBezTo>
                        <a:pt x="345" y="56"/>
                        <a:pt x="345" y="56"/>
                        <a:pt x="345" y="55"/>
                      </a:cubicBezTo>
                      <a:cubicBezTo>
                        <a:pt x="345" y="55"/>
                        <a:pt x="344" y="56"/>
                        <a:pt x="344" y="55"/>
                      </a:cubicBezTo>
                      <a:cubicBezTo>
                        <a:pt x="343" y="55"/>
                        <a:pt x="343" y="56"/>
                        <a:pt x="343" y="56"/>
                      </a:cubicBezTo>
                      <a:cubicBezTo>
                        <a:pt x="343" y="56"/>
                        <a:pt x="343" y="56"/>
                        <a:pt x="342" y="56"/>
                      </a:cubicBezTo>
                      <a:cubicBezTo>
                        <a:pt x="342" y="55"/>
                        <a:pt x="342" y="55"/>
                        <a:pt x="342" y="55"/>
                      </a:cubicBezTo>
                      <a:cubicBezTo>
                        <a:pt x="341" y="55"/>
                        <a:pt x="341" y="56"/>
                        <a:pt x="340" y="57"/>
                      </a:cubicBezTo>
                      <a:cubicBezTo>
                        <a:pt x="339" y="57"/>
                        <a:pt x="339" y="56"/>
                        <a:pt x="339" y="55"/>
                      </a:cubicBezTo>
                      <a:cubicBezTo>
                        <a:pt x="339" y="56"/>
                        <a:pt x="339" y="56"/>
                        <a:pt x="338" y="56"/>
                      </a:cubicBezTo>
                      <a:cubicBezTo>
                        <a:pt x="339" y="55"/>
                        <a:pt x="337" y="55"/>
                        <a:pt x="338" y="54"/>
                      </a:cubicBezTo>
                      <a:cubicBezTo>
                        <a:pt x="337" y="55"/>
                        <a:pt x="337" y="54"/>
                        <a:pt x="335" y="55"/>
                      </a:cubicBezTo>
                      <a:cubicBezTo>
                        <a:pt x="336" y="56"/>
                        <a:pt x="336" y="55"/>
                        <a:pt x="336" y="56"/>
                      </a:cubicBezTo>
                      <a:cubicBezTo>
                        <a:pt x="335" y="57"/>
                        <a:pt x="335" y="56"/>
                        <a:pt x="333" y="56"/>
                      </a:cubicBezTo>
                      <a:cubicBezTo>
                        <a:pt x="333" y="56"/>
                        <a:pt x="333" y="56"/>
                        <a:pt x="333" y="55"/>
                      </a:cubicBezTo>
                      <a:cubicBezTo>
                        <a:pt x="334" y="55"/>
                        <a:pt x="334" y="55"/>
                        <a:pt x="334" y="55"/>
                      </a:cubicBezTo>
                      <a:cubicBezTo>
                        <a:pt x="335" y="55"/>
                        <a:pt x="334" y="55"/>
                        <a:pt x="334" y="55"/>
                      </a:cubicBezTo>
                      <a:cubicBezTo>
                        <a:pt x="336" y="54"/>
                        <a:pt x="337" y="53"/>
                        <a:pt x="338" y="54"/>
                      </a:cubicBezTo>
                      <a:cubicBezTo>
                        <a:pt x="338" y="53"/>
                        <a:pt x="336" y="53"/>
                        <a:pt x="336" y="53"/>
                      </a:cubicBezTo>
                      <a:cubicBezTo>
                        <a:pt x="337" y="52"/>
                        <a:pt x="337" y="53"/>
                        <a:pt x="339" y="53"/>
                      </a:cubicBezTo>
                      <a:cubicBezTo>
                        <a:pt x="340" y="52"/>
                        <a:pt x="338" y="52"/>
                        <a:pt x="340" y="51"/>
                      </a:cubicBezTo>
                      <a:cubicBezTo>
                        <a:pt x="340" y="52"/>
                        <a:pt x="340" y="52"/>
                        <a:pt x="339" y="52"/>
                      </a:cubicBezTo>
                      <a:cubicBezTo>
                        <a:pt x="340" y="53"/>
                        <a:pt x="341" y="52"/>
                        <a:pt x="341" y="51"/>
                      </a:cubicBezTo>
                      <a:cubicBezTo>
                        <a:pt x="341" y="51"/>
                        <a:pt x="340" y="51"/>
                        <a:pt x="341" y="50"/>
                      </a:cubicBezTo>
                      <a:cubicBezTo>
                        <a:pt x="340" y="50"/>
                        <a:pt x="339" y="50"/>
                        <a:pt x="338" y="49"/>
                      </a:cubicBezTo>
                      <a:cubicBezTo>
                        <a:pt x="338" y="50"/>
                        <a:pt x="339" y="50"/>
                        <a:pt x="340" y="50"/>
                      </a:cubicBezTo>
                      <a:cubicBezTo>
                        <a:pt x="340" y="51"/>
                        <a:pt x="340" y="51"/>
                        <a:pt x="340" y="51"/>
                      </a:cubicBezTo>
                      <a:cubicBezTo>
                        <a:pt x="340" y="52"/>
                        <a:pt x="338" y="51"/>
                        <a:pt x="337" y="51"/>
                      </a:cubicBezTo>
                      <a:cubicBezTo>
                        <a:pt x="337" y="50"/>
                        <a:pt x="337" y="51"/>
                        <a:pt x="338" y="51"/>
                      </a:cubicBezTo>
                      <a:cubicBezTo>
                        <a:pt x="337" y="49"/>
                        <a:pt x="336" y="50"/>
                        <a:pt x="334" y="50"/>
                      </a:cubicBezTo>
                      <a:cubicBezTo>
                        <a:pt x="334" y="49"/>
                        <a:pt x="333" y="49"/>
                        <a:pt x="333" y="49"/>
                      </a:cubicBezTo>
                      <a:cubicBezTo>
                        <a:pt x="333" y="48"/>
                        <a:pt x="334" y="49"/>
                        <a:pt x="334" y="49"/>
                      </a:cubicBezTo>
                      <a:cubicBezTo>
                        <a:pt x="334" y="50"/>
                        <a:pt x="335" y="50"/>
                        <a:pt x="336" y="49"/>
                      </a:cubicBezTo>
                      <a:cubicBezTo>
                        <a:pt x="334" y="49"/>
                        <a:pt x="335" y="47"/>
                        <a:pt x="332" y="47"/>
                      </a:cubicBezTo>
                      <a:cubicBezTo>
                        <a:pt x="333" y="48"/>
                        <a:pt x="332" y="50"/>
                        <a:pt x="333" y="51"/>
                      </a:cubicBezTo>
                      <a:cubicBezTo>
                        <a:pt x="333" y="51"/>
                        <a:pt x="331" y="51"/>
                        <a:pt x="330" y="51"/>
                      </a:cubicBezTo>
                      <a:cubicBezTo>
                        <a:pt x="332" y="50"/>
                        <a:pt x="330" y="49"/>
                        <a:pt x="332" y="48"/>
                      </a:cubicBezTo>
                      <a:cubicBezTo>
                        <a:pt x="332" y="48"/>
                        <a:pt x="330" y="47"/>
                        <a:pt x="329" y="48"/>
                      </a:cubicBezTo>
                      <a:cubicBezTo>
                        <a:pt x="330" y="48"/>
                        <a:pt x="330" y="49"/>
                        <a:pt x="331" y="48"/>
                      </a:cubicBezTo>
                      <a:cubicBezTo>
                        <a:pt x="331" y="49"/>
                        <a:pt x="330" y="49"/>
                        <a:pt x="329" y="50"/>
                      </a:cubicBezTo>
                      <a:cubicBezTo>
                        <a:pt x="329" y="49"/>
                        <a:pt x="330" y="49"/>
                        <a:pt x="329" y="48"/>
                      </a:cubicBezTo>
                      <a:cubicBezTo>
                        <a:pt x="328" y="48"/>
                        <a:pt x="327" y="48"/>
                        <a:pt x="327" y="49"/>
                      </a:cubicBezTo>
                      <a:cubicBezTo>
                        <a:pt x="327" y="49"/>
                        <a:pt x="328" y="48"/>
                        <a:pt x="328" y="50"/>
                      </a:cubicBezTo>
                      <a:cubicBezTo>
                        <a:pt x="327" y="50"/>
                        <a:pt x="327" y="49"/>
                        <a:pt x="326" y="49"/>
                      </a:cubicBezTo>
                      <a:cubicBezTo>
                        <a:pt x="325" y="50"/>
                        <a:pt x="326" y="50"/>
                        <a:pt x="326" y="50"/>
                      </a:cubicBezTo>
                      <a:cubicBezTo>
                        <a:pt x="325" y="50"/>
                        <a:pt x="325" y="50"/>
                        <a:pt x="325" y="50"/>
                      </a:cubicBezTo>
                      <a:cubicBezTo>
                        <a:pt x="325" y="50"/>
                        <a:pt x="324" y="50"/>
                        <a:pt x="324" y="50"/>
                      </a:cubicBezTo>
                      <a:cubicBezTo>
                        <a:pt x="323" y="49"/>
                        <a:pt x="324" y="50"/>
                        <a:pt x="324" y="49"/>
                      </a:cubicBezTo>
                      <a:cubicBezTo>
                        <a:pt x="324" y="49"/>
                        <a:pt x="322" y="50"/>
                        <a:pt x="321" y="49"/>
                      </a:cubicBezTo>
                      <a:cubicBezTo>
                        <a:pt x="321" y="50"/>
                        <a:pt x="322" y="50"/>
                        <a:pt x="322" y="50"/>
                      </a:cubicBezTo>
                      <a:cubicBezTo>
                        <a:pt x="323" y="50"/>
                        <a:pt x="323" y="50"/>
                        <a:pt x="324" y="50"/>
                      </a:cubicBezTo>
                      <a:cubicBezTo>
                        <a:pt x="323" y="51"/>
                        <a:pt x="323" y="51"/>
                        <a:pt x="322" y="52"/>
                      </a:cubicBezTo>
                      <a:cubicBezTo>
                        <a:pt x="321" y="52"/>
                        <a:pt x="322" y="51"/>
                        <a:pt x="321" y="51"/>
                      </a:cubicBezTo>
                      <a:cubicBezTo>
                        <a:pt x="321" y="52"/>
                        <a:pt x="321" y="51"/>
                        <a:pt x="320" y="51"/>
                      </a:cubicBezTo>
                      <a:cubicBezTo>
                        <a:pt x="320" y="52"/>
                        <a:pt x="322" y="51"/>
                        <a:pt x="321" y="53"/>
                      </a:cubicBezTo>
                      <a:cubicBezTo>
                        <a:pt x="320" y="52"/>
                        <a:pt x="320" y="53"/>
                        <a:pt x="319" y="52"/>
                      </a:cubicBezTo>
                      <a:cubicBezTo>
                        <a:pt x="319" y="52"/>
                        <a:pt x="319" y="52"/>
                        <a:pt x="320" y="52"/>
                      </a:cubicBezTo>
                      <a:cubicBezTo>
                        <a:pt x="319" y="52"/>
                        <a:pt x="317" y="53"/>
                        <a:pt x="317" y="54"/>
                      </a:cubicBezTo>
                      <a:cubicBezTo>
                        <a:pt x="315" y="54"/>
                        <a:pt x="313" y="53"/>
                        <a:pt x="312" y="54"/>
                      </a:cubicBezTo>
                      <a:cubicBezTo>
                        <a:pt x="311" y="53"/>
                        <a:pt x="311" y="53"/>
                        <a:pt x="311" y="52"/>
                      </a:cubicBezTo>
                      <a:cubicBezTo>
                        <a:pt x="312" y="52"/>
                        <a:pt x="312" y="52"/>
                        <a:pt x="313" y="52"/>
                      </a:cubicBezTo>
                      <a:cubicBezTo>
                        <a:pt x="313" y="53"/>
                        <a:pt x="313" y="52"/>
                        <a:pt x="314" y="52"/>
                      </a:cubicBezTo>
                      <a:cubicBezTo>
                        <a:pt x="314" y="52"/>
                        <a:pt x="314" y="53"/>
                        <a:pt x="314" y="53"/>
                      </a:cubicBezTo>
                      <a:cubicBezTo>
                        <a:pt x="314" y="53"/>
                        <a:pt x="315" y="52"/>
                        <a:pt x="315" y="51"/>
                      </a:cubicBezTo>
                      <a:cubicBezTo>
                        <a:pt x="316" y="51"/>
                        <a:pt x="319" y="50"/>
                        <a:pt x="319" y="51"/>
                      </a:cubicBezTo>
                      <a:cubicBezTo>
                        <a:pt x="320" y="51"/>
                        <a:pt x="320" y="50"/>
                        <a:pt x="321" y="50"/>
                      </a:cubicBezTo>
                      <a:cubicBezTo>
                        <a:pt x="321" y="49"/>
                        <a:pt x="320" y="49"/>
                        <a:pt x="320" y="49"/>
                      </a:cubicBezTo>
                      <a:cubicBezTo>
                        <a:pt x="319" y="50"/>
                        <a:pt x="318" y="50"/>
                        <a:pt x="317" y="49"/>
                      </a:cubicBezTo>
                      <a:cubicBezTo>
                        <a:pt x="318" y="49"/>
                        <a:pt x="319" y="49"/>
                        <a:pt x="320" y="48"/>
                      </a:cubicBezTo>
                      <a:cubicBezTo>
                        <a:pt x="318" y="48"/>
                        <a:pt x="317" y="48"/>
                        <a:pt x="316" y="48"/>
                      </a:cubicBezTo>
                      <a:cubicBezTo>
                        <a:pt x="316" y="48"/>
                        <a:pt x="315" y="49"/>
                        <a:pt x="316" y="49"/>
                      </a:cubicBezTo>
                      <a:cubicBezTo>
                        <a:pt x="315" y="49"/>
                        <a:pt x="314" y="49"/>
                        <a:pt x="314" y="48"/>
                      </a:cubicBezTo>
                      <a:cubicBezTo>
                        <a:pt x="312" y="49"/>
                        <a:pt x="312" y="50"/>
                        <a:pt x="312" y="51"/>
                      </a:cubicBezTo>
                      <a:cubicBezTo>
                        <a:pt x="311" y="51"/>
                        <a:pt x="312" y="49"/>
                        <a:pt x="310" y="49"/>
                      </a:cubicBezTo>
                      <a:cubicBezTo>
                        <a:pt x="311" y="48"/>
                        <a:pt x="311" y="49"/>
                        <a:pt x="312" y="49"/>
                      </a:cubicBezTo>
                      <a:cubicBezTo>
                        <a:pt x="311" y="48"/>
                        <a:pt x="310" y="48"/>
                        <a:pt x="309" y="48"/>
                      </a:cubicBezTo>
                      <a:cubicBezTo>
                        <a:pt x="309" y="49"/>
                        <a:pt x="307" y="50"/>
                        <a:pt x="308" y="51"/>
                      </a:cubicBezTo>
                      <a:cubicBezTo>
                        <a:pt x="306" y="50"/>
                        <a:pt x="306" y="52"/>
                        <a:pt x="305" y="52"/>
                      </a:cubicBezTo>
                      <a:cubicBezTo>
                        <a:pt x="305" y="51"/>
                        <a:pt x="305" y="50"/>
                        <a:pt x="304" y="51"/>
                      </a:cubicBezTo>
                      <a:cubicBezTo>
                        <a:pt x="304" y="50"/>
                        <a:pt x="305" y="50"/>
                        <a:pt x="305" y="49"/>
                      </a:cubicBezTo>
                      <a:cubicBezTo>
                        <a:pt x="304" y="51"/>
                        <a:pt x="302" y="50"/>
                        <a:pt x="302" y="51"/>
                      </a:cubicBezTo>
                      <a:cubicBezTo>
                        <a:pt x="302" y="52"/>
                        <a:pt x="303" y="52"/>
                        <a:pt x="305" y="52"/>
                      </a:cubicBezTo>
                      <a:cubicBezTo>
                        <a:pt x="305" y="54"/>
                        <a:pt x="305" y="54"/>
                        <a:pt x="304" y="54"/>
                      </a:cubicBezTo>
                      <a:cubicBezTo>
                        <a:pt x="305" y="55"/>
                        <a:pt x="304" y="56"/>
                        <a:pt x="305" y="55"/>
                      </a:cubicBezTo>
                      <a:cubicBezTo>
                        <a:pt x="305" y="56"/>
                        <a:pt x="304" y="56"/>
                        <a:pt x="303" y="56"/>
                      </a:cubicBezTo>
                      <a:cubicBezTo>
                        <a:pt x="304" y="57"/>
                        <a:pt x="302" y="57"/>
                        <a:pt x="301" y="56"/>
                      </a:cubicBezTo>
                      <a:cubicBezTo>
                        <a:pt x="301" y="56"/>
                        <a:pt x="303" y="56"/>
                        <a:pt x="304" y="56"/>
                      </a:cubicBezTo>
                      <a:cubicBezTo>
                        <a:pt x="303" y="55"/>
                        <a:pt x="303" y="55"/>
                        <a:pt x="303" y="55"/>
                      </a:cubicBezTo>
                      <a:cubicBezTo>
                        <a:pt x="303" y="54"/>
                        <a:pt x="302" y="55"/>
                        <a:pt x="301" y="55"/>
                      </a:cubicBezTo>
                      <a:cubicBezTo>
                        <a:pt x="302" y="55"/>
                        <a:pt x="302" y="55"/>
                        <a:pt x="301" y="55"/>
                      </a:cubicBezTo>
                      <a:cubicBezTo>
                        <a:pt x="301" y="54"/>
                        <a:pt x="302" y="54"/>
                        <a:pt x="302" y="54"/>
                      </a:cubicBezTo>
                      <a:cubicBezTo>
                        <a:pt x="302" y="54"/>
                        <a:pt x="302" y="53"/>
                        <a:pt x="302" y="53"/>
                      </a:cubicBezTo>
                      <a:cubicBezTo>
                        <a:pt x="302" y="53"/>
                        <a:pt x="301" y="52"/>
                        <a:pt x="300" y="52"/>
                      </a:cubicBezTo>
                      <a:cubicBezTo>
                        <a:pt x="300" y="51"/>
                        <a:pt x="301" y="52"/>
                        <a:pt x="301" y="51"/>
                      </a:cubicBezTo>
                      <a:cubicBezTo>
                        <a:pt x="301" y="51"/>
                        <a:pt x="300" y="51"/>
                        <a:pt x="299" y="51"/>
                      </a:cubicBezTo>
                      <a:cubicBezTo>
                        <a:pt x="298" y="52"/>
                        <a:pt x="299" y="52"/>
                        <a:pt x="298" y="53"/>
                      </a:cubicBezTo>
                      <a:cubicBezTo>
                        <a:pt x="297" y="52"/>
                        <a:pt x="297" y="52"/>
                        <a:pt x="297" y="51"/>
                      </a:cubicBezTo>
                      <a:cubicBezTo>
                        <a:pt x="297" y="52"/>
                        <a:pt x="295" y="52"/>
                        <a:pt x="295" y="52"/>
                      </a:cubicBezTo>
                      <a:cubicBezTo>
                        <a:pt x="296" y="51"/>
                        <a:pt x="293" y="51"/>
                        <a:pt x="293" y="51"/>
                      </a:cubicBezTo>
                      <a:cubicBezTo>
                        <a:pt x="293" y="50"/>
                        <a:pt x="293" y="50"/>
                        <a:pt x="292" y="50"/>
                      </a:cubicBezTo>
                      <a:cubicBezTo>
                        <a:pt x="293" y="50"/>
                        <a:pt x="295" y="50"/>
                        <a:pt x="295" y="51"/>
                      </a:cubicBezTo>
                      <a:cubicBezTo>
                        <a:pt x="295" y="51"/>
                        <a:pt x="295" y="50"/>
                        <a:pt x="296" y="50"/>
                      </a:cubicBezTo>
                      <a:cubicBezTo>
                        <a:pt x="295" y="50"/>
                        <a:pt x="295" y="50"/>
                        <a:pt x="294" y="50"/>
                      </a:cubicBezTo>
                      <a:cubicBezTo>
                        <a:pt x="296" y="49"/>
                        <a:pt x="297" y="49"/>
                        <a:pt x="298" y="47"/>
                      </a:cubicBezTo>
                      <a:cubicBezTo>
                        <a:pt x="300" y="47"/>
                        <a:pt x="302" y="47"/>
                        <a:pt x="304" y="46"/>
                      </a:cubicBezTo>
                      <a:cubicBezTo>
                        <a:pt x="304" y="46"/>
                        <a:pt x="305" y="47"/>
                        <a:pt x="305" y="46"/>
                      </a:cubicBezTo>
                      <a:cubicBezTo>
                        <a:pt x="306" y="46"/>
                        <a:pt x="305" y="47"/>
                        <a:pt x="305" y="47"/>
                      </a:cubicBezTo>
                      <a:cubicBezTo>
                        <a:pt x="306" y="47"/>
                        <a:pt x="307" y="47"/>
                        <a:pt x="308" y="47"/>
                      </a:cubicBezTo>
                      <a:cubicBezTo>
                        <a:pt x="308" y="47"/>
                        <a:pt x="308" y="47"/>
                        <a:pt x="307" y="46"/>
                      </a:cubicBezTo>
                      <a:cubicBezTo>
                        <a:pt x="307" y="45"/>
                        <a:pt x="309" y="45"/>
                        <a:pt x="309" y="46"/>
                      </a:cubicBezTo>
                      <a:cubicBezTo>
                        <a:pt x="309" y="46"/>
                        <a:pt x="308" y="46"/>
                        <a:pt x="308" y="47"/>
                      </a:cubicBezTo>
                      <a:cubicBezTo>
                        <a:pt x="309" y="47"/>
                        <a:pt x="311" y="47"/>
                        <a:pt x="312" y="47"/>
                      </a:cubicBezTo>
                      <a:cubicBezTo>
                        <a:pt x="312" y="46"/>
                        <a:pt x="310" y="47"/>
                        <a:pt x="309" y="46"/>
                      </a:cubicBezTo>
                      <a:cubicBezTo>
                        <a:pt x="309" y="46"/>
                        <a:pt x="310" y="45"/>
                        <a:pt x="309" y="44"/>
                      </a:cubicBezTo>
                      <a:cubicBezTo>
                        <a:pt x="309" y="44"/>
                        <a:pt x="309" y="44"/>
                        <a:pt x="308" y="44"/>
                      </a:cubicBezTo>
                      <a:cubicBezTo>
                        <a:pt x="309" y="44"/>
                        <a:pt x="309" y="45"/>
                        <a:pt x="309" y="45"/>
                      </a:cubicBezTo>
                      <a:cubicBezTo>
                        <a:pt x="308" y="45"/>
                        <a:pt x="307" y="45"/>
                        <a:pt x="305" y="46"/>
                      </a:cubicBezTo>
                      <a:cubicBezTo>
                        <a:pt x="305" y="45"/>
                        <a:pt x="305" y="44"/>
                        <a:pt x="305" y="44"/>
                      </a:cubicBezTo>
                      <a:cubicBezTo>
                        <a:pt x="303" y="44"/>
                        <a:pt x="303" y="44"/>
                        <a:pt x="303" y="44"/>
                      </a:cubicBezTo>
                      <a:cubicBezTo>
                        <a:pt x="303" y="44"/>
                        <a:pt x="304" y="45"/>
                        <a:pt x="304" y="44"/>
                      </a:cubicBezTo>
                      <a:cubicBezTo>
                        <a:pt x="305" y="45"/>
                        <a:pt x="302" y="44"/>
                        <a:pt x="303" y="46"/>
                      </a:cubicBezTo>
                      <a:cubicBezTo>
                        <a:pt x="302" y="46"/>
                        <a:pt x="301" y="46"/>
                        <a:pt x="301" y="47"/>
                      </a:cubicBezTo>
                      <a:cubicBezTo>
                        <a:pt x="300" y="46"/>
                        <a:pt x="299" y="46"/>
                        <a:pt x="298" y="46"/>
                      </a:cubicBezTo>
                      <a:cubicBezTo>
                        <a:pt x="298" y="46"/>
                        <a:pt x="298" y="46"/>
                        <a:pt x="297" y="46"/>
                      </a:cubicBezTo>
                      <a:cubicBezTo>
                        <a:pt x="298" y="47"/>
                        <a:pt x="298" y="47"/>
                        <a:pt x="299" y="46"/>
                      </a:cubicBezTo>
                      <a:cubicBezTo>
                        <a:pt x="298" y="47"/>
                        <a:pt x="297" y="47"/>
                        <a:pt x="296" y="48"/>
                      </a:cubicBezTo>
                      <a:cubicBezTo>
                        <a:pt x="296" y="47"/>
                        <a:pt x="297" y="48"/>
                        <a:pt x="297" y="47"/>
                      </a:cubicBezTo>
                      <a:cubicBezTo>
                        <a:pt x="297" y="47"/>
                        <a:pt x="297" y="47"/>
                        <a:pt x="297" y="47"/>
                      </a:cubicBezTo>
                      <a:cubicBezTo>
                        <a:pt x="296" y="47"/>
                        <a:pt x="295" y="47"/>
                        <a:pt x="294" y="47"/>
                      </a:cubicBezTo>
                      <a:cubicBezTo>
                        <a:pt x="294" y="46"/>
                        <a:pt x="295" y="46"/>
                        <a:pt x="294" y="45"/>
                      </a:cubicBezTo>
                      <a:cubicBezTo>
                        <a:pt x="294" y="45"/>
                        <a:pt x="295" y="45"/>
                        <a:pt x="295" y="45"/>
                      </a:cubicBezTo>
                      <a:cubicBezTo>
                        <a:pt x="296" y="46"/>
                        <a:pt x="295" y="46"/>
                        <a:pt x="295" y="46"/>
                      </a:cubicBezTo>
                      <a:cubicBezTo>
                        <a:pt x="295" y="46"/>
                        <a:pt x="295" y="46"/>
                        <a:pt x="295" y="47"/>
                      </a:cubicBezTo>
                      <a:cubicBezTo>
                        <a:pt x="296" y="46"/>
                        <a:pt x="296" y="46"/>
                        <a:pt x="295" y="45"/>
                      </a:cubicBezTo>
                      <a:cubicBezTo>
                        <a:pt x="297" y="46"/>
                        <a:pt x="298" y="45"/>
                        <a:pt x="297" y="44"/>
                      </a:cubicBezTo>
                      <a:cubicBezTo>
                        <a:pt x="297" y="44"/>
                        <a:pt x="296" y="45"/>
                        <a:pt x="296" y="44"/>
                      </a:cubicBezTo>
                      <a:cubicBezTo>
                        <a:pt x="296" y="44"/>
                        <a:pt x="296" y="45"/>
                        <a:pt x="296" y="45"/>
                      </a:cubicBezTo>
                      <a:cubicBezTo>
                        <a:pt x="295" y="45"/>
                        <a:pt x="293" y="45"/>
                        <a:pt x="292" y="45"/>
                      </a:cubicBezTo>
                      <a:cubicBezTo>
                        <a:pt x="292" y="46"/>
                        <a:pt x="293" y="45"/>
                        <a:pt x="293" y="46"/>
                      </a:cubicBezTo>
                      <a:cubicBezTo>
                        <a:pt x="293" y="46"/>
                        <a:pt x="293" y="46"/>
                        <a:pt x="294" y="46"/>
                      </a:cubicBezTo>
                      <a:cubicBezTo>
                        <a:pt x="294" y="46"/>
                        <a:pt x="293" y="47"/>
                        <a:pt x="293" y="47"/>
                      </a:cubicBezTo>
                      <a:cubicBezTo>
                        <a:pt x="293" y="47"/>
                        <a:pt x="293" y="48"/>
                        <a:pt x="293" y="48"/>
                      </a:cubicBezTo>
                      <a:cubicBezTo>
                        <a:pt x="292" y="48"/>
                        <a:pt x="293" y="48"/>
                        <a:pt x="292" y="48"/>
                      </a:cubicBezTo>
                      <a:cubicBezTo>
                        <a:pt x="291" y="50"/>
                        <a:pt x="289" y="48"/>
                        <a:pt x="285" y="48"/>
                      </a:cubicBezTo>
                      <a:cubicBezTo>
                        <a:pt x="285" y="49"/>
                        <a:pt x="286" y="49"/>
                        <a:pt x="287" y="49"/>
                      </a:cubicBezTo>
                      <a:cubicBezTo>
                        <a:pt x="287" y="49"/>
                        <a:pt x="286" y="50"/>
                        <a:pt x="287" y="49"/>
                      </a:cubicBezTo>
                      <a:cubicBezTo>
                        <a:pt x="286" y="50"/>
                        <a:pt x="285" y="50"/>
                        <a:pt x="285" y="50"/>
                      </a:cubicBezTo>
                      <a:cubicBezTo>
                        <a:pt x="284" y="50"/>
                        <a:pt x="286" y="50"/>
                        <a:pt x="285" y="49"/>
                      </a:cubicBezTo>
                      <a:cubicBezTo>
                        <a:pt x="285" y="49"/>
                        <a:pt x="283" y="49"/>
                        <a:pt x="285" y="48"/>
                      </a:cubicBezTo>
                      <a:cubicBezTo>
                        <a:pt x="285" y="48"/>
                        <a:pt x="284" y="48"/>
                        <a:pt x="284" y="47"/>
                      </a:cubicBezTo>
                      <a:cubicBezTo>
                        <a:pt x="283" y="47"/>
                        <a:pt x="284" y="48"/>
                        <a:pt x="283" y="48"/>
                      </a:cubicBezTo>
                      <a:cubicBezTo>
                        <a:pt x="283" y="46"/>
                        <a:pt x="283" y="46"/>
                        <a:pt x="283" y="46"/>
                      </a:cubicBezTo>
                      <a:cubicBezTo>
                        <a:pt x="284" y="46"/>
                        <a:pt x="284" y="46"/>
                        <a:pt x="284" y="46"/>
                      </a:cubicBezTo>
                      <a:cubicBezTo>
                        <a:pt x="284" y="46"/>
                        <a:pt x="283" y="46"/>
                        <a:pt x="283" y="46"/>
                      </a:cubicBezTo>
                      <a:cubicBezTo>
                        <a:pt x="285" y="44"/>
                        <a:pt x="282" y="45"/>
                        <a:pt x="281" y="45"/>
                      </a:cubicBezTo>
                      <a:cubicBezTo>
                        <a:pt x="280" y="45"/>
                        <a:pt x="280" y="45"/>
                        <a:pt x="280" y="45"/>
                      </a:cubicBezTo>
                      <a:cubicBezTo>
                        <a:pt x="280" y="46"/>
                        <a:pt x="281" y="45"/>
                        <a:pt x="281" y="46"/>
                      </a:cubicBezTo>
                      <a:cubicBezTo>
                        <a:pt x="281" y="46"/>
                        <a:pt x="282" y="46"/>
                        <a:pt x="282" y="45"/>
                      </a:cubicBezTo>
                      <a:cubicBezTo>
                        <a:pt x="283" y="46"/>
                        <a:pt x="281" y="48"/>
                        <a:pt x="281" y="47"/>
                      </a:cubicBezTo>
                      <a:cubicBezTo>
                        <a:pt x="280" y="48"/>
                        <a:pt x="281" y="47"/>
                        <a:pt x="281" y="48"/>
                      </a:cubicBezTo>
                      <a:cubicBezTo>
                        <a:pt x="281" y="48"/>
                        <a:pt x="281" y="48"/>
                        <a:pt x="281" y="49"/>
                      </a:cubicBezTo>
                      <a:cubicBezTo>
                        <a:pt x="280" y="48"/>
                        <a:pt x="280" y="48"/>
                        <a:pt x="279" y="48"/>
                      </a:cubicBezTo>
                      <a:cubicBezTo>
                        <a:pt x="279" y="48"/>
                        <a:pt x="280" y="47"/>
                        <a:pt x="279" y="46"/>
                      </a:cubicBezTo>
                      <a:cubicBezTo>
                        <a:pt x="280" y="46"/>
                        <a:pt x="280" y="47"/>
                        <a:pt x="280" y="47"/>
                      </a:cubicBezTo>
                      <a:cubicBezTo>
                        <a:pt x="280" y="46"/>
                        <a:pt x="279" y="45"/>
                        <a:pt x="280" y="44"/>
                      </a:cubicBezTo>
                      <a:cubicBezTo>
                        <a:pt x="279" y="44"/>
                        <a:pt x="278" y="43"/>
                        <a:pt x="277" y="44"/>
                      </a:cubicBezTo>
                      <a:cubicBezTo>
                        <a:pt x="277" y="44"/>
                        <a:pt x="277" y="44"/>
                        <a:pt x="278" y="44"/>
                      </a:cubicBezTo>
                      <a:cubicBezTo>
                        <a:pt x="277" y="45"/>
                        <a:pt x="277" y="45"/>
                        <a:pt x="277" y="46"/>
                      </a:cubicBezTo>
                      <a:cubicBezTo>
                        <a:pt x="276" y="46"/>
                        <a:pt x="276" y="45"/>
                        <a:pt x="275" y="46"/>
                      </a:cubicBezTo>
                      <a:cubicBezTo>
                        <a:pt x="275" y="44"/>
                        <a:pt x="275" y="44"/>
                        <a:pt x="275" y="44"/>
                      </a:cubicBezTo>
                      <a:cubicBezTo>
                        <a:pt x="275" y="43"/>
                        <a:pt x="275" y="43"/>
                        <a:pt x="275" y="43"/>
                      </a:cubicBezTo>
                      <a:cubicBezTo>
                        <a:pt x="274" y="44"/>
                        <a:pt x="275" y="45"/>
                        <a:pt x="275" y="45"/>
                      </a:cubicBezTo>
                      <a:cubicBezTo>
                        <a:pt x="274" y="45"/>
                        <a:pt x="273" y="46"/>
                        <a:pt x="272" y="46"/>
                      </a:cubicBezTo>
                      <a:cubicBezTo>
                        <a:pt x="272" y="45"/>
                        <a:pt x="273" y="43"/>
                        <a:pt x="274" y="43"/>
                      </a:cubicBezTo>
                      <a:cubicBezTo>
                        <a:pt x="273" y="42"/>
                        <a:pt x="272" y="43"/>
                        <a:pt x="272" y="42"/>
                      </a:cubicBezTo>
                      <a:cubicBezTo>
                        <a:pt x="270" y="42"/>
                        <a:pt x="270" y="43"/>
                        <a:pt x="269" y="42"/>
                      </a:cubicBezTo>
                      <a:cubicBezTo>
                        <a:pt x="269" y="43"/>
                        <a:pt x="270" y="43"/>
                        <a:pt x="270" y="43"/>
                      </a:cubicBezTo>
                      <a:cubicBezTo>
                        <a:pt x="270" y="44"/>
                        <a:pt x="269" y="44"/>
                        <a:pt x="269" y="43"/>
                      </a:cubicBezTo>
                      <a:cubicBezTo>
                        <a:pt x="266" y="44"/>
                        <a:pt x="266" y="42"/>
                        <a:pt x="264" y="44"/>
                      </a:cubicBezTo>
                      <a:cubicBezTo>
                        <a:pt x="263" y="42"/>
                        <a:pt x="266" y="42"/>
                        <a:pt x="266" y="41"/>
                      </a:cubicBezTo>
                      <a:cubicBezTo>
                        <a:pt x="267" y="41"/>
                        <a:pt x="268" y="40"/>
                        <a:pt x="269" y="40"/>
                      </a:cubicBezTo>
                      <a:cubicBezTo>
                        <a:pt x="269" y="40"/>
                        <a:pt x="268" y="40"/>
                        <a:pt x="267" y="40"/>
                      </a:cubicBezTo>
                      <a:cubicBezTo>
                        <a:pt x="267" y="40"/>
                        <a:pt x="268" y="39"/>
                        <a:pt x="268" y="39"/>
                      </a:cubicBezTo>
                      <a:cubicBezTo>
                        <a:pt x="268" y="39"/>
                        <a:pt x="269" y="39"/>
                        <a:pt x="270" y="39"/>
                      </a:cubicBezTo>
                      <a:cubicBezTo>
                        <a:pt x="269" y="40"/>
                        <a:pt x="270" y="41"/>
                        <a:pt x="271" y="40"/>
                      </a:cubicBezTo>
                      <a:cubicBezTo>
                        <a:pt x="271" y="40"/>
                        <a:pt x="270" y="40"/>
                        <a:pt x="270" y="39"/>
                      </a:cubicBezTo>
                      <a:cubicBezTo>
                        <a:pt x="270" y="39"/>
                        <a:pt x="271" y="38"/>
                        <a:pt x="272" y="39"/>
                      </a:cubicBezTo>
                      <a:cubicBezTo>
                        <a:pt x="272" y="39"/>
                        <a:pt x="271" y="39"/>
                        <a:pt x="271" y="39"/>
                      </a:cubicBezTo>
                      <a:cubicBezTo>
                        <a:pt x="273" y="40"/>
                        <a:pt x="275" y="36"/>
                        <a:pt x="279" y="37"/>
                      </a:cubicBezTo>
                      <a:cubicBezTo>
                        <a:pt x="279" y="37"/>
                        <a:pt x="279" y="37"/>
                        <a:pt x="279" y="37"/>
                      </a:cubicBezTo>
                      <a:cubicBezTo>
                        <a:pt x="280" y="37"/>
                        <a:pt x="280" y="36"/>
                        <a:pt x="281" y="36"/>
                      </a:cubicBezTo>
                      <a:cubicBezTo>
                        <a:pt x="281" y="36"/>
                        <a:pt x="282" y="37"/>
                        <a:pt x="282" y="37"/>
                      </a:cubicBezTo>
                      <a:cubicBezTo>
                        <a:pt x="282" y="36"/>
                        <a:pt x="282" y="36"/>
                        <a:pt x="283" y="35"/>
                      </a:cubicBezTo>
                      <a:cubicBezTo>
                        <a:pt x="283" y="35"/>
                        <a:pt x="283" y="36"/>
                        <a:pt x="283" y="36"/>
                      </a:cubicBezTo>
                      <a:cubicBezTo>
                        <a:pt x="284" y="35"/>
                        <a:pt x="286" y="35"/>
                        <a:pt x="287" y="35"/>
                      </a:cubicBezTo>
                      <a:cubicBezTo>
                        <a:pt x="289" y="35"/>
                        <a:pt x="290" y="34"/>
                        <a:pt x="291" y="34"/>
                      </a:cubicBezTo>
                      <a:cubicBezTo>
                        <a:pt x="293" y="34"/>
                        <a:pt x="295" y="33"/>
                        <a:pt x="297" y="34"/>
                      </a:cubicBezTo>
                      <a:cubicBezTo>
                        <a:pt x="295" y="34"/>
                        <a:pt x="294" y="34"/>
                        <a:pt x="293" y="34"/>
                      </a:cubicBezTo>
                      <a:cubicBezTo>
                        <a:pt x="293" y="35"/>
                        <a:pt x="294" y="35"/>
                        <a:pt x="295" y="35"/>
                      </a:cubicBezTo>
                      <a:cubicBezTo>
                        <a:pt x="294" y="34"/>
                        <a:pt x="295" y="35"/>
                        <a:pt x="296" y="35"/>
                      </a:cubicBezTo>
                      <a:cubicBezTo>
                        <a:pt x="294" y="36"/>
                        <a:pt x="301" y="33"/>
                        <a:pt x="302" y="35"/>
                      </a:cubicBezTo>
                      <a:cubicBezTo>
                        <a:pt x="302" y="35"/>
                        <a:pt x="301" y="35"/>
                        <a:pt x="302" y="34"/>
                      </a:cubicBezTo>
                      <a:cubicBezTo>
                        <a:pt x="304" y="34"/>
                        <a:pt x="305" y="34"/>
                        <a:pt x="306" y="34"/>
                      </a:cubicBezTo>
                      <a:cubicBezTo>
                        <a:pt x="306" y="34"/>
                        <a:pt x="306" y="34"/>
                        <a:pt x="305" y="34"/>
                      </a:cubicBezTo>
                      <a:cubicBezTo>
                        <a:pt x="310" y="32"/>
                        <a:pt x="316" y="31"/>
                        <a:pt x="322" y="31"/>
                      </a:cubicBezTo>
                      <a:cubicBezTo>
                        <a:pt x="323" y="31"/>
                        <a:pt x="322" y="30"/>
                        <a:pt x="324" y="30"/>
                      </a:cubicBezTo>
                      <a:cubicBezTo>
                        <a:pt x="323" y="30"/>
                        <a:pt x="323" y="31"/>
                        <a:pt x="323" y="31"/>
                      </a:cubicBezTo>
                      <a:cubicBezTo>
                        <a:pt x="323" y="31"/>
                        <a:pt x="323" y="31"/>
                        <a:pt x="324" y="31"/>
                      </a:cubicBezTo>
                      <a:cubicBezTo>
                        <a:pt x="325" y="31"/>
                        <a:pt x="324" y="31"/>
                        <a:pt x="324" y="30"/>
                      </a:cubicBezTo>
                      <a:cubicBezTo>
                        <a:pt x="325" y="31"/>
                        <a:pt x="325" y="31"/>
                        <a:pt x="325" y="31"/>
                      </a:cubicBezTo>
                      <a:cubicBezTo>
                        <a:pt x="326" y="31"/>
                        <a:pt x="324" y="31"/>
                        <a:pt x="325" y="30"/>
                      </a:cubicBezTo>
                      <a:cubicBezTo>
                        <a:pt x="325" y="30"/>
                        <a:pt x="326" y="29"/>
                        <a:pt x="327" y="29"/>
                      </a:cubicBezTo>
                      <a:cubicBezTo>
                        <a:pt x="327" y="29"/>
                        <a:pt x="326" y="30"/>
                        <a:pt x="327" y="30"/>
                      </a:cubicBezTo>
                      <a:cubicBezTo>
                        <a:pt x="328" y="29"/>
                        <a:pt x="329" y="30"/>
                        <a:pt x="330" y="30"/>
                      </a:cubicBezTo>
                      <a:cubicBezTo>
                        <a:pt x="330" y="30"/>
                        <a:pt x="331" y="30"/>
                        <a:pt x="331" y="30"/>
                      </a:cubicBezTo>
                      <a:cubicBezTo>
                        <a:pt x="332" y="30"/>
                        <a:pt x="333" y="30"/>
                        <a:pt x="334" y="30"/>
                      </a:cubicBezTo>
                      <a:cubicBezTo>
                        <a:pt x="334" y="30"/>
                        <a:pt x="333" y="29"/>
                        <a:pt x="334" y="29"/>
                      </a:cubicBezTo>
                      <a:cubicBezTo>
                        <a:pt x="334" y="29"/>
                        <a:pt x="333" y="29"/>
                        <a:pt x="333" y="28"/>
                      </a:cubicBezTo>
                      <a:cubicBezTo>
                        <a:pt x="334" y="29"/>
                        <a:pt x="336" y="28"/>
                        <a:pt x="337" y="29"/>
                      </a:cubicBezTo>
                      <a:cubicBezTo>
                        <a:pt x="338" y="28"/>
                        <a:pt x="339" y="28"/>
                        <a:pt x="340" y="27"/>
                      </a:cubicBezTo>
                      <a:cubicBezTo>
                        <a:pt x="341" y="28"/>
                        <a:pt x="343" y="28"/>
                        <a:pt x="344" y="28"/>
                      </a:cubicBezTo>
                      <a:cubicBezTo>
                        <a:pt x="345" y="28"/>
                        <a:pt x="344" y="27"/>
                        <a:pt x="345" y="27"/>
                      </a:cubicBezTo>
                      <a:cubicBezTo>
                        <a:pt x="346" y="29"/>
                        <a:pt x="348" y="27"/>
                        <a:pt x="349" y="29"/>
                      </a:cubicBezTo>
                      <a:cubicBezTo>
                        <a:pt x="348" y="29"/>
                        <a:pt x="348" y="29"/>
                        <a:pt x="347" y="28"/>
                      </a:cubicBezTo>
                      <a:cubicBezTo>
                        <a:pt x="348" y="30"/>
                        <a:pt x="349" y="29"/>
                        <a:pt x="350" y="29"/>
                      </a:cubicBezTo>
                      <a:cubicBezTo>
                        <a:pt x="351" y="29"/>
                        <a:pt x="347" y="30"/>
                        <a:pt x="347" y="30"/>
                      </a:cubicBezTo>
                      <a:cubicBezTo>
                        <a:pt x="347" y="29"/>
                        <a:pt x="347" y="29"/>
                        <a:pt x="347" y="28"/>
                      </a:cubicBezTo>
                      <a:cubicBezTo>
                        <a:pt x="346" y="29"/>
                        <a:pt x="346" y="29"/>
                        <a:pt x="346" y="30"/>
                      </a:cubicBezTo>
                      <a:cubicBezTo>
                        <a:pt x="342" y="30"/>
                        <a:pt x="340" y="30"/>
                        <a:pt x="336" y="31"/>
                      </a:cubicBezTo>
                      <a:cubicBezTo>
                        <a:pt x="336" y="31"/>
                        <a:pt x="336" y="30"/>
                        <a:pt x="336" y="31"/>
                      </a:cubicBezTo>
                      <a:cubicBezTo>
                        <a:pt x="332" y="31"/>
                        <a:pt x="324" y="33"/>
                        <a:pt x="321" y="34"/>
                      </a:cubicBezTo>
                      <a:cubicBezTo>
                        <a:pt x="320" y="34"/>
                        <a:pt x="320" y="33"/>
                        <a:pt x="320" y="33"/>
                      </a:cubicBezTo>
                      <a:cubicBezTo>
                        <a:pt x="319" y="33"/>
                        <a:pt x="319" y="34"/>
                        <a:pt x="319" y="34"/>
                      </a:cubicBezTo>
                      <a:cubicBezTo>
                        <a:pt x="317" y="33"/>
                        <a:pt x="315" y="35"/>
                        <a:pt x="313" y="34"/>
                      </a:cubicBezTo>
                      <a:cubicBezTo>
                        <a:pt x="313" y="34"/>
                        <a:pt x="313" y="35"/>
                        <a:pt x="313" y="35"/>
                      </a:cubicBezTo>
                      <a:cubicBezTo>
                        <a:pt x="312" y="34"/>
                        <a:pt x="311" y="35"/>
                        <a:pt x="310" y="35"/>
                      </a:cubicBezTo>
                      <a:cubicBezTo>
                        <a:pt x="310" y="35"/>
                        <a:pt x="310" y="35"/>
                        <a:pt x="310" y="35"/>
                      </a:cubicBezTo>
                      <a:cubicBezTo>
                        <a:pt x="309" y="35"/>
                        <a:pt x="310" y="36"/>
                        <a:pt x="309" y="35"/>
                      </a:cubicBezTo>
                      <a:cubicBezTo>
                        <a:pt x="309" y="35"/>
                        <a:pt x="309" y="36"/>
                        <a:pt x="308" y="36"/>
                      </a:cubicBezTo>
                      <a:cubicBezTo>
                        <a:pt x="310" y="36"/>
                        <a:pt x="313" y="35"/>
                        <a:pt x="315" y="36"/>
                      </a:cubicBezTo>
                      <a:cubicBezTo>
                        <a:pt x="315" y="36"/>
                        <a:pt x="314" y="35"/>
                        <a:pt x="315" y="35"/>
                      </a:cubicBezTo>
                      <a:cubicBezTo>
                        <a:pt x="315" y="36"/>
                        <a:pt x="315" y="36"/>
                        <a:pt x="316" y="36"/>
                      </a:cubicBezTo>
                      <a:cubicBezTo>
                        <a:pt x="317" y="35"/>
                        <a:pt x="318" y="36"/>
                        <a:pt x="319" y="35"/>
                      </a:cubicBezTo>
                      <a:cubicBezTo>
                        <a:pt x="318" y="36"/>
                        <a:pt x="321" y="36"/>
                        <a:pt x="321" y="35"/>
                      </a:cubicBezTo>
                      <a:cubicBezTo>
                        <a:pt x="321" y="34"/>
                        <a:pt x="322" y="36"/>
                        <a:pt x="321" y="36"/>
                      </a:cubicBezTo>
                      <a:cubicBezTo>
                        <a:pt x="321" y="38"/>
                        <a:pt x="323" y="37"/>
                        <a:pt x="324" y="38"/>
                      </a:cubicBezTo>
                      <a:cubicBezTo>
                        <a:pt x="322" y="38"/>
                        <a:pt x="323" y="39"/>
                        <a:pt x="320" y="39"/>
                      </a:cubicBezTo>
                      <a:cubicBezTo>
                        <a:pt x="321" y="38"/>
                        <a:pt x="320" y="38"/>
                        <a:pt x="319" y="37"/>
                      </a:cubicBezTo>
                      <a:cubicBezTo>
                        <a:pt x="319" y="39"/>
                        <a:pt x="318" y="37"/>
                        <a:pt x="317" y="36"/>
                      </a:cubicBezTo>
                      <a:cubicBezTo>
                        <a:pt x="316" y="37"/>
                        <a:pt x="314" y="37"/>
                        <a:pt x="313" y="38"/>
                      </a:cubicBezTo>
                      <a:cubicBezTo>
                        <a:pt x="313" y="38"/>
                        <a:pt x="314" y="38"/>
                        <a:pt x="314" y="38"/>
                      </a:cubicBezTo>
                      <a:cubicBezTo>
                        <a:pt x="315" y="38"/>
                        <a:pt x="315" y="38"/>
                        <a:pt x="316" y="38"/>
                      </a:cubicBezTo>
                      <a:cubicBezTo>
                        <a:pt x="317" y="39"/>
                        <a:pt x="318" y="39"/>
                        <a:pt x="320" y="39"/>
                      </a:cubicBezTo>
                      <a:cubicBezTo>
                        <a:pt x="320" y="39"/>
                        <a:pt x="319" y="39"/>
                        <a:pt x="319" y="40"/>
                      </a:cubicBezTo>
                      <a:cubicBezTo>
                        <a:pt x="319" y="40"/>
                        <a:pt x="320" y="39"/>
                        <a:pt x="321" y="40"/>
                      </a:cubicBezTo>
                      <a:cubicBezTo>
                        <a:pt x="320" y="40"/>
                        <a:pt x="321" y="40"/>
                        <a:pt x="322" y="40"/>
                      </a:cubicBezTo>
                      <a:cubicBezTo>
                        <a:pt x="321" y="40"/>
                        <a:pt x="322" y="40"/>
                        <a:pt x="323" y="40"/>
                      </a:cubicBezTo>
                      <a:cubicBezTo>
                        <a:pt x="323" y="41"/>
                        <a:pt x="321" y="41"/>
                        <a:pt x="320" y="40"/>
                      </a:cubicBezTo>
                      <a:cubicBezTo>
                        <a:pt x="320" y="42"/>
                        <a:pt x="322" y="41"/>
                        <a:pt x="323" y="41"/>
                      </a:cubicBezTo>
                      <a:cubicBezTo>
                        <a:pt x="323" y="42"/>
                        <a:pt x="323" y="42"/>
                        <a:pt x="323" y="42"/>
                      </a:cubicBezTo>
                      <a:cubicBezTo>
                        <a:pt x="324" y="42"/>
                        <a:pt x="324" y="42"/>
                        <a:pt x="325" y="42"/>
                      </a:cubicBezTo>
                      <a:cubicBezTo>
                        <a:pt x="325" y="41"/>
                        <a:pt x="327" y="42"/>
                        <a:pt x="328" y="41"/>
                      </a:cubicBezTo>
                      <a:cubicBezTo>
                        <a:pt x="327" y="41"/>
                        <a:pt x="326" y="41"/>
                        <a:pt x="325" y="41"/>
                      </a:cubicBezTo>
                      <a:cubicBezTo>
                        <a:pt x="326" y="40"/>
                        <a:pt x="327" y="40"/>
                        <a:pt x="329" y="39"/>
                      </a:cubicBezTo>
                      <a:cubicBezTo>
                        <a:pt x="329" y="41"/>
                        <a:pt x="331" y="40"/>
                        <a:pt x="331" y="41"/>
                      </a:cubicBezTo>
                      <a:cubicBezTo>
                        <a:pt x="331" y="41"/>
                        <a:pt x="333" y="41"/>
                        <a:pt x="333" y="41"/>
                      </a:cubicBezTo>
                      <a:cubicBezTo>
                        <a:pt x="336" y="40"/>
                        <a:pt x="339" y="40"/>
                        <a:pt x="341" y="40"/>
                      </a:cubicBezTo>
                      <a:cubicBezTo>
                        <a:pt x="342" y="40"/>
                        <a:pt x="342" y="39"/>
                        <a:pt x="342" y="39"/>
                      </a:cubicBezTo>
                      <a:cubicBezTo>
                        <a:pt x="340" y="39"/>
                        <a:pt x="337" y="39"/>
                        <a:pt x="335" y="40"/>
                      </a:cubicBezTo>
                      <a:cubicBezTo>
                        <a:pt x="334" y="40"/>
                        <a:pt x="334" y="40"/>
                        <a:pt x="333" y="39"/>
                      </a:cubicBezTo>
                      <a:cubicBezTo>
                        <a:pt x="333" y="40"/>
                        <a:pt x="333" y="41"/>
                        <a:pt x="332" y="41"/>
                      </a:cubicBezTo>
                      <a:cubicBezTo>
                        <a:pt x="332" y="39"/>
                        <a:pt x="336" y="39"/>
                        <a:pt x="338" y="39"/>
                      </a:cubicBezTo>
                      <a:cubicBezTo>
                        <a:pt x="338" y="39"/>
                        <a:pt x="338" y="39"/>
                        <a:pt x="338" y="38"/>
                      </a:cubicBezTo>
                      <a:cubicBezTo>
                        <a:pt x="338" y="38"/>
                        <a:pt x="336" y="39"/>
                        <a:pt x="335" y="38"/>
                      </a:cubicBezTo>
                      <a:cubicBezTo>
                        <a:pt x="336" y="38"/>
                        <a:pt x="336" y="38"/>
                        <a:pt x="336" y="38"/>
                      </a:cubicBezTo>
                      <a:cubicBezTo>
                        <a:pt x="337" y="38"/>
                        <a:pt x="337" y="38"/>
                        <a:pt x="337" y="37"/>
                      </a:cubicBezTo>
                      <a:cubicBezTo>
                        <a:pt x="339" y="37"/>
                        <a:pt x="340" y="37"/>
                        <a:pt x="341" y="37"/>
                      </a:cubicBezTo>
                      <a:cubicBezTo>
                        <a:pt x="340" y="37"/>
                        <a:pt x="340" y="37"/>
                        <a:pt x="340" y="36"/>
                      </a:cubicBezTo>
                      <a:cubicBezTo>
                        <a:pt x="339" y="36"/>
                        <a:pt x="339" y="37"/>
                        <a:pt x="339" y="36"/>
                      </a:cubicBezTo>
                      <a:cubicBezTo>
                        <a:pt x="341" y="36"/>
                        <a:pt x="341" y="37"/>
                        <a:pt x="342" y="37"/>
                      </a:cubicBezTo>
                      <a:cubicBezTo>
                        <a:pt x="343" y="36"/>
                        <a:pt x="341" y="36"/>
                        <a:pt x="341" y="36"/>
                      </a:cubicBezTo>
                      <a:cubicBezTo>
                        <a:pt x="342" y="36"/>
                        <a:pt x="343" y="36"/>
                        <a:pt x="344" y="36"/>
                      </a:cubicBezTo>
                      <a:cubicBezTo>
                        <a:pt x="344" y="35"/>
                        <a:pt x="346" y="35"/>
                        <a:pt x="347" y="35"/>
                      </a:cubicBezTo>
                      <a:cubicBezTo>
                        <a:pt x="347" y="34"/>
                        <a:pt x="346" y="34"/>
                        <a:pt x="345" y="34"/>
                      </a:cubicBezTo>
                      <a:cubicBezTo>
                        <a:pt x="346" y="33"/>
                        <a:pt x="347" y="35"/>
                        <a:pt x="348" y="34"/>
                      </a:cubicBezTo>
                      <a:cubicBezTo>
                        <a:pt x="347" y="34"/>
                        <a:pt x="348" y="35"/>
                        <a:pt x="348" y="35"/>
                      </a:cubicBezTo>
                      <a:cubicBezTo>
                        <a:pt x="349" y="35"/>
                        <a:pt x="348" y="35"/>
                        <a:pt x="348" y="34"/>
                      </a:cubicBezTo>
                      <a:cubicBezTo>
                        <a:pt x="349" y="34"/>
                        <a:pt x="349" y="35"/>
                        <a:pt x="349" y="35"/>
                      </a:cubicBezTo>
                      <a:cubicBezTo>
                        <a:pt x="350" y="35"/>
                        <a:pt x="351" y="35"/>
                        <a:pt x="351" y="34"/>
                      </a:cubicBezTo>
                      <a:cubicBezTo>
                        <a:pt x="351" y="34"/>
                        <a:pt x="349" y="34"/>
                        <a:pt x="349" y="34"/>
                      </a:cubicBezTo>
                      <a:cubicBezTo>
                        <a:pt x="350" y="33"/>
                        <a:pt x="350" y="33"/>
                        <a:pt x="351" y="33"/>
                      </a:cubicBezTo>
                      <a:cubicBezTo>
                        <a:pt x="352" y="33"/>
                        <a:pt x="351" y="33"/>
                        <a:pt x="351" y="34"/>
                      </a:cubicBezTo>
                      <a:cubicBezTo>
                        <a:pt x="352" y="33"/>
                        <a:pt x="352" y="33"/>
                        <a:pt x="353" y="33"/>
                      </a:cubicBezTo>
                      <a:cubicBezTo>
                        <a:pt x="353" y="32"/>
                        <a:pt x="353" y="32"/>
                        <a:pt x="352" y="32"/>
                      </a:cubicBezTo>
                      <a:cubicBezTo>
                        <a:pt x="353" y="31"/>
                        <a:pt x="355" y="31"/>
                        <a:pt x="355" y="32"/>
                      </a:cubicBezTo>
                      <a:cubicBezTo>
                        <a:pt x="355" y="32"/>
                        <a:pt x="355" y="31"/>
                        <a:pt x="356" y="31"/>
                      </a:cubicBezTo>
                      <a:cubicBezTo>
                        <a:pt x="356" y="31"/>
                        <a:pt x="355" y="31"/>
                        <a:pt x="355" y="31"/>
                      </a:cubicBezTo>
                      <a:cubicBezTo>
                        <a:pt x="355" y="30"/>
                        <a:pt x="358" y="31"/>
                        <a:pt x="359" y="29"/>
                      </a:cubicBezTo>
                      <a:cubicBezTo>
                        <a:pt x="363" y="29"/>
                        <a:pt x="365" y="29"/>
                        <a:pt x="369" y="29"/>
                      </a:cubicBezTo>
                      <a:cubicBezTo>
                        <a:pt x="368" y="30"/>
                        <a:pt x="369" y="29"/>
                        <a:pt x="370" y="31"/>
                      </a:cubicBezTo>
                      <a:cubicBezTo>
                        <a:pt x="369" y="31"/>
                        <a:pt x="369" y="31"/>
                        <a:pt x="368" y="31"/>
                      </a:cubicBezTo>
                      <a:cubicBezTo>
                        <a:pt x="368" y="31"/>
                        <a:pt x="369" y="31"/>
                        <a:pt x="369" y="30"/>
                      </a:cubicBezTo>
                      <a:cubicBezTo>
                        <a:pt x="368" y="30"/>
                        <a:pt x="368" y="31"/>
                        <a:pt x="368" y="31"/>
                      </a:cubicBezTo>
                      <a:cubicBezTo>
                        <a:pt x="368" y="30"/>
                        <a:pt x="368" y="30"/>
                        <a:pt x="366" y="31"/>
                      </a:cubicBezTo>
                      <a:cubicBezTo>
                        <a:pt x="367" y="30"/>
                        <a:pt x="367" y="30"/>
                        <a:pt x="368" y="30"/>
                      </a:cubicBezTo>
                      <a:cubicBezTo>
                        <a:pt x="365" y="29"/>
                        <a:pt x="362" y="30"/>
                        <a:pt x="363" y="33"/>
                      </a:cubicBezTo>
                      <a:cubicBezTo>
                        <a:pt x="363" y="33"/>
                        <a:pt x="364" y="33"/>
                        <a:pt x="365" y="33"/>
                      </a:cubicBezTo>
                      <a:cubicBezTo>
                        <a:pt x="366" y="33"/>
                        <a:pt x="364" y="32"/>
                        <a:pt x="365" y="32"/>
                      </a:cubicBezTo>
                      <a:cubicBezTo>
                        <a:pt x="364" y="32"/>
                        <a:pt x="365" y="33"/>
                        <a:pt x="364" y="33"/>
                      </a:cubicBezTo>
                      <a:cubicBezTo>
                        <a:pt x="365" y="32"/>
                        <a:pt x="364" y="30"/>
                        <a:pt x="366" y="30"/>
                      </a:cubicBezTo>
                      <a:cubicBezTo>
                        <a:pt x="366" y="30"/>
                        <a:pt x="366" y="31"/>
                        <a:pt x="366" y="31"/>
                      </a:cubicBezTo>
                      <a:cubicBezTo>
                        <a:pt x="366" y="31"/>
                        <a:pt x="366" y="32"/>
                        <a:pt x="366" y="32"/>
                      </a:cubicBezTo>
                      <a:cubicBezTo>
                        <a:pt x="366" y="32"/>
                        <a:pt x="367" y="31"/>
                        <a:pt x="368" y="31"/>
                      </a:cubicBezTo>
                      <a:cubicBezTo>
                        <a:pt x="367" y="32"/>
                        <a:pt x="368" y="31"/>
                        <a:pt x="368" y="32"/>
                      </a:cubicBezTo>
                      <a:cubicBezTo>
                        <a:pt x="370" y="30"/>
                        <a:pt x="371" y="32"/>
                        <a:pt x="373" y="31"/>
                      </a:cubicBezTo>
                      <a:cubicBezTo>
                        <a:pt x="374" y="31"/>
                        <a:pt x="374" y="32"/>
                        <a:pt x="375" y="32"/>
                      </a:cubicBezTo>
                      <a:cubicBezTo>
                        <a:pt x="375" y="31"/>
                        <a:pt x="377" y="31"/>
                        <a:pt x="376" y="31"/>
                      </a:cubicBezTo>
                      <a:cubicBezTo>
                        <a:pt x="377" y="31"/>
                        <a:pt x="377" y="33"/>
                        <a:pt x="377" y="33"/>
                      </a:cubicBezTo>
                      <a:cubicBezTo>
                        <a:pt x="380" y="31"/>
                        <a:pt x="377" y="31"/>
                        <a:pt x="374" y="30"/>
                      </a:cubicBezTo>
                      <a:cubicBezTo>
                        <a:pt x="375" y="30"/>
                        <a:pt x="377" y="29"/>
                        <a:pt x="379" y="29"/>
                      </a:cubicBezTo>
                      <a:cubicBezTo>
                        <a:pt x="379" y="30"/>
                        <a:pt x="379" y="30"/>
                        <a:pt x="378" y="30"/>
                      </a:cubicBezTo>
                      <a:cubicBezTo>
                        <a:pt x="379" y="31"/>
                        <a:pt x="381" y="30"/>
                        <a:pt x="381" y="29"/>
                      </a:cubicBezTo>
                      <a:cubicBezTo>
                        <a:pt x="382" y="28"/>
                        <a:pt x="382" y="29"/>
                        <a:pt x="382" y="29"/>
                      </a:cubicBezTo>
                      <a:cubicBezTo>
                        <a:pt x="382" y="29"/>
                        <a:pt x="383" y="29"/>
                        <a:pt x="383" y="29"/>
                      </a:cubicBezTo>
                      <a:cubicBezTo>
                        <a:pt x="383" y="28"/>
                        <a:pt x="383" y="28"/>
                        <a:pt x="383" y="28"/>
                      </a:cubicBezTo>
                      <a:cubicBezTo>
                        <a:pt x="381" y="28"/>
                        <a:pt x="381" y="28"/>
                        <a:pt x="380" y="29"/>
                      </a:cubicBezTo>
                      <a:cubicBezTo>
                        <a:pt x="379" y="26"/>
                        <a:pt x="383" y="27"/>
                        <a:pt x="384" y="26"/>
                      </a:cubicBezTo>
                      <a:cubicBezTo>
                        <a:pt x="386" y="26"/>
                        <a:pt x="387" y="26"/>
                        <a:pt x="388" y="26"/>
                      </a:cubicBezTo>
                      <a:cubicBezTo>
                        <a:pt x="389" y="25"/>
                        <a:pt x="392" y="25"/>
                        <a:pt x="394" y="25"/>
                      </a:cubicBezTo>
                      <a:cubicBezTo>
                        <a:pt x="394" y="26"/>
                        <a:pt x="393" y="26"/>
                        <a:pt x="393" y="26"/>
                      </a:cubicBezTo>
                      <a:cubicBezTo>
                        <a:pt x="393" y="27"/>
                        <a:pt x="395" y="25"/>
                        <a:pt x="394" y="25"/>
                      </a:cubicBezTo>
                      <a:cubicBezTo>
                        <a:pt x="394" y="24"/>
                        <a:pt x="395" y="26"/>
                        <a:pt x="396" y="25"/>
                      </a:cubicBezTo>
                      <a:cubicBezTo>
                        <a:pt x="394" y="25"/>
                        <a:pt x="396" y="24"/>
                        <a:pt x="397" y="25"/>
                      </a:cubicBezTo>
                      <a:cubicBezTo>
                        <a:pt x="396" y="26"/>
                        <a:pt x="398" y="24"/>
                        <a:pt x="398" y="25"/>
                      </a:cubicBezTo>
                      <a:cubicBezTo>
                        <a:pt x="399" y="25"/>
                        <a:pt x="398" y="24"/>
                        <a:pt x="399" y="24"/>
                      </a:cubicBezTo>
                      <a:cubicBezTo>
                        <a:pt x="398" y="24"/>
                        <a:pt x="397" y="23"/>
                        <a:pt x="397" y="24"/>
                      </a:cubicBezTo>
                      <a:cubicBezTo>
                        <a:pt x="395" y="23"/>
                        <a:pt x="391" y="26"/>
                        <a:pt x="389" y="25"/>
                      </a:cubicBezTo>
                      <a:cubicBezTo>
                        <a:pt x="388" y="25"/>
                        <a:pt x="388" y="25"/>
                        <a:pt x="388" y="25"/>
                      </a:cubicBezTo>
                      <a:cubicBezTo>
                        <a:pt x="388" y="24"/>
                        <a:pt x="388" y="24"/>
                        <a:pt x="388" y="25"/>
                      </a:cubicBezTo>
                      <a:cubicBezTo>
                        <a:pt x="388" y="25"/>
                        <a:pt x="388" y="25"/>
                        <a:pt x="388" y="25"/>
                      </a:cubicBezTo>
                      <a:cubicBezTo>
                        <a:pt x="386" y="26"/>
                        <a:pt x="384" y="25"/>
                        <a:pt x="382" y="25"/>
                      </a:cubicBezTo>
                      <a:cubicBezTo>
                        <a:pt x="382" y="25"/>
                        <a:pt x="382" y="25"/>
                        <a:pt x="382" y="26"/>
                      </a:cubicBezTo>
                      <a:cubicBezTo>
                        <a:pt x="372" y="27"/>
                        <a:pt x="364" y="28"/>
                        <a:pt x="353" y="29"/>
                      </a:cubicBezTo>
                      <a:cubicBezTo>
                        <a:pt x="353" y="28"/>
                        <a:pt x="354" y="28"/>
                        <a:pt x="354" y="28"/>
                      </a:cubicBezTo>
                      <a:cubicBezTo>
                        <a:pt x="354" y="28"/>
                        <a:pt x="353" y="28"/>
                        <a:pt x="352" y="28"/>
                      </a:cubicBezTo>
                      <a:cubicBezTo>
                        <a:pt x="351" y="28"/>
                        <a:pt x="351" y="26"/>
                        <a:pt x="352" y="28"/>
                      </a:cubicBezTo>
                      <a:cubicBezTo>
                        <a:pt x="353" y="27"/>
                        <a:pt x="354" y="27"/>
                        <a:pt x="355" y="27"/>
                      </a:cubicBezTo>
                      <a:cubicBezTo>
                        <a:pt x="356" y="27"/>
                        <a:pt x="356" y="27"/>
                        <a:pt x="356" y="27"/>
                      </a:cubicBezTo>
                      <a:cubicBezTo>
                        <a:pt x="359" y="26"/>
                        <a:pt x="359" y="26"/>
                        <a:pt x="359" y="26"/>
                      </a:cubicBezTo>
                      <a:cubicBezTo>
                        <a:pt x="359" y="26"/>
                        <a:pt x="359" y="27"/>
                        <a:pt x="360" y="27"/>
                      </a:cubicBezTo>
                      <a:cubicBezTo>
                        <a:pt x="360" y="27"/>
                        <a:pt x="361" y="27"/>
                        <a:pt x="361" y="27"/>
                      </a:cubicBezTo>
                      <a:cubicBezTo>
                        <a:pt x="361" y="26"/>
                        <a:pt x="359" y="27"/>
                        <a:pt x="359" y="26"/>
                      </a:cubicBezTo>
                      <a:cubicBezTo>
                        <a:pt x="361" y="26"/>
                        <a:pt x="362" y="25"/>
                        <a:pt x="363" y="26"/>
                      </a:cubicBezTo>
                      <a:cubicBezTo>
                        <a:pt x="363" y="26"/>
                        <a:pt x="363" y="26"/>
                        <a:pt x="362" y="26"/>
                      </a:cubicBezTo>
                      <a:cubicBezTo>
                        <a:pt x="362" y="26"/>
                        <a:pt x="363" y="26"/>
                        <a:pt x="363" y="27"/>
                      </a:cubicBezTo>
                      <a:cubicBezTo>
                        <a:pt x="363" y="26"/>
                        <a:pt x="364" y="26"/>
                        <a:pt x="365" y="26"/>
                      </a:cubicBezTo>
                      <a:cubicBezTo>
                        <a:pt x="366" y="26"/>
                        <a:pt x="364" y="26"/>
                        <a:pt x="364" y="25"/>
                      </a:cubicBezTo>
                      <a:cubicBezTo>
                        <a:pt x="366" y="26"/>
                        <a:pt x="367" y="26"/>
                        <a:pt x="369" y="25"/>
                      </a:cubicBezTo>
                      <a:cubicBezTo>
                        <a:pt x="369" y="26"/>
                        <a:pt x="369" y="26"/>
                        <a:pt x="369" y="26"/>
                      </a:cubicBezTo>
                      <a:cubicBezTo>
                        <a:pt x="370" y="26"/>
                        <a:pt x="370" y="26"/>
                        <a:pt x="370" y="25"/>
                      </a:cubicBezTo>
                      <a:cubicBezTo>
                        <a:pt x="371" y="26"/>
                        <a:pt x="371" y="26"/>
                        <a:pt x="372" y="26"/>
                      </a:cubicBezTo>
                      <a:cubicBezTo>
                        <a:pt x="372" y="26"/>
                        <a:pt x="372" y="25"/>
                        <a:pt x="372" y="25"/>
                      </a:cubicBezTo>
                      <a:cubicBezTo>
                        <a:pt x="373" y="25"/>
                        <a:pt x="376" y="26"/>
                        <a:pt x="375" y="25"/>
                      </a:cubicBezTo>
                      <a:cubicBezTo>
                        <a:pt x="381" y="25"/>
                        <a:pt x="392" y="23"/>
                        <a:pt x="397" y="23"/>
                      </a:cubicBezTo>
                      <a:cubicBezTo>
                        <a:pt x="398" y="23"/>
                        <a:pt x="397" y="22"/>
                        <a:pt x="397" y="22"/>
                      </a:cubicBezTo>
                      <a:cubicBezTo>
                        <a:pt x="398" y="24"/>
                        <a:pt x="401" y="22"/>
                        <a:pt x="403" y="23"/>
                      </a:cubicBezTo>
                      <a:cubicBezTo>
                        <a:pt x="403" y="23"/>
                        <a:pt x="403" y="22"/>
                        <a:pt x="403" y="22"/>
                      </a:cubicBezTo>
                      <a:cubicBezTo>
                        <a:pt x="404" y="22"/>
                        <a:pt x="405" y="22"/>
                        <a:pt x="407" y="22"/>
                      </a:cubicBezTo>
                      <a:cubicBezTo>
                        <a:pt x="407" y="23"/>
                        <a:pt x="406" y="23"/>
                        <a:pt x="407" y="23"/>
                      </a:cubicBezTo>
                      <a:cubicBezTo>
                        <a:pt x="403" y="24"/>
                        <a:pt x="402" y="23"/>
                        <a:pt x="400" y="24"/>
                      </a:cubicBezTo>
                      <a:cubicBezTo>
                        <a:pt x="399" y="24"/>
                        <a:pt x="400" y="25"/>
                        <a:pt x="399" y="25"/>
                      </a:cubicBezTo>
                      <a:cubicBezTo>
                        <a:pt x="399" y="26"/>
                        <a:pt x="400" y="25"/>
                        <a:pt x="400" y="25"/>
                      </a:cubicBezTo>
                      <a:cubicBezTo>
                        <a:pt x="400" y="25"/>
                        <a:pt x="400" y="25"/>
                        <a:pt x="400" y="25"/>
                      </a:cubicBezTo>
                      <a:cubicBezTo>
                        <a:pt x="400" y="24"/>
                        <a:pt x="400" y="24"/>
                        <a:pt x="400" y="24"/>
                      </a:cubicBezTo>
                      <a:cubicBezTo>
                        <a:pt x="401" y="24"/>
                        <a:pt x="401" y="24"/>
                        <a:pt x="401" y="24"/>
                      </a:cubicBezTo>
                      <a:cubicBezTo>
                        <a:pt x="401" y="25"/>
                        <a:pt x="401" y="25"/>
                        <a:pt x="401" y="25"/>
                      </a:cubicBezTo>
                      <a:cubicBezTo>
                        <a:pt x="401" y="25"/>
                        <a:pt x="402" y="25"/>
                        <a:pt x="403" y="25"/>
                      </a:cubicBezTo>
                      <a:cubicBezTo>
                        <a:pt x="403" y="25"/>
                        <a:pt x="403" y="24"/>
                        <a:pt x="404" y="24"/>
                      </a:cubicBezTo>
                      <a:cubicBezTo>
                        <a:pt x="404" y="25"/>
                        <a:pt x="406" y="24"/>
                        <a:pt x="406" y="25"/>
                      </a:cubicBezTo>
                      <a:cubicBezTo>
                        <a:pt x="405" y="26"/>
                        <a:pt x="405" y="25"/>
                        <a:pt x="404" y="25"/>
                      </a:cubicBezTo>
                      <a:cubicBezTo>
                        <a:pt x="404" y="26"/>
                        <a:pt x="405" y="26"/>
                        <a:pt x="405" y="27"/>
                      </a:cubicBezTo>
                      <a:cubicBezTo>
                        <a:pt x="406" y="26"/>
                        <a:pt x="408" y="25"/>
                        <a:pt x="409" y="26"/>
                      </a:cubicBezTo>
                      <a:cubicBezTo>
                        <a:pt x="411" y="25"/>
                        <a:pt x="412" y="25"/>
                        <a:pt x="414" y="25"/>
                      </a:cubicBezTo>
                      <a:cubicBezTo>
                        <a:pt x="413" y="25"/>
                        <a:pt x="414" y="25"/>
                        <a:pt x="414" y="25"/>
                      </a:cubicBezTo>
                      <a:cubicBezTo>
                        <a:pt x="414" y="26"/>
                        <a:pt x="413" y="26"/>
                        <a:pt x="412" y="25"/>
                      </a:cubicBezTo>
                      <a:cubicBezTo>
                        <a:pt x="412" y="26"/>
                        <a:pt x="412" y="26"/>
                        <a:pt x="411" y="26"/>
                      </a:cubicBezTo>
                      <a:cubicBezTo>
                        <a:pt x="411" y="27"/>
                        <a:pt x="413" y="27"/>
                        <a:pt x="412" y="28"/>
                      </a:cubicBezTo>
                      <a:cubicBezTo>
                        <a:pt x="413" y="28"/>
                        <a:pt x="413" y="28"/>
                        <a:pt x="414" y="28"/>
                      </a:cubicBezTo>
                      <a:cubicBezTo>
                        <a:pt x="414" y="28"/>
                        <a:pt x="414" y="27"/>
                        <a:pt x="414" y="27"/>
                      </a:cubicBezTo>
                      <a:cubicBezTo>
                        <a:pt x="414" y="27"/>
                        <a:pt x="413" y="28"/>
                        <a:pt x="413" y="27"/>
                      </a:cubicBezTo>
                      <a:cubicBezTo>
                        <a:pt x="415" y="26"/>
                        <a:pt x="414" y="28"/>
                        <a:pt x="415" y="27"/>
                      </a:cubicBezTo>
                      <a:cubicBezTo>
                        <a:pt x="414" y="28"/>
                        <a:pt x="412" y="28"/>
                        <a:pt x="410" y="29"/>
                      </a:cubicBezTo>
                      <a:cubicBezTo>
                        <a:pt x="411" y="28"/>
                        <a:pt x="411" y="27"/>
                        <a:pt x="410" y="28"/>
                      </a:cubicBezTo>
                      <a:cubicBezTo>
                        <a:pt x="410" y="29"/>
                        <a:pt x="408" y="28"/>
                        <a:pt x="409" y="28"/>
                      </a:cubicBezTo>
                      <a:cubicBezTo>
                        <a:pt x="409" y="29"/>
                        <a:pt x="407" y="28"/>
                        <a:pt x="408" y="28"/>
                      </a:cubicBezTo>
                      <a:cubicBezTo>
                        <a:pt x="409" y="28"/>
                        <a:pt x="409" y="27"/>
                        <a:pt x="410" y="27"/>
                      </a:cubicBezTo>
                      <a:cubicBezTo>
                        <a:pt x="407" y="26"/>
                        <a:pt x="405" y="28"/>
                        <a:pt x="402" y="28"/>
                      </a:cubicBezTo>
                      <a:cubicBezTo>
                        <a:pt x="402" y="28"/>
                        <a:pt x="403" y="28"/>
                        <a:pt x="403" y="29"/>
                      </a:cubicBezTo>
                      <a:cubicBezTo>
                        <a:pt x="404" y="29"/>
                        <a:pt x="402" y="29"/>
                        <a:pt x="402" y="29"/>
                      </a:cubicBezTo>
                      <a:cubicBezTo>
                        <a:pt x="402" y="29"/>
                        <a:pt x="402" y="29"/>
                        <a:pt x="402" y="28"/>
                      </a:cubicBezTo>
                      <a:cubicBezTo>
                        <a:pt x="401" y="28"/>
                        <a:pt x="401" y="28"/>
                        <a:pt x="400" y="28"/>
                      </a:cubicBezTo>
                      <a:cubicBezTo>
                        <a:pt x="401" y="29"/>
                        <a:pt x="401" y="29"/>
                        <a:pt x="401" y="29"/>
                      </a:cubicBezTo>
                      <a:cubicBezTo>
                        <a:pt x="399" y="30"/>
                        <a:pt x="398" y="29"/>
                        <a:pt x="395" y="30"/>
                      </a:cubicBezTo>
                      <a:cubicBezTo>
                        <a:pt x="395" y="30"/>
                        <a:pt x="396" y="30"/>
                        <a:pt x="397" y="30"/>
                      </a:cubicBezTo>
                      <a:cubicBezTo>
                        <a:pt x="396" y="31"/>
                        <a:pt x="393" y="30"/>
                        <a:pt x="392" y="31"/>
                      </a:cubicBezTo>
                      <a:cubicBezTo>
                        <a:pt x="392" y="31"/>
                        <a:pt x="393" y="32"/>
                        <a:pt x="393" y="32"/>
                      </a:cubicBezTo>
                      <a:cubicBezTo>
                        <a:pt x="393" y="32"/>
                        <a:pt x="393" y="32"/>
                        <a:pt x="394" y="32"/>
                      </a:cubicBezTo>
                      <a:cubicBezTo>
                        <a:pt x="394" y="31"/>
                        <a:pt x="394" y="31"/>
                        <a:pt x="395" y="31"/>
                      </a:cubicBezTo>
                      <a:cubicBezTo>
                        <a:pt x="396" y="31"/>
                        <a:pt x="395" y="32"/>
                        <a:pt x="395" y="32"/>
                      </a:cubicBezTo>
                      <a:cubicBezTo>
                        <a:pt x="396" y="32"/>
                        <a:pt x="396" y="32"/>
                        <a:pt x="396" y="32"/>
                      </a:cubicBezTo>
                      <a:cubicBezTo>
                        <a:pt x="397" y="32"/>
                        <a:pt x="396" y="32"/>
                        <a:pt x="396" y="31"/>
                      </a:cubicBezTo>
                      <a:cubicBezTo>
                        <a:pt x="397" y="31"/>
                        <a:pt x="397" y="32"/>
                        <a:pt x="397" y="32"/>
                      </a:cubicBezTo>
                      <a:cubicBezTo>
                        <a:pt x="397" y="32"/>
                        <a:pt x="397" y="32"/>
                        <a:pt x="398" y="32"/>
                      </a:cubicBezTo>
                      <a:cubicBezTo>
                        <a:pt x="398" y="32"/>
                        <a:pt x="396" y="33"/>
                        <a:pt x="395" y="33"/>
                      </a:cubicBezTo>
                      <a:cubicBezTo>
                        <a:pt x="397" y="33"/>
                        <a:pt x="398" y="33"/>
                        <a:pt x="399" y="33"/>
                      </a:cubicBezTo>
                      <a:cubicBezTo>
                        <a:pt x="399" y="33"/>
                        <a:pt x="399" y="33"/>
                        <a:pt x="398" y="33"/>
                      </a:cubicBezTo>
                      <a:cubicBezTo>
                        <a:pt x="398" y="32"/>
                        <a:pt x="401" y="34"/>
                        <a:pt x="401" y="32"/>
                      </a:cubicBezTo>
                      <a:cubicBezTo>
                        <a:pt x="402" y="32"/>
                        <a:pt x="403" y="32"/>
                        <a:pt x="404" y="32"/>
                      </a:cubicBezTo>
                      <a:cubicBezTo>
                        <a:pt x="404" y="32"/>
                        <a:pt x="404" y="32"/>
                        <a:pt x="404" y="32"/>
                      </a:cubicBezTo>
                      <a:cubicBezTo>
                        <a:pt x="403" y="33"/>
                        <a:pt x="402" y="32"/>
                        <a:pt x="401" y="32"/>
                      </a:cubicBezTo>
                      <a:cubicBezTo>
                        <a:pt x="402" y="33"/>
                        <a:pt x="402" y="34"/>
                        <a:pt x="403" y="34"/>
                      </a:cubicBezTo>
                      <a:cubicBezTo>
                        <a:pt x="402" y="35"/>
                        <a:pt x="400" y="34"/>
                        <a:pt x="399" y="35"/>
                      </a:cubicBezTo>
                      <a:cubicBezTo>
                        <a:pt x="399" y="34"/>
                        <a:pt x="399" y="34"/>
                        <a:pt x="399" y="34"/>
                      </a:cubicBezTo>
                      <a:cubicBezTo>
                        <a:pt x="398" y="34"/>
                        <a:pt x="398" y="35"/>
                        <a:pt x="397" y="35"/>
                      </a:cubicBezTo>
                      <a:cubicBezTo>
                        <a:pt x="398" y="37"/>
                        <a:pt x="399" y="34"/>
                        <a:pt x="399" y="36"/>
                      </a:cubicBezTo>
                      <a:cubicBezTo>
                        <a:pt x="400" y="35"/>
                        <a:pt x="401" y="36"/>
                        <a:pt x="402" y="35"/>
                      </a:cubicBezTo>
                      <a:cubicBezTo>
                        <a:pt x="402" y="36"/>
                        <a:pt x="401" y="36"/>
                        <a:pt x="401" y="36"/>
                      </a:cubicBezTo>
                      <a:cubicBezTo>
                        <a:pt x="402" y="36"/>
                        <a:pt x="404" y="37"/>
                        <a:pt x="405" y="38"/>
                      </a:cubicBezTo>
                      <a:cubicBezTo>
                        <a:pt x="404" y="38"/>
                        <a:pt x="403" y="38"/>
                        <a:pt x="402" y="39"/>
                      </a:cubicBezTo>
                      <a:cubicBezTo>
                        <a:pt x="404" y="39"/>
                        <a:pt x="406" y="39"/>
                        <a:pt x="407" y="39"/>
                      </a:cubicBezTo>
                      <a:cubicBezTo>
                        <a:pt x="406" y="40"/>
                        <a:pt x="403" y="39"/>
                        <a:pt x="403" y="40"/>
                      </a:cubicBezTo>
                      <a:cubicBezTo>
                        <a:pt x="401" y="40"/>
                        <a:pt x="402" y="38"/>
                        <a:pt x="403" y="38"/>
                      </a:cubicBezTo>
                      <a:cubicBezTo>
                        <a:pt x="402" y="37"/>
                        <a:pt x="402" y="39"/>
                        <a:pt x="401" y="39"/>
                      </a:cubicBezTo>
                      <a:cubicBezTo>
                        <a:pt x="400" y="38"/>
                        <a:pt x="400" y="37"/>
                        <a:pt x="398" y="37"/>
                      </a:cubicBezTo>
                      <a:cubicBezTo>
                        <a:pt x="398" y="37"/>
                        <a:pt x="400" y="37"/>
                        <a:pt x="399" y="36"/>
                      </a:cubicBezTo>
                      <a:cubicBezTo>
                        <a:pt x="399" y="36"/>
                        <a:pt x="399" y="36"/>
                        <a:pt x="399" y="36"/>
                      </a:cubicBezTo>
                      <a:cubicBezTo>
                        <a:pt x="399" y="37"/>
                        <a:pt x="398" y="36"/>
                        <a:pt x="398" y="38"/>
                      </a:cubicBezTo>
                      <a:cubicBezTo>
                        <a:pt x="397" y="38"/>
                        <a:pt x="397" y="38"/>
                        <a:pt x="396" y="38"/>
                      </a:cubicBezTo>
                      <a:cubicBezTo>
                        <a:pt x="396" y="38"/>
                        <a:pt x="395" y="38"/>
                        <a:pt x="395" y="37"/>
                      </a:cubicBezTo>
                      <a:cubicBezTo>
                        <a:pt x="395" y="38"/>
                        <a:pt x="393" y="39"/>
                        <a:pt x="394" y="40"/>
                      </a:cubicBezTo>
                      <a:cubicBezTo>
                        <a:pt x="393" y="41"/>
                        <a:pt x="390" y="40"/>
                        <a:pt x="391" y="39"/>
                      </a:cubicBezTo>
                      <a:cubicBezTo>
                        <a:pt x="390" y="40"/>
                        <a:pt x="389" y="39"/>
                        <a:pt x="389" y="38"/>
                      </a:cubicBezTo>
                      <a:cubicBezTo>
                        <a:pt x="388" y="39"/>
                        <a:pt x="388" y="40"/>
                        <a:pt x="388" y="40"/>
                      </a:cubicBezTo>
                      <a:cubicBezTo>
                        <a:pt x="388" y="40"/>
                        <a:pt x="387" y="39"/>
                        <a:pt x="388" y="39"/>
                      </a:cubicBezTo>
                      <a:cubicBezTo>
                        <a:pt x="388" y="39"/>
                        <a:pt x="387" y="39"/>
                        <a:pt x="386" y="39"/>
                      </a:cubicBezTo>
                      <a:cubicBezTo>
                        <a:pt x="386" y="40"/>
                        <a:pt x="381" y="40"/>
                        <a:pt x="380" y="41"/>
                      </a:cubicBezTo>
                      <a:cubicBezTo>
                        <a:pt x="380" y="40"/>
                        <a:pt x="380" y="40"/>
                        <a:pt x="380" y="40"/>
                      </a:cubicBezTo>
                      <a:cubicBezTo>
                        <a:pt x="380" y="39"/>
                        <a:pt x="379" y="39"/>
                        <a:pt x="378" y="40"/>
                      </a:cubicBezTo>
                      <a:cubicBezTo>
                        <a:pt x="379" y="40"/>
                        <a:pt x="379" y="40"/>
                        <a:pt x="378" y="40"/>
                      </a:cubicBezTo>
                      <a:cubicBezTo>
                        <a:pt x="378" y="40"/>
                        <a:pt x="379" y="41"/>
                        <a:pt x="379" y="41"/>
                      </a:cubicBezTo>
                      <a:cubicBezTo>
                        <a:pt x="379" y="42"/>
                        <a:pt x="379" y="41"/>
                        <a:pt x="378" y="41"/>
                      </a:cubicBezTo>
                      <a:cubicBezTo>
                        <a:pt x="378" y="42"/>
                        <a:pt x="380" y="43"/>
                        <a:pt x="382" y="42"/>
                      </a:cubicBezTo>
                      <a:cubicBezTo>
                        <a:pt x="380" y="41"/>
                        <a:pt x="383" y="42"/>
                        <a:pt x="383" y="41"/>
                      </a:cubicBezTo>
                      <a:cubicBezTo>
                        <a:pt x="384" y="41"/>
                        <a:pt x="383" y="42"/>
                        <a:pt x="384" y="42"/>
                      </a:cubicBezTo>
                      <a:cubicBezTo>
                        <a:pt x="384" y="42"/>
                        <a:pt x="383" y="42"/>
                        <a:pt x="382" y="42"/>
                      </a:cubicBezTo>
                      <a:cubicBezTo>
                        <a:pt x="386" y="43"/>
                        <a:pt x="389" y="42"/>
                        <a:pt x="392" y="42"/>
                      </a:cubicBezTo>
                      <a:cubicBezTo>
                        <a:pt x="392" y="43"/>
                        <a:pt x="392" y="43"/>
                        <a:pt x="392" y="43"/>
                      </a:cubicBezTo>
                      <a:cubicBezTo>
                        <a:pt x="392" y="43"/>
                        <a:pt x="393" y="42"/>
                        <a:pt x="393" y="42"/>
                      </a:cubicBezTo>
                      <a:cubicBezTo>
                        <a:pt x="394" y="41"/>
                        <a:pt x="393" y="41"/>
                        <a:pt x="393" y="41"/>
                      </a:cubicBezTo>
                      <a:cubicBezTo>
                        <a:pt x="393" y="41"/>
                        <a:pt x="394" y="40"/>
                        <a:pt x="394" y="41"/>
                      </a:cubicBezTo>
                      <a:cubicBezTo>
                        <a:pt x="394" y="41"/>
                        <a:pt x="394" y="41"/>
                        <a:pt x="394" y="41"/>
                      </a:cubicBezTo>
                      <a:cubicBezTo>
                        <a:pt x="395" y="42"/>
                        <a:pt x="396" y="42"/>
                        <a:pt x="397" y="42"/>
                      </a:cubicBezTo>
                      <a:cubicBezTo>
                        <a:pt x="397" y="41"/>
                        <a:pt x="398" y="42"/>
                        <a:pt x="398" y="43"/>
                      </a:cubicBezTo>
                      <a:cubicBezTo>
                        <a:pt x="398" y="43"/>
                        <a:pt x="397" y="44"/>
                        <a:pt x="398" y="44"/>
                      </a:cubicBezTo>
                      <a:cubicBezTo>
                        <a:pt x="396" y="45"/>
                        <a:pt x="393" y="44"/>
                        <a:pt x="391" y="45"/>
                      </a:cubicBezTo>
                      <a:cubicBezTo>
                        <a:pt x="391" y="46"/>
                        <a:pt x="391" y="45"/>
                        <a:pt x="392" y="45"/>
                      </a:cubicBezTo>
                      <a:cubicBezTo>
                        <a:pt x="392" y="46"/>
                        <a:pt x="390" y="46"/>
                        <a:pt x="391" y="47"/>
                      </a:cubicBezTo>
                      <a:cubicBezTo>
                        <a:pt x="390" y="47"/>
                        <a:pt x="390" y="48"/>
                        <a:pt x="389" y="48"/>
                      </a:cubicBezTo>
                      <a:cubicBezTo>
                        <a:pt x="390" y="48"/>
                        <a:pt x="391" y="48"/>
                        <a:pt x="392" y="47"/>
                      </a:cubicBezTo>
                      <a:cubicBezTo>
                        <a:pt x="393" y="48"/>
                        <a:pt x="393" y="48"/>
                        <a:pt x="393" y="49"/>
                      </a:cubicBezTo>
                      <a:cubicBezTo>
                        <a:pt x="397" y="48"/>
                        <a:pt x="399" y="48"/>
                        <a:pt x="402" y="46"/>
                      </a:cubicBezTo>
                      <a:cubicBezTo>
                        <a:pt x="399" y="46"/>
                        <a:pt x="394" y="48"/>
                        <a:pt x="392" y="47"/>
                      </a:cubicBezTo>
                      <a:cubicBezTo>
                        <a:pt x="393" y="44"/>
                        <a:pt x="399" y="46"/>
                        <a:pt x="401" y="44"/>
                      </a:cubicBezTo>
                      <a:cubicBezTo>
                        <a:pt x="401" y="44"/>
                        <a:pt x="400" y="44"/>
                        <a:pt x="400" y="44"/>
                      </a:cubicBezTo>
                      <a:cubicBezTo>
                        <a:pt x="400" y="44"/>
                        <a:pt x="400" y="43"/>
                        <a:pt x="401" y="43"/>
                      </a:cubicBezTo>
                      <a:cubicBezTo>
                        <a:pt x="401" y="43"/>
                        <a:pt x="401" y="43"/>
                        <a:pt x="401" y="43"/>
                      </a:cubicBezTo>
                      <a:cubicBezTo>
                        <a:pt x="401" y="44"/>
                        <a:pt x="401" y="44"/>
                        <a:pt x="402" y="44"/>
                      </a:cubicBezTo>
                      <a:cubicBezTo>
                        <a:pt x="401" y="45"/>
                        <a:pt x="400" y="45"/>
                        <a:pt x="399" y="45"/>
                      </a:cubicBezTo>
                      <a:close/>
                      <a:moveTo>
                        <a:pt x="293" y="35"/>
                      </a:moveTo>
                      <a:cubicBezTo>
                        <a:pt x="293" y="35"/>
                        <a:pt x="292" y="35"/>
                        <a:pt x="291" y="35"/>
                      </a:cubicBezTo>
                      <a:cubicBezTo>
                        <a:pt x="291" y="35"/>
                        <a:pt x="291" y="36"/>
                        <a:pt x="291" y="36"/>
                      </a:cubicBezTo>
                      <a:cubicBezTo>
                        <a:pt x="292" y="36"/>
                        <a:pt x="292" y="35"/>
                        <a:pt x="293" y="35"/>
                      </a:cubicBezTo>
                      <a:close/>
                      <a:moveTo>
                        <a:pt x="330" y="30"/>
                      </a:moveTo>
                      <a:cubicBezTo>
                        <a:pt x="330" y="30"/>
                        <a:pt x="329" y="30"/>
                        <a:pt x="328" y="30"/>
                      </a:cubicBezTo>
                      <a:cubicBezTo>
                        <a:pt x="328" y="31"/>
                        <a:pt x="328" y="31"/>
                        <a:pt x="328" y="31"/>
                      </a:cubicBezTo>
                      <a:cubicBezTo>
                        <a:pt x="329" y="31"/>
                        <a:pt x="330" y="31"/>
                        <a:pt x="330" y="30"/>
                      </a:cubicBezTo>
                      <a:close/>
                      <a:moveTo>
                        <a:pt x="319" y="40"/>
                      </a:moveTo>
                      <a:cubicBezTo>
                        <a:pt x="319" y="41"/>
                        <a:pt x="319" y="41"/>
                        <a:pt x="319" y="41"/>
                      </a:cubicBezTo>
                      <a:cubicBezTo>
                        <a:pt x="320" y="41"/>
                        <a:pt x="320" y="41"/>
                        <a:pt x="320" y="41"/>
                      </a:cubicBezTo>
                      <a:cubicBezTo>
                        <a:pt x="320" y="41"/>
                        <a:pt x="319" y="40"/>
                        <a:pt x="319" y="40"/>
                      </a:cubicBezTo>
                      <a:close/>
                      <a:moveTo>
                        <a:pt x="310" y="39"/>
                      </a:moveTo>
                      <a:cubicBezTo>
                        <a:pt x="311" y="39"/>
                        <a:pt x="311" y="39"/>
                        <a:pt x="311" y="39"/>
                      </a:cubicBezTo>
                      <a:cubicBezTo>
                        <a:pt x="311" y="40"/>
                        <a:pt x="309" y="39"/>
                        <a:pt x="310" y="38"/>
                      </a:cubicBezTo>
                      <a:cubicBezTo>
                        <a:pt x="309" y="38"/>
                        <a:pt x="309" y="39"/>
                        <a:pt x="309" y="40"/>
                      </a:cubicBezTo>
                      <a:cubicBezTo>
                        <a:pt x="311" y="40"/>
                        <a:pt x="311" y="38"/>
                        <a:pt x="313" y="38"/>
                      </a:cubicBezTo>
                      <a:cubicBezTo>
                        <a:pt x="313" y="37"/>
                        <a:pt x="310" y="38"/>
                        <a:pt x="310" y="39"/>
                      </a:cubicBezTo>
                      <a:close/>
                      <a:moveTo>
                        <a:pt x="311" y="37"/>
                      </a:moveTo>
                      <a:cubicBezTo>
                        <a:pt x="312" y="37"/>
                        <a:pt x="312" y="37"/>
                        <a:pt x="312" y="36"/>
                      </a:cubicBezTo>
                      <a:cubicBezTo>
                        <a:pt x="311" y="36"/>
                        <a:pt x="311" y="37"/>
                        <a:pt x="311" y="37"/>
                      </a:cubicBezTo>
                      <a:close/>
                      <a:moveTo>
                        <a:pt x="309" y="36"/>
                      </a:moveTo>
                      <a:cubicBezTo>
                        <a:pt x="309" y="36"/>
                        <a:pt x="308" y="36"/>
                        <a:pt x="307" y="37"/>
                      </a:cubicBezTo>
                      <a:cubicBezTo>
                        <a:pt x="307" y="37"/>
                        <a:pt x="308" y="38"/>
                        <a:pt x="308" y="37"/>
                      </a:cubicBezTo>
                      <a:cubicBezTo>
                        <a:pt x="308" y="37"/>
                        <a:pt x="307" y="37"/>
                        <a:pt x="307" y="37"/>
                      </a:cubicBezTo>
                      <a:cubicBezTo>
                        <a:pt x="309" y="37"/>
                        <a:pt x="309" y="37"/>
                        <a:pt x="309" y="37"/>
                      </a:cubicBezTo>
                      <a:cubicBezTo>
                        <a:pt x="309" y="37"/>
                        <a:pt x="309" y="36"/>
                        <a:pt x="309" y="36"/>
                      </a:cubicBezTo>
                      <a:close/>
                      <a:moveTo>
                        <a:pt x="308" y="36"/>
                      </a:moveTo>
                      <a:cubicBezTo>
                        <a:pt x="307" y="35"/>
                        <a:pt x="306" y="36"/>
                        <a:pt x="306" y="36"/>
                      </a:cubicBezTo>
                      <a:cubicBezTo>
                        <a:pt x="305" y="36"/>
                        <a:pt x="306" y="36"/>
                        <a:pt x="306" y="35"/>
                      </a:cubicBezTo>
                      <a:cubicBezTo>
                        <a:pt x="305" y="36"/>
                        <a:pt x="305" y="35"/>
                        <a:pt x="305" y="36"/>
                      </a:cubicBezTo>
                      <a:cubicBezTo>
                        <a:pt x="306" y="36"/>
                        <a:pt x="307" y="36"/>
                        <a:pt x="308" y="36"/>
                      </a:cubicBezTo>
                      <a:close/>
                      <a:moveTo>
                        <a:pt x="285" y="40"/>
                      </a:moveTo>
                      <a:cubicBezTo>
                        <a:pt x="286" y="40"/>
                        <a:pt x="287" y="40"/>
                        <a:pt x="287" y="40"/>
                      </a:cubicBezTo>
                      <a:cubicBezTo>
                        <a:pt x="286" y="40"/>
                        <a:pt x="286" y="39"/>
                        <a:pt x="285" y="39"/>
                      </a:cubicBezTo>
                      <a:cubicBezTo>
                        <a:pt x="285" y="40"/>
                        <a:pt x="285" y="40"/>
                        <a:pt x="285" y="40"/>
                      </a:cubicBezTo>
                      <a:close/>
                      <a:moveTo>
                        <a:pt x="291" y="39"/>
                      </a:moveTo>
                      <a:cubicBezTo>
                        <a:pt x="290" y="38"/>
                        <a:pt x="288" y="39"/>
                        <a:pt x="287" y="40"/>
                      </a:cubicBezTo>
                      <a:cubicBezTo>
                        <a:pt x="289" y="40"/>
                        <a:pt x="290" y="39"/>
                        <a:pt x="291" y="39"/>
                      </a:cubicBezTo>
                      <a:close/>
                      <a:moveTo>
                        <a:pt x="302" y="38"/>
                      </a:moveTo>
                      <a:cubicBezTo>
                        <a:pt x="304" y="38"/>
                        <a:pt x="305" y="38"/>
                        <a:pt x="307" y="38"/>
                      </a:cubicBezTo>
                      <a:cubicBezTo>
                        <a:pt x="307" y="38"/>
                        <a:pt x="307" y="38"/>
                        <a:pt x="307" y="38"/>
                      </a:cubicBezTo>
                      <a:cubicBezTo>
                        <a:pt x="307" y="38"/>
                        <a:pt x="307" y="37"/>
                        <a:pt x="307" y="37"/>
                      </a:cubicBezTo>
                      <a:cubicBezTo>
                        <a:pt x="307" y="38"/>
                        <a:pt x="306" y="37"/>
                        <a:pt x="306" y="37"/>
                      </a:cubicBezTo>
                      <a:cubicBezTo>
                        <a:pt x="305" y="37"/>
                        <a:pt x="305" y="37"/>
                        <a:pt x="304" y="37"/>
                      </a:cubicBezTo>
                      <a:cubicBezTo>
                        <a:pt x="304" y="37"/>
                        <a:pt x="304" y="37"/>
                        <a:pt x="304" y="36"/>
                      </a:cubicBezTo>
                      <a:cubicBezTo>
                        <a:pt x="303" y="37"/>
                        <a:pt x="304" y="38"/>
                        <a:pt x="302" y="38"/>
                      </a:cubicBezTo>
                      <a:cubicBezTo>
                        <a:pt x="302" y="37"/>
                        <a:pt x="303" y="37"/>
                        <a:pt x="303" y="36"/>
                      </a:cubicBezTo>
                      <a:cubicBezTo>
                        <a:pt x="301" y="37"/>
                        <a:pt x="295" y="38"/>
                        <a:pt x="292" y="39"/>
                      </a:cubicBezTo>
                      <a:cubicBezTo>
                        <a:pt x="296" y="39"/>
                        <a:pt x="300" y="37"/>
                        <a:pt x="302" y="37"/>
                      </a:cubicBezTo>
                      <a:cubicBezTo>
                        <a:pt x="302" y="38"/>
                        <a:pt x="302" y="38"/>
                        <a:pt x="302" y="38"/>
                      </a:cubicBezTo>
                      <a:close/>
                      <a:moveTo>
                        <a:pt x="282" y="43"/>
                      </a:moveTo>
                      <a:cubicBezTo>
                        <a:pt x="281" y="42"/>
                        <a:pt x="281" y="42"/>
                        <a:pt x="281" y="42"/>
                      </a:cubicBezTo>
                      <a:cubicBezTo>
                        <a:pt x="281" y="43"/>
                        <a:pt x="280" y="42"/>
                        <a:pt x="280" y="43"/>
                      </a:cubicBezTo>
                      <a:cubicBezTo>
                        <a:pt x="281" y="43"/>
                        <a:pt x="281" y="43"/>
                        <a:pt x="282" y="43"/>
                      </a:cubicBezTo>
                      <a:close/>
                      <a:moveTo>
                        <a:pt x="282" y="43"/>
                      </a:moveTo>
                      <a:cubicBezTo>
                        <a:pt x="283" y="43"/>
                        <a:pt x="284" y="42"/>
                        <a:pt x="284" y="42"/>
                      </a:cubicBezTo>
                      <a:cubicBezTo>
                        <a:pt x="284" y="42"/>
                        <a:pt x="284" y="41"/>
                        <a:pt x="284" y="41"/>
                      </a:cubicBezTo>
                      <a:cubicBezTo>
                        <a:pt x="282" y="41"/>
                        <a:pt x="282" y="42"/>
                        <a:pt x="282" y="43"/>
                      </a:cubicBezTo>
                      <a:close/>
                      <a:moveTo>
                        <a:pt x="282" y="44"/>
                      </a:moveTo>
                      <a:cubicBezTo>
                        <a:pt x="283" y="43"/>
                        <a:pt x="286" y="44"/>
                        <a:pt x="286" y="42"/>
                      </a:cubicBezTo>
                      <a:cubicBezTo>
                        <a:pt x="285" y="43"/>
                        <a:pt x="282" y="42"/>
                        <a:pt x="282" y="44"/>
                      </a:cubicBezTo>
                      <a:close/>
                      <a:moveTo>
                        <a:pt x="297" y="43"/>
                      </a:moveTo>
                      <a:cubicBezTo>
                        <a:pt x="298" y="42"/>
                        <a:pt x="295" y="43"/>
                        <a:pt x="295" y="43"/>
                      </a:cubicBezTo>
                      <a:cubicBezTo>
                        <a:pt x="296" y="43"/>
                        <a:pt x="296" y="43"/>
                        <a:pt x="297" y="43"/>
                      </a:cubicBezTo>
                      <a:close/>
                      <a:moveTo>
                        <a:pt x="286" y="46"/>
                      </a:moveTo>
                      <a:cubicBezTo>
                        <a:pt x="286" y="46"/>
                        <a:pt x="286" y="45"/>
                        <a:pt x="285" y="45"/>
                      </a:cubicBezTo>
                      <a:cubicBezTo>
                        <a:pt x="285" y="46"/>
                        <a:pt x="286" y="46"/>
                        <a:pt x="286" y="46"/>
                      </a:cubicBezTo>
                      <a:close/>
                      <a:moveTo>
                        <a:pt x="287" y="48"/>
                      </a:moveTo>
                      <a:cubicBezTo>
                        <a:pt x="287" y="48"/>
                        <a:pt x="289" y="48"/>
                        <a:pt x="289" y="47"/>
                      </a:cubicBezTo>
                      <a:cubicBezTo>
                        <a:pt x="289" y="47"/>
                        <a:pt x="288" y="47"/>
                        <a:pt x="288" y="46"/>
                      </a:cubicBezTo>
                      <a:cubicBezTo>
                        <a:pt x="288" y="47"/>
                        <a:pt x="287" y="48"/>
                        <a:pt x="286" y="47"/>
                      </a:cubicBezTo>
                      <a:cubicBezTo>
                        <a:pt x="287" y="48"/>
                        <a:pt x="285" y="47"/>
                        <a:pt x="285" y="48"/>
                      </a:cubicBezTo>
                      <a:cubicBezTo>
                        <a:pt x="286" y="48"/>
                        <a:pt x="286" y="47"/>
                        <a:pt x="287" y="47"/>
                      </a:cubicBezTo>
                      <a:cubicBezTo>
                        <a:pt x="287" y="48"/>
                        <a:pt x="287" y="48"/>
                        <a:pt x="287" y="48"/>
                      </a:cubicBezTo>
                      <a:close/>
                      <a:moveTo>
                        <a:pt x="290" y="46"/>
                      </a:moveTo>
                      <a:cubicBezTo>
                        <a:pt x="291" y="47"/>
                        <a:pt x="290" y="47"/>
                        <a:pt x="290" y="47"/>
                      </a:cubicBezTo>
                      <a:cubicBezTo>
                        <a:pt x="290" y="48"/>
                        <a:pt x="290" y="48"/>
                        <a:pt x="290" y="48"/>
                      </a:cubicBezTo>
                      <a:cubicBezTo>
                        <a:pt x="291" y="47"/>
                        <a:pt x="290" y="48"/>
                        <a:pt x="292" y="48"/>
                      </a:cubicBezTo>
                      <a:cubicBezTo>
                        <a:pt x="291" y="47"/>
                        <a:pt x="293" y="48"/>
                        <a:pt x="292" y="47"/>
                      </a:cubicBezTo>
                      <a:cubicBezTo>
                        <a:pt x="291" y="47"/>
                        <a:pt x="291" y="47"/>
                        <a:pt x="292" y="46"/>
                      </a:cubicBezTo>
                      <a:cubicBezTo>
                        <a:pt x="291" y="46"/>
                        <a:pt x="290" y="46"/>
                        <a:pt x="290" y="46"/>
                      </a:cubicBezTo>
                      <a:close/>
                      <a:moveTo>
                        <a:pt x="288" y="45"/>
                      </a:moveTo>
                      <a:cubicBezTo>
                        <a:pt x="288" y="46"/>
                        <a:pt x="290" y="46"/>
                        <a:pt x="290" y="46"/>
                      </a:cubicBezTo>
                      <a:cubicBezTo>
                        <a:pt x="290" y="46"/>
                        <a:pt x="289" y="46"/>
                        <a:pt x="289" y="46"/>
                      </a:cubicBezTo>
                      <a:cubicBezTo>
                        <a:pt x="290" y="45"/>
                        <a:pt x="291" y="46"/>
                        <a:pt x="291" y="46"/>
                      </a:cubicBezTo>
                      <a:cubicBezTo>
                        <a:pt x="291" y="44"/>
                        <a:pt x="289" y="46"/>
                        <a:pt x="288" y="45"/>
                      </a:cubicBezTo>
                      <a:close/>
                      <a:moveTo>
                        <a:pt x="312" y="42"/>
                      </a:moveTo>
                      <a:cubicBezTo>
                        <a:pt x="314" y="44"/>
                        <a:pt x="316" y="42"/>
                        <a:pt x="318" y="42"/>
                      </a:cubicBezTo>
                      <a:cubicBezTo>
                        <a:pt x="318" y="41"/>
                        <a:pt x="316" y="41"/>
                        <a:pt x="316" y="40"/>
                      </a:cubicBezTo>
                      <a:cubicBezTo>
                        <a:pt x="315" y="40"/>
                        <a:pt x="314" y="40"/>
                        <a:pt x="314" y="39"/>
                      </a:cubicBezTo>
                      <a:cubicBezTo>
                        <a:pt x="313" y="40"/>
                        <a:pt x="314" y="42"/>
                        <a:pt x="313" y="42"/>
                      </a:cubicBezTo>
                      <a:cubicBezTo>
                        <a:pt x="313" y="42"/>
                        <a:pt x="312" y="42"/>
                        <a:pt x="312" y="42"/>
                      </a:cubicBezTo>
                      <a:cubicBezTo>
                        <a:pt x="313" y="41"/>
                        <a:pt x="313" y="41"/>
                        <a:pt x="313" y="41"/>
                      </a:cubicBezTo>
                      <a:cubicBezTo>
                        <a:pt x="312" y="40"/>
                        <a:pt x="311" y="41"/>
                        <a:pt x="310" y="41"/>
                      </a:cubicBezTo>
                      <a:cubicBezTo>
                        <a:pt x="309" y="41"/>
                        <a:pt x="309" y="41"/>
                        <a:pt x="308" y="41"/>
                      </a:cubicBezTo>
                      <a:cubicBezTo>
                        <a:pt x="309" y="40"/>
                        <a:pt x="308" y="40"/>
                        <a:pt x="307" y="40"/>
                      </a:cubicBezTo>
                      <a:cubicBezTo>
                        <a:pt x="307" y="41"/>
                        <a:pt x="308" y="41"/>
                        <a:pt x="307" y="41"/>
                      </a:cubicBezTo>
                      <a:cubicBezTo>
                        <a:pt x="307" y="41"/>
                        <a:pt x="306" y="41"/>
                        <a:pt x="305" y="41"/>
                      </a:cubicBezTo>
                      <a:cubicBezTo>
                        <a:pt x="305" y="41"/>
                        <a:pt x="304" y="40"/>
                        <a:pt x="304" y="40"/>
                      </a:cubicBezTo>
                      <a:cubicBezTo>
                        <a:pt x="305" y="41"/>
                        <a:pt x="307" y="40"/>
                        <a:pt x="306" y="41"/>
                      </a:cubicBezTo>
                      <a:cubicBezTo>
                        <a:pt x="307" y="40"/>
                        <a:pt x="308" y="40"/>
                        <a:pt x="308" y="39"/>
                      </a:cubicBezTo>
                      <a:cubicBezTo>
                        <a:pt x="307" y="40"/>
                        <a:pt x="306" y="39"/>
                        <a:pt x="305" y="39"/>
                      </a:cubicBezTo>
                      <a:cubicBezTo>
                        <a:pt x="305" y="39"/>
                        <a:pt x="304" y="40"/>
                        <a:pt x="304" y="39"/>
                      </a:cubicBezTo>
                      <a:cubicBezTo>
                        <a:pt x="305" y="39"/>
                        <a:pt x="305" y="39"/>
                        <a:pt x="305" y="39"/>
                      </a:cubicBezTo>
                      <a:cubicBezTo>
                        <a:pt x="303" y="39"/>
                        <a:pt x="303" y="39"/>
                        <a:pt x="302" y="39"/>
                      </a:cubicBezTo>
                      <a:cubicBezTo>
                        <a:pt x="303" y="40"/>
                        <a:pt x="302" y="40"/>
                        <a:pt x="301" y="40"/>
                      </a:cubicBezTo>
                      <a:cubicBezTo>
                        <a:pt x="301" y="41"/>
                        <a:pt x="302" y="40"/>
                        <a:pt x="303" y="41"/>
                      </a:cubicBezTo>
                      <a:cubicBezTo>
                        <a:pt x="303" y="41"/>
                        <a:pt x="302" y="41"/>
                        <a:pt x="302" y="41"/>
                      </a:cubicBezTo>
                      <a:cubicBezTo>
                        <a:pt x="303" y="41"/>
                        <a:pt x="303" y="41"/>
                        <a:pt x="304" y="41"/>
                      </a:cubicBezTo>
                      <a:cubicBezTo>
                        <a:pt x="303" y="42"/>
                        <a:pt x="300" y="41"/>
                        <a:pt x="301" y="43"/>
                      </a:cubicBezTo>
                      <a:cubicBezTo>
                        <a:pt x="303" y="42"/>
                        <a:pt x="304" y="43"/>
                        <a:pt x="306" y="43"/>
                      </a:cubicBezTo>
                      <a:cubicBezTo>
                        <a:pt x="306" y="41"/>
                        <a:pt x="309" y="43"/>
                        <a:pt x="309" y="41"/>
                      </a:cubicBezTo>
                      <a:cubicBezTo>
                        <a:pt x="309" y="42"/>
                        <a:pt x="310" y="41"/>
                        <a:pt x="310" y="42"/>
                      </a:cubicBezTo>
                      <a:cubicBezTo>
                        <a:pt x="310" y="43"/>
                        <a:pt x="308" y="42"/>
                        <a:pt x="309" y="43"/>
                      </a:cubicBezTo>
                      <a:cubicBezTo>
                        <a:pt x="309" y="43"/>
                        <a:pt x="312" y="43"/>
                        <a:pt x="312" y="42"/>
                      </a:cubicBezTo>
                      <a:close/>
                      <a:moveTo>
                        <a:pt x="312" y="44"/>
                      </a:moveTo>
                      <a:cubicBezTo>
                        <a:pt x="312" y="44"/>
                        <a:pt x="312" y="44"/>
                        <a:pt x="312" y="43"/>
                      </a:cubicBezTo>
                      <a:cubicBezTo>
                        <a:pt x="312" y="43"/>
                        <a:pt x="311" y="43"/>
                        <a:pt x="311" y="44"/>
                      </a:cubicBezTo>
                      <a:cubicBezTo>
                        <a:pt x="311" y="44"/>
                        <a:pt x="311" y="44"/>
                        <a:pt x="312" y="44"/>
                      </a:cubicBezTo>
                      <a:close/>
                      <a:moveTo>
                        <a:pt x="370" y="62"/>
                      </a:moveTo>
                      <a:cubicBezTo>
                        <a:pt x="369" y="62"/>
                        <a:pt x="369" y="63"/>
                        <a:pt x="369" y="63"/>
                      </a:cubicBezTo>
                      <a:cubicBezTo>
                        <a:pt x="370" y="63"/>
                        <a:pt x="370" y="63"/>
                        <a:pt x="370" y="63"/>
                      </a:cubicBezTo>
                      <a:cubicBezTo>
                        <a:pt x="371" y="62"/>
                        <a:pt x="369" y="63"/>
                        <a:pt x="370" y="62"/>
                      </a:cubicBezTo>
                      <a:close/>
                      <a:moveTo>
                        <a:pt x="375" y="62"/>
                      </a:moveTo>
                      <a:cubicBezTo>
                        <a:pt x="376" y="62"/>
                        <a:pt x="376" y="61"/>
                        <a:pt x="377" y="61"/>
                      </a:cubicBezTo>
                      <a:cubicBezTo>
                        <a:pt x="376" y="61"/>
                        <a:pt x="375" y="62"/>
                        <a:pt x="375" y="62"/>
                      </a:cubicBezTo>
                      <a:close/>
                      <a:moveTo>
                        <a:pt x="367" y="61"/>
                      </a:moveTo>
                      <a:cubicBezTo>
                        <a:pt x="366" y="62"/>
                        <a:pt x="366" y="62"/>
                        <a:pt x="366" y="62"/>
                      </a:cubicBezTo>
                      <a:cubicBezTo>
                        <a:pt x="366" y="62"/>
                        <a:pt x="365" y="62"/>
                        <a:pt x="365" y="61"/>
                      </a:cubicBezTo>
                      <a:cubicBezTo>
                        <a:pt x="366" y="61"/>
                        <a:pt x="366" y="61"/>
                        <a:pt x="366" y="60"/>
                      </a:cubicBezTo>
                      <a:cubicBezTo>
                        <a:pt x="365" y="60"/>
                        <a:pt x="365" y="61"/>
                        <a:pt x="364" y="62"/>
                      </a:cubicBezTo>
                      <a:cubicBezTo>
                        <a:pt x="365" y="63"/>
                        <a:pt x="367" y="62"/>
                        <a:pt x="367" y="63"/>
                      </a:cubicBezTo>
                      <a:cubicBezTo>
                        <a:pt x="367" y="62"/>
                        <a:pt x="369" y="63"/>
                        <a:pt x="369" y="62"/>
                      </a:cubicBezTo>
                      <a:cubicBezTo>
                        <a:pt x="368" y="63"/>
                        <a:pt x="365" y="60"/>
                        <a:pt x="367" y="61"/>
                      </a:cubicBezTo>
                      <a:close/>
                      <a:moveTo>
                        <a:pt x="367" y="61"/>
                      </a:moveTo>
                      <a:cubicBezTo>
                        <a:pt x="368" y="61"/>
                        <a:pt x="370" y="61"/>
                        <a:pt x="371" y="60"/>
                      </a:cubicBezTo>
                      <a:cubicBezTo>
                        <a:pt x="368" y="59"/>
                        <a:pt x="368" y="60"/>
                        <a:pt x="367" y="61"/>
                      </a:cubicBezTo>
                      <a:close/>
                      <a:moveTo>
                        <a:pt x="360" y="56"/>
                      </a:moveTo>
                      <a:cubicBezTo>
                        <a:pt x="359" y="56"/>
                        <a:pt x="358" y="57"/>
                        <a:pt x="360" y="58"/>
                      </a:cubicBezTo>
                      <a:cubicBezTo>
                        <a:pt x="359" y="57"/>
                        <a:pt x="358" y="58"/>
                        <a:pt x="358" y="57"/>
                      </a:cubicBezTo>
                      <a:cubicBezTo>
                        <a:pt x="358" y="57"/>
                        <a:pt x="359" y="57"/>
                        <a:pt x="358" y="56"/>
                      </a:cubicBezTo>
                      <a:cubicBezTo>
                        <a:pt x="358" y="57"/>
                        <a:pt x="357" y="57"/>
                        <a:pt x="356" y="58"/>
                      </a:cubicBezTo>
                      <a:cubicBezTo>
                        <a:pt x="357" y="57"/>
                        <a:pt x="357" y="59"/>
                        <a:pt x="358" y="59"/>
                      </a:cubicBezTo>
                      <a:cubicBezTo>
                        <a:pt x="358" y="58"/>
                        <a:pt x="359" y="58"/>
                        <a:pt x="360" y="58"/>
                      </a:cubicBezTo>
                      <a:cubicBezTo>
                        <a:pt x="360" y="57"/>
                        <a:pt x="359" y="57"/>
                        <a:pt x="360" y="57"/>
                      </a:cubicBezTo>
                      <a:cubicBezTo>
                        <a:pt x="360" y="57"/>
                        <a:pt x="362" y="56"/>
                        <a:pt x="361" y="58"/>
                      </a:cubicBezTo>
                      <a:cubicBezTo>
                        <a:pt x="362" y="58"/>
                        <a:pt x="363" y="57"/>
                        <a:pt x="363" y="58"/>
                      </a:cubicBezTo>
                      <a:cubicBezTo>
                        <a:pt x="363" y="58"/>
                        <a:pt x="364" y="57"/>
                        <a:pt x="364" y="57"/>
                      </a:cubicBezTo>
                      <a:cubicBezTo>
                        <a:pt x="363" y="57"/>
                        <a:pt x="362" y="58"/>
                        <a:pt x="362" y="56"/>
                      </a:cubicBezTo>
                      <a:cubicBezTo>
                        <a:pt x="362" y="56"/>
                        <a:pt x="363" y="56"/>
                        <a:pt x="363" y="56"/>
                      </a:cubicBezTo>
                      <a:cubicBezTo>
                        <a:pt x="362" y="56"/>
                        <a:pt x="362" y="55"/>
                        <a:pt x="361" y="55"/>
                      </a:cubicBezTo>
                      <a:cubicBezTo>
                        <a:pt x="361" y="56"/>
                        <a:pt x="360" y="55"/>
                        <a:pt x="360" y="55"/>
                      </a:cubicBezTo>
                      <a:cubicBezTo>
                        <a:pt x="359" y="56"/>
                        <a:pt x="360" y="55"/>
                        <a:pt x="360" y="56"/>
                      </a:cubicBezTo>
                      <a:close/>
                      <a:moveTo>
                        <a:pt x="340" y="54"/>
                      </a:moveTo>
                      <a:cubicBezTo>
                        <a:pt x="341" y="53"/>
                        <a:pt x="342" y="54"/>
                        <a:pt x="342" y="53"/>
                      </a:cubicBezTo>
                      <a:cubicBezTo>
                        <a:pt x="341" y="53"/>
                        <a:pt x="341" y="53"/>
                        <a:pt x="340" y="53"/>
                      </a:cubicBezTo>
                      <a:cubicBezTo>
                        <a:pt x="340" y="54"/>
                        <a:pt x="340" y="54"/>
                        <a:pt x="340" y="54"/>
                      </a:cubicBezTo>
                      <a:close/>
                      <a:moveTo>
                        <a:pt x="348" y="53"/>
                      </a:moveTo>
                      <a:cubicBezTo>
                        <a:pt x="347" y="53"/>
                        <a:pt x="347" y="53"/>
                        <a:pt x="346" y="53"/>
                      </a:cubicBezTo>
                      <a:cubicBezTo>
                        <a:pt x="346" y="53"/>
                        <a:pt x="347" y="54"/>
                        <a:pt x="347" y="54"/>
                      </a:cubicBezTo>
                      <a:cubicBezTo>
                        <a:pt x="347" y="54"/>
                        <a:pt x="348" y="54"/>
                        <a:pt x="348" y="53"/>
                      </a:cubicBezTo>
                      <a:close/>
                      <a:moveTo>
                        <a:pt x="345" y="52"/>
                      </a:moveTo>
                      <a:cubicBezTo>
                        <a:pt x="345" y="52"/>
                        <a:pt x="346" y="53"/>
                        <a:pt x="346" y="52"/>
                      </a:cubicBezTo>
                      <a:cubicBezTo>
                        <a:pt x="345" y="52"/>
                        <a:pt x="345" y="52"/>
                        <a:pt x="344" y="52"/>
                      </a:cubicBezTo>
                      <a:cubicBezTo>
                        <a:pt x="345" y="53"/>
                        <a:pt x="344" y="53"/>
                        <a:pt x="343" y="53"/>
                      </a:cubicBezTo>
                      <a:cubicBezTo>
                        <a:pt x="343" y="54"/>
                        <a:pt x="343" y="55"/>
                        <a:pt x="344" y="55"/>
                      </a:cubicBezTo>
                      <a:cubicBezTo>
                        <a:pt x="344" y="54"/>
                        <a:pt x="344" y="54"/>
                        <a:pt x="344" y="54"/>
                      </a:cubicBezTo>
                      <a:cubicBezTo>
                        <a:pt x="344" y="54"/>
                        <a:pt x="344" y="54"/>
                        <a:pt x="344" y="53"/>
                      </a:cubicBezTo>
                      <a:cubicBezTo>
                        <a:pt x="345" y="54"/>
                        <a:pt x="345" y="53"/>
                        <a:pt x="345" y="53"/>
                      </a:cubicBezTo>
                      <a:cubicBezTo>
                        <a:pt x="345" y="53"/>
                        <a:pt x="345" y="54"/>
                        <a:pt x="346" y="54"/>
                      </a:cubicBezTo>
                      <a:cubicBezTo>
                        <a:pt x="346" y="53"/>
                        <a:pt x="345" y="53"/>
                        <a:pt x="345" y="52"/>
                      </a:cubicBezTo>
                      <a:close/>
                      <a:moveTo>
                        <a:pt x="348" y="51"/>
                      </a:moveTo>
                      <a:cubicBezTo>
                        <a:pt x="347" y="52"/>
                        <a:pt x="347" y="52"/>
                        <a:pt x="346" y="51"/>
                      </a:cubicBezTo>
                      <a:cubicBezTo>
                        <a:pt x="346" y="52"/>
                        <a:pt x="346" y="52"/>
                        <a:pt x="346" y="52"/>
                      </a:cubicBezTo>
                      <a:cubicBezTo>
                        <a:pt x="347" y="52"/>
                        <a:pt x="349" y="52"/>
                        <a:pt x="350" y="52"/>
                      </a:cubicBezTo>
                      <a:cubicBezTo>
                        <a:pt x="350" y="51"/>
                        <a:pt x="348" y="52"/>
                        <a:pt x="347" y="52"/>
                      </a:cubicBezTo>
                      <a:cubicBezTo>
                        <a:pt x="347" y="52"/>
                        <a:pt x="348" y="51"/>
                        <a:pt x="348" y="51"/>
                      </a:cubicBezTo>
                      <a:close/>
                      <a:moveTo>
                        <a:pt x="345" y="51"/>
                      </a:moveTo>
                      <a:cubicBezTo>
                        <a:pt x="344" y="51"/>
                        <a:pt x="343" y="51"/>
                        <a:pt x="342" y="51"/>
                      </a:cubicBezTo>
                      <a:cubicBezTo>
                        <a:pt x="342" y="52"/>
                        <a:pt x="342" y="52"/>
                        <a:pt x="342" y="52"/>
                      </a:cubicBezTo>
                      <a:cubicBezTo>
                        <a:pt x="343" y="51"/>
                        <a:pt x="345" y="52"/>
                        <a:pt x="345" y="51"/>
                      </a:cubicBezTo>
                      <a:close/>
                      <a:moveTo>
                        <a:pt x="392" y="43"/>
                      </a:moveTo>
                      <a:cubicBezTo>
                        <a:pt x="391" y="44"/>
                        <a:pt x="392" y="45"/>
                        <a:pt x="392" y="44"/>
                      </a:cubicBezTo>
                      <a:cubicBezTo>
                        <a:pt x="392" y="44"/>
                        <a:pt x="395" y="44"/>
                        <a:pt x="394" y="43"/>
                      </a:cubicBezTo>
                      <a:cubicBezTo>
                        <a:pt x="394" y="43"/>
                        <a:pt x="393" y="44"/>
                        <a:pt x="392" y="43"/>
                      </a:cubicBezTo>
                      <a:close/>
                      <a:moveTo>
                        <a:pt x="383" y="44"/>
                      </a:moveTo>
                      <a:cubicBezTo>
                        <a:pt x="382" y="44"/>
                        <a:pt x="381" y="44"/>
                        <a:pt x="381" y="45"/>
                      </a:cubicBezTo>
                      <a:cubicBezTo>
                        <a:pt x="382" y="45"/>
                        <a:pt x="382" y="45"/>
                        <a:pt x="383" y="44"/>
                      </a:cubicBezTo>
                      <a:close/>
                      <a:moveTo>
                        <a:pt x="377" y="45"/>
                      </a:moveTo>
                      <a:cubicBezTo>
                        <a:pt x="378" y="45"/>
                        <a:pt x="378" y="45"/>
                        <a:pt x="378" y="44"/>
                      </a:cubicBezTo>
                      <a:cubicBezTo>
                        <a:pt x="379" y="44"/>
                        <a:pt x="379" y="45"/>
                        <a:pt x="379" y="46"/>
                      </a:cubicBezTo>
                      <a:cubicBezTo>
                        <a:pt x="379" y="46"/>
                        <a:pt x="379" y="45"/>
                        <a:pt x="379" y="46"/>
                      </a:cubicBezTo>
                      <a:cubicBezTo>
                        <a:pt x="379" y="46"/>
                        <a:pt x="379" y="46"/>
                        <a:pt x="378" y="46"/>
                      </a:cubicBezTo>
                      <a:cubicBezTo>
                        <a:pt x="379" y="47"/>
                        <a:pt x="380" y="46"/>
                        <a:pt x="380" y="45"/>
                      </a:cubicBezTo>
                      <a:cubicBezTo>
                        <a:pt x="380" y="45"/>
                        <a:pt x="380" y="45"/>
                        <a:pt x="380" y="45"/>
                      </a:cubicBezTo>
                      <a:cubicBezTo>
                        <a:pt x="380" y="44"/>
                        <a:pt x="380" y="44"/>
                        <a:pt x="381" y="44"/>
                      </a:cubicBezTo>
                      <a:cubicBezTo>
                        <a:pt x="381" y="43"/>
                        <a:pt x="379" y="44"/>
                        <a:pt x="379" y="44"/>
                      </a:cubicBezTo>
                      <a:cubicBezTo>
                        <a:pt x="379" y="43"/>
                        <a:pt x="380" y="43"/>
                        <a:pt x="381" y="43"/>
                      </a:cubicBezTo>
                      <a:cubicBezTo>
                        <a:pt x="378" y="42"/>
                        <a:pt x="378" y="44"/>
                        <a:pt x="377" y="45"/>
                      </a:cubicBezTo>
                      <a:close/>
                      <a:moveTo>
                        <a:pt x="370" y="45"/>
                      </a:moveTo>
                      <a:cubicBezTo>
                        <a:pt x="372" y="45"/>
                        <a:pt x="374" y="46"/>
                        <a:pt x="375" y="47"/>
                      </a:cubicBezTo>
                      <a:cubicBezTo>
                        <a:pt x="375" y="46"/>
                        <a:pt x="376" y="46"/>
                        <a:pt x="376" y="46"/>
                      </a:cubicBezTo>
                      <a:cubicBezTo>
                        <a:pt x="375" y="46"/>
                        <a:pt x="374" y="46"/>
                        <a:pt x="374" y="46"/>
                      </a:cubicBezTo>
                      <a:cubicBezTo>
                        <a:pt x="374" y="45"/>
                        <a:pt x="374" y="45"/>
                        <a:pt x="374" y="45"/>
                      </a:cubicBezTo>
                      <a:cubicBezTo>
                        <a:pt x="373" y="45"/>
                        <a:pt x="371" y="44"/>
                        <a:pt x="370" y="45"/>
                      </a:cubicBezTo>
                      <a:close/>
                      <a:moveTo>
                        <a:pt x="359" y="46"/>
                      </a:moveTo>
                      <a:cubicBezTo>
                        <a:pt x="359" y="46"/>
                        <a:pt x="359" y="46"/>
                        <a:pt x="358" y="46"/>
                      </a:cubicBezTo>
                      <a:cubicBezTo>
                        <a:pt x="358" y="45"/>
                        <a:pt x="357" y="46"/>
                        <a:pt x="357" y="45"/>
                      </a:cubicBezTo>
                      <a:cubicBezTo>
                        <a:pt x="357" y="45"/>
                        <a:pt x="357" y="45"/>
                        <a:pt x="357" y="45"/>
                      </a:cubicBezTo>
                      <a:cubicBezTo>
                        <a:pt x="358" y="45"/>
                        <a:pt x="358" y="46"/>
                        <a:pt x="359" y="45"/>
                      </a:cubicBezTo>
                      <a:cubicBezTo>
                        <a:pt x="358" y="45"/>
                        <a:pt x="359" y="45"/>
                        <a:pt x="358" y="44"/>
                      </a:cubicBezTo>
                      <a:cubicBezTo>
                        <a:pt x="357" y="45"/>
                        <a:pt x="357" y="44"/>
                        <a:pt x="356" y="44"/>
                      </a:cubicBezTo>
                      <a:cubicBezTo>
                        <a:pt x="356" y="44"/>
                        <a:pt x="356" y="46"/>
                        <a:pt x="356" y="46"/>
                      </a:cubicBezTo>
                      <a:cubicBezTo>
                        <a:pt x="355" y="46"/>
                        <a:pt x="355" y="45"/>
                        <a:pt x="355" y="45"/>
                      </a:cubicBezTo>
                      <a:cubicBezTo>
                        <a:pt x="355" y="46"/>
                        <a:pt x="356" y="46"/>
                        <a:pt x="356" y="47"/>
                      </a:cubicBezTo>
                      <a:cubicBezTo>
                        <a:pt x="357" y="46"/>
                        <a:pt x="359" y="47"/>
                        <a:pt x="359" y="46"/>
                      </a:cubicBezTo>
                      <a:close/>
                      <a:moveTo>
                        <a:pt x="364" y="45"/>
                      </a:moveTo>
                      <a:cubicBezTo>
                        <a:pt x="364" y="44"/>
                        <a:pt x="360" y="45"/>
                        <a:pt x="360" y="46"/>
                      </a:cubicBezTo>
                      <a:cubicBezTo>
                        <a:pt x="362" y="45"/>
                        <a:pt x="362" y="45"/>
                        <a:pt x="364" y="45"/>
                      </a:cubicBezTo>
                      <a:close/>
                      <a:moveTo>
                        <a:pt x="365" y="46"/>
                      </a:moveTo>
                      <a:cubicBezTo>
                        <a:pt x="366" y="45"/>
                        <a:pt x="366" y="45"/>
                        <a:pt x="367" y="45"/>
                      </a:cubicBezTo>
                      <a:cubicBezTo>
                        <a:pt x="366" y="44"/>
                        <a:pt x="366" y="45"/>
                        <a:pt x="365" y="45"/>
                      </a:cubicBezTo>
                      <a:cubicBezTo>
                        <a:pt x="365" y="45"/>
                        <a:pt x="365" y="45"/>
                        <a:pt x="365" y="46"/>
                      </a:cubicBezTo>
                      <a:close/>
                      <a:moveTo>
                        <a:pt x="377" y="41"/>
                      </a:moveTo>
                      <a:cubicBezTo>
                        <a:pt x="376" y="41"/>
                        <a:pt x="376" y="42"/>
                        <a:pt x="376" y="42"/>
                      </a:cubicBezTo>
                      <a:cubicBezTo>
                        <a:pt x="376" y="42"/>
                        <a:pt x="377" y="42"/>
                        <a:pt x="377" y="43"/>
                      </a:cubicBezTo>
                      <a:cubicBezTo>
                        <a:pt x="376" y="44"/>
                        <a:pt x="375" y="41"/>
                        <a:pt x="374" y="42"/>
                      </a:cubicBezTo>
                      <a:cubicBezTo>
                        <a:pt x="374" y="42"/>
                        <a:pt x="374" y="42"/>
                        <a:pt x="374" y="42"/>
                      </a:cubicBezTo>
                      <a:cubicBezTo>
                        <a:pt x="374" y="42"/>
                        <a:pt x="375" y="42"/>
                        <a:pt x="375" y="43"/>
                      </a:cubicBezTo>
                      <a:cubicBezTo>
                        <a:pt x="375" y="43"/>
                        <a:pt x="374" y="43"/>
                        <a:pt x="374" y="43"/>
                      </a:cubicBezTo>
                      <a:cubicBezTo>
                        <a:pt x="375" y="43"/>
                        <a:pt x="374" y="44"/>
                        <a:pt x="374" y="44"/>
                      </a:cubicBezTo>
                      <a:cubicBezTo>
                        <a:pt x="375" y="43"/>
                        <a:pt x="377" y="45"/>
                        <a:pt x="378" y="43"/>
                      </a:cubicBezTo>
                      <a:cubicBezTo>
                        <a:pt x="377" y="42"/>
                        <a:pt x="376" y="42"/>
                        <a:pt x="377" y="41"/>
                      </a:cubicBezTo>
                      <a:close/>
                      <a:moveTo>
                        <a:pt x="369" y="43"/>
                      </a:moveTo>
                      <a:cubicBezTo>
                        <a:pt x="370" y="44"/>
                        <a:pt x="370" y="44"/>
                        <a:pt x="371" y="44"/>
                      </a:cubicBezTo>
                      <a:cubicBezTo>
                        <a:pt x="371" y="44"/>
                        <a:pt x="372" y="44"/>
                        <a:pt x="371" y="43"/>
                      </a:cubicBezTo>
                      <a:cubicBezTo>
                        <a:pt x="370" y="44"/>
                        <a:pt x="370" y="44"/>
                        <a:pt x="369" y="43"/>
                      </a:cubicBezTo>
                      <a:close/>
                      <a:moveTo>
                        <a:pt x="373" y="43"/>
                      </a:moveTo>
                      <a:cubicBezTo>
                        <a:pt x="374" y="43"/>
                        <a:pt x="374" y="42"/>
                        <a:pt x="373" y="42"/>
                      </a:cubicBezTo>
                      <a:cubicBezTo>
                        <a:pt x="373" y="43"/>
                        <a:pt x="372" y="42"/>
                        <a:pt x="373" y="43"/>
                      </a:cubicBezTo>
                      <a:close/>
                      <a:moveTo>
                        <a:pt x="366" y="41"/>
                      </a:moveTo>
                      <a:cubicBezTo>
                        <a:pt x="366" y="41"/>
                        <a:pt x="365" y="41"/>
                        <a:pt x="366" y="40"/>
                      </a:cubicBezTo>
                      <a:cubicBezTo>
                        <a:pt x="365" y="40"/>
                        <a:pt x="364" y="41"/>
                        <a:pt x="364" y="40"/>
                      </a:cubicBezTo>
                      <a:cubicBezTo>
                        <a:pt x="363" y="41"/>
                        <a:pt x="365" y="40"/>
                        <a:pt x="365" y="41"/>
                      </a:cubicBezTo>
                      <a:cubicBezTo>
                        <a:pt x="364" y="42"/>
                        <a:pt x="361" y="41"/>
                        <a:pt x="361" y="43"/>
                      </a:cubicBezTo>
                      <a:cubicBezTo>
                        <a:pt x="363" y="43"/>
                        <a:pt x="365" y="42"/>
                        <a:pt x="365" y="43"/>
                      </a:cubicBezTo>
                      <a:cubicBezTo>
                        <a:pt x="366" y="42"/>
                        <a:pt x="367" y="42"/>
                        <a:pt x="368" y="42"/>
                      </a:cubicBezTo>
                      <a:cubicBezTo>
                        <a:pt x="368" y="43"/>
                        <a:pt x="368" y="43"/>
                        <a:pt x="368" y="44"/>
                      </a:cubicBezTo>
                      <a:cubicBezTo>
                        <a:pt x="368" y="44"/>
                        <a:pt x="368" y="43"/>
                        <a:pt x="367" y="44"/>
                      </a:cubicBezTo>
                      <a:cubicBezTo>
                        <a:pt x="367" y="44"/>
                        <a:pt x="369" y="45"/>
                        <a:pt x="369" y="45"/>
                      </a:cubicBezTo>
                      <a:cubicBezTo>
                        <a:pt x="369" y="45"/>
                        <a:pt x="368" y="44"/>
                        <a:pt x="368" y="44"/>
                      </a:cubicBezTo>
                      <a:cubicBezTo>
                        <a:pt x="369" y="44"/>
                        <a:pt x="369" y="43"/>
                        <a:pt x="368" y="43"/>
                      </a:cubicBezTo>
                      <a:cubicBezTo>
                        <a:pt x="368" y="43"/>
                        <a:pt x="370" y="43"/>
                        <a:pt x="369" y="43"/>
                      </a:cubicBezTo>
                      <a:cubicBezTo>
                        <a:pt x="368" y="42"/>
                        <a:pt x="366" y="42"/>
                        <a:pt x="365" y="42"/>
                      </a:cubicBezTo>
                      <a:cubicBezTo>
                        <a:pt x="366" y="41"/>
                        <a:pt x="366" y="42"/>
                        <a:pt x="366" y="41"/>
                      </a:cubicBezTo>
                      <a:close/>
                      <a:moveTo>
                        <a:pt x="359" y="43"/>
                      </a:moveTo>
                      <a:cubicBezTo>
                        <a:pt x="361" y="43"/>
                        <a:pt x="361" y="43"/>
                        <a:pt x="361" y="43"/>
                      </a:cubicBezTo>
                      <a:cubicBezTo>
                        <a:pt x="361" y="43"/>
                        <a:pt x="361" y="42"/>
                        <a:pt x="360" y="42"/>
                      </a:cubicBezTo>
                      <a:cubicBezTo>
                        <a:pt x="360" y="43"/>
                        <a:pt x="358" y="40"/>
                        <a:pt x="357" y="42"/>
                      </a:cubicBezTo>
                      <a:cubicBezTo>
                        <a:pt x="358" y="43"/>
                        <a:pt x="355" y="43"/>
                        <a:pt x="355" y="43"/>
                      </a:cubicBezTo>
                      <a:cubicBezTo>
                        <a:pt x="355" y="44"/>
                        <a:pt x="357" y="43"/>
                        <a:pt x="357" y="43"/>
                      </a:cubicBezTo>
                      <a:cubicBezTo>
                        <a:pt x="357" y="43"/>
                        <a:pt x="358" y="43"/>
                        <a:pt x="358" y="44"/>
                      </a:cubicBezTo>
                      <a:cubicBezTo>
                        <a:pt x="359" y="43"/>
                        <a:pt x="359" y="42"/>
                        <a:pt x="359" y="43"/>
                      </a:cubicBezTo>
                      <a:close/>
                      <a:moveTo>
                        <a:pt x="350" y="44"/>
                      </a:moveTo>
                      <a:cubicBezTo>
                        <a:pt x="351" y="44"/>
                        <a:pt x="352" y="43"/>
                        <a:pt x="352" y="42"/>
                      </a:cubicBezTo>
                      <a:cubicBezTo>
                        <a:pt x="351" y="43"/>
                        <a:pt x="350" y="43"/>
                        <a:pt x="350" y="44"/>
                      </a:cubicBezTo>
                      <a:close/>
                      <a:moveTo>
                        <a:pt x="346" y="44"/>
                      </a:moveTo>
                      <a:cubicBezTo>
                        <a:pt x="345" y="44"/>
                        <a:pt x="347" y="44"/>
                        <a:pt x="346" y="44"/>
                      </a:cubicBezTo>
                      <a:cubicBezTo>
                        <a:pt x="346" y="44"/>
                        <a:pt x="344" y="44"/>
                        <a:pt x="344" y="44"/>
                      </a:cubicBezTo>
                      <a:cubicBezTo>
                        <a:pt x="345" y="44"/>
                        <a:pt x="345" y="45"/>
                        <a:pt x="346" y="44"/>
                      </a:cubicBezTo>
                      <a:close/>
                      <a:moveTo>
                        <a:pt x="341" y="44"/>
                      </a:moveTo>
                      <a:cubicBezTo>
                        <a:pt x="341" y="45"/>
                        <a:pt x="340" y="44"/>
                        <a:pt x="340" y="45"/>
                      </a:cubicBezTo>
                      <a:cubicBezTo>
                        <a:pt x="340" y="45"/>
                        <a:pt x="340" y="45"/>
                        <a:pt x="341" y="45"/>
                      </a:cubicBezTo>
                      <a:cubicBezTo>
                        <a:pt x="340" y="45"/>
                        <a:pt x="342" y="44"/>
                        <a:pt x="341" y="44"/>
                      </a:cubicBezTo>
                      <a:close/>
                      <a:moveTo>
                        <a:pt x="370" y="39"/>
                      </a:moveTo>
                      <a:cubicBezTo>
                        <a:pt x="369" y="39"/>
                        <a:pt x="368" y="38"/>
                        <a:pt x="367" y="39"/>
                      </a:cubicBezTo>
                      <a:cubicBezTo>
                        <a:pt x="368" y="39"/>
                        <a:pt x="370" y="40"/>
                        <a:pt x="368" y="41"/>
                      </a:cubicBezTo>
                      <a:cubicBezTo>
                        <a:pt x="370" y="40"/>
                        <a:pt x="372" y="41"/>
                        <a:pt x="374" y="40"/>
                      </a:cubicBezTo>
                      <a:cubicBezTo>
                        <a:pt x="372" y="40"/>
                        <a:pt x="368" y="41"/>
                        <a:pt x="370" y="39"/>
                      </a:cubicBezTo>
                      <a:close/>
                      <a:moveTo>
                        <a:pt x="361" y="40"/>
                      </a:moveTo>
                      <a:cubicBezTo>
                        <a:pt x="362" y="40"/>
                        <a:pt x="362" y="40"/>
                        <a:pt x="363" y="40"/>
                      </a:cubicBezTo>
                      <a:cubicBezTo>
                        <a:pt x="363" y="40"/>
                        <a:pt x="362" y="40"/>
                        <a:pt x="363" y="39"/>
                      </a:cubicBezTo>
                      <a:cubicBezTo>
                        <a:pt x="363" y="39"/>
                        <a:pt x="364" y="39"/>
                        <a:pt x="365" y="39"/>
                      </a:cubicBezTo>
                      <a:cubicBezTo>
                        <a:pt x="365" y="38"/>
                        <a:pt x="366" y="38"/>
                        <a:pt x="366" y="38"/>
                      </a:cubicBezTo>
                      <a:cubicBezTo>
                        <a:pt x="366" y="37"/>
                        <a:pt x="364" y="38"/>
                        <a:pt x="363" y="38"/>
                      </a:cubicBezTo>
                      <a:cubicBezTo>
                        <a:pt x="363" y="38"/>
                        <a:pt x="363" y="37"/>
                        <a:pt x="362" y="38"/>
                      </a:cubicBezTo>
                      <a:cubicBezTo>
                        <a:pt x="362" y="38"/>
                        <a:pt x="363" y="38"/>
                        <a:pt x="362" y="38"/>
                      </a:cubicBezTo>
                      <a:cubicBezTo>
                        <a:pt x="361" y="40"/>
                        <a:pt x="360" y="38"/>
                        <a:pt x="359" y="39"/>
                      </a:cubicBezTo>
                      <a:cubicBezTo>
                        <a:pt x="359" y="40"/>
                        <a:pt x="360" y="38"/>
                        <a:pt x="360" y="39"/>
                      </a:cubicBezTo>
                      <a:cubicBezTo>
                        <a:pt x="361" y="40"/>
                        <a:pt x="359" y="40"/>
                        <a:pt x="360" y="40"/>
                      </a:cubicBezTo>
                      <a:cubicBezTo>
                        <a:pt x="360" y="40"/>
                        <a:pt x="360" y="40"/>
                        <a:pt x="361" y="40"/>
                      </a:cubicBezTo>
                      <a:cubicBezTo>
                        <a:pt x="361" y="40"/>
                        <a:pt x="361" y="40"/>
                        <a:pt x="361" y="40"/>
                      </a:cubicBezTo>
                      <a:close/>
                      <a:moveTo>
                        <a:pt x="382" y="36"/>
                      </a:moveTo>
                      <a:cubicBezTo>
                        <a:pt x="382" y="37"/>
                        <a:pt x="383" y="35"/>
                        <a:pt x="384" y="36"/>
                      </a:cubicBezTo>
                      <a:cubicBezTo>
                        <a:pt x="384" y="35"/>
                        <a:pt x="383" y="35"/>
                        <a:pt x="382" y="34"/>
                      </a:cubicBezTo>
                      <a:cubicBezTo>
                        <a:pt x="382" y="35"/>
                        <a:pt x="382" y="35"/>
                        <a:pt x="382" y="36"/>
                      </a:cubicBezTo>
                      <a:close/>
                      <a:moveTo>
                        <a:pt x="381" y="34"/>
                      </a:moveTo>
                      <a:cubicBezTo>
                        <a:pt x="380" y="34"/>
                        <a:pt x="381" y="34"/>
                        <a:pt x="380" y="35"/>
                      </a:cubicBezTo>
                      <a:cubicBezTo>
                        <a:pt x="382" y="35"/>
                        <a:pt x="382" y="35"/>
                        <a:pt x="382" y="35"/>
                      </a:cubicBezTo>
                      <a:cubicBezTo>
                        <a:pt x="382" y="34"/>
                        <a:pt x="381" y="34"/>
                        <a:pt x="381" y="34"/>
                      </a:cubicBezTo>
                      <a:close/>
                      <a:moveTo>
                        <a:pt x="375" y="38"/>
                      </a:moveTo>
                      <a:cubicBezTo>
                        <a:pt x="375" y="38"/>
                        <a:pt x="375" y="38"/>
                        <a:pt x="376" y="38"/>
                      </a:cubicBezTo>
                      <a:cubicBezTo>
                        <a:pt x="376" y="37"/>
                        <a:pt x="376" y="37"/>
                        <a:pt x="376" y="37"/>
                      </a:cubicBezTo>
                      <a:cubicBezTo>
                        <a:pt x="376" y="37"/>
                        <a:pt x="375" y="37"/>
                        <a:pt x="375" y="38"/>
                      </a:cubicBezTo>
                      <a:close/>
                      <a:moveTo>
                        <a:pt x="377" y="38"/>
                      </a:moveTo>
                      <a:cubicBezTo>
                        <a:pt x="377" y="38"/>
                        <a:pt x="378" y="37"/>
                        <a:pt x="379" y="37"/>
                      </a:cubicBezTo>
                      <a:cubicBezTo>
                        <a:pt x="378" y="37"/>
                        <a:pt x="377" y="37"/>
                        <a:pt x="377" y="38"/>
                      </a:cubicBezTo>
                      <a:close/>
                      <a:moveTo>
                        <a:pt x="391" y="38"/>
                      </a:moveTo>
                      <a:cubicBezTo>
                        <a:pt x="390" y="38"/>
                        <a:pt x="390" y="37"/>
                        <a:pt x="390" y="37"/>
                      </a:cubicBezTo>
                      <a:cubicBezTo>
                        <a:pt x="389" y="37"/>
                        <a:pt x="389" y="37"/>
                        <a:pt x="389" y="37"/>
                      </a:cubicBezTo>
                      <a:cubicBezTo>
                        <a:pt x="389" y="38"/>
                        <a:pt x="391" y="38"/>
                        <a:pt x="391" y="38"/>
                      </a:cubicBezTo>
                      <a:close/>
                      <a:moveTo>
                        <a:pt x="384" y="39"/>
                      </a:moveTo>
                      <a:cubicBezTo>
                        <a:pt x="384" y="38"/>
                        <a:pt x="382" y="38"/>
                        <a:pt x="382" y="39"/>
                      </a:cubicBezTo>
                      <a:cubicBezTo>
                        <a:pt x="383" y="39"/>
                        <a:pt x="383" y="39"/>
                        <a:pt x="384" y="39"/>
                      </a:cubicBezTo>
                      <a:close/>
                      <a:moveTo>
                        <a:pt x="387" y="37"/>
                      </a:moveTo>
                      <a:cubicBezTo>
                        <a:pt x="386" y="37"/>
                        <a:pt x="386" y="37"/>
                        <a:pt x="385" y="38"/>
                      </a:cubicBezTo>
                      <a:cubicBezTo>
                        <a:pt x="386" y="38"/>
                        <a:pt x="387" y="38"/>
                        <a:pt x="387" y="37"/>
                      </a:cubicBezTo>
                      <a:close/>
                      <a:moveTo>
                        <a:pt x="378" y="39"/>
                      </a:moveTo>
                      <a:cubicBezTo>
                        <a:pt x="378" y="39"/>
                        <a:pt x="379" y="38"/>
                        <a:pt x="379" y="38"/>
                      </a:cubicBezTo>
                      <a:cubicBezTo>
                        <a:pt x="378" y="38"/>
                        <a:pt x="378" y="39"/>
                        <a:pt x="377" y="39"/>
                      </a:cubicBezTo>
                      <a:cubicBezTo>
                        <a:pt x="377" y="39"/>
                        <a:pt x="377" y="40"/>
                        <a:pt x="377" y="40"/>
                      </a:cubicBezTo>
                      <a:cubicBezTo>
                        <a:pt x="377" y="39"/>
                        <a:pt x="377" y="39"/>
                        <a:pt x="378" y="39"/>
                      </a:cubicBezTo>
                      <a:close/>
                      <a:moveTo>
                        <a:pt x="391" y="37"/>
                      </a:moveTo>
                      <a:cubicBezTo>
                        <a:pt x="391" y="38"/>
                        <a:pt x="391" y="38"/>
                        <a:pt x="390" y="39"/>
                      </a:cubicBezTo>
                      <a:cubicBezTo>
                        <a:pt x="392" y="39"/>
                        <a:pt x="391" y="37"/>
                        <a:pt x="393" y="38"/>
                      </a:cubicBezTo>
                      <a:cubicBezTo>
                        <a:pt x="393" y="37"/>
                        <a:pt x="392" y="37"/>
                        <a:pt x="391" y="37"/>
                      </a:cubicBezTo>
                      <a:close/>
                      <a:moveTo>
                        <a:pt x="397" y="35"/>
                      </a:moveTo>
                      <a:cubicBezTo>
                        <a:pt x="396" y="35"/>
                        <a:pt x="394" y="35"/>
                        <a:pt x="393" y="36"/>
                      </a:cubicBezTo>
                      <a:cubicBezTo>
                        <a:pt x="394" y="36"/>
                        <a:pt x="394" y="36"/>
                        <a:pt x="394" y="36"/>
                      </a:cubicBezTo>
                      <a:cubicBezTo>
                        <a:pt x="394" y="36"/>
                        <a:pt x="394" y="37"/>
                        <a:pt x="394" y="37"/>
                      </a:cubicBezTo>
                      <a:cubicBezTo>
                        <a:pt x="396" y="37"/>
                        <a:pt x="394" y="36"/>
                        <a:pt x="397" y="36"/>
                      </a:cubicBezTo>
                      <a:cubicBezTo>
                        <a:pt x="396" y="35"/>
                        <a:pt x="398" y="35"/>
                        <a:pt x="397" y="35"/>
                      </a:cubicBezTo>
                      <a:close/>
                      <a:moveTo>
                        <a:pt x="400" y="33"/>
                      </a:moveTo>
                      <a:cubicBezTo>
                        <a:pt x="400" y="35"/>
                        <a:pt x="401" y="34"/>
                        <a:pt x="402" y="33"/>
                      </a:cubicBezTo>
                      <a:cubicBezTo>
                        <a:pt x="401" y="33"/>
                        <a:pt x="401" y="33"/>
                        <a:pt x="400" y="33"/>
                      </a:cubicBezTo>
                      <a:close/>
                      <a:moveTo>
                        <a:pt x="385" y="35"/>
                      </a:moveTo>
                      <a:cubicBezTo>
                        <a:pt x="385" y="35"/>
                        <a:pt x="384" y="35"/>
                        <a:pt x="384" y="35"/>
                      </a:cubicBezTo>
                      <a:cubicBezTo>
                        <a:pt x="385" y="35"/>
                        <a:pt x="386" y="35"/>
                        <a:pt x="385" y="36"/>
                      </a:cubicBezTo>
                      <a:cubicBezTo>
                        <a:pt x="387" y="35"/>
                        <a:pt x="388" y="36"/>
                        <a:pt x="389" y="36"/>
                      </a:cubicBezTo>
                      <a:cubicBezTo>
                        <a:pt x="389" y="36"/>
                        <a:pt x="390" y="36"/>
                        <a:pt x="390" y="35"/>
                      </a:cubicBezTo>
                      <a:cubicBezTo>
                        <a:pt x="388" y="36"/>
                        <a:pt x="387" y="35"/>
                        <a:pt x="385" y="35"/>
                      </a:cubicBezTo>
                      <a:close/>
                      <a:moveTo>
                        <a:pt x="390" y="30"/>
                      </a:moveTo>
                      <a:cubicBezTo>
                        <a:pt x="389" y="31"/>
                        <a:pt x="389" y="31"/>
                        <a:pt x="389" y="31"/>
                      </a:cubicBezTo>
                      <a:cubicBezTo>
                        <a:pt x="390" y="31"/>
                        <a:pt x="390" y="32"/>
                        <a:pt x="391" y="32"/>
                      </a:cubicBezTo>
                      <a:cubicBezTo>
                        <a:pt x="391" y="31"/>
                        <a:pt x="390" y="31"/>
                        <a:pt x="390" y="30"/>
                      </a:cubicBezTo>
                      <a:close/>
                      <a:moveTo>
                        <a:pt x="389" y="30"/>
                      </a:moveTo>
                      <a:cubicBezTo>
                        <a:pt x="390" y="30"/>
                        <a:pt x="392" y="31"/>
                        <a:pt x="393" y="30"/>
                      </a:cubicBezTo>
                      <a:cubicBezTo>
                        <a:pt x="392" y="30"/>
                        <a:pt x="390" y="29"/>
                        <a:pt x="389" y="30"/>
                      </a:cubicBezTo>
                      <a:close/>
                      <a:moveTo>
                        <a:pt x="392" y="29"/>
                      </a:moveTo>
                      <a:cubicBezTo>
                        <a:pt x="392" y="29"/>
                        <a:pt x="395" y="29"/>
                        <a:pt x="394" y="28"/>
                      </a:cubicBezTo>
                      <a:cubicBezTo>
                        <a:pt x="394" y="29"/>
                        <a:pt x="392" y="28"/>
                        <a:pt x="392" y="29"/>
                      </a:cubicBezTo>
                      <a:close/>
                      <a:moveTo>
                        <a:pt x="401" y="27"/>
                      </a:moveTo>
                      <a:cubicBezTo>
                        <a:pt x="402" y="27"/>
                        <a:pt x="402" y="27"/>
                        <a:pt x="402" y="28"/>
                      </a:cubicBezTo>
                      <a:cubicBezTo>
                        <a:pt x="403" y="27"/>
                        <a:pt x="405" y="28"/>
                        <a:pt x="404" y="27"/>
                      </a:cubicBezTo>
                      <a:cubicBezTo>
                        <a:pt x="403" y="28"/>
                        <a:pt x="402" y="26"/>
                        <a:pt x="401" y="27"/>
                      </a:cubicBezTo>
                      <a:close/>
                      <a:moveTo>
                        <a:pt x="402" y="27"/>
                      </a:moveTo>
                      <a:cubicBezTo>
                        <a:pt x="400" y="27"/>
                        <a:pt x="399" y="28"/>
                        <a:pt x="398" y="28"/>
                      </a:cubicBezTo>
                      <a:cubicBezTo>
                        <a:pt x="399" y="28"/>
                        <a:pt x="401" y="28"/>
                        <a:pt x="402" y="27"/>
                      </a:cubicBezTo>
                      <a:close/>
                      <a:moveTo>
                        <a:pt x="396" y="28"/>
                      </a:moveTo>
                      <a:cubicBezTo>
                        <a:pt x="396" y="29"/>
                        <a:pt x="397" y="29"/>
                        <a:pt x="398" y="28"/>
                      </a:cubicBezTo>
                      <a:cubicBezTo>
                        <a:pt x="398" y="28"/>
                        <a:pt x="398" y="27"/>
                        <a:pt x="399" y="27"/>
                      </a:cubicBezTo>
                      <a:cubicBezTo>
                        <a:pt x="400" y="27"/>
                        <a:pt x="402" y="27"/>
                        <a:pt x="402" y="25"/>
                      </a:cubicBezTo>
                      <a:cubicBezTo>
                        <a:pt x="400" y="26"/>
                        <a:pt x="398" y="26"/>
                        <a:pt x="397" y="27"/>
                      </a:cubicBezTo>
                      <a:cubicBezTo>
                        <a:pt x="397" y="27"/>
                        <a:pt x="398" y="27"/>
                        <a:pt x="398" y="27"/>
                      </a:cubicBezTo>
                      <a:cubicBezTo>
                        <a:pt x="397" y="27"/>
                        <a:pt x="397" y="28"/>
                        <a:pt x="396" y="28"/>
                      </a:cubicBezTo>
                      <a:close/>
                      <a:moveTo>
                        <a:pt x="386" y="30"/>
                      </a:moveTo>
                      <a:cubicBezTo>
                        <a:pt x="387" y="30"/>
                        <a:pt x="388" y="29"/>
                        <a:pt x="389" y="30"/>
                      </a:cubicBezTo>
                      <a:cubicBezTo>
                        <a:pt x="389" y="28"/>
                        <a:pt x="387" y="30"/>
                        <a:pt x="388" y="29"/>
                      </a:cubicBezTo>
                      <a:cubicBezTo>
                        <a:pt x="387" y="29"/>
                        <a:pt x="387" y="29"/>
                        <a:pt x="386" y="29"/>
                      </a:cubicBezTo>
                      <a:lnTo>
                        <a:pt x="386" y="30"/>
                      </a:lnTo>
                      <a:close/>
                      <a:moveTo>
                        <a:pt x="381" y="32"/>
                      </a:moveTo>
                      <a:cubicBezTo>
                        <a:pt x="382" y="32"/>
                        <a:pt x="382" y="32"/>
                        <a:pt x="382" y="33"/>
                      </a:cubicBezTo>
                      <a:cubicBezTo>
                        <a:pt x="382" y="33"/>
                        <a:pt x="381" y="33"/>
                        <a:pt x="382" y="33"/>
                      </a:cubicBezTo>
                      <a:cubicBezTo>
                        <a:pt x="382" y="34"/>
                        <a:pt x="383" y="33"/>
                        <a:pt x="384" y="33"/>
                      </a:cubicBezTo>
                      <a:cubicBezTo>
                        <a:pt x="384" y="34"/>
                        <a:pt x="383" y="35"/>
                        <a:pt x="384" y="35"/>
                      </a:cubicBezTo>
                      <a:cubicBezTo>
                        <a:pt x="384" y="33"/>
                        <a:pt x="387" y="34"/>
                        <a:pt x="386" y="33"/>
                      </a:cubicBezTo>
                      <a:cubicBezTo>
                        <a:pt x="387" y="33"/>
                        <a:pt x="387" y="33"/>
                        <a:pt x="387" y="33"/>
                      </a:cubicBezTo>
                      <a:cubicBezTo>
                        <a:pt x="387" y="33"/>
                        <a:pt x="387" y="33"/>
                        <a:pt x="387" y="34"/>
                      </a:cubicBezTo>
                      <a:cubicBezTo>
                        <a:pt x="388" y="34"/>
                        <a:pt x="388" y="34"/>
                        <a:pt x="389" y="34"/>
                      </a:cubicBezTo>
                      <a:cubicBezTo>
                        <a:pt x="390" y="33"/>
                        <a:pt x="390" y="33"/>
                        <a:pt x="390" y="32"/>
                      </a:cubicBezTo>
                      <a:cubicBezTo>
                        <a:pt x="388" y="32"/>
                        <a:pt x="387" y="32"/>
                        <a:pt x="385" y="33"/>
                      </a:cubicBezTo>
                      <a:cubicBezTo>
                        <a:pt x="385" y="32"/>
                        <a:pt x="384" y="32"/>
                        <a:pt x="385" y="31"/>
                      </a:cubicBezTo>
                      <a:cubicBezTo>
                        <a:pt x="382" y="31"/>
                        <a:pt x="381" y="31"/>
                        <a:pt x="379" y="31"/>
                      </a:cubicBezTo>
                      <a:cubicBezTo>
                        <a:pt x="379" y="31"/>
                        <a:pt x="379" y="31"/>
                        <a:pt x="379" y="32"/>
                      </a:cubicBezTo>
                      <a:cubicBezTo>
                        <a:pt x="380" y="31"/>
                        <a:pt x="380" y="32"/>
                        <a:pt x="379" y="33"/>
                      </a:cubicBezTo>
                      <a:cubicBezTo>
                        <a:pt x="380" y="33"/>
                        <a:pt x="381" y="32"/>
                        <a:pt x="381" y="32"/>
                      </a:cubicBezTo>
                      <a:close/>
                      <a:moveTo>
                        <a:pt x="377" y="34"/>
                      </a:moveTo>
                      <a:cubicBezTo>
                        <a:pt x="378" y="34"/>
                        <a:pt x="378" y="35"/>
                        <a:pt x="377" y="35"/>
                      </a:cubicBezTo>
                      <a:cubicBezTo>
                        <a:pt x="377" y="36"/>
                        <a:pt x="379" y="35"/>
                        <a:pt x="378" y="36"/>
                      </a:cubicBezTo>
                      <a:cubicBezTo>
                        <a:pt x="379" y="35"/>
                        <a:pt x="380" y="36"/>
                        <a:pt x="381" y="35"/>
                      </a:cubicBezTo>
                      <a:cubicBezTo>
                        <a:pt x="380" y="35"/>
                        <a:pt x="379" y="35"/>
                        <a:pt x="378" y="34"/>
                      </a:cubicBezTo>
                      <a:cubicBezTo>
                        <a:pt x="379" y="34"/>
                        <a:pt x="380" y="34"/>
                        <a:pt x="380" y="33"/>
                      </a:cubicBezTo>
                      <a:cubicBezTo>
                        <a:pt x="379" y="33"/>
                        <a:pt x="379" y="33"/>
                        <a:pt x="379" y="33"/>
                      </a:cubicBezTo>
                      <a:cubicBezTo>
                        <a:pt x="379" y="34"/>
                        <a:pt x="377" y="33"/>
                        <a:pt x="377" y="34"/>
                      </a:cubicBezTo>
                      <a:close/>
                      <a:moveTo>
                        <a:pt x="375" y="35"/>
                      </a:moveTo>
                      <a:cubicBezTo>
                        <a:pt x="375" y="36"/>
                        <a:pt x="373" y="35"/>
                        <a:pt x="373" y="36"/>
                      </a:cubicBezTo>
                      <a:cubicBezTo>
                        <a:pt x="374" y="36"/>
                        <a:pt x="375" y="36"/>
                        <a:pt x="375" y="35"/>
                      </a:cubicBezTo>
                      <a:close/>
                      <a:moveTo>
                        <a:pt x="373" y="33"/>
                      </a:moveTo>
                      <a:cubicBezTo>
                        <a:pt x="374" y="32"/>
                        <a:pt x="374" y="33"/>
                        <a:pt x="373" y="34"/>
                      </a:cubicBezTo>
                      <a:cubicBezTo>
                        <a:pt x="374" y="33"/>
                        <a:pt x="376" y="33"/>
                        <a:pt x="376" y="34"/>
                      </a:cubicBezTo>
                      <a:cubicBezTo>
                        <a:pt x="377" y="33"/>
                        <a:pt x="376" y="33"/>
                        <a:pt x="377" y="32"/>
                      </a:cubicBezTo>
                      <a:cubicBezTo>
                        <a:pt x="375" y="33"/>
                        <a:pt x="374" y="32"/>
                        <a:pt x="373" y="33"/>
                      </a:cubicBezTo>
                      <a:close/>
                      <a:moveTo>
                        <a:pt x="361" y="35"/>
                      </a:moveTo>
                      <a:cubicBezTo>
                        <a:pt x="363" y="34"/>
                        <a:pt x="363" y="34"/>
                        <a:pt x="363" y="34"/>
                      </a:cubicBezTo>
                      <a:cubicBezTo>
                        <a:pt x="363" y="33"/>
                        <a:pt x="361" y="34"/>
                        <a:pt x="361" y="35"/>
                      </a:cubicBezTo>
                      <a:close/>
                      <a:moveTo>
                        <a:pt x="360" y="33"/>
                      </a:moveTo>
                      <a:cubicBezTo>
                        <a:pt x="360" y="33"/>
                        <a:pt x="360" y="32"/>
                        <a:pt x="359" y="32"/>
                      </a:cubicBezTo>
                      <a:cubicBezTo>
                        <a:pt x="359" y="33"/>
                        <a:pt x="359" y="33"/>
                        <a:pt x="359" y="33"/>
                      </a:cubicBezTo>
                      <a:cubicBezTo>
                        <a:pt x="360" y="34"/>
                        <a:pt x="358" y="33"/>
                        <a:pt x="359" y="34"/>
                      </a:cubicBezTo>
                      <a:cubicBezTo>
                        <a:pt x="359" y="34"/>
                        <a:pt x="359" y="35"/>
                        <a:pt x="360" y="35"/>
                      </a:cubicBezTo>
                      <a:cubicBezTo>
                        <a:pt x="359" y="34"/>
                        <a:pt x="360" y="34"/>
                        <a:pt x="360" y="33"/>
                      </a:cubicBezTo>
                      <a:close/>
                      <a:moveTo>
                        <a:pt x="355" y="34"/>
                      </a:moveTo>
                      <a:cubicBezTo>
                        <a:pt x="356" y="34"/>
                        <a:pt x="356" y="33"/>
                        <a:pt x="357" y="33"/>
                      </a:cubicBezTo>
                      <a:cubicBezTo>
                        <a:pt x="357" y="34"/>
                        <a:pt x="359" y="33"/>
                        <a:pt x="359" y="32"/>
                      </a:cubicBezTo>
                      <a:cubicBezTo>
                        <a:pt x="360" y="32"/>
                        <a:pt x="361" y="32"/>
                        <a:pt x="361" y="33"/>
                      </a:cubicBezTo>
                      <a:cubicBezTo>
                        <a:pt x="362" y="33"/>
                        <a:pt x="362" y="32"/>
                        <a:pt x="363" y="33"/>
                      </a:cubicBezTo>
                      <a:cubicBezTo>
                        <a:pt x="363" y="31"/>
                        <a:pt x="361" y="32"/>
                        <a:pt x="361" y="31"/>
                      </a:cubicBezTo>
                      <a:cubicBezTo>
                        <a:pt x="362" y="32"/>
                        <a:pt x="361" y="30"/>
                        <a:pt x="362" y="30"/>
                      </a:cubicBezTo>
                      <a:cubicBezTo>
                        <a:pt x="361" y="30"/>
                        <a:pt x="360" y="31"/>
                        <a:pt x="359" y="31"/>
                      </a:cubicBezTo>
                      <a:cubicBezTo>
                        <a:pt x="360" y="31"/>
                        <a:pt x="360" y="31"/>
                        <a:pt x="360" y="32"/>
                      </a:cubicBezTo>
                      <a:cubicBezTo>
                        <a:pt x="360" y="32"/>
                        <a:pt x="360" y="32"/>
                        <a:pt x="360" y="32"/>
                      </a:cubicBezTo>
                      <a:cubicBezTo>
                        <a:pt x="359" y="32"/>
                        <a:pt x="359" y="31"/>
                        <a:pt x="359" y="31"/>
                      </a:cubicBezTo>
                      <a:cubicBezTo>
                        <a:pt x="358" y="31"/>
                        <a:pt x="358" y="32"/>
                        <a:pt x="358" y="32"/>
                      </a:cubicBezTo>
                      <a:cubicBezTo>
                        <a:pt x="357" y="32"/>
                        <a:pt x="356" y="33"/>
                        <a:pt x="356" y="32"/>
                      </a:cubicBezTo>
                      <a:cubicBezTo>
                        <a:pt x="357" y="32"/>
                        <a:pt x="357" y="32"/>
                        <a:pt x="358" y="31"/>
                      </a:cubicBezTo>
                      <a:cubicBezTo>
                        <a:pt x="357" y="31"/>
                        <a:pt x="359" y="31"/>
                        <a:pt x="359" y="30"/>
                      </a:cubicBezTo>
                      <a:cubicBezTo>
                        <a:pt x="356" y="31"/>
                        <a:pt x="355" y="32"/>
                        <a:pt x="355" y="34"/>
                      </a:cubicBezTo>
                      <a:close/>
                      <a:moveTo>
                        <a:pt x="356" y="34"/>
                      </a:moveTo>
                      <a:cubicBezTo>
                        <a:pt x="357" y="35"/>
                        <a:pt x="358" y="34"/>
                        <a:pt x="358" y="34"/>
                      </a:cubicBezTo>
                      <a:cubicBezTo>
                        <a:pt x="357" y="34"/>
                        <a:pt x="356" y="34"/>
                        <a:pt x="356" y="34"/>
                      </a:cubicBezTo>
                      <a:close/>
                      <a:moveTo>
                        <a:pt x="357" y="36"/>
                      </a:moveTo>
                      <a:cubicBezTo>
                        <a:pt x="356" y="36"/>
                        <a:pt x="354" y="34"/>
                        <a:pt x="354" y="34"/>
                      </a:cubicBezTo>
                      <a:cubicBezTo>
                        <a:pt x="355" y="35"/>
                        <a:pt x="355" y="35"/>
                        <a:pt x="355" y="35"/>
                      </a:cubicBezTo>
                      <a:cubicBezTo>
                        <a:pt x="355" y="36"/>
                        <a:pt x="354" y="35"/>
                        <a:pt x="353" y="36"/>
                      </a:cubicBezTo>
                      <a:cubicBezTo>
                        <a:pt x="355" y="35"/>
                        <a:pt x="356" y="37"/>
                        <a:pt x="357" y="36"/>
                      </a:cubicBezTo>
                      <a:close/>
                      <a:moveTo>
                        <a:pt x="355" y="37"/>
                      </a:moveTo>
                      <a:cubicBezTo>
                        <a:pt x="355" y="37"/>
                        <a:pt x="355" y="38"/>
                        <a:pt x="355" y="38"/>
                      </a:cubicBezTo>
                      <a:cubicBezTo>
                        <a:pt x="355" y="38"/>
                        <a:pt x="357" y="38"/>
                        <a:pt x="357" y="39"/>
                      </a:cubicBezTo>
                      <a:cubicBezTo>
                        <a:pt x="356" y="39"/>
                        <a:pt x="356" y="39"/>
                        <a:pt x="355" y="40"/>
                      </a:cubicBezTo>
                      <a:cubicBezTo>
                        <a:pt x="354" y="38"/>
                        <a:pt x="350" y="39"/>
                        <a:pt x="351" y="40"/>
                      </a:cubicBezTo>
                      <a:cubicBezTo>
                        <a:pt x="350" y="40"/>
                        <a:pt x="350" y="40"/>
                        <a:pt x="350" y="39"/>
                      </a:cubicBezTo>
                      <a:cubicBezTo>
                        <a:pt x="350" y="40"/>
                        <a:pt x="350" y="40"/>
                        <a:pt x="350" y="41"/>
                      </a:cubicBezTo>
                      <a:cubicBezTo>
                        <a:pt x="351" y="41"/>
                        <a:pt x="352" y="40"/>
                        <a:pt x="352" y="40"/>
                      </a:cubicBezTo>
                      <a:cubicBezTo>
                        <a:pt x="353" y="40"/>
                        <a:pt x="354" y="40"/>
                        <a:pt x="354" y="40"/>
                      </a:cubicBezTo>
                      <a:cubicBezTo>
                        <a:pt x="354" y="41"/>
                        <a:pt x="352" y="41"/>
                        <a:pt x="352" y="41"/>
                      </a:cubicBezTo>
                      <a:cubicBezTo>
                        <a:pt x="353" y="41"/>
                        <a:pt x="354" y="41"/>
                        <a:pt x="354" y="42"/>
                      </a:cubicBezTo>
                      <a:cubicBezTo>
                        <a:pt x="353" y="42"/>
                        <a:pt x="353" y="43"/>
                        <a:pt x="354" y="43"/>
                      </a:cubicBezTo>
                      <a:cubicBezTo>
                        <a:pt x="354" y="41"/>
                        <a:pt x="356" y="43"/>
                        <a:pt x="357" y="42"/>
                      </a:cubicBezTo>
                      <a:cubicBezTo>
                        <a:pt x="356" y="41"/>
                        <a:pt x="356" y="41"/>
                        <a:pt x="356" y="41"/>
                      </a:cubicBezTo>
                      <a:cubicBezTo>
                        <a:pt x="357" y="41"/>
                        <a:pt x="356" y="40"/>
                        <a:pt x="357" y="40"/>
                      </a:cubicBezTo>
                      <a:cubicBezTo>
                        <a:pt x="356" y="40"/>
                        <a:pt x="356" y="40"/>
                        <a:pt x="355" y="39"/>
                      </a:cubicBezTo>
                      <a:cubicBezTo>
                        <a:pt x="357" y="40"/>
                        <a:pt x="359" y="39"/>
                        <a:pt x="358" y="39"/>
                      </a:cubicBezTo>
                      <a:cubicBezTo>
                        <a:pt x="359" y="38"/>
                        <a:pt x="356" y="39"/>
                        <a:pt x="356" y="38"/>
                      </a:cubicBezTo>
                      <a:cubicBezTo>
                        <a:pt x="356" y="38"/>
                        <a:pt x="356" y="38"/>
                        <a:pt x="356" y="38"/>
                      </a:cubicBezTo>
                      <a:cubicBezTo>
                        <a:pt x="357" y="38"/>
                        <a:pt x="358" y="38"/>
                        <a:pt x="358" y="38"/>
                      </a:cubicBezTo>
                      <a:cubicBezTo>
                        <a:pt x="357" y="37"/>
                        <a:pt x="360" y="36"/>
                        <a:pt x="360" y="37"/>
                      </a:cubicBezTo>
                      <a:cubicBezTo>
                        <a:pt x="360" y="37"/>
                        <a:pt x="359" y="36"/>
                        <a:pt x="359" y="36"/>
                      </a:cubicBezTo>
                      <a:cubicBezTo>
                        <a:pt x="361" y="36"/>
                        <a:pt x="360" y="36"/>
                        <a:pt x="361" y="37"/>
                      </a:cubicBezTo>
                      <a:cubicBezTo>
                        <a:pt x="360" y="37"/>
                        <a:pt x="359" y="37"/>
                        <a:pt x="359" y="38"/>
                      </a:cubicBezTo>
                      <a:cubicBezTo>
                        <a:pt x="361" y="38"/>
                        <a:pt x="361" y="35"/>
                        <a:pt x="363" y="37"/>
                      </a:cubicBezTo>
                      <a:cubicBezTo>
                        <a:pt x="363" y="37"/>
                        <a:pt x="363" y="37"/>
                        <a:pt x="363" y="37"/>
                      </a:cubicBezTo>
                      <a:cubicBezTo>
                        <a:pt x="364" y="37"/>
                        <a:pt x="366" y="36"/>
                        <a:pt x="367" y="36"/>
                      </a:cubicBezTo>
                      <a:cubicBezTo>
                        <a:pt x="365" y="35"/>
                        <a:pt x="362" y="36"/>
                        <a:pt x="360" y="35"/>
                      </a:cubicBezTo>
                      <a:cubicBezTo>
                        <a:pt x="359" y="36"/>
                        <a:pt x="357" y="38"/>
                        <a:pt x="355" y="37"/>
                      </a:cubicBezTo>
                      <a:cubicBezTo>
                        <a:pt x="355" y="37"/>
                        <a:pt x="354" y="37"/>
                        <a:pt x="353" y="37"/>
                      </a:cubicBezTo>
                      <a:cubicBezTo>
                        <a:pt x="353" y="38"/>
                        <a:pt x="352" y="36"/>
                        <a:pt x="352" y="37"/>
                      </a:cubicBezTo>
                      <a:cubicBezTo>
                        <a:pt x="352" y="37"/>
                        <a:pt x="352" y="37"/>
                        <a:pt x="352" y="37"/>
                      </a:cubicBezTo>
                      <a:cubicBezTo>
                        <a:pt x="352" y="37"/>
                        <a:pt x="351" y="37"/>
                        <a:pt x="351" y="38"/>
                      </a:cubicBezTo>
                      <a:cubicBezTo>
                        <a:pt x="350" y="37"/>
                        <a:pt x="350" y="37"/>
                        <a:pt x="350" y="37"/>
                      </a:cubicBezTo>
                      <a:cubicBezTo>
                        <a:pt x="350" y="37"/>
                        <a:pt x="347" y="37"/>
                        <a:pt x="348" y="37"/>
                      </a:cubicBezTo>
                      <a:cubicBezTo>
                        <a:pt x="351" y="37"/>
                        <a:pt x="353" y="39"/>
                        <a:pt x="355" y="37"/>
                      </a:cubicBezTo>
                      <a:close/>
                      <a:moveTo>
                        <a:pt x="336" y="43"/>
                      </a:moveTo>
                      <a:cubicBezTo>
                        <a:pt x="336" y="44"/>
                        <a:pt x="335" y="44"/>
                        <a:pt x="335" y="45"/>
                      </a:cubicBezTo>
                      <a:cubicBezTo>
                        <a:pt x="336" y="44"/>
                        <a:pt x="336" y="44"/>
                        <a:pt x="336" y="44"/>
                      </a:cubicBezTo>
                      <a:cubicBezTo>
                        <a:pt x="336" y="44"/>
                        <a:pt x="336" y="44"/>
                        <a:pt x="336" y="44"/>
                      </a:cubicBezTo>
                      <a:cubicBezTo>
                        <a:pt x="336" y="45"/>
                        <a:pt x="338" y="44"/>
                        <a:pt x="337" y="44"/>
                      </a:cubicBezTo>
                      <a:cubicBezTo>
                        <a:pt x="336" y="44"/>
                        <a:pt x="336" y="43"/>
                        <a:pt x="336" y="43"/>
                      </a:cubicBezTo>
                      <a:close/>
                      <a:moveTo>
                        <a:pt x="343" y="43"/>
                      </a:moveTo>
                      <a:cubicBezTo>
                        <a:pt x="344" y="43"/>
                        <a:pt x="346" y="43"/>
                        <a:pt x="347" y="42"/>
                      </a:cubicBezTo>
                      <a:cubicBezTo>
                        <a:pt x="348" y="42"/>
                        <a:pt x="348" y="43"/>
                        <a:pt x="348" y="43"/>
                      </a:cubicBezTo>
                      <a:cubicBezTo>
                        <a:pt x="348" y="42"/>
                        <a:pt x="348" y="42"/>
                        <a:pt x="347" y="41"/>
                      </a:cubicBezTo>
                      <a:cubicBezTo>
                        <a:pt x="345" y="42"/>
                        <a:pt x="345" y="42"/>
                        <a:pt x="345" y="42"/>
                      </a:cubicBezTo>
                      <a:cubicBezTo>
                        <a:pt x="345" y="42"/>
                        <a:pt x="346" y="42"/>
                        <a:pt x="345" y="42"/>
                      </a:cubicBezTo>
                      <a:cubicBezTo>
                        <a:pt x="345" y="42"/>
                        <a:pt x="344" y="42"/>
                        <a:pt x="344" y="42"/>
                      </a:cubicBezTo>
                      <a:cubicBezTo>
                        <a:pt x="344" y="42"/>
                        <a:pt x="345" y="42"/>
                        <a:pt x="345" y="43"/>
                      </a:cubicBezTo>
                      <a:cubicBezTo>
                        <a:pt x="344" y="43"/>
                        <a:pt x="343" y="42"/>
                        <a:pt x="343" y="43"/>
                      </a:cubicBezTo>
                      <a:close/>
                      <a:moveTo>
                        <a:pt x="347" y="40"/>
                      </a:moveTo>
                      <a:cubicBezTo>
                        <a:pt x="346" y="40"/>
                        <a:pt x="344" y="40"/>
                        <a:pt x="343" y="40"/>
                      </a:cubicBezTo>
                      <a:cubicBezTo>
                        <a:pt x="345" y="40"/>
                        <a:pt x="343" y="41"/>
                        <a:pt x="344" y="41"/>
                      </a:cubicBezTo>
                      <a:cubicBezTo>
                        <a:pt x="344" y="40"/>
                        <a:pt x="347" y="41"/>
                        <a:pt x="347" y="40"/>
                      </a:cubicBezTo>
                      <a:close/>
                      <a:moveTo>
                        <a:pt x="339" y="40"/>
                      </a:moveTo>
                      <a:cubicBezTo>
                        <a:pt x="338" y="42"/>
                        <a:pt x="335" y="41"/>
                        <a:pt x="333" y="42"/>
                      </a:cubicBezTo>
                      <a:cubicBezTo>
                        <a:pt x="333" y="42"/>
                        <a:pt x="333" y="43"/>
                        <a:pt x="334" y="43"/>
                      </a:cubicBezTo>
                      <a:cubicBezTo>
                        <a:pt x="335" y="43"/>
                        <a:pt x="334" y="42"/>
                        <a:pt x="335" y="42"/>
                      </a:cubicBezTo>
                      <a:cubicBezTo>
                        <a:pt x="335" y="43"/>
                        <a:pt x="335" y="42"/>
                        <a:pt x="336" y="42"/>
                      </a:cubicBezTo>
                      <a:cubicBezTo>
                        <a:pt x="336" y="43"/>
                        <a:pt x="336" y="43"/>
                        <a:pt x="337" y="43"/>
                      </a:cubicBezTo>
                      <a:cubicBezTo>
                        <a:pt x="337" y="42"/>
                        <a:pt x="338" y="42"/>
                        <a:pt x="339" y="42"/>
                      </a:cubicBezTo>
                      <a:cubicBezTo>
                        <a:pt x="338" y="43"/>
                        <a:pt x="341" y="42"/>
                        <a:pt x="340" y="43"/>
                      </a:cubicBezTo>
                      <a:cubicBezTo>
                        <a:pt x="341" y="43"/>
                        <a:pt x="341" y="43"/>
                        <a:pt x="341" y="43"/>
                      </a:cubicBezTo>
                      <a:cubicBezTo>
                        <a:pt x="341" y="42"/>
                        <a:pt x="341" y="41"/>
                        <a:pt x="342" y="41"/>
                      </a:cubicBezTo>
                      <a:cubicBezTo>
                        <a:pt x="342" y="41"/>
                        <a:pt x="342" y="41"/>
                        <a:pt x="342" y="41"/>
                      </a:cubicBezTo>
                      <a:cubicBezTo>
                        <a:pt x="341" y="41"/>
                        <a:pt x="340" y="40"/>
                        <a:pt x="339" y="40"/>
                      </a:cubicBezTo>
                      <a:close/>
                      <a:moveTo>
                        <a:pt x="333" y="42"/>
                      </a:moveTo>
                      <a:cubicBezTo>
                        <a:pt x="332" y="42"/>
                        <a:pt x="330" y="42"/>
                        <a:pt x="329" y="43"/>
                      </a:cubicBezTo>
                      <a:cubicBezTo>
                        <a:pt x="330" y="43"/>
                        <a:pt x="332" y="43"/>
                        <a:pt x="333" y="42"/>
                      </a:cubicBezTo>
                      <a:close/>
                      <a:moveTo>
                        <a:pt x="316" y="44"/>
                      </a:moveTo>
                      <a:cubicBezTo>
                        <a:pt x="315" y="44"/>
                        <a:pt x="315" y="44"/>
                        <a:pt x="314" y="44"/>
                      </a:cubicBezTo>
                      <a:cubicBezTo>
                        <a:pt x="314" y="45"/>
                        <a:pt x="314" y="45"/>
                        <a:pt x="314" y="45"/>
                      </a:cubicBezTo>
                      <a:cubicBezTo>
                        <a:pt x="315" y="45"/>
                        <a:pt x="315" y="45"/>
                        <a:pt x="315" y="45"/>
                      </a:cubicBezTo>
                      <a:cubicBezTo>
                        <a:pt x="315" y="44"/>
                        <a:pt x="315" y="45"/>
                        <a:pt x="316" y="44"/>
                      </a:cubicBezTo>
                      <a:cubicBezTo>
                        <a:pt x="316" y="44"/>
                        <a:pt x="316" y="44"/>
                        <a:pt x="316" y="44"/>
                      </a:cubicBezTo>
                      <a:close/>
                      <a:moveTo>
                        <a:pt x="314" y="46"/>
                      </a:moveTo>
                      <a:cubicBezTo>
                        <a:pt x="314" y="45"/>
                        <a:pt x="311" y="46"/>
                        <a:pt x="312" y="45"/>
                      </a:cubicBezTo>
                      <a:cubicBezTo>
                        <a:pt x="311" y="45"/>
                        <a:pt x="311" y="44"/>
                        <a:pt x="311" y="45"/>
                      </a:cubicBezTo>
                      <a:cubicBezTo>
                        <a:pt x="311" y="45"/>
                        <a:pt x="312" y="45"/>
                        <a:pt x="312" y="46"/>
                      </a:cubicBezTo>
                      <a:cubicBezTo>
                        <a:pt x="312" y="46"/>
                        <a:pt x="313" y="47"/>
                        <a:pt x="314" y="46"/>
                      </a:cubicBezTo>
                      <a:close/>
                      <a:moveTo>
                        <a:pt x="303" y="48"/>
                      </a:moveTo>
                      <a:cubicBezTo>
                        <a:pt x="304" y="49"/>
                        <a:pt x="303" y="48"/>
                        <a:pt x="302" y="49"/>
                      </a:cubicBezTo>
                      <a:cubicBezTo>
                        <a:pt x="303" y="49"/>
                        <a:pt x="304" y="49"/>
                        <a:pt x="304" y="48"/>
                      </a:cubicBezTo>
                      <a:cubicBezTo>
                        <a:pt x="303" y="49"/>
                        <a:pt x="304" y="48"/>
                        <a:pt x="304" y="48"/>
                      </a:cubicBezTo>
                      <a:cubicBezTo>
                        <a:pt x="304" y="47"/>
                        <a:pt x="304" y="48"/>
                        <a:pt x="303" y="48"/>
                      </a:cubicBezTo>
                      <a:close/>
                      <a:moveTo>
                        <a:pt x="313" y="47"/>
                      </a:moveTo>
                      <a:cubicBezTo>
                        <a:pt x="314" y="48"/>
                        <a:pt x="315" y="47"/>
                        <a:pt x="315" y="47"/>
                      </a:cubicBezTo>
                      <a:cubicBezTo>
                        <a:pt x="314" y="46"/>
                        <a:pt x="313" y="47"/>
                        <a:pt x="313" y="47"/>
                      </a:cubicBezTo>
                      <a:close/>
                      <a:moveTo>
                        <a:pt x="301" y="50"/>
                      </a:moveTo>
                      <a:cubicBezTo>
                        <a:pt x="301" y="49"/>
                        <a:pt x="301" y="49"/>
                        <a:pt x="302" y="49"/>
                      </a:cubicBezTo>
                      <a:cubicBezTo>
                        <a:pt x="302" y="48"/>
                        <a:pt x="300" y="49"/>
                        <a:pt x="301" y="48"/>
                      </a:cubicBezTo>
                      <a:cubicBezTo>
                        <a:pt x="300" y="48"/>
                        <a:pt x="300" y="48"/>
                        <a:pt x="300" y="48"/>
                      </a:cubicBezTo>
                      <a:cubicBezTo>
                        <a:pt x="300" y="48"/>
                        <a:pt x="301" y="49"/>
                        <a:pt x="301" y="50"/>
                      </a:cubicBezTo>
                      <a:close/>
                      <a:moveTo>
                        <a:pt x="300" y="49"/>
                      </a:moveTo>
                      <a:cubicBezTo>
                        <a:pt x="299" y="49"/>
                        <a:pt x="299" y="49"/>
                        <a:pt x="299" y="48"/>
                      </a:cubicBezTo>
                      <a:cubicBezTo>
                        <a:pt x="298" y="49"/>
                        <a:pt x="298" y="49"/>
                        <a:pt x="298" y="49"/>
                      </a:cubicBezTo>
                      <a:cubicBezTo>
                        <a:pt x="299" y="50"/>
                        <a:pt x="297" y="49"/>
                        <a:pt x="297" y="50"/>
                      </a:cubicBezTo>
                      <a:cubicBezTo>
                        <a:pt x="297" y="50"/>
                        <a:pt x="297" y="50"/>
                        <a:pt x="297" y="50"/>
                      </a:cubicBezTo>
                      <a:cubicBezTo>
                        <a:pt x="297" y="50"/>
                        <a:pt x="297" y="51"/>
                        <a:pt x="298" y="51"/>
                      </a:cubicBezTo>
                      <a:cubicBezTo>
                        <a:pt x="297" y="50"/>
                        <a:pt x="299" y="50"/>
                        <a:pt x="300" y="49"/>
                      </a:cubicBezTo>
                      <a:close/>
                      <a:moveTo>
                        <a:pt x="305" y="48"/>
                      </a:moveTo>
                      <a:cubicBezTo>
                        <a:pt x="306" y="49"/>
                        <a:pt x="304" y="50"/>
                        <a:pt x="305" y="50"/>
                      </a:cubicBezTo>
                      <a:cubicBezTo>
                        <a:pt x="306" y="50"/>
                        <a:pt x="306" y="48"/>
                        <a:pt x="305" y="48"/>
                      </a:cubicBezTo>
                      <a:close/>
                      <a:moveTo>
                        <a:pt x="319" y="46"/>
                      </a:moveTo>
                      <a:cubicBezTo>
                        <a:pt x="319" y="46"/>
                        <a:pt x="318" y="46"/>
                        <a:pt x="318" y="47"/>
                      </a:cubicBezTo>
                      <a:cubicBezTo>
                        <a:pt x="319" y="47"/>
                        <a:pt x="320" y="47"/>
                        <a:pt x="319" y="46"/>
                      </a:cubicBezTo>
                      <a:close/>
                      <a:moveTo>
                        <a:pt x="333" y="45"/>
                      </a:moveTo>
                      <a:cubicBezTo>
                        <a:pt x="333" y="45"/>
                        <a:pt x="333" y="46"/>
                        <a:pt x="334" y="46"/>
                      </a:cubicBezTo>
                      <a:cubicBezTo>
                        <a:pt x="336" y="45"/>
                        <a:pt x="334" y="45"/>
                        <a:pt x="333" y="45"/>
                      </a:cubicBezTo>
                      <a:cubicBezTo>
                        <a:pt x="333" y="45"/>
                        <a:pt x="335" y="45"/>
                        <a:pt x="334" y="45"/>
                      </a:cubicBezTo>
                      <a:cubicBezTo>
                        <a:pt x="333" y="45"/>
                        <a:pt x="333" y="45"/>
                        <a:pt x="333" y="44"/>
                      </a:cubicBezTo>
                      <a:cubicBezTo>
                        <a:pt x="331" y="45"/>
                        <a:pt x="329" y="43"/>
                        <a:pt x="328" y="45"/>
                      </a:cubicBezTo>
                      <a:cubicBezTo>
                        <a:pt x="329" y="44"/>
                        <a:pt x="330" y="45"/>
                        <a:pt x="329" y="46"/>
                      </a:cubicBezTo>
                      <a:cubicBezTo>
                        <a:pt x="329" y="46"/>
                        <a:pt x="326" y="47"/>
                        <a:pt x="326" y="46"/>
                      </a:cubicBezTo>
                      <a:cubicBezTo>
                        <a:pt x="326" y="45"/>
                        <a:pt x="326" y="45"/>
                        <a:pt x="327" y="46"/>
                      </a:cubicBezTo>
                      <a:cubicBezTo>
                        <a:pt x="327" y="45"/>
                        <a:pt x="328" y="45"/>
                        <a:pt x="328" y="44"/>
                      </a:cubicBezTo>
                      <a:cubicBezTo>
                        <a:pt x="327" y="44"/>
                        <a:pt x="326" y="45"/>
                        <a:pt x="325" y="44"/>
                      </a:cubicBezTo>
                      <a:cubicBezTo>
                        <a:pt x="325" y="44"/>
                        <a:pt x="326" y="44"/>
                        <a:pt x="326" y="44"/>
                      </a:cubicBezTo>
                      <a:cubicBezTo>
                        <a:pt x="327" y="44"/>
                        <a:pt x="327" y="44"/>
                        <a:pt x="327" y="44"/>
                      </a:cubicBezTo>
                      <a:cubicBezTo>
                        <a:pt x="328" y="43"/>
                        <a:pt x="327" y="43"/>
                        <a:pt x="327" y="42"/>
                      </a:cubicBezTo>
                      <a:cubicBezTo>
                        <a:pt x="325" y="42"/>
                        <a:pt x="325" y="43"/>
                        <a:pt x="324" y="43"/>
                      </a:cubicBezTo>
                      <a:cubicBezTo>
                        <a:pt x="324" y="43"/>
                        <a:pt x="324" y="43"/>
                        <a:pt x="323" y="43"/>
                      </a:cubicBezTo>
                      <a:cubicBezTo>
                        <a:pt x="323" y="44"/>
                        <a:pt x="324" y="43"/>
                        <a:pt x="325" y="44"/>
                      </a:cubicBezTo>
                      <a:cubicBezTo>
                        <a:pt x="324" y="44"/>
                        <a:pt x="323" y="44"/>
                        <a:pt x="322" y="44"/>
                      </a:cubicBezTo>
                      <a:cubicBezTo>
                        <a:pt x="322" y="44"/>
                        <a:pt x="322" y="44"/>
                        <a:pt x="321" y="44"/>
                      </a:cubicBezTo>
                      <a:cubicBezTo>
                        <a:pt x="321" y="45"/>
                        <a:pt x="323" y="45"/>
                        <a:pt x="324" y="44"/>
                      </a:cubicBezTo>
                      <a:cubicBezTo>
                        <a:pt x="325" y="44"/>
                        <a:pt x="325" y="46"/>
                        <a:pt x="326" y="46"/>
                      </a:cubicBezTo>
                      <a:cubicBezTo>
                        <a:pt x="325" y="46"/>
                        <a:pt x="326" y="47"/>
                        <a:pt x="325" y="47"/>
                      </a:cubicBezTo>
                      <a:cubicBezTo>
                        <a:pt x="323" y="47"/>
                        <a:pt x="322" y="47"/>
                        <a:pt x="320" y="47"/>
                      </a:cubicBezTo>
                      <a:cubicBezTo>
                        <a:pt x="320" y="47"/>
                        <a:pt x="321" y="48"/>
                        <a:pt x="321" y="48"/>
                      </a:cubicBezTo>
                      <a:cubicBezTo>
                        <a:pt x="321" y="48"/>
                        <a:pt x="320" y="48"/>
                        <a:pt x="320" y="48"/>
                      </a:cubicBezTo>
                      <a:cubicBezTo>
                        <a:pt x="323" y="47"/>
                        <a:pt x="325" y="49"/>
                        <a:pt x="326" y="48"/>
                      </a:cubicBezTo>
                      <a:cubicBezTo>
                        <a:pt x="326" y="46"/>
                        <a:pt x="330" y="48"/>
                        <a:pt x="333" y="45"/>
                      </a:cubicBezTo>
                      <a:close/>
                      <a:moveTo>
                        <a:pt x="338" y="46"/>
                      </a:moveTo>
                      <a:cubicBezTo>
                        <a:pt x="338" y="46"/>
                        <a:pt x="339" y="46"/>
                        <a:pt x="339" y="45"/>
                      </a:cubicBezTo>
                      <a:cubicBezTo>
                        <a:pt x="337" y="45"/>
                        <a:pt x="337" y="45"/>
                        <a:pt x="336" y="46"/>
                      </a:cubicBezTo>
                      <a:cubicBezTo>
                        <a:pt x="337" y="46"/>
                        <a:pt x="337" y="45"/>
                        <a:pt x="338" y="46"/>
                      </a:cubicBezTo>
                      <a:cubicBezTo>
                        <a:pt x="338" y="46"/>
                        <a:pt x="337" y="46"/>
                        <a:pt x="337" y="47"/>
                      </a:cubicBezTo>
                      <a:lnTo>
                        <a:pt x="338" y="46"/>
                      </a:lnTo>
                      <a:close/>
                      <a:moveTo>
                        <a:pt x="343" y="46"/>
                      </a:moveTo>
                      <a:cubicBezTo>
                        <a:pt x="342" y="46"/>
                        <a:pt x="342" y="45"/>
                        <a:pt x="341" y="45"/>
                      </a:cubicBezTo>
                      <a:cubicBezTo>
                        <a:pt x="341" y="46"/>
                        <a:pt x="341" y="46"/>
                        <a:pt x="341" y="46"/>
                      </a:cubicBezTo>
                      <a:cubicBezTo>
                        <a:pt x="342" y="46"/>
                        <a:pt x="343" y="47"/>
                        <a:pt x="343" y="46"/>
                      </a:cubicBezTo>
                      <a:close/>
                      <a:moveTo>
                        <a:pt x="353" y="45"/>
                      </a:moveTo>
                      <a:cubicBezTo>
                        <a:pt x="354" y="45"/>
                        <a:pt x="355" y="45"/>
                        <a:pt x="354" y="44"/>
                      </a:cubicBezTo>
                      <a:cubicBezTo>
                        <a:pt x="354" y="44"/>
                        <a:pt x="353" y="44"/>
                        <a:pt x="353" y="45"/>
                      </a:cubicBezTo>
                      <a:close/>
                      <a:moveTo>
                        <a:pt x="352" y="46"/>
                      </a:moveTo>
                      <a:cubicBezTo>
                        <a:pt x="352" y="46"/>
                        <a:pt x="351" y="47"/>
                        <a:pt x="351" y="47"/>
                      </a:cubicBezTo>
                      <a:cubicBezTo>
                        <a:pt x="351" y="47"/>
                        <a:pt x="351" y="46"/>
                        <a:pt x="351" y="46"/>
                      </a:cubicBezTo>
                      <a:cubicBezTo>
                        <a:pt x="351" y="47"/>
                        <a:pt x="349" y="46"/>
                        <a:pt x="350" y="48"/>
                      </a:cubicBezTo>
                      <a:cubicBezTo>
                        <a:pt x="351" y="47"/>
                        <a:pt x="352" y="48"/>
                        <a:pt x="353" y="48"/>
                      </a:cubicBezTo>
                      <a:cubicBezTo>
                        <a:pt x="354" y="47"/>
                        <a:pt x="357" y="46"/>
                        <a:pt x="354" y="45"/>
                      </a:cubicBezTo>
                      <a:cubicBezTo>
                        <a:pt x="354" y="46"/>
                        <a:pt x="354" y="46"/>
                        <a:pt x="353" y="46"/>
                      </a:cubicBezTo>
                      <a:cubicBezTo>
                        <a:pt x="353" y="46"/>
                        <a:pt x="352" y="45"/>
                        <a:pt x="351" y="45"/>
                      </a:cubicBezTo>
                      <a:cubicBezTo>
                        <a:pt x="351" y="46"/>
                        <a:pt x="352" y="45"/>
                        <a:pt x="352" y="46"/>
                      </a:cubicBezTo>
                      <a:close/>
                      <a:moveTo>
                        <a:pt x="336" y="49"/>
                      </a:moveTo>
                      <a:cubicBezTo>
                        <a:pt x="336" y="48"/>
                        <a:pt x="339" y="49"/>
                        <a:pt x="338" y="48"/>
                      </a:cubicBezTo>
                      <a:cubicBezTo>
                        <a:pt x="338" y="49"/>
                        <a:pt x="336" y="47"/>
                        <a:pt x="336" y="48"/>
                      </a:cubicBezTo>
                      <a:cubicBezTo>
                        <a:pt x="336" y="48"/>
                        <a:pt x="336" y="48"/>
                        <a:pt x="336" y="49"/>
                      </a:cubicBezTo>
                      <a:cubicBezTo>
                        <a:pt x="336" y="49"/>
                        <a:pt x="336" y="49"/>
                        <a:pt x="336" y="49"/>
                      </a:cubicBezTo>
                      <a:close/>
                      <a:moveTo>
                        <a:pt x="348" y="48"/>
                      </a:moveTo>
                      <a:cubicBezTo>
                        <a:pt x="349" y="48"/>
                        <a:pt x="349" y="47"/>
                        <a:pt x="349" y="47"/>
                      </a:cubicBezTo>
                      <a:cubicBezTo>
                        <a:pt x="348" y="47"/>
                        <a:pt x="348" y="47"/>
                        <a:pt x="347" y="47"/>
                      </a:cubicBezTo>
                      <a:cubicBezTo>
                        <a:pt x="347" y="47"/>
                        <a:pt x="347" y="47"/>
                        <a:pt x="347" y="47"/>
                      </a:cubicBezTo>
                      <a:cubicBezTo>
                        <a:pt x="348" y="47"/>
                        <a:pt x="347" y="49"/>
                        <a:pt x="348" y="48"/>
                      </a:cubicBezTo>
                      <a:close/>
                      <a:moveTo>
                        <a:pt x="345" y="49"/>
                      </a:moveTo>
                      <a:cubicBezTo>
                        <a:pt x="344" y="49"/>
                        <a:pt x="344" y="49"/>
                        <a:pt x="343" y="49"/>
                      </a:cubicBezTo>
                      <a:cubicBezTo>
                        <a:pt x="343" y="50"/>
                        <a:pt x="344" y="49"/>
                        <a:pt x="345" y="49"/>
                      </a:cubicBezTo>
                      <a:close/>
                      <a:moveTo>
                        <a:pt x="348" y="49"/>
                      </a:moveTo>
                      <a:cubicBezTo>
                        <a:pt x="348" y="49"/>
                        <a:pt x="347" y="49"/>
                        <a:pt x="347" y="49"/>
                      </a:cubicBezTo>
                      <a:cubicBezTo>
                        <a:pt x="348" y="50"/>
                        <a:pt x="349" y="50"/>
                        <a:pt x="349" y="49"/>
                      </a:cubicBezTo>
                      <a:cubicBezTo>
                        <a:pt x="348" y="49"/>
                        <a:pt x="348" y="49"/>
                        <a:pt x="348" y="49"/>
                      </a:cubicBezTo>
                      <a:close/>
                      <a:moveTo>
                        <a:pt x="363" y="47"/>
                      </a:moveTo>
                      <a:cubicBezTo>
                        <a:pt x="363" y="46"/>
                        <a:pt x="364" y="46"/>
                        <a:pt x="364" y="47"/>
                      </a:cubicBezTo>
                      <a:cubicBezTo>
                        <a:pt x="364" y="45"/>
                        <a:pt x="362" y="47"/>
                        <a:pt x="363" y="47"/>
                      </a:cubicBezTo>
                      <a:close/>
                      <a:moveTo>
                        <a:pt x="372" y="46"/>
                      </a:moveTo>
                      <a:cubicBezTo>
                        <a:pt x="372" y="47"/>
                        <a:pt x="372" y="47"/>
                        <a:pt x="372" y="47"/>
                      </a:cubicBezTo>
                      <a:cubicBezTo>
                        <a:pt x="372" y="47"/>
                        <a:pt x="372" y="47"/>
                        <a:pt x="372" y="46"/>
                      </a:cubicBezTo>
                      <a:cubicBezTo>
                        <a:pt x="371" y="47"/>
                        <a:pt x="370" y="46"/>
                        <a:pt x="370" y="46"/>
                      </a:cubicBezTo>
                      <a:cubicBezTo>
                        <a:pt x="371" y="46"/>
                        <a:pt x="371" y="46"/>
                        <a:pt x="371" y="46"/>
                      </a:cubicBezTo>
                      <a:cubicBezTo>
                        <a:pt x="370" y="47"/>
                        <a:pt x="371" y="47"/>
                        <a:pt x="371" y="48"/>
                      </a:cubicBezTo>
                      <a:cubicBezTo>
                        <a:pt x="372" y="48"/>
                        <a:pt x="371" y="47"/>
                        <a:pt x="372" y="46"/>
                      </a:cubicBezTo>
                      <a:close/>
                      <a:moveTo>
                        <a:pt x="373" y="48"/>
                      </a:moveTo>
                      <a:cubicBezTo>
                        <a:pt x="374" y="48"/>
                        <a:pt x="374" y="47"/>
                        <a:pt x="374" y="47"/>
                      </a:cubicBezTo>
                      <a:cubicBezTo>
                        <a:pt x="374" y="46"/>
                        <a:pt x="372" y="47"/>
                        <a:pt x="373" y="47"/>
                      </a:cubicBezTo>
                      <a:cubicBezTo>
                        <a:pt x="373" y="47"/>
                        <a:pt x="373" y="47"/>
                        <a:pt x="373" y="47"/>
                      </a:cubicBezTo>
                      <a:cubicBezTo>
                        <a:pt x="374" y="47"/>
                        <a:pt x="374" y="47"/>
                        <a:pt x="373" y="48"/>
                      </a:cubicBezTo>
                      <a:close/>
                      <a:moveTo>
                        <a:pt x="376" y="48"/>
                      </a:moveTo>
                      <a:cubicBezTo>
                        <a:pt x="377" y="47"/>
                        <a:pt x="378" y="47"/>
                        <a:pt x="377" y="46"/>
                      </a:cubicBezTo>
                      <a:cubicBezTo>
                        <a:pt x="375" y="47"/>
                        <a:pt x="376" y="46"/>
                        <a:pt x="375" y="47"/>
                      </a:cubicBezTo>
                      <a:cubicBezTo>
                        <a:pt x="376" y="47"/>
                        <a:pt x="376" y="47"/>
                        <a:pt x="376" y="48"/>
                      </a:cubicBezTo>
                      <a:close/>
                      <a:moveTo>
                        <a:pt x="371" y="48"/>
                      </a:moveTo>
                      <a:cubicBezTo>
                        <a:pt x="370" y="49"/>
                        <a:pt x="368" y="48"/>
                        <a:pt x="368" y="49"/>
                      </a:cubicBezTo>
                      <a:cubicBezTo>
                        <a:pt x="369" y="49"/>
                        <a:pt x="371" y="49"/>
                        <a:pt x="371" y="48"/>
                      </a:cubicBezTo>
                      <a:close/>
                      <a:moveTo>
                        <a:pt x="390" y="47"/>
                      </a:moveTo>
                      <a:cubicBezTo>
                        <a:pt x="391" y="46"/>
                        <a:pt x="391" y="46"/>
                        <a:pt x="391" y="46"/>
                      </a:cubicBezTo>
                      <a:cubicBezTo>
                        <a:pt x="391" y="45"/>
                        <a:pt x="390" y="46"/>
                        <a:pt x="390" y="45"/>
                      </a:cubicBezTo>
                      <a:cubicBezTo>
                        <a:pt x="391" y="44"/>
                        <a:pt x="390" y="44"/>
                        <a:pt x="391" y="44"/>
                      </a:cubicBezTo>
                      <a:cubicBezTo>
                        <a:pt x="391" y="44"/>
                        <a:pt x="390" y="44"/>
                        <a:pt x="391" y="43"/>
                      </a:cubicBezTo>
                      <a:cubicBezTo>
                        <a:pt x="390" y="44"/>
                        <a:pt x="389" y="44"/>
                        <a:pt x="389" y="44"/>
                      </a:cubicBezTo>
                      <a:cubicBezTo>
                        <a:pt x="389" y="44"/>
                        <a:pt x="390" y="44"/>
                        <a:pt x="390" y="44"/>
                      </a:cubicBezTo>
                      <a:cubicBezTo>
                        <a:pt x="389" y="45"/>
                        <a:pt x="388" y="45"/>
                        <a:pt x="387" y="45"/>
                      </a:cubicBezTo>
                      <a:cubicBezTo>
                        <a:pt x="388" y="45"/>
                        <a:pt x="389" y="45"/>
                        <a:pt x="389" y="44"/>
                      </a:cubicBezTo>
                      <a:cubicBezTo>
                        <a:pt x="387" y="44"/>
                        <a:pt x="385" y="45"/>
                        <a:pt x="384" y="45"/>
                      </a:cubicBezTo>
                      <a:cubicBezTo>
                        <a:pt x="384" y="45"/>
                        <a:pt x="385" y="45"/>
                        <a:pt x="384" y="46"/>
                      </a:cubicBezTo>
                      <a:cubicBezTo>
                        <a:pt x="385" y="45"/>
                        <a:pt x="385" y="46"/>
                        <a:pt x="385" y="46"/>
                      </a:cubicBezTo>
                      <a:cubicBezTo>
                        <a:pt x="386" y="45"/>
                        <a:pt x="387" y="46"/>
                        <a:pt x="388" y="46"/>
                      </a:cubicBezTo>
                      <a:cubicBezTo>
                        <a:pt x="388" y="46"/>
                        <a:pt x="389" y="46"/>
                        <a:pt x="388" y="47"/>
                      </a:cubicBezTo>
                      <a:cubicBezTo>
                        <a:pt x="389" y="47"/>
                        <a:pt x="389" y="47"/>
                        <a:pt x="390" y="47"/>
                      </a:cubicBezTo>
                      <a:cubicBezTo>
                        <a:pt x="389" y="46"/>
                        <a:pt x="390" y="47"/>
                        <a:pt x="390" y="47"/>
                      </a:cubicBezTo>
                      <a:close/>
                      <a:moveTo>
                        <a:pt x="405" y="48"/>
                      </a:moveTo>
                      <a:cubicBezTo>
                        <a:pt x="405" y="48"/>
                        <a:pt x="405" y="48"/>
                        <a:pt x="405" y="48"/>
                      </a:cubicBezTo>
                      <a:cubicBezTo>
                        <a:pt x="404" y="49"/>
                        <a:pt x="406" y="49"/>
                        <a:pt x="406" y="48"/>
                      </a:cubicBezTo>
                      <a:cubicBezTo>
                        <a:pt x="405" y="48"/>
                        <a:pt x="406" y="47"/>
                        <a:pt x="405" y="47"/>
                      </a:cubicBezTo>
                      <a:cubicBezTo>
                        <a:pt x="404" y="47"/>
                        <a:pt x="404" y="48"/>
                        <a:pt x="405" y="48"/>
                      </a:cubicBezTo>
                      <a:close/>
                      <a:moveTo>
                        <a:pt x="340" y="57"/>
                      </a:moveTo>
                      <a:cubicBezTo>
                        <a:pt x="339" y="57"/>
                        <a:pt x="338" y="56"/>
                        <a:pt x="337" y="57"/>
                      </a:cubicBezTo>
                      <a:cubicBezTo>
                        <a:pt x="337" y="55"/>
                        <a:pt x="340" y="57"/>
                        <a:pt x="340" y="57"/>
                      </a:cubicBezTo>
                      <a:close/>
                      <a:moveTo>
                        <a:pt x="273" y="76"/>
                      </a:moveTo>
                      <a:cubicBezTo>
                        <a:pt x="272" y="76"/>
                        <a:pt x="276" y="75"/>
                        <a:pt x="276" y="76"/>
                      </a:cubicBezTo>
                      <a:cubicBezTo>
                        <a:pt x="275" y="76"/>
                        <a:pt x="274" y="78"/>
                        <a:pt x="274" y="77"/>
                      </a:cubicBezTo>
                      <a:cubicBezTo>
                        <a:pt x="273" y="77"/>
                        <a:pt x="274" y="78"/>
                        <a:pt x="272" y="79"/>
                      </a:cubicBezTo>
                      <a:cubicBezTo>
                        <a:pt x="271" y="77"/>
                        <a:pt x="273" y="77"/>
                        <a:pt x="273" y="76"/>
                      </a:cubicBezTo>
                      <a:close/>
                      <a:moveTo>
                        <a:pt x="280" y="99"/>
                      </a:moveTo>
                      <a:cubicBezTo>
                        <a:pt x="281" y="98"/>
                        <a:pt x="279" y="99"/>
                        <a:pt x="279" y="98"/>
                      </a:cubicBezTo>
                      <a:cubicBezTo>
                        <a:pt x="281" y="98"/>
                        <a:pt x="281" y="98"/>
                        <a:pt x="281" y="98"/>
                      </a:cubicBezTo>
                      <a:cubicBezTo>
                        <a:pt x="281" y="99"/>
                        <a:pt x="279" y="99"/>
                        <a:pt x="278" y="99"/>
                      </a:cubicBezTo>
                      <a:cubicBezTo>
                        <a:pt x="278" y="99"/>
                        <a:pt x="279" y="98"/>
                        <a:pt x="280" y="99"/>
                      </a:cubicBezTo>
                      <a:close/>
                      <a:moveTo>
                        <a:pt x="274" y="68"/>
                      </a:moveTo>
                      <a:cubicBezTo>
                        <a:pt x="274" y="68"/>
                        <a:pt x="274" y="68"/>
                        <a:pt x="274" y="69"/>
                      </a:cubicBezTo>
                      <a:cubicBezTo>
                        <a:pt x="274" y="69"/>
                        <a:pt x="273" y="69"/>
                        <a:pt x="273" y="69"/>
                      </a:cubicBezTo>
                      <a:cubicBezTo>
                        <a:pt x="273" y="69"/>
                        <a:pt x="273" y="69"/>
                        <a:pt x="273" y="69"/>
                      </a:cubicBezTo>
                      <a:cubicBezTo>
                        <a:pt x="273" y="69"/>
                        <a:pt x="273" y="69"/>
                        <a:pt x="273" y="69"/>
                      </a:cubicBezTo>
                      <a:cubicBezTo>
                        <a:pt x="273" y="69"/>
                        <a:pt x="273" y="69"/>
                        <a:pt x="274" y="68"/>
                      </a:cubicBezTo>
                      <a:cubicBezTo>
                        <a:pt x="273" y="68"/>
                        <a:pt x="273" y="69"/>
                        <a:pt x="272" y="68"/>
                      </a:cubicBezTo>
                      <a:cubicBezTo>
                        <a:pt x="272" y="67"/>
                        <a:pt x="273" y="68"/>
                        <a:pt x="274" y="68"/>
                      </a:cubicBezTo>
                      <a:close/>
                      <a:moveTo>
                        <a:pt x="278" y="73"/>
                      </a:moveTo>
                      <a:cubicBezTo>
                        <a:pt x="276" y="74"/>
                        <a:pt x="276" y="74"/>
                        <a:pt x="274" y="75"/>
                      </a:cubicBezTo>
                      <a:cubicBezTo>
                        <a:pt x="273" y="74"/>
                        <a:pt x="274" y="72"/>
                        <a:pt x="273" y="71"/>
                      </a:cubicBezTo>
                      <a:cubicBezTo>
                        <a:pt x="273" y="71"/>
                        <a:pt x="273" y="71"/>
                        <a:pt x="273" y="70"/>
                      </a:cubicBezTo>
                      <a:cubicBezTo>
                        <a:pt x="274" y="71"/>
                        <a:pt x="275" y="69"/>
                        <a:pt x="275" y="70"/>
                      </a:cubicBezTo>
                      <a:cubicBezTo>
                        <a:pt x="275" y="71"/>
                        <a:pt x="275" y="70"/>
                        <a:pt x="274" y="70"/>
                      </a:cubicBezTo>
                      <a:cubicBezTo>
                        <a:pt x="274" y="71"/>
                        <a:pt x="273" y="71"/>
                        <a:pt x="273" y="71"/>
                      </a:cubicBezTo>
                      <a:cubicBezTo>
                        <a:pt x="274" y="72"/>
                        <a:pt x="275" y="71"/>
                        <a:pt x="275" y="72"/>
                      </a:cubicBezTo>
                      <a:cubicBezTo>
                        <a:pt x="276" y="71"/>
                        <a:pt x="276" y="71"/>
                        <a:pt x="277" y="71"/>
                      </a:cubicBezTo>
                      <a:cubicBezTo>
                        <a:pt x="277" y="72"/>
                        <a:pt x="277" y="72"/>
                        <a:pt x="277" y="73"/>
                      </a:cubicBezTo>
                      <a:cubicBezTo>
                        <a:pt x="278" y="72"/>
                        <a:pt x="278" y="71"/>
                        <a:pt x="278" y="71"/>
                      </a:cubicBezTo>
                      <a:cubicBezTo>
                        <a:pt x="279" y="71"/>
                        <a:pt x="280" y="71"/>
                        <a:pt x="281" y="71"/>
                      </a:cubicBezTo>
                      <a:cubicBezTo>
                        <a:pt x="281" y="72"/>
                        <a:pt x="281" y="72"/>
                        <a:pt x="282" y="73"/>
                      </a:cubicBezTo>
                      <a:cubicBezTo>
                        <a:pt x="280" y="73"/>
                        <a:pt x="279" y="75"/>
                        <a:pt x="278" y="73"/>
                      </a:cubicBezTo>
                      <a:close/>
                      <a:moveTo>
                        <a:pt x="272" y="62"/>
                      </a:moveTo>
                      <a:cubicBezTo>
                        <a:pt x="272" y="62"/>
                        <a:pt x="273" y="62"/>
                        <a:pt x="273" y="63"/>
                      </a:cubicBezTo>
                      <a:cubicBezTo>
                        <a:pt x="272" y="63"/>
                        <a:pt x="273" y="63"/>
                        <a:pt x="273" y="63"/>
                      </a:cubicBezTo>
                      <a:cubicBezTo>
                        <a:pt x="271" y="63"/>
                        <a:pt x="273" y="62"/>
                        <a:pt x="272" y="62"/>
                      </a:cubicBezTo>
                      <a:close/>
                      <a:moveTo>
                        <a:pt x="281" y="100"/>
                      </a:moveTo>
                      <a:cubicBezTo>
                        <a:pt x="280" y="100"/>
                        <a:pt x="281" y="100"/>
                        <a:pt x="281" y="100"/>
                      </a:cubicBezTo>
                      <a:cubicBezTo>
                        <a:pt x="281" y="101"/>
                        <a:pt x="281" y="101"/>
                        <a:pt x="280" y="101"/>
                      </a:cubicBezTo>
                      <a:cubicBezTo>
                        <a:pt x="280" y="101"/>
                        <a:pt x="280" y="100"/>
                        <a:pt x="281" y="100"/>
                      </a:cubicBezTo>
                      <a:cubicBezTo>
                        <a:pt x="281" y="100"/>
                        <a:pt x="281" y="100"/>
                        <a:pt x="281" y="100"/>
                      </a:cubicBezTo>
                      <a:close/>
                      <a:moveTo>
                        <a:pt x="291" y="58"/>
                      </a:moveTo>
                      <a:cubicBezTo>
                        <a:pt x="291" y="58"/>
                        <a:pt x="291" y="58"/>
                        <a:pt x="291" y="58"/>
                      </a:cubicBezTo>
                      <a:cubicBezTo>
                        <a:pt x="290" y="58"/>
                        <a:pt x="290" y="57"/>
                        <a:pt x="289" y="58"/>
                      </a:cubicBezTo>
                      <a:cubicBezTo>
                        <a:pt x="291" y="58"/>
                        <a:pt x="289" y="59"/>
                        <a:pt x="290" y="60"/>
                      </a:cubicBezTo>
                      <a:cubicBezTo>
                        <a:pt x="291" y="62"/>
                        <a:pt x="293" y="60"/>
                        <a:pt x="297" y="60"/>
                      </a:cubicBezTo>
                      <a:cubicBezTo>
                        <a:pt x="298" y="60"/>
                        <a:pt x="298" y="60"/>
                        <a:pt x="298" y="61"/>
                      </a:cubicBezTo>
                      <a:cubicBezTo>
                        <a:pt x="297" y="62"/>
                        <a:pt x="295" y="60"/>
                        <a:pt x="294" y="62"/>
                      </a:cubicBezTo>
                      <a:cubicBezTo>
                        <a:pt x="293" y="62"/>
                        <a:pt x="292" y="61"/>
                        <a:pt x="291" y="62"/>
                      </a:cubicBezTo>
                      <a:cubicBezTo>
                        <a:pt x="291" y="62"/>
                        <a:pt x="291" y="61"/>
                        <a:pt x="291" y="61"/>
                      </a:cubicBezTo>
                      <a:cubicBezTo>
                        <a:pt x="290" y="62"/>
                        <a:pt x="289" y="61"/>
                        <a:pt x="288" y="61"/>
                      </a:cubicBezTo>
                      <a:cubicBezTo>
                        <a:pt x="288" y="61"/>
                        <a:pt x="289" y="62"/>
                        <a:pt x="289" y="62"/>
                      </a:cubicBezTo>
                      <a:cubicBezTo>
                        <a:pt x="289" y="62"/>
                        <a:pt x="288" y="63"/>
                        <a:pt x="288" y="63"/>
                      </a:cubicBezTo>
                      <a:cubicBezTo>
                        <a:pt x="287" y="62"/>
                        <a:pt x="287" y="62"/>
                        <a:pt x="287" y="62"/>
                      </a:cubicBezTo>
                      <a:cubicBezTo>
                        <a:pt x="287" y="61"/>
                        <a:pt x="289" y="62"/>
                        <a:pt x="288" y="60"/>
                      </a:cubicBezTo>
                      <a:cubicBezTo>
                        <a:pt x="287" y="61"/>
                        <a:pt x="285" y="59"/>
                        <a:pt x="285" y="61"/>
                      </a:cubicBezTo>
                      <a:cubicBezTo>
                        <a:pt x="284" y="61"/>
                        <a:pt x="283" y="62"/>
                        <a:pt x="282" y="61"/>
                      </a:cubicBezTo>
                      <a:cubicBezTo>
                        <a:pt x="280" y="61"/>
                        <a:pt x="278" y="62"/>
                        <a:pt x="277" y="62"/>
                      </a:cubicBezTo>
                      <a:cubicBezTo>
                        <a:pt x="277" y="62"/>
                        <a:pt x="277" y="62"/>
                        <a:pt x="277" y="63"/>
                      </a:cubicBezTo>
                      <a:cubicBezTo>
                        <a:pt x="275" y="63"/>
                        <a:pt x="274" y="63"/>
                        <a:pt x="274" y="62"/>
                      </a:cubicBezTo>
                      <a:cubicBezTo>
                        <a:pt x="274" y="63"/>
                        <a:pt x="274" y="63"/>
                        <a:pt x="273" y="63"/>
                      </a:cubicBezTo>
                      <a:cubicBezTo>
                        <a:pt x="273" y="62"/>
                        <a:pt x="273" y="62"/>
                        <a:pt x="273" y="62"/>
                      </a:cubicBezTo>
                      <a:cubicBezTo>
                        <a:pt x="276" y="61"/>
                        <a:pt x="276" y="61"/>
                        <a:pt x="276" y="61"/>
                      </a:cubicBezTo>
                      <a:cubicBezTo>
                        <a:pt x="275" y="62"/>
                        <a:pt x="275" y="62"/>
                        <a:pt x="275" y="62"/>
                      </a:cubicBezTo>
                      <a:cubicBezTo>
                        <a:pt x="276" y="63"/>
                        <a:pt x="277" y="61"/>
                        <a:pt x="278" y="61"/>
                      </a:cubicBezTo>
                      <a:cubicBezTo>
                        <a:pt x="277" y="61"/>
                        <a:pt x="275" y="61"/>
                        <a:pt x="274" y="61"/>
                      </a:cubicBezTo>
                      <a:cubicBezTo>
                        <a:pt x="274" y="59"/>
                        <a:pt x="278" y="59"/>
                        <a:pt x="278" y="61"/>
                      </a:cubicBezTo>
                      <a:cubicBezTo>
                        <a:pt x="280" y="61"/>
                        <a:pt x="281" y="60"/>
                        <a:pt x="282" y="60"/>
                      </a:cubicBezTo>
                      <a:cubicBezTo>
                        <a:pt x="282" y="60"/>
                        <a:pt x="281" y="60"/>
                        <a:pt x="281" y="60"/>
                      </a:cubicBezTo>
                      <a:cubicBezTo>
                        <a:pt x="282" y="59"/>
                        <a:pt x="283" y="60"/>
                        <a:pt x="283" y="58"/>
                      </a:cubicBezTo>
                      <a:cubicBezTo>
                        <a:pt x="285" y="59"/>
                        <a:pt x="285" y="58"/>
                        <a:pt x="287" y="58"/>
                      </a:cubicBezTo>
                      <a:cubicBezTo>
                        <a:pt x="287" y="58"/>
                        <a:pt x="286" y="58"/>
                        <a:pt x="287" y="57"/>
                      </a:cubicBezTo>
                      <a:cubicBezTo>
                        <a:pt x="287" y="57"/>
                        <a:pt x="286" y="58"/>
                        <a:pt x="286" y="57"/>
                      </a:cubicBezTo>
                      <a:cubicBezTo>
                        <a:pt x="287" y="57"/>
                        <a:pt x="288" y="57"/>
                        <a:pt x="288" y="58"/>
                      </a:cubicBezTo>
                      <a:cubicBezTo>
                        <a:pt x="289" y="57"/>
                        <a:pt x="288" y="57"/>
                        <a:pt x="288" y="57"/>
                      </a:cubicBezTo>
                      <a:cubicBezTo>
                        <a:pt x="289" y="56"/>
                        <a:pt x="289" y="57"/>
                        <a:pt x="290" y="56"/>
                      </a:cubicBezTo>
                      <a:cubicBezTo>
                        <a:pt x="290" y="57"/>
                        <a:pt x="289" y="57"/>
                        <a:pt x="289" y="57"/>
                      </a:cubicBezTo>
                      <a:cubicBezTo>
                        <a:pt x="291" y="57"/>
                        <a:pt x="292" y="57"/>
                        <a:pt x="293" y="57"/>
                      </a:cubicBezTo>
                      <a:cubicBezTo>
                        <a:pt x="293" y="57"/>
                        <a:pt x="291" y="57"/>
                        <a:pt x="292" y="58"/>
                      </a:cubicBezTo>
                      <a:cubicBezTo>
                        <a:pt x="292" y="58"/>
                        <a:pt x="291" y="58"/>
                        <a:pt x="291" y="58"/>
                      </a:cubicBezTo>
                      <a:close/>
                      <a:moveTo>
                        <a:pt x="283" y="60"/>
                      </a:moveTo>
                      <a:cubicBezTo>
                        <a:pt x="284" y="59"/>
                        <a:pt x="284" y="60"/>
                        <a:pt x="285" y="60"/>
                      </a:cubicBezTo>
                      <a:cubicBezTo>
                        <a:pt x="285" y="60"/>
                        <a:pt x="285" y="60"/>
                        <a:pt x="285" y="60"/>
                      </a:cubicBezTo>
                      <a:cubicBezTo>
                        <a:pt x="285" y="60"/>
                        <a:pt x="286" y="59"/>
                        <a:pt x="285" y="59"/>
                      </a:cubicBezTo>
                      <a:cubicBezTo>
                        <a:pt x="285" y="59"/>
                        <a:pt x="282" y="59"/>
                        <a:pt x="283" y="60"/>
                      </a:cubicBezTo>
                      <a:close/>
                      <a:moveTo>
                        <a:pt x="281" y="83"/>
                      </a:moveTo>
                      <a:cubicBezTo>
                        <a:pt x="280" y="83"/>
                        <a:pt x="282" y="82"/>
                        <a:pt x="281" y="82"/>
                      </a:cubicBezTo>
                      <a:cubicBezTo>
                        <a:pt x="281" y="82"/>
                        <a:pt x="282" y="81"/>
                        <a:pt x="283" y="81"/>
                      </a:cubicBezTo>
                      <a:cubicBezTo>
                        <a:pt x="282" y="82"/>
                        <a:pt x="282" y="82"/>
                        <a:pt x="282" y="82"/>
                      </a:cubicBezTo>
                      <a:cubicBezTo>
                        <a:pt x="282" y="83"/>
                        <a:pt x="283" y="82"/>
                        <a:pt x="285" y="81"/>
                      </a:cubicBezTo>
                      <a:cubicBezTo>
                        <a:pt x="285" y="82"/>
                        <a:pt x="285" y="82"/>
                        <a:pt x="285" y="82"/>
                      </a:cubicBezTo>
                      <a:cubicBezTo>
                        <a:pt x="283" y="83"/>
                        <a:pt x="283" y="82"/>
                        <a:pt x="281" y="83"/>
                      </a:cubicBezTo>
                      <a:close/>
                      <a:moveTo>
                        <a:pt x="285" y="96"/>
                      </a:moveTo>
                      <a:cubicBezTo>
                        <a:pt x="285" y="95"/>
                        <a:pt x="284" y="95"/>
                        <a:pt x="283" y="96"/>
                      </a:cubicBezTo>
                      <a:cubicBezTo>
                        <a:pt x="283" y="95"/>
                        <a:pt x="284" y="95"/>
                        <a:pt x="283" y="95"/>
                      </a:cubicBezTo>
                      <a:cubicBezTo>
                        <a:pt x="284" y="94"/>
                        <a:pt x="285" y="94"/>
                        <a:pt x="285" y="95"/>
                      </a:cubicBezTo>
                      <a:cubicBezTo>
                        <a:pt x="286" y="94"/>
                        <a:pt x="286" y="94"/>
                        <a:pt x="285" y="93"/>
                      </a:cubicBezTo>
                      <a:cubicBezTo>
                        <a:pt x="287" y="94"/>
                        <a:pt x="288" y="94"/>
                        <a:pt x="289" y="93"/>
                      </a:cubicBezTo>
                      <a:cubicBezTo>
                        <a:pt x="289" y="93"/>
                        <a:pt x="288" y="93"/>
                        <a:pt x="288" y="93"/>
                      </a:cubicBezTo>
                      <a:cubicBezTo>
                        <a:pt x="288" y="92"/>
                        <a:pt x="290" y="92"/>
                        <a:pt x="290" y="94"/>
                      </a:cubicBezTo>
                      <a:cubicBezTo>
                        <a:pt x="287" y="94"/>
                        <a:pt x="286" y="95"/>
                        <a:pt x="285" y="96"/>
                      </a:cubicBezTo>
                      <a:close/>
                      <a:moveTo>
                        <a:pt x="283" y="91"/>
                      </a:moveTo>
                      <a:cubicBezTo>
                        <a:pt x="284" y="91"/>
                        <a:pt x="284" y="91"/>
                        <a:pt x="284" y="90"/>
                      </a:cubicBezTo>
                      <a:cubicBezTo>
                        <a:pt x="285" y="90"/>
                        <a:pt x="286" y="89"/>
                        <a:pt x="287" y="89"/>
                      </a:cubicBezTo>
                      <a:cubicBezTo>
                        <a:pt x="287" y="88"/>
                        <a:pt x="285" y="89"/>
                        <a:pt x="286" y="88"/>
                      </a:cubicBezTo>
                      <a:cubicBezTo>
                        <a:pt x="285" y="88"/>
                        <a:pt x="285" y="89"/>
                        <a:pt x="284" y="89"/>
                      </a:cubicBezTo>
                      <a:cubicBezTo>
                        <a:pt x="284" y="87"/>
                        <a:pt x="285" y="88"/>
                        <a:pt x="285" y="88"/>
                      </a:cubicBezTo>
                      <a:cubicBezTo>
                        <a:pt x="286" y="87"/>
                        <a:pt x="285" y="85"/>
                        <a:pt x="287" y="84"/>
                      </a:cubicBezTo>
                      <a:cubicBezTo>
                        <a:pt x="287" y="85"/>
                        <a:pt x="286" y="85"/>
                        <a:pt x="286" y="86"/>
                      </a:cubicBezTo>
                      <a:cubicBezTo>
                        <a:pt x="287" y="86"/>
                        <a:pt x="287" y="85"/>
                        <a:pt x="288" y="85"/>
                      </a:cubicBezTo>
                      <a:cubicBezTo>
                        <a:pt x="288" y="86"/>
                        <a:pt x="287" y="86"/>
                        <a:pt x="286" y="86"/>
                      </a:cubicBezTo>
                      <a:cubicBezTo>
                        <a:pt x="288" y="86"/>
                        <a:pt x="290" y="86"/>
                        <a:pt x="293" y="86"/>
                      </a:cubicBezTo>
                      <a:cubicBezTo>
                        <a:pt x="292" y="87"/>
                        <a:pt x="291" y="87"/>
                        <a:pt x="290" y="86"/>
                      </a:cubicBezTo>
                      <a:cubicBezTo>
                        <a:pt x="290" y="87"/>
                        <a:pt x="290" y="87"/>
                        <a:pt x="291" y="87"/>
                      </a:cubicBezTo>
                      <a:cubicBezTo>
                        <a:pt x="291" y="88"/>
                        <a:pt x="290" y="87"/>
                        <a:pt x="290" y="88"/>
                      </a:cubicBezTo>
                      <a:cubicBezTo>
                        <a:pt x="289" y="87"/>
                        <a:pt x="288" y="87"/>
                        <a:pt x="287" y="88"/>
                      </a:cubicBezTo>
                      <a:cubicBezTo>
                        <a:pt x="288" y="89"/>
                        <a:pt x="287" y="89"/>
                        <a:pt x="288" y="89"/>
                      </a:cubicBezTo>
                      <a:cubicBezTo>
                        <a:pt x="288" y="89"/>
                        <a:pt x="288" y="89"/>
                        <a:pt x="288" y="89"/>
                      </a:cubicBezTo>
                      <a:cubicBezTo>
                        <a:pt x="288" y="88"/>
                        <a:pt x="289" y="89"/>
                        <a:pt x="289" y="88"/>
                      </a:cubicBezTo>
                      <a:cubicBezTo>
                        <a:pt x="289" y="88"/>
                        <a:pt x="289" y="88"/>
                        <a:pt x="289" y="89"/>
                      </a:cubicBezTo>
                      <a:cubicBezTo>
                        <a:pt x="292" y="87"/>
                        <a:pt x="294" y="88"/>
                        <a:pt x="297" y="87"/>
                      </a:cubicBezTo>
                      <a:cubicBezTo>
                        <a:pt x="297" y="87"/>
                        <a:pt x="297" y="88"/>
                        <a:pt x="298" y="88"/>
                      </a:cubicBezTo>
                      <a:cubicBezTo>
                        <a:pt x="295" y="89"/>
                        <a:pt x="292" y="90"/>
                        <a:pt x="289" y="90"/>
                      </a:cubicBezTo>
                      <a:cubicBezTo>
                        <a:pt x="288" y="91"/>
                        <a:pt x="285" y="91"/>
                        <a:pt x="284" y="91"/>
                      </a:cubicBezTo>
                      <a:cubicBezTo>
                        <a:pt x="284" y="91"/>
                        <a:pt x="284" y="91"/>
                        <a:pt x="284" y="91"/>
                      </a:cubicBezTo>
                      <a:cubicBezTo>
                        <a:pt x="284" y="92"/>
                        <a:pt x="285" y="92"/>
                        <a:pt x="285" y="93"/>
                      </a:cubicBezTo>
                      <a:cubicBezTo>
                        <a:pt x="285" y="93"/>
                        <a:pt x="285" y="93"/>
                        <a:pt x="284" y="93"/>
                      </a:cubicBezTo>
                      <a:cubicBezTo>
                        <a:pt x="284" y="92"/>
                        <a:pt x="284" y="91"/>
                        <a:pt x="283" y="91"/>
                      </a:cubicBezTo>
                      <a:close/>
                      <a:moveTo>
                        <a:pt x="285" y="81"/>
                      </a:moveTo>
                      <a:cubicBezTo>
                        <a:pt x="285" y="81"/>
                        <a:pt x="286" y="81"/>
                        <a:pt x="286" y="81"/>
                      </a:cubicBezTo>
                      <a:cubicBezTo>
                        <a:pt x="286" y="81"/>
                        <a:pt x="286" y="81"/>
                        <a:pt x="286" y="81"/>
                      </a:cubicBezTo>
                      <a:cubicBezTo>
                        <a:pt x="286" y="81"/>
                        <a:pt x="286" y="81"/>
                        <a:pt x="286" y="81"/>
                      </a:cubicBezTo>
                      <a:cubicBezTo>
                        <a:pt x="286" y="82"/>
                        <a:pt x="286" y="82"/>
                        <a:pt x="286" y="82"/>
                      </a:cubicBezTo>
                      <a:cubicBezTo>
                        <a:pt x="285" y="82"/>
                        <a:pt x="285" y="82"/>
                        <a:pt x="285" y="82"/>
                      </a:cubicBezTo>
                      <a:cubicBezTo>
                        <a:pt x="285" y="82"/>
                        <a:pt x="286" y="81"/>
                        <a:pt x="285" y="81"/>
                      </a:cubicBezTo>
                      <a:close/>
                      <a:moveTo>
                        <a:pt x="287" y="78"/>
                      </a:moveTo>
                      <a:cubicBezTo>
                        <a:pt x="287" y="77"/>
                        <a:pt x="288" y="78"/>
                        <a:pt x="288" y="77"/>
                      </a:cubicBezTo>
                      <a:cubicBezTo>
                        <a:pt x="288" y="77"/>
                        <a:pt x="288" y="77"/>
                        <a:pt x="288" y="77"/>
                      </a:cubicBezTo>
                      <a:cubicBezTo>
                        <a:pt x="287" y="77"/>
                        <a:pt x="288" y="77"/>
                        <a:pt x="287" y="77"/>
                      </a:cubicBezTo>
                      <a:cubicBezTo>
                        <a:pt x="287" y="77"/>
                        <a:pt x="286" y="76"/>
                        <a:pt x="286" y="76"/>
                      </a:cubicBezTo>
                      <a:cubicBezTo>
                        <a:pt x="286" y="76"/>
                        <a:pt x="286" y="76"/>
                        <a:pt x="285" y="76"/>
                      </a:cubicBezTo>
                      <a:cubicBezTo>
                        <a:pt x="285" y="75"/>
                        <a:pt x="287" y="75"/>
                        <a:pt x="287" y="74"/>
                      </a:cubicBezTo>
                      <a:cubicBezTo>
                        <a:pt x="288" y="74"/>
                        <a:pt x="287" y="75"/>
                        <a:pt x="287" y="75"/>
                      </a:cubicBezTo>
                      <a:cubicBezTo>
                        <a:pt x="287" y="75"/>
                        <a:pt x="288" y="75"/>
                        <a:pt x="289" y="75"/>
                      </a:cubicBezTo>
                      <a:cubicBezTo>
                        <a:pt x="289" y="75"/>
                        <a:pt x="288" y="76"/>
                        <a:pt x="288" y="76"/>
                      </a:cubicBezTo>
                      <a:cubicBezTo>
                        <a:pt x="289" y="76"/>
                        <a:pt x="289" y="76"/>
                        <a:pt x="290" y="77"/>
                      </a:cubicBezTo>
                      <a:cubicBezTo>
                        <a:pt x="289" y="77"/>
                        <a:pt x="288" y="79"/>
                        <a:pt x="287" y="78"/>
                      </a:cubicBezTo>
                      <a:close/>
                      <a:moveTo>
                        <a:pt x="291" y="81"/>
                      </a:moveTo>
                      <a:cubicBezTo>
                        <a:pt x="291" y="81"/>
                        <a:pt x="291" y="81"/>
                        <a:pt x="291" y="80"/>
                      </a:cubicBezTo>
                      <a:cubicBezTo>
                        <a:pt x="291" y="80"/>
                        <a:pt x="290" y="80"/>
                        <a:pt x="290" y="80"/>
                      </a:cubicBezTo>
                      <a:cubicBezTo>
                        <a:pt x="290" y="79"/>
                        <a:pt x="291" y="81"/>
                        <a:pt x="291" y="80"/>
                      </a:cubicBezTo>
                      <a:cubicBezTo>
                        <a:pt x="292" y="80"/>
                        <a:pt x="291" y="81"/>
                        <a:pt x="291" y="81"/>
                      </a:cubicBezTo>
                      <a:close/>
                      <a:moveTo>
                        <a:pt x="289" y="50"/>
                      </a:moveTo>
                      <a:cubicBezTo>
                        <a:pt x="290" y="50"/>
                        <a:pt x="290" y="50"/>
                        <a:pt x="290" y="50"/>
                      </a:cubicBezTo>
                      <a:cubicBezTo>
                        <a:pt x="291" y="50"/>
                        <a:pt x="288" y="50"/>
                        <a:pt x="289" y="51"/>
                      </a:cubicBezTo>
                      <a:cubicBezTo>
                        <a:pt x="288" y="51"/>
                        <a:pt x="288" y="51"/>
                        <a:pt x="287" y="51"/>
                      </a:cubicBezTo>
                      <a:cubicBezTo>
                        <a:pt x="288" y="51"/>
                        <a:pt x="287" y="52"/>
                        <a:pt x="286" y="52"/>
                      </a:cubicBezTo>
                      <a:cubicBezTo>
                        <a:pt x="286" y="51"/>
                        <a:pt x="286" y="51"/>
                        <a:pt x="286" y="51"/>
                      </a:cubicBezTo>
                      <a:cubicBezTo>
                        <a:pt x="287" y="51"/>
                        <a:pt x="288" y="49"/>
                        <a:pt x="289" y="50"/>
                      </a:cubicBezTo>
                      <a:cubicBezTo>
                        <a:pt x="289" y="50"/>
                        <a:pt x="288" y="50"/>
                        <a:pt x="288" y="49"/>
                      </a:cubicBezTo>
                      <a:cubicBezTo>
                        <a:pt x="288" y="48"/>
                        <a:pt x="289" y="50"/>
                        <a:pt x="289" y="50"/>
                      </a:cubicBezTo>
                      <a:close/>
                      <a:moveTo>
                        <a:pt x="295" y="72"/>
                      </a:moveTo>
                      <a:cubicBezTo>
                        <a:pt x="295" y="72"/>
                        <a:pt x="295" y="72"/>
                        <a:pt x="296" y="72"/>
                      </a:cubicBezTo>
                      <a:cubicBezTo>
                        <a:pt x="296" y="72"/>
                        <a:pt x="296" y="72"/>
                        <a:pt x="296" y="72"/>
                      </a:cubicBezTo>
                      <a:cubicBezTo>
                        <a:pt x="297" y="71"/>
                        <a:pt x="296" y="70"/>
                        <a:pt x="296" y="70"/>
                      </a:cubicBezTo>
                      <a:cubicBezTo>
                        <a:pt x="297" y="69"/>
                        <a:pt x="297" y="70"/>
                        <a:pt x="298" y="69"/>
                      </a:cubicBezTo>
                      <a:cubicBezTo>
                        <a:pt x="299" y="70"/>
                        <a:pt x="297" y="70"/>
                        <a:pt x="299" y="70"/>
                      </a:cubicBezTo>
                      <a:cubicBezTo>
                        <a:pt x="297" y="70"/>
                        <a:pt x="297" y="72"/>
                        <a:pt x="296" y="73"/>
                      </a:cubicBezTo>
                      <a:cubicBezTo>
                        <a:pt x="296" y="73"/>
                        <a:pt x="297" y="73"/>
                        <a:pt x="298" y="73"/>
                      </a:cubicBezTo>
                      <a:cubicBezTo>
                        <a:pt x="298" y="72"/>
                        <a:pt x="297" y="73"/>
                        <a:pt x="297" y="72"/>
                      </a:cubicBezTo>
                      <a:cubicBezTo>
                        <a:pt x="298" y="72"/>
                        <a:pt x="299" y="72"/>
                        <a:pt x="300" y="73"/>
                      </a:cubicBezTo>
                      <a:cubicBezTo>
                        <a:pt x="299" y="73"/>
                        <a:pt x="299" y="73"/>
                        <a:pt x="299" y="74"/>
                      </a:cubicBezTo>
                      <a:cubicBezTo>
                        <a:pt x="297" y="74"/>
                        <a:pt x="296" y="74"/>
                        <a:pt x="295" y="75"/>
                      </a:cubicBezTo>
                      <a:cubicBezTo>
                        <a:pt x="295" y="76"/>
                        <a:pt x="296" y="75"/>
                        <a:pt x="296" y="76"/>
                      </a:cubicBezTo>
                      <a:cubicBezTo>
                        <a:pt x="294" y="77"/>
                        <a:pt x="295" y="77"/>
                        <a:pt x="294" y="78"/>
                      </a:cubicBezTo>
                      <a:cubicBezTo>
                        <a:pt x="294" y="77"/>
                        <a:pt x="294" y="77"/>
                        <a:pt x="293" y="77"/>
                      </a:cubicBezTo>
                      <a:cubicBezTo>
                        <a:pt x="293" y="76"/>
                        <a:pt x="292" y="76"/>
                        <a:pt x="293" y="76"/>
                      </a:cubicBezTo>
                      <a:cubicBezTo>
                        <a:pt x="292" y="75"/>
                        <a:pt x="291" y="76"/>
                        <a:pt x="291" y="75"/>
                      </a:cubicBezTo>
                      <a:cubicBezTo>
                        <a:pt x="291" y="74"/>
                        <a:pt x="291" y="75"/>
                        <a:pt x="291" y="75"/>
                      </a:cubicBezTo>
                      <a:cubicBezTo>
                        <a:pt x="291" y="75"/>
                        <a:pt x="291" y="75"/>
                        <a:pt x="291" y="75"/>
                      </a:cubicBezTo>
                      <a:cubicBezTo>
                        <a:pt x="291" y="75"/>
                        <a:pt x="290" y="75"/>
                        <a:pt x="290" y="75"/>
                      </a:cubicBezTo>
                      <a:cubicBezTo>
                        <a:pt x="291" y="74"/>
                        <a:pt x="294" y="74"/>
                        <a:pt x="295" y="72"/>
                      </a:cubicBezTo>
                      <a:close/>
                      <a:moveTo>
                        <a:pt x="297" y="80"/>
                      </a:moveTo>
                      <a:cubicBezTo>
                        <a:pt x="296" y="80"/>
                        <a:pt x="297" y="80"/>
                        <a:pt x="296" y="80"/>
                      </a:cubicBezTo>
                      <a:cubicBezTo>
                        <a:pt x="296" y="80"/>
                        <a:pt x="294" y="79"/>
                        <a:pt x="294" y="80"/>
                      </a:cubicBezTo>
                      <a:cubicBezTo>
                        <a:pt x="293" y="80"/>
                        <a:pt x="294" y="79"/>
                        <a:pt x="294" y="78"/>
                      </a:cubicBezTo>
                      <a:cubicBezTo>
                        <a:pt x="295" y="78"/>
                        <a:pt x="296" y="78"/>
                        <a:pt x="297" y="78"/>
                      </a:cubicBezTo>
                      <a:cubicBezTo>
                        <a:pt x="297" y="79"/>
                        <a:pt x="297" y="79"/>
                        <a:pt x="297" y="80"/>
                      </a:cubicBezTo>
                      <a:close/>
                      <a:moveTo>
                        <a:pt x="309" y="89"/>
                      </a:moveTo>
                      <a:cubicBezTo>
                        <a:pt x="309" y="88"/>
                        <a:pt x="309" y="88"/>
                        <a:pt x="309" y="88"/>
                      </a:cubicBezTo>
                      <a:cubicBezTo>
                        <a:pt x="310" y="88"/>
                        <a:pt x="309" y="89"/>
                        <a:pt x="309" y="89"/>
                      </a:cubicBezTo>
                      <a:close/>
                      <a:moveTo>
                        <a:pt x="309" y="89"/>
                      </a:moveTo>
                      <a:cubicBezTo>
                        <a:pt x="309" y="89"/>
                        <a:pt x="309" y="89"/>
                        <a:pt x="309" y="89"/>
                      </a:cubicBezTo>
                      <a:cubicBezTo>
                        <a:pt x="309" y="89"/>
                        <a:pt x="309" y="89"/>
                        <a:pt x="309" y="89"/>
                      </a:cubicBezTo>
                      <a:close/>
                      <a:moveTo>
                        <a:pt x="311" y="89"/>
                      </a:moveTo>
                      <a:cubicBezTo>
                        <a:pt x="310" y="89"/>
                        <a:pt x="309" y="91"/>
                        <a:pt x="308" y="90"/>
                      </a:cubicBezTo>
                      <a:cubicBezTo>
                        <a:pt x="307" y="90"/>
                        <a:pt x="307" y="91"/>
                        <a:pt x="307" y="92"/>
                      </a:cubicBezTo>
                      <a:cubicBezTo>
                        <a:pt x="305" y="92"/>
                        <a:pt x="304" y="92"/>
                        <a:pt x="304" y="93"/>
                      </a:cubicBezTo>
                      <a:cubicBezTo>
                        <a:pt x="303" y="93"/>
                        <a:pt x="303" y="93"/>
                        <a:pt x="302" y="93"/>
                      </a:cubicBezTo>
                      <a:cubicBezTo>
                        <a:pt x="303" y="92"/>
                        <a:pt x="304" y="92"/>
                        <a:pt x="304" y="92"/>
                      </a:cubicBezTo>
                      <a:cubicBezTo>
                        <a:pt x="303" y="91"/>
                        <a:pt x="303" y="92"/>
                        <a:pt x="302" y="92"/>
                      </a:cubicBezTo>
                      <a:cubicBezTo>
                        <a:pt x="303" y="91"/>
                        <a:pt x="302" y="91"/>
                        <a:pt x="301" y="92"/>
                      </a:cubicBezTo>
                      <a:cubicBezTo>
                        <a:pt x="301" y="91"/>
                        <a:pt x="303" y="91"/>
                        <a:pt x="302" y="89"/>
                      </a:cubicBezTo>
                      <a:cubicBezTo>
                        <a:pt x="303" y="90"/>
                        <a:pt x="305" y="89"/>
                        <a:pt x="306" y="89"/>
                      </a:cubicBezTo>
                      <a:cubicBezTo>
                        <a:pt x="306" y="89"/>
                        <a:pt x="305" y="90"/>
                        <a:pt x="305" y="90"/>
                      </a:cubicBezTo>
                      <a:cubicBezTo>
                        <a:pt x="306" y="90"/>
                        <a:pt x="308" y="90"/>
                        <a:pt x="309" y="89"/>
                      </a:cubicBezTo>
                      <a:cubicBezTo>
                        <a:pt x="309" y="90"/>
                        <a:pt x="311" y="88"/>
                        <a:pt x="311" y="89"/>
                      </a:cubicBezTo>
                      <a:close/>
                      <a:moveTo>
                        <a:pt x="306" y="90"/>
                      </a:moveTo>
                      <a:cubicBezTo>
                        <a:pt x="306" y="91"/>
                        <a:pt x="304" y="91"/>
                        <a:pt x="304" y="91"/>
                      </a:cubicBezTo>
                      <a:cubicBezTo>
                        <a:pt x="306" y="92"/>
                        <a:pt x="307" y="91"/>
                        <a:pt x="306" y="90"/>
                      </a:cubicBezTo>
                      <a:close/>
                      <a:moveTo>
                        <a:pt x="299" y="74"/>
                      </a:moveTo>
                      <a:cubicBezTo>
                        <a:pt x="300" y="74"/>
                        <a:pt x="300" y="75"/>
                        <a:pt x="300" y="75"/>
                      </a:cubicBezTo>
                      <a:cubicBezTo>
                        <a:pt x="300" y="75"/>
                        <a:pt x="300" y="75"/>
                        <a:pt x="301" y="75"/>
                      </a:cubicBezTo>
                      <a:cubicBezTo>
                        <a:pt x="301" y="76"/>
                        <a:pt x="300" y="76"/>
                        <a:pt x="300" y="76"/>
                      </a:cubicBezTo>
                      <a:cubicBezTo>
                        <a:pt x="300" y="75"/>
                        <a:pt x="299" y="75"/>
                        <a:pt x="299" y="74"/>
                      </a:cubicBezTo>
                      <a:close/>
                      <a:moveTo>
                        <a:pt x="306" y="78"/>
                      </a:moveTo>
                      <a:cubicBezTo>
                        <a:pt x="306" y="79"/>
                        <a:pt x="304" y="79"/>
                        <a:pt x="304" y="79"/>
                      </a:cubicBezTo>
                      <a:cubicBezTo>
                        <a:pt x="303" y="77"/>
                        <a:pt x="303" y="77"/>
                        <a:pt x="303" y="77"/>
                      </a:cubicBezTo>
                      <a:cubicBezTo>
                        <a:pt x="302" y="77"/>
                        <a:pt x="302" y="78"/>
                        <a:pt x="301" y="78"/>
                      </a:cubicBezTo>
                      <a:cubicBezTo>
                        <a:pt x="301" y="78"/>
                        <a:pt x="301" y="78"/>
                        <a:pt x="302" y="78"/>
                      </a:cubicBezTo>
                      <a:cubicBezTo>
                        <a:pt x="302" y="77"/>
                        <a:pt x="302" y="76"/>
                        <a:pt x="304" y="76"/>
                      </a:cubicBezTo>
                      <a:cubicBezTo>
                        <a:pt x="303" y="76"/>
                        <a:pt x="302" y="76"/>
                        <a:pt x="302" y="75"/>
                      </a:cubicBezTo>
                      <a:cubicBezTo>
                        <a:pt x="302" y="75"/>
                        <a:pt x="303" y="75"/>
                        <a:pt x="303" y="75"/>
                      </a:cubicBezTo>
                      <a:cubicBezTo>
                        <a:pt x="303" y="75"/>
                        <a:pt x="303" y="75"/>
                        <a:pt x="303" y="76"/>
                      </a:cubicBezTo>
                      <a:cubicBezTo>
                        <a:pt x="304" y="76"/>
                        <a:pt x="304" y="75"/>
                        <a:pt x="304" y="75"/>
                      </a:cubicBezTo>
                      <a:cubicBezTo>
                        <a:pt x="304" y="75"/>
                        <a:pt x="303" y="74"/>
                        <a:pt x="304" y="74"/>
                      </a:cubicBezTo>
                      <a:cubicBezTo>
                        <a:pt x="304" y="73"/>
                        <a:pt x="303" y="75"/>
                        <a:pt x="303" y="74"/>
                      </a:cubicBezTo>
                      <a:cubicBezTo>
                        <a:pt x="305" y="74"/>
                        <a:pt x="305" y="73"/>
                        <a:pt x="307" y="73"/>
                      </a:cubicBezTo>
                      <a:cubicBezTo>
                        <a:pt x="307" y="74"/>
                        <a:pt x="307" y="74"/>
                        <a:pt x="307" y="75"/>
                      </a:cubicBezTo>
                      <a:cubicBezTo>
                        <a:pt x="308" y="75"/>
                        <a:pt x="308" y="74"/>
                        <a:pt x="308" y="74"/>
                      </a:cubicBezTo>
                      <a:cubicBezTo>
                        <a:pt x="308" y="74"/>
                        <a:pt x="308" y="74"/>
                        <a:pt x="307" y="74"/>
                      </a:cubicBezTo>
                      <a:cubicBezTo>
                        <a:pt x="308" y="73"/>
                        <a:pt x="307" y="72"/>
                        <a:pt x="309" y="72"/>
                      </a:cubicBezTo>
                      <a:cubicBezTo>
                        <a:pt x="309" y="73"/>
                        <a:pt x="310" y="73"/>
                        <a:pt x="309" y="73"/>
                      </a:cubicBezTo>
                      <a:cubicBezTo>
                        <a:pt x="310" y="74"/>
                        <a:pt x="311" y="73"/>
                        <a:pt x="312" y="72"/>
                      </a:cubicBezTo>
                      <a:cubicBezTo>
                        <a:pt x="313" y="72"/>
                        <a:pt x="312" y="73"/>
                        <a:pt x="313" y="73"/>
                      </a:cubicBezTo>
                      <a:cubicBezTo>
                        <a:pt x="313" y="73"/>
                        <a:pt x="314" y="72"/>
                        <a:pt x="314" y="72"/>
                      </a:cubicBezTo>
                      <a:cubicBezTo>
                        <a:pt x="316" y="72"/>
                        <a:pt x="316" y="72"/>
                        <a:pt x="318" y="73"/>
                      </a:cubicBezTo>
                      <a:cubicBezTo>
                        <a:pt x="317" y="74"/>
                        <a:pt x="315" y="74"/>
                        <a:pt x="313" y="74"/>
                      </a:cubicBezTo>
                      <a:cubicBezTo>
                        <a:pt x="313" y="74"/>
                        <a:pt x="313" y="74"/>
                        <a:pt x="314" y="74"/>
                      </a:cubicBezTo>
                      <a:cubicBezTo>
                        <a:pt x="312" y="73"/>
                        <a:pt x="312" y="75"/>
                        <a:pt x="311" y="75"/>
                      </a:cubicBezTo>
                      <a:cubicBezTo>
                        <a:pt x="310" y="75"/>
                        <a:pt x="311" y="75"/>
                        <a:pt x="311" y="74"/>
                      </a:cubicBezTo>
                      <a:cubicBezTo>
                        <a:pt x="309" y="75"/>
                        <a:pt x="307" y="75"/>
                        <a:pt x="305" y="76"/>
                      </a:cubicBezTo>
                      <a:cubicBezTo>
                        <a:pt x="305" y="77"/>
                        <a:pt x="304" y="79"/>
                        <a:pt x="306" y="78"/>
                      </a:cubicBezTo>
                      <a:close/>
                      <a:moveTo>
                        <a:pt x="310" y="87"/>
                      </a:moveTo>
                      <a:cubicBezTo>
                        <a:pt x="309" y="87"/>
                        <a:pt x="309" y="87"/>
                        <a:pt x="309" y="87"/>
                      </a:cubicBezTo>
                      <a:cubicBezTo>
                        <a:pt x="309" y="87"/>
                        <a:pt x="309" y="87"/>
                        <a:pt x="308" y="87"/>
                      </a:cubicBezTo>
                      <a:cubicBezTo>
                        <a:pt x="306" y="88"/>
                        <a:pt x="304" y="88"/>
                        <a:pt x="302" y="88"/>
                      </a:cubicBezTo>
                      <a:cubicBezTo>
                        <a:pt x="302" y="88"/>
                        <a:pt x="302" y="88"/>
                        <a:pt x="303" y="88"/>
                      </a:cubicBezTo>
                      <a:cubicBezTo>
                        <a:pt x="303" y="87"/>
                        <a:pt x="302" y="88"/>
                        <a:pt x="301" y="88"/>
                      </a:cubicBezTo>
                      <a:cubicBezTo>
                        <a:pt x="301" y="88"/>
                        <a:pt x="302" y="88"/>
                        <a:pt x="302" y="88"/>
                      </a:cubicBezTo>
                      <a:cubicBezTo>
                        <a:pt x="300" y="89"/>
                        <a:pt x="300" y="89"/>
                        <a:pt x="300" y="89"/>
                      </a:cubicBezTo>
                      <a:cubicBezTo>
                        <a:pt x="300" y="88"/>
                        <a:pt x="300" y="88"/>
                        <a:pt x="301" y="88"/>
                      </a:cubicBezTo>
                      <a:cubicBezTo>
                        <a:pt x="300" y="87"/>
                        <a:pt x="299" y="88"/>
                        <a:pt x="298" y="88"/>
                      </a:cubicBezTo>
                      <a:cubicBezTo>
                        <a:pt x="299" y="87"/>
                        <a:pt x="301" y="86"/>
                        <a:pt x="302" y="87"/>
                      </a:cubicBezTo>
                      <a:cubicBezTo>
                        <a:pt x="302" y="86"/>
                        <a:pt x="302" y="85"/>
                        <a:pt x="304" y="85"/>
                      </a:cubicBezTo>
                      <a:cubicBezTo>
                        <a:pt x="304" y="86"/>
                        <a:pt x="303" y="86"/>
                        <a:pt x="303" y="86"/>
                      </a:cubicBezTo>
                      <a:cubicBezTo>
                        <a:pt x="304" y="85"/>
                        <a:pt x="306" y="86"/>
                        <a:pt x="306" y="85"/>
                      </a:cubicBezTo>
                      <a:cubicBezTo>
                        <a:pt x="307" y="85"/>
                        <a:pt x="308" y="85"/>
                        <a:pt x="308" y="86"/>
                      </a:cubicBezTo>
                      <a:cubicBezTo>
                        <a:pt x="309" y="86"/>
                        <a:pt x="309" y="86"/>
                        <a:pt x="309" y="86"/>
                      </a:cubicBezTo>
                      <a:lnTo>
                        <a:pt x="310" y="87"/>
                      </a:lnTo>
                      <a:close/>
                      <a:moveTo>
                        <a:pt x="308" y="86"/>
                      </a:moveTo>
                      <a:cubicBezTo>
                        <a:pt x="307" y="86"/>
                        <a:pt x="306" y="87"/>
                        <a:pt x="307" y="87"/>
                      </a:cubicBezTo>
                      <a:cubicBezTo>
                        <a:pt x="308" y="87"/>
                        <a:pt x="308" y="87"/>
                        <a:pt x="308" y="87"/>
                      </a:cubicBezTo>
                      <a:lnTo>
                        <a:pt x="308" y="86"/>
                      </a:lnTo>
                      <a:close/>
                      <a:moveTo>
                        <a:pt x="304" y="58"/>
                      </a:moveTo>
                      <a:cubicBezTo>
                        <a:pt x="304" y="60"/>
                        <a:pt x="301" y="60"/>
                        <a:pt x="299" y="60"/>
                      </a:cubicBezTo>
                      <a:cubicBezTo>
                        <a:pt x="300" y="60"/>
                        <a:pt x="299" y="59"/>
                        <a:pt x="299" y="59"/>
                      </a:cubicBezTo>
                      <a:cubicBezTo>
                        <a:pt x="300" y="58"/>
                        <a:pt x="303" y="59"/>
                        <a:pt x="303" y="58"/>
                      </a:cubicBezTo>
                      <a:cubicBezTo>
                        <a:pt x="303" y="58"/>
                        <a:pt x="303" y="58"/>
                        <a:pt x="304" y="58"/>
                      </a:cubicBezTo>
                      <a:close/>
                      <a:moveTo>
                        <a:pt x="308" y="69"/>
                      </a:moveTo>
                      <a:cubicBezTo>
                        <a:pt x="307" y="69"/>
                        <a:pt x="307" y="69"/>
                        <a:pt x="307" y="69"/>
                      </a:cubicBezTo>
                      <a:cubicBezTo>
                        <a:pt x="306" y="69"/>
                        <a:pt x="304" y="69"/>
                        <a:pt x="303" y="69"/>
                      </a:cubicBezTo>
                      <a:cubicBezTo>
                        <a:pt x="302" y="69"/>
                        <a:pt x="302" y="69"/>
                        <a:pt x="302" y="70"/>
                      </a:cubicBezTo>
                      <a:cubicBezTo>
                        <a:pt x="302" y="69"/>
                        <a:pt x="302" y="70"/>
                        <a:pt x="301" y="70"/>
                      </a:cubicBezTo>
                      <a:cubicBezTo>
                        <a:pt x="301" y="69"/>
                        <a:pt x="301" y="69"/>
                        <a:pt x="301" y="68"/>
                      </a:cubicBezTo>
                      <a:cubicBezTo>
                        <a:pt x="303" y="68"/>
                        <a:pt x="304" y="68"/>
                        <a:pt x="306" y="68"/>
                      </a:cubicBezTo>
                      <a:cubicBezTo>
                        <a:pt x="305" y="67"/>
                        <a:pt x="309" y="67"/>
                        <a:pt x="310" y="67"/>
                      </a:cubicBezTo>
                      <a:cubicBezTo>
                        <a:pt x="309" y="69"/>
                        <a:pt x="309" y="68"/>
                        <a:pt x="308" y="69"/>
                      </a:cubicBezTo>
                      <a:close/>
                      <a:moveTo>
                        <a:pt x="304" y="61"/>
                      </a:moveTo>
                      <a:cubicBezTo>
                        <a:pt x="304" y="61"/>
                        <a:pt x="303" y="61"/>
                        <a:pt x="303" y="61"/>
                      </a:cubicBezTo>
                      <a:cubicBezTo>
                        <a:pt x="302" y="61"/>
                        <a:pt x="300" y="62"/>
                        <a:pt x="300" y="60"/>
                      </a:cubicBezTo>
                      <a:cubicBezTo>
                        <a:pt x="302" y="60"/>
                        <a:pt x="303" y="60"/>
                        <a:pt x="304" y="60"/>
                      </a:cubicBezTo>
                      <a:cubicBezTo>
                        <a:pt x="304" y="61"/>
                        <a:pt x="304" y="61"/>
                        <a:pt x="304" y="61"/>
                      </a:cubicBezTo>
                      <a:cubicBezTo>
                        <a:pt x="304" y="61"/>
                        <a:pt x="305" y="60"/>
                        <a:pt x="306" y="61"/>
                      </a:cubicBezTo>
                      <a:cubicBezTo>
                        <a:pt x="305" y="62"/>
                        <a:pt x="305" y="61"/>
                        <a:pt x="304" y="61"/>
                      </a:cubicBezTo>
                      <a:close/>
                      <a:moveTo>
                        <a:pt x="299" y="52"/>
                      </a:moveTo>
                      <a:cubicBezTo>
                        <a:pt x="300" y="51"/>
                        <a:pt x="300" y="52"/>
                        <a:pt x="300" y="53"/>
                      </a:cubicBezTo>
                      <a:cubicBezTo>
                        <a:pt x="299" y="53"/>
                        <a:pt x="300" y="52"/>
                        <a:pt x="299" y="52"/>
                      </a:cubicBezTo>
                      <a:cubicBezTo>
                        <a:pt x="298" y="51"/>
                        <a:pt x="300" y="52"/>
                        <a:pt x="299" y="52"/>
                      </a:cubicBezTo>
                      <a:close/>
                      <a:moveTo>
                        <a:pt x="308" y="82"/>
                      </a:moveTo>
                      <a:cubicBezTo>
                        <a:pt x="308" y="83"/>
                        <a:pt x="307" y="82"/>
                        <a:pt x="306" y="83"/>
                      </a:cubicBezTo>
                      <a:cubicBezTo>
                        <a:pt x="306" y="82"/>
                        <a:pt x="306" y="82"/>
                        <a:pt x="306" y="82"/>
                      </a:cubicBezTo>
                      <a:cubicBezTo>
                        <a:pt x="305" y="82"/>
                        <a:pt x="308" y="82"/>
                        <a:pt x="308" y="82"/>
                      </a:cubicBezTo>
                      <a:close/>
                      <a:moveTo>
                        <a:pt x="314" y="59"/>
                      </a:moveTo>
                      <a:cubicBezTo>
                        <a:pt x="314" y="60"/>
                        <a:pt x="315" y="58"/>
                        <a:pt x="315" y="60"/>
                      </a:cubicBezTo>
                      <a:cubicBezTo>
                        <a:pt x="314" y="60"/>
                        <a:pt x="313" y="60"/>
                        <a:pt x="313" y="59"/>
                      </a:cubicBezTo>
                      <a:cubicBezTo>
                        <a:pt x="313" y="60"/>
                        <a:pt x="311" y="59"/>
                        <a:pt x="311" y="60"/>
                      </a:cubicBezTo>
                      <a:cubicBezTo>
                        <a:pt x="310" y="60"/>
                        <a:pt x="310" y="59"/>
                        <a:pt x="310" y="59"/>
                      </a:cubicBezTo>
                      <a:cubicBezTo>
                        <a:pt x="309" y="59"/>
                        <a:pt x="308" y="60"/>
                        <a:pt x="307" y="61"/>
                      </a:cubicBezTo>
                      <a:cubicBezTo>
                        <a:pt x="307" y="61"/>
                        <a:pt x="307" y="61"/>
                        <a:pt x="307" y="62"/>
                      </a:cubicBezTo>
                      <a:cubicBezTo>
                        <a:pt x="307" y="62"/>
                        <a:pt x="307" y="62"/>
                        <a:pt x="307" y="62"/>
                      </a:cubicBezTo>
                      <a:cubicBezTo>
                        <a:pt x="306" y="61"/>
                        <a:pt x="307" y="61"/>
                        <a:pt x="307" y="60"/>
                      </a:cubicBezTo>
                      <a:cubicBezTo>
                        <a:pt x="306" y="60"/>
                        <a:pt x="306" y="60"/>
                        <a:pt x="305" y="60"/>
                      </a:cubicBezTo>
                      <a:cubicBezTo>
                        <a:pt x="305" y="58"/>
                        <a:pt x="312" y="59"/>
                        <a:pt x="312" y="58"/>
                      </a:cubicBezTo>
                      <a:cubicBezTo>
                        <a:pt x="314" y="58"/>
                        <a:pt x="315" y="58"/>
                        <a:pt x="316" y="58"/>
                      </a:cubicBezTo>
                      <a:cubicBezTo>
                        <a:pt x="316" y="59"/>
                        <a:pt x="315" y="58"/>
                        <a:pt x="314" y="59"/>
                      </a:cubicBezTo>
                      <a:close/>
                      <a:moveTo>
                        <a:pt x="311" y="83"/>
                      </a:moveTo>
                      <a:cubicBezTo>
                        <a:pt x="310" y="83"/>
                        <a:pt x="310" y="84"/>
                        <a:pt x="310" y="84"/>
                      </a:cubicBezTo>
                      <a:cubicBezTo>
                        <a:pt x="311" y="85"/>
                        <a:pt x="312" y="82"/>
                        <a:pt x="313" y="84"/>
                      </a:cubicBezTo>
                      <a:cubicBezTo>
                        <a:pt x="312" y="84"/>
                        <a:pt x="312" y="84"/>
                        <a:pt x="311" y="85"/>
                      </a:cubicBezTo>
                      <a:cubicBezTo>
                        <a:pt x="314" y="85"/>
                        <a:pt x="315" y="84"/>
                        <a:pt x="318" y="83"/>
                      </a:cubicBezTo>
                      <a:cubicBezTo>
                        <a:pt x="318" y="83"/>
                        <a:pt x="318" y="83"/>
                        <a:pt x="318" y="84"/>
                      </a:cubicBezTo>
                      <a:cubicBezTo>
                        <a:pt x="319" y="84"/>
                        <a:pt x="319" y="83"/>
                        <a:pt x="320" y="83"/>
                      </a:cubicBezTo>
                      <a:cubicBezTo>
                        <a:pt x="320" y="83"/>
                        <a:pt x="320" y="83"/>
                        <a:pt x="320" y="83"/>
                      </a:cubicBezTo>
                      <a:cubicBezTo>
                        <a:pt x="322" y="82"/>
                        <a:pt x="323" y="83"/>
                        <a:pt x="324" y="82"/>
                      </a:cubicBezTo>
                      <a:cubicBezTo>
                        <a:pt x="325" y="84"/>
                        <a:pt x="321" y="83"/>
                        <a:pt x="321" y="84"/>
                      </a:cubicBezTo>
                      <a:cubicBezTo>
                        <a:pt x="318" y="83"/>
                        <a:pt x="315" y="86"/>
                        <a:pt x="313" y="86"/>
                      </a:cubicBezTo>
                      <a:cubicBezTo>
                        <a:pt x="313" y="86"/>
                        <a:pt x="313" y="86"/>
                        <a:pt x="313" y="86"/>
                      </a:cubicBezTo>
                      <a:cubicBezTo>
                        <a:pt x="311" y="87"/>
                        <a:pt x="311" y="85"/>
                        <a:pt x="309" y="86"/>
                      </a:cubicBezTo>
                      <a:cubicBezTo>
                        <a:pt x="309" y="85"/>
                        <a:pt x="310" y="85"/>
                        <a:pt x="310" y="85"/>
                      </a:cubicBezTo>
                      <a:cubicBezTo>
                        <a:pt x="309" y="85"/>
                        <a:pt x="310" y="84"/>
                        <a:pt x="309" y="83"/>
                      </a:cubicBezTo>
                      <a:cubicBezTo>
                        <a:pt x="310" y="83"/>
                        <a:pt x="310" y="83"/>
                        <a:pt x="311" y="83"/>
                      </a:cubicBezTo>
                      <a:close/>
                      <a:moveTo>
                        <a:pt x="313" y="62"/>
                      </a:moveTo>
                      <a:cubicBezTo>
                        <a:pt x="314" y="62"/>
                        <a:pt x="313" y="62"/>
                        <a:pt x="313" y="63"/>
                      </a:cubicBezTo>
                      <a:cubicBezTo>
                        <a:pt x="313" y="63"/>
                        <a:pt x="315" y="62"/>
                        <a:pt x="316" y="63"/>
                      </a:cubicBezTo>
                      <a:cubicBezTo>
                        <a:pt x="314" y="63"/>
                        <a:pt x="310" y="64"/>
                        <a:pt x="307" y="63"/>
                      </a:cubicBezTo>
                      <a:cubicBezTo>
                        <a:pt x="309" y="62"/>
                        <a:pt x="311" y="61"/>
                        <a:pt x="313" y="62"/>
                      </a:cubicBezTo>
                      <a:close/>
                      <a:moveTo>
                        <a:pt x="316" y="86"/>
                      </a:moveTo>
                      <a:cubicBezTo>
                        <a:pt x="315" y="87"/>
                        <a:pt x="315" y="87"/>
                        <a:pt x="313" y="87"/>
                      </a:cubicBezTo>
                      <a:cubicBezTo>
                        <a:pt x="314" y="87"/>
                        <a:pt x="315" y="86"/>
                        <a:pt x="316" y="86"/>
                      </a:cubicBezTo>
                      <a:close/>
                      <a:moveTo>
                        <a:pt x="313" y="51"/>
                      </a:moveTo>
                      <a:cubicBezTo>
                        <a:pt x="313" y="50"/>
                        <a:pt x="314" y="50"/>
                        <a:pt x="314" y="50"/>
                      </a:cubicBezTo>
                      <a:cubicBezTo>
                        <a:pt x="315" y="50"/>
                        <a:pt x="313" y="51"/>
                        <a:pt x="313" y="51"/>
                      </a:cubicBezTo>
                      <a:close/>
                      <a:moveTo>
                        <a:pt x="319" y="71"/>
                      </a:moveTo>
                      <a:cubicBezTo>
                        <a:pt x="319" y="72"/>
                        <a:pt x="321" y="72"/>
                        <a:pt x="322" y="72"/>
                      </a:cubicBezTo>
                      <a:cubicBezTo>
                        <a:pt x="321" y="71"/>
                        <a:pt x="326" y="70"/>
                        <a:pt x="326" y="72"/>
                      </a:cubicBezTo>
                      <a:cubicBezTo>
                        <a:pt x="324" y="72"/>
                        <a:pt x="322" y="73"/>
                        <a:pt x="320" y="73"/>
                      </a:cubicBezTo>
                      <a:cubicBezTo>
                        <a:pt x="320" y="73"/>
                        <a:pt x="320" y="73"/>
                        <a:pt x="320" y="73"/>
                      </a:cubicBezTo>
                      <a:cubicBezTo>
                        <a:pt x="319" y="74"/>
                        <a:pt x="318" y="73"/>
                        <a:pt x="317" y="73"/>
                      </a:cubicBezTo>
                      <a:cubicBezTo>
                        <a:pt x="317" y="73"/>
                        <a:pt x="318" y="73"/>
                        <a:pt x="318" y="73"/>
                      </a:cubicBezTo>
                      <a:cubicBezTo>
                        <a:pt x="318" y="72"/>
                        <a:pt x="318" y="72"/>
                        <a:pt x="317" y="72"/>
                      </a:cubicBezTo>
                      <a:cubicBezTo>
                        <a:pt x="317" y="72"/>
                        <a:pt x="319" y="72"/>
                        <a:pt x="319" y="71"/>
                      </a:cubicBezTo>
                      <a:cubicBezTo>
                        <a:pt x="319" y="71"/>
                        <a:pt x="319" y="71"/>
                        <a:pt x="319" y="71"/>
                      </a:cubicBezTo>
                      <a:close/>
                      <a:moveTo>
                        <a:pt x="316" y="42"/>
                      </a:moveTo>
                      <a:cubicBezTo>
                        <a:pt x="316" y="41"/>
                        <a:pt x="315" y="41"/>
                        <a:pt x="315" y="42"/>
                      </a:cubicBezTo>
                      <a:cubicBezTo>
                        <a:pt x="314" y="42"/>
                        <a:pt x="314" y="41"/>
                        <a:pt x="314" y="41"/>
                      </a:cubicBezTo>
                      <a:cubicBezTo>
                        <a:pt x="315" y="41"/>
                        <a:pt x="317" y="40"/>
                        <a:pt x="316" y="42"/>
                      </a:cubicBezTo>
                      <a:close/>
                      <a:moveTo>
                        <a:pt x="326" y="90"/>
                      </a:moveTo>
                      <a:cubicBezTo>
                        <a:pt x="325" y="90"/>
                        <a:pt x="325" y="91"/>
                        <a:pt x="324" y="90"/>
                      </a:cubicBezTo>
                      <a:cubicBezTo>
                        <a:pt x="325" y="89"/>
                        <a:pt x="326" y="90"/>
                        <a:pt x="327" y="89"/>
                      </a:cubicBezTo>
                      <a:cubicBezTo>
                        <a:pt x="328" y="90"/>
                        <a:pt x="326" y="89"/>
                        <a:pt x="326" y="90"/>
                      </a:cubicBezTo>
                      <a:close/>
                      <a:moveTo>
                        <a:pt x="322" y="73"/>
                      </a:moveTo>
                      <a:cubicBezTo>
                        <a:pt x="323" y="73"/>
                        <a:pt x="324" y="73"/>
                        <a:pt x="324" y="73"/>
                      </a:cubicBezTo>
                      <a:cubicBezTo>
                        <a:pt x="325" y="73"/>
                        <a:pt x="322" y="74"/>
                        <a:pt x="322" y="73"/>
                      </a:cubicBezTo>
                      <a:close/>
                      <a:moveTo>
                        <a:pt x="323" y="34"/>
                      </a:moveTo>
                      <a:cubicBezTo>
                        <a:pt x="324" y="36"/>
                        <a:pt x="327" y="35"/>
                        <a:pt x="328" y="35"/>
                      </a:cubicBezTo>
                      <a:cubicBezTo>
                        <a:pt x="327" y="36"/>
                        <a:pt x="326" y="36"/>
                        <a:pt x="324" y="36"/>
                      </a:cubicBezTo>
                      <a:cubicBezTo>
                        <a:pt x="324" y="36"/>
                        <a:pt x="323" y="36"/>
                        <a:pt x="323" y="36"/>
                      </a:cubicBezTo>
                      <a:cubicBezTo>
                        <a:pt x="324" y="35"/>
                        <a:pt x="323" y="35"/>
                        <a:pt x="323" y="34"/>
                      </a:cubicBezTo>
                      <a:close/>
                      <a:moveTo>
                        <a:pt x="325" y="37"/>
                      </a:moveTo>
                      <a:cubicBezTo>
                        <a:pt x="325" y="37"/>
                        <a:pt x="325" y="37"/>
                        <a:pt x="325" y="36"/>
                      </a:cubicBezTo>
                      <a:cubicBezTo>
                        <a:pt x="326" y="36"/>
                        <a:pt x="326" y="36"/>
                        <a:pt x="327" y="36"/>
                      </a:cubicBezTo>
                      <a:cubicBezTo>
                        <a:pt x="327" y="38"/>
                        <a:pt x="332" y="36"/>
                        <a:pt x="332" y="37"/>
                      </a:cubicBezTo>
                      <a:cubicBezTo>
                        <a:pt x="330" y="37"/>
                        <a:pt x="330" y="38"/>
                        <a:pt x="328" y="37"/>
                      </a:cubicBezTo>
                      <a:cubicBezTo>
                        <a:pt x="328" y="38"/>
                        <a:pt x="326" y="38"/>
                        <a:pt x="325" y="38"/>
                      </a:cubicBezTo>
                      <a:cubicBezTo>
                        <a:pt x="325" y="38"/>
                        <a:pt x="325" y="38"/>
                        <a:pt x="325" y="38"/>
                      </a:cubicBezTo>
                      <a:cubicBezTo>
                        <a:pt x="325" y="39"/>
                        <a:pt x="325" y="37"/>
                        <a:pt x="324" y="37"/>
                      </a:cubicBezTo>
                      <a:cubicBezTo>
                        <a:pt x="324" y="36"/>
                        <a:pt x="325" y="36"/>
                        <a:pt x="325" y="37"/>
                      </a:cubicBezTo>
                      <a:close/>
                      <a:moveTo>
                        <a:pt x="338" y="79"/>
                      </a:moveTo>
                      <a:cubicBezTo>
                        <a:pt x="338" y="80"/>
                        <a:pt x="337" y="80"/>
                        <a:pt x="337" y="81"/>
                      </a:cubicBezTo>
                      <a:cubicBezTo>
                        <a:pt x="336" y="81"/>
                        <a:pt x="335" y="82"/>
                        <a:pt x="334" y="81"/>
                      </a:cubicBezTo>
                      <a:cubicBezTo>
                        <a:pt x="334" y="81"/>
                        <a:pt x="334" y="80"/>
                        <a:pt x="335" y="81"/>
                      </a:cubicBezTo>
                      <a:cubicBezTo>
                        <a:pt x="335" y="80"/>
                        <a:pt x="335" y="80"/>
                        <a:pt x="335" y="80"/>
                      </a:cubicBezTo>
                      <a:cubicBezTo>
                        <a:pt x="335" y="79"/>
                        <a:pt x="337" y="79"/>
                        <a:pt x="338" y="79"/>
                      </a:cubicBezTo>
                      <a:close/>
                      <a:moveTo>
                        <a:pt x="337" y="87"/>
                      </a:moveTo>
                      <a:cubicBezTo>
                        <a:pt x="337" y="87"/>
                        <a:pt x="337" y="88"/>
                        <a:pt x="337" y="88"/>
                      </a:cubicBezTo>
                      <a:cubicBezTo>
                        <a:pt x="337" y="88"/>
                        <a:pt x="337" y="88"/>
                        <a:pt x="337" y="88"/>
                      </a:cubicBezTo>
                      <a:cubicBezTo>
                        <a:pt x="337" y="88"/>
                        <a:pt x="337" y="88"/>
                        <a:pt x="336" y="89"/>
                      </a:cubicBezTo>
                      <a:cubicBezTo>
                        <a:pt x="336" y="88"/>
                        <a:pt x="336" y="88"/>
                        <a:pt x="336" y="88"/>
                      </a:cubicBezTo>
                      <a:cubicBezTo>
                        <a:pt x="336" y="87"/>
                        <a:pt x="337" y="88"/>
                        <a:pt x="337" y="87"/>
                      </a:cubicBezTo>
                      <a:close/>
                      <a:moveTo>
                        <a:pt x="347" y="85"/>
                      </a:moveTo>
                      <a:cubicBezTo>
                        <a:pt x="348" y="86"/>
                        <a:pt x="347" y="85"/>
                        <a:pt x="347" y="86"/>
                      </a:cubicBezTo>
                      <a:cubicBezTo>
                        <a:pt x="348" y="86"/>
                        <a:pt x="348" y="85"/>
                        <a:pt x="349" y="86"/>
                      </a:cubicBezTo>
                      <a:cubicBezTo>
                        <a:pt x="346" y="87"/>
                        <a:pt x="343" y="87"/>
                        <a:pt x="338" y="88"/>
                      </a:cubicBezTo>
                      <a:cubicBezTo>
                        <a:pt x="339" y="87"/>
                        <a:pt x="340" y="87"/>
                        <a:pt x="341" y="87"/>
                      </a:cubicBezTo>
                      <a:cubicBezTo>
                        <a:pt x="341" y="86"/>
                        <a:pt x="340" y="86"/>
                        <a:pt x="340" y="86"/>
                      </a:cubicBezTo>
                      <a:cubicBezTo>
                        <a:pt x="340" y="86"/>
                        <a:pt x="341" y="86"/>
                        <a:pt x="341" y="86"/>
                      </a:cubicBezTo>
                      <a:cubicBezTo>
                        <a:pt x="341" y="87"/>
                        <a:pt x="341" y="87"/>
                        <a:pt x="341" y="87"/>
                      </a:cubicBezTo>
                      <a:cubicBezTo>
                        <a:pt x="343" y="86"/>
                        <a:pt x="345" y="86"/>
                        <a:pt x="347" y="86"/>
                      </a:cubicBezTo>
                      <a:cubicBezTo>
                        <a:pt x="346" y="85"/>
                        <a:pt x="346" y="85"/>
                        <a:pt x="345" y="86"/>
                      </a:cubicBezTo>
                      <a:cubicBezTo>
                        <a:pt x="345" y="85"/>
                        <a:pt x="346" y="86"/>
                        <a:pt x="347" y="85"/>
                      </a:cubicBezTo>
                      <a:close/>
                      <a:moveTo>
                        <a:pt x="338" y="80"/>
                      </a:moveTo>
                      <a:cubicBezTo>
                        <a:pt x="338" y="79"/>
                        <a:pt x="340" y="78"/>
                        <a:pt x="340" y="79"/>
                      </a:cubicBezTo>
                      <a:cubicBezTo>
                        <a:pt x="340" y="80"/>
                        <a:pt x="339" y="80"/>
                        <a:pt x="338" y="81"/>
                      </a:cubicBezTo>
                      <a:cubicBezTo>
                        <a:pt x="338" y="81"/>
                        <a:pt x="339" y="79"/>
                        <a:pt x="338" y="80"/>
                      </a:cubicBezTo>
                      <a:close/>
                      <a:moveTo>
                        <a:pt x="352" y="75"/>
                      </a:moveTo>
                      <a:cubicBezTo>
                        <a:pt x="348" y="75"/>
                        <a:pt x="344" y="77"/>
                        <a:pt x="340" y="76"/>
                      </a:cubicBezTo>
                      <a:cubicBezTo>
                        <a:pt x="342" y="75"/>
                        <a:pt x="342" y="76"/>
                        <a:pt x="343" y="76"/>
                      </a:cubicBezTo>
                      <a:cubicBezTo>
                        <a:pt x="343" y="75"/>
                        <a:pt x="343" y="75"/>
                        <a:pt x="343" y="74"/>
                      </a:cubicBezTo>
                      <a:cubicBezTo>
                        <a:pt x="341" y="75"/>
                        <a:pt x="340" y="75"/>
                        <a:pt x="338" y="75"/>
                      </a:cubicBezTo>
                      <a:cubicBezTo>
                        <a:pt x="338" y="74"/>
                        <a:pt x="340" y="74"/>
                        <a:pt x="340" y="74"/>
                      </a:cubicBezTo>
                      <a:cubicBezTo>
                        <a:pt x="341" y="74"/>
                        <a:pt x="341" y="73"/>
                        <a:pt x="343" y="73"/>
                      </a:cubicBezTo>
                      <a:cubicBezTo>
                        <a:pt x="343" y="72"/>
                        <a:pt x="340" y="73"/>
                        <a:pt x="341" y="72"/>
                      </a:cubicBezTo>
                      <a:cubicBezTo>
                        <a:pt x="340" y="72"/>
                        <a:pt x="340" y="72"/>
                        <a:pt x="340" y="73"/>
                      </a:cubicBezTo>
                      <a:cubicBezTo>
                        <a:pt x="339" y="72"/>
                        <a:pt x="339" y="72"/>
                        <a:pt x="338" y="71"/>
                      </a:cubicBezTo>
                      <a:cubicBezTo>
                        <a:pt x="338" y="71"/>
                        <a:pt x="340" y="71"/>
                        <a:pt x="340" y="71"/>
                      </a:cubicBezTo>
                      <a:cubicBezTo>
                        <a:pt x="338" y="71"/>
                        <a:pt x="340" y="72"/>
                        <a:pt x="341" y="72"/>
                      </a:cubicBezTo>
                      <a:cubicBezTo>
                        <a:pt x="341" y="71"/>
                        <a:pt x="340" y="71"/>
                        <a:pt x="339" y="70"/>
                      </a:cubicBezTo>
                      <a:cubicBezTo>
                        <a:pt x="340" y="69"/>
                        <a:pt x="342" y="70"/>
                        <a:pt x="343" y="69"/>
                      </a:cubicBezTo>
                      <a:cubicBezTo>
                        <a:pt x="343" y="69"/>
                        <a:pt x="343" y="69"/>
                        <a:pt x="343" y="70"/>
                      </a:cubicBezTo>
                      <a:cubicBezTo>
                        <a:pt x="344" y="70"/>
                        <a:pt x="344" y="69"/>
                        <a:pt x="345" y="69"/>
                      </a:cubicBezTo>
                      <a:cubicBezTo>
                        <a:pt x="345" y="70"/>
                        <a:pt x="345" y="70"/>
                        <a:pt x="345" y="70"/>
                      </a:cubicBezTo>
                      <a:cubicBezTo>
                        <a:pt x="345" y="70"/>
                        <a:pt x="345" y="70"/>
                        <a:pt x="345" y="71"/>
                      </a:cubicBezTo>
                      <a:cubicBezTo>
                        <a:pt x="346" y="70"/>
                        <a:pt x="346" y="70"/>
                        <a:pt x="346" y="70"/>
                      </a:cubicBezTo>
                      <a:cubicBezTo>
                        <a:pt x="346" y="70"/>
                        <a:pt x="347" y="70"/>
                        <a:pt x="348" y="70"/>
                      </a:cubicBezTo>
                      <a:cubicBezTo>
                        <a:pt x="348" y="70"/>
                        <a:pt x="346" y="71"/>
                        <a:pt x="346" y="71"/>
                      </a:cubicBezTo>
                      <a:cubicBezTo>
                        <a:pt x="345" y="71"/>
                        <a:pt x="345" y="71"/>
                        <a:pt x="345" y="71"/>
                      </a:cubicBezTo>
                      <a:cubicBezTo>
                        <a:pt x="346" y="72"/>
                        <a:pt x="348" y="70"/>
                        <a:pt x="349" y="70"/>
                      </a:cubicBezTo>
                      <a:cubicBezTo>
                        <a:pt x="349" y="70"/>
                        <a:pt x="348" y="70"/>
                        <a:pt x="348" y="69"/>
                      </a:cubicBezTo>
                      <a:cubicBezTo>
                        <a:pt x="350" y="69"/>
                        <a:pt x="350" y="69"/>
                        <a:pt x="352" y="69"/>
                      </a:cubicBezTo>
                      <a:cubicBezTo>
                        <a:pt x="352" y="69"/>
                        <a:pt x="351" y="69"/>
                        <a:pt x="351" y="70"/>
                      </a:cubicBezTo>
                      <a:cubicBezTo>
                        <a:pt x="353" y="70"/>
                        <a:pt x="355" y="69"/>
                        <a:pt x="359" y="69"/>
                      </a:cubicBezTo>
                      <a:cubicBezTo>
                        <a:pt x="359" y="71"/>
                        <a:pt x="355" y="70"/>
                        <a:pt x="355" y="71"/>
                      </a:cubicBezTo>
                      <a:cubicBezTo>
                        <a:pt x="356" y="71"/>
                        <a:pt x="354" y="71"/>
                        <a:pt x="355" y="70"/>
                      </a:cubicBezTo>
                      <a:cubicBezTo>
                        <a:pt x="354" y="71"/>
                        <a:pt x="353" y="71"/>
                        <a:pt x="352" y="70"/>
                      </a:cubicBezTo>
                      <a:cubicBezTo>
                        <a:pt x="351" y="72"/>
                        <a:pt x="349" y="72"/>
                        <a:pt x="347" y="72"/>
                      </a:cubicBezTo>
                      <a:cubicBezTo>
                        <a:pt x="347" y="72"/>
                        <a:pt x="347" y="73"/>
                        <a:pt x="346" y="73"/>
                      </a:cubicBezTo>
                      <a:cubicBezTo>
                        <a:pt x="346" y="73"/>
                        <a:pt x="346" y="73"/>
                        <a:pt x="346" y="73"/>
                      </a:cubicBezTo>
                      <a:cubicBezTo>
                        <a:pt x="347" y="73"/>
                        <a:pt x="347" y="72"/>
                        <a:pt x="347" y="72"/>
                      </a:cubicBezTo>
                      <a:cubicBezTo>
                        <a:pt x="348" y="74"/>
                        <a:pt x="349" y="74"/>
                        <a:pt x="351" y="74"/>
                      </a:cubicBezTo>
                      <a:cubicBezTo>
                        <a:pt x="351" y="74"/>
                        <a:pt x="352" y="74"/>
                        <a:pt x="353" y="74"/>
                      </a:cubicBezTo>
                      <a:cubicBezTo>
                        <a:pt x="352" y="74"/>
                        <a:pt x="353" y="74"/>
                        <a:pt x="352" y="75"/>
                      </a:cubicBezTo>
                      <a:close/>
                      <a:moveTo>
                        <a:pt x="343" y="78"/>
                      </a:moveTo>
                      <a:cubicBezTo>
                        <a:pt x="344" y="79"/>
                        <a:pt x="343" y="80"/>
                        <a:pt x="342" y="79"/>
                      </a:cubicBezTo>
                      <a:cubicBezTo>
                        <a:pt x="342" y="80"/>
                        <a:pt x="343" y="80"/>
                        <a:pt x="342" y="81"/>
                      </a:cubicBezTo>
                      <a:cubicBezTo>
                        <a:pt x="343" y="81"/>
                        <a:pt x="343" y="80"/>
                        <a:pt x="343" y="80"/>
                      </a:cubicBezTo>
                      <a:cubicBezTo>
                        <a:pt x="344" y="80"/>
                        <a:pt x="342" y="81"/>
                        <a:pt x="343" y="82"/>
                      </a:cubicBezTo>
                      <a:cubicBezTo>
                        <a:pt x="342" y="81"/>
                        <a:pt x="341" y="82"/>
                        <a:pt x="340" y="81"/>
                      </a:cubicBezTo>
                      <a:cubicBezTo>
                        <a:pt x="341" y="80"/>
                        <a:pt x="341" y="80"/>
                        <a:pt x="342" y="80"/>
                      </a:cubicBezTo>
                      <a:cubicBezTo>
                        <a:pt x="342" y="80"/>
                        <a:pt x="341" y="80"/>
                        <a:pt x="341" y="79"/>
                      </a:cubicBezTo>
                      <a:cubicBezTo>
                        <a:pt x="342" y="79"/>
                        <a:pt x="342" y="79"/>
                        <a:pt x="343" y="78"/>
                      </a:cubicBezTo>
                      <a:close/>
                      <a:moveTo>
                        <a:pt x="348" y="69"/>
                      </a:moveTo>
                      <a:cubicBezTo>
                        <a:pt x="348" y="68"/>
                        <a:pt x="347" y="68"/>
                        <a:pt x="347" y="68"/>
                      </a:cubicBezTo>
                      <a:cubicBezTo>
                        <a:pt x="347" y="67"/>
                        <a:pt x="349" y="67"/>
                        <a:pt x="348" y="67"/>
                      </a:cubicBezTo>
                      <a:cubicBezTo>
                        <a:pt x="348" y="67"/>
                        <a:pt x="351" y="67"/>
                        <a:pt x="352" y="67"/>
                      </a:cubicBezTo>
                      <a:cubicBezTo>
                        <a:pt x="351" y="69"/>
                        <a:pt x="349" y="68"/>
                        <a:pt x="348" y="69"/>
                      </a:cubicBezTo>
                      <a:close/>
                      <a:moveTo>
                        <a:pt x="361" y="49"/>
                      </a:moveTo>
                      <a:cubicBezTo>
                        <a:pt x="360" y="48"/>
                        <a:pt x="361" y="48"/>
                        <a:pt x="362" y="48"/>
                      </a:cubicBezTo>
                      <a:cubicBezTo>
                        <a:pt x="362" y="48"/>
                        <a:pt x="362" y="48"/>
                        <a:pt x="362" y="48"/>
                      </a:cubicBezTo>
                      <a:cubicBezTo>
                        <a:pt x="362" y="49"/>
                        <a:pt x="361" y="48"/>
                        <a:pt x="361" y="49"/>
                      </a:cubicBezTo>
                      <a:close/>
                      <a:moveTo>
                        <a:pt x="372" y="75"/>
                      </a:moveTo>
                      <a:cubicBezTo>
                        <a:pt x="372" y="76"/>
                        <a:pt x="371" y="76"/>
                        <a:pt x="371" y="76"/>
                      </a:cubicBezTo>
                      <a:cubicBezTo>
                        <a:pt x="371" y="77"/>
                        <a:pt x="372" y="75"/>
                        <a:pt x="373" y="76"/>
                      </a:cubicBezTo>
                      <a:cubicBezTo>
                        <a:pt x="372" y="78"/>
                        <a:pt x="376" y="76"/>
                        <a:pt x="377" y="76"/>
                      </a:cubicBezTo>
                      <a:cubicBezTo>
                        <a:pt x="377" y="76"/>
                        <a:pt x="376" y="78"/>
                        <a:pt x="377" y="78"/>
                      </a:cubicBezTo>
                      <a:cubicBezTo>
                        <a:pt x="375" y="79"/>
                        <a:pt x="372" y="78"/>
                        <a:pt x="369" y="79"/>
                      </a:cubicBezTo>
                      <a:cubicBezTo>
                        <a:pt x="369" y="79"/>
                        <a:pt x="370" y="79"/>
                        <a:pt x="370" y="79"/>
                      </a:cubicBezTo>
                      <a:cubicBezTo>
                        <a:pt x="370" y="78"/>
                        <a:pt x="369" y="78"/>
                        <a:pt x="369" y="77"/>
                      </a:cubicBezTo>
                      <a:cubicBezTo>
                        <a:pt x="370" y="78"/>
                        <a:pt x="370" y="78"/>
                        <a:pt x="371" y="78"/>
                      </a:cubicBezTo>
                      <a:cubicBezTo>
                        <a:pt x="371" y="77"/>
                        <a:pt x="371" y="77"/>
                        <a:pt x="370" y="77"/>
                      </a:cubicBezTo>
                      <a:cubicBezTo>
                        <a:pt x="370" y="77"/>
                        <a:pt x="370" y="77"/>
                        <a:pt x="371" y="77"/>
                      </a:cubicBezTo>
                      <a:cubicBezTo>
                        <a:pt x="370" y="78"/>
                        <a:pt x="369" y="76"/>
                        <a:pt x="367" y="78"/>
                      </a:cubicBezTo>
                      <a:cubicBezTo>
                        <a:pt x="367" y="77"/>
                        <a:pt x="369" y="76"/>
                        <a:pt x="367" y="76"/>
                      </a:cubicBezTo>
                      <a:cubicBezTo>
                        <a:pt x="368" y="76"/>
                        <a:pt x="371" y="75"/>
                        <a:pt x="372" y="75"/>
                      </a:cubicBezTo>
                      <a:close/>
                      <a:moveTo>
                        <a:pt x="371" y="77"/>
                      </a:moveTo>
                      <a:cubicBezTo>
                        <a:pt x="372" y="77"/>
                        <a:pt x="371" y="78"/>
                        <a:pt x="372" y="78"/>
                      </a:cubicBezTo>
                      <a:cubicBezTo>
                        <a:pt x="372" y="77"/>
                        <a:pt x="373" y="77"/>
                        <a:pt x="373" y="76"/>
                      </a:cubicBezTo>
                      <a:cubicBezTo>
                        <a:pt x="372" y="76"/>
                        <a:pt x="372" y="76"/>
                        <a:pt x="371" y="77"/>
                      </a:cubicBezTo>
                      <a:close/>
                      <a:moveTo>
                        <a:pt x="369" y="28"/>
                      </a:moveTo>
                      <a:cubicBezTo>
                        <a:pt x="369" y="29"/>
                        <a:pt x="368" y="29"/>
                        <a:pt x="368" y="29"/>
                      </a:cubicBezTo>
                      <a:cubicBezTo>
                        <a:pt x="368" y="28"/>
                        <a:pt x="369" y="28"/>
                        <a:pt x="369" y="28"/>
                      </a:cubicBezTo>
                      <a:close/>
                      <a:moveTo>
                        <a:pt x="379" y="55"/>
                      </a:moveTo>
                      <a:cubicBezTo>
                        <a:pt x="380" y="55"/>
                        <a:pt x="380" y="55"/>
                        <a:pt x="379" y="55"/>
                      </a:cubicBezTo>
                      <a:cubicBezTo>
                        <a:pt x="379" y="54"/>
                        <a:pt x="381" y="54"/>
                        <a:pt x="381" y="54"/>
                      </a:cubicBezTo>
                      <a:cubicBezTo>
                        <a:pt x="379" y="54"/>
                        <a:pt x="376" y="53"/>
                        <a:pt x="376" y="56"/>
                      </a:cubicBezTo>
                      <a:cubicBezTo>
                        <a:pt x="375" y="55"/>
                        <a:pt x="376" y="53"/>
                        <a:pt x="377" y="53"/>
                      </a:cubicBezTo>
                      <a:cubicBezTo>
                        <a:pt x="377" y="54"/>
                        <a:pt x="379" y="53"/>
                        <a:pt x="379" y="52"/>
                      </a:cubicBezTo>
                      <a:cubicBezTo>
                        <a:pt x="380" y="52"/>
                        <a:pt x="381" y="53"/>
                        <a:pt x="383" y="53"/>
                      </a:cubicBezTo>
                      <a:cubicBezTo>
                        <a:pt x="382" y="53"/>
                        <a:pt x="380" y="54"/>
                        <a:pt x="381" y="55"/>
                      </a:cubicBezTo>
                      <a:cubicBezTo>
                        <a:pt x="381" y="54"/>
                        <a:pt x="381" y="54"/>
                        <a:pt x="382" y="54"/>
                      </a:cubicBezTo>
                      <a:cubicBezTo>
                        <a:pt x="382" y="54"/>
                        <a:pt x="382" y="54"/>
                        <a:pt x="383" y="55"/>
                      </a:cubicBezTo>
                      <a:cubicBezTo>
                        <a:pt x="383" y="54"/>
                        <a:pt x="386" y="54"/>
                        <a:pt x="387" y="54"/>
                      </a:cubicBezTo>
                      <a:cubicBezTo>
                        <a:pt x="386" y="55"/>
                        <a:pt x="386" y="54"/>
                        <a:pt x="384" y="54"/>
                      </a:cubicBezTo>
                      <a:cubicBezTo>
                        <a:pt x="384" y="56"/>
                        <a:pt x="381" y="55"/>
                        <a:pt x="379" y="55"/>
                      </a:cubicBezTo>
                      <a:close/>
                      <a:moveTo>
                        <a:pt x="372" y="54"/>
                      </a:moveTo>
                      <a:cubicBezTo>
                        <a:pt x="371" y="53"/>
                        <a:pt x="373" y="53"/>
                        <a:pt x="373" y="53"/>
                      </a:cubicBezTo>
                      <a:cubicBezTo>
                        <a:pt x="373" y="53"/>
                        <a:pt x="373" y="53"/>
                        <a:pt x="373" y="53"/>
                      </a:cubicBezTo>
                      <a:cubicBezTo>
                        <a:pt x="372" y="53"/>
                        <a:pt x="373" y="53"/>
                        <a:pt x="373" y="53"/>
                      </a:cubicBezTo>
                      <a:cubicBezTo>
                        <a:pt x="373" y="53"/>
                        <a:pt x="373" y="53"/>
                        <a:pt x="373" y="53"/>
                      </a:cubicBezTo>
                      <a:cubicBezTo>
                        <a:pt x="374" y="53"/>
                        <a:pt x="375" y="54"/>
                        <a:pt x="376" y="53"/>
                      </a:cubicBezTo>
                      <a:cubicBezTo>
                        <a:pt x="375" y="54"/>
                        <a:pt x="373" y="54"/>
                        <a:pt x="372" y="54"/>
                      </a:cubicBezTo>
                      <a:close/>
                      <a:moveTo>
                        <a:pt x="374" y="30"/>
                      </a:moveTo>
                      <a:cubicBezTo>
                        <a:pt x="374" y="29"/>
                        <a:pt x="374" y="28"/>
                        <a:pt x="373" y="29"/>
                      </a:cubicBezTo>
                      <a:cubicBezTo>
                        <a:pt x="373" y="28"/>
                        <a:pt x="373" y="28"/>
                        <a:pt x="373" y="28"/>
                      </a:cubicBezTo>
                      <a:cubicBezTo>
                        <a:pt x="373" y="28"/>
                        <a:pt x="373" y="28"/>
                        <a:pt x="373" y="28"/>
                      </a:cubicBezTo>
                      <a:cubicBezTo>
                        <a:pt x="372" y="28"/>
                        <a:pt x="375" y="28"/>
                        <a:pt x="374" y="29"/>
                      </a:cubicBezTo>
                      <a:cubicBezTo>
                        <a:pt x="375" y="28"/>
                        <a:pt x="375" y="28"/>
                        <a:pt x="375" y="28"/>
                      </a:cubicBezTo>
                      <a:cubicBezTo>
                        <a:pt x="376" y="27"/>
                        <a:pt x="377" y="28"/>
                        <a:pt x="378" y="28"/>
                      </a:cubicBezTo>
                      <a:cubicBezTo>
                        <a:pt x="377" y="29"/>
                        <a:pt x="375" y="28"/>
                        <a:pt x="374" y="30"/>
                      </a:cubicBezTo>
                      <a:close/>
                      <a:moveTo>
                        <a:pt x="381" y="76"/>
                      </a:moveTo>
                      <a:cubicBezTo>
                        <a:pt x="381" y="76"/>
                        <a:pt x="385" y="75"/>
                        <a:pt x="385" y="74"/>
                      </a:cubicBezTo>
                      <a:cubicBezTo>
                        <a:pt x="385" y="75"/>
                        <a:pt x="384" y="75"/>
                        <a:pt x="385" y="75"/>
                      </a:cubicBezTo>
                      <a:cubicBezTo>
                        <a:pt x="385" y="76"/>
                        <a:pt x="384" y="76"/>
                        <a:pt x="384" y="76"/>
                      </a:cubicBezTo>
                      <a:cubicBezTo>
                        <a:pt x="384" y="77"/>
                        <a:pt x="385" y="76"/>
                        <a:pt x="386" y="76"/>
                      </a:cubicBezTo>
                      <a:cubicBezTo>
                        <a:pt x="386" y="77"/>
                        <a:pt x="386" y="78"/>
                        <a:pt x="387" y="77"/>
                      </a:cubicBezTo>
                      <a:cubicBezTo>
                        <a:pt x="386" y="78"/>
                        <a:pt x="385" y="78"/>
                        <a:pt x="385" y="77"/>
                      </a:cubicBezTo>
                      <a:cubicBezTo>
                        <a:pt x="384" y="78"/>
                        <a:pt x="383" y="77"/>
                        <a:pt x="381" y="78"/>
                      </a:cubicBezTo>
                      <a:cubicBezTo>
                        <a:pt x="382" y="78"/>
                        <a:pt x="382" y="78"/>
                        <a:pt x="382" y="78"/>
                      </a:cubicBezTo>
                      <a:cubicBezTo>
                        <a:pt x="382" y="79"/>
                        <a:pt x="381" y="77"/>
                        <a:pt x="380" y="78"/>
                      </a:cubicBezTo>
                      <a:cubicBezTo>
                        <a:pt x="380" y="77"/>
                        <a:pt x="382" y="77"/>
                        <a:pt x="384" y="76"/>
                      </a:cubicBezTo>
                      <a:cubicBezTo>
                        <a:pt x="383" y="76"/>
                        <a:pt x="382" y="76"/>
                        <a:pt x="381" y="76"/>
                      </a:cubicBezTo>
                      <a:close/>
                      <a:moveTo>
                        <a:pt x="376" y="23"/>
                      </a:moveTo>
                      <a:cubicBezTo>
                        <a:pt x="376" y="23"/>
                        <a:pt x="376" y="23"/>
                        <a:pt x="376" y="23"/>
                      </a:cubicBezTo>
                      <a:cubicBezTo>
                        <a:pt x="376" y="23"/>
                        <a:pt x="375" y="23"/>
                        <a:pt x="375" y="23"/>
                      </a:cubicBezTo>
                      <a:cubicBezTo>
                        <a:pt x="375" y="22"/>
                        <a:pt x="377" y="22"/>
                        <a:pt x="377" y="23"/>
                      </a:cubicBezTo>
                      <a:lnTo>
                        <a:pt x="376" y="23"/>
                      </a:lnTo>
                      <a:close/>
                      <a:moveTo>
                        <a:pt x="403" y="30"/>
                      </a:moveTo>
                      <a:cubicBezTo>
                        <a:pt x="402" y="30"/>
                        <a:pt x="403" y="30"/>
                        <a:pt x="404" y="30"/>
                      </a:cubicBezTo>
                      <a:cubicBezTo>
                        <a:pt x="404" y="30"/>
                        <a:pt x="404" y="30"/>
                        <a:pt x="405" y="30"/>
                      </a:cubicBezTo>
                      <a:cubicBezTo>
                        <a:pt x="404" y="31"/>
                        <a:pt x="401" y="30"/>
                        <a:pt x="400" y="32"/>
                      </a:cubicBezTo>
                      <a:cubicBezTo>
                        <a:pt x="400" y="32"/>
                        <a:pt x="400" y="32"/>
                        <a:pt x="400" y="32"/>
                      </a:cubicBezTo>
                      <a:cubicBezTo>
                        <a:pt x="399" y="32"/>
                        <a:pt x="399" y="32"/>
                        <a:pt x="399" y="32"/>
                      </a:cubicBezTo>
                      <a:cubicBezTo>
                        <a:pt x="400" y="31"/>
                        <a:pt x="399" y="32"/>
                        <a:pt x="398" y="31"/>
                      </a:cubicBezTo>
                      <a:cubicBezTo>
                        <a:pt x="399" y="30"/>
                        <a:pt x="401" y="31"/>
                        <a:pt x="403" y="30"/>
                      </a:cubicBezTo>
                      <a:close/>
                      <a:moveTo>
                        <a:pt x="420" y="32"/>
                      </a:moveTo>
                      <a:cubicBezTo>
                        <a:pt x="419" y="32"/>
                        <a:pt x="419" y="32"/>
                        <a:pt x="419" y="32"/>
                      </a:cubicBezTo>
                      <a:cubicBezTo>
                        <a:pt x="418" y="33"/>
                        <a:pt x="417" y="32"/>
                        <a:pt x="415" y="32"/>
                      </a:cubicBezTo>
                      <a:cubicBezTo>
                        <a:pt x="414" y="31"/>
                        <a:pt x="417" y="32"/>
                        <a:pt x="416" y="33"/>
                      </a:cubicBezTo>
                      <a:cubicBezTo>
                        <a:pt x="417" y="33"/>
                        <a:pt x="417" y="31"/>
                        <a:pt x="417" y="31"/>
                      </a:cubicBezTo>
                      <a:cubicBezTo>
                        <a:pt x="417" y="31"/>
                        <a:pt x="421" y="31"/>
                        <a:pt x="422" y="32"/>
                      </a:cubicBezTo>
                      <a:cubicBezTo>
                        <a:pt x="421" y="32"/>
                        <a:pt x="420" y="31"/>
                        <a:pt x="420" y="32"/>
                      </a:cubicBezTo>
                      <a:close/>
                      <a:moveTo>
                        <a:pt x="405" y="28"/>
                      </a:moveTo>
                      <a:cubicBezTo>
                        <a:pt x="406" y="28"/>
                        <a:pt x="406" y="28"/>
                        <a:pt x="407" y="28"/>
                      </a:cubicBezTo>
                      <a:cubicBezTo>
                        <a:pt x="407" y="28"/>
                        <a:pt x="406" y="28"/>
                        <a:pt x="406" y="29"/>
                      </a:cubicBezTo>
                      <a:cubicBezTo>
                        <a:pt x="406" y="29"/>
                        <a:pt x="405" y="29"/>
                        <a:pt x="405" y="29"/>
                      </a:cubicBezTo>
                      <a:cubicBezTo>
                        <a:pt x="405" y="28"/>
                        <a:pt x="406" y="29"/>
                        <a:pt x="405" y="28"/>
                      </a:cubicBezTo>
                      <a:close/>
                      <a:moveTo>
                        <a:pt x="419" y="38"/>
                      </a:moveTo>
                      <a:cubicBezTo>
                        <a:pt x="418" y="39"/>
                        <a:pt x="417" y="40"/>
                        <a:pt x="415" y="40"/>
                      </a:cubicBezTo>
                      <a:cubicBezTo>
                        <a:pt x="415" y="39"/>
                        <a:pt x="417" y="39"/>
                        <a:pt x="417" y="38"/>
                      </a:cubicBezTo>
                      <a:cubicBezTo>
                        <a:pt x="417" y="38"/>
                        <a:pt x="416" y="39"/>
                        <a:pt x="416" y="38"/>
                      </a:cubicBezTo>
                      <a:cubicBezTo>
                        <a:pt x="417" y="37"/>
                        <a:pt x="418" y="38"/>
                        <a:pt x="419" y="38"/>
                      </a:cubicBezTo>
                      <a:close/>
                      <a:moveTo>
                        <a:pt x="425" y="35"/>
                      </a:moveTo>
                      <a:cubicBezTo>
                        <a:pt x="425" y="35"/>
                        <a:pt x="425" y="35"/>
                        <a:pt x="425" y="35"/>
                      </a:cubicBezTo>
                      <a:cubicBezTo>
                        <a:pt x="425" y="35"/>
                        <a:pt x="425" y="36"/>
                        <a:pt x="426" y="36"/>
                      </a:cubicBezTo>
                      <a:cubicBezTo>
                        <a:pt x="427" y="36"/>
                        <a:pt x="426" y="35"/>
                        <a:pt x="427" y="35"/>
                      </a:cubicBezTo>
                      <a:cubicBezTo>
                        <a:pt x="427" y="35"/>
                        <a:pt x="427" y="35"/>
                        <a:pt x="427" y="35"/>
                      </a:cubicBezTo>
                      <a:cubicBezTo>
                        <a:pt x="427" y="36"/>
                        <a:pt x="426" y="36"/>
                        <a:pt x="426" y="36"/>
                      </a:cubicBezTo>
                      <a:cubicBezTo>
                        <a:pt x="427" y="37"/>
                        <a:pt x="428" y="35"/>
                        <a:pt x="430" y="35"/>
                      </a:cubicBezTo>
                      <a:cubicBezTo>
                        <a:pt x="429" y="36"/>
                        <a:pt x="428" y="37"/>
                        <a:pt x="426" y="37"/>
                      </a:cubicBezTo>
                      <a:cubicBezTo>
                        <a:pt x="426" y="38"/>
                        <a:pt x="427" y="38"/>
                        <a:pt x="428" y="37"/>
                      </a:cubicBezTo>
                      <a:cubicBezTo>
                        <a:pt x="427" y="39"/>
                        <a:pt x="425" y="37"/>
                        <a:pt x="424" y="38"/>
                      </a:cubicBezTo>
                      <a:cubicBezTo>
                        <a:pt x="423" y="38"/>
                        <a:pt x="425" y="38"/>
                        <a:pt x="425" y="37"/>
                      </a:cubicBezTo>
                      <a:cubicBezTo>
                        <a:pt x="424" y="37"/>
                        <a:pt x="422" y="38"/>
                        <a:pt x="421" y="37"/>
                      </a:cubicBezTo>
                      <a:cubicBezTo>
                        <a:pt x="422" y="36"/>
                        <a:pt x="425" y="37"/>
                        <a:pt x="425" y="36"/>
                      </a:cubicBezTo>
                      <a:cubicBezTo>
                        <a:pt x="424" y="36"/>
                        <a:pt x="422" y="35"/>
                        <a:pt x="422" y="36"/>
                      </a:cubicBezTo>
                      <a:cubicBezTo>
                        <a:pt x="421" y="36"/>
                        <a:pt x="421" y="36"/>
                        <a:pt x="421" y="36"/>
                      </a:cubicBezTo>
                      <a:cubicBezTo>
                        <a:pt x="420" y="36"/>
                        <a:pt x="420" y="35"/>
                        <a:pt x="419" y="36"/>
                      </a:cubicBezTo>
                      <a:cubicBezTo>
                        <a:pt x="419" y="37"/>
                        <a:pt x="420" y="36"/>
                        <a:pt x="420" y="37"/>
                      </a:cubicBezTo>
                      <a:cubicBezTo>
                        <a:pt x="419" y="37"/>
                        <a:pt x="419" y="37"/>
                        <a:pt x="419" y="37"/>
                      </a:cubicBezTo>
                      <a:cubicBezTo>
                        <a:pt x="419" y="38"/>
                        <a:pt x="421" y="38"/>
                        <a:pt x="421" y="37"/>
                      </a:cubicBezTo>
                      <a:cubicBezTo>
                        <a:pt x="422" y="37"/>
                        <a:pt x="421" y="38"/>
                        <a:pt x="422" y="38"/>
                      </a:cubicBezTo>
                      <a:cubicBezTo>
                        <a:pt x="422" y="39"/>
                        <a:pt x="420" y="39"/>
                        <a:pt x="419" y="39"/>
                      </a:cubicBezTo>
                      <a:cubicBezTo>
                        <a:pt x="419" y="38"/>
                        <a:pt x="419" y="37"/>
                        <a:pt x="417" y="38"/>
                      </a:cubicBezTo>
                      <a:cubicBezTo>
                        <a:pt x="417" y="37"/>
                        <a:pt x="418" y="37"/>
                        <a:pt x="418" y="37"/>
                      </a:cubicBezTo>
                      <a:cubicBezTo>
                        <a:pt x="418" y="36"/>
                        <a:pt x="417" y="36"/>
                        <a:pt x="416" y="36"/>
                      </a:cubicBezTo>
                      <a:cubicBezTo>
                        <a:pt x="416" y="37"/>
                        <a:pt x="417" y="38"/>
                        <a:pt x="416" y="38"/>
                      </a:cubicBezTo>
                      <a:cubicBezTo>
                        <a:pt x="416" y="38"/>
                        <a:pt x="415" y="37"/>
                        <a:pt x="414" y="37"/>
                      </a:cubicBezTo>
                      <a:cubicBezTo>
                        <a:pt x="414" y="37"/>
                        <a:pt x="413" y="38"/>
                        <a:pt x="414" y="38"/>
                      </a:cubicBezTo>
                      <a:cubicBezTo>
                        <a:pt x="414" y="39"/>
                        <a:pt x="413" y="37"/>
                        <a:pt x="413" y="37"/>
                      </a:cubicBezTo>
                      <a:cubicBezTo>
                        <a:pt x="412" y="38"/>
                        <a:pt x="411" y="37"/>
                        <a:pt x="410" y="37"/>
                      </a:cubicBezTo>
                      <a:cubicBezTo>
                        <a:pt x="410" y="38"/>
                        <a:pt x="408" y="37"/>
                        <a:pt x="408" y="38"/>
                      </a:cubicBezTo>
                      <a:cubicBezTo>
                        <a:pt x="407" y="38"/>
                        <a:pt x="406" y="39"/>
                        <a:pt x="406" y="38"/>
                      </a:cubicBezTo>
                      <a:cubicBezTo>
                        <a:pt x="408" y="38"/>
                        <a:pt x="408" y="37"/>
                        <a:pt x="410" y="36"/>
                      </a:cubicBezTo>
                      <a:cubicBezTo>
                        <a:pt x="409" y="36"/>
                        <a:pt x="409" y="36"/>
                        <a:pt x="408" y="36"/>
                      </a:cubicBezTo>
                      <a:cubicBezTo>
                        <a:pt x="409" y="35"/>
                        <a:pt x="410" y="35"/>
                        <a:pt x="412" y="35"/>
                      </a:cubicBezTo>
                      <a:cubicBezTo>
                        <a:pt x="411" y="36"/>
                        <a:pt x="411" y="36"/>
                        <a:pt x="412" y="37"/>
                      </a:cubicBezTo>
                      <a:cubicBezTo>
                        <a:pt x="413" y="36"/>
                        <a:pt x="412" y="36"/>
                        <a:pt x="412" y="35"/>
                      </a:cubicBezTo>
                      <a:cubicBezTo>
                        <a:pt x="413" y="35"/>
                        <a:pt x="413" y="36"/>
                        <a:pt x="414" y="35"/>
                      </a:cubicBezTo>
                      <a:cubicBezTo>
                        <a:pt x="415" y="35"/>
                        <a:pt x="415" y="35"/>
                        <a:pt x="415" y="35"/>
                      </a:cubicBezTo>
                      <a:cubicBezTo>
                        <a:pt x="416" y="34"/>
                        <a:pt x="415" y="34"/>
                        <a:pt x="415" y="34"/>
                      </a:cubicBezTo>
                      <a:cubicBezTo>
                        <a:pt x="414" y="34"/>
                        <a:pt x="415" y="34"/>
                        <a:pt x="416" y="33"/>
                      </a:cubicBezTo>
                      <a:cubicBezTo>
                        <a:pt x="416" y="34"/>
                        <a:pt x="416" y="34"/>
                        <a:pt x="416" y="34"/>
                      </a:cubicBezTo>
                      <a:cubicBezTo>
                        <a:pt x="417" y="35"/>
                        <a:pt x="418" y="33"/>
                        <a:pt x="419" y="33"/>
                      </a:cubicBezTo>
                      <a:cubicBezTo>
                        <a:pt x="418" y="34"/>
                        <a:pt x="419" y="34"/>
                        <a:pt x="419" y="34"/>
                      </a:cubicBezTo>
                      <a:cubicBezTo>
                        <a:pt x="420" y="35"/>
                        <a:pt x="418" y="34"/>
                        <a:pt x="418" y="35"/>
                      </a:cubicBezTo>
                      <a:cubicBezTo>
                        <a:pt x="418" y="35"/>
                        <a:pt x="419" y="34"/>
                        <a:pt x="420" y="35"/>
                      </a:cubicBezTo>
                      <a:cubicBezTo>
                        <a:pt x="420" y="35"/>
                        <a:pt x="423" y="34"/>
                        <a:pt x="422" y="35"/>
                      </a:cubicBezTo>
                      <a:cubicBezTo>
                        <a:pt x="423" y="34"/>
                        <a:pt x="424" y="34"/>
                        <a:pt x="425" y="35"/>
                      </a:cubicBezTo>
                      <a:close/>
                      <a:moveTo>
                        <a:pt x="416" y="35"/>
                      </a:moveTo>
                      <a:cubicBezTo>
                        <a:pt x="416" y="35"/>
                        <a:pt x="415" y="36"/>
                        <a:pt x="415" y="36"/>
                      </a:cubicBezTo>
                      <a:cubicBezTo>
                        <a:pt x="415" y="36"/>
                        <a:pt x="416" y="37"/>
                        <a:pt x="416" y="36"/>
                      </a:cubicBezTo>
                      <a:cubicBezTo>
                        <a:pt x="415" y="36"/>
                        <a:pt x="416" y="35"/>
                        <a:pt x="416" y="35"/>
                      </a:cubicBezTo>
                      <a:close/>
                      <a:moveTo>
                        <a:pt x="405" y="30"/>
                      </a:moveTo>
                      <a:cubicBezTo>
                        <a:pt x="406" y="30"/>
                        <a:pt x="407" y="30"/>
                        <a:pt x="407" y="30"/>
                      </a:cubicBezTo>
                      <a:cubicBezTo>
                        <a:pt x="407" y="30"/>
                        <a:pt x="405" y="31"/>
                        <a:pt x="405" y="30"/>
                      </a:cubicBezTo>
                      <a:close/>
                      <a:moveTo>
                        <a:pt x="411" y="41"/>
                      </a:moveTo>
                      <a:cubicBezTo>
                        <a:pt x="412" y="40"/>
                        <a:pt x="413" y="41"/>
                        <a:pt x="414" y="40"/>
                      </a:cubicBezTo>
                      <a:cubicBezTo>
                        <a:pt x="415" y="40"/>
                        <a:pt x="414" y="41"/>
                        <a:pt x="415" y="41"/>
                      </a:cubicBezTo>
                      <a:cubicBezTo>
                        <a:pt x="416" y="42"/>
                        <a:pt x="413" y="41"/>
                        <a:pt x="413" y="42"/>
                      </a:cubicBezTo>
                      <a:cubicBezTo>
                        <a:pt x="413" y="41"/>
                        <a:pt x="411" y="42"/>
                        <a:pt x="410" y="41"/>
                      </a:cubicBezTo>
                      <a:cubicBezTo>
                        <a:pt x="410" y="40"/>
                        <a:pt x="410" y="40"/>
                        <a:pt x="410" y="39"/>
                      </a:cubicBezTo>
                      <a:cubicBezTo>
                        <a:pt x="410" y="40"/>
                        <a:pt x="410" y="40"/>
                        <a:pt x="411" y="41"/>
                      </a:cubicBezTo>
                      <a:close/>
                      <a:moveTo>
                        <a:pt x="411" y="25"/>
                      </a:moveTo>
                      <a:cubicBezTo>
                        <a:pt x="410" y="24"/>
                        <a:pt x="411" y="25"/>
                        <a:pt x="411" y="25"/>
                      </a:cubicBezTo>
                      <a:cubicBezTo>
                        <a:pt x="411" y="24"/>
                        <a:pt x="410" y="24"/>
                        <a:pt x="410" y="24"/>
                      </a:cubicBezTo>
                      <a:cubicBezTo>
                        <a:pt x="410" y="24"/>
                        <a:pt x="409" y="24"/>
                        <a:pt x="409" y="24"/>
                      </a:cubicBezTo>
                      <a:cubicBezTo>
                        <a:pt x="410" y="24"/>
                        <a:pt x="411" y="24"/>
                        <a:pt x="411" y="24"/>
                      </a:cubicBezTo>
                      <a:cubicBezTo>
                        <a:pt x="411" y="24"/>
                        <a:pt x="412" y="24"/>
                        <a:pt x="412" y="24"/>
                      </a:cubicBezTo>
                      <a:cubicBezTo>
                        <a:pt x="412" y="24"/>
                        <a:pt x="411" y="25"/>
                        <a:pt x="412" y="25"/>
                      </a:cubicBezTo>
                      <a:cubicBezTo>
                        <a:pt x="411" y="25"/>
                        <a:pt x="411" y="25"/>
                        <a:pt x="411" y="25"/>
                      </a:cubicBezTo>
                      <a:close/>
                      <a:moveTo>
                        <a:pt x="418" y="55"/>
                      </a:moveTo>
                      <a:cubicBezTo>
                        <a:pt x="417" y="55"/>
                        <a:pt x="417" y="55"/>
                        <a:pt x="417" y="54"/>
                      </a:cubicBezTo>
                      <a:cubicBezTo>
                        <a:pt x="416" y="55"/>
                        <a:pt x="416" y="55"/>
                        <a:pt x="414" y="55"/>
                      </a:cubicBezTo>
                      <a:cubicBezTo>
                        <a:pt x="415" y="54"/>
                        <a:pt x="419" y="54"/>
                        <a:pt x="418" y="55"/>
                      </a:cubicBezTo>
                      <a:close/>
                      <a:moveTo>
                        <a:pt x="411" y="23"/>
                      </a:moveTo>
                      <a:cubicBezTo>
                        <a:pt x="411" y="22"/>
                        <a:pt x="411" y="22"/>
                        <a:pt x="411" y="22"/>
                      </a:cubicBezTo>
                      <a:cubicBezTo>
                        <a:pt x="412" y="23"/>
                        <a:pt x="413" y="20"/>
                        <a:pt x="415" y="22"/>
                      </a:cubicBezTo>
                      <a:cubicBezTo>
                        <a:pt x="414" y="22"/>
                        <a:pt x="413" y="23"/>
                        <a:pt x="413" y="22"/>
                      </a:cubicBezTo>
                      <a:cubicBezTo>
                        <a:pt x="412" y="22"/>
                        <a:pt x="412" y="23"/>
                        <a:pt x="412" y="23"/>
                      </a:cubicBezTo>
                      <a:cubicBezTo>
                        <a:pt x="412" y="24"/>
                        <a:pt x="411" y="22"/>
                        <a:pt x="411" y="23"/>
                      </a:cubicBezTo>
                      <a:close/>
                      <a:moveTo>
                        <a:pt x="416" y="26"/>
                      </a:moveTo>
                      <a:cubicBezTo>
                        <a:pt x="416" y="25"/>
                        <a:pt x="417" y="25"/>
                        <a:pt x="417" y="25"/>
                      </a:cubicBezTo>
                      <a:cubicBezTo>
                        <a:pt x="417" y="26"/>
                        <a:pt x="416" y="26"/>
                        <a:pt x="417" y="26"/>
                      </a:cubicBezTo>
                      <a:cubicBezTo>
                        <a:pt x="417" y="27"/>
                        <a:pt x="416" y="27"/>
                        <a:pt x="416" y="27"/>
                      </a:cubicBezTo>
                      <a:cubicBezTo>
                        <a:pt x="416" y="27"/>
                        <a:pt x="416" y="27"/>
                        <a:pt x="416" y="27"/>
                      </a:cubicBezTo>
                      <a:cubicBezTo>
                        <a:pt x="416" y="27"/>
                        <a:pt x="416" y="26"/>
                        <a:pt x="417" y="26"/>
                      </a:cubicBezTo>
                      <a:cubicBezTo>
                        <a:pt x="416" y="26"/>
                        <a:pt x="416" y="26"/>
                        <a:pt x="415" y="26"/>
                      </a:cubicBezTo>
                      <a:cubicBezTo>
                        <a:pt x="415" y="25"/>
                        <a:pt x="416" y="25"/>
                        <a:pt x="416" y="26"/>
                      </a:cubicBezTo>
                      <a:close/>
                      <a:moveTo>
                        <a:pt x="427" y="25"/>
                      </a:moveTo>
                      <a:cubicBezTo>
                        <a:pt x="427" y="25"/>
                        <a:pt x="428" y="25"/>
                        <a:pt x="428" y="25"/>
                      </a:cubicBezTo>
                      <a:cubicBezTo>
                        <a:pt x="427" y="25"/>
                        <a:pt x="424" y="25"/>
                        <a:pt x="423" y="26"/>
                      </a:cubicBezTo>
                      <a:cubicBezTo>
                        <a:pt x="422" y="24"/>
                        <a:pt x="418" y="25"/>
                        <a:pt x="419" y="23"/>
                      </a:cubicBezTo>
                      <a:cubicBezTo>
                        <a:pt x="420" y="23"/>
                        <a:pt x="420" y="23"/>
                        <a:pt x="421" y="24"/>
                      </a:cubicBezTo>
                      <a:cubicBezTo>
                        <a:pt x="422" y="23"/>
                        <a:pt x="424" y="24"/>
                        <a:pt x="425" y="23"/>
                      </a:cubicBezTo>
                      <a:cubicBezTo>
                        <a:pt x="425" y="23"/>
                        <a:pt x="427" y="23"/>
                        <a:pt x="427" y="24"/>
                      </a:cubicBezTo>
                      <a:cubicBezTo>
                        <a:pt x="428" y="24"/>
                        <a:pt x="428" y="24"/>
                        <a:pt x="428" y="23"/>
                      </a:cubicBezTo>
                      <a:cubicBezTo>
                        <a:pt x="428" y="23"/>
                        <a:pt x="427" y="23"/>
                        <a:pt x="427" y="23"/>
                      </a:cubicBezTo>
                      <a:cubicBezTo>
                        <a:pt x="428" y="22"/>
                        <a:pt x="430" y="24"/>
                        <a:pt x="430" y="22"/>
                      </a:cubicBezTo>
                      <a:cubicBezTo>
                        <a:pt x="431" y="22"/>
                        <a:pt x="434" y="23"/>
                        <a:pt x="434" y="21"/>
                      </a:cubicBezTo>
                      <a:cubicBezTo>
                        <a:pt x="435" y="21"/>
                        <a:pt x="435" y="22"/>
                        <a:pt x="435" y="23"/>
                      </a:cubicBezTo>
                      <a:cubicBezTo>
                        <a:pt x="433" y="23"/>
                        <a:pt x="430" y="22"/>
                        <a:pt x="430" y="23"/>
                      </a:cubicBezTo>
                      <a:cubicBezTo>
                        <a:pt x="430" y="24"/>
                        <a:pt x="430" y="24"/>
                        <a:pt x="430" y="24"/>
                      </a:cubicBezTo>
                      <a:cubicBezTo>
                        <a:pt x="430" y="24"/>
                        <a:pt x="430" y="24"/>
                        <a:pt x="430" y="24"/>
                      </a:cubicBezTo>
                      <a:cubicBezTo>
                        <a:pt x="430" y="24"/>
                        <a:pt x="430" y="24"/>
                        <a:pt x="430" y="24"/>
                      </a:cubicBezTo>
                      <a:cubicBezTo>
                        <a:pt x="431" y="24"/>
                        <a:pt x="430" y="24"/>
                        <a:pt x="430" y="24"/>
                      </a:cubicBezTo>
                      <a:cubicBezTo>
                        <a:pt x="430" y="23"/>
                        <a:pt x="430" y="23"/>
                        <a:pt x="430" y="23"/>
                      </a:cubicBezTo>
                      <a:cubicBezTo>
                        <a:pt x="432" y="22"/>
                        <a:pt x="432" y="25"/>
                        <a:pt x="434" y="25"/>
                      </a:cubicBezTo>
                      <a:cubicBezTo>
                        <a:pt x="432" y="27"/>
                        <a:pt x="430" y="25"/>
                        <a:pt x="427" y="25"/>
                      </a:cubicBezTo>
                      <a:close/>
                      <a:moveTo>
                        <a:pt x="430" y="30"/>
                      </a:moveTo>
                      <a:cubicBezTo>
                        <a:pt x="430" y="29"/>
                        <a:pt x="432" y="29"/>
                        <a:pt x="432" y="29"/>
                      </a:cubicBezTo>
                      <a:cubicBezTo>
                        <a:pt x="432" y="28"/>
                        <a:pt x="432" y="28"/>
                        <a:pt x="431" y="29"/>
                      </a:cubicBezTo>
                      <a:cubicBezTo>
                        <a:pt x="431" y="28"/>
                        <a:pt x="431" y="28"/>
                        <a:pt x="431" y="28"/>
                      </a:cubicBezTo>
                      <a:cubicBezTo>
                        <a:pt x="432" y="28"/>
                        <a:pt x="431" y="27"/>
                        <a:pt x="432" y="26"/>
                      </a:cubicBezTo>
                      <a:cubicBezTo>
                        <a:pt x="433" y="26"/>
                        <a:pt x="433" y="26"/>
                        <a:pt x="433" y="27"/>
                      </a:cubicBezTo>
                      <a:cubicBezTo>
                        <a:pt x="433" y="27"/>
                        <a:pt x="433" y="27"/>
                        <a:pt x="433" y="27"/>
                      </a:cubicBezTo>
                      <a:cubicBezTo>
                        <a:pt x="432" y="27"/>
                        <a:pt x="432" y="29"/>
                        <a:pt x="433" y="29"/>
                      </a:cubicBezTo>
                      <a:cubicBezTo>
                        <a:pt x="433" y="30"/>
                        <a:pt x="431" y="29"/>
                        <a:pt x="430" y="30"/>
                      </a:cubicBezTo>
                      <a:close/>
                      <a:moveTo>
                        <a:pt x="424" y="31"/>
                      </a:moveTo>
                      <a:cubicBezTo>
                        <a:pt x="424" y="31"/>
                        <a:pt x="425" y="31"/>
                        <a:pt x="426" y="30"/>
                      </a:cubicBezTo>
                      <a:cubicBezTo>
                        <a:pt x="426" y="30"/>
                        <a:pt x="425" y="31"/>
                        <a:pt x="426" y="31"/>
                      </a:cubicBezTo>
                      <a:cubicBezTo>
                        <a:pt x="426" y="31"/>
                        <a:pt x="424" y="32"/>
                        <a:pt x="424" y="31"/>
                      </a:cubicBezTo>
                      <a:close/>
                      <a:moveTo>
                        <a:pt x="430" y="30"/>
                      </a:moveTo>
                      <a:cubicBezTo>
                        <a:pt x="430" y="31"/>
                        <a:pt x="429" y="30"/>
                        <a:pt x="428" y="31"/>
                      </a:cubicBezTo>
                      <a:cubicBezTo>
                        <a:pt x="427" y="31"/>
                        <a:pt x="427" y="30"/>
                        <a:pt x="427" y="30"/>
                      </a:cubicBezTo>
                      <a:cubicBezTo>
                        <a:pt x="428" y="30"/>
                        <a:pt x="429" y="30"/>
                        <a:pt x="430" y="30"/>
                      </a:cubicBezTo>
                      <a:close/>
                      <a:moveTo>
                        <a:pt x="426" y="32"/>
                      </a:moveTo>
                      <a:cubicBezTo>
                        <a:pt x="427" y="31"/>
                        <a:pt x="427" y="32"/>
                        <a:pt x="428" y="31"/>
                      </a:cubicBezTo>
                      <a:cubicBezTo>
                        <a:pt x="428" y="32"/>
                        <a:pt x="428" y="32"/>
                        <a:pt x="428" y="32"/>
                      </a:cubicBezTo>
                      <a:cubicBezTo>
                        <a:pt x="428" y="33"/>
                        <a:pt x="426" y="31"/>
                        <a:pt x="426" y="32"/>
                      </a:cubicBezTo>
                      <a:cubicBezTo>
                        <a:pt x="425" y="32"/>
                        <a:pt x="426" y="32"/>
                        <a:pt x="426" y="32"/>
                      </a:cubicBezTo>
                      <a:close/>
                      <a:moveTo>
                        <a:pt x="427" y="28"/>
                      </a:moveTo>
                      <a:cubicBezTo>
                        <a:pt x="427" y="27"/>
                        <a:pt x="426" y="27"/>
                        <a:pt x="426" y="27"/>
                      </a:cubicBezTo>
                      <a:cubicBezTo>
                        <a:pt x="426" y="27"/>
                        <a:pt x="428" y="27"/>
                        <a:pt x="428" y="28"/>
                      </a:cubicBezTo>
                      <a:lnTo>
                        <a:pt x="427" y="28"/>
                      </a:lnTo>
                      <a:close/>
                      <a:moveTo>
                        <a:pt x="434" y="33"/>
                      </a:moveTo>
                      <a:cubicBezTo>
                        <a:pt x="435" y="33"/>
                        <a:pt x="436" y="32"/>
                        <a:pt x="437" y="32"/>
                      </a:cubicBezTo>
                      <a:cubicBezTo>
                        <a:pt x="438" y="33"/>
                        <a:pt x="436" y="33"/>
                        <a:pt x="436" y="33"/>
                      </a:cubicBezTo>
                      <a:cubicBezTo>
                        <a:pt x="435" y="33"/>
                        <a:pt x="434" y="34"/>
                        <a:pt x="433" y="33"/>
                      </a:cubicBezTo>
                      <a:cubicBezTo>
                        <a:pt x="431" y="33"/>
                        <a:pt x="434" y="32"/>
                        <a:pt x="434" y="33"/>
                      </a:cubicBezTo>
                      <a:close/>
                      <a:moveTo>
                        <a:pt x="441" y="21"/>
                      </a:moveTo>
                      <a:cubicBezTo>
                        <a:pt x="440" y="21"/>
                        <a:pt x="440" y="21"/>
                        <a:pt x="440" y="21"/>
                      </a:cubicBezTo>
                      <a:cubicBezTo>
                        <a:pt x="440" y="21"/>
                        <a:pt x="442" y="20"/>
                        <a:pt x="440" y="21"/>
                      </a:cubicBezTo>
                      <a:cubicBezTo>
                        <a:pt x="440" y="20"/>
                        <a:pt x="441" y="20"/>
                        <a:pt x="442" y="20"/>
                      </a:cubicBezTo>
                      <a:cubicBezTo>
                        <a:pt x="442" y="21"/>
                        <a:pt x="441" y="20"/>
                        <a:pt x="441" y="21"/>
                      </a:cubicBezTo>
                      <a:close/>
                      <a:moveTo>
                        <a:pt x="442" y="18"/>
                      </a:moveTo>
                      <a:cubicBezTo>
                        <a:pt x="441" y="18"/>
                        <a:pt x="440" y="18"/>
                        <a:pt x="440" y="17"/>
                      </a:cubicBezTo>
                      <a:cubicBezTo>
                        <a:pt x="441" y="17"/>
                        <a:pt x="441" y="18"/>
                        <a:pt x="442" y="18"/>
                      </a:cubicBezTo>
                      <a:close/>
                      <a:moveTo>
                        <a:pt x="455" y="34"/>
                      </a:moveTo>
                      <a:cubicBezTo>
                        <a:pt x="455" y="33"/>
                        <a:pt x="456" y="33"/>
                        <a:pt x="456" y="33"/>
                      </a:cubicBezTo>
                      <a:cubicBezTo>
                        <a:pt x="456" y="34"/>
                        <a:pt x="456" y="34"/>
                        <a:pt x="456" y="34"/>
                      </a:cubicBezTo>
                      <a:cubicBezTo>
                        <a:pt x="455" y="35"/>
                        <a:pt x="455" y="33"/>
                        <a:pt x="454" y="33"/>
                      </a:cubicBezTo>
                      <a:cubicBezTo>
                        <a:pt x="455" y="33"/>
                        <a:pt x="455" y="33"/>
                        <a:pt x="455" y="34"/>
                      </a:cubicBezTo>
                      <a:close/>
                      <a:moveTo>
                        <a:pt x="457" y="32"/>
                      </a:moveTo>
                      <a:cubicBezTo>
                        <a:pt x="457" y="31"/>
                        <a:pt x="458" y="34"/>
                        <a:pt x="459" y="32"/>
                      </a:cubicBezTo>
                      <a:cubicBezTo>
                        <a:pt x="460" y="33"/>
                        <a:pt x="460" y="33"/>
                        <a:pt x="461" y="33"/>
                      </a:cubicBezTo>
                      <a:cubicBezTo>
                        <a:pt x="461" y="34"/>
                        <a:pt x="459" y="33"/>
                        <a:pt x="460" y="34"/>
                      </a:cubicBezTo>
                      <a:cubicBezTo>
                        <a:pt x="459" y="34"/>
                        <a:pt x="458" y="35"/>
                        <a:pt x="458" y="34"/>
                      </a:cubicBezTo>
                      <a:cubicBezTo>
                        <a:pt x="457" y="35"/>
                        <a:pt x="458" y="35"/>
                        <a:pt x="457" y="35"/>
                      </a:cubicBezTo>
                      <a:cubicBezTo>
                        <a:pt x="457" y="36"/>
                        <a:pt x="457" y="35"/>
                        <a:pt x="456" y="35"/>
                      </a:cubicBezTo>
                      <a:cubicBezTo>
                        <a:pt x="457" y="35"/>
                        <a:pt x="457" y="34"/>
                        <a:pt x="458" y="34"/>
                      </a:cubicBezTo>
                      <a:cubicBezTo>
                        <a:pt x="457" y="33"/>
                        <a:pt x="457" y="34"/>
                        <a:pt x="457" y="33"/>
                      </a:cubicBezTo>
                      <a:cubicBezTo>
                        <a:pt x="458" y="33"/>
                        <a:pt x="458" y="33"/>
                        <a:pt x="458" y="33"/>
                      </a:cubicBezTo>
                      <a:cubicBezTo>
                        <a:pt x="458" y="32"/>
                        <a:pt x="457" y="32"/>
                        <a:pt x="457" y="32"/>
                      </a:cubicBezTo>
                      <a:close/>
                      <a:moveTo>
                        <a:pt x="474" y="21"/>
                      </a:moveTo>
                      <a:cubicBezTo>
                        <a:pt x="474" y="21"/>
                        <a:pt x="475" y="21"/>
                        <a:pt x="477" y="21"/>
                      </a:cubicBezTo>
                      <a:cubicBezTo>
                        <a:pt x="479" y="21"/>
                        <a:pt x="483" y="20"/>
                        <a:pt x="478" y="22"/>
                      </a:cubicBezTo>
                      <a:cubicBezTo>
                        <a:pt x="478" y="22"/>
                        <a:pt x="478" y="22"/>
                        <a:pt x="479" y="22"/>
                      </a:cubicBezTo>
                      <a:cubicBezTo>
                        <a:pt x="478" y="23"/>
                        <a:pt x="475" y="23"/>
                        <a:pt x="475" y="21"/>
                      </a:cubicBezTo>
                      <a:cubicBezTo>
                        <a:pt x="474" y="22"/>
                        <a:pt x="474" y="23"/>
                        <a:pt x="473" y="23"/>
                      </a:cubicBezTo>
                      <a:cubicBezTo>
                        <a:pt x="473" y="22"/>
                        <a:pt x="473" y="22"/>
                        <a:pt x="473" y="22"/>
                      </a:cubicBezTo>
                      <a:cubicBezTo>
                        <a:pt x="473" y="22"/>
                        <a:pt x="474" y="22"/>
                        <a:pt x="474" y="21"/>
                      </a:cubicBezTo>
                      <a:close/>
                      <a:moveTo>
                        <a:pt x="476" y="22"/>
                      </a:moveTo>
                      <a:cubicBezTo>
                        <a:pt x="476" y="22"/>
                        <a:pt x="478" y="22"/>
                        <a:pt x="478" y="22"/>
                      </a:cubicBezTo>
                      <a:cubicBezTo>
                        <a:pt x="477" y="21"/>
                        <a:pt x="475" y="21"/>
                        <a:pt x="476" y="22"/>
                      </a:cubicBezTo>
                      <a:close/>
                      <a:moveTo>
                        <a:pt x="478" y="18"/>
                      </a:moveTo>
                      <a:cubicBezTo>
                        <a:pt x="476" y="18"/>
                        <a:pt x="475" y="17"/>
                        <a:pt x="473" y="17"/>
                      </a:cubicBezTo>
                      <a:cubicBezTo>
                        <a:pt x="474" y="16"/>
                        <a:pt x="474" y="17"/>
                        <a:pt x="475" y="17"/>
                      </a:cubicBezTo>
                      <a:cubicBezTo>
                        <a:pt x="475" y="17"/>
                        <a:pt x="474" y="16"/>
                        <a:pt x="476" y="16"/>
                      </a:cubicBezTo>
                      <a:cubicBezTo>
                        <a:pt x="475" y="17"/>
                        <a:pt x="476" y="17"/>
                        <a:pt x="477" y="17"/>
                      </a:cubicBezTo>
                      <a:cubicBezTo>
                        <a:pt x="477" y="17"/>
                        <a:pt x="477" y="18"/>
                        <a:pt x="478" y="18"/>
                      </a:cubicBezTo>
                      <a:close/>
                      <a:moveTo>
                        <a:pt x="481" y="17"/>
                      </a:moveTo>
                      <a:cubicBezTo>
                        <a:pt x="482" y="17"/>
                        <a:pt x="480" y="17"/>
                        <a:pt x="479" y="17"/>
                      </a:cubicBezTo>
                      <a:cubicBezTo>
                        <a:pt x="479" y="16"/>
                        <a:pt x="481" y="17"/>
                        <a:pt x="482" y="16"/>
                      </a:cubicBezTo>
                      <a:cubicBezTo>
                        <a:pt x="483" y="16"/>
                        <a:pt x="482" y="17"/>
                        <a:pt x="483" y="17"/>
                      </a:cubicBezTo>
                      <a:cubicBezTo>
                        <a:pt x="483" y="18"/>
                        <a:pt x="482" y="16"/>
                        <a:pt x="481" y="17"/>
                      </a:cubicBezTo>
                      <a:close/>
                      <a:moveTo>
                        <a:pt x="499" y="18"/>
                      </a:moveTo>
                      <a:cubicBezTo>
                        <a:pt x="498" y="17"/>
                        <a:pt x="501" y="18"/>
                        <a:pt x="502" y="17"/>
                      </a:cubicBezTo>
                      <a:cubicBezTo>
                        <a:pt x="502" y="18"/>
                        <a:pt x="501" y="18"/>
                        <a:pt x="500" y="18"/>
                      </a:cubicBezTo>
                      <a:cubicBezTo>
                        <a:pt x="504" y="18"/>
                        <a:pt x="507" y="18"/>
                        <a:pt x="511" y="16"/>
                      </a:cubicBezTo>
                      <a:cubicBezTo>
                        <a:pt x="512" y="17"/>
                        <a:pt x="512" y="17"/>
                        <a:pt x="512" y="17"/>
                      </a:cubicBezTo>
                      <a:cubicBezTo>
                        <a:pt x="513" y="17"/>
                        <a:pt x="513" y="16"/>
                        <a:pt x="514" y="16"/>
                      </a:cubicBezTo>
                      <a:cubicBezTo>
                        <a:pt x="514" y="17"/>
                        <a:pt x="513" y="17"/>
                        <a:pt x="513" y="17"/>
                      </a:cubicBezTo>
                      <a:cubicBezTo>
                        <a:pt x="513" y="17"/>
                        <a:pt x="515" y="17"/>
                        <a:pt x="515" y="17"/>
                      </a:cubicBezTo>
                      <a:cubicBezTo>
                        <a:pt x="516" y="17"/>
                        <a:pt x="515" y="16"/>
                        <a:pt x="516" y="16"/>
                      </a:cubicBezTo>
                      <a:cubicBezTo>
                        <a:pt x="517" y="16"/>
                        <a:pt x="517" y="16"/>
                        <a:pt x="517" y="17"/>
                      </a:cubicBezTo>
                      <a:cubicBezTo>
                        <a:pt x="518" y="17"/>
                        <a:pt x="519" y="17"/>
                        <a:pt x="520" y="17"/>
                      </a:cubicBezTo>
                      <a:cubicBezTo>
                        <a:pt x="518" y="18"/>
                        <a:pt x="518" y="18"/>
                        <a:pt x="515" y="18"/>
                      </a:cubicBezTo>
                      <a:cubicBezTo>
                        <a:pt x="516" y="18"/>
                        <a:pt x="515" y="18"/>
                        <a:pt x="515" y="17"/>
                      </a:cubicBezTo>
                      <a:cubicBezTo>
                        <a:pt x="513" y="18"/>
                        <a:pt x="511" y="17"/>
                        <a:pt x="509" y="18"/>
                      </a:cubicBezTo>
                      <a:cubicBezTo>
                        <a:pt x="509" y="18"/>
                        <a:pt x="509" y="18"/>
                        <a:pt x="509" y="18"/>
                      </a:cubicBezTo>
                      <a:cubicBezTo>
                        <a:pt x="509" y="19"/>
                        <a:pt x="508" y="19"/>
                        <a:pt x="508" y="19"/>
                      </a:cubicBezTo>
                      <a:cubicBezTo>
                        <a:pt x="508" y="18"/>
                        <a:pt x="509" y="18"/>
                        <a:pt x="508" y="18"/>
                      </a:cubicBezTo>
                      <a:cubicBezTo>
                        <a:pt x="507" y="19"/>
                        <a:pt x="506" y="18"/>
                        <a:pt x="505" y="19"/>
                      </a:cubicBezTo>
                      <a:cubicBezTo>
                        <a:pt x="502" y="18"/>
                        <a:pt x="498" y="20"/>
                        <a:pt x="495" y="20"/>
                      </a:cubicBezTo>
                      <a:cubicBezTo>
                        <a:pt x="494" y="18"/>
                        <a:pt x="492" y="21"/>
                        <a:pt x="491" y="19"/>
                      </a:cubicBezTo>
                      <a:cubicBezTo>
                        <a:pt x="491" y="19"/>
                        <a:pt x="491" y="19"/>
                        <a:pt x="491" y="20"/>
                      </a:cubicBezTo>
                      <a:cubicBezTo>
                        <a:pt x="487" y="19"/>
                        <a:pt x="484" y="19"/>
                        <a:pt x="480" y="19"/>
                      </a:cubicBezTo>
                      <a:cubicBezTo>
                        <a:pt x="484" y="17"/>
                        <a:pt x="492" y="18"/>
                        <a:pt x="498" y="17"/>
                      </a:cubicBezTo>
                      <a:cubicBezTo>
                        <a:pt x="498" y="18"/>
                        <a:pt x="498" y="18"/>
                        <a:pt x="499" y="18"/>
                      </a:cubicBezTo>
                      <a:close/>
                      <a:moveTo>
                        <a:pt x="481" y="22"/>
                      </a:moveTo>
                      <a:cubicBezTo>
                        <a:pt x="481" y="21"/>
                        <a:pt x="482" y="22"/>
                        <a:pt x="483" y="21"/>
                      </a:cubicBezTo>
                      <a:cubicBezTo>
                        <a:pt x="482" y="22"/>
                        <a:pt x="482" y="22"/>
                        <a:pt x="482" y="22"/>
                      </a:cubicBezTo>
                      <a:cubicBezTo>
                        <a:pt x="481" y="22"/>
                        <a:pt x="482" y="23"/>
                        <a:pt x="482" y="23"/>
                      </a:cubicBezTo>
                      <a:cubicBezTo>
                        <a:pt x="480" y="23"/>
                        <a:pt x="482" y="22"/>
                        <a:pt x="481" y="22"/>
                      </a:cubicBezTo>
                      <a:close/>
                      <a:moveTo>
                        <a:pt x="526" y="13"/>
                      </a:moveTo>
                      <a:cubicBezTo>
                        <a:pt x="520" y="14"/>
                        <a:pt x="513" y="13"/>
                        <a:pt x="509" y="13"/>
                      </a:cubicBezTo>
                      <a:cubicBezTo>
                        <a:pt x="514" y="11"/>
                        <a:pt x="520" y="12"/>
                        <a:pt x="526" y="13"/>
                      </a:cubicBezTo>
                      <a:close/>
                      <a:moveTo>
                        <a:pt x="543" y="16"/>
                      </a:moveTo>
                      <a:cubicBezTo>
                        <a:pt x="543" y="17"/>
                        <a:pt x="542" y="17"/>
                        <a:pt x="542" y="18"/>
                      </a:cubicBezTo>
                      <a:cubicBezTo>
                        <a:pt x="540" y="18"/>
                        <a:pt x="540" y="18"/>
                        <a:pt x="540" y="18"/>
                      </a:cubicBezTo>
                      <a:cubicBezTo>
                        <a:pt x="540" y="18"/>
                        <a:pt x="541" y="18"/>
                        <a:pt x="541" y="18"/>
                      </a:cubicBezTo>
                      <a:cubicBezTo>
                        <a:pt x="541" y="17"/>
                        <a:pt x="541" y="17"/>
                        <a:pt x="541" y="17"/>
                      </a:cubicBezTo>
                      <a:cubicBezTo>
                        <a:pt x="540" y="17"/>
                        <a:pt x="540" y="17"/>
                        <a:pt x="540" y="17"/>
                      </a:cubicBezTo>
                      <a:cubicBezTo>
                        <a:pt x="540" y="17"/>
                        <a:pt x="541" y="17"/>
                        <a:pt x="541" y="17"/>
                      </a:cubicBezTo>
                      <a:cubicBezTo>
                        <a:pt x="541" y="17"/>
                        <a:pt x="542" y="17"/>
                        <a:pt x="542" y="16"/>
                      </a:cubicBezTo>
                      <a:lnTo>
                        <a:pt x="543" y="16"/>
                      </a:lnTo>
                      <a:close/>
                      <a:moveTo>
                        <a:pt x="564" y="8"/>
                      </a:moveTo>
                      <a:cubicBezTo>
                        <a:pt x="566" y="7"/>
                        <a:pt x="567" y="8"/>
                        <a:pt x="569" y="8"/>
                      </a:cubicBezTo>
                      <a:cubicBezTo>
                        <a:pt x="568" y="8"/>
                        <a:pt x="568" y="8"/>
                        <a:pt x="568" y="9"/>
                      </a:cubicBezTo>
                      <a:cubicBezTo>
                        <a:pt x="568" y="9"/>
                        <a:pt x="566" y="9"/>
                        <a:pt x="566" y="8"/>
                      </a:cubicBezTo>
                      <a:cubicBezTo>
                        <a:pt x="564" y="9"/>
                        <a:pt x="564" y="9"/>
                        <a:pt x="564" y="9"/>
                      </a:cubicBezTo>
                      <a:cubicBezTo>
                        <a:pt x="563" y="9"/>
                        <a:pt x="564" y="8"/>
                        <a:pt x="563" y="8"/>
                      </a:cubicBezTo>
                      <a:cubicBezTo>
                        <a:pt x="563" y="9"/>
                        <a:pt x="563" y="9"/>
                        <a:pt x="563" y="9"/>
                      </a:cubicBezTo>
                      <a:cubicBezTo>
                        <a:pt x="563" y="9"/>
                        <a:pt x="562" y="9"/>
                        <a:pt x="562" y="8"/>
                      </a:cubicBezTo>
                      <a:cubicBezTo>
                        <a:pt x="563" y="8"/>
                        <a:pt x="563" y="8"/>
                        <a:pt x="563" y="7"/>
                      </a:cubicBezTo>
                      <a:cubicBezTo>
                        <a:pt x="564" y="7"/>
                        <a:pt x="563" y="8"/>
                        <a:pt x="564" y="8"/>
                      </a:cubicBezTo>
                      <a:close/>
                      <a:moveTo>
                        <a:pt x="606" y="5"/>
                      </a:moveTo>
                      <a:cubicBezTo>
                        <a:pt x="604" y="5"/>
                        <a:pt x="601" y="5"/>
                        <a:pt x="599" y="4"/>
                      </a:cubicBezTo>
                      <a:cubicBezTo>
                        <a:pt x="598" y="4"/>
                        <a:pt x="599" y="5"/>
                        <a:pt x="599" y="5"/>
                      </a:cubicBezTo>
                      <a:cubicBezTo>
                        <a:pt x="598" y="6"/>
                        <a:pt x="598" y="6"/>
                        <a:pt x="598" y="6"/>
                      </a:cubicBezTo>
                      <a:cubicBezTo>
                        <a:pt x="597" y="5"/>
                        <a:pt x="598" y="5"/>
                        <a:pt x="598" y="5"/>
                      </a:cubicBezTo>
                      <a:cubicBezTo>
                        <a:pt x="596" y="5"/>
                        <a:pt x="596" y="5"/>
                        <a:pt x="596" y="5"/>
                      </a:cubicBezTo>
                      <a:cubicBezTo>
                        <a:pt x="596" y="6"/>
                        <a:pt x="598" y="5"/>
                        <a:pt x="597" y="6"/>
                      </a:cubicBezTo>
                      <a:cubicBezTo>
                        <a:pt x="593" y="6"/>
                        <a:pt x="591" y="9"/>
                        <a:pt x="587" y="8"/>
                      </a:cubicBezTo>
                      <a:cubicBezTo>
                        <a:pt x="587" y="8"/>
                        <a:pt x="588" y="7"/>
                        <a:pt x="588" y="8"/>
                      </a:cubicBezTo>
                      <a:cubicBezTo>
                        <a:pt x="589" y="8"/>
                        <a:pt x="589" y="7"/>
                        <a:pt x="590" y="7"/>
                      </a:cubicBezTo>
                      <a:cubicBezTo>
                        <a:pt x="588" y="6"/>
                        <a:pt x="586" y="7"/>
                        <a:pt x="585" y="6"/>
                      </a:cubicBezTo>
                      <a:cubicBezTo>
                        <a:pt x="584" y="6"/>
                        <a:pt x="584" y="6"/>
                        <a:pt x="583" y="6"/>
                      </a:cubicBezTo>
                      <a:cubicBezTo>
                        <a:pt x="583" y="6"/>
                        <a:pt x="583" y="5"/>
                        <a:pt x="582" y="5"/>
                      </a:cubicBezTo>
                      <a:cubicBezTo>
                        <a:pt x="582" y="4"/>
                        <a:pt x="584" y="6"/>
                        <a:pt x="585" y="4"/>
                      </a:cubicBezTo>
                      <a:cubicBezTo>
                        <a:pt x="586" y="5"/>
                        <a:pt x="584" y="5"/>
                        <a:pt x="585" y="6"/>
                      </a:cubicBezTo>
                      <a:cubicBezTo>
                        <a:pt x="586" y="5"/>
                        <a:pt x="587" y="5"/>
                        <a:pt x="588" y="6"/>
                      </a:cubicBezTo>
                      <a:cubicBezTo>
                        <a:pt x="588" y="6"/>
                        <a:pt x="589" y="4"/>
                        <a:pt x="589" y="6"/>
                      </a:cubicBezTo>
                      <a:cubicBezTo>
                        <a:pt x="590" y="5"/>
                        <a:pt x="589" y="5"/>
                        <a:pt x="589" y="4"/>
                      </a:cubicBezTo>
                      <a:cubicBezTo>
                        <a:pt x="591" y="4"/>
                        <a:pt x="591" y="4"/>
                        <a:pt x="591" y="4"/>
                      </a:cubicBezTo>
                      <a:cubicBezTo>
                        <a:pt x="590" y="5"/>
                        <a:pt x="590" y="5"/>
                        <a:pt x="591" y="5"/>
                      </a:cubicBezTo>
                      <a:cubicBezTo>
                        <a:pt x="592" y="5"/>
                        <a:pt x="590" y="5"/>
                        <a:pt x="590" y="6"/>
                      </a:cubicBezTo>
                      <a:cubicBezTo>
                        <a:pt x="591" y="6"/>
                        <a:pt x="592" y="5"/>
                        <a:pt x="593" y="5"/>
                      </a:cubicBezTo>
                      <a:cubicBezTo>
                        <a:pt x="592" y="6"/>
                        <a:pt x="593" y="5"/>
                        <a:pt x="594" y="6"/>
                      </a:cubicBezTo>
                      <a:cubicBezTo>
                        <a:pt x="595" y="5"/>
                        <a:pt x="593" y="5"/>
                        <a:pt x="593" y="5"/>
                      </a:cubicBezTo>
                      <a:cubicBezTo>
                        <a:pt x="594" y="4"/>
                        <a:pt x="596" y="6"/>
                        <a:pt x="597" y="4"/>
                      </a:cubicBezTo>
                      <a:cubicBezTo>
                        <a:pt x="596" y="4"/>
                        <a:pt x="596" y="4"/>
                        <a:pt x="596" y="3"/>
                      </a:cubicBezTo>
                      <a:cubicBezTo>
                        <a:pt x="598" y="3"/>
                        <a:pt x="598" y="4"/>
                        <a:pt x="598" y="4"/>
                      </a:cubicBezTo>
                      <a:cubicBezTo>
                        <a:pt x="599" y="4"/>
                        <a:pt x="599" y="4"/>
                        <a:pt x="600" y="3"/>
                      </a:cubicBezTo>
                      <a:cubicBezTo>
                        <a:pt x="599" y="4"/>
                        <a:pt x="602" y="5"/>
                        <a:pt x="603" y="3"/>
                      </a:cubicBezTo>
                      <a:cubicBezTo>
                        <a:pt x="602" y="3"/>
                        <a:pt x="601" y="4"/>
                        <a:pt x="601" y="4"/>
                      </a:cubicBezTo>
                      <a:cubicBezTo>
                        <a:pt x="601" y="2"/>
                        <a:pt x="603" y="3"/>
                        <a:pt x="603" y="3"/>
                      </a:cubicBezTo>
                      <a:cubicBezTo>
                        <a:pt x="604" y="2"/>
                        <a:pt x="602" y="2"/>
                        <a:pt x="601" y="2"/>
                      </a:cubicBezTo>
                      <a:cubicBezTo>
                        <a:pt x="604" y="1"/>
                        <a:pt x="607" y="2"/>
                        <a:pt x="610" y="2"/>
                      </a:cubicBezTo>
                      <a:cubicBezTo>
                        <a:pt x="609" y="3"/>
                        <a:pt x="608" y="2"/>
                        <a:pt x="608" y="3"/>
                      </a:cubicBezTo>
                      <a:cubicBezTo>
                        <a:pt x="608" y="2"/>
                        <a:pt x="606" y="2"/>
                        <a:pt x="605" y="2"/>
                      </a:cubicBezTo>
                      <a:cubicBezTo>
                        <a:pt x="606" y="3"/>
                        <a:pt x="607" y="3"/>
                        <a:pt x="608" y="3"/>
                      </a:cubicBezTo>
                      <a:cubicBezTo>
                        <a:pt x="607" y="3"/>
                        <a:pt x="606" y="3"/>
                        <a:pt x="607" y="4"/>
                      </a:cubicBezTo>
                      <a:cubicBezTo>
                        <a:pt x="605" y="5"/>
                        <a:pt x="605" y="3"/>
                        <a:pt x="604" y="4"/>
                      </a:cubicBezTo>
                      <a:cubicBezTo>
                        <a:pt x="604" y="5"/>
                        <a:pt x="606" y="4"/>
                        <a:pt x="606" y="5"/>
                      </a:cubicBezTo>
                      <a:close/>
                      <a:moveTo>
                        <a:pt x="583" y="11"/>
                      </a:moveTo>
                      <a:cubicBezTo>
                        <a:pt x="585" y="10"/>
                        <a:pt x="586" y="11"/>
                        <a:pt x="587" y="11"/>
                      </a:cubicBezTo>
                      <a:cubicBezTo>
                        <a:pt x="587" y="12"/>
                        <a:pt x="585" y="10"/>
                        <a:pt x="583" y="11"/>
                      </a:cubicBezTo>
                      <a:close/>
                      <a:moveTo>
                        <a:pt x="589" y="10"/>
                      </a:moveTo>
                      <a:cubicBezTo>
                        <a:pt x="590" y="10"/>
                        <a:pt x="590" y="10"/>
                        <a:pt x="591" y="10"/>
                      </a:cubicBezTo>
                      <a:cubicBezTo>
                        <a:pt x="590" y="11"/>
                        <a:pt x="587" y="9"/>
                        <a:pt x="589" y="10"/>
                      </a:cubicBezTo>
                      <a:close/>
                      <a:moveTo>
                        <a:pt x="591" y="12"/>
                      </a:moveTo>
                      <a:cubicBezTo>
                        <a:pt x="592" y="13"/>
                        <a:pt x="592" y="11"/>
                        <a:pt x="594" y="12"/>
                      </a:cubicBezTo>
                      <a:cubicBezTo>
                        <a:pt x="594" y="12"/>
                        <a:pt x="591" y="13"/>
                        <a:pt x="591" y="12"/>
                      </a:cubicBezTo>
                      <a:close/>
                      <a:moveTo>
                        <a:pt x="620" y="0"/>
                      </a:moveTo>
                      <a:cubicBezTo>
                        <a:pt x="620" y="1"/>
                        <a:pt x="619" y="1"/>
                        <a:pt x="618" y="2"/>
                      </a:cubicBezTo>
                      <a:cubicBezTo>
                        <a:pt x="619" y="1"/>
                        <a:pt x="619" y="0"/>
                        <a:pt x="620" y="0"/>
                      </a:cubicBezTo>
                      <a:close/>
                      <a:moveTo>
                        <a:pt x="627" y="11"/>
                      </a:moveTo>
                      <a:cubicBezTo>
                        <a:pt x="627" y="12"/>
                        <a:pt x="628" y="12"/>
                        <a:pt x="628" y="13"/>
                      </a:cubicBezTo>
                      <a:cubicBezTo>
                        <a:pt x="627" y="12"/>
                        <a:pt x="627" y="12"/>
                        <a:pt x="625" y="12"/>
                      </a:cubicBezTo>
                      <a:cubicBezTo>
                        <a:pt x="625" y="12"/>
                        <a:pt x="624" y="12"/>
                        <a:pt x="624" y="11"/>
                      </a:cubicBezTo>
                      <a:cubicBezTo>
                        <a:pt x="625" y="12"/>
                        <a:pt x="626" y="12"/>
                        <a:pt x="627" y="11"/>
                      </a:cubicBezTo>
                      <a:close/>
                      <a:moveTo>
                        <a:pt x="630" y="10"/>
                      </a:moveTo>
                      <a:cubicBezTo>
                        <a:pt x="630" y="10"/>
                        <a:pt x="629" y="11"/>
                        <a:pt x="629" y="11"/>
                      </a:cubicBezTo>
                      <a:cubicBezTo>
                        <a:pt x="629" y="12"/>
                        <a:pt x="630" y="11"/>
                        <a:pt x="630" y="12"/>
                      </a:cubicBezTo>
                      <a:cubicBezTo>
                        <a:pt x="630" y="12"/>
                        <a:pt x="629" y="12"/>
                        <a:pt x="628" y="12"/>
                      </a:cubicBezTo>
                      <a:cubicBezTo>
                        <a:pt x="628" y="11"/>
                        <a:pt x="629" y="11"/>
                        <a:pt x="630" y="10"/>
                      </a:cubicBezTo>
                      <a:close/>
                      <a:moveTo>
                        <a:pt x="658" y="25"/>
                      </a:moveTo>
                      <a:cubicBezTo>
                        <a:pt x="658" y="25"/>
                        <a:pt x="659" y="25"/>
                        <a:pt x="659" y="24"/>
                      </a:cubicBezTo>
                      <a:cubicBezTo>
                        <a:pt x="660" y="25"/>
                        <a:pt x="660" y="25"/>
                        <a:pt x="662" y="25"/>
                      </a:cubicBezTo>
                      <a:cubicBezTo>
                        <a:pt x="661" y="26"/>
                        <a:pt x="660" y="25"/>
                        <a:pt x="658" y="25"/>
                      </a:cubicBezTo>
                      <a:close/>
                      <a:moveTo>
                        <a:pt x="669" y="8"/>
                      </a:moveTo>
                      <a:cubicBezTo>
                        <a:pt x="669" y="8"/>
                        <a:pt x="671" y="9"/>
                        <a:pt x="673" y="9"/>
                      </a:cubicBezTo>
                      <a:cubicBezTo>
                        <a:pt x="671" y="10"/>
                        <a:pt x="670" y="9"/>
                        <a:pt x="669" y="8"/>
                      </a:cubicBezTo>
                      <a:close/>
                      <a:moveTo>
                        <a:pt x="82" y="186"/>
                      </a:moveTo>
                      <a:cubicBezTo>
                        <a:pt x="80" y="186"/>
                        <a:pt x="79" y="187"/>
                        <a:pt x="78" y="185"/>
                      </a:cubicBezTo>
                      <a:cubicBezTo>
                        <a:pt x="79" y="185"/>
                        <a:pt x="79" y="185"/>
                        <a:pt x="80" y="185"/>
                      </a:cubicBezTo>
                      <a:cubicBezTo>
                        <a:pt x="80" y="186"/>
                        <a:pt x="83" y="185"/>
                        <a:pt x="82" y="186"/>
                      </a:cubicBezTo>
                      <a:close/>
                      <a:moveTo>
                        <a:pt x="152" y="132"/>
                      </a:moveTo>
                      <a:cubicBezTo>
                        <a:pt x="151" y="132"/>
                        <a:pt x="151" y="131"/>
                        <a:pt x="152" y="131"/>
                      </a:cubicBezTo>
                      <a:cubicBezTo>
                        <a:pt x="152" y="130"/>
                        <a:pt x="153" y="131"/>
                        <a:pt x="154" y="130"/>
                      </a:cubicBezTo>
                      <a:cubicBezTo>
                        <a:pt x="154" y="132"/>
                        <a:pt x="153" y="131"/>
                        <a:pt x="152" y="132"/>
                      </a:cubicBezTo>
                      <a:close/>
                      <a:moveTo>
                        <a:pt x="149" y="124"/>
                      </a:moveTo>
                      <a:cubicBezTo>
                        <a:pt x="149" y="123"/>
                        <a:pt x="148" y="123"/>
                        <a:pt x="149" y="122"/>
                      </a:cubicBezTo>
                      <a:cubicBezTo>
                        <a:pt x="149" y="122"/>
                        <a:pt x="149" y="123"/>
                        <a:pt x="150" y="122"/>
                      </a:cubicBezTo>
                      <a:cubicBezTo>
                        <a:pt x="150" y="123"/>
                        <a:pt x="150" y="123"/>
                        <a:pt x="149" y="124"/>
                      </a:cubicBezTo>
                      <a:close/>
                      <a:moveTo>
                        <a:pt x="155" y="122"/>
                      </a:moveTo>
                      <a:cubicBezTo>
                        <a:pt x="156" y="122"/>
                        <a:pt x="156" y="122"/>
                        <a:pt x="158" y="121"/>
                      </a:cubicBezTo>
                      <a:cubicBezTo>
                        <a:pt x="158" y="122"/>
                        <a:pt x="158" y="122"/>
                        <a:pt x="158" y="122"/>
                      </a:cubicBezTo>
                      <a:cubicBezTo>
                        <a:pt x="158" y="122"/>
                        <a:pt x="157" y="123"/>
                        <a:pt x="158" y="123"/>
                      </a:cubicBezTo>
                      <a:cubicBezTo>
                        <a:pt x="157" y="123"/>
                        <a:pt x="155" y="124"/>
                        <a:pt x="155" y="123"/>
                      </a:cubicBezTo>
                      <a:cubicBezTo>
                        <a:pt x="154" y="123"/>
                        <a:pt x="156" y="123"/>
                        <a:pt x="155" y="122"/>
                      </a:cubicBezTo>
                      <a:close/>
                      <a:moveTo>
                        <a:pt x="150" y="105"/>
                      </a:moveTo>
                      <a:cubicBezTo>
                        <a:pt x="150" y="105"/>
                        <a:pt x="150" y="104"/>
                        <a:pt x="150" y="104"/>
                      </a:cubicBezTo>
                      <a:cubicBezTo>
                        <a:pt x="151" y="104"/>
                        <a:pt x="152" y="103"/>
                        <a:pt x="152" y="103"/>
                      </a:cubicBezTo>
                      <a:cubicBezTo>
                        <a:pt x="153" y="104"/>
                        <a:pt x="152" y="104"/>
                        <a:pt x="152" y="105"/>
                      </a:cubicBezTo>
                      <a:cubicBezTo>
                        <a:pt x="153" y="106"/>
                        <a:pt x="155" y="105"/>
                        <a:pt x="155" y="104"/>
                      </a:cubicBezTo>
                      <a:cubicBezTo>
                        <a:pt x="155" y="106"/>
                        <a:pt x="152" y="107"/>
                        <a:pt x="151" y="106"/>
                      </a:cubicBezTo>
                      <a:cubicBezTo>
                        <a:pt x="151" y="105"/>
                        <a:pt x="152" y="105"/>
                        <a:pt x="152" y="105"/>
                      </a:cubicBezTo>
                      <a:cubicBezTo>
                        <a:pt x="151" y="104"/>
                        <a:pt x="151" y="105"/>
                        <a:pt x="150" y="105"/>
                      </a:cubicBezTo>
                      <a:close/>
                      <a:moveTo>
                        <a:pt x="173" y="77"/>
                      </a:moveTo>
                      <a:cubicBezTo>
                        <a:pt x="173" y="77"/>
                        <a:pt x="174" y="78"/>
                        <a:pt x="174" y="77"/>
                      </a:cubicBezTo>
                      <a:cubicBezTo>
                        <a:pt x="174" y="77"/>
                        <a:pt x="174" y="78"/>
                        <a:pt x="175" y="78"/>
                      </a:cubicBezTo>
                      <a:cubicBezTo>
                        <a:pt x="174" y="79"/>
                        <a:pt x="173" y="78"/>
                        <a:pt x="171" y="79"/>
                      </a:cubicBezTo>
                      <a:cubicBezTo>
                        <a:pt x="172" y="79"/>
                        <a:pt x="171" y="78"/>
                        <a:pt x="171" y="78"/>
                      </a:cubicBezTo>
                      <a:cubicBezTo>
                        <a:pt x="171" y="77"/>
                        <a:pt x="172" y="78"/>
                        <a:pt x="173" y="77"/>
                      </a:cubicBezTo>
                      <a:close/>
                      <a:moveTo>
                        <a:pt x="192" y="107"/>
                      </a:moveTo>
                      <a:cubicBezTo>
                        <a:pt x="194" y="107"/>
                        <a:pt x="195" y="106"/>
                        <a:pt x="197" y="106"/>
                      </a:cubicBezTo>
                      <a:cubicBezTo>
                        <a:pt x="196" y="108"/>
                        <a:pt x="194" y="107"/>
                        <a:pt x="192" y="108"/>
                      </a:cubicBezTo>
                      <a:cubicBezTo>
                        <a:pt x="191" y="107"/>
                        <a:pt x="193" y="108"/>
                        <a:pt x="192" y="107"/>
                      </a:cubicBezTo>
                      <a:close/>
                      <a:moveTo>
                        <a:pt x="219" y="61"/>
                      </a:moveTo>
                      <a:cubicBezTo>
                        <a:pt x="220" y="61"/>
                        <a:pt x="219" y="61"/>
                        <a:pt x="219" y="61"/>
                      </a:cubicBezTo>
                      <a:cubicBezTo>
                        <a:pt x="219" y="62"/>
                        <a:pt x="219" y="62"/>
                        <a:pt x="220" y="62"/>
                      </a:cubicBezTo>
                      <a:cubicBezTo>
                        <a:pt x="219" y="63"/>
                        <a:pt x="218" y="62"/>
                        <a:pt x="217" y="62"/>
                      </a:cubicBezTo>
                      <a:cubicBezTo>
                        <a:pt x="217" y="61"/>
                        <a:pt x="218" y="61"/>
                        <a:pt x="219" y="61"/>
                      </a:cubicBezTo>
                      <a:close/>
                      <a:moveTo>
                        <a:pt x="238" y="53"/>
                      </a:moveTo>
                      <a:cubicBezTo>
                        <a:pt x="238" y="52"/>
                        <a:pt x="238" y="52"/>
                        <a:pt x="238" y="52"/>
                      </a:cubicBezTo>
                      <a:cubicBezTo>
                        <a:pt x="240" y="52"/>
                        <a:pt x="242" y="52"/>
                        <a:pt x="242" y="51"/>
                      </a:cubicBezTo>
                      <a:cubicBezTo>
                        <a:pt x="243" y="51"/>
                        <a:pt x="244" y="51"/>
                        <a:pt x="245" y="51"/>
                      </a:cubicBezTo>
                      <a:cubicBezTo>
                        <a:pt x="244" y="52"/>
                        <a:pt x="240" y="53"/>
                        <a:pt x="238" y="53"/>
                      </a:cubicBezTo>
                      <a:close/>
                      <a:moveTo>
                        <a:pt x="250" y="82"/>
                      </a:moveTo>
                      <a:cubicBezTo>
                        <a:pt x="250" y="82"/>
                        <a:pt x="250" y="81"/>
                        <a:pt x="250" y="81"/>
                      </a:cubicBezTo>
                      <a:cubicBezTo>
                        <a:pt x="250" y="80"/>
                        <a:pt x="250" y="80"/>
                        <a:pt x="251" y="80"/>
                      </a:cubicBezTo>
                      <a:cubicBezTo>
                        <a:pt x="251" y="80"/>
                        <a:pt x="251" y="80"/>
                        <a:pt x="251" y="80"/>
                      </a:cubicBezTo>
                      <a:cubicBezTo>
                        <a:pt x="251" y="81"/>
                        <a:pt x="251" y="81"/>
                        <a:pt x="251" y="82"/>
                      </a:cubicBezTo>
                      <a:lnTo>
                        <a:pt x="250" y="82"/>
                      </a:lnTo>
                      <a:close/>
                      <a:moveTo>
                        <a:pt x="270" y="70"/>
                      </a:moveTo>
                      <a:cubicBezTo>
                        <a:pt x="270" y="70"/>
                        <a:pt x="269" y="70"/>
                        <a:pt x="268" y="70"/>
                      </a:cubicBezTo>
                      <a:cubicBezTo>
                        <a:pt x="269" y="70"/>
                        <a:pt x="268" y="69"/>
                        <a:pt x="268" y="70"/>
                      </a:cubicBezTo>
                      <a:cubicBezTo>
                        <a:pt x="268" y="68"/>
                        <a:pt x="270" y="68"/>
                        <a:pt x="270" y="70"/>
                      </a:cubicBezTo>
                      <a:close/>
                      <a:moveTo>
                        <a:pt x="290" y="91"/>
                      </a:moveTo>
                      <a:cubicBezTo>
                        <a:pt x="290" y="92"/>
                        <a:pt x="288" y="92"/>
                        <a:pt x="288" y="92"/>
                      </a:cubicBezTo>
                      <a:cubicBezTo>
                        <a:pt x="287" y="92"/>
                        <a:pt x="287" y="92"/>
                        <a:pt x="287" y="91"/>
                      </a:cubicBezTo>
                      <a:cubicBezTo>
                        <a:pt x="286" y="91"/>
                        <a:pt x="286" y="92"/>
                        <a:pt x="285" y="92"/>
                      </a:cubicBezTo>
                      <a:cubicBezTo>
                        <a:pt x="287" y="90"/>
                        <a:pt x="288" y="91"/>
                        <a:pt x="290" y="91"/>
                      </a:cubicBezTo>
                      <a:close/>
                      <a:moveTo>
                        <a:pt x="298" y="64"/>
                      </a:moveTo>
                      <a:cubicBezTo>
                        <a:pt x="296" y="66"/>
                        <a:pt x="294" y="65"/>
                        <a:pt x="291" y="66"/>
                      </a:cubicBezTo>
                      <a:cubicBezTo>
                        <a:pt x="290" y="66"/>
                        <a:pt x="290" y="67"/>
                        <a:pt x="291" y="68"/>
                      </a:cubicBezTo>
                      <a:cubicBezTo>
                        <a:pt x="291" y="68"/>
                        <a:pt x="292" y="68"/>
                        <a:pt x="292" y="68"/>
                      </a:cubicBezTo>
                      <a:cubicBezTo>
                        <a:pt x="292" y="69"/>
                        <a:pt x="291" y="69"/>
                        <a:pt x="290" y="69"/>
                      </a:cubicBezTo>
                      <a:cubicBezTo>
                        <a:pt x="291" y="69"/>
                        <a:pt x="290" y="69"/>
                        <a:pt x="291" y="68"/>
                      </a:cubicBezTo>
                      <a:cubicBezTo>
                        <a:pt x="290" y="68"/>
                        <a:pt x="289" y="68"/>
                        <a:pt x="289" y="68"/>
                      </a:cubicBezTo>
                      <a:cubicBezTo>
                        <a:pt x="289" y="68"/>
                        <a:pt x="289" y="69"/>
                        <a:pt x="288" y="69"/>
                      </a:cubicBezTo>
                      <a:cubicBezTo>
                        <a:pt x="288" y="69"/>
                        <a:pt x="289" y="69"/>
                        <a:pt x="289" y="69"/>
                      </a:cubicBezTo>
                      <a:cubicBezTo>
                        <a:pt x="289" y="70"/>
                        <a:pt x="287" y="70"/>
                        <a:pt x="286" y="69"/>
                      </a:cubicBezTo>
                      <a:cubicBezTo>
                        <a:pt x="285" y="69"/>
                        <a:pt x="286" y="69"/>
                        <a:pt x="286" y="68"/>
                      </a:cubicBezTo>
                      <a:cubicBezTo>
                        <a:pt x="288" y="67"/>
                        <a:pt x="288" y="67"/>
                        <a:pt x="290" y="67"/>
                      </a:cubicBezTo>
                      <a:cubicBezTo>
                        <a:pt x="290" y="67"/>
                        <a:pt x="289" y="66"/>
                        <a:pt x="290" y="66"/>
                      </a:cubicBezTo>
                      <a:cubicBezTo>
                        <a:pt x="290" y="65"/>
                        <a:pt x="289" y="66"/>
                        <a:pt x="288" y="66"/>
                      </a:cubicBezTo>
                      <a:cubicBezTo>
                        <a:pt x="289" y="65"/>
                        <a:pt x="288" y="65"/>
                        <a:pt x="289" y="64"/>
                      </a:cubicBezTo>
                      <a:cubicBezTo>
                        <a:pt x="290" y="63"/>
                        <a:pt x="292" y="64"/>
                        <a:pt x="293" y="63"/>
                      </a:cubicBezTo>
                      <a:cubicBezTo>
                        <a:pt x="294" y="63"/>
                        <a:pt x="294" y="63"/>
                        <a:pt x="295" y="63"/>
                      </a:cubicBezTo>
                      <a:cubicBezTo>
                        <a:pt x="295" y="63"/>
                        <a:pt x="295" y="63"/>
                        <a:pt x="295" y="64"/>
                      </a:cubicBezTo>
                      <a:cubicBezTo>
                        <a:pt x="295" y="64"/>
                        <a:pt x="297" y="64"/>
                        <a:pt x="298" y="64"/>
                      </a:cubicBezTo>
                      <a:close/>
                      <a:moveTo>
                        <a:pt x="301" y="65"/>
                      </a:moveTo>
                      <a:cubicBezTo>
                        <a:pt x="301" y="65"/>
                        <a:pt x="301" y="66"/>
                        <a:pt x="302" y="66"/>
                      </a:cubicBezTo>
                      <a:cubicBezTo>
                        <a:pt x="301" y="66"/>
                        <a:pt x="301" y="67"/>
                        <a:pt x="301" y="67"/>
                      </a:cubicBezTo>
                      <a:cubicBezTo>
                        <a:pt x="301" y="67"/>
                        <a:pt x="301" y="67"/>
                        <a:pt x="301" y="67"/>
                      </a:cubicBezTo>
                      <a:cubicBezTo>
                        <a:pt x="301" y="67"/>
                        <a:pt x="301" y="67"/>
                        <a:pt x="301" y="67"/>
                      </a:cubicBezTo>
                      <a:cubicBezTo>
                        <a:pt x="300" y="67"/>
                        <a:pt x="300" y="67"/>
                        <a:pt x="299" y="67"/>
                      </a:cubicBezTo>
                      <a:cubicBezTo>
                        <a:pt x="299" y="66"/>
                        <a:pt x="300" y="66"/>
                        <a:pt x="300" y="65"/>
                      </a:cubicBezTo>
                      <a:cubicBezTo>
                        <a:pt x="300" y="65"/>
                        <a:pt x="301" y="66"/>
                        <a:pt x="301" y="65"/>
                      </a:cubicBezTo>
                      <a:close/>
                      <a:moveTo>
                        <a:pt x="316" y="71"/>
                      </a:moveTo>
                      <a:cubicBezTo>
                        <a:pt x="315" y="70"/>
                        <a:pt x="315" y="70"/>
                        <a:pt x="314" y="71"/>
                      </a:cubicBezTo>
                      <a:cubicBezTo>
                        <a:pt x="314" y="71"/>
                        <a:pt x="314" y="70"/>
                        <a:pt x="314" y="70"/>
                      </a:cubicBezTo>
                      <a:cubicBezTo>
                        <a:pt x="313" y="70"/>
                        <a:pt x="313" y="70"/>
                        <a:pt x="313" y="70"/>
                      </a:cubicBezTo>
                      <a:cubicBezTo>
                        <a:pt x="312" y="71"/>
                        <a:pt x="313" y="71"/>
                        <a:pt x="313" y="71"/>
                      </a:cubicBezTo>
                      <a:cubicBezTo>
                        <a:pt x="312" y="70"/>
                        <a:pt x="310" y="71"/>
                        <a:pt x="310" y="70"/>
                      </a:cubicBezTo>
                      <a:cubicBezTo>
                        <a:pt x="309" y="70"/>
                        <a:pt x="309" y="70"/>
                        <a:pt x="309" y="70"/>
                      </a:cubicBezTo>
                      <a:cubicBezTo>
                        <a:pt x="310" y="71"/>
                        <a:pt x="310" y="71"/>
                        <a:pt x="310" y="72"/>
                      </a:cubicBezTo>
                      <a:cubicBezTo>
                        <a:pt x="308" y="72"/>
                        <a:pt x="308" y="71"/>
                        <a:pt x="308" y="70"/>
                      </a:cubicBezTo>
                      <a:cubicBezTo>
                        <a:pt x="308" y="70"/>
                        <a:pt x="309" y="69"/>
                        <a:pt x="311" y="69"/>
                      </a:cubicBezTo>
                      <a:cubicBezTo>
                        <a:pt x="310" y="70"/>
                        <a:pt x="314" y="68"/>
                        <a:pt x="315" y="69"/>
                      </a:cubicBezTo>
                      <a:cubicBezTo>
                        <a:pt x="315" y="69"/>
                        <a:pt x="315" y="70"/>
                        <a:pt x="316" y="71"/>
                      </a:cubicBezTo>
                      <a:close/>
                      <a:moveTo>
                        <a:pt x="324" y="87"/>
                      </a:moveTo>
                      <a:cubicBezTo>
                        <a:pt x="323" y="88"/>
                        <a:pt x="320" y="87"/>
                        <a:pt x="317" y="87"/>
                      </a:cubicBezTo>
                      <a:cubicBezTo>
                        <a:pt x="317" y="87"/>
                        <a:pt x="318" y="86"/>
                        <a:pt x="318" y="86"/>
                      </a:cubicBezTo>
                      <a:cubicBezTo>
                        <a:pt x="318" y="86"/>
                        <a:pt x="319" y="85"/>
                        <a:pt x="320" y="85"/>
                      </a:cubicBezTo>
                      <a:cubicBezTo>
                        <a:pt x="320" y="86"/>
                        <a:pt x="319" y="86"/>
                        <a:pt x="319" y="86"/>
                      </a:cubicBezTo>
                      <a:cubicBezTo>
                        <a:pt x="321" y="87"/>
                        <a:pt x="323" y="86"/>
                        <a:pt x="325" y="86"/>
                      </a:cubicBezTo>
                      <a:cubicBezTo>
                        <a:pt x="325" y="86"/>
                        <a:pt x="324" y="87"/>
                        <a:pt x="324" y="87"/>
                      </a:cubicBezTo>
                      <a:close/>
                      <a:moveTo>
                        <a:pt x="321" y="58"/>
                      </a:moveTo>
                      <a:cubicBezTo>
                        <a:pt x="323" y="58"/>
                        <a:pt x="323" y="58"/>
                        <a:pt x="324" y="57"/>
                      </a:cubicBezTo>
                      <a:cubicBezTo>
                        <a:pt x="324" y="58"/>
                        <a:pt x="323" y="59"/>
                        <a:pt x="324" y="59"/>
                      </a:cubicBezTo>
                      <a:cubicBezTo>
                        <a:pt x="323" y="60"/>
                        <a:pt x="322" y="59"/>
                        <a:pt x="321" y="59"/>
                      </a:cubicBezTo>
                      <a:cubicBezTo>
                        <a:pt x="321" y="59"/>
                        <a:pt x="321" y="58"/>
                        <a:pt x="321" y="58"/>
                      </a:cubicBezTo>
                      <a:close/>
                      <a:moveTo>
                        <a:pt x="407" y="42"/>
                      </a:moveTo>
                      <a:cubicBezTo>
                        <a:pt x="406" y="42"/>
                        <a:pt x="405" y="42"/>
                        <a:pt x="404" y="42"/>
                      </a:cubicBezTo>
                      <a:cubicBezTo>
                        <a:pt x="404" y="42"/>
                        <a:pt x="404" y="42"/>
                        <a:pt x="403" y="42"/>
                      </a:cubicBezTo>
                      <a:cubicBezTo>
                        <a:pt x="404" y="41"/>
                        <a:pt x="404" y="42"/>
                        <a:pt x="405" y="42"/>
                      </a:cubicBezTo>
                      <a:cubicBezTo>
                        <a:pt x="405" y="42"/>
                        <a:pt x="405" y="41"/>
                        <a:pt x="405" y="41"/>
                      </a:cubicBezTo>
                      <a:cubicBezTo>
                        <a:pt x="404" y="40"/>
                        <a:pt x="405" y="41"/>
                        <a:pt x="404" y="40"/>
                      </a:cubicBezTo>
                      <a:cubicBezTo>
                        <a:pt x="405" y="40"/>
                        <a:pt x="406" y="40"/>
                        <a:pt x="407" y="40"/>
                      </a:cubicBezTo>
                      <a:cubicBezTo>
                        <a:pt x="406" y="41"/>
                        <a:pt x="406" y="41"/>
                        <a:pt x="406" y="41"/>
                      </a:cubicBezTo>
                      <a:cubicBezTo>
                        <a:pt x="405" y="42"/>
                        <a:pt x="407" y="41"/>
                        <a:pt x="407" y="42"/>
                      </a:cubicBezTo>
                      <a:cubicBezTo>
                        <a:pt x="407" y="41"/>
                        <a:pt x="407" y="40"/>
                        <a:pt x="407" y="40"/>
                      </a:cubicBezTo>
                      <a:cubicBezTo>
                        <a:pt x="407" y="39"/>
                        <a:pt x="408" y="39"/>
                        <a:pt x="409" y="40"/>
                      </a:cubicBezTo>
                      <a:cubicBezTo>
                        <a:pt x="409" y="40"/>
                        <a:pt x="408" y="41"/>
                        <a:pt x="409" y="41"/>
                      </a:cubicBezTo>
                      <a:cubicBezTo>
                        <a:pt x="408" y="41"/>
                        <a:pt x="407" y="41"/>
                        <a:pt x="407" y="42"/>
                      </a:cubicBezTo>
                      <a:close/>
                      <a:moveTo>
                        <a:pt x="435" y="30"/>
                      </a:moveTo>
                      <a:cubicBezTo>
                        <a:pt x="435" y="30"/>
                        <a:pt x="435" y="30"/>
                        <a:pt x="435" y="30"/>
                      </a:cubicBezTo>
                      <a:cubicBezTo>
                        <a:pt x="434" y="30"/>
                        <a:pt x="434" y="29"/>
                        <a:pt x="434" y="29"/>
                      </a:cubicBezTo>
                      <a:cubicBezTo>
                        <a:pt x="434" y="29"/>
                        <a:pt x="434" y="29"/>
                        <a:pt x="435" y="29"/>
                      </a:cubicBezTo>
                      <a:cubicBezTo>
                        <a:pt x="434" y="28"/>
                        <a:pt x="434" y="28"/>
                        <a:pt x="433" y="28"/>
                      </a:cubicBezTo>
                      <a:cubicBezTo>
                        <a:pt x="433" y="27"/>
                        <a:pt x="434" y="27"/>
                        <a:pt x="434" y="27"/>
                      </a:cubicBezTo>
                      <a:cubicBezTo>
                        <a:pt x="434" y="28"/>
                        <a:pt x="434" y="28"/>
                        <a:pt x="434" y="28"/>
                      </a:cubicBezTo>
                      <a:cubicBezTo>
                        <a:pt x="435" y="27"/>
                        <a:pt x="436" y="29"/>
                        <a:pt x="438" y="28"/>
                      </a:cubicBezTo>
                      <a:cubicBezTo>
                        <a:pt x="438" y="30"/>
                        <a:pt x="437" y="29"/>
                        <a:pt x="435" y="29"/>
                      </a:cubicBezTo>
                      <a:cubicBezTo>
                        <a:pt x="435" y="29"/>
                        <a:pt x="435" y="29"/>
                        <a:pt x="435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6" name="Freeform 48">
                  <a:extLst>
                    <a:ext uri="{FF2B5EF4-FFF2-40B4-BE49-F238E27FC236}">
                      <a16:creationId xmlns:a16="http://schemas.microsoft.com/office/drawing/2014/main" xmlns="" id="{875DFB65-7985-4311-A334-6F467D4FC9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8218" y="4036382"/>
                  <a:ext cx="3175" cy="6350"/>
                </a:xfrm>
                <a:custGeom>
                  <a:avLst/>
                  <a:gdLst>
                    <a:gd name="T0" fmla="*/ 1 w 1"/>
                    <a:gd name="T1" fmla="*/ 0 h 2"/>
                    <a:gd name="T2" fmla="*/ 1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7" name="Freeform 49">
                  <a:extLst>
                    <a:ext uri="{FF2B5EF4-FFF2-40B4-BE49-F238E27FC236}">
                      <a16:creationId xmlns:a16="http://schemas.microsoft.com/office/drawing/2014/main" xmlns="" id="{AB22B319-D5FF-4FB3-9FD1-4CC813DCC2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13268" y="4128457"/>
                  <a:ext cx="6350" cy="9525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1 w 2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cubicBezTo>
                        <a:pt x="1" y="1"/>
                        <a:pt x="2" y="3"/>
                        <a:pt x="0" y="3"/>
                      </a:cubicBezTo>
                      <a:cubicBezTo>
                        <a:pt x="0" y="2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8" name="Freeform 50">
                  <a:extLst>
                    <a:ext uri="{FF2B5EF4-FFF2-40B4-BE49-F238E27FC236}">
                      <a16:creationId xmlns:a16="http://schemas.microsoft.com/office/drawing/2014/main" xmlns="" id="{B36B6F92-2C32-4DCD-9557-657FC89AEB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06918" y="4141157"/>
                  <a:ext cx="3175" cy="6350"/>
                </a:xfrm>
                <a:custGeom>
                  <a:avLst/>
                  <a:gdLst>
                    <a:gd name="T0" fmla="*/ 1 w 1"/>
                    <a:gd name="T1" fmla="*/ 0 h 2"/>
                    <a:gd name="T2" fmla="*/ 1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1" y="0"/>
                        <a:pt x="1" y="1"/>
                        <a:pt x="1" y="2"/>
                      </a:cubicBezTo>
                      <a:cubicBezTo>
                        <a:pt x="0" y="2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9" name="Freeform 51">
                  <a:extLst>
                    <a:ext uri="{FF2B5EF4-FFF2-40B4-BE49-F238E27FC236}">
                      <a16:creationId xmlns:a16="http://schemas.microsoft.com/office/drawing/2014/main" xmlns="" id="{1C0D969E-2724-4A45-B73D-231538C41E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45018" y="4169732"/>
                  <a:ext cx="3175" cy="6350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0"/>
                        <a:pt x="1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0" name="Freeform 52">
                  <a:extLst>
                    <a:ext uri="{FF2B5EF4-FFF2-40B4-BE49-F238E27FC236}">
                      <a16:creationId xmlns:a16="http://schemas.microsoft.com/office/drawing/2014/main" xmlns="" id="{EC411493-E7B5-418F-9DD1-517238634E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06918" y="4182432"/>
                  <a:ext cx="3175" cy="12700"/>
                </a:xfrm>
                <a:custGeom>
                  <a:avLst/>
                  <a:gdLst>
                    <a:gd name="T0" fmla="*/ 0 w 1"/>
                    <a:gd name="T1" fmla="*/ 0 h 4"/>
                    <a:gd name="T2" fmla="*/ 1 w 1"/>
                    <a:gd name="T3" fmla="*/ 4 h 4"/>
                    <a:gd name="T4" fmla="*/ 0 w 1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0" y="0"/>
                      </a:moveTo>
                      <a:cubicBezTo>
                        <a:pt x="1" y="1"/>
                        <a:pt x="1" y="2"/>
                        <a:pt x="1" y="4"/>
                      </a:cubicBezTo>
                      <a:cubicBezTo>
                        <a:pt x="0" y="3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1" name="Freeform 53">
                  <a:extLst>
                    <a:ext uri="{FF2B5EF4-FFF2-40B4-BE49-F238E27FC236}">
                      <a16:creationId xmlns:a16="http://schemas.microsoft.com/office/drawing/2014/main" xmlns="" id="{B673A347-27B8-4484-BEB6-ADCEF666D5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87893" y="4220532"/>
                  <a:ext cx="6350" cy="25400"/>
                </a:xfrm>
                <a:custGeom>
                  <a:avLst/>
                  <a:gdLst>
                    <a:gd name="T0" fmla="*/ 1 w 2"/>
                    <a:gd name="T1" fmla="*/ 0 h 8"/>
                    <a:gd name="T2" fmla="*/ 1 w 2"/>
                    <a:gd name="T3" fmla="*/ 8 h 8"/>
                    <a:gd name="T4" fmla="*/ 1 w 2"/>
                    <a:gd name="T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8">
                      <a:moveTo>
                        <a:pt x="1" y="0"/>
                      </a:moveTo>
                      <a:cubicBezTo>
                        <a:pt x="1" y="2"/>
                        <a:pt x="2" y="6"/>
                        <a:pt x="1" y="8"/>
                      </a:cubicBezTo>
                      <a:cubicBezTo>
                        <a:pt x="2" y="5"/>
                        <a:pt x="0" y="2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2" name="Freeform 54">
                  <a:extLst>
                    <a:ext uri="{FF2B5EF4-FFF2-40B4-BE49-F238E27FC236}">
                      <a16:creationId xmlns:a16="http://schemas.microsoft.com/office/drawing/2014/main" xmlns="" id="{0CC5AF12-B3FB-439A-AAFF-BB2C3A955E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8518" y="4236407"/>
                  <a:ext cx="6350" cy="34925"/>
                </a:xfrm>
                <a:custGeom>
                  <a:avLst/>
                  <a:gdLst>
                    <a:gd name="T0" fmla="*/ 1 w 2"/>
                    <a:gd name="T1" fmla="*/ 0 h 11"/>
                    <a:gd name="T2" fmla="*/ 1 w 2"/>
                    <a:gd name="T3" fmla="*/ 10 h 11"/>
                    <a:gd name="T4" fmla="*/ 0 w 2"/>
                    <a:gd name="T5" fmla="*/ 5 h 11"/>
                    <a:gd name="T6" fmla="*/ 1 w 2"/>
                    <a:gd name="T7" fmla="*/ 3 h 11"/>
                    <a:gd name="T8" fmla="*/ 1 w 2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1">
                      <a:moveTo>
                        <a:pt x="1" y="0"/>
                      </a:moveTo>
                      <a:cubicBezTo>
                        <a:pt x="2" y="3"/>
                        <a:pt x="0" y="7"/>
                        <a:pt x="1" y="10"/>
                      </a:cubicBezTo>
                      <a:cubicBezTo>
                        <a:pt x="0" y="11"/>
                        <a:pt x="1" y="6"/>
                        <a:pt x="0" y="5"/>
                      </a:cubicBezTo>
                      <a:cubicBezTo>
                        <a:pt x="0" y="4"/>
                        <a:pt x="0" y="4"/>
                        <a:pt x="1" y="3"/>
                      </a:cubicBezTo>
                      <a:cubicBezTo>
                        <a:pt x="1" y="2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3" name="Freeform 55">
                  <a:extLst>
                    <a:ext uri="{FF2B5EF4-FFF2-40B4-BE49-F238E27FC236}">
                      <a16:creationId xmlns:a16="http://schemas.microsoft.com/office/drawing/2014/main" xmlns="" id="{43575555-FC30-4207-BF45-EA3D12ED98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5818" y="4334832"/>
                  <a:ext cx="3175" cy="3175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4" name="Freeform 56">
                  <a:extLst>
                    <a:ext uri="{FF2B5EF4-FFF2-40B4-BE49-F238E27FC236}">
                      <a16:creationId xmlns:a16="http://schemas.microsoft.com/office/drawing/2014/main" xmlns="" id="{C4DF65B6-736C-43CA-91A1-6E186BD00B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4393" y="4377694"/>
                  <a:ext cx="3175" cy="47625"/>
                </a:xfrm>
                <a:custGeom>
                  <a:avLst/>
                  <a:gdLst>
                    <a:gd name="T0" fmla="*/ 0 w 1"/>
                    <a:gd name="T1" fmla="*/ 0 h 15"/>
                    <a:gd name="T2" fmla="*/ 0 w 1"/>
                    <a:gd name="T3" fmla="*/ 9 h 15"/>
                    <a:gd name="T4" fmla="*/ 1 w 1"/>
                    <a:gd name="T5" fmla="*/ 10 h 15"/>
                    <a:gd name="T6" fmla="*/ 1 w 1"/>
                    <a:gd name="T7" fmla="*/ 12 h 15"/>
                    <a:gd name="T8" fmla="*/ 0 w 1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5">
                      <a:moveTo>
                        <a:pt x="0" y="0"/>
                      </a:moveTo>
                      <a:cubicBezTo>
                        <a:pt x="1" y="2"/>
                        <a:pt x="1" y="6"/>
                        <a:pt x="0" y="9"/>
                      </a:cubicBezTo>
                      <a:cubicBezTo>
                        <a:pt x="1" y="9"/>
                        <a:pt x="1" y="9"/>
                        <a:pt x="1" y="10"/>
                      </a:cubicBezTo>
                      <a:cubicBezTo>
                        <a:pt x="1" y="12"/>
                        <a:pt x="0" y="15"/>
                        <a:pt x="1" y="12"/>
                      </a:cubicBezTo>
                      <a:cubicBezTo>
                        <a:pt x="0" y="8"/>
                        <a:pt x="1" y="4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5" name="Freeform 57">
                  <a:extLst>
                    <a:ext uri="{FF2B5EF4-FFF2-40B4-BE49-F238E27FC236}">
                      <a16:creationId xmlns:a16="http://schemas.microsoft.com/office/drawing/2014/main" xmlns="" id="{2624B26C-5A4F-4CCD-95D9-6D29984CC9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83118" y="4380869"/>
                  <a:ext cx="0" cy="6350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6" name="Freeform 58">
                  <a:extLst>
                    <a:ext uri="{FF2B5EF4-FFF2-40B4-BE49-F238E27FC236}">
                      <a16:creationId xmlns:a16="http://schemas.microsoft.com/office/drawing/2014/main" xmlns="" id="{3D707DBC-CE79-4B79-9970-AD39F86633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91068" y="4393569"/>
                  <a:ext cx="3175" cy="9525"/>
                </a:xfrm>
                <a:custGeom>
                  <a:avLst/>
                  <a:gdLst>
                    <a:gd name="T0" fmla="*/ 0 w 1"/>
                    <a:gd name="T1" fmla="*/ 0 h 3"/>
                    <a:gd name="T2" fmla="*/ 1 w 1"/>
                    <a:gd name="T3" fmla="*/ 3 h 3"/>
                    <a:gd name="T4" fmla="*/ 0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1" y="0"/>
                        <a:pt x="1" y="2"/>
                        <a:pt x="1" y="3"/>
                      </a:cubicBezTo>
                      <a:cubicBezTo>
                        <a:pt x="0" y="2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7" name="Freeform 59">
                  <a:extLst>
                    <a:ext uri="{FF2B5EF4-FFF2-40B4-BE49-F238E27FC236}">
                      <a16:creationId xmlns:a16="http://schemas.microsoft.com/office/drawing/2014/main" xmlns="" id="{1DFEB5D5-F901-42D2-9328-C7F7FC57C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5818" y="4390394"/>
                  <a:ext cx="3175" cy="12700"/>
                </a:xfrm>
                <a:custGeom>
                  <a:avLst/>
                  <a:gdLst>
                    <a:gd name="T0" fmla="*/ 0 w 1"/>
                    <a:gd name="T1" fmla="*/ 0 h 4"/>
                    <a:gd name="T2" fmla="*/ 1 w 1"/>
                    <a:gd name="T3" fmla="*/ 3 h 4"/>
                    <a:gd name="T4" fmla="*/ 0 w 1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0" y="0"/>
                      </a:moveTo>
                      <a:cubicBezTo>
                        <a:pt x="1" y="0"/>
                        <a:pt x="1" y="2"/>
                        <a:pt x="1" y="3"/>
                      </a:cubicBezTo>
                      <a:cubicBezTo>
                        <a:pt x="0" y="4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8" name="Freeform 60">
                  <a:extLst>
                    <a:ext uri="{FF2B5EF4-FFF2-40B4-BE49-F238E27FC236}">
                      <a16:creationId xmlns:a16="http://schemas.microsoft.com/office/drawing/2014/main" xmlns="" id="{37D4D046-D5E2-43CD-AC7D-8E1F9CEB8A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83118" y="4393569"/>
                  <a:ext cx="3175" cy="12700"/>
                </a:xfrm>
                <a:custGeom>
                  <a:avLst/>
                  <a:gdLst>
                    <a:gd name="T0" fmla="*/ 0 w 1"/>
                    <a:gd name="T1" fmla="*/ 0 h 4"/>
                    <a:gd name="T2" fmla="*/ 1 w 1"/>
                    <a:gd name="T3" fmla="*/ 4 h 4"/>
                    <a:gd name="T4" fmla="*/ 0 w 1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0" y="0"/>
                      </a:moveTo>
                      <a:cubicBezTo>
                        <a:pt x="1" y="1"/>
                        <a:pt x="1" y="3"/>
                        <a:pt x="1" y="4"/>
                      </a:cubicBezTo>
                      <a:cubicBezTo>
                        <a:pt x="0" y="3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9" name="Freeform 61">
                  <a:extLst>
                    <a:ext uri="{FF2B5EF4-FFF2-40B4-BE49-F238E27FC236}">
                      <a16:creationId xmlns:a16="http://schemas.microsoft.com/office/drawing/2014/main" xmlns="" id="{B1DBA2E2-BA3F-48FC-B170-D2331D9720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13293" y="4403094"/>
                  <a:ext cx="3175" cy="6350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1" y="0"/>
                        <a:pt x="1" y="1"/>
                        <a:pt x="1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0" name="Freeform 62">
                  <a:extLst>
                    <a:ext uri="{FF2B5EF4-FFF2-40B4-BE49-F238E27FC236}">
                      <a16:creationId xmlns:a16="http://schemas.microsoft.com/office/drawing/2014/main" xmlns="" id="{5CE4F509-9DDB-48FC-834D-B865CA52C6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91068" y="4406269"/>
                  <a:ext cx="3175" cy="22225"/>
                </a:xfrm>
                <a:custGeom>
                  <a:avLst/>
                  <a:gdLst>
                    <a:gd name="T0" fmla="*/ 0 w 1"/>
                    <a:gd name="T1" fmla="*/ 0 h 7"/>
                    <a:gd name="T2" fmla="*/ 1 w 1"/>
                    <a:gd name="T3" fmla="*/ 7 h 7"/>
                    <a:gd name="T4" fmla="*/ 0 w 1"/>
                    <a:gd name="T5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7">
                      <a:moveTo>
                        <a:pt x="0" y="0"/>
                      </a:moveTo>
                      <a:cubicBezTo>
                        <a:pt x="1" y="1"/>
                        <a:pt x="1" y="5"/>
                        <a:pt x="1" y="7"/>
                      </a:cubicBezTo>
                      <a:cubicBezTo>
                        <a:pt x="0" y="5"/>
                        <a:pt x="0" y="3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1" name="Freeform 63">
                  <a:extLst>
                    <a:ext uri="{FF2B5EF4-FFF2-40B4-BE49-F238E27FC236}">
                      <a16:creationId xmlns:a16="http://schemas.microsoft.com/office/drawing/2014/main" xmlns="" id="{5DB25777-C68E-4C9F-A07F-F202FAA496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83118" y="4409444"/>
                  <a:ext cx="6350" cy="15875"/>
                </a:xfrm>
                <a:custGeom>
                  <a:avLst/>
                  <a:gdLst>
                    <a:gd name="T0" fmla="*/ 1 w 2"/>
                    <a:gd name="T1" fmla="*/ 0 h 5"/>
                    <a:gd name="T2" fmla="*/ 1 w 2"/>
                    <a:gd name="T3" fmla="*/ 5 h 5"/>
                    <a:gd name="T4" fmla="*/ 1 w 2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0"/>
                      </a:moveTo>
                      <a:cubicBezTo>
                        <a:pt x="2" y="1"/>
                        <a:pt x="1" y="4"/>
                        <a:pt x="1" y="5"/>
                      </a:cubicBezTo>
                      <a:cubicBezTo>
                        <a:pt x="0" y="4"/>
                        <a:pt x="2" y="2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2" name="Freeform 64">
                  <a:extLst>
                    <a:ext uri="{FF2B5EF4-FFF2-40B4-BE49-F238E27FC236}">
                      <a16:creationId xmlns:a16="http://schemas.microsoft.com/office/drawing/2014/main" xmlns="" id="{0B746052-76E8-4A24-81D7-73427112D4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4393" y="4422144"/>
                  <a:ext cx="3175" cy="9525"/>
                </a:xfrm>
                <a:custGeom>
                  <a:avLst/>
                  <a:gdLst>
                    <a:gd name="T0" fmla="*/ 0 w 1"/>
                    <a:gd name="T1" fmla="*/ 0 h 3"/>
                    <a:gd name="T2" fmla="*/ 1 w 1"/>
                    <a:gd name="T3" fmla="*/ 3 h 3"/>
                    <a:gd name="T4" fmla="*/ 0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1" y="1"/>
                        <a:pt x="1" y="2"/>
                        <a:pt x="1" y="3"/>
                      </a:cubicBezTo>
                      <a:cubicBezTo>
                        <a:pt x="0" y="3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3" name="Freeform 65">
                  <a:extLst>
                    <a:ext uri="{FF2B5EF4-FFF2-40B4-BE49-F238E27FC236}">
                      <a16:creationId xmlns:a16="http://schemas.microsoft.com/office/drawing/2014/main" xmlns="" id="{CA27F984-0BFF-414B-A371-80B9F1DAAF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4868" y="4431669"/>
                  <a:ext cx="3175" cy="9525"/>
                </a:xfrm>
                <a:custGeom>
                  <a:avLst/>
                  <a:gdLst>
                    <a:gd name="T0" fmla="*/ 1 w 1"/>
                    <a:gd name="T1" fmla="*/ 0 h 3"/>
                    <a:gd name="T2" fmla="*/ 1 w 1"/>
                    <a:gd name="T3" fmla="*/ 3 h 3"/>
                    <a:gd name="T4" fmla="*/ 1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cubicBezTo>
                        <a:pt x="1" y="1"/>
                        <a:pt x="1" y="2"/>
                        <a:pt x="1" y="3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4" name="Freeform 66">
                  <a:extLst>
                    <a:ext uri="{FF2B5EF4-FFF2-40B4-BE49-F238E27FC236}">
                      <a16:creationId xmlns:a16="http://schemas.microsoft.com/office/drawing/2014/main" xmlns="" id="{877BD382-9B70-44E3-B660-C529BE8693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5343" y="4441194"/>
                  <a:ext cx="3175" cy="9525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2 h 3"/>
                    <a:gd name="T4" fmla="*/ 1 w 1"/>
                    <a:gd name="T5" fmla="*/ 2 h 3"/>
                    <a:gd name="T6" fmla="*/ 0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1" y="0"/>
                        <a:pt x="1" y="3"/>
                        <a:pt x="0" y="2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5" name="Freeform 67">
                  <a:extLst>
                    <a:ext uri="{FF2B5EF4-FFF2-40B4-BE49-F238E27FC236}">
                      <a16:creationId xmlns:a16="http://schemas.microsoft.com/office/drawing/2014/main" xmlns="" id="{DECA753F-4EE6-49BD-96DA-69631ED7C6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68843" y="4450719"/>
                  <a:ext cx="3175" cy="12700"/>
                </a:xfrm>
                <a:custGeom>
                  <a:avLst/>
                  <a:gdLst>
                    <a:gd name="T0" fmla="*/ 1 w 1"/>
                    <a:gd name="T1" fmla="*/ 4 h 4"/>
                    <a:gd name="T2" fmla="*/ 1 w 1"/>
                    <a:gd name="T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cubicBezTo>
                        <a:pt x="0" y="2"/>
                        <a:pt x="1" y="0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6" name="Freeform 68">
                  <a:extLst>
                    <a:ext uri="{FF2B5EF4-FFF2-40B4-BE49-F238E27FC236}">
                      <a16:creationId xmlns:a16="http://schemas.microsoft.com/office/drawing/2014/main" xmlns="" id="{C40B639E-4B98-4460-9A98-2906F34345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00593" y="4476119"/>
                  <a:ext cx="3175" cy="12700"/>
                </a:xfrm>
                <a:custGeom>
                  <a:avLst/>
                  <a:gdLst>
                    <a:gd name="T0" fmla="*/ 0 w 1"/>
                    <a:gd name="T1" fmla="*/ 0 h 4"/>
                    <a:gd name="T2" fmla="*/ 0 w 1"/>
                    <a:gd name="T3" fmla="*/ 4 h 4"/>
                    <a:gd name="T4" fmla="*/ 0 w 1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0" y="0"/>
                      </a:moveTo>
                      <a:cubicBezTo>
                        <a:pt x="1" y="1"/>
                        <a:pt x="1" y="2"/>
                        <a:pt x="0" y="4"/>
                      </a:cubicBezTo>
                      <a:cubicBezTo>
                        <a:pt x="0" y="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7" name="Freeform 69">
                  <a:extLst>
                    <a:ext uri="{FF2B5EF4-FFF2-40B4-BE49-F238E27FC236}">
                      <a16:creationId xmlns:a16="http://schemas.microsoft.com/office/drawing/2014/main" xmlns="" id="{8C9C74CC-7724-40FA-B9EA-E4CFF1470C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06943" y="4476119"/>
                  <a:ext cx="3175" cy="9525"/>
                </a:xfrm>
                <a:custGeom>
                  <a:avLst/>
                  <a:gdLst>
                    <a:gd name="T0" fmla="*/ 0 w 1"/>
                    <a:gd name="T1" fmla="*/ 1 h 3"/>
                    <a:gd name="T2" fmla="*/ 0 w 1"/>
                    <a:gd name="T3" fmla="*/ 2 h 3"/>
                    <a:gd name="T4" fmla="*/ 0 w 1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1"/>
                      </a:moveTo>
                      <a:cubicBezTo>
                        <a:pt x="1" y="0"/>
                        <a:pt x="1" y="3"/>
                        <a:pt x="0" y="2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8" name="Freeform 70">
                  <a:extLst>
                    <a:ext uri="{FF2B5EF4-FFF2-40B4-BE49-F238E27FC236}">
                      <a16:creationId xmlns:a16="http://schemas.microsoft.com/office/drawing/2014/main" xmlns="" id="{0B335379-723B-4C9B-98B3-49752C9563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51393" y="4488819"/>
                  <a:ext cx="3175" cy="6350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1" y="2"/>
                        <a:pt x="0" y="2"/>
                      </a:cubicBezTo>
                      <a:cubicBezTo>
                        <a:pt x="0" y="2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9" name="Freeform 71">
                  <a:extLst>
                    <a:ext uri="{FF2B5EF4-FFF2-40B4-BE49-F238E27FC236}">
                      <a16:creationId xmlns:a16="http://schemas.microsoft.com/office/drawing/2014/main" xmlns="" id="{FA0F11AB-B737-4FE0-A55E-57444A5E82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5043" y="4517394"/>
                  <a:ext cx="6350" cy="12700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cubicBezTo>
                        <a:pt x="2" y="3"/>
                        <a:pt x="0" y="4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0" name="Freeform 72">
                  <a:extLst>
                    <a:ext uri="{FF2B5EF4-FFF2-40B4-BE49-F238E27FC236}">
                      <a16:creationId xmlns:a16="http://schemas.microsoft.com/office/drawing/2014/main" xmlns="" id="{729CC207-51E3-4DD9-8D4A-73C52BF0D1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8218" y="4280857"/>
                  <a:ext cx="6350" cy="19050"/>
                </a:xfrm>
                <a:custGeom>
                  <a:avLst/>
                  <a:gdLst>
                    <a:gd name="T0" fmla="*/ 1 w 2"/>
                    <a:gd name="T1" fmla="*/ 0 h 6"/>
                    <a:gd name="T2" fmla="*/ 2 w 2"/>
                    <a:gd name="T3" fmla="*/ 2 h 6"/>
                    <a:gd name="T4" fmla="*/ 1 w 2"/>
                    <a:gd name="T5" fmla="*/ 6 h 6"/>
                    <a:gd name="T6" fmla="*/ 1 w 2"/>
                    <a:gd name="T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6">
                      <a:moveTo>
                        <a:pt x="1" y="0"/>
                      </a:moveTo>
                      <a:cubicBezTo>
                        <a:pt x="1" y="1"/>
                        <a:pt x="1" y="2"/>
                        <a:pt x="2" y="2"/>
                      </a:cubicBezTo>
                      <a:cubicBezTo>
                        <a:pt x="1" y="3"/>
                        <a:pt x="2" y="5"/>
                        <a:pt x="1" y="6"/>
                      </a:cubicBezTo>
                      <a:cubicBezTo>
                        <a:pt x="0" y="5"/>
                        <a:pt x="2" y="3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1" name="Freeform 73">
                  <a:extLst>
                    <a:ext uri="{FF2B5EF4-FFF2-40B4-BE49-F238E27FC236}">
                      <a16:creationId xmlns:a16="http://schemas.microsoft.com/office/drawing/2014/main" xmlns="" id="{CCE312A9-4B3D-41CE-9B55-C95F4F5CD1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65668" y="4390394"/>
                  <a:ext cx="12700" cy="47625"/>
                </a:xfrm>
                <a:custGeom>
                  <a:avLst/>
                  <a:gdLst>
                    <a:gd name="T0" fmla="*/ 4 w 4"/>
                    <a:gd name="T1" fmla="*/ 3 h 15"/>
                    <a:gd name="T2" fmla="*/ 3 w 4"/>
                    <a:gd name="T3" fmla="*/ 4 h 15"/>
                    <a:gd name="T4" fmla="*/ 3 w 4"/>
                    <a:gd name="T5" fmla="*/ 4 h 15"/>
                    <a:gd name="T6" fmla="*/ 3 w 4"/>
                    <a:gd name="T7" fmla="*/ 8 h 15"/>
                    <a:gd name="T8" fmla="*/ 2 w 4"/>
                    <a:gd name="T9" fmla="*/ 8 h 15"/>
                    <a:gd name="T10" fmla="*/ 2 w 4"/>
                    <a:gd name="T11" fmla="*/ 15 h 15"/>
                    <a:gd name="T12" fmla="*/ 1 w 4"/>
                    <a:gd name="T13" fmla="*/ 0 h 15"/>
                    <a:gd name="T14" fmla="*/ 2 w 4"/>
                    <a:gd name="T15" fmla="*/ 4 h 15"/>
                    <a:gd name="T16" fmla="*/ 4 w 4"/>
                    <a:gd name="T17" fmla="*/ 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15">
                      <a:moveTo>
                        <a:pt x="4" y="3"/>
                      </a:moveTo>
                      <a:cubicBezTo>
                        <a:pt x="4" y="4"/>
                        <a:pt x="3" y="3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2" y="6"/>
                        <a:pt x="3" y="7"/>
                        <a:pt x="3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3" y="9"/>
                        <a:pt x="1" y="12"/>
                        <a:pt x="2" y="15"/>
                      </a:cubicBezTo>
                      <a:cubicBezTo>
                        <a:pt x="0" y="12"/>
                        <a:pt x="1" y="4"/>
                        <a:pt x="1" y="0"/>
                      </a:cubicBezTo>
                      <a:cubicBezTo>
                        <a:pt x="2" y="1"/>
                        <a:pt x="1" y="4"/>
                        <a:pt x="2" y="4"/>
                      </a:cubicBezTo>
                      <a:cubicBezTo>
                        <a:pt x="3" y="4"/>
                        <a:pt x="2" y="2"/>
                        <a:pt x="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2" name="Freeform 74">
                  <a:extLst>
                    <a:ext uri="{FF2B5EF4-FFF2-40B4-BE49-F238E27FC236}">
                      <a16:creationId xmlns:a16="http://schemas.microsoft.com/office/drawing/2014/main" xmlns="" id="{7580FD95-6E13-4672-B8FC-C1FEEC1B94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5818" y="4399919"/>
                  <a:ext cx="3175" cy="15875"/>
                </a:xfrm>
                <a:custGeom>
                  <a:avLst/>
                  <a:gdLst>
                    <a:gd name="T0" fmla="*/ 1 w 1"/>
                    <a:gd name="T1" fmla="*/ 3 h 5"/>
                    <a:gd name="T2" fmla="*/ 1 w 1"/>
                    <a:gd name="T3" fmla="*/ 3 h 5"/>
                    <a:gd name="T4" fmla="*/ 1 w 1"/>
                    <a:gd name="T5" fmla="*/ 5 h 5"/>
                    <a:gd name="T6" fmla="*/ 1 w 1"/>
                    <a:gd name="T7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5">
                      <a:moveTo>
                        <a:pt x="1" y="3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4"/>
                        <a:pt x="1" y="5"/>
                      </a:cubicBezTo>
                      <a:cubicBezTo>
                        <a:pt x="0" y="4"/>
                        <a:pt x="0" y="0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3" name="Freeform 75">
                  <a:extLst>
                    <a:ext uri="{FF2B5EF4-FFF2-40B4-BE49-F238E27FC236}">
                      <a16:creationId xmlns:a16="http://schemas.microsoft.com/office/drawing/2014/main" xmlns="" id="{15BA8A78-6AD6-4447-8133-5DC2191DF5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5818" y="4415794"/>
                  <a:ext cx="12700" cy="92075"/>
                </a:xfrm>
                <a:custGeom>
                  <a:avLst/>
                  <a:gdLst>
                    <a:gd name="T0" fmla="*/ 3 w 4"/>
                    <a:gd name="T1" fmla="*/ 22 h 29"/>
                    <a:gd name="T2" fmla="*/ 2 w 4"/>
                    <a:gd name="T3" fmla="*/ 22 h 29"/>
                    <a:gd name="T4" fmla="*/ 1 w 4"/>
                    <a:gd name="T5" fmla="*/ 29 h 29"/>
                    <a:gd name="T6" fmla="*/ 1 w 4"/>
                    <a:gd name="T7" fmla="*/ 20 h 29"/>
                    <a:gd name="T8" fmla="*/ 1 w 4"/>
                    <a:gd name="T9" fmla="*/ 18 h 29"/>
                    <a:gd name="T10" fmla="*/ 1 w 4"/>
                    <a:gd name="T11" fmla="*/ 0 h 29"/>
                    <a:gd name="T12" fmla="*/ 2 w 4"/>
                    <a:gd name="T13" fmla="*/ 12 h 29"/>
                    <a:gd name="T14" fmla="*/ 2 w 4"/>
                    <a:gd name="T15" fmla="*/ 11 h 29"/>
                    <a:gd name="T16" fmla="*/ 3 w 4"/>
                    <a:gd name="T17" fmla="*/ 2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29">
                      <a:moveTo>
                        <a:pt x="3" y="22"/>
                      </a:move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4"/>
                        <a:pt x="2" y="28"/>
                        <a:pt x="1" y="29"/>
                      </a:cubicBezTo>
                      <a:cubicBezTo>
                        <a:pt x="1" y="27"/>
                        <a:pt x="3" y="21"/>
                        <a:pt x="1" y="20"/>
                      </a:cubicBezTo>
                      <a:cubicBezTo>
                        <a:pt x="1" y="19"/>
                        <a:pt x="1" y="18"/>
                        <a:pt x="1" y="18"/>
                      </a:cubicBezTo>
                      <a:cubicBezTo>
                        <a:pt x="0" y="12"/>
                        <a:pt x="2" y="6"/>
                        <a:pt x="1" y="0"/>
                      </a:cubicBezTo>
                      <a:cubicBezTo>
                        <a:pt x="4" y="3"/>
                        <a:pt x="0" y="9"/>
                        <a:pt x="2" y="12"/>
                      </a:cubicBezTo>
                      <a:cubicBezTo>
                        <a:pt x="2" y="12"/>
                        <a:pt x="2" y="12"/>
                        <a:pt x="2" y="11"/>
                      </a:cubicBezTo>
                      <a:cubicBezTo>
                        <a:pt x="2" y="14"/>
                        <a:pt x="2" y="19"/>
                        <a:pt x="3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4" name="Freeform 76">
                  <a:extLst>
                    <a:ext uri="{FF2B5EF4-FFF2-40B4-BE49-F238E27FC236}">
                      <a16:creationId xmlns:a16="http://schemas.microsoft.com/office/drawing/2014/main" xmlns="" id="{826BC8FF-FF2C-40AC-901B-24A139D079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10118" y="4482469"/>
                  <a:ext cx="6350" cy="6350"/>
                </a:xfrm>
                <a:custGeom>
                  <a:avLst/>
                  <a:gdLst>
                    <a:gd name="T0" fmla="*/ 1 w 2"/>
                    <a:gd name="T1" fmla="*/ 0 h 2"/>
                    <a:gd name="T2" fmla="*/ 2 w 2"/>
                    <a:gd name="T3" fmla="*/ 2 h 2"/>
                    <a:gd name="T4" fmla="*/ 1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1" y="0"/>
                        <a:pt x="2" y="1"/>
                        <a:pt x="2" y="2"/>
                      </a:cubicBezTo>
                      <a:cubicBezTo>
                        <a:pt x="2" y="2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5" name="Freeform 77">
                  <a:extLst>
                    <a:ext uri="{FF2B5EF4-FFF2-40B4-BE49-F238E27FC236}">
                      <a16:creationId xmlns:a16="http://schemas.microsoft.com/office/drawing/2014/main" xmlns="" id="{99315966-CF66-41B4-8B78-81E14053CDD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103743" y="2117094"/>
                  <a:ext cx="363538" cy="2349500"/>
                </a:xfrm>
                <a:custGeom>
                  <a:avLst/>
                  <a:gdLst>
                    <a:gd name="T0" fmla="*/ 108 w 114"/>
                    <a:gd name="T1" fmla="*/ 55 h 737"/>
                    <a:gd name="T2" fmla="*/ 94 w 114"/>
                    <a:gd name="T3" fmla="*/ 24 h 737"/>
                    <a:gd name="T4" fmla="*/ 63 w 114"/>
                    <a:gd name="T5" fmla="*/ 1 h 737"/>
                    <a:gd name="T6" fmla="*/ 28 w 114"/>
                    <a:gd name="T7" fmla="*/ 16 h 737"/>
                    <a:gd name="T8" fmla="*/ 15 w 114"/>
                    <a:gd name="T9" fmla="*/ 37 h 737"/>
                    <a:gd name="T10" fmla="*/ 9 w 114"/>
                    <a:gd name="T11" fmla="*/ 65 h 737"/>
                    <a:gd name="T12" fmla="*/ 7 w 114"/>
                    <a:gd name="T13" fmla="*/ 83 h 737"/>
                    <a:gd name="T14" fmla="*/ 7 w 114"/>
                    <a:gd name="T15" fmla="*/ 109 h 737"/>
                    <a:gd name="T16" fmla="*/ 14 w 114"/>
                    <a:gd name="T17" fmla="*/ 144 h 737"/>
                    <a:gd name="T18" fmla="*/ 15 w 114"/>
                    <a:gd name="T19" fmla="*/ 171 h 737"/>
                    <a:gd name="T20" fmla="*/ 14 w 114"/>
                    <a:gd name="T21" fmla="*/ 186 h 737"/>
                    <a:gd name="T22" fmla="*/ 12 w 114"/>
                    <a:gd name="T23" fmla="*/ 228 h 737"/>
                    <a:gd name="T24" fmla="*/ 12 w 114"/>
                    <a:gd name="T25" fmla="*/ 250 h 737"/>
                    <a:gd name="T26" fmla="*/ 6 w 114"/>
                    <a:gd name="T27" fmla="*/ 304 h 737"/>
                    <a:gd name="T28" fmla="*/ 3 w 114"/>
                    <a:gd name="T29" fmla="*/ 350 h 737"/>
                    <a:gd name="T30" fmla="*/ 1 w 114"/>
                    <a:gd name="T31" fmla="*/ 387 h 737"/>
                    <a:gd name="T32" fmla="*/ 0 w 114"/>
                    <a:gd name="T33" fmla="*/ 459 h 737"/>
                    <a:gd name="T34" fmla="*/ 3 w 114"/>
                    <a:gd name="T35" fmla="*/ 578 h 737"/>
                    <a:gd name="T36" fmla="*/ 6 w 114"/>
                    <a:gd name="T37" fmla="*/ 603 h 737"/>
                    <a:gd name="T38" fmla="*/ 11 w 114"/>
                    <a:gd name="T39" fmla="*/ 629 h 737"/>
                    <a:gd name="T40" fmla="*/ 14 w 114"/>
                    <a:gd name="T41" fmla="*/ 652 h 737"/>
                    <a:gd name="T42" fmla="*/ 17 w 114"/>
                    <a:gd name="T43" fmla="*/ 669 h 737"/>
                    <a:gd name="T44" fmla="*/ 22 w 114"/>
                    <a:gd name="T45" fmla="*/ 678 h 737"/>
                    <a:gd name="T46" fmla="*/ 23 w 114"/>
                    <a:gd name="T47" fmla="*/ 693 h 737"/>
                    <a:gd name="T48" fmla="*/ 24 w 114"/>
                    <a:gd name="T49" fmla="*/ 688 h 737"/>
                    <a:gd name="T50" fmla="*/ 25 w 114"/>
                    <a:gd name="T51" fmla="*/ 672 h 737"/>
                    <a:gd name="T52" fmla="*/ 30 w 114"/>
                    <a:gd name="T53" fmla="*/ 693 h 737"/>
                    <a:gd name="T54" fmla="*/ 30 w 114"/>
                    <a:gd name="T55" fmla="*/ 668 h 737"/>
                    <a:gd name="T56" fmla="*/ 33 w 114"/>
                    <a:gd name="T57" fmla="*/ 654 h 737"/>
                    <a:gd name="T58" fmla="*/ 37 w 114"/>
                    <a:gd name="T59" fmla="*/ 662 h 737"/>
                    <a:gd name="T60" fmla="*/ 39 w 114"/>
                    <a:gd name="T61" fmla="*/ 681 h 737"/>
                    <a:gd name="T62" fmla="*/ 46 w 114"/>
                    <a:gd name="T63" fmla="*/ 640 h 737"/>
                    <a:gd name="T64" fmla="*/ 52 w 114"/>
                    <a:gd name="T65" fmla="*/ 673 h 737"/>
                    <a:gd name="T66" fmla="*/ 61 w 114"/>
                    <a:gd name="T67" fmla="*/ 683 h 737"/>
                    <a:gd name="T68" fmla="*/ 62 w 114"/>
                    <a:gd name="T69" fmla="*/ 681 h 737"/>
                    <a:gd name="T70" fmla="*/ 70 w 114"/>
                    <a:gd name="T71" fmla="*/ 657 h 737"/>
                    <a:gd name="T72" fmla="*/ 71 w 114"/>
                    <a:gd name="T73" fmla="*/ 649 h 737"/>
                    <a:gd name="T74" fmla="*/ 72 w 114"/>
                    <a:gd name="T75" fmla="*/ 624 h 737"/>
                    <a:gd name="T76" fmla="*/ 76 w 114"/>
                    <a:gd name="T77" fmla="*/ 564 h 737"/>
                    <a:gd name="T78" fmla="*/ 77 w 114"/>
                    <a:gd name="T79" fmla="*/ 523 h 737"/>
                    <a:gd name="T80" fmla="*/ 78 w 114"/>
                    <a:gd name="T81" fmla="*/ 419 h 737"/>
                    <a:gd name="T82" fmla="*/ 80 w 114"/>
                    <a:gd name="T83" fmla="*/ 382 h 737"/>
                    <a:gd name="T84" fmla="*/ 84 w 114"/>
                    <a:gd name="T85" fmla="*/ 332 h 737"/>
                    <a:gd name="T86" fmla="*/ 94 w 114"/>
                    <a:gd name="T87" fmla="*/ 255 h 737"/>
                    <a:gd name="T88" fmla="*/ 96 w 114"/>
                    <a:gd name="T89" fmla="*/ 224 h 737"/>
                    <a:gd name="T90" fmla="*/ 103 w 114"/>
                    <a:gd name="T91" fmla="*/ 154 h 737"/>
                    <a:gd name="T92" fmla="*/ 106 w 114"/>
                    <a:gd name="T93" fmla="*/ 101 h 737"/>
                    <a:gd name="T94" fmla="*/ 21 w 114"/>
                    <a:gd name="T95" fmla="*/ 659 h 737"/>
                    <a:gd name="T96" fmla="*/ 22 w 114"/>
                    <a:gd name="T97" fmla="*/ 668 h 737"/>
                    <a:gd name="T98" fmla="*/ 19 w 114"/>
                    <a:gd name="T99" fmla="*/ 666 h 7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14" h="737">
                      <a:moveTo>
                        <a:pt x="114" y="82"/>
                      </a:moveTo>
                      <a:cubicBezTo>
                        <a:pt x="113" y="81"/>
                        <a:pt x="112" y="79"/>
                        <a:pt x="112" y="77"/>
                      </a:cubicBezTo>
                      <a:cubicBezTo>
                        <a:pt x="112" y="73"/>
                        <a:pt x="113" y="69"/>
                        <a:pt x="112" y="65"/>
                      </a:cubicBezTo>
                      <a:cubicBezTo>
                        <a:pt x="111" y="62"/>
                        <a:pt x="109" y="59"/>
                        <a:pt x="108" y="55"/>
                      </a:cubicBezTo>
                      <a:cubicBezTo>
                        <a:pt x="108" y="52"/>
                        <a:pt x="107" y="51"/>
                        <a:pt x="106" y="49"/>
                      </a:cubicBezTo>
                      <a:cubicBezTo>
                        <a:pt x="105" y="44"/>
                        <a:pt x="104" y="39"/>
                        <a:pt x="101" y="37"/>
                      </a:cubicBezTo>
                      <a:cubicBezTo>
                        <a:pt x="99" y="34"/>
                        <a:pt x="97" y="29"/>
                        <a:pt x="94" y="26"/>
                      </a:cubicBezTo>
                      <a:cubicBezTo>
                        <a:pt x="94" y="26"/>
                        <a:pt x="94" y="24"/>
                        <a:pt x="94" y="24"/>
                      </a:cubicBezTo>
                      <a:cubicBezTo>
                        <a:pt x="90" y="20"/>
                        <a:pt x="87" y="18"/>
                        <a:pt x="83" y="15"/>
                      </a:cubicBezTo>
                      <a:cubicBezTo>
                        <a:pt x="80" y="12"/>
                        <a:pt x="76" y="9"/>
                        <a:pt x="73" y="4"/>
                      </a:cubicBezTo>
                      <a:cubicBezTo>
                        <a:pt x="71" y="4"/>
                        <a:pt x="69" y="4"/>
                        <a:pt x="67" y="3"/>
                      </a:cubicBezTo>
                      <a:cubicBezTo>
                        <a:pt x="66" y="3"/>
                        <a:pt x="64" y="1"/>
                        <a:pt x="63" y="1"/>
                      </a:cubicBezTo>
                      <a:cubicBezTo>
                        <a:pt x="60" y="0"/>
                        <a:pt x="56" y="4"/>
                        <a:pt x="53" y="1"/>
                      </a:cubicBezTo>
                      <a:cubicBezTo>
                        <a:pt x="52" y="1"/>
                        <a:pt x="52" y="2"/>
                        <a:pt x="51" y="2"/>
                      </a:cubicBezTo>
                      <a:cubicBezTo>
                        <a:pt x="45" y="5"/>
                        <a:pt x="41" y="8"/>
                        <a:pt x="36" y="9"/>
                      </a:cubicBezTo>
                      <a:cubicBezTo>
                        <a:pt x="33" y="12"/>
                        <a:pt x="30" y="13"/>
                        <a:pt x="28" y="16"/>
                      </a:cubicBezTo>
                      <a:cubicBezTo>
                        <a:pt x="27" y="17"/>
                        <a:pt x="26" y="20"/>
                        <a:pt x="25" y="21"/>
                      </a:cubicBezTo>
                      <a:cubicBezTo>
                        <a:pt x="23" y="23"/>
                        <a:pt x="22" y="25"/>
                        <a:pt x="21" y="27"/>
                      </a:cubicBezTo>
                      <a:cubicBezTo>
                        <a:pt x="19" y="27"/>
                        <a:pt x="19" y="29"/>
                        <a:pt x="17" y="30"/>
                      </a:cubicBezTo>
                      <a:cubicBezTo>
                        <a:pt x="17" y="32"/>
                        <a:pt x="16" y="34"/>
                        <a:pt x="15" y="37"/>
                      </a:cubicBezTo>
                      <a:cubicBezTo>
                        <a:pt x="14" y="37"/>
                        <a:pt x="14" y="38"/>
                        <a:pt x="13" y="38"/>
                      </a:cubicBezTo>
                      <a:cubicBezTo>
                        <a:pt x="11" y="43"/>
                        <a:pt x="8" y="49"/>
                        <a:pt x="8" y="55"/>
                      </a:cubicBezTo>
                      <a:cubicBezTo>
                        <a:pt x="8" y="55"/>
                        <a:pt x="8" y="57"/>
                        <a:pt x="8" y="57"/>
                      </a:cubicBezTo>
                      <a:cubicBezTo>
                        <a:pt x="8" y="60"/>
                        <a:pt x="9" y="63"/>
                        <a:pt x="9" y="65"/>
                      </a:cubicBezTo>
                      <a:cubicBezTo>
                        <a:pt x="9" y="68"/>
                        <a:pt x="8" y="71"/>
                        <a:pt x="7" y="72"/>
                      </a:cubicBezTo>
                      <a:cubicBezTo>
                        <a:pt x="7" y="73"/>
                        <a:pt x="7" y="73"/>
                        <a:pt x="7" y="74"/>
                      </a:cubicBezTo>
                      <a:cubicBezTo>
                        <a:pt x="6" y="74"/>
                        <a:pt x="4" y="77"/>
                        <a:pt x="4" y="79"/>
                      </a:cubicBezTo>
                      <a:cubicBezTo>
                        <a:pt x="4" y="80"/>
                        <a:pt x="6" y="81"/>
                        <a:pt x="7" y="83"/>
                      </a:cubicBezTo>
                      <a:cubicBezTo>
                        <a:pt x="7" y="85"/>
                        <a:pt x="5" y="88"/>
                        <a:pt x="6" y="90"/>
                      </a:cubicBezTo>
                      <a:cubicBezTo>
                        <a:pt x="6" y="91"/>
                        <a:pt x="8" y="92"/>
                        <a:pt x="8" y="93"/>
                      </a:cubicBezTo>
                      <a:cubicBezTo>
                        <a:pt x="9" y="96"/>
                        <a:pt x="9" y="102"/>
                        <a:pt x="8" y="105"/>
                      </a:cubicBezTo>
                      <a:cubicBezTo>
                        <a:pt x="8" y="107"/>
                        <a:pt x="7" y="107"/>
                        <a:pt x="7" y="109"/>
                      </a:cubicBezTo>
                      <a:cubicBezTo>
                        <a:pt x="7" y="110"/>
                        <a:pt x="9" y="111"/>
                        <a:pt x="11" y="111"/>
                      </a:cubicBezTo>
                      <a:cubicBezTo>
                        <a:pt x="13" y="113"/>
                        <a:pt x="13" y="116"/>
                        <a:pt x="13" y="120"/>
                      </a:cubicBezTo>
                      <a:cubicBezTo>
                        <a:pt x="13" y="124"/>
                        <a:pt x="13" y="128"/>
                        <a:pt x="14" y="131"/>
                      </a:cubicBezTo>
                      <a:cubicBezTo>
                        <a:pt x="12" y="135"/>
                        <a:pt x="15" y="139"/>
                        <a:pt x="14" y="144"/>
                      </a:cubicBezTo>
                      <a:cubicBezTo>
                        <a:pt x="14" y="145"/>
                        <a:pt x="14" y="146"/>
                        <a:pt x="14" y="146"/>
                      </a:cubicBezTo>
                      <a:cubicBezTo>
                        <a:pt x="14" y="148"/>
                        <a:pt x="15" y="150"/>
                        <a:pt x="15" y="152"/>
                      </a:cubicBezTo>
                      <a:cubicBezTo>
                        <a:pt x="15" y="155"/>
                        <a:pt x="15" y="158"/>
                        <a:pt x="16" y="161"/>
                      </a:cubicBezTo>
                      <a:cubicBezTo>
                        <a:pt x="13" y="165"/>
                        <a:pt x="16" y="168"/>
                        <a:pt x="15" y="171"/>
                      </a:cubicBezTo>
                      <a:cubicBezTo>
                        <a:pt x="15" y="173"/>
                        <a:pt x="14" y="174"/>
                        <a:pt x="14" y="175"/>
                      </a:cubicBezTo>
                      <a:cubicBezTo>
                        <a:pt x="14" y="177"/>
                        <a:pt x="15" y="178"/>
                        <a:pt x="15" y="179"/>
                      </a:cubicBezTo>
                      <a:cubicBezTo>
                        <a:pt x="15" y="180"/>
                        <a:pt x="14" y="182"/>
                        <a:pt x="14" y="183"/>
                      </a:cubicBezTo>
                      <a:cubicBezTo>
                        <a:pt x="13" y="184"/>
                        <a:pt x="14" y="185"/>
                        <a:pt x="14" y="186"/>
                      </a:cubicBezTo>
                      <a:cubicBezTo>
                        <a:pt x="14" y="187"/>
                        <a:pt x="13" y="187"/>
                        <a:pt x="13" y="188"/>
                      </a:cubicBezTo>
                      <a:cubicBezTo>
                        <a:pt x="13" y="190"/>
                        <a:pt x="14" y="191"/>
                        <a:pt x="14" y="192"/>
                      </a:cubicBezTo>
                      <a:cubicBezTo>
                        <a:pt x="14" y="196"/>
                        <a:pt x="13" y="201"/>
                        <a:pt x="14" y="205"/>
                      </a:cubicBezTo>
                      <a:cubicBezTo>
                        <a:pt x="12" y="212"/>
                        <a:pt x="14" y="219"/>
                        <a:pt x="12" y="228"/>
                      </a:cubicBezTo>
                      <a:cubicBezTo>
                        <a:pt x="12" y="230"/>
                        <a:pt x="12" y="232"/>
                        <a:pt x="11" y="234"/>
                      </a:cubicBezTo>
                      <a:cubicBezTo>
                        <a:pt x="11" y="234"/>
                        <a:pt x="12" y="234"/>
                        <a:pt x="12" y="235"/>
                      </a:cubicBezTo>
                      <a:cubicBezTo>
                        <a:pt x="11" y="240"/>
                        <a:pt x="12" y="245"/>
                        <a:pt x="11" y="249"/>
                      </a:cubicBezTo>
                      <a:cubicBezTo>
                        <a:pt x="11" y="250"/>
                        <a:pt x="12" y="250"/>
                        <a:pt x="12" y="250"/>
                      </a:cubicBezTo>
                      <a:cubicBezTo>
                        <a:pt x="10" y="257"/>
                        <a:pt x="9" y="265"/>
                        <a:pt x="10" y="270"/>
                      </a:cubicBezTo>
                      <a:cubicBezTo>
                        <a:pt x="8" y="274"/>
                        <a:pt x="9" y="279"/>
                        <a:pt x="8" y="284"/>
                      </a:cubicBezTo>
                      <a:cubicBezTo>
                        <a:pt x="8" y="286"/>
                        <a:pt x="7" y="288"/>
                        <a:pt x="7" y="290"/>
                      </a:cubicBezTo>
                      <a:cubicBezTo>
                        <a:pt x="7" y="295"/>
                        <a:pt x="6" y="300"/>
                        <a:pt x="6" y="304"/>
                      </a:cubicBezTo>
                      <a:cubicBezTo>
                        <a:pt x="6" y="306"/>
                        <a:pt x="6" y="307"/>
                        <a:pt x="6" y="308"/>
                      </a:cubicBezTo>
                      <a:cubicBezTo>
                        <a:pt x="6" y="310"/>
                        <a:pt x="5" y="313"/>
                        <a:pt x="5" y="315"/>
                      </a:cubicBezTo>
                      <a:cubicBezTo>
                        <a:pt x="6" y="324"/>
                        <a:pt x="3" y="335"/>
                        <a:pt x="3" y="343"/>
                      </a:cubicBezTo>
                      <a:cubicBezTo>
                        <a:pt x="2" y="345"/>
                        <a:pt x="3" y="347"/>
                        <a:pt x="3" y="350"/>
                      </a:cubicBezTo>
                      <a:cubicBezTo>
                        <a:pt x="3" y="355"/>
                        <a:pt x="1" y="359"/>
                        <a:pt x="1" y="364"/>
                      </a:cubicBezTo>
                      <a:cubicBezTo>
                        <a:pt x="1" y="365"/>
                        <a:pt x="1" y="367"/>
                        <a:pt x="2" y="368"/>
                      </a:cubicBezTo>
                      <a:cubicBezTo>
                        <a:pt x="2" y="371"/>
                        <a:pt x="1" y="373"/>
                        <a:pt x="1" y="376"/>
                      </a:cubicBezTo>
                      <a:cubicBezTo>
                        <a:pt x="0" y="380"/>
                        <a:pt x="1" y="384"/>
                        <a:pt x="1" y="387"/>
                      </a:cubicBezTo>
                      <a:cubicBezTo>
                        <a:pt x="1" y="391"/>
                        <a:pt x="0" y="394"/>
                        <a:pt x="0" y="398"/>
                      </a:cubicBezTo>
                      <a:cubicBezTo>
                        <a:pt x="1" y="406"/>
                        <a:pt x="0" y="419"/>
                        <a:pt x="0" y="429"/>
                      </a:cubicBezTo>
                      <a:cubicBezTo>
                        <a:pt x="1" y="431"/>
                        <a:pt x="0" y="433"/>
                        <a:pt x="0" y="435"/>
                      </a:cubicBezTo>
                      <a:cubicBezTo>
                        <a:pt x="0" y="443"/>
                        <a:pt x="1" y="452"/>
                        <a:pt x="0" y="459"/>
                      </a:cubicBezTo>
                      <a:cubicBezTo>
                        <a:pt x="2" y="490"/>
                        <a:pt x="0" y="523"/>
                        <a:pt x="3" y="553"/>
                      </a:cubicBezTo>
                      <a:cubicBezTo>
                        <a:pt x="1" y="556"/>
                        <a:pt x="2" y="559"/>
                        <a:pt x="3" y="561"/>
                      </a:cubicBezTo>
                      <a:cubicBezTo>
                        <a:pt x="2" y="562"/>
                        <a:pt x="2" y="563"/>
                        <a:pt x="2" y="564"/>
                      </a:cubicBezTo>
                      <a:cubicBezTo>
                        <a:pt x="4" y="568"/>
                        <a:pt x="2" y="573"/>
                        <a:pt x="3" y="578"/>
                      </a:cubicBezTo>
                      <a:cubicBezTo>
                        <a:pt x="4" y="579"/>
                        <a:pt x="3" y="582"/>
                        <a:pt x="4" y="584"/>
                      </a:cubicBezTo>
                      <a:cubicBezTo>
                        <a:pt x="3" y="585"/>
                        <a:pt x="3" y="583"/>
                        <a:pt x="3" y="584"/>
                      </a:cubicBezTo>
                      <a:cubicBezTo>
                        <a:pt x="6" y="587"/>
                        <a:pt x="4" y="598"/>
                        <a:pt x="5" y="603"/>
                      </a:cubicBezTo>
                      <a:cubicBezTo>
                        <a:pt x="5" y="602"/>
                        <a:pt x="6" y="602"/>
                        <a:pt x="6" y="603"/>
                      </a:cubicBezTo>
                      <a:cubicBezTo>
                        <a:pt x="5" y="604"/>
                        <a:pt x="6" y="604"/>
                        <a:pt x="6" y="606"/>
                      </a:cubicBezTo>
                      <a:cubicBezTo>
                        <a:pt x="7" y="614"/>
                        <a:pt x="10" y="620"/>
                        <a:pt x="11" y="628"/>
                      </a:cubicBezTo>
                      <a:cubicBezTo>
                        <a:pt x="10" y="629"/>
                        <a:pt x="9" y="631"/>
                        <a:pt x="10" y="632"/>
                      </a:cubicBezTo>
                      <a:cubicBezTo>
                        <a:pt x="10" y="631"/>
                        <a:pt x="10" y="629"/>
                        <a:pt x="11" y="629"/>
                      </a:cubicBezTo>
                      <a:cubicBezTo>
                        <a:pt x="11" y="631"/>
                        <a:pt x="11" y="634"/>
                        <a:pt x="12" y="636"/>
                      </a:cubicBezTo>
                      <a:cubicBezTo>
                        <a:pt x="13" y="638"/>
                        <a:pt x="12" y="640"/>
                        <a:pt x="13" y="642"/>
                      </a:cubicBezTo>
                      <a:cubicBezTo>
                        <a:pt x="13" y="643"/>
                        <a:pt x="14" y="642"/>
                        <a:pt x="14" y="643"/>
                      </a:cubicBezTo>
                      <a:cubicBezTo>
                        <a:pt x="13" y="647"/>
                        <a:pt x="14" y="649"/>
                        <a:pt x="14" y="652"/>
                      </a:cubicBezTo>
                      <a:cubicBezTo>
                        <a:pt x="15" y="653"/>
                        <a:pt x="15" y="657"/>
                        <a:pt x="15" y="658"/>
                      </a:cubicBezTo>
                      <a:cubicBezTo>
                        <a:pt x="15" y="660"/>
                        <a:pt x="16" y="657"/>
                        <a:pt x="16" y="658"/>
                      </a:cubicBezTo>
                      <a:cubicBezTo>
                        <a:pt x="16" y="661"/>
                        <a:pt x="17" y="664"/>
                        <a:pt x="16" y="667"/>
                      </a:cubicBezTo>
                      <a:cubicBezTo>
                        <a:pt x="16" y="668"/>
                        <a:pt x="17" y="668"/>
                        <a:pt x="17" y="669"/>
                      </a:cubicBezTo>
                      <a:cubicBezTo>
                        <a:pt x="18" y="670"/>
                        <a:pt x="16" y="669"/>
                        <a:pt x="17" y="670"/>
                      </a:cubicBezTo>
                      <a:cubicBezTo>
                        <a:pt x="17" y="672"/>
                        <a:pt x="18" y="670"/>
                        <a:pt x="19" y="670"/>
                      </a:cubicBezTo>
                      <a:cubicBezTo>
                        <a:pt x="19" y="671"/>
                        <a:pt x="20" y="671"/>
                        <a:pt x="21" y="672"/>
                      </a:cubicBezTo>
                      <a:cubicBezTo>
                        <a:pt x="20" y="674"/>
                        <a:pt x="21" y="676"/>
                        <a:pt x="22" y="678"/>
                      </a:cubicBezTo>
                      <a:cubicBezTo>
                        <a:pt x="22" y="680"/>
                        <a:pt x="22" y="682"/>
                        <a:pt x="22" y="684"/>
                      </a:cubicBezTo>
                      <a:cubicBezTo>
                        <a:pt x="22" y="685"/>
                        <a:pt x="23" y="686"/>
                        <a:pt x="23" y="688"/>
                      </a:cubicBezTo>
                      <a:cubicBezTo>
                        <a:pt x="23" y="690"/>
                        <a:pt x="22" y="691"/>
                        <a:pt x="22" y="693"/>
                      </a:cubicBezTo>
                      <a:cubicBezTo>
                        <a:pt x="22" y="694"/>
                        <a:pt x="23" y="692"/>
                        <a:pt x="23" y="693"/>
                      </a:cubicBezTo>
                      <a:cubicBezTo>
                        <a:pt x="23" y="699"/>
                        <a:pt x="24" y="705"/>
                        <a:pt x="25" y="710"/>
                      </a:cubicBezTo>
                      <a:cubicBezTo>
                        <a:pt x="23" y="703"/>
                        <a:pt x="26" y="698"/>
                        <a:pt x="24" y="692"/>
                      </a:cubicBezTo>
                      <a:cubicBezTo>
                        <a:pt x="25" y="691"/>
                        <a:pt x="23" y="689"/>
                        <a:pt x="25" y="688"/>
                      </a:cubicBezTo>
                      <a:cubicBezTo>
                        <a:pt x="24" y="688"/>
                        <a:pt x="24" y="689"/>
                        <a:pt x="24" y="688"/>
                      </a:cubicBezTo>
                      <a:cubicBezTo>
                        <a:pt x="24" y="688"/>
                        <a:pt x="24" y="688"/>
                        <a:pt x="24" y="687"/>
                      </a:cubicBezTo>
                      <a:cubicBezTo>
                        <a:pt x="25" y="688"/>
                        <a:pt x="25" y="686"/>
                        <a:pt x="26" y="686"/>
                      </a:cubicBezTo>
                      <a:cubicBezTo>
                        <a:pt x="26" y="681"/>
                        <a:pt x="26" y="677"/>
                        <a:pt x="26" y="672"/>
                      </a:cubicBezTo>
                      <a:cubicBezTo>
                        <a:pt x="26" y="672"/>
                        <a:pt x="25" y="673"/>
                        <a:pt x="25" y="672"/>
                      </a:cubicBezTo>
                      <a:cubicBezTo>
                        <a:pt x="25" y="670"/>
                        <a:pt x="25" y="669"/>
                        <a:pt x="24" y="667"/>
                      </a:cubicBezTo>
                      <a:cubicBezTo>
                        <a:pt x="25" y="667"/>
                        <a:pt x="26" y="665"/>
                        <a:pt x="27" y="666"/>
                      </a:cubicBezTo>
                      <a:cubicBezTo>
                        <a:pt x="27" y="672"/>
                        <a:pt x="29" y="680"/>
                        <a:pt x="29" y="687"/>
                      </a:cubicBezTo>
                      <a:cubicBezTo>
                        <a:pt x="29" y="689"/>
                        <a:pt x="28" y="691"/>
                        <a:pt x="30" y="693"/>
                      </a:cubicBezTo>
                      <a:cubicBezTo>
                        <a:pt x="29" y="689"/>
                        <a:pt x="31" y="687"/>
                        <a:pt x="32" y="684"/>
                      </a:cubicBezTo>
                      <a:cubicBezTo>
                        <a:pt x="32" y="681"/>
                        <a:pt x="30" y="677"/>
                        <a:pt x="31" y="673"/>
                      </a:cubicBezTo>
                      <a:cubicBezTo>
                        <a:pt x="31" y="672"/>
                        <a:pt x="31" y="672"/>
                        <a:pt x="31" y="671"/>
                      </a:cubicBezTo>
                      <a:cubicBezTo>
                        <a:pt x="31" y="670"/>
                        <a:pt x="30" y="669"/>
                        <a:pt x="30" y="668"/>
                      </a:cubicBezTo>
                      <a:cubicBezTo>
                        <a:pt x="31" y="668"/>
                        <a:pt x="31" y="668"/>
                        <a:pt x="31" y="667"/>
                      </a:cubicBezTo>
                      <a:cubicBezTo>
                        <a:pt x="31" y="665"/>
                        <a:pt x="30" y="664"/>
                        <a:pt x="30" y="662"/>
                      </a:cubicBezTo>
                      <a:cubicBezTo>
                        <a:pt x="30" y="660"/>
                        <a:pt x="31" y="657"/>
                        <a:pt x="31" y="654"/>
                      </a:cubicBezTo>
                      <a:cubicBezTo>
                        <a:pt x="31" y="653"/>
                        <a:pt x="33" y="654"/>
                        <a:pt x="33" y="654"/>
                      </a:cubicBezTo>
                      <a:cubicBezTo>
                        <a:pt x="33" y="658"/>
                        <a:pt x="33" y="659"/>
                        <a:pt x="33" y="662"/>
                      </a:cubicBezTo>
                      <a:cubicBezTo>
                        <a:pt x="33" y="662"/>
                        <a:pt x="33" y="662"/>
                        <a:pt x="34" y="662"/>
                      </a:cubicBezTo>
                      <a:cubicBezTo>
                        <a:pt x="34" y="663"/>
                        <a:pt x="33" y="663"/>
                        <a:pt x="34" y="664"/>
                      </a:cubicBezTo>
                      <a:cubicBezTo>
                        <a:pt x="34" y="661"/>
                        <a:pt x="36" y="662"/>
                        <a:pt x="37" y="662"/>
                      </a:cubicBezTo>
                      <a:cubicBezTo>
                        <a:pt x="36" y="669"/>
                        <a:pt x="37" y="678"/>
                        <a:pt x="36" y="683"/>
                      </a:cubicBezTo>
                      <a:cubicBezTo>
                        <a:pt x="37" y="684"/>
                        <a:pt x="38" y="684"/>
                        <a:pt x="38" y="685"/>
                      </a:cubicBezTo>
                      <a:cubicBezTo>
                        <a:pt x="38" y="691"/>
                        <a:pt x="38" y="698"/>
                        <a:pt x="38" y="705"/>
                      </a:cubicBezTo>
                      <a:cubicBezTo>
                        <a:pt x="40" y="698"/>
                        <a:pt x="39" y="690"/>
                        <a:pt x="39" y="681"/>
                      </a:cubicBezTo>
                      <a:cubicBezTo>
                        <a:pt x="39" y="680"/>
                        <a:pt x="40" y="681"/>
                        <a:pt x="39" y="680"/>
                      </a:cubicBezTo>
                      <a:cubicBezTo>
                        <a:pt x="39" y="676"/>
                        <a:pt x="39" y="671"/>
                        <a:pt x="39" y="668"/>
                      </a:cubicBezTo>
                      <a:cubicBezTo>
                        <a:pt x="40" y="667"/>
                        <a:pt x="41" y="666"/>
                        <a:pt x="42" y="665"/>
                      </a:cubicBezTo>
                      <a:cubicBezTo>
                        <a:pt x="41" y="655"/>
                        <a:pt x="46" y="649"/>
                        <a:pt x="46" y="640"/>
                      </a:cubicBezTo>
                      <a:cubicBezTo>
                        <a:pt x="47" y="640"/>
                        <a:pt x="47" y="639"/>
                        <a:pt x="48" y="639"/>
                      </a:cubicBezTo>
                      <a:cubicBezTo>
                        <a:pt x="49" y="639"/>
                        <a:pt x="49" y="640"/>
                        <a:pt x="50" y="641"/>
                      </a:cubicBezTo>
                      <a:cubicBezTo>
                        <a:pt x="50" y="642"/>
                        <a:pt x="50" y="644"/>
                        <a:pt x="50" y="645"/>
                      </a:cubicBezTo>
                      <a:cubicBezTo>
                        <a:pt x="52" y="653"/>
                        <a:pt x="50" y="663"/>
                        <a:pt x="52" y="673"/>
                      </a:cubicBezTo>
                      <a:cubicBezTo>
                        <a:pt x="53" y="674"/>
                        <a:pt x="54" y="673"/>
                        <a:pt x="55" y="672"/>
                      </a:cubicBezTo>
                      <a:cubicBezTo>
                        <a:pt x="56" y="668"/>
                        <a:pt x="54" y="664"/>
                        <a:pt x="56" y="659"/>
                      </a:cubicBezTo>
                      <a:cubicBezTo>
                        <a:pt x="59" y="657"/>
                        <a:pt x="61" y="659"/>
                        <a:pt x="61" y="663"/>
                      </a:cubicBezTo>
                      <a:cubicBezTo>
                        <a:pt x="61" y="669"/>
                        <a:pt x="61" y="679"/>
                        <a:pt x="61" y="683"/>
                      </a:cubicBezTo>
                      <a:cubicBezTo>
                        <a:pt x="62" y="701"/>
                        <a:pt x="61" y="719"/>
                        <a:pt x="62" y="737"/>
                      </a:cubicBezTo>
                      <a:cubicBezTo>
                        <a:pt x="63" y="727"/>
                        <a:pt x="62" y="718"/>
                        <a:pt x="63" y="709"/>
                      </a:cubicBezTo>
                      <a:cubicBezTo>
                        <a:pt x="62" y="709"/>
                        <a:pt x="62" y="708"/>
                        <a:pt x="62" y="708"/>
                      </a:cubicBezTo>
                      <a:cubicBezTo>
                        <a:pt x="63" y="699"/>
                        <a:pt x="63" y="689"/>
                        <a:pt x="62" y="681"/>
                      </a:cubicBezTo>
                      <a:cubicBezTo>
                        <a:pt x="64" y="677"/>
                        <a:pt x="61" y="671"/>
                        <a:pt x="63" y="668"/>
                      </a:cubicBezTo>
                      <a:cubicBezTo>
                        <a:pt x="66" y="669"/>
                        <a:pt x="68" y="671"/>
                        <a:pt x="69" y="675"/>
                      </a:cubicBezTo>
                      <a:cubicBezTo>
                        <a:pt x="68" y="671"/>
                        <a:pt x="69" y="668"/>
                        <a:pt x="70" y="665"/>
                      </a:cubicBezTo>
                      <a:cubicBezTo>
                        <a:pt x="70" y="663"/>
                        <a:pt x="69" y="658"/>
                        <a:pt x="70" y="657"/>
                      </a:cubicBezTo>
                      <a:cubicBezTo>
                        <a:pt x="70" y="657"/>
                        <a:pt x="70" y="657"/>
                        <a:pt x="70" y="657"/>
                      </a:cubicBezTo>
                      <a:cubicBezTo>
                        <a:pt x="70" y="658"/>
                        <a:pt x="70" y="655"/>
                        <a:pt x="70" y="655"/>
                      </a:cubicBezTo>
                      <a:cubicBezTo>
                        <a:pt x="70" y="653"/>
                        <a:pt x="70" y="654"/>
                        <a:pt x="70" y="652"/>
                      </a:cubicBezTo>
                      <a:cubicBezTo>
                        <a:pt x="70" y="650"/>
                        <a:pt x="70" y="650"/>
                        <a:pt x="71" y="649"/>
                      </a:cubicBezTo>
                      <a:cubicBezTo>
                        <a:pt x="71" y="642"/>
                        <a:pt x="70" y="635"/>
                        <a:pt x="71" y="628"/>
                      </a:cubicBezTo>
                      <a:cubicBezTo>
                        <a:pt x="71" y="628"/>
                        <a:pt x="71" y="626"/>
                        <a:pt x="71" y="626"/>
                      </a:cubicBezTo>
                      <a:cubicBezTo>
                        <a:pt x="71" y="625"/>
                        <a:pt x="72" y="626"/>
                        <a:pt x="72" y="625"/>
                      </a:cubicBezTo>
                      <a:cubicBezTo>
                        <a:pt x="72" y="625"/>
                        <a:pt x="72" y="625"/>
                        <a:pt x="72" y="624"/>
                      </a:cubicBezTo>
                      <a:cubicBezTo>
                        <a:pt x="72" y="621"/>
                        <a:pt x="72" y="618"/>
                        <a:pt x="72" y="616"/>
                      </a:cubicBezTo>
                      <a:cubicBezTo>
                        <a:pt x="72" y="609"/>
                        <a:pt x="73" y="601"/>
                        <a:pt x="73" y="595"/>
                      </a:cubicBezTo>
                      <a:cubicBezTo>
                        <a:pt x="73" y="594"/>
                        <a:pt x="74" y="596"/>
                        <a:pt x="74" y="594"/>
                      </a:cubicBezTo>
                      <a:cubicBezTo>
                        <a:pt x="75" y="584"/>
                        <a:pt x="75" y="574"/>
                        <a:pt x="76" y="564"/>
                      </a:cubicBezTo>
                      <a:cubicBezTo>
                        <a:pt x="76" y="563"/>
                        <a:pt x="77" y="564"/>
                        <a:pt x="77" y="563"/>
                      </a:cubicBezTo>
                      <a:cubicBezTo>
                        <a:pt x="77" y="562"/>
                        <a:pt x="76" y="562"/>
                        <a:pt x="76" y="561"/>
                      </a:cubicBezTo>
                      <a:cubicBezTo>
                        <a:pt x="76" y="560"/>
                        <a:pt x="77" y="559"/>
                        <a:pt x="77" y="559"/>
                      </a:cubicBezTo>
                      <a:cubicBezTo>
                        <a:pt x="78" y="547"/>
                        <a:pt x="78" y="535"/>
                        <a:pt x="77" y="523"/>
                      </a:cubicBezTo>
                      <a:cubicBezTo>
                        <a:pt x="77" y="512"/>
                        <a:pt x="77" y="501"/>
                        <a:pt x="77" y="490"/>
                      </a:cubicBezTo>
                      <a:cubicBezTo>
                        <a:pt x="77" y="482"/>
                        <a:pt x="76" y="474"/>
                        <a:pt x="77" y="467"/>
                      </a:cubicBezTo>
                      <a:cubicBezTo>
                        <a:pt x="77" y="457"/>
                        <a:pt x="77" y="448"/>
                        <a:pt x="77" y="439"/>
                      </a:cubicBezTo>
                      <a:cubicBezTo>
                        <a:pt x="78" y="432"/>
                        <a:pt x="78" y="425"/>
                        <a:pt x="78" y="419"/>
                      </a:cubicBezTo>
                      <a:cubicBezTo>
                        <a:pt x="78" y="418"/>
                        <a:pt x="77" y="417"/>
                        <a:pt x="77" y="416"/>
                      </a:cubicBezTo>
                      <a:cubicBezTo>
                        <a:pt x="78" y="414"/>
                        <a:pt x="79" y="412"/>
                        <a:pt x="79" y="411"/>
                      </a:cubicBezTo>
                      <a:cubicBezTo>
                        <a:pt x="79" y="406"/>
                        <a:pt x="78" y="401"/>
                        <a:pt x="78" y="397"/>
                      </a:cubicBezTo>
                      <a:cubicBezTo>
                        <a:pt x="79" y="391"/>
                        <a:pt x="79" y="387"/>
                        <a:pt x="80" y="382"/>
                      </a:cubicBezTo>
                      <a:cubicBezTo>
                        <a:pt x="80" y="379"/>
                        <a:pt x="79" y="377"/>
                        <a:pt x="79" y="374"/>
                      </a:cubicBezTo>
                      <a:cubicBezTo>
                        <a:pt x="79" y="372"/>
                        <a:pt x="80" y="370"/>
                        <a:pt x="81" y="368"/>
                      </a:cubicBezTo>
                      <a:cubicBezTo>
                        <a:pt x="81" y="363"/>
                        <a:pt x="80" y="358"/>
                        <a:pt x="81" y="353"/>
                      </a:cubicBezTo>
                      <a:cubicBezTo>
                        <a:pt x="82" y="346"/>
                        <a:pt x="84" y="339"/>
                        <a:pt x="84" y="332"/>
                      </a:cubicBezTo>
                      <a:cubicBezTo>
                        <a:pt x="85" y="324"/>
                        <a:pt x="86" y="315"/>
                        <a:pt x="87" y="307"/>
                      </a:cubicBezTo>
                      <a:cubicBezTo>
                        <a:pt x="90" y="301"/>
                        <a:pt x="88" y="295"/>
                        <a:pt x="89" y="288"/>
                      </a:cubicBezTo>
                      <a:cubicBezTo>
                        <a:pt x="90" y="287"/>
                        <a:pt x="90" y="287"/>
                        <a:pt x="90" y="286"/>
                      </a:cubicBezTo>
                      <a:cubicBezTo>
                        <a:pt x="93" y="276"/>
                        <a:pt x="91" y="264"/>
                        <a:pt x="94" y="255"/>
                      </a:cubicBezTo>
                      <a:cubicBezTo>
                        <a:pt x="93" y="252"/>
                        <a:pt x="95" y="249"/>
                        <a:pt x="95" y="246"/>
                      </a:cubicBezTo>
                      <a:cubicBezTo>
                        <a:pt x="96" y="243"/>
                        <a:pt x="95" y="240"/>
                        <a:pt x="95" y="237"/>
                      </a:cubicBezTo>
                      <a:cubicBezTo>
                        <a:pt x="96" y="236"/>
                        <a:pt x="96" y="235"/>
                        <a:pt x="96" y="234"/>
                      </a:cubicBezTo>
                      <a:cubicBezTo>
                        <a:pt x="97" y="231"/>
                        <a:pt x="96" y="228"/>
                        <a:pt x="96" y="224"/>
                      </a:cubicBezTo>
                      <a:cubicBezTo>
                        <a:pt x="97" y="219"/>
                        <a:pt x="99" y="214"/>
                        <a:pt x="98" y="208"/>
                      </a:cubicBezTo>
                      <a:cubicBezTo>
                        <a:pt x="100" y="203"/>
                        <a:pt x="101" y="196"/>
                        <a:pt x="101" y="191"/>
                      </a:cubicBezTo>
                      <a:cubicBezTo>
                        <a:pt x="103" y="182"/>
                        <a:pt x="101" y="173"/>
                        <a:pt x="103" y="163"/>
                      </a:cubicBezTo>
                      <a:cubicBezTo>
                        <a:pt x="103" y="160"/>
                        <a:pt x="105" y="157"/>
                        <a:pt x="103" y="154"/>
                      </a:cubicBezTo>
                      <a:cubicBezTo>
                        <a:pt x="105" y="151"/>
                        <a:pt x="104" y="147"/>
                        <a:pt x="105" y="143"/>
                      </a:cubicBezTo>
                      <a:cubicBezTo>
                        <a:pt x="105" y="139"/>
                        <a:pt x="106" y="135"/>
                        <a:pt x="106" y="130"/>
                      </a:cubicBezTo>
                      <a:cubicBezTo>
                        <a:pt x="107" y="124"/>
                        <a:pt x="105" y="117"/>
                        <a:pt x="108" y="112"/>
                      </a:cubicBezTo>
                      <a:cubicBezTo>
                        <a:pt x="114" y="110"/>
                        <a:pt x="105" y="106"/>
                        <a:pt x="106" y="101"/>
                      </a:cubicBezTo>
                      <a:cubicBezTo>
                        <a:pt x="107" y="99"/>
                        <a:pt x="109" y="99"/>
                        <a:pt x="111" y="98"/>
                      </a:cubicBezTo>
                      <a:cubicBezTo>
                        <a:pt x="112" y="95"/>
                        <a:pt x="111" y="93"/>
                        <a:pt x="111" y="91"/>
                      </a:cubicBezTo>
                      <a:cubicBezTo>
                        <a:pt x="111" y="88"/>
                        <a:pt x="114" y="86"/>
                        <a:pt x="114" y="82"/>
                      </a:cubicBezTo>
                      <a:close/>
                      <a:moveTo>
                        <a:pt x="21" y="659"/>
                      </a:moveTo>
                      <a:cubicBezTo>
                        <a:pt x="21" y="659"/>
                        <a:pt x="21" y="659"/>
                        <a:pt x="21" y="659"/>
                      </a:cubicBezTo>
                      <a:cubicBezTo>
                        <a:pt x="19" y="658"/>
                        <a:pt x="21" y="657"/>
                        <a:pt x="21" y="659"/>
                      </a:cubicBezTo>
                      <a:close/>
                      <a:moveTo>
                        <a:pt x="22" y="659"/>
                      </a:moveTo>
                      <a:cubicBezTo>
                        <a:pt x="22" y="662"/>
                        <a:pt x="23" y="666"/>
                        <a:pt x="22" y="668"/>
                      </a:cubicBezTo>
                      <a:cubicBezTo>
                        <a:pt x="22" y="669"/>
                        <a:pt x="24" y="668"/>
                        <a:pt x="24" y="668"/>
                      </a:cubicBezTo>
                      <a:cubicBezTo>
                        <a:pt x="23" y="670"/>
                        <a:pt x="23" y="671"/>
                        <a:pt x="23" y="673"/>
                      </a:cubicBezTo>
                      <a:cubicBezTo>
                        <a:pt x="20" y="673"/>
                        <a:pt x="22" y="669"/>
                        <a:pt x="20" y="669"/>
                      </a:cubicBezTo>
                      <a:cubicBezTo>
                        <a:pt x="20" y="667"/>
                        <a:pt x="20" y="667"/>
                        <a:pt x="19" y="666"/>
                      </a:cubicBezTo>
                      <a:cubicBezTo>
                        <a:pt x="20" y="663"/>
                        <a:pt x="19" y="662"/>
                        <a:pt x="19" y="660"/>
                      </a:cubicBezTo>
                      <a:cubicBezTo>
                        <a:pt x="21" y="660"/>
                        <a:pt x="20" y="659"/>
                        <a:pt x="22" y="65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6" name="Freeform 78">
                  <a:extLst>
                    <a:ext uri="{FF2B5EF4-FFF2-40B4-BE49-F238E27FC236}">
                      <a16:creationId xmlns:a16="http://schemas.microsoft.com/office/drawing/2014/main" xmlns="" id="{F6ADEB8C-0D05-443A-BC09-A779400FAAB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548118" y="2015494"/>
                  <a:ext cx="1147763" cy="490538"/>
                </a:xfrm>
                <a:custGeom>
                  <a:avLst/>
                  <a:gdLst>
                    <a:gd name="T0" fmla="*/ 92 w 360"/>
                    <a:gd name="T1" fmla="*/ 117 h 154"/>
                    <a:gd name="T2" fmla="*/ 99 w 360"/>
                    <a:gd name="T3" fmla="*/ 97 h 154"/>
                    <a:gd name="T4" fmla="*/ 111 w 360"/>
                    <a:gd name="T5" fmla="*/ 104 h 154"/>
                    <a:gd name="T6" fmla="*/ 117 w 360"/>
                    <a:gd name="T7" fmla="*/ 107 h 154"/>
                    <a:gd name="T8" fmla="*/ 133 w 360"/>
                    <a:gd name="T9" fmla="*/ 109 h 154"/>
                    <a:gd name="T10" fmla="*/ 137 w 360"/>
                    <a:gd name="T11" fmla="*/ 59 h 154"/>
                    <a:gd name="T12" fmla="*/ 155 w 360"/>
                    <a:gd name="T13" fmla="*/ 61 h 154"/>
                    <a:gd name="T14" fmla="*/ 166 w 360"/>
                    <a:gd name="T15" fmla="*/ 103 h 154"/>
                    <a:gd name="T16" fmla="*/ 174 w 360"/>
                    <a:gd name="T17" fmla="*/ 109 h 154"/>
                    <a:gd name="T18" fmla="*/ 189 w 360"/>
                    <a:gd name="T19" fmla="*/ 107 h 154"/>
                    <a:gd name="T20" fmla="*/ 209 w 360"/>
                    <a:gd name="T21" fmla="*/ 91 h 154"/>
                    <a:gd name="T22" fmla="*/ 221 w 360"/>
                    <a:gd name="T23" fmla="*/ 95 h 154"/>
                    <a:gd name="T24" fmla="*/ 229 w 360"/>
                    <a:gd name="T25" fmla="*/ 62 h 154"/>
                    <a:gd name="T26" fmla="*/ 240 w 360"/>
                    <a:gd name="T27" fmla="*/ 68 h 154"/>
                    <a:gd name="T28" fmla="*/ 249 w 360"/>
                    <a:gd name="T29" fmla="*/ 40 h 154"/>
                    <a:gd name="T30" fmla="*/ 320 w 360"/>
                    <a:gd name="T31" fmla="*/ 15 h 154"/>
                    <a:gd name="T32" fmla="*/ 352 w 360"/>
                    <a:gd name="T33" fmla="*/ 1 h 154"/>
                    <a:gd name="T34" fmla="*/ 81 w 360"/>
                    <a:gd name="T35" fmla="*/ 69 h 154"/>
                    <a:gd name="T36" fmla="*/ 102 w 360"/>
                    <a:gd name="T37" fmla="*/ 73 h 154"/>
                    <a:gd name="T38" fmla="*/ 91 w 360"/>
                    <a:gd name="T39" fmla="*/ 79 h 154"/>
                    <a:gd name="T40" fmla="*/ 105 w 360"/>
                    <a:gd name="T41" fmla="*/ 82 h 154"/>
                    <a:gd name="T42" fmla="*/ 80 w 360"/>
                    <a:gd name="T43" fmla="*/ 98 h 154"/>
                    <a:gd name="T44" fmla="*/ 85 w 360"/>
                    <a:gd name="T45" fmla="*/ 116 h 154"/>
                    <a:gd name="T46" fmla="*/ 71 w 360"/>
                    <a:gd name="T47" fmla="*/ 145 h 154"/>
                    <a:gd name="T48" fmla="*/ 73 w 360"/>
                    <a:gd name="T49" fmla="*/ 131 h 154"/>
                    <a:gd name="T50" fmla="*/ 89 w 360"/>
                    <a:gd name="T51" fmla="*/ 105 h 154"/>
                    <a:gd name="T52" fmla="*/ 113 w 360"/>
                    <a:gd name="T53" fmla="*/ 81 h 154"/>
                    <a:gd name="T54" fmla="*/ 86 w 360"/>
                    <a:gd name="T55" fmla="*/ 78 h 154"/>
                    <a:gd name="T56" fmla="*/ 69 w 360"/>
                    <a:gd name="T57" fmla="*/ 73 h 154"/>
                    <a:gd name="T58" fmla="*/ 94 w 360"/>
                    <a:gd name="T59" fmla="*/ 116 h 154"/>
                    <a:gd name="T60" fmla="*/ 102 w 360"/>
                    <a:gd name="T61" fmla="*/ 115 h 154"/>
                    <a:gd name="T62" fmla="*/ 127 w 360"/>
                    <a:gd name="T63" fmla="*/ 62 h 154"/>
                    <a:gd name="T64" fmla="*/ 142 w 360"/>
                    <a:gd name="T65" fmla="*/ 61 h 154"/>
                    <a:gd name="T66" fmla="*/ 150 w 360"/>
                    <a:gd name="T67" fmla="*/ 67 h 154"/>
                    <a:gd name="T68" fmla="*/ 139 w 360"/>
                    <a:gd name="T69" fmla="*/ 79 h 154"/>
                    <a:gd name="T70" fmla="*/ 142 w 360"/>
                    <a:gd name="T71" fmla="*/ 70 h 154"/>
                    <a:gd name="T72" fmla="*/ 152 w 360"/>
                    <a:gd name="T73" fmla="*/ 105 h 154"/>
                    <a:gd name="T74" fmla="*/ 224 w 360"/>
                    <a:gd name="T75" fmla="*/ 67 h 154"/>
                    <a:gd name="T76" fmla="*/ 210 w 360"/>
                    <a:gd name="T77" fmla="*/ 71 h 154"/>
                    <a:gd name="T78" fmla="*/ 209 w 360"/>
                    <a:gd name="T79" fmla="*/ 79 h 154"/>
                    <a:gd name="T80" fmla="*/ 192 w 360"/>
                    <a:gd name="T81" fmla="*/ 75 h 154"/>
                    <a:gd name="T82" fmla="*/ 167 w 360"/>
                    <a:gd name="T83" fmla="*/ 68 h 154"/>
                    <a:gd name="T84" fmla="*/ 153 w 360"/>
                    <a:gd name="T85" fmla="*/ 53 h 154"/>
                    <a:gd name="T86" fmla="*/ 187 w 360"/>
                    <a:gd name="T87" fmla="*/ 56 h 154"/>
                    <a:gd name="T88" fmla="*/ 215 w 360"/>
                    <a:gd name="T89" fmla="*/ 47 h 154"/>
                    <a:gd name="T90" fmla="*/ 218 w 360"/>
                    <a:gd name="T91" fmla="*/ 64 h 154"/>
                    <a:gd name="T92" fmla="*/ 162 w 360"/>
                    <a:gd name="T93" fmla="*/ 63 h 154"/>
                    <a:gd name="T94" fmla="*/ 191 w 360"/>
                    <a:gd name="T95" fmla="*/ 73 h 154"/>
                    <a:gd name="T96" fmla="*/ 196 w 360"/>
                    <a:gd name="T97" fmla="*/ 64 h 154"/>
                    <a:gd name="T98" fmla="*/ 217 w 360"/>
                    <a:gd name="T99" fmla="*/ 48 h 154"/>
                    <a:gd name="T100" fmla="*/ 195 w 360"/>
                    <a:gd name="T101" fmla="*/ 61 h 154"/>
                    <a:gd name="T102" fmla="*/ 168 w 360"/>
                    <a:gd name="T103" fmla="*/ 66 h 154"/>
                    <a:gd name="T104" fmla="*/ 205 w 360"/>
                    <a:gd name="T105" fmla="*/ 69 h 154"/>
                    <a:gd name="T106" fmla="*/ 155 w 360"/>
                    <a:gd name="T107" fmla="*/ 75 h 154"/>
                    <a:gd name="T108" fmla="*/ 160 w 360"/>
                    <a:gd name="T109" fmla="*/ 66 h 154"/>
                    <a:gd name="T110" fmla="*/ 171 w 360"/>
                    <a:gd name="T111" fmla="*/ 105 h 154"/>
                    <a:gd name="T112" fmla="*/ 176 w 360"/>
                    <a:gd name="T113" fmla="*/ 60 h 154"/>
                    <a:gd name="T114" fmla="*/ 193 w 360"/>
                    <a:gd name="T115" fmla="*/ 100 h 154"/>
                    <a:gd name="T116" fmla="*/ 225 w 360"/>
                    <a:gd name="T117" fmla="*/ 54 h 154"/>
                    <a:gd name="T118" fmla="*/ 221 w 360"/>
                    <a:gd name="T119" fmla="*/ 44 h 154"/>
                    <a:gd name="T120" fmla="*/ 251 w 360"/>
                    <a:gd name="T121" fmla="*/ 40 h 154"/>
                    <a:gd name="T122" fmla="*/ 319 w 360"/>
                    <a:gd name="T123" fmla="*/ 6 h 154"/>
                    <a:gd name="T124" fmla="*/ 153 w 360"/>
                    <a:gd name="T125" fmla="*/ 83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60" h="154">
                      <a:moveTo>
                        <a:pt x="1" y="110"/>
                      </a:moveTo>
                      <a:cubicBezTo>
                        <a:pt x="0" y="109"/>
                        <a:pt x="1" y="109"/>
                        <a:pt x="0" y="109"/>
                      </a:cubicBezTo>
                      <a:cubicBezTo>
                        <a:pt x="2" y="108"/>
                        <a:pt x="0" y="107"/>
                        <a:pt x="1" y="107"/>
                      </a:cubicBezTo>
                      <a:cubicBezTo>
                        <a:pt x="2" y="108"/>
                        <a:pt x="2" y="110"/>
                        <a:pt x="1" y="110"/>
                      </a:cubicBezTo>
                      <a:close/>
                      <a:moveTo>
                        <a:pt x="55" y="151"/>
                      </a:moveTo>
                      <a:cubicBezTo>
                        <a:pt x="54" y="152"/>
                        <a:pt x="54" y="150"/>
                        <a:pt x="53" y="151"/>
                      </a:cubicBezTo>
                      <a:cubicBezTo>
                        <a:pt x="53" y="150"/>
                        <a:pt x="52" y="150"/>
                        <a:pt x="52" y="148"/>
                      </a:cubicBezTo>
                      <a:cubicBezTo>
                        <a:pt x="53" y="148"/>
                        <a:pt x="54" y="150"/>
                        <a:pt x="55" y="151"/>
                      </a:cubicBezTo>
                      <a:close/>
                      <a:moveTo>
                        <a:pt x="58" y="148"/>
                      </a:moveTo>
                      <a:cubicBezTo>
                        <a:pt x="58" y="148"/>
                        <a:pt x="59" y="149"/>
                        <a:pt x="59" y="149"/>
                      </a:cubicBezTo>
                      <a:cubicBezTo>
                        <a:pt x="59" y="149"/>
                        <a:pt x="59" y="149"/>
                        <a:pt x="59" y="149"/>
                      </a:cubicBezTo>
                      <a:cubicBezTo>
                        <a:pt x="58" y="149"/>
                        <a:pt x="58" y="149"/>
                        <a:pt x="58" y="148"/>
                      </a:cubicBezTo>
                      <a:close/>
                      <a:moveTo>
                        <a:pt x="61" y="149"/>
                      </a:moveTo>
                      <a:cubicBezTo>
                        <a:pt x="61" y="149"/>
                        <a:pt x="61" y="147"/>
                        <a:pt x="60" y="148"/>
                      </a:cubicBezTo>
                      <a:cubicBezTo>
                        <a:pt x="60" y="148"/>
                        <a:pt x="60" y="147"/>
                        <a:pt x="60" y="147"/>
                      </a:cubicBezTo>
                      <a:cubicBezTo>
                        <a:pt x="60" y="147"/>
                        <a:pt x="61" y="148"/>
                        <a:pt x="61" y="149"/>
                      </a:cubicBezTo>
                      <a:close/>
                      <a:moveTo>
                        <a:pt x="66" y="147"/>
                      </a:moveTo>
                      <a:cubicBezTo>
                        <a:pt x="66" y="147"/>
                        <a:pt x="66" y="146"/>
                        <a:pt x="66" y="146"/>
                      </a:cubicBezTo>
                      <a:cubicBezTo>
                        <a:pt x="67" y="146"/>
                        <a:pt x="67" y="146"/>
                        <a:pt x="67" y="146"/>
                      </a:cubicBezTo>
                      <a:cubicBezTo>
                        <a:pt x="67" y="148"/>
                        <a:pt x="67" y="146"/>
                        <a:pt x="66" y="147"/>
                      </a:cubicBezTo>
                      <a:close/>
                      <a:moveTo>
                        <a:pt x="74" y="145"/>
                      </a:moveTo>
                      <a:cubicBezTo>
                        <a:pt x="74" y="144"/>
                        <a:pt x="74" y="144"/>
                        <a:pt x="75" y="144"/>
                      </a:cubicBezTo>
                      <a:cubicBezTo>
                        <a:pt x="75" y="145"/>
                        <a:pt x="75" y="145"/>
                        <a:pt x="75" y="145"/>
                      </a:cubicBezTo>
                      <a:cubicBezTo>
                        <a:pt x="74" y="144"/>
                        <a:pt x="74" y="146"/>
                        <a:pt x="74" y="145"/>
                      </a:cubicBezTo>
                      <a:close/>
                      <a:moveTo>
                        <a:pt x="76" y="146"/>
                      </a:moveTo>
                      <a:cubicBezTo>
                        <a:pt x="75" y="146"/>
                        <a:pt x="75" y="146"/>
                        <a:pt x="75" y="146"/>
                      </a:cubicBezTo>
                      <a:cubicBezTo>
                        <a:pt x="75" y="145"/>
                        <a:pt x="75" y="145"/>
                        <a:pt x="76" y="146"/>
                      </a:cubicBezTo>
                      <a:close/>
                      <a:moveTo>
                        <a:pt x="76" y="139"/>
                      </a:moveTo>
                      <a:cubicBezTo>
                        <a:pt x="76" y="139"/>
                        <a:pt x="75" y="139"/>
                        <a:pt x="74" y="140"/>
                      </a:cubicBezTo>
                      <a:cubicBezTo>
                        <a:pt x="74" y="139"/>
                        <a:pt x="75" y="139"/>
                        <a:pt x="76" y="139"/>
                      </a:cubicBezTo>
                      <a:close/>
                      <a:moveTo>
                        <a:pt x="79" y="128"/>
                      </a:moveTo>
                      <a:cubicBezTo>
                        <a:pt x="79" y="130"/>
                        <a:pt x="78" y="129"/>
                        <a:pt x="77" y="130"/>
                      </a:cubicBezTo>
                      <a:cubicBezTo>
                        <a:pt x="77" y="130"/>
                        <a:pt x="77" y="130"/>
                        <a:pt x="78" y="130"/>
                      </a:cubicBezTo>
                      <a:cubicBezTo>
                        <a:pt x="78" y="131"/>
                        <a:pt x="77" y="130"/>
                        <a:pt x="77" y="130"/>
                      </a:cubicBezTo>
                      <a:cubicBezTo>
                        <a:pt x="77" y="129"/>
                        <a:pt x="77" y="129"/>
                        <a:pt x="77" y="128"/>
                      </a:cubicBezTo>
                      <a:cubicBezTo>
                        <a:pt x="78" y="128"/>
                        <a:pt x="78" y="129"/>
                        <a:pt x="79" y="128"/>
                      </a:cubicBezTo>
                      <a:close/>
                      <a:moveTo>
                        <a:pt x="80" y="133"/>
                      </a:moveTo>
                      <a:cubicBezTo>
                        <a:pt x="81" y="133"/>
                        <a:pt x="81" y="134"/>
                        <a:pt x="81" y="134"/>
                      </a:cubicBezTo>
                      <a:cubicBezTo>
                        <a:pt x="81" y="134"/>
                        <a:pt x="81" y="133"/>
                        <a:pt x="81" y="134"/>
                      </a:cubicBezTo>
                      <a:cubicBezTo>
                        <a:pt x="80" y="134"/>
                        <a:pt x="80" y="134"/>
                        <a:pt x="80" y="133"/>
                      </a:cubicBezTo>
                      <a:close/>
                      <a:moveTo>
                        <a:pt x="82" y="131"/>
                      </a:moveTo>
                      <a:cubicBezTo>
                        <a:pt x="83" y="131"/>
                        <a:pt x="83" y="129"/>
                        <a:pt x="84" y="131"/>
                      </a:cubicBezTo>
                      <a:cubicBezTo>
                        <a:pt x="84" y="132"/>
                        <a:pt x="83" y="130"/>
                        <a:pt x="83" y="132"/>
                      </a:cubicBezTo>
                      <a:cubicBezTo>
                        <a:pt x="83" y="131"/>
                        <a:pt x="82" y="131"/>
                        <a:pt x="82" y="131"/>
                      </a:cubicBezTo>
                      <a:close/>
                      <a:moveTo>
                        <a:pt x="85" y="129"/>
                      </a:moveTo>
                      <a:cubicBezTo>
                        <a:pt x="86" y="129"/>
                        <a:pt x="85" y="130"/>
                        <a:pt x="86" y="130"/>
                      </a:cubicBezTo>
                      <a:cubicBezTo>
                        <a:pt x="85" y="130"/>
                        <a:pt x="85" y="130"/>
                        <a:pt x="85" y="130"/>
                      </a:cubicBezTo>
                      <a:cubicBezTo>
                        <a:pt x="84" y="129"/>
                        <a:pt x="86" y="130"/>
                        <a:pt x="85" y="129"/>
                      </a:cubicBezTo>
                      <a:close/>
                      <a:moveTo>
                        <a:pt x="88" y="133"/>
                      </a:moveTo>
                      <a:cubicBezTo>
                        <a:pt x="88" y="134"/>
                        <a:pt x="87" y="134"/>
                        <a:pt x="86" y="134"/>
                      </a:cubicBezTo>
                      <a:cubicBezTo>
                        <a:pt x="86" y="134"/>
                        <a:pt x="88" y="134"/>
                        <a:pt x="88" y="133"/>
                      </a:cubicBezTo>
                      <a:close/>
                      <a:moveTo>
                        <a:pt x="89" y="134"/>
                      </a:moveTo>
                      <a:cubicBezTo>
                        <a:pt x="89" y="135"/>
                        <a:pt x="89" y="135"/>
                        <a:pt x="88" y="135"/>
                      </a:cubicBezTo>
                      <a:cubicBezTo>
                        <a:pt x="88" y="134"/>
                        <a:pt x="89" y="134"/>
                        <a:pt x="89" y="134"/>
                      </a:cubicBezTo>
                      <a:close/>
                      <a:moveTo>
                        <a:pt x="82" y="101"/>
                      </a:moveTo>
                      <a:cubicBezTo>
                        <a:pt x="82" y="101"/>
                        <a:pt x="82" y="102"/>
                        <a:pt x="82" y="102"/>
                      </a:cubicBezTo>
                      <a:cubicBezTo>
                        <a:pt x="81" y="101"/>
                        <a:pt x="81" y="101"/>
                        <a:pt x="82" y="101"/>
                      </a:cubicBezTo>
                      <a:close/>
                      <a:moveTo>
                        <a:pt x="88" y="121"/>
                      </a:moveTo>
                      <a:cubicBezTo>
                        <a:pt x="87" y="121"/>
                        <a:pt x="88" y="122"/>
                        <a:pt x="87" y="121"/>
                      </a:cubicBezTo>
                      <a:cubicBezTo>
                        <a:pt x="87" y="120"/>
                        <a:pt x="88" y="121"/>
                        <a:pt x="88" y="120"/>
                      </a:cubicBezTo>
                      <a:cubicBezTo>
                        <a:pt x="88" y="120"/>
                        <a:pt x="88" y="121"/>
                        <a:pt x="88" y="121"/>
                      </a:cubicBezTo>
                      <a:close/>
                      <a:moveTo>
                        <a:pt x="83" y="106"/>
                      </a:moveTo>
                      <a:cubicBezTo>
                        <a:pt x="83" y="106"/>
                        <a:pt x="83" y="105"/>
                        <a:pt x="83" y="105"/>
                      </a:cubicBezTo>
                      <a:cubicBezTo>
                        <a:pt x="83" y="105"/>
                        <a:pt x="83" y="105"/>
                        <a:pt x="84" y="105"/>
                      </a:cubicBezTo>
                      <a:cubicBezTo>
                        <a:pt x="84" y="105"/>
                        <a:pt x="84" y="106"/>
                        <a:pt x="83" y="106"/>
                      </a:cubicBezTo>
                      <a:close/>
                      <a:moveTo>
                        <a:pt x="77" y="76"/>
                      </a:moveTo>
                      <a:cubicBezTo>
                        <a:pt x="76" y="76"/>
                        <a:pt x="76" y="76"/>
                        <a:pt x="76" y="76"/>
                      </a:cubicBezTo>
                      <a:cubicBezTo>
                        <a:pt x="76" y="75"/>
                        <a:pt x="76" y="75"/>
                        <a:pt x="77" y="76"/>
                      </a:cubicBezTo>
                      <a:close/>
                      <a:moveTo>
                        <a:pt x="85" y="98"/>
                      </a:moveTo>
                      <a:cubicBezTo>
                        <a:pt x="85" y="98"/>
                        <a:pt x="85" y="98"/>
                        <a:pt x="86" y="99"/>
                      </a:cubicBezTo>
                      <a:cubicBezTo>
                        <a:pt x="85" y="99"/>
                        <a:pt x="85" y="99"/>
                        <a:pt x="85" y="99"/>
                      </a:cubicBezTo>
                      <a:cubicBezTo>
                        <a:pt x="85" y="99"/>
                        <a:pt x="85" y="98"/>
                        <a:pt x="85" y="98"/>
                      </a:cubicBezTo>
                      <a:close/>
                      <a:moveTo>
                        <a:pt x="90" y="115"/>
                      </a:moveTo>
                      <a:cubicBezTo>
                        <a:pt x="90" y="115"/>
                        <a:pt x="90" y="116"/>
                        <a:pt x="90" y="116"/>
                      </a:cubicBezTo>
                      <a:cubicBezTo>
                        <a:pt x="90" y="115"/>
                        <a:pt x="89" y="115"/>
                        <a:pt x="90" y="114"/>
                      </a:cubicBezTo>
                      <a:cubicBezTo>
                        <a:pt x="90" y="116"/>
                        <a:pt x="90" y="114"/>
                        <a:pt x="91" y="115"/>
                      </a:cubicBezTo>
                      <a:cubicBezTo>
                        <a:pt x="91" y="115"/>
                        <a:pt x="92" y="116"/>
                        <a:pt x="92" y="115"/>
                      </a:cubicBezTo>
                      <a:cubicBezTo>
                        <a:pt x="92" y="116"/>
                        <a:pt x="92" y="116"/>
                        <a:pt x="92" y="116"/>
                      </a:cubicBezTo>
                      <a:cubicBezTo>
                        <a:pt x="92" y="116"/>
                        <a:pt x="91" y="116"/>
                        <a:pt x="90" y="115"/>
                      </a:cubicBezTo>
                      <a:close/>
                      <a:moveTo>
                        <a:pt x="85" y="96"/>
                      </a:moveTo>
                      <a:cubicBezTo>
                        <a:pt x="85" y="96"/>
                        <a:pt x="86" y="96"/>
                        <a:pt x="86" y="96"/>
                      </a:cubicBezTo>
                      <a:cubicBezTo>
                        <a:pt x="86" y="97"/>
                        <a:pt x="86" y="97"/>
                        <a:pt x="86" y="97"/>
                      </a:cubicBezTo>
                      <a:cubicBezTo>
                        <a:pt x="85" y="97"/>
                        <a:pt x="86" y="96"/>
                        <a:pt x="85" y="96"/>
                      </a:cubicBezTo>
                      <a:close/>
                      <a:moveTo>
                        <a:pt x="91" y="120"/>
                      </a:moveTo>
                      <a:cubicBezTo>
                        <a:pt x="91" y="120"/>
                        <a:pt x="91" y="120"/>
                        <a:pt x="91" y="120"/>
                      </a:cubicBezTo>
                      <a:cubicBezTo>
                        <a:pt x="92" y="119"/>
                        <a:pt x="92" y="120"/>
                        <a:pt x="92" y="120"/>
                      </a:cubicBezTo>
                      <a:cubicBezTo>
                        <a:pt x="92" y="121"/>
                        <a:pt x="92" y="120"/>
                        <a:pt x="91" y="120"/>
                      </a:cubicBezTo>
                      <a:close/>
                      <a:moveTo>
                        <a:pt x="88" y="101"/>
                      </a:moveTo>
                      <a:cubicBezTo>
                        <a:pt x="87" y="101"/>
                        <a:pt x="87" y="101"/>
                        <a:pt x="87" y="101"/>
                      </a:cubicBezTo>
                      <a:cubicBezTo>
                        <a:pt x="87" y="100"/>
                        <a:pt x="87" y="100"/>
                        <a:pt x="88" y="99"/>
                      </a:cubicBezTo>
                      <a:cubicBezTo>
                        <a:pt x="88" y="100"/>
                        <a:pt x="87" y="100"/>
                        <a:pt x="88" y="101"/>
                      </a:cubicBezTo>
                      <a:close/>
                      <a:moveTo>
                        <a:pt x="92" y="117"/>
                      </a:moveTo>
                      <a:cubicBezTo>
                        <a:pt x="92" y="117"/>
                        <a:pt x="92" y="118"/>
                        <a:pt x="92" y="117"/>
                      </a:cubicBezTo>
                      <a:cubicBezTo>
                        <a:pt x="91" y="116"/>
                        <a:pt x="92" y="116"/>
                        <a:pt x="92" y="117"/>
                      </a:cubicBezTo>
                      <a:close/>
                      <a:moveTo>
                        <a:pt x="81" y="68"/>
                      </a:moveTo>
                      <a:cubicBezTo>
                        <a:pt x="80" y="67"/>
                        <a:pt x="80" y="67"/>
                        <a:pt x="80" y="67"/>
                      </a:cubicBezTo>
                      <a:cubicBezTo>
                        <a:pt x="81" y="67"/>
                        <a:pt x="81" y="66"/>
                        <a:pt x="81" y="66"/>
                      </a:cubicBezTo>
                      <a:cubicBezTo>
                        <a:pt x="81" y="67"/>
                        <a:pt x="82" y="67"/>
                        <a:pt x="82" y="67"/>
                      </a:cubicBezTo>
                      <a:cubicBezTo>
                        <a:pt x="82" y="67"/>
                        <a:pt x="82" y="67"/>
                        <a:pt x="82" y="67"/>
                      </a:cubicBezTo>
                      <a:cubicBezTo>
                        <a:pt x="82" y="68"/>
                        <a:pt x="81" y="67"/>
                        <a:pt x="81" y="68"/>
                      </a:cubicBezTo>
                      <a:close/>
                      <a:moveTo>
                        <a:pt x="89" y="100"/>
                      </a:moveTo>
                      <a:cubicBezTo>
                        <a:pt x="90" y="99"/>
                        <a:pt x="91" y="98"/>
                        <a:pt x="92" y="99"/>
                      </a:cubicBezTo>
                      <a:cubicBezTo>
                        <a:pt x="91" y="99"/>
                        <a:pt x="90" y="100"/>
                        <a:pt x="89" y="100"/>
                      </a:cubicBezTo>
                      <a:close/>
                      <a:moveTo>
                        <a:pt x="94" y="119"/>
                      </a:moveTo>
                      <a:cubicBezTo>
                        <a:pt x="94" y="119"/>
                        <a:pt x="94" y="120"/>
                        <a:pt x="94" y="120"/>
                      </a:cubicBezTo>
                      <a:cubicBezTo>
                        <a:pt x="94" y="119"/>
                        <a:pt x="94" y="119"/>
                        <a:pt x="94" y="119"/>
                      </a:cubicBezTo>
                      <a:close/>
                      <a:moveTo>
                        <a:pt x="97" y="132"/>
                      </a:moveTo>
                      <a:cubicBezTo>
                        <a:pt x="97" y="132"/>
                        <a:pt x="97" y="132"/>
                        <a:pt x="97" y="131"/>
                      </a:cubicBezTo>
                      <a:cubicBezTo>
                        <a:pt x="97" y="131"/>
                        <a:pt x="97" y="132"/>
                        <a:pt x="97" y="132"/>
                      </a:cubicBezTo>
                      <a:cubicBezTo>
                        <a:pt x="97" y="132"/>
                        <a:pt x="97" y="133"/>
                        <a:pt x="97" y="132"/>
                      </a:cubicBezTo>
                      <a:close/>
                      <a:moveTo>
                        <a:pt x="84" y="67"/>
                      </a:moveTo>
                      <a:cubicBezTo>
                        <a:pt x="84" y="67"/>
                        <a:pt x="85" y="68"/>
                        <a:pt x="84" y="68"/>
                      </a:cubicBezTo>
                      <a:cubicBezTo>
                        <a:pt x="84" y="68"/>
                        <a:pt x="83" y="68"/>
                        <a:pt x="83" y="68"/>
                      </a:cubicBezTo>
                      <a:cubicBezTo>
                        <a:pt x="83" y="67"/>
                        <a:pt x="84" y="68"/>
                        <a:pt x="84" y="67"/>
                      </a:cubicBezTo>
                      <a:close/>
                      <a:moveTo>
                        <a:pt x="89" y="93"/>
                      </a:moveTo>
                      <a:cubicBezTo>
                        <a:pt x="89" y="93"/>
                        <a:pt x="89" y="93"/>
                        <a:pt x="90" y="93"/>
                      </a:cubicBezTo>
                      <a:cubicBezTo>
                        <a:pt x="90" y="93"/>
                        <a:pt x="89" y="94"/>
                        <a:pt x="90" y="94"/>
                      </a:cubicBezTo>
                      <a:cubicBezTo>
                        <a:pt x="89" y="94"/>
                        <a:pt x="89" y="94"/>
                        <a:pt x="89" y="94"/>
                      </a:cubicBezTo>
                      <a:cubicBezTo>
                        <a:pt x="89" y="93"/>
                        <a:pt x="89" y="93"/>
                        <a:pt x="89" y="93"/>
                      </a:cubicBezTo>
                      <a:close/>
                      <a:moveTo>
                        <a:pt x="93" y="110"/>
                      </a:moveTo>
                      <a:cubicBezTo>
                        <a:pt x="93" y="110"/>
                        <a:pt x="94" y="111"/>
                        <a:pt x="94" y="111"/>
                      </a:cubicBezTo>
                      <a:cubicBezTo>
                        <a:pt x="93" y="111"/>
                        <a:pt x="93" y="111"/>
                        <a:pt x="93" y="111"/>
                      </a:cubicBezTo>
                      <a:cubicBezTo>
                        <a:pt x="93" y="111"/>
                        <a:pt x="93" y="111"/>
                        <a:pt x="93" y="110"/>
                      </a:cubicBezTo>
                      <a:close/>
                      <a:moveTo>
                        <a:pt x="92" y="97"/>
                      </a:moveTo>
                      <a:cubicBezTo>
                        <a:pt x="92" y="96"/>
                        <a:pt x="92" y="97"/>
                        <a:pt x="91" y="97"/>
                      </a:cubicBezTo>
                      <a:cubicBezTo>
                        <a:pt x="91" y="96"/>
                        <a:pt x="92" y="96"/>
                        <a:pt x="92" y="96"/>
                      </a:cubicBezTo>
                      <a:cubicBezTo>
                        <a:pt x="92" y="96"/>
                        <a:pt x="92" y="96"/>
                        <a:pt x="93" y="96"/>
                      </a:cubicBezTo>
                      <a:cubicBezTo>
                        <a:pt x="92" y="97"/>
                        <a:pt x="93" y="97"/>
                        <a:pt x="93" y="97"/>
                      </a:cubicBezTo>
                      <a:cubicBezTo>
                        <a:pt x="92" y="96"/>
                        <a:pt x="92" y="98"/>
                        <a:pt x="92" y="97"/>
                      </a:cubicBezTo>
                      <a:close/>
                      <a:moveTo>
                        <a:pt x="96" y="119"/>
                      </a:moveTo>
                      <a:cubicBezTo>
                        <a:pt x="96" y="118"/>
                        <a:pt x="97" y="118"/>
                        <a:pt x="97" y="118"/>
                      </a:cubicBezTo>
                      <a:cubicBezTo>
                        <a:pt x="97" y="119"/>
                        <a:pt x="96" y="119"/>
                        <a:pt x="96" y="119"/>
                      </a:cubicBezTo>
                      <a:close/>
                      <a:moveTo>
                        <a:pt x="94" y="107"/>
                      </a:moveTo>
                      <a:cubicBezTo>
                        <a:pt x="95" y="108"/>
                        <a:pt x="94" y="108"/>
                        <a:pt x="95" y="108"/>
                      </a:cubicBezTo>
                      <a:cubicBezTo>
                        <a:pt x="94" y="108"/>
                        <a:pt x="94" y="108"/>
                        <a:pt x="94" y="107"/>
                      </a:cubicBezTo>
                      <a:cubicBezTo>
                        <a:pt x="94" y="107"/>
                        <a:pt x="94" y="107"/>
                        <a:pt x="94" y="107"/>
                      </a:cubicBezTo>
                      <a:cubicBezTo>
                        <a:pt x="94" y="107"/>
                        <a:pt x="94" y="107"/>
                        <a:pt x="94" y="107"/>
                      </a:cubicBezTo>
                      <a:close/>
                      <a:moveTo>
                        <a:pt x="95" y="108"/>
                      </a:moveTo>
                      <a:cubicBezTo>
                        <a:pt x="95" y="107"/>
                        <a:pt x="95" y="107"/>
                        <a:pt x="96" y="107"/>
                      </a:cubicBezTo>
                      <a:cubicBezTo>
                        <a:pt x="96" y="108"/>
                        <a:pt x="96" y="108"/>
                        <a:pt x="96" y="108"/>
                      </a:cubicBezTo>
                      <a:cubicBezTo>
                        <a:pt x="96" y="109"/>
                        <a:pt x="95" y="108"/>
                        <a:pt x="95" y="108"/>
                      </a:cubicBezTo>
                      <a:close/>
                      <a:moveTo>
                        <a:pt x="94" y="92"/>
                      </a:moveTo>
                      <a:cubicBezTo>
                        <a:pt x="93" y="93"/>
                        <a:pt x="95" y="93"/>
                        <a:pt x="94" y="94"/>
                      </a:cubicBezTo>
                      <a:cubicBezTo>
                        <a:pt x="94" y="93"/>
                        <a:pt x="93" y="94"/>
                        <a:pt x="93" y="94"/>
                      </a:cubicBezTo>
                      <a:cubicBezTo>
                        <a:pt x="93" y="92"/>
                        <a:pt x="93" y="92"/>
                        <a:pt x="94" y="92"/>
                      </a:cubicBezTo>
                      <a:close/>
                      <a:moveTo>
                        <a:pt x="102" y="130"/>
                      </a:moveTo>
                      <a:cubicBezTo>
                        <a:pt x="102" y="130"/>
                        <a:pt x="102" y="130"/>
                        <a:pt x="103" y="130"/>
                      </a:cubicBezTo>
                      <a:cubicBezTo>
                        <a:pt x="103" y="131"/>
                        <a:pt x="102" y="130"/>
                        <a:pt x="103" y="131"/>
                      </a:cubicBezTo>
                      <a:cubicBezTo>
                        <a:pt x="103" y="131"/>
                        <a:pt x="103" y="132"/>
                        <a:pt x="103" y="132"/>
                      </a:cubicBezTo>
                      <a:cubicBezTo>
                        <a:pt x="102" y="132"/>
                        <a:pt x="102" y="132"/>
                        <a:pt x="102" y="132"/>
                      </a:cubicBezTo>
                      <a:cubicBezTo>
                        <a:pt x="102" y="132"/>
                        <a:pt x="102" y="131"/>
                        <a:pt x="102" y="131"/>
                      </a:cubicBezTo>
                      <a:cubicBezTo>
                        <a:pt x="102" y="131"/>
                        <a:pt x="102" y="131"/>
                        <a:pt x="102" y="131"/>
                      </a:cubicBezTo>
                      <a:cubicBezTo>
                        <a:pt x="102" y="131"/>
                        <a:pt x="102" y="130"/>
                        <a:pt x="102" y="130"/>
                      </a:cubicBezTo>
                      <a:close/>
                      <a:moveTo>
                        <a:pt x="96" y="93"/>
                      </a:moveTo>
                      <a:cubicBezTo>
                        <a:pt x="95" y="93"/>
                        <a:pt x="95" y="92"/>
                        <a:pt x="95" y="93"/>
                      </a:cubicBezTo>
                      <a:cubicBezTo>
                        <a:pt x="95" y="92"/>
                        <a:pt x="95" y="92"/>
                        <a:pt x="95" y="92"/>
                      </a:cubicBezTo>
                      <a:cubicBezTo>
                        <a:pt x="95" y="92"/>
                        <a:pt x="95" y="92"/>
                        <a:pt x="96" y="92"/>
                      </a:cubicBezTo>
                      <a:cubicBezTo>
                        <a:pt x="96" y="92"/>
                        <a:pt x="96" y="92"/>
                        <a:pt x="96" y="93"/>
                      </a:cubicBezTo>
                      <a:close/>
                      <a:moveTo>
                        <a:pt x="93" y="75"/>
                      </a:moveTo>
                      <a:cubicBezTo>
                        <a:pt x="93" y="74"/>
                        <a:pt x="93" y="75"/>
                        <a:pt x="94" y="74"/>
                      </a:cubicBezTo>
                      <a:cubicBezTo>
                        <a:pt x="94" y="75"/>
                        <a:pt x="93" y="75"/>
                        <a:pt x="93" y="75"/>
                      </a:cubicBezTo>
                      <a:close/>
                      <a:moveTo>
                        <a:pt x="97" y="91"/>
                      </a:moveTo>
                      <a:cubicBezTo>
                        <a:pt x="97" y="92"/>
                        <a:pt x="98" y="91"/>
                        <a:pt x="98" y="92"/>
                      </a:cubicBezTo>
                      <a:cubicBezTo>
                        <a:pt x="97" y="92"/>
                        <a:pt x="97" y="92"/>
                        <a:pt x="97" y="92"/>
                      </a:cubicBezTo>
                      <a:cubicBezTo>
                        <a:pt x="97" y="92"/>
                        <a:pt x="97" y="92"/>
                        <a:pt x="97" y="92"/>
                      </a:cubicBezTo>
                      <a:cubicBezTo>
                        <a:pt x="96" y="92"/>
                        <a:pt x="97" y="92"/>
                        <a:pt x="97" y="91"/>
                      </a:cubicBezTo>
                      <a:close/>
                      <a:moveTo>
                        <a:pt x="101" y="106"/>
                      </a:moveTo>
                      <a:cubicBezTo>
                        <a:pt x="100" y="107"/>
                        <a:pt x="100" y="107"/>
                        <a:pt x="99" y="107"/>
                      </a:cubicBezTo>
                      <a:cubicBezTo>
                        <a:pt x="99" y="106"/>
                        <a:pt x="100" y="107"/>
                        <a:pt x="100" y="106"/>
                      </a:cubicBezTo>
                      <a:cubicBezTo>
                        <a:pt x="100" y="106"/>
                        <a:pt x="100" y="107"/>
                        <a:pt x="101" y="106"/>
                      </a:cubicBezTo>
                      <a:close/>
                      <a:moveTo>
                        <a:pt x="102" y="119"/>
                      </a:moveTo>
                      <a:cubicBezTo>
                        <a:pt x="101" y="118"/>
                        <a:pt x="102" y="118"/>
                        <a:pt x="102" y="118"/>
                      </a:cubicBezTo>
                      <a:cubicBezTo>
                        <a:pt x="102" y="118"/>
                        <a:pt x="102" y="119"/>
                        <a:pt x="102" y="119"/>
                      </a:cubicBezTo>
                      <a:close/>
                      <a:moveTo>
                        <a:pt x="100" y="96"/>
                      </a:moveTo>
                      <a:cubicBezTo>
                        <a:pt x="99" y="97"/>
                        <a:pt x="98" y="96"/>
                        <a:pt x="98" y="96"/>
                      </a:cubicBezTo>
                      <a:cubicBezTo>
                        <a:pt x="98" y="95"/>
                        <a:pt x="99" y="95"/>
                        <a:pt x="100" y="96"/>
                      </a:cubicBezTo>
                      <a:close/>
                      <a:moveTo>
                        <a:pt x="98" y="90"/>
                      </a:moveTo>
                      <a:cubicBezTo>
                        <a:pt x="98" y="91"/>
                        <a:pt x="97" y="90"/>
                        <a:pt x="97" y="91"/>
                      </a:cubicBezTo>
                      <a:cubicBezTo>
                        <a:pt x="97" y="90"/>
                        <a:pt x="97" y="90"/>
                        <a:pt x="97" y="89"/>
                      </a:cubicBezTo>
                      <a:cubicBezTo>
                        <a:pt x="97" y="90"/>
                        <a:pt x="97" y="91"/>
                        <a:pt x="98" y="90"/>
                      </a:cubicBezTo>
                      <a:close/>
                      <a:moveTo>
                        <a:pt x="99" y="99"/>
                      </a:moveTo>
                      <a:cubicBezTo>
                        <a:pt x="99" y="99"/>
                        <a:pt x="99" y="99"/>
                        <a:pt x="99" y="99"/>
                      </a:cubicBezTo>
                      <a:cubicBezTo>
                        <a:pt x="99" y="99"/>
                        <a:pt x="98" y="99"/>
                        <a:pt x="98" y="99"/>
                      </a:cubicBezTo>
                      <a:cubicBezTo>
                        <a:pt x="99" y="98"/>
                        <a:pt x="99" y="98"/>
                        <a:pt x="99" y="97"/>
                      </a:cubicBezTo>
                      <a:cubicBezTo>
                        <a:pt x="100" y="97"/>
                        <a:pt x="100" y="98"/>
                        <a:pt x="101" y="98"/>
                      </a:cubicBezTo>
                      <a:cubicBezTo>
                        <a:pt x="100" y="100"/>
                        <a:pt x="99" y="98"/>
                        <a:pt x="99" y="99"/>
                      </a:cubicBezTo>
                      <a:close/>
                      <a:moveTo>
                        <a:pt x="97" y="83"/>
                      </a:moveTo>
                      <a:cubicBezTo>
                        <a:pt x="96" y="83"/>
                        <a:pt x="96" y="83"/>
                        <a:pt x="96" y="83"/>
                      </a:cubicBezTo>
                      <a:cubicBezTo>
                        <a:pt x="96" y="82"/>
                        <a:pt x="97" y="82"/>
                        <a:pt x="97" y="83"/>
                      </a:cubicBezTo>
                      <a:close/>
                      <a:moveTo>
                        <a:pt x="101" y="106"/>
                      </a:moveTo>
                      <a:cubicBezTo>
                        <a:pt x="101" y="106"/>
                        <a:pt x="101" y="105"/>
                        <a:pt x="102" y="105"/>
                      </a:cubicBezTo>
                      <a:cubicBezTo>
                        <a:pt x="102" y="105"/>
                        <a:pt x="102" y="106"/>
                        <a:pt x="102" y="106"/>
                      </a:cubicBezTo>
                      <a:cubicBezTo>
                        <a:pt x="102" y="106"/>
                        <a:pt x="101" y="106"/>
                        <a:pt x="101" y="106"/>
                      </a:cubicBezTo>
                      <a:close/>
                      <a:moveTo>
                        <a:pt x="102" y="91"/>
                      </a:moveTo>
                      <a:cubicBezTo>
                        <a:pt x="101" y="92"/>
                        <a:pt x="100" y="92"/>
                        <a:pt x="99" y="92"/>
                      </a:cubicBezTo>
                      <a:cubicBezTo>
                        <a:pt x="99" y="91"/>
                        <a:pt x="100" y="92"/>
                        <a:pt x="100" y="91"/>
                      </a:cubicBezTo>
                      <a:cubicBezTo>
                        <a:pt x="100" y="91"/>
                        <a:pt x="101" y="91"/>
                        <a:pt x="102" y="91"/>
                      </a:cubicBezTo>
                      <a:close/>
                      <a:moveTo>
                        <a:pt x="104" y="119"/>
                      </a:moveTo>
                      <a:cubicBezTo>
                        <a:pt x="104" y="118"/>
                        <a:pt x="103" y="118"/>
                        <a:pt x="104" y="117"/>
                      </a:cubicBezTo>
                      <a:cubicBezTo>
                        <a:pt x="104" y="118"/>
                        <a:pt x="104" y="118"/>
                        <a:pt x="104" y="118"/>
                      </a:cubicBezTo>
                      <a:cubicBezTo>
                        <a:pt x="104" y="118"/>
                        <a:pt x="104" y="118"/>
                        <a:pt x="104" y="117"/>
                      </a:cubicBezTo>
                      <a:cubicBezTo>
                        <a:pt x="105" y="117"/>
                        <a:pt x="104" y="118"/>
                        <a:pt x="105" y="118"/>
                      </a:cubicBezTo>
                      <a:cubicBezTo>
                        <a:pt x="105" y="119"/>
                        <a:pt x="104" y="119"/>
                        <a:pt x="104" y="119"/>
                      </a:cubicBezTo>
                      <a:close/>
                      <a:moveTo>
                        <a:pt x="101" y="96"/>
                      </a:moveTo>
                      <a:cubicBezTo>
                        <a:pt x="102" y="96"/>
                        <a:pt x="102" y="97"/>
                        <a:pt x="102" y="97"/>
                      </a:cubicBezTo>
                      <a:cubicBezTo>
                        <a:pt x="102" y="97"/>
                        <a:pt x="102" y="97"/>
                        <a:pt x="102" y="97"/>
                      </a:cubicBezTo>
                      <a:cubicBezTo>
                        <a:pt x="102" y="98"/>
                        <a:pt x="102" y="98"/>
                        <a:pt x="102" y="98"/>
                      </a:cubicBezTo>
                      <a:cubicBezTo>
                        <a:pt x="102" y="97"/>
                        <a:pt x="102" y="98"/>
                        <a:pt x="102" y="98"/>
                      </a:cubicBezTo>
                      <a:cubicBezTo>
                        <a:pt x="102" y="98"/>
                        <a:pt x="102" y="97"/>
                        <a:pt x="101" y="96"/>
                      </a:cubicBezTo>
                      <a:close/>
                      <a:moveTo>
                        <a:pt x="102" y="96"/>
                      </a:moveTo>
                      <a:cubicBezTo>
                        <a:pt x="103" y="96"/>
                        <a:pt x="103" y="95"/>
                        <a:pt x="104" y="96"/>
                      </a:cubicBezTo>
                      <a:cubicBezTo>
                        <a:pt x="104" y="97"/>
                        <a:pt x="103" y="96"/>
                        <a:pt x="102" y="96"/>
                      </a:cubicBezTo>
                      <a:close/>
                      <a:moveTo>
                        <a:pt x="107" y="126"/>
                      </a:moveTo>
                      <a:cubicBezTo>
                        <a:pt x="107" y="125"/>
                        <a:pt x="108" y="126"/>
                        <a:pt x="108" y="125"/>
                      </a:cubicBezTo>
                      <a:cubicBezTo>
                        <a:pt x="108" y="126"/>
                        <a:pt x="108" y="125"/>
                        <a:pt x="108" y="126"/>
                      </a:cubicBezTo>
                      <a:cubicBezTo>
                        <a:pt x="108" y="127"/>
                        <a:pt x="107" y="126"/>
                        <a:pt x="107" y="126"/>
                      </a:cubicBezTo>
                      <a:close/>
                      <a:moveTo>
                        <a:pt x="105" y="106"/>
                      </a:moveTo>
                      <a:cubicBezTo>
                        <a:pt x="104" y="106"/>
                        <a:pt x="104" y="106"/>
                        <a:pt x="104" y="106"/>
                      </a:cubicBezTo>
                      <a:cubicBezTo>
                        <a:pt x="104" y="106"/>
                        <a:pt x="104" y="105"/>
                        <a:pt x="104" y="105"/>
                      </a:cubicBezTo>
                      <a:cubicBezTo>
                        <a:pt x="104" y="105"/>
                        <a:pt x="105" y="105"/>
                        <a:pt x="105" y="106"/>
                      </a:cubicBezTo>
                      <a:close/>
                      <a:moveTo>
                        <a:pt x="103" y="91"/>
                      </a:moveTo>
                      <a:cubicBezTo>
                        <a:pt x="103" y="92"/>
                        <a:pt x="103" y="92"/>
                        <a:pt x="102" y="91"/>
                      </a:cubicBezTo>
                      <a:cubicBezTo>
                        <a:pt x="102" y="91"/>
                        <a:pt x="103" y="91"/>
                        <a:pt x="103" y="91"/>
                      </a:cubicBezTo>
                      <a:close/>
                      <a:moveTo>
                        <a:pt x="107" y="118"/>
                      </a:moveTo>
                      <a:cubicBezTo>
                        <a:pt x="106" y="118"/>
                        <a:pt x="107" y="117"/>
                        <a:pt x="107" y="117"/>
                      </a:cubicBezTo>
                      <a:cubicBezTo>
                        <a:pt x="108" y="118"/>
                        <a:pt x="108" y="118"/>
                        <a:pt x="108" y="118"/>
                      </a:cubicBezTo>
                      <a:cubicBezTo>
                        <a:pt x="107" y="118"/>
                        <a:pt x="107" y="118"/>
                        <a:pt x="107" y="118"/>
                      </a:cubicBezTo>
                      <a:close/>
                      <a:moveTo>
                        <a:pt x="107" y="109"/>
                      </a:moveTo>
                      <a:cubicBezTo>
                        <a:pt x="106" y="109"/>
                        <a:pt x="106" y="109"/>
                        <a:pt x="106" y="109"/>
                      </a:cubicBezTo>
                      <a:cubicBezTo>
                        <a:pt x="106" y="108"/>
                        <a:pt x="107" y="108"/>
                        <a:pt x="107" y="109"/>
                      </a:cubicBezTo>
                      <a:close/>
                      <a:moveTo>
                        <a:pt x="104" y="97"/>
                      </a:moveTo>
                      <a:cubicBezTo>
                        <a:pt x="105" y="98"/>
                        <a:pt x="106" y="97"/>
                        <a:pt x="106" y="97"/>
                      </a:cubicBezTo>
                      <a:cubicBezTo>
                        <a:pt x="106" y="97"/>
                        <a:pt x="106" y="98"/>
                        <a:pt x="106" y="97"/>
                      </a:cubicBezTo>
                      <a:cubicBezTo>
                        <a:pt x="107" y="98"/>
                        <a:pt x="106" y="98"/>
                        <a:pt x="106" y="98"/>
                      </a:cubicBezTo>
                      <a:cubicBezTo>
                        <a:pt x="106" y="99"/>
                        <a:pt x="106" y="98"/>
                        <a:pt x="106" y="99"/>
                      </a:cubicBezTo>
                      <a:cubicBezTo>
                        <a:pt x="106" y="99"/>
                        <a:pt x="105" y="98"/>
                        <a:pt x="104" y="97"/>
                      </a:cubicBezTo>
                      <a:close/>
                      <a:moveTo>
                        <a:pt x="103" y="79"/>
                      </a:moveTo>
                      <a:cubicBezTo>
                        <a:pt x="103" y="79"/>
                        <a:pt x="103" y="79"/>
                        <a:pt x="102" y="80"/>
                      </a:cubicBezTo>
                      <a:cubicBezTo>
                        <a:pt x="102" y="79"/>
                        <a:pt x="103" y="79"/>
                        <a:pt x="103" y="78"/>
                      </a:cubicBezTo>
                      <a:cubicBezTo>
                        <a:pt x="103" y="79"/>
                        <a:pt x="103" y="79"/>
                        <a:pt x="103" y="79"/>
                      </a:cubicBezTo>
                      <a:close/>
                      <a:moveTo>
                        <a:pt x="108" y="114"/>
                      </a:moveTo>
                      <a:cubicBezTo>
                        <a:pt x="108" y="114"/>
                        <a:pt x="108" y="113"/>
                        <a:pt x="108" y="113"/>
                      </a:cubicBezTo>
                      <a:cubicBezTo>
                        <a:pt x="108" y="113"/>
                        <a:pt x="108" y="113"/>
                        <a:pt x="109" y="113"/>
                      </a:cubicBezTo>
                      <a:cubicBezTo>
                        <a:pt x="109" y="114"/>
                        <a:pt x="109" y="114"/>
                        <a:pt x="108" y="114"/>
                      </a:cubicBezTo>
                      <a:close/>
                      <a:moveTo>
                        <a:pt x="101" y="66"/>
                      </a:moveTo>
                      <a:cubicBezTo>
                        <a:pt x="101" y="66"/>
                        <a:pt x="102" y="66"/>
                        <a:pt x="102" y="66"/>
                      </a:cubicBezTo>
                      <a:cubicBezTo>
                        <a:pt x="102" y="66"/>
                        <a:pt x="102" y="66"/>
                        <a:pt x="102" y="66"/>
                      </a:cubicBezTo>
                      <a:cubicBezTo>
                        <a:pt x="102" y="67"/>
                        <a:pt x="103" y="67"/>
                        <a:pt x="103" y="67"/>
                      </a:cubicBezTo>
                      <a:cubicBezTo>
                        <a:pt x="103" y="68"/>
                        <a:pt x="103" y="67"/>
                        <a:pt x="103" y="68"/>
                      </a:cubicBezTo>
                      <a:cubicBezTo>
                        <a:pt x="102" y="68"/>
                        <a:pt x="102" y="67"/>
                        <a:pt x="101" y="66"/>
                      </a:cubicBezTo>
                      <a:close/>
                      <a:moveTo>
                        <a:pt x="108" y="104"/>
                      </a:moveTo>
                      <a:cubicBezTo>
                        <a:pt x="108" y="104"/>
                        <a:pt x="108" y="104"/>
                        <a:pt x="109" y="104"/>
                      </a:cubicBezTo>
                      <a:cubicBezTo>
                        <a:pt x="109" y="105"/>
                        <a:pt x="108" y="105"/>
                        <a:pt x="108" y="105"/>
                      </a:cubicBezTo>
                      <a:cubicBezTo>
                        <a:pt x="107" y="104"/>
                        <a:pt x="109" y="105"/>
                        <a:pt x="108" y="104"/>
                      </a:cubicBezTo>
                      <a:close/>
                      <a:moveTo>
                        <a:pt x="108" y="107"/>
                      </a:moveTo>
                      <a:cubicBezTo>
                        <a:pt x="108" y="107"/>
                        <a:pt x="108" y="107"/>
                        <a:pt x="108" y="107"/>
                      </a:cubicBezTo>
                      <a:cubicBezTo>
                        <a:pt x="109" y="107"/>
                        <a:pt x="109" y="107"/>
                        <a:pt x="109" y="106"/>
                      </a:cubicBezTo>
                      <a:cubicBezTo>
                        <a:pt x="109" y="106"/>
                        <a:pt x="109" y="107"/>
                        <a:pt x="110" y="107"/>
                      </a:cubicBezTo>
                      <a:cubicBezTo>
                        <a:pt x="109" y="108"/>
                        <a:pt x="109" y="107"/>
                        <a:pt x="108" y="107"/>
                      </a:cubicBezTo>
                      <a:close/>
                      <a:moveTo>
                        <a:pt x="109" y="108"/>
                      </a:moveTo>
                      <a:cubicBezTo>
                        <a:pt x="109" y="108"/>
                        <a:pt x="109" y="107"/>
                        <a:pt x="109" y="108"/>
                      </a:cubicBezTo>
                      <a:cubicBezTo>
                        <a:pt x="109" y="108"/>
                        <a:pt x="110" y="108"/>
                        <a:pt x="110" y="108"/>
                      </a:cubicBezTo>
                      <a:cubicBezTo>
                        <a:pt x="110" y="109"/>
                        <a:pt x="109" y="109"/>
                        <a:pt x="109" y="109"/>
                      </a:cubicBezTo>
                      <a:cubicBezTo>
                        <a:pt x="109" y="108"/>
                        <a:pt x="109" y="108"/>
                        <a:pt x="109" y="108"/>
                      </a:cubicBezTo>
                      <a:close/>
                      <a:moveTo>
                        <a:pt x="107" y="95"/>
                      </a:moveTo>
                      <a:cubicBezTo>
                        <a:pt x="108" y="96"/>
                        <a:pt x="109" y="97"/>
                        <a:pt x="109" y="96"/>
                      </a:cubicBezTo>
                      <a:cubicBezTo>
                        <a:pt x="109" y="96"/>
                        <a:pt x="110" y="97"/>
                        <a:pt x="110" y="96"/>
                      </a:cubicBezTo>
                      <a:cubicBezTo>
                        <a:pt x="110" y="97"/>
                        <a:pt x="110" y="97"/>
                        <a:pt x="110" y="97"/>
                      </a:cubicBezTo>
                      <a:cubicBezTo>
                        <a:pt x="110" y="97"/>
                        <a:pt x="109" y="97"/>
                        <a:pt x="108" y="98"/>
                      </a:cubicBezTo>
                      <a:cubicBezTo>
                        <a:pt x="108" y="97"/>
                        <a:pt x="107" y="97"/>
                        <a:pt x="107" y="96"/>
                      </a:cubicBezTo>
                      <a:cubicBezTo>
                        <a:pt x="107" y="96"/>
                        <a:pt x="108" y="96"/>
                        <a:pt x="107" y="95"/>
                      </a:cubicBezTo>
                      <a:close/>
                      <a:moveTo>
                        <a:pt x="105" y="64"/>
                      </a:moveTo>
                      <a:cubicBezTo>
                        <a:pt x="104" y="63"/>
                        <a:pt x="103" y="65"/>
                        <a:pt x="102" y="63"/>
                      </a:cubicBezTo>
                      <a:cubicBezTo>
                        <a:pt x="103" y="63"/>
                        <a:pt x="105" y="63"/>
                        <a:pt x="105" y="64"/>
                      </a:cubicBezTo>
                      <a:close/>
                      <a:moveTo>
                        <a:pt x="111" y="104"/>
                      </a:moveTo>
                      <a:cubicBezTo>
                        <a:pt x="111" y="104"/>
                        <a:pt x="111" y="104"/>
                        <a:pt x="111" y="104"/>
                      </a:cubicBezTo>
                      <a:cubicBezTo>
                        <a:pt x="112" y="105"/>
                        <a:pt x="110" y="106"/>
                        <a:pt x="110" y="104"/>
                      </a:cubicBezTo>
                      <a:cubicBezTo>
                        <a:pt x="110" y="103"/>
                        <a:pt x="111" y="104"/>
                        <a:pt x="111" y="104"/>
                      </a:cubicBezTo>
                      <a:close/>
                      <a:moveTo>
                        <a:pt x="112" y="100"/>
                      </a:moveTo>
                      <a:cubicBezTo>
                        <a:pt x="111" y="101"/>
                        <a:pt x="111" y="101"/>
                        <a:pt x="110" y="101"/>
                      </a:cubicBezTo>
                      <a:cubicBezTo>
                        <a:pt x="110" y="100"/>
                        <a:pt x="111" y="100"/>
                        <a:pt x="112" y="100"/>
                      </a:cubicBezTo>
                      <a:close/>
                      <a:moveTo>
                        <a:pt x="109" y="87"/>
                      </a:moveTo>
                      <a:cubicBezTo>
                        <a:pt x="109" y="87"/>
                        <a:pt x="109" y="87"/>
                        <a:pt x="109" y="88"/>
                      </a:cubicBezTo>
                      <a:cubicBezTo>
                        <a:pt x="108" y="86"/>
                        <a:pt x="110" y="85"/>
                        <a:pt x="110" y="86"/>
                      </a:cubicBezTo>
                      <a:cubicBezTo>
                        <a:pt x="110" y="87"/>
                        <a:pt x="110" y="87"/>
                        <a:pt x="111" y="87"/>
                      </a:cubicBezTo>
                      <a:cubicBezTo>
                        <a:pt x="111" y="88"/>
                        <a:pt x="109" y="89"/>
                        <a:pt x="109" y="87"/>
                      </a:cubicBezTo>
                      <a:close/>
                      <a:moveTo>
                        <a:pt x="106" y="67"/>
                      </a:moveTo>
                      <a:cubicBezTo>
                        <a:pt x="106" y="67"/>
                        <a:pt x="106" y="67"/>
                        <a:pt x="106" y="66"/>
                      </a:cubicBezTo>
                      <a:cubicBezTo>
                        <a:pt x="107" y="66"/>
                        <a:pt x="108" y="66"/>
                        <a:pt x="107" y="66"/>
                      </a:cubicBezTo>
                      <a:cubicBezTo>
                        <a:pt x="107" y="65"/>
                        <a:pt x="108" y="66"/>
                        <a:pt x="108" y="66"/>
                      </a:cubicBezTo>
                      <a:cubicBezTo>
                        <a:pt x="108" y="67"/>
                        <a:pt x="107" y="67"/>
                        <a:pt x="106" y="67"/>
                      </a:cubicBezTo>
                      <a:close/>
                      <a:moveTo>
                        <a:pt x="112" y="107"/>
                      </a:moveTo>
                      <a:cubicBezTo>
                        <a:pt x="113" y="108"/>
                        <a:pt x="114" y="107"/>
                        <a:pt x="115" y="108"/>
                      </a:cubicBezTo>
                      <a:cubicBezTo>
                        <a:pt x="114" y="108"/>
                        <a:pt x="113" y="108"/>
                        <a:pt x="112" y="108"/>
                      </a:cubicBezTo>
                      <a:lnTo>
                        <a:pt x="112" y="107"/>
                      </a:lnTo>
                      <a:close/>
                      <a:moveTo>
                        <a:pt x="117" y="130"/>
                      </a:moveTo>
                      <a:cubicBezTo>
                        <a:pt x="116" y="129"/>
                        <a:pt x="116" y="129"/>
                        <a:pt x="116" y="129"/>
                      </a:cubicBezTo>
                      <a:cubicBezTo>
                        <a:pt x="115" y="129"/>
                        <a:pt x="117" y="128"/>
                        <a:pt x="117" y="130"/>
                      </a:cubicBezTo>
                      <a:close/>
                      <a:moveTo>
                        <a:pt x="111" y="89"/>
                      </a:moveTo>
                      <a:cubicBezTo>
                        <a:pt x="110" y="90"/>
                        <a:pt x="110" y="90"/>
                        <a:pt x="110" y="90"/>
                      </a:cubicBezTo>
                      <a:cubicBezTo>
                        <a:pt x="110" y="89"/>
                        <a:pt x="111" y="89"/>
                        <a:pt x="111" y="89"/>
                      </a:cubicBezTo>
                      <a:close/>
                      <a:moveTo>
                        <a:pt x="107" y="63"/>
                      </a:moveTo>
                      <a:cubicBezTo>
                        <a:pt x="107" y="63"/>
                        <a:pt x="107" y="63"/>
                        <a:pt x="107" y="64"/>
                      </a:cubicBezTo>
                      <a:cubicBezTo>
                        <a:pt x="107" y="63"/>
                        <a:pt x="108" y="63"/>
                        <a:pt x="108" y="63"/>
                      </a:cubicBezTo>
                      <a:cubicBezTo>
                        <a:pt x="108" y="64"/>
                        <a:pt x="108" y="64"/>
                        <a:pt x="108" y="64"/>
                      </a:cubicBezTo>
                      <a:cubicBezTo>
                        <a:pt x="108" y="64"/>
                        <a:pt x="108" y="64"/>
                        <a:pt x="107" y="63"/>
                      </a:cubicBezTo>
                      <a:close/>
                      <a:moveTo>
                        <a:pt x="109" y="67"/>
                      </a:moveTo>
                      <a:cubicBezTo>
                        <a:pt x="109" y="67"/>
                        <a:pt x="109" y="67"/>
                        <a:pt x="108" y="67"/>
                      </a:cubicBezTo>
                      <a:cubicBezTo>
                        <a:pt x="109" y="66"/>
                        <a:pt x="109" y="66"/>
                        <a:pt x="108" y="65"/>
                      </a:cubicBezTo>
                      <a:cubicBezTo>
                        <a:pt x="109" y="65"/>
                        <a:pt x="109" y="65"/>
                        <a:pt x="109" y="65"/>
                      </a:cubicBezTo>
                      <a:cubicBezTo>
                        <a:pt x="109" y="66"/>
                        <a:pt x="109" y="66"/>
                        <a:pt x="109" y="66"/>
                      </a:cubicBezTo>
                      <a:cubicBezTo>
                        <a:pt x="110" y="66"/>
                        <a:pt x="110" y="66"/>
                        <a:pt x="111" y="66"/>
                      </a:cubicBezTo>
                      <a:cubicBezTo>
                        <a:pt x="111" y="67"/>
                        <a:pt x="109" y="66"/>
                        <a:pt x="109" y="67"/>
                      </a:cubicBezTo>
                      <a:close/>
                      <a:moveTo>
                        <a:pt x="116" y="106"/>
                      </a:moveTo>
                      <a:cubicBezTo>
                        <a:pt x="115" y="105"/>
                        <a:pt x="115" y="106"/>
                        <a:pt x="114" y="106"/>
                      </a:cubicBezTo>
                      <a:cubicBezTo>
                        <a:pt x="114" y="105"/>
                        <a:pt x="115" y="106"/>
                        <a:pt x="116" y="105"/>
                      </a:cubicBezTo>
                      <a:lnTo>
                        <a:pt x="116" y="106"/>
                      </a:lnTo>
                      <a:close/>
                      <a:moveTo>
                        <a:pt x="108" y="63"/>
                      </a:moveTo>
                      <a:cubicBezTo>
                        <a:pt x="109" y="63"/>
                        <a:pt x="109" y="63"/>
                        <a:pt x="110" y="63"/>
                      </a:cubicBezTo>
                      <a:cubicBezTo>
                        <a:pt x="109" y="64"/>
                        <a:pt x="109" y="63"/>
                        <a:pt x="108" y="63"/>
                      </a:cubicBezTo>
                      <a:close/>
                      <a:moveTo>
                        <a:pt x="116" y="103"/>
                      </a:moveTo>
                      <a:cubicBezTo>
                        <a:pt x="115" y="102"/>
                        <a:pt x="116" y="104"/>
                        <a:pt x="115" y="104"/>
                      </a:cubicBezTo>
                      <a:cubicBezTo>
                        <a:pt x="115" y="103"/>
                        <a:pt x="115" y="103"/>
                        <a:pt x="115" y="102"/>
                      </a:cubicBezTo>
                      <a:cubicBezTo>
                        <a:pt x="116" y="102"/>
                        <a:pt x="116" y="102"/>
                        <a:pt x="116" y="103"/>
                      </a:cubicBezTo>
                      <a:close/>
                      <a:moveTo>
                        <a:pt x="116" y="97"/>
                      </a:moveTo>
                      <a:cubicBezTo>
                        <a:pt x="116" y="97"/>
                        <a:pt x="116" y="97"/>
                        <a:pt x="116" y="97"/>
                      </a:cubicBezTo>
                      <a:cubicBezTo>
                        <a:pt x="116" y="96"/>
                        <a:pt x="115" y="97"/>
                        <a:pt x="115" y="97"/>
                      </a:cubicBezTo>
                      <a:cubicBezTo>
                        <a:pt x="115" y="96"/>
                        <a:pt x="114" y="97"/>
                        <a:pt x="114" y="96"/>
                      </a:cubicBezTo>
                      <a:cubicBezTo>
                        <a:pt x="115" y="96"/>
                        <a:pt x="116" y="93"/>
                        <a:pt x="117" y="94"/>
                      </a:cubicBezTo>
                      <a:cubicBezTo>
                        <a:pt x="117" y="94"/>
                        <a:pt x="117" y="95"/>
                        <a:pt x="117" y="96"/>
                      </a:cubicBezTo>
                      <a:cubicBezTo>
                        <a:pt x="117" y="96"/>
                        <a:pt x="117" y="96"/>
                        <a:pt x="116" y="96"/>
                      </a:cubicBezTo>
                      <a:cubicBezTo>
                        <a:pt x="116" y="97"/>
                        <a:pt x="117" y="96"/>
                        <a:pt x="117" y="97"/>
                      </a:cubicBezTo>
                      <a:cubicBezTo>
                        <a:pt x="116" y="97"/>
                        <a:pt x="116" y="97"/>
                        <a:pt x="116" y="97"/>
                      </a:cubicBezTo>
                      <a:close/>
                      <a:moveTo>
                        <a:pt x="110" y="64"/>
                      </a:moveTo>
                      <a:cubicBezTo>
                        <a:pt x="110" y="63"/>
                        <a:pt x="111" y="63"/>
                        <a:pt x="110" y="62"/>
                      </a:cubicBezTo>
                      <a:cubicBezTo>
                        <a:pt x="112" y="61"/>
                        <a:pt x="111" y="64"/>
                        <a:pt x="110" y="64"/>
                      </a:cubicBezTo>
                      <a:close/>
                      <a:moveTo>
                        <a:pt x="114" y="74"/>
                      </a:moveTo>
                      <a:cubicBezTo>
                        <a:pt x="114" y="74"/>
                        <a:pt x="114" y="73"/>
                        <a:pt x="114" y="73"/>
                      </a:cubicBezTo>
                      <a:cubicBezTo>
                        <a:pt x="114" y="72"/>
                        <a:pt x="114" y="72"/>
                        <a:pt x="113" y="70"/>
                      </a:cubicBezTo>
                      <a:cubicBezTo>
                        <a:pt x="114" y="70"/>
                        <a:pt x="114" y="71"/>
                        <a:pt x="114" y="71"/>
                      </a:cubicBezTo>
                      <a:cubicBezTo>
                        <a:pt x="114" y="71"/>
                        <a:pt x="114" y="71"/>
                        <a:pt x="114" y="70"/>
                      </a:cubicBezTo>
                      <a:cubicBezTo>
                        <a:pt x="114" y="70"/>
                        <a:pt x="115" y="70"/>
                        <a:pt x="115" y="70"/>
                      </a:cubicBezTo>
                      <a:cubicBezTo>
                        <a:pt x="115" y="70"/>
                        <a:pt x="115" y="72"/>
                        <a:pt x="114" y="72"/>
                      </a:cubicBezTo>
                      <a:cubicBezTo>
                        <a:pt x="115" y="72"/>
                        <a:pt x="115" y="73"/>
                        <a:pt x="115" y="74"/>
                      </a:cubicBezTo>
                      <a:cubicBezTo>
                        <a:pt x="114" y="74"/>
                        <a:pt x="113" y="75"/>
                        <a:pt x="112" y="74"/>
                      </a:cubicBezTo>
                      <a:cubicBezTo>
                        <a:pt x="112" y="73"/>
                        <a:pt x="114" y="74"/>
                        <a:pt x="113" y="72"/>
                      </a:cubicBezTo>
                      <a:cubicBezTo>
                        <a:pt x="114" y="72"/>
                        <a:pt x="114" y="72"/>
                        <a:pt x="114" y="72"/>
                      </a:cubicBezTo>
                      <a:cubicBezTo>
                        <a:pt x="114" y="73"/>
                        <a:pt x="114" y="73"/>
                        <a:pt x="114" y="73"/>
                      </a:cubicBezTo>
                      <a:cubicBezTo>
                        <a:pt x="114" y="73"/>
                        <a:pt x="113" y="73"/>
                        <a:pt x="113" y="74"/>
                      </a:cubicBezTo>
                      <a:cubicBezTo>
                        <a:pt x="114" y="74"/>
                        <a:pt x="114" y="74"/>
                        <a:pt x="114" y="74"/>
                      </a:cubicBezTo>
                      <a:close/>
                      <a:moveTo>
                        <a:pt x="113" y="66"/>
                      </a:moveTo>
                      <a:cubicBezTo>
                        <a:pt x="113" y="66"/>
                        <a:pt x="113" y="66"/>
                        <a:pt x="113" y="67"/>
                      </a:cubicBezTo>
                      <a:cubicBezTo>
                        <a:pt x="112" y="67"/>
                        <a:pt x="112" y="67"/>
                        <a:pt x="112" y="67"/>
                      </a:cubicBezTo>
                      <a:cubicBezTo>
                        <a:pt x="112" y="66"/>
                        <a:pt x="112" y="66"/>
                        <a:pt x="112" y="66"/>
                      </a:cubicBezTo>
                      <a:cubicBezTo>
                        <a:pt x="112" y="66"/>
                        <a:pt x="112" y="67"/>
                        <a:pt x="112" y="67"/>
                      </a:cubicBezTo>
                      <a:cubicBezTo>
                        <a:pt x="112" y="66"/>
                        <a:pt x="111" y="66"/>
                        <a:pt x="111" y="65"/>
                      </a:cubicBezTo>
                      <a:cubicBezTo>
                        <a:pt x="111" y="65"/>
                        <a:pt x="112" y="65"/>
                        <a:pt x="112" y="65"/>
                      </a:cubicBezTo>
                      <a:cubicBezTo>
                        <a:pt x="112" y="64"/>
                        <a:pt x="113" y="66"/>
                        <a:pt x="114" y="65"/>
                      </a:cubicBezTo>
                      <a:cubicBezTo>
                        <a:pt x="114" y="65"/>
                        <a:pt x="114" y="65"/>
                        <a:pt x="114" y="66"/>
                      </a:cubicBezTo>
                      <a:cubicBezTo>
                        <a:pt x="114" y="66"/>
                        <a:pt x="113" y="66"/>
                        <a:pt x="113" y="65"/>
                      </a:cubicBezTo>
                      <a:cubicBezTo>
                        <a:pt x="113" y="66"/>
                        <a:pt x="113" y="66"/>
                        <a:pt x="113" y="66"/>
                      </a:cubicBezTo>
                      <a:cubicBezTo>
                        <a:pt x="113" y="66"/>
                        <a:pt x="113" y="66"/>
                        <a:pt x="113" y="66"/>
                      </a:cubicBezTo>
                      <a:close/>
                      <a:moveTo>
                        <a:pt x="112" y="63"/>
                      </a:moveTo>
                      <a:cubicBezTo>
                        <a:pt x="112" y="62"/>
                        <a:pt x="112" y="62"/>
                        <a:pt x="113" y="62"/>
                      </a:cubicBezTo>
                      <a:cubicBezTo>
                        <a:pt x="113" y="63"/>
                        <a:pt x="112" y="62"/>
                        <a:pt x="112" y="63"/>
                      </a:cubicBezTo>
                      <a:cubicBezTo>
                        <a:pt x="112" y="63"/>
                        <a:pt x="112" y="62"/>
                        <a:pt x="112" y="63"/>
                      </a:cubicBezTo>
                      <a:close/>
                      <a:moveTo>
                        <a:pt x="118" y="107"/>
                      </a:moveTo>
                      <a:cubicBezTo>
                        <a:pt x="118" y="107"/>
                        <a:pt x="118" y="107"/>
                        <a:pt x="117" y="107"/>
                      </a:cubicBezTo>
                      <a:cubicBezTo>
                        <a:pt x="117" y="106"/>
                        <a:pt x="118" y="107"/>
                        <a:pt x="118" y="106"/>
                      </a:cubicBezTo>
                      <a:cubicBezTo>
                        <a:pt x="118" y="107"/>
                        <a:pt x="118" y="107"/>
                        <a:pt x="118" y="107"/>
                      </a:cubicBezTo>
                      <a:close/>
                      <a:moveTo>
                        <a:pt x="121" y="129"/>
                      </a:moveTo>
                      <a:cubicBezTo>
                        <a:pt x="121" y="129"/>
                        <a:pt x="121" y="129"/>
                        <a:pt x="121" y="130"/>
                      </a:cubicBezTo>
                      <a:cubicBezTo>
                        <a:pt x="121" y="130"/>
                        <a:pt x="121" y="129"/>
                        <a:pt x="120" y="129"/>
                      </a:cubicBezTo>
                      <a:cubicBezTo>
                        <a:pt x="121" y="128"/>
                        <a:pt x="121" y="129"/>
                        <a:pt x="121" y="129"/>
                      </a:cubicBezTo>
                      <a:close/>
                      <a:moveTo>
                        <a:pt x="120" y="104"/>
                      </a:moveTo>
                      <a:cubicBezTo>
                        <a:pt x="120" y="104"/>
                        <a:pt x="120" y="105"/>
                        <a:pt x="120" y="105"/>
                      </a:cubicBezTo>
                      <a:cubicBezTo>
                        <a:pt x="120" y="106"/>
                        <a:pt x="119" y="105"/>
                        <a:pt x="119" y="105"/>
                      </a:cubicBezTo>
                      <a:cubicBezTo>
                        <a:pt x="119" y="104"/>
                        <a:pt x="120" y="105"/>
                        <a:pt x="120" y="104"/>
                      </a:cubicBezTo>
                      <a:cubicBezTo>
                        <a:pt x="120" y="104"/>
                        <a:pt x="120" y="104"/>
                        <a:pt x="120" y="104"/>
                      </a:cubicBezTo>
                      <a:close/>
                      <a:moveTo>
                        <a:pt x="115" y="74"/>
                      </a:moveTo>
                      <a:cubicBezTo>
                        <a:pt x="115" y="74"/>
                        <a:pt x="115" y="73"/>
                        <a:pt x="115" y="72"/>
                      </a:cubicBezTo>
                      <a:cubicBezTo>
                        <a:pt x="116" y="72"/>
                        <a:pt x="118" y="71"/>
                        <a:pt x="119" y="72"/>
                      </a:cubicBezTo>
                      <a:cubicBezTo>
                        <a:pt x="118" y="73"/>
                        <a:pt x="117" y="72"/>
                        <a:pt x="116" y="73"/>
                      </a:cubicBezTo>
                      <a:cubicBezTo>
                        <a:pt x="115" y="73"/>
                        <a:pt x="116" y="73"/>
                        <a:pt x="116" y="74"/>
                      </a:cubicBezTo>
                      <a:cubicBezTo>
                        <a:pt x="116" y="74"/>
                        <a:pt x="116" y="75"/>
                        <a:pt x="115" y="74"/>
                      </a:cubicBezTo>
                      <a:close/>
                      <a:moveTo>
                        <a:pt x="116" y="71"/>
                      </a:moveTo>
                      <a:cubicBezTo>
                        <a:pt x="116" y="71"/>
                        <a:pt x="116" y="71"/>
                        <a:pt x="115" y="71"/>
                      </a:cubicBezTo>
                      <a:cubicBezTo>
                        <a:pt x="116" y="71"/>
                        <a:pt x="115" y="71"/>
                        <a:pt x="115" y="70"/>
                      </a:cubicBezTo>
                      <a:cubicBezTo>
                        <a:pt x="115" y="70"/>
                        <a:pt x="115" y="70"/>
                        <a:pt x="115" y="70"/>
                      </a:cubicBezTo>
                      <a:cubicBezTo>
                        <a:pt x="116" y="70"/>
                        <a:pt x="116" y="70"/>
                        <a:pt x="115" y="70"/>
                      </a:cubicBezTo>
                      <a:cubicBezTo>
                        <a:pt x="115" y="71"/>
                        <a:pt x="116" y="70"/>
                        <a:pt x="116" y="71"/>
                      </a:cubicBezTo>
                      <a:close/>
                      <a:moveTo>
                        <a:pt x="119" y="98"/>
                      </a:moveTo>
                      <a:cubicBezTo>
                        <a:pt x="118" y="98"/>
                        <a:pt x="119" y="97"/>
                        <a:pt x="119" y="97"/>
                      </a:cubicBezTo>
                      <a:cubicBezTo>
                        <a:pt x="119" y="98"/>
                        <a:pt x="119" y="98"/>
                        <a:pt x="119" y="98"/>
                      </a:cubicBezTo>
                      <a:close/>
                      <a:moveTo>
                        <a:pt x="120" y="106"/>
                      </a:moveTo>
                      <a:cubicBezTo>
                        <a:pt x="120" y="106"/>
                        <a:pt x="120" y="105"/>
                        <a:pt x="121" y="105"/>
                      </a:cubicBezTo>
                      <a:cubicBezTo>
                        <a:pt x="121" y="106"/>
                        <a:pt x="121" y="106"/>
                        <a:pt x="121" y="107"/>
                      </a:cubicBezTo>
                      <a:cubicBezTo>
                        <a:pt x="121" y="107"/>
                        <a:pt x="121" y="106"/>
                        <a:pt x="120" y="106"/>
                      </a:cubicBezTo>
                      <a:close/>
                      <a:moveTo>
                        <a:pt x="116" y="71"/>
                      </a:moveTo>
                      <a:cubicBezTo>
                        <a:pt x="116" y="70"/>
                        <a:pt x="117" y="70"/>
                        <a:pt x="118" y="70"/>
                      </a:cubicBezTo>
                      <a:cubicBezTo>
                        <a:pt x="118" y="71"/>
                        <a:pt x="117" y="71"/>
                        <a:pt x="116" y="71"/>
                      </a:cubicBezTo>
                      <a:close/>
                      <a:moveTo>
                        <a:pt x="123" y="104"/>
                      </a:moveTo>
                      <a:cubicBezTo>
                        <a:pt x="122" y="105"/>
                        <a:pt x="120" y="105"/>
                        <a:pt x="122" y="104"/>
                      </a:cubicBezTo>
                      <a:cubicBezTo>
                        <a:pt x="121" y="103"/>
                        <a:pt x="122" y="103"/>
                        <a:pt x="122" y="103"/>
                      </a:cubicBezTo>
                      <a:cubicBezTo>
                        <a:pt x="122" y="104"/>
                        <a:pt x="123" y="103"/>
                        <a:pt x="123" y="104"/>
                      </a:cubicBezTo>
                      <a:close/>
                      <a:moveTo>
                        <a:pt x="123" y="108"/>
                      </a:moveTo>
                      <a:cubicBezTo>
                        <a:pt x="124" y="109"/>
                        <a:pt x="123" y="109"/>
                        <a:pt x="123" y="109"/>
                      </a:cubicBezTo>
                      <a:cubicBezTo>
                        <a:pt x="123" y="109"/>
                        <a:pt x="122" y="109"/>
                        <a:pt x="122" y="108"/>
                      </a:cubicBezTo>
                      <a:cubicBezTo>
                        <a:pt x="122" y="107"/>
                        <a:pt x="123" y="108"/>
                        <a:pt x="123" y="108"/>
                      </a:cubicBezTo>
                      <a:close/>
                      <a:moveTo>
                        <a:pt x="119" y="80"/>
                      </a:moveTo>
                      <a:cubicBezTo>
                        <a:pt x="119" y="79"/>
                        <a:pt x="119" y="80"/>
                        <a:pt x="120" y="80"/>
                      </a:cubicBezTo>
                      <a:cubicBezTo>
                        <a:pt x="120" y="80"/>
                        <a:pt x="119" y="80"/>
                        <a:pt x="119" y="80"/>
                      </a:cubicBezTo>
                      <a:close/>
                      <a:moveTo>
                        <a:pt x="122" y="102"/>
                      </a:moveTo>
                      <a:cubicBezTo>
                        <a:pt x="122" y="102"/>
                        <a:pt x="122" y="101"/>
                        <a:pt x="122" y="101"/>
                      </a:cubicBezTo>
                      <a:cubicBezTo>
                        <a:pt x="122" y="101"/>
                        <a:pt x="122" y="102"/>
                        <a:pt x="122" y="102"/>
                      </a:cubicBezTo>
                      <a:cubicBezTo>
                        <a:pt x="122" y="102"/>
                        <a:pt x="122" y="102"/>
                        <a:pt x="122" y="102"/>
                      </a:cubicBezTo>
                      <a:close/>
                      <a:moveTo>
                        <a:pt x="125" y="107"/>
                      </a:moveTo>
                      <a:cubicBezTo>
                        <a:pt x="124" y="108"/>
                        <a:pt x="126" y="107"/>
                        <a:pt x="126" y="108"/>
                      </a:cubicBezTo>
                      <a:cubicBezTo>
                        <a:pt x="126" y="107"/>
                        <a:pt x="126" y="107"/>
                        <a:pt x="127" y="106"/>
                      </a:cubicBezTo>
                      <a:cubicBezTo>
                        <a:pt x="127" y="107"/>
                        <a:pt x="127" y="106"/>
                        <a:pt x="128" y="106"/>
                      </a:cubicBezTo>
                      <a:cubicBezTo>
                        <a:pt x="127" y="107"/>
                        <a:pt x="130" y="107"/>
                        <a:pt x="130" y="107"/>
                      </a:cubicBezTo>
                      <a:cubicBezTo>
                        <a:pt x="130" y="108"/>
                        <a:pt x="129" y="108"/>
                        <a:pt x="129" y="107"/>
                      </a:cubicBezTo>
                      <a:cubicBezTo>
                        <a:pt x="129" y="108"/>
                        <a:pt x="128" y="109"/>
                        <a:pt x="127" y="108"/>
                      </a:cubicBezTo>
                      <a:cubicBezTo>
                        <a:pt x="126" y="108"/>
                        <a:pt x="125" y="109"/>
                        <a:pt x="125" y="108"/>
                      </a:cubicBezTo>
                      <a:cubicBezTo>
                        <a:pt x="125" y="108"/>
                        <a:pt x="124" y="108"/>
                        <a:pt x="125" y="108"/>
                      </a:cubicBezTo>
                      <a:cubicBezTo>
                        <a:pt x="124" y="109"/>
                        <a:pt x="124" y="108"/>
                        <a:pt x="124" y="109"/>
                      </a:cubicBezTo>
                      <a:cubicBezTo>
                        <a:pt x="124" y="107"/>
                        <a:pt x="124" y="107"/>
                        <a:pt x="125" y="107"/>
                      </a:cubicBezTo>
                      <a:close/>
                      <a:moveTo>
                        <a:pt x="120" y="64"/>
                      </a:moveTo>
                      <a:cubicBezTo>
                        <a:pt x="120" y="64"/>
                        <a:pt x="119" y="65"/>
                        <a:pt x="119" y="64"/>
                      </a:cubicBezTo>
                      <a:cubicBezTo>
                        <a:pt x="119" y="64"/>
                        <a:pt x="120" y="64"/>
                        <a:pt x="120" y="64"/>
                      </a:cubicBezTo>
                      <a:close/>
                      <a:moveTo>
                        <a:pt x="123" y="93"/>
                      </a:moveTo>
                      <a:cubicBezTo>
                        <a:pt x="123" y="93"/>
                        <a:pt x="124" y="92"/>
                        <a:pt x="124" y="93"/>
                      </a:cubicBezTo>
                      <a:cubicBezTo>
                        <a:pt x="124" y="93"/>
                        <a:pt x="124" y="94"/>
                        <a:pt x="123" y="93"/>
                      </a:cubicBezTo>
                      <a:close/>
                      <a:moveTo>
                        <a:pt x="120" y="60"/>
                      </a:moveTo>
                      <a:cubicBezTo>
                        <a:pt x="120" y="60"/>
                        <a:pt x="120" y="61"/>
                        <a:pt x="120" y="61"/>
                      </a:cubicBezTo>
                      <a:cubicBezTo>
                        <a:pt x="120" y="61"/>
                        <a:pt x="120" y="61"/>
                        <a:pt x="120" y="61"/>
                      </a:cubicBezTo>
                      <a:cubicBezTo>
                        <a:pt x="120" y="61"/>
                        <a:pt x="119" y="60"/>
                        <a:pt x="120" y="60"/>
                      </a:cubicBezTo>
                      <a:close/>
                      <a:moveTo>
                        <a:pt x="123" y="80"/>
                      </a:moveTo>
                      <a:cubicBezTo>
                        <a:pt x="123" y="80"/>
                        <a:pt x="123" y="79"/>
                        <a:pt x="123" y="80"/>
                      </a:cubicBezTo>
                      <a:cubicBezTo>
                        <a:pt x="123" y="79"/>
                        <a:pt x="124" y="79"/>
                        <a:pt x="124" y="79"/>
                      </a:cubicBezTo>
                      <a:cubicBezTo>
                        <a:pt x="124" y="80"/>
                        <a:pt x="123" y="79"/>
                        <a:pt x="123" y="80"/>
                      </a:cubicBezTo>
                      <a:close/>
                      <a:moveTo>
                        <a:pt x="121" y="61"/>
                      </a:moveTo>
                      <a:cubicBezTo>
                        <a:pt x="121" y="60"/>
                        <a:pt x="121" y="60"/>
                        <a:pt x="121" y="60"/>
                      </a:cubicBezTo>
                      <a:cubicBezTo>
                        <a:pt x="121" y="60"/>
                        <a:pt x="121" y="61"/>
                        <a:pt x="121" y="61"/>
                      </a:cubicBezTo>
                      <a:close/>
                      <a:moveTo>
                        <a:pt x="125" y="85"/>
                      </a:moveTo>
                      <a:cubicBezTo>
                        <a:pt x="125" y="86"/>
                        <a:pt x="125" y="86"/>
                        <a:pt x="124" y="86"/>
                      </a:cubicBezTo>
                      <a:cubicBezTo>
                        <a:pt x="125" y="86"/>
                        <a:pt x="124" y="85"/>
                        <a:pt x="125" y="85"/>
                      </a:cubicBezTo>
                      <a:close/>
                      <a:moveTo>
                        <a:pt x="124" y="61"/>
                      </a:moveTo>
                      <a:cubicBezTo>
                        <a:pt x="124" y="62"/>
                        <a:pt x="124" y="62"/>
                        <a:pt x="124" y="62"/>
                      </a:cubicBezTo>
                      <a:cubicBezTo>
                        <a:pt x="123" y="62"/>
                        <a:pt x="123" y="61"/>
                        <a:pt x="123" y="61"/>
                      </a:cubicBezTo>
                      <a:cubicBezTo>
                        <a:pt x="123" y="60"/>
                        <a:pt x="123" y="61"/>
                        <a:pt x="124" y="61"/>
                      </a:cubicBezTo>
                      <a:close/>
                      <a:moveTo>
                        <a:pt x="130" y="124"/>
                      </a:moveTo>
                      <a:cubicBezTo>
                        <a:pt x="130" y="123"/>
                        <a:pt x="131" y="123"/>
                        <a:pt x="131" y="123"/>
                      </a:cubicBezTo>
                      <a:cubicBezTo>
                        <a:pt x="131" y="123"/>
                        <a:pt x="131" y="124"/>
                        <a:pt x="130" y="124"/>
                      </a:cubicBezTo>
                      <a:close/>
                      <a:moveTo>
                        <a:pt x="130" y="104"/>
                      </a:moveTo>
                      <a:cubicBezTo>
                        <a:pt x="129" y="105"/>
                        <a:pt x="129" y="105"/>
                        <a:pt x="129" y="105"/>
                      </a:cubicBezTo>
                      <a:cubicBezTo>
                        <a:pt x="129" y="104"/>
                        <a:pt x="130" y="103"/>
                        <a:pt x="130" y="104"/>
                      </a:cubicBezTo>
                      <a:close/>
                      <a:moveTo>
                        <a:pt x="131" y="109"/>
                      </a:moveTo>
                      <a:cubicBezTo>
                        <a:pt x="131" y="109"/>
                        <a:pt x="131" y="109"/>
                        <a:pt x="131" y="109"/>
                      </a:cubicBezTo>
                      <a:cubicBezTo>
                        <a:pt x="131" y="108"/>
                        <a:pt x="132" y="109"/>
                        <a:pt x="133" y="109"/>
                      </a:cubicBezTo>
                      <a:cubicBezTo>
                        <a:pt x="133" y="108"/>
                        <a:pt x="133" y="107"/>
                        <a:pt x="133" y="108"/>
                      </a:cubicBezTo>
                      <a:cubicBezTo>
                        <a:pt x="133" y="107"/>
                        <a:pt x="133" y="107"/>
                        <a:pt x="134" y="107"/>
                      </a:cubicBezTo>
                      <a:cubicBezTo>
                        <a:pt x="133" y="108"/>
                        <a:pt x="134" y="108"/>
                        <a:pt x="134" y="109"/>
                      </a:cubicBezTo>
                      <a:cubicBezTo>
                        <a:pt x="133" y="109"/>
                        <a:pt x="132" y="109"/>
                        <a:pt x="131" y="109"/>
                      </a:cubicBezTo>
                      <a:close/>
                      <a:moveTo>
                        <a:pt x="128" y="78"/>
                      </a:moveTo>
                      <a:cubicBezTo>
                        <a:pt x="128" y="78"/>
                        <a:pt x="128" y="78"/>
                        <a:pt x="128" y="78"/>
                      </a:cubicBezTo>
                      <a:cubicBezTo>
                        <a:pt x="129" y="78"/>
                        <a:pt x="129" y="78"/>
                        <a:pt x="129" y="79"/>
                      </a:cubicBezTo>
                      <a:cubicBezTo>
                        <a:pt x="129" y="80"/>
                        <a:pt x="128" y="80"/>
                        <a:pt x="128" y="78"/>
                      </a:cubicBezTo>
                      <a:close/>
                      <a:moveTo>
                        <a:pt x="131" y="89"/>
                      </a:moveTo>
                      <a:cubicBezTo>
                        <a:pt x="131" y="89"/>
                        <a:pt x="130" y="88"/>
                        <a:pt x="131" y="89"/>
                      </a:cubicBezTo>
                      <a:cubicBezTo>
                        <a:pt x="131" y="90"/>
                        <a:pt x="130" y="89"/>
                        <a:pt x="130" y="89"/>
                      </a:cubicBezTo>
                      <a:cubicBezTo>
                        <a:pt x="130" y="88"/>
                        <a:pt x="131" y="89"/>
                        <a:pt x="131" y="88"/>
                      </a:cubicBezTo>
                      <a:cubicBezTo>
                        <a:pt x="131" y="88"/>
                        <a:pt x="131" y="89"/>
                        <a:pt x="131" y="89"/>
                      </a:cubicBezTo>
                      <a:close/>
                      <a:moveTo>
                        <a:pt x="134" y="105"/>
                      </a:moveTo>
                      <a:cubicBezTo>
                        <a:pt x="134" y="106"/>
                        <a:pt x="133" y="106"/>
                        <a:pt x="132" y="105"/>
                      </a:cubicBezTo>
                      <a:cubicBezTo>
                        <a:pt x="132" y="104"/>
                        <a:pt x="133" y="105"/>
                        <a:pt x="134" y="105"/>
                      </a:cubicBezTo>
                      <a:close/>
                      <a:moveTo>
                        <a:pt x="131" y="78"/>
                      </a:moveTo>
                      <a:cubicBezTo>
                        <a:pt x="130" y="79"/>
                        <a:pt x="130" y="78"/>
                        <a:pt x="130" y="78"/>
                      </a:cubicBezTo>
                      <a:cubicBezTo>
                        <a:pt x="130" y="77"/>
                        <a:pt x="131" y="78"/>
                        <a:pt x="131" y="78"/>
                      </a:cubicBezTo>
                      <a:close/>
                      <a:moveTo>
                        <a:pt x="134" y="110"/>
                      </a:moveTo>
                      <a:cubicBezTo>
                        <a:pt x="134" y="109"/>
                        <a:pt x="135" y="109"/>
                        <a:pt x="135" y="109"/>
                      </a:cubicBezTo>
                      <a:cubicBezTo>
                        <a:pt x="135" y="110"/>
                        <a:pt x="135" y="110"/>
                        <a:pt x="134" y="110"/>
                      </a:cubicBezTo>
                      <a:close/>
                      <a:moveTo>
                        <a:pt x="132" y="85"/>
                      </a:moveTo>
                      <a:cubicBezTo>
                        <a:pt x="132" y="84"/>
                        <a:pt x="132" y="84"/>
                        <a:pt x="133" y="84"/>
                      </a:cubicBezTo>
                      <a:cubicBezTo>
                        <a:pt x="133" y="84"/>
                        <a:pt x="132" y="85"/>
                        <a:pt x="133" y="85"/>
                      </a:cubicBezTo>
                      <a:cubicBezTo>
                        <a:pt x="133" y="85"/>
                        <a:pt x="132" y="85"/>
                        <a:pt x="132" y="85"/>
                      </a:cubicBezTo>
                      <a:close/>
                      <a:moveTo>
                        <a:pt x="134" y="98"/>
                      </a:moveTo>
                      <a:cubicBezTo>
                        <a:pt x="134" y="97"/>
                        <a:pt x="135" y="97"/>
                        <a:pt x="135" y="98"/>
                      </a:cubicBezTo>
                      <a:cubicBezTo>
                        <a:pt x="135" y="98"/>
                        <a:pt x="134" y="98"/>
                        <a:pt x="134" y="98"/>
                      </a:cubicBezTo>
                      <a:close/>
                      <a:moveTo>
                        <a:pt x="136" y="102"/>
                      </a:moveTo>
                      <a:cubicBezTo>
                        <a:pt x="136" y="103"/>
                        <a:pt x="135" y="102"/>
                        <a:pt x="135" y="102"/>
                      </a:cubicBezTo>
                      <a:cubicBezTo>
                        <a:pt x="135" y="101"/>
                        <a:pt x="135" y="102"/>
                        <a:pt x="136" y="102"/>
                      </a:cubicBezTo>
                      <a:close/>
                      <a:moveTo>
                        <a:pt x="138" y="117"/>
                      </a:moveTo>
                      <a:cubicBezTo>
                        <a:pt x="138" y="118"/>
                        <a:pt x="137" y="117"/>
                        <a:pt x="137" y="118"/>
                      </a:cubicBezTo>
                      <a:cubicBezTo>
                        <a:pt x="137" y="117"/>
                        <a:pt x="137" y="117"/>
                        <a:pt x="138" y="117"/>
                      </a:cubicBezTo>
                      <a:close/>
                      <a:moveTo>
                        <a:pt x="133" y="74"/>
                      </a:moveTo>
                      <a:cubicBezTo>
                        <a:pt x="133" y="75"/>
                        <a:pt x="133" y="75"/>
                        <a:pt x="132" y="75"/>
                      </a:cubicBezTo>
                      <a:cubicBezTo>
                        <a:pt x="132" y="74"/>
                        <a:pt x="133" y="75"/>
                        <a:pt x="133" y="74"/>
                      </a:cubicBezTo>
                      <a:close/>
                      <a:moveTo>
                        <a:pt x="132" y="62"/>
                      </a:moveTo>
                      <a:cubicBezTo>
                        <a:pt x="131" y="62"/>
                        <a:pt x="131" y="62"/>
                        <a:pt x="131" y="62"/>
                      </a:cubicBezTo>
                      <a:cubicBezTo>
                        <a:pt x="131" y="61"/>
                        <a:pt x="131" y="60"/>
                        <a:pt x="132" y="60"/>
                      </a:cubicBezTo>
                      <a:cubicBezTo>
                        <a:pt x="131" y="61"/>
                        <a:pt x="132" y="61"/>
                        <a:pt x="132" y="62"/>
                      </a:cubicBezTo>
                      <a:close/>
                      <a:moveTo>
                        <a:pt x="135" y="85"/>
                      </a:moveTo>
                      <a:cubicBezTo>
                        <a:pt x="135" y="85"/>
                        <a:pt x="136" y="85"/>
                        <a:pt x="136" y="85"/>
                      </a:cubicBezTo>
                      <a:cubicBezTo>
                        <a:pt x="137" y="85"/>
                        <a:pt x="136" y="85"/>
                        <a:pt x="137" y="85"/>
                      </a:cubicBezTo>
                      <a:cubicBezTo>
                        <a:pt x="137" y="85"/>
                        <a:pt x="137" y="85"/>
                        <a:pt x="137" y="85"/>
                      </a:cubicBezTo>
                      <a:cubicBezTo>
                        <a:pt x="137" y="86"/>
                        <a:pt x="137" y="85"/>
                        <a:pt x="137" y="86"/>
                      </a:cubicBezTo>
                      <a:cubicBezTo>
                        <a:pt x="138" y="86"/>
                        <a:pt x="138" y="85"/>
                        <a:pt x="137" y="85"/>
                      </a:cubicBezTo>
                      <a:cubicBezTo>
                        <a:pt x="138" y="84"/>
                        <a:pt x="138" y="86"/>
                        <a:pt x="138" y="86"/>
                      </a:cubicBezTo>
                      <a:cubicBezTo>
                        <a:pt x="138" y="87"/>
                        <a:pt x="137" y="86"/>
                        <a:pt x="137" y="87"/>
                      </a:cubicBezTo>
                      <a:cubicBezTo>
                        <a:pt x="137" y="87"/>
                        <a:pt x="136" y="87"/>
                        <a:pt x="136" y="86"/>
                      </a:cubicBezTo>
                      <a:cubicBezTo>
                        <a:pt x="136" y="87"/>
                        <a:pt x="135" y="86"/>
                        <a:pt x="135" y="86"/>
                      </a:cubicBezTo>
                      <a:cubicBezTo>
                        <a:pt x="135" y="86"/>
                        <a:pt x="135" y="85"/>
                        <a:pt x="135" y="85"/>
                      </a:cubicBezTo>
                      <a:close/>
                      <a:moveTo>
                        <a:pt x="134" y="75"/>
                      </a:moveTo>
                      <a:cubicBezTo>
                        <a:pt x="134" y="76"/>
                        <a:pt x="134" y="76"/>
                        <a:pt x="134" y="76"/>
                      </a:cubicBezTo>
                      <a:cubicBezTo>
                        <a:pt x="134" y="76"/>
                        <a:pt x="135" y="77"/>
                        <a:pt x="135" y="77"/>
                      </a:cubicBezTo>
                      <a:cubicBezTo>
                        <a:pt x="135" y="76"/>
                        <a:pt x="135" y="76"/>
                        <a:pt x="135" y="76"/>
                      </a:cubicBezTo>
                      <a:cubicBezTo>
                        <a:pt x="135" y="76"/>
                        <a:pt x="135" y="76"/>
                        <a:pt x="135" y="76"/>
                      </a:cubicBezTo>
                      <a:cubicBezTo>
                        <a:pt x="135" y="76"/>
                        <a:pt x="135" y="75"/>
                        <a:pt x="136" y="75"/>
                      </a:cubicBezTo>
                      <a:cubicBezTo>
                        <a:pt x="136" y="76"/>
                        <a:pt x="135" y="77"/>
                        <a:pt x="136" y="78"/>
                      </a:cubicBezTo>
                      <a:cubicBezTo>
                        <a:pt x="135" y="77"/>
                        <a:pt x="135" y="78"/>
                        <a:pt x="135" y="78"/>
                      </a:cubicBezTo>
                      <a:cubicBezTo>
                        <a:pt x="134" y="77"/>
                        <a:pt x="135" y="76"/>
                        <a:pt x="134" y="76"/>
                      </a:cubicBezTo>
                      <a:cubicBezTo>
                        <a:pt x="134" y="76"/>
                        <a:pt x="134" y="76"/>
                        <a:pt x="134" y="75"/>
                      </a:cubicBezTo>
                      <a:close/>
                      <a:moveTo>
                        <a:pt x="137" y="82"/>
                      </a:moveTo>
                      <a:cubicBezTo>
                        <a:pt x="136" y="82"/>
                        <a:pt x="136" y="83"/>
                        <a:pt x="135" y="81"/>
                      </a:cubicBezTo>
                      <a:cubicBezTo>
                        <a:pt x="136" y="81"/>
                        <a:pt x="137" y="82"/>
                        <a:pt x="136" y="81"/>
                      </a:cubicBezTo>
                      <a:cubicBezTo>
                        <a:pt x="137" y="82"/>
                        <a:pt x="137" y="81"/>
                        <a:pt x="137" y="82"/>
                      </a:cubicBezTo>
                      <a:cubicBezTo>
                        <a:pt x="137" y="82"/>
                        <a:pt x="137" y="82"/>
                        <a:pt x="137" y="82"/>
                      </a:cubicBezTo>
                      <a:close/>
                      <a:moveTo>
                        <a:pt x="136" y="71"/>
                      </a:moveTo>
                      <a:cubicBezTo>
                        <a:pt x="135" y="70"/>
                        <a:pt x="135" y="70"/>
                        <a:pt x="135" y="69"/>
                      </a:cubicBezTo>
                      <a:cubicBezTo>
                        <a:pt x="135" y="68"/>
                        <a:pt x="136" y="70"/>
                        <a:pt x="135" y="68"/>
                      </a:cubicBezTo>
                      <a:cubicBezTo>
                        <a:pt x="136" y="69"/>
                        <a:pt x="136" y="69"/>
                        <a:pt x="136" y="69"/>
                      </a:cubicBezTo>
                      <a:cubicBezTo>
                        <a:pt x="136" y="69"/>
                        <a:pt x="136" y="69"/>
                        <a:pt x="136" y="70"/>
                      </a:cubicBezTo>
                      <a:cubicBezTo>
                        <a:pt x="136" y="71"/>
                        <a:pt x="137" y="71"/>
                        <a:pt x="137" y="71"/>
                      </a:cubicBezTo>
                      <a:cubicBezTo>
                        <a:pt x="137" y="72"/>
                        <a:pt x="136" y="71"/>
                        <a:pt x="136" y="71"/>
                      </a:cubicBezTo>
                      <a:close/>
                      <a:moveTo>
                        <a:pt x="139" y="105"/>
                      </a:moveTo>
                      <a:cubicBezTo>
                        <a:pt x="139" y="104"/>
                        <a:pt x="140" y="105"/>
                        <a:pt x="140" y="104"/>
                      </a:cubicBezTo>
                      <a:cubicBezTo>
                        <a:pt x="140" y="105"/>
                        <a:pt x="139" y="105"/>
                        <a:pt x="139" y="105"/>
                      </a:cubicBezTo>
                      <a:close/>
                      <a:moveTo>
                        <a:pt x="138" y="91"/>
                      </a:moveTo>
                      <a:cubicBezTo>
                        <a:pt x="138" y="90"/>
                        <a:pt x="139" y="90"/>
                        <a:pt x="139" y="91"/>
                      </a:cubicBezTo>
                      <a:cubicBezTo>
                        <a:pt x="139" y="91"/>
                        <a:pt x="138" y="91"/>
                        <a:pt x="138" y="91"/>
                      </a:cubicBezTo>
                      <a:close/>
                      <a:moveTo>
                        <a:pt x="137" y="81"/>
                      </a:moveTo>
                      <a:cubicBezTo>
                        <a:pt x="137" y="81"/>
                        <a:pt x="138" y="81"/>
                        <a:pt x="138" y="82"/>
                      </a:cubicBezTo>
                      <a:cubicBezTo>
                        <a:pt x="138" y="82"/>
                        <a:pt x="138" y="81"/>
                        <a:pt x="137" y="81"/>
                      </a:cubicBezTo>
                      <a:close/>
                      <a:moveTo>
                        <a:pt x="139" y="91"/>
                      </a:moveTo>
                      <a:cubicBezTo>
                        <a:pt x="139" y="91"/>
                        <a:pt x="140" y="90"/>
                        <a:pt x="140" y="89"/>
                      </a:cubicBezTo>
                      <a:cubicBezTo>
                        <a:pt x="140" y="90"/>
                        <a:pt x="141" y="88"/>
                        <a:pt x="141" y="90"/>
                      </a:cubicBezTo>
                      <a:cubicBezTo>
                        <a:pt x="141" y="89"/>
                        <a:pt x="142" y="89"/>
                        <a:pt x="142" y="88"/>
                      </a:cubicBezTo>
                      <a:cubicBezTo>
                        <a:pt x="142" y="89"/>
                        <a:pt x="142" y="89"/>
                        <a:pt x="142" y="90"/>
                      </a:cubicBezTo>
                      <a:cubicBezTo>
                        <a:pt x="141" y="90"/>
                        <a:pt x="140" y="91"/>
                        <a:pt x="139" y="91"/>
                      </a:cubicBezTo>
                      <a:close/>
                      <a:moveTo>
                        <a:pt x="136" y="60"/>
                      </a:moveTo>
                      <a:cubicBezTo>
                        <a:pt x="136" y="60"/>
                        <a:pt x="137" y="60"/>
                        <a:pt x="137" y="59"/>
                      </a:cubicBezTo>
                      <a:cubicBezTo>
                        <a:pt x="137" y="60"/>
                        <a:pt x="137" y="60"/>
                        <a:pt x="137" y="60"/>
                      </a:cubicBezTo>
                      <a:cubicBezTo>
                        <a:pt x="137" y="60"/>
                        <a:pt x="136" y="61"/>
                        <a:pt x="136" y="60"/>
                      </a:cubicBezTo>
                      <a:close/>
                      <a:moveTo>
                        <a:pt x="138" y="69"/>
                      </a:moveTo>
                      <a:cubicBezTo>
                        <a:pt x="137" y="69"/>
                        <a:pt x="137" y="69"/>
                        <a:pt x="137" y="68"/>
                      </a:cubicBezTo>
                      <a:cubicBezTo>
                        <a:pt x="137" y="68"/>
                        <a:pt x="138" y="68"/>
                        <a:pt x="138" y="69"/>
                      </a:cubicBezTo>
                      <a:close/>
                      <a:moveTo>
                        <a:pt x="139" y="57"/>
                      </a:moveTo>
                      <a:cubicBezTo>
                        <a:pt x="140" y="56"/>
                        <a:pt x="142" y="56"/>
                        <a:pt x="142" y="57"/>
                      </a:cubicBezTo>
                      <a:cubicBezTo>
                        <a:pt x="141" y="58"/>
                        <a:pt x="139" y="58"/>
                        <a:pt x="137" y="57"/>
                      </a:cubicBezTo>
                      <a:cubicBezTo>
                        <a:pt x="137" y="57"/>
                        <a:pt x="138" y="57"/>
                        <a:pt x="139" y="57"/>
                      </a:cubicBezTo>
                      <a:close/>
                      <a:moveTo>
                        <a:pt x="144" y="104"/>
                      </a:moveTo>
                      <a:cubicBezTo>
                        <a:pt x="144" y="104"/>
                        <a:pt x="144" y="104"/>
                        <a:pt x="143" y="104"/>
                      </a:cubicBezTo>
                      <a:cubicBezTo>
                        <a:pt x="144" y="103"/>
                        <a:pt x="144" y="103"/>
                        <a:pt x="144" y="104"/>
                      </a:cubicBezTo>
                      <a:close/>
                      <a:moveTo>
                        <a:pt x="140" y="72"/>
                      </a:moveTo>
                      <a:cubicBezTo>
                        <a:pt x="140" y="72"/>
                        <a:pt x="141" y="72"/>
                        <a:pt x="141" y="73"/>
                      </a:cubicBezTo>
                      <a:cubicBezTo>
                        <a:pt x="141" y="74"/>
                        <a:pt x="140" y="73"/>
                        <a:pt x="140" y="74"/>
                      </a:cubicBezTo>
                      <a:cubicBezTo>
                        <a:pt x="140" y="73"/>
                        <a:pt x="140" y="73"/>
                        <a:pt x="140" y="72"/>
                      </a:cubicBezTo>
                      <a:close/>
                      <a:moveTo>
                        <a:pt x="145" y="95"/>
                      </a:moveTo>
                      <a:cubicBezTo>
                        <a:pt x="144" y="95"/>
                        <a:pt x="144" y="95"/>
                        <a:pt x="144" y="95"/>
                      </a:cubicBezTo>
                      <a:cubicBezTo>
                        <a:pt x="144" y="94"/>
                        <a:pt x="145" y="93"/>
                        <a:pt x="146" y="93"/>
                      </a:cubicBezTo>
                      <a:cubicBezTo>
                        <a:pt x="146" y="94"/>
                        <a:pt x="145" y="94"/>
                        <a:pt x="145" y="95"/>
                      </a:cubicBezTo>
                      <a:close/>
                      <a:moveTo>
                        <a:pt x="146" y="95"/>
                      </a:moveTo>
                      <a:cubicBezTo>
                        <a:pt x="146" y="95"/>
                        <a:pt x="146" y="95"/>
                        <a:pt x="146" y="94"/>
                      </a:cubicBezTo>
                      <a:cubicBezTo>
                        <a:pt x="146" y="94"/>
                        <a:pt x="146" y="95"/>
                        <a:pt x="146" y="95"/>
                      </a:cubicBezTo>
                      <a:cubicBezTo>
                        <a:pt x="146" y="94"/>
                        <a:pt x="146" y="94"/>
                        <a:pt x="146" y="94"/>
                      </a:cubicBezTo>
                      <a:cubicBezTo>
                        <a:pt x="146" y="95"/>
                        <a:pt x="146" y="95"/>
                        <a:pt x="146" y="95"/>
                      </a:cubicBezTo>
                      <a:close/>
                      <a:moveTo>
                        <a:pt x="146" y="55"/>
                      </a:moveTo>
                      <a:cubicBezTo>
                        <a:pt x="146" y="56"/>
                        <a:pt x="144" y="54"/>
                        <a:pt x="146" y="55"/>
                      </a:cubicBezTo>
                      <a:close/>
                      <a:moveTo>
                        <a:pt x="148" y="77"/>
                      </a:moveTo>
                      <a:cubicBezTo>
                        <a:pt x="148" y="77"/>
                        <a:pt x="149" y="77"/>
                        <a:pt x="149" y="76"/>
                      </a:cubicBezTo>
                      <a:cubicBezTo>
                        <a:pt x="149" y="76"/>
                        <a:pt x="149" y="77"/>
                        <a:pt x="150" y="77"/>
                      </a:cubicBezTo>
                      <a:cubicBezTo>
                        <a:pt x="149" y="78"/>
                        <a:pt x="149" y="77"/>
                        <a:pt x="148" y="77"/>
                      </a:cubicBezTo>
                      <a:close/>
                      <a:moveTo>
                        <a:pt x="151" y="90"/>
                      </a:moveTo>
                      <a:cubicBezTo>
                        <a:pt x="151" y="91"/>
                        <a:pt x="150" y="90"/>
                        <a:pt x="150" y="90"/>
                      </a:cubicBezTo>
                      <a:cubicBezTo>
                        <a:pt x="150" y="89"/>
                        <a:pt x="151" y="90"/>
                        <a:pt x="151" y="90"/>
                      </a:cubicBezTo>
                      <a:close/>
                      <a:moveTo>
                        <a:pt x="148" y="70"/>
                      </a:moveTo>
                      <a:cubicBezTo>
                        <a:pt x="148" y="70"/>
                        <a:pt x="149" y="69"/>
                        <a:pt x="149" y="70"/>
                      </a:cubicBezTo>
                      <a:cubicBezTo>
                        <a:pt x="149" y="71"/>
                        <a:pt x="148" y="70"/>
                        <a:pt x="148" y="70"/>
                      </a:cubicBezTo>
                      <a:close/>
                      <a:moveTo>
                        <a:pt x="152" y="99"/>
                      </a:moveTo>
                      <a:cubicBezTo>
                        <a:pt x="153" y="100"/>
                        <a:pt x="152" y="99"/>
                        <a:pt x="152" y="100"/>
                      </a:cubicBezTo>
                      <a:cubicBezTo>
                        <a:pt x="152" y="100"/>
                        <a:pt x="152" y="99"/>
                        <a:pt x="152" y="99"/>
                      </a:cubicBezTo>
                      <a:close/>
                      <a:moveTo>
                        <a:pt x="153" y="86"/>
                      </a:moveTo>
                      <a:cubicBezTo>
                        <a:pt x="154" y="87"/>
                        <a:pt x="154" y="87"/>
                        <a:pt x="154" y="87"/>
                      </a:cubicBezTo>
                      <a:cubicBezTo>
                        <a:pt x="154" y="88"/>
                        <a:pt x="152" y="87"/>
                        <a:pt x="153" y="88"/>
                      </a:cubicBezTo>
                      <a:cubicBezTo>
                        <a:pt x="152" y="88"/>
                        <a:pt x="151" y="88"/>
                        <a:pt x="151" y="88"/>
                      </a:cubicBezTo>
                      <a:cubicBezTo>
                        <a:pt x="151" y="86"/>
                        <a:pt x="152" y="87"/>
                        <a:pt x="153" y="86"/>
                      </a:cubicBezTo>
                      <a:close/>
                      <a:moveTo>
                        <a:pt x="153" y="92"/>
                      </a:moveTo>
                      <a:cubicBezTo>
                        <a:pt x="153" y="92"/>
                        <a:pt x="153" y="93"/>
                        <a:pt x="153" y="94"/>
                      </a:cubicBezTo>
                      <a:cubicBezTo>
                        <a:pt x="152" y="94"/>
                        <a:pt x="152" y="92"/>
                        <a:pt x="153" y="92"/>
                      </a:cubicBezTo>
                      <a:close/>
                      <a:moveTo>
                        <a:pt x="151" y="77"/>
                      </a:moveTo>
                      <a:cubicBezTo>
                        <a:pt x="151" y="77"/>
                        <a:pt x="151" y="77"/>
                        <a:pt x="151" y="77"/>
                      </a:cubicBezTo>
                      <a:cubicBezTo>
                        <a:pt x="151" y="78"/>
                        <a:pt x="151" y="78"/>
                        <a:pt x="151" y="78"/>
                      </a:cubicBezTo>
                      <a:cubicBezTo>
                        <a:pt x="151" y="78"/>
                        <a:pt x="151" y="78"/>
                        <a:pt x="151" y="78"/>
                      </a:cubicBezTo>
                      <a:cubicBezTo>
                        <a:pt x="150" y="77"/>
                        <a:pt x="151" y="78"/>
                        <a:pt x="151" y="77"/>
                      </a:cubicBezTo>
                      <a:close/>
                      <a:moveTo>
                        <a:pt x="152" y="76"/>
                      </a:moveTo>
                      <a:cubicBezTo>
                        <a:pt x="151" y="76"/>
                        <a:pt x="151" y="76"/>
                        <a:pt x="151" y="76"/>
                      </a:cubicBezTo>
                      <a:cubicBezTo>
                        <a:pt x="151" y="75"/>
                        <a:pt x="152" y="75"/>
                        <a:pt x="152" y="76"/>
                      </a:cubicBezTo>
                      <a:close/>
                      <a:moveTo>
                        <a:pt x="153" y="85"/>
                      </a:moveTo>
                      <a:cubicBezTo>
                        <a:pt x="153" y="85"/>
                        <a:pt x="153" y="85"/>
                        <a:pt x="152" y="85"/>
                      </a:cubicBezTo>
                      <a:cubicBezTo>
                        <a:pt x="152" y="84"/>
                        <a:pt x="153" y="84"/>
                        <a:pt x="153" y="85"/>
                      </a:cubicBezTo>
                      <a:close/>
                      <a:moveTo>
                        <a:pt x="151" y="53"/>
                      </a:moveTo>
                      <a:cubicBezTo>
                        <a:pt x="150" y="54"/>
                        <a:pt x="150" y="54"/>
                        <a:pt x="149" y="54"/>
                      </a:cubicBezTo>
                      <a:cubicBezTo>
                        <a:pt x="149" y="53"/>
                        <a:pt x="150" y="54"/>
                        <a:pt x="151" y="53"/>
                      </a:cubicBezTo>
                      <a:close/>
                      <a:moveTo>
                        <a:pt x="157" y="112"/>
                      </a:moveTo>
                      <a:cubicBezTo>
                        <a:pt x="157" y="112"/>
                        <a:pt x="158" y="112"/>
                        <a:pt x="158" y="112"/>
                      </a:cubicBezTo>
                      <a:cubicBezTo>
                        <a:pt x="158" y="112"/>
                        <a:pt x="158" y="113"/>
                        <a:pt x="157" y="113"/>
                      </a:cubicBezTo>
                      <a:cubicBezTo>
                        <a:pt x="157" y="112"/>
                        <a:pt x="157" y="112"/>
                        <a:pt x="157" y="112"/>
                      </a:cubicBezTo>
                      <a:close/>
                      <a:moveTo>
                        <a:pt x="153" y="79"/>
                      </a:moveTo>
                      <a:cubicBezTo>
                        <a:pt x="153" y="79"/>
                        <a:pt x="153" y="79"/>
                        <a:pt x="153" y="79"/>
                      </a:cubicBezTo>
                      <a:cubicBezTo>
                        <a:pt x="153" y="79"/>
                        <a:pt x="153" y="79"/>
                        <a:pt x="154" y="79"/>
                      </a:cubicBezTo>
                      <a:cubicBezTo>
                        <a:pt x="154" y="80"/>
                        <a:pt x="153" y="79"/>
                        <a:pt x="153" y="80"/>
                      </a:cubicBezTo>
                      <a:cubicBezTo>
                        <a:pt x="153" y="80"/>
                        <a:pt x="153" y="79"/>
                        <a:pt x="153" y="79"/>
                      </a:cubicBezTo>
                      <a:close/>
                      <a:moveTo>
                        <a:pt x="156" y="102"/>
                      </a:moveTo>
                      <a:cubicBezTo>
                        <a:pt x="156" y="103"/>
                        <a:pt x="157" y="102"/>
                        <a:pt x="157" y="103"/>
                      </a:cubicBezTo>
                      <a:cubicBezTo>
                        <a:pt x="157" y="103"/>
                        <a:pt x="156" y="103"/>
                        <a:pt x="156" y="103"/>
                      </a:cubicBezTo>
                      <a:cubicBezTo>
                        <a:pt x="156" y="102"/>
                        <a:pt x="156" y="102"/>
                        <a:pt x="156" y="102"/>
                      </a:cubicBezTo>
                      <a:close/>
                      <a:moveTo>
                        <a:pt x="155" y="93"/>
                      </a:moveTo>
                      <a:cubicBezTo>
                        <a:pt x="156" y="93"/>
                        <a:pt x="156" y="93"/>
                        <a:pt x="156" y="93"/>
                      </a:cubicBezTo>
                      <a:cubicBezTo>
                        <a:pt x="156" y="94"/>
                        <a:pt x="155" y="94"/>
                        <a:pt x="155" y="93"/>
                      </a:cubicBezTo>
                      <a:close/>
                      <a:moveTo>
                        <a:pt x="152" y="61"/>
                      </a:moveTo>
                      <a:cubicBezTo>
                        <a:pt x="153" y="61"/>
                        <a:pt x="153" y="60"/>
                        <a:pt x="153" y="61"/>
                      </a:cubicBezTo>
                      <a:cubicBezTo>
                        <a:pt x="153" y="62"/>
                        <a:pt x="153" y="62"/>
                        <a:pt x="152" y="61"/>
                      </a:cubicBezTo>
                      <a:close/>
                      <a:moveTo>
                        <a:pt x="156" y="84"/>
                      </a:moveTo>
                      <a:cubicBezTo>
                        <a:pt x="156" y="84"/>
                        <a:pt x="156" y="84"/>
                        <a:pt x="157" y="84"/>
                      </a:cubicBezTo>
                      <a:cubicBezTo>
                        <a:pt x="157" y="85"/>
                        <a:pt x="156" y="85"/>
                        <a:pt x="156" y="84"/>
                      </a:cubicBezTo>
                      <a:close/>
                      <a:moveTo>
                        <a:pt x="156" y="83"/>
                      </a:moveTo>
                      <a:cubicBezTo>
                        <a:pt x="156" y="83"/>
                        <a:pt x="156" y="82"/>
                        <a:pt x="156" y="82"/>
                      </a:cubicBezTo>
                      <a:cubicBezTo>
                        <a:pt x="156" y="82"/>
                        <a:pt x="156" y="82"/>
                        <a:pt x="156" y="83"/>
                      </a:cubicBezTo>
                      <a:close/>
                      <a:moveTo>
                        <a:pt x="160" y="105"/>
                      </a:moveTo>
                      <a:cubicBezTo>
                        <a:pt x="160" y="106"/>
                        <a:pt x="159" y="106"/>
                        <a:pt x="159" y="106"/>
                      </a:cubicBezTo>
                      <a:cubicBezTo>
                        <a:pt x="159" y="105"/>
                        <a:pt x="160" y="105"/>
                        <a:pt x="160" y="105"/>
                      </a:cubicBezTo>
                      <a:close/>
                      <a:moveTo>
                        <a:pt x="154" y="61"/>
                      </a:moveTo>
                      <a:cubicBezTo>
                        <a:pt x="155" y="61"/>
                        <a:pt x="155" y="60"/>
                        <a:pt x="155" y="61"/>
                      </a:cubicBezTo>
                      <a:cubicBezTo>
                        <a:pt x="155" y="62"/>
                        <a:pt x="154" y="61"/>
                        <a:pt x="154" y="62"/>
                      </a:cubicBezTo>
                      <a:cubicBezTo>
                        <a:pt x="154" y="62"/>
                        <a:pt x="154" y="61"/>
                        <a:pt x="154" y="61"/>
                      </a:cubicBezTo>
                      <a:cubicBezTo>
                        <a:pt x="153" y="60"/>
                        <a:pt x="154" y="61"/>
                        <a:pt x="154" y="60"/>
                      </a:cubicBezTo>
                      <a:cubicBezTo>
                        <a:pt x="154" y="60"/>
                        <a:pt x="154" y="60"/>
                        <a:pt x="154" y="60"/>
                      </a:cubicBezTo>
                      <a:cubicBezTo>
                        <a:pt x="155" y="61"/>
                        <a:pt x="154" y="61"/>
                        <a:pt x="154" y="61"/>
                      </a:cubicBezTo>
                      <a:close/>
                      <a:moveTo>
                        <a:pt x="159" y="99"/>
                      </a:moveTo>
                      <a:cubicBezTo>
                        <a:pt x="159" y="100"/>
                        <a:pt x="160" y="100"/>
                        <a:pt x="160" y="100"/>
                      </a:cubicBezTo>
                      <a:cubicBezTo>
                        <a:pt x="159" y="101"/>
                        <a:pt x="159" y="100"/>
                        <a:pt x="159" y="100"/>
                      </a:cubicBezTo>
                      <a:cubicBezTo>
                        <a:pt x="159" y="100"/>
                        <a:pt x="159" y="100"/>
                        <a:pt x="159" y="99"/>
                      </a:cubicBezTo>
                      <a:close/>
                      <a:moveTo>
                        <a:pt x="161" y="117"/>
                      </a:moveTo>
                      <a:cubicBezTo>
                        <a:pt x="162" y="117"/>
                        <a:pt x="162" y="117"/>
                        <a:pt x="162" y="117"/>
                      </a:cubicBezTo>
                      <a:cubicBezTo>
                        <a:pt x="162" y="117"/>
                        <a:pt x="162" y="118"/>
                        <a:pt x="161" y="118"/>
                      </a:cubicBezTo>
                      <a:cubicBezTo>
                        <a:pt x="161" y="118"/>
                        <a:pt x="161" y="117"/>
                        <a:pt x="161" y="117"/>
                      </a:cubicBezTo>
                      <a:close/>
                      <a:moveTo>
                        <a:pt x="164" y="113"/>
                      </a:moveTo>
                      <a:cubicBezTo>
                        <a:pt x="165" y="114"/>
                        <a:pt x="168" y="112"/>
                        <a:pt x="169" y="113"/>
                      </a:cubicBezTo>
                      <a:cubicBezTo>
                        <a:pt x="167" y="114"/>
                        <a:pt x="165" y="114"/>
                        <a:pt x="163" y="115"/>
                      </a:cubicBezTo>
                      <a:cubicBezTo>
                        <a:pt x="163" y="114"/>
                        <a:pt x="162" y="113"/>
                        <a:pt x="161" y="113"/>
                      </a:cubicBezTo>
                      <a:cubicBezTo>
                        <a:pt x="162" y="112"/>
                        <a:pt x="163" y="115"/>
                        <a:pt x="164" y="113"/>
                      </a:cubicBezTo>
                      <a:close/>
                      <a:moveTo>
                        <a:pt x="159" y="95"/>
                      </a:moveTo>
                      <a:cubicBezTo>
                        <a:pt x="159" y="94"/>
                        <a:pt x="160" y="94"/>
                        <a:pt x="160" y="94"/>
                      </a:cubicBezTo>
                      <a:cubicBezTo>
                        <a:pt x="160" y="96"/>
                        <a:pt x="159" y="94"/>
                        <a:pt x="159" y="95"/>
                      </a:cubicBezTo>
                      <a:close/>
                      <a:moveTo>
                        <a:pt x="159" y="92"/>
                      </a:moveTo>
                      <a:cubicBezTo>
                        <a:pt x="159" y="91"/>
                        <a:pt x="160" y="91"/>
                        <a:pt x="160" y="91"/>
                      </a:cubicBezTo>
                      <a:cubicBezTo>
                        <a:pt x="160" y="92"/>
                        <a:pt x="160" y="92"/>
                        <a:pt x="160" y="92"/>
                      </a:cubicBezTo>
                      <a:cubicBezTo>
                        <a:pt x="159" y="91"/>
                        <a:pt x="159" y="92"/>
                        <a:pt x="159" y="92"/>
                      </a:cubicBezTo>
                      <a:close/>
                      <a:moveTo>
                        <a:pt x="162" y="116"/>
                      </a:moveTo>
                      <a:cubicBezTo>
                        <a:pt x="163" y="116"/>
                        <a:pt x="163" y="116"/>
                        <a:pt x="163" y="116"/>
                      </a:cubicBezTo>
                      <a:cubicBezTo>
                        <a:pt x="163" y="117"/>
                        <a:pt x="162" y="117"/>
                        <a:pt x="162" y="116"/>
                      </a:cubicBezTo>
                      <a:close/>
                      <a:moveTo>
                        <a:pt x="161" y="102"/>
                      </a:moveTo>
                      <a:cubicBezTo>
                        <a:pt x="161" y="102"/>
                        <a:pt x="161" y="102"/>
                        <a:pt x="161" y="102"/>
                      </a:cubicBezTo>
                      <a:cubicBezTo>
                        <a:pt x="160" y="102"/>
                        <a:pt x="161" y="102"/>
                        <a:pt x="160" y="101"/>
                      </a:cubicBezTo>
                      <a:cubicBezTo>
                        <a:pt x="160" y="101"/>
                        <a:pt x="161" y="102"/>
                        <a:pt x="161" y="102"/>
                      </a:cubicBezTo>
                      <a:close/>
                      <a:moveTo>
                        <a:pt x="161" y="99"/>
                      </a:moveTo>
                      <a:cubicBezTo>
                        <a:pt x="161" y="100"/>
                        <a:pt x="160" y="100"/>
                        <a:pt x="161" y="100"/>
                      </a:cubicBezTo>
                      <a:cubicBezTo>
                        <a:pt x="161" y="101"/>
                        <a:pt x="161" y="99"/>
                        <a:pt x="161" y="101"/>
                      </a:cubicBezTo>
                      <a:cubicBezTo>
                        <a:pt x="161" y="100"/>
                        <a:pt x="161" y="101"/>
                        <a:pt x="160" y="101"/>
                      </a:cubicBezTo>
                      <a:cubicBezTo>
                        <a:pt x="160" y="99"/>
                        <a:pt x="160" y="99"/>
                        <a:pt x="160" y="99"/>
                      </a:cubicBezTo>
                      <a:lnTo>
                        <a:pt x="161" y="99"/>
                      </a:lnTo>
                      <a:close/>
                      <a:moveTo>
                        <a:pt x="164" y="112"/>
                      </a:moveTo>
                      <a:cubicBezTo>
                        <a:pt x="163" y="113"/>
                        <a:pt x="163" y="113"/>
                        <a:pt x="162" y="113"/>
                      </a:cubicBezTo>
                      <a:cubicBezTo>
                        <a:pt x="163" y="112"/>
                        <a:pt x="163" y="112"/>
                        <a:pt x="163" y="111"/>
                      </a:cubicBezTo>
                      <a:cubicBezTo>
                        <a:pt x="163" y="113"/>
                        <a:pt x="164" y="111"/>
                        <a:pt x="164" y="112"/>
                      </a:cubicBezTo>
                      <a:close/>
                      <a:moveTo>
                        <a:pt x="163" y="110"/>
                      </a:moveTo>
                      <a:cubicBezTo>
                        <a:pt x="163" y="110"/>
                        <a:pt x="163" y="111"/>
                        <a:pt x="163" y="111"/>
                      </a:cubicBezTo>
                      <a:cubicBezTo>
                        <a:pt x="163" y="111"/>
                        <a:pt x="163" y="111"/>
                        <a:pt x="162" y="111"/>
                      </a:cubicBezTo>
                      <a:cubicBezTo>
                        <a:pt x="162" y="110"/>
                        <a:pt x="163" y="110"/>
                        <a:pt x="163" y="110"/>
                      </a:cubicBezTo>
                      <a:close/>
                      <a:moveTo>
                        <a:pt x="161" y="85"/>
                      </a:moveTo>
                      <a:cubicBezTo>
                        <a:pt x="161" y="86"/>
                        <a:pt x="160" y="87"/>
                        <a:pt x="161" y="87"/>
                      </a:cubicBezTo>
                      <a:cubicBezTo>
                        <a:pt x="160" y="88"/>
                        <a:pt x="160" y="87"/>
                        <a:pt x="159" y="88"/>
                      </a:cubicBezTo>
                      <a:cubicBezTo>
                        <a:pt x="159" y="87"/>
                        <a:pt x="160" y="86"/>
                        <a:pt x="160" y="86"/>
                      </a:cubicBezTo>
                      <a:cubicBezTo>
                        <a:pt x="160" y="85"/>
                        <a:pt x="160" y="86"/>
                        <a:pt x="161" y="85"/>
                      </a:cubicBezTo>
                      <a:close/>
                      <a:moveTo>
                        <a:pt x="158" y="78"/>
                      </a:moveTo>
                      <a:cubicBezTo>
                        <a:pt x="158" y="78"/>
                        <a:pt x="159" y="78"/>
                        <a:pt x="159" y="77"/>
                      </a:cubicBezTo>
                      <a:cubicBezTo>
                        <a:pt x="160" y="78"/>
                        <a:pt x="159" y="78"/>
                        <a:pt x="158" y="78"/>
                      </a:cubicBezTo>
                      <a:close/>
                      <a:moveTo>
                        <a:pt x="160" y="80"/>
                      </a:moveTo>
                      <a:cubicBezTo>
                        <a:pt x="159" y="80"/>
                        <a:pt x="159" y="80"/>
                        <a:pt x="159" y="80"/>
                      </a:cubicBezTo>
                      <a:cubicBezTo>
                        <a:pt x="159" y="79"/>
                        <a:pt x="160" y="79"/>
                        <a:pt x="160" y="80"/>
                      </a:cubicBezTo>
                      <a:close/>
                      <a:moveTo>
                        <a:pt x="162" y="94"/>
                      </a:moveTo>
                      <a:cubicBezTo>
                        <a:pt x="162" y="94"/>
                        <a:pt x="162" y="94"/>
                        <a:pt x="162" y="94"/>
                      </a:cubicBezTo>
                      <a:cubicBezTo>
                        <a:pt x="162" y="93"/>
                        <a:pt x="162" y="94"/>
                        <a:pt x="163" y="94"/>
                      </a:cubicBezTo>
                      <a:cubicBezTo>
                        <a:pt x="163" y="95"/>
                        <a:pt x="162" y="94"/>
                        <a:pt x="162" y="95"/>
                      </a:cubicBezTo>
                      <a:cubicBezTo>
                        <a:pt x="162" y="95"/>
                        <a:pt x="162" y="94"/>
                        <a:pt x="162" y="94"/>
                      </a:cubicBezTo>
                      <a:close/>
                      <a:moveTo>
                        <a:pt x="162" y="89"/>
                      </a:moveTo>
                      <a:cubicBezTo>
                        <a:pt x="162" y="89"/>
                        <a:pt x="162" y="89"/>
                        <a:pt x="162" y="90"/>
                      </a:cubicBezTo>
                      <a:cubicBezTo>
                        <a:pt x="161" y="90"/>
                        <a:pt x="162" y="89"/>
                        <a:pt x="161" y="89"/>
                      </a:cubicBezTo>
                      <a:cubicBezTo>
                        <a:pt x="161" y="88"/>
                        <a:pt x="161" y="88"/>
                        <a:pt x="161" y="88"/>
                      </a:cubicBezTo>
                      <a:cubicBezTo>
                        <a:pt x="162" y="88"/>
                        <a:pt x="162" y="89"/>
                        <a:pt x="162" y="89"/>
                      </a:cubicBezTo>
                      <a:close/>
                      <a:moveTo>
                        <a:pt x="160" y="82"/>
                      </a:moveTo>
                      <a:cubicBezTo>
                        <a:pt x="160" y="81"/>
                        <a:pt x="162" y="81"/>
                        <a:pt x="162" y="82"/>
                      </a:cubicBezTo>
                      <a:cubicBezTo>
                        <a:pt x="161" y="83"/>
                        <a:pt x="161" y="81"/>
                        <a:pt x="160" y="82"/>
                      </a:cubicBezTo>
                      <a:close/>
                      <a:moveTo>
                        <a:pt x="160" y="79"/>
                      </a:moveTo>
                      <a:cubicBezTo>
                        <a:pt x="160" y="78"/>
                        <a:pt x="160" y="77"/>
                        <a:pt x="160" y="77"/>
                      </a:cubicBezTo>
                      <a:cubicBezTo>
                        <a:pt x="160" y="78"/>
                        <a:pt x="160" y="79"/>
                        <a:pt x="160" y="79"/>
                      </a:cubicBezTo>
                      <a:close/>
                      <a:moveTo>
                        <a:pt x="165" y="110"/>
                      </a:moveTo>
                      <a:cubicBezTo>
                        <a:pt x="165" y="110"/>
                        <a:pt x="165" y="111"/>
                        <a:pt x="164" y="111"/>
                      </a:cubicBezTo>
                      <a:cubicBezTo>
                        <a:pt x="164" y="110"/>
                        <a:pt x="165" y="110"/>
                        <a:pt x="165" y="110"/>
                      </a:cubicBezTo>
                      <a:close/>
                      <a:moveTo>
                        <a:pt x="165" y="109"/>
                      </a:moveTo>
                      <a:cubicBezTo>
                        <a:pt x="165" y="108"/>
                        <a:pt x="166" y="108"/>
                        <a:pt x="166" y="108"/>
                      </a:cubicBezTo>
                      <a:cubicBezTo>
                        <a:pt x="166" y="109"/>
                        <a:pt x="166" y="109"/>
                        <a:pt x="165" y="109"/>
                      </a:cubicBezTo>
                      <a:close/>
                      <a:moveTo>
                        <a:pt x="163" y="87"/>
                      </a:moveTo>
                      <a:cubicBezTo>
                        <a:pt x="164" y="87"/>
                        <a:pt x="164" y="86"/>
                        <a:pt x="164" y="87"/>
                      </a:cubicBezTo>
                      <a:cubicBezTo>
                        <a:pt x="164" y="87"/>
                        <a:pt x="164" y="87"/>
                        <a:pt x="164" y="87"/>
                      </a:cubicBezTo>
                      <a:cubicBezTo>
                        <a:pt x="164" y="88"/>
                        <a:pt x="164" y="88"/>
                        <a:pt x="164" y="88"/>
                      </a:cubicBezTo>
                      <a:cubicBezTo>
                        <a:pt x="164" y="88"/>
                        <a:pt x="164" y="88"/>
                        <a:pt x="164" y="89"/>
                      </a:cubicBezTo>
                      <a:cubicBezTo>
                        <a:pt x="164" y="89"/>
                        <a:pt x="164" y="89"/>
                        <a:pt x="164" y="89"/>
                      </a:cubicBezTo>
                      <a:cubicBezTo>
                        <a:pt x="163" y="88"/>
                        <a:pt x="164" y="88"/>
                        <a:pt x="163" y="87"/>
                      </a:cubicBezTo>
                      <a:close/>
                      <a:moveTo>
                        <a:pt x="166" y="101"/>
                      </a:moveTo>
                      <a:cubicBezTo>
                        <a:pt x="166" y="101"/>
                        <a:pt x="166" y="103"/>
                        <a:pt x="166" y="102"/>
                      </a:cubicBezTo>
                      <a:cubicBezTo>
                        <a:pt x="166" y="102"/>
                        <a:pt x="165" y="102"/>
                        <a:pt x="165" y="101"/>
                      </a:cubicBezTo>
                      <a:cubicBezTo>
                        <a:pt x="166" y="101"/>
                        <a:pt x="167" y="101"/>
                        <a:pt x="168" y="101"/>
                      </a:cubicBezTo>
                      <a:cubicBezTo>
                        <a:pt x="168" y="101"/>
                        <a:pt x="168" y="102"/>
                        <a:pt x="168" y="102"/>
                      </a:cubicBezTo>
                      <a:cubicBezTo>
                        <a:pt x="167" y="102"/>
                        <a:pt x="167" y="102"/>
                        <a:pt x="166" y="103"/>
                      </a:cubicBezTo>
                      <a:cubicBezTo>
                        <a:pt x="166" y="102"/>
                        <a:pt x="166" y="102"/>
                        <a:pt x="166" y="101"/>
                      </a:cubicBezTo>
                      <a:close/>
                      <a:moveTo>
                        <a:pt x="167" y="102"/>
                      </a:moveTo>
                      <a:cubicBezTo>
                        <a:pt x="167" y="102"/>
                        <a:pt x="168" y="102"/>
                        <a:pt x="168" y="102"/>
                      </a:cubicBezTo>
                      <a:cubicBezTo>
                        <a:pt x="168" y="101"/>
                        <a:pt x="167" y="101"/>
                        <a:pt x="167" y="102"/>
                      </a:cubicBezTo>
                      <a:close/>
                      <a:moveTo>
                        <a:pt x="165" y="86"/>
                      </a:moveTo>
                      <a:cubicBezTo>
                        <a:pt x="165" y="86"/>
                        <a:pt x="166" y="87"/>
                        <a:pt x="166" y="87"/>
                      </a:cubicBezTo>
                      <a:cubicBezTo>
                        <a:pt x="166" y="86"/>
                        <a:pt x="166" y="88"/>
                        <a:pt x="166" y="87"/>
                      </a:cubicBezTo>
                      <a:cubicBezTo>
                        <a:pt x="166" y="88"/>
                        <a:pt x="166" y="88"/>
                        <a:pt x="166" y="88"/>
                      </a:cubicBezTo>
                      <a:cubicBezTo>
                        <a:pt x="165" y="87"/>
                        <a:pt x="165" y="87"/>
                        <a:pt x="164" y="87"/>
                      </a:cubicBezTo>
                      <a:cubicBezTo>
                        <a:pt x="165" y="87"/>
                        <a:pt x="164" y="86"/>
                        <a:pt x="165" y="85"/>
                      </a:cubicBezTo>
                      <a:cubicBezTo>
                        <a:pt x="165" y="86"/>
                        <a:pt x="165" y="86"/>
                        <a:pt x="165" y="86"/>
                      </a:cubicBezTo>
                      <a:close/>
                      <a:moveTo>
                        <a:pt x="167" y="107"/>
                      </a:moveTo>
                      <a:cubicBezTo>
                        <a:pt x="168" y="107"/>
                        <a:pt x="168" y="108"/>
                        <a:pt x="168" y="108"/>
                      </a:cubicBezTo>
                      <a:cubicBezTo>
                        <a:pt x="168" y="107"/>
                        <a:pt x="167" y="107"/>
                        <a:pt x="167" y="107"/>
                      </a:cubicBezTo>
                      <a:close/>
                      <a:moveTo>
                        <a:pt x="164" y="75"/>
                      </a:moveTo>
                      <a:cubicBezTo>
                        <a:pt x="164" y="76"/>
                        <a:pt x="164" y="75"/>
                        <a:pt x="163" y="76"/>
                      </a:cubicBezTo>
                      <a:cubicBezTo>
                        <a:pt x="163" y="74"/>
                        <a:pt x="164" y="75"/>
                        <a:pt x="164" y="75"/>
                      </a:cubicBezTo>
                      <a:close/>
                      <a:moveTo>
                        <a:pt x="164" y="67"/>
                      </a:moveTo>
                      <a:cubicBezTo>
                        <a:pt x="164" y="68"/>
                        <a:pt x="163" y="67"/>
                        <a:pt x="163" y="68"/>
                      </a:cubicBezTo>
                      <a:cubicBezTo>
                        <a:pt x="163" y="68"/>
                        <a:pt x="164" y="68"/>
                        <a:pt x="165" y="68"/>
                      </a:cubicBezTo>
                      <a:cubicBezTo>
                        <a:pt x="165" y="69"/>
                        <a:pt x="165" y="68"/>
                        <a:pt x="165" y="69"/>
                      </a:cubicBezTo>
                      <a:cubicBezTo>
                        <a:pt x="165" y="69"/>
                        <a:pt x="165" y="69"/>
                        <a:pt x="165" y="69"/>
                      </a:cubicBezTo>
                      <a:cubicBezTo>
                        <a:pt x="165" y="69"/>
                        <a:pt x="165" y="69"/>
                        <a:pt x="165" y="69"/>
                      </a:cubicBezTo>
                      <a:cubicBezTo>
                        <a:pt x="164" y="70"/>
                        <a:pt x="164" y="70"/>
                        <a:pt x="163" y="69"/>
                      </a:cubicBezTo>
                      <a:cubicBezTo>
                        <a:pt x="163" y="70"/>
                        <a:pt x="162" y="67"/>
                        <a:pt x="162" y="68"/>
                      </a:cubicBezTo>
                      <a:cubicBezTo>
                        <a:pt x="162" y="69"/>
                        <a:pt x="162" y="69"/>
                        <a:pt x="162" y="69"/>
                      </a:cubicBezTo>
                      <a:cubicBezTo>
                        <a:pt x="161" y="69"/>
                        <a:pt x="161" y="69"/>
                        <a:pt x="160" y="69"/>
                      </a:cubicBezTo>
                      <a:cubicBezTo>
                        <a:pt x="160" y="68"/>
                        <a:pt x="158" y="69"/>
                        <a:pt x="158" y="69"/>
                      </a:cubicBezTo>
                      <a:cubicBezTo>
                        <a:pt x="157" y="68"/>
                        <a:pt x="157" y="68"/>
                        <a:pt x="157" y="68"/>
                      </a:cubicBezTo>
                      <a:cubicBezTo>
                        <a:pt x="159" y="68"/>
                        <a:pt x="160" y="67"/>
                        <a:pt x="162" y="67"/>
                      </a:cubicBezTo>
                      <a:cubicBezTo>
                        <a:pt x="162" y="67"/>
                        <a:pt x="163" y="67"/>
                        <a:pt x="163" y="68"/>
                      </a:cubicBezTo>
                      <a:cubicBezTo>
                        <a:pt x="163" y="67"/>
                        <a:pt x="163" y="67"/>
                        <a:pt x="163" y="66"/>
                      </a:cubicBezTo>
                      <a:cubicBezTo>
                        <a:pt x="163" y="66"/>
                        <a:pt x="163" y="68"/>
                        <a:pt x="164" y="67"/>
                      </a:cubicBezTo>
                      <a:close/>
                      <a:moveTo>
                        <a:pt x="170" y="108"/>
                      </a:moveTo>
                      <a:cubicBezTo>
                        <a:pt x="169" y="109"/>
                        <a:pt x="169" y="109"/>
                        <a:pt x="169" y="109"/>
                      </a:cubicBezTo>
                      <a:cubicBezTo>
                        <a:pt x="169" y="107"/>
                        <a:pt x="169" y="108"/>
                        <a:pt x="168" y="108"/>
                      </a:cubicBezTo>
                      <a:cubicBezTo>
                        <a:pt x="168" y="106"/>
                        <a:pt x="169" y="107"/>
                        <a:pt x="170" y="107"/>
                      </a:cubicBezTo>
                      <a:cubicBezTo>
                        <a:pt x="170" y="108"/>
                        <a:pt x="170" y="108"/>
                        <a:pt x="170" y="108"/>
                      </a:cubicBezTo>
                      <a:close/>
                      <a:moveTo>
                        <a:pt x="166" y="85"/>
                      </a:moveTo>
                      <a:cubicBezTo>
                        <a:pt x="165" y="85"/>
                        <a:pt x="165" y="85"/>
                        <a:pt x="165" y="84"/>
                      </a:cubicBezTo>
                      <a:cubicBezTo>
                        <a:pt x="165" y="84"/>
                        <a:pt x="166" y="84"/>
                        <a:pt x="166" y="85"/>
                      </a:cubicBezTo>
                      <a:close/>
                      <a:moveTo>
                        <a:pt x="171" y="114"/>
                      </a:moveTo>
                      <a:cubicBezTo>
                        <a:pt x="170" y="114"/>
                        <a:pt x="170" y="113"/>
                        <a:pt x="170" y="113"/>
                      </a:cubicBezTo>
                      <a:cubicBezTo>
                        <a:pt x="170" y="113"/>
                        <a:pt x="171" y="113"/>
                        <a:pt x="171" y="114"/>
                      </a:cubicBezTo>
                      <a:close/>
                      <a:moveTo>
                        <a:pt x="170" y="110"/>
                      </a:moveTo>
                      <a:cubicBezTo>
                        <a:pt x="170" y="112"/>
                        <a:pt x="172" y="110"/>
                        <a:pt x="172" y="111"/>
                      </a:cubicBezTo>
                      <a:cubicBezTo>
                        <a:pt x="171" y="111"/>
                        <a:pt x="170" y="111"/>
                        <a:pt x="169" y="112"/>
                      </a:cubicBezTo>
                      <a:cubicBezTo>
                        <a:pt x="170" y="111"/>
                        <a:pt x="169" y="110"/>
                        <a:pt x="170" y="110"/>
                      </a:cubicBezTo>
                      <a:close/>
                      <a:moveTo>
                        <a:pt x="166" y="85"/>
                      </a:moveTo>
                      <a:cubicBezTo>
                        <a:pt x="166" y="85"/>
                        <a:pt x="166" y="84"/>
                        <a:pt x="166" y="83"/>
                      </a:cubicBezTo>
                      <a:cubicBezTo>
                        <a:pt x="166" y="83"/>
                        <a:pt x="167" y="84"/>
                        <a:pt x="166" y="85"/>
                      </a:cubicBezTo>
                      <a:close/>
                      <a:moveTo>
                        <a:pt x="168" y="92"/>
                      </a:moveTo>
                      <a:cubicBezTo>
                        <a:pt x="169" y="92"/>
                        <a:pt x="168" y="92"/>
                        <a:pt x="168" y="93"/>
                      </a:cubicBezTo>
                      <a:cubicBezTo>
                        <a:pt x="169" y="93"/>
                        <a:pt x="169" y="92"/>
                        <a:pt x="170" y="93"/>
                      </a:cubicBezTo>
                      <a:cubicBezTo>
                        <a:pt x="169" y="93"/>
                        <a:pt x="169" y="94"/>
                        <a:pt x="168" y="94"/>
                      </a:cubicBezTo>
                      <a:cubicBezTo>
                        <a:pt x="168" y="93"/>
                        <a:pt x="168" y="93"/>
                        <a:pt x="168" y="91"/>
                      </a:cubicBezTo>
                      <a:cubicBezTo>
                        <a:pt x="168" y="91"/>
                        <a:pt x="168" y="93"/>
                        <a:pt x="168" y="92"/>
                      </a:cubicBezTo>
                      <a:close/>
                      <a:moveTo>
                        <a:pt x="166" y="72"/>
                      </a:moveTo>
                      <a:cubicBezTo>
                        <a:pt x="167" y="72"/>
                        <a:pt x="167" y="72"/>
                        <a:pt x="166" y="72"/>
                      </a:cubicBezTo>
                      <a:cubicBezTo>
                        <a:pt x="166" y="73"/>
                        <a:pt x="166" y="73"/>
                        <a:pt x="166" y="73"/>
                      </a:cubicBezTo>
                      <a:cubicBezTo>
                        <a:pt x="166" y="74"/>
                        <a:pt x="166" y="73"/>
                        <a:pt x="165" y="73"/>
                      </a:cubicBezTo>
                      <a:cubicBezTo>
                        <a:pt x="166" y="73"/>
                        <a:pt x="166" y="72"/>
                        <a:pt x="166" y="71"/>
                      </a:cubicBezTo>
                      <a:cubicBezTo>
                        <a:pt x="167" y="72"/>
                        <a:pt x="167" y="71"/>
                        <a:pt x="168" y="73"/>
                      </a:cubicBezTo>
                      <a:cubicBezTo>
                        <a:pt x="167" y="73"/>
                        <a:pt x="167" y="71"/>
                        <a:pt x="166" y="72"/>
                      </a:cubicBezTo>
                      <a:close/>
                      <a:moveTo>
                        <a:pt x="168" y="85"/>
                      </a:moveTo>
                      <a:cubicBezTo>
                        <a:pt x="168" y="85"/>
                        <a:pt x="168" y="84"/>
                        <a:pt x="167" y="85"/>
                      </a:cubicBezTo>
                      <a:cubicBezTo>
                        <a:pt x="167" y="84"/>
                        <a:pt x="167" y="84"/>
                        <a:pt x="168" y="84"/>
                      </a:cubicBezTo>
                      <a:cubicBezTo>
                        <a:pt x="168" y="83"/>
                        <a:pt x="168" y="83"/>
                        <a:pt x="167" y="83"/>
                      </a:cubicBezTo>
                      <a:cubicBezTo>
                        <a:pt x="168" y="83"/>
                        <a:pt x="168" y="84"/>
                        <a:pt x="168" y="85"/>
                      </a:cubicBezTo>
                      <a:close/>
                      <a:moveTo>
                        <a:pt x="171" y="102"/>
                      </a:moveTo>
                      <a:cubicBezTo>
                        <a:pt x="171" y="102"/>
                        <a:pt x="171" y="101"/>
                        <a:pt x="170" y="101"/>
                      </a:cubicBezTo>
                      <a:cubicBezTo>
                        <a:pt x="170" y="101"/>
                        <a:pt x="171" y="101"/>
                        <a:pt x="171" y="100"/>
                      </a:cubicBezTo>
                      <a:cubicBezTo>
                        <a:pt x="171" y="101"/>
                        <a:pt x="171" y="101"/>
                        <a:pt x="171" y="102"/>
                      </a:cubicBezTo>
                      <a:close/>
                      <a:moveTo>
                        <a:pt x="173" y="111"/>
                      </a:moveTo>
                      <a:cubicBezTo>
                        <a:pt x="173" y="111"/>
                        <a:pt x="172" y="111"/>
                        <a:pt x="172" y="111"/>
                      </a:cubicBezTo>
                      <a:cubicBezTo>
                        <a:pt x="172" y="110"/>
                        <a:pt x="173" y="110"/>
                        <a:pt x="173" y="111"/>
                      </a:cubicBezTo>
                      <a:close/>
                      <a:moveTo>
                        <a:pt x="172" y="101"/>
                      </a:moveTo>
                      <a:cubicBezTo>
                        <a:pt x="172" y="99"/>
                        <a:pt x="172" y="99"/>
                        <a:pt x="172" y="99"/>
                      </a:cubicBezTo>
                      <a:cubicBezTo>
                        <a:pt x="172" y="99"/>
                        <a:pt x="172" y="101"/>
                        <a:pt x="172" y="101"/>
                      </a:cubicBezTo>
                      <a:close/>
                      <a:moveTo>
                        <a:pt x="172" y="84"/>
                      </a:moveTo>
                      <a:cubicBezTo>
                        <a:pt x="171" y="83"/>
                        <a:pt x="171" y="84"/>
                        <a:pt x="170" y="84"/>
                      </a:cubicBezTo>
                      <a:cubicBezTo>
                        <a:pt x="170" y="83"/>
                        <a:pt x="170" y="83"/>
                        <a:pt x="171" y="83"/>
                      </a:cubicBezTo>
                      <a:cubicBezTo>
                        <a:pt x="171" y="82"/>
                        <a:pt x="170" y="82"/>
                        <a:pt x="170" y="82"/>
                      </a:cubicBezTo>
                      <a:cubicBezTo>
                        <a:pt x="170" y="81"/>
                        <a:pt x="171" y="82"/>
                        <a:pt x="171" y="82"/>
                      </a:cubicBezTo>
                      <a:cubicBezTo>
                        <a:pt x="171" y="83"/>
                        <a:pt x="172" y="83"/>
                        <a:pt x="172" y="84"/>
                      </a:cubicBezTo>
                      <a:close/>
                      <a:moveTo>
                        <a:pt x="171" y="79"/>
                      </a:moveTo>
                      <a:cubicBezTo>
                        <a:pt x="171" y="80"/>
                        <a:pt x="170" y="80"/>
                        <a:pt x="169" y="80"/>
                      </a:cubicBezTo>
                      <a:cubicBezTo>
                        <a:pt x="170" y="79"/>
                        <a:pt x="170" y="80"/>
                        <a:pt x="171" y="79"/>
                      </a:cubicBezTo>
                      <a:close/>
                      <a:moveTo>
                        <a:pt x="174" y="109"/>
                      </a:moveTo>
                      <a:cubicBezTo>
                        <a:pt x="174" y="109"/>
                        <a:pt x="174" y="108"/>
                        <a:pt x="174" y="108"/>
                      </a:cubicBezTo>
                      <a:cubicBezTo>
                        <a:pt x="175" y="108"/>
                        <a:pt x="175" y="109"/>
                        <a:pt x="175" y="110"/>
                      </a:cubicBezTo>
                      <a:cubicBezTo>
                        <a:pt x="175" y="110"/>
                        <a:pt x="175" y="109"/>
                        <a:pt x="174" y="109"/>
                      </a:cubicBezTo>
                      <a:close/>
                      <a:moveTo>
                        <a:pt x="171" y="77"/>
                      </a:moveTo>
                      <a:cubicBezTo>
                        <a:pt x="171" y="75"/>
                        <a:pt x="172" y="76"/>
                        <a:pt x="172" y="76"/>
                      </a:cubicBezTo>
                      <a:cubicBezTo>
                        <a:pt x="173" y="76"/>
                        <a:pt x="171" y="76"/>
                        <a:pt x="171" y="77"/>
                      </a:cubicBezTo>
                      <a:close/>
                      <a:moveTo>
                        <a:pt x="173" y="84"/>
                      </a:moveTo>
                      <a:cubicBezTo>
                        <a:pt x="173" y="84"/>
                        <a:pt x="172" y="84"/>
                        <a:pt x="172" y="84"/>
                      </a:cubicBezTo>
                      <a:cubicBezTo>
                        <a:pt x="173" y="82"/>
                        <a:pt x="174" y="83"/>
                        <a:pt x="175" y="82"/>
                      </a:cubicBezTo>
                      <a:cubicBezTo>
                        <a:pt x="175" y="84"/>
                        <a:pt x="173" y="83"/>
                        <a:pt x="173" y="84"/>
                      </a:cubicBezTo>
                      <a:close/>
                      <a:moveTo>
                        <a:pt x="176" y="98"/>
                      </a:moveTo>
                      <a:cubicBezTo>
                        <a:pt x="176" y="99"/>
                        <a:pt x="175" y="99"/>
                        <a:pt x="175" y="99"/>
                      </a:cubicBezTo>
                      <a:cubicBezTo>
                        <a:pt x="175" y="98"/>
                        <a:pt x="175" y="98"/>
                        <a:pt x="176" y="98"/>
                      </a:cubicBezTo>
                      <a:close/>
                      <a:moveTo>
                        <a:pt x="174" y="72"/>
                      </a:moveTo>
                      <a:cubicBezTo>
                        <a:pt x="173" y="74"/>
                        <a:pt x="172" y="74"/>
                        <a:pt x="171" y="74"/>
                      </a:cubicBezTo>
                      <a:cubicBezTo>
                        <a:pt x="171" y="73"/>
                        <a:pt x="173" y="71"/>
                        <a:pt x="174" y="72"/>
                      </a:cubicBezTo>
                      <a:close/>
                      <a:moveTo>
                        <a:pt x="172" y="71"/>
                      </a:moveTo>
                      <a:cubicBezTo>
                        <a:pt x="172" y="71"/>
                        <a:pt x="172" y="71"/>
                        <a:pt x="173" y="71"/>
                      </a:cubicBezTo>
                      <a:cubicBezTo>
                        <a:pt x="172" y="71"/>
                        <a:pt x="172" y="71"/>
                        <a:pt x="171" y="71"/>
                      </a:cubicBezTo>
                      <a:cubicBezTo>
                        <a:pt x="171" y="70"/>
                        <a:pt x="172" y="70"/>
                        <a:pt x="173" y="71"/>
                      </a:cubicBezTo>
                      <a:cubicBezTo>
                        <a:pt x="173" y="71"/>
                        <a:pt x="173" y="71"/>
                        <a:pt x="172" y="71"/>
                      </a:cubicBezTo>
                      <a:close/>
                      <a:moveTo>
                        <a:pt x="178" y="106"/>
                      </a:moveTo>
                      <a:cubicBezTo>
                        <a:pt x="178" y="107"/>
                        <a:pt x="177" y="106"/>
                        <a:pt x="177" y="107"/>
                      </a:cubicBezTo>
                      <a:cubicBezTo>
                        <a:pt x="177" y="106"/>
                        <a:pt x="177" y="106"/>
                        <a:pt x="177" y="106"/>
                      </a:cubicBezTo>
                      <a:cubicBezTo>
                        <a:pt x="178" y="106"/>
                        <a:pt x="178" y="106"/>
                        <a:pt x="178" y="106"/>
                      </a:cubicBezTo>
                      <a:cubicBezTo>
                        <a:pt x="178" y="106"/>
                        <a:pt x="177" y="106"/>
                        <a:pt x="178" y="106"/>
                      </a:cubicBezTo>
                      <a:close/>
                      <a:moveTo>
                        <a:pt x="176" y="83"/>
                      </a:moveTo>
                      <a:cubicBezTo>
                        <a:pt x="176" y="82"/>
                        <a:pt x="176" y="82"/>
                        <a:pt x="176" y="82"/>
                      </a:cubicBezTo>
                      <a:cubicBezTo>
                        <a:pt x="176" y="82"/>
                        <a:pt x="176" y="82"/>
                        <a:pt x="176" y="82"/>
                      </a:cubicBezTo>
                      <a:cubicBezTo>
                        <a:pt x="176" y="83"/>
                        <a:pt x="176" y="82"/>
                        <a:pt x="176" y="83"/>
                      </a:cubicBezTo>
                      <a:close/>
                      <a:moveTo>
                        <a:pt x="180" y="110"/>
                      </a:moveTo>
                      <a:cubicBezTo>
                        <a:pt x="180" y="109"/>
                        <a:pt x="181" y="109"/>
                        <a:pt x="182" y="109"/>
                      </a:cubicBezTo>
                      <a:cubicBezTo>
                        <a:pt x="182" y="110"/>
                        <a:pt x="181" y="109"/>
                        <a:pt x="180" y="110"/>
                      </a:cubicBezTo>
                      <a:close/>
                      <a:moveTo>
                        <a:pt x="180" y="98"/>
                      </a:moveTo>
                      <a:cubicBezTo>
                        <a:pt x="180" y="99"/>
                        <a:pt x="180" y="99"/>
                        <a:pt x="180" y="99"/>
                      </a:cubicBezTo>
                      <a:cubicBezTo>
                        <a:pt x="180" y="99"/>
                        <a:pt x="180" y="99"/>
                        <a:pt x="179" y="99"/>
                      </a:cubicBezTo>
                      <a:cubicBezTo>
                        <a:pt x="180" y="99"/>
                        <a:pt x="179" y="98"/>
                        <a:pt x="180" y="98"/>
                      </a:cubicBezTo>
                      <a:close/>
                      <a:moveTo>
                        <a:pt x="177" y="81"/>
                      </a:moveTo>
                      <a:cubicBezTo>
                        <a:pt x="177" y="81"/>
                        <a:pt x="179" y="80"/>
                        <a:pt x="179" y="81"/>
                      </a:cubicBezTo>
                      <a:cubicBezTo>
                        <a:pt x="178" y="82"/>
                        <a:pt x="178" y="81"/>
                        <a:pt x="177" y="81"/>
                      </a:cubicBezTo>
                      <a:close/>
                      <a:moveTo>
                        <a:pt x="180" y="96"/>
                      </a:moveTo>
                      <a:cubicBezTo>
                        <a:pt x="180" y="96"/>
                        <a:pt x="180" y="96"/>
                        <a:pt x="181" y="96"/>
                      </a:cubicBezTo>
                      <a:cubicBezTo>
                        <a:pt x="181" y="97"/>
                        <a:pt x="180" y="96"/>
                        <a:pt x="180" y="96"/>
                      </a:cubicBezTo>
                      <a:close/>
                      <a:moveTo>
                        <a:pt x="179" y="86"/>
                      </a:moveTo>
                      <a:cubicBezTo>
                        <a:pt x="179" y="86"/>
                        <a:pt x="179" y="86"/>
                        <a:pt x="180" y="86"/>
                      </a:cubicBezTo>
                      <a:cubicBezTo>
                        <a:pt x="179" y="86"/>
                        <a:pt x="179" y="86"/>
                        <a:pt x="179" y="86"/>
                      </a:cubicBezTo>
                      <a:close/>
                      <a:moveTo>
                        <a:pt x="181" y="98"/>
                      </a:moveTo>
                      <a:cubicBezTo>
                        <a:pt x="181" y="98"/>
                        <a:pt x="181" y="97"/>
                        <a:pt x="181" y="97"/>
                      </a:cubicBezTo>
                      <a:cubicBezTo>
                        <a:pt x="182" y="97"/>
                        <a:pt x="182" y="98"/>
                        <a:pt x="181" y="98"/>
                      </a:cubicBezTo>
                      <a:close/>
                      <a:moveTo>
                        <a:pt x="186" y="104"/>
                      </a:moveTo>
                      <a:cubicBezTo>
                        <a:pt x="186" y="105"/>
                        <a:pt x="185" y="106"/>
                        <a:pt x="184" y="105"/>
                      </a:cubicBezTo>
                      <a:cubicBezTo>
                        <a:pt x="184" y="103"/>
                        <a:pt x="185" y="105"/>
                        <a:pt x="186" y="104"/>
                      </a:cubicBezTo>
                      <a:close/>
                      <a:moveTo>
                        <a:pt x="184" y="96"/>
                      </a:moveTo>
                      <a:cubicBezTo>
                        <a:pt x="185" y="97"/>
                        <a:pt x="185" y="96"/>
                        <a:pt x="185" y="96"/>
                      </a:cubicBezTo>
                      <a:cubicBezTo>
                        <a:pt x="185" y="97"/>
                        <a:pt x="185" y="98"/>
                        <a:pt x="185" y="99"/>
                      </a:cubicBezTo>
                      <a:cubicBezTo>
                        <a:pt x="185" y="98"/>
                        <a:pt x="184" y="98"/>
                        <a:pt x="185" y="98"/>
                      </a:cubicBezTo>
                      <a:cubicBezTo>
                        <a:pt x="184" y="98"/>
                        <a:pt x="185" y="98"/>
                        <a:pt x="184" y="98"/>
                      </a:cubicBezTo>
                      <a:cubicBezTo>
                        <a:pt x="184" y="98"/>
                        <a:pt x="184" y="98"/>
                        <a:pt x="184" y="98"/>
                      </a:cubicBezTo>
                      <a:cubicBezTo>
                        <a:pt x="184" y="97"/>
                        <a:pt x="184" y="97"/>
                        <a:pt x="184" y="97"/>
                      </a:cubicBezTo>
                      <a:cubicBezTo>
                        <a:pt x="184" y="97"/>
                        <a:pt x="184" y="97"/>
                        <a:pt x="185" y="97"/>
                      </a:cubicBezTo>
                      <a:cubicBezTo>
                        <a:pt x="184" y="97"/>
                        <a:pt x="184" y="97"/>
                        <a:pt x="184" y="96"/>
                      </a:cubicBezTo>
                      <a:close/>
                      <a:moveTo>
                        <a:pt x="182" y="71"/>
                      </a:moveTo>
                      <a:cubicBezTo>
                        <a:pt x="182" y="72"/>
                        <a:pt x="181" y="70"/>
                        <a:pt x="180" y="70"/>
                      </a:cubicBezTo>
                      <a:cubicBezTo>
                        <a:pt x="181" y="70"/>
                        <a:pt x="181" y="71"/>
                        <a:pt x="182" y="71"/>
                      </a:cubicBezTo>
                      <a:close/>
                      <a:moveTo>
                        <a:pt x="185" y="92"/>
                      </a:moveTo>
                      <a:cubicBezTo>
                        <a:pt x="184" y="92"/>
                        <a:pt x="185" y="92"/>
                        <a:pt x="185" y="91"/>
                      </a:cubicBezTo>
                      <a:cubicBezTo>
                        <a:pt x="184" y="92"/>
                        <a:pt x="184" y="92"/>
                        <a:pt x="184" y="92"/>
                      </a:cubicBezTo>
                      <a:cubicBezTo>
                        <a:pt x="184" y="92"/>
                        <a:pt x="184" y="92"/>
                        <a:pt x="184" y="91"/>
                      </a:cubicBezTo>
                      <a:cubicBezTo>
                        <a:pt x="184" y="91"/>
                        <a:pt x="184" y="91"/>
                        <a:pt x="185" y="91"/>
                      </a:cubicBezTo>
                      <a:cubicBezTo>
                        <a:pt x="185" y="92"/>
                        <a:pt x="185" y="92"/>
                        <a:pt x="185" y="92"/>
                      </a:cubicBezTo>
                      <a:close/>
                      <a:moveTo>
                        <a:pt x="187" y="108"/>
                      </a:moveTo>
                      <a:cubicBezTo>
                        <a:pt x="187" y="107"/>
                        <a:pt x="187" y="107"/>
                        <a:pt x="188" y="108"/>
                      </a:cubicBezTo>
                      <a:cubicBezTo>
                        <a:pt x="188" y="108"/>
                        <a:pt x="187" y="108"/>
                        <a:pt x="187" y="108"/>
                      </a:cubicBezTo>
                      <a:close/>
                      <a:moveTo>
                        <a:pt x="186" y="100"/>
                      </a:moveTo>
                      <a:cubicBezTo>
                        <a:pt x="186" y="101"/>
                        <a:pt x="187" y="101"/>
                        <a:pt x="186" y="101"/>
                      </a:cubicBezTo>
                      <a:cubicBezTo>
                        <a:pt x="186" y="100"/>
                        <a:pt x="186" y="99"/>
                        <a:pt x="188" y="99"/>
                      </a:cubicBezTo>
                      <a:cubicBezTo>
                        <a:pt x="188" y="100"/>
                        <a:pt x="188" y="100"/>
                        <a:pt x="188" y="101"/>
                      </a:cubicBezTo>
                      <a:cubicBezTo>
                        <a:pt x="187" y="101"/>
                        <a:pt x="187" y="101"/>
                        <a:pt x="186" y="100"/>
                      </a:cubicBezTo>
                      <a:close/>
                      <a:moveTo>
                        <a:pt x="184" y="79"/>
                      </a:moveTo>
                      <a:cubicBezTo>
                        <a:pt x="184" y="80"/>
                        <a:pt x="183" y="79"/>
                        <a:pt x="183" y="79"/>
                      </a:cubicBezTo>
                      <a:cubicBezTo>
                        <a:pt x="183" y="79"/>
                        <a:pt x="183" y="78"/>
                        <a:pt x="184" y="79"/>
                      </a:cubicBezTo>
                      <a:close/>
                      <a:moveTo>
                        <a:pt x="186" y="96"/>
                      </a:moveTo>
                      <a:cubicBezTo>
                        <a:pt x="187" y="97"/>
                        <a:pt x="188" y="96"/>
                        <a:pt x="188" y="96"/>
                      </a:cubicBezTo>
                      <a:cubicBezTo>
                        <a:pt x="189" y="98"/>
                        <a:pt x="187" y="98"/>
                        <a:pt x="186" y="98"/>
                      </a:cubicBezTo>
                      <a:cubicBezTo>
                        <a:pt x="186" y="97"/>
                        <a:pt x="186" y="97"/>
                        <a:pt x="186" y="96"/>
                      </a:cubicBezTo>
                      <a:close/>
                      <a:moveTo>
                        <a:pt x="190" y="91"/>
                      </a:moveTo>
                      <a:cubicBezTo>
                        <a:pt x="189" y="91"/>
                        <a:pt x="187" y="91"/>
                        <a:pt x="185" y="92"/>
                      </a:cubicBezTo>
                      <a:cubicBezTo>
                        <a:pt x="186" y="91"/>
                        <a:pt x="188" y="90"/>
                        <a:pt x="190" y="91"/>
                      </a:cubicBezTo>
                      <a:close/>
                      <a:moveTo>
                        <a:pt x="183" y="74"/>
                      </a:moveTo>
                      <a:cubicBezTo>
                        <a:pt x="184" y="73"/>
                        <a:pt x="184" y="73"/>
                        <a:pt x="184" y="73"/>
                      </a:cubicBezTo>
                      <a:cubicBezTo>
                        <a:pt x="184" y="74"/>
                        <a:pt x="184" y="74"/>
                        <a:pt x="183" y="74"/>
                      </a:cubicBezTo>
                      <a:close/>
                      <a:moveTo>
                        <a:pt x="189" y="107"/>
                      </a:moveTo>
                      <a:cubicBezTo>
                        <a:pt x="190" y="107"/>
                        <a:pt x="190" y="107"/>
                        <a:pt x="190" y="107"/>
                      </a:cubicBezTo>
                      <a:cubicBezTo>
                        <a:pt x="190" y="107"/>
                        <a:pt x="189" y="107"/>
                        <a:pt x="190" y="108"/>
                      </a:cubicBezTo>
                      <a:cubicBezTo>
                        <a:pt x="190" y="108"/>
                        <a:pt x="189" y="107"/>
                        <a:pt x="189" y="107"/>
                      </a:cubicBezTo>
                      <a:close/>
                      <a:moveTo>
                        <a:pt x="188" y="95"/>
                      </a:moveTo>
                      <a:cubicBezTo>
                        <a:pt x="188" y="95"/>
                        <a:pt x="188" y="95"/>
                        <a:pt x="188" y="94"/>
                      </a:cubicBezTo>
                      <a:cubicBezTo>
                        <a:pt x="187" y="94"/>
                        <a:pt x="187" y="94"/>
                        <a:pt x="187" y="94"/>
                      </a:cubicBezTo>
                      <a:cubicBezTo>
                        <a:pt x="187" y="94"/>
                        <a:pt x="188" y="94"/>
                        <a:pt x="188" y="95"/>
                      </a:cubicBezTo>
                      <a:cubicBezTo>
                        <a:pt x="188" y="95"/>
                        <a:pt x="188" y="95"/>
                        <a:pt x="188" y="95"/>
                      </a:cubicBezTo>
                      <a:close/>
                      <a:moveTo>
                        <a:pt x="186" y="79"/>
                      </a:moveTo>
                      <a:cubicBezTo>
                        <a:pt x="188" y="79"/>
                        <a:pt x="188" y="79"/>
                        <a:pt x="188" y="79"/>
                      </a:cubicBezTo>
                      <a:cubicBezTo>
                        <a:pt x="188" y="79"/>
                        <a:pt x="188" y="79"/>
                        <a:pt x="188" y="79"/>
                      </a:cubicBezTo>
                      <a:cubicBezTo>
                        <a:pt x="187" y="79"/>
                        <a:pt x="186" y="80"/>
                        <a:pt x="186" y="79"/>
                      </a:cubicBezTo>
                      <a:close/>
                      <a:moveTo>
                        <a:pt x="192" y="102"/>
                      </a:moveTo>
                      <a:cubicBezTo>
                        <a:pt x="193" y="103"/>
                        <a:pt x="191" y="103"/>
                        <a:pt x="191" y="103"/>
                      </a:cubicBezTo>
                      <a:cubicBezTo>
                        <a:pt x="191" y="102"/>
                        <a:pt x="192" y="102"/>
                        <a:pt x="192" y="102"/>
                      </a:cubicBezTo>
                      <a:close/>
                      <a:moveTo>
                        <a:pt x="183" y="48"/>
                      </a:moveTo>
                      <a:cubicBezTo>
                        <a:pt x="183" y="48"/>
                        <a:pt x="183" y="49"/>
                        <a:pt x="183" y="48"/>
                      </a:cubicBezTo>
                      <a:cubicBezTo>
                        <a:pt x="183" y="49"/>
                        <a:pt x="182" y="49"/>
                        <a:pt x="182" y="49"/>
                      </a:cubicBezTo>
                      <a:cubicBezTo>
                        <a:pt x="182" y="48"/>
                        <a:pt x="182" y="47"/>
                        <a:pt x="183" y="48"/>
                      </a:cubicBezTo>
                      <a:close/>
                      <a:moveTo>
                        <a:pt x="186" y="71"/>
                      </a:moveTo>
                      <a:cubicBezTo>
                        <a:pt x="186" y="70"/>
                        <a:pt x="187" y="70"/>
                        <a:pt x="187" y="70"/>
                      </a:cubicBezTo>
                      <a:cubicBezTo>
                        <a:pt x="187" y="71"/>
                        <a:pt x="186" y="71"/>
                        <a:pt x="186" y="71"/>
                      </a:cubicBezTo>
                      <a:close/>
                      <a:moveTo>
                        <a:pt x="185" y="54"/>
                      </a:moveTo>
                      <a:cubicBezTo>
                        <a:pt x="185" y="55"/>
                        <a:pt x="184" y="54"/>
                        <a:pt x="184" y="54"/>
                      </a:cubicBezTo>
                      <a:cubicBezTo>
                        <a:pt x="184" y="54"/>
                        <a:pt x="184" y="54"/>
                        <a:pt x="184" y="53"/>
                      </a:cubicBezTo>
                      <a:cubicBezTo>
                        <a:pt x="184" y="53"/>
                        <a:pt x="184" y="54"/>
                        <a:pt x="185" y="54"/>
                      </a:cubicBezTo>
                      <a:close/>
                      <a:moveTo>
                        <a:pt x="189" y="77"/>
                      </a:moveTo>
                      <a:cubicBezTo>
                        <a:pt x="190" y="78"/>
                        <a:pt x="190" y="78"/>
                        <a:pt x="190" y="79"/>
                      </a:cubicBezTo>
                      <a:cubicBezTo>
                        <a:pt x="190" y="79"/>
                        <a:pt x="189" y="78"/>
                        <a:pt x="189" y="78"/>
                      </a:cubicBezTo>
                      <a:cubicBezTo>
                        <a:pt x="189" y="78"/>
                        <a:pt x="189" y="78"/>
                        <a:pt x="189" y="77"/>
                      </a:cubicBezTo>
                      <a:close/>
                      <a:moveTo>
                        <a:pt x="185" y="56"/>
                      </a:moveTo>
                      <a:cubicBezTo>
                        <a:pt x="185" y="55"/>
                        <a:pt x="186" y="55"/>
                        <a:pt x="187" y="56"/>
                      </a:cubicBezTo>
                      <a:cubicBezTo>
                        <a:pt x="186" y="57"/>
                        <a:pt x="186" y="56"/>
                        <a:pt x="185" y="56"/>
                      </a:cubicBezTo>
                      <a:close/>
                      <a:moveTo>
                        <a:pt x="192" y="87"/>
                      </a:moveTo>
                      <a:cubicBezTo>
                        <a:pt x="191" y="87"/>
                        <a:pt x="191" y="87"/>
                        <a:pt x="191" y="87"/>
                      </a:cubicBezTo>
                      <a:cubicBezTo>
                        <a:pt x="190" y="86"/>
                        <a:pt x="193" y="87"/>
                        <a:pt x="192" y="87"/>
                      </a:cubicBezTo>
                      <a:close/>
                      <a:moveTo>
                        <a:pt x="194" y="100"/>
                      </a:moveTo>
                      <a:cubicBezTo>
                        <a:pt x="194" y="101"/>
                        <a:pt x="194" y="101"/>
                        <a:pt x="193" y="101"/>
                      </a:cubicBezTo>
                      <a:cubicBezTo>
                        <a:pt x="194" y="100"/>
                        <a:pt x="194" y="100"/>
                        <a:pt x="193" y="99"/>
                      </a:cubicBezTo>
                      <a:cubicBezTo>
                        <a:pt x="194" y="99"/>
                        <a:pt x="194" y="100"/>
                        <a:pt x="194" y="100"/>
                      </a:cubicBezTo>
                      <a:close/>
                      <a:moveTo>
                        <a:pt x="187" y="53"/>
                      </a:moveTo>
                      <a:cubicBezTo>
                        <a:pt x="187" y="53"/>
                        <a:pt x="187" y="53"/>
                        <a:pt x="187" y="53"/>
                      </a:cubicBezTo>
                      <a:cubicBezTo>
                        <a:pt x="187" y="53"/>
                        <a:pt x="187" y="53"/>
                        <a:pt x="187" y="53"/>
                      </a:cubicBezTo>
                      <a:cubicBezTo>
                        <a:pt x="187" y="52"/>
                        <a:pt x="187" y="52"/>
                        <a:pt x="187" y="52"/>
                      </a:cubicBezTo>
                      <a:cubicBezTo>
                        <a:pt x="187" y="52"/>
                        <a:pt x="187" y="52"/>
                        <a:pt x="187" y="52"/>
                      </a:cubicBezTo>
                      <a:cubicBezTo>
                        <a:pt x="187" y="53"/>
                        <a:pt x="187" y="53"/>
                        <a:pt x="187" y="53"/>
                      </a:cubicBezTo>
                      <a:close/>
                      <a:moveTo>
                        <a:pt x="198" y="101"/>
                      </a:moveTo>
                      <a:cubicBezTo>
                        <a:pt x="197" y="102"/>
                        <a:pt x="197" y="102"/>
                        <a:pt x="196" y="102"/>
                      </a:cubicBezTo>
                      <a:cubicBezTo>
                        <a:pt x="196" y="101"/>
                        <a:pt x="197" y="101"/>
                        <a:pt x="198" y="101"/>
                      </a:cubicBezTo>
                      <a:close/>
                      <a:moveTo>
                        <a:pt x="198" y="98"/>
                      </a:moveTo>
                      <a:cubicBezTo>
                        <a:pt x="199" y="100"/>
                        <a:pt x="199" y="98"/>
                        <a:pt x="199" y="99"/>
                      </a:cubicBezTo>
                      <a:cubicBezTo>
                        <a:pt x="199" y="99"/>
                        <a:pt x="199" y="100"/>
                        <a:pt x="198" y="100"/>
                      </a:cubicBezTo>
                      <a:cubicBezTo>
                        <a:pt x="198" y="100"/>
                        <a:pt x="198" y="98"/>
                        <a:pt x="198" y="99"/>
                      </a:cubicBezTo>
                      <a:cubicBezTo>
                        <a:pt x="197" y="99"/>
                        <a:pt x="198" y="98"/>
                        <a:pt x="198" y="98"/>
                      </a:cubicBezTo>
                      <a:close/>
                      <a:moveTo>
                        <a:pt x="197" y="97"/>
                      </a:moveTo>
                      <a:cubicBezTo>
                        <a:pt x="197" y="96"/>
                        <a:pt x="198" y="97"/>
                        <a:pt x="197" y="96"/>
                      </a:cubicBezTo>
                      <a:cubicBezTo>
                        <a:pt x="198" y="96"/>
                        <a:pt x="198" y="96"/>
                        <a:pt x="198" y="96"/>
                      </a:cubicBezTo>
                      <a:cubicBezTo>
                        <a:pt x="198" y="97"/>
                        <a:pt x="198" y="97"/>
                        <a:pt x="197" y="97"/>
                      </a:cubicBezTo>
                      <a:close/>
                      <a:moveTo>
                        <a:pt x="200" y="99"/>
                      </a:moveTo>
                      <a:cubicBezTo>
                        <a:pt x="200" y="99"/>
                        <a:pt x="200" y="99"/>
                        <a:pt x="200" y="99"/>
                      </a:cubicBezTo>
                      <a:cubicBezTo>
                        <a:pt x="200" y="99"/>
                        <a:pt x="201" y="98"/>
                        <a:pt x="201" y="99"/>
                      </a:cubicBezTo>
                      <a:cubicBezTo>
                        <a:pt x="201" y="99"/>
                        <a:pt x="200" y="99"/>
                        <a:pt x="200" y="99"/>
                      </a:cubicBezTo>
                      <a:close/>
                      <a:moveTo>
                        <a:pt x="200" y="85"/>
                      </a:moveTo>
                      <a:cubicBezTo>
                        <a:pt x="199" y="86"/>
                        <a:pt x="199" y="86"/>
                        <a:pt x="198" y="86"/>
                      </a:cubicBezTo>
                      <a:cubicBezTo>
                        <a:pt x="198" y="85"/>
                        <a:pt x="199" y="85"/>
                        <a:pt x="199" y="84"/>
                      </a:cubicBezTo>
                      <a:cubicBezTo>
                        <a:pt x="199" y="84"/>
                        <a:pt x="199" y="85"/>
                        <a:pt x="200" y="85"/>
                      </a:cubicBezTo>
                      <a:close/>
                      <a:moveTo>
                        <a:pt x="202" y="98"/>
                      </a:moveTo>
                      <a:cubicBezTo>
                        <a:pt x="202" y="98"/>
                        <a:pt x="202" y="99"/>
                        <a:pt x="202" y="99"/>
                      </a:cubicBezTo>
                      <a:cubicBezTo>
                        <a:pt x="201" y="99"/>
                        <a:pt x="201" y="98"/>
                        <a:pt x="201" y="98"/>
                      </a:cubicBezTo>
                      <a:cubicBezTo>
                        <a:pt x="201" y="98"/>
                        <a:pt x="201" y="98"/>
                        <a:pt x="202" y="98"/>
                      </a:cubicBezTo>
                      <a:close/>
                      <a:moveTo>
                        <a:pt x="198" y="75"/>
                      </a:moveTo>
                      <a:cubicBezTo>
                        <a:pt x="198" y="75"/>
                        <a:pt x="198" y="74"/>
                        <a:pt x="198" y="74"/>
                      </a:cubicBezTo>
                      <a:cubicBezTo>
                        <a:pt x="198" y="73"/>
                        <a:pt x="199" y="73"/>
                        <a:pt x="199" y="74"/>
                      </a:cubicBezTo>
                      <a:cubicBezTo>
                        <a:pt x="199" y="74"/>
                        <a:pt x="198" y="75"/>
                        <a:pt x="198" y="75"/>
                      </a:cubicBezTo>
                      <a:close/>
                      <a:moveTo>
                        <a:pt x="199" y="45"/>
                      </a:moveTo>
                      <a:cubicBezTo>
                        <a:pt x="200" y="45"/>
                        <a:pt x="201" y="44"/>
                        <a:pt x="201" y="45"/>
                      </a:cubicBezTo>
                      <a:cubicBezTo>
                        <a:pt x="199" y="46"/>
                        <a:pt x="196" y="46"/>
                        <a:pt x="194" y="47"/>
                      </a:cubicBezTo>
                      <a:cubicBezTo>
                        <a:pt x="194" y="47"/>
                        <a:pt x="194" y="47"/>
                        <a:pt x="194" y="46"/>
                      </a:cubicBezTo>
                      <a:cubicBezTo>
                        <a:pt x="196" y="47"/>
                        <a:pt x="198" y="44"/>
                        <a:pt x="200" y="45"/>
                      </a:cubicBezTo>
                      <a:cubicBezTo>
                        <a:pt x="200" y="45"/>
                        <a:pt x="199" y="45"/>
                        <a:pt x="199" y="45"/>
                      </a:cubicBezTo>
                      <a:close/>
                      <a:moveTo>
                        <a:pt x="205" y="90"/>
                      </a:moveTo>
                      <a:cubicBezTo>
                        <a:pt x="204" y="90"/>
                        <a:pt x="204" y="90"/>
                        <a:pt x="204" y="90"/>
                      </a:cubicBezTo>
                      <a:cubicBezTo>
                        <a:pt x="204" y="91"/>
                        <a:pt x="205" y="91"/>
                        <a:pt x="205" y="90"/>
                      </a:cubicBezTo>
                      <a:cubicBezTo>
                        <a:pt x="206" y="90"/>
                        <a:pt x="206" y="90"/>
                        <a:pt x="206" y="90"/>
                      </a:cubicBezTo>
                      <a:cubicBezTo>
                        <a:pt x="206" y="91"/>
                        <a:pt x="206" y="91"/>
                        <a:pt x="206" y="91"/>
                      </a:cubicBezTo>
                      <a:cubicBezTo>
                        <a:pt x="205" y="91"/>
                        <a:pt x="205" y="92"/>
                        <a:pt x="203" y="92"/>
                      </a:cubicBezTo>
                      <a:cubicBezTo>
                        <a:pt x="203" y="92"/>
                        <a:pt x="203" y="92"/>
                        <a:pt x="203" y="91"/>
                      </a:cubicBezTo>
                      <a:cubicBezTo>
                        <a:pt x="203" y="91"/>
                        <a:pt x="203" y="90"/>
                        <a:pt x="203" y="90"/>
                      </a:cubicBezTo>
                      <a:cubicBezTo>
                        <a:pt x="203" y="89"/>
                        <a:pt x="203" y="91"/>
                        <a:pt x="202" y="91"/>
                      </a:cubicBezTo>
                      <a:cubicBezTo>
                        <a:pt x="202" y="89"/>
                        <a:pt x="204" y="89"/>
                        <a:pt x="205" y="90"/>
                      </a:cubicBezTo>
                      <a:close/>
                      <a:moveTo>
                        <a:pt x="207" y="91"/>
                      </a:moveTo>
                      <a:cubicBezTo>
                        <a:pt x="207" y="91"/>
                        <a:pt x="207" y="91"/>
                        <a:pt x="207" y="91"/>
                      </a:cubicBezTo>
                      <a:cubicBezTo>
                        <a:pt x="208" y="91"/>
                        <a:pt x="209" y="90"/>
                        <a:pt x="210" y="91"/>
                      </a:cubicBezTo>
                      <a:cubicBezTo>
                        <a:pt x="210" y="91"/>
                        <a:pt x="209" y="91"/>
                        <a:pt x="209" y="92"/>
                      </a:cubicBezTo>
                      <a:cubicBezTo>
                        <a:pt x="209" y="92"/>
                        <a:pt x="209" y="92"/>
                        <a:pt x="209" y="91"/>
                      </a:cubicBezTo>
                      <a:cubicBezTo>
                        <a:pt x="208" y="91"/>
                        <a:pt x="207" y="93"/>
                        <a:pt x="206" y="92"/>
                      </a:cubicBezTo>
                      <a:cubicBezTo>
                        <a:pt x="207" y="91"/>
                        <a:pt x="207" y="91"/>
                        <a:pt x="206" y="91"/>
                      </a:cubicBezTo>
                      <a:cubicBezTo>
                        <a:pt x="206" y="90"/>
                        <a:pt x="206" y="91"/>
                        <a:pt x="207" y="91"/>
                      </a:cubicBezTo>
                      <a:close/>
                      <a:moveTo>
                        <a:pt x="204" y="76"/>
                      </a:moveTo>
                      <a:cubicBezTo>
                        <a:pt x="203" y="75"/>
                        <a:pt x="204" y="74"/>
                        <a:pt x="204" y="74"/>
                      </a:cubicBezTo>
                      <a:cubicBezTo>
                        <a:pt x="204" y="75"/>
                        <a:pt x="205" y="74"/>
                        <a:pt x="205" y="75"/>
                      </a:cubicBezTo>
                      <a:cubicBezTo>
                        <a:pt x="205" y="76"/>
                        <a:pt x="204" y="75"/>
                        <a:pt x="204" y="76"/>
                      </a:cubicBezTo>
                      <a:close/>
                      <a:moveTo>
                        <a:pt x="206" y="89"/>
                      </a:moveTo>
                      <a:cubicBezTo>
                        <a:pt x="207" y="89"/>
                        <a:pt x="207" y="89"/>
                        <a:pt x="207" y="89"/>
                      </a:cubicBezTo>
                      <a:cubicBezTo>
                        <a:pt x="207" y="90"/>
                        <a:pt x="207" y="90"/>
                        <a:pt x="207" y="90"/>
                      </a:cubicBezTo>
                      <a:cubicBezTo>
                        <a:pt x="207" y="89"/>
                        <a:pt x="206" y="90"/>
                        <a:pt x="206" y="89"/>
                      </a:cubicBezTo>
                      <a:close/>
                      <a:moveTo>
                        <a:pt x="209" y="93"/>
                      </a:moveTo>
                      <a:cubicBezTo>
                        <a:pt x="209" y="93"/>
                        <a:pt x="208" y="94"/>
                        <a:pt x="208" y="94"/>
                      </a:cubicBezTo>
                      <a:cubicBezTo>
                        <a:pt x="208" y="94"/>
                        <a:pt x="209" y="93"/>
                        <a:pt x="209" y="93"/>
                      </a:cubicBezTo>
                      <a:close/>
                      <a:moveTo>
                        <a:pt x="210" y="95"/>
                      </a:moveTo>
                      <a:cubicBezTo>
                        <a:pt x="209" y="95"/>
                        <a:pt x="209" y="95"/>
                        <a:pt x="209" y="95"/>
                      </a:cubicBezTo>
                      <a:cubicBezTo>
                        <a:pt x="209" y="95"/>
                        <a:pt x="210" y="94"/>
                        <a:pt x="210" y="95"/>
                      </a:cubicBezTo>
                      <a:close/>
                      <a:moveTo>
                        <a:pt x="208" y="76"/>
                      </a:moveTo>
                      <a:cubicBezTo>
                        <a:pt x="208" y="76"/>
                        <a:pt x="208" y="76"/>
                        <a:pt x="208" y="76"/>
                      </a:cubicBezTo>
                      <a:cubicBezTo>
                        <a:pt x="208" y="77"/>
                        <a:pt x="207" y="77"/>
                        <a:pt x="207" y="76"/>
                      </a:cubicBezTo>
                      <a:cubicBezTo>
                        <a:pt x="207" y="76"/>
                        <a:pt x="207" y="76"/>
                        <a:pt x="208" y="76"/>
                      </a:cubicBezTo>
                      <a:close/>
                      <a:moveTo>
                        <a:pt x="213" y="96"/>
                      </a:moveTo>
                      <a:cubicBezTo>
                        <a:pt x="213" y="97"/>
                        <a:pt x="212" y="96"/>
                        <a:pt x="212" y="96"/>
                      </a:cubicBezTo>
                      <a:cubicBezTo>
                        <a:pt x="212" y="96"/>
                        <a:pt x="213" y="95"/>
                        <a:pt x="213" y="96"/>
                      </a:cubicBezTo>
                      <a:close/>
                      <a:moveTo>
                        <a:pt x="211" y="87"/>
                      </a:moveTo>
                      <a:cubicBezTo>
                        <a:pt x="211" y="88"/>
                        <a:pt x="211" y="88"/>
                        <a:pt x="211" y="88"/>
                      </a:cubicBezTo>
                      <a:cubicBezTo>
                        <a:pt x="210" y="88"/>
                        <a:pt x="210" y="88"/>
                        <a:pt x="210" y="88"/>
                      </a:cubicBezTo>
                      <a:cubicBezTo>
                        <a:pt x="210" y="87"/>
                        <a:pt x="210" y="87"/>
                        <a:pt x="211" y="87"/>
                      </a:cubicBezTo>
                      <a:close/>
                      <a:moveTo>
                        <a:pt x="213" y="96"/>
                      </a:moveTo>
                      <a:cubicBezTo>
                        <a:pt x="214" y="96"/>
                        <a:pt x="215" y="95"/>
                        <a:pt x="216" y="95"/>
                      </a:cubicBezTo>
                      <a:cubicBezTo>
                        <a:pt x="215" y="97"/>
                        <a:pt x="214" y="96"/>
                        <a:pt x="214" y="97"/>
                      </a:cubicBezTo>
                      <a:cubicBezTo>
                        <a:pt x="213" y="97"/>
                        <a:pt x="213" y="97"/>
                        <a:pt x="213" y="97"/>
                      </a:cubicBezTo>
                      <a:cubicBezTo>
                        <a:pt x="212" y="96"/>
                        <a:pt x="213" y="97"/>
                        <a:pt x="214" y="96"/>
                      </a:cubicBezTo>
                      <a:cubicBezTo>
                        <a:pt x="213" y="96"/>
                        <a:pt x="213" y="96"/>
                        <a:pt x="213" y="96"/>
                      </a:cubicBezTo>
                      <a:close/>
                      <a:moveTo>
                        <a:pt x="213" y="93"/>
                      </a:moveTo>
                      <a:cubicBezTo>
                        <a:pt x="213" y="94"/>
                        <a:pt x="213" y="94"/>
                        <a:pt x="212" y="94"/>
                      </a:cubicBezTo>
                      <a:cubicBezTo>
                        <a:pt x="212" y="93"/>
                        <a:pt x="213" y="93"/>
                        <a:pt x="213" y="93"/>
                      </a:cubicBezTo>
                      <a:close/>
                      <a:moveTo>
                        <a:pt x="209" y="73"/>
                      </a:moveTo>
                      <a:cubicBezTo>
                        <a:pt x="210" y="72"/>
                        <a:pt x="212" y="72"/>
                        <a:pt x="212" y="73"/>
                      </a:cubicBezTo>
                      <a:cubicBezTo>
                        <a:pt x="212" y="74"/>
                        <a:pt x="210" y="73"/>
                        <a:pt x="209" y="73"/>
                      </a:cubicBezTo>
                      <a:cubicBezTo>
                        <a:pt x="209" y="73"/>
                        <a:pt x="209" y="73"/>
                        <a:pt x="209" y="73"/>
                      </a:cubicBezTo>
                      <a:close/>
                      <a:moveTo>
                        <a:pt x="212" y="80"/>
                      </a:moveTo>
                      <a:cubicBezTo>
                        <a:pt x="212" y="81"/>
                        <a:pt x="211" y="80"/>
                        <a:pt x="212" y="81"/>
                      </a:cubicBezTo>
                      <a:cubicBezTo>
                        <a:pt x="212" y="81"/>
                        <a:pt x="212" y="81"/>
                        <a:pt x="211" y="80"/>
                      </a:cubicBezTo>
                      <a:cubicBezTo>
                        <a:pt x="211" y="80"/>
                        <a:pt x="212" y="79"/>
                        <a:pt x="212" y="79"/>
                      </a:cubicBezTo>
                      <a:cubicBezTo>
                        <a:pt x="212" y="79"/>
                        <a:pt x="212" y="80"/>
                        <a:pt x="212" y="80"/>
                      </a:cubicBezTo>
                      <a:close/>
                      <a:moveTo>
                        <a:pt x="214" y="83"/>
                      </a:moveTo>
                      <a:cubicBezTo>
                        <a:pt x="213" y="83"/>
                        <a:pt x="212" y="83"/>
                        <a:pt x="212" y="84"/>
                      </a:cubicBezTo>
                      <a:cubicBezTo>
                        <a:pt x="212" y="83"/>
                        <a:pt x="212" y="83"/>
                        <a:pt x="212" y="83"/>
                      </a:cubicBezTo>
                      <a:cubicBezTo>
                        <a:pt x="212" y="82"/>
                        <a:pt x="213" y="82"/>
                        <a:pt x="214" y="83"/>
                      </a:cubicBezTo>
                      <a:close/>
                      <a:moveTo>
                        <a:pt x="213" y="85"/>
                      </a:moveTo>
                      <a:cubicBezTo>
                        <a:pt x="213" y="84"/>
                        <a:pt x="214" y="84"/>
                        <a:pt x="215" y="84"/>
                      </a:cubicBezTo>
                      <a:cubicBezTo>
                        <a:pt x="215" y="85"/>
                        <a:pt x="214" y="85"/>
                        <a:pt x="213" y="85"/>
                      </a:cubicBezTo>
                      <a:close/>
                      <a:moveTo>
                        <a:pt x="216" y="83"/>
                      </a:moveTo>
                      <a:cubicBezTo>
                        <a:pt x="215" y="84"/>
                        <a:pt x="215" y="84"/>
                        <a:pt x="216" y="84"/>
                      </a:cubicBezTo>
                      <a:cubicBezTo>
                        <a:pt x="216" y="85"/>
                        <a:pt x="216" y="84"/>
                        <a:pt x="215" y="84"/>
                      </a:cubicBezTo>
                      <a:cubicBezTo>
                        <a:pt x="215" y="84"/>
                        <a:pt x="215" y="83"/>
                        <a:pt x="216" y="83"/>
                      </a:cubicBezTo>
                      <a:close/>
                      <a:moveTo>
                        <a:pt x="214" y="78"/>
                      </a:moveTo>
                      <a:cubicBezTo>
                        <a:pt x="215" y="78"/>
                        <a:pt x="214" y="77"/>
                        <a:pt x="214" y="77"/>
                      </a:cubicBezTo>
                      <a:cubicBezTo>
                        <a:pt x="214" y="77"/>
                        <a:pt x="215" y="77"/>
                        <a:pt x="215" y="76"/>
                      </a:cubicBezTo>
                      <a:cubicBezTo>
                        <a:pt x="215" y="77"/>
                        <a:pt x="214" y="77"/>
                        <a:pt x="215" y="78"/>
                      </a:cubicBezTo>
                      <a:cubicBezTo>
                        <a:pt x="216" y="77"/>
                        <a:pt x="218" y="78"/>
                        <a:pt x="218" y="76"/>
                      </a:cubicBezTo>
                      <a:cubicBezTo>
                        <a:pt x="219" y="77"/>
                        <a:pt x="220" y="75"/>
                        <a:pt x="221" y="75"/>
                      </a:cubicBezTo>
                      <a:cubicBezTo>
                        <a:pt x="219" y="78"/>
                        <a:pt x="216" y="78"/>
                        <a:pt x="214" y="78"/>
                      </a:cubicBezTo>
                      <a:cubicBezTo>
                        <a:pt x="213" y="77"/>
                        <a:pt x="214" y="78"/>
                        <a:pt x="214" y="78"/>
                      </a:cubicBezTo>
                      <a:close/>
                      <a:moveTo>
                        <a:pt x="218" y="95"/>
                      </a:moveTo>
                      <a:cubicBezTo>
                        <a:pt x="218" y="95"/>
                        <a:pt x="218" y="95"/>
                        <a:pt x="219" y="94"/>
                      </a:cubicBezTo>
                      <a:cubicBezTo>
                        <a:pt x="219" y="96"/>
                        <a:pt x="219" y="95"/>
                        <a:pt x="220" y="96"/>
                      </a:cubicBezTo>
                      <a:cubicBezTo>
                        <a:pt x="219" y="96"/>
                        <a:pt x="219" y="97"/>
                        <a:pt x="218" y="97"/>
                      </a:cubicBezTo>
                      <a:cubicBezTo>
                        <a:pt x="218" y="96"/>
                        <a:pt x="218" y="96"/>
                        <a:pt x="218" y="95"/>
                      </a:cubicBezTo>
                      <a:close/>
                      <a:moveTo>
                        <a:pt x="216" y="81"/>
                      </a:moveTo>
                      <a:cubicBezTo>
                        <a:pt x="215" y="81"/>
                        <a:pt x="215" y="82"/>
                        <a:pt x="215" y="82"/>
                      </a:cubicBezTo>
                      <a:cubicBezTo>
                        <a:pt x="214" y="81"/>
                        <a:pt x="216" y="80"/>
                        <a:pt x="216" y="81"/>
                      </a:cubicBezTo>
                      <a:close/>
                      <a:moveTo>
                        <a:pt x="218" y="92"/>
                      </a:moveTo>
                      <a:cubicBezTo>
                        <a:pt x="218" y="91"/>
                        <a:pt x="218" y="91"/>
                        <a:pt x="218" y="91"/>
                      </a:cubicBezTo>
                      <a:cubicBezTo>
                        <a:pt x="218" y="91"/>
                        <a:pt x="218" y="91"/>
                        <a:pt x="218" y="91"/>
                      </a:cubicBezTo>
                      <a:cubicBezTo>
                        <a:pt x="218" y="91"/>
                        <a:pt x="218" y="92"/>
                        <a:pt x="218" y="92"/>
                      </a:cubicBezTo>
                      <a:cubicBezTo>
                        <a:pt x="218" y="92"/>
                        <a:pt x="218" y="92"/>
                        <a:pt x="218" y="92"/>
                      </a:cubicBezTo>
                      <a:close/>
                      <a:moveTo>
                        <a:pt x="219" y="94"/>
                      </a:moveTo>
                      <a:cubicBezTo>
                        <a:pt x="219" y="94"/>
                        <a:pt x="219" y="94"/>
                        <a:pt x="218" y="94"/>
                      </a:cubicBezTo>
                      <a:cubicBezTo>
                        <a:pt x="218" y="94"/>
                        <a:pt x="219" y="93"/>
                        <a:pt x="219" y="94"/>
                      </a:cubicBezTo>
                      <a:close/>
                      <a:moveTo>
                        <a:pt x="211" y="63"/>
                      </a:moveTo>
                      <a:cubicBezTo>
                        <a:pt x="211" y="63"/>
                        <a:pt x="212" y="62"/>
                        <a:pt x="213" y="63"/>
                      </a:cubicBezTo>
                      <a:cubicBezTo>
                        <a:pt x="213" y="63"/>
                        <a:pt x="212" y="63"/>
                        <a:pt x="212" y="64"/>
                      </a:cubicBezTo>
                      <a:cubicBezTo>
                        <a:pt x="212" y="63"/>
                        <a:pt x="212" y="63"/>
                        <a:pt x="211" y="63"/>
                      </a:cubicBezTo>
                      <a:close/>
                      <a:moveTo>
                        <a:pt x="214" y="71"/>
                      </a:moveTo>
                      <a:cubicBezTo>
                        <a:pt x="214" y="71"/>
                        <a:pt x="214" y="72"/>
                        <a:pt x="214" y="72"/>
                      </a:cubicBezTo>
                      <a:cubicBezTo>
                        <a:pt x="214" y="73"/>
                        <a:pt x="214" y="73"/>
                        <a:pt x="214" y="72"/>
                      </a:cubicBezTo>
                      <a:cubicBezTo>
                        <a:pt x="213" y="72"/>
                        <a:pt x="214" y="72"/>
                        <a:pt x="214" y="71"/>
                      </a:cubicBezTo>
                      <a:close/>
                      <a:moveTo>
                        <a:pt x="221" y="95"/>
                      </a:moveTo>
                      <a:cubicBezTo>
                        <a:pt x="220" y="96"/>
                        <a:pt x="220" y="96"/>
                        <a:pt x="220" y="96"/>
                      </a:cubicBezTo>
                      <a:cubicBezTo>
                        <a:pt x="219" y="95"/>
                        <a:pt x="221" y="94"/>
                        <a:pt x="221" y="95"/>
                      </a:cubicBezTo>
                      <a:close/>
                      <a:moveTo>
                        <a:pt x="217" y="83"/>
                      </a:moveTo>
                      <a:cubicBezTo>
                        <a:pt x="217" y="82"/>
                        <a:pt x="218" y="82"/>
                        <a:pt x="218" y="82"/>
                      </a:cubicBezTo>
                      <a:cubicBezTo>
                        <a:pt x="218" y="82"/>
                        <a:pt x="218" y="82"/>
                        <a:pt x="218" y="82"/>
                      </a:cubicBezTo>
                      <a:cubicBezTo>
                        <a:pt x="218" y="83"/>
                        <a:pt x="218" y="82"/>
                        <a:pt x="217" y="83"/>
                      </a:cubicBezTo>
                      <a:close/>
                      <a:moveTo>
                        <a:pt x="221" y="89"/>
                      </a:moveTo>
                      <a:cubicBezTo>
                        <a:pt x="221" y="89"/>
                        <a:pt x="220" y="89"/>
                        <a:pt x="220" y="89"/>
                      </a:cubicBezTo>
                      <a:cubicBezTo>
                        <a:pt x="220" y="88"/>
                        <a:pt x="221" y="88"/>
                        <a:pt x="221" y="89"/>
                      </a:cubicBezTo>
                      <a:close/>
                      <a:moveTo>
                        <a:pt x="216" y="72"/>
                      </a:moveTo>
                      <a:cubicBezTo>
                        <a:pt x="216" y="71"/>
                        <a:pt x="216" y="71"/>
                        <a:pt x="216" y="71"/>
                      </a:cubicBezTo>
                      <a:cubicBezTo>
                        <a:pt x="216" y="71"/>
                        <a:pt x="216" y="71"/>
                        <a:pt x="217" y="71"/>
                      </a:cubicBezTo>
                      <a:cubicBezTo>
                        <a:pt x="217" y="72"/>
                        <a:pt x="216" y="72"/>
                        <a:pt x="216" y="72"/>
                      </a:cubicBezTo>
                      <a:close/>
                      <a:moveTo>
                        <a:pt x="214" y="63"/>
                      </a:moveTo>
                      <a:cubicBezTo>
                        <a:pt x="214" y="62"/>
                        <a:pt x="214" y="62"/>
                        <a:pt x="214" y="62"/>
                      </a:cubicBezTo>
                      <a:cubicBezTo>
                        <a:pt x="215" y="62"/>
                        <a:pt x="215" y="63"/>
                        <a:pt x="214" y="63"/>
                      </a:cubicBezTo>
                      <a:close/>
                      <a:moveTo>
                        <a:pt x="224" y="83"/>
                      </a:moveTo>
                      <a:cubicBezTo>
                        <a:pt x="224" y="84"/>
                        <a:pt x="224" y="84"/>
                        <a:pt x="224" y="85"/>
                      </a:cubicBezTo>
                      <a:cubicBezTo>
                        <a:pt x="223" y="84"/>
                        <a:pt x="223" y="83"/>
                        <a:pt x="224" y="83"/>
                      </a:cubicBezTo>
                      <a:close/>
                      <a:moveTo>
                        <a:pt x="218" y="59"/>
                      </a:moveTo>
                      <a:cubicBezTo>
                        <a:pt x="218" y="60"/>
                        <a:pt x="217" y="60"/>
                        <a:pt x="217" y="59"/>
                      </a:cubicBezTo>
                      <a:cubicBezTo>
                        <a:pt x="218" y="59"/>
                        <a:pt x="218" y="59"/>
                        <a:pt x="218" y="59"/>
                      </a:cubicBezTo>
                      <a:close/>
                      <a:moveTo>
                        <a:pt x="219" y="62"/>
                      </a:moveTo>
                      <a:cubicBezTo>
                        <a:pt x="219" y="61"/>
                        <a:pt x="219" y="61"/>
                        <a:pt x="219" y="61"/>
                      </a:cubicBezTo>
                      <a:cubicBezTo>
                        <a:pt x="220" y="61"/>
                        <a:pt x="220" y="62"/>
                        <a:pt x="219" y="62"/>
                      </a:cubicBezTo>
                      <a:close/>
                      <a:moveTo>
                        <a:pt x="223" y="65"/>
                      </a:moveTo>
                      <a:cubicBezTo>
                        <a:pt x="223" y="65"/>
                        <a:pt x="222" y="65"/>
                        <a:pt x="222" y="65"/>
                      </a:cubicBezTo>
                      <a:cubicBezTo>
                        <a:pt x="222" y="64"/>
                        <a:pt x="223" y="65"/>
                        <a:pt x="223" y="65"/>
                      </a:cubicBezTo>
                      <a:close/>
                      <a:moveTo>
                        <a:pt x="227" y="80"/>
                      </a:moveTo>
                      <a:cubicBezTo>
                        <a:pt x="227" y="79"/>
                        <a:pt x="228" y="80"/>
                        <a:pt x="228" y="80"/>
                      </a:cubicBezTo>
                      <a:cubicBezTo>
                        <a:pt x="228" y="81"/>
                        <a:pt x="227" y="80"/>
                        <a:pt x="227" y="80"/>
                      </a:cubicBezTo>
                      <a:close/>
                      <a:moveTo>
                        <a:pt x="224" y="53"/>
                      </a:moveTo>
                      <a:cubicBezTo>
                        <a:pt x="223" y="53"/>
                        <a:pt x="222" y="54"/>
                        <a:pt x="222" y="54"/>
                      </a:cubicBezTo>
                      <a:cubicBezTo>
                        <a:pt x="221" y="53"/>
                        <a:pt x="222" y="53"/>
                        <a:pt x="223" y="53"/>
                      </a:cubicBezTo>
                      <a:cubicBezTo>
                        <a:pt x="223" y="52"/>
                        <a:pt x="221" y="53"/>
                        <a:pt x="221" y="54"/>
                      </a:cubicBezTo>
                      <a:cubicBezTo>
                        <a:pt x="221" y="54"/>
                        <a:pt x="220" y="54"/>
                        <a:pt x="220" y="53"/>
                      </a:cubicBezTo>
                      <a:cubicBezTo>
                        <a:pt x="220" y="52"/>
                        <a:pt x="221" y="53"/>
                        <a:pt x="221" y="52"/>
                      </a:cubicBezTo>
                      <a:cubicBezTo>
                        <a:pt x="221" y="52"/>
                        <a:pt x="221" y="52"/>
                        <a:pt x="221" y="52"/>
                      </a:cubicBezTo>
                      <a:cubicBezTo>
                        <a:pt x="221" y="51"/>
                        <a:pt x="222" y="52"/>
                        <a:pt x="222" y="51"/>
                      </a:cubicBezTo>
                      <a:cubicBezTo>
                        <a:pt x="222" y="52"/>
                        <a:pt x="223" y="52"/>
                        <a:pt x="223" y="52"/>
                      </a:cubicBezTo>
                      <a:cubicBezTo>
                        <a:pt x="223" y="53"/>
                        <a:pt x="224" y="52"/>
                        <a:pt x="225" y="52"/>
                      </a:cubicBezTo>
                      <a:cubicBezTo>
                        <a:pt x="225" y="52"/>
                        <a:pt x="224" y="51"/>
                        <a:pt x="225" y="51"/>
                      </a:cubicBezTo>
                      <a:cubicBezTo>
                        <a:pt x="225" y="52"/>
                        <a:pt x="225" y="52"/>
                        <a:pt x="225" y="53"/>
                      </a:cubicBezTo>
                      <a:cubicBezTo>
                        <a:pt x="225" y="53"/>
                        <a:pt x="225" y="53"/>
                        <a:pt x="224" y="53"/>
                      </a:cubicBezTo>
                      <a:cubicBezTo>
                        <a:pt x="224" y="53"/>
                        <a:pt x="225" y="54"/>
                        <a:pt x="224" y="54"/>
                      </a:cubicBezTo>
                      <a:cubicBezTo>
                        <a:pt x="224" y="54"/>
                        <a:pt x="224" y="54"/>
                        <a:pt x="224" y="53"/>
                      </a:cubicBezTo>
                      <a:close/>
                      <a:moveTo>
                        <a:pt x="223" y="65"/>
                      </a:moveTo>
                      <a:cubicBezTo>
                        <a:pt x="224" y="64"/>
                        <a:pt x="224" y="63"/>
                        <a:pt x="224" y="65"/>
                      </a:cubicBezTo>
                      <a:lnTo>
                        <a:pt x="223" y="65"/>
                      </a:lnTo>
                      <a:close/>
                      <a:moveTo>
                        <a:pt x="225" y="59"/>
                      </a:moveTo>
                      <a:cubicBezTo>
                        <a:pt x="225" y="60"/>
                        <a:pt x="224" y="60"/>
                        <a:pt x="224" y="61"/>
                      </a:cubicBezTo>
                      <a:cubicBezTo>
                        <a:pt x="224" y="59"/>
                        <a:pt x="223" y="61"/>
                        <a:pt x="223" y="60"/>
                      </a:cubicBezTo>
                      <a:cubicBezTo>
                        <a:pt x="223" y="60"/>
                        <a:pt x="223" y="60"/>
                        <a:pt x="223" y="59"/>
                      </a:cubicBezTo>
                      <a:cubicBezTo>
                        <a:pt x="223" y="58"/>
                        <a:pt x="224" y="60"/>
                        <a:pt x="225" y="59"/>
                      </a:cubicBezTo>
                      <a:close/>
                      <a:moveTo>
                        <a:pt x="222" y="56"/>
                      </a:moveTo>
                      <a:cubicBezTo>
                        <a:pt x="222" y="55"/>
                        <a:pt x="222" y="56"/>
                        <a:pt x="223" y="55"/>
                      </a:cubicBezTo>
                      <a:cubicBezTo>
                        <a:pt x="223" y="56"/>
                        <a:pt x="222" y="56"/>
                        <a:pt x="222" y="56"/>
                      </a:cubicBezTo>
                      <a:close/>
                      <a:moveTo>
                        <a:pt x="221" y="55"/>
                      </a:moveTo>
                      <a:cubicBezTo>
                        <a:pt x="221" y="54"/>
                        <a:pt x="222" y="55"/>
                        <a:pt x="222" y="54"/>
                      </a:cubicBezTo>
                      <a:cubicBezTo>
                        <a:pt x="223" y="55"/>
                        <a:pt x="222" y="55"/>
                        <a:pt x="221" y="55"/>
                      </a:cubicBezTo>
                      <a:close/>
                      <a:moveTo>
                        <a:pt x="220" y="46"/>
                      </a:moveTo>
                      <a:cubicBezTo>
                        <a:pt x="220" y="47"/>
                        <a:pt x="220" y="47"/>
                        <a:pt x="219" y="47"/>
                      </a:cubicBezTo>
                      <a:cubicBezTo>
                        <a:pt x="219" y="46"/>
                        <a:pt x="219" y="46"/>
                        <a:pt x="219" y="46"/>
                      </a:cubicBezTo>
                      <a:cubicBezTo>
                        <a:pt x="220" y="46"/>
                        <a:pt x="220" y="47"/>
                        <a:pt x="220" y="46"/>
                      </a:cubicBezTo>
                      <a:close/>
                      <a:moveTo>
                        <a:pt x="219" y="44"/>
                      </a:moveTo>
                      <a:cubicBezTo>
                        <a:pt x="219" y="44"/>
                        <a:pt x="219" y="44"/>
                        <a:pt x="219" y="44"/>
                      </a:cubicBezTo>
                      <a:cubicBezTo>
                        <a:pt x="219" y="44"/>
                        <a:pt x="219" y="44"/>
                        <a:pt x="220" y="44"/>
                      </a:cubicBezTo>
                      <a:cubicBezTo>
                        <a:pt x="220" y="44"/>
                        <a:pt x="219" y="45"/>
                        <a:pt x="219" y="44"/>
                      </a:cubicBezTo>
                      <a:cubicBezTo>
                        <a:pt x="219" y="44"/>
                        <a:pt x="219" y="44"/>
                        <a:pt x="219" y="44"/>
                      </a:cubicBezTo>
                      <a:close/>
                      <a:moveTo>
                        <a:pt x="230" y="76"/>
                      </a:moveTo>
                      <a:cubicBezTo>
                        <a:pt x="230" y="77"/>
                        <a:pt x="228" y="77"/>
                        <a:pt x="228" y="76"/>
                      </a:cubicBezTo>
                      <a:cubicBezTo>
                        <a:pt x="228" y="75"/>
                        <a:pt x="229" y="77"/>
                        <a:pt x="230" y="76"/>
                      </a:cubicBezTo>
                      <a:close/>
                      <a:moveTo>
                        <a:pt x="222" y="54"/>
                      </a:moveTo>
                      <a:cubicBezTo>
                        <a:pt x="223" y="54"/>
                        <a:pt x="223" y="55"/>
                        <a:pt x="223" y="54"/>
                      </a:cubicBezTo>
                      <a:cubicBezTo>
                        <a:pt x="223" y="55"/>
                        <a:pt x="223" y="55"/>
                        <a:pt x="223" y="55"/>
                      </a:cubicBezTo>
                      <a:lnTo>
                        <a:pt x="222" y="54"/>
                      </a:lnTo>
                      <a:close/>
                      <a:moveTo>
                        <a:pt x="225" y="60"/>
                      </a:moveTo>
                      <a:cubicBezTo>
                        <a:pt x="225" y="60"/>
                        <a:pt x="225" y="60"/>
                        <a:pt x="226" y="60"/>
                      </a:cubicBezTo>
                      <a:cubicBezTo>
                        <a:pt x="226" y="61"/>
                        <a:pt x="225" y="60"/>
                        <a:pt x="225" y="60"/>
                      </a:cubicBezTo>
                      <a:close/>
                      <a:moveTo>
                        <a:pt x="236" y="92"/>
                      </a:moveTo>
                      <a:cubicBezTo>
                        <a:pt x="236" y="93"/>
                        <a:pt x="236" y="94"/>
                        <a:pt x="235" y="94"/>
                      </a:cubicBezTo>
                      <a:cubicBezTo>
                        <a:pt x="235" y="93"/>
                        <a:pt x="236" y="93"/>
                        <a:pt x="236" y="92"/>
                      </a:cubicBezTo>
                      <a:close/>
                      <a:moveTo>
                        <a:pt x="230" y="74"/>
                      </a:moveTo>
                      <a:cubicBezTo>
                        <a:pt x="230" y="74"/>
                        <a:pt x="230" y="74"/>
                        <a:pt x="229" y="73"/>
                      </a:cubicBezTo>
                      <a:cubicBezTo>
                        <a:pt x="230" y="72"/>
                        <a:pt x="230" y="72"/>
                        <a:pt x="230" y="72"/>
                      </a:cubicBezTo>
                      <a:cubicBezTo>
                        <a:pt x="230" y="73"/>
                        <a:pt x="230" y="73"/>
                        <a:pt x="230" y="74"/>
                      </a:cubicBezTo>
                      <a:close/>
                      <a:moveTo>
                        <a:pt x="237" y="92"/>
                      </a:moveTo>
                      <a:cubicBezTo>
                        <a:pt x="238" y="93"/>
                        <a:pt x="236" y="93"/>
                        <a:pt x="236" y="93"/>
                      </a:cubicBezTo>
                      <a:cubicBezTo>
                        <a:pt x="236" y="92"/>
                        <a:pt x="237" y="92"/>
                        <a:pt x="237" y="92"/>
                      </a:cubicBezTo>
                      <a:close/>
                      <a:moveTo>
                        <a:pt x="229" y="63"/>
                      </a:moveTo>
                      <a:cubicBezTo>
                        <a:pt x="228" y="62"/>
                        <a:pt x="229" y="64"/>
                        <a:pt x="229" y="64"/>
                      </a:cubicBezTo>
                      <a:cubicBezTo>
                        <a:pt x="229" y="63"/>
                        <a:pt x="228" y="63"/>
                        <a:pt x="228" y="63"/>
                      </a:cubicBezTo>
                      <a:cubicBezTo>
                        <a:pt x="228" y="62"/>
                        <a:pt x="228" y="62"/>
                        <a:pt x="228" y="62"/>
                      </a:cubicBezTo>
                      <a:cubicBezTo>
                        <a:pt x="228" y="62"/>
                        <a:pt x="229" y="62"/>
                        <a:pt x="229" y="62"/>
                      </a:cubicBezTo>
                      <a:cubicBezTo>
                        <a:pt x="229" y="62"/>
                        <a:pt x="229" y="62"/>
                        <a:pt x="229" y="63"/>
                      </a:cubicBezTo>
                      <a:close/>
                      <a:moveTo>
                        <a:pt x="224" y="46"/>
                      </a:moveTo>
                      <a:cubicBezTo>
                        <a:pt x="224" y="46"/>
                        <a:pt x="224" y="46"/>
                        <a:pt x="224" y="45"/>
                      </a:cubicBezTo>
                      <a:cubicBezTo>
                        <a:pt x="224" y="45"/>
                        <a:pt x="225" y="46"/>
                        <a:pt x="225" y="46"/>
                      </a:cubicBezTo>
                      <a:cubicBezTo>
                        <a:pt x="225" y="46"/>
                        <a:pt x="225" y="47"/>
                        <a:pt x="224" y="47"/>
                      </a:cubicBezTo>
                      <a:cubicBezTo>
                        <a:pt x="224" y="46"/>
                        <a:pt x="224" y="47"/>
                        <a:pt x="224" y="46"/>
                      </a:cubicBezTo>
                      <a:close/>
                      <a:moveTo>
                        <a:pt x="231" y="65"/>
                      </a:moveTo>
                      <a:cubicBezTo>
                        <a:pt x="231" y="65"/>
                        <a:pt x="230" y="65"/>
                        <a:pt x="230" y="65"/>
                      </a:cubicBezTo>
                      <a:cubicBezTo>
                        <a:pt x="231" y="65"/>
                        <a:pt x="231" y="65"/>
                        <a:pt x="231" y="66"/>
                      </a:cubicBezTo>
                      <a:cubicBezTo>
                        <a:pt x="231" y="66"/>
                        <a:pt x="231" y="66"/>
                        <a:pt x="230" y="66"/>
                      </a:cubicBezTo>
                      <a:cubicBezTo>
                        <a:pt x="230" y="66"/>
                        <a:pt x="230" y="65"/>
                        <a:pt x="231" y="65"/>
                      </a:cubicBezTo>
                      <a:close/>
                      <a:moveTo>
                        <a:pt x="226" y="47"/>
                      </a:moveTo>
                      <a:cubicBezTo>
                        <a:pt x="226" y="47"/>
                        <a:pt x="226" y="47"/>
                        <a:pt x="226" y="47"/>
                      </a:cubicBezTo>
                      <a:cubicBezTo>
                        <a:pt x="226" y="47"/>
                        <a:pt x="226" y="47"/>
                        <a:pt x="227" y="47"/>
                      </a:cubicBezTo>
                      <a:cubicBezTo>
                        <a:pt x="227" y="47"/>
                        <a:pt x="227" y="47"/>
                        <a:pt x="227" y="47"/>
                      </a:cubicBezTo>
                      <a:cubicBezTo>
                        <a:pt x="227" y="47"/>
                        <a:pt x="226" y="49"/>
                        <a:pt x="226" y="48"/>
                      </a:cubicBezTo>
                      <a:cubicBezTo>
                        <a:pt x="226" y="48"/>
                        <a:pt x="226" y="49"/>
                        <a:pt x="225" y="48"/>
                      </a:cubicBezTo>
                      <a:cubicBezTo>
                        <a:pt x="225" y="48"/>
                        <a:pt x="225" y="47"/>
                        <a:pt x="226" y="47"/>
                      </a:cubicBezTo>
                      <a:cubicBezTo>
                        <a:pt x="226" y="48"/>
                        <a:pt x="226" y="46"/>
                        <a:pt x="226" y="47"/>
                      </a:cubicBezTo>
                      <a:close/>
                      <a:moveTo>
                        <a:pt x="224" y="43"/>
                      </a:moveTo>
                      <a:cubicBezTo>
                        <a:pt x="224" y="43"/>
                        <a:pt x="224" y="43"/>
                        <a:pt x="224" y="43"/>
                      </a:cubicBezTo>
                      <a:cubicBezTo>
                        <a:pt x="224" y="43"/>
                        <a:pt x="223" y="43"/>
                        <a:pt x="223" y="43"/>
                      </a:cubicBezTo>
                      <a:cubicBezTo>
                        <a:pt x="223" y="41"/>
                        <a:pt x="224" y="43"/>
                        <a:pt x="224" y="43"/>
                      </a:cubicBezTo>
                      <a:close/>
                      <a:moveTo>
                        <a:pt x="226" y="51"/>
                      </a:moveTo>
                      <a:cubicBezTo>
                        <a:pt x="226" y="51"/>
                        <a:pt x="226" y="51"/>
                        <a:pt x="226" y="51"/>
                      </a:cubicBezTo>
                      <a:cubicBezTo>
                        <a:pt x="226" y="51"/>
                        <a:pt x="226" y="51"/>
                        <a:pt x="226" y="50"/>
                      </a:cubicBezTo>
                      <a:cubicBezTo>
                        <a:pt x="226" y="50"/>
                        <a:pt x="226" y="51"/>
                        <a:pt x="227" y="50"/>
                      </a:cubicBezTo>
                      <a:cubicBezTo>
                        <a:pt x="227" y="51"/>
                        <a:pt x="227" y="51"/>
                        <a:pt x="226" y="51"/>
                      </a:cubicBezTo>
                      <a:close/>
                      <a:moveTo>
                        <a:pt x="234" y="71"/>
                      </a:moveTo>
                      <a:cubicBezTo>
                        <a:pt x="235" y="72"/>
                        <a:pt x="235" y="72"/>
                        <a:pt x="235" y="72"/>
                      </a:cubicBezTo>
                      <a:cubicBezTo>
                        <a:pt x="234" y="73"/>
                        <a:pt x="233" y="72"/>
                        <a:pt x="233" y="73"/>
                      </a:cubicBezTo>
                      <a:cubicBezTo>
                        <a:pt x="233" y="73"/>
                        <a:pt x="233" y="72"/>
                        <a:pt x="233" y="72"/>
                      </a:cubicBezTo>
                      <a:cubicBezTo>
                        <a:pt x="232" y="71"/>
                        <a:pt x="234" y="72"/>
                        <a:pt x="234" y="71"/>
                      </a:cubicBezTo>
                      <a:close/>
                      <a:moveTo>
                        <a:pt x="228" y="54"/>
                      </a:moveTo>
                      <a:cubicBezTo>
                        <a:pt x="228" y="54"/>
                        <a:pt x="228" y="54"/>
                        <a:pt x="229" y="54"/>
                      </a:cubicBezTo>
                      <a:cubicBezTo>
                        <a:pt x="229" y="54"/>
                        <a:pt x="228" y="54"/>
                        <a:pt x="228" y="54"/>
                      </a:cubicBezTo>
                      <a:close/>
                      <a:moveTo>
                        <a:pt x="227" y="51"/>
                      </a:moveTo>
                      <a:cubicBezTo>
                        <a:pt x="228" y="50"/>
                        <a:pt x="228" y="51"/>
                        <a:pt x="229" y="51"/>
                      </a:cubicBezTo>
                      <a:cubicBezTo>
                        <a:pt x="229" y="52"/>
                        <a:pt x="228" y="51"/>
                        <a:pt x="227" y="51"/>
                      </a:cubicBezTo>
                      <a:close/>
                      <a:moveTo>
                        <a:pt x="233" y="63"/>
                      </a:moveTo>
                      <a:cubicBezTo>
                        <a:pt x="233" y="63"/>
                        <a:pt x="233" y="64"/>
                        <a:pt x="234" y="64"/>
                      </a:cubicBezTo>
                      <a:cubicBezTo>
                        <a:pt x="234" y="64"/>
                        <a:pt x="234" y="63"/>
                        <a:pt x="234" y="63"/>
                      </a:cubicBezTo>
                      <a:cubicBezTo>
                        <a:pt x="235" y="64"/>
                        <a:pt x="234" y="64"/>
                        <a:pt x="234" y="64"/>
                      </a:cubicBezTo>
                      <a:cubicBezTo>
                        <a:pt x="234" y="64"/>
                        <a:pt x="234" y="64"/>
                        <a:pt x="235" y="64"/>
                      </a:cubicBezTo>
                      <a:cubicBezTo>
                        <a:pt x="235" y="65"/>
                        <a:pt x="234" y="64"/>
                        <a:pt x="234" y="65"/>
                      </a:cubicBezTo>
                      <a:cubicBezTo>
                        <a:pt x="235" y="65"/>
                        <a:pt x="235" y="65"/>
                        <a:pt x="236" y="64"/>
                      </a:cubicBezTo>
                      <a:cubicBezTo>
                        <a:pt x="236" y="65"/>
                        <a:pt x="236" y="65"/>
                        <a:pt x="235" y="66"/>
                      </a:cubicBezTo>
                      <a:cubicBezTo>
                        <a:pt x="235" y="65"/>
                        <a:pt x="235" y="65"/>
                        <a:pt x="235" y="65"/>
                      </a:cubicBezTo>
                      <a:cubicBezTo>
                        <a:pt x="234" y="65"/>
                        <a:pt x="235" y="66"/>
                        <a:pt x="235" y="66"/>
                      </a:cubicBezTo>
                      <a:cubicBezTo>
                        <a:pt x="234" y="66"/>
                        <a:pt x="234" y="66"/>
                        <a:pt x="234" y="65"/>
                      </a:cubicBezTo>
                      <a:cubicBezTo>
                        <a:pt x="234" y="65"/>
                        <a:pt x="234" y="65"/>
                        <a:pt x="233" y="65"/>
                      </a:cubicBezTo>
                      <a:cubicBezTo>
                        <a:pt x="233" y="65"/>
                        <a:pt x="234" y="65"/>
                        <a:pt x="234" y="65"/>
                      </a:cubicBezTo>
                      <a:cubicBezTo>
                        <a:pt x="234" y="64"/>
                        <a:pt x="233" y="65"/>
                        <a:pt x="233" y="64"/>
                      </a:cubicBezTo>
                      <a:cubicBezTo>
                        <a:pt x="233" y="65"/>
                        <a:pt x="233" y="66"/>
                        <a:pt x="232" y="65"/>
                      </a:cubicBezTo>
                      <a:cubicBezTo>
                        <a:pt x="232" y="65"/>
                        <a:pt x="233" y="65"/>
                        <a:pt x="233" y="63"/>
                      </a:cubicBezTo>
                      <a:close/>
                      <a:moveTo>
                        <a:pt x="231" y="50"/>
                      </a:moveTo>
                      <a:cubicBezTo>
                        <a:pt x="231" y="51"/>
                        <a:pt x="229" y="50"/>
                        <a:pt x="228" y="50"/>
                      </a:cubicBezTo>
                      <a:cubicBezTo>
                        <a:pt x="229" y="49"/>
                        <a:pt x="230" y="50"/>
                        <a:pt x="231" y="50"/>
                      </a:cubicBezTo>
                      <a:close/>
                      <a:moveTo>
                        <a:pt x="232" y="61"/>
                      </a:moveTo>
                      <a:cubicBezTo>
                        <a:pt x="232" y="61"/>
                        <a:pt x="232" y="61"/>
                        <a:pt x="231" y="61"/>
                      </a:cubicBezTo>
                      <a:cubicBezTo>
                        <a:pt x="231" y="60"/>
                        <a:pt x="232" y="61"/>
                        <a:pt x="232" y="61"/>
                      </a:cubicBezTo>
                      <a:close/>
                      <a:moveTo>
                        <a:pt x="227" y="41"/>
                      </a:moveTo>
                      <a:cubicBezTo>
                        <a:pt x="227" y="42"/>
                        <a:pt x="227" y="42"/>
                        <a:pt x="226" y="42"/>
                      </a:cubicBezTo>
                      <a:cubicBezTo>
                        <a:pt x="226" y="41"/>
                        <a:pt x="227" y="41"/>
                        <a:pt x="227" y="41"/>
                      </a:cubicBezTo>
                      <a:close/>
                      <a:moveTo>
                        <a:pt x="236" y="64"/>
                      </a:moveTo>
                      <a:cubicBezTo>
                        <a:pt x="236" y="64"/>
                        <a:pt x="235" y="64"/>
                        <a:pt x="235" y="64"/>
                      </a:cubicBezTo>
                      <a:cubicBezTo>
                        <a:pt x="235" y="63"/>
                        <a:pt x="235" y="64"/>
                        <a:pt x="236" y="64"/>
                      </a:cubicBezTo>
                      <a:close/>
                      <a:moveTo>
                        <a:pt x="233" y="57"/>
                      </a:moveTo>
                      <a:cubicBezTo>
                        <a:pt x="233" y="57"/>
                        <a:pt x="233" y="58"/>
                        <a:pt x="234" y="58"/>
                      </a:cubicBezTo>
                      <a:cubicBezTo>
                        <a:pt x="234" y="58"/>
                        <a:pt x="233" y="58"/>
                        <a:pt x="234" y="59"/>
                      </a:cubicBezTo>
                      <a:cubicBezTo>
                        <a:pt x="233" y="58"/>
                        <a:pt x="233" y="58"/>
                        <a:pt x="233" y="58"/>
                      </a:cubicBezTo>
                      <a:cubicBezTo>
                        <a:pt x="233" y="58"/>
                        <a:pt x="233" y="58"/>
                        <a:pt x="233" y="57"/>
                      </a:cubicBezTo>
                      <a:close/>
                      <a:moveTo>
                        <a:pt x="231" y="52"/>
                      </a:moveTo>
                      <a:cubicBezTo>
                        <a:pt x="232" y="52"/>
                        <a:pt x="232" y="52"/>
                        <a:pt x="232" y="53"/>
                      </a:cubicBezTo>
                      <a:cubicBezTo>
                        <a:pt x="232" y="53"/>
                        <a:pt x="232" y="53"/>
                        <a:pt x="232" y="53"/>
                      </a:cubicBezTo>
                      <a:cubicBezTo>
                        <a:pt x="233" y="54"/>
                        <a:pt x="232" y="53"/>
                        <a:pt x="232" y="53"/>
                      </a:cubicBezTo>
                      <a:cubicBezTo>
                        <a:pt x="232" y="53"/>
                        <a:pt x="231" y="53"/>
                        <a:pt x="231" y="52"/>
                      </a:cubicBezTo>
                      <a:close/>
                      <a:moveTo>
                        <a:pt x="229" y="41"/>
                      </a:moveTo>
                      <a:cubicBezTo>
                        <a:pt x="228" y="41"/>
                        <a:pt x="228" y="41"/>
                        <a:pt x="228" y="41"/>
                      </a:cubicBezTo>
                      <a:cubicBezTo>
                        <a:pt x="228" y="40"/>
                        <a:pt x="228" y="40"/>
                        <a:pt x="228" y="40"/>
                      </a:cubicBezTo>
                      <a:cubicBezTo>
                        <a:pt x="228" y="40"/>
                        <a:pt x="228" y="40"/>
                        <a:pt x="229" y="41"/>
                      </a:cubicBezTo>
                      <a:close/>
                      <a:moveTo>
                        <a:pt x="229" y="41"/>
                      </a:moveTo>
                      <a:cubicBezTo>
                        <a:pt x="229" y="41"/>
                        <a:pt x="230" y="41"/>
                        <a:pt x="230" y="42"/>
                      </a:cubicBezTo>
                      <a:cubicBezTo>
                        <a:pt x="230" y="42"/>
                        <a:pt x="229" y="41"/>
                        <a:pt x="229" y="41"/>
                      </a:cubicBezTo>
                      <a:close/>
                      <a:moveTo>
                        <a:pt x="228" y="38"/>
                      </a:moveTo>
                      <a:cubicBezTo>
                        <a:pt x="229" y="39"/>
                        <a:pt x="229" y="39"/>
                        <a:pt x="229" y="39"/>
                      </a:cubicBezTo>
                      <a:cubicBezTo>
                        <a:pt x="229" y="39"/>
                        <a:pt x="229" y="39"/>
                        <a:pt x="228" y="39"/>
                      </a:cubicBezTo>
                      <a:cubicBezTo>
                        <a:pt x="228" y="39"/>
                        <a:pt x="228" y="39"/>
                        <a:pt x="228" y="38"/>
                      </a:cubicBezTo>
                      <a:close/>
                      <a:moveTo>
                        <a:pt x="241" y="72"/>
                      </a:moveTo>
                      <a:cubicBezTo>
                        <a:pt x="241" y="72"/>
                        <a:pt x="240" y="72"/>
                        <a:pt x="240" y="72"/>
                      </a:cubicBezTo>
                      <a:cubicBezTo>
                        <a:pt x="240" y="71"/>
                        <a:pt x="240" y="72"/>
                        <a:pt x="241" y="72"/>
                      </a:cubicBezTo>
                      <a:close/>
                      <a:moveTo>
                        <a:pt x="240" y="68"/>
                      </a:moveTo>
                      <a:cubicBezTo>
                        <a:pt x="240" y="68"/>
                        <a:pt x="240" y="68"/>
                        <a:pt x="240" y="69"/>
                      </a:cubicBezTo>
                      <a:cubicBezTo>
                        <a:pt x="239" y="69"/>
                        <a:pt x="239" y="68"/>
                        <a:pt x="239" y="69"/>
                      </a:cubicBezTo>
                      <a:cubicBezTo>
                        <a:pt x="239" y="68"/>
                        <a:pt x="239" y="68"/>
                        <a:pt x="239" y="68"/>
                      </a:cubicBezTo>
                      <a:cubicBezTo>
                        <a:pt x="239" y="68"/>
                        <a:pt x="239" y="68"/>
                        <a:pt x="239" y="68"/>
                      </a:cubicBezTo>
                      <a:cubicBezTo>
                        <a:pt x="239" y="67"/>
                        <a:pt x="239" y="68"/>
                        <a:pt x="240" y="68"/>
                      </a:cubicBezTo>
                      <a:close/>
                      <a:moveTo>
                        <a:pt x="241" y="68"/>
                      </a:moveTo>
                      <a:cubicBezTo>
                        <a:pt x="241" y="69"/>
                        <a:pt x="240" y="70"/>
                        <a:pt x="240" y="69"/>
                      </a:cubicBezTo>
                      <a:cubicBezTo>
                        <a:pt x="240" y="69"/>
                        <a:pt x="241" y="69"/>
                        <a:pt x="240" y="69"/>
                      </a:cubicBezTo>
                      <a:cubicBezTo>
                        <a:pt x="240" y="68"/>
                        <a:pt x="241" y="69"/>
                        <a:pt x="241" y="68"/>
                      </a:cubicBezTo>
                      <a:close/>
                      <a:moveTo>
                        <a:pt x="239" y="65"/>
                      </a:moveTo>
                      <a:cubicBezTo>
                        <a:pt x="239" y="65"/>
                        <a:pt x="239" y="66"/>
                        <a:pt x="239" y="66"/>
                      </a:cubicBezTo>
                      <a:cubicBezTo>
                        <a:pt x="239" y="66"/>
                        <a:pt x="239" y="66"/>
                        <a:pt x="240" y="67"/>
                      </a:cubicBezTo>
                      <a:cubicBezTo>
                        <a:pt x="239" y="67"/>
                        <a:pt x="239" y="66"/>
                        <a:pt x="239" y="66"/>
                      </a:cubicBezTo>
                      <a:cubicBezTo>
                        <a:pt x="238" y="65"/>
                        <a:pt x="239" y="65"/>
                        <a:pt x="239" y="65"/>
                      </a:cubicBezTo>
                      <a:close/>
                      <a:moveTo>
                        <a:pt x="244" y="81"/>
                      </a:moveTo>
                      <a:cubicBezTo>
                        <a:pt x="245" y="81"/>
                        <a:pt x="245" y="82"/>
                        <a:pt x="245" y="82"/>
                      </a:cubicBezTo>
                      <a:cubicBezTo>
                        <a:pt x="244" y="82"/>
                        <a:pt x="244" y="80"/>
                        <a:pt x="244" y="81"/>
                      </a:cubicBezTo>
                      <a:close/>
                      <a:moveTo>
                        <a:pt x="233" y="48"/>
                      </a:moveTo>
                      <a:cubicBezTo>
                        <a:pt x="233" y="47"/>
                        <a:pt x="233" y="46"/>
                        <a:pt x="233" y="47"/>
                      </a:cubicBezTo>
                      <a:cubicBezTo>
                        <a:pt x="233" y="46"/>
                        <a:pt x="233" y="46"/>
                        <a:pt x="233" y="46"/>
                      </a:cubicBezTo>
                      <a:cubicBezTo>
                        <a:pt x="233" y="47"/>
                        <a:pt x="233" y="46"/>
                        <a:pt x="234" y="47"/>
                      </a:cubicBezTo>
                      <a:cubicBezTo>
                        <a:pt x="233" y="47"/>
                        <a:pt x="234" y="48"/>
                        <a:pt x="233" y="48"/>
                      </a:cubicBezTo>
                      <a:close/>
                      <a:moveTo>
                        <a:pt x="230" y="38"/>
                      </a:moveTo>
                      <a:cubicBezTo>
                        <a:pt x="231" y="38"/>
                        <a:pt x="231" y="37"/>
                        <a:pt x="232" y="38"/>
                      </a:cubicBezTo>
                      <a:cubicBezTo>
                        <a:pt x="232" y="39"/>
                        <a:pt x="231" y="38"/>
                        <a:pt x="230" y="39"/>
                      </a:cubicBezTo>
                      <a:lnTo>
                        <a:pt x="230" y="38"/>
                      </a:lnTo>
                      <a:close/>
                      <a:moveTo>
                        <a:pt x="231" y="40"/>
                      </a:moveTo>
                      <a:cubicBezTo>
                        <a:pt x="231" y="39"/>
                        <a:pt x="231" y="39"/>
                        <a:pt x="232" y="39"/>
                      </a:cubicBezTo>
                      <a:cubicBezTo>
                        <a:pt x="232" y="40"/>
                        <a:pt x="231" y="40"/>
                        <a:pt x="231" y="40"/>
                      </a:cubicBezTo>
                      <a:close/>
                      <a:moveTo>
                        <a:pt x="234" y="47"/>
                      </a:moveTo>
                      <a:cubicBezTo>
                        <a:pt x="233" y="46"/>
                        <a:pt x="235" y="46"/>
                        <a:pt x="235" y="46"/>
                      </a:cubicBezTo>
                      <a:cubicBezTo>
                        <a:pt x="235" y="47"/>
                        <a:pt x="234" y="47"/>
                        <a:pt x="234" y="47"/>
                      </a:cubicBezTo>
                      <a:close/>
                      <a:moveTo>
                        <a:pt x="232" y="41"/>
                      </a:moveTo>
                      <a:cubicBezTo>
                        <a:pt x="233" y="42"/>
                        <a:pt x="233" y="42"/>
                        <a:pt x="233" y="43"/>
                      </a:cubicBezTo>
                      <a:cubicBezTo>
                        <a:pt x="233" y="42"/>
                        <a:pt x="233" y="42"/>
                        <a:pt x="234" y="43"/>
                      </a:cubicBezTo>
                      <a:cubicBezTo>
                        <a:pt x="233" y="43"/>
                        <a:pt x="233" y="44"/>
                        <a:pt x="232" y="44"/>
                      </a:cubicBezTo>
                      <a:cubicBezTo>
                        <a:pt x="232" y="43"/>
                        <a:pt x="232" y="42"/>
                        <a:pt x="232" y="41"/>
                      </a:cubicBezTo>
                      <a:close/>
                      <a:moveTo>
                        <a:pt x="244" y="65"/>
                      </a:moveTo>
                      <a:cubicBezTo>
                        <a:pt x="244" y="66"/>
                        <a:pt x="245" y="66"/>
                        <a:pt x="245" y="67"/>
                      </a:cubicBezTo>
                      <a:cubicBezTo>
                        <a:pt x="244" y="65"/>
                        <a:pt x="244" y="67"/>
                        <a:pt x="243" y="67"/>
                      </a:cubicBezTo>
                      <a:cubicBezTo>
                        <a:pt x="243" y="66"/>
                        <a:pt x="244" y="67"/>
                        <a:pt x="243" y="66"/>
                      </a:cubicBezTo>
                      <a:cubicBezTo>
                        <a:pt x="243" y="66"/>
                        <a:pt x="244" y="66"/>
                        <a:pt x="244" y="65"/>
                      </a:cubicBezTo>
                      <a:close/>
                      <a:moveTo>
                        <a:pt x="245" y="65"/>
                      </a:moveTo>
                      <a:cubicBezTo>
                        <a:pt x="245" y="66"/>
                        <a:pt x="245" y="66"/>
                        <a:pt x="245" y="65"/>
                      </a:cubicBezTo>
                      <a:cubicBezTo>
                        <a:pt x="245" y="66"/>
                        <a:pt x="245" y="66"/>
                        <a:pt x="245" y="66"/>
                      </a:cubicBezTo>
                      <a:cubicBezTo>
                        <a:pt x="245" y="67"/>
                        <a:pt x="245" y="66"/>
                        <a:pt x="244" y="66"/>
                      </a:cubicBezTo>
                      <a:cubicBezTo>
                        <a:pt x="244" y="65"/>
                        <a:pt x="244" y="65"/>
                        <a:pt x="244" y="65"/>
                      </a:cubicBezTo>
                      <a:lnTo>
                        <a:pt x="245" y="65"/>
                      </a:lnTo>
                      <a:close/>
                      <a:moveTo>
                        <a:pt x="242" y="53"/>
                      </a:moveTo>
                      <a:cubicBezTo>
                        <a:pt x="242" y="54"/>
                        <a:pt x="241" y="53"/>
                        <a:pt x="241" y="53"/>
                      </a:cubicBezTo>
                      <a:cubicBezTo>
                        <a:pt x="241" y="52"/>
                        <a:pt x="242" y="53"/>
                        <a:pt x="242" y="53"/>
                      </a:cubicBezTo>
                      <a:close/>
                      <a:moveTo>
                        <a:pt x="254" y="82"/>
                      </a:moveTo>
                      <a:cubicBezTo>
                        <a:pt x="253" y="82"/>
                        <a:pt x="253" y="81"/>
                        <a:pt x="253" y="82"/>
                      </a:cubicBezTo>
                      <a:cubicBezTo>
                        <a:pt x="252" y="82"/>
                        <a:pt x="253" y="81"/>
                        <a:pt x="254" y="82"/>
                      </a:cubicBezTo>
                      <a:close/>
                      <a:moveTo>
                        <a:pt x="247" y="64"/>
                      </a:moveTo>
                      <a:cubicBezTo>
                        <a:pt x="247" y="64"/>
                        <a:pt x="247" y="64"/>
                        <a:pt x="247" y="64"/>
                      </a:cubicBezTo>
                      <a:cubicBezTo>
                        <a:pt x="247" y="64"/>
                        <a:pt x="247" y="64"/>
                        <a:pt x="247" y="64"/>
                      </a:cubicBezTo>
                      <a:close/>
                      <a:moveTo>
                        <a:pt x="250" y="64"/>
                      </a:moveTo>
                      <a:cubicBezTo>
                        <a:pt x="250" y="65"/>
                        <a:pt x="249" y="65"/>
                        <a:pt x="248" y="65"/>
                      </a:cubicBezTo>
                      <a:cubicBezTo>
                        <a:pt x="248" y="64"/>
                        <a:pt x="249" y="64"/>
                        <a:pt x="248" y="63"/>
                      </a:cubicBezTo>
                      <a:cubicBezTo>
                        <a:pt x="249" y="63"/>
                        <a:pt x="249" y="64"/>
                        <a:pt x="250" y="64"/>
                      </a:cubicBezTo>
                      <a:close/>
                      <a:moveTo>
                        <a:pt x="257" y="79"/>
                      </a:moveTo>
                      <a:cubicBezTo>
                        <a:pt x="258" y="79"/>
                        <a:pt x="258" y="79"/>
                        <a:pt x="258" y="79"/>
                      </a:cubicBezTo>
                      <a:cubicBezTo>
                        <a:pt x="258" y="81"/>
                        <a:pt x="257" y="80"/>
                        <a:pt x="256" y="80"/>
                      </a:cubicBezTo>
                      <a:cubicBezTo>
                        <a:pt x="256" y="80"/>
                        <a:pt x="257" y="80"/>
                        <a:pt x="257" y="79"/>
                      </a:cubicBezTo>
                      <a:close/>
                      <a:moveTo>
                        <a:pt x="248" y="61"/>
                      </a:moveTo>
                      <a:cubicBezTo>
                        <a:pt x="248" y="60"/>
                        <a:pt x="249" y="61"/>
                        <a:pt x="249" y="60"/>
                      </a:cubicBezTo>
                      <a:cubicBezTo>
                        <a:pt x="250" y="62"/>
                        <a:pt x="249" y="60"/>
                        <a:pt x="248" y="61"/>
                      </a:cubicBezTo>
                      <a:close/>
                      <a:moveTo>
                        <a:pt x="250" y="66"/>
                      </a:moveTo>
                      <a:cubicBezTo>
                        <a:pt x="250" y="65"/>
                        <a:pt x="251" y="65"/>
                        <a:pt x="251" y="65"/>
                      </a:cubicBezTo>
                      <a:cubicBezTo>
                        <a:pt x="252" y="66"/>
                        <a:pt x="251" y="65"/>
                        <a:pt x="250" y="66"/>
                      </a:cubicBezTo>
                      <a:close/>
                      <a:moveTo>
                        <a:pt x="251" y="64"/>
                      </a:moveTo>
                      <a:cubicBezTo>
                        <a:pt x="250" y="62"/>
                        <a:pt x="252" y="63"/>
                        <a:pt x="251" y="64"/>
                      </a:cubicBezTo>
                      <a:close/>
                      <a:moveTo>
                        <a:pt x="260" y="84"/>
                      </a:moveTo>
                      <a:cubicBezTo>
                        <a:pt x="260" y="84"/>
                        <a:pt x="260" y="84"/>
                        <a:pt x="260" y="84"/>
                      </a:cubicBezTo>
                      <a:cubicBezTo>
                        <a:pt x="259" y="83"/>
                        <a:pt x="262" y="83"/>
                        <a:pt x="260" y="84"/>
                      </a:cubicBezTo>
                      <a:close/>
                      <a:moveTo>
                        <a:pt x="249" y="52"/>
                      </a:moveTo>
                      <a:cubicBezTo>
                        <a:pt x="249" y="53"/>
                        <a:pt x="248" y="53"/>
                        <a:pt x="248" y="53"/>
                      </a:cubicBezTo>
                      <a:cubicBezTo>
                        <a:pt x="248" y="52"/>
                        <a:pt x="248" y="52"/>
                        <a:pt x="249" y="52"/>
                      </a:cubicBezTo>
                      <a:close/>
                      <a:moveTo>
                        <a:pt x="250" y="46"/>
                      </a:moveTo>
                      <a:cubicBezTo>
                        <a:pt x="250" y="47"/>
                        <a:pt x="249" y="46"/>
                        <a:pt x="249" y="46"/>
                      </a:cubicBezTo>
                      <a:cubicBezTo>
                        <a:pt x="248" y="46"/>
                        <a:pt x="249" y="45"/>
                        <a:pt x="250" y="46"/>
                      </a:cubicBezTo>
                      <a:close/>
                      <a:moveTo>
                        <a:pt x="260" y="68"/>
                      </a:moveTo>
                      <a:cubicBezTo>
                        <a:pt x="260" y="69"/>
                        <a:pt x="260" y="69"/>
                        <a:pt x="260" y="69"/>
                      </a:cubicBezTo>
                      <a:cubicBezTo>
                        <a:pt x="259" y="68"/>
                        <a:pt x="260" y="68"/>
                        <a:pt x="260" y="68"/>
                      </a:cubicBezTo>
                      <a:close/>
                      <a:moveTo>
                        <a:pt x="258" y="61"/>
                      </a:moveTo>
                      <a:cubicBezTo>
                        <a:pt x="258" y="61"/>
                        <a:pt x="257" y="62"/>
                        <a:pt x="257" y="61"/>
                      </a:cubicBezTo>
                      <a:cubicBezTo>
                        <a:pt x="257" y="61"/>
                        <a:pt x="258" y="60"/>
                        <a:pt x="258" y="61"/>
                      </a:cubicBezTo>
                      <a:close/>
                      <a:moveTo>
                        <a:pt x="249" y="40"/>
                      </a:moveTo>
                      <a:cubicBezTo>
                        <a:pt x="249" y="41"/>
                        <a:pt x="249" y="41"/>
                        <a:pt x="249" y="41"/>
                      </a:cubicBezTo>
                      <a:cubicBezTo>
                        <a:pt x="249" y="41"/>
                        <a:pt x="249" y="41"/>
                        <a:pt x="248" y="41"/>
                      </a:cubicBezTo>
                      <a:cubicBezTo>
                        <a:pt x="248" y="40"/>
                        <a:pt x="249" y="40"/>
                        <a:pt x="249" y="40"/>
                      </a:cubicBezTo>
                      <a:close/>
                      <a:moveTo>
                        <a:pt x="251" y="45"/>
                      </a:moveTo>
                      <a:cubicBezTo>
                        <a:pt x="251" y="44"/>
                        <a:pt x="252" y="44"/>
                        <a:pt x="252" y="44"/>
                      </a:cubicBezTo>
                      <a:cubicBezTo>
                        <a:pt x="252" y="45"/>
                        <a:pt x="252" y="45"/>
                        <a:pt x="251" y="45"/>
                      </a:cubicBezTo>
                      <a:close/>
                      <a:moveTo>
                        <a:pt x="248" y="37"/>
                      </a:moveTo>
                      <a:cubicBezTo>
                        <a:pt x="248" y="37"/>
                        <a:pt x="248" y="36"/>
                        <a:pt x="248" y="36"/>
                      </a:cubicBezTo>
                      <a:cubicBezTo>
                        <a:pt x="248" y="36"/>
                        <a:pt x="248" y="36"/>
                        <a:pt x="248" y="36"/>
                      </a:cubicBezTo>
                      <a:cubicBezTo>
                        <a:pt x="249" y="37"/>
                        <a:pt x="248" y="37"/>
                        <a:pt x="248" y="37"/>
                      </a:cubicBezTo>
                      <a:close/>
                      <a:moveTo>
                        <a:pt x="264" y="67"/>
                      </a:moveTo>
                      <a:cubicBezTo>
                        <a:pt x="263" y="67"/>
                        <a:pt x="263" y="67"/>
                        <a:pt x="263" y="67"/>
                      </a:cubicBezTo>
                      <a:cubicBezTo>
                        <a:pt x="262" y="66"/>
                        <a:pt x="264" y="66"/>
                        <a:pt x="264" y="67"/>
                      </a:cubicBezTo>
                      <a:close/>
                      <a:moveTo>
                        <a:pt x="248" y="30"/>
                      </a:moveTo>
                      <a:cubicBezTo>
                        <a:pt x="248" y="30"/>
                        <a:pt x="248" y="31"/>
                        <a:pt x="247" y="30"/>
                      </a:cubicBezTo>
                      <a:cubicBezTo>
                        <a:pt x="247" y="30"/>
                        <a:pt x="248" y="29"/>
                        <a:pt x="248" y="30"/>
                      </a:cubicBezTo>
                      <a:close/>
                      <a:moveTo>
                        <a:pt x="253" y="42"/>
                      </a:moveTo>
                      <a:cubicBezTo>
                        <a:pt x="253" y="41"/>
                        <a:pt x="253" y="41"/>
                        <a:pt x="253" y="42"/>
                      </a:cubicBezTo>
                      <a:cubicBezTo>
                        <a:pt x="254" y="42"/>
                        <a:pt x="253" y="42"/>
                        <a:pt x="253" y="42"/>
                      </a:cubicBezTo>
                      <a:close/>
                      <a:moveTo>
                        <a:pt x="271" y="59"/>
                      </a:moveTo>
                      <a:cubicBezTo>
                        <a:pt x="270" y="58"/>
                        <a:pt x="271" y="58"/>
                        <a:pt x="272" y="57"/>
                      </a:cubicBezTo>
                      <a:cubicBezTo>
                        <a:pt x="272" y="58"/>
                        <a:pt x="271" y="58"/>
                        <a:pt x="271" y="59"/>
                      </a:cubicBezTo>
                      <a:close/>
                      <a:moveTo>
                        <a:pt x="271" y="32"/>
                      </a:moveTo>
                      <a:cubicBezTo>
                        <a:pt x="271" y="31"/>
                        <a:pt x="272" y="31"/>
                        <a:pt x="272" y="30"/>
                      </a:cubicBezTo>
                      <a:cubicBezTo>
                        <a:pt x="273" y="32"/>
                        <a:pt x="272" y="31"/>
                        <a:pt x="271" y="32"/>
                      </a:cubicBezTo>
                      <a:close/>
                      <a:moveTo>
                        <a:pt x="281" y="49"/>
                      </a:moveTo>
                      <a:cubicBezTo>
                        <a:pt x="281" y="48"/>
                        <a:pt x="282" y="48"/>
                        <a:pt x="283" y="49"/>
                      </a:cubicBezTo>
                      <a:cubicBezTo>
                        <a:pt x="283" y="50"/>
                        <a:pt x="282" y="49"/>
                        <a:pt x="281" y="49"/>
                      </a:cubicBezTo>
                      <a:close/>
                      <a:moveTo>
                        <a:pt x="274" y="27"/>
                      </a:moveTo>
                      <a:cubicBezTo>
                        <a:pt x="275" y="28"/>
                        <a:pt x="275" y="27"/>
                        <a:pt x="275" y="28"/>
                      </a:cubicBezTo>
                      <a:cubicBezTo>
                        <a:pt x="275" y="28"/>
                        <a:pt x="275" y="28"/>
                        <a:pt x="275" y="29"/>
                      </a:cubicBezTo>
                      <a:cubicBezTo>
                        <a:pt x="275" y="29"/>
                        <a:pt x="275" y="28"/>
                        <a:pt x="274" y="28"/>
                      </a:cubicBezTo>
                      <a:cubicBezTo>
                        <a:pt x="274" y="28"/>
                        <a:pt x="274" y="27"/>
                        <a:pt x="274" y="27"/>
                      </a:cubicBezTo>
                      <a:close/>
                      <a:moveTo>
                        <a:pt x="285" y="24"/>
                      </a:moveTo>
                      <a:cubicBezTo>
                        <a:pt x="285" y="24"/>
                        <a:pt x="286" y="25"/>
                        <a:pt x="286" y="25"/>
                      </a:cubicBezTo>
                      <a:cubicBezTo>
                        <a:pt x="286" y="25"/>
                        <a:pt x="285" y="25"/>
                        <a:pt x="285" y="24"/>
                      </a:cubicBezTo>
                      <a:close/>
                      <a:moveTo>
                        <a:pt x="286" y="16"/>
                      </a:moveTo>
                      <a:cubicBezTo>
                        <a:pt x="287" y="15"/>
                        <a:pt x="287" y="16"/>
                        <a:pt x="288" y="16"/>
                      </a:cubicBezTo>
                      <a:cubicBezTo>
                        <a:pt x="288" y="17"/>
                        <a:pt x="287" y="16"/>
                        <a:pt x="286" y="16"/>
                      </a:cubicBezTo>
                      <a:close/>
                      <a:moveTo>
                        <a:pt x="292" y="16"/>
                      </a:moveTo>
                      <a:cubicBezTo>
                        <a:pt x="292" y="15"/>
                        <a:pt x="292" y="15"/>
                        <a:pt x="291" y="14"/>
                      </a:cubicBezTo>
                      <a:cubicBezTo>
                        <a:pt x="292" y="14"/>
                        <a:pt x="292" y="16"/>
                        <a:pt x="292" y="16"/>
                      </a:cubicBezTo>
                      <a:close/>
                      <a:moveTo>
                        <a:pt x="292" y="15"/>
                      </a:moveTo>
                      <a:cubicBezTo>
                        <a:pt x="292" y="15"/>
                        <a:pt x="293" y="15"/>
                        <a:pt x="293" y="14"/>
                      </a:cubicBezTo>
                      <a:cubicBezTo>
                        <a:pt x="293" y="14"/>
                        <a:pt x="293" y="14"/>
                        <a:pt x="293" y="14"/>
                      </a:cubicBezTo>
                      <a:cubicBezTo>
                        <a:pt x="294" y="15"/>
                        <a:pt x="293" y="15"/>
                        <a:pt x="292" y="15"/>
                      </a:cubicBezTo>
                      <a:close/>
                      <a:moveTo>
                        <a:pt x="295" y="19"/>
                      </a:moveTo>
                      <a:cubicBezTo>
                        <a:pt x="295" y="19"/>
                        <a:pt x="296" y="19"/>
                        <a:pt x="296" y="20"/>
                      </a:cubicBezTo>
                      <a:cubicBezTo>
                        <a:pt x="295" y="20"/>
                        <a:pt x="295" y="19"/>
                        <a:pt x="294" y="20"/>
                      </a:cubicBezTo>
                      <a:cubicBezTo>
                        <a:pt x="294" y="19"/>
                        <a:pt x="295" y="19"/>
                        <a:pt x="295" y="19"/>
                      </a:cubicBezTo>
                      <a:close/>
                      <a:moveTo>
                        <a:pt x="301" y="28"/>
                      </a:moveTo>
                      <a:cubicBezTo>
                        <a:pt x="301" y="29"/>
                        <a:pt x="300" y="29"/>
                        <a:pt x="300" y="29"/>
                      </a:cubicBezTo>
                      <a:cubicBezTo>
                        <a:pt x="300" y="27"/>
                        <a:pt x="301" y="29"/>
                        <a:pt x="301" y="28"/>
                      </a:cubicBezTo>
                      <a:close/>
                      <a:moveTo>
                        <a:pt x="303" y="12"/>
                      </a:moveTo>
                      <a:cubicBezTo>
                        <a:pt x="304" y="12"/>
                        <a:pt x="304" y="12"/>
                        <a:pt x="303" y="12"/>
                      </a:cubicBezTo>
                      <a:cubicBezTo>
                        <a:pt x="301" y="13"/>
                        <a:pt x="300" y="13"/>
                        <a:pt x="299" y="14"/>
                      </a:cubicBezTo>
                      <a:cubicBezTo>
                        <a:pt x="300" y="12"/>
                        <a:pt x="301" y="12"/>
                        <a:pt x="303" y="12"/>
                      </a:cubicBezTo>
                      <a:close/>
                      <a:moveTo>
                        <a:pt x="305" y="28"/>
                      </a:moveTo>
                      <a:cubicBezTo>
                        <a:pt x="305" y="29"/>
                        <a:pt x="305" y="29"/>
                        <a:pt x="304" y="29"/>
                      </a:cubicBezTo>
                      <a:cubicBezTo>
                        <a:pt x="304" y="28"/>
                        <a:pt x="305" y="28"/>
                        <a:pt x="305" y="28"/>
                      </a:cubicBezTo>
                      <a:close/>
                      <a:moveTo>
                        <a:pt x="304" y="11"/>
                      </a:moveTo>
                      <a:cubicBezTo>
                        <a:pt x="305" y="10"/>
                        <a:pt x="307" y="12"/>
                        <a:pt x="309" y="10"/>
                      </a:cubicBezTo>
                      <a:cubicBezTo>
                        <a:pt x="308" y="12"/>
                        <a:pt x="305" y="11"/>
                        <a:pt x="304" y="11"/>
                      </a:cubicBezTo>
                      <a:close/>
                      <a:moveTo>
                        <a:pt x="313" y="6"/>
                      </a:moveTo>
                      <a:cubicBezTo>
                        <a:pt x="313" y="7"/>
                        <a:pt x="312" y="7"/>
                        <a:pt x="312" y="7"/>
                      </a:cubicBezTo>
                      <a:cubicBezTo>
                        <a:pt x="312" y="7"/>
                        <a:pt x="312" y="7"/>
                        <a:pt x="312" y="7"/>
                      </a:cubicBezTo>
                      <a:cubicBezTo>
                        <a:pt x="312" y="6"/>
                        <a:pt x="313" y="6"/>
                        <a:pt x="313" y="6"/>
                      </a:cubicBezTo>
                      <a:close/>
                      <a:moveTo>
                        <a:pt x="313" y="7"/>
                      </a:moveTo>
                      <a:cubicBezTo>
                        <a:pt x="313" y="6"/>
                        <a:pt x="314" y="7"/>
                        <a:pt x="315" y="7"/>
                      </a:cubicBezTo>
                      <a:cubicBezTo>
                        <a:pt x="314" y="8"/>
                        <a:pt x="314" y="7"/>
                        <a:pt x="313" y="7"/>
                      </a:cubicBezTo>
                      <a:close/>
                      <a:moveTo>
                        <a:pt x="316" y="12"/>
                      </a:moveTo>
                      <a:cubicBezTo>
                        <a:pt x="316" y="13"/>
                        <a:pt x="316" y="13"/>
                        <a:pt x="316" y="13"/>
                      </a:cubicBezTo>
                      <a:cubicBezTo>
                        <a:pt x="315" y="13"/>
                        <a:pt x="316" y="14"/>
                        <a:pt x="315" y="14"/>
                      </a:cubicBezTo>
                      <a:cubicBezTo>
                        <a:pt x="315" y="14"/>
                        <a:pt x="315" y="14"/>
                        <a:pt x="315" y="13"/>
                      </a:cubicBezTo>
                      <a:cubicBezTo>
                        <a:pt x="315" y="13"/>
                        <a:pt x="315" y="14"/>
                        <a:pt x="315" y="13"/>
                      </a:cubicBezTo>
                      <a:cubicBezTo>
                        <a:pt x="315" y="12"/>
                        <a:pt x="316" y="14"/>
                        <a:pt x="316" y="12"/>
                      </a:cubicBezTo>
                      <a:close/>
                      <a:moveTo>
                        <a:pt x="320" y="37"/>
                      </a:moveTo>
                      <a:cubicBezTo>
                        <a:pt x="320" y="37"/>
                        <a:pt x="319" y="37"/>
                        <a:pt x="319" y="37"/>
                      </a:cubicBezTo>
                      <a:cubicBezTo>
                        <a:pt x="319" y="36"/>
                        <a:pt x="319" y="36"/>
                        <a:pt x="320" y="37"/>
                      </a:cubicBezTo>
                      <a:close/>
                      <a:moveTo>
                        <a:pt x="319" y="16"/>
                      </a:moveTo>
                      <a:cubicBezTo>
                        <a:pt x="319" y="17"/>
                        <a:pt x="317" y="17"/>
                        <a:pt x="317" y="17"/>
                      </a:cubicBezTo>
                      <a:cubicBezTo>
                        <a:pt x="317" y="16"/>
                        <a:pt x="318" y="16"/>
                        <a:pt x="319" y="16"/>
                      </a:cubicBezTo>
                      <a:close/>
                      <a:moveTo>
                        <a:pt x="316" y="10"/>
                      </a:moveTo>
                      <a:cubicBezTo>
                        <a:pt x="316" y="10"/>
                        <a:pt x="317" y="10"/>
                        <a:pt x="317" y="10"/>
                      </a:cubicBezTo>
                      <a:cubicBezTo>
                        <a:pt x="316" y="10"/>
                        <a:pt x="316" y="11"/>
                        <a:pt x="316" y="10"/>
                      </a:cubicBezTo>
                      <a:close/>
                      <a:moveTo>
                        <a:pt x="318" y="12"/>
                      </a:moveTo>
                      <a:cubicBezTo>
                        <a:pt x="317" y="13"/>
                        <a:pt x="317" y="12"/>
                        <a:pt x="317" y="12"/>
                      </a:cubicBezTo>
                      <a:cubicBezTo>
                        <a:pt x="317" y="10"/>
                        <a:pt x="319" y="11"/>
                        <a:pt x="319" y="11"/>
                      </a:cubicBezTo>
                      <a:cubicBezTo>
                        <a:pt x="319" y="13"/>
                        <a:pt x="317" y="10"/>
                        <a:pt x="318" y="12"/>
                      </a:cubicBezTo>
                      <a:close/>
                      <a:moveTo>
                        <a:pt x="321" y="16"/>
                      </a:moveTo>
                      <a:cubicBezTo>
                        <a:pt x="321" y="17"/>
                        <a:pt x="320" y="17"/>
                        <a:pt x="320" y="17"/>
                      </a:cubicBezTo>
                      <a:cubicBezTo>
                        <a:pt x="320" y="16"/>
                        <a:pt x="321" y="16"/>
                        <a:pt x="321" y="16"/>
                      </a:cubicBezTo>
                      <a:close/>
                      <a:moveTo>
                        <a:pt x="320" y="15"/>
                      </a:moveTo>
                      <a:cubicBezTo>
                        <a:pt x="320" y="14"/>
                        <a:pt x="320" y="14"/>
                        <a:pt x="321" y="14"/>
                      </a:cubicBezTo>
                      <a:cubicBezTo>
                        <a:pt x="321" y="15"/>
                        <a:pt x="320" y="15"/>
                        <a:pt x="320" y="15"/>
                      </a:cubicBezTo>
                      <a:close/>
                      <a:moveTo>
                        <a:pt x="321" y="11"/>
                      </a:moveTo>
                      <a:cubicBezTo>
                        <a:pt x="321" y="11"/>
                        <a:pt x="320" y="12"/>
                        <a:pt x="320" y="12"/>
                      </a:cubicBezTo>
                      <a:cubicBezTo>
                        <a:pt x="320" y="11"/>
                        <a:pt x="320" y="11"/>
                        <a:pt x="320" y="11"/>
                      </a:cubicBezTo>
                      <a:cubicBezTo>
                        <a:pt x="320" y="11"/>
                        <a:pt x="320" y="11"/>
                        <a:pt x="320" y="10"/>
                      </a:cubicBezTo>
                      <a:cubicBezTo>
                        <a:pt x="321" y="10"/>
                        <a:pt x="320" y="12"/>
                        <a:pt x="321" y="11"/>
                      </a:cubicBezTo>
                      <a:close/>
                      <a:moveTo>
                        <a:pt x="322" y="6"/>
                      </a:moveTo>
                      <a:cubicBezTo>
                        <a:pt x="322" y="6"/>
                        <a:pt x="322" y="7"/>
                        <a:pt x="322" y="7"/>
                      </a:cubicBezTo>
                      <a:cubicBezTo>
                        <a:pt x="322" y="6"/>
                        <a:pt x="322" y="6"/>
                        <a:pt x="322" y="6"/>
                      </a:cubicBezTo>
                      <a:close/>
                      <a:moveTo>
                        <a:pt x="327" y="37"/>
                      </a:moveTo>
                      <a:cubicBezTo>
                        <a:pt x="327" y="37"/>
                        <a:pt x="327" y="38"/>
                        <a:pt x="326" y="38"/>
                      </a:cubicBezTo>
                      <a:cubicBezTo>
                        <a:pt x="326" y="37"/>
                        <a:pt x="327" y="37"/>
                        <a:pt x="327" y="37"/>
                      </a:cubicBezTo>
                      <a:close/>
                      <a:moveTo>
                        <a:pt x="331" y="37"/>
                      </a:moveTo>
                      <a:cubicBezTo>
                        <a:pt x="331" y="37"/>
                        <a:pt x="330" y="37"/>
                        <a:pt x="330" y="37"/>
                      </a:cubicBezTo>
                      <a:cubicBezTo>
                        <a:pt x="330" y="36"/>
                        <a:pt x="330" y="37"/>
                        <a:pt x="331" y="37"/>
                      </a:cubicBezTo>
                      <a:close/>
                      <a:moveTo>
                        <a:pt x="329" y="9"/>
                      </a:moveTo>
                      <a:cubicBezTo>
                        <a:pt x="330" y="8"/>
                        <a:pt x="333" y="8"/>
                        <a:pt x="335" y="8"/>
                      </a:cubicBezTo>
                      <a:cubicBezTo>
                        <a:pt x="337" y="8"/>
                        <a:pt x="340" y="7"/>
                        <a:pt x="342" y="8"/>
                      </a:cubicBezTo>
                      <a:cubicBezTo>
                        <a:pt x="338" y="8"/>
                        <a:pt x="333" y="9"/>
                        <a:pt x="329" y="9"/>
                      </a:cubicBezTo>
                      <a:close/>
                      <a:moveTo>
                        <a:pt x="330" y="2"/>
                      </a:moveTo>
                      <a:cubicBezTo>
                        <a:pt x="331" y="2"/>
                        <a:pt x="331" y="2"/>
                        <a:pt x="331" y="2"/>
                      </a:cubicBezTo>
                      <a:cubicBezTo>
                        <a:pt x="331" y="3"/>
                        <a:pt x="330" y="3"/>
                        <a:pt x="330" y="2"/>
                      </a:cubicBezTo>
                      <a:close/>
                      <a:moveTo>
                        <a:pt x="333" y="16"/>
                      </a:moveTo>
                      <a:cubicBezTo>
                        <a:pt x="333" y="16"/>
                        <a:pt x="333" y="15"/>
                        <a:pt x="332" y="15"/>
                      </a:cubicBezTo>
                      <a:cubicBezTo>
                        <a:pt x="333" y="15"/>
                        <a:pt x="333" y="14"/>
                        <a:pt x="334" y="15"/>
                      </a:cubicBezTo>
                      <a:cubicBezTo>
                        <a:pt x="334" y="16"/>
                        <a:pt x="333" y="17"/>
                        <a:pt x="333" y="16"/>
                      </a:cubicBezTo>
                      <a:close/>
                      <a:moveTo>
                        <a:pt x="332" y="2"/>
                      </a:moveTo>
                      <a:cubicBezTo>
                        <a:pt x="332" y="2"/>
                        <a:pt x="332" y="2"/>
                        <a:pt x="331" y="3"/>
                      </a:cubicBezTo>
                      <a:cubicBezTo>
                        <a:pt x="331" y="2"/>
                        <a:pt x="332" y="1"/>
                        <a:pt x="332" y="2"/>
                      </a:cubicBezTo>
                      <a:close/>
                      <a:moveTo>
                        <a:pt x="334" y="4"/>
                      </a:moveTo>
                      <a:cubicBezTo>
                        <a:pt x="334" y="5"/>
                        <a:pt x="333" y="5"/>
                        <a:pt x="332" y="4"/>
                      </a:cubicBezTo>
                      <a:cubicBezTo>
                        <a:pt x="333" y="4"/>
                        <a:pt x="333" y="4"/>
                        <a:pt x="334" y="4"/>
                      </a:cubicBezTo>
                      <a:close/>
                      <a:moveTo>
                        <a:pt x="332" y="2"/>
                      </a:moveTo>
                      <a:cubicBezTo>
                        <a:pt x="334" y="2"/>
                        <a:pt x="334" y="1"/>
                        <a:pt x="335" y="2"/>
                      </a:cubicBezTo>
                      <a:cubicBezTo>
                        <a:pt x="335" y="3"/>
                        <a:pt x="335" y="2"/>
                        <a:pt x="334" y="2"/>
                      </a:cubicBezTo>
                      <a:cubicBezTo>
                        <a:pt x="335" y="3"/>
                        <a:pt x="333" y="3"/>
                        <a:pt x="333" y="3"/>
                      </a:cubicBezTo>
                      <a:lnTo>
                        <a:pt x="332" y="2"/>
                      </a:lnTo>
                      <a:close/>
                      <a:moveTo>
                        <a:pt x="336" y="14"/>
                      </a:moveTo>
                      <a:cubicBezTo>
                        <a:pt x="336" y="15"/>
                        <a:pt x="335" y="15"/>
                        <a:pt x="335" y="15"/>
                      </a:cubicBezTo>
                      <a:cubicBezTo>
                        <a:pt x="335" y="14"/>
                        <a:pt x="336" y="14"/>
                        <a:pt x="336" y="14"/>
                      </a:cubicBezTo>
                      <a:close/>
                      <a:moveTo>
                        <a:pt x="340" y="41"/>
                      </a:moveTo>
                      <a:cubicBezTo>
                        <a:pt x="340" y="40"/>
                        <a:pt x="340" y="40"/>
                        <a:pt x="341" y="40"/>
                      </a:cubicBezTo>
                      <a:cubicBezTo>
                        <a:pt x="341" y="41"/>
                        <a:pt x="340" y="41"/>
                        <a:pt x="340" y="41"/>
                      </a:cubicBezTo>
                      <a:close/>
                      <a:moveTo>
                        <a:pt x="341" y="16"/>
                      </a:moveTo>
                      <a:cubicBezTo>
                        <a:pt x="341" y="16"/>
                        <a:pt x="341" y="16"/>
                        <a:pt x="341" y="17"/>
                      </a:cubicBezTo>
                      <a:cubicBezTo>
                        <a:pt x="341" y="17"/>
                        <a:pt x="340" y="16"/>
                        <a:pt x="340" y="17"/>
                      </a:cubicBezTo>
                      <a:cubicBezTo>
                        <a:pt x="340" y="15"/>
                        <a:pt x="340" y="16"/>
                        <a:pt x="341" y="16"/>
                      </a:cubicBezTo>
                      <a:close/>
                      <a:moveTo>
                        <a:pt x="341" y="16"/>
                      </a:moveTo>
                      <a:cubicBezTo>
                        <a:pt x="341" y="15"/>
                        <a:pt x="341" y="15"/>
                        <a:pt x="341" y="15"/>
                      </a:cubicBezTo>
                      <a:cubicBezTo>
                        <a:pt x="341" y="15"/>
                        <a:pt x="341" y="15"/>
                        <a:pt x="341" y="14"/>
                      </a:cubicBezTo>
                      <a:cubicBezTo>
                        <a:pt x="342" y="14"/>
                        <a:pt x="342" y="15"/>
                        <a:pt x="342" y="15"/>
                      </a:cubicBezTo>
                      <a:cubicBezTo>
                        <a:pt x="342" y="16"/>
                        <a:pt x="341" y="15"/>
                        <a:pt x="341" y="16"/>
                      </a:cubicBezTo>
                      <a:close/>
                      <a:moveTo>
                        <a:pt x="342" y="14"/>
                      </a:moveTo>
                      <a:cubicBezTo>
                        <a:pt x="342" y="13"/>
                        <a:pt x="342" y="13"/>
                        <a:pt x="342" y="13"/>
                      </a:cubicBezTo>
                      <a:cubicBezTo>
                        <a:pt x="343" y="13"/>
                        <a:pt x="343" y="14"/>
                        <a:pt x="344" y="14"/>
                      </a:cubicBezTo>
                      <a:cubicBezTo>
                        <a:pt x="343" y="15"/>
                        <a:pt x="343" y="13"/>
                        <a:pt x="342" y="14"/>
                      </a:cubicBezTo>
                      <a:close/>
                      <a:moveTo>
                        <a:pt x="343" y="0"/>
                      </a:moveTo>
                      <a:cubicBezTo>
                        <a:pt x="343" y="1"/>
                        <a:pt x="342" y="1"/>
                        <a:pt x="342" y="1"/>
                      </a:cubicBezTo>
                      <a:cubicBezTo>
                        <a:pt x="342" y="0"/>
                        <a:pt x="343" y="1"/>
                        <a:pt x="343" y="0"/>
                      </a:cubicBezTo>
                      <a:close/>
                      <a:moveTo>
                        <a:pt x="347" y="40"/>
                      </a:moveTo>
                      <a:cubicBezTo>
                        <a:pt x="347" y="40"/>
                        <a:pt x="346" y="40"/>
                        <a:pt x="345" y="40"/>
                      </a:cubicBezTo>
                      <a:cubicBezTo>
                        <a:pt x="346" y="39"/>
                        <a:pt x="346" y="40"/>
                        <a:pt x="347" y="40"/>
                      </a:cubicBezTo>
                      <a:close/>
                      <a:moveTo>
                        <a:pt x="344" y="12"/>
                      </a:moveTo>
                      <a:cubicBezTo>
                        <a:pt x="345" y="13"/>
                        <a:pt x="345" y="13"/>
                        <a:pt x="346" y="13"/>
                      </a:cubicBezTo>
                      <a:cubicBezTo>
                        <a:pt x="346" y="13"/>
                        <a:pt x="345" y="13"/>
                        <a:pt x="345" y="13"/>
                      </a:cubicBezTo>
                      <a:cubicBezTo>
                        <a:pt x="345" y="13"/>
                        <a:pt x="345" y="14"/>
                        <a:pt x="345" y="14"/>
                      </a:cubicBezTo>
                      <a:cubicBezTo>
                        <a:pt x="345" y="14"/>
                        <a:pt x="344" y="14"/>
                        <a:pt x="344" y="14"/>
                      </a:cubicBezTo>
                      <a:cubicBezTo>
                        <a:pt x="344" y="13"/>
                        <a:pt x="344" y="13"/>
                        <a:pt x="344" y="12"/>
                      </a:cubicBezTo>
                      <a:close/>
                      <a:moveTo>
                        <a:pt x="344" y="1"/>
                      </a:moveTo>
                      <a:cubicBezTo>
                        <a:pt x="344" y="0"/>
                        <a:pt x="346" y="0"/>
                        <a:pt x="347" y="1"/>
                      </a:cubicBezTo>
                      <a:cubicBezTo>
                        <a:pt x="346" y="1"/>
                        <a:pt x="345" y="1"/>
                        <a:pt x="344" y="1"/>
                      </a:cubicBezTo>
                      <a:close/>
                      <a:moveTo>
                        <a:pt x="345" y="9"/>
                      </a:moveTo>
                      <a:cubicBezTo>
                        <a:pt x="345" y="8"/>
                        <a:pt x="345" y="8"/>
                        <a:pt x="345" y="8"/>
                      </a:cubicBezTo>
                      <a:cubicBezTo>
                        <a:pt x="345" y="9"/>
                        <a:pt x="345" y="9"/>
                        <a:pt x="345" y="9"/>
                      </a:cubicBezTo>
                      <a:close/>
                      <a:moveTo>
                        <a:pt x="347" y="38"/>
                      </a:moveTo>
                      <a:cubicBezTo>
                        <a:pt x="347" y="37"/>
                        <a:pt x="348" y="38"/>
                        <a:pt x="349" y="38"/>
                      </a:cubicBezTo>
                      <a:cubicBezTo>
                        <a:pt x="348" y="38"/>
                        <a:pt x="348" y="38"/>
                        <a:pt x="347" y="38"/>
                      </a:cubicBezTo>
                      <a:close/>
                      <a:moveTo>
                        <a:pt x="348" y="24"/>
                      </a:moveTo>
                      <a:cubicBezTo>
                        <a:pt x="347" y="24"/>
                        <a:pt x="347" y="24"/>
                        <a:pt x="346" y="24"/>
                      </a:cubicBezTo>
                      <a:cubicBezTo>
                        <a:pt x="346" y="23"/>
                        <a:pt x="347" y="24"/>
                        <a:pt x="348" y="24"/>
                      </a:cubicBezTo>
                      <a:close/>
                      <a:moveTo>
                        <a:pt x="347" y="15"/>
                      </a:moveTo>
                      <a:cubicBezTo>
                        <a:pt x="347" y="15"/>
                        <a:pt x="348" y="14"/>
                        <a:pt x="348" y="14"/>
                      </a:cubicBezTo>
                      <a:cubicBezTo>
                        <a:pt x="348" y="15"/>
                        <a:pt x="347" y="15"/>
                        <a:pt x="347" y="15"/>
                      </a:cubicBezTo>
                      <a:close/>
                      <a:moveTo>
                        <a:pt x="348" y="0"/>
                      </a:moveTo>
                      <a:cubicBezTo>
                        <a:pt x="348" y="1"/>
                        <a:pt x="347" y="1"/>
                        <a:pt x="347" y="1"/>
                      </a:cubicBezTo>
                      <a:cubicBezTo>
                        <a:pt x="347" y="0"/>
                        <a:pt x="348" y="1"/>
                        <a:pt x="348" y="0"/>
                      </a:cubicBezTo>
                      <a:close/>
                      <a:moveTo>
                        <a:pt x="351" y="24"/>
                      </a:moveTo>
                      <a:cubicBezTo>
                        <a:pt x="350" y="26"/>
                        <a:pt x="349" y="25"/>
                        <a:pt x="349" y="25"/>
                      </a:cubicBezTo>
                      <a:cubicBezTo>
                        <a:pt x="349" y="23"/>
                        <a:pt x="350" y="25"/>
                        <a:pt x="351" y="24"/>
                      </a:cubicBezTo>
                      <a:close/>
                      <a:moveTo>
                        <a:pt x="350" y="40"/>
                      </a:moveTo>
                      <a:cubicBezTo>
                        <a:pt x="350" y="41"/>
                        <a:pt x="350" y="41"/>
                        <a:pt x="349" y="40"/>
                      </a:cubicBezTo>
                      <a:cubicBezTo>
                        <a:pt x="349" y="40"/>
                        <a:pt x="350" y="40"/>
                        <a:pt x="350" y="40"/>
                      </a:cubicBezTo>
                      <a:close/>
                      <a:moveTo>
                        <a:pt x="352" y="1"/>
                      </a:moveTo>
                      <a:cubicBezTo>
                        <a:pt x="352" y="2"/>
                        <a:pt x="352" y="1"/>
                        <a:pt x="351" y="2"/>
                      </a:cubicBezTo>
                      <a:cubicBezTo>
                        <a:pt x="351" y="2"/>
                        <a:pt x="351" y="2"/>
                        <a:pt x="351" y="3"/>
                      </a:cubicBezTo>
                      <a:cubicBezTo>
                        <a:pt x="351" y="3"/>
                        <a:pt x="350" y="2"/>
                        <a:pt x="351" y="1"/>
                      </a:cubicBezTo>
                      <a:cubicBezTo>
                        <a:pt x="350" y="2"/>
                        <a:pt x="349" y="1"/>
                        <a:pt x="348" y="1"/>
                      </a:cubicBezTo>
                      <a:cubicBezTo>
                        <a:pt x="350" y="1"/>
                        <a:pt x="351" y="0"/>
                        <a:pt x="352" y="1"/>
                      </a:cubicBezTo>
                      <a:close/>
                      <a:moveTo>
                        <a:pt x="354" y="43"/>
                      </a:moveTo>
                      <a:cubicBezTo>
                        <a:pt x="353" y="43"/>
                        <a:pt x="352" y="43"/>
                        <a:pt x="352" y="44"/>
                      </a:cubicBezTo>
                      <a:cubicBezTo>
                        <a:pt x="352" y="43"/>
                        <a:pt x="352" y="43"/>
                        <a:pt x="351" y="43"/>
                      </a:cubicBezTo>
                      <a:cubicBezTo>
                        <a:pt x="351" y="42"/>
                        <a:pt x="353" y="42"/>
                        <a:pt x="353" y="42"/>
                      </a:cubicBezTo>
                      <a:cubicBezTo>
                        <a:pt x="353" y="42"/>
                        <a:pt x="353" y="43"/>
                        <a:pt x="354" y="43"/>
                      </a:cubicBezTo>
                      <a:close/>
                      <a:moveTo>
                        <a:pt x="351" y="13"/>
                      </a:moveTo>
                      <a:cubicBezTo>
                        <a:pt x="351" y="14"/>
                        <a:pt x="351" y="14"/>
                        <a:pt x="351" y="14"/>
                      </a:cubicBezTo>
                      <a:cubicBezTo>
                        <a:pt x="350" y="13"/>
                        <a:pt x="351" y="13"/>
                        <a:pt x="351" y="13"/>
                      </a:cubicBezTo>
                      <a:close/>
                      <a:moveTo>
                        <a:pt x="352" y="15"/>
                      </a:moveTo>
                      <a:cubicBezTo>
                        <a:pt x="352" y="16"/>
                        <a:pt x="351" y="15"/>
                        <a:pt x="351" y="15"/>
                      </a:cubicBezTo>
                      <a:cubicBezTo>
                        <a:pt x="351" y="15"/>
                        <a:pt x="352" y="14"/>
                        <a:pt x="352" y="15"/>
                      </a:cubicBezTo>
                      <a:close/>
                      <a:moveTo>
                        <a:pt x="354" y="40"/>
                      </a:moveTo>
                      <a:cubicBezTo>
                        <a:pt x="354" y="41"/>
                        <a:pt x="353" y="41"/>
                        <a:pt x="353" y="41"/>
                      </a:cubicBezTo>
                      <a:cubicBezTo>
                        <a:pt x="354" y="40"/>
                        <a:pt x="354" y="41"/>
                        <a:pt x="354" y="40"/>
                      </a:cubicBezTo>
                      <a:close/>
                      <a:moveTo>
                        <a:pt x="355" y="42"/>
                      </a:moveTo>
                      <a:cubicBezTo>
                        <a:pt x="355" y="42"/>
                        <a:pt x="355" y="43"/>
                        <a:pt x="355" y="43"/>
                      </a:cubicBezTo>
                      <a:cubicBezTo>
                        <a:pt x="354" y="44"/>
                        <a:pt x="354" y="42"/>
                        <a:pt x="354" y="42"/>
                      </a:cubicBezTo>
                      <a:cubicBezTo>
                        <a:pt x="354" y="41"/>
                        <a:pt x="354" y="43"/>
                        <a:pt x="355" y="42"/>
                      </a:cubicBezTo>
                      <a:close/>
                      <a:moveTo>
                        <a:pt x="356" y="24"/>
                      </a:moveTo>
                      <a:cubicBezTo>
                        <a:pt x="356" y="24"/>
                        <a:pt x="356" y="25"/>
                        <a:pt x="355" y="25"/>
                      </a:cubicBezTo>
                      <a:cubicBezTo>
                        <a:pt x="355" y="24"/>
                        <a:pt x="355" y="24"/>
                        <a:pt x="355" y="24"/>
                      </a:cubicBezTo>
                      <a:cubicBezTo>
                        <a:pt x="356" y="24"/>
                        <a:pt x="356" y="24"/>
                        <a:pt x="356" y="24"/>
                      </a:cubicBezTo>
                      <a:close/>
                      <a:moveTo>
                        <a:pt x="357" y="42"/>
                      </a:moveTo>
                      <a:cubicBezTo>
                        <a:pt x="357" y="41"/>
                        <a:pt x="357" y="41"/>
                        <a:pt x="358" y="41"/>
                      </a:cubicBezTo>
                      <a:cubicBezTo>
                        <a:pt x="358" y="42"/>
                        <a:pt x="357" y="41"/>
                        <a:pt x="357" y="42"/>
                      </a:cubicBezTo>
                      <a:close/>
                      <a:moveTo>
                        <a:pt x="357" y="3"/>
                      </a:moveTo>
                      <a:cubicBezTo>
                        <a:pt x="355" y="3"/>
                        <a:pt x="355" y="3"/>
                        <a:pt x="355" y="3"/>
                      </a:cubicBezTo>
                      <a:cubicBezTo>
                        <a:pt x="355" y="2"/>
                        <a:pt x="357" y="3"/>
                        <a:pt x="356" y="2"/>
                      </a:cubicBezTo>
                      <a:cubicBezTo>
                        <a:pt x="356" y="2"/>
                        <a:pt x="357" y="2"/>
                        <a:pt x="357" y="3"/>
                      </a:cubicBezTo>
                      <a:close/>
                      <a:moveTo>
                        <a:pt x="360" y="8"/>
                      </a:moveTo>
                      <a:cubicBezTo>
                        <a:pt x="360" y="8"/>
                        <a:pt x="359" y="7"/>
                        <a:pt x="358" y="8"/>
                      </a:cubicBezTo>
                      <a:cubicBezTo>
                        <a:pt x="358" y="7"/>
                        <a:pt x="360" y="7"/>
                        <a:pt x="360" y="8"/>
                      </a:cubicBezTo>
                      <a:close/>
                      <a:moveTo>
                        <a:pt x="105" y="84"/>
                      </a:moveTo>
                      <a:cubicBezTo>
                        <a:pt x="105" y="84"/>
                        <a:pt x="105" y="83"/>
                        <a:pt x="105" y="83"/>
                      </a:cubicBezTo>
                      <a:cubicBezTo>
                        <a:pt x="105" y="83"/>
                        <a:pt x="105" y="84"/>
                        <a:pt x="105" y="84"/>
                      </a:cubicBezTo>
                      <a:close/>
                      <a:moveTo>
                        <a:pt x="24" y="72"/>
                      </a:moveTo>
                      <a:cubicBezTo>
                        <a:pt x="26" y="72"/>
                        <a:pt x="27" y="71"/>
                        <a:pt x="29" y="71"/>
                      </a:cubicBezTo>
                      <a:cubicBezTo>
                        <a:pt x="29" y="71"/>
                        <a:pt x="29" y="71"/>
                        <a:pt x="29" y="72"/>
                      </a:cubicBezTo>
                      <a:cubicBezTo>
                        <a:pt x="30" y="71"/>
                        <a:pt x="30" y="72"/>
                        <a:pt x="30" y="72"/>
                      </a:cubicBezTo>
                      <a:cubicBezTo>
                        <a:pt x="32" y="69"/>
                        <a:pt x="34" y="70"/>
                        <a:pt x="36" y="68"/>
                      </a:cubicBezTo>
                      <a:cubicBezTo>
                        <a:pt x="36" y="69"/>
                        <a:pt x="36" y="69"/>
                        <a:pt x="36" y="70"/>
                      </a:cubicBezTo>
                      <a:cubicBezTo>
                        <a:pt x="38" y="71"/>
                        <a:pt x="39" y="67"/>
                        <a:pt x="41" y="68"/>
                      </a:cubicBezTo>
                      <a:cubicBezTo>
                        <a:pt x="41" y="67"/>
                        <a:pt x="41" y="67"/>
                        <a:pt x="41" y="67"/>
                      </a:cubicBezTo>
                      <a:cubicBezTo>
                        <a:pt x="41" y="67"/>
                        <a:pt x="41" y="67"/>
                        <a:pt x="41" y="67"/>
                      </a:cubicBezTo>
                      <a:cubicBezTo>
                        <a:pt x="42" y="68"/>
                        <a:pt x="41" y="68"/>
                        <a:pt x="41" y="69"/>
                      </a:cubicBezTo>
                      <a:cubicBezTo>
                        <a:pt x="42" y="68"/>
                        <a:pt x="45" y="68"/>
                        <a:pt x="45" y="66"/>
                      </a:cubicBezTo>
                      <a:cubicBezTo>
                        <a:pt x="46" y="66"/>
                        <a:pt x="46" y="66"/>
                        <a:pt x="46" y="66"/>
                      </a:cubicBezTo>
                      <a:cubicBezTo>
                        <a:pt x="46" y="67"/>
                        <a:pt x="45" y="67"/>
                        <a:pt x="46" y="67"/>
                      </a:cubicBezTo>
                      <a:cubicBezTo>
                        <a:pt x="46" y="68"/>
                        <a:pt x="47" y="68"/>
                        <a:pt x="46" y="68"/>
                      </a:cubicBezTo>
                      <a:cubicBezTo>
                        <a:pt x="48" y="69"/>
                        <a:pt x="47" y="65"/>
                        <a:pt x="49" y="67"/>
                      </a:cubicBezTo>
                      <a:cubicBezTo>
                        <a:pt x="49" y="67"/>
                        <a:pt x="48" y="66"/>
                        <a:pt x="49" y="66"/>
                      </a:cubicBezTo>
                      <a:cubicBezTo>
                        <a:pt x="50" y="67"/>
                        <a:pt x="49" y="67"/>
                        <a:pt x="49" y="68"/>
                      </a:cubicBezTo>
                      <a:cubicBezTo>
                        <a:pt x="50" y="68"/>
                        <a:pt x="51" y="69"/>
                        <a:pt x="51" y="67"/>
                      </a:cubicBezTo>
                      <a:cubicBezTo>
                        <a:pt x="51" y="67"/>
                        <a:pt x="51" y="67"/>
                        <a:pt x="51" y="67"/>
                      </a:cubicBezTo>
                      <a:cubicBezTo>
                        <a:pt x="52" y="68"/>
                        <a:pt x="52" y="68"/>
                        <a:pt x="52" y="68"/>
                      </a:cubicBezTo>
                      <a:cubicBezTo>
                        <a:pt x="52" y="69"/>
                        <a:pt x="52" y="69"/>
                        <a:pt x="52" y="69"/>
                      </a:cubicBezTo>
                      <a:cubicBezTo>
                        <a:pt x="53" y="69"/>
                        <a:pt x="55" y="70"/>
                        <a:pt x="56" y="69"/>
                      </a:cubicBezTo>
                      <a:cubicBezTo>
                        <a:pt x="56" y="69"/>
                        <a:pt x="57" y="68"/>
                        <a:pt x="57" y="69"/>
                      </a:cubicBezTo>
                      <a:cubicBezTo>
                        <a:pt x="57" y="68"/>
                        <a:pt x="58" y="70"/>
                        <a:pt x="58" y="69"/>
                      </a:cubicBezTo>
                      <a:cubicBezTo>
                        <a:pt x="60" y="69"/>
                        <a:pt x="61" y="69"/>
                        <a:pt x="62" y="68"/>
                      </a:cubicBezTo>
                      <a:cubicBezTo>
                        <a:pt x="63" y="68"/>
                        <a:pt x="63" y="68"/>
                        <a:pt x="63" y="69"/>
                      </a:cubicBezTo>
                      <a:cubicBezTo>
                        <a:pt x="64" y="68"/>
                        <a:pt x="63" y="68"/>
                        <a:pt x="64" y="67"/>
                      </a:cubicBezTo>
                      <a:cubicBezTo>
                        <a:pt x="64" y="68"/>
                        <a:pt x="64" y="68"/>
                        <a:pt x="64" y="68"/>
                      </a:cubicBezTo>
                      <a:cubicBezTo>
                        <a:pt x="65" y="68"/>
                        <a:pt x="65" y="68"/>
                        <a:pt x="67" y="68"/>
                      </a:cubicBezTo>
                      <a:cubicBezTo>
                        <a:pt x="67" y="68"/>
                        <a:pt x="67" y="68"/>
                        <a:pt x="67" y="68"/>
                      </a:cubicBezTo>
                      <a:cubicBezTo>
                        <a:pt x="67" y="68"/>
                        <a:pt x="67" y="68"/>
                        <a:pt x="67" y="68"/>
                      </a:cubicBezTo>
                      <a:cubicBezTo>
                        <a:pt x="68" y="68"/>
                        <a:pt x="67" y="68"/>
                        <a:pt x="68" y="69"/>
                      </a:cubicBezTo>
                      <a:cubicBezTo>
                        <a:pt x="68" y="69"/>
                        <a:pt x="68" y="68"/>
                        <a:pt x="68" y="68"/>
                      </a:cubicBezTo>
                      <a:cubicBezTo>
                        <a:pt x="68" y="68"/>
                        <a:pt x="68" y="68"/>
                        <a:pt x="68" y="68"/>
                      </a:cubicBezTo>
                      <a:cubicBezTo>
                        <a:pt x="68" y="68"/>
                        <a:pt x="69" y="69"/>
                        <a:pt x="69" y="67"/>
                      </a:cubicBezTo>
                      <a:cubicBezTo>
                        <a:pt x="69" y="67"/>
                        <a:pt x="69" y="68"/>
                        <a:pt x="69" y="68"/>
                      </a:cubicBezTo>
                      <a:cubicBezTo>
                        <a:pt x="70" y="68"/>
                        <a:pt x="69" y="68"/>
                        <a:pt x="69" y="69"/>
                      </a:cubicBezTo>
                      <a:cubicBezTo>
                        <a:pt x="69" y="69"/>
                        <a:pt x="70" y="68"/>
                        <a:pt x="70" y="68"/>
                      </a:cubicBezTo>
                      <a:cubicBezTo>
                        <a:pt x="72" y="69"/>
                        <a:pt x="74" y="65"/>
                        <a:pt x="76" y="68"/>
                      </a:cubicBezTo>
                      <a:cubicBezTo>
                        <a:pt x="75" y="68"/>
                        <a:pt x="74" y="68"/>
                        <a:pt x="74" y="68"/>
                      </a:cubicBezTo>
                      <a:cubicBezTo>
                        <a:pt x="74" y="69"/>
                        <a:pt x="75" y="69"/>
                        <a:pt x="75" y="68"/>
                      </a:cubicBezTo>
                      <a:cubicBezTo>
                        <a:pt x="76" y="68"/>
                        <a:pt x="75" y="69"/>
                        <a:pt x="75" y="69"/>
                      </a:cubicBezTo>
                      <a:cubicBezTo>
                        <a:pt x="76" y="68"/>
                        <a:pt x="76" y="70"/>
                        <a:pt x="77" y="68"/>
                      </a:cubicBezTo>
                      <a:cubicBezTo>
                        <a:pt x="77" y="69"/>
                        <a:pt x="78" y="69"/>
                        <a:pt x="78" y="70"/>
                      </a:cubicBezTo>
                      <a:cubicBezTo>
                        <a:pt x="78" y="70"/>
                        <a:pt x="78" y="69"/>
                        <a:pt x="79" y="69"/>
                      </a:cubicBezTo>
                      <a:cubicBezTo>
                        <a:pt x="78" y="68"/>
                        <a:pt x="79" y="69"/>
                        <a:pt x="80" y="68"/>
                      </a:cubicBezTo>
                      <a:cubicBezTo>
                        <a:pt x="79" y="68"/>
                        <a:pt x="79" y="68"/>
                        <a:pt x="79" y="67"/>
                      </a:cubicBezTo>
                      <a:cubicBezTo>
                        <a:pt x="79" y="68"/>
                        <a:pt x="79" y="67"/>
                        <a:pt x="79" y="66"/>
                      </a:cubicBezTo>
                      <a:cubicBezTo>
                        <a:pt x="80" y="66"/>
                        <a:pt x="80" y="66"/>
                        <a:pt x="80" y="66"/>
                      </a:cubicBezTo>
                      <a:cubicBezTo>
                        <a:pt x="80" y="67"/>
                        <a:pt x="80" y="67"/>
                        <a:pt x="81" y="68"/>
                      </a:cubicBezTo>
                      <a:cubicBezTo>
                        <a:pt x="80" y="69"/>
                        <a:pt x="80" y="68"/>
                        <a:pt x="80" y="69"/>
                      </a:cubicBezTo>
                      <a:cubicBezTo>
                        <a:pt x="80" y="70"/>
                        <a:pt x="81" y="69"/>
                        <a:pt x="81" y="69"/>
                      </a:cubicBezTo>
                      <a:cubicBezTo>
                        <a:pt x="81" y="68"/>
                        <a:pt x="82" y="68"/>
                        <a:pt x="83" y="68"/>
                      </a:cubicBezTo>
                      <a:cubicBezTo>
                        <a:pt x="83" y="68"/>
                        <a:pt x="83" y="69"/>
                        <a:pt x="83" y="69"/>
                      </a:cubicBezTo>
                      <a:cubicBezTo>
                        <a:pt x="83" y="69"/>
                        <a:pt x="84" y="68"/>
                        <a:pt x="85" y="69"/>
                      </a:cubicBezTo>
                      <a:cubicBezTo>
                        <a:pt x="84" y="68"/>
                        <a:pt x="86" y="68"/>
                        <a:pt x="86" y="67"/>
                      </a:cubicBezTo>
                      <a:cubicBezTo>
                        <a:pt x="86" y="68"/>
                        <a:pt x="87" y="68"/>
                        <a:pt x="87" y="68"/>
                      </a:cubicBezTo>
                      <a:cubicBezTo>
                        <a:pt x="88" y="68"/>
                        <a:pt x="87" y="68"/>
                        <a:pt x="87" y="68"/>
                      </a:cubicBezTo>
                      <a:cubicBezTo>
                        <a:pt x="87" y="67"/>
                        <a:pt x="88" y="68"/>
                        <a:pt x="88" y="69"/>
                      </a:cubicBezTo>
                      <a:cubicBezTo>
                        <a:pt x="86" y="68"/>
                        <a:pt x="83" y="70"/>
                        <a:pt x="80" y="70"/>
                      </a:cubicBezTo>
                      <a:cubicBezTo>
                        <a:pt x="80" y="70"/>
                        <a:pt x="80" y="70"/>
                        <a:pt x="80" y="70"/>
                      </a:cubicBezTo>
                      <a:cubicBezTo>
                        <a:pt x="81" y="71"/>
                        <a:pt x="81" y="70"/>
                        <a:pt x="81" y="70"/>
                      </a:cubicBezTo>
                      <a:cubicBezTo>
                        <a:pt x="81" y="71"/>
                        <a:pt x="81" y="71"/>
                        <a:pt x="81" y="71"/>
                      </a:cubicBezTo>
                      <a:cubicBezTo>
                        <a:pt x="81" y="71"/>
                        <a:pt x="82" y="71"/>
                        <a:pt x="82" y="70"/>
                      </a:cubicBezTo>
                      <a:cubicBezTo>
                        <a:pt x="83" y="70"/>
                        <a:pt x="83" y="71"/>
                        <a:pt x="83" y="71"/>
                      </a:cubicBezTo>
                      <a:cubicBezTo>
                        <a:pt x="83" y="71"/>
                        <a:pt x="83" y="71"/>
                        <a:pt x="83" y="70"/>
                      </a:cubicBezTo>
                      <a:cubicBezTo>
                        <a:pt x="84" y="70"/>
                        <a:pt x="83" y="71"/>
                        <a:pt x="83" y="71"/>
                      </a:cubicBezTo>
                      <a:cubicBezTo>
                        <a:pt x="84" y="71"/>
                        <a:pt x="84" y="69"/>
                        <a:pt x="85" y="71"/>
                      </a:cubicBezTo>
                      <a:cubicBezTo>
                        <a:pt x="85" y="71"/>
                        <a:pt x="85" y="70"/>
                        <a:pt x="86" y="70"/>
                      </a:cubicBezTo>
                      <a:cubicBezTo>
                        <a:pt x="86" y="70"/>
                        <a:pt x="86" y="70"/>
                        <a:pt x="87" y="70"/>
                      </a:cubicBezTo>
                      <a:cubicBezTo>
                        <a:pt x="87" y="71"/>
                        <a:pt x="87" y="71"/>
                        <a:pt x="87" y="71"/>
                      </a:cubicBezTo>
                      <a:cubicBezTo>
                        <a:pt x="88" y="71"/>
                        <a:pt x="89" y="71"/>
                        <a:pt x="89" y="70"/>
                      </a:cubicBezTo>
                      <a:cubicBezTo>
                        <a:pt x="89" y="70"/>
                        <a:pt x="89" y="72"/>
                        <a:pt x="89" y="71"/>
                      </a:cubicBezTo>
                      <a:cubicBezTo>
                        <a:pt x="90" y="71"/>
                        <a:pt x="89" y="71"/>
                        <a:pt x="90" y="72"/>
                      </a:cubicBezTo>
                      <a:cubicBezTo>
                        <a:pt x="90" y="72"/>
                        <a:pt x="90" y="71"/>
                        <a:pt x="91" y="71"/>
                      </a:cubicBezTo>
                      <a:cubicBezTo>
                        <a:pt x="90" y="71"/>
                        <a:pt x="90" y="70"/>
                        <a:pt x="89" y="70"/>
                      </a:cubicBezTo>
                      <a:cubicBezTo>
                        <a:pt x="89" y="69"/>
                        <a:pt x="90" y="69"/>
                        <a:pt x="90" y="70"/>
                      </a:cubicBezTo>
                      <a:cubicBezTo>
                        <a:pt x="90" y="70"/>
                        <a:pt x="91" y="71"/>
                        <a:pt x="91" y="70"/>
                      </a:cubicBezTo>
                      <a:cubicBezTo>
                        <a:pt x="91" y="69"/>
                        <a:pt x="91" y="70"/>
                        <a:pt x="92" y="70"/>
                      </a:cubicBezTo>
                      <a:cubicBezTo>
                        <a:pt x="92" y="70"/>
                        <a:pt x="91" y="70"/>
                        <a:pt x="92" y="71"/>
                      </a:cubicBezTo>
                      <a:cubicBezTo>
                        <a:pt x="92" y="71"/>
                        <a:pt x="92" y="70"/>
                        <a:pt x="92" y="70"/>
                      </a:cubicBezTo>
                      <a:cubicBezTo>
                        <a:pt x="92" y="70"/>
                        <a:pt x="93" y="71"/>
                        <a:pt x="93" y="70"/>
                      </a:cubicBezTo>
                      <a:cubicBezTo>
                        <a:pt x="93" y="70"/>
                        <a:pt x="93" y="70"/>
                        <a:pt x="92" y="70"/>
                      </a:cubicBezTo>
                      <a:cubicBezTo>
                        <a:pt x="92" y="67"/>
                        <a:pt x="90" y="69"/>
                        <a:pt x="89" y="68"/>
                      </a:cubicBezTo>
                      <a:cubicBezTo>
                        <a:pt x="91" y="67"/>
                        <a:pt x="93" y="67"/>
                        <a:pt x="95" y="66"/>
                      </a:cubicBezTo>
                      <a:cubicBezTo>
                        <a:pt x="95" y="67"/>
                        <a:pt x="95" y="67"/>
                        <a:pt x="95" y="67"/>
                      </a:cubicBezTo>
                      <a:cubicBezTo>
                        <a:pt x="95" y="67"/>
                        <a:pt x="95" y="66"/>
                        <a:pt x="96" y="66"/>
                      </a:cubicBezTo>
                      <a:cubicBezTo>
                        <a:pt x="96" y="67"/>
                        <a:pt x="96" y="68"/>
                        <a:pt x="97" y="68"/>
                      </a:cubicBezTo>
                      <a:cubicBezTo>
                        <a:pt x="97" y="67"/>
                        <a:pt x="96" y="67"/>
                        <a:pt x="96" y="67"/>
                      </a:cubicBezTo>
                      <a:cubicBezTo>
                        <a:pt x="96" y="66"/>
                        <a:pt x="97" y="66"/>
                        <a:pt x="97" y="66"/>
                      </a:cubicBezTo>
                      <a:cubicBezTo>
                        <a:pt x="97" y="67"/>
                        <a:pt x="97" y="67"/>
                        <a:pt x="97" y="67"/>
                      </a:cubicBezTo>
                      <a:cubicBezTo>
                        <a:pt x="97" y="67"/>
                        <a:pt x="98" y="67"/>
                        <a:pt x="98" y="67"/>
                      </a:cubicBezTo>
                      <a:cubicBezTo>
                        <a:pt x="98" y="67"/>
                        <a:pt x="98" y="66"/>
                        <a:pt x="98" y="66"/>
                      </a:cubicBezTo>
                      <a:cubicBezTo>
                        <a:pt x="98" y="66"/>
                        <a:pt x="98" y="67"/>
                        <a:pt x="99" y="67"/>
                      </a:cubicBezTo>
                      <a:cubicBezTo>
                        <a:pt x="99" y="67"/>
                        <a:pt x="99" y="67"/>
                        <a:pt x="99" y="67"/>
                      </a:cubicBezTo>
                      <a:cubicBezTo>
                        <a:pt x="99" y="66"/>
                        <a:pt x="99" y="67"/>
                        <a:pt x="99" y="66"/>
                      </a:cubicBezTo>
                      <a:cubicBezTo>
                        <a:pt x="100" y="66"/>
                        <a:pt x="100" y="66"/>
                        <a:pt x="101" y="66"/>
                      </a:cubicBezTo>
                      <a:cubicBezTo>
                        <a:pt x="101" y="66"/>
                        <a:pt x="100" y="66"/>
                        <a:pt x="100" y="66"/>
                      </a:cubicBezTo>
                      <a:cubicBezTo>
                        <a:pt x="100" y="67"/>
                        <a:pt x="101" y="67"/>
                        <a:pt x="101" y="67"/>
                      </a:cubicBezTo>
                      <a:cubicBezTo>
                        <a:pt x="101" y="67"/>
                        <a:pt x="101" y="67"/>
                        <a:pt x="101" y="67"/>
                      </a:cubicBezTo>
                      <a:cubicBezTo>
                        <a:pt x="101" y="67"/>
                        <a:pt x="101" y="67"/>
                        <a:pt x="101" y="68"/>
                      </a:cubicBezTo>
                      <a:cubicBezTo>
                        <a:pt x="101" y="67"/>
                        <a:pt x="100" y="69"/>
                        <a:pt x="99" y="68"/>
                      </a:cubicBezTo>
                      <a:cubicBezTo>
                        <a:pt x="99" y="68"/>
                        <a:pt x="99" y="69"/>
                        <a:pt x="99" y="69"/>
                      </a:cubicBezTo>
                      <a:cubicBezTo>
                        <a:pt x="100" y="69"/>
                        <a:pt x="101" y="69"/>
                        <a:pt x="101" y="69"/>
                      </a:cubicBezTo>
                      <a:cubicBezTo>
                        <a:pt x="101" y="69"/>
                        <a:pt x="101" y="69"/>
                        <a:pt x="101" y="69"/>
                      </a:cubicBezTo>
                      <a:cubicBezTo>
                        <a:pt x="102" y="68"/>
                        <a:pt x="103" y="70"/>
                        <a:pt x="103" y="68"/>
                      </a:cubicBezTo>
                      <a:cubicBezTo>
                        <a:pt x="103" y="69"/>
                        <a:pt x="104" y="69"/>
                        <a:pt x="105" y="68"/>
                      </a:cubicBezTo>
                      <a:cubicBezTo>
                        <a:pt x="105" y="69"/>
                        <a:pt x="105" y="69"/>
                        <a:pt x="105" y="69"/>
                      </a:cubicBezTo>
                      <a:cubicBezTo>
                        <a:pt x="105" y="69"/>
                        <a:pt x="105" y="69"/>
                        <a:pt x="105" y="68"/>
                      </a:cubicBezTo>
                      <a:cubicBezTo>
                        <a:pt x="106" y="68"/>
                        <a:pt x="105" y="69"/>
                        <a:pt x="106" y="69"/>
                      </a:cubicBezTo>
                      <a:cubicBezTo>
                        <a:pt x="106" y="67"/>
                        <a:pt x="108" y="68"/>
                        <a:pt x="109" y="68"/>
                      </a:cubicBezTo>
                      <a:cubicBezTo>
                        <a:pt x="109" y="68"/>
                        <a:pt x="109" y="68"/>
                        <a:pt x="109" y="68"/>
                      </a:cubicBezTo>
                      <a:cubicBezTo>
                        <a:pt x="109" y="67"/>
                        <a:pt x="110" y="69"/>
                        <a:pt x="110" y="68"/>
                      </a:cubicBezTo>
                      <a:cubicBezTo>
                        <a:pt x="110" y="68"/>
                        <a:pt x="111" y="68"/>
                        <a:pt x="110" y="69"/>
                      </a:cubicBezTo>
                      <a:cubicBezTo>
                        <a:pt x="113" y="68"/>
                        <a:pt x="113" y="67"/>
                        <a:pt x="115" y="68"/>
                      </a:cubicBezTo>
                      <a:cubicBezTo>
                        <a:pt x="115" y="67"/>
                        <a:pt x="115" y="66"/>
                        <a:pt x="115" y="67"/>
                      </a:cubicBezTo>
                      <a:cubicBezTo>
                        <a:pt x="115" y="66"/>
                        <a:pt x="116" y="66"/>
                        <a:pt x="116" y="67"/>
                      </a:cubicBezTo>
                      <a:cubicBezTo>
                        <a:pt x="117" y="66"/>
                        <a:pt x="116" y="66"/>
                        <a:pt x="116" y="66"/>
                      </a:cubicBezTo>
                      <a:cubicBezTo>
                        <a:pt x="118" y="67"/>
                        <a:pt x="120" y="67"/>
                        <a:pt x="122" y="67"/>
                      </a:cubicBezTo>
                      <a:cubicBezTo>
                        <a:pt x="122" y="67"/>
                        <a:pt x="121" y="67"/>
                        <a:pt x="122" y="68"/>
                      </a:cubicBezTo>
                      <a:cubicBezTo>
                        <a:pt x="123" y="67"/>
                        <a:pt x="122" y="67"/>
                        <a:pt x="123" y="66"/>
                      </a:cubicBezTo>
                      <a:cubicBezTo>
                        <a:pt x="123" y="69"/>
                        <a:pt x="121" y="67"/>
                        <a:pt x="121" y="69"/>
                      </a:cubicBezTo>
                      <a:cubicBezTo>
                        <a:pt x="120" y="69"/>
                        <a:pt x="120" y="68"/>
                        <a:pt x="120" y="68"/>
                      </a:cubicBezTo>
                      <a:cubicBezTo>
                        <a:pt x="119" y="68"/>
                        <a:pt x="120" y="69"/>
                        <a:pt x="120" y="69"/>
                      </a:cubicBezTo>
                      <a:cubicBezTo>
                        <a:pt x="116" y="69"/>
                        <a:pt x="114" y="69"/>
                        <a:pt x="110" y="70"/>
                      </a:cubicBezTo>
                      <a:cubicBezTo>
                        <a:pt x="110" y="69"/>
                        <a:pt x="110" y="69"/>
                        <a:pt x="109" y="69"/>
                      </a:cubicBezTo>
                      <a:cubicBezTo>
                        <a:pt x="109" y="69"/>
                        <a:pt x="110" y="69"/>
                        <a:pt x="109" y="70"/>
                      </a:cubicBezTo>
                      <a:cubicBezTo>
                        <a:pt x="109" y="69"/>
                        <a:pt x="109" y="69"/>
                        <a:pt x="109" y="68"/>
                      </a:cubicBezTo>
                      <a:cubicBezTo>
                        <a:pt x="108" y="69"/>
                        <a:pt x="108" y="69"/>
                        <a:pt x="108" y="70"/>
                      </a:cubicBezTo>
                      <a:cubicBezTo>
                        <a:pt x="107" y="70"/>
                        <a:pt x="108" y="69"/>
                        <a:pt x="108" y="69"/>
                      </a:cubicBezTo>
                      <a:cubicBezTo>
                        <a:pt x="108" y="68"/>
                        <a:pt x="107" y="70"/>
                        <a:pt x="107" y="69"/>
                      </a:cubicBezTo>
                      <a:cubicBezTo>
                        <a:pt x="107" y="69"/>
                        <a:pt x="107" y="69"/>
                        <a:pt x="107" y="70"/>
                      </a:cubicBezTo>
                      <a:cubicBezTo>
                        <a:pt x="106" y="70"/>
                        <a:pt x="106" y="70"/>
                        <a:pt x="105" y="69"/>
                      </a:cubicBezTo>
                      <a:cubicBezTo>
                        <a:pt x="105" y="69"/>
                        <a:pt x="105" y="70"/>
                        <a:pt x="105" y="70"/>
                      </a:cubicBezTo>
                      <a:cubicBezTo>
                        <a:pt x="105" y="70"/>
                        <a:pt x="106" y="70"/>
                        <a:pt x="106" y="70"/>
                      </a:cubicBezTo>
                      <a:cubicBezTo>
                        <a:pt x="105" y="71"/>
                        <a:pt x="105" y="70"/>
                        <a:pt x="104" y="70"/>
                      </a:cubicBezTo>
                      <a:cubicBezTo>
                        <a:pt x="105" y="70"/>
                        <a:pt x="105" y="70"/>
                        <a:pt x="105" y="70"/>
                      </a:cubicBezTo>
                      <a:cubicBezTo>
                        <a:pt x="104" y="69"/>
                        <a:pt x="104" y="71"/>
                        <a:pt x="103" y="71"/>
                      </a:cubicBezTo>
                      <a:cubicBezTo>
                        <a:pt x="103" y="71"/>
                        <a:pt x="103" y="71"/>
                        <a:pt x="103" y="72"/>
                      </a:cubicBezTo>
                      <a:cubicBezTo>
                        <a:pt x="103" y="72"/>
                        <a:pt x="103" y="71"/>
                        <a:pt x="103" y="72"/>
                      </a:cubicBezTo>
                      <a:cubicBezTo>
                        <a:pt x="102" y="72"/>
                        <a:pt x="103" y="71"/>
                        <a:pt x="103" y="71"/>
                      </a:cubicBezTo>
                      <a:cubicBezTo>
                        <a:pt x="102" y="71"/>
                        <a:pt x="102" y="71"/>
                        <a:pt x="102" y="71"/>
                      </a:cubicBezTo>
                      <a:cubicBezTo>
                        <a:pt x="102" y="71"/>
                        <a:pt x="102" y="72"/>
                        <a:pt x="102" y="72"/>
                      </a:cubicBezTo>
                      <a:cubicBezTo>
                        <a:pt x="102" y="72"/>
                        <a:pt x="102" y="72"/>
                        <a:pt x="102" y="73"/>
                      </a:cubicBezTo>
                      <a:cubicBezTo>
                        <a:pt x="103" y="72"/>
                        <a:pt x="105" y="73"/>
                        <a:pt x="105" y="73"/>
                      </a:cubicBezTo>
                      <a:cubicBezTo>
                        <a:pt x="105" y="73"/>
                        <a:pt x="105" y="73"/>
                        <a:pt x="104" y="73"/>
                      </a:cubicBezTo>
                      <a:cubicBezTo>
                        <a:pt x="104" y="72"/>
                        <a:pt x="105" y="72"/>
                        <a:pt x="105" y="72"/>
                      </a:cubicBezTo>
                      <a:cubicBezTo>
                        <a:pt x="105" y="72"/>
                        <a:pt x="104" y="72"/>
                        <a:pt x="105" y="71"/>
                      </a:cubicBezTo>
                      <a:cubicBezTo>
                        <a:pt x="105" y="71"/>
                        <a:pt x="105" y="71"/>
                        <a:pt x="106" y="71"/>
                      </a:cubicBezTo>
                      <a:cubicBezTo>
                        <a:pt x="106" y="72"/>
                        <a:pt x="106" y="72"/>
                        <a:pt x="106" y="73"/>
                      </a:cubicBezTo>
                      <a:cubicBezTo>
                        <a:pt x="107" y="72"/>
                        <a:pt x="106" y="71"/>
                        <a:pt x="107" y="71"/>
                      </a:cubicBezTo>
                      <a:cubicBezTo>
                        <a:pt x="107" y="72"/>
                        <a:pt x="107" y="72"/>
                        <a:pt x="107" y="72"/>
                      </a:cubicBezTo>
                      <a:cubicBezTo>
                        <a:pt x="108" y="73"/>
                        <a:pt x="107" y="71"/>
                        <a:pt x="107" y="71"/>
                      </a:cubicBezTo>
                      <a:cubicBezTo>
                        <a:pt x="108" y="71"/>
                        <a:pt x="109" y="70"/>
                        <a:pt x="109" y="72"/>
                      </a:cubicBezTo>
                      <a:cubicBezTo>
                        <a:pt x="109" y="72"/>
                        <a:pt x="108" y="71"/>
                        <a:pt x="108" y="71"/>
                      </a:cubicBezTo>
                      <a:cubicBezTo>
                        <a:pt x="108" y="72"/>
                        <a:pt x="107" y="72"/>
                        <a:pt x="108" y="72"/>
                      </a:cubicBezTo>
                      <a:cubicBezTo>
                        <a:pt x="108" y="73"/>
                        <a:pt x="108" y="73"/>
                        <a:pt x="108" y="73"/>
                      </a:cubicBezTo>
                      <a:cubicBezTo>
                        <a:pt x="109" y="73"/>
                        <a:pt x="109" y="72"/>
                        <a:pt x="109" y="72"/>
                      </a:cubicBezTo>
                      <a:cubicBezTo>
                        <a:pt x="109" y="73"/>
                        <a:pt x="109" y="73"/>
                        <a:pt x="109" y="74"/>
                      </a:cubicBezTo>
                      <a:cubicBezTo>
                        <a:pt x="110" y="74"/>
                        <a:pt x="111" y="74"/>
                        <a:pt x="112" y="74"/>
                      </a:cubicBezTo>
                      <a:cubicBezTo>
                        <a:pt x="112" y="75"/>
                        <a:pt x="112" y="75"/>
                        <a:pt x="111" y="75"/>
                      </a:cubicBezTo>
                      <a:cubicBezTo>
                        <a:pt x="111" y="75"/>
                        <a:pt x="111" y="75"/>
                        <a:pt x="111" y="75"/>
                      </a:cubicBezTo>
                      <a:cubicBezTo>
                        <a:pt x="111" y="75"/>
                        <a:pt x="111" y="76"/>
                        <a:pt x="111" y="75"/>
                      </a:cubicBezTo>
                      <a:cubicBezTo>
                        <a:pt x="109" y="75"/>
                        <a:pt x="108" y="77"/>
                        <a:pt x="106" y="76"/>
                      </a:cubicBezTo>
                      <a:cubicBezTo>
                        <a:pt x="106" y="75"/>
                        <a:pt x="107" y="76"/>
                        <a:pt x="107" y="76"/>
                      </a:cubicBezTo>
                      <a:cubicBezTo>
                        <a:pt x="107" y="75"/>
                        <a:pt x="106" y="75"/>
                        <a:pt x="106" y="75"/>
                      </a:cubicBezTo>
                      <a:cubicBezTo>
                        <a:pt x="106" y="76"/>
                        <a:pt x="104" y="76"/>
                        <a:pt x="103" y="77"/>
                      </a:cubicBezTo>
                      <a:cubicBezTo>
                        <a:pt x="103" y="76"/>
                        <a:pt x="103" y="76"/>
                        <a:pt x="104" y="76"/>
                      </a:cubicBezTo>
                      <a:cubicBezTo>
                        <a:pt x="103" y="76"/>
                        <a:pt x="103" y="76"/>
                        <a:pt x="102" y="76"/>
                      </a:cubicBezTo>
                      <a:cubicBezTo>
                        <a:pt x="102" y="76"/>
                        <a:pt x="102" y="76"/>
                        <a:pt x="102" y="75"/>
                      </a:cubicBezTo>
                      <a:cubicBezTo>
                        <a:pt x="101" y="76"/>
                        <a:pt x="100" y="76"/>
                        <a:pt x="98" y="76"/>
                      </a:cubicBezTo>
                      <a:cubicBezTo>
                        <a:pt x="99" y="74"/>
                        <a:pt x="101" y="75"/>
                        <a:pt x="102" y="75"/>
                      </a:cubicBezTo>
                      <a:cubicBezTo>
                        <a:pt x="102" y="73"/>
                        <a:pt x="104" y="75"/>
                        <a:pt x="104" y="74"/>
                      </a:cubicBezTo>
                      <a:cubicBezTo>
                        <a:pt x="103" y="73"/>
                        <a:pt x="102" y="73"/>
                        <a:pt x="101" y="74"/>
                      </a:cubicBezTo>
                      <a:cubicBezTo>
                        <a:pt x="101" y="73"/>
                        <a:pt x="101" y="72"/>
                        <a:pt x="101" y="72"/>
                      </a:cubicBezTo>
                      <a:cubicBezTo>
                        <a:pt x="100" y="71"/>
                        <a:pt x="102" y="72"/>
                        <a:pt x="102" y="71"/>
                      </a:cubicBezTo>
                      <a:cubicBezTo>
                        <a:pt x="101" y="71"/>
                        <a:pt x="101" y="71"/>
                        <a:pt x="101" y="71"/>
                      </a:cubicBezTo>
                      <a:cubicBezTo>
                        <a:pt x="100" y="71"/>
                        <a:pt x="100" y="72"/>
                        <a:pt x="100" y="72"/>
                      </a:cubicBezTo>
                      <a:cubicBezTo>
                        <a:pt x="100" y="72"/>
                        <a:pt x="99" y="72"/>
                        <a:pt x="99" y="72"/>
                      </a:cubicBezTo>
                      <a:cubicBezTo>
                        <a:pt x="99" y="72"/>
                        <a:pt x="99" y="72"/>
                        <a:pt x="99" y="72"/>
                      </a:cubicBezTo>
                      <a:cubicBezTo>
                        <a:pt x="99" y="72"/>
                        <a:pt x="98" y="72"/>
                        <a:pt x="99" y="71"/>
                      </a:cubicBezTo>
                      <a:cubicBezTo>
                        <a:pt x="98" y="71"/>
                        <a:pt x="98" y="71"/>
                        <a:pt x="98" y="71"/>
                      </a:cubicBezTo>
                      <a:cubicBezTo>
                        <a:pt x="98" y="72"/>
                        <a:pt x="98" y="72"/>
                        <a:pt x="98" y="72"/>
                      </a:cubicBezTo>
                      <a:cubicBezTo>
                        <a:pt x="98" y="73"/>
                        <a:pt x="97" y="73"/>
                        <a:pt x="97" y="72"/>
                      </a:cubicBezTo>
                      <a:cubicBezTo>
                        <a:pt x="96" y="73"/>
                        <a:pt x="96" y="73"/>
                        <a:pt x="96" y="74"/>
                      </a:cubicBezTo>
                      <a:cubicBezTo>
                        <a:pt x="96" y="74"/>
                        <a:pt x="97" y="74"/>
                        <a:pt x="97" y="74"/>
                      </a:cubicBezTo>
                      <a:cubicBezTo>
                        <a:pt x="96" y="75"/>
                        <a:pt x="96" y="75"/>
                        <a:pt x="96" y="74"/>
                      </a:cubicBezTo>
                      <a:cubicBezTo>
                        <a:pt x="93" y="73"/>
                        <a:pt x="91" y="75"/>
                        <a:pt x="89" y="74"/>
                      </a:cubicBezTo>
                      <a:cubicBezTo>
                        <a:pt x="89" y="73"/>
                        <a:pt x="89" y="74"/>
                        <a:pt x="90" y="74"/>
                      </a:cubicBezTo>
                      <a:cubicBezTo>
                        <a:pt x="89" y="72"/>
                        <a:pt x="89" y="75"/>
                        <a:pt x="88" y="73"/>
                      </a:cubicBezTo>
                      <a:cubicBezTo>
                        <a:pt x="88" y="74"/>
                        <a:pt x="88" y="74"/>
                        <a:pt x="88" y="74"/>
                      </a:cubicBezTo>
                      <a:cubicBezTo>
                        <a:pt x="88" y="75"/>
                        <a:pt x="87" y="74"/>
                        <a:pt x="87" y="75"/>
                      </a:cubicBezTo>
                      <a:cubicBezTo>
                        <a:pt x="87" y="74"/>
                        <a:pt x="87" y="74"/>
                        <a:pt x="88" y="74"/>
                      </a:cubicBezTo>
                      <a:cubicBezTo>
                        <a:pt x="87" y="72"/>
                        <a:pt x="86" y="74"/>
                        <a:pt x="87" y="74"/>
                      </a:cubicBezTo>
                      <a:cubicBezTo>
                        <a:pt x="86" y="74"/>
                        <a:pt x="84" y="74"/>
                        <a:pt x="84" y="75"/>
                      </a:cubicBezTo>
                      <a:cubicBezTo>
                        <a:pt x="83" y="75"/>
                        <a:pt x="83" y="74"/>
                        <a:pt x="83" y="74"/>
                      </a:cubicBezTo>
                      <a:cubicBezTo>
                        <a:pt x="83" y="74"/>
                        <a:pt x="83" y="75"/>
                        <a:pt x="82" y="74"/>
                      </a:cubicBezTo>
                      <a:cubicBezTo>
                        <a:pt x="82" y="75"/>
                        <a:pt x="83" y="75"/>
                        <a:pt x="82" y="75"/>
                      </a:cubicBezTo>
                      <a:cubicBezTo>
                        <a:pt x="83" y="75"/>
                        <a:pt x="83" y="75"/>
                        <a:pt x="83" y="75"/>
                      </a:cubicBezTo>
                      <a:cubicBezTo>
                        <a:pt x="84" y="75"/>
                        <a:pt x="82" y="76"/>
                        <a:pt x="83" y="76"/>
                      </a:cubicBezTo>
                      <a:cubicBezTo>
                        <a:pt x="83" y="77"/>
                        <a:pt x="82" y="76"/>
                        <a:pt x="81" y="77"/>
                      </a:cubicBezTo>
                      <a:cubicBezTo>
                        <a:pt x="81" y="76"/>
                        <a:pt x="80" y="76"/>
                        <a:pt x="81" y="76"/>
                      </a:cubicBezTo>
                      <a:cubicBezTo>
                        <a:pt x="81" y="75"/>
                        <a:pt x="80" y="75"/>
                        <a:pt x="81" y="75"/>
                      </a:cubicBezTo>
                      <a:cubicBezTo>
                        <a:pt x="80" y="74"/>
                        <a:pt x="80" y="75"/>
                        <a:pt x="80" y="75"/>
                      </a:cubicBezTo>
                      <a:cubicBezTo>
                        <a:pt x="80" y="75"/>
                        <a:pt x="79" y="74"/>
                        <a:pt x="79" y="74"/>
                      </a:cubicBezTo>
                      <a:cubicBezTo>
                        <a:pt x="79" y="74"/>
                        <a:pt x="78" y="75"/>
                        <a:pt x="77" y="75"/>
                      </a:cubicBezTo>
                      <a:cubicBezTo>
                        <a:pt x="77" y="74"/>
                        <a:pt x="76" y="76"/>
                        <a:pt x="76" y="76"/>
                      </a:cubicBezTo>
                      <a:cubicBezTo>
                        <a:pt x="74" y="77"/>
                        <a:pt x="72" y="76"/>
                        <a:pt x="71" y="78"/>
                      </a:cubicBezTo>
                      <a:cubicBezTo>
                        <a:pt x="71" y="78"/>
                        <a:pt x="69" y="76"/>
                        <a:pt x="69" y="78"/>
                      </a:cubicBezTo>
                      <a:cubicBezTo>
                        <a:pt x="70" y="78"/>
                        <a:pt x="70" y="77"/>
                        <a:pt x="70" y="79"/>
                      </a:cubicBezTo>
                      <a:cubicBezTo>
                        <a:pt x="71" y="79"/>
                        <a:pt x="70" y="78"/>
                        <a:pt x="70" y="78"/>
                      </a:cubicBezTo>
                      <a:cubicBezTo>
                        <a:pt x="71" y="78"/>
                        <a:pt x="71" y="78"/>
                        <a:pt x="72" y="78"/>
                      </a:cubicBezTo>
                      <a:cubicBezTo>
                        <a:pt x="72" y="78"/>
                        <a:pt x="72" y="78"/>
                        <a:pt x="72" y="77"/>
                      </a:cubicBezTo>
                      <a:cubicBezTo>
                        <a:pt x="72" y="77"/>
                        <a:pt x="72" y="78"/>
                        <a:pt x="73" y="78"/>
                      </a:cubicBezTo>
                      <a:cubicBezTo>
                        <a:pt x="73" y="77"/>
                        <a:pt x="72" y="77"/>
                        <a:pt x="72" y="77"/>
                      </a:cubicBezTo>
                      <a:cubicBezTo>
                        <a:pt x="73" y="77"/>
                        <a:pt x="73" y="77"/>
                        <a:pt x="73" y="77"/>
                      </a:cubicBezTo>
                      <a:cubicBezTo>
                        <a:pt x="72" y="78"/>
                        <a:pt x="74" y="78"/>
                        <a:pt x="74" y="77"/>
                      </a:cubicBezTo>
                      <a:cubicBezTo>
                        <a:pt x="75" y="77"/>
                        <a:pt x="76" y="78"/>
                        <a:pt x="77" y="76"/>
                      </a:cubicBezTo>
                      <a:cubicBezTo>
                        <a:pt x="78" y="77"/>
                        <a:pt x="79" y="77"/>
                        <a:pt x="80" y="76"/>
                      </a:cubicBezTo>
                      <a:cubicBezTo>
                        <a:pt x="80" y="76"/>
                        <a:pt x="80" y="77"/>
                        <a:pt x="80" y="77"/>
                      </a:cubicBezTo>
                      <a:cubicBezTo>
                        <a:pt x="80" y="77"/>
                        <a:pt x="80" y="77"/>
                        <a:pt x="80" y="77"/>
                      </a:cubicBezTo>
                      <a:cubicBezTo>
                        <a:pt x="80" y="78"/>
                        <a:pt x="81" y="77"/>
                        <a:pt x="81" y="78"/>
                      </a:cubicBezTo>
                      <a:cubicBezTo>
                        <a:pt x="81" y="77"/>
                        <a:pt x="81" y="78"/>
                        <a:pt x="81" y="77"/>
                      </a:cubicBezTo>
                      <a:cubicBezTo>
                        <a:pt x="82" y="77"/>
                        <a:pt x="82" y="78"/>
                        <a:pt x="82" y="78"/>
                      </a:cubicBezTo>
                      <a:cubicBezTo>
                        <a:pt x="82" y="78"/>
                        <a:pt x="82" y="77"/>
                        <a:pt x="83" y="77"/>
                      </a:cubicBezTo>
                      <a:cubicBezTo>
                        <a:pt x="83" y="77"/>
                        <a:pt x="83" y="78"/>
                        <a:pt x="84" y="78"/>
                      </a:cubicBezTo>
                      <a:cubicBezTo>
                        <a:pt x="84" y="78"/>
                        <a:pt x="84" y="78"/>
                        <a:pt x="84" y="77"/>
                      </a:cubicBezTo>
                      <a:cubicBezTo>
                        <a:pt x="84" y="77"/>
                        <a:pt x="85" y="77"/>
                        <a:pt x="85" y="78"/>
                      </a:cubicBezTo>
                      <a:cubicBezTo>
                        <a:pt x="85" y="77"/>
                        <a:pt x="86" y="78"/>
                        <a:pt x="86" y="77"/>
                      </a:cubicBezTo>
                      <a:cubicBezTo>
                        <a:pt x="86" y="77"/>
                        <a:pt x="86" y="77"/>
                        <a:pt x="87" y="76"/>
                      </a:cubicBezTo>
                      <a:cubicBezTo>
                        <a:pt x="87" y="77"/>
                        <a:pt x="88" y="78"/>
                        <a:pt x="87" y="78"/>
                      </a:cubicBezTo>
                      <a:cubicBezTo>
                        <a:pt x="87" y="78"/>
                        <a:pt x="88" y="78"/>
                        <a:pt x="88" y="77"/>
                      </a:cubicBezTo>
                      <a:cubicBezTo>
                        <a:pt x="89" y="78"/>
                        <a:pt x="89" y="78"/>
                        <a:pt x="89" y="78"/>
                      </a:cubicBezTo>
                      <a:cubicBezTo>
                        <a:pt x="90" y="79"/>
                        <a:pt x="90" y="79"/>
                        <a:pt x="90" y="79"/>
                      </a:cubicBezTo>
                      <a:cubicBezTo>
                        <a:pt x="90" y="79"/>
                        <a:pt x="91" y="80"/>
                        <a:pt x="91" y="80"/>
                      </a:cubicBezTo>
                      <a:cubicBezTo>
                        <a:pt x="92" y="81"/>
                        <a:pt x="91" y="80"/>
                        <a:pt x="91" y="79"/>
                      </a:cubicBezTo>
                      <a:cubicBezTo>
                        <a:pt x="91" y="79"/>
                        <a:pt x="91" y="80"/>
                        <a:pt x="91" y="79"/>
                      </a:cubicBezTo>
                      <a:cubicBezTo>
                        <a:pt x="92" y="80"/>
                        <a:pt x="92" y="80"/>
                        <a:pt x="93" y="81"/>
                      </a:cubicBezTo>
                      <a:cubicBezTo>
                        <a:pt x="93" y="81"/>
                        <a:pt x="93" y="81"/>
                        <a:pt x="93" y="81"/>
                      </a:cubicBezTo>
                      <a:cubicBezTo>
                        <a:pt x="93" y="81"/>
                        <a:pt x="93" y="81"/>
                        <a:pt x="93" y="82"/>
                      </a:cubicBezTo>
                      <a:cubicBezTo>
                        <a:pt x="92" y="82"/>
                        <a:pt x="92" y="81"/>
                        <a:pt x="91" y="82"/>
                      </a:cubicBezTo>
                      <a:cubicBezTo>
                        <a:pt x="91" y="80"/>
                        <a:pt x="90" y="81"/>
                        <a:pt x="90" y="80"/>
                      </a:cubicBezTo>
                      <a:cubicBezTo>
                        <a:pt x="89" y="80"/>
                        <a:pt x="90" y="82"/>
                        <a:pt x="90" y="82"/>
                      </a:cubicBezTo>
                      <a:cubicBezTo>
                        <a:pt x="89" y="82"/>
                        <a:pt x="88" y="81"/>
                        <a:pt x="87" y="82"/>
                      </a:cubicBezTo>
                      <a:cubicBezTo>
                        <a:pt x="88" y="83"/>
                        <a:pt x="88" y="83"/>
                        <a:pt x="88" y="83"/>
                      </a:cubicBezTo>
                      <a:cubicBezTo>
                        <a:pt x="88" y="81"/>
                        <a:pt x="91" y="84"/>
                        <a:pt x="91" y="81"/>
                      </a:cubicBezTo>
                      <a:cubicBezTo>
                        <a:pt x="91" y="82"/>
                        <a:pt x="91" y="82"/>
                        <a:pt x="91" y="83"/>
                      </a:cubicBezTo>
                      <a:cubicBezTo>
                        <a:pt x="91" y="82"/>
                        <a:pt x="91" y="82"/>
                        <a:pt x="91" y="82"/>
                      </a:cubicBezTo>
                      <a:cubicBezTo>
                        <a:pt x="91" y="83"/>
                        <a:pt x="91" y="83"/>
                        <a:pt x="91" y="83"/>
                      </a:cubicBezTo>
                      <a:cubicBezTo>
                        <a:pt x="91" y="83"/>
                        <a:pt x="91" y="83"/>
                        <a:pt x="91" y="84"/>
                      </a:cubicBezTo>
                      <a:cubicBezTo>
                        <a:pt x="92" y="84"/>
                        <a:pt x="92" y="83"/>
                        <a:pt x="92" y="83"/>
                      </a:cubicBezTo>
                      <a:cubicBezTo>
                        <a:pt x="92" y="83"/>
                        <a:pt x="92" y="83"/>
                        <a:pt x="91" y="83"/>
                      </a:cubicBezTo>
                      <a:cubicBezTo>
                        <a:pt x="91" y="82"/>
                        <a:pt x="92" y="83"/>
                        <a:pt x="92" y="82"/>
                      </a:cubicBezTo>
                      <a:cubicBezTo>
                        <a:pt x="92" y="83"/>
                        <a:pt x="93" y="82"/>
                        <a:pt x="93" y="82"/>
                      </a:cubicBezTo>
                      <a:cubicBezTo>
                        <a:pt x="93" y="83"/>
                        <a:pt x="93" y="83"/>
                        <a:pt x="92" y="83"/>
                      </a:cubicBezTo>
                      <a:cubicBezTo>
                        <a:pt x="93" y="83"/>
                        <a:pt x="93" y="83"/>
                        <a:pt x="93" y="84"/>
                      </a:cubicBezTo>
                      <a:cubicBezTo>
                        <a:pt x="93" y="84"/>
                        <a:pt x="93" y="83"/>
                        <a:pt x="93" y="83"/>
                      </a:cubicBezTo>
                      <a:cubicBezTo>
                        <a:pt x="94" y="84"/>
                        <a:pt x="95" y="82"/>
                        <a:pt x="96" y="83"/>
                      </a:cubicBezTo>
                      <a:cubicBezTo>
                        <a:pt x="96" y="87"/>
                        <a:pt x="97" y="88"/>
                        <a:pt x="99" y="87"/>
                      </a:cubicBezTo>
                      <a:cubicBezTo>
                        <a:pt x="99" y="87"/>
                        <a:pt x="99" y="86"/>
                        <a:pt x="99" y="86"/>
                      </a:cubicBezTo>
                      <a:cubicBezTo>
                        <a:pt x="99" y="86"/>
                        <a:pt x="98" y="86"/>
                        <a:pt x="98" y="86"/>
                      </a:cubicBezTo>
                      <a:cubicBezTo>
                        <a:pt x="97" y="85"/>
                        <a:pt x="97" y="86"/>
                        <a:pt x="97" y="84"/>
                      </a:cubicBezTo>
                      <a:cubicBezTo>
                        <a:pt x="97" y="85"/>
                        <a:pt x="98" y="85"/>
                        <a:pt x="99" y="85"/>
                      </a:cubicBezTo>
                      <a:cubicBezTo>
                        <a:pt x="99" y="85"/>
                        <a:pt x="99" y="85"/>
                        <a:pt x="99" y="84"/>
                      </a:cubicBezTo>
                      <a:cubicBezTo>
                        <a:pt x="99" y="84"/>
                        <a:pt x="98" y="84"/>
                        <a:pt x="98" y="84"/>
                      </a:cubicBezTo>
                      <a:cubicBezTo>
                        <a:pt x="99" y="82"/>
                        <a:pt x="99" y="84"/>
                        <a:pt x="100" y="83"/>
                      </a:cubicBezTo>
                      <a:cubicBezTo>
                        <a:pt x="101" y="84"/>
                        <a:pt x="100" y="84"/>
                        <a:pt x="100" y="84"/>
                      </a:cubicBezTo>
                      <a:cubicBezTo>
                        <a:pt x="100" y="84"/>
                        <a:pt x="100" y="85"/>
                        <a:pt x="100" y="86"/>
                      </a:cubicBezTo>
                      <a:cubicBezTo>
                        <a:pt x="100" y="86"/>
                        <a:pt x="99" y="87"/>
                        <a:pt x="99" y="86"/>
                      </a:cubicBezTo>
                      <a:cubicBezTo>
                        <a:pt x="99" y="88"/>
                        <a:pt x="101" y="86"/>
                        <a:pt x="101" y="87"/>
                      </a:cubicBezTo>
                      <a:cubicBezTo>
                        <a:pt x="101" y="87"/>
                        <a:pt x="101" y="86"/>
                        <a:pt x="101" y="86"/>
                      </a:cubicBezTo>
                      <a:cubicBezTo>
                        <a:pt x="101" y="85"/>
                        <a:pt x="101" y="85"/>
                        <a:pt x="101" y="85"/>
                      </a:cubicBezTo>
                      <a:cubicBezTo>
                        <a:pt x="101" y="85"/>
                        <a:pt x="102" y="83"/>
                        <a:pt x="102" y="85"/>
                      </a:cubicBezTo>
                      <a:cubicBezTo>
                        <a:pt x="102" y="85"/>
                        <a:pt x="102" y="84"/>
                        <a:pt x="102" y="85"/>
                      </a:cubicBezTo>
                      <a:cubicBezTo>
                        <a:pt x="102" y="85"/>
                        <a:pt x="102" y="85"/>
                        <a:pt x="102" y="85"/>
                      </a:cubicBezTo>
                      <a:cubicBezTo>
                        <a:pt x="103" y="85"/>
                        <a:pt x="102" y="85"/>
                        <a:pt x="103" y="86"/>
                      </a:cubicBezTo>
                      <a:cubicBezTo>
                        <a:pt x="103" y="86"/>
                        <a:pt x="103" y="85"/>
                        <a:pt x="103" y="85"/>
                      </a:cubicBezTo>
                      <a:cubicBezTo>
                        <a:pt x="103" y="86"/>
                        <a:pt x="104" y="86"/>
                        <a:pt x="105" y="86"/>
                      </a:cubicBezTo>
                      <a:cubicBezTo>
                        <a:pt x="105" y="86"/>
                        <a:pt x="104" y="85"/>
                        <a:pt x="105" y="85"/>
                      </a:cubicBezTo>
                      <a:cubicBezTo>
                        <a:pt x="104" y="84"/>
                        <a:pt x="103" y="84"/>
                        <a:pt x="102" y="84"/>
                      </a:cubicBezTo>
                      <a:cubicBezTo>
                        <a:pt x="102" y="83"/>
                        <a:pt x="102" y="83"/>
                        <a:pt x="102" y="82"/>
                      </a:cubicBezTo>
                      <a:cubicBezTo>
                        <a:pt x="102" y="81"/>
                        <a:pt x="101" y="81"/>
                        <a:pt x="100" y="82"/>
                      </a:cubicBezTo>
                      <a:cubicBezTo>
                        <a:pt x="100" y="81"/>
                        <a:pt x="100" y="81"/>
                        <a:pt x="101" y="81"/>
                      </a:cubicBezTo>
                      <a:cubicBezTo>
                        <a:pt x="101" y="80"/>
                        <a:pt x="100" y="80"/>
                        <a:pt x="100" y="79"/>
                      </a:cubicBezTo>
                      <a:cubicBezTo>
                        <a:pt x="100" y="80"/>
                        <a:pt x="101" y="79"/>
                        <a:pt x="101" y="79"/>
                      </a:cubicBezTo>
                      <a:cubicBezTo>
                        <a:pt x="101" y="80"/>
                        <a:pt x="101" y="80"/>
                        <a:pt x="101" y="80"/>
                      </a:cubicBezTo>
                      <a:cubicBezTo>
                        <a:pt x="101" y="80"/>
                        <a:pt x="101" y="80"/>
                        <a:pt x="102" y="80"/>
                      </a:cubicBezTo>
                      <a:cubicBezTo>
                        <a:pt x="102" y="81"/>
                        <a:pt x="103" y="80"/>
                        <a:pt x="103" y="82"/>
                      </a:cubicBezTo>
                      <a:cubicBezTo>
                        <a:pt x="102" y="82"/>
                        <a:pt x="102" y="81"/>
                        <a:pt x="102" y="81"/>
                      </a:cubicBezTo>
                      <a:cubicBezTo>
                        <a:pt x="102" y="83"/>
                        <a:pt x="103" y="82"/>
                        <a:pt x="103" y="83"/>
                      </a:cubicBezTo>
                      <a:cubicBezTo>
                        <a:pt x="103" y="82"/>
                        <a:pt x="104" y="82"/>
                        <a:pt x="104" y="82"/>
                      </a:cubicBezTo>
                      <a:cubicBezTo>
                        <a:pt x="104" y="81"/>
                        <a:pt x="103" y="81"/>
                        <a:pt x="103" y="80"/>
                      </a:cubicBezTo>
                      <a:cubicBezTo>
                        <a:pt x="104" y="80"/>
                        <a:pt x="104" y="80"/>
                        <a:pt x="105" y="80"/>
                      </a:cubicBezTo>
                      <a:cubicBezTo>
                        <a:pt x="105" y="80"/>
                        <a:pt x="105" y="81"/>
                        <a:pt x="105" y="81"/>
                      </a:cubicBezTo>
                      <a:cubicBezTo>
                        <a:pt x="106" y="81"/>
                        <a:pt x="106" y="80"/>
                        <a:pt x="108" y="80"/>
                      </a:cubicBezTo>
                      <a:cubicBezTo>
                        <a:pt x="108" y="81"/>
                        <a:pt x="108" y="80"/>
                        <a:pt x="108" y="81"/>
                      </a:cubicBezTo>
                      <a:cubicBezTo>
                        <a:pt x="109" y="79"/>
                        <a:pt x="110" y="80"/>
                        <a:pt x="111" y="80"/>
                      </a:cubicBezTo>
                      <a:cubicBezTo>
                        <a:pt x="111" y="80"/>
                        <a:pt x="111" y="80"/>
                        <a:pt x="111" y="81"/>
                      </a:cubicBezTo>
                      <a:cubicBezTo>
                        <a:pt x="112" y="81"/>
                        <a:pt x="112" y="80"/>
                        <a:pt x="112" y="81"/>
                      </a:cubicBezTo>
                      <a:cubicBezTo>
                        <a:pt x="112" y="80"/>
                        <a:pt x="112" y="80"/>
                        <a:pt x="112" y="80"/>
                      </a:cubicBezTo>
                      <a:cubicBezTo>
                        <a:pt x="112" y="80"/>
                        <a:pt x="112" y="79"/>
                        <a:pt x="113" y="79"/>
                      </a:cubicBezTo>
                      <a:cubicBezTo>
                        <a:pt x="113" y="79"/>
                        <a:pt x="113" y="79"/>
                        <a:pt x="113" y="80"/>
                      </a:cubicBezTo>
                      <a:cubicBezTo>
                        <a:pt x="114" y="80"/>
                        <a:pt x="114" y="80"/>
                        <a:pt x="114" y="80"/>
                      </a:cubicBezTo>
                      <a:cubicBezTo>
                        <a:pt x="115" y="80"/>
                        <a:pt x="115" y="80"/>
                        <a:pt x="115" y="81"/>
                      </a:cubicBezTo>
                      <a:cubicBezTo>
                        <a:pt x="115" y="81"/>
                        <a:pt x="115" y="81"/>
                        <a:pt x="115" y="81"/>
                      </a:cubicBezTo>
                      <a:cubicBezTo>
                        <a:pt x="115" y="80"/>
                        <a:pt x="116" y="81"/>
                        <a:pt x="116" y="80"/>
                      </a:cubicBezTo>
                      <a:cubicBezTo>
                        <a:pt x="116" y="80"/>
                        <a:pt x="116" y="79"/>
                        <a:pt x="117" y="80"/>
                      </a:cubicBezTo>
                      <a:cubicBezTo>
                        <a:pt x="117" y="81"/>
                        <a:pt x="117" y="81"/>
                        <a:pt x="118" y="82"/>
                      </a:cubicBezTo>
                      <a:cubicBezTo>
                        <a:pt x="117" y="82"/>
                        <a:pt x="117" y="82"/>
                        <a:pt x="117" y="83"/>
                      </a:cubicBezTo>
                      <a:cubicBezTo>
                        <a:pt x="116" y="82"/>
                        <a:pt x="117" y="81"/>
                        <a:pt x="116" y="80"/>
                      </a:cubicBezTo>
                      <a:cubicBezTo>
                        <a:pt x="116" y="81"/>
                        <a:pt x="115" y="82"/>
                        <a:pt x="115" y="83"/>
                      </a:cubicBezTo>
                      <a:cubicBezTo>
                        <a:pt x="115" y="83"/>
                        <a:pt x="114" y="83"/>
                        <a:pt x="114" y="82"/>
                      </a:cubicBezTo>
                      <a:cubicBezTo>
                        <a:pt x="113" y="83"/>
                        <a:pt x="114" y="83"/>
                        <a:pt x="114" y="83"/>
                      </a:cubicBezTo>
                      <a:cubicBezTo>
                        <a:pt x="113" y="83"/>
                        <a:pt x="114" y="84"/>
                        <a:pt x="113" y="84"/>
                      </a:cubicBezTo>
                      <a:cubicBezTo>
                        <a:pt x="113" y="83"/>
                        <a:pt x="112" y="84"/>
                        <a:pt x="112" y="82"/>
                      </a:cubicBezTo>
                      <a:cubicBezTo>
                        <a:pt x="111" y="82"/>
                        <a:pt x="111" y="83"/>
                        <a:pt x="111" y="83"/>
                      </a:cubicBezTo>
                      <a:cubicBezTo>
                        <a:pt x="111" y="84"/>
                        <a:pt x="111" y="83"/>
                        <a:pt x="111" y="83"/>
                      </a:cubicBezTo>
                      <a:cubicBezTo>
                        <a:pt x="111" y="83"/>
                        <a:pt x="111" y="82"/>
                        <a:pt x="111" y="82"/>
                      </a:cubicBezTo>
                      <a:cubicBezTo>
                        <a:pt x="111" y="81"/>
                        <a:pt x="110" y="82"/>
                        <a:pt x="110" y="83"/>
                      </a:cubicBezTo>
                      <a:cubicBezTo>
                        <a:pt x="110" y="83"/>
                        <a:pt x="110" y="83"/>
                        <a:pt x="110" y="84"/>
                      </a:cubicBezTo>
                      <a:cubicBezTo>
                        <a:pt x="110" y="84"/>
                        <a:pt x="111" y="84"/>
                        <a:pt x="111" y="85"/>
                      </a:cubicBezTo>
                      <a:cubicBezTo>
                        <a:pt x="110" y="85"/>
                        <a:pt x="109" y="82"/>
                        <a:pt x="108" y="82"/>
                      </a:cubicBezTo>
                      <a:cubicBezTo>
                        <a:pt x="108" y="82"/>
                        <a:pt x="107" y="82"/>
                        <a:pt x="107" y="83"/>
                      </a:cubicBezTo>
                      <a:cubicBezTo>
                        <a:pt x="108" y="84"/>
                        <a:pt x="108" y="83"/>
                        <a:pt x="109" y="83"/>
                      </a:cubicBezTo>
                      <a:cubicBezTo>
                        <a:pt x="109" y="83"/>
                        <a:pt x="109" y="84"/>
                        <a:pt x="109" y="84"/>
                      </a:cubicBezTo>
                      <a:cubicBezTo>
                        <a:pt x="108" y="84"/>
                        <a:pt x="107" y="84"/>
                        <a:pt x="106" y="84"/>
                      </a:cubicBezTo>
                      <a:cubicBezTo>
                        <a:pt x="106" y="83"/>
                        <a:pt x="106" y="83"/>
                        <a:pt x="106" y="83"/>
                      </a:cubicBezTo>
                      <a:cubicBezTo>
                        <a:pt x="106" y="83"/>
                        <a:pt x="106" y="82"/>
                        <a:pt x="105" y="82"/>
                      </a:cubicBezTo>
                      <a:cubicBezTo>
                        <a:pt x="105" y="83"/>
                        <a:pt x="104" y="82"/>
                        <a:pt x="104" y="83"/>
                      </a:cubicBezTo>
                      <a:cubicBezTo>
                        <a:pt x="104" y="83"/>
                        <a:pt x="104" y="83"/>
                        <a:pt x="104" y="84"/>
                      </a:cubicBezTo>
                      <a:cubicBezTo>
                        <a:pt x="104" y="84"/>
                        <a:pt x="105" y="84"/>
                        <a:pt x="105" y="84"/>
                      </a:cubicBezTo>
                      <a:cubicBezTo>
                        <a:pt x="105" y="84"/>
                        <a:pt x="105" y="85"/>
                        <a:pt x="106" y="85"/>
                      </a:cubicBezTo>
                      <a:cubicBezTo>
                        <a:pt x="106" y="85"/>
                        <a:pt x="104" y="87"/>
                        <a:pt x="105" y="88"/>
                      </a:cubicBezTo>
                      <a:cubicBezTo>
                        <a:pt x="105" y="87"/>
                        <a:pt x="105" y="87"/>
                        <a:pt x="106" y="88"/>
                      </a:cubicBezTo>
                      <a:cubicBezTo>
                        <a:pt x="106" y="87"/>
                        <a:pt x="106" y="87"/>
                        <a:pt x="107" y="86"/>
                      </a:cubicBezTo>
                      <a:cubicBezTo>
                        <a:pt x="107" y="86"/>
                        <a:pt x="107" y="86"/>
                        <a:pt x="107" y="87"/>
                      </a:cubicBezTo>
                      <a:cubicBezTo>
                        <a:pt x="107" y="87"/>
                        <a:pt x="107" y="87"/>
                        <a:pt x="107" y="87"/>
                      </a:cubicBezTo>
                      <a:cubicBezTo>
                        <a:pt x="108" y="87"/>
                        <a:pt x="108" y="87"/>
                        <a:pt x="108" y="88"/>
                      </a:cubicBezTo>
                      <a:cubicBezTo>
                        <a:pt x="107" y="88"/>
                        <a:pt x="106" y="89"/>
                        <a:pt x="106" y="88"/>
                      </a:cubicBezTo>
                      <a:cubicBezTo>
                        <a:pt x="105" y="88"/>
                        <a:pt x="106" y="90"/>
                        <a:pt x="106" y="90"/>
                      </a:cubicBezTo>
                      <a:cubicBezTo>
                        <a:pt x="105" y="90"/>
                        <a:pt x="104" y="90"/>
                        <a:pt x="104" y="90"/>
                      </a:cubicBezTo>
                      <a:cubicBezTo>
                        <a:pt x="104" y="90"/>
                        <a:pt x="104" y="89"/>
                        <a:pt x="103" y="89"/>
                      </a:cubicBezTo>
                      <a:cubicBezTo>
                        <a:pt x="103" y="89"/>
                        <a:pt x="102" y="90"/>
                        <a:pt x="102" y="91"/>
                      </a:cubicBezTo>
                      <a:cubicBezTo>
                        <a:pt x="102" y="91"/>
                        <a:pt x="101" y="90"/>
                        <a:pt x="100" y="90"/>
                      </a:cubicBezTo>
                      <a:cubicBezTo>
                        <a:pt x="101" y="90"/>
                        <a:pt x="100" y="90"/>
                        <a:pt x="100" y="89"/>
                      </a:cubicBezTo>
                      <a:cubicBezTo>
                        <a:pt x="100" y="89"/>
                        <a:pt x="100" y="90"/>
                        <a:pt x="99" y="89"/>
                      </a:cubicBezTo>
                      <a:cubicBezTo>
                        <a:pt x="99" y="89"/>
                        <a:pt x="99" y="90"/>
                        <a:pt x="99" y="90"/>
                      </a:cubicBezTo>
                      <a:cubicBezTo>
                        <a:pt x="99" y="91"/>
                        <a:pt x="99" y="90"/>
                        <a:pt x="98" y="91"/>
                      </a:cubicBezTo>
                      <a:cubicBezTo>
                        <a:pt x="99" y="90"/>
                        <a:pt x="99" y="89"/>
                        <a:pt x="99" y="89"/>
                      </a:cubicBezTo>
                      <a:cubicBezTo>
                        <a:pt x="99" y="88"/>
                        <a:pt x="99" y="88"/>
                        <a:pt x="99" y="88"/>
                      </a:cubicBezTo>
                      <a:cubicBezTo>
                        <a:pt x="99" y="88"/>
                        <a:pt x="99" y="88"/>
                        <a:pt x="99" y="88"/>
                      </a:cubicBezTo>
                      <a:cubicBezTo>
                        <a:pt x="98" y="88"/>
                        <a:pt x="99" y="89"/>
                        <a:pt x="98" y="89"/>
                      </a:cubicBezTo>
                      <a:cubicBezTo>
                        <a:pt x="98" y="87"/>
                        <a:pt x="97" y="89"/>
                        <a:pt x="97" y="88"/>
                      </a:cubicBezTo>
                      <a:cubicBezTo>
                        <a:pt x="97" y="88"/>
                        <a:pt x="97" y="87"/>
                        <a:pt x="96" y="88"/>
                      </a:cubicBezTo>
                      <a:cubicBezTo>
                        <a:pt x="97" y="87"/>
                        <a:pt x="96" y="86"/>
                        <a:pt x="95" y="86"/>
                      </a:cubicBezTo>
                      <a:cubicBezTo>
                        <a:pt x="96" y="88"/>
                        <a:pt x="96" y="89"/>
                        <a:pt x="98" y="89"/>
                      </a:cubicBezTo>
                      <a:cubicBezTo>
                        <a:pt x="97" y="89"/>
                        <a:pt x="97" y="89"/>
                        <a:pt x="96" y="89"/>
                      </a:cubicBezTo>
                      <a:cubicBezTo>
                        <a:pt x="96" y="89"/>
                        <a:pt x="96" y="89"/>
                        <a:pt x="95" y="89"/>
                      </a:cubicBezTo>
                      <a:cubicBezTo>
                        <a:pt x="95" y="89"/>
                        <a:pt x="95" y="90"/>
                        <a:pt x="95" y="90"/>
                      </a:cubicBezTo>
                      <a:cubicBezTo>
                        <a:pt x="95" y="90"/>
                        <a:pt x="95" y="90"/>
                        <a:pt x="95" y="91"/>
                      </a:cubicBezTo>
                      <a:cubicBezTo>
                        <a:pt x="95" y="90"/>
                        <a:pt x="96" y="90"/>
                        <a:pt x="96" y="90"/>
                      </a:cubicBezTo>
                      <a:cubicBezTo>
                        <a:pt x="96" y="92"/>
                        <a:pt x="94" y="91"/>
                        <a:pt x="93" y="91"/>
                      </a:cubicBezTo>
                      <a:cubicBezTo>
                        <a:pt x="93" y="91"/>
                        <a:pt x="93" y="92"/>
                        <a:pt x="93" y="92"/>
                      </a:cubicBezTo>
                      <a:cubicBezTo>
                        <a:pt x="93" y="92"/>
                        <a:pt x="92" y="92"/>
                        <a:pt x="92" y="91"/>
                      </a:cubicBezTo>
                      <a:cubicBezTo>
                        <a:pt x="92" y="92"/>
                        <a:pt x="91" y="91"/>
                        <a:pt x="90" y="93"/>
                      </a:cubicBezTo>
                      <a:cubicBezTo>
                        <a:pt x="90" y="92"/>
                        <a:pt x="90" y="92"/>
                        <a:pt x="90" y="92"/>
                      </a:cubicBezTo>
                      <a:cubicBezTo>
                        <a:pt x="89" y="91"/>
                        <a:pt x="90" y="92"/>
                        <a:pt x="89" y="92"/>
                      </a:cubicBezTo>
                      <a:cubicBezTo>
                        <a:pt x="89" y="92"/>
                        <a:pt x="89" y="92"/>
                        <a:pt x="89" y="92"/>
                      </a:cubicBezTo>
                      <a:cubicBezTo>
                        <a:pt x="89" y="91"/>
                        <a:pt x="89" y="92"/>
                        <a:pt x="88" y="91"/>
                      </a:cubicBezTo>
                      <a:cubicBezTo>
                        <a:pt x="89" y="91"/>
                        <a:pt x="89" y="91"/>
                        <a:pt x="89" y="91"/>
                      </a:cubicBezTo>
                      <a:cubicBezTo>
                        <a:pt x="88" y="90"/>
                        <a:pt x="87" y="92"/>
                        <a:pt x="87" y="91"/>
                      </a:cubicBezTo>
                      <a:cubicBezTo>
                        <a:pt x="87" y="91"/>
                        <a:pt x="87" y="91"/>
                        <a:pt x="86" y="91"/>
                      </a:cubicBezTo>
                      <a:cubicBezTo>
                        <a:pt x="86" y="92"/>
                        <a:pt x="88" y="92"/>
                        <a:pt x="88" y="92"/>
                      </a:cubicBezTo>
                      <a:cubicBezTo>
                        <a:pt x="87" y="92"/>
                        <a:pt x="87" y="92"/>
                        <a:pt x="87" y="92"/>
                      </a:cubicBezTo>
                      <a:cubicBezTo>
                        <a:pt x="86" y="91"/>
                        <a:pt x="85" y="91"/>
                        <a:pt x="84" y="91"/>
                      </a:cubicBezTo>
                      <a:cubicBezTo>
                        <a:pt x="84" y="91"/>
                        <a:pt x="84" y="91"/>
                        <a:pt x="84" y="91"/>
                      </a:cubicBezTo>
                      <a:cubicBezTo>
                        <a:pt x="84" y="92"/>
                        <a:pt x="85" y="92"/>
                        <a:pt x="85" y="92"/>
                      </a:cubicBezTo>
                      <a:cubicBezTo>
                        <a:pt x="85" y="92"/>
                        <a:pt x="85" y="91"/>
                        <a:pt x="85" y="91"/>
                      </a:cubicBezTo>
                      <a:cubicBezTo>
                        <a:pt x="86" y="92"/>
                        <a:pt x="86" y="92"/>
                        <a:pt x="86" y="92"/>
                      </a:cubicBezTo>
                      <a:cubicBezTo>
                        <a:pt x="86" y="91"/>
                        <a:pt x="86" y="92"/>
                        <a:pt x="86" y="92"/>
                      </a:cubicBezTo>
                      <a:cubicBezTo>
                        <a:pt x="87" y="93"/>
                        <a:pt x="85" y="92"/>
                        <a:pt x="85" y="93"/>
                      </a:cubicBezTo>
                      <a:cubicBezTo>
                        <a:pt x="85" y="93"/>
                        <a:pt x="85" y="92"/>
                        <a:pt x="85" y="92"/>
                      </a:cubicBezTo>
                      <a:cubicBezTo>
                        <a:pt x="85" y="93"/>
                        <a:pt x="85" y="92"/>
                        <a:pt x="84" y="92"/>
                      </a:cubicBezTo>
                      <a:cubicBezTo>
                        <a:pt x="84" y="93"/>
                        <a:pt x="85" y="93"/>
                        <a:pt x="85" y="94"/>
                      </a:cubicBezTo>
                      <a:cubicBezTo>
                        <a:pt x="85" y="94"/>
                        <a:pt x="85" y="94"/>
                        <a:pt x="84" y="93"/>
                      </a:cubicBezTo>
                      <a:cubicBezTo>
                        <a:pt x="84" y="95"/>
                        <a:pt x="85" y="93"/>
                        <a:pt x="85" y="94"/>
                      </a:cubicBezTo>
                      <a:cubicBezTo>
                        <a:pt x="85" y="95"/>
                        <a:pt x="85" y="95"/>
                        <a:pt x="84" y="96"/>
                      </a:cubicBezTo>
                      <a:cubicBezTo>
                        <a:pt x="85" y="96"/>
                        <a:pt x="85" y="97"/>
                        <a:pt x="85" y="98"/>
                      </a:cubicBezTo>
                      <a:cubicBezTo>
                        <a:pt x="84" y="98"/>
                        <a:pt x="84" y="97"/>
                        <a:pt x="83" y="97"/>
                      </a:cubicBezTo>
                      <a:cubicBezTo>
                        <a:pt x="83" y="97"/>
                        <a:pt x="84" y="97"/>
                        <a:pt x="83" y="97"/>
                      </a:cubicBezTo>
                      <a:cubicBezTo>
                        <a:pt x="84" y="98"/>
                        <a:pt x="84" y="98"/>
                        <a:pt x="84" y="98"/>
                      </a:cubicBezTo>
                      <a:cubicBezTo>
                        <a:pt x="84" y="98"/>
                        <a:pt x="84" y="98"/>
                        <a:pt x="84" y="99"/>
                      </a:cubicBezTo>
                      <a:cubicBezTo>
                        <a:pt x="84" y="99"/>
                        <a:pt x="84" y="98"/>
                        <a:pt x="84" y="98"/>
                      </a:cubicBezTo>
                      <a:cubicBezTo>
                        <a:pt x="84" y="99"/>
                        <a:pt x="84" y="99"/>
                        <a:pt x="84" y="99"/>
                      </a:cubicBezTo>
                      <a:cubicBezTo>
                        <a:pt x="83" y="100"/>
                        <a:pt x="83" y="98"/>
                        <a:pt x="84" y="98"/>
                      </a:cubicBezTo>
                      <a:cubicBezTo>
                        <a:pt x="83" y="98"/>
                        <a:pt x="83" y="98"/>
                        <a:pt x="83" y="97"/>
                      </a:cubicBezTo>
                      <a:cubicBezTo>
                        <a:pt x="83" y="98"/>
                        <a:pt x="83" y="100"/>
                        <a:pt x="83" y="100"/>
                      </a:cubicBezTo>
                      <a:cubicBezTo>
                        <a:pt x="83" y="101"/>
                        <a:pt x="84" y="100"/>
                        <a:pt x="86" y="100"/>
                      </a:cubicBezTo>
                      <a:cubicBezTo>
                        <a:pt x="85" y="101"/>
                        <a:pt x="85" y="101"/>
                        <a:pt x="84" y="101"/>
                      </a:cubicBezTo>
                      <a:cubicBezTo>
                        <a:pt x="84" y="102"/>
                        <a:pt x="84" y="101"/>
                        <a:pt x="85" y="102"/>
                      </a:cubicBezTo>
                      <a:cubicBezTo>
                        <a:pt x="84" y="102"/>
                        <a:pt x="84" y="102"/>
                        <a:pt x="83" y="102"/>
                      </a:cubicBezTo>
                      <a:cubicBezTo>
                        <a:pt x="83" y="102"/>
                        <a:pt x="83" y="102"/>
                        <a:pt x="84" y="102"/>
                      </a:cubicBezTo>
                      <a:cubicBezTo>
                        <a:pt x="84" y="101"/>
                        <a:pt x="82" y="102"/>
                        <a:pt x="82" y="102"/>
                      </a:cubicBezTo>
                      <a:cubicBezTo>
                        <a:pt x="82" y="102"/>
                        <a:pt x="82" y="102"/>
                        <a:pt x="82" y="101"/>
                      </a:cubicBezTo>
                      <a:cubicBezTo>
                        <a:pt x="83" y="101"/>
                        <a:pt x="82" y="100"/>
                        <a:pt x="82" y="99"/>
                      </a:cubicBezTo>
                      <a:cubicBezTo>
                        <a:pt x="82" y="99"/>
                        <a:pt x="82" y="98"/>
                        <a:pt x="82" y="98"/>
                      </a:cubicBezTo>
                      <a:cubicBezTo>
                        <a:pt x="82" y="98"/>
                        <a:pt x="82" y="98"/>
                        <a:pt x="82" y="98"/>
                      </a:cubicBezTo>
                      <a:cubicBezTo>
                        <a:pt x="83" y="98"/>
                        <a:pt x="83" y="97"/>
                        <a:pt x="83" y="96"/>
                      </a:cubicBezTo>
                      <a:cubicBezTo>
                        <a:pt x="83" y="96"/>
                        <a:pt x="82" y="97"/>
                        <a:pt x="82" y="97"/>
                      </a:cubicBezTo>
                      <a:cubicBezTo>
                        <a:pt x="81" y="97"/>
                        <a:pt x="82" y="96"/>
                        <a:pt x="81" y="96"/>
                      </a:cubicBezTo>
                      <a:cubicBezTo>
                        <a:pt x="81" y="96"/>
                        <a:pt x="81" y="97"/>
                        <a:pt x="81" y="96"/>
                      </a:cubicBezTo>
                      <a:cubicBezTo>
                        <a:pt x="81" y="97"/>
                        <a:pt x="81" y="98"/>
                        <a:pt x="82" y="100"/>
                      </a:cubicBezTo>
                      <a:cubicBezTo>
                        <a:pt x="81" y="99"/>
                        <a:pt x="82" y="99"/>
                        <a:pt x="81" y="100"/>
                      </a:cubicBezTo>
                      <a:cubicBezTo>
                        <a:pt x="81" y="100"/>
                        <a:pt x="81" y="98"/>
                        <a:pt x="80" y="97"/>
                      </a:cubicBezTo>
                      <a:cubicBezTo>
                        <a:pt x="80" y="98"/>
                        <a:pt x="80" y="98"/>
                        <a:pt x="80" y="99"/>
                      </a:cubicBezTo>
                      <a:cubicBezTo>
                        <a:pt x="80" y="99"/>
                        <a:pt x="80" y="99"/>
                        <a:pt x="79" y="99"/>
                      </a:cubicBezTo>
                      <a:cubicBezTo>
                        <a:pt x="79" y="99"/>
                        <a:pt x="79" y="99"/>
                        <a:pt x="79" y="100"/>
                      </a:cubicBezTo>
                      <a:cubicBezTo>
                        <a:pt x="79" y="99"/>
                        <a:pt x="79" y="99"/>
                        <a:pt x="78" y="98"/>
                      </a:cubicBezTo>
                      <a:cubicBezTo>
                        <a:pt x="79" y="98"/>
                        <a:pt x="79" y="98"/>
                        <a:pt x="79" y="99"/>
                      </a:cubicBezTo>
                      <a:cubicBezTo>
                        <a:pt x="79" y="98"/>
                        <a:pt x="80" y="98"/>
                        <a:pt x="80" y="98"/>
                      </a:cubicBezTo>
                      <a:cubicBezTo>
                        <a:pt x="79" y="96"/>
                        <a:pt x="78" y="99"/>
                        <a:pt x="78" y="98"/>
                      </a:cubicBezTo>
                      <a:cubicBezTo>
                        <a:pt x="77" y="98"/>
                        <a:pt x="78" y="99"/>
                        <a:pt x="77" y="99"/>
                      </a:cubicBezTo>
                      <a:cubicBezTo>
                        <a:pt x="78" y="100"/>
                        <a:pt x="78" y="100"/>
                        <a:pt x="79" y="101"/>
                      </a:cubicBezTo>
                      <a:cubicBezTo>
                        <a:pt x="79" y="101"/>
                        <a:pt x="79" y="99"/>
                        <a:pt x="79" y="100"/>
                      </a:cubicBezTo>
                      <a:cubicBezTo>
                        <a:pt x="80" y="100"/>
                        <a:pt x="79" y="99"/>
                        <a:pt x="80" y="99"/>
                      </a:cubicBezTo>
                      <a:cubicBezTo>
                        <a:pt x="80" y="100"/>
                        <a:pt x="80" y="99"/>
                        <a:pt x="81" y="100"/>
                      </a:cubicBezTo>
                      <a:cubicBezTo>
                        <a:pt x="81" y="101"/>
                        <a:pt x="80" y="100"/>
                        <a:pt x="80" y="100"/>
                      </a:cubicBezTo>
                      <a:cubicBezTo>
                        <a:pt x="80" y="101"/>
                        <a:pt x="81" y="101"/>
                        <a:pt x="81" y="101"/>
                      </a:cubicBezTo>
                      <a:cubicBezTo>
                        <a:pt x="81" y="102"/>
                        <a:pt x="82" y="102"/>
                        <a:pt x="82" y="103"/>
                      </a:cubicBezTo>
                      <a:cubicBezTo>
                        <a:pt x="81" y="103"/>
                        <a:pt x="81" y="102"/>
                        <a:pt x="81" y="102"/>
                      </a:cubicBezTo>
                      <a:cubicBezTo>
                        <a:pt x="81" y="102"/>
                        <a:pt x="81" y="103"/>
                        <a:pt x="80" y="103"/>
                      </a:cubicBezTo>
                      <a:cubicBezTo>
                        <a:pt x="81" y="103"/>
                        <a:pt x="81" y="103"/>
                        <a:pt x="81" y="103"/>
                      </a:cubicBezTo>
                      <a:cubicBezTo>
                        <a:pt x="82" y="103"/>
                        <a:pt x="82" y="103"/>
                        <a:pt x="82" y="102"/>
                      </a:cubicBezTo>
                      <a:cubicBezTo>
                        <a:pt x="82" y="103"/>
                        <a:pt x="83" y="104"/>
                        <a:pt x="83" y="104"/>
                      </a:cubicBezTo>
                      <a:cubicBezTo>
                        <a:pt x="83" y="103"/>
                        <a:pt x="84" y="104"/>
                        <a:pt x="83" y="105"/>
                      </a:cubicBezTo>
                      <a:cubicBezTo>
                        <a:pt x="83" y="105"/>
                        <a:pt x="83" y="104"/>
                        <a:pt x="83" y="104"/>
                      </a:cubicBezTo>
                      <a:cubicBezTo>
                        <a:pt x="83" y="105"/>
                        <a:pt x="83" y="106"/>
                        <a:pt x="82" y="106"/>
                      </a:cubicBezTo>
                      <a:cubicBezTo>
                        <a:pt x="82" y="106"/>
                        <a:pt x="83" y="106"/>
                        <a:pt x="83" y="106"/>
                      </a:cubicBezTo>
                      <a:cubicBezTo>
                        <a:pt x="84" y="107"/>
                        <a:pt x="83" y="106"/>
                        <a:pt x="83" y="106"/>
                      </a:cubicBezTo>
                      <a:cubicBezTo>
                        <a:pt x="83" y="106"/>
                        <a:pt x="83" y="107"/>
                        <a:pt x="84" y="107"/>
                      </a:cubicBezTo>
                      <a:cubicBezTo>
                        <a:pt x="84" y="107"/>
                        <a:pt x="83" y="107"/>
                        <a:pt x="83" y="106"/>
                      </a:cubicBezTo>
                      <a:cubicBezTo>
                        <a:pt x="85" y="106"/>
                        <a:pt x="85" y="105"/>
                        <a:pt x="85" y="104"/>
                      </a:cubicBezTo>
                      <a:cubicBezTo>
                        <a:pt x="85" y="104"/>
                        <a:pt x="84" y="105"/>
                        <a:pt x="83" y="104"/>
                      </a:cubicBezTo>
                      <a:cubicBezTo>
                        <a:pt x="83" y="103"/>
                        <a:pt x="83" y="103"/>
                        <a:pt x="84" y="103"/>
                      </a:cubicBezTo>
                      <a:cubicBezTo>
                        <a:pt x="84" y="103"/>
                        <a:pt x="85" y="102"/>
                        <a:pt x="85" y="103"/>
                      </a:cubicBezTo>
                      <a:cubicBezTo>
                        <a:pt x="86" y="103"/>
                        <a:pt x="85" y="102"/>
                        <a:pt x="85" y="102"/>
                      </a:cubicBezTo>
                      <a:cubicBezTo>
                        <a:pt x="86" y="102"/>
                        <a:pt x="86" y="102"/>
                        <a:pt x="86" y="103"/>
                      </a:cubicBezTo>
                      <a:cubicBezTo>
                        <a:pt x="87" y="102"/>
                        <a:pt x="86" y="101"/>
                        <a:pt x="86" y="100"/>
                      </a:cubicBezTo>
                      <a:cubicBezTo>
                        <a:pt x="86" y="100"/>
                        <a:pt x="86" y="100"/>
                        <a:pt x="86" y="100"/>
                      </a:cubicBezTo>
                      <a:cubicBezTo>
                        <a:pt x="86" y="100"/>
                        <a:pt x="86" y="99"/>
                        <a:pt x="86" y="99"/>
                      </a:cubicBezTo>
                      <a:cubicBezTo>
                        <a:pt x="87" y="100"/>
                        <a:pt x="87" y="102"/>
                        <a:pt x="88" y="102"/>
                      </a:cubicBezTo>
                      <a:cubicBezTo>
                        <a:pt x="88" y="102"/>
                        <a:pt x="88" y="101"/>
                        <a:pt x="88" y="101"/>
                      </a:cubicBezTo>
                      <a:cubicBezTo>
                        <a:pt x="88" y="101"/>
                        <a:pt x="88" y="102"/>
                        <a:pt x="88" y="102"/>
                      </a:cubicBezTo>
                      <a:cubicBezTo>
                        <a:pt x="88" y="103"/>
                        <a:pt x="90" y="103"/>
                        <a:pt x="90" y="102"/>
                      </a:cubicBezTo>
                      <a:cubicBezTo>
                        <a:pt x="89" y="102"/>
                        <a:pt x="89" y="102"/>
                        <a:pt x="89" y="102"/>
                      </a:cubicBezTo>
                      <a:cubicBezTo>
                        <a:pt x="89" y="101"/>
                        <a:pt x="89" y="101"/>
                        <a:pt x="89" y="100"/>
                      </a:cubicBezTo>
                      <a:cubicBezTo>
                        <a:pt x="89" y="100"/>
                        <a:pt x="90" y="101"/>
                        <a:pt x="90" y="101"/>
                      </a:cubicBezTo>
                      <a:cubicBezTo>
                        <a:pt x="90" y="101"/>
                        <a:pt x="91" y="101"/>
                        <a:pt x="92" y="101"/>
                      </a:cubicBezTo>
                      <a:cubicBezTo>
                        <a:pt x="92" y="101"/>
                        <a:pt x="92" y="101"/>
                        <a:pt x="92" y="102"/>
                      </a:cubicBezTo>
                      <a:cubicBezTo>
                        <a:pt x="93" y="101"/>
                        <a:pt x="93" y="101"/>
                        <a:pt x="95" y="100"/>
                      </a:cubicBezTo>
                      <a:cubicBezTo>
                        <a:pt x="94" y="100"/>
                        <a:pt x="94" y="100"/>
                        <a:pt x="94" y="100"/>
                      </a:cubicBezTo>
                      <a:cubicBezTo>
                        <a:pt x="93" y="100"/>
                        <a:pt x="94" y="100"/>
                        <a:pt x="94" y="99"/>
                      </a:cubicBezTo>
                      <a:cubicBezTo>
                        <a:pt x="93" y="99"/>
                        <a:pt x="93" y="99"/>
                        <a:pt x="93" y="99"/>
                      </a:cubicBezTo>
                      <a:cubicBezTo>
                        <a:pt x="93" y="99"/>
                        <a:pt x="94" y="99"/>
                        <a:pt x="94" y="99"/>
                      </a:cubicBezTo>
                      <a:cubicBezTo>
                        <a:pt x="94" y="100"/>
                        <a:pt x="94" y="100"/>
                        <a:pt x="95" y="100"/>
                      </a:cubicBezTo>
                      <a:cubicBezTo>
                        <a:pt x="95" y="100"/>
                        <a:pt x="95" y="100"/>
                        <a:pt x="95" y="101"/>
                      </a:cubicBezTo>
                      <a:cubicBezTo>
                        <a:pt x="95" y="101"/>
                        <a:pt x="95" y="100"/>
                        <a:pt x="95" y="101"/>
                      </a:cubicBezTo>
                      <a:cubicBezTo>
                        <a:pt x="95" y="100"/>
                        <a:pt x="95" y="100"/>
                        <a:pt x="95" y="100"/>
                      </a:cubicBezTo>
                      <a:cubicBezTo>
                        <a:pt x="95" y="99"/>
                        <a:pt x="96" y="100"/>
                        <a:pt x="97" y="99"/>
                      </a:cubicBezTo>
                      <a:cubicBezTo>
                        <a:pt x="97" y="100"/>
                        <a:pt x="96" y="100"/>
                        <a:pt x="96" y="101"/>
                      </a:cubicBezTo>
                      <a:cubicBezTo>
                        <a:pt x="97" y="101"/>
                        <a:pt x="98" y="101"/>
                        <a:pt x="98" y="101"/>
                      </a:cubicBezTo>
                      <a:cubicBezTo>
                        <a:pt x="98" y="101"/>
                        <a:pt x="97" y="102"/>
                        <a:pt x="98" y="102"/>
                      </a:cubicBezTo>
                      <a:cubicBezTo>
                        <a:pt x="98" y="102"/>
                        <a:pt x="98" y="101"/>
                        <a:pt x="98" y="101"/>
                      </a:cubicBezTo>
                      <a:cubicBezTo>
                        <a:pt x="99" y="102"/>
                        <a:pt x="99" y="100"/>
                        <a:pt x="100" y="101"/>
                      </a:cubicBezTo>
                      <a:cubicBezTo>
                        <a:pt x="100" y="101"/>
                        <a:pt x="101" y="101"/>
                        <a:pt x="101" y="101"/>
                      </a:cubicBezTo>
                      <a:cubicBezTo>
                        <a:pt x="101" y="100"/>
                        <a:pt x="101" y="101"/>
                        <a:pt x="102" y="101"/>
                      </a:cubicBezTo>
                      <a:cubicBezTo>
                        <a:pt x="101" y="103"/>
                        <a:pt x="103" y="101"/>
                        <a:pt x="103" y="103"/>
                      </a:cubicBezTo>
                      <a:cubicBezTo>
                        <a:pt x="103" y="103"/>
                        <a:pt x="103" y="103"/>
                        <a:pt x="103" y="103"/>
                      </a:cubicBezTo>
                      <a:cubicBezTo>
                        <a:pt x="100" y="103"/>
                        <a:pt x="97" y="105"/>
                        <a:pt x="94" y="104"/>
                      </a:cubicBezTo>
                      <a:cubicBezTo>
                        <a:pt x="94" y="104"/>
                        <a:pt x="95" y="104"/>
                        <a:pt x="95" y="104"/>
                      </a:cubicBezTo>
                      <a:cubicBezTo>
                        <a:pt x="95" y="103"/>
                        <a:pt x="95" y="103"/>
                        <a:pt x="94" y="103"/>
                      </a:cubicBezTo>
                      <a:cubicBezTo>
                        <a:pt x="95" y="104"/>
                        <a:pt x="94" y="104"/>
                        <a:pt x="94" y="105"/>
                      </a:cubicBezTo>
                      <a:cubicBezTo>
                        <a:pt x="93" y="104"/>
                        <a:pt x="93" y="104"/>
                        <a:pt x="93" y="104"/>
                      </a:cubicBezTo>
                      <a:cubicBezTo>
                        <a:pt x="92" y="104"/>
                        <a:pt x="93" y="104"/>
                        <a:pt x="92" y="103"/>
                      </a:cubicBezTo>
                      <a:cubicBezTo>
                        <a:pt x="92" y="103"/>
                        <a:pt x="92" y="103"/>
                        <a:pt x="92" y="103"/>
                      </a:cubicBezTo>
                      <a:cubicBezTo>
                        <a:pt x="92" y="104"/>
                        <a:pt x="92" y="103"/>
                        <a:pt x="92" y="103"/>
                      </a:cubicBezTo>
                      <a:cubicBezTo>
                        <a:pt x="92" y="104"/>
                        <a:pt x="91" y="104"/>
                        <a:pt x="91" y="105"/>
                      </a:cubicBezTo>
                      <a:cubicBezTo>
                        <a:pt x="91" y="104"/>
                        <a:pt x="91" y="106"/>
                        <a:pt x="90" y="105"/>
                      </a:cubicBezTo>
                      <a:cubicBezTo>
                        <a:pt x="90" y="105"/>
                        <a:pt x="91" y="105"/>
                        <a:pt x="91" y="104"/>
                      </a:cubicBezTo>
                      <a:cubicBezTo>
                        <a:pt x="90" y="103"/>
                        <a:pt x="90" y="105"/>
                        <a:pt x="90" y="106"/>
                      </a:cubicBezTo>
                      <a:cubicBezTo>
                        <a:pt x="90" y="106"/>
                        <a:pt x="90" y="106"/>
                        <a:pt x="90" y="106"/>
                      </a:cubicBezTo>
                      <a:cubicBezTo>
                        <a:pt x="90" y="107"/>
                        <a:pt x="89" y="107"/>
                        <a:pt x="88" y="107"/>
                      </a:cubicBezTo>
                      <a:cubicBezTo>
                        <a:pt x="88" y="107"/>
                        <a:pt x="88" y="107"/>
                        <a:pt x="88" y="107"/>
                      </a:cubicBezTo>
                      <a:cubicBezTo>
                        <a:pt x="88" y="108"/>
                        <a:pt x="88" y="107"/>
                        <a:pt x="88" y="108"/>
                      </a:cubicBezTo>
                      <a:cubicBezTo>
                        <a:pt x="88" y="107"/>
                        <a:pt x="88" y="107"/>
                        <a:pt x="88" y="107"/>
                      </a:cubicBezTo>
                      <a:cubicBezTo>
                        <a:pt x="87" y="107"/>
                        <a:pt x="86" y="107"/>
                        <a:pt x="86" y="107"/>
                      </a:cubicBezTo>
                      <a:cubicBezTo>
                        <a:pt x="86" y="108"/>
                        <a:pt x="87" y="108"/>
                        <a:pt x="87" y="108"/>
                      </a:cubicBezTo>
                      <a:cubicBezTo>
                        <a:pt x="87" y="109"/>
                        <a:pt x="87" y="109"/>
                        <a:pt x="87" y="110"/>
                      </a:cubicBezTo>
                      <a:cubicBezTo>
                        <a:pt x="86" y="110"/>
                        <a:pt x="87" y="111"/>
                        <a:pt x="86" y="111"/>
                      </a:cubicBezTo>
                      <a:cubicBezTo>
                        <a:pt x="86" y="111"/>
                        <a:pt x="86" y="111"/>
                        <a:pt x="86" y="110"/>
                      </a:cubicBezTo>
                      <a:cubicBezTo>
                        <a:pt x="85" y="112"/>
                        <a:pt x="88" y="112"/>
                        <a:pt x="88" y="113"/>
                      </a:cubicBezTo>
                      <a:cubicBezTo>
                        <a:pt x="88" y="113"/>
                        <a:pt x="88" y="112"/>
                        <a:pt x="89" y="112"/>
                      </a:cubicBezTo>
                      <a:cubicBezTo>
                        <a:pt x="89" y="113"/>
                        <a:pt x="89" y="113"/>
                        <a:pt x="89" y="113"/>
                      </a:cubicBezTo>
                      <a:cubicBezTo>
                        <a:pt x="90" y="113"/>
                        <a:pt x="90" y="112"/>
                        <a:pt x="90" y="113"/>
                      </a:cubicBezTo>
                      <a:cubicBezTo>
                        <a:pt x="89" y="114"/>
                        <a:pt x="88" y="113"/>
                        <a:pt x="88" y="114"/>
                      </a:cubicBezTo>
                      <a:cubicBezTo>
                        <a:pt x="88" y="115"/>
                        <a:pt x="87" y="115"/>
                        <a:pt x="88" y="116"/>
                      </a:cubicBezTo>
                      <a:cubicBezTo>
                        <a:pt x="87" y="116"/>
                        <a:pt x="87" y="115"/>
                        <a:pt x="88" y="115"/>
                      </a:cubicBezTo>
                      <a:cubicBezTo>
                        <a:pt x="87" y="114"/>
                        <a:pt x="87" y="115"/>
                        <a:pt x="86" y="114"/>
                      </a:cubicBezTo>
                      <a:cubicBezTo>
                        <a:pt x="86" y="115"/>
                        <a:pt x="86" y="116"/>
                        <a:pt x="86" y="116"/>
                      </a:cubicBezTo>
                      <a:cubicBezTo>
                        <a:pt x="86" y="116"/>
                        <a:pt x="86" y="116"/>
                        <a:pt x="86" y="116"/>
                      </a:cubicBezTo>
                      <a:cubicBezTo>
                        <a:pt x="85" y="116"/>
                        <a:pt x="85" y="116"/>
                        <a:pt x="85" y="117"/>
                      </a:cubicBezTo>
                      <a:cubicBezTo>
                        <a:pt x="85" y="117"/>
                        <a:pt x="85" y="116"/>
                        <a:pt x="85" y="116"/>
                      </a:cubicBezTo>
                      <a:cubicBezTo>
                        <a:pt x="84" y="116"/>
                        <a:pt x="85" y="117"/>
                        <a:pt x="85" y="117"/>
                      </a:cubicBezTo>
                      <a:cubicBezTo>
                        <a:pt x="85" y="117"/>
                        <a:pt x="84" y="116"/>
                        <a:pt x="84" y="117"/>
                      </a:cubicBezTo>
                      <a:cubicBezTo>
                        <a:pt x="84" y="117"/>
                        <a:pt x="84" y="117"/>
                        <a:pt x="84" y="117"/>
                      </a:cubicBezTo>
                      <a:cubicBezTo>
                        <a:pt x="84" y="117"/>
                        <a:pt x="83" y="117"/>
                        <a:pt x="83" y="116"/>
                      </a:cubicBezTo>
                      <a:cubicBezTo>
                        <a:pt x="83" y="117"/>
                        <a:pt x="83" y="118"/>
                        <a:pt x="84" y="119"/>
                      </a:cubicBezTo>
                      <a:cubicBezTo>
                        <a:pt x="84" y="118"/>
                        <a:pt x="85" y="118"/>
                        <a:pt x="86" y="118"/>
                      </a:cubicBezTo>
                      <a:cubicBezTo>
                        <a:pt x="86" y="118"/>
                        <a:pt x="86" y="117"/>
                        <a:pt x="86" y="116"/>
                      </a:cubicBezTo>
                      <a:cubicBezTo>
                        <a:pt x="86" y="116"/>
                        <a:pt x="86" y="116"/>
                        <a:pt x="86" y="116"/>
                      </a:cubicBezTo>
                      <a:cubicBezTo>
                        <a:pt x="86" y="116"/>
                        <a:pt x="86" y="116"/>
                        <a:pt x="86" y="116"/>
                      </a:cubicBezTo>
                      <a:cubicBezTo>
                        <a:pt x="86" y="116"/>
                        <a:pt x="86" y="116"/>
                        <a:pt x="86" y="115"/>
                      </a:cubicBezTo>
                      <a:cubicBezTo>
                        <a:pt x="87" y="116"/>
                        <a:pt x="87" y="116"/>
                        <a:pt x="87" y="116"/>
                      </a:cubicBezTo>
                      <a:cubicBezTo>
                        <a:pt x="87" y="117"/>
                        <a:pt x="87" y="117"/>
                        <a:pt x="87" y="117"/>
                      </a:cubicBezTo>
                      <a:cubicBezTo>
                        <a:pt x="87" y="117"/>
                        <a:pt x="87" y="117"/>
                        <a:pt x="86" y="117"/>
                      </a:cubicBezTo>
                      <a:cubicBezTo>
                        <a:pt x="86" y="118"/>
                        <a:pt x="87" y="117"/>
                        <a:pt x="87" y="118"/>
                      </a:cubicBezTo>
                      <a:cubicBezTo>
                        <a:pt x="87" y="117"/>
                        <a:pt x="88" y="117"/>
                        <a:pt x="89" y="117"/>
                      </a:cubicBezTo>
                      <a:cubicBezTo>
                        <a:pt x="88" y="118"/>
                        <a:pt x="88" y="118"/>
                        <a:pt x="88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7" y="119"/>
                        <a:pt x="88" y="119"/>
                        <a:pt x="88" y="120"/>
                      </a:cubicBezTo>
                      <a:cubicBezTo>
                        <a:pt x="87" y="120"/>
                        <a:pt x="87" y="119"/>
                        <a:pt x="86" y="119"/>
                      </a:cubicBezTo>
                      <a:cubicBezTo>
                        <a:pt x="86" y="120"/>
                        <a:pt x="86" y="120"/>
                        <a:pt x="86" y="120"/>
                      </a:cubicBezTo>
                      <a:cubicBezTo>
                        <a:pt x="86" y="119"/>
                        <a:pt x="86" y="120"/>
                        <a:pt x="85" y="120"/>
                      </a:cubicBezTo>
                      <a:cubicBezTo>
                        <a:pt x="85" y="121"/>
                        <a:pt x="85" y="121"/>
                        <a:pt x="85" y="121"/>
                      </a:cubicBezTo>
                      <a:cubicBezTo>
                        <a:pt x="85" y="122"/>
                        <a:pt x="85" y="121"/>
                        <a:pt x="86" y="121"/>
                      </a:cubicBezTo>
                      <a:cubicBezTo>
                        <a:pt x="86" y="121"/>
                        <a:pt x="85" y="122"/>
                        <a:pt x="86" y="123"/>
                      </a:cubicBezTo>
                      <a:cubicBezTo>
                        <a:pt x="86" y="123"/>
                        <a:pt x="86" y="123"/>
                        <a:pt x="85" y="123"/>
                      </a:cubicBezTo>
                      <a:cubicBezTo>
                        <a:pt x="85" y="122"/>
                        <a:pt x="85" y="120"/>
                        <a:pt x="84" y="120"/>
                      </a:cubicBezTo>
                      <a:cubicBezTo>
                        <a:pt x="85" y="121"/>
                        <a:pt x="84" y="121"/>
                        <a:pt x="85" y="123"/>
                      </a:cubicBezTo>
                      <a:cubicBezTo>
                        <a:pt x="84" y="123"/>
                        <a:pt x="85" y="122"/>
                        <a:pt x="84" y="122"/>
                      </a:cubicBezTo>
                      <a:cubicBezTo>
                        <a:pt x="84" y="122"/>
                        <a:pt x="84" y="123"/>
                        <a:pt x="84" y="123"/>
                      </a:cubicBezTo>
                      <a:cubicBezTo>
                        <a:pt x="84" y="124"/>
                        <a:pt x="84" y="123"/>
                        <a:pt x="83" y="122"/>
                      </a:cubicBezTo>
                      <a:cubicBezTo>
                        <a:pt x="83" y="122"/>
                        <a:pt x="84" y="123"/>
                        <a:pt x="84" y="122"/>
                      </a:cubicBezTo>
                      <a:cubicBezTo>
                        <a:pt x="84" y="121"/>
                        <a:pt x="83" y="123"/>
                        <a:pt x="83" y="121"/>
                      </a:cubicBezTo>
                      <a:cubicBezTo>
                        <a:pt x="83" y="122"/>
                        <a:pt x="82" y="122"/>
                        <a:pt x="82" y="122"/>
                      </a:cubicBezTo>
                      <a:cubicBezTo>
                        <a:pt x="82" y="124"/>
                        <a:pt x="83" y="123"/>
                        <a:pt x="82" y="125"/>
                      </a:cubicBezTo>
                      <a:cubicBezTo>
                        <a:pt x="82" y="125"/>
                        <a:pt x="83" y="125"/>
                        <a:pt x="83" y="125"/>
                      </a:cubicBezTo>
                      <a:cubicBezTo>
                        <a:pt x="82" y="125"/>
                        <a:pt x="82" y="125"/>
                        <a:pt x="82" y="125"/>
                      </a:cubicBezTo>
                      <a:cubicBezTo>
                        <a:pt x="82" y="125"/>
                        <a:pt x="81" y="125"/>
                        <a:pt x="80" y="125"/>
                      </a:cubicBezTo>
                      <a:cubicBezTo>
                        <a:pt x="80" y="124"/>
                        <a:pt x="81" y="124"/>
                        <a:pt x="81" y="124"/>
                      </a:cubicBezTo>
                      <a:cubicBezTo>
                        <a:pt x="81" y="124"/>
                        <a:pt x="81" y="123"/>
                        <a:pt x="81" y="123"/>
                      </a:cubicBezTo>
                      <a:cubicBezTo>
                        <a:pt x="81" y="123"/>
                        <a:pt x="80" y="123"/>
                        <a:pt x="81" y="122"/>
                      </a:cubicBezTo>
                      <a:cubicBezTo>
                        <a:pt x="80" y="121"/>
                        <a:pt x="80" y="122"/>
                        <a:pt x="80" y="122"/>
                      </a:cubicBezTo>
                      <a:cubicBezTo>
                        <a:pt x="80" y="122"/>
                        <a:pt x="80" y="122"/>
                        <a:pt x="80" y="123"/>
                      </a:cubicBezTo>
                      <a:cubicBezTo>
                        <a:pt x="80" y="123"/>
                        <a:pt x="80" y="123"/>
                        <a:pt x="80" y="122"/>
                      </a:cubicBezTo>
                      <a:cubicBezTo>
                        <a:pt x="79" y="123"/>
                        <a:pt x="79" y="124"/>
                        <a:pt x="79" y="124"/>
                      </a:cubicBezTo>
                      <a:cubicBezTo>
                        <a:pt x="79" y="126"/>
                        <a:pt x="80" y="124"/>
                        <a:pt x="80" y="126"/>
                      </a:cubicBezTo>
                      <a:cubicBezTo>
                        <a:pt x="80" y="126"/>
                        <a:pt x="80" y="126"/>
                        <a:pt x="79" y="126"/>
                      </a:cubicBezTo>
                      <a:cubicBezTo>
                        <a:pt x="79" y="125"/>
                        <a:pt x="79" y="125"/>
                        <a:pt x="79" y="125"/>
                      </a:cubicBezTo>
                      <a:cubicBezTo>
                        <a:pt x="79" y="124"/>
                        <a:pt x="78" y="125"/>
                        <a:pt x="79" y="126"/>
                      </a:cubicBezTo>
                      <a:cubicBezTo>
                        <a:pt x="78" y="126"/>
                        <a:pt x="78" y="127"/>
                        <a:pt x="77" y="128"/>
                      </a:cubicBezTo>
                      <a:cubicBezTo>
                        <a:pt x="77" y="127"/>
                        <a:pt x="77" y="127"/>
                        <a:pt x="76" y="127"/>
                      </a:cubicBezTo>
                      <a:cubicBezTo>
                        <a:pt x="77" y="127"/>
                        <a:pt x="76" y="128"/>
                        <a:pt x="75" y="128"/>
                      </a:cubicBezTo>
                      <a:cubicBezTo>
                        <a:pt x="76" y="129"/>
                        <a:pt x="76" y="129"/>
                        <a:pt x="76" y="130"/>
                      </a:cubicBezTo>
                      <a:cubicBezTo>
                        <a:pt x="76" y="130"/>
                        <a:pt x="76" y="130"/>
                        <a:pt x="76" y="130"/>
                      </a:cubicBezTo>
                      <a:cubicBezTo>
                        <a:pt x="76" y="130"/>
                        <a:pt x="76" y="130"/>
                        <a:pt x="76" y="131"/>
                      </a:cubicBezTo>
                      <a:cubicBezTo>
                        <a:pt x="76" y="131"/>
                        <a:pt x="76" y="130"/>
                        <a:pt x="76" y="130"/>
                      </a:cubicBezTo>
                      <a:cubicBezTo>
                        <a:pt x="76" y="131"/>
                        <a:pt x="76" y="132"/>
                        <a:pt x="75" y="132"/>
                      </a:cubicBezTo>
                      <a:cubicBezTo>
                        <a:pt x="76" y="132"/>
                        <a:pt x="76" y="133"/>
                        <a:pt x="76" y="133"/>
                      </a:cubicBezTo>
                      <a:cubicBezTo>
                        <a:pt x="76" y="133"/>
                        <a:pt x="76" y="133"/>
                        <a:pt x="76" y="133"/>
                      </a:cubicBezTo>
                      <a:cubicBezTo>
                        <a:pt x="76" y="133"/>
                        <a:pt x="76" y="133"/>
                        <a:pt x="76" y="132"/>
                      </a:cubicBezTo>
                      <a:cubicBezTo>
                        <a:pt x="76" y="132"/>
                        <a:pt x="76" y="132"/>
                        <a:pt x="77" y="132"/>
                      </a:cubicBezTo>
                      <a:cubicBezTo>
                        <a:pt x="76" y="131"/>
                        <a:pt x="76" y="131"/>
                        <a:pt x="77" y="132"/>
                      </a:cubicBezTo>
                      <a:cubicBezTo>
                        <a:pt x="77" y="131"/>
                        <a:pt x="76" y="131"/>
                        <a:pt x="77" y="131"/>
                      </a:cubicBezTo>
                      <a:cubicBezTo>
                        <a:pt x="77" y="130"/>
                        <a:pt x="77" y="131"/>
                        <a:pt x="78" y="132"/>
                      </a:cubicBezTo>
                      <a:cubicBezTo>
                        <a:pt x="78" y="131"/>
                        <a:pt x="79" y="132"/>
                        <a:pt x="80" y="132"/>
                      </a:cubicBezTo>
                      <a:cubicBezTo>
                        <a:pt x="80" y="133"/>
                        <a:pt x="79" y="133"/>
                        <a:pt x="79" y="132"/>
                      </a:cubicBezTo>
                      <a:cubicBezTo>
                        <a:pt x="79" y="133"/>
                        <a:pt x="79" y="134"/>
                        <a:pt x="79" y="134"/>
                      </a:cubicBezTo>
                      <a:cubicBezTo>
                        <a:pt x="79" y="134"/>
                        <a:pt x="79" y="134"/>
                        <a:pt x="79" y="134"/>
                      </a:cubicBezTo>
                      <a:cubicBezTo>
                        <a:pt x="79" y="135"/>
                        <a:pt x="79" y="135"/>
                        <a:pt x="79" y="135"/>
                      </a:cubicBezTo>
                      <a:cubicBezTo>
                        <a:pt x="79" y="134"/>
                        <a:pt x="79" y="135"/>
                        <a:pt x="79" y="134"/>
                      </a:cubicBezTo>
                      <a:cubicBezTo>
                        <a:pt x="78" y="134"/>
                        <a:pt x="78" y="135"/>
                        <a:pt x="79" y="135"/>
                      </a:cubicBezTo>
                      <a:cubicBezTo>
                        <a:pt x="78" y="135"/>
                        <a:pt x="78" y="135"/>
                        <a:pt x="78" y="134"/>
                      </a:cubicBezTo>
                      <a:cubicBezTo>
                        <a:pt x="78" y="134"/>
                        <a:pt x="78" y="134"/>
                        <a:pt x="78" y="134"/>
                      </a:cubicBezTo>
                      <a:cubicBezTo>
                        <a:pt x="78" y="135"/>
                        <a:pt x="78" y="136"/>
                        <a:pt x="79" y="136"/>
                      </a:cubicBezTo>
                      <a:cubicBezTo>
                        <a:pt x="78" y="136"/>
                        <a:pt x="78" y="136"/>
                        <a:pt x="78" y="135"/>
                      </a:cubicBezTo>
                      <a:cubicBezTo>
                        <a:pt x="77" y="136"/>
                        <a:pt x="76" y="136"/>
                        <a:pt x="76" y="137"/>
                      </a:cubicBezTo>
                      <a:cubicBezTo>
                        <a:pt x="76" y="137"/>
                        <a:pt x="76" y="136"/>
                        <a:pt x="76" y="136"/>
                      </a:cubicBezTo>
                      <a:cubicBezTo>
                        <a:pt x="75" y="136"/>
                        <a:pt x="76" y="137"/>
                        <a:pt x="76" y="137"/>
                      </a:cubicBezTo>
                      <a:cubicBezTo>
                        <a:pt x="75" y="137"/>
                        <a:pt x="75" y="137"/>
                        <a:pt x="75" y="137"/>
                      </a:cubicBezTo>
                      <a:cubicBezTo>
                        <a:pt x="75" y="137"/>
                        <a:pt x="75" y="137"/>
                        <a:pt x="75" y="137"/>
                      </a:cubicBezTo>
                      <a:cubicBezTo>
                        <a:pt x="75" y="138"/>
                        <a:pt x="75" y="137"/>
                        <a:pt x="76" y="137"/>
                      </a:cubicBezTo>
                      <a:cubicBezTo>
                        <a:pt x="76" y="138"/>
                        <a:pt x="75" y="138"/>
                        <a:pt x="75" y="139"/>
                      </a:cubicBezTo>
                      <a:cubicBezTo>
                        <a:pt x="75" y="139"/>
                        <a:pt x="74" y="138"/>
                        <a:pt x="74" y="137"/>
                      </a:cubicBezTo>
                      <a:cubicBezTo>
                        <a:pt x="74" y="138"/>
                        <a:pt x="74" y="139"/>
                        <a:pt x="74" y="139"/>
                      </a:cubicBezTo>
                      <a:cubicBezTo>
                        <a:pt x="74" y="139"/>
                        <a:pt x="74" y="139"/>
                        <a:pt x="74" y="139"/>
                      </a:cubicBezTo>
                      <a:cubicBezTo>
                        <a:pt x="73" y="138"/>
                        <a:pt x="73" y="139"/>
                        <a:pt x="74" y="140"/>
                      </a:cubicBezTo>
                      <a:cubicBezTo>
                        <a:pt x="73" y="141"/>
                        <a:pt x="72" y="140"/>
                        <a:pt x="72" y="141"/>
                      </a:cubicBezTo>
                      <a:cubicBezTo>
                        <a:pt x="72" y="142"/>
                        <a:pt x="72" y="141"/>
                        <a:pt x="73" y="142"/>
                      </a:cubicBezTo>
                      <a:cubicBezTo>
                        <a:pt x="72" y="142"/>
                        <a:pt x="73" y="144"/>
                        <a:pt x="72" y="145"/>
                      </a:cubicBezTo>
                      <a:cubicBezTo>
                        <a:pt x="72" y="145"/>
                        <a:pt x="72" y="144"/>
                        <a:pt x="71" y="145"/>
                      </a:cubicBezTo>
                      <a:cubicBezTo>
                        <a:pt x="72" y="146"/>
                        <a:pt x="72" y="145"/>
                        <a:pt x="72" y="145"/>
                      </a:cubicBezTo>
                      <a:cubicBezTo>
                        <a:pt x="72" y="146"/>
                        <a:pt x="72" y="146"/>
                        <a:pt x="72" y="146"/>
                      </a:cubicBezTo>
                      <a:cubicBezTo>
                        <a:pt x="72" y="146"/>
                        <a:pt x="71" y="146"/>
                        <a:pt x="71" y="145"/>
                      </a:cubicBezTo>
                      <a:cubicBezTo>
                        <a:pt x="71" y="145"/>
                        <a:pt x="71" y="145"/>
                        <a:pt x="71" y="145"/>
                      </a:cubicBezTo>
                      <a:cubicBezTo>
                        <a:pt x="71" y="146"/>
                        <a:pt x="71" y="145"/>
                        <a:pt x="71" y="146"/>
                      </a:cubicBezTo>
                      <a:cubicBezTo>
                        <a:pt x="71" y="146"/>
                        <a:pt x="71" y="146"/>
                        <a:pt x="70" y="146"/>
                      </a:cubicBezTo>
                      <a:cubicBezTo>
                        <a:pt x="70" y="145"/>
                        <a:pt x="70" y="145"/>
                        <a:pt x="70" y="145"/>
                      </a:cubicBezTo>
                      <a:cubicBezTo>
                        <a:pt x="70" y="145"/>
                        <a:pt x="70" y="145"/>
                        <a:pt x="70" y="145"/>
                      </a:cubicBezTo>
                      <a:cubicBezTo>
                        <a:pt x="69" y="143"/>
                        <a:pt x="68" y="148"/>
                        <a:pt x="67" y="145"/>
                      </a:cubicBezTo>
                      <a:cubicBezTo>
                        <a:pt x="66" y="146"/>
                        <a:pt x="66" y="145"/>
                        <a:pt x="65" y="145"/>
                      </a:cubicBezTo>
                      <a:cubicBezTo>
                        <a:pt x="65" y="145"/>
                        <a:pt x="65" y="145"/>
                        <a:pt x="65" y="145"/>
                      </a:cubicBezTo>
                      <a:cubicBezTo>
                        <a:pt x="65" y="146"/>
                        <a:pt x="65" y="145"/>
                        <a:pt x="66" y="145"/>
                      </a:cubicBezTo>
                      <a:cubicBezTo>
                        <a:pt x="66" y="146"/>
                        <a:pt x="65" y="145"/>
                        <a:pt x="65" y="146"/>
                      </a:cubicBezTo>
                      <a:cubicBezTo>
                        <a:pt x="64" y="144"/>
                        <a:pt x="64" y="144"/>
                        <a:pt x="63" y="144"/>
                      </a:cubicBezTo>
                      <a:cubicBezTo>
                        <a:pt x="63" y="145"/>
                        <a:pt x="64" y="145"/>
                        <a:pt x="64" y="146"/>
                      </a:cubicBezTo>
                      <a:cubicBezTo>
                        <a:pt x="64" y="146"/>
                        <a:pt x="63" y="146"/>
                        <a:pt x="63" y="146"/>
                      </a:cubicBezTo>
                      <a:cubicBezTo>
                        <a:pt x="62" y="145"/>
                        <a:pt x="61" y="145"/>
                        <a:pt x="61" y="145"/>
                      </a:cubicBezTo>
                      <a:cubicBezTo>
                        <a:pt x="61" y="144"/>
                        <a:pt x="60" y="143"/>
                        <a:pt x="60" y="143"/>
                      </a:cubicBezTo>
                      <a:cubicBezTo>
                        <a:pt x="59" y="142"/>
                        <a:pt x="58" y="142"/>
                        <a:pt x="57" y="143"/>
                      </a:cubicBezTo>
                      <a:cubicBezTo>
                        <a:pt x="57" y="142"/>
                        <a:pt x="57" y="142"/>
                        <a:pt x="56" y="142"/>
                      </a:cubicBezTo>
                      <a:cubicBezTo>
                        <a:pt x="56" y="142"/>
                        <a:pt x="56" y="142"/>
                        <a:pt x="56" y="142"/>
                      </a:cubicBezTo>
                      <a:cubicBezTo>
                        <a:pt x="57" y="142"/>
                        <a:pt x="58" y="145"/>
                        <a:pt x="59" y="143"/>
                      </a:cubicBezTo>
                      <a:cubicBezTo>
                        <a:pt x="59" y="144"/>
                        <a:pt x="59" y="143"/>
                        <a:pt x="60" y="144"/>
                      </a:cubicBezTo>
                      <a:cubicBezTo>
                        <a:pt x="59" y="144"/>
                        <a:pt x="59" y="144"/>
                        <a:pt x="59" y="144"/>
                      </a:cubicBezTo>
                      <a:cubicBezTo>
                        <a:pt x="60" y="144"/>
                        <a:pt x="60" y="145"/>
                        <a:pt x="61" y="147"/>
                      </a:cubicBezTo>
                      <a:cubicBezTo>
                        <a:pt x="61" y="147"/>
                        <a:pt x="60" y="147"/>
                        <a:pt x="60" y="146"/>
                      </a:cubicBezTo>
                      <a:cubicBezTo>
                        <a:pt x="60" y="147"/>
                        <a:pt x="60" y="147"/>
                        <a:pt x="59" y="147"/>
                      </a:cubicBezTo>
                      <a:cubicBezTo>
                        <a:pt x="60" y="146"/>
                        <a:pt x="58" y="147"/>
                        <a:pt x="58" y="145"/>
                      </a:cubicBezTo>
                      <a:cubicBezTo>
                        <a:pt x="57" y="145"/>
                        <a:pt x="57" y="145"/>
                        <a:pt x="56" y="146"/>
                      </a:cubicBezTo>
                      <a:cubicBezTo>
                        <a:pt x="56" y="145"/>
                        <a:pt x="56" y="145"/>
                        <a:pt x="56" y="145"/>
                      </a:cubicBezTo>
                      <a:cubicBezTo>
                        <a:pt x="56" y="146"/>
                        <a:pt x="57" y="145"/>
                        <a:pt x="57" y="147"/>
                      </a:cubicBezTo>
                      <a:cubicBezTo>
                        <a:pt x="56" y="146"/>
                        <a:pt x="55" y="147"/>
                        <a:pt x="55" y="146"/>
                      </a:cubicBezTo>
                      <a:cubicBezTo>
                        <a:pt x="54" y="148"/>
                        <a:pt x="52" y="148"/>
                        <a:pt x="50" y="146"/>
                      </a:cubicBezTo>
                      <a:cubicBezTo>
                        <a:pt x="50" y="146"/>
                        <a:pt x="50" y="147"/>
                        <a:pt x="50" y="147"/>
                      </a:cubicBezTo>
                      <a:cubicBezTo>
                        <a:pt x="51" y="148"/>
                        <a:pt x="51" y="148"/>
                        <a:pt x="51" y="148"/>
                      </a:cubicBezTo>
                      <a:cubicBezTo>
                        <a:pt x="51" y="149"/>
                        <a:pt x="50" y="148"/>
                        <a:pt x="50" y="149"/>
                      </a:cubicBezTo>
                      <a:cubicBezTo>
                        <a:pt x="51" y="150"/>
                        <a:pt x="51" y="150"/>
                        <a:pt x="51" y="152"/>
                      </a:cubicBezTo>
                      <a:cubicBezTo>
                        <a:pt x="51" y="151"/>
                        <a:pt x="50" y="150"/>
                        <a:pt x="49" y="148"/>
                      </a:cubicBezTo>
                      <a:cubicBezTo>
                        <a:pt x="49" y="148"/>
                        <a:pt x="49" y="149"/>
                        <a:pt x="49" y="149"/>
                      </a:cubicBezTo>
                      <a:cubicBezTo>
                        <a:pt x="49" y="148"/>
                        <a:pt x="49" y="148"/>
                        <a:pt x="48" y="147"/>
                      </a:cubicBezTo>
                      <a:cubicBezTo>
                        <a:pt x="48" y="149"/>
                        <a:pt x="47" y="147"/>
                        <a:pt x="46" y="148"/>
                      </a:cubicBezTo>
                      <a:cubicBezTo>
                        <a:pt x="47" y="148"/>
                        <a:pt x="48" y="149"/>
                        <a:pt x="48" y="149"/>
                      </a:cubicBezTo>
                      <a:cubicBezTo>
                        <a:pt x="48" y="149"/>
                        <a:pt x="48" y="150"/>
                        <a:pt x="48" y="150"/>
                      </a:cubicBezTo>
                      <a:cubicBezTo>
                        <a:pt x="48" y="151"/>
                        <a:pt x="49" y="152"/>
                        <a:pt x="50" y="152"/>
                      </a:cubicBezTo>
                      <a:cubicBezTo>
                        <a:pt x="50" y="154"/>
                        <a:pt x="48" y="152"/>
                        <a:pt x="47" y="150"/>
                      </a:cubicBezTo>
                      <a:cubicBezTo>
                        <a:pt x="46" y="149"/>
                        <a:pt x="45" y="149"/>
                        <a:pt x="44" y="147"/>
                      </a:cubicBezTo>
                      <a:cubicBezTo>
                        <a:pt x="44" y="148"/>
                        <a:pt x="44" y="148"/>
                        <a:pt x="44" y="148"/>
                      </a:cubicBezTo>
                      <a:cubicBezTo>
                        <a:pt x="44" y="148"/>
                        <a:pt x="44" y="148"/>
                        <a:pt x="44" y="148"/>
                      </a:cubicBezTo>
                      <a:cubicBezTo>
                        <a:pt x="44" y="149"/>
                        <a:pt x="45" y="151"/>
                        <a:pt x="46" y="151"/>
                      </a:cubicBezTo>
                      <a:cubicBezTo>
                        <a:pt x="46" y="152"/>
                        <a:pt x="45" y="152"/>
                        <a:pt x="45" y="152"/>
                      </a:cubicBezTo>
                      <a:cubicBezTo>
                        <a:pt x="45" y="151"/>
                        <a:pt x="44" y="151"/>
                        <a:pt x="44" y="150"/>
                      </a:cubicBezTo>
                      <a:cubicBezTo>
                        <a:pt x="44" y="150"/>
                        <a:pt x="43" y="151"/>
                        <a:pt x="43" y="150"/>
                      </a:cubicBezTo>
                      <a:cubicBezTo>
                        <a:pt x="43" y="150"/>
                        <a:pt x="43" y="151"/>
                        <a:pt x="43" y="151"/>
                      </a:cubicBezTo>
                      <a:cubicBezTo>
                        <a:pt x="43" y="152"/>
                        <a:pt x="41" y="151"/>
                        <a:pt x="40" y="151"/>
                      </a:cubicBezTo>
                      <a:cubicBezTo>
                        <a:pt x="39" y="152"/>
                        <a:pt x="39" y="152"/>
                        <a:pt x="39" y="152"/>
                      </a:cubicBezTo>
                      <a:cubicBezTo>
                        <a:pt x="38" y="152"/>
                        <a:pt x="38" y="151"/>
                        <a:pt x="37" y="151"/>
                      </a:cubicBezTo>
                      <a:cubicBezTo>
                        <a:pt x="35" y="152"/>
                        <a:pt x="33" y="151"/>
                        <a:pt x="32" y="151"/>
                      </a:cubicBezTo>
                      <a:cubicBezTo>
                        <a:pt x="31" y="151"/>
                        <a:pt x="32" y="151"/>
                        <a:pt x="31" y="151"/>
                      </a:cubicBezTo>
                      <a:cubicBezTo>
                        <a:pt x="26" y="148"/>
                        <a:pt x="21" y="145"/>
                        <a:pt x="16" y="138"/>
                      </a:cubicBezTo>
                      <a:cubicBezTo>
                        <a:pt x="16" y="138"/>
                        <a:pt x="16" y="139"/>
                        <a:pt x="16" y="139"/>
                      </a:cubicBezTo>
                      <a:cubicBezTo>
                        <a:pt x="15" y="139"/>
                        <a:pt x="15" y="138"/>
                        <a:pt x="15" y="138"/>
                      </a:cubicBezTo>
                      <a:cubicBezTo>
                        <a:pt x="14" y="139"/>
                        <a:pt x="13" y="136"/>
                        <a:pt x="12" y="135"/>
                      </a:cubicBezTo>
                      <a:cubicBezTo>
                        <a:pt x="10" y="132"/>
                        <a:pt x="8" y="129"/>
                        <a:pt x="8" y="126"/>
                      </a:cubicBezTo>
                      <a:cubicBezTo>
                        <a:pt x="7" y="126"/>
                        <a:pt x="7" y="125"/>
                        <a:pt x="6" y="124"/>
                      </a:cubicBezTo>
                      <a:cubicBezTo>
                        <a:pt x="7" y="124"/>
                        <a:pt x="7" y="124"/>
                        <a:pt x="7" y="124"/>
                      </a:cubicBezTo>
                      <a:cubicBezTo>
                        <a:pt x="4" y="121"/>
                        <a:pt x="4" y="117"/>
                        <a:pt x="3" y="114"/>
                      </a:cubicBezTo>
                      <a:cubicBezTo>
                        <a:pt x="3" y="114"/>
                        <a:pt x="3" y="113"/>
                        <a:pt x="3" y="113"/>
                      </a:cubicBezTo>
                      <a:cubicBezTo>
                        <a:pt x="1" y="108"/>
                        <a:pt x="4" y="105"/>
                        <a:pt x="2" y="101"/>
                      </a:cubicBezTo>
                      <a:cubicBezTo>
                        <a:pt x="2" y="100"/>
                        <a:pt x="2" y="101"/>
                        <a:pt x="1" y="101"/>
                      </a:cubicBezTo>
                      <a:cubicBezTo>
                        <a:pt x="1" y="100"/>
                        <a:pt x="2" y="100"/>
                        <a:pt x="2" y="100"/>
                      </a:cubicBezTo>
                      <a:cubicBezTo>
                        <a:pt x="2" y="99"/>
                        <a:pt x="3" y="98"/>
                        <a:pt x="2" y="97"/>
                      </a:cubicBezTo>
                      <a:cubicBezTo>
                        <a:pt x="4" y="94"/>
                        <a:pt x="3" y="89"/>
                        <a:pt x="6" y="87"/>
                      </a:cubicBezTo>
                      <a:cubicBezTo>
                        <a:pt x="6" y="86"/>
                        <a:pt x="7" y="86"/>
                        <a:pt x="7" y="85"/>
                      </a:cubicBezTo>
                      <a:cubicBezTo>
                        <a:pt x="9" y="85"/>
                        <a:pt x="9" y="83"/>
                        <a:pt x="9" y="82"/>
                      </a:cubicBezTo>
                      <a:cubicBezTo>
                        <a:pt x="11" y="81"/>
                        <a:pt x="12" y="81"/>
                        <a:pt x="13" y="81"/>
                      </a:cubicBezTo>
                      <a:cubicBezTo>
                        <a:pt x="14" y="80"/>
                        <a:pt x="15" y="80"/>
                        <a:pt x="15" y="79"/>
                      </a:cubicBezTo>
                      <a:cubicBezTo>
                        <a:pt x="16" y="79"/>
                        <a:pt x="16" y="79"/>
                        <a:pt x="16" y="79"/>
                      </a:cubicBezTo>
                      <a:cubicBezTo>
                        <a:pt x="18" y="76"/>
                        <a:pt x="20" y="74"/>
                        <a:pt x="24" y="73"/>
                      </a:cubicBezTo>
                      <a:cubicBezTo>
                        <a:pt x="24" y="73"/>
                        <a:pt x="24" y="73"/>
                        <a:pt x="24" y="72"/>
                      </a:cubicBezTo>
                      <a:close/>
                      <a:moveTo>
                        <a:pt x="72" y="140"/>
                      </a:moveTo>
                      <a:cubicBezTo>
                        <a:pt x="73" y="139"/>
                        <a:pt x="73" y="140"/>
                        <a:pt x="73" y="140"/>
                      </a:cubicBezTo>
                      <a:cubicBezTo>
                        <a:pt x="73" y="139"/>
                        <a:pt x="72" y="139"/>
                        <a:pt x="72" y="140"/>
                      </a:cubicBezTo>
                      <a:close/>
                      <a:moveTo>
                        <a:pt x="71" y="138"/>
                      </a:moveTo>
                      <a:cubicBezTo>
                        <a:pt x="71" y="138"/>
                        <a:pt x="72" y="137"/>
                        <a:pt x="71" y="137"/>
                      </a:cubicBezTo>
                      <a:cubicBezTo>
                        <a:pt x="71" y="137"/>
                        <a:pt x="71" y="137"/>
                        <a:pt x="71" y="138"/>
                      </a:cubicBezTo>
                      <a:close/>
                      <a:moveTo>
                        <a:pt x="77" y="132"/>
                      </a:moveTo>
                      <a:cubicBezTo>
                        <a:pt x="77" y="132"/>
                        <a:pt x="77" y="132"/>
                        <a:pt x="77" y="132"/>
                      </a:cubicBezTo>
                      <a:cubicBezTo>
                        <a:pt x="77" y="133"/>
                        <a:pt x="77" y="133"/>
                        <a:pt x="77" y="133"/>
                      </a:cubicBezTo>
                      <a:cubicBezTo>
                        <a:pt x="78" y="133"/>
                        <a:pt x="77" y="132"/>
                        <a:pt x="77" y="132"/>
                      </a:cubicBezTo>
                      <a:close/>
                      <a:moveTo>
                        <a:pt x="71" y="132"/>
                      </a:moveTo>
                      <a:cubicBezTo>
                        <a:pt x="71" y="132"/>
                        <a:pt x="71" y="131"/>
                        <a:pt x="71" y="131"/>
                      </a:cubicBezTo>
                      <a:cubicBezTo>
                        <a:pt x="71" y="132"/>
                        <a:pt x="71" y="132"/>
                        <a:pt x="71" y="132"/>
                      </a:cubicBezTo>
                      <a:cubicBezTo>
                        <a:pt x="71" y="132"/>
                        <a:pt x="71" y="132"/>
                        <a:pt x="71" y="132"/>
                      </a:cubicBezTo>
                      <a:close/>
                      <a:moveTo>
                        <a:pt x="74" y="132"/>
                      </a:moveTo>
                      <a:cubicBezTo>
                        <a:pt x="73" y="133"/>
                        <a:pt x="73" y="132"/>
                        <a:pt x="73" y="131"/>
                      </a:cubicBezTo>
                      <a:cubicBezTo>
                        <a:pt x="73" y="132"/>
                        <a:pt x="72" y="132"/>
                        <a:pt x="73" y="132"/>
                      </a:cubicBezTo>
                      <a:cubicBezTo>
                        <a:pt x="73" y="132"/>
                        <a:pt x="73" y="133"/>
                        <a:pt x="73" y="133"/>
                      </a:cubicBezTo>
                      <a:cubicBezTo>
                        <a:pt x="73" y="133"/>
                        <a:pt x="74" y="133"/>
                        <a:pt x="74" y="133"/>
                      </a:cubicBezTo>
                      <a:cubicBezTo>
                        <a:pt x="73" y="133"/>
                        <a:pt x="74" y="133"/>
                        <a:pt x="74" y="132"/>
                      </a:cubicBezTo>
                      <a:close/>
                      <a:moveTo>
                        <a:pt x="74" y="131"/>
                      </a:moveTo>
                      <a:cubicBezTo>
                        <a:pt x="74" y="132"/>
                        <a:pt x="73" y="133"/>
                        <a:pt x="74" y="133"/>
                      </a:cubicBezTo>
                      <a:cubicBezTo>
                        <a:pt x="74" y="132"/>
                        <a:pt x="75" y="132"/>
                        <a:pt x="74" y="131"/>
                      </a:cubicBezTo>
                      <a:close/>
                      <a:moveTo>
                        <a:pt x="74" y="131"/>
                      </a:moveTo>
                      <a:cubicBezTo>
                        <a:pt x="75" y="131"/>
                        <a:pt x="75" y="131"/>
                        <a:pt x="75" y="131"/>
                      </a:cubicBezTo>
                      <a:cubicBezTo>
                        <a:pt x="75" y="131"/>
                        <a:pt x="75" y="131"/>
                        <a:pt x="75" y="132"/>
                      </a:cubicBezTo>
                      <a:cubicBezTo>
                        <a:pt x="75" y="131"/>
                        <a:pt x="75" y="131"/>
                        <a:pt x="75" y="130"/>
                      </a:cubicBezTo>
                      <a:cubicBezTo>
                        <a:pt x="75" y="131"/>
                        <a:pt x="74" y="130"/>
                        <a:pt x="74" y="131"/>
                      </a:cubicBezTo>
                      <a:close/>
                      <a:moveTo>
                        <a:pt x="72" y="130"/>
                      </a:moveTo>
                      <a:cubicBezTo>
                        <a:pt x="71" y="131"/>
                        <a:pt x="71" y="130"/>
                        <a:pt x="71" y="130"/>
                      </a:cubicBezTo>
                      <a:cubicBezTo>
                        <a:pt x="71" y="131"/>
                        <a:pt x="71" y="131"/>
                        <a:pt x="72" y="132"/>
                      </a:cubicBezTo>
                      <a:cubicBezTo>
                        <a:pt x="72" y="132"/>
                        <a:pt x="72" y="132"/>
                        <a:pt x="72" y="132"/>
                      </a:cubicBezTo>
                      <a:cubicBezTo>
                        <a:pt x="72" y="131"/>
                        <a:pt x="72" y="131"/>
                        <a:pt x="72" y="130"/>
                      </a:cubicBezTo>
                      <a:close/>
                      <a:moveTo>
                        <a:pt x="75" y="128"/>
                      </a:moveTo>
                      <a:cubicBezTo>
                        <a:pt x="75" y="128"/>
                        <a:pt x="75" y="128"/>
                        <a:pt x="75" y="128"/>
                      </a:cubicBezTo>
                      <a:cubicBezTo>
                        <a:pt x="75" y="128"/>
                        <a:pt x="75" y="129"/>
                        <a:pt x="75" y="129"/>
                      </a:cubicBezTo>
                      <a:cubicBezTo>
                        <a:pt x="75" y="129"/>
                        <a:pt x="75" y="129"/>
                        <a:pt x="75" y="128"/>
                      </a:cubicBezTo>
                      <a:close/>
                      <a:moveTo>
                        <a:pt x="71" y="128"/>
                      </a:moveTo>
                      <a:cubicBezTo>
                        <a:pt x="72" y="129"/>
                        <a:pt x="72" y="130"/>
                        <a:pt x="72" y="130"/>
                      </a:cubicBezTo>
                      <a:cubicBezTo>
                        <a:pt x="72" y="130"/>
                        <a:pt x="72" y="130"/>
                        <a:pt x="72" y="130"/>
                      </a:cubicBezTo>
                      <a:cubicBezTo>
                        <a:pt x="72" y="130"/>
                        <a:pt x="72" y="129"/>
                        <a:pt x="71" y="128"/>
                      </a:cubicBezTo>
                      <a:close/>
                      <a:moveTo>
                        <a:pt x="76" y="126"/>
                      </a:moveTo>
                      <a:cubicBezTo>
                        <a:pt x="76" y="126"/>
                        <a:pt x="76" y="126"/>
                        <a:pt x="76" y="125"/>
                      </a:cubicBezTo>
                      <a:cubicBezTo>
                        <a:pt x="75" y="125"/>
                        <a:pt x="75" y="127"/>
                        <a:pt x="76" y="127"/>
                      </a:cubicBezTo>
                      <a:cubicBezTo>
                        <a:pt x="76" y="126"/>
                        <a:pt x="76" y="126"/>
                        <a:pt x="76" y="127"/>
                      </a:cubicBezTo>
                      <a:cubicBezTo>
                        <a:pt x="76" y="126"/>
                        <a:pt x="76" y="126"/>
                        <a:pt x="76" y="126"/>
                      </a:cubicBezTo>
                      <a:close/>
                      <a:moveTo>
                        <a:pt x="77" y="124"/>
                      </a:moveTo>
                      <a:cubicBezTo>
                        <a:pt x="77" y="124"/>
                        <a:pt x="78" y="126"/>
                        <a:pt x="78" y="125"/>
                      </a:cubicBezTo>
                      <a:cubicBezTo>
                        <a:pt x="78" y="124"/>
                        <a:pt x="77" y="124"/>
                        <a:pt x="77" y="124"/>
                      </a:cubicBezTo>
                      <a:close/>
                      <a:moveTo>
                        <a:pt x="79" y="122"/>
                      </a:moveTo>
                      <a:cubicBezTo>
                        <a:pt x="78" y="122"/>
                        <a:pt x="78" y="122"/>
                        <a:pt x="78" y="123"/>
                      </a:cubicBezTo>
                      <a:cubicBezTo>
                        <a:pt x="78" y="122"/>
                        <a:pt x="78" y="123"/>
                        <a:pt x="79" y="123"/>
                      </a:cubicBezTo>
                      <a:cubicBezTo>
                        <a:pt x="78" y="121"/>
                        <a:pt x="79" y="123"/>
                        <a:pt x="79" y="122"/>
                      </a:cubicBezTo>
                      <a:cubicBezTo>
                        <a:pt x="79" y="122"/>
                        <a:pt x="79" y="122"/>
                        <a:pt x="79" y="122"/>
                      </a:cubicBezTo>
                      <a:close/>
                      <a:moveTo>
                        <a:pt x="82" y="121"/>
                      </a:moveTo>
                      <a:cubicBezTo>
                        <a:pt x="82" y="121"/>
                        <a:pt x="82" y="122"/>
                        <a:pt x="82" y="121"/>
                      </a:cubicBezTo>
                      <a:cubicBezTo>
                        <a:pt x="82" y="120"/>
                        <a:pt x="81" y="121"/>
                        <a:pt x="82" y="121"/>
                      </a:cubicBezTo>
                      <a:close/>
                      <a:moveTo>
                        <a:pt x="78" y="119"/>
                      </a:moveTo>
                      <a:cubicBezTo>
                        <a:pt x="78" y="119"/>
                        <a:pt x="78" y="119"/>
                        <a:pt x="77" y="118"/>
                      </a:cubicBezTo>
                      <a:cubicBezTo>
                        <a:pt x="77" y="118"/>
                        <a:pt x="77" y="118"/>
                        <a:pt x="77" y="119"/>
                      </a:cubicBezTo>
                      <a:cubicBezTo>
                        <a:pt x="77" y="119"/>
                        <a:pt x="78" y="119"/>
                        <a:pt x="78" y="119"/>
                      </a:cubicBezTo>
                      <a:close/>
                      <a:moveTo>
                        <a:pt x="78" y="120"/>
                      </a:moveTo>
                      <a:cubicBezTo>
                        <a:pt x="77" y="119"/>
                        <a:pt x="79" y="120"/>
                        <a:pt x="78" y="119"/>
                      </a:cubicBezTo>
                      <a:cubicBezTo>
                        <a:pt x="78" y="119"/>
                        <a:pt x="77" y="119"/>
                        <a:pt x="78" y="120"/>
                      </a:cubicBezTo>
                      <a:cubicBezTo>
                        <a:pt x="78" y="120"/>
                        <a:pt x="78" y="119"/>
                        <a:pt x="78" y="119"/>
                      </a:cubicBezTo>
                      <a:cubicBezTo>
                        <a:pt x="78" y="120"/>
                        <a:pt x="78" y="120"/>
                        <a:pt x="78" y="120"/>
                      </a:cubicBezTo>
                      <a:close/>
                      <a:moveTo>
                        <a:pt x="80" y="119"/>
                      </a:moveTo>
                      <a:cubicBezTo>
                        <a:pt x="80" y="119"/>
                        <a:pt x="79" y="119"/>
                        <a:pt x="79" y="118"/>
                      </a:cubicBezTo>
                      <a:cubicBezTo>
                        <a:pt x="79" y="118"/>
                        <a:pt x="79" y="120"/>
                        <a:pt x="80" y="119"/>
                      </a:cubicBezTo>
                      <a:close/>
                      <a:moveTo>
                        <a:pt x="80" y="118"/>
                      </a:moveTo>
                      <a:cubicBezTo>
                        <a:pt x="80" y="118"/>
                        <a:pt x="80" y="118"/>
                        <a:pt x="80" y="118"/>
                      </a:cubicBezTo>
                      <a:cubicBezTo>
                        <a:pt x="80" y="119"/>
                        <a:pt x="81" y="119"/>
                        <a:pt x="80" y="118"/>
                      </a:cubicBezTo>
                      <a:cubicBezTo>
                        <a:pt x="80" y="118"/>
                        <a:pt x="80" y="118"/>
                        <a:pt x="80" y="118"/>
                      </a:cubicBezTo>
                      <a:cubicBezTo>
                        <a:pt x="80" y="118"/>
                        <a:pt x="80" y="118"/>
                        <a:pt x="80" y="117"/>
                      </a:cubicBezTo>
                      <a:cubicBezTo>
                        <a:pt x="80" y="117"/>
                        <a:pt x="80" y="118"/>
                        <a:pt x="80" y="118"/>
                      </a:cubicBezTo>
                      <a:close/>
                      <a:moveTo>
                        <a:pt x="81" y="114"/>
                      </a:moveTo>
                      <a:cubicBezTo>
                        <a:pt x="81" y="115"/>
                        <a:pt x="81" y="115"/>
                        <a:pt x="81" y="116"/>
                      </a:cubicBezTo>
                      <a:cubicBezTo>
                        <a:pt x="81" y="116"/>
                        <a:pt x="81" y="116"/>
                        <a:pt x="81" y="116"/>
                      </a:cubicBezTo>
                      <a:cubicBezTo>
                        <a:pt x="81" y="115"/>
                        <a:pt x="82" y="115"/>
                        <a:pt x="81" y="114"/>
                      </a:cubicBezTo>
                      <a:close/>
                      <a:moveTo>
                        <a:pt x="85" y="108"/>
                      </a:moveTo>
                      <a:cubicBezTo>
                        <a:pt x="85" y="109"/>
                        <a:pt x="85" y="110"/>
                        <a:pt x="86" y="110"/>
                      </a:cubicBezTo>
                      <a:cubicBezTo>
                        <a:pt x="86" y="109"/>
                        <a:pt x="87" y="110"/>
                        <a:pt x="86" y="109"/>
                      </a:cubicBezTo>
                      <a:cubicBezTo>
                        <a:pt x="86" y="109"/>
                        <a:pt x="86" y="109"/>
                        <a:pt x="86" y="109"/>
                      </a:cubicBezTo>
                      <a:cubicBezTo>
                        <a:pt x="86" y="109"/>
                        <a:pt x="86" y="109"/>
                        <a:pt x="86" y="108"/>
                      </a:cubicBezTo>
                      <a:cubicBezTo>
                        <a:pt x="86" y="108"/>
                        <a:pt x="86" y="108"/>
                        <a:pt x="85" y="108"/>
                      </a:cubicBezTo>
                      <a:close/>
                      <a:moveTo>
                        <a:pt x="84" y="108"/>
                      </a:moveTo>
                      <a:cubicBezTo>
                        <a:pt x="84" y="109"/>
                        <a:pt x="85" y="111"/>
                        <a:pt x="84" y="110"/>
                      </a:cubicBezTo>
                      <a:cubicBezTo>
                        <a:pt x="84" y="111"/>
                        <a:pt x="85" y="112"/>
                        <a:pt x="85" y="113"/>
                      </a:cubicBezTo>
                      <a:cubicBezTo>
                        <a:pt x="85" y="111"/>
                        <a:pt x="85" y="112"/>
                        <a:pt x="84" y="110"/>
                      </a:cubicBezTo>
                      <a:cubicBezTo>
                        <a:pt x="85" y="110"/>
                        <a:pt x="85" y="110"/>
                        <a:pt x="85" y="109"/>
                      </a:cubicBezTo>
                      <a:cubicBezTo>
                        <a:pt x="84" y="109"/>
                        <a:pt x="85" y="109"/>
                        <a:pt x="84" y="108"/>
                      </a:cubicBezTo>
                      <a:close/>
                      <a:moveTo>
                        <a:pt x="89" y="103"/>
                      </a:moveTo>
                      <a:cubicBezTo>
                        <a:pt x="89" y="104"/>
                        <a:pt x="89" y="104"/>
                        <a:pt x="89" y="104"/>
                      </a:cubicBezTo>
                      <a:cubicBezTo>
                        <a:pt x="89" y="104"/>
                        <a:pt x="89" y="105"/>
                        <a:pt x="90" y="105"/>
                      </a:cubicBezTo>
                      <a:cubicBezTo>
                        <a:pt x="89" y="104"/>
                        <a:pt x="89" y="104"/>
                        <a:pt x="89" y="103"/>
                      </a:cubicBezTo>
                      <a:close/>
                      <a:moveTo>
                        <a:pt x="90" y="103"/>
                      </a:moveTo>
                      <a:cubicBezTo>
                        <a:pt x="89" y="103"/>
                        <a:pt x="89" y="103"/>
                        <a:pt x="89" y="104"/>
                      </a:cubicBezTo>
                      <a:cubicBezTo>
                        <a:pt x="90" y="104"/>
                        <a:pt x="90" y="104"/>
                        <a:pt x="90" y="103"/>
                      </a:cubicBezTo>
                      <a:close/>
                      <a:moveTo>
                        <a:pt x="93" y="102"/>
                      </a:moveTo>
                      <a:cubicBezTo>
                        <a:pt x="93" y="103"/>
                        <a:pt x="94" y="103"/>
                        <a:pt x="94" y="103"/>
                      </a:cubicBezTo>
                      <a:cubicBezTo>
                        <a:pt x="94" y="103"/>
                        <a:pt x="94" y="103"/>
                        <a:pt x="94" y="103"/>
                      </a:cubicBezTo>
                      <a:cubicBezTo>
                        <a:pt x="94" y="103"/>
                        <a:pt x="94" y="102"/>
                        <a:pt x="93" y="102"/>
                      </a:cubicBezTo>
                      <a:close/>
                      <a:moveTo>
                        <a:pt x="88" y="104"/>
                      </a:moveTo>
                      <a:cubicBezTo>
                        <a:pt x="87" y="104"/>
                        <a:pt x="87" y="102"/>
                        <a:pt x="87" y="103"/>
                      </a:cubicBezTo>
                      <a:cubicBezTo>
                        <a:pt x="87" y="104"/>
                        <a:pt x="88" y="105"/>
                        <a:pt x="88" y="104"/>
                      </a:cubicBezTo>
                      <a:close/>
                      <a:moveTo>
                        <a:pt x="89" y="105"/>
                      </a:moveTo>
                      <a:cubicBezTo>
                        <a:pt x="89" y="104"/>
                        <a:pt x="87" y="104"/>
                        <a:pt x="87" y="105"/>
                      </a:cubicBezTo>
                      <a:cubicBezTo>
                        <a:pt x="88" y="105"/>
                        <a:pt x="88" y="105"/>
                        <a:pt x="89" y="105"/>
                      </a:cubicBezTo>
                      <a:close/>
                      <a:moveTo>
                        <a:pt x="89" y="106"/>
                      </a:moveTo>
                      <a:cubicBezTo>
                        <a:pt x="89" y="106"/>
                        <a:pt x="89" y="106"/>
                        <a:pt x="89" y="106"/>
                      </a:cubicBezTo>
                      <a:cubicBezTo>
                        <a:pt x="89" y="106"/>
                        <a:pt x="89" y="106"/>
                        <a:pt x="89" y="106"/>
                      </a:cubicBezTo>
                      <a:cubicBezTo>
                        <a:pt x="89" y="106"/>
                        <a:pt x="89" y="106"/>
                        <a:pt x="89" y="106"/>
                      </a:cubicBezTo>
                      <a:close/>
                      <a:moveTo>
                        <a:pt x="79" y="108"/>
                      </a:moveTo>
                      <a:cubicBezTo>
                        <a:pt x="79" y="108"/>
                        <a:pt x="79" y="107"/>
                        <a:pt x="80" y="107"/>
                      </a:cubicBezTo>
                      <a:cubicBezTo>
                        <a:pt x="79" y="106"/>
                        <a:pt x="79" y="107"/>
                        <a:pt x="79" y="108"/>
                      </a:cubicBezTo>
                      <a:close/>
                      <a:moveTo>
                        <a:pt x="57" y="113"/>
                      </a:moveTo>
                      <a:cubicBezTo>
                        <a:pt x="57" y="113"/>
                        <a:pt x="58" y="113"/>
                        <a:pt x="58" y="112"/>
                      </a:cubicBezTo>
                      <a:cubicBezTo>
                        <a:pt x="57" y="113"/>
                        <a:pt x="57" y="113"/>
                        <a:pt x="57" y="113"/>
                      </a:cubicBezTo>
                      <a:close/>
                      <a:moveTo>
                        <a:pt x="75" y="101"/>
                      </a:moveTo>
                      <a:cubicBezTo>
                        <a:pt x="75" y="101"/>
                        <a:pt x="75" y="101"/>
                        <a:pt x="75" y="100"/>
                      </a:cubicBezTo>
                      <a:cubicBezTo>
                        <a:pt x="75" y="101"/>
                        <a:pt x="75" y="100"/>
                        <a:pt x="74" y="100"/>
                      </a:cubicBezTo>
                      <a:cubicBezTo>
                        <a:pt x="75" y="102"/>
                        <a:pt x="74" y="101"/>
                        <a:pt x="75" y="102"/>
                      </a:cubicBezTo>
                      <a:cubicBezTo>
                        <a:pt x="75" y="103"/>
                        <a:pt x="75" y="103"/>
                        <a:pt x="76" y="102"/>
                      </a:cubicBezTo>
                      <a:cubicBezTo>
                        <a:pt x="75" y="102"/>
                        <a:pt x="76" y="102"/>
                        <a:pt x="75" y="101"/>
                      </a:cubicBezTo>
                      <a:cubicBezTo>
                        <a:pt x="75" y="101"/>
                        <a:pt x="75" y="101"/>
                        <a:pt x="75" y="101"/>
                      </a:cubicBezTo>
                      <a:close/>
                      <a:moveTo>
                        <a:pt x="74" y="103"/>
                      </a:moveTo>
                      <a:cubicBezTo>
                        <a:pt x="73" y="102"/>
                        <a:pt x="74" y="102"/>
                        <a:pt x="74" y="101"/>
                      </a:cubicBezTo>
                      <a:cubicBezTo>
                        <a:pt x="73" y="101"/>
                        <a:pt x="73" y="101"/>
                        <a:pt x="73" y="101"/>
                      </a:cubicBezTo>
                      <a:cubicBezTo>
                        <a:pt x="74" y="102"/>
                        <a:pt x="73" y="101"/>
                        <a:pt x="73" y="102"/>
                      </a:cubicBezTo>
                      <a:cubicBezTo>
                        <a:pt x="74" y="102"/>
                        <a:pt x="74" y="102"/>
                        <a:pt x="74" y="103"/>
                      </a:cubicBezTo>
                      <a:cubicBezTo>
                        <a:pt x="74" y="103"/>
                        <a:pt x="73" y="103"/>
                        <a:pt x="73" y="103"/>
                      </a:cubicBezTo>
                      <a:cubicBezTo>
                        <a:pt x="74" y="103"/>
                        <a:pt x="74" y="103"/>
                        <a:pt x="74" y="103"/>
                      </a:cubicBezTo>
                      <a:close/>
                      <a:moveTo>
                        <a:pt x="76" y="104"/>
                      </a:moveTo>
                      <a:cubicBezTo>
                        <a:pt x="77" y="105"/>
                        <a:pt x="77" y="104"/>
                        <a:pt x="77" y="103"/>
                      </a:cubicBezTo>
                      <a:cubicBezTo>
                        <a:pt x="77" y="102"/>
                        <a:pt x="76" y="102"/>
                        <a:pt x="76" y="103"/>
                      </a:cubicBezTo>
                      <a:cubicBezTo>
                        <a:pt x="76" y="103"/>
                        <a:pt x="77" y="103"/>
                        <a:pt x="77" y="103"/>
                      </a:cubicBezTo>
                      <a:cubicBezTo>
                        <a:pt x="76" y="104"/>
                        <a:pt x="76" y="104"/>
                        <a:pt x="76" y="103"/>
                      </a:cubicBezTo>
                      <a:cubicBezTo>
                        <a:pt x="76" y="104"/>
                        <a:pt x="75" y="102"/>
                        <a:pt x="75" y="103"/>
                      </a:cubicBezTo>
                      <a:cubicBezTo>
                        <a:pt x="75" y="103"/>
                        <a:pt x="76" y="104"/>
                        <a:pt x="76" y="104"/>
                      </a:cubicBezTo>
                      <a:close/>
                      <a:moveTo>
                        <a:pt x="77" y="103"/>
                      </a:moveTo>
                      <a:cubicBezTo>
                        <a:pt x="78" y="103"/>
                        <a:pt x="78" y="103"/>
                        <a:pt x="78" y="103"/>
                      </a:cubicBezTo>
                      <a:cubicBezTo>
                        <a:pt x="78" y="103"/>
                        <a:pt x="78" y="102"/>
                        <a:pt x="77" y="102"/>
                      </a:cubicBezTo>
                      <a:cubicBezTo>
                        <a:pt x="78" y="103"/>
                        <a:pt x="77" y="103"/>
                        <a:pt x="77" y="103"/>
                      </a:cubicBezTo>
                      <a:close/>
                      <a:moveTo>
                        <a:pt x="72" y="106"/>
                      </a:moveTo>
                      <a:cubicBezTo>
                        <a:pt x="71" y="107"/>
                        <a:pt x="72" y="105"/>
                        <a:pt x="72" y="105"/>
                      </a:cubicBezTo>
                      <a:cubicBezTo>
                        <a:pt x="72" y="106"/>
                        <a:pt x="71" y="107"/>
                        <a:pt x="72" y="107"/>
                      </a:cubicBezTo>
                      <a:cubicBezTo>
                        <a:pt x="71" y="106"/>
                        <a:pt x="72" y="107"/>
                        <a:pt x="72" y="106"/>
                      </a:cubicBezTo>
                      <a:close/>
                      <a:moveTo>
                        <a:pt x="78" y="101"/>
                      </a:moveTo>
                      <a:cubicBezTo>
                        <a:pt x="79" y="102"/>
                        <a:pt x="78" y="102"/>
                        <a:pt x="78" y="102"/>
                      </a:cubicBezTo>
                      <a:cubicBezTo>
                        <a:pt x="78" y="102"/>
                        <a:pt x="79" y="103"/>
                        <a:pt x="79" y="103"/>
                      </a:cubicBezTo>
                      <a:cubicBezTo>
                        <a:pt x="79" y="104"/>
                        <a:pt x="78" y="103"/>
                        <a:pt x="78" y="104"/>
                      </a:cubicBezTo>
                      <a:cubicBezTo>
                        <a:pt x="79" y="105"/>
                        <a:pt x="79" y="104"/>
                        <a:pt x="80" y="103"/>
                      </a:cubicBezTo>
                      <a:cubicBezTo>
                        <a:pt x="80" y="104"/>
                        <a:pt x="80" y="104"/>
                        <a:pt x="80" y="104"/>
                      </a:cubicBezTo>
                      <a:cubicBezTo>
                        <a:pt x="80" y="103"/>
                        <a:pt x="80" y="104"/>
                        <a:pt x="80" y="103"/>
                      </a:cubicBezTo>
                      <a:cubicBezTo>
                        <a:pt x="80" y="103"/>
                        <a:pt x="79" y="103"/>
                        <a:pt x="79" y="103"/>
                      </a:cubicBezTo>
                      <a:cubicBezTo>
                        <a:pt x="79" y="102"/>
                        <a:pt x="80" y="103"/>
                        <a:pt x="80" y="102"/>
                      </a:cubicBezTo>
                      <a:cubicBezTo>
                        <a:pt x="80" y="102"/>
                        <a:pt x="80" y="102"/>
                        <a:pt x="79" y="102"/>
                      </a:cubicBezTo>
                      <a:cubicBezTo>
                        <a:pt x="79" y="102"/>
                        <a:pt x="79" y="102"/>
                        <a:pt x="79" y="102"/>
                      </a:cubicBezTo>
                      <a:cubicBezTo>
                        <a:pt x="79" y="101"/>
                        <a:pt x="79" y="102"/>
                        <a:pt x="79" y="102"/>
                      </a:cubicBezTo>
                      <a:cubicBezTo>
                        <a:pt x="79" y="101"/>
                        <a:pt x="79" y="101"/>
                        <a:pt x="78" y="101"/>
                      </a:cubicBezTo>
                      <a:close/>
                      <a:moveTo>
                        <a:pt x="77" y="101"/>
                      </a:moveTo>
                      <a:cubicBezTo>
                        <a:pt x="77" y="101"/>
                        <a:pt x="78" y="101"/>
                        <a:pt x="78" y="101"/>
                      </a:cubicBezTo>
                      <a:cubicBezTo>
                        <a:pt x="78" y="101"/>
                        <a:pt x="77" y="100"/>
                        <a:pt x="77" y="101"/>
                      </a:cubicBezTo>
                      <a:close/>
                      <a:moveTo>
                        <a:pt x="76" y="100"/>
                      </a:moveTo>
                      <a:cubicBezTo>
                        <a:pt x="76" y="101"/>
                        <a:pt x="76" y="101"/>
                        <a:pt x="76" y="101"/>
                      </a:cubicBezTo>
                      <a:cubicBezTo>
                        <a:pt x="76" y="101"/>
                        <a:pt x="76" y="102"/>
                        <a:pt x="76" y="102"/>
                      </a:cubicBezTo>
                      <a:cubicBezTo>
                        <a:pt x="76" y="102"/>
                        <a:pt x="77" y="101"/>
                        <a:pt x="76" y="100"/>
                      </a:cubicBezTo>
                      <a:close/>
                      <a:moveTo>
                        <a:pt x="76" y="99"/>
                      </a:moveTo>
                      <a:cubicBezTo>
                        <a:pt x="76" y="100"/>
                        <a:pt x="75" y="98"/>
                        <a:pt x="76" y="99"/>
                      </a:cubicBezTo>
                      <a:cubicBezTo>
                        <a:pt x="76" y="100"/>
                        <a:pt x="76" y="100"/>
                        <a:pt x="77" y="100"/>
                      </a:cubicBezTo>
                      <a:cubicBezTo>
                        <a:pt x="77" y="100"/>
                        <a:pt x="77" y="100"/>
                        <a:pt x="77" y="100"/>
                      </a:cubicBezTo>
                      <a:cubicBezTo>
                        <a:pt x="76" y="100"/>
                        <a:pt x="76" y="99"/>
                        <a:pt x="76" y="99"/>
                      </a:cubicBezTo>
                      <a:close/>
                      <a:moveTo>
                        <a:pt x="74" y="98"/>
                      </a:moveTo>
                      <a:cubicBezTo>
                        <a:pt x="75" y="97"/>
                        <a:pt x="75" y="98"/>
                        <a:pt x="75" y="98"/>
                      </a:cubicBezTo>
                      <a:cubicBezTo>
                        <a:pt x="75" y="97"/>
                        <a:pt x="75" y="97"/>
                        <a:pt x="75" y="96"/>
                      </a:cubicBezTo>
                      <a:cubicBezTo>
                        <a:pt x="74" y="97"/>
                        <a:pt x="75" y="97"/>
                        <a:pt x="74" y="98"/>
                      </a:cubicBezTo>
                      <a:close/>
                      <a:moveTo>
                        <a:pt x="70" y="99"/>
                      </a:moveTo>
                      <a:cubicBezTo>
                        <a:pt x="70" y="100"/>
                        <a:pt x="70" y="99"/>
                        <a:pt x="69" y="100"/>
                      </a:cubicBezTo>
                      <a:cubicBezTo>
                        <a:pt x="69" y="100"/>
                        <a:pt x="70" y="100"/>
                        <a:pt x="70" y="100"/>
                      </a:cubicBezTo>
                      <a:cubicBezTo>
                        <a:pt x="70" y="99"/>
                        <a:pt x="70" y="99"/>
                        <a:pt x="70" y="99"/>
                      </a:cubicBezTo>
                      <a:close/>
                      <a:moveTo>
                        <a:pt x="78" y="96"/>
                      </a:moveTo>
                      <a:cubicBezTo>
                        <a:pt x="78" y="96"/>
                        <a:pt x="78" y="96"/>
                        <a:pt x="78" y="95"/>
                      </a:cubicBezTo>
                      <a:cubicBezTo>
                        <a:pt x="78" y="96"/>
                        <a:pt x="78" y="96"/>
                        <a:pt x="77" y="97"/>
                      </a:cubicBezTo>
                      <a:cubicBezTo>
                        <a:pt x="78" y="97"/>
                        <a:pt x="78" y="97"/>
                        <a:pt x="78" y="98"/>
                      </a:cubicBezTo>
                      <a:cubicBezTo>
                        <a:pt x="78" y="97"/>
                        <a:pt x="78" y="97"/>
                        <a:pt x="78" y="96"/>
                      </a:cubicBezTo>
                      <a:close/>
                      <a:moveTo>
                        <a:pt x="82" y="95"/>
                      </a:moveTo>
                      <a:cubicBezTo>
                        <a:pt x="82" y="95"/>
                        <a:pt x="82" y="95"/>
                        <a:pt x="82" y="95"/>
                      </a:cubicBezTo>
                      <a:cubicBezTo>
                        <a:pt x="82" y="94"/>
                        <a:pt x="83" y="96"/>
                        <a:pt x="83" y="95"/>
                      </a:cubicBezTo>
                      <a:cubicBezTo>
                        <a:pt x="83" y="95"/>
                        <a:pt x="82" y="94"/>
                        <a:pt x="82" y="95"/>
                      </a:cubicBezTo>
                      <a:close/>
                      <a:moveTo>
                        <a:pt x="84" y="93"/>
                      </a:moveTo>
                      <a:cubicBezTo>
                        <a:pt x="83" y="93"/>
                        <a:pt x="83" y="93"/>
                        <a:pt x="83" y="94"/>
                      </a:cubicBezTo>
                      <a:cubicBezTo>
                        <a:pt x="83" y="94"/>
                        <a:pt x="83" y="94"/>
                        <a:pt x="83" y="94"/>
                      </a:cubicBezTo>
                      <a:cubicBezTo>
                        <a:pt x="84" y="94"/>
                        <a:pt x="84" y="94"/>
                        <a:pt x="84" y="93"/>
                      </a:cubicBezTo>
                      <a:close/>
                      <a:moveTo>
                        <a:pt x="80" y="94"/>
                      </a:moveTo>
                      <a:cubicBezTo>
                        <a:pt x="80" y="94"/>
                        <a:pt x="80" y="95"/>
                        <a:pt x="80" y="95"/>
                      </a:cubicBezTo>
                      <a:cubicBezTo>
                        <a:pt x="80" y="95"/>
                        <a:pt x="80" y="94"/>
                        <a:pt x="80" y="94"/>
                      </a:cubicBezTo>
                      <a:close/>
                      <a:moveTo>
                        <a:pt x="113" y="81"/>
                      </a:moveTo>
                      <a:cubicBezTo>
                        <a:pt x="113" y="82"/>
                        <a:pt x="112" y="81"/>
                        <a:pt x="113" y="82"/>
                      </a:cubicBezTo>
                      <a:cubicBezTo>
                        <a:pt x="113" y="82"/>
                        <a:pt x="113" y="82"/>
                        <a:pt x="113" y="82"/>
                      </a:cubicBezTo>
                      <a:cubicBezTo>
                        <a:pt x="113" y="81"/>
                        <a:pt x="113" y="81"/>
                        <a:pt x="113" y="81"/>
                      </a:cubicBezTo>
                      <a:close/>
                      <a:moveTo>
                        <a:pt x="106" y="81"/>
                      </a:moveTo>
                      <a:cubicBezTo>
                        <a:pt x="106" y="81"/>
                        <a:pt x="106" y="80"/>
                        <a:pt x="106" y="81"/>
                      </a:cubicBezTo>
                      <a:cubicBezTo>
                        <a:pt x="106" y="82"/>
                        <a:pt x="107" y="82"/>
                        <a:pt x="106" y="81"/>
                      </a:cubicBezTo>
                      <a:close/>
                      <a:moveTo>
                        <a:pt x="103" y="87"/>
                      </a:moveTo>
                      <a:cubicBezTo>
                        <a:pt x="102" y="88"/>
                        <a:pt x="101" y="88"/>
                        <a:pt x="102" y="89"/>
                      </a:cubicBezTo>
                      <a:cubicBezTo>
                        <a:pt x="102" y="88"/>
                        <a:pt x="103" y="88"/>
                        <a:pt x="103" y="88"/>
                      </a:cubicBezTo>
                      <a:cubicBezTo>
                        <a:pt x="103" y="88"/>
                        <a:pt x="103" y="87"/>
                        <a:pt x="103" y="87"/>
                      </a:cubicBezTo>
                      <a:close/>
                      <a:moveTo>
                        <a:pt x="81" y="92"/>
                      </a:moveTo>
                      <a:cubicBezTo>
                        <a:pt x="81" y="92"/>
                        <a:pt x="81" y="93"/>
                        <a:pt x="81" y="93"/>
                      </a:cubicBezTo>
                      <a:cubicBezTo>
                        <a:pt x="81" y="92"/>
                        <a:pt x="82" y="92"/>
                        <a:pt x="82" y="92"/>
                      </a:cubicBezTo>
                      <a:cubicBezTo>
                        <a:pt x="81" y="92"/>
                        <a:pt x="81" y="92"/>
                        <a:pt x="81" y="92"/>
                      </a:cubicBezTo>
                      <a:cubicBezTo>
                        <a:pt x="81" y="92"/>
                        <a:pt x="81" y="92"/>
                        <a:pt x="81" y="92"/>
                      </a:cubicBezTo>
                      <a:close/>
                      <a:moveTo>
                        <a:pt x="90" y="91"/>
                      </a:moveTo>
                      <a:cubicBezTo>
                        <a:pt x="90" y="90"/>
                        <a:pt x="91" y="91"/>
                        <a:pt x="91" y="90"/>
                      </a:cubicBezTo>
                      <a:cubicBezTo>
                        <a:pt x="90" y="90"/>
                        <a:pt x="89" y="90"/>
                        <a:pt x="90" y="91"/>
                      </a:cubicBezTo>
                      <a:close/>
                      <a:moveTo>
                        <a:pt x="93" y="89"/>
                      </a:moveTo>
                      <a:cubicBezTo>
                        <a:pt x="94" y="89"/>
                        <a:pt x="94" y="89"/>
                        <a:pt x="95" y="89"/>
                      </a:cubicBezTo>
                      <a:cubicBezTo>
                        <a:pt x="94" y="88"/>
                        <a:pt x="93" y="88"/>
                        <a:pt x="93" y="89"/>
                      </a:cubicBezTo>
                      <a:close/>
                      <a:moveTo>
                        <a:pt x="95" y="86"/>
                      </a:moveTo>
                      <a:cubicBezTo>
                        <a:pt x="94" y="86"/>
                        <a:pt x="94" y="87"/>
                        <a:pt x="94" y="87"/>
                      </a:cubicBezTo>
                      <a:cubicBezTo>
                        <a:pt x="95" y="88"/>
                        <a:pt x="95" y="88"/>
                        <a:pt x="95" y="88"/>
                      </a:cubicBezTo>
                      <a:cubicBezTo>
                        <a:pt x="95" y="87"/>
                        <a:pt x="95" y="87"/>
                        <a:pt x="95" y="86"/>
                      </a:cubicBezTo>
                      <a:cubicBezTo>
                        <a:pt x="95" y="87"/>
                        <a:pt x="94" y="86"/>
                        <a:pt x="95" y="86"/>
                      </a:cubicBezTo>
                      <a:close/>
                      <a:moveTo>
                        <a:pt x="93" y="86"/>
                      </a:moveTo>
                      <a:cubicBezTo>
                        <a:pt x="92" y="87"/>
                        <a:pt x="93" y="87"/>
                        <a:pt x="93" y="87"/>
                      </a:cubicBezTo>
                      <a:cubicBezTo>
                        <a:pt x="92" y="86"/>
                        <a:pt x="92" y="88"/>
                        <a:pt x="91" y="87"/>
                      </a:cubicBezTo>
                      <a:cubicBezTo>
                        <a:pt x="92" y="87"/>
                        <a:pt x="91" y="88"/>
                        <a:pt x="91" y="88"/>
                      </a:cubicBezTo>
                      <a:cubicBezTo>
                        <a:pt x="91" y="88"/>
                        <a:pt x="91" y="88"/>
                        <a:pt x="92" y="88"/>
                      </a:cubicBezTo>
                      <a:cubicBezTo>
                        <a:pt x="92" y="88"/>
                        <a:pt x="92" y="88"/>
                        <a:pt x="92" y="89"/>
                      </a:cubicBezTo>
                      <a:cubicBezTo>
                        <a:pt x="91" y="89"/>
                        <a:pt x="90" y="88"/>
                        <a:pt x="91" y="88"/>
                      </a:cubicBezTo>
                      <a:cubicBezTo>
                        <a:pt x="90" y="87"/>
                        <a:pt x="90" y="87"/>
                        <a:pt x="90" y="89"/>
                      </a:cubicBezTo>
                      <a:cubicBezTo>
                        <a:pt x="90" y="88"/>
                        <a:pt x="90" y="88"/>
                        <a:pt x="90" y="89"/>
                      </a:cubicBezTo>
                      <a:cubicBezTo>
                        <a:pt x="91" y="89"/>
                        <a:pt x="91" y="89"/>
                        <a:pt x="91" y="89"/>
                      </a:cubicBezTo>
                      <a:cubicBezTo>
                        <a:pt x="91" y="89"/>
                        <a:pt x="92" y="90"/>
                        <a:pt x="92" y="90"/>
                      </a:cubicBezTo>
                      <a:cubicBezTo>
                        <a:pt x="92" y="89"/>
                        <a:pt x="92" y="88"/>
                        <a:pt x="93" y="88"/>
                      </a:cubicBezTo>
                      <a:cubicBezTo>
                        <a:pt x="93" y="87"/>
                        <a:pt x="93" y="87"/>
                        <a:pt x="93" y="86"/>
                      </a:cubicBezTo>
                      <a:close/>
                      <a:moveTo>
                        <a:pt x="85" y="85"/>
                      </a:moveTo>
                      <a:cubicBezTo>
                        <a:pt x="85" y="85"/>
                        <a:pt x="86" y="85"/>
                        <a:pt x="86" y="84"/>
                      </a:cubicBezTo>
                      <a:cubicBezTo>
                        <a:pt x="85" y="84"/>
                        <a:pt x="85" y="84"/>
                        <a:pt x="85" y="85"/>
                      </a:cubicBezTo>
                      <a:close/>
                      <a:moveTo>
                        <a:pt x="83" y="83"/>
                      </a:moveTo>
                      <a:cubicBezTo>
                        <a:pt x="83" y="84"/>
                        <a:pt x="83" y="83"/>
                        <a:pt x="82" y="83"/>
                      </a:cubicBezTo>
                      <a:cubicBezTo>
                        <a:pt x="82" y="84"/>
                        <a:pt x="83" y="84"/>
                        <a:pt x="83" y="83"/>
                      </a:cubicBezTo>
                      <a:close/>
                      <a:moveTo>
                        <a:pt x="86" y="82"/>
                      </a:moveTo>
                      <a:cubicBezTo>
                        <a:pt x="86" y="82"/>
                        <a:pt x="85" y="82"/>
                        <a:pt x="85" y="83"/>
                      </a:cubicBezTo>
                      <a:cubicBezTo>
                        <a:pt x="86" y="83"/>
                        <a:pt x="86" y="84"/>
                        <a:pt x="86" y="83"/>
                      </a:cubicBezTo>
                      <a:cubicBezTo>
                        <a:pt x="86" y="83"/>
                        <a:pt x="86" y="83"/>
                        <a:pt x="86" y="82"/>
                      </a:cubicBezTo>
                      <a:cubicBezTo>
                        <a:pt x="86" y="82"/>
                        <a:pt x="86" y="83"/>
                        <a:pt x="87" y="83"/>
                      </a:cubicBezTo>
                      <a:cubicBezTo>
                        <a:pt x="87" y="82"/>
                        <a:pt x="86" y="82"/>
                        <a:pt x="86" y="82"/>
                      </a:cubicBezTo>
                      <a:close/>
                      <a:moveTo>
                        <a:pt x="65" y="82"/>
                      </a:moveTo>
                      <a:cubicBezTo>
                        <a:pt x="65" y="82"/>
                        <a:pt x="65" y="82"/>
                        <a:pt x="65" y="81"/>
                      </a:cubicBezTo>
                      <a:cubicBezTo>
                        <a:pt x="64" y="81"/>
                        <a:pt x="64" y="82"/>
                        <a:pt x="65" y="82"/>
                      </a:cubicBezTo>
                      <a:close/>
                      <a:moveTo>
                        <a:pt x="71" y="80"/>
                      </a:moveTo>
                      <a:cubicBezTo>
                        <a:pt x="71" y="81"/>
                        <a:pt x="71" y="80"/>
                        <a:pt x="71" y="81"/>
                      </a:cubicBezTo>
                      <a:cubicBezTo>
                        <a:pt x="72" y="81"/>
                        <a:pt x="72" y="81"/>
                        <a:pt x="72" y="81"/>
                      </a:cubicBezTo>
                      <a:cubicBezTo>
                        <a:pt x="72" y="80"/>
                        <a:pt x="72" y="80"/>
                        <a:pt x="72" y="80"/>
                      </a:cubicBezTo>
                      <a:cubicBezTo>
                        <a:pt x="71" y="81"/>
                        <a:pt x="71" y="79"/>
                        <a:pt x="71" y="80"/>
                      </a:cubicBezTo>
                      <a:close/>
                      <a:moveTo>
                        <a:pt x="73" y="79"/>
                      </a:moveTo>
                      <a:cubicBezTo>
                        <a:pt x="73" y="79"/>
                        <a:pt x="73" y="79"/>
                        <a:pt x="73" y="79"/>
                      </a:cubicBezTo>
                      <a:cubicBezTo>
                        <a:pt x="73" y="79"/>
                        <a:pt x="74" y="79"/>
                        <a:pt x="74" y="78"/>
                      </a:cubicBezTo>
                      <a:cubicBezTo>
                        <a:pt x="73" y="79"/>
                        <a:pt x="73" y="78"/>
                        <a:pt x="73" y="79"/>
                      </a:cubicBezTo>
                      <a:cubicBezTo>
                        <a:pt x="73" y="79"/>
                        <a:pt x="73" y="79"/>
                        <a:pt x="73" y="79"/>
                      </a:cubicBezTo>
                      <a:close/>
                      <a:moveTo>
                        <a:pt x="68" y="82"/>
                      </a:moveTo>
                      <a:cubicBezTo>
                        <a:pt x="68" y="81"/>
                        <a:pt x="68" y="81"/>
                        <a:pt x="67" y="81"/>
                      </a:cubicBezTo>
                      <a:cubicBezTo>
                        <a:pt x="67" y="81"/>
                        <a:pt x="68" y="81"/>
                        <a:pt x="68" y="82"/>
                      </a:cubicBezTo>
                      <a:cubicBezTo>
                        <a:pt x="67" y="82"/>
                        <a:pt x="67" y="80"/>
                        <a:pt x="67" y="81"/>
                      </a:cubicBezTo>
                      <a:cubicBezTo>
                        <a:pt x="67" y="81"/>
                        <a:pt x="68" y="82"/>
                        <a:pt x="68" y="82"/>
                      </a:cubicBezTo>
                      <a:close/>
                      <a:moveTo>
                        <a:pt x="70" y="82"/>
                      </a:moveTo>
                      <a:cubicBezTo>
                        <a:pt x="69" y="81"/>
                        <a:pt x="69" y="80"/>
                        <a:pt x="69" y="80"/>
                      </a:cubicBezTo>
                      <a:cubicBezTo>
                        <a:pt x="68" y="81"/>
                        <a:pt x="69" y="81"/>
                        <a:pt x="70" y="82"/>
                      </a:cubicBezTo>
                      <a:close/>
                      <a:moveTo>
                        <a:pt x="71" y="82"/>
                      </a:moveTo>
                      <a:cubicBezTo>
                        <a:pt x="71" y="81"/>
                        <a:pt x="71" y="81"/>
                        <a:pt x="71" y="81"/>
                      </a:cubicBezTo>
                      <a:cubicBezTo>
                        <a:pt x="70" y="82"/>
                        <a:pt x="70" y="81"/>
                        <a:pt x="70" y="80"/>
                      </a:cubicBezTo>
                      <a:cubicBezTo>
                        <a:pt x="70" y="81"/>
                        <a:pt x="70" y="81"/>
                        <a:pt x="70" y="81"/>
                      </a:cubicBezTo>
                      <a:cubicBezTo>
                        <a:pt x="70" y="81"/>
                        <a:pt x="70" y="82"/>
                        <a:pt x="71" y="82"/>
                      </a:cubicBezTo>
                      <a:close/>
                      <a:moveTo>
                        <a:pt x="72" y="82"/>
                      </a:moveTo>
                      <a:cubicBezTo>
                        <a:pt x="72" y="82"/>
                        <a:pt x="72" y="82"/>
                        <a:pt x="72" y="82"/>
                      </a:cubicBezTo>
                      <a:cubicBezTo>
                        <a:pt x="72" y="80"/>
                        <a:pt x="72" y="81"/>
                        <a:pt x="71" y="81"/>
                      </a:cubicBezTo>
                      <a:cubicBezTo>
                        <a:pt x="71" y="81"/>
                        <a:pt x="71" y="82"/>
                        <a:pt x="72" y="82"/>
                      </a:cubicBezTo>
                      <a:close/>
                      <a:moveTo>
                        <a:pt x="81" y="79"/>
                      </a:moveTo>
                      <a:cubicBezTo>
                        <a:pt x="80" y="80"/>
                        <a:pt x="79" y="78"/>
                        <a:pt x="79" y="80"/>
                      </a:cubicBezTo>
                      <a:cubicBezTo>
                        <a:pt x="79" y="80"/>
                        <a:pt x="81" y="80"/>
                        <a:pt x="81" y="79"/>
                      </a:cubicBezTo>
                      <a:close/>
                      <a:moveTo>
                        <a:pt x="85" y="79"/>
                      </a:moveTo>
                      <a:cubicBezTo>
                        <a:pt x="85" y="78"/>
                        <a:pt x="83" y="79"/>
                        <a:pt x="83" y="79"/>
                      </a:cubicBezTo>
                      <a:cubicBezTo>
                        <a:pt x="83" y="79"/>
                        <a:pt x="84" y="79"/>
                        <a:pt x="85" y="79"/>
                      </a:cubicBezTo>
                      <a:close/>
                      <a:moveTo>
                        <a:pt x="85" y="79"/>
                      </a:moveTo>
                      <a:cubicBezTo>
                        <a:pt x="85" y="80"/>
                        <a:pt x="84" y="80"/>
                        <a:pt x="84" y="80"/>
                      </a:cubicBezTo>
                      <a:cubicBezTo>
                        <a:pt x="84" y="80"/>
                        <a:pt x="84" y="80"/>
                        <a:pt x="84" y="81"/>
                      </a:cubicBezTo>
                      <a:cubicBezTo>
                        <a:pt x="85" y="80"/>
                        <a:pt x="86" y="81"/>
                        <a:pt x="86" y="80"/>
                      </a:cubicBezTo>
                      <a:cubicBezTo>
                        <a:pt x="85" y="80"/>
                        <a:pt x="85" y="80"/>
                        <a:pt x="85" y="79"/>
                      </a:cubicBezTo>
                      <a:close/>
                      <a:moveTo>
                        <a:pt x="86" y="78"/>
                      </a:moveTo>
                      <a:cubicBezTo>
                        <a:pt x="86" y="78"/>
                        <a:pt x="86" y="78"/>
                        <a:pt x="87" y="79"/>
                      </a:cubicBezTo>
                      <a:cubicBezTo>
                        <a:pt x="87" y="78"/>
                        <a:pt x="86" y="78"/>
                        <a:pt x="86" y="78"/>
                      </a:cubicBezTo>
                      <a:close/>
                      <a:moveTo>
                        <a:pt x="73" y="81"/>
                      </a:moveTo>
                      <a:cubicBezTo>
                        <a:pt x="73" y="81"/>
                        <a:pt x="73" y="80"/>
                        <a:pt x="73" y="80"/>
                      </a:cubicBezTo>
                      <a:cubicBezTo>
                        <a:pt x="72" y="80"/>
                        <a:pt x="72" y="81"/>
                        <a:pt x="72" y="81"/>
                      </a:cubicBezTo>
                      <a:cubicBezTo>
                        <a:pt x="72" y="81"/>
                        <a:pt x="72" y="80"/>
                        <a:pt x="72" y="81"/>
                      </a:cubicBezTo>
                      <a:cubicBezTo>
                        <a:pt x="73" y="81"/>
                        <a:pt x="72" y="82"/>
                        <a:pt x="73" y="82"/>
                      </a:cubicBezTo>
                      <a:cubicBezTo>
                        <a:pt x="73" y="81"/>
                        <a:pt x="73" y="81"/>
                        <a:pt x="73" y="81"/>
                      </a:cubicBezTo>
                      <a:close/>
                      <a:moveTo>
                        <a:pt x="75" y="79"/>
                      </a:moveTo>
                      <a:cubicBezTo>
                        <a:pt x="74" y="79"/>
                        <a:pt x="73" y="79"/>
                        <a:pt x="73" y="80"/>
                      </a:cubicBezTo>
                      <a:cubicBezTo>
                        <a:pt x="74" y="80"/>
                        <a:pt x="75" y="81"/>
                        <a:pt x="75" y="79"/>
                      </a:cubicBezTo>
                      <a:close/>
                      <a:moveTo>
                        <a:pt x="79" y="77"/>
                      </a:moveTo>
                      <a:cubicBezTo>
                        <a:pt x="79" y="78"/>
                        <a:pt x="79" y="78"/>
                        <a:pt x="79" y="78"/>
                      </a:cubicBezTo>
                      <a:cubicBezTo>
                        <a:pt x="80" y="78"/>
                        <a:pt x="81" y="79"/>
                        <a:pt x="80" y="78"/>
                      </a:cubicBezTo>
                      <a:cubicBezTo>
                        <a:pt x="80" y="78"/>
                        <a:pt x="80" y="77"/>
                        <a:pt x="79" y="77"/>
                      </a:cubicBezTo>
                      <a:close/>
                      <a:moveTo>
                        <a:pt x="77" y="77"/>
                      </a:moveTo>
                      <a:cubicBezTo>
                        <a:pt x="77" y="78"/>
                        <a:pt x="77" y="79"/>
                        <a:pt x="77" y="78"/>
                      </a:cubicBezTo>
                      <a:cubicBezTo>
                        <a:pt x="77" y="79"/>
                        <a:pt x="77" y="79"/>
                        <a:pt x="77" y="79"/>
                      </a:cubicBezTo>
                      <a:cubicBezTo>
                        <a:pt x="77" y="79"/>
                        <a:pt x="77" y="79"/>
                        <a:pt x="77" y="79"/>
                      </a:cubicBezTo>
                      <a:cubicBezTo>
                        <a:pt x="77" y="79"/>
                        <a:pt x="77" y="79"/>
                        <a:pt x="78" y="79"/>
                      </a:cubicBezTo>
                      <a:cubicBezTo>
                        <a:pt x="78" y="79"/>
                        <a:pt x="77" y="79"/>
                        <a:pt x="77" y="78"/>
                      </a:cubicBezTo>
                      <a:cubicBezTo>
                        <a:pt x="78" y="78"/>
                        <a:pt x="78" y="79"/>
                        <a:pt x="78" y="78"/>
                      </a:cubicBezTo>
                      <a:cubicBezTo>
                        <a:pt x="77" y="77"/>
                        <a:pt x="77" y="78"/>
                        <a:pt x="77" y="77"/>
                      </a:cubicBezTo>
                      <a:close/>
                      <a:moveTo>
                        <a:pt x="63" y="81"/>
                      </a:moveTo>
                      <a:cubicBezTo>
                        <a:pt x="63" y="81"/>
                        <a:pt x="63" y="82"/>
                        <a:pt x="63" y="82"/>
                      </a:cubicBezTo>
                      <a:cubicBezTo>
                        <a:pt x="63" y="82"/>
                        <a:pt x="63" y="81"/>
                        <a:pt x="63" y="81"/>
                      </a:cubicBezTo>
                      <a:close/>
                      <a:moveTo>
                        <a:pt x="65" y="80"/>
                      </a:moveTo>
                      <a:cubicBezTo>
                        <a:pt x="65" y="79"/>
                        <a:pt x="65" y="79"/>
                        <a:pt x="65" y="79"/>
                      </a:cubicBezTo>
                      <a:cubicBezTo>
                        <a:pt x="65" y="79"/>
                        <a:pt x="64" y="79"/>
                        <a:pt x="65" y="80"/>
                      </a:cubicBezTo>
                      <a:close/>
                      <a:moveTo>
                        <a:pt x="68" y="78"/>
                      </a:moveTo>
                      <a:cubicBezTo>
                        <a:pt x="68" y="78"/>
                        <a:pt x="68" y="78"/>
                        <a:pt x="68" y="78"/>
                      </a:cubicBezTo>
                      <a:cubicBezTo>
                        <a:pt x="68" y="78"/>
                        <a:pt x="67" y="79"/>
                        <a:pt x="68" y="79"/>
                      </a:cubicBezTo>
                      <a:cubicBezTo>
                        <a:pt x="69" y="79"/>
                        <a:pt x="68" y="78"/>
                        <a:pt x="69" y="79"/>
                      </a:cubicBezTo>
                      <a:cubicBezTo>
                        <a:pt x="69" y="78"/>
                        <a:pt x="69" y="78"/>
                        <a:pt x="69" y="78"/>
                      </a:cubicBezTo>
                      <a:cubicBezTo>
                        <a:pt x="68" y="78"/>
                        <a:pt x="68" y="77"/>
                        <a:pt x="68" y="78"/>
                      </a:cubicBezTo>
                      <a:close/>
                      <a:moveTo>
                        <a:pt x="106" y="73"/>
                      </a:moveTo>
                      <a:cubicBezTo>
                        <a:pt x="106" y="74"/>
                        <a:pt x="105" y="73"/>
                        <a:pt x="105" y="74"/>
                      </a:cubicBezTo>
                      <a:cubicBezTo>
                        <a:pt x="105" y="74"/>
                        <a:pt x="105" y="74"/>
                        <a:pt x="105" y="75"/>
                      </a:cubicBezTo>
                      <a:cubicBezTo>
                        <a:pt x="106" y="74"/>
                        <a:pt x="107" y="75"/>
                        <a:pt x="108" y="73"/>
                      </a:cubicBezTo>
                      <a:cubicBezTo>
                        <a:pt x="107" y="73"/>
                        <a:pt x="106" y="73"/>
                        <a:pt x="106" y="73"/>
                      </a:cubicBezTo>
                      <a:close/>
                      <a:moveTo>
                        <a:pt x="95" y="71"/>
                      </a:moveTo>
                      <a:cubicBezTo>
                        <a:pt x="95" y="71"/>
                        <a:pt x="96" y="71"/>
                        <a:pt x="96" y="70"/>
                      </a:cubicBezTo>
                      <a:cubicBezTo>
                        <a:pt x="95" y="71"/>
                        <a:pt x="95" y="70"/>
                        <a:pt x="95" y="71"/>
                      </a:cubicBezTo>
                      <a:close/>
                      <a:moveTo>
                        <a:pt x="98" y="70"/>
                      </a:moveTo>
                      <a:cubicBezTo>
                        <a:pt x="97" y="70"/>
                        <a:pt x="97" y="70"/>
                        <a:pt x="97" y="71"/>
                      </a:cubicBezTo>
                      <a:cubicBezTo>
                        <a:pt x="97" y="71"/>
                        <a:pt x="98" y="71"/>
                        <a:pt x="98" y="70"/>
                      </a:cubicBezTo>
                      <a:close/>
                      <a:moveTo>
                        <a:pt x="96" y="69"/>
                      </a:moveTo>
                      <a:cubicBezTo>
                        <a:pt x="96" y="69"/>
                        <a:pt x="97" y="70"/>
                        <a:pt x="97" y="70"/>
                      </a:cubicBezTo>
                      <a:cubicBezTo>
                        <a:pt x="97" y="70"/>
                        <a:pt x="97" y="69"/>
                        <a:pt x="97" y="69"/>
                      </a:cubicBezTo>
                      <a:cubicBezTo>
                        <a:pt x="96" y="69"/>
                        <a:pt x="95" y="68"/>
                        <a:pt x="95" y="67"/>
                      </a:cubicBezTo>
                      <a:cubicBezTo>
                        <a:pt x="94" y="68"/>
                        <a:pt x="94" y="68"/>
                        <a:pt x="93" y="68"/>
                      </a:cubicBezTo>
                      <a:cubicBezTo>
                        <a:pt x="94" y="69"/>
                        <a:pt x="93" y="69"/>
                        <a:pt x="93" y="69"/>
                      </a:cubicBezTo>
                      <a:cubicBezTo>
                        <a:pt x="94" y="69"/>
                        <a:pt x="96" y="69"/>
                        <a:pt x="95" y="70"/>
                      </a:cubicBezTo>
                      <a:cubicBezTo>
                        <a:pt x="96" y="70"/>
                        <a:pt x="95" y="69"/>
                        <a:pt x="96" y="69"/>
                      </a:cubicBezTo>
                      <a:close/>
                      <a:moveTo>
                        <a:pt x="94" y="71"/>
                      </a:moveTo>
                      <a:cubicBezTo>
                        <a:pt x="94" y="71"/>
                        <a:pt x="94" y="71"/>
                        <a:pt x="94" y="70"/>
                      </a:cubicBezTo>
                      <a:cubicBezTo>
                        <a:pt x="94" y="70"/>
                        <a:pt x="93" y="70"/>
                        <a:pt x="93" y="70"/>
                      </a:cubicBezTo>
                      <a:cubicBezTo>
                        <a:pt x="93" y="71"/>
                        <a:pt x="94" y="71"/>
                        <a:pt x="94" y="71"/>
                      </a:cubicBezTo>
                      <a:close/>
                      <a:moveTo>
                        <a:pt x="74" y="74"/>
                      </a:moveTo>
                      <a:cubicBezTo>
                        <a:pt x="74" y="73"/>
                        <a:pt x="74" y="74"/>
                        <a:pt x="74" y="74"/>
                      </a:cubicBezTo>
                      <a:cubicBezTo>
                        <a:pt x="73" y="73"/>
                        <a:pt x="73" y="73"/>
                        <a:pt x="73" y="73"/>
                      </a:cubicBezTo>
                      <a:cubicBezTo>
                        <a:pt x="74" y="73"/>
                        <a:pt x="74" y="73"/>
                        <a:pt x="74" y="73"/>
                      </a:cubicBezTo>
                      <a:cubicBezTo>
                        <a:pt x="74" y="73"/>
                        <a:pt x="73" y="72"/>
                        <a:pt x="73" y="73"/>
                      </a:cubicBezTo>
                      <a:cubicBezTo>
                        <a:pt x="74" y="73"/>
                        <a:pt x="73" y="74"/>
                        <a:pt x="72" y="74"/>
                      </a:cubicBezTo>
                      <a:cubicBezTo>
                        <a:pt x="73" y="75"/>
                        <a:pt x="74" y="74"/>
                        <a:pt x="74" y="74"/>
                      </a:cubicBezTo>
                      <a:close/>
                      <a:moveTo>
                        <a:pt x="75" y="74"/>
                      </a:moveTo>
                      <a:cubicBezTo>
                        <a:pt x="75" y="74"/>
                        <a:pt x="76" y="73"/>
                        <a:pt x="76" y="73"/>
                      </a:cubicBezTo>
                      <a:cubicBezTo>
                        <a:pt x="75" y="73"/>
                        <a:pt x="75" y="73"/>
                        <a:pt x="75" y="73"/>
                      </a:cubicBezTo>
                      <a:cubicBezTo>
                        <a:pt x="75" y="74"/>
                        <a:pt x="75" y="74"/>
                        <a:pt x="74" y="73"/>
                      </a:cubicBezTo>
                      <a:cubicBezTo>
                        <a:pt x="74" y="74"/>
                        <a:pt x="75" y="73"/>
                        <a:pt x="75" y="74"/>
                      </a:cubicBezTo>
                      <a:cubicBezTo>
                        <a:pt x="75" y="74"/>
                        <a:pt x="75" y="74"/>
                        <a:pt x="75" y="74"/>
                      </a:cubicBezTo>
                      <a:close/>
                      <a:moveTo>
                        <a:pt x="77" y="74"/>
                      </a:moveTo>
                      <a:cubicBezTo>
                        <a:pt x="78" y="74"/>
                        <a:pt x="78" y="74"/>
                        <a:pt x="78" y="73"/>
                      </a:cubicBezTo>
                      <a:cubicBezTo>
                        <a:pt x="78" y="73"/>
                        <a:pt x="77" y="74"/>
                        <a:pt x="77" y="73"/>
                      </a:cubicBezTo>
                      <a:cubicBezTo>
                        <a:pt x="77" y="73"/>
                        <a:pt x="77" y="73"/>
                        <a:pt x="77" y="73"/>
                      </a:cubicBezTo>
                      <a:cubicBezTo>
                        <a:pt x="76" y="73"/>
                        <a:pt x="77" y="74"/>
                        <a:pt x="77" y="74"/>
                      </a:cubicBezTo>
                      <a:cubicBezTo>
                        <a:pt x="77" y="74"/>
                        <a:pt x="77" y="74"/>
                        <a:pt x="77" y="74"/>
                      </a:cubicBezTo>
                      <a:close/>
                      <a:moveTo>
                        <a:pt x="80" y="73"/>
                      </a:moveTo>
                      <a:cubicBezTo>
                        <a:pt x="80" y="73"/>
                        <a:pt x="80" y="73"/>
                        <a:pt x="81" y="72"/>
                      </a:cubicBezTo>
                      <a:cubicBezTo>
                        <a:pt x="81" y="72"/>
                        <a:pt x="79" y="72"/>
                        <a:pt x="80" y="73"/>
                      </a:cubicBezTo>
                      <a:close/>
                      <a:moveTo>
                        <a:pt x="74" y="72"/>
                      </a:moveTo>
                      <a:cubicBezTo>
                        <a:pt x="75" y="72"/>
                        <a:pt x="75" y="72"/>
                        <a:pt x="75" y="72"/>
                      </a:cubicBezTo>
                      <a:cubicBezTo>
                        <a:pt x="76" y="73"/>
                        <a:pt x="75" y="72"/>
                        <a:pt x="76" y="72"/>
                      </a:cubicBezTo>
                      <a:cubicBezTo>
                        <a:pt x="76" y="73"/>
                        <a:pt x="78" y="72"/>
                        <a:pt x="78" y="73"/>
                      </a:cubicBezTo>
                      <a:cubicBezTo>
                        <a:pt x="77" y="71"/>
                        <a:pt x="75" y="71"/>
                        <a:pt x="74" y="72"/>
                      </a:cubicBezTo>
                      <a:close/>
                      <a:moveTo>
                        <a:pt x="78" y="71"/>
                      </a:moveTo>
                      <a:cubicBezTo>
                        <a:pt x="78" y="71"/>
                        <a:pt x="77" y="71"/>
                        <a:pt x="78" y="71"/>
                      </a:cubicBezTo>
                      <a:cubicBezTo>
                        <a:pt x="78" y="72"/>
                        <a:pt x="78" y="72"/>
                        <a:pt x="79" y="72"/>
                      </a:cubicBezTo>
                      <a:cubicBezTo>
                        <a:pt x="79" y="71"/>
                        <a:pt x="79" y="71"/>
                        <a:pt x="79" y="71"/>
                      </a:cubicBezTo>
                      <a:cubicBezTo>
                        <a:pt x="79" y="71"/>
                        <a:pt x="77" y="70"/>
                        <a:pt x="78" y="71"/>
                      </a:cubicBezTo>
                      <a:close/>
                      <a:moveTo>
                        <a:pt x="71" y="73"/>
                      </a:moveTo>
                      <a:cubicBezTo>
                        <a:pt x="71" y="73"/>
                        <a:pt x="71" y="73"/>
                        <a:pt x="71" y="72"/>
                      </a:cubicBezTo>
                      <a:cubicBezTo>
                        <a:pt x="71" y="72"/>
                        <a:pt x="70" y="72"/>
                        <a:pt x="70" y="72"/>
                      </a:cubicBezTo>
                      <a:cubicBezTo>
                        <a:pt x="70" y="73"/>
                        <a:pt x="70" y="74"/>
                        <a:pt x="69" y="73"/>
                      </a:cubicBezTo>
                      <a:cubicBezTo>
                        <a:pt x="69" y="73"/>
                        <a:pt x="69" y="73"/>
                        <a:pt x="69" y="73"/>
                      </a:cubicBezTo>
                      <a:cubicBezTo>
                        <a:pt x="69" y="73"/>
                        <a:pt x="69" y="73"/>
                        <a:pt x="69" y="73"/>
                      </a:cubicBezTo>
                      <a:cubicBezTo>
                        <a:pt x="69" y="74"/>
                        <a:pt x="69" y="74"/>
                        <a:pt x="69" y="74"/>
                      </a:cubicBezTo>
                      <a:cubicBezTo>
                        <a:pt x="70" y="74"/>
                        <a:pt x="70" y="73"/>
                        <a:pt x="70" y="74"/>
                      </a:cubicBezTo>
                      <a:cubicBezTo>
                        <a:pt x="70" y="74"/>
                        <a:pt x="69" y="74"/>
                        <a:pt x="70" y="75"/>
                      </a:cubicBezTo>
                      <a:cubicBezTo>
                        <a:pt x="70" y="75"/>
                        <a:pt x="71" y="75"/>
                        <a:pt x="72" y="75"/>
                      </a:cubicBezTo>
                      <a:cubicBezTo>
                        <a:pt x="71" y="74"/>
                        <a:pt x="70" y="75"/>
                        <a:pt x="70" y="74"/>
                      </a:cubicBezTo>
                      <a:cubicBezTo>
                        <a:pt x="71" y="74"/>
                        <a:pt x="72" y="74"/>
                        <a:pt x="73" y="73"/>
                      </a:cubicBezTo>
                      <a:cubicBezTo>
                        <a:pt x="73" y="72"/>
                        <a:pt x="72" y="73"/>
                        <a:pt x="72" y="72"/>
                      </a:cubicBezTo>
                      <a:cubicBezTo>
                        <a:pt x="72" y="72"/>
                        <a:pt x="72" y="74"/>
                        <a:pt x="71" y="73"/>
                      </a:cubicBezTo>
                      <a:close/>
                      <a:moveTo>
                        <a:pt x="76" y="70"/>
                      </a:moveTo>
                      <a:cubicBezTo>
                        <a:pt x="77" y="71"/>
                        <a:pt x="77" y="70"/>
                        <a:pt x="77" y="70"/>
                      </a:cubicBezTo>
                      <a:cubicBezTo>
                        <a:pt x="77" y="69"/>
                        <a:pt x="76" y="70"/>
                        <a:pt x="76" y="70"/>
                      </a:cubicBezTo>
                      <a:close/>
                      <a:moveTo>
                        <a:pt x="73" y="69"/>
                      </a:moveTo>
                      <a:cubicBezTo>
                        <a:pt x="73" y="69"/>
                        <a:pt x="72" y="69"/>
                        <a:pt x="72" y="69"/>
                      </a:cubicBezTo>
                      <a:cubicBezTo>
                        <a:pt x="73" y="69"/>
                        <a:pt x="73" y="70"/>
                        <a:pt x="73" y="69"/>
                      </a:cubicBezTo>
                      <a:cubicBezTo>
                        <a:pt x="73" y="69"/>
                        <a:pt x="73" y="69"/>
                        <a:pt x="73" y="69"/>
                      </a:cubicBezTo>
                      <a:close/>
                      <a:moveTo>
                        <a:pt x="62" y="70"/>
                      </a:moveTo>
                      <a:cubicBezTo>
                        <a:pt x="63" y="70"/>
                        <a:pt x="64" y="71"/>
                        <a:pt x="63" y="69"/>
                      </a:cubicBezTo>
                      <a:cubicBezTo>
                        <a:pt x="63" y="70"/>
                        <a:pt x="62" y="69"/>
                        <a:pt x="62" y="70"/>
                      </a:cubicBezTo>
                      <a:close/>
                      <a:moveTo>
                        <a:pt x="49" y="68"/>
                      </a:moveTo>
                      <a:cubicBezTo>
                        <a:pt x="49" y="70"/>
                        <a:pt x="46" y="68"/>
                        <a:pt x="48" y="69"/>
                      </a:cubicBezTo>
                      <a:cubicBezTo>
                        <a:pt x="48" y="69"/>
                        <a:pt x="48" y="70"/>
                        <a:pt x="48" y="70"/>
                      </a:cubicBezTo>
                      <a:cubicBezTo>
                        <a:pt x="48" y="69"/>
                        <a:pt x="50" y="68"/>
                        <a:pt x="49" y="68"/>
                      </a:cubicBezTo>
                      <a:close/>
                      <a:moveTo>
                        <a:pt x="42" y="70"/>
                      </a:moveTo>
                      <a:cubicBezTo>
                        <a:pt x="42" y="70"/>
                        <a:pt x="42" y="70"/>
                        <a:pt x="42" y="70"/>
                      </a:cubicBezTo>
                      <a:cubicBezTo>
                        <a:pt x="43" y="71"/>
                        <a:pt x="43" y="70"/>
                        <a:pt x="44" y="70"/>
                      </a:cubicBezTo>
                      <a:cubicBezTo>
                        <a:pt x="44" y="71"/>
                        <a:pt x="43" y="71"/>
                        <a:pt x="43" y="72"/>
                      </a:cubicBezTo>
                      <a:cubicBezTo>
                        <a:pt x="44" y="72"/>
                        <a:pt x="44" y="73"/>
                        <a:pt x="44" y="72"/>
                      </a:cubicBezTo>
                      <a:cubicBezTo>
                        <a:pt x="45" y="72"/>
                        <a:pt x="45" y="70"/>
                        <a:pt x="44" y="69"/>
                      </a:cubicBezTo>
                      <a:cubicBezTo>
                        <a:pt x="44" y="70"/>
                        <a:pt x="45" y="70"/>
                        <a:pt x="44" y="70"/>
                      </a:cubicBezTo>
                      <a:cubicBezTo>
                        <a:pt x="44" y="69"/>
                        <a:pt x="43" y="70"/>
                        <a:pt x="43" y="69"/>
                      </a:cubicBezTo>
                      <a:cubicBezTo>
                        <a:pt x="42" y="69"/>
                        <a:pt x="43" y="70"/>
                        <a:pt x="42" y="70"/>
                      </a:cubicBezTo>
                      <a:close/>
                      <a:moveTo>
                        <a:pt x="88" y="116"/>
                      </a:moveTo>
                      <a:cubicBezTo>
                        <a:pt x="88" y="116"/>
                        <a:pt x="88" y="115"/>
                        <a:pt x="88" y="115"/>
                      </a:cubicBezTo>
                      <a:cubicBezTo>
                        <a:pt x="88" y="115"/>
                        <a:pt x="88" y="115"/>
                        <a:pt x="89" y="115"/>
                      </a:cubicBezTo>
                      <a:cubicBezTo>
                        <a:pt x="89" y="116"/>
                        <a:pt x="89" y="116"/>
                        <a:pt x="89" y="116"/>
                      </a:cubicBezTo>
                      <a:cubicBezTo>
                        <a:pt x="90" y="117"/>
                        <a:pt x="88" y="116"/>
                        <a:pt x="88" y="116"/>
                      </a:cubicBezTo>
                      <a:close/>
                      <a:moveTo>
                        <a:pt x="84" y="76"/>
                      </a:moveTo>
                      <a:cubicBezTo>
                        <a:pt x="84" y="76"/>
                        <a:pt x="84" y="77"/>
                        <a:pt x="84" y="77"/>
                      </a:cubicBezTo>
                      <a:cubicBezTo>
                        <a:pt x="84" y="76"/>
                        <a:pt x="82" y="76"/>
                        <a:pt x="84" y="75"/>
                      </a:cubicBezTo>
                      <a:cubicBezTo>
                        <a:pt x="83" y="75"/>
                        <a:pt x="84" y="76"/>
                        <a:pt x="84" y="76"/>
                      </a:cubicBezTo>
                      <a:cubicBezTo>
                        <a:pt x="84" y="76"/>
                        <a:pt x="84" y="76"/>
                        <a:pt x="85" y="76"/>
                      </a:cubicBezTo>
                      <a:cubicBezTo>
                        <a:pt x="85" y="77"/>
                        <a:pt x="85" y="76"/>
                        <a:pt x="85" y="76"/>
                      </a:cubicBezTo>
                      <a:cubicBezTo>
                        <a:pt x="85" y="76"/>
                        <a:pt x="85" y="76"/>
                        <a:pt x="85" y="76"/>
                      </a:cubicBezTo>
                      <a:cubicBezTo>
                        <a:pt x="85" y="77"/>
                        <a:pt x="85" y="77"/>
                        <a:pt x="85" y="77"/>
                      </a:cubicBezTo>
                      <a:cubicBezTo>
                        <a:pt x="85" y="77"/>
                        <a:pt x="85" y="77"/>
                        <a:pt x="84" y="76"/>
                      </a:cubicBezTo>
                      <a:close/>
                      <a:moveTo>
                        <a:pt x="1" y="110"/>
                      </a:moveTo>
                      <a:cubicBezTo>
                        <a:pt x="2" y="111"/>
                        <a:pt x="2" y="113"/>
                        <a:pt x="3" y="114"/>
                      </a:cubicBezTo>
                      <a:cubicBezTo>
                        <a:pt x="2" y="115"/>
                        <a:pt x="2" y="115"/>
                        <a:pt x="2" y="115"/>
                      </a:cubicBezTo>
                      <a:cubicBezTo>
                        <a:pt x="1" y="113"/>
                        <a:pt x="1" y="113"/>
                        <a:pt x="1" y="111"/>
                      </a:cubicBezTo>
                      <a:cubicBezTo>
                        <a:pt x="1" y="111"/>
                        <a:pt x="2" y="110"/>
                        <a:pt x="1" y="110"/>
                      </a:cubicBezTo>
                      <a:cubicBezTo>
                        <a:pt x="0" y="110"/>
                        <a:pt x="1" y="110"/>
                        <a:pt x="1" y="110"/>
                      </a:cubicBezTo>
                      <a:close/>
                      <a:moveTo>
                        <a:pt x="88" y="133"/>
                      </a:moveTo>
                      <a:cubicBezTo>
                        <a:pt x="89" y="133"/>
                        <a:pt x="89" y="134"/>
                        <a:pt x="89" y="133"/>
                      </a:cubicBezTo>
                      <a:cubicBezTo>
                        <a:pt x="90" y="134"/>
                        <a:pt x="88" y="134"/>
                        <a:pt x="88" y="134"/>
                      </a:cubicBezTo>
                      <a:cubicBezTo>
                        <a:pt x="88" y="134"/>
                        <a:pt x="88" y="134"/>
                        <a:pt x="88" y="134"/>
                      </a:cubicBezTo>
                      <a:cubicBezTo>
                        <a:pt x="88" y="133"/>
                        <a:pt x="88" y="134"/>
                        <a:pt x="88" y="133"/>
                      </a:cubicBezTo>
                      <a:close/>
                      <a:moveTo>
                        <a:pt x="90" y="116"/>
                      </a:moveTo>
                      <a:cubicBezTo>
                        <a:pt x="91" y="116"/>
                        <a:pt x="91" y="116"/>
                        <a:pt x="91" y="116"/>
                      </a:cubicBezTo>
                      <a:cubicBezTo>
                        <a:pt x="91" y="116"/>
                        <a:pt x="90" y="116"/>
                        <a:pt x="91" y="117"/>
                      </a:cubicBezTo>
                      <a:cubicBezTo>
                        <a:pt x="91" y="117"/>
                        <a:pt x="91" y="117"/>
                        <a:pt x="91" y="117"/>
                      </a:cubicBezTo>
                      <a:cubicBezTo>
                        <a:pt x="91" y="118"/>
                        <a:pt x="90" y="118"/>
                        <a:pt x="90" y="117"/>
                      </a:cubicBezTo>
                      <a:cubicBezTo>
                        <a:pt x="89" y="117"/>
                        <a:pt x="90" y="117"/>
                        <a:pt x="90" y="116"/>
                      </a:cubicBezTo>
                      <a:close/>
                      <a:moveTo>
                        <a:pt x="89" y="109"/>
                      </a:moveTo>
                      <a:cubicBezTo>
                        <a:pt x="90" y="109"/>
                        <a:pt x="89" y="108"/>
                        <a:pt x="89" y="108"/>
                      </a:cubicBezTo>
                      <a:cubicBezTo>
                        <a:pt x="90" y="108"/>
                        <a:pt x="90" y="109"/>
                        <a:pt x="90" y="109"/>
                      </a:cubicBezTo>
                      <a:cubicBezTo>
                        <a:pt x="89" y="109"/>
                        <a:pt x="89" y="110"/>
                        <a:pt x="89" y="109"/>
                      </a:cubicBezTo>
                      <a:cubicBezTo>
                        <a:pt x="89" y="109"/>
                        <a:pt x="89" y="109"/>
                        <a:pt x="89" y="109"/>
                      </a:cubicBezTo>
                      <a:close/>
                      <a:moveTo>
                        <a:pt x="92" y="111"/>
                      </a:moveTo>
                      <a:cubicBezTo>
                        <a:pt x="92" y="111"/>
                        <a:pt x="92" y="111"/>
                        <a:pt x="92" y="112"/>
                      </a:cubicBezTo>
                      <a:cubicBezTo>
                        <a:pt x="94" y="111"/>
                        <a:pt x="95" y="112"/>
                        <a:pt x="96" y="112"/>
                      </a:cubicBezTo>
                      <a:cubicBezTo>
                        <a:pt x="96" y="113"/>
                        <a:pt x="95" y="112"/>
                        <a:pt x="94" y="112"/>
                      </a:cubicBezTo>
                      <a:cubicBezTo>
                        <a:pt x="94" y="112"/>
                        <a:pt x="94" y="113"/>
                        <a:pt x="94" y="113"/>
                      </a:cubicBezTo>
                      <a:cubicBezTo>
                        <a:pt x="93" y="113"/>
                        <a:pt x="93" y="113"/>
                        <a:pt x="93" y="113"/>
                      </a:cubicBezTo>
                      <a:cubicBezTo>
                        <a:pt x="93" y="113"/>
                        <a:pt x="93" y="113"/>
                        <a:pt x="93" y="112"/>
                      </a:cubicBezTo>
                      <a:cubicBezTo>
                        <a:pt x="93" y="112"/>
                        <a:pt x="92" y="113"/>
                        <a:pt x="92" y="112"/>
                      </a:cubicBezTo>
                      <a:cubicBezTo>
                        <a:pt x="92" y="112"/>
                        <a:pt x="92" y="111"/>
                        <a:pt x="92" y="111"/>
                      </a:cubicBezTo>
                      <a:close/>
                      <a:moveTo>
                        <a:pt x="92" y="108"/>
                      </a:moveTo>
                      <a:cubicBezTo>
                        <a:pt x="92" y="108"/>
                        <a:pt x="92" y="108"/>
                        <a:pt x="92" y="108"/>
                      </a:cubicBezTo>
                      <a:cubicBezTo>
                        <a:pt x="92" y="108"/>
                        <a:pt x="92" y="109"/>
                        <a:pt x="92" y="109"/>
                      </a:cubicBezTo>
                      <a:cubicBezTo>
                        <a:pt x="92" y="109"/>
                        <a:pt x="92" y="108"/>
                        <a:pt x="92" y="108"/>
                      </a:cubicBezTo>
                      <a:close/>
                      <a:moveTo>
                        <a:pt x="93" y="109"/>
                      </a:moveTo>
                      <a:cubicBezTo>
                        <a:pt x="92" y="108"/>
                        <a:pt x="93" y="108"/>
                        <a:pt x="93" y="108"/>
                      </a:cubicBezTo>
                      <a:cubicBezTo>
                        <a:pt x="93" y="108"/>
                        <a:pt x="93" y="108"/>
                        <a:pt x="93" y="108"/>
                      </a:cubicBezTo>
                      <a:cubicBezTo>
                        <a:pt x="93" y="108"/>
                        <a:pt x="93" y="108"/>
                        <a:pt x="93" y="109"/>
                      </a:cubicBezTo>
                      <a:cubicBezTo>
                        <a:pt x="93" y="109"/>
                        <a:pt x="93" y="108"/>
                        <a:pt x="93" y="108"/>
                      </a:cubicBezTo>
                      <a:cubicBezTo>
                        <a:pt x="94" y="109"/>
                        <a:pt x="93" y="109"/>
                        <a:pt x="93" y="109"/>
                      </a:cubicBezTo>
                      <a:close/>
                      <a:moveTo>
                        <a:pt x="94" y="116"/>
                      </a:moveTo>
                      <a:cubicBezTo>
                        <a:pt x="95" y="116"/>
                        <a:pt x="95" y="116"/>
                        <a:pt x="95" y="116"/>
                      </a:cubicBezTo>
                      <a:cubicBezTo>
                        <a:pt x="95" y="117"/>
                        <a:pt x="95" y="117"/>
                        <a:pt x="95" y="118"/>
                      </a:cubicBezTo>
                      <a:cubicBezTo>
                        <a:pt x="94" y="118"/>
                        <a:pt x="95" y="117"/>
                        <a:pt x="94" y="116"/>
                      </a:cubicBezTo>
                      <a:close/>
                      <a:moveTo>
                        <a:pt x="96" y="114"/>
                      </a:moveTo>
                      <a:cubicBezTo>
                        <a:pt x="96" y="113"/>
                        <a:pt x="97" y="113"/>
                        <a:pt x="97" y="113"/>
                      </a:cubicBezTo>
                      <a:cubicBezTo>
                        <a:pt x="97" y="113"/>
                        <a:pt x="98" y="114"/>
                        <a:pt x="98" y="113"/>
                      </a:cubicBezTo>
                      <a:cubicBezTo>
                        <a:pt x="99" y="114"/>
                        <a:pt x="96" y="114"/>
                        <a:pt x="96" y="113"/>
                      </a:cubicBezTo>
                      <a:cubicBezTo>
                        <a:pt x="96" y="113"/>
                        <a:pt x="96" y="113"/>
                        <a:pt x="96" y="114"/>
                      </a:cubicBezTo>
                      <a:close/>
                      <a:moveTo>
                        <a:pt x="95" y="109"/>
                      </a:moveTo>
                      <a:cubicBezTo>
                        <a:pt x="95" y="109"/>
                        <a:pt x="96" y="109"/>
                        <a:pt x="96" y="109"/>
                      </a:cubicBezTo>
                      <a:cubicBezTo>
                        <a:pt x="96" y="109"/>
                        <a:pt x="96" y="109"/>
                        <a:pt x="96" y="109"/>
                      </a:cubicBezTo>
                      <a:cubicBezTo>
                        <a:pt x="96" y="110"/>
                        <a:pt x="96" y="111"/>
                        <a:pt x="96" y="111"/>
                      </a:cubicBezTo>
                      <a:cubicBezTo>
                        <a:pt x="96" y="110"/>
                        <a:pt x="96" y="110"/>
                        <a:pt x="96" y="110"/>
                      </a:cubicBezTo>
                      <a:cubicBezTo>
                        <a:pt x="96" y="109"/>
                        <a:pt x="95" y="110"/>
                        <a:pt x="95" y="109"/>
                      </a:cubicBezTo>
                      <a:close/>
                      <a:moveTo>
                        <a:pt x="97" y="97"/>
                      </a:moveTo>
                      <a:cubicBezTo>
                        <a:pt x="96" y="97"/>
                        <a:pt x="95" y="97"/>
                        <a:pt x="94" y="98"/>
                      </a:cubicBezTo>
                      <a:cubicBezTo>
                        <a:pt x="94" y="96"/>
                        <a:pt x="93" y="97"/>
                        <a:pt x="93" y="97"/>
                      </a:cubicBezTo>
                      <a:cubicBezTo>
                        <a:pt x="92" y="96"/>
                        <a:pt x="94" y="97"/>
                        <a:pt x="93" y="96"/>
                      </a:cubicBezTo>
                      <a:cubicBezTo>
                        <a:pt x="93" y="96"/>
                        <a:pt x="95" y="96"/>
                        <a:pt x="94" y="97"/>
                      </a:cubicBezTo>
                      <a:cubicBezTo>
                        <a:pt x="95" y="95"/>
                        <a:pt x="97" y="96"/>
                        <a:pt x="97" y="95"/>
                      </a:cubicBezTo>
                      <a:cubicBezTo>
                        <a:pt x="97" y="96"/>
                        <a:pt x="97" y="97"/>
                        <a:pt x="97" y="97"/>
                      </a:cubicBezTo>
                      <a:close/>
                      <a:moveTo>
                        <a:pt x="93" y="95"/>
                      </a:moveTo>
                      <a:cubicBezTo>
                        <a:pt x="93" y="95"/>
                        <a:pt x="93" y="95"/>
                        <a:pt x="93" y="95"/>
                      </a:cubicBezTo>
                      <a:cubicBezTo>
                        <a:pt x="93" y="95"/>
                        <a:pt x="93" y="96"/>
                        <a:pt x="93" y="96"/>
                      </a:cubicBezTo>
                      <a:cubicBezTo>
                        <a:pt x="93" y="96"/>
                        <a:pt x="93" y="96"/>
                        <a:pt x="93" y="96"/>
                      </a:cubicBezTo>
                      <a:cubicBezTo>
                        <a:pt x="93" y="96"/>
                        <a:pt x="93" y="96"/>
                        <a:pt x="93" y="96"/>
                      </a:cubicBezTo>
                      <a:cubicBezTo>
                        <a:pt x="92" y="96"/>
                        <a:pt x="93" y="95"/>
                        <a:pt x="93" y="95"/>
                      </a:cubicBezTo>
                      <a:close/>
                      <a:moveTo>
                        <a:pt x="95" y="105"/>
                      </a:moveTo>
                      <a:cubicBezTo>
                        <a:pt x="96" y="105"/>
                        <a:pt x="97" y="105"/>
                        <a:pt x="97" y="106"/>
                      </a:cubicBezTo>
                      <a:cubicBezTo>
                        <a:pt x="97" y="106"/>
                        <a:pt x="97" y="106"/>
                        <a:pt x="97" y="106"/>
                      </a:cubicBezTo>
                      <a:cubicBezTo>
                        <a:pt x="97" y="105"/>
                        <a:pt x="96" y="106"/>
                        <a:pt x="95" y="105"/>
                      </a:cubicBezTo>
                      <a:close/>
                      <a:moveTo>
                        <a:pt x="95" y="95"/>
                      </a:moveTo>
                      <a:cubicBezTo>
                        <a:pt x="94" y="95"/>
                        <a:pt x="94" y="95"/>
                        <a:pt x="94" y="95"/>
                      </a:cubicBezTo>
                      <a:cubicBezTo>
                        <a:pt x="93" y="95"/>
                        <a:pt x="94" y="94"/>
                        <a:pt x="95" y="95"/>
                      </a:cubicBezTo>
                      <a:close/>
                      <a:moveTo>
                        <a:pt x="90" y="76"/>
                      </a:moveTo>
                      <a:cubicBezTo>
                        <a:pt x="91" y="77"/>
                        <a:pt x="92" y="76"/>
                        <a:pt x="92" y="76"/>
                      </a:cubicBezTo>
                      <a:cubicBezTo>
                        <a:pt x="92" y="76"/>
                        <a:pt x="92" y="76"/>
                        <a:pt x="92" y="77"/>
                      </a:cubicBezTo>
                      <a:cubicBezTo>
                        <a:pt x="93" y="75"/>
                        <a:pt x="95" y="76"/>
                        <a:pt x="97" y="75"/>
                      </a:cubicBezTo>
                      <a:cubicBezTo>
                        <a:pt x="97" y="76"/>
                        <a:pt x="97" y="76"/>
                        <a:pt x="97" y="76"/>
                      </a:cubicBezTo>
                      <a:cubicBezTo>
                        <a:pt x="98" y="76"/>
                        <a:pt x="98" y="76"/>
                        <a:pt x="98" y="77"/>
                      </a:cubicBezTo>
                      <a:cubicBezTo>
                        <a:pt x="98" y="77"/>
                        <a:pt x="98" y="77"/>
                        <a:pt x="98" y="77"/>
                      </a:cubicBezTo>
                      <a:cubicBezTo>
                        <a:pt x="98" y="77"/>
                        <a:pt x="98" y="77"/>
                        <a:pt x="98" y="77"/>
                      </a:cubicBezTo>
                      <a:cubicBezTo>
                        <a:pt x="98" y="77"/>
                        <a:pt x="98" y="77"/>
                        <a:pt x="98" y="77"/>
                      </a:cubicBezTo>
                      <a:cubicBezTo>
                        <a:pt x="99" y="77"/>
                        <a:pt x="99" y="77"/>
                        <a:pt x="99" y="77"/>
                      </a:cubicBezTo>
                      <a:cubicBezTo>
                        <a:pt x="99" y="77"/>
                        <a:pt x="98" y="77"/>
                        <a:pt x="98" y="78"/>
                      </a:cubicBezTo>
                      <a:cubicBezTo>
                        <a:pt x="98" y="78"/>
                        <a:pt x="97" y="78"/>
                        <a:pt x="97" y="78"/>
                      </a:cubicBezTo>
                      <a:cubicBezTo>
                        <a:pt x="97" y="77"/>
                        <a:pt x="96" y="78"/>
                        <a:pt x="96" y="77"/>
                      </a:cubicBezTo>
                      <a:cubicBezTo>
                        <a:pt x="96" y="77"/>
                        <a:pt x="95" y="78"/>
                        <a:pt x="96" y="78"/>
                      </a:cubicBezTo>
                      <a:cubicBezTo>
                        <a:pt x="96" y="79"/>
                        <a:pt x="95" y="78"/>
                        <a:pt x="94" y="78"/>
                      </a:cubicBezTo>
                      <a:cubicBezTo>
                        <a:pt x="94" y="78"/>
                        <a:pt x="94" y="78"/>
                        <a:pt x="94" y="77"/>
                      </a:cubicBezTo>
                      <a:cubicBezTo>
                        <a:pt x="94" y="78"/>
                        <a:pt x="94" y="78"/>
                        <a:pt x="93" y="78"/>
                      </a:cubicBezTo>
                      <a:cubicBezTo>
                        <a:pt x="93" y="78"/>
                        <a:pt x="93" y="78"/>
                        <a:pt x="93" y="79"/>
                      </a:cubicBezTo>
                      <a:cubicBezTo>
                        <a:pt x="93" y="79"/>
                        <a:pt x="93" y="79"/>
                        <a:pt x="93" y="79"/>
                      </a:cubicBezTo>
                      <a:cubicBezTo>
                        <a:pt x="94" y="79"/>
                        <a:pt x="94" y="79"/>
                        <a:pt x="94" y="79"/>
                      </a:cubicBezTo>
                      <a:cubicBezTo>
                        <a:pt x="94" y="80"/>
                        <a:pt x="93" y="79"/>
                        <a:pt x="93" y="80"/>
                      </a:cubicBezTo>
                      <a:cubicBezTo>
                        <a:pt x="93" y="79"/>
                        <a:pt x="92" y="78"/>
                        <a:pt x="91" y="79"/>
                      </a:cubicBezTo>
                      <a:cubicBezTo>
                        <a:pt x="91" y="77"/>
                        <a:pt x="91" y="77"/>
                        <a:pt x="90" y="76"/>
                      </a:cubicBezTo>
                      <a:cubicBezTo>
                        <a:pt x="90" y="76"/>
                        <a:pt x="90" y="76"/>
                        <a:pt x="90" y="76"/>
                      </a:cubicBezTo>
                      <a:close/>
                      <a:moveTo>
                        <a:pt x="95" y="95"/>
                      </a:moveTo>
                      <a:cubicBezTo>
                        <a:pt x="95" y="95"/>
                        <a:pt x="95" y="95"/>
                        <a:pt x="95" y="95"/>
                      </a:cubicBezTo>
                      <a:cubicBezTo>
                        <a:pt x="95" y="94"/>
                        <a:pt x="95" y="94"/>
                        <a:pt x="96" y="95"/>
                      </a:cubicBezTo>
                      <a:cubicBezTo>
                        <a:pt x="96" y="95"/>
                        <a:pt x="95" y="95"/>
                        <a:pt x="95" y="95"/>
                      </a:cubicBezTo>
                      <a:close/>
                      <a:moveTo>
                        <a:pt x="100" y="108"/>
                      </a:moveTo>
                      <a:cubicBezTo>
                        <a:pt x="102" y="107"/>
                        <a:pt x="103" y="107"/>
                        <a:pt x="106" y="107"/>
                      </a:cubicBezTo>
                      <a:cubicBezTo>
                        <a:pt x="106" y="109"/>
                        <a:pt x="104" y="108"/>
                        <a:pt x="103" y="109"/>
                      </a:cubicBezTo>
                      <a:cubicBezTo>
                        <a:pt x="103" y="108"/>
                        <a:pt x="103" y="109"/>
                        <a:pt x="104" y="108"/>
                      </a:cubicBezTo>
                      <a:cubicBezTo>
                        <a:pt x="101" y="108"/>
                        <a:pt x="100" y="109"/>
                        <a:pt x="98" y="109"/>
                      </a:cubicBezTo>
                      <a:cubicBezTo>
                        <a:pt x="98" y="109"/>
                        <a:pt x="98" y="109"/>
                        <a:pt x="98" y="109"/>
                      </a:cubicBezTo>
                      <a:cubicBezTo>
                        <a:pt x="98" y="108"/>
                        <a:pt x="99" y="109"/>
                        <a:pt x="99" y="108"/>
                      </a:cubicBezTo>
                      <a:cubicBezTo>
                        <a:pt x="99" y="108"/>
                        <a:pt x="99" y="108"/>
                        <a:pt x="99" y="109"/>
                      </a:cubicBezTo>
                      <a:cubicBezTo>
                        <a:pt x="100" y="109"/>
                        <a:pt x="100" y="108"/>
                        <a:pt x="100" y="108"/>
                      </a:cubicBezTo>
                      <a:cubicBezTo>
                        <a:pt x="100" y="108"/>
                        <a:pt x="100" y="108"/>
                        <a:pt x="100" y="108"/>
                      </a:cubicBezTo>
                      <a:close/>
                      <a:moveTo>
                        <a:pt x="99" y="110"/>
                      </a:moveTo>
                      <a:cubicBezTo>
                        <a:pt x="99" y="110"/>
                        <a:pt x="99" y="110"/>
                        <a:pt x="99" y="110"/>
                      </a:cubicBezTo>
                      <a:cubicBezTo>
                        <a:pt x="99" y="109"/>
                        <a:pt x="99" y="109"/>
                        <a:pt x="99" y="109"/>
                      </a:cubicBezTo>
                      <a:cubicBezTo>
                        <a:pt x="99" y="110"/>
                        <a:pt x="100" y="111"/>
                        <a:pt x="99" y="111"/>
                      </a:cubicBezTo>
                      <a:cubicBezTo>
                        <a:pt x="99" y="110"/>
                        <a:pt x="99" y="110"/>
                        <a:pt x="99" y="110"/>
                      </a:cubicBezTo>
                      <a:close/>
                      <a:moveTo>
                        <a:pt x="99" y="83"/>
                      </a:moveTo>
                      <a:cubicBezTo>
                        <a:pt x="99" y="83"/>
                        <a:pt x="98" y="83"/>
                        <a:pt x="98" y="83"/>
                      </a:cubicBezTo>
                      <a:cubicBezTo>
                        <a:pt x="99" y="82"/>
                        <a:pt x="97" y="82"/>
                        <a:pt x="98" y="80"/>
                      </a:cubicBezTo>
                      <a:cubicBezTo>
                        <a:pt x="96" y="80"/>
                        <a:pt x="95" y="80"/>
                        <a:pt x="94" y="81"/>
                      </a:cubicBezTo>
                      <a:cubicBezTo>
                        <a:pt x="94" y="80"/>
                        <a:pt x="94" y="80"/>
                        <a:pt x="94" y="80"/>
                      </a:cubicBezTo>
                      <a:cubicBezTo>
                        <a:pt x="94" y="81"/>
                        <a:pt x="95" y="79"/>
                        <a:pt x="95" y="80"/>
                      </a:cubicBezTo>
                      <a:cubicBezTo>
                        <a:pt x="96" y="80"/>
                        <a:pt x="95" y="79"/>
                        <a:pt x="96" y="79"/>
                      </a:cubicBezTo>
                      <a:cubicBezTo>
                        <a:pt x="96" y="80"/>
                        <a:pt x="96" y="79"/>
                        <a:pt x="96" y="80"/>
                      </a:cubicBezTo>
                      <a:cubicBezTo>
                        <a:pt x="97" y="78"/>
                        <a:pt x="98" y="80"/>
                        <a:pt x="99" y="79"/>
                      </a:cubicBezTo>
                      <a:cubicBezTo>
                        <a:pt x="100" y="80"/>
                        <a:pt x="99" y="81"/>
                        <a:pt x="100" y="82"/>
                      </a:cubicBezTo>
                      <a:cubicBezTo>
                        <a:pt x="99" y="83"/>
                        <a:pt x="98" y="81"/>
                        <a:pt x="99" y="83"/>
                      </a:cubicBezTo>
                      <a:close/>
                      <a:moveTo>
                        <a:pt x="104" y="123"/>
                      </a:moveTo>
                      <a:cubicBezTo>
                        <a:pt x="104" y="124"/>
                        <a:pt x="103" y="123"/>
                        <a:pt x="103" y="123"/>
                      </a:cubicBezTo>
                      <a:cubicBezTo>
                        <a:pt x="103" y="123"/>
                        <a:pt x="104" y="123"/>
                        <a:pt x="104" y="123"/>
                      </a:cubicBezTo>
                      <a:close/>
                      <a:moveTo>
                        <a:pt x="102" y="115"/>
                      </a:moveTo>
                      <a:cubicBezTo>
                        <a:pt x="102" y="116"/>
                        <a:pt x="102" y="117"/>
                        <a:pt x="103" y="116"/>
                      </a:cubicBezTo>
                      <a:cubicBezTo>
                        <a:pt x="103" y="116"/>
                        <a:pt x="102" y="117"/>
                        <a:pt x="102" y="117"/>
                      </a:cubicBezTo>
                      <a:cubicBezTo>
                        <a:pt x="102" y="117"/>
                        <a:pt x="102" y="115"/>
                        <a:pt x="102" y="115"/>
                      </a:cubicBezTo>
                      <a:close/>
                      <a:moveTo>
                        <a:pt x="103" y="101"/>
                      </a:moveTo>
                      <a:cubicBezTo>
                        <a:pt x="104" y="102"/>
                        <a:pt x="104" y="100"/>
                        <a:pt x="104" y="102"/>
                      </a:cubicBezTo>
                      <a:cubicBezTo>
                        <a:pt x="105" y="101"/>
                        <a:pt x="105" y="101"/>
                        <a:pt x="106" y="101"/>
                      </a:cubicBezTo>
                      <a:cubicBezTo>
                        <a:pt x="106" y="102"/>
                        <a:pt x="106" y="102"/>
                        <a:pt x="106" y="102"/>
                      </a:cubicBezTo>
                      <a:cubicBezTo>
                        <a:pt x="106" y="102"/>
                        <a:pt x="106" y="102"/>
                        <a:pt x="106" y="102"/>
                      </a:cubicBezTo>
                      <a:cubicBezTo>
                        <a:pt x="107" y="102"/>
                        <a:pt x="107" y="102"/>
                        <a:pt x="107" y="101"/>
                      </a:cubicBezTo>
                      <a:cubicBezTo>
                        <a:pt x="106" y="101"/>
                        <a:pt x="106" y="101"/>
                        <a:pt x="106" y="102"/>
                      </a:cubicBezTo>
                      <a:cubicBezTo>
                        <a:pt x="106" y="101"/>
                        <a:pt x="106" y="101"/>
                        <a:pt x="106" y="101"/>
                      </a:cubicBezTo>
                      <a:cubicBezTo>
                        <a:pt x="107" y="100"/>
                        <a:pt x="107" y="100"/>
                        <a:pt x="109" y="99"/>
                      </a:cubicBezTo>
                      <a:cubicBezTo>
                        <a:pt x="108" y="100"/>
                        <a:pt x="108" y="101"/>
                        <a:pt x="108" y="103"/>
                      </a:cubicBezTo>
                      <a:cubicBezTo>
                        <a:pt x="106" y="102"/>
                        <a:pt x="105" y="103"/>
                        <a:pt x="103" y="103"/>
                      </a:cubicBezTo>
                      <a:cubicBezTo>
                        <a:pt x="103" y="102"/>
                        <a:pt x="103" y="102"/>
                        <a:pt x="103" y="101"/>
                      </a:cubicBezTo>
                      <a:close/>
                      <a:moveTo>
                        <a:pt x="110" y="95"/>
                      </a:moveTo>
                      <a:cubicBezTo>
                        <a:pt x="111" y="95"/>
                        <a:pt x="112" y="95"/>
                        <a:pt x="112" y="95"/>
                      </a:cubicBezTo>
                      <a:cubicBezTo>
                        <a:pt x="112" y="95"/>
                        <a:pt x="112" y="96"/>
                        <a:pt x="112" y="96"/>
                      </a:cubicBezTo>
                      <a:cubicBezTo>
                        <a:pt x="112" y="97"/>
                        <a:pt x="112" y="95"/>
                        <a:pt x="113" y="95"/>
                      </a:cubicBezTo>
                      <a:cubicBezTo>
                        <a:pt x="113" y="96"/>
                        <a:pt x="113" y="95"/>
                        <a:pt x="114" y="97"/>
                      </a:cubicBezTo>
                      <a:cubicBezTo>
                        <a:pt x="113" y="97"/>
                        <a:pt x="111" y="97"/>
                        <a:pt x="110" y="95"/>
                      </a:cubicBezTo>
                      <a:close/>
                      <a:moveTo>
                        <a:pt x="114" y="103"/>
                      </a:moveTo>
                      <a:cubicBezTo>
                        <a:pt x="115" y="103"/>
                        <a:pt x="114" y="103"/>
                        <a:pt x="115" y="104"/>
                      </a:cubicBezTo>
                      <a:cubicBezTo>
                        <a:pt x="114" y="104"/>
                        <a:pt x="114" y="103"/>
                        <a:pt x="114" y="104"/>
                      </a:cubicBezTo>
                      <a:cubicBezTo>
                        <a:pt x="114" y="105"/>
                        <a:pt x="113" y="104"/>
                        <a:pt x="113" y="104"/>
                      </a:cubicBezTo>
                      <a:cubicBezTo>
                        <a:pt x="112" y="104"/>
                        <a:pt x="113" y="104"/>
                        <a:pt x="113" y="103"/>
                      </a:cubicBezTo>
                      <a:cubicBezTo>
                        <a:pt x="113" y="103"/>
                        <a:pt x="114" y="103"/>
                        <a:pt x="114" y="103"/>
                      </a:cubicBezTo>
                      <a:close/>
                      <a:moveTo>
                        <a:pt x="117" y="109"/>
                      </a:moveTo>
                      <a:cubicBezTo>
                        <a:pt x="119" y="109"/>
                        <a:pt x="120" y="108"/>
                        <a:pt x="121" y="108"/>
                      </a:cubicBezTo>
                      <a:cubicBezTo>
                        <a:pt x="121" y="108"/>
                        <a:pt x="121" y="109"/>
                        <a:pt x="122" y="109"/>
                      </a:cubicBezTo>
                      <a:cubicBezTo>
                        <a:pt x="121" y="110"/>
                        <a:pt x="120" y="108"/>
                        <a:pt x="120" y="109"/>
                      </a:cubicBezTo>
                      <a:cubicBezTo>
                        <a:pt x="118" y="110"/>
                        <a:pt x="116" y="111"/>
                        <a:pt x="115" y="110"/>
                      </a:cubicBezTo>
                      <a:cubicBezTo>
                        <a:pt x="115" y="109"/>
                        <a:pt x="117" y="110"/>
                        <a:pt x="117" y="109"/>
                      </a:cubicBezTo>
                      <a:close/>
                      <a:moveTo>
                        <a:pt x="117" y="103"/>
                      </a:moveTo>
                      <a:cubicBezTo>
                        <a:pt x="117" y="103"/>
                        <a:pt x="118" y="102"/>
                        <a:pt x="118" y="102"/>
                      </a:cubicBezTo>
                      <a:cubicBezTo>
                        <a:pt x="118" y="102"/>
                        <a:pt x="118" y="103"/>
                        <a:pt x="118" y="103"/>
                      </a:cubicBezTo>
                      <a:cubicBezTo>
                        <a:pt x="118" y="104"/>
                        <a:pt x="118" y="103"/>
                        <a:pt x="119" y="103"/>
                      </a:cubicBezTo>
                      <a:cubicBezTo>
                        <a:pt x="119" y="102"/>
                        <a:pt x="118" y="103"/>
                        <a:pt x="118" y="102"/>
                      </a:cubicBezTo>
                      <a:cubicBezTo>
                        <a:pt x="118" y="102"/>
                        <a:pt x="119" y="102"/>
                        <a:pt x="119" y="102"/>
                      </a:cubicBezTo>
                      <a:cubicBezTo>
                        <a:pt x="119" y="103"/>
                        <a:pt x="119" y="103"/>
                        <a:pt x="119" y="104"/>
                      </a:cubicBezTo>
                      <a:cubicBezTo>
                        <a:pt x="118" y="103"/>
                        <a:pt x="118" y="104"/>
                        <a:pt x="118" y="104"/>
                      </a:cubicBezTo>
                      <a:cubicBezTo>
                        <a:pt x="118" y="103"/>
                        <a:pt x="117" y="104"/>
                        <a:pt x="117" y="103"/>
                      </a:cubicBezTo>
                      <a:close/>
                      <a:moveTo>
                        <a:pt x="118" y="105"/>
                      </a:moveTo>
                      <a:cubicBezTo>
                        <a:pt x="118" y="105"/>
                        <a:pt x="118" y="105"/>
                        <a:pt x="118" y="104"/>
                      </a:cubicBezTo>
                      <a:cubicBezTo>
                        <a:pt x="118" y="104"/>
                        <a:pt x="118" y="105"/>
                        <a:pt x="118" y="105"/>
                      </a:cubicBezTo>
                      <a:close/>
                      <a:moveTo>
                        <a:pt x="118" y="97"/>
                      </a:moveTo>
                      <a:cubicBezTo>
                        <a:pt x="117" y="96"/>
                        <a:pt x="118" y="97"/>
                        <a:pt x="118" y="96"/>
                      </a:cubicBezTo>
                      <a:cubicBezTo>
                        <a:pt x="118" y="96"/>
                        <a:pt x="117" y="96"/>
                        <a:pt x="117" y="95"/>
                      </a:cubicBezTo>
                      <a:cubicBezTo>
                        <a:pt x="118" y="95"/>
                        <a:pt x="118" y="96"/>
                        <a:pt x="119" y="96"/>
                      </a:cubicBezTo>
                      <a:cubicBezTo>
                        <a:pt x="119" y="96"/>
                        <a:pt x="119" y="97"/>
                        <a:pt x="119" y="97"/>
                      </a:cubicBezTo>
                      <a:cubicBezTo>
                        <a:pt x="118" y="97"/>
                        <a:pt x="118" y="97"/>
                        <a:pt x="118" y="97"/>
                      </a:cubicBezTo>
                      <a:cubicBezTo>
                        <a:pt x="118" y="97"/>
                        <a:pt x="118" y="98"/>
                        <a:pt x="118" y="98"/>
                      </a:cubicBezTo>
                      <a:cubicBezTo>
                        <a:pt x="118" y="98"/>
                        <a:pt x="118" y="98"/>
                        <a:pt x="118" y="98"/>
                      </a:cubicBezTo>
                      <a:cubicBezTo>
                        <a:pt x="118" y="98"/>
                        <a:pt x="118" y="97"/>
                        <a:pt x="118" y="97"/>
                      </a:cubicBezTo>
                      <a:close/>
                      <a:moveTo>
                        <a:pt x="118" y="63"/>
                      </a:moveTo>
                      <a:cubicBezTo>
                        <a:pt x="118" y="61"/>
                        <a:pt x="116" y="62"/>
                        <a:pt x="115" y="61"/>
                      </a:cubicBezTo>
                      <a:cubicBezTo>
                        <a:pt x="117" y="61"/>
                        <a:pt x="117" y="61"/>
                        <a:pt x="119" y="61"/>
                      </a:cubicBezTo>
                      <a:cubicBezTo>
                        <a:pt x="119" y="62"/>
                        <a:pt x="118" y="62"/>
                        <a:pt x="118" y="61"/>
                      </a:cubicBezTo>
                      <a:cubicBezTo>
                        <a:pt x="118" y="63"/>
                        <a:pt x="118" y="61"/>
                        <a:pt x="118" y="62"/>
                      </a:cubicBezTo>
                      <a:cubicBezTo>
                        <a:pt x="118" y="62"/>
                        <a:pt x="118" y="62"/>
                        <a:pt x="118" y="63"/>
                      </a:cubicBezTo>
                      <a:close/>
                      <a:moveTo>
                        <a:pt x="120" y="71"/>
                      </a:moveTo>
                      <a:cubicBezTo>
                        <a:pt x="120" y="73"/>
                        <a:pt x="120" y="70"/>
                        <a:pt x="121" y="70"/>
                      </a:cubicBezTo>
                      <a:cubicBezTo>
                        <a:pt x="121" y="71"/>
                        <a:pt x="121" y="71"/>
                        <a:pt x="122" y="71"/>
                      </a:cubicBezTo>
                      <a:cubicBezTo>
                        <a:pt x="122" y="70"/>
                        <a:pt x="123" y="71"/>
                        <a:pt x="124" y="70"/>
                      </a:cubicBezTo>
                      <a:cubicBezTo>
                        <a:pt x="124" y="73"/>
                        <a:pt x="121" y="72"/>
                        <a:pt x="120" y="71"/>
                      </a:cubicBezTo>
                      <a:close/>
                      <a:moveTo>
                        <a:pt x="124" y="101"/>
                      </a:moveTo>
                      <a:cubicBezTo>
                        <a:pt x="125" y="102"/>
                        <a:pt x="125" y="102"/>
                        <a:pt x="125" y="102"/>
                      </a:cubicBezTo>
                      <a:cubicBezTo>
                        <a:pt x="125" y="103"/>
                        <a:pt x="124" y="101"/>
                        <a:pt x="124" y="101"/>
                      </a:cubicBezTo>
                      <a:cubicBezTo>
                        <a:pt x="125" y="101"/>
                        <a:pt x="125" y="100"/>
                        <a:pt x="126" y="101"/>
                      </a:cubicBezTo>
                      <a:cubicBezTo>
                        <a:pt x="126" y="102"/>
                        <a:pt x="126" y="101"/>
                        <a:pt x="126" y="102"/>
                      </a:cubicBezTo>
                      <a:cubicBezTo>
                        <a:pt x="125" y="102"/>
                        <a:pt x="125" y="101"/>
                        <a:pt x="124" y="101"/>
                      </a:cubicBezTo>
                      <a:close/>
                      <a:moveTo>
                        <a:pt x="132" y="68"/>
                      </a:moveTo>
                      <a:cubicBezTo>
                        <a:pt x="132" y="69"/>
                        <a:pt x="132" y="69"/>
                        <a:pt x="132" y="69"/>
                      </a:cubicBezTo>
                      <a:cubicBezTo>
                        <a:pt x="133" y="68"/>
                        <a:pt x="133" y="69"/>
                        <a:pt x="135" y="69"/>
                      </a:cubicBezTo>
                      <a:cubicBezTo>
                        <a:pt x="135" y="70"/>
                        <a:pt x="134" y="69"/>
                        <a:pt x="134" y="70"/>
                      </a:cubicBezTo>
                      <a:cubicBezTo>
                        <a:pt x="135" y="71"/>
                        <a:pt x="135" y="70"/>
                        <a:pt x="135" y="70"/>
                      </a:cubicBezTo>
                      <a:cubicBezTo>
                        <a:pt x="135" y="71"/>
                        <a:pt x="135" y="71"/>
                        <a:pt x="135" y="71"/>
                      </a:cubicBezTo>
                      <a:cubicBezTo>
                        <a:pt x="135" y="72"/>
                        <a:pt x="135" y="71"/>
                        <a:pt x="135" y="71"/>
                      </a:cubicBezTo>
                      <a:cubicBezTo>
                        <a:pt x="133" y="73"/>
                        <a:pt x="130" y="71"/>
                        <a:pt x="128" y="71"/>
                      </a:cubicBezTo>
                      <a:cubicBezTo>
                        <a:pt x="127" y="72"/>
                        <a:pt x="125" y="72"/>
                        <a:pt x="124" y="71"/>
                      </a:cubicBezTo>
                      <a:cubicBezTo>
                        <a:pt x="124" y="70"/>
                        <a:pt x="125" y="70"/>
                        <a:pt x="125" y="70"/>
                      </a:cubicBezTo>
                      <a:cubicBezTo>
                        <a:pt x="125" y="70"/>
                        <a:pt x="125" y="70"/>
                        <a:pt x="125" y="70"/>
                      </a:cubicBezTo>
                      <a:cubicBezTo>
                        <a:pt x="125" y="69"/>
                        <a:pt x="125" y="69"/>
                        <a:pt x="125" y="69"/>
                      </a:cubicBezTo>
                      <a:cubicBezTo>
                        <a:pt x="125" y="70"/>
                        <a:pt x="125" y="69"/>
                        <a:pt x="125" y="70"/>
                      </a:cubicBezTo>
                      <a:cubicBezTo>
                        <a:pt x="127" y="69"/>
                        <a:pt x="129" y="69"/>
                        <a:pt x="131" y="69"/>
                      </a:cubicBezTo>
                      <a:cubicBezTo>
                        <a:pt x="131" y="69"/>
                        <a:pt x="131" y="68"/>
                        <a:pt x="132" y="68"/>
                      </a:cubicBezTo>
                      <a:close/>
                      <a:moveTo>
                        <a:pt x="132" y="71"/>
                      </a:moveTo>
                      <a:cubicBezTo>
                        <a:pt x="132" y="71"/>
                        <a:pt x="132" y="70"/>
                        <a:pt x="132" y="70"/>
                      </a:cubicBezTo>
                      <a:cubicBezTo>
                        <a:pt x="133" y="70"/>
                        <a:pt x="133" y="70"/>
                        <a:pt x="133" y="70"/>
                      </a:cubicBezTo>
                      <a:cubicBezTo>
                        <a:pt x="132" y="69"/>
                        <a:pt x="132" y="70"/>
                        <a:pt x="132" y="71"/>
                      </a:cubicBezTo>
                      <a:close/>
                      <a:moveTo>
                        <a:pt x="127" y="71"/>
                      </a:moveTo>
                      <a:cubicBezTo>
                        <a:pt x="127" y="71"/>
                        <a:pt x="128" y="71"/>
                        <a:pt x="128" y="70"/>
                      </a:cubicBezTo>
                      <a:cubicBezTo>
                        <a:pt x="127" y="71"/>
                        <a:pt x="127" y="70"/>
                        <a:pt x="127" y="71"/>
                      </a:cubicBezTo>
                      <a:close/>
                      <a:moveTo>
                        <a:pt x="126" y="62"/>
                      </a:moveTo>
                      <a:cubicBezTo>
                        <a:pt x="126" y="62"/>
                        <a:pt x="126" y="63"/>
                        <a:pt x="127" y="62"/>
                      </a:cubicBezTo>
                      <a:cubicBezTo>
                        <a:pt x="127" y="63"/>
                        <a:pt x="127" y="63"/>
                        <a:pt x="127" y="63"/>
                      </a:cubicBezTo>
                      <a:cubicBezTo>
                        <a:pt x="126" y="63"/>
                        <a:pt x="126" y="63"/>
                        <a:pt x="126" y="63"/>
                      </a:cubicBezTo>
                      <a:cubicBezTo>
                        <a:pt x="126" y="62"/>
                        <a:pt x="126" y="63"/>
                        <a:pt x="125" y="63"/>
                      </a:cubicBezTo>
                      <a:cubicBezTo>
                        <a:pt x="126" y="63"/>
                        <a:pt x="126" y="62"/>
                        <a:pt x="125" y="62"/>
                      </a:cubicBezTo>
                      <a:cubicBezTo>
                        <a:pt x="125" y="62"/>
                        <a:pt x="126" y="63"/>
                        <a:pt x="126" y="62"/>
                      </a:cubicBezTo>
                      <a:close/>
                      <a:moveTo>
                        <a:pt x="125" y="58"/>
                      </a:moveTo>
                      <a:cubicBezTo>
                        <a:pt x="126" y="58"/>
                        <a:pt x="127" y="58"/>
                        <a:pt x="127" y="58"/>
                      </a:cubicBezTo>
                      <a:cubicBezTo>
                        <a:pt x="127" y="59"/>
                        <a:pt x="127" y="59"/>
                        <a:pt x="127" y="60"/>
                      </a:cubicBezTo>
                      <a:cubicBezTo>
                        <a:pt x="127" y="61"/>
                        <a:pt x="127" y="60"/>
                        <a:pt x="128" y="60"/>
                      </a:cubicBezTo>
                      <a:cubicBezTo>
                        <a:pt x="128" y="61"/>
                        <a:pt x="128" y="62"/>
                        <a:pt x="128" y="62"/>
                      </a:cubicBezTo>
                      <a:cubicBezTo>
                        <a:pt x="128" y="62"/>
                        <a:pt x="128" y="62"/>
                        <a:pt x="128" y="62"/>
                      </a:cubicBezTo>
                      <a:cubicBezTo>
                        <a:pt x="128" y="63"/>
                        <a:pt x="129" y="62"/>
                        <a:pt x="129" y="62"/>
                      </a:cubicBezTo>
                      <a:cubicBezTo>
                        <a:pt x="129" y="64"/>
                        <a:pt x="128" y="63"/>
                        <a:pt x="127" y="63"/>
                      </a:cubicBezTo>
                      <a:cubicBezTo>
                        <a:pt x="127" y="62"/>
                        <a:pt x="127" y="62"/>
                        <a:pt x="128" y="63"/>
                      </a:cubicBezTo>
                      <a:cubicBezTo>
                        <a:pt x="128" y="62"/>
                        <a:pt x="128" y="62"/>
                        <a:pt x="128" y="62"/>
                      </a:cubicBezTo>
                      <a:cubicBezTo>
                        <a:pt x="127" y="61"/>
                        <a:pt x="127" y="62"/>
                        <a:pt x="126" y="62"/>
                      </a:cubicBezTo>
                      <a:cubicBezTo>
                        <a:pt x="126" y="61"/>
                        <a:pt x="126" y="62"/>
                        <a:pt x="126" y="61"/>
                      </a:cubicBezTo>
                      <a:cubicBezTo>
                        <a:pt x="126" y="61"/>
                        <a:pt x="126" y="61"/>
                        <a:pt x="127" y="61"/>
                      </a:cubicBezTo>
                      <a:cubicBezTo>
                        <a:pt x="127" y="60"/>
                        <a:pt x="126" y="60"/>
                        <a:pt x="126" y="60"/>
                      </a:cubicBezTo>
                      <a:cubicBezTo>
                        <a:pt x="126" y="59"/>
                        <a:pt x="125" y="59"/>
                        <a:pt x="125" y="58"/>
                      </a:cubicBezTo>
                      <a:close/>
                      <a:moveTo>
                        <a:pt x="130" y="60"/>
                      </a:moveTo>
                      <a:cubicBezTo>
                        <a:pt x="130" y="61"/>
                        <a:pt x="130" y="61"/>
                        <a:pt x="131" y="61"/>
                      </a:cubicBezTo>
                      <a:cubicBezTo>
                        <a:pt x="131" y="63"/>
                        <a:pt x="129" y="61"/>
                        <a:pt x="129" y="62"/>
                      </a:cubicBezTo>
                      <a:cubicBezTo>
                        <a:pt x="129" y="62"/>
                        <a:pt x="129" y="62"/>
                        <a:pt x="129" y="62"/>
                      </a:cubicBezTo>
                      <a:cubicBezTo>
                        <a:pt x="129" y="62"/>
                        <a:pt x="129" y="62"/>
                        <a:pt x="129" y="62"/>
                      </a:cubicBezTo>
                      <a:cubicBezTo>
                        <a:pt x="129" y="61"/>
                        <a:pt x="130" y="62"/>
                        <a:pt x="129" y="61"/>
                      </a:cubicBezTo>
                      <a:cubicBezTo>
                        <a:pt x="129" y="61"/>
                        <a:pt x="129" y="61"/>
                        <a:pt x="129" y="61"/>
                      </a:cubicBezTo>
                      <a:cubicBezTo>
                        <a:pt x="130" y="61"/>
                        <a:pt x="130" y="60"/>
                        <a:pt x="130" y="60"/>
                      </a:cubicBezTo>
                      <a:cubicBezTo>
                        <a:pt x="130" y="60"/>
                        <a:pt x="130" y="60"/>
                        <a:pt x="130" y="60"/>
                      </a:cubicBezTo>
                      <a:close/>
                      <a:moveTo>
                        <a:pt x="132" y="80"/>
                      </a:moveTo>
                      <a:cubicBezTo>
                        <a:pt x="134" y="80"/>
                        <a:pt x="133" y="80"/>
                        <a:pt x="134" y="79"/>
                      </a:cubicBezTo>
                      <a:cubicBezTo>
                        <a:pt x="133" y="78"/>
                        <a:pt x="133" y="79"/>
                        <a:pt x="133" y="78"/>
                      </a:cubicBezTo>
                      <a:cubicBezTo>
                        <a:pt x="133" y="79"/>
                        <a:pt x="132" y="79"/>
                        <a:pt x="133" y="80"/>
                      </a:cubicBezTo>
                      <a:cubicBezTo>
                        <a:pt x="132" y="80"/>
                        <a:pt x="132" y="79"/>
                        <a:pt x="131" y="79"/>
                      </a:cubicBezTo>
                      <a:cubicBezTo>
                        <a:pt x="131" y="79"/>
                        <a:pt x="132" y="79"/>
                        <a:pt x="131" y="78"/>
                      </a:cubicBezTo>
                      <a:cubicBezTo>
                        <a:pt x="132" y="78"/>
                        <a:pt x="132" y="79"/>
                        <a:pt x="132" y="79"/>
                      </a:cubicBezTo>
                      <a:cubicBezTo>
                        <a:pt x="133" y="79"/>
                        <a:pt x="133" y="79"/>
                        <a:pt x="133" y="78"/>
                      </a:cubicBezTo>
                      <a:cubicBezTo>
                        <a:pt x="133" y="77"/>
                        <a:pt x="132" y="77"/>
                        <a:pt x="132" y="77"/>
                      </a:cubicBezTo>
                      <a:cubicBezTo>
                        <a:pt x="132" y="77"/>
                        <a:pt x="132" y="77"/>
                        <a:pt x="132" y="76"/>
                      </a:cubicBezTo>
                      <a:cubicBezTo>
                        <a:pt x="133" y="76"/>
                        <a:pt x="133" y="77"/>
                        <a:pt x="134" y="78"/>
                      </a:cubicBezTo>
                      <a:cubicBezTo>
                        <a:pt x="134" y="78"/>
                        <a:pt x="134" y="78"/>
                        <a:pt x="134" y="78"/>
                      </a:cubicBezTo>
                      <a:cubicBezTo>
                        <a:pt x="134" y="78"/>
                        <a:pt x="135" y="78"/>
                        <a:pt x="135" y="79"/>
                      </a:cubicBezTo>
                      <a:cubicBezTo>
                        <a:pt x="135" y="79"/>
                        <a:pt x="134" y="79"/>
                        <a:pt x="134" y="79"/>
                      </a:cubicBezTo>
                      <a:cubicBezTo>
                        <a:pt x="135" y="79"/>
                        <a:pt x="135" y="79"/>
                        <a:pt x="135" y="81"/>
                      </a:cubicBezTo>
                      <a:cubicBezTo>
                        <a:pt x="135" y="81"/>
                        <a:pt x="135" y="81"/>
                        <a:pt x="135" y="81"/>
                      </a:cubicBezTo>
                      <a:cubicBezTo>
                        <a:pt x="135" y="81"/>
                        <a:pt x="135" y="81"/>
                        <a:pt x="135" y="80"/>
                      </a:cubicBezTo>
                      <a:cubicBezTo>
                        <a:pt x="134" y="80"/>
                        <a:pt x="135" y="82"/>
                        <a:pt x="134" y="82"/>
                      </a:cubicBezTo>
                      <a:cubicBezTo>
                        <a:pt x="135" y="83"/>
                        <a:pt x="135" y="82"/>
                        <a:pt x="136" y="82"/>
                      </a:cubicBezTo>
                      <a:cubicBezTo>
                        <a:pt x="136" y="84"/>
                        <a:pt x="135" y="83"/>
                        <a:pt x="134" y="83"/>
                      </a:cubicBezTo>
                      <a:cubicBezTo>
                        <a:pt x="134" y="83"/>
                        <a:pt x="134" y="82"/>
                        <a:pt x="134" y="82"/>
                      </a:cubicBezTo>
                      <a:cubicBezTo>
                        <a:pt x="134" y="81"/>
                        <a:pt x="133" y="81"/>
                        <a:pt x="132" y="81"/>
                      </a:cubicBezTo>
                      <a:cubicBezTo>
                        <a:pt x="132" y="81"/>
                        <a:pt x="133" y="81"/>
                        <a:pt x="132" y="80"/>
                      </a:cubicBezTo>
                      <a:close/>
                      <a:moveTo>
                        <a:pt x="134" y="81"/>
                      </a:moveTo>
                      <a:cubicBezTo>
                        <a:pt x="134" y="81"/>
                        <a:pt x="134" y="79"/>
                        <a:pt x="134" y="79"/>
                      </a:cubicBezTo>
                      <a:cubicBezTo>
                        <a:pt x="134" y="80"/>
                        <a:pt x="134" y="80"/>
                        <a:pt x="134" y="81"/>
                      </a:cubicBezTo>
                      <a:close/>
                      <a:moveTo>
                        <a:pt x="131" y="78"/>
                      </a:moveTo>
                      <a:cubicBezTo>
                        <a:pt x="131" y="77"/>
                        <a:pt x="131" y="77"/>
                        <a:pt x="132" y="76"/>
                      </a:cubicBezTo>
                      <a:cubicBezTo>
                        <a:pt x="132" y="77"/>
                        <a:pt x="131" y="78"/>
                        <a:pt x="131" y="78"/>
                      </a:cubicBezTo>
                      <a:close/>
                      <a:moveTo>
                        <a:pt x="136" y="79"/>
                      </a:moveTo>
                      <a:cubicBezTo>
                        <a:pt x="135" y="79"/>
                        <a:pt x="135" y="77"/>
                        <a:pt x="136" y="77"/>
                      </a:cubicBezTo>
                      <a:cubicBezTo>
                        <a:pt x="136" y="78"/>
                        <a:pt x="136" y="78"/>
                        <a:pt x="136" y="79"/>
                      </a:cubicBezTo>
                      <a:close/>
                      <a:moveTo>
                        <a:pt x="137" y="79"/>
                      </a:moveTo>
                      <a:cubicBezTo>
                        <a:pt x="136" y="78"/>
                        <a:pt x="136" y="75"/>
                        <a:pt x="137" y="75"/>
                      </a:cubicBezTo>
                      <a:cubicBezTo>
                        <a:pt x="137" y="74"/>
                        <a:pt x="136" y="74"/>
                        <a:pt x="136" y="75"/>
                      </a:cubicBezTo>
                      <a:cubicBezTo>
                        <a:pt x="136" y="75"/>
                        <a:pt x="136" y="74"/>
                        <a:pt x="136" y="74"/>
                      </a:cubicBezTo>
                      <a:cubicBezTo>
                        <a:pt x="135" y="74"/>
                        <a:pt x="135" y="75"/>
                        <a:pt x="135" y="74"/>
                      </a:cubicBezTo>
                      <a:cubicBezTo>
                        <a:pt x="135" y="73"/>
                        <a:pt x="136" y="74"/>
                        <a:pt x="135" y="73"/>
                      </a:cubicBezTo>
                      <a:cubicBezTo>
                        <a:pt x="136" y="74"/>
                        <a:pt x="137" y="73"/>
                        <a:pt x="138" y="74"/>
                      </a:cubicBezTo>
                      <a:cubicBezTo>
                        <a:pt x="138" y="74"/>
                        <a:pt x="138" y="75"/>
                        <a:pt x="138" y="74"/>
                      </a:cubicBezTo>
                      <a:cubicBezTo>
                        <a:pt x="137" y="74"/>
                        <a:pt x="138" y="75"/>
                        <a:pt x="138" y="75"/>
                      </a:cubicBezTo>
                      <a:cubicBezTo>
                        <a:pt x="137" y="75"/>
                        <a:pt x="137" y="78"/>
                        <a:pt x="137" y="79"/>
                      </a:cubicBezTo>
                      <a:close/>
                      <a:moveTo>
                        <a:pt x="143" y="72"/>
                      </a:moveTo>
                      <a:cubicBezTo>
                        <a:pt x="142" y="71"/>
                        <a:pt x="141" y="73"/>
                        <a:pt x="140" y="71"/>
                      </a:cubicBezTo>
                      <a:cubicBezTo>
                        <a:pt x="140" y="71"/>
                        <a:pt x="139" y="71"/>
                        <a:pt x="140" y="72"/>
                      </a:cubicBezTo>
                      <a:cubicBezTo>
                        <a:pt x="139" y="72"/>
                        <a:pt x="139" y="71"/>
                        <a:pt x="139" y="72"/>
                      </a:cubicBezTo>
                      <a:cubicBezTo>
                        <a:pt x="138" y="71"/>
                        <a:pt x="138" y="70"/>
                        <a:pt x="138" y="70"/>
                      </a:cubicBezTo>
                      <a:cubicBezTo>
                        <a:pt x="138" y="69"/>
                        <a:pt x="138" y="70"/>
                        <a:pt x="139" y="69"/>
                      </a:cubicBezTo>
                      <a:cubicBezTo>
                        <a:pt x="139" y="69"/>
                        <a:pt x="138" y="69"/>
                        <a:pt x="138" y="69"/>
                      </a:cubicBezTo>
                      <a:cubicBezTo>
                        <a:pt x="138" y="68"/>
                        <a:pt x="138" y="68"/>
                        <a:pt x="138" y="68"/>
                      </a:cubicBezTo>
                      <a:cubicBezTo>
                        <a:pt x="138" y="68"/>
                        <a:pt x="138" y="68"/>
                        <a:pt x="138" y="68"/>
                      </a:cubicBezTo>
                      <a:cubicBezTo>
                        <a:pt x="139" y="68"/>
                        <a:pt x="138" y="68"/>
                        <a:pt x="138" y="67"/>
                      </a:cubicBezTo>
                      <a:cubicBezTo>
                        <a:pt x="137" y="66"/>
                        <a:pt x="135" y="68"/>
                        <a:pt x="134" y="66"/>
                      </a:cubicBezTo>
                      <a:cubicBezTo>
                        <a:pt x="135" y="66"/>
                        <a:pt x="135" y="66"/>
                        <a:pt x="136" y="65"/>
                      </a:cubicBezTo>
                      <a:cubicBezTo>
                        <a:pt x="136" y="66"/>
                        <a:pt x="138" y="66"/>
                        <a:pt x="138" y="66"/>
                      </a:cubicBezTo>
                      <a:cubicBezTo>
                        <a:pt x="138" y="66"/>
                        <a:pt x="139" y="66"/>
                        <a:pt x="139" y="66"/>
                      </a:cubicBezTo>
                      <a:cubicBezTo>
                        <a:pt x="139" y="65"/>
                        <a:pt x="139" y="65"/>
                        <a:pt x="139" y="65"/>
                      </a:cubicBezTo>
                      <a:cubicBezTo>
                        <a:pt x="140" y="65"/>
                        <a:pt x="141" y="65"/>
                        <a:pt x="141" y="64"/>
                      </a:cubicBezTo>
                      <a:cubicBezTo>
                        <a:pt x="142" y="65"/>
                        <a:pt x="143" y="63"/>
                        <a:pt x="144" y="63"/>
                      </a:cubicBezTo>
                      <a:cubicBezTo>
                        <a:pt x="143" y="63"/>
                        <a:pt x="141" y="64"/>
                        <a:pt x="143" y="63"/>
                      </a:cubicBezTo>
                      <a:cubicBezTo>
                        <a:pt x="143" y="63"/>
                        <a:pt x="143" y="62"/>
                        <a:pt x="143" y="62"/>
                      </a:cubicBezTo>
                      <a:cubicBezTo>
                        <a:pt x="143" y="62"/>
                        <a:pt x="143" y="62"/>
                        <a:pt x="142" y="62"/>
                      </a:cubicBezTo>
                      <a:cubicBezTo>
                        <a:pt x="142" y="61"/>
                        <a:pt x="143" y="61"/>
                        <a:pt x="142" y="61"/>
                      </a:cubicBezTo>
                      <a:cubicBezTo>
                        <a:pt x="142" y="61"/>
                        <a:pt x="142" y="61"/>
                        <a:pt x="142" y="61"/>
                      </a:cubicBezTo>
                      <a:cubicBezTo>
                        <a:pt x="142" y="61"/>
                        <a:pt x="142" y="61"/>
                        <a:pt x="142" y="61"/>
                      </a:cubicBezTo>
                      <a:cubicBezTo>
                        <a:pt x="142" y="62"/>
                        <a:pt x="142" y="62"/>
                        <a:pt x="142" y="62"/>
                      </a:cubicBezTo>
                      <a:cubicBezTo>
                        <a:pt x="141" y="61"/>
                        <a:pt x="141" y="62"/>
                        <a:pt x="140" y="62"/>
                      </a:cubicBezTo>
                      <a:cubicBezTo>
                        <a:pt x="140" y="61"/>
                        <a:pt x="140" y="61"/>
                        <a:pt x="140" y="61"/>
                      </a:cubicBezTo>
                      <a:cubicBezTo>
                        <a:pt x="140" y="59"/>
                        <a:pt x="141" y="61"/>
                        <a:pt x="141" y="59"/>
                      </a:cubicBezTo>
                      <a:cubicBezTo>
                        <a:pt x="142" y="60"/>
                        <a:pt x="142" y="59"/>
                        <a:pt x="143" y="59"/>
                      </a:cubicBezTo>
                      <a:cubicBezTo>
                        <a:pt x="143" y="59"/>
                        <a:pt x="142" y="60"/>
                        <a:pt x="142" y="60"/>
                      </a:cubicBezTo>
                      <a:cubicBezTo>
                        <a:pt x="143" y="61"/>
                        <a:pt x="143" y="60"/>
                        <a:pt x="143" y="61"/>
                      </a:cubicBezTo>
                      <a:cubicBezTo>
                        <a:pt x="143" y="61"/>
                        <a:pt x="143" y="60"/>
                        <a:pt x="143" y="61"/>
                      </a:cubicBezTo>
                      <a:cubicBezTo>
                        <a:pt x="143" y="61"/>
                        <a:pt x="143" y="62"/>
                        <a:pt x="143" y="62"/>
                      </a:cubicBezTo>
                      <a:cubicBezTo>
                        <a:pt x="143" y="62"/>
                        <a:pt x="144" y="62"/>
                        <a:pt x="144" y="62"/>
                      </a:cubicBezTo>
                      <a:cubicBezTo>
                        <a:pt x="144" y="62"/>
                        <a:pt x="145" y="62"/>
                        <a:pt x="146" y="62"/>
                      </a:cubicBezTo>
                      <a:cubicBezTo>
                        <a:pt x="146" y="61"/>
                        <a:pt x="145" y="62"/>
                        <a:pt x="145" y="61"/>
                      </a:cubicBezTo>
                      <a:cubicBezTo>
                        <a:pt x="145" y="61"/>
                        <a:pt x="146" y="61"/>
                        <a:pt x="146" y="61"/>
                      </a:cubicBezTo>
                      <a:cubicBezTo>
                        <a:pt x="146" y="61"/>
                        <a:pt x="146" y="61"/>
                        <a:pt x="146" y="61"/>
                      </a:cubicBezTo>
                      <a:cubicBezTo>
                        <a:pt x="146" y="60"/>
                        <a:pt x="145" y="61"/>
                        <a:pt x="145" y="60"/>
                      </a:cubicBezTo>
                      <a:cubicBezTo>
                        <a:pt x="145" y="60"/>
                        <a:pt x="145" y="61"/>
                        <a:pt x="144" y="61"/>
                      </a:cubicBezTo>
                      <a:cubicBezTo>
                        <a:pt x="144" y="60"/>
                        <a:pt x="144" y="61"/>
                        <a:pt x="143" y="61"/>
                      </a:cubicBezTo>
                      <a:cubicBezTo>
                        <a:pt x="143" y="60"/>
                        <a:pt x="143" y="60"/>
                        <a:pt x="143" y="60"/>
                      </a:cubicBezTo>
                      <a:cubicBezTo>
                        <a:pt x="144" y="60"/>
                        <a:pt x="144" y="60"/>
                        <a:pt x="145" y="60"/>
                      </a:cubicBezTo>
                      <a:cubicBezTo>
                        <a:pt x="144" y="58"/>
                        <a:pt x="145" y="59"/>
                        <a:pt x="146" y="58"/>
                      </a:cubicBezTo>
                      <a:cubicBezTo>
                        <a:pt x="146" y="58"/>
                        <a:pt x="146" y="58"/>
                        <a:pt x="146" y="59"/>
                      </a:cubicBezTo>
                      <a:cubicBezTo>
                        <a:pt x="146" y="59"/>
                        <a:pt x="146" y="58"/>
                        <a:pt x="147" y="58"/>
                      </a:cubicBezTo>
                      <a:cubicBezTo>
                        <a:pt x="147" y="57"/>
                        <a:pt x="146" y="57"/>
                        <a:pt x="146" y="57"/>
                      </a:cubicBezTo>
                      <a:cubicBezTo>
                        <a:pt x="146" y="57"/>
                        <a:pt x="146" y="57"/>
                        <a:pt x="146" y="57"/>
                      </a:cubicBezTo>
                      <a:cubicBezTo>
                        <a:pt x="146" y="58"/>
                        <a:pt x="145" y="57"/>
                        <a:pt x="145" y="58"/>
                      </a:cubicBezTo>
                      <a:cubicBezTo>
                        <a:pt x="145" y="57"/>
                        <a:pt x="145" y="57"/>
                        <a:pt x="145" y="57"/>
                      </a:cubicBezTo>
                      <a:cubicBezTo>
                        <a:pt x="145" y="57"/>
                        <a:pt x="145" y="57"/>
                        <a:pt x="145" y="57"/>
                      </a:cubicBezTo>
                      <a:cubicBezTo>
                        <a:pt x="145" y="57"/>
                        <a:pt x="145" y="57"/>
                        <a:pt x="145" y="56"/>
                      </a:cubicBezTo>
                      <a:cubicBezTo>
                        <a:pt x="145" y="57"/>
                        <a:pt x="146" y="57"/>
                        <a:pt x="146" y="56"/>
                      </a:cubicBezTo>
                      <a:cubicBezTo>
                        <a:pt x="146" y="56"/>
                        <a:pt x="147" y="56"/>
                        <a:pt x="147" y="56"/>
                      </a:cubicBezTo>
                      <a:cubicBezTo>
                        <a:pt x="148" y="56"/>
                        <a:pt x="147" y="57"/>
                        <a:pt x="147" y="57"/>
                      </a:cubicBezTo>
                      <a:cubicBezTo>
                        <a:pt x="147" y="57"/>
                        <a:pt x="147" y="57"/>
                        <a:pt x="146" y="57"/>
                      </a:cubicBezTo>
                      <a:cubicBezTo>
                        <a:pt x="146" y="57"/>
                        <a:pt x="147" y="57"/>
                        <a:pt x="147" y="57"/>
                      </a:cubicBezTo>
                      <a:cubicBezTo>
                        <a:pt x="147" y="57"/>
                        <a:pt x="147" y="57"/>
                        <a:pt x="148" y="57"/>
                      </a:cubicBezTo>
                      <a:cubicBezTo>
                        <a:pt x="148" y="57"/>
                        <a:pt x="148" y="57"/>
                        <a:pt x="148" y="58"/>
                      </a:cubicBezTo>
                      <a:cubicBezTo>
                        <a:pt x="149" y="57"/>
                        <a:pt x="148" y="57"/>
                        <a:pt x="148" y="57"/>
                      </a:cubicBezTo>
                      <a:cubicBezTo>
                        <a:pt x="149" y="57"/>
                        <a:pt x="149" y="57"/>
                        <a:pt x="149" y="57"/>
                      </a:cubicBezTo>
                      <a:cubicBezTo>
                        <a:pt x="149" y="58"/>
                        <a:pt x="149" y="58"/>
                        <a:pt x="149" y="58"/>
                      </a:cubicBezTo>
                      <a:cubicBezTo>
                        <a:pt x="149" y="58"/>
                        <a:pt x="149" y="58"/>
                        <a:pt x="149" y="58"/>
                      </a:cubicBezTo>
                      <a:cubicBezTo>
                        <a:pt x="150" y="59"/>
                        <a:pt x="150" y="57"/>
                        <a:pt x="150" y="58"/>
                      </a:cubicBezTo>
                      <a:cubicBezTo>
                        <a:pt x="151" y="57"/>
                        <a:pt x="150" y="58"/>
                        <a:pt x="150" y="57"/>
                      </a:cubicBezTo>
                      <a:cubicBezTo>
                        <a:pt x="150" y="56"/>
                        <a:pt x="151" y="58"/>
                        <a:pt x="151" y="57"/>
                      </a:cubicBezTo>
                      <a:cubicBezTo>
                        <a:pt x="151" y="57"/>
                        <a:pt x="151" y="57"/>
                        <a:pt x="151" y="58"/>
                      </a:cubicBezTo>
                      <a:cubicBezTo>
                        <a:pt x="151" y="57"/>
                        <a:pt x="152" y="58"/>
                        <a:pt x="152" y="59"/>
                      </a:cubicBezTo>
                      <a:cubicBezTo>
                        <a:pt x="151" y="59"/>
                        <a:pt x="151" y="59"/>
                        <a:pt x="151" y="59"/>
                      </a:cubicBezTo>
                      <a:cubicBezTo>
                        <a:pt x="151" y="58"/>
                        <a:pt x="151" y="59"/>
                        <a:pt x="151" y="59"/>
                      </a:cubicBezTo>
                      <a:cubicBezTo>
                        <a:pt x="151" y="60"/>
                        <a:pt x="150" y="60"/>
                        <a:pt x="150" y="60"/>
                      </a:cubicBezTo>
                      <a:cubicBezTo>
                        <a:pt x="150" y="61"/>
                        <a:pt x="150" y="60"/>
                        <a:pt x="150" y="61"/>
                      </a:cubicBezTo>
                      <a:cubicBezTo>
                        <a:pt x="151" y="60"/>
                        <a:pt x="151" y="60"/>
                        <a:pt x="152" y="60"/>
                      </a:cubicBezTo>
                      <a:cubicBezTo>
                        <a:pt x="152" y="61"/>
                        <a:pt x="151" y="61"/>
                        <a:pt x="151" y="60"/>
                      </a:cubicBezTo>
                      <a:cubicBezTo>
                        <a:pt x="151" y="61"/>
                        <a:pt x="151" y="61"/>
                        <a:pt x="151" y="61"/>
                      </a:cubicBezTo>
                      <a:cubicBezTo>
                        <a:pt x="151" y="61"/>
                        <a:pt x="151" y="61"/>
                        <a:pt x="152" y="61"/>
                      </a:cubicBezTo>
                      <a:cubicBezTo>
                        <a:pt x="152" y="61"/>
                        <a:pt x="152" y="61"/>
                        <a:pt x="152" y="62"/>
                      </a:cubicBezTo>
                      <a:cubicBezTo>
                        <a:pt x="152" y="62"/>
                        <a:pt x="152" y="62"/>
                        <a:pt x="152" y="62"/>
                      </a:cubicBezTo>
                      <a:cubicBezTo>
                        <a:pt x="151" y="62"/>
                        <a:pt x="151" y="62"/>
                        <a:pt x="151" y="61"/>
                      </a:cubicBezTo>
                      <a:cubicBezTo>
                        <a:pt x="151" y="61"/>
                        <a:pt x="151" y="62"/>
                        <a:pt x="150" y="62"/>
                      </a:cubicBezTo>
                      <a:cubicBezTo>
                        <a:pt x="151" y="63"/>
                        <a:pt x="151" y="62"/>
                        <a:pt x="152" y="63"/>
                      </a:cubicBezTo>
                      <a:cubicBezTo>
                        <a:pt x="151" y="63"/>
                        <a:pt x="152" y="64"/>
                        <a:pt x="151" y="64"/>
                      </a:cubicBezTo>
                      <a:cubicBezTo>
                        <a:pt x="151" y="64"/>
                        <a:pt x="152" y="64"/>
                        <a:pt x="152" y="64"/>
                      </a:cubicBezTo>
                      <a:cubicBezTo>
                        <a:pt x="151" y="63"/>
                        <a:pt x="152" y="64"/>
                        <a:pt x="152" y="62"/>
                      </a:cubicBezTo>
                      <a:cubicBezTo>
                        <a:pt x="152" y="62"/>
                        <a:pt x="153" y="63"/>
                        <a:pt x="152" y="63"/>
                      </a:cubicBezTo>
                      <a:cubicBezTo>
                        <a:pt x="152" y="64"/>
                        <a:pt x="152" y="63"/>
                        <a:pt x="153" y="63"/>
                      </a:cubicBezTo>
                      <a:cubicBezTo>
                        <a:pt x="153" y="64"/>
                        <a:pt x="153" y="64"/>
                        <a:pt x="153" y="64"/>
                      </a:cubicBezTo>
                      <a:cubicBezTo>
                        <a:pt x="153" y="65"/>
                        <a:pt x="153" y="63"/>
                        <a:pt x="152" y="64"/>
                      </a:cubicBezTo>
                      <a:cubicBezTo>
                        <a:pt x="152" y="64"/>
                        <a:pt x="152" y="65"/>
                        <a:pt x="153" y="65"/>
                      </a:cubicBezTo>
                      <a:cubicBezTo>
                        <a:pt x="153" y="65"/>
                        <a:pt x="153" y="65"/>
                        <a:pt x="153" y="64"/>
                      </a:cubicBezTo>
                      <a:cubicBezTo>
                        <a:pt x="153" y="65"/>
                        <a:pt x="152" y="65"/>
                        <a:pt x="153" y="66"/>
                      </a:cubicBezTo>
                      <a:cubicBezTo>
                        <a:pt x="154" y="66"/>
                        <a:pt x="153" y="64"/>
                        <a:pt x="153" y="63"/>
                      </a:cubicBezTo>
                      <a:cubicBezTo>
                        <a:pt x="153" y="63"/>
                        <a:pt x="152" y="63"/>
                        <a:pt x="152" y="62"/>
                      </a:cubicBezTo>
                      <a:cubicBezTo>
                        <a:pt x="153" y="62"/>
                        <a:pt x="153" y="63"/>
                        <a:pt x="154" y="62"/>
                      </a:cubicBezTo>
                      <a:cubicBezTo>
                        <a:pt x="154" y="63"/>
                        <a:pt x="154" y="63"/>
                        <a:pt x="154" y="63"/>
                      </a:cubicBezTo>
                      <a:cubicBezTo>
                        <a:pt x="154" y="63"/>
                        <a:pt x="155" y="63"/>
                        <a:pt x="155" y="62"/>
                      </a:cubicBezTo>
                      <a:cubicBezTo>
                        <a:pt x="156" y="62"/>
                        <a:pt x="155" y="62"/>
                        <a:pt x="155" y="63"/>
                      </a:cubicBezTo>
                      <a:cubicBezTo>
                        <a:pt x="155" y="63"/>
                        <a:pt x="156" y="63"/>
                        <a:pt x="156" y="63"/>
                      </a:cubicBezTo>
                      <a:cubicBezTo>
                        <a:pt x="156" y="64"/>
                        <a:pt x="156" y="63"/>
                        <a:pt x="156" y="64"/>
                      </a:cubicBezTo>
                      <a:cubicBezTo>
                        <a:pt x="157" y="64"/>
                        <a:pt x="157" y="64"/>
                        <a:pt x="157" y="64"/>
                      </a:cubicBezTo>
                      <a:cubicBezTo>
                        <a:pt x="157" y="65"/>
                        <a:pt x="157" y="66"/>
                        <a:pt x="157" y="66"/>
                      </a:cubicBezTo>
                      <a:cubicBezTo>
                        <a:pt x="157" y="66"/>
                        <a:pt x="157" y="66"/>
                        <a:pt x="157" y="67"/>
                      </a:cubicBezTo>
                      <a:cubicBezTo>
                        <a:pt x="157" y="66"/>
                        <a:pt x="156" y="66"/>
                        <a:pt x="156" y="66"/>
                      </a:cubicBezTo>
                      <a:cubicBezTo>
                        <a:pt x="156" y="67"/>
                        <a:pt x="156" y="67"/>
                        <a:pt x="155" y="66"/>
                      </a:cubicBezTo>
                      <a:cubicBezTo>
                        <a:pt x="155" y="66"/>
                        <a:pt x="156" y="66"/>
                        <a:pt x="156" y="66"/>
                      </a:cubicBezTo>
                      <a:cubicBezTo>
                        <a:pt x="155" y="64"/>
                        <a:pt x="154" y="66"/>
                        <a:pt x="154" y="66"/>
                      </a:cubicBezTo>
                      <a:cubicBezTo>
                        <a:pt x="154" y="66"/>
                        <a:pt x="154" y="66"/>
                        <a:pt x="155" y="66"/>
                      </a:cubicBezTo>
                      <a:cubicBezTo>
                        <a:pt x="155" y="66"/>
                        <a:pt x="155" y="67"/>
                        <a:pt x="155" y="67"/>
                      </a:cubicBezTo>
                      <a:cubicBezTo>
                        <a:pt x="155" y="67"/>
                        <a:pt x="154" y="67"/>
                        <a:pt x="153" y="66"/>
                      </a:cubicBezTo>
                      <a:cubicBezTo>
                        <a:pt x="153" y="68"/>
                        <a:pt x="152" y="66"/>
                        <a:pt x="152" y="67"/>
                      </a:cubicBezTo>
                      <a:cubicBezTo>
                        <a:pt x="151" y="67"/>
                        <a:pt x="152" y="68"/>
                        <a:pt x="152" y="68"/>
                      </a:cubicBezTo>
                      <a:cubicBezTo>
                        <a:pt x="151" y="68"/>
                        <a:pt x="150" y="67"/>
                        <a:pt x="151" y="68"/>
                      </a:cubicBezTo>
                      <a:cubicBezTo>
                        <a:pt x="150" y="68"/>
                        <a:pt x="150" y="68"/>
                        <a:pt x="150" y="68"/>
                      </a:cubicBezTo>
                      <a:cubicBezTo>
                        <a:pt x="150" y="68"/>
                        <a:pt x="150" y="68"/>
                        <a:pt x="150" y="67"/>
                      </a:cubicBezTo>
                      <a:cubicBezTo>
                        <a:pt x="149" y="67"/>
                        <a:pt x="150" y="68"/>
                        <a:pt x="149" y="68"/>
                      </a:cubicBezTo>
                      <a:cubicBezTo>
                        <a:pt x="150" y="67"/>
                        <a:pt x="149" y="67"/>
                        <a:pt x="148" y="67"/>
                      </a:cubicBezTo>
                      <a:cubicBezTo>
                        <a:pt x="149" y="66"/>
                        <a:pt x="147" y="65"/>
                        <a:pt x="146" y="64"/>
                      </a:cubicBezTo>
                      <a:cubicBezTo>
                        <a:pt x="147" y="65"/>
                        <a:pt x="147" y="66"/>
                        <a:pt x="148" y="66"/>
                      </a:cubicBezTo>
                      <a:cubicBezTo>
                        <a:pt x="148" y="67"/>
                        <a:pt x="147" y="67"/>
                        <a:pt x="147" y="67"/>
                      </a:cubicBezTo>
                      <a:cubicBezTo>
                        <a:pt x="148" y="67"/>
                        <a:pt x="148" y="68"/>
                        <a:pt x="149" y="68"/>
                      </a:cubicBezTo>
                      <a:cubicBezTo>
                        <a:pt x="149" y="69"/>
                        <a:pt x="148" y="68"/>
                        <a:pt x="148" y="68"/>
                      </a:cubicBezTo>
                      <a:cubicBezTo>
                        <a:pt x="148" y="68"/>
                        <a:pt x="148" y="68"/>
                        <a:pt x="148" y="68"/>
                      </a:cubicBezTo>
                      <a:cubicBezTo>
                        <a:pt x="148" y="68"/>
                        <a:pt x="148" y="68"/>
                        <a:pt x="148" y="67"/>
                      </a:cubicBezTo>
                      <a:cubicBezTo>
                        <a:pt x="147" y="67"/>
                        <a:pt x="148" y="68"/>
                        <a:pt x="147" y="68"/>
                      </a:cubicBezTo>
                      <a:cubicBezTo>
                        <a:pt x="148" y="67"/>
                        <a:pt x="146" y="68"/>
                        <a:pt x="147" y="67"/>
                      </a:cubicBezTo>
                      <a:cubicBezTo>
                        <a:pt x="146" y="67"/>
                        <a:pt x="146" y="67"/>
                        <a:pt x="146" y="67"/>
                      </a:cubicBezTo>
                      <a:cubicBezTo>
                        <a:pt x="146" y="67"/>
                        <a:pt x="146" y="68"/>
                        <a:pt x="146" y="68"/>
                      </a:cubicBezTo>
                      <a:cubicBezTo>
                        <a:pt x="146" y="68"/>
                        <a:pt x="145" y="67"/>
                        <a:pt x="145" y="67"/>
                      </a:cubicBezTo>
                      <a:cubicBezTo>
                        <a:pt x="145" y="67"/>
                        <a:pt x="145" y="68"/>
                        <a:pt x="145" y="68"/>
                      </a:cubicBezTo>
                      <a:cubicBezTo>
                        <a:pt x="145" y="68"/>
                        <a:pt x="146" y="67"/>
                        <a:pt x="147" y="69"/>
                      </a:cubicBezTo>
                      <a:cubicBezTo>
                        <a:pt x="146" y="69"/>
                        <a:pt x="146" y="69"/>
                        <a:pt x="146" y="69"/>
                      </a:cubicBezTo>
                      <a:cubicBezTo>
                        <a:pt x="146" y="70"/>
                        <a:pt x="147" y="69"/>
                        <a:pt x="147" y="70"/>
                      </a:cubicBezTo>
                      <a:cubicBezTo>
                        <a:pt x="147" y="70"/>
                        <a:pt x="146" y="68"/>
                        <a:pt x="147" y="68"/>
                      </a:cubicBezTo>
                      <a:cubicBezTo>
                        <a:pt x="147" y="68"/>
                        <a:pt x="147" y="70"/>
                        <a:pt x="148" y="70"/>
                      </a:cubicBezTo>
                      <a:cubicBezTo>
                        <a:pt x="148" y="71"/>
                        <a:pt x="147" y="71"/>
                        <a:pt x="147" y="71"/>
                      </a:cubicBezTo>
                      <a:cubicBezTo>
                        <a:pt x="148" y="71"/>
                        <a:pt x="148" y="72"/>
                        <a:pt x="148" y="72"/>
                      </a:cubicBezTo>
                      <a:cubicBezTo>
                        <a:pt x="148" y="72"/>
                        <a:pt x="149" y="72"/>
                        <a:pt x="149" y="71"/>
                      </a:cubicBezTo>
                      <a:cubicBezTo>
                        <a:pt x="151" y="72"/>
                        <a:pt x="151" y="69"/>
                        <a:pt x="153" y="71"/>
                      </a:cubicBezTo>
                      <a:cubicBezTo>
                        <a:pt x="154" y="70"/>
                        <a:pt x="154" y="71"/>
                        <a:pt x="155" y="71"/>
                      </a:cubicBezTo>
                      <a:cubicBezTo>
                        <a:pt x="155" y="71"/>
                        <a:pt x="155" y="72"/>
                        <a:pt x="155" y="72"/>
                      </a:cubicBezTo>
                      <a:cubicBezTo>
                        <a:pt x="156" y="72"/>
                        <a:pt x="156" y="72"/>
                        <a:pt x="156" y="72"/>
                      </a:cubicBezTo>
                      <a:cubicBezTo>
                        <a:pt x="156" y="71"/>
                        <a:pt x="156" y="71"/>
                        <a:pt x="156" y="71"/>
                      </a:cubicBezTo>
                      <a:cubicBezTo>
                        <a:pt x="156" y="70"/>
                        <a:pt x="156" y="71"/>
                        <a:pt x="157" y="71"/>
                      </a:cubicBezTo>
                      <a:cubicBezTo>
                        <a:pt x="157" y="72"/>
                        <a:pt x="157" y="71"/>
                        <a:pt x="157" y="71"/>
                      </a:cubicBezTo>
                      <a:cubicBezTo>
                        <a:pt x="157" y="73"/>
                        <a:pt x="156" y="72"/>
                        <a:pt x="155" y="72"/>
                      </a:cubicBezTo>
                      <a:cubicBezTo>
                        <a:pt x="155" y="71"/>
                        <a:pt x="155" y="72"/>
                        <a:pt x="155" y="71"/>
                      </a:cubicBezTo>
                      <a:cubicBezTo>
                        <a:pt x="155" y="71"/>
                        <a:pt x="154" y="72"/>
                        <a:pt x="154" y="71"/>
                      </a:cubicBezTo>
                      <a:cubicBezTo>
                        <a:pt x="154" y="71"/>
                        <a:pt x="154" y="72"/>
                        <a:pt x="154" y="72"/>
                      </a:cubicBezTo>
                      <a:cubicBezTo>
                        <a:pt x="151" y="73"/>
                        <a:pt x="148" y="72"/>
                        <a:pt x="145" y="74"/>
                      </a:cubicBezTo>
                      <a:cubicBezTo>
                        <a:pt x="145" y="75"/>
                        <a:pt x="145" y="75"/>
                        <a:pt x="145" y="75"/>
                      </a:cubicBezTo>
                      <a:cubicBezTo>
                        <a:pt x="144" y="75"/>
                        <a:pt x="144" y="76"/>
                        <a:pt x="144" y="77"/>
                      </a:cubicBezTo>
                      <a:cubicBezTo>
                        <a:pt x="144" y="75"/>
                        <a:pt x="146" y="76"/>
                        <a:pt x="146" y="75"/>
                      </a:cubicBezTo>
                      <a:cubicBezTo>
                        <a:pt x="146" y="75"/>
                        <a:pt x="146" y="76"/>
                        <a:pt x="146" y="76"/>
                      </a:cubicBezTo>
                      <a:cubicBezTo>
                        <a:pt x="146" y="76"/>
                        <a:pt x="146" y="77"/>
                        <a:pt x="145" y="76"/>
                      </a:cubicBezTo>
                      <a:cubicBezTo>
                        <a:pt x="145" y="76"/>
                        <a:pt x="145" y="77"/>
                        <a:pt x="145" y="77"/>
                      </a:cubicBezTo>
                      <a:cubicBezTo>
                        <a:pt x="147" y="77"/>
                        <a:pt x="147" y="78"/>
                        <a:pt x="149" y="78"/>
                      </a:cubicBezTo>
                      <a:cubicBezTo>
                        <a:pt x="148" y="78"/>
                        <a:pt x="150" y="79"/>
                        <a:pt x="149" y="79"/>
                      </a:cubicBezTo>
                      <a:cubicBezTo>
                        <a:pt x="149" y="79"/>
                        <a:pt x="150" y="80"/>
                        <a:pt x="149" y="79"/>
                      </a:cubicBezTo>
                      <a:cubicBezTo>
                        <a:pt x="150" y="80"/>
                        <a:pt x="149" y="80"/>
                        <a:pt x="149" y="79"/>
                      </a:cubicBezTo>
                      <a:cubicBezTo>
                        <a:pt x="148" y="79"/>
                        <a:pt x="148" y="79"/>
                        <a:pt x="148" y="80"/>
                      </a:cubicBezTo>
                      <a:cubicBezTo>
                        <a:pt x="147" y="80"/>
                        <a:pt x="147" y="79"/>
                        <a:pt x="147" y="79"/>
                      </a:cubicBezTo>
                      <a:cubicBezTo>
                        <a:pt x="147" y="79"/>
                        <a:pt x="147" y="79"/>
                        <a:pt x="147" y="80"/>
                      </a:cubicBezTo>
                      <a:cubicBezTo>
                        <a:pt x="146" y="79"/>
                        <a:pt x="146" y="81"/>
                        <a:pt x="145" y="80"/>
                      </a:cubicBezTo>
                      <a:cubicBezTo>
                        <a:pt x="145" y="81"/>
                        <a:pt x="145" y="81"/>
                        <a:pt x="145" y="81"/>
                      </a:cubicBezTo>
                      <a:cubicBezTo>
                        <a:pt x="146" y="81"/>
                        <a:pt x="146" y="80"/>
                        <a:pt x="146" y="81"/>
                      </a:cubicBezTo>
                      <a:cubicBezTo>
                        <a:pt x="146" y="81"/>
                        <a:pt x="145" y="82"/>
                        <a:pt x="145" y="82"/>
                      </a:cubicBezTo>
                      <a:cubicBezTo>
                        <a:pt x="145" y="83"/>
                        <a:pt x="145" y="83"/>
                        <a:pt x="145" y="83"/>
                      </a:cubicBezTo>
                      <a:cubicBezTo>
                        <a:pt x="145" y="83"/>
                        <a:pt x="145" y="83"/>
                        <a:pt x="145" y="83"/>
                      </a:cubicBezTo>
                      <a:cubicBezTo>
                        <a:pt x="145" y="83"/>
                        <a:pt x="145" y="83"/>
                        <a:pt x="146" y="83"/>
                      </a:cubicBezTo>
                      <a:cubicBezTo>
                        <a:pt x="146" y="84"/>
                        <a:pt x="147" y="84"/>
                        <a:pt x="147" y="85"/>
                      </a:cubicBezTo>
                      <a:cubicBezTo>
                        <a:pt x="147" y="85"/>
                        <a:pt x="147" y="85"/>
                        <a:pt x="147" y="84"/>
                      </a:cubicBezTo>
                      <a:cubicBezTo>
                        <a:pt x="148" y="84"/>
                        <a:pt x="148" y="85"/>
                        <a:pt x="148" y="86"/>
                      </a:cubicBezTo>
                      <a:cubicBezTo>
                        <a:pt x="147" y="86"/>
                        <a:pt x="147" y="87"/>
                        <a:pt x="147" y="86"/>
                      </a:cubicBezTo>
                      <a:cubicBezTo>
                        <a:pt x="147" y="86"/>
                        <a:pt x="147" y="86"/>
                        <a:pt x="147" y="87"/>
                      </a:cubicBezTo>
                      <a:cubicBezTo>
                        <a:pt x="147" y="87"/>
                        <a:pt x="147" y="87"/>
                        <a:pt x="147" y="87"/>
                      </a:cubicBezTo>
                      <a:cubicBezTo>
                        <a:pt x="147" y="88"/>
                        <a:pt x="147" y="88"/>
                        <a:pt x="148" y="88"/>
                      </a:cubicBezTo>
                      <a:cubicBezTo>
                        <a:pt x="148" y="90"/>
                        <a:pt x="146" y="88"/>
                        <a:pt x="145" y="89"/>
                      </a:cubicBezTo>
                      <a:cubicBezTo>
                        <a:pt x="145" y="90"/>
                        <a:pt x="146" y="90"/>
                        <a:pt x="146" y="91"/>
                      </a:cubicBezTo>
                      <a:cubicBezTo>
                        <a:pt x="145" y="91"/>
                        <a:pt x="145" y="91"/>
                        <a:pt x="145" y="91"/>
                      </a:cubicBezTo>
                      <a:cubicBezTo>
                        <a:pt x="145" y="91"/>
                        <a:pt x="145" y="93"/>
                        <a:pt x="144" y="93"/>
                      </a:cubicBezTo>
                      <a:cubicBezTo>
                        <a:pt x="145" y="93"/>
                        <a:pt x="144" y="92"/>
                        <a:pt x="144" y="92"/>
                      </a:cubicBezTo>
                      <a:cubicBezTo>
                        <a:pt x="143" y="93"/>
                        <a:pt x="143" y="90"/>
                        <a:pt x="142" y="89"/>
                      </a:cubicBezTo>
                      <a:cubicBezTo>
                        <a:pt x="142" y="89"/>
                        <a:pt x="143" y="89"/>
                        <a:pt x="143" y="89"/>
                      </a:cubicBezTo>
                      <a:cubicBezTo>
                        <a:pt x="143" y="89"/>
                        <a:pt x="143" y="88"/>
                        <a:pt x="143" y="89"/>
                      </a:cubicBezTo>
                      <a:cubicBezTo>
                        <a:pt x="142" y="88"/>
                        <a:pt x="144" y="88"/>
                        <a:pt x="143" y="88"/>
                      </a:cubicBezTo>
                      <a:cubicBezTo>
                        <a:pt x="143" y="87"/>
                        <a:pt x="143" y="87"/>
                        <a:pt x="143" y="87"/>
                      </a:cubicBezTo>
                      <a:cubicBezTo>
                        <a:pt x="143" y="86"/>
                        <a:pt x="142" y="87"/>
                        <a:pt x="142" y="87"/>
                      </a:cubicBezTo>
                      <a:cubicBezTo>
                        <a:pt x="142" y="86"/>
                        <a:pt x="141" y="85"/>
                        <a:pt x="141" y="85"/>
                      </a:cubicBezTo>
                      <a:cubicBezTo>
                        <a:pt x="141" y="84"/>
                        <a:pt x="141" y="84"/>
                        <a:pt x="142" y="84"/>
                      </a:cubicBezTo>
                      <a:cubicBezTo>
                        <a:pt x="141" y="83"/>
                        <a:pt x="140" y="84"/>
                        <a:pt x="139" y="83"/>
                      </a:cubicBezTo>
                      <a:cubicBezTo>
                        <a:pt x="139" y="82"/>
                        <a:pt x="140" y="82"/>
                        <a:pt x="140" y="82"/>
                      </a:cubicBezTo>
                      <a:cubicBezTo>
                        <a:pt x="140" y="81"/>
                        <a:pt x="139" y="82"/>
                        <a:pt x="138" y="81"/>
                      </a:cubicBezTo>
                      <a:cubicBezTo>
                        <a:pt x="139" y="81"/>
                        <a:pt x="139" y="81"/>
                        <a:pt x="139" y="81"/>
                      </a:cubicBezTo>
                      <a:cubicBezTo>
                        <a:pt x="140" y="80"/>
                        <a:pt x="140" y="81"/>
                        <a:pt x="140" y="81"/>
                      </a:cubicBezTo>
                      <a:cubicBezTo>
                        <a:pt x="140" y="81"/>
                        <a:pt x="140" y="81"/>
                        <a:pt x="140" y="81"/>
                      </a:cubicBezTo>
                      <a:cubicBezTo>
                        <a:pt x="140" y="82"/>
                        <a:pt x="140" y="81"/>
                        <a:pt x="140" y="81"/>
                      </a:cubicBezTo>
                      <a:cubicBezTo>
                        <a:pt x="140" y="80"/>
                        <a:pt x="141" y="79"/>
                        <a:pt x="142" y="79"/>
                      </a:cubicBezTo>
                      <a:cubicBezTo>
                        <a:pt x="142" y="78"/>
                        <a:pt x="141" y="79"/>
                        <a:pt x="141" y="78"/>
                      </a:cubicBezTo>
                      <a:cubicBezTo>
                        <a:pt x="142" y="78"/>
                        <a:pt x="142" y="78"/>
                        <a:pt x="142" y="78"/>
                      </a:cubicBezTo>
                      <a:cubicBezTo>
                        <a:pt x="142" y="78"/>
                        <a:pt x="142" y="78"/>
                        <a:pt x="142" y="78"/>
                      </a:cubicBezTo>
                      <a:cubicBezTo>
                        <a:pt x="142" y="77"/>
                        <a:pt x="142" y="77"/>
                        <a:pt x="142" y="77"/>
                      </a:cubicBezTo>
                      <a:cubicBezTo>
                        <a:pt x="142" y="77"/>
                        <a:pt x="142" y="77"/>
                        <a:pt x="142" y="76"/>
                      </a:cubicBezTo>
                      <a:cubicBezTo>
                        <a:pt x="142" y="77"/>
                        <a:pt x="140" y="75"/>
                        <a:pt x="140" y="77"/>
                      </a:cubicBezTo>
                      <a:cubicBezTo>
                        <a:pt x="140" y="76"/>
                        <a:pt x="139" y="75"/>
                        <a:pt x="138" y="77"/>
                      </a:cubicBezTo>
                      <a:cubicBezTo>
                        <a:pt x="139" y="76"/>
                        <a:pt x="139" y="77"/>
                        <a:pt x="140" y="77"/>
                      </a:cubicBezTo>
                      <a:cubicBezTo>
                        <a:pt x="139" y="77"/>
                        <a:pt x="139" y="78"/>
                        <a:pt x="139" y="79"/>
                      </a:cubicBezTo>
                      <a:cubicBezTo>
                        <a:pt x="139" y="78"/>
                        <a:pt x="138" y="76"/>
                        <a:pt x="138" y="77"/>
                      </a:cubicBezTo>
                      <a:cubicBezTo>
                        <a:pt x="138" y="77"/>
                        <a:pt x="139" y="76"/>
                        <a:pt x="138" y="76"/>
                      </a:cubicBezTo>
                      <a:cubicBezTo>
                        <a:pt x="137" y="74"/>
                        <a:pt x="139" y="75"/>
                        <a:pt x="139" y="75"/>
                      </a:cubicBezTo>
                      <a:cubicBezTo>
                        <a:pt x="140" y="75"/>
                        <a:pt x="140" y="74"/>
                        <a:pt x="141" y="75"/>
                      </a:cubicBezTo>
                      <a:cubicBezTo>
                        <a:pt x="141" y="75"/>
                        <a:pt x="141" y="76"/>
                        <a:pt x="141" y="75"/>
                      </a:cubicBezTo>
                      <a:cubicBezTo>
                        <a:pt x="142" y="75"/>
                        <a:pt x="141" y="75"/>
                        <a:pt x="142" y="75"/>
                      </a:cubicBezTo>
                      <a:cubicBezTo>
                        <a:pt x="142" y="74"/>
                        <a:pt x="141" y="74"/>
                        <a:pt x="141" y="74"/>
                      </a:cubicBezTo>
                      <a:cubicBezTo>
                        <a:pt x="141" y="74"/>
                        <a:pt x="142" y="74"/>
                        <a:pt x="143" y="73"/>
                      </a:cubicBezTo>
                      <a:cubicBezTo>
                        <a:pt x="142" y="72"/>
                        <a:pt x="142" y="72"/>
                        <a:pt x="143" y="72"/>
                      </a:cubicBezTo>
                      <a:close/>
                      <a:moveTo>
                        <a:pt x="144" y="91"/>
                      </a:moveTo>
                      <a:cubicBezTo>
                        <a:pt x="144" y="91"/>
                        <a:pt x="143" y="91"/>
                        <a:pt x="143" y="91"/>
                      </a:cubicBezTo>
                      <a:cubicBezTo>
                        <a:pt x="144" y="92"/>
                        <a:pt x="144" y="91"/>
                        <a:pt x="144" y="91"/>
                      </a:cubicBezTo>
                      <a:cubicBezTo>
                        <a:pt x="144" y="91"/>
                        <a:pt x="144" y="91"/>
                        <a:pt x="144" y="91"/>
                      </a:cubicBezTo>
                      <a:close/>
                      <a:moveTo>
                        <a:pt x="144" y="87"/>
                      </a:moveTo>
                      <a:cubicBezTo>
                        <a:pt x="144" y="87"/>
                        <a:pt x="143" y="88"/>
                        <a:pt x="144" y="89"/>
                      </a:cubicBezTo>
                      <a:cubicBezTo>
                        <a:pt x="144" y="89"/>
                        <a:pt x="145" y="87"/>
                        <a:pt x="145" y="89"/>
                      </a:cubicBezTo>
                      <a:cubicBezTo>
                        <a:pt x="145" y="88"/>
                        <a:pt x="146" y="88"/>
                        <a:pt x="147" y="88"/>
                      </a:cubicBezTo>
                      <a:cubicBezTo>
                        <a:pt x="147" y="87"/>
                        <a:pt x="146" y="88"/>
                        <a:pt x="146" y="87"/>
                      </a:cubicBezTo>
                      <a:cubicBezTo>
                        <a:pt x="146" y="88"/>
                        <a:pt x="145" y="87"/>
                        <a:pt x="145" y="88"/>
                      </a:cubicBezTo>
                      <a:cubicBezTo>
                        <a:pt x="145" y="87"/>
                        <a:pt x="144" y="88"/>
                        <a:pt x="144" y="87"/>
                      </a:cubicBezTo>
                      <a:cubicBezTo>
                        <a:pt x="144" y="86"/>
                        <a:pt x="144" y="87"/>
                        <a:pt x="144" y="87"/>
                      </a:cubicBezTo>
                      <a:close/>
                      <a:moveTo>
                        <a:pt x="144" y="84"/>
                      </a:moveTo>
                      <a:cubicBezTo>
                        <a:pt x="145" y="84"/>
                        <a:pt x="145" y="84"/>
                        <a:pt x="145" y="84"/>
                      </a:cubicBezTo>
                      <a:cubicBezTo>
                        <a:pt x="145" y="84"/>
                        <a:pt x="145" y="83"/>
                        <a:pt x="144" y="84"/>
                      </a:cubicBezTo>
                      <a:close/>
                      <a:moveTo>
                        <a:pt x="144" y="77"/>
                      </a:moveTo>
                      <a:cubicBezTo>
                        <a:pt x="143" y="77"/>
                        <a:pt x="143" y="78"/>
                        <a:pt x="143" y="79"/>
                      </a:cubicBezTo>
                      <a:cubicBezTo>
                        <a:pt x="144" y="79"/>
                        <a:pt x="144" y="79"/>
                        <a:pt x="144" y="79"/>
                      </a:cubicBezTo>
                      <a:cubicBezTo>
                        <a:pt x="143" y="78"/>
                        <a:pt x="143" y="78"/>
                        <a:pt x="144" y="77"/>
                      </a:cubicBezTo>
                      <a:close/>
                      <a:moveTo>
                        <a:pt x="154" y="65"/>
                      </a:moveTo>
                      <a:cubicBezTo>
                        <a:pt x="154" y="65"/>
                        <a:pt x="155" y="65"/>
                        <a:pt x="155" y="64"/>
                      </a:cubicBezTo>
                      <a:cubicBezTo>
                        <a:pt x="155" y="64"/>
                        <a:pt x="155" y="63"/>
                        <a:pt x="154" y="63"/>
                      </a:cubicBezTo>
                      <a:cubicBezTo>
                        <a:pt x="154" y="63"/>
                        <a:pt x="154" y="64"/>
                        <a:pt x="154" y="64"/>
                      </a:cubicBezTo>
                      <a:cubicBezTo>
                        <a:pt x="154" y="65"/>
                        <a:pt x="154" y="64"/>
                        <a:pt x="154" y="65"/>
                      </a:cubicBezTo>
                      <a:cubicBezTo>
                        <a:pt x="154" y="65"/>
                        <a:pt x="154" y="64"/>
                        <a:pt x="154" y="64"/>
                      </a:cubicBezTo>
                      <a:cubicBezTo>
                        <a:pt x="154" y="65"/>
                        <a:pt x="154" y="65"/>
                        <a:pt x="154" y="65"/>
                      </a:cubicBezTo>
                      <a:close/>
                      <a:moveTo>
                        <a:pt x="149" y="66"/>
                      </a:moveTo>
                      <a:cubicBezTo>
                        <a:pt x="149" y="66"/>
                        <a:pt x="149" y="65"/>
                        <a:pt x="149" y="65"/>
                      </a:cubicBezTo>
                      <a:cubicBezTo>
                        <a:pt x="149" y="65"/>
                        <a:pt x="149" y="65"/>
                        <a:pt x="149" y="65"/>
                      </a:cubicBezTo>
                      <a:cubicBezTo>
                        <a:pt x="149" y="65"/>
                        <a:pt x="149" y="66"/>
                        <a:pt x="149" y="66"/>
                      </a:cubicBezTo>
                      <a:close/>
                      <a:moveTo>
                        <a:pt x="151" y="66"/>
                      </a:moveTo>
                      <a:cubicBezTo>
                        <a:pt x="151" y="66"/>
                        <a:pt x="150" y="66"/>
                        <a:pt x="150" y="67"/>
                      </a:cubicBezTo>
                      <a:cubicBezTo>
                        <a:pt x="151" y="66"/>
                        <a:pt x="150" y="68"/>
                        <a:pt x="151" y="67"/>
                      </a:cubicBezTo>
                      <a:cubicBezTo>
                        <a:pt x="151" y="66"/>
                        <a:pt x="151" y="66"/>
                        <a:pt x="151" y="66"/>
                      </a:cubicBezTo>
                      <a:close/>
                      <a:moveTo>
                        <a:pt x="151" y="64"/>
                      </a:moveTo>
                      <a:cubicBezTo>
                        <a:pt x="150" y="65"/>
                        <a:pt x="150" y="66"/>
                        <a:pt x="149" y="67"/>
                      </a:cubicBezTo>
                      <a:cubicBezTo>
                        <a:pt x="149" y="67"/>
                        <a:pt x="150" y="67"/>
                        <a:pt x="150" y="67"/>
                      </a:cubicBezTo>
                      <a:cubicBezTo>
                        <a:pt x="150" y="67"/>
                        <a:pt x="150" y="66"/>
                        <a:pt x="150" y="66"/>
                      </a:cubicBezTo>
                      <a:cubicBezTo>
                        <a:pt x="151" y="66"/>
                        <a:pt x="151" y="65"/>
                        <a:pt x="151" y="64"/>
                      </a:cubicBezTo>
                      <a:close/>
                      <a:moveTo>
                        <a:pt x="142" y="60"/>
                      </a:moveTo>
                      <a:cubicBezTo>
                        <a:pt x="142" y="60"/>
                        <a:pt x="140" y="60"/>
                        <a:pt x="141" y="61"/>
                      </a:cubicBezTo>
                      <a:cubicBezTo>
                        <a:pt x="141" y="60"/>
                        <a:pt x="141" y="62"/>
                        <a:pt x="142" y="61"/>
                      </a:cubicBezTo>
                      <a:cubicBezTo>
                        <a:pt x="141" y="61"/>
                        <a:pt x="142" y="61"/>
                        <a:pt x="142" y="60"/>
                      </a:cubicBezTo>
                      <a:close/>
                      <a:moveTo>
                        <a:pt x="149" y="62"/>
                      </a:moveTo>
                      <a:cubicBezTo>
                        <a:pt x="149" y="62"/>
                        <a:pt x="149" y="63"/>
                        <a:pt x="148" y="63"/>
                      </a:cubicBezTo>
                      <a:cubicBezTo>
                        <a:pt x="148" y="62"/>
                        <a:pt x="148" y="62"/>
                        <a:pt x="148" y="63"/>
                      </a:cubicBezTo>
                      <a:cubicBezTo>
                        <a:pt x="149" y="64"/>
                        <a:pt x="149" y="63"/>
                        <a:pt x="150" y="62"/>
                      </a:cubicBezTo>
                      <a:cubicBezTo>
                        <a:pt x="150" y="62"/>
                        <a:pt x="150" y="62"/>
                        <a:pt x="149" y="62"/>
                      </a:cubicBezTo>
                      <a:cubicBezTo>
                        <a:pt x="149" y="62"/>
                        <a:pt x="150" y="62"/>
                        <a:pt x="150" y="61"/>
                      </a:cubicBezTo>
                      <a:cubicBezTo>
                        <a:pt x="149" y="61"/>
                        <a:pt x="149" y="62"/>
                        <a:pt x="149" y="62"/>
                      </a:cubicBezTo>
                      <a:close/>
                      <a:moveTo>
                        <a:pt x="148" y="64"/>
                      </a:moveTo>
                      <a:cubicBezTo>
                        <a:pt x="147" y="63"/>
                        <a:pt x="148" y="63"/>
                        <a:pt x="147" y="62"/>
                      </a:cubicBezTo>
                      <a:cubicBezTo>
                        <a:pt x="148" y="62"/>
                        <a:pt x="148" y="60"/>
                        <a:pt x="149" y="61"/>
                      </a:cubicBezTo>
                      <a:cubicBezTo>
                        <a:pt x="149" y="60"/>
                        <a:pt x="147" y="60"/>
                        <a:pt x="148" y="59"/>
                      </a:cubicBezTo>
                      <a:cubicBezTo>
                        <a:pt x="147" y="59"/>
                        <a:pt x="147" y="59"/>
                        <a:pt x="147" y="59"/>
                      </a:cubicBezTo>
                      <a:cubicBezTo>
                        <a:pt x="147" y="59"/>
                        <a:pt x="147" y="61"/>
                        <a:pt x="146" y="60"/>
                      </a:cubicBezTo>
                      <a:cubicBezTo>
                        <a:pt x="146" y="61"/>
                        <a:pt x="147" y="62"/>
                        <a:pt x="147" y="62"/>
                      </a:cubicBezTo>
                      <a:cubicBezTo>
                        <a:pt x="147" y="62"/>
                        <a:pt x="146" y="61"/>
                        <a:pt x="147" y="61"/>
                      </a:cubicBezTo>
                      <a:cubicBezTo>
                        <a:pt x="147" y="61"/>
                        <a:pt x="147" y="62"/>
                        <a:pt x="147" y="63"/>
                      </a:cubicBezTo>
                      <a:cubicBezTo>
                        <a:pt x="147" y="62"/>
                        <a:pt x="147" y="64"/>
                        <a:pt x="148" y="64"/>
                      </a:cubicBezTo>
                      <a:close/>
                      <a:moveTo>
                        <a:pt x="143" y="65"/>
                      </a:moveTo>
                      <a:cubicBezTo>
                        <a:pt x="142" y="65"/>
                        <a:pt x="141" y="65"/>
                        <a:pt x="141" y="66"/>
                      </a:cubicBezTo>
                      <a:cubicBezTo>
                        <a:pt x="142" y="66"/>
                        <a:pt x="142" y="65"/>
                        <a:pt x="143" y="65"/>
                      </a:cubicBezTo>
                      <a:close/>
                      <a:moveTo>
                        <a:pt x="147" y="70"/>
                      </a:moveTo>
                      <a:cubicBezTo>
                        <a:pt x="146" y="71"/>
                        <a:pt x="147" y="71"/>
                        <a:pt x="147" y="72"/>
                      </a:cubicBezTo>
                      <a:cubicBezTo>
                        <a:pt x="147" y="72"/>
                        <a:pt x="147" y="72"/>
                        <a:pt x="147" y="72"/>
                      </a:cubicBezTo>
                      <a:cubicBezTo>
                        <a:pt x="147" y="72"/>
                        <a:pt x="147" y="70"/>
                        <a:pt x="147" y="70"/>
                      </a:cubicBezTo>
                      <a:close/>
                      <a:moveTo>
                        <a:pt x="146" y="70"/>
                      </a:moveTo>
                      <a:cubicBezTo>
                        <a:pt x="146" y="71"/>
                        <a:pt x="145" y="71"/>
                        <a:pt x="145" y="71"/>
                      </a:cubicBezTo>
                      <a:cubicBezTo>
                        <a:pt x="145" y="72"/>
                        <a:pt x="145" y="72"/>
                        <a:pt x="145" y="72"/>
                      </a:cubicBezTo>
                      <a:cubicBezTo>
                        <a:pt x="145" y="72"/>
                        <a:pt x="145" y="72"/>
                        <a:pt x="145" y="73"/>
                      </a:cubicBezTo>
                      <a:cubicBezTo>
                        <a:pt x="145" y="73"/>
                        <a:pt x="145" y="73"/>
                        <a:pt x="145" y="73"/>
                      </a:cubicBezTo>
                      <a:cubicBezTo>
                        <a:pt x="145" y="72"/>
                        <a:pt x="147" y="72"/>
                        <a:pt x="146" y="72"/>
                      </a:cubicBezTo>
                      <a:cubicBezTo>
                        <a:pt x="146" y="72"/>
                        <a:pt x="146" y="72"/>
                        <a:pt x="145" y="72"/>
                      </a:cubicBezTo>
                      <a:cubicBezTo>
                        <a:pt x="146" y="71"/>
                        <a:pt x="146" y="72"/>
                        <a:pt x="146" y="71"/>
                      </a:cubicBezTo>
                      <a:cubicBezTo>
                        <a:pt x="146" y="71"/>
                        <a:pt x="146" y="71"/>
                        <a:pt x="146" y="70"/>
                      </a:cubicBezTo>
                      <a:close/>
                      <a:moveTo>
                        <a:pt x="142" y="70"/>
                      </a:moveTo>
                      <a:cubicBezTo>
                        <a:pt x="141" y="70"/>
                        <a:pt x="141" y="70"/>
                        <a:pt x="141" y="70"/>
                      </a:cubicBezTo>
                      <a:cubicBezTo>
                        <a:pt x="141" y="71"/>
                        <a:pt x="142" y="71"/>
                        <a:pt x="142" y="70"/>
                      </a:cubicBezTo>
                      <a:cubicBezTo>
                        <a:pt x="142" y="70"/>
                        <a:pt x="141" y="69"/>
                        <a:pt x="141" y="70"/>
                      </a:cubicBezTo>
                      <a:cubicBezTo>
                        <a:pt x="142" y="70"/>
                        <a:pt x="142" y="70"/>
                        <a:pt x="142" y="70"/>
                      </a:cubicBezTo>
                      <a:close/>
                      <a:moveTo>
                        <a:pt x="142" y="69"/>
                      </a:moveTo>
                      <a:cubicBezTo>
                        <a:pt x="143" y="70"/>
                        <a:pt x="142" y="69"/>
                        <a:pt x="142" y="70"/>
                      </a:cubicBezTo>
                      <a:cubicBezTo>
                        <a:pt x="142" y="70"/>
                        <a:pt x="142" y="70"/>
                        <a:pt x="143" y="70"/>
                      </a:cubicBezTo>
                      <a:cubicBezTo>
                        <a:pt x="143" y="71"/>
                        <a:pt x="143" y="70"/>
                        <a:pt x="143" y="70"/>
                      </a:cubicBezTo>
                      <a:cubicBezTo>
                        <a:pt x="143" y="70"/>
                        <a:pt x="143" y="70"/>
                        <a:pt x="143" y="69"/>
                      </a:cubicBezTo>
                      <a:cubicBezTo>
                        <a:pt x="143" y="69"/>
                        <a:pt x="143" y="69"/>
                        <a:pt x="143" y="69"/>
                      </a:cubicBezTo>
                      <a:cubicBezTo>
                        <a:pt x="143" y="68"/>
                        <a:pt x="143" y="69"/>
                        <a:pt x="142" y="69"/>
                      </a:cubicBezTo>
                      <a:close/>
                      <a:moveTo>
                        <a:pt x="142" y="67"/>
                      </a:moveTo>
                      <a:cubicBezTo>
                        <a:pt x="142" y="68"/>
                        <a:pt x="142" y="68"/>
                        <a:pt x="142" y="68"/>
                      </a:cubicBezTo>
                      <a:cubicBezTo>
                        <a:pt x="143" y="68"/>
                        <a:pt x="143" y="68"/>
                        <a:pt x="143" y="67"/>
                      </a:cubicBezTo>
                      <a:cubicBezTo>
                        <a:pt x="143" y="67"/>
                        <a:pt x="142" y="67"/>
                        <a:pt x="142" y="67"/>
                      </a:cubicBezTo>
                      <a:close/>
                      <a:moveTo>
                        <a:pt x="142" y="69"/>
                      </a:moveTo>
                      <a:cubicBezTo>
                        <a:pt x="142" y="68"/>
                        <a:pt x="141" y="69"/>
                        <a:pt x="141" y="68"/>
                      </a:cubicBezTo>
                      <a:cubicBezTo>
                        <a:pt x="141" y="68"/>
                        <a:pt x="141" y="68"/>
                        <a:pt x="141" y="68"/>
                      </a:cubicBezTo>
                      <a:cubicBezTo>
                        <a:pt x="141" y="68"/>
                        <a:pt x="142" y="68"/>
                        <a:pt x="142" y="67"/>
                      </a:cubicBezTo>
                      <a:cubicBezTo>
                        <a:pt x="141" y="67"/>
                        <a:pt x="141" y="67"/>
                        <a:pt x="141" y="67"/>
                      </a:cubicBezTo>
                      <a:cubicBezTo>
                        <a:pt x="141" y="67"/>
                        <a:pt x="140" y="67"/>
                        <a:pt x="140" y="68"/>
                      </a:cubicBezTo>
                      <a:cubicBezTo>
                        <a:pt x="140" y="68"/>
                        <a:pt x="140" y="68"/>
                        <a:pt x="140" y="68"/>
                      </a:cubicBezTo>
                      <a:cubicBezTo>
                        <a:pt x="140" y="69"/>
                        <a:pt x="139" y="68"/>
                        <a:pt x="139" y="69"/>
                      </a:cubicBezTo>
                      <a:cubicBezTo>
                        <a:pt x="139" y="69"/>
                        <a:pt x="140" y="68"/>
                        <a:pt x="140" y="69"/>
                      </a:cubicBezTo>
                      <a:cubicBezTo>
                        <a:pt x="140" y="69"/>
                        <a:pt x="139" y="69"/>
                        <a:pt x="139" y="69"/>
                      </a:cubicBezTo>
                      <a:cubicBezTo>
                        <a:pt x="141" y="69"/>
                        <a:pt x="140" y="69"/>
                        <a:pt x="142" y="69"/>
                      </a:cubicBezTo>
                      <a:close/>
                      <a:moveTo>
                        <a:pt x="141" y="71"/>
                      </a:moveTo>
                      <a:cubicBezTo>
                        <a:pt x="141" y="70"/>
                        <a:pt x="140" y="69"/>
                        <a:pt x="139" y="70"/>
                      </a:cubicBezTo>
                      <a:cubicBezTo>
                        <a:pt x="140" y="70"/>
                        <a:pt x="140" y="71"/>
                        <a:pt x="141" y="71"/>
                      </a:cubicBezTo>
                      <a:close/>
                      <a:moveTo>
                        <a:pt x="144" y="72"/>
                      </a:moveTo>
                      <a:cubicBezTo>
                        <a:pt x="144" y="73"/>
                        <a:pt x="144" y="73"/>
                        <a:pt x="144" y="73"/>
                      </a:cubicBezTo>
                      <a:cubicBezTo>
                        <a:pt x="145" y="73"/>
                        <a:pt x="144" y="72"/>
                        <a:pt x="145" y="71"/>
                      </a:cubicBezTo>
                      <a:cubicBezTo>
                        <a:pt x="144" y="71"/>
                        <a:pt x="144" y="71"/>
                        <a:pt x="144" y="71"/>
                      </a:cubicBezTo>
                      <a:cubicBezTo>
                        <a:pt x="143" y="71"/>
                        <a:pt x="144" y="72"/>
                        <a:pt x="144" y="72"/>
                      </a:cubicBezTo>
                      <a:close/>
                      <a:moveTo>
                        <a:pt x="153" y="70"/>
                      </a:moveTo>
                      <a:cubicBezTo>
                        <a:pt x="153" y="70"/>
                        <a:pt x="154" y="69"/>
                        <a:pt x="154" y="68"/>
                      </a:cubicBezTo>
                      <a:cubicBezTo>
                        <a:pt x="155" y="68"/>
                        <a:pt x="156" y="69"/>
                        <a:pt x="156" y="68"/>
                      </a:cubicBezTo>
                      <a:cubicBezTo>
                        <a:pt x="156" y="69"/>
                        <a:pt x="156" y="70"/>
                        <a:pt x="155" y="70"/>
                      </a:cubicBezTo>
                      <a:cubicBezTo>
                        <a:pt x="155" y="70"/>
                        <a:pt x="155" y="69"/>
                        <a:pt x="155" y="69"/>
                      </a:cubicBezTo>
                      <a:cubicBezTo>
                        <a:pt x="154" y="69"/>
                        <a:pt x="154" y="70"/>
                        <a:pt x="154" y="70"/>
                      </a:cubicBezTo>
                      <a:cubicBezTo>
                        <a:pt x="154" y="70"/>
                        <a:pt x="154" y="70"/>
                        <a:pt x="154" y="70"/>
                      </a:cubicBezTo>
                      <a:cubicBezTo>
                        <a:pt x="154" y="71"/>
                        <a:pt x="153" y="69"/>
                        <a:pt x="153" y="71"/>
                      </a:cubicBezTo>
                      <a:cubicBezTo>
                        <a:pt x="153" y="70"/>
                        <a:pt x="153" y="70"/>
                        <a:pt x="153" y="70"/>
                      </a:cubicBezTo>
                      <a:close/>
                      <a:moveTo>
                        <a:pt x="145" y="61"/>
                      </a:moveTo>
                      <a:cubicBezTo>
                        <a:pt x="145" y="62"/>
                        <a:pt x="144" y="62"/>
                        <a:pt x="144" y="62"/>
                      </a:cubicBezTo>
                      <a:cubicBezTo>
                        <a:pt x="144" y="61"/>
                        <a:pt x="145" y="61"/>
                        <a:pt x="145" y="61"/>
                      </a:cubicBezTo>
                      <a:close/>
                      <a:moveTo>
                        <a:pt x="136" y="81"/>
                      </a:moveTo>
                      <a:cubicBezTo>
                        <a:pt x="136" y="81"/>
                        <a:pt x="136" y="80"/>
                        <a:pt x="136" y="80"/>
                      </a:cubicBezTo>
                      <a:cubicBezTo>
                        <a:pt x="136" y="80"/>
                        <a:pt x="138" y="81"/>
                        <a:pt x="136" y="81"/>
                      </a:cubicBezTo>
                      <a:close/>
                      <a:moveTo>
                        <a:pt x="137" y="90"/>
                      </a:moveTo>
                      <a:cubicBezTo>
                        <a:pt x="137" y="89"/>
                        <a:pt x="138" y="89"/>
                        <a:pt x="139" y="90"/>
                      </a:cubicBezTo>
                      <a:cubicBezTo>
                        <a:pt x="139" y="90"/>
                        <a:pt x="139" y="88"/>
                        <a:pt x="139" y="89"/>
                      </a:cubicBezTo>
                      <a:cubicBezTo>
                        <a:pt x="139" y="89"/>
                        <a:pt x="139" y="89"/>
                        <a:pt x="139" y="89"/>
                      </a:cubicBezTo>
                      <a:cubicBezTo>
                        <a:pt x="139" y="89"/>
                        <a:pt x="139" y="90"/>
                        <a:pt x="139" y="90"/>
                      </a:cubicBezTo>
                      <a:cubicBezTo>
                        <a:pt x="138" y="90"/>
                        <a:pt x="138" y="90"/>
                        <a:pt x="137" y="91"/>
                      </a:cubicBezTo>
                      <a:cubicBezTo>
                        <a:pt x="137" y="90"/>
                        <a:pt x="137" y="90"/>
                        <a:pt x="137" y="90"/>
                      </a:cubicBezTo>
                      <a:close/>
                      <a:moveTo>
                        <a:pt x="138" y="85"/>
                      </a:moveTo>
                      <a:cubicBezTo>
                        <a:pt x="139" y="86"/>
                        <a:pt x="139" y="84"/>
                        <a:pt x="139" y="85"/>
                      </a:cubicBezTo>
                      <a:cubicBezTo>
                        <a:pt x="139" y="85"/>
                        <a:pt x="139" y="87"/>
                        <a:pt x="138" y="86"/>
                      </a:cubicBezTo>
                      <a:lnTo>
                        <a:pt x="138" y="85"/>
                      </a:lnTo>
                      <a:close/>
                      <a:moveTo>
                        <a:pt x="143" y="114"/>
                      </a:moveTo>
                      <a:cubicBezTo>
                        <a:pt x="143" y="113"/>
                        <a:pt x="143" y="114"/>
                        <a:pt x="142" y="114"/>
                      </a:cubicBezTo>
                      <a:cubicBezTo>
                        <a:pt x="143" y="113"/>
                        <a:pt x="142" y="113"/>
                        <a:pt x="142" y="113"/>
                      </a:cubicBezTo>
                      <a:cubicBezTo>
                        <a:pt x="143" y="112"/>
                        <a:pt x="143" y="112"/>
                        <a:pt x="145" y="112"/>
                      </a:cubicBezTo>
                      <a:cubicBezTo>
                        <a:pt x="145" y="113"/>
                        <a:pt x="145" y="113"/>
                        <a:pt x="144" y="113"/>
                      </a:cubicBezTo>
                      <a:cubicBezTo>
                        <a:pt x="144" y="113"/>
                        <a:pt x="144" y="113"/>
                        <a:pt x="144" y="112"/>
                      </a:cubicBezTo>
                      <a:cubicBezTo>
                        <a:pt x="144" y="113"/>
                        <a:pt x="143" y="113"/>
                        <a:pt x="143" y="114"/>
                      </a:cubicBezTo>
                      <a:close/>
                      <a:moveTo>
                        <a:pt x="141" y="99"/>
                      </a:moveTo>
                      <a:cubicBezTo>
                        <a:pt x="141" y="98"/>
                        <a:pt x="143" y="99"/>
                        <a:pt x="144" y="98"/>
                      </a:cubicBezTo>
                      <a:cubicBezTo>
                        <a:pt x="143" y="96"/>
                        <a:pt x="142" y="98"/>
                        <a:pt x="142" y="98"/>
                      </a:cubicBezTo>
                      <a:cubicBezTo>
                        <a:pt x="142" y="96"/>
                        <a:pt x="144" y="97"/>
                        <a:pt x="144" y="97"/>
                      </a:cubicBezTo>
                      <a:cubicBezTo>
                        <a:pt x="144" y="97"/>
                        <a:pt x="144" y="96"/>
                        <a:pt x="145" y="96"/>
                      </a:cubicBezTo>
                      <a:cubicBezTo>
                        <a:pt x="144" y="96"/>
                        <a:pt x="144" y="96"/>
                        <a:pt x="144" y="95"/>
                      </a:cubicBezTo>
                      <a:cubicBezTo>
                        <a:pt x="145" y="95"/>
                        <a:pt x="145" y="95"/>
                        <a:pt x="145" y="95"/>
                      </a:cubicBezTo>
                      <a:cubicBezTo>
                        <a:pt x="145" y="95"/>
                        <a:pt x="145" y="95"/>
                        <a:pt x="145" y="96"/>
                      </a:cubicBezTo>
                      <a:cubicBezTo>
                        <a:pt x="145" y="96"/>
                        <a:pt x="146" y="95"/>
                        <a:pt x="146" y="96"/>
                      </a:cubicBezTo>
                      <a:cubicBezTo>
                        <a:pt x="147" y="96"/>
                        <a:pt x="147" y="95"/>
                        <a:pt x="147" y="94"/>
                      </a:cubicBezTo>
                      <a:cubicBezTo>
                        <a:pt x="147" y="95"/>
                        <a:pt x="147" y="95"/>
                        <a:pt x="148" y="96"/>
                      </a:cubicBezTo>
                      <a:cubicBezTo>
                        <a:pt x="147" y="96"/>
                        <a:pt x="146" y="97"/>
                        <a:pt x="146" y="97"/>
                      </a:cubicBezTo>
                      <a:cubicBezTo>
                        <a:pt x="147" y="97"/>
                        <a:pt x="147" y="97"/>
                        <a:pt x="148" y="97"/>
                      </a:cubicBezTo>
                      <a:cubicBezTo>
                        <a:pt x="148" y="97"/>
                        <a:pt x="148" y="97"/>
                        <a:pt x="148" y="97"/>
                      </a:cubicBezTo>
                      <a:cubicBezTo>
                        <a:pt x="148" y="97"/>
                        <a:pt x="149" y="97"/>
                        <a:pt x="149" y="97"/>
                      </a:cubicBezTo>
                      <a:cubicBezTo>
                        <a:pt x="149" y="96"/>
                        <a:pt x="148" y="96"/>
                        <a:pt x="148" y="96"/>
                      </a:cubicBezTo>
                      <a:cubicBezTo>
                        <a:pt x="148" y="96"/>
                        <a:pt x="148" y="96"/>
                        <a:pt x="148" y="96"/>
                      </a:cubicBezTo>
                      <a:cubicBezTo>
                        <a:pt x="149" y="97"/>
                        <a:pt x="148" y="97"/>
                        <a:pt x="149" y="97"/>
                      </a:cubicBezTo>
                      <a:cubicBezTo>
                        <a:pt x="148" y="99"/>
                        <a:pt x="147" y="98"/>
                        <a:pt x="147" y="99"/>
                      </a:cubicBezTo>
                      <a:cubicBezTo>
                        <a:pt x="148" y="100"/>
                        <a:pt x="149" y="100"/>
                        <a:pt x="149" y="99"/>
                      </a:cubicBezTo>
                      <a:cubicBezTo>
                        <a:pt x="149" y="98"/>
                        <a:pt x="150" y="98"/>
                        <a:pt x="150" y="99"/>
                      </a:cubicBezTo>
                      <a:cubicBezTo>
                        <a:pt x="150" y="98"/>
                        <a:pt x="151" y="99"/>
                        <a:pt x="151" y="98"/>
                      </a:cubicBezTo>
                      <a:cubicBezTo>
                        <a:pt x="151" y="98"/>
                        <a:pt x="151" y="98"/>
                        <a:pt x="152" y="98"/>
                      </a:cubicBezTo>
                      <a:cubicBezTo>
                        <a:pt x="151" y="99"/>
                        <a:pt x="151" y="99"/>
                        <a:pt x="150" y="99"/>
                      </a:cubicBezTo>
                      <a:cubicBezTo>
                        <a:pt x="150" y="100"/>
                        <a:pt x="150" y="100"/>
                        <a:pt x="150" y="102"/>
                      </a:cubicBezTo>
                      <a:cubicBezTo>
                        <a:pt x="150" y="102"/>
                        <a:pt x="149" y="101"/>
                        <a:pt x="150" y="100"/>
                      </a:cubicBezTo>
                      <a:cubicBezTo>
                        <a:pt x="149" y="100"/>
                        <a:pt x="150" y="101"/>
                        <a:pt x="149" y="102"/>
                      </a:cubicBezTo>
                      <a:cubicBezTo>
                        <a:pt x="150" y="102"/>
                        <a:pt x="150" y="102"/>
                        <a:pt x="151" y="102"/>
                      </a:cubicBezTo>
                      <a:cubicBezTo>
                        <a:pt x="150" y="101"/>
                        <a:pt x="151" y="102"/>
                        <a:pt x="151" y="102"/>
                      </a:cubicBezTo>
                      <a:cubicBezTo>
                        <a:pt x="151" y="103"/>
                        <a:pt x="151" y="103"/>
                        <a:pt x="151" y="104"/>
                      </a:cubicBezTo>
                      <a:cubicBezTo>
                        <a:pt x="151" y="104"/>
                        <a:pt x="151" y="106"/>
                        <a:pt x="152" y="105"/>
                      </a:cubicBezTo>
                      <a:cubicBezTo>
                        <a:pt x="150" y="105"/>
                        <a:pt x="152" y="104"/>
                        <a:pt x="153" y="106"/>
                      </a:cubicBezTo>
                      <a:cubicBezTo>
                        <a:pt x="152" y="106"/>
                        <a:pt x="152" y="106"/>
                        <a:pt x="152" y="106"/>
                      </a:cubicBezTo>
                      <a:cubicBezTo>
                        <a:pt x="152" y="106"/>
                        <a:pt x="152" y="106"/>
                        <a:pt x="152" y="107"/>
                      </a:cubicBezTo>
                      <a:cubicBezTo>
                        <a:pt x="152" y="107"/>
                        <a:pt x="152" y="106"/>
                        <a:pt x="152" y="107"/>
                      </a:cubicBezTo>
                      <a:cubicBezTo>
                        <a:pt x="153" y="107"/>
                        <a:pt x="153" y="106"/>
                        <a:pt x="153" y="106"/>
                      </a:cubicBezTo>
                      <a:cubicBezTo>
                        <a:pt x="153" y="107"/>
                        <a:pt x="153" y="107"/>
                        <a:pt x="154" y="107"/>
                      </a:cubicBezTo>
                      <a:cubicBezTo>
                        <a:pt x="154" y="108"/>
                        <a:pt x="154" y="108"/>
                        <a:pt x="154" y="108"/>
                      </a:cubicBezTo>
                      <a:cubicBezTo>
                        <a:pt x="154" y="108"/>
                        <a:pt x="154" y="109"/>
                        <a:pt x="153" y="109"/>
                      </a:cubicBezTo>
                      <a:cubicBezTo>
                        <a:pt x="154" y="109"/>
                        <a:pt x="154" y="109"/>
                        <a:pt x="154" y="109"/>
                      </a:cubicBezTo>
                      <a:cubicBezTo>
                        <a:pt x="154" y="110"/>
                        <a:pt x="154" y="110"/>
                        <a:pt x="154" y="110"/>
                      </a:cubicBezTo>
                      <a:cubicBezTo>
                        <a:pt x="154" y="111"/>
                        <a:pt x="154" y="111"/>
                        <a:pt x="155" y="111"/>
                      </a:cubicBezTo>
                      <a:cubicBezTo>
                        <a:pt x="155" y="110"/>
                        <a:pt x="154" y="110"/>
                        <a:pt x="154" y="110"/>
                      </a:cubicBezTo>
                      <a:cubicBezTo>
                        <a:pt x="154" y="110"/>
                        <a:pt x="155" y="110"/>
                        <a:pt x="155" y="109"/>
                      </a:cubicBezTo>
                      <a:cubicBezTo>
                        <a:pt x="155" y="110"/>
                        <a:pt x="155" y="111"/>
                        <a:pt x="156" y="111"/>
                      </a:cubicBezTo>
                      <a:cubicBezTo>
                        <a:pt x="156" y="110"/>
                        <a:pt x="156" y="110"/>
                        <a:pt x="156" y="110"/>
                      </a:cubicBezTo>
                      <a:cubicBezTo>
                        <a:pt x="156" y="110"/>
                        <a:pt x="156" y="109"/>
                        <a:pt x="157" y="110"/>
                      </a:cubicBezTo>
                      <a:cubicBezTo>
                        <a:pt x="157" y="110"/>
                        <a:pt x="156" y="110"/>
                        <a:pt x="156" y="111"/>
                      </a:cubicBezTo>
                      <a:cubicBezTo>
                        <a:pt x="157" y="111"/>
                        <a:pt x="157" y="110"/>
                        <a:pt x="157" y="111"/>
                      </a:cubicBezTo>
                      <a:cubicBezTo>
                        <a:pt x="157" y="111"/>
                        <a:pt x="157" y="111"/>
                        <a:pt x="157" y="112"/>
                      </a:cubicBezTo>
                      <a:cubicBezTo>
                        <a:pt x="156" y="111"/>
                        <a:pt x="154" y="112"/>
                        <a:pt x="153" y="109"/>
                      </a:cubicBezTo>
                      <a:cubicBezTo>
                        <a:pt x="152" y="110"/>
                        <a:pt x="151" y="109"/>
                        <a:pt x="151" y="110"/>
                      </a:cubicBezTo>
                      <a:cubicBezTo>
                        <a:pt x="151" y="109"/>
                        <a:pt x="151" y="109"/>
                        <a:pt x="151" y="108"/>
                      </a:cubicBezTo>
                      <a:cubicBezTo>
                        <a:pt x="152" y="108"/>
                        <a:pt x="152" y="109"/>
                        <a:pt x="152" y="109"/>
                      </a:cubicBezTo>
                      <a:cubicBezTo>
                        <a:pt x="152" y="108"/>
                        <a:pt x="150" y="108"/>
                        <a:pt x="151" y="107"/>
                      </a:cubicBezTo>
                      <a:cubicBezTo>
                        <a:pt x="151" y="107"/>
                        <a:pt x="152" y="108"/>
                        <a:pt x="153" y="108"/>
                      </a:cubicBezTo>
                      <a:cubicBezTo>
                        <a:pt x="152" y="107"/>
                        <a:pt x="151" y="107"/>
                        <a:pt x="151" y="106"/>
                      </a:cubicBezTo>
                      <a:cubicBezTo>
                        <a:pt x="150" y="106"/>
                        <a:pt x="150" y="107"/>
                        <a:pt x="150" y="107"/>
                      </a:cubicBezTo>
                      <a:cubicBezTo>
                        <a:pt x="150" y="107"/>
                        <a:pt x="150" y="107"/>
                        <a:pt x="150" y="108"/>
                      </a:cubicBezTo>
                      <a:cubicBezTo>
                        <a:pt x="150" y="108"/>
                        <a:pt x="150" y="107"/>
                        <a:pt x="149" y="107"/>
                      </a:cubicBezTo>
                      <a:cubicBezTo>
                        <a:pt x="149" y="108"/>
                        <a:pt x="149" y="108"/>
                        <a:pt x="149" y="108"/>
                      </a:cubicBezTo>
                      <a:cubicBezTo>
                        <a:pt x="149" y="109"/>
                        <a:pt x="149" y="108"/>
                        <a:pt x="149" y="108"/>
                      </a:cubicBezTo>
                      <a:cubicBezTo>
                        <a:pt x="149" y="108"/>
                        <a:pt x="149" y="108"/>
                        <a:pt x="148" y="108"/>
                      </a:cubicBezTo>
                      <a:cubicBezTo>
                        <a:pt x="148" y="107"/>
                        <a:pt x="149" y="106"/>
                        <a:pt x="149" y="107"/>
                      </a:cubicBezTo>
                      <a:cubicBezTo>
                        <a:pt x="150" y="107"/>
                        <a:pt x="149" y="106"/>
                        <a:pt x="150" y="106"/>
                      </a:cubicBezTo>
                      <a:cubicBezTo>
                        <a:pt x="149" y="106"/>
                        <a:pt x="149" y="105"/>
                        <a:pt x="148" y="105"/>
                      </a:cubicBezTo>
                      <a:cubicBezTo>
                        <a:pt x="148" y="105"/>
                        <a:pt x="148" y="104"/>
                        <a:pt x="148" y="104"/>
                      </a:cubicBezTo>
                      <a:cubicBezTo>
                        <a:pt x="147" y="103"/>
                        <a:pt x="146" y="105"/>
                        <a:pt x="145" y="103"/>
                      </a:cubicBezTo>
                      <a:cubicBezTo>
                        <a:pt x="146" y="103"/>
                        <a:pt x="146" y="103"/>
                        <a:pt x="146" y="102"/>
                      </a:cubicBezTo>
                      <a:cubicBezTo>
                        <a:pt x="146" y="102"/>
                        <a:pt x="146" y="102"/>
                        <a:pt x="146" y="101"/>
                      </a:cubicBezTo>
                      <a:cubicBezTo>
                        <a:pt x="146" y="101"/>
                        <a:pt x="145" y="102"/>
                        <a:pt x="146" y="101"/>
                      </a:cubicBezTo>
                      <a:cubicBezTo>
                        <a:pt x="145" y="101"/>
                        <a:pt x="145" y="101"/>
                        <a:pt x="145" y="101"/>
                      </a:cubicBezTo>
                      <a:cubicBezTo>
                        <a:pt x="145" y="102"/>
                        <a:pt x="145" y="101"/>
                        <a:pt x="145" y="101"/>
                      </a:cubicBezTo>
                      <a:cubicBezTo>
                        <a:pt x="145" y="102"/>
                        <a:pt x="145" y="102"/>
                        <a:pt x="144" y="102"/>
                      </a:cubicBezTo>
                      <a:cubicBezTo>
                        <a:pt x="144" y="101"/>
                        <a:pt x="144" y="101"/>
                        <a:pt x="144" y="100"/>
                      </a:cubicBezTo>
                      <a:cubicBezTo>
                        <a:pt x="144" y="100"/>
                        <a:pt x="145" y="100"/>
                        <a:pt x="145" y="100"/>
                      </a:cubicBezTo>
                      <a:cubicBezTo>
                        <a:pt x="145" y="99"/>
                        <a:pt x="143" y="98"/>
                        <a:pt x="143" y="99"/>
                      </a:cubicBezTo>
                      <a:cubicBezTo>
                        <a:pt x="142" y="99"/>
                        <a:pt x="142" y="99"/>
                        <a:pt x="141" y="99"/>
                      </a:cubicBezTo>
                      <a:close/>
                      <a:moveTo>
                        <a:pt x="150" y="106"/>
                      </a:moveTo>
                      <a:cubicBezTo>
                        <a:pt x="151" y="105"/>
                        <a:pt x="151" y="107"/>
                        <a:pt x="151" y="106"/>
                      </a:cubicBezTo>
                      <a:cubicBezTo>
                        <a:pt x="151" y="106"/>
                        <a:pt x="151" y="105"/>
                        <a:pt x="151" y="105"/>
                      </a:cubicBezTo>
                      <a:cubicBezTo>
                        <a:pt x="150" y="105"/>
                        <a:pt x="150" y="105"/>
                        <a:pt x="150" y="106"/>
                      </a:cubicBezTo>
                      <a:close/>
                      <a:moveTo>
                        <a:pt x="150" y="103"/>
                      </a:moveTo>
                      <a:cubicBezTo>
                        <a:pt x="150" y="103"/>
                        <a:pt x="149" y="103"/>
                        <a:pt x="149" y="104"/>
                      </a:cubicBezTo>
                      <a:cubicBezTo>
                        <a:pt x="150" y="104"/>
                        <a:pt x="150" y="104"/>
                        <a:pt x="150" y="104"/>
                      </a:cubicBezTo>
                      <a:cubicBezTo>
                        <a:pt x="150" y="104"/>
                        <a:pt x="150" y="105"/>
                        <a:pt x="150" y="105"/>
                      </a:cubicBezTo>
                      <a:cubicBezTo>
                        <a:pt x="150" y="104"/>
                        <a:pt x="150" y="104"/>
                        <a:pt x="151" y="103"/>
                      </a:cubicBezTo>
                      <a:cubicBezTo>
                        <a:pt x="150" y="103"/>
                        <a:pt x="150" y="103"/>
                        <a:pt x="150" y="103"/>
                      </a:cubicBezTo>
                      <a:close/>
                      <a:moveTo>
                        <a:pt x="145" y="99"/>
                      </a:moveTo>
                      <a:cubicBezTo>
                        <a:pt x="145" y="99"/>
                        <a:pt x="147" y="100"/>
                        <a:pt x="146" y="99"/>
                      </a:cubicBezTo>
                      <a:cubicBezTo>
                        <a:pt x="146" y="99"/>
                        <a:pt x="145" y="98"/>
                        <a:pt x="145" y="99"/>
                      </a:cubicBezTo>
                      <a:close/>
                      <a:moveTo>
                        <a:pt x="146" y="98"/>
                      </a:moveTo>
                      <a:cubicBezTo>
                        <a:pt x="145" y="98"/>
                        <a:pt x="145" y="97"/>
                        <a:pt x="145" y="98"/>
                      </a:cubicBezTo>
                      <a:cubicBezTo>
                        <a:pt x="145" y="98"/>
                        <a:pt x="146" y="98"/>
                        <a:pt x="146" y="98"/>
                      </a:cubicBezTo>
                      <a:close/>
                      <a:moveTo>
                        <a:pt x="139" y="78"/>
                      </a:moveTo>
                      <a:cubicBezTo>
                        <a:pt x="140" y="77"/>
                        <a:pt x="140" y="78"/>
                        <a:pt x="141" y="78"/>
                      </a:cubicBezTo>
                      <a:cubicBezTo>
                        <a:pt x="140" y="79"/>
                        <a:pt x="140" y="78"/>
                        <a:pt x="139" y="78"/>
                      </a:cubicBezTo>
                      <a:close/>
                      <a:moveTo>
                        <a:pt x="145" y="120"/>
                      </a:moveTo>
                      <a:cubicBezTo>
                        <a:pt x="145" y="120"/>
                        <a:pt x="145" y="121"/>
                        <a:pt x="145" y="121"/>
                      </a:cubicBezTo>
                      <a:cubicBezTo>
                        <a:pt x="145" y="121"/>
                        <a:pt x="145" y="121"/>
                        <a:pt x="146" y="121"/>
                      </a:cubicBezTo>
                      <a:cubicBezTo>
                        <a:pt x="146" y="121"/>
                        <a:pt x="146" y="121"/>
                        <a:pt x="146" y="122"/>
                      </a:cubicBezTo>
                      <a:cubicBezTo>
                        <a:pt x="145" y="122"/>
                        <a:pt x="145" y="121"/>
                        <a:pt x="145" y="120"/>
                      </a:cubicBezTo>
                      <a:close/>
                      <a:moveTo>
                        <a:pt x="151" y="84"/>
                      </a:moveTo>
                      <a:cubicBezTo>
                        <a:pt x="149" y="84"/>
                        <a:pt x="149" y="84"/>
                        <a:pt x="147" y="84"/>
                      </a:cubicBezTo>
                      <a:cubicBezTo>
                        <a:pt x="148" y="83"/>
                        <a:pt x="148" y="83"/>
                        <a:pt x="147" y="83"/>
                      </a:cubicBezTo>
                      <a:cubicBezTo>
                        <a:pt x="148" y="82"/>
                        <a:pt x="148" y="83"/>
                        <a:pt x="149" y="82"/>
                      </a:cubicBezTo>
                      <a:cubicBezTo>
                        <a:pt x="149" y="83"/>
                        <a:pt x="150" y="82"/>
                        <a:pt x="150" y="83"/>
                      </a:cubicBezTo>
                      <a:cubicBezTo>
                        <a:pt x="150" y="83"/>
                        <a:pt x="150" y="83"/>
                        <a:pt x="150" y="83"/>
                      </a:cubicBezTo>
                      <a:cubicBezTo>
                        <a:pt x="150" y="84"/>
                        <a:pt x="150" y="84"/>
                        <a:pt x="150" y="84"/>
                      </a:cubicBezTo>
                      <a:cubicBezTo>
                        <a:pt x="150" y="84"/>
                        <a:pt x="150" y="83"/>
                        <a:pt x="150" y="83"/>
                      </a:cubicBezTo>
                      <a:cubicBezTo>
                        <a:pt x="150" y="83"/>
                        <a:pt x="151" y="83"/>
                        <a:pt x="151" y="83"/>
                      </a:cubicBezTo>
                      <a:cubicBezTo>
                        <a:pt x="151" y="83"/>
                        <a:pt x="152" y="83"/>
                        <a:pt x="152" y="84"/>
                      </a:cubicBezTo>
                      <a:cubicBezTo>
                        <a:pt x="152" y="84"/>
                        <a:pt x="151" y="83"/>
                        <a:pt x="151" y="84"/>
                      </a:cubicBezTo>
                      <a:close/>
                      <a:moveTo>
                        <a:pt x="150" y="75"/>
                      </a:moveTo>
                      <a:cubicBezTo>
                        <a:pt x="150" y="75"/>
                        <a:pt x="150" y="75"/>
                        <a:pt x="150" y="75"/>
                      </a:cubicBezTo>
                      <a:cubicBezTo>
                        <a:pt x="150" y="76"/>
                        <a:pt x="150" y="76"/>
                        <a:pt x="150" y="76"/>
                      </a:cubicBezTo>
                      <a:cubicBezTo>
                        <a:pt x="150" y="76"/>
                        <a:pt x="148" y="75"/>
                        <a:pt x="148" y="76"/>
                      </a:cubicBezTo>
                      <a:cubicBezTo>
                        <a:pt x="148" y="75"/>
                        <a:pt x="149" y="76"/>
                        <a:pt x="150" y="75"/>
                      </a:cubicBezTo>
                      <a:close/>
                      <a:moveTo>
                        <a:pt x="219" y="67"/>
                      </a:moveTo>
                      <a:cubicBezTo>
                        <a:pt x="220" y="67"/>
                        <a:pt x="221" y="66"/>
                        <a:pt x="222" y="67"/>
                      </a:cubicBezTo>
                      <a:cubicBezTo>
                        <a:pt x="222" y="67"/>
                        <a:pt x="222" y="68"/>
                        <a:pt x="221" y="68"/>
                      </a:cubicBezTo>
                      <a:cubicBezTo>
                        <a:pt x="222" y="68"/>
                        <a:pt x="223" y="68"/>
                        <a:pt x="224" y="67"/>
                      </a:cubicBezTo>
                      <a:cubicBezTo>
                        <a:pt x="224" y="67"/>
                        <a:pt x="224" y="67"/>
                        <a:pt x="224" y="67"/>
                      </a:cubicBezTo>
                      <a:cubicBezTo>
                        <a:pt x="224" y="66"/>
                        <a:pt x="224" y="66"/>
                        <a:pt x="225" y="66"/>
                      </a:cubicBezTo>
                      <a:cubicBezTo>
                        <a:pt x="225" y="67"/>
                        <a:pt x="223" y="66"/>
                        <a:pt x="224" y="67"/>
                      </a:cubicBezTo>
                      <a:cubicBezTo>
                        <a:pt x="224" y="67"/>
                        <a:pt x="224" y="67"/>
                        <a:pt x="224" y="67"/>
                      </a:cubicBezTo>
                      <a:cubicBezTo>
                        <a:pt x="226" y="67"/>
                        <a:pt x="228" y="66"/>
                        <a:pt x="230" y="66"/>
                      </a:cubicBezTo>
                      <a:cubicBezTo>
                        <a:pt x="229" y="68"/>
                        <a:pt x="226" y="67"/>
                        <a:pt x="226" y="68"/>
                      </a:cubicBezTo>
                      <a:cubicBezTo>
                        <a:pt x="226" y="69"/>
                        <a:pt x="225" y="68"/>
                        <a:pt x="225" y="69"/>
                      </a:cubicBezTo>
                      <a:cubicBezTo>
                        <a:pt x="225" y="69"/>
                        <a:pt x="225" y="69"/>
                        <a:pt x="225" y="69"/>
                      </a:cubicBezTo>
                      <a:cubicBezTo>
                        <a:pt x="226" y="71"/>
                        <a:pt x="230" y="72"/>
                        <a:pt x="228" y="68"/>
                      </a:cubicBezTo>
                      <a:cubicBezTo>
                        <a:pt x="228" y="68"/>
                        <a:pt x="228" y="69"/>
                        <a:pt x="228" y="69"/>
                      </a:cubicBezTo>
                      <a:cubicBezTo>
                        <a:pt x="228" y="69"/>
                        <a:pt x="228" y="69"/>
                        <a:pt x="228" y="69"/>
                      </a:cubicBezTo>
                      <a:cubicBezTo>
                        <a:pt x="227" y="70"/>
                        <a:pt x="227" y="70"/>
                        <a:pt x="226" y="70"/>
                      </a:cubicBezTo>
                      <a:cubicBezTo>
                        <a:pt x="226" y="69"/>
                        <a:pt x="226" y="69"/>
                        <a:pt x="226" y="69"/>
                      </a:cubicBezTo>
                      <a:cubicBezTo>
                        <a:pt x="226" y="68"/>
                        <a:pt x="228" y="70"/>
                        <a:pt x="227" y="68"/>
                      </a:cubicBezTo>
                      <a:cubicBezTo>
                        <a:pt x="228" y="68"/>
                        <a:pt x="228" y="67"/>
                        <a:pt x="229" y="67"/>
                      </a:cubicBezTo>
                      <a:cubicBezTo>
                        <a:pt x="230" y="69"/>
                        <a:pt x="230" y="69"/>
                        <a:pt x="230" y="69"/>
                      </a:cubicBezTo>
                      <a:cubicBezTo>
                        <a:pt x="229" y="68"/>
                        <a:pt x="229" y="68"/>
                        <a:pt x="229" y="68"/>
                      </a:cubicBezTo>
                      <a:cubicBezTo>
                        <a:pt x="229" y="68"/>
                        <a:pt x="229" y="68"/>
                        <a:pt x="229" y="69"/>
                      </a:cubicBezTo>
                      <a:cubicBezTo>
                        <a:pt x="229" y="70"/>
                        <a:pt x="230" y="69"/>
                        <a:pt x="230" y="70"/>
                      </a:cubicBezTo>
                      <a:cubicBezTo>
                        <a:pt x="230" y="70"/>
                        <a:pt x="230" y="70"/>
                        <a:pt x="231" y="70"/>
                      </a:cubicBezTo>
                      <a:cubicBezTo>
                        <a:pt x="231" y="71"/>
                        <a:pt x="231" y="70"/>
                        <a:pt x="232" y="70"/>
                      </a:cubicBezTo>
                      <a:cubicBezTo>
                        <a:pt x="232" y="72"/>
                        <a:pt x="230" y="70"/>
                        <a:pt x="230" y="70"/>
                      </a:cubicBezTo>
                      <a:cubicBezTo>
                        <a:pt x="228" y="71"/>
                        <a:pt x="227" y="72"/>
                        <a:pt x="226" y="74"/>
                      </a:cubicBezTo>
                      <a:cubicBezTo>
                        <a:pt x="226" y="74"/>
                        <a:pt x="226" y="74"/>
                        <a:pt x="226" y="73"/>
                      </a:cubicBezTo>
                      <a:cubicBezTo>
                        <a:pt x="225" y="74"/>
                        <a:pt x="224" y="74"/>
                        <a:pt x="223" y="74"/>
                      </a:cubicBezTo>
                      <a:cubicBezTo>
                        <a:pt x="224" y="73"/>
                        <a:pt x="226" y="73"/>
                        <a:pt x="226" y="72"/>
                      </a:cubicBezTo>
                      <a:cubicBezTo>
                        <a:pt x="226" y="71"/>
                        <a:pt x="225" y="71"/>
                        <a:pt x="225" y="71"/>
                      </a:cubicBezTo>
                      <a:cubicBezTo>
                        <a:pt x="225" y="70"/>
                        <a:pt x="224" y="69"/>
                        <a:pt x="225" y="69"/>
                      </a:cubicBezTo>
                      <a:cubicBezTo>
                        <a:pt x="225" y="69"/>
                        <a:pt x="225" y="69"/>
                        <a:pt x="224" y="68"/>
                      </a:cubicBezTo>
                      <a:cubicBezTo>
                        <a:pt x="224" y="68"/>
                        <a:pt x="224" y="69"/>
                        <a:pt x="224" y="69"/>
                      </a:cubicBezTo>
                      <a:cubicBezTo>
                        <a:pt x="224" y="69"/>
                        <a:pt x="224" y="69"/>
                        <a:pt x="224" y="69"/>
                      </a:cubicBezTo>
                      <a:cubicBezTo>
                        <a:pt x="224" y="70"/>
                        <a:pt x="223" y="70"/>
                        <a:pt x="223" y="70"/>
                      </a:cubicBezTo>
                      <a:cubicBezTo>
                        <a:pt x="223" y="71"/>
                        <a:pt x="223" y="71"/>
                        <a:pt x="224" y="71"/>
                      </a:cubicBezTo>
                      <a:cubicBezTo>
                        <a:pt x="224" y="71"/>
                        <a:pt x="224" y="71"/>
                        <a:pt x="224" y="70"/>
                      </a:cubicBezTo>
                      <a:cubicBezTo>
                        <a:pt x="225" y="71"/>
                        <a:pt x="225" y="72"/>
                        <a:pt x="226" y="72"/>
                      </a:cubicBezTo>
                      <a:cubicBezTo>
                        <a:pt x="225" y="74"/>
                        <a:pt x="223" y="71"/>
                        <a:pt x="222" y="72"/>
                      </a:cubicBezTo>
                      <a:cubicBezTo>
                        <a:pt x="223" y="73"/>
                        <a:pt x="223" y="73"/>
                        <a:pt x="223" y="73"/>
                      </a:cubicBezTo>
                      <a:cubicBezTo>
                        <a:pt x="223" y="73"/>
                        <a:pt x="223" y="72"/>
                        <a:pt x="224" y="73"/>
                      </a:cubicBezTo>
                      <a:cubicBezTo>
                        <a:pt x="224" y="73"/>
                        <a:pt x="223" y="73"/>
                        <a:pt x="222" y="73"/>
                      </a:cubicBezTo>
                      <a:cubicBezTo>
                        <a:pt x="223" y="74"/>
                        <a:pt x="223" y="74"/>
                        <a:pt x="223" y="75"/>
                      </a:cubicBezTo>
                      <a:cubicBezTo>
                        <a:pt x="224" y="74"/>
                        <a:pt x="226" y="74"/>
                        <a:pt x="226" y="75"/>
                      </a:cubicBezTo>
                      <a:cubicBezTo>
                        <a:pt x="226" y="75"/>
                        <a:pt x="226" y="75"/>
                        <a:pt x="227" y="75"/>
                      </a:cubicBezTo>
                      <a:cubicBezTo>
                        <a:pt x="226" y="73"/>
                        <a:pt x="227" y="73"/>
                        <a:pt x="228" y="73"/>
                      </a:cubicBezTo>
                      <a:cubicBezTo>
                        <a:pt x="228" y="74"/>
                        <a:pt x="228" y="74"/>
                        <a:pt x="229" y="74"/>
                      </a:cubicBezTo>
                      <a:cubicBezTo>
                        <a:pt x="227" y="77"/>
                        <a:pt x="225" y="75"/>
                        <a:pt x="223" y="75"/>
                      </a:cubicBezTo>
                      <a:cubicBezTo>
                        <a:pt x="223" y="76"/>
                        <a:pt x="222" y="77"/>
                        <a:pt x="221" y="75"/>
                      </a:cubicBezTo>
                      <a:cubicBezTo>
                        <a:pt x="221" y="75"/>
                        <a:pt x="222" y="75"/>
                        <a:pt x="222" y="75"/>
                      </a:cubicBezTo>
                      <a:cubicBezTo>
                        <a:pt x="222" y="75"/>
                        <a:pt x="222" y="75"/>
                        <a:pt x="221" y="75"/>
                      </a:cubicBezTo>
                      <a:cubicBezTo>
                        <a:pt x="221" y="74"/>
                        <a:pt x="222" y="75"/>
                        <a:pt x="222" y="74"/>
                      </a:cubicBezTo>
                      <a:cubicBezTo>
                        <a:pt x="222" y="73"/>
                        <a:pt x="222" y="74"/>
                        <a:pt x="222" y="73"/>
                      </a:cubicBezTo>
                      <a:cubicBezTo>
                        <a:pt x="221" y="73"/>
                        <a:pt x="222" y="74"/>
                        <a:pt x="221" y="74"/>
                      </a:cubicBezTo>
                      <a:cubicBezTo>
                        <a:pt x="221" y="74"/>
                        <a:pt x="221" y="74"/>
                        <a:pt x="221" y="73"/>
                      </a:cubicBezTo>
                      <a:cubicBezTo>
                        <a:pt x="221" y="73"/>
                        <a:pt x="221" y="73"/>
                        <a:pt x="220" y="72"/>
                      </a:cubicBezTo>
                      <a:cubicBezTo>
                        <a:pt x="220" y="72"/>
                        <a:pt x="220" y="73"/>
                        <a:pt x="220" y="74"/>
                      </a:cubicBezTo>
                      <a:cubicBezTo>
                        <a:pt x="220" y="74"/>
                        <a:pt x="219" y="73"/>
                        <a:pt x="219" y="73"/>
                      </a:cubicBezTo>
                      <a:cubicBezTo>
                        <a:pt x="219" y="73"/>
                        <a:pt x="219" y="73"/>
                        <a:pt x="218" y="73"/>
                      </a:cubicBezTo>
                      <a:cubicBezTo>
                        <a:pt x="218" y="73"/>
                        <a:pt x="218" y="73"/>
                        <a:pt x="218" y="72"/>
                      </a:cubicBezTo>
                      <a:cubicBezTo>
                        <a:pt x="219" y="72"/>
                        <a:pt x="219" y="73"/>
                        <a:pt x="219" y="73"/>
                      </a:cubicBezTo>
                      <a:cubicBezTo>
                        <a:pt x="219" y="73"/>
                        <a:pt x="219" y="72"/>
                        <a:pt x="219" y="71"/>
                      </a:cubicBezTo>
                      <a:cubicBezTo>
                        <a:pt x="219" y="71"/>
                        <a:pt x="219" y="71"/>
                        <a:pt x="219" y="71"/>
                      </a:cubicBezTo>
                      <a:cubicBezTo>
                        <a:pt x="219" y="71"/>
                        <a:pt x="219" y="72"/>
                        <a:pt x="219" y="72"/>
                      </a:cubicBezTo>
                      <a:cubicBezTo>
                        <a:pt x="221" y="72"/>
                        <a:pt x="222" y="71"/>
                        <a:pt x="222" y="70"/>
                      </a:cubicBezTo>
                      <a:cubicBezTo>
                        <a:pt x="223" y="70"/>
                        <a:pt x="222" y="70"/>
                        <a:pt x="222" y="70"/>
                      </a:cubicBezTo>
                      <a:cubicBezTo>
                        <a:pt x="222" y="71"/>
                        <a:pt x="223" y="70"/>
                        <a:pt x="223" y="70"/>
                      </a:cubicBezTo>
                      <a:cubicBezTo>
                        <a:pt x="222" y="69"/>
                        <a:pt x="222" y="70"/>
                        <a:pt x="222" y="69"/>
                      </a:cubicBezTo>
                      <a:cubicBezTo>
                        <a:pt x="222" y="70"/>
                        <a:pt x="222" y="69"/>
                        <a:pt x="223" y="69"/>
                      </a:cubicBezTo>
                      <a:cubicBezTo>
                        <a:pt x="222" y="68"/>
                        <a:pt x="222" y="69"/>
                        <a:pt x="222" y="69"/>
                      </a:cubicBezTo>
                      <a:cubicBezTo>
                        <a:pt x="222" y="69"/>
                        <a:pt x="221" y="70"/>
                        <a:pt x="221" y="70"/>
                      </a:cubicBezTo>
                      <a:cubicBezTo>
                        <a:pt x="221" y="69"/>
                        <a:pt x="221" y="69"/>
                        <a:pt x="221" y="69"/>
                      </a:cubicBezTo>
                      <a:cubicBezTo>
                        <a:pt x="221" y="68"/>
                        <a:pt x="220" y="70"/>
                        <a:pt x="220" y="69"/>
                      </a:cubicBezTo>
                      <a:cubicBezTo>
                        <a:pt x="220" y="69"/>
                        <a:pt x="221" y="70"/>
                        <a:pt x="221" y="71"/>
                      </a:cubicBezTo>
                      <a:cubicBezTo>
                        <a:pt x="221" y="71"/>
                        <a:pt x="221" y="70"/>
                        <a:pt x="221" y="70"/>
                      </a:cubicBezTo>
                      <a:cubicBezTo>
                        <a:pt x="221" y="70"/>
                        <a:pt x="221" y="71"/>
                        <a:pt x="220" y="71"/>
                      </a:cubicBezTo>
                      <a:cubicBezTo>
                        <a:pt x="220" y="71"/>
                        <a:pt x="221" y="71"/>
                        <a:pt x="221" y="71"/>
                      </a:cubicBezTo>
                      <a:cubicBezTo>
                        <a:pt x="220" y="71"/>
                        <a:pt x="220" y="70"/>
                        <a:pt x="220" y="70"/>
                      </a:cubicBezTo>
                      <a:cubicBezTo>
                        <a:pt x="219" y="71"/>
                        <a:pt x="219" y="70"/>
                        <a:pt x="217" y="72"/>
                      </a:cubicBezTo>
                      <a:cubicBezTo>
                        <a:pt x="217" y="69"/>
                        <a:pt x="216" y="69"/>
                        <a:pt x="215" y="70"/>
                      </a:cubicBezTo>
                      <a:cubicBezTo>
                        <a:pt x="214" y="70"/>
                        <a:pt x="215" y="71"/>
                        <a:pt x="215" y="71"/>
                      </a:cubicBezTo>
                      <a:cubicBezTo>
                        <a:pt x="214" y="71"/>
                        <a:pt x="214" y="71"/>
                        <a:pt x="214" y="70"/>
                      </a:cubicBezTo>
                      <a:cubicBezTo>
                        <a:pt x="214" y="69"/>
                        <a:pt x="214" y="70"/>
                        <a:pt x="214" y="70"/>
                      </a:cubicBezTo>
                      <a:cubicBezTo>
                        <a:pt x="214" y="69"/>
                        <a:pt x="214" y="68"/>
                        <a:pt x="213" y="69"/>
                      </a:cubicBezTo>
                      <a:cubicBezTo>
                        <a:pt x="213" y="69"/>
                        <a:pt x="213" y="70"/>
                        <a:pt x="213" y="70"/>
                      </a:cubicBezTo>
                      <a:cubicBezTo>
                        <a:pt x="213" y="71"/>
                        <a:pt x="213" y="70"/>
                        <a:pt x="213" y="71"/>
                      </a:cubicBezTo>
                      <a:cubicBezTo>
                        <a:pt x="213" y="71"/>
                        <a:pt x="213" y="71"/>
                        <a:pt x="212" y="71"/>
                      </a:cubicBezTo>
                      <a:cubicBezTo>
                        <a:pt x="212" y="70"/>
                        <a:pt x="212" y="70"/>
                        <a:pt x="212" y="69"/>
                      </a:cubicBezTo>
                      <a:cubicBezTo>
                        <a:pt x="212" y="70"/>
                        <a:pt x="212" y="69"/>
                        <a:pt x="212" y="69"/>
                      </a:cubicBezTo>
                      <a:cubicBezTo>
                        <a:pt x="212" y="69"/>
                        <a:pt x="211" y="69"/>
                        <a:pt x="211" y="69"/>
                      </a:cubicBezTo>
                      <a:cubicBezTo>
                        <a:pt x="211" y="70"/>
                        <a:pt x="212" y="69"/>
                        <a:pt x="212" y="70"/>
                      </a:cubicBezTo>
                      <a:cubicBezTo>
                        <a:pt x="212" y="71"/>
                        <a:pt x="210" y="72"/>
                        <a:pt x="209" y="71"/>
                      </a:cubicBezTo>
                      <a:cubicBezTo>
                        <a:pt x="209" y="71"/>
                        <a:pt x="209" y="71"/>
                        <a:pt x="208" y="71"/>
                      </a:cubicBezTo>
                      <a:cubicBezTo>
                        <a:pt x="208" y="70"/>
                        <a:pt x="209" y="70"/>
                        <a:pt x="209" y="70"/>
                      </a:cubicBezTo>
                      <a:cubicBezTo>
                        <a:pt x="209" y="70"/>
                        <a:pt x="210" y="71"/>
                        <a:pt x="210" y="70"/>
                      </a:cubicBezTo>
                      <a:cubicBezTo>
                        <a:pt x="210" y="71"/>
                        <a:pt x="210" y="70"/>
                        <a:pt x="210" y="71"/>
                      </a:cubicBezTo>
                      <a:cubicBezTo>
                        <a:pt x="210" y="71"/>
                        <a:pt x="211" y="70"/>
                        <a:pt x="211" y="69"/>
                      </a:cubicBezTo>
                      <a:cubicBezTo>
                        <a:pt x="209" y="69"/>
                        <a:pt x="208" y="70"/>
                        <a:pt x="207" y="70"/>
                      </a:cubicBezTo>
                      <a:cubicBezTo>
                        <a:pt x="207" y="71"/>
                        <a:pt x="208" y="70"/>
                        <a:pt x="208" y="71"/>
                      </a:cubicBezTo>
                      <a:cubicBezTo>
                        <a:pt x="208" y="71"/>
                        <a:pt x="208" y="71"/>
                        <a:pt x="208" y="71"/>
                      </a:cubicBezTo>
                      <a:cubicBezTo>
                        <a:pt x="209" y="71"/>
                        <a:pt x="209" y="71"/>
                        <a:pt x="209" y="71"/>
                      </a:cubicBezTo>
                      <a:cubicBezTo>
                        <a:pt x="209" y="71"/>
                        <a:pt x="209" y="71"/>
                        <a:pt x="209" y="71"/>
                      </a:cubicBezTo>
                      <a:cubicBezTo>
                        <a:pt x="208" y="72"/>
                        <a:pt x="207" y="72"/>
                        <a:pt x="206" y="72"/>
                      </a:cubicBezTo>
                      <a:cubicBezTo>
                        <a:pt x="206" y="72"/>
                        <a:pt x="207" y="72"/>
                        <a:pt x="207" y="73"/>
                      </a:cubicBezTo>
                      <a:cubicBezTo>
                        <a:pt x="207" y="74"/>
                        <a:pt x="206" y="72"/>
                        <a:pt x="206" y="73"/>
                      </a:cubicBezTo>
                      <a:cubicBezTo>
                        <a:pt x="206" y="73"/>
                        <a:pt x="206" y="73"/>
                        <a:pt x="206" y="73"/>
                      </a:cubicBezTo>
                      <a:cubicBezTo>
                        <a:pt x="206" y="72"/>
                        <a:pt x="206" y="73"/>
                        <a:pt x="205" y="72"/>
                      </a:cubicBezTo>
                      <a:cubicBezTo>
                        <a:pt x="205" y="72"/>
                        <a:pt x="205" y="72"/>
                        <a:pt x="205" y="73"/>
                      </a:cubicBezTo>
                      <a:cubicBezTo>
                        <a:pt x="204" y="73"/>
                        <a:pt x="203" y="72"/>
                        <a:pt x="203" y="73"/>
                      </a:cubicBezTo>
                      <a:cubicBezTo>
                        <a:pt x="203" y="72"/>
                        <a:pt x="202" y="72"/>
                        <a:pt x="202" y="72"/>
                      </a:cubicBezTo>
                      <a:cubicBezTo>
                        <a:pt x="202" y="71"/>
                        <a:pt x="203" y="72"/>
                        <a:pt x="203" y="72"/>
                      </a:cubicBezTo>
                      <a:cubicBezTo>
                        <a:pt x="203" y="70"/>
                        <a:pt x="202" y="72"/>
                        <a:pt x="202" y="72"/>
                      </a:cubicBezTo>
                      <a:cubicBezTo>
                        <a:pt x="200" y="72"/>
                        <a:pt x="198" y="72"/>
                        <a:pt x="197" y="71"/>
                      </a:cubicBezTo>
                      <a:cubicBezTo>
                        <a:pt x="197" y="72"/>
                        <a:pt x="198" y="72"/>
                        <a:pt x="198" y="73"/>
                      </a:cubicBezTo>
                      <a:cubicBezTo>
                        <a:pt x="197" y="72"/>
                        <a:pt x="197" y="73"/>
                        <a:pt x="196" y="72"/>
                      </a:cubicBezTo>
                      <a:cubicBezTo>
                        <a:pt x="196" y="71"/>
                        <a:pt x="197" y="72"/>
                        <a:pt x="196" y="71"/>
                      </a:cubicBezTo>
                      <a:cubicBezTo>
                        <a:pt x="197" y="71"/>
                        <a:pt x="197" y="71"/>
                        <a:pt x="197" y="70"/>
                      </a:cubicBezTo>
                      <a:cubicBezTo>
                        <a:pt x="197" y="70"/>
                        <a:pt x="197" y="70"/>
                        <a:pt x="198" y="70"/>
                      </a:cubicBezTo>
                      <a:cubicBezTo>
                        <a:pt x="198" y="70"/>
                        <a:pt x="198" y="70"/>
                        <a:pt x="198" y="71"/>
                      </a:cubicBezTo>
                      <a:cubicBezTo>
                        <a:pt x="198" y="71"/>
                        <a:pt x="198" y="71"/>
                        <a:pt x="199" y="71"/>
                      </a:cubicBezTo>
                      <a:cubicBezTo>
                        <a:pt x="199" y="71"/>
                        <a:pt x="198" y="70"/>
                        <a:pt x="198" y="70"/>
                      </a:cubicBezTo>
                      <a:cubicBezTo>
                        <a:pt x="198" y="70"/>
                        <a:pt x="198" y="70"/>
                        <a:pt x="199" y="70"/>
                      </a:cubicBezTo>
                      <a:cubicBezTo>
                        <a:pt x="200" y="72"/>
                        <a:pt x="202" y="70"/>
                        <a:pt x="203" y="70"/>
                      </a:cubicBezTo>
                      <a:cubicBezTo>
                        <a:pt x="203" y="70"/>
                        <a:pt x="203" y="70"/>
                        <a:pt x="202" y="70"/>
                      </a:cubicBezTo>
                      <a:cubicBezTo>
                        <a:pt x="202" y="68"/>
                        <a:pt x="203" y="69"/>
                        <a:pt x="204" y="68"/>
                      </a:cubicBezTo>
                      <a:cubicBezTo>
                        <a:pt x="204" y="68"/>
                        <a:pt x="203" y="69"/>
                        <a:pt x="203" y="68"/>
                      </a:cubicBezTo>
                      <a:cubicBezTo>
                        <a:pt x="203" y="68"/>
                        <a:pt x="202" y="70"/>
                        <a:pt x="201" y="70"/>
                      </a:cubicBezTo>
                      <a:cubicBezTo>
                        <a:pt x="201" y="69"/>
                        <a:pt x="201" y="69"/>
                        <a:pt x="200" y="69"/>
                      </a:cubicBezTo>
                      <a:cubicBezTo>
                        <a:pt x="200" y="68"/>
                        <a:pt x="201" y="69"/>
                        <a:pt x="202" y="68"/>
                      </a:cubicBezTo>
                      <a:cubicBezTo>
                        <a:pt x="201" y="68"/>
                        <a:pt x="199" y="68"/>
                        <a:pt x="199" y="69"/>
                      </a:cubicBezTo>
                      <a:cubicBezTo>
                        <a:pt x="199" y="69"/>
                        <a:pt x="199" y="69"/>
                        <a:pt x="199" y="69"/>
                      </a:cubicBezTo>
                      <a:cubicBezTo>
                        <a:pt x="199" y="69"/>
                        <a:pt x="199" y="69"/>
                        <a:pt x="199" y="68"/>
                      </a:cubicBezTo>
                      <a:cubicBezTo>
                        <a:pt x="199" y="68"/>
                        <a:pt x="198" y="68"/>
                        <a:pt x="198" y="69"/>
                      </a:cubicBezTo>
                      <a:cubicBezTo>
                        <a:pt x="198" y="69"/>
                        <a:pt x="198" y="69"/>
                        <a:pt x="198" y="69"/>
                      </a:cubicBezTo>
                      <a:cubicBezTo>
                        <a:pt x="198" y="69"/>
                        <a:pt x="198" y="69"/>
                        <a:pt x="198" y="69"/>
                      </a:cubicBezTo>
                      <a:cubicBezTo>
                        <a:pt x="197" y="67"/>
                        <a:pt x="196" y="70"/>
                        <a:pt x="194" y="70"/>
                      </a:cubicBezTo>
                      <a:cubicBezTo>
                        <a:pt x="194" y="71"/>
                        <a:pt x="195" y="70"/>
                        <a:pt x="195" y="72"/>
                      </a:cubicBezTo>
                      <a:cubicBezTo>
                        <a:pt x="195" y="72"/>
                        <a:pt x="195" y="71"/>
                        <a:pt x="195" y="71"/>
                      </a:cubicBezTo>
                      <a:cubicBezTo>
                        <a:pt x="194" y="72"/>
                        <a:pt x="195" y="72"/>
                        <a:pt x="195" y="72"/>
                      </a:cubicBezTo>
                      <a:cubicBezTo>
                        <a:pt x="195" y="72"/>
                        <a:pt x="196" y="72"/>
                        <a:pt x="196" y="73"/>
                      </a:cubicBezTo>
                      <a:cubicBezTo>
                        <a:pt x="195" y="72"/>
                        <a:pt x="196" y="74"/>
                        <a:pt x="195" y="74"/>
                      </a:cubicBezTo>
                      <a:cubicBezTo>
                        <a:pt x="195" y="74"/>
                        <a:pt x="195" y="74"/>
                        <a:pt x="195" y="74"/>
                      </a:cubicBezTo>
                      <a:cubicBezTo>
                        <a:pt x="195" y="74"/>
                        <a:pt x="196" y="74"/>
                        <a:pt x="196" y="74"/>
                      </a:cubicBezTo>
                      <a:cubicBezTo>
                        <a:pt x="196" y="75"/>
                        <a:pt x="197" y="74"/>
                        <a:pt x="197" y="76"/>
                      </a:cubicBezTo>
                      <a:cubicBezTo>
                        <a:pt x="197" y="75"/>
                        <a:pt x="196" y="75"/>
                        <a:pt x="196" y="75"/>
                      </a:cubicBezTo>
                      <a:cubicBezTo>
                        <a:pt x="196" y="76"/>
                        <a:pt x="197" y="76"/>
                        <a:pt x="198" y="76"/>
                      </a:cubicBezTo>
                      <a:cubicBezTo>
                        <a:pt x="198" y="76"/>
                        <a:pt x="198" y="76"/>
                        <a:pt x="198" y="77"/>
                      </a:cubicBezTo>
                      <a:cubicBezTo>
                        <a:pt x="199" y="77"/>
                        <a:pt x="198" y="76"/>
                        <a:pt x="198" y="75"/>
                      </a:cubicBezTo>
                      <a:cubicBezTo>
                        <a:pt x="198" y="76"/>
                        <a:pt x="199" y="76"/>
                        <a:pt x="199" y="76"/>
                      </a:cubicBezTo>
                      <a:cubicBezTo>
                        <a:pt x="199" y="76"/>
                        <a:pt x="199" y="75"/>
                        <a:pt x="200" y="75"/>
                      </a:cubicBezTo>
                      <a:cubicBezTo>
                        <a:pt x="200" y="75"/>
                        <a:pt x="199" y="75"/>
                        <a:pt x="199" y="75"/>
                      </a:cubicBezTo>
                      <a:cubicBezTo>
                        <a:pt x="199" y="74"/>
                        <a:pt x="199" y="73"/>
                        <a:pt x="200" y="73"/>
                      </a:cubicBezTo>
                      <a:cubicBezTo>
                        <a:pt x="200" y="74"/>
                        <a:pt x="200" y="74"/>
                        <a:pt x="200" y="75"/>
                      </a:cubicBezTo>
                      <a:cubicBezTo>
                        <a:pt x="200" y="75"/>
                        <a:pt x="200" y="74"/>
                        <a:pt x="201" y="74"/>
                      </a:cubicBezTo>
                      <a:cubicBezTo>
                        <a:pt x="200" y="74"/>
                        <a:pt x="201" y="74"/>
                        <a:pt x="201" y="75"/>
                      </a:cubicBezTo>
                      <a:cubicBezTo>
                        <a:pt x="201" y="75"/>
                        <a:pt x="202" y="74"/>
                        <a:pt x="202" y="74"/>
                      </a:cubicBezTo>
                      <a:cubicBezTo>
                        <a:pt x="202" y="75"/>
                        <a:pt x="203" y="74"/>
                        <a:pt x="203" y="75"/>
                      </a:cubicBezTo>
                      <a:cubicBezTo>
                        <a:pt x="203" y="75"/>
                        <a:pt x="202" y="75"/>
                        <a:pt x="202" y="75"/>
                      </a:cubicBezTo>
                      <a:cubicBezTo>
                        <a:pt x="202" y="76"/>
                        <a:pt x="202" y="76"/>
                        <a:pt x="202" y="76"/>
                      </a:cubicBezTo>
                      <a:cubicBezTo>
                        <a:pt x="202" y="76"/>
                        <a:pt x="202" y="76"/>
                        <a:pt x="202" y="76"/>
                      </a:cubicBezTo>
                      <a:cubicBezTo>
                        <a:pt x="202" y="76"/>
                        <a:pt x="203" y="76"/>
                        <a:pt x="203" y="77"/>
                      </a:cubicBezTo>
                      <a:cubicBezTo>
                        <a:pt x="203" y="77"/>
                        <a:pt x="204" y="77"/>
                        <a:pt x="204" y="77"/>
                      </a:cubicBezTo>
                      <a:cubicBezTo>
                        <a:pt x="204" y="77"/>
                        <a:pt x="204" y="77"/>
                        <a:pt x="204" y="78"/>
                      </a:cubicBezTo>
                      <a:cubicBezTo>
                        <a:pt x="205" y="78"/>
                        <a:pt x="204" y="77"/>
                        <a:pt x="205" y="77"/>
                      </a:cubicBezTo>
                      <a:cubicBezTo>
                        <a:pt x="205" y="79"/>
                        <a:pt x="204" y="79"/>
                        <a:pt x="203" y="79"/>
                      </a:cubicBezTo>
                      <a:cubicBezTo>
                        <a:pt x="203" y="78"/>
                        <a:pt x="203" y="78"/>
                        <a:pt x="203" y="78"/>
                      </a:cubicBezTo>
                      <a:cubicBezTo>
                        <a:pt x="203" y="78"/>
                        <a:pt x="203" y="78"/>
                        <a:pt x="203" y="78"/>
                      </a:cubicBezTo>
                      <a:cubicBezTo>
                        <a:pt x="203" y="79"/>
                        <a:pt x="203" y="79"/>
                        <a:pt x="203" y="80"/>
                      </a:cubicBezTo>
                      <a:cubicBezTo>
                        <a:pt x="204" y="79"/>
                        <a:pt x="205" y="80"/>
                        <a:pt x="205" y="80"/>
                      </a:cubicBezTo>
                      <a:cubicBezTo>
                        <a:pt x="205" y="79"/>
                        <a:pt x="205" y="79"/>
                        <a:pt x="205" y="79"/>
                      </a:cubicBezTo>
                      <a:cubicBezTo>
                        <a:pt x="205" y="78"/>
                        <a:pt x="206" y="79"/>
                        <a:pt x="206" y="78"/>
                      </a:cubicBezTo>
                      <a:cubicBezTo>
                        <a:pt x="206" y="78"/>
                        <a:pt x="205" y="78"/>
                        <a:pt x="205" y="78"/>
                      </a:cubicBezTo>
                      <a:cubicBezTo>
                        <a:pt x="205" y="78"/>
                        <a:pt x="206" y="77"/>
                        <a:pt x="205" y="77"/>
                      </a:cubicBezTo>
                      <a:cubicBezTo>
                        <a:pt x="205" y="76"/>
                        <a:pt x="206" y="78"/>
                        <a:pt x="206" y="76"/>
                      </a:cubicBezTo>
                      <a:cubicBezTo>
                        <a:pt x="206" y="76"/>
                        <a:pt x="206" y="76"/>
                        <a:pt x="206" y="76"/>
                      </a:cubicBezTo>
                      <a:cubicBezTo>
                        <a:pt x="206" y="79"/>
                        <a:pt x="208" y="79"/>
                        <a:pt x="208" y="78"/>
                      </a:cubicBezTo>
                      <a:cubicBezTo>
                        <a:pt x="209" y="78"/>
                        <a:pt x="210" y="77"/>
                        <a:pt x="211" y="78"/>
                      </a:cubicBezTo>
                      <a:cubicBezTo>
                        <a:pt x="211" y="77"/>
                        <a:pt x="212" y="77"/>
                        <a:pt x="213" y="77"/>
                      </a:cubicBezTo>
                      <a:cubicBezTo>
                        <a:pt x="213" y="78"/>
                        <a:pt x="212" y="78"/>
                        <a:pt x="212" y="79"/>
                      </a:cubicBezTo>
                      <a:cubicBezTo>
                        <a:pt x="212" y="78"/>
                        <a:pt x="212" y="78"/>
                        <a:pt x="212" y="78"/>
                      </a:cubicBezTo>
                      <a:cubicBezTo>
                        <a:pt x="211" y="79"/>
                        <a:pt x="211" y="79"/>
                        <a:pt x="211" y="79"/>
                      </a:cubicBezTo>
                      <a:cubicBezTo>
                        <a:pt x="211" y="79"/>
                        <a:pt x="211" y="78"/>
                        <a:pt x="211" y="78"/>
                      </a:cubicBezTo>
                      <a:cubicBezTo>
                        <a:pt x="210" y="78"/>
                        <a:pt x="211" y="79"/>
                        <a:pt x="211" y="79"/>
                      </a:cubicBezTo>
                      <a:cubicBezTo>
                        <a:pt x="210" y="79"/>
                        <a:pt x="210" y="79"/>
                        <a:pt x="210" y="79"/>
                      </a:cubicBezTo>
                      <a:cubicBezTo>
                        <a:pt x="209" y="79"/>
                        <a:pt x="210" y="80"/>
                        <a:pt x="210" y="80"/>
                      </a:cubicBezTo>
                      <a:cubicBezTo>
                        <a:pt x="210" y="80"/>
                        <a:pt x="210" y="80"/>
                        <a:pt x="209" y="79"/>
                      </a:cubicBezTo>
                      <a:cubicBezTo>
                        <a:pt x="209" y="79"/>
                        <a:pt x="210" y="80"/>
                        <a:pt x="209" y="80"/>
                      </a:cubicBezTo>
                      <a:cubicBezTo>
                        <a:pt x="209" y="80"/>
                        <a:pt x="209" y="80"/>
                        <a:pt x="209" y="79"/>
                      </a:cubicBezTo>
                      <a:cubicBezTo>
                        <a:pt x="209" y="79"/>
                        <a:pt x="209" y="80"/>
                        <a:pt x="208" y="80"/>
                      </a:cubicBezTo>
                      <a:cubicBezTo>
                        <a:pt x="208" y="79"/>
                        <a:pt x="209" y="79"/>
                        <a:pt x="209" y="79"/>
                      </a:cubicBezTo>
                      <a:cubicBezTo>
                        <a:pt x="209" y="79"/>
                        <a:pt x="207" y="79"/>
                        <a:pt x="208" y="80"/>
                      </a:cubicBezTo>
                      <a:cubicBezTo>
                        <a:pt x="208" y="80"/>
                        <a:pt x="208" y="80"/>
                        <a:pt x="207" y="79"/>
                      </a:cubicBezTo>
                      <a:cubicBezTo>
                        <a:pt x="206" y="80"/>
                        <a:pt x="207" y="81"/>
                        <a:pt x="207" y="82"/>
                      </a:cubicBezTo>
                      <a:cubicBezTo>
                        <a:pt x="207" y="82"/>
                        <a:pt x="207" y="81"/>
                        <a:pt x="208" y="81"/>
                      </a:cubicBezTo>
                      <a:cubicBezTo>
                        <a:pt x="208" y="80"/>
                        <a:pt x="208" y="80"/>
                        <a:pt x="209" y="81"/>
                      </a:cubicBezTo>
                      <a:cubicBezTo>
                        <a:pt x="209" y="81"/>
                        <a:pt x="208" y="80"/>
                        <a:pt x="208" y="81"/>
                      </a:cubicBezTo>
                      <a:cubicBezTo>
                        <a:pt x="208" y="81"/>
                        <a:pt x="208" y="82"/>
                        <a:pt x="208" y="82"/>
                      </a:cubicBezTo>
                      <a:cubicBezTo>
                        <a:pt x="208" y="82"/>
                        <a:pt x="209" y="83"/>
                        <a:pt x="209" y="81"/>
                      </a:cubicBezTo>
                      <a:cubicBezTo>
                        <a:pt x="210" y="81"/>
                        <a:pt x="209" y="81"/>
                        <a:pt x="210" y="81"/>
                      </a:cubicBezTo>
                      <a:cubicBezTo>
                        <a:pt x="210" y="82"/>
                        <a:pt x="210" y="82"/>
                        <a:pt x="211" y="82"/>
                      </a:cubicBezTo>
                      <a:cubicBezTo>
                        <a:pt x="211" y="82"/>
                        <a:pt x="210" y="82"/>
                        <a:pt x="210" y="81"/>
                      </a:cubicBezTo>
                      <a:cubicBezTo>
                        <a:pt x="211" y="81"/>
                        <a:pt x="211" y="81"/>
                        <a:pt x="211" y="81"/>
                      </a:cubicBezTo>
                      <a:cubicBezTo>
                        <a:pt x="211" y="81"/>
                        <a:pt x="211" y="81"/>
                        <a:pt x="211" y="81"/>
                      </a:cubicBezTo>
                      <a:cubicBezTo>
                        <a:pt x="211" y="80"/>
                        <a:pt x="212" y="82"/>
                        <a:pt x="211" y="82"/>
                      </a:cubicBezTo>
                      <a:cubicBezTo>
                        <a:pt x="211" y="83"/>
                        <a:pt x="212" y="83"/>
                        <a:pt x="211" y="83"/>
                      </a:cubicBezTo>
                      <a:cubicBezTo>
                        <a:pt x="211" y="84"/>
                        <a:pt x="211" y="83"/>
                        <a:pt x="212" y="83"/>
                      </a:cubicBezTo>
                      <a:cubicBezTo>
                        <a:pt x="212" y="84"/>
                        <a:pt x="212" y="84"/>
                        <a:pt x="211" y="85"/>
                      </a:cubicBezTo>
                      <a:cubicBezTo>
                        <a:pt x="212" y="85"/>
                        <a:pt x="212" y="85"/>
                        <a:pt x="213" y="85"/>
                      </a:cubicBezTo>
                      <a:cubicBezTo>
                        <a:pt x="212" y="86"/>
                        <a:pt x="210" y="85"/>
                        <a:pt x="209" y="85"/>
                      </a:cubicBezTo>
                      <a:cubicBezTo>
                        <a:pt x="209" y="86"/>
                        <a:pt x="209" y="86"/>
                        <a:pt x="209" y="86"/>
                      </a:cubicBezTo>
                      <a:cubicBezTo>
                        <a:pt x="208" y="86"/>
                        <a:pt x="207" y="87"/>
                        <a:pt x="206" y="87"/>
                      </a:cubicBezTo>
                      <a:cubicBezTo>
                        <a:pt x="206" y="87"/>
                        <a:pt x="206" y="86"/>
                        <a:pt x="206" y="86"/>
                      </a:cubicBezTo>
                      <a:cubicBezTo>
                        <a:pt x="206" y="86"/>
                        <a:pt x="206" y="86"/>
                        <a:pt x="206" y="86"/>
                      </a:cubicBezTo>
                      <a:cubicBezTo>
                        <a:pt x="207" y="86"/>
                        <a:pt x="207" y="85"/>
                        <a:pt x="207" y="85"/>
                      </a:cubicBezTo>
                      <a:cubicBezTo>
                        <a:pt x="207" y="84"/>
                        <a:pt x="206" y="85"/>
                        <a:pt x="205" y="85"/>
                      </a:cubicBezTo>
                      <a:cubicBezTo>
                        <a:pt x="205" y="85"/>
                        <a:pt x="206" y="84"/>
                        <a:pt x="206" y="84"/>
                      </a:cubicBezTo>
                      <a:cubicBezTo>
                        <a:pt x="205" y="84"/>
                        <a:pt x="205" y="85"/>
                        <a:pt x="205" y="84"/>
                      </a:cubicBezTo>
                      <a:cubicBezTo>
                        <a:pt x="203" y="84"/>
                        <a:pt x="204" y="85"/>
                        <a:pt x="203" y="85"/>
                      </a:cubicBezTo>
                      <a:cubicBezTo>
                        <a:pt x="202" y="84"/>
                        <a:pt x="202" y="83"/>
                        <a:pt x="201" y="84"/>
                      </a:cubicBezTo>
                      <a:cubicBezTo>
                        <a:pt x="201" y="84"/>
                        <a:pt x="201" y="84"/>
                        <a:pt x="201" y="84"/>
                      </a:cubicBezTo>
                      <a:cubicBezTo>
                        <a:pt x="201" y="85"/>
                        <a:pt x="202" y="85"/>
                        <a:pt x="202" y="85"/>
                      </a:cubicBezTo>
                      <a:cubicBezTo>
                        <a:pt x="202" y="85"/>
                        <a:pt x="201" y="86"/>
                        <a:pt x="200" y="85"/>
                      </a:cubicBezTo>
                      <a:cubicBezTo>
                        <a:pt x="200" y="85"/>
                        <a:pt x="201" y="85"/>
                        <a:pt x="201" y="85"/>
                      </a:cubicBezTo>
                      <a:cubicBezTo>
                        <a:pt x="201" y="85"/>
                        <a:pt x="201" y="85"/>
                        <a:pt x="201" y="84"/>
                      </a:cubicBezTo>
                      <a:cubicBezTo>
                        <a:pt x="200" y="84"/>
                        <a:pt x="200" y="85"/>
                        <a:pt x="200" y="85"/>
                      </a:cubicBezTo>
                      <a:cubicBezTo>
                        <a:pt x="199" y="84"/>
                        <a:pt x="200" y="84"/>
                        <a:pt x="200" y="83"/>
                      </a:cubicBezTo>
                      <a:cubicBezTo>
                        <a:pt x="201" y="84"/>
                        <a:pt x="202" y="81"/>
                        <a:pt x="202" y="82"/>
                      </a:cubicBezTo>
                      <a:cubicBezTo>
                        <a:pt x="203" y="83"/>
                        <a:pt x="203" y="82"/>
                        <a:pt x="203" y="81"/>
                      </a:cubicBezTo>
                      <a:cubicBezTo>
                        <a:pt x="203" y="81"/>
                        <a:pt x="203" y="81"/>
                        <a:pt x="202" y="81"/>
                      </a:cubicBezTo>
                      <a:cubicBezTo>
                        <a:pt x="203" y="81"/>
                        <a:pt x="203" y="81"/>
                        <a:pt x="204" y="81"/>
                      </a:cubicBezTo>
                      <a:cubicBezTo>
                        <a:pt x="204" y="81"/>
                        <a:pt x="203" y="81"/>
                        <a:pt x="204" y="81"/>
                      </a:cubicBezTo>
                      <a:cubicBezTo>
                        <a:pt x="203" y="80"/>
                        <a:pt x="203" y="80"/>
                        <a:pt x="203" y="80"/>
                      </a:cubicBezTo>
                      <a:cubicBezTo>
                        <a:pt x="203" y="79"/>
                        <a:pt x="203" y="79"/>
                        <a:pt x="203" y="79"/>
                      </a:cubicBezTo>
                      <a:cubicBezTo>
                        <a:pt x="203" y="79"/>
                        <a:pt x="203" y="79"/>
                        <a:pt x="203" y="78"/>
                      </a:cubicBezTo>
                      <a:cubicBezTo>
                        <a:pt x="202" y="78"/>
                        <a:pt x="202" y="79"/>
                        <a:pt x="202" y="79"/>
                      </a:cubicBezTo>
                      <a:cubicBezTo>
                        <a:pt x="202" y="79"/>
                        <a:pt x="202" y="80"/>
                        <a:pt x="202" y="81"/>
                      </a:cubicBezTo>
                      <a:cubicBezTo>
                        <a:pt x="202" y="81"/>
                        <a:pt x="202" y="80"/>
                        <a:pt x="201" y="80"/>
                      </a:cubicBezTo>
                      <a:cubicBezTo>
                        <a:pt x="201" y="80"/>
                        <a:pt x="201" y="79"/>
                        <a:pt x="201" y="79"/>
                      </a:cubicBezTo>
                      <a:cubicBezTo>
                        <a:pt x="201" y="78"/>
                        <a:pt x="201" y="79"/>
                        <a:pt x="200" y="79"/>
                      </a:cubicBezTo>
                      <a:cubicBezTo>
                        <a:pt x="200" y="80"/>
                        <a:pt x="201" y="81"/>
                        <a:pt x="201" y="81"/>
                      </a:cubicBezTo>
                      <a:cubicBezTo>
                        <a:pt x="201" y="81"/>
                        <a:pt x="201" y="82"/>
                        <a:pt x="201" y="82"/>
                      </a:cubicBezTo>
                      <a:cubicBezTo>
                        <a:pt x="201" y="82"/>
                        <a:pt x="200" y="82"/>
                        <a:pt x="200" y="81"/>
                      </a:cubicBezTo>
                      <a:cubicBezTo>
                        <a:pt x="200" y="81"/>
                        <a:pt x="200" y="82"/>
                        <a:pt x="199" y="82"/>
                      </a:cubicBezTo>
                      <a:cubicBezTo>
                        <a:pt x="199" y="81"/>
                        <a:pt x="199" y="81"/>
                        <a:pt x="200" y="81"/>
                      </a:cubicBezTo>
                      <a:cubicBezTo>
                        <a:pt x="199" y="81"/>
                        <a:pt x="199" y="82"/>
                        <a:pt x="199" y="82"/>
                      </a:cubicBezTo>
                      <a:cubicBezTo>
                        <a:pt x="199" y="82"/>
                        <a:pt x="199" y="83"/>
                        <a:pt x="199" y="82"/>
                      </a:cubicBezTo>
                      <a:cubicBezTo>
                        <a:pt x="199" y="84"/>
                        <a:pt x="197" y="83"/>
                        <a:pt x="196" y="83"/>
                      </a:cubicBezTo>
                      <a:cubicBezTo>
                        <a:pt x="196" y="84"/>
                        <a:pt x="194" y="84"/>
                        <a:pt x="193" y="83"/>
                      </a:cubicBezTo>
                      <a:cubicBezTo>
                        <a:pt x="194" y="82"/>
                        <a:pt x="194" y="84"/>
                        <a:pt x="195" y="83"/>
                      </a:cubicBezTo>
                      <a:cubicBezTo>
                        <a:pt x="195" y="82"/>
                        <a:pt x="194" y="83"/>
                        <a:pt x="194" y="82"/>
                      </a:cubicBezTo>
                      <a:cubicBezTo>
                        <a:pt x="195" y="82"/>
                        <a:pt x="195" y="81"/>
                        <a:pt x="195" y="81"/>
                      </a:cubicBezTo>
                      <a:cubicBezTo>
                        <a:pt x="195" y="81"/>
                        <a:pt x="195" y="80"/>
                        <a:pt x="195" y="81"/>
                      </a:cubicBezTo>
                      <a:cubicBezTo>
                        <a:pt x="195" y="81"/>
                        <a:pt x="195" y="81"/>
                        <a:pt x="195" y="81"/>
                      </a:cubicBezTo>
                      <a:cubicBezTo>
                        <a:pt x="195" y="80"/>
                        <a:pt x="195" y="80"/>
                        <a:pt x="195" y="80"/>
                      </a:cubicBezTo>
                      <a:cubicBezTo>
                        <a:pt x="195" y="80"/>
                        <a:pt x="195" y="81"/>
                        <a:pt x="196" y="82"/>
                      </a:cubicBezTo>
                      <a:cubicBezTo>
                        <a:pt x="196" y="82"/>
                        <a:pt x="195" y="82"/>
                        <a:pt x="195" y="83"/>
                      </a:cubicBezTo>
                      <a:cubicBezTo>
                        <a:pt x="196" y="84"/>
                        <a:pt x="197" y="81"/>
                        <a:pt x="198" y="83"/>
                      </a:cubicBezTo>
                      <a:cubicBezTo>
                        <a:pt x="198" y="82"/>
                        <a:pt x="198" y="81"/>
                        <a:pt x="199" y="81"/>
                      </a:cubicBezTo>
                      <a:cubicBezTo>
                        <a:pt x="199" y="80"/>
                        <a:pt x="199" y="80"/>
                        <a:pt x="199" y="80"/>
                      </a:cubicBezTo>
                      <a:cubicBezTo>
                        <a:pt x="199" y="80"/>
                        <a:pt x="198" y="80"/>
                        <a:pt x="198" y="81"/>
                      </a:cubicBezTo>
                      <a:cubicBezTo>
                        <a:pt x="198" y="81"/>
                        <a:pt x="198" y="82"/>
                        <a:pt x="197" y="82"/>
                      </a:cubicBezTo>
                      <a:cubicBezTo>
                        <a:pt x="197" y="81"/>
                        <a:pt x="197" y="81"/>
                        <a:pt x="198" y="80"/>
                      </a:cubicBezTo>
                      <a:cubicBezTo>
                        <a:pt x="197" y="80"/>
                        <a:pt x="197" y="80"/>
                        <a:pt x="196" y="79"/>
                      </a:cubicBezTo>
                      <a:cubicBezTo>
                        <a:pt x="196" y="79"/>
                        <a:pt x="196" y="79"/>
                        <a:pt x="195" y="79"/>
                      </a:cubicBezTo>
                      <a:cubicBezTo>
                        <a:pt x="195" y="80"/>
                        <a:pt x="196" y="80"/>
                        <a:pt x="196" y="80"/>
                      </a:cubicBezTo>
                      <a:cubicBezTo>
                        <a:pt x="195" y="80"/>
                        <a:pt x="195" y="80"/>
                        <a:pt x="194" y="80"/>
                      </a:cubicBezTo>
                      <a:cubicBezTo>
                        <a:pt x="194" y="79"/>
                        <a:pt x="194" y="80"/>
                        <a:pt x="194" y="79"/>
                      </a:cubicBezTo>
                      <a:cubicBezTo>
                        <a:pt x="194" y="79"/>
                        <a:pt x="194" y="79"/>
                        <a:pt x="193" y="79"/>
                      </a:cubicBezTo>
                      <a:cubicBezTo>
                        <a:pt x="193" y="79"/>
                        <a:pt x="194" y="80"/>
                        <a:pt x="193" y="80"/>
                      </a:cubicBezTo>
                      <a:cubicBezTo>
                        <a:pt x="193" y="80"/>
                        <a:pt x="193" y="80"/>
                        <a:pt x="193" y="80"/>
                      </a:cubicBezTo>
                      <a:cubicBezTo>
                        <a:pt x="193" y="80"/>
                        <a:pt x="193" y="80"/>
                        <a:pt x="193" y="79"/>
                      </a:cubicBezTo>
                      <a:cubicBezTo>
                        <a:pt x="193" y="79"/>
                        <a:pt x="192" y="79"/>
                        <a:pt x="192" y="79"/>
                      </a:cubicBezTo>
                      <a:cubicBezTo>
                        <a:pt x="193" y="77"/>
                        <a:pt x="194" y="79"/>
                        <a:pt x="195" y="77"/>
                      </a:cubicBezTo>
                      <a:cubicBezTo>
                        <a:pt x="196" y="77"/>
                        <a:pt x="196" y="78"/>
                        <a:pt x="196" y="78"/>
                      </a:cubicBezTo>
                      <a:cubicBezTo>
                        <a:pt x="196" y="78"/>
                        <a:pt x="196" y="78"/>
                        <a:pt x="197" y="78"/>
                      </a:cubicBezTo>
                      <a:cubicBezTo>
                        <a:pt x="196" y="77"/>
                        <a:pt x="196" y="78"/>
                        <a:pt x="196" y="77"/>
                      </a:cubicBezTo>
                      <a:cubicBezTo>
                        <a:pt x="197" y="77"/>
                        <a:pt x="197" y="77"/>
                        <a:pt x="197" y="77"/>
                      </a:cubicBezTo>
                      <a:cubicBezTo>
                        <a:pt x="196" y="76"/>
                        <a:pt x="194" y="77"/>
                        <a:pt x="193" y="78"/>
                      </a:cubicBezTo>
                      <a:cubicBezTo>
                        <a:pt x="192" y="78"/>
                        <a:pt x="193" y="77"/>
                        <a:pt x="192" y="77"/>
                      </a:cubicBezTo>
                      <a:cubicBezTo>
                        <a:pt x="192" y="76"/>
                        <a:pt x="192" y="76"/>
                        <a:pt x="192" y="75"/>
                      </a:cubicBezTo>
                      <a:cubicBezTo>
                        <a:pt x="192" y="75"/>
                        <a:pt x="191" y="76"/>
                        <a:pt x="191" y="75"/>
                      </a:cubicBezTo>
                      <a:cubicBezTo>
                        <a:pt x="191" y="75"/>
                        <a:pt x="191" y="76"/>
                        <a:pt x="191" y="76"/>
                      </a:cubicBezTo>
                      <a:cubicBezTo>
                        <a:pt x="191" y="76"/>
                        <a:pt x="191" y="76"/>
                        <a:pt x="190" y="76"/>
                      </a:cubicBezTo>
                      <a:cubicBezTo>
                        <a:pt x="190" y="75"/>
                        <a:pt x="190" y="75"/>
                        <a:pt x="190" y="75"/>
                      </a:cubicBezTo>
                      <a:cubicBezTo>
                        <a:pt x="190" y="75"/>
                        <a:pt x="190" y="76"/>
                        <a:pt x="190" y="76"/>
                      </a:cubicBezTo>
                      <a:cubicBezTo>
                        <a:pt x="189" y="76"/>
                        <a:pt x="189" y="76"/>
                        <a:pt x="189" y="75"/>
                      </a:cubicBezTo>
                      <a:cubicBezTo>
                        <a:pt x="189" y="75"/>
                        <a:pt x="189" y="76"/>
                        <a:pt x="189" y="76"/>
                      </a:cubicBezTo>
                      <a:cubicBezTo>
                        <a:pt x="189" y="74"/>
                        <a:pt x="188" y="75"/>
                        <a:pt x="188" y="74"/>
                      </a:cubicBezTo>
                      <a:cubicBezTo>
                        <a:pt x="188" y="74"/>
                        <a:pt x="187" y="74"/>
                        <a:pt x="187" y="75"/>
                      </a:cubicBezTo>
                      <a:cubicBezTo>
                        <a:pt x="187" y="75"/>
                        <a:pt x="187" y="75"/>
                        <a:pt x="188" y="76"/>
                      </a:cubicBezTo>
                      <a:cubicBezTo>
                        <a:pt x="187" y="77"/>
                        <a:pt x="187" y="76"/>
                        <a:pt x="186" y="76"/>
                      </a:cubicBezTo>
                      <a:cubicBezTo>
                        <a:pt x="185" y="75"/>
                        <a:pt x="186" y="75"/>
                        <a:pt x="186" y="75"/>
                      </a:cubicBezTo>
                      <a:cubicBezTo>
                        <a:pt x="186" y="74"/>
                        <a:pt x="186" y="75"/>
                        <a:pt x="186" y="75"/>
                      </a:cubicBezTo>
                      <a:cubicBezTo>
                        <a:pt x="187" y="75"/>
                        <a:pt x="186" y="75"/>
                        <a:pt x="186" y="74"/>
                      </a:cubicBezTo>
                      <a:cubicBezTo>
                        <a:pt x="187" y="74"/>
                        <a:pt x="187" y="73"/>
                        <a:pt x="188" y="73"/>
                      </a:cubicBezTo>
                      <a:cubicBezTo>
                        <a:pt x="188" y="73"/>
                        <a:pt x="187" y="73"/>
                        <a:pt x="187" y="73"/>
                      </a:cubicBezTo>
                      <a:cubicBezTo>
                        <a:pt x="187" y="72"/>
                        <a:pt x="188" y="72"/>
                        <a:pt x="189" y="72"/>
                      </a:cubicBezTo>
                      <a:cubicBezTo>
                        <a:pt x="189" y="72"/>
                        <a:pt x="188" y="71"/>
                        <a:pt x="189" y="71"/>
                      </a:cubicBezTo>
                      <a:cubicBezTo>
                        <a:pt x="189" y="72"/>
                        <a:pt x="189" y="72"/>
                        <a:pt x="189" y="72"/>
                      </a:cubicBezTo>
                      <a:cubicBezTo>
                        <a:pt x="189" y="73"/>
                        <a:pt x="190" y="72"/>
                        <a:pt x="190" y="71"/>
                      </a:cubicBezTo>
                      <a:cubicBezTo>
                        <a:pt x="189" y="71"/>
                        <a:pt x="189" y="70"/>
                        <a:pt x="189" y="70"/>
                      </a:cubicBezTo>
                      <a:cubicBezTo>
                        <a:pt x="189" y="70"/>
                        <a:pt x="188" y="69"/>
                        <a:pt x="188" y="69"/>
                      </a:cubicBezTo>
                      <a:cubicBezTo>
                        <a:pt x="188" y="70"/>
                        <a:pt x="188" y="70"/>
                        <a:pt x="189" y="70"/>
                      </a:cubicBezTo>
                      <a:cubicBezTo>
                        <a:pt x="189" y="70"/>
                        <a:pt x="189" y="71"/>
                        <a:pt x="189" y="71"/>
                      </a:cubicBezTo>
                      <a:cubicBezTo>
                        <a:pt x="189" y="72"/>
                        <a:pt x="188" y="71"/>
                        <a:pt x="187" y="71"/>
                      </a:cubicBezTo>
                      <a:cubicBezTo>
                        <a:pt x="187" y="70"/>
                        <a:pt x="187" y="70"/>
                        <a:pt x="188" y="70"/>
                      </a:cubicBezTo>
                      <a:cubicBezTo>
                        <a:pt x="187" y="69"/>
                        <a:pt x="187" y="70"/>
                        <a:pt x="186" y="70"/>
                      </a:cubicBezTo>
                      <a:cubicBezTo>
                        <a:pt x="185" y="69"/>
                        <a:pt x="185" y="69"/>
                        <a:pt x="185" y="68"/>
                      </a:cubicBezTo>
                      <a:cubicBezTo>
                        <a:pt x="185" y="68"/>
                        <a:pt x="186" y="68"/>
                        <a:pt x="186" y="68"/>
                      </a:cubicBezTo>
                      <a:cubicBezTo>
                        <a:pt x="186" y="69"/>
                        <a:pt x="186" y="70"/>
                        <a:pt x="187" y="69"/>
                      </a:cubicBezTo>
                      <a:cubicBezTo>
                        <a:pt x="186" y="68"/>
                        <a:pt x="186" y="66"/>
                        <a:pt x="185" y="67"/>
                      </a:cubicBezTo>
                      <a:cubicBezTo>
                        <a:pt x="185" y="68"/>
                        <a:pt x="185" y="69"/>
                        <a:pt x="185" y="70"/>
                      </a:cubicBezTo>
                      <a:cubicBezTo>
                        <a:pt x="185" y="71"/>
                        <a:pt x="184" y="70"/>
                        <a:pt x="184" y="70"/>
                      </a:cubicBezTo>
                      <a:cubicBezTo>
                        <a:pt x="184" y="70"/>
                        <a:pt x="184" y="68"/>
                        <a:pt x="185" y="68"/>
                      </a:cubicBezTo>
                      <a:cubicBezTo>
                        <a:pt x="184" y="67"/>
                        <a:pt x="183" y="67"/>
                        <a:pt x="183" y="67"/>
                      </a:cubicBezTo>
                      <a:cubicBezTo>
                        <a:pt x="183" y="67"/>
                        <a:pt x="183" y="68"/>
                        <a:pt x="184" y="68"/>
                      </a:cubicBezTo>
                      <a:cubicBezTo>
                        <a:pt x="184" y="69"/>
                        <a:pt x="183" y="69"/>
                        <a:pt x="183" y="69"/>
                      </a:cubicBezTo>
                      <a:cubicBezTo>
                        <a:pt x="183" y="68"/>
                        <a:pt x="183" y="68"/>
                        <a:pt x="183" y="67"/>
                      </a:cubicBezTo>
                      <a:cubicBezTo>
                        <a:pt x="182" y="67"/>
                        <a:pt x="182" y="67"/>
                        <a:pt x="182" y="68"/>
                      </a:cubicBezTo>
                      <a:cubicBezTo>
                        <a:pt x="182" y="68"/>
                        <a:pt x="182" y="68"/>
                        <a:pt x="182" y="69"/>
                      </a:cubicBezTo>
                      <a:cubicBezTo>
                        <a:pt x="182" y="69"/>
                        <a:pt x="182" y="68"/>
                        <a:pt x="181" y="68"/>
                      </a:cubicBezTo>
                      <a:cubicBezTo>
                        <a:pt x="181" y="68"/>
                        <a:pt x="181" y="69"/>
                        <a:pt x="181" y="69"/>
                      </a:cubicBezTo>
                      <a:cubicBezTo>
                        <a:pt x="181" y="69"/>
                        <a:pt x="181" y="69"/>
                        <a:pt x="181" y="69"/>
                      </a:cubicBezTo>
                      <a:cubicBezTo>
                        <a:pt x="181" y="69"/>
                        <a:pt x="181" y="69"/>
                        <a:pt x="180" y="69"/>
                      </a:cubicBezTo>
                      <a:cubicBezTo>
                        <a:pt x="180" y="68"/>
                        <a:pt x="181" y="69"/>
                        <a:pt x="181" y="68"/>
                      </a:cubicBezTo>
                      <a:cubicBezTo>
                        <a:pt x="180" y="68"/>
                        <a:pt x="179" y="69"/>
                        <a:pt x="179" y="68"/>
                      </a:cubicBezTo>
                      <a:cubicBezTo>
                        <a:pt x="179" y="68"/>
                        <a:pt x="179" y="68"/>
                        <a:pt x="180" y="69"/>
                      </a:cubicBezTo>
                      <a:cubicBezTo>
                        <a:pt x="180" y="69"/>
                        <a:pt x="180" y="69"/>
                        <a:pt x="180" y="69"/>
                      </a:cubicBezTo>
                      <a:cubicBezTo>
                        <a:pt x="180" y="69"/>
                        <a:pt x="180" y="70"/>
                        <a:pt x="180" y="70"/>
                      </a:cubicBezTo>
                      <a:cubicBezTo>
                        <a:pt x="179" y="71"/>
                        <a:pt x="179" y="70"/>
                        <a:pt x="179" y="70"/>
                      </a:cubicBezTo>
                      <a:cubicBezTo>
                        <a:pt x="179" y="70"/>
                        <a:pt x="179" y="70"/>
                        <a:pt x="178" y="70"/>
                      </a:cubicBezTo>
                      <a:cubicBezTo>
                        <a:pt x="179" y="71"/>
                        <a:pt x="179" y="70"/>
                        <a:pt x="179" y="71"/>
                      </a:cubicBezTo>
                      <a:cubicBezTo>
                        <a:pt x="179" y="71"/>
                        <a:pt x="179" y="71"/>
                        <a:pt x="178" y="71"/>
                      </a:cubicBezTo>
                      <a:cubicBezTo>
                        <a:pt x="178" y="71"/>
                        <a:pt x="178" y="71"/>
                        <a:pt x="178" y="70"/>
                      </a:cubicBezTo>
                      <a:cubicBezTo>
                        <a:pt x="178" y="70"/>
                        <a:pt x="177" y="71"/>
                        <a:pt x="177" y="72"/>
                      </a:cubicBezTo>
                      <a:cubicBezTo>
                        <a:pt x="176" y="72"/>
                        <a:pt x="175" y="71"/>
                        <a:pt x="174" y="72"/>
                      </a:cubicBezTo>
                      <a:cubicBezTo>
                        <a:pt x="174" y="71"/>
                        <a:pt x="174" y="71"/>
                        <a:pt x="174" y="70"/>
                      </a:cubicBezTo>
                      <a:cubicBezTo>
                        <a:pt x="174" y="70"/>
                        <a:pt x="174" y="70"/>
                        <a:pt x="175" y="70"/>
                      </a:cubicBezTo>
                      <a:cubicBezTo>
                        <a:pt x="175" y="71"/>
                        <a:pt x="175" y="70"/>
                        <a:pt x="175" y="70"/>
                      </a:cubicBezTo>
                      <a:cubicBezTo>
                        <a:pt x="175" y="71"/>
                        <a:pt x="175" y="71"/>
                        <a:pt x="176" y="71"/>
                      </a:cubicBezTo>
                      <a:cubicBezTo>
                        <a:pt x="175" y="71"/>
                        <a:pt x="176" y="70"/>
                        <a:pt x="176" y="70"/>
                      </a:cubicBezTo>
                      <a:cubicBezTo>
                        <a:pt x="176" y="69"/>
                        <a:pt x="178" y="69"/>
                        <a:pt x="178" y="70"/>
                      </a:cubicBezTo>
                      <a:cubicBezTo>
                        <a:pt x="178" y="69"/>
                        <a:pt x="179" y="69"/>
                        <a:pt x="179" y="68"/>
                      </a:cubicBezTo>
                      <a:cubicBezTo>
                        <a:pt x="179" y="68"/>
                        <a:pt x="178" y="68"/>
                        <a:pt x="178" y="68"/>
                      </a:cubicBezTo>
                      <a:cubicBezTo>
                        <a:pt x="178" y="68"/>
                        <a:pt x="177" y="69"/>
                        <a:pt x="177" y="68"/>
                      </a:cubicBezTo>
                      <a:cubicBezTo>
                        <a:pt x="177" y="68"/>
                        <a:pt x="178" y="68"/>
                        <a:pt x="178" y="67"/>
                      </a:cubicBezTo>
                      <a:cubicBezTo>
                        <a:pt x="177" y="67"/>
                        <a:pt x="176" y="67"/>
                        <a:pt x="176" y="66"/>
                      </a:cubicBezTo>
                      <a:cubicBezTo>
                        <a:pt x="176" y="66"/>
                        <a:pt x="176" y="67"/>
                        <a:pt x="176" y="67"/>
                      </a:cubicBezTo>
                      <a:cubicBezTo>
                        <a:pt x="176" y="68"/>
                        <a:pt x="175" y="67"/>
                        <a:pt x="175" y="66"/>
                      </a:cubicBezTo>
                      <a:cubicBezTo>
                        <a:pt x="174" y="67"/>
                        <a:pt x="174" y="68"/>
                        <a:pt x="174" y="69"/>
                      </a:cubicBezTo>
                      <a:cubicBezTo>
                        <a:pt x="174" y="69"/>
                        <a:pt x="174" y="67"/>
                        <a:pt x="173" y="67"/>
                      </a:cubicBezTo>
                      <a:cubicBezTo>
                        <a:pt x="173" y="66"/>
                        <a:pt x="174" y="67"/>
                        <a:pt x="174" y="67"/>
                      </a:cubicBezTo>
                      <a:cubicBezTo>
                        <a:pt x="174" y="66"/>
                        <a:pt x="173" y="66"/>
                        <a:pt x="172" y="66"/>
                      </a:cubicBezTo>
                      <a:cubicBezTo>
                        <a:pt x="173" y="67"/>
                        <a:pt x="172" y="67"/>
                        <a:pt x="172" y="68"/>
                      </a:cubicBezTo>
                      <a:cubicBezTo>
                        <a:pt x="171" y="68"/>
                        <a:pt x="171" y="69"/>
                        <a:pt x="170" y="69"/>
                      </a:cubicBezTo>
                      <a:cubicBezTo>
                        <a:pt x="170" y="69"/>
                        <a:pt x="171" y="68"/>
                        <a:pt x="170" y="68"/>
                      </a:cubicBezTo>
                      <a:cubicBezTo>
                        <a:pt x="170" y="67"/>
                        <a:pt x="170" y="68"/>
                        <a:pt x="170" y="67"/>
                      </a:cubicBezTo>
                      <a:cubicBezTo>
                        <a:pt x="170" y="68"/>
                        <a:pt x="169" y="67"/>
                        <a:pt x="169" y="68"/>
                      </a:cubicBezTo>
                      <a:cubicBezTo>
                        <a:pt x="169" y="69"/>
                        <a:pt x="170" y="70"/>
                        <a:pt x="171" y="70"/>
                      </a:cubicBezTo>
                      <a:cubicBezTo>
                        <a:pt x="171" y="71"/>
                        <a:pt x="171" y="71"/>
                        <a:pt x="170" y="71"/>
                      </a:cubicBezTo>
                      <a:cubicBezTo>
                        <a:pt x="171" y="72"/>
                        <a:pt x="170" y="73"/>
                        <a:pt x="171" y="73"/>
                      </a:cubicBezTo>
                      <a:cubicBezTo>
                        <a:pt x="171" y="74"/>
                        <a:pt x="170" y="73"/>
                        <a:pt x="170" y="73"/>
                      </a:cubicBezTo>
                      <a:cubicBezTo>
                        <a:pt x="170" y="74"/>
                        <a:pt x="169" y="74"/>
                        <a:pt x="169" y="73"/>
                      </a:cubicBezTo>
                      <a:cubicBezTo>
                        <a:pt x="169" y="73"/>
                        <a:pt x="170" y="73"/>
                        <a:pt x="170" y="73"/>
                      </a:cubicBezTo>
                      <a:cubicBezTo>
                        <a:pt x="170" y="72"/>
                        <a:pt x="170" y="72"/>
                        <a:pt x="170" y="72"/>
                      </a:cubicBezTo>
                      <a:cubicBezTo>
                        <a:pt x="170" y="72"/>
                        <a:pt x="169" y="72"/>
                        <a:pt x="169" y="72"/>
                      </a:cubicBezTo>
                      <a:cubicBezTo>
                        <a:pt x="169" y="72"/>
                        <a:pt x="169" y="72"/>
                        <a:pt x="169" y="72"/>
                      </a:cubicBezTo>
                      <a:cubicBezTo>
                        <a:pt x="169" y="71"/>
                        <a:pt x="169" y="71"/>
                        <a:pt x="169" y="71"/>
                      </a:cubicBezTo>
                      <a:cubicBezTo>
                        <a:pt x="169" y="71"/>
                        <a:pt x="169" y="71"/>
                        <a:pt x="169" y="70"/>
                      </a:cubicBezTo>
                      <a:cubicBezTo>
                        <a:pt x="169" y="70"/>
                        <a:pt x="168" y="69"/>
                        <a:pt x="168" y="69"/>
                      </a:cubicBezTo>
                      <a:cubicBezTo>
                        <a:pt x="168" y="68"/>
                        <a:pt x="169" y="69"/>
                        <a:pt x="169" y="69"/>
                      </a:cubicBezTo>
                      <a:cubicBezTo>
                        <a:pt x="168" y="68"/>
                        <a:pt x="168" y="68"/>
                        <a:pt x="167" y="68"/>
                      </a:cubicBezTo>
                      <a:cubicBezTo>
                        <a:pt x="167" y="68"/>
                        <a:pt x="167" y="69"/>
                        <a:pt x="167" y="69"/>
                      </a:cubicBezTo>
                      <a:cubicBezTo>
                        <a:pt x="166" y="69"/>
                        <a:pt x="167" y="69"/>
                        <a:pt x="166" y="68"/>
                      </a:cubicBezTo>
                      <a:cubicBezTo>
                        <a:pt x="166" y="68"/>
                        <a:pt x="166" y="69"/>
                        <a:pt x="165" y="68"/>
                      </a:cubicBezTo>
                      <a:cubicBezTo>
                        <a:pt x="166" y="68"/>
                        <a:pt x="164" y="68"/>
                        <a:pt x="164" y="67"/>
                      </a:cubicBezTo>
                      <a:cubicBezTo>
                        <a:pt x="164" y="67"/>
                        <a:pt x="164" y="66"/>
                        <a:pt x="164" y="66"/>
                      </a:cubicBezTo>
                      <a:cubicBezTo>
                        <a:pt x="164" y="66"/>
                        <a:pt x="165" y="67"/>
                        <a:pt x="165" y="67"/>
                      </a:cubicBezTo>
                      <a:cubicBezTo>
                        <a:pt x="165" y="67"/>
                        <a:pt x="165" y="67"/>
                        <a:pt x="166" y="67"/>
                      </a:cubicBezTo>
                      <a:cubicBezTo>
                        <a:pt x="165" y="67"/>
                        <a:pt x="165" y="67"/>
                        <a:pt x="165" y="67"/>
                      </a:cubicBezTo>
                      <a:cubicBezTo>
                        <a:pt x="166" y="66"/>
                        <a:pt x="166" y="66"/>
                        <a:pt x="166" y="64"/>
                      </a:cubicBezTo>
                      <a:cubicBezTo>
                        <a:pt x="168" y="64"/>
                        <a:pt x="168" y="64"/>
                        <a:pt x="170" y="63"/>
                      </a:cubicBezTo>
                      <a:cubicBezTo>
                        <a:pt x="170" y="64"/>
                        <a:pt x="170" y="65"/>
                        <a:pt x="170" y="64"/>
                      </a:cubicBezTo>
                      <a:cubicBezTo>
                        <a:pt x="171" y="64"/>
                        <a:pt x="170" y="65"/>
                        <a:pt x="170" y="65"/>
                      </a:cubicBezTo>
                      <a:cubicBezTo>
                        <a:pt x="171" y="65"/>
                        <a:pt x="171" y="65"/>
                        <a:pt x="172" y="65"/>
                      </a:cubicBezTo>
                      <a:cubicBezTo>
                        <a:pt x="172" y="65"/>
                        <a:pt x="172" y="64"/>
                        <a:pt x="171" y="64"/>
                      </a:cubicBezTo>
                      <a:cubicBezTo>
                        <a:pt x="171" y="63"/>
                        <a:pt x="172" y="63"/>
                        <a:pt x="172" y="64"/>
                      </a:cubicBezTo>
                      <a:cubicBezTo>
                        <a:pt x="172" y="64"/>
                        <a:pt x="172" y="64"/>
                        <a:pt x="172" y="64"/>
                      </a:cubicBezTo>
                      <a:cubicBezTo>
                        <a:pt x="173" y="65"/>
                        <a:pt x="173" y="65"/>
                        <a:pt x="174" y="65"/>
                      </a:cubicBezTo>
                      <a:cubicBezTo>
                        <a:pt x="174" y="64"/>
                        <a:pt x="173" y="65"/>
                        <a:pt x="172" y="64"/>
                      </a:cubicBezTo>
                      <a:cubicBezTo>
                        <a:pt x="173" y="64"/>
                        <a:pt x="173" y="63"/>
                        <a:pt x="172" y="62"/>
                      </a:cubicBezTo>
                      <a:cubicBezTo>
                        <a:pt x="172" y="61"/>
                        <a:pt x="172" y="62"/>
                        <a:pt x="172" y="62"/>
                      </a:cubicBezTo>
                      <a:cubicBezTo>
                        <a:pt x="172" y="62"/>
                        <a:pt x="172" y="62"/>
                        <a:pt x="172" y="63"/>
                      </a:cubicBezTo>
                      <a:cubicBezTo>
                        <a:pt x="172" y="63"/>
                        <a:pt x="171" y="63"/>
                        <a:pt x="170" y="63"/>
                      </a:cubicBezTo>
                      <a:cubicBezTo>
                        <a:pt x="170" y="62"/>
                        <a:pt x="170" y="62"/>
                        <a:pt x="170" y="61"/>
                      </a:cubicBezTo>
                      <a:cubicBezTo>
                        <a:pt x="169" y="61"/>
                        <a:pt x="169" y="61"/>
                        <a:pt x="169" y="61"/>
                      </a:cubicBezTo>
                      <a:cubicBezTo>
                        <a:pt x="169" y="61"/>
                        <a:pt x="170" y="62"/>
                        <a:pt x="170" y="62"/>
                      </a:cubicBezTo>
                      <a:cubicBezTo>
                        <a:pt x="170" y="62"/>
                        <a:pt x="169" y="62"/>
                        <a:pt x="169" y="63"/>
                      </a:cubicBezTo>
                      <a:cubicBezTo>
                        <a:pt x="169" y="63"/>
                        <a:pt x="168" y="63"/>
                        <a:pt x="168" y="64"/>
                      </a:cubicBezTo>
                      <a:cubicBezTo>
                        <a:pt x="168" y="63"/>
                        <a:pt x="167" y="62"/>
                        <a:pt x="166" y="63"/>
                      </a:cubicBezTo>
                      <a:cubicBezTo>
                        <a:pt x="166" y="63"/>
                        <a:pt x="166" y="63"/>
                        <a:pt x="166" y="63"/>
                      </a:cubicBezTo>
                      <a:cubicBezTo>
                        <a:pt x="166" y="64"/>
                        <a:pt x="167" y="63"/>
                        <a:pt x="167" y="63"/>
                      </a:cubicBezTo>
                      <a:cubicBezTo>
                        <a:pt x="166" y="64"/>
                        <a:pt x="166" y="64"/>
                        <a:pt x="165" y="65"/>
                      </a:cubicBezTo>
                      <a:cubicBezTo>
                        <a:pt x="165" y="64"/>
                        <a:pt x="166" y="64"/>
                        <a:pt x="166" y="63"/>
                      </a:cubicBezTo>
                      <a:cubicBezTo>
                        <a:pt x="166" y="63"/>
                        <a:pt x="166" y="64"/>
                        <a:pt x="166" y="64"/>
                      </a:cubicBezTo>
                      <a:cubicBezTo>
                        <a:pt x="165" y="63"/>
                        <a:pt x="165" y="64"/>
                        <a:pt x="165" y="63"/>
                      </a:cubicBezTo>
                      <a:cubicBezTo>
                        <a:pt x="164" y="63"/>
                        <a:pt x="165" y="63"/>
                        <a:pt x="164" y="62"/>
                      </a:cubicBezTo>
                      <a:cubicBezTo>
                        <a:pt x="165" y="62"/>
                        <a:pt x="165" y="62"/>
                        <a:pt x="165" y="62"/>
                      </a:cubicBezTo>
                      <a:cubicBezTo>
                        <a:pt x="165" y="63"/>
                        <a:pt x="165" y="62"/>
                        <a:pt x="165" y="63"/>
                      </a:cubicBezTo>
                      <a:cubicBezTo>
                        <a:pt x="165" y="63"/>
                        <a:pt x="165" y="63"/>
                        <a:pt x="165" y="63"/>
                      </a:cubicBezTo>
                      <a:cubicBezTo>
                        <a:pt x="165" y="63"/>
                        <a:pt x="165" y="63"/>
                        <a:pt x="165" y="62"/>
                      </a:cubicBezTo>
                      <a:cubicBezTo>
                        <a:pt x="166" y="63"/>
                        <a:pt x="167" y="62"/>
                        <a:pt x="166" y="61"/>
                      </a:cubicBezTo>
                      <a:cubicBezTo>
                        <a:pt x="166" y="61"/>
                        <a:pt x="166" y="61"/>
                        <a:pt x="165" y="61"/>
                      </a:cubicBezTo>
                      <a:cubicBezTo>
                        <a:pt x="165" y="61"/>
                        <a:pt x="165" y="61"/>
                        <a:pt x="165" y="61"/>
                      </a:cubicBezTo>
                      <a:cubicBezTo>
                        <a:pt x="165" y="61"/>
                        <a:pt x="164" y="62"/>
                        <a:pt x="163" y="61"/>
                      </a:cubicBezTo>
                      <a:cubicBezTo>
                        <a:pt x="163" y="62"/>
                        <a:pt x="164" y="62"/>
                        <a:pt x="164" y="62"/>
                      </a:cubicBezTo>
                      <a:cubicBezTo>
                        <a:pt x="164" y="62"/>
                        <a:pt x="164" y="63"/>
                        <a:pt x="164" y="62"/>
                      </a:cubicBezTo>
                      <a:cubicBezTo>
                        <a:pt x="164" y="63"/>
                        <a:pt x="164" y="63"/>
                        <a:pt x="164" y="63"/>
                      </a:cubicBezTo>
                      <a:cubicBezTo>
                        <a:pt x="164" y="64"/>
                        <a:pt x="164" y="64"/>
                        <a:pt x="164" y="65"/>
                      </a:cubicBezTo>
                      <a:cubicBezTo>
                        <a:pt x="164" y="65"/>
                        <a:pt x="164" y="64"/>
                        <a:pt x="164" y="64"/>
                      </a:cubicBezTo>
                      <a:cubicBezTo>
                        <a:pt x="163" y="66"/>
                        <a:pt x="162" y="64"/>
                        <a:pt x="160" y="64"/>
                      </a:cubicBezTo>
                      <a:cubicBezTo>
                        <a:pt x="160" y="65"/>
                        <a:pt x="161" y="64"/>
                        <a:pt x="161" y="64"/>
                      </a:cubicBezTo>
                      <a:cubicBezTo>
                        <a:pt x="161" y="65"/>
                        <a:pt x="160" y="65"/>
                        <a:pt x="161" y="65"/>
                      </a:cubicBezTo>
                      <a:cubicBezTo>
                        <a:pt x="161" y="66"/>
                        <a:pt x="160" y="66"/>
                        <a:pt x="160" y="65"/>
                      </a:cubicBezTo>
                      <a:cubicBezTo>
                        <a:pt x="159" y="65"/>
                        <a:pt x="160" y="65"/>
                        <a:pt x="160" y="65"/>
                      </a:cubicBezTo>
                      <a:cubicBezTo>
                        <a:pt x="160" y="64"/>
                        <a:pt x="159" y="64"/>
                        <a:pt x="160" y="64"/>
                      </a:cubicBezTo>
                      <a:cubicBezTo>
                        <a:pt x="160" y="63"/>
                        <a:pt x="160" y="63"/>
                        <a:pt x="159" y="62"/>
                      </a:cubicBezTo>
                      <a:cubicBezTo>
                        <a:pt x="159" y="63"/>
                        <a:pt x="159" y="63"/>
                        <a:pt x="159" y="63"/>
                      </a:cubicBezTo>
                      <a:cubicBezTo>
                        <a:pt x="159" y="61"/>
                        <a:pt x="159" y="61"/>
                        <a:pt x="159" y="61"/>
                      </a:cubicBezTo>
                      <a:cubicBezTo>
                        <a:pt x="159" y="61"/>
                        <a:pt x="159" y="61"/>
                        <a:pt x="159" y="61"/>
                      </a:cubicBezTo>
                      <a:cubicBezTo>
                        <a:pt x="159" y="61"/>
                        <a:pt x="159" y="61"/>
                        <a:pt x="159" y="61"/>
                      </a:cubicBezTo>
                      <a:cubicBezTo>
                        <a:pt x="160" y="60"/>
                        <a:pt x="158" y="60"/>
                        <a:pt x="158" y="60"/>
                      </a:cubicBezTo>
                      <a:cubicBezTo>
                        <a:pt x="157" y="60"/>
                        <a:pt x="157" y="60"/>
                        <a:pt x="157" y="60"/>
                      </a:cubicBezTo>
                      <a:cubicBezTo>
                        <a:pt x="157" y="61"/>
                        <a:pt x="158" y="61"/>
                        <a:pt x="158" y="61"/>
                      </a:cubicBezTo>
                      <a:cubicBezTo>
                        <a:pt x="158" y="61"/>
                        <a:pt x="158" y="61"/>
                        <a:pt x="158" y="60"/>
                      </a:cubicBezTo>
                      <a:cubicBezTo>
                        <a:pt x="159" y="61"/>
                        <a:pt x="158" y="63"/>
                        <a:pt x="158" y="62"/>
                      </a:cubicBezTo>
                      <a:cubicBezTo>
                        <a:pt x="157" y="63"/>
                        <a:pt x="158" y="62"/>
                        <a:pt x="158" y="63"/>
                      </a:cubicBezTo>
                      <a:cubicBezTo>
                        <a:pt x="158" y="63"/>
                        <a:pt x="158" y="63"/>
                        <a:pt x="158" y="64"/>
                      </a:cubicBezTo>
                      <a:cubicBezTo>
                        <a:pt x="157" y="63"/>
                        <a:pt x="158" y="63"/>
                        <a:pt x="157" y="63"/>
                      </a:cubicBezTo>
                      <a:cubicBezTo>
                        <a:pt x="157" y="63"/>
                        <a:pt x="157" y="62"/>
                        <a:pt x="157" y="61"/>
                      </a:cubicBezTo>
                      <a:cubicBezTo>
                        <a:pt x="157" y="61"/>
                        <a:pt x="157" y="62"/>
                        <a:pt x="158" y="62"/>
                      </a:cubicBezTo>
                      <a:cubicBezTo>
                        <a:pt x="157" y="61"/>
                        <a:pt x="156" y="60"/>
                        <a:pt x="157" y="59"/>
                      </a:cubicBezTo>
                      <a:cubicBezTo>
                        <a:pt x="157" y="59"/>
                        <a:pt x="156" y="57"/>
                        <a:pt x="155" y="58"/>
                      </a:cubicBezTo>
                      <a:cubicBezTo>
                        <a:pt x="156" y="59"/>
                        <a:pt x="156" y="59"/>
                        <a:pt x="156" y="59"/>
                      </a:cubicBezTo>
                      <a:cubicBezTo>
                        <a:pt x="156" y="60"/>
                        <a:pt x="156" y="60"/>
                        <a:pt x="156" y="60"/>
                      </a:cubicBezTo>
                      <a:cubicBezTo>
                        <a:pt x="155" y="60"/>
                        <a:pt x="155" y="60"/>
                        <a:pt x="155" y="60"/>
                      </a:cubicBezTo>
                      <a:cubicBezTo>
                        <a:pt x="155" y="58"/>
                        <a:pt x="155" y="58"/>
                        <a:pt x="155" y="58"/>
                      </a:cubicBezTo>
                      <a:cubicBezTo>
                        <a:pt x="155" y="58"/>
                        <a:pt x="155" y="58"/>
                        <a:pt x="155" y="58"/>
                      </a:cubicBezTo>
                      <a:cubicBezTo>
                        <a:pt x="154" y="58"/>
                        <a:pt x="155" y="59"/>
                        <a:pt x="154" y="59"/>
                      </a:cubicBezTo>
                      <a:cubicBezTo>
                        <a:pt x="154" y="59"/>
                        <a:pt x="154" y="60"/>
                        <a:pt x="153" y="60"/>
                      </a:cubicBezTo>
                      <a:cubicBezTo>
                        <a:pt x="153" y="59"/>
                        <a:pt x="154" y="58"/>
                        <a:pt x="154" y="57"/>
                      </a:cubicBezTo>
                      <a:cubicBezTo>
                        <a:pt x="154" y="57"/>
                        <a:pt x="153" y="57"/>
                        <a:pt x="153" y="56"/>
                      </a:cubicBezTo>
                      <a:cubicBezTo>
                        <a:pt x="152" y="56"/>
                        <a:pt x="152" y="56"/>
                        <a:pt x="152" y="56"/>
                      </a:cubicBezTo>
                      <a:cubicBezTo>
                        <a:pt x="152" y="57"/>
                        <a:pt x="152" y="57"/>
                        <a:pt x="152" y="57"/>
                      </a:cubicBezTo>
                      <a:cubicBezTo>
                        <a:pt x="152" y="57"/>
                        <a:pt x="151" y="57"/>
                        <a:pt x="151" y="56"/>
                      </a:cubicBezTo>
                      <a:cubicBezTo>
                        <a:pt x="150" y="57"/>
                        <a:pt x="150" y="56"/>
                        <a:pt x="149" y="56"/>
                      </a:cubicBezTo>
                      <a:cubicBezTo>
                        <a:pt x="149" y="55"/>
                        <a:pt x="150" y="56"/>
                        <a:pt x="150" y="54"/>
                      </a:cubicBezTo>
                      <a:cubicBezTo>
                        <a:pt x="151" y="55"/>
                        <a:pt x="151" y="54"/>
                        <a:pt x="152" y="54"/>
                      </a:cubicBezTo>
                      <a:cubicBezTo>
                        <a:pt x="151" y="54"/>
                        <a:pt x="151" y="54"/>
                        <a:pt x="151" y="54"/>
                      </a:cubicBezTo>
                      <a:cubicBezTo>
                        <a:pt x="151" y="53"/>
                        <a:pt x="151" y="53"/>
                        <a:pt x="151" y="53"/>
                      </a:cubicBezTo>
                      <a:cubicBezTo>
                        <a:pt x="151" y="53"/>
                        <a:pt x="151" y="53"/>
                        <a:pt x="152" y="53"/>
                      </a:cubicBezTo>
                      <a:cubicBezTo>
                        <a:pt x="152" y="53"/>
                        <a:pt x="152" y="54"/>
                        <a:pt x="152" y="54"/>
                      </a:cubicBezTo>
                      <a:cubicBezTo>
                        <a:pt x="152" y="53"/>
                        <a:pt x="152" y="53"/>
                        <a:pt x="152" y="53"/>
                      </a:cubicBezTo>
                      <a:cubicBezTo>
                        <a:pt x="152" y="53"/>
                        <a:pt x="152" y="52"/>
                        <a:pt x="153" y="53"/>
                      </a:cubicBezTo>
                      <a:cubicBezTo>
                        <a:pt x="153" y="53"/>
                        <a:pt x="152" y="53"/>
                        <a:pt x="152" y="53"/>
                      </a:cubicBezTo>
                      <a:cubicBezTo>
                        <a:pt x="153" y="54"/>
                        <a:pt x="155" y="51"/>
                        <a:pt x="157" y="52"/>
                      </a:cubicBezTo>
                      <a:cubicBezTo>
                        <a:pt x="157" y="52"/>
                        <a:pt x="157" y="52"/>
                        <a:pt x="157" y="52"/>
                      </a:cubicBezTo>
                      <a:cubicBezTo>
                        <a:pt x="157" y="52"/>
                        <a:pt x="157" y="51"/>
                        <a:pt x="158" y="51"/>
                      </a:cubicBezTo>
                      <a:cubicBezTo>
                        <a:pt x="158" y="52"/>
                        <a:pt x="158" y="52"/>
                        <a:pt x="158" y="52"/>
                      </a:cubicBezTo>
                      <a:cubicBezTo>
                        <a:pt x="158" y="51"/>
                        <a:pt x="158" y="51"/>
                        <a:pt x="158" y="51"/>
                      </a:cubicBezTo>
                      <a:cubicBezTo>
                        <a:pt x="158" y="51"/>
                        <a:pt x="158" y="51"/>
                        <a:pt x="158" y="51"/>
                      </a:cubicBezTo>
                      <a:cubicBezTo>
                        <a:pt x="159" y="50"/>
                        <a:pt x="160" y="51"/>
                        <a:pt x="161" y="51"/>
                      </a:cubicBezTo>
                      <a:cubicBezTo>
                        <a:pt x="161" y="51"/>
                        <a:pt x="162" y="50"/>
                        <a:pt x="163" y="50"/>
                      </a:cubicBezTo>
                      <a:cubicBezTo>
                        <a:pt x="163" y="50"/>
                        <a:pt x="164" y="50"/>
                        <a:pt x="165" y="51"/>
                      </a:cubicBezTo>
                      <a:cubicBezTo>
                        <a:pt x="165" y="51"/>
                        <a:pt x="164" y="50"/>
                        <a:pt x="164" y="51"/>
                      </a:cubicBezTo>
                      <a:cubicBezTo>
                        <a:pt x="164" y="52"/>
                        <a:pt x="164" y="52"/>
                        <a:pt x="164" y="52"/>
                      </a:cubicBezTo>
                      <a:cubicBezTo>
                        <a:pt x="164" y="51"/>
                        <a:pt x="164" y="51"/>
                        <a:pt x="165" y="51"/>
                      </a:cubicBezTo>
                      <a:cubicBezTo>
                        <a:pt x="164" y="53"/>
                        <a:pt x="168" y="51"/>
                        <a:pt x="168" y="52"/>
                      </a:cubicBezTo>
                      <a:cubicBezTo>
                        <a:pt x="168" y="52"/>
                        <a:pt x="168" y="52"/>
                        <a:pt x="168" y="52"/>
                      </a:cubicBezTo>
                      <a:cubicBezTo>
                        <a:pt x="169" y="51"/>
                        <a:pt x="169" y="52"/>
                        <a:pt x="170" y="52"/>
                      </a:cubicBezTo>
                      <a:cubicBezTo>
                        <a:pt x="170" y="51"/>
                        <a:pt x="170" y="52"/>
                        <a:pt x="170" y="52"/>
                      </a:cubicBezTo>
                      <a:cubicBezTo>
                        <a:pt x="172" y="50"/>
                        <a:pt x="175" y="49"/>
                        <a:pt x="178" y="50"/>
                      </a:cubicBezTo>
                      <a:cubicBezTo>
                        <a:pt x="178" y="50"/>
                        <a:pt x="178" y="49"/>
                        <a:pt x="179" y="49"/>
                      </a:cubicBezTo>
                      <a:cubicBezTo>
                        <a:pt x="178" y="49"/>
                        <a:pt x="178" y="50"/>
                        <a:pt x="178" y="50"/>
                      </a:cubicBezTo>
                      <a:cubicBezTo>
                        <a:pt x="178" y="50"/>
                        <a:pt x="179" y="50"/>
                        <a:pt x="179" y="50"/>
                      </a:cubicBezTo>
                      <a:cubicBezTo>
                        <a:pt x="179" y="50"/>
                        <a:pt x="179" y="50"/>
                        <a:pt x="179" y="49"/>
                      </a:cubicBezTo>
                      <a:cubicBezTo>
                        <a:pt x="179" y="50"/>
                        <a:pt x="179" y="50"/>
                        <a:pt x="179" y="50"/>
                      </a:cubicBezTo>
                      <a:cubicBezTo>
                        <a:pt x="180" y="50"/>
                        <a:pt x="179" y="50"/>
                        <a:pt x="179" y="49"/>
                      </a:cubicBezTo>
                      <a:cubicBezTo>
                        <a:pt x="179" y="49"/>
                        <a:pt x="180" y="49"/>
                        <a:pt x="180" y="48"/>
                      </a:cubicBezTo>
                      <a:cubicBezTo>
                        <a:pt x="180" y="48"/>
                        <a:pt x="180" y="49"/>
                        <a:pt x="180" y="49"/>
                      </a:cubicBezTo>
                      <a:cubicBezTo>
                        <a:pt x="181" y="49"/>
                        <a:pt x="181" y="49"/>
                        <a:pt x="182" y="49"/>
                      </a:cubicBezTo>
                      <a:cubicBezTo>
                        <a:pt x="182" y="50"/>
                        <a:pt x="182" y="50"/>
                        <a:pt x="182" y="50"/>
                      </a:cubicBezTo>
                      <a:cubicBezTo>
                        <a:pt x="183" y="49"/>
                        <a:pt x="183" y="50"/>
                        <a:pt x="184" y="50"/>
                      </a:cubicBezTo>
                      <a:cubicBezTo>
                        <a:pt x="184" y="50"/>
                        <a:pt x="183" y="49"/>
                        <a:pt x="184" y="49"/>
                      </a:cubicBezTo>
                      <a:cubicBezTo>
                        <a:pt x="184" y="49"/>
                        <a:pt x="183" y="49"/>
                        <a:pt x="183" y="48"/>
                      </a:cubicBezTo>
                      <a:cubicBezTo>
                        <a:pt x="184" y="49"/>
                        <a:pt x="185" y="48"/>
                        <a:pt x="185" y="49"/>
                      </a:cubicBezTo>
                      <a:cubicBezTo>
                        <a:pt x="185" y="48"/>
                        <a:pt x="186" y="48"/>
                        <a:pt x="187" y="48"/>
                      </a:cubicBezTo>
                      <a:cubicBezTo>
                        <a:pt x="187" y="48"/>
                        <a:pt x="188" y="49"/>
                        <a:pt x="189" y="49"/>
                      </a:cubicBezTo>
                      <a:cubicBezTo>
                        <a:pt x="189" y="49"/>
                        <a:pt x="189" y="48"/>
                        <a:pt x="189" y="48"/>
                      </a:cubicBezTo>
                      <a:cubicBezTo>
                        <a:pt x="190" y="49"/>
                        <a:pt x="191" y="48"/>
                        <a:pt x="191" y="49"/>
                      </a:cubicBezTo>
                      <a:cubicBezTo>
                        <a:pt x="191" y="50"/>
                        <a:pt x="191" y="49"/>
                        <a:pt x="191" y="49"/>
                      </a:cubicBezTo>
                      <a:cubicBezTo>
                        <a:pt x="191" y="50"/>
                        <a:pt x="192" y="50"/>
                        <a:pt x="192" y="49"/>
                      </a:cubicBezTo>
                      <a:cubicBezTo>
                        <a:pt x="193" y="50"/>
                        <a:pt x="191" y="50"/>
                        <a:pt x="190" y="50"/>
                      </a:cubicBezTo>
                      <a:cubicBezTo>
                        <a:pt x="190" y="50"/>
                        <a:pt x="191" y="50"/>
                        <a:pt x="190" y="49"/>
                      </a:cubicBezTo>
                      <a:cubicBezTo>
                        <a:pt x="190" y="49"/>
                        <a:pt x="190" y="50"/>
                        <a:pt x="190" y="50"/>
                      </a:cubicBezTo>
                      <a:cubicBezTo>
                        <a:pt x="188" y="50"/>
                        <a:pt x="187" y="50"/>
                        <a:pt x="185" y="51"/>
                      </a:cubicBezTo>
                      <a:cubicBezTo>
                        <a:pt x="185" y="51"/>
                        <a:pt x="185" y="50"/>
                        <a:pt x="185" y="51"/>
                      </a:cubicBezTo>
                      <a:cubicBezTo>
                        <a:pt x="183" y="51"/>
                        <a:pt x="179" y="52"/>
                        <a:pt x="177" y="52"/>
                      </a:cubicBezTo>
                      <a:cubicBezTo>
                        <a:pt x="177" y="52"/>
                        <a:pt x="177" y="52"/>
                        <a:pt x="177" y="52"/>
                      </a:cubicBezTo>
                      <a:cubicBezTo>
                        <a:pt x="177" y="52"/>
                        <a:pt x="177" y="53"/>
                        <a:pt x="177" y="53"/>
                      </a:cubicBezTo>
                      <a:cubicBezTo>
                        <a:pt x="176" y="52"/>
                        <a:pt x="174" y="54"/>
                        <a:pt x="174" y="53"/>
                      </a:cubicBezTo>
                      <a:cubicBezTo>
                        <a:pt x="173" y="53"/>
                        <a:pt x="173" y="53"/>
                        <a:pt x="174" y="54"/>
                      </a:cubicBezTo>
                      <a:cubicBezTo>
                        <a:pt x="173" y="53"/>
                        <a:pt x="173" y="53"/>
                        <a:pt x="172" y="54"/>
                      </a:cubicBezTo>
                      <a:cubicBezTo>
                        <a:pt x="172" y="53"/>
                        <a:pt x="172" y="53"/>
                        <a:pt x="172" y="53"/>
                      </a:cubicBezTo>
                      <a:cubicBezTo>
                        <a:pt x="172" y="53"/>
                        <a:pt x="172" y="54"/>
                        <a:pt x="171" y="53"/>
                      </a:cubicBezTo>
                      <a:cubicBezTo>
                        <a:pt x="171" y="53"/>
                        <a:pt x="171" y="54"/>
                        <a:pt x="171" y="54"/>
                      </a:cubicBezTo>
                      <a:cubicBezTo>
                        <a:pt x="172" y="54"/>
                        <a:pt x="174" y="54"/>
                        <a:pt x="174" y="54"/>
                      </a:cubicBezTo>
                      <a:cubicBezTo>
                        <a:pt x="175" y="55"/>
                        <a:pt x="174" y="53"/>
                        <a:pt x="175" y="53"/>
                      </a:cubicBezTo>
                      <a:cubicBezTo>
                        <a:pt x="175" y="54"/>
                        <a:pt x="175" y="54"/>
                        <a:pt x="175" y="55"/>
                      </a:cubicBezTo>
                      <a:cubicBezTo>
                        <a:pt x="176" y="54"/>
                        <a:pt x="176" y="55"/>
                        <a:pt x="177" y="54"/>
                      </a:cubicBezTo>
                      <a:cubicBezTo>
                        <a:pt x="176" y="55"/>
                        <a:pt x="178" y="55"/>
                        <a:pt x="177" y="54"/>
                      </a:cubicBezTo>
                      <a:cubicBezTo>
                        <a:pt x="178" y="53"/>
                        <a:pt x="178" y="55"/>
                        <a:pt x="178" y="55"/>
                      </a:cubicBezTo>
                      <a:cubicBezTo>
                        <a:pt x="178" y="57"/>
                        <a:pt x="179" y="56"/>
                        <a:pt x="180" y="57"/>
                      </a:cubicBezTo>
                      <a:cubicBezTo>
                        <a:pt x="179" y="57"/>
                        <a:pt x="179" y="57"/>
                        <a:pt x="178" y="58"/>
                      </a:cubicBezTo>
                      <a:cubicBezTo>
                        <a:pt x="178" y="57"/>
                        <a:pt x="177" y="57"/>
                        <a:pt x="177" y="56"/>
                      </a:cubicBezTo>
                      <a:cubicBezTo>
                        <a:pt x="177" y="58"/>
                        <a:pt x="176" y="56"/>
                        <a:pt x="176" y="55"/>
                      </a:cubicBezTo>
                      <a:cubicBezTo>
                        <a:pt x="175" y="56"/>
                        <a:pt x="174" y="55"/>
                        <a:pt x="174" y="56"/>
                      </a:cubicBezTo>
                      <a:cubicBezTo>
                        <a:pt x="174" y="56"/>
                        <a:pt x="174" y="56"/>
                        <a:pt x="174" y="57"/>
                      </a:cubicBezTo>
                      <a:cubicBezTo>
                        <a:pt x="175" y="57"/>
                        <a:pt x="175" y="56"/>
                        <a:pt x="175" y="56"/>
                      </a:cubicBezTo>
                      <a:cubicBezTo>
                        <a:pt x="176" y="57"/>
                        <a:pt x="177" y="58"/>
                        <a:pt x="177" y="57"/>
                      </a:cubicBezTo>
                      <a:cubicBezTo>
                        <a:pt x="178" y="58"/>
                        <a:pt x="177" y="58"/>
                        <a:pt x="177" y="59"/>
                      </a:cubicBezTo>
                      <a:cubicBezTo>
                        <a:pt x="177" y="59"/>
                        <a:pt x="178" y="58"/>
                        <a:pt x="178" y="58"/>
                      </a:cubicBezTo>
                      <a:cubicBezTo>
                        <a:pt x="178" y="59"/>
                        <a:pt x="178" y="59"/>
                        <a:pt x="179" y="59"/>
                      </a:cubicBezTo>
                      <a:cubicBezTo>
                        <a:pt x="178" y="58"/>
                        <a:pt x="179" y="58"/>
                        <a:pt x="179" y="59"/>
                      </a:cubicBezTo>
                      <a:cubicBezTo>
                        <a:pt x="179" y="60"/>
                        <a:pt x="178" y="60"/>
                        <a:pt x="178" y="59"/>
                      </a:cubicBezTo>
                      <a:cubicBezTo>
                        <a:pt x="178" y="61"/>
                        <a:pt x="179" y="60"/>
                        <a:pt x="179" y="60"/>
                      </a:cubicBezTo>
                      <a:cubicBezTo>
                        <a:pt x="179" y="61"/>
                        <a:pt x="179" y="61"/>
                        <a:pt x="179" y="61"/>
                      </a:cubicBezTo>
                      <a:cubicBezTo>
                        <a:pt x="180" y="61"/>
                        <a:pt x="180" y="61"/>
                        <a:pt x="180" y="61"/>
                      </a:cubicBezTo>
                      <a:cubicBezTo>
                        <a:pt x="180" y="60"/>
                        <a:pt x="181" y="61"/>
                        <a:pt x="182" y="61"/>
                      </a:cubicBezTo>
                      <a:cubicBezTo>
                        <a:pt x="181" y="60"/>
                        <a:pt x="181" y="60"/>
                        <a:pt x="180" y="60"/>
                      </a:cubicBezTo>
                      <a:cubicBezTo>
                        <a:pt x="180" y="59"/>
                        <a:pt x="181" y="60"/>
                        <a:pt x="182" y="59"/>
                      </a:cubicBezTo>
                      <a:cubicBezTo>
                        <a:pt x="182" y="60"/>
                        <a:pt x="183" y="60"/>
                        <a:pt x="184" y="61"/>
                      </a:cubicBezTo>
                      <a:cubicBezTo>
                        <a:pt x="184" y="61"/>
                        <a:pt x="184" y="60"/>
                        <a:pt x="184" y="61"/>
                      </a:cubicBezTo>
                      <a:cubicBezTo>
                        <a:pt x="186" y="60"/>
                        <a:pt x="187" y="60"/>
                        <a:pt x="189" y="60"/>
                      </a:cubicBezTo>
                      <a:cubicBezTo>
                        <a:pt x="189" y="60"/>
                        <a:pt x="189" y="59"/>
                        <a:pt x="189" y="59"/>
                      </a:cubicBezTo>
                      <a:cubicBezTo>
                        <a:pt x="188" y="59"/>
                        <a:pt x="186" y="59"/>
                        <a:pt x="185" y="60"/>
                      </a:cubicBezTo>
                      <a:cubicBezTo>
                        <a:pt x="185" y="59"/>
                        <a:pt x="185" y="60"/>
                        <a:pt x="184" y="59"/>
                      </a:cubicBezTo>
                      <a:cubicBezTo>
                        <a:pt x="184" y="59"/>
                        <a:pt x="185" y="60"/>
                        <a:pt x="184" y="60"/>
                      </a:cubicBezTo>
                      <a:cubicBezTo>
                        <a:pt x="183" y="58"/>
                        <a:pt x="186" y="59"/>
                        <a:pt x="187" y="59"/>
                      </a:cubicBezTo>
                      <a:cubicBezTo>
                        <a:pt x="187" y="59"/>
                        <a:pt x="187" y="58"/>
                        <a:pt x="187" y="58"/>
                      </a:cubicBezTo>
                      <a:cubicBezTo>
                        <a:pt x="187" y="58"/>
                        <a:pt x="186" y="59"/>
                        <a:pt x="185" y="58"/>
                      </a:cubicBezTo>
                      <a:cubicBezTo>
                        <a:pt x="185" y="58"/>
                        <a:pt x="186" y="58"/>
                        <a:pt x="185" y="57"/>
                      </a:cubicBezTo>
                      <a:cubicBezTo>
                        <a:pt x="186" y="58"/>
                        <a:pt x="186" y="58"/>
                        <a:pt x="186" y="57"/>
                      </a:cubicBezTo>
                      <a:cubicBezTo>
                        <a:pt x="187" y="57"/>
                        <a:pt x="188" y="57"/>
                        <a:pt x="188" y="57"/>
                      </a:cubicBezTo>
                      <a:cubicBezTo>
                        <a:pt x="188" y="57"/>
                        <a:pt x="188" y="57"/>
                        <a:pt x="188" y="56"/>
                      </a:cubicBezTo>
                      <a:cubicBezTo>
                        <a:pt x="187" y="56"/>
                        <a:pt x="187" y="57"/>
                        <a:pt x="187" y="56"/>
                      </a:cubicBezTo>
                      <a:cubicBezTo>
                        <a:pt x="188" y="56"/>
                        <a:pt x="188" y="57"/>
                        <a:pt x="189" y="57"/>
                      </a:cubicBezTo>
                      <a:cubicBezTo>
                        <a:pt x="189" y="57"/>
                        <a:pt x="188" y="56"/>
                        <a:pt x="188" y="56"/>
                      </a:cubicBezTo>
                      <a:cubicBezTo>
                        <a:pt x="189" y="56"/>
                        <a:pt x="189" y="56"/>
                        <a:pt x="190" y="56"/>
                      </a:cubicBezTo>
                      <a:cubicBezTo>
                        <a:pt x="190" y="55"/>
                        <a:pt x="191" y="56"/>
                        <a:pt x="191" y="55"/>
                      </a:cubicBezTo>
                      <a:cubicBezTo>
                        <a:pt x="191" y="54"/>
                        <a:pt x="191" y="54"/>
                        <a:pt x="190" y="54"/>
                      </a:cubicBezTo>
                      <a:cubicBezTo>
                        <a:pt x="191" y="53"/>
                        <a:pt x="191" y="55"/>
                        <a:pt x="191" y="55"/>
                      </a:cubicBezTo>
                      <a:cubicBezTo>
                        <a:pt x="191" y="55"/>
                        <a:pt x="191" y="56"/>
                        <a:pt x="192" y="56"/>
                      </a:cubicBezTo>
                      <a:cubicBezTo>
                        <a:pt x="192" y="55"/>
                        <a:pt x="192" y="55"/>
                        <a:pt x="192" y="55"/>
                      </a:cubicBezTo>
                      <a:cubicBezTo>
                        <a:pt x="192" y="55"/>
                        <a:pt x="192" y="55"/>
                        <a:pt x="192" y="55"/>
                      </a:cubicBezTo>
                      <a:cubicBezTo>
                        <a:pt x="193" y="55"/>
                        <a:pt x="193" y="55"/>
                        <a:pt x="193" y="55"/>
                      </a:cubicBezTo>
                      <a:cubicBezTo>
                        <a:pt x="193" y="55"/>
                        <a:pt x="192" y="55"/>
                        <a:pt x="192" y="54"/>
                      </a:cubicBezTo>
                      <a:cubicBezTo>
                        <a:pt x="192" y="54"/>
                        <a:pt x="193" y="54"/>
                        <a:pt x="193" y="53"/>
                      </a:cubicBezTo>
                      <a:cubicBezTo>
                        <a:pt x="193" y="54"/>
                        <a:pt x="193" y="54"/>
                        <a:pt x="193" y="54"/>
                      </a:cubicBezTo>
                      <a:cubicBezTo>
                        <a:pt x="194" y="54"/>
                        <a:pt x="194" y="54"/>
                        <a:pt x="194" y="54"/>
                      </a:cubicBezTo>
                      <a:cubicBezTo>
                        <a:pt x="194" y="53"/>
                        <a:pt x="194" y="53"/>
                        <a:pt x="193" y="53"/>
                      </a:cubicBezTo>
                      <a:cubicBezTo>
                        <a:pt x="194" y="52"/>
                        <a:pt x="195" y="52"/>
                        <a:pt x="195" y="53"/>
                      </a:cubicBezTo>
                      <a:cubicBezTo>
                        <a:pt x="195" y="52"/>
                        <a:pt x="195" y="52"/>
                        <a:pt x="195" y="52"/>
                      </a:cubicBezTo>
                      <a:cubicBezTo>
                        <a:pt x="195" y="52"/>
                        <a:pt x="195" y="52"/>
                        <a:pt x="195" y="52"/>
                      </a:cubicBezTo>
                      <a:cubicBezTo>
                        <a:pt x="195" y="50"/>
                        <a:pt x="196" y="52"/>
                        <a:pt x="196" y="50"/>
                      </a:cubicBezTo>
                      <a:cubicBezTo>
                        <a:pt x="198" y="50"/>
                        <a:pt x="199" y="50"/>
                        <a:pt x="201" y="50"/>
                      </a:cubicBezTo>
                      <a:cubicBezTo>
                        <a:pt x="201" y="51"/>
                        <a:pt x="201" y="51"/>
                        <a:pt x="202" y="52"/>
                      </a:cubicBezTo>
                      <a:cubicBezTo>
                        <a:pt x="202" y="52"/>
                        <a:pt x="202" y="52"/>
                        <a:pt x="201" y="52"/>
                      </a:cubicBezTo>
                      <a:cubicBezTo>
                        <a:pt x="201" y="52"/>
                        <a:pt x="201" y="52"/>
                        <a:pt x="201" y="52"/>
                      </a:cubicBezTo>
                      <a:cubicBezTo>
                        <a:pt x="201" y="52"/>
                        <a:pt x="201" y="52"/>
                        <a:pt x="201" y="52"/>
                      </a:cubicBezTo>
                      <a:cubicBezTo>
                        <a:pt x="201" y="52"/>
                        <a:pt x="201" y="52"/>
                        <a:pt x="200" y="52"/>
                      </a:cubicBezTo>
                      <a:cubicBezTo>
                        <a:pt x="200" y="51"/>
                        <a:pt x="201" y="51"/>
                        <a:pt x="201" y="51"/>
                      </a:cubicBezTo>
                      <a:cubicBezTo>
                        <a:pt x="199" y="50"/>
                        <a:pt x="198" y="51"/>
                        <a:pt x="199" y="54"/>
                      </a:cubicBezTo>
                      <a:cubicBezTo>
                        <a:pt x="199" y="54"/>
                        <a:pt x="200" y="54"/>
                        <a:pt x="200" y="54"/>
                      </a:cubicBezTo>
                      <a:cubicBezTo>
                        <a:pt x="200" y="54"/>
                        <a:pt x="200" y="54"/>
                        <a:pt x="200" y="53"/>
                      </a:cubicBezTo>
                      <a:cubicBezTo>
                        <a:pt x="199" y="53"/>
                        <a:pt x="200" y="54"/>
                        <a:pt x="199" y="54"/>
                      </a:cubicBezTo>
                      <a:cubicBezTo>
                        <a:pt x="200" y="53"/>
                        <a:pt x="199" y="52"/>
                        <a:pt x="200" y="51"/>
                      </a:cubicBezTo>
                      <a:cubicBezTo>
                        <a:pt x="200" y="52"/>
                        <a:pt x="200" y="52"/>
                        <a:pt x="200" y="52"/>
                      </a:cubicBezTo>
                      <a:cubicBezTo>
                        <a:pt x="200" y="53"/>
                        <a:pt x="200" y="53"/>
                        <a:pt x="200" y="53"/>
                      </a:cubicBezTo>
                      <a:cubicBezTo>
                        <a:pt x="201" y="54"/>
                        <a:pt x="201" y="52"/>
                        <a:pt x="201" y="52"/>
                      </a:cubicBezTo>
                      <a:cubicBezTo>
                        <a:pt x="201" y="53"/>
                        <a:pt x="201" y="53"/>
                        <a:pt x="201" y="53"/>
                      </a:cubicBezTo>
                      <a:cubicBezTo>
                        <a:pt x="202" y="52"/>
                        <a:pt x="203" y="54"/>
                        <a:pt x="204" y="52"/>
                      </a:cubicBezTo>
                      <a:cubicBezTo>
                        <a:pt x="204" y="52"/>
                        <a:pt x="204" y="53"/>
                        <a:pt x="205" y="53"/>
                      </a:cubicBezTo>
                      <a:cubicBezTo>
                        <a:pt x="205" y="53"/>
                        <a:pt x="206" y="53"/>
                        <a:pt x="205" y="53"/>
                      </a:cubicBezTo>
                      <a:cubicBezTo>
                        <a:pt x="205" y="52"/>
                        <a:pt x="206" y="54"/>
                        <a:pt x="206" y="55"/>
                      </a:cubicBezTo>
                      <a:cubicBezTo>
                        <a:pt x="207" y="53"/>
                        <a:pt x="206" y="52"/>
                        <a:pt x="204" y="52"/>
                      </a:cubicBezTo>
                      <a:cubicBezTo>
                        <a:pt x="205" y="51"/>
                        <a:pt x="205" y="51"/>
                        <a:pt x="206" y="51"/>
                      </a:cubicBezTo>
                      <a:cubicBezTo>
                        <a:pt x="206" y="51"/>
                        <a:pt x="206" y="51"/>
                        <a:pt x="206" y="51"/>
                      </a:cubicBezTo>
                      <a:cubicBezTo>
                        <a:pt x="206" y="52"/>
                        <a:pt x="208" y="52"/>
                        <a:pt x="207" y="50"/>
                      </a:cubicBezTo>
                      <a:cubicBezTo>
                        <a:pt x="208" y="50"/>
                        <a:pt x="208" y="51"/>
                        <a:pt x="208" y="51"/>
                      </a:cubicBezTo>
                      <a:cubicBezTo>
                        <a:pt x="208" y="51"/>
                        <a:pt x="208" y="51"/>
                        <a:pt x="208" y="51"/>
                      </a:cubicBezTo>
                      <a:cubicBezTo>
                        <a:pt x="208" y="50"/>
                        <a:pt x="208" y="50"/>
                        <a:pt x="208" y="49"/>
                      </a:cubicBezTo>
                      <a:cubicBezTo>
                        <a:pt x="207" y="49"/>
                        <a:pt x="207" y="50"/>
                        <a:pt x="207" y="50"/>
                      </a:cubicBezTo>
                      <a:cubicBezTo>
                        <a:pt x="206" y="48"/>
                        <a:pt x="208" y="48"/>
                        <a:pt x="208" y="48"/>
                      </a:cubicBezTo>
                      <a:cubicBezTo>
                        <a:pt x="209" y="48"/>
                        <a:pt x="210" y="48"/>
                        <a:pt x="210" y="48"/>
                      </a:cubicBezTo>
                      <a:cubicBezTo>
                        <a:pt x="211" y="47"/>
                        <a:pt x="212" y="47"/>
                        <a:pt x="213" y="47"/>
                      </a:cubicBezTo>
                      <a:cubicBezTo>
                        <a:pt x="213" y="48"/>
                        <a:pt x="213" y="48"/>
                        <a:pt x="213" y="48"/>
                      </a:cubicBezTo>
                      <a:cubicBezTo>
                        <a:pt x="213" y="49"/>
                        <a:pt x="214" y="47"/>
                        <a:pt x="213" y="47"/>
                      </a:cubicBezTo>
                      <a:cubicBezTo>
                        <a:pt x="213" y="46"/>
                        <a:pt x="214" y="47"/>
                        <a:pt x="214" y="47"/>
                      </a:cubicBezTo>
                      <a:cubicBezTo>
                        <a:pt x="213" y="46"/>
                        <a:pt x="214" y="46"/>
                        <a:pt x="214" y="46"/>
                      </a:cubicBezTo>
                      <a:cubicBezTo>
                        <a:pt x="214" y="48"/>
                        <a:pt x="215" y="46"/>
                        <a:pt x="215" y="47"/>
                      </a:cubicBezTo>
                      <a:cubicBezTo>
                        <a:pt x="215" y="47"/>
                        <a:pt x="215" y="46"/>
                        <a:pt x="215" y="46"/>
                      </a:cubicBezTo>
                      <a:cubicBezTo>
                        <a:pt x="215" y="46"/>
                        <a:pt x="214" y="45"/>
                        <a:pt x="214" y="46"/>
                      </a:cubicBezTo>
                      <a:cubicBezTo>
                        <a:pt x="213" y="45"/>
                        <a:pt x="212" y="47"/>
                        <a:pt x="210" y="47"/>
                      </a:cubicBezTo>
                      <a:cubicBezTo>
                        <a:pt x="210" y="47"/>
                        <a:pt x="210" y="46"/>
                        <a:pt x="210" y="46"/>
                      </a:cubicBezTo>
                      <a:cubicBezTo>
                        <a:pt x="210" y="46"/>
                        <a:pt x="210" y="46"/>
                        <a:pt x="210" y="46"/>
                      </a:cubicBezTo>
                      <a:cubicBezTo>
                        <a:pt x="210" y="46"/>
                        <a:pt x="210" y="46"/>
                        <a:pt x="210" y="46"/>
                      </a:cubicBezTo>
                      <a:cubicBezTo>
                        <a:pt x="209" y="48"/>
                        <a:pt x="208" y="46"/>
                        <a:pt x="207" y="47"/>
                      </a:cubicBezTo>
                      <a:cubicBezTo>
                        <a:pt x="207" y="47"/>
                        <a:pt x="207" y="47"/>
                        <a:pt x="207" y="47"/>
                      </a:cubicBezTo>
                      <a:cubicBezTo>
                        <a:pt x="203" y="48"/>
                        <a:pt x="199" y="49"/>
                        <a:pt x="194" y="50"/>
                      </a:cubicBezTo>
                      <a:cubicBezTo>
                        <a:pt x="193" y="49"/>
                        <a:pt x="194" y="49"/>
                        <a:pt x="194" y="49"/>
                      </a:cubicBezTo>
                      <a:cubicBezTo>
                        <a:pt x="194" y="48"/>
                        <a:pt x="193" y="48"/>
                        <a:pt x="193" y="49"/>
                      </a:cubicBezTo>
                      <a:cubicBezTo>
                        <a:pt x="192" y="48"/>
                        <a:pt x="192" y="47"/>
                        <a:pt x="193" y="48"/>
                      </a:cubicBezTo>
                      <a:cubicBezTo>
                        <a:pt x="193" y="48"/>
                        <a:pt x="194" y="48"/>
                        <a:pt x="194" y="47"/>
                      </a:cubicBezTo>
                      <a:cubicBezTo>
                        <a:pt x="194" y="48"/>
                        <a:pt x="195" y="48"/>
                        <a:pt x="195" y="48"/>
                      </a:cubicBezTo>
                      <a:cubicBezTo>
                        <a:pt x="195" y="48"/>
                        <a:pt x="196" y="47"/>
                        <a:pt x="196" y="47"/>
                      </a:cubicBezTo>
                      <a:cubicBezTo>
                        <a:pt x="196" y="47"/>
                        <a:pt x="196" y="48"/>
                        <a:pt x="196" y="48"/>
                      </a:cubicBezTo>
                      <a:cubicBezTo>
                        <a:pt x="197" y="48"/>
                        <a:pt x="197" y="48"/>
                        <a:pt x="197" y="48"/>
                      </a:cubicBezTo>
                      <a:cubicBezTo>
                        <a:pt x="197" y="47"/>
                        <a:pt x="196" y="48"/>
                        <a:pt x="196" y="47"/>
                      </a:cubicBezTo>
                      <a:cubicBezTo>
                        <a:pt x="197" y="47"/>
                        <a:pt x="197" y="46"/>
                        <a:pt x="198" y="47"/>
                      </a:cubicBezTo>
                      <a:cubicBezTo>
                        <a:pt x="198" y="47"/>
                        <a:pt x="198" y="47"/>
                        <a:pt x="198" y="47"/>
                      </a:cubicBezTo>
                      <a:cubicBezTo>
                        <a:pt x="198" y="48"/>
                        <a:pt x="198" y="47"/>
                        <a:pt x="198" y="48"/>
                      </a:cubicBezTo>
                      <a:cubicBezTo>
                        <a:pt x="198" y="47"/>
                        <a:pt x="199" y="47"/>
                        <a:pt x="199" y="47"/>
                      </a:cubicBezTo>
                      <a:cubicBezTo>
                        <a:pt x="199" y="47"/>
                        <a:pt x="199" y="47"/>
                        <a:pt x="199" y="46"/>
                      </a:cubicBezTo>
                      <a:cubicBezTo>
                        <a:pt x="199" y="47"/>
                        <a:pt x="200" y="47"/>
                        <a:pt x="201" y="47"/>
                      </a:cubicBezTo>
                      <a:cubicBezTo>
                        <a:pt x="201" y="48"/>
                        <a:pt x="201" y="48"/>
                        <a:pt x="201" y="48"/>
                      </a:cubicBezTo>
                      <a:cubicBezTo>
                        <a:pt x="201" y="48"/>
                        <a:pt x="201" y="47"/>
                        <a:pt x="201" y="47"/>
                      </a:cubicBezTo>
                      <a:cubicBezTo>
                        <a:pt x="202" y="47"/>
                        <a:pt x="202" y="47"/>
                        <a:pt x="202" y="47"/>
                      </a:cubicBezTo>
                      <a:cubicBezTo>
                        <a:pt x="202" y="47"/>
                        <a:pt x="202" y="47"/>
                        <a:pt x="202" y="47"/>
                      </a:cubicBezTo>
                      <a:cubicBezTo>
                        <a:pt x="203" y="47"/>
                        <a:pt x="204" y="47"/>
                        <a:pt x="204" y="47"/>
                      </a:cubicBezTo>
                      <a:cubicBezTo>
                        <a:pt x="207" y="47"/>
                        <a:pt x="211" y="45"/>
                        <a:pt x="214" y="45"/>
                      </a:cubicBezTo>
                      <a:cubicBezTo>
                        <a:pt x="214" y="45"/>
                        <a:pt x="214" y="44"/>
                        <a:pt x="214" y="44"/>
                      </a:cubicBezTo>
                      <a:cubicBezTo>
                        <a:pt x="215" y="45"/>
                        <a:pt x="216" y="44"/>
                        <a:pt x="217" y="45"/>
                      </a:cubicBezTo>
                      <a:cubicBezTo>
                        <a:pt x="217" y="45"/>
                        <a:pt x="217" y="44"/>
                        <a:pt x="217" y="44"/>
                      </a:cubicBezTo>
                      <a:cubicBezTo>
                        <a:pt x="217" y="44"/>
                        <a:pt x="218" y="44"/>
                        <a:pt x="219" y="44"/>
                      </a:cubicBezTo>
                      <a:cubicBezTo>
                        <a:pt x="219" y="44"/>
                        <a:pt x="218" y="45"/>
                        <a:pt x="219" y="45"/>
                      </a:cubicBezTo>
                      <a:cubicBezTo>
                        <a:pt x="217" y="46"/>
                        <a:pt x="216" y="45"/>
                        <a:pt x="215" y="45"/>
                      </a:cubicBezTo>
                      <a:cubicBezTo>
                        <a:pt x="215" y="46"/>
                        <a:pt x="216" y="46"/>
                        <a:pt x="215" y="47"/>
                      </a:cubicBezTo>
                      <a:cubicBezTo>
                        <a:pt x="216" y="48"/>
                        <a:pt x="216" y="47"/>
                        <a:pt x="216" y="47"/>
                      </a:cubicBezTo>
                      <a:cubicBezTo>
                        <a:pt x="216" y="47"/>
                        <a:pt x="216" y="46"/>
                        <a:pt x="216" y="46"/>
                      </a:cubicBezTo>
                      <a:cubicBezTo>
                        <a:pt x="216" y="46"/>
                        <a:pt x="216" y="46"/>
                        <a:pt x="216" y="46"/>
                      </a:cubicBezTo>
                      <a:cubicBezTo>
                        <a:pt x="216" y="46"/>
                        <a:pt x="216" y="46"/>
                        <a:pt x="216" y="46"/>
                      </a:cubicBezTo>
                      <a:cubicBezTo>
                        <a:pt x="216" y="47"/>
                        <a:pt x="216" y="47"/>
                        <a:pt x="216" y="47"/>
                      </a:cubicBezTo>
                      <a:cubicBezTo>
                        <a:pt x="216" y="46"/>
                        <a:pt x="217" y="46"/>
                        <a:pt x="217" y="47"/>
                      </a:cubicBezTo>
                      <a:cubicBezTo>
                        <a:pt x="217" y="47"/>
                        <a:pt x="217" y="46"/>
                        <a:pt x="218" y="46"/>
                      </a:cubicBezTo>
                      <a:cubicBezTo>
                        <a:pt x="218" y="47"/>
                        <a:pt x="218" y="46"/>
                        <a:pt x="219" y="47"/>
                      </a:cubicBezTo>
                      <a:cubicBezTo>
                        <a:pt x="218" y="47"/>
                        <a:pt x="218" y="47"/>
                        <a:pt x="218" y="47"/>
                      </a:cubicBezTo>
                      <a:cubicBezTo>
                        <a:pt x="218" y="48"/>
                        <a:pt x="219" y="47"/>
                        <a:pt x="219" y="48"/>
                      </a:cubicBezTo>
                      <a:cubicBezTo>
                        <a:pt x="219" y="47"/>
                        <a:pt x="220" y="47"/>
                        <a:pt x="221" y="48"/>
                      </a:cubicBezTo>
                      <a:cubicBezTo>
                        <a:pt x="221" y="47"/>
                        <a:pt x="222" y="47"/>
                        <a:pt x="222" y="46"/>
                      </a:cubicBezTo>
                      <a:cubicBezTo>
                        <a:pt x="222" y="47"/>
                        <a:pt x="222" y="47"/>
                        <a:pt x="223" y="47"/>
                      </a:cubicBezTo>
                      <a:cubicBezTo>
                        <a:pt x="223" y="47"/>
                        <a:pt x="222" y="47"/>
                        <a:pt x="222" y="47"/>
                      </a:cubicBezTo>
                      <a:cubicBezTo>
                        <a:pt x="222" y="47"/>
                        <a:pt x="222" y="48"/>
                        <a:pt x="221" y="48"/>
                      </a:cubicBezTo>
                      <a:cubicBezTo>
                        <a:pt x="222" y="49"/>
                        <a:pt x="222" y="48"/>
                        <a:pt x="222" y="49"/>
                      </a:cubicBezTo>
                      <a:cubicBezTo>
                        <a:pt x="223" y="49"/>
                        <a:pt x="223" y="49"/>
                        <a:pt x="223" y="49"/>
                      </a:cubicBezTo>
                      <a:cubicBezTo>
                        <a:pt x="223" y="49"/>
                        <a:pt x="223" y="49"/>
                        <a:pt x="223" y="49"/>
                      </a:cubicBezTo>
                      <a:cubicBezTo>
                        <a:pt x="223" y="48"/>
                        <a:pt x="223" y="49"/>
                        <a:pt x="223" y="48"/>
                      </a:cubicBezTo>
                      <a:cubicBezTo>
                        <a:pt x="223" y="48"/>
                        <a:pt x="223" y="49"/>
                        <a:pt x="224" y="49"/>
                      </a:cubicBezTo>
                      <a:cubicBezTo>
                        <a:pt x="223" y="50"/>
                        <a:pt x="223" y="49"/>
                        <a:pt x="222" y="50"/>
                      </a:cubicBezTo>
                      <a:cubicBezTo>
                        <a:pt x="222" y="50"/>
                        <a:pt x="222" y="49"/>
                        <a:pt x="221" y="49"/>
                      </a:cubicBezTo>
                      <a:cubicBezTo>
                        <a:pt x="222" y="50"/>
                        <a:pt x="221" y="50"/>
                        <a:pt x="221" y="50"/>
                      </a:cubicBezTo>
                      <a:cubicBezTo>
                        <a:pt x="221" y="50"/>
                        <a:pt x="220" y="50"/>
                        <a:pt x="220" y="49"/>
                      </a:cubicBezTo>
                      <a:cubicBezTo>
                        <a:pt x="221" y="49"/>
                        <a:pt x="221" y="49"/>
                        <a:pt x="221" y="49"/>
                      </a:cubicBezTo>
                      <a:cubicBezTo>
                        <a:pt x="220" y="48"/>
                        <a:pt x="219" y="50"/>
                        <a:pt x="218" y="50"/>
                      </a:cubicBezTo>
                      <a:cubicBezTo>
                        <a:pt x="218" y="50"/>
                        <a:pt x="218" y="50"/>
                        <a:pt x="218" y="50"/>
                      </a:cubicBezTo>
                      <a:cubicBezTo>
                        <a:pt x="218" y="50"/>
                        <a:pt x="218" y="50"/>
                        <a:pt x="218" y="51"/>
                      </a:cubicBezTo>
                      <a:cubicBezTo>
                        <a:pt x="218" y="50"/>
                        <a:pt x="217" y="50"/>
                        <a:pt x="217" y="50"/>
                      </a:cubicBezTo>
                      <a:cubicBezTo>
                        <a:pt x="217" y="50"/>
                        <a:pt x="217" y="50"/>
                        <a:pt x="217" y="50"/>
                      </a:cubicBezTo>
                      <a:cubicBezTo>
                        <a:pt x="217" y="51"/>
                        <a:pt x="217" y="51"/>
                        <a:pt x="217" y="51"/>
                      </a:cubicBezTo>
                      <a:cubicBezTo>
                        <a:pt x="217" y="52"/>
                        <a:pt x="216" y="51"/>
                        <a:pt x="214" y="51"/>
                      </a:cubicBezTo>
                      <a:cubicBezTo>
                        <a:pt x="215" y="52"/>
                        <a:pt x="215" y="51"/>
                        <a:pt x="215" y="51"/>
                      </a:cubicBezTo>
                      <a:cubicBezTo>
                        <a:pt x="215" y="53"/>
                        <a:pt x="214" y="52"/>
                        <a:pt x="213" y="53"/>
                      </a:cubicBezTo>
                      <a:cubicBezTo>
                        <a:pt x="213" y="53"/>
                        <a:pt x="214" y="53"/>
                        <a:pt x="214" y="54"/>
                      </a:cubicBezTo>
                      <a:cubicBezTo>
                        <a:pt x="214" y="53"/>
                        <a:pt x="214" y="53"/>
                        <a:pt x="214" y="54"/>
                      </a:cubicBezTo>
                      <a:cubicBezTo>
                        <a:pt x="214" y="53"/>
                        <a:pt x="214" y="53"/>
                        <a:pt x="215" y="53"/>
                      </a:cubicBezTo>
                      <a:cubicBezTo>
                        <a:pt x="215" y="53"/>
                        <a:pt x="215" y="53"/>
                        <a:pt x="214" y="53"/>
                      </a:cubicBezTo>
                      <a:cubicBezTo>
                        <a:pt x="215" y="54"/>
                        <a:pt x="215" y="54"/>
                        <a:pt x="216" y="54"/>
                      </a:cubicBezTo>
                      <a:cubicBezTo>
                        <a:pt x="216" y="54"/>
                        <a:pt x="215" y="53"/>
                        <a:pt x="215" y="53"/>
                      </a:cubicBezTo>
                      <a:cubicBezTo>
                        <a:pt x="216" y="53"/>
                        <a:pt x="216" y="53"/>
                        <a:pt x="216" y="54"/>
                      </a:cubicBezTo>
                      <a:cubicBezTo>
                        <a:pt x="216" y="54"/>
                        <a:pt x="216" y="54"/>
                        <a:pt x="216" y="54"/>
                      </a:cubicBezTo>
                      <a:cubicBezTo>
                        <a:pt x="217" y="54"/>
                        <a:pt x="216" y="54"/>
                        <a:pt x="215" y="54"/>
                      </a:cubicBezTo>
                      <a:cubicBezTo>
                        <a:pt x="216" y="55"/>
                        <a:pt x="216" y="55"/>
                        <a:pt x="217" y="55"/>
                      </a:cubicBezTo>
                      <a:cubicBezTo>
                        <a:pt x="217" y="54"/>
                        <a:pt x="217" y="54"/>
                        <a:pt x="216" y="54"/>
                      </a:cubicBezTo>
                      <a:cubicBezTo>
                        <a:pt x="216" y="53"/>
                        <a:pt x="218" y="55"/>
                        <a:pt x="218" y="53"/>
                      </a:cubicBezTo>
                      <a:cubicBezTo>
                        <a:pt x="218" y="53"/>
                        <a:pt x="219" y="54"/>
                        <a:pt x="219" y="53"/>
                      </a:cubicBezTo>
                      <a:cubicBezTo>
                        <a:pt x="219" y="53"/>
                        <a:pt x="219" y="54"/>
                        <a:pt x="219" y="54"/>
                      </a:cubicBezTo>
                      <a:cubicBezTo>
                        <a:pt x="219" y="54"/>
                        <a:pt x="218" y="54"/>
                        <a:pt x="218" y="54"/>
                      </a:cubicBezTo>
                      <a:cubicBezTo>
                        <a:pt x="218" y="55"/>
                        <a:pt x="219" y="55"/>
                        <a:pt x="219" y="56"/>
                      </a:cubicBezTo>
                      <a:cubicBezTo>
                        <a:pt x="219" y="57"/>
                        <a:pt x="218" y="56"/>
                        <a:pt x="217" y="57"/>
                      </a:cubicBezTo>
                      <a:cubicBezTo>
                        <a:pt x="217" y="56"/>
                        <a:pt x="217" y="56"/>
                        <a:pt x="217" y="56"/>
                      </a:cubicBezTo>
                      <a:cubicBezTo>
                        <a:pt x="217" y="56"/>
                        <a:pt x="217" y="57"/>
                        <a:pt x="217" y="57"/>
                      </a:cubicBezTo>
                      <a:cubicBezTo>
                        <a:pt x="217" y="58"/>
                        <a:pt x="217" y="56"/>
                        <a:pt x="218" y="58"/>
                      </a:cubicBezTo>
                      <a:cubicBezTo>
                        <a:pt x="218" y="56"/>
                        <a:pt x="219" y="57"/>
                        <a:pt x="219" y="57"/>
                      </a:cubicBezTo>
                      <a:cubicBezTo>
                        <a:pt x="219" y="58"/>
                        <a:pt x="218" y="57"/>
                        <a:pt x="219" y="58"/>
                      </a:cubicBezTo>
                      <a:cubicBezTo>
                        <a:pt x="219" y="58"/>
                        <a:pt x="220" y="58"/>
                        <a:pt x="221" y="59"/>
                      </a:cubicBezTo>
                      <a:cubicBezTo>
                        <a:pt x="221" y="59"/>
                        <a:pt x="220" y="60"/>
                        <a:pt x="220" y="60"/>
                      </a:cubicBezTo>
                      <a:cubicBezTo>
                        <a:pt x="221" y="60"/>
                        <a:pt x="222" y="60"/>
                        <a:pt x="222" y="60"/>
                      </a:cubicBezTo>
                      <a:cubicBezTo>
                        <a:pt x="222" y="61"/>
                        <a:pt x="220" y="60"/>
                        <a:pt x="220" y="61"/>
                      </a:cubicBezTo>
                      <a:cubicBezTo>
                        <a:pt x="219" y="61"/>
                        <a:pt x="219" y="60"/>
                        <a:pt x="220" y="59"/>
                      </a:cubicBezTo>
                      <a:cubicBezTo>
                        <a:pt x="219" y="59"/>
                        <a:pt x="220" y="61"/>
                        <a:pt x="219" y="60"/>
                      </a:cubicBezTo>
                      <a:cubicBezTo>
                        <a:pt x="218" y="59"/>
                        <a:pt x="218" y="59"/>
                        <a:pt x="217" y="59"/>
                      </a:cubicBezTo>
                      <a:cubicBezTo>
                        <a:pt x="217" y="58"/>
                        <a:pt x="218" y="59"/>
                        <a:pt x="218" y="58"/>
                      </a:cubicBezTo>
                      <a:cubicBezTo>
                        <a:pt x="218" y="58"/>
                        <a:pt x="218" y="58"/>
                        <a:pt x="218" y="58"/>
                      </a:cubicBezTo>
                      <a:cubicBezTo>
                        <a:pt x="218" y="59"/>
                        <a:pt x="217" y="58"/>
                        <a:pt x="217" y="59"/>
                      </a:cubicBezTo>
                      <a:cubicBezTo>
                        <a:pt x="217" y="59"/>
                        <a:pt x="217" y="60"/>
                        <a:pt x="216" y="60"/>
                      </a:cubicBezTo>
                      <a:cubicBezTo>
                        <a:pt x="216" y="59"/>
                        <a:pt x="216" y="59"/>
                        <a:pt x="216" y="59"/>
                      </a:cubicBezTo>
                      <a:cubicBezTo>
                        <a:pt x="216" y="60"/>
                        <a:pt x="215" y="61"/>
                        <a:pt x="215" y="61"/>
                      </a:cubicBezTo>
                      <a:cubicBezTo>
                        <a:pt x="215" y="62"/>
                        <a:pt x="214" y="61"/>
                        <a:pt x="214" y="61"/>
                      </a:cubicBezTo>
                      <a:cubicBezTo>
                        <a:pt x="213" y="61"/>
                        <a:pt x="213" y="60"/>
                        <a:pt x="213" y="60"/>
                      </a:cubicBezTo>
                      <a:cubicBezTo>
                        <a:pt x="212" y="60"/>
                        <a:pt x="213" y="61"/>
                        <a:pt x="213" y="62"/>
                      </a:cubicBezTo>
                      <a:cubicBezTo>
                        <a:pt x="212" y="62"/>
                        <a:pt x="212" y="61"/>
                        <a:pt x="212" y="61"/>
                      </a:cubicBezTo>
                      <a:cubicBezTo>
                        <a:pt x="212" y="61"/>
                        <a:pt x="212" y="61"/>
                        <a:pt x="212" y="61"/>
                      </a:cubicBezTo>
                      <a:cubicBezTo>
                        <a:pt x="212" y="62"/>
                        <a:pt x="209" y="62"/>
                        <a:pt x="209" y="62"/>
                      </a:cubicBezTo>
                      <a:cubicBezTo>
                        <a:pt x="209" y="62"/>
                        <a:pt x="209" y="61"/>
                        <a:pt x="209" y="61"/>
                      </a:cubicBezTo>
                      <a:cubicBezTo>
                        <a:pt x="209" y="61"/>
                        <a:pt x="208" y="61"/>
                        <a:pt x="208" y="61"/>
                      </a:cubicBezTo>
                      <a:cubicBezTo>
                        <a:pt x="208" y="61"/>
                        <a:pt x="208" y="61"/>
                        <a:pt x="208" y="62"/>
                      </a:cubicBezTo>
                      <a:cubicBezTo>
                        <a:pt x="208" y="62"/>
                        <a:pt x="208" y="62"/>
                        <a:pt x="208" y="62"/>
                      </a:cubicBezTo>
                      <a:cubicBezTo>
                        <a:pt x="208" y="63"/>
                        <a:pt x="208" y="62"/>
                        <a:pt x="208" y="62"/>
                      </a:cubicBezTo>
                      <a:cubicBezTo>
                        <a:pt x="208" y="63"/>
                        <a:pt x="209" y="64"/>
                        <a:pt x="210" y="63"/>
                      </a:cubicBezTo>
                      <a:cubicBezTo>
                        <a:pt x="209" y="63"/>
                        <a:pt x="210" y="63"/>
                        <a:pt x="210" y="62"/>
                      </a:cubicBezTo>
                      <a:cubicBezTo>
                        <a:pt x="211" y="62"/>
                        <a:pt x="210" y="63"/>
                        <a:pt x="211" y="63"/>
                      </a:cubicBezTo>
                      <a:cubicBezTo>
                        <a:pt x="211" y="64"/>
                        <a:pt x="210" y="63"/>
                        <a:pt x="210" y="64"/>
                      </a:cubicBezTo>
                      <a:cubicBezTo>
                        <a:pt x="212" y="64"/>
                        <a:pt x="213" y="64"/>
                        <a:pt x="215" y="63"/>
                      </a:cubicBezTo>
                      <a:cubicBezTo>
                        <a:pt x="215" y="64"/>
                        <a:pt x="215" y="64"/>
                        <a:pt x="215" y="64"/>
                      </a:cubicBezTo>
                      <a:cubicBezTo>
                        <a:pt x="215" y="64"/>
                        <a:pt x="216" y="64"/>
                        <a:pt x="216" y="63"/>
                      </a:cubicBezTo>
                      <a:cubicBezTo>
                        <a:pt x="216" y="62"/>
                        <a:pt x="215" y="63"/>
                        <a:pt x="215" y="63"/>
                      </a:cubicBezTo>
                      <a:cubicBezTo>
                        <a:pt x="215" y="62"/>
                        <a:pt x="216" y="62"/>
                        <a:pt x="216" y="62"/>
                      </a:cubicBezTo>
                      <a:cubicBezTo>
                        <a:pt x="216" y="62"/>
                        <a:pt x="216" y="62"/>
                        <a:pt x="216" y="63"/>
                      </a:cubicBezTo>
                      <a:cubicBezTo>
                        <a:pt x="217" y="63"/>
                        <a:pt x="217" y="63"/>
                        <a:pt x="218" y="64"/>
                      </a:cubicBezTo>
                      <a:cubicBezTo>
                        <a:pt x="217" y="63"/>
                        <a:pt x="218" y="64"/>
                        <a:pt x="218" y="64"/>
                      </a:cubicBezTo>
                      <a:cubicBezTo>
                        <a:pt x="218" y="64"/>
                        <a:pt x="218" y="65"/>
                        <a:pt x="219" y="65"/>
                      </a:cubicBezTo>
                      <a:cubicBezTo>
                        <a:pt x="218" y="66"/>
                        <a:pt x="216" y="66"/>
                        <a:pt x="215" y="67"/>
                      </a:cubicBezTo>
                      <a:cubicBezTo>
                        <a:pt x="215" y="67"/>
                        <a:pt x="215" y="67"/>
                        <a:pt x="216" y="67"/>
                      </a:cubicBezTo>
                      <a:cubicBezTo>
                        <a:pt x="216" y="68"/>
                        <a:pt x="215" y="67"/>
                        <a:pt x="215" y="69"/>
                      </a:cubicBezTo>
                      <a:cubicBezTo>
                        <a:pt x="215" y="69"/>
                        <a:pt x="215" y="69"/>
                        <a:pt x="214" y="69"/>
                      </a:cubicBezTo>
                      <a:cubicBezTo>
                        <a:pt x="215" y="70"/>
                        <a:pt x="216" y="69"/>
                        <a:pt x="216" y="69"/>
                      </a:cubicBezTo>
                      <a:cubicBezTo>
                        <a:pt x="216" y="69"/>
                        <a:pt x="217" y="69"/>
                        <a:pt x="217" y="70"/>
                      </a:cubicBezTo>
                      <a:cubicBezTo>
                        <a:pt x="219" y="70"/>
                        <a:pt x="220" y="69"/>
                        <a:pt x="221" y="68"/>
                      </a:cubicBezTo>
                      <a:cubicBezTo>
                        <a:pt x="219" y="67"/>
                        <a:pt x="217" y="69"/>
                        <a:pt x="216" y="68"/>
                      </a:cubicBezTo>
                      <a:cubicBezTo>
                        <a:pt x="216" y="66"/>
                        <a:pt x="219" y="67"/>
                        <a:pt x="220" y="65"/>
                      </a:cubicBezTo>
                      <a:cubicBezTo>
                        <a:pt x="220" y="65"/>
                        <a:pt x="220" y="65"/>
                        <a:pt x="220" y="65"/>
                      </a:cubicBezTo>
                      <a:cubicBezTo>
                        <a:pt x="220" y="65"/>
                        <a:pt x="220" y="65"/>
                        <a:pt x="220" y="65"/>
                      </a:cubicBezTo>
                      <a:cubicBezTo>
                        <a:pt x="220" y="65"/>
                        <a:pt x="220" y="65"/>
                        <a:pt x="220" y="65"/>
                      </a:cubicBezTo>
                      <a:cubicBezTo>
                        <a:pt x="220" y="65"/>
                        <a:pt x="220" y="66"/>
                        <a:pt x="221" y="66"/>
                      </a:cubicBezTo>
                      <a:cubicBezTo>
                        <a:pt x="220" y="66"/>
                        <a:pt x="220" y="67"/>
                        <a:pt x="219" y="67"/>
                      </a:cubicBezTo>
                      <a:close/>
                      <a:moveTo>
                        <a:pt x="163" y="52"/>
                      </a:moveTo>
                      <a:cubicBezTo>
                        <a:pt x="163" y="51"/>
                        <a:pt x="163" y="51"/>
                        <a:pt x="163" y="51"/>
                      </a:cubicBezTo>
                      <a:cubicBezTo>
                        <a:pt x="163" y="52"/>
                        <a:pt x="163" y="52"/>
                        <a:pt x="163" y="52"/>
                      </a:cubicBezTo>
                      <a:cubicBezTo>
                        <a:pt x="163" y="52"/>
                        <a:pt x="163" y="52"/>
                        <a:pt x="163" y="52"/>
                      </a:cubicBezTo>
                      <a:close/>
                      <a:moveTo>
                        <a:pt x="182" y="50"/>
                      </a:moveTo>
                      <a:cubicBezTo>
                        <a:pt x="182" y="49"/>
                        <a:pt x="181" y="49"/>
                        <a:pt x="181" y="50"/>
                      </a:cubicBezTo>
                      <a:cubicBezTo>
                        <a:pt x="181" y="50"/>
                        <a:pt x="181" y="50"/>
                        <a:pt x="181" y="50"/>
                      </a:cubicBezTo>
                      <a:cubicBezTo>
                        <a:pt x="181" y="50"/>
                        <a:pt x="182" y="50"/>
                        <a:pt x="182" y="50"/>
                      </a:cubicBezTo>
                      <a:close/>
                      <a:moveTo>
                        <a:pt x="177" y="59"/>
                      </a:moveTo>
                      <a:cubicBezTo>
                        <a:pt x="177" y="59"/>
                        <a:pt x="177" y="59"/>
                        <a:pt x="177" y="60"/>
                      </a:cubicBezTo>
                      <a:cubicBezTo>
                        <a:pt x="178" y="60"/>
                        <a:pt x="178" y="60"/>
                        <a:pt x="178" y="60"/>
                      </a:cubicBezTo>
                      <a:cubicBezTo>
                        <a:pt x="177" y="59"/>
                        <a:pt x="177" y="59"/>
                        <a:pt x="177" y="59"/>
                      </a:cubicBezTo>
                      <a:close/>
                      <a:moveTo>
                        <a:pt x="172" y="57"/>
                      </a:moveTo>
                      <a:cubicBezTo>
                        <a:pt x="173" y="57"/>
                        <a:pt x="173" y="57"/>
                        <a:pt x="173" y="57"/>
                      </a:cubicBezTo>
                      <a:cubicBezTo>
                        <a:pt x="173" y="58"/>
                        <a:pt x="172" y="57"/>
                        <a:pt x="172" y="56"/>
                      </a:cubicBezTo>
                      <a:cubicBezTo>
                        <a:pt x="172" y="56"/>
                        <a:pt x="172" y="57"/>
                        <a:pt x="172" y="57"/>
                      </a:cubicBezTo>
                      <a:cubicBezTo>
                        <a:pt x="173" y="59"/>
                        <a:pt x="173" y="56"/>
                        <a:pt x="174" y="57"/>
                      </a:cubicBezTo>
                      <a:cubicBezTo>
                        <a:pt x="174" y="55"/>
                        <a:pt x="172" y="56"/>
                        <a:pt x="172" y="57"/>
                      </a:cubicBezTo>
                      <a:close/>
                      <a:moveTo>
                        <a:pt x="173" y="55"/>
                      </a:moveTo>
                      <a:cubicBezTo>
                        <a:pt x="173" y="55"/>
                        <a:pt x="173" y="55"/>
                        <a:pt x="173" y="54"/>
                      </a:cubicBezTo>
                      <a:cubicBezTo>
                        <a:pt x="173" y="54"/>
                        <a:pt x="173" y="55"/>
                        <a:pt x="173" y="55"/>
                      </a:cubicBezTo>
                      <a:close/>
                      <a:moveTo>
                        <a:pt x="172" y="54"/>
                      </a:moveTo>
                      <a:cubicBezTo>
                        <a:pt x="171" y="54"/>
                        <a:pt x="171" y="54"/>
                        <a:pt x="171" y="55"/>
                      </a:cubicBezTo>
                      <a:cubicBezTo>
                        <a:pt x="171" y="55"/>
                        <a:pt x="171" y="56"/>
                        <a:pt x="171" y="55"/>
                      </a:cubicBezTo>
                      <a:cubicBezTo>
                        <a:pt x="171" y="55"/>
                        <a:pt x="171" y="55"/>
                        <a:pt x="171" y="55"/>
                      </a:cubicBezTo>
                      <a:cubicBezTo>
                        <a:pt x="171" y="55"/>
                        <a:pt x="171" y="55"/>
                        <a:pt x="172" y="55"/>
                      </a:cubicBezTo>
                      <a:cubicBezTo>
                        <a:pt x="172" y="55"/>
                        <a:pt x="172" y="54"/>
                        <a:pt x="172" y="54"/>
                      </a:cubicBezTo>
                      <a:close/>
                      <a:moveTo>
                        <a:pt x="171" y="53"/>
                      </a:moveTo>
                      <a:cubicBezTo>
                        <a:pt x="171" y="53"/>
                        <a:pt x="170" y="54"/>
                        <a:pt x="170" y="54"/>
                      </a:cubicBezTo>
                      <a:cubicBezTo>
                        <a:pt x="170" y="53"/>
                        <a:pt x="170" y="53"/>
                        <a:pt x="170" y="53"/>
                      </a:cubicBezTo>
                      <a:cubicBezTo>
                        <a:pt x="170" y="53"/>
                        <a:pt x="169" y="53"/>
                        <a:pt x="169" y="53"/>
                      </a:cubicBezTo>
                      <a:cubicBezTo>
                        <a:pt x="170" y="54"/>
                        <a:pt x="171" y="54"/>
                        <a:pt x="171" y="53"/>
                      </a:cubicBezTo>
                      <a:close/>
                      <a:moveTo>
                        <a:pt x="160" y="56"/>
                      </a:moveTo>
                      <a:cubicBezTo>
                        <a:pt x="160" y="56"/>
                        <a:pt x="160" y="56"/>
                        <a:pt x="161" y="55"/>
                      </a:cubicBezTo>
                      <a:cubicBezTo>
                        <a:pt x="160" y="56"/>
                        <a:pt x="160" y="55"/>
                        <a:pt x="160" y="55"/>
                      </a:cubicBezTo>
                      <a:cubicBezTo>
                        <a:pt x="160" y="55"/>
                        <a:pt x="160" y="56"/>
                        <a:pt x="160" y="56"/>
                      </a:cubicBezTo>
                      <a:close/>
                      <a:moveTo>
                        <a:pt x="163" y="55"/>
                      </a:moveTo>
                      <a:cubicBezTo>
                        <a:pt x="162" y="55"/>
                        <a:pt x="161" y="55"/>
                        <a:pt x="161" y="56"/>
                      </a:cubicBezTo>
                      <a:cubicBezTo>
                        <a:pt x="162" y="56"/>
                        <a:pt x="162" y="55"/>
                        <a:pt x="163" y="55"/>
                      </a:cubicBezTo>
                      <a:close/>
                      <a:moveTo>
                        <a:pt x="168" y="56"/>
                      </a:moveTo>
                      <a:cubicBezTo>
                        <a:pt x="169" y="55"/>
                        <a:pt x="170" y="55"/>
                        <a:pt x="171" y="56"/>
                      </a:cubicBezTo>
                      <a:cubicBezTo>
                        <a:pt x="171" y="55"/>
                        <a:pt x="171" y="55"/>
                        <a:pt x="171" y="55"/>
                      </a:cubicBezTo>
                      <a:cubicBezTo>
                        <a:pt x="171" y="55"/>
                        <a:pt x="171" y="55"/>
                        <a:pt x="170" y="55"/>
                      </a:cubicBezTo>
                      <a:cubicBezTo>
                        <a:pt x="170" y="55"/>
                        <a:pt x="170" y="55"/>
                        <a:pt x="170" y="55"/>
                      </a:cubicBezTo>
                      <a:cubicBezTo>
                        <a:pt x="170" y="55"/>
                        <a:pt x="169" y="54"/>
                        <a:pt x="169" y="55"/>
                      </a:cubicBezTo>
                      <a:cubicBezTo>
                        <a:pt x="169" y="54"/>
                        <a:pt x="169" y="54"/>
                        <a:pt x="169" y="54"/>
                      </a:cubicBezTo>
                      <a:cubicBezTo>
                        <a:pt x="169" y="54"/>
                        <a:pt x="169" y="55"/>
                        <a:pt x="168" y="55"/>
                      </a:cubicBezTo>
                      <a:cubicBezTo>
                        <a:pt x="168" y="55"/>
                        <a:pt x="169" y="55"/>
                        <a:pt x="169" y="54"/>
                      </a:cubicBezTo>
                      <a:cubicBezTo>
                        <a:pt x="167" y="54"/>
                        <a:pt x="165" y="54"/>
                        <a:pt x="163" y="55"/>
                      </a:cubicBezTo>
                      <a:cubicBezTo>
                        <a:pt x="165" y="56"/>
                        <a:pt x="167" y="54"/>
                        <a:pt x="168" y="55"/>
                      </a:cubicBezTo>
                      <a:cubicBezTo>
                        <a:pt x="168" y="55"/>
                        <a:pt x="168" y="55"/>
                        <a:pt x="168" y="56"/>
                      </a:cubicBezTo>
                      <a:close/>
                      <a:moveTo>
                        <a:pt x="158" y="58"/>
                      </a:moveTo>
                      <a:cubicBezTo>
                        <a:pt x="158" y="57"/>
                        <a:pt x="158" y="57"/>
                        <a:pt x="158" y="57"/>
                      </a:cubicBezTo>
                      <a:cubicBezTo>
                        <a:pt x="158" y="58"/>
                        <a:pt x="157" y="57"/>
                        <a:pt x="157" y="58"/>
                      </a:cubicBezTo>
                      <a:cubicBezTo>
                        <a:pt x="157" y="58"/>
                        <a:pt x="157" y="58"/>
                        <a:pt x="158" y="58"/>
                      </a:cubicBezTo>
                      <a:close/>
                      <a:moveTo>
                        <a:pt x="158" y="58"/>
                      </a:moveTo>
                      <a:cubicBezTo>
                        <a:pt x="158" y="58"/>
                        <a:pt x="159" y="58"/>
                        <a:pt x="159" y="57"/>
                      </a:cubicBezTo>
                      <a:cubicBezTo>
                        <a:pt x="159" y="57"/>
                        <a:pt x="159" y="57"/>
                        <a:pt x="159" y="57"/>
                      </a:cubicBezTo>
                      <a:cubicBezTo>
                        <a:pt x="158" y="57"/>
                        <a:pt x="158" y="58"/>
                        <a:pt x="158" y="58"/>
                      </a:cubicBezTo>
                      <a:close/>
                      <a:moveTo>
                        <a:pt x="158" y="59"/>
                      </a:moveTo>
                      <a:cubicBezTo>
                        <a:pt x="159" y="58"/>
                        <a:pt x="160" y="59"/>
                        <a:pt x="160" y="58"/>
                      </a:cubicBezTo>
                      <a:cubicBezTo>
                        <a:pt x="160" y="59"/>
                        <a:pt x="158" y="58"/>
                        <a:pt x="158" y="59"/>
                      </a:cubicBezTo>
                      <a:close/>
                      <a:moveTo>
                        <a:pt x="166" y="60"/>
                      </a:moveTo>
                      <a:cubicBezTo>
                        <a:pt x="166" y="59"/>
                        <a:pt x="165" y="59"/>
                        <a:pt x="165" y="60"/>
                      </a:cubicBezTo>
                      <a:cubicBezTo>
                        <a:pt x="166" y="60"/>
                        <a:pt x="165" y="60"/>
                        <a:pt x="166" y="60"/>
                      </a:cubicBezTo>
                      <a:close/>
                      <a:moveTo>
                        <a:pt x="160" y="62"/>
                      </a:moveTo>
                      <a:cubicBezTo>
                        <a:pt x="160" y="61"/>
                        <a:pt x="160" y="61"/>
                        <a:pt x="160" y="61"/>
                      </a:cubicBezTo>
                      <a:cubicBezTo>
                        <a:pt x="160" y="62"/>
                        <a:pt x="160" y="62"/>
                        <a:pt x="160" y="62"/>
                      </a:cubicBezTo>
                      <a:close/>
                      <a:moveTo>
                        <a:pt x="161" y="64"/>
                      </a:moveTo>
                      <a:cubicBezTo>
                        <a:pt x="161" y="63"/>
                        <a:pt x="162" y="64"/>
                        <a:pt x="162" y="63"/>
                      </a:cubicBezTo>
                      <a:cubicBezTo>
                        <a:pt x="162" y="62"/>
                        <a:pt x="162" y="63"/>
                        <a:pt x="162" y="62"/>
                      </a:cubicBezTo>
                      <a:cubicBezTo>
                        <a:pt x="161" y="63"/>
                        <a:pt x="161" y="63"/>
                        <a:pt x="161" y="62"/>
                      </a:cubicBezTo>
                      <a:cubicBezTo>
                        <a:pt x="161" y="63"/>
                        <a:pt x="160" y="63"/>
                        <a:pt x="160" y="64"/>
                      </a:cubicBezTo>
                      <a:cubicBezTo>
                        <a:pt x="160" y="64"/>
                        <a:pt x="160" y="63"/>
                        <a:pt x="161" y="63"/>
                      </a:cubicBezTo>
                      <a:cubicBezTo>
                        <a:pt x="161" y="63"/>
                        <a:pt x="161" y="63"/>
                        <a:pt x="161" y="64"/>
                      </a:cubicBezTo>
                      <a:close/>
                      <a:moveTo>
                        <a:pt x="163" y="62"/>
                      </a:moveTo>
                      <a:cubicBezTo>
                        <a:pt x="163" y="63"/>
                        <a:pt x="162" y="63"/>
                        <a:pt x="162" y="63"/>
                      </a:cubicBezTo>
                      <a:cubicBezTo>
                        <a:pt x="162" y="64"/>
                        <a:pt x="162" y="64"/>
                        <a:pt x="162" y="64"/>
                      </a:cubicBezTo>
                      <a:cubicBezTo>
                        <a:pt x="163" y="63"/>
                        <a:pt x="163" y="65"/>
                        <a:pt x="163" y="64"/>
                      </a:cubicBezTo>
                      <a:cubicBezTo>
                        <a:pt x="163" y="63"/>
                        <a:pt x="164" y="64"/>
                        <a:pt x="164" y="63"/>
                      </a:cubicBezTo>
                      <a:cubicBezTo>
                        <a:pt x="163" y="63"/>
                        <a:pt x="163" y="63"/>
                        <a:pt x="163" y="62"/>
                      </a:cubicBezTo>
                      <a:cubicBezTo>
                        <a:pt x="163" y="62"/>
                        <a:pt x="163" y="62"/>
                        <a:pt x="163" y="62"/>
                      </a:cubicBezTo>
                      <a:close/>
                      <a:moveTo>
                        <a:pt x="161" y="61"/>
                      </a:moveTo>
                      <a:cubicBezTo>
                        <a:pt x="161" y="62"/>
                        <a:pt x="162" y="62"/>
                        <a:pt x="162" y="62"/>
                      </a:cubicBezTo>
                      <a:cubicBezTo>
                        <a:pt x="162" y="62"/>
                        <a:pt x="162" y="62"/>
                        <a:pt x="162" y="62"/>
                      </a:cubicBezTo>
                      <a:cubicBezTo>
                        <a:pt x="163" y="61"/>
                        <a:pt x="163" y="62"/>
                        <a:pt x="163" y="62"/>
                      </a:cubicBezTo>
                      <a:cubicBezTo>
                        <a:pt x="163" y="60"/>
                        <a:pt x="162" y="62"/>
                        <a:pt x="161" y="61"/>
                      </a:cubicBezTo>
                      <a:close/>
                      <a:moveTo>
                        <a:pt x="174" y="61"/>
                      </a:moveTo>
                      <a:cubicBezTo>
                        <a:pt x="175" y="62"/>
                        <a:pt x="176" y="61"/>
                        <a:pt x="177" y="61"/>
                      </a:cubicBezTo>
                      <a:cubicBezTo>
                        <a:pt x="177" y="59"/>
                        <a:pt x="176" y="59"/>
                        <a:pt x="175" y="58"/>
                      </a:cubicBezTo>
                      <a:cubicBezTo>
                        <a:pt x="175" y="59"/>
                        <a:pt x="175" y="58"/>
                        <a:pt x="174" y="58"/>
                      </a:cubicBezTo>
                      <a:cubicBezTo>
                        <a:pt x="174" y="58"/>
                        <a:pt x="175" y="60"/>
                        <a:pt x="174" y="60"/>
                      </a:cubicBezTo>
                      <a:cubicBezTo>
                        <a:pt x="174" y="60"/>
                        <a:pt x="174" y="60"/>
                        <a:pt x="174" y="60"/>
                      </a:cubicBezTo>
                      <a:cubicBezTo>
                        <a:pt x="174" y="60"/>
                        <a:pt x="174" y="59"/>
                        <a:pt x="174" y="59"/>
                      </a:cubicBezTo>
                      <a:cubicBezTo>
                        <a:pt x="173" y="58"/>
                        <a:pt x="173" y="59"/>
                        <a:pt x="172" y="59"/>
                      </a:cubicBezTo>
                      <a:cubicBezTo>
                        <a:pt x="172" y="59"/>
                        <a:pt x="172" y="59"/>
                        <a:pt x="172" y="59"/>
                      </a:cubicBezTo>
                      <a:cubicBezTo>
                        <a:pt x="172" y="58"/>
                        <a:pt x="171" y="58"/>
                        <a:pt x="171" y="58"/>
                      </a:cubicBezTo>
                      <a:cubicBezTo>
                        <a:pt x="171" y="58"/>
                        <a:pt x="171" y="59"/>
                        <a:pt x="171" y="59"/>
                      </a:cubicBezTo>
                      <a:cubicBezTo>
                        <a:pt x="171" y="59"/>
                        <a:pt x="170" y="59"/>
                        <a:pt x="170" y="59"/>
                      </a:cubicBezTo>
                      <a:cubicBezTo>
                        <a:pt x="170" y="59"/>
                        <a:pt x="169" y="58"/>
                        <a:pt x="170" y="58"/>
                      </a:cubicBezTo>
                      <a:cubicBezTo>
                        <a:pt x="170" y="58"/>
                        <a:pt x="171" y="58"/>
                        <a:pt x="171" y="59"/>
                      </a:cubicBezTo>
                      <a:cubicBezTo>
                        <a:pt x="171" y="58"/>
                        <a:pt x="171" y="58"/>
                        <a:pt x="171" y="57"/>
                      </a:cubicBezTo>
                      <a:cubicBezTo>
                        <a:pt x="171" y="57"/>
                        <a:pt x="170" y="56"/>
                        <a:pt x="170" y="56"/>
                      </a:cubicBezTo>
                      <a:cubicBezTo>
                        <a:pt x="170" y="57"/>
                        <a:pt x="169" y="57"/>
                        <a:pt x="169" y="57"/>
                      </a:cubicBezTo>
                      <a:cubicBezTo>
                        <a:pt x="170" y="57"/>
                        <a:pt x="170" y="57"/>
                        <a:pt x="169" y="56"/>
                      </a:cubicBezTo>
                      <a:cubicBezTo>
                        <a:pt x="169" y="57"/>
                        <a:pt x="169" y="56"/>
                        <a:pt x="168" y="56"/>
                      </a:cubicBezTo>
                      <a:cubicBezTo>
                        <a:pt x="169" y="57"/>
                        <a:pt x="168" y="57"/>
                        <a:pt x="168" y="57"/>
                      </a:cubicBezTo>
                      <a:cubicBezTo>
                        <a:pt x="168" y="58"/>
                        <a:pt x="169" y="58"/>
                        <a:pt x="169" y="58"/>
                      </a:cubicBezTo>
                      <a:cubicBezTo>
                        <a:pt x="169" y="58"/>
                        <a:pt x="168" y="58"/>
                        <a:pt x="168" y="59"/>
                      </a:cubicBezTo>
                      <a:cubicBezTo>
                        <a:pt x="169" y="59"/>
                        <a:pt x="169" y="58"/>
                        <a:pt x="169" y="59"/>
                      </a:cubicBezTo>
                      <a:cubicBezTo>
                        <a:pt x="169" y="60"/>
                        <a:pt x="168" y="59"/>
                        <a:pt x="168" y="60"/>
                      </a:cubicBezTo>
                      <a:cubicBezTo>
                        <a:pt x="169" y="59"/>
                        <a:pt x="170" y="60"/>
                        <a:pt x="171" y="61"/>
                      </a:cubicBezTo>
                      <a:cubicBezTo>
                        <a:pt x="171" y="59"/>
                        <a:pt x="172" y="60"/>
                        <a:pt x="172" y="59"/>
                      </a:cubicBezTo>
                      <a:cubicBezTo>
                        <a:pt x="172" y="60"/>
                        <a:pt x="173" y="59"/>
                        <a:pt x="173" y="60"/>
                      </a:cubicBezTo>
                      <a:cubicBezTo>
                        <a:pt x="172" y="61"/>
                        <a:pt x="172" y="60"/>
                        <a:pt x="172" y="61"/>
                      </a:cubicBezTo>
                      <a:cubicBezTo>
                        <a:pt x="172" y="61"/>
                        <a:pt x="174" y="61"/>
                        <a:pt x="174" y="61"/>
                      </a:cubicBezTo>
                      <a:close/>
                      <a:moveTo>
                        <a:pt x="174" y="62"/>
                      </a:moveTo>
                      <a:cubicBezTo>
                        <a:pt x="174" y="62"/>
                        <a:pt x="174" y="62"/>
                        <a:pt x="174" y="62"/>
                      </a:cubicBezTo>
                      <a:cubicBezTo>
                        <a:pt x="173" y="61"/>
                        <a:pt x="173" y="61"/>
                        <a:pt x="173" y="62"/>
                      </a:cubicBezTo>
                      <a:cubicBezTo>
                        <a:pt x="173" y="62"/>
                        <a:pt x="173" y="62"/>
                        <a:pt x="174" y="62"/>
                      </a:cubicBezTo>
                      <a:close/>
                      <a:moveTo>
                        <a:pt x="206" y="83"/>
                      </a:moveTo>
                      <a:cubicBezTo>
                        <a:pt x="206" y="83"/>
                        <a:pt x="206" y="84"/>
                        <a:pt x="206" y="84"/>
                      </a:cubicBezTo>
                      <a:cubicBezTo>
                        <a:pt x="206" y="84"/>
                        <a:pt x="206" y="84"/>
                        <a:pt x="207" y="84"/>
                      </a:cubicBezTo>
                      <a:cubicBezTo>
                        <a:pt x="207" y="83"/>
                        <a:pt x="206" y="84"/>
                        <a:pt x="206" y="83"/>
                      </a:cubicBezTo>
                      <a:close/>
                      <a:moveTo>
                        <a:pt x="209" y="83"/>
                      </a:moveTo>
                      <a:cubicBezTo>
                        <a:pt x="209" y="83"/>
                        <a:pt x="210" y="82"/>
                        <a:pt x="210" y="82"/>
                      </a:cubicBezTo>
                      <a:cubicBezTo>
                        <a:pt x="210" y="82"/>
                        <a:pt x="209" y="83"/>
                        <a:pt x="209" y="83"/>
                      </a:cubicBezTo>
                      <a:close/>
                      <a:moveTo>
                        <a:pt x="204" y="82"/>
                      </a:moveTo>
                      <a:cubicBezTo>
                        <a:pt x="204" y="82"/>
                        <a:pt x="204" y="82"/>
                        <a:pt x="204" y="83"/>
                      </a:cubicBezTo>
                      <a:cubicBezTo>
                        <a:pt x="204" y="83"/>
                        <a:pt x="204" y="82"/>
                        <a:pt x="204" y="82"/>
                      </a:cubicBezTo>
                      <a:cubicBezTo>
                        <a:pt x="204" y="82"/>
                        <a:pt x="204" y="82"/>
                        <a:pt x="204" y="81"/>
                      </a:cubicBezTo>
                      <a:cubicBezTo>
                        <a:pt x="204" y="81"/>
                        <a:pt x="204" y="82"/>
                        <a:pt x="203" y="82"/>
                      </a:cubicBezTo>
                      <a:cubicBezTo>
                        <a:pt x="204" y="83"/>
                        <a:pt x="205" y="82"/>
                        <a:pt x="205" y="84"/>
                      </a:cubicBezTo>
                      <a:cubicBezTo>
                        <a:pt x="205" y="83"/>
                        <a:pt x="206" y="84"/>
                        <a:pt x="206" y="83"/>
                      </a:cubicBezTo>
                      <a:cubicBezTo>
                        <a:pt x="205" y="84"/>
                        <a:pt x="204" y="80"/>
                        <a:pt x="204" y="82"/>
                      </a:cubicBezTo>
                      <a:close/>
                      <a:moveTo>
                        <a:pt x="205" y="82"/>
                      </a:moveTo>
                      <a:cubicBezTo>
                        <a:pt x="205" y="81"/>
                        <a:pt x="206" y="82"/>
                        <a:pt x="207" y="81"/>
                      </a:cubicBezTo>
                      <a:cubicBezTo>
                        <a:pt x="205" y="80"/>
                        <a:pt x="205" y="80"/>
                        <a:pt x="205" y="82"/>
                      </a:cubicBezTo>
                      <a:close/>
                      <a:moveTo>
                        <a:pt x="200" y="77"/>
                      </a:moveTo>
                      <a:cubicBezTo>
                        <a:pt x="200" y="77"/>
                        <a:pt x="200" y="78"/>
                        <a:pt x="200" y="78"/>
                      </a:cubicBezTo>
                      <a:cubicBezTo>
                        <a:pt x="200" y="78"/>
                        <a:pt x="199" y="79"/>
                        <a:pt x="199" y="78"/>
                      </a:cubicBezTo>
                      <a:cubicBezTo>
                        <a:pt x="199" y="78"/>
                        <a:pt x="200" y="77"/>
                        <a:pt x="199" y="77"/>
                      </a:cubicBezTo>
                      <a:cubicBezTo>
                        <a:pt x="199" y="77"/>
                        <a:pt x="199" y="77"/>
                        <a:pt x="198" y="78"/>
                      </a:cubicBezTo>
                      <a:cubicBezTo>
                        <a:pt x="199" y="78"/>
                        <a:pt x="199" y="79"/>
                        <a:pt x="199" y="80"/>
                      </a:cubicBezTo>
                      <a:cubicBezTo>
                        <a:pt x="199" y="79"/>
                        <a:pt x="200" y="79"/>
                        <a:pt x="200" y="78"/>
                      </a:cubicBezTo>
                      <a:cubicBezTo>
                        <a:pt x="200" y="78"/>
                        <a:pt x="200" y="77"/>
                        <a:pt x="200" y="77"/>
                      </a:cubicBezTo>
                      <a:cubicBezTo>
                        <a:pt x="200" y="78"/>
                        <a:pt x="201" y="77"/>
                        <a:pt x="201" y="78"/>
                      </a:cubicBezTo>
                      <a:cubicBezTo>
                        <a:pt x="202" y="78"/>
                        <a:pt x="202" y="77"/>
                        <a:pt x="202" y="78"/>
                      </a:cubicBezTo>
                      <a:cubicBezTo>
                        <a:pt x="202" y="78"/>
                        <a:pt x="202" y="78"/>
                        <a:pt x="202" y="77"/>
                      </a:cubicBezTo>
                      <a:cubicBezTo>
                        <a:pt x="202" y="77"/>
                        <a:pt x="201" y="78"/>
                        <a:pt x="201" y="77"/>
                      </a:cubicBezTo>
                      <a:cubicBezTo>
                        <a:pt x="201" y="77"/>
                        <a:pt x="202" y="77"/>
                        <a:pt x="202" y="77"/>
                      </a:cubicBezTo>
                      <a:cubicBezTo>
                        <a:pt x="201" y="77"/>
                        <a:pt x="201" y="75"/>
                        <a:pt x="201" y="75"/>
                      </a:cubicBezTo>
                      <a:cubicBezTo>
                        <a:pt x="201" y="76"/>
                        <a:pt x="200" y="75"/>
                        <a:pt x="200" y="76"/>
                      </a:cubicBezTo>
                      <a:cubicBezTo>
                        <a:pt x="200" y="76"/>
                        <a:pt x="200" y="76"/>
                        <a:pt x="200" y="77"/>
                      </a:cubicBezTo>
                      <a:close/>
                      <a:moveTo>
                        <a:pt x="189" y="74"/>
                      </a:moveTo>
                      <a:cubicBezTo>
                        <a:pt x="190" y="73"/>
                        <a:pt x="191" y="74"/>
                        <a:pt x="190" y="73"/>
                      </a:cubicBezTo>
                      <a:cubicBezTo>
                        <a:pt x="190" y="73"/>
                        <a:pt x="190" y="73"/>
                        <a:pt x="189" y="73"/>
                      </a:cubicBezTo>
                      <a:cubicBezTo>
                        <a:pt x="189" y="73"/>
                        <a:pt x="189" y="73"/>
                        <a:pt x="189" y="74"/>
                      </a:cubicBezTo>
                      <a:close/>
                      <a:moveTo>
                        <a:pt x="194" y="73"/>
                      </a:moveTo>
                      <a:cubicBezTo>
                        <a:pt x="193" y="74"/>
                        <a:pt x="193" y="73"/>
                        <a:pt x="193" y="74"/>
                      </a:cubicBezTo>
                      <a:cubicBezTo>
                        <a:pt x="193" y="74"/>
                        <a:pt x="193" y="74"/>
                        <a:pt x="193" y="74"/>
                      </a:cubicBezTo>
                      <a:cubicBezTo>
                        <a:pt x="193" y="74"/>
                        <a:pt x="194" y="74"/>
                        <a:pt x="194" y="73"/>
                      </a:cubicBezTo>
                      <a:close/>
                      <a:moveTo>
                        <a:pt x="192" y="72"/>
                      </a:moveTo>
                      <a:cubicBezTo>
                        <a:pt x="192" y="72"/>
                        <a:pt x="192" y="73"/>
                        <a:pt x="192" y="72"/>
                      </a:cubicBezTo>
                      <a:cubicBezTo>
                        <a:pt x="192" y="72"/>
                        <a:pt x="192" y="72"/>
                        <a:pt x="191" y="72"/>
                      </a:cubicBezTo>
                      <a:cubicBezTo>
                        <a:pt x="192" y="73"/>
                        <a:pt x="192" y="73"/>
                        <a:pt x="191" y="73"/>
                      </a:cubicBezTo>
                      <a:cubicBezTo>
                        <a:pt x="191" y="74"/>
                        <a:pt x="191" y="75"/>
                        <a:pt x="191" y="75"/>
                      </a:cubicBezTo>
                      <a:cubicBezTo>
                        <a:pt x="191" y="74"/>
                        <a:pt x="191" y="74"/>
                        <a:pt x="192" y="74"/>
                      </a:cubicBezTo>
                      <a:cubicBezTo>
                        <a:pt x="192" y="74"/>
                        <a:pt x="191" y="74"/>
                        <a:pt x="191" y="73"/>
                      </a:cubicBezTo>
                      <a:cubicBezTo>
                        <a:pt x="192" y="74"/>
                        <a:pt x="192" y="73"/>
                        <a:pt x="192" y="73"/>
                      </a:cubicBezTo>
                      <a:cubicBezTo>
                        <a:pt x="192" y="74"/>
                        <a:pt x="192" y="74"/>
                        <a:pt x="192" y="74"/>
                      </a:cubicBezTo>
                      <a:cubicBezTo>
                        <a:pt x="192" y="73"/>
                        <a:pt x="192" y="73"/>
                        <a:pt x="192" y="72"/>
                      </a:cubicBezTo>
                      <a:close/>
                      <a:moveTo>
                        <a:pt x="193" y="71"/>
                      </a:moveTo>
                      <a:cubicBezTo>
                        <a:pt x="193" y="72"/>
                        <a:pt x="193" y="72"/>
                        <a:pt x="192" y="72"/>
                      </a:cubicBezTo>
                      <a:cubicBezTo>
                        <a:pt x="192" y="72"/>
                        <a:pt x="192" y="72"/>
                        <a:pt x="192" y="72"/>
                      </a:cubicBezTo>
                      <a:cubicBezTo>
                        <a:pt x="193" y="73"/>
                        <a:pt x="194" y="73"/>
                        <a:pt x="195" y="73"/>
                      </a:cubicBezTo>
                      <a:cubicBezTo>
                        <a:pt x="194" y="72"/>
                        <a:pt x="193" y="72"/>
                        <a:pt x="193" y="72"/>
                      </a:cubicBezTo>
                      <a:cubicBezTo>
                        <a:pt x="193" y="72"/>
                        <a:pt x="194" y="71"/>
                        <a:pt x="193" y="71"/>
                      </a:cubicBezTo>
                      <a:close/>
                      <a:moveTo>
                        <a:pt x="192" y="71"/>
                      </a:moveTo>
                      <a:cubicBezTo>
                        <a:pt x="191" y="71"/>
                        <a:pt x="190" y="71"/>
                        <a:pt x="190" y="71"/>
                      </a:cubicBezTo>
                      <a:cubicBezTo>
                        <a:pt x="190" y="72"/>
                        <a:pt x="190" y="72"/>
                        <a:pt x="190" y="72"/>
                      </a:cubicBezTo>
                      <a:cubicBezTo>
                        <a:pt x="191" y="71"/>
                        <a:pt x="192" y="72"/>
                        <a:pt x="192" y="71"/>
                      </a:cubicBezTo>
                      <a:close/>
                      <a:moveTo>
                        <a:pt x="215" y="65"/>
                      </a:moveTo>
                      <a:cubicBezTo>
                        <a:pt x="215" y="65"/>
                        <a:pt x="216" y="66"/>
                        <a:pt x="216" y="65"/>
                      </a:cubicBezTo>
                      <a:cubicBezTo>
                        <a:pt x="215" y="65"/>
                        <a:pt x="217" y="65"/>
                        <a:pt x="217" y="64"/>
                      </a:cubicBezTo>
                      <a:cubicBezTo>
                        <a:pt x="216" y="64"/>
                        <a:pt x="216" y="65"/>
                        <a:pt x="215" y="65"/>
                      </a:cubicBezTo>
                      <a:close/>
                      <a:moveTo>
                        <a:pt x="211" y="65"/>
                      </a:moveTo>
                      <a:cubicBezTo>
                        <a:pt x="210" y="66"/>
                        <a:pt x="210" y="66"/>
                        <a:pt x="210" y="67"/>
                      </a:cubicBezTo>
                      <a:cubicBezTo>
                        <a:pt x="210" y="66"/>
                        <a:pt x="211" y="66"/>
                        <a:pt x="211" y="65"/>
                      </a:cubicBezTo>
                      <a:close/>
                      <a:moveTo>
                        <a:pt x="208" y="66"/>
                      </a:moveTo>
                      <a:cubicBezTo>
                        <a:pt x="208" y="66"/>
                        <a:pt x="208" y="66"/>
                        <a:pt x="208" y="66"/>
                      </a:cubicBezTo>
                      <a:cubicBezTo>
                        <a:pt x="209" y="66"/>
                        <a:pt x="209" y="67"/>
                        <a:pt x="209" y="67"/>
                      </a:cubicBezTo>
                      <a:cubicBezTo>
                        <a:pt x="209" y="67"/>
                        <a:pt x="209" y="67"/>
                        <a:pt x="209" y="67"/>
                      </a:cubicBezTo>
                      <a:cubicBezTo>
                        <a:pt x="209" y="67"/>
                        <a:pt x="209" y="68"/>
                        <a:pt x="208" y="67"/>
                      </a:cubicBezTo>
                      <a:cubicBezTo>
                        <a:pt x="209" y="69"/>
                        <a:pt x="210" y="67"/>
                        <a:pt x="210" y="66"/>
                      </a:cubicBezTo>
                      <a:cubicBezTo>
                        <a:pt x="209" y="66"/>
                        <a:pt x="209" y="67"/>
                        <a:pt x="209" y="66"/>
                      </a:cubicBezTo>
                      <a:cubicBezTo>
                        <a:pt x="209" y="66"/>
                        <a:pt x="209" y="65"/>
                        <a:pt x="210" y="66"/>
                      </a:cubicBezTo>
                      <a:cubicBezTo>
                        <a:pt x="210" y="64"/>
                        <a:pt x="209" y="66"/>
                        <a:pt x="209" y="65"/>
                      </a:cubicBezTo>
                      <a:cubicBezTo>
                        <a:pt x="209" y="65"/>
                        <a:pt x="209" y="64"/>
                        <a:pt x="209" y="64"/>
                      </a:cubicBezTo>
                      <a:cubicBezTo>
                        <a:pt x="208" y="63"/>
                        <a:pt x="208" y="65"/>
                        <a:pt x="208" y="66"/>
                      </a:cubicBezTo>
                      <a:close/>
                      <a:moveTo>
                        <a:pt x="204" y="66"/>
                      </a:moveTo>
                      <a:cubicBezTo>
                        <a:pt x="205" y="67"/>
                        <a:pt x="206" y="67"/>
                        <a:pt x="207" y="68"/>
                      </a:cubicBezTo>
                      <a:cubicBezTo>
                        <a:pt x="207" y="67"/>
                        <a:pt x="207" y="67"/>
                        <a:pt x="207" y="67"/>
                      </a:cubicBezTo>
                      <a:cubicBezTo>
                        <a:pt x="207" y="67"/>
                        <a:pt x="207" y="67"/>
                        <a:pt x="206" y="67"/>
                      </a:cubicBezTo>
                      <a:cubicBezTo>
                        <a:pt x="206" y="66"/>
                        <a:pt x="206" y="66"/>
                        <a:pt x="206" y="66"/>
                      </a:cubicBezTo>
                      <a:cubicBezTo>
                        <a:pt x="206" y="67"/>
                        <a:pt x="205" y="66"/>
                        <a:pt x="204" y="66"/>
                      </a:cubicBezTo>
                      <a:close/>
                      <a:moveTo>
                        <a:pt x="199" y="66"/>
                      </a:moveTo>
                      <a:cubicBezTo>
                        <a:pt x="198" y="66"/>
                        <a:pt x="198" y="67"/>
                        <a:pt x="198" y="67"/>
                      </a:cubicBezTo>
                      <a:cubicBezTo>
                        <a:pt x="198" y="66"/>
                        <a:pt x="197" y="67"/>
                        <a:pt x="197" y="66"/>
                      </a:cubicBezTo>
                      <a:cubicBezTo>
                        <a:pt x="197" y="66"/>
                        <a:pt x="197" y="66"/>
                        <a:pt x="198" y="66"/>
                      </a:cubicBezTo>
                      <a:cubicBezTo>
                        <a:pt x="198" y="66"/>
                        <a:pt x="198" y="67"/>
                        <a:pt x="198" y="66"/>
                      </a:cubicBezTo>
                      <a:cubicBezTo>
                        <a:pt x="198" y="66"/>
                        <a:pt x="198" y="65"/>
                        <a:pt x="198" y="65"/>
                      </a:cubicBezTo>
                      <a:cubicBezTo>
                        <a:pt x="197" y="66"/>
                        <a:pt x="197" y="64"/>
                        <a:pt x="197" y="65"/>
                      </a:cubicBezTo>
                      <a:cubicBezTo>
                        <a:pt x="197" y="65"/>
                        <a:pt x="197" y="66"/>
                        <a:pt x="197" y="67"/>
                      </a:cubicBezTo>
                      <a:cubicBezTo>
                        <a:pt x="197" y="66"/>
                        <a:pt x="196" y="66"/>
                        <a:pt x="196" y="65"/>
                      </a:cubicBezTo>
                      <a:cubicBezTo>
                        <a:pt x="196" y="66"/>
                        <a:pt x="197" y="66"/>
                        <a:pt x="197" y="67"/>
                      </a:cubicBezTo>
                      <a:cubicBezTo>
                        <a:pt x="198" y="67"/>
                        <a:pt x="199" y="68"/>
                        <a:pt x="199" y="66"/>
                      </a:cubicBezTo>
                      <a:close/>
                      <a:moveTo>
                        <a:pt x="201" y="66"/>
                      </a:moveTo>
                      <a:cubicBezTo>
                        <a:pt x="201" y="65"/>
                        <a:pt x="199" y="66"/>
                        <a:pt x="199" y="67"/>
                      </a:cubicBezTo>
                      <a:cubicBezTo>
                        <a:pt x="200" y="66"/>
                        <a:pt x="200" y="66"/>
                        <a:pt x="201" y="66"/>
                      </a:cubicBezTo>
                      <a:close/>
                      <a:moveTo>
                        <a:pt x="202" y="67"/>
                      </a:moveTo>
                      <a:cubicBezTo>
                        <a:pt x="202" y="66"/>
                        <a:pt x="202" y="66"/>
                        <a:pt x="202" y="66"/>
                      </a:cubicBezTo>
                      <a:cubicBezTo>
                        <a:pt x="202" y="65"/>
                        <a:pt x="202" y="66"/>
                        <a:pt x="202" y="66"/>
                      </a:cubicBezTo>
                      <a:cubicBezTo>
                        <a:pt x="202" y="66"/>
                        <a:pt x="201" y="66"/>
                        <a:pt x="202" y="67"/>
                      </a:cubicBezTo>
                      <a:close/>
                      <a:moveTo>
                        <a:pt x="207" y="62"/>
                      </a:moveTo>
                      <a:cubicBezTo>
                        <a:pt x="207" y="62"/>
                        <a:pt x="207" y="63"/>
                        <a:pt x="207" y="63"/>
                      </a:cubicBezTo>
                      <a:cubicBezTo>
                        <a:pt x="207" y="63"/>
                        <a:pt x="207" y="63"/>
                        <a:pt x="207" y="64"/>
                      </a:cubicBezTo>
                      <a:cubicBezTo>
                        <a:pt x="207" y="65"/>
                        <a:pt x="206" y="62"/>
                        <a:pt x="206" y="63"/>
                      </a:cubicBezTo>
                      <a:cubicBezTo>
                        <a:pt x="206" y="63"/>
                        <a:pt x="206" y="63"/>
                        <a:pt x="206" y="64"/>
                      </a:cubicBezTo>
                      <a:cubicBezTo>
                        <a:pt x="206" y="64"/>
                        <a:pt x="206" y="64"/>
                        <a:pt x="206" y="64"/>
                      </a:cubicBezTo>
                      <a:cubicBezTo>
                        <a:pt x="206" y="64"/>
                        <a:pt x="206" y="64"/>
                        <a:pt x="206" y="65"/>
                      </a:cubicBezTo>
                      <a:cubicBezTo>
                        <a:pt x="206" y="65"/>
                        <a:pt x="206" y="65"/>
                        <a:pt x="206" y="65"/>
                      </a:cubicBezTo>
                      <a:cubicBezTo>
                        <a:pt x="206" y="64"/>
                        <a:pt x="208" y="66"/>
                        <a:pt x="208" y="64"/>
                      </a:cubicBezTo>
                      <a:cubicBezTo>
                        <a:pt x="207" y="64"/>
                        <a:pt x="207" y="63"/>
                        <a:pt x="207" y="62"/>
                      </a:cubicBezTo>
                      <a:close/>
                      <a:moveTo>
                        <a:pt x="204" y="64"/>
                      </a:moveTo>
                      <a:cubicBezTo>
                        <a:pt x="204" y="65"/>
                        <a:pt x="204" y="65"/>
                        <a:pt x="204" y="66"/>
                      </a:cubicBezTo>
                      <a:cubicBezTo>
                        <a:pt x="204" y="65"/>
                        <a:pt x="205" y="65"/>
                        <a:pt x="205" y="64"/>
                      </a:cubicBezTo>
                      <a:cubicBezTo>
                        <a:pt x="204" y="65"/>
                        <a:pt x="204" y="65"/>
                        <a:pt x="204" y="64"/>
                      </a:cubicBezTo>
                      <a:close/>
                      <a:moveTo>
                        <a:pt x="205" y="64"/>
                      </a:moveTo>
                      <a:cubicBezTo>
                        <a:pt x="206" y="65"/>
                        <a:pt x="206" y="63"/>
                        <a:pt x="205" y="63"/>
                      </a:cubicBezTo>
                      <a:cubicBezTo>
                        <a:pt x="206" y="64"/>
                        <a:pt x="205" y="64"/>
                        <a:pt x="205" y="64"/>
                      </a:cubicBezTo>
                      <a:close/>
                      <a:moveTo>
                        <a:pt x="202" y="62"/>
                      </a:moveTo>
                      <a:cubicBezTo>
                        <a:pt x="201" y="62"/>
                        <a:pt x="201" y="62"/>
                        <a:pt x="201" y="61"/>
                      </a:cubicBezTo>
                      <a:cubicBezTo>
                        <a:pt x="201" y="61"/>
                        <a:pt x="201" y="62"/>
                        <a:pt x="200" y="61"/>
                      </a:cubicBezTo>
                      <a:cubicBezTo>
                        <a:pt x="200" y="62"/>
                        <a:pt x="201" y="62"/>
                        <a:pt x="201" y="62"/>
                      </a:cubicBezTo>
                      <a:cubicBezTo>
                        <a:pt x="201" y="63"/>
                        <a:pt x="199" y="62"/>
                        <a:pt x="199" y="64"/>
                      </a:cubicBezTo>
                      <a:cubicBezTo>
                        <a:pt x="200" y="64"/>
                        <a:pt x="201" y="63"/>
                        <a:pt x="201" y="64"/>
                      </a:cubicBezTo>
                      <a:cubicBezTo>
                        <a:pt x="202" y="63"/>
                        <a:pt x="202" y="63"/>
                        <a:pt x="203" y="64"/>
                      </a:cubicBezTo>
                      <a:cubicBezTo>
                        <a:pt x="203" y="64"/>
                        <a:pt x="203" y="64"/>
                        <a:pt x="203" y="65"/>
                      </a:cubicBezTo>
                      <a:cubicBezTo>
                        <a:pt x="203" y="65"/>
                        <a:pt x="203" y="64"/>
                        <a:pt x="202" y="65"/>
                      </a:cubicBezTo>
                      <a:cubicBezTo>
                        <a:pt x="203" y="65"/>
                        <a:pt x="203" y="66"/>
                        <a:pt x="204" y="66"/>
                      </a:cubicBezTo>
                      <a:cubicBezTo>
                        <a:pt x="203" y="66"/>
                        <a:pt x="203" y="65"/>
                        <a:pt x="203" y="65"/>
                      </a:cubicBezTo>
                      <a:cubicBezTo>
                        <a:pt x="204" y="65"/>
                        <a:pt x="203" y="64"/>
                        <a:pt x="203" y="64"/>
                      </a:cubicBezTo>
                      <a:cubicBezTo>
                        <a:pt x="203" y="64"/>
                        <a:pt x="204" y="64"/>
                        <a:pt x="203" y="64"/>
                      </a:cubicBezTo>
                      <a:cubicBezTo>
                        <a:pt x="203" y="63"/>
                        <a:pt x="202" y="63"/>
                        <a:pt x="201" y="63"/>
                      </a:cubicBezTo>
                      <a:cubicBezTo>
                        <a:pt x="201" y="62"/>
                        <a:pt x="202" y="63"/>
                        <a:pt x="202" y="62"/>
                      </a:cubicBezTo>
                      <a:close/>
                      <a:moveTo>
                        <a:pt x="198" y="64"/>
                      </a:moveTo>
                      <a:cubicBezTo>
                        <a:pt x="199" y="64"/>
                        <a:pt x="199" y="64"/>
                        <a:pt x="199" y="64"/>
                      </a:cubicBezTo>
                      <a:cubicBezTo>
                        <a:pt x="199" y="64"/>
                        <a:pt x="199" y="63"/>
                        <a:pt x="199" y="63"/>
                      </a:cubicBezTo>
                      <a:cubicBezTo>
                        <a:pt x="198" y="64"/>
                        <a:pt x="197" y="61"/>
                        <a:pt x="197" y="63"/>
                      </a:cubicBezTo>
                      <a:cubicBezTo>
                        <a:pt x="198" y="64"/>
                        <a:pt x="196" y="63"/>
                        <a:pt x="196" y="64"/>
                      </a:cubicBezTo>
                      <a:cubicBezTo>
                        <a:pt x="196" y="65"/>
                        <a:pt x="197" y="64"/>
                        <a:pt x="197" y="64"/>
                      </a:cubicBezTo>
                      <a:cubicBezTo>
                        <a:pt x="197" y="64"/>
                        <a:pt x="198" y="64"/>
                        <a:pt x="198" y="64"/>
                      </a:cubicBezTo>
                      <a:cubicBezTo>
                        <a:pt x="198" y="64"/>
                        <a:pt x="198" y="63"/>
                        <a:pt x="198" y="64"/>
                      </a:cubicBezTo>
                      <a:close/>
                      <a:moveTo>
                        <a:pt x="193" y="64"/>
                      </a:moveTo>
                      <a:cubicBezTo>
                        <a:pt x="194" y="64"/>
                        <a:pt x="195" y="64"/>
                        <a:pt x="195" y="63"/>
                      </a:cubicBezTo>
                      <a:cubicBezTo>
                        <a:pt x="194" y="63"/>
                        <a:pt x="193" y="63"/>
                        <a:pt x="193" y="64"/>
                      </a:cubicBezTo>
                      <a:close/>
                      <a:moveTo>
                        <a:pt x="191" y="65"/>
                      </a:moveTo>
                      <a:cubicBezTo>
                        <a:pt x="191" y="64"/>
                        <a:pt x="192" y="64"/>
                        <a:pt x="191" y="64"/>
                      </a:cubicBezTo>
                      <a:cubicBezTo>
                        <a:pt x="191" y="64"/>
                        <a:pt x="191" y="64"/>
                        <a:pt x="191" y="65"/>
                      </a:cubicBezTo>
                      <a:cubicBezTo>
                        <a:pt x="191" y="64"/>
                        <a:pt x="191" y="65"/>
                        <a:pt x="191" y="65"/>
                      </a:cubicBezTo>
                      <a:close/>
                      <a:moveTo>
                        <a:pt x="189" y="64"/>
                      </a:moveTo>
                      <a:cubicBezTo>
                        <a:pt x="189" y="65"/>
                        <a:pt x="188" y="64"/>
                        <a:pt x="188" y="65"/>
                      </a:cubicBezTo>
                      <a:cubicBezTo>
                        <a:pt x="188" y="65"/>
                        <a:pt x="189" y="65"/>
                        <a:pt x="189" y="65"/>
                      </a:cubicBezTo>
                      <a:cubicBezTo>
                        <a:pt x="189" y="65"/>
                        <a:pt x="189" y="65"/>
                        <a:pt x="189" y="64"/>
                      </a:cubicBezTo>
                      <a:close/>
                      <a:moveTo>
                        <a:pt x="203" y="60"/>
                      </a:moveTo>
                      <a:cubicBezTo>
                        <a:pt x="203" y="60"/>
                        <a:pt x="202" y="59"/>
                        <a:pt x="202" y="60"/>
                      </a:cubicBezTo>
                      <a:cubicBezTo>
                        <a:pt x="202" y="60"/>
                        <a:pt x="203" y="61"/>
                        <a:pt x="203" y="62"/>
                      </a:cubicBezTo>
                      <a:cubicBezTo>
                        <a:pt x="203" y="62"/>
                        <a:pt x="205" y="63"/>
                        <a:pt x="205" y="62"/>
                      </a:cubicBezTo>
                      <a:cubicBezTo>
                        <a:pt x="204" y="62"/>
                        <a:pt x="203" y="62"/>
                        <a:pt x="203" y="60"/>
                      </a:cubicBezTo>
                      <a:close/>
                      <a:moveTo>
                        <a:pt x="199" y="61"/>
                      </a:moveTo>
                      <a:cubicBezTo>
                        <a:pt x="199" y="61"/>
                        <a:pt x="199" y="61"/>
                        <a:pt x="200" y="61"/>
                      </a:cubicBezTo>
                      <a:cubicBezTo>
                        <a:pt x="200" y="61"/>
                        <a:pt x="200" y="61"/>
                        <a:pt x="200" y="60"/>
                      </a:cubicBezTo>
                      <a:cubicBezTo>
                        <a:pt x="200" y="60"/>
                        <a:pt x="200" y="60"/>
                        <a:pt x="201" y="60"/>
                      </a:cubicBezTo>
                      <a:cubicBezTo>
                        <a:pt x="200" y="59"/>
                        <a:pt x="201" y="59"/>
                        <a:pt x="201" y="59"/>
                      </a:cubicBezTo>
                      <a:cubicBezTo>
                        <a:pt x="201" y="58"/>
                        <a:pt x="200" y="59"/>
                        <a:pt x="200" y="59"/>
                      </a:cubicBezTo>
                      <a:cubicBezTo>
                        <a:pt x="200" y="59"/>
                        <a:pt x="199" y="58"/>
                        <a:pt x="199" y="59"/>
                      </a:cubicBezTo>
                      <a:cubicBezTo>
                        <a:pt x="199" y="59"/>
                        <a:pt x="199" y="59"/>
                        <a:pt x="199" y="59"/>
                      </a:cubicBezTo>
                      <a:cubicBezTo>
                        <a:pt x="199" y="60"/>
                        <a:pt x="198" y="59"/>
                        <a:pt x="198" y="60"/>
                      </a:cubicBezTo>
                      <a:cubicBezTo>
                        <a:pt x="198" y="60"/>
                        <a:pt x="198" y="59"/>
                        <a:pt x="198" y="60"/>
                      </a:cubicBezTo>
                      <a:cubicBezTo>
                        <a:pt x="199" y="61"/>
                        <a:pt x="198" y="61"/>
                        <a:pt x="198" y="61"/>
                      </a:cubicBezTo>
                      <a:cubicBezTo>
                        <a:pt x="199" y="61"/>
                        <a:pt x="198" y="61"/>
                        <a:pt x="199" y="61"/>
                      </a:cubicBezTo>
                      <a:cubicBezTo>
                        <a:pt x="199" y="61"/>
                        <a:pt x="199" y="61"/>
                        <a:pt x="199" y="61"/>
                      </a:cubicBezTo>
                      <a:close/>
                      <a:moveTo>
                        <a:pt x="209" y="58"/>
                      </a:moveTo>
                      <a:cubicBezTo>
                        <a:pt x="209" y="58"/>
                        <a:pt x="210" y="57"/>
                        <a:pt x="210" y="58"/>
                      </a:cubicBezTo>
                      <a:cubicBezTo>
                        <a:pt x="210" y="57"/>
                        <a:pt x="209" y="56"/>
                        <a:pt x="209" y="56"/>
                      </a:cubicBezTo>
                      <a:cubicBezTo>
                        <a:pt x="209" y="57"/>
                        <a:pt x="209" y="57"/>
                        <a:pt x="209" y="58"/>
                      </a:cubicBezTo>
                      <a:close/>
                      <a:moveTo>
                        <a:pt x="208" y="55"/>
                      </a:moveTo>
                      <a:cubicBezTo>
                        <a:pt x="208" y="56"/>
                        <a:pt x="208" y="56"/>
                        <a:pt x="208" y="56"/>
                      </a:cubicBezTo>
                      <a:cubicBezTo>
                        <a:pt x="209" y="56"/>
                        <a:pt x="209" y="56"/>
                        <a:pt x="209" y="56"/>
                      </a:cubicBezTo>
                      <a:cubicBezTo>
                        <a:pt x="209" y="56"/>
                        <a:pt x="208" y="55"/>
                        <a:pt x="208" y="55"/>
                      </a:cubicBezTo>
                      <a:close/>
                      <a:moveTo>
                        <a:pt x="206" y="59"/>
                      </a:moveTo>
                      <a:cubicBezTo>
                        <a:pt x="206" y="59"/>
                        <a:pt x="206" y="59"/>
                        <a:pt x="206" y="59"/>
                      </a:cubicBezTo>
                      <a:cubicBezTo>
                        <a:pt x="206" y="59"/>
                        <a:pt x="206" y="59"/>
                        <a:pt x="206" y="59"/>
                      </a:cubicBezTo>
                      <a:cubicBezTo>
                        <a:pt x="206" y="58"/>
                        <a:pt x="205" y="59"/>
                        <a:pt x="206" y="59"/>
                      </a:cubicBezTo>
                      <a:close/>
                      <a:moveTo>
                        <a:pt x="207" y="59"/>
                      </a:moveTo>
                      <a:cubicBezTo>
                        <a:pt x="207" y="59"/>
                        <a:pt x="207" y="59"/>
                        <a:pt x="207" y="58"/>
                      </a:cubicBezTo>
                      <a:cubicBezTo>
                        <a:pt x="207" y="59"/>
                        <a:pt x="206" y="58"/>
                        <a:pt x="207" y="59"/>
                      </a:cubicBezTo>
                      <a:close/>
                      <a:moveTo>
                        <a:pt x="214" y="59"/>
                      </a:moveTo>
                      <a:cubicBezTo>
                        <a:pt x="213" y="59"/>
                        <a:pt x="213" y="59"/>
                        <a:pt x="213" y="59"/>
                      </a:cubicBezTo>
                      <a:cubicBezTo>
                        <a:pt x="213" y="59"/>
                        <a:pt x="213" y="59"/>
                        <a:pt x="213" y="59"/>
                      </a:cubicBezTo>
                      <a:cubicBezTo>
                        <a:pt x="213" y="60"/>
                        <a:pt x="214" y="60"/>
                        <a:pt x="214" y="59"/>
                      </a:cubicBezTo>
                      <a:close/>
                      <a:moveTo>
                        <a:pt x="210" y="60"/>
                      </a:moveTo>
                      <a:cubicBezTo>
                        <a:pt x="210" y="59"/>
                        <a:pt x="209" y="60"/>
                        <a:pt x="210" y="60"/>
                      </a:cubicBezTo>
                      <a:cubicBezTo>
                        <a:pt x="210" y="60"/>
                        <a:pt x="210" y="60"/>
                        <a:pt x="210" y="60"/>
                      </a:cubicBezTo>
                      <a:close/>
                      <a:moveTo>
                        <a:pt x="212" y="58"/>
                      </a:moveTo>
                      <a:cubicBezTo>
                        <a:pt x="211" y="58"/>
                        <a:pt x="211" y="59"/>
                        <a:pt x="211" y="59"/>
                      </a:cubicBezTo>
                      <a:cubicBezTo>
                        <a:pt x="211" y="59"/>
                        <a:pt x="212" y="59"/>
                        <a:pt x="212" y="58"/>
                      </a:cubicBezTo>
                      <a:close/>
                      <a:moveTo>
                        <a:pt x="207" y="60"/>
                      </a:moveTo>
                      <a:cubicBezTo>
                        <a:pt x="208" y="60"/>
                        <a:pt x="208" y="60"/>
                        <a:pt x="208" y="60"/>
                      </a:cubicBezTo>
                      <a:cubicBezTo>
                        <a:pt x="207" y="60"/>
                        <a:pt x="207" y="60"/>
                        <a:pt x="207" y="60"/>
                      </a:cubicBezTo>
                      <a:cubicBezTo>
                        <a:pt x="207" y="61"/>
                        <a:pt x="207" y="61"/>
                        <a:pt x="207" y="61"/>
                      </a:cubicBezTo>
                      <a:cubicBezTo>
                        <a:pt x="207" y="61"/>
                        <a:pt x="207" y="60"/>
                        <a:pt x="207" y="60"/>
                      </a:cubicBezTo>
                      <a:close/>
                      <a:moveTo>
                        <a:pt x="214" y="58"/>
                      </a:moveTo>
                      <a:cubicBezTo>
                        <a:pt x="214" y="59"/>
                        <a:pt x="214" y="59"/>
                        <a:pt x="214" y="60"/>
                      </a:cubicBezTo>
                      <a:cubicBezTo>
                        <a:pt x="214" y="60"/>
                        <a:pt x="214" y="59"/>
                        <a:pt x="215" y="59"/>
                      </a:cubicBezTo>
                      <a:cubicBezTo>
                        <a:pt x="214" y="58"/>
                        <a:pt x="214" y="59"/>
                        <a:pt x="214" y="58"/>
                      </a:cubicBezTo>
                      <a:close/>
                      <a:moveTo>
                        <a:pt x="217" y="56"/>
                      </a:moveTo>
                      <a:cubicBezTo>
                        <a:pt x="216" y="57"/>
                        <a:pt x="215" y="57"/>
                        <a:pt x="215" y="58"/>
                      </a:cubicBezTo>
                      <a:cubicBezTo>
                        <a:pt x="215" y="58"/>
                        <a:pt x="215" y="58"/>
                        <a:pt x="215" y="58"/>
                      </a:cubicBezTo>
                      <a:cubicBezTo>
                        <a:pt x="215" y="58"/>
                        <a:pt x="215" y="59"/>
                        <a:pt x="215" y="59"/>
                      </a:cubicBezTo>
                      <a:cubicBezTo>
                        <a:pt x="216" y="59"/>
                        <a:pt x="215" y="57"/>
                        <a:pt x="216" y="58"/>
                      </a:cubicBezTo>
                      <a:cubicBezTo>
                        <a:pt x="216" y="57"/>
                        <a:pt x="217" y="57"/>
                        <a:pt x="217" y="56"/>
                      </a:cubicBezTo>
                      <a:close/>
                      <a:moveTo>
                        <a:pt x="217" y="55"/>
                      </a:moveTo>
                      <a:cubicBezTo>
                        <a:pt x="218" y="56"/>
                        <a:pt x="218" y="55"/>
                        <a:pt x="218" y="55"/>
                      </a:cubicBezTo>
                      <a:cubicBezTo>
                        <a:pt x="218" y="55"/>
                        <a:pt x="218" y="55"/>
                        <a:pt x="217" y="55"/>
                      </a:cubicBezTo>
                      <a:close/>
                      <a:moveTo>
                        <a:pt x="210" y="56"/>
                      </a:moveTo>
                      <a:cubicBezTo>
                        <a:pt x="210" y="56"/>
                        <a:pt x="210" y="57"/>
                        <a:pt x="210" y="57"/>
                      </a:cubicBezTo>
                      <a:cubicBezTo>
                        <a:pt x="210" y="57"/>
                        <a:pt x="211" y="56"/>
                        <a:pt x="211" y="57"/>
                      </a:cubicBezTo>
                      <a:cubicBezTo>
                        <a:pt x="211" y="57"/>
                        <a:pt x="212" y="57"/>
                        <a:pt x="212" y="58"/>
                      </a:cubicBezTo>
                      <a:cubicBezTo>
                        <a:pt x="213" y="57"/>
                        <a:pt x="213" y="57"/>
                        <a:pt x="213" y="57"/>
                      </a:cubicBezTo>
                      <a:cubicBezTo>
                        <a:pt x="212" y="57"/>
                        <a:pt x="211" y="57"/>
                        <a:pt x="210" y="56"/>
                      </a:cubicBezTo>
                      <a:close/>
                      <a:moveTo>
                        <a:pt x="212" y="52"/>
                      </a:moveTo>
                      <a:cubicBezTo>
                        <a:pt x="212" y="52"/>
                        <a:pt x="212" y="52"/>
                        <a:pt x="212" y="53"/>
                      </a:cubicBezTo>
                      <a:cubicBezTo>
                        <a:pt x="212" y="53"/>
                        <a:pt x="212" y="54"/>
                        <a:pt x="213" y="54"/>
                      </a:cubicBezTo>
                      <a:cubicBezTo>
                        <a:pt x="213" y="53"/>
                        <a:pt x="212" y="52"/>
                        <a:pt x="212" y="52"/>
                      </a:cubicBezTo>
                      <a:close/>
                      <a:moveTo>
                        <a:pt x="211" y="51"/>
                      </a:moveTo>
                      <a:cubicBezTo>
                        <a:pt x="212" y="52"/>
                        <a:pt x="213" y="53"/>
                        <a:pt x="213" y="52"/>
                      </a:cubicBezTo>
                      <a:cubicBezTo>
                        <a:pt x="213" y="52"/>
                        <a:pt x="212" y="51"/>
                        <a:pt x="211" y="51"/>
                      </a:cubicBezTo>
                      <a:close/>
                      <a:moveTo>
                        <a:pt x="213" y="51"/>
                      </a:moveTo>
                      <a:cubicBezTo>
                        <a:pt x="213" y="51"/>
                        <a:pt x="214" y="51"/>
                        <a:pt x="214" y="50"/>
                      </a:cubicBezTo>
                      <a:cubicBezTo>
                        <a:pt x="214" y="51"/>
                        <a:pt x="213" y="50"/>
                        <a:pt x="213" y="51"/>
                      </a:cubicBezTo>
                      <a:close/>
                      <a:moveTo>
                        <a:pt x="217" y="48"/>
                      </a:moveTo>
                      <a:cubicBezTo>
                        <a:pt x="217" y="49"/>
                        <a:pt x="217" y="49"/>
                        <a:pt x="217" y="49"/>
                      </a:cubicBezTo>
                      <a:cubicBezTo>
                        <a:pt x="218" y="49"/>
                        <a:pt x="219" y="50"/>
                        <a:pt x="218" y="49"/>
                      </a:cubicBezTo>
                      <a:cubicBezTo>
                        <a:pt x="218" y="49"/>
                        <a:pt x="217" y="48"/>
                        <a:pt x="217" y="48"/>
                      </a:cubicBezTo>
                      <a:close/>
                      <a:moveTo>
                        <a:pt x="217" y="49"/>
                      </a:moveTo>
                      <a:cubicBezTo>
                        <a:pt x="217" y="49"/>
                        <a:pt x="216" y="49"/>
                        <a:pt x="216" y="50"/>
                      </a:cubicBezTo>
                      <a:cubicBezTo>
                        <a:pt x="216" y="50"/>
                        <a:pt x="217" y="50"/>
                        <a:pt x="217" y="49"/>
                      </a:cubicBezTo>
                      <a:close/>
                      <a:moveTo>
                        <a:pt x="214" y="50"/>
                      </a:moveTo>
                      <a:cubicBezTo>
                        <a:pt x="215" y="50"/>
                        <a:pt x="215" y="50"/>
                        <a:pt x="215" y="50"/>
                      </a:cubicBezTo>
                      <a:cubicBezTo>
                        <a:pt x="215" y="50"/>
                        <a:pt x="215" y="49"/>
                        <a:pt x="216" y="49"/>
                      </a:cubicBezTo>
                      <a:cubicBezTo>
                        <a:pt x="216" y="49"/>
                        <a:pt x="217" y="48"/>
                        <a:pt x="217" y="47"/>
                      </a:cubicBezTo>
                      <a:cubicBezTo>
                        <a:pt x="216" y="48"/>
                        <a:pt x="215" y="48"/>
                        <a:pt x="215" y="48"/>
                      </a:cubicBezTo>
                      <a:cubicBezTo>
                        <a:pt x="215" y="48"/>
                        <a:pt x="215" y="48"/>
                        <a:pt x="215" y="49"/>
                      </a:cubicBezTo>
                      <a:cubicBezTo>
                        <a:pt x="215" y="49"/>
                        <a:pt x="215" y="49"/>
                        <a:pt x="214" y="50"/>
                      </a:cubicBezTo>
                      <a:close/>
                      <a:moveTo>
                        <a:pt x="210" y="52"/>
                      </a:moveTo>
                      <a:cubicBezTo>
                        <a:pt x="210" y="51"/>
                        <a:pt x="211" y="51"/>
                        <a:pt x="211" y="51"/>
                      </a:cubicBezTo>
                      <a:cubicBezTo>
                        <a:pt x="211" y="50"/>
                        <a:pt x="211" y="51"/>
                        <a:pt x="211" y="50"/>
                      </a:cubicBezTo>
                      <a:cubicBezTo>
                        <a:pt x="210" y="51"/>
                        <a:pt x="210" y="51"/>
                        <a:pt x="210" y="51"/>
                      </a:cubicBezTo>
                      <a:lnTo>
                        <a:pt x="210" y="52"/>
                      </a:lnTo>
                      <a:close/>
                      <a:moveTo>
                        <a:pt x="208" y="54"/>
                      </a:moveTo>
                      <a:cubicBezTo>
                        <a:pt x="208" y="54"/>
                        <a:pt x="208" y="54"/>
                        <a:pt x="208" y="54"/>
                      </a:cubicBezTo>
                      <a:cubicBezTo>
                        <a:pt x="208" y="54"/>
                        <a:pt x="208" y="54"/>
                        <a:pt x="208" y="55"/>
                      </a:cubicBezTo>
                      <a:cubicBezTo>
                        <a:pt x="209" y="55"/>
                        <a:pt x="209" y="55"/>
                        <a:pt x="209" y="55"/>
                      </a:cubicBezTo>
                      <a:cubicBezTo>
                        <a:pt x="209" y="55"/>
                        <a:pt x="209" y="56"/>
                        <a:pt x="210" y="56"/>
                      </a:cubicBezTo>
                      <a:cubicBezTo>
                        <a:pt x="210" y="55"/>
                        <a:pt x="211" y="56"/>
                        <a:pt x="211" y="54"/>
                      </a:cubicBezTo>
                      <a:cubicBezTo>
                        <a:pt x="211" y="55"/>
                        <a:pt x="211" y="55"/>
                        <a:pt x="211" y="54"/>
                      </a:cubicBezTo>
                      <a:cubicBezTo>
                        <a:pt x="211" y="55"/>
                        <a:pt x="211" y="55"/>
                        <a:pt x="211" y="55"/>
                      </a:cubicBezTo>
                      <a:cubicBezTo>
                        <a:pt x="212" y="56"/>
                        <a:pt x="212" y="55"/>
                        <a:pt x="212" y="55"/>
                      </a:cubicBezTo>
                      <a:cubicBezTo>
                        <a:pt x="212" y="55"/>
                        <a:pt x="212" y="54"/>
                        <a:pt x="212" y="54"/>
                      </a:cubicBezTo>
                      <a:cubicBezTo>
                        <a:pt x="211" y="54"/>
                        <a:pt x="211" y="53"/>
                        <a:pt x="210" y="54"/>
                      </a:cubicBezTo>
                      <a:cubicBezTo>
                        <a:pt x="210" y="54"/>
                        <a:pt x="210" y="54"/>
                        <a:pt x="209" y="53"/>
                      </a:cubicBezTo>
                      <a:cubicBezTo>
                        <a:pt x="208" y="53"/>
                        <a:pt x="207" y="53"/>
                        <a:pt x="207" y="52"/>
                      </a:cubicBezTo>
                      <a:cubicBezTo>
                        <a:pt x="207" y="53"/>
                        <a:pt x="207" y="53"/>
                        <a:pt x="207" y="53"/>
                      </a:cubicBezTo>
                      <a:cubicBezTo>
                        <a:pt x="207" y="53"/>
                        <a:pt x="207" y="54"/>
                        <a:pt x="207" y="54"/>
                      </a:cubicBezTo>
                      <a:cubicBezTo>
                        <a:pt x="207" y="54"/>
                        <a:pt x="208" y="54"/>
                        <a:pt x="208" y="54"/>
                      </a:cubicBezTo>
                      <a:close/>
                      <a:moveTo>
                        <a:pt x="206" y="56"/>
                      </a:moveTo>
                      <a:cubicBezTo>
                        <a:pt x="207" y="56"/>
                        <a:pt x="207" y="56"/>
                        <a:pt x="206" y="56"/>
                      </a:cubicBezTo>
                      <a:cubicBezTo>
                        <a:pt x="207" y="57"/>
                        <a:pt x="207" y="57"/>
                        <a:pt x="207" y="58"/>
                      </a:cubicBezTo>
                      <a:cubicBezTo>
                        <a:pt x="207" y="57"/>
                        <a:pt x="208" y="57"/>
                        <a:pt x="208" y="57"/>
                      </a:cubicBezTo>
                      <a:cubicBezTo>
                        <a:pt x="208" y="57"/>
                        <a:pt x="207" y="56"/>
                        <a:pt x="207" y="56"/>
                      </a:cubicBezTo>
                      <a:cubicBezTo>
                        <a:pt x="207" y="56"/>
                        <a:pt x="208" y="55"/>
                        <a:pt x="208" y="54"/>
                      </a:cubicBezTo>
                      <a:cubicBezTo>
                        <a:pt x="207" y="54"/>
                        <a:pt x="207" y="54"/>
                        <a:pt x="207" y="54"/>
                      </a:cubicBezTo>
                      <a:cubicBezTo>
                        <a:pt x="207" y="56"/>
                        <a:pt x="206" y="55"/>
                        <a:pt x="206" y="56"/>
                      </a:cubicBezTo>
                      <a:close/>
                      <a:moveTo>
                        <a:pt x="205" y="57"/>
                      </a:moveTo>
                      <a:cubicBezTo>
                        <a:pt x="205" y="57"/>
                        <a:pt x="204" y="56"/>
                        <a:pt x="205" y="57"/>
                      </a:cubicBezTo>
                      <a:cubicBezTo>
                        <a:pt x="205" y="57"/>
                        <a:pt x="206" y="57"/>
                        <a:pt x="205" y="57"/>
                      </a:cubicBezTo>
                      <a:close/>
                      <a:moveTo>
                        <a:pt x="204" y="54"/>
                      </a:moveTo>
                      <a:cubicBezTo>
                        <a:pt x="205" y="54"/>
                        <a:pt x="204" y="55"/>
                        <a:pt x="204" y="55"/>
                      </a:cubicBezTo>
                      <a:cubicBezTo>
                        <a:pt x="205" y="55"/>
                        <a:pt x="205" y="54"/>
                        <a:pt x="206" y="55"/>
                      </a:cubicBezTo>
                      <a:cubicBezTo>
                        <a:pt x="206" y="55"/>
                        <a:pt x="205" y="54"/>
                        <a:pt x="206" y="54"/>
                      </a:cubicBezTo>
                      <a:cubicBezTo>
                        <a:pt x="205" y="55"/>
                        <a:pt x="204" y="53"/>
                        <a:pt x="204" y="54"/>
                      </a:cubicBezTo>
                      <a:close/>
                      <a:moveTo>
                        <a:pt x="198" y="56"/>
                      </a:moveTo>
                      <a:cubicBezTo>
                        <a:pt x="199" y="55"/>
                        <a:pt x="199" y="55"/>
                        <a:pt x="199" y="55"/>
                      </a:cubicBezTo>
                      <a:cubicBezTo>
                        <a:pt x="199" y="54"/>
                        <a:pt x="198" y="55"/>
                        <a:pt x="198" y="56"/>
                      </a:cubicBezTo>
                      <a:close/>
                      <a:moveTo>
                        <a:pt x="197" y="54"/>
                      </a:moveTo>
                      <a:cubicBezTo>
                        <a:pt x="197" y="54"/>
                        <a:pt x="197" y="53"/>
                        <a:pt x="197" y="53"/>
                      </a:cubicBezTo>
                      <a:cubicBezTo>
                        <a:pt x="197" y="54"/>
                        <a:pt x="197" y="54"/>
                        <a:pt x="197" y="54"/>
                      </a:cubicBezTo>
                      <a:cubicBezTo>
                        <a:pt x="198" y="55"/>
                        <a:pt x="197" y="54"/>
                        <a:pt x="197" y="55"/>
                      </a:cubicBezTo>
                      <a:cubicBezTo>
                        <a:pt x="197" y="55"/>
                        <a:pt x="197" y="56"/>
                        <a:pt x="197" y="55"/>
                      </a:cubicBezTo>
                      <a:cubicBezTo>
                        <a:pt x="197" y="55"/>
                        <a:pt x="198" y="55"/>
                        <a:pt x="197" y="54"/>
                      </a:cubicBezTo>
                      <a:close/>
                      <a:moveTo>
                        <a:pt x="195" y="55"/>
                      </a:moveTo>
                      <a:cubicBezTo>
                        <a:pt x="195" y="54"/>
                        <a:pt x="195" y="54"/>
                        <a:pt x="196" y="53"/>
                      </a:cubicBezTo>
                      <a:cubicBezTo>
                        <a:pt x="196" y="54"/>
                        <a:pt x="197" y="53"/>
                        <a:pt x="197" y="53"/>
                      </a:cubicBezTo>
                      <a:cubicBezTo>
                        <a:pt x="197" y="53"/>
                        <a:pt x="198" y="53"/>
                        <a:pt x="198" y="54"/>
                      </a:cubicBezTo>
                      <a:cubicBezTo>
                        <a:pt x="199" y="54"/>
                        <a:pt x="198" y="54"/>
                        <a:pt x="199" y="54"/>
                      </a:cubicBezTo>
                      <a:cubicBezTo>
                        <a:pt x="199" y="52"/>
                        <a:pt x="198" y="53"/>
                        <a:pt x="198" y="52"/>
                      </a:cubicBezTo>
                      <a:cubicBezTo>
                        <a:pt x="198" y="53"/>
                        <a:pt x="198" y="51"/>
                        <a:pt x="198" y="51"/>
                      </a:cubicBezTo>
                      <a:cubicBezTo>
                        <a:pt x="197" y="51"/>
                        <a:pt x="197" y="52"/>
                        <a:pt x="197" y="52"/>
                      </a:cubicBezTo>
                      <a:cubicBezTo>
                        <a:pt x="197" y="52"/>
                        <a:pt x="197" y="52"/>
                        <a:pt x="197" y="53"/>
                      </a:cubicBezTo>
                      <a:cubicBezTo>
                        <a:pt x="197" y="53"/>
                        <a:pt x="197" y="53"/>
                        <a:pt x="197" y="53"/>
                      </a:cubicBezTo>
                      <a:cubicBezTo>
                        <a:pt x="197" y="53"/>
                        <a:pt x="197" y="52"/>
                        <a:pt x="196" y="52"/>
                      </a:cubicBezTo>
                      <a:cubicBezTo>
                        <a:pt x="196" y="52"/>
                        <a:pt x="196" y="53"/>
                        <a:pt x="196" y="53"/>
                      </a:cubicBezTo>
                      <a:cubicBezTo>
                        <a:pt x="196" y="53"/>
                        <a:pt x="196" y="54"/>
                        <a:pt x="195" y="53"/>
                      </a:cubicBezTo>
                      <a:cubicBezTo>
                        <a:pt x="196" y="53"/>
                        <a:pt x="196" y="52"/>
                        <a:pt x="196" y="52"/>
                      </a:cubicBezTo>
                      <a:cubicBezTo>
                        <a:pt x="196" y="52"/>
                        <a:pt x="196" y="52"/>
                        <a:pt x="196" y="51"/>
                      </a:cubicBezTo>
                      <a:cubicBezTo>
                        <a:pt x="195" y="52"/>
                        <a:pt x="195" y="53"/>
                        <a:pt x="195" y="55"/>
                      </a:cubicBezTo>
                      <a:close/>
                      <a:moveTo>
                        <a:pt x="196" y="55"/>
                      </a:moveTo>
                      <a:cubicBezTo>
                        <a:pt x="196" y="56"/>
                        <a:pt x="196" y="55"/>
                        <a:pt x="196" y="55"/>
                      </a:cubicBezTo>
                      <a:cubicBezTo>
                        <a:pt x="196" y="55"/>
                        <a:pt x="195" y="54"/>
                        <a:pt x="196" y="55"/>
                      </a:cubicBezTo>
                      <a:close/>
                      <a:moveTo>
                        <a:pt x="196" y="56"/>
                      </a:moveTo>
                      <a:cubicBezTo>
                        <a:pt x="196" y="56"/>
                        <a:pt x="195" y="54"/>
                        <a:pt x="195" y="55"/>
                      </a:cubicBezTo>
                      <a:cubicBezTo>
                        <a:pt x="195" y="55"/>
                        <a:pt x="195" y="56"/>
                        <a:pt x="195" y="56"/>
                      </a:cubicBezTo>
                      <a:cubicBezTo>
                        <a:pt x="195" y="56"/>
                        <a:pt x="194" y="56"/>
                        <a:pt x="194" y="56"/>
                      </a:cubicBezTo>
                      <a:cubicBezTo>
                        <a:pt x="195" y="56"/>
                        <a:pt x="196" y="58"/>
                        <a:pt x="196" y="56"/>
                      </a:cubicBezTo>
                      <a:close/>
                      <a:moveTo>
                        <a:pt x="196" y="58"/>
                      </a:moveTo>
                      <a:cubicBezTo>
                        <a:pt x="195" y="58"/>
                        <a:pt x="195" y="58"/>
                        <a:pt x="195" y="59"/>
                      </a:cubicBezTo>
                      <a:cubicBezTo>
                        <a:pt x="196" y="59"/>
                        <a:pt x="196" y="59"/>
                        <a:pt x="196" y="60"/>
                      </a:cubicBezTo>
                      <a:cubicBezTo>
                        <a:pt x="196" y="60"/>
                        <a:pt x="196" y="60"/>
                        <a:pt x="196" y="60"/>
                      </a:cubicBezTo>
                      <a:cubicBezTo>
                        <a:pt x="195" y="59"/>
                        <a:pt x="193" y="60"/>
                        <a:pt x="194" y="61"/>
                      </a:cubicBezTo>
                      <a:cubicBezTo>
                        <a:pt x="193" y="61"/>
                        <a:pt x="193" y="60"/>
                        <a:pt x="193" y="60"/>
                      </a:cubicBezTo>
                      <a:cubicBezTo>
                        <a:pt x="193" y="60"/>
                        <a:pt x="193" y="60"/>
                        <a:pt x="193" y="61"/>
                      </a:cubicBezTo>
                      <a:cubicBezTo>
                        <a:pt x="194" y="61"/>
                        <a:pt x="194" y="61"/>
                        <a:pt x="194" y="61"/>
                      </a:cubicBezTo>
                      <a:cubicBezTo>
                        <a:pt x="195" y="61"/>
                        <a:pt x="195" y="61"/>
                        <a:pt x="195" y="61"/>
                      </a:cubicBezTo>
                      <a:cubicBezTo>
                        <a:pt x="195" y="62"/>
                        <a:pt x="195" y="61"/>
                        <a:pt x="195" y="62"/>
                      </a:cubicBezTo>
                      <a:cubicBezTo>
                        <a:pt x="195" y="62"/>
                        <a:pt x="195" y="62"/>
                        <a:pt x="196" y="62"/>
                      </a:cubicBezTo>
                      <a:cubicBezTo>
                        <a:pt x="195" y="62"/>
                        <a:pt x="195" y="63"/>
                        <a:pt x="195" y="63"/>
                      </a:cubicBezTo>
                      <a:cubicBezTo>
                        <a:pt x="195" y="62"/>
                        <a:pt x="196" y="64"/>
                        <a:pt x="197" y="62"/>
                      </a:cubicBezTo>
                      <a:cubicBezTo>
                        <a:pt x="196" y="62"/>
                        <a:pt x="196" y="62"/>
                        <a:pt x="196" y="62"/>
                      </a:cubicBezTo>
                      <a:cubicBezTo>
                        <a:pt x="197" y="62"/>
                        <a:pt x="196" y="61"/>
                        <a:pt x="197" y="61"/>
                      </a:cubicBezTo>
                      <a:cubicBezTo>
                        <a:pt x="196" y="60"/>
                        <a:pt x="196" y="61"/>
                        <a:pt x="196" y="60"/>
                      </a:cubicBezTo>
                      <a:cubicBezTo>
                        <a:pt x="197" y="60"/>
                        <a:pt x="198" y="60"/>
                        <a:pt x="197" y="59"/>
                      </a:cubicBezTo>
                      <a:cubicBezTo>
                        <a:pt x="197" y="59"/>
                        <a:pt x="196" y="59"/>
                        <a:pt x="196" y="59"/>
                      </a:cubicBezTo>
                      <a:cubicBezTo>
                        <a:pt x="196" y="59"/>
                        <a:pt x="196" y="58"/>
                        <a:pt x="196" y="58"/>
                      </a:cubicBezTo>
                      <a:cubicBezTo>
                        <a:pt x="196" y="58"/>
                        <a:pt x="197" y="59"/>
                        <a:pt x="197" y="59"/>
                      </a:cubicBezTo>
                      <a:cubicBezTo>
                        <a:pt x="197" y="58"/>
                        <a:pt x="198" y="57"/>
                        <a:pt x="198" y="57"/>
                      </a:cubicBezTo>
                      <a:cubicBezTo>
                        <a:pt x="198" y="57"/>
                        <a:pt x="198" y="57"/>
                        <a:pt x="197" y="57"/>
                      </a:cubicBezTo>
                      <a:cubicBezTo>
                        <a:pt x="198" y="57"/>
                        <a:pt x="198" y="57"/>
                        <a:pt x="198" y="58"/>
                      </a:cubicBezTo>
                      <a:cubicBezTo>
                        <a:pt x="198" y="58"/>
                        <a:pt x="197" y="58"/>
                        <a:pt x="198" y="59"/>
                      </a:cubicBezTo>
                      <a:cubicBezTo>
                        <a:pt x="198" y="59"/>
                        <a:pt x="198" y="56"/>
                        <a:pt x="200" y="58"/>
                      </a:cubicBezTo>
                      <a:cubicBezTo>
                        <a:pt x="199" y="58"/>
                        <a:pt x="199" y="58"/>
                        <a:pt x="199" y="58"/>
                      </a:cubicBezTo>
                      <a:cubicBezTo>
                        <a:pt x="200" y="58"/>
                        <a:pt x="201" y="57"/>
                        <a:pt x="202" y="57"/>
                      </a:cubicBezTo>
                      <a:cubicBezTo>
                        <a:pt x="200" y="56"/>
                        <a:pt x="199" y="57"/>
                        <a:pt x="198" y="56"/>
                      </a:cubicBezTo>
                      <a:cubicBezTo>
                        <a:pt x="197" y="57"/>
                        <a:pt x="196" y="58"/>
                        <a:pt x="195" y="57"/>
                      </a:cubicBezTo>
                      <a:cubicBezTo>
                        <a:pt x="195" y="58"/>
                        <a:pt x="195" y="58"/>
                        <a:pt x="195" y="58"/>
                      </a:cubicBezTo>
                      <a:cubicBezTo>
                        <a:pt x="194" y="58"/>
                        <a:pt x="194" y="57"/>
                        <a:pt x="194" y="58"/>
                      </a:cubicBezTo>
                      <a:cubicBezTo>
                        <a:pt x="194" y="58"/>
                        <a:pt x="194" y="58"/>
                        <a:pt x="194" y="58"/>
                      </a:cubicBezTo>
                      <a:cubicBezTo>
                        <a:pt x="194" y="57"/>
                        <a:pt x="193" y="58"/>
                        <a:pt x="193" y="58"/>
                      </a:cubicBezTo>
                      <a:cubicBezTo>
                        <a:pt x="193" y="58"/>
                        <a:pt x="193" y="58"/>
                        <a:pt x="193" y="57"/>
                      </a:cubicBezTo>
                      <a:cubicBezTo>
                        <a:pt x="193" y="57"/>
                        <a:pt x="191" y="57"/>
                        <a:pt x="192" y="58"/>
                      </a:cubicBezTo>
                      <a:cubicBezTo>
                        <a:pt x="193" y="58"/>
                        <a:pt x="195" y="59"/>
                        <a:pt x="196" y="58"/>
                      </a:cubicBezTo>
                      <a:close/>
                      <a:moveTo>
                        <a:pt x="186" y="63"/>
                      </a:moveTo>
                      <a:cubicBezTo>
                        <a:pt x="186" y="64"/>
                        <a:pt x="186" y="64"/>
                        <a:pt x="186" y="64"/>
                      </a:cubicBezTo>
                      <a:cubicBezTo>
                        <a:pt x="186" y="64"/>
                        <a:pt x="186" y="64"/>
                        <a:pt x="186" y="64"/>
                      </a:cubicBezTo>
                      <a:cubicBezTo>
                        <a:pt x="186" y="64"/>
                        <a:pt x="186" y="64"/>
                        <a:pt x="186" y="63"/>
                      </a:cubicBezTo>
                      <a:cubicBezTo>
                        <a:pt x="186" y="64"/>
                        <a:pt x="187" y="64"/>
                        <a:pt x="187" y="63"/>
                      </a:cubicBezTo>
                      <a:cubicBezTo>
                        <a:pt x="186" y="64"/>
                        <a:pt x="186" y="63"/>
                        <a:pt x="186" y="63"/>
                      </a:cubicBezTo>
                      <a:close/>
                      <a:moveTo>
                        <a:pt x="190" y="63"/>
                      </a:moveTo>
                      <a:cubicBezTo>
                        <a:pt x="191" y="63"/>
                        <a:pt x="191" y="63"/>
                        <a:pt x="192" y="62"/>
                      </a:cubicBezTo>
                      <a:cubicBezTo>
                        <a:pt x="192" y="63"/>
                        <a:pt x="192" y="63"/>
                        <a:pt x="192" y="63"/>
                      </a:cubicBezTo>
                      <a:cubicBezTo>
                        <a:pt x="192" y="62"/>
                        <a:pt x="192" y="62"/>
                        <a:pt x="192" y="62"/>
                      </a:cubicBezTo>
                      <a:cubicBezTo>
                        <a:pt x="191" y="62"/>
                        <a:pt x="191" y="62"/>
                        <a:pt x="191" y="62"/>
                      </a:cubicBezTo>
                      <a:cubicBezTo>
                        <a:pt x="191" y="62"/>
                        <a:pt x="191" y="63"/>
                        <a:pt x="191" y="63"/>
                      </a:cubicBezTo>
                      <a:cubicBezTo>
                        <a:pt x="191" y="62"/>
                        <a:pt x="190" y="62"/>
                        <a:pt x="190" y="63"/>
                      </a:cubicBezTo>
                      <a:cubicBezTo>
                        <a:pt x="190" y="63"/>
                        <a:pt x="191" y="62"/>
                        <a:pt x="191" y="63"/>
                      </a:cubicBezTo>
                      <a:cubicBezTo>
                        <a:pt x="190" y="63"/>
                        <a:pt x="190" y="62"/>
                        <a:pt x="190" y="63"/>
                      </a:cubicBezTo>
                      <a:close/>
                      <a:moveTo>
                        <a:pt x="192" y="60"/>
                      </a:moveTo>
                      <a:cubicBezTo>
                        <a:pt x="191" y="61"/>
                        <a:pt x="190" y="60"/>
                        <a:pt x="189" y="61"/>
                      </a:cubicBezTo>
                      <a:cubicBezTo>
                        <a:pt x="190" y="60"/>
                        <a:pt x="190" y="61"/>
                        <a:pt x="190" y="62"/>
                      </a:cubicBezTo>
                      <a:cubicBezTo>
                        <a:pt x="190" y="61"/>
                        <a:pt x="191" y="61"/>
                        <a:pt x="192" y="60"/>
                      </a:cubicBezTo>
                      <a:close/>
                      <a:moveTo>
                        <a:pt x="188" y="60"/>
                      </a:moveTo>
                      <a:cubicBezTo>
                        <a:pt x="187" y="62"/>
                        <a:pt x="185" y="61"/>
                        <a:pt x="185" y="61"/>
                      </a:cubicBezTo>
                      <a:cubicBezTo>
                        <a:pt x="185" y="62"/>
                        <a:pt x="185" y="62"/>
                        <a:pt x="185" y="63"/>
                      </a:cubicBezTo>
                      <a:cubicBezTo>
                        <a:pt x="185" y="63"/>
                        <a:pt x="185" y="62"/>
                        <a:pt x="185" y="62"/>
                      </a:cubicBezTo>
                      <a:cubicBezTo>
                        <a:pt x="186" y="63"/>
                        <a:pt x="185" y="62"/>
                        <a:pt x="186" y="62"/>
                      </a:cubicBezTo>
                      <a:cubicBezTo>
                        <a:pt x="186" y="62"/>
                        <a:pt x="186" y="63"/>
                        <a:pt x="187" y="63"/>
                      </a:cubicBezTo>
                      <a:cubicBezTo>
                        <a:pt x="187" y="62"/>
                        <a:pt x="187" y="62"/>
                        <a:pt x="187" y="62"/>
                      </a:cubicBezTo>
                      <a:cubicBezTo>
                        <a:pt x="187" y="63"/>
                        <a:pt x="188" y="62"/>
                        <a:pt x="188" y="63"/>
                      </a:cubicBezTo>
                      <a:cubicBezTo>
                        <a:pt x="189" y="63"/>
                        <a:pt x="189" y="63"/>
                        <a:pt x="189" y="63"/>
                      </a:cubicBezTo>
                      <a:cubicBezTo>
                        <a:pt x="189" y="62"/>
                        <a:pt x="189" y="62"/>
                        <a:pt x="189" y="61"/>
                      </a:cubicBezTo>
                      <a:cubicBezTo>
                        <a:pt x="189" y="61"/>
                        <a:pt x="189" y="61"/>
                        <a:pt x="189" y="61"/>
                      </a:cubicBezTo>
                      <a:cubicBezTo>
                        <a:pt x="188" y="61"/>
                        <a:pt x="188" y="61"/>
                        <a:pt x="188" y="60"/>
                      </a:cubicBezTo>
                      <a:close/>
                      <a:moveTo>
                        <a:pt x="184" y="62"/>
                      </a:moveTo>
                      <a:cubicBezTo>
                        <a:pt x="184" y="61"/>
                        <a:pt x="183" y="62"/>
                        <a:pt x="183" y="62"/>
                      </a:cubicBezTo>
                      <a:cubicBezTo>
                        <a:pt x="183" y="62"/>
                        <a:pt x="184" y="63"/>
                        <a:pt x="184" y="62"/>
                      </a:cubicBezTo>
                      <a:close/>
                      <a:moveTo>
                        <a:pt x="176" y="62"/>
                      </a:moveTo>
                      <a:cubicBezTo>
                        <a:pt x="175" y="62"/>
                        <a:pt x="175" y="62"/>
                        <a:pt x="175" y="62"/>
                      </a:cubicBezTo>
                      <a:cubicBezTo>
                        <a:pt x="175" y="63"/>
                        <a:pt x="175" y="63"/>
                        <a:pt x="175" y="63"/>
                      </a:cubicBezTo>
                      <a:cubicBezTo>
                        <a:pt x="175" y="63"/>
                        <a:pt x="175" y="63"/>
                        <a:pt x="175" y="63"/>
                      </a:cubicBezTo>
                      <a:cubicBezTo>
                        <a:pt x="175" y="62"/>
                        <a:pt x="175" y="63"/>
                        <a:pt x="176" y="63"/>
                      </a:cubicBezTo>
                      <a:cubicBezTo>
                        <a:pt x="176" y="62"/>
                        <a:pt x="176" y="62"/>
                        <a:pt x="176" y="62"/>
                      </a:cubicBezTo>
                      <a:close/>
                      <a:moveTo>
                        <a:pt x="175" y="65"/>
                      </a:moveTo>
                      <a:cubicBezTo>
                        <a:pt x="175" y="63"/>
                        <a:pt x="173" y="64"/>
                        <a:pt x="174" y="63"/>
                      </a:cubicBezTo>
                      <a:cubicBezTo>
                        <a:pt x="173" y="63"/>
                        <a:pt x="173" y="62"/>
                        <a:pt x="173" y="63"/>
                      </a:cubicBezTo>
                      <a:cubicBezTo>
                        <a:pt x="173" y="63"/>
                        <a:pt x="174" y="63"/>
                        <a:pt x="174" y="64"/>
                      </a:cubicBezTo>
                      <a:cubicBezTo>
                        <a:pt x="174" y="64"/>
                        <a:pt x="174" y="65"/>
                        <a:pt x="175" y="65"/>
                      </a:cubicBezTo>
                      <a:close/>
                      <a:moveTo>
                        <a:pt x="169" y="65"/>
                      </a:moveTo>
                      <a:cubicBezTo>
                        <a:pt x="170" y="66"/>
                        <a:pt x="169" y="66"/>
                        <a:pt x="169" y="66"/>
                      </a:cubicBezTo>
                      <a:cubicBezTo>
                        <a:pt x="169" y="67"/>
                        <a:pt x="170" y="66"/>
                        <a:pt x="170" y="66"/>
                      </a:cubicBezTo>
                      <a:cubicBezTo>
                        <a:pt x="169" y="66"/>
                        <a:pt x="170" y="65"/>
                        <a:pt x="170" y="66"/>
                      </a:cubicBezTo>
                      <a:cubicBezTo>
                        <a:pt x="170" y="64"/>
                        <a:pt x="170" y="65"/>
                        <a:pt x="169" y="65"/>
                      </a:cubicBezTo>
                      <a:close/>
                      <a:moveTo>
                        <a:pt x="175" y="65"/>
                      </a:moveTo>
                      <a:cubicBezTo>
                        <a:pt x="175" y="66"/>
                        <a:pt x="175" y="66"/>
                        <a:pt x="175" y="65"/>
                      </a:cubicBezTo>
                      <a:cubicBezTo>
                        <a:pt x="175" y="65"/>
                        <a:pt x="175" y="65"/>
                        <a:pt x="175" y="65"/>
                      </a:cubicBezTo>
                      <a:close/>
                      <a:moveTo>
                        <a:pt x="168" y="67"/>
                      </a:moveTo>
                      <a:cubicBezTo>
                        <a:pt x="168" y="67"/>
                        <a:pt x="169" y="67"/>
                        <a:pt x="169" y="67"/>
                      </a:cubicBezTo>
                      <a:cubicBezTo>
                        <a:pt x="169" y="66"/>
                        <a:pt x="168" y="66"/>
                        <a:pt x="168" y="65"/>
                      </a:cubicBezTo>
                      <a:cubicBezTo>
                        <a:pt x="168" y="65"/>
                        <a:pt x="168" y="65"/>
                        <a:pt x="168" y="65"/>
                      </a:cubicBezTo>
                      <a:cubicBezTo>
                        <a:pt x="168" y="65"/>
                        <a:pt x="168" y="66"/>
                        <a:pt x="168" y="67"/>
                      </a:cubicBezTo>
                      <a:close/>
                      <a:moveTo>
                        <a:pt x="168" y="66"/>
                      </a:moveTo>
                      <a:cubicBezTo>
                        <a:pt x="167" y="66"/>
                        <a:pt x="167" y="66"/>
                        <a:pt x="167" y="65"/>
                      </a:cubicBezTo>
                      <a:cubicBezTo>
                        <a:pt x="167" y="65"/>
                        <a:pt x="167" y="65"/>
                        <a:pt x="167" y="65"/>
                      </a:cubicBezTo>
                      <a:cubicBezTo>
                        <a:pt x="167" y="66"/>
                        <a:pt x="166" y="66"/>
                        <a:pt x="166" y="67"/>
                      </a:cubicBezTo>
                      <a:cubicBezTo>
                        <a:pt x="166" y="67"/>
                        <a:pt x="166" y="67"/>
                        <a:pt x="166" y="67"/>
                      </a:cubicBezTo>
                      <a:cubicBezTo>
                        <a:pt x="166" y="67"/>
                        <a:pt x="166" y="68"/>
                        <a:pt x="167" y="68"/>
                      </a:cubicBezTo>
                      <a:cubicBezTo>
                        <a:pt x="166" y="66"/>
                        <a:pt x="167" y="67"/>
                        <a:pt x="168" y="66"/>
                      </a:cubicBezTo>
                      <a:close/>
                      <a:moveTo>
                        <a:pt x="170" y="66"/>
                      </a:moveTo>
                      <a:cubicBezTo>
                        <a:pt x="171" y="67"/>
                        <a:pt x="170" y="67"/>
                        <a:pt x="171" y="67"/>
                      </a:cubicBezTo>
                      <a:cubicBezTo>
                        <a:pt x="171" y="68"/>
                        <a:pt x="171" y="66"/>
                        <a:pt x="170" y="66"/>
                      </a:cubicBezTo>
                      <a:close/>
                      <a:moveTo>
                        <a:pt x="178" y="64"/>
                      </a:moveTo>
                      <a:cubicBezTo>
                        <a:pt x="177" y="65"/>
                        <a:pt x="177" y="64"/>
                        <a:pt x="177" y="65"/>
                      </a:cubicBezTo>
                      <a:cubicBezTo>
                        <a:pt x="177" y="66"/>
                        <a:pt x="178" y="65"/>
                        <a:pt x="178" y="64"/>
                      </a:cubicBezTo>
                      <a:close/>
                      <a:moveTo>
                        <a:pt x="185" y="65"/>
                      </a:moveTo>
                      <a:cubicBezTo>
                        <a:pt x="185" y="65"/>
                        <a:pt x="185" y="65"/>
                        <a:pt x="185" y="65"/>
                      </a:cubicBezTo>
                      <a:cubicBezTo>
                        <a:pt x="186" y="65"/>
                        <a:pt x="185" y="65"/>
                        <a:pt x="185" y="65"/>
                      </a:cubicBezTo>
                      <a:cubicBezTo>
                        <a:pt x="185" y="64"/>
                        <a:pt x="186" y="64"/>
                        <a:pt x="185" y="64"/>
                      </a:cubicBezTo>
                      <a:cubicBezTo>
                        <a:pt x="185" y="64"/>
                        <a:pt x="185" y="65"/>
                        <a:pt x="185" y="64"/>
                      </a:cubicBezTo>
                      <a:cubicBezTo>
                        <a:pt x="183" y="64"/>
                        <a:pt x="183" y="63"/>
                        <a:pt x="182" y="64"/>
                      </a:cubicBezTo>
                      <a:cubicBezTo>
                        <a:pt x="183" y="64"/>
                        <a:pt x="183" y="65"/>
                        <a:pt x="183" y="65"/>
                      </a:cubicBezTo>
                      <a:cubicBezTo>
                        <a:pt x="183" y="65"/>
                        <a:pt x="181" y="66"/>
                        <a:pt x="181" y="65"/>
                      </a:cubicBezTo>
                      <a:cubicBezTo>
                        <a:pt x="181" y="64"/>
                        <a:pt x="181" y="64"/>
                        <a:pt x="182" y="65"/>
                      </a:cubicBezTo>
                      <a:cubicBezTo>
                        <a:pt x="182" y="64"/>
                        <a:pt x="182" y="64"/>
                        <a:pt x="182" y="64"/>
                      </a:cubicBezTo>
                      <a:cubicBezTo>
                        <a:pt x="181" y="63"/>
                        <a:pt x="181" y="64"/>
                        <a:pt x="181" y="63"/>
                      </a:cubicBezTo>
                      <a:cubicBezTo>
                        <a:pt x="181" y="63"/>
                        <a:pt x="181" y="63"/>
                        <a:pt x="181" y="63"/>
                      </a:cubicBezTo>
                      <a:cubicBezTo>
                        <a:pt x="181" y="63"/>
                        <a:pt x="181" y="63"/>
                        <a:pt x="182" y="63"/>
                      </a:cubicBezTo>
                      <a:cubicBezTo>
                        <a:pt x="182" y="62"/>
                        <a:pt x="181" y="62"/>
                        <a:pt x="182" y="61"/>
                      </a:cubicBezTo>
                      <a:cubicBezTo>
                        <a:pt x="180" y="61"/>
                        <a:pt x="180" y="62"/>
                        <a:pt x="180" y="62"/>
                      </a:cubicBezTo>
                      <a:cubicBezTo>
                        <a:pt x="180" y="62"/>
                        <a:pt x="180" y="62"/>
                        <a:pt x="179" y="62"/>
                      </a:cubicBezTo>
                      <a:cubicBezTo>
                        <a:pt x="180" y="63"/>
                        <a:pt x="180" y="62"/>
                        <a:pt x="180" y="63"/>
                      </a:cubicBezTo>
                      <a:cubicBezTo>
                        <a:pt x="180" y="63"/>
                        <a:pt x="179" y="62"/>
                        <a:pt x="179" y="63"/>
                      </a:cubicBezTo>
                      <a:cubicBezTo>
                        <a:pt x="179" y="63"/>
                        <a:pt x="179" y="63"/>
                        <a:pt x="179" y="63"/>
                      </a:cubicBezTo>
                      <a:cubicBezTo>
                        <a:pt x="179" y="64"/>
                        <a:pt x="180" y="64"/>
                        <a:pt x="180" y="63"/>
                      </a:cubicBezTo>
                      <a:cubicBezTo>
                        <a:pt x="180" y="63"/>
                        <a:pt x="180" y="65"/>
                        <a:pt x="181" y="65"/>
                      </a:cubicBezTo>
                      <a:cubicBezTo>
                        <a:pt x="181" y="65"/>
                        <a:pt x="181" y="66"/>
                        <a:pt x="181" y="66"/>
                      </a:cubicBezTo>
                      <a:cubicBezTo>
                        <a:pt x="180" y="66"/>
                        <a:pt x="179" y="66"/>
                        <a:pt x="178" y="66"/>
                      </a:cubicBezTo>
                      <a:cubicBezTo>
                        <a:pt x="178" y="66"/>
                        <a:pt x="178" y="67"/>
                        <a:pt x="179" y="67"/>
                      </a:cubicBezTo>
                      <a:cubicBezTo>
                        <a:pt x="178" y="67"/>
                        <a:pt x="178" y="67"/>
                        <a:pt x="178" y="67"/>
                      </a:cubicBezTo>
                      <a:cubicBezTo>
                        <a:pt x="180" y="65"/>
                        <a:pt x="181" y="68"/>
                        <a:pt x="181" y="67"/>
                      </a:cubicBezTo>
                      <a:cubicBezTo>
                        <a:pt x="181" y="65"/>
                        <a:pt x="184" y="68"/>
                        <a:pt x="185" y="65"/>
                      </a:cubicBezTo>
                      <a:close/>
                      <a:moveTo>
                        <a:pt x="188" y="66"/>
                      </a:moveTo>
                      <a:cubicBezTo>
                        <a:pt x="187" y="65"/>
                        <a:pt x="188" y="66"/>
                        <a:pt x="188" y="65"/>
                      </a:cubicBezTo>
                      <a:cubicBezTo>
                        <a:pt x="187" y="65"/>
                        <a:pt x="187" y="65"/>
                        <a:pt x="186" y="65"/>
                      </a:cubicBezTo>
                      <a:cubicBezTo>
                        <a:pt x="187" y="66"/>
                        <a:pt x="187" y="65"/>
                        <a:pt x="187" y="65"/>
                      </a:cubicBezTo>
                      <a:cubicBezTo>
                        <a:pt x="187" y="66"/>
                        <a:pt x="187" y="66"/>
                        <a:pt x="187" y="66"/>
                      </a:cubicBezTo>
                      <a:lnTo>
                        <a:pt x="188" y="66"/>
                      </a:lnTo>
                      <a:close/>
                      <a:moveTo>
                        <a:pt x="190" y="66"/>
                      </a:moveTo>
                      <a:cubicBezTo>
                        <a:pt x="190" y="66"/>
                        <a:pt x="190" y="65"/>
                        <a:pt x="189" y="65"/>
                      </a:cubicBezTo>
                      <a:cubicBezTo>
                        <a:pt x="189" y="66"/>
                        <a:pt x="189" y="66"/>
                        <a:pt x="189" y="66"/>
                      </a:cubicBezTo>
                      <a:cubicBezTo>
                        <a:pt x="190" y="66"/>
                        <a:pt x="190" y="67"/>
                        <a:pt x="190" y="66"/>
                      </a:cubicBezTo>
                      <a:close/>
                      <a:moveTo>
                        <a:pt x="195" y="66"/>
                      </a:moveTo>
                      <a:cubicBezTo>
                        <a:pt x="196" y="66"/>
                        <a:pt x="196" y="66"/>
                        <a:pt x="196" y="65"/>
                      </a:cubicBezTo>
                      <a:cubicBezTo>
                        <a:pt x="196" y="65"/>
                        <a:pt x="195" y="65"/>
                        <a:pt x="195" y="66"/>
                      </a:cubicBezTo>
                      <a:close/>
                      <a:moveTo>
                        <a:pt x="195" y="66"/>
                      </a:moveTo>
                      <a:cubicBezTo>
                        <a:pt x="195" y="67"/>
                        <a:pt x="195" y="68"/>
                        <a:pt x="194" y="67"/>
                      </a:cubicBezTo>
                      <a:cubicBezTo>
                        <a:pt x="194" y="67"/>
                        <a:pt x="195" y="67"/>
                        <a:pt x="194" y="67"/>
                      </a:cubicBezTo>
                      <a:cubicBezTo>
                        <a:pt x="194" y="67"/>
                        <a:pt x="193" y="67"/>
                        <a:pt x="194" y="68"/>
                      </a:cubicBezTo>
                      <a:cubicBezTo>
                        <a:pt x="195" y="68"/>
                        <a:pt x="195" y="69"/>
                        <a:pt x="196" y="69"/>
                      </a:cubicBezTo>
                      <a:cubicBezTo>
                        <a:pt x="196" y="68"/>
                        <a:pt x="197" y="67"/>
                        <a:pt x="196" y="66"/>
                      </a:cubicBezTo>
                      <a:cubicBezTo>
                        <a:pt x="196" y="67"/>
                        <a:pt x="196" y="67"/>
                        <a:pt x="196" y="67"/>
                      </a:cubicBezTo>
                      <a:cubicBezTo>
                        <a:pt x="195" y="66"/>
                        <a:pt x="195" y="66"/>
                        <a:pt x="194" y="66"/>
                      </a:cubicBezTo>
                      <a:cubicBezTo>
                        <a:pt x="195" y="67"/>
                        <a:pt x="195" y="66"/>
                        <a:pt x="195" y="66"/>
                      </a:cubicBezTo>
                      <a:close/>
                      <a:moveTo>
                        <a:pt x="187" y="69"/>
                      </a:moveTo>
                      <a:cubicBezTo>
                        <a:pt x="187" y="68"/>
                        <a:pt x="188" y="69"/>
                        <a:pt x="187" y="68"/>
                      </a:cubicBezTo>
                      <a:cubicBezTo>
                        <a:pt x="187" y="69"/>
                        <a:pt x="187" y="67"/>
                        <a:pt x="187" y="68"/>
                      </a:cubicBezTo>
                      <a:cubicBezTo>
                        <a:pt x="187" y="68"/>
                        <a:pt x="187" y="68"/>
                        <a:pt x="187" y="68"/>
                      </a:cubicBezTo>
                      <a:cubicBezTo>
                        <a:pt x="187" y="68"/>
                        <a:pt x="187" y="69"/>
                        <a:pt x="187" y="69"/>
                      </a:cubicBezTo>
                      <a:close/>
                      <a:moveTo>
                        <a:pt x="193" y="69"/>
                      </a:moveTo>
                      <a:cubicBezTo>
                        <a:pt x="193" y="68"/>
                        <a:pt x="193" y="68"/>
                        <a:pt x="194" y="67"/>
                      </a:cubicBezTo>
                      <a:cubicBezTo>
                        <a:pt x="193" y="68"/>
                        <a:pt x="193" y="67"/>
                        <a:pt x="192" y="67"/>
                      </a:cubicBezTo>
                      <a:cubicBezTo>
                        <a:pt x="192" y="68"/>
                        <a:pt x="192" y="68"/>
                        <a:pt x="192" y="68"/>
                      </a:cubicBezTo>
                      <a:cubicBezTo>
                        <a:pt x="193" y="67"/>
                        <a:pt x="193" y="69"/>
                        <a:pt x="193" y="69"/>
                      </a:cubicBezTo>
                      <a:close/>
                      <a:moveTo>
                        <a:pt x="191" y="69"/>
                      </a:moveTo>
                      <a:cubicBezTo>
                        <a:pt x="191" y="69"/>
                        <a:pt x="191" y="69"/>
                        <a:pt x="190" y="69"/>
                      </a:cubicBezTo>
                      <a:cubicBezTo>
                        <a:pt x="191" y="70"/>
                        <a:pt x="191" y="70"/>
                        <a:pt x="191" y="69"/>
                      </a:cubicBezTo>
                      <a:close/>
                      <a:moveTo>
                        <a:pt x="193" y="69"/>
                      </a:moveTo>
                      <a:cubicBezTo>
                        <a:pt x="193" y="69"/>
                        <a:pt x="193" y="69"/>
                        <a:pt x="193" y="70"/>
                      </a:cubicBezTo>
                      <a:cubicBezTo>
                        <a:pt x="193" y="70"/>
                        <a:pt x="194" y="70"/>
                        <a:pt x="193" y="69"/>
                      </a:cubicBezTo>
                      <a:cubicBezTo>
                        <a:pt x="193" y="70"/>
                        <a:pt x="193" y="69"/>
                        <a:pt x="193" y="69"/>
                      </a:cubicBezTo>
                      <a:close/>
                      <a:moveTo>
                        <a:pt x="201" y="68"/>
                      </a:moveTo>
                      <a:cubicBezTo>
                        <a:pt x="201" y="67"/>
                        <a:pt x="201" y="67"/>
                        <a:pt x="201" y="67"/>
                      </a:cubicBezTo>
                      <a:cubicBezTo>
                        <a:pt x="201" y="66"/>
                        <a:pt x="200" y="68"/>
                        <a:pt x="201" y="68"/>
                      </a:cubicBezTo>
                      <a:close/>
                      <a:moveTo>
                        <a:pt x="205" y="67"/>
                      </a:moveTo>
                      <a:cubicBezTo>
                        <a:pt x="205" y="68"/>
                        <a:pt x="205" y="68"/>
                        <a:pt x="206" y="68"/>
                      </a:cubicBezTo>
                      <a:cubicBezTo>
                        <a:pt x="205" y="68"/>
                        <a:pt x="205" y="68"/>
                        <a:pt x="205" y="67"/>
                      </a:cubicBezTo>
                      <a:cubicBezTo>
                        <a:pt x="205" y="68"/>
                        <a:pt x="204" y="67"/>
                        <a:pt x="204" y="67"/>
                      </a:cubicBezTo>
                      <a:cubicBezTo>
                        <a:pt x="205" y="67"/>
                        <a:pt x="205" y="67"/>
                        <a:pt x="205" y="68"/>
                      </a:cubicBezTo>
                      <a:cubicBezTo>
                        <a:pt x="205" y="68"/>
                        <a:pt x="205" y="68"/>
                        <a:pt x="205" y="69"/>
                      </a:cubicBezTo>
                      <a:cubicBezTo>
                        <a:pt x="206" y="69"/>
                        <a:pt x="205" y="68"/>
                        <a:pt x="205" y="67"/>
                      </a:cubicBezTo>
                      <a:close/>
                      <a:moveTo>
                        <a:pt x="206" y="69"/>
                      </a:moveTo>
                      <a:cubicBezTo>
                        <a:pt x="207" y="69"/>
                        <a:pt x="207" y="68"/>
                        <a:pt x="206" y="68"/>
                      </a:cubicBezTo>
                      <a:cubicBezTo>
                        <a:pt x="206" y="67"/>
                        <a:pt x="205" y="68"/>
                        <a:pt x="206" y="68"/>
                      </a:cubicBezTo>
                      <a:cubicBezTo>
                        <a:pt x="206" y="68"/>
                        <a:pt x="206" y="68"/>
                        <a:pt x="206" y="68"/>
                      </a:cubicBezTo>
                      <a:cubicBezTo>
                        <a:pt x="206" y="68"/>
                        <a:pt x="206" y="68"/>
                        <a:pt x="206" y="69"/>
                      </a:cubicBezTo>
                      <a:close/>
                      <a:moveTo>
                        <a:pt x="208" y="69"/>
                      </a:moveTo>
                      <a:cubicBezTo>
                        <a:pt x="208" y="69"/>
                        <a:pt x="208" y="68"/>
                        <a:pt x="208" y="67"/>
                      </a:cubicBezTo>
                      <a:cubicBezTo>
                        <a:pt x="207" y="68"/>
                        <a:pt x="208" y="68"/>
                        <a:pt x="207" y="68"/>
                      </a:cubicBezTo>
                      <a:cubicBezTo>
                        <a:pt x="207" y="68"/>
                        <a:pt x="208" y="69"/>
                        <a:pt x="208" y="69"/>
                      </a:cubicBezTo>
                      <a:close/>
                      <a:moveTo>
                        <a:pt x="205" y="69"/>
                      </a:moveTo>
                      <a:cubicBezTo>
                        <a:pt x="205" y="70"/>
                        <a:pt x="204" y="70"/>
                        <a:pt x="204" y="70"/>
                      </a:cubicBezTo>
                      <a:cubicBezTo>
                        <a:pt x="204" y="70"/>
                        <a:pt x="205" y="70"/>
                        <a:pt x="205" y="69"/>
                      </a:cubicBezTo>
                      <a:close/>
                      <a:moveTo>
                        <a:pt x="215" y="68"/>
                      </a:moveTo>
                      <a:cubicBezTo>
                        <a:pt x="215" y="68"/>
                        <a:pt x="215" y="67"/>
                        <a:pt x="215" y="67"/>
                      </a:cubicBezTo>
                      <a:cubicBezTo>
                        <a:pt x="215" y="67"/>
                        <a:pt x="215" y="67"/>
                        <a:pt x="214" y="67"/>
                      </a:cubicBezTo>
                      <a:cubicBezTo>
                        <a:pt x="215" y="66"/>
                        <a:pt x="215" y="66"/>
                        <a:pt x="215" y="65"/>
                      </a:cubicBezTo>
                      <a:cubicBezTo>
                        <a:pt x="215" y="65"/>
                        <a:pt x="215" y="65"/>
                        <a:pt x="215" y="65"/>
                      </a:cubicBezTo>
                      <a:cubicBezTo>
                        <a:pt x="214" y="65"/>
                        <a:pt x="214" y="65"/>
                        <a:pt x="214" y="65"/>
                      </a:cubicBezTo>
                      <a:cubicBezTo>
                        <a:pt x="214" y="65"/>
                        <a:pt x="214" y="65"/>
                        <a:pt x="214" y="66"/>
                      </a:cubicBezTo>
                      <a:cubicBezTo>
                        <a:pt x="214" y="66"/>
                        <a:pt x="213" y="67"/>
                        <a:pt x="213" y="66"/>
                      </a:cubicBezTo>
                      <a:cubicBezTo>
                        <a:pt x="213" y="66"/>
                        <a:pt x="214" y="66"/>
                        <a:pt x="214" y="65"/>
                      </a:cubicBezTo>
                      <a:cubicBezTo>
                        <a:pt x="213" y="66"/>
                        <a:pt x="212" y="67"/>
                        <a:pt x="211" y="66"/>
                      </a:cubicBezTo>
                      <a:cubicBezTo>
                        <a:pt x="211" y="67"/>
                        <a:pt x="212" y="66"/>
                        <a:pt x="212" y="67"/>
                      </a:cubicBezTo>
                      <a:cubicBezTo>
                        <a:pt x="212" y="67"/>
                        <a:pt x="212" y="68"/>
                        <a:pt x="212" y="68"/>
                      </a:cubicBezTo>
                      <a:cubicBezTo>
                        <a:pt x="212" y="67"/>
                        <a:pt x="213" y="67"/>
                        <a:pt x="214" y="67"/>
                      </a:cubicBezTo>
                      <a:cubicBezTo>
                        <a:pt x="214" y="68"/>
                        <a:pt x="214" y="68"/>
                        <a:pt x="214" y="68"/>
                      </a:cubicBezTo>
                      <a:cubicBezTo>
                        <a:pt x="214" y="68"/>
                        <a:pt x="214" y="68"/>
                        <a:pt x="215" y="68"/>
                      </a:cubicBezTo>
                      <a:cubicBezTo>
                        <a:pt x="214" y="67"/>
                        <a:pt x="215" y="68"/>
                        <a:pt x="215" y="68"/>
                      </a:cubicBezTo>
                      <a:close/>
                      <a:moveTo>
                        <a:pt x="223" y="69"/>
                      </a:moveTo>
                      <a:cubicBezTo>
                        <a:pt x="223" y="69"/>
                        <a:pt x="223" y="69"/>
                        <a:pt x="223" y="69"/>
                      </a:cubicBezTo>
                      <a:cubicBezTo>
                        <a:pt x="223" y="70"/>
                        <a:pt x="224" y="70"/>
                        <a:pt x="223" y="69"/>
                      </a:cubicBezTo>
                      <a:cubicBezTo>
                        <a:pt x="223" y="69"/>
                        <a:pt x="223" y="69"/>
                        <a:pt x="223" y="68"/>
                      </a:cubicBezTo>
                      <a:cubicBezTo>
                        <a:pt x="223" y="68"/>
                        <a:pt x="223" y="69"/>
                        <a:pt x="223" y="69"/>
                      </a:cubicBezTo>
                      <a:close/>
                      <a:moveTo>
                        <a:pt x="190" y="77"/>
                      </a:moveTo>
                      <a:cubicBezTo>
                        <a:pt x="189" y="77"/>
                        <a:pt x="189" y="76"/>
                        <a:pt x="188" y="77"/>
                      </a:cubicBezTo>
                      <a:cubicBezTo>
                        <a:pt x="188" y="75"/>
                        <a:pt x="189" y="77"/>
                        <a:pt x="190" y="77"/>
                      </a:cubicBezTo>
                      <a:close/>
                      <a:moveTo>
                        <a:pt x="154" y="90"/>
                      </a:moveTo>
                      <a:cubicBezTo>
                        <a:pt x="154" y="90"/>
                        <a:pt x="156" y="89"/>
                        <a:pt x="156" y="90"/>
                      </a:cubicBezTo>
                      <a:cubicBezTo>
                        <a:pt x="156" y="90"/>
                        <a:pt x="155" y="91"/>
                        <a:pt x="155" y="91"/>
                      </a:cubicBezTo>
                      <a:cubicBezTo>
                        <a:pt x="154" y="91"/>
                        <a:pt x="155" y="92"/>
                        <a:pt x="154" y="92"/>
                      </a:cubicBezTo>
                      <a:cubicBezTo>
                        <a:pt x="154" y="90"/>
                        <a:pt x="154" y="90"/>
                        <a:pt x="154" y="90"/>
                      </a:cubicBezTo>
                      <a:close/>
                      <a:moveTo>
                        <a:pt x="158" y="113"/>
                      </a:moveTo>
                      <a:cubicBezTo>
                        <a:pt x="159" y="113"/>
                        <a:pt x="158" y="113"/>
                        <a:pt x="158" y="112"/>
                      </a:cubicBezTo>
                      <a:cubicBezTo>
                        <a:pt x="158" y="112"/>
                        <a:pt x="159" y="112"/>
                        <a:pt x="159" y="112"/>
                      </a:cubicBezTo>
                      <a:cubicBezTo>
                        <a:pt x="159" y="114"/>
                        <a:pt x="158" y="113"/>
                        <a:pt x="157" y="113"/>
                      </a:cubicBezTo>
                      <a:cubicBezTo>
                        <a:pt x="157" y="113"/>
                        <a:pt x="158" y="112"/>
                        <a:pt x="158" y="113"/>
                      </a:cubicBezTo>
                      <a:close/>
                      <a:moveTo>
                        <a:pt x="155" y="82"/>
                      </a:moveTo>
                      <a:cubicBezTo>
                        <a:pt x="155" y="82"/>
                        <a:pt x="155" y="82"/>
                        <a:pt x="155" y="83"/>
                      </a:cubicBezTo>
                      <a:cubicBezTo>
                        <a:pt x="155" y="83"/>
                        <a:pt x="154" y="83"/>
                        <a:pt x="154" y="83"/>
                      </a:cubicBezTo>
                      <a:cubicBezTo>
                        <a:pt x="154" y="83"/>
                        <a:pt x="154" y="83"/>
                        <a:pt x="154" y="83"/>
                      </a:cubicBezTo>
                      <a:cubicBezTo>
                        <a:pt x="154" y="82"/>
                        <a:pt x="154" y="82"/>
                        <a:pt x="154" y="83"/>
                      </a:cubicBezTo>
                      <a:cubicBezTo>
                        <a:pt x="154" y="83"/>
                        <a:pt x="154" y="82"/>
                        <a:pt x="155" y="82"/>
                      </a:cubicBezTo>
                      <a:cubicBezTo>
                        <a:pt x="154" y="82"/>
                        <a:pt x="154" y="82"/>
                        <a:pt x="154" y="82"/>
                      </a:cubicBezTo>
                      <a:cubicBezTo>
                        <a:pt x="154" y="81"/>
                        <a:pt x="154" y="82"/>
                        <a:pt x="155" y="82"/>
                      </a:cubicBezTo>
                      <a:close/>
                      <a:moveTo>
                        <a:pt x="157" y="87"/>
                      </a:moveTo>
                      <a:cubicBezTo>
                        <a:pt x="156" y="88"/>
                        <a:pt x="156" y="88"/>
                        <a:pt x="155" y="89"/>
                      </a:cubicBezTo>
                      <a:cubicBezTo>
                        <a:pt x="154" y="88"/>
                        <a:pt x="155" y="86"/>
                        <a:pt x="154" y="85"/>
                      </a:cubicBezTo>
                      <a:cubicBezTo>
                        <a:pt x="154" y="85"/>
                        <a:pt x="154" y="85"/>
                        <a:pt x="154" y="84"/>
                      </a:cubicBezTo>
                      <a:cubicBezTo>
                        <a:pt x="155" y="84"/>
                        <a:pt x="155" y="83"/>
                        <a:pt x="156" y="85"/>
                      </a:cubicBezTo>
                      <a:cubicBezTo>
                        <a:pt x="155" y="85"/>
                        <a:pt x="155" y="84"/>
                        <a:pt x="155" y="84"/>
                      </a:cubicBezTo>
                      <a:cubicBezTo>
                        <a:pt x="155" y="85"/>
                        <a:pt x="154" y="85"/>
                        <a:pt x="154" y="85"/>
                      </a:cubicBezTo>
                      <a:cubicBezTo>
                        <a:pt x="155" y="86"/>
                        <a:pt x="155" y="85"/>
                        <a:pt x="156" y="86"/>
                      </a:cubicBezTo>
                      <a:cubicBezTo>
                        <a:pt x="156" y="86"/>
                        <a:pt x="156" y="85"/>
                        <a:pt x="156" y="85"/>
                      </a:cubicBezTo>
                      <a:cubicBezTo>
                        <a:pt x="156" y="86"/>
                        <a:pt x="156" y="86"/>
                        <a:pt x="156" y="87"/>
                      </a:cubicBezTo>
                      <a:cubicBezTo>
                        <a:pt x="157" y="87"/>
                        <a:pt x="157" y="86"/>
                        <a:pt x="157" y="85"/>
                      </a:cubicBezTo>
                      <a:cubicBezTo>
                        <a:pt x="157" y="86"/>
                        <a:pt x="158" y="86"/>
                        <a:pt x="159" y="86"/>
                      </a:cubicBezTo>
                      <a:cubicBezTo>
                        <a:pt x="159" y="87"/>
                        <a:pt x="159" y="87"/>
                        <a:pt x="159" y="88"/>
                      </a:cubicBezTo>
                      <a:cubicBezTo>
                        <a:pt x="158" y="88"/>
                        <a:pt x="158" y="89"/>
                        <a:pt x="157" y="87"/>
                      </a:cubicBezTo>
                      <a:close/>
                      <a:moveTo>
                        <a:pt x="154" y="75"/>
                      </a:moveTo>
                      <a:cubicBezTo>
                        <a:pt x="154" y="76"/>
                        <a:pt x="154" y="76"/>
                        <a:pt x="154" y="77"/>
                      </a:cubicBezTo>
                      <a:cubicBezTo>
                        <a:pt x="154" y="77"/>
                        <a:pt x="154" y="77"/>
                        <a:pt x="154" y="77"/>
                      </a:cubicBezTo>
                      <a:cubicBezTo>
                        <a:pt x="153" y="77"/>
                        <a:pt x="154" y="76"/>
                        <a:pt x="154" y="75"/>
                      </a:cubicBezTo>
                      <a:close/>
                      <a:moveTo>
                        <a:pt x="159" y="114"/>
                      </a:moveTo>
                      <a:cubicBezTo>
                        <a:pt x="158" y="114"/>
                        <a:pt x="159" y="114"/>
                        <a:pt x="159" y="114"/>
                      </a:cubicBezTo>
                      <a:cubicBezTo>
                        <a:pt x="159" y="115"/>
                        <a:pt x="159" y="115"/>
                        <a:pt x="159" y="115"/>
                      </a:cubicBezTo>
                      <a:cubicBezTo>
                        <a:pt x="159" y="115"/>
                        <a:pt x="159" y="115"/>
                        <a:pt x="159" y="115"/>
                      </a:cubicBezTo>
                      <a:cubicBezTo>
                        <a:pt x="159" y="114"/>
                        <a:pt x="159" y="114"/>
                        <a:pt x="159" y="114"/>
                      </a:cubicBezTo>
                      <a:close/>
                      <a:moveTo>
                        <a:pt x="163" y="74"/>
                      </a:moveTo>
                      <a:cubicBezTo>
                        <a:pt x="163" y="74"/>
                        <a:pt x="163" y="74"/>
                        <a:pt x="163" y="74"/>
                      </a:cubicBezTo>
                      <a:cubicBezTo>
                        <a:pt x="163" y="74"/>
                        <a:pt x="163" y="73"/>
                        <a:pt x="163" y="74"/>
                      </a:cubicBezTo>
                      <a:cubicBezTo>
                        <a:pt x="163" y="74"/>
                        <a:pt x="163" y="75"/>
                        <a:pt x="163" y="76"/>
                      </a:cubicBezTo>
                      <a:cubicBezTo>
                        <a:pt x="164" y="78"/>
                        <a:pt x="165" y="77"/>
                        <a:pt x="167" y="76"/>
                      </a:cubicBezTo>
                      <a:cubicBezTo>
                        <a:pt x="167" y="77"/>
                        <a:pt x="167" y="77"/>
                        <a:pt x="167" y="77"/>
                      </a:cubicBezTo>
                      <a:cubicBezTo>
                        <a:pt x="167" y="79"/>
                        <a:pt x="166" y="77"/>
                        <a:pt x="165" y="78"/>
                      </a:cubicBezTo>
                      <a:cubicBezTo>
                        <a:pt x="165" y="78"/>
                        <a:pt x="164" y="78"/>
                        <a:pt x="164" y="78"/>
                      </a:cubicBezTo>
                      <a:cubicBezTo>
                        <a:pt x="163" y="77"/>
                        <a:pt x="164" y="77"/>
                        <a:pt x="164" y="77"/>
                      </a:cubicBezTo>
                      <a:cubicBezTo>
                        <a:pt x="163" y="77"/>
                        <a:pt x="162" y="76"/>
                        <a:pt x="162" y="77"/>
                      </a:cubicBezTo>
                      <a:cubicBezTo>
                        <a:pt x="162" y="77"/>
                        <a:pt x="162" y="77"/>
                        <a:pt x="163" y="77"/>
                      </a:cubicBezTo>
                      <a:cubicBezTo>
                        <a:pt x="162" y="78"/>
                        <a:pt x="162" y="78"/>
                        <a:pt x="162" y="79"/>
                      </a:cubicBezTo>
                      <a:cubicBezTo>
                        <a:pt x="162" y="78"/>
                        <a:pt x="162" y="78"/>
                        <a:pt x="161" y="78"/>
                      </a:cubicBezTo>
                      <a:cubicBezTo>
                        <a:pt x="161" y="77"/>
                        <a:pt x="162" y="77"/>
                        <a:pt x="162" y="76"/>
                      </a:cubicBezTo>
                      <a:cubicBezTo>
                        <a:pt x="162" y="77"/>
                        <a:pt x="160" y="75"/>
                        <a:pt x="160" y="77"/>
                      </a:cubicBezTo>
                      <a:cubicBezTo>
                        <a:pt x="160" y="76"/>
                        <a:pt x="159" y="77"/>
                        <a:pt x="159" y="76"/>
                      </a:cubicBezTo>
                      <a:cubicBezTo>
                        <a:pt x="158" y="75"/>
                        <a:pt x="157" y="77"/>
                        <a:pt x="156" y="76"/>
                      </a:cubicBezTo>
                      <a:cubicBezTo>
                        <a:pt x="156" y="76"/>
                        <a:pt x="156" y="77"/>
                        <a:pt x="156" y="77"/>
                      </a:cubicBezTo>
                      <a:cubicBezTo>
                        <a:pt x="155" y="77"/>
                        <a:pt x="155" y="78"/>
                        <a:pt x="154" y="76"/>
                      </a:cubicBezTo>
                      <a:cubicBezTo>
                        <a:pt x="155" y="77"/>
                        <a:pt x="155" y="77"/>
                        <a:pt x="154" y="77"/>
                      </a:cubicBezTo>
                      <a:cubicBezTo>
                        <a:pt x="154" y="76"/>
                        <a:pt x="154" y="76"/>
                        <a:pt x="154" y="76"/>
                      </a:cubicBezTo>
                      <a:cubicBezTo>
                        <a:pt x="155" y="75"/>
                        <a:pt x="155" y="75"/>
                        <a:pt x="155" y="75"/>
                      </a:cubicBezTo>
                      <a:cubicBezTo>
                        <a:pt x="155" y="76"/>
                        <a:pt x="155" y="76"/>
                        <a:pt x="155" y="76"/>
                      </a:cubicBezTo>
                      <a:cubicBezTo>
                        <a:pt x="156" y="77"/>
                        <a:pt x="156" y="75"/>
                        <a:pt x="157" y="75"/>
                      </a:cubicBezTo>
                      <a:cubicBezTo>
                        <a:pt x="156" y="75"/>
                        <a:pt x="155" y="75"/>
                        <a:pt x="155" y="75"/>
                      </a:cubicBezTo>
                      <a:cubicBezTo>
                        <a:pt x="155" y="74"/>
                        <a:pt x="157" y="74"/>
                        <a:pt x="157" y="76"/>
                      </a:cubicBezTo>
                      <a:cubicBezTo>
                        <a:pt x="158" y="76"/>
                        <a:pt x="158" y="75"/>
                        <a:pt x="159" y="75"/>
                      </a:cubicBezTo>
                      <a:cubicBezTo>
                        <a:pt x="159" y="75"/>
                        <a:pt x="158" y="75"/>
                        <a:pt x="158" y="75"/>
                      </a:cubicBezTo>
                      <a:cubicBezTo>
                        <a:pt x="159" y="74"/>
                        <a:pt x="160" y="75"/>
                        <a:pt x="160" y="73"/>
                      </a:cubicBezTo>
                      <a:cubicBezTo>
                        <a:pt x="160" y="74"/>
                        <a:pt x="161" y="73"/>
                        <a:pt x="161" y="74"/>
                      </a:cubicBezTo>
                      <a:cubicBezTo>
                        <a:pt x="161" y="73"/>
                        <a:pt x="161" y="73"/>
                        <a:pt x="161" y="73"/>
                      </a:cubicBezTo>
                      <a:cubicBezTo>
                        <a:pt x="161" y="72"/>
                        <a:pt x="161" y="73"/>
                        <a:pt x="161" y="72"/>
                      </a:cubicBezTo>
                      <a:cubicBezTo>
                        <a:pt x="161" y="73"/>
                        <a:pt x="162" y="72"/>
                        <a:pt x="162" y="73"/>
                      </a:cubicBezTo>
                      <a:cubicBezTo>
                        <a:pt x="162" y="73"/>
                        <a:pt x="162" y="73"/>
                        <a:pt x="162" y="72"/>
                      </a:cubicBezTo>
                      <a:cubicBezTo>
                        <a:pt x="162" y="72"/>
                        <a:pt x="163" y="73"/>
                        <a:pt x="163" y="72"/>
                      </a:cubicBezTo>
                      <a:cubicBezTo>
                        <a:pt x="163" y="73"/>
                        <a:pt x="163" y="73"/>
                        <a:pt x="163" y="73"/>
                      </a:cubicBezTo>
                      <a:cubicBezTo>
                        <a:pt x="163" y="73"/>
                        <a:pt x="164" y="73"/>
                        <a:pt x="165" y="73"/>
                      </a:cubicBezTo>
                      <a:cubicBezTo>
                        <a:pt x="165" y="73"/>
                        <a:pt x="163" y="73"/>
                        <a:pt x="164" y="74"/>
                      </a:cubicBezTo>
                      <a:cubicBezTo>
                        <a:pt x="164" y="74"/>
                        <a:pt x="164" y="74"/>
                        <a:pt x="163" y="74"/>
                      </a:cubicBezTo>
                      <a:close/>
                      <a:moveTo>
                        <a:pt x="159" y="75"/>
                      </a:moveTo>
                      <a:cubicBezTo>
                        <a:pt x="160" y="75"/>
                        <a:pt x="160" y="75"/>
                        <a:pt x="160" y="75"/>
                      </a:cubicBezTo>
                      <a:cubicBezTo>
                        <a:pt x="160" y="75"/>
                        <a:pt x="160" y="75"/>
                        <a:pt x="160" y="75"/>
                      </a:cubicBezTo>
                      <a:cubicBezTo>
                        <a:pt x="160" y="75"/>
                        <a:pt x="161" y="74"/>
                        <a:pt x="160" y="74"/>
                      </a:cubicBezTo>
                      <a:cubicBezTo>
                        <a:pt x="160" y="75"/>
                        <a:pt x="159" y="74"/>
                        <a:pt x="159" y="75"/>
                      </a:cubicBezTo>
                      <a:close/>
                      <a:moveTo>
                        <a:pt x="159" y="98"/>
                      </a:moveTo>
                      <a:cubicBezTo>
                        <a:pt x="159" y="98"/>
                        <a:pt x="160" y="97"/>
                        <a:pt x="159" y="97"/>
                      </a:cubicBezTo>
                      <a:cubicBezTo>
                        <a:pt x="159" y="97"/>
                        <a:pt x="159" y="96"/>
                        <a:pt x="160" y="96"/>
                      </a:cubicBezTo>
                      <a:cubicBezTo>
                        <a:pt x="160" y="96"/>
                        <a:pt x="159" y="97"/>
                        <a:pt x="159" y="97"/>
                      </a:cubicBezTo>
                      <a:cubicBezTo>
                        <a:pt x="160" y="98"/>
                        <a:pt x="160" y="96"/>
                        <a:pt x="161" y="96"/>
                      </a:cubicBezTo>
                      <a:cubicBezTo>
                        <a:pt x="161" y="98"/>
                        <a:pt x="161" y="98"/>
                        <a:pt x="161" y="98"/>
                      </a:cubicBezTo>
                      <a:cubicBezTo>
                        <a:pt x="160" y="97"/>
                        <a:pt x="160" y="97"/>
                        <a:pt x="159" y="98"/>
                      </a:cubicBezTo>
                      <a:close/>
                      <a:moveTo>
                        <a:pt x="161" y="111"/>
                      </a:moveTo>
                      <a:cubicBezTo>
                        <a:pt x="161" y="110"/>
                        <a:pt x="161" y="110"/>
                        <a:pt x="160" y="110"/>
                      </a:cubicBezTo>
                      <a:cubicBezTo>
                        <a:pt x="160" y="110"/>
                        <a:pt x="161" y="110"/>
                        <a:pt x="161" y="109"/>
                      </a:cubicBezTo>
                      <a:cubicBezTo>
                        <a:pt x="161" y="109"/>
                        <a:pt x="161" y="109"/>
                        <a:pt x="162" y="110"/>
                      </a:cubicBezTo>
                      <a:cubicBezTo>
                        <a:pt x="162" y="109"/>
                        <a:pt x="162" y="109"/>
                        <a:pt x="162" y="108"/>
                      </a:cubicBezTo>
                      <a:cubicBezTo>
                        <a:pt x="162" y="109"/>
                        <a:pt x="163" y="109"/>
                        <a:pt x="164" y="109"/>
                      </a:cubicBezTo>
                      <a:cubicBezTo>
                        <a:pt x="164" y="108"/>
                        <a:pt x="163" y="109"/>
                        <a:pt x="163" y="108"/>
                      </a:cubicBezTo>
                      <a:cubicBezTo>
                        <a:pt x="163" y="108"/>
                        <a:pt x="164" y="108"/>
                        <a:pt x="164" y="109"/>
                      </a:cubicBezTo>
                      <a:cubicBezTo>
                        <a:pt x="163" y="109"/>
                        <a:pt x="162" y="110"/>
                        <a:pt x="161" y="111"/>
                      </a:cubicBezTo>
                      <a:close/>
                      <a:moveTo>
                        <a:pt x="160" y="106"/>
                      </a:moveTo>
                      <a:cubicBezTo>
                        <a:pt x="161" y="106"/>
                        <a:pt x="161" y="106"/>
                        <a:pt x="161" y="105"/>
                      </a:cubicBezTo>
                      <a:cubicBezTo>
                        <a:pt x="161" y="105"/>
                        <a:pt x="162" y="104"/>
                        <a:pt x="162" y="104"/>
                      </a:cubicBezTo>
                      <a:cubicBezTo>
                        <a:pt x="162" y="104"/>
                        <a:pt x="161" y="104"/>
                        <a:pt x="162" y="104"/>
                      </a:cubicBezTo>
                      <a:cubicBezTo>
                        <a:pt x="161" y="103"/>
                        <a:pt x="161" y="104"/>
                        <a:pt x="161" y="103"/>
                      </a:cubicBezTo>
                      <a:cubicBezTo>
                        <a:pt x="160" y="102"/>
                        <a:pt x="161" y="103"/>
                        <a:pt x="161" y="103"/>
                      </a:cubicBezTo>
                      <a:cubicBezTo>
                        <a:pt x="162" y="102"/>
                        <a:pt x="161" y="100"/>
                        <a:pt x="162" y="100"/>
                      </a:cubicBezTo>
                      <a:cubicBezTo>
                        <a:pt x="162" y="100"/>
                        <a:pt x="162" y="100"/>
                        <a:pt x="162" y="101"/>
                      </a:cubicBezTo>
                      <a:cubicBezTo>
                        <a:pt x="162" y="101"/>
                        <a:pt x="162" y="100"/>
                        <a:pt x="163" y="100"/>
                      </a:cubicBezTo>
                      <a:cubicBezTo>
                        <a:pt x="163" y="101"/>
                        <a:pt x="162" y="101"/>
                        <a:pt x="162" y="101"/>
                      </a:cubicBezTo>
                      <a:cubicBezTo>
                        <a:pt x="163" y="102"/>
                        <a:pt x="164" y="102"/>
                        <a:pt x="165" y="102"/>
                      </a:cubicBezTo>
                      <a:cubicBezTo>
                        <a:pt x="165" y="103"/>
                        <a:pt x="164" y="102"/>
                        <a:pt x="164" y="102"/>
                      </a:cubicBezTo>
                      <a:cubicBezTo>
                        <a:pt x="164" y="102"/>
                        <a:pt x="164" y="103"/>
                        <a:pt x="164" y="103"/>
                      </a:cubicBezTo>
                      <a:cubicBezTo>
                        <a:pt x="165" y="103"/>
                        <a:pt x="164" y="103"/>
                        <a:pt x="164" y="104"/>
                      </a:cubicBezTo>
                      <a:cubicBezTo>
                        <a:pt x="164" y="103"/>
                        <a:pt x="163" y="103"/>
                        <a:pt x="162" y="103"/>
                      </a:cubicBezTo>
                      <a:cubicBezTo>
                        <a:pt x="163" y="104"/>
                        <a:pt x="162" y="105"/>
                        <a:pt x="163" y="105"/>
                      </a:cubicBezTo>
                      <a:cubicBezTo>
                        <a:pt x="163" y="104"/>
                        <a:pt x="163" y="104"/>
                        <a:pt x="163" y="104"/>
                      </a:cubicBezTo>
                      <a:cubicBezTo>
                        <a:pt x="163" y="103"/>
                        <a:pt x="163" y="104"/>
                        <a:pt x="163" y="103"/>
                      </a:cubicBezTo>
                      <a:cubicBezTo>
                        <a:pt x="163" y="103"/>
                        <a:pt x="164" y="104"/>
                        <a:pt x="164" y="104"/>
                      </a:cubicBezTo>
                      <a:cubicBezTo>
                        <a:pt x="165" y="103"/>
                        <a:pt x="166" y="104"/>
                        <a:pt x="168" y="103"/>
                      </a:cubicBezTo>
                      <a:cubicBezTo>
                        <a:pt x="168" y="104"/>
                        <a:pt x="168" y="104"/>
                        <a:pt x="168" y="104"/>
                      </a:cubicBezTo>
                      <a:cubicBezTo>
                        <a:pt x="167" y="105"/>
                        <a:pt x="165" y="105"/>
                        <a:pt x="163" y="105"/>
                      </a:cubicBezTo>
                      <a:cubicBezTo>
                        <a:pt x="163" y="106"/>
                        <a:pt x="161" y="106"/>
                        <a:pt x="161" y="106"/>
                      </a:cubicBezTo>
                      <a:cubicBezTo>
                        <a:pt x="161" y="106"/>
                        <a:pt x="161" y="106"/>
                        <a:pt x="161" y="106"/>
                      </a:cubicBezTo>
                      <a:cubicBezTo>
                        <a:pt x="161" y="106"/>
                        <a:pt x="161" y="107"/>
                        <a:pt x="162" y="108"/>
                      </a:cubicBezTo>
                      <a:cubicBezTo>
                        <a:pt x="161" y="108"/>
                        <a:pt x="161" y="108"/>
                        <a:pt x="161" y="108"/>
                      </a:cubicBezTo>
                      <a:cubicBezTo>
                        <a:pt x="161" y="107"/>
                        <a:pt x="161" y="106"/>
                        <a:pt x="160" y="106"/>
                      </a:cubicBezTo>
                      <a:close/>
                      <a:moveTo>
                        <a:pt x="161" y="96"/>
                      </a:moveTo>
                      <a:cubicBezTo>
                        <a:pt x="161" y="96"/>
                        <a:pt x="161" y="96"/>
                        <a:pt x="161" y="96"/>
                      </a:cubicBezTo>
                      <a:cubicBezTo>
                        <a:pt x="162" y="96"/>
                        <a:pt x="162" y="96"/>
                        <a:pt x="162" y="96"/>
                      </a:cubicBezTo>
                      <a:cubicBezTo>
                        <a:pt x="162" y="96"/>
                        <a:pt x="162" y="97"/>
                        <a:pt x="161" y="97"/>
                      </a:cubicBezTo>
                      <a:cubicBezTo>
                        <a:pt x="162" y="97"/>
                        <a:pt x="162" y="97"/>
                        <a:pt x="162" y="97"/>
                      </a:cubicBezTo>
                      <a:cubicBezTo>
                        <a:pt x="161" y="97"/>
                        <a:pt x="161" y="97"/>
                        <a:pt x="161" y="97"/>
                      </a:cubicBezTo>
                      <a:cubicBezTo>
                        <a:pt x="161" y="97"/>
                        <a:pt x="162" y="97"/>
                        <a:pt x="161" y="96"/>
                      </a:cubicBezTo>
                      <a:close/>
                      <a:moveTo>
                        <a:pt x="162" y="93"/>
                      </a:moveTo>
                      <a:cubicBezTo>
                        <a:pt x="162" y="93"/>
                        <a:pt x="163" y="93"/>
                        <a:pt x="163" y="93"/>
                      </a:cubicBezTo>
                      <a:cubicBezTo>
                        <a:pt x="163" y="93"/>
                        <a:pt x="163" y="92"/>
                        <a:pt x="163" y="92"/>
                      </a:cubicBezTo>
                      <a:cubicBezTo>
                        <a:pt x="162" y="92"/>
                        <a:pt x="162" y="93"/>
                        <a:pt x="162" y="93"/>
                      </a:cubicBezTo>
                      <a:cubicBezTo>
                        <a:pt x="162" y="92"/>
                        <a:pt x="162" y="92"/>
                        <a:pt x="162" y="91"/>
                      </a:cubicBezTo>
                      <a:cubicBezTo>
                        <a:pt x="161" y="91"/>
                        <a:pt x="161" y="91"/>
                        <a:pt x="161" y="91"/>
                      </a:cubicBezTo>
                      <a:cubicBezTo>
                        <a:pt x="161" y="90"/>
                        <a:pt x="162" y="90"/>
                        <a:pt x="162" y="90"/>
                      </a:cubicBezTo>
                      <a:cubicBezTo>
                        <a:pt x="162" y="90"/>
                        <a:pt x="162" y="90"/>
                        <a:pt x="162" y="90"/>
                      </a:cubicBezTo>
                      <a:cubicBezTo>
                        <a:pt x="162" y="91"/>
                        <a:pt x="163" y="90"/>
                        <a:pt x="163" y="91"/>
                      </a:cubicBezTo>
                      <a:cubicBezTo>
                        <a:pt x="163" y="91"/>
                        <a:pt x="163" y="91"/>
                        <a:pt x="163" y="91"/>
                      </a:cubicBezTo>
                      <a:cubicBezTo>
                        <a:pt x="163" y="92"/>
                        <a:pt x="163" y="92"/>
                        <a:pt x="163" y="92"/>
                      </a:cubicBezTo>
                      <a:cubicBezTo>
                        <a:pt x="163" y="93"/>
                        <a:pt x="163" y="94"/>
                        <a:pt x="162" y="93"/>
                      </a:cubicBezTo>
                      <a:close/>
                      <a:moveTo>
                        <a:pt x="164" y="97"/>
                      </a:moveTo>
                      <a:cubicBezTo>
                        <a:pt x="164" y="97"/>
                        <a:pt x="164" y="97"/>
                        <a:pt x="164" y="96"/>
                      </a:cubicBezTo>
                      <a:cubicBezTo>
                        <a:pt x="164" y="96"/>
                        <a:pt x="164" y="96"/>
                        <a:pt x="164" y="96"/>
                      </a:cubicBezTo>
                      <a:cubicBezTo>
                        <a:pt x="164" y="95"/>
                        <a:pt x="165" y="97"/>
                        <a:pt x="165" y="96"/>
                      </a:cubicBezTo>
                      <a:cubicBezTo>
                        <a:pt x="165" y="96"/>
                        <a:pt x="165" y="97"/>
                        <a:pt x="164" y="97"/>
                      </a:cubicBezTo>
                      <a:close/>
                      <a:moveTo>
                        <a:pt x="162" y="66"/>
                      </a:moveTo>
                      <a:cubicBezTo>
                        <a:pt x="162" y="66"/>
                        <a:pt x="162" y="66"/>
                        <a:pt x="162" y="66"/>
                      </a:cubicBezTo>
                      <a:cubicBezTo>
                        <a:pt x="163" y="66"/>
                        <a:pt x="162" y="66"/>
                        <a:pt x="162" y="67"/>
                      </a:cubicBezTo>
                      <a:cubicBezTo>
                        <a:pt x="162" y="67"/>
                        <a:pt x="161" y="67"/>
                        <a:pt x="161" y="66"/>
                      </a:cubicBezTo>
                      <a:cubicBezTo>
                        <a:pt x="161" y="67"/>
                        <a:pt x="161" y="68"/>
                        <a:pt x="160" y="67"/>
                      </a:cubicBezTo>
                      <a:cubicBezTo>
                        <a:pt x="161" y="67"/>
                        <a:pt x="161" y="67"/>
                        <a:pt x="160" y="66"/>
                      </a:cubicBezTo>
                      <a:cubicBezTo>
                        <a:pt x="161" y="67"/>
                        <a:pt x="161" y="65"/>
                        <a:pt x="162" y="66"/>
                      </a:cubicBezTo>
                      <a:cubicBezTo>
                        <a:pt x="162" y="65"/>
                        <a:pt x="162" y="66"/>
                        <a:pt x="161" y="65"/>
                      </a:cubicBezTo>
                      <a:cubicBezTo>
                        <a:pt x="162" y="64"/>
                        <a:pt x="162" y="66"/>
                        <a:pt x="162" y="66"/>
                      </a:cubicBezTo>
                      <a:close/>
                      <a:moveTo>
                        <a:pt x="166" y="88"/>
                      </a:moveTo>
                      <a:cubicBezTo>
                        <a:pt x="166" y="88"/>
                        <a:pt x="166" y="88"/>
                        <a:pt x="167" y="89"/>
                      </a:cubicBezTo>
                      <a:cubicBezTo>
                        <a:pt x="167" y="88"/>
                        <a:pt x="167" y="88"/>
                        <a:pt x="167" y="88"/>
                      </a:cubicBezTo>
                      <a:cubicBezTo>
                        <a:pt x="167" y="87"/>
                        <a:pt x="167" y="87"/>
                        <a:pt x="167" y="86"/>
                      </a:cubicBezTo>
                      <a:cubicBezTo>
                        <a:pt x="167" y="86"/>
                        <a:pt x="167" y="87"/>
                        <a:pt x="168" y="86"/>
                      </a:cubicBezTo>
                      <a:cubicBezTo>
                        <a:pt x="168" y="87"/>
                        <a:pt x="167" y="87"/>
                        <a:pt x="168" y="87"/>
                      </a:cubicBezTo>
                      <a:cubicBezTo>
                        <a:pt x="167" y="87"/>
                        <a:pt x="167" y="88"/>
                        <a:pt x="167" y="89"/>
                      </a:cubicBezTo>
                      <a:cubicBezTo>
                        <a:pt x="167" y="90"/>
                        <a:pt x="167" y="89"/>
                        <a:pt x="168" y="89"/>
                      </a:cubicBezTo>
                      <a:cubicBezTo>
                        <a:pt x="168" y="88"/>
                        <a:pt x="167" y="90"/>
                        <a:pt x="167" y="89"/>
                      </a:cubicBezTo>
                      <a:cubicBezTo>
                        <a:pt x="168" y="88"/>
                        <a:pt x="168" y="88"/>
                        <a:pt x="169" y="90"/>
                      </a:cubicBezTo>
                      <a:cubicBezTo>
                        <a:pt x="168" y="90"/>
                        <a:pt x="168" y="90"/>
                        <a:pt x="168" y="90"/>
                      </a:cubicBezTo>
                      <a:cubicBezTo>
                        <a:pt x="168" y="90"/>
                        <a:pt x="167" y="91"/>
                        <a:pt x="166" y="91"/>
                      </a:cubicBezTo>
                      <a:cubicBezTo>
                        <a:pt x="166" y="92"/>
                        <a:pt x="167" y="92"/>
                        <a:pt x="167" y="93"/>
                      </a:cubicBezTo>
                      <a:cubicBezTo>
                        <a:pt x="166" y="93"/>
                        <a:pt x="167" y="93"/>
                        <a:pt x="166" y="94"/>
                      </a:cubicBezTo>
                      <a:cubicBezTo>
                        <a:pt x="166" y="93"/>
                        <a:pt x="166" y="93"/>
                        <a:pt x="165" y="93"/>
                      </a:cubicBezTo>
                      <a:cubicBezTo>
                        <a:pt x="165" y="92"/>
                        <a:pt x="165" y="92"/>
                        <a:pt x="165" y="92"/>
                      </a:cubicBezTo>
                      <a:cubicBezTo>
                        <a:pt x="165" y="91"/>
                        <a:pt x="164" y="91"/>
                        <a:pt x="164" y="91"/>
                      </a:cubicBezTo>
                      <a:cubicBezTo>
                        <a:pt x="164" y="90"/>
                        <a:pt x="164" y="91"/>
                        <a:pt x="164" y="91"/>
                      </a:cubicBezTo>
                      <a:cubicBezTo>
                        <a:pt x="164" y="91"/>
                        <a:pt x="164" y="91"/>
                        <a:pt x="164" y="91"/>
                      </a:cubicBezTo>
                      <a:cubicBezTo>
                        <a:pt x="164" y="90"/>
                        <a:pt x="164" y="90"/>
                        <a:pt x="164" y="90"/>
                      </a:cubicBezTo>
                      <a:cubicBezTo>
                        <a:pt x="164" y="90"/>
                        <a:pt x="166" y="90"/>
                        <a:pt x="166" y="88"/>
                      </a:cubicBezTo>
                      <a:close/>
                      <a:moveTo>
                        <a:pt x="168" y="96"/>
                      </a:moveTo>
                      <a:cubicBezTo>
                        <a:pt x="167" y="96"/>
                        <a:pt x="168" y="96"/>
                        <a:pt x="167" y="96"/>
                      </a:cubicBezTo>
                      <a:cubicBezTo>
                        <a:pt x="167" y="96"/>
                        <a:pt x="166" y="95"/>
                        <a:pt x="166" y="96"/>
                      </a:cubicBezTo>
                      <a:cubicBezTo>
                        <a:pt x="166" y="96"/>
                        <a:pt x="166" y="95"/>
                        <a:pt x="166" y="95"/>
                      </a:cubicBezTo>
                      <a:cubicBezTo>
                        <a:pt x="166" y="95"/>
                        <a:pt x="167" y="95"/>
                        <a:pt x="167" y="95"/>
                      </a:cubicBezTo>
                      <a:cubicBezTo>
                        <a:pt x="167" y="96"/>
                        <a:pt x="168" y="95"/>
                        <a:pt x="168" y="96"/>
                      </a:cubicBezTo>
                      <a:close/>
                      <a:moveTo>
                        <a:pt x="175" y="106"/>
                      </a:moveTo>
                      <a:cubicBezTo>
                        <a:pt x="175" y="106"/>
                        <a:pt x="175" y="106"/>
                        <a:pt x="175" y="106"/>
                      </a:cubicBezTo>
                      <a:cubicBezTo>
                        <a:pt x="175" y="106"/>
                        <a:pt x="175" y="106"/>
                        <a:pt x="175" y="106"/>
                      </a:cubicBezTo>
                      <a:close/>
                      <a:moveTo>
                        <a:pt x="175" y="106"/>
                      </a:moveTo>
                      <a:cubicBezTo>
                        <a:pt x="175" y="106"/>
                        <a:pt x="175" y="106"/>
                        <a:pt x="175" y="106"/>
                      </a:cubicBezTo>
                      <a:cubicBezTo>
                        <a:pt x="175" y="106"/>
                        <a:pt x="175" y="106"/>
                        <a:pt x="175" y="106"/>
                      </a:cubicBezTo>
                      <a:close/>
                      <a:moveTo>
                        <a:pt x="176" y="107"/>
                      </a:moveTo>
                      <a:cubicBezTo>
                        <a:pt x="176" y="107"/>
                        <a:pt x="175" y="108"/>
                        <a:pt x="174" y="107"/>
                      </a:cubicBezTo>
                      <a:cubicBezTo>
                        <a:pt x="174" y="107"/>
                        <a:pt x="174" y="108"/>
                        <a:pt x="174" y="109"/>
                      </a:cubicBezTo>
                      <a:cubicBezTo>
                        <a:pt x="173" y="109"/>
                        <a:pt x="172" y="109"/>
                        <a:pt x="172" y="110"/>
                      </a:cubicBezTo>
                      <a:cubicBezTo>
                        <a:pt x="172" y="110"/>
                        <a:pt x="171" y="110"/>
                        <a:pt x="171" y="110"/>
                      </a:cubicBezTo>
                      <a:cubicBezTo>
                        <a:pt x="171" y="109"/>
                        <a:pt x="172" y="109"/>
                        <a:pt x="172" y="108"/>
                      </a:cubicBezTo>
                      <a:cubicBezTo>
                        <a:pt x="172" y="108"/>
                        <a:pt x="172" y="109"/>
                        <a:pt x="171" y="109"/>
                      </a:cubicBezTo>
                      <a:cubicBezTo>
                        <a:pt x="171" y="108"/>
                        <a:pt x="171" y="108"/>
                        <a:pt x="170" y="108"/>
                      </a:cubicBezTo>
                      <a:cubicBezTo>
                        <a:pt x="171" y="108"/>
                        <a:pt x="172" y="108"/>
                        <a:pt x="171" y="106"/>
                      </a:cubicBezTo>
                      <a:cubicBezTo>
                        <a:pt x="171" y="107"/>
                        <a:pt x="172" y="106"/>
                        <a:pt x="173" y="106"/>
                      </a:cubicBezTo>
                      <a:cubicBezTo>
                        <a:pt x="173" y="107"/>
                        <a:pt x="173" y="107"/>
                        <a:pt x="173" y="107"/>
                      </a:cubicBezTo>
                      <a:cubicBezTo>
                        <a:pt x="173" y="107"/>
                        <a:pt x="174" y="107"/>
                        <a:pt x="175" y="106"/>
                      </a:cubicBezTo>
                      <a:cubicBezTo>
                        <a:pt x="175" y="107"/>
                        <a:pt x="176" y="106"/>
                        <a:pt x="176" y="107"/>
                      </a:cubicBezTo>
                      <a:close/>
                      <a:moveTo>
                        <a:pt x="173" y="107"/>
                      </a:moveTo>
                      <a:cubicBezTo>
                        <a:pt x="173" y="108"/>
                        <a:pt x="172" y="108"/>
                        <a:pt x="172" y="108"/>
                      </a:cubicBezTo>
                      <a:cubicBezTo>
                        <a:pt x="173" y="109"/>
                        <a:pt x="174" y="108"/>
                        <a:pt x="173" y="107"/>
                      </a:cubicBezTo>
                      <a:close/>
                      <a:moveTo>
                        <a:pt x="169" y="91"/>
                      </a:moveTo>
                      <a:cubicBezTo>
                        <a:pt x="169" y="91"/>
                        <a:pt x="169" y="91"/>
                        <a:pt x="169" y="92"/>
                      </a:cubicBezTo>
                      <a:cubicBezTo>
                        <a:pt x="169" y="92"/>
                        <a:pt x="169" y="92"/>
                        <a:pt x="169" y="92"/>
                      </a:cubicBezTo>
                      <a:cubicBezTo>
                        <a:pt x="169" y="92"/>
                        <a:pt x="169" y="92"/>
                        <a:pt x="169" y="92"/>
                      </a:cubicBezTo>
                      <a:cubicBezTo>
                        <a:pt x="169" y="92"/>
                        <a:pt x="168" y="92"/>
                        <a:pt x="169" y="91"/>
                      </a:cubicBezTo>
                      <a:close/>
                      <a:moveTo>
                        <a:pt x="172" y="95"/>
                      </a:moveTo>
                      <a:cubicBezTo>
                        <a:pt x="172" y="96"/>
                        <a:pt x="172" y="96"/>
                        <a:pt x="171" y="96"/>
                      </a:cubicBezTo>
                      <a:cubicBezTo>
                        <a:pt x="171" y="94"/>
                        <a:pt x="171" y="94"/>
                        <a:pt x="171" y="94"/>
                      </a:cubicBezTo>
                      <a:cubicBezTo>
                        <a:pt x="170" y="94"/>
                        <a:pt x="171" y="95"/>
                        <a:pt x="170" y="95"/>
                      </a:cubicBezTo>
                      <a:cubicBezTo>
                        <a:pt x="170" y="95"/>
                        <a:pt x="170" y="95"/>
                        <a:pt x="170" y="94"/>
                      </a:cubicBezTo>
                      <a:cubicBezTo>
                        <a:pt x="170" y="94"/>
                        <a:pt x="170" y="93"/>
                        <a:pt x="171" y="93"/>
                      </a:cubicBezTo>
                      <a:cubicBezTo>
                        <a:pt x="171" y="93"/>
                        <a:pt x="170" y="93"/>
                        <a:pt x="170" y="92"/>
                      </a:cubicBezTo>
                      <a:cubicBezTo>
                        <a:pt x="170" y="92"/>
                        <a:pt x="171" y="92"/>
                        <a:pt x="171" y="92"/>
                      </a:cubicBezTo>
                      <a:cubicBezTo>
                        <a:pt x="171" y="92"/>
                        <a:pt x="171" y="92"/>
                        <a:pt x="171" y="93"/>
                      </a:cubicBezTo>
                      <a:cubicBezTo>
                        <a:pt x="171" y="93"/>
                        <a:pt x="171" y="92"/>
                        <a:pt x="171" y="92"/>
                      </a:cubicBezTo>
                      <a:cubicBezTo>
                        <a:pt x="171" y="92"/>
                        <a:pt x="171" y="91"/>
                        <a:pt x="171" y="91"/>
                      </a:cubicBezTo>
                      <a:cubicBezTo>
                        <a:pt x="171" y="91"/>
                        <a:pt x="171" y="92"/>
                        <a:pt x="171" y="91"/>
                      </a:cubicBezTo>
                      <a:cubicBezTo>
                        <a:pt x="172" y="91"/>
                        <a:pt x="172" y="91"/>
                        <a:pt x="173" y="91"/>
                      </a:cubicBezTo>
                      <a:cubicBezTo>
                        <a:pt x="173" y="92"/>
                        <a:pt x="173" y="91"/>
                        <a:pt x="173" y="92"/>
                      </a:cubicBezTo>
                      <a:cubicBezTo>
                        <a:pt x="173" y="92"/>
                        <a:pt x="173" y="92"/>
                        <a:pt x="174" y="91"/>
                      </a:cubicBezTo>
                      <a:cubicBezTo>
                        <a:pt x="173" y="91"/>
                        <a:pt x="173" y="91"/>
                        <a:pt x="173" y="91"/>
                      </a:cubicBezTo>
                      <a:cubicBezTo>
                        <a:pt x="173" y="91"/>
                        <a:pt x="173" y="90"/>
                        <a:pt x="174" y="90"/>
                      </a:cubicBezTo>
                      <a:cubicBezTo>
                        <a:pt x="174" y="90"/>
                        <a:pt x="174" y="90"/>
                        <a:pt x="174" y="91"/>
                      </a:cubicBezTo>
                      <a:cubicBezTo>
                        <a:pt x="175" y="91"/>
                        <a:pt x="175" y="90"/>
                        <a:pt x="176" y="90"/>
                      </a:cubicBezTo>
                      <a:cubicBezTo>
                        <a:pt x="176" y="90"/>
                        <a:pt x="176" y="91"/>
                        <a:pt x="176" y="91"/>
                      </a:cubicBezTo>
                      <a:cubicBezTo>
                        <a:pt x="176" y="91"/>
                        <a:pt x="177" y="90"/>
                        <a:pt x="176" y="90"/>
                      </a:cubicBezTo>
                      <a:cubicBezTo>
                        <a:pt x="177" y="90"/>
                        <a:pt x="178" y="90"/>
                        <a:pt x="179" y="92"/>
                      </a:cubicBezTo>
                      <a:cubicBezTo>
                        <a:pt x="178" y="92"/>
                        <a:pt x="177" y="92"/>
                        <a:pt x="176" y="92"/>
                      </a:cubicBezTo>
                      <a:cubicBezTo>
                        <a:pt x="176" y="92"/>
                        <a:pt x="176" y="92"/>
                        <a:pt x="177" y="92"/>
                      </a:cubicBezTo>
                      <a:cubicBezTo>
                        <a:pt x="176" y="91"/>
                        <a:pt x="176" y="92"/>
                        <a:pt x="175" y="93"/>
                      </a:cubicBezTo>
                      <a:cubicBezTo>
                        <a:pt x="175" y="93"/>
                        <a:pt x="175" y="93"/>
                        <a:pt x="175" y="92"/>
                      </a:cubicBezTo>
                      <a:cubicBezTo>
                        <a:pt x="174" y="93"/>
                        <a:pt x="173" y="92"/>
                        <a:pt x="172" y="93"/>
                      </a:cubicBezTo>
                      <a:cubicBezTo>
                        <a:pt x="172" y="94"/>
                        <a:pt x="172" y="96"/>
                        <a:pt x="172" y="95"/>
                      </a:cubicBezTo>
                      <a:close/>
                      <a:moveTo>
                        <a:pt x="175" y="104"/>
                      </a:moveTo>
                      <a:cubicBezTo>
                        <a:pt x="175" y="104"/>
                        <a:pt x="175" y="104"/>
                        <a:pt x="175" y="105"/>
                      </a:cubicBezTo>
                      <a:cubicBezTo>
                        <a:pt x="175" y="105"/>
                        <a:pt x="174" y="104"/>
                        <a:pt x="174" y="104"/>
                      </a:cubicBezTo>
                      <a:cubicBezTo>
                        <a:pt x="173" y="105"/>
                        <a:pt x="172" y="105"/>
                        <a:pt x="171" y="105"/>
                      </a:cubicBezTo>
                      <a:cubicBezTo>
                        <a:pt x="171" y="105"/>
                        <a:pt x="171" y="104"/>
                        <a:pt x="171" y="104"/>
                      </a:cubicBezTo>
                      <a:cubicBezTo>
                        <a:pt x="171" y="104"/>
                        <a:pt x="171" y="104"/>
                        <a:pt x="170" y="104"/>
                      </a:cubicBezTo>
                      <a:cubicBezTo>
                        <a:pt x="170" y="105"/>
                        <a:pt x="171" y="104"/>
                        <a:pt x="171" y="105"/>
                      </a:cubicBezTo>
                      <a:cubicBezTo>
                        <a:pt x="170" y="105"/>
                        <a:pt x="170" y="105"/>
                        <a:pt x="170" y="105"/>
                      </a:cubicBezTo>
                      <a:cubicBezTo>
                        <a:pt x="170" y="105"/>
                        <a:pt x="170" y="105"/>
                        <a:pt x="170" y="105"/>
                      </a:cubicBezTo>
                      <a:cubicBezTo>
                        <a:pt x="170" y="104"/>
                        <a:pt x="169" y="105"/>
                        <a:pt x="169" y="105"/>
                      </a:cubicBezTo>
                      <a:cubicBezTo>
                        <a:pt x="169" y="103"/>
                        <a:pt x="170" y="103"/>
                        <a:pt x="171" y="104"/>
                      </a:cubicBezTo>
                      <a:cubicBezTo>
                        <a:pt x="171" y="103"/>
                        <a:pt x="171" y="102"/>
                        <a:pt x="172" y="102"/>
                      </a:cubicBezTo>
                      <a:cubicBezTo>
                        <a:pt x="172" y="103"/>
                        <a:pt x="171" y="102"/>
                        <a:pt x="171" y="103"/>
                      </a:cubicBezTo>
                      <a:cubicBezTo>
                        <a:pt x="172" y="102"/>
                        <a:pt x="173" y="103"/>
                        <a:pt x="173" y="102"/>
                      </a:cubicBezTo>
                      <a:cubicBezTo>
                        <a:pt x="173" y="102"/>
                        <a:pt x="174" y="102"/>
                        <a:pt x="174" y="104"/>
                      </a:cubicBezTo>
                      <a:cubicBezTo>
                        <a:pt x="175" y="103"/>
                        <a:pt x="174" y="104"/>
                        <a:pt x="175" y="104"/>
                      </a:cubicBezTo>
                      <a:close/>
                      <a:moveTo>
                        <a:pt x="174" y="104"/>
                      </a:moveTo>
                      <a:cubicBezTo>
                        <a:pt x="173" y="104"/>
                        <a:pt x="173" y="104"/>
                        <a:pt x="173" y="104"/>
                      </a:cubicBezTo>
                      <a:cubicBezTo>
                        <a:pt x="174" y="104"/>
                        <a:pt x="174" y="104"/>
                        <a:pt x="174" y="104"/>
                      </a:cubicBezTo>
                      <a:close/>
                      <a:moveTo>
                        <a:pt x="170" y="75"/>
                      </a:moveTo>
                      <a:cubicBezTo>
                        <a:pt x="170" y="77"/>
                        <a:pt x="169" y="76"/>
                        <a:pt x="168" y="77"/>
                      </a:cubicBezTo>
                      <a:cubicBezTo>
                        <a:pt x="168" y="76"/>
                        <a:pt x="168" y="76"/>
                        <a:pt x="168" y="76"/>
                      </a:cubicBezTo>
                      <a:cubicBezTo>
                        <a:pt x="168" y="75"/>
                        <a:pt x="170" y="76"/>
                        <a:pt x="170" y="75"/>
                      </a:cubicBezTo>
                      <a:cubicBezTo>
                        <a:pt x="170" y="75"/>
                        <a:pt x="170" y="76"/>
                        <a:pt x="170" y="75"/>
                      </a:cubicBezTo>
                      <a:close/>
                      <a:moveTo>
                        <a:pt x="173" y="87"/>
                      </a:moveTo>
                      <a:cubicBezTo>
                        <a:pt x="173" y="87"/>
                        <a:pt x="173" y="86"/>
                        <a:pt x="173" y="86"/>
                      </a:cubicBezTo>
                      <a:cubicBezTo>
                        <a:pt x="172" y="87"/>
                        <a:pt x="171" y="87"/>
                        <a:pt x="170" y="86"/>
                      </a:cubicBezTo>
                      <a:cubicBezTo>
                        <a:pt x="170" y="86"/>
                        <a:pt x="170" y="86"/>
                        <a:pt x="170" y="87"/>
                      </a:cubicBezTo>
                      <a:cubicBezTo>
                        <a:pt x="170" y="86"/>
                        <a:pt x="170" y="87"/>
                        <a:pt x="170" y="87"/>
                      </a:cubicBezTo>
                      <a:cubicBezTo>
                        <a:pt x="169" y="86"/>
                        <a:pt x="169" y="86"/>
                        <a:pt x="169" y="85"/>
                      </a:cubicBezTo>
                      <a:cubicBezTo>
                        <a:pt x="170" y="85"/>
                        <a:pt x="171" y="85"/>
                        <a:pt x="172" y="85"/>
                      </a:cubicBezTo>
                      <a:cubicBezTo>
                        <a:pt x="171" y="84"/>
                        <a:pt x="174" y="84"/>
                        <a:pt x="174" y="85"/>
                      </a:cubicBezTo>
                      <a:cubicBezTo>
                        <a:pt x="174" y="86"/>
                        <a:pt x="174" y="86"/>
                        <a:pt x="173" y="87"/>
                      </a:cubicBezTo>
                      <a:close/>
                      <a:moveTo>
                        <a:pt x="170" y="79"/>
                      </a:moveTo>
                      <a:cubicBezTo>
                        <a:pt x="170" y="78"/>
                        <a:pt x="170" y="78"/>
                        <a:pt x="170" y="78"/>
                      </a:cubicBezTo>
                      <a:cubicBezTo>
                        <a:pt x="170" y="78"/>
                        <a:pt x="168" y="79"/>
                        <a:pt x="168" y="77"/>
                      </a:cubicBezTo>
                      <a:cubicBezTo>
                        <a:pt x="169" y="77"/>
                        <a:pt x="170" y="77"/>
                        <a:pt x="171" y="77"/>
                      </a:cubicBezTo>
                      <a:cubicBezTo>
                        <a:pt x="171" y="78"/>
                        <a:pt x="170" y="78"/>
                        <a:pt x="170" y="78"/>
                      </a:cubicBezTo>
                      <a:cubicBezTo>
                        <a:pt x="170" y="78"/>
                        <a:pt x="171" y="78"/>
                        <a:pt x="171" y="78"/>
                      </a:cubicBezTo>
                      <a:cubicBezTo>
                        <a:pt x="171" y="79"/>
                        <a:pt x="171" y="78"/>
                        <a:pt x="170" y="79"/>
                      </a:cubicBezTo>
                      <a:close/>
                      <a:moveTo>
                        <a:pt x="168" y="68"/>
                      </a:moveTo>
                      <a:cubicBezTo>
                        <a:pt x="168" y="68"/>
                        <a:pt x="168" y="69"/>
                        <a:pt x="168" y="70"/>
                      </a:cubicBezTo>
                      <a:cubicBezTo>
                        <a:pt x="168" y="70"/>
                        <a:pt x="168" y="69"/>
                        <a:pt x="167" y="69"/>
                      </a:cubicBezTo>
                      <a:cubicBezTo>
                        <a:pt x="167" y="68"/>
                        <a:pt x="168" y="69"/>
                        <a:pt x="168" y="68"/>
                      </a:cubicBezTo>
                      <a:close/>
                      <a:moveTo>
                        <a:pt x="174" y="100"/>
                      </a:moveTo>
                      <a:cubicBezTo>
                        <a:pt x="174" y="101"/>
                        <a:pt x="173" y="99"/>
                        <a:pt x="173" y="100"/>
                      </a:cubicBezTo>
                      <a:cubicBezTo>
                        <a:pt x="173" y="99"/>
                        <a:pt x="173" y="99"/>
                        <a:pt x="173" y="99"/>
                      </a:cubicBezTo>
                      <a:cubicBezTo>
                        <a:pt x="172" y="99"/>
                        <a:pt x="174" y="100"/>
                        <a:pt x="174" y="100"/>
                      </a:cubicBezTo>
                      <a:close/>
                      <a:moveTo>
                        <a:pt x="176" y="77"/>
                      </a:moveTo>
                      <a:cubicBezTo>
                        <a:pt x="176" y="78"/>
                        <a:pt x="176" y="76"/>
                        <a:pt x="177" y="78"/>
                      </a:cubicBezTo>
                      <a:cubicBezTo>
                        <a:pt x="176" y="78"/>
                        <a:pt x="175" y="78"/>
                        <a:pt x="175" y="77"/>
                      </a:cubicBezTo>
                      <a:cubicBezTo>
                        <a:pt x="175" y="78"/>
                        <a:pt x="174" y="77"/>
                        <a:pt x="174" y="78"/>
                      </a:cubicBezTo>
                      <a:cubicBezTo>
                        <a:pt x="174" y="78"/>
                        <a:pt x="174" y="77"/>
                        <a:pt x="174" y="77"/>
                      </a:cubicBezTo>
                      <a:cubicBezTo>
                        <a:pt x="173" y="77"/>
                        <a:pt x="173" y="78"/>
                        <a:pt x="172" y="78"/>
                      </a:cubicBezTo>
                      <a:cubicBezTo>
                        <a:pt x="172" y="78"/>
                        <a:pt x="172" y="79"/>
                        <a:pt x="172" y="79"/>
                      </a:cubicBezTo>
                      <a:cubicBezTo>
                        <a:pt x="172" y="79"/>
                        <a:pt x="172" y="79"/>
                        <a:pt x="172" y="79"/>
                      </a:cubicBezTo>
                      <a:cubicBezTo>
                        <a:pt x="172" y="78"/>
                        <a:pt x="172" y="78"/>
                        <a:pt x="172" y="78"/>
                      </a:cubicBezTo>
                      <a:cubicBezTo>
                        <a:pt x="172" y="77"/>
                        <a:pt x="172" y="78"/>
                        <a:pt x="171" y="78"/>
                      </a:cubicBezTo>
                      <a:cubicBezTo>
                        <a:pt x="171" y="76"/>
                        <a:pt x="175" y="77"/>
                        <a:pt x="175" y="76"/>
                      </a:cubicBezTo>
                      <a:cubicBezTo>
                        <a:pt x="176" y="76"/>
                        <a:pt x="176" y="76"/>
                        <a:pt x="177" y="77"/>
                      </a:cubicBezTo>
                      <a:cubicBezTo>
                        <a:pt x="177" y="77"/>
                        <a:pt x="176" y="77"/>
                        <a:pt x="176" y="77"/>
                      </a:cubicBezTo>
                      <a:close/>
                      <a:moveTo>
                        <a:pt x="175" y="100"/>
                      </a:moveTo>
                      <a:cubicBezTo>
                        <a:pt x="175" y="101"/>
                        <a:pt x="175" y="101"/>
                        <a:pt x="175" y="101"/>
                      </a:cubicBezTo>
                      <a:cubicBezTo>
                        <a:pt x="175" y="103"/>
                        <a:pt x="176" y="100"/>
                        <a:pt x="177" y="102"/>
                      </a:cubicBezTo>
                      <a:cubicBezTo>
                        <a:pt x="176" y="102"/>
                        <a:pt x="176" y="102"/>
                        <a:pt x="176" y="102"/>
                      </a:cubicBezTo>
                      <a:cubicBezTo>
                        <a:pt x="177" y="103"/>
                        <a:pt x="178" y="102"/>
                        <a:pt x="179" y="101"/>
                      </a:cubicBezTo>
                      <a:cubicBezTo>
                        <a:pt x="179" y="101"/>
                        <a:pt x="179" y="101"/>
                        <a:pt x="179" y="102"/>
                      </a:cubicBezTo>
                      <a:cubicBezTo>
                        <a:pt x="180" y="102"/>
                        <a:pt x="180" y="101"/>
                        <a:pt x="181" y="102"/>
                      </a:cubicBezTo>
                      <a:cubicBezTo>
                        <a:pt x="181" y="102"/>
                        <a:pt x="181" y="101"/>
                        <a:pt x="181" y="101"/>
                      </a:cubicBezTo>
                      <a:cubicBezTo>
                        <a:pt x="181" y="100"/>
                        <a:pt x="183" y="102"/>
                        <a:pt x="183" y="101"/>
                      </a:cubicBezTo>
                      <a:cubicBezTo>
                        <a:pt x="183" y="102"/>
                        <a:pt x="181" y="101"/>
                        <a:pt x="181" y="102"/>
                      </a:cubicBezTo>
                      <a:cubicBezTo>
                        <a:pt x="180" y="101"/>
                        <a:pt x="178" y="104"/>
                        <a:pt x="177" y="104"/>
                      </a:cubicBezTo>
                      <a:cubicBezTo>
                        <a:pt x="177" y="104"/>
                        <a:pt x="177" y="104"/>
                        <a:pt x="177" y="104"/>
                      </a:cubicBezTo>
                      <a:cubicBezTo>
                        <a:pt x="176" y="105"/>
                        <a:pt x="176" y="103"/>
                        <a:pt x="175" y="103"/>
                      </a:cubicBezTo>
                      <a:cubicBezTo>
                        <a:pt x="175" y="103"/>
                        <a:pt x="175" y="103"/>
                        <a:pt x="175" y="103"/>
                      </a:cubicBezTo>
                      <a:cubicBezTo>
                        <a:pt x="175" y="102"/>
                        <a:pt x="175" y="102"/>
                        <a:pt x="175" y="101"/>
                      </a:cubicBezTo>
                      <a:cubicBezTo>
                        <a:pt x="175" y="101"/>
                        <a:pt x="175" y="100"/>
                        <a:pt x="175" y="100"/>
                      </a:cubicBezTo>
                      <a:close/>
                      <a:moveTo>
                        <a:pt x="176" y="80"/>
                      </a:moveTo>
                      <a:cubicBezTo>
                        <a:pt x="176" y="80"/>
                        <a:pt x="175" y="80"/>
                        <a:pt x="176" y="81"/>
                      </a:cubicBezTo>
                      <a:cubicBezTo>
                        <a:pt x="176" y="81"/>
                        <a:pt x="177" y="80"/>
                        <a:pt x="177" y="81"/>
                      </a:cubicBezTo>
                      <a:cubicBezTo>
                        <a:pt x="176" y="81"/>
                        <a:pt x="174" y="82"/>
                        <a:pt x="172" y="81"/>
                      </a:cubicBezTo>
                      <a:cubicBezTo>
                        <a:pt x="173" y="80"/>
                        <a:pt x="174" y="79"/>
                        <a:pt x="176" y="80"/>
                      </a:cubicBezTo>
                      <a:close/>
                      <a:moveTo>
                        <a:pt x="178" y="104"/>
                      </a:moveTo>
                      <a:cubicBezTo>
                        <a:pt x="178" y="104"/>
                        <a:pt x="178" y="105"/>
                        <a:pt x="177" y="105"/>
                      </a:cubicBezTo>
                      <a:cubicBezTo>
                        <a:pt x="177" y="104"/>
                        <a:pt x="178" y="104"/>
                        <a:pt x="178" y="104"/>
                      </a:cubicBezTo>
                      <a:close/>
                      <a:moveTo>
                        <a:pt x="175" y="69"/>
                      </a:moveTo>
                      <a:cubicBezTo>
                        <a:pt x="175" y="69"/>
                        <a:pt x="175" y="69"/>
                        <a:pt x="175" y="68"/>
                      </a:cubicBezTo>
                      <a:cubicBezTo>
                        <a:pt x="176" y="68"/>
                        <a:pt x="175" y="69"/>
                        <a:pt x="175" y="69"/>
                      </a:cubicBezTo>
                      <a:close/>
                      <a:moveTo>
                        <a:pt x="179" y="90"/>
                      </a:moveTo>
                      <a:cubicBezTo>
                        <a:pt x="179" y="90"/>
                        <a:pt x="180" y="90"/>
                        <a:pt x="181" y="91"/>
                      </a:cubicBezTo>
                      <a:cubicBezTo>
                        <a:pt x="180" y="90"/>
                        <a:pt x="183" y="89"/>
                        <a:pt x="183" y="90"/>
                      </a:cubicBezTo>
                      <a:cubicBezTo>
                        <a:pt x="182" y="91"/>
                        <a:pt x="181" y="92"/>
                        <a:pt x="180" y="91"/>
                      </a:cubicBezTo>
                      <a:cubicBezTo>
                        <a:pt x="180" y="91"/>
                        <a:pt x="180" y="91"/>
                        <a:pt x="180" y="92"/>
                      </a:cubicBezTo>
                      <a:cubicBezTo>
                        <a:pt x="179" y="92"/>
                        <a:pt x="179" y="92"/>
                        <a:pt x="179" y="91"/>
                      </a:cubicBezTo>
                      <a:cubicBezTo>
                        <a:pt x="179" y="91"/>
                        <a:pt x="179" y="91"/>
                        <a:pt x="179" y="91"/>
                      </a:cubicBezTo>
                      <a:cubicBezTo>
                        <a:pt x="179" y="91"/>
                        <a:pt x="179" y="91"/>
                        <a:pt x="178" y="91"/>
                      </a:cubicBezTo>
                      <a:cubicBezTo>
                        <a:pt x="178" y="90"/>
                        <a:pt x="179" y="90"/>
                        <a:pt x="179" y="89"/>
                      </a:cubicBezTo>
                      <a:cubicBezTo>
                        <a:pt x="179" y="89"/>
                        <a:pt x="179" y="90"/>
                        <a:pt x="179" y="90"/>
                      </a:cubicBezTo>
                      <a:close/>
                      <a:moveTo>
                        <a:pt x="176" y="60"/>
                      </a:moveTo>
                      <a:cubicBezTo>
                        <a:pt x="175" y="60"/>
                        <a:pt x="175" y="59"/>
                        <a:pt x="175" y="60"/>
                      </a:cubicBezTo>
                      <a:cubicBezTo>
                        <a:pt x="175" y="60"/>
                        <a:pt x="175" y="60"/>
                        <a:pt x="175" y="59"/>
                      </a:cubicBezTo>
                      <a:cubicBezTo>
                        <a:pt x="175" y="60"/>
                        <a:pt x="176" y="58"/>
                        <a:pt x="176" y="60"/>
                      </a:cubicBezTo>
                      <a:close/>
                      <a:moveTo>
                        <a:pt x="185" y="109"/>
                      </a:moveTo>
                      <a:cubicBezTo>
                        <a:pt x="184" y="109"/>
                        <a:pt x="184" y="109"/>
                        <a:pt x="184" y="109"/>
                      </a:cubicBezTo>
                      <a:cubicBezTo>
                        <a:pt x="184" y="108"/>
                        <a:pt x="185" y="109"/>
                        <a:pt x="185" y="108"/>
                      </a:cubicBezTo>
                      <a:cubicBezTo>
                        <a:pt x="186" y="108"/>
                        <a:pt x="184" y="108"/>
                        <a:pt x="185" y="109"/>
                      </a:cubicBezTo>
                      <a:close/>
                      <a:moveTo>
                        <a:pt x="181" y="92"/>
                      </a:moveTo>
                      <a:cubicBezTo>
                        <a:pt x="182" y="91"/>
                        <a:pt x="182" y="92"/>
                        <a:pt x="182" y="92"/>
                      </a:cubicBezTo>
                      <a:cubicBezTo>
                        <a:pt x="183" y="92"/>
                        <a:pt x="181" y="93"/>
                        <a:pt x="181" y="92"/>
                      </a:cubicBezTo>
                      <a:close/>
                      <a:moveTo>
                        <a:pt x="179" y="53"/>
                      </a:moveTo>
                      <a:cubicBezTo>
                        <a:pt x="179" y="55"/>
                        <a:pt x="180" y="54"/>
                        <a:pt x="181" y="54"/>
                      </a:cubicBezTo>
                      <a:cubicBezTo>
                        <a:pt x="181" y="55"/>
                        <a:pt x="180" y="55"/>
                        <a:pt x="179" y="55"/>
                      </a:cubicBezTo>
                      <a:cubicBezTo>
                        <a:pt x="179" y="55"/>
                        <a:pt x="179" y="55"/>
                        <a:pt x="179" y="55"/>
                      </a:cubicBezTo>
                      <a:cubicBezTo>
                        <a:pt x="179" y="54"/>
                        <a:pt x="178" y="54"/>
                        <a:pt x="179" y="53"/>
                      </a:cubicBezTo>
                      <a:close/>
                      <a:moveTo>
                        <a:pt x="180" y="56"/>
                      </a:moveTo>
                      <a:cubicBezTo>
                        <a:pt x="180" y="56"/>
                        <a:pt x="180" y="56"/>
                        <a:pt x="180" y="55"/>
                      </a:cubicBezTo>
                      <a:cubicBezTo>
                        <a:pt x="180" y="55"/>
                        <a:pt x="181" y="56"/>
                        <a:pt x="181" y="56"/>
                      </a:cubicBezTo>
                      <a:cubicBezTo>
                        <a:pt x="181" y="57"/>
                        <a:pt x="183" y="55"/>
                        <a:pt x="184" y="57"/>
                      </a:cubicBezTo>
                      <a:cubicBezTo>
                        <a:pt x="183" y="56"/>
                        <a:pt x="182" y="57"/>
                        <a:pt x="182" y="57"/>
                      </a:cubicBezTo>
                      <a:cubicBezTo>
                        <a:pt x="182" y="58"/>
                        <a:pt x="180" y="57"/>
                        <a:pt x="180" y="57"/>
                      </a:cubicBezTo>
                      <a:cubicBezTo>
                        <a:pt x="180" y="57"/>
                        <a:pt x="180" y="57"/>
                        <a:pt x="180" y="57"/>
                      </a:cubicBezTo>
                      <a:cubicBezTo>
                        <a:pt x="180" y="58"/>
                        <a:pt x="180" y="56"/>
                        <a:pt x="179" y="56"/>
                      </a:cubicBezTo>
                      <a:cubicBezTo>
                        <a:pt x="179" y="55"/>
                        <a:pt x="180" y="56"/>
                        <a:pt x="180" y="56"/>
                      </a:cubicBezTo>
                      <a:close/>
                      <a:moveTo>
                        <a:pt x="190" y="99"/>
                      </a:moveTo>
                      <a:cubicBezTo>
                        <a:pt x="190" y="99"/>
                        <a:pt x="190" y="100"/>
                        <a:pt x="190" y="101"/>
                      </a:cubicBezTo>
                      <a:cubicBezTo>
                        <a:pt x="190" y="100"/>
                        <a:pt x="189" y="101"/>
                        <a:pt x="188" y="100"/>
                      </a:cubicBezTo>
                      <a:cubicBezTo>
                        <a:pt x="188" y="100"/>
                        <a:pt x="189" y="100"/>
                        <a:pt x="189" y="100"/>
                      </a:cubicBezTo>
                      <a:cubicBezTo>
                        <a:pt x="189" y="100"/>
                        <a:pt x="189" y="99"/>
                        <a:pt x="189" y="99"/>
                      </a:cubicBezTo>
                      <a:cubicBezTo>
                        <a:pt x="189" y="99"/>
                        <a:pt x="190" y="98"/>
                        <a:pt x="190" y="99"/>
                      </a:cubicBezTo>
                      <a:close/>
                      <a:moveTo>
                        <a:pt x="190" y="107"/>
                      </a:moveTo>
                      <a:cubicBezTo>
                        <a:pt x="191" y="107"/>
                        <a:pt x="191" y="107"/>
                        <a:pt x="191" y="107"/>
                      </a:cubicBezTo>
                      <a:cubicBezTo>
                        <a:pt x="191" y="107"/>
                        <a:pt x="191" y="107"/>
                        <a:pt x="191" y="107"/>
                      </a:cubicBezTo>
                      <a:cubicBezTo>
                        <a:pt x="191" y="108"/>
                        <a:pt x="190" y="107"/>
                        <a:pt x="190" y="108"/>
                      </a:cubicBezTo>
                      <a:cubicBezTo>
                        <a:pt x="190" y="107"/>
                        <a:pt x="190" y="107"/>
                        <a:pt x="190" y="107"/>
                      </a:cubicBezTo>
                      <a:cubicBezTo>
                        <a:pt x="190" y="106"/>
                        <a:pt x="191" y="107"/>
                        <a:pt x="190" y="107"/>
                      </a:cubicBezTo>
                      <a:close/>
                      <a:moveTo>
                        <a:pt x="196" y="105"/>
                      </a:moveTo>
                      <a:cubicBezTo>
                        <a:pt x="196" y="105"/>
                        <a:pt x="196" y="105"/>
                        <a:pt x="196" y="106"/>
                      </a:cubicBezTo>
                      <a:cubicBezTo>
                        <a:pt x="196" y="106"/>
                        <a:pt x="197" y="105"/>
                        <a:pt x="197" y="106"/>
                      </a:cubicBezTo>
                      <a:cubicBezTo>
                        <a:pt x="196" y="107"/>
                        <a:pt x="194" y="107"/>
                        <a:pt x="191" y="108"/>
                      </a:cubicBezTo>
                      <a:cubicBezTo>
                        <a:pt x="191" y="106"/>
                        <a:pt x="192" y="107"/>
                        <a:pt x="193" y="107"/>
                      </a:cubicBezTo>
                      <a:cubicBezTo>
                        <a:pt x="193" y="106"/>
                        <a:pt x="192" y="106"/>
                        <a:pt x="192" y="106"/>
                      </a:cubicBezTo>
                      <a:cubicBezTo>
                        <a:pt x="192" y="105"/>
                        <a:pt x="193" y="106"/>
                        <a:pt x="193" y="105"/>
                      </a:cubicBezTo>
                      <a:cubicBezTo>
                        <a:pt x="193" y="106"/>
                        <a:pt x="193" y="106"/>
                        <a:pt x="193" y="106"/>
                      </a:cubicBezTo>
                      <a:cubicBezTo>
                        <a:pt x="194" y="105"/>
                        <a:pt x="195" y="105"/>
                        <a:pt x="196" y="106"/>
                      </a:cubicBezTo>
                      <a:cubicBezTo>
                        <a:pt x="196" y="105"/>
                        <a:pt x="195" y="105"/>
                        <a:pt x="195" y="106"/>
                      </a:cubicBezTo>
                      <a:cubicBezTo>
                        <a:pt x="195" y="104"/>
                        <a:pt x="195" y="105"/>
                        <a:pt x="196" y="105"/>
                      </a:cubicBezTo>
                      <a:close/>
                      <a:moveTo>
                        <a:pt x="191" y="99"/>
                      </a:moveTo>
                      <a:cubicBezTo>
                        <a:pt x="190" y="99"/>
                        <a:pt x="191" y="98"/>
                        <a:pt x="192" y="99"/>
                      </a:cubicBezTo>
                      <a:cubicBezTo>
                        <a:pt x="192" y="100"/>
                        <a:pt x="191" y="99"/>
                        <a:pt x="191" y="100"/>
                      </a:cubicBezTo>
                      <a:cubicBezTo>
                        <a:pt x="190" y="100"/>
                        <a:pt x="191" y="99"/>
                        <a:pt x="191" y="99"/>
                      </a:cubicBezTo>
                      <a:close/>
                      <a:moveTo>
                        <a:pt x="198" y="95"/>
                      </a:moveTo>
                      <a:cubicBezTo>
                        <a:pt x="196" y="95"/>
                        <a:pt x="194" y="96"/>
                        <a:pt x="191" y="96"/>
                      </a:cubicBezTo>
                      <a:cubicBezTo>
                        <a:pt x="192" y="95"/>
                        <a:pt x="193" y="96"/>
                        <a:pt x="193" y="95"/>
                      </a:cubicBezTo>
                      <a:cubicBezTo>
                        <a:pt x="193" y="95"/>
                        <a:pt x="193" y="95"/>
                        <a:pt x="193" y="94"/>
                      </a:cubicBezTo>
                      <a:cubicBezTo>
                        <a:pt x="192" y="95"/>
                        <a:pt x="191" y="94"/>
                        <a:pt x="190" y="94"/>
                      </a:cubicBezTo>
                      <a:cubicBezTo>
                        <a:pt x="190" y="94"/>
                        <a:pt x="191" y="94"/>
                        <a:pt x="191" y="93"/>
                      </a:cubicBezTo>
                      <a:cubicBezTo>
                        <a:pt x="192" y="94"/>
                        <a:pt x="192" y="93"/>
                        <a:pt x="193" y="93"/>
                      </a:cubicBezTo>
                      <a:cubicBezTo>
                        <a:pt x="192" y="92"/>
                        <a:pt x="191" y="93"/>
                        <a:pt x="191" y="92"/>
                      </a:cubicBezTo>
                      <a:cubicBezTo>
                        <a:pt x="191" y="92"/>
                        <a:pt x="191" y="92"/>
                        <a:pt x="191" y="93"/>
                      </a:cubicBezTo>
                      <a:cubicBezTo>
                        <a:pt x="190" y="92"/>
                        <a:pt x="190" y="91"/>
                        <a:pt x="190" y="91"/>
                      </a:cubicBezTo>
                      <a:cubicBezTo>
                        <a:pt x="190" y="90"/>
                        <a:pt x="191" y="90"/>
                        <a:pt x="191" y="91"/>
                      </a:cubicBezTo>
                      <a:cubicBezTo>
                        <a:pt x="190" y="91"/>
                        <a:pt x="191" y="92"/>
                        <a:pt x="192" y="91"/>
                      </a:cubicBezTo>
                      <a:cubicBezTo>
                        <a:pt x="191" y="91"/>
                        <a:pt x="191" y="90"/>
                        <a:pt x="190" y="90"/>
                      </a:cubicBezTo>
                      <a:cubicBezTo>
                        <a:pt x="191" y="89"/>
                        <a:pt x="192" y="90"/>
                        <a:pt x="192" y="89"/>
                      </a:cubicBezTo>
                      <a:cubicBezTo>
                        <a:pt x="192" y="89"/>
                        <a:pt x="192" y="89"/>
                        <a:pt x="192" y="89"/>
                      </a:cubicBezTo>
                      <a:cubicBezTo>
                        <a:pt x="193" y="90"/>
                        <a:pt x="193" y="89"/>
                        <a:pt x="193" y="89"/>
                      </a:cubicBezTo>
                      <a:cubicBezTo>
                        <a:pt x="193" y="89"/>
                        <a:pt x="193" y="90"/>
                        <a:pt x="193" y="90"/>
                      </a:cubicBezTo>
                      <a:cubicBezTo>
                        <a:pt x="193" y="90"/>
                        <a:pt x="194" y="90"/>
                        <a:pt x="194" y="91"/>
                      </a:cubicBezTo>
                      <a:cubicBezTo>
                        <a:pt x="194" y="90"/>
                        <a:pt x="194" y="90"/>
                        <a:pt x="194" y="89"/>
                      </a:cubicBezTo>
                      <a:cubicBezTo>
                        <a:pt x="194" y="90"/>
                        <a:pt x="195" y="90"/>
                        <a:pt x="195" y="90"/>
                      </a:cubicBezTo>
                      <a:cubicBezTo>
                        <a:pt x="195" y="90"/>
                        <a:pt x="194" y="91"/>
                        <a:pt x="194" y="91"/>
                      </a:cubicBezTo>
                      <a:cubicBezTo>
                        <a:pt x="194" y="91"/>
                        <a:pt x="194" y="91"/>
                        <a:pt x="194" y="91"/>
                      </a:cubicBezTo>
                      <a:cubicBezTo>
                        <a:pt x="194" y="92"/>
                        <a:pt x="195" y="90"/>
                        <a:pt x="196" y="90"/>
                      </a:cubicBezTo>
                      <a:cubicBezTo>
                        <a:pt x="196" y="90"/>
                        <a:pt x="195" y="90"/>
                        <a:pt x="195" y="89"/>
                      </a:cubicBezTo>
                      <a:cubicBezTo>
                        <a:pt x="196" y="89"/>
                        <a:pt x="196" y="89"/>
                        <a:pt x="197" y="89"/>
                      </a:cubicBezTo>
                      <a:cubicBezTo>
                        <a:pt x="197" y="89"/>
                        <a:pt x="197" y="90"/>
                        <a:pt x="197" y="90"/>
                      </a:cubicBezTo>
                      <a:cubicBezTo>
                        <a:pt x="198" y="90"/>
                        <a:pt x="199" y="90"/>
                        <a:pt x="201" y="90"/>
                      </a:cubicBezTo>
                      <a:cubicBezTo>
                        <a:pt x="201" y="91"/>
                        <a:pt x="199" y="90"/>
                        <a:pt x="199" y="91"/>
                      </a:cubicBezTo>
                      <a:cubicBezTo>
                        <a:pt x="199" y="92"/>
                        <a:pt x="199" y="91"/>
                        <a:pt x="199" y="91"/>
                      </a:cubicBezTo>
                      <a:cubicBezTo>
                        <a:pt x="198" y="91"/>
                        <a:pt x="198" y="91"/>
                        <a:pt x="198" y="91"/>
                      </a:cubicBezTo>
                      <a:cubicBezTo>
                        <a:pt x="197" y="92"/>
                        <a:pt x="196" y="92"/>
                        <a:pt x="195" y="92"/>
                      </a:cubicBezTo>
                      <a:cubicBezTo>
                        <a:pt x="195" y="92"/>
                        <a:pt x="195" y="93"/>
                        <a:pt x="194" y="93"/>
                      </a:cubicBezTo>
                      <a:cubicBezTo>
                        <a:pt x="194" y="93"/>
                        <a:pt x="195" y="93"/>
                        <a:pt x="195" y="93"/>
                      </a:cubicBezTo>
                      <a:cubicBezTo>
                        <a:pt x="195" y="93"/>
                        <a:pt x="195" y="92"/>
                        <a:pt x="195" y="92"/>
                      </a:cubicBezTo>
                      <a:cubicBezTo>
                        <a:pt x="196" y="94"/>
                        <a:pt x="196" y="94"/>
                        <a:pt x="197" y="95"/>
                      </a:cubicBezTo>
                      <a:cubicBezTo>
                        <a:pt x="197" y="94"/>
                        <a:pt x="198" y="94"/>
                        <a:pt x="198" y="94"/>
                      </a:cubicBezTo>
                      <a:cubicBezTo>
                        <a:pt x="198" y="94"/>
                        <a:pt x="198" y="95"/>
                        <a:pt x="198" y="95"/>
                      </a:cubicBezTo>
                      <a:close/>
                      <a:moveTo>
                        <a:pt x="193" y="98"/>
                      </a:moveTo>
                      <a:cubicBezTo>
                        <a:pt x="193" y="98"/>
                        <a:pt x="193" y="99"/>
                        <a:pt x="193" y="99"/>
                      </a:cubicBezTo>
                      <a:cubicBezTo>
                        <a:pt x="193" y="100"/>
                        <a:pt x="193" y="100"/>
                        <a:pt x="193" y="100"/>
                      </a:cubicBezTo>
                      <a:cubicBezTo>
                        <a:pt x="193" y="100"/>
                        <a:pt x="193" y="100"/>
                        <a:pt x="193" y="100"/>
                      </a:cubicBezTo>
                      <a:cubicBezTo>
                        <a:pt x="194" y="100"/>
                        <a:pt x="193" y="101"/>
                        <a:pt x="193" y="102"/>
                      </a:cubicBezTo>
                      <a:cubicBezTo>
                        <a:pt x="193" y="101"/>
                        <a:pt x="192" y="101"/>
                        <a:pt x="192" y="101"/>
                      </a:cubicBezTo>
                      <a:cubicBezTo>
                        <a:pt x="192" y="100"/>
                        <a:pt x="192" y="100"/>
                        <a:pt x="192" y="100"/>
                      </a:cubicBezTo>
                      <a:cubicBezTo>
                        <a:pt x="193" y="100"/>
                        <a:pt x="192" y="99"/>
                        <a:pt x="192" y="99"/>
                      </a:cubicBezTo>
                      <a:cubicBezTo>
                        <a:pt x="193" y="99"/>
                        <a:pt x="193" y="99"/>
                        <a:pt x="193" y="98"/>
                      </a:cubicBezTo>
                      <a:close/>
                      <a:moveTo>
                        <a:pt x="195" y="89"/>
                      </a:moveTo>
                      <a:cubicBezTo>
                        <a:pt x="195" y="88"/>
                        <a:pt x="195" y="88"/>
                        <a:pt x="194" y="88"/>
                      </a:cubicBezTo>
                      <a:cubicBezTo>
                        <a:pt x="194" y="87"/>
                        <a:pt x="195" y="87"/>
                        <a:pt x="195" y="87"/>
                      </a:cubicBezTo>
                      <a:cubicBezTo>
                        <a:pt x="195" y="87"/>
                        <a:pt x="196" y="87"/>
                        <a:pt x="197" y="88"/>
                      </a:cubicBezTo>
                      <a:cubicBezTo>
                        <a:pt x="197" y="89"/>
                        <a:pt x="196" y="88"/>
                        <a:pt x="195" y="89"/>
                      </a:cubicBezTo>
                      <a:close/>
                      <a:moveTo>
                        <a:pt x="200" y="69"/>
                      </a:moveTo>
                      <a:cubicBezTo>
                        <a:pt x="199" y="68"/>
                        <a:pt x="200" y="69"/>
                        <a:pt x="200" y="68"/>
                      </a:cubicBezTo>
                      <a:cubicBezTo>
                        <a:pt x="200" y="69"/>
                        <a:pt x="200" y="69"/>
                        <a:pt x="201" y="69"/>
                      </a:cubicBezTo>
                      <a:cubicBezTo>
                        <a:pt x="200" y="70"/>
                        <a:pt x="200" y="69"/>
                        <a:pt x="200" y="69"/>
                      </a:cubicBezTo>
                      <a:close/>
                      <a:moveTo>
                        <a:pt x="209" y="96"/>
                      </a:moveTo>
                      <a:cubicBezTo>
                        <a:pt x="209" y="97"/>
                        <a:pt x="209" y="97"/>
                        <a:pt x="208" y="97"/>
                      </a:cubicBezTo>
                      <a:cubicBezTo>
                        <a:pt x="209" y="97"/>
                        <a:pt x="209" y="96"/>
                        <a:pt x="210" y="96"/>
                      </a:cubicBezTo>
                      <a:cubicBezTo>
                        <a:pt x="209" y="98"/>
                        <a:pt x="212" y="97"/>
                        <a:pt x="212" y="97"/>
                      </a:cubicBezTo>
                      <a:cubicBezTo>
                        <a:pt x="212" y="97"/>
                        <a:pt x="212" y="98"/>
                        <a:pt x="212" y="98"/>
                      </a:cubicBezTo>
                      <a:cubicBezTo>
                        <a:pt x="211" y="99"/>
                        <a:pt x="209" y="98"/>
                        <a:pt x="208" y="100"/>
                      </a:cubicBezTo>
                      <a:cubicBezTo>
                        <a:pt x="208" y="99"/>
                        <a:pt x="208" y="99"/>
                        <a:pt x="208" y="99"/>
                      </a:cubicBezTo>
                      <a:cubicBezTo>
                        <a:pt x="208" y="99"/>
                        <a:pt x="208" y="99"/>
                        <a:pt x="208" y="98"/>
                      </a:cubicBezTo>
                      <a:cubicBezTo>
                        <a:pt x="208" y="99"/>
                        <a:pt x="209" y="99"/>
                        <a:pt x="209" y="98"/>
                      </a:cubicBezTo>
                      <a:cubicBezTo>
                        <a:pt x="209" y="98"/>
                        <a:pt x="209" y="97"/>
                        <a:pt x="208" y="97"/>
                      </a:cubicBezTo>
                      <a:cubicBezTo>
                        <a:pt x="208" y="98"/>
                        <a:pt x="209" y="98"/>
                        <a:pt x="209" y="98"/>
                      </a:cubicBezTo>
                      <a:cubicBezTo>
                        <a:pt x="208" y="98"/>
                        <a:pt x="207" y="97"/>
                        <a:pt x="207" y="98"/>
                      </a:cubicBezTo>
                      <a:cubicBezTo>
                        <a:pt x="207" y="98"/>
                        <a:pt x="208" y="97"/>
                        <a:pt x="207" y="97"/>
                      </a:cubicBezTo>
                      <a:cubicBezTo>
                        <a:pt x="207" y="96"/>
                        <a:pt x="208" y="96"/>
                        <a:pt x="209" y="96"/>
                      </a:cubicBezTo>
                      <a:close/>
                      <a:moveTo>
                        <a:pt x="209" y="98"/>
                      </a:moveTo>
                      <a:cubicBezTo>
                        <a:pt x="210" y="97"/>
                        <a:pt x="209" y="99"/>
                        <a:pt x="209" y="98"/>
                      </a:cubicBezTo>
                      <a:cubicBezTo>
                        <a:pt x="209" y="98"/>
                        <a:pt x="210" y="98"/>
                        <a:pt x="210" y="97"/>
                      </a:cubicBezTo>
                      <a:cubicBezTo>
                        <a:pt x="209" y="97"/>
                        <a:pt x="209" y="97"/>
                        <a:pt x="209" y="98"/>
                      </a:cubicBezTo>
                      <a:close/>
                      <a:moveTo>
                        <a:pt x="202" y="50"/>
                      </a:moveTo>
                      <a:cubicBezTo>
                        <a:pt x="202" y="50"/>
                        <a:pt x="201" y="50"/>
                        <a:pt x="201" y="50"/>
                      </a:cubicBezTo>
                      <a:cubicBezTo>
                        <a:pt x="201" y="50"/>
                        <a:pt x="201" y="49"/>
                        <a:pt x="202" y="50"/>
                      </a:cubicBezTo>
                      <a:close/>
                      <a:moveTo>
                        <a:pt x="211" y="76"/>
                      </a:moveTo>
                      <a:cubicBezTo>
                        <a:pt x="211" y="76"/>
                        <a:pt x="211" y="76"/>
                        <a:pt x="210" y="76"/>
                      </a:cubicBezTo>
                      <a:cubicBezTo>
                        <a:pt x="210" y="75"/>
                        <a:pt x="211" y="75"/>
                        <a:pt x="211" y="75"/>
                      </a:cubicBezTo>
                      <a:cubicBezTo>
                        <a:pt x="210" y="75"/>
                        <a:pt x="208" y="74"/>
                        <a:pt x="209" y="77"/>
                      </a:cubicBezTo>
                      <a:cubicBezTo>
                        <a:pt x="208" y="76"/>
                        <a:pt x="208" y="74"/>
                        <a:pt x="209" y="74"/>
                      </a:cubicBezTo>
                      <a:cubicBezTo>
                        <a:pt x="209" y="75"/>
                        <a:pt x="210" y="74"/>
                        <a:pt x="210" y="74"/>
                      </a:cubicBezTo>
                      <a:cubicBezTo>
                        <a:pt x="210" y="73"/>
                        <a:pt x="211" y="74"/>
                        <a:pt x="212" y="74"/>
                      </a:cubicBezTo>
                      <a:cubicBezTo>
                        <a:pt x="212" y="74"/>
                        <a:pt x="211" y="75"/>
                        <a:pt x="211" y="76"/>
                      </a:cubicBezTo>
                      <a:cubicBezTo>
                        <a:pt x="211" y="76"/>
                        <a:pt x="211" y="75"/>
                        <a:pt x="211" y="75"/>
                      </a:cubicBezTo>
                      <a:cubicBezTo>
                        <a:pt x="212" y="75"/>
                        <a:pt x="212" y="76"/>
                        <a:pt x="212" y="76"/>
                      </a:cubicBezTo>
                      <a:cubicBezTo>
                        <a:pt x="212" y="75"/>
                        <a:pt x="214" y="75"/>
                        <a:pt x="215" y="75"/>
                      </a:cubicBezTo>
                      <a:cubicBezTo>
                        <a:pt x="214" y="76"/>
                        <a:pt x="214" y="76"/>
                        <a:pt x="213" y="76"/>
                      </a:cubicBezTo>
                      <a:cubicBezTo>
                        <a:pt x="213" y="77"/>
                        <a:pt x="212" y="76"/>
                        <a:pt x="211" y="76"/>
                      </a:cubicBezTo>
                      <a:close/>
                      <a:moveTo>
                        <a:pt x="206" y="75"/>
                      </a:moveTo>
                      <a:cubicBezTo>
                        <a:pt x="206" y="74"/>
                        <a:pt x="207" y="74"/>
                        <a:pt x="207" y="74"/>
                      </a:cubicBezTo>
                      <a:cubicBezTo>
                        <a:pt x="207" y="74"/>
                        <a:pt x="207" y="74"/>
                        <a:pt x="207" y="74"/>
                      </a:cubicBezTo>
                      <a:cubicBezTo>
                        <a:pt x="206" y="74"/>
                        <a:pt x="207" y="74"/>
                        <a:pt x="207" y="74"/>
                      </a:cubicBezTo>
                      <a:cubicBezTo>
                        <a:pt x="207" y="74"/>
                        <a:pt x="207" y="74"/>
                        <a:pt x="207" y="74"/>
                      </a:cubicBezTo>
                      <a:cubicBezTo>
                        <a:pt x="207" y="74"/>
                        <a:pt x="208" y="75"/>
                        <a:pt x="208" y="74"/>
                      </a:cubicBezTo>
                      <a:cubicBezTo>
                        <a:pt x="208" y="75"/>
                        <a:pt x="207" y="75"/>
                        <a:pt x="206" y="75"/>
                      </a:cubicBezTo>
                      <a:close/>
                      <a:moveTo>
                        <a:pt x="204" y="51"/>
                      </a:moveTo>
                      <a:cubicBezTo>
                        <a:pt x="204" y="51"/>
                        <a:pt x="204" y="50"/>
                        <a:pt x="203" y="50"/>
                      </a:cubicBezTo>
                      <a:cubicBezTo>
                        <a:pt x="203" y="50"/>
                        <a:pt x="203" y="50"/>
                        <a:pt x="203" y="50"/>
                      </a:cubicBezTo>
                      <a:cubicBezTo>
                        <a:pt x="203" y="50"/>
                        <a:pt x="203" y="50"/>
                        <a:pt x="203" y="50"/>
                      </a:cubicBezTo>
                      <a:cubicBezTo>
                        <a:pt x="203" y="49"/>
                        <a:pt x="204" y="49"/>
                        <a:pt x="204" y="50"/>
                      </a:cubicBezTo>
                      <a:cubicBezTo>
                        <a:pt x="204" y="50"/>
                        <a:pt x="204" y="50"/>
                        <a:pt x="204" y="50"/>
                      </a:cubicBezTo>
                      <a:cubicBezTo>
                        <a:pt x="204" y="48"/>
                        <a:pt x="205" y="49"/>
                        <a:pt x="206" y="50"/>
                      </a:cubicBezTo>
                      <a:cubicBezTo>
                        <a:pt x="206" y="51"/>
                        <a:pt x="204" y="50"/>
                        <a:pt x="204" y="51"/>
                      </a:cubicBezTo>
                      <a:close/>
                      <a:moveTo>
                        <a:pt x="214" y="97"/>
                      </a:moveTo>
                      <a:cubicBezTo>
                        <a:pt x="214" y="96"/>
                        <a:pt x="216" y="96"/>
                        <a:pt x="216" y="95"/>
                      </a:cubicBezTo>
                      <a:cubicBezTo>
                        <a:pt x="217" y="96"/>
                        <a:pt x="216" y="96"/>
                        <a:pt x="217" y="96"/>
                      </a:cubicBezTo>
                      <a:cubicBezTo>
                        <a:pt x="217" y="97"/>
                        <a:pt x="216" y="96"/>
                        <a:pt x="216" y="97"/>
                      </a:cubicBezTo>
                      <a:cubicBezTo>
                        <a:pt x="216" y="98"/>
                        <a:pt x="217" y="96"/>
                        <a:pt x="217" y="97"/>
                      </a:cubicBezTo>
                      <a:cubicBezTo>
                        <a:pt x="218" y="97"/>
                        <a:pt x="217" y="98"/>
                        <a:pt x="218" y="98"/>
                      </a:cubicBezTo>
                      <a:cubicBezTo>
                        <a:pt x="218" y="99"/>
                        <a:pt x="217" y="98"/>
                        <a:pt x="217" y="98"/>
                      </a:cubicBezTo>
                      <a:cubicBezTo>
                        <a:pt x="217" y="98"/>
                        <a:pt x="216" y="97"/>
                        <a:pt x="215" y="98"/>
                      </a:cubicBezTo>
                      <a:cubicBezTo>
                        <a:pt x="215" y="99"/>
                        <a:pt x="215" y="99"/>
                        <a:pt x="215" y="99"/>
                      </a:cubicBezTo>
                      <a:cubicBezTo>
                        <a:pt x="215" y="99"/>
                        <a:pt x="214" y="98"/>
                        <a:pt x="214" y="99"/>
                      </a:cubicBezTo>
                      <a:cubicBezTo>
                        <a:pt x="214" y="98"/>
                        <a:pt x="215" y="97"/>
                        <a:pt x="216" y="97"/>
                      </a:cubicBezTo>
                      <a:cubicBezTo>
                        <a:pt x="216" y="96"/>
                        <a:pt x="215" y="97"/>
                        <a:pt x="214" y="97"/>
                      </a:cubicBezTo>
                      <a:close/>
                      <a:moveTo>
                        <a:pt x="204" y="45"/>
                      </a:moveTo>
                      <a:cubicBezTo>
                        <a:pt x="204" y="44"/>
                        <a:pt x="204" y="44"/>
                        <a:pt x="204" y="44"/>
                      </a:cubicBezTo>
                      <a:cubicBezTo>
                        <a:pt x="204" y="44"/>
                        <a:pt x="204" y="45"/>
                        <a:pt x="203" y="45"/>
                      </a:cubicBezTo>
                      <a:cubicBezTo>
                        <a:pt x="203" y="44"/>
                        <a:pt x="204" y="44"/>
                        <a:pt x="205" y="45"/>
                      </a:cubicBezTo>
                      <a:lnTo>
                        <a:pt x="204" y="45"/>
                      </a:lnTo>
                      <a:close/>
                      <a:moveTo>
                        <a:pt x="218" y="52"/>
                      </a:moveTo>
                      <a:cubicBezTo>
                        <a:pt x="218" y="51"/>
                        <a:pt x="218" y="52"/>
                        <a:pt x="219" y="51"/>
                      </a:cubicBezTo>
                      <a:cubicBezTo>
                        <a:pt x="219" y="52"/>
                        <a:pt x="219" y="52"/>
                        <a:pt x="219" y="52"/>
                      </a:cubicBezTo>
                      <a:cubicBezTo>
                        <a:pt x="219" y="53"/>
                        <a:pt x="217" y="52"/>
                        <a:pt x="217" y="54"/>
                      </a:cubicBezTo>
                      <a:cubicBezTo>
                        <a:pt x="217" y="54"/>
                        <a:pt x="217" y="54"/>
                        <a:pt x="217" y="53"/>
                      </a:cubicBezTo>
                      <a:cubicBezTo>
                        <a:pt x="217" y="53"/>
                        <a:pt x="217" y="53"/>
                        <a:pt x="217" y="53"/>
                      </a:cubicBezTo>
                      <a:cubicBezTo>
                        <a:pt x="217" y="53"/>
                        <a:pt x="217" y="53"/>
                        <a:pt x="216" y="53"/>
                      </a:cubicBezTo>
                      <a:cubicBezTo>
                        <a:pt x="217" y="52"/>
                        <a:pt x="217" y="53"/>
                        <a:pt x="218" y="52"/>
                      </a:cubicBezTo>
                      <a:close/>
                      <a:moveTo>
                        <a:pt x="227" y="54"/>
                      </a:moveTo>
                      <a:cubicBezTo>
                        <a:pt x="227" y="54"/>
                        <a:pt x="227" y="53"/>
                        <a:pt x="226" y="53"/>
                      </a:cubicBezTo>
                      <a:cubicBezTo>
                        <a:pt x="226" y="54"/>
                        <a:pt x="226" y="54"/>
                        <a:pt x="225" y="54"/>
                      </a:cubicBezTo>
                      <a:cubicBezTo>
                        <a:pt x="224" y="52"/>
                        <a:pt x="226" y="53"/>
                        <a:pt x="225" y="54"/>
                      </a:cubicBezTo>
                      <a:cubicBezTo>
                        <a:pt x="226" y="54"/>
                        <a:pt x="226" y="53"/>
                        <a:pt x="225" y="53"/>
                      </a:cubicBezTo>
                      <a:cubicBezTo>
                        <a:pt x="226" y="52"/>
                        <a:pt x="228" y="52"/>
                        <a:pt x="228" y="53"/>
                      </a:cubicBezTo>
                      <a:cubicBezTo>
                        <a:pt x="228" y="53"/>
                        <a:pt x="227" y="52"/>
                        <a:pt x="227" y="54"/>
                      </a:cubicBezTo>
                      <a:close/>
                      <a:moveTo>
                        <a:pt x="219" y="50"/>
                      </a:moveTo>
                      <a:cubicBezTo>
                        <a:pt x="219" y="49"/>
                        <a:pt x="219" y="50"/>
                        <a:pt x="220" y="50"/>
                      </a:cubicBezTo>
                      <a:cubicBezTo>
                        <a:pt x="220" y="50"/>
                        <a:pt x="219" y="50"/>
                        <a:pt x="220" y="51"/>
                      </a:cubicBezTo>
                      <a:cubicBezTo>
                        <a:pt x="219" y="51"/>
                        <a:pt x="219" y="50"/>
                        <a:pt x="219" y="50"/>
                      </a:cubicBezTo>
                      <a:cubicBezTo>
                        <a:pt x="219" y="50"/>
                        <a:pt x="220" y="51"/>
                        <a:pt x="219" y="50"/>
                      </a:cubicBezTo>
                      <a:close/>
                      <a:moveTo>
                        <a:pt x="228" y="59"/>
                      </a:moveTo>
                      <a:cubicBezTo>
                        <a:pt x="228" y="60"/>
                        <a:pt x="227" y="61"/>
                        <a:pt x="226" y="61"/>
                      </a:cubicBezTo>
                      <a:cubicBezTo>
                        <a:pt x="226" y="60"/>
                        <a:pt x="227" y="60"/>
                        <a:pt x="227" y="59"/>
                      </a:cubicBezTo>
                      <a:cubicBezTo>
                        <a:pt x="227" y="59"/>
                        <a:pt x="227" y="60"/>
                        <a:pt x="227" y="60"/>
                      </a:cubicBezTo>
                      <a:cubicBezTo>
                        <a:pt x="227" y="58"/>
                        <a:pt x="228" y="60"/>
                        <a:pt x="228" y="59"/>
                      </a:cubicBezTo>
                      <a:close/>
                      <a:moveTo>
                        <a:pt x="231" y="56"/>
                      </a:moveTo>
                      <a:cubicBezTo>
                        <a:pt x="231" y="56"/>
                        <a:pt x="230" y="56"/>
                        <a:pt x="230" y="56"/>
                      </a:cubicBezTo>
                      <a:cubicBezTo>
                        <a:pt x="230" y="56"/>
                        <a:pt x="231" y="56"/>
                        <a:pt x="231" y="56"/>
                      </a:cubicBezTo>
                      <a:cubicBezTo>
                        <a:pt x="231" y="57"/>
                        <a:pt x="231" y="56"/>
                        <a:pt x="231" y="56"/>
                      </a:cubicBezTo>
                      <a:cubicBezTo>
                        <a:pt x="231" y="56"/>
                        <a:pt x="231" y="56"/>
                        <a:pt x="231" y="56"/>
                      </a:cubicBezTo>
                      <a:cubicBezTo>
                        <a:pt x="232" y="57"/>
                        <a:pt x="231" y="57"/>
                        <a:pt x="231" y="57"/>
                      </a:cubicBezTo>
                      <a:cubicBezTo>
                        <a:pt x="232" y="57"/>
                        <a:pt x="232" y="56"/>
                        <a:pt x="233" y="56"/>
                      </a:cubicBezTo>
                      <a:cubicBezTo>
                        <a:pt x="233" y="57"/>
                        <a:pt x="232" y="57"/>
                        <a:pt x="231" y="58"/>
                      </a:cubicBezTo>
                      <a:cubicBezTo>
                        <a:pt x="232" y="58"/>
                        <a:pt x="232" y="58"/>
                        <a:pt x="233" y="58"/>
                      </a:cubicBezTo>
                      <a:cubicBezTo>
                        <a:pt x="232" y="60"/>
                        <a:pt x="231" y="58"/>
                        <a:pt x="230" y="59"/>
                      </a:cubicBezTo>
                      <a:cubicBezTo>
                        <a:pt x="230" y="59"/>
                        <a:pt x="231" y="59"/>
                        <a:pt x="231" y="58"/>
                      </a:cubicBezTo>
                      <a:cubicBezTo>
                        <a:pt x="230" y="58"/>
                        <a:pt x="230" y="59"/>
                        <a:pt x="229" y="58"/>
                      </a:cubicBezTo>
                      <a:cubicBezTo>
                        <a:pt x="229" y="57"/>
                        <a:pt x="231" y="58"/>
                        <a:pt x="231" y="57"/>
                      </a:cubicBezTo>
                      <a:cubicBezTo>
                        <a:pt x="230" y="57"/>
                        <a:pt x="229" y="56"/>
                        <a:pt x="229" y="57"/>
                      </a:cubicBezTo>
                      <a:cubicBezTo>
                        <a:pt x="229" y="57"/>
                        <a:pt x="229" y="57"/>
                        <a:pt x="229" y="57"/>
                      </a:cubicBezTo>
                      <a:cubicBezTo>
                        <a:pt x="228" y="57"/>
                        <a:pt x="228" y="56"/>
                        <a:pt x="227" y="57"/>
                      </a:cubicBezTo>
                      <a:cubicBezTo>
                        <a:pt x="228" y="58"/>
                        <a:pt x="228" y="57"/>
                        <a:pt x="229" y="58"/>
                      </a:cubicBezTo>
                      <a:cubicBezTo>
                        <a:pt x="228" y="58"/>
                        <a:pt x="228" y="58"/>
                        <a:pt x="228" y="58"/>
                      </a:cubicBezTo>
                      <a:cubicBezTo>
                        <a:pt x="228" y="59"/>
                        <a:pt x="229" y="59"/>
                        <a:pt x="229" y="58"/>
                      </a:cubicBezTo>
                      <a:cubicBezTo>
                        <a:pt x="229" y="58"/>
                        <a:pt x="229" y="59"/>
                        <a:pt x="230" y="59"/>
                      </a:cubicBezTo>
                      <a:cubicBezTo>
                        <a:pt x="230" y="60"/>
                        <a:pt x="229" y="60"/>
                        <a:pt x="228" y="60"/>
                      </a:cubicBezTo>
                      <a:cubicBezTo>
                        <a:pt x="228" y="59"/>
                        <a:pt x="228" y="58"/>
                        <a:pt x="227" y="59"/>
                      </a:cubicBezTo>
                      <a:cubicBezTo>
                        <a:pt x="227" y="58"/>
                        <a:pt x="227" y="58"/>
                        <a:pt x="227" y="58"/>
                      </a:cubicBezTo>
                      <a:cubicBezTo>
                        <a:pt x="227" y="57"/>
                        <a:pt x="227" y="57"/>
                        <a:pt x="226" y="57"/>
                      </a:cubicBezTo>
                      <a:cubicBezTo>
                        <a:pt x="226" y="58"/>
                        <a:pt x="227" y="59"/>
                        <a:pt x="227" y="59"/>
                      </a:cubicBezTo>
                      <a:cubicBezTo>
                        <a:pt x="226" y="59"/>
                        <a:pt x="226" y="58"/>
                        <a:pt x="225" y="58"/>
                      </a:cubicBezTo>
                      <a:cubicBezTo>
                        <a:pt x="225" y="58"/>
                        <a:pt x="225" y="59"/>
                        <a:pt x="225" y="59"/>
                      </a:cubicBezTo>
                      <a:cubicBezTo>
                        <a:pt x="225" y="60"/>
                        <a:pt x="225" y="59"/>
                        <a:pt x="225" y="58"/>
                      </a:cubicBezTo>
                      <a:cubicBezTo>
                        <a:pt x="225" y="59"/>
                        <a:pt x="224" y="58"/>
                        <a:pt x="223" y="58"/>
                      </a:cubicBezTo>
                      <a:cubicBezTo>
                        <a:pt x="224" y="59"/>
                        <a:pt x="222" y="58"/>
                        <a:pt x="222" y="59"/>
                      </a:cubicBezTo>
                      <a:cubicBezTo>
                        <a:pt x="222" y="59"/>
                        <a:pt x="222" y="60"/>
                        <a:pt x="222" y="59"/>
                      </a:cubicBezTo>
                      <a:cubicBezTo>
                        <a:pt x="222" y="59"/>
                        <a:pt x="222" y="58"/>
                        <a:pt x="223" y="58"/>
                      </a:cubicBezTo>
                      <a:cubicBezTo>
                        <a:pt x="223" y="58"/>
                        <a:pt x="223" y="58"/>
                        <a:pt x="222" y="57"/>
                      </a:cubicBezTo>
                      <a:cubicBezTo>
                        <a:pt x="223" y="57"/>
                        <a:pt x="223" y="56"/>
                        <a:pt x="224" y="56"/>
                      </a:cubicBezTo>
                      <a:cubicBezTo>
                        <a:pt x="224" y="58"/>
                        <a:pt x="224" y="57"/>
                        <a:pt x="224" y="58"/>
                      </a:cubicBezTo>
                      <a:cubicBezTo>
                        <a:pt x="225" y="57"/>
                        <a:pt x="224" y="57"/>
                        <a:pt x="224" y="57"/>
                      </a:cubicBezTo>
                      <a:cubicBezTo>
                        <a:pt x="225" y="56"/>
                        <a:pt x="225" y="57"/>
                        <a:pt x="225" y="57"/>
                      </a:cubicBezTo>
                      <a:cubicBezTo>
                        <a:pt x="225" y="56"/>
                        <a:pt x="225" y="56"/>
                        <a:pt x="226" y="56"/>
                      </a:cubicBezTo>
                      <a:cubicBezTo>
                        <a:pt x="225" y="55"/>
                        <a:pt x="225" y="55"/>
                        <a:pt x="225" y="56"/>
                      </a:cubicBezTo>
                      <a:cubicBezTo>
                        <a:pt x="225" y="55"/>
                        <a:pt x="225" y="55"/>
                        <a:pt x="226" y="55"/>
                      </a:cubicBezTo>
                      <a:cubicBezTo>
                        <a:pt x="226" y="55"/>
                        <a:pt x="226" y="55"/>
                        <a:pt x="225" y="55"/>
                      </a:cubicBezTo>
                      <a:cubicBezTo>
                        <a:pt x="226" y="56"/>
                        <a:pt x="226" y="55"/>
                        <a:pt x="227" y="54"/>
                      </a:cubicBezTo>
                      <a:cubicBezTo>
                        <a:pt x="227" y="55"/>
                        <a:pt x="227" y="55"/>
                        <a:pt x="227" y="55"/>
                      </a:cubicBezTo>
                      <a:cubicBezTo>
                        <a:pt x="228" y="56"/>
                        <a:pt x="226" y="55"/>
                        <a:pt x="227" y="56"/>
                      </a:cubicBezTo>
                      <a:cubicBezTo>
                        <a:pt x="227" y="56"/>
                        <a:pt x="227" y="56"/>
                        <a:pt x="228" y="57"/>
                      </a:cubicBezTo>
                      <a:cubicBezTo>
                        <a:pt x="228" y="56"/>
                        <a:pt x="229" y="55"/>
                        <a:pt x="229" y="56"/>
                      </a:cubicBezTo>
                      <a:cubicBezTo>
                        <a:pt x="229" y="55"/>
                        <a:pt x="230" y="55"/>
                        <a:pt x="231" y="56"/>
                      </a:cubicBezTo>
                      <a:close/>
                      <a:moveTo>
                        <a:pt x="226" y="56"/>
                      </a:moveTo>
                      <a:cubicBezTo>
                        <a:pt x="226" y="56"/>
                        <a:pt x="226" y="57"/>
                        <a:pt x="226" y="57"/>
                      </a:cubicBezTo>
                      <a:cubicBezTo>
                        <a:pt x="226" y="57"/>
                        <a:pt x="226" y="58"/>
                        <a:pt x="226" y="57"/>
                      </a:cubicBezTo>
                      <a:cubicBezTo>
                        <a:pt x="226" y="57"/>
                        <a:pt x="226" y="57"/>
                        <a:pt x="226" y="56"/>
                      </a:cubicBezTo>
                      <a:close/>
                      <a:moveTo>
                        <a:pt x="220" y="51"/>
                      </a:moveTo>
                      <a:cubicBezTo>
                        <a:pt x="220" y="51"/>
                        <a:pt x="220" y="52"/>
                        <a:pt x="221" y="52"/>
                      </a:cubicBezTo>
                      <a:cubicBezTo>
                        <a:pt x="221" y="52"/>
                        <a:pt x="220" y="53"/>
                        <a:pt x="220" y="51"/>
                      </a:cubicBezTo>
                      <a:close/>
                      <a:moveTo>
                        <a:pt x="225" y="62"/>
                      </a:moveTo>
                      <a:cubicBezTo>
                        <a:pt x="225" y="61"/>
                        <a:pt x="226" y="62"/>
                        <a:pt x="226" y="61"/>
                      </a:cubicBezTo>
                      <a:cubicBezTo>
                        <a:pt x="226" y="61"/>
                        <a:pt x="226" y="62"/>
                        <a:pt x="227" y="62"/>
                      </a:cubicBezTo>
                      <a:cubicBezTo>
                        <a:pt x="227" y="63"/>
                        <a:pt x="226" y="62"/>
                        <a:pt x="226" y="63"/>
                      </a:cubicBezTo>
                      <a:cubicBezTo>
                        <a:pt x="225" y="62"/>
                        <a:pt x="225" y="63"/>
                        <a:pt x="224" y="62"/>
                      </a:cubicBezTo>
                      <a:cubicBezTo>
                        <a:pt x="224" y="61"/>
                        <a:pt x="224" y="61"/>
                        <a:pt x="224" y="61"/>
                      </a:cubicBezTo>
                      <a:cubicBezTo>
                        <a:pt x="224" y="61"/>
                        <a:pt x="224" y="61"/>
                        <a:pt x="225" y="62"/>
                      </a:cubicBezTo>
                      <a:close/>
                      <a:moveTo>
                        <a:pt x="221" y="47"/>
                      </a:moveTo>
                      <a:cubicBezTo>
                        <a:pt x="220" y="46"/>
                        <a:pt x="221" y="47"/>
                        <a:pt x="221" y="46"/>
                      </a:cubicBezTo>
                      <a:cubicBezTo>
                        <a:pt x="221" y="46"/>
                        <a:pt x="221" y="46"/>
                        <a:pt x="220" y="46"/>
                      </a:cubicBezTo>
                      <a:cubicBezTo>
                        <a:pt x="220" y="46"/>
                        <a:pt x="220" y="46"/>
                        <a:pt x="220" y="45"/>
                      </a:cubicBezTo>
                      <a:cubicBezTo>
                        <a:pt x="221" y="45"/>
                        <a:pt x="221" y="46"/>
                        <a:pt x="221" y="45"/>
                      </a:cubicBezTo>
                      <a:cubicBezTo>
                        <a:pt x="221" y="46"/>
                        <a:pt x="222" y="45"/>
                        <a:pt x="222" y="46"/>
                      </a:cubicBezTo>
                      <a:cubicBezTo>
                        <a:pt x="222" y="46"/>
                        <a:pt x="221" y="46"/>
                        <a:pt x="221" y="46"/>
                      </a:cubicBezTo>
                      <a:cubicBezTo>
                        <a:pt x="221" y="47"/>
                        <a:pt x="221" y="47"/>
                        <a:pt x="221" y="47"/>
                      </a:cubicBezTo>
                      <a:close/>
                      <a:moveTo>
                        <a:pt x="231" y="76"/>
                      </a:moveTo>
                      <a:cubicBezTo>
                        <a:pt x="231" y="76"/>
                        <a:pt x="231" y="75"/>
                        <a:pt x="231" y="75"/>
                      </a:cubicBezTo>
                      <a:cubicBezTo>
                        <a:pt x="230" y="75"/>
                        <a:pt x="230" y="76"/>
                        <a:pt x="229" y="76"/>
                      </a:cubicBezTo>
                      <a:cubicBezTo>
                        <a:pt x="229" y="74"/>
                        <a:pt x="231" y="74"/>
                        <a:pt x="231" y="76"/>
                      </a:cubicBezTo>
                      <a:close/>
                      <a:moveTo>
                        <a:pt x="221" y="44"/>
                      </a:moveTo>
                      <a:cubicBezTo>
                        <a:pt x="221" y="44"/>
                        <a:pt x="221" y="44"/>
                        <a:pt x="220" y="44"/>
                      </a:cubicBezTo>
                      <a:cubicBezTo>
                        <a:pt x="221" y="44"/>
                        <a:pt x="221" y="42"/>
                        <a:pt x="222" y="44"/>
                      </a:cubicBezTo>
                      <a:cubicBezTo>
                        <a:pt x="222" y="44"/>
                        <a:pt x="222" y="44"/>
                        <a:pt x="221" y="44"/>
                      </a:cubicBezTo>
                      <a:cubicBezTo>
                        <a:pt x="221" y="44"/>
                        <a:pt x="221" y="45"/>
                        <a:pt x="221" y="45"/>
                      </a:cubicBezTo>
                      <a:cubicBezTo>
                        <a:pt x="221" y="46"/>
                        <a:pt x="221" y="44"/>
                        <a:pt x="221" y="44"/>
                      </a:cubicBezTo>
                      <a:close/>
                      <a:moveTo>
                        <a:pt x="224" y="47"/>
                      </a:moveTo>
                      <a:cubicBezTo>
                        <a:pt x="224" y="47"/>
                        <a:pt x="224" y="47"/>
                        <a:pt x="224" y="47"/>
                      </a:cubicBezTo>
                      <a:cubicBezTo>
                        <a:pt x="224" y="47"/>
                        <a:pt x="224" y="48"/>
                        <a:pt x="225" y="48"/>
                      </a:cubicBezTo>
                      <a:cubicBezTo>
                        <a:pt x="225" y="48"/>
                        <a:pt x="224" y="48"/>
                        <a:pt x="224" y="49"/>
                      </a:cubicBezTo>
                      <a:cubicBezTo>
                        <a:pt x="224" y="49"/>
                        <a:pt x="224" y="48"/>
                        <a:pt x="224" y="48"/>
                      </a:cubicBezTo>
                      <a:cubicBezTo>
                        <a:pt x="224" y="48"/>
                        <a:pt x="224" y="48"/>
                        <a:pt x="224" y="48"/>
                      </a:cubicBezTo>
                      <a:cubicBezTo>
                        <a:pt x="224" y="47"/>
                        <a:pt x="224" y="47"/>
                        <a:pt x="223" y="47"/>
                      </a:cubicBezTo>
                      <a:cubicBezTo>
                        <a:pt x="223" y="47"/>
                        <a:pt x="224" y="46"/>
                        <a:pt x="224" y="47"/>
                      </a:cubicBezTo>
                      <a:close/>
                      <a:moveTo>
                        <a:pt x="229" y="47"/>
                      </a:moveTo>
                      <a:cubicBezTo>
                        <a:pt x="229" y="46"/>
                        <a:pt x="229" y="46"/>
                        <a:pt x="229" y="46"/>
                      </a:cubicBezTo>
                      <a:cubicBezTo>
                        <a:pt x="229" y="46"/>
                        <a:pt x="227" y="46"/>
                        <a:pt x="227" y="47"/>
                      </a:cubicBezTo>
                      <a:cubicBezTo>
                        <a:pt x="226" y="46"/>
                        <a:pt x="225" y="47"/>
                        <a:pt x="224" y="44"/>
                      </a:cubicBezTo>
                      <a:cubicBezTo>
                        <a:pt x="225" y="44"/>
                        <a:pt x="225" y="44"/>
                        <a:pt x="225" y="45"/>
                      </a:cubicBezTo>
                      <a:cubicBezTo>
                        <a:pt x="226" y="44"/>
                        <a:pt x="227" y="45"/>
                        <a:pt x="227" y="44"/>
                      </a:cubicBezTo>
                      <a:cubicBezTo>
                        <a:pt x="228" y="45"/>
                        <a:pt x="228" y="44"/>
                        <a:pt x="229" y="45"/>
                      </a:cubicBezTo>
                      <a:cubicBezTo>
                        <a:pt x="229" y="45"/>
                        <a:pt x="229" y="45"/>
                        <a:pt x="229" y="45"/>
                      </a:cubicBezTo>
                      <a:cubicBezTo>
                        <a:pt x="229" y="44"/>
                        <a:pt x="229" y="44"/>
                        <a:pt x="228" y="44"/>
                      </a:cubicBezTo>
                      <a:cubicBezTo>
                        <a:pt x="228" y="43"/>
                        <a:pt x="230" y="45"/>
                        <a:pt x="229" y="43"/>
                      </a:cubicBezTo>
                      <a:cubicBezTo>
                        <a:pt x="230" y="43"/>
                        <a:pt x="232" y="43"/>
                        <a:pt x="231" y="42"/>
                      </a:cubicBezTo>
                      <a:cubicBezTo>
                        <a:pt x="231" y="42"/>
                        <a:pt x="232" y="43"/>
                        <a:pt x="232" y="44"/>
                      </a:cubicBezTo>
                      <a:cubicBezTo>
                        <a:pt x="231" y="44"/>
                        <a:pt x="230" y="43"/>
                        <a:pt x="230" y="45"/>
                      </a:cubicBezTo>
                      <a:cubicBezTo>
                        <a:pt x="230" y="45"/>
                        <a:pt x="230" y="45"/>
                        <a:pt x="230" y="45"/>
                      </a:cubicBezTo>
                      <a:cubicBezTo>
                        <a:pt x="230" y="45"/>
                        <a:pt x="230" y="45"/>
                        <a:pt x="230" y="45"/>
                      </a:cubicBezTo>
                      <a:cubicBezTo>
                        <a:pt x="230" y="45"/>
                        <a:pt x="230" y="45"/>
                        <a:pt x="230" y="45"/>
                      </a:cubicBezTo>
                      <a:cubicBezTo>
                        <a:pt x="230" y="45"/>
                        <a:pt x="230" y="45"/>
                        <a:pt x="230" y="45"/>
                      </a:cubicBezTo>
                      <a:cubicBezTo>
                        <a:pt x="230" y="45"/>
                        <a:pt x="230" y="45"/>
                        <a:pt x="230" y="45"/>
                      </a:cubicBezTo>
                      <a:cubicBezTo>
                        <a:pt x="230" y="43"/>
                        <a:pt x="231" y="46"/>
                        <a:pt x="232" y="46"/>
                      </a:cubicBezTo>
                      <a:cubicBezTo>
                        <a:pt x="232" y="48"/>
                        <a:pt x="230" y="47"/>
                        <a:pt x="229" y="47"/>
                      </a:cubicBezTo>
                      <a:close/>
                      <a:moveTo>
                        <a:pt x="232" y="51"/>
                      </a:moveTo>
                      <a:cubicBezTo>
                        <a:pt x="231" y="50"/>
                        <a:pt x="232" y="50"/>
                        <a:pt x="232" y="50"/>
                      </a:cubicBezTo>
                      <a:cubicBezTo>
                        <a:pt x="232" y="49"/>
                        <a:pt x="232" y="49"/>
                        <a:pt x="232" y="49"/>
                      </a:cubicBezTo>
                      <a:cubicBezTo>
                        <a:pt x="232" y="49"/>
                        <a:pt x="231" y="49"/>
                        <a:pt x="231" y="49"/>
                      </a:cubicBezTo>
                      <a:cubicBezTo>
                        <a:pt x="232" y="49"/>
                        <a:pt x="231" y="48"/>
                        <a:pt x="232" y="47"/>
                      </a:cubicBezTo>
                      <a:cubicBezTo>
                        <a:pt x="232" y="47"/>
                        <a:pt x="232" y="47"/>
                        <a:pt x="232" y="48"/>
                      </a:cubicBezTo>
                      <a:cubicBezTo>
                        <a:pt x="232" y="48"/>
                        <a:pt x="232" y="48"/>
                        <a:pt x="232" y="48"/>
                      </a:cubicBezTo>
                      <a:cubicBezTo>
                        <a:pt x="232" y="48"/>
                        <a:pt x="232" y="50"/>
                        <a:pt x="233" y="50"/>
                      </a:cubicBezTo>
                      <a:cubicBezTo>
                        <a:pt x="233" y="51"/>
                        <a:pt x="232" y="50"/>
                        <a:pt x="232" y="51"/>
                      </a:cubicBezTo>
                      <a:close/>
                      <a:moveTo>
                        <a:pt x="229" y="52"/>
                      </a:moveTo>
                      <a:cubicBezTo>
                        <a:pt x="229" y="52"/>
                        <a:pt x="229" y="52"/>
                        <a:pt x="230" y="51"/>
                      </a:cubicBezTo>
                      <a:cubicBezTo>
                        <a:pt x="230" y="51"/>
                        <a:pt x="229" y="52"/>
                        <a:pt x="230" y="52"/>
                      </a:cubicBezTo>
                      <a:cubicBezTo>
                        <a:pt x="230" y="52"/>
                        <a:pt x="229" y="53"/>
                        <a:pt x="229" y="52"/>
                      </a:cubicBezTo>
                      <a:close/>
                      <a:moveTo>
                        <a:pt x="231" y="51"/>
                      </a:moveTo>
                      <a:cubicBezTo>
                        <a:pt x="232" y="52"/>
                        <a:pt x="231" y="51"/>
                        <a:pt x="231" y="52"/>
                      </a:cubicBezTo>
                      <a:cubicBezTo>
                        <a:pt x="231" y="52"/>
                        <a:pt x="230" y="51"/>
                        <a:pt x="230" y="51"/>
                      </a:cubicBezTo>
                      <a:cubicBezTo>
                        <a:pt x="231" y="51"/>
                        <a:pt x="231" y="51"/>
                        <a:pt x="231" y="51"/>
                      </a:cubicBezTo>
                      <a:close/>
                      <a:moveTo>
                        <a:pt x="230" y="53"/>
                      </a:moveTo>
                      <a:cubicBezTo>
                        <a:pt x="230" y="52"/>
                        <a:pt x="230" y="53"/>
                        <a:pt x="231" y="52"/>
                      </a:cubicBezTo>
                      <a:cubicBezTo>
                        <a:pt x="231" y="53"/>
                        <a:pt x="231" y="53"/>
                        <a:pt x="231" y="53"/>
                      </a:cubicBezTo>
                      <a:cubicBezTo>
                        <a:pt x="231" y="54"/>
                        <a:pt x="230" y="52"/>
                        <a:pt x="230" y="53"/>
                      </a:cubicBezTo>
                      <a:cubicBezTo>
                        <a:pt x="230" y="53"/>
                        <a:pt x="230" y="53"/>
                        <a:pt x="230" y="53"/>
                      </a:cubicBezTo>
                      <a:close/>
                      <a:moveTo>
                        <a:pt x="229" y="49"/>
                      </a:moveTo>
                      <a:cubicBezTo>
                        <a:pt x="229" y="48"/>
                        <a:pt x="229" y="48"/>
                        <a:pt x="229" y="48"/>
                      </a:cubicBezTo>
                      <a:cubicBezTo>
                        <a:pt x="229" y="48"/>
                        <a:pt x="230" y="48"/>
                        <a:pt x="230" y="49"/>
                      </a:cubicBezTo>
                      <a:lnTo>
                        <a:pt x="229" y="49"/>
                      </a:lnTo>
                      <a:close/>
                      <a:moveTo>
                        <a:pt x="234" y="53"/>
                      </a:moveTo>
                      <a:cubicBezTo>
                        <a:pt x="235" y="53"/>
                        <a:pt x="235" y="52"/>
                        <a:pt x="236" y="52"/>
                      </a:cubicBezTo>
                      <a:cubicBezTo>
                        <a:pt x="236" y="53"/>
                        <a:pt x="235" y="53"/>
                        <a:pt x="235" y="54"/>
                      </a:cubicBezTo>
                      <a:cubicBezTo>
                        <a:pt x="235" y="53"/>
                        <a:pt x="234" y="54"/>
                        <a:pt x="234" y="53"/>
                      </a:cubicBezTo>
                      <a:cubicBezTo>
                        <a:pt x="233" y="54"/>
                        <a:pt x="234" y="52"/>
                        <a:pt x="234" y="53"/>
                      </a:cubicBezTo>
                      <a:close/>
                      <a:moveTo>
                        <a:pt x="234" y="42"/>
                      </a:moveTo>
                      <a:cubicBezTo>
                        <a:pt x="234" y="42"/>
                        <a:pt x="234" y="42"/>
                        <a:pt x="234" y="42"/>
                      </a:cubicBezTo>
                      <a:cubicBezTo>
                        <a:pt x="234" y="42"/>
                        <a:pt x="234" y="41"/>
                        <a:pt x="234" y="41"/>
                      </a:cubicBezTo>
                      <a:cubicBezTo>
                        <a:pt x="234" y="41"/>
                        <a:pt x="234" y="40"/>
                        <a:pt x="234" y="41"/>
                      </a:cubicBezTo>
                      <a:cubicBezTo>
                        <a:pt x="235" y="42"/>
                        <a:pt x="234" y="41"/>
                        <a:pt x="234" y="42"/>
                      </a:cubicBezTo>
                      <a:close/>
                      <a:moveTo>
                        <a:pt x="234" y="39"/>
                      </a:moveTo>
                      <a:cubicBezTo>
                        <a:pt x="233" y="39"/>
                        <a:pt x="233" y="39"/>
                        <a:pt x="233" y="38"/>
                      </a:cubicBezTo>
                      <a:cubicBezTo>
                        <a:pt x="233" y="38"/>
                        <a:pt x="233" y="39"/>
                        <a:pt x="234" y="39"/>
                      </a:cubicBezTo>
                      <a:close/>
                      <a:moveTo>
                        <a:pt x="245" y="53"/>
                      </a:moveTo>
                      <a:cubicBezTo>
                        <a:pt x="245" y="52"/>
                        <a:pt x="245" y="52"/>
                        <a:pt x="245" y="52"/>
                      </a:cubicBezTo>
                      <a:cubicBezTo>
                        <a:pt x="245" y="53"/>
                        <a:pt x="246" y="53"/>
                        <a:pt x="245" y="53"/>
                      </a:cubicBezTo>
                      <a:cubicBezTo>
                        <a:pt x="245" y="54"/>
                        <a:pt x="245" y="52"/>
                        <a:pt x="244" y="52"/>
                      </a:cubicBezTo>
                      <a:cubicBezTo>
                        <a:pt x="244" y="52"/>
                        <a:pt x="245" y="52"/>
                        <a:pt x="245" y="53"/>
                      </a:cubicBezTo>
                      <a:close/>
                      <a:moveTo>
                        <a:pt x="245" y="51"/>
                      </a:moveTo>
                      <a:cubicBezTo>
                        <a:pt x="245" y="50"/>
                        <a:pt x="246" y="52"/>
                        <a:pt x="246" y="51"/>
                      </a:cubicBezTo>
                      <a:cubicBezTo>
                        <a:pt x="247" y="51"/>
                        <a:pt x="247" y="52"/>
                        <a:pt x="248" y="52"/>
                      </a:cubicBezTo>
                      <a:cubicBezTo>
                        <a:pt x="248" y="52"/>
                        <a:pt x="247" y="52"/>
                        <a:pt x="248" y="53"/>
                      </a:cubicBezTo>
                      <a:cubicBezTo>
                        <a:pt x="247" y="52"/>
                        <a:pt x="247" y="53"/>
                        <a:pt x="246" y="53"/>
                      </a:cubicBezTo>
                      <a:cubicBezTo>
                        <a:pt x="246" y="53"/>
                        <a:pt x="247" y="54"/>
                        <a:pt x="247" y="54"/>
                      </a:cubicBezTo>
                      <a:cubicBezTo>
                        <a:pt x="246" y="54"/>
                        <a:pt x="246" y="54"/>
                        <a:pt x="246" y="54"/>
                      </a:cubicBezTo>
                      <a:cubicBezTo>
                        <a:pt x="246" y="54"/>
                        <a:pt x="246" y="53"/>
                        <a:pt x="246" y="53"/>
                      </a:cubicBezTo>
                      <a:cubicBezTo>
                        <a:pt x="246" y="52"/>
                        <a:pt x="246" y="52"/>
                        <a:pt x="246" y="52"/>
                      </a:cubicBezTo>
                      <a:cubicBezTo>
                        <a:pt x="246" y="52"/>
                        <a:pt x="246" y="52"/>
                        <a:pt x="246" y="52"/>
                      </a:cubicBezTo>
                      <a:cubicBezTo>
                        <a:pt x="246" y="51"/>
                        <a:pt x="245" y="51"/>
                        <a:pt x="245" y="51"/>
                      </a:cubicBezTo>
                      <a:close/>
                      <a:moveTo>
                        <a:pt x="249" y="39"/>
                      </a:moveTo>
                      <a:cubicBezTo>
                        <a:pt x="250" y="39"/>
                        <a:pt x="250" y="39"/>
                        <a:pt x="251" y="39"/>
                      </a:cubicBezTo>
                      <a:cubicBezTo>
                        <a:pt x="252" y="38"/>
                        <a:pt x="253" y="37"/>
                        <a:pt x="252" y="39"/>
                      </a:cubicBezTo>
                      <a:cubicBezTo>
                        <a:pt x="252" y="39"/>
                        <a:pt x="252" y="40"/>
                        <a:pt x="252" y="40"/>
                      </a:cubicBezTo>
                      <a:cubicBezTo>
                        <a:pt x="252" y="40"/>
                        <a:pt x="251" y="40"/>
                        <a:pt x="250" y="39"/>
                      </a:cubicBezTo>
                      <a:cubicBezTo>
                        <a:pt x="250" y="40"/>
                        <a:pt x="250" y="41"/>
                        <a:pt x="250" y="41"/>
                      </a:cubicBezTo>
                      <a:cubicBezTo>
                        <a:pt x="250" y="40"/>
                        <a:pt x="249" y="40"/>
                        <a:pt x="249" y="40"/>
                      </a:cubicBezTo>
                      <a:cubicBezTo>
                        <a:pt x="249" y="40"/>
                        <a:pt x="250" y="40"/>
                        <a:pt x="249" y="39"/>
                      </a:cubicBezTo>
                      <a:close/>
                      <a:moveTo>
                        <a:pt x="251" y="40"/>
                      </a:moveTo>
                      <a:cubicBezTo>
                        <a:pt x="251" y="40"/>
                        <a:pt x="252" y="40"/>
                        <a:pt x="252" y="39"/>
                      </a:cubicBezTo>
                      <a:cubicBezTo>
                        <a:pt x="251" y="39"/>
                        <a:pt x="250" y="39"/>
                        <a:pt x="251" y="40"/>
                      </a:cubicBezTo>
                      <a:close/>
                      <a:moveTo>
                        <a:pt x="250" y="35"/>
                      </a:moveTo>
                      <a:cubicBezTo>
                        <a:pt x="250" y="36"/>
                        <a:pt x="249" y="35"/>
                        <a:pt x="248" y="35"/>
                      </a:cubicBezTo>
                      <a:cubicBezTo>
                        <a:pt x="247" y="34"/>
                        <a:pt x="248" y="35"/>
                        <a:pt x="248" y="35"/>
                      </a:cubicBezTo>
                      <a:cubicBezTo>
                        <a:pt x="249" y="35"/>
                        <a:pt x="248" y="34"/>
                        <a:pt x="249" y="34"/>
                      </a:cubicBezTo>
                      <a:cubicBezTo>
                        <a:pt x="249" y="35"/>
                        <a:pt x="249" y="35"/>
                        <a:pt x="250" y="35"/>
                      </a:cubicBezTo>
                      <a:cubicBezTo>
                        <a:pt x="250" y="35"/>
                        <a:pt x="250" y="35"/>
                        <a:pt x="250" y="35"/>
                      </a:cubicBezTo>
                      <a:close/>
                      <a:moveTo>
                        <a:pt x="251" y="34"/>
                      </a:moveTo>
                      <a:cubicBezTo>
                        <a:pt x="252" y="35"/>
                        <a:pt x="251" y="34"/>
                        <a:pt x="250" y="35"/>
                      </a:cubicBezTo>
                      <a:cubicBezTo>
                        <a:pt x="250" y="34"/>
                        <a:pt x="251" y="34"/>
                        <a:pt x="251" y="33"/>
                      </a:cubicBezTo>
                      <a:cubicBezTo>
                        <a:pt x="252" y="33"/>
                        <a:pt x="252" y="34"/>
                        <a:pt x="252" y="34"/>
                      </a:cubicBezTo>
                      <a:cubicBezTo>
                        <a:pt x="253" y="35"/>
                        <a:pt x="252" y="34"/>
                        <a:pt x="251" y="34"/>
                      </a:cubicBezTo>
                      <a:close/>
                      <a:moveTo>
                        <a:pt x="261" y="33"/>
                      </a:moveTo>
                      <a:cubicBezTo>
                        <a:pt x="260" y="32"/>
                        <a:pt x="261" y="32"/>
                        <a:pt x="262" y="31"/>
                      </a:cubicBezTo>
                      <a:cubicBezTo>
                        <a:pt x="262" y="32"/>
                        <a:pt x="261" y="32"/>
                        <a:pt x="261" y="33"/>
                      </a:cubicBezTo>
                      <a:cubicBezTo>
                        <a:pt x="263" y="32"/>
                        <a:pt x="265" y="31"/>
                        <a:pt x="266" y="30"/>
                      </a:cubicBezTo>
                      <a:cubicBezTo>
                        <a:pt x="267" y="30"/>
                        <a:pt x="267" y="30"/>
                        <a:pt x="267" y="30"/>
                      </a:cubicBezTo>
                      <a:cubicBezTo>
                        <a:pt x="267" y="30"/>
                        <a:pt x="267" y="29"/>
                        <a:pt x="268" y="29"/>
                      </a:cubicBezTo>
                      <a:cubicBezTo>
                        <a:pt x="268" y="29"/>
                        <a:pt x="268" y="30"/>
                        <a:pt x="267" y="30"/>
                      </a:cubicBezTo>
                      <a:cubicBezTo>
                        <a:pt x="268" y="30"/>
                        <a:pt x="268" y="29"/>
                        <a:pt x="269" y="30"/>
                      </a:cubicBezTo>
                      <a:cubicBezTo>
                        <a:pt x="269" y="29"/>
                        <a:pt x="269" y="29"/>
                        <a:pt x="269" y="28"/>
                      </a:cubicBezTo>
                      <a:cubicBezTo>
                        <a:pt x="269" y="28"/>
                        <a:pt x="270" y="29"/>
                        <a:pt x="270" y="29"/>
                      </a:cubicBezTo>
                      <a:cubicBezTo>
                        <a:pt x="270" y="29"/>
                        <a:pt x="271" y="28"/>
                        <a:pt x="271" y="28"/>
                      </a:cubicBezTo>
                      <a:cubicBezTo>
                        <a:pt x="271" y="30"/>
                        <a:pt x="270" y="30"/>
                        <a:pt x="269" y="30"/>
                      </a:cubicBezTo>
                      <a:cubicBezTo>
                        <a:pt x="269" y="30"/>
                        <a:pt x="269" y="30"/>
                        <a:pt x="269" y="30"/>
                      </a:cubicBezTo>
                      <a:cubicBezTo>
                        <a:pt x="268" y="31"/>
                        <a:pt x="267" y="30"/>
                        <a:pt x="265" y="31"/>
                      </a:cubicBezTo>
                      <a:cubicBezTo>
                        <a:pt x="266" y="32"/>
                        <a:pt x="266" y="31"/>
                        <a:pt x="266" y="31"/>
                      </a:cubicBezTo>
                      <a:cubicBezTo>
                        <a:pt x="266" y="32"/>
                        <a:pt x="266" y="32"/>
                        <a:pt x="265" y="32"/>
                      </a:cubicBezTo>
                      <a:cubicBezTo>
                        <a:pt x="265" y="32"/>
                        <a:pt x="266" y="31"/>
                        <a:pt x="265" y="31"/>
                      </a:cubicBezTo>
                      <a:cubicBezTo>
                        <a:pt x="265" y="32"/>
                        <a:pt x="264" y="32"/>
                        <a:pt x="264" y="33"/>
                      </a:cubicBezTo>
                      <a:cubicBezTo>
                        <a:pt x="262" y="32"/>
                        <a:pt x="261" y="35"/>
                        <a:pt x="259" y="35"/>
                      </a:cubicBezTo>
                      <a:cubicBezTo>
                        <a:pt x="258" y="34"/>
                        <a:pt x="258" y="36"/>
                        <a:pt x="257" y="35"/>
                      </a:cubicBezTo>
                      <a:cubicBezTo>
                        <a:pt x="257" y="35"/>
                        <a:pt x="257" y="35"/>
                        <a:pt x="257" y="36"/>
                      </a:cubicBezTo>
                      <a:cubicBezTo>
                        <a:pt x="255" y="35"/>
                        <a:pt x="253" y="36"/>
                        <a:pt x="251" y="37"/>
                      </a:cubicBezTo>
                      <a:cubicBezTo>
                        <a:pt x="253" y="35"/>
                        <a:pt x="257" y="34"/>
                        <a:pt x="259" y="32"/>
                      </a:cubicBezTo>
                      <a:cubicBezTo>
                        <a:pt x="260" y="33"/>
                        <a:pt x="260" y="33"/>
                        <a:pt x="261" y="33"/>
                      </a:cubicBezTo>
                      <a:close/>
                      <a:moveTo>
                        <a:pt x="253" y="39"/>
                      </a:moveTo>
                      <a:cubicBezTo>
                        <a:pt x="253" y="38"/>
                        <a:pt x="254" y="39"/>
                        <a:pt x="254" y="38"/>
                      </a:cubicBezTo>
                      <a:cubicBezTo>
                        <a:pt x="254" y="39"/>
                        <a:pt x="254" y="39"/>
                        <a:pt x="254" y="39"/>
                      </a:cubicBezTo>
                      <a:cubicBezTo>
                        <a:pt x="254" y="39"/>
                        <a:pt x="254" y="40"/>
                        <a:pt x="254" y="40"/>
                      </a:cubicBezTo>
                      <a:cubicBezTo>
                        <a:pt x="253" y="40"/>
                        <a:pt x="254" y="39"/>
                        <a:pt x="253" y="39"/>
                      </a:cubicBezTo>
                      <a:close/>
                      <a:moveTo>
                        <a:pt x="273" y="24"/>
                      </a:moveTo>
                      <a:cubicBezTo>
                        <a:pt x="270" y="26"/>
                        <a:pt x="266" y="26"/>
                        <a:pt x="264" y="27"/>
                      </a:cubicBezTo>
                      <a:cubicBezTo>
                        <a:pt x="266" y="25"/>
                        <a:pt x="270" y="24"/>
                        <a:pt x="273" y="24"/>
                      </a:cubicBezTo>
                      <a:close/>
                      <a:moveTo>
                        <a:pt x="284" y="24"/>
                      </a:moveTo>
                      <a:cubicBezTo>
                        <a:pt x="285" y="25"/>
                        <a:pt x="284" y="25"/>
                        <a:pt x="284" y="26"/>
                      </a:cubicBezTo>
                      <a:cubicBezTo>
                        <a:pt x="284" y="26"/>
                        <a:pt x="284" y="26"/>
                        <a:pt x="284" y="26"/>
                      </a:cubicBezTo>
                      <a:cubicBezTo>
                        <a:pt x="283" y="26"/>
                        <a:pt x="284" y="26"/>
                        <a:pt x="284" y="26"/>
                      </a:cubicBezTo>
                      <a:cubicBezTo>
                        <a:pt x="284" y="25"/>
                        <a:pt x="284" y="25"/>
                        <a:pt x="283" y="25"/>
                      </a:cubicBezTo>
                      <a:cubicBezTo>
                        <a:pt x="283" y="25"/>
                        <a:pt x="283" y="25"/>
                        <a:pt x="283" y="25"/>
                      </a:cubicBezTo>
                      <a:cubicBezTo>
                        <a:pt x="283" y="26"/>
                        <a:pt x="283" y="25"/>
                        <a:pt x="283" y="25"/>
                      </a:cubicBezTo>
                      <a:cubicBezTo>
                        <a:pt x="284" y="25"/>
                        <a:pt x="284" y="25"/>
                        <a:pt x="284" y="24"/>
                      </a:cubicBezTo>
                      <a:close/>
                      <a:moveTo>
                        <a:pt x="296" y="13"/>
                      </a:moveTo>
                      <a:cubicBezTo>
                        <a:pt x="297" y="12"/>
                        <a:pt x="297" y="13"/>
                        <a:pt x="298" y="13"/>
                      </a:cubicBezTo>
                      <a:cubicBezTo>
                        <a:pt x="298" y="13"/>
                        <a:pt x="298" y="13"/>
                        <a:pt x="298" y="14"/>
                      </a:cubicBezTo>
                      <a:cubicBezTo>
                        <a:pt x="298" y="13"/>
                        <a:pt x="297" y="14"/>
                        <a:pt x="297" y="13"/>
                      </a:cubicBezTo>
                      <a:cubicBezTo>
                        <a:pt x="296" y="14"/>
                        <a:pt x="296" y="14"/>
                        <a:pt x="296" y="14"/>
                      </a:cubicBezTo>
                      <a:cubicBezTo>
                        <a:pt x="295" y="14"/>
                        <a:pt x="296" y="14"/>
                        <a:pt x="295" y="14"/>
                      </a:cubicBezTo>
                      <a:cubicBezTo>
                        <a:pt x="295" y="14"/>
                        <a:pt x="295" y="14"/>
                        <a:pt x="295" y="15"/>
                      </a:cubicBezTo>
                      <a:cubicBezTo>
                        <a:pt x="295" y="14"/>
                        <a:pt x="294" y="14"/>
                        <a:pt x="294" y="14"/>
                      </a:cubicBezTo>
                      <a:cubicBezTo>
                        <a:pt x="295" y="14"/>
                        <a:pt x="295" y="13"/>
                        <a:pt x="295" y="13"/>
                      </a:cubicBezTo>
                      <a:cubicBezTo>
                        <a:pt x="295" y="12"/>
                        <a:pt x="295" y="14"/>
                        <a:pt x="296" y="13"/>
                      </a:cubicBezTo>
                      <a:close/>
                      <a:moveTo>
                        <a:pt x="321" y="7"/>
                      </a:moveTo>
                      <a:cubicBezTo>
                        <a:pt x="320" y="7"/>
                        <a:pt x="318" y="7"/>
                        <a:pt x="317" y="7"/>
                      </a:cubicBezTo>
                      <a:cubicBezTo>
                        <a:pt x="316" y="7"/>
                        <a:pt x="317" y="7"/>
                        <a:pt x="317" y="7"/>
                      </a:cubicBezTo>
                      <a:cubicBezTo>
                        <a:pt x="317" y="8"/>
                        <a:pt x="316" y="8"/>
                        <a:pt x="316" y="8"/>
                      </a:cubicBezTo>
                      <a:cubicBezTo>
                        <a:pt x="316" y="8"/>
                        <a:pt x="316" y="8"/>
                        <a:pt x="316" y="7"/>
                      </a:cubicBezTo>
                      <a:cubicBezTo>
                        <a:pt x="315" y="8"/>
                        <a:pt x="315" y="8"/>
                        <a:pt x="315" y="8"/>
                      </a:cubicBezTo>
                      <a:cubicBezTo>
                        <a:pt x="315" y="8"/>
                        <a:pt x="316" y="7"/>
                        <a:pt x="316" y="8"/>
                      </a:cubicBezTo>
                      <a:cubicBezTo>
                        <a:pt x="313" y="9"/>
                        <a:pt x="312" y="12"/>
                        <a:pt x="310" y="11"/>
                      </a:cubicBezTo>
                      <a:cubicBezTo>
                        <a:pt x="310" y="11"/>
                        <a:pt x="311" y="10"/>
                        <a:pt x="311" y="11"/>
                      </a:cubicBezTo>
                      <a:cubicBezTo>
                        <a:pt x="311" y="11"/>
                        <a:pt x="311" y="10"/>
                        <a:pt x="311" y="10"/>
                      </a:cubicBezTo>
                      <a:cubicBezTo>
                        <a:pt x="310" y="10"/>
                        <a:pt x="309" y="10"/>
                        <a:pt x="308" y="9"/>
                      </a:cubicBezTo>
                      <a:cubicBezTo>
                        <a:pt x="308" y="9"/>
                        <a:pt x="308" y="10"/>
                        <a:pt x="307" y="10"/>
                      </a:cubicBezTo>
                      <a:cubicBezTo>
                        <a:pt x="307" y="9"/>
                        <a:pt x="307" y="9"/>
                        <a:pt x="306" y="9"/>
                      </a:cubicBezTo>
                      <a:cubicBezTo>
                        <a:pt x="306" y="7"/>
                        <a:pt x="308" y="9"/>
                        <a:pt x="308" y="8"/>
                      </a:cubicBezTo>
                      <a:cubicBezTo>
                        <a:pt x="309" y="8"/>
                        <a:pt x="308" y="9"/>
                        <a:pt x="308" y="9"/>
                      </a:cubicBezTo>
                      <a:cubicBezTo>
                        <a:pt x="309" y="8"/>
                        <a:pt x="310" y="9"/>
                        <a:pt x="310" y="9"/>
                      </a:cubicBezTo>
                      <a:cubicBezTo>
                        <a:pt x="310" y="9"/>
                        <a:pt x="310" y="7"/>
                        <a:pt x="311" y="9"/>
                      </a:cubicBezTo>
                      <a:cubicBezTo>
                        <a:pt x="311" y="8"/>
                        <a:pt x="311" y="8"/>
                        <a:pt x="311" y="7"/>
                      </a:cubicBezTo>
                      <a:cubicBezTo>
                        <a:pt x="312" y="7"/>
                        <a:pt x="312" y="7"/>
                        <a:pt x="312" y="7"/>
                      </a:cubicBezTo>
                      <a:cubicBezTo>
                        <a:pt x="311" y="8"/>
                        <a:pt x="311" y="8"/>
                        <a:pt x="312" y="8"/>
                      </a:cubicBezTo>
                      <a:cubicBezTo>
                        <a:pt x="312" y="8"/>
                        <a:pt x="312" y="8"/>
                        <a:pt x="312" y="8"/>
                      </a:cubicBezTo>
                      <a:cubicBezTo>
                        <a:pt x="312" y="9"/>
                        <a:pt x="312" y="7"/>
                        <a:pt x="313" y="7"/>
                      </a:cubicBezTo>
                      <a:cubicBezTo>
                        <a:pt x="312" y="8"/>
                        <a:pt x="313" y="8"/>
                        <a:pt x="314" y="8"/>
                      </a:cubicBezTo>
                      <a:cubicBezTo>
                        <a:pt x="314" y="8"/>
                        <a:pt x="313" y="8"/>
                        <a:pt x="313" y="8"/>
                      </a:cubicBezTo>
                      <a:cubicBezTo>
                        <a:pt x="314" y="7"/>
                        <a:pt x="315" y="8"/>
                        <a:pt x="315" y="7"/>
                      </a:cubicBezTo>
                      <a:cubicBezTo>
                        <a:pt x="315" y="7"/>
                        <a:pt x="315" y="6"/>
                        <a:pt x="315" y="6"/>
                      </a:cubicBezTo>
                      <a:cubicBezTo>
                        <a:pt x="316" y="6"/>
                        <a:pt x="316" y="6"/>
                        <a:pt x="316" y="7"/>
                      </a:cubicBezTo>
                      <a:cubicBezTo>
                        <a:pt x="316" y="6"/>
                        <a:pt x="317" y="6"/>
                        <a:pt x="317" y="6"/>
                      </a:cubicBezTo>
                      <a:cubicBezTo>
                        <a:pt x="317" y="6"/>
                        <a:pt x="319" y="7"/>
                        <a:pt x="319" y="6"/>
                      </a:cubicBezTo>
                      <a:cubicBezTo>
                        <a:pt x="318" y="5"/>
                        <a:pt x="318" y="6"/>
                        <a:pt x="318" y="6"/>
                      </a:cubicBezTo>
                      <a:cubicBezTo>
                        <a:pt x="317" y="4"/>
                        <a:pt x="319" y="5"/>
                        <a:pt x="319" y="5"/>
                      </a:cubicBezTo>
                      <a:cubicBezTo>
                        <a:pt x="320" y="5"/>
                        <a:pt x="318" y="5"/>
                        <a:pt x="318" y="4"/>
                      </a:cubicBezTo>
                      <a:cubicBezTo>
                        <a:pt x="320" y="4"/>
                        <a:pt x="321" y="4"/>
                        <a:pt x="323" y="4"/>
                      </a:cubicBezTo>
                      <a:cubicBezTo>
                        <a:pt x="323" y="4"/>
                        <a:pt x="322" y="4"/>
                        <a:pt x="322" y="5"/>
                      </a:cubicBezTo>
                      <a:cubicBezTo>
                        <a:pt x="322" y="4"/>
                        <a:pt x="321" y="4"/>
                        <a:pt x="320" y="5"/>
                      </a:cubicBezTo>
                      <a:cubicBezTo>
                        <a:pt x="321" y="5"/>
                        <a:pt x="321" y="5"/>
                        <a:pt x="322" y="5"/>
                      </a:cubicBezTo>
                      <a:cubicBezTo>
                        <a:pt x="322" y="5"/>
                        <a:pt x="321" y="5"/>
                        <a:pt x="321" y="6"/>
                      </a:cubicBezTo>
                      <a:cubicBezTo>
                        <a:pt x="321" y="7"/>
                        <a:pt x="320" y="6"/>
                        <a:pt x="320" y="6"/>
                      </a:cubicBezTo>
                      <a:cubicBezTo>
                        <a:pt x="320" y="7"/>
                        <a:pt x="321" y="6"/>
                        <a:pt x="321" y="7"/>
                      </a:cubicBezTo>
                      <a:close/>
                      <a:moveTo>
                        <a:pt x="308" y="14"/>
                      </a:moveTo>
                      <a:cubicBezTo>
                        <a:pt x="309" y="13"/>
                        <a:pt x="310" y="14"/>
                        <a:pt x="310" y="14"/>
                      </a:cubicBezTo>
                      <a:cubicBezTo>
                        <a:pt x="310" y="15"/>
                        <a:pt x="309" y="14"/>
                        <a:pt x="308" y="14"/>
                      </a:cubicBezTo>
                      <a:close/>
                      <a:moveTo>
                        <a:pt x="312" y="13"/>
                      </a:moveTo>
                      <a:cubicBezTo>
                        <a:pt x="312" y="13"/>
                        <a:pt x="312" y="13"/>
                        <a:pt x="313" y="13"/>
                      </a:cubicBezTo>
                      <a:cubicBezTo>
                        <a:pt x="312" y="14"/>
                        <a:pt x="310" y="13"/>
                        <a:pt x="312" y="13"/>
                      </a:cubicBezTo>
                      <a:close/>
                      <a:moveTo>
                        <a:pt x="313" y="15"/>
                      </a:moveTo>
                      <a:cubicBezTo>
                        <a:pt x="314" y="16"/>
                        <a:pt x="314" y="14"/>
                        <a:pt x="315" y="14"/>
                      </a:cubicBezTo>
                      <a:cubicBezTo>
                        <a:pt x="315" y="15"/>
                        <a:pt x="313" y="16"/>
                        <a:pt x="313" y="15"/>
                      </a:cubicBezTo>
                      <a:close/>
                      <a:moveTo>
                        <a:pt x="329" y="2"/>
                      </a:moveTo>
                      <a:cubicBezTo>
                        <a:pt x="329" y="3"/>
                        <a:pt x="328" y="3"/>
                        <a:pt x="328" y="3"/>
                      </a:cubicBezTo>
                      <a:cubicBezTo>
                        <a:pt x="328" y="3"/>
                        <a:pt x="328" y="2"/>
                        <a:pt x="329" y="2"/>
                      </a:cubicBezTo>
                      <a:close/>
                      <a:moveTo>
                        <a:pt x="334" y="12"/>
                      </a:moveTo>
                      <a:cubicBezTo>
                        <a:pt x="334" y="13"/>
                        <a:pt x="334" y="13"/>
                        <a:pt x="335" y="14"/>
                      </a:cubicBezTo>
                      <a:cubicBezTo>
                        <a:pt x="334" y="13"/>
                        <a:pt x="334" y="13"/>
                        <a:pt x="333" y="14"/>
                      </a:cubicBezTo>
                      <a:cubicBezTo>
                        <a:pt x="333" y="13"/>
                        <a:pt x="332" y="13"/>
                        <a:pt x="332" y="13"/>
                      </a:cubicBezTo>
                      <a:cubicBezTo>
                        <a:pt x="333" y="13"/>
                        <a:pt x="333" y="13"/>
                        <a:pt x="334" y="12"/>
                      </a:cubicBezTo>
                      <a:close/>
                      <a:moveTo>
                        <a:pt x="335" y="11"/>
                      </a:moveTo>
                      <a:cubicBezTo>
                        <a:pt x="336" y="11"/>
                        <a:pt x="335" y="12"/>
                        <a:pt x="335" y="12"/>
                      </a:cubicBezTo>
                      <a:cubicBezTo>
                        <a:pt x="335" y="13"/>
                        <a:pt x="335" y="12"/>
                        <a:pt x="336" y="13"/>
                      </a:cubicBezTo>
                      <a:cubicBezTo>
                        <a:pt x="336" y="13"/>
                        <a:pt x="335" y="13"/>
                        <a:pt x="334" y="13"/>
                      </a:cubicBezTo>
                      <a:cubicBezTo>
                        <a:pt x="334" y="12"/>
                        <a:pt x="335" y="12"/>
                        <a:pt x="335" y="11"/>
                      </a:cubicBezTo>
                      <a:close/>
                      <a:moveTo>
                        <a:pt x="352" y="25"/>
                      </a:moveTo>
                      <a:cubicBezTo>
                        <a:pt x="352" y="24"/>
                        <a:pt x="352" y="24"/>
                        <a:pt x="352" y="24"/>
                      </a:cubicBezTo>
                      <a:cubicBezTo>
                        <a:pt x="353" y="25"/>
                        <a:pt x="353" y="24"/>
                        <a:pt x="354" y="25"/>
                      </a:cubicBezTo>
                      <a:cubicBezTo>
                        <a:pt x="353" y="25"/>
                        <a:pt x="352" y="25"/>
                        <a:pt x="352" y="25"/>
                      </a:cubicBezTo>
                      <a:close/>
                      <a:moveTo>
                        <a:pt x="356" y="7"/>
                      </a:moveTo>
                      <a:cubicBezTo>
                        <a:pt x="356" y="7"/>
                        <a:pt x="357" y="8"/>
                        <a:pt x="358" y="8"/>
                      </a:cubicBezTo>
                      <a:cubicBezTo>
                        <a:pt x="357" y="8"/>
                        <a:pt x="356" y="7"/>
                        <a:pt x="356" y="7"/>
                      </a:cubicBezTo>
                      <a:close/>
                      <a:moveTo>
                        <a:pt x="57" y="151"/>
                      </a:moveTo>
                      <a:cubicBezTo>
                        <a:pt x="56" y="150"/>
                        <a:pt x="55" y="150"/>
                        <a:pt x="55" y="148"/>
                      </a:cubicBezTo>
                      <a:cubicBezTo>
                        <a:pt x="55" y="149"/>
                        <a:pt x="55" y="149"/>
                        <a:pt x="56" y="149"/>
                      </a:cubicBezTo>
                      <a:cubicBezTo>
                        <a:pt x="56" y="150"/>
                        <a:pt x="57" y="150"/>
                        <a:pt x="57" y="151"/>
                      </a:cubicBezTo>
                      <a:close/>
                      <a:moveTo>
                        <a:pt x="89" y="121"/>
                      </a:moveTo>
                      <a:cubicBezTo>
                        <a:pt x="89" y="121"/>
                        <a:pt x="89" y="120"/>
                        <a:pt x="89" y="120"/>
                      </a:cubicBezTo>
                      <a:cubicBezTo>
                        <a:pt x="89" y="119"/>
                        <a:pt x="90" y="121"/>
                        <a:pt x="90" y="120"/>
                      </a:cubicBezTo>
                      <a:cubicBezTo>
                        <a:pt x="90" y="121"/>
                        <a:pt x="89" y="120"/>
                        <a:pt x="89" y="121"/>
                      </a:cubicBezTo>
                      <a:close/>
                      <a:moveTo>
                        <a:pt x="87" y="112"/>
                      </a:moveTo>
                      <a:cubicBezTo>
                        <a:pt x="87" y="111"/>
                        <a:pt x="87" y="111"/>
                        <a:pt x="87" y="111"/>
                      </a:cubicBezTo>
                      <a:cubicBezTo>
                        <a:pt x="87" y="111"/>
                        <a:pt x="87" y="111"/>
                        <a:pt x="88" y="111"/>
                      </a:cubicBezTo>
                      <a:cubicBezTo>
                        <a:pt x="87" y="111"/>
                        <a:pt x="87" y="112"/>
                        <a:pt x="87" y="112"/>
                      </a:cubicBezTo>
                      <a:close/>
                      <a:moveTo>
                        <a:pt x="90" y="112"/>
                      </a:moveTo>
                      <a:cubicBezTo>
                        <a:pt x="91" y="112"/>
                        <a:pt x="91" y="112"/>
                        <a:pt x="92" y="112"/>
                      </a:cubicBezTo>
                      <a:cubicBezTo>
                        <a:pt x="92" y="112"/>
                        <a:pt x="92" y="112"/>
                        <a:pt x="92" y="113"/>
                      </a:cubicBezTo>
                      <a:cubicBezTo>
                        <a:pt x="92" y="113"/>
                        <a:pt x="92" y="113"/>
                        <a:pt x="92" y="114"/>
                      </a:cubicBezTo>
                      <a:cubicBezTo>
                        <a:pt x="91" y="114"/>
                        <a:pt x="91" y="114"/>
                        <a:pt x="90" y="113"/>
                      </a:cubicBezTo>
                      <a:cubicBezTo>
                        <a:pt x="90" y="112"/>
                        <a:pt x="91" y="113"/>
                        <a:pt x="90" y="112"/>
                      </a:cubicBezTo>
                      <a:close/>
                      <a:moveTo>
                        <a:pt x="87" y="95"/>
                      </a:moveTo>
                      <a:cubicBezTo>
                        <a:pt x="87" y="94"/>
                        <a:pt x="87" y="94"/>
                        <a:pt x="87" y="94"/>
                      </a:cubicBezTo>
                      <a:cubicBezTo>
                        <a:pt x="88" y="93"/>
                        <a:pt x="88" y="93"/>
                        <a:pt x="88" y="94"/>
                      </a:cubicBezTo>
                      <a:cubicBezTo>
                        <a:pt x="89" y="94"/>
                        <a:pt x="88" y="94"/>
                        <a:pt x="88" y="95"/>
                      </a:cubicBezTo>
                      <a:cubicBezTo>
                        <a:pt x="89" y="96"/>
                        <a:pt x="90" y="95"/>
                        <a:pt x="90" y="95"/>
                      </a:cubicBezTo>
                      <a:cubicBezTo>
                        <a:pt x="90" y="96"/>
                        <a:pt x="88" y="97"/>
                        <a:pt x="88" y="96"/>
                      </a:cubicBezTo>
                      <a:cubicBezTo>
                        <a:pt x="88" y="95"/>
                        <a:pt x="88" y="95"/>
                        <a:pt x="88" y="95"/>
                      </a:cubicBezTo>
                      <a:cubicBezTo>
                        <a:pt x="88" y="94"/>
                        <a:pt x="88" y="95"/>
                        <a:pt x="87" y="95"/>
                      </a:cubicBezTo>
                      <a:close/>
                      <a:moveTo>
                        <a:pt x="100" y="73"/>
                      </a:moveTo>
                      <a:cubicBezTo>
                        <a:pt x="100" y="73"/>
                        <a:pt x="101" y="74"/>
                        <a:pt x="101" y="73"/>
                      </a:cubicBezTo>
                      <a:cubicBezTo>
                        <a:pt x="101" y="74"/>
                        <a:pt x="101" y="74"/>
                        <a:pt x="101" y="74"/>
                      </a:cubicBezTo>
                      <a:cubicBezTo>
                        <a:pt x="101" y="75"/>
                        <a:pt x="100" y="74"/>
                        <a:pt x="99" y="74"/>
                      </a:cubicBezTo>
                      <a:cubicBezTo>
                        <a:pt x="99" y="74"/>
                        <a:pt x="99" y="74"/>
                        <a:pt x="99" y="74"/>
                      </a:cubicBezTo>
                      <a:cubicBezTo>
                        <a:pt x="99" y="73"/>
                        <a:pt x="100" y="74"/>
                        <a:pt x="100" y="73"/>
                      </a:cubicBezTo>
                      <a:close/>
                      <a:moveTo>
                        <a:pt x="110" y="106"/>
                      </a:moveTo>
                      <a:cubicBezTo>
                        <a:pt x="111" y="106"/>
                        <a:pt x="112" y="105"/>
                        <a:pt x="113" y="106"/>
                      </a:cubicBezTo>
                      <a:cubicBezTo>
                        <a:pt x="112" y="108"/>
                        <a:pt x="111" y="107"/>
                        <a:pt x="110" y="107"/>
                      </a:cubicBezTo>
                      <a:cubicBezTo>
                        <a:pt x="110" y="106"/>
                        <a:pt x="110" y="107"/>
                        <a:pt x="110" y="106"/>
                      </a:cubicBezTo>
                      <a:close/>
                      <a:moveTo>
                        <a:pt x="126" y="66"/>
                      </a:moveTo>
                      <a:cubicBezTo>
                        <a:pt x="126" y="67"/>
                        <a:pt x="126" y="67"/>
                        <a:pt x="126" y="67"/>
                      </a:cubicBezTo>
                      <a:cubicBezTo>
                        <a:pt x="126" y="67"/>
                        <a:pt x="126" y="67"/>
                        <a:pt x="126" y="67"/>
                      </a:cubicBezTo>
                      <a:cubicBezTo>
                        <a:pt x="126" y="68"/>
                        <a:pt x="125" y="67"/>
                        <a:pt x="124" y="67"/>
                      </a:cubicBezTo>
                      <a:cubicBezTo>
                        <a:pt x="124" y="66"/>
                        <a:pt x="125" y="67"/>
                        <a:pt x="126" y="66"/>
                      </a:cubicBezTo>
                      <a:close/>
                      <a:moveTo>
                        <a:pt x="136" y="62"/>
                      </a:moveTo>
                      <a:cubicBezTo>
                        <a:pt x="136" y="61"/>
                        <a:pt x="136" y="61"/>
                        <a:pt x="136" y="61"/>
                      </a:cubicBezTo>
                      <a:cubicBezTo>
                        <a:pt x="136" y="61"/>
                        <a:pt x="138" y="61"/>
                        <a:pt x="138" y="60"/>
                      </a:cubicBezTo>
                      <a:cubicBezTo>
                        <a:pt x="138" y="60"/>
                        <a:pt x="139" y="60"/>
                        <a:pt x="139" y="61"/>
                      </a:cubicBezTo>
                      <a:cubicBezTo>
                        <a:pt x="139" y="62"/>
                        <a:pt x="137" y="62"/>
                        <a:pt x="136" y="62"/>
                      </a:cubicBezTo>
                      <a:close/>
                      <a:moveTo>
                        <a:pt x="142" y="92"/>
                      </a:moveTo>
                      <a:cubicBezTo>
                        <a:pt x="142" y="92"/>
                        <a:pt x="142" y="91"/>
                        <a:pt x="142" y="91"/>
                      </a:cubicBezTo>
                      <a:cubicBezTo>
                        <a:pt x="142" y="90"/>
                        <a:pt x="142" y="91"/>
                        <a:pt x="143" y="90"/>
                      </a:cubicBezTo>
                      <a:cubicBezTo>
                        <a:pt x="143" y="91"/>
                        <a:pt x="142" y="91"/>
                        <a:pt x="142" y="91"/>
                      </a:cubicBezTo>
                      <a:cubicBezTo>
                        <a:pt x="143" y="91"/>
                        <a:pt x="143" y="91"/>
                        <a:pt x="143" y="92"/>
                      </a:cubicBezTo>
                      <a:lnTo>
                        <a:pt x="142" y="92"/>
                      </a:lnTo>
                      <a:close/>
                      <a:moveTo>
                        <a:pt x="153" y="83"/>
                      </a:moveTo>
                      <a:cubicBezTo>
                        <a:pt x="152" y="83"/>
                        <a:pt x="152" y="83"/>
                        <a:pt x="152" y="83"/>
                      </a:cubicBezTo>
                      <a:cubicBezTo>
                        <a:pt x="152" y="83"/>
                        <a:pt x="152" y="83"/>
                        <a:pt x="152" y="83"/>
                      </a:cubicBezTo>
                      <a:cubicBezTo>
                        <a:pt x="151" y="81"/>
                        <a:pt x="153" y="82"/>
                        <a:pt x="153" y="83"/>
                      </a:cubicBezTo>
                      <a:close/>
                      <a:moveTo>
                        <a:pt x="164" y="107"/>
                      </a:moveTo>
                      <a:cubicBezTo>
                        <a:pt x="164" y="107"/>
                        <a:pt x="163" y="107"/>
                        <a:pt x="163" y="108"/>
                      </a:cubicBezTo>
                      <a:cubicBezTo>
                        <a:pt x="163" y="107"/>
                        <a:pt x="162" y="107"/>
                        <a:pt x="163" y="107"/>
                      </a:cubicBezTo>
                      <a:cubicBezTo>
                        <a:pt x="162" y="106"/>
                        <a:pt x="162" y="107"/>
                        <a:pt x="162" y="107"/>
                      </a:cubicBezTo>
                      <a:cubicBezTo>
                        <a:pt x="162" y="105"/>
                        <a:pt x="163" y="106"/>
                        <a:pt x="164" y="107"/>
                      </a:cubicBezTo>
                      <a:close/>
                      <a:moveTo>
                        <a:pt x="167" y="80"/>
                      </a:moveTo>
                      <a:cubicBezTo>
                        <a:pt x="167" y="82"/>
                        <a:pt x="165" y="82"/>
                        <a:pt x="164" y="82"/>
                      </a:cubicBezTo>
                      <a:cubicBezTo>
                        <a:pt x="164" y="82"/>
                        <a:pt x="164" y="83"/>
                        <a:pt x="164" y="83"/>
                      </a:cubicBezTo>
                      <a:cubicBezTo>
                        <a:pt x="164" y="84"/>
                        <a:pt x="164" y="84"/>
                        <a:pt x="164" y="84"/>
                      </a:cubicBezTo>
                      <a:cubicBezTo>
                        <a:pt x="164" y="85"/>
                        <a:pt x="164" y="85"/>
                        <a:pt x="164" y="85"/>
                      </a:cubicBezTo>
                      <a:cubicBezTo>
                        <a:pt x="164" y="85"/>
                        <a:pt x="163" y="84"/>
                        <a:pt x="164" y="84"/>
                      </a:cubicBezTo>
                      <a:cubicBezTo>
                        <a:pt x="163" y="84"/>
                        <a:pt x="163" y="84"/>
                        <a:pt x="163" y="84"/>
                      </a:cubicBezTo>
                      <a:cubicBezTo>
                        <a:pt x="163" y="84"/>
                        <a:pt x="163" y="84"/>
                        <a:pt x="162" y="84"/>
                      </a:cubicBezTo>
                      <a:cubicBezTo>
                        <a:pt x="162" y="85"/>
                        <a:pt x="163" y="85"/>
                        <a:pt x="163" y="85"/>
                      </a:cubicBezTo>
                      <a:cubicBezTo>
                        <a:pt x="163" y="86"/>
                        <a:pt x="162" y="85"/>
                        <a:pt x="161" y="85"/>
                      </a:cubicBezTo>
                      <a:cubicBezTo>
                        <a:pt x="161" y="84"/>
                        <a:pt x="161" y="84"/>
                        <a:pt x="161" y="83"/>
                      </a:cubicBezTo>
                      <a:cubicBezTo>
                        <a:pt x="162" y="83"/>
                        <a:pt x="162" y="83"/>
                        <a:pt x="163" y="83"/>
                      </a:cubicBezTo>
                      <a:cubicBezTo>
                        <a:pt x="163" y="83"/>
                        <a:pt x="163" y="82"/>
                        <a:pt x="163" y="82"/>
                      </a:cubicBezTo>
                      <a:cubicBezTo>
                        <a:pt x="163" y="81"/>
                        <a:pt x="163" y="82"/>
                        <a:pt x="162" y="82"/>
                      </a:cubicBezTo>
                      <a:cubicBezTo>
                        <a:pt x="163" y="81"/>
                        <a:pt x="162" y="80"/>
                        <a:pt x="162" y="80"/>
                      </a:cubicBezTo>
                      <a:cubicBezTo>
                        <a:pt x="163" y="79"/>
                        <a:pt x="164" y="80"/>
                        <a:pt x="165" y="79"/>
                      </a:cubicBezTo>
                      <a:cubicBezTo>
                        <a:pt x="165" y="79"/>
                        <a:pt x="165" y="79"/>
                        <a:pt x="166" y="79"/>
                      </a:cubicBezTo>
                      <a:cubicBezTo>
                        <a:pt x="166" y="80"/>
                        <a:pt x="166" y="80"/>
                        <a:pt x="166" y="80"/>
                      </a:cubicBezTo>
                      <a:cubicBezTo>
                        <a:pt x="166" y="80"/>
                        <a:pt x="167" y="80"/>
                        <a:pt x="167" y="80"/>
                      </a:cubicBezTo>
                      <a:close/>
                      <a:moveTo>
                        <a:pt x="169" y="82"/>
                      </a:moveTo>
                      <a:cubicBezTo>
                        <a:pt x="169" y="82"/>
                        <a:pt x="169" y="83"/>
                        <a:pt x="170" y="83"/>
                      </a:cubicBezTo>
                      <a:cubicBezTo>
                        <a:pt x="169" y="83"/>
                        <a:pt x="169" y="84"/>
                        <a:pt x="169" y="84"/>
                      </a:cubicBezTo>
                      <a:cubicBezTo>
                        <a:pt x="170" y="84"/>
                        <a:pt x="169" y="84"/>
                        <a:pt x="169" y="84"/>
                      </a:cubicBezTo>
                      <a:cubicBezTo>
                        <a:pt x="169" y="84"/>
                        <a:pt x="169" y="84"/>
                        <a:pt x="169" y="84"/>
                      </a:cubicBezTo>
                      <a:cubicBezTo>
                        <a:pt x="169" y="84"/>
                        <a:pt x="169" y="83"/>
                        <a:pt x="168" y="84"/>
                      </a:cubicBezTo>
                      <a:cubicBezTo>
                        <a:pt x="168" y="83"/>
                        <a:pt x="169" y="83"/>
                        <a:pt x="168" y="82"/>
                      </a:cubicBezTo>
                      <a:cubicBezTo>
                        <a:pt x="169" y="82"/>
                        <a:pt x="169" y="83"/>
                        <a:pt x="169" y="82"/>
                      </a:cubicBezTo>
                      <a:close/>
                      <a:moveTo>
                        <a:pt x="177" y="89"/>
                      </a:moveTo>
                      <a:cubicBezTo>
                        <a:pt x="177" y="88"/>
                        <a:pt x="177" y="88"/>
                        <a:pt x="177" y="89"/>
                      </a:cubicBezTo>
                      <a:cubicBezTo>
                        <a:pt x="176" y="89"/>
                        <a:pt x="176" y="88"/>
                        <a:pt x="176" y="88"/>
                      </a:cubicBezTo>
                      <a:cubicBezTo>
                        <a:pt x="176" y="88"/>
                        <a:pt x="176" y="88"/>
                        <a:pt x="176" y="88"/>
                      </a:cubicBezTo>
                      <a:cubicBezTo>
                        <a:pt x="176" y="88"/>
                        <a:pt x="176" y="89"/>
                        <a:pt x="176" y="89"/>
                      </a:cubicBezTo>
                      <a:cubicBezTo>
                        <a:pt x="175" y="88"/>
                        <a:pt x="175" y="89"/>
                        <a:pt x="174" y="88"/>
                      </a:cubicBezTo>
                      <a:cubicBezTo>
                        <a:pt x="174" y="88"/>
                        <a:pt x="174" y="88"/>
                        <a:pt x="174" y="88"/>
                      </a:cubicBezTo>
                      <a:cubicBezTo>
                        <a:pt x="174" y="88"/>
                        <a:pt x="174" y="89"/>
                        <a:pt x="174" y="89"/>
                      </a:cubicBezTo>
                      <a:cubicBezTo>
                        <a:pt x="174" y="89"/>
                        <a:pt x="173" y="88"/>
                        <a:pt x="173" y="88"/>
                      </a:cubicBezTo>
                      <a:cubicBezTo>
                        <a:pt x="173" y="87"/>
                        <a:pt x="174" y="87"/>
                        <a:pt x="175" y="87"/>
                      </a:cubicBezTo>
                      <a:cubicBezTo>
                        <a:pt x="174" y="88"/>
                        <a:pt x="176" y="86"/>
                        <a:pt x="177" y="87"/>
                      </a:cubicBezTo>
                      <a:cubicBezTo>
                        <a:pt x="177" y="87"/>
                        <a:pt x="177" y="88"/>
                        <a:pt x="177" y="89"/>
                      </a:cubicBezTo>
                      <a:close/>
                      <a:moveTo>
                        <a:pt x="183" y="105"/>
                      </a:moveTo>
                      <a:cubicBezTo>
                        <a:pt x="182" y="106"/>
                        <a:pt x="181" y="105"/>
                        <a:pt x="179" y="105"/>
                      </a:cubicBezTo>
                      <a:cubicBezTo>
                        <a:pt x="179" y="105"/>
                        <a:pt x="180" y="104"/>
                        <a:pt x="180" y="104"/>
                      </a:cubicBezTo>
                      <a:cubicBezTo>
                        <a:pt x="180" y="104"/>
                        <a:pt x="180" y="103"/>
                        <a:pt x="181" y="104"/>
                      </a:cubicBezTo>
                      <a:cubicBezTo>
                        <a:pt x="181" y="104"/>
                        <a:pt x="180" y="104"/>
                        <a:pt x="180" y="105"/>
                      </a:cubicBezTo>
                      <a:cubicBezTo>
                        <a:pt x="181" y="105"/>
                        <a:pt x="182" y="104"/>
                        <a:pt x="184" y="104"/>
                      </a:cubicBezTo>
                      <a:cubicBezTo>
                        <a:pt x="184" y="105"/>
                        <a:pt x="183" y="106"/>
                        <a:pt x="183" y="105"/>
                      </a:cubicBezTo>
                      <a:close/>
                      <a:moveTo>
                        <a:pt x="180" y="77"/>
                      </a:moveTo>
                      <a:cubicBezTo>
                        <a:pt x="180" y="77"/>
                        <a:pt x="180" y="77"/>
                        <a:pt x="181" y="76"/>
                      </a:cubicBezTo>
                      <a:cubicBezTo>
                        <a:pt x="181" y="77"/>
                        <a:pt x="181" y="77"/>
                        <a:pt x="181" y="78"/>
                      </a:cubicBezTo>
                      <a:cubicBezTo>
                        <a:pt x="181" y="78"/>
                        <a:pt x="180" y="78"/>
                        <a:pt x="180" y="78"/>
                      </a:cubicBezTo>
                      <a:cubicBezTo>
                        <a:pt x="179" y="77"/>
                        <a:pt x="179" y="77"/>
                        <a:pt x="180" y="77"/>
                      </a:cubicBezTo>
                      <a:close/>
                      <a:moveTo>
                        <a:pt x="223" y="63"/>
                      </a:moveTo>
                      <a:cubicBezTo>
                        <a:pt x="222" y="63"/>
                        <a:pt x="222" y="63"/>
                        <a:pt x="221" y="64"/>
                      </a:cubicBezTo>
                      <a:cubicBezTo>
                        <a:pt x="221" y="63"/>
                        <a:pt x="221" y="63"/>
                        <a:pt x="221" y="63"/>
                      </a:cubicBezTo>
                      <a:cubicBezTo>
                        <a:pt x="221" y="63"/>
                        <a:pt x="221" y="63"/>
                        <a:pt x="222" y="63"/>
                      </a:cubicBezTo>
                      <a:cubicBezTo>
                        <a:pt x="222" y="63"/>
                        <a:pt x="222" y="62"/>
                        <a:pt x="222" y="62"/>
                      </a:cubicBezTo>
                      <a:cubicBezTo>
                        <a:pt x="221" y="61"/>
                        <a:pt x="221" y="62"/>
                        <a:pt x="221" y="61"/>
                      </a:cubicBezTo>
                      <a:cubicBezTo>
                        <a:pt x="221" y="61"/>
                        <a:pt x="222" y="61"/>
                        <a:pt x="222" y="61"/>
                      </a:cubicBezTo>
                      <a:cubicBezTo>
                        <a:pt x="222" y="62"/>
                        <a:pt x="222" y="62"/>
                        <a:pt x="222" y="62"/>
                      </a:cubicBezTo>
                      <a:cubicBezTo>
                        <a:pt x="222" y="63"/>
                        <a:pt x="222" y="62"/>
                        <a:pt x="223" y="63"/>
                      </a:cubicBezTo>
                      <a:cubicBezTo>
                        <a:pt x="223" y="63"/>
                        <a:pt x="222" y="62"/>
                        <a:pt x="222" y="61"/>
                      </a:cubicBezTo>
                      <a:cubicBezTo>
                        <a:pt x="222" y="61"/>
                        <a:pt x="223" y="61"/>
                        <a:pt x="223" y="61"/>
                      </a:cubicBezTo>
                      <a:cubicBezTo>
                        <a:pt x="224" y="61"/>
                        <a:pt x="223" y="62"/>
                        <a:pt x="224" y="62"/>
                      </a:cubicBezTo>
                      <a:cubicBezTo>
                        <a:pt x="223" y="62"/>
                        <a:pt x="223" y="62"/>
                        <a:pt x="223" y="63"/>
                      </a:cubicBezTo>
                      <a:close/>
                      <a:moveTo>
                        <a:pt x="234" y="50"/>
                      </a:moveTo>
                      <a:cubicBezTo>
                        <a:pt x="234" y="50"/>
                        <a:pt x="234" y="50"/>
                        <a:pt x="234" y="51"/>
                      </a:cubicBezTo>
                      <a:cubicBezTo>
                        <a:pt x="234" y="50"/>
                        <a:pt x="233" y="50"/>
                        <a:pt x="233" y="50"/>
                      </a:cubicBezTo>
                      <a:cubicBezTo>
                        <a:pt x="233" y="50"/>
                        <a:pt x="233" y="50"/>
                        <a:pt x="233" y="50"/>
                      </a:cubicBezTo>
                      <a:cubicBezTo>
                        <a:pt x="233" y="49"/>
                        <a:pt x="233" y="49"/>
                        <a:pt x="232" y="48"/>
                      </a:cubicBezTo>
                      <a:cubicBezTo>
                        <a:pt x="232" y="48"/>
                        <a:pt x="233" y="48"/>
                        <a:pt x="233" y="48"/>
                      </a:cubicBezTo>
                      <a:cubicBezTo>
                        <a:pt x="233" y="48"/>
                        <a:pt x="233" y="49"/>
                        <a:pt x="233" y="49"/>
                      </a:cubicBezTo>
                      <a:cubicBezTo>
                        <a:pt x="233" y="47"/>
                        <a:pt x="234" y="49"/>
                        <a:pt x="235" y="49"/>
                      </a:cubicBezTo>
                      <a:cubicBezTo>
                        <a:pt x="235" y="50"/>
                        <a:pt x="234" y="49"/>
                        <a:pt x="234" y="49"/>
                      </a:cubicBezTo>
                      <a:cubicBezTo>
                        <a:pt x="234" y="49"/>
                        <a:pt x="234" y="50"/>
                        <a:pt x="234" y="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44" name="组合 343">
                <a:extLst>
                  <a:ext uri="{FF2B5EF4-FFF2-40B4-BE49-F238E27FC236}">
                    <a16:creationId xmlns:a16="http://schemas.microsoft.com/office/drawing/2014/main" xmlns="" id="{2418E7D4-A5F8-44F5-84A0-BC5F2E8A6A23}"/>
                  </a:ext>
                </a:extLst>
              </p:cNvPr>
              <p:cNvGrpSpPr/>
              <p:nvPr/>
            </p:nvGrpSpPr>
            <p:grpSpPr>
              <a:xfrm>
                <a:off x="3475106" y="1790110"/>
                <a:ext cx="2320888" cy="2460304"/>
                <a:chOff x="4468158" y="4691201"/>
                <a:chExt cx="1347788" cy="1428750"/>
              </a:xfrm>
              <a:grpFill/>
            </p:grpSpPr>
            <p:sp>
              <p:nvSpPr>
                <p:cNvPr id="358" name="Freeform 79">
                  <a:extLst>
                    <a:ext uri="{FF2B5EF4-FFF2-40B4-BE49-F238E27FC236}">
                      <a16:creationId xmlns:a16="http://schemas.microsoft.com/office/drawing/2014/main" xmlns="" id="{0E3C04A7-D904-4110-BE87-8EB73F48FC6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468158" y="4691201"/>
                  <a:ext cx="1347788" cy="1284288"/>
                </a:xfrm>
                <a:custGeom>
                  <a:avLst/>
                  <a:gdLst>
                    <a:gd name="T0" fmla="*/ 406 w 423"/>
                    <a:gd name="T1" fmla="*/ 198 h 403"/>
                    <a:gd name="T2" fmla="*/ 367 w 423"/>
                    <a:gd name="T3" fmla="*/ 186 h 403"/>
                    <a:gd name="T4" fmla="*/ 295 w 423"/>
                    <a:gd name="T5" fmla="*/ 182 h 403"/>
                    <a:gd name="T6" fmla="*/ 335 w 423"/>
                    <a:gd name="T7" fmla="*/ 122 h 403"/>
                    <a:gd name="T8" fmla="*/ 330 w 423"/>
                    <a:gd name="T9" fmla="*/ 96 h 403"/>
                    <a:gd name="T10" fmla="*/ 297 w 423"/>
                    <a:gd name="T11" fmla="*/ 92 h 403"/>
                    <a:gd name="T12" fmla="*/ 257 w 423"/>
                    <a:gd name="T13" fmla="*/ 112 h 403"/>
                    <a:gd name="T14" fmla="*/ 276 w 423"/>
                    <a:gd name="T15" fmla="*/ 17 h 403"/>
                    <a:gd name="T16" fmla="*/ 257 w 423"/>
                    <a:gd name="T17" fmla="*/ 0 h 403"/>
                    <a:gd name="T18" fmla="*/ 213 w 423"/>
                    <a:gd name="T19" fmla="*/ 25 h 403"/>
                    <a:gd name="T20" fmla="*/ 194 w 423"/>
                    <a:gd name="T21" fmla="*/ 68 h 403"/>
                    <a:gd name="T22" fmla="*/ 190 w 423"/>
                    <a:gd name="T23" fmla="*/ 110 h 403"/>
                    <a:gd name="T24" fmla="*/ 232 w 423"/>
                    <a:gd name="T25" fmla="*/ 36 h 403"/>
                    <a:gd name="T26" fmla="*/ 220 w 423"/>
                    <a:gd name="T27" fmla="*/ 144 h 403"/>
                    <a:gd name="T28" fmla="*/ 239 w 423"/>
                    <a:gd name="T29" fmla="*/ 156 h 403"/>
                    <a:gd name="T30" fmla="*/ 255 w 423"/>
                    <a:gd name="T31" fmla="*/ 136 h 403"/>
                    <a:gd name="T32" fmla="*/ 295 w 423"/>
                    <a:gd name="T33" fmla="*/ 122 h 403"/>
                    <a:gd name="T34" fmla="*/ 239 w 423"/>
                    <a:gd name="T35" fmla="*/ 188 h 403"/>
                    <a:gd name="T36" fmla="*/ 155 w 423"/>
                    <a:gd name="T37" fmla="*/ 208 h 403"/>
                    <a:gd name="T38" fmla="*/ 154 w 423"/>
                    <a:gd name="T39" fmla="*/ 202 h 403"/>
                    <a:gd name="T40" fmla="*/ 123 w 423"/>
                    <a:gd name="T41" fmla="*/ 216 h 403"/>
                    <a:gd name="T42" fmla="*/ 117 w 423"/>
                    <a:gd name="T43" fmla="*/ 230 h 403"/>
                    <a:gd name="T44" fmla="*/ 143 w 423"/>
                    <a:gd name="T45" fmla="*/ 230 h 403"/>
                    <a:gd name="T46" fmla="*/ 111 w 423"/>
                    <a:gd name="T47" fmla="*/ 296 h 403"/>
                    <a:gd name="T48" fmla="*/ 67 w 423"/>
                    <a:gd name="T49" fmla="*/ 296 h 403"/>
                    <a:gd name="T50" fmla="*/ 99 w 423"/>
                    <a:gd name="T51" fmla="*/ 249 h 403"/>
                    <a:gd name="T52" fmla="*/ 53 w 423"/>
                    <a:gd name="T53" fmla="*/ 191 h 403"/>
                    <a:gd name="T54" fmla="*/ 135 w 423"/>
                    <a:gd name="T55" fmla="*/ 108 h 403"/>
                    <a:gd name="T56" fmla="*/ 155 w 423"/>
                    <a:gd name="T57" fmla="*/ 82 h 403"/>
                    <a:gd name="T58" fmla="*/ 148 w 423"/>
                    <a:gd name="T59" fmla="*/ 51 h 403"/>
                    <a:gd name="T60" fmla="*/ 119 w 423"/>
                    <a:gd name="T61" fmla="*/ 54 h 403"/>
                    <a:gd name="T62" fmla="*/ 29 w 423"/>
                    <a:gd name="T63" fmla="*/ 147 h 403"/>
                    <a:gd name="T64" fmla="*/ 3 w 423"/>
                    <a:gd name="T65" fmla="*/ 173 h 403"/>
                    <a:gd name="T66" fmla="*/ 19 w 423"/>
                    <a:gd name="T67" fmla="*/ 207 h 403"/>
                    <a:gd name="T68" fmla="*/ 47 w 423"/>
                    <a:gd name="T69" fmla="*/ 206 h 403"/>
                    <a:gd name="T70" fmla="*/ 71 w 423"/>
                    <a:gd name="T71" fmla="*/ 218 h 403"/>
                    <a:gd name="T72" fmla="*/ 40 w 423"/>
                    <a:gd name="T73" fmla="*/ 268 h 403"/>
                    <a:gd name="T74" fmla="*/ 36 w 423"/>
                    <a:gd name="T75" fmla="*/ 310 h 403"/>
                    <a:gd name="T76" fmla="*/ 59 w 423"/>
                    <a:gd name="T77" fmla="*/ 313 h 403"/>
                    <a:gd name="T78" fmla="*/ 76 w 423"/>
                    <a:gd name="T79" fmla="*/ 326 h 403"/>
                    <a:gd name="T80" fmla="*/ 59 w 423"/>
                    <a:gd name="T81" fmla="*/ 368 h 403"/>
                    <a:gd name="T82" fmla="*/ 70 w 423"/>
                    <a:gd name="T83" fmla="*/ 400 h 403"/>
                    <a:gd name="T84" fmla="*/ 97 w 423"/>
                    <a:gd name="T85" fmla="*/ 373 h 403"/>
                    <a:gd name="T86" fmla="*/ 134 w 423"/>
                    <a:gd name="T87" fmla="*/ 274 h 403"/>
                    <a:gd name="T88" fmla="*/ 143 w 423"/>
                    <a:gd name="T89" fmla="*/ 286 h 403"/>
                    <a:gd name="T90" fmla="*/ 179 w 423"/>
                    <a:gd name="T91" fmla="*/ 280 h 403"/>
                    <a:gd name="T92" fmla="*/ 277 w 423"/>
                    <a:gd name="T93" fmla="*/ 218 h 403"/>
                    <a:gd name="T94" fmla="*/ 318 w 423"/>
                    <a:gd name="T95" fmla="*/ 227 h 403"/>
                    <a:gd name="T96" fmla="*/ 306 w 423"/>
                    <a:gd name="T97" fmla="*/ 242 h 403"/>
                    <a:gd name="T98" fmla="*/ 360 w 423"/>
                    <a:gd name="T99" fmla="*/ 235 h 403"/>
                    <a:gd name="T100" fmla="*/ 405 w 423"/>
                    <a:gd name="T101" fmla="*/ 233 h 403"/>
                    <a:gd name="T102" fmla="*/ 420 w 423"/>
                    <a:gd name="T103" fmla="*/ 226 h 403"/>
                    <a:gd name="T104" fmla="*/ 229 w 423"/>
                    <a:gd name="T105" fmla="*/ 104 h 403"/>
                    <a:gd name="T106" fmla="*/ 249 w 423"/>
                    <a:gd name="T107" fmla="*/ 76 h 403"/>
                    <a:gd name="T108" fmla="*/ 65 w 423"/>
                    <a:gd name="T109" fmla="*/ 144 h 403"/>
                    <a:gd name="T110" fmla="*/ 125 w 423"/>
                    <a:gd name="T111" fmla="*/ 104 h 403"/>
                    <a:gd name="T112" fmla="*/ 65 w 423"/>
                    <a:gd name="T113" fmla="*/ 144 h 403"/>
                    <a:gd name="T114" fmla="*/ 73 w 423"/>
                    <a:gd name="T115" fmla="*/ 376 h 403"/>
                    <a:gd name="T116" fmla="*/ 77 w 423"/>
                    <a:gd name="T117" fmla="*/ 388 h 403"/>
                    <a:gd name="T118" fmla="*/ 153 w 423"/>
                    <a:gd name="T119" fmla="*/ 261 h 403"/>
                    <a:gd name="T120" fmla="*/ 149 w 423"/>
                    <a:gd name="T121" fmla="*/ 224 h 403"/>
                    <a:gd name="T122" fmla="*/ 202 w 423"/>
                    <a:gd name="T123" fmla="*/ 227 h 4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423" h="403">
                      <a:moveTo>
                        <a:pt x="420" y="226"/>
                      </a:moveTo>
                      <a:cubicBezTo>
                        <a:pt x="423" y="214"/>
                        <a:pt x="418" y="205"/>
                        <a:pt x="406" y="198"/>
                      </a:cubicBezTo>
                      <a:cubicBezTo>
                        <a:pt x="399" y="196"/>
                        <a:pt x="393" y="193"/>
                        <a:pt x="388" y="188"/>
                      </a:cubicBezTo>
                      <a:cubicBezTo>
                        <a:pt x="382" y="189"/>
                        <a:pt x="375" y="189"/>
                        <a:pt x="367" y="186"/>
                      </a:cubicBezTo>
                      <a:cubicBezTo>
                        <a:pt x="351" y="185"/>
                        <a:pt x="336" y="183"/>
                        <a:pt x="322" y="182"/>
                      </a:cubicBezTo>
                      <a:cubicBezTo>
                        <a:pt x="314" y="185"/>
                        <a:pt x="305" y="185"/>
                        <a:pt x="295" y="182"/>
                      </a:cubicBezTo>
                      <a:cubicBezTo>
                        <a:pt x="304" y="172"/>
                        <a:pt x="313" y="162"/>
                        <a:pt x="322" y="152"/>
                      </a:cubicBezTo>
                      <a:cubicBezTo>
                        <a:pt x="327" y="143"/>
                        <a:pt x="331" y="133"/>
                        <a:pt x="335" y="122"/>
                      </a:cubicBezTo>
                      <a:cubicBezTo>
                        <a:pt x="338" y="118"/>
                        <a:pt x="340" y="113"/>
                        <a:pt x="340" y="106"/>
                      </a:cubicBezTo>
                      <a:cubicBezTo>
                        <a:pt x="340" y="100"/>
                        <a:pt x="337" y="97"/>
                        <a:pt x="330" y="96"/>
                      </a:cubicBezTo>
                      <a:cubicBezTo>
                        <a:pt x="314" y="91"/>
                        <a:pt x="314" y="91"/>
                        <a:pt x="314" y="91"/>
                      </a:cubicBezTo>
                      <a:cubicBezTo>
                        <a:pt x="309" y="92"/>
                        <a:pt x="303" y="92"/>
                        <a:pt x="297" y="92"/>
                      </a:cubicBezTo>
                      <a:cubicBezTo>
                        <a:pt x="289" y="88"/>
                        <a:pt x="282" y="91"/>
                        <a:pt x="277" y="99"/>
                      </a:cubicBezTo>
                      <a:cubicBezTo>
                        <a:pt x="270" y="102"/>
                        <a:pt x="263" y="106"/>
                        <a:pt x="257" y="112"/>
                      </a:cubicBezTo>
                      <a:cubicBezTo>
                        <a:pt x="258" y="103"/>
                        <a:pt x="260" y="94"/>
                        <a:pt x="263" y="84"/>
                      </a:cubicBezTo>
                      <a:cubicBezTo>
                        <a:pt x="272" y="63"/>
                        <a:pt x="276" y="41"/>
                        <a:pt x="276" y="17"/>
                      </a:cubicBezTo>
                      <a:cubicBezTo>
                        <a:pt x="277" y="7"/>
                        <a:pt x="273" y="2"/>
                        <a:pt x="263" y="2"/>
                      </a:cubicBezTo>
                      <a:cubicBezTo>
                        <a:pt x="257" y="0"/>
                        <a:pt x="257" y="0"/>
                        <a:pt x="257" y="0"/>
                      </a:cubicBezTo>
                      <a:cubicBezTo>
                        <a:pt x="247" y="5"/>
                        <a:pt x="237" y="7"/>
                        <a:pt x="225" y="8"/>
                      </a:cubicBezTo>
                      <a:cubicBezTo>
                        <a:pt x="223" y="14"/>
                        <a:pt x="219" y="19"/>
                        <a:pt x="213" y="25"/>
                      </a:cubicBezTo>
                      <a:cubicBezTo>
                        <a:pt x="206" y="29"/>
                        <a:pt x="202" y="36"/>
                        <a:pt x="201" y="44"/>
                      </a:cubicBezTo>
                      <a:cubicBezTo>
                        <a:pt x="200" y="53"/>
                        <a:pt x="197" y="61"/>
                        <a:pt x="194" y="68"/>
                      </a:cubicBezTo>
                      <a:cubicBezTo>
                        <a:pt x="193" y="82"/>
                        <a:pt x="191" y="97"/>
                        <a:pt x="187" y="112"/>
                      </a:cubicBezTo>
                      <a:cubicBezTo>
                        <a:pt x="188" y="106"/>
                        <a:pt x="189" y="106"/>
                        <a:pt x="190" y="110"/>
                      </a:cubicBezTo>
                      <a:cubicBezTo>
                        <a:pt x="197" y="97"/>
                        <a:pt x="202" y="83"/>
                        <a:pt x="206" y="68"/>
                      </a:cubicBezTo>
                      <a:cubicBezTo>
                        <a:pt x="208" y="52"/>
                        <a:pt x="217" y="41"/>
                        <a:pt x="232" y="36"/>
                      </a:cubicBezTo>
                      <a:cubicBezTo>
                        <a:pt x="238" y="30"/>
                        <a:pt x="242" y="30"/>
                        <a:pt x="241" y="36"/>
                      </a:cubicBezTo>
                      <a:cubicBezTo>
                        <a:pt x="227" y="70"/>
                        <a:pt x="220" y="106"/>
                        <a:pt x="220" y="144"/>
                      </a:cubicBezTo>
                      <a:cubicBezTo>
                        <a:pt x="221" y="151"/>
                        <a:pt x="224" y="155"/>
                        <a:pt x="230" y="155"/>
                      </a:cubicBezTo>
                      <a:cubicBezTo>
                        <a:pt x="233" y="160"/>
                        <a:pt x="236" y="160"/>
                        <a:pt x="239" y="156"/>
                      </a:cubicBezTo>
                      <a:cubicBezTo>
                        <a:pt x="241" y="151"/>
                        <a:pt x="243" y="147"/>
                        <a:pt x="243" y="144"/>
                      </a:cubicBezTo>
                      <a:cubicBezTo>
                        <a:pt x="245" y="139"/>
                        <a:pt x="249" y="136"/>
                        <a:pt x="255" y="136"/>
                      </a:cubicBezTo>
                      <a:cubicBezTo>
                        <a:pt x="256" y="137"/>
                        <a:pt x="258" y="137"/>
                        <a:pt x="262" y="136"/>
                      </a:cubicBezTo>
                      <a:cubicBezTo>
                        <a:pt x="272" y="127"/>
                        <a:pt x="283" y="122"/>
                        <a:pt x="295" y="122"/>
                      </a:cubicBezTo>
                      <a:cubicBezTo>
                        <a:pt x="284" y="141"/>
                        <a:pt x="271" y="159"/>
                        <a:pt x="255" y="173"/>
                      </a:cubicBezTo>
                      <a:cubicBezTo>
                        <a:pt x="248" y="178"/>
                        <a:pt x="243" y="183"/>
                        <a:pt x="239" y="188"/>
                      </a:cubicBezTo>
                      <a:cubicBezTo>
                        <a:pt x="234" y="194"/>
                        <a:pt x="228" y="196"/>
                        <a:pt x="220" y="196"/>
                      </a:cubicBezTo>
                      <a:cubicBezTo>
                        <a:pt x="199" y="202"/>
                        <a:pt x="177" y="206"/>
                        <a:pt x="155" y="208"/>
                      </a:cubicBezTo>
                      <a:cubicBezTo>
                        <a:pt x="156" y="200"/>
                        <a:pt x="158" y="192"/>
                        <a:pt x="162" y="184"/>
                      </a:cubicBezTo>
                      <a:cubicBezTo>
                        <a:pt x="159" y="190"/>
                        <a:pt x="157" y="196"/>
                        <a:pt x="154" y="202"/>
                      </a:cubicBezTo>
                      <a:cubicBezTo>
                        <a:pt x="151" y="208"/>
                        <a:pt x="146" y="211"/>
                        <a:pt x="139" y="210"/>
                      </a:cubicBezTo>
                      <a:cubicBezTo>
                        <a:pt x="135" y="212"/>
                        <a:pt x="130" y="214"/>
                        <a:pt x="123" y="216"/>
                      </a:cubicBezTo>
                      <a:cubicBezTo>
                        <a:pt x="120" y="217"/>
                        <a:pt x="117" y="220"/>
                        <a:pt x="114" y="223"/>
                      </a:cubicBezTo>
                      <a:cubicBezTo>
                        <a:pt x="111" y="227"/>
                        <a:pt x="112" y="229"/>
                        <a:pt x="117" y="230"/>
                      </a:cubicBezTo>
                      <a:cubicBezTo>
                        <a:pt x="122" y="221"/>
                        <a:pt x="129" y="218"/>
                        <a:pt x="139" y="220"/>
                      </a:cubicBezTo>
                      <a:cubicBezTo>
                        <a:pt x="144" y="222"/>
                        <a:pt x="145" y="225"/>
                        <a:pt x="143" y="230"/>
                      </a:cubicBezTo>
                      <a:cubicBezTo>
                        <a:pt x="140" y="235"/>
                        <a:pt x="138" y="240"/>
                        <a:pt x="137" y="244"/>
                      </a:cubicBezTo>
                      <a:cubicBezTo>
                        <a:pt x="131" y="263"/>
                        <a:pt x="122" y="281"/>
                        <a:pt x="111" y="296"/>
                      </a:cubicBezTo>
                      <a:cubicBezTo>
                        <a:pt x="108" y="304"/>
                        <a:pt x="104" y="310"/>
                        <a:pt x="99" y="314"/>
                      </a:cubicBezTo>
                      <a:cubicBezTo>
                        <a:pt x="90" y="305"/>
                        <a:pt x="79" y="299"/>
                        <a:pt x="67" y="296"/>
                      </a:cubicBezTo>
                      <a:cubicBezTo>
                        <a:pt x="72" y="288"/>
                        <a:pt x="78" y="280"/>
                        <a:pt x="85" y="274"/>
                      </a:cubicBezTo>
                      <a:cubicBezTo>
                        <a:pt x="93" y="267"/>
                        <a:pt x="98" y="259"/>
                        <a:pt x="99" y="249"/>
                      </a:cubicBezTo>
                      <a:cubicBezTo>
                        <a:pt x="103" y="228"/>
                        <a:pt x="95" y="213"/>
                        <a:pt x="72" y="206"/>
                      </a:cubicBezTo>
                      <a:cubicBezTo>
                        <a:pt x="53" y="191"/>
                        <a:pt x="53" y="191"/>
                        <a:pt x="53" y="191"/>
                      </a:cubicBezTo>
                      <a:cubicBezTo>
                        <a:pt x="69" y="178"/>
                        <a:pt x="83" y="164"/>
                        <a:pt x="96" y="148"/>
                      </a:cubicBezTo>
                      <a:cubicBezTo>
                        <a:pt x="111" y="136"/>
                        <a:pt x="124" y="123"/>
                        <a:pt x="135" y="108"/>
                      </a:cubicBezTo>
                      <a:cubicBezTo>
                        <a:pt x="139" y="104"/>
                        <a:pt x="143" y="100"/>
                        <a:pt x="149" y="97"/>
                      </a:cubicBezTo>
                      <a:cubicBezTo>
                        <a:pt x="154" y="94"/>
                        <a:pt x="156" y="89"/>
                        <a:pt x="155" y="82"/>
                      </a:cubicBezTo>
                      <a:cubicBezTo>
                        <a:pt x="155" y="76"/>
                        <a:pt x="157" y="69"/>
                        <a:pt x="158" y="62"/>
                      </a:cubicBezTo>
                      <a:cubicBezTo>
                        <a:pt x="160" y="54"/>
                        <a:pt x="157" y="51"/>
                        <a:pt x="148" y="51"/>
                      </a:cubicBezTo>
                      <a:cubicBezTo>
                        <a:pt x="141" y="52"/>
                        <a:pt x="134" y="49"/>
                        <a:pt x="129" y="44"/>
                      </a:cubicBezTo>
                      <a:cubicBezTo>
                        <a:pt x="122" y="46"/>
                        <a:pt x="119" y="49"/>
                        <a:pt x="119" y="54"/>
                      </a:cubicBezTo>
                      <a:cubicBezTo>
                        <a:pt x="114" y="57"/>
                        <a:pt x="113" y="61"/>
                        <a:pt x="115" y="64"/>
                      </a:cubicBezTo>
                      <a:cubicBezTo>
                        <a:pt x="88" y="94"/>
                        <a:pt x="59" y="122"/>
                        <a:pt x="29" y="147"/>
                      </a:cubicBezTo>
                      <a:cubicBezTo>
                        <a:pt x="7" y="170"/>
                        <a:pt x="7" y="170"/>
                        <a:pt x="7" y="170"/>
                      </a:cubicBezTo>
                      <a:cubicBezTo>
                        <a:pt x="5" y="168"/>
                        <a:pt x="4" y="169"/>
                        <a:pt x="3" y="173"/>
                      </a:cubicBezTo>
                      <a:cubicBezTo>
                        <a:pt x="0" y="187"/>
                        <a:pt x="0" y="199"/>
                        <a:pt x="5" y="210"/>
                      </a:cubicBezTo>
                      <a:cubicBezTo>
                        <a:pt x="10" y="211"/>
                        <a:pt x="14" y="210"/>
                        <a:pt x="19" y="207"/>
                      </a:cubicBezTo>
                      <a:cubicBezTo>
                        <a:pt x="24" y="205"/>
                        <a:pt x="28" y="206"/>
                        <a:pt x="32" y="210"/>
                      </a:cubicBezTo>
                      <a:cubicBezTo>
                        <a:pt x="38" y="211"/>
                        <a:pt x="43" y="210"/>
                        <a:pt x="47" y="206"/>
                      </a:cubicBezTo>
                      <a:cubicBezTo>
                        <a:pt x="52" y="202"/>
                        <a:pt x="56" y="202"/>
                        <a:pt x="60" y="208"/>
                      </a:cubicBezTo>
                      <a:cubicBezTo>
                        <a:pt x="63" y="212"/>
                        <a:pt x="66" y="215"/>
                        <a:pt x="71" y="218"/>
                      </a:cubicBezTo>
                      <a:cubicBezTo>
                        <a:pt x="76" y="221"/>
                        <a:pt x="77" y="225"/>
                        <a:pt x="74" y="230"/>
                      </a:cubicBezTo>
                      <a:cubicBezTo>
                        <a:pt x="65" y="245"/>
                        <a:pt x="54" y="258"/>
                        <a:pt x="40" y="268"/>
                      </a:cubicBezTo>
                      <a:cubicBezTo>
                        <a:pt x="35" y="272"/>
                        <a:pt x="34" y="278"/>
                        <a:pt x="35" y="287"/>
                      </a:cubicBezTo>
                      <a:cubicBezTo>
                        <a:pt x="33" y="295"/>
                        <a:pt x="33" y="303"/>
                        <a:pt x="36" y="310"/>
                      </a:cubicBezTo>
                      <a:cubicBezTo>
                        <a:pt x="38" y="316"/>
                        <a:pt x="41" y="317"/>
                        <a:pt x="46" y="314"/>
                      </a:cubicBezTo>
                      <a:cubicBezTo>
                        <a:pt x="50" y="312"/>
                        <a:pt x="55" y="311"/>
                        <a:pt x="59" y="313"/>
                      </a:cubicBezTo>
                      <a:cubicBezTo>
                        <a:pt x="63" y="314"/>
                        <a:pt x="67" y="315"/>
                        <a:pt x="72" y="316"/>
                      </a:cubicBezTo>
                      <a:cubicBezTo>
                        <a:pt x="76" y="318"/>
                        <a:pt x="78" y="321"/>
                        <a:pt x="76" y="326"/>
                      </a:cubicBezTo>
                      <a:cubicBezTo>
                        <a:pt x="69" y="337"/>
                        <a:pt x="64" y="348"/>
                        <a:pt x="61" y="360"/>
                      </a:cubicBezTo>
                      <a:cubicBezTo>
                        <a:pt x="58" y="361"/>
                        <a:pt x="57" y="363"/>
                        <a:pt x="59" y="368"/>
                      </a:cubicBezTo>
                      <a:cubicBezTo>
                        <a:pt x="61" y="372"/>
                        <a:pt x="61" y="375"/>
                        <a:pt x="61" y="377"/>
                      </a:cubicBezTo>
                      <a:cubicBezTo>
                        <a:pt x="63" y="386"/>
                        <a:pt x="66" y="393"/>
                        <a:pt x="70" y="400"/>
                      </a:cubicBezTo>
                      <a:cubicBezTo>
                        <a:pt x="79" y="403"/>
                        <a:pt x="85" y="401"/>
                        <a:pt x="87" y="393"/>
                      </a:cubicBezTo>
                      <a:cubicBezTo>
                        <a:pt x="90" y="386"/>
                        <a:pt x="93" y="379"/>
                        <a:pt x="97" y="373"/>
                      </a:cubicBezTo>
                      <a:cubicBezTo>
                        <a:pt x="108" y="354"/>
                        <a:pt x="117" y="334"/>
                        <a:pt x="123" y="313"/>
                      </a:cubicBezTo>
                      <a:cubicBezTo>
                        <a:pt x="128" y="301"/>
                        <a:pt x="132" y="288"/>
                        <a:pt x="134" y="274"/>
                      </a:cubicBezTo>
                      <a:cubicBezTo>
                        <a:pt x="136" y="275"/>
                        <a:pt x="137" y="278"/>
                        <a:pt x="137" y="281"/>
                      </a:cubicBezTo>
                      <a:cubicBezTo>
                        <a:pt x="137" y="284"/>
                        <a:pt x="139" y="286"/>
                        <a:pt x="143" y="286"/>
                      </a:cubicBezTo>
                      <a:cubicBezTo>
                        <a:pt x="147" y="290"/>
                        <a:pt x="152" y="291"/>
                        <a:pt x="157" y="289"/>
                      </a:cubicBezTo>
                      <a:cubicBezTo>
                        <a:pt x="166" y="290"/>
                        <a:pt x="173" y="287"/>
                        <a:pt x="179" y="280"/>
                      </a:cubicBezTo>
                      <a:cubicBezTo>
                        <a:pt x="200" y="269"/>
                        <a:pt x="218" y="255"/>
                        <a:pt x="234" y="240"/>
                      </a:cubicBezTo>
                      <a:cubicBezTo>
                        <a:pt x="246" y="226"/>
                        <a:pt x="261" y="219"/>
                        <a:pt x="277" y="218"/>
                      </a:cubicBezTo>
                      <a:cubicBezTo>
                        <a:pt x="291" y="217"/>
                        <a:pt x="303" y="218"/>
                        <a:pt x="315" y="219"/>
                      </a:cubicBezTo>
                      <a:cubicBezTo>
                        <a:pt x="324" y="219"/>
                        <a:pt x="325" y="222"/>
                        <a:pt x="318" y="227"/>
                      </a:cubicBezTo>
                      <a:cubicBezTo>
                        <a:pt x="308" y="233"/>
                        <a:pt x="298" y="238"/>
                        <a:pt x="287" y="242"/>
                      </a:cubicBezTo>
                      <a:cubicBezTo>
                        <a:pt x="294" y="243"/>
                        <a:pt x="301" y="243"/>
                        <a:pt x="306" y="242"/>
                      </a:cubicBezTo>
                      <a:cubicBezTo>
                        <a:pt x="316" y="244"/>
                        <a:pt x="326" y="243"/>
                        <a:pt x="335" y="238"/>
                      </a:cubicBezTo>
                      <a:cubicBezTo>
                        <a:pt x="344" y="238"/>
                        <a:pt x="352" y="237"/>
                        <a:pt x="360" y="235"/>
                      </a:cubicBezTo>
                      <a:cubicBezTo>
                        <a:pt x="370" y="230"/>
                        <a:pt x="381" y="228"/>
                        <a:pt x="394" y="231"/>
                      </a:cubicBezTo>
                      <a:cubicBezTo>
                        <a:pt x="397" y="234"/>
                        <a:pt x="401" y="235"/>
                        <a:pt x="405" y="233"/>
                      </a:cubicBezTo>
                      <a:cubicBezTo>
                        <a:pt x="409" y="231"/>
                        <a:pt x="413" y="232"/>
                        <a:pt x="416" y="235"/>
                      </a:cubicBezTo>
                      <a:cubicBezTo>
                        <a:pt x="421" y="233"/>
                        <a:pt x="422" y="230"/>
                        <a:pt x="420" y="226"/>
                      </a:cubicBezTo>
                      <a:close/>
                      <a:moveTo>
                        <a:pt x="233" y="136"/>
                      </a:moveTo>
                      <a:cubicBezTo>
                        <a:pt x="229" y="104"/>
                        <a:pt x="229" y="104"/>
                        <a:pt x="229" y="104"/>
                      </a:cubicBezTo>
                      <a:cubicBezTo>
                        <a:pt x="237" y="72"/>
                        <a:pt x="237" y="72"/>
                        <a:pt x="237" y="72"/>
                      </a:cubicBezTo>
                      <a:cubicBezTo>
                        <a:pt x="249" y="76"/>
                        <a:pt x="249" y="76"/>
                        <a:pt x="249" y="76"/>
                      </a:cubicBezTo>
                      <a:lnTo>
                        <a:pt x="233" y="136"/>
                      </a:lnTo>
                      <a:close/>
                      <a:moveTo>
                        <a:pt x="65" y="144"/>
                      </a:moveTo>
                      <a:cubicBezTo>
                        <a:pt x="117" y="96"/>
                        <a:pt x="117" y="96"/>
                        <a:pt x="117" y="96"/>
                      </a:cubicBezTo>
                      <a:cubicBezTo>
                        <a:pt x="125" y="104"/>
                        <a:pt x="125" y="104"/>
                        <a:pt x="125" y="104"/>
                      </a:cubicBezTo>
                      <a:cubicBezTo>
                        <a:pt x="61" y="164"/>
                        <a:pt x="61" y="164"/>
                        <a:pt x="61" y="164"/>
                      </a:cubicBezTo>
                      <a:lnTo>
                        <a:pt x="65" y="144"/>
                      </a:lnTo>
                      <a:close/>
                      <a:moveTo>
                        <a:pt x="77" y="388"/>
                      </a:moveTo>
                      <a:cubicBezTo>
                        <a:pt x="73" y="376"/>
                        <a:pt x="73" y="376"/>
                        <a:pt x="73" y="376"/>
                      </a:cubicBezTo>
                      <a:cubicBezTo>
                        <a:pt x="121" y="312"/>
                        <a:pt x="121" y="312"/>
                        <a:pt x="121" y="312"/>
                      </a:cubicBezTo>
                      <a:lnTo>
                        <a:pt x="77" y="388"/>
                      </a:lnTo>
                      <a:close/>
                      <a:moveTo>
                        <a:pt x="202" y="227"/>
                      </a:moveTo>
                      <a:cubicBezTo>
                        <a:pt x="188" y="242"/>
                        <a:pt x="171" y="253"/>
                        <a:pt x="153" y="261"/>
                      </a:cubicBezTo>
                      <a:cubicBezTo>
                        <a:pt x="142" y="263"/>
                        <a:pt x="138" y="259"/>
                        <a:pt x="141" y="249"/>
                      </a:cubicBezTo>
                      <a:cubicBezTo>
                        <a:pt x="143" y="239"/>
                        <a:pt x="146" y="231"/>
                        <a:pt x="149" y="224"/>
                      </a:cubicBezTo>
                      <a:cubicBezTo>
                        <a:pt x="164" y="227"/>
                        <a:pt x="179" y="226"/>
                        <a:pt x="194" y="222"/>
                      </a:cubicBezTo>
                      <a:cubicBezTo>
                        <a:pt x="203" y="219"/>
                        <a:pt x="206" y="220"/>
                        <a:pt x="202" y="2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9" name="Freeform 80">
                  <a:extLst>
                    <a:ext uri="{FF2B5EF4-FFF2-40B4-BE49-F238E27FC236}">
                      <a16:creationId xmlns:a16="http://schemas.microsoft.com/office/drawing/2014/main" xmlns="" id="{699C5F3E-CDA7-4901-B92B-C8BCA9CEFB9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198408" y="5535751"/>
                  <a:ext cx="398463" cy="584200"/>
                </a:xfrm>
                <a:custGeom>
                  <a:avLst/>
                  <a:gdLst>
                    <a:gd name="T0" fmla="*/ 119 w 125"/>
                    <a:gd name="T1" fmla="*/ 137 h 183"/>
                    <a:gd name="T2" fmla="*/ 95 w 125"/>
                    <a:gd name="T3" fmla="*/ 116 h 183"/>
                    <a:gd name="T4" fmla="*/ 68 w 125"/>
                    <a:gd name="T5" fmla="*/ 99 h 183"/>
                    <a:gd name="T6" fmla="*/ 63 w 125"/>
                    <a:gd name="T7" fmla="*/ 87 h 183"/>
                    <a:gd name="T8" fmla="*/ 75 w 125"/>
                    <a:gd name="T9" fmla="*/ 72 h 183"/>
                    <a:gd name="T10" fmla="*/ 92 w 125"/>
                    <a:gd name="T11" fmla="*/ 69 h 183"/>
                    <a:gd name="T12" fmla="*/ 100 w 125"/>
                    <a:gd name="T13" fmla="*/ 53 h 183"/>
                    <a:gd name="T14" fmla="*/ 93 w 125"/>
                    <a:gd name="T15" fmla="*/ 28 h 183"/>
                    <a:gd name="T16" fmla="*/ 71 w 125"/>
                    <a:gd name="T17" fmla="*/ 15 h 183"/>
                    <a:gd name="T18" fmla="*/ 59 w 125"/>
                    <a:gd name="T19" fmla="*/ 7 h 183"/>
                    <a:gd name="T20" fmla="*/ 18 w 125"/>
                    <a:gd name="T21" fmla="*/ 0 h 183"/>
                    <a:gd name="T22" fmla="*/ 0 w 125"/>
                    <a:gd name="T23" fmla="*/ 5 h 183"/>
                    <a:gd name="T24" fmla="*/ 21 w 125"/>
                    <a:gd name="T25" fmla="*/ 31 h 183"/>
                    <a:gd name="T26" fmla="*/ 44 w 125"/>
                    <a:gd name="T27" fmla="*/ 49 h 183"/>
                    <a:gd name="T28" fmla="*/ 30 w 125"/>
                    <a:gd name="T29" fmla="*/ 89 h 183"/>
                    <a:gd name="T30" fmla="*/ 29 w 125"/>
                    <a:gd name="T31" fmla="*/ 101 h 183"/>
                    <a:gd name="T32" fmla="*/ 55 w 125"/>
                    <a:gd name="T33" fmla="*/ 149 h 183"/>
                    <a:gd name="T34" fmla="*/ 82 w 125"/>
                    <a:gd name="T35" fmla="*/ 171 h 183"/>
                    <a:gd name="T36" fmla="*/ 112 w 125"/>
                    <a:gd name="T37" fmla="*/ 180 h 183"/>
                    <a:gd name="T38" fmla="*/ 124 w 125"/>
                    <a:gd name="T39" fmla="*/ 163 h 183"/>
                    <a:gd name="T40" fmla="*/ 119 w 125"/>
                    <a:gd name="T41" fmla="*/ 137 h 183"/>
                    <a:gd name="T42" fmla="*/ 100 w 125"/>
                    <a:gd name="T43" fmla="*/ 159 h 183"/>
                    <a:gd name="T44" fmla="*/ 72 w 125"/>
                    <a:gd name="T45" fmla="*/ 131 h 183"/>
                    <a:gd name="T46" fmla="*/ 68 w 125"/>
                    <a:gd name="T47" fmla="*/ 111 h 183"/>
                    <a:gd name="T48" fmla="*/ 104 w 125"/>
                    <a:gd name="T49" fmla="*/ 147 h 183"/>
                    <a:gd name="T50" fmla="*/ 100 w 125"/>
                    <a:gd name="T51" fmla="*/ 159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25" h="183">
                      <a:moveTo>
                        <a:pt x="119" y="137"/>
                      </a:moveTo>
                      <a:cubicBezTo>
                        <a:pt x="113" y="127"/>
                        <a:pt x="105" y="121"/>
                        <a:pt x="95" y="116"/>
                      </a:cubicBezTo>
                      <a:cubicBezTo>
                        <a:pt x="85" y="112"/>
                        <a:pt x="76" y="107"/>
                        <a:pt x="68" y="99"/>
                      </a:cubicBezTo>
                      <a:cubicBezTo>
                        <a:pt x="58" y="97"/>
                        <a:pt x="57" y="93"/>
                        <a:pt x="63" y="87"/>
                      </a:cubicBezTo>
                      <a:cubicBezTo>
                        <a:pt x="67" y="82"/>
                        <a:pt x="71" y="77"/>
                        <a:pt x="75" y="72"/>
                      </a:cubicBezTo>
                      <a:cubicBezTo>
                        <a:pt x="80" y="67"/>
                        <a:pt x="85" y="66"/>
                        <a:pt x="92" y="69"/>
                      </a:cubicBezTo>
                      <a:cubicBezTo>
                        <a:pt x="100" y="66"/>
                        <a:pt x="103" y="60"/>
                        <a:pt x="100" y="53"/>
                      </a:cubicBezTo>
                      <a:cubicBezTo>
                        <a:pt x="104" y="43"/>
                        <a:pt x="101" y="34"/>
                        <a:pt x="93" y="28"/>
                      </a:cubicBezTo>
                      <a:cubicBezTo>
                        <a:pt x="86" y="21"/>
                        <a:pt x="79" y="17"/>
                        <a:pt x="71" y="15"/>
                      </a:cubicBezTo>
                      <a:cubicBezTo>
                        <a:pt x="69" y="9"/>
                        <a:pt x="65" y="6"/>
                        <a:pt x="59" y="7"/>
                      </a:cubicBezTo>
                      <a:cubicBezTo>
                        <a:pt x="45" y="4"/>
                        <a:pt x="31" y="2"/>
                        <a:pt x="18" y="0"/>
                      </a:cubicBezTo>
                      <a:cubicBezTo>
                        <a:pt x="11" y="4"/>
                        <a:pt x="6" y="5"/>
                        <a:pt x="0" y="5"/>
                      </a:cubicBezTo>
                      <a:cubicBezTo>
                        <a:pt x="6" y="12"/>
                        <a:pt x="13" y="21"/>
                        <a:pt x="21" y="31"/>
                      </a:cubicBezTo>
                      <a:cubicBezTo>
                        <a:pt x="28" y="36"/>
                        <a:pt x="35" y="42"/>
                        <a:pt x="44" y="49"/>
                      </a:cubicBezTo>
                      <a:cubicBezTo>
                        <a:pt x="38" y="62"/>
                        <a:pt x="33" y="75"/>
                        <a:pt x="30" y="89"/>
                      </a:cubicBezTo>
                      <a:cubicBezTo>
                        <a:pt x="32" y="94"/>
                        <a:pt x="31" y="98"/>
                        <a:pt x="29" y="101"/>
                      </a:cubicBezTo>
                      <a:cubicBezTo>
                        <a:pt x="34" y="118"/>
                        <a:pt x="43" y="134"/>
                        <a:pt x="55" y="149"/>
                      </a:cubicBezTo>
                      <a:cubicBezTo>
                        <a:pt x="63" y="156"/>
                        <a:pt x="72" y="164"/>
                        <a:pt x="82" y="171"/>
                      </a:cubicBezTo>
                      <a:cubicBezTo>
                        <a:pt x="92" y="180"/>
                        <a:pt x="102" y="183"/>
                        <a:pt x="112" y="180"/>
                      </a:cubicBezTo>
                      <a:cubicBezTo>
                        <a:pt x="116" y="175"/>
                        <a:pt x="120" y="169"/>
                        <a:pt x="124" y="163"/>
                      </a:cubicBezTo>
                      <a:cubicBezTo>
                        <a:pt x="125" y="154"/>
                        <a:pt x="123" y="146"/>
                        <a:pt x="119" y="137"/>
                      </a:cubicBezTo>
                      <a:close/>
                      <a:moveTo>
                        <a:pt x="100" y="159"/>
                      </a:moveTo>
                      <a:cubicBezTo>
                        <a:pt x="92" y="155"/>
                        <a:pt x="72" y="131"/>
                        <a:pt x="72" y="131"/>
                      </a:cubicBezTo>
                      <a:cubicBezTo>
                        <a:pt x="68" y="111"/>
                        <a:pt x="68" y="111"/>
                        <a:pt x="68" y="111"/>
                      </a:cubicBezTo>
                      <a:cubicBezTo>
                        <a:pt x="104" y="147"/>
                        <a:pt x="104" y="147"/>
                        <a:pt x="104" y="147"/>
                      </a:cubicBezTo>
                      <a:cubicBezTo>
                        <a:pt x="104" y="147"/>
                        <a:pt x="108" y="163"/>
                        <a:pt x="100" y="15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0" name="Freeform 81">
                  <a:extLst>
                    <a:ext uri="{FF2B5EF4-FFF2-40B4-BE49-F238E27FC236}">
                      <a16:creationId xmlns:a16="http://schemas.microsoft.com/office/drawing/2014/main" xmlns="" id="{0081B85B-4958-440E-8BFA-718FDC25F5A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525308" y="4953139"/>
                  <a:ext cx="363538" cy="385763"/>
                </a:xfrm>
                <a:custGeom>
                  <a:avLst/>
                  <a:gdLst>
                    <a:gd name="T0" fmla="*/ 73 w 114"/>
                    <a:gd name="T1" fmla="*/ 25 h 121"/>
                    <a:gd name="T2" fmla="*/ 77 w 114"/>
                    <a:gd name="T3" fmla="*/ 33 h 121"/>
                    <a:gd name="T4" fmla="*/ 71 w 114"/>
                    <a:gd name="T5" fmla="*/ 34 h 121"/>
                    <a:gd name="T6" fmla="*/ 68 w 114"/>
                    <a:gd name="T7" fmla="*/ 35 h 121"/>
                    <a:gd name="T8" fmla="*/ 63 w 114"/>
                    <a:gd name="T9" fmla="*/ 38 h 121"/>
                    <a:gd name="T10" fmla="*/ 76 w 114"/>
                    <a:gd name="T11" fmla="*/ 56 h 121"/>
                    <a:gd name="T12" fmla="*/ 70 w 114"/>
                    <a:gd name="T13" fmla="*/ 60 h 121"/>
                    <a:gd name="T14" fmla="*/ 54 w 114"/>
                    <a:gd name="T15" fmla="*/ 48 h 121"/>
                    <a:gd name="T16" fmla="*/ 60 w 114"/>
                    <a:gd name="T17" fmla="*/ 59 h 121"/>
                    <a:gd name="T18" fmla="*/ 49 w 114"/>
                    <a:gd name="T19" fmla="*/ 56 h 121"/>
                    <a:gd name="T20" fmla="*/ 44 w 114"/>
                    <a:gd name="T21" fmla="*/ 61 h 121"/>
                    <a:gd name="T22" fmla="*/ 43 w 114"/>
                    <a:gd name="T23" fmla="*/ 66 h 121"/>
                    <a:gd name="T24" fmla="*/ 49 w 114"/>
                    <a:gd name="T25" fmla="*/ 83 h 121"/>
                    <a:gd name="T26" fmla="*/ 38 w 114"/>
                    <a:gd name="T27" fmla="*/ 76 h 121"/>
                    <a:gd name="T28" fmla="*/ 41 w 114"/>
                    <a:gd name="T29" fmla="*/ 91 h 121"/>
                    <a:gd name="T30" fmla="*/ 21 w 114"/>
                    <a:gd name="T31" fmla="*/ 110 h 121"/>
                    <a:gd name="T32" fmla="*/ 14 w 114"/>
                    <a:gd name="T33" fmla="*/ 121 h 121"/>
                    <a:gd name="T34" fmla="*/ 89 w 114"/>
                    <a:gd name="T35" fmla="*/ 42 h 121"/>
                    <a:gd name="T36" fmla="*/ 82 w 114"/>
                    <a:gd name="T37" fmla="*/ 45 h 121"/>
                    <a:gd name="T38" fmla="*/ 84 w 114"/>
                    <a:gd name="T39" fmla="*/ 38 h 121"/>
                    <a:gd name="T40" fmla="*/ 77 w 114"/>
                    <a:gd name="T41" fmla="*/ 38 h 121"/>
                    <a:gd name="T42" fmla="*/ 83 w 114"/>
                    <a:gd name="T43" fmla="*/ 29 h 121"/>
                    <a:gd name="T44" fmla="*/ 76 w 114"/>
                    <a:gd name="T45" fmla="*/ 22 h 121"/>
                    <a:gd name="T46" fmla="*/ 76 w 114"/>
                    <a:gd name="T47" fmla="*/ 8 h 121"/>
                    <a:gd name="T48" fmla="*/ 77 w 114"/>
                    <a:gd name="T49" fmla="*/ 15 h 121"/>
                    <a:gd name="T50" fmla="*/ 81 w 114"/>
                    <a:gd name="T51" fmla="*/ 25 h 121"/>
                    <a:gd name="T52" fmla="*/ 78 w 114"/>
                    <a:gd name="T53" fmla="*/ 37 h 121"/>
                    <a:gd name="T54" fmla="*/ 90 w 114"/>
                    <a:gd name="T55" fmla="*/ 34 h 121"/>
                    <a:gd name="T56" fmla="*/ 93 w 114"/>
                    <a:gd name="T57" fmla="*/ 36 h 121"/>
                    <a:gd name="T58" fmla="*/ 73 w 114"/>
                    <a:gd name="T59" fmla="*/ 27 h 121"/>
                    <a:gd name="T60" fmla="*/ 73 w 114"/>
                    <a:gd name="T61" fmla="*/ 33 h 121"/>
                    <a:gd name="T62" fmla="*/ 79 w 114"/>
                    <a:gd name="T63" fmla="*/ 53 h 121"/>
                    <a:gd name="T64" fmla="*/ 75 w 114"/>
                    <a:gd name="T65" fmla="*/ 56 h 121"/>
                    <a:gd name="T66" fmla="*/ 71 w 114"/>
                    <a:gd name="T67" fmla="*/ 56 h 121"/>
                    <a:gd name="T68" fmla="*/ 70 w 114"/>
                    <a:gd name="T69" fmla="*/ 52 h 121"/>
                    <a:gd name="T70" fmla="*/ 72 w 114"/>
                    <a:gd name="T71" fmla="*/ 54 h 121"/>
                    <a:gd name="T72" fmla="*/ 56 w 114"/>
                    <a:gd name="T73" fmla="*/ 43 h 121"/>
                    <a:gd name="T74" fmla="*/ 43 w 114"/>
                    <a:gd name="T75" fmla="*/ 74 h 121"/>
                    <a:gd name="T76" fmla="*/ 49 w 114"/>
                    <a:gd name="T77" fmla="*/ 69 h 121"/>
                    <a:gd name="T78" fmla="*/ 46 w 114"/>
                    <a:gd name="T79" fmla="*/ 65 h 121"/>
                    <a:gd name="T80" fmla="*/ 54 w 114"/>
                    <a:gd name="T81" fmla="*/ 63 h 121"/>
                    <a:gd name="T82" fmla="*/ 65 w 114"/>
                    <a:gd name="T83" fmla="*/ 61 h 121"/>
                    <a:gd name="T84" fmla="*/ 72 w 114"/>
                    <a:gd name="T85" fmla="*/ 64 h 121"/>
                    <a:gd name="T86" fmla="*/ 60 w 114"/>
                    <a:gd name="T87" fmla="*/ 72 h 121"/>
                    <a:gd name="T88" fmla="*/ 52 w 114"/>
                    <a:gd name="T89" fmla="*/ 81 h 121"/>
                    <a:gd name="T90" fmla="*/ 47 w 114"/>
                    <a:gd name="T91" fmla="*/ 71 h 121"/>
                    <a:gd name="T92" fmla="*/ 67 w 114"/>
                    <a:gd name="T93" fmla="*/ 62 h 121"/>
                    <a:gd name="T94" fmla="*/ 54 w 114"/>
                    <a:gd name="T95" fmla="*/ 65 h 121"/>
                    <a:gd name="T96" fmla="*/ 56 w 114"/>
                    <a:gd name="T97" fmla="*/ 69 h 121"/>
                    <a:gd name="T98" fmla="*/ 52 w 114"/>
                    <a:gd name="T99" fmla="*/ 79 h 121"/>
                    <a:gd name="T100" fmla="*/ 56 w 114"/>
                    <a:gd name="T101" fmla="*/ 70 h 121"/>
                    <a:gd name="T102" fmla="*/ 61 w 114"/>
                    <a:gd name="T103" fmla="*/ 64 h 121"/>
                    <a:gd name="T104" fmla="*/ 48 w 114"/>
                    <a:gd name="T105" fmla="*/ 73 h 121"/>
                    <a:gd name="T106" fmla="*/ 64 w 114"/>
                    <a:gd name="T107" fmla="*/ 58 h 121"/>
                    <a:gd name="T108" fmla="*/ 58 w 114"/>
                    <a:gd name="T109" fmla="*/ 53 h 121"/>
                    <a:gd name="T110" fmla="*/ 52 w 114"/>
                    <a:gd name="T111" fmla="*/ 49 h 121"/>
                    <a:gd name="T112" fmla="*/ 46 w 114"/>
                    <a:gd name="T113" fmla="*/ 50 h 121"/>
                    <a:gd name="T114" fmla="*/ 46 w 114"/>
                    <a:gd name="T115" fmla="*/ 56 h 121"/>
                    <a:gd name="T116" fmla="*/ 50 w 114"/>
                    <a:gd name="T117" fmla="*/ 80 h 121"/>
                    <a:gd name="T118" fmla="*/ 49 w 114"/>
                    <a:gd name="T119" fmla="*/ 82 h 121"/>
                    <a:gd name="T120" fmla="*/ 41 w 114"/>
                    <a:gd name="T121" fmla="*/ 92 h 121"/>
                    <a:gd name="T122" fmla="*/ 23 w 114"/>
                    <a:gd name="T123" fmla="*/ 113 h 121"/>
                    <a:gd name="T124" fmla="*/ 54 w 114"/>
                    <a:gd name="T125" fmla="*/ 46 h 1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14" h="121">
                      <a:moveTo>
                        <a:pt x="111" y="14"/>
                      </a:moveTo>
                      <a:cubicBezTo>
                        <a:pt x="111" y="15"/>
                        <a:pt x="111" y="15"/>
                        <a:pt x="112" y="15"/>
                      </a:cubicBezTo>
                      <a:cubicBezTo>
                        <a:pt x="111" y="15"/>
                        <a:pt x="112" y="16"/>
                        <a:pt x="112" y="16"/>
                      </a:cubicBezTo>
                      <a:cubicBezTo>
                        <a:pt x="111" y="15"/>
                        <a:pt x="111" y="15"/>
                        <a:pt x="111" y="14"/>
                      </a:cubicBezTo>
                      <a:close/>
                      <a:moveTo>
                        <a:pt x="82" y="3"/>
                      </a:moveTo>
                      <a:cubicBezTo>
                        <a:pt x="82" y="2"/>
                        <a:pt x="82" y="3"/>
                        <a:pt x="82" y="3"/>
                      </a:cubicBezTo>
                      <a:cubicBezTo>
                        <a:pt x="83" y="3"/>
                        <a:pt x="83" y="3"/>
                        <a:pt x="83" y="3"/>
                      </a:cubicBezTo>
                      <a:cubicBezTo>
                        <a:pt x="83" y="4"/>
                        <a:pt x="82" y="3"/>
                        <a:pt x="82" y="3"/>
                      </a:cubicBezTo>
                      <a:close/>
                      <a:moveTo>
                        <a:pt x="81" y="5"/>
                      </a:moveTo>
                      <a:cubicBezTo>
                        <a:pt x="81" y="5"/>
                        <a:pt x="80" y="4"/>
                        <a:pt x="80" y="4"/>
                      </a:cubicBezTo>
                      <a:cubicBezTo>
                        <a:pt x="80" y="4"/>
                        <a:pt x="80" y="4"/>
                        <a:pt x="80" y="4"/>
                      </a:cubicBezTo>
                      <a:cubicBezTo>
                        <a:pt x="80" y="4"/>
                        <a:pt x="81" y="4"/>
                        <a:pt x="81" y="5"/>
                      </a:cubicBezTo>
                      <a:close/>
                      <a:moveTo>
                        <a:pt x="79" y="5"/>
                      </a:moveTo>
                      <a:cubicBezTo>
                        <a:pt x="79" y="4"/>
                        <a:pt x="80" y="5"/>
                        <a:pt x="80" y="5"/>
                      </a:cubicBezTo>
                      <a:cubicBezTo>
                        <a:pt x="80" y="5"/>
                        <a:pt x="80" y="5"/>
                        <a:pt x="80" y="5"/>
                      </a:cubicBezTo>
                      <a:cubicBezTo>
                        <a:pt x="80" y="5"/>
                        <a:pt x="79" y="5"/>
                        <a:pt x="79" y="5"/>
                      </a:cubicBezTo>
                      <a:close/>
                      <a:moveTo>
                        <a:pt x="77" y="6"/>
                      </a:moveTo>
                      <a:cubicBezTo>
                        <a:pt x="78" y="7"/>
                        <a:pt x="78" y="7"/>
                        <a:pt x="78" y="7"/>
                      </a:cubicBezTo>
                      <a:cubicBezTo>
                        <a:pt x="77" y="7"/>
                        <a:pt x="77" y="7"/>
                        <a:pt x="77" y="7"/>
                      </a:cubicBezTo>
                      <a:cubicBezTo>
                        <a:pt x="77" y="6"/>
                        <a:pt x="77" y="7"/>
                        <a:pt x="77" y="6"/>
                      </a:cubicBezTo>
                      <a:close/>
                      <a:moveTo>
                        <a:pt x="75" y="9"/>
                      </a:moveTo>
                      <a:cubicBezTo>
                        <a:pt x="74" y="9"/>
                        <a:pt x="74" y="9"/>
                        <a:pt x="74" y="9"/>
                      </a:cubicBezTo>
                      <a:cubicBezTo>
                        <a:pt x="74" y="9"/>
                        <a:pt x="74" y="9"/>
                        <a:pt x="74" y="9"/>
                      </a:cubicBezTo>
                      <a:cubicBezTo>
                        <a:pt x="74" y="9"/>
                        <a:pt x="74" y="8"/>
                        <a:pt x="75" y="9"/>
                      </a:cubicBezTo>
                      <a:close/>
                      <a:moveTo>
                        <a:pt x="73" y="9"/>
                      </a:moveTo>
                      <a:cubicBezTo>
                        <a:pt x="74" y="9"/>
                        <a:pt x="74" y="9"/>
                        <a:pt x="74" y="9"/>
                      </a:cubicBezTo>
                      <a:cubicBezTo>
                        <a:pt x="74" y="9"/>
                        <a:pt x="74" y="9"/>
                        <a:pt x="73" y="9"/>
                      </a:cubicBezTo>
                      <a:close/>
                      <a:moveTo>
                        <a:pt x="75" y="12"/>
                      </a:moveTo>
                      <a:cubicBezTo>
                        <a:pt x="75" y="12"/>
                        <a:pt x="75" y="11"/>
                        <a:pt x="75" y="11"/>
                      </a:cubicBezTo>
                      <a:cubicBezTo>
                        <a:pt x="76" y="12"/>
                        <a:pt x="75" y="12"/>
                        <a:pt x="75" y="12"/>
                      </a:cubicBezTo>
                      <a:close/>
                      <a:moveTo>
                        <a:pt x="76" y="17"/>
                      </a:moveTo>
                      <a:cubicBezTo>
                        <a:pt x="76" y="16"/>
                        <a:pt x="76" y="16"/>
                        <a:pt x="76" y="16"/>
                      </a:cubicBezTo>
                      <a:cubicBezTo>
                        <a:pt x="76" y="16"/>
                        <a:pt x="76" y="16"/>
                        <a:pt x="76" y="16"/>
                      </a:cubicBezTo>
                      <a:cubicBezTo>
                        <a:pt x="76" y="16"/>
                        <a:pt x="76" y="16"/>
                        <a:pt x="76" y="16"/>
                      </a:cubicBezTo>
                      <a:cubicBezTo>
                        <a:pt x="77" y="16"/>
                        <a:pt x="77" y="16"/>
                        <a:pt x="77" y="17"/>
                      </a:cubicBezTo>
                      <a:cubicBezTo>
                        <a:pt x="76" y="17"/>
                        <a:pt x="76" y="16"/>
                        <a:pt x="76" y="17"/>
                      </a:cubicBezTo>
                      <a:close/>
                      <a:moveTo>
                        <a:pt x="74" y="15"/>
                      </a:moveTo>
                      <a:cubicBezTo>
                        <a:pt x="74" y="15"/>
                        <a:pt x="74" y="15"/>
                        <a:pt x="74" y="15"/>
                      </a:cubicBezTo>
                      <a:cubicBezTo>
                        <a:pt x="74" y="15"/>
                        <a:pt x="74" y="15"/>
                        <a:pt x="74" y="15"/>
                      </a:cubicBezTo>
                      <a:cubicBezTo>
                        <a:pt x="74" y="15"/>
                        <a:pt x="74" y="15"/>
                        <a:pt x="74" y="15"/>
                      </a:cubicBezTo>
                      <a:close/>
                      <a:moveTo>
                        <a:pt x="74" y="17"/>
                      </a:moveTo>
                      <a:cubicBezTo>
                        <a:pt x="74" y="17"/>
                        <a:pt x="74" y="17"/>
                        <a:pt x="73" y="17"/>
                      </a:cubicBezTo>
                      <a:cubicBezTo>
                        <a:pt x="73" y="17"/>
                        <a:pt x="74" y="17"/>
                        <a:pt x="73" y="16"/>
                      </a:cubicBezTo>
                      <a:cubicBezTo>
                        <a:pt x="74" y="16"/>
                        <a:pt x="74" y="16"/>
                        <a:pt x="74" y="17"/>
                      </a:cubicBezTo>
                      <a:close/>
                      <a:moveTo>
                        <a:pt x="73" y="18"/>
                      </a:moveTo>
                      <a:cubicBezTo>
                        <a:pt x="73" y="18"/>
                        <a:pt x="73" y="18"/>
                        <a:pt x="73" y="18"/>
                      </a:cubicBezTo>
                      <a:cubicBezTo>
                        <a:pt x="73" y="17"/>
                        <a:pt x="73" y="17"/>
                        <a:pt x="73" y="17"/>
                      </a:cubicBezTo>
                      <a:cubicBezTo>
                        <a:pt x="73" y="18"/>
                        <a:pt x="73" y="18"/>
                        <a:pt x="73" y="18"/>
                      </a:cubicBezTo>
                      <a:close/>
                      <a:moveTo>
                        <a:pt x="71" y="17"/>
                      </a:moveTo>
                      <a:cubicBezTo>
                        <a:pt x="71" y="17"/>
                        <a:pt x="71" y="16"/>
                        <a:pt x="71" y="16"/>
                      </a:cubicBezTo>
                      <a:cubicBezTo>
                        <a:pt x="71" y="16"/>
                        <a:pt x="71" y="17"/>
                        <a:pt x="71" y="17"/>
                      </a:cubicBezTo>
                      <a:close/>
                      <a:moveTo>
                        <a:pt x="70" y="17"/>
                      </a:moveTo>
                      <a:cubicBezTo>
                        <a:pt x="70" y="17"/>
                        <a:pt x="70" y="17"/>
                        <a:pt x="70" y="16"/>
                      </a:cubicBezTo>
                      <a:cubicBezTo>
                        <a:pt x="71" y="17"/>
                        <a:pt x="70" y="17"/>
                        <a:pt x="70" y="17"/>
                      </a:cubicBezTo>
                      <a:close/>
                      <a:moveTo>
                        <a:pt x="82" y="28"/>
                      </a:moveTo>
                      <a:cubicBezTo>
                        <a:pt x="81" y="28"/>
                        <a:pt x="81" y="28"/>
                        <a:pt x="81" y="28"/>
                      </a:cubicBezTo>
                      <a:cubicBezTo>
                        <a:pt x="82" y="28"/>
                        <a:pt x="82" y="28"/>
                        <a:pt x="82" y="28"/>
                      </a:cubicBezTo>
                      <a:close/>
                      <a:moveTo>
                        <a:pt x="74" y="22"/>
                      </a:moveTo>
                      <a:cubicBezTo>
                        <a:pt x="74" y="22"/>
                        <a:pt x="74" y="22"/>
                        <a:pt x="74" y="21"/>
                      </a:cubicBezTo>
                      <a:cubicBezTo>
                        <a:pt x="75" y="22"/>
                        <a:pt x="74" y="22"/>
                        <a:pt x="74" y="22"/>
                      </a:cubicBezTo>
                      <a:cubicBezTo>
                        <a:pt x="74" y="22"/>
                        <a:pt x="74" y="22"/>
                        <a:pt x="74" y="22"/>
                      </a:cubicBezTo>
                      <a:close/>
                      <a:moveTo>
                        <a:pt x="80" y="27"/>
                      </a:moveTo>
                      <a:cubicBezTo>
                        <a:pt x="80" y="27"/>
                        <a:pt x="80" y="27"/>
                        <a:pt x="80" y="27"/>
                      </a:cubicBezTo>
                      <a:cubicBezTo>
                        <a:pt x="80" y="27"/>
                        <a:pt x="80" y="27"/>
                        <a:pt x="80" y="27"/>
                      </a:cubicBezTo>
                      <a:cubicBezTo>
                        <a:pt x="80" y="27"/>
                        <a:pt x="80" y="27"/>
                        <a:pt x="80" y="27"/>
                      </a:cubicBezTo>
                      <a:close/>
                      <a:moveTo>
                        <a:pt x="90" y="37"/>
                      </a:moveTo>
                      <a:cubicBezTo>
                        <a:pt x="90" y="37"/>
                        <a:pt x="90" y="37"/>
                        <a:pt x="90" y="37"/>
                      </a:cubicBezTo>
                      <a:cubicBezTo>
                        <a:pt x="90" y="37"/>
                        <a:pt x="90" y="38"/>
                        <a:pt x="90" y="37"/>
                      </a:cubicBezTo>
                      <a:close/>
                      <a:moveTo>
                        <a:pt x="81" y="30"/>
                      </a:moveTo>
                      <a:cubicBezTo>
                        <a:pt x="81" y="30"/>
                        <a:pt x="81" y="30"/>
                        <a:pt x="81" y="30"/>
                      </a:cubicBezTo>
                      <a:cubicBezTo>
                        <a:pt x="81" y="30"/>
                        <a:pt x="81" y="30"/>
                        <a:pt x="81" y="30"/>
                      </a:cubicBezTo>
                      <a:cubicBezTo>
                        <a:pt x="81" y="30"/>
                        <a:pt x="81" y="30"/>
                        <a:pt x="81" y="30"/>
                      </a:cubicBezTo>
                      <a:close/>
                      <a:moveTo>
                        <a:pt x="75" y="25"/>
                      </a:moveTo>
                      <a:cubicBezTo>
                        <a:pt x="75" y="25"/>
                        <a:pt x="75" y="24"/>
                        <a:pt x="75" y="24"/>
                      </a:cubicBezTo>
                      <a:cubicBezTo>
                        <a:pt x="75" y="25"/>
                        <a:pt x="75" y="25"/>
                        <a:pt x="75" y="25"/>
                      </a:cubicBezTo>
                      <a:cubicBezTo>
                        <a:pt x="75" y="24"/>
                        <a:pt x="75" y="25"/>
                        <a:pt x="74" y="25"/>
                      </a:cubicBezTo>
                      <a:cubicBezTo>
                        <a:pt x="75" y="25"/>
                        <a:pt x="74" y="25"/>
                        <a:pt x="74" y="25"/>
                      </a:cubicBezTo>
                      <a:cubicBezTo>
                        <a:pt x="74" y="25"/>
                        <a:pt x="74" y="25"/>
                        <a:pt x="74" y="25"/>
                      </a:cubicBezTo>
                      <a:cubicBezTo>
                        <a:pt x="74" y="25"/>
                        <a:pt x="74" y="24"/>
                        <a:pt x="75" y="25"/>
                      </a:cubicBezTo>
                      <a:close/>
                      <a:moveTo>
                        <a:pt x="82" y="31"/>
                      </a:moveTo>
                      <a:cubicBezTo>
                        <a:pt x="82" y="31"/>
                        <a:pt x="82" y="31"/>
                        <a:pt x="81" y="31"/>
                      </a:cubicBezTo>
                      <a:cubicBezTo>
                        <a:pt x="81" y="31"/>
                        <a:pt x="81" y="31"/>
                        <a:pt x="81" y="31"/>
                      </a:cubicBezTo>
                      <a:cubicBezTo>
                        <a:pt x="81" y="31"/>
                        <a:pt x="82" y="31"/>
                        <a:pt x="82" y="31"/>
                      </a:cubicBezTo>
                      <a:close/>
                      <a:moveTo>
                        <a:pt x="73" y="23"/>
                      </a:move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2" y="23"/>
                        <a:pt x="73" y="23"/>
                        <a:pt x="73" y="23"/>
                      </a:cubicBezTo>
                      <a:close/>
                      <a:moveTo>
                        <a:pt x="80" y="30"/>
                      </a:moveTo>
                      <a:cubicBezTo>
                        <a:pt x="80" y="30"/>
                        <a:pt x="80" y="30"/>
                        <a:pt x="80" y="30"/>
                      </a:cubicBezTo>
                      <a:cubicBezTo>
                        <a:pt x="80" y="30"/>
                        <a:pt x="80" y="30"/>
                        <a:pt x="80" y="30"/>
                      </a:cubicBezTo>
                      <a:cubicBezTo>
                        <a:pt x="80" y="30"/>
                        <a:pt x="80" y="30"/>
                        <a:pt x="80" y="30"/>
                      </a:cubicBezTo>
                      <a:close/>
                      <a:moveTo>
                        <a:pt x="73" y="25"/>
                      </a:moveTo>
                      <a:cubicBezTo>
                        <a:pt x="73" y="24"/>
                        <a:pt x="73" y="24"/>
                        <a:pt x="74" y="24"/>
                      </a:cubicBezTo>
                      <a:cubicBezTo>
                        <a:pt x="74" y="25"/>
                        <a:pt x="74" y="25"/>
                        <a:pt x="73" y="25"/>
                      </a:cubicBezTo>
                      <a:close/>
                      <a:moveTo>
                        <a:pt x="91" y="41"/>
                      </a:move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91" y="41"/>
                        <a:pt x="91" y="41"/>
                        <a:pt x="91" y="42"/>
                      </a:cubicBezTo>
                      <a:cubicBezTo>
                        <a:pt x="91" y="41"/>
                        <a:pt x="91" y="41"/>
                        <a:pt x="91" y="42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90" y="41"/>
                        <a:pt x="91" y="41"/>
                        <a:pt x="91" y="41"/>
                      </a:cubicBezTo>
                      <a:close/>
                      <a:moveTo>
                        <a:pt x="79" y="30"/>
                      </a:moveTo>
                      <a:cubicBezTo>
                        <a:pt x="79" y="31"/>
                        <a:pt x="79" y="31"/>
                        <a:pt x="79" y="31"/>
                      </a:cubicBezTo>
                      <a:cubicBezTo>
                        <a:pt x="79" y="31"/>
                        <a:pt x="79" y="31"/>
                        <a:pt x="79" y="30"/>
                      </a:cubicBezTo>
                      <a:close/>
                      <a:moveTo>
                        <a:pt x="72" y="24"/>
                      </a:moveTo>
                      <a:cubicBezTo>
                        <a:pt x="72" y="24"/>
                        <a:pt x="72" y="24"/>
                        <a:pt x="72" y="24"/>
                      </a:cubicBezTo>
                      <a:cubicBezTo>
                        <a:pt x="72" y="24"/>
                        <a:pt x="72" y="24"/>
                        <a:pt x="72" y="24"/>
                      </a:cubicBezTo>
                      <a:close/>
                      <a:moveTo>
                        <a:pt x="68" y="20"/>
                      </a:moveTo>
                      <a:cubicBezTo>
                        <a:pt x="68" y="20"/>
                        <a:pt x="68" y="20"/>
                        <a:pt x="68" y="20"/>
                      </a:cubicBezTo>
                      <a:cubicBezTo>
                        <a:pt x="68" y="20"/>
                        <a:pt x="68" y="20"/>
                        <a:pt x="68" y="20"/>
                      </a:cubicBezTo>
                      <a:cubicBezTo>
                        <a:pt x="67" y="20"/>
                        <a:pt x="67" y="19"/>
                        <a:pt x="68" y="20"/>
                      </a:cubicBezTo>
                      <a:close/>
                      <a:moveTo>
                        <a:pt x="90" y="42"/>
                      </a:moveTo>
                      <a:cubicBezTo>
                        <a:pt x="90" y="42"/>
                        <a:pt x="90" y="42"/>
                        <a:pt x="90" y="41"/>
                      </a:cubicBezTo>
                      <a:cubicBezTo>
                        <a:pt x="90" y="41"/>
                        <a:pt x="90" y="41"/>
                        <a:pt x="90" y="41"/>
                      </a:cubicBezTo>
                      <a:cubicBezTo>
                        <a:pt x="90" y="42"/>
                        <a:pt x="90" y="41"/>
                        <a:pt x="90" y="42"/>
                      </a:cubicBezTo>
                      <a:close/>
                      <a:moveTo>
                        <a:pt x="81" y="33"/>
                      </a:moveTo>
                      <a:cubicBezTo>
                        <a:pt x="81" y="33"/>
                        <a:pt x="81" y="33"/>
                        <a:pt x="81" y="33"/>
                      </a:cubicBezTo>
                      <a:cubicBezTo>
                        <a:pt x="81" y="33"/>
                        <a:pt x="81" y="33"/>
                        <a:pt x="81" y="33"/>
                      </a:cubicBezTo>
                      <a:cubicBezTo>
                        <a:pt x="81" y="33"/>
                        <a:pt x="81" y="33"/>
                        <a:pt x="81" y="33"/>
                      </a:cubicBezTo>
                      <a:cubicBezTo>
                        <a:pt x="81" y="33"/>
                        <a:pt x="81" y="33"/>
                        <a:pt x="81" y="33"/>
                      </a:cubicBezTo>
                      <a:close/>
                      <a:moveTo>
                        <a:pt x="75" y="27"/>
                      </a:moveTo>
                      <a:cubicBezTo>
                        <a:pt x="75" y="27"/>
                        <a:pt x="75" y="27"/>
                        <a:pt x="74" y="27"/>
                      </a:cubicBezTo>
                      <a:cubicBezTo>
                        <a:pt x="75" y="27"/>
                        <a:pt x="75" y="27"/>
                        <a:pt x="75" y="27"/>
                      </a:cubicBezTo>
                      <a:cubicBezTo>
                        <a:pt x="75" y="27"/>
                        <a:pt x="75" y="27"/>
                        <a:pt x="75" y="27"/>
                      </a:cubicBezTo>
                      <a:close/>
                      <a:moveTo>
                        <a:pt x="79" y="32"/>
                      </a:moveTo>
                      <a:cubicBezTo>
                        <a:pt x="79" y="32"/>
                        <a:pt x="79" y="32"/>
                        <a:pt x="79" y="32"/>
                      </a:cubicBezTo>
                      <a:cubicBezTo>
                        <a:pt x="80" y="32"/>
                        <a:pt x="79" y="32"/>
                        <a:pt x="79" y="32"/>
                      </a:cubicBezTo>
                      <a:cubicBezTo>
                        <a:pt x="79" y="32"/>
                        <a:pt x="79" y="32"/>
                        <a:pt x="79" y="32"/>
                      </a:cubicBezTo>
                      <a:cubicBezTo>
                        <a:pt x="79" y="32"/>
                        <a:pt x="79" y="32"/>
                        <a:pt x="79" y="32"/>
                      </a:cubicBezTo>
                      <a:cubicBezTo>
                        <a:pt x="79" y="32"/>
                        <a:pt x="79" y="32"/>
                        <a:pt x="79" y="32"/>
                      </a:cubicBezTo>
                      <a:close/>
                      <a:moveTo>
                        <a:pt x="71" y="25"/>
                      </a:moveTo>
                      <a:cubicBezTo>
                        <a:pt x="72" y="25"/>
                        <a:pt x="71" y="25"/>
                        <a:pt x="71" y="25"/>
                      </a:cubicBezTo>
                      <a:cubicBezTo>
                        <a:pt x="71" y="25"/>
                        <a:pt x="71" y="25"/>
                        <a:pt x="71" y="25"/>
                      </a:cubicBezTo>
                      <a:close/>
                      <a:moveTo>
                        <a:pt x="75" y="29"/>
                      </a:moveTo>
                      <a:cubicBezTo>
                        <a:pt x="75" y="29"/>
                        <a:pt x="75" y="29"/>
                        <a:pt x="75" y="28"/>
                      </a:cubicBezTo>
                      <a:cubicBezTo>
                        <a:pt x="75" y="28"/>
                        <a:pt x="75" y="29"/>
                        <a:pt x="75" y="29"/>
                      </a:cubicBezTo>
                      <a:cubicBezTo>
                        <a:pt x="75" y="29"/>
                        <a:pt x="75" y="29"/>
                        <a:pt x="75" y="29"/>
                      </a:cubicBezTo>
                      <a:cubicBezTo>
                        <a:pt x="76" y="29"/>
                        <a:pt x="75" y="29"/>
                        <a:pt x="75" y="29"/>
                      </a:cubicBezTo>
                      <a:close/>
                      <a:moveTo>
                        <a:pt x="75" y="29"/>
                      </a:moveTo>
                      <a:cubicBezTo>
                        <a:pt x="75" y="29"/>
                        <a:pt x="75" y="29"/>
                        <a:pt x="75" y="29"/>
                      </a:cubicBezTo>
                      <a:cubicBezTo>
                        <a:pt x="75" y="29"/>
                        <a:pt x="75" y="29"/>
                        <a:pt x="75" y="29"/>
                      </a:cubicBezTo>
                      <a:cubicBezTo>
                        <a:pt x="75" y="29"/>
                        <a:pt x="75" y="29"/>
                        <a:pt x="75" y="29"/>
                      </a:cubicBezTo>
                      <a:close/>
                      <a:moveTo>
                        <a:pt x="80" y="34"/>
                      </a:moveTo>
                      <a:cubicBezTo>
                        <a:pt x="80" y="34"/>
                        <a:pt x="79" y="34"/>
                        <a:pt x="79" y="34"/>
                      </a:cubicBezTo>
                      <a:cubicBezTo>
                        <a:pt x="80" y="34"/>
                        <a:pt x="80" y="34"/>
                        <a:pt x="80" y="33"/>
                      </a:cubicBezTo>
                      <a:cubicBezTo>
                        <a:pt x="80" y="34"/>
                        <a:pt x="80" y="34"/>
                        <a:pt x="80" y="34"/>
                      </a:cubicBezTo>
                      <a:close/>
                      <a:moveTo>
                        <a:pt x="66" y="22"/>
                      </a:move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5" y="22"/>
                      </a:cubicBezTo>
                      <a:cubicBezTo>
                        <a:pt x="66" y="22"/>
                        <a:pt x="65" y="21"/>
                        <a:pt x="65" y="21"/>
                      </a:cubicBezTo>
                      <a:cubicBezTo>
                        <a:pt x="66" y="21"/>
                        <a:pt x="66" y="21"/>
                        <a:pt x="66" y="21"/>
                      </a:cubicBezTo>
                      <a:cubicBezTo>
                        <a:pt x="66" y="21"/>
                        <a:pt x="66" y="21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lose/>
                      <a:moveTo>
                        <a:pt x="79" y="35"/>
                      </a:moveTo>
                      <a:cubicBezTo>
                        <a:pt x="79" y="34"/>
                        <a:pt x="79" y="35"/>
                        <a:pt x="79" y="34"/>
                      </a:cubicBezTo>
                      <a:cubicBezTo>
                        <a:pt x="80" y="35"/>
                        <a:pt x="80" y="35"/>
                        <a:pt x="79" y="35"/>
                      </a:cubicBezTo>
                      <a:cubicBezTo>
                        <a:pt x="79" y="35"/>
                        <a:pt x="79" y="35"/>
                        <a:pt x="79" y="35"/>
                      </a:cubicBezTo>
                      <a:cubicBezTo>
                        <a:pt x="79" y="35"/>
                        <a:pt x="79" y="35"/>
                        <a:pt x="79" y="35"/>
                      </a:cubicBezTo>
                      <a:close/>
                      <a:moveTo>
                        <a:pt x="85" y="40"/>
                      </a:moveTo>
                      <a:cubicBezTo>
                        <a:pt x="85" y="41"/>
                        <a:pt x="85" y="41"/>
                        <a:pt x="85" y="41"/>
                      </a:cubicBezTo>
                      <a:cubicBezTo>
                        <a:pt x="85" y="41"/>
                        <a:pt x="85" y="41"/>
                        <a:pt x="85" y="40"/>
                      </a:cubicBezTo>
                      <a:close/>
                      <a:moveTo>
                        <a:pt x="79" y="35"/>
                      </a:moveTo>
                      <a:cubicBezTo>
                        <a:pt x="79" y="35"/>
                        <a:pt x="79" y="35"/>
                        <a:pt x="78" y="35"/>
                      </a:cubicBezTo>
                      <a:cubicBezTo>
                        <a:pt x="79" y="35"/>
                        <a:pt x="79" y="35"/>
                        <a:pt x="79" y="35"/>
                      </a:cubicBezTo>
                      <a:cubicBezTo>
                        <a:pt x="79" y="35"/>
                        <a:pt x="79" y="35"/>
                        <a:pt x="79" y="35"/>
                      </a:cubicBezTo>
                      <a:cubicBezTo>
                        <a:pt x="79" y="35"/>
                        <a:pt x="79" y="35"/>
                        <a:pt x="79" y="35"/>
                      </a:cubicBezTo>
                      <a:close/>
                      <a:moveTo>
                        <a:pt x="73" y="31"/>
                      </a:moveTo>
                      <a:cubicBezTo>
                        <a:pt x="73" y="30"/>
                        <a:pt x="73" y="30"/>
                        <a:pt x="74" y="30"/>
                      </a:cubicBezTo>
                      <a:cubicBezTo>
                        <a:pt x="74" y="30"/>
                        <a:pt x="73" y="30"/>
                        <a:pt x="74" y="31"/>
                      </a:cubicBezTo>
                      <a:cubicBezTo>
                        <a:pt x="74" y="31"/>
                        <a:pt x="73" y="30"/>
                        <a:pt x="73" y="31"/>
                      </a:cubicBezTo>
                      <a:close/>
                      <a:moveTo>
                        <a:pt x="70" y="26"/>
                      </a:moveTo>
                      <a:cubicBezTo>
                        <a:pt x="70" y="26"/>
                        <a:pt x="69" y="26"/>
                        <a:pt x="69" y="27"/>
                      </a:cubicBezTo>
                      <a:cubicBezTo>
                        <a:pt x="69" y="26"/>
                        <a:pt x="69" y="26"/>
                        <a:pt x="70" y="26"/>
                      </a:cubicBezTo>
                      <a:close/>
                      <a:moveTo>
                        <a:pt x="77" y="34"/>
                      </a:moveTo>
                      <a:cubicBezTo>
                        <a:pt x="77" y="34"/>
                        <a:pt x="77" y="34"/>
                        <a:pt x="77" y="34"/>
                      </a:cubicBezTo>
                      <a:cubicBezTo>
                        <a:pt x="78" y="34"/>
                        <a:pt x="77" y="34"/>
                        <a:pt x="77" y="34"/>
                      </a:cubicBezTo>
                      <a:close/>
                      <a:moveTo>
                        <a:pt x="79" y="36"/>
                      </a:moveTo>
                      <a:cubicBezTo>
                        <a:pt x="79" y="35"/>
                        <a:pt x="79" y="36"/>
                        <a:pt x="79" y="36"/>
                      </a:cubicBezTo>
                      <a:cubicBezTo>
                        <a:pt x="79" y="36"/>
                        <a:pt x="80" y="36"/>
                        <a:pt x="79" y="36"/>
                      </a:cubicBezTo>
                      <a:cubicBezTo>
                        <a:pt x="79" y="36"/>
                        <a:pt x="79" y="36"/>
                        <a:pt x="79" y="36"/>
                      </a:cubicBezTo>
                      <a:close/>
                      <a:moveTo>
                        <a:pt x="76" y="33"/>
                      </a:moveTo>
                      <a:cubicBezTo>
                        <a:pt x="76" y="33"/>
                        <a:pt x="76" y="33"/>
                        <a:pt x="76" y="33"/>
                      </a:cubicBezTo>
                      <a:cubicBezTo>
                        <a:pt x="76" y="33"/>
                        <a:pt x="76" y="33"/>
                        <a:pt x="76" y="33"/>
                      </a:cubicBezTo>
                      <a:cubicBezTo>
                        <a:pt x="76" y="33"/>
                        <a:pt x="77" y="33"/>
                        <a:pt x="77" y="33"/>
                      </a:cubicBezTo>
                      <a:cubicBezTo>
                        <a:pt x="76" y="34"/>
                        <a:pt x="76" y="33"/>
                        <a:pt x="76" y="34"/>
                      </a:cubicBezTo>
                      <a:cubicBezTo>
                        <a:pt x="75" y="33"/>
                        <a:pt x="76" y="33"/>
                        <a:pt x="76" y="33"/>
                      </a:cubicBezTo>
                      <a:close/>
                      <a:moveTo>
                        <a:pt x="81" y="38"/>
                      </a:moveTo>
                      <a:cubicBezTo>
                        <a:pt x="82" y="38"/>
                        <a:pt x="82" y="38"/>
                        <a:pt x="82" y="38"/>
                      </a:cubicBezTo>
                      <a:cubicBezTo>
                        <a:pt x="82" y="38"/>
                        <a:pt x="82" y="39"/>
                        <a:pt x="81" y="38"/>
                      </a:cubicBezTo>
                      <a:close/>
                      <a:moveTo>
                        <a:pt x="73" y="31"/>
                      </a:moveTo>
                      <a:cubicBezTo>
                        <a:pt x="73" y="31"/>
                        <a:pt x="74" y="31"/>
                        <a:pt x="73" y="31"/>
                      </a:cubicBezTo>
                      <a:cubicBezTo>
                        <a:pt x="73" y="31"/>
                        <a:pt x="73" y="31"/>
                        <a:pt x="73" y="31"/>
                      </a:cubicBezTo>
                      <a:cubicBezTo>
                        <a:pt x="73" y="31"/>
                        <a:pt x="73" y="31"/>
                        <a:pt x="73" y="31"/>
                      </a:cubicBezTo>
                      <a:close/>
                      <a:moveTo>
                        <a:pt x="78" y="37"/>
                      </a:moveTo>
                      <a:cubicBezTo>
                        <a:pt x="77" y="36"/>
                        <a:pt x="78" y="36"/>
                        <a:pt x="78" y="36"/>
                      </a:cubicBezTo>
                      <a:cubicBezTo>
                        <a:pt x="78" y="36"/>
                        <a:pt x="78" y="36"/>
                        <a:pt x="78" y="36"/>
                      </a:cubicBezTo>
                      <a:cubicBezTo>
                        <a:pt x="78" y="36"/>
                        <a:pt x="78" y="36"/>
                        <a:pt x="78" y="37"/>
                      </a:cubicBezTo>
                      <a:close/>
                      <a:moveTo>
                        <a:pt x="69" y="27"/>
                      </a:move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8" y="27"/>
                      </a:cubicBezTo>
                      <a:cubicBezTo>
                        <a:pt x="68" y="27"/>
                        <a:pt x="69" y="27"/>
                        <a:pt x="69" y="27"/>
                      </a:cubicBezTo>
                      <a:close/>
                      <a:moveTo>
                        <a:pt x="76" y="34"/>
                      </a:moveTo>
                      <a:cubicBezTo>
                        <a:pt x="76" y="34"/>
                        <a:pt x="76" y="34"/>
                        <a:pt x="76" y="34"/>
                      </a:cubicBezTo>
                      <a:cubicBezTo>
                        <a:pt x="76" y="34"/>
                        <a:pt x="76" y="34"/>
                        <a:pt x="76" y="34"/>
                      </a:cubicBezTo>
                      <a:cubicBezTo>
                        <a:pt x="76" y="34"/>
                        <a:pt x="76" y="34"/>
                        <a:pt x="76" y="34"/>
                      </a:cubicBezTo>
                      <a:cubicBezTo>
                        <a:pt x="76" y="34"/>
                        <a:pt x="76" y="34"/>
                        <a:pt x="75" y="34"/>
                      </a:cubicBezTo>
                      <a:cubicBezTo>
                        <a:pt x="76" y="34"/>
                        <a:pt x="76" y="34"/>
                        <a:pt x="76" y="34"/>
                      </a:cubicBezTo>
                      <a:close/>
                      <a:moveTo>
                        <a:pt x="76" y="35"/>
                      </a:moveTo>
                      <a:cubicBezTo>
                        <a:pt x="76" y="35"/>
                        <a:pt x="76" y="35"/>
                        <a:pt x="75" y="35"/>
                      </a:cubicBezTo>
                      <a:cubicBezTo>
                        <a:pt x="75" y="35"/>
                        <a:pt x="76" y="35"/>
                        <a:pt x="76" y="35"/>
                      </a:cubicBezTo>
                      <a:close/>
                      <a:moveTo>
                        <a:pt x="65" y="25"/>
                      </a:moveTo>
                      <a:cubicBezTo>
                        <a:pt x="66" y="25"/>
                        <a:pt x="65" y="25"/>
                        <a:pt x="66" y="25"/>
                      </a:cubicBezTo>
                      <a:cubicBezTo>
                        <a:pt x="65" y="25"/>
                        <a:pt x="65" y="25"/>
                        <a:pt x="65" y="25"/>
                      </a:cubicBezTo>
                      <a:cubicBezTo>
                        <a:pt x="65" y="25"/>
                        <a:pt x="65" y="25"/>
                        <a:pt x="65" y="25"/>
                      </a:cubicBezTo>
                      <a:close/>
                      <a:moveTo>
                        <a:pt x="72" y="32"/>
                      </a:moveTo>
                      <a:cubicBezTo>
                        <a:pt x="72" y="32"/>
                        <a:pt x="72" y="32"/>
                        <a:pt x="72" y="32"/>
                      </a:cubicBezTo>
                      <a:cubicBezTo>
                        <a:pt x="72" y="32"/>
                        <a:pt x="73" y="32"/>
                        <a:pt x="73" y="32"/>
                      </a:cubicBezTo>
                      <a:cubicBezTo>
                        <a:pt x="73" y="32"/>
                        <a:pt x="72" y="32"/>
                        <a:pt x="72" y="32"/>
                      </a:cubicBezTo>
                      <a:close/>
                      <a:moveTo>
                        <a:pt x="77" y="37"/>
                      </a:moveTo>
                      <a:cubicBezTo>
                        <a:pt x="77" y="37"/>
                        <a:pt x="77" y="36"/>
                        <a:pt x="77" y="37"/>
                      </a:cubicBezTo>
                      <a:cubicBezTo>
                        <a:pt x="77" y="37"/>
                        <a:pt x="77" y="37"/>
                        <a:pt x="77" y="37"/>
                      </a:cubicBezTo>
                      <a:close/>
                      <a:moveTo>
                        <a:pt x="68" y="28"/>
                      </a:moveTo>
                      <a:cubicBezTo>
                        <a:pt x="68" y="28"/>
                        <a:pt x="68" y="28"/>
                        <a:pt x="68" y="28"/>
                      </a:cubicBezTo>
                      <a:cubicBezTo>
                        <a:pt x="68" y="28"/>
                        <a:pt x="68" y="28"/>
                        <a:pt x="68" y="28"/>
                      </a:cubicBezTo>
                      <a:cubicBezTo>
                        <a:pt x="68" y="28"/>
                        <a:pt x="68" y="28"/>
                        <a:pt x="68" y="28"/>
                      </a:cubicBezTo>
                      <a:close/>
                      <a:moveTo>
                        <a:pt x="71" y="31"/>
                      </a:moveTo>
                      <a:cubicBezTo>
                        <a:pt x="71" y="31"/>
                        <a:pt x="71" y="31"/>
                        <a:pt x="71" y="31"/>
                      </a:cubicBezTo>
                      <a:cubicBezTo>
                        <a:pt x="71" y="31"/>
                        <a:pt x="71" y="31"/>
                        <a:pt x="71" y="31"/>
                      </a:cubicBezTo>
                      <a:close/>
                      <a:moveTo>
                        <a:pt x="75" y="35"/>
                      </a:moveTo>
                      <a:cubicBezTo>
                        <a:pt x="75" y="35"/>
                        <a:pt x="74" y="35"/>
                        <a:pt x="74" y="35"/>
                      </a:cubicBezTo>
                      <a:cubicBezTo>
                        <a:pt x="74" y="35"/>
                        <a:pt x="74" y="35"/>
                        <a:pt x="74" y="35"/>
                      </a:cubicBezTo>
                      <a:cubicBezTo>
                        <a:pt x="74" y="35"/>
                        <a:pt x="74" y="35"/>
                        <a:pt x="74" y="35"/>
                      </a:cubicBezTo>
                      <a:cubicBezTo>
                        <a:pt x="74" y="35"/>
                        <a:pt x="74" y="35"/>
                        <a:pt x="74" y="35"/>
                      </a:cubicBezTo>
                      <a:cubicBezTo>
                        <a:pt x="74" y="34"/>
                        <a:pt x="74" y="35"/>
                        <a:pt x="75" y="35"/>
                      </a:cubicBezTo>
                      <a:close/>
                      <a:moveTo>
                        <a:pt x="81" y="41"/>
                      </a:moveTo>
                      <a:cubicBezTo>
                        <a:pt x="81" y="41"/>
                        <a:pt x="81" y="41"/>
                        <a:pt x="81" y="41"/>
                      </a:cubicBezTo>
                      <a:cubicBezTo>
                        <a:pt x="81" y="41"/>
                        <a:pt x="81" y="41"/>
                        <a:pt x="81" y="41"/>
                      </a:cubicBezTo>
                      <a:cubicBezTo>
                        <a:pt x="81" y="41"/>
                        <a:pt x="81" y="41"/>
                        <a:pt x="81" y="41"/>
                      </a:cubicBezTo>
                      <a:close/>
                      <a:moveTo>
                        <a:pt x="69" y="30"/>
                      </a:move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8" y="30"/>
                        <a:pt x="68" y="30"/>
                        <a:pt x="69" y="30"/>
                      </a:cubicBezTo>
                      <a:close/>
                      <a:moveTo>
                        <a:pt x="85" y="45"/>
                      </a:moveTo>
                      <a:cubicBezTo>
                        <a:pt x="85" y="46"/>
                        <a:pt x="85" y="46"/>
                        <a:pt x="85" y="46"/>
                      </a:cubicBezTo>
                      <a:cubicBezTo>
                        <a:pt x="85" y="46"/>
                        <a:pt x="85" y="46"/>
                        <a:pt x="85" y="46"/>
                      </a:cubicBezTo>
                      <a:cubicBezTo>
                        <a:pt x="85" y="45"/>
                        <a:pt x="84" y="46"/>
                        <a:pt x="84" y="46"/>
                      </a:cubicBezTo>
                      <a:cubicBezTo>
                        <a:pt x="84" y="45"/>
                        <a:pt x="85" y="46"/>
                        <a:pt x="84" y="45"/>
                      </a:cubicBezTo>
                      <a:cubicBezTo>
                        <a:pt x="84" y="45"/>
                        <a:pt x="85" y="45"/>
                        <a:pt x="85" y="45"/>
                      </a:cubicBezTo>
                      <a:close/>
                      <a:moveTo>
                        <a:pt x="72" y="33"/>
                      </a:moveTo>
                      <a:cubicBezTo>
                        <a:pt x="72" y="33"/>
                        <a:pt x="71" y="33"/>
                        <a:pt x="71" y="33"/>
                      </a:cubicBezTo>
                      <a:cubicBezTo>
                        <a:pt x="71" y="33"/>
                        <a:pt x="71" y="33"/>
                        <a:pt x="71" y="33"/>
                      </a:cubicBezTo>
                      <a:cubicBezTo>
                        <a:pt x="72" y="33"/>
                        <a:pt x="71" y="33"/>
                        <a:pt x="72" y="33"/>
                      </a:cubicBezTo>
                      <a:close/>
                      <a:moveTo>
                        <a:pt x="71" y="32"/>
                      </a:moveTo>
                      <a:cubicBezTo>
                        <a:pt x="71" y="32"/>
                        <a:pt x="71" y="32"/>
                        <a:pt x="71" y="32"/>
                      </a:cubicBezTo>
                      <a:cubicBezTo>
                        <a:pt x="71" y="32"/>
                        <a:pt x="70" y="32"/>
                        <a:pt x="71" y="33"/>
                      </a:cubicBezTo>
                      <a:cubicBezTo>
                        <a:pt x="71" y="33"/>
                        <a:pt x="70" y="32"/>
                        <a:pt x="70" y="33"/>
                      </a:cubicBezTo>
                      <a:cubicBezTo>
                        <a:pt x="70" y="32"/>
                        <a:pt x="70" y="32"/>
                        <a:pt x="71" y="32"/>
                      </a:cubicBezTo>
                      <a:close/>
                      <a:moveTo>
                        <a:pt x="70" y="32"/>
                      </a:moveTo>
                      <a:cubicBezTo>
                        <a:pt x="70" y="32"/>
                        <a:pt x="70" y="32"/>
                        <a:pt x="70" y="32"/>
                      </a:cubicBezTo>
                      <a:cubicBezTo>
                        <a:pt x="70" y="32"/>
                        <a:pt x="70" y="32"/>
                        <a:pt x="70" y="32"/>
                      </a:cubicBezTo>
                      <a:cubicBezTo>
                        <a:pt x="69" y="32"/>
                        <a:pt x="70" y="32"/>
                        <a:pt x="70" y="32"/>
                      </a:cubicBezTo>
                      <a:cubicBezTo>
                        <a:pt x="70" y="32"/>
                        <a:pt x="70" y="32"/>
                        <a:pt x="70" y="32"/>
                      </a:cubicBezTo>
                      <a:close/>
                      <a:moveTo>
                        <a:pt x="74" y="36"/>
                      </a:moveTo>
                      <a:cubicBezTo>
                        <a:pt x="74" y="36"/>
                        <a:pt x="73" y="36"/>
                        <a:pt x="74" y="37"/>
                      </a:cubicBezTo>
                      <a:cubicBezTo>
                        <a:pt x="73" y="36"/>
                        <a:pt x="73" y="36"/>
                        <a:pt x="73" y="37"/>
                      </a:cubicBezTo>
                      <a:cubicBezTo>
                        <a:pt x="73" y="36"/>
                        <a:pt x="73" y="36"/>
                        <a:pt x="73" y="36"/>
                      </a:cubicBezTo>
                      <a:cubicBezTo>
                        <a:pt x="73" y="36"/>
                        <a:pt x="73" y="36"/>
                        <a:pt x="73" y="36"/>
                      </a:cubicBezTo>
                      <a:cubicBezTo>
                        <a:pt x="74" y="36"/>
                        <a:pt x="74" y="36"/>
                        <a:pt x="74" y="36"/>
                      </a:cubicBezTo>
                      <a:cubicBezTo>
                        <a:pt x="74" y="36"/>
                        <a:pt x="74" y="36"/>
                        <a:pt x="74" y="36"/>
                      </a:cubicBezTo>
                      <a:close/>
                      <a:moveTo>
                        <a:pt x="85" y="47"/>
                      </a:moveTo>
                      <a:cubicBezTo>
                        <a:pt x="85" y="47"/>
                        <a:pt x="85" y="46"/>
                        <a:pt x="86" y="47"/>
                      </a:cubicBezTo>
                      <a:cubicBezTo>
                        <a:pt x="85" y="47"/>
                        <a:pt x="85" y="47"/>
                        <a:pt x="85" y="47"/>
                      </a:cubicBezTo>
                      <a:close/>
                      <a:moveTo>
                        <a:pt x="71" y="34"/>
                      </a:moveTo>
                      <a:cubicBezTo>
                        <a:pt x="71" y="34"/>
                        <a:pt x="71" y="34"/>
                        <a:pt x="71" y="34"/>
                      </a:cubicBezTo>
                      <a:cubicBezTo>
                        <a:pt x="70" y="34"/>
                        <a:pt x="70" y="33"/>
                        <a:pt x="71" y="34"/>
                      </a:cubicBezTo>
                      <a:cubicBezTo>
                        <a:pt x="71" y="34"/>
                        <a:pt x="71" y="34"/>
                        <a:pt x="71" y="34"/>
                      </a:cubicBezTo>
                      <a:close/>
                      <a:moveTo>
                        <a:pt x="71" y="35"/>
                      </a:moveTo>
                      <a:cubicBezTo>
                        <a:pt x="71" y="35"/>
                        <a:pt x="72" y="35"/>
                        <a:pt x="72" y="35"/>
                      </a:cubicBezTo>
                      <a:cubicBezTo>
                        <a:pt x="72" y="35"/>
                        <a:pt x="72" y="35"/>
                        <a:pt x="71" y="35"/>
                      </a:cubicBezTo>
                      <a:close/>
                      <a:moveTo>
                        <a:pt x="76" y="40"/>
                      </a:moveTo>
                      <a:cubicBezTo>
                        <a:pt x="76" y="40"/>
                        <a:pt x="76" y="39"/>
                        <a:pt x="76" y="39"/>
                      </a:cubicBezTo>
                      <a:cubicBezTo>
                        <a:pt x="77" y="40"/>
                        <a:pt x="77" y="41"/>
                        <a:pt x="76" y="40"/>
                      </a:cubicBezTo>
                      <a:cubicBezTo>
                        <a:pt x="76" y="40"/>
                        <a:pt x="76" y="40"/>
                        <a:pt x="76" y="40"/>
                      </a:cubicBezTo>
                      <a:cubicBezTo>
                        <a:pt x="75" y="40"/>
                        <a:pt x="76" y="39"/>
                        <a:pt x="76" y="40"/>
                      </a:cubicBezTo>
                      <a:close/>
                      <a:moveTo>
                        <a:pt x="83" y="46"/>
                      </a:moveTo>
                      <a:cubicBezTo>
                        <a:pt x="83" y="46"/>
                        <a:pt x="83" y="46"/>
                        <a:pt x="84" y="46"/>
                      </a:cubicBezTo>
                      <a:cubicBezTo>
                        <a:pt x="83" y="47"/>
                        <a:pt x="83" y="47"/>
                        <a:pt x="83" y="47"/>
                      </a:cubicBezTo>
                      <a:cubicBezTo>
                        <a:pt x="84" y="47"/>
                        <a:pt x="83" y="47"/>
                        <a:pt x="83" y="47"/>
                      </a:cubicBezTo>
                      <a:cubicBezTo>
                        <a:pt x="83" y="46"/>
                        <a:pt x="83" y="46"/>
                        <a:pt x="83" y="46"/>
                      </a:cubicBezTo>
                      <a:close/>
                      <a:moveTo>
                        <a:pt x="69" y="33"/>
                      </a:moveTo>
                      <a:cubicBezTo>
                        <a:pt x="69" y="33"/>
                        <a:pt x="69" y="34"/>
                        <a:pt x="68" y="34"/>
                      </a:cubicBezTo>
                      <a:cubicBezTo>
                        <a:pt x="68" y="33"/>
                        <a:pt x="69" y="33"/>
                        <a:pt x="69" y="33"/>
                      </a:cubicBezTo>
                      <a:close/>
                      <a:moveTo>
                        <a:pt x="61" y="26"/>
                      </a:moveTo>
                      <a:cubicBezTo>
                        <a:pt x="61" y="26"/>
                        <a:pt x="61" y="26"/>
                        <a:pt x="61" y="26"/>
                      </a:cubicBezTo>
                      <a:cubicBezTo>
                        <a:pt x="62" y="26"/>
                        <a:pt x="61" y="26"/>
                        <a:pt x="61" y="26"/>
                      </a:cubicBezTo>
                      <a:close/>
                      <a:moveTo>
                        <a:pt x="75" y="39"/>
                      </a:moveTo>
                      <a:cubicBezTo>
                        <a:pt x="75" y="39"/>
                        <a:pt x="75" y="39"/>
                        <a:pt x="75" y="39"/>
                      </a:cubicBezTo>
                      <a:cubicBezTo>
                        <a:pt x="76" y="39"/>
                        <a:pt x="75" y="40"/>
                        <a:pt x="75" y="39"/>
                      </a:cubicBezTo>
                      <a:close/>
                      <a:moveTo>
                        <a:pt x="84" y="48"/>
                      </a:moveTo>
                      <a:cubicBezTo>
                        <a:pt x="84" y="48"/>
                        <a:pt x="84" y="48"/>
                        <a:pt x="84" y="48"/>
                      </a:cubicBezTo>
                      <a:cubicBezTo>
                        <a:pt x="84" y="48"/>
                        <a:pt x="84" y="48"/>
                        <a:pt x="84" y="48"/>
                      </a:cubicBezTo>
                      <a:cubicBezTo>
                        <a:pt x="84" y="48"/>
                        <a:pt x="84" y="48"/>
                        <a:pt x="84" y="48"/>
                      </a:cubicBezTo>
                      <a:cubicBezTo>
                        <a:pt x="84" y="48"/>
                        <a:pt x="84" y="48"/>
                        <a:pt x="84" y="48"/>
                      </a:cubicBezTo>
                      <a:close/>
                      <a:moveTo>
                        <a:pt x="82" y="47"/>
                      </a:moveTo>
                      <a:cubicBezTo>
                        <a:pt x="82" y="47"/>
                        <a:pt x="83" y="47"/>
                        <a:pt x="83" y="47"/>
                      </a:cubicBezTo>
                      <a:cubicBezTo>
                        <a:pt x="83" y="47"/>
                        <a:pt x="83" y="47"/>
                        <a:pt x="83" y="47"/>
                      </a:cubicBezTo>
                      <a:cubicBezTo>
                        <a:pt x="83" y="47"/>
                        <a:pt x="83" y="48"/>
                        <a:pt x="83" y="48"/>
                      </a:cubicBezTo>
                      <a:cubicBezTo>
                        <a:pt x="83" y="47"/>
                        <a:pt x="83" y="47"/>
                        <a:pt x="83" y="47"/>
                      </a:cubicBezTo>
                      <a:cubicBezTo>
                        <a:pt x="83" y="48"/>
                        <a:pt x="82" y="47"/>
                        <a:pt x="82" y="48"/>
                      </a:cubicBezTo>
                      <a:cubicBezTo>
                        <a:pt x="82" y="47"/>
                        <a:pt x="83" y="47"/>
                        <a:pt x="82" y="47"/>
                      </a:cubicBezTo>
                      <a:close/>
                      <a:moveTo>
                        <a:pt x="68" y="34"/>
                      </a:moveTo>
                      <a:cubicBezTo>
                        <a:pt x="69" y="34"/>
                        <a:pt x="69" y="34"/>
                        <a:pt x="69" y="34"/>
                      </a:cubicBezTo>
                      <a:cubicBezTo>
                        <a:pt x="69" y="34"/>
                        <a:pt x="69" y="34"/>
                        <a:pt x="69" y="35"/>
                      </a:cubicBezTo>
                      <a:lnTo>
                        <a:pt x="68" y="34"/>
                      </a:lnTo>
                      <a:close/>
                      <a:moveTo>
                        <a:pt x="84" y="48"/>
                      </a:moveTo>
                      <a:cubicBezTo>
                        <a:pt x="84" y="48"/>
                        <a:pt x="84" y="48"/>
                        <a:pt x="84" y="48"/>
                      </a:cubicBezTo>
                      <a:cubicBezTo>
                        <a:pt x="83" y="48"/>
                        <a:pt x="84" y="48"/>
                        <a:pt x="84" y="48"/>
                      </a:cubicBezTo>
                      <a:close/>
                      <a:moveTo>
                        <a:pt x="69" y="36"/>
                      </a:moveTo>
                      <a:cubicBezTo>
                        <a:pt x="70" y="36"/>
                        <a:pt x="69" y="35"/>
                        <a:pt x="69" y="35"/>
                      </a:cubicBezTo>
                      <a:cubicBezTo>
                        <a:pt x="70" y="35"/>
                        <a:pt x="70" y="35"/>
                        <a:pt x="70" y="36"/>
                      </a:cubicBezTo>
                      <a:cubicBezTo>
                        <a:pt x="70" y="36"/>
                        <a:pt x="70" y="36"/>
                        <a:pt x="69" y="36"/>
                      </a:cubicBezTo>
                      <a:close/>
                      <a:moveTo>
                        <a:pt x="71" y="38"/>
                      </a:moveTo>
                      <a:cubicBezTo>
                        <a:pt x="71" y="38"/>
                        <a:pt x="71" y="38"/>
                        <a:pt x="71" y="38"/>
                      </a:cubicBezTo>
                      <a:cubicBezTo>
                        <a:pt x="72" y="38"/>
                        <a:pt x="72" y="38"/>
                        <a:pt x="72" y="38"/>
                      </a:cubicBezTo>
                      <a:cubicBezTo>
                        <a:pt x="72" y="38"/>
                        <a:pt x="72" y="37"/>
                        <a:pt x="72" y="38"/>
                      </a:cubicBezTo>
                      <a:cubicBezTo>
                        <a:pt x="72" y="38"/>
                        <a:pt x="72" y="39"/>
                        <a:pt x="72" y="39"/>
                      </a:cubicBezTo>
                      <a:cubicBezTo>
                        <a:pt x="72" y="39"/>
                        <a:pt x="72" y="39"/>
                        <a:pt x="71" y="38"/>
                      </a:cubicBezTo>
                      <a:cubicBezTo>
                        <a:pt x="71" y="38"/>
                        <a:pt x="71" y="38"/>
                        <a:pt x="71" y="38"/>
                      </a:cubicBezTo>
                      <a:cubicBezTo>
                        <a:pt x="71" y="38"/>
                        <a:pt x="71" y="38"/>
                        <a:pt x="71" y="38"/>
                      </a:cubicBezTo>
                      <a:cubicBezTo>
                        <a:pt x="71" y="38"/>
                        <a:pt x="71" y="38"/>
                        <a:pt x="71" y="38"/>
                      </a:cubicBezTo>
                      <a:close/>
                      <a:moveTo>
                        <a:pt x="83" y="48"/>
                      </a:moveTo>
                      <a:cubicBezTo>
                        <a:pt x="83" y="49"/>
                        <a:pt x="83" y="49"/>
                        <a:pt x="84" y="49"/>
                      </a:cubicBezTo>
                      <a:cubicBezTo>
                        <a:pt x="83" y="49"/>
                        <a:pt x="83" y="48"/>
                        <a:pt x="83" y="48"/>
                      </a:cubicBezTo>
                      <a:close/>
                      <a:moveTo>
                        <a:pt x="79" y="45"/>
                      </a:moveTo>
                      <a:cubicBezTo>
                        <a:pt x="79" y="46"/>
                        <a:pt x="79" y="46"/>
                        <a:pt x="79" y="46"/>
                      </a:cubicBezTo>
                      <a:cubicBezTo>
                        <a:pt x="80" y="46"/>
                        <a:pt x="80" y="46"/>
                        <a:pt x="80" y="47"/>
                      </a:cubicBezTo>
                      <a:cubicBezTo>
                        <a:pt x="80" y="47"/>
                        <a:pt x="80" y="46"/>
                        <a:pt x="80" y="47"/>
                      </a:cubicBezTo>
                      <a:cubicBezTo>
                        <a:pt x="80" y="47"/>
                        <a:pt x="80" y="47"/>
                        <a:pt x="80" y="47"/>
                      </a:cubicBezTo>
                      <a:cubicBezTo>
                        <a:pt x="80" y="47"/>
                        <a:pt x="80" y="47"/>
                        <a:pt x="80" y="47"/>
                      </a:cubicBezTo>
                      <a:cubicBezTo>
                        <a:pt x="80" y="47"/>
                        <a:pt x="79" y="46"/>
                        <a:pt x="79" y="46"/>
                      </a:cubicBezTo>
                      <a:cubicBezTo>
                        <a:pt x="79" y="46"/>
                        <a:pt x="79" y="46"/>
                        <a:pt x="79" y="46"/>
                      </a:cubicBezTo>
                      <a:cubicBezTo>
                        <a:pt x="79" y="46"/>
                        <a:pt x="79" y="45"/>
                        <a:pt x="79" y="45"/>
                      </a:cubicBezTo>
                      <a:cubicBezTo>
                        <a:pt x="80" y="45"/>
                        <a:pt x="79" y="46"/>
                        <a:pt x="80" y="46"/>
                      </a:cubicBezTo>
                      <a:cubicBezTo>
                        <a:pt x="79" y="46"/>
                        <a:pt x="79" y="46"/>
                        <a:pt x="79" y="46"/>
                      </a:cubicBezTo>
                      <a:cubicBezTo>
                        <a:pt x="79" y="46"/>
                        <a:pt x="79" y="46"/>
                        <a:pt x="79" y="46"/>
                      </a:cubicBezTo>
                      <a:cubicBezTo>
                        <a:pt x="79" y="46"/>
                        <a:pt x="79" y="46"/>
                        <a:pt x="79" y="46"/>
                      </a:cubicBezTo>
                      <a:cubicBezTo>
                        <a:pt x="79" y="46"/>
                        <a:pt x="79" y="46"/>
                        <a:pt x="79" y="45"/>
                      </a:cubicBezTo>
                      <a:close/>
                      <a:moveTo>
                        <a:pt x="82" y="48"/>
                      </a:moveTo>
                      <a:cubicBezTo>
                        <a:pt x="82" y="48"/>
                        <a:pt x="82" y="48"/>
                        <a:pt x="81" y="48"/>
                      </a:cubicBezTo>
                      <a:cubicBezTo>
                        <a:pt x="82" y="48"/>
                        <a:pt x="82" y="48"/>
                        <a:pt x="82" y="48"/>
                      </a:cubicBezTo>
                      <a:cubicBezTo>
                        <a:pt x="82" y="48"/>
                        <a:pt x="82" y="48"/>
                        <a:pt x="82" y="48"/>
                      </a:cubicBezTo>
                      <a:cubicBezTo>
                        <a:pt x="82" y="48"/>
                        <a:pt x="82" y="48"/>
                        <a:pt x="82" y="48"/>
                      </a:cubicBezTo>
                      <a:cubicBezTo>
                        <a:pt x="82" y="48"/>
                        <a:pt x="82" y="48"/>
                        <a:pt x="83" y="48"/>
                      </a:cubicBezTo>
                      <a:cubicBezTo>
                        <a:pt x="82" y="48"/>
                        <a:pt x="82" y="48"/>
                        <a:pt x="82" y="48"/>
                      </a:cubicBezTo>
                      <a:cubicBezTo>
                        <a:pt x="82" y="49"/>
                        <a:pt x="82" y="48"/>
                        <a:pt x="82" y="49"/>
                      </a:cubicBezTo>
                      <a:cubicBezTo>
                        <a:pt x="82" y="49"/>
                        <a:pt x="81" y="49"/>
                        <a:pt x="81" y="49"/>
                      </a:cubicBezTo>
                      <a:cubicBezTo>
                        <a:pt x="81" y="49"/>
                        <a:pt x="82" y="48"/>
                        <a:pt x="82" y="48"/>
                      </a:cubicBezTo>
                      <a:cubicBezTo>
                        <a:pt x="82" y="48"/>
                        <a:pt x="82" y="48"/>
                        <a:pt x="81" y="48"/>
                      </a:cubicBezTo>
                      <a:cubicBezTo>
                        <a:pt x="82" y="48"/>
                        <a:pt x="82" y="48"/>
                        <a:pt x="82" y="48"/>
                      </a:cubicBezTo>
                      <a:close/>
                      <a:moveTo>
                        <a:pt x="83" y="49"/>
                      </a:moveTo>
                      <a:cubicBezTo>
                        <a:pt x="83" y="49"/>
                        <a:pt x="83" y="49"/>
                        <a:pt x="83" y="50"/>
                      </a:cubicBezTo>
                      <a:cubicBezTo>
                        <a:pt x="83" y="49"/>
                        <a:pt x="83" y="50"/>
                        <a:pt x="83" y="49"/>
                      </a:cubicBezTo>
                      <a:cubicBezTo>
                        <a:pt x="83" y="49"/>
                        <a:pt x="83" y="49"/>
                        <a:pt x="83" y="49"/>
                      </a:cubicBezTo>
                      <a:close/>
                      <a:moveTo>
                        <a:pt x="67" y="34"/>
                      </a:moveTo>
                      <a:cubicBezTo>
                        <a:pt x="67" y="34"/>
                        <a:pt x="67" y="34"/>
                        <a:pt x="68" y="34"/>
                      </a:cubicBezTo>
                      <a:cubicBezTo>
                        <a:pt x="68" y="35"/>
                        <a:pt x="68" y="35"/>
                        <a:pt x="68" y="35"/>
                      </a:cubicBezTo>
                      <a:cubicBezTo>
                        <a:pt x="67" y="35"/>
                        <a:pt x="67" y="35"/>
                        <a:pt x="67" y="34"/>
                      </a:cubicBezTo>
                      <a:close/>
                      <a:moveTo>
                        <a:pt x="60" y="28"/>
                      </a:moveTo>
                      <a:cubicBezTo>
                        <a:pt x="60" y="27"/>
                        <a:pt x="60" y="27"/>
                        <a:pt x="60" y="27"/>
                      </a:cubicBezTo>
                      <a:cubicBezTo>
                        <a:pt x="60" y="27"/>
                        <a:pt x="60" y="27"/>
                        <a:pt x="60" y="27"/>
                      </a:cubicBezTo>
                      <a:cubicBezTo>
                        <a:pt x="60" y="28"/>
                        <a:pt x="60" y="27"/>
                        <a:pt x="60" y="28"/>
                      </a:cubicBezTo>
                      <a:close/>
                      <a:moveTo>
                        <a:pt x="68" y="36"/>
                      </a:moveTo>
                      <a:cubicBezTo>
                        <a:pt x="68" y="36"/>
                        <a:pt x="68" y="36"/>
                        <a:pt x="67" y="36"/>
                      </a:cubicBezTo>
                      <a:cubicBezTo>
                        <a:pt x="67" y="35"/>
                        <a:pt x="68" y="36"/>
                        <a:pt x="68" y="35"/>
                      </a:cubicBezTo>
                      <a:cubicBezTo>
                        <a:pt x="68" y="36"/>
                        <a:pt x="68" y="36"/>
                        <a:pt x="68" y="36"/>
                      </a:cubicBezTo>
                      <a:cubicBezTo>
                        <a:pt x="68" y="36"/>
                        <a:pt x="68" y="36"/>
                        <a:pt x="68" y="36"/>
                      </a:cubicBezTo>
                      <a:close/>
                      <a:moveTo>
                        <a:pt x="78" y="46"/>
                      </a:moveTo>
                      <a:cubicBezTo>
                        <a:pt x="79" y="46"/>
                        <a:pt x="79" y="46"/>
                        <a:pt x="79" y="46"/>
                      </a:cubicBezTo>
                      <a:cubicBezTo>
                        <a:pt x="79" y="47"/>
                        <a:pt x="79" y="47"/>
                        <a:pt x="78" y="48"/>
                      </a:cubicBezTo>
                      <a:cubicBezTo>
                        <a:pt x="78" y="47"/>
                        <a:pt x="78" y="47"/>
                        <a:pt x="79" y="46"/>
                      </a:cubicBezTo>
                      <a:cubicBezTo>
                        <a:pt x="79" y="46"/>
                        <a:pt x="78" y="46"/>
                        <a:pt x="78" y="46"/>
                      </a:cubicBezTo>
                      <a:cubicBezTo>
                        <a:pt x="78" y="46"/>
                        <a:pt x="78" y="46"/>
                        <a:pt x="78" y="46"/>
                      </a:cubicBezTo>
                      <a:close/>
                      <a:moveTo>
                        <a:pt x="79" y="47"/>
                      </a:moveTo>
                      <a:cubicBezTo>
                        <a:pt x="79" y="47"/>
                        <a:pt x="79" y="47"/>
                        <a:pt x="79" y="47"/>
                      </a:cubicBezTo>
                      <a:cubicBezTo>
                        <a:pt x="79" y="47"/>
                        <a:pt x="79" y="47"/>
                        <a:pt x="80" y="47"/>
                      </a:cubicBezTo>
                      <a:cubicBezTo>
                        <a:pt x="80" y="47"/>
                        <a:pt x="80" y="47"/>
                        <a:pt x="80" y="47"/>
                      </a:cubicBezTo>
                      <a:cubicBezTo>
                        <a:pt x="80" y="47"/>
                        <a:pt x="79" y="47"/>
                        <a:pt x="80" y="47"/>
                      </a:cubicBezTo>
                      <a:cubicBezTo>
                        <a:pt x="79" y="47"/>
                        <a:pt x="79" y="47"/>
                        <a:pt x="79" y="47"/>
                      </a:cubicBezTo>
                      <a:close/>
                      <a:moveTo>
                        <a:pt x="70" y="38"/>
                      </a:moveTo>
                      <a:cubicBezTo>
                        <a:pt x="70" y="38"/>
                        <a:pt x="70" y="38"/>
                        <a:pt x="70" y="38"/>
                      </a:cubicBezTo>
                      <a:cubicBezTo>
                        <a:pt x="70" y="38"/>
                        <a:pt x="70" y="38"/>
                        <a:pt x="70" y="38"/>
                      </a:cubicBezTo>
                      <a:close/>
                      <a:moveTo>
                        <a:pt x="67" y="36"/>
                      </a:moveTo>
                      <a:cubicBezTo>
                        <a:pt x="67" y="36"/>
                        <a:pt x="67" y="36"/>
                        <a:pt x="67" y="36"/>
                      </a:cubicBezTo>
                      <a:cubicBezTo>
                        <a:pt x="67" y="36"/>
                        <a:pt x="67" y="36"/>
                        <a:pt x="67" y="36"/>
                      </a:cubicBezTo>
                      <a:cubicBezTo>
                        <a:pt x="67" y="35"/>
                        <a:pt x="67" y="36"/>
                        <a:pt x="67" y="36"/>
                      </a:cubicBezTo>
                      <a:close/>
                      <a:moveTo>
                        <a:pt x="79" y="47"/>
                      </a:moveTo>
                      <a:cubicBezTo>
                        <a:pt x="79" y="48"/>
                        <a:pt x="79" y="47"/>
                        <a:pt x="79" y="48"/>
                      </a:cubicBezTo>
                      <a:cubicBezTo>
                        <a:pt x="79" y="47"/>
                        <a:pt x="79" y="47"/>
                        <a:pt x="79" y="47"/>
                      </a:cubicBezTo>
                      <a:close/>
                      <a:moveTo>
                        <a:pt x="67" y="37"/>
                      </a:moveTo>
                      <a:cubicBezTo>
                        <a:pt x="67" y="37"/>
                        <a:pt x="68" y="36"/>
                        <a:pt x="67" y="37"/>
                      </a:cubicBezTo>
                      <a:cubicBezTo>
                        <a:pt x="68" y="37"/>
                        <a:pt x="67" y="37"/>
                        <a:pt x="67" y="37"/>
                      </a:cubicBezTo>
                      <a:cubicBezTo>
                        <a:pt x="67" y="37"/>
                        <a:pt x="67" y="37"/>
                        <a:pt x="67" y="37"/>
                      </a:cubicBezTo>
                      <a:close/>
                      <a:moveTo>
                        <a:pt x="65" y="36"/>
                      </a:moveTo>
                      <a:cubicBezTo>
                        <a:pt x="65" y="35"/>
                        <a:pt x="65" y="35"/>
                        <a:pt x="65" y="35"/>
                      </a:cubicBezTo>
                      <a:cubicBezTo>
                        <a:pt x="65" y="35"/>
                        <a:pt x="66" y="35"/>
                        <a:pt x="66" y="35"/>
                      </a:cubicBezTo>
                      <a:cubicBezTo>
                        <a:pt x="66" y="35"/>
                        <a:pt x="66" y="35"/>
                        <a:pt x="65" y="36"/>
                      </a:cubicBezTo>
                      <a:close/>
                      <a:moveTo>
                        <a:pt x="76" y="44"/>
                      </a:moveTo>
                      <a:cubicBezTo>
                        <a:pt x="76" y="45"/>
                        <a:pt x="75" y="45"/>
                        <a:pt x="75" y="45"/>
                      </a:cubicBezTo>
                      <a:cubicBezTo>
                        <a:pt x="75" y="45"/>
                        <a:pt x="75" y="44"/>
                        <a:pt x="76" y="44"/>
                      </a:cubicBezTo>
                      <a:close/>
                      <a:moveTo>
                        <a:pt x="68" y="37"/>
                      </a:moveTo>
                      <a:cubicBezTo>
                        <a:pt x="68" y="37"/>
                        <a:pt x="68" y="38"/>
                        <a:pt x="68" y="38"/>
                      </a:cubicBezTo>
                      <a:cubicBezTo>
                        <a:pt x="68" y="38"/>
                        <a:pt x="68" y="38"/>
                        <a:pt x="67" y="37"/>
                      </a:cubicBezTo>
                      <a:cubicBezTo>
                        <a:pt x="68" y="37"/>
                        <a:pt x="68" y="37"/>
                        <a:pt x="68" y="37"/>
                      </a:cubicBezTo>
                      <a:close/>
                      <a:moveTo>
                        <a:pt x="65" y="36"/>
                      </a:moveTo>
                      <a:cubicBezTo>
                        <a:pt x="65" y="36"/>
                        <a:pt x="65" y="36"/>
                        <a:pt x="65" y="36"/>
                      </a:cubicBezTo>
                      <a:cubicBezTo>
                        <a:pt x="65" y="36"/>
                        <a:pt x="65" y="37"/>
                        <a:pt x="65" y="37"/>
                      </a:cubicBezTo>
                      <a:cubicBezTo>
                        <a:pt x="65" y="37"/>
                        <a:pt x="65" y="37"/>
                        <a:pt x="65" y="37"/>
                      </a:cubicBezTo>
                      <a:cubicBezTo>
                        <a:pt x="65" y="37"/>
                        <a:pt x="64" y="37"/>
                        <a:pt x="64" y="37"/>
                      </a:cubicBezTo>
                      <a:cubicBezTo>
                        <a:pt x="63" y="37"/>
                        <a:pt x="63" y="37"/>
                        <a:pt x="64" y="37"/>
                      </a:cubicBezTo>
                      <a:cubicBezTo>
                        <a:pt x="64" y="37"/>
                        <a:pt x="64" y="36"/>
                        <a:pt x="64" y="37"/>
                      </a:cubicBezTo>
                      <a:cubicBezTo>
                        <a:pt x="64" y="36"/>
                        <a:pt x="64" y="36"/>
                        <a:pt x="65" y="36"/>
                      </a:cubicBezTo>
                      <a:cubicBezTo>
                        <a:pt x="65" y="36"/>
                        <a:pt x="65" y="36"/>
                        <a:pt x="65" y="36"/>
                      </a:cubicBezTo>
                      <a:cubicBezTo>
                        <a:pt x="65" y="36"/>
                        <a:pt x="65" y="36"/>
                        <a:pt x="65" y="35"/>
                      </a:cubicBezTo>
                      <a:cubicBezTo>
                        <a:pt x="65" y="36"/>
                        <a:pt x="65" y="36"/>
                        <a:pt x="65" y="36"/>
                      </a:cubicBezTo>
                      <a:close/>
                      <a:moveTo>
                        <a:pt x="80" y="51"/>
                      </a:moveTo>
                      <a:cubicBezTo>
                        <a:pt x="80" y="50"/>
                        <a:pt x="80" y="50"/>
                        <a:pt x="80" y="50"/>
                      </a:cubicBezTo>
                      <a:cubicBezTo>
                        <a:pt x="80" y="50"/>
                        <a:pt x="80" y="51"/>
                        <a:pt x="80" y="51"/>
                      </a:cubicBezTo>
                      <a:close/>
                      <a:moveTo>
                        <a:pt x="70" y="41"/>
                      </a:moveTo>
                      <a:cubicBezTo>
                        <a:pt x="70" y="41"/>
                        <a:pt x="70" y="41"/>
                        <a:pt x="70" y="41"/>
                      </a:cubicBezTo>
                      <a:cubicBezTo>
                        <a:pt x="70" y="41"/>
                        <a:pt x="70" y="41"/>
                        <a:pt x="70" y="41"/>
                      </a:cubicBezTo>
                      <a:close/>
                      <a:moveTo>
                        <a:pt x="81" y="52"/>
                      </a:moveTo>
                      <a:cubicBezTo>
                        <a:pt x="81" y="52"/>
                        <a:pt x="81" y="52"/>
                        <a:pt x="81" y="52"/>
                      </a:cubicBezTo>
                      <a:cubicBezTo>
                        <a:pt x="81" y="52"/>
                        <a:pt x="81" y="52"/>
                        <a:pt x="81" y="51"/>
                      </a:cubicBezTo>
                      <a:cubicBezTo>
                        <a:pt x="81" y="52"/>
                        <a:pt x="82" y="52"/>
                        <a:pt x="81" y="52"/>
                      </a:cubicBezTo>
                      <a:close/>
                      <a:moveTo>
                        <a:pt x="74" y="46"/>
                      </a:moveTo>
                      <a:cubicBezTo>
                        <a:pt x="74" y="46"/>
                        <a:pt x="74" y="46"/>
                        <a:pt x="74" y="46"/>
                      </a:cubicBezTo>
                      <a:cubicBezTo>
                        <a:pt x="75" y="46"/>
                        <a:pt x="74" y="46"/>
                        <a:pt x="74" y="46"/>
                      </a:cubicBezTo>
                      <a:cubicBezTo>
                        <a:pt x="74" y="46"/>
                        <a:pt x="75" y="46"/>
                        <a:pt x="74" y="46"/>
                      </a:cubicBezTo>
                      <a:close/>
                      <a:moveTo>
                        <a:pt x="81" y="52"/>
                      </a:moveTo>
                      <a:cubicBezTo>
                        <a:pt x="81" y="52"/>
                        <a:pt x="81" y="52"/>
                        <a:pt x="81" y="52"/>
                      </a:cubicBezTo>
                      <a:cubicBezTo>
                        <a:pt x="81" y="52"/>
                        <a:pt x="81" y="52"/>
                        <a:pt x="81" y="52"/>
                      </a:cubicBezTo>
                      <a:close/>
                      <a:moveTo>
                        <a:pt x="72" y="44"/>
                      </a:moveTo>
                      <a:cubicBezTo>
                        <a:pt x="72" y="44"/>
                        <a:pt x="72" y="44"/>
                        <a:pt x="72" y="44"/>
                      </a:cubicBezTo>
                      <a:cubicBezTo>
                        <a:pt x="72" y="44"/>
                        <a:pt x="72" y="44"/>
                        <a:pt x="72" y="44"/>
                      </a:cubicBezTo>
                      <a:close/>
                      <a:moveTo>
                        <a:pt x="80" y="53"/>
                      </a:moveTo>
                      <a:cubicBezTo>
                        <a:pt x="80" y="52"/>
                        <a:pt x="80" y="52"/>
                        <a:pt x="80" y="52"/>
                      </a:cubicBezTo>
                      <a:cubicBezTo>
                        <a:pt x="80" y="52"/>
                        <a:pt x="80" y="52"/>
                        <a:pt x="80" y="52"/>
                      </a:cubicBezTo>
                      <a:cubicBezTo>
                        <a:pt x="80" y="53"/>
                        <a:pt x="80" y="53"/>
                        <a:pt x="80" y="53"/>
                      </a:cubicBezTo>
                      <a:close/>
                      <a:moveTo>
                        <a:pt x="58" y="32"/>
                      </a:moveTo>
                      <a:cubicBezTo>
                        <a:pt x="59" y="32"/>
                        <a:pt x="58" y="32"/>
                        <a:pt x="58" y="32"/>
                      </a:cubicBezTo>
                      <a:cubicBezTo>
                        <a:pt x="58" y="32"/>
                        <a:pt x="58" y="32"/>
                        <a:pt x="58" y="32"/>
                      </a:cubicBezTo>
                      <a:close/>
                      <a:moveTo>
                        <a:pt x="64" y="39"/>
                      </a:moveTo>
                      <a:cubicBezTo>
                        <a:pt x="65" y="38"/>
                        <a:pt x="65" y="38"/>
                        <a:pt x="65" y="38"/>
                      </a:cubicBezTo>
                      <a:cubicBezTo>
                        <a:pt x="65" y="39"/>
                        <a:pt x="65" y="39"/>
                        <a:pt x="64" y="39"/>
                      </a:cubicBezTo>
                      <a:close/>
                      <a:moveTo>
                        <a:pt x="63" y="37"/>
                      </a:moveTo>
                      <a:cubicBezTo>
                        <a:pt x="63" y="37"/>
                        <a:pt x="63" y="37"/>
                        <a:pt x="63" y="37"/>
                      </a:cubicBezTo>
                      <a:cubicBezTo>
                        <a:pt x="63" y="38"/>
                        <a:pt x="62" y="38"/>
                        <a:pt x="62" y="38"/>
                      </a:cubicBezTo>
                      <a:cubicBezTo>
                        <a:pt x="62" y="38"/>
                        <a:pt x="62" y="38"/>
                        <a:pt x="63" y="38"/>
                      </a:cubicBezTo>
                      <a:cubicBezTo>
                        <a:pt x="63" y="38"/>
                        <a:pt x="62" y="38"/>
                        <a:pt x="62" y="38"/>
                      </a:cubicBezTo>
                      <a:cubicBezTo>
                        <a:pt x="62" y="38"/>
                        <a:pt x="62" y="38"/>
                        <a:pt x="62" y="38"/>
                      </a:cubicBezTo>
                      <a:cubicBezTo>
                        <a:pt x="62" y="38"/>
                        <a:pt x="62" y="37"/>
                        <a:pt x="63" y="37"/>
                      </a:cubicBezTo>
                      <a:close/>
                      <a:moveTo>
                        <a:pt x="73" y="47"/>
                      </a:moveTo>
                      <a:cubicBezTo>
                        <a:pt x="73" y="47"/>
                        <a:pt x="73" y="48"/>
                        <a:pt x="73" y="48"/>
                      </a:cubicBezTo>
                      <a:cubicBezTo>
                        <a:pt x="73" y="48"/>
                        <a:pt x="73" y="48"/>
                        <a:pt x="73" y="48"/>
                      </a:cubicBezTo>
                      <a:cubicBezTo>
                        <a:pt x="72" y="47"/>
                        <a:pt x="73" y="47"/>
                        <a:pt x="73" y="47"/>
                      </a:cubicBezTo>
                      <a:close/>
                      <a:moveTo>
                        <a:pt x="69" y="44"/>
                      </a:moveTo>
                      <a:cubicBezTo>
                        <a:pt x="69" y="44"/>
                        <a:pt x="69" y="44"/>
                        <a:pt x="69" y="44"/>
                      </a:cubicBezTo>
                      <a:cubicBezTo>
                        <a:pt x="69" y="44"/>
                        <a:pt x="69" y="44"/>
                        <a:pt x="69" y="44"/>
                      </a:cubicBezTo>
                      <a:cubicBezTo>
                        <a:pt x="69" y="44"/>
                        <a:pt x="69" y="44"/>
                        <a:pt x="69" y="45"/>
                      </a:cubicBezTo>
                      <a:cubicBezTo>
                        <a:pt x="69" y="45"/>
                        <a:pt x="69" y="44"/>
                        <a:pt x="69" y="44"/>
                      </a:cubicBezTo>
                      <a:close/>
                      <a:moveTo>
                        <a:pt x="63" y="39"/>
                      </a:moveTo>
                      <a:cubicBezTo>
                        <a:pt x="63" y="39"/>
                        <a:pt x="63" y="39"/>
                        <a:pt x="63" y="39"/>
                      </a:cubicBezTo>
                      <a:cubicBezTo>
                        <a:pt x="64" y="39"/>
                        <a:pt x="63" y="39"/>
                        <a:pt x="63" y="39"/>
                      </a:cubicBezTo>
                      <a:close/>
                      <a:moveTo>
                        <a:pt x="72" y="48"/>
                      </a:moveTo>
                      <a:cubicBezTo>
                        <a:pt x="72" y="48"/>
                        <a:pt x="72" y="48"/>
                        <a:pt x="73" y="48"/>
                      </a:cubicBezTo>
                      <a:cubicBezTo>
                        <a:pt x="73" y="48"/>
                        <a:pt x="72" y="48"/>
                        <a:pt x="72" y="48"/>
                      </a:cubicBezTo>
                      <a:close/>
                      <a:moveTo>
                        <a:pt x="61" y="38"/>
                      </a:moveTo>
                      <a:cubicBezTo>
                        <a:pt x="62" y="38"/>
                        <a:pt x="61" y="38"/>
                        <a:pt x="61" y="38"/>
                      </a:cubicBezTo>
                      <a:cubicBezTo>
                        <a:pt x="61" y="38"/>
                        <a:pt x="61" y="38"/>
                        <a:pt x="61" y="38"/>
                      </a:cubicBezTo>
                      <a:close/>
                      <a:moveTo>
                        <a:pt x="70" y="46"/>
                      </a:moveTo>
                      <a:cubicBezTo>
                        <a:pt x="70" y="46"/>
                        <a:pt x="70" y="46"/>
                        <a:pt x="70" y="47"/>
                      </a:cubicBezTo>
                      <a:cubicBezTo>
                        <a:pt x="70" y="46"/>
                        <a:pt x="70" y="46"/>
                        <a:pt x="70" y="46"/>
                      </a:cubicBezTo>
                      <a:cubicBezTo>
                        <a:pt x="70" y="46"/>
                        <a:pt x="70" y="46"/>
                        <a:pt x="70" y="46"/>
                      </a:cubicBezTo>
                      <a:close/>
                      <a:moveTo>
                        <a:pt x="65" y="42"/>
                      </a:moveTo>
                      <a:cubicBezTo>
                        <a:pt x="65" y="42"/>
                        <a:pt x="65" y="42"/>
                        <a:pt x="65" y="42"/>
                      </a:cubicBezTo>
                      <a:cubicBezTo>
                        <a:pt x="65" y="42"/>
                        <a:pt x="65" y="42"/>
                        <a:pt x="65" y="42"/>
                      </a:cubicBezTo>
                      <a:close/>
                      <a:moveTo>
                        <a:pt x="63" y="41"/>
                      </a:moveTo>
                      <a:cubicBezTo>
                        <a:pt x="63" y="40"/>
                        <a:pt x="63" y="41"/>
                        <a:pt x="64" y="40"/>
                      </a:cubicBezTo>
                      <a:cubicBezTo>
                        <a:pt x="64" y="41"/>
                        <a:pt x="63" y="41"/>
                        <a:pt x="63" y="41"/>
                      </a:cubicBezTo>
                      <a:close/>
                      <a:moveTo>
                        <a:pt x="58" y="36"/>
                      </a:moveTo>
                      <a:cubicBezTo>
                        <a:pt x="58" y="36"/>
                        <a:pt x="58" y="36"/>
                        <a:pt x="58" y="35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lose/>
                      <a:moveTo>
                        <a:pt x="73" y="50"/>
                      </a:moveTo>
                      <a:cubicBezTo>
                        <a:pt x="72" y="50"/>
                        <a:pt x="73" y="50"/>
                        <a:pt x="73" y="50"/>
                      </a:cubicBezTo>
                      <a:cubicBezTo>
                        <a:pt x="73" y="50"/>
                        <a:pt x="73" y="50"/>
                        <a:pt x="73" y="50"/>
                      </a:cubicBezTo>
                      <a:close/>
                      <a:moveTo>
                        <a:pt x="77" y="54"/>
                      </a:moveTo>
                      <a:cubicBezTo>
                        <a:pt x="77" y="54"/>
                        <a:pt x="77" y="54"/>
                        <a:pt x="77" y="54"/>
                      </a:cubicBezTo>
                      <a:cubicBezTo>
                        <a:pt x="78" y="54"/>
                        <a:pt x="78" y="55"/>
                        <a:pt x="78" y="55"/>
                      </a:cubicBezTo>
                      <a:cubicBezTo>
                        <a:pt x="78" y="55"/>
                        <a:pt x="77" y="55"/>
                        <a:pt x="77" y="54"/>
                      </a:cubicBezTo>
                      <a:close/>
                      <a:moveTo>
                        <a:pt x="69" y="47"/>
                      </a:moveTo>
                      <a:cubicBezTo>
                        <a:pt x="69" y="47"/>
                        <a:pt x="69" y="47"/>
                        <a:pt x="68" y="47"/>
                      </a:cubicBezTo>
                      <a:cubicBezTo>
                        <a:pt x="68" y="47"/>
                        <a:pt x="69" y="47"/>
                        <a:pt x="68" y="47"/>
                      </a:cubicBezTo>
                      <a:cubicBezTo>
                        <a:pt x="68" y="47"/>
                        <a:pt x="68" y="47"/>
                        <a:pt x="68" y="47"/>
                      </a:cubicBezTo>
                      <a:cubicBezTo>
                        <a:pt x="68" y="47"/>
                        <a:pt x="68" y="47"/>
                        <a:pt x="68" y="47"/>
                      </a:cubicBezTo>
                      <a:cubicBezTo>
                        <a:pt x="68" y="47"/>
                        <a:pt x="68" y="47"/>
                        <a:pt x="68" y="47"/>
                      </a:cubicBezTo>
                      <a:cubicBezTo>
                        <a:pt x="68" y="48"/>
                        <a:pt x="68" y="47"/>
                        <a:pt x="68" y="47"/>
                      </a:cubicBezTo>
                      <a:cubicBezTo>
                        <a:pt x="67" y="47"/>
                        <a:pt x="68" y="47"/>
                        <a:pt x="68" y="47"/>
                      </a:cubicBezTo>
                      <a:cubicBezTo>
                        <a:pt x="68" y="47"/>
                        <a:pt x="68" y="46"/>
                        <a:pt x="68" y="47"/>
                      </a:cubicBezTo>
                      <a:cubicBezTo>
                        <a:pt x="68" y="46"/>
                        <a:pt x="69" y="47"/>
                        <a:pt x="69" y="46"/>
                      </a:cubicBezTo>
                      <a:cubicBezTo>
                        <a:pt x="69" y="46"/>
                        <a:pt x="69" y="47"/>
                        <a:pt x="69" y="47"/>
                      </a:cubicBezTo>
                      <a:close/>
                      <a:moveTo>
                        <a:pt x="72" y="50"/>
                      </a:moveTo>
                      <a:cubicBezTo>
                        <a:pt x="72" y="50"/>
                        <a:pt x="72" y="50"/>
                        <a:pt x="72" y="50"/>
                      </a:cubicBezTo>
                      <a:cubicBezTo>
                        <a:pt x="72" y="50"/>
                        <a:pt x="72" y="50"/>
                        <a:pt x="71" y="50"/>
                      </a:cubicBezTo>
                      <a:cubicBezTo>
                        <a:pt x="72" y="50"/>
                        <a:pt x="72" y="50"/>
                        <a:pt x="72" y="50"/>
                      </a:cubicBezTo>
                      <a:cubicBezTo>
                        <a:pt x="72" y="50"/>
                        <a:pt x="72" y="50"/>
                        <a:pt x="72" y="50"/>
                      </a:cubicBezTo>
                      <a:cubicBezTo>
                        <a:pt x="72" y="50"/>
                        <a:pt x="72" y="50"/>
                        <a:pt x="72" y="50"/>
                      </a:cubicBezTo>
                      <a:cubicBezTo>
                        <a:pt x="71" y="50"/>
                        <a:pt x="71" y="50"/>
                        <a:pt x="71" y="50"/>
                      </a:cubicBezTo>
                      <a:cubicBezTo>
                        <a:pt x="71" y="49"/>
                        <a:pt x="71" y="49"/>
                        <a:pt x="71" y="49"/>
                      </a:cubicBezTo>
                      <a:cubicBezTo>
                        <a:pt x="72" y="49"/>
                        <a:pt x="72" y="50"/>
                        <a:pt x="72" y="49"/>
                      </a:cubicBezTo>
                      <a:cubicBezTo>
                        <a:pt x="72" y="50"/>
                        <a:pt x="72" y="50"/>
                        <a:pt x="72" y="50"/>
                      </a:cubicBezTo>
                      <a:close/>
                      <a:moveTo>
                        <a:pt x="69" y="48"/>
                      </a:moveTo>
                      <a:cubicBezTo>
                        <a:pt x="69" y="48"/>
                        <a:pt x="69" y="48"/>
                        <a:pt x="70" y="48"/>
                      </a:cubicBezTo>
                      <a:cubicBezTo>
                        <a:pt x="70" y="48"/>
                        <a:pt x="69" y="48"/>
                        <a:pt x="70" y="48"/>
                      </a:cubicBezTo>
                      <a:cubicBezTo>
                        <a:pt x="69" y="48"/>
                        <a:pt x="70" y="49"/>
                        <a:pt x="69" y="48"/>
                      </a:cubicBezTo>
                      <a:cubicBezTo>
                        <a:pt x="69" y="48"/>
                        <a:pt x="69" y="48"/>
                        <a:pt x="69" y="48"/>
                      </a:cubicBezTo>
                      <a:close/>
                      <a:moveTo>
                        <a:pt x="73" y="52"/>
                      </a:moveTo>
                      <a:cubicBezTo>
                        <a:pt x="73" y="52"/>
                        <a:pt x="73" y="52"/>
                        <a:pt x="74" y="52"/>
                      </a:cubicBezTo>
                      <a:cubicBezTo>
                        <a:pt x="74" y="53"/>
                        <a:pt x="73" y="52"/>
                        <a:pt x="74" y="53"/>
                      </a:cubicBezTo>
                      <a:cubicBezTo>
                        <a:pt x="74" y="53"/>
                        <a:pt x="74" y="53"/>
                        <a:pt x="73" y="53"/>
                      </a:cubicBezTo>
                      <a:cubicBezTo>
                        <a:pt x="73" y="53"/>
                        <a:pt x="73" y="52"/>
                        <a:pt x="73" y="52"/>
                      </a:cubicBezTo>
                      <a:cubicBezTo>
                        <a:pt x="73" y="52"/>
                        <a:pt x="73" y="52"/>
                        <a:pt x="73" y="52"/>
                      </a:cubicBezTo>
                      <a:cubicBezTo>
                        <a:pt x="72" y="52"/>
                        <a:pt x="73" y="52"/>
                        <a:pt x="73" y="52"/>
                      </a:cubicBezTo>
                      <a:close/>
                      <a:moveTo>
                        <a:pt x="61" y="41"/>
                      </a:moveTo>
                      <a:cubicBezTo>
                        <a:pt x="62" y="41"/>
                        <a:pt x="61" y="41"/>
                        <a:pt x="61" y="41"/>
                      </a:cubicBezTo>
                      <a:cubicBezTo>
                        <a:pt x="61" y="41"/>
                        <a:pt x="61" y="41"/>
                        <a:pt x="61" y="41"/>
                      </a:cubicBezTo>
                      <a:close/>
                      <a:moveTo>
                        <a:pt x="66" y="45"/>
                      </a:moveTo>
                      <a:cubicBezTo>
                        <a:pt x="66" y="46"/>
                        <a:pt x="66" y="46"/>
                        <a:pt x="66" y="46"/>
                      </a:cubicBezTo>
                      <a:cubicBezTo>
                        <a:pt x="66" y="46"/>
                        <a:pt x="66" y="45"/>
                        <a:pt x="66" y="45"/>
                      </a:cubicBezTo>
                      <a:close/>
                      <a:moveTo>
                        <a:pt x="69" y="49"/>
                      </a:moveTo>
                      <a:cubicBezTo>
                        <a:pt x="69" y="49"/>
                        <a:pt x="69" y="49"/>
                        <a:pt x="69" y="49"/>
                      </a:cubicBezTo>
                      <a:cubicBezTo>
                        <a:pt x="69" y="48"/>
                        <a:pt x="69" y="49"/>
                        <a:pt x="69" y="49"/>
                      </a:cubicBezTo>
                      <a:close/>
                      <a:moveTo>
                        <a:pt x="66" y="46"/>
                      </a:moveTo>
                      <a:cubicBezTo>
                        <a:pt x="66" y="46"/>
                        <a:pt x="66" y="46"/>
                        <a:pt x="66" y="46"/>
                      </a:cubicBezTo>
                      <a:cubicBezTo>
                        <a:pt x="66" y="46"/>
                        <a:pt x="66" y="47"/>
                        <a:pt x="66" y="47"/>
                      </a:cubicBezTo>
                      <a:cubicBezTo>
                        <a:pt x="66" y="47"/>
                        <a:pt x="66" y="47"/>
                        <a:pt x="66" y="47"/>
                      </a:cubicBezTo>
                      <a:cubicBezTo>
                        <a:pt x="65" y="47"/>
                        <a:pt x="65" y="47"/>
                        <a:pt x="65" y="47"/>
                      </a:cubicBezTo>
                      <a:cubicBezTo>
                        <a:pt x="65" y="46"/>
                        <a:pt x="65" y="46"/>
                        <a:pt x="66" y="46"/>
                      </a:cubicBezTo>
                      <a:close/>
                      <a:moveTo>
                        <a:pt x="77" y="56"/>
                      </a:moveTo>
                      <a:cubicBezTo>
                        <a:pt x="76" y="56"/>
                        <a:pt x="76" y="56"/>
                        <a:pt x="76" y="56"/>
                      </a:cubicBezTo>
                      <a:cubicBezTo>
                        <a:pt x="76" y="56"/>
                        <a:pt x="76" y="56"/>
                        <a:pt x="76" y="56"/>
                      </a:cubicBezTo>
                      <a:cubicBezTo>
                        <a:pt x="76" y="56"/>
                        <a:pt x="76" y="56"/>
                        <a:pt x="77" y="56"/>
                      </a:cubicBezTo>
                      <a:close/>
                      <a:moveTo>
                        <a:pt x="73" y="53"/>
                      </a:move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3" y="53"/>
                        <a:pt x="73" y="53"/>
                        <a:pt x="73" y="53"/>
                      </a:cubicBezTo>
                      <a:close/>
                      <a:moveTo>
                        <a:pt x="76" y="58"/>
                      </a:moveTo>
                      <a:cubicBezTo>
                        <a:pt x="76" y="58"/>
                        <a:pt x="76" y="59"/>
                        <a:pt x="75" y="59"/>
                      </a:cubicBezTo>
                      <a:cubicBezTo>
                        <a:pt x="75" y="58"/>
                        <a:pt x="76" y="57"/>
                        <a:pt x="77" y="57"/>
                      </a:cubicBezTo>
                      <a:cubicBezTo>
                        <a:pt x="77" y="57"/>
                        <a:pt x="77" y="58"/>
                        <a:pt x="76" y="58"/>
                      </a:cubicBezTo>
                      <a:close/>
                      <a:moveTo>
                        <a:pt x="60" y="42"/>
                      </a:moveTo>
                      <a:cubicBezTo>
                        <a:pt x="60" y="42"/>
                        <a:pt x="60" y="42"/>
                        <a:pt x="60" y="42"/>
                      </a:cubicBezTo>
                      <a:cubicBezTo>
                        <a:pt x="60" y="42"/>
                        <a:pt x="60" y="43"/>
                        <a:pt x="60" y="42"/>
                      </a:cubicBezTo>
                      <a:close/>
                      <a:moveTo>
                        <a:pt x="71" y="53"/>
                      </a:moveTo>
                      <a:cubicBezTo>
                        <a:pt x="71" y="53"/>
                        <a:pt x="71" y="53"/>
                        <a:pt x="71" y="53"/>
                      </a:cubicBezTo>
                      <a:cubicBezTo>
                        <a:pt x="70" y="52"/>
                        <a:pt x="71" y="52"/>
                        <a:pt x="71" y="52"/>
                      </a:cubicBezTo>
                      <a:cubicBezTo>
                        <a:pt x="71" y="52"/>
                        <a:pt x="71" y="52"/>
                        <a:pt x="71" y="53"/>
                      </a:cubicBezTo>
                      <a:close/>
                      <a:moveTo>
                        <a:pt x="63" y="45"/>
                      </a:moveTo>
                      <a:cubicBezTo>
                        <a:pt x="63" y="45"/>
                        <a:pt x="63" y="45"/>
                        <a:pt x="63" y="45"/>
                      </a:cubicBezTo>
                      <a:cubicBezTo>
                        <a:pt x="63" y="46"/>
                        <a:pt x="63" y="46"/>
                        <a:pt x="63" y="47"/>
                      </a:cubicBezTo>
                      <a:cubicBezTo>
                        <a:pt x="63" y="46"/>
                        <a:pt x="63" y="46"/>
                        <a:pt x="63" y="45"/>
                      </a:cubicBezTo>
                      <a:close/>
                      <a:moveTo>
                        <a:pt x="62" y="46"/>
                      </a:moveTo>
                      <a:cubicBezTo>
                        <a:pt x="63" y="46"/>
                        <a:pt x="63" y="46"/>
                        <a:pt x="63" y="46"/>
                      </a:cubicBezTo>
                      <a:cubicBezTo>
                        <a:pt x="63" y="46"/>
                        <a:pt x="63" y="46"/>
                        <a:pt x="62" y="46"/>
                      </a:cubicBezTo>
                      <a:cubicBezTo>
                        <a:pt x="62" y="46"/>
                        <a:pt x="62" y="46"/>
                        <a:pt x="62" y="46"/>
                      </a:cubicBezTo>
                      <a:cubicBezTo>
                        <a:pt x="62" y="46"/>
                        <a:pt x="62" y="46"/>
                        <a:pt x="62" y="46"/>
                      </a:cubicBezTo>
                      <a:close/>
                      <a:moveTo>
                        <a:pt x="75" y="60"/>
                      </a:moveTo>
                      <a:cubicBezTo>
                        <a:pt x="74" y="60"/>
                        <a:pt x="75" y="60"/>
                        <a:pt x="75" y="60"/>
                      </a:cubicBezTo>
                      <a:close/>
                      <a:moveTo>
                        <a:pt x="67" y="53"/>
                      </a:moveTo>
                      <a:cubicBezTo>
                        <a:pt x="67" y="53"/>
                        <a:pt x="67" y="53"/>
                        <a:pt x="67" y="53"/>
                      </a:cubicBezTo>
                      <a:cubicBezTo>
                        <a:pt x="67" y="53"/>
                        <a:pt x="67" y="53"/>
                        <a:pt x="67" y="53"/>
                      </a:cubicBezTo>
                      <a:cubicBezTo>
                        <a:pt x="67" y="53"/>
                        <a:pt x="67" y="53"/>
                        <a:pt x="67" y="53"/>
                      </a:cubicBezTo>
                      <a:close/>
                      <a:moveTo>
                        <a:pt x="62" y="49"/>
                      </a:moveTo>
                      <a:cubicBezTo>
                        <a:pt x="62" y="48"/>
                        <a:pt x="63" y="49"/>
                        <a:pt x="63" y="49"/>
                      </a:cubicBezTo>
                      <a:cubicBezTo>
                        <a:pt x="63" y="49"/>
                        <a:pt x="62" y="49"/>
                        <a:pt x="62" y="49"/>
                      </a:cubicBezTo>
                      <a:close/>
                      <a:moveTo>
                        <a:pt x="69" y="55"/>
                      </a:moveTo>
                      <a:cubicBezTo>
                        <a:pt x="69" y="55"/>
                        <a:pt x="69" y="56"/>
                        <a:pt x="69" y="55"/>
                      </a:cubicBezTo>
                      <a:cubicBezTo>
                        <a:pt x="69" y="55"/>
                        <a:pt x="69" y="56"/>
                        <a:pt x="69" y="55"/>
                      </a:cubicBezTo>
                      <a:close/>
                      <a:moveTo>
                        <a:pt x="59" y="46"/>
                      </a:moveTo>
                      <a:cubicBezTo>
                        <a:pt x="59" y="46"/>
                        <a:pt x="59" y="46"/>
                        <a:pt x="59" y="46"/>
                      </a:cubicBezTo>
                      <a:cubicBezTo>
                        <a:pt x="59" y="46"/>
                        <a:pt x="59" y="46"/>
                        <a:pt x="59" y="46"/>
                      </a:cubicBezTo>
                      <a:close/>
                      <a:moveTo>
                        <a:pt x="63" y="51"/>
                      </a:moveTo>
                      <a:cubicBezTo>
                        <a:pt x="62" y="51"/>
                        <a:pt x="62" y="51"/>
                        <a:pt x="62" y="51"/>
                      </a:cubicBezTo>
                      <a:cubicBezTo>
                        <a:pt x="62" y="50"/>
                        <a:pt x="63" y="50"/>
                        <a:pt x="62" y="50"/>
                      </a:cubicBezTo>
                      <a:cubicBezTo>
                        <a:pt x="63" y="50"/>
                        <a:pt x="63" y="50"/>
                        <a:pt x="63" y="50"/>
                      </a:cubicBezTo>
                      <a:cubicBezTo>
                        <a:pt x="64" y="50"/>
                        <a:pt x="63" y="50"/>
                        <a:pt x="63" y="51"/>
                      </a:cubicBezTo>
                      <a:close/>
                      <a:moveTo>
                        <a:pt x="61" y="49"/>
                      </a:moveTo>
                      <a:cubicBezTo>
                        <a:pt x="61" y="49"/>
                        <a:pt x="61" y="48"/>
                        <a:pt x="60" y="48"/>
                      </a:cubicBezTo>
                      <a:cubicBezTo>
                        <a:pt x="61" y="48"/>
                        <a:pt x="61" y="48"/>
                        <a:pt x="61" y="49"/>
                      </a:cubicBezTo>
                      <a:close/>
                      <a:moveTo>
                        <a:pt x="66" y="54"/>
                      </a:moveTo>
                      <a:cubicBezTo>
                        <a:pt x="66" y="54"/>
                        <a:pt x="66" y="54"/>
                        <a:pt x="66" y="54"/>
                      </a:cubicBezTo>
                      <a:cubicBezTo>
                        <a:pt x="66" y="53"/>
                        <a:pt x="66" y="53"/>
                        <a:pt x="66" y="53"/>
                      </a:cubicBezTo>
                      <a:cubicBezTo>
                        <a:pt x="66" y="53"/>
                        <a:pt x="66" y="53"/>
                        <a:pt x="66" y="53"/>
                      </a:cubicBezTo>
                      <a:cubicBezTo>
                        <a:pt x="66" y="54"/>
                        <a:pt x="66" y="53"/>
                        <a:pt x="66" y="54"/>
                      </a:cubicBezTo>
                      <a:close/>
                      <a:moveTo>
                        <a:pt x="66" y="54"/>
                      </a:moveTo>
                      <a:cubicBezTo>
                        <a:pt x="67" y="54"/>
                        <a:pt x="67" y="54"/>
                        <a:pt x="67" y="54"/>
                      </a:cubicBezTo>
                      <a:cubicBezTo>
                        <a:pt x="67" y="54"/>
                        <a:pt x="67" y="55"/>
                        <a:pt x="66" y="54"/>
                      </a:cubicBezTo>
                      <a:close/>
                      <a:moveTo>
                        <a:pt x="63" y="51"/>
                      </a:moveTo>
                      <a:cubicBezTo>
                        <a:pt x="63" y="51"/>
                        <a:pt x="63" y="51"/>
                        <a:pt x="63" y="51"/>
                      </a:cubicBezTo>
                      <a:cubicBezTo>
                        <a:pt x="64" y="51"/>
                        <a:pt x="64" y="52"/>
                        <a:pt x="63" y="51"/>
                      </a:cubicBezTo>
                      <a:close/>
                      <a:moveTo>
                        <a:pt x="74" y="62"/>
                      </a:moveTo>
                      <a:cubicBezTo>
                        <a:pt x="74" y="62"/>
                        <a:pt x="74" y="62"/>
                        <a:pt x="74" y="62"/>
                      </a:cubicBezTo>
                      <a:cubicBezTo>
                        <a:pt x="74" y="62"/>
                        <a:pt x="74" y="62"/>
                        <a:pt x="74" y="62"/>
                      </a:cubicBezTo>
                      <a:close/>
                      <a:moveTo>
                        <a:pt x="54" y="42"/>
                      </a:moveTo>
                      <a:cubicBezTo>
                        <a:pt x="54" y="42"/>
                        <a:pt x="53" y="42"/>
                        <a:pt x="53" y="43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3" y="42"/>
                        <a:pt x="54" y="42"/>
                        <a:pt x="54" y="42"/>
                      </a:cubicBezTo>
                      <a:close/>
                      <a:moveTo>
                        <a:pt x="65" y="53"/>
                      </a:moveTo>
                      <a:cubicBezTo>
                        <a:pt x="65" y="53"/>
                        <a:pt x="65" y="53"/>
                        <a:pt x="65" y="53"/>
                      </a:cubicBezTo>
                      <a:cubicBezTo>
                        <a:pt x="65" y="53"/>
                        <a:pt x="65" y="54"/>
                        <a:pt x="65" y="54"/>
                      </a:cubicBezTo>
                      <a:cubicBezTo>
                        <a:pt x="64" y="53"/>
                        <a:pt x="65" y="53"/>
                        <a:pt x="65" y="53"/>
                      </a:cubicBezTo>
                      <a:cubicBezTo>
                        <a:pt x="65" y="53"/>
                        <a:pt x="65" y="53"/>
                        <a:pt x="65" y="53"/>
                      </a:cubicBezTo>
                      <a:close/>
                      <a:moveTo>
                        <a:pt x="57" y="46"/>
                      </a:moveTo>
                      <a:cubicBezTo>
                        <a:pt x="57" y="46"/>
                        <a:pt x="57" y="46"/>
                        <a:pt x="56" y="46"/>
                      </a:cubicBezTo>
                      <a:cubicBezTo>
                        <a:pt x="56" y="46"/>
                        <a:pt x="57" y="45"/>
                        <a:pt x="57" y="45"/>
                      </a:cubicBezTo>
                      <a:cubicBezTo>
                        <a:pt x="57" y="46"/>
                        <a:pt x="57" y="46"/>
                        <a:pt x="57" y="46"/>
                      </a:cubicBezTo>
                      <a:close/>
                      <a:moveTo>
                        <a:pt x="60" y="49"/>
                      </a:moveTo>
                      <a:cubicBezTo>
                        <a:pt x="60" y="49"/>
                        <a:pt x="60" y="49"/>
                        <a:pt x="60" y="49"/>
                      </a:cubicBezTo>
                      <a:cubicBezTo>
                        <a:pt x="59" y="49"/>
                        <a:pt x="60" y="48"/>
                        <a:pt x="60" y="49"/>
                      </a:cubicBezTo>
                      <a:close/>
                      <a:moveTo>
                        <a:pt x="71" y="60"/>
                      </a:moveTo>
                      <a:cubicBezTo>
                        <a:pt x="71" y="60"/>
                        <a:pt x="71" y="60"/>
                        <a:pt x="71" y="60"/>
                      </a:cubicBezTo>
                      <a:cubicBezTo>
                        <a:pt x="70" y="60"/>
                        <a:pt x="70" y="60"/>
                        <a:pt x="71" y="60"/>
                      </a:cubicBezTo>
                      <a:close/>
                      <a:moveTo>
                        <a:pt x="63" y="52"/>
                      </a:moveTo>
                      <a:cubicBezTo>
                        <a:pt x="63" y="52"/>
                        <a:pt x="63" y="52"/>
                        <a:pt x="62" y="52"/>
                      </a:cubicBezTo>
                      <a:cubicBezTo>
                        <a:pt x="62" y="52"/>
                        <a:pt x="62" y="52"/>
                        <a:pt x="63" y="52"/>
                      </a:cubicBezTo>
                      <a:close/>
                      <a:moveTo>
                        <a:pt x="63" y="53"/>
                      </a:moveTo>
                      <a:cubicBezTo>
                        <a:pt x="63" y="53"/>
                        <a:pt x="63" y="53"/>
                        <a:pt x="63" y="53"/>
                      </a:cubicBezTo>
                      <a:cubicBezTo>
                        <a:pt x="63" y="53"/>
                        <a:pt x="63" y="53"/>
                        <a:pt x="63" y="53"/>
                      </a:cubicBezTo>
                      <a:close/>
                      <a:moveTo>
                        <a:pt x="55" y="45"/>
                      </a:moveTo>
                      <a:cubicBezTo>
                        <a:pt x="55" y="45"/>
                        <a:pt x="55" y="45"/>
                        <a:pt x="55" y="45"/>
                      </a:cubicBezTo>
                      <a:cubicBezTo>
                        <a:pt x="55" y="45"/>
                        <a:pt x="55" y="46"/>
                        <a:pt x="55" y="45"/>
                      </a:cubicBezTo>
                      <a:close/>
                      <a:moveTo>
                        <a:pt x="70" y="60"/>
                      </a:moveTo>
                      <a:cubicBezTo>
                        <a:pt x="70" y="60"/>
                        <a:pt x="70" y="61"/>
                        <a:pt x="70" y="61"/>
                      </a:cubicBezTo>
                      <a:cubicBezTo>
                        <a:pt x="70" y="60"/>
                        <a:pt x="70" y="60"/>
                        <a:pt x="70" y="60"/>
                      </a:cubicBezTo>
                      <a:cubicBezTo>
                        <a:pt x="70" y="60"/>
                        <a:pt x="70" y="60"/>
                        <a:pt x="70" y="60"/>
                      </a:cubicBezTo>
                      <a:cubicBezTo>
                        <a:pt x="71" y="60"/>
                        <a:pt x="70" y="60"/>
                        <a:pt x="71" y="61"/>
                      </a:cubicBezTo>
                      <a:cubicBezTo>
                        <a:pt x="70" y="61"/>
                        <a:pt x="70" y="61"/>
                        <a:pt x="70" y="61"/>
                      </a:cubicBezTo>
                      <a:cubicBezTo>
                        <a:pt x="70" y="60"/>
                        <a:pt x="70" y="60"/>
                        <a:pt x="70" y="60"/>
                      </a:cubicBezTo>
                      <a:close/>
                      <a:moveTo>
                        <a:pt x="57" y="47"/>
                      </a:moveTo>
                      <a:cubicBezTo>
                        <a:pt x="57" y="47"/>
                        <a:pt x="57" y="48"/>
                        <a:pt x="56" y="47"/>
                      </a:cubicBezTo>
                      <a:cubicBezTo>
                        <a:pt x="56" y="47"/>
                        <a:pt x="57" y="47"/>
                        <a:pt x="57" y="47"/>
                      </a:cubicBezTo>
                      <a:cubicBezTo>
                        <a:pt x="57" y="47"/>
                        <a:pt x="57" y="47"/>
                        <a:pt x="57" y="47"/>
                      </a:cubicBezTo>
                      <a:close/>
                      <a:moveTo>
                        <a:pt x="51" y="42"/>
                      </a:moveTo>
                      <a:cubicBezTo>
                        <a:pt x="51" y="42"/>
                        <a:pt x="51" y="42"/>
                        <a:pt x="51" y="42"/>
                      </a:cubicBezTo>
                      <a:cubicBezTo>
                        <a:pt x="50" y="42"/>
                        <a:pt x="50" y="41"/>
                        <a:pt x="51" y="41"/>
                      </a:cubicBezTo>
                      <a:cubicBezTo>
                        <a:pt x="51" y="41"/>
                        <a:pt x="51" y="41"/>
                        <a:pt x="51" y="42"/>
                      </a:cubicBezTo>
                      <a:close/>
                      <a:moveTo>
                        <a:pt x="51" y="44"/>
                      </a:moveTo>
                      <a:cubicBezTo>
                        <a:pt x="50" y="43"/>
                        <a:pt x="50" y="45"/>
                        <a:pt x="50" y="45"/>
                      </a:cubicBezTo>
                      <a:cubicBezTo>
                        <a:pt x="50" y="44"/>
                        <a:pt x="51" y="44"/>
                        <a:pt x="51" y="43"/>
                      </a:cubicBezTo>
                      <a:cubicBezTo>
                        <a:pt x="51" y="43"/>
                        <a:pt x="52" y="43"/>
                        <a:pt x="52" y="43"/>
                      </a:cubicBezTo>
                      <a:cubicBezTo>
                        <a:pt x="52" y="44"/>
                        <a:pt x="51" y="43"/>
                        <a:pt x="51" y="44"/>
                      </a:cubicBezTo>
                      <a:close/>
                      <a:moveTo>
                        <a:pt x="58" y="49"/>
                      </a:moveTo>
                      <a:cubicBezTo>
                        <a:pt x="59" y="49"/>
                        <a:pt x="58" y="50"/>
                        <a:pt x="58" y="50"/>
                      </a:cubicBezTo>
                      <a:cubicBezTo>
                        <a:pt x="58" y="49"/>
                        <a:pt x="58" y="49"/>
                        <a:pt x="58" y="49"/>
                      </a:cubicBezTo>
                      <a:close/>
                      <a:moveTo>
                        <a:pt x="59" y="50"/>
                      </a:moveTo>
                      <a:cubicBezTo>
                        <a:pt x="60" y="50"/>
                        <a:pt x="59" y="51"/>
                        <a:pt x="59" y="51"/>
                      </a:cubicBezTo>
                      <a:cubicBezTo>
                        <a:pt x="59" y="51"/>
                        <a:pt x="59" y="50"/>
                        <a:pt x="59" y="50"/>
                      </a:cubicBezTo>
                      <a:cubicBezTo>
                        <a:pt x="59" y="50"/>
                        <a:pt x="59" y="50"/>
                        <a:pt x="59" y="50"/>
                      </a:cubicBezTo>
                      <a:close/>
                      <a:moveTo>
                        <a:pt x="51" y="42"/>
                      </a:moveTo>
                      <a:cubicBezTo>
                        <a:pt x="51" y="42"/>
                        <a:pt x="51" y="42"/>
                        <a:pt x="51" y="42"/>
                      </a:cubicBezTo>
                      <a:cubicBezTo>
                        <a:pt x="50" y="42"/>
                        <a:pt x="51" y="42"/>
                        <a:pt x="51" y="42"/>
                      </a:cubicBezTo>
                      <a:close/>
                      <a:moveTo>
                        <a:pt x="55" y="47"/>
                      </a:moveTo>
                      <a:cubicBezTo>
                        <a:pt x="55" y="47"/>
                        <a:pt x="55" y="47"/>
                        <a:pt x="55" y="47"/>
                      </a:cubicBezTo>
                      <a:cubicBezTo>
                        <a:pt x="56" y="47"/>
                        <a:pt x="56" y="47"/>
                        <a:pt x="56" y="47"/>
                      </a:cubicBezTo>
                      <a:cubicBezTo>
                        <a:pt x="56" y="47"/>
                        <a:pt x="55" y="47"/>
                        <a:pt x="55" y="47"/>
                      </a:cubicBezTo>
                      <a:close/>
                      <a:moveTo>
                        <a:pt x="56" y="48"/>
                      </a:moveTo>
                      <a:cubicBezTo>
                        <a:pt x="56" y="48"/>
                        <a:pt x="56" y="48"/>
                        <a:pt x="56" y="47"/>
                      </a:cubicBezTo>
                      <a:cubicBezTo>
                        <a:pt x="56" y="47"/>
                        <a:pt x="56" y="48"/>
                        <a:pt x="56" y="48"/>
                      </a:cubicBezTo>
                      <a:cubicBezTo>
                        <a:pt x="56" y="48"/>
                        <a:pt x="56" y="47"/>
                        <a:pt x="56" y="47"/>
                      </a:cubicBezTo>
                      <a:cubicBezTo>
                        <a:pt x="57" y="48"/>
                        <a:pt x="57" y="48"/>
                        <a:pt x="57" y="48"/>
                      </a:cubicBezTo>
                      <a:lnTo>
                        <a:pt x="56" y="48"/>
                      </a:lnTo>
                      <a:close/>
                      <a:moveTo>
                        <a:pt x="51" y="44"/>
                      </a:moveTo>
                      <a:cubicBezTo>
                        <a:pt x="51" y="44"/>
                        <a:pt x="51" y="44"/>
                        <a:pt x="52" y="43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1" y="44"/>
                        <a:pt x="52" y="44"/>
                        <a:pt x="51" y="44"/>
                      </a:cubicBezTo>
                      <a:close/>
                      <a:moveTo>
                        <a:pt x="52" y="45"/>
                      </a:move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2" y="44"/>
                        <a:pt x="52" y="44"/>
                        <a:pt x="52" y="45"/>
                      </a:cubicBezTo>
                      <a:close/>
                      <a:moveTo>
                        <a:pt x="61" y="53"/>
                      </a:moveTo>
                      <a:cubicBezTo>
                        <a:pt x="60" y="53"/>
                        <a:pt x="61" y="52"/>
                        <a:pt x="60" y="52"/>
                      </a:cubicBezTo>
                      <a:cubicBezTo>
                        <a:pt x="60" y="52"/>
                        <a:pt x="60" y="52"/>
                        <a:pt x="60" y="52"/>
                      </a:cubicBezTo>
                      <a:cubicBezTo>
                        <a:pt x="61" y="52"/>
                        <a:pt x="61" y="52"/>
                        <a:pt x="61" y="53"/>
                      </a:cubicBezTo>
                      <a:cubicBezTo>
                        <a:pt x="61" y="53"/>
                        <a:pt x="61" y="53"/>
                        <a:pt x="61" y="53"/>
                      </a:cubicBezTo>
                      <a:close/>
                      <a:moveTo>
                        <a:pt x="63" y="55"/>
                      </a:moveTo>
                      <a:cubicBezTo>
                        <a:pt x="64" y="55"/>
                        <a:pt x="64" y="55"/>
                        <a:pt x="64" y="56"/>
                      </a:cubicBezTo>
                      <a:cubicBezTo>
                        <a:pt x="63" y="55"/>
                        <a:pt x="63" y="55"/>
                        <a:pt x="63" y="55"/>
                      </a:cubicBezTo>
                      <a:close/>
                      <a:moveTo>
                        <a:pt x="63" y="55"/>
                      </a:moveTo>
                      <a:cubicBezTo>
                        <a:pt x="63" y="55"/>
                        <a:pt x="63" y="55"/>
                        <a:pt x="63" y="55"/>
                      </a:cubicBezTo>
                      <a:cubicBezTo>
                        <a:pt x="63" y="55"/>
                        <a:pt x="63" y="55"/>
                        <a:pt x="63" y="55"/>
                      </a:cubicBezTo>
                      <a:close/>
                      <a:moveTo>
                        <a:pt x="58" y="50"/>
                      </a:moveTo>
                      <a:cubicBezTo>
                        <a:pt x="58" y="50"/>
                        <a:pt x="58" y="50"/>
                        <a:pt x="58" y="50"/>
                      </a:cubicBezTo>
                      <a:cubicBezTo>
                        <a:pt x="58" y="50"/>
                        <a:pt x="57" y="50"/>
                        <a:pt x="57" y="50"/>
                      </a:cubicBezTo>
                      <a:cubicBezTo>
                        <a:pt x="57" y="50"/>
                        <a:pt x="58" y="50"/>
                        <a:pt x="57" y="50"/>
                      </a:cubicBezTo>
                      <a:cubicBezTo>
                        <a:pt x="57" y="50"/>
                        <a:pt x="58" y="50"/>
                        <a:pt x="58" y="50"/>
                      </a:cubicBezTo>
                      <a:close/>
                      <a:moveTo>
                        <a:pt x="59" y="52"/>
                      </a:moveTo>
                      <a:cubicBezTo>
                        <a:pt x="59" y="52"/>
                        <a:pt x="59" y="52"/>
                        <a:pt x="59" y="52"/>
                      </a:cubicBezTo>
                      <a:cubicBezTo>
                        <a:pt x="59" y="52"/>
                        <a:pt x="59" y="52"/>
                        <a:pt x="59" y="52"/>
                      </a:cubicBezTo>
                      <a:cubicBezTo>
                        <a:pt x="60" y="52"/>
                        <a:pt x="60" y="52"/>
                        <a:pt x="60" y="52"/>
                      </a:cubicBezTo>
                      <a:cubicBezTo>
                        <a:pt x="59" y="52"/>
                        <a:pt x="59" y="52"/>
                        <a:pt x="59" y="52"/>
                      </a:cubicBezTo>
                      <a:close/>
                      <a:moveTo>
                        <a:pt x="62" y="54"/>
                      </a:moveTo>
                      <a:cubicBezTo>
                        <a:pt x="62" y="54"/>
                        <a:pt x="62" y="55"/>
                        <a:pt x="61" y="54"/>
                      </a:cubicBezTo>
                      <a:cubicBezTo>
                        <a:pt x="61" y="54"/>
                        <a:pt x="62" y="54"/>
                        <a:pt x="62" y="54"/>
                      </a:cubicBezTo>
                      <a:close/>
                      <a:moveTo>
                        <a:pt x="63" y="55"/>
                      </a:moveTo>
                      <a:cubicBezTo>
                        <a:pt x="63" y="55"/>
                        <a:pt x="63" y="56"/>
                        <a:pt x="63" y="56"/>
                      </a:cubicBezTo>
                      <a:cubicBezTo>
                        <a:pt x="63" y="56"/>
                        <a:pt x="63" y="55"/>
                        <a:pt x="63" y="55"/>
                      </a:cubicBezTo>
                      <a:close/>
                      <a:moveTo>
                        <a:pt x="52" y="45"/>
                      </a:moveTo>
                      <a:cubicBezTo>
                        <a:pt x="52" y="45"/>
                        <a:pt x="51" y="44"/>
                        <a:pt x="52" y="45"/>
                      </a:cubicBezTo>
                      <a:cubicBezTo>
                        <a:pt x="52" y="45"/>
                        <a:pt x="52" y="45"/>
                        <a:pt x="52" y="45"/>
                      </a:cubicBezTo>
                      <a:close/>
                      <a:moveTo>
                        <a:pt x="52" y="45"/>
                      </a:move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6"/>
                        <a:pt x="52" y="45"/>
                        <a:pt x="52" y="45"/>
                      </a:cubicBezTo>
                      <a:close/>
                      <a:moveTo>
                        <a:pt x="59" y="53"/>
                      </a:moveTo>
                      <a:cubicBezTo>
                        <a:pt x="59" y="53"/>
                        <a:pt x="59" y="53"/>
                        <a:pt x="59" y="53"/>
                      </a:cubicBezTo>
                      <a:cubicBezTo>
                        <a:pt x="59" y="53"/>
                        <a:pt x="59" y="53"/>
                        <a:pt x="59" y="53"/>
                      </a:cubicBezTo>
                      <a:cubicBezTo>
                        <a:pt x="59" y="53"/>
                        <a:pt x="59" y="53"/>
                        <a:pt x="59" y="53"/>
                      </a:cubicBezTo>
                      <a:cubicBezTo>
                        <a:pt x="59" y="53"/>
                        <a:pt x="59" y="53"/>
                        <a:pt x="58" y="52"/>
                      </a:cubicBezTo>
                      <a:cubicBezTo>
                        <a:pt x="59" y="52"/>
                        <a:pt x="58" y="52"/>
                        <a:pt x="58" y="52"/>
                      </a:cubicBezTo>
                      <a:cubicBezTo>
                        <a:pt x="59" y="52"/>
                        <a:pt x="59" y="53"/>
                        <a:pt x="59" y="53"/>
                      </a:cubicBezTo>
                      <a:close/>
                      <a:moveTo>
                        <a:pt x="54" y="48"/>
                      </a:move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4" y="48"/>
                        <a:pt x="53" y="48"/>
                        <a:pt x="54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lose/>
                      <a:moveTo>
                        <a:pt x="54" y="48"/>
                      </a:moveTo>
                      <a:cubicBezTo>
                        <a:pt x="54" y="49"/>
                        <a:pt x="53" y="48"/>
                        <a:pt x="53" y="49"/>
                      </a:cubicBezTo>
                      <a:cubicBezTo>
                        <a:pt x="54" y="49"/>
                        <a:pt x="54" y="49"/>
                        <a:pt x="54" y="48"/>
                      </a:cubicBezTo>
                      <a:close/>
                      <a:moveTo>
                        <a:pt x="59" y="54"/>
                      </a:moveTo>
                      <a:cubicBezTo>
                        <a:pt x="59" y="54"/>
                        <a:pt x="59" y="53"/>
                        <a:pt x="59" y="54"/>
                      </a:cubicBezTo>
                      <a:cubicBezTo>
                        <a:pt x="59" y="54"/>
                        <a:pt x="58" y="53"/>
                        <a:pt x="58" y="54"/>
                      </a:cubicBezTo>
                      <a:cubicBezTo>
                        <a:pt x="58" y="53"/>
                        <a:pt x="58" y="53"/>
                        <a:pt x="58" y="53"/>
                      </a:cubicBezTo>
                      <a:cubicBezTo>
                        <a:pt x="59" y="53"/>
                        <a:pt x="59" y="53"/>
                        <a:pt x="59" y="53"/>
                      </a:cubicBezTo>
                      <a:cubicBezTo>
                        <a:pt x="59" y="53"/>
                        <a:pt x="59" y="54"/>
                        <a:pt x="59" y="54"/>
                      </a:cubicBezTo>
                      <a:cubicBezTo>
                        <a:pt x="59" y="54"/>
                        <a:pt x="59" y="54"/>
                        <a:pt x="59" y="54"/>
                      </a:cubicBezTo>
                      <a:close/>
                      <a:moveTo>
                        <a:pt x="52" y="47"/>
                      </a:moveTo>
                      <a:cubicBezTo>
                        <a:pt x="52" y="47"/>
                        <a:pt x="51" y="47"/>
                        <a:pt x="52" y="46"/>
                      </a:cubicBezTo>
                      <a:cubicBezTo>
                        <a:pt x="52" y="47"/>
                        <a:pt x="52" y="46"/>
                        <a:pt x="52" y="47"/>
                      </a:cubicBezTo>
                      <a:close/>
                      <a:moveTo>
                        <a:pt x="63" y="58"/>
                      </a:moveTo>
                      <a:cubicBezTo>
                        <a:pt x="62" y="57"/>
                        <a:pt x="63" y="57"/>
                        <a:pt x="63" y="57"/>
                      </a:cubicBezTo>
                      <a:cubicBezTo>
                        <a:pt x="63" y="58"/>
                        <a:pt x="63" y="58"/>
                        <a:pt x="63" y="58"/>
                      </a:cubicBezTo>
                      <a:close/>
                      <a:moveTo>
                        <a:pt x="65" y="60"/>
                      </a:moveTo>
                      <a:cubicBezTo>
                        <a:pt x="65" y="60"/>
                        <a:pt x="65" y="60"/>
                        <a:pt x="65" y="60"/>
                      </a:cubicBezTo>
                      <a:cubicBezTo>
                        <a:pt x="65" y="60"/>
                        <a:pt x="65" y="60"/>
                        <a:pt x="65" y="60"/>
                      </a:cubicBezTo>
                      <a:cubicBezTo>
                        <a:pt x="64" y="60"/>
                        <a:pt x="64" y="60"/>
                        <a:pt x="64" y="60"/>
                      </a:cubicBezTo>
                      <a:cubicBezTo>
                        <a:pt x="64" y="60"/>
                        <a:pt x="64" y="60"/>
                        <a:pt x="64" y="60"/>
                      </a:cubicBezTo>
                      <a:cubicBezTo>
                        <a:pt x="64" y="60"/>
                        <a:pt x="64" y="60"/>
                        <a:pt x="64" y="60"/>
                      </a:cubicBezTo>
                      <a:cubicBezTo>
                        <a:pt x="64" y="59"/>
                        <a:pt x="64" y="59"/>
                        <a:pt x="65" y="59"/>
                      </a:cubicBezTo>
                      <a:cubicBezTo>
                        <a:pt x="65" y="59"/>
                        <a:pt x="66" y="60"/>
                        <a:pt x="65" y="59"/>
                      </a:cubicBezTo>
                      <a:cubicBezTo>
                        <a:pt x="65" y="59"/>
                        <a:pt x="65" y="59"/>
                        <a:pt x="65" y="59"/>
                      </a:cubicBezTo>
                      <a:cubicBezTo>
                        <a:pt x="65" y="59"/>
                        <a:pt x="66" y="59"/>
                        <a:pt x="66" y="59"/>
                      </a:cubicBezTo>
                      <a:cubicBezTo>
                        <a:pt x="66" y="59"/>
                        <a:pt x="66" y="58"/>
                        <a:pt x="67" y="58"/>
                      </a:cubicBezTo>
                      <a:cubicBezTo>
                        <a:pt x="67" y="58"/>
                        <a:pt x="67" y="58"/>
                        <a:pt x="67" y="58"/>
                      </a:cubicBezTo>
                      <a:cubicBezTo>
                        <a:pt x="66" y="59"/>
                        <a:pt x="66" y="59"/>
                        <a:pt x="65" y="60"/>
                      </a:cubicBezTo>
                      <a:cubicBezTo>
                        <a:pt x="65" y="60"/>
                        <a:pt x="65" y="60"/>
                        <a:pt x="65" y="60"/>
                      </a:cubicBezTo>
                      <a:cubicBezTo>
                        <a:pt x="66" y="60"/>
                        <a:pt x="66" y="60"/>
                        <a:pt x="66" y="60"/>
                      </a:cubicBezTo>
                      <a:cubicBezTo>
                        <a:pt x="66" y="61"/>
                        <a:pt x="65" y="60"/>
                        <a:pt x="65" y="60"/>
                      </a:cubicBezTo>
                      <a:close/>
                      <a:moveTo>
                        <a:pt x="51" y="47"/>
                      </a:moveTo>
                      <a:cubicBezTo>
                        <a:pt x="51" y="46"/>
                        <a:pt x="51" y="46"/>
                        <a:pt x="51" y="46"/>
                      </a:cubicBezTo>
                      <a:cubicBezTo>
                        <a:pt x="51" y="47"/>
                        <a:pt x="51" y="47"/>
                        <a:pt x="52" y="47"/>
                      </a:cubicBezTo>
                      <a:cubicBezTo>
                        <a:pt x="52" y="47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lose/>
                      <a:moveTo>
                        <a:pt x="59" y="54"/>
                      </a:moveTo>
                      <a:cubicBezTo>
                        <a:pt x="59" y="54"/>
                        <a:pt x="60" y="54"/>
                        <a:pt x="60" y="54"/>
                      </a:cubicBezTo>
                      <a:cubicBezTo>
                        <a:pt x="60" y="55"/>
                        <a:pt x="60" y="55"/>
                        <a:pt x="59" y="54"/>
                      </a:cubicBezTo>
                      <a:close/>
                      <a:moveTo>
                        <a:pt x="49" y="45"/>
                      </a:move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lose/>
                      <a:moveTo>
                        <a:pt x="50" y="46"/>
                      </a:moveTo>
                      <a:cubicBezTo>
                        <a:pt x="50" y="45"/>
                        <a:pt x="50" y="46"/>
                        <a:pt x="49" y="46"/>
                      </a:cubicBezTo>
                      <a:cubicBezTo>
                        <a:pt x="50" y="46"/>
                        <a:pt x="50" y="46"/>
                        <a:pt x="50" y="45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lose/>
                      <a:moveTo>
                        <a:pt x="59" y="54"/>
                      </a:moveTo>
                      <a:cubicBezTo>
                        <a:pt x="59" y="54"/>
                        <a:pt x="59" y="55"/>
                        <a:pt x="60" y="55"/>
                      </a:cubicBezTo>
                      <a:cubicBezTo>
                        <a:pt x="59" y="55"/>
                        <a:pt x="59" y="55"/>
                        <a:pt x="59" y="54"/>
                      </a:cubicBezTo>
                      <a:close/>
                      <a:moveTo>
                        <a:pt x="56" y="52"/>
                      </a:moveTo>
                      <a:cubicBezTo>
                        <a:pt x="56" y="52"/>
                        <a:pt x="56" y="52"/>
                        <a:pt x="56" y="52"/>
                      </a:cubicBezTo>
                      <a:cubicBezTo>
                        <a:pt x="56" y="52"/>
                        <a:pt x="56" y="53"/>
                        <a:pt x="55" y="52"/>
                      </a:cubicBezTo>
                      <a:cubicBezTo>
                        <a:pt x="56" y="52"/>
                        <a:pt x="56" y="52"/>
                        <a:pt x="56" y="52"/>
                      </a:cubicBezTo>
                      <a:cubicBezTo>
                        <a:pt x="56" y="52"/>
                        <a:pt x="56" y="52"/>
                        <a:pt x="57" y="52"/>
                      </a:cubicBezTo>
                      <a:cubicBezTo>
                        <a:pt x="57" y="53"/>
                        <a:pt x="56" y="52"/>
                        <a:pt x="56" y="52"/>
                      </a:cubicBezTo>
                      <a:close/>
                      <a:moveTo>
                        <a:pt x="63" y="59"/>
                      </a:moveTo>
                      <a:cubicBezTo>
                        <a:pt x="63" y="59"/>
                        <a:pt x="63" y="59"/>
                        <a:pt x="63" y="59"/>
                      </a:cubicBezTo>
                      <a:cubicBezTo>
                        <a:pt x="63" y="59"/>
                        <a:pt x="63" y="59"/>
                        <a:pt x="62" y="59"/>
                      </a:cubicBezTo>
                      <a:cubicBezTo>
                        <a:pt x="62" y="59"/>
                        <a:pt x="63" y="59"/>
                        <a:pt x="63" y="59"/>
                      </a:cubicBezTo>
                      <a:cubicBezTo>
                        <a:pt x="63" y="59"/>
                        <a:pt x="63" y="59"/>
                        <a:pt x="63" y="59"/>
                      </a:cubicBezTo>
                      <a:cubicBezTo>
                        <a:pt x="63" y="59"/>
                        <a:pt x="63" y="60"/>
                        <a:pt x="62" y="59"/>
                      </a:cubicBezTo>
                      <a:cubicBezTo>
                        <a:pt x="62" y="59"/>
                        <a:pt x="63" y="60"/>
                        <a:pt x="63" y="59"/>
                      </a:cubicBezTo>
                      <a:close/>
                      <a:moveTo>
                        <a:pt x="58" y="55"/>
                      </a:moveTo>
                      <a:cubicBezTo>
                        <a:pt x="59" y="55"/>
                        <a:pt x="59" y="55"/>
                        <a:pt x="59" y="55"/>
                      </a:cubicBezTo>
                      <a:cubicBezTo>
                        <a:pt x="59" y="55"/>
                        <a:pt x="59" y="55"/>
                        <a:pt x="59" y="55"/>
                      </a:cubicBezTo>
                      <a:cubicBezTo>
                        <a:pt x="59" y="55"/>
                        <a:pt x="59" y="55"/>
                        <a:pt x="59" y="55"/>
                      </a:cubicBezTo>
                      <a:cubicBezTo>
                        <a:pt x="59" y="56"/>
                        <a:pt x="59" y="55"/>
                        <a:pt x="58" y="55"/>
                      </a:cubicBezTo>
                      <a:close/>
                      <a:moveTo>
                        <a:pt x="52" y="49"/>
                      </a:moveTo>
                      <a:cubicBezTo>
                        <a:pt x="52" y="49"/>
                        <a:pt x="53" y="50"/>
                        <a:pt x="53" y="50"/>
                      </a:cubicBezTo>
                      <a:cubicBezTo>
                        <a:pt x="53" y="50"/>
                        <a:pt x="53" y="50"/>
                        <a:pt x="53" y="50"/>
                      </a:cubicBezTo>
                      <a:cubicBezTo>
                        <a:pt x="53" y="50"/>
                        <a:pt x="52" y="50"/>
                        <a:pt x="52" y="49"/>
                      </a:cubicBezTo>
                      <a:close/>
                      <a:moveTo>
                        <a:pt x="49" y="46"/>
                      </a:moveTo>
                      <a:cubicBezTo>
                        <a:pt x="49" y="46"/>
                        <a:pt x="49" y="46"/>
                        <a:pt x="49" y="46"/>
                      </a:cubicBezTo>
                      <a:cubicBezTo>
                        <a:pt x="50" y="46"/>
                        <a:pt x="49" y="47"/>
                        <a:pt x="49" y="46"/>
                      </a:cubicBezTo>
                      <a:close/>
                      <a:moveTo>
                        <a:pt x="52" y="50"/>
                      </a:moveTo>
                      <a:cubicBezTo>
                        <a:pt x="53" y="50"/>
                        <a:pt x="53" y="50"/>
                        <a:pt x="53" y="50"/>
                      </a:cubicBezTo>
                      <a:cubicBezTo>
                        <a:pt x="53" y="51"/>
                        <a:pt x="52" y="50"/>
                        <a:pt x="52" y="50"/>
                      </a:cubicBezTo>
                      <a:close/>
                      <a:moveTo>
                        <a:pt x="57" y="56"/>
                      </a:moveTo>
                      <a:cubicBezTo>
                        <a:pt x="58" y="56"/>
                        <a:pt x="58" y="56"/>
                        <a:pt x="58" y="56"/>
                      </a:cubicBezTo>
                      <a:cubicBezTo>
                        <a:pt x="58" y="56"/>
                        <a:pt x="58" y="56"/>
                        <a:pt x="58" y="56"/>
                      </a:cubicBezTo>
                      <a:cubicBezTo>
                        <a:pt x="58" y="56"/>
                        <a:pt x="58" y="57"/>
                        <a:pt x="59" y="56"/>
                      </a:cubicBezTo>
                      <a:cubicBezTo>
                        <a:pt x="59" y="57"/>
                        <a:pt x="58" y="56"/>
                        <a:pt x="58" y="57"/>
                      </a:cubicBezTo>
                      <a:cubicBezTo>
                        <a:pt x="58" y="56"/>
                        <a:pt x="58" y="57"/>
                        <a:pt x="57" y="56"/>
                      </a:cubicBezTo>
                      <a:close/>
                      <a:moveTo>
                        <a:pt x="59" y="58"/>
                      </a:moveTo>
                      <a:cubicBezTo>
                        <a:pt x="59" y="57"/>
                        <a:pt x="59" y="57"/>
                        <a:pt x="59" y="57"/>
                      </a:cubicBezTo>
                      <a:cubicBezTo>
                        <a:pt x="60" y="57"/>
                        <a:pt x="59" y="57"/>
                        <a:pt x="59" y="58"/>
                      </a:cubicBezTo>
                      <a:close/>
                      <a:moveTo>
                        <a:pt x="49" y="47"/>
                      </a:moveTo>
                      <a:cubicBezTo>
                        <a:pt x="49" y="48"/>
                        <a:pt x="49" y="48"/>
                        <a:pt x="49" y="48"/>
                      </a:cubicBezTo>
                      <a:cubicBezTo>
                        <a:pt x="49" y="48"/>
                        <a:pt x="49" y="48"/>
                        <a:pt x="49" y="47"/>
                      </a:cubicBezTo>
                      <a:cubicBezTo>
                        <a:pt x="49" y="47"/>
                        <a:pt x="49" y="48"/>
                        <a:pt x="49" y="47"/>
                      </a:cubicBezTo>
                      <a:close/>
                      <a:moveTo>
                        <a:pt x="60" y="59"/>
                      </a:moveTo>
                      <a:cubicBezTo>
                        <a:pt x="60" y="59"/>
                        <a:pt x="60" y="59"/>
                        <a:pt x="60" y="59"/>
                      </a:cubicBezTo>
                      <a:cubicBezTo>
                        <a:pt x="59" y="59"/>
                        <a:pt x="60" y="59"/>
                        <a:pt x="60" y="59"/>
                      </a:cubicBezTo>
                      <a:close/>
                      <a:moveTo>
                        <a:pt x="57" y="56"/>
                      </a:moveTo>
                      <a:cubicBezTo>
                        <a:pt x="57" y="56"/>
                        <a:pt x="57" y="56"/>
                        <a:pt x="57" y="56"/>
                      </a:cubicBezTo>
                      <a:cubicBezTo>
                        <a:pt x="58" y="57"/>
                        <a:pt x="57" y="57"/>
                        <a:pt x="57" y="57"/>
                      </a:cubicBezTo>
                      <a:cubicBezTo>
                        <a:pt x="57" y="57"/>
                        <a:pt x="58" y="57"/>
                        <a:pt x="57" y="56"/>
                      </a:cubicBezTo>
                      <a:close/>
                      <a:moveTo>
                        <a:pt x="52" y="52"/>
                      </a:moveTo>
                      <a:cubicBezTo>
                        <a:pt x="52" y="52"/>
                        <a:pt x="52" y="51"/>
                        <a:pt x="52" y="51"/>
                      </a:cubicBezTo>
                      <a:cubicBezTo>
                        <a:pt x="52" y="51"/>
                        <a:pt x="52" y="52"/>
                        <a:pt x="52" y="52"/>
                      </a:cubicBezTo>
                      <a:close/>
                      <a:moveTo>
                        <a:pt x="60" y="61"/>
                      </a:moveTo>
                      <a:cubicBezTo>
                        <a:pt x="60" y="60"/>
                        <a:pt x="60" y="60"/>
                        <a:pt x="61" y="60"/>
                      </a:cubicBezTo>
                      <a:cubicBezTo>
                        <a:pt x="61" y="60"/>
                        <a:pt x="61" y="61"/>
                        <a:pt x="60" y="61"/>
                      </a:cubicBezTo>
                      <a:close/>
                      <a:moveTo>
                        <a:pt x="61" y="61"/>
                      </a:moveTo>
                      <a:cubicBezTo>
                        <a:pt x="61" y="61"/>
                        <a:pt x="61" y="61"/>
                        <a:pt x="61" y="61"/>
                      </a:cubicBezTo>
                      <a:cubicBezTo>
                        <a:pt x="61" y="61"/>
                        <a:pt x="61" y="61"/>
                        <a:pt x="62" y="61"/>
                      </a:cubicBezTo>
                      <a:cubicBezTo>
                        <a:pt x="62" y="61"/>
                        <a:pt x="61" y="61"/>
                        <a:pt x="61" y="61"/>
                      </a:cubicBezTo>
                      <a:cubicBezTo>
                        <a:pt x="61" y="61"/>
                        <a:pt x="61" y="61"/>
                        <a:pt x="61" y="61"/>
                      </a:cubicBezTo>
                      <a:close/>
                      <a:moveTo>
                        <a:pt x="49" y="49"/>
                      </a:moveTo>
                      <a:cubicBezTo>
                        <a:pt x="49" y="49"/>
                        <a:pt x="49" y="49"/>
                        <a:pt x="49" y="49"/>
                      </a:cubicBezTo>
                      <a:cubicBezTo>
                        <a:pt x="49" y="49"/>
                        <a:pt x="49" y="49"/>
                        <a:pt x="49" y="49"/>
                      </a:cubicBezTo>
                      <a:cubicBezTo>
                        <a:pt x="49" y="49"/>
                        <a:pt x="49" y="49"/>
                        <a:pt x="49" y="49"/>
                      </a:cubicBezTo>
                      <a:cubicBezTo>
                        <a:pt x="49" y="49"/>
                        <a:pt x="49" y="49"/>
                        <a:pt x="49" y="49"/>
                      </a:cubicBezTo>
                      <a:close/>
                      <a:moveTo>
                        <a:pt x="57" y="57"/>
                      </a:moveTo>
                      <a:cubicBezTo>
                        <a:pt x="57" y="58"/>
                        <a:pt x="57" y="58"/>
                        <a:pt x="57" y="58"/>
                      </a:cubicBezTo>
                      <a:cubicBezTo>
                        <a:pt x="57" y="58"/>
                        <a:pt x="57" y="58"/>
                        <a:pt x="57" y="58"/>
                      </a:cubicBezTo>
                      <a:cubicBezTo>
                        <a:pt x="56" y="58"/>
                        <a:pt x="57" y="58"/>
                        <a:pt x="57" y="57"/>
                      </a:cubicBezTo>
                      <a:close/>
                      <a:moveTo>
                        <a:pt x="47" y="49"/>
                      </a:moveTo>
                      <a:cubicBezTo>
                        <a:pt x="47" y="49"/>
                        <a:pt x="47" y="49"/>
                        <a:pt x="47" y="49"/>
                      </a:cubicBezTo>
                      <a:cubicBezTo>
                        <a:pt x="47" y="49"/>
                        <a:pt x="47" y="49"/>
                        <a:pt x="47" y="49"/>
                      </a:cubicBezTo>
                      <a:close/>
                      <a:moveTo>
                        <a:pt x="51" y="53"/>
                      </a:moveTo>
                      <a:cubicBezTo>
                        <a:pt x="50" y="52"/>
                        <a:pt x="50" y="52"/>
                        <a:pt x="50" y="52"/>
                      </a:cubicBezTo>
                      <a:cubicBezTo>
                        <a:pt x="50" y="52"/>
                        <a:pt x="51" y="52"/>
                        <a:pt x="51" y="52"/>
                      </a:cubicBezTo>
                      <a:cubicBezTo>
                        <a:pt x="51" y="52"/>
                        <a:pt x="51" y="53"/>
                        <a:pt x="51" y="53"/>
                      </a:cubicBezTo>
                      <a:close/>
                      <a:moveTo>
                        <a:pt x="57" y="58"/>
                      </a:moveTo>
                      <a:cubicBezTo>
                        <a:pt x="57" y="58"/>
                        <a:pt x="57" y="59"/>
                        <a:pt x="56" y="59"/>
                      </a:cubicBezTo>
                      <a:cubicBezTo>
                        <a:pt x="56" y="58"/>
                        <a:pt x="56" y="59"/>
                        <a:pt x="57" y="58"/>
                      </a:cubicBezTo>
                      <a:close/>
                      <a:moveTo>
                        <a:pt x="51" y="53"/>
                      </a:moveTo>
                      <a:cubicBezTo>
                        <a:pt x="51" y="54"/>
                        <a:pt x="51" y="54"/>
                        <a:pt x="51" y="54"/>
                      </a:cubicBezTo>
                      <a:cubicBezTo>
                        <a:pt x="51" y="53"/>
                        <a:pt x="51" y="53"/>
                        <a:pt x="51" y="53"/>
                      </a:cubicBezTo>
                      <a:close/>
                      <a:moveTo>
                        <a:pt x="55" y="57"/>
                      </a:moveTo>
                      <a:cubicBezTo>
                        <a:pt x="55" y="57"/>
                        <a:pt x="55" y="57"/>
                        <a:pt x="54" y="57"/>
                      </a:cubicBezTo>
                      <a:cubicBezTo>
                        <a:pt x="54" y="57"/>
                        <a:pt x="54" y="57"/>
                        <a:pt x="55" y="57"/>
                      </a:cubicBezTo>
                      <a:close/>
                      <a:moveTo>
                        <a:pt x="50" y="53"/>
                      </a:moveTo>
                      <a:cubicBezTo>
                        <a:pt x="50" y="53"/>
                        <a:pt x="50" y="53"/>
                        <a:pt x="51" y="53"/>
                      </a:cubicBezTo>
                      <a:cubicBezTo>
                        <a:pt x="50" y="54"/>
                        <a:pt x="50" y="53"/>
                        <a:pt x="50" y="53"/>
                      </a:cubicBezTo>
                      <a:close/>
                      <a:moveTo>
                        <a:pt x="47" y="52"/>
                      </a:moveTo>
                      <a:cubicBezTo>
                        <a:pt x="47" y="51"/>
                        <a:pt x="47" y="51"/>
                        <a:pt x="47" y="51"/>
                      </a:cubicBezTo>
                      <a:cubicBezTo>
                        <a:pt x="48" y="52"/>
                        <a:pt x="47" y="52"/>
                        <a:pt x="47" y="52"/>
                      </a:cubicBezTo>
                      <a:close/>
                      <a:moveTo>
                        <a:pt x="50" y="54"/>
                      </a:moveTo>
                      <a:cubicBezTo>
                        <a:pt x="50" y="54"/>
                        <a:pt x="50" y="54"/>
                        <a:pt x="50" y="55"/>
                      </a:cubicBezTo>
                      <a:cubicBezTo>
                        <a:pt x="49" y="54"/>
                        <a:pt x="49" y="54"/>
                        <a:pt x="49" y="54"/>
                      </a:cubicBezTo>
                      <a:cubicBezTo>
                        <a:pt x="49" y="54"/>
                        <a:pt x="49" y="54"/>
                        <a:pt x="49" y="54"/>
                      </a:cubicBezTo>
                      <a:cubicBezTo>
                        <a:pt x="49" y="54"/>
                        <a:pt x="49" y="54"/>
                        <a:pt x="49" y="54"/>
                      </a:cubicBezTo>
                      <a:cubicBezTo>
                        <a:pt x="49" y="54"/>
                        <a:pt x="49" y="54"/>
                        <a:pt x="49" y="54"/>
                      </a:cubicBezTo>
                      <a:cubicBezTo>
                        <a:pt x="50" y="54"/>
                        <a:pt x="50" y="54"/>
                        <a:pt x="50" y="54"/>
                      </a:cubicBezTo>
                      <a:cubicBezTo>
                        <a:pt x="50" y="54"/>
                        <a:pt x="50" y="54"/>
                        <a:pt x="50" y="54"/>
                      </a:cubicBezTo>
                      <a:cubicBezTo>
                        <a:pt x="50" y="54"/>
                        <a:pt x="50" y="54"/>
                        <a:pt x="50" y="54"/>
                      </a:cubicBezTo>
                      <a:close/>
                      <a:moveTo>
                        <a:pt x="58" y="63"/>
                      </a:moveTo>
                      <a:cubicBezTo>
                        <a:pt x="58" y="63"/>
                        <a:pt x="59" y="63"/>
                        <a:pt x="59" y="63"/>
                      </a:cubicBezTo>
                      <a:cubicBezTo>
                        <a:pt x="59" y="64"/>
                        <a:pt x="58" y="63"/>
                        <a:pt x="58" y="63"/>
                      </a:cubicBezTo>
                      <a:close/>
                      <a:moveTo>
                        <a:pt x="51" y="56"/>
                      </a:moveTo>
                      <a:cubicBezTo>
                        <a:pt x="51" y="56"/>
                        <a:pt x="51" y="56"/>
                        <a:pt x="51" y="56"/>
                      </a:cubicBezTo>
                      <a:cubicBezTo>
                        <a:pt x="51" y="56"/>
                        <a:pt x="51" y="56"/>
                        <a:pt x="51" y="56"/>
                      </a:cubicBezTo>
                      <a:cubicBezTo>
                        <a:pt x="51" y="56"/>
                        <a:pt x="51" y="56"/>
                        <a:pt x="51" y="56"/>
                      </a:cubicBezTo>
                      <a:cubicBezTo>
                        <a:pt x="51" y="56"/>
                        <a:pt x="51" y="56"/>
                        <a:pt x="51" y="56"/>
                      </a:cubicBezTo>
                      <a:cubicBezTo>
                        <a:pt x="51" y="56"/>
                        <a:pt x="51" y="56"/>
                        <a:pt x="51" y="56"/>
                      </a:cubicBezTo>
                      <a:close/>
                      <a:moveTo>
                        <a:pt x="46" y="51"/>
                      </a:moveTo>
                      <a:cubicBezTo>
                        <a:pt x="46" y="51"/>
                        <a:pt x="46" y="51"/>
                        <a:pt x="45" y="51"/>
                      </a:cubicBezTo>
                      <a:cubicBezTo>
                        <a:pt x="45" y="51"/>
                        <a:pt x="45" y="51"/>
                        <a:pt x="46" y="51"/>
                      </a:cubicBezTo>
                      <a:close/>
                      <a:moveTo>
                        <a:pt x="48" y="53"/>
                      </a:moveTo>
                      <a:cubicBezTo>
                        <a:pt x="48" y="53"/>
                        <a:pt x="48" y="53"/>
                        <a:pt x="48" y="53"/>
                      </a:cubicBezTo>
                      <a:cubicBezTo>
                        <a:pt x="48" y="53"/>
                        <a:pt x="48" y="54"/>
                        <a:pt x="48" y="54"/>
                      </a:cubicBezTo>
                      <a:cubicBezTo>
                        <a:pt x="48" y="54"/>
                        <a:pt x="48" y="54"/>
                        <a:pt x="47" y="54"/>
                      </a:cubicBezTo>
                      <a:cubicBezTo>
                        <a:pt x="48" y="53"/>
                        <a:pt x="48" y="53"/>
                        <a:pt x="48" y="53"/>
                      </a:cubicBezTo>
                      <a:close/>
                      <a:moveTo>
                        <a:pt x="55" y="61"/>
                      </a:moveTo>
                      <a:cubicBezTo>
                        <a:pt x="55" y="60"/>
                        <a:pt x="55" y="60"/>
                        <a:pt x="55" y="60"/>
                      </a:cubicBezTo>
                      <a:cubicBezTo>
                        <a:pt x="55" y="61"/>
                        <a:pt x="55" y="61"/>
                        <a:pt x="55" y="61"/>
                      </a:cubicBezTo>
                      <a:close/>
                      <a:moveTo>
                        <a:pt x="49" y="55"/>
                      </a:moveTo>
                      <a:cubicBezTo>
                        <a:pt x="49" y="55"/>
                        <a:pt x="49" y="55"/>
                        <a:pt x="49" y="55"/>
                      </a:cubicBezTo>
                      <a:cubicBezTo>
                        <a:pt x="48" y="55"/>
                        <a:pt x="49" y="54"/>
                        <a:pt x="49" y="54"/>
                      </a:cubicBezTo>
                      <a:cubicBezTo>
                        <a:pt x="49" y="54"/>
                        <a:pt x="49" y="55"/>
                        <a:pt x="49" y="55"/>
                      </a:cubicBezTo>
                      <a:close/>
                      <a:moveTo>
                        <a:pt x="50" y="58"/>
                      </a:moveTo>
                      <a:cubicBezTo>
                        <a:pt x="50" y="57"/>
                        <a:pt x="51" y="57"/>
                        <a:pt x="51" y="56"/>
                      </a:cubicBezTo>
                      <a:cubicBezTo>
                        <a:pt x="51" y="57"/>
                        <a:pt x="50" y="58"/>
                        <a:pt x="50" y="58"/>
                      </a:cubicBezTo>
                      <a:close/>
                      <a:moveTo>
                        <a:pt x="57" y="63"/>
                      </a:moveTo>
                      <a:cubicBezTo>
                        <a:pt x="57" y="63"/>
                        <a:pt x="57" y="63"/>
                        <a:pt x="56" y="63"/>
                      </a:cubicBezTo>
                      <a:cubicBezTo>
                        <a:pt x="56" y="63"/>
                        <a:pt x="57" y="63"/>
                        <a:pt x="57" y="63"/>
                      </a:cubicBezTo>
                      <a:close/>
                      <a:moveTo>
                        <a:pt x="45" y="52"/>
                      </a:moveTo>
                      <a:cubicBezTo>
                        <a:pt x="45" y="52"/>
                        <a:pt x="45" y="52"/>
                        <a:pt x="45" y="52"/>
                      </a:cubicBezTo>
                      <a:cubicBezTo>
                        <a:pt x="45" y="51"/>
                        <a:pt x="45" y="51"/>
                        <a:pt x="45" y="51"/>
                      </a:cubicBezTo>
                      <a:cubicBezTo>
                        <a:pt x="44" y="51"/>
                        <a:pt x="45" y="51"/>
                        <a:pt x="45" y="52"/>
                      </a:cubicBezTo>
                      <a:close/>
                      <a:moveTo>
                        <a:pt x="49" y="56"/>
                      </a:moveTo>
                      <a:cubicBezTo>
                        <a:pt x="49" y="56"/>
                        <a:pt x="49" y="56"/>
                        <a:pt x="49" y="56"/>
                      </a:cubicBezTo>
                      <a:cubicBezTo>
                        <a:pt x="49" y="56"/>
                        <a:pt x="49" y="56"/>
                        <a:pt x="49" y="56"/>
                      </a:cubicBezTo>
                      <a:cubicBezTo>
                        <a:pt x="50" y="56"/>
                        <a:pt x="49" y="56"/>
                        <a:pt x="49" y="56"/>
                      </a:cubicBezTo>
                      <a:cubicBezTo>
                        <a:pt x="49" y="56"/>
                        <a:pt x="49" y="56"/>
                        <a:pt x="49" y="56"/>
                      </a:cubicBezTo>
                      <a:close/>
                      <a:moveTo>
                        <a:pt x="54" y="61"/>
                      </a:moveTo>
                      <a:cubicBezTo>
                        <a:pt x="54" y="62"/>
                        <a:pt x="54" y="62"/>
                        <a:pt x="54" y="62"/>
                      </a:cubicBezTo>
                      <a:cubicBezTo>
                        <a:pt x="54" y="62"/>
                        <a:pt x="54" y="62"/>
                        <a:pt x="54" y="62"/>
                      </a:cubicBezTo>
                      <a:cubicBezTo>
                        <a:pt x="54" y="62"/>
                        <a:pt x="54" y="61"/>
                        <a:pt x="54" y="61"/>
                      </a:cubicBezTo>
                      <a:close/>
                      <a:moveTo>
                        <a:pt x="45" y="54"/>
                      </a:moveTo>
                      <a:cubicBezTo>
                        <a:pt x="45" y="54"/>
                        <a:pt x="45" y="53"/>
                        <a:pt x="46" y="53"/>
                      </a:cubicBezTo>
                      <a:cubicBezTo>
                        <a:pt x="46" y="54"/>
                        <a:pt x="46" y="54"/>
                        <a:pt x="45" y="54"/>
                      </a:cubicBezTo>
                      <a:close/>
                      <a:moveTo>
                        <a:pt x="64" y="72"/>
                      </a:moveTo>
                      <a:cubicBezTo>
                        <a:pt x="64" y="72"/>
                        <a:pt x="64" y="72"/>
                        <a:pt x="64" y="72"/>
                      </a:cubicBezTo>
                      <a:cubicBezTo>
                        <a:pt x="64" y="72"/>
                        <a:pt x="64" y="72"/>
                        <a:pt x="64" y="72"/>
                      </a:cubicBezTo>
                      <a:cubicBezTo>
                        <a:pt x="64" y="72"/>
                        <a:pt x="65" y="72"/>
                        <a:pt x="64" y="72"/>
                      </a:cubicBezTo>
                      <a:close/>
                      <a:moveTo>
                        <a:pt x="57" y="64"/>
                      </a:moveTo>
                      <a:cubicBezTo>
                        <a:pt x="57" y="65"/>
                        <a:pt x="57" y="65"/>
                        <a:pt x="56" y="65"/>
                      </a:cubicBezTo>
                      <a:cubicBezTo>
                        <a:pt x="56" y="65"/>
                        <a:pt x="57" y="64"/>
                        <a:pt x="57" y="64"/>
                      </a:cubicBezTo>
                      <a:close/>
                      <a:moveTo>
                        <a:pt x="62" y="70"/>
                      </a:moveTo>
                      <a:cubicBezTo>
                        <a:pt x="62" y="70"/>
                        <a:pt x="62" y="70"/>
                        <a:pt x="62" y="70"/>
                      </a:cubicBezTo>
                      <a:cubicBezTo>
                        <a:pt x="62" y="70"/>
                        <a:pt x="62" y="70"/>
                        <a:pt x="62" y="70"/>
                      </a:cubicBezTo>
                      <a:cubicBezTo>
                        <a:pt x="62" y="70"/>
                        <a:pt x="62" y="70"/>
                        <a:pt x="62" y="70"/>
                      </a:cubicBezTo>
                      <a:close/>
                      <a:moveTo>
                        <a:pt x="54" y="63"/>
                      </a:moveTo>
                      <a:cubicBezTo>
                        <a:pt x="53" y="63"/>
                        <a:pt x="53" y="62"/>
                        <a:pt x="53" y="62"/>
                      </a:cubicBezTo>
                      <a:cubicBezTo>
                        <a:pt x="53" y="62"/>
                        <a:pt x="53" y="62"/>
                        <a:pt x="53" y="62"/>
                      </a:cubicBezTo>
                      <a:cubicBezTo>
                        <a:pt x="54" y="62"/>
                        <a:pt x="53" y="62"/>
                        <a:pt x="54" y="63"/>
                      </a:cubicBezTo>
                      <a:close/>
                      <a:moveTo>
                        <a:pt x="61" y="70"/>
                      </a:moveTo>
                      <a:cubicBezTo>
                        <a:pt x="61" y="70"/>
                        <a:pt x="61" y="70"/>
                        <a:pt x="61" y="70"/>
                      </a:cubicBezTo>
                      <a:cubicBezTo>
                        <a:pt x="61" y="70"/>
                        <a:pt x="61" y="70"/>
                        <a:pt x="61" y="70"/>
                      </a:cubicBezTo>
                      <a:close/>
                      <a:moveTo>
                        <a:pt x="50" y="59"/>
                      </a:moveTo>
                      <a:cubicBezTo>
                        <a:pt x="50" y="59"/>
                        <a:pt x="50" y="59"/>
                        <a:pt x="50" y="59"/>
                      </a:cubicBezTo>
                      <a:cubicBezTo>
                        <a:pt x="51" y="60"/>
                        <a:pt x="50" y="60"/>
                        <a:pt x="50" y="59"/>
                      </a:cubicBezTo>
                      <a:close/>
                      <a:moveTo>
                        <a:pt x="46" y="55"/>
                      </a:moveTo>
                      <a:cubicBezTo>
                        <a:pt x="45" y="55"/>
                        <a:pt x="45" y="55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6"/>
                        <a:pt x="46" y="55"/>
                        <a:pt x="46" y="55"/>
                      </a:cubicBezTo>
                      <a:close/>
                      <a:moveTo>
                        <a:pt x="61" y="71"/>
                      </a:moveTo>
                      <a:cubicBezTo>
                        <a:pt x="61" y="71"/>
                        <a:pt x="61" y="71"/>
                        <a:pt x="61" y="71"/>
                      </a:cubicBezTo>
                      <a:cubicBezTo>
                        <a:pt x="61" y="71"/>
                        <a:pt x="61" y="71"/>
                        <a:pt x="61" y="71"/>
                      </a:cubicBezTo>
                      <a:cubicBezTo>
                        <a:pt x="62" y="71"/>
                        <a:pt x="62" y="71"/>
                        <a:pt x="62" y="71"/>
                      </a:cubicBezTo>
                      <a:cubicBezTo>
                        <a:pt x="61" y="72"/>
                        <a:pt x="61" y="72"/>
                        <a:pt x="61" y="72"/>
                      </a:cubicBezTo>
                      <a:cubicBezTo>
                        <a:pt x="61" y="71"/>
                        <a:pt x="61" y="71"/>
                        <a:pt x="61" y="71"/>
                      </a:cubicBezTo>
                      <a:close/>
                      <a:moveTo>
                        <a:pt x="44" y="56"/>
                      </a:moveTo>
                      <a:cubicBezTo>
                        <a:pt x="44" y="55"/>
                        <a:pt x="44" y="55"/>
                        <a:pt x="45" y="55"/>
                      </a:cubicBezTo>
                      <a:cubicBezTo>
                        <a:pt x="45" y="55"/>
                        <a:pt x="44" y="55"/>
                        <a:pt x="44" y="56"/>
                      </a:cubicBezTo>
                      <a:close/>
                      <a:moveTo>
                        <a:pt x="45" y="57"/>
                      </a:moveTo>
                      <a:cubicBezTo>
                        <a:pt x="44" y="56"/>
                        <a:pt x="44" y="57"/>
                        <a:pt x="44" y="57"/>
                      </a:cubicBezTo>
                      <a:cubicBezTo>
                        <a:pt x="44" y="56"/>
                        <a:pt x="44" y="56"/>
                        <a:pt x="44" y="56"/>
                      </a:cubicBezTo>
                      <a:cubicBezTo>
                        <a:pt x="44" y="56"/>
                        <a:pt x="45" y="57"/>
                        <a:pt x="45" y="56"/>
                      </a:cubicBezTo>
                      <a:cubicBezTo>
                        <a:pt x="45" y="56"/>
                        <a:pt x="45" y="57"/>
                        <a:pt x="45" y="57"/>
                      </a:cubicBezTo>
                      <a:close/>
                      <a:moveTo>
                        <a:pt x="45" y="57"/>
                      </a:moveTo>
                      <a:cubicBezTo>
                        <a:pt x="46" y="57"/>
                        <a:pt x="45" y="57"/>
                        <a:pt x="46" y="57"/>
                      </a:cubicBezTo>
                      <a:cubicBezTo>
                        <a:pt x="46" y="57"/>
                        <a:pt x="45" y="57"/>
                        <a:pt x="45" y="57"/>
                      </a:cubicBezTo>
                      <a:cubicBezTo>
                        <a:pt x="45" y="57"/>
                        <a:pt x="45" y="57"/>
                        <a:pt x="45" y="57"/>
                      </a:cubicBezTo>
                      <a:close/>
                      <a:moveTo>
                        <a:pt x="44" y="57"/>
                      </a:moveTo>
                      <a:cubicBezTo>
                        <a:pt x="44" y="57"/>
                        <a:pt x="44" y="57"/>
                        <a:pt x="44" y="57"/>
                      </a:cubicBezTo>
                      <a:cubicBezTo>
                        <a:pt x="44" y="57"/>
                        <a:pt x="44" y="57"/>
                        <a:pt x="44" y="57"/>
                      </a:cubicBezTo>
                      <a:cubicBezTo>
                        <a:pt x="43" y="57"/>
                        <a:pt x="44" y="57"/>
                        <a:pt x="44" y="57"/>
                      </a:cubicBezTo>
                      <a:close/>
                      <a:moveTo>
                        <a:pt x="48" y="62"/>
                      </a:moveTo>
                      <a:cubicBezTo>
                        <a:pt x="48" y="62"/>
                        <a:pt x="48" y="61"/>
                        <a:pt x="48" y="61"/>
                      </a:cubicBezTo>
                      <a:cubicBezTo>
                        <a:pt x="48" y="62"/>
                        <a:pt x="48" y="62"/>
                        <a:pt x="48" y="62"/>
                      </a:cubicBezTo>
                      <a:cubicBezTo>
                        <a:pt x="48" y="62"/>
                        <a:pt x="48" y="62"/>
                        <a:pt x="48" y="62"/>
                      </a:cubicBezTo>
                      <a:close/>
                      <a:moveTo>
                        <a:pt x="44" y="57"/>
                      </a:moveTo>
                      <a:cubicBezTo>
                        <a:pt x="43" y="57"/>
                        <a:pt x="43" y="57"/>
                        <a:pt x="43" y="57"/>
                      </a:cubicBezTo>
                      <a:cubicBezTo>
                        <a:pt x="43" y="57"/>
                        <a:pt x="44" y="57"/>
                        <a:pt x="44" y="57"/>
                      </a:cubicBezTo>
                      <a:cubicBezTo>
                        <a:pt x="44" y="57"/>
                        <a:pt x="44" y="57"/>
                        <a:pt x="44" y="57"/>
                      </a:cubicBezTo>
                      <a:close/>
                      <a:moveTo>
                        <a:pt x="51" y="65"/>
                      </a:moveTo>
                      <a:cubicBezTo>
                        <a:pt x="51" y="65"/>
                        <a:pt x="52" y="66"/>
                        <a:pt x="52" y="66"/>
                      </a:cubicBezTo>
                      <a:cubicBezTo>
                        <a:pt x="52" y="66"/>
                        <a:pt x="52" y="66"/>
                        <a:pt x="51" y="66"/>
                      </a:cubicBezTo>
                      <a:cubicBezTo>
                        <a:pt x="51" y="66"/>
                        <a:pt x="51" y="66"/>
                        <a:pt x="51" y="65"/>
                      </a:cubicBezTo>
                      <a:close/>
                      <a:moveTo>
                        <a:pt x="59" y="78"/>
                      </a:moveTo>
                      <a:cubicBezTo>
                        <a:pt x="59" y="77"/>
                        <a:pt x="59" y="78"/>
                        <a:pt x="58" y="78"/>
                      </a:cubicBezTo>
                      <a:cubicBezTo>
                        <a:pt x="59" y="77"/>
                        <a:pt x="60" y="76"/>
                        <a:pt x="61" y="75"/>
                      </a:cubicBezTo>
                      <a:cubicBezTo>
                        <a:pt x="61" y="75"/>
                        <a:pt x="61" y="75"/>
                        <a:pt x="61" y="75"/>
                      </a:cubicBezTo>
                      <a:cubicBezTo>
                        <a:pt x="60" y="76"/>
                        <a:pt x="60" y="77"/>
                        <a:pt x="59" y="77"/>
                      </a:cubicBezTo>
                      <a:cubicBezTo>
                        <a:pt x="59" y="78"/>
                        <a:pt x="59" y="77"/>
                        <a:pt x="59" y="78"/>
                      </a:cubicBezTo>
                      <a:close/>
                      <a:moveTo>
                        <a:pt x="45" y="61"/>
                      </a:moveTo>
                      <a:cubicBezTo>
                        <a:pt x="45" y="61"/>
                        <a:pt x="45" y="61"/>
                        <a:pt x="45" y="61"/>
                      </a:cubicBezTo>
                      <a:cubicBezTo>
                        <a:pt x="45" y="61"/>
                        <a:pt x="44" y="61"/>
                        <a:pt x="45" y="61"/>
                      </a:cubicBezTo>
                      <a:cubicBezTo>
                        <a:pt x="45" y="61"/>
                        <a:pt x="45" y="61"/>
                        <a:pt x="45" y="61"/>
                      </a:cubicBezTo>
                      <a:cubicBezTo>
                        <a:pt x="44" y="61"/>
                        <a:pt x="44" y="61"/>
                        <a:pt x="44" y="61"/>
                      </a:cubicBezTo>
                      <a:cubicBezTo>
                        <a:pt x="44" y="61"/>
                        <a:pt x="44" y="60"/>
                        <a:pt x="45" y="60"/>
                      </a:cubicBezTo>
                      <a:cubicBezTo>
                        <a:pt x="45" y="60"/>
                        <a:pt x="45" y="60"/>
                        <a:pt x="45" y="60"/>
                      </a:cubicBezTo>
                      <a:cubicBezTo>
                        <a:pt x="45" y="60"/>
                        <a:pt x="45" y="61"/>
                        <a:pt x="45" y="61"/>
                      </a:cubicBezTo>
                      <a:cubicBezTo>
                        <a:pt x="46" y="61"/>
                        <a:pt x="45" y="60"/>
                        <a:pt x="46" y="60"/>
                      </a:cubicBezTo>
                      <a:cubicBezTo>
                        <a:pt x="46" y="61"/>
                        <a:pt x="45" y="62"/>
                        <a:pt x="45" y="61"/>
                      </a:cubicBezTo>
                      <a:close/>
                      <a:moveTo>
                        <a:pt x="44" y="61"/>
                      </a:moveTo>
                      <a:cubicBezTo>
                        <a:pt x="44" y="61"/>
                        <a:pt x="44" y="61"/>
                        <a:pt x="44" y="61"/>
                      </a:cubicBezTo>
                      <a:cubicBezTo>
                        <a:pt x="44" y="62"/>
                        <a:pt x="43" y="62"/>
                        <a:pt x="43" y="62"/>
                      </a:cubicBezTo>
                      <a:cubicBezTo>
                        <a:pt x="43" y="62"/>
                        <a:pt x="43" y="62"/>
                        <a:pt x="43" y="61"/>
                      </a:cubicBezTo>
                      <a:cubicBezTo>
                        <a:pt x="43" y="61"/>
                        <a:pt x="43" y="61"/>
                        <a:pt x="43" y="61"/>
                      </a:cubicBezTo>
                      <a:cubicBezTo>
                        <a:pt x="43" y="61"/>
                        <a:pt x="43" y="61"/>
                        <a:pt x="44" y="61"/>
                      </a:cubicBezTo>
                      <a:cubicBezTo>
                        <a:pt x="44" y="61"/>
                        <a:pt x="44" y="61"/>
                        <a:pt x="44" y="61"/>
                      </a:cubicBezTo>
                      <a:cubicBezTo>
                        <a:pt x="45" y="61"/>
                        <a:pt x="44" y="61"/>
                        <a:pt x="44" y="61"/>
                      </a:cubicBezTo>
                      <a:close/>
                      <a:moveTo>
                        <a:pt x="49" y="66"/>
                      </a:moveTo>
                      <a:cubicBezTo>
                        <a:pt x="50" y="66"/>
                        <a:pt x="50" y="67"/>
                        <a:pt x="50" y="67"/>
                      </a:cubicBezTo>
                      <a:cubicBezTo>
                        <a:pt x="49" y="67"/>
                        <a:pt x="49" y="67"/>
                        <a:pt x="49" y="67"/>
                      </a:cubicBezTo>
                      <a:cubicBezTo>
                        <a:pt x="49" y="67"/>
                        <a:pt x="49" y="67"/>
                        <a:pt x="49" y="66"/>
                      </a:cubicBezTo>
                      <a:close/>
                      <a:moveTo>
                        <a:pt x="45" y="62"/>
                      </a:moveTo>
                      <a:cubicBezTo>
                        <a:pt x="45" y="62"/>
                        <a:pt x="45" y="62"/>
                        <a:pt x="45" y="62"/>
                      </a:cubicBezTo>
                      <a:cubicBezTo>
                        <a:pt x="44" y="62"/>
                        <a:pt x="44" y="62"/>
                        <a:pt x="44" y="61"/>
                      </a:cubicBezTo>
                      <a:cubicBezTo>
                        <a:pt x="44" y="62"/>
                        <a:pt x="44" y="62"/>
                        <a:pt x="45" y="62"/>
                      </a:cubicBezTo>
                      <a:close/>
                      <a:moveTo>
                        <a:pt x="43" y="61"/>
                      </a:moveTo>
                      <a:cubicBezTo>
                        <a:pt x="42" y="61"/>
                        <a:pt x="43" y="60"/>
                        <a:pt x="43" y="60"/>
                      </a:cubicBezTo>
                      <a:cubicBezTo>
                        <a:pt x="43" y="60"/>
                        <a:pt x="43" y="61"/>
                        <a:pt x="43" y="61"/>
                      </a:cubicBezTo>
                      <a:close/>
                      <a:moveTo>
                        <a:pt x="42" y="60"/>
                      </a:move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lose/>
                      <a:moveTo>
                        <a:pt x="48" y="67"/>
                      </a:moveTo>
                      <a:cubicBezTo>
                        <a:pt x="48" y="67"/>
                        <a:pt x="48" y="67"/>
                        <a:pt x="48" y="67"/>
                      </a:cubicBezTo>
                      <a:cubicBezTo>
                        <a:pt x="47" y="67"/>
                        <a:pt x="48" y="67"/>
                        <a:pt x="48" y="67"/>
                      </a:cubicBezTo>
                      <a:cubicBezTo>
                        <a:pt x="48" y="67"/>
                        <a:pt x="48" y="67"/>
                        <a:pt x="48" y="67"/>
                      </a:cubicBezTo>
                      <a:close/>
                      <a:moveTo>
                        <a:pt x="40" y="60"/>
                      </a:moveTo>
                      <a:cubicBezTo>
                        <a:pt x="40" y="60"/>
                        <a:pt x="41" y="60"/>
                        <a:pt x="41" y="60"/>
                      </a:cubicBezTo>
                      <a:cubicBezTo>
                        <a:pt x="41" y="60"/>
                        <a:pt x="41" y="61"/>
                        <a:pt x="40" y="60"/>
                      </a:cubicBezTo>
                      <a:close/>
                      <a:moveTo>
                        <a:pt x="44" y="63"/>
                      </a:moveTo>
                      <a:cubicBezTo>
                        <a:pt x="44" y="63"/>
                        <a:pt x="44" y="63"/>
                        <a:pt x="44" y="63"/>
                      </a:cubicBezTo>
                      <a:cubicBezTo>
                        <a:pt x="44" y="63"/>
                        <a:pt x="44" y="63"/>
                        <a:pt x="44" y="63"/>
                      </a:cubicBezTo>
                      <a:cubicBezTo>
                        <a:pt x="44" y="63"/>
                        <a:pt x="44" y="63"/>
                        <a:pt x="44" y="63"/>
                      </a:cubicBezTo>
                      <a:close/>
                      <a:moveTo>
                        <a:pt x="41" y="61"/>
                      </a:moveTo>
                      <a:cubicBezTo>
                        <a:pt x="40" y="61"/>
                        <a:pt x="40" y="61"/>
                        <a:pt x="40" y="61"/>
                      </a:cubicBezTo>
                      <a:cubicBezTo>
                        <a:pt x="40" y="61"/>
                        <a:pt x="40" y="61"/>
                        <a:pt x="40" y="60"/>
                      </a:cubicBezTo>
                      <a:cubicBezTo>
                        <a:pt x="40" y="60"/>
                        <a:pt x="40" y="60"/>
                        <a:pt x="40" y="60"/>
                      </a:cubicBezTo>
                      <a:cubicBezTo>
                        <a:pt x="41" y="60"/>
                        <a:pt x="40" y="60"/>
                        <a:pt x="40" y="60"/>
                      </a:cubicBezTo>
                      <a:cubicBezTo>
                        <a:pt x="40" y="60"/>
                        <a:pt x="40" y="60"/>
                        <a:pt x="41" y="61"/>
                      </a:cubicBezTo>
                      <a:close/>
                      <a:moveTo>
                        <a:pt x="41" y="62"/>
                      </a:moveTo>
                      <a:cubicBezTo>
                        <a:pt x="41" y="61"/>
                        <a:pt x="41" y="61"/>
                        <a:pt x="41" y="61"/>
                      </a:cubicBezTo>
                      <a:cubicBezTo>
                        <a:pt x="42" y="61"/>
                        <a:pt x="41" y="62"/>
                        <a:pt x="41" y="62"/>
                      </a:cubicBezTo>
                      <a:close/>
                      <a:moveTo>
                        <a:pt x="48" y="69"/>
                      </a:moveTo>
                      <a:cubicBezTo>
                        <a:pt x="48" y="69"/>
                        <a:pt x="47" y="70"/>
                        <a:pt x="47" y="69"/>
                      </a:cubicBezTo>
                      <a:cubicBezTo>
                        <a:pt x="47" y="69"/>
                        <a:pt x="48" y="69"/>
                        <a:pt x="48" y="68"/>
                      </a:cubicBezTo>
                      <a:cubicBezTo>
                        <a:pt x="48" y="69"/>
                        <a:pt x="48" y="69"/>
                        <a:pt x="48" y="69"/>
                      </a:cubicBezTo>
                      <a:close/>
                      <a:moveTo>
                        <a:pt x="45" y="67"/>
                      </a:moveTo>
                      <a:cubicBezTo>
                        <a:pt x="45" y="66"/>
                        <a:pt x="45" y="66"/>
                        <a:pt x="45" y="66"/>
                      </a:cubicBezTo>
                      <a:cubicBezTo>
                        <a:pt x="45" y="66"/>
                        <a:pt x="45" y="66"/>
                        <a:pt x="45" y="66"/>
                      </a:cubicBezTo>
                      <a:cubicBezTo>
                        <a:pt x="45" y="66"/>
                        <a:pt x="46" y="67"/>
                        <a:pt x="45" y="67"/>
                      </a:cubicBezTo>
                      <a:cubicBezTo>
                        <a:pt x="45" y="67"/>
                        <a:pt x="45" y="67"/>
                        <a:pt x="45" y="67"/>
                      </a:cubicBezTo>
                      <a:close/>
                      <a:moveTo>
                        <a:pt x="44" y="66"/>
                      </a:moveTo>
                      <a:cubicBezTo>
                        <a:pt x="44" y="66"/>
                        <a:pt x="44" y="65"/>
                        <a:pt x="44" y="65"/>
                      </a:cubicBezTo>
                      <a:cubicBezTo>
                        <a:pt x="44" y="65"/>
                        <a:pt x="44" y="65"/>
                        <a:pt x="44" y="65"/>
                      </a:cubicBezTo>
                      <a:cubicBezTo>
                        <a:pt x="44" y="66"/>
                        <a:pt x="44" y="66"/>
                        <a:pt x="44" y="66"/>
                      </a:cubicBezTo>
                      <a:close/>
                      <a:moveTo>
                        <a:pt x="43" y="65"/>
                      </a:moveTo>
                      <a:cubicBezTo>
                        <a:pt x="44" y="65"/>
                        <a:pt x="43" y="65"/>
                        <a:pt x="43" y="65"/>
                      </a:cubicBezTo>
                      <a:cubicBezTo>
                        <a:pt x="43" y="65"/>
                        <a:pt x="43" y="65"/>
                        <a:pt x="43" y="65"/>
                      </a:cubicBezTo>
                      <a:close/>
                      <a:moveTo>
                        <a:pt x="43" y="66"/>
                      </a:moveTo>
                      <a:cubicBezTo>
                        <a:pt x="43" y="66"/>
                        <a:pt x="43" y="66"/>
                        <a:pt x="43" y="66"/>
                      </a:cubicBezTo>
                      <a:cubicBezTo>
                        <a:pt x="42" y="65"/>
                        <a:pt x="43" y="66"/>
                        <a:pt x="43" y="65"/>
                      </a:cubicBezTo>
                      <a:cubicBezTo>
                        <a:pt x="43" y="66"/>
                        <a:pt x="43" y="66"/>
                        <a:pt x="43" y="66"/>
                      </a:cubicBezTo>
                      <a:close/>
                      <a:moveTo>
                        <a:pt x="45" y="68"/>
                      </a:moveTo>
                      <a:cubicBezTo>
                        <a:pt x="45" y="68"/>
                        <a:pt x="45" y="68"/>
                        <a:pt x="45" y="68"/>
                      </a:cubicBezTo>
                      <a:cubicBezTo>
                        <a:pt x="45" y="68"/>
                        <a:pt x="45" y="68"/>
                        <a:pt x="45" y="68"/>
                      </a:cubicBezTo>
                      <a:cubicBezTo>
                        <a:pt x="45" y="68"/>
                        <a:pt x="45" y="68"/>
                        <a:pt x="45" y="68"/>
                      </a:cubicBezTo>
                      <a:cubicBezTo>
                        <a:pt x="45" y="68"/>
                        <a:pt x="44" y="69"/>
                        <a:pt x="44" y="69"/>
                      </a:cubicBezTo>
                      <a:cubicBezTo>
                        <a:pt x="44" y="69"/>
                        <a:pt x="44" y="70"/>
                        <a:pt x="43" y="70"/>
                      </a:cubicBezTo>
                      <a:cubicBezTo>
                        <a:pt x="43" y="69"/>
                        <a:pt x="44" y="68"/>
                        <a:pt x="45" y="67"/>
                      </a:cubicBezTo>
                      <a:cubicBezTo>
                        <a:pt x="45" y="68"/>
                        <a:pt x="45" y="68"/>
                        <a:pt x="45" y="68"/>
                      </a:cubicBezTo>
                      <a:close/>
                      <a:moveTo>
                        <a:pt x="39" y="62"/>
                      </a:moveTo>
                      <a:cubicBezTo>
                        <a:pt x="39" y="62"/>
                        <a:pt x="39" y="62"/>
                        <a:pt x="39" y="62"/>
                      </a:cubicBezTo>
                      <a:cubicBezTo>
                        <a:pt x="39" y="62"/>
                        <a:pt x="39" y="62"/>
                        <a:pt x="38" y="62"/>
                      </a:cubicBezTo>
                      <a:cubicBezTo>
                        <a:pt x="39" y="62"/>
                        <a:pt x="38" y="61"/>
                        <a:pt x="39" y="61"/>
                      </a:cubicBezTo>
                      <a:cubicBezTo>
                        <a:pt x="39" y="61"/>
                        <a:pt x="39" y="61"/>
                        <a:pt x="39" y="62"/>
                      </a:cubicBezTo>
                      <a:close/>
                      <a:moveTo>
                        <a:pt x="43" y="67"/>
                      </a:moveTo>
                      <a:cubicBezTo>
                        <a:pt x="44" y="67"/>
                        <a:pt x="43" y="66"/>
                        <a:pt x="44" y="66"/>
                      </a:cubicBezTo>
                      <a:cubicBezTo>
                        <a:pt x="44" y="67"/>
                        <a:pt x="44" y="67"/>
                        <a:pt x="43" y="67"/>
                      </a:cubicBezTo>
                      <a:close/>
                      <a:moveTo>
                        <a:pt x="40" y="63"/>
                      </a:moveTo>
                      <a:cubicBezTo>
                        <a:pt x="40" y="63"/>
                        <a:pt x="40" y="63"/>
                        <a:pt x="40" y="63"/>
                      </a:cubicBezTo>
                      <a:cubicBezTo>
                        <a:pt x="40" y="63"/>
                        <a:pt x="40" y="63"/>
                        <a:pt x="40" y="63"/>
                      </a:cubicBezTo>
                      <a:cubicBezTo>
                        <a:pt x="40" y="63"/>
                        <a:pt x="40" y="63"/>
                        <a:pt x="40" y="63"/>
                      </a:cubicBezTo>
                      <a:cubicBezTo>
                        <a:pt x="40" y="63"/>
                        <a:pt x="40" y="63"/>
                        <a:pt x="40" y="63"/>
                      </a:cubicBezTo>
                      <a:close/>
                      <a:moveTo>
                        <a:pt x="39" y="62"/>
                      </a:moveTo>
                      <a:cubicBezTo>
                        <a:pt x="39" y="62"/>
                        <a:pt x="39" y="62"/>
                        <a:pt x="39" y="62"/>
                      </a:cubicBezTo>
                      <a:cubicBezTo>
                        <a:pt x="39" y="62"/>
                        <a:pt x="39" y="63"/>
                        <a:pt x="39" y="62"/>
                      </a:cubicBezTo>
                      <a:close/>
                      <a:moveTo>
                        <a:pt x="50" y="73"/>
                      </a:moveTo>
                      <a:cubicBezTo>
                        <a:pt x="50" y="73"/>
                        <a:pt x="50" y="73"/>
                        <a:pt x="49" y="74"/>
                      </a:cubicBezTo>
                      <a:cubicBezTo>
                        <a:pt x="49" y="73"/>
                        <a:pt x="50" y="73"/>
                        <a:pt x="49" y="73"/>
                      </a:cubicBezTo>
                      <a:cubicBezTo>
                        <a:pt x="50" y="73"/>
                        <a:pt x="50" y="73"/>
                        <a:pt x="50" y="73"/>
                      </a:cubicBezTo>
                      <a:close/>
                      <a:moveTo>
                        <a:pt x="47" y="70"/>
                      </a:moveTo>
                      <a:cubicBezTo>
                        <a:pt x="47" y="70"/>
                        <a:pt x="47" y="70"/>
                        <a:pt x="46" y="70"/>
                      </a:cubicBezTo>
                      <a:cubicBezTo>
                        <a:pt x="46" y="70"/>
                        <a:pt x="46" y="70"/>
                        <a:pt x="47" y="70"/>
                      </a:cubicBezTo>
                      <a:cubicBezTo>
                        <a:pt x="47" y="70"/>
                        <a:pt x="47" y="70"/>
                        <a:pt x="47" y="70"/>
                      </a:cubicBezTo>
                      <a:close/>
                      <a:moveTo>
                        <a:pt x="38" y="62"/>
                      </a:moveTo>
                      <a:cubicBezTo>
                        <a:pt x="38" y="62"/>
                        <a:pt x="38" y="62"/>
                        <a:pt x="38" y="62"/>
                      </a:cubicBezTo>
                      <a:cubicBezTo>
                        <a:pt x="39" y="62"/>
                        <a:pt x="38" y="62"/>
                        <a:pt x="38" y="62"/>
                      </a:cubicBezTo>
                      <a:close/>
                      <a:moveTo>
                        <a:pt x="43" y="66"/>
                      </a:moveTo>
                      <a:cubicBezTo>
                        <a:pt x="43" y="67"/>
                        <a:pt x="43" y="67"/>
                        <a:pt x="43" y="67"/>
                      </a:cubicBezTo>
                      <a:cubicBezTo>
                        <a:pt x="43" y="67"/>
                        <a:pt x="42" y="67"/>
                        <a:pt x="42" y="67"/>
                      </a:cubicBezTo>
                      <a:cubicBezTo>
                        <a:pt x="42" y="66"/>
                        <a:pt x="43" y="67"/>
                        <a:pt x="43" y="66"/>
                      </a:cubicBezTo>
                      <a:close/>
                      <a:moveTo>
                        <a:pt x="40" y="65"/>
                      </a:moveTo>
                      <a:cubicBezTo>
                        <a:pt x="40" y="65"/>
                        <a:pt x="40" y="64"/>
                        <a:pt x="40" y="64"/>
                      </a:cubicBezTo>
                      <a:cubicBezTo>
                        <a:pt x="40" y="65"/>
                        <a:pt x="40" y="65"/>
                        <a:pt x="40" y="65"/>
                      </a:cubicBezTo>
                      <a:close/>
                      <a:moveTo>
                        <a:pt x="46" y="70"/>
                      </a:moveTo>
                      <a:cubicBezTo>
                        <a:pt x="46" y="71"/>
                        <a:pt x="46" y="71"/>
                        <a:pt x="46" y="71"/>
                      </a:cubicBezTo>
                      <a:cubicBezTo>
                        <a:pt x="46" y="71"/>
                        <a:pt x="46" y="71"/>
                        <a:pt x="46" y="71"/>
                      </a:cubicBezTo>
                      <a:cubicBezTo>
                        <a:pt x="45" y="71"/>
                        <a:pt x="46" y="70"/>
                        <a:pt x="46" y="70"/>
                      </a:cubicBezTo>
                      <a:close/>
                      <a:moveTo>
                        <a:pt x="49" y="74"/>
                      </a:moveTo>
                      <a:cubicBezTo>
                        <a:pt x="49" y="74"/>
                        <a:pt x="49" y="74"/>
                        <a:pt x="49" y="74"/>
                      </a:cubicBezTo>
                      <a:cubicBezTo>
                        <a:pt x="49" y="74"/>
                        <a:pt x="48" y="74"/>
                        <a:pt x="49" y="74"/>
                      </a:cubicBezTo>
                      <a:close/>
                      <a:moveTo>
                        <a:pt x="40" y="67"/>
                      </a:moveTo>
                      <a:cubicBezTo>
                        <a:pt x="40" y="67"/>
                        <a:pt x="40" y="67"/>
                        <a:pt x="40" y="67"/>
                      </a:cubicBezTo>
                      <a:cubicBezTo>
                        <a:pt x="40" y="67"/>
                        <a:pt x="40" y="67"/>
                        <a:pt x="40" y="67"/>
                      </a:cubicBezTo>
                      <a:close/>
                      <a:moveTo>
                        <a:pt x="48" y="76"/>
                      </a:moveTo>
                      <a:cubicBezTo>
                        <a:pt x="48" y="76"/>
                        <a:pt x="48" y="76"/>
                        <a:pt x="49" y="76"/>
                      </a:cubicBezTo>
                      <a:cubicBezTo>
                        <a:pt x="48" y="76"/>
                        <a:pt x="48" y="76"/>
                        <a:pt x="48" y="76"/>
                      </a:cubicBezTo>
                      <a:close/>
                      <a:moveTo>
                        <a:pt x="47" y="75"/>
                      </a:moveTo>
                      <a:cubicBezTo>
                        <a:pt x="47" y="75"/>
                        <a:pt x="47" y="75"/>
                        <a:pt x="47" y="75"/>
                      </a:cubicBezTo>
                      <a:cubicBezTo>
                        <a:pt x="47" y="76"/>
                        <a:pt x="47" y="75"/>
                        <a:pt x="47" y="75"/>
                      </a:cubicBezTo>
                      <a:close/>
                      <a:moveTo>
                        <a:pt x="45" y="75"/>
                      </a:moveTo>
                      <a:cubicBezTo>
                        <a:pt x="45" y="74"/>
                        <a:pt x="45" y="75"/>
                        <a:pt x="45" y="75"/>
                      </a:cubicBezTo>
                      <a:cubicBezTo>
                        <a:pt x="46" y="75"/>
                        <a:pt x="45" y="75"/>
                        <a:pt x="45" y="75"/>
                      </a:cubicBezTo>
                      <a:close/>
                      <a:moveTo>
                        <a:pt x="40" y="69"/>
                      </a:moveTo>
                      <a:cubicBezTo>
                        <a:pt x="40" y="69"/>
                        <a:pt x="40" y="69"/>
                        <a:pt x="40" y="70"/>
                      </a:cubicBezTo>
                      <a:cubicBezTo>
                        <a:pt x="39" y="69"/>
                        <a:pt x="40" y="69"/>
                        <a:pt x="40" y="69"/>
                      </a:cubicBezTo>
                      <a:close/>
                      <a:moveTo>
                        <a:pt x="47" y="80"/>
                      </a:moveTo>
                      <a:cubicBezTo>
                        <a:pt x="48" y="80"/>
                        <a:pt x="48" y="79"/>
                        <a:pt x="48" y="79"/>
                      </a:cubicBezTo>
                      <a:cubicBezTo>
                        <a:pt x="48" y="79"/>
                        <a:pt x="48" y="79"/>
                        <a:pt x="48" y="79"/>
                      </a:cubicBezTo>
                      <a:cubicBezTo>
                        <a:pt x="48" y="80"/>
                        <a:pt x="49" y="79"/>
                        <a:pt x="48" y="79"/>
                      </a:cubicBezTo>
                      <a:cubicBezTo>
                        <a:pt x="48" y="78"/>
                        <a:pt x="49" y="79"/>
                        <a:pt x="49" y="79"/>
                      </a:cubicBezTo>
                      <a:cubicBezTo>
                        <a:pt x="49" y="79"/>
                        <a:pt x="49" y="79"/>
                        <a:pt x="49" y="79"/>
                      </a:cubicBezTo>
                      <a:cubicBezTo>
                        <a:pt x="49" y="79"/>
                        <a:pt x="49" y="79"/>
                        <a:pt x="49" y="80"/>
                      </a:cubicBezTo>
                      <a:cubicBezTo>
                        <a:pt x="49" y="80"/>
                        <a:pt x="49" y="80"/>
                        <a:pt x="49" y="80"/>
                      </a:cubicBezTo>
                      <a:cubicBezTo>
                        <a:pt x="49" y="80"/>
                        <a:pt x="48" y="80"/>
                        <a:pt x="48" y="80"/>
                      </a:cubicBezTo>
                      <a:cubicBezTo>
                        <a:pt x="48" y="80"/>
                        <a:pt x="48" y="80"/>
                        <a:pt x="47" y="80"/>
                      </a:cubicBezTo>
                      <a:cubicBezTo>
                        <a:pt x="47" y="80"/>
                        <a:pt x="48" y="81"/>
                        <a:pt x="47" y="81"/>
                      </a:cubicBezTo>
                      <a:cubicBezTo>
                        <a:pt x="47" y="80"/>
                        <a:pt x="47" y="80"/>
                        <a:pt x="47" y="80"/>
                      </a:cubicBezTo>
                      <a:cubicBezTo>
                        <a:pt x="47" y="80"/>
                        <a:pt x="47" y="80"/>
                        <a:pt x="47" y="80"/>
                      </a:cubicBezTo>
                      <a:cubicBezTo>
                        <a:pt x="47" y="80"/>
                        <a:pt x="47" y="79"/>
                        <a:pt x="47" y="79"/>
                      </a:cubicBezTo>
                      <a:cubicBezTo>
                        <a:pt x="47" y="79"/>
                        <a:pt x="47" y="79"/>
                        <a:pt x="47" y="80"/>
                      </a:cubicBezTo>
                      <a:close/>
                      <a:moveTo>
                        <a:pt x="45" y="75"/>
                      </a:moveTo>
                      <a:cubicBezTo>
                        <a:pt x="45" y="75"/>
                        <a:pt x="45" y="75"/>
                        <a:pt x="45" y="75"/>
                      </a:cubicBezTo>
                      <a:close/>
                      <a:moveTo>
                        <a:pt x="46" y="77"/>
                      </a:moveTo>
                      <a:cubicBezTo>
                        <a:pt x="46" y="77"/>
                        <a:pt x="46" y="77"/>
                        <a:pt x="46" y="77"/>
                      </a:cubicBezTo>
                      <a:cubicBezTo>
                        <a:pt x="46" y="77"/>
                        <a:pt x="46" y="76"/>
                        <a:pt x="46" y="76"/>
                      </a:cubicBezTo>
                      <a:cubicBezTo>
                        <a:pt x="46" y="77"/>
                        <a:pt x="46" y="77"/>
                        <a:pt x="46" y="77"/>
                      </a:cubicBezTo>
                      <a:cubicBezTo>
                        <a:pt x="47" y="77"/>
                        <a:pt x="46" y="77"/>
                        <a:pt x="46" y="77"/>
                      </a:cubicBezTo>
                      <a:close/>
                      <a:moveTo>
                        <a:pt x="48" y="78"/>
                      </a:moveTo>
                      <a:cubicBezTo>
                        <a:pt x="48" y="78"/>
                        <a:pt x="47" y="78"/>
                        <a:pt x="47" y="78"/>
                      </a:cubicBezTo>
                      <a:cubicBezTo>
                        <a:pt x="47" y="78"/>
                        <a:pt x="47" y="78"/>
                        <a:pt x="48" y="78"/>
                      </a:cubicBezTo>
                      <a:close/>
                      <a:moveTo>
                        <a:pt x="48" y="78"/>
                      </a:moveTo>
                      <a:cubicBezTo>
                        <a:pt x="48" y="79"/>
                        <a:pt x="48" y="78"/>
                        <a:pt x="48" y="79"/>
                      </a:cubicBezTo>
                      <a:cubicBezTo>
                        <a:pt x="47" y="78"/>
                        <a:pt x="48" y="78"/>
                        <a:pt x="48" y="78"/>
                      </a:cubicBezTo>
                      <a:close/>
                      <a:moveTo>
                        <a:pt x="51" y="82"/>
                      </a:moveTo>
                      <a:cubicBezTo>
                        <a:pt x="51" y="81"/>
                        <a:pt x="51" y="81"/>
                        <a:pt x="51" y="81"/>
                      </a:cubicBezTo>
                      <a:cubicBezTo>
                        <a:pt x="51" y="81"/>
                        <a:pt x="51" y="81"/>
                        <a:pt x="51" y="82"/>
                      </a:cubicBezTo>
                      <a:cubicBezTo>
                        <a:pt x="51" y="82"/>
                        <a:pt x="51" y="81"/>
                        <a:pt x="51" y="82"/>
                      </a:cubicBezTo>
                      <a:close/>
                      <a:moveTo>
                        <a:pt x="51" y="82"/>
                      </a:moveTo>
                      <a:cubicBezTo>
                        <a:pt x="51" y="82"/>
                        <a:pt x="51" y="82"/>
                        <a:pt x="52" y="83"/>
                      </a:cubicBezTo>
                      <a:cubicBezTo>
                        <a:pt x="51" y="83"/>
                        <a:pt x="51" y="83"/>
                        <a:pt x="51" y="83"/>
                      </a:cubicBezTo>
                      <a:cubicBezTo>
                        <a:pt x="51" y="82"/>
                        <a:pt x="51" y="82"/>
                        <a:pt x="52" y="82"/>
                      </a:cubicBezTo>
                      <a:cubicBezTo>
                        <a:pt x="52" y="82"/>
                        <a:pt x="51" y="82"/>
                        <a:pt x="51" y="82"/>
                      </a:cubicBezTo>
                      <a:close/>
                      <a:moveTo>
                        <a:pt x="40" y="71"/>
                      </a:moveTo>
                      <a:cubicBezTo>
                        <a:pt x="39" y="71"/>
                        <a:pt x="40" y="71"/>
                        <a:pt x="40" y="71"/>
                      </a:cubicBezTo>
                      <a:cubicBezTo>
                        <a:pt x="41" y="71"/>
                        <a:pt x="40" y="71"/>
                        <a:pt x="40" y="71"/>
                      </a:cubicBezTo>
                      <a:close/>
                      <a:moveTo>
                        <a:pt x="48" y="79"/>
                      </a:moveTo>
                      <a:cubicBezTo>
                        <a:pt x="48" y="79"/>
                        <a:pt x="48" y="79"/>
                        <a:pt x="47" y="79"/>
                      </a:cubicBezTo>
                      <a:cubicBezTo>
                        <a:pt x="47" y="79"/>
                        <a:pt x="47" y="79"/>
                        <a:pt x="48" y="79"/>
                      </a:cubicBezTo>
                      <a:close/>
                      <a:moveTo>
                        <a:pt x="46" y="77"/>
                      </a:moveTo>
                      <a:cubicBezTo>
                        <a:pt x="46" y="77"/>
                        <a:pt x="45" y="77"/>
                        <a:pt x="45" y="77"/>
                      </a:cubicBezTo>
                      <a:cubicBezTo>
                        <a:pt x="45" y="77"/>
                        <a:pt x="45" y="77"/>
                        <a:pt x="46" y="77"/>
                      </a:cubicBezTo>
                      <a:close/>
                      <a:moveTo>
                        <a:pt x="34" y="66"/>
                      </a:moveTo>
                      <a:cubicBezTo>
                        <a:pt x="34" y="66"/>
                        <a:pt x="33" y="65"/>
                        <a:pt x="34" y="65"/>
                      </a:cubicBezTo>
                      <a:cubicBezTo>
                        <a:pt x="34" y="65"/>
                        <a:pt x="34" y="65"/>
                        <a:pt x="34" y="66"/>
                      </a:cubicBezTo>
                      <a:close/>
                      <a:moveTo>
                        <a:pt x="40" y="72"/>
                      </a:moveTo>
                      <a:cubicBezTo>
                        <a:pt x="40" y="72"/>
                        <a:pt x="40" y="72"/>
                        <a:pt x="41" y="73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0" y="72"/>
                        <a:pt x="40" y="72"/>
                        <a:pt x="40" y="72"/>
                      </a:cubicBezTo>
                      <a:close/>
                      <a:moveTo>
                        <a:pt x="33" y="66"/>
                      </a:moveTo>
                      <a:cubicBezTo>
                        <a:pt x="33" y="66"/>
                        <a:pt x="33" y="65"/>
                        <a:pt x="33" y="65"/>
                      </a:cubicBezTo>
                      <a:cubicBezTo>
                        <a:pt x="34" y="66"/>
                        <a:pt x="33" y="66"/>
                        <a:pt x="33" y="66"/>
                      </a:cubicBezTo>
                      <a:close/>
                      <a:moveTo>
                        <a:pt x="43" y="77"/>
                      </a:moveTo>
                      <a:cubicBezTo>
                        <a:pt x="44" y="77"/>
                        <a:pt x="43" y="76"/>
                        <a:pt x="43" y="76"/>
                      </a:cubicBezTo>
                      <a:cubicBezTo>
                        <a:pt x="43" y="77"/>
                        <a:pt x="43" y="77"/>
                        <a:pt x="44" y="76"/>
                      </a:cubicBezTo>
                      <a:cubicBezTo>
                        <a:pt x="44" y="77"/>
                        <a:pt x="44" y="77"/>
                        <a:pt x="44" y="77"/>
                      </a:cubicBezTo>
                      <a:cubicBezTo>
                        <a:pt x="44" y="77"/>
                        <a:pt x="43" y="77"/>
                        <a:pt x="43" y="77"/>
                      </a:cubicBezTo>
                      <a:cubicBezTo>
                        <a:pt x="43" y="77"/>
                        <a:pt x="43" y="77"/>
                        <a:pt x="43" y="77"/>
                      </a:cubicBezTo>
                      <a:close/>
                      <a:moveTo>
                        <a:pt x="49" y="83"/>
                      </a:moveTo>
                      <a:cubicBezTo>
                        <a:pt x="49" y="83"/>
                        <a:pt x="49" y="83"/>
                        <a:pt x="49" y="83"/>
                      </a:cubicBezTo>
                      <a:cubicBezTo>
                        <a:pt x="49" y="83"/>
                        <a:pt x="49" y="83"/>
                        <a:pt x="49" y="83"/>
                      </a:cubicBezTo>
                      <a:cubicBezTo>
                        <a:pt x="49" y="83"/>
                        <a:pt x="49" y="82"/>
                        <a:pt x="49" y="82"/>
                      </a:cubicBezTo>
                      <a:cubicBezTo>
                        <a:pt x="49" y="83"/>
                        <a:pt x="49" y="82"/>
                        <a:pt x="49" y="83"/>
                      </a:cubicBezTo>
                      <a:close/>
                      <a:moveTo>
                        <a:pt x="42" y="76"/>
                      </a:moveTo>
                      <a:cubicBezTo>
                        <a:pt x="42" y="76"/>
                        <a:pt x="42" y="76"/>
                        <a:pt x="42" y="76"/>
                      </a:cubicBezTo>
                      <a:cubicBezTo>
                        <a:pt x="42" y="76"/>
                        <a:pt x="42" y="76"/>
                        <a:pt x="42" y="76"/>
                      </a:cubicBezTo>
                      <a:cubicBezTo>
                        <a:pt x="42" y="76"/>
                        <a:pt x="42" y="75"/>
                        <a:pt x="42" y="75"/>
                      </a:cubicBezTo>
                      <a:cubicBezTo>
                        <a:pt x="42" y="76"/>
                        <a:pt x="42" y="76"/>
                        <a:pt x="42" y="76"/>
                      </a:cubicBezTo>
                      <a:close/>
                      <a:moveTo>
                        <a:pt x="48" y="82"/>
                      </a:moveTo>
                      <a:cubicBezTo>
                        <a:pt x="48" y="82"/>
                        <a:pt x="48" y="83"/>
                        <a:pt x="48" y="83"/>
                      </a:cubicBezTo>
                      <a:cubicBezTo>
                        <a:pt x="48" y="83"/>
                        <a:pt x="48" y="83"/>
                        <a:pt x="48" y="83"/>
                      </a:cubicBezTo>
                      <a:cubicBezTo>
                        <a:pt x="48" y="83"/>
                        <a:pt x="47" y="83"/>
                        <a:pt x="47" y="83"/>
                      </a:cubicBezTo>
                      <a:cubicBezTo>
                        <a:pt x="48" y="83"/>
                        <a:pt x="47" y="82"/>
                        <a:pt x="48" y="82"/>
                      </a:cubicBezTo>
                      <a:cubicBezTo>
                        <a:pt x="48" y="82"/>
                        <a:pt x="48" y="82"/>
                        <a:pt x="48" y="82"/>
                      </a:cubicBezTo>
                      <a:cubicBezTo>
                        <a:pt x="48" y="82"/>
                        <a:pt x="48" y="82"/>
                        <a:pt x="48" y="83"/>
                      </a:cubicBezTo>
                      <a:cubicBezTo>
                        <a:pt x="48" y="82"/>
                        <a:pt x="48" y="83"/>
                        <a:pt x="48" y="82"/>
                      </a:cubicBezTo>
                      <a:close/>
                      <a:moveTo>
                        <a:pt x="50" y="84"/>
                      </a:moveTo>
                      <a:cubicBezTo>
                        <a:pt x="49" y="84"/>
                        <a:pt x="50" y="84"/>
                        <a:pt x="50" y="84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lose/>
                      <a:moveTo>
                        <a:pt x="47" y="81"/>
                      </a:moveTo>
                      <a:cubicBezTo>
                        <a:pt x="47" y="81"/>
                        <a:pt x="47" y="81"/>
                        <a:pt x="47" y="81"/>
                      </a:cubicBezTo>
                      <a:cubicBezTo>
                        <a:pt x="47" y="81"/>
                        <a:pt x="47" y="81"/>
                        <a:pt x="47" y="81"/>
                      </a:cubicBezTo>
                      <a:cubicBezTo>
                        <a:pt x="47" y="81"/>
                        <a:pt x="47" y="81"/>
                        <a:pt x="47" y="81"/>
                      </a:cubicBezTo>
                      <a:cubicBezTo>
                        <a:pt x="47" y="81"/>
                        <a:pt x="47" y="81"/>
                        <a:pt x="47" y="81"/>
                      </a:cubicBezTo>
                      <a:close/>
                      <a:moveTo>
                        <a:pt x="39" y="74"/>
                      </a:moveTo>
                      <a:cubicBezTo>
                        <a:pt x="39" y="74"/>
                        <a:pt x="39" y="74"/>
                        <a:pt x="39" y="74"/>
                      </a:cubicBezTo>
                      <a:cubicBezTo>
                        <a:pt x="39" y="73"/>
                        <a:pt x="40" y="74"/>
                        <a:pt x="39" y="73"/>
                      </a:cubicBezTo>
                      <a:cubicBezTo>
                        <a:pt x="39" y="73"/>
                        <a:pt x="40" y="74"/>
                        <a:pt x="40" y="73"/>
                      </a:cubicBezTo>
                      <a:cubicBezTo>
                        <a:pt x="40" y="74"/>
                        <a:pt x="39" y="74"/>
                        <a:pt x="39" y="74"/>
                      </a:cubicBezTo>
                      <a:close/>
                      <a:moveTo>
                        <a:pt x="46" y="80"/>
                      </a:moveTo>
                      <a:cubicBezTo>
                        <a:pt x="46" y="80"/>
                        <a:pt x="45" y="80"/>
                        <a:pt x="45" y="80"/>
                      </a:cubicBezTo>
                      <a:cubicBezTo>
                        <a:pt x="45" y="80"/>
                        <a:pt x="46" y="80"/>
                        <a:pt x="46" y="80"/>
                      </a:cubicBezTo>
                      <a:close/>
                      <a:moveTo>
                        <a:pt x="47" y="81"/>
                      </a:moveTo>
                      <a:cubicBezTo>
                        <a:pt x="47" y="82"/>
                        <a:pt x="46" y="81"/>
                        <a:pt x="46" y="81"/>
                      </a:cubicBezTo>
                      <a:cubicBezTo>
                        <a:pt x="46" y="81"/>
                        <a:pt x="46" y="81"/>
                        <a:pt x="47" y="81"/>
                      </a:cubicBezTo>
                      <a:close/>
                      <a:moveTo>
                        <a:pt x="42" y="77"/>
                      </a:moveTo>
                      <a:cubicBezTo>
                        <a:pt x="42" y="77"/>
                        <a:pt x="41" y="77"/>
                        <a:pt x="41" y="77"/>
                      </a:cubicBezTo>
                      <a:cubicBezTo>
                        <a:pt x="41" y="77"/>
                        <a:pt x="41" y="77"/>
                        <a:pt x="41" y="77"/>
                      </a:cubicBezTo>
                      <a:cubicBezTo>
                        <a:pt x="41" y="77"/>
                        <a:pt x="41" y="77"/>
                        <a:pt x="41" y="77"/>
                      </a:cubicBezTo>
                      <a:cubicBezTo>
                        <a:pt x="41" y="77"/>
                        <a:pt x="41" y="77"/>
                        <a:pt x="41" y="77"/>
                      </a:cubicBezTo>
                      <a:cubicBezTo>
                        <a:pt x="41" y="77"/>
                        <a:pt x="41" y="77"/>
                        <a:pt x="41" y="77"/>
                      </a:cubicBezTo>
                      <a:cubicBezTo>
                        <a:pt x="41" y="77"/>
                        <a:pt x="40" y="77"/>
                        <a:pt x="40" y="77"/>
                      </a:cubicBezTo>
                      <a:cubicBezTo>
                        <a:pt x="40" y="77"/>
                        <a:pt x="40" y="77"/>
                        <a:pt x="40" y="77"/>
                      </a:cubicBezTo>
                      <a:cubicBezTo>
                        <a:pt x="40" y="77"/>
                        <a:pt x="41" y="77"/>
                        <a:pt x="41" y="77"/>
                      </a:cubicBezTo>
                      <a:cubicBezTo>
                        <a:pt x="41" y="76"/>
                        <a:pt x="40" y="76"/>
                        <a:pt x="40" y="76"/>
                      </a:cubicBezTo>
                      <a:cubicBezTo>
                        <a:pt x="41" y="76"/>
                        <a:pt x="41" y="76"/>
                        <a:pt x="41" y="77"/>
                      </a:cubicBezTo>
                      <a:cubicBezTo>
                        <a:pt x="41" y="76"/>
                        <a:pt x="41" y="76"/>
                        <a:pt x="41" y="76"/>
                      </a:cubicBezTo>
                      <a:cubicBezTo>
                        <a:pt x="41" y="76"/>
                        <a:pt x="41" y="76"/>
                        <a:pt x="41" y="77"/>
                      </a:cubicBezTo>
                      <a:cubicBezTo>
                        <a:pt x="41" y="77"/>
                        <a:pt x="41" y="76"/>
                        <a:pt x="41" y="77"/>
                      </a:cubicBezTo>
                      <a:cubicBezTo>
                        <a:pt x="41" y="76"/>
                        <a:pt x="41" y="76"/>
                        <a:pt x="41" y="76"/>
                      </a:cubicBezTo>
                      <a:cubicBezTo>
                        <a:pt x="41" y="76"/>
                        <a:pt x="41" y="77"/>
                        <a:pt x="42" y="77"/>
                      </a:cubicBezTo>
                      <a:close/>
                      <a:moveTo>
                        <a:pt x="45" y="82"/>
                      </a:moveTo>
                      <a:cubicBezTo>
                        <a:pt x="45" y="82"/>
                        <a:pt x="46" y="82"/>
                        <a:pt x="47" y="82"/>
                      </a:cubicBezTo>
                      <a:cubicBezTo>
                        <a:pt x="47" y="82"/>
                        <a:pt x="46" y="82"/>
                        <a:pt x="45" y="82"/>
                      </a:cubicBezTo>
                      <a:close/>
                      <a:moveTo>
                        <a:pt x="43" y="78"/>
                      </a:moveTo>
                      <a:cubicBezTo>
                        <a:pt x="42" y="78"/>
                        <a:pt x="43" y="78"/>
                        <a:pt x="43" y="78"/>
                      </a:cubicBezTo>
                      <a:cubicBezTo>
                        <a:pt x="43" y="78"/>
                        <a:pt x="43" y="78"/>
                        <a:pt x="43" y="78"/>
                      </a:cubicBezTo>
                      <a:close/>
                      <a:moveTo>
                        <a:pt x="49" y="85"/>
                      </a:moveTo>
                      <a:cubicBezTo>
                        <a:pt x="49" y="85"/>
                        <a:pt x="49" y="85"/>
                        <a:pt x="49" y="85"/>
                      </a:cubicBezTo>
                      <a:cubicBezTo>
                        <a:pt x="49" y="85"/>
                        <a:pt x="49" y="85"/>
                        <a:pt x="49" y="85"/>
                      </a:cubicBezTo>
                      <a:close/>
                      <a:moveTo>
                        <a:pt x="41" y="77"/>
                      </a:moveTo>
                      <a:cubicBezTo>
                        <a:pt x="40" y="77"/>
                        <a:pt x="41" y="77"/>
                        <a:pt x="41" y="77"/>
                      </a:cubicBezTo>
                      <a:cubicBezTo>
                        <a:pt x="41" y="77"/>
                        <a:pt x="41" y="77"/>
                        <a:pt x="41" y="77"/>
                      </a:cubicBezTo>
                      <a:close/>
                      <a:moveTo>
                        <a:pt x="43" y="80"/>
                      </a:moveTo>
                      <a:cubicBezTo>
                        <a:pt x="43" y="80"/>
                        <a:pt x="43" y="79"/>
                        <a:pt x="43" y="80"/>
                      </a:cubicBezTo>
                      <a:cubicBezTo>
                        <a:pt x="42" y="79"/>
                        <a:pt x="43" y="79"/>
                        <a:pt x="42" y="79"/>
                      </a:cubicBezTo>
                      <a:cubicBezTo>
                        <a:pt x="43" y="79"/>
                        <a:pt x="43" y="79"/>
                        <a:pt x="43" y="79"/>
                      </a:cubicBezTo>
                      <a:cubicBezTo>
                        <a:pt x="43" y="79"/>
                        <a:pt x="43" y="79"/>
                        <a:pt x="43" y="80"/>
                      </a:cubicBezTo>
                      <a:close/>
                      <a:moveTo>
                        <a:pt x="45" y="81"/>
                      </a:moveTo>
                      <a:cubicBezTo>
                        <a:pt x="45" y="82"/>
                        <a:pt x="44" y="81"/>
                        <a:pt x="44" y="81"/>
                      </a:cubicBezTo>
                      <a:cubicBezTo>
                        <a:pt x="44" y="81"/>
                        <a:pt x="44" y="81"/>
                        <a:pt x="44" y="81"/>
                      </a:cubicBezTo>
                      <a:cubicBezTo>
                        <a:pt x="44" y="81"/>
                        <a:pt x="44" y="81"/>
                        <a:pt x="44" y="81"/>
                      </a:cubicBezTo>
                      <a:cubicBezTo>
                        <a:pt x="44" y="81"/>
                        <a:pt x="45" y="81"/>
                        <a:pt x="45" y="81"/>
                      </a:cubicBezTo>
                      <a:close/>
                      <a:moveTo>
                        <a:pt x="48" y="86"/>
                      </a:moveTo>
                      <a:cubicBezTo>
                        <a:pt x="48" y="86"/>
                        <a:pt x="48" y="86"/>
                        <a:pt x="48" y="86"/>
                      </a:cubicBezTo>
                      <a:cubicBezTo>
                        <a:pt x="49" y="86"/>
                        <a:pt x="48" y="86"/>
                        <a:pt x="49" y="86"/>
                      </a:cubicBezTo>
                      <a:cubicBezTo>
                        <a:pt x="49" y="86"/>
                        <a:pt x="48" y="86"/>
                        <a:pt x="48" y="86"/>
                      </a:cubicBezTo>
                      <a:close/>
                      <a:moveTo>
                        <a:pt x="48" y="86"/>
                      </a:moveTo>
                      <a:cubicBezTo>
                        <a:pt x="48" y="86"/>
                        <a:pt x="48" y="86"/>
                        <a:pt x="47" y="85"/>
                      </a:cubicBezTo>
                      <a:cubicBezTo>
                        <a:pt x="47" y="85"/>
                        <a:pt x="48" y="86"/>
                        <a:pt x="48" y="86"/>
                      </a:cubicBezTo>
                      <a:close/>
                      <a:moveTo>
                        <a:pt x="49" y="87"/>
                      </a:moveTo>
                      <a:cubicBezTo>
                        <a:pt x="49" y="87"/>
                        <a:pt x="49" y="87"/>
                        <a:pt x="48" y="87"/>
                      </a:cubicBezTo>
                      <a:cubicBezTo>
                        <a:pt x="48" y="86"/>
                        <a:pt x="49" y="86"/>
                        <a:pt x="49" y="86"/>
                      </a:cubicBezTo>
                      <a:cubicBezTo>
                        <a:pt x="49" y="87"/>
                        <a:pt x="49" y="87"/>
                        <a:pt x="49" y="87"/>
                      </a:cubicBezTo>
                      <a:close/>
                      <a:moveTo>
                        <a:pt x="37" y="75"/>
                      </a:moveTo>
                      <a:cubicBezTo>
                        <a:pt x="37" y="75"/>
                        <a:pt x="37" y="74"/>
                        <a:pt x="37" y="74"/>
                      </a:cubicBezTo>
                      <a:cubicBezTo>
                        <a:pt x="37" y="75"/>
                        <a:pt x="37" y="75"/>
                        <a:pt x="37" y="75"/>
                      </a:cubicBezTo>
                      <a:close/>
                      <a:moveTo>
                        <a:pt x="38" y="76"/>
                      </a:moveTo>
                      <a:cubicBezTo>
                        <a:pt x="38" y="76"/>
                        <a:pt x="38" y="76"/>
                        <a:pt x="38" y="76"/>
                      </a:cubicBezTo>
                      <a:cubicBezTo>
                        <a:pt x="38" y="76"/>
                        <a:pt x="38" y="76"/>
                        <a:pt x="38" y="76"/>
                      </a:cubicBezTo>
                      <a:cubicBezTo>
                        <a:pt x="38" y="76"/>
                        <a:pt x="38" y="76"/>
                        <a:pt x="38" y="76"/>
                      </a:cubicBezTo>
                      <a:cubicBezTo>
                        <a:pt x="38" y="76"/>
                        <a:pt x="38" y="76"/>
                        <a:pt x="38" y="76"/>
                      </a:cubicBezTo>
                      <a:cubicBezTo>
                        <a:pt x="39" y="76"/>
                        <a:pt x="38" y="76"/>
                        <a:pt x="38" y="76"/>
                      </a:cubicBezTo>
                      <a:close/>
                      <a:moveTo>
                        <a:pt x="37" y="76"/>
                      </a:moveTo>
                      <a:cubicBezTo>
                        <a:pt x="37" y="76"/>
                        <a:pt x="38" y="75"/>
                        <a:pt x="38" y="76"/>
                      </a:cubicBezTo>
                      <a:cubicBezTo>
                        <a:pt x="38" y="76"/>
                        <a:pt x="37" y="76"/>
                        <a:pt x="38" y="76"/>
                      </a:cubicBezTo>
                      <a:cubicBezTo>
                        <a:pt x="38" y="76"/>
                        <a:pt x="37" y="76"/>
                        <a:pt x="37" y="76"/>
                      </a:cubicBezTo>
                      <a:close/>
                      <a:moveTo>
                        <a:pt x="39" y="77"/>
                      </a:moveTo>
                      <a:cubicBezTo>
                        <a:pt x="39" y="77"/>
                        <a:pt x="39" y="77"/>
                        <a:pt x="39" y="77"/>
                      </a:cubicBezTo>
                      <a:cubicBezTo>
                        <a:pt x="39" y="77"/>
                        <a:pt x="39" y="77"/>
                        <a:pt x="38" y="77"/>
                      </a:cubicBezTo>
                      <a:cubicBezTo>
                        <a:pt x="38" y="77"/>
                        <a:pt x="39" y="77"/>
                        <a:pt x="39" y="77"/>
                      </a:cubicBezTo>
                      <a:cubicBezTo>
                        <a:pt x="39" y="77"/>
                        <a:pt x="39" y="77"/>
                        <a:pt x="39" y="77"/>
                      </a:cubicBezTo>
                      <a:close/>
                      <a:moveTo>
                        <a:pt x="33" y="72"/>
                      </a:moveTo>
                      <a:cubicBezTo>
                        <a:pt x="33" y="71"/>
                        <a:pt x="33" y="71"/>
                        <a:pt x="33" y="71"/>
                      </a:cubicBezTo>
                      <a:cubicBezTo>
                        <a:pt x="33" y="71"/>
                        <a:pt x="34" y="72"/>
                        <a:pt x="33" y="72"/>
                      </a:cubicBezTo>
                      <a:close/>
                      <a:moveTo>
                        <a:pt x="45" y="84"/>
                      </a:moveTo>
                      <a:cubicBezTo>
                        <a:pt x="45" y="84"/>
                        <a:pt x="45" y="84"/>
                        <a:pt x="45" y="84"/>
                      </a:cubicBezTo>
                      <a:cubicBezTo>
                        <a:pt x="45" y="84"/>
                        <a:pt x="45" y="84"/>
                        <a:pt x="45" y="84"/>
                      </a:cubicBezTo>
                      <a:cubicBezTo>
                        <a:pt x="45" y="84"/>
                        <a:pt x="45" y="84"/>
                        <a:pt x="45" y="84"/>
                      </a:cubicBezTo>
                      <a:cubicBezTo>
                        <a:pt x="45" y="84"/>
                        <a:pt x="45" y="84"/>
                        <a:pt x="45" y="84"/>
                      </a:cubicBezTo>
                      <a:close/>
                      <a:moveTo>
                        <a:pt x="48" y="87"/>
                      </a:moveTo>
                      <a:cubicBezTo>
                        <a:pt x="48" y="87"/>
                        <a:pt x="48" y="88"/>
                        <a:pt x="47" y="87"/>
                      </a:cubicBezTo>
                      <a:cubicBezTo>
                        <a:pt x="47" y="87"/>
                        <a:pt x="48" y="87"/>
                        <a:pt x="48" y="87"/>
                      </a:cubicBezTo>
                      <a:close/>
                      <a:moveTo>
                        <a:pt x="47" y="87"/>
                      </a:moveTo>
                      <a:cubicBezTo>
                        <a:pt x="47" y="87"/>
                        <a:pt x="47" y="87"/>
                        <a:pt x="47" y="87"/>
                      </a:cubicBezTo>
                      <a:cubicBezTo>
                        <a:pt x="47" y="87"/>
                        <a:pt x="47" y="87"/>
                        <a:pt x="47" y="87"/>
                      </a:cubicBezTo>
                      <a:close/>
                      <a:moveTo>
                        <a:pt x="45" y="84"/>
                      </a:moveTo>
                      <a:cubicBezTo>
                        <a:pt x="45" y="84"/>
                        <a:pt x="45" y="84"/>
                        <a:pt x="44" y="84"/>
                      </a:cubicBezTo>
                      <a:cubicBezTo>
                        <a:pt x="44" y="84"/>
                        <a:pt x="45" y="84"/>
                        <a:pt x="45" y="84"/>
                      </a:cubicBezTo>
                      <a:close/>
                      <a:moveTo>
                        <a:pt x="46" y="86"/>
                      </a:moveTo>
                      <a:cubicBezTo>
                        <a:pt x="46" y="86"/>
                        <a:pt x="46" y="86"/>
                        <a:pt x="46" y="86"/>
                      </a:cubicBezTo>
                      <a:cubicBezTo>
                        <a:pt x="46" y="86"/>
                        <a:pt x="46" y="86"/>
                        <a:pt x="46" y="86"/>
                      </a:cubicBezTo>
                      <a:cubicBezTo>
                        <a:pt x="46" y="86"/>
                        <a:pt x="46" y="85"/>
                        <a:pt x="46" y="85"/>
                      </a:cubicBezTo>
                      <a:cubicBezTo>
                        <a:pt x="46" y="86"/>
                        <a:pt x="47" y="86"/>
                        <a:pt x="46" y="86"/>
                      </a:cubicBezTo>
                      <a:close/>
                      <a:moveTo>
                        <a:pt x="37" y="78"/>
                      </a:moveTo>
                      <a:cubicBezTo>
                        <a:pt x="37" y="78"/>
                        <a:pt x="37" y="78"/>
                        <a:pt x="36" y="77"/>
                      </a:cubicBezTo>
                      <a:cubicBezTo>
                        <a:pt x="37" y="78"/>
                        <a:pt x="37" y="77"/>
                        <a:pt x="37" y="77"/>
                      </a:cubicBezTo>
                      <a:cubicBezTo>
                        <a:pt x="37" y="77"/>
                        <a:pt x="37" y="77"/>
                        <a:pt x="37" y="77"/>
                      </a:cubicBezTo>
                      <a:cubicBezTo>
                        <a:pt x="37" y="78"/>
                        <a:pt x="37" y="78"/>
                        <a:pt x="37" y="78"/>
                      </a:cubicBezTo>
                      <a:close/>
                      <a:moveTo>
                        <a:pt x="37" y="78"/>
                      </a:moveTo>
                      <a:cubicBezTo>
                        <a:pt x="36" y="78"/>
                        <a:pt x="37" y="78"/>
                        <a:pt x="36" y="78"/>
                      </a:cubicBezTo>
                      <a:cubicBezTo>
                        <a:pt x="36" y="78"/>
                        <a:pt x="36" y="78"/>
                        <a:pt x="36" y="78"/>
                      </a:cubicBezTo>
                      <a:cubicBezTo>
                        <a:pt x="36" y="77"/>
                        <a:pt x="37" y="78"/>
                        <a:pt x="37" y="78"/>
                      </a:cubicBezTo>
                      <a:cubicBezTo>
                        <a:pt x="37" y="78"/>
                        <a:pt x="37" y="78"/>
                        <a:pt x="37" y="78"/>
                      </a:cubicBezTo>
                      <a:close/>
                      <a:moveTo>
                        <a:pt x="40" y="83"/>
                      </a:moveTo>
                      <a:cubicBezTo>
                        <a:pt x="40" y="83"/>
                        <a:pt x="40" y="83"/>
                        <a:pt x="40" y="83"/>
                      </a:cubicBezTo>
                      <a:cubicBezTo>
                        <a:pt x="41" y="83"/>
                        <a:pt x="40" y="83"/>
                        <a:pt x="40" y="83"/>
                      </a:cubicBezTo>
                      <a:close/>
                      <a:moveTo>
                        <a:pt x="30" y="72"/>
                      </a:moveTo>
                      <a:cubicBezTo>
                        <a:pt x="30" y="72"/>
                        <a:pt x="30" y="72"/>
                        <a:pt x="30" y="72"/>
                      </a:cubicBezTo>
                      <a:cubicBezTo>
                        <a:pt x="30" y="72"/>
                        <a:pt x="30" y="73"/>
                        <a:pt x="30" y="72"/>
                      </a:cubicBezTo>
                      <a:close/>
                      <a:moveTo>
                        <a:pt x="36" y="79"/>
                      </a:moveTo>
                      <a:cubicBezTo>
                        <a:pt x="36" y="79"/>
                        <a:pt x="36" y="79"/>
                        <a:pt x="36" y="79"/>
                      </a:cubicBezTo>
                      <a:cubicBezTo>
                        <a:pt x="36" y="79"/>
                        <a:pt x="36" y="79"/>
                        <a:pt x="36" y="79"/>
                      </a:cubicBezTo>
                      <a:close/>
                      <a:moveTo>
                        <a:pt x="35" y="79"/>
                      </a:moveTo>
                      <a:cubicBezTo>
                        <a:pt x="35" y="79"/>
                        <a:pt x="35" y="79"/>
                        <a:pt x="35" y="79"/>
                      </a:cubicBezTo>
                      <a:cubicBezTo>
                        <a:pt x="36" y="79"/>
                        <a:pt x="35" y="79"/>
                        <a:pt x="36" y="79"/>
                      </a:cubicBezTo>
                      <a:cubicBezTo>
                        <a:pt x="35" y="80"/>
                        <a:pt x="35" y="79"/>
                        <a:pt x="35" y="79"/>
                      </a:cubicBezTo>
                      <a:close/>
                      <a:moveTo>
                        <a:pt x="29" y="74"/>
                      </a:moveTo>
                      <a:cubicBezTo>
                        <a:pt x="29" y="74"/>
                        <a:pt x="29" y="74"/>
                        <a:pt x="29" y="74"/>
                      </a:cubicBezTo>
                      <a:cubicBezTo>
                        <a:pt x="28" y="73"/>
                        <a:pt x="29" y="74"/>
                        <a:pt x="29" y="73"/>
                      </a:cubicBezTo>
                      <a:cubicBezTo>
                        <a:pt x="29" y="73"/>
                        <a:pt x="29" y="74"/>
                        <a:pt x="29" y="74"/>
                      </a:cubicBezTo>
                      <a:close/>
                      <a:moveTo>
                        <a:pt x="36" y="80"/>
                      </a:moveTo>
                      <a:cubicBezTo>
                        <a:pt x="36" y="81"/>
                        <a:pt x="36" y="81"/>
                        <a:pt x="36" y="81"/>
                      </a:cubicBezTo>
                      <a:cubicBezTo>
                        <a:pt x="35" y="80"/>
                        <a:pt x="36" y="81"/>
                        <a:pt x="36" y="80"/>
                      </a:cubicBezTo>
                      <a:close/>
                      <a:moveTo>
                        <a:pt x="34" y="79"/>
                      </a:moveTo>
                      <a:cubicBezTo>
                        <a:pt x="34" y="79"/>
                        <a:pt x="34" y="79"/>
                        <a:pt x="34" y="79"/>
                      </a:cubicBezTo>
                      <a:cubicBezTo>
                        <a:pt x="34" y="79"/>
                        <a:pt x="34" y="79"/>
                        <a:pt x="34" y="79"/>
                      </a:cubicBezTo>
                      <a:close/>
                      <a:moveTo>
                        <a:pt x="35" y="79"/>
                      </a:moveTo>
                      <a:cubicBezTo>
                        <a:pt x="35" y="80"/>
                        <a:pt x="34" y="80"/>
                        <a:pt x="35" y="79"/>
                      </a:cubicBezTo>
                      <a:close/>
                      <a:moveTo>
                        <a:pt x="27" y="72"/>
                      </a:moveTo>
                      <a:cubicBezTo>
                        <a:pt x="27" y="72"/>
                        <a:pt x="27" y="72"/>
                        <a:pt x="27" y="72"/>
                      </a:cubicBezTo>
                      <a:cubicBezTo>
                        <a:pt x="28" y="72"/>
                        <a:pt x="26" y="73"/>
                        <a:pt x="27" y="72"/>
                      </a:cubicBezTo>
                      <a:close/>
                      <a:moveTo>
                        <a:pt x="38" y="84"/>
                      </a:moveTo>
                      <a:cubicBezTo>
                        <a:pt x="37" y="84"/>
                        <a:pt x="38" y="84"/>
                        <a:pt x="38" y="84"/>
                      </a:cubicBezTo>
                      <a:cubicBezTo>
                        <a:pt x="38" y="84"/>
                        <a:pt x="38" y="84"/>
                        <a:pt x="38" y="84"/>
                      </a:cubicBezTo>
                      <a:close/>
                      <a:moveTo>
                        <a:pt x="38" y="87"/>
                      </a:moveTo>
                      <a:cubicBezTo>
                        <a:pt x="38" y="87"/>
                        <a:pt x="39" y="87"/>
                        <a:pt x="39" y="87"/>
                      </a:cubicBezTo>
                      <a:cubicBezTo>
                        <a:pt x="39" y="87"/>
                        <a:pt x="39" y="87"/>
                        <a:pt x="38" y="87"/>
                      </a:cubicBezTo>
                      <a:close/>
                      <a:moveTo>
                        <a:pt x="30" y="79"/>
                      </a:moveTo>
                      <a:cubicBezTo>
                        <a:pt x="30" y="79"/>
                        <a:pt x="30" y="79"/>
                        <a:pt x="30" y="79"/>
                      </a:cubicBezTo>
                      <a:cubicBezTo>
                        <a:pt x="30" y="79"/>
                        <a:pt x="30" y="79"/>
                        <a:pt x="30" y="79"/>
                      </a:cubicBezTo>
                      <a:close/>
                      <a:moveTo>
                        <a:pt x="32" y="82"/>
                      </a:moveTo>
                      <a:cubicBezTo>
                        <a:pt x="32" y="81"/>
                        <a:pt x="32" y="81"/>
                        <a:pt x="33" y="81"/>
                      </a:cubicBezTo>
                      <a:cubicBezTo>
                        <a:pt x="33" y="82"/>
                        <a:pt x="32" y="82"/>
                        <a:pt x="32" y="82"/>
                      </a:cubicBezTo>
                      <a:close/>
                      <a:moveTo>
                        <a:pt x="40" y="89"/>
                      </a:moveTo>
                      <a:cubicBezTo>
                        <a:pt x="40" y="89"/>
                        <a:pt x="39" y="89"/>
                        <a:pt x="39" y="89"/>
                      </a:cubicBezTo>
                      <a:cubicBezTo>
                        <a:pt x="40" y="89"/>
                        <a:pt x="40" y="89"/>
                        <a:pt x="40" y="89"/>
                      </a:cubicBezTo>
                      <a:cubicBezTo>
                        <a:pt x="40" y="89"/>
                        <a:pt x="40" y="89"/>
                        <a:pt x="40" y="89"/>
                      </a:cubicBezTo>
                      <a:close/>
                      <a:moveTo>
                        <a:pt x="38" y="88"/>
                      </a:moveTo>
                      <a:cubicBezTo>
                        <a:pt x="38" y="88"/>
                        <a:pt x="38" y="88"/>
                        <a:pt x="38" y="88"/>
                      </a:cubicBezTo>
                      <a:cubicBezTo>
                        <a:pt x="37" y="88"/>
                        <a:pt x="38" y="88"/>
                        <a:pt x="38" y="88"/>
                      </a:cubicBezTo>
                      <a:close/>
                      <a:moveTo>
                        <a:pt x="40" y="91"/>
                      </a:moveTo>
                      <a:cubicBezTo>
                        <a:pt x="40" y="91"/>
                        <a:pt x="41" y="91"/>
                        <a:pt x="41" y="91"/>
                      </a:cubicBezTo>
                      <a:cubicBezTo>
                        <a:pt x="41" y="91"/>
                        <a:pt x="41" y="91"/>
                        <a:pt x="41" y="91"/>
                      </a:cubicBezTo>
                      <a:cubicBezTo>
                        <a:pt x="40" y="91"/>
                        <a:pt x="41" y="91"/>
                        <a:pt x="40" y="91"/>
                      </a:cubicBezTo>
                      <a:close/>
                      <a:moveTo>
                        <a:pt x="29" y="80"/>
                      </a:moveTo>
                      <a:cubicBezTo>
                        <a:pt x="29" y="80"/>
                        <a:pt x="29" y="80"/>
                        <a:pt x="29" y="80"/>
                      </a:cubicBezTo>
                      <a:cubicBezTo>
                        <a:pt x="30" y="80"/>
                        <a:pt x="29" y="80"/>
                        <a:pt x="29" y="80"/>
                      </a:cubicBezTo>
                      <a:close/>
                      <a:moveTo>
                        <a:pt x="42" y="94"/>
                      </a:moveTo>
                      <a:cubicBezTo>
                        <a:pt x="42" y="94"/>
                        <a:pt x="42" y="93"/>
                        <a:pt x="42" y="94"/>
                      </a:cubicBezTo>
                      <a:cubicBezTo>
                        <a:pt x="42" y="94"/>
                        <a:pt x="42" y="94"/>
                        <a:pt x="42" y="94"/>
                      </a:cubicBezTo>
                      <a:close/>
                      <a:moveTo>
                        <a:pt x="38" y="89"/>
                      </a:moveTo>
                      <a:cubicBezTo>
                        <a:pt x="38" y="89"/>
                        <a:pt x="38" y="89"/>
                        <a:pt x="37" y="89"/>
                      </a:cubicBezTo>
                      <a:cubicBezTo>
                        <a:pt x="37" y="89"/>
                        <a:pt x="38" y="89"/>
                        <a:pt x="38" y="89"/>
                      </a:cubicBezTo>
                      <a:close/>
                      <a:moveTo>
                        <a:pt x="28" y="84"/>
                      </a:moveTo>
                      <a:cubicBezTo>
                        <a:pt x="28" y="84"/>
                        <a:pt x="28" y="84"/>
                        <a:pt x="27" y="84"/>
                      </a:cubicBezTo>
                      <a:cubicBezTo>
                        <a:pt x="27" y="84"/>
                        <a:pt x="28" y="84"/>
                        <a:pt x="28" y="84"/>
                      </a:cubicBezTo>
                      <a:close/>
                      <a:moveTo>
                        <a:pt x="32" y="95"/>
                      </a:moveTo>
                      <a:cubicBezTo>
                        <a:pt x="32" y="96"/>
                        <a:pt x="32" y="96"/>
                        <a:pt x="32" y="96"/>
                      </a:cubicBezTo>
                      <a:cubicBezTo>
                        <a:pt x="31" y="96"/>
                        <a:pt x="32" y="96"/>
                        <a:pt x="32" y="95"/>
                      </a:cubicBezTo>
                      <a:close/>
                      <a:moveTo>
                        <a:pt x="25" y="89"/>
                      </a:moveTo>
                      <a:cubicBezTo>
                        <a:pt x="25" y="89"/>
                        <a:pt x="25" y="89"/>
                        <a:pt x="24" y="89"/>
                      </a:cubicBezTo>
                      <a:cubicBezTo>
                        <a:pt x="24" y="89"/>
                        <a:pt x="25" y="89"/>
                        <a:pt x="25" y="89"/>
                      </a:cubicBezTo>
                      <a:close/>
                      <a:moveTo>
                        <a:pt x="32" y="98"/>
                      </a:moveTo>
                      <a:cubicBezTo>
                        <a:pt x="31" y="97"/>
                        <a:pt x="31" y="98"/>
                        <a:pt x="31" y="97"/>
                      </a:cubicBezTo>
                      <a:cubicBezTo>
                        <a:pt x="31" y="97"/>
                        <a:pt x="31" y="97"/>
                        <a:pt x="31" y="97"/>
                      </a:cubicBezTo>
                      <a:cubicBezTo>
                        <a:pt x="31" y="97"/>
                        <a:pt x="31" y="97"/>
                        <a:pt x="31" y="97"/>
                      </a:cubicBezTo>
                      <a:cubicBezTo>
                        <a:pt x="32" y="97"/>
                        <a:pt x="32" y="98"/>
                        <a:pt x="32" y="98"/>
                      </a:cubicBezTo>
                      <a:close/>
                      <a:moveTo>
                        <a:pt x="29" y="100"/>
                      </a:moveTo>
                      <a:cubicBezTo>
                        <a:pt x="29" y="100"/>
                        <a:pt x="28" y="100"/>
                        <a:pt x="28" y="100"/>
                      </a:cubicBezTo>
                      <a:cubicBezTo>
                        <a:pt x="28" y="99"/>
                        <a:pt x="29" y="100"/>
                        <a:pt x="29" y="100"/>
                      </a:cubicBezTo>
                      <a:close/>
                      <a:moveTo>
                        <a:pt x="30" y="103"/>
                      </a:moveTo>
                      <a:cubicBezTo>
                        <a:pt x="30" y="103"/>
                        <a:pt x="30" y="103"/>
                        <a:pt x="30" y="103"/>
                      </a:cubicBezTo>
                      <a:cubicBezTo>
                        <a:pt x="29" y="103"/>
                        <a:pt x="30" y="103"/>
                        <a:pt x="30" y="103"/>
                      </a:cubicBezTo>
                      <a:close/>
                      <a:moveTo>
                        <a:pt x="28" y="104"/>
                      </a:moveTo>
                      <a:cubicBezTo>
                        <a:pt x="29" y="104"/>
                        <a:pt x="28" y="104"/>
                        <a:pt x="29" y="104"/>
                      </a:cubicBezTo>
                      <a:cubicBezTo>
                        <a:pt x="29" y="105"/>
                        <a:pt x="28" y="104"/>
                        <a:pt x="28" y="104"/>
                      </a:cubicBezTo>
                      <a:close/>
                      <a:moveTo>
                        <a:pt x="28" y="104"/>
                      </a:moveTo>
                      <a:cubicBezTo>
                        <a:pt x="29" y="104"/>
                        <a:pt x="28" y="104"/>
                        <a:pt x="29" y="105"/>
                      </a:cubicBezTo>
                      <a:cubicBezTo>
                        <a:pt x="28" y="105"/>
                        <a:pt x="28" y="105"/>
                        <a:pt x="28" y="105"/>
                      </a:cubicBezTo>
                      <a:cubicBezTo>
                        <a:pt x="28" y="104"/>
                        <a:pt x="28" y="104"/>
                        <a:pt x="28" y="104"/>
                      </a:cubicBezTo>
                      <a:close/>
                      <a:moveTo>
                        <a:pt x="27" y="103"/>
                      </a:moveTo>
                      <a:cubicBezTo>
                        <a:pt x="26" y="103"/>
                        <a:pt x="26" y="103"/>
                        <a:pt x="26" y="103"/>
                      </a:cubicBezTo>
                      <a:cubicBezTo>
                        <a:pt x="26" y="103"/>
                        <a:pt x="27" y="103"/>
                        <a:pt x="27" y="103"/>
                      </a:cubicBezTo>
                      <a:cubicBezTo>
                        <a:pt x="27" y="103"/>
                        <a:pt x="27" y="103"/>
                        <a:pt x="27" y="103"/>
                      </a:cubicBezTo>
                      <a:close/>
                      <a:moveTo>
                        <a:pt x="22" y="100"/>
                      </a:moveTo>
                      <a:cubicBezTo>
                        <a:pt x="22" y="100"/>
                        <a:pt x="22" y="100"/>
                        <a:pt x="22" y="100"/>
                      </a:cubicBezTo>
                      <a:cubicBezTo>
                        <a:pt x="23" y="100"/>
                        <a:pt x="22" y="100"/>
                        <a:pt x="22" y="100"/>
                      </a:cubicBezTo>
                      <a:close/>
                      <a:moveTo>
                        <a:pt x="26" y="107"/>
                      </a:moveTo>
                      <a:cubicBezTo>
                        <a:pt x="26" y="107"/>
                        <a:pt x="25" y="107"/>
                        <a:pt x="26" y="107"/>
                      </a:cubicBezTo>
                      <a:cubicBezTo>
                        <a:pt x="26" y="106"/>
                        <a:pt x="27" y="106"/>
                        <a:pt x="27" y="105"/>
                      </a:cubicBezTo>
                      <a:cubicBezTo>
                        <a:pt x="27" y="106"/>
                        <a:pt x="26" y="107"/>
                        <a:pt x="26" y="107"/>
                      </a:cubicBezTo>
                      <a:close/>
                      <a:moveTo>
                        <a:pt x="21" y="101"/>
                      </a:moveTo>
                      <a:cubicBezTo>
                        <a:pt x="21" y="100"/>
                        <a:pt x="21" y="100"/>
                        <a:pt x="21" y="100"/>
                      </a:cubicBezTo>
                      <a:cubicBezTo>
                        <a:pt x="21" y="101"/>
                        <a:pt x="21" y="101"/>
                        <a:pt x="21" y="101"/>
                      </a:cubicBezTo>
                      <a:close/>
                      <a:moveTo>
                        <a:pt x="26" y="107"/>
                      </a:moveTo>
                      <a:cubicBezTo>
                        <a:pt x="26" y="108"/>
                        <a:pt x="25" y="108"/>
                        <a:pt x="25" y="108"/>
                      </a:cubicBezTo>
                      <a:cubicBezTo>
                        <a:pt x="24" y="108"/>
                        <a:pt x="25" y="107"/>
                        <a:pt x="26" y="107"/>
                      </a:cubicBezTo>
                      <a:close/>
                      <a:moveTo>
                        <a:pt x="24" y="110"/>
                      </a:moveTo>
                      <a:cubicBezTo>
                        <a:pt x="24" y="110"/>
                        <a:pt x="24" y="110"/>
                        <a:pt x="24" y="110"/>
                      </a:cubicBezTo>
                      <a:cubicBezTo>
                        <a:pt x="24" y="110"/>
                        <a:pt x="25" y="110"/>
                        <a:pt x="25" y="110"/>
                      </a:cubicBezTo>
                      <a:cubicBezTo>
                        <a:pt x="25" y="110"/>
                        <a:pt x="24" y="111"/>
                        <a:pt x="24" y="110"/>
                      </a:cubicBezTo>
                      <a:close/>
                      <a:moveTo>
                        <a:pt x="24" y="110"/>
                      </a:moveTo>
                      <a:cubicBezTo>
                        <a:pt x="24" y="111"/>
                        <a:pt x="24" y="111"/>
                        <a:pt x="24" y="111"/>
                      </a:cubicBezTo>
                      <a:cubicBezTo>
                        <a:pt x="24" y="110"/>
                        <a:pt x="24" y="110"/>
                        <a:pt x="24" y="110"/>
                      </a:cubicBezTo>
                      <a:close/>
                      <a:moveTo>
                        <a:pt x="22" y="109"/>
                      </a:moveTo>
                      <a:cubicBezTo>
                        <a:pt x="22" y="109"/>
                        <a:pt x="22" y="109"/>
                        <a:pt x="21" y="108"/>
                      </a:cubicBezTo>
                      <a:cubicBezTo>
                        <a:pt x="22" y="108"/>
                        <a:pt x="21" y="108"/>
                        <a:pt x="21" y="108"/>
                      </a:cubicBezTo>
                      <a:cubicBezTo>
                        <a:pt x="22" y="108"/>
                        <a:pt x="22" y="108"/>
                        <a:pt x="22" y="108"/>
                      </a:cubicBezTo>
                      <a:cubicBezTo>
                        <a:pt x="22" y="108"/>
                        <a:pt x="22" y="108"/>
                        <a:pt x="22" y="108"/>
                      </a:cubicBezTo>
                      <a:cubicBezTo>
                        <a:pt x="22" y="109"/>
                        <a:pt x="21" y="108"/>
                        <a:pt x="22" y="109"/>
                      </a:cubicBezTo>
                      <a:close/>
                      <a:moveTo>
                        <a:pt x="14" y="100"/>
                      </a:moveTo>
                      <a:cubicBezTo>
                        <a:pt x="14" y="100"/>
                        <a:pt x="14" y="100"/>
                        <a:pt x="14" y="100"/>
                      </a:cubicBezTo>
                      <a:cubicBezTo>
                        <a:pt x="14" y="100"/>
                        <a:pt x="14" y="100"/>
                        <a:pt x="14" y="100"/>
                      </a:cubicBezTo>
                      <a:close/>
                      <a:moveTo>
                        <a:pt x="20" y="108"/>
                      </a:moveTo>
                      <a:cubicBezTo>
                        <a:pt x="20" y="107"/>
                        <a:pt x="20" y="107"/>
                        <a:pt x="20" y="107"/>
                      </a:cubicBezTo>
                      <a:cubicBezTo>
                        <a:pt x="20" y="107"/>
                        <a:pt x="20" y="108"/>
                        <a:pt x="20" y="108"/>
                      </a:cubicBezTo>
                      <a:close/>
                      <a:moveTo>
                        <a:pt x="22" y="110"/>
                      </a:moveTo>
                      <a:cubicBezTo>
                        <a:pt x="22" y="110"/>
                        <a:pt x="22" y="110"/>
                        <a:pt x="22" y="110"/>
                      </a:cubicBezTo>
                      <a:cubicBezTo>
                        <a:pt x="22" y="110"/>
                        <a:pt x="22" y="109"/>
                        <a:pt x="22" y="110"/>
                      </a:cubicBezTo>
                      <a:close/>
                      <a:moveTo>
                        <a:pt x="21" y="109"/>
                      </a:moveTo>
                      <a:cubicBezTo>
                        <a:pt x="21" y="109"/>
                        <a:pt x="22" y="109"/>
                        <a:pt x="22" y="109"/>
                      </a:cubicBezTo>
                      <a:cubicBezTo>
                        <a:pt x="22" y="110"/>
                        <a:pt x="21" y="110"/>
                        <a:pt x="21" y="110"/>
                      </a:cubicBezTo>
                      <a:cubicBezTo>
                        <a:pt x="21" y="109"/>
                        <a:pt x="22" y="110"/>
                        <a:pt x="21" y="109"/>
                      </a:cubicBezTo>
                      <a:close/>
                      <a:moveTo>
                        <a:pt x="19" y="108"/>
                      </a:moveTo>
                      <a:cubicBezTo>
                        <a:pt x="19" y="108"/>
                        <a:pt x="19" y="108"/>
                        <a:pt x="19" y="108"/>
                      </a:cubicBezTo>
                      <a:cubicBezTo>
                        <a:pt x="19" y="108"/>
                        <a:pt x="19" y="108"/>
                        <a:pt x="19" y="108"/>
                      </a:cubicBezTo>
                      <a:close/>
                      <a:moveTo>
                        <a:pt x="20" y="109"/>
                      </a:moveTo>
                      <a:cubicBezTo>
                        <a:pt x="20" y="109"/>
                        <a:pt x="20" y="109"/>
                        <a:pt x="20" y="109"/>
                      </a:cubicBezTo>
                      <a:cubicBezTo>
                        <a:pt x="19" y="109"/>
                        <a:pt x="20" y="109"/>
                        <a:pt x="20" y="109"/>
                      </a:cubicBezTo>
                      <a:close/>
                      <a:moveTo>
                        <a:pt x="21" y="110"/>
                      </a:moveTo>
                      <a:cubicBezTo>
                        <a:pt x="20" y="110"/>
                        <a:pt x="21" y="110"/>
                        <a:pt x="21" y="110"/>
                      </a:cubicBezTo>
                      <a:cubicBezTo>
                        <a:pt x="21" y="110"/>
                        <a:pt x="21" y="110"/>
                        <a:pt x="21" y="110"/>
                      </a:cubicBezTo>
                      <a:cubicBezTo>
                        <a:pt x="21" y="110"/>
                        <a:pt x="21" y="110"/>
                        <a:pt x="21" y="110"/>
                      </a:cubicBezTo>
                      <a:cubicBezTo>
                        <a:pt x="21" y="110"/>
                        <a:pt x="21" y="110"/>
                        <a:pt x="21" y="110"/>
                      </a:cubicBezTo>
                      <a:close/>
                      <a:moveTo>
                        <a:pt x="22" y="113"/>
                      </a:moveTo>
                      <a:cubicBezTo>
                        <a:pt x="21" y="112"/>
                        <a:pt x="21" y="112"/>
                        <a:pt x="22" y="112"/>
                      </a:cubicBezTo>
                      <a:cubicBezTo>
                        <a:pt x="22" y="112"/>
                        <a:pt x="22" y="112"/>
                        <a:pt x="22" y="113"/>
                      </a:cubicBezTo>
                      <a:close/>
                      <a:moveTo>
                        <a:pt x="11" y="102"/>
                      </a:moveTo>
                      <a:cubicBezTo>
                        <a:pt x="11" y="102"/>
                        <a:pt x="11" y="101"/>
                        <a:pt x="11" y="101"/>
                      </a:cubicBezTo>
                      <a:cubicBezTo>
                        <a:pt x="12" y="102"/>
                        <a:pt x="11" y="102"/>
                        <a:pt x="11" y="102"/>
                      </a:cubicBezTo>
                      <a:close/>
                      <a:moveTo>
                        <a:pt x="10" y="103"/>
                      </a:moveTo>
                      <a:cubicBezTo>
                        <a:pt x="10" y="102"/>
                        <a:pt x="10" y="102"/>
                        <a:pt x="10" y="102"/>
                      </a:cubicBezTo>
                      <a:cubicBezTo>
                        <a:pt x="11" y="103"/>
                        <a:pt x="10" y="103"/>
                        <a:pt x="10" y="103"/>
                      </a:cubicBezTo>
                      <a:close/>
                      <a:moveTo>
                        <a:pt x="18" y="113"/>
                      </a:moveTo>
                      <a:cubicBezTo>
                        <a:pt x="18" y="113"/>
                        <a:pt x="18" y="114"/>
                        <a:pt x="17" y="114"/>
                      </a:cubicBezTo>
                      <a:cubicBezTo>
                        <a:pt x="16" y="115"/>
                        <a:pt x="16" y="116"/>
                        <a:pt x="15" y="116"/>
                      </a:cubicBezTo>
                      <a:cubicBezTo>
                        <a:pt x="16" y="115"/>
                        <a:pt x="17" y="114"/>
                        <a:pt x="18" y="113"/>
                      </a:cubicBezTo>
                      <a:close/>
                      <a:moveTo>
                        <a:pt x="20" y="115"/>
                      </a:moveTo>
                      <a:cubicBezTo>
                        <a:pt x="20" y="116"/>
                        <a:pt x="20" y="116"/>
                        <a:pt x="20" y="116"/>
                      </a:cubicBezTo>
                      <a:cubicBezTo>
                        <a:pt x="20" y="115"/>
                        <a:pt x="20" y="115"/>
                        <a:pt x="20" y="115"/>
                      </a:cubicBezTo>
                      <a:close/>
                      <a:moveTo>
                        <a:pt x="15" y="111"/>
                      </a:moveTo>
                      <a:cubicBezTo>
                        <a:pt x="15" y="111"/>
                        <a:pt x="15" y="111"/>
                        <a:pt x="16" y="111"/>
                      </a:cubicBezTo>
                      <a:cubicBezTo>
                        <a:pt x="16" y="111"/>
                        <a:pt x="16" y="111"/>
                        <a:pt x="15" y="111"/>
                      </a:cubicBezTo>
                      <a:cubicBezTo>
                        <a:pt x="15" y="111"/>
                        <a:pt x="15" y="111"/>
                        <a:pt x="15" y="111"/>
                      </a:cubicBezTo>
                      <a:close/>
                      <a:moveTo>
                        <a:pt x="20" y="116"/>
                      </a:moveTo>
                      <a:cubicBezTo>
                        <a:pt x="20" y="116"/>
                        <a:pt x="20" y="116"/>
                        <a:pt x="20" y="116"/>
                      </a:cubicBezTo>
                      <a:cubicBezTo>
                        <a:pt x="20" y="116"/>
                        <a:pt x="20" y="116"/>
                        <a:pt x="20" y="116"/>
                      </a:cubicBezTo>
                      <a:close/>
                      <a:moveTo>
                        <a:pt x="18" y="116"/>
                      </a:moveTo>
                      <a:cubicBezTo>
                        <a:pt x="18" y="115"/>
                        <a:pt x="19" y="115"/>
                        <a:pt x="19" y="115"/>
                      </a:cubicBezTo>
                      <a:cubicBezTo>
                        <a:pt x="19" y="115"/>
                        <a:pt x="19" y="116"/>
                        <a:pt x="18" y="116"/>
                      </a:cubicBezTo>
                      <a:close/>
                      <a:moveTo>
                        <a:pt x="20" y="116"/>
                      </a:moveTo>
                      <a:cubicBezTo>
                        <a:pt x="19" y="116"/>
                        <a:pt x="19" y="117"/>
                        <a:pt x="19" y="117"/>
                      </a:cubicBezTo>
                      <a:cubicBezTo>
                        <a:pt x="19" y="116"/>
                        <a:pt x="19" y="117"/>
                        <a:pt x="19" y="116"/>
                      </a:cubicBezTo>
                      <a:cubicBezTo>
                        <a:pt x="19" y="116"/>
                        <a:pt x="19" y="116"/>
                        <a:pt x="19" y="116"/>
                      </a:cubicBezTo>
                      <a:lnTo>
                        <a:pt x="20" y="116"/>
                      </a:lnTo>
                      <a:close/>
                      <a:moveTo>
                        <a:pt x="15" y="112"/>
                      </a:moveTo>
                      <a:cubicBezTo>
                        <a:pt x="15" y="112"/>
                        <a:pt x="15" y="112"/>
                        <a:pt x="15" y="112"/>
                      </a:cubicBezTo>
                      <a:cubicBezTo>
                        <a:pt x="15" y="112"/>
                        <a:pt x="15" y="112"/>
                        <a:pt x="15" y="112"/>
                      </a:cubicBezTo>
                      <a:close/>
                      <a:moveTo>
                        <a:pt x="6" y="103"/>
                      </a:moveTo>
                      <a:cubicBezTo>
                        <a:pt x="6" y="104"/>
                        <a:pt x="6" y="104"/>
                        <a:pt x="6" y="104"/>
                      </a:cubicBezTo>
                      <a:cubicBezTo>
                        <a:pt x="5" y="103"/>
                        <a:pt x="6" y="103"/>
                        <a:pt x="6" y="103"/>
                      </a:cubicBezTo>
                      <a:close/>
                      <a:moveTo>
                        <a:pt x="13" y="113"/>
                      </a:moveTo>
                      <a:cubicBezTo>
                        <a:pt x="13" y="113"/>
                        <a:pt x="13" y="112"/>
                        <a:pt x="13" y="113"/>
                      </a:cubicBezTo>
                      <a:cubicBezTo>
                        <a:pt x="13" y="112"/>
                        <a:pt x="13" y="112"/>
                        <a:pt x="13" y="112"/>
                      </a:cubicBezTo>
                      <a:cubicBezTo>
                        <a:pt x="14" y="113"/>
                        <a:pt x="13" y="112"/>
                        <a:pt x="13" y="113"/>
                      </a:cubicBezTo>
                      <a:close/>
                      <a:moveTo>
                        <a:pt x="13" y="113"/>
                      </a:moveTo>
                      <a:cubicBezTo>
                        <a:pt x="13" y="113"/>
                        <a:pt x="13" y="113"/>
                        <a:pt x="13" y="113"/>
                      </a:cubicBezTo>
                      <a:cubicBezTo>
                        <a:pt x="13" y="113"/>
                        <a:pt x="13" y="113"/>
                        <a:pt x="13" y="113"/>
                      </a:cubicBezTo>
                      <a:cubicBezTo>
                        <a:pt x="13" y="113"/>
                        <a:pt x="13" y="113"/>
                        <a:pt x="13" y="113"/>
                      </a:cubicBezTo>
                      <a:cubicBezTo>
                        <a:pt x="13" y="113"/>
                        <a:pt x="13" y="113"/>
                        <a:pt x="13" y="113"/>
                      </a:cubicBezTo>
                      <a:close/>
                      <a:moveTo>
                        <a:pt x="13" y="114"/>
                      </a:moveTo>
                      <a:cubicBezTo>
                        <a:pt x="14" y="114"/>
                        <a:pt x="14" y="114"/>
                        <a:pt x="14" y="114"/>
                      </a:cubicBezTo>
                      <a:cubicBezTo>
                        <a:pt x="13" y="114"/>
                        <a:pt x="13" y="114"/>
                        <a:pt x="13" y="114"/>
                      </a:cubicBezTo>
                      <a:cubicBezTo>
                        <a:pt x="13" y="113"/>
                        <a:pt x="13" y="114"/>
                        <a:pt x="13" y="114"/>
                      </a:cubicBezTo>
                      <a:close/>
                      <a:moveTo>
                        <a:pt x="17" y="119"/>
                      </a:moveTo>
                      <a:cubicBezTo>
                        <a:pt x="17" y="119"/>
                        <a:pt x="17" y="118"/>
                        <a:pt x="17" y="118"/>
                      </a:cubicBezTo>
                      <a:cubicBezTo>
                        <a:pt x="17" y="119"/>
                        <a:pt x="17" y="119"/>
                        <a:pt x="17" y="119"/>
                      </a:cubicBezTo>
                      <a:close/>
                      <a:moveTo>
                        <a:pt x="4" y="105"/>
                      </a:moveTo>
                      <a:cubicBezTo>
                        <a:pt x="4" y="105"/>
                        <a:pt x="4" y="105"/>
                        <a:pt x="4" y="105"/>
                      </a:cubicBezTo>
                      <a:cubicBezTo>
                        <a:pt x="5" y="105"/>
                        <a:pt x="4" y="105"/>
                        <a:pt x="4" y="105"/>
                      </a:cubicBezTo>
                      <a:close/>
                      <a:moveTo>
                        <a:pt x="13" y="115"/>
                      </a:moveTo>
                      <a:cubicBezTo>
                        <a:pt x="13" y="115"/>
                        <a:pt x="13" y="115"/>
                        <a:pt x="13" y="115"/>
                      </a:cubicBezTo>
                      <a:cubicBezTo>
                        <a:pt x="12" y="115"/>
                        <a:pt x="13" y="115"/>
                        <a:pt x="13" y="115"/>
                      </a:cubicBezTo>
                      <a:cubicBezTo>
                        <a:pt x="13" y="115"/>
                        <a:pt x="13" y="114"/>
                        <a:pt x="12" y="114"/>
                      </a:cubicBezTo>
                      <a:cubicBezTo>
                        <a:pt x="13" y="114"/>
                        <a:pt x="13" y="114"/>
                        <a:pt x="13" y="114"/>
                      </a:cubicBezTo>
                      <a:cubicBezTo>
                        <a:pt x="13" y="114"/>
                        <a:pt x="13" y="114"/>
                        <a:pt x="13" y="115"/>
                      </a:cubicBezTo>
                      <a:close/>
                      <a:moveTo>
                        <a:pt x="17" y="119"/>
                      </a:moveTo>
                      <a:cubicBezTo>
                        <a:pt x="17" y="119"/>
                        <a:pt x="16" y="119"/>
                        <a:pt x="16" y="120"/>
                      </a:cubicBezTo>
                      <a:cubicBezTo>
                        <a:pt x="16" y="119"/>
                        <a:pt x="16" y="119"/>
                        <a:pt x="17" y="119"/>
                      </a:cubicBezTo>
                      <a:close/>
                      <a:moveTo>
                        <a:pt x="14" y="116"/>
                      </a:moveTo>
                      <a:cubicBezTo>
                        <a:pt x="14" y="116"/>
                        <a:pt x="14" y="117"/>
                        <a:pt x="14" y="117"/>
                      </a:cubicBezTo>
                      <a:cubicBezTo>
                        <a:pt x="14" y="116"/>
                        <a:pt x="14" y="116"/>
                        <a:pt x="14" y="116"/>
                      </a:cubicBezTo>
                      <a:close/>
                      <a:moveTo>
                        <a:pt x="4" y="106"/>
                      </a:moveTo>
                      <a:cubicBezTo>
                        <a:pt x="5" y="106"/>
                        <a:pt x="4" y="106"/>
                        <a:pt x="4" y="106"/>
                      </a:cubicBezTo>
                      <a:cubicBezTo>
                        <a:pt x="4" y="106"/>
                        <a:pt x="4" y="106"/>
                        <a:pt x="4" y="106"/>
                      </a:cubicBezTo>
                      <a:close/>
                      <a:moveTo>
                        <a:pt x="9" y="111"/>
                      </a:moveTo>
                      <a:cubicBezTo>
                        <a:pt x="9" y="111"/>
                        <a:pt x="9" y="111"/>
                        <a:pt x="9" y="111"/>
                      </a:cubicBezTo>
                      <a:cubicBezTo>
                        <a:pt x="9" y="111"/>
                        <a:pt x="9" y="111"/>
                        <a:pt x="9" y="111"/>
                      </a:cubicBezTo>
                      <a:close/>
                      <a:moveTo>
                        <a:pt x="12" y="114"/>
                      </a:moveTo>
                      <a:cubicBezTo>
                        <a:pt x="12" y="115"/>
                        <a:pt x="11" y="115"/>
                        <a:pt x="11" y="115"/>
                      </a:cubicBezTo>
                      <a:cubicBezTo>
                        <a:pt x="11" y="115"/>
                        <a:pt x="11" y="114"/>
                        <a:pt x="12" y="114"/>
                      </a:cubicBezTo>
                      <a:close/>
                      <a:moveTo>
                        <a:pt x="16" y="120"/>
                      </a:moveTo>
                      <a:cubicBezTo>
                        <a:pt x="15" y="120"/>
                        <a:pt x="16" y="120"/>
                        <a:pt x="16" y="120"/>
                      </a:cubicBezTo>
                      <a:cubicBezTo>
                        <a:pt x="16" y="120"/>
                        <a:pt x="16" y="120"/>
                        <a:pt x="16" y="120"/>
                      </a:cubicBezTo>
                      <a:close/>
                      <a:moveTo>
                        <a:pt x="8" y="112"/>
                      </a:moveTo>
                      <a:cubicBezTo>
                        <a:pt x="7" y="111"/>
                        <a:pt x="8" y="111"/>
                        <a:pt x="8" y="111"/>
                      </a:cubicBezTo>
                      <a:cubicBezTo>
                        <a:pt x="8" y="112"/>
                        <a:pt x="8" y="111"/>
                        <a:pt x="8" y="112"/>
                      </a:cubicBezTo>
                      <a:close/>
                      <a:moveTo>
                        <a:pt x="3" y="106"/>
                      </a:moveTo>
                      <a:cubicBezTo>
                        <a:pt x="3" y="106"/>
                        <a:pt x="3" y="106"/>
                        <a:pt x="3" y="106"/>
                      </a:cubicBezTo>
                      <a:cubicBezTo>
                        <a:pt x="3" y="106"/>
                        <a:pt x="3" y="106"/>
                        <a:pt x="3" y="106"/>
                      </a:cubicBezTo>
                      <a:close/>
                      <a:moveTo>
                        <a:pt x="14" y="121"/>
                      </a:moveTo>
                      <a:cubicBezTo>
                        <a:pt x="14" y="120"/>
                        <a:pt x="15" y="121"/>
                        <a:pt x="14" y="120"/>
                      </a:cubicBezTo>
                      <a:cubicBezTo>
                        <a:pt x="14" y="120"/>
                        <a:pt x="14" y="120"/>
                        <a:pt x="14" y="120"/>
                      </a:cubicBezTo>
                      <a:cubicBezTo>
                        <a:pt x="14" y="120"/>
                        <a:pt x="14" y="120"/>
                        <a:pt x="15" y="120"/>
                      </a:cubicBezTo>
                      <a:cubicBezTo>
                        <a:pt x="15" y="120"/>
                        <a:pt x="15" y="120"/>
                        <a:pt x="15" y="120"/>
                      </a:cubicBezTo>
                      <a:cubicBezTo>
                        <a:pt x="15" y="120"/>
                        <a:pt x="15" y="121"/>
                        <a:pt x="14" y="121"/>
                      </a:cubicBezTo>
                      <a:close/>
                      <a:moveTo>
                        <a:pt x="1" y="106"/>
                      </a:moveTo>
                      <a:cubicBezTo>
                        <a:pt x="1" y="106"/>
                        <a:pt x="1" y="106"/>
                        <a:pt x="1" y="105"/>
                      </a:cubicBezTo>
                      <a:cubicBezTo>
                        <a:pt x="1" y="105"/>
                        <a:pt x="1" y="105"/>
                        <a:pt x="2" y="105"/>
                      </a:cubicBezTo>
                      <a:cubicBezTo>
                        <a:pt x="2" y="105"/>
                        <a:pt x="1" y="106"/>
                        <a:pt x="1" y="106"/>
                      </a:cubicBezTo>
                      <a:cubicBezTo>
                        <a:pt x="2" y="106"/>
                        <a:pt x="1" y="106"/>
                        <a:pt x="1" y="106"/>
                      </a:cubicBezTo>
                      <a:close/>
                      <a:moveTo>
                        <a:pt x="11" y="116"/>
                      </a:moveTo>
                      <a:cubicBezTo>
                        <a:pt x="11" y="116"/>
                        <a:pt x="11" y="116"/>
                        <a:pt x="11" y="116"/>
                      </a:cubicBezTo>
                      <a:cubicBezTo>
                        <a:pt x="11" y="116"/>
                        <a:pt x="11" y="116"/>
                        <a:pt x="11" y="116"/>
                      </a:cubicBezTo>
                      <a:close/>
                      <a:moveTo>
                        <a:pt x="10" y="116"/>
                      </a:moveTo>
                      <a:cubicBezTo>
                        <a:pt x="10" y="115"/>
                        <a:pt x="10" y="115"/>
                        <a:pt x="10" y="115"/>
                      </a:cubicBezTo>
                      <a:cubicBezTo>
                        <a:pt x="10" y="115"/>
                        <a:pt x="10" y="116"/>
                        <a:pt x="10" y="116"/>
                      </a:cubicBezTo>
                      <a:close/>
                      <a:moveTo>
                        <a:pt x="2" y="107"/>
                      </a:moveTo>
                      <a:cubicBezTo>
                        <a:pt x="1" y="107"/>
                        <a:pt x="2" y="106"/>
                        <a:pt x="2" y="106"/>
                      </a:cubicBezTo>
                      <a:cubicBezTo>
                        <a:pt x="2" y="107"/>
                        <a:pt x="2" y="107"/>
                        <a:pt x="2" y="107"/>
                      </a:cubicBezTo>
                      <a:close/>
                      <a:moveTo>
                        <a:pt x="1" y="106"/>
                      </a:moveTo>
                      <a:cubicBezTo>
                        <a:pt x="1" y="106"/>
                        <a:pt x="1" y="106"/>
                        <a:pt x="1" y="106"/>
                      </a:cubicBezTo>
                      <a:cubicBezTo>
                        <a:pt x="0" y="106"/>
                        <a:pt x="1" y="106"/>
                        <a:pt x="1" y="106"/>
                      </a:cubicBezTo>
                      <a:cubicBezTo>
                        <a:pt x="1" y="107"/>
                        <a:pt x="1" y="106"/>
                        <a:pt x="1" y="106"/>
                      </a:cubicBezTo>
                      <a:close/>
                      <a:moveTo>
                        <a:pt x="6" y="113"/>
                      </a:moveTo>
                      <a:cubicBezTo>
                        <a:pt x="6" y="113"/>
                        <a:pt x="6" y="113"/>
                        <a:pt x="6" y="113"/>
                      </a:cubicBezTo>
                      <a:cubicBezTo>
                        <a:pt x="6" y="113"/>
                        <a:pt x="6" y="113"/>
                        <a:pt x="6" y="113"/>
                      </a:cubicBezTo>
                      <a:cubicBezTo>
                        <a:pt x="6" y="113"/>
                        <a:pt x="6" y="113"/>
                        <a:pt x="6" y="113"/>
                      </a:cubicBezTo>
                      <a:close/>
                      <a:moveTo>
                        <a:pt x="0" y="107"/>
                      </a:moveTo>
                      <a:cubicBezTo>
                        <a:pt x="1" y="107"/>
                        <a:pt x="0" y="107"/>
                        <a:pt x="0" y="108"/>
                      </a:cubicBezTo>
                      <a:cubicBezTo>
                        <a:pt x="0" y="107"/>
                        <a:pt x="0" y="107"/>
                        <a:pt x="0" y="107"/>
                      </a:cubicBezTo>
                      <a:close/>
                      <a:moveTo>
                        <a:pt x="12" y="121"/>
                      </a:moveTo>
                      <a:cubicBezTo>
                        <a:pt x="13" y="121"/>
                        <a:pt x="13" y="121"/>
                        <a:pt x="13" y="121"/>
                      </a:cubicBezTo>
                      <a:cubicBezTo>
                        <a:pt x="13" y="121"/>
                        <a:pt x="12" y="121"/>
                        <a:pt x="13" y="121"/>
                      </a:cubicBezTo>
                      <a:cubicBezTo>
                        <a:pt x="13" y="121"/>
                        <a:pt x="13" y="121"/>
                        <a:pt x="12" y="121"/>
                      </a:cubicBezTo>
                      <a:close/>
                      <a:moveTo>
                        <a:pt x="10" y="120"/>
                      </a:moveTo>
                      <a:cubicBezTo>
                        <a:pt x="10" y="120"/>
                        <a:pt x="10" y="120"/>
                        <a:pt x="10" y="120"/>
                      </a:cubicBezTo>
                      <a:cubicBezTo>
                        <a:pt x="11" y="120"/>
                        <a:pt x="10" y="120"/>
                        <a:pt x="10" y="120"/>
                      </a:cubicBezTo>
                      <a:close/>
                      <a:moveTo>
                        <a:pt x="79" y="40"/>
                      </a:moveTo>
                      <a:cubicBezTo>
                        <a:pt x="79" y="40"/>
                        <a:pt x="79" y="40"/>
                        <a:pt x="79" y="40"/>
                      </a:cubicBezTo>
                      <a:cubicBezTo>
                        <a:pt x="79" y="40"/>
                        <a:pt x="79" y="40"/>
                        <a:pt x="79" y="40"/>
                      </a:cubicBezTo>
                      <a:close/>
                      <a:moveTo>
                        <a:pt x="109" y="32"/>
                      </a:moveTo>
                      <a:cubicBezTo>
                        <a:pt x="109" y="32"/>
                        <a:pt x="109" y="33"/>
                        <a:pt x="108" y="33"/>
                      </a:cubicBezTo>
                      <a:cubicBezTo>
                        <a:pt x="108" y="33"/>
                        <a:pt x="108" y="33"/>
                        <a:pt x="107" y="33"/>
                      </a:cubicBezTo>
                      <a:cubicBezTo>
                        <a:pt x="107" y="33"/>
                        <a:pt x="107" y="33"/>
                        <a:pt x="107" y="33"/>
                      </a:cubicBezTo>
                      <a:cubicBezTo>
                        <a:pt x="107" y="34"/>
                        <a:pt x="106" y="34"/>
                        <a:pt x="106" y="35"/>
                      </a:cubicBezTo>
                      <a:cubicBezTo>
                        <a:pt x="106" y="35"/>
                        <a:pt x="105" y="34"/>
                        <a:pt x="105" y="34"/>
                      </a:cubicBezTo>
                      <a:cubicBezTo>
                        <a:pt x="104" y="34"/>
                        <a:pt x="105" y="36"/>
                        <a:pt x="104" y="36"/>
                      </a:cubicBezTo>
                      <a:cubicBezTo>
                        <a:pt x="104" y="36"/>
                        <a:pt x="104" y="36"/>
                        <a:pt x="104" y="36"/>
                      </a:cubicBezTo>
                      <a:cubicBezTo>
                        <a:pt x="104" y="36"/>
                        <a:pt x="104" y="36"/>
                        <a:pt x="104" y="36"/>
                      </a:cubicBezTo>
                      <a:cubicBezTo>
                        <a:pt x="104" y="35"/>
                        <a:pt x="104" y="35"/>
                        <a:pt x="104" y="35"/>
                      </a:cubicBezTo>
                      <a:cubicBezTo>
                        <a:pt x="104" y="36"/>
                        <a:pt x="103" y="36"/>
                        <a:pt x="103" y="36"/>
                      </a:cubicBezTo>
                      <a:cubicBezTo>
                        <a:pt x="103" y="37"/>
                        <a:pt x="103" y="37"/>
                        <a:pt x="103" y="37"/>
                      </a:cubicBezTo>
                      <a:cubicBezTo>
                        <a:pt x="102" y="36"/>
                        <a:pt x="103" y="36"/>
                        <a:pt x="103" y="36"/>
                      </a:cubicBezTo>
                      <a:cubicBezTo>
                        <a:pt x="102" y="36"/>
                        <a:pt x="102" y="36"/>
                        <a:pt x="102" y="36"/>
                      </a:cubicBezTo>
                      <a:cubicBezTo>
                        <a:pt x="101" y="36"/>
                        <a:pt x="103" y="37"/>
                        <a:pt x="102" y="37"/>
                      </a:cubicBezTo>
                      <a:cubicBezTo>
                        <a:pt x="101" y="37"/>
                        <a:pt x="102" y="37"/>
                        <a:pt x="102" y="37"/>
                      </a:cubicBezTo>
                      <a:cubicBezTo>
                        <a:pt x="101" y="37"/>
                        <a:pt x="102" y="37"/>
                        <a:pt x="101" y="36"/>
                      </a:cubicBezTo>
                      <a:cubicBezTo>
                        <a:pt x="101" y="36"/>
                        <a:pt x="100" y="36"/>
                        <a:pt x="101" y="37"/>
                      </a:cubicBezTo>
                      <a:cubicBezTo>
                        <a:pt x="101" y="37"/>
                        <a:pt x="101" y="37"/>
                        <a:pt x="101" y="37"/>
                      </a:cubicBezTo>
                      <a:cubicBezTo>
                        <a:pt x="100" y="37"/>
                        <a:pt x="100" y="36"/>
                        <a:pt x="100" y="36"/>
                      </a:cubicBezTo>
                      <a:cubicBezTo>
                        <a:pt x="100" y="36"/>
                        <a:pt x="100" y="36"/>
                        <a:pt x="100" y="36"/>
                      </a:cubicBezTo>
                      <a:cubicBezTo>
                        <a:pt x="100" y="36"/>
                        <a:pt x="99" y="36"/>
                        <a:pt x="99" y="37"/>
                      </a:cubicBezTo>
                      <a:cubicBezTo>
                        <a:pt x="99" y="37"/>
                        <a:pt x="99" y="37"/>
                        <a:pt x="98" y="37"/>
                      </a:cubicBezTo>
                      <a:cubicBezTo>
                        <a:pt x="98" y="37"/>
                        <a:pt x="98" y="37"/>
                        <a:pt x="98" y="37"/>
                      </a:cubicBezTo>
                      <a:cubicBezTo>
                        <a:pt x="97" y="37"/>
                        <a:pt x="97" y="38"/>
                        <a:pt x="97" y="38"/>
                      </a:cubicBezTo>
                      <a:cubicBezTo>
                        <a:pt x="97" y="38"/>
                        <a:pt x="97" y="38"/>
                        <a:pt x="96" y="38"/>
                      </a:cubicBezTo>
                      <a:cubicBezTo>
                        <a:pt x="96" y="38"/>
                        <a:pt x="97" y="38"/>
                        <a:pt x="97" y="38"/>
                      </a:cubicBezTo>
                      <a:cubicBezTo>
                        <a:pt x="96" y="38"/>
                        <a:pt x="96" y="38"/>
                        <a:pt x="96" y="38"/>
                      </a:cubicBezTo>
                      <a:cubicBezTo>
                        <a:pt x="96" y="38"/>
                        <a:pt x="96" y="38"/>
                        <a:pt x="95" y="39"/>
                      </a:cubicBezTo>
                      <a:cubicBezTo>
                        <a:pt x="95" y="39"/>
                        <a:pt x="95" y="39"/>
                        <a:pt x="95" y="38"/>
                      </a:cubicBezTo>
                      <a:cubicBezTo>
                        <a:pt x="95" y="38"/>
                        <a:pt x="95" y="39"/>
                        <a:pt x="95" y="39"/>
                      </a:cubicBezTo>
                      <a:cubicBezTo>
                        <a:pt x="95" y="39"/>
                        <a:pt x="95" y="39"/>
                        <a:pt x="95" y="38"/>
                      </a:cubicBezTo>
                      <a:cubicBezTo>
                        <a:pt x="95" y="38"/>
                        <a:pt x="95" y="39"/>
                        <a:pt x="95" y="39"/>
                      </a:cubicBezTo>
                      <a:cubicBezTo>
                        <a:pt x="95" y="39"/>
                        <a:pt x="95" y="39"/>
                        <a:pt x="95" y="39"/>
                      </a:cubicBezTo>
                      <a:cubicBezTo>
                        <a:pt x="95" y="39"/>
                        <a:pt x="94" y="39"/>
                        <a:pt x="95" y="39"/>
                      </a:cubicBezTo>
                      <a:cubicBezTo>
                        <a:pt x="95" y="39"/>
                        <a:pt x="95" y="39"/>
                        <a:pt x="95" y="39"/>
                      </a:cubicBezTo>
                      <a:cubicBezTo>
                        <a:pt x="94" y="39"/>
                        <a:pt x="95" y="39"/>
                        <a:pt x="94" y="39"/>
                      </a:cubicBezTo>
                      <a:cubicBezTo>
                        <a:pt x="94" y="38"/>
                        <a:pt x="94" y="39"/>
                        <a:pt x="94" y="39"/>
                      </a:cubicBezTo>
                      <a:cubicBezTo>
                        <a:pt x="93" y="39"/>
                        <a:pt x="94" y="41"/>
                        <a:pt x="93" y="40"/>
                      </a:cubicBezTo>
                      <a:cubicBezTo>
                        <a:pt x="93" y="40"/>
                        <a:pt x="93" y="40"/>
                        <a:pt x="93" y="40"/>
                      </a:cubicBezTo>
                      <a:cubicBezTo>
                        <a:pt x="93" y="40"/>
                        <a:pt x="92" y="40"/>
                        <a:pt x="93" y="40"/>
                      </a:cubicBezTo>
                      <a:cubicBezTo>
                        <a:pt x="92" y="40"/>
                        <a:pt x="92" y="40"/>
                        <a:pt x="92" y="39"/>
                      </a:cubicBezTo>
                      <a:cubicBezTo>
                        <a:pt x="92" y="40"/>
                        <a:pt x="92" y="40"/>
                        <a:pt x="92" y="40"/>
                      </a:cubicBezTo>
                      <a:cubicBezTo>
                        <a:pt x="92" y="40"/>
                        <a:pt x="91" y="40"/>
                        <a:pt x="91" y="40"/>
                      </a:cubicBezTo>
                      <a:cubicBezTo>
                        <a:pt x="91" y="40"/>
                        <a:pt x="91" y="40"/>
                        <a:pt x="91" y="40"/>
                      </a:cubicBezTo>
                      <a:cubicBezTo>
                        <a:pt x="92" y="40"/>
                        <a:pt x="91" y="40"/>
                        <a:pt x="91" y="41"/>
                      </a:cubicBezTo>
                      <a:cubicBezTo>
                        <a:pt x="91" y="41"/>
                        <a:pt x="91" y="40"/>
                        <a:pt x="92" y="41"/>
                      </a:cubicBezTo>
                      <a:cubicBezTo>
                        <a:pt x="91" y="41"/>
                        <a:pt x="92" y="41"/>
                        <a:pt x="92" y="41"/>
                      </a:cubicBezTo>
                      <a:cubicBezTo>
                        <a:pt x="92" y="41"/>
                        <a:pt x="92" y="41"/>
                        <a:pt x="92" y="41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91" y="40"/>
                        <a:pt x="91" y="41"/>
                        <a:pt x="91" y="40"/>
                      </a:cubicBezTo>
                      <a:cubicBezTo>
                        <a:pt x="91" y="40"/>
                        <a:pt x="91" y="40"/>
                        <a:pt x="90" y="40"/>
                      </a:cubicBezTo>
                      <a:cubicBezTo>
                        <a:pt x="91" y="41"/>
                        <a:pt x="91" y="41"/>
                        <a:pt x="90" y="41"/>
                      </a:cubicBezTo>
                      <a:cubicBezTo>
                        <a:pt x="90" y="41"/>
                        <a:pt x="90" y="41"/>
                        <a:pt x="90" y="41"/>
                      </a:cubicBezTo>
                      <a:cubicBezTo>
                        <a:pt x="90" y="41"/>
                        <a:pt x="90" y="41"/>
                        <a:pt x="89" y="41"/>
                      </a:cubicBezTo>
                      <a:cubicBezTo>
                        <a:pt x="90" y="41"/>
                        <a:pt x="89" y="42"/>
                        <a:pt x="89" y="42"/>
                      </a:cubicBezTo>
                      <a:cubicBezTo>
                        <a:pt x="89" y="42"/>
                        <a:pt x="89" y="42"/>
                        <a:pt x="89" y="42"/>
                      </a:cubicBezTo>
                      <a:cubicBezTo>
                        <a:pt x="89" y="42"/>
                        <a:pt x="89" y="42"/>
                        <a:pt x="89" y="42"/>
                      </a:cubicBezTo>
                      <a:cubicBezTo>
                        <a:pt x="89" y="42"/>
                        <a:pt x="89" y="42"/>
                        <a:pt x="88" y="42"/>
                      </a:cubicBezTo>
                      <a:cubicBezTo>
                        <a:pt x="89" y="42"/>
                        <a:pt x="90" y="40"/>
                        <a:pt x="90" y="40"/>
                      </a:cubicBezTo>
                      <a:cubicBezTo>
                        <a:pt x="90" y="40"/>
                        <a:pt x="90" y="40"/>
                        <a:pt x="90" y="40"/>
                      </a:cubicBezTo>
                      <a:cubicBezTo>
                        <a:pt x="90" y="40"/>
                        <a:pt x="90" y="40"/>
                        <a:pt x="90" y="40"/>
                      </a:cubicBezTo>
                      <a:cubicBezTo>
                        <a:pt x="90" y="40"/>
                        <a:pt x="90" y="40"/>
                        <a:pt x="90" y="40"/>
                      </a:cubicBezTo>
                      <a:cubicBezTo>
                        <a:pt x="90" y="40"/>
                        <a:pt x="90" y="40"/>
                        <a:pt x="90" y="40"/>
                      </a:cubicBezTo>
                      <a:cubicBezTo>
                        <a:pt x="90" y="40"/>
                        <a:pt x="90" y="40"/>
                        <a:pt x="89" y="40"/>
                      </a:cubicBezTo>
                      <a:cubicBezTo>
                        <a:pt x="90" y="40"/>
                        <a:pt x="89" y="40"/>
                        <a:pt x="89" y="40"/>
                      </a:cubicBezTo>
                      <a:cubicBezTo>
                        <a:pt x="89" y="40"/>
                        <a:pt x="89" y="40"/>
                        <a:pt x="89" y="40"/>
                      </a:cubicBezTo>
                      <a:cubicBezTo>
                        <a:pt x="89" y="40"/>
                        <a:pt x="89" y="41"/>
                        <a:pt x="89" y="40"/>
                      </a:cubicBezTo>
                      <a:cubicBezTo>
                        <a:pt x="89" y="41"/>
                        <a:pt x="89" y="41"/>
                        <a:pt x="89" y="41"/>
                      </a:cubicBezTo>
                      <a:cubicBezTo>
                        <a:pt x="89" y="41"/>
                        <a:pt x="88" y="41"/>
                        <a:pt x="88" y="41"/>
                      </a:cubicBezTo>
                      <a:cubicBezTo>
                        <a:pt x="88" y="41"/>
                        <a:pt x="88" y="41"/>
                        <a:pt x="88" y="41"/>
                      </a:cubicBezTo>
                      <a:cubicBezTo>
                        <a:pt x="88" y="41"/>
                        <a:pt x="87" y="41"/>
                        <a:pt x="88" y="41"/>
                      </a:cubicBezTo>
                      <a:cubicBezTo>
                        <a:pt x="88" y="41"/>
                        <a:pt x="87" y="41"/>
                        <a:pt x="87" y="41"/>
                      </a:cubicBezTo>
                      <a:cubicBezTo>
                        <a:pt x="87" y="41"/>
                        <a:pt x="87" y="41"/>
                        <a:pt x="87" y="41"/>
                      </a:cubicBezTo>
                      <a:cubicBezTo>
                        <a:pt x="87" y="41"/>
                        <a:pt x="87" y="41"/>
                        <a:pt x="87" y="42"/>
                      </a:cubicBezTo>
                      <a:cubicBezTo>
                        <a:pt x="87" y="41"/>
                        <a:pt x="87" y="42"/>
                        <a:pt x="88" y="42"/>
                      </a:cubicBezTo>
                      <a:cubicBezTo>
                        <a:pt x="88" y="42"/>
                        <a:pt x="88" y="42"/>
                        <a:pt x="87" y="42"/>
                      </a:cubicBezTo>
                      <a:cubicBezTo>
                        <a:pt x="88" y="42"/>
                        <a:pt x="87" y="42"/>
                        <a:pt x="87" y="42"/>
                      </a:cubicBezTo>
                      <a:cubicBezTo>
                        <a:pt x="87" y="42"/>
                        <a:pt x="87" y="42"/>
                        <a:pt x="87" y="42"/>
                      </a:cubicBezTo>
                      <a:cubicBezTo>
                        <a:pt x="87" y="42"/>
                        <a:pt x="87" y="42"/>
                        <a:pt x="87" y="42"/>
                      </a:cubicBezTo>
                      <a:cubicBezTo>
                        <a:pt x="87" y="42"/>
                        <a:pt x="87" y="42"/>
                        <a:pt x="87" y="42"/>
                      </a:cubicBezTo>
                      <a:cubicBezTo>
                        <a:pt x="87" y="42"/>
                        <a:pt x="86" y="42"/>
                        <a:pt x="86" y="42"/>
                      </a:cubicBezTo>
                      <a:cubicBezTo>
                        <a:pt x="87" y="43"/>
                        <a:pt x="87" y="42"/>
                        <a:pt x="87" y="42"/>
                      </a:cubicBezTo>
                      <a:cubicBezTo>
                        <a:pt x="88" y="43"/>
                        <a:pt x="88" y="42"/>
                        <a:pt x="88" y="42"/>
                      </a:cubicBezTo>
                      <a:cubicBezTo>
                        <a:pt x="88" y="43"/>
                        <a:pt x="87" y="43"/>
                        <a:pt x="87" y="44"/>
                      </a:cubicBezTo>
                      <a:cubicBezTo>
                        <a:pt x="87" y="44"/>
                        <a:pt x="87" y="44"/>
                        <a:pt x="87" y="44"/>
                      </a:cubicBezTo>
                      <a:cubicBezTo>
                        <a:pt x="87" y="44"/>
                        <a:pt x="87" y="44"/>
                        <a:pt x="87" y="44"/>
                      </a:cubicBezTo>
                      <a:cubicBezTo>
                        <a:pt x="87" y="44"/>
                        <a:pt x="86" y="44"/>
                        <a:pt x="86" y="44"/>
                      </a:cubicBezTo>
                      <a:cubicBezTo>
                        <a:pt x="86" y="44"/>
                        <a:pt x="86" y="44"/>
                        <a:pt x="87" y="44"/>
                      </a:cubicBezTo>
                      <a:cubicBezTo>
                        <a:pt x="87" y="44"/>
                        <a:pt x="87" y="45"/>
                        <a:pt x="87" y="45"/>
                      </a:cubicBezTo>
                      <a:cubicBezTo>
                        <a:pt x="86" y="44"/>
                        <a:pt x="86" y="44"/>
                        <a:pt x="86" y="44"/>
                      </a:cubicBezTo>
                      <a:cubicBezTo>
                        <a:pt x="86" y="44"/>
                        <a:pt x="86" y="44"/>
                        <a:pt x="86" y="44"/>
                      </a:cubicBezTo>
                      <a:cubicBezTo>
                        <a:pt x="86" y="45"/>
                        <a:pt x="86" y="45"/>
                        <a:pt x="86" y="45"/>
                      </a:cubicBezTo>
                      <a:cubicBezTo>
                        <a:pt x="86" y="45"/>
                        <a:pt x="86" y="45"/>
                        <a:pt x="86" y="45"/>
                      </a:cubicBezTo>
                      <a:cubicBezTo>
                        <a:pt x="85" y="45"/>
                        <a:pt x="85" y="45"/>
                        <a:pt x="86" y="45"/>
                      </a:cubicBezTo>
                      <a:cubicBezTo>
                        <a:pt x="86" y="45"/>
                        <a:pt x="86" y="45"/>
                        <a:pt x="86" y="45"/>
                      </a:cubicBezTo>
                      <a:cubicBezTo>
                        <a:pt x="86" y="45"/>
                        <a:pt x="86" y="45"/>
                        <a:pt x="85" y="45"/>
                      </a:cubicBezTo>
                      <a:cubicBezTo>
                        <a:pt x="85" y="45"/>
                        <a:pt x="85" y="45"/>
                        <a:pt x="85" y="45"/>
                      </a:cubicBezTo>
                      <a:cubicBezTo>
                        <a:pt x="85" y="45"/>
                        <a:pt x="85" y="45"/>
                        <a:pt x="85" y="45"/>
                      </a:cubicBezTo>
                      <a:cubicBezTo>
                        <a:pt x="85" y="45"/>
                        <a:pt x="85" y="45"/>
                        <a:pt x="85" y="45"/>
                      </a:cubicBezTo>
                      <a:cubicBezTo>
                        <a:pt x="85" y="45"/>
                        <a:pt x="85" y="45"/>
                        <a:pt x="85" y="45"/>
                      </a:cubicBezTo>
                      <a:cubicBezTo>
                        <a:pt x="85" y="45"/>
                        <a:pt x="85" y="44"/>
                        <a:pt x="85" y="44"/>
                      </a:cubicBezTo>
                      <a:cubicBezTo>
                        <a:pt x="85" y="44"/>
                        <a:pt x="85" y="44"/>
                        <a:pt x="85" y="44"/>
                      </a:cubicBezTo>
                      <a:cubicBezTo>
                        <a:pt x="84" y="44"/>
                        <a:pt x="85" y="44"/>
                        <a:pt x="84" y="44"/>
                      </a:cubicBezTo>
                      <a:cubicBezTo>
                        <a:pt x="84" y="44"/>
                        <a:pt x="84" y="44"/>
                        <a:pt x="84" y="45"/>
                      </a:cubicBezTo>
                      <a:cubicBezTo>
                        <a:pt x="84" y="45"/>
                        <a:pt x="84" y="44"/>
                        <a:pt x="84" y="45"/>
                      </a:cubicBezTo>
                      <a:cubicBezTo>
                        <a:pt x="84" y="45"/>
                        <a:pt x="83" y="45"/>
                        <a:pt x="83" y="45"/>
                      </a:cubicBezTo>
                      <a:cubicBezTo>
                        <a:pt x="83" y="45"/>
                        <a:pt x="83" y="45"/>
                        <a:pt x="83" y="45"/>
                      </a:cubicBezTo>
                      <a:cubicBezTo>
                        <a:pt x="83" y="45"/>
                        <a:pt x="83" y="45"/>
                        <a:pt x="83" y="46"/>
                      </a:cubicBezTo>
                      <a:cubicBezTo>
                        <a:pt x="83" y="46"/>
                        <a:pt x="83" y="45"/>
                        <a:pt x="83" y="45"/>
                      </a:cubicBezTo>
                      <a:cubicBezTo>
                        <a:pt x="83" y="46"/>
                        <a:pt x="83" y="46"/>
                        <a:pt x="82" y="47"/>
                      </a:cubicBezTo>
                      <a:cubicBezTo>
                        <a:pt x="82" y="46"/>
                        <a:pt x="82" y="46"/>
                        <a:pt x="82" y="46"/>
                      </a:cubicBezTo>
                      <a:cubicBezTo>
                        <a:pt x="82" y="47"/>
                        <a:pt x="82" y="46"/>
                        <a:pt x="82" y="47"/>
                      </a:cubicBezTo>
                      <a:cubicBezTo>
                        <a:pt x="82" y="47"/>
                        <a:pt x="82" y="47"/>
                        <a:pt x="82" y="47"/>
                      </a:cubicBezTo>
                      <a:cubicBezTo>
                        <a:pt x="81" y="47"/>
                        <a:pt x="81" y="48"/>
                        <a:pt x="81" y="48"/>
                      </a:cubicBezTo>
                      <a:cubicBezTo>
                        <a:pt x="81" y="48"/>
                        <a:pt x="81" y="48"/>
                        <a:pt x="81" y="48"/>
                      </a:cubicBezTo>
                      <a:cubicBezTo>
                        <a:pt x="81" y="49"/>
                        <a:pt x="81" y="49"/>
                        <a:pt x="80" y="49"/>
                      </a:cubicBezTo>
                      <a:cubicBezTo>
                        <a:pt x="80" y="49"/>
                        <a:pt x="81" y="49"/>
                        <a:pt x="81" y="49"/>
                      </a:cubicBezTo>
                      <a:cubicBezTo>
                        <a:pt x="80" y="49"/>
                        <a:pt x="79" y="49"/>
                        <a:pt x="79" y="50"/>
                      </a:cubicBezTo>
                      <a:cubicBezTo>
                        <a:pt x="79" y="50"/>
                        <a:pt x="79" y="50"/>
                        <a:pt x="78" y="50"/>
                      </a:cubicBezTo>
                      <a:cubicBezTo>
                        <a:pt x="78" y="50"/>
                        <a:pt x="79" y="50"/>
                        <a:pt x="78" y="51"/>
                      </a:cubicBezTo>
                      <a:cubicBezTo>
                        <a:pt x="78" y="50"/>
                        <a:pt x="79" y="50"/>
                        <a:pt x="78" y="49"/>
                      </a:cubicBezTo>
                      <a:cubicBezTo>
                        <a:pt x="79" y="49"/>
                        <a:pt x="79" y="49"/>
                        <a:pt x="79" y="49"/>
                      </a:cubicBezTo>
                      <a:cubicBezTo>
                        <a:pt x="79" y="49"/>
                        <a:pt x="79" y="49"/>
                        <a:pt x="79" y="49"/>
                      </a:cubicBezTo>
                      <a:cubicBezTo>
                        <a:pt x="80" y="48"/>
                        <a:pt x="80" y="47"/>
                        <a:pt x="81" y="46"/>
                      </a:cubicBezTo>
                      <a:cubicBezTo>
                        <a:pt x="82" y="46"/>
                        <a:pt x="82" y="46"/>
                        <a:pt x="82" y="46"/>
                      </a:cubicBezTo>
                      <a:cubicBezTo>
                        <a:pt x="82" y="46"/>
                        <a:pt x="82" y="46"/>
                        <a:pt x="82" y="46"/>
                      </a:cubicBezTo>
                      <a:cubicBezTo>
                        <a:pt x="82" y="46"/>
                        <a:pt x="82" y="46"/>
                        <a:pt x="82" y="46"/>
                      </a:cubicBezTo>
                      <a:cubicBezTo>
                        <a:pt x="82" y="46"/>
                        <a:pt x="82" y="46"/>
                        <a:pt x="82" y="46"/>
                      </a:cubicBezTo>
                      <a:cubicBezTo>
                        <a:pt x="82" y="46"/>
                        <a:pt x="82" y="46"/>
                        <a:pt x="82" y="46"/>
                      </a:cubicBezTo>
                      <a:cubicBezTo>
                        <a:pt x="82" y="46"/>
                        <a:pt x="82" y="45"/>
                        <a:pt x="83" y="46"/>
                      </a:cubicBezTo>
                      <a:cubicBezTo>
                        <a:pt x="83" y="46"/>
                        <a:pt x="82" y="46"/>
                        <a:pt x="82" y="45"/>
                      </a:cubicBezTo>
                      <a:cubicBezTo>
                        <a:pt x="83" y="45"/>
                        <a:pt x="83" y="45"/>
                        <a:pt x="83" y="45"/>
                      </a:cubicBezTo>
                      <a:cubicBezTo>
                        <a:pt x="83" y="45"/>
                        <a:pt x="83" y="45"/>
                        <a:pt x="83" y="45"/>
                      </a:cubicBezTo>
                      <a:cubicBezTo>
                        <a:pt x="83" y="45"/>
                        <a:pt x="83" y="45"/>
                        <a:pt x="83" y="45"/>
                      </a:cubicBezTo>
                      <a:cubicBezTo>
                        <a:pt x="82" y="45"/>
                        <a:pt x="83" y="45"/>
                        <a:pt x="83" y="45"/>
                      </a:cubicBezTo>
                      <a:cubicBezTo>
                        <a:pt x="83" y="45"/>
                        <a:pt x="83" y="45"/>
                        <a:pt x="83" y="45"/>
                      </a:cubicBezTo>
                      <a:cubicBezTo>
                        <a:pt x="84" y="45"/>
                        <a:pt x="83" y="44"/>
                        <a:pt x="83" y="44"/>
                      </a:cubicBezTo>
                      <a:cubicBezTo>
                        <a:pt x="83" y="44"/>
                        <a:pt x="83" y="44"/>
                        <a:pt x="83" y="44"/>
                      </a:cubicBezTo>
                      <a:cubicBezTo>
                        <a:pt x="83" y="44"/>
                        <a:pt x="83" y="44"/>
                        <a:pt x="83" y="44"/>
                      </a:cubicBezTo>
                      <a:cubicBezTo>
                        <a:pt x="83" y="44"/>
                        <a:pt x="83" y="44"/>
                        <a:pt x="83" y="44"/>
                      </a:cubicBezTo>
                      <a:cubicBezTo>
                        <a:pt x="84" y="44"/>
                        <a:pt x="84" y="44"/>
                        <a:pt x="84" y="44"/>
                      </a:cubicBezTo>
                      <a:cubicBezTo>
                        <a:pt x="83" y="44"/>
                        <a:pt x="83" y="44"/>
                        <a:pt x="83" y="43"/>
                      </a:cubicBezTo>
                      <a:cubicBezTo>
                        <a:pt x="83" y="43"/>
                        <a:pt x="83" y="43"/>
                        <a:pt x="83" y="43"/>
                      </a:cubicBezTo>
                      <a:cubicBezTo>
                        <a:pt x="83" y="44"/>
                        <a:pt x="82" y="44"/>
                        <a:pt x="82" y="44"/>
                      </a:cubicBezTo>
                      <a:cubicBezTo>
                        <a:pt x="82" y="44"/>
                        <a:pt x="82" y="44"/>
                        <a:pt x="82" y="44"/>
                      </a:cubicBezTo>
                      <a:cubicBezTo>
                        <a:pt x="82" y="44"/>
                        <a:pt x="82" y="44"/>
                        <a:pt x="82" y="44"/>
                      </a:cubicBezTo>
                      <a:cubicBezTo>
                        <a:pt x="82" y="44"/>
                        <a:pt x="82" y="44"/>
                        <a:pt x="83" y="44"/>
                      </a:cubicBezTo>
                      <a:cubicBezTo>
                        <a:pt x="82" y="45"/>
                        <a:pt x="82" y="44"/>
                        <a:pt x="82" y="45"/>
                      </a:cubicBezTo>
                      <a:cubicBezTo>
                        <a:pt x="82" y="44"/>
                        <a:pt x="82" y="44"/>
                        <a:pt x="82" y="44"/>
                      </a:cubicBezTo>
                      <a:cubicBezTo>
                        <a:pt x="82" y="44"/>
                        <a:pt x="82" y="45"/>
                        <a:pt x="82" y="45"/>
                      </a:cubicBezTo>
                      <a:cubicBezTo>
                        <a:pt x="82" y="45"/>
                        <a:pt x="82" y="45"/>
                        <a:pt x="81" y="44"/>
                      </a:cubicBezTo>
                      <a:cubicBezTo>
                        <a:pt x="81" y="45"/>
                        <a:pt x="82" y="45"/>
                        <a:pt x="82" y="45"/>
                      </a:cubicBezTo>
                      <a:cubicBezTo>
                        <a:pt x="82" y="45"/>
                        <a:pt x="82" y="46"/>
                        <a:pt x="81" y="45"/>
                      </a:cubicBezTo>
                      <a:cubicBezTo>
                        <a:pt x="81" y="45"/>
                        <a:pt x="81" y="45"/>
                        <a:pt x="82" y="45"/>
                      </a:cubicBezTo>
                      <a:cubicBezTo>
                        <a:pt x="82" y="45"/>
                        <a:pt x="82" y="45"/>
                        <a:pt x="81" y="45"/>
                      </a:cubicBezTo>
                      <a:cubicBezTo>
                        <a:pt x="81" y="45"/>
                        <a:pt x="81" y="45"/>
                        <a:pt x="81" y="44"/>
                      </a:cubicBezTo>
                      <a:cubicBezTo>
                        <a:pt x="81" y="45"/>
                        <a:pt x="81" y="45"/>
                        <a:pt x="81" y="45"/>
                      </a:cubicBezTo>
                      <a:cubicBezTo>
                        <a:pt x="81" y="45"/>
                        <a:pt x="81" y="45"/>
                        <a:pt x="80" y="45"/>
                      </a:cubicBezTo>
                      <a:cubicBezTo>
                        <a:pt x="80" y="45"/>
                        <a:pt x="80" y="45"/>
                        <a:pt x="79" y="45"/>
                      </a:cubicBezTo>
                      <a:cubicBezTo>
                        <a:pt x="79" y="45"/>
                        <a:pt x="79" y="45"/>
                        <a:pt x="79" y="44"/>
                      </a:cubicBezTo>
                      <a:cubicBezTo>
                        <a:pt x="79" y="45"/>
                        <a:pt x="79" y="45"/>
                        <a:pt x="79" y="45"/>
                      </a:cubicBezTo>
                      <a:cubicBezTo>
                        <a:pt x="79" y="45"/>
                        <a:pt x="79" y="44"/>
                        <a:pt x="80" y="45"/>
                      </a:cubicBezTo>
                      <a:cubicBezTo>
                        <a:pt x="80" y="44"/>
                        <a:pt x="80" y="43"/>
                        <a:pt x="81" y="43"/>
                      </a:cubicBezTo>
                      <a:cubicBezTo>
                        <a:pt x="81" y="43"/>
                        <a:pt x="81" y="43"/>
                        <a:pt x="81" y="43"/>
                      </a:cubicBezTo>
                      <a:cubicBezTo>
                        <a:pt x="81" y="43"/>
                        <a:pt x="81" y="43"/>
                        <a:pt x="81" y="43"/>
                      </a:cubicBezTo>
                      <a:cubicBezTo>
                        <a:pt x="81" y="43"/>
                        <a:pt x="81" y="42"/>
                        <a:pt x="81" y="42"/>
                      </a:cubicBezTo>
                      <a:cubicBezTo>
                        <a:pt x="81" y="42"/>
                        <a:pt x="81" y="42"/>
                        <a:pt x="81" y="42"/>
                      </a:cubicBezTo>
                      <a:cubicBezTo>
                        <a:pt x="82" y="42"/>
                        <a:pt x="82" y="42"/>
                        <a:pt x="82" y="42"/>
                      </a:cubicBezTo>
                      <a:cubicBezTo>
                        <a:pt x="82" y="42"/>
                        <a:pt x="82" y="42"/>
                        <a:pt x="82" y="42"/>
                      </a:cubicBezTo>
                      <a:cubicBezTo>
                        <a:pt x="82" y="42"/>
                        <a:pt x="83" y="42"/>
                        <a:pt x="83" y="41"/>
                      </a:cubicBezTo>
                      <a:cubicBezTo>
                        <a:pt x="83" y="42"/>
                        <a:pt x="82" y="42"/>
                        <a:pt x="82" y="42"/>
                      </a:cubicBezTo>
                      <a:cubicBezTo>
                        <a:pt x="83" y="43"/>
                        <a:pt x="82" y="43"/>
                        <a:pt x="82" y="43"/>
                      </a:cubicBezTo>
                      <a:cubicBezTo>
                        <a:pt x="82" y="43"/>
                        <a:pt x="83" y="43"/>
                        <a:pt x="83" y="43"/>
                      </a:cubicBezTo>
                      <a:cubicBezTo>
                        <a:pt x="83" y="43"/>
                        <a:pt x="83" y="43"/>
                        <a:pt x="84" y="43"/>
                      </a:cubicBezTo>
                      <a:cubicBezTo>
                        <a:pt x="84" y="44"/>
                        <a:pt x="83" y="43"/>
                        <a:pt x="83" y="44"/>
                      </a:cubicBezTo>
                      <a:cubicBezTo>
                        <a:pt x="84" y="44"/>
                        <a:pt x="84" y="44"/>
                        <a:pt x="84" y="44"/>
                      </a:cubicBezTo>
                      <a:cubicBezTo>
                        <a:pt x="84" y="43"/>
                        <a:pt x="84" y="43"/>
                        <a:pt x="84" y="43"/>
                      </a:cubicBezTo>
                      <a:cubicBezTo>
                        <a:pt x="84" y="43"/>
                        <a:pt x="84" y="43"/>
                        <a:pt x="84" y="43"/>
                      </a:cubicBezTo>
                      <a:cubicBezTo>
                        <a:pt x="84" y="43"/>
                        <a:pt x="84" y="43"/>
                        <a:pt x="84" y="43"/>
                      </a:cubicBezTo>
                      <a:cubicBezTo>
                        <a:pt x="84" y="43"/>
                        <a:pt x="84" y="43"/>
                        <a:pt x="84" y="43"/>
                      </a:cubicBezTo>
                      <a:cubicBezTo>
                        <a:pt x="85" y="43"/>
                        <a:pt x="85" y="43"/>
                        <a:pt x="85" y="43"/>
                      </a:cubicBezTo>
                      <a:cubicBezTo>
                        <a:pt x="84" y="43"/>
                        <a:pt x="84" y="43"/>
                        <a:pt x="84" y="43"/>
                      </a:cubicBezTo>
                      <a:cubicBezTo>
                        <a:pt x="84" y="42"/>
                        <a:pt x="84" y="42"/>
                        <a:pt x="85" y="42"/>
                      </a:cubicBezTo>
                      <a:cubicBezTo>
                        <a:pt x="85" y="42"/>
                        <a:pt x="85" y="42"/>
                        <a:pt x="84" y="42"/>
                      </a:cubicBezTo>
                      <a:cubicBezTo>
                        <a:pt x="84" y="42"/>
                        <a:pt x="84" y="42"/>
                        <a:pt x="84" y="42"/>
                      </a:cubicBezTo>
                      <a:cubicBezTo>
                        <a:pt x="84" y="41"/>
                        <a:pt x="84" y="41"/>
                        <a:pt x="85" y="42"/>
                      </a:cubicBezTo>
                      <a:cubicBezTo>
                        <a:pt x="86" y="41"/>
                        <a:pt x="86" y="40"/>
                        <a:pt x="87" y="40"/>
                      </a:cubicBezTo>
                      <a:cubicBezTo>
                        <a:pt x="87" y="40"/>
                        <a:pt x="86" y="40"/>
                        <a:pt x="86" y="40"/>
                      </a:cubicBezTo>
                      <a:cubicBezTo>
                        <a:pt x="87" y="41"/>
                        <a:pt x="86" y="40"/>
                        <a:pt x="87" y="40"/>
                      </a:cubicBezTo>
                      <a:cubicBezTo>
                        <a:pt x="87" y="40"/>
                        <a:pt x="87" y="40"/>
                        <a:pt x="87" y="40"/>
                      </a:cubicBezTo>
                      <a:cubicBezTo>
                        <a:pt x="87" y="39"/>
                        <a:pt x="87" y="40"/>
                        <a:pt x="87" y="39"/>
                      </a:cubicBezTo>
                      <a:cubicBezTo>
                        <a:pt x="87" y="40"/>
                        <a:pt x="87" y="40"/>
                        <a:pt x="87" y="40"/>
                      </a:cubicBezTo>
                      <a:cubicBezTo>
                        <a:pt x="88" y="40"/>
                        <a:pt x="88" y="40"/>
                        <a:pt x="87" y="40"/>
                      </a:cubicBezTo>
                      <a:cubicBezTo>
                        <a:pt x="88" y="39"/>
                        <a:pt x="88" y="39"/>
                        <a:pt x="88" y="39"/>
                      </a:cubicBezTo>
                      <a:cubicBezTo>
                        <a:pt x="88" y="39"/>
                        <a:pt x="88" y="39"/>
                        <a:pt x="88" y="39"/>
                      </a:cubicBezTo>
                      <a:cubicBezTo>
                        <a:pt x="89" y="39"/>
                        <a:pt x="88" y="39"/>
                        <a:pt x="89" y="39"/>
                      </a:cubicBezTo>
                      <a:cubicBezTo>
                        <a:pt x="89" y="39"/>
                        <a:pt x="88" y="39"/>
                        <a:pt x="88" y="38"/>
                      </a:cubicBezTo>
                      <a:cubicBezTo>
                        <a:pt x="88" y="38"/>
                        <a:pt x="88" y="38"/>
                        <a:pt x="88" y="39"/>
                      </a:cubicBezTo>
                      <a:cubicBezTo>
                        <a:pt x="88" y="39"/>
                        <a:pt x="88" y="38"/>
                        <a:pt x="88" y="38"/>
                      </a:cubicBezTo>
                      <a:cubicBezTo>
                        <a:pt x="88" y="38"/>
                        <a:pt x="88" y="38"/>
                        <a:pt x="88" y="38"/>
                      </a:cubicBezTo>
                      <a:cubicBezTo>
                        <a:pt x="89" y="38"/>
                        <a:pt x="89" y="38"/>
                        <a:pt x="89" y="38"/>
                      </a:cubicBezTo>
                      <a:cubicBezTo>
                        <a:pt x="89" y="38"/>
                        <a:pt x="89" y="38"/>
                        <a:pt x="89" y="38"/>
                      </a:cubicBezTo>
                      <a:cubicBezTo>
                        <a:pt x="89" y="38"/>
                        <a:pt x="89" y="38"/>
                        <a:pt x="89" y="38"/>
                      </a:cubicBezTo>
                      <a:cubicBezTo>
                        <a:pt x="89" y="38"/>
                        <a:pt x="90" y="38"/>
                        <a:pt x="90" y="38"/>
                      </a:cubicBezTo>
                      <a:cubicBezTo>
                        <a:pt x="90" y="38"/>
                        <a:pt x="90" y="38"/>
                        <a:pt x="90" y="37"/>
                      </a:cubicBezTo>
                      <a:cubicBezTo>
                        <a:pt x="91" y="38"/>
                        <a:pt x="90" y="37"/>
                        <a:pt x="90" y="37"/>
                      </a:cubicBezTo>
                      <a:cubicBezTo>
                        <a:pt x="91" y="36"/>
                        <a:pt x="91" y="36"/>
                        <a:pt x="91" y="36"/>
                      </a:cubicBezTo>
                      <a:cubicBezTo>
                        <a:pt x="91" y="35"/>
                        <a:pt x="92" y="36"/>
                        <a:pt x="92" y="35"/>
                      </a:cubicBezTo>
                      <a:cubicBezTo>
                        <a:pt x="92" y="35"/>
                        <a:pt x="92" y="36"/>
                        <a:pt x="91" y="35"/>
                      </a:cubicBezTo>
                      <a:cubicBezTo>
                        <a:pt x="91" y="35"/>
                        <a:pt x="91" y="35"/>
                        <a:pt x="92" y="35"/>
                      </a:cubicBezTo>
                      <a:cubicBezTo>
                        <a:pt x="91" y="35"/>
                        <a:pt x="91" y="35"/>
                        <a:pt x="91" y="35"/>
                      </a:cubicBezTo>
                      <a:cubicBezTo>
                        <a:pt x="91" y="36"/>
                        <a:pt x="91" y="36"/>
                        <a:pt x="91" y="36"/>
                      </a:cubicBezTo>
                      <a:cubicBezTo>
                        <a:pt x="91" y="36"/>
                        <a:pt x="91" y="36"/>
                        <a:pt x="91" y="36"/>
                      </a:cubicBezTo>
                      <a:cubicBezTo>
                        <a:pt x="91" y="36"/>
                        <a:pt x="91" y="36"/>
                        <a:pt x="91" y="36"/>
                      </a:cubicBezTo>
                      <a:cubicBezTo>
                        <a:pt x="91" y="36"/>
                        <a:pt x="91" y="36"/>
                        <a:pt x="91" y="36"/>
                      </a:cubicBezTo>
                      <a:cubicBezTo>
                        <a:pt x="91" y="36"/>
                        <a:pt x="90" y="36"/>
                        <a:pt x="91" y="36"/>
                      </a:cubicBezTo>
                      <a:cubicBezTo>
                        <a:pt x="90" y="36"/>
                        <a:pt x="90" y="36"/>
                        <a:pt x="90" y="37"/>
                      </a:cubicBezTo>
                      <a:cubicBezTo>
                        <a:pt x="89" y="37"/>
                        <a:pt x="89" y="37"/>
                        <a:pt x="89" y="38"/>
                      </a:cubicBezTo>
                      <a:cubicBezTo>
                        <a:pt x="89" y="38"/>
                        <a:pt x="89" y="38"/>
                        <a:pt x="89" y="38"/>
                      </a:cubicBezTo>
                      <a:cubicBezTo>
                        <a:pt x="88" y="37"/>
                        <a:pt x="88" y="37"/>
                        <a:pt x="89" y="37"/>
                      </a:cubicBezTo>
                      <a:cubicBezTo>
                        <a:pt x="88" y="37"/>
                        <a:pt x="88" y="37"/>
                        <a:pt x="88" y="37"/>
                      </a:cubicBezTo>
                      <a:cubicBezTo>
                        <a:pt x="88" y="37"/>
                        <a:pt x="88" y="37"/>
                        <a:pt x="88" y="38"/>
                      </a:cubicBezTo>
                      <a:cubicBezTo>
                        <a:pt x="88" y="38"/>
                        <a:pt x="88" y="37"/>
                        <a:pt x="88" y="37"/>
                      </a:cubicBezTo>
                      <a:cubicBezTo>
                        <a:pt x="88" y="37"/>
                        <a:pt x="88" y="38"/>
                        <a:pt x="88" y="38"/>
                      </a:cubicBezTo>
                      <a:cubicBezTo>
                        <a:pt x="88" y="38"/>
                        <a:pt x="87" y="38"/>
                        <a:pt x="87" y="38"/>
                      </a:cubicBezTo>
                      <a:cubicBezTo>
                        <a:pt x="87" y="38"/>
                        <a:pt x="87" y="38"/>
                        <a:pt x="87" y="38"/>
                      </a:cubicBezTo>
                      <a:cubicBezTo>
                        <a:pt x="87" y="38"/>
                        <a:pt x="87" y="38"/>
                        <a:pt x="87" y="38"/>
                      </a:cubicBezTo>
                      <a:cubicBezTo>
                        <a:pt x="87" y="38"/>
                        <a:pt x="86" y="38"/>
                        <a:pt x="87" y="38"/>
                      </a:cubicBezTo>
                      <a:cubicBezTo>
                        <a:pt x="87" y="38"/>
                        <a:pt x="87" y="39"/>
                        <a:pt x="87" y="39"/>
                      </a:cubicBezTo>
                      <a:cubicBezTo>
                        <a:pt x="86" y="38"/>
                        <a:pt x="86" y="39"/>
                        <a:pt x="86" y="38"/>
                      </a:cubicBezTo>
                      <a:cubicBezTo>
                        <a:pt x="86" y="38"/>
                        <a:pt x="86" y="39"/>
                        <a:pt x="86" y="39"/>
                      </a:cubicBezTo>
                      <a:cubicBezTo>
                        <a:pt x="86" y="39"/>
                        <a:pt x="86" y="38"/>
                        <a:pt x="85" y="39"/>
                      </a:cubicBezTo>
                      <a:cubicBezTo>
                        <a:pt x="85" y="38"/>
                        <a:pt x="85" y="38"/>
                        <a:pt x="85" y="39"/>
                      </a:cubicBezTo>
                      <a:cubicBezTo>
                        <a:pt x="85" y="38"/>
                        <a:pt x="84" y="38"/>
                        <a:pt x="84" y="38"/>
                      </a:cubicBezTo>
                      <a:cubicBezTo>
                        <a:pt x="84" y="38"/>
                        <a:pt x="84" y="38"/>
                        <a:pt x="84" y="38"/>
                      </a:cubicBezTo>
                      <a:cubicBezTo>
                        <a:pt x="85" y="39"/>
                        <a:pt x="84" y="38"/>
                        <a:pt x="84" y="39"/>
                      </a:cubicBezTo>
                      <a:cubicBezTo>
                        <a:pt x="84" y="38"/>
                        <a:pt x="84" y="38"/>
                        <a:pt x="83" y="38"/>
                      </a:cubicBezTo>
                      <a:cubicBezTo>
                        <a:pt x="83" y="38"/>
                        <a:pt x="83" y="38"/>
                        <a:pt x="83" y="38"/>
                      </a:cubicBezTo>
                      <a:cubicBezTo>
                        <a:pt x="83" y="38"/>
                        <a:pt x="83" y="38"/>
                        <a:pt x="83" y="38"/>
                      </a:cubicBezTo>
                      <a:cubicBezTo>
                        <a:pt x="83" y="38"/>
                        <a:pt x="84" y="38"/>
                        <a:pt x="84" y="38"/>
                      </a:cubicBezTo>
                      <a:cubicBezTo>
                        <a:pt x="84" y="38"/>
                        <a:pt x="84" y="38"/>
                        <a:pt x="84" y="38"/>
                      </a:cubicBezTo>
                      <a:cubicBezTo>
                        <a:pt x="85" y="38"/>
                        <a:pt x="84" y="37"/>
                        <a:pt x="84" y="37"/>
                      </a:cubicBezTo>
                      <a:cubicBezTo>
                        <a:pt x="84" y="37"/>
                        <a:pt x="85" y="37"/>
                        <a:pt x="85" y="37"/>
                      </a:cubicBezTo>
                      <a:cubicBezTo>
                        <a:pt x="85" y="37"/>
                        <a:pt x="84" y="37"/>
                        <a:pt x="84" y="36"/>
                      </a:cubicBezTo>
                      <a:cubicBezTo>
                        <a:pt x="85" y="37"/>
                        <a:pt x="83" y="37"/>
                        <a:pt x="84" y="38"/>
                      </a:cubicBezTo>
                      <a:cubicBezTo>
                        <a:pt x="84" y="38"/>
                        <a:pt x="84" y="37"/>
                        <a:pt x="84" y="37"/>
                      </a:cubicBezTo>
                      <a:cubicBezTo>
                        <a:pt x="84" y="37"/>
                        <a:pt x="84" y="37"/>
                        <a:pt x="83" y="37"/>
                      </a:cubicBezTo>
                      <a:cubicBezTo>
                        <a:pt x="83" y="37"/>
                        <a:pt x="83" y="37"/>
                        <a:pt x="83" y="37"/>
                      </a:cubicBezTo>
                      <a:cubicBezTo>
                        <a:pt x="83" y="37"/>
                        <a:pt x="83" y="37"/>
                        <a:pt x="83" y="37"/>
                      </a:cubicBezTo>
                      <a:cubicBezTo>
                        <a:pt x="83" y="37"/>
                        <a:pt x="83" y="37"/>
                        <a:pt x="83" y="37"/>
                      </a:cubicBezTo>
                      <a:cubicBezTo>
                        <a:pt x="83" y="37"/>
                        <a:pt x="83" y="37"/>
                        <a:pt x="83" y="37"/>
                      </a:cubicBezTo>
                      <a:cubicBezTo>
                        <a:pt x="84" y="38"/>
                        <a:pt x="83" y="37"/>
                        <a:pt x="83" y="38"/>
                      </a:cubicBezTo>
                      <a:cubicBezTo>
                        <a:pt x="83" y="37"/>
                        <a:pt x="83" y="38"/>
                        <a:pt x="83" y="38"/>
                      </a:cubicBezTo>
                      <a:cubicBezTo>
                        <a:pt x="83" y="38"/>
                        <a:pt x="83" y="37"/>
                        <a:pt x="83" y="37"/>
                      </a:cubicBezTo>
                      <a:cubicBezTo>
                        <a:pt x="83" y="37"/>
                        <a:pt x="83" y="37"/>
                        <a:pt x="82" y="37"/>
                      </a:cubicBezTo>
                      <a:cubicBezTo>
                        <a:pt x="82" y="37"/>
                        <a:pt x="83" y="38"/>
                        <a:pt x="83" y="38"/>
                      </a:cubicBezTo>
                      <a:cubicBezTo>
                        <a:pt x="82" y="37"/>
                        <a:pt x="82" y="38"/>
                        <a:pt x="82" y="38"/>
                      </a:cubicBezTo>
                      <a:cubicBezTo>
                        <a:pt x="81" y="37"/>
                        <a:pt x="80" y="37"/>
                        <a:pt x="80" y="37"/>
                      </a:cubicBezTo>
                      <a:cubicBezTo>
                        <a:pt x="80" y="37"/>
                        <a:pt x="80" y="37"/>
                        <a:pt x="80" y="38"/>
                      </a:cubicBezTo>
                      <a:cubicBezTo>
                        <a:pt x="80" y="38"/>
                        <a:pt x="80" y="38"/>
                        <a:pt x="80" y="37"/>
                      </a:cubicBezTo>
                      <a:cubicBezTo>
                        <a:pt x="81" y="38"/>
                        <a:pt x="80" y="37"/>
                        <a:pt x="81" y="38"/>
                      </a:cubicBezTo>
                      <a:cubicBezTo>
                        <a:pt x="81" y="38"/>
                        <a:pt x="80" y="38"/>
                        <a:pt x="80" y="38"/>
                      </a:cubicBezTo>
                      <a:cubicBezTo>
                        <a:pt x="80" y="38"/>
                        <a:pt x="80" y="38"/>
                        <a:pt x="81" y="38"/>
                      </a:cubicBezTo>
                      <a:cubicBezTo>
                        <a:pt x="81" y="38"/>
                        <a:pt x="81" y="38"/>
                        <a:pt x="81" y="38"/>
                      </a:cubicBezTo>
                      <a:cubicBezTo>
                        <a:pt x="81" y="39"/>
                        <a:pt x="80" y="39"/>
                        <a:pt x="80" y="39"/>
                      </a:cubicBezTo>
                      <a:cubicBezTo>
                        <a:pt x="80" y="39"/>
                        <a:pt x="80" y="39"/>
                        <a:pt x="80" y="39"/>
                      </a:cubicBezTo>
                      <a:cubicBezTo>
                        <a:pt x="80" y="38"/>
                        <a:pt x="80" y="38"/>
                        <a:pt x="80" y="38"/>
                      </a:cubicBezTo>
                      <a:cubicBezTo>
                        <a:pt x="80" y="38"/>
                        <a:pt x="80" y="38"/>
                        <a:pt x="80" y="38"/>
                      </a:cubicBezTo>
                      <a:cubicBezTo>
                        <a:pt x="79" y="37"/>
                        <a:pt x="80" y="38"/>
                        <a:pt x="79" y="38"/>
                      </a:cubicBezTo>
                      <a:cubicBezTo>
                        <a:pt x="79" y="38"/>
                        <a:pt x="79" y="38"/>
                        <a:pt x="79" y="38"/>
                      </a:cubicBezTo>
                      <a:cubicBezTo>
                        <a:pt x="79" y="39"/>
                        <a:pt x="79" y="38"/>
                        <a:pt x="80" y="38"/>
                      </a:cubicBezTo>
                      <a:cubicBezTo>
                        <a:pt x="80" y="39"/>
                        <a:pt x="80" y="39"/>
                        <a:pt x="79" y="39"/>
                      </a:cubicBezTo>
                      <a:cubicBezTo>
                        <a:pt x="79" y="39"/>
                        <a:pt x="80" y="39"/>
                        <a:pt x="79" y="39"/>
                      </a:cubicBezTo>
                      <a:cubicBezTo>
                        <a:pt x="79" y="39"/>
                        <a:pt x="79" y="39"/>
                        <a:pt x="79" y="39"/>
                      </a:cubicBezTo>
                      <a:cubicBezTo>
                        <a:pt x="79" y="39"/>
                        <a:pt x="79" y="39"/>
                        <a:pt x="79" y="38"/>
                      </a:cubicBezTo>
                      <a:cubicBezTo>
                        <a:pt x="79" y="39"/>
                        <a:pt x="79" y="39"/>
                        <a:pt x="79" y="39"/>
                      </a:cubicBezTo>
                      <a:cubicBezTo>
                        <a:pt x="79" y="39"/>
                        <a:pt x="78" y="39"/>
                        <a:pt x="78" y="39"/>
                      </a:cubicBezTo>
                      <a:cubicBezTo>
                        <a:pt x="78" y="39"/>
                        <a:pt x="78" y="39"/>
                        <a:pt x="78" y="39"/>
                      </a:cubicBezTo>
                      <a:cubicBezTo>
                        <a:pt x="79" y="40"/>
                        <a:pt x="79" y="39"/>
                        <a:pt x="80" y="39"/>
                      </a:cubicBezTo>
                      <a:cubicBezTo>
                        <a:pt x="80" y="40"/>
                        <a:pt x="80" y="40"/>
                        <a:pt x="80" y="40"/>
                      </a:cubicBezTo>
                      <a:cubicBezTo>
                        <a:pt x="80" y="40"/>
                        <a:pt x="81" y="40"/>
                        <a:pt x="81" y="40"/>
                      </a:cubicBezTo>
                      <a:cubicBezTo>
                        <a:pt x="81" y="40"/>
                        <a:pt x="81" y="40"/>
                        <a:pt x="81" y="40"/>
                      </a:cubicBezTo>
                      <a:cubicBezTo>
                        <a:pt x="81" y="40"/>
                        <a:pt x="81" y="40"/>
                        <a:pt x="82" y="40"/>
                      </a:cubicBezTo>
                      <a:cubicBezTo>
                        <a:pt x="81" y="40"/>
                        <a:pt x="81" y="41"/>
                        <a:pt x="81" y="41"/>
                      </a:cubicBezTo>
                      <a:cubicBezTo>
                        <a:pt x="81" y="41"/>
                        <a:pt x="81" y="41"/>
                        <a:pt x="81" y="40"/>
                      </a:cubicBezTo>
                      <a:cubicBezTo>
                        <a:pt x="81" y="40"/>
                        <a:pt x="81" y="40"/>
                        <a:pt x="81" y="41"/>
                      </a:cubicBezTo>
                      <a:cubicBezTo>
                        <a:pt x="81" y="40"/>
                        <a:pt x="80" y="41"/>
                        <a:pt x="80" y="40"/>
                      </a:cubicBezTo>
                      <a:cubicBezTo>
                        <a:pt x="80" y="40"/>
                        <a:pt x="80" y="40"/>
                        <a:pt x="80" y="40"/>
                      </a:cubicBezTo>
                      <a:cubicBezTo>
                        <a:pt x="80" y="40"/>
                        <a:pt x="80" y="40"/>
                        <a:pt x="80" y="40"/>
                      </a:cubicBezTo>
                      <a:cubicBezTo>
                        <a:pt x="80" y="40"/>
                        <a:pt x="79" y="40"/>
                        <a:pt x="80" y="40"/>
                      </a:cubicBezTo>
                      <a:cubicBezTo>
                        <a:pt x="80" y="41"/>
                        <a:pt x="80" y="40"/>
                        <a:pt x="80" y="41"/>
                      </a:cubicBezTo>
                      <a:cubicBezTo>
                        <a:pt x="80" y="41"/>
                        <a:pt x="80" y="41"/>
                        <a:pt x="80" y="41"/>
                      </a:cubicBezTo>
                      <a:cubicBezTo>
                        <a:pt x="80" y="41"/>
                        <a:pt x="80" y="41"/>
                        <a:pt x="80" y="41"/>
                      </a:cubicBezTo>
                      <a:cubicBezTo>
                        <a:pt x="79" y="41"/>
                        <a:pt x="80" y="42"/>
                        <a:pt x="79" y="42"/>
                      </a:cubicBezTo>
                      <a:cubicBezTo>
                        <a:pt x="79" y="42"/>
                        <a:pt x="79" y="42"/>
                        <a:pt x="79" y="42"/>
                      </a:cubicBezTo>
                      <a:cubicBezTo>
                        <a:pt x="79" y="42"/>
                        <a:pt x="78" y="42"/>
                        <a:pt x="78" y="43"/>
                      </a:cubicBezTo>
                      <a:cubicBezTo>
                        <a:pt x="78" y="43"/>
                        <a:pt x="78" y="43"/>
                        <a:pt x="78" y="43"/>
                      </a:cubicBezTo>
                      <a:cubicBezTo>
                        <a:pt x="77" y="42"/>
                        <a:pt x="77" y="43"/>
                        <a:pt x="77" y="43"/>
                      </a:cubicBezTo>
                      <a:cubicBezTo>
                        <a:pt x="78" y="43"/>
                        <a:pt x="78" y="43"/>
                        <a:pt x="78" y="43"/>
                      </a:cubicBezTo>
                      <a:cubicBezTo>
                        <a:pt x="78" y="43"/>
                        <a:pt x="78" y="43"/>
                        <a:pt x="78" y="44"/>
                      </a:cubicBezTo>
                      <a:cubicBezTo>
                        <a:pt x="78" y="43"/>
                        <a:pt x="77" y="43"/>
                        <a:pt x="77" y="43"/>
                      </a:cubicBezTo>
                      <a:cubicBezTo>
                        <a:pt x="77" y="43"/>
                        <a:pt x="77" y="43"/>
                        <a:pt x="77" y="43"/>
                      </a:cubicBezTo>
                      <a:cubicBezTo>
                        <a:pt x="77" y="43"/>
                        <a:pt x="77" y="43"/>
                        <a:pt x="76" y="43"/>
                      </a:cubicBezTo>
                      <a:cubicBezTo>
                        <a:pt x="76" y="43"/>
                        <a:pt x="76" y="43"/>
                        <a:pt x="76" y="43"/>
                      </a:cubicBezTo>
                      <a:cubicBezTo>
                        <a:pt x="77" y="44"/>
                        <a:pt x="76" y="43"/>
                        <a:pt x="77" y="44"/>
                      </a:cubicBezTo>
                      <a:cubicBezTo>
                        <a:pt x="76" y="44"/>
                        <a:pt x="77" y="44"/>
                        <a:pt x="76" y="44"/>
                      </a:cubicBezTo>
                      <a:cubicBezTo>
                        <a:pt x="76" y="44"/>
                        <a:pt x="76" y="44"/>
                        <a:pt x="75" y="44"/>
                      </a:cubicBezTo>
                      <a:cubicBezTo>
                        <a:pt x="75" y="43"/>
                        <a:pt x="76" y="43"/>
                        <a:pt x="75" y="43"/>
                      </a:cubicBezTo>
                      <a:cubicBezTo>
                        <a:pt x="75" y="43"/>
                        <a:pt x="76" y="44"/>
                        <a:pt x="76" y="44"/>
                      </a:cubicBezTo>
                      <a:cubicBezTo>
                        <a:pt x="76" y="43"/>
                        <a:pt x="76" y="43"/>
                        <a:pt x="76" y="43"/>
                      </a:cubicBezTo>
                      <a:cubicBezTo>
                        <a:pt x="76" y="43"/>
                        <a:pt x="76" y="42"/>
                        <a:pt x="76" y="43"/>
                      </a:cubicBezTo>
                      <a:cubicBezTo>
                        <a:pt x="76" y="42"/>
                        <a:pt x="76" y="42"/>
                        <a:pt x="76" y="42"/>
                      </a:cubicBezTo>
                      <a:cubicBezTo>
                        <a:pt x="76" y="42"/>
                        <a:pt x="76" y="42"/>
                        <a:pt x="76" y="42"/>
                      </a:cubicBezTo>
                      <a:cubicBezTo>
                        <a:pt x="76" y="42"/>
                        <a:pt x="76" y="41"/>
                        <a:pt x="77" y="42"/>
                      </a:cubicBezTo>
                      <a:cubicBezTo>
                        <a:pt x="77" y="42"/>
                        <a:pt x="77" y="41"/>
                        <a:pt x="77" y="42"/>
                      </a:cubicBezTo>
                      <a:cubicBezTo>
                        <a:pt x="77" y="41"/>
                        <a:pt x="77" y="42"/>
                        <a:pt x="77" y="41"/>
                      </a:cubicBezTo>
                      <a:cubicBezTo>
                        <a:pt x="77" y="42"/>
                        <a:pt x="77" y="42"/>
                        <a:pt x="77" y="42"/>
                      </a:cubicBezTo>
                      <a:cubicBezTo>
                        <a:pt x="78" y="42"/>
                        <a:pt x="78" y="42"/>
                        <a:pt x="77" y="41"/>
                      </a:cubicBezTo>
                      <a:cubicBezTo>
                        <a:pt x="77" y="41"/>
                        <a:pt x="77" y="41"/>
                        <a:pt x="77" y="41"/>
                      </a:cubicBezTo>
                      <a:cubicBezTo>
                        <a:pt x="77" y="41"/>
                        <a:pt x="77" y="41"/>
                        <a:pt x="76" y="41"/>
                      </a:cubicBezTo>
                      <a:cubicBezTo>
                        <a:pt x="77" y="40"/>
                        <a:pt x="78" y="42"/>
                        <a:pt x="78" y="41"/>
                      </a:cubicBezTo>
                      <a:cubicBezTo>
                        <a:pt x="78" y="41"/>
                        <a:pt x="78" y="41"/>
                        <a:pt x="78" y="41"/>
                      </a:cubicBezTo>
                      <a:cubicBezTo>
                        <a:pt x="78" y="41"/>
                        <a:pt x="78" y="41"/>
                        <a:pt x="78" y="41"/>
                      </a:cubicBezTo>
                      <a:cubicBezTo>
                        <a:pt x="78" y="41"/>
                        <a:pt x="78" y="41"/>
                        <a:pt x="77" y="41"/>
                      </a:cubicBezTo>
                      <a:cubicBezTo>
                        <a:pt x="78" y="41"/>
                        <a:pt x="78" y="40"/>
                        <a:pt x="78" y="40"/>
                      </a:cubicBezTo>
                      <a:cubicBezTo>
                        <a:pt x="78" y="40"/>
                        <a:pt x="78" y="40"/>
                        <a:pt x="78" y="40"/>
                      </a:cubicBezTo>
                      <a:cubicBezTo>
                        <a:pt x="79" y="40"/>
                        <a:pt x="79" y="40"/>
                        <a:pt x="79" y="40"/>
                      </a:cubicBezTo>
                      <a:cubicBezTo>
                        <a:pt x="79" y="40"/>
                        <a:pt x="79" y="40"/>
                        <a:pt x="79" y="40"/>
                      </a:cubicBezTo>
                      <a:cubicBezTo>
                        <a:pt x="79" y="40"/>
                        <a:pt x="79" y="40"/>
                        <a:pt x="79" y="40"/>
                      </a:cubicBezTo>
                      <a:cubicBezTo>
                        <a:pt x="79" y="40"/>
                        <a:pt x="79" y="40"/>
                        <a:pt x="79" y="40"/>
                      </a:cubicBezTo>
                      <a:cubicBezTo>
                        <a:pt x="79" y="40"/>
                        <a:pt x="78" y="39"/>
                        <a:pt x="78" y="40"/>
                      </a:cubicBezTo>
                      <a:cubicBezTo>
                        <a:pt x="78" y="40"/>
                        <a:pt x="78" y="38"/>
                        <a:pt x="77" y="38"/>
                      </a:cubicBezTo>
                      <a:cubicBezTo>
                        <a:pt x="78" y="39"/>
                        <a:pt x="78" y="39"/>
                        <a:pt x="77" y="39"/>
                      </a:cubicBezTo>
                      <a:cubicBezTo>
                        <a:pt x="77" y="39"/>
                        <a:pt x="77" y="39"/>
                        <a:pt x="77" y="40"/>
                      </a:cubicBezTo>
                      <a:cubicBezTo>
                        <a:pt x="77" y="39"/>
                        <a:pt x="77" y="39"/>
                        <a:pt x="77" y="39"/>
                      </a:cubicBezTo>
                      <a:cubicBezTo>
                        <a:pt x="77" y="39"/>
                        <a:pt x="77" y="39"/>
                        <a:pt x="77" y="39"/>
                      </a:cubicBezTo>
                      <a:cubicBezTo>
                        <a:pt x="77" y="39"/>
                        <a:pt x="77" y="39"/>
                        <a:pt x="76" y="39"/>
                      </a:cubicBezTo>
                      <a:cubicBezTo>
                        <a:pt x="77" y="39"/>
                        <a:pt x="77" y="38"/>
                        <a:pt x="77" y="38"/>
                      </a:cubicBezTo>
                      <a:cubicBezTo>
                        <a:pt x="77" y="38"/>
                        <a:pt x="77" y="38"/>
                        <a:pt x="76" y="38"/>
                      </a:cubicBezTo>
                      <a:cubicBezTo>
                        <a:pt x="77" y="38"/>
                        <a:pt x="77" y="37"/>
                        <a:pt x="77" y="37"/>
                      </a:cubicBezTo>
                      <a:cubicBezTo>
                        <a:pt x="77" y="37"/>
                        <a:pt x="77" y="38"/>
                        <a:pt x="78" y="38"/>
                      </a:cubicBezTo>
                      <a:cubicBezTo>
                        <a:pt x="78" y="37"/>
                        <a:pt x="78" y="37"/>
                        <a:pt x="77" y="37"/>
                      </a:cubicBezTo>
                      <a:cubicBezTo>
                        <a:pt x="78" y="37"/>
                        <a:pt x="78" y="37"/>
                        <a:pt x="78" y="36"/>
                      </a:cubicBezTo>
                      <a:cubicBezTo>
                        <a:pt x="78" y="37"/>
                        <a:pt x="78" y="37"/>
                        <a:pt x="79" y="37"/>
                      </a:cubicBezTo>
                      <a:cubicBezTo>
                        <a:pt x="79" y="37"/>
                        <a:pt x="78" y="36"/>
                        <a:pt x="79" y="37"/>
                      </a:cubicBezTo>
                      <a:cubicBezTo>
                        <a:pt x="79" y="37"/>
                        <a:pt x="79" y="36"/>
                        <a:pt x="79" y="36"/>
                      </a:cubicBezTo>
                      <a:cubicBezTo>
                        <a:pt x="78" y="36"/>
                        <a:pt x="79" y="36"/>
                        <a:pt x="79" y="36"/>
                      </a:cubicBezTo>
                      <a:cubicBezTo>
                        <a:pt x="79" y="36"/>
                        <a:pt x="79" y="37"/>
                        <a:pt x="79" y="37"/>
                      </a:cubicBezTo>
                      <a:cubicBezTo>
                        <a:pt x="79" y="37"/>
                        <a:pt x="79" y="37"/>
                        <a:pt x="79" y="37"/>
                      </a:cubicBezTo>
                      <a:cubicBezTo>
                        <a:pt x="79" y="37"/>
                        <a:pt x="79" y="37"/>
                        <a:pt x="79" y="37"/>
                      </a:cubicBezTo>
                      <a:cubicBezTo>
                        <a:pt x="79" y="37"/>
                        <a:pt x="79" y="37"/>
                        <a:pt x="79" y="36"/>
                      </a:cubicBezTo>
                      <a:cubicBezTo>
                        <a:pt x="80" y="37"/>
                        <a:pt x="80" y="36"/>
                        <a:pt x="80" y="37"/>
                      </a:cubicBezTo>
                      <a:cubicBezTo>
                        <a:pt x="80" y="36"/>
                        <a:pt x="80" y="37"/>
                        <a:pt x="80" y="36"/>
                      </a:cubicBezTo>
                      <a:cubicBezTo>
                        <a:pt x="80" y="37"/>
                        <a:pt x="81" y="37"/>
                        <a:pt x="81" y="37"/>
                      </a:cubicBezTo>
                      <a:cubicBezTo>
                        <a:pt x="81" y="36"/>
                        <a:pt x="80" y="36"/>
                        <a:pt x="80" y="36"/>
                      </a:cubicBezTo>
                      <a:cubicBezTo>
                        <a:pt x="79" y="36"/>
                        <a:pt x="80" y="36"/>
                        <a:pt x="80" y="36"/>
                      </a:cubicBezTo>
                      <a:cubicBezTo>
                        <a:pt x="80" y="36"/>
                        <a:pt x="80" y="36"/>
                        <a:pt x="80" y="36"/>
                      </a:cubicBezTo>
                      <a:cubicBezTo>
                        <a:pt x="80" y="36"/>
                        <a:pt x="80" y="35"/>
                        <a:pt x="80" y="35"/>
                      </a:cubicBezTo>
                      <a:cubicBezTo>
                        <a:pt x="80" y="35"/>
                        <a:pt x="80" y="35"/>
                        <a:pt x="80" y="35"/>
                      </a:cubicBezTo>
                      <a:cubicBezTo>
                        <a:pt x="80" y="35"/>
                        <a:pt x="80" y="36"/>
                        <a:pt x="80" y="35"/>
                      </a:cubicBezTo>
                      <a:cubicBezTo>
                        <a:pt x="79" y="35"/>
                        <a:pt x="80" y="35"/>
                        <a:pt x="80" y="35"/>
                      </a:cubicBezTo>
                      <a:cubicBezTo>
                        <a:pt x="80" y="34"/>
                        <a:pt x="80" y="34"/>
                        <a:pt x="80" y="34"/>
                      </a:cubicBezTo>
                      <a:cubicBezTo>
                        <a:pt x="80" y="34"/>
                        <a:pt x="80" y="34"/>
                        <a:pt x="81" y="34"/>
                      </a:cubicBezTo>
                      <a:cubicBezTo>
                        <a:pt x="81" y="34"/>
                        <a:pt x="81" y="34"/>
                        <a:pt x="81" y="33"/>
                      </a:cubicBezTo>
                      <a:cubicBezTo>
                        <a:pt x="81" y="34"/>
                        <a:pt x="81" y="34"/>
                        <a:pt x="81" y="34"/>
                      </a:cubicBezTo>
                      <a:cubicBezTo>
                        <a:pt x="82" y="34"/>
                        <a:pt x="81" y="33"/>
                        <a:pt x="81" y="33"/>
                      </a:cubicBezTo>
                      <a:cubicBezTo>
                        <a:pt x="81" y="33"/>
                        <a:pt x="82" y="33"/>
                        <a:pt x="82" y="33"/>
                      </a:cubicBezTo>
                      <a:cubicBezTo>
                        <a:pt x="82" y="33"/>
                        <a:pt x="82" y="33"/>
                        <a:pt x="82" y="34"/>
                      </a:cubicBezTo>
                      <a:cubicBezTo>
                        <a:pt x="82" y="34"/>
                        <a:pt x="82" y="34"/>
                        <a:pt x="82" y="34"/>
                      </a:cubicBezTo>
                      <a:cubicBezTo>
                        <a:pt x="82" y="34"/>
                        <a:pt x="82" y="33"/>
                        <a:pt x="83" y="33"/>
                      </a:cubicBezTo>
                      <a:cubicBezTo>
                        <a:pt x="83" y="33"/>
                        <a:pt x="83" y="33"/>
                        <a:pt x="83" y="33"/>
                      </a:cubicBezTo>
                      <a:cubicBezTo>
                        <a:pt x="82" y="33"/>
                        <a:pt x="82" y="33"/>
                        <a:pt x="82" y="33"/>
                      </a:cubicBezTo>
                      <a:cubicBezTo>
                        <a:pt x="82" y="33"/>
                        <a:pt x="82" y="33"/>
                        <a:pt x="82" y="33"/>
                      </a:cubicBezTo>
                      <a:cubicBezTo>
                        <a:pt x="83" y="33"/>
                        <a:pt x="83" y="33"/>
                        <a:pt x="83" y="33"/>
                      </a:cubicBezTo>
                      <a:cubicBezTo>
                        <a:pt x="83" y="33"/>
                        <a:pt x="83" y="33"/>
                        <a:pt x="83" y="33"/>
                      </a:cubicBezTo>
                      <a:cubicBezTo>
                        <a:pt x="83" y="33"/>
                        <a:pt x="83" y="33"/>
                        <a:pt x="83" y="33"/>
                      </a:cubicBezTo>
                      <a:cubicBezTo>
                        <a:pt x="83" y="33"/>
                        <a:pt x="83" y="33"/>
                        <a:pt x="83" y="33"/>
                      </a:cubicBezTo>
                      <a:cubicBezTo>
                        <a:pt x="83" y="33"/>
                        <a:pt x="83" y="33"/>
                        <a:pt x="83" y="33"/>
                      </a:cubicBezTo>
                      <a:cubicBezTo>
                        <a:pt x="83" y="33"/>
                        <a:pt x="82" y="33"/>
                        <a:pt x="83" y="33"/>
                      </a:cubicBezTo>
                      <a:cubicBezTo>
                        <a:pt x="82" y="33"/>
                        <a:pt x="83" y="32"/>
                        <a:pt x="83" y="32"/>
                      </a:cubicBezTo>
                      <a:cubicBezTo>
                        <a:pt x="83" y="32"/>
                        <a:pt x="83" y="32"/>
                        <a:pt x="83" y="33"/>
                      </a:cubicBezTo>
                      <a:cubicBezTo>
                        <a:pt x="83" y="32"/>
                        <a:pt x="83" y="32"/>
                        <a:pt x="83" y="32"/>
                      </a:cubicBezTo>
                      <a:cubicBezTo>
                        <a:pt x="83" y="32"/>
                        <a:pt x="83" y="32"/>
                        <a:pt x="82" y="32"/>
                      </a:cubicBezTo>
                      <a:cubicBezTo>
                        <a:pt x="82" y="32"/>
                        <a:pt x="83" y="32"/>
                        <a:pt x="83" y="32"/>
                      </a:cubicBezTo>
                      <a:cubicBezTo>
                        <a:pt x="82" y="31"/>
                        <a:pt x="82" y="32"/>
                        <a:pt x="82" y="32"/>
                      </a:cubicBezTo>
                      <a:cubicBezTo>
                        <a:pt x="82" y="32"/>
                        <a:pt x="82" y="31"/>
                        <a:pt x="82" y="31"/>
                      </a:cubicBezTo>
                      <a:cubicBezTo>
                        <a:pt x="82" y="31"/>
                        <a:pt x="82" y="31"/>
                        <a:pt x="81" y="30"/>
                      </a:cubicBezTo>
                      <a:cubicBezTo>
                        <a:pt x="82" y="30"/>
                        <a:pt x="82" y="30"/>
                        <a:pt x="82" y="30"/>
                      </a:cubicBezTo>
                      <a:cubicBezTo>
                        <a:pt x="82" y="30"/>
                        <a:pt x="82" y="30"/>
                        <a:pt x="82" y="30"/>
                      </a:cubicBezTo>
                      <a:cubicBezTo>
                        <a:pt x="82" y="30"/>
                        <a:pt x="82" y="30"/>
                        <a:pt x="82" y="30"/>
                      </a:cubicBezTo>
                      <a:cubicBezTo>
                        <a:pt x="81" y="30"/>
                        <a:pt x="81" y="30"/>
                        <a:pt x="81" y="30"/>
                      </a:cubicBezTo>
                      <a:cubicBezTo>
                        <a:pt x="82" y="30"/>
                        <a:pt x="82" y="30"/>
                        <a:pt x="82" y="30"/>
                      </a:cubicBezTo>
                      <a:cubicBezTo>
                        <a:pt x="81" y="30"/>
                        <a:pt x="81" y="30"/>
                        <a:pt x="81" y="29"/>
                      </a:cubicBezTo>
                      <a:cubicBezTo>
                        <a:pt x="81" y="29"/>
                        <a:pt x="82" y="30"/>
                        <a:pt x="82" y="30"/>
                      </a:cubicBezTo>
                      <a:cubicBezTo>
                        <a:pt x="82" y="30"/>
                        <a:pt x="82" y="30"/>
                        <a:pt x="82" y="30"/>
                      </a:cubicBezTo>
                      <a:cubicBezTo>
                        <a:pt x="82" y="30"/>
                        <a:pt x="81" y="29"/>
                        <a:pt x="81" y="29"/>
                      </a:cubicBezTo>
                      <a:cubicBezTo>
                        <a:pt x="81" y="29"/>
                        <a:pt x="81" y="29"/>
                        <a:pt x="80" y="30"/>
                      </a:cubicBezTo>
                      <a:cubicBezTo>
                        <a:pt x="80" y="29"/>
                        <a:pt x="81" y="29"/>
                        <a:pt x="81" y="29"/>
                      </a:cubicBezTo>
                      <a:cubicBezTo>
                        <a:pt x="81" y="29"/>
                        <a:pt x="80" y="29"/>
                        <a:pt x="80" y="29"/>
                      </a:cubicBezTo>
                      <a:cubicBezTo>
                        <a:pt x="80" y="28"/>
                        <a:pt x="81" y="28"/>
                        <a:pt x="81" y="28"/>
                      </a:cubicBezTo>
                      <a:cubicBezTo>
                        <a:pt x="81" y="28"/>
                        <a:pt x="81" y="28"/>
                        <a:pt x="81" y="29"/>
                      </a:cubicBezTo>
                      <a:cubicBezTo>
                        <a:pt x="81" y="29"/>
                        <a:pt x="81" y="28"/>
                        <a:pt x="81" y="28"/>
                      </a:cubicBezTo>
                      <a:cubicBezTo>
                        <a:pt x="81" y="28"/>
                        <a:pt x="81" y="28"/>
                        <a:pt x="82" y="29"/>
                      </a:cubicBezTo>
                      <a:cubicBezTo>
                        <a:pt x="81" y="29"/>
                        <a:pt x="82" y="29"/>
                        <a:pt x="82" y="29"/>
                      </a:cubicBezTo>
                      <a:cubicBezTo>
                        <a:pt x="82" y="29"/>
                        <a:pt x="82" y="29"/>
                        <a:pt x="82" y="30"/>
                      </a:cubicBezTo>
                      <a:cubicBezTo>
                        <a:pt x="82" y="30"/>
                        <a:pt x="82" y="30"/>
                        <a:pt x="82" y="30"/>
                      </a:cubicBezTo>
                      <a:cubicBezTo>
                        <a:pt x="82" y="30"/>
                        <a:pt x="82" y="30"/>
                        <a:pt x="82" y="30"/>
                      </a:cubicBezTo>
                      <a:cubicBezTo>
                        <a:pt x="83" y="31"/>
                        <a:pt x="82" y="30"/>
                        <a:pt x="83" y="30"/>
                      </a:cubicBezTo>
                      <a:cubicBezTo>
                        <a:pt x="83" y="30"/>
                        <a:pt x="83" y="30"/>
                        <a:pt x="83" y="30"/>
                      </a:cubicBezTo>
                      <a:cubicBezTo>
                        <a:pt x="83" y="30"/>
                        <a:pt x="83" y="30"/>
                        <a:pt x="83" y="30"/>
                      </a:cubicBezTo>
                      <a:cubicBezTo>
                        <a:pt x="83" y="30"/>
                        <a:pt x="82" y="29"/>
                        <a:pt x="82" y="29"/>
                      </a:cubicBezTo>
                      <a:cubicBezTo>
                        <a:pt x="82" y="29"/>
                        <a:pt x="82" y="29"/>
                        <a:pt x="82" y="29"/>
                      </a:cubicBezTo>
                      <a:cubicBezTo>
                        <a:pt x="82" y="29"/>
                        <a:pt x="83" y="30"/>
                        <a:pt x="83" y="30"/>
                      </a:cubicBezTo>
                      <a:cubicBezTo>
                        <a:pt x="83" y="29"/>
                        <a:pt x="83" y="29"/>
                        <a:pt x="82" y="29"/>
                      </a:cubicBezTo>
                      <a:cubicBezTo>
                        <a:pt x="83" y="29"/>
                        <a:pt x="83" y="29"/>
                        <a:pt x="83" y="29"/>
                      </a:cubicBezTo>
                      <a:cubicBezTo>
                        <a:pt x="83" y="29"/>
                        <a:pt x="83" y="29"/>
                        <a:pt x="83" y="28"/>
                      </a:cubicBezTo>
                      <a:cubicBezTo>
                        <a:pt x="83" y="28"/>
                        <a:pt x="83" y="29"/>
                        <a:pt x="84" y="29"/>
                      </a:cubicBezTo>
                      <a:cubicBezTo>
                        <a:pt x="83" y="29"/>
                        <a:pt x="83" y="29"/>
                        <a:pt x="83" y="29"/>
                      </a:cubicBezTo>
                      <a:cubicBezTo>
                        <a:pt x="83" y="29"/>
                        <a:pt x="83" y="29"/>
                        <a:pt x="83" y="29"/>
                      </a:cubicBezTo>
                      <a:cubicBezTo>
                        <a:pt x="84" y="30"/>
                        <a:pt x="83" y="29"/>
                        <a:pt x="84" y="29"/>
                      </a:cubicBezTo>
                      <a:cubicBezTo>
                        <a:pt x="84" y="29"/>
                        <a:pt x="84" y="29"/>
                        <a:pt x="84" y="28"/>
                      </a:cubicBezTo>
                      <a:cubicBezTo>
                        <a:pt x="83" y="28"/>
                        <a:pt x="83" y="28"/>
                        <a:pt x="83" y="28"/>
                      </a:cubicBezTo>
                      <a:cubicBezTo>
                        <a:pt x="82" y="28"/>
                        <a:pt x="83" y="28"/>
                        <a:pt x="83" y="28"/>
                      </a:cubicBezTo>
                      <a:cubicBezTo>
                        <a:pt x="82" y="28"/>
                        <a:pt x="83" y="29"/>
                        <a:pt x="83" y="29"/>
                      </a:cubicBezTo>
                      <a:cubicBezTo>
                        <a:pt x="82" y="28"/>
                        <a:pt x="83" y="29"/>
                        <a:pt x="82" y="29"/>
                      </a:cubicBezTo>
                      <a:cubicBezTo>
                        <a:pt x="82" y="28"/>
                        <a:pt x="83" y="29"/>
                        <a:pt x="82" y="28"/>
                      </a:cubicBezTo>
                      <a:cubicBezTo>
                        <a:pt x="82" y="28"/>
                        <a:pt x="82" y="28"/>
                        <a:pt x="82" y="28"/>
                      </a:cubicBezTo>
                      <a:cubicBezTo>
                        <a:pt x="81" y="28"/>
                        <a:pt x="81" y="28"/>
                        <a:pt x="81" y="28"/>
                      </a:cubicBezTo>
                      <a:cubicBezTo>
                        <a:pt x="81" y="27"/>
                        <a:pt x="81" y="28"/>
                        <a:pt x="82" y="28"/>
                      </a:cubicBezTo>
                      <a:cubicBezTo>
                        <a:pt x="82" y="28"/>
                        <a:pt x="82" y="28"/>
                        <a:pt x="82" y="28"/>
                      </a:cubicBezTo>
                      <a:cubicBezTo>
                        <a:pt x="81" y="27"/>
                        <a:pt x="81" y="28"/>
                        <a:pt x="81" y="27"/>
                      </a:cubicBezTo>
                      <a:cubicBezTo>
                        <a:pt x="81" y="28"/>
                        <a:pt x="81" y="28"/>
                        <a:pt x="81" y="28"/>
                      </a:cubicBezTo>
                      <a:cubicBezTo>
                        <a:pt x="81" y="28"/>
                        <a:pt x="81" y="28"/>
                        <a:pt x="80" y="28"/>
                      </a:cubicBezTo>
                      <a:cubicBezTo>
                        <a:pt x="81" y="28"/>
                        <a:pt x="80" y="28"/>
                        <a:pt x="80" y="27"/>
                      </a:cubicBezTo>
                      <a:cubicBezTo>
                        <a:pt x="80" y="27"/>
                        <a:pt x="80" y="27"/>
                        <a:pt x="80" y="27"/>
                      </a:cubicBezTo>
                      <a:cubicBezTo>
                        <a:pt x="80" y="27"/>
                        <a:pt x="80" y="27"/>
                        <a:pt x="80" y="27"/>
                      </a:cubicBezTo>
                      <a:cubicBezTo>
                        <a:pt x="80" y="26"/>
                        <a:pt x="80" y="27"/>
                        <a:pt x="80" y="27"/>
                      </a:cubicBezTo>
                      <a:cubicBezTo>
                        <a:pt x="79" y="27"/>
                        <a:pt x="80" y="27"/>
                        <a:pt x="80" y="27"/>
                      </a:cubicBezTo>
                      <a:cubicBezTo>
                        <a:pt x="80" y="27"/>
                        <a:pt x="79" y="26"/>
                        <a:pt x="79" y="26"/>
                      </a:cubicBezTo>
                      <a:cubicBezTo>
                        <a:pt x="79" y="27"/>
                        <a:pt x="80" y="26"/>
                        <a:pt x="80" y="27"/>
                      </a:cubicBezTo>
                      <a:cubicBezTo>
                        <a:pt x="79" y="27"/>
                        <a:pt x="80" y="28"/>
                        <a:pt x="80" y="28"/>
                      </a:cubicBezTo>
                      <a:cubicBezTo>
                        <a:pt x="80" y="28"/>
                        <a:pt x="80" y="28"/>
                        <a:pt x="80" y="28"/>
                      </a:cubicBezTo>
                      <a:cubicBezTo>
                        <a:pt x="80" y="28"/>
                        <a:pt x="80" y="28"/>
                        <a:pt x="80" y="28"/>
                      </a:cubicBezTo>
                      <a:cubicBezTo>
                        <a:pt x="80" y="28"/>
                        <a:pt x="80" y="29"/>
                        <a:pt x="80" y="28"/>
                      </a:cubicBezTo>
                      <a:cubicBezTo>
                        <a:pt x="80" y="29"/>
                        <a:pt x="80" y="29"/>
                        <a:pt x="80" y="29"/>
                      </a:cubicBezTo>
                      <a:cubicBezTo>
                        <a:pt x="80" y="29"/>
                        <a:pt x="80" y="29"/>
                        <a:pt x="79" y="29"/>
                      </a:cubicBezTo>
                      <a:cubicBezTo>
                        <a:pt x="79" y="29"/>
                        <a:pt x="80" y="29"/>
                        <a:pt x="80" y="30"/>
                      </a:cubicBezTo>
                      <a:cubicBezTo>
                        <a:pt x="80" y="30"/>
                        <a:pt x="80" y="30"/>
                        <a:pt x="80" y="30"/>
                      </a:cubicBezTo>
                      <a:cubicBezTo>
                        <a:pt x="80" y="30"/>
                        <a:pt x="80" y="30"/>
                        <a:pt x="80" y="30"/>
                      </a:cubicBezTo>
                      <a:cubicBezTo>
                        <a:pt x="80" y="30"/>
                        <a:pt x="80" y="29"/>
                        <a:pt x="79" y="29"/>
                      </a:cubicBezTo>
                      <a:cubicBezTo>
                        <a:pt x="79" y="29"/>
                        <a:pt x="79" y="29"/>
                        <a:pt x="79" y="30"/>
                      </a:cubicBezTo>
                      <a:cubicBezTo>
                        <a:pt x="79" y="30"/>
                        <a:pt x="79" y="29"/>
                        <a:pt x="79" y="30"/>
                      </a:cubicBezTo>
                      <a:cubicBezTo>
                        <a:pt x="79" y="29"/>
                        <a:pt x="78" y="29"/>
                        <a:pt x="78" y="30"/>
                      </a:cubicBezTo>
                      <a:cubicBezTo>
                        <a:pt x="78" y="29"/>
                        <a:pt x="79" y="30"/>
                        <a:pt x="79" y="29"/>
                      </a:cubicBezTo>
                      <a:cubicBezTo>
                        <a:pt x="79" y="30"/>
                        <a:pt x="79" y="30"/>
                        <a:pt x="79" y="30"/>
                      </a:cubicBezTo>
                      <a:cubicBezTo>
                        <a:pt x="79" y="30"/>
                        <a:pt x="79" y="30"/>
                        <a:pt x="79" y="30"/>
                      </a:cubicBezTo>
                      <a:cubicBezTo>
                        <a:pt x="78" y="30"/>
                        <a:pt x="78" y="30"/>
                        <a:pt x="78" y="31"/>
                      </a:cubicBezTo>
                      <a:cubicBezTo>
                        <a:pt x="78" y="30"/>
                        <a:pt x="78" y="30"/>
                        <a:pt x="78" y="30"/>
                      </a:cubicBezTo>
                      <a:cubicBezTo>
                        <a:pt x="78" y="31"/>
                        <a:pt x="78" y="31"/>
                        <a:pt x="77" y="31"/>
                      </a:cubicBezTo>
                      <a:cubicBezTo>
                        <a:pt x="78" y="32"/>
                        <a:pt x="77" y="31"/>
                        <a:pt x="78" y="31"/>
                      </a:cubicBezTo>
                      <a:cubicBezTo>
                        <a:pt x="78" y="31"/>
                        <a:pt x="78" y="31"/>
                        <a:pt x="78" y="32"/>
                      </a:cubicBezTo>
                      <a:cubicBezTo>
                        <a:pt x="78" y="31"/>
                        <a:pt x="78" y="31"/>
                        <a:pt x="78" y="31"/>
                      </a:cubicBezTo>
                      <a:cubicBezTo>
                        <a:pt x="78" y="32"/>
                        <a:pt x="78" y="32"/>
                        <a:pt x="78" y="32"/>
                      </a:cubicBezTo>
                      <a:cubicBezTo>
                        <a:pt x="78" y="31"/>
                        <a:pt x="78" y="32"/>
                        <a:pt x="77" y="32"/>
                      </a:cubicBezTo>
                      <a:cubicBezTo>
                        <a:pt x="77" y="32"/>
                        <a:pt x="77" y="31"/>
                        <a:pt x="77" y="31"/>
                      </a:cubicBezTo>
                      <a:cubicBezTo>
                        <a:pt x="77" y="31"/>
                        <a:pt x="77" y="32"/>
                        <a:pt x="77" y="31"/>
                      </a:cubicBezTo>
                      <a:cubicBezTo>
                        <a:pt x="77" y="32"/>
                        <a:pt x="77" y="32"/>
                        <a:pt x="77" y="32"/>
                      </a:cubicBezTo>
                      <a:cubicBezTo>
                        <a:pt x="77" y="32"/>
                        <a:pt x="77" y="32"/>
                        <a:pt x="77" y="32"/>
                      </a:cubicBezTo>
                      <a:cubicBezTo>
                        <a:pt x="77" y="32"/>
                        <a:pt x="77" y="32"/>
                        <a:pt x="76" y="32"/>
                      </a:cubicBezTo>
                      <a:cubicBezTo>
                        <a:pt x="76" y="31"/>
                        <a:pt x="76" y="32"/>
                        <a:pt x="76" y="32"/>
                      </a:cubicBezTo>
                      <a:cubicBezTo>
                        <a:pt x="76" y="32"/>
                        <a:pt x="76" y="31"/>
                        <a:pt x="76" y="32"/>
                      </a:cubicBezTo>
                      <a:cubicBezTo>
                        <a:pt x="76" y="32"/>
                        <a:pt x="76" y="32"/>
                        <a:pt x="76" y="32"/>
                      </a:cubicBezTo>
                      <a:cubicBezTo>
                        <a:pt x="75" y="32"/>
                        <a:pt x="76" y="33"/>
                        <a:pt x="75" y="32"/>
                      </a:cubicBezTo>
                      <a:cubicBezTo>
                        <a:pt x="75" y="32"/>
                        <a:pt x="75" y="32"/>
                        <a:pt x="75" y="33"/>
                      </a:cubicBezTo>
                      <a:cubicBezTo>
                        <a:pt x="75" y="33"/>
                        <a:pt x="75" y="33"/>
                        <a:pt x="75" y="33"/>
                      </a:cubicBezTo>
                      <a:cubicBezTo>
                        <a:pt x="74" y="32"/>
                        <a:pt x="74" y="33"/>
                        <a:pt x="74" y="32"/>
                      </a:cubicBezTo>
                      <a:cubicBezTo>
                        <a:pt x="74" y="32"/>
                        <a:pt x="74" y="32"/>
                        <a:pt x="74" y="32"/>
                      </a:cubicBezTo>
                      <a:cubicBezTo>
                        <a:pt x="75" y="32"/>
                        <a:pt x="75" y="30"/>
                        <a:pt x="76" y="30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6" y="30"/>
                        <a:pt x="76" y="30"/>
                        <a:pt x="77" y="30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0"/>
                        <a:pt x="77" y="29"/>
                        <a:pt x="77" y="29"/>
                      </a:cubicBezTo>
                      <a:cubicBezTo>
                        <a:pt x="77" y="29"/>
                        <a:pt x="77" y="30"/>
                        <a:pt x="77" y="30"/>
                      </a:cubicBezTo>
                      <a:cubicBezTo>
                        <a:pt x="77" y="30"/>
                        <a:pt x="78" y="30"/>
                        <a:pt x="77" y="30"/>
                      </a:cubicBezTo>
                      <a:cubicBezTo>
                        <a:pt x="77" y="29"/>
                        <a:pt x="77" y="30"/>
                        <a:pt x="77" y="30"/>
                      </a:cubicBezTo>
                      <a:cubicBezTo>
                        <a:pt x="77" y="29"/>
                        <a:pt x="77" y="29"/>
                        <a:pt x="77" y="29"/>
                      </a:cubicBezTo>
                      <a:cubicBezTo>
                        <a:pt x="77" y="29"/>
                        <a:pt x="77" y="28"/>
                        <a:pt x="78" y="29"/>
                      </a:cubicBezTo>
                      <a:cubicBezTo>
                        <a:pt x="77" y="29"/>
                        <a:pt x="77" y="29"/>
                        <a:pt x="77" y="29"/>
                      </a:cubicBezTo>
                      <a:cubicBezTo>
                        <a:pt x="78" y="29"/>
                        <a:pt x="77" y="29"/>
                        <a:pt x="77" y="28"/>
                      </a:cubicBezTo>
                      <a:cubicBezTo>
                        <a:pt x="77" y="28"/>
                        <a:pt x="77" y="28"/>
                        <a:pt x="77" y="28"/>
                      </a:cubicBezTo>
                      <a:cubicBezTo>
                        <a:pt x="77" y="28"/>
                        <a:pt x="78" y="28"/>
                        <a:pt x="78" y="27"/>
                      </a:cubicBezTo>
                      <a:cubicBezTo>
                        <a:pt x="78" y="27"/>
                        <a:pt x="78" y="27"/>
                        <a:pt x="78" y="27"/>
                      </a:cubicBezTo>
                      <a:cubicBezTo>
                        <a:pt x="77" y="27"/>
                        <a:pt x="78" y="27"/>
                        <a:pt x="78" y="27"/>
                      </a:cubicBezTo>
                      <a:cubicBezTo>
                        <a:pt x="78" y="27"/>
                        <a:pt x="78" y="27"/>
                        <a:pt x="78" y="27"/>
                      </a:cubicBezTo>
                      <a:cubicBezTo>
                        <a:pt x="78" y="27"/>
                        <a:pt x="78" y="27"/>
                        <a:pt x="78" y="27"/>
                      </a:cubicBezTo>
                      <a:cubicBezTo>
                        <a:pt x="78" y="27"/>
                        <a:pt x="78" y="27"/>
                        <a:pt x="78" y="27"/>
                      </a:cubicBezTo>
                      <a:cubicBezTo>
                        <a:pt x="78" y="27"/>
                        <a:pt x="78" y="26"/>
                        <a:pt x="77" y="26"/>
                      </a:cubicBezTo>
                      <a:cubicBezTo>
                        <a:pt x="78" y="26"/>
                        <a:pt x="77" y="26"/>
                        <a:pt x="77" y="25"/>
                      </a:cubicBezTo>
                      <a:cubicBezTo>
                        <a:pt x="77" y="25"/>
                        <a:pt x="77" y="26"/>
                        <a:pt x="77" y="26"/>
                      </a:cubicBezTo>
                      <a:cubicBezTo>
                        <a:pt x="77" y="25"/>
                        <a:pt x="77" y="25"/>
                        <a:pt x="76" y="25"/>
                      </a:cubicBezTo>
                      <a:cubicBezTo>
                        <a:pt x="76" y="25"/>
                        <a:pt x="76" y="25"/>
                        <a:pt x="76" y="26"/>
                      </a:cubicBezTo>
                      <a:cubicBezTo>
                        <a:pt x="76" y="25"/>
                        <a:pt x="76" y="25"/>
                        <a:pt x="76" y="25"/>
                      </a:cubicBezTo>
                      <a:cubicBezTo>
                        <a:pt x="75" y="25"/>
                        <a:pt x="76" y="26"/>
                        <a:pt x="75" y="26"/>
                      </a:cubicBezTo>
                      <a:cubicBezTo>
                        <a:pt x="75" y="25"/>
                        <a:pt x="76" y="25"/>
                        <a:pt x="76" y="24"/>
                      </a:cubicBezTo>
                      <a:cubicBezTo>
                        <a:pt x="75" y="24"/>
                        <a:pt x="76" y="24"/>
                        <a:pt x="75" y="24"/>
                      </a:cubicBezTo>
                      <a:cubicBezTo>
                        <a:pt x="76" y="24"/>
                        <a:pt x="76" y="24"/>
                        <a:pt x="76" y="24"/>
                      </a:cubicBezTo>
                      <a:cubicBezTo>
                        <a:pt x="76" y="24"/>
                        <a:pt x="76" y="24"/>
                        <a:pt x="77" y="24"/>
                      </a:cubicBezTo>
                      <a:cubicBezTo>
                        <a:pt x="76" y="24"/>
                        <a:pt x="76" y="24"/>
                        <a:pt x="76" y="23"/>
                      </a:cubicBezTo>
                      <a:cubicBezTo>
                        <a:pt x="76" y="23"/>
                        <a:pt x="76" y="23"/>
                        <a:pt x="76" y="23"/>
                      </a:cubicBezTo>
                      <a:cubicBezTo>
                        <a:pt x="76" y="23"/>
                        <a:pt x="76" y="23"/>
                        <a:pt x="76" y="23"/>
                      </a:cubicBezTo>
                      <a:cubicBezTo>
                        <a:pt x="76" y="23"/>
                        <a:pt x="77" y="23"/>
                        <a:pt x="77" y="23"/>
                      </a:cubicBezTo>
                      <a:cubicBezTo>
                        <a:pt x="77" y="23"/>
                        <a:pt x="76" y="23"/>
                        <a:pt x="76" y="23"/>
                      </a:cubicBezTo>
                      <a:cubicBezTo>
                        <a:pt x="76" y="22"/>
                        <a:pt x="77" y="23"/>
                        <a:pt x="77" y="23"/>
                      </a:cubicBezTo>
                      <a:cubicBezTo>
                        <a:pt x="77" y="23"/>
                        <a:pt x="77" y="23"/>
                        <a:pt x="76" y="22"/>
                      </a:cubicBezTo>
                      <a:cubicBezTo>
                        <a:pt x="77" y="22"/>
                        <a:pt x="77" y="22"/>
                        <a:pt x="77" y="23"/>
                      </a:cubicBezTo>
                      <a:cubicBezTo>
                        <a:pt x="77" y="22"/>
                        <a:pt x="77" y="22"/>
                        <a:pt x="76" y="22"/>
                      </a:cubicBezTo>
                      <a:cubicBezTo>
                        <a:pt x="76" y="22"/>
                        <a:pt x="76" y="22"/>
                        <a:pt x="75" y="22"/>
                      </a:cubicBezTo>
                      <a:cubicBezTo>
                        <a:pt x="76" y="23"/>
                        <a:pt x="76" y="23"/>
                        <a:pt x="76" y="23"/>
                      </a:cubicBezTo>
                      <a:cubicBezTo>
                        <a:pt x="76" y="23"/>
                        <a:pt x="76" y="23"/>
                        <a:pt x="76" y="23"/>
                      </a:cubicBezTo>
                      <a:cubicBezTo>
                        <a:pt x="76" y="23"/>
                        <a:pt x="76" y="23"/>
                        <a:pt x="76" y="23"/>
                      </a:cubicBezTo>
                      <a:cubicBezTo>
                        <a:pt x="76" y="24"/>
                        <a:pt x="76" y="24"/>
                        <a:pt x="76" y="24"/>
                      </a:cubicBezTo>
                      <a:cubicBezTo>
                        <a:pt x="76" y="24"/>
                        <a:pt x="76" y="24"/>
                        <a:pt x="76" y="24"/>
                      </a:cubicBezTo>
                      <a:cubicBezTo>
                        <a:pt x="75" y="23"/>
                        <a:pt x="75" y="23"/>
                        <a:pt x="75" y="23"/>
                      </a:cubicBezTo>
                      <a:cubicBezTo>
                        <a:pt x="76" y="23"/>
                        <a:pt x="76" y="23"/>
                        <a:pt x="76" y="23"/>
                      </a:cubicBezTo>
                      <a:cubicBezTo>
                        <a:pt x="75" y="23"/>
                        <a:pt x="75" y="23"/>
                        <a:pt x="75" y="23"/>
                      </a:cubicBezTo>
                      <a:cubicBezTo>
                        <a:pt x="75" y="23"/>
                        <a:pt x="75" y="23"/>
                        <a:pt x="75" y="24"/>
                      </a:cubicBezTo>
                      <a:cubicBezTo>
                        <a:pt x="75" y="23"/>
                        <a:pt x="75" y="23"/>
                        <a:pt x="74" y="22"/>
                      </a:cubicBezTo>
                      <a:cubicBezTo>
                        <a:pt x="75" y="22"/>
                        <a:pt x="75" y="23"/>
                        <a:pt x="75" y="23"/>
                      </a:cubicBezTo>
                      <a:cubicBezTo>
                        <a:pt x="75" y="23"/>
                        <a:pt x="75" y="22"/>
                        <a:pt x="74" y="22"/>
                      </a:cubicBezTo>
                      <a:cubicBezTo>
                        <a:pt x="75" y="22"/>
                        <a:pt x="75" y="22"/>
                        <a:pt x="75" y="22"/>
                      </a:cubicBezTo>
                      <a:cubicBezTo>
                        <a:pt x="75" y="22"/>
                        <a:pt x="75" y="22"/>
                        <a:pt x="75" y="22"/>
                      </a:cubicBezTo>
                      <a:cubicBezTo>
                        <a:pt x="75" y="22"/>
                        <a:pt x="75" y="22"/>
                        <a:pt x="75" y="21"/>
                      </a:cubicBezTo>
                      <a:cubicBezTo>
                        <a:pt x="75" y="21"/>
                        <a:pt x="75" y="21"/>
                        <a:pt x="75" y="21"/>
                      </a:cubicBezTo>
                      <a:cubicBezTo>
                        <a:pt x="75" y="21"/>
                        <a:pt x="75" y="21"/>
                        <a:pt x="75" y="21"/>
                      </a:cubicBezTo>
                      <a:cubicBezTo>
                        <a:pt x="75" y="21"/>
                        <a:pt x="75" y="21"/>
                        <a:pt x="74" y="21"/>
                      </a:cubicBezTo>
                      <a:cubicBezTo>
                        <a:pt x="74" y="21"/>
                        <a:pt x="75" y="21"/>
                        <a:pt x="75" y="21"/>
                      </a:cubicBezTo>
                      <a:cubicBezTo>
                        <a:pt x="75" y="21"/>
                        <a:pt x="76" y="22"/>
                        <a:pt x="76" y="21"/>
                      </a:cubicBezTo>
                      <a:cubicBezTo>
                        <a:pt x="75" y="21"/>
                        <a:pt x="75" y="21"/>
                        <a:pt x="75" y="20"/>
                      </a:cubicBezTo>
                      <a:cubicBezTo>
                        <a:pt x="75" y="20"/>
                        <a:pt x="75" y="21"/>
                        <a:pt x="75" y="21"/>
                      </a:cubicBezTo>
                      <a:cubicBezTo>
                        <a:pt x="75" y="21"/>
                        <a:pt x="75" y="20"/>
                        <a:pt x="75" y="20"/>
                      </a:cubicBezTo>
                      <a:cubicBezTo>
                        <a:pt x="75" y="20"/>
                        <a:pt x="75" y="20"/>
                        <a:pt x="76" y="20"/>
                      </a:cubicBezTo>
                      <a:cubicBezTo>
                        <a:pt x="76" y="21"/>
                        <a:pt x="75" y="20"/>
                        <a:pt x="75" y="20"/>
                      </a:cubicBezTo>
                      <a:cubicBezTo>
                        <a:pt x="76" y="21"/>
                        <a:pt x="76" y="20"/>
                        <a:pt x="76" y="21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76" y="19"/>
                        <a:pt x="75" y="20"/>
                        <a:pt x="75" y="19"/>
                      </a:cubicBezTo>
                      <a:cubicBezTo>
                        <a:pt x="75" y="19"/>
                        <a:pt x="75" y="19"/>
                        <a:pt x="75" y="19"/>
                      </a:cubicBezTo>
                      <a:cubicBezTo>
                        <a:pt x="75" y="19"/>
                        <a:pt x="76" y="19"/>
                        <a:pt x="75" y="19"/>
                      </a:cubicBezTo>
                      <a:cubicBezTo>
                        <a:pt x="76" y="19"/>
                        <a:pt x="76" y="19"/>
                        <a:pt x="76" y="19"/>
                      </a:cubicBezTo>
                      <a:cubicBezTo>
                        <a:pt x="76" y="19"/>
                        <a:pt x="76" y="19"/>
                        <a:pt x="76" y="19"/>
                      </a:cubicBezTo>
                      <a:cubicBezTo>
                        <a:pt x="76" y="19"/>
                        <a:pt x="76" y="19"/>
                        <a:pt x="76" y="19"/>
                      </a:cubicBezTo>
                      <a:cubicBezTo>
                        <a:pt x="76" y="20"/>
                        <a:pt x="77" y="20"/>
                        <a:pt x="77" y="20"/>
                      </a:cubicBezTo>
                      <a:cubicBezTo>
                        <a:pt x="77" y="20"/>
                        <a:pt x="77" y="20"/>
                        <a:pt x="77" y="20"/>
                      </a:cubicBezTo>
                      <a:cubicBezTo>
                        <a:pt x="77" y="20"/>
                        <a:pt x="77" y="20"/>
                        <a:pt x="77" y="19"/>
                      </a:cubicBezTo>
                      <a:cubicBezTo>
                        <a:pt x="77" y="19"/>
                        <a:pt x="77" y="19"/>
                        <a:pt x="77" y="20"/>
                      </a:cubicBezTo>
                      <a:cubicBezTo>
                        <a:pt x="77" y="19"/>
                        <a:pt x="77" y="19"/>
                        <a:pt x="77" y="19"/>
                      </a:cubicBezTo>
                      <a:cubicBezTo>
                        <a:pt x="76" y="18"/>
                        <a:pt x="77" y="19"/>
                        <a:pt x="76" y="18"/>
                      </a:cubicBezTo>
                      <a:cubicBezTo>
                        <a:pt x="76" y="18"/>
                        <a:pt x="76" y="18"/>
                        <a:pt x="76" y="18"/>
                      </a:cubicBezTo>
                      <a:cubicBezTo>
                        <a:pt x="77" y="18"/>
                        <a:pt x="76" y="18"/>
                        <a:pt x="77" y="18"/>
                      </a:cubicBezTo>
                      <a:cubicBezTo>
                        <a:pt x="77" y="19"/>
                        <a:pt x="77" y="18"/>
                        <a:pt x="77" y="18"/>
                      </a:cubicBezTo>
                      <a:cubicBezTo>
                        <a:pt x="77" y="18"/>
                        <a:pt x="77" y="17"/>
                        <a:pt x="77" y="17"/>
                      </a:cubicBezTo>
                      <a:cubicBezTo>
                        <a:pt x="77" y="17"/>
                        <a:pt x="77" y="17"/>
                        <a:pt x="77" y="17"/>
                      </a:cubicBezTo>
                      <a:cubicBezTo>
                        <a:pt x="77" y="17"/>
                        <a:pt x="77" y="16"/>
                        <a:pt x="77" y="16"/>
                      </a:cubicBezTo>
                      <a:cubicBezTo>
                        <a:pt x="77" y="16"/>
                        <a:pt x="77" y="16"/>
                        <a:pt x="77" y="16"/>
                      </a:cubicBezTo>
                      <a:cubicBezTo>
                        <a:pt x="77" y="16"/>
                        <a:pt x="77" y="16"/>
                        <a:pt x="77" y="16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77" y="15"/>
                        <a:pt x="76" y="15"/>
                        <a:pt x="77" y="15"/>
                      </a:cubicBezTo>
                      <a:cubicBezTo>
                        <a:pt x="76" y="14"/>
                        <a:pt x="76" y="14"/>
                        <a:pt x="76" y="14"/>
                      </a:cubicBezTo>
                      <a:cubicBezTo>
                        <a:pt x="76" y="14"/>
                        <a:pt x="76" y="14"/>
                        <a:pt x="76" y="14"/>
                      </a:cubicBezTo>
                      <a:cubicBezTo>
                        <a:pt x="76" y="15"/>
                        <a:pt x="76" y="14"/>
                        <a:pt x="76" y="15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6" y="16"/>
                        <a:pt x="76" y="15"/>
                        <a:pt x="76" y="15"/>
                      </a:cubicBezTo>
                      <a:cubicBezTo>
                        <a:pt x="75" y="16"/>
                        <a:pt x="75" y="15"/>
                        <a:pt x="75" y="15"/>
                      </a:cubicBezTo>
                      <a:cubicBezTo>
                        <a:pt x="74" y="15"/>
                        <a:pt x="75" y="15"/>
                        <a:pt x="75" y="15"/>
                      </a:cubicBezTo>
                      <a:cubicBezTo>
                        <a:pt x="75" y="15"/>
                        <a:pt x="75" y="15"/>
                        <a:pt x="75" y="14"/>
                      </a:cubicBezTo>
                      <a:cubicBezTo>
                        <a:pt x="74" y="14"/>
                        <a:pt x="74" y="14"/>
                        <a:pt x="74" y="14"/>
                      </a:cubicBezTo>
                      <a:cubicBezTo>
                        <a:pt x="74" y="14"/>
                        <a:pt x="74" y="14"/>
                        <a:pt x="74" y="14"/>
                      </a:cubicBezTo>
                      <a:cubicBezTo>
                        <a:pt x="75" y="14"/>
                        <a:pt x="75" y="14"/>
                        <a:pt x="75" y="14"/>
                      </a:cubicBezTo>
                      <a:cubicBezTo>
                        <a:pt x="75" y="14"/>
                        <a:pt x="75" y="14"/>
                        <a:pt x="74" y="14"/>
                      </a:cubicBezTo>
                      <a:cubicBezTo>
                        <a:pt x="75" y="14"/>
                        <a:pt x="75" y="14"/>
                        <a:pt x="75" y="14"/>
                      </a:cubicBezTo>
                      <a:cubicBezTo>
                        <a:pt x="75" y="14"/>
                        <a:pt x="75" y="14"/>
                        <a:pt x="75" y="14"/>
                      </a:cubicBezTo>
                      <a:cubicBezTo>
                        <a:pt x="75" y="14"/>
                        <a:pt x="74" y="14"/>
                        <a:pt x="74" y="13"/>
                      </a:cubicBezTo>
                      <a:cubicBezTo>
                        <a:pt x="74" y="13"/>
                        <a:pt x="75" y="14"/>
                        <a:pt x="75" y="14"/>
                      </a:cubicBezTo>
                      <a:cubicBezTo>
                        <a:pt x="75" y="13"/>
                        <a:pt x="75" y="13"/>
                        <a:pt x="75" y="13"/>
                      </a:cubicBezTo>
                      <a:cubicBezTo>
                        <a:pt x="75" y="13"/>
                        <a:pt x="75" y="13"/>
                        <a:pt x="76" y="13"/>
                      </a:cubicBezTo>
                      <a:cubicBezTo>
                        <a:pt x="76" y="13"/>
                        <a:pt x="75" y="13"/>
                        <a:pt x="75" y="13"/>
                      </a:cubicBezTo>
                      <a:cubicBezTo>
                        <a:pt x="75" y="12"/>
                        <a:pt x="76" y="13"/>
                        <a:pt x="76" y="13"/>
                      </a:cubicBezTo>
                      <a:cubicBezTo>
                        <a:pt x="76" y="13"/>
                        <a:pt x="76" y="12"/>
                        <a:pt x="76" y="12"/>
                      </a:cubicBezTo>
                      <a:cubicBezTo>
                        <a:pt x="75" y="12"/>
                        <a:pt x="76" y="13"/>
                        <a:pt x="75" y="12"/>
                      </a:cubicBezTo>
                      <a:cubicBezTo>
                        <a:pt x="75" y="12"/>
                        <a:pt x="75" y="12"/>
                        <a:pt x="75" y="12"/>
                      </a:cubicBezTo>
                      <a:cubicBezTo>
                        <a:pt x="75" y="12"/>
                        <a:pt x="76" y="12"/>
                        <a:pt x="76" y="12"/>
                      </a:cubicBezTo>
                      <a:cubicBezTo>
                        <a:pt x="76" y="12"/>
                        <a:pt x="75" y="11"/>
                        <a:pt x="76" y="11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6" y="12"/>
                        <a:pt x="76" y="11"/>
                        <a:pt x="76" y="11"/>
                      </a:cubicBezTo>
                      <a:cubicBezTo>
                        <a:pt x="76" y="10"/>
                        <a:pt x="76" y="11"/>
                        <a:pt x="76" y="10"/>
                      </a:cubicBezTo>
                      <a:cubicBezTo>
                        <a:pt x="76" y="10"/>
                        <a:pt x="76" y="10"/>
                        <a:pt x="76" y="10"/>
                      </a:cubicBezTo>
                      <a:cubicBezTo>
                        <a:pt x="76" y="9"/>
                        <a:pt x="75" y="9"/>
                        <a:pt x="75" y="9"/>
                      </a:cubicBezTo>
                      <a:cubicBezTo>
                        <a:pt x="75" y="8"/>
                        <a:pt x="76" y="9"/>
                        <a:pt x="76" y="8"/>
                      </a:cubicBezTo>
                      <a:cubicBezTo>
                        <a:pt x="75" y="8"/>
                        <a:pt x="75" y="8"/>
                        <a:pt x="75" y="8"/>
                      </a:cubicBezTo>
                      <a:cubicBezTo>
                        <a:pt x="75" y="8"/>
                        <a:pt x="75" y="8"/>
                        <a:pt x="75" y="8"/>
                      </a:cubicBezTo>
                      <a:cubicBezTo>
                        <a:pt x="75" y="8"/>
                        <a:pt x="75" y="8"/>
                        <a:pt x="76" y="8"/>
                      </a:cubicBezTo>
                      <a:cubicBezTo>
                        <a:pt x="76" y="8"/>
                        <a:pt x="76" y="8"/>
                        <a:pt x="76" y="8"/>
                      </a:cubicBezTo>
                      <a:cubicBezTo>
                        <a:pt x="76" y="8"/>
                        <a:pt x="76" y="8"/>
                        <a:pt x="75" y="8"/>
                      </a:cubicBezTo>
                      <a:cubicBezTo>
                        <a:pt x="75" y="8"/>
                        <a:pt x="76" y="8"/>
                        <a:pt x="76" y="8"/>
                      </a:cubicBezTo>
                      <a:cubicBezTo>
                        <a:pt x="76" y="8"/>
                        <a:pt x="76" y="8"/>
                        <a:pt x="76" y="8"/>
                      </a:cubicBezTo>
                      <a:cubicBezTo>
                        <a:pt x="76" y="8"/>
                        <a:pt x="76" y="8"/>
                        <a:pt x="76" y="8"/>
                      </a:cubicBezTo>
                      <a:cubicBezTo>
                        <a:pt x="77" y="9"/>
                        <a:pt x="76" y="6"/>
                        <a:pt x="78" y="7"/>
                      </a:cubicBezTo>
                      <a:cubicBezTo>
                        <a:pt x="78" y="7"/>
                        <a:pt x="78" y="7"/>
                        <a:pt x="78" y="7"/>
                      </a:cubicBezTo>
                      <a:cubicBezTo>
                        <a:pt x="78" y="7"/>
                        <a:pt x="78" y="7"/>
                        <a:pt x="78" y="7"/>
                      </a:cubicBezTo>
                      <a:cubicBezTo>
                        <a:pt x="78" y="7"/>
                        <a:pt x="78" y="7"/>
                        <a:pt x="78" y="7"/>
                      </a:cubicBezTo>
                      <a:cubicBezTo>
                        <a:pt x="78" y="7"/>
                        <a:pt x="78" y="7"/>
                        <a:pt x="78" y="7"/>
                      </a:cubicBezTo>
                      <a:cubicBezTo>
                        <a:pt x="79" y="7"/>
                        <a:pt x="79" y="7"/>
                        <a:pt x="79" y="7"/>
                      </a:cubicBezTo>
                      <a:cubicBezTo>
                        <a:pt x="79" y="7"/>
                        <a:pt x="79" y="7"/>
                        <a:pt x="79" y="7"/>
                      </a:cubicBezTo>
                      <a:cubicBezTo>
                        <a:pt x="79" y="6"/>
                        <a:pt x="79" y="6"/>
                        <a:pt x="79" y="6"/>
                      </a:cubicBezTo>
                      <a:cubicBezTo>
                        <a:pt x="80" y="7"/>
                        <a:pt x="80" y="6"/>
                        <a:pt x="80" y="6"/>
                      </a:cubicBezTo>
                      <a:cubicBezTo>
                        <a:pt x="80" y="7"/>
                        <a:pt x="81" y="7"/>
                        <a:pt x="81" y="7"/>
                      </a:cubicBezTo>
                      <a:cubicBezTo>
                        <a:pt x="81" y="7"/>
                        <a:pt x="82" y="7"/>
                        <a:pt x="82" y="7"/>
                      </a:cubicBezTo>
                      <a:cubicBezTo>
                        <a:pt x="82" y="7"/>
                        <a:pt x="82" y="7"/>
                        <a:pt x="83" y="7"/>
                      </a:cubicBezTo>
                      <a:cubicBezTo>
                        <a:pt x="83" y="7"/>
                        <a:pt x="83" y="7"/>
                        <a:pt x="83" y="7"/>
                      </a:cubicBezTo>
                      <a:cubicBezTo>
                        <a:pt x="82" y="7"/>
                        <a:pt x="81" y="6"/>
                        <a:pt x="81" y="7"/>
                      </a:cubicBezTo>
                      <a:cubicBezTo>
                        <a:pt x="81" y="6"/>
                        <a:pt x="81" y="7"/>
                        <a:pt x="81" y="7"/>
                      </a:cubicBezTo>
                      <a:cubicBezTo>
                        <a:pt x="81" y="6"/>
                        <a:pt x="81" y="7"/>
                        <a:pt x="81" y="7"/>
                      </a:cubicBezTo>
                      <a:cubicBezTo>
                        <a:pt x="81" y="6"/>
                        <a:pt x="80" y="6"/>
                        <a:pt x="80" y="6"/>
                      </a:cubicBezTo>
                      <a:cubicBezTo>
                        <a:pt x="80" y="5"/>
                        <a:pt x="80" y="5"/>
                        <a:pt x="80" y="6"/>
                      </a:cubicBezTo>
                      <a:cubicBezTo>
                        <a:pt x="80" y="6"/>
                        <a:pt x="80" y="5"/>
                        <a:pt x="80" y="5"/>
                      </a:cubicBezTo>
                      <a:cubicBezTo>
                        <a:pt x="80" y="6"/>
                        <a:pt x="81" y="5"/>
                        <a:pt x="81" y="6"/>
                      </a:cubicBezTo>
                      <a:cubicBezTo>
                        <a:pt x="82" y="6"/>
                        <a:pt x="82" y="6"/>
                        <a:pt x="82" y="5"/>
                      </a:cubicBezTo>
                      <a:cubicBezTo>
                        <a:pt x="82" y="6"/>
                        <a:pt x="82" y="6"/>
                        <a:pt x="82" y="6"/>
                      </a:cubicBezTo>
                      <a:cubicBezTo>
                        <a:pt x="82" y="5"/>
                        <a:pt x="82" y="6"/>
                        <a:pt x="82" y="5"/>
                      </a:cubicBezTo>
                      <a:cubicBezTo>
                        <a:pt x="82" y="5"/>
                        <a:pt x="82" y="5"/>
                        <a:pt x="83" y="5"/>
                      </a:cubicBezTo>
                      <a:cubicBezTo>
                        <a:pt x="83" y="4"/>
                        <a:pt x="83" y="3"/>
                        <a:pt x="84" y="4"/>
                      </a:cubicBezTo>
                      <a:cubicBezTo>
                        <a:pt x="85" y="4"/>
                        <a:pt x="84" y="4"/>
                        <a:pt x="84" y="4"/>
                      </a:cubicBezTo>
                      <a:cubicBezTo>
                        <a:pt x="84" y="4"/>
                        <a:pt x="84" y="4"/>
                        <a:pt x="84" y="4"/>
                      </a:cubicBezTo>
                      <a:cubicBezTo>
                        <a:pt x="83" y="3"/>
                        <a:pt x="84" y="3"/>
                        <a:pt x="84" y="3"/>
                      </a:cubicBezTo>
                      <a:cubicBezTo>
                        <a:pt x="84" y="3"/>
                        <a:pt x="83" y="2"/>
                        <a:pt x="83" y="2"/>
                      </a:cubicBezTo>
                      <a:cubicBezTo>
                        <a:pt x="83" y="2"/>
                        <a:pt x="84" y="3"/>
                        <a:pt x="85" y="3"/>
                      </a:cubicBezTo>
                      <a:cubicBezTo>
                        <a:pt x="85" y="3"/>
                        <a:pt x="85" y="3"/>
                        <a:pt x="84" y="3"/>
                      </a:cubicBezTo>
                      <a:cubicBezTo>
                        <a:pt x="85" y="3"/>
                        <a:pt x="85" y="3"/>
                        <a:pt x="85" y="4"/>
                      </a:cubicBezTo>
                      <a:cubicBezTo>
                        <a:pt x="85" y="3"/>
                        <a:pt x="86" y="4"/>
                        <a:pt x="86" y="3"/>
                      </a:cubicBezTo>
                      <a:cubicBezTo>
                        <a:pt x="86" y="3"/>
                        <a:pt x="85" y="3"/>
                        <a:pt x="85" y="3"/>
                      </a:cubicBezTo>
                      <a:cubicBezTo>
                        <a:pt x="85" y="3"/>
                        <a:pt x="85" y="3"/>
                        <a:pt x="85" y="2"/>
                      </a:cubicBezTo>
                      <a:cubicBezTo>
                        <a:pt x="84" y="2"/>
                        <a:pt x="84" y="2"/>
                        <a:pt x="84" y="2"/>
                      </a:cubicBezTo>
                      <a:cubicBezTo>
                        <a:pt x="83" y="1"/>
                        <a:pt x="84" y="2"/>
                        <a:pt x="85" y="2"/>
                      </a:cubicBezTo>
                      <a:cubicBezTo>
                        <a:pt x="86" y="2"/>
                        <a:pt x="86" y="2"/>
                        <a:pt x="87" y="3"/>
                      </a:cubicBezTo>
                      <a:cubicBezTo>
                        <a:pt x="87" y="3"/>
                        <a:pt x="87" y="3"/>
                        <a:pt x="87" y="3"/>
                      </a:cubicBezTo>
                      <a:cubicBezTo>
                        <a:pt x="87" y="3"/>
                        <a:pt x="87" y="3"/>
                        <a:pt x="87" y="3"/>
                      </a:cubicBezTo>
                      <a:cubicBezTo>
                        <a:pt x="86" y="2"/>
                        <a:pt x="86" y="2"/>
                        <a:pt x="85" y="1"/>
                      </a:cubicBezTo>
                      <a:cubicBezTo>
                        <a:pt x="85" y="1"/>
                        <a:pt x="86" y="1"/>
                        <a:pt x="86" y="1"/>
                      </a:cubicBezTo>
                      <a:cubicBezTo>
                        <a:pt x="86" y="2"/>
                        <a:pt x="86" y="1"/>
                        <a:pt x="86" y="2"/>
                      </a:cubicBezTo>
                      <a:cubicBezTo>
                        <a:pt x="87" y="2"/>
                        <a:pt x="87" y="1"/>
                        <a:pt x="87" y="2"/>
                      </a:cubicBezTo>
                      <a:cubicBezTo>
                        <a:pt x="87" y="1"/>
                        <a:pt x="87" y="1"/>
                        <a:pt x="87" y="1"/>
                      </a:cubicBezTo>
                      <a:cubicBezTo>
                        <a:pt x="87" y="1"/>
                        <a:pt x="88" y="1"/>
                        <a:pt x="88" y="1"/>
                      </a:cubicBezTo>
                      <a:cubicBezTo>
                        <a:pt x="88" y="1"/>
                        <a:pt x="88" y="0"/>
                        <a:pt x="88" y="0"/>
                      </a:cubicBezTo>
                      <a:cubicBezTo>
                        <a:pt x="89" y="0"/>
                        <a:pt x="89" y="0"/>
                        <a:pt x="89" y="0"/>
                      </a:cubicBezTo>
                      <a:cubicBezTo>
                        <a:pt x="90" y="0"/>
                        <a:pt x="91" y="0"/>
                        <a:pt x="92" y="0"/>
                      </a:cubicBezTo>
                      <a:cubicBezTo>
                        <a:pt x="92" y="0"/>
                        <a:pt x="91" y="0"/>
                        <a:pt x="92" y="0"/>
                      </a:cubicBezTo>
                      <a:cubicBezTo>
                        <a:pt x="94" y="0"/>
                        <a:pt x="97" y="1"/>
                        <a:pt x="100" y="4"/>
                      </a:cubicBezTo>
                      <a:cubicBezTo>
                        <a:pt x="100" y="4"/>
                        <a:pt x="100" y="4"/>
                        <a:pt x="100" y="4"/>
                      </a:cubicBezTo>
                      <a:cubicBezTo>
                        <a:pt x="100" y="4"/>
                        <a:pt x="101" y="4"/>
                        <a:pt x="101" y="4"/>
                      </a:cubicBezTo>
                      <a:cubicBezTo>
                        <a:pt x="101" y="3"/>
                        <a:pt x="102" y="5"/>
                        <a:pt x="103" y="5"/>
                      </a:cubicBezTo>
                      <a:cubicBezTo>
                        <a:pt x="104" y="6"/>
                        <a:pt x="105" y="7"/>
                        <a:pt x="105" y="8"/>
                      </a:cubicBezTo>
                      <a:cubicBezTo>
                        <a:pt x="106" y="8"/>
                        <a:pt x="106" y="9"/>
                        <a:pt x="107" y="9"/>
                      </a:cubicBezTo>
                      <a:cubicBezTo>
                        <a:pt x="106" y="9"/>
                        <a:pt x="106" y="9"/>
                        <a:pt x="106" y="9"/>
                      </a:cubicBezTo>
                      <a:cubicBezTo>
                        <a:pt x="108" y="10"/>
                        <a:pt x="108" y="12"/>
                        <a:pt x="110" y="13"/>
                      </a:cubicBezTo>
                      <a:cubicBezTo>
                        <a:pt x="110" y="13"/>
                        <a:pt x="110" y="13"/>
                        <a:pt x="110" y="13"/>
                      </a:cubicBezTo>
                      <a:cubicBezTo>
                        <a:pt x="111" y="15"/>
                        <a:pt x="111" y="17"/>
                        <a:pt x="112" y="19"/>
                      </a:cubicBezTo>
                      <a:cubicBezTo>
                        <a:pt x="112" y="19"/>
                        <a:pt x="112" y="18"/>
                        <a:pt x="112" y="18"/>
                      </a:cubicBezTo>
                      <a:cubicBezTo>
                        <a:pt x="113" y="19"/>
                        <a:pt x="113" y="19"/>
                        <a:pt x="112" y="19"/>
                      </a:cubicBezTo>
                      <a:cubicBezTo>
                        <a:pt x="113" y="19"/>
                        <a:pt x="112" y="20"/>
                        <a:pt x="113" y="20"/>
                      </a:cubicBezTo>
                      <a:cubicBezTo>
                        <a:pt x="112" y="21"/>
                        <a:pt x="114" y="24"/>
                        <a:pt x="113" y="25"/>
                      </a:cubicBezTo>
                      <a:cubicBezTo>
                        <a:pt x="113" y="25"/>
                        <a:pt x="113" y="25"/>
                        <a:pt x="113" y="25"/>
                      </a:cubicBezTo>
                      <a:cubicBezTo>
                        <a:pt x="112" y="25"/>
                        <a:pt x="113" y="26"/>
                        <a:pt x="113" y="27"/>
                      </a:cubicBezTo>
                      <a:cubicBezTo>
                        <a:pt x="112" y="27"/>
                        <a:pt x="112" y="27"/>
                        <a:pt x="111" y="28"/>
                      </a:cubicBezTo>
                      <a:cubicBezTo>
                        <a:pt x="111" y="28"/>
                        <a:pt x="111" y="28"/>
                        <a:pt x="111" y="29"/>
                      </a:cubicBezTo>
                      <a:cubicBezTo>
                        <a:pt x="111" y="29"/>
                        <a:pt x="111" y="29"/>
                        <a:pt x="111" y="29"/>
                      </a:cubicBezTo>
                      <a:cubicBezTo>
                        <a:pt x="111" y="30"/>
                        <a:pt x="110" y="31"/>
                        <a:pt x="109" y="31"/>
                      </a:cubicBezTo>
                      <a:cubicBezTo>
                        <a:pt x="109" y="32"/>
                        <a:pt x="109" y="32"/>
                        <a:pt x="109" y="32"/>
                      </a:cubicBezTo>
                      <a:close/>
                      <a:moveTo>
                        <a:pt x="76" y="11"/>
                      </a:move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lose/>
                      <a:moveTo>
                        <a:pt x="77" y="11"/>
                      </a:moveTo>
                      <a:cubicBezTo>
                        <a:pt x="77" y="11"/>
                        <a:pt x="77" y="12"/>
                        <a:pt x="77" y="12"/>
                      </a:cubicBezTo>
                      <a:cubicBezTo>
                        <a:pt x="77" y="12"/>
                        <a:pt x="77" y="12"/>
                        <a:pt x="77" y="11"/>
                      </a:cubicBezTo>
                      <a:close/>
                      <a:moveTo>
                        <a:pt x="76" y="15"/>
                      </a:move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5" y="15"/>
                        <a:pt x="76" y="15"/>
                        <a:pt x="76" y="15"/>
                      </a:cubicBezTo>
                      <a:close/>
                      <a:moveTo>
                        <a:pt x="78" y="14"/>
                      </a:moveTo>
                      <a:cubicBezTo>
                        <a:pt x="78" y="14"/>
                        <a:pt x="79" y="14"/>
                        <a:pt x="79" y="14"/>
                      </a:cubicBezTo>
                      <a:cubicBezTo>
                        <a:pt x="79" y="14"/>
                        <a:pt x="78" y="14"/>
                        <a:pt x="78" y="14"/>
                      </a:cubicBezTo>
                      <a:cubicBezTo>
                        <a:pt x="78" y="14"/>
                        <a:pt x="78" y="14"/>
                        <a:pt x="78" y="14"/>
                      </a:cubicBezTo>
                      <a:close/>
                      <a:moveTo>
                        <a:pt x="77" y="14"/>
                      </a:moveTo>
                      <a:cubicBezTo>
                        <a:pt x="77" y="14"/>
                        <a:pt x="77" y="14"/>
                        <a:pt x="78" y="14"/>
                      </a:cubicBezTo>
                      <a:cubicBezTo>
                        <a:pt x="78" y="14"/>
                        <a:pt x="78" y="14"/>
                        <a:pt x="78" y="14"/>
                      </a:cubicBezTo>
                      <a:cubicBezTo>
                        <a:pt x="77" y="14"/>
                        <a:pt x="77" y="14"/>
                        <a:pt x="77" y="14"/>
                      </a:cubicBezTo>
                      <a:cubicBezTo>
                        <a:pt x="77" y="14"/>
                        <a:pt x="77" y="14"/>
                        <a:pt x="77" y="14"/>
                      </a:cubicBezTo>
                      <a:cubicBezTo>
                        <a:pt x="77" y="14"/>
                        <a:pt x="77" y="14"/>
                        <a:pt x="77" y="14"/>
                      </a:cubicBezTo>
                      <a:close/>
                      <a:moveTo>
                        <a:pt x="77" y="15"/>
                      </a:moveTo>
                      <a:cubicBezTo>
                        <a:pt x="77" y="14"/>
                        <a:pt x="77" y="14"/>
                        <a:pt x="77" y="14"/>
                      </a:cubicBezTo>
                      <a:cubicBezTo>
                        <a:pt x="77" y="14"/>
                        <a:pt x="77" y="15"/>
                        <a:pt x="77" y="15"/>
                      </a:cubicBezTo>
                      <a:close/>
                      <a:moveTo>
                        <a:pt x="77" y="15"/>
                      </a:move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lose/>
                      <a:moveTo>
                        <a:pt x="78" y="15"/>
                      </a:moveTo>
                      <a:cubicBezTo>
                        <a:pt x="78" y="14"/>
                        <a:pt x="79" y="15"/>
                        <a:pt x="79" y="15"/>
                      </a:cubicBezTo>
                      <a:cubicBezTo>
                        <a:pt x="78" y="14"/>
                        <a:pt x="78" y="14"/>
                        <a:pt x="78" y="14"/>
                      </a:cubicBezTo>
                      <a:cubicBezTo>
                        <a:pt x="78" y="14"/>
                        <a:pt x="78" y="14"/>
                        <a:pt x="78" y="14"/>
                      </a:cubicBezTo>
                      <a:cubicBezTo>
                        <a:pt x="78" y="14"/>
                        <a:pt x="78" y="14"/>
                        <a:pt x="78" y="15"/>
                      </a:cubicBezTo>
                      <a:close/>
                      <a:moveTo>
                        <a:pt x="78" y="16"/>
                      </a:moveTo>
                      <a:cubicBezTo>
                        <a:pt x="78" y="16"/>
                        <a:pt x="78" y="16"/>
                        <a:pt x="77" y="16"/>
                      </a:cubicBezTo>
                      <a:cubicBezTo>
                        <a:pt x="78" y="16"/>
                        <a:pt x="77" y="16"/>
                        <a:pt x="77" y="16"/>
                      </a:cubicBezTo>
                      <a:cubicBezTo>
                        <a:pt x="77" y="16"/>
                        <a:pt x="77" y="16"/>
                        <a:pt x="78" y="16"/>
                      </a:cubicBezTo>
                      <a:close/>
                      <a:moveTo>
                        <a:pt x="79" y="15"/>
                      </a:moveTo>
                      <a:cubicBezTo>
                        <a:pt x="79" y="15"/>
                        <a:pt x="78" y="15"/>
                        <a:pt x="78" y="15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78" y="15"/>
                        <a:pt x="79" y="15"/>
                        <a:pt x="79" y="15"/>
                      </a:cubicBezTo>
                      <a:close/>
                      <a:moveTo>
                        <a:pt x="78" y="17"/>
                      </a:moveTo>
                      <a:cubicBezTo>
                        <a:pt x="78" y="17"/>
                        <a:pt x="78" y="17"/>
                        <a:pt x="78" y="17"/>
                      </a:cubicBezTo>
                      <a:cubicBezTo>
                        <a:pt x="78" y="17"/>
                        <a:pt x="78" y="17"/>
                        <a:pt x="77" y="17"/>
                      </a:cubicBezTo>
                      <a:cubicBezTo>
                        <a:pt x="78" y="17"/>
                        <a:pt x="78" y="17"/>
                        <a:pt x="77" y="17"/>
                      </a:cubicBezTo>
                      <a:cubicBezTo>
                        <a:pt x="77" y="17"/>
                        <a:pt x="77" y="17"/>
                        <a:pt x="78" y="17"/>
                      </a:cubicBezTo>
                      <a:close/>
                      <a:moveTo>
                        <a:pt x="78" y="18"/>
                      </a:moveTo>
                      <a:cubicBezTo>
                        <a:pt x="78" y="18"/>
                        <a:pt x="77" y="18"/>
                        <a:pt x="77" y="18"/>
                      </a:cubicBezTo>
                      <a:cubicBezTo>
                        <a:pt x="77" y="18"/>
                        <a:pt x="77" y="18"/>
                        <a:pt x="78" y="18"/>
                      </a:cubicBezTo>
                      <a:close/>
                      <a:moveTo>
                        <a:pt x="77" y="20"/>
                      </a:moveTo>
                      <a:cubicBezTo>
                        <a:pt x="78" y="19"/>
                        <a:pt x="78" y="19"/>
                        <a:pt x="78" y="19"/>
                      </a:cubicBezTo>
                      <a:cubicBezTo>
                        <a:pt x="78" y="19"/>
                        <a:pt x="77" y="19"/>
                        <a:pt x="77" y="19"/>
                      </a:cubicBezTo>
                      <a:cubicBezTo>
                        <a:pt x="78" y="20"/>
                        <a:pt x="77" y="19"/>
                        <a:pt x="77" y="19"/>
                      </a:cubicBezTo>
                      <a:cubicBezTo>
                        <a:pt x="77" y="19"/>
                        <a:pt x="77" y="19"/>
                        <a:pt x="77" y="20"/>
                      </a:cubicBezTo>
                      <a:close/>
                      <a:moveTo>
                        <a:pt x="76" y="20"/>
                      </a:moveTo>
                      <a:cubicBezTo>
                        <a:pt x="76" y="20"/>
                        <a:pt x="76" y="20"/>
                        <a:pt x="76" y="21"/>
                      </a:cubicBezTo>
                      <a:cubicBezTo>
                        <a:pt x="76" y="21"/>
                        <a:pt x="77" y="21"/>
                        <a:pt x="76" y="20"/>
                      </a:cubicBezTo>
                      <a:close/>
                      <a:moveTo>
                        <a:pt x="79" y="21"/>
                      </a:moveTo>
                      <a:cubicBezTo>
                        <a:pt x="79" y="21"/>
                        <a:pt x="79" y="21"/>
                        <a:pt x="79" y="21"/>
                      </a:cubicBezTo>
                      <a:cubicBezTo>
                        <a:pt x="79" y="21"/>
                        <a:pt x="79" y="20"/>
                        <a:pt x="79" y="20"/>
                      </a:cubicBezTo>
                      <a:cubicBezTo>
                        <a:pt x="79" y="20"/>
                        <a:pt x="78" y="20"/>
                        <a:pt x="79" y="21"/>
                      </a:cubicBezTo>
                      <a:close/>
                      <a:moveTo>
                        <a:pt x="78" y="20"/>
                      </a:moveTo>
                      <a:cubicBezTo>
                        <a:pt x="79" y="20"/>
                        <a:pt x="78" y="20"/>
                        <a:pt x="78" y="21"/>
                      </a:cubicBezTo>
                      <a:cubicBezTo>
                        <a:pt x="78" y="21"/>
                        <a:pt x="79" y="20"/>
                        <a:pt x="78" y="20"/>
                      </a:cubicBezTo>
                      <a:cubicBezTo>
                        <a:pt x="78" y="20"/>
                        <a:pt x="78" y="20"/>
                        <a:pt x="78" y="20"/>
                      </a:cubicBezTo>
                      <a:cubicBezTo>
                        <a:pt x="78" y="20"/>
                        <a:pt x="78" y="20"/>
                        <a:pt x="78" y="20"/>
                      </a:cubicBezTo>
                      <a:close/>
                      <a:moveTo>
                        <a:pt x="78" y="21"/>
                      </a:moveTo>
                      <a:cubicBezTo>
                        <a:pt x="78" y="21"/>
                        <a:pt x="78" y="21"/>
                        <a:pt x="78" y="21"/>
                      </a:cubicBezTo>
                      <a:cubicBezTo>
                        <a:pt x="78" y="21"/>
                        <a:pt x="78" y="21"/>
                        <a:pt x="78" y="21"/>
                      </a:cubicBezTo>
                      <a:close/>
                      <a:moveTo>
                        <a:pt x="78" y="21"/>
                      </a:moveTo>
                      <a:cubicBezTo>
                        <a:pt x="78" y="21"/>
                        <a:pt x="78" y="21"/>
                        <a:pt x="78" y="21"/>
                      </a:cubicBezTo>
                      <a:cubicBezTo>
                        <a:pt x="78" y="21"/>
                        <a:pt x="77" y="21"/>
                        <a:pt x="78" y="21"/>
                      </a:cubicBezTo>
                      <a:cubicBezTo>
                        <a:pt x="78" y="21"/>
                        <a:pt x="78" y="21"/>
                        <a:pt x="78" y="21"/>
                      </a:cubicBezTo>
                      <a:cubicBezTo>
                        <a:pt x="78" y="21"/>
                        <a:pt x="78" y="21"/>
                        <a:pt x="78" y="22"/>
                      </a:cubicBezTo>
                      <a:cubicBezTo>
                        <a:pt x="78" y="22"/>
                        <a:pt x="78" y="21"/>
                        <a:pt x="78" y="21"/>
                      </a:cubicBezTo>
                      <a:close/>
                      <a:moveTo>
                        <a:pt x="78" y="23"/>
                      </a:moveTo>
                      <a:cubicBezTo>
                        <a:pt x="78" y="23"/>
                        <a:pt x="78" y="23"/>
                        <a:pt x="78" y="22"/>
                      </a:cubicBezTo>
                      <a:cubicBezTo>
                        <a:pt x="78" y="22"/>
                        <a:pt x="78" y="22"/>
                        <a:pt x="78" y="22"/>
                      </a:cubicBezTo>
                      <a:cubicBezTo>
                        <a:pt x="78" y="23"/>
                        <a:pt x="78" y="23"/>
                        <a:pt x="78" y="23"/>
                      </a:cubicBezTo>
                      <a:close/>
                      <a:moveTo>
                        <a:pt x="78" y="26"/>
                      </a:moveTo>
                      <a:cubicBezTo>
                        <a:pt x="78" y="26"/>
                        <a:pt x="78" y="26"/>
                        <a:pt x="78" y="26"/>
                      </a:cubicBezTo>
                      <a:cubicBezTo>
                        <a:pt x="78" y="26"/>
                        <a:pt x="77" y="26"/>
                        <a:pt x="78" y="26"/>
                      </a:cubicBezTo>
                      <a:cubicBezTo>
                        <a:pt x="78" y="26"/>
                        <a:pt x="78" y="26"/>
                        <a:pt x="78" y="26"/>
                      </a:cubicBezTo>
                      <a:cubicBezTo>
                        <a:pt x="78" y="26"/>
                        <a:pt x="78" y="26"/>
                        <a:pt x="78" y="27"/>
                      </a:cubicBezTo>
                      <a:cubicBezTo>
                        <a:pt x="78" y="26"/>
                        <a:pt x="78" y="26"/>
                        <a:pt x="78" y="26"/>
                      </a:cubicBezTo>
                      <a:close/>
                      <a:moveTo>
                        <a:pt x="79" y="26"/>
                      </a:moveTo>
                      <a:cubicBezTo>
                        <a:pt x="79" y="26"/>
                        <a:pt x="78" y="25"/>
                        <a:pt x="78" y="25"/>
                      </a:cubicBezTo>
                      <a:cubicBezTo>
                        <a:pt x="78" y="25"/>
                        <a:pt x="78" y="25"/>
                        <a:pt x="77" y="25"/>
                      </a:cubicBezTo>
                      <a:cubicBezTo>
                        <a:pt x="78" y="25"/>
                        <a:pt x="78" y="25"/>
                        <a:pt x="78" y="25"/>
                      </a:cubicBezTo>
                      <a:cubicBezTo>
                        <a:pt x="78" y="25"/>
                        <a:pt x="78" y="26"/>
                        <a:pt x="78" y="26"/>
                      </a:cubicBezTo>
                      <a:cubicBezTo>
                        <a:pt x="78" y="26"/>
                        <a:pt x="78" y="26"/>
                        <a:pt x="79" y="26"/>
                      </a:cubicBezTo>
                      <a:close/>
                      <a:moveTo>
                        <a:pt x="78" y="29"/>
                      </a:moveTo>
                      <a:cubicBezTo>
                        <a:pt x="78" y="29"/>
                        <a:pt x="78" y="29"/>
                        <a:pt x="78" y="29"/>
                      </a:cubicBezTo>
                      <a:cubicBezTo>
                        <a:pt x="78" y="29"/>
                        <a:pt x="78" y="28"/>
                        <a:pt x="78" y="29"/>
                      </a:cubicBezTo>
                      <a:cubicBezTo>
                        <a:pt x="78" y="29"/>
                        <a:pt x="78" y="29"/>
                        <a:pt x="78" y="29"/>
                      </a:cubicBezTo>
                      <a:close/>
                      <a:moveTo>
                        <a:pt x="78" y="29"/>
                      </a:moveTo>
                      <a:cubicBezTo>
                        <a:pt x="78" y="29"/>
                        <a:pt x="78" y="29"/>
                        <a:pt x="78" y="29"/>
                      </a:cubicBezTo>
                      <a:cubicBezTo>
                        <a:pt x="78" y="29"/>
                        <a:pt x="78" y="29"/>
                        <a:pt x="78" y="29"/>
                      </a:cubicBezTo>
                      <a:close/>
                      <a:moveTo>
                        <a:pt x="77" y="30"/>
                      </a:moveTo>
                      <a:cubicBezTo>
                        <a:pt x="77" y="30"/>
                        <a:pt x="77" y="30"/>
                        <a:pt x="77" y="30"/>
                      </a:cubicBezTo>
                      <a:cubicBezTo>
                        <a:pt x="77" y="30"/>
                        <a:pt x="77" y="30"/>
                        <a:pt x="77" y="30"/>
                      </a:cubicBezTo>
                      <a:cubicBezTo>
                        <a:pt x="77" y="30"/>
                        <a:pt x="77" y="31"/>
                        <a:pt x="77" y="30"/>
                      </a:cubicBezTo>
                      <a:close/>
                      <a:moveTo>
                        <a:pt x="79" y="29"/>
                      </a:moveTo>
                      <a:cubicBezTo>
                        <a:pt x="79" y="29"/>
                        <a:pt x="79" y="29"/>
                        <a:pt x="79" y="29"/>
                      </a:cubicBezTo>
                      <a:cubicBezTo>
                        <a:pt x="79" y="28"/>
                        <a:pt x="79" y="28"/>
                        <a:pt x="79" y="29"/>
                      </a:cubicBezTo>
                      <a:close/>
                      <a:moveTo>
                        <a:pt x="78" y="28"/>
                      </a:moveTo>
                      <a:cubicBezTo>
                        <a:pt x="78" y="29"/>
                        <a:pt x="79" y="28"/>
                        <a:pt x="78" y="28"/>
                      </a:cubicBezTo>
                      <a:cubicBezTo>
                        <a:pt x="78" y="28"/>
                        <a:pt x="78" y="28"/>
                        <a:pt x="78" y="28"/>
                      </a:cubicBezTo>
                      <a:close/>
                      <a:moveTo>
                        <a:pt x="78" y="28"/>
                      </a:moveTo>
                      <a:cubicBezTo>
                        <a:pt x="78" y="28"/>
                        <a:pt x="77" y="28"/>
                        <a:pt x="77" y="28"/>
                      </a:cubicBezTo>
                      <a:cubicBezTo>
                        <a:pt x="78" y="28"/>
                        <a:pt x="78" y="28"/>
                        <a:pt x="78" y="28"/>
                      </a:cubicBezTo>
                      <a:cubicBezTo>
                        <a:pt x="78" y="28"/>
                        <a:pt x="78" y="28"/>
                        <a:pt x="78" y="28"/>
                      </a:cubicBezTo>
                      <a:close/>
                      <a:moveTo>
                        <a:pt x="81" y="25"/>
                      </a:moveTo>
                      <a:cubicBezTo>
                        <a:pt x="81" y="25"/>
                        <a:pt x="81" y="26"/>
                        <a:pt x="81" y="26"/>
                      </a:cubicBezTo>
                      <a:cubicBezTo>
                        <a:pt x="81" y="26"/>
                        <a:pt x="81" y="25"/>
                        <a:pt x="81" y="25"/>
                      </a:cubicBezTo>
                      <a:close/>
                      <a:moveTo>
                        <a:pt x="88" y="19"/>
                      </a:moveTo>
                      <a:cubicBezTo>
                        <a:pt x="88" y="19"/>
                        <a:pt x="88" y="19"/>
                        <a:pt x="88" y="20"/>
                      </a:cubicBezTo>
                      <a:cubicBezTo>
                        <a:pt x="88" y="20"/>
                        <a:pt x="88" y="19"/>
                        <a:pt x="88" y="19"/>
                      </a:cubicBezTo>
                      <a:close/>
                      <a:moveTo>
                        <a:pt x="84" y="27"/>
                      </a:moveTo>
                      <a:cubicBezTo>
                        <a:pt x="84" y="27"/>
                        <a:pt x="84" y="27"/>
                        <a:pt x="84" y="27"/>
                      </a:cubicBezTo>
                      <a:cubicBezTo>
                        <a:pt x="84" y="27"/>
                        <a:pt x="84" y="27"/>
                        <a:pt x="84" y="27"/>
                      </a:cubicBezTo>
                      <a:cubicBezTo>
                        <a:pt x="84" y="27"/>
                        <a:pt x="84" y="27"/>
                        <a:pt x="84" y="27"/>
                      </a:cubicBezTo>
                      <a:cubicBezTo>
                        <a:pt x="84" y="27"/>
                        <a:pt x="83" y="27"/>
                        <a:pt x="83" y="27"/>
                      </a:cubicBezTo>
                      <a:cubicBezTo>
                        <a:pt x="84" y="27"/>
                        <a:pt x="83" y="27"/>
                        <a:pt x="84" y="27"/>
                      </a:cubicBezTo>
                      <a:cubicBezTo>
                        <a:pt x="84" y="27"/>
                        <a:pt x="84" y="27"/>
                        <a:pt x="84" y="27"/>
                      </a:cubicBezTo>
                      <a:close/>
                      <a:moveTo>
                        <a:pt x="84" y="26"/>
                      </a:moveTo>
                      <a:cubicBezTo>
                        <a:pt x="84" y="26"/>
                        <a:pt x="84" y="27"/>
                        <a:pt x="84" y="27"/>
                      </a:cubicBezTo>
                      <a:cubicBezTo>
                        <a:pt x="84" y="27"/>
                        <a:pt x="85" y="27"/>
                        <a:pt x="85" y="27"/>
                      </a:cubicBezTo>
                      <a:cubicBezTo>
                        <a:pt x="84" y="27"/>
                        <a:pt x="85" y="27"/>
                        <a:pt x="84" y="26"/>
                      </a:cubicBezTo>
                      <a:cubicBezTo>
                        <a:pt x="84" y="26"/>
                        <a:pt x="84" y="26"/>
                        <a:pt x="84" y="26"/>
                      </a:cubicBezTo>
                      <a:cubicBezTo>
                        <a:pt x="84" y="26"/>
                        <a:pt x="84" y="26"/>
                        <a:pt x="84" y="26"/>
                      </a:cubicBezTo>
                      <a:cubicBezTo>
                        <a:pt x="84" y="26"/>
                        <a:pt x="84" y="26"/>
                        <a:pt x="84" y="26"/>
                      </a:cubicBezTo>
                      <a:close/>
                      <a:moveTo>
                        <a:pt x="83" y="26"/>
                      </a:moveTo>
                      <a:cubicBezTo>
                        <a:pt x="82" y="26"/>
                        <a:pt x="83" y="26"/>
                        <a:pt x="83" y="27"/>
                      </a:cubicBezTo>
                      <a:cubicBezTo>
                        <a:pt x="83" y="27"/>
                        <a:pt x="83" y="27"/>
                        <a:pt x="83" y="27"/>
                      </a:cubicBezTo>
                      <a:cubicBezTo>
                        <a:pt x="83" y="27"/>
                        <a:pt x="83" y="27"/>
                        <a:pt x="83" y="26"/>
                      </a:cubicBezTo>
                      <a:cubicBezTo>
                        <a:pt x="83" y="26"/>
                        <a:pt x="83" y="26"/>
                        <a:pt x="83" y="26"/>
                      </a:cubicBezTo>
                      <a:cubicBezTo>
                        <a:pt x="83" y="26"/>
                        <a:pt x="84" y="27"/>
                        <a:pt x="84" y="26"/>
                      </a:cubicBezTo>
                      <a:cubicBezTo>
                        <a:pt x="83" y="26"/>
                        <a:pt x="83" y="26"/>
                        <a:pt x="83" y="26"/>
                      </a:cubicBezTo>
                      <a:close/>
                      <a:moveTo>
                        <a:pt x="82" y="27"/>
                      </a:moveTo>
                      <a:cubicBezTo>
                        <a:pt x="82" y="27"/>
                        <a:pt x="82" y="27"/>
                        <a:pt x="82" y="27"/>
                      </a:cubicBezTo>
                      <a:cubicBezTo>
                        <a:pt x="82" y="27"/>
                        <a:pt x="83" y="27"/>
                        <a:pt x="83" y="27"/>
                      </a:cubicBezTo>
                      <a:cubicBezTo>
                        <a:pt x="83" y="27"/>
                        <a:pt x="83" y="27"/>
                        <a:pt x="82" y="27"/>
                      </a:cubicBezTo>
                      <a:close/>
                      <a:moveTo>
                        <a:pt x="84" y="24"/>
                      </a:moveTo>
                      <a:cubicBezTo>
                        <a:pt x="84" y="24"/>
                        <a:pt x="84" y="25"/>
                        <a:pt x="84" y="25"/>
                      </a:cubicBezTo>
                      <a:cubicBezTo>
                        <a:pt x="84" y="25"/>
                        <a:pt x="84" y="24"/>
                        <a:pt x="84" y="24"/>
                      </a:cubicBezTo>
                      <a:cubicBezTo>
                        <a:pt x="84" y="24"/>
                        <a:pt x="83" y="24"/>
                        <a:pt x="84" y="24"/>
                      </a:cubicBezTo>
                      <a:close/>
                      <a:moveTo>
                        <a:pt x="83" y="28"/>
                      </a:moveTo>
                      <a:cubicBezTo>
                        <a:pt x="82" y="27"/>
                        <a:pt x="83" y="27"/>
                        <a:pt x="83" y="27"/>
                      </a:cubicBezTo>
                      <a:cubicBezTo>
                        <a:pt x="82" y="27"/>
                        <a:pt x="82" y="27"/>
                        <a:pt x="82" y="27"/>
                      </a:cubicBezTo>
                      <a:cubicBezTo>
                        <a:pt x="82" y="27"/>
                        <a:pt x="82" y="27"/>
                        <a:pt x="82" y="27"/>
                      </a:cubicBezTo>
                      <a:cubicBezTo>
                        <a:pt x="82" y="26"/>
                        <a:pt x="82" y="27"/>
                        <a:pt x="82" y="27"/>
                      </a:cubicBezTo>
                      <a:cubicBezTo>
                        <a:pt x="82" y="27"/>
                        <a:pt x="81" y="27"/>
                        <a:pt x="81" y="27"/>
                      </a:cubicBezTo>
                      <a:cubicBezTo>
                        <a:pt x="81" y="27"/>
                        <a:pt x="81" y="27"/>
                        <a:pt x="82" y="27"/>
                      </a:cubicBezTo>
                      <a:cubicBezTo>
                        <a:pt x="82" y="27"/>
                        <a:pt x="82" y="27"/>
                        <a:pt x="82" y="27"/>
                      </a:cubicBezTo>
                      <a:cubicBezTo>
                        <a:pt x="82" y="28"/>
                        <a:pt x="82" y="27"/>
                        <a:pt x="82" y="28"/>
                      </a:cubicBezTo>
                      <a:cubicBezTo>
                        <a:pt x="82" y="27"/>
                        <a:pt x="82" y="28"/>
                        <a:pt x="82" y="28"/>
                      </a:cubicBezTo>
                      <a:cubicBezTo>
                        <a:pt x="82" y="27"/>
                        <a:pt x="82" y="27"/>
                        <a:pt x="83" y="28"/>
                      </a:cubicBezTo>
                      <a:cubicBezTo>
                        <a:pt x="82" y="28"/>
                        <a:pt x="82" y="28"/>
                        <a:pt x="82" y="28"/>
                      </a:cubicBezTo>
                      <a:cubicBezTo>
                        <a:pt x="83" y="28"/>
                        <a:pt x="83" y="28"/>
                        <a:pt x="83" y="28"/>
                      </a:cubicBezTo>
                      <a:close/>
                      <a:moveTo>
                        <a:pt x="83" y="27"/>
                      </a:moveTo>
                      <a:cubicBezTo>
                        <a:pt x="83" y="27"/>
                        <a:pt x="83" y="28"/>
                        <a:pt x="83" y="28"/>
                      </a:cubicBezTo>
                      <a:cubicBezTo>
                        <a:pt x="83" y="27"/>
                        <a:pt x="84" y="28"/>
                        <a:pt x="83" y="27"/>
                      </a:cubicBezTo>
                      <a:close/>
                      <a:moveTo>
                        <a:pt x="84" y="28"/>
                      </a:moveTo>
                      <a:cubicBezTo>
                        <a:pt x="83" y="27"/>
                        <a:pt x="84" y="27"/>
                        <a:pt x="84" y="27"/>
                      </a:cubicBezTo>
                      <a:cubicBezTo>
                        <a:pt x="83" y="27"/>
                        <a:pt x="83" y="27"/>
                        <a:pt x="83" y="27"/>
                      </a:cubicBezTo>
                      <a:cubicBezTo>
                        <a:pt x="83" y="27"/>
                        <a:pt x="83" y="28"/>
                        <a:pt x="84" y="28"/>
                      </a:cubicBezTo>
                      <a:close/>
                      <a:moveTo>
                        <a:pt x="84" y="28"/>
                      </a:moveTo>
                      <a:cubicBezTo>
                        <a:pt x="84" y="28"/>
                        <a:pt x="85" y="28"/>
                        <a:pt x="84" y="28"/>
                      </a:cubicBezTo>
                      <a:cubicBezTo>
                        <a:pt x="84" y="28"/>
                        <a:pt x="84" y="28"/>
                        <a:pt x="83" y="28"/>
                      </a:cubicBezTo>
                      <a:cubicBezTo>
                        <a:pt x="84" y="28"/>
                        <a:pt x="84" y="28"/>
                        <a:pt x="84" y="28"/>
                      </a:cubicBezTo>
                      <a:cubicBezTo>
                        <a:pt x="84" y="28"/>
                        <a:pt x="84" y="28"/>
                        <a:pt x="84" y="28"/>
                      </a:cubicBezTo>
                      <a:close/>
                      <a:moveTo>
                        <a:pt x="85" y="28"/>
                      </a:moveTo>
                      <a:cubicBezTo>
                        <a:pt x="85" y="29"/>
                        <a:pt x="85" y="28"/>
                        <a:pt x="85" y="28"/>
                      </a:cubicBezTo>
                      <a:cubicBezTo>
                        <a:pt x="85" y="29"/>
                        <a:pt x="85" y="29"/>
                        <a:pt x="85" y="29"/>
                      </a:cubicBezTo>
                      <a:cubicBezTo>
                        <a:pt x="85" y="29"/>
                        <a:pt x="85" y="28"/>
                        <a:pt x="85" y="28"/>
                      </a:cubicBezTo>
                      <a:close/>
                      <a:moveTo>
                        <a:pt x="86" y="27"/>
                      </a:moveTo>
                      <a:cubicBezTo>
                        <a:pt x="86" y="27"/>
                        <a:pt x="86" y="27"/>
                        <a:pt x="86" y="27"/>
                      </a:cubicBezTo>
                      <a:cubicBezTo>
                        <a:pt x="86" y="27"/>
                        <a:pt x="86" y="26"/>
                        <a:pt x="86" y="27"/>
                      </a:cubicBezTo>
                      <a:cubicBezTo>
                        <a:pt x="86" y="27"/>
                        <a:pt x="86" y="27"/>
                        <a:pt x="86" y="27"/>
                      </a:cubicBezTo>
                      <a:close/>
                      <a:moveTo>
                        <a:pt x="84" y="30"/>
                      </a:moveTo>
                      <a:cubicBezTo>
                        <a:pt x="84" y="30"/>
                        <a:pt x="84" y="30"/>
                        <a:pt x="84" y="30"/>
                      </a:cubicBezTo>
                      <a:cubicBezTo>
                        <a:pt x="84" y="30"/>
                        <a:pt x="84" y="29"/>
                        <a:pt x="84" y="29"/>
                      </a:cubicBezTo>
                      <a:cubicBezTo>
                        <a:pt x="84" y="29"/>
                        <a:pt x="84" y="29"/>
                        <a:pt x="84" y="29"/>
                      </a:cubicBezTo>
                      <a:cubicBezTo>
                        <a:pt x="84" y="29"/>
                        <a:pt x="84" y="29"/>
                        <a:pt x="84" y="30"/>
                      </a:cubicBezTo>
                      <a:close/>
                      <a:moveTo>
                        <a:pt x="83" y="31"/>
                      </a:moveTo>
                      <a:cubicBezTo>
                        <a:pt x="83" y="31"/>
                        <a:pt x="83" y="31"/>
                        <a:pt x="83" y="31"/>
                      </a:cubicBezTo>
                      <a:cubicBezTo>
                        <a:pt x="83" y="31"/>
                        <a:pt x="83" y="31"/>
                        <a:pt x="83" y="31"/>
                      </a:cubicBezTo>
                      <a:cubicBezTo>
                        <a:pt x="83" y="31"/>
                        <a:pt x="83" y="31"/>
                        <a:pt x="83" y="31"/>
                      </a:cubicBezTo>
                      <a:close/>
                      <a:moveTo>
                        <a:pt x="83" y="32"/>
                      </a:moveTo>
                      <a:cubicBezTo>
                        <a:pt x="83" y="32"/>
                        <a:pt x="83" y="32"/>
                        <a:pt x="83" y="31"/>
                      </a:cubicBezTo>
                      <a:cubicBezTo>
                        <a:pt x="83" y="31"/>
                        <a:pt x="83" y="31"/>
                        <a:pt x="83" y="31"/>
                      </a:cubicBezTo>
                      <a:cubicBezTo>
                        <a:pt x="83" y="31"/>
                        <a:pt x="83" y="32"/>
                        <a:pt x="83" y="32"/>
                      </a:cubicBezTo>
                      <a:close/>
                      <a:moveTo>
                        <a:pt x="84" y="31"/>
                      </a:moveTo>
                      <a:cubicBezTo>
                        <a:pt x="84" y="31"/>
                        <a:pt x="84" y="31"/>
                        <a:pt x="84" y="30"/>
                      </a:cubicBezTo>
                      <a:cubicBezTo>
                        <a:pt x="84" y="30"/>
                        <a:pt x="84" y="31"/>
                        <a:pt x="84" y="31"/>
                      </a:cubicBezTo>
                      <a:close/>
                      <a:moveTo>
                        <a:pt x="77" y="43"/>
                      </a:moveTo>
                      <a:cubicBezTo>
                        <a:pt x="77" y="43"/>
                        <a:pt x="77" y="43"/>
                        <a:pt x="77" y="42"/>
                      </a:cubicBezTo>
                      <a:cubicBezTo>
                        <a:pt x="77" y="43"/>
                        <a:pt x="77" y="42"/>
                        <a:pt x="77" y="43"/>
                      </a:cubicBezTo>
                      <a:cubicBezTo>
                        <a:pt x="77" y="43"/>
                        <a:pt x="77" y="43"/>
                        <a:pt x="77" y="43"/>
                      </a:cubicBezTo>
                      <a:close/>
                      <a:moveTo>
                        <a:pt x="79" y="41"/>
                      </a:moveTo>
                      <a:cubicBezTo>
                        <a:pt x="79" y="41"/>
                        <a:pt x="79" y="41"/>
                        <a:pt x="79" y="41"/>
                      </a:cubicBezTo>
                      <a:cubicBezTo>
                        <a:pt x="79" y="41"/>
                        <a:pt x="79" y="41"/>
                        <a:pt x="79" y="41"/>
                      </a:cubicBezTo>
                      <a:close/>
                      <a:moveTo>
                        <a:pt x="78" y="38"/>
                      </a:moveTo>
                      <a:cubicBezTo>
                        <a:pt x="78" y="38"/>
                        <a:pt x="78" y="37"/>
                        <a:pt x="78" y="37"/>
                      </a:cubicBezTo>
                      <a:cubicBezTo>
                        <a:pt x="78" y="38"/>
                        <a:pt x="78" y="38"/>
                        <a:pt x="78" y="38"/>
                      </a:cubicBezTo>
                      <a:cubicBezTo>
                        <a:pt x="78" y="38"/>
                        <a:pt x="78" y="38"/>
                        <a:pt x="78" y="38"/>
                      </a:cubicBezTo>
                      <a:close/>
                      <a:moveTo>
                        <a:pt x="84" y="32"/>
                      </a:moveTo>
                      <a:cubicBezTo>
                        <a:pt x="84" y="32"/>
                        <a:pt x="84" y="31"/>
                        <a:pt x="84" y="32"/>
                      </a:cubicBezTo>
                      <a:cubicBezTo>
                        <a:pt x="84" y="32"/>
                        <a:pt x="84" y="32"/>
                        <a:pt x="84" y="32"/>
                      </a:cubicBezTo>
                      <a:cubicBezTo>
                        <a:pt x="84" y="32"/>
                        <a:pt x="84" y="32"/>
                        <a:pt x="84" y="32"/>
                      </a:cubicBezTo>
                      <a:cubicBezTo>
                        <a:pt x="84" y="32"/>
                        <a:pt x="84" y="32"/>
                        <a:pt x="84" y="32"/>
                      </a:cubicBezTo>
                      <a:close/>
                      <a:moveTo>
                        <a:pt x="82" y="34"/>
                      </a:moveTo>
                      <a:cubicBezTo>
                        <a:pt x="82" y="34"/>
                        <a:pt x="81" y="34"/>
                        <a:pt x="81" y="34"/>
                      </a:cubicBezTo>
                      <a:cubicBezTo>
                        <a:pt x="82" y="34"/>
                        <a:pt x="82" y="34"/>
                        <a:pt x="82" y="34"/>
                      </a:cubicBezTo>
                      <a:close/>
                      <a:moveTo>
                        <a:pt x="81" y="35"/>
                      </a:moveTo>
                      <a:cubicBezTo>
                        <a:pt x="81" y="35"/>
                        <a:pt x="81" y="36"/>
                        <a:pt x="80" y="36"/>
                      </a:cubicBezTo>
                      <a:cubicBezTo>
                        <a:pt x="81" y="36"/>
                        <a:pt x="81" y="36"/>
                        <a:pt x="81" y="35"/>
                      </a:cubicBezTo>
                      <a:close/>
                      <a:moveTo>
                        <a:pt x="81" y="37"/>
                      </a:moveTo>
                      <a:cubicBezTo>
                        <a:pt x="82" y="37"/>
                        <a:pt x="81" y="36"/>
                        <a:pt x="81" y="36"/>
                      </a:cubicBezTo>
                      <a:cubicBezTo>
                        <a:pt x="81" y="36"/>
                        <a:pt x="81" y="36"/>
                        <a:pt x="81" y="36"/>
                      </a:cubicBezTo>
                      <a:cubicBezTo>
                        <a:pt x="81" y="37"/>
                        <a:pt x="81" y="36"/>
                        <a:pt x="81" y="37"/>
                      </a:cubicBezTo>
                      <a:cubicBezTo>
                        <a:pt x="81" y="37"/>
                        <a:pt x="81" y="37"/>
                        <a:pt x="81" y="37"/>
                      </a:cubicBezTo>
                      <a:close/>
                      <a:moveTo>
                        <a:pt x="82" y="36"/>
                      </a:moveTo>
                      <a:cubicBezTo>
                        <a:pt x="82" y="36"/>
                        <a:pt x="82" y="36"/>
                        <a:pt x="82" y="36"/>
                      </a:cubicBezTo>
                      <a:cubicBezTo>
                        <a:pt x="82" y="36"/>
                        <a:pt x="82" y="35"/>
                        <a:pt x="82" y="36"/>
                      </a:cubicBezTo>
                      <a:cubicBezTo>
                        <a:pt x="82" y="36"/>
                        <a:pt x="82" y="35"/>
                        <a:pt x="82" y="35"/>
                      </a:cubicBezTo>
                      <a:cubicBezTo>
                        <a:pt x="82" y="35"/>
                        <a:pt x="82" y="35"/>
                        <a:pt x="82" y="35"/>
                      </a:cubicBezTo>
                      <a:cubicBezTo>
                        <a:pt x="82" y="35"/>
                        <a:pt x="82" y="35"/>
                        <a:pt x="81" y="35"/>
                      </a:cubicBezTo>
                      <a:cubicBezTo>
                        <a:pt x="82" y="35"/>
                        <a:pt x="82" y="35"/>
                        <a:pt x="82" y="35"/>
                      </a:cubicBezTo>
                      <a:cubicBezTo>
                        <a:pt x="82" y="35"/>
                        <a:pt x="83" y="35"/>
                        <a:pt x="82" y="35"/>
                      </a:cubicBezTo>
                      <a:cubicBezTo>
                        <a:pt x="82" y="35"/>
                        <a:pt x="82" y="35"/>
                        <a:pt x="82" y="35"/>
                      </a:cubicBezTo>
                      <a:cubicBezTo>
                        <a:pt x="82" y="35"/>
                        <a:pt x="82" y="35"/>
                        <a:pt x="82" y="35"/>
                      </a:cubicBezTo>
                      <a:cubicBezTo>
                        <a:pt x="81" y="35"/>
                        <a:pt x="81" y="35"/>
                        <a:pt x="81" y="35"/>
                      </a:cubicBezTo>
                      <a:cubicBezTo>
                        <a:pt x="81" y="35"/>
                        <a:pt x="81" y="36"/>
                        <a:pt x="81" y="36"/>
                      </a:cubicBezTo>
                      <a:cubicBezTo>
                        <a:pt x="81" y="36"/>
                        <a:pt x="82" y="36"/>
                        <a:pt x="82" y="36"/>
                      </a:cubicBezTo>
                      <a:close/>
                      <a:moveTo>
                        <a:pt x="85" y="35"/>
                      </a:moveTo>
                      <a:cubicBezTo>
                        <a:pt x="85" y="35"/>
                        <a:pt x="85" y="35"/>
                        <a:pt x="85" y="36"/>
                      </a:cubicBezTo>
                      <a:cubicBezTo>
                        <a:pt x="85" y="36"/>
                        <a:pt x="85" y="35"/>
                        <a:pt x="85" y="35"/>
                      </a:cubicBezTo>
                      <a:close/>
                      <a:moveTo>
                        <a:pt x="86" y="35"/>
                      </a:moveTo>
                      <a:cubicBezTo>
                        <a:pt x="86" y="35"/>
                        <a:pt x="86" y="35"/>
                        <a:pt x="86" y="35"/>
                      </a:cubicBezTo>
                      <a:cubicBezTo>
                        <a:pt x="86" y="35"/>
                        <a:pt x="86" y="35"/>
                        <a:pt x="86" y="35"/>
                      </a:cubicBezTo>
                      <a:close/>
                      <a:moveTo>
                        <a:pt x="85" y="36"/>
                      </a:moveTo>
                      <a:cubicBezTo>
                        <a:pt x="85" y="36"/>
                        <a:pt x="85" y="36"/>
                        <a:pt x="85" y="36"/>
                      </a:cubicBezTo>
                      <a:cubicBezTo>
                        <a:pt x="85" y="36"/>
                        <a:pt x="85" y="36"/>
                        <a:pt x="85" y="36"/>
                      </a:cubicBezTo>
                      <a:cubicBezTo>
                        <a:pt x="85" y="36"/>
                        <a:pt x="85" y="36"/>
                        <a:pt x="85" y="36"/>
                      </a:cubicBezTo>
                      <a:cubicBezTo>
                        <a:pt x="85" y="37"/>
                        <a:pt x="85" y="36"/>
                        <a:pt x="85" y="36"/>
                      </a:cubicBezTo>
                      <a:cubicBezTo>
                        <a:pt x="85" y="37"/>
                        <a:pt x="85" y="36"/>
                        <a:pt x="85" y="36"/>
                      </a:cubicBezTo>
                      <a:close/>
                      <a:moveTo>
                        <a:pt x="92" y="33"/>
                      </a:moveTo>
                      <a:cubicBezTo>
                        <a:pt x="92" y="33"/>
                        <a:pt x="92" y="33"/>
                        <a:pt x="93" y="33"/>
                      </a:cubicBezTo>
                      <a:cubicBezTo>
                        <a:pt x="93" y="33"/>
                        <a:pt x="93" y="33"/>
                        <a:pt x="92" y="33"/>
                      </a:cubicBezTo>
                      <a:close/>
                      <a:moveTo>
                        <a:pt x="91" y="34"/>
                      </a:moveTo>
                      <a:cubicBezTo>
                        <a:pt x="91" y="34"/>
                        <a:pt x="91" y="35"/>
                        <a:pt x="91" y="34"/>
                      </a:cubicBezTo>
                      <a:cubicBezTo>
                        <a:pt x="90" y="35"/>
                        <a:pt x="90" y="35"/>
                        <a:pt x="90" y="35"/>
                      </a:cubicBezTo>
                      <a:cubicBezTo>
                        <a:pt x="91" y="35"/>
                        <a:pt x="90" y="35"/>
                        <a:pt x="91" y="35"/>
                      </a:cubicBezTo>
                      <a:cubicBezTo>
                        <a:pt x="91" y="34"/>
                        <a:pt x="91" y="35"/>
                        <a:pt x="91" y="34"/>
                      </a:cubicBezTo>
                      <a:close/>
                      <a:moveTo>
                        <a:pt x="90" y="35"/>
                      </a:moveTo>
                      <a:cubicBezTo>
                        <a:pt x="90" y="35"/>
                        <a:pt x="90" y="35"/>
                        <a:pt x="90" y="35"/>
                      </a:cubicBezTo>
                      <a:cubicBezTo>
                        <a:pt x="90" y="36"/>
                        <a:pt x="90" y="36"/>
                        <a:pt x="90" y="36"/>
                      </a:cubicBezTo>
                      <a:cubicBezTo>
                        <a:pt x="90" y="36"/>
                        <a:pt x="91" y="36"/>
                        <a:pt x="91" y="35"/>
                      </a:cubicBezTo>
                      <a:cubicBezTo>
                        <a:pt x="90" y="35"/>
                        <a:pt x="90" y="35"/>
                        <a:pt x="90" y="35"/>
                      </a:cubicBezTo>
                      <a:close/>
                      <a:moveTo>
                        <a:pt x="91" y="33"/>
                      </a:moveTo>
                      <a:cubicBezTo>
                        <a:pt x="92" y="34"/>
                        <a:pt x="92" y="34"/>
                        <a:pt x="92" y="34"/>
                      </a:cubicBezTo>
                      <a:cubicBezTo>
                        <a:pt x="92" y="34"/>
                        <a:pt x="91" y="34"/>
                        <a:pt x="92" y="34"/>
                      </a:cubicBezTo>
                      <a:cubicBezTo>
                        <a:pt x="92" y="33"/>
                        <a:pt x="92" y="34"/>
                        <a:pt x="92" y="33"/>
                      </a:cubicBezTo>
                      <a:cubicBezTo>
                        <a:pt x="92" y="34"/>
                        <a:pt x="91" y="33"/>
                        <a:pt x="91" y="33"/>
                      </a:cubicBezTo>
                      <a:close/>
                      <a:moveTo>
                        <a:pt x="91" y="34"/>
                      </a:moveTo>
                      <a:cubicBezTo>
                        <a:pt x="91" y="34"/>
                        <a:pt x="91" y="34"/>
                        <a:pt x="92" y="34"/>
                      </a:cubicBezTo>
                      <a:cubicBezTo>
                        <a:pt x="92" y="34"/>
                        <a:pt x="91" y="34"/>
                        <a:pt x="91" y="34"/>
                      </a:cubicBezTo>
                      <a:close/>
                      <a:moveTo>
                        <a:pt x="90" y="34"/>
                      </a:moveTo>
                      <a:cubicBezTo>
                        <a:pt x="91" y="34"/>
                        <a:pt x="91" y="34"/>
                        <a:pt x="91" y="34"/>
                      </a:cubicBezTo>
                      <a:cubicBezTo>
                        <a:pt x="91" y="34"/>
                        <a:pt x="91" y="34"/>
                        <a:pt x="91" y="34"/>
                      </a:cubicBezTo>
                      <a:cubicBezTo>
                        <a:pt x="91" y="34"/>
                        <a:pt x="91" y="34"/>
                        <a:pt x="91" y="34"/>
                      </a:cubicBezTo>
                      <a:cubicBezTo>
                        <a:pt x="91" y="34"/>
                        <a:pt x="91" y="34"/>
                        <a:pt x="90" y="34"/>
                      </a:cubicBezTo>
                      <a:close/>
                      <a:moveTo>
                        <a:pt x="90" y="34"/>
                      </a:moveTo>
                      <a:cubicBezTo>
                        <a:pt x="90" y="34"/>
                        <a:pt x="90" y="34"/>
                        <a:pt x="90" y="34"/>
                      </a:cubicBezTo>
                      <a:cubicBezTo>
                        <a:pt x="90" y="35"/>
                        <a:pt x="90" y="34"/>
                        <a:pt x="90" y="34"/>
                      </a:cubicBezTo>
                      <a:cubicBezTo>
                        <a:pt x="90" y="34"/>
                        <a:pt x="90" y="34"/>
                        <a:pt x="90" y="34"/>
                      </a:cubicBezTo>
                      <a:close/>
                      <a:moveTo>
                        <a:pt x="88" y="37"/>
                      </a:moveTo>
                      <a:cubicBezTo>
                        <a:pt x="88" y="36"/>
                        <a:pt x="89" y="37"/>
                        <a:pt x="88" y="36"/>
                      </a:cubicBezTo>
                      <a:cubicBezTo>
                        <a:pt x="88" y="36"/>
                        <a:pt x="87" y="36"/>
                        <a:pt x="88" y="37"/>
                      </a:cubicBezTo>
                      <a:close/>
                      <a:moveTo>
                        <a:pt x="86" y="37"/>
                      </a:moveTo>
                      <a:cubicBezTo>
                        <a:pt x="87" y="38"/>
                        <a:pt x="87" y="37"/>
                        <a:pt x="87" y="37"/>
                      </a:cubicBezTo>
                      <a:cubicBezTo>
                        <a:pt x="87" y="37"/>
                        <a:pt x="87" y="37"/>
                        <a:pt x="86" y="37"/>
                      </a:cubicBezTo>
                      <a:close/>
                      <a:moveTo>
                        <a:pt x="86" y="37"/>
                      </a:moveTo>
                      <a:cubicBezTo>
                        <a:pt x="86" y="37"/>
                        <a:pt x="86" y="37"/>
                        <a:pt x="86" y="37"/>
                      </a:cubicBezTo>
                      <a:cubicBezTo>
                        <a:pt x="86" y="37"/>
                        <a:pt x="86" y="37"/>
                        <a:pt x="86" y="37"/>
                      </a:cubicBezTo>
                      <a:cubicBezTo>
                        <a:pt x="86" y="37"/>
                        <a:pt x="86" y="37"/>
                        <a:pt x="86" y="37"/>
                      </a:cubicBezTo>
                      <a:cubicBezTo>
                        <a:pt x="86" y="37"/>
                        <a:pt x="86" y="37"/>
                        <a:pt x="86" y="37"/>
                      </a:cubicBezTo>
                      <a:close/>
                      <a:moveTo>
                        <a:pt x="87" y="38"/>
                      </a:moveTo>
                      <a:cubicBezTo>
                        <a:pt x="86" y="38"/>
                        <a:pt x="86" y="38"/>
                        <a:pt x="86" y="38"/>
                      </a:cubicBezTo>
                      <a:cubicBezTo>
                        <a:pt x="86" y="38"/>
                        <a:pt x="86" y="38"/>
                        <a:pt x="87" y="38"/>
                      </a:cubicBezTo>
                      <a:close/>
                      <a:moveTo>
                        <a:pt x="90" y="35"/>
                      </a:moveTo>
                      <a:cubicBezTo>
                        <a:pt x="90" y="35"/>
                        <a:pt x="90" y="35"/>
                        <a:pt x="90" y="35"/>
                      </a:cubicBezTo>
                      <a:cubicBezTo>
                        <a:pt x="90" y="35"/>
                        <a:pt x="90" y="35"/>
                        <a:pt x="90" y="35"/>
                      </a:cubicBezTo>
                      <a:cubicBezTo>
                        <a:pt x="90" y="35"/>
                        <a:pt x="90" y="35"/>
                        <a:pt x="90" y="35"/>
                      </a:cubicBezTo>
                      <a:cubicBezTo>
                        <a:pt x="90" y="35"/>
                        <a:pt x="90" y="34"/>
                        <a:pt x="90" y="34"/>
                      </a:cubicBezTo>
                      <a:cubicBezTo>
                        <a:pt x="90" y="34"/>
                        <a:pt x="90" y="35"/>
                        <a:pt x="90" y="35"/>
                      </a:cubicBezTo>
                      <a:close/>
                      <a:moveTo>
                        <a:pt x="90" y="35"/>
                      </a:moveTo>
                      <a:cubicBezTo>
                        <a:pt x="90" y="36"/>
                        <a:pt x="90" y="35"/>
                        <a:pt x="90" y="35"/>
                      </a:cubicBezTo>
                      <a:cubicBezTo>
                        <a:pt x="90" y="35"/>
                        <a:pt x="89" y="35"/>
                        <a:pt x="90" y="35"/>
                      </a:cubicBezTo>
                      <a:close/>
                      <a:moveTo>
                        <a:pt x="89" y="37"/>
                      </a:moveTo>
                      <a:cubicBezTo>
                        <a:pt x="89" y="37"/>
                        <a:pt x="89" y="37"/>
                        <a:pt x="89" y="37"/>
                      </a:cubicBezTo>
                      <a:cubicBezTo>
                        <a:pt x="88" y="37"/>
                        <a:pt x="88" y="37"/>
                        <a:pt x="88" y="37"/>
                      </a:cubicBezTo>
                      <a:cubicBezTo>
                        <a:pt x="88" y="37"/>
                        <a:pt x="89" y="37"/>
                        <a:pt x="89" y="37"/>
                      </a:cubicBezTo>
                      <a:close/>
                      <a:moveTo>
                        <a:pt x="90" y="37"/>
                      </a:moveTo>
                      <a:cubicBezTo>
                        <a:pt x="89" y="36"/>
                        <a:pt x="89" y="36"/>
                        <a:pt x="89" y="36"/>
                      </a:cubicBezTo>
                      <a:cubicBezTo>
                        <a:pt x="89" y="36"/>
                        <a:pt x="89" y="36"/>
                        <a:pt x="89" y="36"/>
                      </a:cubicBezTo>
                      <a:cubicBezTo>
                        <a:pt x="89" y="36"/>
                        <a:pt x="89" y="36"/>
                        <a:pt x="89" y="36"/>
                      </a:cubicBezTo>
                      <a:cubicBezTo>
                        <a:pt x="89" y="36"/>
                        <a:pt x="89" y="36"/>
                        <a:pt x="89" y="36"/>
                      </a:cubicBezTo>
                      <a:cubicBezTo>
                        <a:pt x="89" y="36"/>
                        <a:pt x="89" y="36"/>
                        <a:pt x="89" y="36"/>
                      </a:cubicBezTo>
                      <a:cubicBezTo>
                        <a:pt x="89" y="36"/>
                        <a:pt x="89" y="36"/>
                        <a:pt x="89" y="36"/>
                      </a:cubicBezTo>
                      <a:cubicBezTo>
                        <a:pt x="89" y="37"/>
                        <a:pt x="89" y="36"/>
                        <a:pt x="90" y="37"/>
                      </a:cubicBezTo>
                      <a:close/>
                      <a:moveTo>
                        <a:pt x="93" y="33"/>
                      </a:moveTo>
                      <a:cubicBezTo>
                        <a:pt x="93" y="33"/>
                        <a:pt x="93" y="33"/>
                        <a:pt x="93" y="33"/>
                      </a:cubicBezTo>
                      <a:cubicBezTo>
                        <a:pt x="93" y="33"/>
                        <a:pt x="93" y="33"/>
                        <a:pt x="93" y="33"/>
                      </a:cubicBezTo>
                      <a:close/>
                      <a:moveTo>
                        <a:pt x="93" y="34"/>
                      </a:moveTo>
                      <a:cubicBezTo>
                        <a:pt x="93" y="34"/>
                        <a:pt x="93" y="34"/>
                        <a:pt x="93" y="34"/>
                      </a:cubicBezTo>
                      <a:cubicBezTo>
                        <a:pt x="93" y="34"/>
                        <a:pt x="93" y="34"/>
                        <a:pt x="93" y="34"/>
                      </a:cubicBezTo>
                      <a:close/>
                      <a:moveTo>
                        <a:pt x="92" y="35"/>
                      </a:moveTo>
                      <a:cubicBezTo>
                        <a:pt x="92" y="35"/>
                        <a:pt x="92" y="35"/>
                        <a:pt x="92" y="35"/>
                      </a:cubicBezTo>
                      <a:cubicBezTo>
                        <a:pt x="92" y="35"/>
                        <a:pt x="92" y="35"/>
                        <a:pt x="92" y="34"/>
                      </a:cubicBezTo>
                      <a:cubicBezTo>
                        <a:pt x="92" y="35"/>
                        <a:pt x="92" y="35"/>
                        <a:pt x="92" y="35"/>
                      </a:cubicBezTo>
                      <a:cubicBezTo>
                        <a:pt x="92" y="35"/>
                        <a:pt x="92" y="35"/>
                        <a:pt x="92" y="35"/>
                      </a:cubicBezTo>
                      <a:cubicBezTo>
                        <a:pt x="92" y="35"/>
                        <a:pt x="93" y="35"/>
                        <a:pt x="92" y="35"/>
                      </a:cubicBezTo>
                      <a:close/>
                      <a:moveTo>
                        <a:pt x="82" y="44"/>
                      </a:moveTo>
                      <a:cubicBezTo>
                        <a:pt x="81" y="44"/>
                        <a:pt x="82" y="44"/>
                        <a:pt x="82" y="43"/>
                      </a:cubicBezTo>
                      <a:cubicBezTo>
                        <a:pt x="82" y="43"/>
                        <a:pt x="81" y="43"/>
                        <a:pt x="81" y="43"/>
                      </a:cubicBezTo>
                      <a:cubicBezTo>
                        <a:pt x="81" y="44"/>
                        <a:pt x="81" y="44"/>
                        <a:pt x="81" y="44"/>
                      </a:cubicBezTo>
                      <a:cubicBezTo>
                        <a:pt x="81" y="44"/>
                        <a:pt x="81" y="44"/>
                        <a:pt x="82" y="44"/>
                      </a:cubicBezTo>
                      <a:close/>
                      <a:moveTo>
                        <a:pt x="86" y="42"/>
                      </a:moveTo>
                      <a:cubicBezTo>
                        <a:pt x="85" y="42"/>
                        <a:pt x="85" y="43"/>
                        <a:pt x="85" y="43"/>
                      </a:cubicBezTo>
                      <a:cubicBezTo>
                        <a:pt x="86" y="43"/>
                        <a:pt x="86" y="43"/>
                        <a:pt x="86" y="42"/>
                      </a:cubicBezTo>
                      <a:close/>
                      <a:moveTo>
                        <a:pt x="85" y="43"/>
                      </a:moveTo>
                      <a:cubicBezTo>
                        <a:pt x="85" y="43"/>
                        <a:pt x="85" y="43"/>
                        <a:pt x="85" y="43"/>
                      </a:cubicBezTo>
                      <a:cubicBezTo>
                        <a:pt x="85" y="43"/>
                        <a:pt x="85" y="43"/>
                        <a:pt x="85" y="43"/>
                      </a:cubicBezTo>
                      <a:close/>
                      <a:moveTo>
                        <a:pt x="86" y="43"/>
                      </a:moveTo>
                      <a:cubicBezTo>
                        <a:pt x="86" y="43"/>
                        <a:pt x="85" y="43"/>
                        <a:pt x="85" y="43"/>
                      </a:cubicBezTo>
                      <a:cubicBezTo>
                        <a:pt x="85" y="43"/>
                        <a:pt x="86" y="44"/>
                        <a:pt x="86" y="44"/>
                      </a:cubicBezTo>
                      <a:cubicBezTo>
                        <a:pt x="86" y="43"/>
                        <a:pt x="87" y="43"/>
                        <a:pt x="87" y="44"/>
                      </a:cubicBezTo>
                      <a:cubicBezTo>
                        <a:pt x="87" y="43"/>
                        <a:pt x="87" y="43"/>
                        <a:pt x="87" y="43"/>
                      </a:cubicBezTo>
                      <a:cubicBezTo>
                        <a:pt x="87" y="43"/>
                        <a:pt x="87" y="43"/>
                        <a:pt x="87" y="43"/>
                      </a:cubicBezTo>
                      <a:cubicBezTo>
                        <a:pt x="87" y="43"/>
                        <a:pt x="86" y="43"/>
                        <a:pt x="86" y="43"/>
                      </a:cubicBezTo>
                      <a:cubicBezTo>
                        <a:pt x="86" y="43"/>
                        <a:pt x="86" y="43"/>
                        <a:pt x="86" y="43"/>
                      </a:cubicBezTo>
                      <a:close/>
                      <a:moveTo>
                        <a:pt x="86" y="42"/>
                      </a:moveTo>
                      <a:cubicBezTo>
                        <a:pt x="86" y="42"/>
                        <a:pt x="86" y="42"/>
                        <a:pt x="86" y="42"/>
                      </a:cubicBezTo>
                      <a:cubicBezTo>
                        <a:pt x="86" y="42"/>
                        <a:pt x="86" y="42"/>
                        <a:pt x="86" y="42"/>
                      </a:cubicBezTo>
                      <a:cubicBezTo>
                        <a:pt x="86" y="42"/>
                        <a:pt x="86" y="42"/>
                        <a:pt x="86" y="42"/>
                      </a:cubicBezTo>
                      <a:close/>
                      <a:moveTo>
                        <a:pt x="91" y="37"/>
                      </a:moveTo>
                      <a:cubicBezTo>
                        <a:pt x="91" y="38"/>
                        <a:pt x="91" y="37"/>
                        <a:pt x="92" y="37"/>
                      </a:cubicBezTo>
                      <a:cubicBezTo>
                        <a:pt x="92" y="38"/>
                        <a:pt x="92" y="38"/>
                        <a:pt x="92" y="38"/>
                      </a:cubicBezTo>
                      <a:cubicBezTo>
                        <a:pt x="92" y="38"/>
                        <a:pt x="92" y="38"/>
                        <a:pt x="92" y="38"/>
                      </a:cubicBezTo>
                      <a:cubicBezTo>
                        <a:pt x="92" y="38"/>
                        <a:pt x="92" y="38"/>
                        <a:pt x="92" y="38"/>
                      </a:cubicBezTo>
                      <a:cubicBezTo>
                        <a:pt x="92" y="38"/>
                        <a:pt x="92" y="37"/>
                        <a:pt x="92" y="37"/>
                      </a:cubicBezTo>
                      <a:cubicBezTo>
                        <a:pt x="91" y="37"/>
                        <a:pt x="92" y="37"/>
                        <a:pt x="91" y="37"/>
                      </a:cubicBezTo>
                      <a:close/>
                      <a:moveTo>
                        <a:pt x="91" y="37"/>
                      </a:moveTo>
                      <a:cubicBezTo>
                        <a:pt x="91" y="38"/>
                        <a:pt x="91" y="38"/>
                        <a:pt x="91" y="38"/>
                      </a:cubicBezTo>
                      <a:cubicBezTo>
                        <a:pt x="91" y="38"/>
                        <a:pt x="91" y="38"/>
                        <a:pt x="91" y="38"/>
                      </a:cubicBezTo>
                      <a:cubicBezTo>
                        <a:pt x="91" y="38"/>
                        <a:pt x="91" y="38"/>
                        <a:pt x="91" y="38"/>
                      </a:cubicBezTo>
                      <a:cubicBezTo>
                        <a:pt x="91" y="37"/>
                        <a:pt x="91" y="38"/>
                        <a:pt x="91" y="38"/>
                      </a:cubicBezTo>
                      <a:cubicBezTo>
                        <a:pt x="91" y="38"/>
                        <a:pt x="91" y="37"/>
                        <a:pt x="91" y="37"/>
                      </a:cubicBezTo>
                      <a:close/>
                      <a:moveTo>
                        <a:pt x="90" y="38"/>
                      </a:moveTo>
                      <a:cubicBezTo>
                        <a:pt x="90" y="38"/>
                        <a:pt x="90" y="38"/>
                        <a:pt x="90" y="38"/>
                      </a:cubicBezTo>
                      <a:cubicBezTo>
                        <a:pt x="90" y="38"/>
                        <a:pt x="91" y="38"/>
                        <a:pt x="91" y="38"/>
                      </a:cubicBezTo>
                      <a:cubicBezTo>
                        <a:pt x="91" y="38"/>
                        <a:pt x="91" y="38"/>
                        <a:pt x="91" y="38"/>
                      </a:cubicBezTo>
                      <a:cubicBezTo>
                        <a:pt x="91" y="38"/>
                        <a:pt x="90" y="38"/>
                        <a:pt x="90" y="38"/>
                      </a:cubicBezTo>
                      <a:cubicBezTo>
                        <a:pt x="90" y="38"/>
                        <a:pt x="90" y="38"/>
                        <a:pt x="90" y="38"/>
                      </a:cubicBezTo>
                      <a:close/>
                      <a:moveTo>
                        <a:pt x="90" y="39"/>
                      </a:moveTo>
                      <a:cubicBezTo>
                        <a:pt x="90" y="39"/>
                        <a:pt x="90" y="39"/>
                        <a:pt x="90" y="39"/>
                      </a:cubicBezTo>
                      <a:cubicBezTo>
                        <a:pt x="90" y="39"/>
                        <a:pt x="90" y="39"/>
                        <a:pt x="90" y="39"/>
                      </a:cubicBezTo>
                      <a:close/>
                      <a:moveTo>
                        <a:pt x="92" y="38"/>
                      </a:moveTo>
                      <a:cubicBezTo>
                        <a:pt x="92" y="38"/>
                        <a:pt x="92" y="39"/>
                        <a:pt x="91" y="38"/>
                      </a:cubicBezTo>
                      <a:cubicBezTo>
                        <a:pt x="91" y="38"/>
                        <a:pt x="92" y="38"/>
                        <a:pt x="91" y="39"/>
                      </a:cubicBezTo>
                      <a:cubicBezTo>
                        <a:pt x="91" y="38"/>
                        <a:pt x="91" y="39"/>
                        <a:pt x="90" y="39"/>
                      </a:cubicBezTo>
                      <a:cubicBezTo>
                        <a:pt x="91" y="39"/>
                        <a:pt x="92" y="39"/>
                        <a:pt x="92" y="38"/>
                      </a:cubicBezTo>
                      <a:close/>
                      <a:moveTo>
                        <a:pt x="91" y="39"/>
                      </a:moveTo>
                      <a:cubicBezTo>
                        <a:pt x="91" y="39"/>
                        <a:pt x="91" y="39"/>
                        <a:pt x="91" y="39"/>
                      </a:cubicBezTo>
                      <a:cubicBezTo>
                        <a:pt x="91" y="39"/>
                        <a:pt x="91" y="39"/>
                        <a:pt x="90" y="39"/>
                      </a:cubicBezTo>
                      <a:cubicBezTo>
                        <a:pt x="91" y="39"/>
                        <a:pt x="91" y="39"/>
                        <a:pt x="91" y="40"/>
                      </a:cubicBezTo>
                      <a:cubicBezTo>
                        <a:pt x="91" y="39"/>
                        <a:pt x="91" y="39"/>
                        <a:pt x="91" y="39"/>
                      </a:cubicBezTo>
                      <a:close/>
                      <a:moveTo>
                        <a:pt x="93" y="37"/>
                      </a:moveTo>
                      <a:cubicBezTo>
                        <a:pt x="93" y="37"/>
                        <a:pt x="93" y="37"/>
                        <a:pt x="93" y="38"/>
                      </a:cubicBezTo>
                      <a:cubicBezTo>
                        <a:pt x="93" y="38"/>
                        <a:pt x="93" y="38"/>
                        <a:pt x="93" y="37"/>
                      </a:cubicBezTo>
                      <a:cubicBezTo>
                        <a:pt x="93" y="37"/>
                        <a:pt x="93" y="37"/>
                        <a:pt x="93" y="37"/>
                      </a:cubicBezTo>
                      <a:cubicBezTo>
                        <a:pt x="93" y="37"/>
                        <a:pt x="93" y="37"/>
                        <a:pt x="93" y="37"/>
                      </a:cubicBezTo>
                      <a:cubicBezTo>
                        <a:pt x="93" y="37"/>
                        <a:pt x="93" y="37"/>
                        <a:pt x="93" y="37"/>
                      </a:cubicBezTo>
                      <a:cubicBezTo>
                        <a:pt x="93" y="37"/>
                        <a:pt x="93" y="37"/>
                        <a:pt x="93" y="37"/>
                      </a:cubicBezTo>
                      <a:cubicBezTo>
                        <a:pt x="93" y="37"/>
                        <a:pt x="93" y="37"/>
                        <a:pt x="93" y="37"/>
                      </a:cubicBezTo>
                      <a:cubicBezTo>
                        <a:pt x="93" y="37"/>
                        <a:pt x="93" y="37"/>
                        <a:pt x="93" y="36"/>
                      </a:cubicBezTo>
                      <a:cubicBezTo>
                        <a:pt x="92" y="36"/>
                        <a:pt x="92" y="37"/>
                        <a:pt x="92" y="37"/>
                      </a:cubicBezTo>
                      <a:cubicBezTo>
                        <a:pt x="92" y="37"/>
                        <a:pt x="92" y="37"/>
                        <a:pt x="93" y="37"/>
                      </a:cubicBezTo>
                      <a:cubicBezTo>
                        <a:pt x="92" y="37"/>
                        <a:pt x="92" y="37"/>
                        <a:pt x="92" y="38"/>
                      </a:cubicBezTo>
                      <a:cubicBezTo>
                        <a:pt x="92" y="38"/>
                        <a:pt x="92" y="38"/>
                        <a:pt x="93" y="38"/>
                      </a:cubicBezTo>
                      <a:cubicBezTo>
                        <a:pt x="93" y="38"/>
                        <a:pt x="92" y="37"/>
                        <a:pt x="93" y="37"/>
                      </a:cubicBezTo>
                      <a:close/>
                      <a:moveTo>
                        <a:pt x="92" y="39"/>
                      </a:moveTo>
                      <a:cubicBezTo>
                        <a:pt x="91" y="39"/>
                        <a:pt x="92" y="39"/>
                        <a:pt x="91" y="39"/>
                      </a:cubicBezTo>
                      <a:cubicBezTo>
                        <a:pt x="92" y="40"/>
                        <a:pt x="92" y="39"/>
                        <a:pt x="92" y="39"/>
                      </a:cubicBezTo>
                      <a:close/>
                      <a:moveTo>
                        <a:pt x="93" y="39"/>
                      </a:moveTo>
                      <a:cubicBezTo>
                        <a:pt x="93" y="39"/>
                        <a:pt x="93" y="39"/>
                        <a:pt x="93" y="39"/>
                      </a:cubicBezTo>
                      <a:cubicBezTo>
                        <a:pt x="93" y="39"/>
                        <a:pt x="93" y="39"/>
                        <a:pt x="93" y="39"/>
                      </a:cubicBezTo>
                      <a:cubicBezTo>
                        <a:pt x="93" y="39"/>
                        <a:pt x="93" y="39"/>
                        <a:pt x="93" y="39"/>
                      </a:cubicBezTo>
                      <a:close/>
                      <a:moveTo>
                        <a:pt x="96" y="37"/>
                      </a:moveTo>
                      <a:cubicBezTo>
                        <a:pt x="96" y="37"/>
                        <a:pt x="96" y="37"/>
                        <a:pt x="96" y="38"/>
                      </a:cubicBezTo>
                      <a:cubicBezTo>
                        <a:pt x="96" y="37"/>
                        <a:pt x="96" y="37"/>
                        <a:pt x="96" y="37"/>
                      </a:cubicBezTo>
                      <a:close/>
                      <a:moveTo>
                        <a:pt x="101" y="36"/>
                      </a:moveTo>
                      <a:cubicBezTo>
                        <a:pt x="101" y="36"/>
                        <a:pt x="102" y="36"/>
                        <a:pt x="101" y="36"/>
                      </a:cubicBezTo>
                      <a:cubicBezTo>
                        <a:pt x="102" y="36"/>
                        <a:pt x="101" y="35"/>
                        <a:pt x="101" y="35"/>
                      </a:cubicBezTo>
                      <a:cubicBezTo>
                        <a:pt x="101" y="36"/>
                        <a:pt x="101" y="36"/>
                        <a:pt x="101" y="36"/>
                      </a:cubicBezTo>
                      <a:close/>
                      <a:moveTo>
                        <a:pt x="103" y="35"/>
                      </a:moveTo>
                      <a:cubicBezTo>
                        <a:pt x="103" y="35"/>
                        <a:pt x="103" y="35"/>
                        <a:pt x="103" y="35"/>
                      </a:cubicBezTo>
                      <a:cubicBezTo>
                        <a:pt x="103" y="34"/>
                        <a:pt x="103" y="35"/>
                        <a:pt x="103" y="35"/>
                      </a:cubicBezTo>
                      <a:cubicBezTo>
                        <a:pt x="102" y="34"/>
                        <a:pt x="102" y="34"/>
                        <a:pt x="102" y="34"/>
                      </a:cubicBezTo>
                      <a:cubicBezTo>
                        <a:pt x="102" y="34"/>
                        <a:pt x="102" y="34"/>
                        <a:pt x="102" y="34"/>
                      </a:cubicBezTo>
                      <a:cubicBezTo>
                        <a:pt x="102" y="34"/>
                        <a:pt x="102" y="35"/>
                        <a:pt x="103" y="35"/>
                      </a:cubicBezTo>
                      <a:cubicBezTo>
                        <a:pt x="103" y="35"/>
                        <a:pt x="102" y="35"/>
                        <a:pt x="102" y="35"/>
                      </a:cubicBezTo>
                      <a:cubicBezTo>
                        <a:pt x="103" y="35"/>
                        <a:pt x="103" y="35"/>
                        <a:pt x="103" y="35"/>
                      </a:cubicBezTo>
                      <a:cubicBezTo>
                        <a:pt x="103" y="35"/>
                        <a:pt x="103" y="35"/>
                        <a:pt x="103" y="35"/>
                      </a:cubicBezTo>
                      <a:close/>
                      <a:moveTo>
                        <a:pt x="75" y="24"/>
                      </a:moveTo>
                      <a:cubicBezTo>
                        <a:pt x="75" y="24"/>
                        <a:pt x="76" y="24"/>
                        <a:pt x="76" y="24"/>
                      </a:cubicBezTo>
                      <a:cubicBezTo>
                        <a:pt x="75" y="24"/>
                        <a:pt x="75" y="24"/>
                        <a:pt x="75" y="25"/>
                      </a:cubicBezTo>
                      <a:cubicBezTo>
                        <a:pt x="75" y="24"/>
                        <a:pt x="75" y="24"/>
                        <a:pt x="75" y="24"/>
                      </a:cubicBezTo>
                      <a:cubicBezTo>
                        <a:pt x="75" y="24"/>
                        <a:pt x="75" y="24"/>
                        <a:pt x="75" y="24"/>
                      </a:cubicBezTo>
                      <a:close/>
                      <a:moveTo>
                        <a:pt x="87" y="38"/>
                      </a:moveTo>
                      <a:cubicBezTo>
                        <a:pt x="87" y="38"/>
                        <a:pt x="87" y="38"/>
                        <a:pt x="87" y="38"/>
                      </a:cubicBezTo>
                      <a:cubicBezTo>
                        <a:pt x="87" y="38"/>
                        <a:pt x="88" y="38"/>
                        <a:pt x="88" y="39"/>
                      </a:cubicBezTo>
                      <a:cubicBezTo>
                        <a:pt x="88" y="39"/>
                        <a:pt x="88" y="38"/>
                        <a:pt x="88" y="38"/>
                      </a:cubicBezTo>
                      <a:cubicBezTo>
                        <a:pt x="88" y="39"/>
                        <a:pt x="87" y="38"/>
                        <a:pt x="87" y="39"/>
                      </a:cubicBezTo>
                      <a:cubicBezTo>
                        <a:pt x="87" y="38"/>
                        <a:pt x="87" y="39"/>
                        <a:pt x="87" y="38"/>
                      </a:cubicBezTo>
                      <a:cubicBezTo>
                        <a:pt x="87" y="38"/>
                        <a:pt x="87" y="38"/>
                        <a:pt x="87" y="38"/>
                      </a:cubicBezTo>
                      <a:cubicBezTo>
                        <a:pt x="87" y="38"/>
                        <a:pt x="87" y="38"/>
                        <a:pt x="87" y="38"/>
                      </a:cubicBezTo>
                      <a:cubicBezTo>
                        <a:pt x="87" y="38"/>
                        <a:pt x="87" y="38"/>
                        <a:pt x="87" y="38"/>
                      </a:cubicBezTo>
                      <a:close/>
                      <a:moveTo>
                        <a:pt x="111" y="15"/>
                      </a:moveTo>
                      <a:cubicBezTo>
                        <a:pt x="110" y="14"/>
                        <a:pt x="110" y="13"/>
                        <a:pt x="110" y="13"/>
                      </a:cubicBezTo>
                      <a:cubicBezTo>
                        <a:pt x="110" y="13"/>
                        <a:pt x="110" y="13"/>
                        <a:pt x="110" y="13"/>
                      </a:cubicBezTo>
                      <a:cubicBezTo>
                        <a:pt x="110" y="13"/>
                        <a:pt x="110" y="13"/>
                        <a:pt x="111" y="14"/>
                      </a:cubicBezTo>
                      <a:cubicBezTo>
                        <a:pt x="111" y="14"/>
                        <a:pt x="111" y="14"/>
                        <a:pt x="111" y="14"/>
                      </a:cubicBezTo>
                      <a:cubicBezTo>
                        <a:pt x="111" y="14"/>
                        <a:pt x="111" y="14"/>
                        <a:pt x="111" y="15"/>
                      </a:cubicBezTo>
                      <a:close/>
                      <a:moveTo>
                        <a:pt x="71" y="17"/>
                      </a:moveTo>
                      <a:cubicBezTo>
                        <a:pt x="71" y="17"/>
                        <a:pt x="70" y="17"/>
                        <a:pt x="71" y="18"/>
                      </a:cubicBezTo>
                      <a:cubicBezTo>
                        <a:pt x="70" y="17"/>
                        <a:pt x="71" y="17"/>
                        <a:pt x="71" y="17"/>
                      </a:cubicBezTo>
                      <a:cubicBezTo>
                        <a:pt x="71" y="17"/>
                        <a:pt x="71" y="17"/>
                        <a:pt x="71" y="17"/>
                      </a:cubicBezTo>
                      <a:cubicBezTo>
                        <a:pt x="71" y="17"/>
                        <a:pt x="71" y="17"/>
                        <a:pt x="71" y="17"/>
                      </a:cubicBezTo>
                      <a:close/>
                      <a:moveTo>
                        <a:pt x="75" y="24"/>
                      </a:moveTo>
                      <a:cubicBezTo>
                        <a:pt x="74" y="24"/>
                        <a:pt x="74" y="24"/>
                        <a:pt x="74" y="24"/>
                      </a:cubicBezTo>
                      <a:cubicBezTo>
                        <a:pt x="74" y="24"/>
                        <a:pt x="74" y="24"/>
                        <a:pt x="74" y="24"/>
                      </a:cubicBezTo>
                      <a:cubicBezTo>
                        <a:pt x="74" y="24"/>
                        <a:pt x="74" y="24"/>
                        <a:pt x="74" y="24"/>
                      </a:cubicBezTo>
                      <a:cubicBezTo>
                        <a:pt x="74" y="24"/>
                        <a:pt x="74" y="24"/>
                        <a:pt x="74" y="24"/>
                      </a:cubicBezTo>
                      <a:cubicBezTo>
                        <a:pt x="75" y="24"/>
                        <a:pt x="74" y="24"/>
                        <a:pt x="75" y="24"/>
                      </a:cubicBezTo>
                      <a:close/>
                      <a:moveTo>
                        <a:pt x="77" y="27"/>
                      </a:moveTo>
                      <a:cubicBezTo>
                        <a:pt x="77" y="27"/>
                        <a:pt x="77" y="27"/>
                        <a:pt x="77" y="27"/>
                      </a:cubicBezTo>
                      <a:cubicBezTo>
                        <a:pt x="77" y="27"/>
                        <a:pt x="77" y="27"/>
                        <a:pt x="76" y="27"/>
                      </a:cubicBezTo>
                      <a:cubicBezTo>
                        <a:pt x="77" y="27"/>
                        <a:pt x="76" y="27"/>
                        <a:pt x="77" y="27"/>
                      </a:cubicBezTo>
                      <a:cubicBezTo>
                        <a:pt x="77" y="27"/>
                        <a:pt x="77" y="27"/>
                        <a:pt x="77" y="27"/>
                      </a:cubicBezTo>
                      <a:close/>
                      <a:moveTo>
                        <a:pt x="75" y="27"/>
                      </a:moveTo>
                      <a:cubicBezTo>
                        <a:pt x="75" y="27"/>
                        <a:pt x="75" y="27"/>
                        <a:pt x="75" y="27"/>
                      </a:cubicBezTo>
                      <a:cubicBezTo>
                        <a:pt x="74" y="27"/>
                        <a:pt x="74" y="27"/>
                        <a:pt x="73" y="27"/>
                      </a:cubicBezTo>
                      <a:cubicBezTo>
                        <a:pt x="73" y="27"/>
                        <a:pt x="74" y="27"/>
                        <a:pt x="74" y="27"/>
                      </a:cubicBezTo>
                      <a:cubicBezTo>
                        <a:pt x="74" y="27"/>
                        <a:pt x="74" y="27"/>
                        <a:pt x="74" y="26"/>
                      </a:cubicBezTo>
                      <a:cubicBezTo>
                        <a:pt x="74" y="26"/>
                        <a:pt x="74" y="26"/>
                        <a:pt x="74" y="26"/>
                      </a:cubicBezTo>
                      <a:cubicBezTo>
                        <a:pt x="75" y="26"/>
                        <a:pt x="74" y="26"/>
                        <a:pt x="75" y="26"/>
                      </a:cubicBezTo>
                      <a:cubicBezTo>
                        <a:pt x="75" y="27"/>
                        <a:pt x="75" y="26"/>
                        <a:pt x="75" y="26"/>
                      </a:cubicBezTo>
                      <a:cubicBezTo>
                        <a:pt x="75" y="26"/>
                        <a:pt x="75" y="27"/>
                        <a:pt x="75" y="27"/>
                      </a:cubicBezTo>
                      <a:close/>
                      <a:moveTo>
                        <a:pt x="76" y="28"/>
                      </a:moveTo>
                      <a:cubicBezTo>
                        <a:pt x="76" y="28"/>
                        <a:pt x="76" y="28"/>
                        <a:pt x="76" y="28"/>
                      </a:cubicBezTo>
                      <a:cubicBezTo>
                        <a:pt x="76" y="28"/>
                        <a:pt x="76" y="28"/>
                        <a:pt x="76" y="28"/>
                      </a:cubicBezTo>
                      <a:cubicBezTo>
                        <a:pt x="75" y="27"/>
                        <a:pt x="76" y="28"/>
                        <a:pt x="76" y="28"/>
                      </a:cubicBezTo>
                      <a:close/>
                      <a:moveTo>
                        <a:pt x="76" y="28"/>
                      </a:moveTo>
                      <a:cubicBezTo>
                        <a:pt x="76" y="28"/>
                        <a:pt x="76" y="28"/>
                        <a:pt x="76" y="28"/>
                      </a:cubicBezTo>
                      <a:cubicBezTo>
                        <a:pt x="76" y="28"/>
                        <a:pt x="76" y="28"/>
                        <a:pt x="76" y="28"/>
                      </a:cubicBezTo>
                      <a:cubicBezTo>
                        <a:pt x="76" y="28"/>
                        <a:pt x="76" y="28"/>
                        <a:pt x="75" y="28"/>
                      </a:cubicBezTo>
                      <a:cubicBezTo>
                        <a:pt x="75" y="28"/>
                        <a:pt x="76" y="28"/>
                        <a:pt x="75" y="28"/>
                      </a:cubicBezTo>
                      <a:cubicBezTo>
                        <a:pt x="75" y="28"/>
                        <a:pt x="75" y="28"/>
                        <a:pt x="76" y="28"/>
                      </a:cubicBezTo>
                      <a:close/>
                      <a:moveTo>
                        <a:pt x="73" y="25"/>
                      </a:moveTo>
                      <a:cubicBezTo>
                        <a:pt x="73" y="25"/>
                        <a:pt x="73" y="25"/>
                        <a:pt x="73" y="25"/>
                      </a:cubicBezTo>
                      <a:cubicBezTo>
                        <a:pt x="72" y="25"/>
                        <a:pt x="72" y="25"/>
                        <a:pt x="72" y="25"/>
                      </a:cubicBezTo>
                      <a:cubicBezTo>
                        <a:pt x="72" y="25"/>
                        <a:pt x="72" y="25"/>
                        <a:pt x="73" y="25"/>
                      </a:cubicBezTo>
                      <a:close/>
                      <a:moveTo>
                        <a:pt x="73" y="27"/>
                      </a:moveTo>
                      <a:cubicBezTo>
                        <a:pt x="73" y="27"/>
                        <a:pt x="73" y="27"/>
                        <a:pt x="73" y="27"/>
                      </a:cubicBezTo>
                      <a:cubicBezTo>
                        <a:pt x="73" y="27"/>
                        <a:pt x="72" y="27"/>
                        <a:pt x="72" y="28"/>
                      </a:cubicBezTo>
                      <a:cubicBezTo>
                        <a:pt x="72" y="27"/>
                        <a:pt x="73" y="26"/>
                        <a:pt x="73" y="27"/>
                      </a:cubicBezTo>
                      <a:cubicBezTo>
                        <a:pt x="73" y="27"/>
                        <a:pt x="73" y="27"/>
                        <a:pt x="73" y="27"/>
                      </a:cubicBezTo>
                      <a:close/>
                      <a:moveTo>
                        <a:pt x="75" y="28"/>
                      </a:moveTo>
                      <a:cubicBezTo>
                        <a:pt x="75" y="28"/>
                        <a:pt x="74" y="28"/>
                        <a:pt x="74" y="28"/>
                      </a:cubicBezTo>
                      <a:cubicBezTo>
                        <a:pt x="74" y="28"/>
                        <a:pt x="74" y="28"/>
                        <a:pt x="74" y="28"/>
                      </a:cubicBezTo>
                      <a:cubicBezTo>
                        <a:pt x="74" y="28"/>
                        <a:pt x="74" y="28"/>
                        <a:pt x="74" y="28"/>
                      </a:cubicBezTo>
                      <a:cubicBezTo>
                        <a:pt x="74" y="28"/>
                        <a:pt x="74" y="28"/>
                        <a:pt x="74" y="28"/>
                      </a:cubicBezTo>
                      <a:cubicBezTo>
                        <a:pt x="74" y="28"/>
                        <a:pt x="74" y="28"/>
                        <a:pt x="75" y="28"/>
                      </a:cubicBezTo>
                      <a:close/>
                      <a:moveTo>
                        <a:pt x="77" y="33"/>
                      </a:moveTo>
                      <a:cubicBezTo>
                        <a:pt x="78" y="33"/>
                        <a:pt x="78" y="33"/>
                        <a:pt x="78" y="32"/>
                      </a:cubicBezTo>
                      <a:cubicBezTo>
                        <a:pt x="79" y="33"/>
                        <a:pt x="78" y="32"/>
                        <a:pt x="79" y="32"/>
                      </a:cubicBezTo>
                      <a:cubicBezTo>
                        <a:pt x="79" y="32"/>
                        <a:pt x="78" y="33"/>
                        <a:pt x="79" y="33"/>
                      </a:cubicBezTo>
                      <a:cubicBezTo>
                        <a:pt x="79" y="33"/>
                        <a:pt x="78" y="33"/>
                        <a:pt x="78" y="33"/>
                      </a:cubicBezTo>
                      <a:cubicBezTo>
                        <a:pt x="79" y="33"/>
                        <a:pt x="78" y="33"/>
                        <a:pt x="78" y="34"/>
                      </a:cubicBezTo>
                      <a:cubicBezTo>
                        <a:pt x="78" y="34"/>
                        <a:pt x="78" y="33"/>
                        <a:pt x="77" y="33"/>
                      </a:cubicBezTo>
                      <a:close/>
                      <a:moveTo>
                        <a:pt x="79" y="33"/>
                      </a:moveTo>
                      <a:cubicBezTo>
                        <a:pt x="79" y="33"/>
                        <a:pt x="79" y="33"/>
                        <a:pt x="79" y="33"/>
                      </a:cubicBezTo>
                      <a:cubicBezTo>
                        <a:pt x="79" y="33"/>
                        <a:pt x="79" y="33"/>
                        <a:pt x="79" y="33"/>
                      </a:cubicBezTo>
                      <a:cubicBezTo>
                        <a:pt x="79" y="33"/>
                        <a:pt x="79" y="33"/>
                        <a:pt x="79" y="33"/>
                      </a:cubicBezTo>
                      <a:cubicBezTo>
                        <a:pt x="79" y="32"/>
                        <a:pt x="79" y="32"/>
                        <a:pt x="79" y="32"/>
                      </a:cubicBezTo>
                      <a:cubicBezTo>
                        <a:pt x="79" y="33"/>
                        <a:pt x="79" y="33"/>
                        <a:pt x="79" y="33"/>
                      </a:cubicBezTo>
                      <a:close/>
                      <a:moveTo>
                        <a:pt x="76" y="30"/>
                      </a:moveTo>
                      <a:cubicBezTo>
                        <a:pt x="75" y="30"/>
                        <a:pt x="75" y="30"/>
                        <a:pt x="75" y="30"/>
                      </a:cubicBezTo>
                      <a:cubicBezTo>
                        <a:pt x="75" y="30"/>
                        <a:pt x="75" y="30"/>
                        <a:pt x="75" y="30"/>
                      </a:cubicBezTo>
                      <a:cubicBezTo>
                        <a:pt x="75" y="30"/>
                        <a:pt x="75" y="29"/>
                        <a:pt x="76" y="30"/>
                      </a:cubicBezTo>
                      <a:close/>
                      <a:moveTo>
                        <a:pt x="79" y="33"/>
                      </a:moveTo>
                      <a:cubicBezTo>
                        <a:pt x="79" y="33"/>
                        <a:pt x="79" y="33"/>
                        <a:pt x="79" y="33"/>
                      </a:cubicBezTo>
                      <a:cubicBezTo>
                        <a:pt x="79" y="33"/>
                        <a:pt x="79" y="34"/>
                        <a:pt x="79" y="33"/>
                      </a:cubicBezTo>
                      <a:close/>
                      <a:moveTo>
                        <a:pt x="85" y="39"/>
                      </a:moveTo>
                      <a:cubicBezTo>
                        <a:pt x="85" y="39"/>
                        <a:pt x="85" y="40"/>
                        <a:pt x="85" y="40"/>
                      </a:cubicBezTo>
                      <a:cubicBezTo>
                        <a:pt x="85" y="40"/>
                        <a:pt x="85" y="40"/>
                        <a:pt x="85" y="40"/>
                      </a:cubicBezTo>
                      <a:cubicBezTo>
                        <a:pt x="85" y="40"/>
                        <a:pt x="84" y="40"/>
                        <a:pt x="84" y="41"/>
                      </a:cubicBezTo>
                      <a:cubicBezTo>
                        <a:pt x="83" y="41"/>
                        <a:pt x="83" y="41"/>
                        <a:pt x="83" y="41"/>
                      </a:cubicBezTo>
                      <a:cubicBezTo>
                        <a:pt x="83" y="41"/>
                        <a:pt x="83" y="41"/>
                        <a:pt x="83" y="41"/>
                      </a:cubicBezTo>
                      <a:cubicBezTo>
                        <a:pt x="83" y="41"/>
                        <a:pt x="83" y="41"/>
                        <a:pt x="83" y="41"/>
                      </a:cubicBezTo>
                      <a:cubicBezTo>
                        <a:pt x="83" y="41"/>
                        <a:pt x="83" y="41"/>
                        <a:pt x="83" y="41"/>
                      </a:cubicBezTo>
                      <a:cubicBezTo>
                        <a:pt x="83" y="41"/>
                        <a:pt x="83" y="41"/>
                        <a:pt x="83" y="41"/>
                      </a:cubicBezTo>
                      <a:cubicBezTo>
                        <a:pt x="83" y="41"/>
                        <a:pt x="83" y="41"/>
                        <a:pt x="83" y="41"/>
                      </a:cubicBezTo>
                      <a:cubicBezTo>
                        <a:pt x="83" y="41"/>
                        <a:pt x="83" y="41"/>
                        <a:pt x="83" y="41"/>
                      </a:cubicBezTo>
                      <a:cubicBezTo>
                        <a:pt x="83" y="40"/>
                        <a:pt x="83" y="40"/>
                        <a:pt x="83" y="40"/>
                      </a:cubicBezTo>
                      <a:cubicBezTo>
                        <a:pt x="83" y="41"/>
                        <a:pt x="83" y="40"/>
                        <a:pt x="84" y="40"/>
                      </a:cubicBezTo>
                      <a:cubicBezTo>
                        <a:pt x="84" y="40"/>
                        <a:pt x="83" y="40"/>
                        <a:pt x="83" y="40"/>
                      </a:cubicBezTo>
                      <a:cubicBezTo>
                        <a:pt x="83" y="40"/>
                        <a:pt x="84" y="40"/>
                        <a:pt x="84" y="40"/>
                      </a:cubicBezTo>
                      <a:cubicBezTo>
                        <a:pt x="84" y="40"/>
                        <a:pt x="84" y="40"/>
                        <a:pt x="84" y="40"/>
                      </a:cubicBezTo>
                      <a:cubicBezTo>
                        <a:pt x="84" y="40"/>
                        <a:pt x="84" y="40"/>
                        <a:pt x="84" y="40"/>
                      </a:cubicBezTo>
                      <a:cubicBezTo>
                        <a:pt x="84" y="39"/>
                        <a:pt x="84" y="39"/>
                        <a:pt x="84" y="39"/>
                      </a:cubicBezTo>
                      <a:cubicBezTo>
                        <a:pt x="84" y="39"/>
                        <a:pt x="84" y="39"/>
                        <a:pt x="84" y="39"/>
                      </a:cubicBezTo>
                      <a:cubicBezTo>
                        <a:pt x="84" y="39"/>
                        <a:pt x="84" y="39"/>
                        <a:pt x="83" y="39"/>
                      </a:cubicBezTo>
                      <a:cubicBezTo>
                        <a:pt x="83" y="39"/>
                        <a:pt x="84" y="39"/>
                        <a:pt x="84" y="39"/>
                      </a:cubicBezTo>
                      <a:cubicBezTo>
                        <a:pt x="84" y="39"/>
                        <a:pt x="84" y="39"/>
                        <a:pt x="85" y="39"/>
                      </a:cubicBezTo>
                      <a:cubicBezTo>
                        <a:pt x="85" y="39"/>
                        <a:pt x="85" y="39"/>
                        <a:pt x="86" y="40"/>
                      </a:cubicBezTo>
                      <a:cubicBezTo>
                        <a:pt x="86" y="40"/>
                        <a:pt x="85" y="40"/>
                        <a:pt x="85" y="39"/>
                      </a:cubicBezTo>
                      <a:close/>
                      <a:moveTo>
                        <a:pt x="79" y="33"/>
                      </a:moveTo>
                      <a:cubicBezTo>
                        <a:pt x="79" y="34"/>
                        <a:pt x="79" y="34"/>
                        <a:pt x="79" y="34"/>
                      </a:cubicBezTo>
                      <a:cubicBezTo>
                        <a:pt x="79" y="34"/>
                        <a:pt x="79" y="34"/>
                        <a:pt x="78" y="34"/>
                      </a:cubicBezTo>
                      <a:cubicBezTo>
                        <a:pt x="78" y="34"/>
                        <a:pt x="79" y="34"/>
                        <a:pt x="79" y="33"/>
                      </a:cubicBezTo>
                      <a:close/>
                      <a:moveTo>
                        <a:pt x="73" y="30"/>
                      </a:moveTo>
                      <a:cubicBezTo>
                        <a:pt x="73" y="30"/>
                        <a:pt x="72" y="31"/>
                        <a:pt x="71" y="32"/>
                      </a:cubicBezTo>
                      <a:cubicBezTo>
                        <a:pt x="71" y="31"/>
                        <a:pt x="72" y="31"/>
                        <a:pt x="72" y="30"/>
                      </a:cubicBezTo>
                      <a:cubicBezTo>
                        <a:pt x="72" y="30"/>
                        <a:pt x="72" y="30"/>
                        <a:pt x="72" y="30"/>
                      </a:cubicBezTo>
                      <a:cubicBezTo>
                        <a:pt x="73" y="30"/>
                        <a:pt x="73" y="30"/>
                        <a:pt x="73" y="29"/>
                      </a:cubicBezTo>
                      <a:cubicBezTo>
                        <a:pt x="74" y="29"/>
                        <a:pt x="74" y="29"/>
                        <a:pt x="74" y="29"/>
                      </a:cubicBezTo>
                      <a:cubicBezTo>
                        <a:pt x="74" y="29"/>
                        <a:pt x="73" y="29"/>
                        <a:pt x="74" y="30"/>
                      </a:cubicBezTo>
                      <a:cubicBezTo>
                        <a:pt x="73" y="29"/>
                        <a:pt x="73" y="29"/>
                        <a:pt x="73" y="29"/>
                      </a:cubicBezTo>
                      <a:cubicBezTo>
                        <a:pt x="73" y="29"/>
                        <a:pt x="73" y="30"/>
                        <a:pt x="73" y="30"/>
                      </a:cubicBezTo>
                      <a:cubicBezTo>
                        <a:pt x="73" y="30"/>
                        <a:pt x="73" y="30"/>
                        <a:pt x="73" y="30"/>
                      </a:cubicBezTo>
                      <a:close/>
                      <a:moveTo>
                        <a:pt x="73" y="29"/>
                      </a:moveTo>
                      <a:cubicBezTo>
                        <a:pt x="73" y="29"/>
                        <a:pt x="73" y="29"/>
                        <a:pt x="73" y="29"/>
                      </a:cubicBezTo>
                      <a:cubicBezTo>
                        <a:pt x="73" y="29"/>
                        <a:pt x="73" y="29"/>
                        <a:pt x="73" y="29"/>
                      </a:cubicBezTo>
                      <a:cubicBezTo>
                        <a:pt x="73" y="29"/>
                        <a:pt x="73" y="29"/>
                        <a:pt x="73" y="28"/>
                      </a:cubicBezTo>
                      <a:cubicBezTo>
                        <a:pt x="73" y="29"/>
                        <a:pt x="73" y="29"/>
                        <a:pt x="73" y="29"/>
                      </a:cubicBezTo>
                      <a:close/>
                      <a:moveTo>
                        <a:pt x="81" y="39"/>
                      </a:moveTo>
                      <a:cubicBezTo>
                        <a:pt x="81" y="39"/>
                        <a:pt x="81" y="39"/>
                        <a:pt x="81" y="39"/>
                      </a:cubicBezTo>
                      <a:cubicBezTo>
                        <a:pt x="81" y="39"/>
                        <a:pt x="82" y="39"/>
                        <a:pt x="82" y="39"/>
                      </a:cubicBezTo>
                      <a:cubicBezTo>
                        <a:pt x="82" y="39"/>
                        <a:pt x="83" y="39"/>
                        <a:pt x="83" y="38"/>
                      </a:cubicBezTo>
                      <a:cubicBezTo>
                        <a:pt x="83" y="39"/>
                        <a:pt x="83" y="39"/>
                        <a:pt x="83" y="39"/>
                      </a:cubicBezTo>
                      <a:cubicBezTo>
                        <a:pt x="83" y="39"/>
                        <a:pt x="83" y="39"/>
                        <a:pt x="83" y="39"/>
                      </a:cubicBezTo>
                      <a:cubicBezTo>
                        <a:pt x="83" y="39"/>
                        <a:pt x="83" y="40"/>
                        <a:pt x="83" y="40"/>
                      </a:cubicBezTo>
                      <a:cubicBezTo>
                        <a:pt x="83" y="39"/>
                        <a:pt x="83" y="40"/>
                        <a:pt x="83" y="39"/>
                      </a:cubicBezTo>
                      <a:cubicBezTo>
                        <a:pt x="83" y="40"/>
                        <a:pt x="82" y="40"/>
                        <a:pt x="82" y="40"/>
                      </a:cubicBezTo>
                      <a:cubicBezTo>
                        <a:pt x="81" y="40"/>
                        <a:pt x="82" y="40"/>
                        <a:pt x="81" y="39"/>
                      </a:cubicBezTo>
                      <a:cubicBezTo>
                        <a:pt x="81" y="39"/>
                        <a:pt x="82" y="39"/>
                        <a:pt x="81" y="39"/>
                      </a:cubicBezTo>
                      <a:close/>
                      <a:moveTo>
                        <a:pt x="67" y="25"/>
                      </a:moveTo>
                      <a:cubicBezTo>
                        <a:pt x="67" y="25"/>
                        <a:pt x="68" y="25"/>
                        <a:pt x="68" y="25"/>
                      </a:cubicBezTo>
                      <a:cubicBezTo>
                        <a:pt x="68" y="25"/>
                        <a:pt x="67" y="25"/>
                        <a:pt x="67" y="25"/>
                      </a:cubicBezTo>
                      <a:close/>
                      <a:moveTo>
                        <a:pt x="70" y="28"/>
                      </a:moveTo>
                      <a:cubicBezTo>
                        <a:pt x="70" y="27"/>
                        <a:pt x="70" y="27"/>
                        <a:pt x="70" y="27"/>
                      </a:cubicBezTo>
                      <a:cubicBezTo>
                        <a:pt x="70" y="27"/>
                        <a:pt x="70" y="27"/>
                        <a:pt x="70" y="27"/>
                      </a:cubicBezTo>
                      <a:cubicBezTo>
                        <a:pt x="70" y="27"/>
                        <a:pt x="71" y="27"/>
                        <a:pt x="70" y="28"/>
                      </a:cubicBezTo>
                      <a:close/>
                      <a:moveTo>
                        <a:pt x="74" y="33"/>
                      </a:moveTo>
                      <a:cubicBezTo>
                        <a:pt x="74" y="33"/>
                        <a:pt x="74" y="34"/>
                        <a:pt x="73" y="33"/>
                      </a:cubicBezTo>
                      <a:cubicBezTo>
                        <a:pt x="73" y="33"/>
                        <a:pt x="73" y="33"/>
                        <a:pt x="73" y="34"/>
                      </a:cubicBezTo>
                      <a:cubicBezTo>
                        <a:pt x="73" y="34"/>
                        <a:pt x="73" y="33"/>
                        <a:pt x="73" y="33"/>
                      </a:cubicBezTo>
                      <a:cubicBezTo>
                        <a:pt x="73" y="33"/>
                        <a:pt x="73" y="33"/>
                        <a:pt x="73" y="33"/>
                      </a:cubicBezTo>
                      <a:cubicBezTo>
                        <a:pt x="73" y="34"/>
                        <a:pt x="73" y="34"/>
                        <a:pt x="73" y="34"/>
                      </a:cubicBezTo>
                      <a:cubicBezTo>
                        <a:pt x="73" y="34"/>
                        <a:pt x="73" y="34"/>
                        <a:pt x="73" y="34"/>
                      </a:cubicBezTo>
                      <a:cubicBezTo>
                        <a:pt x="73" y="34"/>
                        <a:pt x="73" y="34"/>
                        <a:pt x="73" y="34"/>
                      </a:cubicBezTo>
                      <a:cubicBezTo>
                        <a:pt x="73" y="34"/>
                        <a:pt x="73" y="35"/>
                        <a:pt x="73" y="35"/>
                      </a:cubicBezTo>
                      <a:cubicBezTo>
                        <a:pt x="73" y="35"/>
                        <a:pt x="73" y="34"/>
                        <a:pt x="72" y="34"/>
                      </a:cubicBezTo>
                      <a:cubicBezTo>
                        <a:pt x="73" y="33"/>
                        <a:pt x="73" y="33"/>
                        <a:pt x="74" y="33"/>
                      </a:cubicBezTo>
                      <a:cubicBezTo>
                        <a:pt x="74" y="33"/>
                        <a:pt x="74" y="33"/>
                        <a:pt x="74" y="33"/>
                      </a:cubicBezTo>
                      <a:close/>
                      <a:moveTo>
                        <a:pt x="74" y="37"/>
                      </a:moveTo>
                      <a:cubicBezTo>
                        <a:pt x="73" y="37"/>
                        <a:pt x="73" y="37"/>
                        <a:pt x="73" y="37"/>
                      </a:cubicBezTo>
                      <a:cubicBezTo>
                        <a:pt x="73" y="37"/>
                        <a:pt x="73" y="37"/>
                        <a:pt x="73" y="37"/>
                      </a:cubicBezTo>
                      <a:cubicBezTo>
                        <a:pt x="72" y="37"/>
                        <a:pt x="73" y="37"/>
                        <a:pt x="73" y="38"/>
                      </a:cubicBezTo>
                      <a:cubicBezTo>
                        <a:pt x="72" y="37"/>
                        <a:pt x="72" y="38"/>
                        <a:pt x="72" y="37"/>
                      </a:cubicBezTo>
                      <a:cubicBezTo>
                        <a:pt x="72" y="37"/>
                        <a:pt x="73" y="36"/>
                        <a:pt x="74" y="37"/>
                      </a:cubicBezTo>
                      <a:close/>
                      <a:moveTo>
                        <a:pt x="70" y="35"/>
                      </a:moveTo>
                      <a:cubicBezTo>
                        <a:pt x="70" y="35"/>
                        <a:pt x="70" y="35"/>
                        <a:pt x="69" y="35"/>
                      </a:cubicBezTo>
                      <a:cubicBezTo>
                        <a:pt x="70" y="35"/>
                        <a:pt x="70" y="35"/>
                        <a:pt x="70" y="35"/>
                      </a:cubicBezTo>
                      <a:cubicBezTo>
                        <a:pt x="69" y="34"/>
                        <a:pt x="70" y="34"/>
                        <a:pt x="70" y="34"/>
                      </a:cubicBezTo>
                      <a:cubicBezTo>
                        <a:pt x="70" y="34"/>
                        <a:pt x="70" y="35"/>
                        <a:pt x="70" y="35"/>
                      </a:cubicBezTo>
                      <a:cubicBezTo>
                        <a:pt x="70" y="35"/>
                        <a:pt x="70" y="35"/>
                        <a:pt x="70" y="35"/>
                      </a:cubicBezTo>
                      <a:close/>
                      <a:moveTo>
                        <a:pt x="67" y="34"/>
                      </a:moveTo>
                      <a:cubicBezTo>
                        <a:pt x="67" y="34"/>
                        <a:pt x="66" y="35"/>
                        <a:pt x="66" y="35"/>
                      </a:cubicBezTo>
                      <a:cubicBezTo>
                        <a:pt x="66" y="35"/>
                        <a:pt x="66" y="35"/>
                        <a:pt x="66" y="35"/>
                      </a:cubicBezTo>
                      <a:cubicBezTo>
                        <a:pt x="66" y="34"/>
                        <a:pt x="66" y="35"/>
                        <a:pt x="66" y="34"/>
                      </a:cubicBezTo>
                      <a:cubicBezTo>
                        <a:pt x="66" y="34"/>
                        <a:pt x="67" y="33"/>
                        <a:pt x="68" y="33"/>
                      </a:cubicBezTo>
                      <a:cubicBezTo>
                        <a:pt x="68" y="33"/>
                        <a:pt x="67" y="33"/>
                        <a:pt x="67" y="34"/>
                      </a:cubicBezTo>
                      <a:close/>
                      <a:moveTo>
                        <a:pt x="69" y="36"/>
                      </a:moveTo>
                      <a:cubicBezTo>
                        <a:pt x="69" y="36"/>
                        <a:pt x="69" y="36"/>
                        <a:pt x="69" y="37"/>
                      </a:cubicBezTo>
                      <a:cubicBezTo>
                        <a:pt x="69" y="37"/>
                        <a:pt x="69" y="36"/>
                        <a:pt x="69" y="36"/>
                      </a:cubicBezTo>
                      <a:cubicBezTo>
                        <a:pt x="68" y="36"/>
                        <a:pt x="69" y="36"/>
                        <a:pt x="68" y="36"/>
                      </a:cubicBezTo>
                      <a:cubicBezTo>
                        <a:pt x="69" y="37"/>
                        <a:pt x="69" y="36"/>
                        <a:pt x="69" y="36"/>
                      </a:cubicBezTo>
                      <a:cubicBezTo>
                        <a:pt x="69" y="36"/>
                        <a:pt x="69" y="37"/>
                        <a:pt x="69" y="36"/>
                      </a:cubicBezTo>
                      <a:cubicBezTo>
                        <a:pt x="68" y="36"/>
                        <a:pt x="68" y="36"/>
                        <a:pt x="68" y="36"/>
                      </a:cubicBezTo>
                      <a:cubicBezTo>
                        <a:pt x="69" y="36"/>
                        <a:pt x="68" y="36"/>
                        <a:pt x="68" y="35"/>
                      </a:cubicBezTo>
                      <a:cubicBezTo>
                        <a:pt x="69" y="36"/>
                        <a:pt x="69" y="36"/>
                        <a:pt x="69" y="36"/>
                      </a:cubicBezTo>
                      <a:close/>
                      <a:moveTo>
                        <a:pt x="68" y="35"/>
                      </a:moveTo>
                      <a:cubicBezTo>
                        <a:pt x="68" y="35"/>
                        <a:pt x="68" y="35"/>
                        <a:pt x="68" y="36"/>
                      </a:cubicBezTo>
                      <a:cubicBezTo>
                        <a:pt x="68" y="36"/>
                        <a:pt x="68" y="35"/>
                        <a:pt x="68" y="35"/>
                      </a:cubicBezTo>
                      <a:close/>
                      <a:moveTo>
                        <a:pt x="71" y="38"/>
                      </a:moveTo>
                      <a:cubicBezTo>
                        <a:pt x="71" y="38"/>
                        <a:pt x="71" y="38"/>
                        <a:pt x="71" y="38"/>
                      </a:cubicBezTo>
                      <a:cubicBezTo>
                        <a:pt x="71" y="39"/>
                        <a:pt x="71" y="38"/>
                        <a:pt x="71" y="39"/>
                      </a:cubicBezTo>
                      <a:cubicBezTo>
                        <a:pt x="71" y="39"/>
                        <a:pt x="71" y="38"/>
                        <a:pt x="71" y="39"/>
                      </a:cubicBezTo>
                      <a:cubicBezTo>
                        <a:pt x="70" y="39"/>
                        <a:pt x="70" y="38"/>
                        <a:pt x="70" y="38"/>
                      </a:cubicBezTo>
                      <a:cubicBezTo>
                        <a:pt x="70" y="38"/>
                        <a:pt x="70" y="38"/>
                        <a:pt x="70" y="38"/>
                      </a:cubicBezTo>
                      <a:cubicBezTo>
                        <a:pt x="70" y="38"/>
                        <a:pt x="70" y="38"/>
                        <a:pt x="70" y="38"/>
                      </a:cubicBezTo>
                      <a:cubicBezTo>
                        <a:pt x="70" y="38"/>
                        <a:pt x="70" y="38"/>
                        <a:pt x="70" y="38"/>
                      </a:cubicBezTo>
                      <a:cubicBezTo>
                        <a:pt x="70" y="38"/>
                        <a:pt x="70" y="38"/>
                        <a:pt x="71" y="38"/>
                      </a:cubicBezTo>
                      <a:close/>
                      <a:moveTo>
                        <a:pt x="81" y="50"/>
                      </a:moveTo>
                      <a:cubicBezTo>
                        <a:pt x="82" y="51"/>
                        <a:pt x="82" y="50"/>
                        <a:pt x="82" y="51"/>
                      </a:cubicBezTo>
                      <a:cubicBezTo>
                        <a:pt x="82" y="51"/>
                        <a:pt x="82" y="51"/>
                        <a:pt x="81" y="51"/>
                      </a:cubicBezTo>
                      <a:cubicBezTo>
                        <a:pt x="81" y="51"/>
                        <a:pt x="81" y="51"/>
                        <a:pt x="82" y="51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1" y="51"/>
                        <a:pt x="81" y="50"/>
                      </a:cubicBezTo>
                      <a:close/>
                      <a:moveTo>
                        <a:pt x="78" y="48"/>
                      </a:moveTo>
                      <a:cubicBezTo>
                        <a:pt x="77" y="48"/>
                        <a:pt x="78" y="48"/>
                        <a:pt x="78" y="49"/>
                      </a:cubicBezTo>
                      <a:cubicBezTo>
                        <a:pt x="78" y="48"/>
                        <a:pt x="77" y="48"/>
                        <a:pt x="77" y="48"/>
                      </a:cubicBezTo>
                      <a:cubicBezTo>
                        <a:pt x="78" y="49"/>
                        <a:pt x="77" y="49"/>
                        <a:pt x="77" y="49"/>
                      </a:cubicBezTo>
                      <a:cubicBezTo>
                        <a:pt x="76" y="48"/>
                        <a:pt x="77" y="48"/>
                        <a:pt x="78" y="48"/>
                      </a:cubicBezTo>
                      <a:close/>
                      <a:moveTo>
                        <a:pt x="67" y="38"/>
                      </a:moveTo>
                      <a:cubicBezTo>
                        <a:pt x="67" y="38"/>
                        <a:pt x="67" y="38"/>
                        <a:pt x="67" y="38"/>
                      </a:cubicBezTo>
                      <a:cubicBezTo>
                        <a:pt x="67" y="38"/>
                        <a:pt x="67" y="38"/>
                        <a:pt x="67" y="38"/>
                      </a:cubicBezTo>
                      <a:cubicBezTo>
                        <a:pt x="67" y="38"/>
                        <a:pt x="67" y="39"/>
                        <a:pt x="67" y="39"/>
                      </a:cubicBezTo>
                      <a:cubicBezTo>
                        <a:pt x="67" y="38"/>
                        <a:pt x="67" y="38"/>
                        <a:pt x="66" y="38"/>
                      </a:cubicBezTo>
                      <a:cubicBezTo>
                        <a:pt x="67" y="38"/>
                        <a:pt x="67" y="38"/>
                        <a:pt x="67" y="38"/>
                      </a:cubicBezTo>
                      <a:close/>
                      <a:moveTo>
                        <a:pt x="75" y="52"/>
                      </a:moveTo>
                      <a:cubicBezTo>
                        <a:pt x="75" y="52"/>
                        <a:pt x="75" y="52"/>
                        <a:pt x="75" y="52"/>
                      </a:cubicBezTo>
                      <a:cubicBezTo>
                        <a:pt x="75" y="52"/>
                        <a:pt x="75" y="52"/>
                        <a:pt x="74" y="52"/>
                      </a:cubicBezTo>
                      <a:cubicBezTo>
                        <a:pt x="73" y="52"/>
                        <a:pt x="74" y="52"/>
                        <a:pt x="74" y="52"/>
                      </a:cubicBezTo>
                      <a:cubicBezTo>
                        <a:pt x="73" y="52"/>
                        <a:pt x="74" y="52"/>
                        <a:pt x="73" y="52"/>
                      </a:cubicBezTo>
                      <a:cubicBezTo>
                        <a:pt x="73" y="52"/>
                        <a:pt x="73" y="52"/>
                        <a:pt x="73" y="52"/>
                      </a:cubicBezTo>
                      <a:cubicBezTo>
                        <a:pt x="73" y="52"/>
                        <a:pt x="73" y="52"/>
                        <a:pt x="73" y="52"/>
                      </a:cubicBezTo>
                      <a:cubicBezTo>
                        <a:pt x="73" y="50"/>
                        <a:pt x="75" y="50"/>
                        <a:pt x="75" y="50"/>
                      </a:cubicBezTo>
                      <a:cubicBezTo>
                        <a:pt x="75" y="49"/>
                        <a:pt x="76" y="49"/>
                        <a:pt x="76" y="49"/>
                      </a:cubicBezTo>
                      <a:cubicBezTo>
                        <a:pt x="77" y="49"/>
                        <a:pt x="77" y="49"/>
                        <a:pt x="77" y="50"/>
                      </a:cubicBezTo>
                      <a:cubicBezTo>
                        <a:pt x="77" y="50"/>
                        <a:pt x="77" y="50"/>
                        <a:pt x="77" y="50"/>
                      </a:cubicBezTo>
                      <a:cubicBezTo>
                        <a:pt x="77" y="50"/>
                        <a:pt x="77" y="50"/>
                        <a:pt x="77" y="50"/>
                      </a:cubicBezTo>
                      <a:cubicBezTo>
                        <a:pt x="77" y="50"/>
                        <a:pt x="77" y="50"/>
                        <a:pt x="76" y="49"/>
                      </a:cubicBezTo>
                      <a:cubicBezTo>
                        <a:pt x="76" y="50"/>
                        <a:pt x="76" y="51"/>
                        <a:pt x="75" y="51"/>
                      </a:cubicBezTo>
                      <a:cubicBezTo>
                        <a:pt x="75" y="52"/>
                        <a:pt x="76" y="52"/>
                        <a:pt x="75" y="52"/>
                      </a:cubicBezTo>
                      <a:close/>
                      <a:moveTo>
                        <a:pt x="74" y="51"/>
                      </a:moveTo>
                      <a:cubicBezTo>
                        <a:pt x="74" y="51"/>
                        <a:pt x="74" y="51"/>
                        <a:pt x="74" y="51"/>
                      </a:cubicBezTo>
                      <a:cubicBezTo>
                        <a:pt x="74" y="51"/>
                        <a:pt x="74" y="51"/>
                        <a:pt x="74" y="52"/>
                      </a:cubicBezTo>
                      <a:cubicBezTo>
                        <a:pt x="75" y="52"/>
                        <a:pt x="74" y="51"/>
                        <a:pt x="74" y="51"/>
                      </a:cubicBezTo>
                      <a:close/>
                      <a:moveTo>
                        <a:pt x="76" y="50"/>
                      </a:moveTo>
                      <a:cubicBezTo>
                        <a:pt x="76" y="50"/>
                        <a:pt x="75" y="50"/>
                        <a:pt x="76" y="50"/>
                      </a:cubicBezTo>
                      <a:cubicBezTo>
                        <a:pt x="76" y="50"/>
                        <a:pt x="76" y="50"/>
                        <a:pt x="76" y="50"/>
                      </a:cubicBezTo>
                      <a:close/>
                      <a:moveTo>
                        <a:pt x="79" y="53"/>
                      </a:moveTo>
                      <a:cubicBezTo>
                        <a:pt x="79" y="53"/>
                        <a:pt x="78" y="52"/>
                        <a:pt x="79" y="53"/>
                      </a:cubicBezTo>
                      <a:cubicBezTo>
                        <a:pt x="78" y="53"/>
                        <a:pt x="78" y="53"/>
                        <a:pt x="78" y="52"/>
                      </a:cubicBezTo>
                      <a:cubicBezTo>
                        <a:pt x="78" y="52"/>
                        <a:pt x="78" y="52"/>
                        <a:pt x="78" y="52"/>
                      </a:cubicBezTo>
                      <a:cubicBezTo>
                        <a:pt x="79" y="53"/>
                        <a:pt x="78" y="52"/>
                        <a:pt x="79" y="52"/>
                      </a:cubicBezTo>
                      <a:cubicBezTo>
                        <a:pt x="79" y="52"/>
                        <a:pt x="79" y="52"/>
                        <a:pt x="79" y="52"/>
                      </a:cubicBezTo>
                      <a:cubicBezTo>
                        <a:pt x="79" y="53"/>
                        <a:pt x="79" y="53"/>
                        <a:pt x="79" y="53"/>
                      </a:cubicBezTo>
                      <a:close/>
                      <a:moveTo>
                        <a:pt x="80" y="54"/>
                      </a:moveTo>
                      <a:cubicBezTo>
                        <a:pt x="80" y="54"/>
                        <a:pt x="80" y="54"/>
                        <a:pt x="79" y="54"/>
                      </a:cubicBezTo>
                      <a:cubicBezTo>
                        <a:pt x="79" y="54"/>
                        <a:pt x="79" y="54"/>
                        <a:pt x="79" y="54"/>
                      </a:cubicBezTo>
                      <a:cubicBezTo>
                        <a:pt x="79" y="53"/>
                        <a:pt x="79" y="54"/>
                        <a:pt x="79" y="54"/>
                      </a:cubicBezTo>
                      <a:cubicBezTo>
                        <a:pt x="79" y="54"/>
                        <a:pt x="78" y="53"/>
                        <a:pt x="78" y="53"/>
                      </a:cubicBezTo>
                      <a:cubicBezTo>
                        <a:pt x="78" y="53"/>
                        <a:pt x="78" y="53"/>
                        <a:pt x="78" y="53"/>
                      </a:cubicBezTo>
                      <a:cubicBezTo>
                        <a:pt x="78" y="53"/>
                        <a:pt x="78" y="53"/>
                        <a:pt x="78" y="53"/>
                      </a:cubicBezTo>
                      <a:cubicBezTo>
                        <a:pt x="77" y="53"/>
                        <a:pt x="78" y="53"/>
                        <a:pt x="78" y="53"/>
                      </a:cubicBezTo>
                      <a:cubicBezTo>
                        <a:pt x="78" y="53"/>
                        <a:pt x="78" y="53"/>
                        <a:pt x="78" y="53"/>
                      </a:cubicBezTo>
                      <a:cubicBezTo>
                        <a:pt x="78" y="53"/>
                        <a:pt x="78" y="53"/>
                        <a:pt x="78" y="53"/>
                      </a:cubicBezTo>
                      <a:cubicBezTo>
                        <a:pt x="79" y="53"/>
                        <a:pt x="79" y="53"/>
                        <a:pt x="79" y="53"/>
                      </a:cubicBezTo>
                      <a:cubicBezTo>
                        <a:pt x="79" y="53"/>
                        <a:pt x="79" y="53"/>
                        <a:pt x="79" y="53"/>
                      </a:cubicBezTo>
                      <a:cubicBezTo>
                        <a:pt x="79" y="53"/>
                        <a:pt x="79" y="53"/>
                        <a:pt x="79" y="53"/>
                      </a:cubicBezTo>
                      <a:cubicBezTo>
                        <a:pt x="79" y="54"/>
                        <a:pt x="79" y="53"/>
                        <a:pt x="80" y="53"/>
                      </a:cubicBezTo>
                      <a:cubicBezTo>
                        <a:pt x="80" y="54"/>
                        <a:pt x="80" y="54"/>
                        <a:pt x="80" y="54"/>
                      </a:cubicBezTo>
                      <a:close/>
                      <a:moveTo>
                        <a:pt x="78" y="54"/>
                      </a:moveTo>
                      <a:cubicBezTo>
                        <a:pt x="78" y="54"/>
                        <a:pt x="78" y="54"/>
                        <a:pt x="78" y="54"/>
                      </a:cubicBezTo>
                      <a:cubicBezTo>
                        <a:pt x="77" y="54"/>
                        <a:pt x="78" y="54"/>
                        <a:pt x="78" y="53"/>
                      </a:cubicBezTo>
                      <a:cubicBezTo>
                        <a:pt x="78" y="53"/>
                        <a:pt x="78" y="54"/>
                        <a:pt x="78" y="54"/>
                      </a:cubicBezTo>
                      <a:cubicBezTo>
                        <a:pt x="78" y="54"/>
                        <a:pt x="78" y="54"/>
                        <a:pt x="78" y="54"/>
                      </a:cubicBezTo>
                      <a:cubicBezTo>
                        <a:pt x="78" y="54"/>
                        <a:pt x="78" y="54"/>
                        <a:pt x="78" y="54"/>
                      </a:cubicBezTo>
                      <a:cubicBezTo>
                        <a:pt x="78" y="54"/>
                        <a:pt x="78" y="54"/>
                        <a:pt x="78" y="54"/>
                      </a:cubicBezTo>
                      <a:cubicBezTo>
                        <a:pt x="78" y="54"/>
                        <a:pt x="78" y="54"/>
                        <a:pt x="78" y="54"/>
                      </a:cubicBezTo>
                      <a:cubicBezTo>
                        <a:pt x="78" y="54"/>
                        <a:pt x="78" y="54"/>
                        <a:pt x="78" y="54"/>
                      </a:cubicBezTo>
                      <a:close/>
                      <a:moveTo>
                        <a:pt x="71" y="48"/>
                      </a:moveTo>
                      <a:cubicBezTo>
                        <a:pt x="71" y="48"/>
                        <a:pt x="71" y="48"/>
                        <a:pt x="71" y="49"/>
                      </a:cubicBezTo>
                      <a:cubicBezTo>
                        <a:pt x="71" y="49"/>
                        <a:pt x="71" y="48"/>
                        <a:pt x="72" y="49"/>
                      </a:cubicBezTo>
                      <a:cubicBezTo>
                        <a:pt x="71" y="48"/>
                        <a:pt x="72" y="48"/>
                        <a:pt x="71" y="48"/>
                      </a:cubicBezTo>
                      <a:cubicBezTo>
                        <a:pt x="71" y="48"/>
                        <a:pt x="72" y="48"/>
                        <a:pt x="72" y="48"/>
                      </a:cubicBezTo>
                      <a:cubicBezTo>
                        <a:pt x="72" y="48"/>
                        <a:pt x="72" y="48"/>
                        <a:pt x="72" y="48"/>
                      </a:cubicBezTo>
                      <a:cubicBezTo>
                        <a:pt x="72" y="48"/>
                        <a:pt x="72" y="48"/>
                        <a:pt x="72" y="48"/>
                      </a:cubicBezTo>
                      <a:cubicBezTo>
                        <a:pt x="72" y="48"/>
                        <a:pt x="72" y="48"/>
                        <a:pt x="72" y="49"/>
                      </a:cubicBezTo>
                      <a:cubicBezTo>
                        <a:pt x="72" y="49"/>
                        <a:pt x="72" y="49"/>
                        <a:pt x="72" y="49"/>
                      </a:cubicBezTo>
                      <a:cubicBezTo>
                        <a:pt x="72" y="49"/>
                        <a:pt x="72" y="49"/>
                        <a:pt x="73" y="49"/>
                      </a:cubicBezTo>
                      <a:cubicBezTo>
                        <a:pt x="72" y="49"/>
                        <a:pt x="72" y="49"/>
                        <a:pt x="71" y="49"/>
                      </a:cubicBezTo>
                      <a:cubicBezTo>
                        <a:pt x="71" y="49"/>
                        <a:pt x="71" y="49"/>
                        <a:pt x="71" y="49"/>
                      </a:cubicBezTo>
                      <a:cubicBezTo>
                        <a:pt x="71" y="49"/>
                        <a:pt x="71" y="49"/>
                        <a:pt x="71" y="49"/>
                      </a:cubicBezTo>
                      <a:cubicBezTo>
                        <a:pt x="71" y="49"/>
                        <a:pt x="71" y="49"/>
                        <a:pt x="71" y="49"/>
                      </a:cubicBezTo>
                      <a:cubicBezTo>
                        <a:pt x="71" y="49"/>
                        <a:pt x="70" y="49"/>
                        <a:pt x="70" y="48"/>
                      </a:cubicBezTo>
                      <a:cubicBezTo>
                        <a:pt x="70" y="48"/>
                        <a:pt x="70" y="48"/>
                        <a:pt x="70" y="48"/>
                      </a:cubicBezTo>
                      <a:cubicBezTo>
                        <a:pt x="70" y="48"/>
                        <a:pt x="70" y="48"/>
                        <a:pt x="70" y="48"/>
                      </a:cubicBezTo>
                      <a:cubicBezTo>
                        <a:pt x="71" y="48"/>
                        <a:pt x="70" y="48"/>
                        <a:pt x="70" y="48"/>
                      </a:cubicBezTo>
                      <a:cubicBezTo>
                        <a:pt x="70" y="48"/>
                        <a:pt x="70" y="48"/>
                        <a:pt x="69" y="48"/>
                      </a:cubicBezTo>
                      <a:cubicBezTo>
                        <a:pt x="69" y="47"/>
                        <a:pt x="70" y="47"/>
                        <a:pt x="70" y="47"/>
                      </a:cubicBezTo>
                      <a:cubicBezTo>
                        <a:pt x="70" y="47"/>
                        <a:pt x="70" y="48"/>
                        <a:pt x="70" y="48"/>
                      </a:cubicBezTo>
                      <a:cubicBezTo>
                        <a:pt x="70" y="48"/>
                        <a:pt x="71" y="48"/>
                        <a:pt x="71" y="47"/>
                      </a:cubicBezTo>
                      <a:cubicBezTo>
                        <a:pt x="71" y="48"/>
                        <a:pt x="71" y="48"/>
                        <a:pt x="71" y="48"/>
                      </a:cubicBezTo>
                      <a:close/>
                      <a:moveTo>
                        <a:pt x="71" y="48"/>
                      </a:moveTo>
                      <a:cubicBezTo>
                        <a:pt x="70" y="48"/>
                        <a:pt x="71" y="49"/>
                        <a:pt x="71" y="49"/>
                      </a:cubicBezTo>
                      <a:cubicBezTo>
                        <a:pt x="71" y="48"/>
                        <a:pt x="71" y="48"/>
                        <a:pt x="71" y="48"/>
                      </a:cubicBezTo>
                      <a:close/>
                      <a:moveTo>
                        <a:pt x="72" y="48"/>
                      </a:moveTo>
                      <a:cubicBezTo>
                        <a:pt x="73" y="49"/>
                        <a:pt x="73" y="49"/>
                        <a:pt x="73" y="49"/>
                      </a:cubicBezTo>
                      <a:cubicBezTo>
                        <a:pt x="72" y="49"/>
                        <a:pt x="72" y="48"/>
                        <a:pt x="72" y="48"/>
                      </a:cubicBezTo>
                      <a:close/>
                      <a:moveTo>
                        <a:pt x="71" y="49"/>
                      </a:moveTo>
                      <a:cubicBezTo>
                        <a:pt x="71" y="49"/>
                        <a:pt x="71" y="50"/>
                        <a:pt x="71" y="50"/>
                      </a:cubicBezTo>
                      <a:cubicBezTo>
                        <a:pt x="71" y="49"/>
                        <a:pt x="71" y="49"/>
                        <a:pt x="71" y="49"/>
                      </a:cubicBezTo>
                      <a:close/>
                      <a:moveTo>
                        <a:pt x="70" y="49"/>
                      </a:moveTo>
                      <a:cubicBezTo>
                        <a:pt x="71" y="50"/>
                        <a:pt x="72" y="51"/>
                        <a:pt x="71" y="51"/>
                      </a:cubicBezTo>
                      <a:cubicBezTo>
                        <a:pt x="71" y="51"/>
                        <a:pt x="72" y="51"/>
                        <a:pt x="71" y="51"/>
                      </a:cubicBezTo>
                      <a:cubicBezTo>
                        <a:pt x="72" y="51"/>
                        <a:pt x="72" y="51"/>
                        <a:pt x="72" y="51"/>
                      </a:cubicBezTo>
                      <a:cubicBezTo>
                        <a:pt x="72" y="51"/>
                        <a:pt x="72" y="50"/>
                        <a:pt x="72" y="50"/>
                      </a:cubicBezTo>
                      <a:cubicBezTo>
                        <a:pt x="73" y="51"/>
                        <a:pt x="72" y="51"/>
                        <a:pt x="72" y="51"/>
                      </a:cubicBezTo>
                      <a:cubicBezTo>
                        <a:pt x="72" y="51"/>
                        <a:pt x="72" y="52"/>
                        <a:pt x="71" y="51"/>
                      </a:cubicBezTo>
                      <a:cubicBezTo>
                        <a:pt x="71" y="51"/>
                        <a:pt x="71" y="51"/>
                        <a:pt x="71" y="51"/>
                      </a:cubicBezTo>
                      <a:cubicBezTo>
                        <a:pt x="72" y="51"/>
                        <a:pt x="71" y="51"/>
                        <a:pt x="71" y="51"/>
                      </a:cubicBezTo>
                      <a:cubicBezTo>
                        <a:pt x="71" y="51"/>
                        <a:pt x="70" y="50"/>
                        <a:pt x="70" y="49"/>
                      </a:cubicBezTo>
                      <a:close/>
                      <a:moveTo>
                        <a:pt x="71" y="53"/>
                      </a:moveTo>
                      <a:cubicBezTo>
                        <a:pt x="71" y="54"/>
                        <a:pt x="71" y="53"/>
                        <a:pt x="72" y="53"/>
                      </a:cubicBezTo>
                      <a:cubicBezTo>
                        <a:pt x="72" y="53"/>
                        <a:pt x="72" y="53"/>
                        <a:pt x="72" y="53"/>
                      </a:cubicBezTo>
                      <a:cubicBezTo>
                        <a:pt x="72" y="53"/>
                        <a:pt x="72" y="53"/>
                        <a:pt x="72" y="52"/>
                      </a:cubicBezTo>
                      <a:cubicBezTo>
                        <a:pt x="72" y="53"/>
                        <a:pt x="72" y="53"/>
                        <a:pt x="73" y="53"/>
                      </a:cubicBezTo>
                      <a:cubicBezTo>
                        <a:pt x="73" y="53"/>
                        <a:pt x="73" y="53"/>
                        <a:pt x="72" y="53"/>
                      </a:cubicBez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3" y="54"/>
                        <a:pt x="73" y="54"/>
                        <a:pt x="73" y="54"/>
                      </a:cubicBezTo>
                      <a:cubicBezTo>
                        <a:pt x="73" y="54"/>
                        <a:pt x="73" y="54"/>
                        <a:pt x="73" y="54"/>
                      </a:cubicBezTo>
                      <a:cubicBezTo>
                        <a:pt x="73" y="54"/>
                        <a:pt x="73" y="54"/>
                        <a:pt x="73" y="54"/>
                      </a:cubicBezTo>
                      <a:cubicBezTo>
                        <a:pt x="74" y="54"/>
                        <a:pt x="74" y="53"/>
                        <a:pt x="75" y="53"/>
                      </a:cubicBezTo>
                      <a:cubicBezTo>
                        <a:pt x="75" y="54"/>
                        <a:pt x="75" y="54"/>
                        <a:pt x="75" y="54"/>
                      </a:cubicBezTo>
                      <a:cubicBezTo>
                        <a:pt x="74" y="54"/>
                        <a:pt x="74" y="54"/>
                        <a:pt x="74" y="54"/>
                      </a:cubicBezTo>
                      <a:cubicBezTo>
                        <a:pt x="74" y="55"/>
                        <a:pt x="74" y="55"/>
                        <a:pt x="73" y="55"/>
                      </a:cubicBezTo>
                      <a:cubicBezTo>
                        <a:pt x="74" y="55"/>
                        <a:pt x="74" y="55"/>
                        <a:pt x="74" y="55"/>
                      </a:cubicBezTo>
                      <a:cubicBezTo>
                        <a:pt x="74" y="55"/>
                        <a:pt x="73" y="56"/>
                        <a:pt x="73" y="56"/>
                      </a:cubicBezTo>
                      <a:cubicBezTo>
                        <a:pt x="73" y="56"/>
                        <a:pt x="73" y="57"/>
                        <a:pt x="73" y="57"/>
                      </a:cubicBezTo>
                      <a:cubicBezTo>
                        <a:pt x="73" y="57"/>
                        <a:pt x="73" y="56"/>
                        <a:pt x="73" y="57"/>
                      </a:cubicBezTo>
                      <a:cubicBezTo>
                        <a:pt x="73" y="57"/>
                        <a:pt x="73" y="57"/>
                        <a:pt x="73" y="57"/>
                      </a:cubicBezTo>
                      <a:cubicBezTo>
                        <a:pt x="74" y="57"/>
                        <a:pt x="74" y="57"/>
                        <a:pt x="74" y="57"/>
                      </a:cubicBezTo>
                      <a:cubicBezTo>
                        <a:pt x="74" y="57"/>
                        <a:pt x="74" y="57"/>
                        <a:pt x="74" y="57"/>
                      </a:cubicBezTo>
                      <a:cubicBezTo>
                        <a:pt x="74" y="57"/>
                        <a:pt x="74" y="57"/>
                        <a:pt x="74" y="57"/>
                      </a:cubicBezTo>
                      <a:cubicBezTo>
                        <a:pt x="74" y="57"/>
                        <a:pt x="74" y="57"/>
                        <a:pt x="74" y="57"/>
                      </a:cubicBezTo>
                      <a:cubicBezTo>
                        <a:pt x="74" y="57"/>
                        <a:pt x="74" y="57"/>
                        <a:pt x="74" y="57"/>
                      </a:cubicBezTo>
                      <a:cubicBezTo>
                        <a:pt x="74" y="57"/>
                        <a:pt x="74" y="57"/>
                        <a:pt x="74" y="56"/>
                      </a:cubicBezTo>
                      <a:cubicBezTo>
                        <a:pt x="75" y="57"/>
                        <a:pt x="75" y="57"/>
                        <a:pt x="75" y="56"/>
                      </a:cubicBezTo>
                      <a:cubicBezTo>
                        <a:pt x="75" y="57"/>
                        <a:pt x="74" y="57"/>
                        <a:pt x="75" y="58"/>
                      </a:cubicBezTo>
                      <a:cubicBezTo>
                        <a:pt x="74" y="57"/>
                        <a:pt x="74" y="58"/>
                        <a:pt x="75" y="58"/>
                      </a:cubicBezTo>
                      <a:cubicBezTo>
                        <a:pt x="74" y="58"/>
                        <a:pt x="74" y="58"/>
                        <a:pt x="74" y="58"/>
                      </a:cubicBezTo>
                      <a:cubicBezTo>
                        <a:pt x="74" y="57"/>
                        <a:pt x="74" y="58"/>
                        <a:pt x="74" y="57"/>
                      </a:cubicBezTo>
                      <a:cubicBezTo>
                        <a:pt x="74" y="57"/>
                        <a:pt x="74" y="58"/>
                        <a:pt x="74" y="57"/>
                      </a:cubicBezTo>
                      <a:cubicBezTo>
                        <a:pt x="73" y="57"/>
                        <a:pt x="73" y="57"/>
                        <a:pt x="73" y="57"/>
                      </a:cubicBezTo>
                      <a:cubicBezTo>
                        <a:pt x="73" y="57"/>
                        <a:pt x="73" y="57"/>
                        <a:pt x="73" y="57"/>
                      </a:cubicBezTo>
                      <a:cubicBezTo>
                        <a:pt x="73" y="57"/>
                        <a:pt x="73" y="57"/>
                        <a:pt x="73" y="58"/>
                      </a:cubicBezTo>
                      <a:cubicBezTo>
                        <a:pt x="73" y="58"/>
                        <a:pt x="73" y="58"/>
                        <a:pt x="73" y="58"/>
                      </a:cubicBezTo>
                      <a:cubicBezTo>
                        <a:pt x="73" y="58"/>
                        <a:pt x="73" y="58"/>
                        <a:pt x="73" y="58"/>
                      </a:cubicBezTo>
                      <a:cubicBezTo>
                        <a:pt x="73" y="58"/>
                        <a:pt x="73" y="58"/>
                        <a:pt x="73" y="58"/>
                      </a:cubicBezTo>
                      <a:cubicBezTo>
                        <a:pt x="73" y="58"/>
                        <a:pt x="73" y="58"/>
                        <a:pt x="73" y="58"/>
                      </a:cubicBezTo>
                      <a:cubicBezTo>
                        <a:pt x="74" y="58"/>
                        <a:pt x="73" y="58"/>
                        <a:pt x="73" y="58"/>
                      </a:cubicBezTo>
                      <a:cubicBezTo>
                        <a:pt x="74" y="58"/>
                        <a:pt x="74" y="58"/>
                        <a:pt x="74" y="58"/>
                      </a:cubicBezTo>
                      <a:cubicBezTo>
                        <a:pt x="74" y="58"/>
                        <a:pt x="74" y="58"/>
                        <a:pt x="74" y="58"/>
                      </a:cubicBezTo>
                      <a:cubicBezTo>
                        <a:pt x="74" y="58"/>
                        <a:pt x="74" y="58"/>
                        <a:pt x="74" y="58"/>
                      </a:cubicBezTo>
                      <a:cubicBezTo>
                        <a:pt x="74" y="59"/>
                        <a:pt x="74" y="59"/>
                        <a:pt x="74" y="59"/>
                      </a:cubicBezTo>
                      <a:cubicBezTo>
                        <a:pt x="74" y="59"/>
                        <a:pt x="74" y="59"/>
                        <a:pt x="74" y="59"/>
                      </a:cubicBezTo>
                      <a:cubicBezTo>
                        <a:pt x="73" y="59"/>
                        <a:pt x="74" y="59"/>
                        <a:pt x="74" y="60"/>
                      </a:cubicBezTo>
                      <a:cubicBezTo>
                        <a:pt x="74" y="60"/>
                        <a:pt x="74" y="60"/>
                        <a:pt x="74" y="60"/>
                      </a:cubicBezTo>
                      <a:cubicBezTo>
                        <a:pt x="74" y="59"/>
                        <a:pt x="74" y="60"/>
                        <a:pt x="74" y="60"/>
                      </a:cubicBezTo>
                      <a:cubicBezTo>
                        <a:pt x="74" y="59"/>
                        <a:pt x="74" y="59"/>
                        <a:pt x="74" y="59"/>
                      </a:cubicBezTo>
                      <a:cubicBezTo>
                        <a:pt x="74" y="59"/>
                        <a:pt x="74" y="59"/>
                        <a:pt x="74" y="59"/>
                      </a:cubicBezTo>
                      <a:cubicBezTo>
                        <a:pt x="74" y="59"/>
                        <a:pt x="74" y="59"/>
                        <a:pt x="74" y="59"/>
                      </a:cubicBezTo>
                      <a:cubicBezTo>
                        <a:pt x="75" y="59"/>
                        <a:pt x="74" y="59"/>
                        <a:pt x="75" y="60"/>
                      </a:cubicBezTo>
                      <a:cubicBezTo>
                        <a:pt x="74" y="59"/>
                        <a:pt x="74" y="60"/>
                        <a:pt x="74" y="60"/>
                      </a:cubicBezTo>
                      <a:cubicBezTo>
                        <a:pt x="74" y="60"/>
                        <a:pt x="74" y="60"/>
                        <a:pt x="74" y="60"/>
                      </a:cubicBezTo>
                      <a:cubicBezTo>
                        <a:pt x="74" y="60"/>
                        <a:pt x="74" y="60"/>
                        <a:pt x="74" y="60"/>
                      </a:cubicBezTo>
                      <a:cubicBezTo>
                        <a:pt x="74" y="60"/>
                        <a:pt x="74" y="60"/>
                        <a:pt x="74" y="60"/>
                      </a:cubicBezTo>
                      <a:cubicBezTo>
                        <a:pt x="74" y="60"/>
                        <a:pt x="74" y="60"/>
                        <a:pt x="74" y="60"/>
                      </a:cubicBezTo>
                      <a:cubicBezTo>
                        <a:pt x="74" y="60"/>
                        <a:pt x="73" y="60"/>
                        <a:pt x="74" y="60"/>
                      </a:cubicBezTo>
                      <a:cubicBezTo>
                        <a:pt x="73" y="60"/>
                        <a:pt x="73" y="60"/>
                        <a:pt x="73" y="60"/>
                      </a:cubicBezTo>
                      <a:cubicBezTo>
                        <a:pt x="73" y="60"/>
                        <a:pt x="73" y="60"/>
                        <a:pt x="73" y="60"/>
                      </a:cubicBezTo>
                      <a:cubicBezTo>
                        <a:pt x="73" y="60"/>
                        <a:pt x="73" y="60"/>
                        <a:pt x="73" y="60"/>
                      </a:cubicBezTo>
                      <a:cubicBezTo>
                        <a:pt x="73" y="60"/>
                        <a:pt x="73" y="60"/>
                        <a:pt x="73" y="60"/>
                      </a:cubicBezTo>
                      <a:cubicBezTo>
                        <a:pt x="73" y="60"/>
                        <a:pt x="73" y="60"/>
                        <a:pt x="73" y="60"/>
                      </a:cubicBezTo>
                      <a:cubicBezTo>
                        <a:pt x="72" y="60"/>
                        <a:pt x="73" y="60"/>
                        <a:pt x="72" y="60"/>
                      </a:cubicBezTo>
                      <a:cubicBezTo>
                        <a:pt x="72" y="61"/>
                        <a:pt x="72" y="60"/>
                        <a:pt x="73" y="60"/>
                      </a:cubicBezTo>
                      <a:cubicBezTo>
                        <a:pt x="73" y="61"/>
                        <a:pt x="72" y="60"/>
                        <a:pt x="73" y="61"/>
                      </a:cubicBezTo>
                      <a:cubicBezTo>
                        <a:pt x="72" y="61"/>
                        <a:pt x="72" y="61"/>
                        <a:pt x="72" y="61"/>
                      </a:cubicBezTo>
                      <a:cubicBezTo>
                        <a:pt x="72" y="61"/>
                        <a:pt x="72" y="61"/>
                        <a:pt x="72" y="61"/>
                      </a:cubicBezTo>
                      <a:cubicBezTo>
                        <a:pt x="72" y="60"/>
                        <a:pt x="72" y="60"/>
                        <a:pt x="72" y="60"/>
                      </a:cubicBezTo>
                      <a:cubicBezTo>
                        <a:pt x="72" y="60"/>
                        <a:pt x="72" y="60"/>
                        <a:pt x="72" y="60"/>
                      </a:cubicBezTo>
                      <a:cubicBezTo>
                        <a:pt x="71" y="60"/>
                        <a:pt x="72" y="60"/>
                        <a:pt x="72" y="59"/>
                      </a:cubicBezTo>
                      <a:cubicBezTo>
                        <a:pt x="72" y="59"/>
                        <a:pt x="72" y="59"/>
                        <a:pt x="72" y="59"/>
                      </a:cubicBezTo>
                      <a:cubicBezTo>
                        <a:pt x="71" y="60"/>
                        <a:pt x="71" y="60"/>
                        <a:pt x="71" y="60"/>
                      </a:cubicBezTo>
                      <a:cubicBezTo>
                        <a:pt x="71" y="60"/>
                        <a:pt x="71" y="59"/>
                        <a:pt x="71" y="60"/>
                      </a:cubicBezTo>
                      <a:cubicBezTo>
                        <a:pt x="71" y="60"/>
                        <a:pt x="71" y="59"/>
                        <a:pt x="71" y="59"/>
                      </a:cubicBezTo>
                      <a:cubicBezTo>
                        <a:pt x="71" y="59"/>
                        <a:pt x="71" y="59"/>
                        <a:pt x="71" y="59"/>
                      </a:cubicBezTo>
                      <a:cubicBezTo>
                        <a:pt x="71" y="59"/>
                        <a:pt x="71" y="59"/>
                        <a:pt x="71" y="59"/>
                      </a:cubicBezTo>
                      <a:cubicBezTo>
                        <a:pt x="71" y="59"/>
                        <a:pt x="71" y="59"/>
                        <a:pt x="71" y="59"/>
                      </a:cubicBezTo>
                      <a:cubicBezTo>
                        <a:pt x="71" y="59"/>
                        <a:pt x="71" y="59"/>
                        <a:pt x="71" y="59"/>
                      </a:cubicBezTo>
                      <a:cubicBezTo>
                        <a:pt x="71" y="59"/>
                        <a:pt x="71" y="59"/>
                        <a:pt x="71" y="59"/>
                      </a:cubicBezTo>
                      <a:cubicBezTo>
                        <a:pt x="71" y="59"/>
                        <a:pt x="71" y="59"/>
                        <a:pt x="70" y="59"/>
                      </a:cubicBezTo>
                      <a:cubicBezTo>
                        <a:pt x="70" y="59"/>
                        <a:pt x="70" y="59"/>
                        <a:pt x="70" y="58"/>
                      </a:cubicBezTo>
                      <a:cubicBezTo>
                        <a:pt x="70" y="58"/>
                        <a:pt x="70" y="58"/>
                        <a:pt x="70" y="59"/>
                      </a:cubicBezTo>
                      <a:cubicBezTo>
                        <a:pt x="71" y="59"/>
                        <a:pt x="70" y="59"/>
                        <a:pt x="70" y="59"/>
                      </a:cubicBezTo>
                      <a:cubicBezTo>
                        <a:pt x="70" y="59"/>
                        <a:pt x="70" y="59"/>
                        <a:pt x="70" y="59"/>
                      </a:cubicBezTo>
                      <a:cubicBezTo>
                        <a:pt x="70" y="59"/>
                        <a:pt x="70" y="59"/>
                        <a:pt x="70" y="59"/>
                      </a:cubicBezTo>
                      <a:cubicBezTo>
                        <a:pt x="70" y="59"/>
                        <a:pt x="70" y="59"/>
                        <a:pt x="70" y="59"/>
                      </a:cubicBezTo>
                      <a:cubicBezTo>
                        <a:pt x="69" y="59"/>
                        <a:pt x="70" y="59"/>
                        <a:pt x="70" y="59"/>
                      </a:cubicBezTo>
                      <a:cubicBezTo>
                        <a:pt x="70" y="58"/>
                        <a:pt x="70" y="58"/>
                        <a:pt x="69" y="58"/>
                      </a:cubicBezTo>
                      <a:cubicBezTo>
                        <a:pt x="69" y="58"/>
                        <a:pt x="69" y="58"/>
                        <a:pt x="69" y="59"/>
                      </a:cubicBezTo>
                      <a:cubicBezTo>
                        <a:pt x="69" y="59"/>
                        <a:pt x="69" y="58"/>
                        <a:pt x="69" y="58"/>
                      </a:cubicBezTo>
                      <a:cubicBezTo>
                        <a:pt x="69" y="58"/>
                        <a:pt x="70" y="59"/>
                        <a:pt x="70" y="59"/>
                      </a:cubicBezTo>
                      <a:cubicBezTo>
                        <a:pt x="70" y="59"/>
                        <a:pt x="70" y="59"/>
                        <a:pt x="70" y="59"/>
                      </a:cubicBezTo>
                      <a:cubicBezTo>
                        <a:pt x="70" y="59"/>
                        <a:pt x="70" y="59"/>
                        <a:pt x="70" y="60"/>
                      </a:cubicBezTo>
                      <a:cubicBezTo>
                        <a:pt x="70" y="60"/>
                        <a:pt x="70" y="59"/>
                        <a:pt x="70" y="59"/>
                      </a:cubicBezTo>
                      <a:cubicBezTo>
                        <a:pt x="70" y="60"/>
                        <a:pt x="69" y="60"/>
                        <a:pt x="70" y="60"/>
                      </a:cubicBezTo>
                      <a:cubicBezTo>
                        <a:pt x="69" y="60"/>
                        <a:pt x="69" y="60"/>
                        <a:pt x="69" y="60"/>
                      </a:cubicBezTo>
                      <a:cubicBezTo>
                        <a:pt x="69" y="60"/>
                        <a:pt x="69" y="60"/>
                        <a:pt x="69" y="60"/>
                      </a:cubicBezTo>
                      <a:cubicBezTo>
                        <a:pt x="69" y="60"/>
                        <a:pt x="69" y="60"/>
                        <a:pt x="68" y="60"/>
                      </a:cubicBezTo>
                      <a:cubicBezTo>
                        <a:pt x="68" y="60"/>
                        <a:pt x="68" y="60"/>
                        <a:pt x="68" y="60"/>
                      </a:cubicBezTo>
                      <a:cubicBezTo>
                        <a:pt x="68" y="59"/>
                        <a:pt x="68" y="59"/>
                        <a:pt x="68" y="59"/>
                      </a:cubicBezTo>
                      <a:cubicBezTo>
                        <a:pt x="68" y="59"/>
                        <a:pt x="68" y="59"/>
                        <a:pt x="67" y="59"/>
                      </a:cubicBezTo>
                      <a:cubicBezTo>
                        <a:pt x="68" y="59"/>
                        <a:pt x="68" y="59"/>
                        <a:pt x="68" y="59"/>
                      </a:cubicBezTo>
                      <a:cubicBezTo>
                        <a:pt x="68" y="59"/>
                        <a:pt x="68" y="59"/>
                        <a:pt x="68" y="58"/>
                      </a:cubicBezTo>
                      <a:cubicBezTo>
                        <a:pt x="68" y="59"/>
                        <a:pt x="68" y="59"/>
                        <a:pt x="68" y="59"/>
                      </a:cubicBezTo>
                      <a:cubicBezTo>
                        <a:pt x="69" y="60"/>
                        <a:pt x="68" y="58"/>
                        <a:pt x="69" y="58"/>
                      </a:cubicBezTo>
                      <a:cubicBezTo>
                        <a:pt x="69" y="58"/>
                        <a:pt x="69" y="58"/>
                        <a:pt x="68" y="59"/>
                      </a:cubicBezTo>
                      <a:cubicBezTo>
                        <a:pt x="68" y="58"/>
                        <a:pt x="68" y="58"/>
                        <a:pt x="68" y="58"/>
                      </a:cubicBezTo>
                      <a:cubicBezTo>
                        <a:pt x="68" y="58"/>
                        <a:pt x="68" y="58"/>
                        <a:pt x="69" y="58"/>
                      </a:cubicBezTo>
                      <a:cubicBezTo>
                        <a:pt x="68" y="58"/>
                        <a:pt x="69" y="58"/>
                        <a:pt x="69" y="57"/>
                      </a:cubicBezTo>
                      <a:cubicBezTo>
                        <a:pt x="69" y="57"/>
                        <a:pt x="69" y="57"/>
                        <a:pt x="69" y="57"/>
                      </a:cubicBezTo>
                      <a:cubicBezTo>
                        <a:pt x="69" y="57"/>
                        <a:pt x="70" y="57"/>
                        <a:pt x="69" y="57"/>
                      </a:cubicBezTo>
                      <a:cubicBezTo>
                        <a:pt x="69" y="56"/>
                        <a:pt x="69" y="56"/>
                        <a:pt x="69" y="56"/>
                      </a:cubicBezTo>
                      <a:cubicBezTo>
                        <a:pt x="70" y="57"/>
                        <a:pt x="69" y="57"/>
                        <a:pt x="70" y="57"/>
                      </a:cubicBezTo>
                      <a:cubicBezTo>
                        <a:pt x="70" y="57"/>
                        <a:pt x="69" y="57"/>
                        <a:pt x="70" y="56"/>
                      </a:cubicBezTo>
                      <a:cubicBezTo>
                        <a:pt x="70" y="57"/>
                        <a:pt x="70" y="57"/>
                        <a:pt x="70" y="56"/>
                      </a:cubicBezTo>
                      <a:cubicBezTo>
                        <a:pt x="70" y="57"/>
                        <a:pt x="71" y="57"/>
                        <a:pt x="72" y="57"/>
                      </a:cubicBezTo>
                      <a:cubicBezTo>
                        <a:pt x="71" y="57"/>
                        <a:pt x="71" y="57"/>
                        <a:pt x="71" y="57"/>
                      </a:cubicBezTo>
                      <a:cubicBezTo>
                        <a:pt x="70" y="56"/>
                        <a:pt x="71" y="56"/>
                        <a:pt x="71" y="56"/>
                      </a:cubicBezTo>
                      <a:cubicBezTo>
                        <a:pt x="70" y="57"/>
                        <a:pt x="70" y="56"/>
                        <a:pt x="70" y="56"/>
                      </a:cubicBezTo>
                      <a:cubicBezTo>
                        <a:pt x="70" y="56"/>
                        <a:pt x="70" y="56"/>
                        <a:pt x="70" y="56"/>
                      </a:cubicBezTo>
                      <a:cubicBezTo>
                        <a:pt x="70" y="56"/>
                        <a:pt x="70" y="56"/>
                        <a:pt x="70" y="56"/>
                      </a:cubicBezTo>
                      <a:cubicBezTo>
                        <a:pt x="70" y="56"/>
                        <a:pt x="70" y="56"/>
                        <a:pt x="70" y="56"/>
                      </a:cubicBezTo>
                      <a:cubicBezTo>
                        <a:pt x="70" y="56"/>
                        <a:pt x="70" y="56"/>
                        <a:pt x="70" y="56"/>
                      </a:cubicBezTo>
                      <a:cubicBezTo>
                        <a:pt x="70" y="56"/>
                        <a:pt x="71" y="56"/>
                        <a:pt x="71" y="56"/>
                      </a:cubicBezTo>
                      <a:cubicBezTo>
                        <a:pt x="71" y="56"/>
                        <a:pt x="71" y="56"/>
                        <a:pt x="71" y="56"/>
                      </a:cubicBezTo>
                      <a:cubicBezTo>
                        <a:pt x="71" y="56"/>
                        <a:pt x="71" y="56"/>
                        <a:pt x="71" y="56"/>
                      </a:cubicBezTo>
                      <a:cubicBezTo>
                        <a:pt x="71" y="56"/>
                        <a:pt x="71" y="56"/>
                        <a:pt x="71" y="56"/>
                      </a:cubicBezTo>
                      <a:cubicBezTo>
                        <a:pt x="71" y="56"/>
                        <a:pt x="71" y="56"/>
                        <a:pt x="71" y="55"/>
                      </a:cubicBezTo>
                      <a:cubicBezTo>
                        <a:pt x="71" y="55"/>
                        <a:pt x="71" y="56"/>
                        <a:pt x="70" y="55"/>
                      </a:cubicBezTo>
                      <a:cubicBezTo>
                        <a:pt x="70" y="55"/>
                        <a:pt x="70" y="55"/>
                        <a:pt x="70" y="55"/>
                      </a:cubicBezTo>
                      <a:cubicBezTo>
                        <a:pt x="70" y="55"/>
                        <a:pt x="70" y="55"/>
                        <a:pt x="70" y="55"/>
                      </a:cubicBezTo>
                      <a:cubicBezTo>
                        <a:pt x="70" y="55"/>
                        <a:pt x="70" y="56"/>
                        <a:pt x="70" y="56"/>
                      </a:cubicBezTo>
                      <a:cubicBezTo>
                        <a:pt x="70" y="56"/>
                        <a:pt x="70" y="55"/>
                        <a:pt x="69" y="55"/>
                      </a:cubicBezTo>
                      <a:cubicBezTo>
                        <a:pt x="69" y="55"/>
                        <a:pt x="69" y="55"/>
                        <a:pt x="69" y="55"/>
                      </a:cubicBezTo>
                      <a:cubicBezTo>
                        <a:pt x="69" y="55"/>
                        <a:pt x="69" y="55"/>
                        <a:pt x="69" y="55"/>
                      </a:cubicBezTo>
                      <a:cubicBezTo>
                        <a:pt x="69" y="55"/>
                        <a:pt x="69" y="55"/>
                        <a:pt x="69" y="55"/>
                      </a:cubicBezTo>
                      <a:cubicBezTo>
                        <a:pt x="68" y="55"/>
                        <a:pt x="68" y="56"/>
                        <a:pt x="67" y="56"/>
                      </a:cubicBezTo>
                      <a:cubicBezTo>
                        <a:pt x="67" y="57"/>
                        <a:pt x="67" y="57"/>
                        <a:pt x="67" y="57"/>
                      </a:cubicBezTo>
                      <a:cubicBezTo>
                        <a:pt x="67" y="57"/>
                        <a:pt x="67" y="57"/>
                        <a:pt x="66" y="57"/>
                      </a:cubicBezTo>
                      <a:cubicBezTo>
                        <a:pt x="66" y="57"/>
                        <a:pt x="66" y="57"/>
                        <a:pt x="66" y="57"/>
                      </a:cubicBezTo>
                      <a:cubicBezTo>
                        <a:pt x="66" y="57"/>
                        <a:pt x="66" y="57"/>
                        <a:pt x="67" y="57"/>
                      </a:cubicBezTo>
                      <a:cubicBezTo>
                        <a:pt x="67" y="57"/>
                        <a:pt x="66" y="57"/>
                        <a:pt x="66" y="57"/>
                      </a:cubicBezTo>
                      <a:cubicBezTo>
                        <a:pt x="66" y="57"/>
                        <a:pt x="66" y="57"/>
                        <a:pt x="66" y="57"/>
                      </a:cubicBezTo>
                      <a:cubicBezTo>
                        <a:pt x="66" y="57"/>
                        <a:pt x="66" y="57"/>
                        <a:pt x="66" y="56"/>
                      </a:cubicBezTo>
                      <a:cubicBezTo>
                        <a:pt x="67" y="57"/>
                        <a:pt x="67" y="56"/>
                        <a:pt x="67" y="57"/>
                      </a:cubicBezTo>
                      <a:cubicBezTo>
                        <a:pt x="67" y="57"/>
                        <a:pt x="67" y="56"/>
                        <a:pt x="67" y="56"/>
                      </a:cubicBezTo>
                      <a:cubicBezTo>
                        <a:pt x="67" y="56"/>
                        <a:pt x="67" y="56"/>
                        <a:pt x="67" y="56"/>
                      </a:cubicBezTo>
                      <a:cubicBezTo>
                        <a:pt x="67" y="55"/>
                        <a:pt x="69" y="54"/>
                        <a:pt x="69" y="53"/>
                      </a:cubicBezTo>
                      <a:cubicBezTo>
                        <a:pt x="69" y="53"/>
                        <a:pt x="69" y="53"/>
                        <a:pt x="69" y="53"/>
                      </a:cubicBezTo>
                      <a:cubicBezTo>
                        <a:pt x="69" y="53"/>
                        <a:pt x="69" y="52"/>
                        <a:pt x="69" y="52"/>
                      </a:cubicBezTo>
                      <a:cubicBezTo>
                        <a:pt x="69" y="53"/>
                        <a:pt x="68" y="52"/>
                        <a:pt x="68" y="53"/>
                      </a:cubicBezTo>
                      <a:cubicBezTo>
                        <a:pt x="68" y="53"/>
                        <a:pt x="68" y="53"/>
                        <a:pt x="68" y="53"/>
                      </a:cubicBezTo>
                      <a:cubicBezTo>
                        <a:pt x="68" y="53"/>
                        <a:pt x="68" y="52"/>
                        <a:pt x="68" y="52"/>
                      </a:cubicBezTo>
                      <a:cubicBezTo>
                        <a:pt x="68" y="52"/>
                        <a:pt x="68" y="52"/>
                        <a:pt x="68" y="52"/>
                      </a:cubicBezTo>
                      <a:cubicBezTo>
                        <a:pt x="68" y="53"/>
                        <a:pt x="67" y="52"/>
                        <a:pt x="67" y="53"/>
                      </a:cubicBezTo>
                      <a:cubicBezTo>
                        <a:pt x="67" y="52"/>
                        <a:pt x="66" y="53"/>
                        <a:pt x="66" y="52"/>
                      </a:cubicBezTo>
                      <a:cubicBezTo>
                        <a:pt x="66" y="52"/>
                        <a:pt x="66" y="52"/>
                        <a:pt x="66" y="53"/>
                      </a:cubicBezTo>
                      <a:cubicBezTo>
                        <a:pt x="66" y="52"/>
                        <a:pt x="66" y="52"/>
                        <a:pt x="67" y="52"/>
                      </a:cubicBezTo>
                      <a:cubicBezTo>
                        <a:pt x="67" y="52"/>
                        <a:pt x="67" y="52"/>
                        <a:pt x="67" y="52"/>
                      </a:cubicBezTo>
                      <a:cubicBezTo>
                        <a:pt x="67" y="52"/>
                        <a:pt x="67" y="52"/>
                        <a:pt x="67" y="52"/>
                      </a:cubicBezTo>
                      <a:cubicBezTo>
                        <a:pt x="67" y="52"/>
                        <a:pt x="67" y="52"/>
                        <a:pt x="67" y="52"/>
                      </a:cubicBezTo>
                      <a:cubicBezTo>
                        <a:pt x="67" y="52"/>
                        <a:pt x="67" y="51"/>
                        <a:pt x="67" y="51"/>
                      </a:cubicBezTo>
                      <a:cubicBezTo>
                        <a:pt x="67" y="51"/>
                        <a:pt x="67" y="51"/>
                        <a:pt x="67" y="51"/>
                      </a:cubicBezTo>
                      <a:cubicBezTo>
                        <a:pt x="67" y="51"/>
                        <a:pt x="67" y="51"/>
                        <a:pt x="67" y="51"/>
                      </a:cubicBezTo>
                      <a:cubicBezTo>
                        <a:pt x="67" y="51"/>
                        <a:pt x="66" y="50"/>
                        <a:pt x="67" y="50"/>
                      </a:cubicBezTo>
                      <a:cubicBezTo>
                        <a:pt x="67" y="50"/>
                        <a:pt x="66" y="50"/>
                        <a:pt x="66" y="50"/>
                      </a:cubicBezTo>
                      <a:cubicBezTo>
                        <a:pt x="66" y="50"/>
                        <a:pt x="66" y="50"/>
                        <a:pt x="66" y="50"/>
                      </a:cubicBezTo>
                      <a:cubicBezTo>
                        <a:pt x="66" y="50"/>
                        <a:pt x="66" y="50"/>
                        <a:pt x="66" y="50"/>
                      </a:cubicBezTo>
                      <a:cubicBezTo>
                        <a:pt x="66" y="50"/>
                        <a:pt x="65" y="50"/>
                        <a:pt x="65" y="50"/>
                      </a:cubicBezTo>
                      <a:cubicBezTo>
                        <a:pt x="65" y="50"/>
                        <a:pt x="65" y="50"/>
                        <a:pt x="65" y="50"/>
                      </a:cubicBezTo>
                      <a:cubicBezTo>
                        <a:pt x="65" y="50"/>
                        <a:pt x="65" y="50"/>
                        <a:pt x="65" y="50"/>
                      </a:cubicBezTo>
                      <a:cubicBezTo>
                        <a:pt x="65" y="50"/>
                        <a:pt x="65" y="49"/>
                        <a:pt x="65" y="49"/>
                      </a:cubicBezTo>
                      <a:cubicBezTo>
                        <a:pt x="65" y="49"/>
                        <a:pt x="65" y="49"/>
                        <a:pt x="65" y="49"/>
                      </a:cubicBezTo>
                      <a:cubicBezTo>
                        <a:pt x="65" y="49"/>
                        <a:pt x="65" y="49"/>
                        <a:pt x="64" y="49"/>
                      </a:cubicBezTo>
                      <a:cubicBezTo>
                        <a:pt x="64" y="49"/>
                        <a:pt x="64" y="49"/>
                        <a:pt x="64" y="49"/>
                      </a:cubicBezTo>
                      <a:cubicBezTo>
                        <a:pt x="63" y="48"/>
                        <a:pt x="64" y="48"/>
                        <a:pt x="64" y="48"/>
                      </a:cubicBezTo>
                      <a:cubicBezTo>
                        <a:pt x="64" y="47"/>
                        <a:pt x="64" y="48"/>
                        <a:pt x="64" y="47"/>
                      </a:cubicBezTo>
                      <a:cubicBezTo>
                        <a:pt x="64" y="47"/>
                        <a:pt x="64" y="47"/>
                        <a:pt x="64" y="47"/>
                      </a:cubicBezTo>
                      <a:cubicBezTo>
                        <a:pt x="64" y="47"/>
                        <a:pt x="63" y="46"/>
                        <a:pt x="63" y="46"/>
                      </a:cubicBezTo>
                      <a:cubicBezTo>
                        <a:pt x="64" y="46"/>
                        <a:pt x="64" y="46"/>
                        <a:pt x="64" y="47"/>
                      </a:cubicBezTo>
                      <a:cubicBezTo>
                        <a:pt x="64" y="46"/>
                        <a:pt x="65" y="47"/>
                        <a:pt x="65" y="47"/>
                      </a:cubicBezTo>
                      <a:cubicBezTo>
                        <a:pt x="65" y="47"/>
                        <a:pt x="65" y="47"/>
                        <a:pt x="65" y="47"/>
                      </a:cubicBezTo>
                      <a:cubicBezTo>
                        <a:pt x="65" y="47"/>
                        <a:pt x="65" y="47"/>
                        <a:pt x="65" y="48"/>
                      </a:cubicBezTo>
                      <a:cubicBezTo>
                        <a:pt x="66" y="47"/>
                        <a:pt x="65" y="48"/>
                        <a:pt x="66" y="48"/>
                      </a:cubicBezTo>
                      <a:cubicBezTo>
                        <a:pt x="66" y="48"/>
                        <a:pt x="66" y="48"/>
                        <a:pt x="66" y="48"/>
                      </a:cubicBezTo>
                      <a:cubicBezTo>
                        <a:pt x="66" y="48"/>
                        <a:pt x="66" y="48"/>
                        <a:pt x="66" y="48"/>
                      </a:cubicBezTo>
                      <a:cubicBezTo>
                        <a:pt x="66" y="48"/>
                        <a:pt x="67" y="48"/>
                        <a:pt x="67" y="48"/>
                      </a:cubicBezTo>
                      <a:cubicBezTo>
                        <a:pt x="67" y="48"/>
                        <a:pt x="67" y="48"/>
                        <a:pt x="67" y="49"/>
                      </a:cubicBezTo>
                      <a:cubicBezTo>
                        <a:pt x="68" y="49"/>
                        <a:pt x="68" y="48"/>
                        <a:pt x="68" y="49"/>
                      </a:cubicBezTo>
                      <a:cubicBezTo>
                        <a:pt x="68" y="49"/>
                        <a:pt x="68" y="49"/>
                        <a:pt x="68" y="49"/>
                      </a:cubicBezTo>
                      <a:cubicBezTo>
                        <a:pt x="68" y="49"/>
                        <a:pt x="69" y="49"/>
                        <a:pt x="69" y="49"/>
                      </a:cubicBezTo>
                      <a:cubicBezTo>
                        <a:pt x="69" y="49"/>
                        <a:pt x="69" y="49"/>
                        <a:pt x="69" y="49"/>
                      </a:cubicBezTo>
                      <a:cubicBezTo>
                        <a:pt x="69" y="50"/>
                        <a:pt x="69" y="49"/>
                        <a:pt x="69" y="49"/>
                      </a:cubicBezTo>
                      <a:cubicBezTo>
                        <a:pt x="68" y="49"/>
                        <a:pt x="69" y="49"/>
                        <a:pt x="69" y="49"/>
                      </a:cubicBezTo>
                      <a:cubicBezTo>
                        <a:pt x="68" y="49"/>
                        <a:pt x="68" y="49"/>
                        <a:pt x="68" y="49"/>
                      </a:cubicBezTo>
                      <a:cubicBezTo>
                        <a:pt x="69" y="50"/>
                        <a:pt x="69" y="50"/>
                        <a:pt x="69" y="51"/>
                      </a:cubicBezTo>
                      <a:cubicBezTo>
                        <a:pt x="69" y="51"/>
                        <a:pt x="69" y="51"/>
                        <a:pt x="69" y="51"/>
                      </a:cubicBezTo>
                      <a:cubicBezTo>
                        <a:pt x="69" y="51"/>
                        <a:pt x="69" y="51"/>
                        <a:pt x="69" y="51"/>
                      </a:cubicBezTo>
                      <a:cubicBezTo>
                        <a:pt x="69" y="51"/>
                        <a:pt x="69" y="51"/>
                        <a:pt x="69" y="51"/>
                      </a:cubicBezTo>
                      <a:cubicBezTo>
                        <a:pt x="69" y="51"/>
                        <a:pt x="69" y="51"/>
                        <a:pt x="69" y="51"/>
                      </a:cubicBezTo>
                      <a:cubicBezTo>
                        <a:pt x="69" y="51"/>
                        <a:pt x="69" y="51"/>
                        <a:pt x="70" y="52"/>
                      </a:cubicBezTo>
                      <a:cubicBezTo>
                        <a:pt x="69" y="51"/>
                        <a:pt x="71" y="52"/>
                        <a:pt x="70" y="51"/>
                      </a:cubicBezTo>
                      <a:cubicBezTo>
                        <a:pt x="70" y="51"/>
                        <a:pt x="71" y="51"/>
                        <a:pt x="70" y="51"/>
                      </a:cubicBezTo>
                      <a:cubicBezTo>
                        <a:pt x="70" y="51"/>
                        <a:pt x="70" y="51"/>
                        <a:pt x="70" y="51"/>
                      </a:cubicBezTo>
                      <a:cubicBezTo>
                        <a:pt x="70" y="51"/>
                        <a:pt x="69" y="50"/>
                        <a:pt x="70" y="50"/>
                      </a:cubicBezTo>
                      <a:cubicBezTo>
                        <a:pt x="70" y="50"/>
                        <a:pt x="70" y="51"/>
                        <a:pt x="70" y="50"/>
                      </a:cubicBezTo>
                      <a:cubicBezTo>
                        <a:pt x="71" y="50"/>
                        <a:pt x="71" y="51"/>
                        <a:pt x="71" y="51"/>
                      </a:cubicBezTo>
                      <a:cubicBezTo>
                        <a:pt x="71" y="51"/>
                        <a:pt x="71" y="51"/>
                        <a:pt x="71" y="51"/>
                      </a:cubicBezTo>
                      <a:cubicBezTo>
                        <a:pt x="70" y="52"/>
                        <a:pt x="70" y="52"/>
                        <a:pt x="70" y="52"/>
                      </a:cubicBezTo>
                      <a:cubicBezTo>
                        <a:pt x="70" y="52"/>
                        <a:pt x="70" y="52"/>
                        <a:pt x="70" y="52"/>
                      </a:cubicBezTo>
                      <a:cubicBezTo>
                        <a:pt x="70" y="52"/>
                        <a:pt x="70" y="52"/>
                        <a:pt x="70" y="52"/>
                      </a:cubicBezTo>
                      <a:cubicBezTo>
                        <a:pt x="70" y="52"/>
                        <a:pt x="70" y="52"/>
                        <a:pt x="70" y="52"/>
                      </a:cubicBezTo>
                      <a:cubicBezTo>
                        <a:pt x="70" y="52"/>
                        <a:pt x="70" y="53"/>
                        <a:pt x="70" y="53"/>
                      </a:cubicBezTo>
                      <a:cubicBezTo>
                        <a:pt x="71" y="53"/>
                        <a:pt x="71" y="53"/>
                        <a:pt x="71" y="53"/>
                      </a:cubicBezTo>
                      <a:close/>
                      <a:moveTo>
                        <a:pt x="64" y="47"/>
                      </a:moveTo>
                      <a:cubicBezTo>
                        <a:pt x="64" y="47"/>
                        <a:pt x="64" y="47"/>
                        <a:pt x="64" y="46"/>
                      </a:cubicBezTo>
                      <a:cubicBezTo>
                        <a:pt x="64" y="46"/>
                        <a:pt x="64" y="47"/>
                        <a:pt x="64" y="47"/>
                      </a:cubicBezTo>
                      <a:cubicBezTo>
                        <a:pt x="64" y="47"/>
                        <a:pt x="64" y="47"/>
                        <a:pt x="64" y="47"/>
                      </a:cubicBezTo>
                      <a:close/>
                      <a:moveTo>
                        <a:pt x="65" y="48"/>
                      </a:moveTo>
                      <a:cubicBezTo>
                        <a:pt x="65" y="48"/>
                        <a:pt x="65" y="48"/>
                        <a:pt x="65" y="48"/>
                      </a:cubicBezTo>
                      <a:cubicBezTo>
                        <a:pt x="65" y="48"/>
                        <a:pt x="65" y="48"/>
                        <a:pt x="64" y="48"/>
                      </a:cubicBezTo>
                      <a:cubicBezTo>
                        <a:pt x="65" y="48"/>
                        <a:pt x="64" y="48"/>
                        <a:pt x="64" y="48"/>
                      </a:cubicBezTo>
                      <a:cubicBezTo>
                        <a:pt x="64" y="49"/>
                        <a:pt x="64" y="49"/>
                        <a:pt x="65" y="49"/>
                      </a:cubicBezTo>
                      <a:cubicBezTo>
                        <a:pt x="64" y="48"/>
                        <a:pt x="65" y="49"/>
                        <a:pt x="65" y="48"/>
                      </a:cubicBezTo>
                      <a:cubicBezTo>
                        <a:pt x="65" y="48"/>
                        <a:pt x="65" y="48"/>
                        <a:pt x="65" y="48"/>
                      </a:cubicBezTo>
                      <a:cubicBezTo>
                        <a:pt x="66" y="48"/>
                        <a:pt x="65" y="48"/>
                        <a:pt x="65" y="48"/>
                      </a:cubicBezTo>
                      <a:close/>
                      <a:moveTo>
                        <a:pt x="66" y="50"/>
                      </a:moveTo>
                      <a:cubicBezTo>
                        <a:pt x="66" y="49"/>
                        <a:pt x="66" y="49"/>
                        <a:pt x="66" y="49"/>
                      </a:cubicBezTo>
                      <a:cubicBezTo>
                        <a:pt x="66" y="50"/>
                        <a:pt x="66" y="50"/>
                        <a:pt x="66" y="50"/>
                      </a:cubicBezTo>
                      <a:close/>
                      <a:moveTo>
                        <a:pt x="69" y="52"/>
                      </a:moveTo>
                      <a:cubicBezTo>
                        <a:pt x="69" y="51"/>
                        <a:pt x="68" y="51"/>
                        <a:pt x="68" y="51"/>
                      </a:cubicBezTo>
                      <a:cubicBezTo>
                        <a:pt x="68" y="51"/>
                        <a:pt x="68" y="51"/>
                        <a:pt x="68" y="51"/>
                      </a:cubicBezTo>
                      <a:cubicBezTo>
                        <a:pt x="68" y="51"/>
                        <a:pt x="68" y="51"/>
                        <a:pt x="69" y="52"/>
                      </a:cubicBezTo>
                      <a:close/>
                      <a:moveTo>
                        <a:pt x="69" y="58"/>
                      </a:moveTo>
                      <a:cubicBezTo>
                        <a:pt x="69" y="59"/>
                        <a:pt x="69" y="59"/>
                        <a:pt x="69" y="59"/>
                      </a:cubicBezTo>
                      <a:cubicBezTo>
                        <a:pt x="69" y="59"/>
                        <a:pt x="69" y="60"/>
                        <a:pt x="69" y="60"/>
                      </a:cubicBezTo>
                      <a:cubicBezTo>
                        <a:pt x="69" y="59"/>
                        <a:pt x="69" y="59"/>
                        <a:pt x="69" y="59"/>
                      </a:cubicBezTo>
                      <a:cubicBezTo>
                        <a:pt x="69" y="59"/>
                        <a:pt x="69" y="59"/>
                        <a:pt x="69" y="59"/>
                      </a:cubicBezTo>
                      <a:cubicBezTo>
                        <a:pt x="69" y="59"/>
                        <a:pt x="69" y="59"/>
                        <a:pt x="69" y="59"/>
                      </a:cubicBezTo>
                      <a:cubicBezTo>
                        <a:pt x="69" y="59"/>
                        <a:pt x="69" y="59"/>
                        <a:pt x="69" y="58"/>
                      </a:cubicBezTo>
                      <a:close/>
                      <a:moveTo>
                        <a:pt x="70" y="57"/>
                      </a:moveTo>
                      <a:cubicBezTo>
                        <a:pt x="70" y="57"/>
                        <a:pt x="70" y="57"/>
                        <a:pt x="71" y="58"/>
                      </a:cubicBezTo>
                      <a:cubicBezTo>
                        <a:pt x="71" y="58"/>
                        <a:pt x="71" y="57"/>
                        <a:pt x="71" y="57"/>
                      </a:cubicBezTo>
                      <a:cubicBezTo>
                        <a:pt x="70" y="57"/>
                        <a:pt x="70" y="57"/>
                        <a:pt x="70" y="57"/>
                      </a:cubicBezTo>
                      <a:close/>
                      <a:moveTo>
                        <a:pt x="70" y="58"/>
                      </a:moveTo>
                      <a:cubicBezTo>
                        <a:pt x="70" y="57"/>
                        <a:pt x="70" y="57"/>
                        <a:pt x="70" y="57"/>
                      </a:cubicBezTo>
                      <a:cubicBezTo>
                        <a:pt x="70" y="57"/>
                        <a:pt x="69" y="57"/>
                        <a:pt x="69" y="57"/>
                      </a:cubicBezTo>
                      <a:cubicBezTo>
                        <a:pt x="70" y="57"/>
                        <a:pt x="70" y="58"/>
                        <a:pt x="70" y="58"/>
                      </a:cubicBezTo>
                      <a:close/>
                      <a:moveTo>
                        <a:pt x="70" y="58"/>
                      </a:moveTo>
                      <a:cubicBezTo>
                        <a:pt x="70" y="58"/>
                        <a:pt x="70" y="57"/>
                        <a:pt x="70" y="57"/>
                      </a:cubicBezTo>
                      <a:cubicBezTo>
                        <a:pt x="70" y="57"/>
                        <a:pt x="70" y="57"/>
                        <a:pt x="70" y="57"/>
                      </a:cubicBezTo>
                      <a:cubicBezTo>
                        <a:pt x="70" y="57"/>
                        <a:pt x="70" y="57"/>
                        <a:pt x="70" y="57"/>
                      </a:cubicBezTo>
                      <a:cubicBezTo>
                        <a:pt x="70" y="58"/>
                        <a:pt x="70" y="58"/>
                        <a:pt x="70" y="58"/>
                      </a:cubicBezTo>
                      <a:close/>
                      <a:moveTo>
                        <a:pt x="74" y="57"/>
                      </a:moveTo>
                      <a:cubicBezTo>
                        <a:pt x="74" y="57"/>
                        <a:pt x="75" y="57"/>
                        <a:pt x="75" y="57"/>
                      </a:cubicBezTo>
                      <a:cubicBezTo>
                        <a:pt x="74" y="57"/>
                        <a:pt x="74" y="57"/>
                        <a:pt x="74" y="57"/>
                      </a:cubicBezTo>
                      <a:cubicBezTo>
                        <a:pt x="74" y="57"/>
                        <a:pt x="74" y="57"/>
                        <a:pt x="74" y="57"/>
                      </a:cubicBezTo>
                      <a:close/>
                      <a:moveTo>
                        <a:pt x="71" y="58"/>
                      </a:moveTo>
                      <a:cubicBezTo>
                        <a:pt x="72" y="58"/>
                        <a:pt x="71" y="58"/>
                        <a:pt x="72" y="58"/>
                      </a:cubicBezTo>
                      <a:cubicBezTo>
                        <a:pt x="72" y="58"/>
                        <a:pt x="72" y="58"/>
                        <a:pt x="72" y="58"/>
                      </a:cubicBezTo>
                      <a:cubicBezTo>
                        <a:pt x="71" y="58"/>
                        <a:pt x="71" y="58"/>
                        <a:pt x="71" y="59"/>
                      </a:cubicBezTo>
                      <a:cubicBezTo>
                        <a:pt x="71" y="59"/>
                        <a:pt x="71" y="59"/>
                        <a:pt x="71" y="59"/>
                      </a:cubicBezTo>
                      <a:cubicBezTo>
                        <a:pt x="71" y="59"/>
                        <a:pt x="71" y="59"/>
                        <a:pt x="72" y="59"/>
                      </a:cubicBezTo>
                      <a:cubicBezTo>
                        <a:pt x="72" y="59"/>
                        <a:pt x="71" y="59"/>
                        <a:pt x="71" y="58"/>
                      </a:cubicBezTo>
                      <a:close/>
                      <a:moveTo>
                        <a:pt x="71" y="58"/>
                      </a:moveTo>
                      <a:cubicBezTo>
                        <a:pt x="72" y="58"/>
                        <a:pt x="72" y="58"/>
                        <a:pt x="72" y="58"/>
                      </a:cubicBezTo>
                      <a:cubicBezTo>
                        <a:pt x="72" y="58"/>
                        <a:pt x="72" y="59"/>
                        <a:pt x="72" y="59"/>
                      </a:cubicBezTo>
                      <a:cubicBezTo>
                        <a:pt x="72" y="59"/>
                        <a:pt x="73" y="59"/>
                        <a:pt x="73" y="59"/>
                      </a:cubicBezTo>
                      <a:cubicBezTo>
                        <a:pt x="73" y="59"/>
                        <a:pt x="73" y="59"/>
                        <a:pt x="73" y="59"/>
                      </a:cubicBezTo>
                      <a:cubicBezTo>
                        <a:pt x="73" y="59"/>
                        <a:pt x="73" y="58"/>
                        <a:pt x="73" y="58"/>
                      </a:cubicBezTo>
                      <a:cubicBezTo>
                        <a:pt x="73" y="58"/>
                        <a:pt x="72" y="58"/>
                        <a:pt x="72" y="58"/>
                      </a:cubicBezTo>
                      <a:cubicBezTo>
                        <a:pt x="72" y="58"/>
                        <a:pt x="73" y="58"/>
                        <a:pt x="73" y="58"/>
                      </a:cubicBezTo>
                      <a:cubicBezTo>
                        <a:pt x="72" y="58"/>
                        <a:pt x="72" y="58"/>
                        <a:pt x="72" y="58"/>
                      </a:cubicBezTo>
                      <a:cubicBezTo>
                        <a:pt x="72" y="58"/>
                        <a:pt x="72" y="57"/>
                        <a:pt x="71" y="58"/>
                      </a:cubicBezTo>
                      <a:close/>
                      <a:moveTo>
                        <a:pt x="73" y="56"/>
                      </a:moveTo>
                      <a:cubicBezTo>
                        <a:pt x="73" y="56"/>
                        <a:pt x="73" y="55"/>
                        <a:pt x="73" y="55"/>
                      </a:cubicBezTo>
                      <a:cubicBezTo>
                        <a:pt x="72" y="55"/>
                        <a:pt x="73" y="56"/>
                        <a:pt x="73" y="56"/>
                      </a:cubicBezTo>
                      <a:close/>
                      <a:moveTo>
                        <a:pt x="70" y="55"/>
                      </a:moveTo>
                      <a:cubicBezTo>
                        <a:pt x="69" y="54"/>
                        <a:pt x="69" y="55"/>
                        <a:pt x="69" y="54"/>
                      </a:cubicBezTo>
                      <a:cubicBezTo>
                        <a:pt x="69" y="54"/>
                        <a:pt x="69" y="55"/>
                        <a:pt x="69" y="55"/>
                      </a:cubicBezTo>
                      <a:cubicBezTo>
                        <a:pt x="69" y="54"/>
                        <a:pt x="70" y="55"/>
                        <a:pt x="70" y="55"/>
                      </a:cubicBezTo>
                      <a:close/>
                      <a:moveTo>
                        <a:pt x="70" y="55"/>
                      </a:moveTo>
                      <a:cubicBezTo>
                        <a:pt x="70" y="54"/>
                        <a:pt x="70" y="54"/>
                        <a:pt x="70" y="54"/>
                      </a:cubicBezTo>
                      <a:cubicBezTo>
                        <a:pt x="70" y="54"/>
                        <a:pt x="70" y="54"/>
                        <a:pt x="70" y="54"/>
                      </a:cubicBezTo>
                      <a:cubicBezTo>
                        <a:pt x="70" y="54"/>
                        <a:pt x="70" y="54"/>
                        <a:pt x="70" y="54"/>
                      </a:cubicBezTo>
                      <a:cubicBezTo>
                        <a:pt x="70" y="54"/>
                        <a:pt x="69" y="54"/>
                        <a:pt x="69" y="54"/>
                      </a:cubicBezTo>
                      <a:cubicBezTo>
                        <a:pt x="70" y="54"/>
                        <a:pt x="69" y="54"/>
                        <a:pt x="69" y="54"/>
                      </a:cubicBezTo>
                      <a:cubicBezTo>
                        <a:pt x="70" y="54"/>
                        <a:pt x="70" y="54"/>
                        <a:pt x="70" y="54"/>
                      </a:cubicBezTo>
                      <a:cubicBezTo>
                        <a:pt x="70" y="54"/>
                        <a:pt x="70" y="54"/>
                        <a:pt x="70" y="54"/>
                      </a:cubicBezTo>
                      <a:cubicBezTo>
                        <a:pt x="70" y="54"/>
                        <a:pt x="70" y="55"/>
                        <a:pt x="70" y="55"/>
                      </a:cubicBezTo>
                      <a:close/>
                      <a:moveTo>
                        <a:pt x="71" y="54"/>
                      </a:moveTo>
                      <a:cubicBezTo>
                        <a:pt x="71" y="54"/>
                        <a:pt x="72" y="54"/>
                        <a:pt x="72" y="54"/>
                      </a:cubicBezTo>
                      <a:cubicBezTo>
                        <a:pt x="71" y="53"/>
                        <a:pt x="71" y="54"/>
                        <a:pt x="71" y="54"/>
                      </a:cubicBezTo>
                      <a:cubicBezTo>
                        <a:pt x="71" y="54"/>
                        <a:pt x="72" y="54"/>
                        <a:pt x="71" y="54"/>
                      </a:cubicBezTo>
                      <a:cubicBezTo>
                        <a:pt x="71" y="54"/>
                        <a:pt x="71" y="54"/>
                        <a:pt x="71" y="54"/>
                      </a:cubicBezTo>
                      <a:close/>
                      <a:moveTo>
                        <a:pt x="72" y="54"/>
                      </a:moveTo>
                      <a:cubicBezTo>
                        <a:pt x="71" y="54"/>
                        <a:pt x="72" y="54"/>
                        <a:pt x="71" y="54"/>
                      </a:cubicBezTo>
                      <a:cubicBezTo>
                        <a:pt x="71" y="54"/>
                        <a:pt x="71" y="54"/>
                        <a:pt x="71" y="54"/>
                      </a:cubicBezTo>
                      <a:cubicBezTo>
                        <a:pt x="71" y="54"/>
                        <a:pt x="71" y="54"/>
                        <a:pt x="71" y="54"/>
                      </a:cubicBezTo>
                      <a:cubicBezTo>
                        <a:pt x="71" y="54"/>
                        <a:pt x="71" y="54"/>
                        <a:pt x="71" y="54"/>
                      </a:cubicBezTo>
                      <a:cubicBezTo>
                        <a:pt x="72" y="54"/>
                        <a:pt x="71" y="55"/>
                        <a:pt x="71" y="55"/>
                      </a:cubicBezTo>
                      <a:cubicBezTo>
                        <a:pt x="71" y="55"/>
                        <a:pt x="71" y="55"/>
                        <a:pt x="72" y="54"/>
                      </a:cubicBezTo>
                      <a:close/>
                      <a:moveTo>
                        <a:pt x="72" y="55"/>
                      </a:moveTo>
                      <a:cubicBezTo>
                        <a:pt x="72" y="55"/>
                        <a:pt x="72" y="55"/>
                        <a:pt x="72" y="55"/>
                      </a:cubicBezTo>
                      <a:cubicBezTo>
                        <a:pt x="72" y="55"/>
                        <a:pt x="72" y="55"/>
                        <a:pt x="72" y="55"/>
                      </a:cubicBezTo>
                      <a:cubicBezTo>
                        <a:pt x="72" y="55"/>
                        <a:pt x="72" y="55"/>
                        <a:pt x="72" y="55"/>
                      </a:cubicBezTo>
                      <a:close/>
                      <a:moveTo>
                        <a:pt x="71" y="54"/>
                      </a:move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2" y="55"/>
                        <a:pt x="72" y="55"/>
                        <a:pt x="72" y="55"/>
                      </a:cubicBezTo>
                      <a:cubicBezTo>
                        <a:pt x="72" y="55"/>
                        <a:pt x="72" y="55"/>
                        <a:pt x="73" y="55"/>
                      </a:cubicBezTo>
                      <a:cubicBezTo>
                        <a:pt x="73" y="54"/>
                        <a:pt x="73" y="54"/>
                        <a:pt x="73" y="54"/>
                      </a:cubicBezTo>
                      <a:cubicBezTo>
                        <a:pt x="73" y="54"/>
                        <a:pt x="72" y="54"/>
                        <a:pt x="72" y="54"/>
                      </a:cubicBezTo>
                      <a:cubicBezTo>
                        <a:pt x="72" y="54"/>
                        <a:pt x="73" y="54"/>
                        <a:pt x="73" y="54"/>
                      </a:cubicBez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2" y="54"/>
                        <a:pt x="73" y="54"/>
                        <a:pt x="72" y="53"/>
                      </a:cubicBezTo>
                      <a:cubicBezTo>
                        <a:pt x="72" y="54"/>
                        <a:pt x="72" y="54"/>
                        <a:pt x="71" y="54"/>
                      </a:cubicBezTo>
                      <a:close/>
                      <a:moveTo>
                        <a:pt x="71" y="53"/>
                      </a:moveTo>
                      <a:cubicBezTo>
                        <a:pt x="71" y="54"/>
                        <a:pt x="72" y="54"/>
                        <a:pt x="72" y="53"/>
                      </a:cubicBezTo>
                      <a:cubicBezTo>
                        <a:pt x="72" y="53"/>
                        <a:pt x="72" y="53"/>
                        <a:pt x="71" y="53"/>
                      </a:cubicBezTo>
                      <a:close/>
                      <a:moveTo>
                        <a:pt x="70" y="54"/>
                      </a:moveTo>
                      <a:cubicBezTo>
                        <a:pt x="70" y="53"/>
                        <a:pt x="70" y="53"/>
                        <a:pt x="70" y="53"/>
                      </a:cubicBezTo>
                      <a:cubicBezTo>
                        <a:pt x="69" y="53"/>
                        <a:pt x="70" y="54"/>
                        <a:pt x="70" y="54"/>
                      </a:cubicBezTo>
                      <a:cubicBezTo>
                        <a:pt x="70" y="54"/>
                        <a:pt x="70" y="54"/>
                        <a:pt x="70" y="54"/>
                      </a:cubicBezTo>
                      <a:cubicBezTo>
                        <a:pt x="71" y="54"/>
                        <a:pt x="70" y="54"/>
                        <a:pt x="70" y="54"/>
                      </a:cubicBezTo>
                      <a:close/>
                      <a:moveTo>
                        <a:pt x="68" y="57"/>
                      </a:moveTo>
                      <a:cubicBezTo>
                        <a:pt x="68" y="57"/>
                        <a:pt x="68" y="57"/>
                        <a:pt x="68" y="57"/>
                      </a:cubicBezTo>
                      <a:cubicBezTo>
                        <a:pt x="68" y="58"/>
                        <a:pt x="67" y="58"/>
                        <a:pt x="67" y="58"/>
                      </a:cubicBezTo>
                      <a:cubicBezTo>
                        <a:pt x="67" y="58"/>
                        <a:pt x="67" y="57"/>
                        <a:pt x="67" y="57"/>
                      </a:cubicBezTo>
                      <a:cubicBezTo>
                        <a:pt x="67" y="57"/>
                        <a:pt x="67" y="57"/>
                        <a:pt x="67" y="57"/>
                      </a:cubicBezTo>
                      <a:cubicBezTo>
                        <a:pt x="68" y="57"/>
                        <a:pt x="67" y="57"/>
                        <a:pt x="68" y="57"/>
                      </a:cubicBezTo>
                      <a:cubicBezTo>
                        <a:pt x="68" y="57"/>
                        <a:pt x="67" y="57"/>
                        <a:pt x="67" y="57"/>
                      </a:cubicBezTo>
                      <a:cubicBezTo>
                        <a:pt x="67" y="57"/>
                        <a:pt x="68" y="57"/>
                        <a:pt x="68" y="56"/>
                      </a:cubicBezTo>
                      <a:cubicBezTo>
                        <a:pt x="68" y="56"/>
                        <a:pt x="68" y="56"/>
                        <a:pt x="68" y="57"/>
                      </a:cubicBezTo>
                      <a:close/>
                      <a:moveTo>
                        <a:pt x="73" y="58"/>
                      </a:moveTo>
                      <a:cubicBezTo>
                        <a:pt x="73" y="58"/>
                        <a:pt x="73" y="57"/>
                        <a:pt x="73" y="57"/>
                      </a:cubicBezTo>
                      <a:cubicBezTo>
                        <a:pt x="73" y="58"/>
                        <a:pt x="73" y="58"/>
                        <a:pt x="73" y="58"/>
                      </a:cubicBezTo>
                      <a:close/>
                      <a:moveTo>
                        <a:pt x="70" y="49"/>
                      </a:moveTo>
                      <a:cubicBezTo>
                        <a:pt x="70" y="48"/>
                        <a:pt x="70" y="49"/>
                        <a:pt x="70" y="48"/>
                      </a:cubicBezTo>
                      <a:cubicBezTo>
                        <a:pt x="70" y="49"/>
                        <a:pt x="69" y="49"/>
                        <a:pt x="70" y="49"/>
                      </a:cubicBezTo>
                      <a:close/>
                      <a:moveTo>
                        <a:pt x="67" y="45"/>
                      </a:moveTo>
                      <a:cubicBezTo>
                        <a:pt x="67" y="46"/>
                        <a:pt x="67" y="46"/>
                        <a:pt x="66" y="46"/>
                      </a:cubicBezTo>
                      <a:cubicBezTo>
                        <a:pt x="66" y="46"/>
                        <a:pt x="67" y="47"/>
                        <a:pt x="66" y="46"/>
                      </a:cubicBezTo>
                      <a:cubicBezTo>
                        <a:pt x="66" y="46"/>
                        <a:pt x="66" y="46"/>
                        <a:pt x="66" y="46"/>
                      </a:cubicBezTo>
                      <a:cubicBezTo>
                        <a:pt x="66" y="46"/>
                        <a:pt x="66" y="46"/>
                        <a:pt x="66" y="46"/>
                      </a:cubicBezTo>
                      <a:cubicBezTo>
                        <a:pt x="66" y="46"/>
                        <a:pt x="66" y="46"/>
                        <a:pt x="66" y="45"/>
                      </a:cubicBezTo>
                      <a:cubicBezTo>
                        <a:pt x="67" y="45"/>
                        <a:pt x="67" y="46"/>
                        <a:pt x="67" y="45"/>
                      </a:cubicBezTo>
                      <a:close/>
                      <a:moveTo>
                        <a:pt x="68" y="47"/>
                      </a:moveTo>
                      <a:cubicBezTo>
                        <a:pt x="67" y="47"/>
                        <a:pt x="68" y="48"/>
                        <a:pt x="67" y="48"/>
                      </a:cubicBezTo>
                      <a:cubicBezTo>
                        <a:pt x="68" y="47"/>
                        <a:pt x="67" y="47"/>
                        <a:pt x="67" y="47"/>
                      </a:cubicBezTo>
                      <a:lnTo>
                        <a:pt x="68" y="47"/>
                      </a:lnTo>
                      <a:close/>
                      <a:moveTo>
                        <a:pt x="57" y="39"/>
                      </a:moveTo>
                      <a:cubicBezTo>
                        <a:pt x="58" y="39"/>
                        <a:pt x="57" y="38"/>
                        <a:pt x="58" y="38"/>
                      </a:cubicBezTo>
                      <a:cubicBezTo>
                        <a:pt x="58" y="38"/>
                        <a:pt x="58" y="39"/>
                        <a:pt x="58" y="38"/>
                      </a:cubicBezTo>
                      <a:cubicBezTo>
                        <a:pt x="58" y="39"/>
                        <a:pt x="58" y="39"/>
                        <a:pt x="57" y="39"/>
                      </a:cubicBezTo>
                      <a:cubicBezTo>
                        <a:pt x="57" y="39"/>
                        <a:pt x="57" y="39"/>
                        <a:pt x="57" y="39"/>
                      </a:cubicBezTo>
                      <a:cubicBezTo>
                        <a:pt x="57" y="39"/>
                        <a:pt x="57" y="39"/>
                        <a:pt x="58" y="39"/>
                      </a:cubicBezTo>
                      <a:cubicBezTo>
                        <a:pt x="58" y="39"/>
                        <a:pt x="58" y="39"/>
                        <a:pt x="57" y="39"/>
                      </a:cubicBezTo>
                      <a:close/>
                      <a:moveTo>
                        <a:pt x="63" y="43"/>
                      </a:moveTo>
                      <a:cubicBezTo>
                        <a:pt x="63" y="44"/>
                        <a:pt x="62" y="44"/>
                        <a:pt x="62" y="44"/>
                      </a:cubicBezTo>
                      <a:cubicBezTo>
                        <a:pt x="63" y="45"/>
                        <a:pt x="62" y="44"/>
                        <a:pt x="63" y="44"/>
                      </a:cubicBezTo>
                      <a:cubicBezTo>
                        <a:pt x="63" y="44"/>
                        <a:pt x="62" y="45"/>
                        <a:pt x="62" y="45"/>
                      </a:cubicBezTo>
                      <a:cubicBezTo>
                        <a:pt x="62" y="45"/>
                        <a:pt x="62" y="45"/>
                        <a:pt x="62" y="45"/>
                      </a:cubicBezTo>
                      <a:cubicBezTo>
                        <a:pt x="62" y="45"/>
                        <a:pt x="63" y="45"/>
                        <a:pt x="63" y="45"/>
                      </a:cubicBezTo>
                      <a:cubicBezTo>
                        <a:pt x="63" y="45"/>
                        <a:pt x="63" y="46"/>
                        <a:pt x="63" y="46"/>
                      </a:cubicBezTo>
                      <a:cubicBezTo>
                        <a:pt x="63" y="46"/>
                        <a:pt x="63" y="46"/>
                        <a:pt x="62" y="45"/>
                      </a:cubicBezTo>
                      <a:cubicBezTo>
                        <a:pt x="62" y="45"/>
                        <a:pt x="62" y="46"/>
                        <a:pt x="62" y="45"/>
                      </a:cubicBezTo>
                      <a:cubicBezTo>
                        <a:pt x="62" y="46"/>
                        <a:pt x="62" y="46"/>
                        <a:pt x="62" y="46"/>
                      </a:cubicBezTo>
                      <a:cubicBezTo>
                        <a:pt x="62" y="46"/>
                        <a:pt x="62" y="46"/>
                        <a:pt x="61" y="46"/>
                      </a:cubicBezTo>
                      <a:cubicBezTo>
                        <a:pt x="62" y="46"/>
                        <a:pt x="62" y="45"/>
                        <a:pt x="62" y="45"/>
                      </a:cubicBezTo>
                      <a:cubicBezTo>
                        <a:pt x="61" y="45"/>
                        <a:pt x="61" y="45"/>
                        <a:pt x="61" y="46"/>
                      </a:cubicBezTo>
                      <a:cubicBezTo>
                        <a:pt x="61" y="46"/>
                        <a:pt x="61" y="45"/>
                        <a:pt x="61" y="45"/>
                      </a:cubicBezTo>
                      <a:cubicBezTo>
                        <a:pt x="61" y="46"/>
                        <a:pt x="61" y="46"/>
                        <a:pt x="61" y="46"/>
                      </a:cubicBezTo>
                      <a:cubicBezTo>
                        <a:pt x="61" y="46"/>
                        <a:pt x="61" y="46"/>
                        <a:pt x="61" y="46"/>
                      </a:cubicBezTo>
                      <a:cubicBezTo>
                        <a:pt x="61" y="46"/>
                        <a:pt x="61" y="46"/>
                        <a:pt x="61" y="46"/>
                      </a:cubicBezTo>
                      <a:cubicBezTo>
                        <a:pt x="61" y="46"/>
                        <a:pt x="61" y="46"/>
                        <a:pt x="61" y="46"/>
                      </a:cubicBezTo>
                      <a:cubicBezTo>
                        <a:pt x="60" y="45"/>
                        <a:pt x="61" y="45"/>
                        <a:pt x="61" y="45"/>
                      </a:cubicBezTo>
                      <a:cubicBezTo>
                        <a:pt x="60" y="44"/>
                        <a:pt x="60" y="45"/>
                        <a:pt x="60" y="45"/>
                      </a:cubicBezTo>
                      <a:cubicBezTo>
                        <a:pt x="60" y="45"/>
                        <a:pt x="60" y="46"/>
                        <a:pt x="60" y="46"/>
                      </a:cubicBezTo>
                      <a:cubicBezTo>
                        <a:pt x="60" y="46"/>
                        <a:pt x="60" y="46"/>
                        <a:pt x="60" y="46"/>
                      </a:cubicBezTo>
                      <a:cubicBezTo>
                        <a:pt x="60" y="46"/>
                        <a:pt x="60" y="46"/>
                        <a:pt x="60" y="46"/>
                      </a:cubicBezTo>
                      <a:cubicBezTo>
                        <a:pt x="60" y="46"/>
                        <a:pt x="60" y="46"/>
                        <a:pt x="60" y="45"/>
                      </a:cubicBezTo>
                      <a:cubicBezTo>
                        <a:pt x="59" y="45"/>
                        <a:pt x="59" y="45"/>
                        <a:pt x="59" y="44"/>
                      </a:cubicBezTo>
                      <a:cubicBezTo>
                        <a:pt x="59" y="44"/>
                        <a:pt x="59" y="45"/>
                        <a:pt x="60" y="45"/>
                      </a:cubicBezTo>
                      <a:cubicBezTo>
                        <a:pt x="60" y="45"/>
                        <a:pt x="59" y="44"/>
                        <a:pt x="59" y="44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59" y="45"/>
                        <a:pt x="59" y="45"/>
                        <a:pt x="58" y="45"/>
                      </a:cubicBezTo>
                      <a:cubicBezTo>
                        <a:pt x="58" y="44"/>
                        <a:pt x="58" y="44"/>
                        <a:pt x="58" y="44"/>
                      </a:cubicBezTo>
                      <a:cubicBezTo>
                        <a:pt x="58" y="44"/>
                        <a:pt x="58" y="43"/>
                        <a:pt x="57" y="43"/>
                      </a:cubicBezTo>
                      <a:cubicBezTo>
                        <a:pt x="58" y="43"/>
                        <a:pt x="58" y="44"/>
                        <a:pt x="57" y="44"/>
                      </a:cubicBezTo>
                      <a:cubicBezTo>
                        <a:pt x="57" y="43"/>
                        <a:pt x="57" y="43"/>
                        <a:pt x="57" y="43"/>
                      </a:cubicBezTo>
                      <a:cubicBezTo>
                        <a:pt x="57" y="43"/>
                        <a:pt x="57" y="43"/>
                        <a:pt x="57" y="43"/>
                      </a:cubicBezTo>
                      <a:cubicBezTo>
                        <a:pt x="57" y="43"/>
                        <a:pt x="57" y="43"/>
                        <a:pt x="57" y="43"/>
                      </a:cubicBezTo>
                      <a:cubicBezTo>
                        <a:pt x="57" y="43"/>
                        <a:pt x="57" y="43"/>
                        <a:pt x="56" y="43"/>
                      </a:cubicBezTo>
                      <a:cubicBezTo>
                        <a:pt x="56" y="43"/>
                        <a:pt x="56" y="43"/>
                        <a:pt x="56" y="43"/>
                      </a:cubicBezTo>
                      <a:cubicBezTo>
                        <a:pt x="56" y="43"/>
                        <a:pt x="56" y="43"/>
                        <a:pt x="56" y="43"/>
                      </a:cubicBezTo>
                      <a:cubicBezTo>
                        <a:pt x="56" y="43"/>
                        <a:pt x="56" y="43"/>
                        <a:pt x="56" y="43"/>
                      </a:cubicBezTo>
                      <a:cubicBezTo>
                        <a:pt x="56" y="43"/>
                        <a:pt x="56" y="43"/>
                        <a:pt x="55" y="43"/>
                      </a:cubicBezTo>
                      <a:cubicBezTo>
                        <a:pt x="55" y="43"/>
                        <a:pt x="55" y="42"/>
                        <a:pt x="55" y="42"/>
                      </a:cubicBezTo>
                      <a:cubicBezTo>
                        <a:pt x="55" y="42"/>
                        <a:pt x="55" y="42"/>
                        <a:pt x="55" y="42"/>
                      </a:cubicBezTo>
                      <a:cubicBezTo>
                        <a:pt x="55" y="42"/>
                        <a:pt x="55" y="42"/>
                        <a:pt x="55" y="42"/>
                      </a:cubicBezTo>
                      <a:cubicBezTo>
                        <a:pt x="55" y="43"/>
                        <a:pt x="55" y="43"/>
                        <a:pt x="55" y="43"/>
                      </a:cubicBezTo>
                      <a:cubicBezTo>
                        <a:pt x="55" y="43"/>
                        <a:pt x="55" y="42"/>
                        <a:pt x="55" y="43"/>
                      </a:cubicBezTo>
                      <a:cubicBezTo>
                        <a:pt x="54" y="43"/>
                        <a:pt x="55" y="43"/>
                        <a:pt x="55" y="43"/>
                      </a:cubicBezTo>
                      <a:cubicBezTo>
                        <a:pt x="55" y="43"/>
                        <a:pt x="55" y="43"/>
                        <a:pt x="54" y="43"/>
                      </a:cubicBezTo>
                      <a:cubicBezTo>
                        <a:pt x="54" y="43"/>
                        <a:pt x="54" y="43"/>
                        <a:pt x="54" y="43"/>
                      </a:cubicBezTo>
                      <a:cubicBezTo>
                        <a:pt x="54" y="43"/>
                        <a:pt x="54" y="43"/>
                        <a:pt x="54" y="43"/>
                      </a:cubicBezTo>
                      <a:cubicBezTo>
                        <a:pt x="54" y="43"/>
                        <a:pt x="54" y="43"/>
                        <a:pt x="54" y="42"/>
                      </a:cubicBezTo>
                      <a:cubicBezTo>
                        <a:pt x="55" y="43"/>
                        <a:pt x="55" y="41"/>
                        <a:pt x="56" y="42"/>
                      </a:cubicBezTo>
                      <a:cubicBezTo>
                        <a:pt x="56" y="42"/>
                        <a:pt x="56" y="42"/>
                        <a:pt x="56" y="42"/>
                      </a:cubicBezTo>
                      <a:cubicBezTo>
                        <a:pt x="56" y="42"/>
                        <a:pt x="56" y="42"/>
                        <a:pt x="57" y="42"/>
                      </a:cubicBezTo>
                      <a:cubicBezTo>
                        <a:pt x="57" y="42"/>
                        <a:pt x="56" y="42"/>
                        <a:pt x="56" y="42"/>
                      </a:cubicBezTo>
                      <a:cubicBezTo>
                        <a:pt x="56" y="43"/>
                        <a:pt x="57" y="42"/>
                        <a:pt x="57" y="43"/>
                      </a:cubicBezTo>
                      <a:cubicBezTo>
                        <a:pt x="57" y="43"/>
                        <a:pt x="57" y="43"/>
                        <a:pt x="56" y="43"/>
                      </a:cubicBezTo>
                      <a:cubicBezTo>
                        <a:pt x="57" y="43"/>
                        <a:pt x="57" y="43"/>
                        <a:pt x="57" y="43"/>
                      </a:cubicBezTo>
                      <a:cubicBezTo>
                        <a:pt x="57" y="43"/>
                        <a:pt x="57" y="43"/>
                        <a:pt x="57" y="43"/>
                      </a:cubicBezTo>
                      <a:cubicBezTo>
                        <a:pt x="57" y="42"/>
                        <a:pt x="57" y="43"/>
                        <a:pt x="57" y="42"/>
                      </a:cubicBezTo>
                      <a:cubicBezTo>
                        <a:pt x="57" y="42"/>
                        <a:pt x="57" y="42"/>
                        <a:pt x="58" y="42"/>
                      </a:cubicBezTo>
                      <a:cubicBezTo>
                        <a:pt x="57" y="42"/>
                        <a:pt x="57" y="42"/>
                        <a:pt x="57" y="42"/>
                      </a:cubicBezTo>
                      <a:cubicBezTo>
                        <a:pt x="57" y="42"/>
                        <a:pt x="57" y="42"/>
                        <a:pt x="58" y="42"/>
                      </a:cubicBezTo>
                      <a:cubicBezTo>
                        <a:pt x="58" y="42"/>
                        <a:pt x="57" y="42"/>
                        <a:pt x="58" y="42"/>
                      </a:cubicBezTo>
                      <a:cubicBezTo>
                        <a:pt x="58" y="42"/>
                        <a:pt x="58" y="42"/>
                        <a:pt x="58" y="42"/>
                      </a:cubicBezTo>
                      <a:cubicBezTo>
                        <a:pt x="57" y="42"/>
                        <a:pt x="58" y="43"/>
                        <a:pt x="58" y="43"/>
                      </a:cubicBezTo>
                      <a:cubicBezTo>
                        <a:pt x="58" y="43"/>
                        <a:pt x="58" y="43"/>
                        <a:pt x="59" y="43"/>
                      </a:cubicBezTo>
                      <a:cubicBezTo>
                        <a:pt x="59" y="43"/>
                        <a:pt x="59" y="43"/>
                        <a:pt x="59" y="43"/>
                      </a:cubicBezTo>
                      <a:cubicBezTo>
                        <a:pt x="60" y="43"/>
                        <a:pt x="59" y="42"/>
                        <a:pt x="60" y="43"/>
                      </a:cubicBezTo>
                      <a:cubicBezTo>
                        <a:pt x="60" y="43"/>
                        <a:pt x="60" y="43"/>
                        <a:pt x="60" y="43"/>
                      </a:cubicBezTo>
                      <a:cubicBezTo>
                        <a:pt x="60" y="43"/>
                        <a:pt x="60" y="44"/>
                        <a:pt x="60" y="44"/>
                      </a:cubicBezTo>
                      <a:cubicBezTo>
                        <a:pt x="60" y="44"/>
                        <a:pt x="60" y="43"/>
                        <a:pt x="61" y="44"/>
                      </a:cubicBezTo>
                      <a:cubicBezTo>
                        <a:pt x="61" y="44"/>
                        <a:pt x="61" y="43"/>
                        <a:pt x="61" y="43"/>
                      </a:cubicBezTo>
                      <a:cubicBezTo>
                        <a:pt x="61" y="43"/>
                        <a:pt x="61" y="43"/>
                        <a:pt x="60" y="43"/>
                      </a:cubicBezTo>
                      <a:cubicBezTo>
                        <a:pt x="61" y="43"/>
                        <a:pt x="61" y="43"/>
                        <a:pt x="61" y="43"/>
                      </a:cubicBezTo>
                      <a:cubicBezTo>
                        <a:pt x="61" y="43"/>
                        <a:pt x="61" y="43"/>
                        <a:pt x="61" y="44"/>
                      </a:cubicBezTo>
                      <a:cubicBezTo>
                        <a:pt x="61" y="43"/>
                        <a:pt x="61" y="44"/>
                        <a:pt x="61" y="44"/>
                      </a:cubicBezTo>
                      <a:cubicBezTo>
                        <a:pt x="61" y="44"/>
                        <a:pt x="62" y="44"/>
                        <a:pt x="62" y="43"/>
                      </a:cubicBezTo>
                      <a:cubicBezTo>
                        <a:pt x="62" y="44"/>
                        <a:pt x="62" y="43"/>
                        <a:pt x="63" y="43"/>
                      </a:cubicBezTo>
                      <a:close/>
                      <a:moveTo>
                        <a:pt x="58" y="43"/>
                      </a:moveTo>
                      <a:cubicBezTo>
                        <a:pt x="58" y="43"/>
                        <a:pt x="57" y="43"/>
                        <a:pt x="57" y="43"/>
                      </a:cubicBezTo>
                      <a:cubicBezTo>
                        <a:pt x="58" y="43"/>
                        <a:pt x="58" y="43"/>
                        <a:pt x="58" y="43"/>
                      </a:cubicBezTo>
                      <a:cubicBezTo>
                        <a:pt x="58" y="43"/>
                        <a:pt x="58" y="43"/>
                        <a:pt x="58" y="43"/>
                      </a:cubicBezTo>
                      <a:close/>
                      <a:moveTo>
                        <a:pt x="59" y="44"/>
                      </a:moveTo>
                      <a:cubicBezTo>
                        <a:pt x="59" y="44"/>
                        <a:pt x="59" y="44"/>
                        <a:pt x="59" y="43"/>
                      </a:cubicBezTo>
                      <a:cubicBezTo>
                        <a:pt x="58" y="44"/>
                        <a:pt x="58" y="44"/>
                        <a:pt x="58" y="44"/>
                      </a:cubicBezTo>
                      <a:cubicBezTo>
                        <a:pt x="58" y="43"/>
                        <a:pt x="58" y="43"/>
                        <a:pt x="58" y="43"/>
                      </a:cubicBezTo>
                      <a:cubicBezTo>
                        <a:pt x="58" y="44"/>
                        <a:pt x="58" y="44"/>
                        <a:pt x="58" y="44"/>
                      </a:cubicBezTo>
                      <a:cubicBezTo>
                        <a:pt x="59" y="44"/>
                        <a:pt x="58" y="44"/>
                        <a:pt x="59" y="44"/>
                      </a:cubicBezTo>
                      <a:close/>
                      <a:moveTo>
                        <a:pt x="61" y="44"/>
                      </a:moveTo>
                      <a:cubicBezTo>
                        <a:pt x="61" y="44"/>
                        <a:pt x="61" y="44"/>
                        <a:pt x="61" y="45"/>
                      </a:cubicBezTo>
                      <a:cubicBezTo>
                        <a:pt x="61" y="44"/>
                        <a:pt x="62" y="45"/>
                        <a:pt x="61" y="44"/>
                      </a:cubicBezTo>
                      <a:close/>
                      <a:moveTo>
                        <a:pt x="62" y="45"/>
                      </a:moveTo>
                      <a:cubicBezTo>
                        <a:pt x="62" y="45"/>
                        <a:pt x="62" y="45"/>
                        <a:pt x="62" y="44"/>
                      </a:cubicBezTo>
                      <a:cubicBezTo>
                        <a:pt x="62" y="45"/>
                        <a:pt x="61" y="45"/>
                        <a:pt x="62" y="45"/>
                      </a:cubicBezTo>
                      <a:close/>
                      <a:moveTo>
                        <a:pt x="70" y="50"/>
                      </a:moveTo>
                      <a:cubicBezTo>
                        <a:pt x="70" y="51"/>
                        <a:pt x="69" y="50"/>
                        <a:pt x="69" y="51"/>
                      </a:cubicBezTo>
                      <a:cubicBezTo>
                        <a:pt x="69" y="50"/>
                        <a:pt x="69" y="51"/>
                        <a:pt x="70" y="50"/>
                      </a:cubicBezTo>
                      <a:close/>
                      <a:moveTo>
                        <a:pt x="55" y="37"/>
                      </a:moveTo>
                      <a:cubicBezTo>
                        <a:pt x="55" y="37"/>
                        <a:pt x="55" y="36"/>
                        <a:pt x="55" y="36"/>
                      </a:cubicBezTo>
                      <a:cubicBezTo>
                        <a:pt x="55" y="36"/>
                        <a:pt x="55" y="36"/>
                        <a:pt x="54" y="36"/>
                      </a:cubicBezTo>
                      <a:cubicBezTo>
                        <a:pt x="54" y="36"/>
                        <a:pt x="54" y="36"/>
                        <a:pt x="54" y="36"/>
                      </a:cubicBezTo>
                      <a:cubicBezTo>
                        <a:pt x="54" y="36"/>
                        <a:pt x="55" y="36"/>
                        <a:pt x="55" y="37"/>
                      </a:cubicBezTo>
                      <a:close/>
                      <a:moveTo>
                        <a:pt x="64" y="51"/>
                      </a:moveTo>
                      <a:cubicBezTo>
                        <a:pt x="65" y="51"/>
                        <a:pt x="65" y="51"/>
                        <a:pt x="65" y="50"/>
                      </a:cubicBezTo>
                      <a:cubicBezTo>
                        <a:pt x="65" y="50"/>
                        <a:pt x="65" y="50"/>
                        <a:pt x="66" y="50"/>
                      </a:cubicBezTo>
                      <a:cubicBezTo>
                        <a:pt x="66" y="51"/>
                        <a:pt x="65" y="51"/>
                        <a:pt x="65" y="51"/>
                      </a:cubicBezTo>
                      <a:cubicBezTo>
                        <a:pt x="65" y="51"/>
                        <a:pt x="65" y="51"/>
                        <a:pt x="65" y="51"/>
                      </a:cubicBezTo>
                      <a:cubicBezTo>
                        <a:pt x="65" y="51"/>
                        <a:pt x="65" y="51"/>
                        <a:pt x="65" y="51"/>
                      </a:cubicBezTo>
                      <a:cubicBezTo>
                        <a:pt x="65" y="51"/>
                        <a:pt x="65" y="51"/>
                        <a:pt x="65" y="51"/>
                      </a:cubicBezTo>
                      <a:cubicBezTo>
                        <a:pt x="65" y="51"/>
                        <a:pt x="65" y="51"/>
                        <a:pt x="65" y="51"/>
                      </a:cubicBezTo>
                      <a:cubicBezTo>
                        <a:pt x="64" y="51"/>
                        <a:pt x="64" y="51"/>
                        <a:pt x="65" y="52"/>
                      </a:cubicBezTo>
                      <a:cubicBezTo>
                        <a:pt x="64" y="51"/>
                        <a:pt x="64" y="52"/>
                        <a:pt x="64" y="51"/>
                      </a:cubicBezTo>
                      <a:cubicBezTo>
                        <a:pt x="64" y="51"/>
                        <a:pt x="64" y="51"/>
                        <a:pt x="64" y="51"/>
                      </a:cubicBezTo>
                      <a:close/>
                      <a:moveTo>
                        <a:pt x="67" y="54"/>
                      </a:moveTo>
                      <a:cubicBezTo>
                        <a:pt x="67" y="54"/>
                        <a:pt x="67" y="54"/>
                        <a:pt x="67" y="54"/>
                      </a:cubicBezTo>
                      <a:cubicBezTo>
                        <a:pt x="67" y="54"/>
                        <a:pt x="67" y="54"/>
                        <a:pt x="67" y="54"/>
                      </a:cubicBezTo>
                      <a:cubicBezTo>
                        <a:pt x="67" y="53"/>
                        <a:pt x="68" y="54"/>
                        <a:pt x="67" y="53"/>
                      </a:cubicBezTo>
                      <a:cubicBezTo>
                        <a:pt x="68" y="54"/>
                        <a:pt x="67" y="54"/>
                        <a:pt x="67" y="54"/>
                      </a:cubicBezTo>
                      <a:close/>
                      <a:moveTo>
                        <a:pt x="46" y="73"/>
                      </a:moveTo>
                      <a:cubicBezTo>
                        <a:pt x="46" y="73"/>
                        <a:pt x="46" y="74"/>
                        <a:pt x="45" y="74"/>
                      </a:cubicBezTo>
                      <a:cubicBezTo>
                        <a:pt x="45" y="73"/>
                        <a:pt x="45" y="73"/>
                        <a:pt x="45" y="73"/>
                      </a:cubicBezTo>
                      <a:cubicBezTo>
                        <a:pt x="45" y="73"/>
                        <a:pt x="44" y="74"/>
                        <a:pt x="44" y="74"/>
                      </a:cubicBezTo>
                      <a:cubicBezTo>
                        <a:pt x="44" y="74"/>
                        <a:pt x="44" y="74"/>
                        <a:pt x="44" y="74"/>
                      </a:cubicBezTo>
                      <a:cubicBezTo>
                        <a:pt x="44" y="74"/>
                        <a:pt x="44" y="75"/>
                        <a:pt x="44" y="75"/>
                      </a:cubicBezTo>
                      <a:cubicBezTo>
                        <a:pt x="44" y="74"/>
                        <a:pt x="45" y="74"/>
                        <a:pt x="44" y="74"/>
                      </a:cubicBezTo>
                      <a:cubicBezTo>
                        <a:pt x="44" y="74"/>
                        <a:pt x="44" y="74"/>
                        <a:pt x="44" y="74"/>
                      </a:cubicBezTo>
                      <a:cubicBezTo>
                        <a:pt x="43" y="74"/>
                        <a:pt x="43" y="75"/>
                        <a:pt x="42" y="75"/>
                      </a:cubicBezTo>
                      <a:cubicBezTo>
                        <a:pt x="42" y="75"/>
                        <a:pt x="43" y="74"/>
                        <a:pt x="43" y="74"/>
                      </a:cubicBezTo>
                      <a:cubicBezTo>
                        <a:pt x="43" y="74"/>
                        <a:pt x="43" y="74"/>
                        <a:pt x="43" y="74"/>
                      </a:cubicBezTo>
                      <a:cubicBezTo>
                        <a:pt x="43" y="73"/>
                        <a:pt x="43" y="73"/>
                        <a:pt x="43" y="73"/>
                      </a:cubicBezTo>
                      <a:cubicBezTo>
                        <a:pt x="43" y="73"/>
                        <a:pt x="41" y="73"/>
                        <a:pt x="42" y="74"/>
                      </a:cubicBezTo>
                      <a:cubicBezTo>
                        <a:pt x="43" y="74"/>
                        <a:pt x="42" y="74"/>
                        <a:pt x="42" y="74"/>
                      </a:cubicBezTo>
                      <a:cubicBezTo>
                        <a:pt x="42" y="74"/>
                        <a:pt x="42" y="74"/>
                        <a:pt x="42" y="74"/>
                      </a:cubicBezTo>
                      <a:cubicBezTo>
                        <a:pt x="42" y="73"/>
                        <a:pt x="42" y="73"/>
                        <a:pt x="43" y="73"/>
                      </a:cubicBezTo>
                      <a:cubicBezTo>
                        <a:pt x="43" y="73"/>
                        <a:pt x="43" y="74"/>
                        <a:pt x="43" y="73"/>
                      </a:cubicBezTo>
                      <a:cubicBezTo>
                        <a:pt x="43" y="74"/>
                        <a:pt x="42" y="74"/>
                        <a:pt x="43" y="74"/>
                      </a:cubicBezTo>
                      <a:cubicBezTo>
                        <a:pt x="42" y="74"/>
                        <a:pt x="43" y="75"/>
                        <a:pt x="42" y="75"/>
                      </a:cubicBezTo>
                      <a:cubicBezTo>
                        <a:pt x="42" y="74"/>
                        <a:pt x="42" y="74"/>
                        <a:pt x="42" y="74"/>
                      </a:cubicBezTo>
                      <a:cubicBezTo>
                        <a:pt x="42" y="74"/>
                        <a:pt x="42" y="74"/>
                        <a:pt x="42" y="74"/>
                      </a:cubicBezTo>
                      <a:cubicBezTo>
                        <a:pt x="42" y="74"/>
                        <a:pt x="42" y="74"/>
                        <a:pt x="42" y="74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0" y="73"/>
                        <a:pt x="41" y="74"/>
                        <a:pt x="41" y="74"/>
                      </a:cubicBezTo>
                      <a:cubicBezTo>
                        <a:pt x="42" y="73"/>
                        <a:pt x="42" y="72"/>
                        <a:pt x="42" y="71"/>
                      </a:cubicBezTo>
                      <a:cubicBezTo>
                        <a:pt x="42" y="71"/>
                        <a:pt x="42" y="72"/>
                        <a:pt x="42" y="72"/>
                      </a:cubicBezTo>
                      <a:cubicBezTo>
                        <a:pt x="42" y="71"/>
                        <a:pt x="42" y="71"/>
                        <a:pt x="43" y="71"/>
                      </a:cubicBezTo>
                      <a:cubicBezTo>
                        <a:pt x="43" y="72"/>
                        <a:pt x="42" y="72"/>
                        <a:pt x="42" y="72"/>
                      </a:cubicBezTo>
                      <a:cubicBezTo>
                        <a:pt x="42" y="73"/>
                        <a:pt x="43" y="73"/>
                        <a:pt x="43" y="73"/>
                      </a:cubicBezTo>
                      <a:cubicBezTo>
                        <a:pt x="43" y="73"/>
                        <a:pt x="44" y="73"/>
                        <a:pt x="43" y="73"/>
                      </a:cubicBezTo>
                      <a:cubicBezTo>
                        <a:pt x="44" y="73"/>
                        <a:pt x="44" y="73"/>
                        <a:pt x="44" y="74"/>
                      </a:cubicBezTo>
                      <a:cubicBezTo>
                        <a:pt x="44" y="73"/>
                        <a:pt x="44" y="73"/>
                        <a:pt x="44" y="73"/>
                      </a:cubicBezTo>
                      <a:cubicBezTo>
                        <a:pt x="44" y="73"/>
                        <a:pt x="44" y="73"/>
                        <a:pt x="43" y="73"/>
                      </a:cubicBezTo>
                      <a:cubicBezTo>
                        <a:pt x="43" y="73"/>
                        <a:pt x="44" y="73"/>
                        <a:pt x="44" y="72"/>
                      </a:cubicBezTo>
                      <a:cubicBezTo>
                        <a:pt x="44" y="72"/>
                        <a:pt x="43" y="72"/>
                        <a:pt x="43" y="72"/>
                      </a:cubicBezTo>
                      <a:cubicBezTo>
                        <a:pt x="43" y="72"/>
                        <a:pt x="43" y="72"/>
                        <a:pt x="43" y="73"/>
                      </a:cubicBezTo>
                      <a:cubicBezTo>
                        <a:pt x="43" y="73"/>
                        <a:pt x="43" y="72"/>
                        <a:pt x="42" y="72"/>
                      </a:cubicBezTo>
                      <a:cubicBezTo>
                        <a:pt x="42" y="71"/>
                        <a:pt x="44" y="72"/>
                        <a:pt x="43" y="71"/>
                      </a:cubicBezTo>
                      <a:cubicBezTo>
                        <a:pt x="43" y="71"/>
                        <a:pt x="43" y="71"/>
                        <a:pt x="43" y="71"/>
                      </a:cubicBezTo>
                      <a:cubicBezTo>
                        <a:pt x="43" y="71"/>
                        <a:pt x="43" y="72"/>
                        <a:pt x="43" y="72"/>
                      </a:cubicBezTo>
                      <a:cubicBezTo>
                        <a:pt x="43" y="71"/>
                        <a:pt x="43" y="71"/>
                        <a:pt x="43" y="71"/>
                      </a:cubicBezTo>
                      <a:cubicBezTo>
                        <a:pt x="43" y="71"/>
                        <a:pt x="43" y="71"/>
                        <a:pt x="43" y="71"/>
                      </a:cubicBezTo>
                      <a:cubicBezTo>
                        <a:pt x="42" y="71"/>
                        <a:pt x="42" y="72"/>
                        <a:pt x="42" y="71"/>
                      </a:cubicBezTo>
                      <a:cubicBezTo>
                        <a:pt x="42" y="71"/>
                        <a:pt x="42" y="71"/>
                        <a:pt x="41" y="71"/>
                      </a:cubicBezTo>
                      <a:cubicBezTo>
                        <a:pt x="42" y="72"/>
                        <a:pt x="41" y="72"/>
                        <a:pt x="41" y="72"/>
                      </a:cubicBezTo>
                      <a:cubicBezTo>
                        <a:pt x="41" y="72"/>
                        <a:pt x="41" y="72"/>
                        <a:pt x="41" y="72"/>
                      </a:cubicBezTo>
                      <a:cubicBezTo>
                        <a:pt x="41" y="71"/>
                        <a:pt x="42" y="71"/>
                        <a:pt x="42" y="71"/>
                      </a:cubicBezTo>
                      <a:cubicBezTo>
                        <a:pt x="42" y="70"/>
                        <a:pt x="42" y="70"/>
                        <a:pt x="43" y="70"/>
                      </a:cubicBezTo>
                      <a:cubicBezTo>
                        <a:pt x="43" y="70"/>
                        <a:pt x="43" y="70"/>
                        <a:pt x="43" y="70"/>
                      </a:cubicBezTo>
                      <a:cubicBezTo>
                        <a:pt x="43" y="70"/>
                        <a:pt x="43" y="70"/>
                        <a:pt x="43" y="70"/>
                      </a:cubicBezTo>
                      <a:cubicBezTo>
                        <a:pt x="44" y="71"/>
                        <a:pt x="43" y="70"/>
                        <a:pt x="43" y="71"/>
                      </a:cubicBezTo>
                      <a:cubicBezTo>
                        <a:pt x="43" y="71"/>
                        <a:pt x="43" y="71"/>
                        <a:pt x="43" y="71"/>
                      </a:cubicBezTo>
                      <a:cubicBezTo>
                        <a:pt x="44" y="71"/>
                        <a:pt x="43" y="71"/>
                        <a:pt x="43" y="71"/>
                      </a:cubicBezTo>
                      <a:cubicBezTo>
                        <a:pt x="44" y="71"/>
                        <a:pt x="44" y="71"/>
                        <a:pt x="44" y="71"/>
                      </a:cubicBezTo>
                      <a:cubicBezTo>
                        <a:pt x="44" y="71"/>
                        <a:pt x="44" y="71"/>
                        <a:pt x="44" y="71"/>
                      </a:cubicBezTo>
                      <a:cubicBezTo>
                        <a:pt x="44" y="71"/>
                        <a:pt x="44" y="71"/>
                        <a:pt x="44" y="70"/>
                      </a:cubicBezTo>
                      <a:cubicBezTo>
                        <a:pt x="44" y="70"/>
                        <a:pt x="45" y="71"/>
                        <a:pt x="44" y="70"/>
                      </a:cubicBezTo>
                      <a:cubicBezTo>
                        <a:pt x="44" y="71"/>
                        <a:pt x="45" y="71"/>
                        <a:pt x="45" y="70"/>
                      </a:cubicBezTo>
                      <a:cubicBezTo>
                        <a:pt x="45" y="71"/>
                        <a:pt x="45" y="70"/>
                        <a:pt x="45" y="71"/>
                      </a:cubicBezTo>
                      <a:cubicBezTo>
                        <a:pt x="45" y="71"/>
                        <a:pt x="45" y="71"/>
                        <a:pt x="45" y="71"/>
                      </a:cubicBezTo>
                      <a:cubicBezTo>
                        <a:pt x="44" y="71"/>
                        <a:pt x="45" y="71"/>
                        <a:pt x="45" y="71"/>
                      </a:cubicBezTo>
                      <a:cubicBezTo>
                        <a:pt x="45" y="71"/>
                        <a:pt x="45" y="71"/>
                        <a:pt x="45" y="71"/>
                      </a:cubicBezTo>
                      <a:cubicBezTo>
                        <a:pt x="45" y="71"/>
                        <a:pt x="45" y="71"/>
                        <a:pt x="45" y="71"/>
                      </a:cubicBezTo>
                      <a:cubicBezTo>
                        <a:pt x="44" y="71"/>
                        <a:pt x="44" y="72"/>
                        <a:pt x="44" y="72"/>
                      </a:cubicBezTo>
                      <a:cubicBezTo>
                        <a:pt x="44" y="72"/>
                        <a:pt x="44" y="72"/>
                        <a:pt x="44" y="72"/>
                      </a:cubicBezTo>
                      <a:cubicBezTo>
                        <a:pt x="44" y="72"/>
                        <a:pt x="44" y="72"/>
                        <a:pt x="44" y="73"/>
                      </a:cubicBezTo>
                      <a:cubicBezTo>
                        <a:pt x="44" y="73"/>
                        <a:pt x="44" y="72"/>
                        <a:pt x="44" y="73"/>
                      </a:cubicBezTo>
                      <a:cubicBezTo>
                        <a:pt x="44" y="73"/>
                        <a:pt x="44" y="73"/>
                        <a:pt x="44" y="73"/>
                      </a:cubicBezTo>
                      <a:cubicBezTo>
                        <a:pt x="45" y="73"/>
                        <a:pt x="44" y="73"/>
                        <a:pt x="45" y="73"/>
                      </a:cubicBezTo>
                      <a:cubicBezTo>
                        <a:pt x="44" y="73"/>
                        <a:pt x="44" y="72"/>
                        <a:pt x="45" y="72"/>
                      </a:cubicBezTo>
                      <a:cubicBezTo>
                        <a:pt x="45" y="72"/>
                        <a:pt x="45" y="73"/>
                        <a:pt x="45" y="73"/>
                      </a:cubicBezTo>
                      <a:cubicBezTo>
                        <a:pt x="45" y="73"/>
                        <a:pt x="45" y="72"/>
                        <a:pt x="45" y="72"/>
                      </a:cubicBezTo>
                      <a:cubicBezTo>
                        <a:pt x="45" y="72"/>
                        <a:pt x="45" y="72"/>
                        <a:pt x="45" y="72"/>
                      </a:cubicBezTo>
                      <a:cubicBezTo>
                        <a:pt x="44" y="72"/>
                        <a:pt x="44" y="72"/>
                        <a:pt x="44" y="72"/>
                      </a:cubicBezTo>
                      <a:cubicBezTo>
                        <a:pt x="44" y="72"/>
                        <a:pt x="44" y="72"/>
                        <a:pt x="44" y="71"/>
                      </a:cubicBezTo>
                      <a:cubicBezTo>
                        <a:pt x="44" y="72"/>
                        <a:pt x="44" y="72"/>
                        <a:pt x="44" y="72"/>
                      </a:cubicBezTo>
                      <a:cubicBezTo>
                        <a:pt x="45" y="72"/>
                        <a:pt x="45" y="72"/>
                        <a:pt x="45" y="72"/>
                      </a:cubicBezTo>
                      <a:cubicBezTo>
                        <a:pt x="45" y="71"/>
                        <a:pt x="45" y="72"/>
                        <a:pt x="45" y="71"/>
                      </a:cubicBezTo>
                      <a:cubicBezTo>
                        <a:pt x="46" y="72"/>
                        <a:pt x="46" y="71"/>
                        <a:pt x="47" y="71"/>
                      </a:cubicBezTo>
                      <a:cubicBezTo>
                        <a:pt x="47" y="71"/>
                        <a:pt x="47" y="71"/>
                        <a:pt x="46" y="70"/>
                      </a:cubicBezTo>
                      <a:cubicBezTo>
                        <a:pt x="47" y="71"/>
                        <a:pt x="47" y="70"/>
                        <a:pt x="47" y="71"/>
                      </a:cubicBezTo>
                      <a:cubicBezTo>
                        <a:pt x="47" y="71"/>
                        <a:pt x="47" y="71"/>
                        <a:pt x="47" y="71"/>
                      </a:cubicBezTo>
                      <a:cubicBezTo>
                        <a:pt x="48" y="71"/>
                        <a:pt x="48" y="71"/>
                        <a:pt x="48" y="71"/>
                      </a:cubicBezTo>
                      <a:cubicBezTo>
                        <a:pt x="48" y="71"/>
                        <a:pt x="48" y="71"/>
                        <a:pt x="48" y="70"/>
                      </a:cubicBezTo>
                      <a:cubicBezTo>
                        <a:pt x="47" y="70"/>
                        <a:pt x="47" y="71"/>
                        <a:pt x="47" y="70"/>
                      </a:cubicBezTo>
                      <a:cubicBezTo>
                        <a:pt x="47" y="70"/>
                        <a:pt x="47" y="70"/>
                        <a:pt x="48" y="70"/>
                      </a:cubicBezTo>
                      <a:cubicBezTo>
                        <a:pt x="48" y="70"/>
                        <a:pt x="48" y="70"/>
                        <a:pt x="48" y="71"/>
                      </a:cubicBezTo>
                      <a:cubicBezTo>
                        <a:pt x="48" y="70"/>
                        <a:pt x="48" y="71"/>
                        <a:pt x="48" y="71"/>
                      </a:cubicBezTo>
                      <a:cubicBezTo>
                        <a:pt x="48" y="71"/>
                        <a:pt x="48" y="71"/>
                        <a:pt x="48" y="70"/>
                      </a:cubicBezTo>
                      <a:cubicBezTo>
                        <a:pt x="48" y="70"/>
                        <a:pt x="48" y="71"/>
                        <a:pt x="48" y="70"/>
                      </a:cubicBezTo>
                      <a:cubicBezTo>
                        <a:pt x="48" y="70"/>
                        <a:pt x="48" y="69"/>
                        <a:pt x="49" y="69"/>
                      </a:cubicBezTo>
                      <a:cubicBezTo>
                        <a:pt x="49" y="69"/>
                        <a:pt x="49" y="69"/>
                        <a:pt x="49" y="69"/>
                      </a:cubicBezTo>
                      <a:cubicBezTo>
                        <a:pt x="49" y="70"/>
                        <a:pt x="49" y="70"/>
                        <a:pt x="49" y="70"/>
                      </a:cubicBezTo>
                      <a:cubicBezTo>
                        <a:pt x="49" y="70"/>
                        <a:pt x="49" y="70"/>
                        <a:pt x="48" y="70"/>
                      </a:cubicBezTo>
                      <a:cubicBezTo>
                        <a:pt x="48" y="70"/>
                        <a:pt x="49" y="70"/>
                        <a:pt x="48" y="70"/>
                      </a:cubicBezTo>
                      <a:cubicBezTo>
                        <a:pt x="48" y="70"/>
                        <a:pt x="48" y="70"/>
                        <a:pt x="48" y="70"/>
                      </a:cubicBezTo>
                      <a:cubicBezTo>
                        <a:pt x="49" y="70"/>
                        <a:pt x="49" y="70"/>
                        <a:pt x="50" y="69"/>
                      </a:cubicBezTo>
                      <a:cubicBezTo>
                        <a:pt x="49" y="69"/>
                        <a:pt x="49" y="69"/>
                        <a:pt x="49" y="69"/>
                      </a:cubicBezTo>
                      <a:cubicBezTo>
                        <a:pt x="49" y="69"/>
                        <a:pt x="49" y="69"/>
                        <a:pt x="49" y="69"/>
                      </a:cubicBezTo>
                      <a:cubicBezTo>
                        <a:pt x="49" y="69"/>
                        <a:pt x="49" y="69"/>
                        <a:pt x="49" y="69"/>
                      </a:cubicBezTo>
                      <a:cubicBezTo>
                        <a:pt x="49" y="69"/>
                        <a:pt x="49" y="69"/>
                        <a:pt x="49" y="69"/>
                      </a:cubicBezTo>
                      <a:cubicBezTo>
                        <a:pt x="49" y="69"/>
                        <a:pt x="49" y="69"/>
                        <a:pt x="50" y="68"/>
                      </a:cubicBezTo>
                      <a:cubicBezTo>
                        <a:pt x="49" y="68"/>
                        <a:pt x="49" y="68"/>
                        <a:pt x="49" y="68"/>
                      </a:cubicBezTo>
                      <a:cubicBezTo>
                        <a:pt x="49" y="68"/>
                        <a:pt x="49" y="68"/>
                        <a:pt x="49" y="68"/>
                      </a:cubicBezTo>
                      <a:cubicBezTo>
                        <a:pt x="49" y="68"/>
                        <a:pt x="49" y="68"/>
                        <a:pt x="49" y="68"/>
                      </a:cubicBezTo>
                      <a:cubicBezTo>
                        <a:pt x="49" y="68"/>
                        <a:pt x="49" y="68"/>
                        <a:pt x="50" y="68"/>
                      </a:cubicBezTo>
                      <a:cubicBezTo>
                        <a:pt x="50" y="68"/>
                        <a:pt x="50" y="68"/>
                        <a:pt x="50" y="68"/>
                      </a:cubicBezTo>
                      <a:cubicBezTo>
                        <a:pt x="50" y="68"/>
                        <a:pt x="50" y="68"/>
                        <a:pt x="50" y="67"/>
                      </a:cubicBezTo>
                      <a:cubicBezTo>
                        <a:pt x="50" y="67"/>
                        <a:pt x="51" y="68"/>
                        <a:pt x="51" y="68"/>
                      </a:cubicBezTo>
                      <a:cubicBezTo>
                        <a:pt x="51" y="68"/>
                        <a:pt x="51" y="68"/>
                        <a:pt x="51" y="68"/>
                      </a:cubicBezTo>
                      <a:cubicBezTo>
                        <a:pt x="51" y="68"/>
                        <a:pt x="51" y="68"/>
                        <a:pt x="51" y="68"/>
                      </a:cubicBezTo>
                      <a:cubicBezTo>
                        <a:pt x="51" y="67"/>
                        <a:pt x="52" y="67"/>
                        <a:pt x="53" y="67"/>
                      </a:cubicBezTo>
                      <a:cubicBezTo>
                        <a:pt x="52" y="66"/>
                        <a:pt x="52" y="67"/>
                        <a:pt x="52" y="66"/>
                      </a:cubicBezTo>
                      <a:cubicBezTo>
                        <a:pt x="53" y="66"/>
                        <a:pt x="52" y="66"/>
                        <a:pt x="53" y="66"/>
                      </a:cubicBezTo>
                      <a:cubicBezTo>
                        <a:pt x="53" y="67"/>
                        <a:pt x="53" y="67"/>
                        <a:pt x="53" y="67"/>
                      </a:cubicBezTo>
                      <a:cubicBezTo>
                        <a:pt x="53" y="67"/>
                        <a:pt x="53" y="67"/>
                        <a:pt x="53" y="67"/>
                      </a:cubicBezTo>
                      <a:cubicBezTo>
                        <a:pt x="53" y="67"/>
                        <a:pt x="53" y="67"/>
                        <a:pt x="53" y="67"/>
                      </a:cubicBezTo>
                      <a:cubicBezTo>
                        <a:pt x="53" y="67"/>
                        <a:pt x="53" y="67"/>
                        <a:pt x="53" y="67"/>
                      </a:cubicBezTo>
                      <a:cubicBezTo>
                        <a:pt x="52" y="67"/>
                        <a:pt x="52" y="67"/>
                        <a:pt x="52" y="67"/>
                      </a:cubicBezTo>
                      <a:cubicBezTo>
                        <a:pt x="52" y="67"/>
                        <a:pt x="53" y="67"/>
                        <a:pt x="53" y="67"/>
                      </a:cubicBezTo>
                      <a:cubicBezTo>
                        <a:pt x="53" y="67"/>
                        <a:pt x="53" y="68"/>
                        <a:pt x="52" y="68"/>
                      </a:cubicBezTo>
                      <a:cubicBezTo>
                        <a:pt x="52" y="67"/>
                        <a:pt x="51" y="68"/>
                        <a:pt x="51" y="68"/>
                      </a:cubicBezTo>
                      <a:cubicBezTo>
                        <a:pt x="51" y="69"/>
                        <a:pt x="51" y="68"/>
                        <a:pt x="51" y="68"/>
                      </a:cubicBezTo>
                      <a:cubicBezTo>
                        <a:pt x="52" y="69"/>
                        <a:pt x="51" y="69"/>
                        <a:pt x="51" y="69"/>
                      </a:cubicBezTo>
                      <a:cubicBezTo>
                        <a:pt x="51" y="69"/>
                        <a:pt x="51" y="69"/>
                        <a:pt x="52" y="69"/>
                      </a:cubicBezTo>
                      <a:cubicBezTo>
                        <a:pt x="52" y="69"/>
                        <a:pt x="51" y="68"/>
                        <a:pt x="52" y="68"/>
                      </a:cubicBezTo>
                      <a:cubicBezTo>
                        <a:pt x="52" y="68"/>
                        <a:pt x="52" y="69"/>
                        <a:pt x="52" y="68"/>
                      </a:cubicBezTo>
                      <a:cubicBezTo>
                        <a:pt x="53" y="69"/>
                        <a:pt x="52" y="68"/>
                        <a:pt x="52" y="69"/>
                      </a:cubicBezTo>
                      <a:cubicBezTo>
                        <a:pt x="52" y="69"/>
                        <a:pt x="53" y="68"/>
                        <a:pt x="53" y="68"/>
                      </a:cubicBezTo>
                      <a:cubicBezTo>
                        <a:pt x="52" y="68"/>
                        <a:pt x="53" y="68"/>
                        <a:pt x="53" y="68"/>
                      </a:cubicBezTo>
                      <a:cubicBezTo>
                        <a:pt x="53" y="68"/>
                        <a:pt x="53" y="68"/>
                        <a:pt x="53" y="68"/>
                      </a:cubicBezTo>
                      <a:cubicBezTo>
                        <a:pt x="53" y="68"/>
                        <a:pt x="53" y="68"/>
                        <a:pt x="53" y="68"/>
                      </a:cubicBezTo>
                      <a:cubicBezTo>
                        <a:pt x="53" y="68"/>
                        <a:pt x="53" y="68"/>
                        <a:pt x="53" y="68"/>
                      </a:cubicBezTo>
                      <a:cubicBezTo>
                        <a:pt x="53" y="68"/>
                        <a:pt x="53" y="68"/>
                        <a:pt x="53" y="68"/>
                      </a:cubicBezTo>
                      <a:cubicBezTo>
                        <a:pt x="54" y="68"/>
                        <a:pt x="53" y="67"/>
                        <a:pt x="54" y="66"/>
                      </a:cubicBezTo>
                      <a:cubicBezTo>
                        <a:pt x="54" y="66"/>
                        <a:pt x="54" y="66"/>
                        <a:pt x="53" y="66"/>
                      </a:cubicBezTo>
                      <a:cubicBezTo>
                        <a:pt x="53" y="66"/>
                        <a:pt x="54" y="66"/>
                        <a:pt x="54" y="66"/>
                      </a:cubicBezTo>
                      <a:cubicBezTo>
                        <a:pt x="54" y="66"/>
                        <a:pt x="53" y="66"/>
                        <a:pt x="53" y="66"/>
                      </a:cubicBezTo>
                      <a:cubicBezTo>
                        <a:pt x="53" y="66"/>
                        <a:pt x="53" y="66"/>
                        <a:pt x="53" y="66"/>
                      </a:cubicBezTo>
                      <a:cubicBezTo>
                        <a:pt x="53" y="66"/>
                        <a:pt x="53" y="65"/>
                        <a:pt x="53" y="65"/>
                      </a:cubicBezTo>
                      <a:cubicBezTo>
                        <a:pt x="53" y="65"/>
                        <a:pt x="53" y="65"/>
                        <a:pt x="53" y="65"/>
                      </a:cubicBezTo>
                      <a:cubicBezTo>
                        <a:pt x="53" y="65"/>
                        <a:pt x="53" y="65"/>
                        <a:pt x="52" y="65"/>
                      </a:cubicBezTo>
                      <a:cubicBezTo>
                        <a:pt x="52" y="65"/>
                        <a:pt x="52" y="66"/>
                        <a:pt x="52" y="65"/>
                      </a:cubicBezTo>
                      <a:cubicBezTo>
                        <a:pt x="52" y="65"/>
                        <a:pt x="52" y="65"/>
                        <a:pt x="52" y="65"/>
                      </a:cubicBezTo>
                      <a:cubicBezTo>
                        <a:pt x="52" y="65"/>
                        <a:pt x="51" y="65"/>
                        <a:pt x="51" y="65"/>
                      </a:cubicBezTo>
                      <a:cubicBezTo>
                        <a:pt x="51" y="65"/>
                        <a:pt x="51" y="65"/>
                        <a:pt x="51" y="65"/>
                      </a:cubicBezTo>
                      <a:cubicBezTo>
                        <a:pt x="51" y="65"/>
                        <a:pt x="51" y="65"/>
                        <a:pt x="51" y="65"/>
                      </a:cubicBezTo>
                      <a:cubicBezTo>
                        <a:pt x="51" y="65"/>
                        <a:pt x="51" y="65"/>
                        <a:pt x="51" y="65"/>
                      </a:cubicBezTo>
                      <a:cubicBezTo>
                        <a:pt x="51" y="65"/>
                        <a:pt x="51" y="66"/>
                        <a:pt x="51" y="66"/>
                      </a:cubicBezTo>
                      <a:cubicBezTo>
                        <a:pt x="51" y="66"/>
                        <a:pt x="51" y="66"/>
                        <a:pt x="51" y="66"/>
                      </a:cubicBezTo>
                      <a:cubicBezTo>
                        <a:pt x="51" y="66"/>
                        <a:pt x="51" y="66"/>
                        <a:pt x="51" y="66"/>
                      </a:cubicBezTo>
                      <a:cubicBezTo>
                        <a:pt x="51" y="66"/>
                        <a:pt x="51" y="66"/>
                        <a:pt x="51" y="66"/>
                      </a:cubicBezTo>
                      <a:cubicBezTo>
                        <a:pt x="51" y="66"/>
                        <a:pt x="51" y="66"/>
                        <a:pt x="51" y="66"/>
                      </a:cubicBezTo>
                      <a:cubicBezTo>
                        <a:pt x="51" y="66"/>
                        <a:pt x="51" y="66"/>
                        <a:pt x="50" y="66"/>
                      </a:cubicBezTo>
                      <a:cubicBezTo>
                        <a:pt x="50" y="66"/>
                        <a:pt x="50" y="66"/>
                        <a:pt x="50" y="67"/>
                      </a:cubicBezTo>
                      <a:cubicBezTo>
                        <a:pt x="50" y="66"/>
                        <a:pt x="50" y="67"/>
                        <a:pt x="50" y="66"/>
                      </a:cubicBezTo>
                      <a:cubicBezTo>
                        <a:pt x="50" y="66"/>
                        <a:pt x="50" y="66"/>
                        <a:pt x="50" y="66"/>
                      </a:cubicBezTo>
                      <a:cubicBezTo>
                        <a:pt x="50" y="66"/>
                        <a:pt x="50" y="66"/>
                        <a:pt x="50" y="66"/>
                      </a:cubicBezTo>
                      <a:cubicBezTo>
                        <a:pt x="50" y="66"/>
                        <a:pt x="50" y="66"/>
                        <a:pt x="50" y="66"/>
                      </a:cubicBezTo>
                      <a:cubicBezTo>
                        <a:pt x="50" y="66"/>
                        <a:pt x="49" y="66"/>
                        <a:pt x="49" y="66"/>
                      </a:cubicBezTo>
                      <a:cubicBezTo>
                        <a:pt x="49" y="66"/>
                        <a:pt x="49" y="66"/>
                        <a:pt x="49" y="66"/>
                      </a:cubicBezTo>
                      <a:cubicBezTo>
                        <a:pt x="49" y="66"/>
                        <a:pt x="49" y="66"/>
                        <a:pt x="48" y="66"/>
                      </a:cubicBezTo>
                      <a:cubicBezTo>
                        <a:pt x="48" y="66"/>
                        <a:pt x="48" y="66"/>
                        <a:pt x="48" y="66"/>
                      </a:cubicBezTo>
                      <a:cubicBezTo>
                        <a:pt x="48" y="66"/>
                        <a:pt x="48" y="65"/>
                        <a:pt x="48" y="65"/>
                      </a:cubicBezTo>
                      <a:cubicBezTo>
                        <a:pt x="49" y="65"/>
                        <a:pt x="49" y="65"/>
                        <a:pt x="49" y="65"/>
                      </a:cubicBezTo>
                      <a:cubicBezTo>
                        <a:pt x="49" y="65"/>
                        <a:pt x="49" y="65"/>
                        <a:pt x="49" y="65"/>
                      </a:cubicBezTo>
                      <a:cubicBezTo>
                        <a:pt x="49" y="65"/>
                        <a:pt x="49" y="65"/>
                        <a:pt x="48" y="65"/>
                      </a:cubicBezTo>
                      <a:cubicBezTo>
                        <a:pt x="48" y="65"/>
                        <a:pt x="48" y="65"/>
                        <a:pt x="48" y="65"/>
                      </a:cubicBezTo>
                      <a:cubicBezTo>
                        <a:pt x="48" y="65"/>
                        <a:pt x="48" y="65"/>
                        <a:pt x="48" y="65"/>
                      </a:cubicBezTo>
                      <a:cubicBezTo>
                        <a:pt x="48" y="66"/>
                        <a:pt x="47" y="66"/>
                        <a:pt x="48" y="66"/>
                      </a:cubicBezTo>
                      <a:cubicBezTo>
                        <a:pt x="48" y="66"/>
                        <a:pt x="48" y="66"/>
                        <a:pt x="48" y="66"/>
                      </a:cubicBezTo>
                      <a:cubicBezTo>
                        <a:pt x="48" y="66"/>
                        <a:pt x="48" y="66"/>
                        <a:pt x="48" y="66"/>
                      </a:cubicBezTo>
                      <a:cubicBezTo>
                        <a:pt x="49" y="66"/>
                        <a:pt x="48" y="66"/>
                        <a:pt x="48" y="67"/>
                      </a:cubicBezTo>
                      <a:cubicBezTo>
                        <a:pt x="48" y="67"/>
                        <a:pt x="48" y="67"/>
                        <a:pt x="48" y="67"/>
                      </a:cubicBezTo>
                      <a:cubicBezTo>
                        <a:pt x="47" y="65"/>
                        <a:pt x="47" y="66"/>
                        <a:pt x="47" y="67"/>
                      </a:cubicBezTo>
                      <a:cubicBezTo>
                        <a:pt x="47" y="67"/>
                        <a:pt x="47" y="67"/>
                        <a:pt x="46" y="67"/>
                      </a:cubicBezTo>
                      <a:cubicBezTo>
                        <a:pt x="46" y="68"/>
                        <a:pt x="46" y="67"/>
                        <a:pt x="46" y="68"/>
                      </a:cubicBezTo>
                      <a:cubicBezTo>
                        <a:pt x="45" y="67"/>
                        <a:pt x="46" y="67"/>
                        <a:pt x="46" y="67"/>
                      </a:cubicBezTo>
                      <a:cubicBezTo>
                        <a:pt x="46" y="67"/>
                        <a:pt x="46" y="67"/>
                        <a:pt x="46" y="67"/>
                      </a:cubicBezTo>
                      <a:cubicBezTo>
                        <a:pt x="46" y="67"/>
                        <a:pt x="46" y="67"/>
                        <a:pt x="46" y="67"/>
                      </a:cubicBezTo>
                      <a:cubicBezTo>
                        <a:pt x="46" y="67"/>
                        <a:pt x="46" y="67"/>
                        <a:pt x="46" y="67"/>
                      </a:cubicBezTo>
                      <a:cubicBezTo>
                        <a:pt x="46" y="67"/>
                        <a:pt x="46" y="67"/>
                        <a:pt x="46" y="66"/>
                      </a:cubicBezTo>
                      <a:cubicBezTo>
                        <a:pt x="46" y="66"/>
                        <a:pt x="46" y="67"/>
                        <a:pt x="46" y="66"/>
                      </a:cubicBezTo>
                      <a:cubicBezTo>
                        <a:pt x="46" y="66"/>
                        <a:pt x="46" y="66"/>
                        <a:pt x="46" y="66"/>
                      </a:cubicBezTo>
                      <a:cubicBezTo>
                        <a:pt x="46" y="66"/>
                        <a:pt x="46" y="66"/>
                        <a:pt x="46" y="66"/>
                      </a:cubicBezTo>
                      <a:cubicBezTo>
                        <a:pt x="46" y="66"/>
                        <a:pt x="46" y="66"/>
                        <a:pt x="46" y="66"/>
                      </a:cubicBezTo>
                      <a:cubicBezTo>
                        <a:pt x="46" y="66"/>
                        <a:pt x="46" y="66"/>
                        <a:pt x="46" y="66"/>
                      </a:cubicBezTo>
                      <a:cubicBezTo>
                        <a:pt x="47" y="66"/>
                        <a:pt x="46" y="66"/>
                        <a:pt x="47" y="66"/>
                      </a:cubicBezTo>
                      <a:cubicBezTo>
                        <a:pt x="47" y="66"/>
                        <a:pt x="47" y="66"/>
                        <a:pt x="46" y="66"/>
                      </a:cubicBezTo>
                      <a:cubicBezTo>
                        <a:pt x="47" y="66"/>
                        <a:pt x="47" y="66"/>
                        <a:pt x="47" y="65"/>
                      </a:cubicBezTo>
                      <a:cubicBezTo>
                        <a:pt x="47" y="65"/>
                        <a:pt x="47" y="66"/>
                        <a:pt x="47" y="66"/>
                      </a:cubicBezTo>
                      <a:cubicBezTo>
                        <a:pt x="47" y="65"/>
                        <a:pt x="47" y="65"/>
                        <a:pt x="46" y="65"/>
                      </a:cubicBezTo>
                      <a:cubicBezTo>
                        <a:pt x="46" y="65"/>
                        <a:pt x="46" y="65"/>
                        <a:pt x="47" y="65"/>
                      </a:cubicBezTo>
                      <a:cubicBezTo>
                        <a:pt x="46" y="65"/>
                        <a:pt x="46" y="66"/>
                        <a:pt x="46" y="66"/>
                      </a:cubicBezTo>
                      <a:cubicBezTo>
                        <a:pt x="46" y="65"/>
                        <a:pt x="46" y="65"/>
                        <a:pt x="46" y="65"/>
                      </a:cubicBezTo>
                      <a:cubicBezTo>
                        <a:pt x="46" y="65"/>
                        <a:pt x="46" y="65"/>
                        <a:pt x="46" y="65"/>
                      </a:cubicBezTo>
                      <a:cubicBezTo>
                        <a:pt x="46" y="65"/>
                        <a:pt x="45" y="65"/>
                        <a:pt x="46" y="66"/>
                      </a:cubicBezTo>
                      <a:cubicBezTo>
                        <a:pt x="46" y="66"/>
                        <a:pt x="46" y="66"/>
                        <a:pt x="46" y="66"/>
                      </a:cubicBezTo>
                      <a:cubicBezTo>
                        <a:pt x="45" y="65"/>
                        <a:pt x="45" y="65"/>
                        <a:pt x="45" y="65"/>
                      </a:cubicBezTo>
                      <a:cubicBezTo>
                        <a:pt x="45" y="65"/>
                        <a:pt x="45" y="65"/>
                        <a:pt x="45" y="66"/>
                      </a:cubicBezTo>
                      <a:cubicBezTo>
                        <a:pt x="45" y="66"/>
                        <a:pt x="45" y="66"/>
                        <a:pt x="45" y="66"/>
                      </a:cubicBezTo>
                      <a:cubicBezTo>
                        <a:pt x="45" y="66"/>
                        <a:pt x="45" y="66"/>
                        <a:pt x="45" y="66"/>
                      </a:cubicBezTo>
                      <a:cubicBezTo>
                        <a:pt x="45" y="66"/>
                        <a:pt x="45" y="66"/>
                        <a:pt x="45" y="65"/>
                      </a:cubicBezTo>
                      <a:cubicBezTo>
                        <a:pt x="45" y="65"/>
                        <a:pt x="45" y="65"/>
                        <a:pt x="45" y="65"/>
                      </a:cubicBezTo>
                      <a:cubicBezTo>
                        <a:pt x="44" y="65"/>
                        <a:pt x="44" y="65"/>
                        <a:pt x="44" y="65"/>
                      </a:cubicBezTo>
                      <a:cubicBezTo>
                        <a:pt x="44" y="65"/>
                        <a:pt x="44" y="65"/>
                        <a:pt x="44" y="65"/>
                      </a:cubicBezTo>
                      <a:cubicBezTo>
                        <a:pt x="44" y="64"/>
                        <a:pt x="44" y="65"/>
                        <a:pt x="44" y="65"/>
                      </a:cubicBezTo>
                      <a:cubicBezTo>
                        <a:pt x="43" y="64"/>
                        <a:pt x="44" y="64"/>
                        <a:pt x="45" y="64"/>
                      </a:cubicBezTo>
                      <a:cubicBezTo>
                        <a:pt x="45" y="64"/>
                        <a:pt x="45" y="64"/>
                        <a:pt x="45" y="64"/>
                      </a:cubicBezTo>
                      <a:cubicBezTo>
                        <a:pt x="45" y="63"/>
                        <a:pt x="45" y="63"/>
                        <a:pt x="45" y="62"/>
                      </a:cubicBezTo>
                      <a:cubicBezTo>
                        <a:pt x="45" y="63"/>
                        <a:pt x="46" y="63"/>
                        <a:pt x="46" y="63"/>
                      </a:cubicBezTo>
                      <a:cubicBezTo>
                        <a:pt x="46" y="63"/>
                        <a:pt x="46" y="63"/>
                        <a:pt x="45" y="63"/>
                      </a:cubicBezTo>
                      <a:cubicBezTo>
                        <a:pt x="45" y="63"/>
                        <a:pt x="46" y="63"/>
                        <a:pt x="45" y="63"/>
                      </a:cubicBezTo>
                      <a:cubicBezTo>
                        <a:pt x="46" y="64"/>
                        <a:pt x="46" y="63"/>
                        <a:pt x="46" y="63"/>
                      </a:cubicBezTo>
                      <a:cubicBezTo>
                        <a:pt x="46" y="63"/>
                        <a:pt x="46" y="63"/>
                        <a:pt x="46" y="64"/>
                      </a:cubicBezTo>
                      <a:cubicBezTo>
                        <a:pt x="46" y="63"/>
                        <a:pt x="46" y="63"/>
                        <a:pt x="47" y="64"/>
                      </a:cubicBezTo>
                      <a:cubicBezTo>
                        <a:pt x="47" y="63"/>
                        <a:pt x="47" y="63"/>
                        <a:pt x="47" y="63"/>
                      </a:cubicBezTo>
                      <a:cubicBezTo>
                        <a:pt x="47" y="63"/>
                        <a:pt x="48" y="63"/>
                        <a:pt x="48" y="63"/>
                      </a:cubicBezTo>
                      <a:cubicBezTo>
                        <a:pt x="48" y="63"/>
                        <a:pt x="48" y="63"/>
                        <a:pt x="48" y="63"/>
                      </a:cubicBezTo>
                      <a:cubicBezTo>
                        <a:pt x="47" y="62"/>
                        <a:pt x="47" y="63"/>
                        <a:pt x="47" y="63"/>
                      </a:cubicBezTo>
                      <a:cubicBezTo>
                        <a:pt x="47" y="62"/>
                        <a:pt x="47" y="62"/>
                        <a:pt x="48" y="62"/>
                      </a:cubicBezTo>
                      <a:cubicBezTo>
                        <a:pt x="48" y="62"/>
                        <a:pt x="48" y="62"/>
                        <a:pt x="47" y="62"/>
                      </a:cubicBezTo>
                      <a:cubicBezTo>
                        <a:pt x="48" y="62"/>
                        <a:pt x="48" y="62"/>
                        <a:pt x="48" y="62"/>
                      </a:cubicBezTo>
                      <a:cubicBezTo>
                        <a:pt x="48" y="62"/>
                        <a:pt x="48" y="62"/>
                        <a:pt x="48" y="62"/>
                      </a:cubicBezTo>
                      <a:cubicBezTo>
                        <a:pt x="48" y="62"/>
                        <a:pt x="48" y="62"/>
                        <a:pt x="48" y="63"/>
                      </a:cubicBezTo>
                      <a:cubicBezTo>
                        <a:pt x="48" y="63"/>
                        <a:pt x="48" y="64"/>
                        <a:pt x="48" y="64"/>
                      </a:cubicBezTo>
                      <a:cubicBezTo>
                        <a:pt x="47" y="63"/>
                        <a:pt x="48" y="64"/>
                        <a:pt x="48" y="64"/>
                      </a:cubicBezTo>
                      <a:cubicBezTo>
                        <a:pt x="48" y="64"/>
                        <a:pt x="48" y="64"/>
                        <a:pt x="48" y="64"/>
                      </a:cubicBezTo>
                      <a:cubicBezTo>
                        <a:pt x="48" y="64"/>
                        <a:pt x="48" y="64"/>
                        <a:pt x="48" y="64"/>
                      </a:cubicBezTo>
                      <a:cubicBezTo>
                        <a:pt x="48" y="64"/>
                        <a:pt x="48" y="64"/>
                        <a:pt x="48" y="65"/>
                      </a:cubicBezTo>
                      <a:cubicBezTo>
                        <a:pt x="48" y="65"/>
                        <a:pt x="48" y="65"/>
                        <a:pt x="48" y="65"/>
                      </a:cubicBezTo>
                      <a:cubicBezTo>
                        <a:pt x="49" y="65"/>
                        <a:pt x="49" y="65"/>
                        <a:pt x="49" y="65"/>
                      </a:cubicBezTo>
                      <a:cubicBezTo>
                        <a:pt x="49" y="65"/>
                        <a:pt x="49" y="65"/>
                        <a:pt x="49" y="65"/>
                      </a:cubicBezTo>
                      <a:cubicBezTo>
                        <a:pt x="49" y="65"/>
                        <a:pt x="49" y="65"/>
                        <a:pt x="49" y="65"/>
                      </a:cubicBezTo>
                      <a:cubicBezTo>
                        <a:pt x="49" y="65"/>
                        <a:pt x="49" y="64"/>
                        <a:pt x="48" y="64"/>
                      </a:cubicBezTo>
                      <a:cubicBezTo>
                        <a:pt x="48" y="64"/>
                        <a:pt x="49" y="64"/>
                        <a:pt x="49" y="64"/>
                      </a:cubicBezTo>
                      <a:cubicBezTo>
                        <a:pt x="49" y="64"/>
                        <a:pt x="49" y="64"/>
                        <a:pt x="49" y="65"/>
                      </a:cubicBezTo>
                      <a:cubicBezTo>
                        <a:pt x="49" y="65"/>
                        <a:pt x="49" y="65"/>
                        <a:pt x="49" y="64"/>
                      </a:cubicBezTo>
                      <a:cubicBezTo>
                        <a:pt x="49" y="64"/>
                        <a:pt x="49" y="64"/>
                        <a:pt x="49" y="64"/>
                      </a:cubicBezTo>
                      <a:cubicBezTo>
                        <a:pt x="49" y="64"/>
                        <a:pt x="48" y="63"/>
                        <a:pt x="48" y="63"/>
                      </a:cubicBezTo>
                      <a:cubicBezTo>
                        <a:pt x="48" y="63"/>
                        <a:pt x="49" y="63"/>
                        <a:pt x="49" y="63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64"/>
                        <a:pt x="49" y="63"/>
                        <a:pt x="49" y="63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62"/>
                        <a:pt x="50" y="62"/>
                        <a:pt x="50" y="62"/>
                      </a:cubicBezTo>
                      <a:cubicBezTo>
                        <a:pt x="49" y="61"/>
                        <a:pt x="50" y="61"/>
                        <a:pt x="51" y="61"/>
                      </a:cubicBezTo>
                      <a:cubicBezTo>
                        <a:pt x="51" y="62"/>
                        <a:pt x="50" y="61"/>
                        <a:pt x="50" y="62"/>
                      </a:cubicBezTo>
                      <a:cubicBezTo>
                        <a:pt x="50" y="62"/>
                        <a:pt x="51" y="62"/>
                        <a:pt x="51" y="62"/>
                      </a:cubicBezTo>
                      <a:cubicBezTo>
                        <a:pt x="50" y="62"/>
                        <a:pt x="51" y="62"/>
                        <a:pt x="51" y="62"/>
                      </a:cubicBezTo>
                      <a:cubicBezTo>
                        <a:pt x="51" y="63"/>
                        <a:pt x="51" y="63"/>
                        <a:pt x="51" y="62"/>
                      </a:cubicBezTo>
                      <a:cubicBezTo>
                        <a:pt x="51" y="62"/>
                        <a:pt x="51" y="62"/>
                        <a:pt x="51" y="63"/>
                      </a:cubicBezTo>
                      <a:cubicBezTo>
                        <a:pt x="51" y="63"/>
                        <a:pt x="51" y="63"/>
                        <a:pt x="51" y="63"/>
                      </a:cubicBezTo>
                      <a:cubicBezTo>
                        <a:pt x="51" y="63"/>
                        <a:pt x="51" y="62"/>
                        <a:pt x="50" y="62"/>
                      </a:cubicBezTo>
                      <a:cubicBezTo>
                        <a:pt x="50" y="62"/>
                        <a:pt x="50" y="62"/>
                        <a:pt x="50" y="62"/>
                      </a:cubicBezTo>
                      <a:cubicBezTo>
                        <a:pt x="50" y="62"/>
                        <a:pt x="50" y="63"/>
                        <a:pt x="49" y="62"/>
                      </a:cubicBezTo>
                      <a:cubicBezTo>
                        <a:pt x="49" y="63"/>
                        <a:pt x="50" y="63"/>
                        <a:pt x="49" y="64"/>
                      </a:cubicBezTo>
                      <a:cubicBezTo>
                        <a:pt x="49" y="64"/>
                        <a:pt x="50" y="64"/>
                        <a:pt x="50" y="64"/>
                      </a:cubicBezTo>
                      <a:cubicBezTo>
                        <a:pt x="50" y="64"/>
                        <a:pt x="50" y="63"/>
                        <a:pt x="49" y="63"/>
                      </a:cubicBezTo>
                      <a:cubicBezTo>
                        <a:pt x="50" y="63"/>
                        <a:pt x="50" y="63"/>
                        <a:pt x="50" y="63"/>
                      </a:cubicBezTo>
                      <a:cubicBezTo>
                        <a:pt x="50" y="63"/>
                        <a:pt x="50" y="63"/>
                        <a:pt x="50" y="63"/>
                      </a:cubicBezTo>
                      <a:cubicBezTo>
                        <a:pt x="50" y="63"/>
                        <a:pt x="50" y="63"/>
                        <a:pt x="51" y="64"/>
                      </a:cubicBezTo>
                      <a:cubicBezTo>
                        <a:pt x="51" y="63"/>
                        <a:pt x="51" y="63"/>
                        <a:pt x="51" y="63"/>
                      </a:cubicBezTo>
                      <a:cubicBezTo>
                        <a:pt x="51" y="63"/>
                        <a:pt x="51" y="63"/>
                        <a:pt x="51" y="63"/>
                      </a:cubicBezTo>
                      <a:cubicBezTo>
                        <a:pt x="51" y="63"/>
                        <a:pt x="51" y="63"/>
                        <a:pt x="51" y="63"/>
                      </a:cubicBezTo>
                      <a:cubicBezTo>
                        <a:pt x="52" y="63"/>
                        <a:pt x="51" y="63"/>
                        <a:pt x="51" y="63"/>
                      </a:cubicBezTo>
                      <a:cubicBezTo>
                        <a:pt x="52" y="63"/>
                        <a:pt x="52" y="63"/>
                        <a:pt x="52" y="63"/>
                      </a:cubicBezTo>
                      <a:cubicBezTo>
                        <a:pt x="52" y="63"/>
                        <a:pt x="52" y="63"/>
                        <a:pt x="51" y="62"/>
                      </a:cubicBezTo>
                      <a:cubicBezTo>
                        <a:pt x="52" y="62"/>
                        <a:pt x="52" y="62"/>
                        <a:pt x="52" y="62"/>
                      </a:cubicBezTo>
                      <a:cubicBezTo>
                        <a:pt x="52" y="62"/>
                        <a:pt x="52" y="63"/>
                        <a:pt x="52" y="63"/>
                      </a:cubicBezTo>
                      <a:cubicBezTo>
                        <a:pt x="52" y="63"/>
                        <a:pt x="52" y="63"/>
                        <a:pt x="52" y="62"/>
                      </a:cubicBezTo>
                      <a:cubicBezTo>
                        <a:pt x="53" y="63"/>
                        <a:pt x="52" y="63"/>
                        <a:pt x="52" y="64"/>
                      </a:cubicBezTo>
                      <a:cubicBezTo>
                        <a:pt x="52" y="64"/>
                        <a:pt x="51" y="64"/>
                        <a:pt x="51" y="64"/>
                      </a:cubicBezTo>
                      <a:cubicBezTo>
                        <a:pt x="51" y="64"/>
                        <a:pt x="51" y="64"/>
                        <a:pt x="51" y="64"/>
                      </a:cubicBezTo>
                      <a:cubicBezTo>
                        <a:pt x="51" y="64"/>
                        <a:pt x="51" y="64"/>
                        <a:pt x="52" y="64"/>
                      </a:cubicBezTo>
                      <a:cubicBezTo>
                        <a:pt x="51" y="64"/>
                        <a:pt x="51" y="64"/>
                        <a:pt x="51" y="64"/>
                      </a:cubicBezTo>
                      <a:cubicBezTo>
                        <a:pt x="52" y="65"/>
                        <a:pt x="52" y="64"/>
                        <a:pt x="52" y="63"/>
                      </a:cubicBezTo>
                      <a:cubicBezTo>
                        <a:pt x="52" y="63"/>
                        <a:pt x="53" y="64"/>
                        <a:pt x="53" y="64"/>
                      </a:cubicBezTo>
                      <a:cubicBezTo>
                        <a:pt x="53" y="64"/>
                        <a:pt x="53" y="64"/>
                        <a:pt x="53" y="64"/>
                      </a:cubicBezTo>
                      <a:cubicBezTo>
                        <a:pt x="53" y="64"/>
                        <a:pt x="53" y="64"/>
                        <a:pt x="54" y="64"/>
                      </a:cubicBezTo>
                      <a:cubicBezTo>
                        <a:pt x="54" y="64"/>
                        <a:pt x="53" y="64"/>
                        <a:pt x="53" y="64"/>
                      </a:cubicBezTo>
                      <a:cubicBezTo>
                        <a:pt x="54" y="63"/>
                        <a:pt x="54" y="63"/>
                        <a:pt x="54" y="63"/>
                      </a:cubicBezTo>
                      <a:cubicBezTo>
                        <a:pt x="54" y="64"/>
                        <a:pt x="54" y="64"/>
                        <a:pt x="54" y="64"/>
                      </a:cubicBezTo>
                      <a:cubicBezTo>
                        <a:pt x="54" y="63"/>
                        <a:pt x="54" y="63"/>
                        <a:pt x="54" y="63"/>
                      </a:cubicBezTo>
                      <a:cubicBezTo>
                        <a:pt x="54" y="63"/>
                        <a:pt x="54" y="63"/>
                        <a:pt x="54" y="63"/>
                      </a:cubicBezTo>
                      <a:cubicBezTo>
                        <a:pt x="54" y="63"/>
                        <a:pt x="54" y="63"/>
                        <a:pt x="54" y="63"/>
                      </a:cubicBezTo>
                      <a:cubicBezTo>
                        <a:pt x="55" y="64"/>
                        <a:pt x="55" y="63"/>
                        <a:pt x="55" y="64"/>
                      </a:cubicBezTo>
                      <a:cubicBezTo>
                        <a:pt x="55" y="63"/>
                        <a:pt x="55" y="63"/>
                        <a:pt x="55" y="63"/>
                      </a:cubicBezTo>
                      <a:cubicBezTo>
                        <a:pt x="55" y="63"/>
                        <a:pt x="55" y="63"/>
                        <a:pt x="55" y="63"/>
                      </a:cubicBezTo>
                      <a:cubicBezTo>
                        <a:pt x="55" y="62"/>
                        <a:pt x="55" y="63"/>
                        <a:pt x="55" y="62"/>
                      </a:cubicBezTo>
                      <a:cubicBezTo>
                        <a:pt x="55" y="62"/>
                        <a:pt x="55" y="63"/>
                        <a:pt x="56" y="63"/>
                      </a:cubicBezTo>
                      <a:cubicBezTo>
                        <a:pt x="56" y="63"/>
                        <a:pt x="55" y="63"/>
                        <a:pt x="55" y="63"/>
                      </a:cubicBezTo>
                      <a:cubicBezTo>
                        <a:pt x="55" y="63"/>
                        <a:pt x="55" y="63"/>
                        <a:pt x="56" y="63"/>
                      </a:cubicBezTo>
                      <a:cubicBezTo>
                        <a:pt x="55" y="63"/>
                        <a:pt x="55" y="64"/>
                        <a:pt x="55" y="64"/>
                      </a:cubicBezTo>
                      <a:cubicBezTo>
                        <a:pt x="55" y="64"/>
                        <a:pt x="56" y="64"/>
                        <a:pt x="56" y="64"/>
                      </a:cubicBezTo>
                      <a:cubicBezTo>
                        <a:pt x="56" y="64"/>
                        <a:pt x="56" y="64"/>
                        <a:pt x="55" y="64"/>
                      </a:cubicBezTo>
                      <a:cubicBezTo>
                        <a:pt x="55" y="64"/>
                        <a:pt x="56" y="65"/>
                        <a:pt x="56" y="65"/>
                      </a:cubicBezTo>
                      <a:cubicBezTo>
                        <a:pt x="55" y="65"/>
                        <a:pt x="55" y="65"/>
                        <a:pt x="55" y="64"/>
                      </a:cubicBezTo>
                      <a:cubicBezTo>
                        <a:pt x="55" y="64"/>
                        <a:pt x="55" y="65"/>
                        <a:pt x="55" y="65"/>
                      </a:cubicBezTo>
                      <a:cubicBezTo>
                        <a:pt x="55" y="65"/>
                        <a:pt x="56" y="65"/>
                        <a:pt x="56" y="65"/>
                      </a:cubicBezTo>
                      <a:cubicBezTo>
                        <a:pt x="56" y="65"/>
                        <a:pt x="56" y="65"/>
                        <a:pt x="56" y="65"/>
                      </a:cubicBezTo>
                      <a:cubicBezTo>
                        <a:pt x="56" y="65"/>
                        <a:pt x="56" y="65"/>
                        <a:pt x="56" y="65"/>
                      </a:cubicBezTo>
                      <a:cubicBezTo>
                        <a:pt x="56" y="65"/>
                        <a:pt x="56" y="65"/>
                        <a:pt x="56" y="65"/>
                      </a:cubicBezTo>
                      <a:cubicBezTo>
                        <a:pt x="55" y="65"/>
                        <a:pt x="56" y="65"/>
                        <a:pt x="56" y="65"/>
                      </a:cubicBezTo>
                      <a:cubicBezTo>
                        <a:pt x="56" y="65"/>
                        <a:pt x="56" y="65"/>
                        <a:pt x="56" y="65"/>
                      </a:cubicBezTo>
                      <a:cubicBezTo>
                        <a:pt x="57" y="65"/>
                        <a:pt x="57" y="65"/>
                        <a:pt x="57" y="65"/>
                      </a:cubicBezTo>
                      <a:cubicBezTo>
                        <a:pt x="57" y="65"/>
                        <a:pt x="58" y="65"/>
                        <a:pt x="58" y="65"/>
                      </a:cubicBezTo>
                      <a:cubicBezTo>
                        <a:pt x="58" y="65"/>
                        <a:pt x="58" y="65"/>
                        <a:pt x="57" y="65"/>
                      </a:cubicBezTo>
                      <a:cubicBezTo>
                        <a:pt x="57" y="65"/>
                        <a:pt x="57" y="65"/>
                        <a:pt x="57" y="65"/>
                      </a:cubicBezTo>
                      <a:cubicBezTo>
                        <a:pt x="57" y="65"/>
                        <a:pt x="58" y="66"/>
                        <a:pt x="58" y="65"/>
                      </a:cubicBezTo>
                      <a:cubicBezTo>
                        <a:pt x="58" y="65"/>
                        <a:pt x="58" y="65"/>
                        <a:pt x="57" y="64"/>
                      </a:cubicBezTo>
                      <a:cubicBezTo>
                        <a:pt x="57" y="64"/>
                        <a:pt x="57" y="64"/>
                        <a:pt x="57" y="64"/>
                      </a:cubicBezTo>
                      <a:cubicBezTo>
                        <a:pt x="57" y="64"/>
                        <a:pt x="58" y="65"/>
                        <a:pt x="58" y="65"/>
                      </a:cubicBezTo>
                      <a:cubicBezTo>
                        <a:pt x="58" y="65"/>
                        <a:pt x="59" y="65"/>
                        <a:pt x="59" y="65"/>
                      </a:cubicBezTo>
                      <a:cubicBezTo>
                        <a:pt x="59" y="65"/>
                        <a:pt x="58" y="65"/>
                        <a:pt x="58" y="65"/>
                      </a:cubicBezTo>
                      <a:cubicBezTo>
                        <a:pt x="58" y="65"/>
                        <a:pt x="58" y="64"/>
                        <a:pt x="58" y="64"/>
                      </a:cubicBezTo>
                      <a:cubicBezTo>
                        <a:pt x="58" y="65"/>
                        <a:pt x="58" y="65"/>
                        <a:pt x="59" y="65"/>
                      </a:cubicBezTo>
                      <a:cubicBezTo>
                        <a:pt x="59" y="65"/>
                        <a:pt x="59" y="65"/>
                        <a:pt x="59" y="64"/>
                      </a:cubicBezTo>
                      <a:cubicBezTo>
                        <a:pt x="59" y="64"/>
                        <a:pt x="59" y="65"/>
                        <a:pt x="58" y="64"/>
                      </a:cubicBezTo>
                      <a:cubicBezTo>
                        <a:pt x="59" y="64"/>
                        <a:pt x="59" y="64"/>
                        <a:pt x="59" y="64"/>
                      </a:cubicBezTo>
                      <a:cubicBezTo>
                        <a:pt x="59" y="64"/>
                        <a:pt x="59" y="64"/>
                        <a:pt x="59" y="64"/>
                      </a:cubicBezTo>
                      <a:cubicBezTo>
                        <a:pt x="59" y="64"/>
                        <a:pt x="59" y="64"/>
                        <a:pt x="59" y="64"/>
                      </a:cubicBezTo>
                      <a:cubicBezTo>
                        <a:pt x="59" y="64"/>
                        <a:pt x="59" y="64"/>
                        <a:pt x="59" y="64"/>
                      </a:cubicBezTo>
                      <a:cubicBezTo>
                        <a:pt x="59" y="64"/>
                        <a:pt x="59" y="64"/>
                        <a:pt x="59" y="64"/>
                      </a:cubicBezTo>
                      <a:cubicBezTo>
                        <a:pt x="59" y="64"/>
                        <a:pt x="60" y="64"/>
                        <a:pt x="60" y="64"/>
                      </a:cubicBezTo>
                      <a:cubicBezTo>
                        <a:pt x="60" y="64"/>
                        <a:pt x="60" y="64"/>
                        <a:pt x="59" y="63"/>
                      </a:cubicBezTo>
                      <a:cubicBezTo>
                        <a:pt x="59" y="63"/>
                        <a:pt x="59" y="64"/>
                        <a:pt x="59" y="64"/>
                      </a:cubicBezTo>
                      <a:cubicBezTo>
                        <a:pt x="59" y="63"/>
                        <a:pt x="59" y="63"/>
                        <a:pt x="59" y="63"/>
                      </a:cubicBezTo>
                      <a:cubicBezTo>
                        <a:pt x="59" y="63"/>
                        <a:pt x="59" y="63"/>
                        <a:pt x="59" y="63"/>
                      </a:cubicBezTo>
                      <a:cubicBezTo>
                        <a:pt x="59" y="63"/>
                        <a:pt x="59" y="63"/>
                        <a:pt x="59" y="63"/>
                      </a:cubicBezTo>
                      <a:cubicBezTo>
                        <a:pt x="59" y="63"/>
                        <a:pt x="59" y="63"/>
                        <a:pt x="59" y="63"/>
                      </a:cubicBezTo>
                      <a:cubicBezTo>
                        <a:pt x="59" y="62"/>
                        <a:pt x="59" y="62"/>
                        <a:pt x="59" y="62"/>
                      </a:cubicBezTo>
                      <a:cubicBezTo>
                        <a:pt x="59" y="62"/>
                        <a:pt x="59" y="63"/>
                        <a:pt x="59" y="63"/>
                      </a:cubicBezTo>
                      <a:cubicBezTo>
                        <a:pt x="59" y="63"/>
                        <a:pt x="59" y="62"/>
                        <a:pt x="59" y="62"/>
                      </a:cubicBezTo>
                      <a:cubicBezTo>
                        <a:pt x="60" y="61"/>
                        <a:pt x="60" y="62"/>
                        <a:pt x="60" y="61"/>
                      </a:cubicBezTo>
                      <a:cubicBezTo>
                        <a:pt x="61" y="61"/>
                        <a:pt x="61" y="61"/>
                        <a:pt x="61" y="62"/>
                      </a:cubicBezTo>
                      <a:cubicBezTo>
                        <a:pt x="61" y="62"/>
                        <a:pt x="61" y="62"/>
                        <a:pt x="61" y="62"/>
                      </a:cubicBezTo>
                      <a:cubicBezTo>
                        <a:pt x="60" y="62"/>
                        <a:pt x="60" y="62"/>
                        <a:pt x="60" y="62"/>
                      </a:cubicBezTo>
                      <a:cubicBezTo>
                        <a:pt x="60" y="62"/>
                        <a:pt x="60" y="62"/>
                        <a:pt x="60" y="62"/>
                      </a:cubicBezTo>
                      <a:cubicBezTo>
                        <a:pt x="60" y="62"/>
                        <a:pt x="60" y="62"/>
                        <a:pt x="60" y="62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4"/>
                      </a:cubicBezTo>
                      <a:cubicBezTo>
                        <a:pt x="60" y="64"/>
                        <a:pt x="60" y="64"/>
                        <a:pt x="60" y="64"/>
                      </a:cubicBezTo>
                      <a:cubicBezTo>
                        <a:pt x="60" y="63"/>
                        <a:pt x="60" y="63"/>
                        <a:pt x="61" y="63"/>
                      </a:cubicBezTo>
                      <a:cubicBezTo>
                        <a:pt x="60" y="63"/>
                        <a:pt x="60" y="64"/>
                        <a:pt x="60" y="64"/>
                      </a:cubicBezTo>
                      <a:cubicBezTo>
                        <a:pt x="61" y="64"/>
                        <a:pt x="61" y="64"/>
                        <a:pt x="61" y="64"/>
                      </a:cubicBezTo>
                      <a:cubicBezTo>
                        <a:pt x="61" y="64"/>
                        <a:pt x="61" y="63"/>
                        <a:pt x="61" y="63"/>
                      </a:cubicBezTo>
                      <a:cubicBezTo>
                        <a:pt x="61" y="63"/>
                        <a:pt x="61" y="63"/>
                        <a:pt x="62" y="63"/>
                      </a:cubicBezTo>
                      <a:cubicBezTo>
                        <a:pt x="62" y="63"/>
                        <a:pt x="61" y="63"/>
                        <a:pt x="61" y="62"/>
                      </a:cubicBezTo>
                      <a:cubicBezTo>
                        <a:pt x="61" y="62"/>
                        <a:pt x="62" y="63"/>
                        <a:pt x="62" y="63"/>
                      </a:cubicBezTo>
                      <a:cubicBezTo>
                        <a:pt x="62" y="63"/>
                        <a:pt x="62" y="63"/>
                        <a:pt x="62" y="63"/>
                      </a:cubicBezTo>
                      <a:cubicBezTo>
                        <a:pt x="62" y="63"/>
                        <a:pt x="62" y="63"/>
                        <a:pt x="63" y="63"/>
                      </a:cubicBezTo>
                      <a:cubicBezTo>
                        <a:pt x="62" y="63"/>
                        <a:pt x="63" y="62"/>
                        <a:pt x="62" y="62"/>
                      </a:cubicBezTo>
                      <a:cubicBezTo>
                        <a:pt x="63" y="62"/>
                        <a:pt x="62" y="61"/>
                        <a:pt x="62" y="61"/>
                      </a:cubicBezTo>
                      <a:cubicBezTo>
                        <a:pt x="62" y="61"/>
                        <a:pt x="63" y="62"/>
                        <a:pt x="63" y="61"/>
                      </a:cubicBezTo>
                      <a:cubicBezTo>
                        <a:pt x="63" y="62"/>
                        <a:pt x="63" y="62"/>
                        <a:pt x="63" y="62"/>
                      </a:cubicBezTo>
                      <a:cubicBezTo>
                        <a:pt x="63" y="62"/>
                        <a:pt x="63" y="62"/>
                        <a:pt x="63" y="61"/>
                      </a:cubicBezTo>
                      <a:cubicBezTo>
                        <a:pt x="63" y="61"/>
                        <a:pt x="62" y="61"/>
                        <a:pt x="62" y="61"/>
                      </a:cubicBezTo>
                      <a:cubicBezTo>
                        <a:pt x="62" y="61"/>
                        <a:pt x="62" y="61"/>
                        <a:pt x="62" y="60"/>
                      </a:cubicBezTo>
                      <a:cubicBezTo>
                        <a:pt x="61" y="60"/>
                        <a:pt x="61" y="60"/>
                        <a:pt x="61" y="60"/>
                      </a:cubicBezTo>
                      <a:cubicBezTo>
                        <a:pt x="61" y="60"/>
                        <a:pt x="61" y="60"/>
                        <a:pt x="61" y="59"/>
                      </a:cubicBezTo>
                      <a:cubicBezTo>
                        <a:pt x="61" y="59"/>
                        <a:pt x="61" y="59"/>
                        <a:pt x="62" y="59"/>
                      </a:cubicBezTo>
                      <a:cubicBezTo>
                        <a:pt x="62" y="59"/>
                        <a:pt x="61" y="60"/>
                        <a:pt x="61" y="60"/>
                      </a:cubicBezTo>
                      <a:cubicBezTo>
                        <a:pt x="62" y="60"/>
                        <a:pt x="62" y="60"/>
                        <a:pt x="62" y="60"/>
                      </a:cubicBezTo>
                      <a:cubicBezTo>
                        <a:pt x="62" y="60"/>
                        <a:pt x="62" y="60"/>
                        <a:pt x="62" y="60"/>
                      </a:cubicBezTo>
                      <a:cubicBezTo>
                        <a:pt x="62" y="60"/>
                        <a:pt x="62" y="60"/>
                        <a:pt x="62" y="60"/>
                      </a:cubicBezTo>
                      <a:cubicBezTo>
                        <a:pt x="62" y="60"/>
                        <a:pt x="62" y="60"/>
                        <a:pt x="62" y="60"/>
                      </a:cubicBezTo>
                      <a:cubicBezTo>
                        <a:pt x="62" y="60"/>
                        <a:pt x="62" y="60"/>
                        <a:pt x="62" y="61"/>
                      </a:cubicBezTo>
                      <a:cubicBezTo>
                        <a:pt x="63" y="61"/>
                        <a:pt x="63" y="61"/>
                        <a:pt x="63" y="61"/>
                      </a:cubicBezTo>
                      <a:cubicBezTo>
                        <a:pt x="63" y="61"/>
                        <a:pt x="63" y="61"/>
                        <a:pt x="63" y="61"/>
                      </a:cubicBezTo>
                      <a:cubicBezTo>
                        <a:pt x="63" y="61"/>
                        <a:pt x="64" y="61"/>
                        <a:pt x="64" y="61"/>
                      </a:cubicBezTo>
                      <a:cubicBezTo>
                        <a:pt x="64" y="61"/>
                        <a:pt x="63" y="60"/>
                        <a:pt x="63" y="60"/>
                      </a:cubicBezTo>
                      <a:cubicBezTo>
                        <a:pt x="64" y="60"/>
                        <a:pt x="64" y="60"/>
                        <a:pt x="64" y="61"/>
                      </a:cubicBezTo>
                      <a:cubicBezTo>
                        <a:pt x="64" y="60"/>
                        <a:pt x="64" y="60"/>
                        <a:pt x="64" y="60"/>
                      </a:cubicBezTo>
                      <a:cubicBezTo>
                        <a:pt x="64" y="61"/>
                        <a:pt x="65" y="60"/>
                        <a:pt x="65" y="60"/>
                      </a:cubicBezTo>
                      <a:cubicBezTo>
                        <a:pt x="65" y="61"/>
                        <a:pt x="65" y="61"/>
                        <a:pt x="65" y="61"/>
                      </a:cubicBezTo>
                      <a:cubicBezTo>
                        <a:pt x="65" y="61"/>
                        <a:pt x="65" y="61"/>
                        <a:pt x="65" y="61"/>
                      </a:cubicBezTo>
                      <a:cubicBezTo>
                        <a:pt x="65" y="61"/>
                        <a:pt x="65" y="61"/>
                        <a:pt x="65" y="61"/>
                      </a:cubicBezTo>
                      <a:cubicBezTo>
                        <a:pt x="65" y="61"/>
                        <a:pt x="65" y="61"/>
                        <a:pt x="65" y="61"/>
                      </a:cubicBezTo>
                      <a:cubicBezTo>
                        <a:pt x="65" y="61"/>
                        <a:pt x="65" y="61"/>
                        <a:pt x="65" y="62"/>
                      </a:cubicBezTo>
                      <a:cubicBezTo>
                        <a:pt x="65" y="62"/>
                        <a:pt x="64" y="63"/>
                        <a:pt x="64" y="63"/>
                      </a:cubicBezTo>
                      <a:cubicBezTo>
                        <a:pt x="64" y="63"/>
                        <a:pt x="64" y="63"/>
                        <a:pt x="64" y="63"/>
                      </a:cubicBezTo>
                      <a:cubicBezTo>
                        <a:pt x="64" y="63"/>
                        <a:pt x="64" y="63"/>
                        <a:pt x="64" y="63"/>
                      </a:cubicBezTo>
                      <a:cubicBezTo>
                        <a:pt x="63" y="63"/>
                        <a:pt x="63" y="63"/>
                        <a:pt x="63" y="63"/>
                      </a:cubicBezTo>
                      <a:cubicBezTo>
                        <a:pt x="64" y="63"/>
                        <a:pt x="64" y="63"/>
                        <a:pt x="64" y="63"/>
                      </a:cubicBezTo>
                      <a:cubicBezTo>
                        <a:pt x="64" y="64"/>
                        <a:pt x="64" y="64"/>
                        <a:pt x="63" y="64"/>
                      </a:cubicBezTo>
                      <a:cubicBezTo>
                        <a:pt x="63" y="64"/>
                        <a:pt x="63" y="63"/>
                        <a:pt x="63" y="63"/>
                      </a:cubicBezTo>
                      <a:cubicBezTo>
                        <a:pt x="63" y="63"/>
                        <a:pt x="63" y="64"/>
                        <a:pt x="62" y="64"/>
                      </a:cubicBezTo>
                      <a:cubicBezTo>
                        <a:pt x="63" y="64"/>
                        <a:pt x="63" y="64"/>
                        <a:pt x="63" y="63"/>
                      </a:cubicBezTo>
                      <a:cubicBezTo>
                        <a:pt x="63" y="64"/>
                        <a:pt x="64" y="64"/>
                        <a:pt x="64" y="65"/>
                      </a:cubicBezTo>
                      <a:cubicBezTo>
                        <a:pt x="64" y="64"/>
                        <a:pt x="64" y="64"/>
                        <a:pt x="64" y="64"/>
                      </a:cubicBezTo>
                      <a:cubicBezTo>
                        <a:pt x="64" y="64"/>
                        <a:pt x="64" y="64"/>
                        <a:pt x="64" y="64"/>
                      </a:cubicBezTo>
                      <a:cubicBezTo>
                        <a:pt x="64" y="64"/>
                        <a:pt x="64" y="64"/>
                        <a:pt x="64" y="63"/>
                      </a:cubicBezTo>
                      <a:cubicBezTo>
                        <a:pt x="64" y="64"/>
                        <a:pt x="65" y="64"/>
                        <a:pt x="65" y="64"/>
                      </a:cubicBezTo>
                      <a:cubicBezTo>
                        <a:pt x="65" y="64"/>
                        <a:pt x="65" y="64"/>
                        <a:pt x="65" y="64"/>
                      </a:cubicBezTo>
                      <a:cubicBezTo>
                        <a:pt x="65" y="64"/>
                        <a:pt x="65" y="64"/>
                        <a:pt x="65" y="64"/>
                      </a:cubicBezTo>
                      <a:cubicBezTo>
                        <a:pt x="64" y="64"/>
                        <a:pt x="65" y="64"/>
                        <a:pt x="64" y="63"/>
                      </a:cubicBezTo>
                      <a:cubicBezTo>
                        <a:pt x="65" y="63"/>
                        <a:pt x="65" y="63"/>
                        <a:pt x="65" y="63"/>
                      </a:cubicBezTo>
                      <a:cubicBezTo>
                        <a:pt x="65" y="63"/>
                        <a:pt x="65" y="63"/>
                        <a:pt x="66" y="63"/>
                      </a:cubicBezTo>
                      <a:cubicBezTo>
                        <a:pt x="66" y="63"/>
                        <a:pt x="65" y="62"/>
                        <a:pt x="65" y="62"/>
                      </a:cubicBezTo>
                      <a:cubicBezTo>
                        <a:pt x="65" y="62"/>
                        <a:pt x="65" y="62"/>
                        <a:pt x="65" y="62"/>
                      </a:cubicBezTo>
                      <a:cubicBezTo>
                        <a:pt x="65" y="62"/>
                        <a:pt x="65" y="62"/>
                        <a:pt x="65" y="62"/>
                      </a:cubicBezTo>
                      <a:cubicBezTo>
                        <a:pt x="66" y="62"/>
                        <a:pt x="65" y="62"/>
                        <a:pt x="66" y="62"/>
                      </a:cubicBezTo>
                      <a:cubicBezTo>
                        <a:pt x="66" y="62"/>
                        <a:pt x="65" y="62"/>
                        <a:pt x="65" y="62"/>
                      </a:cubicBezTo>
                      <a:cubicBezTo>
                        <a:pt x="66" y="62"/>
                        <a:pt x="66" y="62"/>
                        <a:pt x="66" y="62"/>
                      </a:cubicBezTo>
                      <a:cubicBezTo>
                        <a:pt x="66" y="62"/>
                        <a:pt x="66" y="62"/>
                        <a:pt x="67" y="63"/>
                      </a:cubicBezTo>
                      <a:cubicBezTo>
                        <a:pt x="66" y="63"/>
                        <a:pt x="66" y="63"/>
                        <a:pt x="66" y="63"/>
                      </a:cubicBezTo>
                      <a:cubicBezTo>
                        <a:pt x="66" y="62"/>
                        <a:pt x="66" y="62"/>
                        <a:pt x="66" y="62"/>
                      </a:cubicBezTo>
                      <a:cubicBezTo>
                        <a:pt x="66" y="62"/>
                        <a:pt x="66" y="62"/>
                        <a:pt x="66" y="62"/>
                      </a:cubicBezTo>
                      <a:cubicBezTo>
                        <a:pt x="66" y="62"/>
                        <a:pt x="66" y="62"/>
                        <a:pt x="66" y="63"/>
                      </a:cubicBezTo>
                      <a:cubicBezTo>
                        <a:pt x="66" y="63"/>
                        <a:pt x="66" y="63"/>
                        <a:pt x="66" y="63"/>
                      </a:cubicBezTo>
                      <a:cubicBezTo>
                        <a:pt x="66" y="63"/>
                        <a:pt x="66" y="63"/>
                        <a:pt x="67" y="63"/>
                      </a:cubicBezTo>
                      <a:cubicBezTo>
                        <a:pt x="67" y="63"/>
                        <a:pt x="66" y="63"/>
                        <a:pt x="66" y="63"/>
                      </a:cubicBezTo>
                      <a:cubicBezTo>
                        <a:pt x="67" y="63"/>
                        <a:pt x="67" y="62"/>
                        <a:pt x="67" y="62"/>
                      </a:cubicBezTo>
                      <a:cubicBezTo>
                        <a:pt x="67" y="62"/>
                        <a:pt x="67" y="62"/>
                        <a:pt x="67" y="62"/>
                      </a:cubicBezTo>
                      <a:cubicBezTo>
                        <a:pt x="66" y="62"/>
                        <a:pt x="66" y="62"/>
                        <a:pt x="66" y="62"/>
                      </a:cubicBezTo>
                      <a:cubicBezTo>
                        <a:pt x="66" y="62"/>
                        <a:pt x="66" y="62"/>
                        <a:pt x="66" y="62"/>
                      </a:cubicBezTo>
                      <a:cubicBezTo>
                        <a:pt x="66" y="62"/>
                        <a:pt x="66" y="62"/>
                        <a:pt x="66" y="61"/>
                      </a:cubicBezTo>
                      <a:cubicBezTo>
                        <a:pt x="66" y="61"/>
                        <a:pt x="66" y="61"/>
                        <a:pt x="66" y="61"/>
                      </a:cubicBezTo>
                      <a:cubicBezTo>
                        <a:pt x="66" y="60"/>
                        <a:pt x="67" y="61"/>
                        <a:pt x="67" y="61"/>
                      </a:cubicBezTo>
                      <a:cubicBezTo>
                        <a:pt x="67" y="60"/>
                        <a:pt x="67" y="61"/>
                        <a:pt x="67" y="61"/>
                      </a:cubicBezTo>
                      <a:cubicBezTo>
                        <a:pt x="67" y="60"/>
                        <a:pt x="67" y="60"/>
                        <a:pt x="67" y="60"/>
                      </a:cubicBezTo>
                      <a:cubicBezTo>
                        <a:pt x="67" y="60"/>
                        <a:pt x="67" y="60"/>
                        <a:pt x="67" y="60"/>
                      </a:cubicBezTo>
                      <a:cubicBezTo>
                        <a:pt x="67" y="60"/>
                        <a:pt x="67" y="60"/>
                        <a:pt x="67" y="60"/>
                      </a:cubicBezTo>
                      <a:cubicBezTo>
                        <a:pt x="67" y="60"/>
                        <a:pt x="68" y="60"/>
                        <a:pt x="67" y="61"/>
                      </a:cubicBezTo>
                      <a:cubicBezTo>
                        <a:pt x="68" y="61"/>
                        <a:pt x="68" y="61"/>
                        <a:pt x="68" y="61"/>
                      </a:cubicBezTo>
                      <a:cubicBezTo>
                        <a:pt x="68" y="61"/>
                        <a:pt x="68" y="61"/>
                        <a:pt x="68" y="61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68" y="61"/>
                        <a:pt x="68" y="61"/>
                        <a:pt x="68" y="61"/>
                      </a:cubicBezTo>
                      <a:cubicBezTo>
                        <a:pt x="68" y="61"/>
                        <a:pt x="69" y="61"/>
                        <a:pt x="69" y="61"/>
                      </a:cubicBezTo>
                      <a:cubicBezTo>
                        <a:pt x="69" y="62"/>
                        <a:pt x="69" y="62"/>
                        <a:pt x="69" y="62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69" y="61"/>
                        <a:pt x="68" y="61"/>
                        <a:pt x="69" y="61"/>
                      </a:cubicBezTo>
                      <a:cubicBezTo>
                        <a:pt x="68" y="60"/>
                        <a:pt x="68" y="61"/>
                        <a:pt x="68" y="60"/>
                      </a:cubicBezTo>
                      <a:cubicBezTo>
                        <a:pt x="68" y="60"/>
                        <a:pt x="68" y="60"/>
                        <a:pt x="68" y="60"/>
                      </a:cubicBezTo>
                      <a:cubicBezTo>
                        <a:pt x="68" y="60"/>
                        <a:pt x="69" y="60"/>
                        <a:pt x="69" y="60"/>
                      </a:cubicBezTo>
                      <a:cubicBezTo>
                        <a:pt x="69" y="60"/>
                        <a:pt x="69" y="60"/>
                        <a:pt x="69" y="61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69" y="61"/>
                        <a:pt x="70" y="61"/>
                        <a:pt x="70" y="62"/>
                      </a:cubicBezTo>
                      <a:cubicBezTo>
                        <a:pt x="70" y="62"/>
                        <a:pt x="71" y="62"/>
                        <a:pt x="71" y="62"/>
                      </a:cubicBezTo>
                      <a:cubicBezTo>
                        <a:pt x="70" y="61"/>
                        <a:pt x="70" y="61"/>
                        <a:pt x="70" y="61"/>
                      </a:cubicBezTo>
                      <a:cubicBezTo>
                        <a:pt x="70" y="61"/>
                        <a:pt x="70" y="61"/>
                        <a:pt x="70" y="61"/>
                      </a:cubicBezTo>
                      <a:cubicBezTo>
                        <a:pt x="70" y="61"/>
                        <a:pt x="70" y="61"/>
                        <a:pt x="70" y="61"/>
                      </a:cubicBezTo>
                      <a:cubicBezTo>
                        <a:pt x="71" y="61"/>
                        <a:pt x="71" y="61"/>
                        <a:pt x="71" y="61"/>
                      </a:cubicBezTo>
                      <a:cubicBezTo>
                        <a:pt x="71" y="62"/>
                        <a:pt x="71" y="61"/>
                        <a:pt x="71" y="61"/>
                      </a:cubicBezTo>
                      <a:cubicBezTo>
                        <a:pt x="71" y="61"/>
                        <a:pt x="70" y="61"/>
                        <a:pt x="71" y="61"/>
                      </a:cubicBezTo>
                      <a:cubicBezTo>
                        <a:pt x="71" y="61"/>
                        <a:pt x="71" y="61"/>
                        <a:pt x="71" y="60"/>
                      </a:cubicBezTo>
                      <a:cubicBezTo>
                        <a:pt x="71" y="61"/>
                        <a:pt x="71" y="61"/>
                        <a:pt x="71" y="62"/>
                      </a:cubicBezTo>
                      <a:cubicBezTo>
                        <a:pt x="72" y="62"/>
                        <a:pt x="72" y="61"/>
                        <a:pt x="72" y="62"/>
                      </a:cubicBezTo>
                      <a:cubicBezTo>
                        <a:pt x="72" y="62"/>
                        <a:pt x="72" y="61"/>
                        <a:pt x="72" y="61"/>
                      </a:cubicBezTo>
                      <a:cubicBezTo>
                        <a:pt x="72" y="61"/>
                        <a:pt x="72" y="61"/>
                        <a:pt x="72" y="61"/>
                      </a:cubicBezTo>
                      <a:cubicBezTo>
                        <a:pt x="72" y="61"/>
                        <a:pt x="72" y="61"/>
                        <a:pt x="72" y="61"/>
                      </a:cubicBezTo>
                      <a:cubicBezTo>
                        <a:pt x="73" y="61"/>
                        <a:pt x="73" y="61"/>
                        <a:pt x="73" y="60"/>
                      </a:cubicBezTo>
                      <a:cubicBezTo>
                        <a:pt x="74" y="61"/>
                        <a:pt x="73" y="61"/>
                        <a:pt x="73" y="62"/>
                      </a:cubicBezTo>
                      <a:cubicBezTo>
                        <a:pt x="73" y="62"/>
                        <a:pt x="73" y="62"/>
                        <a:pt x="73" y="62"/>
                      </a:cubicBezTo>
                      <a:cubicBezTo>
                        <a:pt x="73" y="62"/>
                        <a:pt x="73" y="62"/>
                        <a:pt x="73" y="62"/>
                      </a:cubicBezTo>
                      <a:cubicBezTo>
                        <a:pt x="74" y="62"/>
                        <a:pt x="74" y="62"/>
                        <a:pt x="74" y="62"/>
                      </a:cubicBezTo>
                      <a:cubicBezTo>
                        <a:pt x="74" y="62"/>
                        <a:pt x="73" y="62"/>
                        <a:pt x="73" y="63"/>
                      </a:cubicBezTo>
                      <a:cubicBezTo>
                        <a:pt x="73" y="62"/>
                        <a:pt x="73" y="62"/>
                        <a:pt x="73" y="62"/>
                      </a:cubicBezTo>
                      <a:cubicBezTo>
                        <a:pt x="73" y="62"/>
                        <a:pt x="73" y="62"/>
                        <a:pt x="73" y="63"/>
                      </a:cubicBezTo>
                      <a:cubicBezTo>
                        <a:pt x="73" y="63"/>
                        <a:pt x="73" y="63"/>
                        <a:pt x="73" y="63"/>
                      </a:cubicBezTo>
                      <a:cubicBezTo>
                        <a:pt x="73" y="63"/>
                        <a:pt x="73" y="63"/>
                        <a:pt x="73" y="63"/>
                      </a:cubicBezTo>
                      <a:cubicBezTo>
                        <a:pt x="72" y="63"/>
                        <a:pt x="73" y="64"/>
                        <a:pt x="72" y="64"/>
                      </a:cubicBezTo>
                      <a:cubicBezTo>
                        <a:pt x="72" y="64"/>
                        <a:pt x="72" y="64"/>
                        <a:pt x="72" y="64"/>
                      </a:cubicBezTo>
                      <a:cubicBezTo>
                        <a:pt x="72" y="64"/>
                        <a:pt x="72" y="64"/>
                        <a:pt x="72" y="65"/>
                      </a:cubicBezTo>
                      <a:cubicBezTo>
                        <a:pt x="72" y="64"/>
                        <a:pt x="72" y="64"/>
                        <a:pt x="72" y="64"/>
                      </a:cubicBezTo>
                      <a:cubicBezTo>
                        <a:pt x="72" y="65"/>
                        <a:pt x="72" y="65"/>
                        <a:pt x="72" y="65"/>
                      </a:cubicBezTo>
                      <a:cubicBezTo>
                        <a:pt x="72" y="65"/>
                        <a:pt x="72" y="65"/>
                        <a:pt x="72" y="65"/>
                      </a:cubicBezTo>
                      <a:cubicBezTo>
                        <a:pt x="72" y="65"/>
                        <a:pt x="71" y="65"/>
                        <a:pt x="71" y="66"/>
                      </a:cubicBezTo>
                      <a:cubicBezTo>
                        <a:pt x="71" y="66"/>
                        <a:pt x="71" y="66"/>
                        <a:pt x="71" y="66"/>
                      </a:cubicBezTo>
                      <a:cubicBezTo>
                        <a:pt x="70" y="67"/>
                        <a:pt x="70" y="67"/>
                        <a:pt x="69" y="67"/>
                      </a:cubicBezTo>
                      <a:cubicBezTo>
                        <a:pt x="70" y="67"/>
                        <a:pt x="70" y="67"/>
                        <a:pt x="70" y="66"/>
                      </a:cubicBezTo>
                      <a:cubicBezTo>
                        <a:pt x="70" y="66"/>
                        <a:pt x="70" y="66"/>
                        <a:pt x="70" y="66"/>
                      </a:cubicBezTo>
                      <a:cubicBezTo>
                        <a:pt x="70" y="66"/>
                        <a:pt x="70" y="66"/>
                        <a:pt x="70" y="66"/>
                      </a:cubicBezTo>
                      <a:cubicBezTo>
                        <a:pt x="69" y="66"/>
                        <a:pt x="69" y="67"/>
                        <a:pt x="68" y="67"/>
                      </a:cubicBezTo>
                      <a:cubicBezTo>
                        <a:pt x="68" y="67"/>
                        <a:pt x="68" y="67"/>
                        <a:pt x="68" y="67"/>
                      </a:cubicBezTo>
                      <a:cubicBezTo>
                        <a:pt x="68" y="68"/>
                        <a:pt x="68" y="67"/>
                        <a:pt x="68" y="68"/>
                      </a:cubicBezTo>
                      <a:cubicBezTo>
                        <a:pt x="68" y="68"/>
                        <a:pt x="68" y="68"/>
                        <a:pt x="68" y="68"/>
                      </a:cubicBezTo>
                      <a:cubicBezTo>
                        <a:pt x="67" y="69"/>
                        <a:pt x="67" y="70"/>
                        <a:pt x="65" y="70"/>
                      </a:cubicBezTo>
                      <a:cubicBezTo>
                        <a:pt x="65" y="70"/>
                        <a:pt x="66" y="71"/>
                        <a:pt x="65" y="71"/>
                      </a:cubicBezTo>
                      <a:cubicBezTo>
                        <a:pt x="65" y="71"/>
                        <a:pt x="65" y="70"/>
                        <a:pt x="65" y="70"/>
                      </a:cubicBezTo>
                      <a:cubicBezTo>
                        <a:pt x="65" y="70"/>
                        <a:pt x="65" y="70"/>
                        <a:pt x="65" y="70"/>
                      </a:cubicBezTo>
                      <a:cubicBezTo>
                        <a:pt x="65" y="71"/>
                        <a:pt x="65" y="70"/>
                        <a:pt x="65" y="71"/>
                      </a:cubicBezTo>
                      <a:cubicBezTo>
                        <a:pt x="65" y="71"/>
                        <a:pt x="65" y="71"/>
                        <a:pt x="65" y="70"/>
                      </a:cubicBezTo>
                      <a:cubicBezTo>
                        <a:pt x="65" y="71"/>
                        <a:pt x="65" y="71"/>
                        <a:pt x="65" y="71"/>
                      </a:cubicBezTo>
                      <a:cubicBezTo>
                        <a:pt x="65" y="71"/>
                        <a:pt x="65" y="71"/>
                        <a:pt x="65" y="71"/>
                      </a:cubicBezTo>
                      <a:cubicBezTo>
                        <a:pt x="65" y="71"/>
                        <a:pt x="65" y="71"/>
                        <a:pt x="65" y="71"/>
                      </a:cubicBezTo>
                      <a:cubicBezTo>
                        <a:pt x="65" y="71"/>
                        <a:pt x="64" y="71"/>
                        <a:pt x="64" y="72"/>
                      </a:cubicBezTo>
                      <a:cubicBezTo>
                        <a:pt x="64" y="71"/>
                        <a:pt x="64" y="71"/>
                        <a:pt x="64" y="71"/>
                      </a:cubicBezTo>
                      <a:cubicBezTo>
                        <a:pt x="64" y="72"/>
                        <a:pt x="64" y="72"/>
                        <a:pt x="63" y="72"/>
                      </a:cubicBezTo>
                      <a:cubicBezTo>
                        <a:pt x="63" y="72"/>
                        <a:pt x="64" y="72"/>
                        <a:pt x="64" y="72"/>
                      </a:cubicBezTo>
                      <a:cubicBezTo>
                        <a:pt x="64" y="72"/>
                        <a:pt x="64" y="72"/>
                        <a:pt x="64" y="72"/>
                      </a:cubicBezTo>
                      <a:cubicBezTo>
                        <a:pt x="64" y="72"/>
                        <a:pt x="64" y="73"/>
                        <a:pt x="63" y="72"/>
                      </a:cubicBezTo>
                      <a:cubicBezTo>
                        <a:pt x="63" y="73"/>
                        <a:pt x="63" y="73"/>
                        <a:pt x="63" y="73"/>
                      </a:cubicBezTo>
                      <a:cubicBezTo>
                        <a:pt x="63" y="73"/>
                        <a:pt x="62" y="73"/>
                        <a:pt x="62" y="73"/>
                      </a:cubicBezTo>
                      <a:cubicBezTo>
                        <a:pt x="62" y="73"/>
                        <a:pt x="62" y="74"/>
                        <a:pt x="62" y="74"/>
                      </a:cubicBezTo>
                      <a:cubicBezTo>
                        <a:pt x="61" y="73"/>
                        <a:pt x="62" y="74"/>
                        <a:pt x="61" y="74"/>
                      </a:cubicBezTo>
                      <a:cubicBezTo>
                        <a:pt x="61" y="74"/>
                        <a:pt x="61" y="74"/>
                        <a:pt x="61" y="74"/>
                      </a:cubicBezTo>
                      <a:cubicBezTo>
                        <a:pt x="61" y="73"/>
                        <a:pt x="61" y="74"/>
                        <a:pt x="61" y="74"/>
                      </a:cubicBezTo>
                      <a:cubicBezTo>
                        <a:pt x="60" y="74"/>
                        <a:pt x="61" y="73"/>
                        <a:pt x="61" y="73"/>
                      </a:cubicBezTo>
                      <a:cubicBezTo>
                        <a:pt x="61" y="73"/>
                        <a:pt x="61" y="73"/>
                        <a:pt x="61" y="74"/>
                      </a:cubicBezTo>
                      <a:cubicBezTo>
                        <a:pt x="61" y="73"/>
                        <a:pt x="61" y="73"/>
                        <a:pt x="61" y="73"/>
                      </a:cubicBezTo>
                      <a:cubicBezTo>
                        <a:pt x="62" y="73"/>
                        <a:pt x="62" y="72"/>
                        <a:pt x="63" y="72"/>
                      </a:cubicBezTo>
                      <a:cubicBezTo>
                        <a:pt x="63" y="71"/>
                        <a:pt x="63" y="72"/>
                        <a:pt x="63" y="72"/>
                      </a:cubicBezTo>
                      <a:cubicBezTo>
                        <a:pt x="63" y="71"/>
                        <a:pt x="64" y="70"/>
                        <a:pt x="65" y="69"/>
                      </a:cubicBezTo>
                      <a:cubicBezTo>
                        <a:pt x="65" y="69"/>
                        <a:pt x="65" y="69"/>
                        <a:pt x="65" y="69"/>
                      </a:cubicBezTo>
                      <a:cubicBezTo>
                        <a:pt x="65" y="69"/>
                        <a:pt x="65" y="69"/>
                        <a:pt x="65" y="69"/>
                      </a:cubicBezTo>
                      <a:cubicBezTo>
                        <a:pt x="66" y="69"/>
                        <a:pt x="66" y="68"/>
                        <a:pt x="66" y="68"/>
                      </a:cubicBezTo>
                      <a:cubicBezTo>
                        <a:pt x="66" y="68"/>
                        <a:pt x="66" y="68"/>
                        <a:pt x="66" y="68"/>
                      </a:cubicBezTo>
                      <a:cubicBezTo>
                        <a:pt x="66" y="68"/>
                        <a:pt x="66" y="68"/>
                        <a:pt x="66" y="67"/>
                      </a:cubicBezTo>
                      <a:cubicBezTo>
                        <a:pt x="66" y="68"/>
                        <a:pt x="66" y="68"/>
                        <a:pt x="66" y="68"/>
                      </a:cubicBezTo>
                      <a:cubicBezTo>
                        <a:pt x="67" y="68"/>
                        <a:pt x="66" y="67"/>
                        <a:pt x="67" y="67"/>
                      </a:cubicBezTo>
                      <a:cubicBezTo>
                        <a:pt x="67" y="67"/>
                        <a:pt x="67" y="67"/>
                        <a:pt x="67" y="67"/>
                      </a:cubicBezTo>
                      <a:cubicBezTo>
                        <a:pt x="66" y="67"/>
                        <a:pt x="66" y="68"/>
                        <a:pt x="65" y="68"/>
                      </a:cubicBezTo>
                      <a:cubicBezTo>
                        <a:pt x="65" y="68"/>
                        <a:pt x="66" y="68"/>
                        <a:pt x="65" y="68"/>
                      </a:cubicBezTo>
                      <a:cubicBezTo>
                        <a:pt x="65" y="68"/>
                        <a:pt x="65" y="68"/>
                        <a:pt x="65" y="68"/>
                      </a:cubicBezTo>
                      <a:cubicBezTo>
                        <a:pt x="65" y="68"/>
                        <a:pt x="65" y="68"/>
                        <a:pt x="65" y="69"/>
                      </a:cubicBezTo>
                      <a:cubicBezTo>
                        <a:pt x="65" y="68"/>
                        <a:pt x="64" y="68"/>
                        <a:pt x="64" y="68"/>
                      </a:cubicBezTo>
                      <a:cubicBezTo>
                        <a:pt x="65" y="69"/>
                        <a:pt x="64" y="68"/>
                        <a:pt x="64" y="68"/>
                      </a:cubicBezTo>
                      <a:cubicBezTo>
                        <a:pt x="63" y="68"/>
                        <a:pt x="63" y="68"/>
                        <a:pt x="63" y="68"/>
                      </a:cubicBezTo>
                      <a:cubicBezTo>
                        <a:pt x="63" y="68"/>
                        <a:pt x="63" y="68"/>
                        <a:pt x="63" y="67"/>
                      </a:cubicBezTo>
                      <a:cubicBezTo>
                        <a:pt x="63" y="68"/>
                        <a:pt x="64" y="67"/>
                        <a:pt x="64" y="68"/>
                      </a:cubicBezTo>
                      <a:cubicBezTo>
                        <a:pt x="63" y="67"/>
                        <a:pt x="64" y="68"/>
                        <a:pt x="65" y="68"/>
                      </a:cubicBezTo>
                      <a:cubicBezTo>
                        <a:pt x="65" y="67"/>
                        <a:pt x="65" y="67"/>
                        <a:pt x="65" y="67"/>
                      </a:cubicBezTo>
                      <a:cubicBezTo>
                        <a:pt x="65" y="67"/>
                        <a:pt x="65" y="67"/>
                        <a:pt x="65" y="67"/>
                      </a:cubicBezTo>
                      <a:cubicBezTo>
                        <a:pt x="65" y="67"/>
                        <a:pt x="65" y="67"/>
                        <a:pt x="64" y="67"/>
                      </a:cubicBezTo>
                      <a:cubicBezTo>
                        <a:pt x="64" y="67"/>
                        <a:pt x="64" y="67"/>
                        <a:pt x="63" y="67"/>
                      </a:cubicBezTo>
                      <a:cubicBezTo>
                        <a:pt x="63" y="67"/>
                        <a:pt x="63" y="67"/>
                        <a:pt x="63" y="67"/>
                      </a:cubicBezTo>
                      <a:cubicBezTo>
                        <a:pt x="63" y="67"/>
                        <a:pt x="63" y="67"/>
                        <a:pt x="63" y="67"/>
                      </a:cubicBezTo>
                      <a:cubicBezTo>
                        <a:pt x="63" y="67"/>
                        <a:pt x="63" y="67"/>
                        <a:pt x="63" y="67"/>
                      </a:cubicBezTo>
                      <a:cubicBezTo>
                        <a:pt x="63" y="67"/>
                        <a:pt x="63" y="67"/>
                        <a:pt x="62" y="67"/>
                      </a:cubicBezTo>
                      <a:cubicBezTo>
                        <a:pt x="62" y="67"/>
                        <a:pt x="63" y="67"/>
                        <a:pt x="63" y="67"/>
                      </a:cubicBezTo>
                      <a:cubicBezTo>
                        <a:pt x="62" y="66"/>
                        <a:pt x="62" y="67"/>
                        <a:pt x="62" y="67"/>
                      </a:cubicBezTo>
                      <a:cubicBezTo>
                        <a:pt x="62" y="67"/>
                        <a:pt x="62" y="67"/>
                        <a:pt x="62" y="66"/>
                      </a:cubicBezTo>
                      <a:cubicBezTo>
                        <a:pt x="62" y="67"/>
                        <a:pt x="62" y="67"/>
                        <a:pt x="61" y="67"/>
                      </a:cubicBezTo>
                      <a:cubicBezTo>
                        <a:pt x="62" y="67"/>
                        <a:pt x="61" y="67"/>
                        <a:pt x="61" y="67"/>
                      </a:cubicBezTo>
                      <a:cubicBezTo>
                        <a:pt x="61" y="67"/>
                        <a:pt x="61" y="67"/>
                        <a:pt x="62" y="67"/>
                      </a:cubicBezTo>
                      <a:cubicBezTo>
                        <a:pt x="62" y="68"/>
                        <a:pt x="61" y="67"/>
                        <a:pt x="61" y="68"/>
                      </a:cubicBezTo>
                      <a:cubicBezTo>
                        <a:pt x="61" y="67"/>
                        <a:pt x="61" y="68"/>
                        <a:pt x="60" y="67"/>
                      </a:cubicBezTo>
                      <a:cubicBezTo>
                        <a:pt x="60" y="68"/>
                        <a:pt x="60" y="68"/>
                        <a:pt x="60" y="68"/>
                      </a:cubicBezTo>
                      <a:cubicBezTo>
                        <a:pt x="60" y="68"/>
                        <a:pt x="59" y="69"/>
                        <a:pt x="59" y="69"/>
                      </a:cubicBezTo>
                      <a:cubicBezTo>
                        <a:pt x="59" y="69"/>
                        <a:pt x="59" y="69"/>
                        <a:pt x="59" y="69"/>
                      </a:cubicBezTo>
                      <a:cubicBezTo>
                        <a:pt x="59" y="69"/>
                        <a:pt x="60" y="69"/>
                        <a:pt x="60" y="68"/>
                      </a:cubicBezTo>
                      <a:cubicBezTo>
                        <a:pt x="60" y="68"/>
                        <a:pt x="60" y="68"/>
                        <a:pt x="61" y="68"/>
                      </a:cubicBezTo>
                      <a:cubicBezTo>
                        <a:pt x="61" y="68"/>
                        <a:pt x="60" y="68"/>
                        <a:pt x="60" y="68"/>
                      </a:cubicBezTo>
                      <a:cubicBezTo>
                        <a:pt x="61" y="68"/>
                        <a:pt x="60" y="69"/>
                        <a:pt x="60" y="69"/>
                      </a:cubicBezTo>
                      <a:cubicBezTo>
                        <a:pt x="60" y="69"/>
                        <a:pt x="60" y="69"/>
                        <a:pt x="60" y="69"/>
                      </a:cubicBezTo>
                      <a:cubicBezTo>
                        <a:pt x="60" y="69"/>
                        <a:pt x="60" y="69"/>
                        <a:pt x="60" y="69"/>
                      </a:cubicBezTo>
                      <a:cubicBezTo>
                        <a:pt x="60" y="69"/>
                        <a:pt x="61" y="69"/>
                        <a:pt x="61" y="69"/>
                      </a:cubicBezTo>
                      <a:cubicBezTo>
                        <a:pt x="60" y="69"/>
                        <a:pt x="60" y="69"/>
                        <a:pt x="60" y="70"/>
                      </a:cubicBezTo>
                      <a:cubicBezTo>
                        <a:pt x="60" y="70"/>
                        <a:pt x="60" y="70"/>
                        <a:pt x="60" y="70"/>
                      </a:cubicBezTo>
                      <a:cubicBezTo>
                        <a:pt x="60" y="70"/>
                        <a:pt x="60" y="70"/>
                        <a:pt x="60" y="70"/>
                      </a:cubicBezTo>
                      <a:cubicBezTo>
                        <a:pt x="60" y="70"/>
                        <a:pt x="60" y="70"/>
                        <a:pt x="60" y="70"/>
                      </a:cubicBezTo>
                      <a:cubicBezTo>
                        <a:pt x="60" y="70"/>
                        <a:pt x="60" y="70"/>
                        <a:pt x="60" y="70"/>
                      </a:cubicBezTo>
                      <a:cubicBezTo>
                        <a:pt x="60" y="70"/>
                        <a:pt x="60" y="70"/>
                        <a:pt x="60" y="70"/>
                      </a:cubicBezTo>
                      <a:cubicBezTo>
                        <a:pt x="60" y="71"/>
                        <a:pt x="60" y="71"/>
                        <a:pt x="60" y="71"/>
                      </a:cubicBezTo>
                      <a:cubicBezTo>
                        <a:pt x="60" y="71"/>
                        <a:pt x="59" y="71"/>
                        <a:pt x="59" y="71"/>
                      </a:cubicBezTo>
                      <a:cubicBezTo>
                        <a:pt x="60" y="72"/>
                        <a:pt x="60" y="72"/>
                        <a:pt x="60" y="72"/>
                      </a:cubicBezTo>
                      <a:cubicBezTo>
                        <a:pt x="60" y="72"/>
                        <a:pt x="59" y="71"/>
                        <a:pt x="59" y="72"/>
                      </a:cubicBezTo>
                      <a:cubicBezTo>
                        <a:pt x="59" y="72"/>
                        <a:pt x="59" y="71"/>
                        <a:pt x="59" y="71"/>
                      </a:cubicBezTo>
                      <a:cubicBezTo>
                        <a:pt x="59" y="72"/>
                        <a:pt x="59" y="72"/>
                        <a:pt x="59" y="72"/>
                      </a:cubicBezTo>
                      <a:cubicBezTo>
                        <a:pt x="59" y="72"/>
                        <a:pt x="59" y="72"/>
                        <a:pt x="59" y="72"/>
                      </a:cubicBezTo>
                      <a:cubicBezTo>
                        <a:pt x="59" y="72"/>
                        <a:pt x="59" y="72"/>
                        <a:pt x="59" y="72"/>
                      </a:cubicBezTo>
                      <a:cubicBezTo>
                        <a:pt x="59" y="72"/>
                        <a:pt x="59" y="72"/>
                        <a:pt x="59" y="72"/>
                      </a:cubicBezTo>
                      <a:cubicBezTo>
                        <a:pt x="59" y="72"/>
                        <a:pt x="59" y="72"/>
                        <a:pt x="59" y="73"/>
                      </a:cubicBezTo>
                      <a:cubicBezTo>
                        <a:pt x="59" y="72"/>
                        <a:pt x="59" y="72"/>
                        <a:pt x="59" y="72"/>
                      </a:cubicBezTo>
                      <a:cubicBezTo>
                        <a:pt x="59" y="72"/>
                        <a:pt x="59" y="72"/>
                        <a:pt x="59" y="73"/>
                      </a:cubicBezTo>
                      <a:cubicBezTo>
                        <a:pt x="59" y="73"/>
                        <a:pt x="59" y="73"/>
                        <a:pt x="59" y="73"/>
                      </a:cubicBezTo>
                      <a:cubicBezTo>
                        <a:pt x="59" y="73"/>
                        <a:pt x="59" y="73"/>
                        <a:pt x="59" y="73"/>
                      </a:cubicBezTo>
                      <a:cubicBezTo>
                        <a:pt x="59" y="73"/>
                        <a:pt x="59" y="74"/>
                        <a:pt x="59" y="74"/>
                      </a:cubicBezTo>
                      <a:cubicBezTo>
                        <a:pt x="59" y="74"/>
                        <a:pt x="59" y="74"/>
                        <a:pt x="59" y="74"/>
                      </a:cubicBezTo>
                      <a:cubicBezTo>
                        <a:pt x="59" y="74"/>
                        <a:pt x="58" y="74"/>
                        <a:pt x="59" y="75"/>
                      </a:cubicBezTo>
                      <a:cubicBezTo>
                        <a:pt x="58" y="75"/>
                        <a:pt x="58" y="75"/>
                        <a:pt x="57" y="76"/>
                      </a:cubicBezTo>
                      <a:cubicBezTo>
                        <a:pt x="57" y="75"/>
                        <a:pt x="57" y="76"/>
                        <a:pt x="56" y="75"/>
                      </a:cubicBezTo>
                      <a:cubicBezTo>
                        <a:pt x="56" y="75"/>
                        <a:pt x="56" y="75"/>
                        <a:pt x="56" y="75"/>
                      </a:cubicBezTo>
                      <a:cubicBezTo>
                        <a:pt x="56" y="75"/>
                        <a:pt x="56" y="75"/>
                        <a:pt x="57" y="75"/>
                      </a:cubicBezTo>
                      <a:cubicBezTo>
                        <a:pt x="57" y="75"/>
                        <a:pt x="57" y="75"/>
                        <a:pt x="56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8" y="75"/>
                        <a:pt x="58" y="75"/>
                        <a:pt x="57" y="74"/>
                      </a:cubicBezTo>
                      <a:cubicBezTo>
                        <a:pt x="57" y="74"/>
                        <a:pt x="57" y="74"/>
                        <a:pt x="56" y="74"/>
                      </a:cubicBezTo>
                      <a:cubicBezTo>
                        <a:pt x="56" y="74"/>
                        <a:pt x="57" y="74"/>
                        <a:pt x="57" y="74"/>
                      </a:cubicBezTo>
                      <a:cubicBezTo>
                        <a:pt x="57" y="74"/>
                        <a:pt x="57" y="74"/>
                        <a:pt x="57" y="74"/>
                      </a:cubicBezTo>
                      <a:cubicBezTo>
                        <a:pt x="57" y="74"/>
                        <a:pt x="57" y="75"/>
                        <a:pt x="57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7" y="75"/>
                        <a:pt x="57" y="75"/>
                        <a:pt x="57" y="74"/>
                      </a:cubicBezTo>
                      <a:cubicBezTo>
                        <a:pt x="56" y="74"/>
                        <a:pt x="57" y="75"/>
                        <a:pt x="56" y="75"/>
                      </a:cubicBezTo>
                      <a:cubicBezTo>
                        <a:pt x="56" y="75"/>
                        <a:pt x="56" y="75"/>
                        <a:pt x="56" y="75"/>
                      </a:cubicBezTo>
                      <a:cubicBezTo>
                        <a:pt x="56" y="75"/>
                        <a:pt x="55" y="75"/>
                        <a:pt x="55" y="76"/>
                      </a:cubicBezTo>
                      <a:cubicBezTo>
                        <a:pt x="55" y="76"/>
                        <a:pt x="55" y="75"/>
                        <a:pt x="55" y="75"/>
                      </a:cubicBezTo>
                      <a:cubicBezTo>
                        <a:pt x="55" y="76"/>
                        <a:pt x="55" y="76"/>
                        <a:pt x="55" y="76"/>
                      </a:cubicBezTo>
                      <a:cubicBezTo>
                        <a:pt x="55" y="76"/>
                        <a:pt x="54" y="75"/>
                        <a:pt x="54" y="75"/>
                      </a:cubicBezTo>
                      <a:cubicBezTo>
                        <a:pt x="54" y="76"/>
                        <a:pt x="55" y="76"/>
                        <a:pt x="55" y="76"/>
                      </a:cubicBezTo>
                      <a:cubicBezTo>
                        <a:pt x="55" y="76"/>
                        <a:pt x="55" y="77"/>
                        <a:pt x="55" y="77"/>
                      </a:cubicBezTo>
                      <a:cubicBezTo>
                        <a:pt x="55" y="77"/>
                        <a:pt x="55" y="77"/>
                        <a:pt x="55" y="76"/>
                      </a:cubicBezTo>
                      <a:cubicBezTo>
                        <a:pt x="54" y="76"/>
                        <a:pt x="54" y="77"/>
                        <a:pt x="55" y="77"/>
                      </a:cubicBezTo>
                      <a:cubicBezTo>
                        <a:pt x="55" y="77"/>
                        <a:pt x="54" y="77"/>
                        <a:pt x="54" y="77"/>
                      </a:cubicBezTo>
                      <a:cubicBezTo>
                        <a:pt x="54" y="77"/>
                        <a:pt x="54" y="77"/>
                        <a:pt x="54" y="77"/>
                      </a:cubicBezTo>
                      <a:cubicBezTo>
                        <a:pt x="54" y="78"/>
                        <a:pt x="54" y="77"/>
                        <a:pt x="55" y="78"/>
                      </a:cubicBezTo>
                      <a:cubicBezTo>
                        <a:pt x="55" y="78"/>
                        <a:pt x="55" y="77"/>
                        <a:pt x="55" y="77"/>
                      </a:cubicBezTo>
                      <a:cubicBezTo>
                        <a:pt x="56" y="78"/>
                        <a:pt x="55" y="78"/>
                        <a:pt x="55" y="78"/>
                      </a:cubicBezTo>
                      <a:cubicBezTo>
                        <a:pt x="54" y="78"/>
                        <a:pt x="54" y="79"/>
                        <a:pt x="54" y="79"/>
                      </a:cubicBezTo>
                      <a:cubicBezTo>
                        <a:pt x="54" y="79"/>
                        <a:pt x="54" y="80"/>
                        <a:pt x="53" y="80"/>
                      </a:cubicBezTo>
                      <a:cubicBezTo>
                        <a:pt x="53" y="80"/>
                        <a:pt x="53" y="79"/>
                        <a:pt x="53" y="79"/>
                      </a:cubicBezTo>
                      <a:cubicBezTo>
                        <a:pt x="53" y="79"/>
                        <a:pt x="53" y="80"/>
                        <a:pt x="53" y="80"/>
                      </a:cubicBezTo>
                      <a:cubicBezTo>
                        <a:pt x="53" y="80"/>
                        <a:pt x="53" y="80"/>
                        <a:pt x="53" y="80"/>
                      </a:cubicBezTo>
                      <a:cubicBezTo>
                        <a:pt x="53" y="80"/>
                        <a:pt x="53" y="80"/>
                        <a:pt x="53" y="80"/>
                      </a:cubicBezTo>
                      <a:cubicBezTo>
                        <a:pt x="53" y="80"/>
                        <a:pt x="53" y="80"/>
                        <a:pt x="52" y="80"/>
                      </a:cubicBezTo>
                      <a:cubicBezTo>
                        <a:pt x="52" y="80"/>
                        <a:pt x="53" y="81"/>
                        <a:pt x="53" y="81"/>
                      </a:cubicBezTo>
                      <a:cubicBezTo>
                        <a:pt x="53" y="81"/>
                        <a:pt x="53" y="81"/>
                        <a:pt x="53" y="81"/>
                      </a:cubicBezTo>
                      <a:cubicBezTo>
                        <a:pt x="54" y="81"/>
                        <a:pt x="54" y="79"/>
                        <a:pt x="54" y="79"/>
                      </a:cubicBezTo>
                      <a:cubicBezTo>
                        <a:pt x="54" y="79"/>
                        <a:pt x="54" y="79"/>
                        <a:pt x="55" y="79"/>
                      </a:cubicBezTo>
                      <a:cubicBezTo>
                        <a:pt x="55" y="79"/>
                        <a:pt x="55" y="79"/>
                        <a:pt x="55" y="79"/>
                      </a:cubicBezTo>
                      <a:cubicBezTo>
                        <a:pt x="55" y="79"/>
                        <a:pt x="55" y="79"/>
                        <a:pt x="55" y="79"/>
                      </a:cubicBezTo>
                      <a:cubicBezTo>
                        <a:pt x="54" y="79"/>
                        <a:pt x="55" y="79"/>
                        <a:pt x="56" y="79"/>
                      </a:cubicBezTo>
                      <a:cubicBezTo>
                        <a:pt x="56" y="79"/>
                        <a:pt x="55" y="79"/>
                        <a:pt x="55" y="78"/>
                      </a:cubicBezTo>
                      <a:cubicBezTo>
                        <a:pt x="57" y="77"/>
                        <a:pt x="58" y="76"/>
                        <a:pt x="60" y="74"/>
                      </a:cubicBezTo>
                      <a:cubicBezTo>
                        <a:pt x="60" y="74"/>
                        <a:pt x="60" y="74"/>
                        <a:pt x="60" y="75"/>
                      </a:cubicBezTo>
                      <a:cubicBezTo>
                        <a:pt x="60" y="75"/>
                        <a:pt x="60" y="74"/>
                        <a:pt x="61" y="74"/>
                      </a:cubicBezTo>
                      <a:cubicBezTo>
                        <a:pt x="61" y="74"/>
                        <a:pt x="61" y="75"/>
                        <a:pt x="61" y="74"/>
                      </a:cubicBezTo>
                      <a:cubicBezTo>
                        <a:pt x="61" y="75"/>
                        <a:pt x="60" y="75"/>
                        <a:pt x="60" y="75"/>
                      </a:cubicBezTo>
                      <a:cubicBezTo>
                        <a:pt x="60" y="75"/>
                        <a:pt x="60" y="75"/>
                        <a:pt x="60" y="75"/>
                      </a:cubicBezTo>
                      <a:cubicBezTo>
                        <a:pt x="60" y="75"/>
                        <a:pt x="60" y="75"/>
                        <a:pt x="60" y="76"/>
                      </a:cubicBezTo>
                      <a:cubicBezTo>
                        <a:pt x="60" y="76"/>
                        <a:pt x="59" y="75"/>
                        <a:pt x="59" y="75"/>
                      </a:cubicBezTo>
                      <a:cubicBezTo>
                        <a:pt x="59" y="76"/>
                        <a:pt x="59" y="76"/>
                        <a:pt x="59" y="76"/>
                      </a:cubicBezTo>
                      <a:cubicBezTo>
                        <a:pt x="59" y="76"/>
                        <a:pt x="59" y="75"/>
                        <a:pt x="60" y="76"/>
                      </a:cubicBezTo>
                      <a:cubicBezTo>
                        <a:pt x="59" y="76"/>
                        <a:pt x="59" y="76"/>
                        <a:pt x="59" y="76"/>
                      </a:cubicBezTo>
                      <a:cubicBezTo>
                        <a:pt x="59" y="76"/>
                        <a:pt x="59" y="76"/>
                        <a:pt x="59" y="76"/>
                      </a:cubicBezTo>
                      <a:cubicBezTo>
                        <a:pt x="59" y="76"/>
                        <a:pt x="59" y="76"/>
                        <a:pt x="59" y="76"/>
                      </a:cubicBezTo>
                      <a:cubicBezTo>
                        <a:pt x="59" y="76"/>
                        <a:pt x="59" y="76"/>
                        <a:pt x="59" y="76"/>
                      </a:cubicBezTo>
                      <a:cubicBezTo>
                        <a:pt x="59" y="77"/>
                        <a:pt x="59" y="76"/>
                        <a:pt x="59" y="77"/>
                      </a:cubicBezTo>
                      <a:cubicBezTo>
                        <a:pt x="58" y="77"/>
                        <a:pt x="58" y="77"/>
                        <a:pt x="58" y="77"/>
                      </a:cubicBezTo>
                      <a:cubicBezTo>
                        <a:pt x="58" y="77"/>
                        <a:pt x="58" y="77"/>
                        <a:pt x="58" y="77"/>
                      </a:cubicBezTo>
                      <a:cubicBezTo>
                        <a:pt x="58" y="77"/>
                        <a:pt x="58" y="77"/>
                        <a:pt x="58" y="77"/>
                      </a:cubicBezTo>
                      <a:cubicBezTo>
                        <a:pt x="58" y="77"/>
                        <a:pt x="57" y="77"/>
                        <a:pt x="57" y="77"/>
                      </a:cubicBezTo>
                      <a:cubicBezTo>
                        <a:pt x="57" y="77"/>
                        <a:pt x="57" y="77"/>
                        <a:pt x="57" y="77"/>
                      </a:cubicBezTo>
                      <a:cubicBezTo>
                        <a:pt x="57" y="78"/>
                        <a:pt x="57" y="78"/>
                        <a:pt x="57" y="78"/>
                      </a:cubicBezTo>
                      <a:cubicBezTo>
                        <a:pt x="56" y="79"/>
                        <a:pt x="54" y="80"/>
                        <a:pt x="53" y="81"/>
                      </a:cubicBezTo>
                      <a:cubicBezTo>
                        <a:pt x="53" y="81"/>
                        <a:pt x="53" y="81"/>
                        <a:pt x="54" y="81"/>
                      </a:cubicBezTo>
                      <a:cubicBezTo>
                        <a:pt x="53" y="81"/>
                        <a:pt x="53" y="82"/>
                        <a:pt x="52" y="82"/>
                      </a:cubicBezTo>
                      <a:cubicBezTo>
                        <a:pt x="52" y="82"/>
                        <a:pt x="52" y="82"/>
                        <a:pt x="52" y="82"/>
                      </a:cubicBezTo>
                      <a:cubicBezTo>
                        <a:pt x="52" y="82"/>
                        <a:pt x="52" y="82"/>
                        <a:pt x="52" y="82"/>
                      </a:cubicBezTo>
                      <a:cubicBezTo>
                        <a:pt x="52" y="82"/>
                        <a:pt x="52" y="82"/>
                        <a:pt x="51" y="82"/>
                      </a:cubicBezTo>
                      <a:cubicBezTo>
                        <a:pt x="52" y="81"/>
                        <a:pt x="53" y="82"/>
                        <a:pt x="53" y="81"/>
                      </a:cubicBezTo>
                      <a:cubicBezTo>
                        <a:pt x="53" y="81"/>
                        <a:pt x="52" y="81"/>
                        <a:pt x="52" y="80"/>
                      </a:cubicBezTo>
                      <a:cubicBezTo>
                        <a:pt x="52" y="80"/>
                        <a:pt x="52" y="80"/>
                        <a:pt x="52" y="81"/>
                      </a:cubicBezTo>
                      <a:cubicBezTo>
                        <a:pt x="52" y="81"/>
                        <a:pt x="52" y="81"/>
                        <a:pt x="52" y="81"/>
                      </a:cubicBezTo>
                      <a:cubicBezTo>
                        <a:pt x="52" y="81"/>
                        <a:pt x="52" y="81"/>
                        <a:pt x="52" y="81"/>
                      </a:cubicBezTo>
                      <a:cubicBezTo>
                        <a:pt x="52" y="81"/>
                        <a:pt x="52" y="81"/>
                        <a:pt x="52" y="81"/>
                      </a:cubicBezTo>
                      <a:cubicBezTo>
                        <a:pt x="52" y="81"/>
                        <a:pt x="52" y="81"/>
                        <a:pt x="52" y="81"/>
                      </a:cubicBezTo>
                      <a:cubicBezTo>
                        <a:pt x="52" y="81"/>
                        <a:pt x="52" y="81"/>
                        <a:pt x="52" y="81"/>
                      </a:cubicBezTo>
                      <a:cubicBezTo>
                        <a:pt x="52" y="81"/>
                        <a:pt x="52" y="81"/>
                        <a:pt x="52" y="81"/>
                      </a:cubicBezTo>
                      <a:cubicBezTo>
                        <a:pt x="51" y="81"/>
                        <a:pt x="51" y="82"/>
                        <a:pt x="51" y="81"/>
                      </a:cubicBezTo>
                      <a:cubicBezTo>
                        <a:pt x="51" y="81"/>
                        <a:pt x="51" y="81"/>
                        <a:pt x="51" y="81"/>
                      </a:cubicBezTo>
                      <a:cubicBezTo>
                        <a:pt x="51" y="81"/>
                        <a:pt x="51" y="81"/>
                        <a:pt x="51" y="81"/>
                      </a:cubicBezTo>
                      <a:cubicBezTo>
                        <a:pt x="51" y="81"/>
                        <a:pt x="50" y="81"/>
                        <a:pt x="50" y="81"/>
                      </a:cubicBezTo>
                      <a:cubicBezTo>
                        <a:pt x="50" y="82"/>
                        <a:pt x="50" y="82"/>
                        <a:pt x="50" y="82"/>
                      </a:cubicBezTo>
                      <a:cubicBezTo>
                        <a:pt x="50" y="82"/>
                        <a:pt x="49" y="82"/>
                        <a:pt x="49" y="82"/>
                      </a:cubicBezTo>
                      <a:cubicBezTo>
                        <a:pt x="49" y="82"/>
                        <a:pt x="49" y="82"/>
                        <a:pt x="50" y="82"/>
                      </a:cubicBezTo>
                      <a:cubicBezTo>
                        <a:pt x="50" y="82"/>
                        <a:pt x="49" y="81"/>
                        <a:pt x="50" y="81"/>
                      </a:cubicBezTo>
                      <a:cubicBezTo>
                        <a:pt x="49" y="81"/>
                        <a:pt x="49" y="81"/>
                        <a:pt x="49" y="81"/>
                      </a:cubicBezTo>
                      <a:cubicBezTo>
                        <a:pt x="49" y="81"/>
                        <a:pt x="49" y="81"/>
                        <a:pt x="49" y="81"/>
                      </a:cubicBezTo>
                      <a:cubicBezTo>
                        <a:pt x="49" y="81"/>
                        <a:pt x="49" y="81"/>
                        <a:pt x="49" y="81"/>
                      </a:cubicBezTo>
                      <a:cubicBezTo>
                        <a:pt x="49" y="81"/>
                        <a:pt x="49" y="81"/>
                        <a:pt x="49" y="81"/>
                      </a:cubicBezTo>
                      <a:cubicBezTo>
                        <a:pt x="49" y="82"/>
                        <a:pt x="49" y="81"/>
                        <a:pt x="48" y="81"/>
                      </a:cubicBezTo>
                      <a:cubicBezTo>
                        <a:pt x="48" y="81"/>
                        <a:pt x="49" y="81"/>
                        <a:pt x="49" y="80"/>
                      </a:cubicBezTo>
                      <a:cubicBezTo>
                        <a:pt x="49" y="81"/>
                        <a:pt x="49" y="81"/>
                        <a:pt x="49" y="81"/>
                      </a:cubicBezTo>
                      <a:cubicBezTo>
                        <a:pt x="49" y="80"/>
                        <a:pt x="50" y="80"/>
                        <a:pt x="49" y="80"/>
                      </a:cubicBezTo>
                      <a:cubicBezTo>
                        <a:pt x="49" y="80"/>
                        <a:pt x="50" y="80"/>
                        <a:pt x="50" y="80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ubicBezTo>
                        <a:pt x="50" y="81"/>
                        <a:pt x="50" y="80"/>
                        <a:pt x="51" y="80"/>
                      </a:cubicBezTo>
                      <a:cubicBezTo>
                        <a:pt x="51" y="80"/>
                        <a:pt x="51" y="80"/>
                        <a:pt x="50" y="80"/>
                      </a:cubicBezTo>
                      <a:cubicBezTo>
                        <a:pt x="50" y="80"/>
                        <a:pt x="50" y="79"/>
                        <a:pt x="50" y="79"/>
                      </a:cubicBezTo>
                      <a:cubicBezTo>
                        <a:pt x="51" y="79"/>
                        <a:pt x="51" y="79"/>
                        <a:pt x="51" y="80"/>
                      </a:cubicBezTo>
                      <a:cubicBezTo>
                        <a:pt x="51" y="79"/>
                        <a:pt x="51" y="79"/>
                        <a:pt x="51" y="79"/>
                      </a:cubicBezTo>
                      <a:cubicBezTo>
                        <a:pt x="51" y="79"/>
                        <a:pt x="51" y="79"/>
                        <a:pt x="50" y="79"/>
                      </a:cubicBezTo>
                      <a:cubicBezTo>
                        <a:pt x="51" y="79"/>
                        <a:pt x="51" y="79"/>
                        <a:pt x="52" y="78"/>
                      </a:cubicBezTo>
                      <a:cubicBezTo>
                        <a:pt x="51" y="78"/>
                        <a:pt x="51" y="78"/>
                        <a:pt x="51" y="78"/>
                      </a:cubicBezTo>
                      <a:cubicBezTo>
                        <a:pt x="51" y="78"/>
                        <a:pt x="52" y="78"/>
                        <a:pt x="52" y="77"/>
                      </a:cubicBezTo>
                      <a:cubicBezTo>
                        <a:pt x="52" y="77"/>
                        <a:pt x="51" y="77"/>
                        <a:pt x="51" y="77"/>
                      </a:cubicBezTo>
                      <a:cubicBezTo>
                        <a:pt x="51" y="77"/>
                        <a:pt x="51" y="77"/>
                        <a:pt x="51" y="77"/>
                      </a:cubicBezTo>
                      <a:cubicBezTo>
                        <a:pt x="51" y="78"/>
                        <a:pt x="51" y="78"/>
                        <a:pt x="51" y="78"/>
                      </a:cubicBezTo>
                      <a:cubicBezTo>
                        <a:pt x="51" y="78"/>
                        <a:pt x="51" y="78"/>
                        <a:pt x="51" y="78"/>
                      </a:cubicBezTo>
                      <a:cubicBezTo>
                        <a:pt x="51" y="77"/>
                        <a:pt x="51" y="78"/>
                        <a:pt x="50" y="77"/>
                      </a:cubicBezTo>
                      <a:cubicBezTo>
                        <a:pt x="51" y="78"/>
                        <a:pt x="51" y="78"/>
                        <a:pt x="51" y="78"/>
                      </a:cubicBezTo>
                      <a:cubicBezTo>
                        <a:pt x="51" y="78"/>
                        <a:pt x="51" y="78"/>
                        <a:pt x="50" y="78"/>
                      </a:cubicBezTo>
                      <a:cubicBezTo>
                        <a:pt x="50" y="78"/>
                        <a:pt x="50" y="78"/>
                        <a:pt x="50" y="78"/>
                      </a:cubicBezTo>
                      <a:cubicBezTo>
                        <a:pt x="50" y="78"/>
                        <a:pt x="50" y="77"/>
                        <a:pt x="51" y="77"/>
                      </a:cubicBezTo>
                      <a:cubicBezTo>
                        <a:pt x="50" y="77"/>
                        <a:pt x="50" y="77"/>
                        <a:pt x="50" y="78"/>
                      </a:cubicBezTo>
                      <a:cubicBezTo>
                        <a:pt x="50" y="78"/>
                        <a:pt x="50" y="78"/>
                        <a:pt x="50" y="78"/>
                      </a:cubicBezTo>
                      <a:cubicBezTo>
                        <a:pt x="50" y="78"/>
                        <a:pt x="49" y="78"/>
                        <a:pt x="50" y="78"/>
                      </a:cubicBezTo>
                      <a:cubicBezTo>
                        <a:pt x="50" y="78"/>
                        <a:pt x="49" y="78"/>
                        <a:pt x="49" y="79"/>
                      </a:cubicBezTo>
                      <a:cubicBezTo>
                        <a:pt x="49" y="79"/>
                        <a:pt x="49" y="78"/>
                        <a:pt x="49" y="78"/>
                      </a:cubicBezTo>
                      <a:cubicBezTo>
                        <a:pt x="49" y="78"/>
                        <a:pt x="49" y="78"/>
                        <a:pt x="50" y="78"/>
                      </a:cubicBezTo>
                      <a:cubicBezTo>
                        <a:pt x="49" y="78"/>
                        <a:pt x="49" y="78"/>
                        <a:pt x="49" y="78"/>
                      </a:cubicBezTo>
                      <a:cubicBezTo>
                        <a:pt x="49" y="77"/>
                        <a:pt x="49" y="77"/>
                        <a:pt x="49" y="77"/>
                      </a:cubicBezTo>
                      <a:cubicBezTo>
                        <a:pt x="49" y="77"/>
                        <a:pt x="49" y="77"/>
                        <a:pt x="49" y="77"/>
                      </a:cubicBezTo>
                      <a:cubicBezTo>
                        <a:pt x="50" y="77"/>
                        <a:pt x="49" y="77"/>
                        <a:pt x="49" y="77"/>
                      </a:cubicBezTo>
                      <a:cubicBezTo>
                        <a:pt x="49" y="76"/>
                        <a:pt x="49" y="77"/>
                        <a:pt x="49" y="77"/>
                      </a:cubicBezTo>
                      <a:cubicBezTo>
                        <a:pt x="49" y="77"/>
                        <a:pt x="49" y="77"/>
                        <a:pt x="49" y="77"/>
                      </a:cubicBezTo>
                      <a:cubicBezTo>
                        <a:pt x="48" y="77"/>
                        <a:pt x="49" y="77"/>
                        <a:pt x="48" y="77"/>
                      </a:cubicBezTo>
                      <a:cubicBezTo>
                        <a:pt x="48" y="77"/>
                        <a:pt x="48" y="77"/>
                        <a:pt x="47" y="77"/>
                      </a:cubicBezTo>
                      <a:cubicBezTo>
                        <a:pt x="47" y="76"/>
                        <a:pt x="47" y="76"/>
                        <a:pt x="47" y="76"/>
                      </a:cubicBezTo>
                      <a:cubicBezTo>
                        <a:pt x="47" y="76"/>
                        <a:pt x="47" y="76"/>
                        <a:pt x="46" y="76"/>
                      </a:cubicBezTo>
                      <a:cubicBezTo>
                        <a:pt x="46" y="76"/>
                        <a:pt x="47" y="76"/>
                        <a:pt x="47" y="75"/>
                      </a:cubicBezTo>
                      <a:cubicBezTo>
                        <a:pt x="47" y="75"/>
                        <a:pt x="48" y="76"/>
                        <a:pt x="48" y="76"/>
                      </a:cubicBezTo>
                      <a:cubicBezTo>
                        <a:pt x="48" y="76"/>
                        <a:pt x="47" y="76"/>
                        <a:pt x="48" y="76"/>
                      </a:cubicBezTo>
                      <a:cubicBezTo>
                        <a:pt x="48" y="76"/>
                        <a:pt x="48" y="76"/>
                        <a:pt x="49" y="76"/>
                      </a:cubicBezTo>
                      <a:cubicBezTo>
                        <a:pt x="49" y="76"/>
                        <a:pt x="48" y="76"/>
                        <a:pt x="49" y="76"/>
                      </a:cubicBezTo>
                      <a:cubicBezTo>
                        <a:pt x="49" y="76"/>
                        <a:pt x="49" y="76"/>
                        <a:pt x="49" y="76"/>
                      </a:cubicBezTo>
                      <a:cubicBezTo>
                        <a:pt x="48" y="76"/>
                        <a:pt x="49" y="76"/>
                        <a:pt x="49" y="76"/>
                      </a:cubicBezTo>
                      <a:cubicBezTo>
                        <a:pt x="49" y="76"/>
                        <a:pt x="49" y="75"/>
                        <a:pt x="49" y="75"/>
                      </a:cubicBezTo>
                      <a:cubicBezTo>
                        <a:pt x="49" y="75"/>
                        <a:pt x="49" y="75"/>
                        <a:pt x="49" y="76"/>
                      </a:cubicBezTo>
                      <a:cubicBezTo>
                        <a:pt x="49" y="75"/>
                        <a:pt x="49" y="75"/>
                        <a:pt x="49" y="75"/>
                      </a:cubicBezTo>
                      <a:cubicBezTo>
                        <a:pt x="49" y="74"/>
                        <a:pt x="49" y="74"/>
                        <a:pt x="49" y="75"/>
                      </a:cubicBezTo>
                      <a:cubicBezTo>
                        <a:pt x="50" y="74"/>
                        <a:pt x="50" y="75"/>
                        <a:pt x="50" y="75"/>
                      </a:cubicBezTo>
                      <a:cubicBezTo>
                        <a:pt x="50" y="74"/>
                        <a:pt x="50" y="74"/>
                        <a:pt x="50" y="74"/>
                      </a:cubicBezTo>
                      <a:cubicBezTo>
                        <a:pt x="50" y="74"/>
                        <a:pt x="50" y="74"/>
                        <a:pt x="50" y="74"/>
                      </a:cubicBezTo>
                      <a:cubicBezTo>
                        <a:pt x="50" y="74"/>
                        <a:pt x="50" y="74"/>
                        <a:pt x="50" y="74"/>
                      </a:cubicBezTo>
                      <a:cubicBezTo>
                        <a:pt x="50" y="74"/>
                        <a:pt x="51" y="73"/>
                        <a:pt x="51" y="73"/>
                      </a:cubicBezTo>
                      <a:cubicBezTo>
                        <a:pt x="51" y="73"/>
                        <a:pt x="51" y="73"/>
                        <a:pt x="51" y="73"/>
                      </a:cubicBezTo>
                      <a:cubicBezTo>
                        <a:pt x="51" y="73"/>
                        <a:pt x="52" y="73"/>
                        <a:pt x="52" y="73"/>
                      </a:cubicBezTo>
                      <a:cubicBezTo>
                        <a:pt x="51" y="73"/>
                        <a:pt x="51" y="73"/>
                        <a:pt x="52" y="73"/>
                      </a:cubicBezTo>
                      <a:cubicBezTo>
                        <a:pt x="51" y="73"/>
                        <a:pt x="51" y="73"/>
                        <a:pt x="51" y="73"/>
                      </a:cubicBezTo>
                      <a:cubicBezTo>
                        <a:pt x="51" y="72"/>
                        <a:pt x="51" y="73"/>
                        <a:pt x="51" y="73"/>
                      </a:cubicBezTo>
                      <a:cubicBezTo>
                        <a:pt x="51" y="72"/>
                        <a:pt x="51" y="72"/>
                        <a:pt x="50" y="72"/>
                      </a:cubicBezTo>
                      <a:cubicBezTo>
                        <a:pt x="51" y="73"/>
                        <a:pt x="50" y="73"/>
                        <a:pt x="50" y="73"/>
                      </a:cubicBezTo>
                      <a:cubicBezTo>
                        <a:pt x="50" y="73"/>
                        <a:pt x="50" y="73"/>
                        <a:pt x="50" y="73"/>
                      </a:cubicBezTo>
                      <a:cubicBezTo>
                        <a:pt x="50" y="73"/>
                        <a:pt x="50" y="73"/>
                        <a:pt x="50" y="72"/>
                      </a:cubicBezTo>
                      <a:cubicBezTo>
                        <a:pt x="49" y="73"/>
                        <a:pt x="49" y="73"/>
                        <a:pt x="48" y="74"/>
                      </a:cubicBezTo>
                      <a:cubicBezTo>
                        <a:pt x="48" y="73"/>
                        <a:pt x="48" y="73"/>
                        <a:pt x="48" y="73"/>
                      </a:cubicBezTo>
                      <a:cubicBezTo>
                        <a:pt x="48" y="73"/>
                        <a:pt x="48" y="74"/>
                        <a:pt x="48" y="74"/>
                      </a:cubicBezTo>
                      <a:cubicBezTo>
                        <a:pt x="48" y="74"/>
                        <a:pt x="48" y="74"/>
                        <a:pt x="49" y="74"/>
                      </a:cubicBezTo>
                      <a:cubicBezTo>
                        <a:pt x="49" y="74"/>
                        <a:pt x="49" y="74"/>
                        <a:pt x="48" y="74"/>
                      </a:cubicBezTo>
                      <a:cubicBezTo>
                        <a:pt x="48" y="74"/>
                        <a:pt x="48" y="74"/>
                        <a:pt x="48" y="74"/>
                      </a:cubicBezTo>
                      <a:cubicBezTo>
                        <a:pt x="48" y="74"/>
                        <a:pt x="48" y="74"/>
                        <a:pt x="47" y="74"/>
                      </a:cubicBezTo>
                      <a:cubicBezTo>
                        <a:pt x="48" y="74"/>
                        <a:pt x="47" y="74"/>
                        <a:pt x="47" y="74"/>
                      </a:cubicBezTo>
                      <a:cubicBezTo>
                        <a:pt x="47" y="74"/>
                        <a:pt x="47" y="73"/>
                        <a:pt x="47" y="74"/>
                      </a:cubicBezTo>
                      <a:cubicBezTo>
                        <a:pt x="47" y="73"/>
                        <a:pt x="47" y="73"/>
                        <a:pt x="47" y="72"/>
                      </a:cubicBezTo>
                      <a:cubicBezTo>
                        <a:pt x="47" y="72"/>
                        <a:pt x="47" y="72"/>
                        <a:pt x="47" y="72"/>
                      </a:cubicBezTo>
                      <a:cubicBezTo>
                        <a:pt x="47" y="72"/>
                        <a:pt x="47" y="72"/>
                        <a:pt x="47" y="72"/>
                      </a:cubicBezTo>
                      <a:cubicBezTo>
                        <a:pt x="47" y="71"/>
                        <a:pt x="47" y="71"/>
                        <a:pt x="47" y="71"/>
                      </a:cubicBezTo>
                      <a:cubicBezTo>
                        <a:pt x="47" y="71"/>
                        <a:pt x="47" y="71"/>
                        <a:pt x="47" y="72"/>
                      </a:cubicBezTo>
                      <a:cubicBezTo>
                        <a:pt x="46" y="72"/>
                        <a:pt x="46" y="72"/>
                        <a:pt x="46" y="71"/>
                      </a:cubicBezTo>
                      <a:cubicBezTo>
                        <a:pt x="45" y="72"/>
                        <a:pt x="45" y="72"/>
                        <a:pt x="45" y="73"/>
                      </a:cubicBezTo>
                      <a:cubicBezTo>
                        <a:pt x="46" y="73"/>
                        <a:pt x="46" y="72"/>
                        <a:pt x="47" y="72"/>
                      </a:cubicBezTo>
                      <a:cubicBezTo>
                        <a:pt x="48" y="73"/>
                        <a:pt x="46" y="73"/>
                        <a:pt x="46" y="74"/>
                      </a:cubicBezTo>
                      <a:cubicBezTo>
                        <a:pt x="46" y="74"/>
                        <a:pt x="46" y="74"/>
                        <a:pt x="46" y="74"/>
                      </a:cubicBezTo>
                      <a:cubicBezTo>
                        <a:pt x="46" y="74"/>
                        <a:pt x="46" y="74"/>
                        <a:pt x="46" y="74"/>
                      </a:cubicBezTo>
                      <a:cubicBezTo>
                        <a:pt x="46" y="74"/>
                        <a:pt x="46" y="74"/>
                        <a:pt x="46" y="74"/>
                      </a:cubicBezTo>
                      <a:cubicBezTo>
                        <a:pt x="46" y="74"/>
                        <a:pt x="46" y="74"/>
                        <a:pt x="46" y="74"/>
                      </a:cubicBezTo>
                      <a:cubicBezTo>
                        <a:pt x="46" y="73"/>
                        <a:pt x="46" y="73"/>
                        <a:pt x="46" y="73"/>
                      </a:cubicBezTo>
                      <a:close/>
                      <a:moveTo>
                        <a:pt x="70" y="66"/>
                      </a:moveTo>
                      <a:cubicBezTo>
                        <a:pt x="70" y="66"/>
                        <a:pt x="70" y="66"/>
                        <a:pt x="70" y="66"/>
                      </a:cubicBezTo>
                      <a:cubicBezTo>
                        <a:pt x="70" y="66"/>
                        <a:pt x="70" y="66"/>
                        <a:pt x="70" y="66"/>
                      </a:cubicBezTo>
                      <a:cubicBezTo>
                        <a:pt x="70" y="66"/>
                        <a:pt x="70" y="66"/>
                        <a:pt x="70" y="66"/>
                      </a:cubicBezTo>
                      <a:close/>
                      <a:moveTo>
                        <a:pt x="64" y="71"/>
                      </a:moveTo>
                      <a:cubicBezTo>
                        <a:pt x="64" y="71"/>
                        <a:pt x="64" y="71"/>
                        <a:pt x="64" y="71"/>
                      </a:cubicBezTo>
                      <a:cubicBezTo>
                        <a:pt x="64" y="71"/>
                        <a:pt x="64" y="71"/>
                        <a:pt x="64" y="71"/>
                      </a:cubicBezTo>
                      <a:cubicBezTo>
                        <a:pt x="64" y="71"/>
                        <a:pt x="64" y="71"/>
                        <a:pt x="64" y="71"/>
                      </a:cubicBezTo>
                      <a:close/>
                      <a:moveTo>
                        <a:pt x="63" y="67"/>
                      </a:moveTo>
                      <a:cubicBezTo>
                        <a:pt x="63" y="66"/>
                        <a:pt x="63" y="66"/>
                        <a:pt x="63" y="66"/>
                      </a:cubicBezTo>
                      <a:cubicBezTo>
                        <a:pt x="63" y="66"/>
                        <a:pt x="63" y="66"/>
                        <a:pt x="63" y="66"/>
                      </a:cubicBezTo>
                      <a:cubicBezTo>
                        <a:pt x="63" y="67"/>
                        <a:pt x="63" y="67"/>
                        <a:pt x="63" y="67"/>
                      </a:cubicBezTo>
                      <a:close/>
                      <a:moveTo>
                        <a:pt x="65" y="66"/>
                      </a:moveTo>
                      <a:cubicBezTo>
                        <a:pt x="65" y="66"/>
                        <a:pt x="65" y="66"/>
                        <a:pt x="65" y="66"/>
                      </a:cubicBezTo>
                      <a:cubicBezTo>
                        <a:pt x="65" y="66"/>
                        <a:pt x="65" y="66"/>
                        <a:pt x="66" y="66"/>
                      </a:cubicBezTo>
                      <a:cubicBezTo>
                        <a:pt x="66" y="66"/>
                        <a:pt x="66" y="66"/>
                        <a:pt x="65" y="66"/>
                      </a:cubicBezTo>
                      <a:cubicBezTo>
                        <a:pt x="65" y="66"/>
                        <a:pt x="65" y="67"/>
                        <a:pt x="65" y="67"/>
                      </a:cubicBezTo>
                      <a:cubicBezTo>
                        <a:pt x="65" y="67"/>
                        <a:pt x="66" y="67"/>
                        <a:pt x="65" y="66"/>
                      </a:cubicBezTo>
                      <a:close/>
                      <a:moveTo>
                        <a:pt x="66" y="67"/>
                      </a:moveTo>
                      <a:cubicBezTo>
                        <a:pt x="66" y="67"/>
                        <a:pt x="66" y="67"/>
                        <a:pt x="66" y="67"/>
                      </a:cubicBezTo>
                      <a:cubicBezTo>
                        <a:pt x="66" y="67"/>
                        <a:pt x="66" y="67"/>
                        <a:pt x="66" y="67"/>
                      </a:cubicBezTo>
                      <a:close/>
                      <a:moveTo>
                        <a:pt x="66" y="67"/>
                      </a:moveTo>
                      <a:cubicBezTo>
                        <a:pt x="66" y="67"/>
                        <a:pt x="66" y="67"/>
                        <a:pt x="67" y="67"/>
                      </a:cubicBezTo>
                      <a:cubicBezTo>
                        <a:pt x="66" y="67"/>
                        <a:pt x="66" y="66"/>
                        <a:pt x="66" y="67"/>
                      </a:cubicBezTo>
                      <a:cubicBezTo>
                        <a:pt x="66" y="67"/>
                        <a:pt x="66" y="67"/>
                        <a:pt x="66" y="67"/>
                      </a:cubicBezTo>
                      <a:cubicBezTo>
                        <a:pt x="66" y="67"/>
                        <a:pt x="66" y="67"/>
                        <a:pt x="66" y="67"/>
                      </a:cubicBezTo>
                      <a:cubicBezTo>
                        <a:pt x="66" y="67"/>
                        <a:pt x="66" y="67"/>
                        <a:pt x="66" y="67"/>
                      </a:cubicBezTo>
                      <a:close/>
                      <a:moveTo>
                        <a:pt x="67" y="67"/>
                      </a:moveTo>
                      <a:cubicBezTo>
                        <a:pt x="67" y="67"/>
                        <a:pt x="67" y="67"/>
                        <a:pt x="67" y="67"/>
                      </a:cubicBezTo>
                      <a:cubicBezTo>
                        <a:pt x="67" y="67"/>
                        <a:pt x="67" y="67"/>
                        <a:pt x="67" y="67"/>
                      </a:cubicBezTo>
                      <a:cubicBezTo>
                        <a:pt x="67" y="67"/>
                        <a:pt x="67" y="67"/>
                        <a:pt x="67" y="67"/>
                      </a:cubicBezTo>
                      <a:cubicBezTo>
                        <a:pt x="67" y="67"/>
                        <a:pt x="67" y="67"/>
                        <a:pt x="67" y="67"/>
                      </a:cubicBezTo>
                      <a:close/>
                      <a:moveTo>
                        <a:pt x="70" y="63"/>
                      </a:moveTo>
                      <a:cubicBezTo>
                        <a:pt x="70" y="64"/>
                        <a:pt x="70" y="64"/>
                        <a:pt x="70" y="64"/>
                      </a:cubicBezTo>
                      <a:cubicBezTo>
                        <a:pt x="70" y="64"/>
                        <a:pt x="70" y="64"/>
                        <a:pt x="70" y="64"/>
                      </a:cubicBezTo>
                      <a:cubicBezTo>
                        <a:pt x="70" y="64"/>
                        <a:pt x="70" y="64"/>
                        <a:pt x="70" y="63"/>
                      </a:cubicBezTo>
                      <a:close/>
                      <a:moveTo>
                        <a:pt x="69" y="64"/>
                      </a:moveTo>
                      <a:cubicBezTo>
                        <a:pt x="69" y="65"/>
                        <a:pt x="70" y="64"/>
                        <a:pt x="70" y="64"/>
                      </a:cubicBezTo>
                      <a:cubicBezTo>
                        <a:pt x="69" y="64"/>
                        <a:pt x="69" y="64"/>
                        <a:pt x="69" y="64"/>
                      </a:cubicBezTo>
                      <a:close/>
                      <a:moveTo>
                        <a:pt x="67" y="66"/>
                      </a:moveTo>
                      <a:cubicBezTo>
                        <a:pt x="67" y="66"/>
                        <a:pt x="67" y="66"/>
                        <a:pt x="66" y="66"/>
                      </a:cubicBezTo>
                      <a:cubicBezTo>
                        <a:pt x="66" y="66"/>
                        <a:pt x="66" y="66"/>
                        <a:pt x="66" y="66"/>
                      </a:cubicBezTo>
                      <a:cubicBezTo>
                        <a:pt x="66" y="66"/>
                        <a:pt x="66" y="66"/>
                        <a:pt x="66" y="66"/>
                      </a:cubicBezTo>
                      <a:cubicBezTo>
                        <a:pt x="66" y="66"/>
                        <a:pt x="67" y="66"/>
                        <a:pt x="67" y="67"/>
                      </a:cubicBezTo>
                      <a:cubicBezTo>
                        <a:pt x="67" y="66"/>
                        <a:pt x="67" y="67"/>
                        <a:pt x="67" y="66"/>
                      </a:cubicBezTo>
                      <a:cubicBezTo>
                        <a:pt x="67" y="66"/>
                        <a:pt x="67" y="67"/>
                        <a:pt x="67" y="67"/>
                      </a:cubicBezTo>
                      <a:cubicBezTo>
                        <a:pt x="67" y="66"/>
                        <a:pt x="67" y="66"/>
                        <a:pt x="67" y="66"/>
                      </a:cubicBezTo>
                      <a:cubicBezTo>
                        <a:pt x="67" y="66"/>
                        <a:pt x="67" y="66"/>
                        <a:pt x="67" y="66"/>
                      </a:cubicBezTo>
                      <a:cubicBezTo>
                        <a:pt x="68" y="66"/>
                        <a:pt x="69" y="65"/>
                        <a:pt x="69" y="65"/>
                      </a:cubicBezTo>
                      <a:cubicBezTo>
                        <a:pt x="68" y="65"/>
                        <a:pt x="68" y="66"/>
                        <a:pt x="67" y="66"/>
                      </a:cubicBezTo>
                      <a:cubicBezTo>
                        <a:pt x="67" y="66"/>
                        <a:pt x="67" y="66"/>
                        <a:pt x="67" y="66"/>
                      </a:cubicBezTo>
                      <a:close/>
                      <a:moveTo>
                        <a:pt x="70" y="62"/>
                      </a:moveTo>
                      <a:cubicBezTo>
                        <a:pt x="70" y="62"/>
                        <a:pt x="70" y="62"/>
                        <a:pt x="70" y="62"/>
                      </a:cubicBezTo>
                      <a:cubicBezTo>
                        <a:pt x="70" y="62"/>
                        <a:pt x="70" y="62"/>
                        <a:pt x="70" y="62"/>
                      </a:cubicBezTo>
                      <a:cubicBezTo>
                        <a:pt x="70" y="62"/>
                        <a:pt x="70" y="62"/>
                        <a:pt x="70" y="62"/>
                      </a:cubicBezTo>
                      <a:close/>
                      <a:moveTo>
                        <a:pt x="70" y="62"/>
                      </a:moveTo>
                      <a:cubicBezTo>
                        <a:pt x="70" y="62"/>
                        <a:pt x="69" y="63"/>
                        <a:pt x="70" y="63"/>
                      </a:cubicBezTo>
                      <a:cubicBezTo>
                        <a:pt x="70" y="63"/>
                        <a:pt x="70" y="63"/>
                        <a:pt x="70" y="63"/>
                      </a:cubicBezTo>
                      <a:cubicBezTo>
                        <a:pt x="70" y="63"/>
                        <a:pt x="70" y="63"/>
                        <a:pt x="70" y="62"/>
                      </a:cubicBezTo>
                      <a:close/>
                      <a:moveTo>
                        <a:pt x="69" y="62"/>
                      </a:moveTo>
                      <a:cubicBezTo>
                        <a:pt x="69" y="62"/>
                        <a:pt x="69" y="62"/>
                        <a:pt x="69" y="63"/>
                      </a:cubicBezTo>
                      <a:cubicBezTo>
                        <a:pt x="69" y="62"/>
                        <a:pt x="70" y="62"/>
                        <a:pt x="69" y="62"/>
                      </a:cubicBezTo>
                      <a:close/>
                      <a:moveTo>
                        <a:pt x="67" y="64"/>
                      </a:moveTo>
                      <a:cubicBezTo>
                        <a:pt x="67" y="64"/>
                        <a:pt x="67" y="63"/>
                        <a:pt x="67" y="63"/>
                      </a:cubicBezTo>
                      <a:cubicBezTo>
                        <a:pt x="67" y="63"/>
                        <a:pt x="67" y="63"/>
                        <a:pt x="67" y="64"/>
                      </a:cubicBezTo>
                      <a:close/>
                      <a:moveTo>
                        <a:pt x="68" y="61"/>
                      </a:moveTo>
                      <a:cubicBezTo>
                        <a:pt x="68" y="62"/>
                        <a:pt x="68" y="62"/>
                        <a:pt x="68" y="62"/>
                      </a:cubicBezTo>
                      <a:cubicBezTo>
                        <a:pt x="68" y="61"/>
                        <a:pt x="68" y="61"/>
                        <a:pt x="68" y="61"/>
                      </a:cubicBezTo>
                      <a:close/>
                      <a:moveTo>
                        <a:pt x="67" y="61"/>
                      </a:moveTo>
                      <a:cubicBezTo>
                        <a:pt x="67" y="61"/>
                        <a:pt x="67" y="61"/>
                        <a:pt x="67" y="62"/>
                      </a:cubicBezTo>
                      <a:cubicBezTo>
                        <a:pt x="67" y="62"/>
                        <a:pt x="67" y="61"/>
                        <a:pt x="67" y="62"/>
                      </a:cubicBezTo>
                      <a:cubicBezTo>
                        <a:pt x="67" y="61"/>
                        <a:pt x="67" y="61"/>
                        <a:pt x="68" y="61"/>
                      </a:cubicBezTo>
                      <a:cubicBezTo>
                        <a:pt x="67" y="61"/>
                        <a:pt x="68" y="61"/>
                        <a:pt x="67" y="61"/>
                      </a:cubicBezTo>
                      <a:cubicBezTo>
                        <a:pt x="67" y="61"/>
                        <a:pt x="68" y="61"/>
                        <a:pt x="67" y="61"/>
                      </a:cubicBezTo>
                      <a:cubicBezTo>
                        <a:pt x="67" y="61"/>
                        <a:pt x="67" y="61"/>
                        <a:pt x="67" y="61"/>
                      </a:cubicBezTo>
                      <a:close/>
                      <a:moveTo>
                        <a:pt x="67" y="62"/>
                      </a:moveTo>
                      <a:cubicBezTo>
                        <a:pt x="67" y="62"/>
                        <a:pt x="67" y="61"/>
                        <a:pt x="67" y="62"/>
                      </a:cubicBezTo>
                      <a:cubicBezTo>
                        <a:pt x="67" y="61"/>
                        <a:pt x="67" y="61"/>
                        <a:pt x="67" y="61"/>
                      </a:cubicBezTo>
                      <a:cubicBezTo>
                        <a:pt x="67" y="62"/>
                        <a:pt x="66" y="61"/>
                        <a:pt x="66" y="61"/>
                      </a:cubicBezTo>
                      <a:cubicBezTo>
                        <a:pt x="67" y="62"/>
                        <a:pt x="66" y="62"/>
                        <a:pt x="66" y="62"/>
                      </a:cubicBezTo>
                      <a:cubicBezTo>
                        <a:pt x="67" y="62"/>
                        <a:pt x="67" y="62"/>
                        <a:pt x="67" y="62"/>
                      </a:cubicBezTo>
                      <a:cubicBezTo>
                        <a:pt x="67" y="62"/>
                        <a:pt x="67" y="62"/>
                        <a:pt x="67" y="62"/>
                      </a:cubicBezTo>
                      <a:close/>
                      <a:moveTo>
                        <a:pt x="68" y="62"/>
                      </a:moveTo>
                      <a:cubicBezTo>
                        <a:pt x="67" y="62"/>
                        <a:pt x="67" y="62"/>
                        <a:pt x="67" y="62"/>
                      </a:cubicBezTo>
                      <a:cubicBezTo>
                        <a:pt x="67" y="62"/>
                        <a:pt x="67" y="62"/>
                        <a:pt x="67" y="62"/>
                      </a:cubicBezTo>
                      <a:cubicBezTo>
                        <a:pt x="67" y="62"/>
                        <a:pt x="67" y="62"/>
                        <a:pt x="67" y="62"/>
                      </a:cubicBezTo>
                      <a:cubicBezTo>
                        <a:pt x="67" y="63"/>
                        <a:pt x="67" y="62"/>
                        <a:pt x="68" y="62"/>
                      </a:cubicBezTo>
                      <a:close/>
                      <a:moveTo>
                        <a:pt x="64" y="65"/>
                      </a:moveTo>
                      <a:cubicBezTo>
                        <a:pt x="63" y="65"/>
                        <a:pt x="63" y="66"/>
                        <a:pt x="63" y="66"/>
                      </a:cubicBezTo>
                      <a:cubicBezTo>
                        <a:pt x="63" y="66"/>
                        <a:pt x="63" y="66"/>
                        <a:pt x="64" y="67"/>
                      </a:cubicBezTo>
                      <a:cubicBezTo>
                        <a:pt x="64" y="66"/>
                        <a:pt x="64" y="66"/>
                        <a:pt x="64" y="66"/>
                      </a:cubicBezTo>
                      <a:cubicBezTo>
                        <a:pt x="64" y="66"/>
                        <a:pt x="64" y="66"/>
                        <a:pt x="64" y="65"/>
                      </a:cubicBezTo>
                      <a:cubicBezTo>
                        <a:pt x="64" y="65"/>
                        <a:pt x="64" y="65"/>
                        <a:pt x="64" y="65"/>
                      </a:cubicBezTo>
                      <a:cubicBezTo>
                        <a:pt x="64" y="66"/>
                        <a:pt x="64" y="66"/>
                        <a:pt x="64" y="66"/>
                      </a:cubicBezTo>
                      <a:cubicBezTo>
                        <a:pt x="65" y="66"/>
                        <a:pt x="65" y="66"/>
                        <a:pt x="65" y="65"/>
                      </a:cubicBezTo>
                      <a:cubicBezTo>
                        <a:pt x="65" y="66"/>
                        <a:pt x="65" y="65"/>
                        <a:pt x="65" y="65"/>
                      </a:cubicBezTo>
                      <a:cubicBezTo>
                        <a:pt x="65" y="66"/>
                        <a:pt x="65" y="65"/>
                        <a:pt x="65" y="65"/>
                      </a:cubicBezTo>
                      <a:cubicBezTo>
                        <a:pt x="65" y="65"/>
                        <a:pt x="65" y="65"/>
                        <a:pt x="65" y="65"/>
                      </a:cubicBezTo>
                      <a:cubicBezTo>
                        <a:pt x="65" y="65"/>
                        <a:pt x="65" y="65"/>
                        <a:pt x="65" y="65"/>
                      </a:cubicBezTo>
                      <a:cubicBezTo>
                        <a:pt x="66" y="65"/>
                        <a:pt x="66" y="65"/>
                        <a:pt x="66" y="65"/>
                      </a:cubicBezTo>
                      <a:cubicBezTo>
                        <a:pt x="66" y="65"/>
                        <a:pt x="66" y="66"/>
                        <a:pt x="65" y="65"/>
                      </a:cubicBezTo>
                      <a:cubicBezTo>
                        <a:pt x="65" y="65"/>
                        <a:pt x="65" y="66"/>
                        <a:pt x="66" y="66"/>
                      </a:cubicBezTo>
                      <a:cubicBezTo>
                        <a:pt x="66" y="66"/>
                        <a:pt x="66" y="66"/>
                        <a:pt x="66" y="66"/>
                      </a:cubicBezTo>
                      <a:cubicBezTo>
                        <a:pt x="66" y="66"/>
                        <a:pt x="66" y="65"/>
                        <a:pt x="66" y="66"/>
                      </a:cubicBezTo>
                      <a:cubicBezTo>
                        <a:pt x="66" y="66"/>
                        <a:pt x="66" y="66"/>
                        <a:pt x="66" y="66"/>
                      </a:cubicBezTo>
                      <a:cubicBezTo>
                        <a:pt x="67" y="66"/>
                        <a:pt x="67" y="66"/>
                        <a:pt x="67" y="66"/>
                      </a:cubicBezTo>
                      <a:cubicBezTo>
                        <a:pt x="66" y="65"/>
                        <a:pt x="67" y="65"/>
                        <a:pt x="67" y="65"/>
                      </a:cubicBezTo>
                      <a:cubicBezTo>
                        <a:pt x="66" y="65"/>
                        <a:pt x="66" y="65"/>
                        <a:pt x="66" y="65"/>
                      </a:cubicBezTo>
                      <a:cubicBezTo>
                        <a:pt x="66" y="65"/>
                        <a:pt x="66" y="65"/>
                        <a:pt x="66" y="65"/>
                      </a:cubicBezTo>
                      <a:cubicBezTo>
                        <a:pt x="66" y="65"/>
                        <a:pt x="66" y="65"/>
                        <a:pt x="66" y="65"/>
                      </a:cubicBezTo>
                      <a:cubicBezTo>
                        <a:pt x="66" y="64"/>
                        <a:pt x="66" y="64"/>
                        <a:pt x="66" y="64"/>
                      </a:cubicBezTo>
                      <a:cubicBezTo>
                        <a:pt x="66" y="65"/>
                        <a:pt x="65" y="64"/>
                        <a:pt x="65" y="64"/>
                      </a:cubicBezTo>
                      <a:cubicBezTo>
                        <a:pt x="65" y="65"/>
                        <a:pt x="64" y="65"/>
                        <a:pt x="65" y="65"/>
                      </a:cubicBezTo>
                      <a:cubicBezTo>
                        <a:pt x="65" y="65"/>
                        <a:pt x="64" y="65"/>
                        <a:pt x="64" y="65"/>
                      </a:cubicBezTo>
                      <a:cubicBezTo>
                        <a:pt x="64" y="65"/>
                        <a:pt x="65" y="65"/>
                        <a:pt x="64" y="65"/>
                      </a:cubicBezTo>
                      <a:cubicBezTo>
                        <a:pt x="64" y="65"/>
                        <a:pt x="64" y="65"/>
                        <a:pt x="64" y="65"/>
                      </a:cubicBezTo>
                      <a:close/>
                      <a:moveTo>
                        <a:pt x="63" y="65"/>
                      </a:moveTo>
                      <a:cubicBezTo>
                        <a:pt x="63" y="65"/>
                        <a:pt x="63" y="65"/>
                        <a:pt x="63" y="65"/>
                      </a:cubicBezTo>
                      <a:cubicBezTo>
                        <a:pt x="64" y="65"/>
                        <a:pt x="64" y="65"/>
                        <a:pt x="64" y="65"/>
                      </a:cubicBezTo>
                      <a:cubicBezTo>
                        <a:pt x="64" y="65"/>
                        <a:pt x="63" y="65"/>
                        <a:pt x="63" y="65"/>
                      </a:cubicBezTo>
                      <a:close/>
                      <a:moveTo>
                        <a:pt x="46" y="64"/>
                      </a:moveTo>
                      <a:cubicBezTo>
                        <a:pt x="46" y="64"/>
                        <a:pt x="46" y="64"/>
                        <a:pt x="46" y="64"/>
                      </a:cubicBezTo>
                      <a:cubicBezTo>
                        <a:pt x="46" y="64"/>
                        <a:pt x="46" y="64"/>
                        <a:pt x="46" y="64"/>
                      </a:cubicBezTo>
                      <a:cubicBezTo>
                        <a:pt x="46" y="64"/>
                        <a:pt x="46" y="64"/>
                        <a:pt x="46" y="64"/>
                      </a:cubicBezTo>
                      <a:close/>
                      <a:moveTo>
                        <a:pt x="45" y="65"/>
                      </a:moveTo>
                      <a:cubicBezTo>
                        <a:pt x="45" y="65"/>
                        <a:pt x="45" y="65"/>
                        <a:pt x="45" y="65"/>
                      </a:cubicBezTo>
                      <a:cubicBezTo>
                        <a:pt x="46" y="65"/>
                        <a:pt x="45" y="65"/>
                        <a:pt x="45" y="65"/>
                      </a:cubicBezTo>
                      <a:close/>
                      <a:moveTo>
                        <a:pt x="47" y="64"/>
                      </a:moveTo>
                      <a:cubicBezTo>
                        <a:pt x="47" y="64"/>
                        <a:pt x="47" y="64"/>
                        <a:pt x="47" y="64"/>
                      </a:cubicBezTo>
                      <a:cubicBezTo>
                        <a:pt x="47" y="64"/>
                        <a:pt x="47" y="64"/>
                        <a:pt x="48" y="64"/>
                      </a:cubicBezTo>
                      <a:cubicBezTo>
                        <a:pt x="47" y="64"/>
                        <a:pt x="47" y="64"/>
                        <a:pt x="48" y="64"/>
                      </a:cubicBezTo>
                      <a:cubicBezTo>
                        <a:pt x="48" y="64"/>
                        <a:pt x="48" y="64"/>
                        <a:pt x="47" y="64"/>
                      </a:cubicBezTo>
                      <a:cubicBezTo>
                        <a:pt x="47" y="63"/>
                        <a:pt x="47" y="64"/>
                        <a:pt x="47" y="64"/>
                      </a:cubicBezTo>
                      <a:cubicBezTo>
                        <a:pt x="47" y="64"/>
                        <a:pt x="46" y="64"/>
                        <a:pt x="47" y="64"/>
                      </a:cubicBezTo>
                      <a:cubicBezTo>
                        <a:pt x="46" y="64"/>
                        <a:pt x="48" y="65"/>
                        <a:pt x="47" y="64"/>
                      </a:cubicBezTo>
                      <a:close/>
                      <a:moveTo>
                        <a:pt x="47" y="64"/>
                      </a:moveTo>
                      <a:cubicBezTo>
                        <a:pt x="47" y="64"/>
                        <a:pt x="47" y="64"/>
                        <a:pt x="47" y="65"/>
                      </a:cubicBezTo>
                      <a:cubicBezTo>
                        <a:pt x="47" y="65"/>
                        <a:pt x="48" y="65"/>
                        <a:pt x="47" y="64"/>
                      </a:cubicBezTo>
                      <a:close/>
                      <a:moveTo>
                        <a:pt x="50" y="65"/>
                      </a:moveTo>
                      <a:cubicBezTo>
                        <a:pt x="50" y="65"/>
                        <a:pt x="50" y="65"/>
                        <a:pt x="50" y="65"/>
                      </a:cubicBezTo>
                      <a:cubicBezTo>
                        <a:pt x="50" y="65"/>
                        <a:pt x="50" y="64"/>
                        <a:pt x="50" y="65"/>
                      </a:cubicBezTo>
                      <a:cubicBezTo>
                        <a:pt x="50" y="65"/>
                        <a:pt x="50" y="65"/>
                        <a:pt x="50" y="65"/>
                      </a:cubicBezTo>
                      <a:cubicBezTo>
                        <a:pt x="50" y="65"/>
                        <a:pt x="50" y="65"/>
                        <a:pt x="50" y="64"/>
                      </a:cubicBezTo>
                      <a:cubicBezTo>
                        <a:pt x="50" y="65"/>
                        <a:pt x="50" y="64"/>
                        <a:pt x="50" y="64"/>
                      </a:cubicBezTo>
                      <a:cubicBezTo>
                        <a:pt x="50" y="64"/>
                        <a:pt x="50" y="64"/>
                        <a:pt x="50" y="65"/>
                      </a:cubicBezTo>
                      <a:cubicBezTo>
                        <a:pt x="50" y="65"/>
                        <a:pt x="50" y="65"/>
                        <a:pt x="50" y="65"/>
                      </a:cubicBezTo>
                      <a:cubicBezTo>
                        <a:pt x="50" y="65"/>
                        <a:pt x="50" y="65"/>
                        <a:pt x="49" y="65"/>
                      </a:cubicBezTo>
                      <a:cubicBezTo>
                        <a:pt x="49" y="65"/>
                        <a:pt x="49" y="65"/>
                        <a:pt x="49" y="65"/>
                      </a:cubicBezTo>
                      <a:cubicBezTo>
                        <a:pt x="49" y="65"/>
                        <a:pt x="49" y="65"/>
                        <a:pt x="49" y="65"/>
                      </a:cubicBezTo>
                      <a:cubicBezTo>
                        <a:pt x="49" y="65"/>
                        <a:pt x="49" y="65"/>
                        <a:pt x="50" y="65"/>
                      </a:cubicBezTo>
                      <a:cubicBezTo>
                        <a:pt x="50" y="65"/>
                        <a:pt x="50" y="65"/>
                        <a:pt x="50" y="66"/>
                      </a:cubicBezTo>
                      <a:cubicBezTo>
                        <a:pt x="50" y="65"/>
                        <a:pt x="50" y="66"/>
                        <a:pt x="50" y="66"/>
                      </a:cubicBezTo>
                      <a:cubicBezTo>
                        <a:pt x="50" y="66"/>
                        <a:pt x="51" y="66"/>
                        <a:pt x="51" y="66"/>
                      </a:cubicBezTo>
                      <a:cubicBezTo>
                        <a:pt x="50" y="65"/>
                        <a:pt x="50" y="65"/>
                        <a:pt x="50" y="65"/>
                      </a:cubicBezTo>
                      <a:close/>
                      <a:moveTo>
                        <a:pt x="55" y="64"/>
                      </a:moveTo>
                      <a:cubicBezTo>
                        <a:pt x="55" y="64"/>
                        <a:pt x="54" y="64"/>
                        <a:pt x="55" y="65"/>
                      </a:cubicBezTo>
                      <a:cubicBezTo>
                        <a:pt x="55" y="64"/>
                        <a:pt x="55" y="64"/>
                        <a:pt x="55" y="64"/>
                      </a:cubicBezTo>
                      <a:cubicBezTo>
                        <a:pt x="55" y="64"/>
                        <a:pt x="55" y="64"/>
                        <a:pt x="55" y="64"/>
                      </a:cubicBezTo>
                      <a:close/>
                      <a:moveTo>
                        <a:pt x="53" y="65"/>
                      </a:moveTo>
                      <a:cubicBezTo>
                        <a:pt x="53" y="65"/>
                        <a:pt x="54" y="65"/>
                        <a:pt x="54" y="65"/>
                      </a:cubicBezTo>
                      <a:cubicBezTo>
                        <a:pt x="54" y="65"/>
                        <a:pt x="53" y="65"/>
                        <a:pt x="53" y="65"/>
                      </a:cubicBezTo>
                      <a:cubicBezTo>
                        <a:pt x="53" y="65"/>
                        <a:pt x="53" y="65"/>
                        <a:pt x="53" y="65"/>
                      </a:cubicBezTo>
                      <a:close/>
                      <a:moveTo>
                        <a:pt x="54" y="65"/>
                      </a:moveTo>
                      <a:cubicBezTo>
                        <a:pt x="54" y="65"/>
                        <a:pt x="54" y="65"/>
                        <a:pt x="54" y="65"/>
                      </a:cubicBezTo>
                      <a:cubicBezTo>
                        <a:pt x="54" y="65"/>
                        <a:pt x="54" y="65"/>
                        <a:pt x="54" y="65"/>
                      </a:cubicBezTo>
                      <a:cubicBezTo>
                        <a:pt x="54" y="65"/>
                        <a:pt x="54" y="65"/>
                        <a:pt x="54" y="64"/>
                      </a:cubicBezTo>
                      <a:cubicBezTo>
                        <a:pt x="54" y="64"/>
                        <a:pt x="54" y="64"/>
                        <a:pt x="54" y="64"/>
                      </a:cubicBezTo>
                      <a:cubicBezTo>
                        <a:pt x="54" y="64"/>
                        <a:pt x="54" y="64"/>
                        <a:pt x="54" y="64"/>
                      </a:cubicBezTo>
                      <a:cubicBezTo>
                        <a:pt x="54" y="64"/>
                        <a:pt x="54" y="64"/>
                        <a:pt x="54" y="65"/>
                      </a:cubicBezTo>
                      <a:cubicBezTo>
                        <a:pt x="54" y="64"/>
                        <a:pt x="54" y="65"/>
                        <a:pt x="54" y="65"/>
                      </a:cubicBezTo>
                      <a:cubicBezTo>
                        <a:pt x="54" y="65"/>
                        <a:pt x="54" y="65"/>
                        <a:pt x="54" y="65"/>
                      </a:cubicBezTo>
                      <a:cubicBezTo>
                        <a:pt x="54" y="65"/>
                        <a:pt x="54" y="65"/>
                        <a:pt x="54" y="65"/>
                      </a:cubicBezTo>
                      <a:close/>
                      <a:moveTo>
                        <a:pt x="54" y="66"/>
                      </a:moveTo>
                      <a:cubicBezTo>
                        <a:pt x="54" y="65"/>
                        <a:pt x="54" y="65"/>
                        <a:pt x="54" y="65"/>
                      </a:cubicBezTo>
                      <a:cubicBezTo>
                        <a:pt x="54" y="65"/>
                        <a:pt x="54" y="65"/>
                        <a:pt x="54" y="65"/>
                      </a:cubicBezTo>
                      <a:cubicBezTo>
                        <a:pt x="54" y="65"/>
                        <a:pt x="53" y="65"/>
                        <a:pt x="53" y="66"/>
                      </a:cubicBezTo>
                      <a:cubicBezTo>
                        <a:pt x="54" y="66"/>
                        <a:pt x="54" y="66"/>
                        <a:pt x="54" y="65"/>
                      </a:cubicBezTo>
                      <a:cubicBezTo>
                        <a:pt x="54" y="66"/>
                        <a:pt x="54" y="66"/>
                        <a:pt x="54" y="66"/>
                      </a:cubicBezTo>
                      <a:close/>
                      <a:moveTo>
                        <a:pt x="55" y="66"/>
                      </a:moveTo>
                      <a:cubicBezTo>
                        <a:pt x="55" y="65"/>
                        <a:pt x="55" y="65"/>
                        <a:pt x="55" y="65"/>
                      </a:cubicBezTo>
                      <a:cubicBezTo>
                        <a:pt x="55" y="65"/>
                        <a:pt x="55" y="65"/>
                        <a:pt x="55" y="65"/>
                      </a:cubicBezTo>
                      <a:cubicBezTo>
                        <a:pt x="55" y="65"/>
                        <a:pt x="54" y="65"/>
                        <a:pt x="55" y="66"/>
                      </a:cubicBezTo>
                      <a:close/>
                      <a:moveTo>
                        <a:pt x="48" y="73"/>
                      </a:moveTo>
                      <a:cubicBezTo>
                        <a:pt x="48" y="73"/>
                        <a:pt x="47" y="73"/>
                        <a:pt x="48" y="73"/>
                      </a:cubicBezTo>
                      <a:cubicBezTo>
                        <a:pt x="48" y="73"/>
                        <a:pt x="47" y="73"/>
                        <a:pt x="48" y="74"/>
                      </a:cubicBezTo>
                      <a:cubicBezTo>
                        <a:pt x="48" y="74"/>
                        <a:pt x="48" y="73"/>
                        <a:pt x="48" y="73"/>
                      </a:cubicBezTo>
                      <a:close/>
                      <a:moveTo>
                        <a:pt x="50" y="72"/>
                      </a:moveTo>
                      <a:cubicBezTo>
                        <a:pt x="50" y="72"/>
                        <a:pt x="50" y="72"/>
                        <a:pt x="50" y="71"/>
                      </a:cubicBezTo>
                      <a:cubicBezTo>
                        <a:pt x="49" y="71"/>
                        <a:pt x="49" y="72"/>
                        <a:pt x="50" y="72"/>
                      </a:cubicBezTo>
                      <a:close/>
                      <a:moveTo>
                        <a:pt x="50" y="71"/>
                      </a:moveTo>
                      <a:cubicBezTo>
                        <a:pt x="50" y="71"/>
                        <a:pt x="50" y="71"/>
                        <a:pt x="50" y="71"/>
                      </a:cubicBezTo>
                      <a:cubicBezTo>
                        <a:pt x="50" y="71"/>
                        <a:pt x="50" y="71"/>
                        <a:pt x="50" y="71"/>
                      </a:cubicBezTo>
                      <a:cubicBezTo>
                        <a:pt x="50" y="71"/>
                        <a:pt x="50" y="71"/>
                        <a:pt x="50" y="71"/>
                      </a:cubicBezTo>
                      <a:cubicBezTo>
                        <a:pt x="50" y="71"/>
                        <a:pt x="50" y="71"/>
                        <a:pt x="50" y="71"/>
                      </a:cubicBezTo>
                      <a:cubicBezTo>
                        <a:pt x="49" y="70"/>
                        <a:pt x="50" y="71"/>
                        <a:pt x="50" y="71"/>
                      </a:cubicBezTo>
                      <a:cubicBezTo>
                        <a:pt x="50" y="71"/>
                        <a:pt x="50" y="71"/>
                        <a:pt x="50" y="71"/>
                      </a:cubicBezTo>
                      <a:cubicBezTo>
                        <a:pt x="50" y="71"/>
                        <a:pt x="50" y="72"/>
                        <a:pt x="50" y="72"/>
                      </a:cubicBezTo>
                      <a:cubicBezTo>
                        <a:pt x="50" y="72"/>
                        <a:pt x="50" y="71"/>
                        <a:pt x="50" y="72"/>
                      </a:cubicBezTo>
                      <a:cubicBezTo>
                        <a:pt x="50" y="72"/>
                        <a:pt x="50" y="72"/>
                        <a:pt x="50" y="72"/>
                      </a:cubicBezTo>
                      <a:cubicBezTo>
                        <a:pt x="51" y="72"/>
                        <a:pt x="50" y="71"/>
                        <a:pt x="50" y="71"/>
                      </a:cubicBezTo>
                      <a:close/>
                      <a:moveTo>
                        <a:pt x="52" y="70"/>
                      </a:moveTo>
                      <a:cubicBezTo>
                        <a:pt x="51" y="70"/>
                        <a:pt x="51" y="70"/>
                        <a:pt x="50" y="70"/>
                      </a:cubicBezTo>
                      <a:cubicBezTo>
                        <a:pt x="50" y="70"/>
                        <a:pt x="50" y="70"/>
                        <a:pt x="50" y="71"/>
                      </a:cubicBezTo>
                      <a:cubicBezTo>
                        <a:pt x="50" y="70"/>
                        <a:pt x="50" y="70"/>
                        <a:pt x="51" y="70"/>
                      </a:cubicBezTo>
                      <a:cubicBezTo>
                        <a:pt x="51" y="70"/>
                        <a:pt x="51" y="71"/>
                        <a:pt x="51" y="71"/>
                      </a:cubicBezTo>
                      <a:cubicBezTo>
                        <a:pt x="51" y="70"/>
                        <a:pt x="52" y="71"/>
                        <a:pt x="52" y="70"/>
                      </a:cubicBezTo>
                      <a:close/>
                      <a:moveTo>
                        <a:pt x="53" y="69"/>
                      </a:moveTo>
                      <a:cubicBezTo>
                        <a:pt x="54" y="69"/>
                        <a:pt x="53" y="69"/>
                        <a:pt x="54" y="69"/>
                      </a:cubicBezTo>
                      <a:cubicBezTo>
                        <a:pt x="54" y="69"/>
                        <a:pt x="54" y="68"/>
                        <a:pt x="54" y="69"/>
                      </a:cubicBezTo>
                      <a:cubicBezTo>
                        <a:pt x="54" y="69"/>
                        <a:pt x="54" y="69"/>
                        <a:pt x="54" y="69"/>
                      </a:cubicBezTo>
                      <a:cubicBezTo>
                        <a:pt x="54" y="69"/>
                        <a:pt x="54" y="69"/>
                        <a:pt x="54" y="69"/>
                      </a:cubicBezTo>
                      <a:cubicBezTo>
                        <a:pt x="54" y="69"/>
                        <a:pt x="54" y="69"/>
                        <a:pt x="54" y="69"/>
                      </a:cubicBezTo>
                      <a:cubicBezTo>
                        <a:pt x="54" y="69"/>
                        <a:pt x="55" y="69"/>
                        <a:pt x="55" y="69"/>
                      </a:cubicBezTo>
                      <a:cubicBezTo>
                        <a:pt x="55" y="69"/>
                        <a:pt x="54" y="69"/>
                        <a:pt x="54" y="68"/>
                      </a:cubicBezTo>
                      <a:cubicBezTo>
                        <a:pt x="54" y="68"/>
                        <a:pt x="55" y="69"/>
                        <a:pt x="55" y="69"/>
                      </a:cubicBezTo>
                      <a:cubicBezTo>
                        <a:pt x="54" y="68"/>
                        <a:pt x="54" y="68"/>
                        <a:pt x="54" y="68"/>
                      </a:cubicBezTo>
                      <a:cubicBezTo>
                        <a:pt x="54" y="68"/>
                        <a:pt x="53" y="68"/>
                        <a:pt x="53" y="69"/>
                      </a:cubicBezTo>
                      <a:close/>
                      <a:moveTo>
                        <a:pt x="53" y="70"/>
                      </a:moveTo>
                      <a:cubicBezTo>
                        <a:pt x="53" y="70"/>
                        <a:pt x="54" y="69"/>
                        <a:pt x="53" y="69"/>
                      </a:cubicBezTo>
                      <a:cubicBezTo>
                        <a:pt x="53" y="69"/>
                        <a:pt x="53" y="69"/>
                        <a:pt x="53" y="70"/>
                      </a:cubicBezTo>
                      <a:close/>
                      <a:moveTo>
                        <a:pt x="52" y="69"/>
                      </a:moveTo>
                      <a:cubicBezTo>
                        <a:pt x="52" y="70"/>
                        <a:pt x="52" y="70"/>
                        <a:pt x="52" y="70"/>
                      </a:cubicBezTo>
                      <a:cubicBezTo>
                        <a:pt x="53" y="70"/>
                        <a:pt x="52" y="70"/>
                        <a:pt x="52" y="70"/>
                      </a:cubicBezTo>
                      <a:cubicBezTo>
                        <a:pt x="53" y="70"/>
                        <a:pt x="53" y="70"/>
                        <a:pt x="52" y="69"/>
                      </a:cubicBezTo>
                      <a:close/>
                      <a:moveTo>
                        <a:pt x="52" y="72"/>
                      </a:moveTo>
                      <a:cubicBezTo>
                        <a:pt x="52" y="72"/>
                        <a:pt x="51" y="72"/>
                        <a:pt x="51" y="72"/>
                      </a:cubicBezTo>
                      <a:cubicBezTo>
                        <a:pt x="51" y="72"/>
                        <a:pt x="51" y="72"/>
                        <a:pt x="51" y="72"/>
                      </a:cubicBezTo>
                      <a:cubicBezTo>
                        <a:pt x="51" y="71"/>
                        <a:pt x="52" y="72"/>
                        <a:pt x="52" y="72"/>
                      </a:cubicBezTo>
                      <a:cubicBezTo>
                        <a:pt x="52" y="72"/>
                        <a:pt x="52" y="72"/>
                        <a:pt x="52" y="72"/>
                      </a:cubicBezTo>
                      <a:cubicBezTo>
                        <a:pt x="52" y="72"/>
                        <a:pt x="52" y="72"/>
                        <a:pt x="51" y="72"/>
                      </a:cubicBezTo>
                      <a:cubicBezTo>
                        <a:pt x="51" y="71"/>
                        <a:pt x="51" y="71"/>
                        <a:pt x="51" y="71"/>
                      </a:cubicBezTo>
                      <a:cubicBezTo>
                        <a:pt x="51" y="71"/>
                        <a:pt x="51" y="71"/>
                        <a:pt x="51" y="71"/>
                      </a:cubicBezTo>
                      <a:cubicBezTo>
                        <a:pt x="51" y="72"/>
                        <a:pt x="50" y="71"/>
                        <a:pt x="51" y="72"/>
                      </a:cubicBezTo>
                      <a:cubicBezTo>
                        <a:pt x="51" y="72"/>
                        <a:pt x="52" y="72"/>
                        <a:pt x="52" y="72"/>
                      </a:cubicBezTo>
                      <a:close/>
                      <a:moveTo>
                        <a:pt x="52" y="71"/>
                      </a:moveTo>
                      <a:cubicBezTo>
                        <a:pt x="52" y="71"/>
                        <a:pt x="52" y="71"/>
                        <a:pt x="52" y="70"/>
                      </a:cubicBezTo>
                      <a:cubicBezTo>
                        <a:pt x="52" y="71"/>
                        <a:pt x="52" y="71"/>
                        <a:pt x="52" y="71"/>
                      </a:cubicBezTo>
                      <a:cubicBezTo>
                        <a:pt x="52" y="71"/>
                        <a:pt x="52" y="71"/>
                        <a:pt x="52" y="71"/>
                      </a:cubicBezTo>
                      <a:close/>
                      <a:moveTo>
                        <a:pt x="52" y="71"/>
                      </a:moveTo>
                      <a:cubicBezTo>
                        <a:pt x="51" y="71"/>
                        <a:pt x="52" y="72"/>
                        <a:pt x="52" y="72"/>
                      </a:cubicBezTo>
                      <a:cubicBezTo>
                        <a:pt x="52" y="71"/>
                        <a:pt x="52" y="71"/>
                        <a:pt x="52" y="71"/>
                      </a:cubicBezTo>
                      <a:close/>
                      <a:moveTo>
                        <a:pt x="53" y="71"/>
                      </a:moveTo>
                      <a:cubicBezTo>
                        <a:pt x="54" y="71"/>
                        <a:pt x="54" y="71"/>
                        <a:pt x="54" y="71"/>
                      </a:cubicBezTo>
                      <a:cubicBezTo>
                        <a:pt x="54" y="71"/>
                        <a:pt x="54" y="71"/>
                        <a:pt x="54" y="71"/>
                      </a:cubicBezTo>
                      <a:cubicBezTo>
                        <a:pt x="54" y="71"/>
                        <a:pt x="54" y="71"/>
                        <a:pt x="54" y="71"/>
                      </a:cubicBezTo>
                      <a:cubicBezTo>
                        <a:pt x="54" y="70"/>
                        <a:pt x="55" y="71"/>
                        <a:pt x="54" y="70"/>
                      </a:cubicBezTo>
                      <a:cubicBezTo>
                        <a:pt x="54" y="70"/>
                        <a:pt x="53" y="71"/>
                        <a:pt x="53" y="70"/>
                      </a:cubicBezTo>
                      <a:cubicBezTo>
                        <a:pt x="53" y="71"/>
                        <a:pt x="53" y="71"/>
                        <a:pt x="53" y="71"/>
                      </a:cubicBezTo>
                      <a:cubicBezTo>
                        <a:pt x="53" y="71"/>
                        <a:pt x="53" y="71"/>
                        <a:pt x="52" y="70"/>
                      </a:cubicBezTo>
                      <a:cubicBezTo>
                        <a:pt x="52" y="70"/>
                        <a:pt x="53" y="70"/>
                        <a:pt x="53" y="70"/>
                      </a:cubicBezTo>
                      <a:cubicBezTo>
                        <a:pt x="52" y="70"/>
                        <a:pt x="52" y="70"/>
                        <a:pt x="52" y="70"/>
                      </a:cubicBezTo>
                      <a:cubicBezTo>
                        <a:pt x="52" y="70"/>
                        <a:pt x="52" y="70"/>
                        <a:pt x="52" y="70"/>
                      </a:cubicBezTo>
                      <a:cubicBezTo>
                        <a:pt x="52" y="71"/>
                        <a:pt x="52" y="71"/>
                        <a:pt x="53" y="71"/>
                      </a:cubicBezTo>
                      <a:cubicBezTo>
                        <a:pt x="53" y="71"/>
                        <a:pt x="52" y="71"/>
                        <a:pt x="53" y="71"/>
                      </a:cubicBezTo>
                      <a:cubicBezTo>
                        <a:pt x="53" y="71"/>
                        <a:pt x="53" y="71"/>
                        <a:pt x="54" y="71"/>
                      </a:cubicBezTo>
                      <a:cubicBezTo>
                        <a:pt x="54" y="71"/>
                        <a:pt x="53" y="71"/>
                        <a:pt x="53" y="71"/>
                      </a:cubicBezTo>
                      <a:close/>
                      <a:moveTo>
                        <a:pt x="54" y="70"/>
                      </a:moveTo>
                      <a:cubicBezTo>
                        <a:pt x="54" y="70"/>
                        <a:pt x="54" y="70"/>
                        <a:pt x="54" y="70"/>
                      </a:cubicBezTo>
                      <a:cubicBezTo>
                        <a:pt x="54" y="70"/>
                        <a:pt x="54" y="70"/>
                        <a:pt x="54" y="70"/>
                      </a:cubicBezTo>
                      <a:cubicBezTo>
                        <a:pt x="54" y="70"/>
                        <a:pt x="55" y="71"/>
                        <a:pt x="55" y="70"/>
                      </a:cubicBezTo>
                      <a:cubicBezTo>
                        <a:pt x="55" y="70"/>
                        <a:pt x="55" y="69"/>
                        <a:pt x="55" y="69"/>
                      </a:cubicBezTo>
                      <a:cubicBezTo>
                        <a:pt x="55" y="69"/>
                        <a:pt x="55" y="69"/>
                        <a:pt x="55" y="70"/>
                      </a:cubicBezTo>
                      <a:cubicBezTo>
                        <a:pt x="55" y="70"/>
                        <a:pt x="55" y="70"/>
                        <a:pt x="54" y="69"/>
                      </a:cubicBezTo>
                      <a:cubicBezTo>
                        <a:pt x="54" y="70"/>
                        <a:pt x="55" y="70"/>
                        <a:pt x="54" y="70"/>
                      </a:cubicBezTo>
                      <a:close/>
                      <a:moveTo>
                        <a:pt x="56" y="68"/>
                      </a:moveTo>
                      <a:cubicBezTo>
                        <a:pt x="56" y="69"/>
                        <a:pt x="56" y="69"/>
                        <a:pt x="56" y="69"/>
                      </a:cubicBezTo>
                      <a:cubicBezTo>
                        <a:pt x="56" y="69"/>
                        <a:pt x="56" y="69"/>
                        <a:pt x="56" y="68"/>
                      </a:cubicBezTo>
                      <a:close/>
                      <a:moveTo>
                        <a:pt x="57" y="68"/>
                      </a:moveTo>
                      <a:cubicBezTo>
                        <a:pt x="57" y="68"/>
                        <a:pt x="57" y="68"/>
                        <a:pt x="57" y="68"/>
                      </a:cubicBezTo>
                      <a:cubicBezTo>
                        <a:pt x="57" y="68"/>
                        <a:pt x="57" y="68"/>
                        <a:pt x="57" y="68"/>
                      </a:cubicBezTo>
                      <a:cubicBezTo>
                        <a:pt x="57" y="68"/>
                        <a:pt x="57" y="68"/>
                        <a:pt x="57" y="68"/>
                      </a:cubicBezTo>
                      <a:close/>
                      <a:moveTo>
                        <a:pt x="58" y="67"/>
                      </a:moveTo>
                      <a:cubicBezTo>
                        <a:pt x="57" y="67"/>
                        <a:pt x="58" y="67"/>
                        <a:pt x="58" y="67"/>
                      </a:cubicBezTo>
                      <a:cubicBezTo>
                        <a:pt x="57" y="67"/>
                        <a:pt x="57" y="67"/>
                        <a:pt x="57" y="67"/>
                      </a:cubicBezTo>
                      <a:cubicBezTo>
                        <a:pt x="57" y="67"/>
                        <a:pt x="57" y="67"/>
                        <a:pt x="58" y="67"/>
                      </a:cubicBezTo>
                      <a:close/>
                      <a:moveTo>
                        <a:pt x="54" y="72"/>
                      </a:moveTo>
                      <a:cubicBezTo>
                        <a:pt x="54" y="72"/>
                        <a:pt x="54" y="72"/>
                        <a:pt x="54" y="72"/>
                      </a:cubicBezTo>
                      <a:cubicBezTo>
                        <a:pt x="54" y="72"/>
                        <a:pt x="53" y="72"/>
                        <a:pt x="53" y="71"/>
                      </a:cubicBezTo>
                      <a:cubicBezTo>
                        <a:pt x="53" y="72"/>
                        <a:pt x="52" y="72"/>
                        <a:pt x="52" y="72"/>
                      </a:cubicBezTo>
                      <a:cubicBezTo>
                        <a:pt x="53" y="72"/>
                        <a:pt x="53" y="72"/>
                        <a:pt x="54" y="72"/>
                      </a:cubicBezTo>
                      <a:close/>
                      <a:moveTo>
                        <a:pt x="55" y="71"/>
                      </a:moveTo>
                      <a:cubicBezTo>
                        <a:pt x="55" y="71"/>
                        <a:pt x="55" y="71"/>
                        <a:pt x="54" y="71"/>
                      </a:cubicBezTo>
                      <a:cubicBezTo>
                        <a:pt x="55" y="71"/>
                        <a:pt x="55" y="71"/>
                        <a:pt x="55" y="71"/>
                      </a:cubicBezTo>
                      <a:cubicBezTo>
                        <a:pt x="55" y="72"/>
                        <a:pt x="55" y="72"/>
                        <a:pt x="54" y="72"/>
                      </a:cubicBezTo>
                      <a:cubicBezTo>
                        <a:pt x="55" y="72"/>
                        <a:pt x="55" y="72"/>
                        <a:pt x="55" y="72"/>
                      </a:cubicBezTo>
                      <a:cubicBezTo>
                        <a:pt x="55" y="73"/>
                        <a:pt x="55" y="72"/>
                        <a:pt x="55" y="72"/>
                      </a:cubicBezTo>
                      <a:cubicBezTo>
                        <a:pt x="55" y="72"/>
                        <a:pt x="56" y="72"/>
                        <a:pt x="55" y="72"/>
                      </a:cubicBezTo>
                      <a:cubicBezTo>
                        <a:pt x="55" y="72"/>
                        <a:pt x="55" y="72"/>
                        <a:pt x="55" y="72"/>
                      </a:cubicBezTo>
                      <a:cubicBezTo>
                        <a:pt x="55" y="71"/>
                        <a:pt x="56" y="72"/>
                        <a:pt x="56" y="71"/>
                      </a:cubicBezTo>
                      <a:cubicBezTo>
                        <a:pt x="55" y="71"/>
                        <a:pt x="56" y="71"/>
                        <a:pt x="55" y="71"/>
                      </a:cubicBezTo>
                      <a:cubicBezTo>
                        <a:pt x="55" y="71"/>
                        <a:pt x="55" y="71"/>
                        <a:pt x="55" y="71"/>
                      </a:cubicBezTo>
                      <a:cubicBezTo>
                        <a:pt x="55" y="71"/>
                        <a:pt x="55" y="71"/>
                        <a:pt x="55" y="71"/>
                      </a:cubicBezTo>
                      <a:cubicBezTo>
                        <a:pt x="55" y="71"/>
                        <a:pt x="55" y="71"/>
                        <a:pt x="55" y="71"/>
                      </a:cubicBezTo>
                      <a:close/>
                      <a:moveTo>
                        <a:pt x="52" y="75"/>
                      </a:moveTo>
                      <a:cubicBezTo>
                        <a:pt x="52" y="74"/>
                        <a:pt x="52" y="75"/>
                        <a:pt x="52" y="75"/>
                      </a:cubicBezTo>
                      <a:cubicBezTo>
                        <a:pt x="52" y="75"/>
                        <a:pt x="52" y="75"/>
                        <a:pt x="53" y="75"/>
                      </a:cubicBezTo>
                      <a:cubicBezTo>
                        <a:pt x="52" y="75"/>
                        <a:pt x="52" y="75"/>
                        <a:pt x="52" y="75"/>
                      </a:cubicBezTo>
                      <a:close/>
                      <a:moveTo>
                        <a:pt x="53" y="75"/>
                      </a:moveTo>
                      <a:cubicBezTo>
                        <a:pt x="53" y="75"/>
                        <a:pt x="53" y="75"/>
                        <a:pt x="53" y="75"/>
                      </a:cubicBezTo>
                      <a:cubicBezTo>
                        <a:pt x="53" y="75"/>
                        <a:pt x="53" y="75"/>
                        <a:pt x="53" y="75"/>
                      </a:cubicBezTo>
                      <a:cubicBezTo>
                        <a:pt x="53" y="75"/>
                        <a:pt x="53" y="75"/>
                        <a:pt x="53" y="75"/>
                      </a:cubicBezTo>
                      <a:close/>
                      <a:moveTo>
                        <a:pt x="53" y="73"/>
                      </a:moveTo>
                      <a:cubicBezTo>
                        <a:pt x="53" y="73"/>
                        <a:pt x="53" y="73"/>
                        <a:pt x="53" y="73"/>
                      </a:cubicBezTo>
                      <a:cubicBezTo>
                        <a:pt x="53" y="74"/>
                        <a:pt x="53" y="74"/>
                        <a:pt x="53" y="74"/>
                      </a:cubicBezTo>
                      <a:cubicBezTo>
                        <a:pt x="53" y="74"/>
                        <a:pt x="53" y="73"/>
                        <a:pt x="53" y="73"/>
                      </a:cubicBezTo>
                      <a:close/>
                      <a:moveTo>
                        <a:pt x="53" y="73"/>
                      </a:moveTo>
                      <a:cubicBezTo>
                        <a:pt x="52" y="73"/>
                        <a:pt x="52" y="74"/>
                        <a:pt x="52" y="74"/>
                      </a:cubicBezTo>
                      <a:cubicBezTo>
                        <a:pt x="53" y="74"/>
                        <a:pt x="53" y="74"/>
                        <a:pt x="53" y="73"/>
                      </a:cubicBezTo>
                      <a:close/>
                      <a:moveTo>
                        <a:pt x="50" y="75"/>
                      </a:moveTo>
                      <a:cubicBezTo>
                        <a:pt x="50" y="75"/>
                        <a:pt x="50" y="75"/>
                        <a:pt x="50" y="75"/>
                      </a:cubicBezTo>
                      <a:cubicBezTo>
                        <a:pt x="50" y="75"/>
                        <a:pt x="50" y="75"/>
                        <a:pt x="50" y="75"/>
                      </a:cubicBezTo>
                      <a:cubicBezTo>
                        <a:pt x="50" y="75"/>
                        <a:pt x="50" y="75"/>
                        <a:pt x="50" y="75"/>
                      </a:cubicBezTo>
                      <a:close/>
                      <a:moveTo>
                        <a:pt x="51" y="74"/>
                      </a:move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lose/>
                      <a:moveTo>
                        <a:pt x="51" y="75"/>
                      </a:moveTo>
                      <a:cubicBezTo>
                        <a:pt x="51" y="75"/>
                        <a:pt x="51" y="75"/>
                        <a:pt x="51" y="74"/>
                      </a:cubicBezTo>
                      <a:cubicBezTo>
                        <a:pt x="51" y="75"/>
                        <a:pt x="51" y="75"/>
                        <a:pt x="51" y="75"/>
                      </a:cubicBezTo>
                      <a:close/>
                      <a:moveTo>
                        <a:pt x="52" y="73"/>
                      </a:moveTo>
                      <a:cubicBezTo>
                        <a:pt x="52" y="73"/>
                        <a:pt x="52" y="73"/>
                        <a:pt x="52" y="73"/>
                      </a:cubicBezTo>
                      <a:cubicBezTo>
                        <a:pt x="52" y="73"/>
                        <a:pt x="52" y="73"/>
                        <a:pt x="52" y="73"/>
                      </a:cubicBezTo>
                      <a:cubicBezTo>
                        <a:pt x="52" y="73"/>
                        <a:pt x="52" y="73"/>
                        <a:pt x="52" y="73"/>
                      </a:cubicBezTo>
                      <a:cubicBezTo>
                        <a:pt x="52" y="73"/>
                        <a:pt x="52" y="73"/>
                        <a:pt x="52" y="73"/>
                      </a:cubicBezTo>
                      <a:close/>
                      <a:moveTo>
                        <a:pt x="50" y="75"/>
                      </a:moveTo>
                      <a:cubicBezTo>
                        <a:pt x="50" y="75"/>
                        <a:pt x="50" y="75"/>
                        <a:pt x="50" y="75"/>
                      </a:cubicBezTo>
                      <a:cubicBezTo>
                        <a:pt x="49" y="75"/>
                        <a:pt x="50" y="75"/>
                        <a:pt x="50" y="75"/>
                      </a:cubicBezTo>
                      <a:cubicBezTo>
                        <a:pt x="50" y="76"/>
                        <a:pt x="50" y="75"/>
                        <a:pt x="50" y="75"/>
                      </a:cubicBezTo>
                      <a:close/>
                      <a:moveTo>
                        <a:pt x="50" y="77"/>
                      </a:moveTo>
                      <a:cubicBezTo>
                        <a:pt x="50" y="76"/>
                        <a:pt x="50" y="76"/>
                        <a:pt x="50" y="76"/>
                      </a:cubicBezTo>
                      <a:cubicBezTo>
                        <a:pt x="50" y="76"/>
                        <a:pt x="50" y="76"/>
                        <a:pt x="50" y="76"/>
                      </a:cubicBezTo>
                      <a:cubicBezTo>
                        <a:pt x="50" y="76"/>
                        <a:pt x="50" y="76"/>
                        <a:pt x="50" y="76"/>
                      </a:cubicBezTo>
                      <a:cubicBezTo>
                        <a:pt x="49" y="76"/>
                        <a:pt x="50" y="76"/>
                        <a:pt x="49" y="76"/>
                      </a:cubicBezTo>
                      <a:cubicBezTo>
                        <a:pt x="50" y="76"/>
                        <a:pt x="49" y="77"/>
                        <a:pt x="50" y="77"/>
                      </a:cubicBezTo>
                      <a:close/>
                      <a:moveTo>
                        <a:pt x="50" y="78"/>
                      </a:moveTo>
                      <a:cubicBezTo>
                        <a:pt x="49" y="77"/>
                        <a:pt x="49" y="78"/>
                        <a:pt x="49" y="78"/>
                      </a:cubicBezTo>
                      <a:cubicBezTo>
                        <a:pt x="49" y="78"/>
                        <a:pt x="49" y="78"/>
                        <a:pt x="50" y="78"/>
                      </a:cubicBezTo>
                      <a:close/>
                      <a:moveTo>
                        <a:pt x="52" y="75"/>
                      </a:moveTo>
                      <a:cubicBezTo>
                        <a:pt x="52" y="75"/>
                        <a:pt x="52" y="75"/>
                        <a:pt x="52" y="75"/>
                      </a:cubicBezTo>
                      <a:cubicBezTo>
                        <a:pt x="52" y="75"/>
                        <a:pt x="52" y="75"/>
                        <a:pt x="52" y="75"/>
                      </a:cubicBezTo>
                      <a:cubicBezTo>
                        <a:pt x="51" y="76"/>
                        <a:pt x="51" y="75"/>
                        <a:pt x="51" y="75"/>
                      </a:cubicBezTo>
                      <a:cubicBezTo>
                        <a:pt x="51" y="76"/>
                        <a:pt x="51" y="76"/>
                        <a:pt x="51" y="76"/>
                      </a:cubicBezTo>
                      <a:cubicBezTo>
                        <a:pt x="51" y="75"/>
                        <a:pt x="52" y="75"/>
                        <a:pt x="52" y="75"/>
                      </a:cubicBezTo>
                      <a:close/>
                      <a:moveTo>
                        <a:pt x="52" y="77"/>
                      </a:moveTo>
                      <a:cubicBezTo>
                        <a:pt x="52" y="77"/>
                        <a:pt x="52" y="77"/>
                        <a:pt x="52" y="77"/>
                      </a:cubicBezTo>
                      <a:cubicBezTo>
                        <a:pt x="52" y="77"/>
                        <a:pt x="52" y="77"/>
                        <a:pt x="52" y="77"/>
                      </a:cubicBezTo>
                      <a:cubicBezTo>
                        <a:pt x="52" y="77"/>
                        <a:pt x="52" y="77"/>
                        <a:pt x="52" y="77"/>
                      </a:cubicBezTo>
                      <a:close/>
                      <a:moveTo>
                        <a:pt x="53" y="78"/>
                      </a:moveTo>
                      <a:cubicBezTo>
                        <a:pt x="52" y="78"/>
                        <a:pt x="52" y="78"/>
                        <a:pt x="52" y="78"/>
                      </a:cubicBezTo>
                      <a:cubicBezTo>
                        <a:pt x="52" y="78"/>
                        <a:pt x="53" y="78"/>
                        <a:pt x="53" y="78"/>
                      </a:cubicBezTo>
                      <a:close/>
                      <a:moveTo>
                        <a:pt x="52" y="78"/>
                      </a:moveTo>
                      <a:cubicBezTo>
                        <a:pt x="52" y="78"/>
                        <a:pt x="52" y="78"/>
                        <a:pt x="52" y="79"/>
                      </a:cubicBezTo>
                      <a:cubicBezTo>
                        <a:pt x="52" y="78"/>
                        <a:pt x="53" y="79"/>
                        <a:pt x="52" y="78"/>
                      </a:cubicBezTo>
                      <a:close/>
                      <a:moveTo>
                        <a:pt x="51" y="80"/>
                      </a:moveTo>
                      <a:cubicBezTo>
                        <a:pt x="51" y="80"/>
                        <a:pt x="51" y="80"/>
                        <a:pt x="51" y="80"/>
                      </a:cubicBezTo>
                      <a:cubicBezTo>
                        <a:pt x="51" y="80"/>
                        <a:pt x="50" y="80"/>
                        <a:pt x="51" y="80"/>
                      </a:cubicBezTo>
                      <a:cubicBezTo>
                        <a:pt x="51" y="80"/>
                        <a:pt x="51" y="81"/>
                        <a:pt x="51" y="80"/>
                      </a:cubicBezTo>
                      <a:close/>
                      <a:moveTo>
                        <a:pt x="51" y="80"/>
                      </a:moveTo>
                      <a:cubicBezTo>
                        <a:pt x="51" y="80"/>
                        <a:pt x="52" y="79"/>
                        <a:pt x="52" y="79"/>
                      </a:cubicBezTo>
                      <a:cubicBezTo>
                        <a:pt x="51" y="79"/>
                        <a:pt x="51" y="80"/>
                        <a:pt x="51" y="80"/>
                      </a:cubicBezTo>
                      <a:close/>
                      <a:moveTo>
                        <a:pt x="52" y="79"/>
                      </a:moveTo>
                      <a:cubicBezTo>
                        <a:pt x="52" y="79"/>
                        <a:pt x="52" y="79"/>
                        <a:pt x="51" y="79"/>
                      </a:cubicBezTo>
                      <a:cubicBezTo>
                        <a:pt x="52" y="79"/>
                        <a:pt x="52" y="79"/>
                        <a:pt x="52" y="80"/>
                      </a:cubicBezTo>
                      <a:cubicBezTo>
                        <a:pt x="52" y="80"/>
                        <a:pt x="51" y="80"/>
                        <a:pt x="52" y="81"/>
                      </a:cubicBezTo>
                      <a:cubicBezTo>
                        <a:pt x="52" y="80"/>
                        <a:pt x="52" y="80"/>
                        <a:pt x="52" y="80"/>
                      </a:cubicBezTo>
                      <a:cubicBezTo>
                        <a:pt x="52" y="80"/>
                        <a:pt x="52" y="80"/>
                        <a:pt x="52" y="80"/>
                      </a:cubicBezTo>
                      <a:cubicBezTo>
                        <a:pt x="52" y="79"/>
                        <a:pt x="52" y="79"/>
                        <a:pt x="52" y="79"/>
                      </a:cubicBezTo>
                      <a:close/>
                      <a:moveTo>
                        <a:pt x="53" y="77"/>
                      </a:moveTo>
                      <a:cubicBezTo>
                        <a:pt x="53" y="77"/>
                        <a:pt x="53" y="78"/>
                        <a:pt x="53" y="78"/>
                      </a:cubicBezTo>
                      <a:cubicBezTo>
                        <a:pt x="53" y="78"/>
                        <a:pt x="53" y="77"/>
                        <a:pt x="53" y="78"/>
                      </a:cubicBezTo>
                      <a:cubicBezTo>
                        <a:pt x="53" y="78"/>
                        <a:pt x="53" y="78"/>
                        <a:pt x="54" y="78"/>
                      </a:cubicBezTo>
                      <a:lnTo>
                        <a:pt x="53" y="77"/>
                      </a:lnTo>
                      <a:close/>
                      <a:moveTo>
                        <a:pt x="54" y="76"/>
                      </a:moveTo>
                      <a:cubicBezTo>
                        <a:pt x="53" y="76"/>
                        <a:pt x="53" y="76"/>
                        <a:pt x="53" y="76"/>
                      </a:cubicBezTo>
                      <a:cubicBezTo>
                        <a:pt x="53" y="76"/>
                        <a:pt x="53" y="76"/>
                        <a:pt x="53" y="76"/>
                      </a:cubicBezTo>
                      <a:cubicBezTo>
                        <a:pt x="53" y="76"/>
                        <a:pt x="53" y="76"/>
                        <a:pt x="53" y="76"/>
                      </a:cubicBezTo>
                      <a:cubicBezTo>
                        <a:pt x="53" y="76"/>
                        <a:pt x="52" y="75"/>
                        <a:pt x="52" y="75"/>
                      </a:cubicBezTo>
                      <a:cubicBezTo>
                        <a:pt x="53" y="76"/>
                        <a:pt x="52" y="76"/>
                        <a:pt x="52" y="76"/>
                      </a:cubicBezTo>
                      <a:cubicBezTo>
                        <a:pt x="52" y="76"/>
                        <a:pt x="52" y="76"/>
                        <a:pt x="52" y="76"/>
                      </a:cubicBezTo>
                      <a:cubicBezTo>
                        <a:pt x="52" y="76"/>
                        <a:pt x="52" y="76"/>
                        <a:pt x="52" y="76"/>
                      </a:cubicBezTo>
                      <a:cubicBezTo>
                        <a:pt x="52" y="76"/>
                        <a:pt x="52" y="76"/>
                        <a:pt x="51" y="76"/>
                      </a:cubicBezTo>
                      <a:cubicBezTo>
                        <a:pt x="52" y="76"/>
                        <a:pt x="52" y="77"/>
                        <a:pt x="52" y="77"/>
                      </a:cubicBezTo>
                      <a:cubicBezTo>
                        <a:pt x="52" y="77"/>
                        <a:pt x="53" y="77"/>
                        <a:pt x="53" y="76"/>
                      </a:cubicBezTo>
                      <a:cubicBezTo>
                        <a:pt x="53" y="76"/>
                        <a:pt x="53" y="76"/>
                        <a:pt x="53" y="77"/>
                      </a:cubicBezTo>
                      <a:cubicBezTo>
                        <a:pt x="54" y="76"/>
                        <a:pt x="54" y="76"/>
                        <a:pt x="54" y="76"/>
                      </a:cubicBezTo>
                      <a:cubicBezTo>
                        <a:pt x="54" y="76"/>
                        <a:pt x="54" y="76"/>
                        <a:pt x="54" y="76"/>
                      </a:cubicBezTo>
                      <a:cubicBezTo>
                        <a:pt x="54" y="76"/>
                        <a:pt x="54" y="76"/>
                        <a:pt x="54" y="76"/>
                      </a:cubicBezTo>
                      <a:cubicBezTo>
                        <a:pt x="54" y="76"/>
                        <a:pt x="54" y="76"/>
                        <a:pt x="54" y="76"/>
                      </a:cubicBezTo>
                      <a:close/>
                      <a:moveTo>
                        <a:pt x="54" y="75"/>
                      </a:moveTo>
                      <a:cubicBezTo>
                        <a:pt x="54" y="75"/>
                        <a:pt x="53" y="75"/>
                        <a:pt x="53" y="75"/>
                      </a:cubicBezTo>
                      <a:cubicBezTo>
                        <a:pt x="53" y="74"/>
                        <a:pt x="53" y="75"/>
                        <a:pt x="53" y="74"/>
                      </a:cubicBezTo>
                      <a:cubicBezTo>
                        <a:pt x="53" y="75"/>
                        <a:pt x="53" y="75"/>
                        <a:pt x="53" y="75"/>
                      </a:cubicBezTo>
                      <a:cubicBezTo>
                        <a:pt x="53" y="75"/>
                        <a:pt x="53" y="75"/>
                        <a:pt x="53" y="75"/>
                      </a:cubicBezTo>
                      <a:cubicBezTo>
                        <a:pt x="53" y="75"/>
                        <a:pt x="53" y="75"/>
                        <a:pt x="54" y="76"/>
                      </a:cubicBezTo>
                      <a:cubicBezTo>
                        <a:pt x="54" y="75"/>
                        <a:pt x="54" y="75"/>
                        <a:pt x="54" y="75"/>
                      </a:cubicBezTo>
                      <a:cubicBezTo>
                        <a:pt x="53" y="75"/>
                        <a:pt x="54" y="75"/>
                        <a:pt x="54" y="75"/>
                      </a:cubicBezTo>
                      <a:close/>
                      <a:moveTo>
                        <a:pt x="54" y="74"/>
                      </a:moveTo>
                      <a:cubicBezTo>
                        <a:pt x="54" y="74"/>
                        <a:pt x="54" y="74"/>
                        <a:pt x="54" y="74"/>
                      </a:cubicBezTo>
                      <a:cubicBezTo>
                        <a:pt x="54" y="74"/>
                        <a:pt x="53" y="74"/>
                        <a:pt x="54" y="74"/>
                      </a:cubicBezTo>
                      <a:close/>
                      <a:moveTo>
                        <a:pt x="55" y="75"/>
                      </a:moveTo>
                      <a:cubicBezTo>
                        <a:pt x="55" y="75"/>
                        <a:pt x="55" y="75"/>
                        <a:pt x="55" y="75"/>
                      </a:cubicBezTo>
                      <a:cubicBezTo>
                        <a:pt x="54" y="75"/>
                        <a:pt x="54" y="75"/>
                        <a:pt x="54" y="75"/>
                      </a:cubicBezTo>
                      <a:cubicBezTo>
                        <a:pt x="54" y="75"/>
                        <a:pt x="54" y="75"/>
                        <a:pt x="54" y="75"/>
                      </a:cubicBezTo>
                      <a:cubicBezTo>
                        <a:pt x="54" y="75"/>
                        <a:pt x="55" y="75"/>
                        <a:pt x="55" y="75"/>
                      </a:cubicBezTo>
                      <a:close/>
                      <a:moveTo>
                        <a:pt x="57" y="73"/>
                      </a:moveTo>
                      <a:cubicBezTo>
                        <a:pt x="56" y="73"/>
                        <a:pt x="56" y="73"/>
                        <a:pt x="56" y="73"/>
                      </a:cubicBezTo>
                      <a:cubicBezTo>
                        <a:pt x="57" y="74"/>
                        <a:pt x="57" y="73"/>
                        <a:pt x="57" y="73"/>
                      </a:cubicBezTo>
                      <a:close/>
                      <a:moveTo>
                        <a:pt x="57" y="73"/>
                      </a:moveTo>
                      <a:cubicBezTo>
                        <a:pt x="57" y="73"/>
                        <a:pt x="58" y="74"/>
                        <a:pt x="58" y="74"/>
                      </a:cubicBezTo>
                      <a:cubicBezTo>
                        <a:pt x="58" y="73"/>
                        <a:pt x="58" y="73"/>
                        <a:pt x="58" y="73"/>
                      </a:cubicBezTo>
                      <a:cubicBezTo>
                        <a:pt x="57" y="73"/>
                        <a:pt x="58" y="73"/>
                        <a:pt x="57" y="73"/>
                      </a:cubicBezTo>
                      <a:cubicBezTo>
                        <a:pt x="57" y="73"/>
                        <a:pt x="57" y="72"/>
                        <a:pt x="57" y="73"/>
                      </a:cubicBezTo>
                      <a:cubicBezTo>
                        <a:pt x="57" y="73"/>
                        <a:pt x="57" y="73"/>
                        <a:pt x="57" y="73"/>
                      </a:cubicBezTo>
                      <a:close/>
                      <a:moveTo>
                        <a:pt x="58" y="73"/>
                      </a:moveTo>
                      <a:cubicBezTo>
                        <a:pt x="58" y="73"/>
                        <a:pt x="58" y="73"/>
                        <a:pt x="58" y="73"/>
                      </a:cubicBezTo>
                      <a:cubicBezTo>
                        <a:pt x="58" y="73"/>
                        <a:pt x="58" y="73"/>
                        <a:pt x="58" y="74"/>
                      </a:cubicBezTo>
                      <a:cubicBezTo>
                        <a:pt x="58" y="74"/>
                        <a:pt x="57" y="74"/>
                        <a:pt x="57" y="73"/>
                      </a:cubicBezTo>
                      <a:cubicBezTo>
                        <a:pt x="57" y="73"/>
                        <a:pt x="57" y="74"/>
                        <a:pt x="57" y="74"/>
                      </a:cubicBezTo>
                      <a:cubicBezTo>
                        <a:pt x="57" y="74"/>
                        <a:pt x="57" y="74"/>
                        <a:pt x="58" y="74"/>
                      </a:cubicBezTo>
                      <a:cubicBezTo>
                        <a:pt x="57" y="74"/>
                        <a:pt x="58" y="75"/>
                        <a:pt x="58" y="75"/>
                      </a:cubicBezTo>
                      <a:cubicBezTo>
                        <a:pt x="58" y="75"/>
                        <a:pt x="58" y="74"/>
                        <a:pt x="58" y="74"/>
                      </a:cubicBezTo>
                      <a:cubicBezTo>
                        <a:pt x="58" y="74"/>
                        <a:pt x="58" y="74"/>
                        <a:pt x="58" y="74"/>
                      </a:cubicBezTo>
                      <a:cubicBezTo>
                        <a:pt x="58" y="74"/>
                        <a:pt x="58" y="74"/>
                        <a:pt x="58" y="74"/>
                      </a:cubicBezTo>
                      <a:cubicBezTo>
                        <a:pt x="58" y="74"/>
                        <a:pt x="58" y="74"/>
                        <a:pt x="58" y="74"/>
                      </a:cubicBezTo>
                      <a:cubicBezTo>
                        <a:pt x="58" y="74"/>
                        <a:pt x="58" y="74"/>
                        <a:pt x="58" y="73"/>
                      </a:cubicBezTo>
                      <a:cubicBezTo>
                        <a:pt x="58" y="74"/>
                        <a:pt x="58" y="73"/>
                        <a:pt x="58" y="73"/>
                      </a:cubicBezTo>
                      <a:cubicBezTo>
                        <a:pt x="58" y="73"/>
                        <a:pt x="58" y="74"/>
                        <a:pt x="58" y="74"/>
                      </a:cubicBezTo>
                      <a:cubicBezTo>
                        <a:pt x="59" y="74"/>
                        <a:pt x="58" y="74"/>
                        <a:pt x="58" y="74"/>
                      </a:cubicBezTo>
                      <a:cubicBezTo>
                        <a:pt x="59" y="74"/>
                        <a:pt x="59" y="73"/>
                        <a:pt x="58" y="73"/>
                      </a:cubicBezTo>
                      <a:close/>
                      <a:moveTo>
                        <a:pt x="58" y="72"/>
                      </a:moveTo>
                      <a:cubicBezTo>
                        <a:pt x="57" y="72"/>
                        <a:pt x="57" y="73"/>
                        <a:pt x="58" y="73"/>
                      </a:cubicBezTo>
                      <a:cubicBezTo>
                        <a:pt x="58" y="73"/>
                        <a:pt x="58" y="73"/>
                        <a:pt x="58" y="72"/>
                      </a:cubicBezTo>
                      <a:close/>
                      <a:moveTo>
                        <a:pt x="57" y="72"/>
                      </a:moveTo>
                      <a:cubicBezTo>
                        <a:pt x="57" y="72"/>
                        <a:pt x="58" y="73"/>
                        <a:pt x="58" y="72"/>
                      </a:cubicBezTo>
                      <a:cubicBezTo>
                        <a:pt x="58" y="72"/>
                        <a:pt x="58" y="72"/>
                        <a:pt x="58" y="72"/>
                      </a:cubicBezTo>
                      <a:cubicBezTo>
                        <a:pt x="58" y="72"/>
                        <a:pt x="58" y="72"/>
                        <a:pt x="58" y="72"/>
                      </a:cubicBezTo>
                      <a:cubicBezTo>
                        <a:pt x="58" y="72"/>
                        <a:pt x="57" y="72"/>
                        <a:pt x="57" y="72"/>
                      </a:cubicBezTo>
                      <a:close/>
                      <a:moveTo>
                        <a:pt x="57" y="71"/>
                      </a:moveTo>
                      <a:cubicBezTo>
                        <a:pt x="57" y="71"/>
                        <a:pt x="57" y="71"/>
                        <a:pt x="57" y="71"/>
                      </a:cubicBezTo>
                      <a:cubicBezTo>
                        <a:pt x="57" y="71"/>
                        <a:pt x="56" y="71"/>
                        <a:pt x="56" y="71"/>
                      </a:cubicBezTo>
                      <a:cubicBezTo>
                        <a:pt x="56" y="71"/>
                        <a:pt x="56" y="71"/>
                        <a:pt x="56" y="71"/>
                      </a:cubicBezTo>
                      <a:cubicBezTo>
                        <a:pt x="57" y="71"/>
                        <a:pt x="57" y="70"/>
                        <a:pt x="57" y="70"/>
                      </a:cubicBezTo>
                      <a:cubicBezTo>
                        <a:pt x="57" y="70"/>
                        <a:pt x="57" y="70"/>
                        <a:pt x="57" y="70"/>
                      </a:cubicBezTo>
                      <a:cubicBezTo>
                        <a:pt x="57" y="70"/>
                        <a:pt x="57" y="70"/>
                        <a:pt x="57" y="70"/>
                      </a:cubicBezTo>
                      <a:cubicBezTo>
                        <a:pt x="57" y="70"/>
                        <a:pt x="57" y="70"/>
                        <a:pt x="57" y="70"/>
                      </a:cubicBezTo>
                      <a:cubicBezTo>
                        <a:pt x="56" y="70"/>
                        <a:pt x="56" y="70"/>
                        <a:pt x="56" y="70"/>
                      </a:cubicBezTo>
                      <a:cubicBezTo>
                        <a:pt x="56" y="70"/>
                        <a:pt x="56" y="70"/>
                        <a:pt x="56" y="70"/>
                      </a:cubicBezTo>
                      <a:cubicBezTo>
                        <a:pt x="56" y="70"/>
                        <a:pt x="56" y="70"/>
                        <a:pt x="56" y="70"/>
                      </a:cubicBezTo>
                      <a:cubicBezTo>
                        <a:pt x="56" y="70"/>
                        <a:pt x="56" y="69"/>
                        <a:pt x="56" y="69"/>
                      </a:cubicBezTo>
                      <a:cubicBezTo>
                        <a:pt x="56" y="70"/>
                        <a:pt x="55" y="69"/>
                        <a:pt x="55" y="70"/>
                      </a:cubicBezTo>
                      <a:cubicBezTo>
                        <a:pt x="56" y="70"/>
                        <a:pt x="56" y="70"/>
                        <a:pt x="56" y="70"/>
                      </a:cubicBezTo>
                      <a:cubicBezTo>
                        <a:pt x="56" y="70"/>
                        <a:pt x="56" y="70"/>
                        <a:pt x="56" y="71"/>
                      </a:cubicBezTo>
                      <a:cubicBezTo>
                        <a:pt x="56" y="71"/>
                        <a:pt x="56" y="70"/>
                        <a:pt x="56" y="71"/>
                      </a:cubicBezTo>
                      <a:cubicBezTo>
                        <a:pt x="56" y="71"/>
                        <a:pt x="56" y="71"/>
                        <a:pt x="56" y="71"/>
                      </a:cubicBezTo>
                      <a:cubicBezTo>
                        <a:pt x="56" y="71"/>
                        <a:pt x="56" y="71"/>
                        <a:pt x="57" y="71"/>
                      </a:cubicBezTo>
                      <a:cubicBezTo>
                        <a:pt x="57" y="71"/>
                        <a:pt x="57" y="71"/>
                        <a:pt x="57" y="71"/>
                      </a:cubicBezTo>
                      <a:cubicBezTo>
                        <a:pt x="57" y="71"/>
                        <a:pt x="56" y="71"/>
                        <a:pt x="56" y="71"/>
                      </a:cubicBezTo>
                      <a:cubicBezTo>
                        <a:pt x="57" y="72"/>
                        <a:pt x="56" y="72"/>
                        <a:pt x="56" y="72"/>
                      </a:cubicBezTo>
                      <a:cubicBezTo>
                        <a:pt x="56" y="72"/>
                        <a:pt x="56" y="72"/>
                        <a:pt x="57" y="72"/>
                      </a:cubicBezTo>
                      <a:cubicBezTo>
                        <a:pt x="56" y="72"/>
                        <a:pt x="56" y="72"/>
                        <a:pt x="56" y="72"/>
                      </a:cubicBezTo>
                      <a:cubicBezTo>
                        <a:pt x="56" y="72"/>
                        <a:pt x="56" y="72"/>
                        <a:pt x="56" y="72"/>
                      </a:cubicBezTo>
                      <a:cubicBezTo>
                        <a:pt x="56" y="72"/>
                        <a:pt x="56" y="73"/>
                        <a:pt x="56" y="72"/>
                      </a:cubicBezTo>
                      <a:cubicBezTo>
                        <a:pt x="56" y="72"/>
                        <a:pt x="56" y="72"/>
                        <a:pt x="56" y="72"/>
                      </a:cubicBezTo>
                      <a:cubicBezTo>
                        <a:pt x="55" y="73"/>
                        <a:pt x="55" y="73"/>
                        <a:pt x="55" y="73"/>
                      </a:cubicBezTo>
                      <a:cubicBezTo>
                        <a:pt x="56" y="73"/>
                        <a:pt x="56" y="73"/>
                        <a:pt x="57" y="73"/>
                      </a:cubicBezTo>
                      <a:cubicBezTo>
                        <a:pt x="57" y="72"/>
                        <a:pt x="56" y="71"/>
                        <a:pt x="57" y="72"/>
                      </a:cubicBezTo>
                      <a:cubicBezTo>
                        <a:pt x="57" y="71"/>
                        <a:pt x="57" y="71"/>
                        <a:pt x="57" y="71"/>
                      </a:cubicBezTo>
                      <a:cubicBezTo>
                        <a:pt x="57" y="71"/>
                        <a:pt x="58" y="71"/>
                        <a:pt x="58" y="71"/>
                      </a:cubicBezTo>
                      <a:cubicBezTo>
                        <a:pt x="58" y="71"/>
                        <a:pt x="58" y="71"/>
                        <a:pt x="58" y="71"/>
                      </a:cubicBezTo>
                      <a:cubicBezTo>
                        <a:pt x="58" y="71"/>
                        <a:pt x="58" y="71"/>
                        <a:pt x="58" y="71"/>
                      </a:cubicBezTo>
                      <a:cubicBezTo>
                        <a:pt x="58" y="71"/>
                        <a:pt x="58" y="71"/>
                        <a:pt x="58" y="71"/>
                      </a:cubicBezTo>
                      <a:cubicBezTo>
                        <a:pt x="58" y="71"/>
                        <a:pt x="59" y="71"/>
                        <a:pt x="58" y="71"/>
                      </a:cubicBezTo>
                      <a:cubicBezTo>
                        <a:pt x="58" y="71"/>
                        <a:pt x="57" y="71"/>
                        <a:pt x="57" y="71"/>
                      </a:cubicBezTo>
                      <a:close/>
                      <a:moveTo>
                        <a:pt x="59" y="67"/>
                      </a:moveTo>
                      <a:cubicBezTo>
                        <a:pt x="59" y="67"/>
                        <a:pt x="59" y="67"/>
                        <a:pt x="59" y="67"/>
                      </a:cubicBezTo>
                      <a:cubicBezTo>
                        <a:pt x="58" y="67"/>
                        <a:pt x="58" y="67"/>
                        <a:pt x="58" y="67"/>
                      </a:cubicBezTo>
                      <a:cubicBezTo>
                        <a:pt x="58" y="67"/>
                        <a:pt x="59" y="67"/>
                        <a:pt x="59" y="67"/>
                      </a:cubicBezTo>
                      <a:cubicBezTo>
                        <a:pt x="58" y="67"/>
                        <a:pt x="58" y="67"/>
                        <a:pt x="58" y="67"/>
                      </a:cubicBezTo>
                      <a:cubicBezTo>
                        <a:pt x="59" y="67"/>
                        <a:pt x="59" y="67"/>
                        <a:pt x="59" y="67"/>
                      </a:cubicBezTo>
                      <a:close/>
                      <a:moveTo>
                        <a:pt x="58" y="68"/>
                      </a:moveTo>
                      <a:cubicBezTo>
                        <a:pt x="57" y="68"/>
                        <a:pt x="57" y="69"/>
                        <a:pt x="57" y="69"/>
                      </a:cubicBezTo>
                      <a:cubicBezTo>
                        <a:pt x="57" y="69"/>
                        <a:pt x="57" y="69"/>
                        <a:pt x="57" y="69"/>
                      </a:cubicBezTo>
                      <a:cubicBezTo>
                        <a:pt x="57" y="69"/>
                        <a:pt x="57" y="69"/>
                        <a:pt x="57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7" y="69"/>
                        <a:pt x="57" y="69"/>
                        <a:pt x="57" y="69"/>
                      </a:cubicBezTo>
                      <a:cubicBezTo>
                        <a:pt x="57" y="69"/>
                        <a:pt x="58" y="69"/>
                        <a:pt x="58" y="68"/>
                      </a:cubicBezTo>
                      <a:cubicBezTo>
                        <a:pt x="57" y="68"/>
                        <a:pt x="57" y="69"/>
                        <a:pt x="57" y="68"/>
                      </a:cubicBezTo>
                      <a:cubicBezTo>
                        <a:pt x="57" y="68"/>
                        <a:pt x="58" y="68"/>
                        <a:pt x="58" y="68"/>
                      </a:cubicBezTo>
                      <a:close/>
                      <a:moveTo>
                        <a:pt x="58" y="70"/>
                      </a:move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8" y="69"/>
                        <a:pt x="57" y="69"/>
                        <a:pt x="58" y="70"/>
                      </a:cubicBezTo>
                      <a:close/>
                      <a:moveTo>
                        <a:pt x="59" y="69"/>
                      </a:moveTo>
                      <a:cubicBezTo>
                        <a:pt x="59" y="68"/>
                        <a:pt x="60" y="68"/>
                        <a:pt x="60" y="68"/>
                      </a:cubicBezTo>
                      <a:cubicBezTo>
                        <a:pt x="60" y="67"/>
                        <a:pt x="60" y="67"/>
                        <a:pt x="59" y="67"/>
                      </a:cubicBezTo>
                      <a:cubicBezTo>
                        <a:pt x="59" y="67"/>
                        <a:pt x="59" y="67"/>
                        <a:pt x="59" y="67"/>
                      </a:cubicBezTo>
                      <a:cubicBezTo>
                        <a:pt x="59" y="67"/>
                        <a:pt x="59" y="67"/>
                        <a:pt x="59" y="68"/>
                      </a:cubicBezTo>
                      <a:cubicBezTo>
                        <a:pt x="59" y="67"/>
                        <a:pt x="59" y="67"/>
                        <a:pt x="59" y="67"/>
                      </a:cubicBezTo>
                      <a:cubicBezTo>
                        <a:pt x="59" y="68"/>
                        <a:pt x="59" y="68"/>
                        <a:pt x="59" y="68"/>
                      </a:cubicBezTo>
                      <a:cubicBezTo>
                        <a:pt x="58" y="68"/>
                        <a:pt x="58" y="68"/>
                        <a:pt x="58" y="68"/>
                      </a:cubicBezTo>
                      <a:cubicBezTo>
                        <a:pt x="58" y="68"/>
                        <a:pt x="58" y="68"/>
                        <a:pt x="58" y="68"/>
                      </a:cubicBezTo>
                      <a:cubicBezTo>
                        <a:pt x="58" y="68"/>
                        <a:pt x="58" y="68"/>
                        <a:pt x="58" y="69"/>
                      </a:cubicBezTo>
                      <a:cubicBezTo>
                        <a:pt x="58" y="69"/>
                        <a:pt x="58" y="69"/>
                        <a:pt x="59" y="69"/>
                      </a:cubicBezTo>
                      <a:cubicBezTo>
                        <a:pt x="59" y="69"/>
                        <a:pt x="59" y="69"/>
                        <a:pt x="59" y="69"/>
                      </a:cubicBezTo>
                      <a:close/>
                      <a:moveTo>
                        <a:pt x="60" y="67"/>
                      </a:moveTo>
                      <a:cubicBezTo>
                        <a:pt x="60" y="67"/>
                        <a:pt x="60" y="67"/>
                        <a:pt x="60" y="67"/>
                      </a:cubicBezTo>
                      <a:cubicBezTo>
                        <a:pt x="60" y="67"/>
                        <a:pt x="60" y="67"/>
                        <a:pt x="60" y="67"/>
                      </a:cubicBezTo>
                      <a:close/>
                      <a:moveTo>
                        <a:pt x="63" y="65"/>
                      </a:moveTo>
                      <a:cubicBezTo>
                        <a:pt x="63" y="65"/>
                        <a:pt x="63" y="65"/>
                        <a:pt x="63" y="65"/>
                      </a:cubicBezTo>
                      <a:cubicBezTo>
                        <a:pt x="63" y="64"/>
                        <a:pt x="63" y="64"/>
                        <a:pt x="63" y="64"/>
                      </a:cubicBezTo>
                      <a:cubicBezTo>
                        <a:pt x="63" y="65"/>
                        <a:pt x="63" y="65"/>
                        <a:pt x="63" y="65"/>
                      </a:cubicBezTo>
                      <a:cubicBezTo>
                        <a:pt x="63" y="65"/>
                        <a:pt x="63" y="65"/>
                        <a:pt x="62" y="65"/>
                      </a:cubicBezTo>
                      <a:cubicBezTo>
                        <a:pt x="63" y="65"/>
                        <a:pt x="63" y="65"/>
                        <a:pt x="63" y="65"/>
                      </a:cubicBezTo>
                      <a:close/>
                      <a:moveTo>
                        <a:pt x="62" y="64"/>
                      </a:moveTo>
                      <a:cubicBezTo>
                        <a:pt x="63" y="64"/>
                        <a:pt x="63" y="64"/>
                        <a:pt x="63" y="64"/>
                      </a:cubicBezTo>
                      <a:cubicBezTo>
                        <a:pt x="63" y="64"/>
                        <a:pt x="63" y="65"/>
                        <a:pt x="63" y="64"/>
                      </a:cubicBezTo>
                      <a:cubicBezTo>
                        <a:pt x="63" y="64"/>
                        <a:pt x="63" y="64"/>
                        <a:pt x="63" y="64"/>
                      </a:cubicBezTo>
                      <a:cubicBezTo>
                        <a:pt x="63" y="64"/>
                        <a:pt x="62" y="64"/>
                        <a:pt x="62" y="64"/>
                      </a:cubicBezTo>
                      <a:close/>
                      <a:moveTo>
                        <a:pt x="64" y="62"/>
                      </a:moveTo>
                      <a:cubicBezTo>
                        <a:pt x="64" y="62"/>
                        <a:pt x="64" y="62"/>
                        <a:pt x="64" y="62"/>
                      </a:cubicBezTo>
                      <a:cubicBezTo>
                        <a:pt x="63" y="62"/>
                        <a:pt x="63" y="62"/>
                        <a:pt x="63" y="62"/>
                      </a:cubicBezTo>
                      <a:cubicBezTo>
                        <a:pt x="64" y="62"/>
                        <a:pt x="64" y="62"/>
                        <a:pt x="64" y="62"/>
                      </a:cubicBezTo>
                      <a:cubicBezTo>
                        <a:pt x="64" y="63"/>
                        <a:pt x="64" y="63"/>
                        <a:pt x="64" y="62"/>
                      </a:cubicBezTo>
                      <a:close/>
                      <a:moveTo>
                        <a:pt x="62" y="64"/>
                      </a:moveTo>
                      <a:cubicBezTo>
                        <a:pt x="62" y="64"/>
                        <a:pt x="62" y="64"/>
                        <a:pt x="62" y="64"/>
                      </a:cubicBezTo>
                      <a:cubicBezTo>
                        <a:pt x="62" y="64"/>
                        <a:pt x="62" y="64"/>
                        <a:pt x="62" y="64"/>
                      </a:cubicBezTo>
                      <a:close/>
                      <a:moveTo>
                        <a:pt x="64" y="62"/>
                      </a:moveTo>
                      <a:cubicBezTo>
                        <a:pt x="64" y="62"/>
                        <a:pt x="64" y="62"/>
                        <a:pt x="64" y="62"/>
                      </a:cubicBezTo>
                      <a:cubicBezTo>
                        <a:pt x="64" y="62"/>
                        <a:pt x="64" y="62"/>
                        <a:pt x="64" y="62"/>
                      </a:cubicBezTo>
                      <a:cubicBezTo>
                        <a:pt x="64" y="62"/>
                        <a:pt x="64" y="62"/>
                        <a:pt x="65" y="62"/>
                      </a:cubicBezTo>
                      <a:cubicBezTo>
                        <a:pt x="64" y="62"/>
                        <a:pt x="64" y="62"/>
                        <a:pt x="64" y="62"/>
                      </a:cubicBezTo>
                      <a:close/>
                      <a:moveTo>
                        <a:pt x="64" y="62"/>
                      </a:moveTo>
                      <a:cubicBezTo>
                        <a:pt x="64" y="62"/>
                        <a:pt x="64" y="62"/>
                        <a:pt x="64" y="62"/>
                      </a:cubicBezTo>
                      <a:cubicBezTo>
                        <a:pt x="65" y="62"/>
                        <a:pt x="65" y="62"/>
                        <a:pt x="65" y="62"/>
                      </a:cubicBezTo>
                      <a:cubicBezTo>
                        <a:pt x="64" y="61"/>
                        <a:pt x="65" y="61"/>
                        <a:pt x="64" y="61"/>
                      </a:cubicBezTo>
                      <a:cubicBezTo>
                        <a:pt x="64" y="61"/>
                        <a:pt x="65" y="61"/>
                        <a:pt x="64" y="61"/>
                      </a:cubicBezTo>
                      <a:cubicBezTo>
                        <a:pt x="64" y="61"/>
                        <a:pt x="64" y="61"/>
                        <a:pt x="64" y="61"/>
                      </a:cubicBezTo>
                      <a:cubicBezTo>
                        <a:pt x="64" y="61"/>
                        <a:pt x="64" y="61"/>
                        <a:pt x="64" y="62"/>
                      </a:cubicBezTo>
                      <a:close/>
                      <a:moveTo>
                        <a:pt x="63" y="63"/>
                      </a:moveTo>
                      <a:cubicBezTo>
                        <a:pt x="63" y="62"/>
                        <a:pt x="63" y="62"/>
                        <a:pt x="63" y="62"/>
                      </a:cubicBezTo>
                      <a:cubicBezTo>
                        <a:pt x="63" y="62"/>
                        <a:pt x="63" y="63"/>
                        <a:pt x="63" y="63"/>
                      </a:cubicBezTo>
                      <a:close/>
                      <a:moveTo>
                        <a:pt x="61" y="65"/>
                      </a:moveTo>
                      <a:cubicBezTo>
                        <a:pt x="61" y="65"/>
                        <a:pt x="62" y="65"/>
                        <a:pt x="61" y="64"/>
                      </a:cubicBezTo>
                      <a:cubicBezTo>
                        <a:pt x="61" y="64"/>
                        <a:pt x="61" y="64"/>
                        <a:pt x="61" y="65"/>
                      </a:cubicBezTo>
                      <a:close/>
                      <a:moveTo>
                        <a:pt x="59" y="66"/>
                      </a:moveTo>
                      <a:cubicBezTo>
                        <a:pt x="59" y="66"/>
                        <a:pt x="59" y="66"/>
                        <a:pt x="58" y="66"/>
                      </a:cubicBezTo>
                      <a:cubicBezTo>
                        <a:pt x="58" y="67"/>
                        <a:pt x="59" y="66"/>
                        <a:pt x="59" y="66"/>
                      </a:cubicBezTo>
                      <a:cubicBezTo>
                        <a:pt x="59" y="66"/>
                        <a:pt x="59" y="67"/>
                        <a:pt x="59" y="67"/>
                      </a:cubicBezTo>
                      <a:cubicBezTo>
                        <a:pt x="59" y="66"/>
                        <a:pt x="59" y="66"/>
                        <a:pt x="59" y="67"/>
                      </a:cubicBezTo>
                      <a:cubicBezTo>
                        <a:pt x="59" y="66"/>
                        <a:pt x="60" y="67"/>
                        <a:pt x="60" y="66"/>
                      </a:cubicBezTo>
                      <a:cubicBezTo>
                        <a:pt x="60" y="66"/>
                        <a:pt x="59" y="66"/>
                        <a:pt x="59" y="66"/>
                      </a:cubicBezTo>
                      <a:cubicBezTo>
                        <a:pt x="60" y="66"/>
                        <a:pt x="60" y="65"/>
                        <a:pt x="60" y="65"/>
                      </a:cubicBezTo>
                      <a:cubicBezTo>
                        <a:pt x="60" y="66"/>
                        <a:pt x="60" y="66"/>
                        <a:pt x="60" y="66"/>
                      </a:cubicBezTo>
                      <a:cubicBezTo>
                        <a:pt x="60" y="66"/>
                        <a:pt x="60" y="66"/>
                        <a:pt x="60" y="66"/>
                      </a:cubicBezTo>
                      <a:cubicBezTo>
                        <a:pt x="60" y="66"/>
                        <a:pt x="60" y="66"/>
                        <a:pt x="61" y="66"/>
                      </a:cubicBezTo>
                      <a:cubicBezTo>
                        <a:pt x="61" y="66"/>
                        <a:pt x="61" y="66"/>
                        <a:pt x="61" y="66"/>
                      </a:cubicBezTo>
                      <a:cubicBezTo>
                        <a:pt x="61" y="66"/>
                        <a:pt x="60" y="66"/>
                        <a:pt x="60" y="66"/>
                      </a:cubicBezTo>
                      <a:cubicBezTo>
                        <a:pt x="60" y="66"/>
                        <a:pt x="61" y="66"/>
                        <a:pt x="61" y="67"/>
                      </a:cubicBezTo>
                      <a:cubicBezTo>
                        <a:pt x="61" y="67"/>
                        <a:pt x="61" y="66"/>
                        <a:pt x="61" y="66"/>
                      </a:cubicBezTo>
                      <a:cubicBezTo>
                        <a:pt x="61" y="66"/>
                        <a:pt x="61" y="66"/>
                        <a:pt x="61" y="66"/>
                      </a:cubicBezTo>
                      <a:cubicBezTo>
                        <a:pt x="61" y="66"/>
                        <a:pt x="61" y="66"/>
                        <a:pt x="61" y="66"/>
                      </a:cubicBezTo>
                      <a:cubicBezTo>
                        <a:pt x="61" y="66"/>
                        <a:pt x="61" y="66"/>
                        <a:pt x="61" y="65"/>
                      </a:cubicBezTo>
                      <a:cubicBezTo>
                        <a:pt x="61" y="66"/>
                        <a:pt x="61" y="66"/>
                        <a:pt x="62" y="66"/>
                      </a:cubicBezTo>
                      <a:cubicBezTo>
                        <a:pt x="61" y="65"/>
                        <a:pt x="61" y="65"/>
                        <a:pt x="61" y="66"/>
                      </a:cubicBezTo>
                      <a:cubicBezTo>
                        <a:pt x="61" y="66"/>
                        <a:pt x="60" y="65"/>
                        <a:pt x="60" y="65"/>
                      </a:cubicBezTo>
                      <a:cubicBezTo>
                        <a:pt x="60" y="65"/>
                        <a:pt x="60" y="65"/>
                        <a:pt x="60" y="65"/>
                      </a:cubicBezTo>
                      <a:cubicBezTo>
                        <a:pt x="60" y="65"/>
                        <a:pt x="60" y="65"/>
                        <a:pt x="61" y="64"/>
                      </a:cubicBezTo>
                      <a:cubicBezTo>
                        <a:pt x="61" y="64"/>
                        <a:pt x="60" y="64"/>
                        <a:pt x="60" y="64"/>
                      </a:cubicBezTo>
                      <a:cubicBezTo>
                        <a:pt x="60" y="64"/>
                        <a:pt x="60" y="64"/>
                        <a:pt x="60" y="64"/>
                      </a:cubicBezTo>
                      <a:cubicBezTo>
                        <a:pt x="60" y="65"/>
                        <a:pt x="59" y="64"/>
                        <a:pt x="59" y="64"/>
                      </a:cubicBezTo>
                      <a:cubicBezTo>
                        <a:pt x="60" y="65"/>
                        <a:pt x="58" y="65"/>
                        <a:pt x="59" y="66"/>
                      </a:cubicBezTo>
                      <a:close/>
                      <a:moveTo>
                        <a:pt x="57" y="66"/>
                      </a:moveTo>
                      <a:cubicBezTo>
                        <a:pt x="58" y="67"/>
                        <a:pt x="57" y="67"/>
                        <a:pt x="58" y="67"/>
                      </a:cubicBezTo>
                      <a:cubicBezTo>
                        <a:pt x="58" y="67"/>
                        <a:pt x="58" y="67"/>
                        <a:pt x="58" y="66"/>
                      </a:cubicBezTo>
                      <a:cubicBezTo>
                        <a:pt x="58" y="66"/>
                        <a:pt x="58" y="67"/>
                        <a:pt x="58" y="67"/>
                      </a:cubicBezTo>
                      <a:cubicBezTo>
                        <a:pt x="58" y="66"/>
                        <a:pt x="58" y="66"/>
                        <a:pt x="57" y="66"/>
                      </a:cubicBezTo>
                      <a:close/>
                      <a:moveTo>
                        <a:pt x="57" y="67"/>
                      </a:moveTo>
                      <a:cubicBezTo>
                        <a:pt x="57" y="67"/>
                        <a:pt x="57" y="67"/>
                        <a:pt x="57" y="67"/>
                      </a:cubicBezTo>
                      <a:cubicBezTo>
                        <a:pt x="57" y="67"/>
                        <a:pt x="57" y="67"/>
                        <a:pt x="57" y="67"/>
                      </a:cubicBezTo>
                      <a:cubicBezTo>
                        <a:pt x="57" y="67"/>
                        <a:pt x="56" y="67"/>
                        <a:pt x="57" y="67"/>
                      </a:cubicBezTo>
                      <a:close/>
                      <a:moveTo>
                        <a:pt x="55" y="68"/>
                      </a:moveTo>
                      <a:cubicBezTo>
                        <a:pt x="55" y="68"/>
                        <a:pt x="55" y="69"/>
                        <a:pt x="55" y="69"/>
                      </a:cubicBezTo>
                      <a:cubicBezTo>
                        <a:pt x="55" y="69"/>
                        <a:pt x="55" y="69"/>
                        <a:pt x="55" y="68"/>
                      </a:cubicBezTo>
                      <a:close/>
                      <a:moveTo>
                        <a:pt x="55" y="68"/>
                      </a:moveTo>
                      <a:cubicBezTo>
                        <a:pt x="55" y="68"/>
                        <a:pt x="55" y="67"/>
                        <a:pt x="55" y="68"/>
                      </a:cubicBezTo>
                      <a:cubicBezTo>
                        <a:pt x="55" y="68"/>
                        <a:pt x="55" y="68"/>
                        <a:pt x="55" y="68"/>
                      </a:cubicBezTo>
                      <a:cubicBezTo>
                        <a:pt x="55" y="68"/>
                        <a:pt x="55" y="68"/>
                        <a:pt x="55" y="67"/>
                      </a:cubicBezTo>
                      <a:cubicBezTo>
                        <a:pt x="55" y="67"/>
                        <a:pt x="54" y="67"/>
                        <a:pt x="54" y="67"/>
                      </a:cubicBezTo>
                      <a:cubicBezTo>
                        <a:pt x="54" y="68"/>
                        <a:pt x="54" y="68"/>
                        <a:pt x="55" y="68"/>
                      </a:cubicBezTo>
                      <a:cubicBezTo>
                        <a:pt x="54" y="68"/>
                        <a:pt x="54" y="68"/>
                        <a:pt x="55" y="68"/>
                      </a:cubicBezTo>
                      <a:cubicBezTo>
                        <a:pt x="55" y="68"/>
                        <a:pt x="55" y="68"/>
                        <a:pt x="55" y="68"/>
                      </a:cubicBezTo>
                      <a:cubicBezTo>
                        <a:pt x="55" y="68"/>
                        <a:pt x="55" y="68"/>
                        <a:pt x="55" y="68"/>
                      </a:cubicBezTo>
                      <a:close/>
                      <a:moveTo>
                        <a:pt x="57" y="65"/>
                      </a:moveTo>
                      <a:cubicBezTo>
                        <a:pt x="57" y="66"/>
                        <a:pt x="56" y="66"/>
                        <a:pt x="57" y="66"/>
                      </a:cubicBezTo>
                      <a:cubicBezTo>
                        <a:pt x="57" y="65"/>
                        <a:pt x="57" y="66"/>
                        <a:pt x="57" y="65"/>
                      </a:cubicBezTo>
                      <a:cubicBezTo>
                        <a:pt x="57" y="65"/>
                        <a:pt x="57" y="65"/>
                        <a:pt x="57" y="65"/>
                      </a:cubicBezTo>
                      <a:cubicBezTo>
                        <a:pt x="57" y="65"/>
                        <a:pt x="57" y="65"/>
                        <a:pt x="57" y="65"/>
                      </a:cubicBezTo>
                      <a:close/>
                      <a:moveTo>
                        <a:pt x="55" y="67"/>
                      </a:moveTo>
                      <a:cubicBezTo>
                        <a:pt x="55" y="67"/>
                        <a:pt x="55" y="67"/>
                        <a:pt x="55" y="67"/>
                      </a:cubicBezTo>
                      <a:cubicBezTo>
                        <a:pt x="55" y="67"/>
                        <a:pt x="55" y="67"/>
                        <a:pt x="56" y="67"/>
                      </a:cubicBezTo>
                      <a:cubicBezTo>
                        <a:pt x="55" y="67"/>
                        <a:pt x="55" y="67"/>
                        <a:pt x="55" y="67"/>
                      </a:cubicBezTo>
                      <a:cubicBezTo>
                        <a:pt x="55" y="67"/>
                        <a:pt x="55" y="67"/>
                        <a:pt x="55" y="67"/>
                      </a:cubicBezTo>
                      <a:close/>
                      <a:moveTo>
                        <a:pt x="55" y="66"/>
                      </a:moveTo>
                      <a:cubicBezTo>
                        <a:pt x="55" y="66"/>
                        <a:pt x="56" y="66"/>
                        <a:pt x="56" y="66"/>
                      </a:cubicBezTo>
                      <a:cubicBezTo>
                        <a:pt x="55" y="66"/>
                        <a:pt x="55" y="66"/>
                        <a:pt x="55" y="66"/>
                      </a:cubicBezTo>
                      <a:close/>
                      <a:moveTo>
                        <a:pt x="55" y="67"/>
                      </a:moveTo>
                      <a:cubicBezTo>
                        <a:pt x="55" y="66"/>
                        <a:pt x="55" y="66"/>
                        <a:pt x="55" y="66"/>
                      </a:cubicBezTo>
                      <a:cubicBezTo>
                        <a:pt x="54" y="66"/>
                        <a:pt x="54" y="66"/>
                        <a:pt x="55" y="67"/>
                      </a:cubicBezTo>
                      <a:cubicBezTo>
                        <a:pt x="55" y="66"/>
                        <a:pt x="55" y="67"/>
                        <a:pt x="55" y="67"/>
                      </a:cubicBezTo>
                      <a:close/>
                      <a:moveTo>
                        <a:pt x="52" y="69"/>
                      </a:moveTo>
                      <a:cubicBezTo>
                        <a:pt x="53" y="69"/>
                        <a:pt x="52" y="69"/>
                        <a:pt x="52" y="69"/>
                      </a:cubicBezTo>
                      <a:cubicBezTo>
                        <a:pt x="53" y="69"/>
                        <a:pt x="53" y="69"/>
                        <a:pt x="52" y="69"/>
                      </a:cubicBezTo>
                      <a:close/>
                      <a:moveTo>
                        <a:pt x="51" y="70"/>
                      </a:moveTo>
                      <a:cubicBezTo>
                        <a:pt x="51" y="70"/>
                        <a:pt x="51" y="70"/>
                        <a:pt x="51" y="70"/>
                      </a:cubicBezTo>
                      <a:cubicBezTo>
                        <a:pt x="51" y="70"/>
                        <a:pt x="51" y="70"/>
                        <a:pt x="51" y="70"/>
                      </a:cubicBezTo>
                      <a:cubicBezTo>
                        <a:pt x="51" y="70"/>
                        <a:pt x="51" y="70"/>
                        <a:pt x="51" y="70"/>
                      </a:cubicBezTo>
                      <a:cubicBezTo>
                        <a:pt x="51" y="70"/>
                        <a:pt x="51" y="70"/>
                        <a:pt x="51" y="70"/>
                      </a:cubicBezTo>
                      <a:cubicBezTo>
                        <a:pt x="51" y="69"/>
                        <a:pt x="51" y="70"/>
                        <a:pt x="51" y="69"/>
                      </a:cubicBezTo>
                      <a:cubicBezTo>
                        <a:pt x="50" y="70"/>
                        <a:pt x="51" y="70"/>
                        <a:pt x="51" y="70"/>
                      </a:cubicBezTo>
                      <a:close/>
                      <a:moveTo>
                        <a:pt x="50" y="70"/>
                      </a:moveTo>
                      <a:cubicBezTo>
                        <a:pt x="50" y="70"/>
                        <a:pt x="50" y="70"/>
                        <a:pt x="50" y="70"/>
                      </a:cubicBezTo>
                      <a:cubicBezTo>
                        <a:pt x="51" y="70"/>
                        <a:pt x="51" y="70"/>
                        <a:pt x="50" y="70"/>
                      </a:cubicBezTo>
                      <a:cubicBezTo>
                        <a:pt x="51" y="70"/>
                        <a:pt x="50" y="70"/>
                        <a:pt x="50" y="70"/>
                      </a:cubicBezTo>
                      <a:cubicBezTo>
                        <a:pt x="50" y="70"/>
                        <a:pt x="50" y="70"/>
                        <a:pt x="50" y="70"/>
                      </a:cubicBezTo>
                      <a:close/>
                      <a:moveTo>
                        <a:pt x="50" y="70"/>
                      </a:moveTo>
                      <a:cubicBezTo>
                        <a:pt x="50" y="70"/>
                        <a:pt x="49" y="70"/>
                        <a:pt x="50" y="71"/>
                      </a:cubicBezTo>
                      <a:cubicBezTo>
                        <a:pt x="50" y="70"/>
                        <a:pt x="50" y="70"/>
                        <a:pt x="50" y="70"/>
                      </a:cubicBezTo>
                      <a:cubicBezTo>
                        <a:pt x="50" y="70"/>
                        <a:pt x="50" y="70"/>
                        <a:pt x="50" y="70"/>
                      </a:cubicBezTo>
                      <a:close/>
                      <a:moveTo>
                        <a:pt x="50" y="69"/>
                      </a:moveTo>
                      <a:cubicBezTo>
                        <a:pt x="50" y="69"/>
                        <a:pt x="51" y="69"/>
                        <a:pt x="51" y="68"/>
                      </a:cubicBezTo>
                      <a:cubicBezTo>
                        <a:pt x="50" y="69"/>
                        <a:pt x="50" y="69"/>
                        <a:pt x="50" y="69"/>
                      </a:cubicBezTo>
                      <a:close/>
                      <a:moveTo>
                        <a:pt x="47" y="72"/>
                      </a:moveTo>
                      <a:cubicBezTo>
                        <a:pt x="47" y="72"/>
                        <a:pt x="47" y="72"/>
                        <a:pt x="47" y="72"/>
                      </a:cubicBezTo>
                      <a:cubicBezTo>
                        <a:pt x="48" y="72"/>
                        <a:pt x="48" y="72"/>
                        <a:pt x="48" y="72"/>
                      </a:cubicBezTo>
                      <a:cubicBezTo>
                        <a:pt x="48" y="73"/>
                        <a:pt x="48" y="73"/>
                        <a:pt x="48" y="73"/>
                      </a:cubicBezTo>
                      <a:cubicBezTo>
                        <a:pt x="48" y="73"/>
                        <a:pt x="48" y="73"/>
                        <a:pt x="48" y="73"/>
                      </a:cubicBezTo>
                      <a:cubicBezTo>
                        <a:pt x="48" y="73"/>
                        <a:pt x="48" y="73"/>
                        <a:pt x="48" y="73"/>
                      </a:cubicBezTo>
                      <a:cubicBezTo>
                        <a:pt x="48" y="73"/>
                        <a:pt x="48" y="73"/>
                        <a:pt x="48" y="73"/>
                      </a:cubicBezTo>
                      <a:cubicBezTo>
                        <a:pt x="48" y="72"/>
                        <a:pt x="48" y="72"/>
                        <a:pt x="48" y="72"/>
                      </a:cubicBezTo>
                      <a:cubicBezTo>
                        <a:pt x="48" y="72"/>
                        <a:pt x="48" y="72"/>
                        <a:pt x="48" y="73"/>
                      </a:cubicBezTo>
                      <a:cubicBezTo>
                        <a:pt x="49" y="72"/>
                        <a:pt x="49" y="72"/>
                        <a:pt x="49" y="72"/>
                      </a:cubicBezTo>
                      <a:cubicBezTo>
                        <a:pt x="49" y="72"/>
                        <a:pt x="49" y="72"/>
                        <a:pt x="49" y="71"/>
                      </a:cubicBezTo>
                      <a:cubicBezTo>
                        <a:pt x="49" y="72"/>
                        <a:pt x="48" y="71"/>
                        <a:pt x="48" y="71"/>
                      </a:cubicBezTo>
                      <a:cubicBezTo>
                        <a:pt x="49" y="72"/>
                        <a:pt x="48" y="72"/>
                        <a:pt x="48" y="72"/>
                      </a:cubicBezTo>
                      <a:cubicBezTo>
                        <a:pt x="48" y="72"/>
                        <a:pt x="48" y="72"/>
                        <a:pt x="48" y="71"/>
                      </a:cubicBezTo>
                      <a:cubicBezTo>
                        <a:pt x="48" y="72"/>
                        <a:pt x="47" y="71"/>
                        <a:pt x="47" y="72"/>
                      </a:cubicBezTo>
                      <a:cubicBezTo>
                        <a:pt x="48" y="72"/>
                        <a:pt x="47" y="72"/>
                        <a:pt x="47" y="72"/>
                      </a:cubicBezTo>
                      <a:close/>
                      <a:moveTo>
                        <a:pt x="44" y="73"/>
                      </a:moveTo>
                      <a:cubicBezTo>
                        <a:pt x="44" y="73"/>
                        <a:pt x="44" y="73"/>
                        <a:pt x="44" y="73"/>
                      </a:cubicBezTo>
                      <a:cubicBezTo>
                        <a:pt x="44" y="73"/>
                        <a:pt x="44" y="73"/>
                        <a:pt x="44" y="73"/>
                      </a:cubicBezTo>
                      <a:cubicBezTo>
                        <a:pt x="44" y="73"/>
                        <a:pt x="44" y="73"/>
                        <a:pt x="44" y="73"/>
                      </a:cubicBezTo>
                      <a:cubicBezTo>
                        <a:pt x="44" y="73"/>
                        <a:pt x="44" y="73"/>
                        <a:pt x="44" y="73"/>
                      </a:cubicBezTo>
                      <a:close/>
                      <a:moveTo>
                        <a:pt x="54" y="63"/>
                      </a:moveTo>
                      <a:cubicBezTo>
                        <a:pt x="54" y="63"/>
                        <a:pt x="54" y="63"/>
                        <a:pt x="54" y="63"/>
                      </a:cubicBezTo>
                      <a:cubicBezTo>
                        <a:pt x="55" y="63"/>
                        <a:pt x="54" y="63"/>
                        <a:pt x="54" y="63"/>
                      </a:cubicBezTo>
                      <a:close/>
                      <a:moveTo>
                        <a:pt x="61" y="50"/>
                      </a:moveTo>
                      <a:cubicBezTo>
                        <a:pt x="61" y="50"/>
                        <a:pt x="61" y="50"/>
                        <a:pt x="61" y="50"/>
                      </a:cubicBezTo>
                      <a:cubicBezTo>
                        <a:pt x="61" y="50"/>
                        <a:pt x="61" y="49"/>
                        <a:pt x="61" y="50"/>
                      </a:cubicBezTo>
                      <a:cubicBezTo>
                        <a:pt x="61" y="49"/>
                        <a:pt x="60" y="49"/>
                        <a:pt x="61" y="49"/>
                      </a:cubicBezTo>
                      <a:cubicBezTo>
                        <a:pt x="61" y="49"/>
                        <a:pt x="61" y="50"/>
                        <a:pt x="61" y="50"/>
                      </a:cubicBezTo>
                      <a:close/>
                      <a:moveTo>
                        <a:pt x="53" y="42"/>
                      </a:moveTo>
                      <a:cubicBezTo>
                        <a:pt x="53" y="43"/>
                        <a:pt x="53" y="42"/>
                        <a:pt x="53" y="43"/>
                      </a:cubicBezTo>
                      <a:cubicBezTo>
                        <a:pt x="53" y="43"/>
                        <a:pt x="53" y="43"/>
                        <a:pt x="53" y="43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lose/>
                      <a:moveTo>
                        <a:pt x="64" y="53"/>
                      </a:moveTo>
                      <a:cubicBezTo>
                        <a:pt x="63" y="53"/>
                        <a:pt x="64" y="53"/>
                        <a:pt x="63" y="52"/>
                      </a:cubicBezTo>
                      <a:cubicBezTo>
                        <a:pt x="63" y="52"/>
                        <a:pt x="63" y="52"/>
                        <a:pt x="63" y="52"/>
                      </a:cubicBezTo>
                      <a:cubicBezTo>
                        <a:pt x="63" y="52"/>
                        <a:pt x="63" y="52"/>
                        <a:pt x="64" y="52"/>
                      </a:cubicBezTo>
                      <a:cubicBezTo>
                        <a:pt x="64" y="52"/>
                        <a:pt x="64" y="52"/>
                        <a:pt x="64" y="52"/>
                      </a:cubicBezTo>
                      <a:cubicBezTo>
                        <a:pt x="63" y="52"/>
                        <a:pt x="64" y="52"/>
                        <a:pt x="64" y="53"/>
                      </a:cubicBezTo>
                      <a:cubicBezTo>
                        <a:pt x="64" y="53"/>
                        <a:pt x="64" y="52"/>
                        <a:pt x="64" y="52"/>
                      </a:cubicBezTo>
                      <a:cubicBezTo>
                        <a:pt x="64" y="53"/>
                        <a:pt x="64" y="53"/>
                        <a:pt x="64" y="53"/>
                      </a:cubicBezTo>
                      <a:close/>
                      <a:moveTo>
                        <a:pt x="61" y="51"/>
                      </a:moveTo>
                      <a:cubicBezTo>
                        <a:pt x="61" y="51"/>
                        <a:pt x="61" y="51"/>
                        <a:pt x="62" y="50"/>
                      </a:cubicBezTo>
                      <a:cubicBezTo>
                        <a:pt x="62" y="51"/>
                        <a:pt x="62" y="51"/>
                        <a:pt x="63" y="51"/>
                      </a:cubicBezTo>
                      <a:cubicBezTo>
                        <a:pt x="63" y="52"/>
                        <a:pt x="63" y="52"/>
                        <a:pt x="63" y="52"/>
                      </a:cubicBezTo>
                      <a:cubicBezTo>
                        <a:pt x="63" y="52"/>
                        <a:pt x="63" y="52"/>
                        <a:pt x="63" y="52"/>
                      </a:cubicBezTo>
                      <a:cubicBezTo>
                        <a:pt x="63" y="52"/>
                        <a:pt x="63" y="52"/>
                        <a:pt x="63" y="52"/>
                      </a:cubicBezTo>
                      <a:cubicBezTo>
                        <a:pt x="63" y="52"/>
                        <a:pt x="63" y="52"/>
                        <a:pt x="63" y="51"/>
                      </a:cubicBezTo>
                      <a:cubicBezTo>
                        <a:pt x="62" y="51"/>
                        <a:pt x="62" y="52"/>
                        <a:pt x="62" y="51"/>
                      </a:cubicBezTo>
                      <a:cubicBezTo>
                        <a:pt x="62" y="52"/>
                        <a:pt x="62" y="52"/>
                        <a:pt x="62" y="52"/>
                      </a:cubicBezTo>
                      <a:cubicBezTo>
                        <a:pt x="62" y="52"/>
                        <a:pt x="62" y="52"/>
                        <a:pt x="61" y="51"/>
                      </a:cubicBezTo>
                      <a:cubicBezTo>
                        <a:pt x="61" y="52"/>
                        <a:pt x="62" y="52"/>
                        <a:pt x="62" y="52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1" y="52"/>
                        <a:pt x="61" y="52"/>
                        <a:pt x="60" y="52"/>
                      </a:cubicBezTo>
                      <a:cubicBezTo>
                        <a:pt x="61" y="51"/>
                        <a:pt x="60" y="51"/>
                        <a:pt x="61" y="51"/>
                      </a:cubicBezTo>
                      <a:close/>
                      <a:moveTo>
                        <a:pt x="66" y="55"/>
                      </a:moveTo>
                      <a:cubicBezTo>
                        <a:pt x="66" y="55"/>
                        <a:pt x="66" y="55"/>
                        <a:pt x="65" y="54"/>
                      </a:cubicBezTo>
                      <a:cubicBezTo>
                        <a:pt x="65" y="54"/>
                        <a:pt x="65" y="54"/>
                        <a:pt x="65" y="54"/>
                      </a:cubicBezTo>
                      <a:cubicBezTo>
                        <a:pt x="66" y="54"/>
                        <a:pt x="66" y="55"/>
                        <a:pt x="66" y="55"/>
                      </a:cubicBezTo>
                      <a:close/>
                      <a:moveTo>
                        <a:pt x="52" y="42"/>
                      </a:moveTo>
                      <a:cubicBezTo>
                        <a:pt x="53" y="42"/>
                        <a:pt x="52" y="42"/>
                        <a:pt x="52" y="42"/>
                      </a:cubicBezTo>
                      <a:cubicBezTo>
                        <a:pt x="52" y="42"/>
                        <a:pt x="52" y="42"/>
                        <a:pt x="52" y="42"/>
                      </a:cubicBezTo>
                      <a:cubicBezTo>
                        <a:pt x="52" y="42"/>
                        <a:pt x="52" y="42"/>
                        <a:pt x="52" y="42"/>
                      </a:cubicBezTo>
                      <a:cubicBezTo>
                        <a:pt x="52" y="42"/>
                        <a:pt x="52" y="42"/>
                        <a:pt x="52" y="42"/>
                      </a:cubicBezTo>
                      <a:close/>
                      <a:moveTo>
                        <a:pt x="63" y="58"/>
                      </a:moveTo>
                      <a:cubicBezTo>
                        <a:pt x="63" y="58"/>
                        <a:pt x="63" y="58"/>
                        <a:pt x="63" y="58"/>
                      </a:cubicBezTo>
                      <a:cubicBezTo>
                        <a:pt x="63" y="58"/>
                        <a:pt x="64" y="58"/>
                        <a:pt x="64" y="58"/>
                      </a:cubicBezTo>
                      <a:cubicBezTo>
                        <a:pt x="63" y="58"/>
                        <a:pt x="63" y="57"/>
                        <a:pt x="63" y="57"/>
                      </a:cubicBezTo>
                      <a:cubicBezTo>
                        <a:pt x="62" y="56"/>
                        <a:pt x="62" y="57"/>
                        <a:pt x="61" y="58"/>
                      </a:cubicBezTo>
                      <a:cubicBezTo>
                        <a:pt x="61" y="58"/>
                        <a:pt x="61" y="57"/>
                        <a:pt x="61" y="58"/>
                      </a:cubicBezTo>
                      <a:cubicBezTo>
                        <a:pt x="61" y="57"/>
                        <a:pt x="62" y="57"/>
                        <a:pt x="61" y="57"/>
                      </a:cubicBezTo>
                      <a:cubicBezTo>
                        <a:pt x="61" y="57"/>
                        <a:pt x="62" y="57"/>
                        <a:pt x="62" y="56"/>
                      </a:cubicBezTo>
                      <a:cubicBezTo>
                        <a:pt x="62" y="56"/>
                        <a:pt x="62" y="57"/>
                        <a:pt x="62" y="57"/>
                      </a:cubicBezTo>
                      <a:cubicBezTo>
                        <a:pt x="62" y="56"/>
                        <a:pt x="63" y="57"/>
                        <a:pt x="63" y="56"/>
                      </a:cubicBezTo>
                      <a:cubicBezTo>
                        <a:pt x="63" y="56"/>
                        <a:pt x="63" y="56"/>
                        <a:pt x="62" y="56"/>
                      </a:cubicBezTo>
                      <a:cubicBezTo>
                        <a:pt x="62" y="56"/>
                        <a:pt x="62" y="56"/>
                        <a:pt x="62" y="56"/>
                      </a:cubicBezTo>
                      <a:cubicBezTo>
                        <a:pt x="63" y="56"/>
                        <a:pt x="63" y="56"/>
                        <a:pt x="63" y="56"/>
                      </a:cubicBezTo>
                      <a:cubicBezTo>
                        <a:pt x="63" y="56"/>
                        <a:pt x="62" y="56"/>
                        <a:pt x="63" y="57"/>
                      </a:cubicBezTo>
                      <a:cubicBezTo>
                        <a:pt x="63" y="56"/>
                        <a:pt x="64" y="57"/>
                        <a:pt x="63" y="56"/>
                      </a:cubicBezTo>
                      <a:cubicBezTo>
                        <a:pt x="64" y="56"/>
                        <a:pt x="64" y="56"/>
                        <a:pt x="64" y="56"/>
                      </a:cubicBezTo>
                      <a:cubicBezTo>
                        <a:pt x="65" y="56"/>
                        <a:pt x="64" y="55"/>
                        <a:pt x="65" y="55"/>
                      </a:cubicBezTo>
                      <a:cubicBezTo>
                        <a:pt x="65" y="55"/>
                        <a:pt x="65" y="55"/>
                        <a:pt x="65" y="55"/>
                      </a:cubicBezTo>
                      <a:cubicBezTo>
                        <a:pt x="65" y="55"/>
                        <a:pt x="65" y="54"/>
                        <a:pt x="65" y="55"/>
                      </a:cubicBezTo>
                      <a:cubicBezTo>
                        <a:pt x="65" y="55"/>
                        <a:pt x="65" y="54"/>
                        <a:pt x="65" y="54"/>
                      </a:cubicBezTo>
                      <a:cubicBezTo>
                        <a:pt x="65" y="55"/>
                        <a:pt x="66" y="55"/>
                        <a:pt x="66" y="55"/>
                      </a:cubicBezTo>
                      <a:cubicBezTo>
                        <a:pt x="65" y="55"/>
                        <a:pt x="65" y="55"/>
                        <a:pt x="65" y="55"/>
                      </a:cubicBezTo>
                      <a:cubicBezTo>
                        <a:pt x="65" y="55"/>
                        <a:pt x="65" y="55"/>
                        <a:pt x="65" y="55"/>
                      </a:cubicBezTo>
                      <a:cubicBezTo>
                        <a:pt x="65" y="55"/>
                        <a:pt x="65" y="56"/>
                        <a:pt x="65" y="56"/>
                      </a:cubicBezTo>
                      <a:cubicBezTo>
                        <a:pt x="65" y="56"/>
                        <a:pt x="65" y="55"/>
                        <a:pt x="66" y="55"/>
                      </a:cubicBezTo>
                      <a:cubicBezTo>
                        <a:pt x="66" y="56"/>
                        <a:pt x="65" y="56"/>
                        <a:pt x="65" y="56"/>
                      </a:cubicBezTo>
                      <a:cubicBezTo>
                        <a:pt x="65" y="56"/>
                        <a:pt x="64" y="56"/>
                        <a:pt x="64" y="56"/>
                      </a:cubicBezTo>
                      <a:cubicBezTo>
                        <a:pt x="64" y="56"/>
                        <a:pt x="65" y="56"/>
                        <a:pt x="65" y="56"/>
                      </a:cubicBezTo>
                      <a:cubicBezTo>
                        <a:pt x="65" y="57"/>
                        <a:pt x="64" y="57"/>
                        <a:pt x="65" y="57"/>
                      </a:cubicBezTo>
                      <a:cubicBezTo>
                        <a:pt x="64" y="57"/>
                        <a:pt x="64" y="57"/>
                        <a:pt x="64" y="57"/>
                      </a:cubicBezTo>
                      <a:cubicBezTo>
                        <a:pt x="64" y="57"/>
                        <a:pt x="64" y="57"/>
                        <a:pt x="64" y="58"/>
                      </a:cubicBezTo>
                      <a:cubicBezTo>
                        <a:pt x="64" y="58"/>
                        <a:pt x="64" y="57"/>
                        <a:pt x="65" y="58"/>
                      </a:cubicBezTo>
                      <a:cubicBezTo>
                        <a:pt x="64" y="58"/>
                        <a:pt x="64" y="58"/>
                        <a:pt x="64" y="58"/>
                      </a:cubicBezTo>
                      <a:cubicBezTo>
                        <a:pt x="64" y="58"/>
                        <a:pt x="64" y="58"/>
                        <a:pt x="64" y="58"/>
                      </a:cubicBezTo>
                      <a:cubicBezTo>
                        <a:pt x="64" y="58"/>
                        <a:pt x="64" y="58"/>
                        <a:pt x="64" y="58"/>
                      </a:cubicBezTo>
                      <a:cubicBezTo>
                        <a:pt x="64" y="58"/>
                        <a:pt x="64" y="58"/>
                        <a:pt x="64" y="58"/>
                      </a:cubicBezTo>
                      <a:cubicBezTo>
                        <a:pt x="64" y="58"/>
                        <a:pt x="63" y="58"/>
                        <a:pt x="63" y="58"/>
                      </a:cubicBezTo>
                      <a:cubicBezTo>
                        <a:pt x="63" y="58"/>
                        <a:pt x="63" y="58"/>
                        <a:pt x="63" y="58"/>
                      </a:cubicBezTo>
                      <a:cubicBezTo>
                        <a:pt x="63" y="58"/>
                        <a:pt x="63" y="58"/>
                        <a:pt x="63" y="58"/>
                      </a:cubicBezTo>
                      <a:close/>
                      <a:moveTo>
                        <a:pt x="64" y="56"/>
                      </a:moveTo>
                      <a:cubicBezTo>
                        <a:pt x="64" y="57"/>
                        <a:pt x="64" y="56"/>
                        <a:pt x="64" y="57"/>
                      </a:cubicBezTo>
                      <a:cubicBezTo>
                        <a:pt x="64" y="57"/>
                        <a:pt x="64" y="56"/>
                        <a:pt x="64" y="56"/>
                      </a:cubicBezTo>
                      <a:cubicBezTo>
                        <a:pt x="64" y="57"/>
                        <a:pt x="64" y="57"/>
                        <a:pt x="64" y="57"/>
                      </a:cubicBezTo>
                      <a:cubicBezTo>
                        <a:pt x="64" y="57"/>
                        <a:pt x="65" y="57"/>
                        <a:pt x="64" y="56"/>
                      </a:cubicBezTo>
                      <a:close/>
                      <a:moveTo>
                        <a:pt x="57" y="48"/>
                      </a:moveTo>
                      <a:cubicBezTo>
                        <a:pt x="58" y="48"/>
                        <a:pt x="58" y="48"/>
                        <a:pt x="58" y="48"/>
                      </a:cubicBezTo>
                      <a:cubicBezTo>
                        <a:pt x="58" y="48"/>
                        <a:pt x="58" y="49"/>
                        <a:pt x="58" y="49"/>
                      </a:cubicBezTo>
                      <a:cubicBezTo>
                        <a:pt x="58" y="49"/>
                        <a:pt x="58" y="49"/>
                        <a:pt x="58" y="48"/>
                      </a:cubicBezTo>
                      <a:cubicBezTo>
                        <a:pt x="57" y="48"/>
                        <a:pt x="57" y="49"/>
                        <a:pt x="57" y="49"/>
                      </a:cubicBezTo>
                      <a:cubicBezTo>
                        <a:pt x="57" y="49"/>
                        <a:pt x="57" y="49"/>
                        <a:pt x="57" y="49"/>
                      </a:cubicBezTo>
                      <a:cubicBezTo>
                        <a:pt x="57" y="48"/>
                        <a:pt x="57" y="48"/>
                        <a:pt x="57" y="48"/>
                      </a:cubicBezTo>
                      <a:close/>
                      <a:moveTo>
                        <a:pt x="53" y="44"/>
                      </a:moveTo>
                      <a:cubicBezTo>
                        <a:pt x="53" y="44"/>
                        <a:pt x="53" y="44"/>
                        <a:pt x="53" y="44"/>
                      </a:cubicBezTo>
                      <a:cubicBezTo>
                        <a:pt x="53" y="44"/>
                        <a:pt x="53" y="44"/>
                        <a:pt x="53" y="44"/>
                      </a:cubicBezTo>
                      <a:cubicBezTo>
                        <a:pt x="53" y="44"/>
                        <a:pt x="53" y="45"/>
                        <a:pt x="53" y="44"/>
                      </a:cubicBezTo>
                      <a:cubicBezTo>
                        <a:pt x="53" y="45"/>
                        <a:pt x="53" y="45"/>
                        <a:pt x="53" y="45"/>
                      </a:cubicBezTo>
                      <a:cubicBezTo>
                        <a:pt x="53" y="45"/>
                        <a:pt x="53" y="45"/>
                        <a:pt x="53" y="45"/>
                      </a:cubicBezTo>
                      <a:cubicBezTo>
                        <a:pt x="53" y="45"/>
                        <a:pt x="53" y="45"/>
                        <a:pt x="53" y="45"/>
                      </a:cubicBezTo>
                      <a:cubicBezTo>
                        <a:pt x="53" y="45"/>
                        <a:pt x="53" y="46"/>
                        <a:pt x="52" y="45"/>
                      </a:cubicBezTo>
                      <a:cubicBezTo>
                        <a:pt x="53" y="45"/>
                        <a:pt x="53" y="44"/>
                        <a:pt x="53" y="44"/>
                      </a:cubicBezTo>
                      <a:close/>
                      <a:moveTo>
                        <a:pt x="54" y="45"/>
                      </a:moveTo>
                      <a:cubicBezTo>
                        <a:pt x="54" y="45"/>
                        <a:pt x="54" y="45"/>
                        <a:pt x="55" y="46"/>
                      </a:cubicBezTo>
                      <a:cubicBezTo>
                        <a:pt x="54" y="46"/>
                        <a:pt x="55" y="46"/>
                        <a:pt x="54" y="46"/>
                      </a:cubicBezTo>
                      <a:cubicBezTo>
                        <a:pt x="55" y="47"/>
                        <a:pt x="55" y="46"/>
                        <a:pt x="55" y="47"/>
                      </a:cubicBezTo>
                      <a:cubicBezTo>
                        <a:pt x="55" y="47"/>
                        <a:pt x="55" y="46"/>
                        <a:pt x="55" y="46"/>
                      </a:cubicBezTo>
                      <a:cubicBezTo>
                        <a:pt x="56" y="47"/>
                        <a:pt x="55" y="46"/>
                        <a:pt x="55" y="47"/>
                      </a:cubicBezTo>
                      <a:cubicBezTo>
                        <a:pt x="55" y="47"/>
                        <a:pt x="56" y="48"/>
                        <a:pt x="56" y="48"/>
                      </a:cubicBezTo>
                      <a:cubicBezTo>
                        <a:pt x="56" y="48"/>
                        <a:pt x="56" y="48"/>
                        <a:pt x="56" y="47"/>
                      </a:cubicBezTo>
                      <a:cubicBezTo>
                        <a:pt x="55" y="48"/>
                        <a:pt x="56" y="48"/>
                        <a:pt x="56" y="48"/>
                      </a:cubicBezTo>
                      <a:cubicBezTo>
                        <a:pt x="55" y="48"/>
                        <a:pt x="55" y="48"/>
                        <a:pt x="55" y="47"/>
                      </a:cubicBezTo>
                      <a:cubicBezTo>
                        <a:pt x="55" y="47"/>
                        <a:pt x="55" y="48"/>
                        <a:pt x="54" y="48"/>
                      </a:cubicBezTo>
                      <a:cubicBezTo>
                        <a:pt x="54" y="48"/>
                        <a:pt x="54" y="48"/>
                        <a:pt x="55" y="48"/>
                      </a:cubicBezTo>
                      <a:cubicBezTo>
                        <a:pt x="54" y="47"/>
                        <a:pt x="54" y="47"/>
                        <a:pt x="54" y="47"/>
                      </a:cubicBezTo>
                      <a:cubicBezTo>
                        <a:pt x="54" y="47"/>
                        <a:pt x="54" y="47"/>
                        <a:pt x="54" y="47"/>
                      </a:cubicBezTo>
                      <a:cubicBezTo>
                        <a:pt x="54" y="47"/>
                        <a:pt x="55" y="47"/>
                        <a:pt x="55" y="47"/>
                      </a:cubicBezTo>
                      <a:cubicBezTo>
                        <a:pt x="54" y="47"/>
                        <a:pt x="54" y="46"/>
                        <a:pt x="54" y="46"/>
                      </a:cubicBezTo>
                      <a:cubicBezTo>
                        <a:pt x="54" y="47"/>
                        <a:pt x="54" y="47"/>
                        <a:pt x="54" y="47"/>
                      </a:cubicBezTo>
                      <a:cubicBezTo>
                        <a:pt x="55" y="47"/>
                        <a:pt x="54" y="47"/>
                        <a:pt x="54" y="47"/>
                      </a:cubicBezTo>
                      <a:cubicBezTo>
                        <a:pt x="54" y="47"/>
                        <a:pt x="54" y="47"/>
                        <a:pt x="54" y="47"/>
                      </a:cubicBezTo>
                      <a:cubicBezTo>
                        <a:pt x="54" y="48"/>
                        <a:pt x="53" y="47"/>
                        <a:pt x="53" y="48"/>
                      </a:cubicBezTo>
                      <a:cubicBezTo>
                        <a:pt x="53" y="48"/>
                        <a:pt x="53" y="48"/>
                        <a:pt x="53" y="48"/>
                      </a:cubicBezTo>
                      <a:cubicBezTo>
                        <a:pt x="53" y="47"/>
                        <a:pt x="53" y="47"/>
                        <a:pt x="54" y="46"/>
                      </a:cubicBezTo>
                      <a:cubicBezTo>
                        <a:pt x="54" y="46"/>
                        <a:pt x="54" y="46"/>
                        <a:pt x="55" y="46"/>
                      </a:cubicBezTo>
                      <a:cubicBezTo>
                        <a:pt x="54" y="45"/>
                        <a:pt x="54" y="46"/>
                        <a:pt x="54" y="46"/>
                      </a:cubicBezTo>
                      <a:cubicBezTo>
                        <a:pt x="54" y="45"/>
                        <a:pt x="54" y="45"/>
                        <a:pt x="54" y="45"/>
                      </a:cubicBezTo>
                      <a:cubicBezTo>
                        <a:pt x="53" y="45"/>
                        <a:pt x="54" y="45"/>
                        <a:pt x="54" y="45"/>
                      </a:cubicBezTo>
                      <a:cubicBezTo>
                        <a:pt x="54" y="45"/>
                        <a:pt x="54" y="45"/>
                        <a:pt x="54" y="45"/>
                      </a:cubicBezTo>
                      <a:close/>
                      <a:moveTo>
                        <a:pt x="57" y="49"/>
                      </a:moveTo>
                      <a:cubicBezTo>
                        <a:pt x="57" y="49"/>
                        <a:pt x="57" y="49"/>
                        <a:pt x="57" y="49"/>
                      </a:cubicBezTo>
                      <a:cubicBezTo>
                        <a:pt x="57" y="49"/>
                        <a:pt x="57" y="49"/>
                        <a:pt x="57" y="49"/>
                      </a:cubicBezTo>
                      <a:cubicBezTo>
                        <a:pt x="57" y="49"/>
                        <a:pt x="57" y="49"/>
                        <a:pt x="57" y="49"/>
                      </a:cubicBezTo>
                      <a:cubicBezTo>
                        <a:pt x="57" y="49"/>
                        <a:pt x="57" y="49"/>
                        <a:pt x="57" y="49"/>
                      </a:cubicBezTo>
                      <a:cubicBezTo>
                        <a:pt x="57" y="49"/>
                        <a:pt x="57" y="49"/>
                        <a:pt x="57" y="49"/>
                      </a:cubicBezTo>
                      <a:cubicBezTo>
                        <a:pt x="57" y="49"/>
                        <a:pt x="57" y="49"/>
                        <a:pt x="57" y="49"/>
                      </a:cubicBezTo>
                      <a:close/>
                      <a:moveTo>
                        <a:pt x="58" y="50"/>
                      </a:moveTo>
                      <a:cubicBezTo>
                        <a:pt x="58" y="51"/>
                        <a:pt x="58" y="50"/>
                        <a:pt x="58" y="51"/>
                      </a:cubicBezTo>
                      <a:cubicBezTo>
                        <a:pt x="58" y="51"/>
                        <a:pt x="58" y="51"/>
                        <a:pt x="58" y="51"/>
                      </a:cubicBezTo>
                      <a:cubicBezTo>
                        <a:pt x="58" y="51"/>
                        <a:pt x="58" y="51"/>
                        <a:pt x="58" y="51"/>
                      </a:cubicBezTo>
                      <a:cubicBezTo>
                        <a:pt x="58" y="51"/>
                        <a:pt x="58" y="51"/>
                        <a:pt x="59" y="51"/>
                      </a:cubicBezTo>
                      <a:cubicBezTo>
                        <a:pt x="59" y="51"/>
                        <a:pt x="59" y="51"/>
                        <a:pt x="59" y="51"/>
                      </a:cubicBezTo>
                      <a:cubicBezTo>
                        <a:pt x="59" y="51"/>
                        <a:pt x="59" y="51"/>
                        <a:pt x="59" y="52"/>
                      </a:cubicBezTo>
                      <a:cubicBezTo>
                        <a:pt x="59" y="52"/>
                        <a:pt x="59" y="52"/>
                        <a:pt x="59" y="52"/>
                      </a:cubicBezTo>
                      <a:cubicBezTo>
                        <a:pt x="59" y="51"/>
                        <a:pt x="59" y="52"/>
                        <a:pt x="58" y="52"/>
                      </a:cubicBezTo>
                      <a:cubicBezTo>
                        <a:pt x="58" y="51"/>
                        <a:pt x="58" y="51"/>
                        <a:pt x="58" y="51"/>
                      </a:cubicBezTo>
                      <a:cubicBezTo>
                        <a:pt x="58" y="51"/>
                        <a:pt x="58" y="51"/>
                        <a:pt x="58" y="51"/>
                      </a:cubicBezTo>
                      <a:cubicBezTo>
                        <a:pt x="58" y="51"/>
                        <a:pt x="57" y="50"/>
                        <a:pt x="58" y="50"/>
                      </a:cubicBezTo>
                      <a:close/>
                      <a:moveTo>
                        <a:pt x="56" y="50"/>
                      </a:moveTo>
                      <a:cubicBezTo>
                        <a:pt x="56" y="50"/>
                        <a:pt x="56" y="50"/>
                        <a:pt x="56" y="50"/>
                      </a:cubicBezTo>
                      <a:cubicBezTo>
                        <a:pt x="56" y="50"/>
                        <a:pt x="56" y="50"/>
                        <a:pt x="56" y="50"/>
                      </a:cubicBezTo>
                      <a:cubicBezTo>
                        <a:pt x="57" y="50"/>
                        <a:pt x="56" y="50"/>
                        <a:pt x="56" y="50"/>
                      </a:cubicBezTo>
                      <a:cubicBezTo>
                        <a:pt x="56" y="50"/>
                        <a:pt x="56" y="50"/>
                        <a:pt x="56" y="50"/>
                      </a:cubicBezTo>
                      <a:close/>
                      <a:moveTo>
                        <a:pt x="66" y="60"/>
                      </a:moveTo>
                      <a:cubicBezTo>
                        <a:pt x="66" y="60"/>
                        <a:pt x="66" y="60"/>
                        <a:pt x="66" y="60"/>
                      </a:cubicBezTo>
                      <a:cubicBezTo>
                        <a:pt x="66" y="60"/>
                        <a:pt x="66" y="60"/>
                        <a:pt x="66" y="60"/>
                      </a:cubicBezTo>
                      <a:cubicBezTo>
                        <a:pt x="66" y="60"/>
                        <a:pt x="66" y="60"/>
                        <a:pt x="66" y="60"/>
                      </a:cubicBezTo>
                      <a:cubicBezTo>
                        <a:pt x="66" y="60"/>
                        <a:pt x="66" y="59"/>
                        <a:pt x="66" y="60"/>
                      </a:cubicBezTo>
                      <a:cubicBezTo>
                        <a:pt x="66" y="60"/>
                        <a:pt x="66" y="60"/>
                        <a:pt x="66" y="60"/>
                      </a:cubicBezTo>
                      <a:cubicBezTo>
                        <a:pt x="66" y="60"/>
                        <a:pt x="67" y="61"/>
                        <a:pt x="66" y="60"/>
                      </a:cubicBezTo>
                      <a:cubicBezTo>
                        <a:pt x="66" y="60"/>
                        <a:pt x="66" y="60"/>
                        <a:pt x="66" y="60"/>
                      </a:cubicBezTo>
                      <a:cubicBezTo>
                        <a:pt x="67" y="61"/>
                        <a:pt x="66" y="60"/>
                        <a:pt x="66" y="60"/>
                      </a:cubicBezTo>
                      <a:close/>
                      <a:moveTo>
                        <a:pt x="58" y="53"/>
                      </a:moveTo>
                      <a:cubicBezTo>
                        <a:pt x="58" y="53"/>
                        <a:pt x="58" y="53"/>
                        <a:pt x="58" y="53"/>
                      </a:cubicBezTo>
                      <a:cubicBezTo>
                        <a:pt x="58" y="53"/>
                        <a:pt x="58" y="53"/>
                        <a:pt x="58" y="53"/>
                      </a:cubicBezTo>
                      <a:cubicBezTo>
                        <a:pt x="58" y="54"/>
                        <a:pt x="58" y="54"/>
                        <a:pt x="59" y="54"/>
                      </a:cubicBezTo>
                      <a:cubicBezTo>
                        <a:pt x="58" y="54"/>
                        <a:pt x="58" y="54"/>
                        <a:pt x="58" y="54"/>
                      </a:cubicBezTo>
                      <a:cubicBezTo>
                        <a:pt x="58" y="54"/>
                        <a:pt x="58" y="54"/>
                        <a:pt x="58" y="54"/>
                      </a:cubicBezTo>
                      <a:cubicBezTo>
                        <a:pt x="58" y="54"/>
                        <a:pt x="58" y="53"/>
                        <a:pt x="58" y="53"/>
                      </a:cubicBezTo>
                      <a:cubicBezTo>
                        <a:pt x="57" y="53"/>
                        <a:pt x="57" y="53"/>
                        <a:pt x="57" y="53"/>
                      </a:cubicBezTo>
                      <a:cubicBezTo>
                        <a:pt x="58" y="53"/>
                        <a:pt x="57" y="53"/>
                        <a:pt x="58" y="53"/>
                      </a:cubicBezTo>
                      <a:cubicBezTo>
                        <a:pt x="57" y="54"/>
                        <a:pt x="57" y="54"/>
                        <a:pt x="57" y="53"/>
                      </a:cubicBezTo>
                      <a:cubicBezTo>
                        <a:pt x="57" y="53"/>
                        <a:pt x="57" y="53"/>
                        <a:pt x="57" y="53"/>
                      </a:cubicBezTo>
                      <a:cubicBezTo>
                        <a:pt x="57" y="53"/>
                        <a:pt x="57" y="52"/>
                        <a:pt x="57" y="52"/>
                      </a:cubicBezTo>
                      <a:cubicBezTo>
                        <a:pt x="57" y="52"/>
                        <a:pt x="57" y="52"/>
                        <a:pt x="56" y="52"/>
                      </a:cubicBezTo>
                      <a:cubicBezTo>
                        <a:pt x="57" y="51"/>
                        <a:pt x="56" y="51"/>
                        <a:pt x="56" y="51"/>
                      </a:cubicBezTo>
                      <a:cubicBezTo>
                        <a:pt x="57" y="51"/>
                        <a:pt x="57" y="51"/>
                        <a:pt x="57" y="51"/>
                      </a:cubicBezTo>
                      <a:cubicBezTo>
                        <a:pt x="57" y="51"/>
                        <a:pt x="57" y="52"/>
                        <a:pt x="57" y="52"/>
                      </a:cubicBezTo>
                      <a:cubicBezTo>
                        <a:pt x="57" y="52"/>
                        <a:pt x="58" y="52"/>
                        <a:pt x="58" y="52"/>
                      </a:cubicBezTo>
                      <a:cubicBezTo>
                        <a:pt x="58" y="52"/>
                        <a:pt x="58" y="52"/>
                        <a:pt x="58" y="52"/>
                      </a:cubicBezTo>
                      <a:cubicBezTo>
                        <a:pt x="58" y="52"/>
                        <a:pt x="58" y="52"/>
                        <a:pt x="58" y="52"/>
                      </a:cubicBezTo>
                      <a:cubicBezTo>
                        <a:pt x="58" y="52"/>
                        <a:pt x="58" y="52"/>
                        <a:pt x="58" y="52"/>
                      </a:cubicBezTo>
                      <a:cubicBezTo>
                        <a:pt x="58" y="52"/>
                        <a:pt x="58" y="52"/>
                        <a:pt x="58" y="53"/>
                      </a:cubicBezTo>
                      <a:close/>
                      <a:moveTo>
                        <a:pt x="55" y="51"/>
                      </a:moveTo>
                      <a:cubicBezTo>
                        <a:pt x="55" y="51"/>
                        <a:pt x="55" y="51"/>
                        <a:pt x="55" y="50"/>
                      </a:cubicBezTo>
                      <a:cubicBezTo>
                        <a:pt x="56" y="51"/>
                        <a:pt x="56" y="51"/>
                        <a:pt x="56" y="50"/>
                      </a:cubicBezTo>
                      <a:cubicBezTo>
                        <a:pt x="56" y="50"/>
                        <a:pt x="56" y="51"/>
                        <a:pt x="56" y="51"/>
                      </a:cubicBezTo>
                      <a:cubicBezTo>
                        <a:pt x="56" y="51"/>
                        <a:pt x="56" y="51"/>
                        <a:pt x="56" y="51"/>
                      </a:cubicBezTo>
                      <a:cubicBezTo>
                        <a:pt x="55" y="51"/>
                        <a:pt x="55" y="51"/>
                        <a:pt x="55" y="51"/>
                      </a:cubicBezTo>
                      <a:close/>
                      <a:moveTo>
                        <a:pt x="50" y="49"/>
                      </a:move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lose/>
                      <a:moveTo>
                        <a:pt x="50" y="49"/>
                      </a:move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lose/>
                      <a:moveTo>
                        <a:pt x="49" y="49"/>
                      </a:moveTo>
                      <a:cubicBezTo>
                        <a:pt x="50" y="49"/>
                        <a:pt x="49" y="48"/>
                        <a:pt x="50" y="48"/>
                      </a:cubicBezTo>
                      <a:cubicBezTo>
                        <a:pt x="50" y="48"/>
                        <a:pt x="50" y="48"/>
                        <a:pt x="50" y="47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0" y="47"/>
                        <a:pt x="50" y="46"/>
                        <a:pt x="50" y="46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0" y="47"/>
                        <a:pt x="51" y="47"/>
                        <a:pt x="51" y="47"/>
                      </a:cubicBezTo>
                      <a:cubicBezTo>
                        <a:pt x="51" y="47"/>
                        <a:pt x="50" y="47"/>
                        <a:pt x="51" y="48"/>
                      </a:cubicBezTo>
                      <a:cubicBezTo>
                        <a:pt x="51" y="48"/>
                        <a:pt x="51" y="48"/>
                        <a:pt x="50" y="48"/>
                      </a:cubicBezTo>
                      <a:cubicBezTo>
                        <a:pt x="50" y="48"/>
                        <a:pt x="50" y="48"/>
                        <a:pt x="50" y="48"/>
                      </a:cubicBezTo>
                      <a:cubicBezTo>
                        <a:pt x="50" y="48"/>
                        <a:pt x="50" y="48"/>
                        <a:pt x="50" y="49"/>
                      </a:cubicBezTo>
                      <a:cubicBezTo>
                        <a:pt x="50" y="48"/>
                        <a:pt x="50" y="49"/>
                        <a:pt x="49" y="49"/>
                      </a:cubicBezTo>
                      <a:close/>
                      <a:moveTo>
                        <a:pt x="50" y="48"/>
                      </a:moveTo>
                      <a:cubicBezTo>
                        <a:pt x="50" y="48"/>
                        <a:pt x="50" y="48"/>
                        <a:pt x="50" y="47"/>
                      </a:cubicBezTo>
                      <a:cubicBezTo>
                        <a:pt x="50" y="47"/>
                        <a:pt x="50" y="48"/>
                        <a:pt x="50" y="48"/>
                      </a:cubicBezTo>
                      <a:close/>
                      <a:moveTo>
                        <a:pt x="56" y="53"/>
                      </a:moveTo>
                      <a:cubicBezTo>
                        <a:pt x="56" y="53"/>
                        <a:pt x="56" y="53"/>
                        <a:pt x="56" y="53"/>
                      </a:cubicBezTo>
                      <a:cubicBezTo>
                        <a:pt x="56" y="53"/>
                        <a:pt x="56" y="53"/>
                        <a:pt x="56" y="53"/>
                      </a:cubicBezTo>
                      <a:cubicBezTo>
                        <a:pt x="56" y="52"/>
                        <a:pt x="56" y="52"/>
                        <a:pt x="56" y="52"/>
                      </a:cubicBezTo>
                      <a:cubicBezTo>
                        <a:pt x="56" y="53"/>
                        <a:pt x="56" y="52"/>
                        <a:pt x="56" y="53"/>
                      </a:cubicBezTo>
                      <a:close/>
                      <a:moveTo>
                        <a:pt x="54" y="52"/>
                      </a:moveTo>
                      <a:cubicBezTo>
                        <a:pt x="54" y="52"/>
                        <a:pt x="54" y="52"/>
                        <a:pt x="54" y="52"/>
                      </a:cubicBez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5" y="52"/>
                        <a:pt x="55" y="53"/>
                        <a:pt x="56" y="53"/>
                      </a:cubicBezTo>
                      <a:cubicBezTo>
                        <a:pt x="56" y="53"/>
                        <a:pt x="56" y="53"/>
                        <a:pt x="56" y="53"/>
                      </a:cubicBezTo>
                      <a:cubicBezTo>
                        <a:pt x="55" y="53"/>
                        <a:pt x="55" y="53"/>
                        <a:pt x="55" y="53"/>
                      </a:cubicBezTo>
                      <a:cubicBezTo>
                        <a:pt x="55" y="53"/>
                        <a:pt x="55" y="53"/>
                        <a:pt x="55" y="53"/>
                      </a:cubicBezTo>
                      <a:cubicBezTo>
                        <a:pt x="55" y="53"/>
                        <a:pt x="56" y="53"/>
                        <a:pt x="55" y="53"/>
                      </a:cubicBezTo>
                      <a:cubicBezTo>
                        <a:pt x="56" y="54"/>
                        <a:pt x="55" y="53"/>
                        <a:pt x="56" y="53"/>
                      </a:cubicBezTo>
                      <a:cubicBezTo>
                        <a:pt x="55" y="54"/>
                        <a:pt x="55" y="54"/>
                        <a:pt x="55" y="54"/>
                      </a:cubicBezTo>
                      <a:cubicBezTo>
                        <a:pt x="55" y="53"/>
                        <a:pt x="55" y="54"/>
                        <a:pt x="55" y="53"/>
                      </a:cubicBezTo>
                      <a:cubicBezTo>
                        <a:pt x="55" y="53"/>
                        <a:pt x="55" y="54"/>
                        <a:pt x="55" y="54"/>
                      </a:cubicBezTo>
                      <a:cubicBezTo>
                        <a:pt x="55" y="54"/>
                        <a:pt x="55" y="54"/>
                        <a:pt x="55" y="54"/>
                      </a:cubicBezTo>
                      <a:cubicBezTo>
                        <a:pt x="55" y="54"/>
                        <a:pt x="55" y="54"/>
                        <a:pt x="55" y="54"/>
                      </a:cubicBezTo>
                      <a:cubicBezTo>
                        <a:pt x="55" y="54"/>
                        <a:pt x="55" y="54"/>
                        <a:pt x="55" y="54"/>
                      </a:cubicBezTo>
                      <a:cubicBezTo>
                        <a:pt x="54" y="54"/>
                        <a:pt x="55" y="54"/>
                        <a:pt x="54" y="55"/>
                      </a:cubicBezTo>
                      <a:cubicBezTo>
                        <a:pt x="54" y="55"/>
                        <a:pt x="54" y="54"/>
                        <a:pt x="54" y="55"/>
                      </a:cubicBezTo>
                      <a:cubicBezTo>
                        <a:pt x="54" y="55"/>
                        <a:pt x="54" y="55"/>
                        <a:pt x="54" y="55"/>
                      </a:cubicBezTo>
                      <a:cubicBezTo>
                        <a:pt x="54" y="55"/>
                        <a:pt x="54" y="55"/>
                        <a:pt x="53" y="55"/>
                      </a:cubicBezTo>
                      <a:cubicBezTo>
                        <a:pt x="53" y="55"/>
                        <a:pt x="53" y="54"/>
                        <a:pt x="54" y="54"/>
                      </a:cubicBezTo>
                      <a:cubicBezTo>
                        <a:pt x="54" y="54"/>
                        <a:pt x="54" y="54"/>
                        <a:pt x="54" y="54"/>
                      </a:cubicBezTo>
                      <a:cubicBezTo>
                        <a:pt x="54" y="54"/>
                        <a:pt x="54" y="54"/>
                        <a:pt x="54" y="54"/>
                      </a:cubicBezTo>
                      <a:cubicBezTo>
                        <a:pt x="54" y="53"/>
                        <a:pt x="54" y="54"/>
                        <a:pt x="54" y="54"/>
                      </a:cubicBezTo>
                      <a:cubicBezTo>
                        <a:pt x="54" y="53"/>
                        <a:pt x="55" y="53"/>
                        <a:pt x="55" y="53"/>
                      </a:cubicBezTo>
                      <a:cubicBezTo>
                        <a:pt x="55" y="52"/>
                        <a:pt x="54" y="52"/>
                        <a:pt x="54" y="52"/>
                      </a:cubicBezTo>
                      <a:close/>
                      <a:moveTo>
                        <a:pt x="50" y="49"/>
                      </a:move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9"/>
                        <a:pt x="51" y="49"/>
                        <a:pt x="51" y="49"/>
                      </a:cubicBezTo>
                      <a:cubicBezTo>
                        <a:pt x="51" y="49"/>
                        <a:pt x="51" y="48"/>
                        <a:pt x="51" y="48"/>
                      </a:cubicBezTo>
                      <a:cubicBezTo>
                        <a:pt x="52" y="48"/>
                        <a:pt x="52" y="48"/>
                        <a:pt x="52" y="48"/>
                      </a:cubicBezTo>
                      <a:cubicBezTo>
                        <a:pt x="52" y="49"/>
                        <a:pt x="52" y="48"/>
                        <a:pt x="52" y="48"/>
                      </a:cubicBezTo>
                      <a:cubicBezTo>
                        <a:pt x="52" y="48"/>
                        <a:pt x="52" y="48"/>
                        <a:pt x="52" y="48"/>
                      </a:cubicBezTo>
                      <a:cubicBezTo>
                        <a:pt x="52" y="48"/>
                        <a:pt x="52" y="48"/>
                        <a:pt x="52" y="48"/>
                      </a:cubicBezTo>
                      <a:cubicBezTo>
                        <a:pt x="52" y="48"/>
                        <a:pt x="52" y="48"/>
                        <a:pt x="52" y="48"/>
                      </a:cubicBezTo>
                      <a:cubicBezTo>
                        <a:pt x="52" y="48"/>
                        <a:pt x="52" y="48"/>
                        <a:pt x="52" y="48"/>
                      </a:cubicBezTo>
                      <a:cubicBezTo>
                        <a:pt x="53" y="48"/>
                        <a:pt x="52" y="49"/>
                        <a:pt x="52" y="49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50"/>
                        <a:pt x="51" y="49"/>
                        <a:pt x="52" y="50"/>
                      </a:cubicBezTo>
                      <a:cubicBezTo>
                        <a:pt x="51" y="50"/>
                        <a:pt x="51" y="50"/>
                        <a:pt x="51" y="49"/>
                      </a:cubicBezTo>
                      <a:cubicBezTo>
                        <a:pt x="51" y="50"/>
                        <a:pt x="51" y="49"/>
                        <a:pt x="51" y="50"/>
                      </a:cubicBezTo>
                      <a:lnTo>
                        <a:pt x="50" y="49"/>
                      </a:lnTo>
                      <a:close/>
                      <a:moveTo>
                        <a:pt x="51" y="49"/>
                      </a:move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51" y="49"/>
                        <a:pt x="51" y="49"/>
                        <a:pt x="51" y="49"/>
                      </a:cubicBezTo>
                      <a:close/>
                      <a:moveTo>
                        <a:pt x="61" y="59"/>
                      </a:moveTo>
                      <a:cubicBezTo>
                        <a:pt x="60" y="58"/>
                        <a:pt x="61" y="58"/>
                        <a:pt x="61" y="58"/>
                      </a:cubicBezTo>
                      <a:cubicBezTo>
                        <a:pt x="61" y="58"/>
                        <a:pt x="61" y="58"/>
                        <a:pt x="61" y="58"/>
                      </a:cubicBezTo>
                      <a:cubicBezTo>
                        <a:pt x="61" y="59"/>
                        <a:pt x="60" y="59"/>
                        <a:pt x="61" y="59"/>
                      </a:cubicBezTo>
                      <a:cubicBezTo>
                        <a:pt x="61" y="59"/>
                        <a:pt x="60" y="59"/>
                        <a:pt x="61" y="59"/>
                      </a:cubicBezTo>
                      <a:close/>
                      <a:moveTo>
                        <a:pt x="56" y="55"/>
                      </a:moveTo>
                      <a:cubicBezTo>
                        <a:pt x="56" y="55"/>
                        <a:pt x="56" y="55"/>
                        <a:pt x="57" y="56"/>
                      </a:cubicBezTo>
                      <a:cubicBezTo>
                        <a:pt x="57" y="55"/>
                        <a:pt x="57" y="55"/>
                        <a:pt x="57" y="55"/>
                      </a:cubicBezTo>
                      <a:cubicBezTo>
                        <a:pt x="57" y="55"/>
                        <a:pt x="57" y="55"/>
                        <a:pt x="57" y="55"/>
                      </a:cubicBezTo>
                      <a:cubicBezTo>
                        <a:pt x="57" y="55"/>
                        <a:pt x="57" y="55"/>
                        <a:pt x="57" y="55"/>
                      </a:cubicBezTo>
                      <a:cubicBezTo>
                        <a:pt x="58" y="55"/>
                        <a:pt x="58" y="55"/>
                        <a:pt x="58" y="55"/>
                      </a:cubicBezTo>
                      <a:cubicBezTo>
                        <a:pt x="57" y="55"/>
                        <a:pt x="57" y="55"/>
                        <a:pt x="57" y="56"/>
                      </a:cubicBezTo>
                      <a:cubicBezTo>
                        <a:pt x="58" y="56"/>
                        <a:pt x="57" y="56"/>
                        <a:pt x="56" y="56"/>
                      </a:cubicBezTo>
                      <a:cubicBezTo>
                        <a:pt x="56" y="56"/>
                        <a:pt x="56" y="56"/>
                        <a:pt x="56" y="55"/>
                      </a:cubicBezTo>
                      <a:close/>
                      <a:moveTo>
                        <a:pt x="60" y="58"/>
                      </a:moveTo>
                      <a:cubicBezTo>
                        <a:pt x="60" y="58"/>
                        <a:pt x="60" y="58"/>
                        <a:pt x="60" y="58"/>
                      </a:cubicBezTo>
                      <a:cubicBezTo>
                        <a:pt x="60" y="58"/>
                        <a:pt x="60" y="57"/>
                        <a:pt x="61" y="58"/>
                      </a:cubicBezTo>
                      <a:cubicBezTo>
                        <a:pt x="60" y="58"/>
                        <a:pt x="60" y="58"/>
                        <a:pt x="60" y="58"/>
                      </a:cubicBezTo>
                      <a:cubicBezTo>
                        <a:pt x="60" y="58"/>
                        <a:pt x="60" y="58"/>
                        <a:pt x="60" y="58"/>
                      </a:cubicBezTo>
                      <a:cubicBezTo>
                        <a:pt x="60" y="58"/>
                        <a:pt x="60" y="58"/>
                        <a:pt x="59" y="58"/>
                      </a:cubicBezTo>
                      <a:cubicBezTo>
                        <a:pt x="59" y="58"/>
                        <a:pt x="59" y="58"/>
                        <a:pt x="60" y="58"/>
                      </a:cubicBezTo>
                      <a:close/>
                      <a:moveTo>
                        <a:pt x="63" y="61"/>
                      </a:moveTo>
                      <a:cubicBezTo>
                        <a:pt x="64" y="61"/>
                        <a:pt x="63" y="61"/>
                        <a:pt x="63" y="60"/>
                      </a:cubicBezTo>
                      <a:cubicBezTo>
                        <a:pt x="63" y="60"/>
                        <a:pt x="63" y="61"/>
                        <a:pt x="63" y="60"/>
                      </a:cubicBezTo>
                      <a:cubicBezTo>
                        <a:pt x="64" y="61"/>
                        <a:pt x="63" y="61"/>
                        <a:pt x="63" y="61"/>
                      </a:cubicBezTo>
                      <a:close/>
                      <a:moveTo>
                        <a:pt x="52" y="51"/>
                      </a:moveTo>
                      <a:cubicBezTo>
                        <a:pt x="52" y="50"/>
                        <a:pt x="52" y="51"/>
                        <a:pt x="52" y="50"/>
                      </a:cubicBezTo>
                      <a:cubicBezTo>
                        <a:pt x="53" y="51"/>
                        <a:pt x="53" y="51"/>
                        <a:pt x="53" y="51"/>
                      </a:cubicBezTo>
                      <a:cubicBezTo>
                        <a:pt x="53" y="51"/>
                        <a:pt x="52" y="51"/>
                        <a:pt x="52" y="51"/>
                      </a:cubicBezTo>
                      <a:close/>
                      <a:moveTo>
                        <a:pt x="58" y="60"/>
                      </a:moveTo>
                      <a:cubicBezTo>
                        <a:pt x="58" y="59"/>
                        <a:pt x="58" y="60"/>
                        <a:pt x="58" y="59"/>
                      </a:cubicBezTo>
                      <a:cubicBezTo>
                        <a:pt x="58" y="59"/>
                        <a:pt x="58" y="59"/>
                        <a:pt x="58" y="59"/>
                      </a:cubicBezTo>
                      <a:cubicBezTo>
                        <a:pt x="58" y="59"/>
                        <a:pt x="59" y="59"/>
                        <a:pt x="59" y="59"/>
                      </a:cubicBezTo>
                      <a:cubicBezTo>
                        <a:pt x="59" y="59"/>
                        <a:pt x="59" y="59"/>
                        <a:pt x="59" y="59"/>
                      </a:cubicBezTo>
                      <a:cubicBezTo>
                        <a:pt x="59" y="59"/>
                        <a:pt x="59" y="59"/>
                        <a:pt x="59" y="58"/>
                      </a:cubicBezTo>
                      <a:cubicBezTo>
                        <a:pt x="59" y="58"/>
                        <a:pt x="59" y="58"/>
                        <a:pt x="59" y="58"/>
                      </a:cubicBezTo>
                      <a:cubicBezTo>
                        <a:pt x="59" y="58"/>
                        <a:pt x="59" y="58"/>
                        <a:pt x="59" y="58"/>
                      </a:cubicBezTo>
                      <a:cubicBezTo>
                        <a:pt x="59" y="58"/>
                        <a:pt x="59" y="58"/>
                        <a:pt x="59" y="58"/>
                      </a:cubicBezTo>
                      <a:cubicBezTo>
                        <a:pt x="59" y="58"/>
                        <a:pt x="59" y="58"/>
                        <a:pt x="60" y="58"/>
                      </a:cubicBezTo>
                      <a:cubicBezTo>
                        <a:pt x="60" y="59"/>
                        <a:pt x="58" y="59"/>
                        <a:pt x="59" y="60"/>
                      </a:cubicBezTo>
                      <a:cubicBezTo>
                        <a:pt x="59" y="60"/>
                        <a:pt x="58" y="60"/>
                        <a:pt x="58" y="60"/>
                      </a:cubicBezTo>
                      <a:cubicBezTo>
                        <a:pt x="58" y="60"/>
                        <a:pt x="58" y="60"/>
                        <a:pt x="58" y="60"/>
                      </a:cubicBezTo>
                      <a:close/>
                      <a:moveTo>
                        <a:pt x="51" y="51"/>
                      </a:moveTo>
                      <a:cubicBezTo>
                        <a:pt x="51" y="51"/>
                        <a:pt x="51" y="51"/>
                        <a:pt x="51" y="50"/>
                      </a:cubicBezTo>
                      <a:cubicBezTo>
                        <a:pt x="51" y="50"/>
                        <a:pt x="51" y="51"/>
                        <a:pt x="51" y="51"/>
                      </a:cubicBezTo>
                      <a:cubicBezTo>
                        <a:pt x="51" y="51"/>
                        <a:pt x="51" y="50"/>
                        <a:pt x="51" y="50"/>
                      </a:cubicBezTo>
                      <a:cubicBezTo>
                        <a:pt x="50" y="50"/>
                        <a:pt x="50" y="51"/>
                        <a:pt x="50" y="52"/>
                      </a:cubicBezTo>
                      <a:cubicBezTo>
                        <a:pt x="50" y="51"/>
                        <a:pt x="50" y="51"/>
                        <a:pt x="50" y="51"/>
                      </a:cubicBezTo>
                      <a:cubicBezTo>
                        <a:pt x="49" y="51"/>
                        <a:pt x="50" y="52"/>
                        <a:pt x="49" y="52"/>
                      </a:cubicBezTo>
                      <a:cubicBezTo>
                        <a:pt x="49" y="52"/>
                        <a:pt x="49" y="52"/>
                        <a:pt x="50" y="52"/>
                      </a:cubicBezTo>
                      <a:cubicBezTo>
                        <a:pt x="50" y="52"/>
                        <a:pt x="49" y="52"/>
                        <a:pt x="49" y="52"/>
                      </a:cubicBezTo>
                      <a:cubicBezTo>
                        <a:pt x="48" y="52"/>
                        <a:pt x="49" y="52"/>
                        <a:pt x="49" y="51"/>
                      </a:cubicBezTo>
                      <a:cubicBezTo>
                        <a:pt x="50" y="51"/>
                        <a:pt x="50" y="50"/>
                        <a:pt x="50" y="50"/>
                      </a:cubicBezTo>
                      <a:cubicBezTo>
                        <a:pt x="50" y="50"/>
                        <a:pt x="50" y="50"/>
                        <a:pt x="50" y="50"/>
                      </a:cubicBezTo>
                      <a:cubicBezTo>
                        <a:pt x="50" y="49"/>
                        <a:pt x="51" y="50"/>
                        <a:pt x="51" y="50"/>
                      </a:cubicBezTo>
                      <a:cubicBezTo>
                        <a:pt x="51" y="50"/>
                        <a:pt x="51" y="50"/>
                        <a:pt x="51" y="50"/>
                      </a:cubicBezTo>
                      <a:cubicBezTo>
                        <a:pt x="51" y="50"/>
                        <a:pt x="51" y="50"/>
                        <a:pt x="52" y="51"/>
                      </a:cubicBezTo>
                      <a:cubicBezTo>
                        <a:pt x="51" y="51"/>
                        <a:pt x="52" y="51"/>
                        <a:pt x="51" y="51"/>
                      </a:cubicBezTo>
                      <a:close/>
                      <a:moveTo>
                        <a:pt x="57" y="59"/>
                      </a:moveTo>
                      <a:cubicBezTo>
                        <a:pt x="57" y="58"/>
                        <a:pt x="58" y="58"/>
                        <a:pt x="57" y="58"/>
                      </a:cubicBezTo>
                      <a:cubicBezTo>
                        <a:pt x="57" y="58"/>
                        <a:pt x="57" y="58"/>
                        <a:pt x="57" y="58"/>
                      </a:cubicBezTo>
                      <a:cubicBezTo>
                        <a:pt x="57" y="58"/>
                        <a:pt x="57" y="57"/>
                        <a:pt x="58" y="57"/>
                      </a:cubicBezTo>
                      <a:cubicBezTo>
                        <a:pt x="58" y="58"/>
                        <a:pt x="58" y="59"/>
                        <a:pt x="57" y="59"/>
                      </a:cubicBezTo>
                      <a:close/>
                      <a:moveTo>
                        <a:pt x="49" y="50"/>
                      </a:moveTo>
                      <a:cubicBezTo>
                        <a:pt x="49" y="50"/>
                        <a:pt x="49" y="50"/>
                        <a:pt x="50" y="50"/>
                      </a:cubicBezTo>
                      <a:cubicBezTo>
                        <a:pt x="50" y="50"/>
                        <a:pt x="49" y="50"/>
                        <a:pt x="49" y="50"/>
                      </a:cubicBezTo>
                      <a:close/>
                      <a:moveTo>
                        <a:pt x="61" y="62"/>
                      </a:moveTo>
                      <a:cubicBezTo>
                        <a:pt x="61" y="62"/>
                        <a:pt x="61" y="63"/>
                        <a:pt x="61" y="63"/>
                      </a:cubicBezTo>
                      <a:cubicBezTo>
                        <a:pt x="61" y="63"/>
                        <a:pt x="61" y="62"/>
                        <a:pt x="61" y="62"/>
                      </a:cubicBezTo>
                      <a:close/>
                      <a:moveTo>
                        <a:pt x="53" y="56"/>
                      </a:moveTo>
                      <a:cubicBezTo>
                        <a:pt x="53" y="55"/>
                        <a:pt x="53" y="56"/>
                        <a:pt x="53" y="56"/>
                      </a:cubicBezTo>
                      <a:cubicBezTo>
                        <a:pt x="53" y="56"/>
                        <a:pt x="52" y="57"/>
                        <a:pt x="52" y="56"/>
                      </a:cubicBezTo>
                      <a:cubicBezTo>
                        <a:pt x="52" y="56"/>
                        <a:pt x="52" y="55"/>
                        <a:pt x="53" y="55"/>
                      </a:cubicBezTo>
                      <a:cubicBezTo>
                        <a:pt x="53" y="55"/>
                        <a:pt x="53" y="55"/>
                        <a:pt x="53" y="55"/>
                      </a:cubicBezTo>
                      <a:cubicBezTo>
                        <a:pt x="53" y="55"/>
                        <a:pt x="53" y="55"/>
                        <a:pt x="53" y="55"/>
                      </a:cubicBezTo>
                      <a:cubicBezTo>
                        <a:pt x="53" y="55"/>
                        <a:pt x="53" y="55"/>
                        <a:pt x="53" y="55"/>
                      </a:cubicBezTo>
                      <a:cubicBezTo>
                        <a:pt x="53" y="55"/>
                        <a:pt x="53" y="55"/>
                        <a:pt x="53" y="55"/>
                      </a:cubicBezTo>
                      <a:cubicBezTo>
                        <a:pt x="54" y="55"/>
                        <a:pt x="53" y="56"/>
                        <a:pt x="54" y="56"/>
                      </a:cubicBezTo>
                      <a:cubicBezTo>
                        <a:pt x="53" y="56"/>
                        <a:pt x="53" y="56"/>
                        <a:pt x="53" y="56"/>
                      </a:cubicBezTo>
                      <a:close/>
                      <a:moveTo>
                        <a:pt x="63" y="66"/>
                      </a:moveTo>
                      <a:cubicBezTo>
                        <a:pt x="63" y="66"/>
                        <a:pt x="64" y="66"/>
                        <a:pt x="63" y="66"/>
                      </a:cubicBezTo>
                      <a:cubicBezTo>
                        <a:pt x="64" y="66"/>
                        <a:pt x="64" y="66"/>
                        <a:pt x="64" y="66"/>
                      </a:cubicBezTo>
                      <a:cubicBezTo>
                        <a:pt x="64" y="66"/>
                        <a:pt x="64" y="67"/>
                        <a:pt x="63" y="66"/>
                      </a:cubicBezTo>
                      <a:close/>
                      <a:moveTo>
                        <a:pt x="46" y="50"/>
                      </a:moveTo>
                      <a:cubicBezTo>
                        <a:pt x="46" y="50"/>
                        <a:pt x="46" y="49"/>
                        <a:pt x="46" y="50"/>
                      </a:cubicBezTo>
                      <a:cubicBezTo>
                        <a:pt x="47" y="50"/>
                        <a:pt x="46" y="50"/>
                        <a:pt x="46" y="50"/>
                      </a:cubicBezTo>
                      <a:cubicBezTo>
                        <a:pt x="46" y="50"/>
                        <a:pt x="46" y="50"/>
                        <a:pt x="46" y="50"/>
                      </a:cubicBezTo>
                      <a:close/>
                      <a:moveTo>
                        <a:pt x="52" y="55"/>
                      </a:moveTo>
                      <a:cubicBezTo>
                        <a:pt x="52" y="56"/>
                        <a:pt x="52" y="56"/>
                        <a:pt x="52" y="56"/>
                      </a:cubicBezTo>
                      <a:cubicBezTo>
                        <a:pt x="52" y="56"/>
                        <a:pt x="52" y="55"/>
                        <a:pt x="52" y="55"/>
                      </a:cubicBezTo>
                      <a:close/>
                      <a:moveTo>
                        <a:pt x="64" y="69"/>
                      </a:moveTo>
                      <a:cubicBezTo>
                        <a:pt x="64" y="69"/>
                        <a:pt x="63" y="69"/>
                        <a:pt x="63" y="69"/>
                      </a:cubicBezTo>
                      <a:cubicBezTo>
                        <a:pt x="63" y="69"/>
                        <a:pt x="63" y="69"/>
                        <a:pt x="64" y="69"/>
                      </a:cubicBezTo>
                      <a:cubicBezTo>
                        <a:pt x="64" y="69"/>
                        <a:pt x="64" y="69"/>
                        <a:pt x="64" y="69"/>
                      </a:cubicBezTo>
                      <a:cubicBezTo>
                        <a:pt x="64" y="69"/>
                        <a:pt x="64" y="69"/>
                        <a:pt x="64" y="69"/>
                      </a:cubicBezTo>
                      <a:close/>
                      <a:moveTo>
                        <a:pt x="63" y="68"/>
                      </a:moveTo>
                      <a:cubicBezTo>
                        <a:pt x="63" y="68"/>
                        <a:pt x="63" y="68"/>
                        <a:pt x="63" y="69"/>
                      </a:cubicBezTo>
                      <a:cubicBezTo>
                        <a:pt x="63" y="69"/>
                        <a:pt x="63" y="69"/>
                        <a:pt x="63" y="69"/>
                      </a:cubicBezTo>
                      <a:cubicBezTo>
                        <a:pt x="62" y="68"/>
                        <a:pt x="62" y="70"/>
                        <a:pt x="62" y="69"/>
                      </a:cubicBezTo>
                      <a:cubicBezTo>
                        <a:pt x="62" y="69"/>
                        <a:pt x="62" y="68"/>
                        <a:pt x="62" y="69"/>
                      </a:cubicBezTo>
                      <a:cubicBezTo>
                        <a:pt x="62" y="68"/>
                        <a:pt x="62" y="68"/>
                        <a:pt x="63" y="68"/>
                      </a:cubicBezTo>
                      <a:cubicBezTo>
                        <a:pt x="63" y="68"/>
                        <a:pt x="63" y="68"/>
                        <a:pt x="62" y="68"/>
                      </a:cubicBezTo>
                      <a:cubicBezTo>
                        <a:pt x="62" y="68"/>
                        <a:pt x="63" y="68"/>
                        <a:pt x="63" y="68"/>
                      </a:cubicBezTo>
                      <a:cubicBezTo>
                        <a:pt x="63" y="69"/>
                        <a:pt x="63" y="69"/>
                        <a:pt x="63" y="68"/>
                      </a:cubicBezTo>
                      <a:close/>
                      <a:moveTo>
                        <a:pt x="47" y="55"/>
                      </a:moveTo>
                      <a:cubicBezTo>
                        <a:pt x="47" y="55"/>
                        <a:pt x="47" y="54"/>
                        <a:pt x="47" y="54"/>
                      </a:cubicBezTo>
                      <a:cubicBezTo>
                        <a:pt x="47" y="54"/>
                        <a:pt x="47" y="54"/>
                        <a:pt x="47" y="54"/>
                      </a:cubicBezTo>
                      <a:cubicBezTo>
                        <a:pt x="47" y="54"/>
                        <a:pt x="47" y="54"/>
                        <a:pt x="47" y="54"/>
                      </a:cubicBezTo>
                      <a:cubicBezTo>
                        <a:pt x="47" y="54"/>
                        <a:pt x="47" y="54"/>
                        <a:pt x="47" y="54"/>
                      </a:cubicBezTo>
                      <a:cubicBezTo>
                        <a:pt x="48" y="55"/>
                        <a:pt x="47" y="55"/>
                        <a:pt x="47" y="55"/>
                      </a:cubicBezTo>
                      <a:close/>
                      <a:moveTo>
                        <a:pt x="45" y="52"/>
                      </a:moveTo>
                      <a:cubicBezTo>
                        <a:pt x="45" y="52"/>
                        <a:pt x="45" y="52"/>
                        <a:pt x="45" y="52"/>
                      </a:cubicBezTo>
                      <a:cubicBezTo>
                        <a:pt x="45" y="52"/>
                        <a:pt x="45" y="52"/>
                        <a:pt x="44" y="52"/>
                      </a:cubicBezTo>
                      <a:cubicBezTo>
                        <a:pt x="44" y="52"/>
                        <a:pt x="45" y="52"/>
                        <a:pt x="45" y="51"/>
                      </a:cubicBezTo>
                      <a:cubicBezTo>
                        <a:pt x="45" y="51"/>
                        <a:pt x="45" y="52"/>
                        <a:pt x="45" y="52"/>
                      </a:cubicBezTo>
                      <a:cubicBezTo>
                        <a:pt x="45" y="52"/>
                        <a:pt x="45" y="52"/>
                        <a:pt x="45" y="52"/>
                      </a:cubicBezTo>
                      <a:close/>
                      <a:moveTo>
                        <a:pt x="44" y="54"/>
                      </a:moveTo>
                      <a:cubicBezTo>
                        <a:pt x="43" y="54"/>
                        <a:pt x="43" y="54"/>
                        <a:pt x="43" y="53"/>
                      </a:cubicBezTo>
                      <a:cubicBezTo>
                        <a:pt x="43" y="53"/>
                        <a:pt x="43" y="54"/>
                        <a:pt x="43" y="54"/>
                      </a:cubicBezTo>
                      <a:cubicBezTo>
                        <a:pt x="43" y="53"/>
                        <a:pt x="44" y="52"/>
                        <a:pt x="44" y="52"/>
                      </a:cubicBezTo>
                      <a:cubicBezTo>
                        <a:pt x="45" y="52"/>
                        <a:pt x="44" y="52"/>
                        <a:pt x="44" y="52"/>
                      </a:cubicBezTo>
                      <a:cubicBezTo>
                        <a:pt x="44" y="53"/>
                        <a:pt x="44" y="53"/>
                        <a:pt x="45" y="52"/>
                      </a:cubicBezTo>
                      <a:cubicBezTo>
                        <a:pt x="45" y="53"/>
                        <a:pt x="44" y="53"/>
                        <a:pt x="44" y="53"/>
                      </a:cubicBezTo>
                      <a:cubicBezTo>
                        <a:pt x="44" y="53"/>
                        <a:pt x="44" y="53"/>
                        <a:pt x="44" y="52"/>
                      </a:cubicBezTo>
                      <a:cubicBezTo>
                        <a:pt x="44" y="53"/>
                        <a:pt x="44" y="53"/>
                        <a:pt x="43" y="53"/>
                      </a:cubicBezTo>
                      <a:cubicBezTo>
                        <a:pt x="44" y="53"/>
                        <a:pt x="44" y="53"/>
                        <a:pt x="44" y="53"/>
                      </a:cubicBezTo>
                      <a:cubicBezTo>
                        <a:pt x="44" y="54"/>
                        <a:pt x="44" y="53"/>
                        <a:pt x="44" y="54"/>
                      </a:cubicBezTo>
                      <a:close/>
                      <a:moveTo>
                        <a:pt x="47" y="55"/>
                      </a:moveTo>
                      <a:cubicBezTo>
                        <a:pt x="47" y="55"/>
                        <a:pt x="47" y="55"/>
                        <a:pt x="47" y="55"/>
                      </a:cubicBezTo>
                      <a:cubicBezTo>
                        <a:pt x="46" y="55"/>
                        <a:pt x="47" y="55"/>
                        <a:pt x="47" y="54"/>
                      </a:cubicBezTo>
                      <a:cubicBezTo>
                        <a:pt x="47" y="54"/>
                        <a:pt x="47" y="55"/>
                        <a:pt x="47" y="55"/>
                      </a:cubicBezTo>
                      <a:close/>
                      <a:moveTo>
                        <a:pt x="46" y="58"/>
                      </a:moveTo>
                      <a:cubicBezTo>
                        <a:pt x="46" y="57"/>
                        <a:pt x="47" y="56"/>
                        <a:pt x="48" y="56"/>
                      </a:cubicBezTo>
                      <a:cubicBezTo>
                        <a:pt x="48" y="57"/>
                        <a:pt x="47" y="56"/>
                        <a:pt x="47" y="57"/>
                      </a:cubicBezTo>
                      <a:cubicBezTo>
                        <a:pt x="47" y="57"/>
                        <a:pt x="47" y="57"/>
                        <a:pt x="48" y="57"/>
                      </a:cubicBezTo>
                      <a:cubicBezTo>
                        <a:pt x="48" y="57"/>
                        <a:pt x="48" y="57"/>
                        <a:pt x="48" y="56"/>
                      </a:cubicBezTo>
                      <a:cubicBezTo>
                        <a:pt x="49" y="57"/>
                        <a:pt x="48" y="57"/>
                        <a:pt x="48" y="57"/>
                      </a:cubicBezTo>
                      <a:cubicBezTo>
                        <a:pt x="48" y="57"/>
                        <a:pt x="48" y="57"/>
                        <a:pt x="48" y="57"/>
                      </a:cubicBezTo>
                      <a:cubicBezTo>
                        <a:pt x="48" y="58"/>
                        <a:pt x="48" y="57"/>
                        <a:pt x="49" y="58"/>
                      </a:cubicBezTo>
                      <a:cubicBezTo>
                        <a:pt x="49" y="58"/>
                        <a:pt x="49" y="57"/>
                        <a:pt x="49" y="57"/>
                      </a:cubicBezTo>
                      <a:cubicBezTo>
                        <a:pt x="49" y="57"/>
                        <a:pt x="49" y="58"/>
                        <a:pt x="50" y="58"/>
                      </a:cubicBezTo>
                      <a:cubicBezTo>
                        <a:pt x="50" y="58"/>
                        <a:pt x="49" y="58"/>
                        <a:pt x="49" y="58"/>
                      </a:cubicBezTo>
                      <a:cubicBezTo>
                        <a:pt x="50" y="58"/>
                        <a:pt x="49" y="57"/>
                        <a:pt x="49" y="58"/>
                      </a:cubicBezTo>
                      <a:cubicBezTo>
                        <a:pt x="49" y="58"/>
                        <a:pt x="49" y="58"/>
                        <a:pt x="50" y="58"/>
                      </a:cubicBezTo>
                      <a:cubicBezTo>
                        <a:pt x="50" y="58"/>
                        <a:pt x="49" y="58"/>
                        <a:pt x="49" y="59"/>
                      </a:cubicBezTo>
                      <a:cubicBezTo>
                        <a:pt x="49" y="59"/>
                        <a:pt x="49" y="59"/>
                        <a:pt x="49" y="59"/>
                      </a:cubicBezTo>
                      <a:cubicBezTo>
                        <a:pt x="49" y="59"/>
                        <a:pt x="49" y="59"/>
                        <a:pt x="49" y="59"/>
                      </a:cubicBezTo>
                      <a:cubicBezTo>
                        <a:pt x="49" y="59"/>
                        <a:pt x="49" y="59"/>
                        <a:pt x="49" y="59"/>
                      </a:cubicBezTo>
                      <a:cubicBezTo>
                        <a:pt x="49" y="59"/>
                        <a:pt x="49" y="59"/>
                        <a:pt x="48" y="59"/>
                      </a:cubicBezTo>
                      <a:cubicBezTo>
                        <a:pt x="48" y="59"/>
                        <a:pt x="48" y="59"/>
                        <a:pt x="49" y="59"/>
                      </a:cubicBezTo>
                      <a:cubicBezTo>
                        <a:pt x="48" y="59"/>
                        <a:pt x="48" y="59"/>
                        <a:pt x="48" y="59"/>
                      </a:cubicBezTo>
                      <a:cubicBezTo>
                        <a:pt x="48" y="59"/>
                        <a:pt x="48" y="58"/>
                        <a:pt x="48" y="59"/>
                      </a:cubicBezTo>
                      <a:cubicBezTo>
                        <a:pt x="48" y="58"/>
                        <a:pt x="48" y="58"/>
                        <a:pt x="48" y="58"/>
                      </a:cubicBezTo>
                      <a:cubicBezTo>
                        <a:pt x="48" y="58"/>
                        <a:pt x="48" y="59"/>
                        <a:pt x="48" y="59"/>
                      </a:cubicBezTo>
                      <a:cubicBezTo>
                        <a:pt x="48" y="59"/>
                        <a:pt x="48" y="59"/>
                        <a:pt x="48" y="59"/>
                      </a:cubicBezTo>
                      <a:cubicBezTo>
                        <a:pt x="48" y="60"/>
                        <a:pt x="48" y="60"/>
                        <a:pt x="48" y="60"/>
                      </a:cubicBezTo>
                      <a:cubicBezTo>
                        <a:pt x="48" y="60"/>
                        <a:pt x="48" y="60"/>
                        <a:pt x="48" y="59"/>
                      </a:cubicBezTo>
                      <a:cubicBezTo>
                        <a:pt x="47" y="60"/>
                        <a:pt x="47" y="60"/>
                        <a:pt x="46" y="60"/>
                      </a:cubicBezTo>
                      <a:cubicBezTo>
                        <a:pt x="46" y="60"/>
                        <a:pt x="47" y="60"/>
                        <a:pt x="46" y="60"/>
                      </a:cubicBezTo>
                      <a:cubicBezTo>
                        <a:pt x="46" y="59"/>
                        <a:pt x="47" y="59"/>
                        <a:pt x="47" y="60"/>
                      </a:cubicBezTo>
                      <a:cubicBezTo>
                        <a:pt x="47" y="59"/>
                        <a:pt x="47" y="59"/>
                        <a:pt x="47" y="59"/>
                      </a:cubicBezTo>
                      <a:cubicBezTo>
                        <a:pt x="47" y="59"/>
                        <a:pt x="47" y="58"/>
                        <a:pt x="48" y="58"/>
                      </a:cubicBezTo>
                      <a:cubicBezTo>
                        <a:pt x="48" y="58"/>
                        <a:pt x="47" y="58"/>
                        <a:pt x="48" y="58"/>
                      </a:cubicBezTo>
                      <a:cubicBezTo>
                        <a:pt x="48" y="58"/>
                        <a:pt x="47" y="58"/>
                        <a:pt x="47" y="58"/>
                      </a:cubicBezTo>
                      <a:cubicBezTo>
                        <a:pt x="47" y="58"/>
                        <a:pt x="48" y="58"/>
                        <a:pt x="47" y="58"/>
                      </a:cubicBezTo>
                      <a:cubicBezTo>
                        <a:pt x="47" y="58"/>
                        <a:pt x="46" y="58"/>
                        <a:pt x="46" y="58"/>
                      </a:cubicBezTo>
                      <a:cubicBezTo>
                        <a:pt x="46" y="58"/>
                        <a:pt x="46" y="58"/>
                        <a:pt x="46" y="58"/>
                      </a:cubicBezTo>
                      <a:cubicBezTo>
                        <a:pt x="46" y="58"/>
                        <a:pt x="46" y="58"/>
                        <a:pt x="46" y="58"/>
                      </a:cubicBezTo>
                      <a:close/>
                      <a:moveTo>
                        <a:pt x="46" y="56"/>
                      </a:moveTo>
                      <a:cubicBezTo>
                        <a:pt x="46" y="56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5" y="54"/>
                      </a:cubicBezTo>
                      <a:cubicBezTo>
                        <a:pt x="46" y="55"/>
                        <a:pt x="46" y="54"/>
                        <a:pt x="46" y="54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7" y="55"/>
                      </a:cubicBezTo>
                      <a:cubicBezTo>
                        <a:pt x="46" y="55"/>
                        <a:pt x="46" y="55"/>
                        <a:pt x="46" y="56"/>
                      </a:cubicBezTo>
                      <a:close/>
                      <a:moveTo>
                        <a:pt x="49" y="60"/>
                      </a:moveTo>
                      <a:cubicBezTo>
                        <a:pt x="49" y="60"/>
                        <a:pt x="49" y="60"/>
                        <a:pt x="49" y="60"/>
                      </a:cubicBezTo>
                      <a:cubicBezTo>
                        <a:pt x="49" y="60"/>
                        <a:pt x="49" y="60"/>
                        <a:pt x="49" y="60"/>
                      </a:cubicBezTo>
                      <a:cubicBezTo>
                        <a:pt x="49" y="60"/>
                        <a:pt x="49" y="61"/>
                        <a:pt x="48" y="60"/>
                      </a:cubicBezTo>
                      <a:cubicBezTo>
                        <a:pt x="48" y="60"/>
                        <a:pt x="48" y="60"/>
                        <a:pt x="49" y="60"/>
                      </a:cubicBezTo>
                      <a:close/>
                      <a:moveTo>
                        <a:pt x="52" y="68"/>
                      </a:moveTo>
                      <a:cubicBezTo>
                        <a:pt x="53" y="68"/>
                        <a:pt x="52" y="68"/>
                        <a:pt x="52" y="68"/>
                      </a:cubicBezTo>
                      <a:cubicBezTo>
                        <a:pt x="52" y="68"/>
                        <a:pt x="52" y="68"/>
                        <a:pt x="52" y="68"/>
                      </a:cubicBezTo>
                      <a:cubicBezTo>
                        <a:pt x="52" y="68"/>
                        <a:pt x="52" y="68"/>
                        <a:pt x="52" y="68"/>
                      </a:cubicBezTo>
                      <a:close/>
                      <a:moveTo>
                        <a:pt x="42" y="60"/>
                      </a:moveTo>
                      <a:cubicBezTo>
                        <a:pt x="42" y="59"/>
                        <a:pt x="42" y="59"/>
                        <a:pt x="42" y="59"/>
                      </a:cubicBezTo>
                      <a:cubicBezTo>
                        <a:pt x="42" y="59"/>
                        <a:pt x="42" y="60"/>
                        <a:pt x="41" y="60"/>
                      </a:cubicBezTo>
                      <a:cubicBezTo>
                        <a:pt x="41" y="59"/>
                        <a:pt x="41" y="60"/>
                        <a:pt x="40" y="60"/>
                      </a:cubicBezTo>
                      <a:cubicBezTo>
                        <a:pt x="40" y="60"/>
                        <a:pt x="40" y="59"/>
                        <a:pt x="40" y="59"/>
                      </a:cubicBezTo>
                      <a:cubicBezTo>
                        <a:pt x="40" y="59"/>
                        <a:pt x="41" y="59"/>
                        <a:pt x="41" y="58"/>
                      </a:cubicBezTo>
                      <a:cubicBezTo>
                        <a:pt x="41" y="58"/>
                        <a:pt x="41" y="58"/>
                        <a:pt x="41" y="58"/>
                      </a:cubicBezTo>
                      <a:cubicBezTo>
                        <a:pt x="41" y="59"/>
                        <a:pt x="41" y="58"/>
                        <a:pt x="42" y="59"/>
                      </a:cubicBezTo>
                      <a:cubicBezTo>
                        <a:pt x="41" y="59"/>
                        <a:pt x="41" y="59"/>
                        <a:pt x="41" y="59"/>
                      </a:cubicBezTo>
                      <a:cubicBezTo>
                        <a:pt x="41" y="59"/>
                        <a:pt x="42" y="59"/>
                        <a:pt x="42" y="59"/>
                      </a:cubicBezTo>
                      <a:cubicBezTo>
                        <a:pt x="42" y="59"/>
                        <a:pt x="41" y="59"/>
                        <a:pt x="41" y="59"/>
                      </a:cubicBezTo>
                      <a:cubicBezTo>
                        <a:pt x="41" y="59"/>
                        <a:pt x="42" y="59"/>
                        <a:pt x="42" y="58"/>
                      </a:cubicBezTo>
                      <a:cubicBezTo>
                        <a:pt x="42" y="59"/>
                        <a:pt x="42" y="59"/>
                        <a:pt x="42" y="59"/>
                      </a:cubicBezTo>
                      <a:cubicBezTo>
                        <a:pt x="42" y="59"/>
                        <a:pt x="42" y="60"/>
                        <a:pt x="42" y="60"/>
                      </a:cubicBezTo>
                      <a:close/>
                      <a:moveTo>
                        <a:pt x="41" y="59"/>
                      </a:moveTo>
                      <a:cubicBezTo>
                        <a:pt x="41" y="59"/>
                        <a:pt x="41" y="59"/>
                        <a:pt x="41" y="59"/>
                      </a:cubicBezTo>
                      <a:cubicBezTo>
                        <a:pt x="41" y="59"/>
                        <a:pt x="41" y="59"/>
                        <a:pt x="41" y="59"/>
                      </a:cubicBezTo>
                      <a:cubicBezTo>
                        <a:pt x="41" y="59"/>
                        <a:pt x="41" y="59"/>
                        <a:pt x="41" y="59"/>
                      </a:cubicBezTo>
                      <a:close/>
                      <a:moveTo>
                        <a:pt x="57" y="76"/>
                      </a:moveTo>
                      <a:cubicBezTo>
                        <a:pt x="57" y="76"/>
                        <a:pt x="57" y="76"/>
                        <a:pt x="57" y="76"/>
                      </a:cubicBezTo>
                      <a:cubicBezTo>
                        <a:pt x="57" y="76"/>
                        <a:pt x="57" y="76"/>
                        <a:pt x="57" y="76"/>
                      </a:cubicBezTo>
                      <a:close/>
                      <a:moveTo>
                        <a:pt x="47" y="68"/>
                      </a:moveTo>
                      <a:cubicBezTo>
                        <a:pt x="47" y="68"/>
                        <a:pt x="47" y="68"/>
                        <a:pt x="47" y="68"/>
                      </a:cubicBezTo>
                      <a:cubicBezTo>
                        <a:pt x="47" y="68"/>
                        <a:pt x="47" y="68"/>
                        <a:pt x="47" y="68"/>
                      </a:cubicBezTo>
                      <a:cubicBezTo>
                        <a:pt x="47" y="68"/>
                        <a:pt x="48" y="68"/>
                        <a:pt x="47" y="67"/>
                      </a:cubicBezTo>
                      <a:cubicBezTo>
                        <a:pt x="47" y="67"/>
                        <a:pt x="48" y="68"/>
                        <a:pt x="48" y="68"/>
                      </a:cubicBezTo>
                      <a:cubicBezTo>
                        <a:pt x="48" y="68"/>
                        <a:pt x="48" y="68"/>
                        <a:pt x="48" y="68"/>
                      </a:cubicBezTo>
                      <a:cubicBezTo>
                        <a:pt x="47" y="69"/>
                        <a:pt x="47" y="69"/>
                        <a:pt x="47" y="69"/>
                      </a:cubicBezTo>
                      <a:cubicBezTo>
                        <a:pt x="47" y="69"/>
                        <a:pt x="47" y="68"/>
                        <a:pt x="47" y="68"/>
                      </a:cubicBezTo>
                      <a:cubicBezTo>
                        <a:pt x="47" y="68"/>
                        <a:pt x="47" y="68"/>
                        <a:pt x="47" y="68"/>
                      </a:cubicBezTo>
                      <a:cubicBezTo>
                        <a:pt x="47" y="68"/>
                        <a:pt x="46" y="68"/>
                        <a:pt x="46" y="68"/>
                      </a:cubicBezTo>
                      <a:cubicBezTo>
                        <a:pt x="46" y="69"/>
                        <a:pt x="46" y="69"/>
                        <a:pt x="46" y="69"/>
                      </a:cubicBezTo>
                      <a:cubicBezTo>
                        <a:pt x="45" y="68"/>
                        <a:pt x="46" y="69"/>
                        <a:pt x="46" y="68"/>
                      </a:cubicBezTo>
                      <a:cubicBezTo>
                        <a:pt x="45" y="68"/>
                        <a:pt x="46" y="68"/>
                        <a:pt x="47" y="68"/>
                      </a:cubicBezTo>
                      <a:close/>
                      <a:moveTo>
                        <a:pt x="48" y="67"/>
                      </a:moveTo>
                      <a:cubicBezTo>
                        <a:pt x="49" y="67"/>
                        <a:pt x="48" y="67"/>
                        <a:pt x="48" y="68"/>
                      </a:cubicBezTo>
                      <a:cubicBezTo>
                        <a:pt x="49" y="68"/>
                        <a:pt x="49" y="68"/>
                        <a:pt x="49" y="68"/>
                      </a:cubicBezTo>
                      <a:cubicBezTo>
                        <a:pt x="49" y="68"/>
                        <a:pt x="49" y="68"/>
                        <a:pt x="49" y="68"/>
                      </a:cubicBezTo>
                      <a:cubicBezTo>
                        <a:pt x="48" y="68"/>
                        <a:pt x="48" y="68"/>
                        <a:pt x="48" y="68"/>
                      </a:cubicBezTo>
                      <a:cubicBezTo>
                        <a:pt x="48" y="68"/>
                        <a:pt x="48" y="68"/>
                        <a:pt x="48" y="68"/>
                      </a:cubicBezTo>
                      <a:cubicBezTo>
                        <a:pt x="48" y="67"/>
                        <a:pt x="48" y="67"/>
                        <a:pt x="48" y="67"/>
                      </a:cubicBezTo>
                      <a:close/>
                      <a:moveTo>
                        <a:pt x="56" y="76"/>
                      </a:moveTo>
                      <a:cubicBezTo>
                        <a:pt x="56" y="76"/>
                        <a:pt x="56" y="76"/>
                        <a:pt x="56" y="76"/>
                      </a:cubicBezTo>
                      <a:cubicBezTo>
                        <a:pt x="56" y="76"/>
                        <a:pt x="56" y="76"/>
                        <a:pt x="56" y="76"/>
                      </a:cubicBezTo>
                      <a:cubicBezTo>
                        <a:pt x="56" y="77"/>
                        <a:pt x="56" y="77"/>
                        <a:pt x="56" y="76"/>
                      </a:cubicBezTo>
                      <a:cubicBezTo>
                        <a:pt x="57" y="77"/>
                        <a:pt x="56" y="77"/>
                        <a:pt x="56" y="76"/>
                      </a:cubicBezTo>
                      <a:cubicBezTo>
                        <a:pt x="56" y="77"/>
                        <a:pt x="56" y="77"/>
                        <a:pt x="56" y="77"/>
                      </a:cubicBezTo>
                      <a:cubicBezTo>
                        <a:pt x="56" y="77"/>
                        <a:pt x="56" y="77"/>
                        <a:pt x="55" y="77"/>
                      </a:cubicBezTo>
                      <a:cubicBezTo>
                        <a:pt x="55" y="77"/>
                        <a:pt x="56" y="77"/>
                        <a:pt x="56" y="76"/>
                      </a:cubicBezTo>
                      <a:close/>
                      <a:moveTo>
                        <a:pt x="40" y="60"/>
                      </a:moveTo>
                      <a:cubicBezTo>
                        <a:pt x="40" y="61"/>
                        <a:pt x="39" y="61"/>
                        <a:pt x="40" y="61"/>
                      </a:cubicBezTo>
                      <a:cubicBezTo>
                        <a:pt x="39" y="61"/>
                        <a:pt x="39" y="61"/>
                        <a:pt x="39" y="61"/>
                      </a:cubicBezTo>
                      <a:cubicBezTo>
                        <a:pt x="39" y="61"/>
                        <a:pt x="39" y="61"/>
                        <a:pt x="39" y="61"/>
                      </a:cubicBezTo>
                      <a:cubicBezTo>
                        <a:pt x="39" y="60"/>
                        <a:pt x="39" y="61"/>
                        <a:pt x="39" y="61"/>
                      </a:cubicBezTo>
                      <a:cubicBezTo>
                        <a:pt x="39" y="61"/>
                        <a:pt x="38" y="60"/>
                        <a:pt x="38" y="61"/>
                      </a:cubicBezTo>
                      <a:cubicBezTo>
                        <a:pt x="38" y="60"/>
                        <a:pt x="39" y="60"/>
                        <a:pt x="39" y="61"/>
                      </a:cubicBezTo>
                      <a:cubicBezTo>
                        <a:pt x="39" y="60"/>
                        <a:pt x="39" y="60"/>
                        <a:pt x="39" y="60"/>
                      </a:cubicBezTo>
                      <a:cubicBezTo>
                        <a:pt x="39" y="60"/>
                        <a:pt x="39" y="60"/>
                        <a:pt x="39" y="60"/>
                      </a:cubicBezTo>
                      <a:cubicBezTo>
                        <a:pt x="39" y="60"/>
                        <a:pt x="39" y="60"/>
                        <a:pt x="40" y="60"/>
                      </a:cubicBezTo>
                      <a:cubicBezTo>
                        <a:pt x="40" y="60"/>
                        <a:pt x="40" y="60"/>
                        <a:pt x="39" y="61"/>
                      </a:cubicBezTo>
                      <a:cubicBezTo>
                        <a:pt x="40" y="61"/>
                        <a:pt x="40" y="60"/>
                        <a:pt x="40" y="60"/>
                      </a:cubicBezTo>
                      <a:close/>
                      <a:moveTo>
                        <a:pt x="57" y="79"/>
                      </a:moveTo>
                      <a:cubicBezTo>
                        <a:pt x="57" y="79"/>
                        <a:pt x="57" y="79"/>
                        <a:pt x="57" y="79"/>
                      </a:cubicBezTo>
                      <a:cubicBezTo>
                        <a:pt x="58" y="79"/>
                        <a:pt x="57" y="79"/>
                        <a:pt x="58" y="78"/>
                      </a:cubicBezTo>
                      <a:cubicBezTo>
                        <a:pt x="58" y="79"/>
                        <a:pt x="57" y="79"/>
                        <a:pt x="57" y="79"/>
                      </a:cubicBezTo>
                      <a:close/>
                      <a:moveTo>
                        <a:pt x="50" y="79"/>
                      </a:moveTo>
                      <a:cubicBezTo>
                        <a:pt x="50" y="79"/>
                        <a:pt x="50" y="79"/>
                        <a:pt x="50" y="79"/>
                      </a:cubicBezTo>
                      <a:cubicBezTo>
                        <a:pt x="50" y="79"/>
                        <a:pt x="50" y="79"/>
                        <a:pt x="50" y="79"/>
                      </a:cubicBezTo>
                      <a:cubicBezTo>
                        <a:pt x="49" y="79"/>
                        <a:pt x="50" y="79"/>
                        <a:pt x="50" y="78"/>
                      </a:cubicBezTo>
                      <a:cubicBezTo>
                        <a:pt x="50" y="78"/>
                        <a:pt x="50" y="78"/>
                        <a:pt x="50" y="78"/>
                      </a:cubicBezTo>
                      <a:cubicBezTo>
                        <a:pt x="50" y="78"/>
                        <a:pt x="50" y="78"/>
                        <a:pt x="50" y="78"/>
                      </a:cubicBezTo>
                      <a:cubicBezTo>
                        <a:pt x="50" y="78"/>
                        <a:pt x="50" y="78"/>
                        <a:pt x="51" y="78"/>
                      </a:cubicBezTo>
                      <a:cubicBezTo>
                        <a:pt x="51" y="79"/>
                        <a:pt x="50" y="78"/>
                        <a:pt x="50" y="79"/>
                      </a:cubicBezTo>
                      <a:close/>
                      <a:moveTo>
                        <a:pt x="46" y="80"/>
                      </a:moveTo>
                      <a:cubicBezTo>
                        <a:pt x="46" y="80"/>
                        <a:pt x="46" y="80"/>
                        <a:pt x="46" y="80"/>
                      </a:cubicBezTo>
                      <a:cubicBezTo>
                        <a:pt x="46" y="80"/>
                        <a:pt x="47" y="80"/>
                        <a:pt x="47" y="80"/>
                      </a:cubicBezTo>
                      <a:cubicBezTo>
                        <a:pt x="47" y="80"/>
                        <a:pt x="47" y="80"/>
                        <a:pt x="47" y="80"/>
                      </a:cubicBezTo>
                      <a:cubicBezTo>
                        <a:pt x="47" y="80"/>
                        <a:pt x="47" y="80"/>
                        <a:pt x="47" y="80"/>
                      </a:cubicBezTo>
                      <a:cubicBezTo>
                        <a:pt x="47" y="80"/>
                        <a:pt x="46" y="81"/>
                        <a:pt x="46" y="81"/>
                      </a:cubicBezTo>
                      <a:cubicBezTo>
                        <a:pt x="46" y="80"/>
                        <a:pt x="46" y="81"/>
                        <a:pt x="46" y="80"/>
                      </a:cubicBezTo>
                      <a:close/>
                      <a:moveTo>
                        <a:pt x="50" y="80"/>
                      </a:moveTo>
                      <a:cubicBezTo>
                        <a:pt x="50" y="80"/>
                        <a:pt x="50" y="80"/>
                        <a:pt x="50" y="80"/>
                      </a:cubicBezTo>
                      <a:cubicBezTo>
                        <a:pt x="50" y="80"/>
                        <a:pt x="50" y="80"/>
                        <a:pt x="50" y="80"/>
                      </a:cubicBezTo>
                      <a:cubicBezTo>
                        <a:pt x="50" y="80"/>
                        <a:pt x="50" y="80"/>
                        <a:pt x="50" y="80"/>
                      </a:cubicBezTo>
                      <a:cubicBezTo>
                        <a:pt x="50" y="80"/>
                        <a:pt x="50" y="80"/>
                        <a:pt x="50" y="80"/>
                      </a:cubicBezTo>
                      <a:close/>
                      <a:moveTo>
                        <a:pt x="44" y="78"/>
                      </a:moveTo>
                      <a:cubicBezTo>
                        <a:pt x="44" y="77"/>
                        <a:pt x="44" y="77"/>
                        <a:pt x="45" y="77"/>
                      </a:cubicBezTo>
                      <a:cubicBezTo>
                        <a:pt x="45" y="77"/>
                        <a:pt x="44" y="77"/>
                        <a:pt x="45" y="78"/>
                      </a:cubicBezTo>
                      <a:cubicBezTo>
                        <a:pt x="45" y="78"/>
                        <a:pt x="45" y="77"/>
                        <a:pt x="45" y="77"/>
                      </a:cubicBezTo>
                      <a:cubicBezTo>
                        <a:pt x="45" y="78"/>
                        <a:pt x="45" y="78"/>
                        <a:pt x="44" y="78"/>
                      </a:cubicBezTo>
                      <a:close/>
                      <a:moveTo>
                        <a:pt x="44" y="80"/>
                      </a:moveTo>
                      <a:cubicBezTo>
                        <a:pt x="44" y="80"/>
                        <a:pt x="44" y="80"/>
                        <a:pt x="44" y="80"/>
                      </a:cubicBezTo>
                      <a:cubicBezTo>
                        <a:pt x="44" y="80"/>
                        <a:pt x="44" y="80"/>
                        <a:pt x="44" y="80"/>
                      </a:cubicBezTo>
                      <a:cubicBezTo>
                        <a:pt x="44" y="80"/>
                        <a:pt x="44" y="80"/>
                        <a:pt x="44" y="80"/>
                      </a:cubicBezTo>
                      <a:cubicBezTo>
                        <a:pt x="44" y="80"/>
                        <a:pt x="44" y="80"/>
                        <a:pt x="44" y="80"/>
                      </a:cubicBezTo>
                      <a:cubicBezTo>
                        <a:pt x="44" y="80"/>
                        <a:pt x="44" y="80"/>
                        <a:pt x="44" y="79"/>
                      </a:cubicBezTo>
                      <a:cubicBezTo>
                        <a:pt x="43" y="79"/>
                        <a:pt x="44" y="80"/>
                        <a:pt x="43" y="80"/>
                      </a:cubicBezTo>
                      <a:cubicBezTo>
                        <a:pt x="43" y="80"/>
                        <a:pt x="43" y="79"/>
                        <a:pt x="43" y="79"/>
                      </a:cubicBezTo>
                      <a:cubicBezTo>
                        <a:pt x="43" y="79"/>
                        <a:pt x="43" y="79"/>
                        <a:pt x="43" y="79"/>
                      </a:cubicBezTo>
                      <a:cubicBezTo>
                        <a:pt x="43" y="79"/>
                        <a:pt x="44" y="79"/>
                        <a:pt x="44" y="78"/>
                      </a:cubicBezTo>
                      <a:cubicBezTo>
                        <a:pt x="44" y="78"/>
                        <a:pt x="43" y="79"/>
                        <a:pt x="44" y="79"/>
                      </a:cubicBezTo>
                      <a:cubicBezTo>
                        <a:pt x="44" y="79"/>
                        <a:pt x="44" y="78"/>
                        <a:pt x="44" y="79"/>
                      </a:cubicBezTo>
                      <a:cubicBezTo>
                        <a:pt x="45" y="79"/>
                        <a:pt x="44" y="79"/>
                        <a:pt x="44" y="79"/>
                      </a:cubicBezTo>
                      <a:cubicBezTo>
                        <a:pt x="44" y="79"/>
                        <a:pt x="45" y="79"/>
                        <a:pt x="44" y="79"/>
                      </a:cubicBezTo>
                      <a:cubicBezTo>
                        <a:pt x="45" y="79"/>
                        <a:pt x="45" y="79"/>
                        <a:pt x="45" y="79"/>
                      </a:cubicBezTo>
                      <a:cubicBezTo>
                        <a:pt x="45" y="79"/>
                        <a:pt x="45" y="79"/>
                        <a:pt x="45" y="79"/>
                      </a:cubicBezTo>
                      <a:cubicBezTo>
                        <a:pt x="45" y="78"/>
                        <a:pt x="45" y="79"/>
                        <a:pt x="44" y="78"/>
                      </a:cubicBezTo>
                      <a:cubicBezTo>
                        <a:pt x="45" y="78"/>
                        <a:pt x="45" y="78"/>
                        <a:pt x="45" y="78"/>
                      </a:cubicBezTo>
                      <a:cubicBezTo>
                        <a:pt x="44" y="78"/>
                        <a:pt x="44" y="78"/>
                        <a:pt x="44" y="78"/>
                      </a:cubicBezTo>
                      <a:cubicBezTo>
                        <a:pt x="44" y="78"/>
                        <a:pt x="44" y="78"/>
                        <a:pt x="44" y="78"/>
                      </a:cubicBezTo>
                      <a:cubicBezTo>
                        <a:pt x="44" y="78"/>
                        <a:pt x="44" y="78"/>
                        <a:pt x="44" y="78"/>
                      </a:cubicBezTo>
                      <a:cubicBezTo>
                        <a:pt x="44" y="78"/>
                        <a:pt x="45" y="78"/>
                        <a:pt x="45" y="78"/>
                      </a:cubicBezTo>
                      <a:cubicBezTo>
                        <a:pt x="45" y="78"/>
                        <a:pt x="45" y="78"/>
                        <a:pt x="45" y="78"/>
                      </a:cubicBezTo>
                      <a:cubicBezTo>
                        <a:pt x="45" y="79"/>
                        <a:pt x="45" y="78"/>
                        <a:pt x="46" y="78"/>
                      </a:cubicBezTo>
                      <a:cubicBezTo>
                        <a:pt x="46" y="78"/>
                        <a:pt x="45" y="78"/>
                        <a:pt x="45" y="78"/>
                      </a:cubicBezTo>
                      <a:cubicBezTo>
                        <a:pt x="45" y="78"/>
                        <a:pt x="46" y="78"/>
                        <a:pt x="46" y="78"/>
                      </a:cubicBezTo>
                      <a:cubicBezTo>
                        <a:pt x="46" y="78"/>
                        <a:pt x="45" y="77"/>
                        <a:pt x="45" y="77"/>
                      </a:cubicBezTo>
                      <a:cubicBezTo>
                        <a:pt x="45" y="77"/>
                        <a:pt x="46" y="78"/>
                        <a:pt x="46" y="78"/>
                      </a:cubicBezTo>
                      <a:cubicBezTo>
                        <a:pt x="46" y="77"/>
                        <a:pt x="46" y="77"/>
                        <a:pt x="46" y="77"/>
                      </a:cubicBezTo>
                      <a:cubicBezTo>
                        <a:pt x="46" y="77"/>
                        <a:pt x="47" y="77"/>
                        <a:pt x="47" y="77"/>
                      </a:cubicBezTo>
                      <a:cubicBezTo>
                        <a:pt x="47" y="77"/>
                        <a:pt x="47" y="76"/>
                        <a:pt x="47" y="77"/>
                      </a:cubicBezTo>
                      <a:cubicBezTo>
                        <a:pt x="47" y="77"/>
                        <a:pt x="47" y="77"/>
                        <a:pt x="47" y="78"/>
                      </a:cubicBezTo>
                      <a:cubicBezTo>
                        <a:pt x="47" y="78"/>
                        <a:pt x="47" y="77"/>
                        <a:pt x="47" y="78"/>
                      </a:cubicBezTo>
                      <a:cubicBezTo>
                        <a:pt x="47" y="78"/>
                        <a:pt x="47" y="78"/>
                        <a:pt x="47" y="78"/>
                      </a:cubicBezTo>
                      <a:cubicBezTo>
                        <a:pt x="46" y="78"/>
                        <a:pt x="46" y="78"/>
                        <a:pt x="46" y="78"/>
                      </a:cubicBezTo>
                      <a:cubicBezTo>
                        <a:pt x="46" y="78"/>
                        <a:pt x="46" y="78"/>
                        <a:pt x="47" y="78"/>
                      </a:cubicBezTo>
                      <a:cubicBezTo>
                        <a:pt x="46" y="78"/>
                        <a:pt x="46" y="78"/>
                        <a:pt x="46" y="78"/>
                      </a:cubicBezTo>
                      <a:cubicBezTo>
                        <a:pt x="46" y="79"/>
                        <a:pt x="46" y="79"/>
                        <a:pt x="46" y="79"/>
                      </a:cubicBezTo>
                      <a:cubicBezTo>
                        <a:pt x="46" y="79"/>
                        <a:pt x="47" y="79"/>
                        <a:pt x="46" y="79"/>
                      </a:cubicBezTo>
                      <a:cubicBezTo>
                        <a:pt x="47" y="79"/>
                        <a:pt x="47" y="79"/>
                        <a:pt x="46" y="79"/>
                      </a:cubicBezTo>
                      <a:cubicBezTo>
                        <a:pt x="46" y="79"/>
                        <a:pt x="46" y="79"/>
                        <a:pt x="46" y="79"/>
                      </a:cubicBezTo>
                      <a:cubicBezTo>
                        <a:pt x="46" y="79"/>
                        <a:pt x="46" y="79"/>
                        <a:pt x="46" y="80"/>
                      </a:cubicBezTo>
                      <a:cubicBezTo>
                        <a:pt x="46" y="79"/>
                        <a:pt x="46" y="79"/>
                        <a:pt x="46" y="79"/>
                      </a:cubicBezTo>
                      <a:cubicBezTo>
                        <a:pt x="45" y="79"/>
                        <a:pt x="46" y="79"/>
                        <a:pt x="46" y="79"/>
                      </a:cubicBezTo>
                      <a:cubicBezTo>
                        <a:pt x="45" y="79"/>
                        <a:pt x="45" y="79"/>
                        <a:pt x="45" y="79"/>
                      </a:cubicBezTo>
                      <a:cubicBezTo>
                        <a:pt x="45" y="79"/>
                        <a:pt x="45" y="80"/>
                        <a:pt x="45" y="79"/>
                      </a:cubicBezTo>
                      <a:cubicBezTo>
                        <a:pt x="45" y="80"/>
                        <a:pt x="45" y="80"/>
                        <a:pt x="44" y="80"/>
                      </a:cubicBezTo>
                      <a:close/>
                      <a:moveTo>
                        <a:pt x="46" y="79"/>
                      </a:moveTo>
                      <a:cubicBezTo>
                        <a:pt x="46" y="79"/>
                        <a:pt x="46" y="78"/>
                        <a:pt x="46" y="78"/>
                      </a:cubicBezTo>
                      <a:cubicBezTo>
                        <a:pt x="46" y="78"/>
                        <a:pt x="45" y="78"/>
                        <a:pt x="46" y="78"/>
                      </a:cubicBezTo>
                      <a:cubicBezTo>
                        <a:pt x="46" y="78"/>
                        <a:pt x="46" y="79"/>
                        <a:pt x="46" y="79"/>
                      </a:cubicBezTo>
                      <a:close/>
                      <a:moveTo>
                        <a:pt x="50" y="79"/>
                      </a:moveTo>
                      <a:cubicBezTo>
                        <a:pt x="49" y="80"/>
                        <a:pt x="49" y="79"/>
                        <a:pt x="49" y="79"/>
                      </a:cubicBezTo>
                      <a:cubicBezTo>
                        <a:pt x="49" y="79"/>
                        <a:pt x="49" y="79"/>
                        <a:pt x="50" y="79"/>
                      </a:cubicBezTo>
                      <a:close/>
                      <a:moveTo>
                        <a:pt x="45" y="76"/>
                      </a:moveTo>
                      <a:cubicBezTo>
                        <a:pt x="45" y="77"/>
                        <a:pt x="45" y="76"/>
                        <a:pt x="45" y="77"/>
                      </a:cubicBezTo>
                      <a:cubicBezTo>
                        <a:pt x="45" y="77"/>
                        <a:pt x="44" y="76"/>
                        <a:pt x="44" y="77"/>
                      </a:cubicBezTo>
                      <a:cubicBezTo>
                        <a:pt x="44" y="76"/>
                        <a:pt x="45" y="76"/>
                        <a:pt x="44" y="76"/>
                      </a:cubicBezTo>
                      <a:cubicBezTo>
                        <a:pt x="45" y="76"/>
                        <a:pt x="45" y="76"/>
                        <a:pt x="45" y="76"/>
                      </a:cubicBezTo>
                      <a:cubicBezTo>
                        <a:pt x="46" y="76"/>
                        <a:pt x="46" y="76"/>
                        <a:pt x="46" y="76"/>
                      </a:cubicBezTo>
                      <a:cubicBezTo>
                        <a:pt x="45" y="76"/>
                        <a:pt x="46" y="76"/>
                        <a:pt x="45" y="76"/>
                      </a:cubicBezTo>
                      <a:close/>
                      <a:moveTo>
                        <a:pt x="50" y="82"/>
                      </a:moveTo>
                      <a:cubicBezTo>
                        <a:pt x="50" y="82"/>
                        <a:pt x="50" y="82"/>
                        <a:pt x="50" y="82"/>
                      </a:cubicBezTo>
                      <a:cubicBezTo>
                        <a:pt x="50" y="82"/>
                        <a:pt x="50" y="82"/>
                        <a:pt x="50" y="82"/>
                      </a:cubicBezTo>
                      <a:cubicBezTo>
                        <a:pt x="51" y="82"/>
                        <a:pt x="51" y="82"/>
                        <a:pt x="51" y="82"/>
                      </a:cubicBezTo>
                      <a:cubicBezTo>
                        <a:pt x="51" y="82"/>
                        <a:pt x="50" y="82"/>
                        <a:pt x="50" y="82"/>
                      </a:cubicBezTo>
                      <a:cubicBezTo>
                        <a:pt x="50" y="82"/>
                        <a:pt x="50" y="82"/>
                        <a:pt x="50" y="82"/>
                      </a:cubicBezTo>
                      <a:cubicBezTo>
                        <a:pt x="50" y="82"/>
                        <a:pt x="50" y="82"/>
                        <a:pt x="50" y="82"/>
                      </a:cubicBezTo>
                      <a:cubicBezTo>
                        <a:pt x="50" y="82"/>
                        <a:pt x="50" y="82"/>
                        <a:pt x="50" y="82"/>
                      </a:cubicBezTo>
                      <a:close/>
                      <a:moveTo>
                        <a:pt x="39" y="72"/>
                      </a:moveTo>
                      <a:cubicBezTo>
                        <a:pt x="39" y="72"/>
                        <a:pt x="40" y="72"/>
                        <a:pt x="40" y="72"/>
                      </a:cubicBezTo>
                      <a:cubicBezTo>
                        <a:pt x="40" y="72"/>
                        <a:pt x="40" y="72"/>
                        <a:pt x="40" y="71"/>
                      </a:cubicBezTo>
                      <a:cubicBezTo>
                        <a:pt x="40" y="72"/>
                        <a:pt x="40" y="72"/>
                        <a:pt x="39" y="72"/>
                      </a:cubicBezTo>
                      <a:close/>
                      <a:moveTo>
                        <a:pt x="51" y="83"/>
                      </a:moveTo>
                      <a:cubicBezTo>
                        <a:pt x="51" y="83"/>
                        <a:pt x="51" y="83"/>
                        <a:pt x="51" y="83"/>
                      </a:cubicBezTo>
                      <a:cubicBezTo>
                        <a:pt x="50" y="83"/>
                        <a:pt x="51" y="84"/>
                        <a:pt x="50" y="83"/>
                      </a:cubicBezTo>
                      <a:cubicBezTo>
                        <a:pt x="50" y="83"/>
                        <a:pt x="50" y="83"/>
                        <a:pt x="51" y="83"/>
                      </a:cubicBezTo>
                      <a:cubicBezTo>
                        <a:pt x="51" y="83"/>
                        <a:pt x="50" y="83"/>
                        <a:pt x="50" y="83"/>
                      </a:cubicBezTo>
                      <a:cubicBezTo>
                        <a:pt x="50" y="82"/>
                        <a:pt x="51" y="83"/>
                        <a:pt x="51" y="83"/>
                      </a:cubicBezTo>
                      <a:close/>
                      <a:moveTo>
                        <a:pt x="49" y="82"/>
                      </a:moveTo>
                      <a:cubicBezTo>
                        <a:pt x="49" y="82"/>
                        <a:pt x="49" y="82"/>
                        <a:pt x="49" y="82"/>
                      </a:cubicBezTo>
                      <a:cubicBezTo>
                        <a:pt x="49" y="82"/>
                        <a:pt x="49" y="82"/>
                        <a:pt x="48" y="82"/>
                      </a:cubicBezTo>
                      <a:cubicBezTo>
                        <a:pt x="48" y="82"/>
                        <a:pt x="48" y="82"/>
                        <a:pt x="48" y="81"/>
                      </a:cubicBezTo>
                      <a:cubicBezTo>
                        <a:pt x="48" y="81"/>
                        <a:pt x="48" y="82"/>
                        <a:pt x="49" y="82"/>
                      </a:cubicBezTo>
                      <a:cubicBezTo>
                        <a:pt x="49" y="82"/>
                        <a:pt x="49" y="82"/>
                        <a:pt x="49" y="82"/>
                      </a:cubicBezTo>
                      <a:cubicBezTo>
                        <a:pt x="49" y="82"/>
                        <a:pt x="49" y="82"/>
                        <a:pt x="49" y="82"/>
                      </a:cubicBezTo>
                      <a:cubicBezTo>
                        <a:pt x="49" y="82"/>
                        <a:pt x="49" y="82"/>
                        <a:pt x="49" y="82"/>
                      </a:cubicBezTo>
                      <a:close/>
                      <a:moveTo>
                        <a:pt x="47" y="83"/>
                      </a:moveTo>
                      <a:cubicBezTo>
                        <a:pt x="47" y="83"/>
                        <a:pt x="47" y="84"/>
                        <a:pt x="47" y="84"/>
                      </a:cubicBezTo>
                      <a:cubicBezTo>
                        <a:pt x="47" y="84"/>
                        <a:pt x="48" y="83"/>
                        <a:pt x="47" y="83"/>
                      </a:cubicBezTo>
                      <a:cubicBezTo>
                        <a:pt x="48" y="83"/>
                        <a:pt x="49" y="82"/>
                        <a:pt x="49" y="83"/>
                      </a:cubicBezTo>
                      <a:cubicBezTo>
                        <a:pt x="49" y="84"/>
                        <a:pt x="49" y="83"/>
                        <a:pt x="49" y="83"/>
                      </a:cubicBezTo>
                      <a:cubicBezTo>
                        <a:pt x="49" y="84"/>
                        <a:pt x="48" y="83"/>
                        <a:pt x="48" y="84"/>
                      </a:cubicBezTo>
                      <a:cubicBezTo>
                        <a:pt x="48" y="84"/>
                        <a:pt x="48" y="84"/>
                        <a:pt x="47" y="84"/>
                      </a:cubicBezTo>
                      <a:cubicBezTo>
                        <a:pt x="47" y="84"/>
                        <a:pt x="47" y="84"/>
                        <a:pt x="47" y="84"/>
                      </a:cubicBezTo>
                      <a:cubicBezTo>
                        <a:pt x="47" y="84"/>
                        <a:pt x="48" y="84"/>
                        <a:pt x="48" y="84"/>
                      </a:cubicBezTo>
                      <a:cubicBezTo>
                        <a:pt x="48" y="85"/>
                        <a:pt x="47" y="84"/>
                        <a:pt x="47" y="85"/>
                      </a:cubicBezTo>
                      <a:cubicBezTo>
                        <a:pt x="47" y="85"/>
                        <a:pt x="46" y="85"/>
                        <a:pt x="47" y="86"/>
                      </a:cubicBezTo>
                      <a:cubicBezTo>
                        <a:pt x="47" y="86"/>
                        <a:pt x="46" y="85"/>
                        <a:pt x="46" y="85"/>
                      </a:cubicBezTo>
                      <a:cubicBezTo>
                        <a:pt x="46" y="85"/>
                        <a:pt x="47" y="85"/>
                        <a:pt x="47" y="84"/>
                      </a:cubicBezTo>
                      <a:cubicBezTo>
                        <a:pt x="47" y="84"/>
                        <a:pt x="47" y="84"/>
                        <a:pt x="47" y="84"/>
                      </a:cubicBezTo>
                      <a:cubicBezTo>
                        <a:pt x="47" y="84"/>
                        <a:pt x="47" y="84"/>
                        <a:pt x="47" y="84"/>
                      </a:cubicBezTo>
                      <a:cubicBezTo>
                        <a:pt x="47" y="84"/>
                        <a:pt x="47" y="84"/>
                        <a:pt x="47" y="84"/>
                      </a:cubicBezTo>
                      <a:cubicBezTo>
                        <a:pt x="47" y="84"/>
                        <a:pt x="47" y="84"/>
                        <a:pt x="47" y="84"/>
                      </a:cubicBezTo>
                      <a:cubicBezTo>
                        <a:pt x="47" y="84"/>
                        <a:pt x="47" y="84"/>
                        <a:pt x="47" y="84"/>
                      </a:cubicBezTo>
                      <a:cubicBezTo>
                        <a:pt x="47" y="85"/>
                        <a:pt x="46" y="84"/>
                        <a:pt x="46" y="84"/>
                      </a:cubicBezTo>
                      <a:cubicBezTo>
                        <a:pt x="45" y="83"/>
                        <a:pt x="46" y="84"/>
                        <a:pt x="47" y="83"/>
                      </a:cubicBezTo>
                      <a:close/>
                      <a:moveTo>
                        <a:pt x="45" y="82"/>
                      </a:moveTo>
                      <a:cubicBezTo>
                        <a:pt x="45" y="82"/>
                        <a:pt x="45" y="82"/>
                        <a:pt x="45" y="83"/>
                      </a:cubicBezTo>
                      <a:cubicBezTo>
                        <a:pt x="45" y="83"/>
                        <a:pt x="45" y="83"/>
                        <a:pt x="45" y="83"/>
                      </a:cubicBezTo>
                      <a:cubicBezTo>
                        <a:pt x="45" y="83"/>
                        <a:pt x="45" y="83"/>
                        <a:pt x="45" y="83"/>
                      </a:cubicBezTo>
                      <a:cubicBezTo>
                        <a:pt x="45" y="83"/>
                        <a:pt x="45" y="83"/>
                        <a:pt x="46" y="84"/>
                      </a:cubicBezTo>
                      <a:cubicBezTo>
                        <a:pt x="46" y="84"/>
                        <a:pt x="45" y="84"/>
                        <a:pt x="45" y="83"/>
                      </a:cubicBezTo>
                      <a:cubicBezTo>
                        <a:pt x="45" y="83"/>
                        <a:pt x="45" y="83"/>
                        <a:pt x="45" y="83"/>
                      </a:cubicBezTo>
                      <a:cubicBezTo>
                        <a:pt x="45" y="83"/>
                        <a:pt x="45" y="83"/>
                        <a:pt x="44" y="83"/>
                      </a:cubicBezTo>
                      <a:cubicBezTo>
                        <a:pt x="44" y="82"/>
                        <a:pt x="45" y="82"/>
                        <a:pt x="45" y="82"/>
                      </a:cubicBezTo>
                      <a:close/>
                      <a:moveTo>
                        <a:pt x="46" y="81"/>
                      </a:moveTo>
                      <a:cubicBezTo>
                        <a:pt x="46" y="81"/>
                        <a:pt x="46" y="81"/>
                        <a:pt x="46" y="82"/>
                      </a:cubicBezTo>
                      <a:cubicBezTo>
                        <a:pt x="46" y="81"/>
                        <a:pt x="46" y="81"/>
                        <a:pt x="45" y="81"/>
                      </a:cubicBezTo>
                      <a:cubicBezTo>
                        <a:pt x="45" y="81"/>
                        <a:pt x="45" y="81"/>
                        <a:pt x="46" y="81"/>
                      </a:cubicBezTo>
                      <a:close/>
                      <a:moveTo>
                        <a:pt x="45" y="82"/>
                      </a:moveTo>
                      <a:cubicBezTo>
                        <a:pt x="44" y="81"/>
                        <a:pt x="45" y="82"/>
                        <a:pt x="45" y="81"/>
                      </a:cubicBezTo>
                      <a:cubicBezTo>
                        <a:pt x="45" y="81"/>
                        <a:pt x="45" y="82"/>
                        <a:pt x="45" y="82"/>
                      </a:cubicBezTo>
                      <a:cubicBezTo>
                        <a:pt x="45" y="82"/>
                        <a:pt x="45" y="82"/>
                        <a:pt x="45" y="82"/>
                      </a:cubicBezTo>
                      <a:close/>
                      <a:moveTo>
                        <a:pt x="45" y="81"/>
                      </a:moveTo>
                      <a:cubicBezTo>
                        <a:pt x="45" y="81"/>
                        <a:pt x="45" y="81"/>
                        <a:pt x="45" y="81"/>
                      </a:cubicBezTo>
                      <a:cubicBezTo>
                        <a:pt x="45" y="81"/>
                        <a:pt x="45" y="81"/>
                        <a:pt x="45" y="81"/>
                      </a:cubicBezTo>
                      <a:cubicBezTo>
                        <a:pt x="44" y="81"/>
                        <a:pt x="45" y="81"/>
                        <a:pt x="45" y="81"/>
                      </a:cubicBezTo>
                      <a:cubicBezTo>
                        <a:pt x="45" y="81"/>
                        <a:pt x="45" y="81"/>
                        <a:pt x="45" y="81"/>
                      </a:cubicBezTo>
                      <a:close/>
                      <a:moveTo>
                        <a:pt x="46" y="82"/>
                      </a:moveTo>
                      <a:cubicBezTo>
                        <a:pt x="46" y="83"/>
                        <a:pt x="46" y="83"/>
                        <a:pt x="46" y="83"/>
                      </a:cubicBezTo>
                      <a:cubicBezTo>
                        <a:pt x="47" y="83"/>
                        <a:pt x="46" y="83"/>
                        <a:pt x="46" y="83"/>
                      </a:cubicBezTo>
                      <a:lnTo>
                        <a:pt x="46" y="82"/>
                      </a:lnTo>
                      <a:close/>
                      <a:moveTo>
                        <a:pt x="43" y="81"/>
                      </a:moveTo>
                      <a:cubicBezTo>
                        <a:pt x="43" y="82"/>
                        <a:pt x="43" y="82"/>
                        <a:pt x="43" y="82"/>
                      </a:cubicBezTo>
                      <a:cubicBezTo>
                        <a:pt x="43" y="82"/>
                        <a:pt x="43" y="82"/>
                        <a:pt x="43" y="81"/>
                      </a:cubicBezTo>
                      <a:cubicBezTo>
                        <a:pt x="43" y="81"/>
                        <a:pt x="43" y="81"/>
                        <a:pt x="44" y="81"/>
                      </a:cubicBezTo>
                      <a:cubicBezTo>
                        <a:pt x="44" y="81"/>
                        <a:pt x="44" y="82"/>
                        <a:pt x="43" y="81"/>
                      </a:cubicBezTo>
                      <a:close/>
                      <a:moveTo>
                        <a:pt x="46" y="86"/>
                      </a:moveTo>
                      <a:cubicBezTo>
                        <a:pt x="46" y="86"/>
                        <a:pt x="46" y="86"/>
                        <a:pt x="46" y="86"/>
                      </a:cubicBezTo>
                      <a:cubicBezTo>
                        <a:pt x="46" y="86"/>
                        <a:pt x="46" y="87"/>
                        <a:pt x="46" y="86"/>
                      </a:cubicBezTo>
                      <a:cubicBezTo>
                        <a:pt x="46" y="87"/>
                        <a:pt x="46" y="87"/>
                        <a:pt x="46" y="87"/>
                      </a:cubicBezTo>
                      <a:cubicBezTo>
                        <a:pt x="45" y="87"/>
                        <a:pt x="46" y="87"/>
                        <a:pt x="46" y="86"/>
                      </a:cubicBezTo>
                      <a:close/>
                      <a:moveTo>
                        <a:pt x="46" y="87"/>
                      </a:moveTo>
                      <a:cubicBezTo>
                        <a:pt x="46" y="87"/>
                        <a:pt x="47" y="88"/>
                        <a:pt x="47" y="88"/>
                      </a:cubicBezTo>
                      <a:cubicBezTo>
                        <a:pt x="47" y="88"/>
                        <a:pt x="47" y="88"/>
                        <a:pt x="46" y="87"/>
                      </a:cubicBezTo>
                      <a:close/>
                      <a:moveTo>
                        <a:pt x="39" y="83"/>
                      </a:moveTo>
                      <a:cubicBezTo>
                        <a:pt x="39" y="84"/>
                        <a:pt x="39" y="84"/>
                        <a:pt x="39" y="84"/>
                      </a:cubicBezTo>
                      <a:cubicBezTo>
                        <a:pt x="39" y="83"/>
                        <a:pt x="39" y="84"/>
                        <a:pt x="39" y="83"/>
                      </a:cubicBezTo>
                      <a:cubicBezTo>
                        <a:pt x="39" y="83"/>
                        <a:pt x="39" y="84"/>
                        <a:pt x="39" y="83"/>
                      </a:cubicBezTo>
                      <a:cubicBezTo>
                        <a:pt x="39" y="84"/>
                        <a:pt x="39" y="84"/>
                        <a:pt x="39" y="83"/>
                      </a:cubicBezTo>
                      <a:close/>
                      <a:moveTo>
                        <a:pt x="39" y="84"/>
                      </a:moveTo>
                      <a:cubicBezTo>
                        <a:pt x="39" y="85"/>
                        <a:pt x="38" y="84"/>
                        <a:pt x="39" y="84"/>
                      </a:cubicBezTo>
                      <a:cubicBezTo>
                        <a:pt x="39" y="84"/>
                        <a:pt x="38" y="84"/>
                        <a:pt x="38" y="84"/>
                      </a:cubicBezTo>
                      <a:cubicBezTo>
                        <a:pt x="38" y="84"/>
                        <a:pt x="38" y="84"/>
                        <a:pt x="38" y="84"/>
                      </a:cubicBezTo>
                      <a:cubicBezTo>
                        <a:pt x="38" y="84"/>
                        <a:pt x="38" y="83"/>
                        <a:pt x="38" y="83"/>
                      </a:cubicBezTo>
                      <a:cubicBezTo>
                        <a:pt x="38" y="83"/>
                        <a:pt x="38" y="83"/>
                        <a:pt x="38" y="83"/>
                      </a:cubicBezTo>
                      <a:cubicBezTo>
                        <a:pt x="38" y="83"/>
                        <a:pt x="38" y="83"/>
                        <a:pt x="38" y="83"/>
                      </a:cubicBezTo>
                      <a:cubicBezTo>
                        <a:pt x="38" y="83"/>
                        <a:pt x="39" y="83"/>
                        <a:pt x="39" y="84"/>
                      </a:cubicBezTo>
                      <a:cubicBezTo>
                        <a:pt x="39" y="84"/>
                        <a:pt x="39" y="84"/>
                        <a:pt x="39" y="84"/>
                      </a:cubicBezTo>
                      <a:cubicBezTo>
                        <a:pt x="39" y="84"/>
                        <a:pt x="39" y="84"/>
                        <a:pt x="39" y="84"/>
                      </a:cubicBezTo>
                      <a:cubicBezTo>
                        <a:pt x="39" y="84"/>
                        <a:pt x="39" y="84"/>
                        <a:pt x="39" y="84"/>
                      </a:cubicBezTo>
                      <a:close/>
                      <a:moveTo>
                        <a:pt x="40" y="90"/>
                      </a:moveTo>
                      <a:cubicBezTo>
                        <a:pt x="39" y="90"/>
                        <a:pt x="39" y="90"/>
                        <a:pt x="39" y="90"/>
                      </a:cubicBezTo>
                      <a:cubicBezTo>
                        <a:pt x="39" y="91"/>
                        <a:pt x="38" y="91"/>
                        <a:pt x="39" y="90"/>
                      </a:cubicBezTo>
                      <a:cubicBezTo>
                        <a:pt x="39" y="90"/>
                        <a:pt x="38" y="90"/>
                        <a:pt x="38" y="90"/>
                      </a:cubicBezTo>
                      <a:cubicBezTo>
                        <a:pt x="38" y="90"/>
                        <a:pt x="39" y="90"/>
                        <a:pt x="39" y="90"/>
                      </a:cubicBezTo>
                      <a:cubicBezTo>
                        <a:pt x="39" y="90"/>
                        <a:pt x="39" y="89"/>
                        <a:pt x="39" y="89"/>
                      </a:cubicBezTo>
                      <a:cubicBezTo>
                        <a:pt x="39" y="89"/>
                        <a:pt x="39" y="90"/>
                        <a:pt x="39" y="90"/>
                      </a:cubicBezTo>
                      <a:cubicBezTo>
                        <a:pt x="39" y="90"/>
                        <a:pt x="39" y="90"/>
                        <a:pt x="40" y="90"/>
                      </a:cubicBezTo>
                      <a:close/>
                      <a:moveTo>
                        <a:pt x="39" y="90"/>
                      </a:moveTo>
                      <a:cubicBezTo>
                        <a:pt x="39" y="90"/>
                        <a:pt x="38" y="90"/>
                        <a:pt x="39" y="90"/>
                      </a:cubicBezTo>
                      <a:cubicBezTo>
                        <a:pt x="39" y="90"/>
                        <a:pt x="39" y="90"/>
                        <a:pt x="39" y="90"/>
                      </a:cubicBezTo>
                      <a:close/>
                      <a:moveTo>
                        <a:pt x="40" y="92"/>
                      </a:moveTo>
                      <a:cubicBezTo>
                        <a:pt x="40" y="91"/>
                        <a:pt x="40" y="91"/>
                        <a:pt x="41" y="91"/>
                      </a:cubicBezTo>
                      <a:cubicBezTo>
                        <a:pt x="41" y="92"/>
                        <a:pt x="41" y="92"/>
                        <a:pt x="41" y="92"/>
                      </a:cubicBezTo>
                      <a:cubicBezTo>
                        <a:pt x="41" y="92"/>
                        <a:pt x="41" y="92"/>
                        <a:pt x="41" y="92"/>
                      </a:cubicBezTo>
                      <a:cubicBezTo>
                        <a:pt x="41" y="92"/>
                        <a:pt x="40" y="92"/>
                        <a:pt x="40" y="92"/>
                      </a:cubicBezTo>
                      <a:cubicBezTo>
                        <a:pt x="40" y="92"/>
                        <a:pt x="40" y="92"/>
                        <a:pt x="40" y="92"/>
                      </a:cubicBezTo>
                      <a:close/>
                      <a:moveTo>
                        <a:pt x="40" y="92"/>
                      </a:moveTo>
                      <a:cubicBezTo>
                        <a:pt x="39" y="92"/>
                        <a:pt x="40" y="92"/>
                        <a:pt x="40" y="92"/>
                      </a:cubicBezTo>
                      <a:cubicBezTo>
                        <a:pt x="40" y="92"/>
                        <a:pt x="39" y="92"/>
                        <a:pt x="40" y="93"/>
                      </a:cubicBezTo>
                      <a:cubicBezTo>
                        <a:pt x="40" y="93"/>
                        <a:pt x="39" y="92"/>
                        <a:pt x="39" y="93"/>
                      </a:cubicBezTo>
                      <a:cubicBezTo>
                        <a:pt x="39" y="92"/>
                        <a:pt x="40" y="93"/>
                        <a:pt x="40" y="92"/>
                      </a:cubicBezTo>
                      <a:close/>
                      <a:moveTo>
                        <a:pt x="36" y="94"/>
                      </a:moveTo>
                      <a:cubicBezTo>
                        <a:pt x="36" y="94"/>
                        <a:pt x="36" y="94"/>
                        <a:pt x="36" y="95"/>
                      </a:cubicBezTo>
                      <a:cubicBezTo>
                        <a:pt x="35" y="94"/>
                        <a:pt x="36" y="94"/>
                        <a:pt x="36" y="94"/>
                      </a:cubicBezTo>
                      <a:cubicBezTo>
                        <a:pt x="35" y="95"/>
                        <a:pt x="35" y="95"/>
                        <a:pt x="34" y="96"/>
                      </a:cubicBezTo>
                      <a:cubicBezTo>
                        <a:pt x="34" y="96"/>
                        <a:pt x="34" y="96"/>
                        <a:pt x="34" y="96"/>
                      </a:cubicBezTo>
                      <a:cubicBezTo>
                        <a:pt x="34" y="96"/>
                        <a:pt x="34" y="96"/>
                        <a:pt x="34" y="96"/>
                      </a:cubicBezTo>
                      <a:cubicBezTo>
                        <a:pt x="34" y="96"/>
                        <a:pt x="34" y="96"/>
                        <a:pt x="34" y="96"/>
                      </a:cubicBezTo>
                      <a:cubicBezTo>
                        <a:pt x="34" y="96"/>
                        <a:pt x="34" y="96"/>
                        <a:pt x="33" y="96"/>
                      </a:cubicBezTo>
                      <a:cubicBezTo>
                        <a:pt x="33" y="96"/>
                        <a:pt x="34" y="96"/>
                        <a:pt x="34" y="97"/>
                      </a:cubicBezTo>
                      <a:cubicBezTo>
                        <a:pt x="33" y="97"/>
                        <a:pt x="33" y="97"/>
                        <a:pt x="33" y="96"/>
                      </a:cubicBezTo>
                      <a:cubicBezTo>
                        <a:pt x="33" y="97"/>
                        <a:pt x="33" y="97"/>
                        <a:pt x="33" y="97"/>
                      </a:cubicBezTo>
                      <a:cubicBezTo>
                        <a:pt x="33" y="96"/>
                        <a:pt x="33" y="96"/>
                        <a:pt x="33" y="96"/>
                      </a:cubicBezTo>
                      <a:cubicBezTo>
                        <a:pt x="33" y="96"/>
                        <a:pt x="33" y="96"/>
                        <a:pt x="33" y="96"/>
                      </a:cubicBezTo>
                      <a:cubicBezTo>
                        <a:pt x="34" y="96"/>
                        <a:pt x="34" y="96"/>
                        <a:pt x="34" y="95"/>
                      </a:cubicBezTo>
                      <a:cubicBezTo>
                        <a:pt x="34" y="95"/>
                        <a:pt x="34" y="95"/>
                        <a:pt x="34" y="95"/>
                      </a:cubicBezTo>
                      <a:cubicBezTo>
                        <a:pt x="34" y="95"/>
                        <a:pt x="34" y="95"/>
                        <a:pt x="34" y="95"/>
                      </a:cubicBezTo>
                      <a:cubicBezTo>
                        <a:pt x="34" y="95"/>
                        <a:pt x="34" y="95"/>
                        <a:pt x="35" y="95"/>
                      </a:cubicBezTo>
                      <a:cubicBezTo>
                        <a:pt x="34" y="95"/>
                        <a:pt x="35" y="95"/>
                        <a:pt x="35" y="94"/>
                      </a:cubicBezTo>
                      <a:cubicBezTo>
                        <a:pt x="36" y="94"/>
                        <a:pt x="36" y="93"/>
                        <a:pt x="36" y="93"/>
                      </a:cubicBezTo>
                      <a:cubicBezTo>
                        <a:pt x="37" y="93"/>
                        <a:pt x="36" y="92"/>
                        <a:pt x="37" y="93"/>
                      </a:cubicBezTo>
                      <a:cubicBezTo>
                        <a:pt x="37" y="93"/>
                        <a:pt x="37" y="93"/>
                        <a:pt x="37" y="92"/>
                      </a:cubicBezTo>
                      <a:cubicBezTo>
                        <a:pt x="38" y="92"/>
                        <a:pt x="38" y="92"/>
                        <a:pt x="39" y="91"/>
                      </a:cubicBezTo>
                      <a:cubicBezTo>
                        <a:pt x="39" y="92"/>
                        <a:pt x="37" y="93"/>
                        <a:pt x="37" y="94"/>
                      </a:cubicBezTo>
                      <a:cubicBezTo>
                        <a:pt x="36" y="94"/>
                        <a:pt x="36" y="94"/>
                        <a:pt x="36" y="94"/>
                      </a:cubicBezTo>
                      <a:close/>
                      <a:moveTo>
                        <a:pt x="38" y="91"/>
                      </a:moveTo>
                      <a:cubicBezTo>
                        <a:pt x="38" y="91"/>
                        <a:pt x="38" y="91"/>
                        <a:pt x="38" y="91"/>
                      </a:cubicBezTo>
                      <a:cubicBezTo>
                        <a:pt x="38" y="91"/>
                        <a:pt x="38" y="91"/>
                        <a:pt x="38" y="91"/>
                      </a:cubicBezTo>
                      <a:cubicBezTo>
                        <a:pt x="38" y="90"/>
                        <a:pt x="38" y="90"/>
                        <a:pt x="38" y="90"/>
                      </a:cubicBezTo>
                      <a:cubicBezTo>
                        <a:pt x="38" y="90"/>
                        <a:pt x="38" y="91"/>
                        <a:pt x="38" y="91"/>
                      </a:cubicBezTo>
                      <a:close/>
                      <a:moveTo>
                        <a:pt x="33" y="99"/>
                      </a:moveTo>
                      <a:cubicBezTo>
                        <a:pt x="34" y="98"/>
                        <a:pt x="35" y="98"/>
                        <a:pt x="36" y="97"/>
                      </a:cubicBezTo>
                      <a:cubicBezTo>
                        <a:pt x="35" y="98"/>
                        <a:pt x="34" y="98"/>
                        <a:pt x="33" y="99"/>
                      </a:cubicBezTo>
                      <a:close/>
                      <a:moveTo>
                        <a:pt x="29" y="100"/>
                      </a:moveTo>
                      <a:cubicBezTo>
                        <a:pt x="28" y="99"/>
                        <a:pt x="29" y="99"/>
                        <a:pt x="28" y="99"/>
                      </a:cubicBezTo>
                      <a:cubicBezTo>
                        <a:pt x="29" y="99"/>
                        <a:pt x="29" y="99"/>
                        <a:pt x="29" y="99"/>
                      </a:cubicBezTo>
                      <a:cubicBezTo>
                        <a:pt x="29" y="99"/>
                        <a:pt x="29" y="99"/>
                        <a:pt x="29" y="99"/>
                      </a:cubicBezTo>
                      <a:cubicBezTo>
                        <a:pt x="29" y="99"/>
                        <a:pt x="29" y="99"/>
                        <a:pt x="29" y="99"/>
                      </a:cubicBezTo>
                      <a:cubicBezTo>
                        <a:pt x="29" y="99"/>
                        <a:pt x="29" y="99"/>
                        <a:pt x="29" y="99"/>
                      </a:cubicBezTo>
                      <a:cubicBezTo>
                        <a:pt x="29" y="99"/>
                        <a:pt x="29" y="99"/>
                        <a:pt x="29" y="99"/>
                      </a:cubicBezTo>
                      <a:cubicBezTo>
                        <a:pt x="29" y="99"/>
                        <a:pt x="29" y="99"/>
                        <a:pt x="29" y="100"/>
                      </a:cubicBezTo>
                      <a:close/>
                      <a:moveTo>
                        <a:pt x="28" y="105"/>
                      </a:moveTo>
                      <a:cubicBezTo>
                        <a:pt x="28" y="106"/>
                        <a:pt x="27" y="105"/>
                        <a:pt x="27" y="106"/>
                      </a:cubicBezTo>
                      <a:cubicBezTo>
                        <a:pt x="27" y="106"/>
                        <a:pt x="27" y="106"/>
                        <a:pt x="27" y="105"/>
                      </a:cubicBezTo>
                      <a:cubicBezTo>
                        <a:pt x="27" y="105"/>
                        <a:pt x="27" y="105"/>
                        <a:pt x="27" y="105"/>
                      </a:cubicBezTo>
                      <a:cubicBezTo>
                        <a:pt x="27" y="105"/>
                        <a:pt x="27" y="105"/>
                        <a:pt x="27" y="105"/>
                      </a:cubicBezTo>
                      <a:cubicBezTo>
                        <a:pt x="28" y="105"/>
                        <a:pt x="28" y="105"/>
                        <a:pt x="28" y="105"/>
                      </a:cubicBezTo>
                      <a:cubicBezTo>
                        <a:pt x="28" y="105"/>
                        <a:pt x="28" y="105"/>
                        <a:pt x="28" y="105"/>
                      </a:cubicBezTo>
                      <a:cubicBezTo>
                        <a:pt x="28" y="105"/>
                        <a:pt x="28" y="105"/>
                        <a:pt x="28" y="105"/>
                      </a:cubicBezTo>
                      <a:cubicBezTo>
                        <a:pt x="28" y="105"/>
                        <a:pt x="28" y="105"/>
                        <a:pt x="28" y="105"/>
                      </a:cubicBezTo>
                      <a:cubicBezTo>
                        <a:pt x="28" y="106"/>
                        <a:pt x="28" y="105"/>
                        <a:pt x="28" y="105"/>
                      </a:cubicBezTo>
                      <a:close/>
                      <a:moveTo>
                        <a:pt x="22" y="112"/>
                      </a:moveTo>
                      <a:cubicBezTo>
                        <a:pt x="22" y="112"/>
                        <a:pt x="22" y="111"/>
                        <a:pt x="23" y="111"/>
                      </a:cubicBezTo>
                      <a:cubicBezTo>
                        <a:pt x="23" y="111"/>
                        <a:pt x="23" y="111"/>
                        <a:pt x="23" y="111"/>
                      </a:cubicBezTo>
                      <a:cubicBezTo>
                        <a:pt x="23" y="111"/>
                        <a:pt x="23" y="111"/>
                        <a:pt x="23" y="110"/>
                      </a:cubicBezTo>
                      <a:cubicBezTo>
                        <a:pt x="23" y="110"/>
                        <a:pt x="23" y="111"/>
                        <a:pt x="23" y="111"/>
                      </a:cubicBezTo>
                      <a:cubicBezTo>
                        <a:pt x="23" y="110"/>
                        <a:pt x="23" y="110"/>
                        <a:pt x="23" y="110"/>
                      </a:cubicBezTo>
                      <a:cubicBezTo>
                        <a:pt x="23" y="110"/>
                        <a:pt x="23" y="111"/>
                        <a:pt x="23" y="110"/>
                      </a:cubicBezTo>
                      <a:cubicBezTo>
                        <a:pt x="24" y="110"/>
                        <a:pt x="23" y="108"/>
                        <a:pt x="24" y="108"/>
                      </a:cubicBezTo>
                      <a:cubicBezTo>
                        <a:pt x="24" y="108"/>
                        <a:pt x="24" y="109"/>
                        <a:pt x="24" y="108"/>
                      </a:cubicBezTo>
                      <a:cubicBezTo>
                        <a:pt x="24" y="108"/>
                        <a:pt x="24" y="109"/>
                        <a:pt x="24" y="109"/>
                      </a:cubicBezTo>
                      <a:cubicBezTo>
                        <a:pt x="24" y="109"/>
                        <a:pt x="25" y="108"/>
                        <a:pt x="25" y="109"/>
                      </a:cubicBezTo>
                      <a:cubicBezTo>
                        <a:pt x="25" y="109"/>
                        <a:pt x="25" y="108"/>
                        <a:pt x="25" y="108"/>
                      </a:cubicBezTo>
                      <a:cubicBezTo>
                        <a:pt x="25" y="108"/>
                        <a:pt x="25" y="109"/>
                        <a:pt x="26" y="108"/>
                      </a:cubicBezTo>
                      <a:cubicBezTo>
                        <a:pt x="26" y="109"/>
                        <a:pt x="25" y="109"/>
                        <a:pt x="26" y="109"/>
                      </a:cubicBezTo>
                      <a:cubicBezTo>
                        <a:pt x="25" y="109"/>
                        <a:pt x="25" y="109"/>
                        <a:pt x="25" y="109"/>
                      </a:cubicBezTo>
                      <a:cubicBezTo>
                        <a:pt x="25" y="109"/>
                        <a:pt x="25" y="109"/>
                        <a:pt x="24" y="109"/>
                      </a:cubicBezTo>
                      <a:cubicBezTo>
                        <a:pt x="24" y="109"/>
                        <a:pt x="25" y="110"/>
                        <a:pt x="24" y="109"/>
                      </a:cubicBezTo>
                      <a:cubicBezTo>
                        <a:pt x="24" y="109"/>
                        <a:pt x="25" y="110"/>
                        <a:pt x="25" y="110"/>
                      </a:cubicBezTo>
                      <a:cubicBezTo>
                        <a:pt x="25" y="110"/>
                        <a:pt x="25" y="110"/>
                        <a:pt x="25" y="110"/>
                      </a:cubicBezTo>
                      <a:cubicBezTo>
                        <a:pt x="24" y="110"/>
                        <a:pt x="24" y="109"/>
                        <a:pt x="24" y="110"/>
                      </a:cubicBezTo>
                      <a:cubicBezTo>
                        <a:pt x="24" y="110"/>
                        <a:pt x="24" y="110"/>
                        <a:pt x="24" y="109"/>
                      </a:cubicBezTo>
                      <a:cubicBezTo>
                        <a:pt x="24" y="109"/>
                        <a:pt x="24" y="110"/>
                        <a:pt x="24" y="110"/>
                      </a:cubicBezTo>
                      <a:cubicBezTo>
                        <a:pt x="24" y="110"/>
                        <a:pt x="24" y="110"/>
                        <a:pt x="24" y="110"/>
                      </a:cubicBezTo>
                      <a:cubicBezTo>
                        <a:pt x="23" y="110"/>
                        <a:pt x="24" y="110"/>
                        <a:pt x="24" y="110"/>
                      </a:cubicBezTo>
                      <a:cubicBezTo>
                        <a:pt x="24" y="110"/>
                        <a:pt x="23" y="110"/>
                        <a:pt x="23" y="111"/>
                      </a:cubicBezTo>
                      <a:cubicBezTo>
                        <a:pt x="24" y="111"/>
                        <a:pt x="24" y="111"/>
                        <a:pt x="24" y="111"/>
                      </a:cubicBezTo>
                      <a:cubicBezTo>
                        <a:pt x="24" y="111"/>
                        <a:pt x="23" y="111"/>
                        <a:pt x="23" y="111"/>
                      </a:cubicBezTo>
                      <a:cubicBezTo>
                        <a:pt x="23" y="111"/>
                        <a:pt x="23" y="111"/>
                        <a:pt x="23" y="111"/>
                      </a:cubicBezTo>
                      <a:cubicBezTo>
                        <a:pt x="23" y="111"/>
                        <a:pt x="22" y="111"/>
                        <a:pt x="23" y="112"/>
                      </a:cubicBezTo>
                      <a:cubicBezTo>
                        <a:pt x="23" y="112"/>
                        <a:pt x="23" y="112"/>
                        <a:pt x="23" y="112"/>
                      </a:cubicBezTo>
                      <a:cubicBezTo>
                        <a:pt x="24" y="112"/>
                        <a:pt x="23" y="112"/>
                        <a:pt x="23" y="112"/>
                      </a:cubicBezTo>
                      <a:cubicBezTo>
                        <a:pt x="23" y="112"/>
                        <a:pt x="23" y="112"/>
                        <a:pt x="23" y="112"/>
                      </a:cubicBezTo>
                      <a:cubicBezTo>
                        <a:pt x="23" y="113"/>
                        <a:pt x="23" y="113"/>
                        <a:pt x="22" y="113"/>
                      </a:cubicBezTo>
                      <a:cubicBezTo>
                        <a:pt x="22" y="113"/>
                        <a:pt x="22" y="113"/>
                        <a:pt x="22" y="113"/>
                      </a:cubicBezTo>
                      <a:cubicBezTo>
                        <a:pt x="22" y="113"/>
                        <a:pt x="23" y="113"/>
                        <a:pt x="23" y="113"/>
                      </a:cubicBezTo>
                      <a:cubicBezTo>
                        <a:pt x="22" y="113"/>
                        <a:pt x="22" y="113"/>
                        <a:pt x="22" y="113"/>
                      </a:cubicBezTo>
                      <a:cubicBezTo>
                        <a:pt x="22" y="112"/>
                        <a:pt x="22" y="112"/>
                        <a:pt x="22" y="112"/>
                      </a:cubicBezTo>
                      <a:cubicBezTo>
                        <a:pt x="22" y="112"/>
                        <a:pt x="22" y="112"/>
                        <a:pt x="22" y="112"/>
                      </a:cubicBezTo>
                      <a:cubicBezTo>
                        <a:pt x="22" y="112"/>
                        <a:pt x="22" y="112"/>
                        <a:pt x="22" y="112"/>
                      </a:cubicBezTo>
                      <a:close/>
                      <a:moveTo>
                        <a:pt x="24" y="107"/>
                      </a:moveTo>
                      <a:cubicBezTo>
                        <a:pt x="24" y="107"/>
                        <a:pt x="23" y="107"/>
                        <a:pt x="23" y="107"/>
                      </a:cubicBezTo>
                      <a:cubicBezTo>
                        <a:pt x="23" y="107"/>
                        <a:pt x="24" y="107"/>
                        <a:pt x="24" y="107"/>
                      </a:cubicBezTo>
                      <a:close/>
                      <a:moveTo>
                        <a:pt x="23" y="108"/>
                      </a:moveTo>
                      <a:cubicBezTo>
                        <a:pt x="23" y="108"/>
                        <a:pt x="23" y="108"/>
                        <a:pt x="23" y="108"/>
                      </a:cubicBezTo>
                      <a:cubicBezTo>
                        <a:pt x="22" y="107"/>
                        <a:pt x="23" y="108"/>
                        <a:pt x="23" y="108"/>
                      </a:cubicBezTo>
                      <a:close/>
                      <a:moveTo>
                        <a:pt x="22" y="107"/>
                      </a:moveTo>
                      <a:cubicBezTo>
                        <a:pt x="22" y="107"/>
                        <a:pt x="22" y="108"/>
                        <a:pt x="22" y="108"/>
                      </a:cubicBezTo>
                      <a:cubicBezTo>
                        <a:pt x="21" y="108"/>
                        <a:pt x="22" y="107"/>
                        <a:pt x="22" y="107"/>
                      </a:cubicBezTo>
                      <a:close/>
                      <a:moveTo>
                        <a:pt x="21" y="115"/>
                      </a:moveTo>
                      <a:cubicBezTo>
                        <a:pt x="20" y="115"/>
                        <a:pt x="21" y="115"/>
                        <a:pt x="21" y="115"/>
                      </a:cubicBezTo>
                      <a:cubicBezTo>
                        <a:pt x="21" y="115"/>
                        <a:pt x="21" y="115"/>
                        <a:pt x="21" y="115"/>
                      </a:cubicBezTo>
                      <a:close/>
                      <a:moveTo>
                        <a:pt x="16" y="112"/>
                      </a:moveTo>
                      <a:cubicBezTo>
                        <a:pt x="16" y="112"/>
                        <a:pt x="16" y="112"/>
                        <a:pt x="16" y="112"/>
                      </a:cubicBezTo>
                      <a:cubicBezTo>
                        <a:pt x="16" y="112"/>
                        <a:pt x="16" y="112"/>
                        <a:pt x="16" y="112"/>
                      </a:cubicBezTo>
                      <a:cubicBezTo>
                        <a:pt x="16" y="112"/>
                        <a:pt x="16" y="112"/>
                        <a:pt x="17" y="112"/>
                      </a:cubicBezTo>
                      <a:cubicBezTo>
                        <a:pt x="16" y="112"/>
                        <a:pt x="16" y="112"/>
                        <a:pt x="16" y="112"/>
                      </a:cubicBezTo>
                      <a:close/>
                      <a:moveTo>
                        <a:pt x="16" y="113"/>
                      </a:moveTo>
                      <a:cubicBezTo>
                        <a:pt x="16" y="113"/>
                        <a:pt x="16" y="113"/>
                        <a:pt x="16" y="113"/>
                      </a:cubicBezTo>
                      <a:cubicBezTo>
                        <a:pt x="16" y="112"/>
                        <a:pt x="16" y="113"/>
                        <a:pt x="16" y="113"/>
                      </a:cubicBezTo>
                      <a:cubicBezTo>
                        <a:pt x="15" y="112"/>
                        <a:pt x="16" y="112"/>
                        <a:pt x="16" y="112"/>
                      </a:cubicBezTo>
                      <a:cubicBezTo>
                        <a:pt x="16" y="113"/>
                        <a:pt x="16" y="113"/>
                        <a:pt x="16" y="113"/>
                      </a:cubicBezTo>
                      <a:close/>
                      <a:moveTo>
                        <a:pt x="7" y="112"/>
                      </a:moveTo>
                      <a:cubicBezTo>
                        <a:pt x="7" y="112"/>
                        <a:pt x="7" y="112"/>
                        <a:pt x="7" y="112"/>
                      </a:cubicBezTo>
                      <a:cubicBezTo>
                        <a:pt x="7" y="112"/>
                        <a:pt x="7" y="112"/>
                        <a:pt x="7" y="112"/>
                      </a:cubicBezTo>
                      <a:cubicBezTo>
                        <a:pt x="6" y="112"/>
                        <a:pt x="7" y="112"/>
                        <a:pt x="7" y="112"/>
                      </a:cubicBezTo>
                      <a:close/>
                      <a:moveTo>
                        <a:pt x="11" y="119"/>
                      </a:moveTo>
                      <a:cubicBezTo>
                        <a:pt x="11" y="120"/>
                        <a:pt x="11" y="119"/>
                        <a:pt x="11" y="120"/>
                      </a:cubicBezTo>
                      <a:cubicBezTo>
                        <a:pt x="11" y="119"/>
                        <a:pt x="11" y="119"/>
                        <a:pt x="11" y="119"/>
                      </a:cubicBezTo>
                      <a:close/>
                      <a:moveTo>
                        <a:pt x="81" y="3"/>
                      </a:moveTo>
                      <a:cubicBezTo>
                        <a:pt x="81" y="3"/>
                        <a:pt x="81" y="3"/>
                        <a:pt x="82" y="4"/>
                      </a:cubicBezTo>
                      <a:cubicBezTo>
                        <a:pt x="82" y="4"/>
                        <a:pt x="82" y="4"/>
                        <a:pt x="82" y="4"/>
                      </a:cubicBezTo>
                      <a:cubicBezTo>
                        <a:pt x="81" y="3"/>
                        <a:pt x="81" y="4"/>
                        <a:pt x="81" y="3"/>
                      </a:cubicBezTo>
                      <a:close/>
                      <a:moveTo>
                        <a:pt x="74" y="22"/>
                      </a:moveTo>
                      <a:cubicBezTo>
                        <a:pt x="74" y="22"/>
                        <a:pt x="74" y="22"/>
                        <a:pt x="74" y="23"/>
                      </a:cubicBezTo>
                      <a:cubicBezTo>
                        <a:pt x="74" y="23"/>
                        <a:pt x="73" y="23"/>
                        <a:pt x="74" y="23"/>
                      </a:cubicBezTo>
                      <a:cubicBezTo>
                        <a:pt x="73" y="22"/>
                        <a:pt x="74" y="23"/>
                        <a:pt x="74" y="22"/>
                      </a:cubicBezTo>
                      <a:close/>
                      <a:moveTo>
                        <a:pt x="77" y="25"/>
                      </a:moveTo>
                      <a:cubicBezTo>
                        <a:pt x="77" y="25"/>
                        <a:pt x="77" y="26"/>
                        <a:pt x="77" y="26"/>
                      </a:cubicBezTo>
                      <a:cubicBezTo>
                        <a:pt x="77" y="26"/>
                        <a:pt x="77" y="26"/>
                        <a:pt x="77" y="26"/>
                      </a:cubicBezTo>
                      <a:cubicBezTo>
                        <a:pt x="77" y="26"/>
                        <a:pt x="77" y="25"/>
                        <a:pt x="77" y="25"/>
                      </a:cubicBezTo>
                      <a:close/>
                      <a:moveTo>
                        <a:pt x="76" y="26"/>
                      </a:moveTo>
                      <a:cubicBezTo>
                        <a:pt x="75" y="26"/>
                        <a:pt x="75" y="26"/>
                        <a:pt x="75" y="26"/>
                      </a:cubicBezTo>
                      <a:cubicBezTo>
                        <a:pt x="75" y="26"/>
                        <a:pt x="75" y="26"/>
                        <a:pt x="75" y="26"/>
                      </a:cubicBezTo>
                      <a:cubicBezTo>
                        <a:pt x="75" y="26"/>
                        <a:pt x="75" y="26"/>
                        <a:pt x="74" y="26"/>
                      </a:cubicBezTo>
                      <a:cubicBezTo>
                        <a:pt x="75" y="26"/>
                        <a:pt x="75" y="25"/>
                        <a:pt x="75" y="26"/>
                      </a:cubicBezTo>
                      <a:cubicBezTo>
                        <a:pt x="76" y="26"/>
                        <a:pt x="75" y="26"/>
                        <a:pt x="76" y="26"/>
                      </a:cubicBezTo>
                      <a:close/>
                      <a:moveTo>
                        <a:pt x="81" y="32"/>
                      </a:moveTo>
                      <a:cubicBezTo>
                        <a:pt x="81" y="32"/>
                        <a:pt x="81" y="32"/>
                        <a:pt x="82" y="32"/>
                      </a:cubicBezTo>
                      <a:cubicBezTo>
                        <a:pt x="82" y="32"/>
                        <a:pt x="81" y="33"/>
                        <a:pt x="81" y="33"/>
                      </a:cubicBezTo>
                      <a:cubicBezTo>
                        <a:pt x="81" y="32"/>
                        <a:pt x="81" y="32"/>
                        <a:pt x="81" y="32"/>
                      </a:cubicBezTo>
                      <a:cubicBezTo>
                        <a:pt x="80" y="32"/>
                        <a:pt x="80" y="32"/>
                        <a:pt x="80" y="32"/>
                      </a:cubicBezTo>
                      <a:cubicBezTo>
                        <a:pt x="80" y="32"/>
                        <a:pt x="80" y="31"/>
                        <a:pt x="81" y="32"/>
                      </a:cubicBezTo>
                      <a:cubicBezTo>
                        <a:pt x="81" y="32"/>
                        <a:pt x="81" y="32"/>
                        <a:pt x="81" y="32"/>
                      </a:cubicBezTo>
                      <a:cubicBezTo>
                        <a:pt x="81" y="32"/>
                        <a:pt x="81" y="32"/>
                        <a:pt x="81" y="32"/>
                      </a:cubicBezTo>
                      <a:close/>
                      <a:moveTo>
                        <a:pt x="83" y="43"/>
                      </a:moveTo>
                      <a:cubicBezTo>
                        <a:pt x="83" y="43"/>
                        <a:pt x="83" y="42"/>
                        <a:pt x="83" y="43"/>
                      </a:cubicBezTo>
                      <a:cubicBezTo>
                        <a:pt x="83" y="43"/>
                        <a:pt x="83" y="43"/>
                        <a:pt x="83" y="43"/>
                      </a:cubicBezTo>
                      <a:cubicBezTo>
                        <a:pt x="83" y="42"/>
                        <a:pt x="83" y="42"/>
                        <a:pt x="83" y="42"/>
                      </a:cubicBezTo>
                      <a:cubicBezTo>
                        <a:pt x="83" y="42"/>
                        <a:pt x="83" y="42"/>
                        <a:pt x="84" y="42"/>
                      </a:cubicBezTo>
                      <a:cubicBezTo>
                        <a:pt x="84" y="43"/>
                        <a:pt x="83" y="42"/>
                        <a:pt x="83" y="43"/>
                      </a:cubicBezTo>
                      <a:close/>
                      <a:moveTo>
                        <a:pt x="70" y="33"/>
                      </a:moveTo>
                      <a:cubicBezTo>
                        <a:pt x="70" y="33"/>
                        <a:pt x="70" y="34"/>
                        <a:pt x="69" y="34"/>
                      </a:cubicBezTo>
                      <a:cubicBezTo>
                        <a:pt x="69" y="33"/>
                        <a:pt x="70" y="33"/>
                        <a:pt x="70" y="33"/>
                      </a:cubicBezTo>
                      <a:cubicBezTo>
                        <a:pt x="70" y="33"/>
                        <a:pt x="70" y="33"/>
                        <a:pt x="70" y="33"/>
                      </a:cubicBezTo>
                      <a:close/>
                      <a:moveTo>
                        <a:pt x="78" y="51"/>
                      </a:moveTo>
                      <a:cubicBezTo>
                        <a:pt x="77" y="51"/>
                        <a:pt x="77" y="51"/>
                        <a:pt x="77" y="51"/>
                      </a:cubicBezTo>
                      <a:cubicBezTo>
                        <a:pt x="77" y="51"/>
                        <a:pt x="77" y="51"/>
                        <a:pt x="77" y="51"/>
                      </a:cubicBezTo>
                      <a:cubicBezTo>
                        <a:pt x="77" y="50"/>
                        <a:pt x="78" y="51"/>
                        <a:pt x="78" y="51"/>
                      </a:cubicBezTo>
                      <a:cubicBezTo>
                        <a:pt x="78" y="51"/>
                        <a:pt x="78" y="51"/>
                        <a:pt x="78" y="51"/>
                      </a:cubicBezTo>
                      <a:close/>
                      <a:moveTo>
                        <a:pt x="76" y="55"/>
                      </a:moveTo>
                      <a:cubicBezTo>
                        <a:pt x="76" y="55"/>
                        <a:pt x="76" y="56"/>
                        <a:pt x="76" y="56"/>
                      </a:cubicBezTo>
                      <a:cubicBezTo>
                        <a:pt x="76" y="56"/>
                        <a:pt x="75" y="56"/>
                        <a:pt x="76" y="56"/>
                      </a:cubicBezTo>
                      <a:cubicBezTo>
                        <a:pt x="75" y="56"/>
                        <a:pt x="75" y="56"/>
                        <a:pt x="75" y="56"/>
                      </a:cubicBezTo>
                      <a:cubicBezTo>
                        <a:pt x="75" y="56"/>
                        <a:pt x="75" y="55"/>
                        <a:pt x="76" y="55"/>
                      </a:cubicBezTo>
                      <a:close/>
                      <a:moveTo>
                        <a:pt x="65" y="46"/>
                      </a:moveTo>
                      <a:cubicBezTo>
                        <a:pt x="65" y="46"/>
                        <a:pt x="65" y="46"/>
                        <a:pt x="65" y="46"/>
                      </a:cubicBezTo>
                      <a:cubicBezTo>
                        <a:pt x="65" y="47"/>
                        <a:pt x="65" y="46"/>
                        <a:pt x="65" y="47"/>
                      </a:cubicBezTo>
                      <a:cubicBezTo>
                        <a:pt x="65" y="47"/>
                        <a:pt x="65" y="47"/>
                        <a:pt x="65" y="46"/>
                      </a:cubicBezTo>
                      <a:cubicBezTo>
                        <a:pt x="65" y="46"/>
                        <a:pt x="65" y="46"/>
                        <a:pt x="64" y="46"/>
                      </a:cubicBezTo>
                      <a:lnTo>
                        <a:pt x="65" y="46"/>
                      </a:lnTo>
                      <a:close/>
                      <a:moveTo>
                        <a:pt x="64" y="52"/>
                      </a:moveTo>
                      <a:cubicBezTo>
                        <a:pt x="64" y="52"/>
                        <a:pt x="64" y="52"/>
                        <a:pt x="64" y="52"/>
                      </a:cubicBezTo>
                      <a:cubicBezTo>
                        <a:pt x="64" y="52"/>
                        <a:pt x="64" y="52"/>
                        <a:pt x="64" y="52"/>
                      </a:cubicBezTo>
                      <a:cubicBezTo>
                        <a:pt x="65" y="52"/>
                        <a:pt x="64" y="52"/>
                        <a:pt x="64" y="52"/>
                      </a:cubicBezTo>
                      <a:close/>
                      <a:moveTo>
                        <a:pt x="53" y="46"/>
                      </a:moveTo>
                      <a:cubicBezTo>
                        <a:pt x="53" y="46"/>
                        <a:pt x="53" y="46"/>
                        <a:pt x="53" y="45"/>
                      </a:cubicBezTo>
                      <a:cubicBezTo>
                        <a:pt x="53" y="45"/>
                        <a:pt x="53" y="45"/>
                        <a:pt x="54" y="46"/>
                      </a:cubicBezTo>
                      <a:cubicBezTo>
                        <a:pt x="54" y="46"/>
                        <a:pt x="54" y="45"/>
                        <a:pt x="54" y="45"/>
                      </a:cubicBezTo>
                      <a:cubicBezTo>
                        <a:pt x="54" y="46"/>
                        <a:pt x="54" y="46"/>
                        <a:pt x="53" y="46"/>
                      </a:cubicBezTo>
                      <a:close/>
                      <a:moveTo>
                        <a:pt x="60" y="56"/>
                      </a:moveTo>
                      <a:cubicBezTo>
                        <a:pt x="60" y="56"/>
                        <a:pt x="60" y="55"/>
                        <a:pt x="61" y="55"/>
                      </a:cubicBezTo>
                      <a:cubicBezTo>
                        <a:pt x="61" y="55"/>
                        <a:pt x="61" y="55"/>
                        <a:pt x="60" y="54"/>
                      </a:cubicBezTo>
                      <a:cubicBezTo>
                        <a:pt x="60" y="54"/>
                        <a:pt x="60" y="54"/>
                        <a:pt x="60" y="54"/>
                      </a:cubicBezTo>
                      <a:cubicBezTo>
                        <a:pt x="60" y="54"/>
                        <a:pt x="60" y="54"/>
                        <a:pt x="60" y="54"/>
                      </a:cubicBezTo>
                      <a:cubicBezTo>
                        <a:pt x="60" y="54"/>
                        <a:pt x="60" y="54"/>
                        <a:pt x="60" y="54"/>
                      </a:cubicBezTo>
                      <a:cubicBezTo>
                        <a:pt x="60" y="54"/>
                        <a:pt x="60" y="54"/>
                        <a:pt x="60" y="54"/>
                      </a:cubicBezTo>
                      <a:cubicBezTo>
                        <a:pt x="60" y="54"/>
                        <a:pt x="60" y="54"/>
                        <a:pt x="60" y="54"/>
                      </a:cubicBezTo>
                      <a:cubicBezTo>
                        <a:pt x="60" y="54"/>
                        <a:pt x="60" y="54"/>
                        <a:pt x="60" y="54"/>
                      </a:cubicBezTo>
                      <a:cubicBezTo>
                        <a:pt x="60" y="53"/>
                        <a:pt x="60" y="53"/>
                        <a:pt x="61" y="53"/>
                      </a:cubicBezTo>
                      <a:cubicBezTo>
                        <a:pt x="61" y="53"/>
                        <a:pt x="61" y="54"/>
                        <a:pt x="61" y="54"/>
                      </a:cubicBezTo>
                      <a:cubicBezTo>
                        <a:pt x="61" y="54"/>
                        <a:pt x="61" y="54"/>
                        <a:pt x="61" y="54"/>
                      </a:cubicBezTo>
                      <a:cubicBezTo>
                        <a:pt x="61" y="55"/>
                        <a:pt x="61" y="55"/>
                        <a:pt x="61" y="55"/>
                      </a:cubicBezTo>
                      <a:cubicBezTo>
                        <a:pt x="61" y="55"/>
                        <a:pt x="61" y="55"/>
                        <a:pt x="61" y="55"/>
                      </a:cubicBezTo>
                      <a:cubicBezTo>
                        <a:pt x="61" y="55"/>
                        <a:pt x="62" y="55"/>
                        <a:pt x="62" y="55"/>
                      </a:cubicBezTo>
                      <a:cubicBezTo>
                        <a:pt x="62" y="56"/>
                        <a:pt x="61" y="56"/>
                        <a:pt x="61" y="56"/>
                      </a:cubicBezTo>
                      <a:cubicBezTo>
                        <a:pt x="61" y="56"/>
                        <a:pt x="61" y="56"/>
                        <a:pt x="61" y="56"/>
                      </a:cubicBezTo>
                      <a:cubicBezTo>
                        <a:pt x="61" y="56"/>
                        <a:pt x="61" y="56"/>
                        <a:pt x="61" y="56"/>
                      </a:cubicBezTo>
                      <a:cubicBezTo>
                        <a:pt x="60" y="56"/>
                        <a:pt x="60" y="56"/>
                        <a:pt x="60" y="56"/>
                      </a:cubicBezTo>
                      <a:close/>
                      <a:moveTo>
                        <a:pt x="59" y="56"/>
                      </a:moveTo>
                      <a:cubicBezTo>
                        <a:pt x="59" y="56"/>
                        <a:pt x="59" y="56"/>
                        <a:pt x="58" y="56"/>
                      </a:cubicBezTo>
                      <a:cubicBezTo>
                        <a:pt x="59" y="56"/>
                        <a:pt x="58" y="56"/>
                        <a:pt x="58" y="56"/>
                      </a:cubicBezTo>
                      <a:cubicBezTo>
                        <a:pt x="58" y="56"/>
                        <a:pt x="58" y="56"/>
                        <a:pt x="58" y="55"/>
                      </a:cubicBezTo>
                      <a:cubicBezTo>
                        <a:pt x="58" y="55"/>
                        <a:pt x="58" y="55"/>
                        <a:pt x="58" y="55"/>
                      </a:cubicBezTo>
                      <a:cubicBezTo>
                        <a:pt x="58" y="55"/>
                        <a:pt x="59" y="56"/>
                        <a:pt x="59" y="55"/>
                      </a:cubicBezTo>
                      <a:cubicBezTo>
                        <a:pt x="59" y="56"/>
                        <a:pt x="59" y="56"/>
                        <a:pt x="59" y="56"/>
                      </a:cubicBezTo>
                      <a:cubicBezTo>
                        <a:pt x="59" y="56"/>
                        <a:pt x="59" y="56"/>
                        <a:pt x="59" y="56"/>
                      </a:cubicBezTo>
                      <a:close/>
                      <a:moveTo>
                        <a:pt x="54" y="56"/>
                      </a:moveTo>
                      <a:cubicBezTo>
                        <a:pt x="55" y="56"/>
                        <a:pt x="54" y="56"/>
                        <a:pt x="54" y="55"/>
                      </a:cubicBezTo>
                      <a:cubicBezTo>
                        <a:pt x="55" y="55"/>
                        <a:pt x="55" y="56"/>
                        <a:pt x="55" y="56"/>
                      </a:cubicBezTo>
                      <a:cubicBezTo>
                        <a:pt x="55" y="56"/>
                        <a:pt x="55" y="56"/>
                        <a:pt x="55" y="55"/>
                      </a:cubicBezTo>
                      <a:cubicBezTo>
                        <a:pt x="55" y="55"/>
                        <a:pt x="55" y="55"/>
                        <a:pt x="55" y="55"/>
                      </a:cubicBezTo>
                      <a:cubicBezTo>
                        <a:pt x="55" y="55"/>
                        <a:pt x="55" y="55"/>
                        <a:pt x="55" y="55"/>
                      </a:cubicBezTo>
                      <a:cubicBezTo>
                        <a:pt x="56" y="55"/>
                        <a:pt x="56" y="55"/>
                        <a:pt x="56" y="55"/>
                      </a:cubicBezTo>
                      <a:cubicBezTo>
                        <a:pt x="55" y="55"/>
                        <a:pt x="55" y="55"/>
                        <a:pt x="55" y="55"/>
                      </a:cubicBezTo>
                      <a:cubicBezTo>
                        <a:pt x="55" y="54"/>
                        <a:pt x="56" y="55"/>
                        <a:pt x="56" y="55"/>
                      </a:cubicBezTo>
                      <a:cubicBezTo>
                        <a:pt x="56" y="55"/>
                        <a:pt x="56" y="56"/>
                        <a:pt x="56" y="56"/>
                      </a:cubicBezTo>
                      <a:cubicBezTo>
                        <a:pt x="56" y="55"/>
                        <a:pt x="55" y="56"/>
                        <a:pt x="55" y="56"/>
                      </a:cubicBezTo>
                      <a:cubicBezTo>
                        <a:pt x="55" y="56"/>
                        <a:pt x="54" y="56"/>
                        <a:pt x="54" y="56"/>
                      </a:cubicBezTo>
                      <a:close/>
                      <a:moveTo>
                        <a:pt x="47" y="51"/>
                      </a:moveTo>
                      <a:cubicBezTo>
                        <a:pt x="47" y="50"/>
                        <a:pt x="48" y="50"/>
                        <a:pt x="49" y="50"/>
                      </a:cubicBezTo>
                      <a:cubicBezTo>
                        <a:pt x="49" y="50"/>
                        <a:pt x="49" y="50"/>
                        <a:pt x="49" y="51"/>
                      </a:cubicBezTo>
                      <a:cubicBezTo>
                        <a:pt x="49" y="50"/>
                        <a:pt x="49" y="51"/>
                        <a:pt x="49" y="51"/>
                      </a:cubicBezTo>
                      <a:cubicBezTo>
                        <a:pt x="49" y="51"/>
                        <a:pt x="49" y="51"/>
                        <a:pt x="49" y="50"/>
                      </a:cubicBezTo>
                      <a:cubicBezTo>
                        <a:pt x="48" y="50"/>
                        <a:pt x="48" y="51"/>
                        <a:pt x="48" y="51"/>
                      </a:cubicBezTo>
                      <a:cubicBezTo>
                        <a:pt x="48" y="51"/>
                        <a:pt x="47" y="51"/>
                        <a:pt x="47" y="51"/>
                      </a:cubicBezTo>
                      <a:close/>
                      <a:moveTo>
                        <a:pt x="57" y="61"/>
                      </a:moveTo>
                      <a:cubicBezTo>
                        <a:pt x="57" y="61"/>
                        <a:pt x="57" y="61"/>
                        <a:pt x="57" y="61"/>
                      </a:cubicBezTo>
                      <a:cubicBezTo>
                        <a:pt x="56" y="61"/>
                        <a:pt x="57" y="61"/>
                        <a:pt x="56" y="61"/>
                      </a:cubicBezTo>
                      <a:cubicBezTo>
                        <a:pt x="56" y="60"/>
                        <a:pt x="57" y="60"/>
                        <a:pt x="57" y="60"/>
                      </a:cubicBezTo>
                      <a:cubicBezTo>
                        <a:pt x="57" y="60"/>
                        <a:pt x="57" y="60"/>
                        <a:pt x="57" y="61"/>
                      </a:cubicBezTo>
                      <a:close/>
                      <a:moveTo>
                        <a:pt x="45" y="75"/>
                      </a:moveTo>
                      <a:cubicBezTo>
                        <a:pt x="46" y="75"/>
                        <a:pt x="46" y="75"/>
                        <a:pt x="46" y="75"/>
                      </a:cubicBezTo>
                      <a:cubicBezTo>
                        <a:pt x="46" y="75"/>
                        <a:pt x="46" y="75"/>
                        <a:pt x="46" y="75"/>
                      </a:cubicBezTo>
                      <a:cubicBezTo>
                        <a:pt x="46" y="75"/>
                        <a:pt x="46" y="75"/>
                        <a:pt x="46" y="75"/>
                      </a:cubicBezTo>
                      <a:cubicBezTo>
                        <a:pt x="46" y="75"/>
                        <a:pt x="46" y="75"/>
                        <a:pt x="46" y="75"/>
                      </a:cubicBezTo>
                      <a:cubicBezTo>
                        <a:pt x="47" y="76"/>
                        <a:pt x="46" y="75"/>
                        <a:pt x="47" y="76"/>
                      </a:cubicBezTo>
                      <a:cubicBezTo>
                        <a:pt x="47" y="76"/>
                        <a:pt x="46" y="76"/>
                        <a:pt x="46" y="76"/>
                      </a:cubicBezTo>
                      <a:cubicBezTo>
                        <a:pt x="46" y="76"/>
                        <a:pt x="46" y="75"/>
                        <a:pt x="46" y="76"/>
                      </a:cubicBezTo>
                      <a:cubicBezTo>
                        <a:pt x="46" y="75"/>
                        <a:pt x="46" y="76"/>
                        <a:pt x="46" y="75"/>
                      </a:cubicBezTo>
                      <a:cubicBezTo>
                        <a:pt x="46" y="75"/>
                        <a:pt x="46" y="76"/>
                        <a:pt x="46" y="76"/>
                      </a:cubicBezTo>
                      <a:cubicBezTo>
                        <a:pt x="46" y="76"/>
                        <a:pt x="46" y="76"/>
                        <a:pt x="46" y="76"/>
                      </a:cubicBezTo>
                      <a:cubicBezTo>
                        <a:pt x="46" y="76"/>
                        <a:pt x="46" y="76"/>
                        <a:pt x="46" y="76"/>
                      </a:cubicBezTo>
                      <a:cubicBezTo>
                        <a:pt x="46" y="76"/>
                        <a:pt x="46" y="76"/>
                        <a:pt x="45" y="75"/>
                      </a:cubicBezTo>
                      <a:close/>
                      <a:moveTo>
                        <a:pt x="44" y="83"/>
                      </a:moveTo>
                      <a:cubicBezTo>
                        <a:pt x="44" y="83"/>
                        <a:pt x="44" y="83"/>
                        <a:pt x="44" y="83"/>
                      </a:cubicBezTo>
                      <a:cubicBezTo>
                        <a:pt x="44" y="83"/>
                        <a:pt x="44" y="83"/>
                        <a:pt x="45" y="83"/>
                      </a:cubicBezTo>
                      <a:cubicBezTo>
                        <a:pt x="44" y="83"/>
                        <a:pt x="44" y="83"/>
                        <a:pt x="44" y="83"/>
                      </a:cubicBezTo>
                      <a:cubicBezTo>
                        <a:pt x="45" y="83"/>
                        <a:pt x="45" y="83"/>
                        <a:pt x="45" y="83"/>
                      </a:cubicBezTo>
                      <a:cubicBezTo>
                        <a:pt x="45" y="83"/>
                        <a:pt x="45" y="83"/>
                        <a:pt x="45" y="83"/>
                      </a:cubicBezTo>
                      <a:cubicBezTo>
                        <a:pt x="45" y="83"/>
                        <a:pt x="45" y="83"/>
                        <a:pt x="45" y="83"/>
                      </a:cubicBezTo>
                      <a:cubicBezTo>
                        <a:pt x="45" y="84"/>
                        <a:pt x="44" y="83"/>
                        <a:pt x="44" y="84"/>
                      </a:cubicBezTo>
                      <a:cubicBezTo>
                        <a:pt x="43" y="83"/>
                        <a:pt x="44" y="83"/>
                        <a:pt x="44" y="83"/>
                      </a:cubicBezTo>
                      <a:cubicBezTo>
                        <a:pt x="44" y="83"/>
                        <a:pt x="44" y="83"/>
                        <a:pt x="44" y="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1" name="Freeform 82">
                  <a:extLst>
                    <a:ext uri="{FF2B5EF4-FFF2-40B4-BE49-F238E27FC236}">
                      <a16:creationId xmlns:a16="http://schemas.microsoft.com/office/drawing/2014/main" xmlns="" id="{FF8FCD17-F91D-4DAA-80B1-3F85B82CFC7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658658" y="5500826"/>
                  <a:ext cx="252413" cy="430213"/>
                </a:xfrm>
                <a:custGeom>
                  <a:avLst/>
                  <a:gdLst>
                    <a:gd name="T0" fmla="*/ 36 w 79"/>
                    <a:gd name="T1" fmla="*/ 107 h 135"/>
                    <a:gd name="T2" fmla="*/ 32 w 79"/>
                    <a:gd name="T3" fmla="*/ 99 h 135"/>
                    <a:gd name="T4" fmla="*/ 38 w 79"/>
                    <a:gd name="T5" fmla="*/ 98 h 135"/>
                    <a:gd name="T6" fmla="*/ 40 w 79"/>
                    <a:gd name="T7" fmla="*/ 96 h 135"/>
                    <a:gd name="T8" fmla="*/ 45 w 79"/>
                    <a:gd name="T9" fmla="*/ 92 h 135"/>
                    <a:gd name="T10" fmla="*/ 31 w 79"/>
                    <a:gd name="T11" fmla="*/ 77 h 135"/>
                    <a:gd name="T12" fmla="*/ 37 w 79"/>
                    <a:gd name="T13" fmla="*/ 73 h 135"/>
                    <a:gd name="T14" fmla="*/ 53 w 79"/>
                    <a:gd name="T15" fmla="*/ 81 h 135"/>
                    <a:gd name="T16" fmla="*/ 46 w 79"/>
                    <a:gd name="T17" fmla="*/ 72 h 135"/>
                    <a:gd name="T18" fmla="*/ 56 w 79"/>
                    <a:gd name="T19" fmla="*/ 73 h 135"/>
                    <a:gd name="T20" fmla="*/ 60 w 79"/>
                    <a:gd name="T21" fmla="*/ 66 h 135"/>
                    <a:gd name="T22" fmla="*/ 60 w 79"/>
                    <a:gd name="T23" fmla="*/ 60 h 135"/>
                    <a:gd name="T24" fmla="*/ 50 w 79"/>
                    <a:gd name="T25" fmla="*/ 48 h 135"/>
                    <a:gd name="T26" fmla="*/ 62 w 79"/>
                    <a:gd name="T27" fmla="*/ 50 h 135"/>
                    <a:gd name="T28" fmla="*/ 55 w 79"/>
                    <a:gd name="T29" fmla="*/ 38 h 135"/>
                    <a:gd name="T30" fmla="*/ 62 w 79"/>
                    <a:gd name="T31" fmla="*/ 13 h 135"/>
                    <a:gd name="T32" fmla="*/ 61 w 79"/>
                    <a:gd name="T33" fmla="*/ 4 h 135"/>
                    <a:gd name="T34" fmla="*/ 20 w 79"/>
                    <a:gd name="T35" fmla="*/ 94 h 135"/>
                    <a:gd name="T36" fmla="*/ 26 w 79"/>
                    <a:gd name="T37" fmla="*/ 90 h 135"/>
                    <a:gd name="T38" fmla="*/ 26 w 79"/>
                    <a:gd name="T39" fmla="*/ 96 h 135"/>
                    <a:gd name="T40" fmla="*/ 30 w 79"/>
                    <a:gd name="T41" fmla="*/ 93 h 135"/>
                    <a:gd name="T42" fmla="*/ 27 w 79"/>
                    <a:gd name="T43" fmla="*/ 105 h 135"/>
                    <a:gd name="T44" fmla="*/ 33 w 79"/>
                    <a:gd name="T45" fmla="*/ 109 h 135"/>
                    <a:gd name="T46" fmla="*/ 36 w 79"/>
                    <a:gd name="T47" fmla="*/ 123 h 135"/>
                    <a:gd name="T48" fmla="*/ 34 w 79"/>
                    <a:gd name="T49" fmla="*/ 118 h 135"/>
                    <a:gd name="T50" fmla="*/ 32 w 79"/>
                    <a:gd name="T51" fmla="*/ 105 h 135"/>
                    <a:gd name="T52" fmla="*/ 30 w 79"/>
                    <a:gd name="T53" fmla="*/ 95 h 135"/>
                    <a:gd name="T54" fmla="*/ 20 w 79"/>
                    <a:gd name="T55" fmla="*/ 101 h 135"/>
                    <a:gd name="T56" fmla="*/ 17 w 79"/>
                    <a:gd name="T57" fmla="*/ 100 h 135"/>
                    <a:gd name="T58" fmla="*/ 37 w 79"/>
                    <a:gd name="T59" fmla="*/ 104 h 135"/>
                    <a:gd name="T60" fmla="*/ 35 w 79"/>
                    <a:gd name="T61" fmla="*/ 98 h 135"/>
                    <a:gd name="T62" fmla="*/ 29 w 79"/>
                    <a:gd name="T63" fmla="*/ 82 h 135"/>
                    <a:gd name="T64" fmla="*/ 34 w 79"/>
                    <a:gd name="T65" fmla="*/ 76 h 135"/>
                    <a:gd name="T66" fmla="*/ 36 w 79"/>
                    <a:gd name="T67" fmla="*/ 76 h 135"/>
                    <a:gd name="T68" fmla="*/ 37 w 79"/>
                    <a:gd name="T69" fmla="*/ 81 h 135"/>
                    <a:gd name="T70" fmla="*/ 36 w 79"/>
                    <a:gd name="T71" fmla="*/ 78 h 135"/>
                    <a:gd name="T72" fmla="*/ 50 w 79"/>
                    <a:gd name="T73" fmla="*/ 87 h 135"/>
                    <a:gd name="T74" fmla="*/ 57 w 79"/>
                    <a:gd name="T75" fmla="*/ 54 h 135"/>
                    <a:gd name="T76" fmla="*/ 54 w 79"/>
                    <a:gd name="T77" fmla="*/ 60 h 135"/>
                    <a:gd name="T78" fmla="*/ 57 w 79"/>
                    <a:gd name="T79" fmla="*/ 63 h 135"/>
                    <a:gd name="T80" fmla="*/ 51 w 79"/>
                    <a:gd name="T81" fmla="*/ 67 h 135"/>
                    <a:gd name="T82" fmla="*/ 42 w 79"/>
                    <a:gd name="T83" fmla="*/ 72 h 135"/>
                    <a:gd name="T84" fmla="*/ 35 w 79"/>
                    <a:gd name="T85" fmla="*/ 69 h 135"/>
                    <a:gd name="T86" fmla="*/ 45 w 79"/>
                    <a:gd name="T87" fmla="*/ 62 h 135"/>
                    <a:gd name="T88" fmla="*/ 48 w 79"/>
                    <a:gd name="T89" fmla="*/ 51 h 135"/>
                    <a:gd name="T90" fmla="*/ 55 w 79"/>
                    <a:gd name="T91" fmla="*/ 57 h 135"/>
                    <a:gd name="T92" fmla="*/ 40 w 79"/>
                    <a:gd name="T93" fmla="*/ 71 h 135"/>
                    <a:gd name="T94" fmla="*/ 50 w 79"/>
                    <a:gd name="T95" fmla="*/ 65 h 135"/>
                    <a:gd name="T96" fmla="*/ 49 w 79"/>
                    <a:gd name="T97" fmla="*/ 61 h 135"/>
                    <a:gd name="T98" fmla="*/ 49 w 79"/>
                    <a:gd name="T99" fmla="*/ 51 h 135"/>
                    <a:gd name="T100" fmla="*/ 48 w 79"/>
                    <a:gd name="T101" fmla="*/ 61 h 135"/>
                    <a:gd name="T102" fmla="*/ 44 w 79"/>
                    <a:gd name="T103" fmla="*/ 67 h 135"/>
                    <a:gd name="T104" fmla="*/ 54 w 79"/>
                    <a:gd name="T105" fmla="*/ 57 h 135"/>
                    <a:gd name="T106" fmla="*/ 42 w 79"/>
                    <a:gd name="T107" fmla="*/ 74 h 135"/>
                    <a:gd name="T108" fmla="*/ 48 w 79"/>
                    <a:gd name="T109" fmla="*/ 77 h 135"/>
                    <a:gd name="T110" fmla="*/ 54 w 79"/>
                    <a:gd name="T111" fmla="*/ 80 h 135"/>
                    <a:gd name="T112" fmla="*/ 42 w 79"/>
                    <a:gd name="T113" fmla="*/ 67 h 135"/>
                    <a:gd name="T114" fmla="*/ 59 w 79"/>
                    <a:gd name="T115" fmla="*/ 73 h 135"/>
                    <a:gd name="T116" fmla="*/ 50 w 79"/>
                    <a:gd name="T117" fmla="*/ 51 h 135"/>
                    <a:gd name="T118" fmla="*/ 51 w 79"/>
                    <a:gd name="T119" fmla="*/ 49 h 135"/>
                    <a:gd name="T120" fmla="*/ 54 w 79"/>
                    <a:gd name="T121" fmla="*/ 38 h 135"/>
                    <a:gd name="T122" fmla="*/ 60 w 79"/>
                    <a:gd name="T123" fmla="*/ 12 h 135"/>
                    <a:gd name="T124" fmla="*/ 53 w 79"/>
                    <a:gd name="T125" fmla="*/ 84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79" h="135">
                      <a:moveTo>
                        <a:pt x="3" y="123"/>
                      </a:moveTo>
                      <a:cubicBezTo>
                        <a:pt x="3" y="123"/>
                        <a:pt x="3" y="123"/>
                        <a:pt x="2" y="123"/>
                      </a:cubicBezTo>
                      <a:cubicBezTo>
                        <a:pt x="3" y="123"/>
                        <a:pt x="2" y="123"/>
                        <a:pt x="2" y="122"/>
                      </a:cubicBezTo>
                      <a:cubicBezTo>
                        <a:pt x="3" y="123"/>
                        <a:pt x="3" y="123"/>
                        <a:pt x="3" y="123"/>
                      </a:cubicBezTo>
                      <a:close/>
                      <a:moveTo>
                        <a:pt x="31" y="130"/>
                      </a:moveTo>
                      <a:cubicBezTo>
                        <a:pt x="30" y="130"/>
                        <a:pt x="30" y="130"/>
                        <a:pt x="30" y="130"/>
                      </a:cubicBezTo>
                      <a:cubicBezTo>
                        <a:pt x="30" y="130"/>
                        <a:pt x="29" y="130"/>
                        <a:pt x="29" y="130"/>
                      </a:cubicBezTo>
                      <a:cubicBezTo>
                        <a:pt x="29" y="129"/>
                        <a:pt x="30" y="130"/>
                        <a:pt x="31" y="130"/>
                      </a:cubicBezTo>
                      <a:close/>
                      <a:moveTo>
                        <a:pt x="31" y="128"/>
                      </a:moveTo>
                      <a:cubicBezTo>
                        <a:pt x="31" y="128"/>
                        <a:pt x="32" y="128"/>
                        <a:pt x="32" y="128"/>
                      </a:cubicBezTo>
                      <a:cubicBezTo>
                        <a:pt x="32" y="128"/>
                        <a:pt x="32" y="128"/>
                        <a:pt x="32" y="128"/>
                      </a:cubicBezTo>
                      <a:cubicBezTo>
                        <a:pt x="32" y="128"/>
                        <a:pt x="32" y="128"/>
                        <a:pt x="31" y="128"/>
                      </a:cubicBezTo>
                      <a:close/>
                      <a:moveTo>
                        <a:pt x="33" y="127"/>
                      </a:moveTo>
                      <a:cubicBezTo>
                        <a:pt x="33" y="128"/>
                        <a:pt x="32" y="127"/>
                        <a:pt x="32" y="127"/>
                      </a:cubicBezTo>
                      <a:cubicBezTo>
                        <a:pt x="32" y="127"/>
                        <a:pt x="32" y="127"/>
                        <a:pt x="32" y="127"/>
                      </a:cubicBezTo>
                      <a:cubicBezTo>
                        <a:pt x="32" y="127"/>
                        <a:pt x="33" y="127"/>
                        <a:pt x="33" y="127"/>
                      </a:cubicBezTo>
                      <a:close/>
                      <a:moveTo>
                        <a:pt x="34" y="125"/>
                      </a:moveTo>
                      <a:cubicBezTo>
                        <a:pt x="34" y="125"/>
                        <a:pt x="34" y="125"/>
                        <a:pt x="34" y="125"/>
                      </a:cubicBezTo>
                      <a:cubicBezTo>
                        <a:pt x="34" y="125"/>
                        <a:pt x="34" y="124"/>
                        <a:pt x="35" y="125"/>
                      </a:cubicBezTo>
                      <a:cubicBezTo>
                        <a:pt x="35" y="125"/>
                        <a:pt x="34" y="125"/>
                        <a:pt x="34" y="125"/>
                      </a:cubicBezTo>
                      <a:close/>
                      <a:moveTo>
                        <a:pt x="37" y="122"/>
                      </a:moveTo>
                      <a:cubicBezTo>
                        <a:pt x="37" y="122"/>
                        <a:pt x="37" y="122"/>
                        <a:pt x="37" y="122"/>
                      </a:cubicBezTo>
                      <a:cubicBezTo>
                        <a:pt x="37" y="122"/>
                        <a:pt x="37" y="122"/>
                        <a:pt x="37" y="122"/>
                      </a:cubicBezTo>
                      <a:cubicBezTo>
                        <a:pt x="37" y="122"/>
                        <a:pt x="37" y="122"/>
                        <a:pt x="37" y="122"/>
                      </a:cubicBezTo>
                      <a:close/>
                      <a:moveTo>
                        <a:pt x="38" y="122"/>
                      </a:moveTo>
                      <a:cubicBezTo>
                        <a:pt x="38" y="122"/>
                        <a:pt x="38" y="122"/>
                        <a:pt x="38" y="122"/>
                      </a:cubicBezTo>
                      <a:cubicBezTo>
                        <a:pt x="37" y="122"/>
                        <a:pt x="38" y="121"/>
                        <a:pt x="38" y="122"/>
                      </a:cubicBezTo>
                      <a:close/>
                      <a:moveTo>
                        <a:pt x="36" y="119"/>
                      </a:moveTo>
                      <a:cubicBezTo>
                        <a:pt x="36" y="119"/>
                        <a:pt x="36" y="120"/>
                        <a:pt x="36" y="120"/>
                      </a:cubicBezTo>
                      <a:cubicBezTo>
                        <a:pt x="36" y="120"/>
                        <a:pt x="36" y="119"/>
                        <a:pt x="36" y="119"/>
                      </a:cubicBezTo>
                      <a:close/>
                      <a:moveTo>
                        <a:pt x="35" y="115"/>
                      </a:moveTo>
                      <a:cubicBezTo>
                        <a:pt x="35" y="115"/>
                        <a:pt x="35" y="115"/>
                        <a:pt x="35" y="116"/>
                      </a:cubicBezTo>
                      <a:cubicBezTo>
                        <a:pt x="35" y="116"/>
                        <a:pt x="35" y="116"/>
                        <a:pt x="35" y="115"/>
                      </a:cubicBezTo>
                      <a:cubicBezTo>
                        <a:pt x="35" y="116"/>
                        <a:pt x="35" y="116"/>
                        <a:pt x="34" y="116"/>
                      </a:cubicBezTo>
                      <a:cubicBezTo>
                        <a:pt x="34" y="116"/>
                        <a:pt x="34" y="115"/>
                        <a:pt x="34" y="115"/>
                      </a:cubicBezTo>
                      <a:cubicBezTo>
                        <a:pt x="34" y="115"/>
                        <a:pt x="35" y="115"/>
                        <a:pt x="35" y="115"/>
                      </a:cubicBezTo>
                      <a:close/>
                      <a:moveTo>
                        <a:pt x="36" y="116"/>
                      </a:moveTo>
                      <a:cubicBezTo>
                        <a:pt x="37" y="116"/>
                        <a:pt x="37" y="116"/>
                        <a:pt x="37" y="116"/>
                      </a:cubicBezTo>
                      <a:cubicBezTo>
                        <a:pt x="37" y="116"/>
                        <a:pt x="37" y="116"/>
                        <a:pt x="37" y="116"/>
                      </a:cubicBezTo>
                      <a:cubicBezTo>
                        <a:pt x="37" y="116"/>
                        <a:pt x="37" y="116"/>
                        <a:pt x="36" y="116"/>
                      </a:cubicBezTo>
                      <a:close/>
                      <a:moveTo>
                        <a:pt x="37" y="114"/>
                      </a:moveTo>
                      <a:cubicBezTo>
                        <a:pt x="37" y="114"/>
                        <a:pt x="37" y="114"/>
                        <a:pt x="37" y="114"/>
                      </a:cubicBezTo>
                      <a:cubicBezTo>
                        <a:pt x="37" y="114"/>
                        <a:pt x="37" y="114"/>
                        <a:pt x="37" y="114"/>
                      </a:cubicBezTo>
                      <a:cubicBezTo>
                        <a:pt x="37" y="114"/>
                        <a:pt x="37" y="115"/>
                        <a:pt x="37" y="114"/>
                      </a:cubicBezTo>
                      <a:close/>
                      <a:moveTo>
                        <a:pt x="37" y="113"/>
                      </a:moveTo>
                      <a:cubicBezTo>
                        <a:pt x="37" y="113"/>
                        <a:pt x="37" y="113"/>
                        <a:pt x="38" y="113"/>
                      </a:cubicBezTo>
                      <a:cubicBezTo>
                        <a:pt x="37" y="113"/>
                        <a:pt x="37" y="113"/>
                        <a:pt x="37" y="113"/>
                      </a:cubicBezTo>
                      <a:cubicBezTo>
                        <a:pt x="37" y="113"/>
                        <a:pt x="38" y="113"/>
                        <a:pt x="37" y="113"/>
                      </a:cubicBezTo>
                      <a:close/>
                      <a:moveTo>
                        <a:pt x="39" y="113"/>
                      </a:moveTo>
                      <a:cubicBezTo>
                        <a:pt x="40" y="114"/>
                        <a:pt x="39" y="114"/>
                        <a:pt x="39" y="114"/>
                      </a:cubicBezTo>
                      <a:cubicBezTo>
                        <a:pt x="39" y="114"/>
                        <a:pt x="39" y="114"/>
                        <a:pt x="39" y="113"/>
                      </a:cubicBezTo>
                      <a:close/>
                      <a:moveTo>
                        <a:pt x="40" y="113"/>
                      </a:moveTo>
                      <a:cubicBezTo>
                        <a:pt x="40" y="113"/>
                        <a:pt x="40" y="114"/>
                        <a:pt x="40" y="114"/>
                      </a:cubicBezTo>
                      <a:cubicBezTo>
                        <a:pt x="40" y="114"/>
                        <a:pt x="40" y="113"/>
                        <a:pt x="40" y="113"/>
                      </a:cubicBezTo>
                      <a:close/>
                      <a:moveTo>
                        <a:pt x="28" y="105"/>
                      </a:moveTo>
                      <a:cubicBezTo>
                        <a:pt x="29" y="105"/>
                        <a:pt x="29" y="105"/>
                        <a:pt x="29" y="105"/>
                      </a:cubicBezTo>
                      <a:cubicBezTo>
                        <a:pt x="28" y="105"/>
                        <a:pt x="28" y="105"/>
                        <a:pt x="28" y="105"/>
                      </a:cubicBezTo>
                      <a:close/>
                      <a:moveTo>
                        <a:pt x="36" y="109"/>
                      </a:moveTo>
                      <a:cubicBezTo>
                        <a:pt x="36" y="109"/>
                        <a:pt x="36" y="110"/>
                        <a:pt x="36" y="110"/>
                      </a:cubicBezTo>
                      <a:cubicBezTo>
                        <a:pt x="35" y="110"/>
                        <a:pt x="36" y="109"/>
                        <a:pt x="36" y="109"/>
                      </a:cubicBezTo>
                      <a:cubicBezTo>
                        <a:pt x="36" y="109"/>
                        <a:pt x="36" y="109"/>
                        <a:pt x="36" y="109"/>
                      </a:cubicBezTo>
                      <a:close/>
                      <a:moveTo>
                        <a:pt x="30" y="106"/>
                      </a:moveTo>
                      <a:cubicBezTo>
                        <a:pt x="30" y="106"/>
                        <a:pt x="30" y="106"/>
                        <a:pt x="30" y="106"/>
                      </a:cubicBezTo>
                      <a:cubicBezTo>
                        <a:pt x="30" y="106"/>
                        <a:pt x="30" y="106"/>
                        <a:pt x="30" y="106"/>
                      </a:cubicBezTo>
                      <a:cubicBezTo>
                        <a:pt x="30" y="106"/>
                        <a:pt x="30" y="106"/>
                        <a:pt x="30" y="106"/>
                      </a:cubicBezTo>
                      <a:close/>
                      <a:moveTo>
                        <a:pt x="20" y="99"/>
                      </a:moveTo>
                      <a:cubicBezTo>
                        <a:pt x="19" y="99"/>
                        <a:pt x="19" y="99"/>
                        <a:pt x="19" y="99"/>
                      </a:cubicBezTo>
                      <a:cubicBezTo>
                        <a:pt x="19" y="99"/>
                        <a:pt x="19" y="98"/>
                        <a:pt x="20" y="99"/>
                      </a:cubicBezTo>
                      <a:close/>
                      <a:moveTo>
                        <a:pt x="28" y="103"/>
                      </a:moveTo>
                      <a:cubicBezTo>
                        <a:pt x="29" y="103"/>
                        <a:pt x="29" y="103"/>
                        <a:pt x="29" y="103"/>
                      </a:cubicBezTo>
                      <a:cubicBezTo>
                        <a:pt x="29" y="103"/>
                        <a:pt x="29" y="103"/>
                        <a:pt x="29" y="104"/>
                      </a:cubicBezTo>
                      <a:cubicBezTo>
                        <a:pt x="29" y="103"/>
                        <a:pt x="28" y="103"/>
                        <a:pt x="28" y="103"/>
                      </a:cubicBezTo>
                      <a:close/>
                      <a:moveTo>
                        <a:pt x="35" y="107"/>
                      </a:moveTo>
                      <a:cubicBezTo>
                        <a:pt x="35" y="107"/>
                        <a:pt x="35" y="107"/>
                        <a:pt x="35" y="107"/>
                      </a:cubicBezTo>
                      <a:cubicBezTo>
                        <a:pt x="35" y="107"/>
                        <a:pt x="34" y="107"/>
                        <a:pt x="35" y="107"/>
                      </a:cubicBezTo>
                      <a:cubicBezTo>
                        <a:pt x="35" y="107"/>
                        <a:pt x="35" y="107"/>
                        <a:pt x="35" y="106"/>
                      </a:cubicBezTo>
                      <a:cubicBezTo>
                        <a:pt x="35" y="107"/>
                        <a:pt x="36" y="107"/>
                        <a:pt x="35" y="106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5" y="107"/>
                        <a:pt x="35" y="107"/>
                      </a:cubicBezTo>
                      <a:close/>
                      <a:moveTo>
                        <a:pt x="28" y="103"/>
                      </a:moveTo>
                      <a:cubicBezTo>
                        <a:pt x="28" y="102"/>
                        <a:pt x="28" y="102"/>
                        <a:pt x="28" y="102"/>
                      </a:cubicBezTo>
                      <a:cubicBezTo>
                        <a:pt x="28" y="102"/>
                        <a:pt x="28" y="103"/>
                        <a:pt x="28" y="103"/>
                      </a:cubicBezTo>
                      <a:cubicBezTo>
                        <a:pt x="28" y="103"/>
                        <a:pt x="28" y="102"/>
                        <a:pt x="28" y="103"/>
                      </a:cubicBezTo>
                      <a:close/>
                      <a:moveTo>
                        <a:pt x="37" y="108"/>
                      </a:moveTo>
                      <a:cubicBezTo>
                        <a:pt x="37" y="108"/>
                        <a:pt x="37" y="108"/>
                        <a:pt x="37" y="108"/>
                      </a:cubicBezTo>
                      <a:cubicBezTo>
                        <a:pt x="37" y="108"/>
                        <a:pt x="37" y="108"/>
                        <a:pt x="37" y="108"/>
                      </a:cubicBezTo>
                      <a:cubicBezTo>
                        <a:pt x="37" y="108"/>
                        <a:pt x="37" y="108"/>
                        <a:pt x="37" y="108"/>
                      </a:cubicBezTo>
                      <a:close/>
                      <a:moveTo>
                        <a:pt x="30" y="103"/>
                      </a:moveTo>
                      <a:cubicBezTo>
                        <a:pt x="30" y="103"/>
                        <a:pt x="30" y="103"/>
                        <a:pt x="30" y="103"/>
                      </a:cubicBezTo>
                      <a:cubicBezTo>
                        <a:pt x="30" y="103"/>
                        <a:pt x="30" y="103"/>
                        <a:pt x="30" y="103"/>
                      </a:cubicBezTo>
                      <a:cubicBezTo>
                        <a:pt x="30" y="103"/>
                        <a:pt x="30" y="103"/>
                        <a:pt x="30" y="103"/>
                      </a:cubicBezTo>
                      <a:close/>
                      <a:moveTo>
                        <a:pt x="36" y="107"/>
                      </a:move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lose/>
                      <a:moveTo>
                        <a:pt x="18" y="95"/>
                      </a:moveTo>
                      <a:cubicBezTo>
                        <a:pt x="18" y="95"/>
                        <a:pt x="18" y="95"/>
                        <a:pt x="18" y="95"/>
                      </a:cubicBezTo>
                      <a:cubicBezTo>
                        <a:pt x="18" y="95"/>
                        <a:pt x="18" y="95"/>
                        <a:pt x="18" y="95"/>
                      </a:cubicBezTo>
                      <a:cubicBezTo>
                        <a:pt x="18" y="95"/>
                        <a:pt x="18" y="95"/>
                        <a:pt x="18" y="95"/>
                      </a:cubicBezTo>
                      <a:cubicBezTo>
                        <a:pt x="19" y="95"/>
                        <a:pt x="19" y="95"/>
                        <a:pt x="19" y="95"/>
                      </a:cubicBezTo>
                      <a:cubicBezTo>
                        <a:pt x="19" y="95"/>
                        <a:pt x="18" y="95"/>
                        <a:pt x="18" y="95"/>
                      </a:cubicBezTo>
                      <a:close/>
                      <a:moveTo>
                        <a:pt x="30" y="103"/>
                      </a:moveTo>
                      <a:cubicBezTo>
                        <a:pt x="30" y="102"/>
                        <a:pt x="30" y="102"/>
                        <a:pt x="31" y="102"/>
                      </a:cubicBezTo>
                      <a:cubicBezTo>
                        <a:pt x="30" y="102"/>
                        <a:pt x="31" y="102"/>
                        <a:pt x="30" y="103"/>
                      </a:cubicBezTo>
                      <a:close/>
                      <a:moveTo>
                        <a:pt x="37" y="107"/>
                      </a:moveTo>
                      <a:cubicBezTo>
                        <a:pt x="37" y="107"/>
                        <a:pt x="38" y="107"/>
                        <a:pt x="37" y="107"/>
                      </a:cubicBezTo>
                      <a:cubicBezTo>
                        <a:pt x="37" y="107"/>
                        <a:pt x="37" y="107"/>
                        <a:pt x="37" y="107"/>
                      </a:cubicBezTo>
                      <a:close/>
                      <a:moveTo>
                        <a:pt x="42" y="110"/>
                      </a:moveTo>
                      <a:cubicBezTo>
                        <a:pt x="42" y="110"/>
                        <a:pt x="42" y="110"/>
                        <a:pt x="42" y="110"/>
                      </a:cubicBezTo>
                      <a:cubicBezTo>
                        <a:pt x="42" y="110"/>
                        <a:pt x="42" y="110"/>
                        <a:pt x="42" y="110"/>
                      </a:cubicBezTo>
                      <a:cubicBezTo>
                        <a:pt x="42" y="110"/>
                        <a:pt x="42" y="110"/>
                        <a:pt x="42" y="110"/>
                      </a:cubicBezTo>
                      <a:close/>
                      <a:moveTo>
                        <a:pt x="19" y="94"/>
                      </a:moveTo>
                      <a:cubicBezTo>
                        <a:pt x="19" y="94"/>
                        <a:pt x="19" y="94"/>
                        <a:pt x="19" y="95"/>
                      </a:cubicBezTo>
                      <a:cubicBezTo>
                        <a:pt x="19" y="95"/>
                        <a:pt x="19" y="95"/>
                        <a:pt x="19" y="95"/>
                      </a:cubicBezTo>
                      <a:cubicBezTo>
                        <a:pt x="19" y="95"/>
                        <a:pt x="19" y="95"/>
                        <a:pt x="19" y="94"/>
                      </a:cubicBezTo>
                      <a:close/>
                      <a:moveTo>
                        <a:pt x="28" y="101"/>
                      </a:moveTo>
                      <a:cubicBezTo>
                        <a:pt x="28" y="101"/>
                        <a:pt x="28" y="101"/>
                        <a:pt x="28" y="100"/>
                      </a:cubicBezTo>
                      <a:cubicBezTo>
                        <a:pt x="28" y="101"/>
                        <a:pt x="28" y="101"/>
                        <a:pt x="29" y="101"/>
                      </a:cubicBezTo>
                      <a:cubicBezTo>
                        <a:pt x="29" y="101"/>
                        <a:pt x="29" y="101"/>
                        <a:pt x="29" y="101"/>
                      </a:cubicBezTo>
                      <a:cubicBezTo>
                        <a:pt x="28" y="101"/>
                        <a:pt x="28" y="101"/>
                        <a:pt x="28" y="101"/>
                      </a:cubicBezTo>
                      <a:close/>
                      <a:moveTo>
                        <a:pt x="35" y="105"/>
                      </a:moveTo>
                      <a:cubicBezTo>
                        <a:pt x="35" y="104"/>
                        <a:pt x="35" y="105"/>
                        <a:pt x="35" y="105"/>
                      </a:cubicBezTo>
                      <a:cubicBezTo>
                        <a:pt x="35" y="105"/>
                        <a:pt x="35" y="105"/>
                        <a:pt x="35" y="105"/>
                      </a:cubicBezTo>
                      <a:cubicBezTo>
                        <a:pt x="35" y="105"/>
                        <a:pt x="35" y="105"/>
                        <a:pt x="35" y="105"/>
                      </a:cubicBezTo>
                      <a:close/>
                      <a:moveTo>
                        <a:pt x="30" y="101"/>
                      </a:moveTo>
                      <a:cubicBezTo>
                        <a:pt x="30" y="101"/>
                        <a:pt x="30" y="101"/>
                        <a:pt x="30" y="101"/>
                      </a:cubicBezTo>
                      <a:cubicBezTo>
                        <a:pt x="30" y="101"/>
                        <a:pt x="30" y="101"/>
                        <a:pt x="30" y="101"/>
                      </a:cubicBezTo>
                      <a:cubicBezTo>
                        <a:pt x="30" y="101"/>
                        <a:pt x="30" y="101"/>
                        <a:pt x="30" y="101"/>
                      </a:cubicBezTo>
                      <a:cubicBezTo>
                        <a:pt x="30" y="101"/>
                        <a:pt x="30" y="101"/>
                        <a:pt x="31" y="101"/>
                      </a:cubicBezTo>
                      <a:cubicBezTo>
                        <a:pt x="30" y="101"/>
                        <a:pt x="31" y="101"/>
                        <a:pt x="30" y="101"/>
                      </a:cubicBezTo>
                      <a:close/>
                      <a:moveTo>
                        <a:pt x="38" y="106"/>
                      </a:moveTo>
                      <a:cubicBezTo>
                        <a:pt x="38" y="106"/>
                        <a:pt x="38" y="106"/>
                        <a:pt x="38" y="106"/>
                      </a:cubicBezTo>
                      <a:cubicBezTo>
                        <a:pt x="38" y="106"/>
                        <a:pt x="38" y="106"/>
                        <a:pt x="38" y="106"/>
                      </a:cubicBezTo>
                      <a:close/>
                      <a:moveTo>
                        <a:pt x="34" y="103"/>
                      </a:moveTo>
                      <a:cubicBezTo>
                        <a:pt x="34" y="103"/>
                        <a:pt x="34" y="103"/>
                        <a:pt x="34" y="104"/>
                      </a:cubicBezTo>
                      <a:cubicBezTo>
                        <a:pt x="34" y="104"/>
                        <a:pt x="34" y="103"/>
                        <a:pt x="34" y="103"/>
                      </a:cubicBezTo>
                      <a:cubicBezTo>
                        <a:pt x="34" y="103"/>
                        <a:pt x="34" y="103"/>
                        <a:pt x="34" y="103"/>
                      </a:cubicBezTo>
                      <a:cubicBezTo>
                        <a:pt x="34" y="103"/>
                        <a:pt x="34" y="103"/>
                        <a:pt x="34" y="103"/>
                      </a:cubicBezTo>
                      <a:close/>
                      <a:moveTo>
                        <a:pt x="34" y="103"/>
                      </a:moveTo>
                      <a:cubicBezTo>
                        <a:pt x="34" y="103"/>
                        <a:pt x="34" y="103"/>
                        <a:pt x="34" y="103"/>
                      </a:cubicBezTo>
                      <a:cubicBezTo>
                        <a:pt x="35" y="103"/>
                        <a:pt x="35" y="103"/>
                        <a:pt x="35" y="103"/>
                      </a:cubicBezTo>
                      <a:cubicBezTo>
                        <a:pt x="35" y="103"/>
                        <a:pt x="34" y="103"/>
                        <a:pt x="34" y="103"/>
                      </a:cubicBezTo>
                      <a:close/>
                      <a:moveTo>
                        <a:pt x="29" y="99"/>
                      </a:moveTo>
                      <a:cubicBezTo>
                        <a:pt x="29" y="99"/>
                        <a:pt x="30" y="99"/>
                        <a:pt x="30" y="100"/>
                      </a:cubicBezTo>
                      <a:cubicBezTo>
                        <a:pt x="29" y="99"/>
                        <a:pt x="30" y="100"/>
                        <a:pt x="30" y="100"/>
                      </a:cubicBezTo>
                      <a:cubicBezTo>
                        <a:pt x="29" y="99"/>
                        <a:pt x="29" y="99"/>
                        <a:pt x="29" y="99"/>
                      </a:cubicBezTo>
                      <a:close/>
                      <a:moveTo>
                        <a:pt x="43" y="108"/>
                      </a:moveTo>
                      <a:cubicBezTo>
                        <a:pt x="43" y="108"/>
                        <a:pt x="43" y="108"/>
                        <a:pt x="43" y="107"/>
                      </a:cubicBezTo>
                      <a:cubicBezTo>
                        <a:pt x="43" y="108"/>
                        <a:pt x="43" y="108"/>
                        <a:pt x="44" y="108"/>
                      </a:cubicBezTo>
                      <a:cubicBezTo>
                        <a:pt x="44" y="108"/>
                        <a:pt x="44" y="108"/>
                        <a:pt x="44" y="108"/>
                      </a:cubicBezTo>
                      <a:cubicBezTo>
                        <a:pt x="44" y="108"/>
                        <a:pt x="44" y="108"/>
                        <a:pt x="44" y="108"/>
                      </a:cubicBezTo>
                      <a:cubicBezTo>
                        <a:pt x="44" y="108"/>
                        <a:pt x="43" y="108"/>
                        <a:pt x="44" y="108"/>
                      </a:cubicBezTo>
                      <a:cubicBezTo>
                        <a:pt x="43" y="108"/>
                        <a:pt x="43" y="108"/>
                        <a:pt x="43" y="108"/>
                      </a:cubicBezTo>
                      <a:cubicBezTo>
                        <a:pt x="43" y="108"/>
                        <a:pt x="43" y="108"/>
                        <a:pt x="43" y="108"/>
                      </a:cubicBezTo>
                      <a:close/>
                      <a:moveTo>
                        <a:pt x="30" y="99"/>
                      </a:moveTo>
                      <a:cubicBezTo>
                        <a:pt x="30" y="99"/>
                        <a:pt x="30" y="99"/>
                        <a:pt x="30" y="99"/>
                      </a:cubicBezTo>
                      <a:cubicBezTo>
                        <a:pt x="29" y="99"/>
                        <a:pt x="30" y="99"/>
                        <a:pt x="30" y="98"/>
                      </a:cubicBezTo>
                      <a:cubicBezTo>
                        <a:pt x="30" y="99"/>
                        <a:pt x="30" y="98"/>
                        <a:pt x="30" y="98"/>
                      </a:cubicBezTo>
                      <a:cubicBezTo>
                        <a:pt x="30" y="99"/>
                        <a:pt x="30" y="99"/>
                        <a:pt x="30" y="99"/>
                      </a:cubicBezTo>
                      <a:close/>
                      <a:moveTo>
                        <a:pt x="24" y="94"/>
                      </a:moveTo>
                      <a:cubicBezTo>
                        <a:pt x="23" y="94"/>
                        <a:pt x="24" y="94"/>
                        <a:pt x="24" y="94"/>
                      </a:cubicBezTo>
                      <a:cubicBezTo>
                        <a:pt x="24" y="94"/>
                        <a:pt x="24" y="94"/>
                        <a:pt x="24" y="94"/>
                      </a:cubicBezTo>
                      <a:close/>
                      <a:moveTo>
                        <a:pt x="30" y="98"/>
                      </a:moveTo>
                      <a:cubicBezTo>
                        <a:pt x="30" y="98"/>
                        <a:pt x="30" y="98"/>
                        <a:pt x="30" y="98"/>
                      </a:cubicBezTo>
                      <a:cubicBezTo>
                        <a:pt x="30" y="98"/>
                        <a:pt x="30" y="98"/>
                        <a:pt x="30" y="98"/>
                      </a:cubicBezTo>
                      <a:cubicBezTo>
                        <a:pt x="30" y="98"/>
                        <a:pt x="30" y="98"/>
                        <a:pt x="30" y="98"/>
                      </a:cubicBezTo>
                      <a:cubicBezTo>
                        <a:pt x="30" y="98"/>
                        <a:pt x="30" y="98"/>
                        <a:pt x="30" y="98"/>
                      </a:cubicBezTo>
                      <a:close/>
                      <a:moveTo>
                        <a:pt x="36" y="101"/>
                      </a:moveTo>
                      <a:cubicBezTo>
                        <a:pt x="36" y="101"/>
                        <a:pt x="36" y="102"/>
                        <a:pt x="35" y="102"/>
                      </a:cubicBezTo>
                      <a:cubicBezTo>
                        <a:pt x="35" y="102"/>
                        <a:pt x="36" y="101"/>
                        <a:pt x="35" y="101"/>
                      </a:cubicBezTo>
                      <a:cubicBezTo>
                        <a:pt x="35" y="101"/>
                        <a:pt x="35" y="101"/>
                        <a:pt x="36" y="101"/>
                      </a:cubicBezTo>
                      <a:close/>
                      <a:moveTo>
                        <a:pt x="39" y="104"/>
                      </a:moveTo>
                      <a:cubicBezTo>
                        <a:pt x="39" y="104"/>
                        <a:pt x="39" y="104"/>
                        <a:pt x="40" y="104"/>
                      </a:cubicBezTo>
                      <a:cubicBezTo>
                        <a:pt x="40" y="104"/>
                        <a:pt x="40" y="104"/>
                        <a:pt x="39" y="104"/>
                      </a:cubicBezTo>
                      <a:close/>
                      <a:moveTo>
                        <a:pt x="32" y="98"/>
                      </a:moveTo>
                      <a:cubicBezTo>
                        <a:pt x="32" y="99"/>
                        <a:pt x="32" y="99"/>
                        <a:pt x="32" y="99"/>
                      </a:cubicBezTo>
                      <a:cubicBezTo>
                        <a:pt x="31" y="99"/>
                        <a:pt x="32" y="99"/>
                        <a:pt x="32" y="98"/>
                      </a:cubicBezTo>
                      <a:close/>
                      <a:moveTo>
                        <a:pt x="30" y="97"/>
                      </a:moveTo>
                      <a:cubicBezTo>
                        <a:pt x="30" y="98"/>
                        <a:pt x="30" y="98"/>
                        <a:pt x="30" y="98"/>
                      </a:cubicBezTo>
                      <a:cubicBezTo>
                        <a:pt x="29" y="98"/>
                        <a:pt x="29" y="97"/>
                        <a:pt x="29" y="97"/>
                      </a:cubicBezTo>
                      <a:cubicBezTo>
                        <a:pt x="30" y="97"/>
                        <a:pt x="30" y="98"/>
                        <a:pt x="30" y="97"/>
                      </a:cubicBezTo>
                      <a:close/>
                      <a:moveTo>
                        <a:pt x="33" y="100"/>
                      </a:moveTo>
                      <a:cubicBezTo>
                        <a:pt x="33" y="100"/>
                        <a:pt x="33" y="100"/>
                        <a:pt x="33" y="100"/>
                      </a:cubicBezTo>
                      <a:cubicBezTo>
                        <a:pt x="33" y="100"/>
                        <a:pt x="33" y="100"/>
                        <a:pt x="33" y="100"/>
                      </a:cubicBezTo>
                      <a:cubicBezTo>
                        <a:pt x="32" y="99"/>
                        <a:pt x="32" y="99"/>
                        <a:pt x="32" y="99"/>
                      </a:cubicBezTo>
                      <a:cubicBezTo>
                        <a:pt x="32" y="99"/>
                        <a:pt x="33" y="99"/>
                        <a:pt x="33" y="99"/>
                      </a:cubicBezTo>
                      <a:cubicBezTo>
                        <a:pt x="33" y="99"/>
                        <a:pt x="32" y="99"/>
                        <a:pt x="33" y="100"/>
                      </a:cubicBezTo>
                      <a:close/>
                      <a:moveTo>
                        <a:pt x="27" y="96"/>
                      </a:moveTo>
                      <a:cubicBezTo>
                        <a:pt x="27" y="96"/>
                        <a:pt x="27" y="96"/>
                        <a:pt x="27" y="96"/>
                      </a:cubicBezTo>
                      <a:cubicBezTo>
                        <a:pt x="27" y="96"/>
                        <a:pt x="27" y="95"/>
                        <a:pt x="27" y="96"/>
                      </a:cubicBezTo>
                      <a:close/>
                      <a:moveTo>
                        <a:pt x="35" y="101"/>
                      </a:moveTo>
                      <a:cubicBezTo>
                        <a:pt x="35" y="101"/>
                        <a:pt x="35" y="101"/>
                        <a:pt x="35" y="101"/>
                      </a:cubicBezTo>
                      <a:cubicBezTo>
                        <a:pt x="35" y="101"/>
                        <a:pt x="36" y="101"/>
                        <a:pt x="36" y="101"/>
                      </a:cubicBezTo>
                      <a:cubicBezTo>
                        <a:pt x="36" y="101"/>
                        <a:pt x="35" y="101"/>
                        <a:pt x="35" y="101"/>
                      </a:cubicBezTo>
                      <a:close/>
                      <a:moveTo>
                        <a:pt x="31" y="96"/>
                      </a:moveTo>
                      <a:cubicBezTo>
                        <a:pt x="31" y="97"/>
                        <a:pt x="31" y="97"/>
                        <a:pt x="31" y="97"/>
                      </a:cubicBezTo>
                      <a:cubicBezTo>
                        <a:pt x="30" y="97"/>
                        <a:pt x="31" y="97"/>
                        <a:pt x="31" y="97"/>
                      </a:cubicBezTo>
                      <a:cubicBezTo>
                        <a:pt x="31" y="97"/>
                        <a:pt x="31" y="97"/>
                        <a:pt x="31" y="96"/>
                      </a:cubicBezTo>
                      <a:close/>
                      <a:moveTo>
                        <a:pt x="40" y="104"/>
                      </a:moveTo>
                      <a:cubicBezTo>
                        <a:pt x="40" y="104"/>
                        <a:pt x="40" y="104"/>
                        <a:pt x="40" y="103"/>
                      </a:cubicBezTo>
                      <a:cubicBezTo>
                        <a:pt x="40" y="104"/>
                        <a:pt x="40" y="103"/>
                        <a:pt x="40" y="104"/>
                      </a:cubicBezTo>
                      <a:cubicBezTo>
                        <a:pt x="40" y="103"/>
                        <a:pt x="40" y="104"/>
                        <a:pt x="40" y="103"/>
                      </a:cubicBezTo>
                      <a:cubicBezTo>
                        <a:pt x="40" y="103"/>
                        <a:pt x="40" y="103"/>
                        <a:pt x="40" y="103"/>
                      </a:cubicBezTo>
                      <a:cubicBezTo>
                        <a:pt x="41" y="103"/>
                        <a:pt x="40" y="104"/>
                        <a:pt x="40" y="104"/>
                      </a:cubicBezTo>
                      <a:close/>
                      <a:moveTo>
                        <a:pt x="33" y="98"/>
                      </a:moveTo>
                      <a:cubicBezTo>
                        <a:pt x="33" y="98"/>
                        <a:pt x="33" y="98"/>
                        <a:pt x="33" y="98"/>
                      </a:cubicBezTo>
                      <a:cubicBezTo>
                        <a:pt x="33" y="98"/>
                        <a:pt x="33" y="98"/>
                        <a:pt x="33" y="98"/>
                      </a:cubicBezTo>
                      <a:cubicBezTo>
                        <a:pt x="33" y="98"/>
                        <a:pt x="33" y="98"/>
                        <a:pt x="33" y="98"/>
                      </a:cubicBezTo>
                      <a:cubicBezTo>
                        <a:pt x="33" y="98"/>
                        <a:pt x="33" y="98"/>
                        <a:pt x="33" y="98"/>
                      </a:cubicBezTo>
                      <a:cubicBezTo>
                        <a:pt x="33" y="98"/>
                        <a:pt x="33" y="98"/>
                        <a:pt x="33" y="98"/>
                      </a:cubicBezTo>
                      <a:close/>
                      <a:moveTo>
                        <a:pt x="33" y="98"/>
                      </a:moveTo>
                      <a:cubicBezTo>
                        <a:pt x="33" y="98"/>
                        <a:pt x="33" y="97"/>
                        <a:pt x="33" y="97"/>
                      </a:cubicBezTo>
                      <a:cubicBezTo>
                        <a:pt x="34" y="98"/>
                        <a:pt x="33" y="98"/>
                        <a:pt x="33" y="98"/>
                      </a:cubicBezTo>
                      <a:close/>
                      <a:moveTo>
                        <a:pt x="43" y="105"/>
                      </a:moveTo>
                      <a:cubicBezTo>
                        <a:pt x="43" y="105"/>
                        <a:pt x="43" y="105"/>
                        <a:pt x="43" y="104"/>
                      </a:cubicBezTo>
                      <a:cubicBezTo>
                        <a:pt x="43" y="105"/>
                        <a:pt x="43" y="104"/>
                        <a:pt x="44" y="105"/>
                      </a:cubicBezTo>
                      <a:cubicBezTo>
                        <a:pt x="44" y="105"/>
                        <a:pt x="43" y="105"/>
                        <a:pt x="43" y="105"/>
                      </a:cubicBezTo>
                      <a:close/>
                      <a:moveTo>
                        <a:pt x="36" y="100"/>
                      </a:moveTo>
                      <a:cubicBezTo>
                        <a:pt x="36" y="100"/>
                        <a:pt x="36" y="100"/>
                        <a:pt x="36" y="100"/>
                      </a:cubicBezTo>
                      <a:cubicBezTo>
                        <a:pt x="36" y="100"/>
                        <a:pt x="36" y="100"/>
                        <a:pt x="36" y="100"/>
                      </a:cubicBezTo>
                      <a:cubicBezTo>
                        <a:pt x="36" y="100"/>
                        <a:pt x="36" y="100"/>
                        <a:pt x="36" y="100"/>
                      </a:cubicBezTo>
                      <a:close/>
                      <a:moveTo>
                        <a:pt x="31" y="96"/>
                      </a:moveTo>
                      <a:cubicBezTo>
                        <a:pt x="32" y="96"/>
                        <a:pt x="32" y="96"/>
                        <a:pt x="31" y="96"/>
                      </a:cubicBezTo>
                      <a:cubicBezTo>
                        <a:pt x="31" y="96"/>
                        <a:pt x="31" y="96"/>
                        <a:pt x="31" y="96"/>
                      </a:cubicBezTo>
                      <a:close/>
                      <a:moveTo>
                        <a:pt x="41" y="103"/>
                      </a:moveTo>
                      <a:cubicBezTo>
                        <a:pt x="41" y="103"/>
                        <a:pt x="41" y="102"/>
                        <a:pt x="41" y="102"/>
                      </a:cubicBezTo>
                      <a:cubicBezTo>
                        <a:pt x="41" y="102"/>
                        <a:pt x="41" y="102"/>
                        <a:pt x="41" y="102"/>
                      </a:cubicBezTo>
                      <a:cubicBezTo>
                        <a:pt x="41" y="103"/>
                        <a:pt x="41" y="102"/>
                        <a:pt x="41" y="103"/>
                      </a:cubicBezTo>
                      <a:close/>
                      <a:moveTo>
                        <a:pt x="38" y="100"/>
                      </a:move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lose/>
                      <a:moveTo>
                        <a:pt x="34" y="97"/>
                      </a:moveTo>
                      <a:cubicBezTo>
                        <a:pt x="34" y="97"/>
                        <a:pt x="34" y="97"/>
                        <a:pt x="34" y="97"/>
                      </a:cubicBezTo>
                      <a:cubicBezTo>
                        <a:pt x="34" y="97"/>
                        <a:pt x="34" y="97"/>
                        <a:pt x="34" y="97"/>
                      </a:cubicBezTo>
                      <a:cubicBezTo>
                        <a:pt x="35" y="97"/>
                        <a:pt x="35" y="97"/>
                        <a:pt x="34" y="97"/>
                      </a:cubicBezTo>
                      <a:cubicBezTo>
                        <a:pt x="35" y="97"/>
                        <a:pt x="35" y="97"/>
                        <a:pt x="35" y="97"/>
                      </a:cubicBezTo>
                      <a:cubicBezTo>
                        <a:pt x="35" y="98"/>
                        <a:pt x="34" y="98"/>
                        <a:pt x="34" y="97"/>
                      </a:cubicBezTo>
                      <a:close/>
                      <a:moveTo>
                        <a:pt x="28" y="93"/>
                      </a:moveTo>
                      <a:cubicBezTo>
                        <a:pt x="28" y="93"/>
                        <a:pt x="28" y="93"/>
                        <a:pt x="28" y="93"/>
                      </a:cubicBezTo>
                      <a:cubicBezTo>
                        <a:pt x="27" y="93"/>
                        <a:pt x="28" y="93"/>
                        <a:pt x="28" y="93"/>
                      </a:cubicBezTo>
                      <a:cubicBezTo>
                        <a:pt x="28" y="93"/>
                        <a:pt x="28" y="93"/>
                        <a:pt x="28" y="93"/>
                      </a:cubicBezTo>
                      <a:close/>
                      <a:moveTo>
                        <a:pt x="40" y="101"/>
                      </a:moveTo>
                      <a:cubicBezTo>
                        <a:pt x="40" y="101"/>
                        <a:pt x="40" y="101"/>
                        <a:pt x="40" y="101"/>
                      </a:cubicBezTo>
                      <a:cubicBezTo>
                        <a:pt x="40" y="101"/>
                        <a:pt x="40" y="101"/>
                        <a:pt x="40" y="101"/>
                      </a:cubicBezTo>
                      <a:cubicBezTo>
                        <a:pt x="40" y="101"/>
                        <a:pt x="40" y="101"/>
                        <a:pt x="40" y="101"/>
                      </a:cubicBezTo>
                      <a:close/>
                      <a:moveTo>
                        <a:pt x="23" y="90"/>
                      </a:moveTo>
                      <a:cubicBezTo>
                        <a:pt x="23" y="90"/>
                        <a:pt x="23" y="89"/>
                        <a:pt x="24" y="89"/>
                      </a:cubicBezTo>
                      <a:cubicBezTo>
                        <a:pt x="24" y="89"/>
                        <a:pt x="24" y="89"/>
                        <a:pt x="24" y="89"/>
                      </a:cubicBezTo>
                      <a:cubicBezTo>
                        <a:pt x="24" y="90"/>
                        <a:pt x="24" y="89"/>
                        <a:pt x="24" y="89"/>
                      </a:cubicBezTo>
                      <a:cubicBezTo>
                        <a:pt x="24" y="89"/>
                        <a:pt x="24" y="89"/>
                        <a:pt x="24" y="89"/>
                      </a:cubicBezTo>
                      <a:cubicBezTo>
                        <a:pt x="24" y="90"/>
                        <a:pt x="24" y="90"/>
                        <a:pt x="23" y="90"/>
                      </a:cubicBezTo>
                      <a:close/>
                      <a:moveTo>
                        <a:pt x="37" y="98"/>
                      </a:moveTo>
                      <a:cubicBezTo>
                        <a:pt x="37" y="98"/>
                        <a:pt x="37" y="98"/>
                        <a:pt x="37" y="98"/>
                      </a:cubicBezTo>
                      <a:cubicBezTo>
                        <a:pt x="37" y="98"/>
                        <a:pt x="37" y="99"/>
                        <a:pt x="37" y="99"/>
                      </a:cubicBezTo>
                      <a:cubicBezTo>
                        <a:pt x="37" y="98"/>
                        <a:pt x="37" y="99"/>
                        <a:pt x="37" y="98"/>
                      </a:cubicBezTo>
                      <a:close/>
                      <a:moveTo>
                        <a:pt x="38" y="99"/>
                      </a:moveTo>
                      <a:cubicBezTo>
                        <a:pt x="38" y="99"/>
                        <a:pt x="38" y="99"/>
                        <a:pt x="38" y="99"/>
                      </a:cubicBezTo>
                      <a:cubicBezTo>
                        <a:pt x="38" y="99"/>
                        <a:pt x="38" y="99"/>
                        <a:pt x="38" y="99"/>
                      </a:cubicBezTo>
                      <a:cubicBezTo>
                        <a:pt x="38" y="99"/>
                        <a:pt x="38" y="99"/>
                        <a:pt x="38" y="99"/>
                      </a:cubicBezTo>
                      <a:cubicBezTo>
                        <a:pt x="38" y="99"/>
                        <a:pt x="38" y="99"/>
                        <a:pt x="38" y="99"/>
                      </a:cubicBezTo>
                      <a:close/>
                      <a:moveTo>
                        <a:pt x="38" y="99"/>
                      </a:moveTo>
                      <a:cubicBezTo>
                        <a:pt x="38" y="99"/>
                        <a:pt x="38" y="99"/>
                        <a:pt x="38" y="99"/>
                      </a:cubicBezTo>
                      <a:cubicBezTo>
                        <a:pt x="39" y="99"/>
                        <a:pt x="39" y="99"/>
                        <a:pt x="39" y="99"/>
                      </a:cubicBezTo>
                      <a:cubicBezTo>
                        <a:pt x="39" y="99"/>
                        <a:pt x="39" y="99"/>
                        <a:pt x="38" y="99"/>
                      </a:cubicBezTo>
                      <a:cubicBezTo>
                        <a:pt x="38" y="99"/>
                        <a:pt x="38" y="99"/>
                        <a:pt x="38" y="99"/>
                      </a:cubicBezTo>
                      <a:close/>
                      <a:moveTo>
                        <a:pt x="34" y="96"/>
                      </a:moveTo>
                      <a:cubicBezTo>
                        <a:pt x="34" y="96"/>
                        <a:pt x="35" y="96"/>
                        <a:pt x="35" y="96"/>
                      </a:cubicBezTo>
                      <a:cubicBezTo>
                        <a:pt x="35" y="96"/>
                        <a:pt x="35" y="96"/>
                        <a:pt x="35" y="96"/>
                      </a:cubicBezTo>
                      <a:cubicBezTo>
                        <a:pt x="35" y="96"/>
                        <a:pt x="35" y="96"/>
                        <a:pt x="35" y="96"/>
                      </a:cubicBezTo>
                      <a:cubicBezTo>
                        <a:pt x="35" y="96"/>
                        <a:pt x="35" y="96"/>
                        <a:pt x="35" y="96"/>
                      </a:cubicBezTo>
                      <a:cubicBezTo>
                        <a:pt x="35" y="96"/>
                        <a:pt x="35" y="97"/>
                        <a:pt x="34" y="96"/>
                      </a:cubicBezTo>
                      <a:cubicBezTo>
                        <a:pt x="34" y="96"/>
                        <a:pt x="34" y="96"/>
                        <a:pt x="34" y="96"/>
                      </a:cubicBezTo>
                      <a:close/>
                      <a:moveTo>
                        <a:pt x="24" y="88"/>
                      </a:moveTo>
                      <a:cubicBezTo>
                        <a:pt x="23" y="88"/>
                        <a:pt x="23" y="89"/>
                        <a:pt x="23" y="88"/>
                      </a:cubicBezTo>
                      <a:cubicBezTo>
                        <a:pt x="23" y="88"/>
                        <a:pt x="23" y="88"/>
                        <a:pt x="24" y="88"/>
                      </a:cubicBezTo>
                      <a:close/>
                      <a:moveTo>
                        <a:pt x="38" y="97"/>
                      </a:moveTo>
                      <a:cubicBezTo>
                        <a:pt x="38" y="97"/>
                        <a:pt x="38" y="98"/>
                        <a:pt x="38" y="98"/>
                      </a:cubicBezTo>
                      <a:cubicBezTo>
                        <a:pt x="38" y="97"/>
                        <a:pt x="38" y="98"/>
                        <a:pt x="37" y="98"/>
                      </a:cubicBezTo>
                      <a:cubicBezTo>
                        <a:pt x="37" y="97"/>
                        <a:pt x="38" y="98"/>
                        <a:pt x="38" y="97"/>
                      </a:cubicBezTo>
                      <a:close/>
                      <a:moveTo>
                        <a:pt x="37" y="96"/>
                      </a:moveTo>
                      <a:cubicBezTo>
                        <a:pt x="37" y="96"/>
                        <a:pt x="37" y="97"/>
                        <a:pt x="37" y="97"/>
                      </a:cubicBezTo>
                      <a:cubicBezTo>
                        <a:pt x="36" y="97"/>
                        <a:pt x="36" y="96"/>
                        <a:pt x="37" y="96"/>
                      </a:cubicBezTo>
                      <a:close/>
                      <a:moveTo>
                        <a:pt x="32" y="93"/>
                      </a:moveTo>
                      <a:cubicBezTo>
                        <a:pt x="32" y="93"/>
                        <a:pt x="32" y="93"/>
                        <a:pt x="32" y="93"/>
                      </a:cubicBezTo>
                      <a:cubicBezTo>
                        <a:pt x="31" y="93"/>
                        <a:pt x="31" y="92"/>
                        <a:pt x="32" y="93"/>
                      </a:cubicBezTo>
                      <a:cubicBezTo>
                        <a:pt x="32" y="93"/>
                        <a:pt x="32" y="93"/>
                        <a:pt x="32" y="93"/>
                      </a:cubicBezTo>
                      <a:cubicBezTo>
                        <a:pt x="33" y="93"/>
                        <a:pt x="33" y="94"/>
                        <a:pt x="32" y="93"/>
                      </a:cubicBezTo>
                      <a:close/>
                      <a:moveTo>
                        <a:pt x="25" y="89"/>
                      </a:moveTo>
                      <a:cubicBezTo>
                        <a:pt x="25" y="88"/>
                        <a:pt x="25" y="88"/>
                        <a:pt x="25" y="88"/>
                      </a:cubicBezTo>
                      <a:cubicBezTo>
                        <a:pt x="25" y="88"/>
                        <a:pt x="25" y="88"/>
                        <a:pt x="25" y="88"/>
                      </a:cubicBezTo>
                      <a:cubicBezTo>
                        <a:pt x="25" y="88"/>
                        <a:pt x="25" y="88"/>
                        <a:pt x="25" y="88"/>
                      </a:cubicBezTo>
                      <a:cubicBezTo>
                        <a:pt x="25" y="88"/>
                        <a:pt x="25" y="88"/>
                        <a:pt x="25" y="89"/>
                      </a:cubicBezTo>
                      <a:close/>
                      <a:moveTo>
                        <a:pt x="39" y="98"/>
                      </a:moveTo>
                      <a:cubicBezTo>
                        <a:pt x="39" y="98"/>
                        <a:pt x="39" y="97"/>
                        <a:pt x="40" y="97"/>
                      </a:cubicBezTo>
                      <a:cubicBezTo>
                        <a:pt x="40" y="98"/>
                        <a:pt x="40" y="98"/>
                        <a:pt x="39" y="98"/>
                      </a:cubicBezTo>
                      <a:close/>
                      <a:moveTo>
                        <a:pt x="47" y="103"/>
                      </a:moveTo>
                      <a:cubicBezTo>
                        <a:pt x="47" y="103"/>
                        <a:pt x="47" y="103"/>
                        <a:pt x="47" y="103"/>
                      </a:cubicBezTo>
                      <a:cubicBezTo>
                        <a:pt x="47" y="103"/>
                        <a:pt x="47" y="103"/>
                        <a:pt x="47" y="103"/>
                      </a:cubicBezTo>
                      <a:close/>
                      <a:moveTo>
                        <a:pt x="33" y="93"/>
                      </a:moveTo>
                      <a:cubicBezTo>
                        <a:pt x="33" y="94"/>
                        <a:pt x="33" y="94"/>
                        <a:pt x="33" y="94"/>
                      </a:cubicBezTo>
                      <a:cubicBezTo>
                        <a:pt x="33" y="93"/>
                        <a:pt x="33" y="93"/>
                        <a:pt x="33" y="93"/>
                      </a:cubicBezTo>
                      <a:close/>
                      <a:moveTo>
                        <a:pt x="24" y="87"/>
                      </a:moveTo>
                      <a:cubicBezTo>
                        <a:pt x="24" y="87"/>
                        <a:pt x="24" y="87"/>
                        <a:pt x="24" y="87"/>
                      </a:cubicBezTo>
                      <a:cubicBezTo>
                        <a:pt x="24" y="87"/>
                        <a:pt x="24" y="87"/>
                        <a:pt x="24" y="87"/>
                      </a:cubicBezTo>
                      <a:cubicBezTo>
                        <a:pt x="24" y="87"/>
                        <a:pt x="24" y="87"/>
                        <a:pt x="24" y="87"/>
                      </a:cubicBezTo>
                      <a:cubicBezTo>
                        <a:pt x="24" y="87"/>
                        <a:pt x="24" y="87"/>
                        <a:pt x="24" y="87"/>
                      </a:cubicBezTo>
                      <a:close/>
                      <a:moveTo>
                        <a:pt x="26" y="88"/>
                      </a:moveTo>
                      <a:cubicBezTo>
                        <a:pt x="26" y="88"/>
                        <a:pt x="26" y="88"/>
                        <a:pt x="25" y="88"/>
                      </a:cubicBezTo>
                      <a:cubicBezTo>
                        <a:pt x="25" y="87"/>
                        <a:pt x="25" y="88"/>
                        <a:pt x="25" y="87"/>
                      </a:cubicBezTo>
                      <a:cubicBezTo>
                        <a:pt x="25" y="87"/>
                        <a:pt x="25" y="87"/>
                        <a:pt x="25" y="87"/>
                      </a:cubicBezTo>
                      <a:cubicBezTo>
                        <a:pt x="25" y="87"/>
                        <a:pt x="25" y="87"/>
                        <a:pt x="25" y="87"/>
                      </a:cubicBezTo>
                      <a:cubicBezTo>
                        <a:pt x="26" y="87"/>
                        <a:pt x="26" y="87"/>
                        <a:pt x="26" y="87"/>
                      </a:cubicBezTo>
                      <a:cubicBezTo>
                        <a:pt x="26" y="87"/>
                        <a:pt x="25" y="87"/>
                        <a:pt x="26" y="88"/>
                      </a:cubicBezTo>
                      <a:close/>
                      <a:moveTo>
                        <a:pt x="40" y="97"/>
                      </a:move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9" y="97"/>
                        <a:pt x="39" y="97"/>
                        <a:pt x="39" y="96"/>
                      </a:cubicBezTo>
                      <a:lnTo>
                        <a:pt x="40" y="97"/>
                      </a:lnTo>
                      <a:close/>
                      <a:moveTo>
                        <a:pt x="24" y="87"/>
                      </a:moveTo>
                      <a:cubicBezTo>
                        <a:pt x="24" y="87"/>
                        <a:pt x="24" y="86"/>
                        <a:pt x="25" y="86"/>
                      </a:cubicBezTo>
                      <a:cubicBezTo>
                        <a:pt x="25" y="87"/>
                        <a:pt x="24" y="87"/>
                        <a:pt x="24" y="87"/>
                      </a:cubicBezTo>
                      <a:close/>
                      <a:moveTo>
                        <a:pt x="39" y="96"/>
                      </a:moveTo>
                      <a:cubicBezTo>
                        <a:pt x="38" y="96"/>
                        <a:pt x="39" y="96"/>
                        <a:pt x="39" y="96"/>
                      </a:cubicBezTo>
                      <a:cubicBezTo>
                        <a:pt x="38" y="96"/>
                        <a:pt x="38" y="96"/>
                        <a:pt x="38" y="96"/>
                      </a:cubicBezTo>
                      <a:cubicBezTo>
                        <a:pt x="38" y="96"/>
                        <a:pt x="38" y="95"/>
                        <a:pt x="39" y="96"/>
                      </a:cubicBezTo>
                      <a:close/>
                      <a:moveTo>
                        <a:pt x="37" y="94"/>
                      </a:moveTo>
                      <a:cubicBezTo>
                        <a:pt x="37" y="94"/>
                        <a:pt x="37" y="94"/>
                        <a:pt x="37" y="94"/>
                      </a:cubicBezTo>
                      <a:cubicBezTo>
                        <a:pt x="36" y="94"/>
                        <a:pt x="37" y="94"/>
                        <a:pt x="36" y="94"/>
                      </a:cubicBezTo>
                      <a:cubicBezTo>
                        <a:pt x="36" y="94"/>
                        <a:pt x="36" y="95"/>
                        <a:pt x="36" y="94"/>
                      </a:cubicBezTo>
                      <a:cubicBezTo>
                        <a:pt x="36" y="94"/>
                        <a:pt x="36" y="93"/>
                        <a:pt x="36" y="93"/>
                      </a:cubicBezTo>
                      <a:cubicBezTo>
                        <a:pt x="36" y="93"/>
                        <a:pt x="36" y="93"/>
                        <a:pt x="37" y="93"/>
                      </a:cubicBezTo>
                      <a:cubicBezTo>
                        <a:pt x="37" y="94"/>
                        <a:pt x="37" y="94"/>
                        <a:pt x="37" y="94"/>
                      </a:cubicBezTo>
                      <a:cubicBezTo>
                        <a:pt x="37" y="94"/>
                        <a:pt x="37" y="94"/>
                        <a:pt x="37" y="94"/>
                      </a:cubicBezTo>
                      <a:cubicBezTo>
                        <a:pt x="37" y="94"/>
                        <a:pt x="37" y="94"/>
                        <a:pt x="37" y="94"/>
                      </a:cubicBezTo>
                      <a:close/>
                      <a:moveTo>
                        <a:pt x="25" y="86"/>
                      </a:moveTo>
                      <a:cubicBezTo>
                        <a:pt x="25" y="86"/>
                        <a:pt x="25" y="86"/>
                        <a:pt x="24" y="86"/>
                      </a:cubicBezTo>
                      <a:cubicBezTo>
                        <a:pt x="25" y="85"/>
                        <a:pt x="25" y="86"/>
                        <a:pt x="25" y="86"/>
                      </a:cubicBezTo>
                      <a:close/>
                      <a:moveTo>
                        <a:pt x="29" y="88"/>
                      </a:moveTo>
                      <a:cubicBezTo>
                        <a:pt x="29" y="88"/>
                        <a:pt x="29" y="88"/>
                        <a:pt x="29" y="88"/>
                      </a:cubicBezTo>
                      <a:cubicBezTo>
                        <a:pt x="28" y="88"/>
                        <a:pt x="28" y="88"/>
                        <a:pt x="28" y="87"/>
                      </a:cubicBezTo>
                      <a:cubicBezTo>
                        <a:pt x="28" y="87"/>
                        <a:pt x="28" y="87"/>
                        <a:pt x="28" y="87"/>
                      </a:cubicBezTo>
                      <a:cubicBezTo>
                        <a:pt x="28" y="87"/>
                        <a:pt x="28" y="87"/>
                        <a:pt x="28" y="87"/>
                      </a:cubicBezTo>
                      <a:cubicBezTo>
                        <a:pt x="28" y="87"/>
                        <a:pt x="28" y="87"/>
                        <a:pt x="28" y="87"/>
                      </a:cubicBezTo>
                      <a:cubicBezTo>
                        <a:pt x="28" y="87"/>
                        <a:pt x="29" y="87"/>
                        <a:pt x="29" y="87"/>
                      </a:cubicBezTo>
                      <a:cubicBezTo>
                        <a:pt x="29" y="87"/>
                        <a:pt x="29" y="88"/>
                        <a:pt x="29" y="88"/>
                      </a:cubicBezTo>
                      <a:cubicBezTo>
                        <a:pt x="29" y="88"/>
                        <a:pt x="29" y="89"/>
                        <a:pt x="29" y="89"/>
                      </a:cubicBezTo>
                      <a:cubicBezTo>
                        <a:pt x="28" y="88"/>
                        <a:pt x="29" y="88"/>
                        <a:pt x="28" y="88"/>
                      </a:cubicBezTo>
                      <a:cubicBezTo>
                        <a:pt x="29" y="88"/>
                        <a:pt x="29" y="88"/>
                        <a:pt x="29" y="88"/>
                      </a:cubicBezTo>
                      <a:cubicBezTo>
                        <a:pt x="29" y="88"/>
                        <a:pt x="29" y="88"/>
                        <a:pt x="29" y="88"/>
                      </a:cubicBezTo>
                      <a:cubicBezTo>
                        <a:pt x="29" y="88"/>
                        <a:pt x="29" y="88"/>
                        <a:pt x="29" y="88"/>
                      </a:cubicBezTo>
                      <a:cubicBezTo>
                        <a:pt x="29" y="88"/>
                        <a:pt x="29" y="88"/>
                        <a:pt x="29" y="88"/>
                      </a:cubicBezTo>
                      <a:close/>
                      <a:moveTo>
                        <a:pt x="26" y="86"/>
                      </a:moveTo>
                      <a:cubicBezTo>
                        <a:pt x="26" y="86"/>
                        <a:pt x="27" y="86"/>
                        <a:pt x="27" y="86"/>
                      </a:cubicBezTo>
                      <a:cubicBezTo>
                        <a:pt x="26" y="87"/>
                        <a:pt x="26" y="87"/>
                        <a:pt x="26" y="87"/>
                      </a:cubicBezTo>
                      <a:cubicBezTo>
                        <a:pt x="26" y="87"/>
                        <a:pt x="26" y="86"/>
                        <a:pt x="26" y="86"/>
                      </a:cubicBezTo>
                      <a:cubicBezTo>
                        <a:pt x="26" y="86"/>
                        <a:pt x="26" y="87"/>
                        <a:pt x="26" y="87"/>
                      </a:cubicBezTo>
                      <a:cubicBezTo>
                        <a:pt x="26" y="86"/>
                        <a:pt x="26" y="87"/>
                        <a:pt x="25" y="86"/>
                      </a:cubicBezTo>
                      <a:cubicBezTo>
                        <a:pt x="26" y="86"/>
                        <a:pt x="26" y="86"/>
                        <a:pt x="26" y="86"/>
                      </a:cubicBezTo>
                      <a:cubicBezTo>
                        <a:pt x="26" y="86"/>
                        <a:pt x="26" y="86"/>
                        <a:pt x="26" y="85"/>
                      </a:cubicBezTo>
                      <a:cubicBezTo>
                        <a:pt x="26" y="86"/>
                        <a:pt x="26" y="86"/>
                        <a:pt x="27" y="86"/>
                      </a:cubicBezTo>
                      <a:cubicBezTo>
                        <a:pt x="27" y="86"/>
                        <a:pt x="26" y="86"/>
                        <a:pt x="26" y="86"/>
                      </a:cubicBezTo>
                      <a:cubicBezTo>
                        <a:pt x="26" y="86"/>
                        <a:pt x="26" y="86"/>
                        <a:pt x="27" y="86"/>
                      </a:cubicBezTo>
                      <a:cubicBezTo>
                        <a:pt x="27" y="86"/>
                        <a:pt x="26" y="86"/>
                        <a:pt x="26" y="86"/>
                      </a:cubicBezTo>
                      <a:close/>
                      <a:moveTo>
                        <a:pt x="25" y="86"/>
                      </a:moveTo>
                      <a:cubicBezTo>
                        <a:pt x="25" y="85"/>
                        <a:pt x="25" y="85"/>
                        <a:pt x="25" y="85"/>
                      </a:cubicBezTo>
                      <a:cubicBezTo>
                        <a:pt x="25" y="85"/>
                        <a:pt x="25" y="85"/>
                        <a:pt x="25" y="85"/>
                      </a:cubicBezTo>
                      <a:cubicBezTo>
                        <a:pt x="25" y="86"/>
                        <a:pt x="25" y="85"/>
                        <a:pt x="25" y="86"/>
                      </a:cubicBezTo>
                      <a:close/>
                      <a:moveTo>
                        <a:pt x="41" y="96"/>
                      </a:moveTo>
                      <a:cubicBezTo>
                        <a:pt x="41" y="96"/>
                        <a:pt x="41" y="96"/>
                        <a:pt x="40" y="96"/>
                      </a:cubicBezTo>
                      <a:cubicBezTo>
                        <a:pt x="40" y="96"/>
                        <a:pt x="40" y="96"/>
                        <a:pt x="40" y="96"/>
                      </a:cubicBezTo>
                      <a:cubicBezTo>
                        <a:pt x="41" y="96"/>
                        <a:pt x="41" y="96"/>
                        <a:pt x="41" y="96"/>
                      </a:cubicBezTo>
                      <a:close/>
                      <a:moveTo>
                        <a:pt x="48" y="101"/>
                      </a:moveTo>
                      <a:cubicBezTo>
                        <a:pt x="48" y="101"/>
                        <a:pt x="48" y="102"/>
                        <a:pt x="48" y="102"/>
                      </a:cubicBezTo>
                      <a:cubicBezTo>
                        <a:pt x="48" y="102"/>
                        <a:pt x="48" y="102"/>
                        <a:pt x="48" y="102"/>
                      </a:cubicBezTo>
                      <a:cubicBezTo>
                        <a:pt x="48" y="101"/>
                        <a:pt x="48" y="102"/>
                        <a:pt x="48" y="101"/>
                      </a:cubicBezTo>
                      <a:close/>
                      <a:moveTo>
                        <a:pt x="40" y="95"/>
                      </a:moveTo>
                      <a:cubicBezTo>
                        <a:pt x="40" y="95"/>
                        <a:pt x="40" y="95"/>
                        <a:pt x="40" y="95"/>
                      </a:cubicBezTo>
                      <a:cubicBezTo>
                        <a:pt x="41" y="95"/>
                        <a:pt x="40" y="95"/>
                        <a:pt x="40" y="95"/>
                      </a:cubicBezTo>
                      <a:cubicBezTo>
                        <a:pt x="40" y="95"/>
                        <a:pt x="40" y="95"/>
                        <a:pt x="40" y="95"/>
                      </a:cubicBezTo>
                      <a:cubicBezTo>
                        <a:pt x="40" y="95"/>
                        <a:pt x="40" y="95"/>
                        <a:pt x="40" y="95"/>
                      </a:cubicBezTo>
                      <a:close/>
                      <a:moveTo>
                        <a:pt x="30" y="88"/>
                      </a:moveTo>
                      <a:cubicBezTo>
                        <a:pt x="29" y="88"/>
                        <a:pt x="29" y="87"/>
                        <a:pt x="29" y="87"/>
                      </a:cubicBezTo>
                      <a:cubicBezTo>
                        <a:pt x="29" y="87"/>
                        <a:pt x="29" y="86"/>
                        <a:pt x="30" y="86"/>
                      </a:cubicBezTo>
                      <a:cubicBezTo>
                        <a:pt x="30" y="87"/>
                        <a:pt x="30" y="87"/>
                        <a:pt x="29" y="87"/>
                      </a:cubicBezTo>
                      <a:cubicBezTo>
                        <a:pt x="29" y="87"/>
                        <a:pt x="30" y="87"/>
                        <a:pt x="30" y="87"/>
                      </a:cubicBezTo>
                      <a:cubicBezTo>
                        <a:pt x="30" y="88"/>
                        <a:pt x="30" y="88"/>
                        <a:pt x="30" y="88"/>
                      </a:cubicBezTo>
                      <a:close/>
                      <a:moveTo>
                        <a:pt x="29" y="87"/>
                      </a:moveTo>
                      <a:cubicBezTo>
                        <a:pt x="29" y="87"/>
                        <a:pt x="29" y="87"/>
                        <a:pt x="29" y="87"/>
                      </a:cubicBezTo>
                      <a:cubicBezTo>
                        <a:pt x="29" y="87"/>
                        <a:pt x="29" y="87"/>
                        <a:pt x="28" y="87"/>
                      </a:cubicBezTo>
                      <a:cubicBezTo>
                        <a:pt x="28" y="87"/>
                        <a:pt x="28" y="87"/>
                        <a:pt x="28" y="87"/>
                      </a:cubicBezTo>
                      <a:cubicBezTo>
                        <a:pt x="28" y="87"/>
                        <a:pt x="28" y="87"/>
                        <a:pt x="28" y="87"/>
                      </a:cubicBezTo>
                      <a:cubicBezTo>
                        <a:pt x="29" y="87"/>
                        <a:pt x="29" y="87"/>
                        <a:pt x="29" y="87"/>
                      </a:cubicBezTo>
                      <a:close/>
                      <a:moveTo>
                        <a:pt x="38" y="94"/>
                      </a:moveTo>
                      <a:cubicBezTo>
                        <a:pt x="38" y="93"/>
                        <a:pt x="38" y="93"/>
                        <a:pt x="38" y="93"/>
                      </a:cubicBezTo>
                      <a:cubicBezTo>
                        <a:pt x="38" y="93"/>
                        <a:pt x="38" y="93"/>
                        <a:pt x="38" y="94"/>
                      </a:cubicBezTo>
                      <a:close/>
                      <a:moveTo>
                        <a:pt x="41" y="95"/>
                      </a:moveTo>
                      <a:cubicBezTo>
                        <a:pt x="41" y="95"/>
                        <a:pt x="41" y="95"/>
                        <a:pt x="41" y="95"/>
                      </a:cubicBezTo>
                      <a:cubicBezTo>
                        <a:pt x="41" y="95"/>
                        <a:pt x="41" y="95"/>
                        <a:pt x="41" y="95"/>
                      </a:cubicBezTo>
                      <a:cubicBezTo>
                        <a:pt x="41" y="95"/>
                        <a:pt x="41" y="95"/>
                        <a:pt x="41" y="95"/>
                      </a:cubicBezTo>
                      <a:close/>
                      <a:moveTo>
                        <a:pt x="29" y="87"/>
                      </a:moveTo>
                      <a:cubicBezTo>
                        <a:pt x="29" y="86"/>
                        <a:pt x="29" y="86"/>
                        <a:pt x="29" y="86"/>
                      </a:cubicBezTo>
                      <a:cubicBezTo>
                        <a:pt x="29" y="86"/>
                        <a:pt x="29" y="86"/>
                        <a:pt x="29" y="87"/>
                      </a:cubicBezTo>
                      <a:close/>
                      <a:moveTo>
                        <a:pt x="41" y="94"/>
                      </a:moveTo>
                      <a:cubicBezTo>
                        <a:pt x="41" y="94"/>
                        <a:pt x="40" y="95"/>
                        <a:pt x="41" y="94"/>
                      </a:cubicBezTo>
                      <a:cubicBezTo>
                        <a:pt x="40" y="94"/>
                        <a:pt x="40" y="94"/>
                        <a:pt x="40" y="94"/>
                      </a:cubicBezTo>
                      <a:cubicBezTo>
                        <a:pt x="41" y="94"/>
                        <a:pt x="41" y="94"/>
                        <a:pt x="41" y="94"/>
                      </a:cubicBezTo>
                      <a:close/>
                      <a:moveTo>
                        <a:pt x="42" y="95"/>
                      </a:moveTo>
                      <a:cubicBezTo>
                        <a:pt x="43" y="95"/>
                        <a:pt x="42" y="95"/>
                        <a:pt x="42" y="95"/>
                      </a:cubicBezTo>
                      <a:cubicBezTo>
                        <a:pt x="42" y="95"/>
                        <a:pt x="42" y="95"/>
                        <a:pt x="42" y="95"/>
                      </a:cubicBezTo>
                      <a:cubicBezTo>
                        <a:pt x="42" y="95"/>
                        <a:pt x="42" y="95"/>
                        <a:pt x="42" y="95"/>
                      </a:cubicBezTo>
                      <a:close/>
                      <a:moveTo>
                        <a:pt x="32" y="88"/>
                      </a:moveTo>
                      <a:cubicBezTo>
                        <a:pt x="32" y="88"/>
                        <a:pt x="32" y="88"/>
                        <a:pt x="32" y="88"/>
                      </a:cubicBezTo>
                      <a:cubicBezTo>
                        <a:pt x="33" y="88"/>
                        <a:pt x="32" y="88"/>
                        <a:pt x="32" y="88"/>
                      </a:cubicBezTo>
                      <a:close/>
                      <a:moveTo>
                        <a:pt x="40" y="94"/>
                      </a:moveTo>
                      <a:cubicBezTo>
                        <a:pt x="40" y="94"/>
                        <a:pt x="40" y="93"/>
                        <a:pt x="40" y="93"/>
                      </a:cubicBezTo>
                      <a:cubicBezTo>
                        <a:pt x="40" y="93"/>
                        <a:pt x="40" y="93"/>
                        <a:pt x="40" y="94"/>
                      </a:cubicBezTo>
                      <a:cubicBezTo>
                        <a:pt x="40" y="94"/>
                        <a:pt x="40" y="94"/>
                        <a:pt x="40" y="94"/>
                      </a:cubicBezTo>
                      <a:close/>
                      <a:moveTo>
                        <a:pt x="42" y="94"/>
                      </a:moveTo>
                      <a:cubicBezTo>
                        <a:pt x="42" y="95"/>
                        <a:pt x="43" y="94"/>
                        <a:pt x="43" y="94"/>
                      </a:cubicBezTo>
                      <a:cubicBezTo>
                        <a:pt x="43" y="94"/>
                        <a:pt x="43" y="94"/>
                        <a:pt x="43" y="94"/>
                      </a:cubicBezTo>
                      <a:cubicBezTo>
                        <a:pt x="43" y="93"/>
                        <a:pt x="43" y="93"/>
                        <a:pt x="43" y="93"/>
                      </a:cubicBezTo>
                      <a:cubicBezTo>
                        <a:pt x="43" y="93"/>
                        <a:pt x="44" y="93"/>
                        <a:pt x="44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4" y="93"/>
                        <a:pt x="44" y="94"/>
                        <a:pt x="43" y="94"/>
                      </a:cubicBezTo>
                      <a:cubicBezTo>
                        <a:pt x="43" y="94"/>
                        <a:pt x="43" y="95"/>
                        <a:pt x="43" y="94"/>
                      </a:cubicBezTo>
                      <a:cubicBezTo>
                        <a:pt x="43" y="94"/>
                        <a:pt x="43" y="95"/>
                        <a:pt x="43" y="95"/>
                      </a:cubicBezTo>
                      <a:cubicBezTo>
                        <a:pt x="43" y="95"/>
                        <a:pt x="42" y="95"/>
                        <a:pt x="43" y="95"/>
                      </a:cubicBezTo>
                      <a:cubicBezTo>
                        <a:pt x="42" y="95"/>
                        <a:pt x="42" y="94"/>
                        <a:pt x="42" y="94"/>
                      </a:cubicBezTo>
                      <a:close/>
                      <a:moveTo>
                        <a:pt x="28" y="83"/>
                      </a:moveTo>
                      <a:cubicBezTo>
                        <a:pt x="28" y="84"/>
                        <a:pt x="28" y="84"/>
                        <a:pt x="28" y="84"/>
                      </a:cubicBezTo>
                      <a:cubicBezTo>
                        <a:pt x="28" y="84"/>
                        <a:pt x="28" y="84"/>
                        <a:pt x="28" y="83"/>
                      </a:cubicBezTo>
                      <a:close/>
                      <a:moveTo>
                        <a:pt x="38" y="91"/>
                      </a:moveTo>
                      <a:cubicBezTo>
                        <a:pt x="37" y="91"/>
                        <a:pt x="38" y="90"/>
                        <a:pt x="38" y="90"/>
                      </a:cubicBezTo>
                      <a:cubicBezTo>
                        <a:pt x="38" y="91"/>
                        <a:pt x="38" y="91"/>
                        <a:pt x="38" y="91"/>
                      </a:cubicBezTo>
                      <a:close/>
                      <a:moveTo>
                        <a:pt x="26" y="82"/>
                      </a:moveTo>
                      <a:cubicBezTo>
                        <a:pt x="27" y="82"/>
                        <a:pt x="27" y="83"/>
                        <a:pt x="27" y="83"/>
                      </a:cubicBezTo>
                      <a:cubicBezTo>
                        <a:pt x="27" y="83"/>
                        <a:pt x="27" y="83"/>
                        <a:pt x="27" y="83"/>
                      </a:cubicBezTo>
                      <a:cubicBezTo>
                        <a:pt x="27" y="82"/>
                        <a:pt x="26" y="82"/>
                        <a:pt x="26" y="82"/>
                      </a:cubicBezTo>
                      <a:close/>
                      <a:moveTo>
                        <a:pt x="34" y="87"/>
                      </a:moveTo>
                      <a:cubicBezTo>
                        <a:pt x="33" y="87"/>
                        <a:pt x="33" y="87"/>
                        <a:pt x="33" y="87"/>
                      </a:cubicBezTo>
                      <a:cubicBezTo>
                        <a:pt x="33" y="87"/>
                        <a:pt x="33" y="87"/>
                        <a:pt x="34" y="87"/>
                      </a:cubicBezTo>
                      <a:cubicBezTo>
                        <a:pt x="34" y="87"/>
                        <a:pt x="33" y="87"/>
                        <a:pt x="34" y="87"/>
                      </a:cubicBezTo>
                      <a:close/>
                      <a:moveTo>
                        <a:pt x="27" y="82"/>
                      </a:moveTo>
                      <a:cubicBezTo>
                        <a:pt x="27" y="82"/>
                        <a:pt x="27" y="82"/>
                        <a:pt x="27" y="82"/>
                      </a:cubicBezTo>
                      <a:cubicBezTo>
                        <a:pt x="27" y="82"/>
                        <a:pt x="27" y="82"/>
                        <a:pt x="27" y="82"/>
                      </a:cubicBezTo>
                      <a:close/>
                      <a:moveTo>
                        <a:pt x="36" y="88"/>
                      </a:moveTo>
                      <a:cubicBezTo>
                        <a:pt x="36" y="88"/>
                        <a:pt x="36" y="88"/>
                        <a:pt x="36" y="88"/>
                      </a:cubicBezTo>
                      <a:cubicBezTo>
                        <a:pt x="36" y="88"/>
                        <a:pt x="35" y="88"/>
                        <a:pt x="36" y="88"/>
                      </a:cubicBezTo>
                      <a:close/>
                      <a:moveTo>
                        <a:pt x="28" y="81"/>
                      </a:moveTo>
                      <a:cubicBezTo>
                        <a:pt x="28" y="82"/>
                        <a:pt x="28" y="82"/>
                        <a:pt x="28" y="82"/>
                      </a:cubicBezTo>
                      <a:cubicBezTo>
                        <a:pt x="28" y="82"/>
                        <a:pt x="28" y="82"/>
                        <a:pt x="28" y="82"/>
                      </a:cubicBezTo>
                      <a:cubicBezTo>
                        <a:pt x="27" y="82"/>
                        <a:pt x="28" y="82"/>
                        <a:pt x="28" y="81"/>
                      </a:cubicBezTo>
                      <a:close/>
                      <a:moveTo>
                        <a:pt x="49" y="97"/>
                      </a:moveTo>
                      <a:cubicBezTo>
                        <a:pt x="49" y="97"/>
                        <a:pt x="49" y="97"/>
                        <a:pt x="49" y="97"/>
                      </a:cubicBezTo>
                      <a:cubicBezTo>
                        <a:pt x="49" y="97"/>
                        <a:pt x="49" y="97"/>
                        <a:pt x="49" y="97"/>
                      </a:cubicBezTo>
                      <a:close/>
                      <a:moveTo>
                        <a:pt x="43" y="92"/>
                      </a:moveTo>
                      <a:cubicBezTo>
                        <a:pt x="43" y="92"/>
                        <a:pt x="43" y="92"/>
                        <a:pt x="43" y="92"/>
                      </a:cubicBezTo>
                      <a:cubicBezTo>
                        <a:pt x="43" y="92"/>
                        <a:pt x="43" y="92"/>
                        <a:pt x="43" y="92"/>
                      </a:cubicBezTo>
                      <a:close/>
                      <a:moveTo>
                        <a:pt x="45" y="93"/>
                      </a:moveTo>
                      <a:cubicBezTo>
                        <a:pt x="45" y="93"/>
                        <a:pt x="45" y="93"/>
                        <a:pt x="45" y="93"/>
                      </a:cubicBezTo>
                      <a:cubicBezTo>
                        <a:pt x="44" y="93"/>
                        <a:pt x="45" y="93"/>
                        <a:pt x="45" y="92"/>
                      </a:cubicBezTo>
                      <a:cubicBezTo>
                        <a:pt x="45" y="92"/>
                        <a:pt x="45" y="92"/>
                        <a:pt x="45" y="92"/>
                      </a:cubicBezTo>
                      <a:cubicBezTo>
                        <a:pt x="44" y="92"/>
                        <a:pt x="45" y="92"/>
                        <a:pt x="45" y="92"/>
                      </a:cubicBezTo>
                      <a:cubicBezTo>
                        <a:pt x="45" y="92"/>
                        <a:pt x="45" y="92"/>
                        <a:pt x="45" y="92"/>
                      </a:cubicBezTo>
                      <a:cubicBezTo>
                        <a:pt x="45" y="92"/>
                        <a:pt x="45" y="93"/>
                        <a:pt x="45" y="93"/>
                      </a:cubicBezTo>
                      <a:close/>
                      <a:moveTo>
                        <a:pt x="34" y="85"/>
                      </a:moveTo>
                      <a:cubicBezTo>
                        <a:pt x="34" y="85"/>
                        <a:pt x="34" y="85"/>
                        <a:pt x="34" y="85"/>
                      </a:cubicBezTo>
                      <a:cubicBezTo>
                        <a:pt x="35" y="85"/>
                        <a:pt x="35" y="85"/>
                        <a:pt x="35" y="85"/>
                      </a:cubicBezTo>
                      <a:cubicBezTo>
                        <a:pt x="35" y="85"/>
                        <a:pt x="35" y="86"/>
                        <a:pt x="34" y="85"/>
                      </a:cubicBezTo>
                      <a:close/>
                      <a:moveTo>
                        <a:pt x="39" y="87"/>
                      </a:moveTo>
                      <a:cubicBezTo>
                        <a:pt x="38" y="87"/>
                        <a:pt x="38" y="87"/>
                        <a:pt x="38" y="87"/>
                      </a:cubicBezTo>
                      <a:cubicBezTo>
                        <a:pt x="39" y="88"/>
                        <a:pt x="38" y="88"/>
                        <a:pt x="38" y="88"/>
                      </a:cubicBezTo>
                      <a:cubicBezTo>
                        <a:pt x="38" y="87"/>
                        <a:pt x="38" y="87"/>
                        <a:pt x="38" y="87"/>
                      </a:cubicBezTo>
                      <a:cubicBezTo>
                        <a:pt x="38" y="87"/>
                        <a:pt x="38" y="87"/>
                        <a:pt x="39" y="87"/>
                      </a:cubicBezTo>
                      <a:close/>
                      <a:moveTo>
                        <a:pt x="44" y="91"/>
                      </a:moveTo>
                      <a:cubicBezTo>
                        <a:pt x="44" y="91"/>
                        <a:pt x="44" y="92"/>
                        <a:pt x="44" y="92"/>
                      </a:cubicBezTo>
                      <a:cubicBezTo>
                        <a:pt x="44" y="91"/>
                        <a:pt x="44" y="91"/>
                        <a:pt x="44" y="91"/>
                      </a:cubicBezTo>
                      <a:close/>
                      <a:moveTo>
                        <a:pt x="35" y="84"/>
                      </a:moveTo>
                      <a:cubicBezTo>
                        <a:pt x="35" y="85"/>
                        <a:pt x="35" y="84"/>
                        <a:pt x="35" y="85"/>
                      </a:cubicBezTo>
                      <a:cubicBezTo>
                        <a:pt x="35" y="84"/>
                        <a:pt x="35" y="84"/>
                        <a:pt x="35" y="84"/>
                      </a:cubicBezTo>
                      <a:close/>
                      <a:moveTo>
                        <a:pt x="46" y="92"/>
                      </a:moveTo>
                      <a:cubicBezTo>
                        <a:pt x="46" y="92"/>
                        <a:pt x="46" y="92"/>
                        <a:pt x="46" y="92"/>
                      </a:cubicBezTo>
                      <a:cubicBezTo>
                        <a:pt x="46" y="92"/>
                        <a:pt x="46" y="92"/>
                        <a:pt x="46" y="92"/>
                      </a:cubicBezTo>
                      <a:close/>
                      <a:moveTo>
                        <a:pt x="37" y="86"/>
                      </a:moveTo>
                      <a:cubicBezTo>
                        <a:pt x="37" y="86"/>
                        <a:pt x="37" y="86"/>
                        <a:pt x="37" y="85"/>
                      </a:cubicBezTo>
                      <a:cubicBezTo>
                        <a:pt x="37" y="85"/>
                        <a:pt x="38" y="86"/>
                        <a:pt x="38" y="86"/>
                      </a:cubicBezTo>
                      <a:cubicBezTo>
                        <a:pt x="38" y="86"/>
                        <a:pt x="37" y="86"/>
                        <a:pt x="37" y="86"/>
                      </a:cubicBezTo>
                      <a:close/>
                      <a:moveTo>
                        <a:pt x="42" y="89"/>
                      </a:moveTo>
                      <a:cubicBezTo>
                        <a:pt x="42" y="89"/>
                        <a:pt x="42" y="88"/>
                        <a:pt x="42" y="89"/>
                      </a:cubicBezTo>
                      <a:cubicBezTo>
                        <a:pt x="42" y="89"/>
                        <a:pt x="42" y="89"/>
                        <a:pt x="42" y="89"/>
                      </a:cubicBezTo>
                      <a:close/>
                      <a:moveTo>
                        <a:pt x="44" y="90"/>
                      </a:moveTo>
                      <a:cubicBezTo>
                        <a:pt x="44" y="90"/>
                        <a:pt x="44" y="90"/>
                        <a:pt x="44" y="90"/>
                      </a:cubicBezTo>
                      <a:cubicBezTo>
                        <a:pt x="43" y="90"/>
                        <a:pt x="44" y="90"/>
                        <a:pt x="44" y="90"/>
                      </a:cubicBezTo>
                      <a:close/>
                      <a:moveTo>
                        <a:pt x="49" y="93"/>
                      </a:moveTo>
                      <a:cubicBezTo>
                        <a:pt x="49" y="94"/>
                        <a:pt x="49" y="94"/>
                        <a:pt x="49" y="94"/>
                      </a:cubicBezTo>
                      <a:cubicBezTo>
                        <a:pt x="49" y="94"/>
                        <a:pt x="49" y="94"/>
                        <a:pt x="49" y="93"/>
                      </a:cubicBezTo>
                      <a:close/>
                      <a:moveTo>
                        <a:pt x="35" y="83"/>
                      </a:moveTo>
                      <a:cubicBezTo>
                        <a:pt x="35" y="83"/>
                        <a:pt x="35" y="83"/>
                        <a:pt x="34" y="83"/>
                      </a:cubicBezTo>
                      <a:cubicBezTo>
                        <a:pt x="34" y="83"/>
                        <a:pt x="35" y="83"/>
                        <a:pt x="35" y="83"/>
                      </a:cubicBezTo>
                      <a:close/>
                      <a:moveTo>
                        <a:pt x="30" y="79"/>
                      </a:moveTo>
                      <a:cubicBezTo>
                        <a:pt x="30" y="79"/>
                        <a:pt x="30" y="79"/>
                        <a:pt x="30" y="79"/>
                      </a:cubicBezTo>
                      <a:cubicBezTo>
                        <a:pt x="30" y="79"/>
                        <a:pt x="30" y="79"/>
                        <a:pt x="30" y="79"/>
                      </a:cubicBezTo>
                      <a:cubicBezTo>
                        <a:pt x="30" y="79"/>
                        <a:pt x="30" y="79"/>
                        <a:pt x="30" y="79"/>
                      </a:cubicBezTo>
                      <a:close/>
                      <a:moveTo>
                        <a:pt x="38" y="85"/>
                      </a:moveTo>
                      <a:cubicBezTo>
                        <a:pt x="38" y="85"/>
                        <a:pt x="39" y="85"/>
                        <a:pt x="39" y="85"/>
                      </a:cubicBezTo>
                      <a:cubicBezTo>
                        <a:pt x="39" y="85"/>
                        <a:pt x="39" y="85"/>
                        <a:pt x="39" y="84"/>
                      </a:cubicBezTo>
                      <a:cubicBezTo>
                        <a:pt x="39" y="85"/>
                        <a:pt x="39" y="85"/>
                        <a:pt x="39" y="85"/>
                      </a:cubicBezTo>
                      <a:cubicBezTo>
                        <a:pt x="39" y="85"/>
                        <a:pt x="39" y="84"/>
                        <a:pt x="39" y="85"/>
                      </a:cubicBezTo>
                      <a:cubicBezTo>
                        <a:pt x="39" y="84"/>
                        <a:pt x="39" y="84"/>
                        <a:pt x="39" y="84"/>
                      </a:cubicBezTo>
                      <a:cubicBezTo>
                        <a:pt x="39" y="84"/>
                        <a:pt x="39" y="84"/>
                        <a:pt x="39" y="84"/>
                      </a:cubicBezTo>
                      <a:cubicBezTo>
                        <a:pt x="40" y="85"/>
                        <a:pt x="39" y="85"/>
                        <a:pt x="39" y="85"/>
                      </a:cubicBezTo>
                      <a:cubicBezTo>
                        <a:pt x="39" y="85"/>
                        <a:pt x="39" y="85"/>
                        <a:pt x="39" y="85"/>
                      </a:cubicBezTo>
                      <a:cubicBezTo>
                        <a:pt x="39" y="85"/>
                        <a:pt x="39" y="85"/>
                        <a:pt x="39" y="85"/>
                      </a:cubicBezTo>
                      <a:cubicBezTo>
                        <a:pt x="39" y="85"/>
                        <a:pt x="38" y="85"/>
                        <a:pt x="38" y="85"/>
                      </a:cubicBezTo>
                      <a:close/>
                      <a:moveTo>
                        <a:pt x="35" y="83"/>
                      </a:moveTo>
                      <a:cubicBezTo>
                        <a:pt x="35" y="83"/>
                        <a:pt x="35" y="83"/>
                        <a:pt x="35" y="83"/>
                      </a:cubicBezTo>
                      <a:cubicBezTo>
                        <a:pt x="36" y="83"/>
                        <a:pt x="36" y="83"/>
                        <a:pt x="36" y="83"/>
                      </a:cubicBezTo>
                      <a:cubicBezTo>
                        <a:pt x="36" y="83"/>
                        <a:pt x="36" y="83"/>
                        <a:pt x="36" y="83"/>
                      </a:cubicBezTo>
                      <a:cubicBezTo>
                        <a:pt x="36" y="83"/>
                        <a:pt x="36" y="83"/>
                        <a:pt x="35" y="82"/>
                      </a:cubicBezTo>
                      <a:cubicBezTo>
                        <a:pt x="36" y="82"/>
                        <a:pt x="35" y="82"/>
                        <a:pt x="36" y="82"/>
                      </a:cubicBezTo>
                      <a:cubicBezTo>
                        <a:pt x="36" y="82"/>
                        <a:pt x="36" y="83"/>
                        <a:pt x="36" y="83"/>
                      </a:cubicBezTo>
                      <a:cubicBezTo>
                        <a:pt x="36" y="83"/>
                        <a:pt x="36" y="83"/>
                        <a:pt x="36" y="83"/>
                      </a:cubicBezTo>
                      <a:cubicBezTo>
                        <a:pt x="36" y="83"/>
                        <a:pt x="36" y="83"/>
                        <a:pt x="35" y="83"/>
                      </a:cubicBezTo>
                      <a:cubicBezTo>
                        <a:pt x="35" y="83"/>
                        <a:pt x="35" y="83"/>
                        <a:pt x="35" y="83"/>
                      </a:cubicBezTo>
                      <a:close/>
                      <a:moveTo>
                        <a:pt x="38" y="84"/>
                      </a:moveTo>
                      <a:cubicBezTo>
                        <a:pt x="38" y="84"/>
                        <a:pt x="38" y="84"/>
                        <a:pt x="37" y="84"/>
                      </a:cubicBezTo>
                      <a:cubicBezTo>
                        <a:pt x="37" y="84"/>
                        <a:pt x="38" y="84"/>
                        <a:pt x="38" y="84"/>
                      </a:cubicBezTo>
                      <a:cubicBezTo>
                        <a:pt x="38" y="84"/>
                        <a:pt x="38" y="83"/>
                        <a:pt x="38" y="83"/>
                      </a:cubicBezTo>
                      <a:cubicBezTo>
                        <a:pt x="38" y="84"/>
                        <a:pt x="38" y="84"/>
                        <a:pt x="38" y="84"/>
                      </a:cubicBezTo>
                      <a:close/>
                      <a:moveTo>
                        <a:pt x="34" y="81"/>
                      </a:moveTo>
                      <a:cubicBezTo>
                        <a:pt x="34" y="80"/>
                        <a:pt x="34" y="81"/>
                        <a:pt x="33" y="80"/>
                      </a:cubicBezTo>
                      <a:cubicBezTo>
                        <a:pt x="33" y="80"/>
                        <a:pt x="34" y="80"/>
                        <a:pt x="33" y="80"/>
                      </a:cubicBezTo>
                      <a:cubicBezTo>
                        <a:pt x="34" y="80"/>
                        <a:pt x="34" y="80"/>
                        <a:pt x="34" y="80"/>
                      </a:cubicBezTo>
                      <a:cubicBezTo>
                        <a:pt x="34" y="80"/>
                        <a:pt x="34" y="80"/>
                        <a:pt x="34" y="80"/>
                      </a:cubicBezTo>
                      <a:cubicBezTo>
                        <a:pt x="34" y="81"/>
                        <a:pt x="35" y="80"/>
                        <a:pt x="35" y="80"/>
                      </a:cubicBezTo>
                      <a:cubicBezTo>
                        <a:pt x="35" y="81"/>
                        <a:pt x="34" y="81"/>
                        <a:pt x="34" y="81"/>
                      </a:cubicBezTo>
                      <a:close/>
                      <a:moveTo>
                        <a:pt x="46" y="90"/>
                      </a:moveTo>
                      <a:cubicBezTo>
                        <a:pt x="45" y="89"/>
                        <a:pt x="46" y="89"/>
                        <a:pt x="46" y="89"/>
                      </a:cubicBezTo>
                      <a:cubicBezTo>
                        <a:pt x="46" y="89"/>
                        <a:pt x="46" y="89"/>
                        <a:pt x="46" y="90"/>
                      </a:cubicBezTo>
                      <a:close/>
                      <a:moveTo>
                        <a:pt x="41" y="86"/>
                      </a:moveTo>
                      <a:cubicBezTo>
                        <a:pt x="41" y="86"/>
                        <a:pt x="41" y="86"/>
                        <a:pt x="41" y="85"/>
                      </a:cubicBezTo>
                      <a:cubicBezTo>
                        <a:pt x="41" y="86"/>
                        <a:pt x="41" y="86"/>
                        <a:pt x="41" y="86"/>
                      </a:cubicBezTo>
                      <a:close/>
                      <a:moveTo>
                        <a:pt x="38" y="83"/>
                      </a:moveTo>
                      <a:cubicBezTo>
                        <a:pt x="38" y="83"/>
                        <a:pt x="38" y="83"/>
                        <a:pt x="38" y="83"/>
                      </a:cubicBezTo>
                      <a:cubicBezTo>
                        <a:pt x="38" y="83"/>
                        <a:pt x="38" y="83"/>
                        <a:pt x="38" y="83"/>
                      </a:cubicBezTo>
                      <a:close/>
                      <a:moveTo>
                        <a:pt x="42" y="86"/>
                      </a:moveTo>
                      <a:cubicBezTo>
                        <a:pt x="41" y="85"/>
                        <a:pt x="41" y="85"/>
                        <a:pt x="41" y="85"/>
                      </a:cubicBezTo>
                      <a:cubicBezTo>
                        <a:pt x="41" y="85"/>
                        <a:pt x="41" y="84"/>
                        <a:pt x="41" y="85"/>
                      </a:cubicBezTo>
                      <a:cubicBezTo>
                        <a:pt x="41" y="84"/>
                        <a:pt x="41" y="84"/>
                        <a:pt x="41" y="84"/>
                      </a:cubicBezTo>
                      <a:cubicBezTo>
                        <a:pt x="42" y="84"/>
                        <a:pt x="42" y="84"/>
                        <a:pt x="42" y="84"/>
                      </a:cubicBezTo>
                      <a:cubicBezTo>
                        <a:pt x="42" y="85"/>
                        <a:pt x="42" y="85"/>
                        <a:pt x="42" y="86"/>
                      </a:cubicBezTo>
                      <a:close/>
                      <a:moveTo>
                        <a:pt x="31" y="77"/>
                      </a:moveTo>
                      <a:cubicBezTo>
                        <a:pt x="31" y="77"/>
                        <a:pt x="31" y="77"/>
                        <a:pt x="31" y="77"/>
                      </a:cubicBezTo>
                      <a:cubicBezTo>
                        <a:pt x="31" y="77"/>
                        <a:pt x="31" y="77"/>
                        <a:pt x="31" y="77"/>
                      </a:cubicBezTo>
                      <a:cubicBezTo>
                        <a:pt x="32" y="77"/>
                        <a:pt x="32" y="78"/>
                        <a:pt x="31" y="77"/>
                      </a:cubicBezTo>
                      <a:close/>
                      <a:moveTo>
                        <a:pt x="34" y="80"/>
                      </a:moveTo>
                      <a:cubicBezTo>
                        <a:pt x="34" y="80"/>
                        <a:pt x="34" y="80"/>
                        <a:pt x="34" y="80"/>
                      </a:cubicBezTo>
                      <a:cubicBezTo>
                        <a:pt x="34" y="79"/>
                        <a:pt x="34" y="79"/>
                        <a:pt x="34" y="80"/>
                      </a:cubicBezTo>
                      <a:close/>
                      <a:moveTo>
                        <a:pt x="31" y="76"/>
                      </a:moveTo>
                      <a:cubicBezTo>
                        <a:pt x="31" y="75"/>
                        <a:pt x="32" y="75"/>
                        <a:pt x="32" y="75"/>
                      </a:cubicBezTo>
                      <a:cubicBezTo>
                        <a:pt x="32" y="75"/>
                        <a:pt x="31" y="76"/>
                        <a:pt x="31" y="76"/>
                      </a:cubicBezTo>
                      <a:cubicBezTo>
                        <a:pt x="31" y="76"/>
                        <a:pt x="31" y="76"/>
                        <a:pt x="31" y="76"/>
                      </a:cubicBezTo>
                      <a:close/>
                      <a:moveTo>
                        <a:pt x="47" y="88"/>
                      </a:moveTo>
                      <a:cubicBezTo>
                        <a:pt x="47" y="88"/>
                        <a:pt x="47" y="88"/>
                        <a:pt x="46" y="88"/>
                      </a:cubicBezTo>
                      <a:cubicBezTo>
                        <a:pt x="46" y="88"/>
                        <a:pt x="46" y="88"/>
                        <a:pt x="47" y="88"/>
                      </a:cubicBezTo>
                      <a:close/>
                      <a:moveTo>
                        <a:pt x="36" y="80"/>
                      </a:moveTo>
                      <a:cubicBezTo>
                        <a:pt x="36" y="80"/>
                        <a:pt x="36" y="80"/>
                        <a:pt x="36" y="80"/>
                      </a:cubicBezTo>
                      <a:cubicBezTo>
                        <a:pt x="37" y="80"/>
                        <a:pt x="36" y="80"/>
                        <a:pt x="36" y="80"/>
                      </a:cubicBezTo>
                      <a:cubicBezTo>
                        <a:pt x="36" y="80"/>
                        <a:pt x="36" y="80"/>
                        <a:pt x="36" y="80"/>
                      </a:cubicBezTo>
                      <a:close/>
                      <a:moveTo>
                        <a:pt x="44" y="85"/>
                      </a:moveTo>
                      <a:cubicBezTo>
                        <a:pt x="44" y="86"/>
                        <a:pt x="44" y="86"/>
                        <a:pt x="44" y="86"/>
                      </a:cubicBezTo>
                      <a:cubicBezTo>
                        <a:pt x="43" y="85"/>
                        <a:pt x="44" y="85"/>
                        <a:pt x="44" y="84"/>
                      </a:cubicBezTo>
                      <a:cubicBezTo>
                        <a:pt x="44" y="85"/>
                        <a:pt x="44" y="85"/>
                        <a:pt x="44" y="85"/>
                      </a:cubicBezTo>
                      <a:close/>
                      <a:moveTo>
                        <a:pt x="44" y="85"/>
                      </a:moveTo>
                      <a:cubicBezTo>
                        <a:pt x="44" y="85"/>
                        <a:pt x="44" y="85"/>
                        <a:pt x="44" y="85"/>
                      </a:cubicBezTo>
                      <a:cubicBezTo>
                        <a:pt x="44" y="85"/>
                        <a:pt x="44" y="85"/>
                        <a:pt x="44" y="85"/>
                      </a:cubicBezTo>
                      <a:cubicBezTo>
                        <a:pt x="44" y="85"/>
                        <a:pt x="44" y="85"/>
                        <a:pt x="44" y="85"/>
                      </a:cubicBezTo>
                      <a:cubicBezTo>
                        <a:pt x="45" y="85"/>
                        <a:pt x="45" y="85"/>
                        <a:pt x="44" y="85"/>
                      </a:cubicBezTo>
                      <a:close/>
                      <a:moveTo>
                        <a:pt x="33" y="73"/>
                      </a:moveTo>
                      <a:cubicBezTo>
                        <a:pt x="33" y="73"/>
                        <a:pt x="32" y="73"/>
                        <a:pt x="33" y="73"/>
                      </a:cubicBezTo>
                      <a:close/>
                      <a:moveTo>
                        <a:pt x="40" y="79"/>
                      </a:moveTo>
                      <a:cubicBezTo>
                        <a:pt x="40" y="79"/>
                        <a:pt x="40" y="79"/>
                        <a:pt x="40" y="78"/>
                      </a:cubicBezTo>
                      <a:cubicBezTo>
                        <a:pt x="40" y="78"/>
                        <a:pt x="40" y="79"/>
                        <a:pt x="40" y="79"/>
                      </a:cubicBezTo>
                      <a:cubicBezTo>
                        <a:pt x="40" y="79"/>
                        <a:pt x="40" y="79"/>
                        <a:pt x="40" y="79"/>
                      </a:cubicBezTo>
                      <a:close/>
                      <a:moveTo>
                        <a:pt x="44" y="82"/>
                      </a:moveTo>
                      <a:cubicBezTo>
                        <a:pt x="45" y="82"/>
                        <a:pt x="44" y="82"/>
                        <a:pt x="44" y="82"/>
                      </a:cubicBezTo>
                      <a:cubicBezTo>
                        <a:pt x="44" y="82"/>
                        <a:pt x="44" y="82"/>
                        <a:pt x="44" y="82"/>
                      </a:cubicBezTo>
                      <a:close/>
                      <a:moveTo>
                        <a:pt x="38" y="77"/>
                      </a:moveTo>
                      <a:cubicBezTo>
                        <a:pt x="38" y="77"/>
                        <a:pt x="38" y="76"/>
                        <a:pt x="38" y="77"/>
                      </a:cubicBezTo>
                      <a:cubicBezTo>
                        <a:pt x="38" y="77"/>
                        <a:pt x="38" y="77"/>
                        <a:pt x="38" y="77"/>
                      </a:cubicBezTo>
                      <a:close/>
                      <a:moveTo>
                        <a:pt x="47" y="84"/>
                      </a:moveTo>
                      <a:cubicBezTo>
                        <a:pt x="48" y="84"/>
                        <a:pt x="47" y="85"/>
                        <a:pt x="48" y="85"/>
                      </a:cubicBezTo>
                      <a:cubicBezTo>
                        <a:pt x="47" y="85"/>
                        <a:pt x="47" y="84"/>
                        <a:pt x="47" y="84"/>
                      </a:cubicBezTo>
                      <a:close/>
                      <a:moveTo>
                        <a:pt x="44" y="80"/>
                      </a:moveTo>
                      <a:cubicBezTo>
                        <a:pt x="44" y="80"/>
                        <a:pt x="44" y="80"/>
                        <a:pt x="44" y="80"/>
                      </a:cubicBezTo>
                      <a:cubicBezTo>
                        <a:pt x="45" y="81"/>
                        <a:pt x="44" y="81"/>
                        <a:pt x="44" y="81"/>
                      </a:cubicBezTo>
                      <a:cubicBezTo>
                        <a:pt x="44" y="81"/>
                        <a:pt x="44" y="81"/>
                        <a:pt x="44" y="81"/>
                      </a:cubicBezTo>
                      <a:cubicBezTo>
                        <a:pt x="43" y="81"/>
                        <a:pt x="44" y="81"/>
                        <a:pt x="44" y="80"/>
                      </a:cubicBezTo>
                      <a:close/>
                      <a:moveTo>
                        <a:pt x="46" y="82"/>
                      </a:moveTo>
                      <a:cubicBezTo>
                        <a:pt x="46" y="82"/>
                        <a:pt x="46" y="82"/>
                        <a:pt x="46" y="83"/>
                      </a:cubicBezTo>
                      <a:cubicBezTo>
                        <a:pt x="46" y="83"/>
                        <a:pt x="45" y="82"/>
                        <a:pt x="46" y="82"/>
                      </a:cubicBezTo>
                      <a:close/>
                      <a:moveTo>
                        <a:pt x="41" y="78"/>
                      </a:moveTo>
                      <a:cubicBezTo>
                        <a:pt x="41" y="78"/>
                        <a:pt x="41" y="78"/>
                        <a:pt x="41" y="78"/>
                      </a:cubicBezTo>
                      <a:cubicBezTo>
                        <a:pt x="41" y="78"/>
                        <a:pt x="41" y="78"/>
                        <a:pt x="41" y="78"/>
                      </a:cubicBezTo>
                      <a:cubicBezTo>
                        <a:pt x="41" y="78"/>
                        <a:pt x="41" y="78"/>
                        <a:pt x="41" y="78"/>
                      </a:cubicBezTo>
                      <a:cubicBezTo>
                        <a:pt x="40" y="78"/>
                        <a:pt x="41" y="78"/>
                        <a:pt x="41" y="78"/>
                      </a:cubicBezTo>
                      <a:close/>
                      <a:moveTo>
                        <a:pt x="40" y="77"/>
                      </a:moveTo>
                      <a:cubicBezTo>
                        <a:pt x="40" y="78"/>
                        <a:pt x="40" y="78"/>
                        <a:pt x="40" y="78"/>
                      </a:cubicBezTo>
                      <a:cubicBezTo>
                        <a:pt x="40" y="78"/>
                        <a:pt x="40" y="77"/>
                        <a:pt x="40" y="77"/>
                      </a:cubicBezTo>
                      <a:close/>
                      <a:moveTo>
                        <a:pt x="44" y="80"/>
                      </a:moveTo>
                      <a:cubicBezTo>
                        <a:pt x="44" y="80"/>
                        <a:pt x="44" y="80"/>
                        <a:pt x="43" y="80"/>
                      </a:cubicBezTo>
                      <a:cubicBezTo>
                        <a:pt x="43" y="80"/>
                        <a:pt x="43" y="79"/>
                        <a:pt x="44" y="80"/>
                      </a:cubicBezTo>
                      <a:close/>
                      <a:moveTo>
                        <a:pt x="34" y="71"/>
                      </a:moveTo>
                      <a:cubicBezTo>
                        <a:pt x="34" y="71"/>
                        <a:pt x="34" y="72"/>
                        <a:pt x="33" y="72"/>
                      </a:cubicBezTo>
                      <a:cubicBezTo>
                        <a:pt x="33" y="71"/>
                        <a:pt x="34" y="71"/>
                        <a:pt x="34" y="71"/>
                      </a:cubicBezTo>
                      <a:close/>
                      <a:moveTo>
                        <a:pt x="53" y="87"/>
                      </a:moveTo>
                      <a:cubicBezTo>
                        <a:pt x="52" y="87"/>
                        <a:pt x="53" y="87"/>
                        <a:pt x="53" y="87"/>
                      </a:cubicBezTo>
                      <a:cubicBezTo>
                        <a:pt x="53" y="87"/>
                        <a:pt x="53" y="87"/>
                        <a:pt x="53" y="87"/>
                      </a:cubicBezTo>
                      <a:cubicBezTo>
                        <a:pt x="53" y="87"/>
                        <a:pt x="53" y="87"/>
                        <a:pt x="53" y="87"/>
                      </a:cubicBezTo>
                      <a:close/>
                      <a:moveTo>
                        <a:pt x="42" y="78"/>
                      </a:moveTo>
                      <a:cubicBezTo>
                        <a:pt x="42" y="78"/>
                        <a:pt x="42" y="78"/>
                        <a:pt x="42" y="78"/>
                      </a:cubicBezTo>
                      <a:cubicBezTo>
                        <a:pt x="42" y="78"/>
                        <a:pt x="42" y="78"/>
                        <a:pt x="42" y="78"/>
                      </a:cubicBezTo>
                      <a:cubicBezTo>
                        <a:pt x="42" y="78"/>
                        <a:pt x="42" y="78"/>
                        <a:pt x="42" y="78"/>
                      </a:cubicBezTo>
                      <a:cubicBezTo>
                        <a:pt x="42" y="78"/>
                        <a:pt x="42" y="78"/>
                        <a:pt x="42" y="78"/>
                      </a:cubicBezTo>
                      <a:close/>
                      <a:moveTo>
                        <a:pt x="49" y="84"/>
                      </a:move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84"/>
                        <a:pt x="49" y="84"/>
                        <a:pt x="49" y="84"/>
                      </a:cubicBezTo>
                      <a:close/>
                      <a:moveTo>
                        <a:pt x="46" y="82"/>
                      </a:moveTo>
                      <a:cubicBezTo>
                        <a:pt x="47" y="82"/>
                        <a:pt x="47" y="82"/>
                        <a:pt x="47" y="82"/>
                      </a:cubicBezTo>
                      <a:cubicBezTo>
                        <a:pt x="47" y="82"/>
                        <a:pt x="47" y="82"/>
                        <a:pt x="46" y="82"/>
                      </a:cubicBezTo>
                      <a:close/>
                      <a:moveTo>
                        <a:pt x="36" y="73"/>
                      </a:moveTo>
                      <a:cubicBezTo>
                        <a:pt x="36" y="73"/>
                        <a:pt x="36" y="73"/>
                        <a:pt x="36" y="73"/>
                      </a:cubicBezTo>
                      <a:cubicBezTo>
                        <a:pt x="37" y="73"/>
                        <a:pt x="37" y="73"/>
                        <a:pt x="36" y="73"/>
                      </a:cubicBezTo>
                      <a:close/>
                      <a:moveTo>
                        <a:pt x="44" y="79"/>
                      </a:moveTo>
                      <a:cubicBezTo>
                        <a:pt x="44" y="79"/>
                        <a:pt x="44" y="79"/>
                        <a:pt x="44" y="79"/>
                      </a:cubicBezTo>
                      <a:cubicBezTo>
                        <a:pt x="44" y="79"/>
                        <a:pt x="44" y="79"/>
                        <a:pt x="44" y="79"/>
                      </a:cubicBezTo>
                      <a:close/>
                      <a:moveTo>
                        <a:pt x="44" y="78"/>
                      </a:moveTo>
                      <a:cubicBezTo>
                        <a:pt x="44" y="79"/>
                        <a:pt x="44" y="78"/>
                        <a:pt x="43" y="78"/>
                      </a:cubicBezTo>
                      <a:cubicBezTo>
                        <a:pt x="43" y="78"/>
                        <a:pt x="44" y="78"/>
                        <a:pt x="44" y="78"/>
                      </a:cubicBezTo>
                      <a:close/>
                      <a:moveTo>
                        <a:pt x="52" y="84"/>
                      </a:moveTo>
                      <a:cubicBezTo>
                        <a:pt x="52" y="84"/>
                        <a:pt x="52" y="84"/>
                        <a:pt x="51" y="85"/>
                      </a:cubicBezTo>
                      <a:cubicBezTo>
                        <a:pt x="51" y="84"/>
                        <a:pt x="51" y="84"/>
                        <a:pt x="52" y="84"/>
                      </a:cubicBezTo>
                      <a:close/>
                      <a:moveTo>
                        <a:pt x="37" y="73"/>
                      </a:moveTo>
                      <a:cubicBezTo>
                        <a:pt x="37" y="72"/>
                        <a:pt x="37" y="72"/>
                        <a:pt x="37" y="72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6" y="73"/>
                        <a:pt x="37" y="72"/>
                        <a:pt x="36" y="72"/>
                      </a:cubicBezTo>
                      <a:cubicBezTo>
                        <a:pt x="36" y="72"/>
                        <a:pt x="37" y="72"/>
                        <a:pt x="37" y="72"/>
                      </a:cubicBezTo>
                      <a:cubicBezTo>
                        <a:pt x="37" y="72"/>
                        <a:pt x="37" y="72"/>
                        <a:pt x="37" y="73"/>
                      </a:cubicBezTo>
                      <a:close/>
                      <a:moveTo>
                        <a:pt x="49" y="83"/>
                      </a:moveTo>
                      <a:cubicBezTo>
                        <a:pt x="50" y="83"/>
                        <a:pt x="50" y="82"/>
                        <a:pt x="50" y="83"/>
                      </a:cubicBezTo>
                      <a:cubicBezTo>
                        <a:pt x="50" y="83"/>
                        <a:pt x="50" y="83"/>
                        <a:pt x="50" y="83"/>
                      </a:cubicBezTo>
                      <a:cubicBezTo>
                        <a:pt x="49" y="83"/>
                        <a:pt x="50" y="83"/>
                        <a:pt x="49" y="83"/>
                      </a:cubicBezTo>
                      <a:close/>
                      <a:moveTo>
                        <a:pt x="55" y="87"/>
                      </a:moveTo>
                      <a:cubicBezTo>
                        <a:pt x="56" y="87"/>
                        <a:pt x="55" y="87"/>
                        <a:pt x="56" y="87"/>
                      </a:cubicBezTo>
                      <a:cubicBezTo>
                        <a:pt x="56" y="87"/>
                        <a:pt x="56" y="87"/>
                        <a:pt x="56" y="88"/>
                      </a:cubicBezTo>
                      <a:cubicBezTo>
                        <a:pt x="56" y="87"/>
                        <a:pt x="55" y="87"/>
                        <a:pt x="55" y="87"/>
                      </a:cubicBezTo>
                      <a:close/>
                      <a:moveTo>
                        <a:pt x="55" y="85"/>
                      </a:moveTo>
                      <a:cubicBezTo>
                        <a:pt x="56" y="85"/>
                        <a:pt x="56" y="84"/>
                        <a:pt x="57" y="84"/>
                      </a:cubicBezTo>
                      <a:cubicBezTo>
                        <a:pt x="56" y="85"/>
                        <a:pt x="56" y="85"/>
                        <a:pt x="55" y="86"/>
                      </a:cubicBezTo>
                      <a:cubicBezTo>
                        <a:pt x="55" y="86"/>
                        <a:pt x="55" y="86"/>
                        <a:pt x="54" y="86"/>
                      </a:cubicBezTo>
                      <a:cubicBezTo>
                        <a:pt x="54" y="85"/>
                        <a:pt x="55" y="86"/>
                        <a:pt x="55" y="85"/>
                      </a:cubicBezTo>
                      <a:close/>
                      <a:moveTo>
                        <a:pt x="48" y="81"/>
                      </a:moveTo>
                      <a:cubicBezTo>
                        <a:pt x="48" y="81"/>
                        <a:pt x="48" y="81"/>
                        <a:pt x="48" y="81"/>
                      </a:cubicBezTo>
                      <a:cubicBezTo>
                        <a:pt x="49" y="81"/>
                        <a:pt x="48" y="81"/>
                        <a:pt x="48" y="81"/>
                      </a:cubicBezTo>
                      <a:close/>
                      <a:moveTo>
                        <a:pt x="47" y="80"/>
                      </a:moveTo>
                      <a:cubicBezTo>
                        <a:pt x="47" y="80"/>
                        <a:pt x="47" y="80"/>
                        <a:pt x="47" y="80"/>
                      </a:cubicBezTo>
                      <a:cubicBezTo>
                        <a:pt x="47" y="80"/>
                        <a:pt x="47" y="80"/>
                        <a:pt x="48" y="80"/>
                      </a:cubicBezTo>
                      <a:cubicBezTo>
                        <a:pt x="47" y="80"/>
                        <a:pt x="47" y="80"/>
                        <a:pt x="47" y="80"/>
                      </a:cubicBezTo>
                      <a:close/>
                      <a:moveTo>
                        <a:pt x="55" y="87"/>
                      </a:moveTo>
                      <a:cubicBezTo>
                        <a:pt x="55" y="86"/>
                        <a:pt x="55" y="86"/>
                        <a:pt x="56" y="86"/>
                      </a:cubicBezTo>
                      <a:cubicBezTo>
                        <a:pt x="56" y="86"/>
                        <a:pt x="55" y="87"/>
                        <a:pt x="55" y="87"/>
                      </a:cubicBezTo>
                      <a:close/>
                      <a:moveTo>
                        <a:pt x="51" y="83"/>
                      </a:moveTo>
                      <a:cubicBezTo>
                        <a:pt x="51" y="83"/>
                        <a:pt x="51" y="83"/>
                        <a:pt x="51" y="83"/>
                      </a:cubicBezTo>
                      <a:cubicBezTo>
                        <a:pt x="51" y="83"/>
                        <a:pt x="51" y="83"/>
                        <a:pt x="50" y="83"/>
                      </a:cubicBezTo>
                      <a:cubicBezTo>
                        <a:pt x="50" y="83"/>
                        <a:pt x="51" y="83"/>
                        <a:pt x="51" y="83"/>
                      </a:cubicBezTo>
                      <a:close/>
                      <a:moveTo>
                        <a:pt x="50" y="82"/>
                      </a:moveTo>
                      <a:cubicBezTo>
                        <a:pt x="50" y="82"/>
                        <a:pt x="50" y="82"/>
                        <a:pt x="50" y="82"/>
                      </a:cubicBezTo>
                      <a:cubicBezTo>
                        <a:pt x="50" y="82"/>
                        <a:pt x="50" y="82"/>
                        <a:pt x="51" y="82"/>
                      </a:cubicBezTo>
                      <a:cubicBezTo>
                        <a:pt x="50" y="82"/>
                        <a:pt x="51" y="82"/>
                        <a:pt x="50" y="83"/>
                      </a:cubicBezTo>
                      <a:cubicBezTo>
                        <a:pt x="50" y="82"/>
                        <a:pt x="50" y="82"/>
                        <a:pt x="50" y="82"/>
                      </a:cubicBezTo>
                      <a:close/>
                      <a:moveTo>
                        <a:pt x="55" y="85"/>
                      </a:moveTo>
                      <a:cubicBezTo>
                        <a:pt x="55" y="85"/>
                        <a:pt x="55" y="85"/>
                        <a:pt x="54" y="86"/>
                      </a:cubicBezTo>
                      <a:cubicBezTo>
                        <a:pt x="54" y="85"/>
                        <a:pt x="54" y="85"/>
                        <a:pt x="54" y="85"/>
                      </a:cubicBezTo>
                      <a:cubicBezTo>
                        <a:pt x="55" y="85"/>
                        <a:pt x="55" y="85"/>
                        <a:pt x="55" y="85"/>
                      </a:cubicBezTo>
                      <a:close/>
                      <a:moveTo>
                        <a:pt x="54" y="84"/>
                      </a:moveTo>
                      <a:cubicBezTo>
                        <a:pt x="54" y="85"/>
                        <a:pt x="54" y="85"/>
                        <a:pt x="54" y="85"/>
                      </a:cubicBezTo>
                      <a:cubicBezTo>
                        <a:pt x="54" y="85"/>
                        <a:pt x="54" y="85"/>
                        <a:pt x="54" y="85"/>
                      </a:cubicBezTo>
                      <a:cubicBezTo>
                        <a:pt x="54" y="85"/>
                        <a:pt x="54" y="85"/>
                        <a:pt x="54" y="84"/>
                      </a:cubicBezTo>
                      <a:close/>
                      <a:moveTo>
                        <a:pt x="46" y="78"/>
                      </a:moveTo>
                      <a:cubicBezTo>
                        <a:pt x="46" y="78"/>
                        <a:pt x="46" y="79"/>
                        <a:pt x="46" y="78"/>
                      </a:cubicBezTo>
                      <a:cubicBezTo>
                        <a:pt x="46" y="79"/>
                        <a:pt x="46" y="79"/>
                        <a:pt x="46" y="79"/>
                      </a:cubicBezTo>
                      <a:cubicBezTo>
                        <a:pt x="46" y="79"/>
                        <a:pt x="46" y="78"/>
                        <a:pt x="46" y="78"/>
                      </a:cubicBezTo>
                      <a:cubicBezTo>
                        <a:pt x="46" y="78"/>
                        <a:pt x="46" y="78"/>
                        <a:pt x="46" y="78"/>
                      </a:cubicBezTo>
                      <a:close/>
                      <a:moveTo>
                        <a:pt x="43" y="76"/>
                      </a:moveTo>
                      <a:cubicBezTo>
                        <a:pt x="43" y="76"/>
                        <a:pt x="43" y="76"/>
                        <a:pt x="43" y="76"/>
                      </a:cubicBezTo>
                      <a:cubicBezTo>
                        <a:pt x="43" y="76"/>
                        <a:pt x="43" y="76"/>
                        <a:pt x="43" y="76"/>
                      </a:cubicBezTo>
                      <a:close/>
                      <a:moveTo>
                        <a:pt x="44" y="76"/>
                      </a:moveTo>
                      <a:cubicBezTo>
                        <a:pt x="44" y="77"/>
                        <a:pt x="44" y="77"/>
                        <a:pt x="44" y="77"/>
                      </a:cubicBezTo>
                      <a:cubicBezTo>
                        <a:pt x="43" y="76"/>
                        <a:pt x="44" y="76"/>
                        <a:pt x="44" y="76"/>
                      </a:cubicBezTo>
                      <a:close/>
                      <a:moveTo>
                        <a:pt x="49" y="80"/>
                      </a:moveTo>
                      <a:cubicBezTo>
                        <a:pt x="49" y="80"/>
                        <a:pt x="49" y="80"/>
                        <a:pt x="49" y="80"/>
                      </a:cubicBezTo>
                      <a:cubicBezTo>
                        <a:pt x="49" y="80"/>
                        <a:pt x="49" y="80"/>
                        <a:pt x="49" y="80"/>
                      </a:cubicBezTo>
                      <a:cubicBezTo>
                        <a:pt x="49" y="80"/>
                        <a:pt x="49" y="80"/>
                        <a:pt x="49" y="80"/>
                      </a:cubicBezTo>
                      <a:cubicBezTo>
                        <a:pt x="49" y="80"/>
                        <a:pt x="49" y="80"/>
                        <a:pt x="49" y="80"/>
                      </a:cubicBezTo>
                      <a:close/>
                      <a:moveTo>
                        <a:pt x="47" y="79"/>
                      </a:moveTo>
                      <a:cubicBezTo>
                        <a:pt x="47" y="79"/>
                        <a:pt x="47" y="79"/>
                        <a:pt x="47" y="79"/>
                      </a:cubicBezTo>
                      <a:cubicBezTo>
                        <a:pt x="47" y="79"/>
                        <a:pt x="47" y="79"/>
                        <a:pt x="47" y="79"/>
                      </a:cubicBezTo>
                      <a:cubicBezTo>
                        <a:pt x="47" y="79"/>
                        <a:pt x="47" y="79"/>
                        <a:pt x="47" y="78"/>
                      </a:cubicBezTo>
                      <a:cubicBezTo>
                        <a:pt x="47" y="78"/>
                        <a:pt x="47" y="79"/>
                        <a:pt x="47" y="79"/>
                      </a:cubicBezTo>
                      <a:close/>
                      <a:moveTo>
                        <a:pt x="45" y="77"/>
                      </a:moveTo>
                      <a:cubicBezTo>
                        <a:pt x="44" y="77"/>
                        <a:pt x="45" y="76"/>
                        <a:pt x="45" y="77"/>
                      </a:cubicBezTo>
                      <a:cubicBezTo>
                        <a:pt x="45" y="77"/>
                        <a:pt x="45" y="77"/>
                        <a:pt x="45" y="77"/>
                      </a:cubicBezTo>
                      <a:close/>
                      <a:moveTo>
                        <a:pt x="44" y="76"/>
                      </a:moveTo>
                      <a:cubicBezTo>
                        <a:pt x="43" y="76"/>
                        <a:pt x="43" y="76"/>
                        <a:pt x="43" y="76"/>
                      </a:cubicBezTo>
                      <a:cubicBezTo>
                        <a:pt x="44" y="76"/>
                        <a:pt x="44" y="76"/>
                        <a:pt x="44" y="76"/>
                      </a:cubicBezTo>
                      <a:close/>
                      <a:moveTo>
                        <a:pt x="55" y="84"/>
                      </a:moveTo>
                      <a:cubicBezTo>
                        <a:pt x="55" y="84"/>
                        <a:pt x="55" y="84"/>
                        <a:pt x="54" y="84"/>
                      </a:cubicBezTo>
                      <a:cubicBezTo>
                        <a:pt x="54" y="84"/>
                        <a:pt x="54" y="84"/>
                        <a:pt x="55" y="84"/>
                      </a:cubicBezTo>
                      <a:close/>
                      <a:moveTo>
                        <a:pt x="54" y="84"/>
                      </a:moveTo>
                      <a:cubicBezTo>
                        <a:pt x="54" y="83"/>
                        <a:pt x="54" y="83"/>
                        <a:pt x="54" y="83"/>
                      </a:cubicBezTo>
                      <a:cubicBezTo>
                        <a:pt x="54" y="83"/>
                        <a:pt x="54" y="83"/>
                        <a:pt x="54" y="84"/>
                      </a:cubicBezTo>
                      <a:close/>
                      <a:moveTo>
                        <a:pt x="47" y="78"/>
                      </a:moveTo>
                      <a:cubicBezTo>
                        <a:pt x="47" y="78"/>
                        <a:pt x="47" y="77"/>
                        <a:pt x="47" y="77"/>
                      </a:cubicBezTo>
                      <a:cubicBezTo>
                        <a:pt x="47" y="77"/>
                        <a:pt x="47" y="78"/>
                        <a:pt x="47" y="78"/>
                      </a:cubicBezTo>
                      <a:cubicBezTo>
                        <a:pt x="47" y="78"/>
                        <a:pt x="48" y="78"/>
                        <a:pt x="48" y="78"/>
                      </a:cubicBezTo>
                      <a:cubicBezTo>
                        <a:pt x="48" y="78"/>
                        <a:pt x="48" y="78"/>
                        <a:pt x="48" y="78"/>
                      </a:cubicBezTo>
                      <a:cubicBezTo>
                        <a:pt x="48" y="78"/>
                        <a:pt x="48" y="78"/>
                        <a:pt x="48" y="78"/>
                      </a:cubicBezTo>
                      <a:cubicBezTo>
                        <a:pt x="47" y="78"/>
                        <a:pt x="47" y="78"/>
                        <a:pt x="47" y="78"/>
                      </a:cubicBezTo>
                      <a:close/>
                      <a:moveTo>
                        <a:pt x="52" y="81"/>
                      </a:moveTo>
                      <a:cubicBezTo>
                        <a:pt x="52" y="81"/>
                        <a:pt x="53" y="81"/>
                        <a:pt x="52" y="81"/>
                      </a:cubicBezTo>
                      <a:cubicBezTo>
                        <a:pt x="52" y="81"/>
                        <a:pt x="52" y="81"/>
                        <a:pt x="52" y="81"/>
                      </a:cubicBezTo>
                      <a:cubicBezTo>
                        <a:pt x="52" y="81"/>
                        <a:pt x="52" y="81"/>
                        <a:pt x="53" y="80"/>
                      </a:cubicBezTo>
                      <a:cubicBezTo>
                        <a:pt x="53" y="81"/>
                        <a:pt x="53" y="80"/>
                        <a:pt x="53" y="81"/>
                      </a:cubicBezTo>
                      <a:cubicBezTo>
                        <a:pt x="53" y="81"/>
                        <a:pt x="53" y="81"/>
                        <a:pt x="53" y="82"/>
                      </a:cubicBezTo>
                      <a:cubicBezTo>
                        <a:pt x="52" y="81"/>
                        <a:pt x="53" y="81"/>
                        <a:pt x="52" y="81"/>
                      </a:cubicBezTo>
                      <a:close/>
                      <a:moveTo>
                        <a:pt x="53" y="81"/>
                      </a:moveTo>
                      <a:cubicBezTo>
                        <a:pt x="53" y="81"/>
                        <a:pt x="53" y="81"/>
                        <a:pt x="53" y="81"/>
                      </a:cubicBezTo>
                      <a:cubicBezTo>
                        <a:pt x="53" y="81"/>
                        <a:pt x="52" y="81"/>
                        <a:pt x="53" y="81"/>
                      </a:cubicBezTo>
                      <a:close/>
                      <a:moveTo>
                        <a:pt x="47" y="77"/>
                      </a:moveTo>
                      <a:cubicBezTo>
                        <a:pt x="47" y="77"/>
                        <a:pt x="48" y="77"/>
                        <a:pt x="48" y="77"/>
                      </a:cubicBezTo>
                      <a:cubicBezTo>
                        <a:pt x="48" y="77"/>
                        <a:pt x="48" y="77"/>
                        <a:pt x="48" y="77"/>
                      </a:cubicBezTo>
                      <a:cubicBezTo>
                        <a:pt x="48" y="77"/>
                        <a:pt x="48" y="77"/>
                        <a:pt x="48" y="77"/>
                      </a:cubicBezTo>
                      <a:cubicBezTo>
                        <a:pt x="48" y="77"/>
                        <a:pt x="48" y="77"/>
                        <a:pt x="47" y="77"/>
                      </a:cubicBezTo>
                      <a:cubicBezTo>
                        <a:pt x="47" y="77"/>
                        <a:pt x="47" y="77"/>
                        <a:pt x="47" y="77"/>
                      </a:cubicBezTo>
                      <a:cubicBezTo>
                        <a:pt x="47" y="77"/>
                        <a:pt x="47" y="77"/>
                        <a:pt x="47" y="77"/>
                      </a:cubicBezTo>
                      <a:close/>
                      <a:moveTo>
                        <a:pt x="54" y="82"/>
                      </a:moveTo>
                      <a:cubicBezTo>
                        <a:pt x="54" y="82"/>
                        <a:pt x="55" y="82"/>
                        <a:pt x="55" y="83"/>
                      </a:cubicBezTo>
                      <a:cubicBezTo>
                        <a:pt x="54" y="82"/>
                        <a:pt x="54" y="82"/>
                        <a:pt x="54" y="82"/>
                      </a:cubicBezTo>
                      <a:close/>
                      <a:moveTo>
                        <a:pt x="44" y="74"/>
                      </a:moveTo>
                      <a:cubicBezTo>
                        <a:pt x="44" y="74"/>
                        <a:pt x="44" y="74"/>
                        <a:pt x="44" y="74"/>
                      </a:cubicBezTo>
                      <a:cubicBezTo>
                        <a:pt x="43" y="74"/>
                        <a:pt x="44" y="74"/>
                        <a:pt x="44" y="74"/>
                      </a:cubicBezTo>
                      <a:close/>
                      <a:moveTo>
                        <a:pt x="41" y="72"/>
                      </a:moveTo>
                      <a:cubicBezTo>
                        <a:pt x="41" y="72"/>
                        <a:pt x="41" y="72"/>
                        <a:pt x="41" y="72"/>
                      </a:cubicBezTo>
                      <a:cubicBezTo>
                        <a:pt x="41" y="72"/>
                        <a:pt x="42" y="72"/>
                        <a:pt x="42" y="72"/>
                      </a:cubicBezTo>
                      <a:cubicBezTo>
                        <a:pt x="42" y="72"/>
                        <a:pt x="42" y="72"/>
                        <a:pt x="42" y="72"/>
                      </a:cubicBezTo>
                      <a:cubicBezTo>
                        <a:pt x="42" y="72"/>
                        <a:pt x="42" y="72"/>
                        <a:pt x="42" y="72"/>
                      </a:cubicBezTo>
                      <a:cubicBezTo>
                        <a:pt x="42" y="72"/>
                        <a:pt x="42" y="72"/>
                        <a:pt x="42" y="72"/>
                      </a:cubicBezTo>
                      <a:cubicBezTo>
                        <a:pt x="42" y="72"/>
                        <a:pt x="42" y="73"/>
                        <a:pt x="41" y="73"/>
                      </a:cubicBezTo>
                      <a:cubicBezTo>
                        <a:pt x="42" y="73"/>
                        <a:pt x="41" y="72"/>
                        <a:pt x="41" y="73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3"/>
                        <a:pt x="40" y="74"/>
                        <a:pt x="40" y="74"/>
                      </a:cubicBezTo>
                      <a:cubicBezTo>
                        <a:pt x="40" y="74"/>
                        <a:pt x="40" y="74"/>
                        <a:pt x="40" y="74"/>
                      </a:cubicBezTo>
                      <a:cubicBezTo>
                        <a:pt x="40" y="73"/>
                        <a:pt x="40" y="73"/>
                        <a:pt x="41" y="72"/>
                      </a:cubicBezTo>
                      <a:cubicBezTo>
                        <a:pt x="41" y="72"/>
                        <a:pt x="41" y="72"/>
                        <a:pt x="41" y="72"/>
                      </a:cubicBezTo>
                      <a:cubicBezTo>
                        <a:pt x="41" y="72"/>
                        <a:pt x="41" y="72"/>
                        <a:pt x="41" y="72"/>
                      </a:cubicBezTo>
                      <a:cubicBezTo>
                        <a:pt x="41" y="72"/>
                        <a:pt x="41" y="72"/>
                        <a:pt x="41" y="72"/>
                      </a:cubicBezTo>
                      <a:close/>
                      <a:moveTo>
                        <a:pt x="55" y="82"/>
                      </a:moveTo>
                      <a:cubicBezTo>
                        <a:pt x="55" y="82"/>
                        <a:pt x="55" y="82"/>
                        <a:pt x="55" y="82"/>
                      </a:cubicBezTo>
                      <a:cubicBezTo>
                        <a:pt x="55" y="82"/>
                        <a:pt x="55" y="82"/>
                        <a:pt x="55" y="82"/>
                      </a:cubicBezTo>
                      <a:cubicBezTo>
                        <a:pt x="54" y="82"/>
                        <a:pt x="55" y="82"/>
                        <a:pt x="55" y="81"/>
                      </a:cubicBezTo>
                      <a:cubicBezTo>
                        <a:pt x="55" y="82"/>
                        <a:pt x="55" y="82"/>
                        <a:pt x="55" y="82"/>
                      </a:cubicBezTo>
                      <a:close/>
                      <a:moveTo>
                        <a:pt x="47" y="76"/>
                      </a:moveTo>
                      <a:cubicBezTo>
                        <a:pt x="47" y="76"/>
                        <a:pt x="47" y="76"/>
                        <a:pt x="47" y="76"/>
                      </a:cubicBezTo>
                      <a:cubicBezTo>
                        <a:pt x="47" y="76"/>
                        <a:pt x="47" y="76"/>
                        <a:pt x="47" y="76"/>
                      </a:cubicBezTo>
                      <a:close/>
                      <a:moveTo>
                        <a:pt x="57" y="83"/>
                      </a:moveTo>
                      <a:cubicBezTo>
                        <a:pt x="57" y="84"/>
                        <a:pt x="57" y="83"/>
                        <a:pt x="57" y="83"/>
                      </a:cubicBezTo>
                      <a:cubicBezTo>
                        <a:pt x="57" y="83"/>
                        <a:pt x="57" y="83"/>
                        <a:pt x="57" y="83"/>
                      </a:cubicBezTo>
                      <a:close/>
                      <a:moveTo>
                        <a:pt x="56" y="82"/>
                      </a:moveTo>
                      <a:cubicBezTo>
                        <a:pt x="56" y="83"/>
                        <a:pt x="56" y="82"/>
                        <a:pt x="57" y="82"/>
                      </a:cubicBezTo>
                      <a:cubicBezTo>
                        <a:pt x="57" y="82"/>
                        <a:pt x="56" y="83"/>
                        <a:pt x="56" y="83"/>
                      </a:cubicBezTo>
                      <a:cubicBezTo>
                        <a:pt x="56" y="83"/>
                        <a:pt x="56" y="83"/>
                        <a:pt x="56" y="82"/>
                      </a:cubicBezTo>
                      <a:close/>
                      <a:moveTo>
                        <a:pt x="47" y="76"/>
                      </a:moveTo>
                      <a:cubicBezTo>
                        <a:pt x="47" y="76"/>
                        <a:pt x="47" y="76"/>
                        <a:pt x="47" y="76"/>
                      </a:cubicBezTo>
                      <a:cubicBezTo>
                        <a:pt x="47" y="76"/>
                        <a:pt x="47" y="76"/>
                        <a:pt x="47" y="76"/>
                      </a:cubicBezTo>
                      <a:close/>
                      <a:moveTo>
                        <a:pt x="50" y="78"/>
                      </a:moveTo>
                      <a:cubicBezTo>
                        <a:pt x="50" y="77"/>
                        <a:pt x="50" y="78"/>
                        <a:pt x="50" y="78"/>
                      </a:cubicBezTo>
                      <a:cubicBezTo>
                        <a:pt x="51" y="78"/>
                        <a:pt x="50" y="77"/>
                        <a:pt x="51" y="78"/>
                      </a:cubicBezTo>
                      <a:cubicBezTo>
                        <a:pt x="51" y="78"/>
                        <a:pt x="51" y="78"/>
                        <a:pt x="50" y="78"/>
                      </a:cubicBezTo>
                      <a:cubicBezTo>
                        <a:pt x="50" y="78"/>
                        <a:pt x="50" y="78"/>
                        <a:pt x="50" y="78"/>
                      </a:cubicBezTo>
                      <a:cubicBezTo>
                        <a:pt x="50" y="77"/>
                        <a:pt x="50" y="78"/>
                        <a:pt x="50" y="78"/>
                      </a:cubicBezTo>
                      <a:close/>
                      <a:moveTo>
                        <a:pt x="43" y="72"/>
                      </a:moveTo>
                      <a:cubicBezTo>
                        <a:pt x="44" y="72"/>
                        <a:pt x="44" y="72"/>
                        <a:pt x="43" y="73"/>
                      </a:cubicBezTo>
                      <a:cubicBezTo>
                        <a:pt x="43" y="73"/>
                        <a:pt x="44" y="73"/>
                        <a:pt x="44" y="73"/>
                      </a:cubicBezTo>
                      <a:cubicBezTo>
                        <a:pt x="44" y="73"/>
                        <a:pt x="43" y="73"/>
                        <a:pt x="43" y="73"/>
                      </a:cubicBezTo>
                      <a:cubicBezTo>
                        <a:pt x="43" y="73"/>
                        <a:pt x="43" y="73"/>
                        <a:pt x="43" y="72"/>
                      </a:cubicBezTo>
                      <a:cubicBezTo>
                        <a:pt x="43" y="72"/>
                        <a:pt x="43" y="72"/>
                        <a:pt x="44" y="72"/>
                      </a:cubicBezTo>
                      <a:cubicBezTo>
                        <a:pt x="44" y="72"/>
                        <a:pt x="43" y="72"/>
                        <a:pt x="43" y="72"/>
                      </a:cubicBezTo>
                      <a:close/>
                      <a:moveTo>
                        <a:pt x="48" y="76"/>
                      </a:moveTo>
                      <a:cubicBezTo>
                        <a:pt x="48" y="76"/>
                        <a:pt x="47" y="76"/>
                        <a:pt x="47" y="76"/>
                      </a:cubicBezTo>
                      <a:cubicBezTo>
                        <a:pt x="47" y="76"/>
                        <a:pt x="47" y="76"/>
                        <a:pt x="47" y="75"/>
                      </a:cubicBezTo>
                      <a:cubicBezTo>
                        <a:pt x="47" y="75"/>
                        <a:pt x="47" y="75"/>
                        <a:pt x="47" y="75"/>
                      </a:cubicBezTo>
                      <a:cubicBezTo>
                        <a:pt x="47" y="75"/>
                        <a:pt x="47" y="75"/>
                        <a:pt x="48" y="76"/>
                      </a:cubicBezTo>
                      <a:close/>
                      <a:moveTo>
                        <a:pt x="54" y="80"/>
                      </a:moveTo>
                      <a:cubicBezTo>
                        <a:pt x="54" y="80"/>
                        <a:pt x="53" y="79"/>
                        <a:pt x="53" y="80"/>
                      </a:cubicBezTo>
                      <a:cubicBezTo>
                        <a:pt x="53" y="79"/>
                        <a:pt x="53" y="79"/>
                        <a:pt x="53" y="79"/>
                      </a:cubicBezTo>
                      <a:cubicBezTo>
                        <a:pt x="53" y="79"/>
                        <a:pt x="54" y="79"/>
                        <a:pt x="54" y="80"/>
                      </a:cubicBezTo>
                      <a:close/>
                      <a:moveTo>
                        <a:pt x="57" y="82"/>
                      </a:moveTo>
                      <a:cubicBezTo>
                        <a:pt x="57" y="82"/>
                        <a:pt x="57" y="82"/>
                        <a:pt x="57" y="82"/>
                      </a:cubicBezTo>
                      <a:cubicBezTo>
                        <a:pt x="57" y="82"/>
                        <a:pt x="57" y="81"/>
                        <a:pt x="57" y="82"/>
                      </a:cubicBezTo>
                      <a:close/>
                      <a:moveTo>
                        <a:pt x="54" y="79"/>
                      </a:moveTo>
                      <a:cubicBezTo>
                        <a:pt x="53" y="79"/>
                        <a:pt x="53" y="79"/>
                        <a:pt x="53" y="79"/>
                      </a:cubicBezTo>
                      <a:cubicBezTo>
                        <a:pt x="53" y="79"/>
                        <a:pt x="54" y="79"/>
                        <a:pt x="54" y="79"/>
                      </a:cubicBezTo>
                      <a:close/>
                      <a:moveTo>
                        <a:pt x="48" y="74"/>
                      </a:moveTo>
                      <a:cubicBezTo>
                        <a:pt x="48" y="74"/>
                        <a:pt x="48" y="75"/>
                        <a:pt x="48" y="75"/>
                      </a:cubicBezTo>
                      <a:cubicBezTo>
                        <a:pt x="48" y="75"/>
                        <a:pt x="48" y="74"/>
                        <a:pt x="48" y="74"/>
                      </a:cubicBezTo>
                      <a:cubicBezTo>
                        <a:pt x="48" y="74"/>
                        <a:pt x="48" y="74"/>
                        <a:pt x="47" y="74"/>
                      </a:cubicBezTo>
                      <a:cubicBezTo>
                        <a:pt x="47" y="74"/>
                        <a:pt x="48" y="74"/>
                        <a:pt x="48" y="74"/>
                      </a:cubicBezTo>
                      <a:cubicBezTo>
                        <a:pt x="48" y="74"/>
                        <a:pt x="48" y="74"/>
                        <a:pt x="48" y="74"/>
                      </a:cubicBezTo>
                      <a:close/>
                      <a:moveTo>
                        <a:pt x="47" y="73"/>
                      </a:moveTo>
                      <a:cubicBezTo>
                        <a:pt x="47" y="73"/>
                        <a:pt x="47" y="74"/>
                        <a:pt x="47" y="74"/>
                      </a:cubicBezTo>
                      <a:cubicBezTo>
                        <a:pt x="46" y="73"/>
                        <a:pt x="47" y="73"/>
                        <a:pt x="47" y="73"/>
                      </a:cubicBezTo>
                      <a:close/>
                      <a:moveTo>
                        <a:pt x="57" y="81"/>
                      </a:moveTo>
                      <a:cubicBezTo>
                        <a:pt x="57" y="81"/>
                        <a:pt x="57" y="81"/>
                        <a:pt x="57" y="80"/>
                      </a:cubicBezTo>
                      <a:cubicBezTo>
                        <a:pt x="57" y="80"/>
                        <a:pt x="57" y="81"/>
                        <a:pt x="57" y="81"/>
                      </a:cubicBezTo>
                      <a:cubicBezTo>
                        <a:pt x="57" y="81"/>
                        <a:pt x="57" y="81"/>
                        <a:pt x="57" y="81"/>
                      </a:cubicBezTo>
                      <a:close/>
                      <a:moveTo>
                        <a:pt x="46" y="73"/>
                      </a:moveTo>
                      <a:cubicBezTo>
                        <a:pt x="46" y="72"/>
                        <a:pt x="46" y="72"/>
                        <a:pt x="46" y="72"/>
                      </a:cubicBezTo>
                      <a:cubicBezTo>
                        <a:pt x="46" y="72"/>
                        <a:pt x="46" y="72"/>
                        <a:pt x="46" y="73"/>
                      </a:cubicBezTo>
                      <a:close/>
                      <a:moveTo>
                        <a:pt x="49" y="74"/>
                      </a:moveTo>
                      <a:cubicBezTo>
                        <a:pt x="49" y="74"/>
                        <a:pt x="49" y="74"/>
                        <a:pt x="49" y="74"/>
                      </a:cubicBezTo>
                      <a:cubicBezTo>
                        <a:pt x="48" y="74"/>
                        <a:pt x="49" y="73"/>
                        <a:pt x="49" y="73"/>
                      </a:cubicBezTo>
                      <a:cubicBezTo>
                        <a:pt x="49" y="73"/>
                        <a:pt x="48" y="74"/>
                        <a:pt x="49" y="74"/>
                      </a:cubicBezTo>
                      <a:close/>
                      <a:moveTo>
                        <a:pt x="54" y="77"/>
                      </a:moveTo>
                      <a:cubicBezTo>
                        <a:pt x="54" y="77"/>
                        <a:pt x="54" y="78"/>
                        <a:pt x="54" y="78"/>
                      </a:cubicBezTo>
                      <a:cubicBezTo>
                        <a:pt x="54" y="78"/>
                        <a:pt x="54" y="77"/>
                        <a:pt x="54" y="77"/>
                      </a:cubicBezTo>
                      <a:close/>
                      <a:moveTo>
                        <a:pt x="45" y="71"/>
                      </a:moveTo>
                      <a:cubicBezTo>
                        <a:pt x="46" y="71"/>
                        <a:pt x="46" y="71"/>
                        <a:pt x="45" y="72"/>
                      </a:cubicBezTo>
                      <a:cubicBezTo>
                        <a:pt x="45" y="71"/>
                        <a:pt x="45" y="71"/>
                        <a:pt x="45" y="71"/>
                      </a:cubicBezTo>
                      <a:close/>
                      <a:moveTo>
                        <a:pt x="45" y="70"/>
                      </a:moveTo>
                      <a:cubicBezTo>
                        <a:pt x="45" y="71"/>
                        <a:pt x="45" y="71"/>
                        <a:pt x="45" y="71"/>
                      </a:cubicBezTo>
                      <a:cubicBezTo>
                        <a:pt x="45" y="71"/>
                        <a:pt x="45" y="71"/>
                        <a:pt x="44" y="71"/>
                      </a:cubicBezTo>
                      <a:cubicBezTo>
                        <a:pt x="44" y="71"/>
                        <a:pt x="44" y="70"/>
                        <a:pt x="45" y="70"/>
                      </a:cubicBezTo>
                      <a:cubicBezTo>
                        <a:pt x="45" y="70"/>
                        <a:pt x="45" y="70"/>
                        <a:pt x="45" y="70"/>
                      </a:cubicBezTo>
                      <a:close/>
                      <a:moveTo>
                        <a:pt x="57" y="79"/>
                      </a:moveTo>
                      <a:cubicBezTo>
                        <a:pt x="57" y="79"/>
                        <a:pt x="57" y="79"/>
                        <a:pt x="57" y="79"/>
                      </a:cubicBezTo>
                      <a:cubicBezTo>
                        <a:pt x="57" y="79"/>
                        <a:pt x="57" y="79"/>
                        <a:pt x="57" y="79"/>
                      </a:cubicBezTo>
                      <a:cubicBezTo>
                        <a:pt x="57" y="79"/>
                        <a:pt x="57" y="79"/>
                        <a:pt x="57" y="79"/>
                      </a:cubicBezTo>
                      <a:cubicBezTo>
                        <a:pt x="57" y="79"/>
                        <a:pt x="57" y="79"/>
                        <a:pt x="57" y="79"/>
                      </a:cubicBezTo>
                      <a:close/>
                      <a:moveTo>
                        <a:pt x="49" y="73"/>
                      </a:moveTo>
                      <a:cubicBezTo>
                        <a:pt x="49" y="73"/>
                        <a:pt x="49" y="73"/>
                        <a:pt x="49" y="73"/>
                      </a:cubicBezTo>
                      <a:cubicBezTo>
                        <a:pt x="49" y="73"/>
                        <a:pt x="49" y="73"/>
                        <a:pt x="49" y="73"/>
                      </a:cubicBezTo>
                      <a:cubicBezTo>
                        <a:pt x="49" y="73"/>
                        <a:pt x="49" y="73"/>
                        <a:pt x="49" y="73"/>
                      </a:cubicBezTo>
                      <a:close/>
                      <a:moveTo>
                        <a:pt x="59" y="79"/>
                      </a:moveTo>
                      <a:cubicBezTo>
                        <a:pt x="59" y="79"/>
                        <a:pt x="59" y="79"/>
                        <a:pt x="59" y="78"/>
                      </a:cubicBezTo>
                      <a:cubicBezTo>
                        <a:pt x="59" y="79"/>
                        <a:pt x="59" y="79"/>
                        <a:pt x="59" y="79"/>
                      </a:cubicBezTo>
                      <a:close/>
                      <a:moveTo>
                        <a:pt x="55" y="76"/>
                      </a:moveTo>
                      <a:cubicBezTo>
                        <a:pt x="55" y="76"/>
                        <a:pt x="55" y="76"/>
                        <a:pt x="55" y="76"/>
                      </a:cubicBezTo>
                      <a:cubicBezTo>
                        <a:pt x="55" y="76"/>
                        <a:pt x="55" y="76"/>
                        <a:pt x="55" y="76"/>
                      </a:cubicBezTo>
                      <a:cubicBezTo>
                        <a:pt x="55" y="76"/>
                        <a:pt x="55" y="76"/>
                        <a:pt x="55" y="76"/>
                      </a:cubicBezTo>
                      <a:close/>
                      <a:moveTo>
                        <a:pt x="49" y="72"/>
                      </a:moveTo>
                      <a:cubicBezTo>
                        <a:pt x="49" y="72"/>
                        <a:pt x="49" y="71"/>
                        <a:pt x="49" y="72"/>
                      </a:cubicBezTo>
                      <a:cubicBezTo>
                        <a:pt x="50" y="72"/>
                        <a:pt x="49" y="72"/>
                        <a:pt x="49" y="72"/>
                      </a:cubicBezTo>
                      <a:close/>
                      <a:moveTo>
                        <a:pt x="55" y="76"/>
                      </a:moveTo>
                      <a:cubicBezTo>
                        <a:pt x="54" y="75"/>
                        <a:pt x="54" y="75"/>
                        <a:pt x="55" y="75"/>
                      </a:cubicBezTo>
                      <a:cubicBezTo>
                        <a:pt x="55" y="75"/>
                        <a:pt x="55" y="75"/>
                        <a:pt x="55" y="76"/>
                      </a:cubicBezTo>
                      <a:close/>
                      <a:moveTo>
                        <a:pt x="51" y="73"/>
                      </a:moveTo>
                      <a:cubicBezTo>
                        <a:pt x="51" y="73"/>
                        <a:pt x="51" y="73"/>
                        <a:pt x="51" y="73"/>
                      </a:cubicBezTo>
                      <a:cubicBezTo>
                        <a:pt x="51" y="73"/>
                        <a:pt x="51" y="73"/>
                        <a:pt x="51" y="73"/>
                      </a:cubicBezTo>
                      <a:close/>
                      <a:moveTo>
                        <a:pt x="56" y="76"/>
                      </a:moveTo>
                      <a:cubicBezTo>
                        <a:pt x="55" y="76"/>
                        <a:pt x="55" y="75"/>
                        <a:pt x="55" y="75"/>
                      </a:cubicBezTo>
                      <a:cubicBezTo>
                        <a:pt x="55" y="75"/>
                        <a:pt x="56" y="75"/>
                        <a:pt x="56" y="76"/>
                      </a:cubicBezTo>
                      <a:close/>
                      <a:moveTo>
                        <a:pt x="59" y="76"/>
                      </a:moveTo>
                      <a:cubicBezTo>
                        <a:pt x="59" y="76"/>
                        <a:pt x="59" y="76"/>
                        <a:pt x="58" y="77"/>
                      </a:cubicBezTo>
                      <a:cubicBezTo>
                        <a:pt x="58" y="76"/>
                        <a:pt x="59" y="76"/>
                        <a:pt x="59" y="76"/>
                      </a:cubicBezTo>
                      <a:close/>
                      <a:moveTo>
                        <a:pt x="56" y="74"/>
                      </a:moveTo>
                      <a:cubicBezTo>
                        <a:pt x="56" y="74"/>
                        <a:pt x="56" y="74"/>
                        <a:pt x="56" y="74"/>
                      </a:cubicBezTo>
                      <a:cubicBezTo>
                        <a:pt x="56" y="74"/>
                        <a:pt x="56" y="74"/>
                        <a:pt x="57" y="75"/>
                      </a:cubicBezTo>
                      <a:cubicBezTo>
                        <a:pt x="57" y="74"/>
                        <a:pt x="56" y="75"/>
                        <a:pt x="56" y="74"/>
                      </a:cubicBezTo>
                      <a:cubicBezTo>
                        <a:pt x="56" y="75"/>
                        <a:pt x="57" y="75"/>
                        <a:pt x="56" y="75"/>
                      </a:cubicBezTo>
                      <a:cubicBezTo>
                        <a:pt x="56" y="75"/>
                        <a:pt x="56" y="75"/>
                        <a:pt x="56" y="75"/>
                      </a:cubicBezTo>
                      <a:cubicBezTo>
                        <a:pt x="56" y="75"/>
                        <a:pt x="56" y="75"/>
                        <a:pt x="56" y="74"/>
                      </a:cubicBezTo>
                      <a:cubicBezTo>
                        <a:pt x="56" y="74"/>
                        <a:pt x="56" y="74"/>
                        <a:pt x="56" y="74"/>
                      </a:cubicBezTo>
                      <a:cubicBezTo>
                        <a:pt x="56" y="74"/>
                        <a:pt x="56" y="74"/>
                        <a:pt x="56" y="74"/>
                      </a:cubicBezTo>
                      <a:close/>
                      <a:moveTo>
                        <a:pt x="47" y="68"/>
                      </a:moveTo>
                      <a:cubicBezTo>
                        <a:pt x="47" y="68"/>
                        <a:pt x="47" y="68"/>
                        <a:pt x="46" y="68"/>
                      </a:cubicBezTo>
                      <a:cubicBezTo>
                        <a:pt x="46" y="68"/>
                        <a:pt x="47" y="68"/>
                        <a:pt x="47" y="68"/>
                      </a:cubicBezTo>
                      <a:close/>
                      <a:moveTo>
                        <a:pt x="55" y="73"/>
                      </a:moveTo>
                      <a:cubicBezTo>
                        <a:pt x="55" y="73"/>
                        <a:pt x="55" y="73"/>
                        <a:pt x="54" y="73"/>
                      </a:cubicBezTo>
                      <a:cubicBezTo>
                        <a:pt x="54" y="73"/>
                        <a:pt x="54" y="73"/>
                        <a:pt x="54" y="73"/>
                      </a:cubicBezTo>
                      <a:cubicBezTo>
                        <a:pt x="54" y="73"/>
                        <a:pt x="54" y="73"/>
                        <a:pt x="54" y="73"/>
                      </a:cubicBezTo>
                      <a:cubicBezTo>
                        <a:pt x="54" y="73"/>
                        <a:pt x="54" y="73"/>
                        <a:pt x="54" y="73"/>
                      </a:cubicBezTo>
                      <a:cubicBezTo>
                        <a:pt x="54" y="73"/>
                        <a:pt x="55" y="73"/>
                        <a:pt x="55" y="73"/>
                      </a:cubicBezTo>
                      <a:close/>
                      <a:moveTo>
                        <a:pt x="60" y="77"/>
                      </a:moveTo>
                      <a:cubicBezTo>
                        <a:pt x="60" y="76"/>
                        <a:pt x="60" y="76"/>
                        <a:pt x="60" y="76"/>
                      </a:cubicBezTo>
                      <a:cubicBezTo>
                        <a:pt x="61" y="76"/>
                        <a:pt x="60" y="77"/>
                        <a:pt x="60" y="77"/>
                      </a:cubicBezTo>
                      <a:close/>
                      <a:moveTo>
                        <a:pt x="58" y="75"/>
                      </a:moveTo>
                      <a:cubicBezTo>
                        <a:pt x="58" y="75"/>
                        <a:pt x="58" y="75"/>
                        <a:pt x="58" y="75"/>
                      </a:cubicBezTo>
                      <a:cubicBezTo>
                        <a:pt x="57" y="75"/>
                        <a:pt x="57" y="74"/>
                        <a:pt x="58" y="74"/>
                      </a:cubicBezTo>
                      <a:cubicBezTo>
                        <a:pt x="58" y="74"/>
                        <a:pt x="58" y="74"/>
                        <a:pt x="58" y="74"/>
                      </a:cubicBezTo>
                      <a:cubicBezTo>
                        <a:pt x="58" y="75"/>
                        <a:pt x="58" y="75"/>
                        <a:pt x="58" y="75"/>
                      </a:cubicBezTo>
                      <a:close/>
                      <a:moveTo>
                        <a:pt x="50" y="69"/>
                      </a:moveTo>
                      <a:cubicBezTo>
                        <a:pt x="50" y="70"/>
                        <a:pt x="50" y="70"/>
                        <a:pt x="50" y="70"/>
                      </a:cubicBezTo>
                      <a:cubicBezTo>
                        <a:pt x="50" y="70"/>
                        <a:pt x="50" y="69"/>
                        <a:pt x="50" y="69"/>
                      </a:cubicBezTo>
                      <a:close/>
                      <a:moveTo>
                        <a:pt x="56" y="73"/>
                      </a:moveTo>
                      <a:cubicBezTo>
                        <a:pt x="57" y="73"/>
                        <a:pt x="57" y="73"/>
                        <a:pt x="57" y="73"/>
                      </a:cubicBezTo>
                      <a:cubicBezTo>
                        <a:pt x="57" y="73"/>
                        <a:pt x="57" y="74"/>
                        <a:pt x="57" y="74"/>
                      </a:cubicBezTo>
                      <a:cubicBezTo>
                        <a:pt x="57" y="74"/>
                        <a:pt x="56" y="74"/>
                        <a:pt x="56" y="73"/>
                      </a:cubicBezTo>
                      <a:close/>
                      <a:moveTo>
                        <a:pt x="55" y="71"/>
                      </a:moveTo>
                      <a:cubicBezTo>
                        <a:pt x="55" y="71"/>
                        <a:pt x="55" y="72"/>
                        <a:pt x="55" y="73"/>
                      </a:cubicBezTo>
                      <a:cubicBezTo>
                        <a:pt x="54" y="72"/>
                        <a:pt x="55" y="71"/>
                        <a:pt x="55" y="71"/>
                      </a:cubicBezTo>
                      <a:close/>
                      <a:moveTo>
                        <a:pt x="48" y="68"/>
                      </a:moveTo>
                      <a:cubicBezTo>
                        <a:pt x="48" y="68"/>
                        <a:pt x="48" y="68"/>
                        <a:pt x="49" y="68"/>
                      </a:cubicBezTo>
                      <a:cubicBezTo>
                        <a:pt x="49" y="68"/>
                        <a:pt x="48" y="68"/>
                        <a:pt x="48" y="68"/>
                      </a:cubicBezTo>
                      <a:close/>
                      <a:moveTo>
                        <a:pt x="60" y="76"/>
                      </a:moveTo>
                      <a:cubicBezTo>
                        <a:pt x="61" y="75"/>
                        <a:pt x="61" y="75"/>
                        <a:pt x="61" y="75"/>
                      </a:cubicBezTo>
                      <a:cubicBezTo>
                        <a:pt x="61" y="76"/>
                        <a:pt x="61" y="76"/>
                        <a:pt x="61" y="76"/>
                      </a:cubicBezTo>
                      <a:cubicBezTo>
                        <a:pt x="61" y="76"/>
                        <a:pt x="60" y="76"/>
                        <a:pt x="60" y="76"/>
                      </a:cubicBezTo>
                      <a:close/>
                      <a:moveTo>
                        <a:pt x="56" y="73"/>
                      </a:moveTo>
                      <a:cubicBezTo>
                        <a:pt x="56" y="73"/>
                        <a:pt x="56" y="73"/>
                        <a:pt x="56" y="73"/>
                      </a:cubicBezTo>
                      <a:cubicBezTo>
                        <a:pt x="56" y="73"/>
                        <a:pt x="56" y="73"/>
                        <a:pt x="56" y="73"/>
                      </a:cubicBezTo>
                      <a:cubicBezTo>
                        <a:pt x="56" y="72"/>
                        <a:pt x="56" y="72"/>
                        <a:pt x="56" y="72"/>
                      </a:cubicBezTo>
                      <a:cubicBezTo>
                        <a:pt x="56" y="73"/>
                        <a:pt x="56" y="73"/>
                        <a:pt x="56" y="73"/>
                      </a:cubicBezTo>
                      <a:close/>
                      <a:moveTo>
                        <a:pt x="51" y="69"/>
                      </a:moveTo>
                      <a:cubicBezTo>
                        <a:pt x="51" y="68"/>
                        <a:pt x="51" y="68"/>
                        <a:pt x="51" y="68"/>
                      </a:cubicBezTo>
                      <a:cubicBezTo>
                        <a:pt x="51" y="68"/>
                        <a:pt x="51" y="68"/>
                        <a:pt x="51" y="68"/>
                      </a:cubicBezTo>
                      <a:cubicBezTo>
                        <a:pt x="51" y="68"/>
                        <a:pt x="51" y="69"/>
                        <a:pt x="51" y="69"/>
                      </a:cubicBezTo>
                      <a:close/>
                      <a:moveTo>
                        <a:pt x="60" y="73"/>
                      </a:moveTo>
                      <a:cubicBezTo>
                        <a:pt x="60" y="73"/>
                        <a:pt x="60" y="74"/>
                        <a:pt x="60" y="74"/>
                      </a:cubicBezTo>
                      <a:cubicBezTo>
                        <a:pt x="60" y="74"/>
                        <a:pt x="60" y="73"/>
                        <a:pt x="60" y="73"/>
                      </a:cubicBezTo>
                      <a:close/>
                      <a:moveTo>
                        <a:pt x="40" y="61"/>
                      </a:moveTo>
                      <a:cubicBezTo>
                        <a:pt x="40" y="61"/>
                        <a:pt x="40" y="62"/>
                        <a:pt x="40" y="61"/>
                      </a:cubicBezTo>
                      <a:cubicBezTo>
                        <a:pt x="41" y="61"/>
                        <a:pt x="40" y="62"/>
                        <a:pt x="40" y="62"/>
                      </a:cubicBezTo>
                      <a:cubicBezTo>
                        <a:pt x="40" y="62"/>
                        <a:pt x="40" y="61"/>
                        <a:pt x="40" y="61"/>
                      </a:cubicBezTo>
                      <a:close/>
                      <a:moveTo>
                        <a:pt x="48" y="67"/>
                      </a:moveTo>
                      <a:cubicBezTo>
                        <a:pt x="48" y="66"/>
                        <a:pt x="48" y="66"/>
                        <a:pt x="48" y="66"/>
                      </a:cubicBezTo>
                      <a:cubicBezTo>
                        <a:pt x="49" y="66"/>
                        <a:pt x="48" y="66"/>
                        <a:pt x="48" y="67"/>
                      </a:cubicBezTo>
                      <a:close/>
                      <a:moveTo>
                        <a:pt x="42" y="62"/>
                      </a:moveTo>
                      <a:cubicBezTo>
                        <a:pt x="43" y="63"/>
                        <a:pt x="43" y="63"/>
                        <a:pt x="42" y="63"/>
                      </a:cubicBezTo>
                      <a:cubicBezTo>
                        <a:pt x="42" y="63"/>
                        <a:pt x="42" y="62"/>
                        <a:pt x="42" y="62"/>
                      </a:cubicBezTo>
                      <a:cubicBezTo>
                        <a:pt x="42" y="62"/>
                        <a:pt x="42" y="62"/>
                        <a:pt x="42" y="62"/>
                      </a:cubicBezTo>
                      <a:close/>
                      <a:moveTo>
                        <a:pt x="51" y="67"/>
                      </a:moveTo>
                      <a:cubicBezTo>
                        <a:pt x="51" y="67"/>
                        <a:pt x="52" y="68"/>
                        <a:pt x="52" y="68"/>
                      </a:cubicBezTo>
                      <a:cubicBezTo>
                        <a:pt x="52" y="68"/>
                        <a:pt x="51" y="68"/>
                        <a:pt x="51" y="68"/>
                      </a:cubicBezTo>
                      <a:cubicBezTo>
                        <a:pt x="51" y="68"/>
                        <a:pt x="51" y="68"/>
                        <a:pt x="51" y="67"/>
                      </a:cubicBezTo>
                      <a:close/>
                      <a:moveTo>
                        <a:pt x="43" y="63"/>
                      </a:moveTo>
                      <a:cubicBezTo>
                        <a:pt x="43" y="63"/>
                        <a:pt x="43" y="62"/>
                        <a:pt x="44" y="62"/>
                      </a:cubicBezTo>
                      <a:cubicBezTo>
                        <a:pt x="44" y="63"/>
                        <a:pt x="44" y="63"/>
                        <a:pt x="43" y="63"/>
                      </a:cubicBezTo>
                      <a:close/>
                      <a:moveTo>
                        <a:pt x="55" y="69"/>
                      </a:moveTo>
                      <a:cubicBezTo>
                        <a:pt x="55" y="69"/>
                        <a:pt x="55" y="70"/>
                        <a:pt x="55" y="70"/>
                      </a:cubicBezTo>
                      <a:cubicBezTo>
                        <a:pt x="54" y="69"/>
                        <a:pt x="55" y="69"/>
                        <a:pt x="55" y="69"/>
                      </a:cubicBezTo>
                      <a:close/>
                      <a:moveTo>
                        <a:pt x="60" y="72"/>
                      </a:moveTo>
                      <a:cubicBezTo>
                        <a:pt x="60" y="72"/>
                        <a:pt x="60" y="72"/>
                        <a:pt x="60" y="73"/>
                      </a:cubicBezTo>
                      <a:cubicBezTo>
                        <a:pt x="60" y="72"/>
                        <a:pt x="59" y="72"/>
                        <a:pt x="59" y="72"/>
                      </a:cubicBezTo>
                      <a:cubicBezTo>
                        <a:pt x="59" y="72"/>
                        <a:pt x="60" y="72"/>
                        <a:pt x="60" y="72"/>
                      </a:cubicBezTo>
                      <a:close/>
                      <a:moveTo>
                        <a:pt x="43" y="61"/>
                      </a:moveTo>
                      <a:cubicBezTo>
                        <a:pt x="43" y="62"/>
                        <a:pt x="43" y="62"/>
                        <a:pt x="43" y="62"/>
                      </a:cubicBezTo>
                      <a:cubicBezTo>
                        <a:pt x="43" y="62"/>
                        <a:pt x="43" y="61"/>
                        <a:pt x="43" y="61"/>
                      </a:cubicBezTo>
                      <a:cubicBezTo>
                        <a:pt x="43" y="61"/>
                        <a:pt x="43" y="61"/>
                        <a:pt x="43" y="61"/>
                      </a:cubicBezTo>
                      <a:cubicBezTo>
                        <a:pt x="43" y="61"/>
                        <a:pt x="43" y="61"/>
                        <a:pt x="43" y="61"/>
                      </a:cubicBezTo>
                      <a:cubicBezTo>
                        <a:pt x="43" y="61"/>
                        <a:pt x="43" y="61"/>
                        <a:pt x="43" y="61"/>
                      </a:cubicBezTo>
                      <a:close/>
                      <a:moveTo>
                        <a:pt x="61" y="71"/>
                      </a:moveTo>
                      <a:cubicBezTo>
                        <a:pt x="61" y="72"/>
                        <a:pt x="61" y="72"/>
                        <a:pt x="61" y="72"/>
                      </a:cubicBezTo>
                      <a:cubicBezTo>
                        <a:pt x="61" y="72"/>
                        <a:pt x="61" y="71"/>
                        <a:pt x="61" y="71"/>
                      </a:cubicBezTo>
                      <a:close/>
                      <a:moveTo>
                        <a:pt x="60" y="70"/>
                      </a:moveTo>
                      <a:cubicBezTo>
                        <a:pt x="61" y="71"/>
                        <a:pt x="60" y="70"/>
                        <a:pt x="61" y="70"/>
                      </a:cubicBezTo>
                      <a:cubicBezTo>
                        <a:pt x="61" y="70"/>
                        <a:pt x="61" y="71"/>
                        <a:pt x="61" y="71"/>
                      </a:cubicBezTo>
                      <a:cubicBezTo>
                        <a:pt x="60" y="71"/>
                        <a:pt x="60" y="71"/>
                        <a:pt x="60" y="71"/>
                      </a:cubicBezTo>
                      <a:cubicBezTo>
                        <a:pt x="60" y="71"/>
                        <a:pt x="60" y="70"/>
                        <a:pt x="60" y="70"/>
                      </a:cubicBezTo>
                      <a:close/>
                      <a:moveTo>
                        <a:pt x="59" y="70"/>
                      </a:moveTo>
                      <a:cubicBezTo>
                        <a:pt x="59" y="70"/>
                        <a:pt x="60" y="70"/>
                        <a:pt x="59" y="70"/>
                      </a:cubicBezTo>
                      <a:cubicBezTo>
                        <a:pt x="59" y="70"/>
                        <a:pt x="59" y="70"/>
                        <a:pt x="59" y="70"/>
                      </a:cubicBezTo>
                      <a:cubicBezTo>
                        <a:pt x="60" y="70"/>
                        <a:pt x="60" y="70"/>
                        <a:pt x="59" y="70"/>
                      </a:cubicBezTo>
                      <a:close/>
                      <a:moveTo>
                        <a:pt x="61" y="70"/>
                      </a:moveTo>
                      <a:cubicBezTo>
                        <a:pt x="61" y="70"/>
                        <a:pt x="61" y="70"/>
                        <a:pt x="61" y="70"/>
                      </a:cubicBezTo>
                      <a:cubicBezTo>
                        <a:pt x="61" y="70"/>
                        <a:pt x="61" y="70"/>
                        <a:pt x="61" y="70"/>
                      </a:cubicBezTo>
                      <a:cubicBezTo>
                        <a:pt x="61" y="70"/>
                        <a:pt x="61" y="70"/>
                        <a:pt x="61" y="70"/>
                      </a:cubicBezTo>
                      <a:close/>
                      <a:moveTo>
                        <a:pt x="56" y="66"/>
                      </a:moveTo>
                      <a:cubicBezTo>
                        <a:pt x="56" y="67"/>
                        <a:pt x="56" y="67"/>
                        <a:pt x="56" y="67"/>
                      </a:cubicBezTo>
                      <a:cubicBezTo>
                        <a:pt x="56" y="67"/>
                        <a:pt x="56" y="67"/>
                        <a:pt x="56" y="66"/>
                      </a:cubicBezTo>
                      <a:cubicBezTo>
                        <a:pt x="56" y="66"/>
                        <a:pt x="56" y="66"/>
                        <a:pt x="56" y="66"/>
                      </a:cubicBezTo>
                      <a:close/>
                      <a:moveTo>
                        <a:pt x="61" y="69"/>
                      </a:moveTo>
                      <a:cubicBezTo>
                        <a:pt x="61" y="69"/>
                        <a:pt x="61" y="69"/>
                        <a:pt x="61" y="70"/>
                      </a:cubicBezTo>
                      <a:cubicBezTo>
                        <a:pt x="61" y="70"/>
                        <a:pt x="61" y="69"/>
                        <a:pt x="61" y="70"/>
                      </a:cubicBezTo>
                      <a:cubicBezTo>
                        <a:pt x="61" y="69"/>
                        <a:pt x="61" y="69"/>
                        <a:pt x="61" y="69"/>
                      </a:cubicBezTo>
                      <a:close/>
                      <a:moveTo>
                        <a:pt x="53" y="64"/>
                      </a:moveTo>
                      <a:cubicBezTo>
                        <a:pt x="53" y="64"/>
                        <a:pt x="52" y="64"/>
                        <a:pt x="52" y="64"/>
                      </a:cubicBezTo>
                      <a:cubicBezTo>
                        <a:pt x="52" y="64"/>
                        <a:pt x="52" y="64"/>
                        <a:pt x="53" y="64"/>
                      </a:cubicBezTo>
                      <a:cubicBezTo>
                        <a:pt x="53" y="64"/>
                        <a:pt x="53" y="64"/>
                        <a:pt x="53" y="64"/>
                      </a:cubicBezTo>
                      <a:close/>
                      <a:moveTo>
                        <a:pt x="43" y="56"/>
                      </a:moveTo>
                      <a:cubicBezTo>
                        <a:pt x="44" y="56"/>
                        <a:pt x="44" y="55"/>
                        <a:pt x="44" y="55"/>
                      </a:cubicBezTo>
                      <a:cubicBezTo>
                        <a:pt x="44" y="56"/>
                        <a:pt x="43" y="57"/>
                        <a:pt x="43" y="58"/>
                      </a:cubicBezTo>
                      <a:cubicBezTo>
                        <a:pt x="43" y="58"/>
                        <a:pt x="43" y="58"/>
                        <a:pt x="42" y="58"/>
                      </a:cubicBezTo>
                      <a:cubicBezTo>
                        <a:pt x="43" y="57"/>
                        <a:pt x="43" y="56"/>
                        <a:pt x="44" y="56"/>
                      </a:cubicBezTo>
                      <a:cubicBezTo>
                        <a:pt x="44" y="55"/>
                        <a:pt x="44" y="56"/>
                        <a:pt x="43" y="56"/>
                      </a:cubicBezTo>
                      <a:close/>
                      <a:moveTo>
                        <a:pt x="59" y="66"/>
                      </a:moveTo>
                      <a:cubicBezTo>
                        <a:pt x="59" y="66"/>
                        <a:pt x="59" y="66"/>
                        <a:pt x="59" y="67"/>
                      </a:cubicBezTo>
                      <a:cubicBezTo>
                        <a:pt x="59" y="67"/>
                        <a:pt x="60" y="66"/>
                        <a:pt x="60" y="66"/>
                      </a:cubicBezTo>
                      <a:cubicBezTo>
                        <a:pt x="60" y="66"/>
                        <a:pt x="60" y="66"/>
                        <a:pt x="60" y="66"/>
                      </a:cubicBezTo>
                      <a:cubicBezTo>
                        <a:pt x="60" y="66"/>
                        <a:pt x="60" y="66"/>
                        <a:pt x="60" y="66"/>
                      </a:cubicBezTo>
                      <a:cubicBezTo>
                        <a:pt x="60" y="66"/>
                        <a:pt x="60" y="67"/>
                        <a:pt x="60" y="67"/>
                      </a:cubicBezTo>
                      <a:cubicBezTo>
                        <a:pt x="59" y="67"/>
                        <a:pt x="59" y="67"/>
                        <a:pt x="59" y="67"/>
                      </a:cubicBezTo>
                      <a:cubicBezTo>
                        <a:pt x="59" y="67"/>
                        <a:pt x="59" y="67"/>
                        <a:pt x="59" y="67"/>
                      </a:cubicBezTo>
                      <a:cubicBezTo>
                        <a:pt x="59" y="67"/>
                        <a:pt x="59" y="67"/>
                        <a:pt x="59" y="67"/>
                      </a:cubicBezTo>
                      <a:cubicBezTo>
                        <a:pt x="58" y="67"/>
                        <a:pt x="59" y="66"/>
                        <a:pt x="59" y="66"/>
                      </a:cubicBezTo>
                      <a:close/>
                      <a:moveTo>
                        <a:pt x="60" y="66"/>
                      </a:moveTo>
                      <a:cubicBezTo>
                        <a:pt x="60" y="66"/>
                        <a:pt x="60" y="66"/>
                        <a:pt x="60" y="66"/>
                      </a:cubicBezTo>
                      <a:cubicBezTo>
                        <a:pt x="60" y="65"/>
                        <a:pt x="60" y="65"/>
                        <a:pt x="61" y="65"/>
                      </a:cubicBezTo>
                      <a:cubicBezTo>
                        <a:pt x="61" y="65"/>
                        <a:pt x="61" y="65"/>
                        <a:pt x="61" y="65"/>
                      </a:cubicBezTo>
                      <a:cubicBezTo>
                        <a:pt x="61" y="65"/>
                        <a:pt x="61" y="66"/>
                        <a:pt x="61" y="65"/>
                      </a:cubicBezTo>
                      <a:cubicBezTo>
                        <a:pt x="61" y="66"/>
                        <a:pt x="61" y="66"/>
                        <a:pt x="60" y="66"/>
                      </a:cubicBezTo>
                      <a:cubicBezTo>
                        <a:pt x="60" y="66"/>
                        <a:pt x="60" y="66"/>
                        <a:pt x="60" y="66"/>
                      </a:cubicBezTo>
                      <a:cubicBezTo>
                        <a:pt x="60" y="66"/>
                        <a:pt x="60" y="66"/>
                        <a:pt x="60" y="66"/>
                      </a:cubicBezTo>
                      <a:close/>
                      <a:moveTo>
                        <a:pt x="54" y="63"/>
                      </a:moveTo>
                      <a:cubicBezTo>
                        <a:pt x="54" y="63"/>
                        <a:pt x="54" y="62"/>
                        <a:pt x="54" y="62"/>
                      </a:cubicBezTo>
                      <a:cubicBezTo>
                        <a:pt x="54" y="62"/>
                        <a:pt x="54" y="62"/>
                        <a:pt x="55" y="62"/>
                      </a:cubicBezTo>
                      <a:cubicBezTo>
                        <a:pt x="55" y="62"/>
                        <a:pt x="54" y="62"/>
                        <a:pt x="54" y="63"/>
                      </a:cubicBezTo>
                      <a:close/>
                      <a:moveTo>
                        <a:pt x="59" y="65"/>
                      </a:moveTo>
                      <a:cubicBezTo>
                        <a:pt x="59" y="65"/>
                        <a:pt x="59" y="65"/>
                        <a:pt x="59" y="65"/>
                      </a:cubicBezTo>
                      <a:cubicBezTo>
                        <a:pt x="60" y="65"/>
                        <a:pt x="60" y="65"/>
                        <a:pt x="60" y="66"/>
                      </a:cubicBezTo>
                      <a:cubicBezTo>
                        <a:pt x="60" y="65"/>
                        <a:pt x="60" y="66"/>
                        <a:pt x="59" y="65"/>
                      </a:cubicBezTo>
                      <a:close/>
                      <a:moveTo>
                        <a:pt x="61" y="66"/>
                      </a:moveTo>
                      <a:cubicBezTo>
                        <a:pt x="62" y="66"/>
                        <a:pt x="61" y="66"/>
                        <a:pt x="62" y="66"/>
                      </a:cubicBezTo>
                      <a:cubicBezTo>
                        <a:pt x="61" y="66"/>
                        <a:pt x="61" y="66"/>
                        <a:pt x="61" y="66"/>
                      </a:cubicBezTo>
                      <a:close/>
                      <a:moveTo>
                        <a:pt x="62" y="66"/>
                      </a:moveTo>
                      <a:cubicBezTo>
                        <a:pt x="62" y="66"/>
                        <a:pt x="62" y="66"/>
                        <a:pt x="62" y="66"/>
                      </a:cubicBezTo>
                      <a:cubicBezTo>
                        <a:pt x="62" y="66"/>
                        <a:pt x="62" y="66"/>
                        <a:pt x="62" y="66"/>
                      </a:cubicBezTo>
                      <a:close/>
                      <a:moveTo>
                        <a:pt x="56" y="62"/>
                      </a:moveTo>
                      <a:cubicBezTo>
                        <a:pt x="56" y="62"/>
                        <a:pt x="56" y="62"/>
                        <a:pt x="56" y="61"/>
                      </a:cubicBezTo>
                      <a:cubicBezTo>
                        <a:pt x="56" y="62"/>
                        <a:pt x="56" y="62"/>
                        <a:pt x="55" y="62"/>
                      </a:cubicBezTo>
                      <a:cubicBezTo>
                        <a:pt x="55" y="62"/>
                        <a:pt x="56" y="62"/>
                        <a:pt x="56" y="62"/>
                      </a:cubicBezTo>
                      <a:close/>
                      <a:moveTo>
                        <a:pt x="63" y="65"/>
                      </a:moveTo>
                      <a:cubicBezTo>
                        <a:pt x="64" y="66"/>
                        <a:pt x="63" y="66"/>
                        <a:pt x="63" y="66"/>
                      </a:cubicBezTo>
                      <a:cubicBezTo>
                        <a:pt x="63" y="66"/>
                        <a:pt x="63" y="65"/>
                        <a:pt x="63" y="65"/>
                      </a:cubicBezTo>
                      <a:close/>
                      <a:moveTo>
                        <a:pt x="60" y="64"/>
                      </a:moveTo>
                      <a:cubicBezTo>
                        <a:pt x="60" y="64"/>
                        <a:pt x="60" y="64"/>
                        <a:pt x="60" y="64"/>
                      </a:cubicBezTo>
                      <a:cubicBezTo>
                        <a:pt x="60" y="64"/>
                        <a:pt x="60" y="64"/>
                        <a:pt x="60" y="64"/>
                      </a:cubicBezTo>
                      <a:cubicBezTo>
                        <a:pt x="60" y="64"/>
                        <a:pt x="60" y="64"/>
                        <a:pt x="60" y="64"/>
                      </a:cubicBezTo>
                      <a:close/>
                      <a:moveTo>
                        <a:pt x="63" y="65"/>
                      </a:moveTo>
                      <a:cubicBezTo>
                        <a:pt x="64" y="65"/>
                        <a:pt x="64" y="64"/>
                        <a:pt x="64" y="64"/>
                      </a:cubicBezTo>
                      <a:cubicBezTo>
                        <a:pt x="64" y="65"/>
                        <a:pt x="63" y="65"/>
                        <a:pt x="64" y="65"/>
                      </a:cubicBezTo>
                      <a:cubicBezTo>
                        <a:pt x="64" y="66"/>
                        <a:pt x="64" y="66"/>
                        <a:pt x="64" y="66"/>
                      </a:cubicBezTo>
                      <a:cubicBezTo>
                        <a:pt x="63" y="66"/>
                        <a:pt x="64" y="65"/>
                        <a:pt x="64" y="65"/>
                      </a:cubicBezTo>
                      <a:cubicBezTo>
                        <a:pt x="64" y="65"/>
                        <a:pt x="63" y="65"/>
                        <a:pt x="63" y="65"/>
                      </a:cubicBezTo>
                      <a:close/>
                      <a:moveTo>
                        <a:pt x="63" y="64"/>
                      </a:moveTo>
                      <a:cubicBezTo>
                        <a:pt x="63" y="65"/>
                        <a:pt x="63" y="65"/>
                        <a:pt x="62" y="65"/>
                      </a:cubicBezTo>
                      <a:cubicBezTo>
                        <a:pt x="62" y="65"/>
                        <a:pt x="62" y="65"/>
                        <a:pt x="63" y="64"/>
                      </a:cubicBezTo>
                      <a:close/>
                      <a:moveTo>
                        <a:pt x="55" y="60"/>
                      </a:moveTo>
                      <a:cubicBezTo>
                        <a:pt x="55" y="60"/>
                        <a:pt x="55" y="59"/>
                        <a:pt x="56" y="59"/>
                      </a:cubicBezTo>
                      <a:cubicBezTo>
                        <a:pt x="56" y="60"/>
                        <a:pt x="55" y="60"/>
                        <a:pt x="55" y="60"/>
                      </a:cubicBezTo>
                      <a:cubicBezTo>
                        <a:pt x="55" y="60"/>
                        <a:pt x="55" y="60"/>
                        <a:pt x="55" y="60"/>
                      </a:cubicBezTo>
                      <a:close/>
                      <a:moveTo>
                        <a:pt x="58" y="61"/>
                      </a:moveTo>
                      <a:cubicBezTo>
                        <a:pt x="58" y="61"/>
                        <a:pt x="58" y="62"/>
                        <a:pt x="58" y="62"/>
                      </a:cubicBezTo>
                      <a:cubicBezTo>
                        <a:pt x="58" y="62"/>
                        <a:pt x="58" y="62"/>
                        <a:pt x="58" y="62"/>
                      </a:cubicBezTo>
                      <a:cubicBezTo>
                        <a:pt x="58" y="61"/>
                        <a:pt x="58" y="61"/>
                        <a:pt x="58" y="61"/>
                      </a:cubicBezTo>
                      <a:cubicBezTo>
                        <a:pt x="58" y="61"/>
                        <a:pt x="58" y="61"/>
                        <a:pt x="58" y="61"/>
                      </a:cubicBezTo>
                      <a:close/>
                      <a:moveTo>
                        <a:pt x="59" y="61"/>
                      </a:moveTo>
                      <a:cubicBezTo>
                        <a:pt x="59" y="62"/>
                        <a:pt x="59" y="62"/>
                        <a:pt x="59" y="62"/>
                      </a:cubicBezTo>
                      <a:cubicBezTo>
                        <a:pt x="59" y="62"/>
                        <a:pt x="59" y="62"/>
                        <a:pt x="59" y="62"/>
                      </a:cubicBezTo>
                      <a:cubicBezTo>
                        <a:pt x="59" y="62"/>
                        <a:pt x="59" y="62"/>
                        <a:pt x="59" y="61"/>
                      </a:cubicBezTo>
                      <a:close/>
                      <a:moveTo>
                        <a:pt x="60" y="62"/>
                      </a:moveTo>
                      <a:cubicBezTo>
                        <a:pt x="60" y="62"/>
                        <a:pt x="60" y="62"/>
                        <a:pt x="60" y="62"/>
                      </a:cubicBezTo>
                      <a:cubicBezTo>
                        <a:pt x="60" y="62"/>
                        <a:pt x="60" y="62"/>
                        <a:pt x="60" y="62"/>
                      </a:cubicBezTo>
                      <a:close/>
                      <a:moveTo>
                        <a:pt x="60" y="61"/>
                      </a:moveTo>
                      <a:cubicBezTo>
                        <a:pt x="60" y="61"/>
                        <a:pt x="60" y="61"/>
                        <a:pt x="60" y="61"/>
                      </a:cubicBezTo>
                      <a:cubicBezTo>
                        <a:pt x="61" y="61"/>
                        <a:pt x="60" y="61"/>
                        <a:pt x="60" y="62"/>
                      </a:cubicBezTo>
                      <a:cubicBezTo>
                        <a:pt x="60" y="61"/>
                        <a:pt x="60" y="61"/>
                        <a:pt x="60" y="61"/>
                      </a:cubicBezTo>
                      <a:close/>
                      <a:moveTo>
                        <a:pt x="58" y="60"/>
                      </a:moveTo>
                      <a:cubicBezTo>
                        <a:pt x="58" y="60"/>
                        <a:pt x="58" y="60"/>
                        <a:pt x="58" y="60"/>
                      </a:cubicBezTo>
                      <a:cubicBezTo>
                        <a:pt x="58" y="60"/>
                        <a:pt x="58" y="60"/>
                        <a:pt x="58" y="60"/>
                      </a:cubicBezTo>
                      <a:cubicBezTo>
                        <a:pt x="58" y="59"/>
                        <a:pt x="58" y="60"/>
                        <a:pt x="58" y="60"/>
                      </a:cubicBezTo>
                      <a:cubicBezTo>
                        <a:pt x="58" y="59"/>
                        <a:pt x="59" y="59"/>
                        <a:pt x="58" y="58"/>
                      </a:cubicBezTo>
                      <a:cubicBezTo>
                        <a:pt x="59" y="58"/>
                        <a:pt x="59" y="58"/>
                        <a:pt x="59" y="57"/>
                      </a:cubicBezTo>
                      <a:cubicBezTo>
                        <a:pt x="59" y="59"/>
                        <a:pt x="58" y="60"/>
                        <a:pt x="58" y="60"/>
                      </a:cubicBezTo>
                      <a:cubicBezTo>
                        <a:pt x="57" y="60"/>
                        <a:pt x="58" y="60"/>
                        <a:pt x="58" y="60"/>
                      </a:cubicBezTo>
                      <a:close/>
                      <a:moveTo>
                        <a:pt x="64" y="64"/>
                      </a:moveTo>
                      <a:cubicBezTo>
                        <a:pt x="64" y="64"/>
                        <a:pt x="64" y="63"/>
                        <a:pt x="64" y="63"/>
                      </a:cubicBezTo>
                      <a:cubicBezTo>
                        <a:pt x="65" y="64"/>
                        <a:pt x="65" y="63"/>
                        <a:pt x="65" y="63"/>
                      </a:cubicBezTo>
                      <a:cubicBezTo>
                        <a:pt x="65" y="64"/>
                        <a:pt x="65" y="64"/>
                        <a:pt x="65" y="64"/>
                      </a:cubicBezTo>
                      <a:cubicBezTo>
                        <a:pt x="65" y="64"/>
                        <a:pt x="65" y="64"/>
                        <a:pt x="64" y="64"/>
                      </a:cubicBezTo>
                      <a:close/>
                      <a:moveTo>
                        <a:pt x="59" y="60"/>
                      </a:moveTo>
                      <a:cubicBezTo>
                        <a:pt x="59" y="61"/>
                        <a:pt x="60" y="61"/>
                        <a:pt x="59" y="61"/>
                      </a:cubicBezTo>
                      <a:cubicBezTo>
                        <a:pt x="59" y="61"/>
                        <a:pt x="59" y="60"/>
                        <a:pt x="59" y="60"/>
                      </a:cubicBezTo>
                      <a:close/>
                      <a:moveTo>
                        <a:pt x="63" y="63"/>
                      </a:moveTo>
                      <a:cubicBezTo>
                        <a:pt x="63" y="63"/>
                        <a:pt x="63" y="63"/>
                        <a:pt x="63" y="63"/>
                      </a:cubicBezTo>
                      <a:cubicBezTo>
                        <a:pt x="63" y="62"/>
                        <a:pt x="63" y="62"/>
                        <a:pt x="63" y="62"/>
                      </a:cubicBezTo>
                      <a:cubicBezTo>
                        <a:pt x="63" y="63"/>
                        <a:pt x="63" y="63"/>
                        <a:pt x="63" y="63"/>
                      </a:cubicBezTo>
                      <a:cubicBezTo>
                        <a:pt x="64" y="63"/>
                        <a:pt x="63" y="63"/>
                        <a:pt x="63" y="63"/>
                      </a:cubicBezTo>
                      <a:close/>
                      <a:moveTo>
                        <a:pt x="64" y="63"/>
                      </a:moveTo>
                      <a:cubicBezTo>
                        <a:pt x="64" y="63"/>
                        <a:pt x="64" y="63"/>
                        <a:pt x="64" y="63"/>
                      </a:cubicBezTo>
                      <a:cubicBezTo>
                        <a:pt x="64" y="63"/>
                        <a:pt x="64" y="63"/>
                        <a:pt x="64" y="63"/>
                      </a:cubicBezTo>
                      <a:close/>
                      <a:moveTo>
                        <a:pt x="52" y="57"/>
                      </a:moveTo>
                      <a:cubicBezTo>
                        <a:pt x="52" y="57"/>
                        <a:pt x="52" y="56"/>
                        <a:pt x="53" y="56"/>
                      </a:cubicBezTo>
                      <a:cubicBezTo>
                        <a:pt x="53" y="56"/>
                        <a:pt x="53" y="57"/>
                        <a:pt x="53" y="57"/>
                      </a:cubicBezTo>
                      <a:cubicBezTo>
                        <a:pt x="53" y="57"/>
                        <a:pt x="53" y="57"/>
                        <a:pt x="52" y="57"/>
                      </a:cubicBezTo>
                      <a:close/>
                      <a:moveTo>
                        <a:pt x="56" y="59"/>
                      </a:moveTo>
                      <a:cubicBezTo>
                        <a:pt x="56" y="58"/>
                        <a:pt x="56" y="59"/>
                        <a:pt x="56" y="58"/>
                      </a:cubicBezTo>
                      <a:cubicBezTo>
                        <a:pt x="56" y="59"/>
                        <a:pt x="56" y="59"/>
                        <a:pt x="56" y="59"/>
                      </a:cubicBezTo>
                      <a:cubicBezTo>
                        <a:pt x="56" y="59"/>
                        <a:pt x="56" y="59"/>
                        <a:pt x="56" y="59"/>
                      </a:cubicBezTo>
                      <a:close/>
                      <a:moveTo>
                        <a:pt x="65" y="63"/>
                      </a:moveTo>
                      <a:cubicBezTo>
                        <a:pt x="65" y="63"/>
                        <a:pt x="65" y="63"/>
                        <a:pt x="65" y="63"/>
                      </a:cubicBezTo>
                      <a:cubicBezTo>
                        <a:pt x="65" y="63"/>
                        <a:pt x="65" y="63"/>
                        <a:pt x="65" y="63"/>
                      </a:cubicBezTo>
                      <a:close/>
                      <a:moveTo>
                        <a:pt x="60" y="61"/>
                      </a:moveTo>
                      <a:cubicBezTo>
                        <a:pt x="60" y="60"/>
                        <a:pt x="60" y="60"/>
                        <a:pt x="60" y="60"/>
                      </a:cubicBezTo>
                      <a:cubicBezTo>
                        <a:pt x="60" y="60"/>
                        <a:pt x="60" y="60"/>
                        <a:pt x="60" y="60"/>
                      </a:cubicBezTo>
                      <a:cubicBezTo>
                        <a:pt x="61" y="60"/>
                        <a:pt x="60" y="60"/>
                        <a:pt x="60" y="61"/>
                      </a:cubicBezTo>
                      <a:close/>
                      <a:moveTo>
                        <a:pt x="63" y="61"/>
                      </a:moveTo>
                      <a:cubicBezTo>
                        <a:pt x="63" y="61"/>
                        <a:pt x="63" y="61"/>
                        <a:pt x="63" y="61"/>
                      </a:cubicBezTo>
                      <a:cubicBezTo>
                        <a:pt x="63" y="61"/>
                        <a:pt x="63" y="61"/>
                        <a:pt x="63" y="61"/>
                      </a:cubicBezTo>
                      <a:close/>
                      <a:moveTo>
                        <a:pt x="56" y="58"/>
                      </a:moveTo>
                      <a:cubicBezTo>
                        <a:pt x="56" y="58"/>
                        <a:pt x="56" y="58"/>
                        <a:pt x="56" y="58"/>
                      </a:cubicBezTo>
                      <a:cubicBezTo>
                        <a:pt x="56" y="58"/>
                        <a:pt x="56" y="58"/>
                        <a:pt x="56" y="57"/>
                      </a:cubicBezTo>
                      <a:cubicBezTo>
                        <a:pt x="57" y="58"/>
                        <a:pt x="57" y="58"/>
                        <a:pt x="56" y="58"/>
                      </a:cubicBezTo>
                      <a:close/>
                      <a:moveTo>
                        <a:pt x="53" y="56"/>
                      </a:moveTo>
                      <a:cubicBezTo>
                        <a:pt x="53" y="56"/>
                        <a:pt x="53" y="56"/>
                        <a:pt x="53" y="56"/>
                      </a:cubicBezTo>
                      <a:cubicBezTo>
                        <a:pt x="53" y="56"/>
                        <a:pt x="54" y="56"/>
                        <a:pt x="53" y="56"/>
                      </a:cubicBezTo>
                      <a:close/>
                      <a:moveTo>
                        <a:pt x="62" y="59"/>
                      </a:moveTo>
                      <a:cubicBezTo>
                        <a:pt x="62" y="59"/>
                        <a:pt x="63" y="59"/>
                        <a:pt x="63" y="59"/>
                      </a:cubicBezTo>
                      <a:cubicBezTo>
                        <a:pt x="62" y="59"/>
                        <a:pt x="62" y="59"/>
                        <a:pt x="62" y="59"/>
                      </a:cubicBezTo>
                      <a:close/>
                      <a:moveTo>
                        <a:pt x="53" y="54"/>
                      </a:moveTo>
                      <a:cubicBezTo>
                        <a:pt x="53" y="54"/>
                        <a:pt x="53" y="54"/>
                        <a:pt x="53" y="54"/>
                      </a:cubicBezTo>
                      <a:cubicBezTo>
                        <a:pt x="53" y="54"/>
                        <a:pt x="53" y="54"/>
                        <a:pt x="53" y="54"/>
                      </a:cubicBezTo>
                      <a:close/>
                      <a:moveTo>
                        <a:pt x="54" y="54"/>
                      </a:moveTo>
                      <a:cubicBezTo>
                        <a:pt x="54" y="54"/>
                        <a:pt x="54" y="54"/>
                        <a:pt x="54" y="54"/>
                      </a:cubicBezTo>
                      <a:cubicBezTo>
                        <a:pt x="54" y="54"/>
                        <a:pt x="54" y="54"/>
                        <a:pt x="54" y="54"/>
                      </a:cubicBezTo>
                      <a:close/>
                      <a:moveTo>
                        <a:pt x="56" y="54"/>
                      </a:moveTo>
                      <a:cubicBezTo>
                        <a:pt x="56" y="54"/>
                        <a:pt x="56" y="54"/>
                        <a:pt x="56" y="54"/>
                      </a:cubicBezTo>
                      <a:cubicBezTo>
                        <a:pt x="56" y="54"/>
                        <a:pt x="56" y="54"/>
                        <a:pt x="56" y="54"/>
                      </a:cubicBezTo>
                      <a:close/>
                      <a:moveTo>
                        <a:pt x="62" y="57"/>
                      </a:moveTo>
                      <a:cubicBezTo>
                        <a:pt x="62" y="57"/>
                        <a:pt x="62" y="57"/>
                        <a:pt x="62" y="56"/>
                      </a:cubicBezTo>
                      <a:cubicBezTo>
                        <a:pt x="63" y="57"/>
                        <a:pt x="62" y="57"/>
                        <a:pt x="62" y="57"/>
                      </a:cubicBezTo>
                      <a:close/>
                      <a:moveTo>
                        <a:pt x="53" y="50"/>
                      </a:moveTo>
                      <a:cubicBezTo>
                        <a:pt x="52" y="50"/>
                        <a:pt x="52" y="51"/>
                        <a:pt x="52" y="51"/>
                      </a:cubicBezTo>
                      <a:cubicBezTo>
                        <a:pt x="52" y="51"/>
                        <a:pt x="52" y="51"/>
                        <a:pt x="52" y="51"/>
                      </a:cubicBezTo>
                      <a:cubicBezTo>
                        <a:pt x="52" y="51"/>
                        <a:pt x="52" y="51"/>
                        <a:pt x="52" y="51"/>
                      </a:cubicBezTo>
                      <a:cubicBezTo>
                        <a:pt x="52" y="52"/>
                        <a:pt x="52" y="52"/>
                        <a:pt x="51" y="52"/>
                      </a:cubicBezTo>
                      <a:cubicBezTo>
                        <a:pt x="51" y="51"/>
                        <a:pt x="52" y="51"/>
                        <a:pt x="52" y="51"/>
                      </a:cubicBezTo>
                      <a:cubicBezTo>
                        <a:pt x="52" y="51"/>
                        <a:pt x="52" y="51"/>
                        <a:pt x="51" y="51"/>
                      </a:cubicBezTo>
                      <a:cubicBezTo>
                        <a:pt x="51" y="51"/>
                        <a:pt x="52" y="51"/>
                        <a:pt x="51" y="51"/>
                      </a:cubicBezTo>
                      <a:cubicBezTo>
                        <a:pt x="52" y="51"/>
                        <a:pt x="52" y="51"/>
                        <a:pt x="52" y="50"/>
                      </a:cubicBezTo>
                      <a:cubicBezTo>
                        <a:pt x="53" y="50"/>
                        <a:pt x="52" y="50"/>
                        <a:pt x="53" y="50"/>
                      </a:cubicBezTo>
                      <a:cubicBezTo>
                        <a:pt x="52" y="50"/>
                        <a:pt x="52" y="50"/>
                        <a:pt x="53" y="49"/>
                      </a:cubicBezTo>
                      <a:cubicBezTo>
                        <a:pt x="53" y="50"/>
                        <a:pt x="52" y="50"/>
                        <a:pt x="53" y="50"/>
                      </a:cubicBezTo>
                      <a:cubicBezTo>
                        <a:pt x="53" y="50"/>
                        <a:pt x="53" y="50"/>
                        <a:pt x="53" y="50"/>
                      </a:cubicBezTo>
                      <a:cubicBezTo>
                        <a:pt x="53" y="50"/>
                        <a:pt x="53" y="50"/>
                        <a:pt x="53" y="51"/>
                      </a:cubicBezTo>
                      <a:cubicBezTo>
                        <a:pt x="53" y="51"/>
                        <a:pt x="53" y="50"/>
                        <a:pt x="53" y="50"/>
                      </a:cubicBezTo>
                      <a:close/>
                      <a:moveTo>
                        <a:pt x="56" y="54"/>
                      </a:moveTo>
                      <a:cubicBezTo>
                        <a:pt x="56" y="54"/>
                        <a:pt x="56" y="53"/>
                        <a:pt x="56" y="53"/>
                      </a:cubicBezTo>
                      <a:lnTo>
                        <a:pt x="56" y="54"/>
                      </a:lnTo>
                      <a:close/>
                      <a:moveTo>
                        <a:pt x="55" y="52"/>
                      </a:move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5" y="52"/>
                        <a:pt x="55" y="53"/>
                        <a:pt x="55" y="53"/>
                      </a:cubicBezTo>
                      <a:cubicBezTo>
                        <a:pt x="54" y="53"/>
                        <a:pt x="55" y="52"/>
                        <a:pt x="54" y="52"/>
                      </a:cubicBezTo>
                      <a:cubicBezTo>
                        <a:pt x="54" y="52"/>
                        <a:pt x="55" y="52"/>
                        <a:pt x="55" y="52"/>
                      </a:cubicBezTo>
                      <a:close/>
                      <a:moveTo>
                        <a:pt x="53" y="52"/>
                      </a:moveTo>
                      <a:cubicBezTo>
                        <a:pt x="53" y="52"/>
                        <a:pt x="53" y="52"/>
                        <a:pt x="53" y="51"/>
                      </a:cubicBezTo>
                      <a:cubicBezTo>
                        <a:pt x="53" y="52"/>
                        <a:pt x="53" y="52"/>
                        <a:pt x="53" y="52"/>
                      </a:cubicBezTo>
                      <a:close/>
                      <a:moveTo>
                        <a:pt x="53" y="52"/>
                      </a:moveTo>
                      <a:cubicBezTo>
                        <a:pt x="52" y="52"/>
                        <a:pt x="53" y="52"/>
                        <a:pt x="53" y="51"/>
                      </a:cubicBezTo>
                      <a:cubicBezTo>
                        <a:pt x="53" y="51"/>
                        <a:pt x="53" y="52"/>
                        <a:pt x="53" y="52"/>
                      </a:cubicBezTo>
                      <a:close/>
                      <a:moveTo>
                        <a:pt x="49" y="50"/>
                      </a:moveTo>
                      <a:cubicBezTo>
                        <a:pt x="50" y="50"/>
                        <a:pt x="50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lose/>
                      <a:moveTo>
                        <a:pt x="49" y="49"/>
                      </a:moveTo>
                      <a:cubicBezTo>
                        <a:pt x="49" y="49"/>
                        <a:pt x="48" y="49"/>
                        <a:pt x="48" y="49"/>
                      </a:cubicBezTo>
                      <a:cubicBezTo>
                        <a:pt x="48" y="49"/>
                        <a:pt x="49" y="49"/>
                        <a:pt x="49" y="49"/>
                      </a:cubicBezTo>
                      <a:cubicBezTo>
                        <a:pt x="49" y="49"/>
                        <a:pt x="49" y="50"/>
                        <a:pt x="48" y="50"/>
                      </a:cubicBezTo>
                      <a:cubicBezTo>
                        <a:pt x="48" y="49"/>
                        <a:pt x="48" y="49"/>
                        <a:pt x="49" y="49"/>
                      </a:cubicBezTo>
                      <a:close/>
                      <a:moveTo>
                        <a:pt x="62" y="55"/>
                      </a:moveTo>
                      <a:cubicBezTo>
                        <a:pt x="62" y="55"/>
                        <a:pt x="61" y="56"/>
                        <a:pt x="61" y="56"/>
                      </a:cubicBezTo>
                      <a:cubicBezTo>
                        <a:pt x="61" y="55"/>
                        <a:pt x="62" y="55"/>
                        <a:pt x="62" y="55"/>
                      </a:cubicBezTo>
                      <a:close/>
                      <a:moveTo>
                        <a:pt x="53" y="51"/>
                      </a:moveTo>
                      <a:cubicBezTo>
                        <a:pt x="53" y="51"/>
                        <a:pt x="53" y="51"/>
                        <a:pt x="53" y="51"/>
                      </a:cubicBezTo>
                      <a:cubicBezTo>
                        <a:pt x="53" y="51"/>
                        <a:pt x="53" y="51"/>
                        <a:pt x="53" y="51"/>
                      </a:cubicBezTo>
                      <a:close/>
                      <a:moveTo>
                        <a:pt x="55" y="52"/>
                      </a:move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5" y="52"/>
                        <a:pt x="55" y="52"/>
                        <a:pt x="55" y="52"/>
                      </a:cubicBezTo>
                      <a:close/>
                      <a:moveTo>
                        <a:pt x="68" y="58"/>
                      </a:moveTo>
                      <a:cubicBezTo>
                        <a:pt x="68" y="58"/>
                        <a:pt x="69" y="58"/>
                        <a:pt x="69" y="58"/>
                      </a:cubicBezTo>
                      <a:cubicBezTo>
                        <a:pt x="68" y="58"/>
                        <a:pt x="68" y="58"/>
                        <a:pt x="68" y="58"/>
                      </a:cubicBezTo>
                      <a:close/>
                      <a:moveTo>
                        <a:pt x="61" y="54"/>
                      </a:moveTo>
                      <a:cubicBezTo>
                        <a:pt x="61" y="54"/>
                        <a:pt x="61" y="54"/>
                        <a:pt x="60" y="54"/>
                      </a:cubicBezTo>
                      <a:cubicBezTo>
                        <a:pt x="60" y="54"/>
                        <a:pt x="60" y="54"/>
                        <a:pt x="60" y="54"/>
                      </a:cubicBezTo>
                      <a:cubicBezTo>
                        <a:pt x="61" y="54"/>
                        <a:pt x="61" y="54"/>
                        <a:pt x="61" y="54"/>
                      </a:cubicBezTo>
                      <a:close/>
                      <a:moveTo>
                        <a:pt x="69" y="57"/>
                      </a:moveTo>
                      <a:cubicBezTo>
                        <a:pt x="69" y="57"/>
                        <a:pt x="69" y="58"/>
                        <a:pt x="69" y="58"/>
                      </a:cubicBezTo>
                      <a:cubicBezTo>
                        <a:pt x="68" y="58"/>
                        <a:pt x="69" y="57"/>
                        <a:pt x="69" y="57"/>
                      </a:cubicBezTo>
                      <a:close/>
                      <a:moveTo>
                        <a:pt x="57" y="51"/>
                      </a:moveTo>
                      <a:cubicBezTo>
                        <a:pt x="57" y="51"/>
                        <a:pt x="57" y="52"/>
                        <a:pt x="57" y="52"/>
                      </a:cubicBezTo>
                      <a:cubicBezTo>
                        <a:pt x="57" y="52"/>
                        <a:pt x="57" y="52"/>
                        <a:pt x="57" y="52"/>
                      </a:cubicBezTo>
                      <a:cubicBezTo>
                        <a:pt x="57" y="52"/>
                        <a:pt x="57" y="52"/>
                        <a:pt x="57" y="52"/>
                      </a:cubicBezTo>
                      <a:cubicBezTo>
                        <a:pt x="57" y="52"/>
                        <a:pt x="57" y="51"/>
                        <a:pt x="57" y="51"/>
                      </a:cubicBezTo>
                      <a:cubicBezTo>
                        <a:pt x="57" y="51"/>
                        <a:pt x="57" y="51"/>
                        <a:pt x="57" y="51"/>
                      </a:cubicBezTo>
                      <a:close/>
                      <a:moveTo>
                        <a:pt x="50" y="48"/>
                      </a:moveTo>
                      <a:cubicBezTo>
                        <a:pt x="50" y="48"/>
                        <a:pt x="50" y="48"/>
                        <a:pt x="50" y="48"/>
                      </a:cubicBezTo>
                      <a:cubicBezTo>
                        <a:pt x="50" y="48"/>
                        <a:pt x="51" y="48"/>
                        <a:pt x="51" y="48"/>
                      </a:cubicBezTo>
                      <a:cubicBezTo>
                        <a:pt x="51" y="48"/>
                        <a:pt x="51" y="48"/>
                        <a:pt x="51" y="48"/>
                      </a:cubicBezTo>
                      <a:cubicBezTo>
                        <a:pt x="51" y="48"/>
                        <a:pt x="51" y="49"/>
                        <a:pt x="50" y="48"/>
                      </a:cubicBezTo>
                      <a:close/>
                      <a:moveTo>
                        <a:pt x="58" y="52"/>
                      </a:moveTo>
                      <a:cubicBezTo>
                        <a:pt x="58" y="52"/>
                        <a:pt x="58" y="52"/>
                        <a:pt x="58" y="52"/>
                      </a:cubicBezTo>
                      <a:cubicBezTo>
                        <a:pt x="58" y="52"/>
                        <a:pt x="58" y="52"/>
                        <a:pt x="59" y="52"/>
                      </a:cubicBezTo>
                      <a:cubicBezTo>
                        <a:pt x="58" y="52"/>
                        <a:pt x="59" y="52"/>
                        <a:pt x="59" y="52"/>
                      </a:cubicBezTo>
                      <a:cubicBezTo>
                        <a:pt x="58" y="52"/>
                        <a:pt x="58" y="52"/>
                        <a:pt x="58" y="52"/>
                      </a:cubicBezTo>
                      <a:close/>
                      <a:moveTo>
                        <a:pt x="51" y="48"/>
                      </a:moveTo>
                      <a:cubicBezTo>
                        <a:pt x="52" y="48"/>
                        <a:pt x="51" y="48"/>
                        <a:pt x="51" y="48"/>
                      </a:cubicBezTo>
                      <a:cubicBezTo>
                        <a:pt x="51" y="48"/>
                        <a:pt x="52" y="48"/>
                        <a:pt x="52" y="48"/>
                      </a:cubicBezTo>
                      <a:cubicBezTo>
                        <a:pt x="52" y="48"/>
                        <a:pt x="52" y="48"/>
                        <a:pt x="52" y="48"/>
                      </a:cubicBezTo>
                      <a:cubicBezTo>
                        <a:pt x="52" y="48"/>
                        <a:pt x="52" y="48"/>
                        <a:pt x="51" y="48"/>
                      </a:cubicBezTo>
                      <a:cubicBezTo>
                        <a:pt x="52" y="48"/>
                        <a:pt x="52" y="49"/>
                        <a:pt x="51" y="49"/>
                      </a:cubicBezTo>
                      <a:cubicBezTo>
                        <a:pt x="51" y="48"/>
                        <a:pt x="51" y="48"/>
                        <a:pt x="51" y="48"/>
                      </a:cubicBezTo>
                      <a:cubicBezTo>
                        <a:pt x="52" y="48"/>
                        <a:pt x="51" y="48"/>
                        <a:pt x="51" y="48"/>
                      </a:cubicBezTo>
                      <a:close/>
                      <a:moveTo>
                        <a:pt x="50" y="47"/>
                      </a:moveTo>
                      <a:cubicBezTo>
                        <a:pt x="50" y="47"/>
                        <a:pt x="49" y="48"/>
                        <a:pt x="49" y="48"/>
                      </a:cubicBezTo>
                      <a:cubicBezTo>
                        <a:pt x="49" y="48"/>
                        <a:pt x="49" y="48"/>
                        <a:pt x="49" y="48"/>
                      </a:cubicBezTo>
                      <a:cubicBezTo>
                        <a:pt x="49" y="47"/>
                        <a:pt x="50" y="48"/>
                        <a:pt x="50" y="47"/>
                      </a:cubicBezTo>
                      <a:close/>
                      <a:moveTo>
                        <a:pt x="53" y="49"/>
                      </a:move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3" y="49"/>
                        <a:pt x="53" y="49"/>
                        <a:pt x="52" y="49"/>
                      </a:cubicBezTo>
                      <a:cubicBezTo>
                        <a:pt x="52" y="49"/>
                        <a:pt x="53" y="49"/>
                        <a:pt x="53" y="49"/>
                      </a:cubicBezTo>
                      <a:cubicBezTo>
                        <a:pt x="53" y="49"/>
                        <a:pt x="53" y="49"/>
                        <a:pt x="53" y="49"/>
                      </a:cubicBezTo>
                      <a:close/>
                      <a:moveTo>
                        <a:pt x="61" y="52"/>
                      </a:moveTo>
                      <a:cubicBezTo>
                        <a:pt x="62" y="52"/>
                        <a:pt x="62" y="52"/>
                        <a:pt x="62" y="52"/>
                      </a:cubicBezTo>
                      <a:cubicBezTo>
                        <a:pt x="62" y="53"/>
                        <a:pt x="61" y="53"/>
                        <a:pt x="61" y="53"/>
                      </a:cubicBezTo>
                      <a:cubicBezTo>
                        <a:pt x="61" y="53"/>
                        <a:pt x="61" y="53"/>
                        <a:pt x="61" y="53"/>
                      </a:cubicBezTo>
                      <a:cubicBezTo>
                        <a:pt x="61" y="53"/>
                        <a:pt x="61" y="53"/>
                        <a:pt x="61" y="52"/>
                      </a:cubicBezTo>
                      <a:close/>
                      <a:moveTo>
                        <a:pt x="54" y="50"/>
                      </a:move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9"/>
                        <a:pt x="54" y="49"/>
                        <a:pt x="54" y="50"/>
                      </a:cubicBezTo>
                      <a:close/>
                      <a:moveTo>
                        <a:pt x="53" y="49"/>
                      </a:moveTo>
                      <a:cubicBezTo>
                        <a:pt x="53" y="48"/>
                        <a:pt x="53" y="49"/>
                        <a:pt x="53" y="48"/>
                      </a:cubicBezTo>
                      <a:cubicBezTo>
                        <a:pt x="54" y="49"/>
                        <a:pt x="53" y="49"/>
                        <a:pt x="53" y="49"/>
                      </a:cubicBezTo>
                      <a:close/>
                      <a:moveTo>
                        <a:pt x="58" y="51"/>
                      </a:moveTo>
                      <a:cubicBezTo>
                        <a:pt x="58" y="50"/>
                        <a:pt x="59" y="51"/>
                        <a:pt x="59" y="51"/>
                      </a:cubicBezTo>
                      <a:cubicBezTo>
                        <a:pt x="59" y="50"/>
                        <a:pt x="59" y="50"/>
                        <a:pt x="59" y="50"/>
                      </a:cubicBezTo>
                      <a:cubicBezTo>
                        <a:pt x="59" y="50"/>
                        <a:pt x="59" y="50"/>
                        <a:pt x="59" y="50"/>
                      </a:cubicBezTo>
                      <a:cubicBezTo>
                        <a:pt x="59" y="50"/>
                        <a:pt x="59" y="50"/>
                        <a:pt x="59" y="50"/>
                      </a:cubicBezTo>
                      <a:cubicBezTo>
                        <a:pt x="59" y="50"/>
                        <a:pt x="59" y="50"/>
                        <a:pt x="59" y="50"/>
                      </a:cubicBezTo>
                      <a:cubicBezTo>
                        <a:pt x="59" y="50"/>
                        <a:pt x="59" y="50"/>
                        <a:pt x="59" y="50"/>
                      </a:cubicBezTo>
                      <a:cubicBezTo>
                        <a:pt x="60" y="50"/>
                        <a:pt x="60" y="50"/>
                        <a:pt x="60" y="50"/>
                      </a:cubicBezTo>
                      <a:cubicBezTo>
                        <a:pt x="59" y="50"/>
                        <a:pt x="59" y="50"/>
                        <a:pt x="59" y="50"/>
                      </a:cubicBezTo>
                      <a:cubicBezTo>
                        <a:pt x="59" y="51"/>
                        <a:pt x="60" y="51"/>
                        <a:pt x="60" y="51"/>
                      </a:cubicBezTo>
                      <a:cubicBezTo>
                        <a:pt x="60" y="51"/>
                        <a:pt x="59" y="51"/>
                        <a:pt x="59" y="51"/>
                      </a:cubicBezTo>
                      <a:cubicBezTo>
                        <a:pt x="59" y="51"/>
                        <a:pt x="59" y="51"/>
                        <a:pt x="59" y="51"/>
                      </a:cubicBezTo>
                      <a:cubicBezTo>
                        <a:pt x="59" y="51"/>
                        <a:pt x="59" y="51"/>
                        <a:pt x="59" y="51"/>
                      </a:cubicBezTo>
                      <a:cubicBezTo>
                        <a:pt x="59" y="51"/>
                        <a:pt x="59" y="51"/>
                        <a:pt x="59" y="51"/>
                      </a:cubicBezTo>
                      <a:cubicBezTo>
                        <a:pt x="59" y="51"/>
                        <a:pt x="59" y="51"/>
                        <a:pt x="59" y="51"/>
                      </a:cubicBezTo>
                      <a:cubicBezTo>
                        <a:pt x="59" y="51"/>
                        <a:pt x="59" y="51"/>
                        <a:pt x="58" y="51"/>
                      </a:cubicBezTo>
                      <a:close/>
                      <a:moveTo>
                        <a:pt x="54" y="47"/>
                      </a:moveTo>
                      <a:cubicBezTo>
                        <a:pt x="54" y="48"/>
                        <a:pt x="53" y="48"/>
                        <a:pt x="53" y="48"/>
                      </a:cubicBezTo>
                      <a:cubicBezTo>
                        <a:pt x="53" y="48"/>
                        <a:pt x="54" y="48"/>
                        <a:pt x="54" y="47"/>
                      </a:cubicBezTo>
                      <a:close/>
                      <a:moveTo>
                        <a:pt x="57" y="50"/>
                      </a:moveTo>
                      <a:cubicBezTo>
                        <a:pt x="58" y="50"/>
                        <a:pt x="57" y="50"/>
                        <a:pt x="57" y="50"/>
                      </a:cubicBezTo>
                      <a:cubicBezTo>
                        <a:pt x="57" y="50"/>
                        <a:pt x="57" y="50"/>
                        <a:pt x="57" y="50"/>
                      </a:cubicBezTo>
                      <a:close/>
                      <a:moveTo>
                        <a:pt x="50" y="46"/>
                      </a:move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lose/>
                      <a:moveTo>
                        <a:pt x="59" y="50"/>
                      </a:moveTo>
                      <a:cubicBezTo>
                        <a:pt x="60" y="50"/>
                        <a:pt x="59" y="50"/>
                        <a:pt x="59" y="50"/>
                      </a:cubicBezTo>
                      <a:cubicBezTo>
                        <a:pt x="59" y="50"/>
                        <a:pt x="59" y="50"/>
                        <a:pt x="59" y="50"/>
                      </a:cubicBezTo>
                      <a:close/>
                      <a:moveTo>
                        <a:pt x="56" y="49"/>
                      </a:moveTo>
                      <a:cubicBezTo>
                        <a:pt x="56" y="49"/>
                        <a:pt x="57" y="49"/>
                        <a:pt x="57" y="49"/>
                      </a:cubicBezTo>
                      <a:cubicBezTo>
                        <a:pt x="57" y="49"/>
                        <a:pt x="57" y="49"/>
                        <a:pt x="57" y="49"/>
                      </a:cubicBezTo>
                      <a:cubicBezTo>
                        <a:pt x="57" y="49"/>
                        <a:pt x="57" y="49"/>
                        <a:pt x="57" y="49"/>
                      </a:cubicBezTo>
                      <a:cubicBezTo>
                        <a:pt x="56" y="49"/>
                        <a:pt x="57" y="49"/>
                        <a:pt x="56" y="49"/>
                      </a:cubicBezTo>
                      <a:close/>
                      <a:moveTo>
                        <a:pt x="54" y="48"/>
                      </a:moveTo>
                      <a:cubicBezTo>
                        <a:pt x="54" y="48"/>
                        <a:pt x="55" y="48"/>
                        <a:pt x="55" y="48"/>
                      </a:cubicBezTo>
                      <a:cubicBezTo>
                        <a:pt x="55" y="48"/>
                        <a:pt x="55" y="48"/>
                        <a:pt x="55" y="48"/>
                      </a:cubicBezTo>
                      <a:cubicBezTo>
                        <a:pt x="55" y="48"/>
                        <a:pt x="55" y="48"/>
                        <a:pt x="55" y="48"/>
                      </a:cubicBezTo>
                      <a:cubicBezTo>
                        <a:pt x="55" y="48"/>
                        <a:pt x="55" y="48"/>
                        <a:pt x="54" y="48"/>
                      </a:cubicBezTo>
                      <a:close/>
                      <a:moveTo>
                        <a:pt x="50" y="45"/>
                      </a:move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50" y="45"/>
                        <a:pt x="50" y="45"/>
                        <a:pt x="50" y="45"/>
                      </a:cubicBezTo>
                      <a:cubicBezTo>
                        <a:pt x="50" y="45"/>
                        <a:pt x="50" y="45"/>
                        <a:pt x="50" y="45"/>
                      </a:cubicBezTo>
                      <a:close/>
                      <a:moveTo>
                        <a:pt x="51" y="45"/>
                      </a:moveTo>
                      <a:cubicBezTo>
                        <a:pt x="50" y="45"/>
                        <a:pt x="51" y="45"/>
                        <a:pt x="51" y="45"/>
                      </a:cubicBezTo>
                      <a:cubicBezTo>
                        <a:pt x="51" y="46"/>
                        <a:pt x="51" y="45"/>
                        <a:pt x="51" y="45"/>
                      </a:cubicBezTo>
                      <a:close/>
                      <a:moveTo>
                        <a:pt x="49" y="45"/>
                      </a:moveTo>
                      <a:cubicBezTo>
                        <a:pt x="49" y="45"/>
                        <a:pt x="50" y="45"/>
                        <a:pt x="50" y="45"/>
                      </a:cubicBezTo>
                      <a:cubicBezTo>
                        <a:pt x="50" y="45"/>
                        <a:pt x="50" y="45"/>
                        <a:pt x="50" y="45"/>
                      </a:cubicBezTo>
                      <a:cubicBezTo>
                        <a:pt x="49" y="45"/>
                        <a:pt x="50" y="45"/>
                        <a:pt x="49" y="45"/>
                      </a:cubicBezTo>
                      <a:close/>
                      <a:moveTo>
                        <a:pt x="63" y="51"/>
                      </a:moveTo>
                      <a:cubicBezTo>
                        <a:pt x="63" y="51"/>
                        <a:pt x="63" y="51"/>
                        <a:pt x="63" y="51"/>
                      </a:cubicBezTo>
                      <a:cubicBezTo>
                        <a:pt x="63" y="51"/>
                        <a:pt x="63" y="51"/>
                        <a:pt x="63" y="51"/>
                      </a:cubicBezTo>
                      <a:close/>
                      <a:moveTo>
                        <a:pt x="62" y="50"/>
                      </a:moveTo>
                      <a:cubicBezTo>
                        <a:pt x="62" y="50"/>
                        <a:pt x="62" y="50"/>
                        <a:pt x="62" y="50"/>
                      </a:cubicBezTo>
                      <a:cubicBezTo>
                        <a:pt x="62" y="50"/>
                        <a:pt x="62" y="50"/>
                        <a:pt x="62" y="50"/>
                      </a:cubicBezTo>
                      <a:cubicBezTo>
                        <a:pt x="62" y="50"/>
                        <a:pt x="62" y="50"/>
                        <a:pt x="62" y="50"/>
                      </a:cubicBezTo>
                      <a:cubicBezTo>
                        <a:pt x="62" y="50"/>
                        <a:pt x="61" y="50"/>
                        <a:pt x="61" y="50"/>
                      </a:cubicBezTo>
                      <a:cubicBezTo>
                        <a:pt x="61" y="50"/>
                        <a:pt x="61" y="50"/>
                        <a:pt x="62" y="50"/>
                      </a:cubicBezTo>
                      <a:close/>
                      <a:moveTo>
                        <a:pt x="62" y="50"/>
                      </a:moveTo>
                      <a:cubicBezTo>
                        <a:pt x="62" y="50"/>
                        <a:pt x="62" y="50"/>
                        <a:pt x="62" y="50"/>
                      </a:cubicBezTo>
                      <a:cubicBezTo>
                        <a:pt x="62" y="50"/>
                        <a:pt x="62" y="50"/>
                        <a:pt x="62" y="50"/>
                      </a:cubicBezTo>
                      <a:cubicBezTo>
                        <a:pt x="62" y="50"/>
                        <a:pt x="62" y="50"/>
                        <a:pt x="62" y="50"/>
                      </a:cubicBezTo>
                      <a:close/>
                      <a:moveTo>
                        <a:pt x="61" y="49"/>
                      </a:moveTo>
                      <a:cubicBezTo>
                        <a:pt x="61" y="49"/>
                        <a:pt x="61" y="49"/>
                        <a:pt x="61" y="49"/>
                      </a:cubicBezTo>
                      <a:cubicBezTo>
                        <a:pt x="61" y="49"/>
                        <a:pt x="61" y="49"/>
                        <a:pt x="61" y="49"/>
                      </a:cubicBezTo>
                      <a:cubicBezTo>
                        <a:pt x="61" y="50"/>
                        <a:pt x="61" y="49"/>
                        <a:pt x="61" y="49"/>
                      </a:cubicBezTo>
                      <a:cubicBezTo>
                        <a:pt x="60" y="49"/>
                        <a:pt x="61" y="49"/>
                        <a:pt x="61" y="49"/>
                      </a:cubicBezTo>
                      <a:close/>
                      <a:moveTo>
                        <a:pt x="67" y="52"/>
                      </a:moveTo>
                      <a:cubicBezTo>
                        <a:pt x="67" y="52"/>
                        <a:pt x="67" y="52"/>
                        <a:pt x="67" y="52"/>
                      </a:cubicBezTo>
                      <a:cubicBezTo>
                        <a:pt x="67" y="52"/>
                        <a:pt x="67" y="52"/>
                        <a:pt x="67" y="52"/>
                      </a:cubicBezTo>
                      <a:close/>
                      <a:moveTo>
                        <a:pt x="54" y="46"/>
                      </a:moveTo>
                      <a:cubicBezTo>
                        <a:pt x="53" y="46"/>
                        <a:pt x="53" y="46"/>
                        <a:pt x="53" y="46"/>
                      </a:cubicBezTo>
                      <a:cubicBezTo>
                        <a:pt x="53" y="46"/>
                        <a:pt x="53" y="46"/>
                        <a:pt x="53" y="46"/>
                      </a:cubicBezTo>
                      <a:cubicBezTo>
                        <a:pt x="53" y="46"/>
                        <a:pt x="53" y="46"/>
                        <a:pt x="54" y="46"/>
                      </a:cubicBezTo>
                      <a:cubicBezTo>
                        <a:pt x="53" y="46"/>
                        <a:pt x="54" y="46"/>
                        <a:pt x="54" y="46"/>
                      </a:cubicBezTo>
                      <a:close/>
                      <a:moveTo>
                        <a:pt x="50" y="44"/>
                      </a:moveTo>
                      <a:cubicBezTo>
                        <a:pt x="50" y="44"/>
                        <a:pt x="50" y="44"/>
                        <a:pt x="50" y="44"/>
                      </a:cubicBezTo>
                      <a:cubicBezTo>
                        <a:pt x="51" y="44"/>
                        <a:pt x="50" y="44"/>
                        <a:pt x="50" y="44"/>
                      </a:cubicBezTo>
                      <a:close/>
                      <a:moveTo>
                        <a:pt x="51" y="44"/>
                      </a:moveTo>
                      <a:cubicBezTo>
                        <a:pt x="50" y="44"/>
                        <a:pt x="51" y="44"/>
                        <a:pt x="51" y="44"/>
                      </a:cubicBezTo>
                      <a:cubicBezTo>
                        <a:pt x="51" y="44"/>
                        <a:pt x="51" y="44"/>
                        <a:pt x="51" y="44"/>
                      </a:cubicBezTo>
                      <a:close/>
                      <a:moveTo>
                        <a:pt x="54" y="46"/>
                      </a:moveTo>
                      <a:cubicBezTo>
                        <a:pt x="53" y="46"/>
                        <a:pt x="54" y="45"/>
                        <a:pt x="54" y="45"/>
                      </a:cubicBezTo>
                      <a:cubicBezTo>
                        <a:pt x="54" y="45"/>
                        <a:pt x="54" y="46"/>
                        <a:pt x="54" y="46"/>
                      </a:cubicBezTo>
                      <a:close/>
                      <a:moveTo>
                        <a:pt x="51" y="44"/>
                      </a:moveTo>
                      <a:cubicBezTo>
                        <a:pt x="52" y="44"/>
                        <a:pt x="52" y="45"/>
                        <a:pt x="52" y="45"/>
                      </a:cubicBezTo>
                      <a:cubicBezTo>
                        <a:pt x="52" y="44"/>
                        <a:pt x="52" y="45"/>
                        <a:pt x="52" y="44"/>
                      </a:cubicBezTo>
                      <a:cubicBezTo>
                        <a:pt x="52" y="45"/>
                        <a:pt x="52" y="45"/>
                        <a:pt x="52" y="45"/>
                      </a:cubicBezTo>
                      <a:cubicBezTo>
                        <a:pt x="52" y="45"/>
                        <a:pt x="51" y="45"/>
                        <a:pt x="51" y="44"/>
                      </a:cubicBezTo>
                      <a:close/>
                      <a:moveTo>
                        <a:pt x="62" y="48"/>
                      </a:moveTo>
                      <a:cubicBezTo>
                        <a:pt x="62" y="48"/>
                        <a:pt x="62" y="48"/>
                        <a:pt x="63" y="48"/>
                      </a:cubicBezTo>
                      <a:cubicBezTo>
                        <a:pt x="62" y="48"/>
                        <a:pt x="63" y="48"/>
                        <a:pt x="62" y="49"/>
                      </a:cubicBezTo>
                      <a:cubicBezTo>
                        <a:pt x="62" y="48"/>
                        <a:pt x="62" y="48"/>
                        <a:pt x="62" y="48"/>
                      </a:cubicBezTo>
                      <a:cubicBezTo>
                        <a:pt x="62" y="48"/>
                        <a:pt x="62" y="48"/>
                        <a:pt x="62" y="48"/>
                      </a:cubicBezTo>
                      <a:close/>
                      <a:moveTo>
                        <a:pt x="62" y="48"/>
                      </a:moveTo>
                      <a:cubicBezTo>
                        <a:pt x="62" y="48"/>
                        <a:pt x="62" y="48"/>
                        <a:pt x="62" y="47"/>
                      </a:cubicBezTo>
                      <a:cubicBezTo>
                        <a:pt x="63" y="48"/>
                        <a:pt x="63" y="48"/>
                        <a:pt x="63" y="48"/>
                      </a:cubicBezTo>
                      <a:cubicBezTo>
                        <a:pt x="63" y="48"/>
                        <a:pt x="62" y="48"/>
                        <a:pt x="62" y="48"/>
                      </a:cubicBezTo>
                      <a:cubicBezTo>
                        <a:pt x="62" y="48"/>
                        <a:pt x="62" y="48"/>
                        <a:pt x="62" y="48"/>
                      </a:cubicBezTo>
                      <a:close/>
                      <a:moveTo>
                        <a:pt x="58" y="45"/>
                      </a:moveTo>
                      <a:cubicBezTo>
                        <a:pt x="58" y="45"/>
                        <a:pt x="58" y="45"/>
                        <a:pt x="58" y="45"/>
                      </a:cubicBezTo>
                      <a:cubicBezTo>
                        <a:pt x="57" y="45"/>
                        <a:pt x="58" y="45"/>
                        <a:pt x="58" y="45"/>
                      </a:cubicBezTo>
                      <a:close/>
                      <a:moveTo>
                        <a:pt x="70" y="50"/>
                      </a:moveTo>
                      <a:cubicBezTo>
                        <a:pt x="70" y="50"/>
                        <a:pt x="69" y="50"/>
                        <a:pt x="70" y="50"/>
                      </a:cubicBezTo>
                      <a:cubicBezTo>
                        <a:pt x="69" y="50"/>
                        <a:pt x="69" y="50"/>
                        <a:pt x="70" y="50"/>
                      </a:cubicBezTo>
                      <a:close/>
                      <a:moveTo>
                        <a:pt x="63" y="47"/>
                      </a:moveTo>
                      <a:cubicBezTo>
                        <a:pt x="62" y="47"/>
                        <a:pt x="62" y="47"/>
                        <a:pt x="62" y="47"/>
                      </a:cubicBezTo>
                      <a:cubicBezTo>
                        <a:pt x="62" y="46"/>
                        <a:pt x="62" y="46"/>
                        <a:pt x="63" y="46"/>
                      </a:cubicBezTo>
                      <a:lnTo>
                        <a:pt x="63" y="47"/>
                      </a:lnTo>
                      <a:close/>
                      <a:moveTo>
                        <a:pt x="63" y="46"/>
                      </a:moveTo>
                      <a:cubicBezTo>
                        <a:pt x="63" y="46"/>
                        <a:pt x="63" y="46"/>
                        <a:pt x="63" y="47"/>
                      </a:cubicBezTo>
                      <a:cubicBezTo>
                        <a:pt x="63" y="46"/>
                        <a:pt x="63" y="46"/>
                        <a:pt x="63" y="46"/>
                      </a:cubicBezTo>
                      <a:cubicBezTo>
                        <a:pt x="63" y="46"/>
                        <a:pt x="63" y="46"/>
                        <a:pt x="63" y="46"/>
                      </a:cubicBezTo>
                      <a:close/>
                      <a:moveTo>
                        <a:pt x="70" y="48"/>
                      </a:moveTo>
                      <a:cubicBezTo>
                        <a:pt x="70" y="48"/>
                        <a:pt x="70" y="48"/>
                        <a:pt x="70" y="48"/>
                      </a:cubicBezTo>
                      <a:cubicBezTo>
                        <a:pt x="71" y="48"/>
                        <a:pt x="70" y="48"/>
                        <a:pt x="70" y="49"/>
                      </a:cubicBezTo>
                      <a:cubicBezTo>
                        <a:pt x="70" y="49"/>
                        <a:pt x="70" y="48"/>
                        <a:pt x="70" y="48"/>
                      </a:cubicBezTo>
                      <a:close/>
                      <a:moveTo>
                        <a:pt x="62" y="45"/>
                      </a:moveTo>
                      <a:cubicBezTo>
                        <a:pt x="62" y="45"/>
                        <a:pt x="62" y="45"/>
                        <a:pt x="62" y="45"/>
                      </a:cubicBezTo>
                      <a:cubicBezTo>
                        <a:pt x="63" y="45"/>
                        <a:pt x="62" y="45"/>
                        <a:pt x="62" y="45"/>
                      </a:cubicBezTo>
                      <a:close/>
                      <a:moveTo>
                        <a:pt x="64" y="46"/>
                      </a:moveTo>
                      <a:cubicBezTo>
                        <a:pt x="64" y="46"/>
                        <a:pt x="64" y="46"/>
                        <a:pt x="64" y="46"/>
                      </a:cubicBezTo>
                      <a:cubicBezTo>
                        <a:pt x="64" y="46"/>
                        <a:pt x="64" y="46"/>
                        <a:pt x="64" y="46"/>
                      </a:cubicBezTo>
                      <a:close/>
                      <a:moveTo>
                        <a:pt x="63" y="46"/>
                      </a:moveTo>
                      <a:cubicBezTo>
                        <a:pt x="63" y="45"/>
                        <a:pt x="64" y="45"/>
                        <a:pt x="63" y="46"/>
                      </a:cubicBezTo>
                      <a:close/>
                      <a:moveTo>
                        <a:pt x="72" y="49"/>
                      </a:moveTo>
                      <a:cubicBezTo>
                        <a:pt x="72" y="49"/>
                        <a:pt x="72" y="49"/>
                        <a:pt x="72" y="49"/>
                      </a:cubicBezTo>
                      <a:cubicBezTo>
                        <a:pt x="72" y="49"/>
                        <a:pt x="73" y="48"/>
                        <a:pt x="72" y="49"/>
                      </a:cubicBezTo>
                      <a:close/>
                      <a:moveTo>
                        <a:pt x="59" y="43"/>
                      </a:moveTo>
                      <a:cubicBezTo>
                        <a:pt x="60" y="43"/>
                        <a:pt x="60" y="43"/>
                        <a:pt x="59" y="43"/>
                      </a:cubicBezTo>
                      <a:cubicBezTo>
                        <a:pt x="59" y="43"/>
                        <a:pt x="59" y="43"/>
                        <a:pt x="59" y="43"/>
                      </a:cubicBezTo>
                      <a:close/>
                      <a:moveTo>
                        <a:pt x="58" y="40"/>
                      </a:moveTo>
                      <a:cubicBezTo>
                        <a:pt x="58" y="41"/>
                        <a:pt x="58" y="41"/>
                        <a:pt x="58" y="41"/>
                      </a:cubicBezTo>
                      <a:cubicBezTo>
                        <a:pt x="57" y="41"/>
                        <a:pt x="58" y="40"/>
                        <a:pt x="58" y="40"/>
                      </a:cubicBezTo>
                      <a:close/>
                      <a:moveTo>
                        <a:pt x="68" y="44"/>
                      </a:moveTo>
                      <a:cubicBezTo>
                        <a:pt x="68" y="44"/>
                        <a:pt x="68" y="44"/>
                        <a:pt x="68" y="44"/>
                      </a:cubicBezTo>
                      <a:cubicBezTo>
                        <a:pt x="67" y="44"/>
                        <a:pt x="67" y="44"/>
                        <a:pt x="68" y="44"/>
                      </a:cubicBezTo>
                      <a:close/>
                      <a:moveTo>
                        <a:pt x="65" y="42"/>
                      </a:moveTo>
                      <a:cubicBezTo>
                        <a:pt x="65" y="43"/>
                        <a:pt x="65" y="43"/>
                        <a:pt x="65" y="43"/>
                      </a:cubicBezTo>
                      <a:cubicBezTo>
                        <a:pt x="64" y="43"/>
                        <a:pt x="65" y="42"/>
                        <a:pt x="65" y="42"/>
                      </a:cubicBezTo>
                      <a:close/>
                      <a:moveTo>
                        <a:pt x="56" y="39"/>
                      </a:moveTo>
                      <a:cubicBezTo>
                        <a:pt x="56" y="39"/>
                        <a:pt x="56" y="39"/>
                        <a:pt x="56" y="39"/>
                      </a:cubicBezTo>
                      <a:cubicBezTo>
                        <a:pt x="56" y="39"/>
                        <a:pt x="56" y="39"/>
                        <a:pt x="56" y="39"/>
                      </a:cubicBezTo>
                      <a:cubicBezTo>
                        <a:pt x="56" y="39"/>
                        <a:pt x="56" y="39"/>
                        <a:pt x="56" y="39"/>
                      </a:cubicBezTo>
                      <a:close/>
                      <a:moveTo>
                        <a:pt x="58" y="40"/>
                      </a:moveTo>
                      <a:cubicBezTo>
                        <a:pt x="58" y="40"/>
                        <a:pt x="58" y="39"/>
                        <a:pt x="58" y="39"/>
                      </a:cubicBezTo>
                      <a:cubicBezTo>
                        <a:pt x="58" y="39"/>
                        <a:pt x="58" y="40"/>
                        <a:pt x="58" y="40"/>
                      </a:cubicBezTo>
                      <a:close/>
                      <a:moveTo>
                        <a:pt x="55" y="38"/>
                      </a:moveTo>
                      <a:cubicBezTo>
                        <a:pt x="55" y="38"/>
                        <a:pt x="55" y="38"/>
                        <a:pt x="54" y="38"/>
                      </a:cubicBezTo>
                      <a:cubicBezTo>
                        <a:pt x="55" y="38"/>
                        <a:pt x="55" y="38"/>
                        <a:pt x="55" y="38"/>
                      </a:cubicBezTo>
                      <a:cubicBezTo>
                        <a:pt x="55" y="38"/>
                        <a:pt x="55" y="38"/>
                        <a:pt x="55" y="38"/>
                      </a:cubicBezTo>
                      <a:close/>
                      <a:moveTo>
                        <a:pt x="68" y="43"/>
                      </a:moveTo>
                      <a:cubicBezTo>
                        <a:pt x="68" y="43"/>
                        <a:pt x="68" y="43"/>
                        <a:pt x="68" y="43"/>
                      </a:cubicBezTo>
                      <a:cubicBezTo>
                        <a:pt x="68" y="43"/>
                        <a:pt x="68" y="42"/>
                        <a:pt x="68" y="43"/>
                      </a:cubicBezTo>
                      <a:close/>
                      <a:moveTo>
                        <a:pt x="53" y="36"/>
                      </a:moveTo>
                      <a:cubicBezTo>
                        <a:pt x="53" y="36"/>
                        <a:pt x="53" y="37"/>
                        <a:pt x="53" y="37"/>
                      </a:cubicBezTo>
                      <a:cubicBezTo>
                        <a:pt x="52" y="36"/>
                        <a:pt x="53" y="36"/>
                        <a:pt x="53" y="36"/>
                      </a:cubicBezTo>
                      <a:close/>
                      <a:moveTo>
                        <a:pt x="58" y="38"/>
                      </a:moveTo>
                      <a:cubicBezTo>
                        <a:pt x="57" y="38"/>
                        <a:pt x="58" y="38"/>
                        <a:pt x="58" y="38"/>
                      </a:cubicBezTo>
                      <a:cubicBezTo>
                        <a:pt x="58" y="38"/>
                        <a:pt x="58" y="38"/>
                        <a:pt x="58" y="38"/>
                      </a:cubicBezTo>
                      <a:close/>
                      <a:moveTo>
                        <a:pt x="68" y="38"/>
                      </a:moveTo>
                      <a:cubicBezTo>
                        <a:pt x="67" y="38"/>
                        <a:pt x="68" y="38"/>
                        <a:pt x="68" y="38"/>
                      </a:cubicBezTo>
                      <a:cubicBezTo>
                        <a:pt x="68" y="38"/>
                        <a:pt x="68" y="38"/>
                        <a:pt x="68" y="38"/>
                      </a:cubicBezTo>
                      <a:close/>
                      <a:moveTo>
                        <a:pt x="60" y="31"/>
                      </a:moveTo>
                      <a:cubicBezTo>
                        <a:pt x="60" y="30"/>
                        <a:pt x="60" y="30"/>
                        <a:pt x="60" y="30"/>
                      </a:cubicBezTo>
                      <a:cubicBezTo>
                        <a:pt x="60" y="30"/>
                        <a:pt x="60" y="30"/>
                        <a:pt x="60" y="31"/>
                      </a:cubicBezTo>
                      <a:close/>
                      <a:moveTo>
                        <a:pt x="68" y="33"/>
                      </a:moveTo>
                      <a:cubicBezTo>
                        <a:pt x="68" y="33"/>
                        <a:pt x="68" y="32"/>
                        <a:pt x="68" y="32"/>
                      </a:cubicBezTo>
                      <a:cubicBezTo>
                        <a:pt x="69" y="32"/>
                        <a:pt x="68" y="33"/>
                        <a:pt x="68" y="33"/>
                      </a:cubicBezTo>
                      <a:close/>
                      <a:moveTo>
                        <a:pt x="59" y="29"/>
                      </a:moveTo>
                      <a:cubicBezTo>
                        <a:pt x="60" y="29"/>
                        <a:pt x="60" y="29"/>
                        <a:pt x="60" y="29"/>
                      </a:cubicBezTo>
                      <a:cubicBezTo>
                        <a:pt x="60" y="29"/>
                        <a:pt x="60" y="29"/>
                        <a:pt x="60" y="29"/>
                      </a:cubicBezTo>
                      <a:cubicBezTo>
                        <a:pt x="60" y="29"/>
                        <a:pt x="60" y="29"/>
                        <a:pt x="60" y="29"/>
                      </a:cubicBezTo>
                      <a:cubicBezTo>
                        <a:pt x="60" y="29"/>
                        <a:pt x="59" y="29"/>
                        <a:pt x="59" y="29"/>
                      </a:cubicBezTo>
                      <a:close/>
                      <a:moveTo>
                        <a:pt x="61" y="26"/>
                      </a:moveTo>
                      <a:cubicBezTo>
                        <a:pt x="61" y="25"/>
                        <a:pt x="61" y="25"/>
                        <a:pt x="61" y="25"/>
                      </a:cubicBezTo>
                      <a:cubicBezTo>
                        <a:pt x="62" y="26"/>
                        <a:pt x="61" y="26"/>
                        <a:pt x="61" y="26"/>
                      </a:cubicBezTo>
                      <a:close/>
                      <a:moveTo>
                        <a:pt x="59" y="24"/>
                      </a:moveTo>
                      <a:cubicBezTo>
                        <a:pt x="58" y="23"/>
                        <a:pt x="58" y="23"/>
                        <a:pt x="59" y="23"/>
                      </a:cubicBezTo>
                      <a:cubicBezTo>
                        <a:pt x="59" y="23"/>
                        <a:pt x="59" y="23"/>
                        <a:pt x="59" y="24"/>
                      </a:cubicBezTo>
                      <a:close/>
                      <a:moveTo>
                        <a:pt x="59" y="22"/>
                      </a:moveTo>
                      <a:cubicBezTo>
                        <a:pt x="59" y="22"/>
                        <a:pt x="59" y="22"/>
                        <a:pt x="59" y="22"/>
                      </a:cubicBezTo>
                      <a:cubicBezTo>
                        <a:pt x="59" y="22"/>
                        <a:pt x="60" y="22"/>
                        <a:pt x="59" y="22"/>
                      </a:cubicBezTo>
                      <a:close/>
                      <a:moveTo>
                        <a:pt x="59" y="22"/>
                      </a:moveTo>
                      <a:cubicBezTo>
                        <a:pt x="59" y="22"/>
                        <a:pt x="59" y="22"/>
                        <a:pt x="59" y="22"/>
                      </a:cubicBezTo>
                      <a:cubicBezTo>
                        <a:pt x="59" y="21"/>
                        <a:pt x="59" y="21"/>
                        <a:pt x="59" y="21"/>
                      </a:cubicBezTo>
                      <a:cubicBezTo>
                        <a:pt x="60" y="21"/>
                        <a:pt x="59" y="22"/>
                        <a:pt x="59" y="22"/>
                      </a:cubicBezTo>
                      <a:close/>
                      <a:moveTo>
                        <a:pt x="61" y="22"/>
                      </a:moveTo>
                      <a:cubicBezTo>
                        <a:pt x="61" y="22"/>
                        <a:pt x="61" y="22"/>
                        <a:pt x="62" y="22"/>
                      </a:cubicBezTo>
                      <a:cubicBezTo>
                        <a:pt x="62" y="22"/>
                        <a:pt x="61" y="22"/>
                        <a:pt x="61" y="22"/>
                      </a:cubicBezTo>
                      <a:cubicBezTo>
                        <a:pt x="61" y="22"/>
                        <a:pt x="61" y="22"/>
                        <a:pt x="61" y="22"/>
                      </a:cubicBezTo>
                      <a:close/>
                      <a:moveTo>
                        <a:pt x="66" y="22"/>
                      </a:moveTo>
                      <a:cubicBezTo>
                        <a:pt x="66" y="22"/>
                        <a:pt x="66" y="22"/>
                        <a:pt x="66" y="23"/>
                      </a:cubicBezTo>
                      <a:cubicBezTo>
                        <a:pt x="65" y="22"/>
                        <a:pt x="66" y="22"/>
                        <a:pt x="66" y="22"/>
                      </a:cubicBezTo>
                      <a:close/>
                      <a:moveTo>
                        <a:pt x="60" y="19"/>
                      </a:moveTo>
                      <a:cubicBezTo>
                        <a:pt x="60" y="18"/>
                        <a:pt x="61" y="18"/>
                        <a:pt x="60" y="19"/>
                      </a:cubicBezTo>
                      <a:cubicBezTo>
                        <a:pt x="60" y="19"/>
                        <a:pt x="60" y="20"/>
                        <a:pt x="60" y="20"/>
                      </a:cubicBezTo>
                      <a:cubicBezTo>
                        <a:pt x="60" y="19"/>
                        <a:pt x="60" y="19"/>
                        <a:pt x="60" y="19"/>
                      </a:cubicBezTo>
                      <a:close/>
                      <a:moveTo>
                        <a:pt x="67" y="21"/>
                      </a:moveTo>
                      <a:cubicBezTo>
                        <a:pt x="67" y="21"/>
                        <a:pt x="67" y="21"/>
                        <a:pt x="67" y="21"/>
                      </a:cubicBezTo>
                      <a:cubicBezTo>
                        <a:pt x="66" y="21"/>
                        <a:pt x="67" y="21"/>
                        <a:pt x="67" y="21"/>
                      </a:cubicBezTo>
                      <a:close/>
                      <a:moveTo>
                        <a:pt x="60" y="18"/>
                      </a:moveTo>
                      <a:cubicBezTo>
                        <a:pt x="60" y="18"/>
                        <a:pt x="61" y="17"/>
                        <a:pt x="60" y="17"/>
                      </a:cubicBezTo>
                      <a:cubicBezTo>
                        <a:pt x="61" y="17"/>
                        <a:pt x="60" y="18"/>
                        <a:pt x="60" y="18"/>
                      </a:cubicBezTo>
                      <a:close/>
                      <a:moveTo>
                        <a:pt x="60" y="15"/>
                      </a:moveTo>
                      <a:cubicBezTo>
                        <a:pt x="60" y="15"/>
                        <a:pt x="60" y="15"/>
                        <a:pt x="60" y="15"/>
                      </a:cubicBezTo>
                      <a:cubicBezTo>
                        <a:pt x="60" y="15"/>
                        <a:pt x="60" y="15"/>
                        <a:pt x="60" y="15"/>
                      </a:cubicBezTo>
                      <a:cubicBezTo>
                        <a:pt x="59" y="15"/>
                        <a:pt x="59" y="15"/>
                        <a:pt x="60" y="15"/>
                      </a:cubicBezTo>
                      <a:close/>
                      <a:moveTo>
                        <a:pt x="60" y="15"/>
                      </a:moveTo>
                      <a:cubicBezTo>
                        <a:pt x="60" y="15"/>
                        <a:pt x="60" y="15"/>
                        <a:pt x="60" y="15"/>
                      </a:cubicBezTo>
                      <a:cubicBezTo>
                        <a:pt x="60" y="15"/>
                        <a:pt x="60" y="15"/>
                        <a:pt x="60" y="15"/>
                      </a:cubicBezTo>
                      <a:close/>
                      <a:moveTo>
                        <a:pt x="62" y="15"/>
                      </a:moveTo>
                      <a:cubicBezTo>
                        <a:pt x="62" y="15"/>
                        <a:pt x="63" y="15"/>
                        <a:pt x="63" y="15"/>
                      </a:cubicBezTo>
                      <a:cubicBezTo>
                        <a:pt x="63" y="15"/>
                        <a:pt x="63" y="15"/>
                        <a:pt x="63" y="16"/>
                      </a:cubicBezTo>
                      <a:cubicBezTo>
                        <a:pt x="63" y="16"/>
                        <a:pt x="63" y="15"/>
                        <a:pt x="63" y="15"/>
                      </a:cubicBezTo>
                      <a:cubicBezTo>
                        <a:pt x="63" y="15"/>
                        <a:pt x="63" y="15"/>
                        <a:pt x="63" y="16"/>
                      </a:cubicBezTo>
                      <a:cubicBezTo>
                        <a:pt x="62" y="15"/>
                        <a:pt x="63" y="15"/>
                        <a:pt x="62" y="15"/>
                      </a:cubicBezTo>
                      <a:close/>
                      <a:moveTo>
                        <a:pt x="72" y="18"/>
                      </a:moveTo>
                      <a:cubicBezTo>
                        <a:pt x="73" y="18"/>
                        <a:pt x="72" y="18"/>
                        <a:pt x="72" y="18"/>
                      </a:cubicBezTo>
                      <a:cubicBezTo>
                        <a:pt x="72" y="18"/>
                        <a:pt x="72" y="18"/>
                        <a:pt x="72" y="18"/>
                      </a:cubicBezTo>
                      <a:close/>
                      <a:moveTo>
                        <a:pt x="64" y="15"/>
                      </a:moveTo>
                      <a:cubicBezTo>
                        <a:pt x="65" y="15"/>
                        <a:pt x="64" y="15"/>
                        <a:pt x="64" y="15"/>
                      </a:cubicBezTo>
                      <a:cubicBezTo>
                        <a:pt x="64" y="15"/>
                        <a:pt x="64" y="15"/>
                        <a:pt x="64" y="15"/>
                      </a:cubicBezTo>
                      <a:close/>
                      <a:moveTo>
                        <a:pt x="61" y="15"/>
                      </a:moveTo>
                      <a:cubicBezTo>
                        <a:pt x="61" y="15"/>
                        <a:pt x="61" y="14"/>
                        <a:pt x="62" y="14"/>
                      </a:cubicBezTo>
                      <a:cubicBezTo>
                        <a:pt x="62" y="15"/>
                        <a:pt x="62" y="15"/>
                        <a:pt x="61" y="15"/>
                      </a:cubicBezTo>
                      <a:close/>
                      <a:moveTo>
                        <a:pt x="63" y="14"/>
                      </a:moveTo>
                      <a:cubicBezTo>
                        <a:pt x="63" y="15"/>
                        <a:pt x="62" y="15"/>
                        <a:pt x="62" y="15"/>
                      </a:cubicBezTo>
                      <a:cubicBezTo>
                        <a:pt x="62" y="14"/>
                        <a:pt x="62" y="14"/>
                        <a:pt x="62" y="14"/>
                      </a:cubicBezTo>
                      <a:cubicBezTo>
                        <a:pt x="63" y="14"/>
                        <a:pt x="62" y="14"/>
                        <a:pt x="63" y="14"/>
                      </a:cubicBezTo>
                      <a:close/>
                      <a:moveTo>
                        <a:pt x="65" y="14"/>
                      </a:moveTo>
                      <a:cubicBezTo>
                        <a:pt x="65" y="14"/>
                        <a:pt x="65" y="14"/>
                        <a:pt x="65" y="15"/>
                      </a:cubicBezTo>
                      <a:cubicBezTo>
                        <a:pt x="64" y="14"/>
                        <a:pt x="64" y="14"/>
                        <a:pt x="65" y="14"/>
                      </a:cubicBezTo>
                      <a:close/>
                      <a:moveTo>
                        <a:pt x="64" y="14"/>
                      </a:moveTo>
                      <a:cubicBezTo>
                        <a:pt x="64" y="14"/>
                        <a:pt x="64" y="14"/>
                        <a:pt x="64" y="14"/>
                      </a:cubicBezTo>
                      <a:cubicBezTo>
                        <a:pt x="64" y="14"/>
                        <a:pt x="64" y="14"/>
                        <a:pt x="64" y="14"/>
                      </a:cubicBezTo>
                      <a:close/>
                      <a:moveTo>
                        <a:pt x="62" y="13"/>
                      </a:moveTo>
                      <a:cubicBezTo>
                        <a:pt x="63" y="13"/>
                        <a:pt x="63" y="14"/>
                        <a:pt x="63" y="14"/>
                      </a:cubicBezTo>
                      <a:cubicBezTo>
                        <a:pt x="62" y="14"/>
                        <a:pt x="62" y="14"/>
                        <a:pt x="62" y="14"/>
                      </a:cubicBezTo>
                      <a:cubicBezTo>
                        <a:pt x="62" y="14"/>
                        <a:pt x="62" y="13"/>
                        <a:pt x="62" y="13"/>
                      </a:cubicBezTo>
                      <a:cubicBezTo>
                        <a:pt x="62" y="13"/>
                        <a:pt x="62" y="14"/>
                        <a:pt x="62" y="13"/>
                      </a:cubicBezTo>
                      <a:close/>
                      <a:moveTo>
                        <a:pt x="61" y="12"/>
                      </a:moveTo>
                      <a:cubicBezTo>
                        <a:pt x="61" y="12"/>
                        <a:pt x="61" y="12"/>
                        <a:pt x="61" y="13"/>
                      </a:cubicBezTo>
                      <a:cubicBezTo>
                        <a:pt x="61" y="12"/>
                        <a:pt x="60" y="12"/>
                        <a:pt x="61" y="12"/>
                      </a:cubicBezTo>
                      <a:close/>
                      <a:moveTo>
                        <a:pt x="73" y="15"/>
                      </a:moveTo>
                      <a:cubicBezTo>
                        <a:pt x="74" y="15"/>
                        <a:pt x="74" y="15"/>
                        <a:pt x="74" y="15"/>
                      </a:cubicBezTo>
                      <a:cubicBezTo>
                        <a:pt x="73" y="15"/>
                        <a:pt x="73" y="15"/>
                        <a:pt x="73" y="15"/>
                      </a:cubicBezTo>
                      <a:close/>
                      <a:moveTo>
                        <a:pt x="74" y="14"/>
                      </a:moveTo>
                      <a:cubicBezTo>
                        <a:pt x="74" y="14"/>
                        <a:pt x="74" y="14"/>
                        <a:pt x="74" y="14"/>
                      </a:cubicBezTo>
                      <a:cubicBezTo>
                        <a:pt x="74" y="14"/>
                        <a:pt x="74" y="14"/>
                        <a:pt x="74" y="14"/>
                      </a:cubicBezTo>
                      <a:close/>
                      <a:moveTo>
                        <a:pt x="63" y="11"/>
                      </a:moveTo>
                      <a:cubicBezTo>
                        <a:pt x="63" y="10"/>
                        <a:pt x="63" y="9"/>
                        <a:pt x="63" y="9"/>
                      </a:cubicBezTo>
                      <a:cubicBezTo>
                        <a:pt x="63" y="8"/>
                        <a:pt x="63" y="7"/>
                        <a:pt x="64" y="7"/>
                      </a:cubicBezTo>
                      <a:cubicBezTo>
                        <a:pt x="63" y="8"/>
                        <a:pt x="63" y="9"/>
                        <a:pt x="63" y="11"/>
                      </a:cubicBezTo>
                      <a:close/>
                      <a:moveTo>
                        <a:pt x="60" y="10"/>
                      </a:moveTo>
                      <a:cubicBezTo>
                        <a:pt x="60" y="9"/>
                        <a:pt x="60" y="9"/>
                        <a:pt x="60" y="9"/>
                      </a:cubicBezTo>
                      <a:cubicBezTo>
                        <a:pt x="60" y="9"/>
                        <a:pt x="61" y="10"/>
                        <a:pt x="60" y="10"/>
                      </a:cubicBezTo>
                      <a:close/>
                      <a:moveTo>
                        <a:pt x="66" y="10"/>
                      </a:moveTo>
                      <a:cubicBezTo>
                        <a:pt x="66" y="10"/>
                        <a:pt x="66" y="10"/>
                        <a:pt x="66" y="10"/>
                      </a:cubicBezTo>
                      <a:cubicBezTo>
                        <a:pt x="65" y="10"/>
                        <a:pt x="65" y="10"/>
                        <a:pt x="66" y="10"/>
                      </a:cubicBezTo>
                      <a:cubicBezTo>
                        <a:pt x="66" y="10"/>
                        <a:pt x="66" y="10"/>
                        <a:pt x="66" y="10"/>
                      </a:cubicBezTo>
                      <a:close/>
                      <a:moveTo>
                        <a:pt x="60" y="9"/>
                      </a:moveTo>
                      <a:cubicBezTo>
                        <a:pt x="60" y="9"/>
                        <a:pt x="60" y="9"/>
                        <a:pt x="60" y="9"/>
                      </a:cubicBezTo>
                      <a:cubicBezTo>
                        <a:pt x="60" y="9"/>
                        <a:pt x="60" y="9"/>
                        <a:pt x="60" y="9"/>
                      </a:cubicBezTo>
                      <a:close/>
                      <a:moveTo>
                        <a:pt x="61" y="8"/>
                      </a:moveTo>
                      <a:cubicBezTo>
                        <a:pt x="62" y="9"/>
                        <a:pt x="61" y="9"/>
                        <a:pt x="61" y="9"/>
                      </a:cubicBezTo>
                      <a:cubicBezTo>
                        <a:pt x="61" y="9"/>
                        <a:pt x="61" y="9"/>
                        <a:pt x="61" y="8"/>
                      </a:cubicBezTo>
                      <a:close/>
                      <a:moveTo>
                        <a:pt x="60" y="9"/>
                      </a:moveTo>
                      <a:cubicBezTo>
                        <a:pt x="60" y="8"/>
                        <a:pt x="60" y="8"/>
                        <a:pt x="60" y="8"/>
                      </a:cubicBezTo>
                      <a:cubicBezTo>
                        <a:pt x="61" y="8"/>
                        <a:pt x="60" y="8"/>
                        <a:pt x="60" y="8"/>
                      </a:cubicBezTo>
                      <a:cubicBezTo>
                        <a:pt x="61" y="8"/>
                        <a:pt x="61" y="9"/>
                        <a:pt x="61" y="9"/>
                      </a:cubicBezTo>
                      <a:lnTo>
                        <a:pt x="60" y="9"/>
                      </a:lnTo>
                      <a:close/>
                      <a:moveTo>
                        <a:pt x="66" y="9"/>
                      </a:moveTo>
                      <a:cubicBezTo>
                        <a:pt x="66" y="9"/>
                        <a:pt x="66" y="9"/>
                        <a:pt x="66" y="9"/>
                      </a:cubicBezTo>
                      <a:cubicBezTo>
                        <a:pt x="65" y="9"/>
                        <a:pt x="65" y="9"/>
                        <a:pt x="66" y="9"/>
                      </a:cubicBezTo>
                      <a:close/>
                      <a:moveTo>
                        <a:pt x="77" y="11"/>
                      </a:moveTo>
                      <a:cubicBezTo>
                        <a:pt x="76" y="10"/>
                        <a:pt x="76" y="10"/>
                        <a:pt x="77" y="10"/>
                      </a:cubicBezTo>
                      <a:cubicBezTo>
                        <a:pt x="77" y="10"/>
                        <a:pt x="77" y="10"/>
                        <a:pt x="77" y="11"/>
                      </a:cubicBezTo>
                      <a:close/>
                      <a:moveTo>
                        <a:pt x="67" y="8"/>
                      </a:moveTo>
                      <a:cubicBezTo>
                        <a:pt x="67" y="8"/>
                        <a:pt x="67" y="8"/>
                        <a:pt x="67" y="7"/>
                      </a:cubicBezTo>
                      <a:cubicBezTo>
                        <a:pt x="67" y="8"/>
                        <a:pt x="67" y="8"/>
                        <a:pt x="67" y="8"/>
                      </a:cubicBezTo>
                      <a:cubicBezTo>
                        <a:pt x="66" y="8"/>
                        <a:pt x="67" y="8"/>
                        <a:pt x="67" y="8"/>
                      </a:cubicBezTo>
                      <a:close/>
                      <a:moveTo>
                        <a:pt x="67" y="8"/>
                      </a:moveTo>
                      <a:cubicBezTo>
                        <a:pt x="66" y="8"/>
                        <a:pt x="66" y="8"/>
                        <a:pt x="66" y="8"/>
                      </a:cubicBezTo>
                      <a:cubicBezTo>
                        <a:pt x="66" y="8"/>
                        <a:pt x="66" y="7"/>
                        <a:pt x="66" y="7"/>
                      </a:cubicBezTo>
                      <a:cubicBezTo>
                        <a:pt x="66" y="7"/>
                        <a:pt x="66" y="7"/>
                        <a:pt x="66" y="7"/>
                      </a:cubicBezTo>
                      <a:cubicBezTo>
                        <a:pt x="67" y="7"/>
                        <a:pt x="66" y="7"/>
                        <a:pt x="67" y="8"/>
                      </a:cubicBezTo>
                      <a:close/>
                      <a:moveTo>
                        <a:pt x="66" y="7"/>
                      </a:moveTo>
                      <a:cubicBezTo>
                        <a:pt x="65" y="7"/>
                        <a:pt x="65" y="7"/>
                        <a:pt x="65" y="7"/>
                      </a:cubicBezTo>
                      <a:cubicBezTo>
                        <a:pt x="66" y="7"/>
                        <a:pt x="66" y="7"/>
                        <a:pt x="66" y="6"/>
                      </a:cubicBezTo>
                      <a:cubicBezTo>
                        <a:pt x="67" y="7"/>
                        <a:pt x="66" y="7"/>
                        <a:pt x="66" y="7"/>
                      </a:cubicBezTo>
                      <a:close/>
                      <a:moveTo>
                        <a:pt x="61" y="5"/>
                      </a:moveTo>
                      <a:cubicBezTo>
                        <a:pt x="61" y="5"/>
                        <a:pt x="61" y="6"/>
                        <a:pt x="61" y="6"/>
                      </a:cubicBezTo>
                      <a:cubicBezTo>
                        <a:pt x="60" y="6"/>
                        <a:pt x="61" y="5"/>
                        <a:pt x="61" y="5"/>
                      </a:cubicBezTo>
                      <a:close/>
                      <a:moveTo>
                        <a:pt x="77" y="8"/>
                      </a:moveTo>
                      <a:cubicBezTo>
                        <a:pt x="77" y="8"/>
                        <a:pt x="77" y="8"/>
                        <a:pt x="77" y="8"/>
                      </a:cubicBezTo>
                      <a:cubicBezTo>
                        <a:pt x="77" y="8"/>
                        <a:pt x="77" y="8"/>
                        <a:pt x="77" y="8"/>
                      </a:cubicBezTo>
                      <a:close/>
                      <a:moveTo>
                        <a:pt x="66" y="6"/>
                      </a:moveTo>
                      <a:cubicBezTo>
                        <a:pt x="66" y="6"/>
                        <a:pt x="66" y="6"/>
                        <a:pt x="66" y="6"/>
                      </a:cubicBezTo>
                      <a:cubicBezTo>
                        <a:pt x="66" y="6"/>
                        <a:pt x="66" y="6"/>
                        <a:pt x="66" y="6"/>
                      </a:cubicBezTo>
                      <a:cubicBezTo>
                        <a:pt x="66" y="6"/>
                        <a:pt x="66" y="6"/>
                        <a:pt x="66" y="6"/>
                      </a:cubicBezTo>
                      <a:cubicBezTo>
                        <a:pt x="66" y="6"/>
                        <a:pt x="66" y="6"/>
                        <a:pt x="66" y="6"/>
                      </a:cubicBezTo>
                      <a:cubicBezTo>
                        <a:pt x="66" y="6"/>
                        <a:pt x="66" y="6"/>
                        <a:pt x="66" y="6"/>
                      </a:cubicBezTo>
                      <a:close/>
                      <a:moveTo>
                        <a:pt x="61" y="5"/>
                      </a:moveTo>
                      <a:cubicBezTo>
                        <a:pt x="61" y="5"/>
                        <a:pt x="61" y="4"/>
                        <a:pt x="61" y="4"/>
                      </a:cubicBezTo>
                      <a:cubicBezTo>
                        <a:pt x="61" y="5"/>
                        <a:pt x="61" y="5"/>
                        <a:pt x="61" y="5"/>
                      </a:cubicBezTo>
                      <a:close/>
                      <a:moveTo>
                        <a:pt x="64" y="6"/>
                      </a:moveTo>
                      <a:cubicBezTo>
                        <a:pt x="64" y="6"/>
                        <a:pt x="64" y="5"/>
                        <a:pt x="64" y="5"/>
                      </a:cubicBezTo>
                      <a:cubicBezTo>
                        <a:pt x="64" y="5"/>
                        <a:pt x="64" y="5"/>
                        <a:pt x="64" y="6"/>
                      </a:cubicBezTo>
                      <a:close/>
                      <a:moveTo>
                        <a:pt x="76" y="8"/>
                      </a:moveTo>
                      <a:cubicBezTo>
                        <a:pt x="76" y="7"/>
                        <a:pt x="76" y="7"/>
                        <a:pt x="76" y="7"/>
                      </a:cubicBezTo>
                      <a:cubicBezTo>
                        <a:pt x="77" y="7"/>
                        <a:pt x="77" y="7"/>
                        <a:pt x="76" y="8"/>
                      </a:cubicBezTo>
                      <a:close/>
                      <a:moveTo>
                        <a:pt x="70" y="6"/>
                      </a:moveTo>
                      <a:cubicBezTo>
                        <a:pt x="71" y="6"/>
                        <a:pt x="70" y="6"/>
                        <a:pt x="71" y="6"/>
                      </a:cubicBezTo>
                      <a:cubicBezTo>
                        <a:pt x="70" y="6"/>
                        <a:pt x="70" y="6"/>
                        <a:pt x="70" y="6"/>
                      </a:cubicBezTo>
                      <a:close/>
                      <a:moveTo>
                        <a:pt x="67" y="6"/>
                      </a:moveTo>
                      <a:cubicBezTo>
                        <a:pt x="67" y="5"/>
                        <a:pt x="67" y="5"/>
                        <a:pt x="67" y="5"/>
                      </a:cubicBezTo>
                      <a:cubicBezTo>
                        <a:pt x="67" y="5"/>
                        <a:pt x="67" y="5"/>
                        <a:pt x="67" y="6"/>
                      </a:cubicBezTo>
                      <a:close/>
                      <a:moveTo>
                        <a:pt x="61" y="4"/>
                      </a:moveTo>
                      <a:cubicBezTo>
                        <a:pt x="61" y="4"/>
                        <a:pt x="61" y="4"/>
                        <a:pt x="61" y="4"/>
                      </a:cubicBezTo>
                      <a:cubicBezTo>
                        <a:pt x="61" y="4"/>
                        <a:pt x="61" y="4"/>
                        <a:pt x="61" y="4"/>
                      </a:cubicBezTo>
                      <a:close/>
                      <a:moveTo>
                        <a:pt x="71" y="5"/>
                      </a:moveTo>
                      <a:cubicBezTo>
                        <a:pt x="71" y="5"/>
                        <a:pt x="71" y="6"/>
                        <a:pt x="71" y="6"/>
                      </a:cubicBezTo>
                      <a:cubicBezTo>
                        <a:pt x="70" y="5"/>
                        <a:pt x="71" y="5"/>
                        <a:pt x="71" y="5"/>
                      </a:cubicBezTo>
                      <a:close/>
                      <a:moveTo>
                        <a:pt x="77" y="6"/>
                      </a:moveTo>
                      <a:cubicBezTo>
                        <a:pt x="78" y="6"/>
                        <a:pt x="78" y="7"/>
                        <a:pt x="77" y="7"/>
                      </a:cubicBezTo>
                      <a:cubicBezTo>
                        <a:pt x="77" y="7"/>
                        <a:pt x="77" y="7"/>
                        <a:pt x="77" y="6"/>
                      </a:cubicBezTo>
                      <a:close/>
                      <a:moveTo>
                        <a:pt x="61" y="2"/>
                      </a:moveTo>
                      <a:cubicBezTo>
                        <a:pt x="62" y="2"/>
                        <a:pt x="61" y="3"/>
                        <a:pt x="62" y="3"/>
                      </a:cubicBezTo>
                      <a:cubicBezTo>
                        <a:pt x="62" y="3"/>
                        <a:pt x="62" y="3"/>
                        <a:pt x="62" y="3"/>
                      </a:cubicBezTo>
                      <a:cubicBezTo>
                        <a:pt x="62" y="3"/>
                        <a:pt x="62" y="3"/>
                        <a:pt x="62" y="3"/>
                      </a:cubicBezTo>
                      <a:cubicBezTo>
                        <a:pt x="62" y="3"/>
                        <a:pt x="61" y="3"/>
                        <a:pt x="61" y="4"/>
                      </a:cubicBezTo>
                      <a:cubicBezTo>
                        <a:pt x="61" y="3"/>
                        <a:pt x="61" y="3"/>
                        <a:pt x="61" y="2"/>
                      </a:cubicBezTo>
                      <a:close/>
                      <a:moveTo>
                        <a:pt x="79" y="5"/>
                      </a:moveTo>
                      <a:cubicBezTo>
                        <a:pt x="79" y="6"/>
                        <a:pt x="79" y="6"/>
                        <a:pt x="79" y="6"/>
                      </a:cubicBezTo>
                      <a:cubicBezTo>
                        <a:pt x="79" y="6"/>
                        <a:pt x="79" y="6"/>
                        <a:pt x="79" y="6"/>
                      </a:cubicBezTo>
                      <a:cubicBezTo>
                        <a:pt x="78" y="6"/>
                        <a:pt x="79" y="6"/>
                        <a:pt x="79" y="6"/>
                      </a:cubicBezTo>
                      <a:cubicBezTo>
                        <a:pt x="78" y="5"/>
                        <a:pt x="79" y="5"/>
                        <a:pt x="79" y="5"/>
                      </a:cubicBezTo>
                      <a:close/>
                      <a:moveTo>
                        <a:pt x="67" y="4"/>
                      </a:moveTo>
                      <a:cubicBezTo>
                        <a:pt x="67" y="4"/>
                        <a:pt x="67" y="4"/>
                        <a:pt x="67" y="4"/>
                      </a:cubicBezTo>
                      <a:cubicBezTo>
                        <a:pt x="66" y="4"/>
                        <a:pt x="66" y="4"/>
                        <a:pt x="67" y="4"/>
                      </a:cubicBezTo>
                      <a:close/>
                      <a:moveTo>
                        <a:pt x="67" y="4"/>
                      </a:moveTo>
                      <a:cubicBezTo>
                        <a:pt x="67" y="4"/>
                        <a:pt x="67" y="4"/>
                        <a:pt x="67" y="4"/>
                      </a:cubicBezTo>
                      <a:cubicBezTo>
                        <a:pt x="67" y="4"/>
                        <a:pt x="67" y="4"/>
                        <a:pt x="67" y="4"/>
                      </a:cubicBezTo>
                      <a:close/>
                      <a:moveTo>
                        <a:pt x="78" y="5"/>
                      </a:moveTo>
                      <a:cubicBezTo>
                        <a:pt x="78" y="5"/>
                        <a:pt x="78" y="5"/>
                        <a:pt x="78" y="5"/>
                      </a:cubicBezTo>
                      <a:cubicBezTo>
                        <a:pt x="78" y="5"/>
                        <a:pt x="78" y="5"/>
                        <a:pt x="78" y="5"/>
                      </a:cubicBezTo>
                      <a:close/>
                      <a:moveTo>
                        <a:pt x="79" y="5"/>
                      </a:moveTo>
                      <a:cubicBezTo>
                        <a:pt x="79" y="5"/>
                        <a:pt x="79" y="5"/>
                        <a:pt x="79" y="5"/>
                      </a:cubicBezTo>
                      <a:cubicBezTo>
                        <a:pt x="79" y="5"/>
                        <a:pt x="79" y="5"/>
                        <a:pt x="78" y="5"/>
                      </a:cubicBezTo>
                      <a:cubicBezTo>
                        <a:pt x="78" y="5"/>
                        <a:pt x="79" y="5"/>
                        <a:pt x="79" y="5"/>
                      </a:cubicBezTo>
                      <a:close/>
                      <a:moveTo>
                        <a:pt x="71" y="3"/>
                      </a:moveTo>
                      <a:cubicBezTo>
                        <a:pt x="71" y="3"/>
                        <a:pt x="72" y="3"/>
                        <a:pt x="72" y="3"/>
                      </a:cubicBezTo>
                      <a:cubicBezTo>
                        <a:pt x="71" y="3"/>
                        <a:pt x="71" y="3"/>
                        <a:pt x="71" y="3"/>
                      </a:cubicBezTo>
                      <a:cubicBezTo>
                        <a:pt x="71" y="3"/>
                        <a:pt x="71" y="3"/>
                        <a:pt x="71" y="3"/>
                      </a:cubicBezTo>
                      <a:close/>
                      <a:moveTo>
                        <a:pt x="79" y="4"/>
                      </a:moveTo>
                      <a:cubicBezTo>
                        <a:pt x="78" y="4"/>
                        <a:pt x="79" y="4"/>
                        <a:pt x="78" y="4"/>
                      </a:cubicBezTo>
                      <a:cubicBezTo>
                        <a:pt x="79" y="4"/>
                        <a:pt x="79" y="4"/>
                        <a:pt x="79" y="4"/>
                      </a:cubicBezTo>
                      <a:close/>
                      <a:moveTo>
                        <a:pt x="63" y="1"/>
                      </a:moveTo>
                      <a:cubicBezTo>
                        <a:pt x="63" y="2"/>
                        <a:pt x="63" y="2"/>
                        <a:pt x="63" y="2"/>
                      </a:cubicBezTo>
                      <a:cubicBezTo>
                        <a:pt x="62" y="2"/>
                        <a:pt x="63" y="1"/>
                        <a:pt x="62" y="1"/>
                      </a:cubicBezTo>
                      <a:cubicBezTo>
                        <a:pt x="62" y="1"/>
                        <a:pt x="62" y="1"/>
                        <a:pt x="63" y="1"/>
                      </a:cubicBezTo>
                      <a:close/>
                      <a:moveTo>
                        <a:pt x="65" y="0"/>
                      </a:moveTo>
                      <a:cubicBezTo>
                        <a:pt x="65" y="0"/>
                        <a:pt x="65" y="1"/>
                        <a:pt x="65" y="1"/>
                      </a:cubicBezTo>
                      <a:cubicBezTo>
                        <a:pt x="64" y="1"/>
                        <a:pt x="65" y="0"/>
                        <a:pt x="65" y="0"/>
                      </a:cubicBezTo>
                      <a:close/>
                      <a:moveTo>
                        <a:pt x="30" y="93"/>
                      </a:moveTo>
                      <a:cubicBezTo>
                        <a:pt x="30" y="93"/>
                        <a:pt x="30" y="93"/>
                        <a:pt x="30" y="93"/>
                      </a:cubicBezTo>
                      <a:cubicBezTo>
                        <a:pt x="30" y="93"/>
                        <a:pt x="30" y="93"/>
                        <a:pt x="30" y="93"/>
                      </a:cubicBezTo>
                      <a:close/>
                      <a:moveTo>
                        <a:pt x="3" y="107"/>
                      </a:moveTo>
                      <a:cubicBezTo>
                        <a:pt x="4" y="107"/>
                        <a:pt x="4" y="107"/>
                        <a:pt x="4" y="106"/>
                      </a:cubicBezTo>
                      <a:cubicBezTo>
                        <a:pt x="4" y="106"/>
                        <a:pt x="4" y="106"/>
                        <a:pt x="5" y="106"/>
                      </a:cubicBezTo>
                      <a:cubicBezTo>
                        <a:pt x="5" y="106"/>
                        <a:pt x="5" y="106"/>
                        <a:pt x="5" y="106"/>
                      </a:cubicBezTo>
                      <a:cubicBezTo>
                        <a:pt x="5" y="105"/>
                        <a:pt x="6" y="105"/>
                        <a:pt x="6" y="104"/>
                      </a:cubicBezTo>
                      <a:cubicBezTo>
                        <a:pt x="6" y="105"/>
                        <a:pt x="6" y="105"/>
                        <a:pt x="6" y="105"/>
                      </a:cubicBezTo>
                      <a:cubicBezTo>
                        <a:pt x="7" y="105"/>
                        <a:pt x="6" y="103"/>
                        <a:pt x="7" y="103"/>
                      </a:cubicBezTo>
                      <a:cubicBezTo>
                        <a:pt x="7" y="103"/>
                        <a:pt x="7" y="103"/>
                        <a:pt x="7" y="103"/>
                      </a:cubicBezTo>
                      <a:cubicBezTo>
                        <a:pt x="7" y="103"/>
                        <a:pt x="7" y="103"/>
                        <a:pt x="7" y="103"/>
                      </a:cubicBezTo>
                      <a:cubicBezTo>
                        <a:pt x="8" y="103"/>
                        <a:pt x="7" y="104"/>
                        <a:pt x="8" y="104"/>
                      </a:cubicBezTo>
                      <a:cubicBezTo>
                        <a:pt x="8" y="103"/>
                        <a:pt x="8" y="103"/>
                        <a:pt x="8" y="102"/>
                      </a:cubicBezTo>
                      <a:cubicBezTo>
                        <a:pt x="8" y="102"/>
                        <a:pt x="8" y="102"/>
                        <a:pt x="8" y="102"/>
                      </a:cubicBezTo>
                      <a:cubicBezTo>
                        <a:pt x="8" y="102"/>
                        <a:pt x="8" y="102"/>
                        <a:pt x="8" y="102"/>
                      </a:cubicBezTo>
                      <a:cubicBezTo>
                        <a:pt x="9" y="103"/>
                        <a:pt x="9" y="102"/>
                        <a:pt x="9" y="103"/>
                      </a:cubicBezTo>
                      <a:cubicBezTo>
                        <a:pt x="10" y="103"/>
                        <a:pt x="8" y="102"/>
                        <a:pt x="9" y="102"/>
                      </a:cubicBezTo>
                      <a:cubicBezTo>
                        <a:pt x="9" y="102"/>
                        <a:pt x="9" y="102"/>
                        <a:pt x="9" y="102"/>
                      </a:cubicBezTo>
                      <a:cubicBezTo>
                        <a:pt x="10" y="102"/>
                        <a:pt x="9" y="102"/>
                        <a:pt x="10" y="102"/>
                      </a:cubicBezTo>
                      <a:cubicBezTo>
                        <a:pt x="10" y="102"/>
                        <a:pt x="10" y="102"/>
                        <a:pt x="10" y="101"/>
                      </a:cubicBezTo>
                      <a:cubicBezTo>
                        <a:pt x="10" y="101"/>
                        <a:pt x="10" y="101"/>
                        <a:pt x="10" y="101"/>
                      </a:cubicBezTo>
                      <a:cubicBezTo>
                        <a:pt x="10" y="102"/>
                        <a:pt x="10" y="102"/>
                        <a:pt x="11" y="102"/>
                      </a:cubicBezTo>
                      <a:cubicBezTo>
                        <a:pt x="11" y="102"/>
                        <a:pt x="11" y="102"/>
                        <a:pt x="11" y="102"/>
                      </a:cubicBezTo>
                      <a:cubicBezTo>
                        <a:pt x="11" y="102"/>
                        <a:pt x="12" y="101"/>
                        <a:pt x="12" y="101"/>
                      </a:cubicBezTo>
                      <a:cubicBezTo>
                        <a:pt x="12" y="101"/>
                        <a:pt x="12" y="101"/>
                        <a:pt x="12" y="101"/>
                      </a:cubicBezTo>
                      <a:cubicBezTo>
                        <a:pt x="12" y="101"/>
                        <a:pt x="13" y="101"/>
                        <a:pt x="12" y="101"/>
                      </a:cubicBezTo>
                      <a:cubicBezTo>
                        <a:pt x="13" y="100"/>
                        <a:pt x="13" y="100"/>
                        <a:pt x="13" y="100"/>
                      </a:cubicBezTo>
                      <a:cubicBezTo>
                        <a:pt x="13" y="99"/>
                        <a:pt x="14" y="100"/>
                        <a:pt x="14" y="100"/>
                      </a:cubicBezTo>
                      <a:cubicBezTo>
                        <a:pt x="14" y="99"/>
                        <a:pt x="13" y="99"/>
                        <a:pt x="14" y="99"/>
                      </a:cubicBezTo>
                      <a:cubicBezTo>
                        <a:pt x="14" y="99"/>
                        <a:pt x="14" y="99"/>
                        <a:pt x="14" y="99"/>
                      </a:cubicBezTo>
                      <a:cubicBezTo>
                        <a:pt x="14" y="99"/>
                        <a:pt x="14" y="99"/>
                        <a:pt x="15" y="99"/>
                      </a:cubicBezTo>
                      <a:cubicBezTo>
                        <a:pt x="15" y="99"/>
                        <a:pt x="15" y="99"/>
                        <a:pt x="15" y="99"/>
                      </a:cubicBezTo>
                      <a:cubicBezTo>
                        <a:pt x="15" y="99"/>
                        <a:pt x="15" y="99"/>
                        <a:pt x="15" y="98"/>
                      </a:cubicBezTo>
                      <a:cubicBezTo>
                        <a:pt x="15" y="98"/>
                        <a:pt x="15" y="99"/>
                        <a:pt x="15" y="99"/>
                      </a:cubicBezTo>
                      <a:cubicBezTo>
                        <a:pt x="15" y="99"/>
                        <a:pt x="15" y="98"/>
                        <a:pt x="15" y="98"/>
                      </a:cubicBezTo>
                      <a:cubicBezTo>
                        <a:pt x="15" y="98"/>
                        <a:pt x="15" y="98"/>
                        <a:pt x="15" y="98"/>
                      </a:cubicBezTo>
                      <a:cubicBezTo>
                        <a:pt x="15" y="98"/>
                        <a:pt x="15" y="98"/>
                        <a:pt x="15" y="98"/>
                      </a:cubicBezTo>
                      <a:cubicBezTo>
                        <a:pt x="15" y="98"/>
                        <a:pt x="15" y="98"/>
                        <a:pt x="15" y="98"/>
                      </a:cubicBezTo>
                      <a:cubicBezTo>
                        <a:pt x="16" y="98"/>
                        <a:pt x="15" y="98"/>
                        <a:pt x="15" y="98"/>
                      </a:cubicBezTo>
                      <a:cubicBezTo>
                        <a:pt x="16" y="98"/>
                        <a:pt x="16" y="98"/>
                        <a:pt x="15" y="98"/>
                      </a:cubicBezTo>
                      <a:cubicBezTo>
                        <a:pt x="17" y="98"/>
                        <a:pt x="16" y="96"/>
                        <a:pt x="17" y="97"/>
                      </a:cubicBezTo>
                      <a:cubicBezTo>
                        <a:pt x="17" y="97"/>
                        <a:pt x="17" y="97"/>
                        <a:pt x="17" y="97"/>
                      </a:cubicBezTo>
                      <a:cubicBezTo>
                        <a:pt x="17" y="97"/>
                        <a:pt x="17" y="97"/>
                        <a:pt x="17" y="97"/>
                      </a:cubicBezTo>
                      <a:cubicBezTo>
                        <a:pt x="17" y="97"/>
                        <a:pt x="17" y="97"/>
                        <a:pt x="17" y="97"/>
                      </a:cubicBezTo>
                      <a:cubicBezTo>
                        <a:pt x="17" y="97"/>
                        <a:pt x="18" y="97"/>
                        <a:pt x="18" y="96"/>
                      </a:cubicBezTo>
                      <a:cubicBezTo>
                        <a:pt x="18" y="97"/>
                        <a:pt x="18" y="96"/>
                        <a:pt x="18" y="97"/>
                      </a:cubicBezTo>
                      <a:cubicBezTo>
                        <a:pt x="18" y="97"/>
                        <a:pt x="18" y="96"/>
                        <a:pt x="18" y="96"/>
                      </a:cubicBezTo>
                      <a:cubicBezTo>
                        <a:pt x="18" y="96"/>
                        <a:pt x="18" y="96"/>
                        <a:pt x="18" y="96"/>
                      </a:cubicBezTo>
                      <a:cubicBezTo>
                        <a:pt x="18" y="96"/>
                        <a:pt x="18" y="96"/>
                        <a:pt x="18" y="96"/>
                      </a:cubicBezTo>
                      <a:cubicBezTo>
                        <a:pt x="18" y="96"/>
                        <a:pt x="18" y="96"/>
                        <a:pt x="17" y="95"/>
                      </a:cubicBezTo>
                      <a:cubicBezTo>
                        <a:pt x="18" y="95"/>
                        <a:pt x="18" y="95"/>
                        <a:pt x="18" y="95"/>
                      </a:cubicBezTo>
                      <a:cubicBezTo>
                        <a:pt x="18" y="95"/>
                        <a:pt x="18" y="95"/>
                        <a:pt x="18" y="96"/>
                      </a:cubicBezTo>
                      <a:cubicBezTo>
                        <a:pt x="19" y="96"/>
                        <a:pt x="18" y="96"/>
                        <a:pt x="18" y="96"/>
                      </a:cubicBezTo>
                      <a:cubicBezTo>
                        <a:pt x="19" y="96"/>
                        <a:pt x="19" y="96"/>
                        <a:pt x="19" y="96"/>
                      </a:cubicBezTo>
                      <a:cubicBezTo>
                        <a:pt x="19" y="95"/>
                        <a:pt x="19" y="95"/>
                        <a:pt x="19" y="95"/>
                      </a:cubicBezTo>
                      <a:cubicBezTo>
                        <a:pt x="19" y="95"/>
                        <a:pt x="19" y="95"/>
                        <a:pt x="19" y="95"/>
                      </a:cubicBezTo>
                      <a:cubicBezTo>
                        <a:pt x="20" y="95"/>
                        <a:pt x="19" y="95"/>
                        <a:pt x="20" y="95"/>
                      </a:cubicBezTo>
                      <a:cubicBezTo>
                        <a:pt x="19" y="95"/>
                        <a:pt x="20" y="94"/>
                        <a:pt x="20" y="94"/>
                      </a:cubicBezTo>
                      <a:cubicBezTo>
                        <a:pt x="20" y="94"/>
                        <a:pt x="20" y="94"/>
                        <a:pt x="20" y="94"/>
                      </a:cubicBezTo>
                      <a:cubicBezTo>
                        <a:pt x="20" y="94"/>
                        <a:pt x="20" y="94"/>
                        <a:pt x="20" y="94"/>
                      </a:cubicBezTo>
                      <a:cubicBezTo>
                        <a:pt x="20" y="94"/>
                        <a:pt x="20" y="94"/>
                        <a:pt x="21" y="94"/>
                      </a:cubicBezTo>
                      <a:cubicBezTo>
                        <a:pt x="20" y="94"/>
                        <a:pt x="20" y="96"/>
                        <a:pt x="19" y="96"/>
                      </a:cubicBezTo>
                      <a:cubicBezTo>
                        <a:pt x="19" y="96"/>
                        <a:pt x="19" y="96"/>
                        <a:pt x="19" y="96"/>
                      </a:cubicBezTo>
                      <a:cubicBezTo>
                        <a:pt x="19" y="96"/>
                        <a:pt x="19" y="96"/>
                        <a:pt x="19" y="96"/>
                      </a:cubicBezTo>
                      <a:cubicBezTo>
                        <a:pt x="19" y="96"/>
                        <a:pt x="19" y="96"/>
                        <a:pt x="19" y="96"/>
                      </a:cubicBezTo>
                      <a:cubicBezTo>
                        <a:pt x="19" y="96"/>
                        <a:pt x="20" y="96"/>
                        <a:pt x="20" y="96"/>
                      </a:cubicBezTo>
                      <a:cubicBezTo>
                        <a:pt x="20" y="96"/>
                        <a:pt x="20" y="96"/>
                        <a:pt x="20" y="96"/>
                      </a:cubicBezTo>
                      <a:cubicBezTo>
                        <a:pt x="20" y="96"/>
                        <a:pt x="20" y="96"/>
                        <a:pt x="20" y="95"/>
                      </a:cubicBezTo>
                      <a:cubicBezTo>
                        <a:pt x="20" y="95"/>
                        <a:pt x="20" y="96"/>
                        <a:pt x="20" y="96"/>
                      </a:cubicBezTo>
                      <a:cubicBezTo>
                        <a:pt x="20" y="96"/>
                        <a:pt x="20" y="95"/>
                        <a:pt x="20" y="95"/>
                      </a:cubicBezTo>
                      <a:cubicBezTo>
                        <a:pt x="20" y="95"/>
                        <a:pt x="20" y="95"/>
                        <a:pt x="20" y="95"/>
                      </a:cubicBezTo>
                      <a:cubicBezTo>
                        <a:pt x="20" y="95"/>
                        <a:pt x="21" y="95"/>
                        <a:pt x="21" y="94"/>
                      </a:cubicBezTo>
                      <a:cubicBezTo>
                        <a:pt x="21" y="95"/>
                        <a:pt x="21" y="95"/>
                        <a:pt x="21" y="95"/>
                      </a:cubicBezTo>
                      <a:cubicBezTo>
                        <a:pt x="21" y="94"/>
                        <a:pt x="22" y="94"/>
                        <a:pt x="21" y="94"/>
                      </a:cubicBezTo>
                      <a:cubicBezTo>
                        <a:pt x="21" y="94"/>
                        <a:pt x="22" y="94"/>
                        <a:pt x="22" y="94"/>
                      </a:cubicBezTo>
                      <a:cubicBezTo>
                        <a:pt x="22" y="94"/>
                        <a:pt x="22" y="94"/>
                        <a:pt x="22" y="94"/>
                      </a:cubicBezTo>
                      <a:cubicBezTo>
                        <a:pt x="22" y="94"/>
                        <a:pt x="22" y="94"/>
                        <a:pt x="22" y="94"/>
                      </a:cubicBezTo>
                      <a:cubicBezTo>
                        <a:pt x="22" y="94"/>
                        <a:pt x="22" y="94"/>
                        <a:pt x="21" y="94"/>
                      </a:cubicBezTo>
                      <a:cubicBezTo>
                        <a:pt x="21" y="94"/>
                        <a:pt x="21" y="94"/>
                        <a:pt x="22" y="94"/>
                      </a:cubicBezTo>
                      <a:cubicBezTo>
                        <a:pt x="21" y="94"/>
                        <a:pt x="22" y="94"/>
                        <a:pt x="22" y="93"/>
                      </a:cubicBezTo>
                      <a:cubicBezTo>
                        <a:pt x="22" y="93"/>
                        <a:pt x="22" y="93"/>
                        <a:pt x="22" y="93"/>
                      </a:cubicBezTo>
                      <a:cubicBezTo>
                        <a:pt x="22" y="93"/>
                        <a:pt x="22" y="93"/>
                        <a:pt x="22" y="94"/>
                      </a:cubicBezTo>
                      <a:cubicBezTo>
                        <a:pt x="22" y="93"/>
                        <a:pt x="22" y="93"/>
                        <a:pt x="22" y="93"/>
                      </a:cubicBezTo>
                      <a:cubicBezTo>
                        <a:pt x="22" y="93"/>
                        <a:pt x="23" y="93"/>
                        <a:pt x="22" y="93"/>
                      </a:cubicBezTo>
                      <a:cubicBezTo>
                        <a:pt x="22" y="93"/>
                        <a:pt x="22" y="93"/>
                        <a:pt x="22" y="93"/>
                      </a:cubicBezTo>
                      <a:cubicBezTo>
                        <a:pt x="21" y="92"/>
                        <a:pt x="21" y="94"/>
                        <a:pt x="20" y="93"/>
                      </a:cubicBezTo>
                      <a:cubicBezTo>
                        <a:pt x="21" y="93"/>
                        <a:pt x="21" y="92"/>
                        <a:pt x="22" y="91"/>
                      </a:cubicBezTo>
                      <a:cubicBezTo>
                        <a:pt x="22" y="92"/>
                        <a:pt x="22" y="92"/>
                        <a:pt x="22" y="92"/>
                      </a:cubicBezTo>
                      <a:cubicBezTo>
                        <a:pt x="22" y="91"/>
                        <a:pt x="22" y="91"/>
                        <a:pt x="22" y="91"/>
                      </a:cubicBezTo>
                      <a:cubicBezTo>
                        <a:pt x="22" y="91"/>
                        <a:pt x="22" y="91"/>
                        <a:pt x="23" y="91"/>
                      </a:cubicBezTo>
                      <a:cubicBezTo>
                        <a:pt x="22" y="91"/>
                        <a:pt x="22" y="91"/>
                        <a:pt x="22" y="91"/>
                      </a:cubicBezTo>
                      <a:cubicBezTo>
                        <a:pt x="22" y="91"/>
                        <a:pt x="22" y="91"/>
                        <a:pt x="22" y="91"/>
                      </a:cubicBezTo>
                      <a:cubicBezTo>
                        <a:pt x="22" y="91"/>
                        <a:pt x="22" y="91"/>
                        <a:pt x="23" y="91"/>
                      </a:cubicBezTo>
                      <a:cubicBezTo>
                        <a:pt x="23" y="91"/>
                        <a:pt x="23" y="91"/>
                        <a:pt x="23" y="91"/>
                      </a:cubicBezTo>
                      <a:cubicBezTo>
                        <a:pt x="23" y="91"/>
                        <a:pt x="22" y="91"/>
                        <a:pt x="22" y="90"/>
                      </a:cubicBezTo>
                      <a:cubicBezTo>
                        <a:pt x="23" y="90"/>
                        <a:pt x="23" y="91"/>
                        <a:pt x="23" y="91"/>
                      </a:cubicBezTo>
                      <a:cubicBezTo>
                        <a:pt x="23" y="90"/>
                        <a:pt x="23" y="90"/>
                        <a:pt x="23" y="90"/>
                      </a:cubicBezTo>
                      <a:cubicBezTo>
                        <a:pt x="23" y="90"/>
                        <a:pt x="23" y="90"/>
                        <a:pt x="23" y="90"/>
                      </a:cubicBezTo>
                      <a:cubicBezTo>
                        <a:pt x="23" y="90"/>
                        <a:pt x="23" y="90"/>
                        <a:pt x="23" y="90"/>
                      </a:cubicBezTo>
                      <a:cubicBezTo>
                        <a:pt x="23" y="90"/>
                        <a:pt x="23" y="90"/>
                        <a:pt x="23" y="90"/>
                      </a:cubicBezTo>
                      <a:cubicBezTo>
                        <a:pt x="23" y="90"/>
                        <a:pt x="23" y="90"/>
                        <a:pt x="24" y="90"/>
                      </a:cubicBezTo>
                      <a:cubicBezTo>
                        <a:pt x="24" y="90"/>
                        <a:pt x="23" y="90"/>
                        <a:pt x="23" y="90"/>
                      </a:cubicBezTo>
                      <a:cubicBezTo>
                        <a:pt x="24" y="90"/>
                        <a:pt x="24" y="90"/>
                        <a:pt x="24" y="90"/>
                      </a:cubicBezTo>
                      <a:cubicBezTo>
                        <a:pt x="23" y="90"/>
                        <a:pt x="24" y="91"/>
                        <a:pt x="23" y="91"/>
                      </a:cubicBezTo>
                      <a:cubicBezTo>
                        <a:pt x="23" y="91"/>
                        <a:pt x="24" y="91"/>
                        <a:pt x="24" y="91"/>
                      </a:cubicBezTo>
                      <a:cubicBezTo>
                        <a:pt x="24" y="91"/>
                        <a:pt x="24" y="90"/>
                        <a:pt x="24" y="91"/>
                      </a:cubicBezTo>
                      <a:cubicBezTo>
                        <a:pt x="24" y="90"/>
                        <a:pt x="24" y="90"/>
                        <a:pt x="24" y="90"/>
                      </a:cubicBezTo>
                      <a:cubicBezTo>
                        <a:pt x="24" y="90"/>
                        <a:pt x="25" y="90"/>
                        <a:pt x="24" y="90"/>
                      </a:cubicBezTo>
                      <a:cubicBezTo>
                        <a:pt x="25" y="90"/>
                        <a:pt x="25" y="90"/>
                        <a:pt x="25" y="89"/>
                      </a:cubicBezTo>
                      <a:cubicBezTo>
                        <a:pt x="25" y="89"/>
                        <a:pt x="25" y="89"/>
                        <a:pt x="25" y="89"/>
                      </a:cubicBezTo>
                      <a:cubicBezTo>
                        <a:pt x="25" y="89"/>
                        <a:pt x="25" y="89"/>
                        <a:pt x="25" y="89"/>
                      </a:cubicBezTo>
                      <a:cubicBezTo>
                        <a:pt x="25" y="89"/>
                        <a:pt x="25" y="89"/>
                        <a:pt x="25" y="89"/>
                      </a:cubicBezTo>
                      <a:cubicBezTo>
                        <a:pt x="25" y="88"/>
                        <a:pt x="26" y="88"/>
                        <a:pt x="26" y="88"/>
                      </a:cubicBezTo>
                      <a:cubicBezTo>
                        <a:pt x="26" y="88"/>
                        <a:pt x="26" y="88"/>
                        <a:pt x="26" y="88"/>
                      </a:cubicBezTo>
                      <a:cubicBezTo>
                        <a:pt x="26" y="88"/>
                        <a:pt x="27" y="88"/>
                        <a:pt x="26" y="88"/>
                      </a:cubicBezTo>
                      <a:cubicBezTo>
                        <a:pt x="26" y="88"/>
                        <a:pt x="26" y="87"/>
                        <a:pt x="27" y="88"/>
                      </a:cubicBezTo>
                      <a:cubicBezTo>
                        <a:pt x="27" y="87"/>
                        <a:pt x="27" y="86"/>
                        <a:pt x="27" y="86"/>
                      </a:cubicBezTo>
                      <a:cubicBezTo>
                        <a:pt x="27" y="86"/>
                        <a:pt x="27" y="86"/>
                        <a:pt x="27" y="86"/>
                      </a:cubicBezTo>
                      <a:cubicBezTo>
                        <a:pt x="27" y="86"/>
                        <a:pt x="27" y="85"/>
                        <a:pt x="27" y="85"/>
                      </a:cubicBezTo>
                      <a:cubicBezTo>
                        <a:pt x="28" y="85"/>
                        <a:pt x="27" y="85"/>
                        <a:pt x="27" y="85"/>
                      </a:cubicBezTo>
                      <a:cubicBezTo>
                        <a:pt x="28" y="85"/>
                        <a:pt x="29" y="84"/>
                        <a:pt x="29" y="84"/>
                      </a:cubicBezTo>
                      <a:cubicBezTo>
                        <a:pt x="29" y="84"/>
                        <a:pt x="29" y="84"/>
                        <a:pt x="29" y="84"/>
                      </a:cubicBezTo>
                      <a:cubicBezTo>
                        <a:pt x="30" y="84"/>
                        <a:pt x="29" y="84"/>
                        <a:pt x="29" y="83"/>
                      </a:cubicBezTo>
                      <a:cubicBezTo>
                        <a:pt x="30" y="84"/>
                        <a:pt x="29" y="84"/>
                        <a:pt x="30" y="85"/>
                      </a:cubicBezTo>
                      <a:cubicBezTo>
                        <a:pt x="29" y="85"/>
                        <a:pt x="29" y="85"/>
                        <a:pt x="29" y="85"/>
                      </a:cubicBezTo>
                      <a:cubicBezTo>
                        <a:pt x="29" y="85"/>
                        <a:pt x="29" y="85"/>
                        <a:pt x="29" y="85"/>
                      </a:cubicBezTo>
                      <a:cubicBezTo>
                        <a:pt x="28" y="86"/>
                        <a:pt x="28" y="87"/>
                        <a:pt x="27" y="88"/>
                      </a:cubicBezTo>
                      <a:cubicBezTo>
                        <a:pt x="27" y="88"/>
                        <a:pt x="26" y="88"/>
                        <a:pt x="26" y="88"/>
                      </a:cubicBezTo>
                      <a:cubicBezTo>
                        <a:pt x="26" y="88"/>
                        <a:pt x="27" y="88"/>
                        <a:pt x="27" y="88"/>
                      </a:cubicBezTo>
                      <a:cubicBezTo>
                        <a:pt x="26" y="88"/>
                        <a:pt x="26" y="88"/>
                        <a:pt x="26" y="88"/>
                      </a:cubicBezTo>
                      <a:cubicBezTo>
                        <a:pt x="26" y="88"/>
                        <a:pt x="26" y="89"/>
                        <a:pt x="26" y="89"/>
                      </a:cubicBezTo>
                      <a:cubicBezTo>
                        <a:pt x="26" y="89"/>
                        <a:pt x="26" y="89"/>
                        <a:pt x="26" y="89"/>
                      </a:cubicBezTo>
                      <a:cubicBezTo>
                        <a:pt x="26" y="88"/>
                        <a:pt x="26" y="89"/>
                        <a:pt x="26" y="89"/>
                      </a:cubicBezTo>
                      <a:cubicBezTo>
                        <a:pt x="26" y="89"/>
                        <a:pt x="26" y="89"/>
                        <a:pt x="26" y="89"/>
                      </a:cubicBezTo>
                      <a:cubicBezTo>
                        <a:pt x="26" y="89"/>
                        <a:pt x="26" y="89"/>
                        <a:pt x="25" y="89"/>
                      </a:cubicBezTo>
                      <a:cubicBezTo>
                        <a:pt x="25" y="89"/>
                        <a:pt x="25" y="89"/>
                        <a:pt x="25" y="89"/>
                      </a:cubicBezTo>
                      <a:cubicBezTo>
                        <a:pt x="26" y="90"/>
                        <a:pt x="26" y="89"/>
                        <a:pt x="26" y="89"/>
                      </a:cubicBezTo>
                      <a:cubicBezTo>
                        <a:pt x="26" y="90"/>
                        <a:pt x="25" y="90"/>
                        <a:pt x="26" y="90"/>
                      </a:cubicBezTo>
                      <a:cubicBezTo>
                        <a:pt x="25" y="90"/>
                        <a:pt x="25" y="90"/>
                        <a:pt x="25" y="90"/>
                      </a:cubicBezTo>
                      <a:cubicBezTo>
                        <a:pt x="25" y="90"/>
                        <a:pt x="25" y="90"/>
                        <a:pt x="25" y="90"/>
                      </a:cubicBezTo>
                      <a:cubicBezTo>
                        <a:pt x="25" y="91"/>
                        <a:pt x="25" y="90"/>
                        <a:pt x="26" y="91"/>
                      </a:cubicBezTo>
                      <a:cubicBezTo>
                        <a:pt x="25" y="91"/>
                        <a:pt x="25" y="91"/>
                        <a:pt x="25" y="91"/>
                      </a:cubicBezTo>
                      <a:cubicBezTo>
                        <a:pt x="25" y="91"/>
                        <a:pt x="25" y="91"/>
                        <a:pt x="25" y="90"/>
                      </a:cubicBezTo>
                      <a:cubicBezTo>
                        <a:pt x="25" y="91"/>
                        <a:pt x="25" y="91"/>
                        <a:pt x="25" y="91"/>
                      </a:cubicBezTo>
                      <a:cubicBezTo>
                        <a:pt x="25" y="91"/>
                        <a:pt x="25" y="91"/>
                        <a:pt x="25" y="91"/>
                      </a:cubicBezTo>
                      <a:cubicBezTo>
                        <a:pt x="25" y="91"/>
                        <a:pt x="26" y="91"/>
                        <a:pt x="26" y="91"/>
                      </a:cubicBezTo>
                      <a:cubicBezTo>
                        <a:pt x="26" y="91"/>
                        <a:pt x="26" y="91"/>
                        <a:pt x="26" y="90"/>
                      </a:cubicBezTo>
                      <a:cubicBezTo>
                        <a:pt x="26" y="90"/>
                        <a:pt x="26" y="90"/>
                        <a:pt x="26" y="90"/>
                      </a:cubicBezTo>
                      <a:cubicBezTo>
                        <a:pt x="26" y="90"/>
                        <a:pt x="26" y="90"/>
                        <a:pt x="26" y="90"/>
                      </a:cubicBezTo>
                      <a:cubicBezTo>
                        <a:pt x="26" y="90"/>
                        <a:pt x="26" y="90"/>
                        <a:pt x="26" y="90"/>
                      </a:cubicBezTo>
                      <a:cubicBezTo>
                        <a:pt x="26" y="90"/>
                        <a:pt x="26" y="90"/>
                        <a:pt x="26" y="90"/>
                      </a:cubicBezTo>
                      <a:cubicBezTo>
                        <a:pt x="26" y="90"/>
                        <a:pt x="26" y="90"/>
                        <a:pt x="27" y="90"/>
                      </a:cubicBezTo>
                      <a:cubicBezTo>
                        <a:pt x="27" y="90"/>
                        <a:pt x="26" y="89"/>
                        <a:pt x="26" y="89"/>
                      </a:cubicBezTo>
                      <a:cubicBezTo>
                        <a:pt x="27" y="89"/>
                        <a:pt x="27" y="90"/>
                        <a:pt x="27" y="90"/>
                      </a:cubicBezTo>
                      <a:cubicBezTo>
                        <a:pt x="27" y="90"/>
                        <a:pt x="27" y="89"/>
                        <a:pt x="26" y="89"/>
                      </a:cubicBezTo>
                      <a:cubicBezTo>
                        <a:pt x="27" y="89"/>
                        <a:pt x="26" y="89"/>
                        <a:pt x="27" y="89"/>
                      </a:cubicBezTo>
                      <a:cubicBezTo>
                        <a:pt x="27" y="89"/>
                        <a:pt x="27" y="89"/>
                        <a:pt x="27" y="89"/>
                      </a:cubicBezTo>
                      <a:cubicBezTo>
                        <a:pt x="27" y="89"/>
                        <a:pt x="27" y="89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7" y="89"/>
                        <a:pt x="27" y="89"/>
                        <a:pt x="27" y="89"/>
                      </a:cubicBezTo>
                      <a:cubicBezTo>
                        <a:pt x="27" y="89"/>
                        <a:pt x="28" y="89"/>
                        <a:pt x="28" y="89"/>
                      </a:cubicBezTo>
                      <a:cubicBezTo>
                        <a:pt x="28" y="89"/>
                        <a:pt x="28" y="89"/>
                        <a:pt x="29" y="89"/>
                      </a:cubicBezTo>
                      <a:cubicBezTo>
                        <a:pt x="29" y="89"/>
                        <a:pt x="29" y="89"/>
                        <a:pt x="29" y="89"/>
                      </a:cubicBezTo>
                      <a:cubicBezTo>
                        <a:pt x="29" y="89"/>
                        <a:pt x="29" y="89"/>
                        <a:pt x="29" y="89"/>
                      </a:cubicBezTo>
                      <a:cubicBezTo>
                        <a:pt x="29" y="89"/>
                        <a:pt x="29" y="90"/>
                        <a:pt x="29" y="89"/>
                      </a:cubicBezTo>
                      <a:cubicBezTo>
                        <a:pt x="28" y="90"/>
                        <a:pt x="28" y="91"/>
                        <a:pt x="28" y="91"/>
                      </a:cubicBezTo>
                      <a:cubicBezTo>
                        <a:pt x="27" y="91"/>
                        <a:pt x="28" y="91"/>
                        <a:pt x="28" y="91"/>
                      </a:cubicBezTo>
                      <a:cubicBezTo>
                        <a:pt x="27" y="90"/>
                        <a:pt x="27" y="91"/>
                        <a:pt x="27" y="91"/>
                      </a:cubicBezTo>
                      <a:cubicBezTo>
                        <a:pt x="28" y="91"/>
                        <a:pt x="27" y="92"/>
                        <a:pt x="27" y="92"/>
                      </a:cubicBezTo>
                      <a:cubicBezTo>
                        <a:pt x="27" y="92"/>
                        <a:pt x="27" y="92"/>
                        <a:pt x="27" y="92"/>
                      </a:cubicBezTo>
                      <a:cubicBezTo>
                        <a:pt x="27" y="92"/>
                        <a:pt x="27" y="92"/>
                        <a:pt x="27" y="92"/>
                      </a:cubicBezTo>
                      <a:cubicBezTo>
                        <a:pt x="27" y="92"/>
                        <a:pt x="27" y="92"/>
                        <a:pt x="26" y="92"/>
                      </a:cubicBezTo>
                      <a:cubicBezTo>
                        <a:pt x="26" y="92"/>
                        <a:pt x="26" y="93"/>
                        <a:pt x="26" y="93"/>
                      </a:cubicBezTo>
                      <a:cubicBezTo>
                        <a:pt x="25" y="92"/>
                        <a:pt x="26" y="92"/>
                        <a:pt x="26" y="92"/>
                      </a:cubicBezTo>
                      <a:cubicBezTo>
                        <a:pt x="26" y="91"/>
                        <a:pt x="27" y="91"/>
                        <a:pt x="27" y="91"/>
                      </a:cubicBezTo>
                      <a:cubicBezTo>
                        <a:pt x="26" y="91"/>
                        <a:pt x="26" y="91"/>
                        <a:pt x="26" y="92"/>
                      </a:cubicBezTo>
                      <a:cubicBezTo>
                        <a:pt x="25" y="92"/>
                        <a:pt x="25" y="91"/>
                        <a:pt x="25" y="91"/>
                      </a:cubicBezTo>
                      <a:cubicBezTo>
                        <a:pt x="25" y="91"/>
                        <a:pt x="25" y="91"/>
                        <a:pt x="25" y="91"/>
                      </a:cubicBezTo>
                      <a:cubicBezTo>
                        <a:pt x="25" y="91"/>
                        <a:pt x="25" y="91"/>
                        <a:pt x="25" y="91"/>
                      </a:cubicBezTo>
                      <a:cubicBezTo>
                        <a:pt x="25" y="91"/>
                        <a:pt x="25" y="91"/>
                        <a:pt x="25" y="92"/>
                      </a:cubicBezTo>
                      <a:cubicBezTo>
                        <a:pt x="25" y="92"/>
                        <a:pt x="25" y="92"/>
                        <a:pt x="25" y="92"/>
                      </a:cubicBezTo>
                      <a:cubicBezTo>
                        <a:pt x="24" y="92"/>
                        <a:pt x="24" y="92"/>
                        <a:pt x="24" y="92"/>
                      </a:cubicBezTo>
                      <a:cubicBezTo>
                        <a:pt x="25" y="92"/>
                        <a:pt x="24" y="92"/>
                        <a:pt x="24" y="92"/>
                      </a:cubicBezTo>
                      <a:cubicBezTo>
                        <a:pt x="24" y="92"/>
                        <a:pt x="24" y="92"/>
                        <a:pt x="24" y="92"/>
                      </a:cubicBezTo>
                      <a:cubicBezTo>
                        <a:pt x="24" y="92"/>
                        <a:pt x="24" y="92"/>
                        <a:pt x="24" y="92"/>
                      </a:cubicBezTo>
                      <a:cubicBezTo>
                        <a:pt x="25" y="92"/>
                        <a:pt x="24" y="93"/>
                        <a:pt x="24" y="93"/>
                      </a:cubicBezTo>
                      <a:cubicBezTo>
                        <a:pt x="24" y="93"/>
                        <a:pt x="24" y="93"/>
                        <a:pt x="24" y="93"/>
                      </a:cubicBezTo>
                      <a:cubicBezTo>
                        <a:pt x="24" y="93"/>
                        <a:pt x="24" y="93"/>
                        <a:pt x="25" y="93"/>
                      </a:cubicBezTo>
                      <a:cubicBezTo>
                        <a:pt x="25" y="93"/>
                        <a:pt x="24" y="94"/>
                        <a:pt x="24" y="93"/>
                      </a:cubicBezTo>
                      <a:cubicBezTo>
                        <a:pt x="23" y="94"/>
                        <a:pt x="23" y="95"/>
                        <a:pt x="23" y="95"/>
                      </a:cubicBezTo>
                      <a:cubicBezTo>
                        <a:pt x="22" y="95"/>
                        <a:pt x="23" y="95"/>
                        <a:pt x="23" y="95"/>
                      </a:cubicBezTo>
                      <a:cubicBezTo>
                        <a:pt x="22" y="94"/>
                        <a:pt x="23" y="95"/>
                        <a:pt x="22" y="95"/>
                      </a:cubicBezTo>
                      <a:cubicBezTo>
                        <a:pt x="22" y="95"/>
                        <a:pt x="22" y="95"/>
                        <a:pt x="22" y="95"/>
                      </a:cubicBezTo>
                      <a:cubicBezTo>
                        <a:pt x="23" y="96"/>
                        <a:pt x="22" y="96"/>
                        <a:pt x="22" y="96"/>
                      </a:cubicBezTo>
                      <a:cubicBezTo>
                        <a:pt x="22" y="96"/>
                        <a:pt x="22" y="95"/>
                        <a:pt x="22" y="95"/>
                      </a:cubicBezTo>
                      <a:cubicBezTo>
                        <a:pt x="22" y="95"/>
                        <a:pt x="21" y="96"/>
                        <a:pt x="22" y="96"/>
                      </a:cubicBezTo>
                      <a:cubicBezTo>
                        <a:pt x="22" y="96"/>
                        <a:pt x="21" y="96"/>
                        <a:pt x="21" y="97"/>
                      </a:cubicBezTo>
                      <a:cubicBezTo>
                        <a:pt x="21" y="97"/>
                        <a:pt x="21" y="97"/>
                        <a:pt x="21" y="97"/>
                      </a:cubicBezTo>
                      <a:cubicBezTo>
                        <a:pt x="21" y="97"/>
                        <a:pt x="21" y="97"/>
                        <a:pt x="21" y="97"/>
                      </a:cubicBezTo>
                      <a:cubicBezTo>
                        <a:pt x="21" y="97"/>
                        <a:pt x="21" y="97"/>
                        <a:pt x="21" y="97"/>
                      </a:cubicBezTo>
                      <a:cubicBezTo>
                        <a:pt x="21" y="97"/>
                        <a:pt x="21" y="97"/>
                        <a:pt x="21" y="97"/>
                      </a:cubicBezTo>
                      <a:cubicBezTo>
                        <a:pt x="21" y="97"/>
                        <a:pt x="21" y="98"/>
                        <a:pt x="21" y="97"/>
                      </a:cubicBezTo>
                      <a:cubicBezTo>
                        <a:pt x="22" y="98"/>
                        <a:pt x="21" y="98"/>
                        <a:pt x="21" y="98"/>
                      </a:cubicBezTo>
                      <a:cubicBezTo>
                        <a:pt x="21" y="98"/>
                        <a:pt x="20" y="98"/>
                        <a:pt x="21" y="98"/>
                      </a:cubicBezTo>
                      <a:cubicBezTo>
                        <a:pt x="21" y="98"/>
                        <a:pt x="20" y="97"/>
                        <a:pt x="21" y="97"/>
                      </a:cubicBezTo>
                      <a:cubicBezTo>
                        <a:pt x="20" y="97"/>
                        <a:pt x="20" y="98"/>
                        <a:pt x="20" y="98"/>
                      </a:cubicBezTo>
                      <a:cubicBezTo>
                        <a:pt x="20" y="98"/>
                        <a:pt x="20" y="98"/>
                        <a:pt x="20" y="97"/>
                      </a:cubicBezTo>
                      <a:cubicBezTo>
                        <a:pt x="20" y="98"/>
                        <a:pt x="20" y="98"/>
                        <a:pt x="20" y="98"/>
                      </a:cubicBezTo>
                      <a:cubicBezTo>
                        <a:pt x="19" y="98"/>
                        <a:pt x="19" y="99"/>
                        <a:pt x="19" y="99"/>
                      </a:cubicBezTo>
                      <a:cubicBezTo>
                        <a:pt x="19" y="100"/>
                        <a:pt x="18" y="100"/>
                        <a:pt x="19" y="100"/>
                      </a:cubicBezTo>
                      <a:cubicBezTo>
                        <a:pt x="19" y="101"/>
                        <a:pt x="18" y="101"/>
                        <a:pt x="18" y="101"/>
                      </a:cubicBezTo>
                      <a:cubicBezTo>
                        <a:pt x="18" y="101"/>
                        <a:pt x="18" y="101"/>
                        <a:pt x="19" y="101"/>
                      </a:cubicBezTo>
                      <a:cubicBezTo>
                        <a:pt x="19" y="101"/>
                        <a:pt x="19" y="101"/>
                        <a:pt x="18" y="101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ubicBezTo>
                        <a:pt x="19" y="100"/>
                        <a:pt x="19" y="100"/>
                        <a:pt x="19" y="100"/>
                      </a:cubicBezTo>
                      <a:cubicBezTo>
                        <a:pt x="19" y="100"/>
                        <a:pt x="19" y="100"/>
                        <a:pt x="19" y="100"/>
                      </a:cubicBezTo>
                      <a:cubicBezTo>
                        <a:pt x="19" y="100"/>
                        <a:pt x="19" y="100"/>
                        <a:pt x="19" y="100"/>
                      </a:cubicBezTo>
                      <a:cubicBezTo>
                        <a:pt x="19" y="100"/>
                        <a:pt x="19" y="100"/>
                        <a:pt x="19" y="100"/>
                      </a:cubicBezTo>
                      <a:cubicBezTo>
                        <a:pt x="19" y="100"/>
                        <a:pt x="19" y="100"/>
                        <a:pt x="19" y="100"/>
                      </a:cubicBezTo>
                      <a:cubicBezTo>
                        <a:pt x="19" y="100"/>
                        <a:pt x="20" y="99"/>
                        <a:pt x="20" y="99"/>
                      </a:cubicBezTo>
                      <a:cubicBezTo>
                        <a:pt x="20" y="99"/>
                        <a:pt x="21" y="99"/>
                        <a:pt x="21" y="98"/>
                      </a:cubicBezTo>
                      <a:cubicBezTo>
                        <a:pt x="21" y="98"/>
                        <a:pt x="21" y="98"/>
                        <a:pt x="21" y="98"/>
                      </a:cubicBezTo>
                      <a:cubicBezTo>
                        <a:pt x="21" y="98"/>
                        <a:pt x="21" y="98"/>
                        <a:pt x="21" y="98"/>
                      </a:cubicBezTo>
                      <a:cubicBezTo>
                        <a:pt x="21" y="99"/>
                        <a:pt x="21" y="98"/>
                        <a:pt x="21" y="98"/>
                      </a:cubicBezTo>
                      <a:cubicBezTo>
                        <a:pt x="21" y="98"/>
                        <a:pt x="21" y="98"/>
                        <a:pt x="21" y="98"/>
                      </a:cubicBezTo>
                      <a:cubicBezTo>
                        <a:pt x="21" y="98"/>
                        <a:pt x="22" y="98"/>
                        <a:pt x="22" y="98"/>
                      </a:cubicBezTo>
                      <a:cubicBezTo>
                        <a:pt x="22" y="98"/>
                        <a:pt x="22" y="98"/>
                        <a:pt x="22" y="98"/>
                      </a:cubicBezTo>
                      <a:cubicBezTo>
                        <a:pt x="22" y="97"/>
                        <a:pt x="22" y="98"/>
                        <a:pt x="22" y="98"/>
                      </a:cubicBezTo>
                      <a:cubicBezTo>
                        <a:pt x="22" y="97"/>
                        <a:pt x="22" y="97"/>
                        <a:pt x="22" y="97"/>
                      </a:cubicBezTo>
                      <a:cubicBezTo>
                        <a:pt x="22" y="97"/>
                        <a:pt x="22" y="97"/>
                        <a:pt x="22" y="97"/>
                      </a:cubicBezTo>
                      <a:cubicBezTo>
                        <a:pt x="22" y="97"/>
                        <a:pt x="23" y="97"/>
                        <a:pt x="22" y="97"/>
                      </a:cubicBezTo>
                      <a:cubicBezTo>
                        <a:pt x="23" y="97"/>
                        <a:pt x="23" y="97"/>
                        <a:pt x="23" y="96"/>
                      </a:cubicBezTo>
                      <a:cubicBezTo>
                        <a:pt x="23" y="97"/>
                        <a:pt x="23" y="96"/>
                        <a:pt x="23" y="97"/>
                      </a:cubicBezTo>
                      <a:cubicBezTo>
                        <a:pt x="23" y="97"/>
                        <a:pt x="23" y="96"/>
                        <a:pt x="23" y="96"/>
                      </a:cubicBezTo>
                      <a:cubicBezTo>
                        <a:pt x="24" y="96"/>
                        <a:pt x="24" y="96"/>
                        <a:pt x="24" y="96"/>
                      </a:cubicBezTo>
                      <a:cubicBezTo>
                        <a:pt x="24" y="96"/>
                        <a:pt x="24" y="96"/>
                        <a:pt x="24" y="96"/>
                      </a:cubicBezTo>
                      <a:cubicBezTo>
                        <a:pt x="24" y="96"/>
                        <a:pt x="25" y="96"/>
                        <a:pt x="25" y="96"/>
                      </a:cubicBezTo>
                      <a:cubicBezTo>
                        <a:pt x="25" y="96"/>
                        <a:pt x="25" y="96"/>
                        <a:pt x="25" y="96"/>
                      </a:cubicBezTo>
                      <a:cubicBezTo>
                        <a:pt x="25" y="96"/>
                        <a:pt x="25" y="96"/>
                        <a:pt x="25" y="96"/>
                      </a:cubicBezTo>
                      <a:cubicBezTo>
                        <a:pt x="25" y="96"/>
                        <a:pt x="25" y="96"/>
                        <a:pt x="26" y="96"/>
                      </a:cubicBezTo>
                      <a:cubicBezTo>
                        <a:pt x="26" y="96"/>
                        <a:pt x="26" y="96"/>
                        <a:pt x="26" y="96"/>
                      </a:cubicBezTo>
                      <a:cubicBezTo>
                        <a:pt x="26" y="96"/>
                        <a:pt x="26" y="96"/>
                        <a:pt x="26" y="96"/>
                      </a:cubicBezTo>
                      <a:cubicBezTo>
                        <a:pt x="26" y="96"/>
                        <a:pt x="25" y="96"/>
                        <a:pt x="25" y="97"/>
                      </a:cubicBezTo>
                      <a:cubicBezTo>
                        <a:pt x="25" y="96"/>
                        <a:pt x="25" y="97"/>
                        <a:pt x="25" y="97"/>
                      </a:cubicBezTo>
                      <a:cubicBezTo>
                        <a:pt x="24" y="97"/>
                        <a:pt x="25" y="97"/>
                        <a:pt x="25" y="97"/>
                      </a:cubicBezTo>
                      <a:cubicBezTo>
                        <a:pt x="25" y="97"/>
                        <a:pt x="24" y="97"/>
                        <a:pt x="24" y="98"/>
                      </a:cubicBezTo>
                      <a:cubicBezTo>
                        <a:pt x="25" y="98"/>
                        <a:pt x="25" y="98"/>
                        <a:pt x="25" y="98"/>
                      </a:cubicBezTo>
                      <a:cubicBezTo>
                        <a:pt x="24" y="98"/>
                        <a:pt x="26" y="97"/>
                        <a:pt x="25" y="97"/>
                      </a:cubicBezTo>
                      <a:cubicBezTo>
                        <a:pt x="25" y="97"/>
                        <a:pt x="25" y="97"/>
                        <a:pt x="26" y="97"/>
                      </a:cubicBezTo>
                      <a:cubicBezTo>
                        <a:pt x="25" y="97"/>
                        <a:pt x="26" y="97"/>
                        <a:pt x="26" y="97"/>
                      </a:cubicBezTo>
                      <a:cubicBezTo>
                        <a:pt x="26" y="97"/>
                        <a:pt x="26" y="97"/>
                        <a:pt x="26" y="97"/>
                      </a:cubicBezTo>
                      <a:cubicBezTo>
                        <a:pt x="26" y="97"/>
                        <a:pt x="26" y="97"/>
                        <a:pt x="26" y="97"/>
                      </a:cubicBezTo>
                      <a:cubicBezTo>
                        <a:pt x="26" y="97"/>
                        <a:pt x="26" y="97"/>
                        <a:pt x="26" y="97"/>
                      </a:cubicBezTo>
                      <a:cubicBezTo>
                        <a:pt x="26" y="97"/>
                        <a:pt x="26" y="97"/>
                        <a:pt x="26" y="97"/>
                      </a:cubicBezTo>
                      <a:cubicBezTo>
                        <a:pt x="25" y="97"/>
                        <a:pt x="26" y="97"/>
                        <a:pt x="26" y="97"/>
                      </a:cubicBezTo>
                      <a:cubicBezTo>
                        <a:pt x="26" y="97"/>
                        <a:pt x="26" y="97"/>
                        <a:pt x="26" y="96"/>
                      </a:cubicBezTo>
                      <a:cubicBezTo>
                        <a:pt x="26" y="97"/>
                        <a:pt x="26" y="97"/>
                        <a:pt x="26" y="97"/>
                      </a:cubicBezTo>
                      <a:cubicBezTo>
                        <a:pt x="26" y="97"/>
                        <a:pt x="26" y="97"/>
                        <a:pt x="27" y="97"/>
                      </a:cubicBezTo>
                      <a:cubicBezTo>
                        <a:pt x="27" y="97"/>
                        <a:pt x="26" y="97"/>
                        <a:pt x="26" y="97"/>
                      </a:cubicBezTo>
                      <a:cubicBezTo>
                        <a:pt x="27" y="97"/>
                        <a:pt x="27" y="96"/>
                        <a:pt x="27" y="96"/>
                      </a:cubicBezTo>
                      <a:cubicBezTo>
                        <a:pt x="28" y="97"/>
                        <a:pt x="29" y="97"/>
                        <a:pt x="29" y="96"/>
                      </a:cubicBezTo>
                      <a:cubicBezTo>
                        <a:pt x="29" y="96"/>
                        <a:pt x="29" y="96"/>
                        <a:pt x="29" y="96"/>
                      </a:cubicBezTo>
                      <a:cubicBezTo>
                        <a:pt x="29" y="96"/>
                        <a:pt x="29" y="96"/>
                        <a:pt x="29" y="96"/>
                      </a:cubicBezTo>
                      <a:cubicBezTo>
                        <a:pt x="28" y="96"/>
                        <a:pt x="28" y="97"/>
                        <a:pt x="28" y="96"/>
                      </a:cubicBezTo>
                      <a:cubicBezTo>
                        <a:pt x="28" y="96"/>
                        <a:pt x="28" y="96"/>
                        <a:pt x="29" y="96"/>
                      </a:cubicBezTo>
                      <a:cubicBezTo>
                        <a:pt x="29" y="96"/>
                        <a:pt x="28" y="96"/>
                        <a:pt x="28" y="95"/>
                      </a:cubicBezTo>
                      <a:cubicBezTo>
                        <a:pt x="28" y="95"/>
                        <a:pt x="28" y="95"/>
                        <a:pt x="28" y="95"/>
                      </a:cubicBezTo>
                      <a:cubicBezTo>
                        <a:pt x="28" y="95"/>
                        <a:pt x="28" y="95"/>
                        <a:pt x="28" y="95"/>
                      </a:cubicBezTo>
                      <a:cubicBezTo>
                        <a:pt x="29" y="95"/>
                        <a:pt x="28" y="95"/>
                        <a:pt x="28" y="95"/>
                      </a:cubicBezTo>
                      <a:cubicBezTo>
                        <a:pt x="29" y="95"/>
                        <a:pt x="29" y="95"/>
                        <a:pt x="29" y="96"/>
                      </a:cubicBezTo>
                      <a:cubicBezTo>
                        <a:pt x="29" y="96"/>
                        <a:pt x="29" y="96"/>
                        <a:pt x="29" y="96"/>
                      </a:cubicBezTo>
                      <a:cubicBezTo>
                        <a:pt x="30" y="96"/>
                        <a:pt x="29" y="95"/>
                        <a:pt x="30" y="96"/>
                      </a:cubicBezTo>
                      <a:cubicBezTo>
                        <a:pt x="30" y="95"/>
                        <a:pt x="29" y="95"/>
                        <a:pt x="29" y="95"/>
                      </a:cubicBezTo>
                      <a:cubicBezTo>
                        <a:pt x="29" y="95"/>
                        <a:pt x="29" y="95"/>
                        <a:pt x="29" y="95"/>
                      </a:cubicBezTo>
                      <a:cubicBezTo>
                        <a:pt x="29" y="95"/>
                        <a:pt x="29" y="94"/>
                        <a:pt x="29" y="94"/>
                      </a:cubicBezTo>
                      <a:cubicBezTo>
                        <a:pt x="29" y="95"/>
                        <a:pt x="29" y="94"/>
                        <a:pt x="29" y="95"/>
                      </a:cubicBezTo>
                      <a:cubicBezTo>
                        <a:pt x="29" y="95"/>
                        <a:pt x="29" y="95"/>
                        <a:pt x="29" y="94"/>
                      </a:cubicBezTo>
                      <a:cubicBezTo>
                        <a:pt x="29" y="94"/>
                        <a:pt x="29" y="95"/>
                        <a:pt x="30" y="95"/>
                      </a:cubicBezTo>
                      <a:cubicBezTo>
                        <a:pt x="30" y="95"/>
                        <a:pt x="30" y="94"/>
                        <a:pt x="30" y="94"/>
                      </a:cubicBezTo>
                      <a:cubicBezTo>
                        <a:pt x="30" y="95"/>
                        <a:pt x="30" y="94"/>
                        <a:pt x="30" y="94"/>
                      </a:cubicBezTo>
                      <a:cubicBezTo>
                        <a:pt x="30" y="94"/>
                        <a:pt x="30" y="94"/>
                        <a:pt x="30" y="94"/>
                      </a:cubicBezTo>
                      <a:cubicBezTo>
                        <a:pt x="30" y="94"/>
                        <a:pt x="29" y="94"/>
                        <a:pt x="29" y="94"/>
                      </a:cubicBezTo>
                      <a:cubicBezTo>
                        <a:pt x="29" y="94"/>
                        <a:pt x="29" y="94"/>
                        <a:pt x="28" y="94"/>
                      </a:cubicBezTo>
                      <a:cubicBezTo>
                        <a:pt x="28" y="94"/>
                        <a:pt x="28" y="94"/>
                        <a:pt x="28" y="94"/>
                      </a:cubicBezTo>
                      <a:cubicBezTo>
                        <a:pt x="28" y="94"/>
                        <a:pt x="28" y="94"/>
                        <a:pt x="28" y="94"/>
                      </a:cubicBezTo>
                      <a:cubicBezTo>
                        <a:pt x="27" y="94"/>
                        <a:pt x="27" y="94"/>
                        <a:pt x="27" y="94"/>
                      </a:cubicBezTo>
                      <a:cubicBezTo>
                        <a:pt x="27" y="94"/>
                        <a:pt x="27" y="93"/>
                        <a:pt x="27" y="93"/>
                      </a:cubicBezTo>
                      <a:cubicBezTo>
                        <a:pt x="28" y="93"/>
                        <a:pt x="27" y="93"/>
                        <a:pt x="27" y="94"/>
                      </a:cubicBezTo>
                      <a:cubicBezTo>
                        <a:pt x="28" y="94"/>
                        <a:pt x="28" y="93"/>
                        <a:pt x="28" y="93"/>
                      </a:cubicBezTo>
                      <a:cubicBezTo>
                        <a:pt x="28" y="93"/>
                        <a:pt x="28" y="93"/>
                        <a:pt x="28" y="94"/>
                      </a:cubicBezTo>
                      <a:cubicBezTo>
                        <a:pt x="28" y="94"/>
                        <a:pt x="28" y="94"/>
                        <a:pt x="28" y="94"/>
                      </a:cubicBezTo>
                      <a:cubicBezTo>
                        <a:pt x="29" y="94"/>
                        <a:pt x="29" y="93"/>
                        <a:pt x="29" y="94"/>
                      </a:cubicBezTo>
                      <a:cubicBezTo>
                        <a:pt x="29" y="94"/>
                        <a:pt x="29" y="93"/>
                        <a:pt x="29" y="93"/>
                      </a:cubicBezTo>
                      <a:cubicBezTo>
                        <a:pt x="29" y="93"/>
                        <a:pt x="29" y="93"/>
                        <a:pt x="28" y="93"/>
                      </a:cubicBezTo>
                      <a:cubicBezTo>
                        <a:pt x="28" y="93"/>
                        <a:pt x="29" y="93"/>
                        <a:pt x="28" y="92"/>
                      </a:cubicBezTo>
                      <a:cubicBezTo>
                        <a:pt x="29" y="92"/>
                        <a:pt x="29" y="93"/>
                        <a:pt x="29" y="93"/>
                      </a:cubicBezTo>
                      <a:cubicBezTo>
                        <a:pt x="29" y="92"/>
                        <a:pt x="29" y="92"/>
                        <a:pt x="29" y="92"/>
                      </a:cubicBezTo>
                      <a:cubicBezTo>
                        <a:pt x="30" y="92"/>
                        <a:pt x="29" y="91"/>
                        <a:pt x="30" y="92"/>
                      </a:cubicBezTo>
                      <a:cubicBezTo>
                        <a:pt x="30" y="91"/>
                        <a:pt x="30" y="91"/>
                        <a:pt x="30" y="91"/>
                      </a:cubicBezTo>
                      <a:cubicBezTo>
                        <a:pt x="30" y="91"/>
                        <a:pt x="30" y="91"/>
                        <a:pt x="31" y="91"/>
                      </a:cubicBezTo>
                      <a:cubicBezTo>
                        <a:pt x="31" y="91"/>
                        <a:pt x="31" y="91"/>
                        <a:pt x="31" y="90"/>
                      </a:cubicBezTo>
                      <a:cubicBezTo>
                        <a:pt x="31" y="90"/>
                        <a:pt x="30" y="90"/>
                        <a:pt x="30" y="90"/>
                      </a:cubicBezTo>
                      <a:cubicBezTo>
                        <a:pt x="30" y="90"/>
                        <a:pt x="30" y="90"/>
                        <a:pt x="30" y="90"/>
                      </a:cubicBezTo>
                      <a:cubicBezTo>
                        <a:pt x="30" y="90"/>
                        <a:pt x="31" y="90"/>
                        <a:pt x="31" y="90"/>
                      </a:cubicBezTo>
                      <a:cubicBezTo>
                        <a:pt x="31" y="90"/>
                        <a:pt x="31" y="90"/>
                        <a:pt x="31" y="90"/>
                      </a:cubicBezTo>
                      <a:cubicBezTo>
                        <a:pt x="31" y="90"/>
                        <a:pt x="31" y="90"/>
                        <a:pt x="32" y="90"/>
                      </a:cubicBezTo>
                      <a:cubicBezTo>
                        <a:pt x="32" y="90"/>
                        <a:pt x="32" y="90"/>
                        <a:pt x="32" y="90"/>
                      </a:cubicBezTo>
                      <a:cubicBezTo>
                        <a:pt x="31" y="90"/>
                        <a:pt x="32" y="90"/>
                        <a:pt x="31" y="89"/>
                      </a:cubicBezTo>
                      <a:cubicBezTo>
                        <a:pt x="32" y="89"/>
                        <a:pt x="31" y="89"/>
                        <a:pt x="32" y="89"/>
                      </a:cubicBezTo>
                      <a:cubicBezTo>
                        <a:pt x="32" y="89"/>
                        <a:pt x="32" y="89"/>
                        <a:pt x="33" y="89"/>
                      </a:cubicBezTo>
                      <a:cubicBezTo>
                        <a:pt x="33" y="89"/>
                        <a:pt x="32" y="90"/>
                        <a:pt x="33" y="90"/>
                      </a:cubicBezTo>
                      <a:cubicBezTo>
                        <a:pt x="32" y="90"/>
                        <a:pt x="32" y="89"/>
                        <a:pt x="32" y="89"/>
                      </a:cubicBezTo>
                      <a:cubicBezTo>
                        <a:pt x="32" y="90"/>
                        <a:pt x="32" y="90"/>
                        <a:pt x="32" y="90"/>
                      </a:cubicBezTo>
                      <a:cubicBezTo>
                        <a:pt x="32" y="90"/>
                        <a:pt x="32" y="91"/>
                        <a:pt x="32" y="90"/>
                      </a:cubicBezTo>
                      <a:cubicBezTo>
                        <a:pt x="32" y="91"/>
                        <a:pt x="32" y="91"/>
                        <a:pt x="32" y="91"/>
                      </a:cubicBezTo>
                      <a:cubicBezTo>
                        <a:pt x="32" y="91"/>
                        <a:pt x="32" y="91"/>
                        <a:pt x="32" y="91"/>
                      </a:cubicBezTo>
                      <a:cubicBezTo>
                        <a:pt x="32" y="91"/>
                        <a:pt x="32" y="92"/>
                        <a:pt x="31" y="91"/>
                      </a:cubicBezTo>
                      <a:cubicBezTo>
                        <a:pt x="31" y="91"/>
                        <a:pt x="31" y="92"/>
                        <a:pt x="31" y="92"/>
                      </a:cubicBezTo>
                      <a:cubicBezTo>
                        <a:pt x="32" y="92"/>
                        <a:pt x="31" y="92"/>
                        <a:pt x="31" y="92"/>
                      </a:cubicBezTo>
                      <a:cubicBezTo>
                        <a:pt x="31" y="91"/>
                        <a:pt x="31" y="91"/>
                        <a:pt x="31" y="91"/>
                      </a:cubicBezTo>
                      <a:cubicBezTo>
                        <a:pt x="31" y="91"/>
                        <a:pt x="30" y="91"/>
                        <a:pt x="31" y="92"/>
                      </a:cubicBezTo>
                      <a:cubicBezTo>
                        <a:pt x="31" y="92"/>
                        <a:pt x="31" y="92"/>
                        <a:pt x="31" y="92"/>
                      </a:cubicBezTo>
                      <a:cubicBezTo>
                        <a:pt x="31" y="92"/>
                        <a:pt x="31" y="92"/>
                        <a:pt x="32" y="92"/>
                      </a:cubicBezTo>
                      <a:cubicBezTo>
                        <a:pt x="32" y="93"/>
                        <a:pt x="30" y="92"/>
                        <a:pt x="30" y="92"/>
                      </a:cubicBezTo>
                      <a:cubicBezTo>
                        <a:pt x="30" y="92"/>
                        <a:pt x="30" y="92"/>
                        <a:pt x="30" y="93"/>
                      </a:cubicBezTo>
                      <a:cubicBezTo>
                        <a:pt x="31" y="93"/>
                        <a:pt x="30" y="92"/>
                        <a:pt x="30" y="92"/>
                      </a:cubicBezTo>
                      <a:cubicBezTo>
                        <a:pt x="31" y="92"/>
                        <a:pt x="31" y="92"/>
                        <a:pt x="31" y="92"/>
                      </a:cubicBezTo>
                      <a:cubicBezTo>
                        <a:pt x="31" y="93"/>
                        <a:pt x="31" y="93"/>
                        <a:pt x="30" y="93"/>
                      </a:cubicBezTo>
                      <a:cubicBezTo>
                        <a:pt x="30" y="93"/>
                        <a:pt x="30" y="93"/>
                        <a:pt x="30" y="93"/>
                      </a:cubicBezTo>
                      <a:cubicBezTo>
                        <a:pt x="30" y="93"/>
                        <a:pt x="30" y="93"/>
                        <a:pt x="29" y="93"/>
                      </a:cubicBezTo>
                      <a:cubicBezTo>
                        <a:pt x="30" y="93"/>
                        <a:pt x="29" y="93"/>
                        <a:pt x="29" y="94"/>
                      </a:cubicBezTo>
                      <a:cubicBezTo>
                        <a:pt x="29" y="94"/>
                        <a:pt x="29" y="93"/>
                        <a:pt x="30" y="94"/>
                      </a:cubicBezTo>
                      <a:cubicBezTo>
                        <a:pt x="30" y="94"/>
                        <a:pt x="30" y="94"/>
                        <a:pt x="30" y="93"/>
                      </a:cubicBezTo>
                      <a:cubicBezTo>
                        <a:pt x="30" y="94"/>
                        <a:pt x="30" y="94"/>
                        <a:pt x="30" y="93"/>
                      </a:cubicBezTo>
                      <a:cubicBezTo>
                        <a:pt x="31" y="94"/>
                        <a:pt x="31" y="95"/>
                        <a:pt x="31" y="95"/>
                      </a:cubicBezTo>
                      <a:cubicBezTo>
                        <a:pt x="31" y="94"/>
                        <a:pt x="31" y="94"/>
                        <a:pt x="31" y="94"/>
                      </a:cubicBezTo>
                      <a:cubicBezTo>
                        <a:pt x="31" y="94"/>
                        <a:pt x="31" y="94"/>
                        <a:pt x="31" y="94"/>
                      </a:cubicBezTo>
                      <a:cubicBezTo>
                        <a:pt x="31" y="94"/>
                        <a:pt x="31" y="94"/>
                        <a:pt x="31" y="94"/>
                      </a:cubicBezTo>
                      <a:cubicBezTo>
                        <a:pt x="31" y="94"/>
                        <a:pt x="31" y="94"/>
                        <a:pt x="31" y="94"/>
                      </a:cubicBezTo>
                      <a:cubicBezTo>
                        <a:pt x="31" y="94"/>
                        <a:pt x="32" y="94"/>
                        <a:pt x="32" y="94"/>
                      </a:cubicBezTo>
                      <a:cubicBezTo>
                        <a:pt x="32" y="94"/>
                        <a:pt x="32" y="95"/>
                        <a:pt x="31" y="94"/>
                      </a:cubicBezTo>
                      <a:cubicBezTo>
                        <a:pt x="31" y="95"/>
                        <a:pt x="32" y="95"/>
                        <a:pt x="32" y="95"/>
                      </a:cubicBezTo>
                      <a:cubicBezTo>
                        <a:pt x="32" y="95"/>
                        <a:pt x="32" y="95"/>
                        <a:pt x="32" y="95"/>
                      </a:cubicBezTo>
                      <a:cubicBezTo>
                        <a:pt x="31" y="95"/>
                        <a:pt x="31" y="95"/>
                        <a:pt x="31" y="95"/>
                      </a:cubicBezTo>
                      <a:cubicBezTo>
                        <a:pt x="31" y="96"/>
                        <a:pt x="31" y="96"/>
                        <a:pt x="31" y="96"/>
                      </a:cubicBezTo>
                      <a:cubicBezTo>
                        <a:pt x="31" y="96"/>
                        <a:pt x="31" y="97"/>
                        <a:pt x="31" y="97"/>
                      </a:cubicBezTo>
                      <a:cubicBezTo>
                        <a:pt x="30" y="96"/>
                        <a:pt x="30" y="96"/>
                        <a:pt x="30" y="96"/>
                      </a:cubicBezTo>
                      <a:cubicBezTo>
                        <a:pt x="30" y="96"/>
                        <a:pt x="30" y="97"/>
                        <a:pt x="30" y="97"/>
                      </a:cubicBezTo>
                      <a:cubicBezTo>
                        <a:pt x="30" y="97"/>
                        <a:pt x="30" y="97"/>
                        <a:pt x="30" y="97"/>
                      </a:cubicBezTo>
                      <a:cubicBezTo>
                        <a:pt x="30" y="97"/>
                        <a:pt x="30" y="97"/>
                        <a:pt x="30" y="97"/>
                      </a:cubicBezTo>
                      <a:cubicBezTo>
                        <a:pt x="30" y="97"/>
                        <a:pt x="30" y="97"/>
                        <a:pt x="30" y="97"/>
                      </a:cubicBezTo>
                      <a:cubicBezTo>
                        <a:pt x="30" y="96"/>
                        <a:pt x="30" y="97"/>
                        <a:pt x="29" y="96"/>
                      </a:cubicBezTo>
                      <a:cubicBezTo>
                        <a:pt x="29" y="96"/>
                        <a:pt x="29" y="96"/>
                        <a:pt x="29" y="96"/>
                      </a:cubicBezTo>
                      <a:cubicBezTo>
                        <a:pt x="29" y="97"/>
                        <a:pt x="30" y="97"/>
                        <a:pt x="30" y="97"/>
                      </a:cubicBezTo>
                      <a:cubicBezTo>
                        <a:pt x="29" y="96"/>
                        <a:pt x="29" y="97"/>
                        <a:pt x="29" y="97"/>
                      </a:cubicBezTo>
                      <a:cubicBezTo>
                        <a:pt x="29" y="97"/>
                        <a:pt x="29" y="97"/>
                        <a:pt x="29" y="97"/>
                      </a:cubicBezTo>
                      <a:cubicBezTo>
                        <a:pt x="28" y="97"/>
                        <a:pt x="28" y="97"/>
                        <a:pt x="28" y="97"/>
                      </a:cubicBezTo>
                      <a:cubicBezTo>
                        <a:pt x="28" y="97"/>
                        <a:pt x="29" y="98"/>
                        <a:pt x="29" y="97"/>
                      </a:cubicBezTo>
                      <a:cubicBezTo>
                        <a:pt x="29" y="97"/>
                        <a:pt x="29" y="97"/>
                        <a:pt x="29" y="98"/>
                      </a:cubicBezTo>
                      <a:cubicBezTo>
                        <a:pt x="29" y="97"/>
                        <a:pt x="29" y="97"/>
                        <a:pt x="29" y="98"/>
                      </a:cubicBezTo>
                      <a:cubicBezTo>
                        <a:pt x="29" y="98"/>
                        <a:pt x="29" y="98"/>
                        <a:pt x="29" y="98"/>
                      </a:cubicBezTo>
                      <a:cubicBezTo>
                        <a:pt x="29" y="98"/>
                        <a:pt x="29" y="98"/>
                        <a:pt x="29" y="98"/>
                      </a:cubicBezTo>
                      <a:cubicBezTo>
                        <a:pt x="29" y="98"/>
                        <a:pt x="29" y="98"/>
                        <a:pt x="29" y="98"/>
                      </a:cubicBezTo>
                      <a:cubicBezTo>
                        <a:pt x="30" y="98"/>
                        <a:pt x="29" y="99"/>
                        <a:pt x="29" y="99"/>
                      </a:cubicBezTo>
                      <a:cubicBezTo>
                        <a:pt x="29" y="99"/>
                        <a:pt x="29" y="99"/>
                        <a:pt x="29" y="99"/>
                      </a:cubicBezTo>
                      <a:cubicBezTo>
                        <a:pt x="29" y="99"/>
                        <a:pt x="29" y="99"/>
                        <a:pt x="29" y="99"/>
                      </a:cubicBezTo>
                      <a:cubicBezTo>
                        <a:pt x="29" y="100"/>
                        <a:pt x="28" y="100"/>
                        <a:pt x="28" y="100"/>
                      </a:cubicBezTo>
                      <a:cubicBezTo>
                        <a:pt x="28" y="100"/>
                        <a:pt x="28" y="100"/>
                        <a:pt x="28" y="100"/>
                      </a:cubicBezTo>
                      <a:cubicBezTo>
                        <a:pt x="28" y="100"/>
                        <a:pt x="28" y="100"/>
                        <a:pt x="28" y="100"/>
                      </a:cubicBezTo>
                      <a:cubicBezTo>
                        <a:pt x="28" y="100"/>
                        <a:pt x="28" y="100"/>
                        <a:pt x="28" y="100"/>
                      </a:cubicBezTo>
                      <a:cubicBezTo>
                        <a:pt x="28" y="100"/>
                        <a:pt x="28" y="100"/>
                        <a:pt x="27" y="100"/>
                      </a:cubicBezTo>
                      <a:cubicBezTo>
                        <a:pt x="27" y="100"/>
                        <a:pt x="28" y="100"/>
                        <a:pt x="27" y="100"/>
                      </a:cubicBezTo>
                      <a:cubicBezTo>
                        <a:pt x="27" y="100"/>
                        <a:pt x="27" y="101"/>
                        <a:pt x="27" y="101"/>
                      </a:cubicBezTo>
                      <a:cubicBezTo>
                        <a:pt x="27" y="101"/>
                        <a:pt x="27" y="101"/>
                        <a:pt x="27" y="101"/>
                      </a:cubicBezTo>
                      <a:cubicBezTo>
                        <a:pt x="27" y="101"/>
                        <a:pt x="28" y="100"/>
                        <a:pt x="28" y="101"/>
                      </a:cubicBezTo>
                      <a:cubicBezTo>
                        <a:pt x="28" y="101"/>
                        <a:pt x="27" y="101"/>
                        <a:pt x="27" y="101"/>
                      </a:cubicBezTo>
                      <a:cubicBezTo>
                        <a:pt x="27" y="101"/>
                        <a:pt x="26" y="101"/>
                        <a:pt x="26" y="101"/>
                      </a:cubicBezTo>
                      <a:cubicBezTo>
                        <a:pt x="26" y="101"/>
                        <a:pt x="26" y="101"/>
                        <a:pt x="26" y="101"/>
                      </a:cubicBezTo>
                      <a:cubicBezTo>
                        <a:pt x="26" y="101"/>
                        <a:pt x="27" y="101"/>
                        <a:pt x="27" y="101"/>
                      </a:cubicBezTo>
                      <a:cubicBezTo>
                        <a:pt x="27" y="101"/>
                        <a:pt x="26" y="101"/>
                        <a:pt x="27" y="101"/>
                      </a:cubicBezTo>
                      <a:cubicBezTo>
                        <a:pt x="27" y="101"/>
                        <a:pt x="27" y="101"/>
                        <a:pt x="27" y="101"/>
                      </a:cubicBezTo>
                      <a:cubicBezTo>
                        <a:pt x="27" y="101"/>
                        <a:pt x="27" y="101"/>
                        <a:pt x="27" y="101"/>
                      </a:cubicBezTo>
                      <a:cubicBezTo>
                        <a:pt x="27" y="101"/>
                        <a:pt x="27" y="101"/>
                        <a:pt x="27" y="102"/>
                      </a:cubicBezTo>
                      <a:cubicBezTo>
                        <a:pt x="27" y="102"/>
                        <a:pt x="27" y="102"/>
                        <a:pt x="27" y="101"/>
                      </a:cubicBezTo>
                      <a:cubicBezTo>
                        <a:pt x="27" y="102"/>
                        <a:pt x="27" y="102"/>
                        <a:pt x="27" y="102"/>
                      </a:cubicBezTo>
                      <a:cubicBezTo>
                        <a:pt x="27" y="102"/>
                        <a:pt x="27" y="102"/>
                        <a:pt x="27" y="102"/>
                      </a:cubicBezTo>
                      <a:cubicBezTo>
                        <a:pt x="27" y="102"/>
                        <a:pt x="27" y="102"/>
                        <a:pt x="27" y="102"/>
                      </a:cubicBezTo>
                      <a:cubicBezTo>
                        <a:pt x="27" y="102"/>
                        <a:pt x="27" y="102"/>
                        <a:pt x="27" y="102"/>
                      </a:cubicBezTo>
                      <a:cubicBezTo>
                        <a:pt x="28" y="102"/>
                        <a:pt x="28" y="102"/>
                        <a:pt x="28" y="103"/>
                      </a:cubicBezTo>
                      <a:cubicBezTo>
                        <a:pt x="28" y="103"/>
                        <a:pt x="28" y="103"/>
                        <a:pt x="28" y="103"/>
                      </a:cubicBezTo>
                      <a:cubicBezTo>
                        <a:pt x="28" y="103"/>
                        <a:pt x="28" y="103"/>
                        <a:pt x="28" y="103"/>
                      </a:cubicBezTo>
                      <a:cubicBezTo>
                        <a:pt x="28" y="103"/>
                        <a:pt x="28" y="103"/>
                        <a:pt x="28" y="103"/>
                      </a:cubicBezTo>
                      <a:cubicBezTo>
                        <a:pt x="28" y="103"/>
                        <a:pt x="28" y="103"/>
                        <a:pt x="28" y="103"/>
                      </a:cubicBezTo>
                      <a:cubicBezTo>
                        <a:pt x="28" y="103"/>
                        <a:pt x="28" y="103"/>
                        <a:pt x="28" y="104"/>
                      </a:cubicBezTo>
                      <a:cubicBezTo>
                        <a:pt x="28" y="104"/>
                        <a:pt x="28" y="104"/>
                        <a:pt x="28" y="104"/>
                      </a:cubicBezTo>
                      <a:cubicBezTo>
                        <a:pt x="28" y="104"/>
                        <a:pt x="29" y="104"/>
                        <a:pt x="29" y="104"/>
                      </a:cubicBezTo>
                      <a:cubicBezTo>
                        <a:pt x="29" y="104"/>
                        <a:pt x="28" y="104"/>
                        <a:pt x="28" y="104"/>
                      </a:cubicBezTo>
                      <a:cubicBezTo>
                        <a:pt x="28" y="104"/>
                        <a:pt x="28" y="104"/>
                        <a:pt x="28" y="104"/>
                      </a:cubicBezTo>
                      <a:cubicBezTo>
                        <a:pt x="28" y="104"/>
                        <a:pt x="28" y="104"/>
                        <a:pt x="28" y="105"/>
                      </a:cubicBezTo>
                      <a:cubicBezTo>
                        <a:pt x="29" y="105"/>
                        <a:pt x="29" y="104"/>
                        <a:pt x="29" y="104"/>
                      </a:cubicBezTo>
                      <a:cubicBezTo>
                        <a:pt x="29" y="104"/>
                        <a:pt x="29" y="104"/>
                        <a:pt x="29" y="104"/>
                      </a:cubicBezTo>
                      <a:cubicBezTo>
                        <a:pt x="29" y="105"/>
                        <a:pt x="29" y="104"/>
                        <a:pt x="30" y="105"/>
                      </a:cubicBezTo>
                      <a:cubicBezTo>
                        <a:pt x="29" y="105"/>
                        <a:pt x="29" y="105"/>
                        <a:pt x="29" y="105"/>
                      </a:cubicBezTo>
                      <a:cubicBezTo>
                        <a:pt x="29" y="105"/>
                        <a:pt x="29" y="105"/>
                        <a:pt x="29" y="105"/>
                      </a:cubicBezTo>
                      <a:cubicBezTo>
                        <a:pt x="29" y="105"/>
                        <a:pt x="29" y="105"/>
                        <a:pt x="29" y="105"/>
                      </a:cubicBezTo>
                      <a:cubicBezTo>
                        <a:pt x="29" y="105"/>
                        <a:pt x="29" y="105"/>
                        <a:pt x="28" y="105"/>
                      </a:cubicBezTo>
                      <a:cubicBezTo>
                        <a:pt x="29" y="105"/>
                        <a:pt x="28" y="104"/>
                        <a:pt x="28" y="104"/>
                      </a:cubicBezTo>
                      <a:cubicBezTo>
                        <a:pt x="28" y="104"/>
                        <a:pt x="28" y="104"/>
                        <a:pt x="27" y="104"/>
                      </a:cubicBezTo>
                      <a:cubicBezTo>
                        <a:pt x="28" y="104"/>
                        <a:pt x="28" y="104"/>
                        <a:pt x="28" y="104"/>
                      </a:cubicBezTo>
                      <a:cubicBezTo>
                        <a:pt x="28" y="104"/>
                        <a:pt x="27" y="104"/>
                        <a:pt x="27" y="103"/>
                      </a:cubicBezTo>
                      <a:cubicBezTo>
                        <a:pt x="27" y="103"/>
                        <a:pt x="27" y="104"/>
                        <a:pt x="27" y="104"/>
                      </a:cubicBezTo>
                      <a:cubicBezTo>
                        <a:pt x="27" y="104"/>
                        <a:pt x="27" y="104"/>
                        <a:pt x="27" y="104"/>
                      </a:cubicBezTo>
                      <a:cubicBezTo>
                        <a:pt x="27" y="104"/>
                        <a:pt x="27" y="104"/>
                        <a:pt x="27" y="104"/>
                      </a:cubicBezTo>
                      <a:cubicBezTo>
                        <a:pt x="27" y="104"/>
                        <a:pt x="27" y="104"/>
                        <a:pt x="28" y="105"/>
                      </a:cubicBezTo>
                      <a:cubicBezTo>
                        <a:pt x="28" y="105"/>
                        <a:pt x="28" y="105"/>
                        <a:pt x="28" y="105"/>
                      </a:cubicBezTo>
                      <a:cubicBezTo>
                        <a:pt x="28" y="105"/>
                        <a:pt x="27" y="104"/>
                        <a:pt x="27" y="104"/>
                      </a:cubicBezTo>
                      <a:cubicBezTo>
                        <a:pt x="27" y="105"/>
                        <a:pt x="27" y="104"/>
                        <a:pt x="27" y="105"/>
                      </a:cubicBezTo>
                      <a:cubicBezTo>
                        <a:pt x="27" y="105"/>
                        <a:pt x="27" y="105"/>
                        <a:pt x="27" y="105"/>
                      </a:cubicBezTo>
                      <a:cubicBezTo>
                        <a:pt x="27" y="105"/>
                        <a:pt x="27" y="105"/>
                        <a:pt x="27" y="105"/>
                      </a:cubicBezTo>
                      <a:cubicBezTo>
                        <a:pt x="27" y="105"/>
                        <a:pt x="27" y="105"/>
                        <a:pt x="27" y="105"/>
                      </a:cubicBezTo>
                      <a:cubicBezTo>
                        <a:pt x="27" y="105"/>
                        <a:pt x="27" y="105"/>
                        <a:pt x="27" y="105"/>
                      </a:cubicBezTo>
                      <a:cubicBezTo>
                        <a:pt x="27" y="104"/>
                        <a:pt x="27" y="104"/>
                        <a:pt x="27" y="104"/>
                      </a:cubicBezTo>
                      <a:cubicBezTo>
                        <a:pt x="26" y="104"/>
                        <a:pt x="27" y="105"/>
                        <a:pt x="26" y="105"/>
                      </a:cubicBezTo>
                      <a:cubicBezTo>
                        <a:pt x="26" y="105"/>
                        <a:pt x="27" y="105"/>
                        <a:pt x="26" y="105"/>
                      </a:cubicBezTo>
                      <a:cubicBezTo>
                        <a:pt x="27" y="106"/>
                        <a:pt x="27" y="106"/>
                        <a:pt x="27" y="106"/>
                      </a:cubicBezTo>
                      <a:cubicBezTo>
                        <a:pt x="28" y="106"/>
                        <a:pt x="27" y="105"/>
                        <a:pt x="27" y="105"/>
                      </a:cubicBezTo>
                      <a:cubicBezTo>
                        <a:pt x="28" y="105"/>
                        <a:pt x="27" y="105"/>
                        <a:pt x="27" y="105"/>
                      </a:cubicBezTo>
                      <a:cubicBezTo>
                        <a:pt x="28" y="105"/>
                        <a:pt x="27" y="105"/>
                        <a:pt x="28" y="105"/>
                      </a:cubicBezTo>
                      <a:cubicBezTo>
                        <a:pt x="28" y="105"/>
                        <a:pt x="27" y="105"/>
                        <a:pt x="28" y="105"/>
                      </a:cubicBezTo>
                      <a:cubicBezTo>
                        <a:pt x="28" y="106"/>
                        <a:pt x="28" y="105"/>
                        <a:pt x="28" y="105"/>
                      </a:cubicBezTo>
                      <a:cubicBezTo>
                        <a:pt x="28" y="105"/>
                        <a:pt x="29" y="105"/>
                        <a:pt x="29" y="106"/>
                      </a:cubicBezTo>
                      <a:cubicBezTo>
                        <a:pt x="29" y="106"/>
                        <a:pt x="29" y="106"/>
                        <a:pt x="28" y="106"/>
                      </a:cubicBezTo>
                      <a:cubicBezTo>
                        <a:pt x="28" y="106"/>
                        <a:pt x="28" y="106"/>
                        <a:pt x="28" y="106"/>
                      </a:cubicBezTo>
                      <a:cubicBezTo>
                        <a:pt x="29" y="106"/>
                        <a:pt x="29" y="106"/>
                        <a:pt x="29" y="106"/>
                      </a:cubicBezTo>
                      <a:cubicBezTo>
                        <a:pt x="29" y="106"/>
                        <a:pt x="29" y="106"/>
                        <a:pt x="29" y="105"/>
                      </a:cubicBezTo>
                      <a:cubicBezTo>
                        <a:pt x="29" y="105"/>
                        <a:pt x="29" y="106"/>
                        <a:pt x="29" y="105"/>
                      </a:cubicBezTo>
                      <a:cubicBezTo>
                        <a:pt x="29" y="105"/>
                        <a:pt x="30" y="105"/>
                        <a:pt x="30" y="106"/>
                      </a:cubicBezTo>
                      <a:cubicBezTo>
                        <a:pt x="30" y="106"/>
                        <a:pt x="30" y="106"/>
                        <a:pt x="30" y="106"/>
                      </a:cubicBezTo>
                      <a:cubicBezTo>
                        <a:pt x="30" y="106"/>
                        <a:pt x="30" y="106"/>
                        <a:pt x="30" y="106"/>
                      </a:cubicBezTo>
                      <a:cubicBezTo>
                        <a:pt x="30" y="106"/>
                        <a:pt x="30" y="106"/>
                        <a:pt x="30" y="106"/>
                      </a:cubicBezTo>
                      <a:cubicBezTo>
                        <a:pt x="31" y="106"/>
                        <a:pt x="30" y="106"/>
                        <a:pt x="30" y="106"/>
                      </a:cubicBezTo>
                      <a:cubicBezTo>
                        <a:pt x="30" y="106"/>
                        <a:pt x="31" y="106"/>
                        <a:pt x="31" y="106"/>
                      </a:cubicBezTo>
                      <a:cubicBezTo>
                        <a:pt x="31" y="106"/>
                        <a:pt x="30" y="106"/>
                        <a:pt x="30" y="106"/>
                      </a:cubicBezTo>
                      <a:cubicBezTo>
                        <a:pt x="31" y="106"/>
                        <a:pt x="30" y="105"/>
                        <a:pt x="30" y="105"/>
                      </a:cubicBezTo>
                      <a:cubicBezTo>
                        <a:pt x="30" y="105"/>
                        <a:pt x="30" y="105"/>
                        <a:pt x="30" y="105"/>
                      </a:cubicBezTo>
                      <a:cubicBezTo>
                        <a:pt x="30" y="105"/>
                        <a:pt x="29" y="105"/>
                        <a:pt x="29" y="105"/>
                      </a:cubicBezTo>
                      <a:cubicBezTo>
                        <a:pt x="30" y="105"/>
                        <a:pt x="30" y="104"/>
                        <a:pt x="30" y="105"/>
                      </a:cubicBezTo>
                      <a:cubicBezTo>
                        <a:pt x="30" y="104"/>
                        <a:pt x="30" y="104"/>
                        <a:pt x="30" y="104"/>
                      </a:cubicBezTo>
                      <a:cubicBezTo>
                        <a:pt x="30" y="104"/>
                        <a:pt x="30" y="104"/>
                        <a:pt x="30" y="104"/>
                      </a:cubicBezTo>
                      <a:cubicBezTo>
                        <a:pt x="30" y="104"/>
                        <a:pt x="30" y="104"/>
                        <a:pt x="30" y="104"/>
                      </a:cubicBezTo>
                      <a:cubicBezTo>
                        <a:pt x="29" y="103"/>
                        <a:pt x="29" y="104"/>
                        <a:pt x="29" y="104"/>
                      </a:cubicBezTo>
                      <a:cubicBezTo>
                        <a:pt x="29" y="104"/>
                        <a:pt x="29" y="103"/>
                        <a:pt x="29" y="103"/>
                      </a:cubicBezTo>
                      <a:cubicBezTo>
                        <a:pt x="30" y="103"/>
                        <a:pt x="30" y="104"/>
                        <a:pt x="30" y="104"/>
                      </a:cubicBezTo>
                      <a:cubicBezTo>
                        <a:pt x="30" y="104"/>
                        <a:pt x="30" y="103"/>
                        <a:pt x="30" y="103"/>
                      </a:cubicBezTo>
                      <a:cubicBezTo>
                        <a:pt x="30" y="103"/>
                        <a:pt x="31" y="104"/>
                        <a:pt x="31" y="103"/>
                      </a:cubicBezTo>
                      <a:cubicBezTo>
                        <a:pt x="31" y="104"/>
                        <a:pt x="31" y="103"/>
                        <a:pt x="31" y="103"/>
                      </a:cubicBezTo>
                      <a:cubicBezTo>
                        <a:pt x="31" y="103"/>
                        <a:pt x="31" y="103"/>
                        <a:pt x="31" y="103"/>
                      </a:cubicBezTo>
                      <a:cubicBezTo>
                        <a:pt x="31" y="103"/>
                        <a:pt x="31" y="103"/>
                        <a:pt x="30" y="103"/>
                      </a:cubicBezTo>
                      <a:cubicBezTo>
                        <a:pt x="30" y="103"/>
                        <a:pt x="31" y="103"/>
                        <a:pt x="31" y="103"/>
                      </a:cubicBezTo>
                      <a:cubicBezTo>
                        <a:pt x="31" y="103"/>
                        <a:pt x="31" y="102"/>
                        <a:pt x="31" y="102"/>
                      </a:cubicBezTo>
                      <a:cubicBezTo>
                        <a:pt x="32" y="102"/>
                        <a:pt x="31" y="102"/>
                        <a:pt x="32" y="102"/>
                      </a:cubicBezTo>
                      <a:cubicBezTo>
                        <a:pt x="32" y="102"/>
                        <a:pt x="32" y="102"/>
                        <a:pt x="32" y="101"/>
                      </a:cubicBezTo>
                      <a:cubicBezTo>
                        <a:pt x="32" y="101"/>
                        <a:pt x="32" y="101"/>
                        <a:pt x="32" y="101"/>
                      </a:cubicBezTo>
                      <a:cubicBezTo>
                        <a:pt x="31" y="101"/>
                        <a:pt x="32" y="101"/>
                        <a:pt x="31" y="101"/>
                      </a:cubicBezTo>
                      <a:cubicBezTo>
                        <a:pt x="31" y="101"/>
                        <a:pt x="31" y="101"/>
                        <a:pt x="31" y="101"/>
                      </a:cubicBezTo>
                      <a:cubicBezTo>
                        <a:pt x="31" y="101"/>
                        <a:pt x="31" y="101"/>
                        <a:pt x="31" y="101"/>
                      </a:cubicBezTo>
                      <a:cubicBezTo>
                        <a:pt x="32" y="101"/>
                        <a:pt x="32" y="101"/>
                        <a:pt x="32" y="101"/>
                      </a:cubicBezTo>
                      <a:cubicBezTo>
                        <a:pt x="32" y="101"/>
                        <a:pt x="32" y="101"/>
                        <a:pt x="32" y="101"/>
                      </a:cubicBezTo>
                      <a:cubicBezTo>
                        <a:pt x="32" y="101"/>
                        <a:pt x="32" y="101"/>
                        <a:pt x="32" y="101"/>
                      </a:cubicBezTo>
                      <a:cubicBezTo>
                        <a:pt x="32" y="101"/>
                        <a:pt x="32" y="101"/>
                        <a:pt x="32" y="101"/>
                      </a:cubicBezTo>
                      <a:cubicBezTo>
                        <a:pt x="32" y="101"/>
                        <a:pt x="32" y="101"/>
                        <a:pt x="32" y="100"/>
                      </a:cubicBezTo>
                      <a:cubicBezTo>
                        <a:pt x="32" y="100"/>
                        <a:pt x="32" y="101"/>
                        <a:pt x="33" y="101"/>
                      </a:cubicBezTo>
                      <a:cubicBezTo>
                        <a:pt x="33" y="101"/>
                        <a:pt x="33" y="101"/>
                        <a:pt x="33" y="100"/>
                      </a:cubicBezTo>
                      <a:cubicBezTo>
                        <a:pt x="33" y="100"/>
                        <a:pt x="33" y="101"/>
                        <a:pt x="33" y="101"/>
                      </a:cubicBezTo>
                      <a:cubicBezTo>
                        <a:pt x="33" y="100"/>
                        <a:pt x="33" y="101"/>
                        <a:pt x="33" y="100"/>
                      </a:cubicBezTo>
                      <a:cubicBezTo>
                        <a:pt x="34" y="100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99"/>
                      </a:cubicBezTo>
                      <a:cubicBezTo>
                        <a:pt x="34" y="99"/>
                        <a:pt x="34" y="99"/>
                        <a:pt x="34" y="99"/>
                      </a:cubicBezTo>
                      <a:cubicBezTo>
                        <a:pt x="35" y="100"/>
                        <a:pt x="34" y="99"/>
                        <a:pt x="35" y="99"/>
                      </a:cubicBezTo>
                      <a:cubicBezTo>
                        <a:pt x="35" y="99"/>
                        <a:pt x="35" y="100"/>
                        <a:pt x="35" y="100"/>
                      </a:cubicBezTo>
                      <a:cubicBezTo>
                        <a:pt x="34" y="100"/>
                        <a:pt x="34" y="102"/>
                        <a:pt x="33" y="102"/>
                      </a:cubicBezTo>
                      <a:cubicBezTo>
                        <a:pt x="33" y="102"/>
                        <a:pt x="33" y="102"/>
                        <a:pt x="33" y="102"/>
                      </a:cubicBezTo>
                      <a:cubicBezTo>
                        <a:pt x="33" y="102"/>
                        <a:pt x="33" y="102"/>
                        <a:pt x="33" y="102"/>
                      </a:cubicBezTo>
                      <a:cubicBezTo>
                        <a:pt x="33" y="102"/>
                        <a:pt x="33" y="102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4"/>
                      </a:cubicBezTo>
                      <a:cubicBezTo>
                        <a:pt x="32" y="103"/>
                        <a:pt x="33" y="104"/>
                        <a:pt x="32" y="104"/>
                      </a:cubicBezTo>
                      <a:cubicBezTo>
                        <a:pt x="32" y="104"/>
                        <a:pt x="32" y="103"/>
                        <a:pt x="32" y="103"/>
                      </a:cubicBezTo>
                      <a:cubicBezTo>
                        <a:pt x="31" y="103"/>
                        <a:pt x="32" y="104"/>
                        <a:pt x="32" y="104"/>
                      </a:cubicBezTo>
                      <a:cubicBezTo>
                        <a:pt x="32" y="104"/>
                        <a:pt x="32" y="104"/>
                        <a:pt x="32" y="104"/>
                      </a:cubicBezTo>
                      <a:cubicBezTo>
                        <a:pt x="33" y="105"/>
                        <a:pt x="32" y="105"/>
                        <a:pt x="32" y="105"/>
                      </a:cubicBezTo>
                      <a:cubicBezTo>
                        <a:pt x="32" y="105"/>
                        <a:pt x="32" y="105"/>
                        <a:pt x="32" y="105"/>
                      </a:cubicBezTo>
                      <a:cubicBezTo>
                        <a:pt x="32" y="105"/>
                        <a:pt x="32" y="105"/>
                        <a:pt x="32" y="105"/>
                      </a:cubicBezTo>
                      <a:cubicBezTo>
                        <a:pt x="32" y="105"/>
                        <a:pt x="32" y="105"/>
                        <a:pt x="32" y="105"/>
                      </a:cubicBezTo>
                      <a:cubicBezTo>
                        <a:pt x="32" y="105"/>
                        <a:pt x="32" y="106"/>
                        <a:pt x="31" y="106"/>
                      </a:cubicBezTo>
                      <a:cubicBezTo>
                        <a:pt x="32" y="106"/>
                        <a:pt x="32" y="106"/>
                        <a:pt x="32" y="106"/>
                      </a:cubicBezTo>
                      <a:cubicBezTo>
                        <a:pt x="32" y="106"/>
                        <a:pt x="32" y="106"/>
                        <a:pt x="33" y="106"/>
                      </a:cubicBezTo>
                      <a:cubicBezTo>
                        <a:pt x="32" y="106"/>
                        <a:pt x="33" y="107"/>
                        <a:pt x="33" y="107"/>
                      </a:cubicBezTo>
                      <a:cubicBezTo>
                        <a:pt x="33" y="107"/>
                        <a:pt x="32" y="107"/>
                        <a:pt x="32" y="107"/>
                      </a:cubicBezTo>
                      <a:cubicBezTo>
                        <a:pt x="33" y="107"/>
                        <a:pt x="33" y="107"/>
                        <a:pt x="34" y="107"/>
                      </a:cubicBezTo>
                      <a:cubicBezTo>
                        <a:pt x="34" y="107"/>
                        <a:pt x="33" y="107"/>
                        <a:pt x="34" y="106"/>
                      </a:cubicBezTo>
                      <a:cubicBezTo>
                        <a:pt x="34" y="106"/>
                        <a:pt x="34" y="106"/>
                        <a:pt x="34" y="107"/>
                      </a:cubicBezTo>
                      <a:cubicBezTo>
                        <a:pt x="34" y="106"/>
                        <a:pt x="34" y="106"/>
                        <a:pt x="34" y="106"/>
                      </a:cubicBezTo>
                      <a:cubicBezTo>
                        <a:pt x="34" y="107"/>
                        <a:pt x="34" y="107"/>
                        <a:pt x="34" y="107"/>
                      </a:cubicBezTo>
                      <a:cubicBezTo>
                        <a:pt x="34" y="107"/>
                        <a:pt x="34" y="108"/>
                        <a:pt x="35" y="108"/>
                      </a:cubicBezTo>
                      <a:cubicBezTo>
                        <a:pt x="34" y="108"/>
                        <a:pt x="34" y="108"/>
                        <a:pt x="34" y="108"/>
                      </a:cubicBezTo>
                      <a:cubicBezTo>
                        <a:pt x="34" y="107"/>
                        <a:pt x="34" y="108"/>
                        <a:pt x="33" y="108"/>
                      </a:cubicBezTo>
                      <a:cubicBezTo>
                        <a:pt x="33" y="108"/>
                        <a:pt x="34" y="108"/>
                        <a:pt x="34" y="108"/>
                      </a:cubicBezTo>
                      <a:cubicBezTo>
                        <a:pt x="34" y="108"/>
                        <a:pt x="34" y="108"/>
                        <a:pt x="34" y="108"/>
                      </a:cubicBezTo>
                      <a:cubicBezTo>
                        <a:pt x="34" y="109"/>
                        <a:pt x="34" y="109"/>
                        <a:pt x="34" y="109"/>
                      </a:cubicBezTo>
                      <a:cubicBezTo>
                        <a:pt x="34" y="109"/>
                        <a:pt x="33" y="109"/>
                        <a:pt x="33" y="109"/>
                      </a:cubicBezTo>
                      <a:cubicBezTo>
                        <a:pt x="33" y="109"/>
                        <a:pt x="34" y="109"/>
                        <a:pt x="34" y="109"/>
                      </a:cubicBezTo>
                      <a:cubicBezTo>
                        <a:pt x="34" y="109"/>
                        <a:pt x="33" y="109"/>
                        <a:pt x="33" y="109"/>
                      </a:cubicBezTo>
                      <a:cubicBezTo>
                        <a:pt x="33" y="109"/>
                        <a:pt x="34" y="109"/>
                        <a:pt x="34" y="109"/>
                      </a:cubicBezTo>
                      <a:cubicBezTo>
                        <a:pt x="34" y="110"/>
                        <a:pt x="33" y="110"/>
                        <a:pt x="33" y="109"/>
                      </a:cubicBezTo>
                      <a:cubicBezTo>
                        <a:pt x="33" y="110"/>
                        <a:pt x="34" y="110"/>
                        <a:pt x="34" y="110"/>
                      </a:cubicBezTo>
                      <a:cubicBezTo>
                        <a:pt x="34" y="110"/>
                        <a:pt x="34" y="109"/>
                        <a:pt x="35" y="109"/>
                      </a:cubicBezTo>
                      <a:cubicBezTo>
                        <a:pt x="34" y="109"/>
                        <a:pt x="34" y="109"/>
                        <a:pt x="34" y="108"/>
                      </a:cubicBezTo>
                      <a:cubicBezTo>
                        <a:pt x="34" y="108"/>
                        <a:pt x="34" y="108"/>
                        <a:pt x="34" y="108"/>
                      </a:cubicBezTo>
                      <a:cubicBezTo>
                        <a:pt x="34" y="108"/>
                        <a:pt x="34" y="108"/>
                        <a:pt x="34" y="108"/>
                      </a:cubicBezTo>
                      <a:cubicBezTo>
                        <a:pt x="34" y="108"/>
                        <a:pt x="34" y="108"/>
                        <a:pt x="34" y="108"/>
                      </a:cubicBezTo>
                      <a:cubicBezTo>
                        <a:pt x="34" y="108"/>
                        <a:pt x="34" y="108"/>
                        <a:pt x="34" y="108"/>
                      </a:cubicBezTo>
                      <a:cubicBezTo>
                        <a:pt x="35" y="108"/>
                        <a:pt x="35" y="108"/>
                        <a:pt x="35" y="108"/>
                      </a:cubicBezTo>
                      <a:cubicBezTo>
                        <a:pt x="34" y="108"/>
                        <a:pt x="34" y="108"/>
                        <a:pt x="34" y="109"/>
                      </a:cubicBezTo>
                      <a:cubicBezTo>
                        <a:pt x="35" y="109"/>
                        <a:pt x="35" y="108"/>
                        <a:pt x="35" y="109"/>
                      </a:cubicBezTo>
                      <a:cubicBezTo>
                        <a:pt x="35" y="108"/>
                        <a:pt x="35" y="108"/>
                        <a:pt x="35" y="108"/>
                      </a:cubicBezTo>
                      <a:cubicBezTo>
                        <a:pt x="35" y="108"/>
                        <a:pt x="35" y="109"/>
                        <a:pt x="35" y="109"/>
                      </a:cubicBezTo>
                      <a:cubicBezTo>
                        <a:pt x="35" y="109"/>
                        <a:pt x="35" y="109"/>
                        <a:pt x="35" y="109"/>
                      </a:cubicBezTo>
                      <a:cubicBezTo>
                        <a:pt x="35" y="109"/>
                        <a:pt x="35" y="109"/>
                        <a:pt x="36" y="109"/>
                      </a:cubicBezTo>
                      <a:cubicBezTo>
                        <a:pt x="35" y="109"/>
                        <a:pt x="35" y="109"/>
                        <a:pt x="35" y="109"/>
                      </a:cubicBezTo>
                      <a:cubicBezTo>
                        <a:pt x="35" y="109"/>
                        <a:pt x="35" y="110"/>
                        <a:pt x="35" y="110"/>
                      </a:cubicBezTo>
                      <a:cubicBezTo>
                        <a:pt x="35" y="109"/>
                        <a:pt x="35" y="110"/>
                        <a:pt x="35" y="110"/>
                      </a:cubicBezTo>
                      <a:cubicBezTo>
                        <a:pt x="35" y="110"/>
                        <a:pt x="35" y="110"/>
                        <a:pt x="35" y="110"/>
                      </a:cubicBezTo>
                      <a:cubicBezTo>
                        <a:pt x="35" y="110"/>
                        <a:pt x="35" y="110"/>
                        <a:pt x="35" y="110"/>
                      </a:cubicBezTo>
                      <a:cubicBezTo>
                        <a:pt x="35" y="110"/>
                        <a:pt x="35" y="111"/>
                        <a:pt x="36" y="111"/>
                      </a:cubicBezTo>
                      <a:cubicBezTo>
                        <a:pt x="36" y="111"/>
                        <a:pt x="36" y="111"/>
                        <a:pt x="36" y="111"/>
                      </a:cubicBezTo>
                      <a:cubicBezTo>
                        <a:pt x="35" y="111"/>
                        <a:pt x="34" y="110"/>
                        <a:pt x="34" y="110"/>
                      </a:cubicBezTo>
                      <a:cubicBezTo>
                        <a:pt x="35" y="110"/>
                        <a:pt x="35" y="111"/>
                        <a:pt x="35" y="111"/>
                      </a:cubicBezTo>
                      <a:cubicBezTo>
                        <a:pt x="35" y="111"/>
                        <a:pt x="35" y="111"/>
                        <a:pt x="35" y="111"/>
                      </a:cubicBezTo>
                      <a:cubicBezTo>
                        <a:pt x="35" y="111"/>
                        <a:pt x="35" y="111"/>
                        <a:pt x="35" y="111"/>
                      </a:cubicBezTo>
                      <a:cubicBezTo>
                        <a:pt x="35" y="112"/>
                        <a:pt x="35" y="111"/>
                        <a:pt x="35" y="111"/>
                      </a:cubicBezTo>
                      <a:cubicBezTo>
                        <a:pt x="35" y="111"/>
                        <a:pt x="35" y="111"/>
                        <a:pt x="35" y="111"/>
                      </a:cubicBezTo>
                      <a:cubicBezTo>
                        <a:pt x="34" y="111"/>
                        <a:pt x="35" y="111"/>
                        <a:pt x="34" y="111"/>
                      </a:cubicBezTo>
                      <a:cubicBezTo>
                        <a:pt x="35" y="111"/>
                        <a:pt x="34" y="111"/>
                        <a:pt x="34" y="112"/>
                      </a:cubicBezTo>
                      <a:cubicBezTo>
                        <a:pt x="35" y="112"/>
                        <a:pt x="35" y="112"/>
                        <a:pt x="35" y="112"/>
                      </a:cubicBezTo>
                      <a:cubicBezTo>
                        <a:pt x="35" y="112"/>
                        <a:pt x="35" y="112"/>
                        <a:pt x="35" y="112"/>
                      </a:cubicBezTo>
                      <a:cubicBezTo>
                        <a:pt x="35" y="112"/>
                        <a:pt x="35" y="112"/>
                        <a:pt x="35" y="113"/>
                      </a:cubicBezTo>
                      <a:cubicBezTo>
                        <a:pt x="35" y="113"/>
                        <a:pt x="35" y="113"/>
                        <a:pt x="34" y="113"/>
                      </a:cubicBezTo>
                      <a:cubicBezTo>
                        <a:pt x="34" y="113"/>
                        <a:pt x="35" y="113"/>
                        <a:pt x="35" y="112"/>
                      </a:cubicBezTo>
                      <a:cubicBezTo>
                        <a:pt x="35" y="112"/>
                        <a:pt x="34" y="112"/>
                        <a:pt x="34" y="112"/>
                      </a:cubicBezTo>
                      <a:cubicBezTo>
                        <a:pt x="34" y="112"/>
                        <a:pt x="34" y="112"/>
                        <a:pt x="34" y="112"/>
                      </a:cubicBezTo>
                      <a:cubicBezTo>
                        <a:pt x="33" y="112"/>
                        <a:pt x="34" y="112"/>
                        <a:pt x="34" y="112"/>
                      </a:cubicBezTo>
                      <a:cubicBezTo>
                        <a:pt x="34" y="112"/>
                        <a:pt x="34" y="112"/>
                        <a:pt x="34" y="112"/>
                      </a:cubicBezTo>
                      <a:cubicBezTo>
                        <a:pt x="34" y="113"/>
                        <a:pt x="34" y="112"/>
                        <a:pt x="34" y="112"/>
                      </a:cubicBezTo>
                      <a:cubicBezTo>
                        <a:pt x="33" y="113"/>
                        <a:pt x="34" y="113"/>
                        <a:pt x="34" y="113"/>
                      </a:cubicBezTo>
                      <a:cubicBezTo>
                        <a:pt x="34" y="113"/>
                        <a:pt x="34" y="113"/>
                        <a:pt x="35" y="113"/>
                      </a:cubicBezTo>
                      <a:cubicBezTo>
                        <a:pt x="34" y="113"/>
                        <a:pt x="35" y="114"/>
                        <a:pt x="34" y="114"/>
                      </a:cubicBezTo>
                      <a:cubicBezTo>
                        <a:pt x="34" y="114"/>
                        <a:pt x="34" y="114"/>
                        <a:pt x="34" y="113"/>
                      </a:cubicBezTo>
                      <a:cubicBezTo>
                        <a:pt x="34" y="113"/>
                        <a:pt x="34" y="114"/>
                        <a:pt x="34" y="114"/>
                      </a:cubicBezTo>
                      <a:cubicBezTo>
                        <a:pt x="34" y="114"/>
                        <a:pt x="34" y="114"/>
                        <a:pt x="34" y="115"/>
                      </a:cubicBezTo>
                      <a:cubicBezTo>
                        <a:pt x="34" y="115"/>
                        <a:pt x="34" y="115"/>
                        <a:pt x="34" y="115"/>
                      </a:cubicBezTo>
                      <a:cubicBezTo>
                        <a:pt x="34" y="115"/>
                        <a:pt x="34" y="115"/>
                        <a:pt x="33" y="115"/>
                      </a:cubicBezTo>
                      <a:cubicBezTo>
                        <a:pt x="34" y="116"/>
                        <a:pt x="34" y="115"/>
                        <a:pt x="34" y="116"/>
                      </a:cubicBezTo>
                      <a:cubicBezTo>
                        <a:pt x="34" y="116"/>
                        <a:pt x="34" y="116"/>
                        <a:pt x="34" y="116"/>
                      </a:cubicBezTo>
                      <a:cubicBezTo>
                        <a:pt x="34" y="116"/>
                        <a:pt x="34" y="116"/>
                        <a:pt x="34" y="116"/>
                      </a:cubicBezTo>
                      <a:cubicBezTo>
                        <a:pt x="34" y="116"/>
                        <a:pt x="34" y="116"/>
                        <a:pt x="34" y="116"/>
                      </a:cubicBezTo>
                      <a:cubicBezTo>
                        <a:pt x="34" y="117"/>
                        <a:pt x="35" y="117"/>
                        <a:pt x="34" y="117"/>
                      </a:cubicBezTo>
                      <a:cubicBezTo>
                        <a:pt x="35" y="117"/>
                        <a:pt x="35" y="117"/>
                        <a:pt x="35" y="117"/>
                      </a:cubicBezTo>
                      <a:cubicBezTo>
                        <a:pt x="35" y="117"/>
                        <a:pt x="35" y="117"/>
                        <a:pt x="35" y="117"/>
                      </a:cubicBezTo>
                      <a:cubicBezTo>
                        <a:pt x="35" y="117"/>
                        <a:pt x="35" y="117"/>
                        <a:pt x="35" y="117"/>
                      </a:cubicBezTo>
                      <a:cubicBezTo>
                        <a:pt x="35" y="117"/>
                        <a:pt x="35" y="117"/>
                        <a:pt x="35" y="116"/>
                      </a:cubicBezTo>
                      <a:cubicBezTo>
                        <a:pt x="35" y="116"/>
                        <a:pt x="35" y="116"/>
                        <a:pt x="35" y="116"/>
                      </a:cubicBezTo>
                      <a:cubicBezTo>
                        <a:pt x="35" y="116"/>
                        <a:pt x="35" y="116"/>
                        <a:pt x="35" y="116"/>
                      </a:cubicBezTo>
                      <a:cubicBezTo>
                        <a:pt x="35" y="116"/>
                        <a:pt x="35" y="116"/>
                        <a:pt x="35" y="116"/>
                      </a:cubicBezTo>
                      <a:cubicBezTo>
                        <a:pt x="35" y="116"/>
                        <a:pt x="36" y="116"/>
                        <a:pt x="36" y="116"/>
                      </a:cubicBezTo>
                      <a:cubicBezTo>
                        <a:pt x="36" y="116"/>
                        <a:pt x="36" y="116"/>
                        <a:pt x="36" y="116"/>
                      </a:cubicBezTo>
                      <a:cubicBezTo>
                        <a:pt x="36" y="116"/>
                        <a:pt x="36" y="116"/>
                        <a:pt x="36" y="117"/>
                      </a:cubicBezTo>
                      <a:cubicBezTo>
                        <a:pt x="36" y="117"/>
                        <a:pt x="36" y="117"/>
                        <a:pt x="37" y="117"/>
                      </a:cubicBezTo>
                      <a:cubicBezTo>
                        <a:pt x="37" y="117"/>
                        <a:pt x="37" y="117"/>
                        <a:pt x="37" y="117"/>
                      </a:cubicBezTo>
                      <a:cubicBezTo>
                        <a:pt x="36" y="117"/>
                        <a:pt x="36" y="117"/>
                        <a:pt x="36" y="117"/>
                      </a:cubicBezTo>
                      <a:cubicBezTo>
                        <a:pt x="36" y="117"/>
                        <a:pt x="36" y="117"/>
                        <a:pt x="37" y="117"/>
                      </a:cubicBezTo>
                      <a:cubicBezTo>
                        <a:pt x="36" y="117"/>
                        <a:pt x="36" y="117"/>
                        <a:pt x="36" y="117"/>
                      </a:cubicBezTo>
                      <a:cubicBezTo>
                        <a:pt x="36" y="117"/>
                        <a:pt x="36" y="117"/>
                        <a:pt x="36" y="117"/>
                      </a:cubicBezTo>
                      <a:cubicBezTo>
                        <a:pt x="36" y="117"/>
                        <a:pt x="36" y="117"/>
                        <a:pt x="37" y="117"/>
                      </a:cubicBezTo>
                      <a:cubicBezTo>
                        <a:pt x="37" y="117"/>
                        <a:pt x="36" y="117"/>
                        <a:pt x="36" y="117"/>
                      </a:cubicBezTo>
                      <a:cubicBezTo>
                        <a:pt x="36" y="118"/>
                        <a:pt x="36" y="118"/>
                        <a:pt x="36" y="118"/>
                      </a:cubicBezTo>
                      <a:cubicBezTo>
                        <a:pt x="36" y="118"/>
                        <a:pt x="36" y="118"/>
                        <a:pt x="36" y="118"/>
                      </a:cubicBezTo>
                      <a:cubicBezTo>
                        <a:pt x="36" y="118"/>
                        <a:pt x="36" y="118"/>
                        <a:pt x="36" y="119"/>
                      </a:cubicBezTo>
                      <a:cubicBezTo>
                        <a:pt x="36" y="119"/>
                        <a:pt x="36" y="119"/>
                        <a:pt x="35" y="119"/>
                      </a:cubicBezTo>
                      <a:cubicBezTo>
                        <a:pt x="35" y="119"/>
                        <a:pt x="36" y="119"/>
                        <a:pt x="36" y="119"/>
                      </a:cubicBezTo>
                      <a:cubicBezTo>
                        <a:pt x="36" y="119"/>
                        <a:pt x="36" y="119"/>
                        <a:pt x="36" y="119"/>
                      </a:cubicBezTo>
                      <a:cubicBezTo>
                        <a:pt x="36" y="119"/>
                        <a:pt x="36" y="119"/>
                        <a:pt x="36" y="119"/>
                      </a:cubicBezTo>
                      <a:cubicBezTo>
                        <a:pt x="36" y="119"/>
                        <a:pt x="36" y="119"/>
                        <a:pt x="35" y="119"/>
                      </a:cubicBezTo>
                      <a:cubicBezTo>
                        <a:pt x="36" y="119"/>
                        <a:pt x="36" y="120"/>
                        <a:pt x="36" y="120"/>
                      </a:cubicBezTo>
                      <a:cubicBezTo>
                        <a:pt x="35" y="120"/>
                        <a:pt x="36" y="120"/>
                        <a:pt x="36" y="120"/>
                      </a:cubicBezTo>
                      <a:cubicBezTo>
                        <a:pt x="35" y="120"/>
                        <a:pt x="35" y="120"/>
                        <a:pt x="36" y="120"/>
                      </a:cubicBezTo>
                      <a:cubicBezTo>
                        <a:pt x="36" y="121"/>
                        <a:pt x="35" y="121"/>
                        <a:pt x="35" y="121"/>
                      </a:cubicBezTo>
                      <a:cubicBezTo>
                        <a:pt x="36" y="121"/>
                        <a:pt x="36" y="121"/>
                        <a:pt x="36" y="121"/>
                      </a:cubicBezTo>
                      <a:cubicBezTo>
                        <a:pt x="36" y="122"/>
                        <a:pt x="36" y="122"/>
                        <a:pt x="36" y="122"/>
                      </a:cubicBezTo>
                      <a:cubicBezTo>
                        <a:pt x="36" y="123"/>
                        <a:pt x="36" y="122"/>
                        <a:pt x="36" y="123"/>
                      </a:cubicBezTo>
                      <a:cubicBezTo>
                        <a:pt x="36" y="123"/>
                        <a:pt x="36" y="123"/>
                        <a:pt x="36" y="123"/>
                      </a:cubicBezTo>
                      <a:cubicBezTo>
                        <a:pt x="37" y="123"/>
                        <a:pt x="36" y="123"/>
                        <a:pt x="37" y="123"/>
                      </a:cubicBezTo>
                      <a:cubicBezTo>
                        <a:pt x="36" y="123"/>
                        <a:pt x="36" y="123"/>
                        <a:pt x="36" y="123"/>
                      </a:cubicBezTo>
                      <a:cubicBezTo>
                        <a:pt x="36" y="123"/>
                        <a:pt x="36" y="123"/>
                        <a:pt x="36" y="123"/>
                      </a:cubicBezTo>
                      <a:cubicBezTo>
                        <a:pt x="36" y="123"/>
                        <a:pt x="36" y="123"/>
                        <a:pt x="36" y="123"/>
                      </a:cubicBezTo>
                      <a:cubicBezTo>
                        <a:pt x="36" y="123"/>
                        <a:pt x="36" y="123"/>
                        <a:pt x="36" y="123"/>
                      </a:cubicBezTo>
                      <a:cubicBezTo>
                        <a:pt x="36" y="123"/>
                        <a:pt x="36" y="123"/>
                        <a:pt x="36" y="123"/>
                      </a:cubicBezTo>
                      <a:cubicBezTo>
                        <a:pt x="35" y="123"/>
                        <a:pt x="35" y="123"/>
                        <a:pt x="35" y="123"/>
                      </a:cubicBezTo>
                      <a:cubicBezTo>
                        <a:pt x="34" y="123"/>
                        <a:pt x="35" y="125"/>
                        <a:pt x="34" y="124"/>
                      </a:cubicBezTo>
                      <a:cubicBezTo>
                        <a:pt x="34" y="125"/>
                        <a:pt x="34" y="124"/>
                        <a:pt x="33" y="125"/>
                      </a:cubicBezTo>
                      <a:cubicBezTo>
                        <a:pt x="33" y="125"/>
                        <a:pt x="34" y="125"/>
                        <a:pt x="33" y="125"/>
                      </a:cubicBezTo>
                      <a:cubicBezTo>
                        <a:pt x="34" y="125"/>
                        <a:pt x="34" y="124"/>
                        <a:pt x="34" y="125"/>
                      </a:cubicBezTo>
                      <a:cubicBezTo>
                        <a:pt x="34" y="125"/>
                        <a:pt x="34" y="125"/>
                        <a:pt x="34" y="125"/>
                      </a:cubicBezTo>
                      <a:cubicBezTo>
                        <a:pt x="33" y="125"/>
                        <a:pt x="33" y="125"/>
                        <a:pt x="33" y="125"/>
                      </a:cubicBezTo>
                      <a:cubicBezTo>
                        <a:pt x="33" y="125"/>
                        <a:pt x="33" y="125"/>
                        <a:pt x="33" y="125"/>
                      </a:cubicBezTo>
                      <a:cubicBezTo>
                        <a:pt x="33" y="126"/>
                        <a:pt x="33" y="125"/>
                        <a:pt x="33" y="126"/>
                      </a:cubicBezTo>
                      <a:cubicBezTo>
                        <a:pt x="32" y="126"/>
                        <a:pt x="32" y="126"/>
                        <a:pt x="32" y="126"/>
                      </a:cubicBezTo>
                      <a:cubicBezTo>
                        <a:pt x="32" y="126"/>
                        <a:pt x="31" y="125"/>
                        <a:pt x="31" y="125"/>
                      </a:cubicBezTo>
                      <a:cubicBezTo>
                        <a:pt x="31" y="125"/>
                        <a:pt x="30" y="126"/>
                        <a:pt x="30" y="126"/>
                      </a:cubicBezTo>
                      <a:cubicBezTo>
                        <a:pt x="30" y="126"/>
                        <a:pt x="30" y="126"/>
                        <a:pt x="29" y="126"/>
                      </a:cubicBezTo>
                      <a:cubicBezTo>
                        <a:pt x="29" y="126"/>
                        <a:pt x="29" y="126"/>
                        <a:pt x="29" y="126"/>
                      </a:cubicBezTo>
                      <a:cubicBezTo>
                        <a:pt x="30" y="126"/>
                        <a:pt x="31" y="126"/>
                        <a:pt x="31" y="126"/>
                      </a:cubicBezTo>
                      <a:cubicBezTo>
                        <a:pt x="31" y="126"/>
                        <a:pt x="31" y="125"/>
                        <a:pt x="31" y="126"/>
                      </a:cubicBezTo>
                      <a:cubicBezTo>
                        <a:pt x="31" y="126"/>
                        <a:pt x="31" y="126"/>
                        <a:pt x="31" y="126"/>
                      </a:cubicBezTo>
                      <a:cubicBezTo>
                        <a:pt x="31" y="126"/>
                        <a:pt x="32" y="126"/>
                        <a:pt x="32" y="126"/>
                      </a:cubicBezTo>
                      <a:cubicBezTo>
                        <a:pt x="32" y="127"/>
                        <a:pt x="32" y="127"/>
                        <a:pt x="32" y="127"/>
                      </a:cubicBezTo>
                      <a:cubicBezTo>
                        <a:pt x="32" y="127"/>
                        <a:pt x="32" y="127"/>
                        <a:pt x="32" y="127"/>
                      </a:cubicBezTo>
                      <a:cubicBezTo>
                        <a:pt x="32" y="126"/>
                        <a:pt x="31" y="127"/>
                        <a:pt x="31" y="127"/>
                      </a:cubicBezTo>
                      <a:cubicBezTo>
                        <a:pt x="31" y="127"/>
                        <a:pt x="30" y="127"/>
                        <a:pt x="30" y="127"/>
                      </a:cubicBezTo>
                      <a:cubicBezTo>
                        <a:pt x="30" y="127"/>
                        <a:pt x="30" y="127"/>
                        <a:pt x="30" y="127"/>
                      </a:cubicBezTo>
                      <a:cubicBezTo>
                        <a:pt x="30" y="127"/>
                        <a:pt x="30" y="127"/>
                        <a:pt x="31" y="128"/>
                      </a:cubicBezTo>
                      <a:cubicBezTo>
                        <a:pt x="30" y="128"/>
                        <a:pt x="30" y="128"/>
                        <a:pt x="30" y="128"/>
                      </a:cubicBezTo>
                      <a:cubicBezTo>
                        <a:pt x="30" y="129"/>
                        <a:pt x="29" y="129"/>
                        <a:pt x="28" y="129"/>
                      </a:cubicBezTo>
                      <a:cubicBezTo>
                        <a:pt x="28" y="129"/>
                        <a:pt x="28" y="129"/>
                        <a:pt x="28" y="129"/>
                      </a:cubicBezTo>
                      <a:cubicBezTo>
                        <a:pt x="28" y="130"/>
                        <a:pt x="28" y="129"/>
                        <a:pt x="29" y="129"/>
                      </a:cubicBezTo>
                      <a:cubicBezTo>
                        <a:pt x="29" y="130"/>
                        <a:pt x="28" y="130"/>
                        <a:pt x="28" y="130"/>
                      </a:cubicBezTo>
                      <a:cubicBezTo>
                        <a:pt x="29" y="130"/>
                        <a:pt x="29" y="131"/>
                        <a:pt x="29" y="131"/>
                      </a:cubicBezTo>
                      <a:cubicBezTo>
                        <a:pt x="29" y="131"/>
                        <a:pt x="28" y="131"/>
                        <a:pt x="28" y="130"/>
                      </a:cubicBezTo>
                      <a:cubicBezTo>
                        <a:pt x="28" y="130"/>
                        <a:pt x="28" y="130"/>
                        <a:pt x="28" y="130"/>
                      </a:cubicBezTo>
                      <a:cubicBezTo>
                        <a:pt x="28" y="130"/>
                        <a:pt x="28" y="130"/>
                        <a:pt x="27" y="130"/>
                      </a:cubicBezTo>
                      <a:cubicBezTo>
                        <a:pt x="28" y="130"/>
                        <a:pt x="27" y="130"/>
                        <a:pt x="26" y="130"/>
                      </a:cubicBezTo>
                      <a:cubicBezTo>
                        <a:pt x="27" y="130"/>
                        <a:pt x="27" y="131"/>
                        <a:pt x="27" y="130"/>
                      </a:cubicBezTo>
                      <a:cubicBezTo>
                        <a:pt x="28" y="131"/>
                        <a:pt x="28" y="131"/>
                        <a:pt x="27" y="131"/>
                      </a:cubicBezTo>
                      <a:cubicBezTo>
                        <a:pt x="28" y="131"/>
                        <a:pt x="28" y="131"/>
                        <a:pt x="29" y="131"/>
                      </a:cubicBezTo>
                      <a:cubicBezTo>
                        <a:pt x="29" y="132"/>
                        <a:pt x="28" y="132"/>
                        <a:pt x="27" y="131"/>
                      </a:cubicBezTo>
                      <a:cubicBezTo>
                        <a:pt x="27" y="131"/>
                        <a:pt x="26" y="131"/>
                        <a:pt x="26" y="131"/>
                      </a:cubicBezTo>
                      <a:cubicBezTo>
                        <a:pt x="26" y="131"/>
                        <a:pt x="26" y="131"/>
                        <a:pt x="25" y="131"/>
                      </a:cubicBezTo>
                      <a:cubicBezTo>
                        <a:pt x="25" y="131"/>
                        <a:pt x="26" y="131"/>
                        <a:pt x="25" y="131"/>
                      </a:cubicBezTo>
                      <a:cubicBezTo>
                        <a:pt x="26" y="131"/>
                        <a:pt x="26" y="132"/>
                        <a:pt x="27" y="132"/>
                      </a:cubicBezTo>
                      <a:cubicBezTo>
                        <a:pt x="27" y="132"/>
                        <a:pt x="27" y="132"/>
                        <a:pt x="27" y="132"/>
                      </a:cubicBezTo>
                      <a:cubicBezTo>
                        <a:pt x="26" y="132"/>
                        <a:pt x="26" y="132"/>
                        <a:pt x="26" y="132"/>
                      </a:cubicBezTo>
                      <a:cubicBezTo>
                        <a:pt x="26" y="132"/>
                        <a:pt x="26" y="132"/>
                        <a:pt x="26" y="132"/>
                      </a:cubicBezTo>
                      <a:cubicBezTo>
                        <a:pt x="26" y="132"/>
                        <a:pt x="26" y="132"/>
                        <a:pt x="26" y="133"/>
                      </a:cubicBezTo>
                      <a:cubicBezTo>
                        <a:pt x="26" y="133"/>
                        <a:pt x="25" y="133"/>
                        <a:pt x="25" y="133"/>
                      </a:cubicBezTo>
                      <a:cubicBezTo>
                        <a:pt x="24" y="133"/>
                        <a:pt x="24" y="134"/>
                        <a:pt x="24" y="134"/>
                      </a:cubicBezTo>
                      <a:cubicBezTo>
                        <a:pt x="24" y="134"/>
                        <a:pt x="24" y="134"/>
                        <a:pt x="23" y="134"/>
                      </a:cubicBezTo>
                      <a:cubicBezTo>
                        <a:pt x="23" y="134"/>
                        <a:pt x="22" y="135"/>
                        <a:pt x="21" y="135"/>
                      </a:cubicBezTo>
                      <a:cubicBezTo>
                        <a:pt x="21" y="135"/>
                        <a:pt x="21" y="135"/>
                        <a:pt x="21" y="135"/>
                      </a:cubicBezTo>
                      <a:cubicBezTo>
                        <a:pt x="18" y="135"/>
                        <a:pt x="16" y="134"/>
                        <a:pt x="13" y="132"/>
                      </a:cubicBezTo>
                      <a:cubicBezTo>
                        <a:pt x="13" y="132"/>
                        <a:pt x="13" y="132"/>
                        <a:pt x="13" y="133"/>
                      </a:cubicBezTo>
                      <a:cubicBezTo>
                        <a:pt x="13" y="133"/>
                        <a:pt x="13" y="132"/>
                        <a:pt x="12" y="132"/>
                      </a:cubicBezTo>
                      <a:cubicBezTo>
                        <a:pt x="12" y="133"/>
                        <a:pt x="11" y="132"/>
                        <a:pt x="11" y="131"/>
                      </a:cubicBezTo>
                      <a:cubicBezTo>
                        <a:pt x="10" y="131"/>
                        <a:pt x="8" y="130"/>
                        <a:pt x="8" y="129"/>
                      </a:cubicBezTo>
                      <a:cubicBezTo>
                        <a:pt x="8" y="129"/>
                        <a:pt x="8" y="128"/>
                        <a:pt x="7" y="128"/>
                      </a:cubicBezTo>
                      <a:cubicBezTo>
                        <a:pt x="7" y="128"/>
                        <a:pt x="7" y="128"/>
                        <a:pt x="7" y="128"/>
                      </a:cubicBezTo>
                      <a:cubicBezTo>
                        <a:pt x="6" y="127"/>
                        <a:pt x="5" y="126"/>
                        <a:pt x="4" y="125"/>
                      </a:cubicBezTo>
                      <a:cubicBezTo>
                        <a:pt x="4" y="125"/>
                        <a:pt x="4" y="124"/>
                        <a:pt x="4" y="124"/>
                      </a:cubicBezTo>
                      <a:cubicBezTo>
                        <a:pt x="3" y="123"/>
                        <a:pt x="3" y="121"/>
                        <a:pt x="2" y="120"/>
                      </a:cubicBezTo>
                      <a:cubicBezTo>
                        <a:pt x="2" y="120"/>
                        <a:pt x="2" y="120"/>
                        <a:pt x="2" y="120"/>
                      </a:cubicBezTo>
                      <a:cubicBezTo>
                        <a:pt x="1" y="120"/>
                        <a:pt x="1" y="120"/>
                        <a:pt x="2" y="119"/>
                      </a:cubicBezTo>
                      <a:cubicBezTo>
                        <a:pt x="1" y="119"/>
                        <a:pt x="2" y="119"/>
                        <a:pt x="1" y="118"/>
                      </a:cubicBezTo>
                      <a:cubicBezTo>
                        <a:pt x="1" y="117"/>
                        <a:pt x="0" y="115"/>
                        <a:pt x="1" y="115"/>
                      </a:cubicBezTo>
                      <a:cubicBezTo>
                        <a:pt x="0" y="114"/>
                        <a:pt x="1" y="114"/>
                        <a:pt x="0" y="114"/>
                      </a:cubicBezTo>
                      <a:cubicBezTo>
                        <a:pt x="1" y="114"/>
                        <a:pt x="1" y="113"/>
                        <a:pt x="1" y="113"/>
                      </a:cubicBezTo>
                      <a:cubicBezTo>
                        <a:pt x="1" y="112"/>
                        <a:pt x="1" y="112"/>
                        <a:pt x="2" y="112"/>
                      </a:cubicBezTo>
                      <a:cubicBezTo>
                        <a:pt x="2" y="111"/>
                        <a:pt x="2" y="111"/>
                        <a:pt x="2" y="111"/>
                      </a:cubicBezTo>
                      <a:cubicBezTo>
                        <a:pt x="2" y="111"/>
                        <a:pt x="2" y="111"/>
                        <a:pt x="2" y="111"/>
                      </a:cubicBezTo>
                      <a:cubicBezTo>
                        <a:pt x="2" y="109"/>
                        <a:pt x="2" y="108"/>
                        <a:pt x="3" y="108"/>
                      </a:cubicBezTo>
                      <a:cubicBezTo>
                        <a:pt x="3" y="108"/>
                        <a:pt x="3" y="108"/>
                        <a:pt x="3" y="107"/>
                      </a:cubicBezTo>
                      <a:close/>
                      <a:moveTo>
                        <a:pt x="35" y="120"/>
                      </a:moveTo>
                      <a:cubicBezTo>
                        <a:pt x="35" y="120"/>
                        <a:pt x="36" y="121"/>
                        <a:pt x="36" y="120"/>
                      </a:cubicBezTo>
                      <a:cubicBezTo>
                        <a:pt x="35" y="120"/>
                        <a:pt x="35" y="120"/>
                        <a:pt x="35" y="120"/>
                      </a:cubicBezTo>
                      <a:close/>
                      <a:moveTo>
                        <a:pt x="34" y="120"/>
                      </a:moveTo>
                      <a:cubicBezTo>
                        <a:pt x="34" y="120"/>
                        <a:pt x="35" y="120"/>
                        <a:pt x="34" y="120"/>
                      </a:cubicBezTo>
                      <a:cubicBezTo>
                        <a:pt x="34" y="120"/>
                        <a:pt x="34" y="120"/>
                        <a:pt x="34" y="120"/>
                      </a:cubicBezTo>
                      <a:close/>
                      <a:moveTo>
                        <a:pt x="35" y="116"/>
                      </a:moveTo>
                      <a:cubicBezTo>
                        <a:pt x="35" y="116"/>
                        <a:pt x="35" y="116"/>
                        <a:pt x="35" y="116"/>
                      </a:cubicBezTo>
                      <a:cubicBezTo>
                        <a:pt x="35" y="117"/>
                        <a:pt x="35" y="117"/>
                        <a:pt x="35" y="117"/>
                      </a:cubicBezTo>
                      <a:cubicBezTo>
                        <a:pt x="35" y="116"/>
                        <a:pt x="35" y="116"/>
                        <a:pt x="35" y="116"/>
                      </a:cubicBezTo>
                      <a:close/>
                      <a:moveTo>
                        <a:pt x="33" y="118"/>
                      </a:moveTo>
                      <a:cubicBezTo>
                        <a:pt x="33" y="118"/>
                        <a:pt x="33" y="118"/>
                        <a:pt x="33" y="118"/>
                      </a:cubicBezTo>
                      <a:cubicBezTo>
                        <a:pt x="33" y="118"/>
                        <a:pt x="33" y="118"/>
                        <a:pt x="33" y="118"/>
                      </a:cubicBezTo>
                      <a:cubicBezTo>
                        <a:pt x="33" y="118"/>
                        <a:pt x="33" y="118"/>
                        <a:pt x="33" y="118"/>
                      </a:cubicBezTo>
                      <a:close/>
                      <a:moveTo>
                        <a:pt x="34" y="118"/>
                      </a:moveTo>
                      <a:cubicBezTo>
                        <a:pt x="34" y="118"/>
                        <a:pt x="34" y="118"/>
                        <a:pt x="34" y="117"/>
                      </a:cubicBezTo>
                      <a:cubicBezTo>
                        <a:pt x="34" y="117"/>
                        <a:pt x="33" y="118"/>
                        <a:pt x="34" y="118"/>
                      </a:cubicBezTo>
                      <a:cubicBezTo>
                        <a:pt x="34" y="118"/>
                        <a:pt x="34" y="118"/>
                        <a:pt x="34" y="118"/>
                      </a:cubicBezTo>
                      <a:cubicBezTo>
                        <a:pt x="34" y="118"/>
                        <a:pt x="34" y="118"/>
                        <a:pt x="34" y="118"/>
                      </a:cubicBezTo>
                      <a:cubicBezTo>
                        <a:pt x="34" y="118"/>
                        <a:pt x="34" y="118"/>
                        <a:pt x="34" y="118"/>
                      </a:cubicBezTo>
                      <a:close/>
                      <a:moveTo>
                        <a:pt x="34" y="117"/>
                      </a:moveTo>
                      <a:cubicBezTo>
                        <a:pt x="34" y="117"/>
                        <a:pt x="34" y="118"/>
                        <a:pt x="34" y="117"/>
                      </a:cubicBezTo>
                      <a:cubicBezTo>
                        <a:pt x="34" y="117"/>
                        <a:pt x="34" y="117"/>
                        <a:pt x="34" y="117"/>
                      </a:cubicBezTo>
                      <a:close/>
                      <a:moveTo>
                        <a:pt x="34" y="117"/>
                      </a:moveTo>
                      <a:cubicBezTo>
                        <a:pt x="34" y="117"/>
                        <a:pt x="34" y="117"/>
                        <a:pt x="34" y="117"/>
                      </a:cubicBezTo>
                      <a:cubicBezTo>
                        <a:pt x="34" y="117"/>
                        <a:pt x="34" y="117"/>
                        <a:pt x="34" y="117"/>
                      </a:cubicBezTo>
                      <a:cubicBezTo>
                        <a:pt x="34" y="117"/>
                        <a:pt x="34" y="117"/>
                        <a:pt x="34" y="116"/>
                      </a:cubicBezTo>
                      <a:cubicBezTo>
                        <a:pt x="34" y="117"/>
                        <a:pt x="34" y="116"/>
                        <a:pt x="34" y="117"/>
                      </a:cubicBezTo>
                      <a:close/>
                      <a:moveTo>
                        <a:pt x="33" y="117"/>
                      </a:moveTo>
                      <a:cubicBezTo>
                        <a:pt x="33" y="118"/>
                        <a:pt x="33" y="117"/>
                        <a:pt x="32" y="117"/>
                      </a:cubicBezTo>
                      <a:cubicBezTo>
                        <a:pt x="33" y="118"/>
                        <a:pt x="33" y="118"/>
                        <a:pt x="33" y="118"/>
                      </a:cubicBezTo>
                      <a:cubicBezTo>
                        <a:pt x="33" y="118"/>
                        <a:pt x="33" y="118"/>
                        <a:pt x="33" y="118"/>
                      </a:cubicBezTo>
                      <a:cubicBezTo>
                        <a:pt x="33" y="118"/>
                        <a:pt x="33" y="118"/>
                        <a:pt x="33" y="117"/>
                      </a:cubicBezTo>
                      <a:close/>
                      <a:moveTo>
                        <a:pt x="33" y="116"/>
                      </a:moveTo>
                      <a:cubicBezTo>
                        <a:pt x="33" y="116"/>
                        <a:pt x="33" y="116"/>
                        <a:pt x="34" y="116"/>
                      </a:cubicBezTo>
                      <a:cubicBezTo>
                        <a:pt x="33" y="116"/>
                        <a:pt x="34" y="116"/>
                        <a:pt x="34" y="116"/>
                      </a:cubicBezTo>
                      <a:cubicBezTo>
                        <a:pt x="34" y="116"/>
                        <a:pt x="34" y="116"/>
                        <a:pt x="33" y="116"/>
                      </a:cubicBezTo>
                      <a:close/>
                      <a:moveTo>
                        <a:pt x="32" y="117"/>
                      </a:moveTo>
                      <a:cubicBezTo>
                        <a:pt x="33" y="117"/>
                        <a:pt x="33" y="117"/>
                        <a:pt x="33" y="117"/>
                      </a:cubicBezTo>
                      <a:cubicBezTo>
                        <a:pt x="33" y="117"/>
                        <a:pt x="33" y="117"/>
                        <a:pt x="33" y="117"/>
                      </a:cubicBezTo>
                      <a:cubicBezTo>
                        <a:pt x="33" y="117"/>
                        <a:pt x="32" y="117"/>
                        <a:pt x="32" y="117"/>
                      </a:cubicBezTo>
                      <a:close/>
                      <a:moveTo>
                        <a:pt x="33" y="115"/>
                      </a:moveTo>
                      <a:cubicBezTo>
                        <a:pt x="33" y="115"/>
                        <a:pt x="33" y="115"/>
                        <a:pt x="33" y="114"/>
                      </a:cubicBezTo>
                      <a:cubicBezTo>
                        <a:pt x="33" y="115"/>
                        <a:pt x="33" y="115"/>
                        <a:pt x="33" y="115"/>
                      </a:cubicBezTo>
                      <a:cubicBezTo>
                        <a:pt x="33" y="115"/>
                        <a:pt x="33" y="115"/>
                        <a:pt x="34" y="115"/>
                      </a:cubicBezTo>
                      <a:cubicBezTo>
                        <a:pt x="33" y="115"/>
                        <a:pt x="33" y="115"/>
                        <a:pt x="33" y="115"/>
                      </a:cubicBezTo>
                      <a:close/>
                      <a:moveTo>
                        <a:pt x="33" y="113"/>
                      </a:moveTo>
                      <a:cubicBezTo>
                        <a:pt x="33" y="114"/>
                        <a:pt x="34" y="114"/>
                        <a:pt x="34" y="114"/>
                      </a:cubicBezTo>
                      <a:cubicBezTo>
                        <a:pt x="33" y="114"/>
                        <a:pt x="33" y="114"/>
                        <a:pt x="33" y="113"/>
                      </a:cubicBezTo>
                      <a:close/>
                      <a:moveTo>
                        <a:pt x="33" y="112"/>
                      </a:moveTo>
                      <a:cubicBezTo>
                        <a:pt x="33" y="113"/>
                        <a:pt x="33" y="113"/>
                        <a:pt x="33" y="113"/>
                      </a:cubicBezTo>
                      <a:cubicBezTo>
                        <a:pt x="33" y="113"/>
                        <a:pt x="33" y="113"/>
                        <a:pt x="33" y="113"/>
                      </a:cubicBezTo>
                      <a:cubicBezTo>
                        <a:pt x="33" y="112"/>
                        <a:pt x="34" y="113"/>
                        <a:pt x="33" y="112"/>
                      </a:cubicBezTo>
                      <a:cubicBezTo>
                        <a:pt x="33" y="113"/>
                        <a:pt x="33" y="112"/>
                        <a:pt x="33" y="112"/>
                      </a:cubicBezTo>
                      <a:close/>
                      <a:moveTo>
                        <a:pt x="34" y="111"/>
                      </a:moveTo>
                      <a:cubicBezTo>
                        <a:pt x="34" y="111"/>
                        <a:pt x="34" y="111"/>
                        <a:pt x="34" y="111"/>
                      </a:cubicBezTo>
                      <a:cubicBezTo>
                        <a:pt x="34" y="111"/>
                        <a:pt x="34" y="111"/>
                        <a:pt x="34" y="111"/>
                      </a:cubicBezTo>
                      <a:close/>
                      <a:moveTo>
                        <a:pt x="32" y="112"/>
                      </a:moveTo>
                      <a:cubicBezTo>
                        <a:pt x="32" y="112"/>
                        <a:pt x="32" y="112"/>
                        <a:pt x="32" y="112"/>
                      </a:cubicBezTo>
                      <a:cubicBezTo>
                        <a:pt x="32" y="112"/>
                        <a:pt x="32" y="112"/>
                        <a:pt x="32" y="112"/>
                      </a:cubicBezTo>
                      <a:cubicBezTo>
                        <a:pt x="32" y="112"/>
                        <a:pt x="32" y="112"/>
                        <a:pt x="32" y="112"/>
                      </a:cubicBezTo>
                      <a:close/>
                      <a:moveTo>
                        <a:pt x="32" y="112"/>
                      </a:moveTo>
                      <a:cubicBezTo>
                        <a:pt x="32" y="112"/>
                        <a:pt x="32" y="112"/>
                        <a:pt x="32" y="112"/>
                      </a:cubicBezTo>
                      <a:cubicBezTo>
                        <a:pt x="32" y="112"/>
                        <a:pt x="32" y="112"/>
                        <a:pt x="32" y="112"/>
                      </a:cubicBezTo>
                      <a:cubicBezTo>
                        <a:pt x="32" y="112"/>
                        <a:pt x="32" y="112"/>
                        <a:pt x="32" y="112"/>
                      </a:cubicBezTo>
                      <a:cubicBezTo>
                        <a:pt x="32" y="112"/>
                        <a:pt x="33" y="112"/>
                        <a:pt x="32" y="112"/>
                      </a:cubicBezTo>
                      <a:close/>
                      <a:moveTo>
                        <a:pt x="33" y="111"/>
                      </a:moveTo>
                      <a:cubicBezTo>
                        <a:pt x="33" y="111"/>
                        <a:pt x="33" y="111"/>
                        <a:pt x="32" y="111"/>
                      </a:cubicBezTo>
                      <a:cubicBezTo>
                        <a:pt x="32" y="111"/>
                        <a:pt x="33" y="112"/>
                        <a:pt x="33" y="111"/>
                      </a:cubicBezTo>
                      <a:close/>
                      <a:moveTo>
                        <a:pt x="33" y="111"/>
                      </a:moveTo>
                      <a:cubicBezTo>
                        <a:pt x="32" y="111"/>
                        <a:pt x="32" y="111"/>
                        <a:pt x="32" y="111"/>
                      </a:cubicBezTo>
                      <a:cubicBezTo>
                        <a:pt x="33" y="111"/>
                        <a:pt x="33" y="111"/>
                        <a:pt x="33" y="111"/>
                      </a:cubicBezTo>
                      <a:cubicBezTo>
                        <a:pt x="33" y="111"/>
                        <a:pt x="33" y="111"/>
                        <a:pt x="33" y="111"/>
                      </a:cubicBezTo>
                      <a:cubicBezTo>
                        <a:pt x="33" y="111"/>
                        <a:pt x="32" y="111"/>
                        <a:pt x="32" y="111"/>
                      </a:cubicBezTo>
                      <a:cubicBezTo>
                        <a:pt x="32" y="111"/>
                        <a:pt x="32" y="111"/>
                        <a:pt x="33" y="111"/>
                      </a:cubicBezTo>
                      <a:close/>
                      <a:moveTo>
                        <a:pt x="32" y="109"/>
                      </a:moveTo>
                      <a:cubicBezTo>
                        <a:pt x="32" y="109"/>
                        <a:pt x="32" y="110"/>
                        <a:pt x="32" y="110"/>
                      </a:cubicBezTo>
                      <a:cubicBezTo>
                        <a:pt x="32" y="110"/>
                        <a:pt x="32" y="110"/>
                        <a:pt x="32" y="110"/>
                      </a:cubicBezTo>
                      <a:cubicBezTo>
                        <a:pt x="32" y="110"/>
                        <a:pt x="32" y="109"/>
                        <a:pt x="32" y="109"/>
                      </a:cubicBezTo>
                      <a:close/>
                      <a:moveTo>
                        <a:pt x="31" y="106"/>
                      </a:moveTo>
                      <a:cubicBezTo>
                        <a:pt x="32" y="106"/>
                        <a:pt x="32" y="107"/>
                        <a:pt x="32" y="107"/>
                      </a:cubicBezTo>
                      <a:cubicBezTo>
                        <a:pt x="32" y="106"/>
                        <a:pt x="32" y="106"/>
                        <a:pt x="32" y="106"/>
                      </a:cubicBezTo>
                      <a:cubicBezTo>
                        <a:pt x="32" y="106"/>
                        <a:pt x="32" y="106"/>
                        <a:pt x="32" y="106"/>
                      </a:cubicBezTo>
                      <a:cubicBezTo>
                        <a:pt x="32" y="106"/>
                        <a:pt x="32" y="106"/>
                        <a:pt x="32" y="106"/>
                      </a:cubicBezTo>
                      <a:cubicBezTo>
                        <a:pt x="31" y="106"/>
                        <a:pt x="32" y="106"/>
                        <a:pt x="31" y="106"/>
                      </a:cubicBezTo>
                      <a:close/>
                      <a:moveTo>
                        <a:pt x="31" y="106"/>
                      </a:moveTo>
                      <a:cubicBezTo>
                        <a:pt x="31" y="107"/>
                        <a:pt x="32" y="107"/>
                        <a:pt x="32" y="107"/>
                      </a:cubicBezTo>
                      <a:cubicBezTo>
                        <a:pt x="32" y="107"/>
                        <a:pt x="32" y="108"/>
                        <a:pt x="33" y="108"/>
                      </a:cubicBezTo>
                      <a:cubicBezTo>
                        <a:pt x="32" y="107"/>
                        <a:pt x="32" y="107"/>
                        <a:pt x="32" y="107"/>
                      </a:cubicBezTo>
                      <a:cubicBezTo>
                        <a:pt x="32" y="107"/>
                        <a:pt x="32" y="107"/>
                        <a:pt x="32" y="107"/>
                      </a:cubicBezTo>
                      <a:cubicBezTo>
                        <a:pt x="31" y="107"/>
                        <a:pt x="31" y="106"/>
                        <a:pt x="31" y="106"/>
                      </a:cubicBezTo>
                      <a:close/>
                      <a:moveTo>
                        <a:pt x="31" y="104"/>
                      </a:moveTo>
                      <a:cubicBezTo>
                        <a:pt x="31" y="104"/>
                        <a:pt x="31" y="104"/>
                        <a:pt x="31" y="104"/>
                      </a:cubicBezTo>
                      <a:cubicBezTo>
                        <a:pt x="31" y="104"/>
                        <a:pt x="32" y="104"/>
                        <a:pt x="32" y="104"/>
                      </a:cubicBezTo>
                      <a:cubicBezTo>
                        <a:pt x="31" y="104"/>
                        <a:pt x="31" y="104"/>
                        <a:pt x="31" y="104"/>
                      </a:cubicBezTo>
                      <a:close/>
                      <a:moveTo>
                        <a:pt x="31" y="103"/>
                      </a:moveTo>
                      <a:cubicBezTo>
                        <a:pt x="31" y="103"/>
                        <a:pt x="31" y="104"/>
                        <a:pt x="31" y="104"/>
                      </a:cubicBezTo>
                      <a:cubicBezTo>
                        <a:pt x="32" y="104"/>
                        <a:pt x="32" y="103"/>
                        <a:pt x="31" y="103"/>
                      </a:cubicBezTo>
                      <a:close/>
                      <a:moveTo>
                        <a:pt x="32" y="102"/>
                      </a:moveTo>
                      <a:cubicBezTo>
                        <a:pt x="32" y="102"/>
                        <a:pt x="33" y="102"/>
                        <a:pt x="33" y="102"/>
                      </a:cubicBezTo>
                      <a:cubicBezTo>
                        <a:pt x="33" y="102"/>
                        <a:pt x="33" y="102"/>
                        <a:pt x="33" y="102"/>
                      </a:cubicBezTo>
                      <a:cubicBezTo>
                        <a:pt x="32" y="102"/>
                        <a:pt x="32" y="102"/>
                        <a:pt x="32" y="102"/>
                      </a:cubicBezTo>
                      <a:close/>
                      <a:moveTo>
                        <a:pt x="31" y="104"/>
                      </a:moveTo>
                      <a:cubicBezTo>
                        <a:pt x="31" y="104"/>
                        <a:pt x="30" y="104"/>
                        <a:pt x="30" y="104"/>
                      </a:cubicBezTo>
                      <a:cubicBezTo>
                        <a:pt x="31" y="104"/>
                        <a:pt x="31" y="104"/>
                        <a:pt x="31" y="104"/>
                      </a:cubicBezTo>
                      <a:close/>
                      <a:moveTo>
                        <a:pt x="32" y="104"/>
                      </a:moveTo>
                      <a:cubicBezTo>
                        <a:pt x="32" y="104"/>
                        <a:pt x="31" y="104"/>
                        <a:pt x="31" y="105"/>
                      </a:cubicBezTo>
                      <a:cubicBezTo>
                        <a:pt x="31" y="104"/>
                        <a:pt x="31" y="104"/>
                        <a:pt x="32" y="104"/>
                      </a:cubicBezTo>
                      <a:close/>
                      <a:moveTo>
                        <a:pt x="32" y="105"/>
                      </a:moveTo>
                      <a:cubicBezTo>
                        <a:pt x="32" y="105"/>
                        <a:pt x="32" y="104"/>
                        <a:pt x="32" y="104"/>
                      </a:cubicBezTo>
                      <a:cubicBezTo>
                        <a:pt x="32" y="104"/>
                        <a:pt x="32" y="104"/>
                        <a:pt x="32" y="104"/>
                      </a:cubicBezTo>
                      <a:cubicBezTo>
                        <a:pt x="32" y="104"/>
                        <a:pt x="32" y="105"/>
                        <a:pt x="32" y="105"/>
                      </a:cubicBezTo>
                      <a:close/>
                      <a:moveTo>
                        <a:pt x="29" y="108"/>
                      </a:moveTo>
                      <a:cubicBezTo>
                        <a:pt x="30" y="108"/>
                        <a:pt x="29" y="108"/>
                        <a:pt x="29" y="107"/>
                      </a:cubicBezTo>
                      <a:cubicBezTo>
                        <a:pt x="29" y="107"/>
                        <a:pt x="29" y="108"/>
                        <a:pt x="29" y="108"/>
                      </a:cubicBezTo>
                      <a:close/>
                      <a:moveTo>
                        <a:pt x="24" y="115"/>
                      </a:moveTo>
                      <a:cubicBezTo>
                        <a:pt x="24" y="115"/>
                        <a:pt x="24" y="115"/>
                        <a:pt x="24" y="115"/>
                      </a:cubicBezTo>
                      <a:cubicBezTo>
                        <a:pt x="24" y="115"/>
                        <a:pt x="23" y="115"/>
                        <a:pt x="24" y="115"/>
                      </a:cubicBezTo>
                      <a:close/>
                      <a:moveTo>
                        <a:pt x="26" y="107"/>
                      </a:moveTo>
                      <a:cubicBezTo>
                        <a:pt x="26" y="107"/>
                        <a:pt x="26" y="107"/>
                        <a:pt x="26" y="107"/>
                      </a:cubicBezTo>
                      <a:cubicBezTo>
                        <a:pt x="26" y="107"/>
                        <a:pt x="26" y="107"/>
                        <a:pt x="26" y="107"/>
                      </a:cubicBezTo>
                      <a:cubicBezTo>
                        <a:pt x="27" y="107"/>
                        <a:pt x="26" y="107"/>
                        <a:pt x="27" y="107"/>
                      </a:cubicBezTo>
                      <a:cubicBezTo>
                        <a:pt x="27" y="107"/>
                        <a:pt x="27" y="107"/>
                        <a:pt x="27" y="107"/>
                      </a:cubicBezTo>
                      <a:cubicBezTo>
                        <a:pt x="27" y="107"/>
                        <a:pt x="27" y="107"/>
                        <a:pt x="26" y="107"/>
                      </a:cubicBezTo>
                      <a:cubicBezTo>
                        <a:pt x="26" y="107"/>
                        <a:pt x="27" y="107"/>
                        <a:pt x="26" y="107"/>
                      </a:cubicBezTo>
                      <a:close/>
                      <a:moveTo>
                        <a:pt x="26" y="107"/>
                      </a:moveTo>
                      <a:cubicBezTo>
                        <a:pt x="26" y="108"/>
                        <a:pt x="26" y="107"/>
                        <a:pt x="26" y="107"/>
                      </a:cubicBezTo>
                      <a:cubicBezTo>
                        <a:pt x="26" y="107"/>
                        <a:pt x="26" y="107"/>
                        <a:pt x="26" y="107"/>
                      </a:cubicBezTo>
                      <a:cubicBezTo>
                        <a:pt x="26" y="107"/>
                        <a:pt x="26" y="107"/>
                        <a:pt x="26" y="108"/>
                      </a:cubicBezTo>
                      <a:cubicBezTo>
                        <a:pt x="26" y="108"/>
                        <a:pt x="26" y="107"/>
                        <a:pt x="26" y="108"/>
                      </a:cubicBezTo>
                      <a:cubicBezTo>
                        <a:pt x="26" y="108"/>
                        <a:pt x="26" y="108"/>
                        <a:pt x="26" y="108"/>
                      </a:cubicBezTo>
                      <a:cubicBezTo>
                        <a:pt x="26" y="108"/>
                        <a:pt x="27" y="108"/>
                        <a:pt x="26" y="107"/>
                      </a:cubicBezTo>
                      <a:close/>
                      <a:moveTo>
                        <a:pt x="27" y="108"/>
                      </a:moveTo>
                      <a:cubicBezTo>
                        <a:pt x="28" y="108"/>
                        <a:pt x="28" y="107"/>
                        <a:pt x="27" y="107"/>
                      </a:cubicBezTo>
                      <a:cubicBezTo>
                        <a:pt x="27" y="107"/>
                        <a:pt x="27" y="107"/>
                        <a:pt x="27" y="107"/>
                      </a:cubicBezTo>
                      <a:cubicBezTo>
                        <a:pt x="27" y="107"/>
                        <a:pt x="27" y="107"/>
                        <a:pt x="27" y="107"/>
                      </a:cubicBezTo>
                      <a:cubicBezTo>
                        <a:pt x="28" y="107"/>
                        <a:pt x="27" y="107"/>
                        <a:pt x="27" y="107"/>
                      </a:cubicBezTo>
                      <a:cubicBezTo>
                        <a:pt x="27" y="107"/>
                        <a:pt x="27" y="107"/>
                        <a:pt x="27" y="108"/>
                      </a:cubicBezTo>
                      <a:cubicBezTo>
                        <a:pt x="27" y="107"/>
                        <a:pt x="27" y="107"/>
                        <a:pt x="27" y="108"/>
                      </a:cubicBezTo>
                      <a:close/>
                      <a:moveTo>
                        <a:pt x="28" y="107"/>
                      </a:moveTo>
                      <a:cubicBezTo>
                        <a:pt x="28" y="107"/>
                        <a:pt x="28" y="107"/>
                        <a:pt x="28" y="107"/>
                      </a:cubicBezTo>
                      <a:cubicBezTo>
                        <a:pt x="28" y="107"/>
                        <a:pt x="28" y="106"/>
                        <a:pt x="27" y="107"/>
                      </a:cubicBezTo>
                      <a:cubicBezTo>
                        <a:pt x="28" y="107"/>
                        <a:pt x="28" y="107"/>
                        <a:pt x="28" y="107"/>
                      </a:cubicBezTo>
                      <a:close/>
                      <a:moveTo>
                        <a:pt x="27" y="109"/>
                      </a:moveTo>
                      <a:cubicBezTo>
                        <a:pt x="27" y="110"/>
                        <a:pt x="27" y="109"/>
                        <a:pt x="27" y="109"/>
                      </a:cubicBezTo>
                      <a:cubicBezTo>
                        <a:pt x="27" y="109"/>
                        <a:pt x="27" y="110"/>
                        <a:pt x="27" y="110"/>
                      </a:cubicBezTo>
                      <a:cubicBezTo>
                        <a:pt x="26" y="109"/>
                        <a:pt x="27" y="109"/>
                        <a:pt x="27" y="109"/>
                      </a:cubicBezTo>
                      <a:close/>
                      <a:moveTo>
                        <a:pt x="27" y="106"/>
                      </a:moveTo>
                      <a:cubicBezTo>
                        <a:pt x="28" y="106"/>
                        <a:pt x="27" y="106"/>
                        <a:pt x="28" y="106"/>
                      </a:cubicBezTo>
                      <a:cubicBezTo>
                        <a:pt x="28" y="106"/>
                        <a:pt x="28" y="106"/>
                        <a:pt x="28" y="106"/>
                      </a:cubicBezTo>
                      <a:cubicBezTo>
                        <a:pt x="28" y="107"/>
                        <a:pt x="28" y="107"/>
                        <a:pt x="28" y="107"/>
                      </a:cubicBezTo>
                      <a:cubicBezTo>
                        <a:pt x="29" y="107"/>
                        <a:pt x="28" y="107"/>
                        <a:pt x="28" y="106"/>
                      </a:cubicBezTo>
                      <a:cubicBezTo>
                        <a:pt x="29" y="107"/>
                        <a:pt x="29" y="106"/>
                        <a:pt x="29" y="106"/>
                      </a:cubicBezTo>
                      <a:cubicBezTo>
                        <a:pt x="29" y="106"/>
                        <a:pt x="29" y="106"/>
                        <a:pt x="28" y="106"/>
                      </a:cubicBezTo>
                      <a:cubicBezTo>
                        <a:pt x="28" y="106"/>
                        <a:pt x="28" y="106"/>
                        <a:pt x="28" y="106"/>
                      </a:cubicBezTo>
                      <a:cubicBezTo>
                        <a:pt x="28" y="106"/>
                        <a:pt x="28" y="106"/>
                        <a:pt x="28" y="106"/>
                      </a:cubicBezTo>
                      <a:cubicBezTo>
                        <a:pt x="28" y="106"/>
                        <a:pt x="28" y="106"/>
                        <a:pt x="28" y="106"/>
                      </a:cubicBezTo>
                      <a:cubicBezTo>
                        <a:pt x="28" y="106"/>
                        <a:pt x="28" y="106"/>
                        <a:pt x="28" y="106"/>
                      </a:cubicBezTo>
                      <a:cubicBezTo>
                        <a:pt x="28" y="106"/>
                        <a:pt x="28" y="106"/>
                        <a:pt x="28" y="106"/>
                      </a:cubicBezTo>
                      <a:cubicBezTo>
                        <a:pt x="27" y="106"/>
                        <a:pt x="27" y="106"/>
                        <a:pt x="27" y="106"/>
                      </a:cubicBezTo>
                      <a:close/>
                      <a:moveTo>
                        <a:pt x="27" y="106"/>
                      </a:moveTo>
                      <a:cubicBezTo>
                        <a:pt x="27" y="106"/>
                        <a:pt x="27" y="106"/>
                        <a:pt x="27" y="106"/>
                      </a:cubicBezTo>
                      <a:cubicBezTo>
                        <a:pt x="27" y="106"/>
                        <a:pt x="27" y="106"/>
                        <a:pt x="27" y="106"/>
                      </a:cubicBezTo>
                      <a:close/>
                      <a:moveTo>
                        <a:pt x="26" y="106"/>
                      </a:moveTo>
                      <a:cubicBezTo>
                        <a:pt x="27" y="106"/>
                        <a:pt x="27" y="106"/>
                        <a:pt x="26" y="106"/>
                      </a:cubicBezTo>
                      <a:cubicBezTo>
                        <a:pt x="27" y="107"/>
                        <a:pt x="27" y="107"/>
                        <a:pt x="27" y="107"/>
                      </a:cubicBezTo>
                      <a:cubicBezTo>
                        <a:pt x="27" y="107"/>
                        <a:pt x="27" y="106"/>
                        <a:pt x="26" y="106"/>
                      </a:cubicBezTo>
                      <a:close/>
                      <a:moveTo>
                        <a:pt x="26" y="106"/>
                      </a:moveTo>
                      <a:cubicBezTo>
                        <a:pt x="26" y="106"/>
                        <a:pt x="26" y="106"/>
                        <a:pt x="26" y="106"/>
                      </a:cubicBezTo>
                      <a:cubicBezTo>
                        <a:pt x="26" y="106"/>
                        <a:pt x="27" y="106"/>
                        <a:pt x="27" y="106"/>
                      </a:cubicBezTo>
                      <a:cubicBezTo>
                        <a:pt x="27" y="106"/>
                        <a:pt x="27" y="106"/>
                        <a:pt x="26" y="106"/>
                      </a:cubicBezTo>
                      <a:cubicBezTo>
                        <a:pt x="26" y="106"/>
                        <a:pt x="26" y="106"/>
                        <a:pt x="26" y="106"/>
                      </a:cubicBezTo>
                      <a:close/>
                      <a:moveTo>
                        <a:pt x="25" y="106"/>
                      </a:moveTo>
                      <a:cubicBezTo>
                        <a:pt x="25" y="106"/>
                        <a:pt x="25" y="106"/>
                        <a:pt x="25" y="106"/>
                      </a:cubicBezTo>
                      <a:cubicBezTo>
                        <a:pt x="25" y="106"/>
                        <a:pt x="25" y="106"/>
                        <a:pt x="25" y="105"/>
                      </a:cubicBezTo>
                      <a:cubicBezTo>
                        <a:pt x="25" y="106"/>
                        <a:pt x="25" y="106"/>
                        <a:pt x="25" y="106"/>
                      </a:cubicBezTo>
                      <a:close/>
                      <a:moveTo>
                        <a:pt x="24" y="107"/>
                      </a:moveTo>
                      <a:cubicBezTo>
                        <a:pt x="24" y="108"/>
                        <a:pt x="24" y="108"/>
                        <a:pt x="24" y="108"/>
                      </a:cubicBezTo>
                      <a:cubicBezTo>
                        <a:pt x="24" y="108"/>
                        <a:pt x="24" y="108"/>
                        <a:pt x="25" y="108"/>
                      </a:cubicBezTo>
                      <a:cubicBezTo>
                        <a:pt x="24" y="108"/>
                        <a:pt x="24" y="107"/>
                        <a:pt x="24" y="107"/>
                      </a:cubicBezTo>
                      <a:close/>
                      <a:moveTo>
                        <a:pt x="26" y="104"/>
                      </a:moveTo>
                      <a:cubicBezTo>
                        <a:pt x="26" y="104"/>
                        <a:pt x="26" y="104"/>
                        <a:pt x="26" y="104"/>
                      </a:cubicBezTo>
                      <a:cubicBezTo>
                        <a:pt x="26" y="104"/>
                        <a:pt x="26" y="105"/>
                        <a:pt x="26" y="105"/>
                      </a:cubicBezTo>
                      <a:cubicBezTo>
                        <a:pt x="26" y="105"/>
                        <a:pt x="26" y="105"/>
                        <a:pt x="26" y="105"/>
                      </a:cubicBezTo>
                      <a:cubicBezTo>
                        <a:pt x="26" y="105"/>
                        <a:pt x="26" y="105"/>
                        <a:pt x="26" y="104"/>
                      </a:cubicBezTo>
                      <a:close/>
                      <a:moveTo>
                        <a:pt x="27" y="103"/>
                      </a:moveTo>
                      <a:cubicBezTo>
                        <a:pt x="27" y="103"/>
                        <a:pt x="27" y="103"/>
                        <a:pt x="27" y="103"/>
                      </a:cubicBezTo>
                      <a:cubicBezTo>
                        <a:pt x="27" y="103"/>
                        <a:pt x="27" y="103"/>
                        <a:pt x="27" y="103"/>
                      </a:cubicBezTo>
                      <a:cubicBezTo>
                        <a:pt x="27" y="103"/>
                        <a:pt x="27" y="103"/>
                        <a:pt x="27" y="103"/>
                      </a:cubicBezTo>
                      <a:close/>
                      <a:moveTo>
                        <a:pt x="27" y="102"/>
                      </a:moveTo>
                      <a:cubicBezTo>
                        <a:pt x="27" y="102"/>
                        <a:pt x="27" y="102"/>
                        <a:pt x="27" y="102"/>
                      </a:cubicBezTo>
                      <a:cubicBezTo>
                        <a:pt x="27" y="102"/>
                        <a:pt x="27" y="102"/>
                        <a:pt x="27" y="102"/>
                      </a:cubicBezTo>
                      <a:cubicBezTo>
                        <a:pt x="27" y="102"/>
                        <a:pt x="27" y="102"/>
                        <a:pt x="27" y="102"/>
                      </a:cubicBezTo>
                      <a:close/>
                      <a:moveTo>
                        <a:pt x="26" y="103"/>
                      </a:moveTo>
                      <a:cubicBezTo>
                        <a:pt x="26" y="103"/>
                        <a:pt x="26" y="104"/>
                        <a:pt x="26" y="104"/>
                      </a:cubicBezTo>
                      <a:cubicBezTo>
                        <a:pt x="26" y="104"/>
                        <a:pt x="26" y="103"/>
                        <a:pt x="26" y="103"/>
                      </a:cubicBezTo>
                      <a:close/>
                      <a:moveTo>
                        <a:pt x="31" y="90"/>
                      </a:moveTo>
                      <a:cubicBezTo>
                        <a:pt x="31" y="90"/>
                        <a:pt x="31" y="91"/>
                        <a:pt x="31" y="91"/>
                      </a:cubicBezTo>
                      <a:cubicBezTo>
                        <a:pt x="31" y="91"/>
                        <a:pt x="31" y="91"/>
                        <a:pt x="31" y="91"/>
                      </a:cubicBezTo>
                      <a:cubicBezTo>
                        <a:pt x="31" y="90"/>
                        <a:pt x="31" y="90"/>
                        <a:pt x="31" y="90"/>
                      </a:cubicBezTo>
                      <a:close/>
                      <a:moveTo>
                        <a:pt x="29" y="92"/>
                      </a:moveTo>
                      <a:cubicBezTo>
                        <a:pt x="29" y="92"/>
                        <a:pt x="29" y="92"/>
                        <a:pt x="29" y="93"/>
                      </a:cubicBezTo>
                      <a:cubicBezTo>
                        <a:pt x="29" y="93"/>
                        <a:pt x="30" y="93"/>
                        <a:pt x="29" y="92"/>
                      </a:cubicBezTo>
                      <a:close/>
                      <a:moveTo>
                        <a:pt x="30" y="95"/>
                      </a:moveTo>
                      <a:cubicBezTo>
                        <a:pt x="30" y="95"/>
                        <a:pt x="30" y="96"/>
                        <a:pt x="31" y="96"/>
                      </a:cubicBezTo>
                      <a:cubicBezTo>
                        <a:pt x="30" y="95"/>
                        <a:pt x="30" y="95"/>
                        <a:pt x="31" y="95"/>
                      </a:cubicBezTo>
                      <a:cubicBezTo>
                        <a:pt x="30" y="95"/>
                        <a:pt x="30" y="95"/>
                        <a:pt x="30" y="95"/>
                      </a:cubicBezTo>
                      <a:close/>
                      <a:moveTo>
                        <a:pt x="25" y="102"/>
                      </a:moveTo>
                      <a:cubicBezTo>
                        <a:pt x="26" y="103"/>
                        <a:pt x="26" y="103"/>
                        <a:pt x="26" y="103"/>
                      </a:cubicBezTo>
                      <a:cubicBezTo>
                        <a:pt x="26" y="103"/>
                        <a:pt x="26" y="102"/>
                        <a:pt x="26" y="102"/>
                      </a:cubicBezTo>
                      <a:cubicBezTo>
                        <a:pt x="26" y="102"/>
                        <a:pt x="26" y="102"/>
                        <a:pt x="26" y="102"/>
                      </a:cubicBezTo>
                      <a:cubicBezTo>
                        <a:pt x="26" y="102"/>
                        <a:pt x="25" y="102"/>
                        <a:pt x="25" y="102"/>
                      </a:cubicBezTo>
                      <a:close/>
                      <a:moveTo>
                        <a:pt x="28" y="100"/>
                      </a:moveTo>
                      <a:cubicBezTo>
                        <a:pt x="27" y="100"/>
                        <a:pt x="28" y="100"/>
                        <a:pt x="28" y="99"/>
                      </a:cubicBezTo>
                      <a:cubicBezTo>
                        <a:pt x="28" y="99"/>
                        <a:pt x="27" y="100"/>
                        <a:pt x="28" y="100"/>
                      </a:cubicBezTo>
                      <a:close/>
                      <a:moveTo>
                        <a:pt x="28" y="98"/>
                      </a:moveTo>
                      <a:cubicBezTo>
                        <a:pt x="28" y="98"/>
                        <a:pt x="28" y="98"/>
                        <a:pt x="29" y="98"/>
                      </a:cubicBezTo>
                      <a:cubicBezTo>
                        <a:pt x="28" y="98"/>
                        <a:pt x="28" y="98"/>
                        <a:pt x="28" y="98"/>
                      </a:cubicBezTo>
                      <a:close/>
                      <a:moveTo>
                        <a:pt x="28" y="97"/>
                      </a:moveTo>
                      <a:cubicBezTo>
                        <a:pt x="27" y="97"/>
                        <a:pt x="28" y="97"/>
                        <a:pt x="28" y="98"/>
                      </a:cubicBezTo>
                      <a:cubicBezTo>
                        <a:pt x="28" y="98"/>
                        <a:pt x="28" y="97"/>
                        <a:pt x="28" y="97"/>
                      </a:cubicBezTo>
                      <a:cubicBezTo>
                        <a:pt x="28" y="97"/>
                        <a:pt x="28" y="97"/>
                        <a:pt x="28" y="97"/>
                      </a:cubicBezTo>
                      <a:cubicBezTo>
                        <a:pt x="28" y="97"/>
                        <a:pt x="28" y="97"/>
                        <a:pt x="28" y="97"/>
                      </a:cubicBezTo>
                      <a:close/>
                      <a:moveTo>
                        <a:pt x="27" y="98"/>
                      </a:moveTo>
                      <a:cubicBezTo>
                        <a:pt x="27" y="98"/>
                        <a:pt x="27" y="98"/>
                        <a:pt x="27" y="98"/>
                      </a:cubicBezTo>
                      <a:cubicBezTo>
                        <a:pt x="27" y="98"/>
                        <a:pt x="28" y="98"/>
                        <a:pt x="27" y="98"/>
                      </a:cubicBezTo>
                      <a:cubicBezTo>
                        <a:pt x="27" y="98"/>
                        <a:pt x="27" y="98"/>
                        <a:pt x="27" y="99"/>
                      </a:cubicBezTo>
                      <a:cubicBezTo>
                        <a:pt x="27" y="99"/>
                        <a:pt x="27" y="98"/>
                        <a:pt x="27" y="98"/>
                      </a:cubicBezTo>
                      <a:cubicBezTo>
                        <a:pt x="27" y="98"/>
                        <a:pt x="28" y="98"/>
                        <a:pt x="28" y="99"/>
                      </a:cubicBezTo>
                      <a:cubicBezTo>
                        <a:pt x="28" y="99"/>
                        <a:pt x="27" y="99"/>
                        <a:pt x="27" y="99"/>
                      </a:cubicBezTo>
                      <a:cubicBezTo>
                        <a:pt x="27" y="99"/>
                        <a:pt x="27" y="99"/>
                        <a:pt x="27" y="99"/>
                      </a:cubicBezTo>
                      <a:cubicBezTo>
                        <a:pt x="27" y="99"/>
                        <a:pt x="27" y="99"/>
                        <a:pt x="27" y="99"/>
                      </a:cubicBezTo>
                      <a:cubicBezTo>
                        <a:pt x="28" y="99"/>
                        <a:pt x="28" y="99"/>
                        <a:pt x="28" y="99"/>
                      </a:cubicBezTo>
                      <a:cubicBezTo>
                        <a:pt x="28" y="99"/>
                        <a:pt x="28" y="99"/>
                        <a:pt x="28" y="99"/>
                      </a:cubicBezTo>
                      <a:cubicBezTo>
                        <a:pt x="28" y="99"/>
                        <a:pt x="28" y="98"/>
                        <a:pt x="28" y="98"/>
                      </a:cubicBezTo>
                      <a:cubicBezTo>
                        <a:pt x="28" y="98"/>
                        <a:pt x="27" y="98"/>
                        <a:pt x="27" y="98"/>
                      </a:cubicBezTo>
                      <a:close/>
                      <a:moveTo>
                        <a:pt x="25" y="99"/>
                      </a:moveTo>
                      <a:cubicBezTo>
                        <a:pt x="25" y="99"/>
                        <a:pt x="25" y="99"/>
                        <a:pt x="25" y="99"/>
                      </a:cubicBezTo>
                      <a:cubicBezTo>
                        <a:pt x="25" y="99"/>
                        <a:pt x="24" y="99"/>
                        <a:pt x="25" y="99"/>
                      </a:cubicBezTo>
                      <a:close/>
                      <a:moveTo>
                        <a:pt x="24" y="99"/>
                      </a:moveTo>
                      <a:cubicBezTo>
                        <a:pt x="24" y="100"/>
                        <a:pt x="23" y="99"/>
                        <a:pt x="23" y="100"/>
                      </a:cubicBezTo>
                      <a:cubicBezTo>
                        <a:pt x="24" y="100"/>
                        <a:pt x="24" y="100"/>
                        <a:pt x="24" y="99"/>
                      </a:cubicBezTo>
                      <a:close/>
                      <a:moveTo>
                        <a:pt x="24" y="98"/>
                      </a:moveTo>
                      <a:cubicBezTo>
                        <a:pt x="24" y="98"/>
                        <a:pt x="24" y="98"/>
                        <a:pt x="24" y="99"/>
                      </a:cubicBezTo>
                      <a:cubicBezTo>
                        <a:pt x="24" y="99"/>
                        <a:pt x="25" y="99"/>
                        <a:pt x="24" y="98"/>
                      </a:cubicBezTo>
                      <a:cubicBezTo>
                        <a:pt x="24" y="98"/>
                        <a:pt x="24" y="98"/>
                        <a:pt x="24" y="98"/>
                      </a:cubicBezTo>
                      <a:cubicBezTo>
                        <a:pt x="24" y="98"/>
                        <a:pt x="24" y="98"/>
                        <a:pt x="25" y="98"/>
                      </a:cubicBezTo>
                      <a:cubicBezTo>
                        <a:pt x="24" y="98"/>
                        <a:pt x="24" y="98"/>
                        <a:pt x="24" y="98"/>
                      </a:cubicBezTo>
                      <a:close/>
                      <a:moveTo>
                        <a:pt x="18" y="103"/>
                      </a:moveTo>
                      <a:cubicBezTo>
                        <a:pt x="18" y="103"/>
                        <a:pt x="18" y="103"/>
                        <a:pt x="18" y="103"/>
                      </a:cubicBezTo>
                      <a:cubicBezTo>
                        <a:pt x="18" y="103"/>
                        <a:pt x="18" y="103"/>
                        <a:pt x="18" y="103"/>
                      </a:cubicBezTo>
                      <a:close/>
                      <a:moveTo>
                        <a:pt x="19" y="101"/>
                      </a:moveTo>
                      <a:cubicBezTo>
                        <a:pt x="19" y="101"/>
                        <a:pt x="19" y="101"/>
                        <a:pt x="20" y="101"/>
                      </a:cubicBezTo>
                      <a:cubicBezTo>
                        <a:pt x="20" y="101"/>
                        <a:pt x="20" y="101"/>
                        <a:pt x="20" y="101"/>
                      </a:cubicBezTo>
                      <a:cubicBezTo>
                        <a:pt x="20" y="101"/>
                        <a:pt x="20" y="101"/>
                        <a:pt x="19" y="101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lose/>
                      <a:moveTo>
                        <a:pt x="20" y="101"/>
                      </a:moveTo>
                      <a:cubicBezTo>
                        <a:pt x="20" y="101"/>
                        <a:pt x="20" y="101"/>
                        <a:pt x="20" y="100"/>
                      </a:cubicBezTo>
                      <a:cubicBezTo>
                        <a:pt x="20" y="100"/>
                        <a:pt x="20" y="100"/>
                        <a:pt x="20" y="100"/>
                      </a:cubicBezTo>
                      <a:cubicBezTo>
                        <a:pt x="20" y="100"/>
                        <a:pt x="19" y="100"/>
                        <a:pt x="19" y="101"/>
                      </a:cubicBezTo>
                      <a:cubicBezTo>
                        <a:pt x="19" y="100"/>
                        <a:pt x="20" y="101"/>
                        <a:pt x="20" y="101"/>
                      </a:cubicBezTo>
                      <a:close/>
                      <a:moveTo>
                        <a:pt x="19" y="103"/>
                      </a:moveTo>
                      <a:cubicBezTo>
                        <a:pt x="19" y="102"/>
                        <a:pt x="19" y="102"/>
                        <a:pt x="18" y="102"/>
                      </a:cubicBezTo>
                      <a:cubicBezTo>
                        <a:pt x="18" y="102"/>
                        <a:pt x="19" y="102"/>
                        <a:pt x="19" y="103"/>
                      </a:cubicBezTo>
                      <a:cubicBezTo>
                        <a:pt x="19" y="103"/>
                        <a:pt x="18" y="102"/>
                        <a:pt x="18" y="103"/>
                      </a:cubicBezTo>
                      <a:cubicBezTo>
                        <a:pt x="18" y="103"/>
                        <a:pt x="19" y="103"/>
                        <a:pt x="19" y="103"/>
                      </a:cubicBezTo>
                      <a:close/>
                      <a:moveTo>
                        <a:pt x="19" y="102"/>
                      </a:moveTo>
                      <a:cubicBezTo>
                        <a:pt x="19" y="102"/>
                        <a:pt x="19" y="102"/>
                        <a:pt x="19" y="102"/>
                      </a:cubicBezTo>
                      <a:cubicBezTo>
                        <a:pt x="19" y="102"/>
                        <a:pt x="19" y="102"/>
                        <a:pt x="19" y="102"/>
                      </a:cubicBezTo>
                      <a:close/>
                      <a:moveTo>
                        <a:pt x="20" y="102"/>
                      </a:moveTo>
                      <a:cubicBezTo>
                        <a:pt x="20" y="102"/>
                        <a:pt x="20" y="102"/>
                        <a:pt x="19" y="102"/>
                      </a:cubicBezTo>
                      <a:cubicBezTo>
                        <a:pt x="20" y="102"/>
                        <a:pt x="19" y="102"/>
                        <a:pt x="19" y="102"/>
                      </a:cubicBezTo>
                      <a:cubicBezTo>
                        <a:pt x="19" y="102"/>
                        <a:pt x="19" y="102"/>
                        <a:pt x="19" y="102"/>
                      </a:cubicBezTo>
                      <a:cubicBezTo>
                        <a:pt x="19" y="102"/>
                        <a:pt x="20" y="102"/>
                        <a:pt x="20" y="102"/>
                      </a:cubicBezTo>
                      <a:close/>
                      <a:moveTo>
                        <a:pt x="20" y="102"/>
                      </a:moveTo>
                      <a:cubicBezTo>
                        <a:pt x="20" y="102"/>
                        <a:pt x="20" y="102"/>
                        <a:pt x="20" y="101"/>
                      </a:cubicBezTo>
                      <a:cubicBezTo>
                        <a:pt x="20" y="101"/>
                        <a:pt x="20" y="102"/>
                        <a:pt x="20" y="102"/>
                      </a:cubicBezTo>
                      <a:cubicBezTo>
                        <a:pt x="20" y="102"/>
                        <a:pt x="20" y="102"/>
                        <a:pt x="20" y="102"/>
                      </a:cubicBezTo>
                      <a:close/>
                      <a:moveTo>
                        <a:pt x="22" y="99"/>
                      </a:moveTo>
                      <a:cubicBezTo>
                        <a:pt x="22" y="99"/>
                        <a:pt x="21" y="99"/>
                        <a:pt x="21" y="99"/>
                      </a:cubicBezTo>
                      <a:cubicBezTo>
                        <a:pt x="21" y="99"/>
                        <a:pt x="22" y="99"/>
                        <a:pt x="22" y="99"/>
                      </a:cubicBezTo>
                      <a:close/>
                      <a:moveTo>
                        <a:pt x="23" y="98"/>
                      </a:moveTo>
                      <a:cubicBezTo>
                        <a:pt x="22" y="97"/>
                        <a:pt x="22" y="98"/>
                        <a:pt x="22" y="98"/>
                      </a:cubicBezTo>
                      <a:cubicBezTo>
                        <a:pt x="22" y="98"/>
                        <a:pt x="23" y="98"/>
                        <a:pt x="23" y="98"/>
                      </a:cubicBezTo>
                      <a:close/>
                      <a:moveTo>
                        <a:pt x="23" y="98"/>
                      </a:moveTo>
                      <a:cubicBezTo>
                        <a:pt x="23" y="98"/>
                        <a:pt x="23" y="98"/>
                        <a:pt x="23" y="98"/>
                      </a:cubicBezTo>
                      <a:cubicBezTo>
                        <a:pt x="23" y="98"/>
                        <a:pt x="23" y="98"/>
                        <a:pt x="23" y="98"/>
                      </a:cubicBezTo>
                      <a:cubicBezTo>
                        <a:pt x="23" y="98"/>
                        <a:pt x="24" y="98"/>
                        <a:pt x="23" y="98"/>
                      </a:cubicBezTo>
                      <a:cubicBezTo>
                        <a:pt x="23" y="98"/>
                        <a:pt x="23" y="98"/>
                        <a:pt x="23" y="98"/>
                      </a:cubicBezTo>
                      <a:close/>
                      <a:moveTo>
                        <a:pt x="23" y="97"/>
                      </a:moveTo>
                      <a:cubicBezTo>
                        <a:pt x="23" y="97"/>
                        <a:pt x="23" y="97"/>
                        <a:pt x="23" y="97"/>
                      </a:cubicBezTo>
                      <a:cubicBezTo>
                        <a:pt x="23" y="97"/>
                        <a:pt x="23" y="97"/>
                        <a:pt x="23" y="97"/>
                      </a:cubicBezTo>
                      <a:close/>
                      <a:moveTo>
                        <a:pt x="20" y="101"/>
                      </a:moveTo>
                      <a:cubicBezTo>
                        <a:pt x="20" y="101"/>
                        <a:pt x="20" y="101"/>
                        <a:pt x="20" y="101"/>
                      </a:cubicBezTo>
                      <a:cubicBezTo>
                        <a:pt x="20" y="101"/>
                        <a:pt x="20" y="101"/>
                        <a:pt x="20" y="101"/>
                      </a:cubicBezTo>
                      <a:cubicBezTo>
                        <a:pt x="20" y="101"/>
                        <a:pt x="20" y="101"/>
                        <a:pt x="20" y="101"/>
                      </a:cubicBezTo>
                      <a:cubicBezTo>
                        <a:pt x="20" y="101"/>
                        <a:pt x="20" y="101"/>
                        <a:pt x="20" y="101"/>
                      </a:cubicBezTo>
                      <a:cubicBezTo>
                        <a:pt x="20" y="101"/>
                        <a:pt x="20" y="101"/>
                        <a:pt x="20" y="101"/>
                      </a:cubicBezTo>
                      <a:close/>
                      <a:moveTo>
                        <a:pt x="20" y="100"/>
                      </a:moveTo>
                      <a:cubicBezTo>
                        <a:pt x="20" y="100"/>
                        <a:pt x="20" y="101"/>
                        <a:pt x="20" y="101"/>
                      </a:cubicBezTo>
                      <a:cubicBezTo>
                        <a:pt x="20" y="101"/>
                        <a:pt x="20" y="101"/>
                        <a:pt x="20" y="100"/>
                      </a:cubicBezTo>
                      <a:close/>
                      <a:moveTo>
                        <a:pt x="21" y="99"/>
                      </a:moveTo>
                      <a:cubicBezTo>
                        <a:pt x="21" y="99"/>
                        <a:pt x="21" y="99"/>
                        <a:pt x="21" y="99"/>
                      </a:cubicBezTo>
                      <a:cubicBezTo>
                        <a:pt x="21" y="99"/>
                        <a:pt x="22" y="99"/>
                        <a:pt x="21" y="98"/>
                      </a:cubicBezTo>
                      <a:cubicBezTo>
                        <a:pt x="21" y="99"/>
                        <a:pt x="21" y="98"/>
                        <a:pt x="21" y="99"/>
                      </a:cubicBezTo>
                      <a:close/>
                      <a:moveTo>
                        <a:pt x="20" y="99"/>
                      </a:moveTo>
                      <a:cubicBezTo>
                        <a:pt x="20" y="99"/>
                        <a:pt x="21" y="99"/>
                        <a:pt x="20" y="100"/>
                      </a:cubicBezTo>
                      <a:cubicBezTo>
                        <a:pt x="21" y="100"/>
                        <a:pt x="21" y="100"/>
                        <a:pt x="21" y="100"/>
                      </a:cubicBezTo>
                      <a:cubicBezTo>
                        <a:pt x="21" y="100"/>
                        <a:pt x="21" y="100"/>
                        <a:pt x="21" y="99"/>
                      </a:cubicBezTo>
                      <a:cubicBezTo>
                        <a:pt x="21" y="100"/>
                        <a:pt x="21" y="100"/>
                        <a:pt x="21" y="100"/>
                      </a:cubicBezTo>
                      <a:cubicBezTo>
                        <a:pt x="21" y="99"/>
                        <a:pt x="21" y="99"/>
                        <a:pt x="21" y="99"/>
                      </a:cubicBezTo>
                      <a:cubicBezTo>
                        <a:pt x="21" y="99"/>
                        <a:pt x="21" y="99"/>
                        <a:pt x="21" y="99"/>
                      </a:cubicBezTo>
                      <a:cubicBezTo>
                        <a:pt x="20" y="99"/>
                        <a:pt x="20" y="99"/>
                        <a:pt x="20" y="99"/>
                      </a:cubicBezTo>
                      <a:close/>
                      <a:moveTo>
                        <a:pt x="17" y="103"/>
                      </a:moveTo>
                      <a:cubicBezTo>
                        <a:pt x="17" y="104"/>
                        <a:pt x="17" y="104"/>
                        <a:pt x="17" y="104"/>
                      </a:cubicBezTo>
                      <a:cubicBezTo>
                        <a:pt x="17" y="104"/>
                        <a:pt x="17" y="103"/>
                        <a:pt x="17" y="103"/>
                      </a:cubicBezTo>
                      <a:close/>
                      <a:moveTo>
                        <a:pt x="17" y="102"/>
                      </a:moveTo>
                      <a:cubicBezTo>
                        <a:pt x="17" y="102"/>
                        <a:pt x="17" y="102"/>
                        <a:pt x="17" y="102"/>
                      </a:cubicBezTo>
                      <a:cubicBezTo>
                        <a:pt x="17" y="102"/>
                        <a:pt x="17" y="102"/>
                        <a:pt x="17" y="103"/>
                      </a:cubicBezTo>
                      <a:lnTo>
                        <a:pt x="17" y="102"/>
                      </a:lnTo>
                      <a:close/>
                      <a:moveTo>
                        <a:pt x="18" y="101"/>
                      </a:moveTo>
                      <a:cubicBezTo>
                        <a:pt x="18" y="101"/>
                        <a:pt x="18" y="101"/>
                        <a:pt x="18" y="101"/>
                      </a:cubicBezTo>
                      <a:cubicBezTo>
                        <a:pt x="18" y="102"/>
                        <a:pt x="18" y="102"/>
                        <a:pt x="18" y="102"/>
                      </a:cubicBezTo>
                      <a:cubicBezTo>
                        <a:pt x="18" y="102"/>
                        <a:pt x="18" y="101"/>
                        <a:pt x="18" y="101"/>
                      </a:cubicBezTo>
                      <a:cubicBezTo>
                        <a:pt x="18" y="101"/>
                        <a:pt x="18" y="101"/>
                        <a:pt x="18" y="101"/>
                      </a:cubicBezTo>
                      <a:cubicBezTo>
                        <a:pt x="18" y="101"/>
                        <a:pt x="17" y="101"/>
                        <a:pt x="18" y="101"/>
                      </a:cubicBezTo>
                      <a:close/>
                      <a:moveTo>
                        <a:pt x="27" y="90"/>
                      </a:moveTo>
                      <a:cubicBezTo>
                        <a:pt x="27" y="91"/>
                        <a:pt x="27" y="90"/>
                        <a:pt x="27" y="91"/>
                      </a:cubicBezTo>
                      <a:cubicBezTo>
                        <a:pt x="27" y="91"/>
                        <a:pt x="27" y="91"/>
                        <a:pt x="27" y="91"/>
                      </a:cubicBezTo>
                      <a:cubicBezTo>
                        <a:pt x="27" y="90"/>
                        <a:pt x="28" y="90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lose/>
                      <a:moveTo>
                        <a:pt x="23" y="93"/>
                      </a:moveTo>
                      <a:cubicBezTo>
                        <a:pt x="23" y="93"/>
                        <a:pt x="23" y="92"/>
                        <a:pt x="23" y="92"/>
                      </a:cubicBezTo>
                      <a:cubicBezTo>
                        <a:pt x="23" y="92"/>
                        <a:pt x="23" y="92"/>
                        <a:pt x="23" y="93"/>
                      </a:cubicBezTo>
                      <a:close/>
                      <a:moveTo>
                        <a:pt x="24" y="92"/>
                      </a:moveTo>
                      <a:cubicBezTo>
                        <a:pt x="24" y="92"/>
                        <a:pt x="23" y="92"/>
                        <a:pt x="24" y="92"/>
                      </a:cubicBezTo>
                      <a:cubicBezTo>
                        <a:pt x="24" y="92"/>
                        <a:pt x="24" y="92"/>
                        <a:pt x="24" y="92"/>
                      </a:cubicBezTo>
                      <a:close/>
                      <a:moveTo>
                        <a:pt x="23" y="92"/>
                      </a:moveTo>
                      <a:cubicBezTo>
                        <a:pt x="23" y="92"/>
                        <a:pt x="23" y="92"/>
                        <a:pt x="23" y="92"/>
                      </a:cubicBezTo>
                      <a:cubicBezTo>
                        <a:pt x="23" y="92"/>
                        <a:pt x="23" y="91"/>
                        <a:pt x="23" y="92"/>
                      </a:cubicBezTo>
                      <a:cubicBezTo>
                        <a:pt x="23" y="92"/>
                        <a:pt x="22" y="92"/>
                        <a:pt x="22" y="92"/>
                      </a:cubicBezTo>
                      <a:cubicBezTo>
                        <a:pt x="22" y="92"/>
                        <a:pt x="22" y="92"/>
                        <a:pt x="22" y="92"/>
                      </a:cubicBezTo>
                      <a:cubicBezTo>
                        <a:pt x="22" y="92"/>
                        <a:pt x="22" y="92"/>
                        <a:pt x="22" y="93"/>
                      </a:cubicBezTo>
                      <a:cubicBezTo>
                        <a:pt x="22" y="92"/>
                        <a:pt x="23" y="92"/>
                        <a:pt x="23" y="92"/>
                      </a:cubicBezTo>
                      <a:cubicBezTo>
                        <a:pt x="23" y="92"/>
                        <a:pt x="23" y="92"/>
                        <a:pt x="23" y="92"/>
                      </a:cubicBezTo>
                      <a:close/>
                      <a:moveTo>
                        <a:pt x="23" y="93"/>
                      </a:moveTo>
                      <a:cubicBezTo>
                        <a:pt x="23" y="93"/>
                        <a:pt x="23" y="93"/>
                        <a:pt x="23" y="93"/>
                      </a:cubicBezTo>
                      <a:cubicBezTo>
                        <a:pt x="23" y="93"/>
                        <a:pt x="22" y="93"/>
                        <a:pt x="22" y="93"/>
                      </a:cubicBezTo>
                      <a:cubicBezTo>
                        <a:pt x="23" y="93"/>
                        <a:pt x="23" y="93"/>
                        <a:pt x="23" y="93"/>
                      </a:cubicBezTo>
                      <a:close/>
                      <a:moveTo>
                        <a:pt x="19" y="99"/>
                      </a:moveTo>
                      <a:cubicBezTo>
                        <a:pt x="18" y="99"/>
                        <a:pt x="18" y="99"/>
                        <a:pt x="18" y="99"/>
                      </a:cubicBezTo>
                      <a:cubicBezTo>
                        <a:pt x="18" y="99"/>
                        <a:pt x="18" y="99"/>
                        <a:pt x="18" y="99"/>
                      </a:cubicBezTo>
                      <a:cubicBezTo>
                        <a:pt x="18" y="99"/>
                        <a:pt x="18" y="99"/>
                        <a:pt x="18" y="99"/>
                      </a:cubicBezTo>
                      <a:cubicBezTo>
                        <a:pt x="18" y="98"/>
                        <a:pt x="18" y="98"/>
                        <a:pt x="18" y="99"/>
                      </a:cubicBezTo>
                      <a:cubicBezTo>
                        <a:pt x="18" y="99"/>
                        <a:pt x="18" y="99"/>
                        <a:pt x="18" y="99"/>
                      </a:cubicBezTo>
                      <a:cubicBezTo>
                        <a:pt x="18" y="99"/>
                        <a:pt x="18" y="99"/>
                        <a:pt x="19" y="99"/>
                      </a:cubicBezTo>
                      <a:close/>
                      <a:moveTo>
                        <a:pt x="19" y="99"/>
                      </a:moveTo>
                      <a:cubicBezTo>
                        <a:pt x="19" y="98"/>
                        <a:pt x="19" y="98"/>
                        <a:pt x="18" y="98"/>
                      </a:cubicBezTo>
                      <a:cubicBezTo>
                        <a:pt x="18" y="98"/>
                        <a:pt x="18" y="98"/>
                        <a:pt x="18" y="98"/>
                      </a:cubicBezTo>
                      <a:cubicBezTo>
                        <a:pt x="19" y="98"/>
                        <a:pt x="18" y="98"/>
                        <a:pt x="18" y="99"/>
                      </a:cubicBezTo>
                      <a:cubicBezTo>
                        <a:pt x="19" y="99"/>
                        <a:pt x="18" y="98"/>
                        <a:pt x="19" y="99"/>
                      </a:cubicBezTo>
                      <a:cubicBezTo>
                        <a:pt x="19" y="99"/>
                        <a:pt x="19" y="99"/>
                        <a:pt x="19" y="99"/>
                      </a:cubicBezTo>
                      <a:close/>
                      <a:moveTo>
                        <a:pt x="19" y="98"/>
                      </a:moveTo>
                      <a:cubicBezTo>
                        <a:pt x="19" y="98"/>
                        <a:pt x="19" y="98"/>
                        <a:pt x="19" y="98"/>
                      </a:cubicBezTo>
                      <a:cubicBezTo>
                        <a:pt x="19" y="98"/>
                        <a:pt x="19" y="98"/>
                        <a:pt x="19" y="98"/>
                      </a:cubicBezTo>
                      <a:cubicBezTo>
                        <a:pt x="19" y="98"/>
                        <a:pt x="19" y="98"/>
                        <a:pt x="19" y="98"/>
                      </a:cubicBezTo>
                      <a:cubicBezTo>
                        <a:pt x="19" y="98"/>
                        <a:pt x="19" y="98"/>
                        <a:pt x="19" y="98"/>
                      </a:cubicBezTo>
                      <a:cubicBezTo>
                        <a:pt x="19" y="98"/>
                        <a:pt x="19" y="98"/>
                        <a:pt x="19" y="98"/>
                      </a:cubicBezTo>
                      <a:close/>
                      <a:moveTo>
                        <a:pt x="20" y="97"/>
                      </a:moveTo>
                      <a:cubicBezTo>
                        <a:pt x="20" y="97"/>
                        <a:pt x="20" y="97"/>
                        <a:pt x="20" y="97"/>
                      </a:cubicBezTo>
                      <a:cubicBezTo>
                        <a:pt x="20" y="97"/>
                        <a:pt x="19" y="97"/>
                        <a:pt x="20" y="97"/>
                      </a:cubicBezTo>
                      <a:close/>
                      <a:moveTo>
                        <a:pt x="18" y="98"/>
                      </a:moveTo>
                      <a:cubicBezTo>
                        <a:pt x="18" y="98"/>
                        <a:pt x="18" y="98"/>
                        <a:pt x="18" y="98"/>
                      </a:cubicBezTo>
                      <a:cubicBezTo>
                        <a:pt x="18" y="98"/>
                        <a:pt x="18" y="98"/>
                        <a:pt x="18" y="98"/>
                      </a:cubicBezTo>
                      <a:cubicBezTo>
                        <a:pt x="19" y="98"/>
                        <a:pt x="19" y="97"/>
                        <a:pt x="19" y="97"/>
                      </a:cubicBezTo>
                      <a:cubicBezTo>
                        <a:pt x="18" y="97"/>
                        <a:pt x="18" y="98"/>
                        <a:pt x="18" y="98"/>
                      </a:cubicBezTo>
                      <a:close/>
                      <a:moveTo>
                        <a:pt x="18" y="97"/>
                      </a:moveTo>
                      <a:cubicBezTo>
                        <a:pt x="19" y="97"/>
                        <a:pt x="18" y="97"/>
                        <a:pt x="19" y="97"/>
                      </a:cubicBezTo>
                      <a:cubicBezTo>
                        <a:pt x="19" y="97"/>
                        <a:pt x="19" y="97"/>
                        <a:pt x="19" y="97"/>
                      </a:cubicBezTo>
                      <a:cubicBezTo>
                        <a:pt x="19" y="97"/>
                        <a:pt x="19" y="97"/>
                        <a:pt x="19" y="97"/>
                      </a:cubicBezTo>
                      <a:cubicBezTo>
                        <a:pt x="19" y="97"/>
                        <a:pt x="18" y="97"/>
                        <a:pt x="18" y="97"/>
                      </a:cubicBezTo>
                      <a:close/>
                      <a:moveTo>
                        <a:pt x="17" y="99"/>
                      </a:moveTo>
                      <a:cubicBezTo>
                        <a:pt x="17" y="99"/>
                        <a:pt x="17" y="99"/>
                        <a:pt x="17" y="99"/>
                      </a:cubicBezTo>
                      <a:cubicBezTo>
                        <a:pt x="17" y="99"/>
                        <a:pt x="17" y="99"/>
                        <a:pt x="17" y="99"/>
                      </a:cubicBezTo>
                      <a:cubicBezTo>
                        <a:pt x="17" y="99"/>
                        <a:pt x="17" y="100"/>
                        <a:pt x="17" y="100"/>
                      </a:cubicBezTo>
                      <a:cubicBezTo>
                        <a:pt x="17" y="100"/>
                        <a:pt x="17" y="100"/>
                        <a:pt x="17" y="100"/>
                      </a:cubicBezTo>
                      <a:cubicBezTo>
                        <a:pt x="17" y="100"/>
                        <a:pt x="17" y="100"/>
                        <a:pt x="17" y="100"/>
                      </a:cubicBezTo>
                      <a:cubicBezTo>
                        <a:pt x="17" y="100"/>
                        <a:pt x="17" y="100"/>
                        <a:pt x="17" y="100"/>
                      </a:cubicBezTo>
                      <a:cubicBezTo>
                        <a:pt x="17" y="100"/>
                        <a:pt x="17" y="99"/>
                        <a:pt x="17" y="100"/>
                      </a:cubicBezTo>
                      <a:cubicBezTo>
                        <a:pt x="17" y="100"/>
                        <a:pt x="17" y="100"/>
                        <a:pt x="17" y="100"/>
                      </a:cubicBezTo>
                      <a:cubicBezTo>
                        <a:pt x="18" y="100"/>
                        <a:pt x="18" y="100"/>
                        <a:pt x="18" y="100"/>
                      </a:cubicBezTo>
                      <a:cubicBezTo>
                        <a:pt x="18" y="100"/>
                        <a:pt x="18" y="100"/>
                        <a:pt x="17" y="100"/>
                      </a:cubicBezTo>
                      <a:cubicBezTo>
                        <a:pt x="18" y="99"/>
                        <a:pt x="18" y="99"/>
                        <a:pt x="18" y="99"/>
                      </a:cubicBezTo>
                      <a:cubicBezTo>
                        <a:pt x="17" y="99"/>
                        <a:pt x="18" y="99"/>
                        <a:pt x="17" y="99"/>
                      </a:cubicBezTo>
                      <a:cubicBezTo>
                        <a:pt x="17" y="99"/>
                        <a:pt x="18" y="99"/>
                        <a:pt x="17" y="99"/>
                      </a:cubicBezTo>
                      <a:close/>
                      <a:moveTo>
                        <a:pt x="18" y="97"/>
                      </a:moveTo>
                      <a:cubicBezTo>
                        <a:pt x="18" y="97"/>
                        <a:pt x="18" y="97"/>
                        <a:pt x="18" y="97"/>
                      </a:cubicBezTo>
                      <a:cubicBezTo>
                        <a:pt x="18" y="97"/>
                        <a:pt x="18" y="97"/>
                        <a:pt x="18" y="97"/>
                      </a:cubicBezTo>
                      <a:close/>
                      <a:moveTo>
                        <a:pt x="17" y="97"/>
                      </a:moveTo>
                      <a:cubicBezTo>
                        <a:pt x="16" y="97"/>
                        <a:pt x="16" y="98"/>
                        <a:pt x="17" y="98"/>
                      </a:cubicBezTo>
                      <a:cubicBezTo>
                        <a:pt x="17" y="98"/>
                        <a:pt x="17" y="98"/>
                        <a:pt x="17" y="97"/>
                      </a:cubicBezTo>
                      <a:cubicBezTo>
                        <a:pt x="17" y="97"/>
                        <a:pt x="17" y="97"/>
                        <a:pt x="17" y="97"/>
                      </a:cubicBezTo>
                      <a:close/>
                      <a:moveTo>
                        <a:pt x="14" y="100"/>
                      </a:moveTo>
                      <a:cubicBezTo>
                        <a:pt x="14" y="100"/>
                        <a:pt x="15" y="100"/>
                        <a:pt x="14" y="100"/>
                      </a:cubicBezTo>
                      <a:cubicBezTo>
                        <a:pt x="14" y="100"/>
                        <a:pt x="14" y="100"/>
                        <a:pt x="14" y="100"/>
                      </a:cubicBezTo>
                      <a:close/>
                      <a:moveTo>
                        <a:pt x="9" y="102"/>
                      </a:moveTo>
                      <a:cubicBezTo>
                        <a:pt x="10" y="103"/>
                        <a:pt x="9" y="102"/>
                        <a:pt x="10" y="103"/>
                      </a:cubicBezTo>
                      <a:cubicBezTo>
                        <a:pt x="9" y="103"/>
                        <a:pt x="10" y="103"/>
                        <a:pt x="10" y="103"/>
                      </a:cubicBezTo>
                      <a:cubicBezTo>
                        <a:pt x="10" y="103"/>
                        <a:pt x="10" y="102"/>
                        <a:pt x="9" y="102"/>
                      </a:cubicBezTo>
                      <a:close/>
                      <a:moveTo>
                        <a:pt x="8" y="104"/>
                      </a:moveTo>
                      <a:cubicBezTo>
                        <a:pt x="8" y="104"/>
                        <a:pt x="8" y="104"/>
                        <a:pt x="8" y="104"/>
                      </a:cubicBezTo>
                      <a:cubicBezTo>
                        <a:pt x="9" y="104"/>
                        <a:pt x="8" y="104"/>
                        <a:pt x="9" y="104"/>
                      </a:cubicBezTo>
                      <a:cubicBezTo>
                        <a:pt x="9" y="104"/>
                        <a:pt x="9" y="104"/>
                        <a:pt x="9" y="104"/>
                      </a:cubicBezTo>
                      <a:cubicBezTo>
                        <a:pt x="9" y="104"/>
                        <a:pt x="9" y="104"/>
                        <a:pt x="9" y="104"/>
                      </a:cubicBezTo>
                      <a:cubicBezTo>
                        <a:pt x="9" y="104"/>
                        <a:pt x="9" y="103"/>
                        <a:pt x="9" y="103"/>
                      </a:cubicBezTo>
                      <a:cubicBezTo>
                        <a:pt x="9" y="104"/>
                        <a:pt x="9" y="103"/>
                        <a:pt x="9" y="104"/>
                      </a:cubicBezTo>
                      <a:cubicBezTo>
                        <a:pt x="8" y="103"/>
                        <a:pt x="8" y="104"/>
                        <a:pt x="8" y="103"/>
                      </a:cubicBezTo>
                      <a:cubicBezTo>
                        <a:pt x="8" y="104"/>
                        <a:pt x="8" y="104"/>
                        <a:pt x="8" y="104"/>
                      </a:cubicBezTo>
                      <a:close/>
                      <a:moveTo>
                        <a:pt x="35" y="108"/>
                      </a:moveTo>
                      <a:cubicBezTo>
                        <a:pt x="34" y="108"/>
                        <a:pt x="34" y="107"/>
                        <a:pt x="34" y="107"/>
                      </a:cubicBezTo>
                      <a:cubicBezTo>
                        <a:pt x="34" y="108"/>
                        <a:pt x="34" y="107"/>
                        <a:pt x="34" y="107"/>
                      </a:cubicBezTo>
                      <a:cubicBezTo>
                        <a:pt x="35" y="107"/>
                        <a:pt x="35" y="108"/>
                        <a:pt x="35" y="107"/>
                      </a:cubicBezTo>
                      <a:cubicBezTo>
                        <a:pt x="35" y="108"/>
                        <a:pt x="35" y="108"/>
                        <a:pt x="35" y="108"/>
                      </a:cubicBezTo>
                      <a:close/>
                      <a:moveTo>
                        <a:pt x="22" y="97"/>
                      </a:moveTo>
                      <a:cubicBezTo>
                        <a:pt x="22" y="97"/>
                        <a:pt x="22" y="97"/>
                        <a:pt x="22" y="97"/>
                      </a:cubicBezTo>
                      <a:cubicBezTo>
                        <a:pt x="22" y="97"/>
                        <a:pt x="21" y="97"/>
                        <a:pt x="21" y="97"/>
                      </a:cubicBezTo>
                      <a:cubicBezTo>
                        <a:pt x="21" y="97"/>
                        <a:pt x="22" y="97"/>
                        <a:pt x="22" y="97"/>
                      </a:cubicBezTo>
                      <a:cubicBezTo>
                        <a:pt x="22" y="97"/>
                        <a:pt x="22" y="97"/>
                        <a:pt x="22" y="97"/>
                      </a:cubicBezTo>
                      <a:cubicBezTo>
                        <a:pt x="22" y="97"/>
                        <a:pt x="22" y="97"/>
                        <a:pt x="22" y="97"/>
                      </a:cubicBezTo>
                      <a:cubicBezTo>
                        <a:pt x="22" y="97"/>
                        <a:pt x="22" y="97"/>
                        <a:pt x="22" y="97"/>
                      </a:cubicBezTo>
                      <a:cubicBezTo>
                        <a:pt x="22" y="97"/>
                        <a:pt x="22" y="97"/>
                        <a:pt x="22" y="97"/>
                      </a:cubicBezTo>
                      <a:cubicBezTo>
                        <a:pt x="22" y="97"/>
                        <a:pt x="22" y="97"/>
                        <a:pt x="22" y="97"/>
                      </a:cubicBezTo>
                      <a:close/>
                      <a:moveTo>
                        <a:pt x="3" y="123"/>
                      </a:moveTo>
                      <a:cubicBezTo>
                        <a:pt x="4" y="124"/>
                        <a:pt x="4" y="124"/>
                        <a:pt x="4" y="125"/>
                      </a:cubicBezTo>
                      <a:cubicBezTo>
                        <a:pt x="4" y="125"/>
                        <a:pt x="4" y="125"/>
                        <a:pt x="4" y="125"/>
                      </a:cubicBezTo>
                      <a:cubicBezTo>
                        <a:pt x="4" y="125"/>
                        <a:pt x="4" y="124"/>
                        <a:pt x="3" y="124"/>
                      </a:cubicBezTo>
                      <a:cubicBezTo>
                        <a:pt x="3" y="124"/>
                        <a:pt x="3" y="123"/>
                        <a:pt x="3" y="124"/>
                      </a:cubicBezTo>
                      <a:cubicBezTo>
                        <a:pt x="3" y="123"/>
                        <a:pt x="3" y="123"/>
                        <a:pt x="3" y="123"/>
                      </a:cubicBezTo>
                      <a:close/>
                      <a:moveTo>
                        <a:pt x="39" y="113"/>
                      </a:moveTo>
                      <a:cubicBezTo>
                        <a:pt x="39" y="113"/>
                        <a:pt x="40" y="113"/>
                        <a:pt x="40" y="113"/>
                      </a:cubicBezTo>
                      <a:cubicBezTo>
                        <a:pt x="40" y="113"/>
                        <a:pt x="40" y="113"/>
                        <a:pt x="40" y="114"/>
                      </a:cubicBezTo>
                      <a:cubicBezTo>
                        <a:pt x="40" y="114"/>
                        <a:pt x="40" y="113"/>
                        <a:pt x="40" y="113"/>
                      </a:cubicBezTo>
                      <a:cubicBezTo>
                        <a:pt x="39" y="113"/>
                        <a:pt x="40" y="113"/>
                        <a:pt x="39" y="113"/>
                      </a:cubicBezTo>
                      <a:close/>
                      <a:moveTo>
                        <a:pt x="35" y="107"/>
                      </a:moveTo>
                      <a:cubicBezTo>
                        <a:pt x="35" y="107"/>
                        <a:pt x="35" y="107"/>
                        <a:pt x="35" y="107"/>
                      </a:cubicBezTo>
                      <a:cubicBezTo>
                        <a:pt x="36" y="107"/>
                        <a:pt x="35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8"/>
                        <a:pt x="36" y="108"/>
                        <a:pt x="35" y="108"/>
                      </a:cubicBezTo>
                      <a:cubicBezTo>
                        <a:pt x="35" y="108"/>
                        <a:pt x="36" y="107"/>
                        <a:pt x="35" y="107"/>
                      </a:cubicBezTo>
                      <a:close/>
                      <a:moveTo>
                        <a:pt x="33" y="105"/>
                      </a:moveTo>
                      <a:cubicBezTo>
                        <a:pt x="33" y="105"/>
                        <a:pt x="33" y="105"/>
                        <a:pt x="33" y="105"/>
                      </a:cubicBezTo>
                      <a:cubicBezTo>
                        <a:pt x="33" y="105"/>
                        <a:pt x="33" y="105"/>
                        <a:pt x="33" y="105"/>
                      </a:cubicBezTo>
                      <a:cubicBezTo>
                        <a:pt x="33" y="105"/>
                        <a:pt x="33" y="106"/>
                        <a:pt x="33" y="106"/>
                      </a:cubicBezTo>
                      <a:cubicBezTo>
                        <a:pt x="33" y="105"/>
                        <a:pt x="33" y="105"/>
                        <a:pt x="33" y="105"/>
                      </a:cubicBezTo>
                      <a:close/>
                      <a:moveTo>
                        <a:pt x="34" y="105"/>
                      </a:moveTo>
                      <a:cubicBezTo>
                        <a:pt x="34" y="105"/>
                        <a:pt x="34" y="105"/>
                        <a:pt x="35" y="105"/>
                      </a:cubicBezTo>
                      <a:cubicBezTo>
                        <a:pt x="35" y="105"/>
                        <a:pt x="36" y="105"/>
                        <a:pt x="36" y="104"/>
                      </a:cubicBezTo>
                      <a:cubicBezTo>
                        <a:pt x="36" y="104"/>
                        <a:pt x="36" y="105"/>
                        <a:pt x="35" y="105"/>
                      </a:cubicBezTo>
                      <a:cubicBezTo>
                        <a:pt x="35" y="105"/>
                        <a:pt x="35" y="105"/>
                        <a:pt x="36" y="105"/>
                      </a:cubicBezTo>
                      <a:cubicBezTo>
                        <a:pt x="35" y="105"/>
                        <a:pt x="35" y="105"/>
                        <a:pt x="35" y="105"/>
                      </a:cubicBezTo>
                      <a:cubicBezTo>
                        <a:pt x="35" y="105"/>
                        <a:pt x="35" y="105"/>
                        <a:pt x="35" y="105"/>
                      </a:cubicBezTo>
                      <a:cubicBezTo>
                        <a:pt x="35" y="105"/>
                        <a:pt x="35" y="105"/>
                        <a:pt x="35" y="106"/>
                      </a:cubicBezTo>
                      <a:cubicBezTo>
                        <a:pt x="35" y="105"/>
                        <a:pt x="34" y="105"/>
                        <a:pt x="34" y="105"/>
                      </a:cubicBezTo>
                      <a:close/>
                      <a:moveTo>
                        <a:pt x="33" y="104"/>
                      </a:moveTo>
                      <a:cubicBezTo>
                        <a:pt x="33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5"/>
                        <a:pt x="34" y="104"/>
                        <a:pt x="33" y="104"/>
                      </a:cubicBezTo>
                      <a:close/>
                      <a:moveTo>
                        <a:pt x="34" y="104"/>
                      </a:move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lose/>
                      <a:moveTo>
                        <a:pt x="37" y="106"/>
                      </a:moveTo>
                      <a:cubicBezTo>
                        <a:pt x="37" y="106"/>
                        <a:pt x="37" y="106"/>
                        <a:pt x="37" y="106"/>
                      </a:cubicBezTo>
                      <a:cubicBezTo>
                        <a:pt x="37" y="106"/>
                        <a:pt x="37" y="106"/>
                        <a:pt x="37" y="106"/>
                      </a:cubicBezTo>
                      <a:cubicBezTo>
                        <a:pt x="37" y="106"/>
                        <a:pt x="37" y="106"/>
                        <a:pt x="37" y="106"/>
                      </a:cubicBezTo>
                      <a:close/>
                      <a:moveTo>
                        <a:pt x="36" y="105"/>
                      </a:moveTo>
                      <a:cubicBezTo>
                        <a:pt x="36" y="104"/>
                        <a:pt x="36" y="104"/>
                        <a:pt x="36" y="104"/>
                      </a:cubicBezTo>
                      <a:cubicBezTo>
                        <a:pt x="36" y="104"/>
                        <a:pt x="37" y="104"/>
                        <a:pt x="37" y="104"/>
                      </a:cubicBezTo>
                      <a:cubicBezTo>
                        <a:pt x="37" y="104"/>
                        <a:pt x="36" y="105"/>
                        <a:pt x="36" y="105"/>
                      </a:cubicBezTo>
                      <a:cubicBezTo>
                        <a:pt x="36" y="105"/>
                        <a:pt x="36" y="104"/>
                        <a:pt x="36" y="105"/>
                      </a:cubicBezTo>
                      <a:close/>
                      <a:moveTo>
                        <a:pt x="35" y="104"/>
                      </a:moveTo>
                      <a:cubicBezTo>
                        <a:pt x="35" y="103"/>
                        <a:pt x="35" y="104"/>
                        <a:pt x="35" y="103"/>
                      </a:cubicBezTo>
                      <a:cubicBezTo>
                        <a:pt x="35" y="103"/>
                        <a:pt x="35" y="103"/>
                        <a:pt x="35" y="103"/>
                      </a:cubicBezTo>
                      <a:cubicBezTo>
                        <a:pt x="35" y="104"/>
                        <a:pt x="35" y="104"/>
                        <a:pt x="35" y="104"/>
                      </a:cubicBezTo>
                      <a:cubicBezTo>
                        <a:pt x="35" y="104"/>
                        <a:pt x="35" y="104"/>
                        <a:pt x="35" y="104"/>
                      </a:cubicBezTo>
                      <a:cubicBezTo>
                        <a:pt x="35" y="104"/>
                        <a:pt x="35" y="104"/>
                        <a:pt x="35" y="104"/>
                      </a:cubicBezTo>
                      <a:close/>
                      <a:moveTo>
                        <a:pt x="32" y="100"/>
                      </a:moveTo>
                      <a:cubicBezTo>
                        <a:pt x="31" y="100"/>
                        <a:pt x="31" y="100"/>
                        <a:pt x="31" y="101"/>
                      </a:cubicBezTo>
                      <a:cubicBezTo>
                        <a:pt x="31" y="100"/>
                        <a:pt x="31" y="101"/>
                        <a:pt x="31" y="101"/>
                      </a:cubicBezTo>
                      <a:cubicBezTo>
                        <a:pt x="30" y="101"/>
                        <a:pt x="31" y="100"/>
                        <a:pt x="30" y="100"/>
                      </a:cubicBezTo>
                      <a:cubicBezTo>
                        <a:pt x="30" y="100"/>
                        <a:pt x="31" y="100"/>
                        <a:pt x="31" y="100"/>
                      </a:cubicBezTo>
                      <a:cubicBezTo>
                        <a:pt x="31" y="100"/>
                        <a:pt x="31" y="99"/>
                        <a:pt x="31" y="99"/>
                      </a:cubicBezTo>
                      <a:cubicBezTo>
                        <a:pt x="31" y="99"/>
                        <a:pt x="31" y="99"/>
                        <a:pt x="32" y="100"/>
                      </a:cubicBezTo>
                      <a:close/>
                      <a:moveTo>
                        <a:pt x="30" y="100"/>
                      </a:moveTo>
                      <a:cubicBezTo>
                        <a:pt x="30" y="100"/>
                        <a:pt x="30" y="100"/>
                        <a:pt x="30" y="100"/>
                      </a:cubicBezTo>
                      <a:cubicBezTo>
                        <a:pt x="30" y="100"/>
                        <a:pt x="30" y="100"/>
                        <a:pt x="30" y="100"/>
                      </a:cubicBezTo>
                      <a:cubicBezTo>
                        <a:pt x="30" y="100"/>
                        <a:pt x="30" y="100"/>
                        <a:pt x="30" y="100"/>
                      </a:cubicBezTo>
                      <a:cubicBezTo>
                        <a:pt x="30" y="101"/>
                        <a:pt x="30" y="101"/>
                        <a:pt x="30" y="101"/>
                      </a:cubicBezTo>
                      <a:cubicBezTo>
                        <a:pt x="30" y="100"/>
                        <a:pt x="30" y="100"/>
                        <a:pt x="30" y="100"/>
                      </a:cubicBezTo>
                      <a:close/>
                      <a:moveTo>
                        <a:pt x="34" y="102"/>
                      </a:moveTo>
                      <a:cubicBezTo>
                        <a:pt x="34" y="102"/>
                        <a:pt x="34" y="102"/>
                        <a:pt x="34" y="102"/>
                      </a:cubicBezTo>
                      <a:cubicBezTo>
                        <a:pt x="34" y="102"/>
                        <a:pt x="34" y="102"/>
                        <a:pt x="34" y="102"/>
                      </a:cubicBezTo>
                      <a:cubicBezTo>
                        <a:pt x="34" y="102"/>
                        <a:pt x="34" y="103"/>
                        <a:pt x="34" y="102"/>
                      </a:cubicBezTo>
                      <a:close/>
                      <a:moveTo>
                        <a:pt x="30" y="100"/>
                      </a:moveTo>
                      <a:cubicBezTo>
                        <a:pt x="30" y="100"/>
                        <a:pt x="30" y="100"/>
                        <a:pt x="30" y="100"/>
                      </a:cubicBezTo>
                      <a:cubicBezTo>
                        <a:pt x="30" y="100"/>
                        <a:pt x="30" y="99"/>
                        <a:pt x="30" y="100"/>
                      </a:cubicBezTo>
                      <a:close/>
                      <a:moveTo>
                        <a:pt x="24" y="95"/>
                      </a:moveTo>
                      <a:cubicBezTo>
                        <a:pt x="24" y="95"/>
                        <a:pt x="24" y="95"/>
                        <a:pt x="24" y="95"/>
                      </a:cubicBezTo>
                      <a:cubicBezTo>
                        <a:pt x="24" y="95"/>
                        <a:pt x="24" y="95"/>
                        <a:pt x="24" y="95"/>
                      </a:cubicBezTo>
                      <a:cubicBezTo>
                        <a:pt x="24" y="94"/>
                        <a:pt x="25" y="94"/>
                        <a:pt x="25" y="93"/>
                      </a:cubicBezTo>
                      <a:cubicBezTo>
                        <a:pt x="25" y="93"/>
                        <a:pt x="25" y="93"/>
                        <a:pt x="25" y="94"/>
                      </a:cubicBezTo>
                      <a:cubicBezTo>
                        <a:pt x="26" y="93"/>
                        <a:pt x="25" y="93"/>
                        <a:pt x="26" y="94"/>
                      </a:cubicBezTo>
                      <a:cubicBezTo>
                        <a:pt x="26" y="94"/>
                        <a:pt x="26" y="94"/>
                        <a:pt x="26" y="93"/>
                      </a:cubicBezTo>
                      <a:cubicBezTo>
                        <a:pt x="26" y="93"/>
                        <a:pt x="26" y="93"/>
                        <a:pt x="26" y="93"/>
                      </a:cubicBezTo>
                      <a:cubicBezTo>
                        <a:pt x="26" y="93"/>
                        <a:pt x="26" y="93"/>
                        <a:pt x="26" y="93"/>
                      </a:cubicBezTo>
                      <a:cubicBezTo>
                        <a:pt x="26" y="93"/>
                        <a:pt x="26" y="93"/>
                        <a:pt x="26" y="93"/>
                      </a:cubicBezTo>
                      <a:cubicBezTo>
                        <a:pt x="26" y="93"/>
                        <a:pt x="26" y="94"/>
                        <a:pt x="26" y="94"/>
                      </a:cubicBezTo>
                      <a:cubicBezTo>
                        <a:pt x="26" y="94"/>
                        <a:pt x="26" y="94"/>
                        <a:pt x="26" y="94"/>
                      </a:cubicBezTo>
                      <a:cubicBezTo>
                        <a:pt x="25" y="94"/>
                        <a:pt x="25" y="94"/>
                        <a:pt x="25" y="94"/>
                      </a:cubicBezTo>
                      <a:cubicBezTo>
                        <a:pt x="25" y="94"/>
                        <a:pt x="25" y="95"/>
                        <a:pt x="26" y="94"/>
                      </a:cubicBezTo>
                      <a:cubicBezTo>
                        <a:pt x="26" y="95"/>
                        <a:pt x="25" y="95"/>
                        <a:pt x="25" y="95"/>
                      </a:cubicBezTo>
                      <a:cubicBezTo>
                        <a:pt x="25" y="95"/>
                        <a:pt x="25" y="95"/>
                        <a:pt x="25" y="95"/>
                      </a:cubicBezTo>
                      <a:cubicBezTo>
                        <a:pt x="25" y="95"/>
                        <a:pt x="25" y="95"/>
                        <a:pt x="25" y="95"/>
                      </a:cubicBezTo>
                      <a:cubicBezTo>
                        <a:pt x="25" y="95"/>
                        <a:pt x="25" y="95"/>
                        <a:pt x="25" y="95"/>
                      </a:cubicBezTo>
                      <a:cubicBezTo>
                        <a:pt x="25" y="95"/>
                        <a:pt x="25" y="95"/>
                        <a:pt x="25" y="96"/>
                      </a:cubicBezTo>
                      <a:cubicBezTo>
                        <a:pt x="25" y="95"/>
                        <a:pt x="25" y="95"/>
                        <a:pt x="25" y="95"/>
                      </a:cubicBezTo>
                      <a:cubicBezTo>
                        <a:pt x="26" y="95"/>
                        <a:pt x="25" y="96"/>
                        <a:pt x="25" y="96"/>
                      </a:cubicBezTo>
                      <a:cubicBezTo>
                        <a:pt x="25" y="95"/>
                        <a:pt x="25" y="96"/>
                        <a:pt x="24" y="96"/>
                      </a:cubicBezTo>
                      <a:cubicBezTo>
                        <a:pt x="24" y="96"/>
                        <a:pt x="24" y="96"/>
                        <a:pt x="23" y="95"/>
                      </a:cubicBezTo>
                      <a:cubicBezTo>
                        <a:pt x="23" y="95"/>
                        <a:pt x="24" y="95"/>
                        <a:pt x="24" y="95"/>
                      </a:cubicBezTo>
                      <a:close/>
                      <a:moveTo>
                        <a:pt x="31" y="100"/>
                      </a:moveTo>
                      <a:cubicBezTo>
                        <a:pt x="30" y="99"/>
                        <a:pt x="30" y="99"/>
                        <a:pt x="30" y="99"/>
                      </a:cubicBezTo>
                      <a:cubicBezTo>
                        <a:pt x="30" y="99"/>
                        <a:pt x="30" y="99"/>
                        <a:pt x="31" y="99"/>
                      </a:cubicBezTo>
                      <a:cubicBezTo>
                        <a:pt x="31" y="99"/>
                        <a:pt x="31" y="99"/>
                        <a:pt x="31" y="100"/>
                      </a:cubicBezTo>
                      <a:close/>
                      <a:moveTo>
                        <a:pt x="36" y="102"/>
                      </a:moveTo>
                      <a:cubicBezTo>
                        <a:pt x="36" y="101"/>
                        <a:pt x="36" y="100"/>
                        <a:pt x="37" y="100"/>
                      </a:cubicBezTo>
                      <a:cubicBezTo>
                        <a:pt x="38" y="100"/>
                        <a:pt x="37" y="101"/>
                        <a:pt x="37" y="101"/>
                      </a:cubicBezTo>
                      <a:cubicBezTo>
                        <a:pt x="37" y="101"/>
                        <a:pt x="37" y="101"/>
                        <a:pt x="37" y="101"/>
                      </a:cubicBezTo>
                      <a:cubicBezTo>
                        <a:pt x="36" y="101"/>
                        <a:pt x="36" y="102"/>
                        <a:pt x="36" y="103"/>
                      </a:cubicBezTo>
                      <a:cubicBezTo>
                        <a:pt x="35" y="103"/>
                        <a:pt x="36" y="103"/>
                        <a:pt x="35" y="103"/>
                      </a:cubicBezTo>
                      <a:cubicBezTo>
                        <a:pt x="35" y="102"/>
                        <a:pt x="36" y="102"/>
                        <a:pt x="35" y="102"/>
                      </a:cubicBezTo>
                      <a:cubicBezTo>
                        <a:pt x="36" y="102"/>
                        <a:pt x="36" y="102"/>
                        <a:pt x="36" y="102"/>
                      </a:cubicBezTo>
                      <a:cubicBezTo>
                        <a:pt x="36" y="102"/>
                        <a:pt x="36" y="102"/>
                        <a:pt x="36" y="102"/>
                      </a:cubicBezTo>
                      <a:cubicBezTo>
                        <a:pt x="36" y="102"/>
                        <a:pt x="36" y="102"/>
                        <a:pt x="36" y="102"/>
                      </a:cubicBezTo>
                      <a:close/>
                      <a:moveTo>
                        <a:pt x="36" y="103"/>
                      </a:moveTo>
                      <a:cubicBezTo>
                        <a:pt x="36" y="103"/>
                        <a:pt x="36" y="103"/>
                        <a:pt x="36" y="103"/>
                      </a:cubicBezTo>
                      <a:cubicBezTo>
                        <a:pt x="36" y="103"/>
                        <a:pt x="36" y="103"/>
                        <a:pt x="36" y="102"/>
                      </a:cubicBezTo>
                      <a:cubicBezTo>
                        <a:pt x="36" y="103"/>
                        <a:pt x="36" y="103"/>
                        <a:pt x="36" y="103"/>
                      </a:cubicBezTo>
                      <a:cubicBezTo>
                        <a:pt x="36" y="103"/>
                        <a:pt x="36" y="103"/>
                        <a:pt x="36" y="103"/>
                      </a:cubicBezTo>
                      <a:close/>
                      <a:moveTo>
                        <a:pt x="28" y="95"/>
                      </a:moveTo>
                      <a:cubicBezTo>
                        <a:pt x="28" y="95"/>
                        <a:pt x="28" y="95"/>
                        <a:pt x="28" y="95"/>
                      </a:cubicBezTo>
                      <a:cubicBezTo>
                        <a:pt x="27" y="95"/>
                        <a:pt x="27" y="95"/>
                        <a:pt x="27" y="95"/>
                      </a:cubicBezTo>
                      <a:cubicBezTo>
                        <a:pt x="26" y="95"/>
                        <a:pt x="26" y="95"/>
                        <a:pt x="26" y="96"/>
                      </a:cubicBezTo>
                      <a:cubicBezTo>
                        <a:pt x="26" y="96"/>
                        <a:pt x="26" y="95"/>
                        <a:pt x="26" y="95"/>
                      </a:cubicBezTo>
                      <a:cubicBezTo>
                        <a:pt x="26" y="96"/>
                        <a:pt x="26" y="95"/>
                        <a:pt x="26" y="95"/>
                      </a:cubicBezTo>
                      <a:cubicBezTo>
                        <a:pt x="26" y="95"/>
                        <a:pt x="26" y="95"/>
                        <a:pt x="26" y="95"/>
                      </a:cubicBezTo>
                      <a:cubicBezTo>
                        <a:pt x="26" y="95"/>
                        <a:pt x="26" y="95"/>
                        <a:pt x="26" y="95"/>
                      </a:cubicBezTo>
                      <a:cubicBezTo>
                        <a:pt x="26" y="94"/>
                        <a:pt x="27" y="94"/>
                        <a:pt x="27" y="94"/>
                      </a:cubicBezTo>
                      <a:cubicBezTo>
                        <a:pt x="27" y="94"/>
                        <a:pt x="27" y="94"/>
                        <a:pt x="28" y="94"/>
                      </a:cubicBezTo>
                      <a:cubicBezTo>
                        <a:pt x="28" y="95"/>
                        <a:pt x="27" y="95"/>
                        <a:pt x="28" y="95"/>
                      </a:cubicBezTo>
                      <a:close/>
                      <a:moveTo>
                        <a:pt x="41" y="105"/>
                      </a:moveTo>
                      <a:cubicBezTo>
                        <a:pt x="42" y="105"/>
                        <a:pt x="41" y="105"/>
                        <a:pt x="41" y="105"/>
                      </a:cubicBezTo>
                      <a:cubicBezTo>
                        <a:pt x="41" y="105"/>
                        <a:pt x="42" y="105"/>
                        <a:pt x="41" y="105"/>
                      </a:cubicBezTo>
                      <a:close/>
                      <a:moveTo>
                        <a:pt x="39" y="103"/>
                      </a:moveTo>
                      <a:cubicBezTo>
                        <a:pt x="39" y="103"/>
                        <a:pt x="39" y="104"/>
                        <a:pt x="39" y="103"/>
                      </a:cubicBezTo>
                      <a:cubicBezTo>
                        <a:pt x="39" y="103"/>
                        <a:pt x="39" y="104"/>
                        <a:pt x="39" y="104"/>
                      </a:cubicBezTo>
                      <a:cubicBezTo>
                        <a:pt x="39" y="104"/>
                        <a:pt x="38" y="103"/>
                        <a:pt x="39" y="103"/>
                      </a:cubicBezTo>
                      <a:close/>
                      <a:moveTo>
                        <a:pt x="35" y="99"/>
                      </a:moveTo>
                      <a:cubicBezTo>
                        <a:pt x="35" y="99"/>
                        <a:pt x="35" y="98"/>
                        <a:pt x="35" y="99"/>
                      </a:cubicBezTo>
                      <a:cubicBezTo>
                        <a:pt x="35" y="98"/>
                        <a:pt x="35" y="98"/>
                        <a:pt x="35" y="98"/>
                      </a:cubicBezTo>
                      <a:cubicBezTo>
                        <a:pt x="35" y="98"/>
                        <a:pt x="35" y="98"/>
                        <a:pt x="36" y="98"/>
                      </a:cubicBezTo>
                      <a:cubicBezTo>
                        <a:pt x="36" y="98"/>
                        <a:pt x="36" y="98"/>
                        <a:pt x="36" y="98"/>
                      </a:cubicBezTo>
                      <a:cubicBezTo>
                        <a:pt x="36" y="98"/>
                        <a:pt x="36" y="98"/>
                        <a:pt x="36" y="98"/>
                      </a:cubicBezTo>
                      <a:cubicBezTo>
                        <a:pt x="36" y="98"/>
                        <a:pt x="35" y="98"/>
                        <a:pt x="36" y="98"/>
                      </a:cubicBezTo>
                      <a:cubicBezTo>
                        <a:pt x="35" y="98"/>
                        <a:pt x="35" y="98"/>
                        <a:pt x="35" y="98"/>
                      </a:cubicBezTo>
                      <a:cubicBezTo>
                        <a:pt x="35" y="98"/>
                        <a:pt x="35" y="97"/>
                        <a:pt x="36" y="97"/>
                      </a:cubicBezTo>
                      <a:cubicBezTo>
                        <a:pt x="36" y="97"/>
                        <a:pt x="36" y="97"/>
                        <a:pt x="36" y="98"/>
                      </a:cubicBezTo>
                      <a:cubicBezTo>
                        <a:pt x="36" y="98"/>
                        <a:pt x="36" y="99"/>
                        <a:pt x="35" y="99"/>
                      </a:cubicBezTo>
                      <a:cubicBezTo>
                        <a:pt x="35" y="99"/>
                        <a:pt x="35" y="99"/>
                        <a:pt x="35" y="99"/>
                      </a:cubicBezTo>
                      <a:close/>
                      <a:moveTo>
                        <a:pt x="35" y="95"/>
                      </a:moveTo>
                      <a:cubicBezTo>
                        <a:pt x="35" y="95"/>
                        <a:pt x="35" y="95"/>
                        <a:pt x="35" y="95"/>
                      </a:cubicBezTo>
                      <a:cubicBezTo>
                        <a:pt x="35" y="95"/>
                        <a:pt x="35" y="95"/>
                        <a:pt x="35" y="95"/>
                      </a:cubicBezTo>
                      <a:cubicBezTo>
                        <a:pt x="36" y="95"/>
                        <a:pt x="35" y="95"/>
                        <a:pt x="35" y="94"/>
                      </a:cubicBezTo>
                      <a:cubicBezTo>
                        <a:pt x="36" y="95"/>
                        <a:pt x="36" y="94"/>
                        <a:pt x="36" y="94"/>
                      </a:cubicBezTo>
                      <a:cubicBezTo>
                        <a:pt x="36" y="95"/>
                        <a:pt x="36" y="96"/>
                        <a:pt x="35" y="95"/>
                      </a:cubicBezTo>
                      <a:close/>
                      <a:moveTo>
                        <a:pt x="38" y="96"/>
                      </a:moveTo>
                      <a:cubicBezTo>
                        <a:pt x="38" y="96"/>
                        <a:pt x="38" y="96"/>
                        <a:pt x="39" y="96"/>
                      </a:cubicBezTo>
                      <a:cubicBezTo>
                        <a:pt x="39" y="96"/>
                        <a:pt x="38" y="96"/>
                        <a:pt x="39" y="96"/>
                      </a:cubicBezTo>
                      <a:cubicBezTo>
                        <a:pt x="39" y="97"/>
                        <a:pt x="38" y="97"/>
                        <a:pt x="38" y="97"/>
                      </a:cubicBezTo>
                      <a:cubicBezTo>
                        <a:pt x="38" y="97"/>
                        <a:pt x="38" y="97"/>
                        <a:pt x="38" y="97"/>
                      </a:cubicBezTo>
                      <a:cubicBezTo>
                        <a:pt x="38" y="96"/>
                        <a:pt x="38" y="96"/>
                        <a:pt x="38" y="96"/>
                      </a:cubicBezTo>
                      <a:close/>
                      <a:moveTo>
                        <a:pt x="41" y="97"/>
                      </a:moveTo>
                      <a:cubicBezTo>
                        <a:pt x="41" y="96"/>
                        <a:pt x="41" y="96"/>
                        <a:pt x="42" y="95"/>
                      </a:cubicBezTo>
                      <a:cubicBezTo>
                        <a:pt x="42" y="96"/>
                        <a:pt x="42" y="96"/>
                        <a:pt x="42" y="96"/>
                      </a:cubicBezTo>
                      <a:cubicBezTo>
                        <a:pt x="42" y="96"/>
                        <a:pt x="41" y="96"/>
                        <a:pt x="42" y="96"/>
                      </a:cubicBezTo>
                      <a:cubicBezTo>
                        <a:pt x="41" y="97"/>
                        <a:pt x="41" y="98"/>
                        <a:pt x="40" y="98"/>
                      </a:cubicBezTo>
                      <a:cubicBezTo>
                        <a:pt x="40" y="98"/>
                        <a:pt x="41" y="97"/>
                        <a:pt x="41" y="97"/>
                      </a:cubicBezTo>
                      <a:close/>
                      <a:moveTo>
                        <a:pt x="39" y="95"/>
                      </a:moveTo>
                      <a:cubicBezTo>
                        <a:pt x="39" y="95"/>
                        <a:pt x="39" y="95"/>
                        <a:pt x="39" y="95"/>
                      </a:cubicBezTo>
                      <a:cubicBezTo>
                        <a:pt x="39" y="95"/>
                        <a:pt x="39" y="95"/>
                        <a:pt x="39" y="95"/>
                      </a:cubicBezTo>
                      <a:cubicBezTo>
                        <a:pt x="40" y="95"/>
                        <a:pt x="39" y="95"/>
                        <a:pt x="39" y="95"/>
                      </a:cubicBezTo>
                      <a:cubicBezTo>
                        <a:pt x="39" y="95"/>
                        <a:pt x="39" y="95"/>
                        <a:pt x="39" y="95"/>
                      </a:cubicBezTo>
                      <a:cubicBezTo>
                        <a:pt x="39" y="95"/>
                        <a:pt x="39" y="95"/>
                        <a:pt x="39" y="95"/>
                      </a:cubicBezTo>
                      <a:cubicBezTo>
                        <a:pt x="40" y="95"/>
                        <a:pt x="40" y="95"/>
                        <a:pt x="40" y="95"/>
                      </a:cubicBezTo>
                      <a:cubicBezTo>
                        <a:pt x="39" y="95"/>
                        <a:pt x="40" y="95"/>
                        <a:pt x="39" y="96"/>
                      </a:cubicBezTo>
                      <a:cubicBezTo>
                        <a:pt x="39" y="95"/>
                        <a:pt x="39" y="96"/>
                        <a:pt x="39" y="95"/>
                      </a:cubicBezTo>
                      <a:close/>
                      <a:moveTo>
                        <a:pt x="40" y="96"/>
                      </a:moveTo>
                      <a:cubicBezTo>
                        <a:pt x="40" y="96"/>
                        <a:pt x="40" y="95"/>
                        <a:pt x="40" y="95"/>
                      </a:cubicBezTo>
                      <a:cubicBezTo>
                        <a:pt x="40" y="95"/>
                        <a:pt x="40" y="96"/>
                        <a:pt x="40" y="96"/>
                      </a:cubicBezTo>
                      <a:close/>
                      <a:moveTo>
                        <a:pt x="37" y="94"/>
                      </a:moveTo>
                      <a:cubicBezTo>
                        <a:pt x="37" y="93"/>
                        <a:pt x="37" y="93"/>
                        <a:pt x="37" y="93"/>
                      </a:cubicBezTo>
                      <a:cubicBezTo>
                        <a:pt x="37" y="93"/>
                        <a:pt x="37" y="93"/>
                        <a:pt x="37" y="93"/>
                      </a:cubicBezTo>
                      <a:cubicBezTo>
                        <a:pt x="37" y="93"/>
                        <a:pt x="37" y="93"/>
                        <a:pt x="37" y="93"/>
                      </a:cubicBezTo>
                      <a:cubicBezTo>
                        <a:pt x="38" y="93"/>
                        <a:pt x="38" y="93"/>
                        <a:pt x="38" y="93"/>
                      </a:cubicBezTo>
                      <a:cubicBezTo>
                        <a:pt x="38" y="93"/>
                        <a:pt x="37" y="93"/>
                        <a:pt x="37" y="93"/>
                      </a:cubicBezTo>
                      <a:cubicBezTo>
                        <a:pt x="37" y="93"/>
                        <a:pt x="38" y="94"/>
                        <a:pt x="38" y="94"/>
                      </a:cubicBezTo>
                      <a:cubicBezTo>
                        <a:pt x="38" y="94"/>
                        <a:pt x="38" y="94"/>
                        <a:pt x="38" y="94"/>
                      </a:cubicBezTo>
                      <a:cubicBezTo>
                        <a:pt x="38" y="94"/>
                        <a:pt x="37" y="94"/>
                        <a:pt x="37" y="94"/>
                      </a:cubicBezTo>
                      <a:close/>
                      <a:moveTo>
                        <a:pt x="27" y="84"/>
                      </a:moveTo>
                      <a:cubicBezTo>
                        <a:pt x="26" y="83"/>
                        <a:pt x="26" y="84"/>
                        <a:pt x="26" y="84"/>
                      </a:cubicBezTo>
                      <a:cubicBezTo>
                        <a:pt x="26" y="84"/>
                        <a:pt x="26" y="83"/>
                        <a:pt x="26" y="83"/>
                      </a:cubicBezTo>
                      <a:cubicBezTo>
                        <a:pt x="27" y="83"/>
                        <a:pt x="26" y="83"/>
                        <a:pt x="26" y="83"/>
                      </a:cubicBezTo>
                      <a:cubicBezTo>
                        <a:pt x="27" y="84"/>
                        <a:pt x="26" y="83"/>
                        <a:pt x="27" y="83"/>
                      </a:cubicBezTo>
                      <a:cubicBezTo>
                        <a:pt x="27" y="84"/>
                        <a:pt x="27" y="84"/>
                        <a:pt x="27" y="84"/>
                      </a:cubicBezTo>
                      <a:close/>
                      <a:moveTo>
                        <a:pt x="30" y="85"/>
                      </a:moveTo>
                      <a:cubicBezTo>
                        <a:pt x="31" y="86"/>
                        <a:pt x="30" y="85"/>
                        <a:pt x="30" y="85"/>
                      </a:cubicBezTo>
                      <a:cubicBezTo>
                        <a:pt x="30" y="85"/>
                        <a:pt x="30" y="85"/>
                        <a:pt x="30" y="85"/>
                      </a:cubicBezTo>
                      <a:cubicBezTo>
                        <a:pt x="30" y="85"/>
                        <a:pt x="31" y="85"/>
                        <a:pt x="31" y="84"/>
                      </a:cubicBezTo>
                      <a:cubicBezTo>
                        <a:pt x="32" y="85"/>
                        <a:pt x="31" y="85"/>
                        <a:pt x="30" y="85"/>
                      </a:cubicBezTo>
                      <a:close/>
                      <a:moveTo>
                        <a:pt x="40" y="93"/>
                      </a:moveTo>
                      <a:cubicBezTo>
                        <a:pt x="41" y="93"/>
                        <a:pt x="41" y="93"/>
                        <a:pt x="41" y="93"/>
                      </a:cubicBezTo>
                      <a:cubicBezTo>
                        <a:pt x="41" y="93"/>
                        <a:pt x="40" y="93"/>
                        <a:pt x="40" y="93"/>
                      </a:cubicBezTo>
                      <a:cubicBezTo>
                        <a:pt x="40" y="93"/>
                        <a:pt x="40" y="92"/>
                        <a:pt x="41" y="92"/>
                      </a:cubicBezTo>
                      <a:cubicBezTo>
                        <a:pt x="41" y="92"/>
                        <a:pt x="41" y="92"/>
                        <a:pt x="41" y="93"/>
                      </a:cubicBezTo>
                      <a:cubicBezTo>
                        <a:pt x="41" y="93"/>
                        <a:pt x="41" y="92"/>
                        <a:pt x="40" y="93"/>
                      </a:cubicBezTo>
                      <a:close/>
                      <a:moveTo>
                        <a:pt x="32" y="81"/>
                      </a:moveTo>
                      <a:cubicBezTo>
                        <a:pt x="33" y="81"/>
                        <a:pt x="33" y="81"/>
                        <a:pt x="33" y="81"/>
                      </a:cubicBezTo>
                      <a:cubicBezTo>
                        <a:pt x="33" y="81"/>
                        <a:pt x="33" y="81"/>
                        <a:pt x="34" y="81"/>
                      </a:cubicBezTo>
                      <a:cubicBezTo>
                        <a:pt x="34" y="81"/>
                        <a:pt x="34" y="81"/>
                        <a:pt x="34" y="81"/>
                      </a:cubicBezTo>
                      <a:cubicBezTo>
                        <a:pt x="34" y="81"/>
                        <a:pt x="34" y="81"/>
                        <a:pt x="34" y="81"/>
                      </a:cubicBezTo>
                      <a:cubicBezTo>
                        <a:pt x="34" y="81"/>
                        <a:pt x="34" y="81"/>
                        <a:pt x="34" y="81"/>
                      </a:cubicBezTo>
                      <a:cubicBezTo>
                        <a:pt x="34" y="81"/>
                        <a:pt x="34" y="81"/>
                        <a:pt x="34" y="81"/>
                      </a:cubicBezTo>
                      <a:cubicBezTo>
                        <a:pt x="34" y="82"/>
                        <a:pt x="33" y="83"/>
                        <a:pt x="32" y="83"/>
                      </a:cubicBezTo>
                      <a:cubicBezTo>
                        <a:pt x="32" y="84"/>
                        <a:pt x="32" y="84"/>
                        <a:pt x="31" y="84"/>
                      </a:cubicBezTo>
                      <a:cubicBezTo>
                        <a:pt x="31" y="84"/>
                        <a:pt x="31" y="84"/>
                        <a:pt x="31" y="84"/>
                      </a:cubicBezTo>
                      <a:cubicBezTo>
                        <a:pt x="31" y="84"/>
                        <a:pt x="31" y="84"/>
                        <a:pt x="31" y="84"/>
                      </a:cubicBezTo>
                      <a:cubicBezTo>
                        <a:pt x="31" y="84"/>
                        <a:pt x="31" y="83"/>
                        <a:pt x="31" y="83"/>
                      </a:cubicBezTo>
                      <a:cubicBezTo>
                        <a:pt x="31" y="84"/>
                        <a:pt x="31" y="84"/>
                        <a:pt x="31" y="84"/>
                      </a:cubicBezTo>
                      <a:cubicBezTo>
                        <a:pt x="31" y="83"/>
                        <a:pt x="32" y="82"/>
                        <a:pt x="32" y="82"/>
                      </a:cubicBezTo>
                      <a:cubicBezTo>
                        <a:pt x="32" y="81"/>
                        <a:pt x="32" y="81"/>
                        <a:pt x="32" y="81"/>
                      </a:cubicBezTo>
                      <a:close/>
                      <a:moveTo>
                        <a:pt x="33" y="82"/>
                      </a:moveTo>
                      <a:cubicBezTo>
                        <a:pt x="33" y="82"/>
                        <a:pt x="33" y="82"/>
                        <a:pt x="33" y="82"/>
                      </a:cubicBezTo>
                      <a:cubicBezTo>
                        <a:pt x="33" y="82"/>
                        <a:pt x="33" y="81"/>
                        <a:pt x="33" y="81"/>
                      </a:cubicBezTo>
                      <a:cubicBezTo>
                        <a:pt x="33" y="81"/>
                        <a:pt x="33" y="82"/>
                        <a:pt x="33" y="82"/>
                      </a:cubicBezTo>
                      <a:close/>
                      <a:moveTo>
                        <a:pt x="32" y="83"/>
                      </a:moveTo>
                      <a:cubicBezTo>
                        <a:pt x="32" y="83"/>
                        <a:pt x="32" y="83"/>
                        <a:pt x="32" y="83"/>
                      </a:cubicBezTo>
                      <a:cubicBezTo>
                        <a:pt x="32" y="83"/>
                        <a:pt x="31" y="83"/>
                        <a:pt x="32" y="83"/>
                      </a:cubicBezTo>
                      <a:close/>
                      <a:moveTo>
                        <a:pt x="29" y="81"/>
                      </a:moveTo>
                      <a:cubicBezTo>
                        <a:pt x="29" y="81"/>
                        <a:pt x="29" y="81"/>
                        <a:pt x="29" y="81"/>
                      </a:cubicBezTo>
                      <a:cubicBezTo>
                        <a:pt x="29" y="81"/>
                        <a:pt x="29" y="81"/>
                        <a:pt x="29" y="81"/>
                      </a:cubicBezTo>
                      <a:cubicBezTo>
                        <a:pt x="29" y="81"/>
                        <a:pt x="29" y="81"/>
                        <a:pt x="29" y="81"/>
                      </a:cubicBezTo>
                      <a:cubicBezTo>
                        <a:pt x="29" y="81"/>
                        <a:pt x="29" y="81"/>
                        <a:pt x="29" y="82"/>
                      </a:cubicBezTo>
                      <a:cubicBezTo>
                        <a:pt x="29" y="81"/>
                        <a:pt x="29" y="81"/>
                        <a:pt x="29" y="81"/>
                      </a:cubicBezTo>
                      <a:cubicBezTo>
                        <a:pt x="29" y="81"/>
                        <a:pt x="29" y="81"/>
                        <a:pt x="29" y="81"/>
                      </a:cubicBezTo>
                      <a:close/>
                      <a:moveTo>
                        <a:pt x="27" y="80"/>
                      </a:moveTo>
                      <a:cubicBezTo>
                        <a:pt x="28" y="80"/>
                        <a:pt x="28" y="80"/>
                        <a:pt x="28" y="80"/>
                      </a:cubicBezTo>
                      <a:cubicBezTo>
                        <a:pt x="28" y="80"/>
                        <a:pt x="28" y="80"/>
                        <a:pt x="28" y="80"/>
                      </a:cubicBezTo>
                      <a:cubicBezTo>
                        <a:pt x="29" y="80"/>
                        <a:pt x="29" y="80"/>
                        <a:pt x="29" y="80"/>
                      </a:cubicBezTo>
                      <a:cubicBezTo>
                        <a:pt x="29" y="80"/>
                        <a:pt x="29" y="80"/>
                        <a:pt x="29" y="80"/>
                      </a:cubicBezTo>
                      <a:cubicBezTo>
                        <a:pt x="30" y="80"/>
                        <a:pt x="29" y="80"/>
                        <a:pt x="29" y="81"/>
                      </a:cubicBezTo>
                      <a:cubicBezTo>
                        <a:pt x="30" y="81"/>
                        <a:pt x="30" y="80"/>
                        <a:pt x="30" y="80"/>
                      </a:cubicBezTo>
                      <a:cubicBezTo>
                        <a:pt x="30" y="81"/>
                        <a:pt x="30" y="81"/>
                        <a:pt x="29" y="81"/>
                      </a:cubicBezTo>
                      <a:cubicBezTo>
                        <a:pt x="29" y="81"/>
                        <a:pt x="29" y="81"/>
                        <a:pt x="30" y="81"/>
                      </a:cubicBezTo>
                      <a:cubicBezTo>
                        <a:pt x="30" y="81"/>
                        <a:pt x="29" y="81"/>
                        <a:pt x="29" y="80"/>
                      </a:cubicBezTo>
                      <a:cubicBezTo>
                        <a:pt x="29" y="80"/>
                        <a:pt x="29" y="81"/>
                        <a:pt x="29" y="81"/>
                      </a:cubicBezTo>
                      <a:cubicBezTo>
                        <a:pt x="28" y="81"/>
                        <a:pt x="29" y="81"/>
                        <a:pt x="28" y="81"/>
                      </a:cubicBezTo>
                      <a:cubicBezTo>
                        <a:pt x="28" y="81"/>
                        <a:pt x="29" y="81"/>
                        <a:pt x="29" y="81"/>
                      </a:cubicBezTo>
                      <a:cubicBezTo>
                        <a:pt x="28" y="80"/>
                        <a:pt x="28" y="81"/>
                        <a:pt x="28" y="81"/>
                      </a:cubicBezTo>
                      <a:cubicBezTo>
                        <a:pt x="28" y="80"/>
                        <a:pt x="28" y="81"/>
                        <a:pt x="27" y="80"/>
                      </a:cubicBezTo>
                      <a:close/>
                      <a:moveTo>
                        <a:pt x="30" y="79"/>
                      </a:moveTo>
                      <a:cubicBezTo>
                        <a:pt x="30" y="80"/>
                        <a:pt x="30" y="80"/>
                        <a:pt x="30" y="79"/>
                      </a:cubicBezTo>
                      <a:cubicBezTo>
                        <a:pt x="30" y="80"/>
                        <a:pt x="29" y="80"/>
                        <a:pt x="30" y="80"/>
                      </a:cubicBezTo>
                      <a:cubicBezTo>
                        <a:pt x="30" y="80"/>
                        <a:pt x="30" y="80"/>
                        <a:pt x="30" y="80"/>
                      </a:cubicBezTo>
                      <a:cubicBezTo>
                        <a:pt x="30" y="80"/>
                        <a:pt x="30" y="80"/>
                        <a:pt x="29" y="80"/>
                      </a:cubicBezTo>
                      <a:cubicBezTo>
                        <a:pt x="29" y="80"/>
                        <a:pt x="30" y="80"/>
                        <a:pt x="29" y="80"/>
                      </a:cubicBezTo>
                      <a:cubicBezTo>
                        <a:pt x="29" y="80"/>
                        <a:pt x="30" y="80"/>
                        <a:pt x="30" y="80"/>
                      </a:cubicBezTo>
                      <a:cubicBezTo>
                        <a:pt x="30" y="80"/>
                        <a:pt x="29" y="79"/>
                        <a:pt x="29" y="80"/>
                      </a:cubicBezTo>
                      <a:cubicBezTo>
                        <a:pt x="29" y="79"/>
                        <a:pt x="29" y="79"/>
                        <a:pt x="30" y="79"/>
                      </a:cubicBezTo>
                      <a:close/>
                      <a:moveTo>
                        <a:pt x="36" y="84"/>
                      </a:moveTo>
                      <a:cubicBezTo>
                        <a:pt x="37" y="84"/>
                        <a:pt x="36" y="84"/>
                        <a:pt x="36" y="84"/>
                      </a:cubicBezTo>
                      <a:cubicBezTo>
                        <a:pt x="36" y="84"/>
                        <a:pt x="36" y="84"/>
                        <a:pt x="36" y="84"/>
                      </a:cubicBezTo>
                      <a:cubicBezTo>
                        <a:pt x="36" y="84"/>
                        <a:pt x="36" y="84"/>
                        <a:pt x="36" y="84"/>
                      </a:cubicBezTo>
                      <a:cubicBezTo>
                        <a:pt x="36" y="85"/>
                        <a:pt x="36" y="84"/>
                        <a:pt x="35" y="85"/>
                      </a:cubicBezTo>
                      <a:cubicBezTo>
                        <a:pt x="35" y="84"/>
                        <a:pt x="36" y="84"/>
                        <a:pt x="35" y="84"/>
                      </a:cubicBezTo>
                      <a:cubicBezTo>
                        <a:pt x="35" y="84"/>
                        <a:pt x="36" y="84"/>
                        <a:pt x="36" y="84"/>
                      </a:cubicBezTo>
                      <a:cubicBezTo>
                        <a:pt x="36" y="84"/>
                        <a:pt x="36" y="84"/>
                        <a:pt x="36" y="84"/>
                      </a:cubicBezTo>
                      <a:cubicBezTo>
                        <a:pt x="35" y="83"/>
                        <a:pt x="35" y="84"/>
                        <a:pt x="35" y="84"/>
                      </a:cubicBezTo>
                      <a:cubicBezTo>
                        <a:pt x="35" y="84"/>
                        <a:pt x="35" y="84"/>
                        <a:pt x="35" y="83"/>
                      </a:cubicBezTo>
                      <a:cubicBezTo>
                        <a:pt x="35" y="83"/>
                        <a:pt x="35" y="83"/>
                        <a:pt x="36" y="84"/>
                      </a:cubicBezTo>
                      <a:cubicBezTo>
                        <a:pt x="36" y="83"/>
                        <a:pt x="36" y="83"/>
                        <a:pt x="36" y="83"/>
                      </a:cubicBezTo>
                      <a:cubicBezTo>
                        <a:pt x="36" y="83"/>
                        <a:pt x="36" y="83"/>
                        <a:pt x="36" y="83"/>
                      </a:cubicBezTo>
                      <a:cubicBezTo>
                        <a:pt x="36" y="83"/>
                        <a:pt x="36" y="83"/>
                        <a:pt x="36" y="83"/>
                      </a:cubicBezTo>
                      <a:cubicBezTo>
                        <a:pt x="37" y="83"/>
                        <a:pt x="37" y="83"/>
                        <a:pt x="37" y="84"/>
                      </a:cubicBezTo>
                      <a:cubicBezTo>
                        <a:pt x="37" y="84"/>
                        <a:pt x="37" y="84"/>
                        <a:pt x="37" y="84"/>
                      </a:cubicBezTo>
                      <a:cubicBezTo>
                        <a:pt x="37" y="84"/>
                        <a:pt x="37" y="84"/>
                        <a:pt x="37" y="84"/>
                      </a:cubicBezTo>
                      <a:cubicBezTo>
                        <a:pt x="37" y="84"/>
                        <a:pt x="37" y="84"/>
                        <a:pt x="37" y="84"/>
                      </a:cubicBezTo>
                      <a:cubicBezTo>
                        <a:pt x="38" y="84"/>
                        <a:pt x="38" y="84"/>
                        <a:pt x="38" y="84"/>
                      </a:cubicBezTo>
                      <a:cubicBezTo>
                        <a:pt x="38" y="85"/>
                        <a:pt x="38" y="84"/>
                        <a:pt x="38" y="85"/>
                      </a:cubicBezTo>
                      <a:cubicBezTo>
                        <a:pt x="37" y="85"/>
                        <a:pt x="37" y="84"/>
                        <a:pt x="37" y="84"/>
                      </a:cubicBezTo>
                      <a:cubicBezTo>
                        <a:pt x="37" y="84"/>
                        <a:pt x="37" y="84"/>
                        <a:pt x="37" y="85"/>
                      </a:cubicBezTo>
                      <a:cubicBezTo>
                        <a:pt x="36" y="85"/>
                        <a:pt x="36" y="85"/>
                        <a:pt x="36" y="84"/>
                      </a:cubicBezTo>
                      <a:close/>
                      <a:moveTo>
                        <a:pt x="37" y="84"/>
                      </a:moveTo>
                      <a:cubicBezTo>
                        <a:pt x="37" y="84"/>
                        <a:pt x="36" y="84"/>
                        <a:pt x="36" y="84"/>
                      </a:cubicBezTo>
                      <a:cubicBezTo>
                        <a:pt x="37" y="84"/>
                        <a:pt x="36" y="84"/>
                        <a:pt x="37" y="84"/>
                      </a:cubicBezTo>
                      <a:close/>
                      <a:moveTo>
                        <a:pt x="35" y="84"/>
                      </a:moveTo>
                      <a:cubicBezTo>
                        <a:pt x="35" y="84"/>
                        <a:pt x="35" y="84"/>
                        <a:pt x="35" y="83"/>
                      </a:cubicBezTo>
                      <a:cubicBezTo>
                        <a:pt x="35" y="84"/>
                        <a:pt x="35" y="84"/>
                        <a:pt x="35" y="84"/>
                      </a:cubicBezTo>
                      <a:close/>
                      <a:moveTo>
                        <a:pt x="37" y="83"/>
                      </a:moveTo>
                      <a:cubicBezTo>
                        <a:pt x="37" y="83"/>
                        <a:pt x="36" y="83"/>
                        <a:pt x="36" y="82"/>
                      </a:cubicBezTo>
                      <a:cubicBezTo>
                        <a:pt x="36" y="83"/>
                        <a:pt x="37" y="83"/>
                        <a:pt x="37" y="83"/>
                      </a:cubicBezTo>
                      <a:close/>
                      <a:moveTo>
                        <a:pt x="37" y="83"/>
                      </a:moveTo>
                      <a:cubicBezTo>
                        <a:pt x="37" y="83"/>
                        <a:pt x="36" y="82"/>
                        <a:pt x="36" y="81"/>
                      </a:cubicBezTo>
                      <a:cubicBezTo>
                        <a:pt x="36" y="81"/>
                        <a:pt x="35" y="81"/>
                        <a:pt x="36" y="82"/>
                      </a:cubicBezTo>
                      <a:cubicBezTo>
                        <a:pt x="36" y="82"/>
                        <a:pt x="35" y="82"/>
                        <a:pt x="35" y="82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2"/>
                        <a:pt x="35" y="82"/>
                        <a:pt x="35" y="81"/>
                      </a:cubicBezTo>
                      <a:cubicBezTo>
                        <a:pt x="35" y="81"/>
                        <a:pt x="35" y="81"/>
                        <a:pt x="36" y="81"/>
                      </a:cubicBezTo>
                      <a:cubicBezTo>
                        <a:pt x="36" y="81"/>
                        <a:pt x="36" y="81"/>
                        <a:pt x="36" y="81"/>
                      </a:cubicBezTo>
                      <a:cubicBezTo>
                        <a:pt x="36" y="81"/>
                        <a:pt x="36" y="81"/>
                        <a:pt x="36" y="81"/>
                      </a:cubicBezTo>
                      <a:cubicBezTo>
                        <a:pt x="36" y="82"/>
                        <a:pt x="37" y="82"/>
                        <a:pt x="37" y="83"/>
                      </a:cubicBezTo>
                      <a:close/>
                      <a:moveTo>
                        <a:pt x="37" y="79"/>
                      </a:moveTo>
                      <a:cubicBezTo>
                        <a:pt x="36" y="79"/>
                        <a:pt x="36" y="80"/>
                        <a:pt x="36" y="79"/>
                      </a:cubicBezTo>
                      <a:cubicBezTo>
                        <a:pt x="36" y="80"/>
                        <a:pt x="35" y="80"/>
                        <a:pt x="36" y="80"/>
                      </a:cubicBezTo>
                      <a:cubicBezTo>
                        <a:pt x="36" y="80"/>
                        <a:pt x="35" y="80"/>
                        <a:pt x="35" y="80"/>
                      </a:cubicBezTo>
                      <a:cubicBezTo>
                        <a:pt x="35" y="80"/>
                        <a:pt x="35" y="80"/>
                        <a:pt x="35" y="80"/>
                      </a:cubicBezTo>
                      <a:cubicBezTo>
                        <a:pt x="35" y="80"/>
                        <a:pt x="35" y="80"/>
                        <a:pt x="35" y="79"/>
                      </a:cubicBezTo>
                      <a:cubicBezTo>
                        <a:pt x="35" y="79"/>
                        <a:pt x="34" y="79"/>
                        <a:pt x="34" y="79"/>
                      </a:cubicBezTo>
                      <a:cubicBezTo>
                        <a:pt x="34" y="79"/>
                        <a:pt x="34" y="79"/>
                        <a:pt x="34" y="79"/>
                      </a:cubicBezTo>
                      <a:cubicBezTo>
                        <a:pt x="34" y="79"/>
                        <a:pt x="34" y="79"/>
                        <a:pt x="34" y="79"/>
                      </a:cubicBezTo>
                      <a:cubicBezTo>
                        <a:pt x="34" y="79"/>
                        <a:pt x="34" y="79"/>
                        <a:pt x="34" y="79"/>
                      </a:cubicBezTo>
                      <a:cubicBezTo>
                        <a:pt x="33" y="79"/>
                        <a:pt x="33" y="80"/>
                        <a:pt x="32" y="80"/>
                      </a:cubicBezTo>
                      <a:cubicBezTo>
                        <a:pt x="33" y="79"/>
                        <a:pt x="33" y="79"/>
                        <a:pt x="33" y="79"/>
                      </a:cubicBezTo>
                      <a:cubicBezTo>
                        <a:pt x="33" y="79"/>
                        <a:pt x="33" y="79"/>
                        <a:pt x="34" y="79"/>
                      </a:cubicBezTo>
                      <a:cubicBezTo>
                        <a:pt x="34" y="78"/>
                        <a:pt x="34" y="78"/>
                        <a:pt x="34" y="78"/>
                      </a:cubicBezTo>
                      <a:cubicBezTo>
                        <a:pt x="34" y="78"/>
                        <a:pt x="34" y="78"/>
                        <a:pt x="33" y="78"/>
                      </a:cubicBezTo>
                      <a:cubicBezTo>
                        <a:pt x="34" y="78"/>
                        <a:pt x="34" y="77"/>
                        <a:pt x="34" y="77"/>
                      </a:cubicBezTo>
                      <a:cubicBezTo>
                        <a:pt x="35" y="77"/>
                        <a:pt x="34" y="76"/>
                        <a:pt x="34" y="76"/>
                      </a:cubicBezTo>
                      <a:cubicBezTo>
                        <a:pt x="34" y="76"/>
                        <a:pt x="34" y="77"/>
                        <a:pt x="34" y="76"/>
                      </a:cubicBezTo>
                      <a:cubicBezTo>
                        <a:pt x="34" y="76"/>
                        <a:pt x="34" y="76"/>
                        <a:pt x="34" y="76"/>
                      </a:cubicBezTo>
                      <a:cubicBezTo>
                        <a:pt x="34" y="76"/>
                        <a:pt x="34" y="76"/>
                        <a:pt x="34" y="76"/>
                      </a:cubicBezTo>
                      <a:cubicBezTo>
                        <a:pt x="33" y="76"/>
                        <a:pt x="34" y="76"/>
                        <a:pt x="33" y="76"/>
                      </a:cubicBezTo>
                      <a:cubicBezTo>
                        <a:pt x="33" y="76"/>
                        <a:pt x="33" y="76"/>
                        <a:pt x="33" y="76"/>
                      </a:cubicBezTo>
                      <a:cubicBezTo>
                        <a:pt x="33" y="76"/>
                        <a:pt x="33" y="76"/>
                        <a:pt x="33" y="76"/>
                      </a:cubicBezTo>
                      <a:cubicBezTo>
                        <a:pt x="34" y="76"/>
                        <a:pt x="33" y="76"/>
                        <a:pt x="34" y="76"/>
                      </a:cubicBezTo>
                      <a:cubicBezTo>
                        <a:pt x="33" y="76"/>
                        <a:pt x="33" y="76"/>
                        <a:pt x="33" y="77"/>
                      </a:cubicBezTo>
                      <a:cubicBezTo>
                        <a:pt x="33" y="77"/>
                        <a:pt x="33" y="76"/>
                        <a:pt x="33" y="77"/>
                      </a:cubicBezTo>
                      <a:cubicBezTo>
                        <a:pt x="32" y="76"/>
                        <a:pt x="33" y="76"/>
                        <a:pt x="32" y="76"/>
                      </a:cubicBezTo>
                      <a:cubicBezTo>
                        <a:pt x="33" y="76"/>
                        <a:pt x="33" y="75"/>
                        <a:pt x="33" y="75"/>
                      </a:cubicBezTo>
                      <a:cubicBezTo>
                        <a:pt x="33" y="75"/>
                        <a:pt x="33" y="75"/>
                        <a:pt x="33" y="75"/>
                      </a:cubicBezTo>
                      <a:cubicBezTo>
                        <a:pt x="33" y="76"/>
                        <a:pt x="33" y="75"/>
                        <a:pt x="33" y="76"/>
                      </a:cubicBezTo>
                      <a:cubicBezTo>
                        <a:pt x="34" y="76"/>
                        <a:pt x="33" y="75"/>
                        <a:pt x="34" y="76"/>
                      </a:cubicBezTo>
                      <a:cubicBezTo>
                        <a:pt x="34" y="76"/>
                        <a:pt x="34" y="76"/>
                        <a:pt x="34" y="76"/>
                      </a:cubicBezTo>
                      <a:cubicBezTo>
                        <a:pt x="34" y="76"/>
                        <a:pt x="34" y="76"/>
                        <a:pt x="34" y="76"/>
                      </a:cubicBezTo>
                      <a:cubicBezTo>
                        <a:pt x="34" y="75"/>
                        <a:pt x="34" y="76"/>
                        <a:pt x="35" y="75"/>
                      </a:cubicBezTo>
                      <a:cubicBezTo>
                        <a:pt x="34" y="75"/>
                        <a:pt x="34" y="75"/>
                        <a:pt x="34" y="75"/>
                      </a:cubicBezTo>
                      <a:cubicBezTo>
                        <a:pt x="34" y="75"/>
                        <a:pt x="34" y="75"/>
                        <a:pt x="35" y="75"/>
                      </a:cubicBezTo>
                      <a:cubicBezTo>
                        <a:pt x="35" y="75"/>
                        <a:pt x="35" y="75"/>
                        <a:pt x="34" y="75"/>
                      </a:cubicBezTo>
                      <a:cubicBezTo>
                        <a:pt x="34" y="75"/>
                        <a:pt x="34" y="75"/>
                        <a:pt x="34" y="75"/>
                      </a:cubicBezTo>
                      <a:cubicBezTo>
                        <a:pt x="34" y="75"/>
                        <a:pt x="34" y="75"/>
                        <a:pt x="34" y="75"/>
                      </a:cubicBezTo>
                      <a:cubicBezTo>
                        <a:pt x="34" y="75"/>
                        <a:pt x="34" y="75"/>
                        <a:pt x="34" y="75"/>
                      </a:cubicBezTo>
                      <a:cubicBezTo>
                        <a:pt x="33" y="75"/>
                        <a:pt x="33" y="75"/>
                        <a:pt x="33" y="75"/>
                      </a:cubicBezTo>
                      <a:cubicBezTo>
                        <a:pt x="34" y="75"/>
                        <a:pt x="34" y="75"/>
                        <a:pt x="34" y="75"/>
                      </a:cubicBezTo>
                      <a:cubicBezTo>
                        <a:pt x="33" y="74"/>
                        <a:pt x="34" y="74"/>
                        <a:pt x="34" y="74"/>
                      </a:cubicBezTo>
                      <a:cubicBezTo>
                        <a:pt x="34" y="74"/>
                        <a:pt x="34" y="74"/>
                        <a:pt x="34" y="74"/>
                      </a:cubicBezTo>
                      <a:cubicBezTo>
                        <a:pt x="34" y="74"/>
                        <a:pt x="34" y="74"/>
                        <a:pt x="34" y="73"/>
                      </a:cubicBezTo>
                      <a:cubicBezTo>
                        <a:pt x="34" y="73"/>
                        <a:pt x="33" y="73"/>
                        <a:pt x="33" y="73"/>
                      </a:cubicBezTo>
                      <a:cubicBezTo>
                        <a:pt x="33" y="74"/>
                        <a:pt x="33" y="73"/>
                        <a:pt x="33" y="73"/>
                      </a:cubicBezTo>
                      <a:cubicBezTo>
                        <a:pt x="34" y="74"/>
                        <a:pt x="33" y="74"/>
                        <a:pt x="33" y="74"/>
                      </a:cubicBezTo>
                      <a:cubicBezTo>
                        <a:pt x="33" y="74"/>
                        <a:pt x="33" y="74"/>
                        <a:pt x="33" y="74"/>
                      </a:cubicBezTo>
                      <a:cubicBezTo>
                        <a:pt x="33" y="74"/>
                        <a:pt x="33" y="74"/>
                        <a:pt x="33" y="74"/>
                      </a:cubicBezTo>
                      <a:cubicBezTo>
                        <a:pt x="33" y="74"/>
                        <a:pt x="33" y="74"/>
                        <a:pt x="33" y="74"/>
                      </a:cubicBezTo>
                      <a:cubicBezTo>
                        <a:pt x="33" y="74"/>
                        <a:pt x="33" y="74"/>
                        <a:pt x="33" y="73"/>
                      </a:cubicBezTo>
                      <a:cubicBezTo>
                        <a:pt x="33" y="73"/>
                        <a:pt x="33" y="73"/>
                        <a:pt x="33" y="73"/>
                      </a:cubicBezTo>
                      <a:cubicBezTo>
                        <a:pt x="34" y="73"/>
                        <a:pt x="34" y="73"/>
                        <a:pt x="34" y="73"/>
                      </a:cubicBezTo>
                      <a:cubicBezTo>
                        <a:pt x="34" y="73"/>
                        <a:pt x="33" y="73"/>
                        <a:pt x="33" y="73"/>
                      </a:cubicBezTo>
                      <a:cubicBezTo>
                        <a:pt x="34" y="73"/>
                        <a:pt x="34" y="73"/>
                        <a:pt x="34" y="73"/>
                      </a:cubicBezTo>
                      <a:cubicBezTo>
                        <a:pt x="34" y="73"/>
                        <a:pt x="34" y="73"/>
                        <a:pt x="34" y="73"/>
                      </a:cubicBezTo>
                      <a:cubicBezTo>
                        <a:pt x="34" y="73"/>
                        <a:pt x="34" y="73"/>
                        <a:pt x="34" y="73"/>
                      </a:cubicBezTo>
                      <a:cubicBezTo>
                        <a:pt x="34" y="73"/>
                        <a:pt x="34" y="73"/>
                        <a:pt x="34" y="73"/>
                      </a:cubicBezTo>
                      <a:cubicBezTo>
                        <a:pt x="34" y="73"/>
                        <a:pt x="34" y="73"/>
                        <a:pt x="34" y="73"/>
                      </a:cubicBezTo>
                      <a:cubicBezTo>
                        <a:pt x="35" y="73"/>
                        <a:pt x="35" y="73"/>
                        <a:pt x="35" y="73"/>
                      </a:cubicBezTo>
                      <a:cubicBezTo>
                        <a:pt x="34" y="73"/>
                        <a:pt x="34" y="73"/>
                        <a:pt x="34" y="73"/>
                      </a:cubicBezTo>
                      <a:cubicBezTo>
                        <a:pt x="35" y="73"/>
                        <a:pt x="34" y="73"/>
                        <a:pt x="35" y="73"/>
                      </a:cubicBezTo>
                      <a:cubicBezTo>
                        <a:pt x="35" y="72"/>
                        <a:pt x="35" y="72"/>
                        <a:pt x="35" y="72"/>
                      </a:cubicBezTo>
                      <a:cubicBezTo>
                        <a:pt x="34" y="72"/>
                        <a:pt x="35" y="73"/>
                        <a:pt x="35" y="72"/>
                      </a:cubicBezTo>
                      <a:cubicBezTo>
                        <a:pt x="35" y="72"/>
                        <a:pt x="35" y="72"/>
                        <a:pt x="35" y="72"/>
                      </a:cubicBezTo>
                      <a:cubicBezTo>
                        <a:pt x="35" y="72"/>
                        <a:pt x="35" y="72"/>
                        <a:pt x="36" y="72"/>
                      </a:cubicBezTo>
                      <a:cubicBezTo>
                        <a:pt x="35" y="72"/>
                        <a:pt x="35" y="73"/>
                        <a:pt x="35" y="73"/>
                      </a:cubicBezTo>
                      <a:cubicBezTo>
                        <a:pt x="35" y="73"/>
                        <a:pt x="36" y="73"/>
                        <a:pt x="36" y="73"/>
                      </a:cubicBezTo>
                      <a:cubicBezTo>
                        <a:pt x="36" y="73"/>
                        <a:pt x="35" y="73"/>
                        <a:pt x="35" y="73"/>
                      </a:cubicBezTo>
                      <a:cubicBezTo>
                        <a:pt x="36" y="74"/>
                        <a:pt x="36" y="73"/>
                        <a:pt x="36" y="73"/>
                      </a:cubicBezTo>
                      <a:cubicBezTo>
                        <a:pt x="36" y="73"/>
                        <a:pt x="36" y="73"/>
                        <a:pt x="36" y="73"/>
                      </a:cubicBezTo>
                      <a:cubicBezTo>
                        <a:pt x="36" y="73"/>
                        <a:pt x="36" y="73"/>
                        <a:pt x="36" y="73"/>
                      </a:cubicBezTo>
                      <a:cubicBezTo>
                        <a:pt x="36" y="73"/>
                        <a:pt x="36" y="73"/>
                        <a:pt x="36" y="73"/>
                      </a:cubicBezTo>
                      <a:cubicBezTo>
                        <a:pt x="36" y="73"/>
                        <a:pt x="36" y="73"/>
                        <a:pt x="36" y="73"/>
                      </a:cubicBezTo>
                      <a:cubicBezTo>
                        <a:pt x="36" y="73"/>
                        <a:pt x="36" y="73"/>
                        <a:pt x="36" y="73"/>
                      </a:cubicBezTo>
                      <a:cubicBezTo>
                        <a:pt x="36" y="73"/>
                        <a:pt x="36" y="73"/>
                        <a:pt x="36" y="73"/>
                      </a:cubicBezTo>
                      <a:cubicBezTo>
                        <a:pt x="36" y="73"/>
                        <a:pt x="36" y="73"/>
                        <a:pt x="36" y="73"/>
                      </a:cubicBezTo>
                      <a:cubicBezTo>
                        <a:pt x="36" y="73"/>
                        <a:pt x="36" y="74"/>
                        <a:pt x="36" y="74"/>
                      </a:cubicBezTo>
                      <a:cubicBezTo>
                        <a:pt x="36" y="74"/>
                        <a:pt x="36" y="74"/>
                        <a:pt x="37" y="74"/>
                      </a:cubicBezTo>
                      <a:cubicBezTo>
                        <a:pt x="37" y="74"/>
                        <a:pt x="37" y="74"/>
                        <a:pt x="37" y="74"/>
                      </a:cubicBezTo>
                      <a:cubicBezTo>
                        <a:pt x="37" y="74"/>
                        <a:pt x="37" y="74"/>
                        <a:pt x="37" y="74"/>
                      </a:cubicBezTo>
                      <a:cubicBezTo>
                        <a:pt x="37" y="74"/>
                        <a:pt x="37" y="74"/>
                        <a:pt x="37" y="73"/>
                      </a:cubicBezTo>
                      <a:cubicBezTo>
                        <a:pt x="37" y="73"/>
                        <a:pt x="37" y="74"/>
                        <a:pt x="37" y="74"/>
                      </a:cubicBezTo>
                      <a:cubicBezTo>
                        <a:pt x="37" y="74"/>
                        <a:pt x="37" y="74"/>
                        <a:pt x="37" y="73"/>
                      </a:cubicBezTo>
                      <a:cubicBezTo>
                        <a:pt x="37" y="74"/>
                        <a:pt x="37" y="74"/>
                        <a:pt x="37" y="74"/>
                      </a:cubicBezTo>
                      <a:cubicBezTo>
                        <a:pt x="38" y="74"/>
                        <a:pt x="37" y="74"/>
                        <a:pt x="37" y="74"/>
                      </a:cubicBezTo>
                      <a:cubicBezTo>
                        <a:pt x="37" y="74"/>
                        <a:pt x="37" y="74"/>
                        <a:pt x="38" y="74"/>
                      </a:cubicBezTo>
                      <a:cubicBezTo>
                        <a:pt x="38" y="74"/>
                        <a:pt x="38" y="74"/>
                        <a:pt x="37" y="74"/>
                      </a:cubicBezTo>
                      <a:cubicBezTo>
                        <a:pt x="38" y="74"/>
                        <a:pt x="38" y="74"/>
                        <a:pt x="38" y="74"/>
                      </a:cubicBezTo>
                      <a:cubicBezTo>
                        <a:pt x="38" y="74"/>
                        <a:pt x="37" y="74"/>
                        <a:pt x="37" y="73"/>
                      </a:cubicBezTo>
                      <a:cubicBezTo>
                        <a:pt x="37" y="73"/>
                        <a:pt x="37" y="74"/>
                        <a:pt x="37" y="73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7" y="73"/>
                        <a:pt x="38" y="73"/>
                        <a:pt x="37" y="72"/>
                      </a:cubicBezTo>
                      <a:cubicBezTo>
                        <a:pt x="38" y="72"/>
                        <a:pt x="37" y="73"/>
                        <a:pt x="38" y="73"/>
                      </a:cubicBezTo>
                      <a:cubicBezTo>
                        <a:pt x="38" y="73"/>
                        <a:pt x="38" y="73"/>
                        <a:pt x="38" y="72"/>
                      </a:cubicBezTo>
                      <a:cubicBezTo>
                        <a:pt x="38" y="73"/>
                        <a:pt x="38" y="73"/>
                        <a:pt x="38" y="73"/>
                      </a:cubicBezTo>
                      <a:cubicBezTo>
                        <a:pt x="38" y="73"/>
                        <a:pt x="38" y="73"/>
                        <a:pt x="38" y="73"/>
                      </a:cubicBezTo>
                      <a:cubicBezTo>
                        <a:pt x="39" y="73"/>
                        <a:pt x="39" y="73"/>
                        <a:pt x="39" y="73"/>
                      </a:cubicBezTo>
                      <a:cubicBezTo>
                        <a:pt x="39" y="73"/>
                        <a:pt x="39" y="73"/>
                        <a:pt x="39" y="73"/>
                      </a:cubicBezTo>
                      <a:cubicBezTo>
                        <a:pt x="39" y="73"/>
                        <a:pt x="39" y="73"/>
                        <a:pt x="39" y="73"/>
                      </a:cubicBezTo>
                      <a:cubicBezTo>
                        <a:pt x="39" y="74"/>
                        <a:pt x="39" y="74"/>
                        <a:pt x="39" y="74"/>
                      </a:cubicBezTo>
                      <a:cubicBezTo>
                        <a:pt x="38" y="74"/>
                        <a:pt x="39" y="74"/>
                        <a:pt x="39" y="73"/>
                      </a:cubicBezTo>
                      <a:cubicBezTo>
                        <a:pt x="38" y="73"/>
                        <a:pt x="38" y="74"/>
                        <a:pt x="38" y="74"/>
                      </a:cubicBezTo>
                      <a:cubicBezTo>
                        <a:pt x="38" y="74"/>
                        <a:pt x="38" y="74"/>
                        <a:pt x="38" y="74"/>
                      </a:cubicBezTo>
                      <a:cubicBezTo>
                        <a:pt x="38" y="74"/>
                        <a:pt x="39" y="74"/>
                        <a:pt x="39" y="74"/>
                      </a:cubicBezTo>
                      <a:cubicBezTo>
                        <a:pt x="39" y="74"/>
                        <a:pt x="38" y="74"/>
                        <a:pt x="38" y="74"/>
                      </a:cubicBezTo>
                      <a:cubicBezTo>
                        <a:pt x="39" y="75"/>
                        <a:pt x="38" y="75"/>
                        <a:pt x="38" y="75"/>
                      </a:cubicBezTo>
                      <a:cubicBezTo>
                        <a:pt x="38" y="75"/>
                        <a:pt x="38" y="75"/>
                        <a:pt x="38" y="75"/>
                      </a:cubicBezTo>
                      <a:cubicBezTo>
                        <a:pt x="38" y="75"/>
                        <a:pt x="38" y="75"/>
                        <a:pt x="38" y="75"/>
                      </a:cubicBezTo>
                      <a:cubicBezTo>
                        <a:pt x="38" y="76"/>
                        <a:pt x="38" y="76"/>
                        <a:pt x="38" y="76"/>
                      </a:cubicBezTo>
                      <a:cubicBezTo>
                        <a:pt x="38" y="76"/>
                        <a:pt x="38" y="76"/>
                        <a:pt x="37" y="75"/>
                      </a:cubicBezTo>
                      <a:cubicBezTo>
                        <a:pt x="37" y="76"/>
                        <a:pt x="38" y="76"/>
                        <a:pt x="37" y="76"/>
                      </a:cubicBezTo>
                      <a:cubicBezTo>
                        <a:pt x="37" y="75"/>
                        <a:pt x="37" y="76"/>
                        <a:pt x="37" y="76"/>
                      </a:cubicBezTo>
                      <a:cubicBezTo>
                        <a:pt x="37" y="75"/>
                        <a:pt x="36" y="75"/>
                        <a:pt x="36" y="76"/>
                      </a:cubicBezTo>
                      <a:cubicBezTo>
                        <a:pt x="36" y="76"/>
                        <a:pt x="36" y="76"/>
                        <a:pt x="37" y="76"/>
                      </a:cubicBezTo>
                      <a:cubicBezTo>
                        <a:pt x="37" y="76"/>
                        <a:pt x="37" y="76"/>
                        <a:pt x="36" y="76"/>
                      </a:cubicBezTo>
                      <a:cubicBezTo>
                        <a:pt x="37" y="76"/>
                        <a:pt x="37" y="76"/>
                        <a:pt x="37" y="76"/>
                      </a:cubicBezTo>
                      <a:cubicBezTo>
                        <a:pt x="38" y="76"/>
                        <a:pt x="37" y="76"/>
                        <a:pt x="37" y="76"/>
                      </a:cubicBezTo>
                      <a:cubicBezTo>
                        <a:pt x="37" y="76"/>
                        <a:pt x="37" y="76"/>
                        <a:pt x="37" y="76"/>
                      </a:cubicBezTo>
                      <a:cubicBezTo>
                        <a:pt x="37" y="76"/>
                        <a:pt x="37" y="76"/>
                        <a:pt x="37" y="76"/>
                      </a:cubicBezTo>
                      <a:cubicBezTo>
                        <a:pt x="37" y="76"/>
                        <a:pt x="37" y="76"/>
                        <a:pt x="37" y="76"/>
                      </a:cubicBezTo>
                      <a:cubicBezTo>
                        <a:pt x="37" y="76"/>
                        <a:pt x="37" y="77"/>
                        <a:pt x="36" y="76"/>
                      </a:cubicBezTo>
                      <a:cubicBezTo>
                        <a:pt x="36" y="76"/>
                        <a:pt x="36" y="76"/>
                        <a:pt x="36" y="76"/>
                      </a:cubicBezTo>
                      <a:cubicBezTo>
                        <a:pt x="36" y="77"/>
                        <a:pt x="36" y="77"/>
                        <a:pt x="36" y="77"/>
                      </a:cubicBezTo>
                      <a:cubicBezTo>
                        <a:pt x="37" y="77"/>
                        <a:pt x="36" y="77"/>
                        <a:pt x="36" y="77"/>
                      </a:cubicBezTo>
                      <a:cubicBezTo>
                        <a:pt x="36" y="77"/>
                        <a:pt x="36" y="77"/>
                        <a:pt x="36" y="77"/>
                      </a:cubicBezTo>
                      <a:cubicBezTo>
                        <a:pt x="36" y="77"/>
                        <a:pt x="36" y="77"/>
                        <a:pt x="37" y="77"/>
                      </a:cubicBezTo>
                      <a:cubicBezTo>
                        <a:pt x="37" y="77"/>
                        <a:pt x="37" y="77"/>
                        <a:pt x="37" y="77"/>
                      </a:cubicBezTo>
                      <a:cubicBezTo>
                        <a:pt x="37" y="77"/>
                        <a:pt x="37" y="77"/>
                        <a:pt x="37" y="77"/>
                      </a:cubicBezTo>
                      <a:cubicBezTo>
                        <a:pt x="38" y="77"/>
                        <a:pt x="37" y="77"/>
                        <a:pt x="37" y="77"/>
                      </a:cubicBezTo>
                      <a:cubicBezTo>
                        <a:pt x="37" y="76"/>
                        <a:pt x="37" y="77"/>
                        <a:pt x="38" y="77"/>
                      </a:cubicBezTo>
                      <a:cubicBezTo>
                        <a:pt x="38" y="77"/>
                        <a:pt x="38" y="77"/>
                        <a:pt x="38" y="77"/>
                      </a:cubicBezTo>
                      <a:cubicBezTo>
                        <a:pt x="38" y="77"/>
                        <a:pt x="38" y="77"/>
                        <a:pt x="38" y="77"/>
                      </a:cubicBezTo>
                      <a:cubicBezTo>
                        <a:pt x="38" y="77"/>
                        <a:pt x="38" y="77"/>
                        <a:pt x="38" y="77"/>
                      </a:cubicBezTo>
                      <a:cubicBezTo>
                        <a:pt x="39" y="77"/>
                        <a:pt x="39" y="76"/>
                        <a:pt x="40" y="76"/>
                      </a:cubicBezTo>
                      <a:cubicBezTo>
                        <a:pt x="39" y="75"/>
                        <a:pt x="40" y="75"/>
                        <a:pt x="40" y="75"/>
                      </a:cubicBezTo>
                      <a:cubicBezTo>
                        <a:pt x="40" y="75"/>
                        <a:pt x="40" y="75"/>
                        <a:pt x="40" y="75"/>
                      </a:cubicBezTo>
                      <a:cubicBezTo>
                        <a:pt x="41" y="75"/>
                        <a:pt x="41" y="75"/>
                        <a:pt x="41" y="75"/>
                      </a:cubicBezTo>
                      <a:cubicBezTo>
                        <a:pt x="40" y="75"/>
                        <a:pt x="40" y="75"/>
                        <a:pt x="40" y="75"/>
                      </a:cubicBezTo>
                      <a:cubicBezTo>
                        <a:pt x="40" y="75"/>
                        <a:pt x="40" y="75"/>
                        <a:pt x="40" y="75"/>
                      </a:cubicBezTo>
                      <a:cubicBezTo>
                        <a:pt x="41" y="75"/>
                        <a:pt x="41" y="75"/>
                        <a:pt x="41" y="75"/>
                      </a:cubicBezTo>
                      <a:cubicBezTo>
                        <a:pt x="41" y="75"/>
                        <a:pt x="41" y="75"/>
                        <a:pt x="40" y="75"/>
                      </a:cubicBezTo>
                      <a:cubicBezTo>
                        <a:pt x="40" y="75"/>
                        <a:pt x="40" y="75"/>
                        <a:pt x="40" y="75"/>
                      </a:cubicBezTo>
                      <a:cubicBezTo>
                        <a:pt x="40" y="75"/>
                        <a:pt x="40" y="76"/>
                        <a:pt x="40" y="75"/>
                      </a:cubicBezTo>
                      <a:cubicBezTo>
                        <a:pt x="40" y="76"/>
                        <a:pt x="40" y="76"/>
                        <a:pt x="40" y="76"/>
                      </a:cubicBezTo>
                      <a:cubicBezTo>
                        <a:pt x="40" y="77"/>
                        <a:pt x="38" y="78"/>
                        <a:pt x="38" y="79"/>
                      </a:cubicBezTo>
                      <a:cubicBezTo>
                        <a:pt x="38" y="79"/>
                        <a:pt x="38" y="79"/>
                        <a:pt x="38" y="79"/>
                      </a:cubicBezTo>
                      <a:cubicBezTo>
                        <a:pt x="38" y="79"/>
                        <a:pt x="38" y="80"/>
                        <a:pt x="39" y="80"/>
                      </a:cubicBezTo>
                      <a:cubicBezTo>
                        <a:pt x="38" y="79"/>
                        <a:pt x="39" y="79"/>
                        <a:pt x="39" y="79"/>
                      </a:cubicBezTo>
                      <a:cubicBezTo>
                        <a:pt x="39" y="79"/>
                        <a:pt x="39" y="79"/>
                        <a:pt x="39" y="79"/>
                      </a:cubicBezTo>
                      <a:cubicBezTo>
                        <a:pt x="39" y="79"/>
                        <a:pt x="39" y="80"/>
                        <a:pt x="39" y="79"/>
                      </a:cubicBezTo>
                      <a:cubicBezTo>
                        <a:pt x="39" y="80"/>
                        <a:pt x="39" y="80"/>
                        <a:pt x="39" y="80"/>
                      </a:cubicBezTo>
                      <a:cubicBezTo>
                        <a:pt x="39" y="79"/>
                        <a:pt x="40" y="79"/>
                        <a:pt x="40" y="79"/>
                      </a:cubicBezTo>
                      <a:cubicBezTo>
                        <a:pt x="40" y="79"/>
                        <a:pt x="41" y="79"/>
                        <a:pt x="41" y="79"/>
                      </a:cubicBez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41" y="79"/>
                        <a:pt x="41" y="80"/>
                        <a:pt x="40" y="79"/>
                      </a:cubicBezTo>
                      <a:cubicBezTo>
                        <a:pt x="40" y="79"/>
                        <a:pt x="40" y="80"/>
                        <a:pt x="40" y="80"/>
                      </a:cubicBezTo>
                      <a:cubicBezTo>
                        <a:pt x="40" y="80"/>
                        <a:pt x="40" y="80"/>
                        <a:pt x="40" y="80"/>
                      </a:cubicBezTo>
                      <a:cubicBezTo>
                        <a:pt x="40" y="80"/>
                        <a:pt x="40" y="80"/>
                        <a:pt x="40" y="80"/>
                      </a:cubicBezTo>
                      <a:cubicBezTo>
                        <a:pt x="40" y="80"/>
                        <a:pt x="40" y="81"/>
                        <a:pt x="40" y="81"/>
                      </a:cubicBezTo>
                      <a:cubicBezTo>
                        <a:pt x="40" y="81"/>
                        <a:pt x="40" y="81"/>
                        <a:pt x="40" y="81"/>
                      </a:cubicBezTo>
                      <a:cubicBezTo>
                        <a:pt x="40" y="81"/>
                        <a:pt x="40" y="80"/>
                        <a:pt x="40" y="81"/>
                      </a:cubicBezTo>
                      <a:cubicBezTo>
                        <a:pt x="40" y="81"/>
                        <a:pt x="41" y="81"/>
                        <a:pt x="40" y="82"/>
                      </a:cubicBezTo>
                      <a:cubicBezTo>
                        <a:pt x="40" y="82"/>
                        <a:pt x="40" y="82"/>
                        <a:pt x="41" y="82"/>
                      </a:cubicBezTo>
                      <a:cubicBezTo>
                        <a:pt x="41" y="82"/>
                        <a:pt x="41" y="82"/>
                        <a:pt x="41" y="82"/>
                      </a:cubicBezTo>
                      <a:cubicBezTo>
                        <a:pt x="41" y="82"/>
                        <a:pt x="41" y="81"/>
                        <a:pt x="41" y="81"/>
                      </a:cubicBezTo>
                      <a:cubicBezTo>
                        <a:pt x="41" y="82"/>
                        <a:pt x="42" y="81"/>
                        <a:pt x="42" y="82"/>
                      </a:cubicBezTo>
                      <a:cubicBezTo>
                        <a:pt x="42" y="82"/>
                        <a:pt x="42" y="81"/>
                        <a:pt x="42" y="81"/>
                      </a:cubicBezTo>
                      <a:cubicBezTo>
                        <a:pt x="42" y="81"/>
                        <a:pt x="42" y="82"/>
                        <a:pt x="42" y="82"/>
                      </a:cubicBezTo>
                      <a:cubicBezTo>
                        <a:pt x="42" y="82"/>
                        <a:pt x="42" y="82"/>
                        <a:pt x="42" y="82"/>
                      </a:cubicBezTo>
                      <a:cubicBezTo>
                        <a:pt x="42" y="82"/>
                        <a:pt x="42" y="82"/>
                        <a:pt x="42" y="82"/>
                      </a:cubicBezTo>
                      <a:cubicBezTo>
                        <a:pt x="42" y="82"/>
                        <a:pt x="42" y="82"/>
                        <a:pt x="42" y="82"/>
                      </a:cubicBezTo>
                      <a:cubicBezTo>
                        <a:pt x="43" y="82"/>
                        <a:pt x="43" y="82"/>
                        <a:pt x="43" y="82"/>
                      </a:cubicBezTo>
                      <a:cubicBezTo>
                        <a:pt x="43" y="83"/>
                        <a:pt x="43" y="83"/>
                        <a:pt x="43" y="83"/>
                      </a:cubicBezTo>
                      <a:cubicBezTo>
                        <a:pt x="43" y="84"/>
                        <a:pt x="43" y="83"/>
                        <a:pt x="43" y="84"/>
                      </a:cubicBezTo>
                      <a:cubicBezTo>
                        <a:pt x="43" y="84"/>
                        <a:pt x="43" y="84"/>
                        <a:pt x="43" y="84"/>
                      </a:cubicBezTo>
                      <a:cubicBezTo>
                        <a:pt x="43" y="84"/>
                        <a:pt x="44" y="85"/>
                        <a:pt x="43" y="85"/>
                      </a:cubicBezTo>
                      <a:cubicBezTo>
                        <a:pt x="43" y="85"/>
                        <a:pt x="43" y="85"/>
                        <a:pt x="43" y="84"/>
                      </a:cubicBezTo>
                      <a:cubicBezTo>
                        <a:pt x="43" y="85"/>
                        <a:pt x="42" y="84"/>
                        <a:pt x="42" y="84"/>
                      </a:cubicBezTo>
                      <a:cubicBezTo>
                        <a:pt x="42" y="84"/>
                        <a:pt x="42" y="84"/>
                        <a:pt x="42" y="84"/>
                      </a:cubicBezTo>
                      <a:cubicBezTo>
                        <a:pt x="42" y="84"/>
                        <a:pt x="42" y="84"/>
                        <a:pt x="42" y="84"/>
                      </a:cubicBezTo>
                      <a:cubicBezTo>
                        <a:pt x="41" y="84"/>
                        <a:pt x="42" y="83"/>
                        <a:pt x="41" y="84"/>
                      </a:cubicBezTo>
                      <a:cubicBezTo>
                        <a:pt x="41" y="83"/>
                        <a:pt x="41" y="83"/>
                        <a:pt x="41" y="83"/>
                      </a:cubicBezTo>
                      <a:cubicBezTo>
                        <a:pt x="41" y="83"/>
                        <a:pt x="41" y="83"/>
                        <a:pt x="41" y="84"/>
                      </a:cubicBezTo>
                      <a:cubicBezTo>
                        <a:pt x="41" y="83"/>
                        <a:pt x="40" y="83"/>
                        <a:pt x="40" y="83"/>
                      </a:cubicBezTo>
                      <a:cubicBezTo>
                        <a:pt x="40" y="83"/>
                        <a:pt x="40" y="83"/>
                        <a:pt x="40" y="83"/>
                      </a:cubicBezTo>
                      <a:cubicBezTo>
                        <a:pt x="39" y="83"/>
                        <a:pt x="39" y="83"/>
                        <a:pt x="39" y="83"/>
                      </a:cubicBezTo>
                      <a:cubicBezTo>
                        <a:pt x="39" y="83"/>
                        <a:pt x="39" y="83"/>
                        <a:pt x="39" y="83"/>
                      </a:cubicBezTo>
                      <a:cubicBezTo>
                        <a:pt x="39" y="83"/>
                        <a:pt x="39" y="83"/>
                        <a:pt x="38" y="83"/>
                      </a:cubicBezTo>
                      <a:cubicBezTo>
                        <a:pt x="38" y="83"/>
                        <a:pt x="38" y="83"/>
                        <a:pt x="38" y="82"/>
                      </a:cubicBezTo>
                      <a:cubicBezTo>
                        <a:pt x="38" y="82"/>
                        <a:pt x="38" y="82"/>
                        <a:pt x="39" y="82"/>
                      </a:cubicBezTo>
                      <a:cubicBezTo>
                        <a:pt x="39" y="82"/>
                        <a:pt x="39" y="83"/>
                        <a:pt x="39" y="83"/>
                      </a:cubicBezTo>
                      <a:cubicBezTo>
                        <a:pt x="39" y="83"/>
                        <a:pt x="39" y="83"/>
                        <a:pt x="39" y="83"/>
                      </a:cubicBezTo>
                      <a:cubicBezTo>
                        <a:pt x="38" y="82"/>
                        <a:pt x="38" y="81"/>
                        <a:pt x="38" y="81"/>
                      </a:cubicBezTo>
                      <a:cubicBezTo>
                        <a:pt x="38" y="81"/>
                        <a:pt x="38" y="81"/>
                        <a:pt x="38" y="81"/>
                      </a:cubicBezTo>
                      <a:cubicBezTo>
                        <a:pt x="38" y="81"/>
                        <a:pt x="38" y="81"/>
                        <a:pt x="38" y="81"/>
                      </a:cubicBezTo>
                      <a:cubicBezTo>
                        <a:pt x="38" y="81"/>
                        <a:pt x="38" y="81"/>
                        <a:pt x="38" y="81"/>
                      </a:cubicBezTo>
                      <a:cubicBezTo>
                        <a:pt x="38" y="81"/>
                        <a:pt x="38" y="81"/>
                        <a:pt x="38" y="81"/>
                      </a:cubicBezTo>
                      <a:cubicBezTo>
                        <a:pt x="38" y="81"/>
                        <a:pt x="38" y="81"/>
                        <a:pt x="38" y="80"/>
                      </a:cubicBezTo>
                      <a:cubicBezTo>
                        <a:pt x="38" y="81"/>
                        <a:pt x="37" y="81"/>
                        <a:pt x="37" y="81"/>
                      </a:cubicBezTo>
                      <a:cubicBezTo>
                        <a:pt x="37" y="81"/>
                        <a:pt x="36" y="81"/>
                        <a:pt x="37" y="82"/>
                      </a:cubicBezTo>
                      <a:cubicBezTo>
                        <a:pt x="37" y="81"/>
                        <a:pt x="37" y="82"/>
                        <a:pt x="37" y="81"/>
                      </a:cubicBezTo>
                      <a:cubicBezTo>
                        <a:pt x="37" y="82"/>
                        <a:pt x="38" y="82"/>
                        <a:pt x="38" y="82"/>
                      </a:cubicBezTo>
                      <a:cubicBezTo>
                        <a:pt x="37" y="82"/>
                        <a:pt x="37" y="82"/>
                        <a:pt x="37" y="82"/>
                      </a:cubicBezTo>
                      <a:cubicBezTo>
                        <a:pt x="37" y="82"/>
                        <a:pt x="37" y="81"/>
                        <a:pt x="36" y="82"/>
                      </a:cubicBezTo>
                      <a:cubicBezTo>
                        <a:pt x="36" y="81"/>
                        <a:pt x="37" y="81"/>
                        <a:pt x="37" y="81"/>
                      </a:cubicBezTo>
                      <a:cubicBezTo>
                        <a:pt x="37" y="81"/>
                        <a:pt x="37" y="80"/>
                        <a:pt x="37" y="80"/>
                      </a:cubicBezTo>
                      <a:cubicBezTo>
                        <a:pt x="37" y="80"/>
                        <a:pt x="37" y="81"/>
                        <a:pt x="37" y="80"/>
                      </a:cubicBezTo>
                      <a:cubicBezTo>
                        <a:pt x="37" y="80"/>
                        <a:pt x="37" y="80"/>
                        <a:pt x="37" y="80"/>
                      </a:cubicBezTo>
                      <a:cubicBezTo>
                        <a:pt x="37" y="80"/>
                        <a:pt x="37" y="80"/>
                        <a:pt x="37" y="80"/>
                      </a:cubicBezTo>
                      <a:cubicBezTo>
                        <a:pt x="37" y="80"/>
                        <a:pt x="37" y="80"/>
                        <a:pt x="37" y="79"/>
                      </a:cubicBezTo>
                      <a:cubicBezTo>
                        <a:pt x="37" y="79"/>
                        <a:pt x="37" y="79"/>
                        <a:pt x="37" y="79"/>
                      </a:cubicBezTo>
                      <a:close/>
                      <a:moveTo>
                        <a:pt x="43" y="84"/>
                      </a:moveTo>
                      <a:cubicBezTo>
                        <a:pt x="42" y="84"/>
                        <a:pt x="43" y="84"/>
                        <a:pt x="43" y="85"/>
                      </a:cubicBezTo>
                      <a:cubicBezTo>
                        <a:pt x="43" y="85"/>
                        <a:pt x="43" y="84"/>
                        <a:pt x="43" y="84"/>
                      </a:cubicBezTo>
                      <a:cubicBezTo>
                        <a:pt x="43" y="84"/>
                        <a:pt x="43" y="84"/>
                        <a:pt x="43" y="84"/>
                      </a:cubicBezTo>
                      <a:close/>
                      <a:moveTo>
                        <a:pt x="42" y="83"/>
                      </a:moveTo>
                      <a:cubicBezTo>
                        <a:pt x="42" y="83"/>
                        <a:pt x="42" y="83"/>
                        <a:pt x="42" y="84"/>
                      </a:cubicBezTo>
                      <a:cubicBezTo>
                        <a:pt x="42" y="84"/>
                        <a:pt x="42" y="83"/>
                        <a:pt x="42" y="83"/>
                      </a:cubicBezTo>
                      <a:cubicBezTo>
                        <a:pt x="42" y="83"/>
                        <a:pt x="42" y="83"/>
                        <a:pt x="43" y="83"/>
                      </a:cubicBezTo>
                      <a:cubicBezTo>
                        <a:pt x="42" y="82"/>
                        <a:pt x="42" y="83"/>
                        <a:pt x="42" y="82"/>
                      </a:cubicBezTo>
                      <a:cubicBezTo>
                        <a:pt x="42" y="83"/>
                        <a:pt x="42" y="83"/>
                        <a:pt x="42" y="83"/>
                      </a:cubicBezTo>
                      <a:cubicBezTo>
                        <a:pt x="42" y="83"/>
                        <a:pt x="42" y="83"/>
                        <a:pt x="41" y="83"/>
                      </a:cubicBezTo>
                      <a:cubicBezTo>
                        <a:pt x="41" y="83"/>
                        <a:pt x="41" y="83"/>
                        <a:pt x="42" y="83"/>
                      </a:cubicBezTo>
                      <a:close/>
                      <a:moveTo>
                        <a:pt x="41" y="82"/>
                      </a:moveTo>
                      <a:cubicBezTo>
                        <a:pt x="41" y="82"/>
                        <a:pt x="41" y="82"/>
                        <a:pt x="41" y="82"/>
                      </a:cubicBezTo>
                      <a:cubicBezTo>
                        <a:pt x="41" y="82"/>
                        <a:pt x="41" y="82"/>
                        <a:pt x="41" y="82"/>
                      </a:cubicBezTo>
                      <a:close/>
                      <a:moveTo>
                        <a:pt x="39" y="80"/>
                      </a:moveTo>
                      <a:cubicBezTo>
                        <a:pt x="38" y="81"/>
                        <a:pt x="39" y="81"/>
                        <a:pt x="39" y="81"/>
                      </a:cubicBezTo>
                      <a:cubicBezTo>
                        <a:pt x="39" y="81"/>
                        <a:pt x="39" y="81"/>
                        <a:pt x="39" y="81"/>
                      </a:cubicBezTo>
                      <a:cubicBezTo>
                        <a:pt x="39" y="81"/>
                        <a:pt x="39" y="80"/>
                        <a:pt x="39" y="80"/>
                      </a:cubicBezTo>
                      <a:close/>
                      <a:moveTo>
                        <a:pt x="38" y="74"/>
                      </a:moveTo>
                      <a:cubicBezTo>
                        <a:pt x="38" y="74"/>
                        <a:pt x="38" y="73"/>
                        <a:pt x="38" y="73"/>
                      </a:cubicBezTo>
                      <a:cubicBezTo>
                        <a:pt x="38" y="73"/>
                        <a:pt x="38" y="73"/>
                        <a:pt x="37" y="73"/>
                      </a:cubicBezTo>
                      <a:cubicBezTo>
                        <a:pt x="38" y="73"/>
                        <a:pt x="38" y="73"/>
                        <a:pt x="38" y="73"/>
                      </a:cubicBezTo>
                      <a:cubicBezTo>
                        <a:pt x="38" y="74"/>
                        <a:pt x="38" y="73"/>
                        <a:pt x="38" y="74"/>
                      </a:cubicBezTo>
                      <a:cubicBezTo>
                        <a:pt x="38" y="74"/>
                        <a:pt x="38" y="73"/>
                        <a:pt x="38" y="74"/>
                      </a:cubicBezTo>
                      <a:cubicBezTo>
                        <a:pt x="38" y="74"/>
                        <a:pt x="38" y="74"/>
                        <a:pt x="38" y="74"/>
                      </a:cubicBezTo>
                      <a:close/>
                      <a:moveTo>
                        <a:pt x="37" y="75"/>
                      </a:moveTo>
                      <a:cubicBezTo>
                        <a:pt x="37" y="75"/>
                        <a:pt x="37" y="75"/>
                        <a:pt x="37" y="75"/>
                      </a:cubicBezTo>
                      <a:cubicBezTo>
                        <a:pt x="36" y="75"/>
                        <a:pt x="36" y="75"/>
                        <a:pt x="37" y="75"/>
                      </a:cubicBezTo>
                      <a:cubicBezTo>
                        <a:pt x="37" y="75"/>
                        <a:pt x="37" y="75"/>
                        <a:pt x="37" y="75"/>
                      </a:cubicBezTo>
                      <a:close/>
                      <a:moveTo>
                        <a:pt x="37" y="75"/>
                      </a:moveTo>
                      <a:cubicBezTo>
                        <a:pt x="37" y="75"/>
                        <a:pt x="37" y="75"/>
                        <a:pt x="37" y="75"/>
                      </a:cubicBezTo>
                      <a:cubicBezTo>
                        <a:pt x="37" y="75"/>
                        <a:pt x="38" y="75"/>
                        <a:pt x="38" y="75"/>
                      </a:cubicBezTo>
                      <a:cubicBezTo>
                        <a:pt x="37" y="75"/>
                        <a:pt x="37" y="75"/>
                        <a:pt x="37" y="75"/>
                      </a:cubicBezTo>
                      <a:close/>
                      <a:moveTo>
                        <a:pt x="37" y="74"/>
                      </a:moveTo>
                      <a:cubicBezTo>
                        <a:pt x="37" y="75"/>
                        <a:pt x="37" y="75"/>
                        <a:pt x="37" y="76"/>
                      </a:cubicBezTo>
                      <a:cubicBezTo>
                        <a:pt x="37" y="76"/>
                        <a:pt x="37" y="75"/>
                        <a:pt x="37" y="75"/>
                      </a:cubicBezTo>
                      <a:cubicBezTo>
                        <a:pt x="37" y="75"/>
                        <a:pt x="37" y="75"/>
                        <a:pt x="37" y="75"/>
                      </a:cubicBezTo>
                      <a:cubicBezTo>
                        <a:pt x="37" y="75"/>
                        <a:pt x="37" y="74"/>
                        <a:pt x="37" y="74"/>
                      </a:cubicBezTo>
                      <a:close/>
                      <a:moveTo>
                        <a:pt x="33" y="76"/>
                      </a:moveTo>
                      <a:cubicBezTo>
                        <a:pt x="33" y="76"/>
                        <a:pt x="33" y="76"/>
                        <a:pt x="33" y="76"/>
                      </a:cubicBezTo>
                      <a:cubicBezTo>
                        <a:pt x="33" y="76"/>
                        <a:pt x="33" y="76"/>
                        <a:pt x="33" y="76"/>
                      </a:cubicBezTo>
                      <a:cubicBezTo>
                        <a:pt x="33" y="76"/>
                        <a:pt x="33" y="76"/>
                        <a:pt x="33" y="76"/>
                      </a:cubicBezTo>
                      <a:close/>
                      <a:moveTo>
                        <a:pt x="36" y="74"/>
                      </a:moveTo>
                      <a:cubicBezTo>
                        <a:pt x="36" y="74"/>
                        <a:pt x="36" y="74"/>
                        <a:pt x="36" y="75"/>
                      </a:cubicBezTo>
                      <a:cubicBezTo>
                        <a:pt x="36" y="74"/>
                        <a:pt x="35" y="75"/>
                        <a:pt x="35" y="75"/>
                      </a:cubicBezTo>
                      <a:cubicBezTo>
                        <a:pt x="36" y="75"/>
                        <a:pt x="36" y="74"/>
                        <a:pt x="36" y="74"/>
                      </a:cubicBezTo>
                      <a:cubicBezTo>
                        <a:pt x="36" y="74"/>
                        <a:pt x="36" y="74"/>
                        <a:pt x="36" y="74"/>
                      </a:cubicBezTo>
                      <a:cubicBezTo>
                        <a:pt x="36" y="74"/>
                        <a:pt x="36" y="74"/>
                        <a:pt x="36" y="74"/>
                      </a:cubicBezTo>
                      <a:cubicBezTo>
                        <a:pt x="35" y="74"/>
                        <a:pt x="36" y="74"/>
                        <a:pt x="36" y="74"/>
                      </a:cubicBezTo>
                      <a:close/>
                      <a:moveTo>
                        <a:pt x="36" y="75"/>
                      </a:moveTo>
                      <a:cubicBezTo>
                        <a:pt x="35" y="75"/>
                        <a:pt x="35" y="75"/>
                        <a:pt x="35" y="75"/>
                      </a:cubicBezTo>
                      <a:cubicBezTo>
                        <a:pt x="35" y="74"/>
                        <a:pt x="35" y="74"/>
                        <a:pt x="35" y="74"/>
                      </a:cubicBezTo>
                      <a:cubicBezTo>
                        <a:pt x="35" y="73"/>
                        <a:pt x="35" y="74"/>
                        <a:pt x="34" y="74"/>
                      </a:cubicBezTo>
                      <a:cubicBezTo>
                        <a:pt x="34" y="74"/>
                        <a:pt x="34" y="74"/>
                        <a:pt x="34" y="74"/>
                      </a:cubicBezTo>
                      <a:cubicBezTo>
                        <a:pt x="34" y="74"/>
                        <a:pt x="35" y="75"/>
                        <a:pt x="34" y="74"/>
                      </a:cubicBezTo>
                      <a:cubicBezTo>
                        <a:pt x="34" y="75"/>
                        <a:pt x="35" y="75"/>
                        <a:pt x="35" y="75"/>
                      </a:cubicBezTo>
                      <a:cubicBezTo>
                        <a:pt x="35" y="75"/>
                        <a:pt x="35" y="75"/>
                        <a:pt x="35" y="75"/>
                      </a:cubicBezTo>
                      <a:cubicBezTo>
                        <a:pt x="35" y="75"/>
                        <a:pt x="35" y="75"/>
                        <a:pt x="35" y="75"/>
                      </a:cubicBezTo>
                      <a:cubicBezTo>
                        <a:pt x="35" y="74"/>
                        <a:pt x="36" y="75"/>
                        <a:pt x="36" y="75"/>
                      </a:cubicBezTo>
                      <a:close/>
                      <a:moveTo>
                        <a:pt x="35" y="77"/>
                      </a:moveTo>
                      <a:cubicBezTo>
                        <a:pt x="35" y="77"/>
                        <a:pt x="34" y="77"/>
                        <a:pt x="34" y="78"/>
                      </a:cubicBezTo>
                      <a:cubicBezTo>
                        <a:pt x="35" y="78"/>
                        <a:pt x="35" y="77"/>
                        <a:pt x="35" y="77"/>
                      </a:cubicBezTo>
                      <a:close/>
                      <a:moveTo>
                        <a:pt x="37" y="77"/>
                      </a:moveTo>
                      <a:cubicBezTo>
                        <a:pt x="38" y="78"/>
                        <a:pt x="38" y="77"/>
                        <a:pt x="38" y="78"/>
                      </a:cubicBezTo>
                      <a:cubicBezTo>
                        <a:pt x="38" y="78"/>
                        <a:pt x="38" y="78"/>
                        <a:pt x="38" y="77"/>
                      </a:cubicBezTo>
                      <a:cubicBezTo>
                        <a:pt x="38" y="78"/>
                        <a:pt x="38" y="77"/>
                        <a:pt x="37" y="77"/>
                      </a:cubicBezTo>
                      <a:close/>
                      <a:moveTo>
                        <a:pt x="37" y="78"/>
                      </a:moveTo>
                      <a:cubicBezTo>
                        <a:pt x="37" y="78"/>
                        <a:pt x="37" y="78"/>
                        <a:pt x="37" y="78"/>
                      </a:cubicBezTo>
                      <a:cubicBezTo>
                        <a:pt x="37" y="78"/>
                        <a:pt x="37" y="78"/>
                        <a:pt x="38" y="78"/>
                      </a:cubicBezTo>
                      <a:cubicBezTo>
                        <a:pt x="37" y="78"/>
                        <a:pt x="37" y="78"/>
                        <a:pt x="38" y="79"/>
                      </a:cubicBezTo>
                      <a:cubicBezTo>
                        <a:pt x="38" y="78"/>
                        <a:pt x="38" y="78"/>
                        <a:pt x="38" y="78"/>
                      </a:cubicBezTo>
                      <a:cubicBezTo>
                        <a:pt x="37" y="78"/>
                        <a:pt x="38" y="78"/>
                        <a:pt x="38" y="78"/>
                      </a:cubicBezTo>
                      <a:cubicBezTo>
                        <a:pt x="38" y="78"/>
                        <a:pt x="38" y="78"/>
                        <a:pt x="37" y="78"/>
                      </a:cubicBezTo>
                      <a:cubicBezTo>
                        <a:pt x="37" y="78"/>
                        <a:pt x="38" y="78"/>
                        <a:pt x="37" y="78"/>
                      </a:cubicBezTo>
                      <a:cubicBezTo>
                        <a:pt x="37" y="78"/>
                        <a:pt x="37" y="78"/>
                        <a:pt x="37" y="78"/>
                      </a:cubicBezTo>
                      <a:close/>
                      <a:moveTo>
                        <a:pt x="36" y="79"/>
                      </a:moveTo>
                      <a:cubicBezTo>
                        <a:pt x="36" y="79"/>
                        <a:pt x="36" y="79"/>
                        <a:pt x="36" y="79"/>
                      </a:cubicBezTo>
                      <a:cubicBezTo>
                        <a:pt x="36" y="79"/>
                        <a:pt x="36" y="79"/>
                        <a:pt x="36" y="79"/>
                      </a:cubicBezTo>
                      <a:cubicBezTo>
                        <a:pt x="36" y="79"/>
                        <a:pt x="36" y="79"/>
                        <a:pt x="36" y="79"/>
                      </a:cubicBezTo>
                      <a:cubicBezTo>
                        <a:pt x="36" y="79"/>
                        <a:pt x="36" y="79"/>
                        <a:pt x="36" y="79"/>
                      </a:cubicBezTo>
                      <a:close/>
                      <a:moveTo>
                        <a:pt x="36" y="78"/>
                      </a:moveTo>
                      <a:cubicBezTo>
                        <a:pt x="36" y="78"/>
                        <a:pt x="36" y="78"/>
                        <a:pt x="36" y="79"/>
                      </a:cubicBezTo>
                      <a:cubicBezTo>
                        <a:pt x="36" y="79"/>
                        <a:pt x="36" y="78"/>
                        <a:pt x="36" y="78"/>
                      </a:cubicBezTo>
                      <a:cubicBezTo>
                        <a:pt x="36" y="79"/>
                        <a:pt x="36" y="78"/>
                        <a:pt x="36" y="78"/>
                      </a:cubicBezTo>
                      <a:cubicBezTo>
                        <a:pt x="36" y="78"/>
                        <a:pt x="36" y="78"/>
                        <a:pt x="36" y="78"/>
                      </a:cubicBezTo>
                      <a:cubicBezTo>
                        <a:pt x="36" y="78"/>
                        <a:pt x="36" y="78"/>
                        <a:pt x="36" y="78"/>
                      </a:cubicBezTo>
                      <a:cubicBezTo>
                        <a:pt x="36" y="78"/>
                        <a:pt x="36" y="78"/>
                        <a:pt x="36" y="78"/>
                      </a:cubicBezTo>
                      <a:close/>
                      <a:moveTo>
                        <a:pt x="35" y="78"/>
                      </a:moveTo>
                      <a:cubicBezTo>
                        <a:pt x="35" y="78"/>
                        <a:pt x="35" y="78"/>
                        <a:pt x="36" y="78"/>
                      </a:cubicBezTo>
                      <a:cubicBezTo>
                        <a:pt x="36" y="78"/>
                        <a:pt x="35" y="78"/>
                        <a:pt x="35" y="78"/>
                      </a:cubicBezTo>
                      <a:cubicBezTo>
                        <a:pt x="35" y="78"/>
                        <a:pt x="35" y="78"/>
                        <a:pt x="35" y="78"/>
                      </a:cubicBezTo>
                      <a:close/>
                      <a:moveTo>
                        <a:pt x="36" y="78"/>
                      </a:moveTo>
                      <a:cubicBezTo>
                        <a:pt x="35" y="78"/>
                        <a:pt x="35" y="79"/>
                        <a:pt x="35" y="79"/>
                      </a:cubicBezTo>
                      <a:cubicBezTo>
                        <a:pt x="35" y="78"/>
                        <a:pt x="35" y="78"/>
                        <a:pt x="35" y="78"/>
                      </a:cubicBezTo>
                      <a:cubicBezTo>
                        <a:pt x="35" y="78"/>
                        <a:pt x="35" y="78"/>
                        <a:pt x="35" y="78"/>
                      </a:cubicBezTo>
                      <a:cubicBezTo>
                        <a:pt x="35" y="78"/>
                        <a:pt x="35" y="78"/>
                        <a:pt x="35" y="78"/>
                      </a:cubicBezTo>
                      <a:cubicBezTo>
                        <a:pt x="35" y="78"/>
                        <a:pt x="35" y="78"/>
                        <a:pt x="35" y="79"/>
                      </a:cubicBezTo>
                      <a:cubicBezTo>
                        <a:pt x="35" y="79"/>
                        <a:pt x="35" y="79"/>
                        <a:pt x="35" y="79"/>
                      </a:cubicBezTo>
                      <a:cubicBezTo>
                        <a:pt x="35" y="79"/>
                        <a:pt x="34" y="79"/>
                        <a:pt x="35" y="79"/>
                      </a:cubicBezTo>
                      <a:cubicBezTo>
                        <a:pt x="35" y="79"/>
                        <a:pt x="35" y="79"/>
                        <a:pt x="35" y="79"/>
                      </a:cubicBezTo>
                      <a:cubicBezTo>
                        <a:pt x="35" y="79"/>
                        <a:pt x="35" y="79"/>
                        <a:pt x="35" y="79"/>
                      </a:cubicBezTo>
                      <a:cubicBezTo>
                        <a:pt x="35" y="79"/>
                        <a:pt x="35" y="79"/>
                        <a:pt x="36" y="78"/>
                      </a:cubicBezTo>
                      <a:close/>
                      <a:moveTo>
                        <a:pt x="36" y="79"/>
                      </a:moveTo>
                      <a:cubicBezTo>
                        <a:pt x="36" y="79"/>
                        <a:pt x="35" y="79"/>
                        <a:pt x="35" y="79"/>
                      </a:cubicBezTo>
                      <a:cubicBezTo>
                        <a:pt x="35" y="79"/>
                        <a:pt x="36" y="79"/>
                        <a:pt x="36" y="79"/>
                      </a:cubicBezTo>
                      <a:close/>
                      <a:moveTo>
                        <a:pt x="37" y="79"/>
                      </a:moveTo>
                      <a:cubicBezTo>
                        <a:pt x="37" y="79"/>
                        <a:pt x="37" y="79"/>
                        <a:pt x="37" y="79"/>
                      </a:cubicBezTo>
                      <a:cubicBezTo>
                        <a:pt x="38" y="79"/>
                        <a:pt x="37" y="79"/>
                        <a:pt x="37" y="78"/>
                      </a:cubicBezTo>
                      <a:cubicBezTo>
                        <a:pt x="37" y="78"/>
                        <a:pt x="37" y="78"/>
                        <a:pt x="37" y="78"/>
                      </a:cubicBezTo>
                      <a:cubicBezTo>
                        <a:pt x="37" y="78"/>
                        <a:pt x="37" y="79"/>
                        <a:pt x="37" y="79"/>
                      </a:cubicBezTo>
                      <a:close/>
                      <a:moveTo>
                        <a:pt x="39" y="75"/>
                      </a:moveTo>
                      <a:cubicBezTo>
                        <a:pt x="39" y="75"/>
                        <a:pt x="39" y="75"/>
                        <a:pt x="39" y="75"/>
                      </a:cubicBezTo>
                      <a:cubicBezTo>
                        <a:pt x="39" y="75"/>
                        <a:pt x="40" y="75"/>
                        <a:pt x="39" y="74"/>
                      </a:cubicBezTo>
                      <a:cubicBezTo>
                        <a:pt x="40" y="74"/>
                        <a:pt x="40" y="75"/>
                        <a:pt x="40" y="75"/>
                      </a:cubicBezTo>
                      <a:cubicBezTo>
                        <a:pt x="40" y="75"/>
                        <a:pt x="40" y="75"/>
                        <a:pt x="39" y="75"/>
                      </a:cubicBezTo>
                      <a:cubicBezTo>
                        <a:pt x="39" y="75"/>
                        <a:pt x="40" y="75"/>
                        <a:pt x="39" y="75"/>
                      </a:cubicBezTo>
                      <a:cubicBezTo>
                        <a:pt x="39" y="75"/>
                        <a:pt x="39" y="75"/>
                        <a:pt x="39" y="75"/>
                      </a:cubicBezTo>
                      <a:cubicBezTo>
                        <a:pt x="40" y="75"/>
                        <a:pt x="39" y="75"/>
                        <a:pt x="39" y="76"/>
                      </a:cubicBezTo>
                      <a:cubicBezTo>
                        <a:pt x="39" y="76"/>
                        <a:pt x="39" y="76"/>
                        <a:pt x="39" y="75"/>
                      </a:cubicBezTo>
                      <a:close/>
                      <a:moveTo>
                        <a:pt x="34" y="75"/>
                      </a:moveTo>
                      <a:cubicBezTo>
                        <a:pt x="34" y="75"/>
                        <a:pt x="34" y="76"/>
                        <a:pt x="34" y="76"/>
                      </a:cubicBezTo>
                      <a:cubicBezTo>
                        <a:pt x="34" y="75"/>
                        <a:pt x="34" y="75"/>
                        <a:pt x="34" y="75"/>
                      </a:cubicBezTo>
                      <a:close/>
                      <a:moveTo>
                        <a:pt x="38" y="83"/>
                      </a:moveTo>
                      <a:cubicBezTo>
                        <a:pt x="37" y="84"/>
                        <a:pt x="37" y="83"/>
                        <a:pt x="37" y="84"/>
                      </a:cubicBezTo>
                      <a:cubicBezTo>
                        <a:pt x="37" y="83"/>
                        <a:pt x="38" y="83"/>
                        <a:pt x="38" y="83"/>
                      </a:cubicBezTo>
                      <a:close/>
                      <a:moveTo>
                        <a:pt x="40" y="86"/>
                      </a:moveTo>
                      <a:cubicBezTo>
                        <a:pt x="40" y="86"/>
                        <a:pt x="40" y="85"/>
                        <a:pt x="41" y="85"/>
                      </a:cubicBezTo>
                      <a:cubicBezTo>
                        <a:pt x="41" y="85"/>
                        <a:pt x="40" y="85"/>
                        <a:pt x="41" y="85"/>
                      </a:cubicBezTo>
                      <a:cubicBezTo>
                        <a:pt x="41" y="85"/>
                        <a:pt x="41" y="85"/>
                        <a:pt x="41" y="85"/>
                      </a:cubicBezTo>
                      <a:cubicBezTo>
                        <a:pt x="41" y="85"/>
                        <a:pt x="41" y="85"/>
                        <a:pt x="41" y="85"/>
                      </a:cubicBezTo>
                      <a:cubicBezTo>
                        <a:pt x="41" y="86"/>
                        <a:pt x="41" y="86"/>
                        <a:pt x="41" y="86"/>
                      </a:cubicBezTo>
                      <a:cubicBezTo>
                        <a:pt x="41" y="86"/>
                        <a:pt x="40" y="86"/>
                        <a:pt x="40" y="86"/>
                      </a:cubicBezTo>
                      <a:close/>
                      <a:moveTo>
                        <a:pt x="39" y="84"/>
                      </a:moveTo>
                      <a:cubicBezTo>
                        <a:pt x="40" y="84"/>
                        <a:pt x="39" y="84"/>
                        <a:pt x="40" y="84"/>
                      </a:cubicBezTo>
                      <a:cubicBezTo>
                        <a:pt x="40" y="84"/>
                        <a:pt x="40" y="84"/>
                        <a:pt x="40" y="84"/>
                      </a:cubicBezTo>
                      <a:lnTo>
                        <a:pt x="39" y="84"/>
                      </a:lnTo>
                      <a:close/>
                      <a:moveTo>
                        <a:pt x="49" y="91"/>
                      </a:moveTo>
                      <a:cubicBezTo>
                        <a:pt x="49" y="91"/>
                        <a:pt x="49" y="91"/>
                        <a:pt x="49" y="91"/>
                      </a:cubicBezTo>
                      <a:cubicBezTo>
                        <a:pt x="49" y="91"/>
                        <a:pt x="49" y="91"/>
                        <a:pt x="49" y="91"/>
                      </a:cubicBezTo>
                      <a:cubicBezTo>
                        <a:pt x="49" y="91"/>
                        <a:pt x="49" y="91"/>
                        <a:pt x="49" y="90"/>
                      </a:cubicBezTo>
                      <a:cubicBezTo>
                        <a:pt x="49" y="90"/>
                        <a:pt x="49" y="91"/>
                        <a:pt x="49" y="91"/>
                      </a:cubicBezTo>
                      <a:cubicBezTo>
                        <a:pt x="49" y="91"/>
                        <a:pt x="49" y="91"/>
                        <a:pt x="49" y="91"/>
                      </a:cubicBezTo>
                      <a:cubicBezTo>
                        <a:pt x="49" y="91"/>
                        <a:pt x="49" y="91"/>
                        <a:pt x="49" y="91"/>
                      </a:cubicBezTo>
                      <a:close/>
                      <a:moveTo>
                        <a:pt x="44" y="87"/>
                      </a:moveTo>
                      <a:cubicBezTo>
                        <a:pt x="44" y="87"/>
                        <a:pt x="45" y="87"/>
                        <a:pt x="45" y="86"/>
                      </a:cubicBezTo>
                      <a:cubicBezTo>
                        <a:pt x="44" y="86"/>
                        <a:pt x="44" y="87"/>
                        <a:pt x="44" y="87"/>
                      </a:cubicBezTo>
                      <a:cubicBezTo>
                        <a:pt x="44" y="86"/>
                        <a:pt x="44" y="86"/>
                        <a:pt x="45" y="86"/>
                      </a:cubicBezTo>
                      <a:cubicBezTo>
                        <a:pt x="45" y="86"/>
                        <a:pt x="44" y="86"/>
                        <a:pt x="44" y="86"/>
                      </a:cubicBezTo>
                      <a:cubicBezTo>
                        <a:pt x="44" y="86"/>
                        <a:pt x="44" y="86"/>
                        <a:pt x="44" y="85"/>
                      </a:cubicBezTo>
                      <a:cubicBezTo>
                        <a:pt x="44" y="85"/>
                        <a:pt x="44" y="85"/>
                        <a:pt x="44" y="85"/>
                      </a:cubicBezTo>
                      <a:cubicBezTo>
                        <a:pt x="44" y="85"/>
                        <a:pt x="44" y="85"/>
                        <a:pt x="44" y="85"/>
                      </a:cubicBezTo>
                      <a:cubicBezTo>
                        <a:pt x="45" y="85"/>
                        <a:pt x="45" y="85"/>
                        <a:pt x="45" y="85"/>
                      </a:cubicBezTo>
                      <a:cubicBezTo>
                        <a:pt x="45" y="85"/>
                        <a:pt x="45" y="85"/>
                        <a:pt x="45" y="84"/>
                      </a:cubicBezTo>
                      <a:cubicBezTo>
                        <a:pt x="45" y="85"/>
                        <a:pt x="45" y="85"/>
                        <a:pt x="45" y="85"/>
                      </a:cubicBezTo>
                      <a:cubicBezTo>
                        <a:pt x="45" y="85"/>
                        <a:pt x="45" y="85"/>
                        <a:pt x="45" y="85"/>
                      </a:cubicBezTo>
                      <a:cubicBezTo>
                        <a:pt x="45" y="85"/>
                        <a:pt x="45" y="85"/>
                        <a:pt x="45" y="85"/>
                      </a:cubicBezTo>
                      <a:cubicBezTo>
                        <a:pt x="46" y="85"/>
                        <a:pt x="46" y="85"/>
                        <a:pt x="46" y="85"/>
                      </a:cubicBezTo>
                      <a:cubicBezTo>
                        <a:pt x="46" y="85"/>
                        <a:pt x="46" y="85"/>
                        <a:pt x="46" y="85"/>
                      </a:cubicBezTo>
                      <a:cubicBezTo>
                        <a:pt x="46" y="85"/>
                        <a:pt x="46" y="85"/>
                        <a:pt x="46" y="85"/>
                      </a:cubicBezTo>
                      <a:cubicBezTo>
                        <a:pt x="45" y="85"/>
                        <a:pt x="45" y="85"/>
                        <a:pt x="46" y="85"/>
                      </a:cubicBezTo>
                      <a:cubicBezTo>
                        <a:pt x="46" y="85"/>
                        <a:pt x="46" y="85"/>
                        <a:pt x="46" y="85"/>
                      </a:cubicBezTo>
                      <a:cubicBezTo>
                        <a:pt x="46" y="85"/>
                        <a:pt x="46" y="85"/>
                        <a:pt x="46" y="86"/>
                      </a:cubicBezTo>
                      <a:cubicBezTo>
                        <a:pt x="46" y="86"/>
                        <a:pt x="47" y="86"/>
                        <a:pt x="46" y="85"/>
                      </a:cubicBezTo>
                      <a:cubicBezTo>
                        <a:pt x="46" y="85"/>
                        <a:pt x="46" y="85"/>
                        <a:pt x="47" y="85"/>
                      </a:cubicBezTo>
                      <a:cubicBezTo>
                        <a:pt x="47" y="85"/>
                        <a:pt x="47" y="84"/>
                        <a:pt x="47" y="84"/>
                      </a:cubicBezTo>
                      <a:cubicBezTo>
                        <a:pt x="47" y="84"/>
                        <a:pt x="47" y="84"/>
                        <a:pt x="47" y="84"/>
                      </a:cubicBezTo>
                      <a:cubicBezTo>
                        <a:pt x="47" y="85"/>
                        <a:pt x="47" y="85"/>
                        <a:pt x="47" y="85"/>
                      </a:cubicBezTo>
                      <a:cubicBezTo>
                        <a:pt x="47" y="85"/>
                        <a:pt x="47" y="85"/>
                        <a:pt x="48" y="86"/>
                      </a:cubicBezTo>
                      <a:cubicBezTo>
                        <a:pt x="48" y="86"/>
                        <a:pt x="47" y="86"/>
                        <a:pt x="47" y="85"/>
                      </a:cubicBezTo>
                      <a:cubicBezTo>
                        <a:pt x="47" y="86"/>
                        <a:pt x="47" y="86"/>
                        <a:pt x="47" y="86"/>
                      </a:cubicBezTo>
                      <a:cubicBezTo>
                        <a:pt x="48" y="86"/>
                        <a:pt x="48" y="86"/>
                        <a:pt x="48" y="86"/>
                      </a:cubicBezTo>
                      <a:cubicBezTo>
                        <a:pt x="48" y="86"/>
                        <a:pt x="48" y="85"/>
                        <a:pt x="48" y="85"/>
                      </a:cubicBezTo>
                      <a:cubicBezTo>
                        <a:pt x="48" y="86"/>
                        <a:pt x="48" y="86"/>
                        <a:pt x="48" y="86"/>
                      </a:cubicBezTo>
                      <a:cubicBezTo>
                        <a:pt x="49" y="86"/>
                        <a:pt x="49" y="87"/>
                        <a:pt x="49" y="86"/>
                      </a:cubicBezTo>
                      <a:cubicBezTo>
                        <a:pt x="49" y="87"/>
                        <a:pt x="49" y="86"/>
                        <a:pt x="49" y="86"/>
                      </a:cubicBezTo>
                      <a:cubicBezTo>
                        <a:pt x="49" y="86"/>
                        <a:pt x="49" y="86"/>
                        <a:pt x="49" y="86"/>
                      </a:cubicBezTo>
                      <a:cubicBezTo>
                        <a:pt x="49" y="87"/>
                        <a:pt x="49" y="87"/>
                        <a:pt x="50" y="87"/>
                      </a:cubicBezTo>
                      <a:cubicBezTo>
                        <a:pt x="50" y="87"/>
                        <a:pt x="49" y="86"/>
                        <a:pt x="50" y="87"/>
                      </a:cubicBezTo>
                      <a:cubicBezTo>
                        <a:pt x="50" y="87"/>
                        <a:pt x="50" y="86"/>
                        <a:pt x="50" y="86"/>
                      </a:cubicBezTo>
                      <a:cubicBezTo>
                        <a:pt x="50" y="87"/>
                        <a:pt x="50" y="87"/>
                        <a:pt x="50" y="86"/>
                      </a:cubicBezTo>
                      <a:cubicBezTo>
                        <a:pt x="50" y="87"/>
                        <a:pt x="50" y="87"/>
                        <a:pt x="50" y="87"/>
                      </a:cubicBezTo>
                      <a:cubicBezTo>
                        <a:pt x="51" y="87"/>
                        <a:pt x="51" y="87"/>
                        <a:pt x="50" y="87"/>
                      </a:cubicBezTo>
                      <a:cubicBezTo>
                        <a:pt x="51" y="87"/>
                        <a:pt x="51" y="87"/>
                        <a:pt x="51" y="87"/>
                      </a:cubicBezTo>
                      <a:cubicBezTo>
                        <a:pt x="51" y="87"/>
                        <a:pt x="51" y="87"/>
                        <a:pt x="51" y="87"/>
                      </a:cubicBezTo>
                      <a:cubicBezTo>
                        <a:pt x="51" y="87"/>
                        <a:pt x="51" y="87"/>
                        <a:pt x="52" y="87"/>
                      </a:cubicBezTo>
                      <a:cubicBezTo>
                        <a:pt x="51" y="87"/>
                        <a:pt x="51" y="87"/>
                        <a:pt x="51" y="87"/>
                      </a:cubicBezTo>
                      <a:cubicBezTo>
                        <a:pt x="51" y="87"/>
                        <a:pt x="52" y="87"/>
                        <a:pt x="51" y="87"/>
                      </a:cubicBezTo>
                      <a:cubicBezTo>
                        <a:pt x="51" y="87"/>
                        <a:pt x="52" y="87"/>
                        <a:pt x="52" y="87"/>
                      </a:cubicBezTo>
                      <a:cubicBezTo>
                        <a:pt x="52" y="87"/>
                        <a:pt x="52" y="87"/>
                        <a:pt x="51" y="87"/>
                      </a:cubicBezTo>
                      <a:cubicBezTo>
                        <a:pt x="52" y="86"/>
                        <a:pt x="52" y="86"/>
                        <a:pt x="52" y="86"/>
                      </a:cubicBezTo>
                      <a:cubicBezTo>
                        <a:pt x="52" y="86"/>
                        <a:pt x="52" y="87"/>
                        <a:pt x="52" y="87"/>
                      </a:cubicBezTo>
                      <a:cubicBezTo>
                        <a:pt x="52" y="87"/>
                        <a:pt x="52" y="86"/>
                        <a:pt x="52" y="86"/>
                      </a:cubicBezTo>
                      <a:cubicBezTo>
                        <a:pt x="52" y="87"/>
                        <a:pt x="52" y="87"/>
                        <a:pt x="52" y="87"/>
                      </a:cubicBezTo>
                      <a:cubicBezTo>
                        <a:pt x="52" y="87"/>
                        <a:pt x="52" y="88"/>
                        <a:pt x="51" y="87"/>
                      </a:cubicBezTo>
                      <a:cubicBezTo>
                        <a:pt x="51" y="88"/>
                        <a:pt x="50" y="87"/>
                        <a:pt x="50" y="88"/>
                      </a:cubicBezTo>
                      <a:cubicBezTo>
                        <a:pt x="50" y="88"/>
                        <a:pt x="50" y="88"/>
                        <a:pt x="50" y="88"/>
                      </a:cubicBezTo>
                      <a:cubicBezTo>
                        <a:pt x="50" y="87"/>
                        <a:pt x="50" y="87"/>
                        <a:pt x="50" y="87"/>
                      </a:cubicBezTo>
                      <a:cubicBezTo>
                        <a:pt x="50" y="87"/>
                        <a:pt x="50" y="88"/>
                        <a:pt x="49" y="87"/>
                      </a:cubicBezTo>
                      <a:cubicBezTo>
                        <a:pt x="50" y="87"/>
                        <a:pt x="50" y="87"/>
                        <a:pt x="50" y="87"/>
                      </a:cubicBezTo>
                      <a:cubicBezTo>
                        <a:pt x="50" y="87"/>
                        <a:pt x="49" y="87"/>
                        <a:pt x="49" y="87"/>
                      </a:cubicBezTo>
                      <a:cubicBezTo>
                        <a:pt x="49" y="87"/>
                        <a:pt x="49" y="87"/>
                        <a:pt x="49" y="87"/>
                      </a:cubicBezTo>
                      <a:cubicBezTo>
                        <a:pt x="49" y="87"/>
                        <a:pt x="49" y="87"/>
                        <a:pt x="50" y="87"/>
                      </a:cubicBezTo>
                      <a:cubicBezTo>
                        <a:pt x="49" y="87"/>
                        <a:pt x="49" y="88"/>
                        <a:pt x="49" y="88"/>
                      </a:cubicBezTo>
                      <a:cubicBezTo>
                        <a:pt x="49" y="88"/>
                        <a:pt x="49" y="88"/>
                        <a:pt x="49" y="88"/>
                      </a:cubicBezTo>
                      <a:cubicBezTo>
                        <a:pt x="49" y="88"/>
                        <a:pt x="49" y="88"/>
                        <a:pt x="49" y="88"/>
                      </a:cubicBezTo>
                      <a:cubicBezTo>
                        <a:pt x="49" y="88"/>
                        <a:pt x="49" y="88"/>
                        <a:pt x="49" y="88"/>
                      </a:cubicBezTo>
                      <a:cubicBezTo>
                        <a:pt x="49" y="88"/>
                        <a:pt x="49" y="88"/>
                        <a:pt x="49" y="88"/>
                      </a:cubicBezTo>
                      <a:cubicBezTo>
                        <a:pt x="49" y="87"/>
                        <a:pt x="49" y="87"/>
                        <a:pt x="49" y="87"/>
                      </a:cubicBezTo>
                      <a:cubicBezTo>
                        <a:pt x="49" y="87"/>
                        <a:pt x="48" y="87"/>
                        <a:pt x="48" y="87"/>
                      </a:cubicBezTo>
                      <a:cubicBezTo>
                        <a:pt x="48" y="87"/>
                        <a:pt x="47" y="87"/>
                        <a:pt x="48" y="87"/>
                      </a:cubicBezTo>
                      <a:cubicBezTo>
                        <a:pt x="47" y="87"/>
                        <a:pt x="47" y="88"/>
                        <a:pt x="47" y="87"/>
                      </a:cubicBezTo>
                      <a:cubicBezTo>
                        <a:pt x="47" y="87"/>
                        <a:pt x="47" y="87"/>
                        <a:pt x="46" y="87"/>
                      </a:cubicBezTo>
                      <a:cubicBezTo>
                        <a:pt x="47" y="87"/>
                        <a:pt x="46" y="87"/>
                        <a:pt x="46" y="87"/>
                      </a:cubicBezTo>
                      <a:cubicBezTo>
                        <a:pt x="46" y="86"/>
                        <a:pt x="46" y="87"/>
                        <a:pt x="46" y="87"/>
                      </a:cubicBezTo>
                      <a:cubicBezTo>
                        <a:pt x="46" y="87"/>
                        <a:pt x="46" y="87"/>
                        <a:pt x="46" y="87"/>
                      </a:cubicBezTo>
                      <a:cubicBezTo>
                        <a:pt x="46" y="87"/>
                        <a:pt x="46" y="87"/>
                        <a:pt x="46" y="87"/>
                      </a:cubicBezTo>
                      <a:cubicBezTo>
                        <a:pt x="46" y="87"/>
                        <a:pt x="46" y="87"/>
                        <a:pt x="46" y="88"/>
                      </a:cubicBezTo>
                      <a:cubicBezTo>
                        <a:pt x="46" y="87"/>
                        <a:pt x="46" y="87"/>
                        <a:pt x="45" y="87"/>
                      </a:cubicBezTo>
                      <a:cubicBezTo>
                        <a:pt x="46" y="87"/>
                        <a:pt x="46" y="87"/>
                        <a:pt x="46" y="87"/>
                      </a:cubicBezTo>
                      <a:cubicBezTo>
                        <a:pt x="45" y="86"/>
                        <a:pt x="45" y="87"/>
                        <a:pt x="45" y="87"/>
                      </a:cubicBezTo>
                      <a:cubicBezTo>
                        <a:pt x="45" y="87"/>
                        <a:pt x="44" y="87"/>
                        <a:pt x="44" y="87"/>
                      </a:cubicBezTo>
                      <a:close/>
                      <a:moveTo>
                        <a:pt x="49" y="87"/>
                      </a:moveTo>
                      <a:cubicBezTo>
                        <a:pt x="49" y="87"/>
                        <a:pt x="49" y="87"/>
                        <a:pt x="49" y="87"/>
                      </a:cubicBezTo>
                      <a:cubicBezTo>
                        <a:pt x="49" y="87"/>
                        <a:pt x="49" y="87"/>
                        <a:pt x="49" y="87"/>
                      </a:cubicBezTo>
                      <a:cubicBezTo>
                        <a:pt x="49" y="87"/>
                        <a:pt x="49" y="87"/>
                        <a:pt x="49" y="87"/>
                      </a:cubicBezTo>
                      <a:close/>
                      <a:moveTo>
                        <a:pt x="48" y="86"/>
                      </a:moveTo>
                      <a:cubicBezTo>
                        <a:pt x="48" y="86"/>
                        <a:pt x="48" y="86"/>
                        <a:pt x="48" y="87"/>
                      </a:cubicBezTo>
                      <a:cubicBezTo>
                        <a:pt x="48" y="86"/>
                        <a:pt x="48" y="86"/>
                        <a:pt x="48" y="86"/>
                      </a:cubicBezTo>
                      <a:cubicBezTo>
                        <a:pt x="48" y="87"/>
                        <a:pt x="48" y="87"/>
                        <a:pt x="48" y="87"/>
                      </a:cubicBezTo>
                      <a:cubicBezTo>
                        <a:pt x="48" y="86"/>
                        <a:pt x="48" y="86"/>
                        <a:pt x="48" y="86"/>
                      </a:cubicBezTo>
                      <a:cubicBezTo>
                        <a:pt x="48" y="86"/>
                        <a:pt x="48" y="86"/>
                        <a:pt x="48" y="86"/>
                      </a:cubicBezTo>
                      <a:close/>
                      <a:moveTo>
                        <a:pt x="45" y="86"/>
                      </a:moveTo>
                      <a:cubicBezTo>
                        <a:pt x="46" y="86"/>
                        <a:pt x="46" y="86"/>
                        <a:pt x="46" y="86"/>
                      </a:cubicBezTo>
                      <a:cubicBezTo>
                        <a:pt x="46" y="86"/>
                        <a:pt x="45" y="86"/>
                        <a:pt x="45" y="86"/>
                      </a:cubicBezTo>
                      <a:close/>
                      <a:moveTo>
                        <a:pt x="45" y="86"/>
                      </a:moveTo>
                      <a:cubicBezTo>
                        <a:pt x="45" y="86"/>
                        <a:pt x="45" y="86"/>
                        <a:pt x="45" y="86"/>
                      </a:cubicBezTo>
                      <a:cubicBezTo>
                        <a:pt x="45" y="86"/>
                        <a:pt x="45" y="86"/>
                        <a:pt x="45" y="86"/>
                      </a:cubicBezTo>
                      <a:close/>
                      <a:moveTo>
                        <a:pt x="38" y="82"/>
                      </a:moveTo>
                      <a:cubicBezTo>
                        <a:pt x="37" y="81"/>
                        <a:pt x="38" y="82"/>
                        <a:pt x="38" y="81"/>
                      </a:cubicBezTo>
                      <a:cubicBezTo>
                        <a:pt x="38" y="82"/>
                        <a:pt x="38" y="81"/>
                        <a:pt x="38" y="82"/>
                      </a:cubicBezTo>
                      <a:close/>
                      <a:moveTo>
                        <a:pt x="52" y="92"/>
                      </a:moveTo>
                      <a:cubicBezTo>
                        <a:pt x="52" y="92"/>
                        <a:pt x="52" y="93"/>
                        <a:pt x="52" y="93"/>
                      </a:cubicBezTo>
                      <a:cubicBezTo>
                        <a:pt x="52" y="93"/>
                        <a:pt x="52" y="93"/>
                        <a:pt x="52" y="92"/>
                      </a:cubicBezTo>
                      <a:cubicBezTo>
                        <a:pt x="52" y="93"/>
                        <a:pt x="52" y="93"/>
                        <a:pt x="52" y="93"/>
                      </a:cubicBezTo>
                      <a:cubicBezTo>
                        <a:pt x="52" y="93"/>
                        <a:pt x="52" y="93"/>
                        <a:pt x="52" y="92"/>
                      </a:cubicBezTo>
                      <a:close/>
                      <a:moveTo>
                        <a:pt x="43" y="80"/>
                      </a:moveTo>
                      <a:cubicBezTo>
                        <a:pt x="42" y="81"/>
                        <a:pt x="42" y="81"/>
                        <a:pt x="42" y="81"/>
                      </a:cubicBezTo>
                      <a:cubicBezTo>
                        <a:pt x="42" y="81"/>
                        <a:pt x="41" y="81"/>
                        <a:pt x="41" y="81"/>
                      </a:cubicBezTo>
                      <a:cubicBezTo>
                        <a:pt x="41" y="80"/>
                        <a:pt x="42" y="81"/>
                        <a:pt x="41" y="80"/>
                      </a:cubicBezTo>
                      <a:cubicBezTo>
                        <a:pt x="42" y="81"/>
                        <a:pt x="42" y="80"/>
                        <a:pt x="42" y="80"/>
                      </a:cubicBezTo>
                      <a:cubicBezTo>
                        <a:pt x="42" y="80"/>
                        <a:pt x="42" y="80"/>
                        <a:pt x="42" y="80"/>
                      </a:cubicBezTo>
                      <a:cubicBezTo>
                        <a:pt x="42" y="80"/>
                        <a:pt x="42" y="80"/>
                        <a:pt x="42" y="80"/>
                      </a:cubicBezTo>
                      <a:cubicBezTo>
                        <a:pt x="42" y="80"/>
                        <a:pt x="42" y="80"/>
                        <a:pt x="42" y="80"/>
                      </a:cubicBezTo>
                      <a:cubicBezTo>
                        <a:pt x="42" y="80"/>
                        <a:pt x="42" y="80"/>
                        <a:pt x="42" y="80"/>
                      </a:cubicBezTo>
                      <a:cubicBezTo>
                        <a:pt x="42" y="80"/>
                        <a:pt x="43" y="80"/>
                        <a:pt x="43" y="80"/>
                      </a:cubicBezTo>
                      <a:cubicBezTo>
                        <a:pt x="43" y="80"/>
                        <a:pt x="42" y="80"/>
                        <a:pt x="43" y="80"/>
                      </a:cubicBezTo>
                      <a:close/>
                      <a:moveTo>
                        <a:pt x="40" y="78"/>
                      </a:moveTo>
                      <a:cubicBezTo>
                        <a:pt x="40" y="78"/>
                        <a:pt x="40" y="78"/>
                        <a:pt x="40" y="78"/>
                      </a:cubicBezTo>
                      <a:cubicBezTo>
                        <a:pt x="40" y="78"/>
                        <a:pt x="40" y="78"/>
                        <a:pt x="40" y="78"/>
                      </a:cubicBezTo>
                      <a:cubicBezTo>
                        <a:pt x="40" y="78"/>
                        <a:pt x="39" y="78"/>
                        <a:pt x="40" y="79"/>
                      </a:cubicBezTo>
                      <a:cubicBezTo>
                        <a:pt x="39" y="78"/>
                        <a:pt x="40" y="78"/>
                        <a:pt x="40" y="78"/>
                      </a:cubicBezTo>
                      <a:close/>
                      <a:moveTo>
                        <a:pt x="56" y="56"/>
                      </a:moveTo>
                      <a:cubicBezTo>
                        <a:pt x="56" y="56"/>
                        <a:pt x="56" y="55"/>
                        <a:pt x="56" y="55"/>
                      </a:cubicBezTo>
                      <a:cubicBezTo>
                        <a:pt x="57" y="55"/>
                        <a:pt x="57" y="55"/>
                        <a:pt x="57" y="55"/>
                      </a:cubicBezTo>
                      <a:cubicBezTo>
                        <a:pt x="57" y="55"/>
                        <a:pt x="57" y="55"/>
                        <a:pt x="57" y="54"/>
                      </a:cubicBezTo>
                      <a:cubicBezTo>
                        <a:pt x="57" y="54"/>
                        <a:pt x="57" y="54"/>
                        <a:pt x="57" y="54"/>
                      </a:cubicBezTo>
                      <a:cubicBezTo>
                        <a:pt x="57" y="54"/>
                        <a:pt x="57" y="54"/>
                        <a:pt x="57" y="54"/>
                      </a:cubicBezTo>
                      <a:cubicBezTo>
                        <a:pt x="57" y="54"/>
                        <a:pt x="57" y="54"/>
                        <a:pt x="57" y="54"/>
                      </a:cubicBezTo>
                      <a:cubicBezTo>
                        <a:pt x="57" y="54"/>
                        <a:pt x="57" y="54"/>
                        <a:pt x="57" y="54"/>
                      </a:cubicBezTo>
                      <a:cubicBezTo>
                        <a:pt x="58" y="53"/>
                        <a:pt x="58" y="53"/>
                        <a:pt x="58" y="52"/>
                      </a:cubicBezTo>
                      <a:cubicBezTo>
                        <a:pt x="59" y="53"/>
                        <a:pt x="58" y="54"/>
                        <a:pt x="58" y="54"/>
                      </a:cubicBezTo>
                      <a:cubicBezTo>
                        <a:pt x="58" y="54"/>
                        <a:pt x="58" y="54"/>
                        <a:pt x="58" y="54"/>
                      </a:cubicBezTo>
                      <a:cubicBezTo>
                        <a:pt x="58" y="54"/>
                        <a:pt x="58" y="54"/>
                        <a:pt x="58" y="55"/>
                      </a:cubicBezTo>
                      <a:cubicBezTo>
                        <a:pt x="59" y="55"/>
                        <a:pt x="60" y="54"/>
                        <a:pt x="59" y="53"/>
                      </a:cubicBezTo>
                      <a:cubicBezTo>
                        <a:pt x="58" y="53"/>
                        <a:pt x="59" y="53"/>
                        <a:pt x="59" y="54"/>
                      </a:cubicBezTo>
                      <a:cubicBezTo>
                        <a:pt x="59" y="54"/>
                        <a:pt x="59" y="54"/>
                        <a:pt x="59" y="54"/>
                      </a:cubicBezTo>
                      <a:cubicBezTo>
                        <a:pt x="59" y="54"/>
                        <a:pt x="59" y="54"/>
                        <a:pt x="59" y="54"/>
                      </a:cubicBezTo>
                      <a:cubicBezTo>
                        <a:pt x="58" y="54"/>
                        <a:pt x="58" y="54"/>
                        <a:pt x="58" y="54"/>
                      </a:cubicBezTo>
                      <a:cubicBezTo>
                        <a:pt x="58" y="54"/>
                        <a:pt x="59" y="54"/>
                        <a:pt x="58" y="53"/>
                      </a:cubicBezTo>
                      <a:cubicBezTo>
                        <a:pt x="59" y="53"/>
                        <a:pt x="58" y="53"/>
                        <a:pt x="59" y="53"/>
                      </a:cubicBezTo>
                      <a:cubicBezTo>
                        <a:pt x="59" y="53"/>
                        <a:pt x="59" y="53"/>
                        <a:pt x="59" y="53"/>
                      </a:cubicBezTo>
                      <a:cubicBezTo>
                        <a:pt x="59" y="53"/>
                        <a:pt x="59" y="53"/>
                        <a:pt x="59" y="53"/>
                      </a:cubicBezTo>
                      <a:cubicBezTo>
                        <a:pt x="59" y="53"/>
                        <a:pt x="59" y="53"/>
                        <a:pt x="59" y="53"/>
                      </a:cubicBezTo>
                      <a:cubicBezTo>
                        <a:pt x="59" y="53"/>
                        <a:pt x="59" y="53"/>
                        <a:pt x="60" y="53"/>
                      </a:cubicBezTo>
                      <a:cubicBezTo>
                        <a:pt x="60" y="53"/>
                        <a:pt x="60" y="53"/>
                        <a:pt x="60" y="53"/>
                      </a:cubicBezTo>
                      <a:cubicBezTo>
                        <a:pt x="60" y="53"/>
                        <a:pt x="60" y="53"/>
                        <a:pt x="60" y="53"/>
                      </a:cubicBezTo>
                      <a:cubicBezTo>
                        <a:pt x="61" y="53"/>
                        <a:pt x="60" y="53"/>
                        <a:pt x="60" y="53"/>
                      </a:cubicBezTo>
                      <a:cubicBezTo>
                        <a:pt x="59" y="54"/>
                        <a:pt x="60" y="55"/>
                        <a:pt x="60" y="55"/>
                      </a:cubicBezTo>
                      <a:cubicBezTo>
                        <a:pt x="60" y="56"/>
                        <a:pt x="60" y="55"/>
                        <a:pt x="60" y="55"/>
                      </a:cubicBezTo>
                      <a:cubicBezTo>
                        <a:pt x="60" y="56"/>
                        <a:pt x="59" y="56"/>
                        <a:pt x="59" y="56"/>
                      </a:cubicBezTo>
                      <a:cubicBezTo>
                        <a:pt x="59" y="56"/>
                        <a:pt x="59" y="55"/>
                        <a:pt x="59" y="55"/>
                      </a:cubicBezTo>
                      <a:cubicBezTo>
                        <a:pt x="59" y="55"/>
                        <a:pt x="59" y="55"/>
                        <a:pt x="58" y="55"/>
                      </a:cubicBezTo>
                      <a:cubicBezTo>
                        <a:pt x="58" y="55"/>
                        <a:pt x="58" y="55"/>
                        <a:pt x="58" y="54"/>
                      </a:cubicBezTo>
                      <a:cubicBezTo>
                        <a:pt x="58" y="54"/>
                        <a:pt x="58" y="54"/>
                        <a:pt x="58" y="54"/>
                      </a:cubicBezTo>
                      <a:cubicBezTo>
                        <a:pt x="57" y="55"/>
                        <a:pt x="58" y="55"/>
                        <a:pt x="58" y="55"/>
                      </a:cubicBezTo>
                      <a:cubicBezTo>
                        <a:pt x="58" y="55"/>
                        <a:pt x="58" y="55"/>
                        <a:pt x="58" y="55"/>
                      </a:cubicBezTo>
                      <a:cubicBezTo>
                        <a:pt x="58" y="55"/>
                        <a:pt x="58" y="55"/>
                        <a:pt x="58" y="55"/>
                      </a:cubicBezTo>
                      <a:cubicBezTo>
                        <a:pt x="58" y="55"/>
                        <a:pt x="58" y="55"/>
                        <a:pt x="58" y="55"/>
                      </a:cubicBezTo>
                      <a:cubicBezTo>
                        <a:pt x="58" y="55"/>
                        <a:pt x="58" y="55"/>
                        <a:pt x="58" y="55"/>
                      </a:cubicBezTo>
                      <a:cubicBezTo>
                        <a:pt x="58" y="55"/>
                        <a:pt x="59" y="55"/>
                        <a:pt x="59" y="55"/>
                      </a:cubicBezTo>
                      <a:cubicBezTo>
                        <a:pt x="59" y="56"/>
                        <a:pt x="58" y="55"/>
                        <a:pt x="58" y="56"/>
                      </a:cubicBezTo>
                      <a:cubicBezTo>
                        <a:pt x="58" y="56"/>
                        <a:pt x="59" y="56"/>
                        <a:pt x="59" y="56"/>
                      </a:cubicBezTo>
                      <a:cubicBezTo>
                        <a:pt x="59" y="56"/>
                        <a:pt x="58" y="56"/>
                        <a:pt x="59" y="56"/>
                      </a:cubicBezTo>
                      <a:cubicBezTo>
                        <a:pt x="59" y="56"/>
                        <a:pt x="59" y="56"/>
                        <a:pt x="59" y="56"/>
                      </a:cubicBezTo>
                      <a:cubicBezTo>
                        <a:pt x="59" y="56"/>
                        <a:pt x="59" y="56"/>
                        <a:pt x="59" y="57"/>
                      </a:cubicBezTo>
                      <a:cubicBezTo>
                        <a:pt x="59" y="56"/>
                        <a:pt x="60" y="55"/>
                        <a:pt x="60" y="56"/>
                      </a:cubicBezTo>
                      <a:cubicBezTo>
                        <a:pt x="60" y="56"/>
                        <a:pt x="60" y="56"/>
                        <a:pt x="60" y="55"/>
                      </a:cubicBezTo>
                      <a:cubicBezTo>
                        <a:pt x="60" y="55"/>
                        <a:pt x="60" y="55"/>
                        <a:pt x="60" y="55"/>
                      </a:cubicBezTo>
                      <a:cubicBezTo>
                        <a:pt x="60" y="55"/>
                        <a:pt x="60" y="55"/>
                        <a:pt x="61" y="55"/>
                      </a:cubicBezTo>
                      <a:cubicBezTo>
                        <a:pt x="61" y="56"/>
                        <a:pt x="60" y="56"/>
                        <a:pt x="59" y="57"/>
                      </a:cubicBezTo>
                      <a:cubicBezTo>
                        <a:pt x="59" y="57"/>
                        <a:pt x="60" y="58"/>
                        <a:pt x="59" y="57"/>
                      </a:cubicBezTo>
                      <a:cubicBezTo>
                        <a:pt x="59" y="57"/>
                        <a:pt x="59" y="57"/>
                        <a:pt x="59" y="57"/>
                      </a:cubicBezTo>
                      <a:cubicBezTo>
                        <a:pt x="59" y="57"/>
                        <a:pt x="59" y="57"/>
                        <a:pt x="59" y="57"/>
                      </a:cubicBezTo>
                      <a:cubicBezTo>
                        <a:pt x="58" y="57"/>
                        <a:pt x="59" y="57"/>
                        <a:pt x="59" y="57"/>
                      </a:cubicBezTo>
                      <a:cubicBezTo>
                        <a:pt x="59" y="56"/>
                        <a:pt x="59" y="57"/>
                        <a:pt x="58" y="56"/>
                      </a:cubicBezTo>
                      <a:cubicBezTo>
                        <a:pt x="58" y="57"/>
                        <a:pt x="59" y="57"/>
                        <a:pt x="59" y="57"/>
                      </a:cubicBezTo>
                      <a:cubicBezTo>
                        <a:pt x="58" y="57"/>
                        <a:pt x="58" y="57"/>
                        <a:pt x="58" y="57"/>
                      </a:cubicBezTo>
                      <a:cubicBezTo>
                        <a:pt x="58" y="57"/>
                        <a:pt x="58" y="57"/>
                        <a:pt x="58" y="57"/>
                      </a:cubicBezTo>
                      <a:cubicBezTo>
                        <a:pt x="58" y="57"/>
                        <a:pt x="58" y="57"/>
                        <a:pt x="58" y="57"/>
                      </a:cubicBezTo>
                      <a:cubicBezTo>
                        <a:pt x="58" y="57"/>
                        <a:pt x="58" y="57"/>
                        <a:pt x="58" y="57"/>
                      </a:cubicBezTo>
                      <a:cubicBezTo>
                        <a:pt x="58" y="57"/>
                        <a:pt x="57" y="57"/>
                        <a:pt x="57" y="58"/>
                      </a:cubicBezTo>
                      <a:cubicBezTo>
                        <a:pt x="57" y="57"/>
                        <a:pt x="57" y="58"/>
                        <a:pt x="57" y="57"/>
                      </a:cubicBezTo>
                      <a:cubicBezTo>
                        <a:pt x="57" y="57"/>
                        <a:pt x="57" y="57"/>
                        <a:pt x="58" y="57"/>
                      </a:cubicBezTo>
                      <a:cubicBezTo>
                        <a:pt x="58" y="57"/>
                        <a:pt x="57" y="57"/>
                        <a:pt x="57" y="57"/>
                      </a:cubicBezTo>
                      <a:cubicBezTo>
                        <a:pt x="57" y="57"/>
                        <a:pt x="57" y="57"/>
                        <a:pt x="57" y="57"/>
                      </a:cubicBezTo>
                      <a:cubicBezTo>
                        <a:pt x="57" y="57"/>
                        <a:pt x="57" y="57"/>
                        <a:pt x="57" y="57"/>
                      </a:cubicBezTo>
                      <a:cubicBezTo>
                        <a:pt x="58" y="56"/>
                        <a:pt x="58" y="56"/>
                        <a:pt x="58" y="55"/>
                      </a:cubicBezTo>
                      <a:cubicBezTo>
                        <a:pt x="58" y="55"/>
                        <a:pt x="58" y="56"/>
                        <a:pt x="58" y="56"/>
                      </a:cubicBezTo>
                      <a:cubicBezTo>
                        <a:pt x="58" y="56"/>
                        <a:pt x="58" y="55"/>
                        <a:pt x="58" y="55"/>
                      </a:cubicBezTo>
                      <a:cubicBezTo>
                        <a:pt x="57" y="55"/>
                        <a:pt x="57" y="56"/>
                        <a:pt x="57" y="55"/>
                      </a:cubicBezTo>
                      <a:cubicBezTo>
                        <a:pt x="57" y="55"/>
                        <a:pt x="57" y="55"/>
                        <a:pt x="57" y="55"/>
                      </a:cubicBezTo>
                      <a:cubicBezTo>
                        <a:pt x="57" y="55"/>
                        <a:pt x="57" y="55"/>
                        <a:pt x="57" y="55"/>
                      </a:cubicBezTo>
                      <a:cubicBezTo>
                        <a:pt x="57" y="55"/>
                        <a:pt x="57" y="56"/>
                        <a:pt x="57" y="56"/>
                      </a:cubicBezTo>
                      <a:cubicBezTo>
                        <a:pt x="57" y="56"/>
                        <a:pt x="57" y="56"/>
                        <a:pt x="57" y="55"/>
                      </a:cubicBezTo>
                      <a:cubicBezTo>
                        <a:pt x="56" y="55"/>
                        <a:pt x="57" y="56"/>
                        <a:pt x="57" y="56"/>
                      </a:cubicBezTo>
                      <a:cubicBezTo>
                        <a:pt x="57" y="56"/>
                        <a:pt x="57" y="56"/>
                        <a:pt x="57" y="56"/>
                      </a:cubicBezTo>
                      <a:cubicBezTo>
                        <a:pt x="57" y="56"/>
                        <a:pt x="57" y="56"/>
                        <a:pt x="57" y="56"/>
                      </a:cubicBezTo>
                      <a:cubicBezTo>
                        <a:pt x="57" y="56"/>
                        <a:pt x="57" y="56"/>
                        <a:pt x="57" y="56"/>
                      </a:cubicBezTo>
                      <a:cubicBezTo>
                        <a:pt x="57" y="56"/>
                        <a:pt x="57" y="56"/>
                        <a:pt x="57" y="56"/>
                      </a:cubicBezTo>
                      <a:cubicBezTo>
                        <a:pt x="57" y="56"/>
                        <a:pt x="57" y="56"/>
                        <a:pt x="57" y="56"/>
                      </a:cubicBezTo>
                      <a:cubicBezTo>
                        <a:pt x="57" y="57"/>
                        <a:pt x="57" y="57"/>
                        <a:pt x="57" y="57"/>
                      </a:cubicBezTo>
                      <a:cubicBezTo>
                        <a:pt x="56" y="57"/>
                        <a:pt x="56" y="57"/>
                        <a:pt x="56" y="58"/>
                      </a:cubicBezTo>
                      <a:cubicBezTo>
                        <a:pt x="56" y="58"/>
                        <a:pt x="56" y="58"/>
                        <a:pt x="56" y="58"/>
                      </a:cubicBezTo>
                      <a:cubicBezTo>
                        <a:pt x="56" y="58"/>
                        <a:pt x="56" y="58"/>
                        <a:pt x="55" y="58"/>
                      </a:cubicBezTo>
                      <a:cubicBezTo>
                        <a:pt x="55" y="58"/>
                        <a:pt x="55" y="58"/>
                        <a:pt x="55" y="58"/>
                      </a:cubicBezTo>
                      <a:cubicBezTo>
                        <a:pt x="55" y="58"/>
                        <a:pt x="55" y="58"/>
                        <a:pt x="54" y="58"/>
                      </a:cubicBezTo>
                      <a:cubicBezTo>
                        <a:pt x="55" y="58"/>
                        <a:pt x="55" y="58"/>
                        <a:pt x="55" y="58"/>
                      </a:cubicBezTo>
                      <a:cubicBezTo>
                        <a:pt x="55" y="59"/>
                        <a:pt x="55" y="58"/>
                        <a:pt x="55" y="58"/>
                      </a:cubicBezTo>
                      <a:cubicBezTo>
                        <a:pt x="55" y="59"/>
                        <a:pt x="55" y="59"/>
                        <a:pt x="55" y="59"/>
                      </a:cubicBezTo>
                      <a:cubicBezTo>
                        <a:pt x="55" y="59"/>
                        <a:pt x="55" y="59"/>
                        <a:pt x="55" y="58"/>
                      </a:cubicBezTo>
                      <a:cubicBezTo>
                        <a:pt x="55" y="58"/>
                        <a:pt x="55" y="58"/>
                        <a:pt x="55" y="58"/>
                      </a:cubicBezTo>
                      <a:cubicBezTo>
                        <a:pt x="54" y="58"/>
                        <a:pt x="54" y="59"/>
                        <a:pt x="54" y="59"/>
                      </a:cubicBezTo>
                      <a:cubicBezTo>
                        <a:pt x="55" y="59"/>
                        <a:pt x="55" y="58"/>
                        <a:pt x="55" y="59"/>
                      </a:cubicBezTo>
                      <a:cubicBezTo>
                        <a:pt x="55" y="59"/>
                        <a:pt x="55" y="60"/>
                        <a:pt x="54" y="60"/>
                      </a:cubicBezTo>
                      <a:cubicBezTo>
                        <a:pt x="54" y="60"/>
                        <a:pt x="54" y="60"/>
                        <a:pt x="54" y="60"/>
                      </a:cubicBezTo>
                      <a:cubicBezTo>
                        <a:pt x="54" y="60"/>
                        <a:pt x="54" y="60"/>
                        <a:pt x="54" y="60"/>
                      </a:cubicBezTo>
                      <a:cubicBezTo>
                        <a:pt x="54" y="59"/>
                        <a:pt x="54" y="60"/>
                        <a:pt x="54" y="59"/>
                      </a:cubicBezTo>
                      <a:cubicBezTo>
                        <a:pt x="54" y="59"/>
                        <a:pt x="54" y="59"/>
                        <a:pt x="54" y="59"/>
                      </a:cubicBezTo>
                      <a:cubicBezTo>
                        <a:pt x="55" y="59"/>
                        <a:pt x="54" y="59"/>
                        <a:pt x="54" y="59"/>
                      </a:cubicBezTo>
                      <a:cubicBezTo>
                        <a:pt x="54" y="59"/>
                        <a:pt x="54" y="60"/>
                        <a:pt x="54" y="60"/>
                      </a:cubicBezTo>
                      <a:cubicBezTo>
                        <a:pt x="54" y="60"/>
                        <a:pt x="54" y="60"/>
                        <a:pt x="54" y="60"/>
                      </a:cubicBezTo>
                      <a:cubicBezTo>
                        <a:pt x="54" y="60"/>
                        <a:pt x="54" y="60"/>
                        <a:pt x="54" y="60"/>
                      </a:cubicBezTo>
                      <a:cubicBezTo>
                        <a:pt x="54" y="60"/>
                        <a:pt x="54" y="60"/>
                        <a:pt x="54" y="60"/>
                      </a:cubicBezTo>
                      <a:cubicBezTo>
                        <a:pt x="54" y="60"/>
                        <a:pt x="54" y="60"/>
                        <a:pt x="54" y="60"/>
                      </a:cubicBezTo>
                      <a:cubicBezTo>
                        <a:pt x="54" y="60"/>
                        <a:pt x="54" y="61"/>
                        <a:pt x="54" y="61"/>
                      </a:cubicBezTo>
                      <a:cubicBezTo>
                        <a:pt x="54" y="61"/>
                        <a:pt x="54" y="61"/>
                        <a:pt x="54" y="61"/>
                      </a:cubicBezTo>
                      <a:cubicBezTo>
                        <a:pt x="55" y="61"/>
                        <a:pt x="54" y="61"/>
                        <a:pt x="54" y="61"/>
                      </a:cubicBezTo>
                      <a:cubicBezTo>
                        <a:pt x="54" y="61"/>
                        <a:pt x="54" y="61"/>
                        <a:pt x="54" y="61"/>
                      </a:cubicBezTo>
                      <a:cubicBezTo>
                        <a:pt x="54" y="61"/>
                        <a:pt x="54" y="61"/>
                        <a:pt x="54" y="61"/>
                      </a:cubicBezTo>
                      <a:cubicBezTo>
                        <a:pt x="54" y="61"/>
                        <a:pt x="53" y="61"/>
                        <a:pt x="54" y="62"/>
                      </a:cubicBezTo>
                      <a:cubicBezTo>
                        <a:pt x="54" y="62"/>
                        <a:pt x="53" y="62"/>
                        <a:pt x="53" y="62"/>
                      </a:cubicBezTo>
                      <a:cubicBezTo>
                        <a:pt x="53" y="62"/>
                        <a:pt x="53" y="62"/>
                        <a:pt x="53" y="62"/>
                      </a:cubicBezTo>
                      <a:cubicBezTo>
                        <a:pt x="53" y="62"/>
                        <a:pt x="53" y="62"/>
                        <a:pt x="53" y="62"/>
                      </a:cubicBezTo>
                      <a:cubicBezTo>
                        <a:pt x="52" y="62"/>
                        <a:pt x="53" y="62"/>
                        <a:pt x="53" y="62"/>
                      </a:cubicBezTo>
                      <a:cubicBezTo>
                        <a:pt x="52" y="63"/>
                        <a:pt x="52" y="63"/>
                        <a:pt x="51" y="64"/>
                      </a:cubicBezTo>
                      <a:cubicBezTo>
                        <a:pt x="52" y="64"/>
                        <a:pt x="52" y="63"/>
                        <a:pt x="52" y="64"/>
                      </a:cubicBezTo>
                      <a:cubicBezTo>
                        <a:pt x="52" y="64"/>
                        <a:pt x="52" y="64"/>
                        <a:pt x="51" y="64"/>
                      </a:cubicBezTo>
                      <a:cubicBezTo>
                        <a:pt x="51" y="64"/>
                        <a:pt x="51" y="64"/>
                        <a:pt x="51" y="63"/>
                      </a:cubicBezTo>
                      <a:cubicBezTo>
                        <a:pt x="51" y="64"/>
                        <a:pt x="51" y="63"/>
                        <a:pt x="51" y="63"/>
                      </a:cubicBezTo>
                      <a:cubicBezTo>
                        <a:pt x="51" y="63"/>
                        <a:pt x="51" y="63"/>
                        <a:pt x="51" y="63"/>
                      </a:cubicBezTo>
                      <a:cubicBezTo>
                        <a:pt x="51" y="63"/>
                        <a:pt x="51" y="63"/>
                        <a:pt x="51" y="63"/>
                      </a:cubicBezTo>
                      <a:cubicBezTo>
                        <a:pt x="52" y="63"/>
                        <a:pt x="51" y="63"/>
                        <a:pt x="52" y="63"/>
                      </a:cubicBezTo>
                      <a:cubicBezTo>
                        <a:pt x="52" y="63"/>
                        <a:pt x="51" y="63"/>
                        <a:pt x="51" y="63"/>
                      </a:cubicBezTo>
                      <a:cubicBezTo>
                        <a:pt x="51" y="63"/>
                        <a:pt x="51" y="63"/>
                        <a:pt x="51" y="62"/>
                      </a:cubicBezTo>
                      <a:cubicBezTo>
                        <a:pt x="52" y="63"/>
                        <a:pt x="52" y="62"/>
                        <a:pt x="53" y="61"/>
                      </a:cubicBezTo>
                      <a:cubicBezTo>
                        <a:pt x="52" y="61"/>
                        <a:pt x="52" y="61"/>
                        <a:pt x="52" y="61"/>
                      </a:cubicBezTo>
                      <a:cubicBezTo>
                        <a:pt x="52" y="61"/>
                        <a:pt x="52" y="61"/>
                        <a:pt x="52" y="61"/>
                      </a:cubicBezTo>
                      <a:cubicBezTo>
                        <a:pt x="52" y="61"/>
                        <a:pt x="52" y="61"/>
                        <a:pt x="52" y="61"/>
                      </a:cubicBezTo>
                      <a:cubicBezTo>
                        <a:pt x="52" y="61"/>
                        <a:pt x="52" y="61"/>
                        <a:pt x="52" y="62"/>
                      </a:cubicBezTo>
                      <a:cubicBezTo>
                        <a:pt x="52" y="62"/>
                        <a:pt x="51" y="62"/>
                        <a:pt x="51" y="62"/>
                      </a:cubicBezTo>
                      <a:cubicBezTo>
                        <a:pt x="51" y="62"/>
                        <a:pt x="52" y="62"/>
                        <a:pt x="51" y="61"/>
                      </a:cubicBezTo>
                      <a:cubicBezTo>
                        <a:pt x="51" y="61"/>
                        <a:pt x="51" y="62"/>
                        <a:pt x="51" y="62"/>
                      </a:cubicBezTo>
                      <a:cubicBezTo>
                        <a:pt x="51" y="62"/>
                        <a:pt x="51" y="62"/>
                        <a:pt x="51" y="62"/>
                      </a:cubicBezTo>
                      <a:cubicBezTo>
                        <a:pt x="51" y="62"/>
                        <a:pt x="51" y="62"/>
                        <a:pt x="51" y="62"/>
                      </a:cubicBezTo>
                      <a:cubicBezTo>
                        <a:pt x="51" y="62"/>
                        <a:pt x="51" y="62"/>
                        <a:pt x="51" y="63"/>
                      </a:cubicBezTo>
                      <a:cubicBezTo>
                        <a:pt x="51" y="63"/>
                        <a:pt x="51" y="63"/>
                        <a:pt x="51" y="63"/>
                      </a:cubicBezTo>
                      <a:cubicBezTo>
                        <a:pt x="51" y="63"/>
                        <a:pt x="51" y="63"/>
                        <a:pt x="51" y="62"/>
                      </a:cubicBezTo>
                      <a:cubicBezTo>
                        <a:pt x="50" y="63"/>
                        <a:pt x="51" y="63"/>
                        <a:pt x="50" y="64"/>
                      </a:cubicBezTo>
                      <a:cubicBezTo>
                        <a:pt x="50" y="64"/>
                        <a:pt x="50" y="64"/>
                        <a:pt x="51" y="64"/>
                      </a:cubicBezTo>
                      <a:cubicBezTo>
                        <a:pt x="51" y="64"/>
                        <a:pt x="51" y="64"/>
                        <a:pt x="51" y="64"/>
                      </a:cubicBezTo>
                      <a:cubicBezTo>
                        <a:pt x="51" y="64"/>
                        <a:pt x="51" y="64"/>
                        <a:pt x="51" y="64"/>
                      </a:cubicBezTo>
                      <a:cubicBezTo>
                        <a:pt x="51" y="64"/>
                        <a:pt x="51" y="64"/>
                        <a:pt x="51" y="64"/>
                      </a:cubicBezTo>
                      <a:cubicBezTo>
                        <a:pt x="51" y="64"/>
                        <a:pt x="52" y="65"/>
                        <a:pt x="51" y="65"/>
                      </a:cubicBezTo>
                      <a:cubicBezTo>
                        <a:pt x="52" y="65"/>
                        <a:pt x="52" y="65"/>
                        <a:pt x="52" y="65"/>
                      </a:cubicBezTo>
                      <a:cubicBezTo>
                        <a:pt x="52" y="65"/>
                        <a:pt x="52" y="65"/>
                        <a:pt x="52" y="64"/>
                      </a:cubicBezTo>
                      <a:cubicBezTo>
                        <a:pt x="52" y="65"/>
                        <a:pt x="52" y="64"/>
                        <a:pt x="53" y="65"/>
                      </a:cubicBezTo>
                      <a:cubicBezTo>
                        <a:pt x="52" y="65"/>
                        <a:pt x="52" y="65"/>
                        <a:pt x="52" y="65"/>
                      </a:cubicBezTo>
                      <a:cubicBezTo>
                        <a:pt x="53" y="65"/>
                        <a:pt x="53" y="65"/>
                        <a:pt x="53" y="64"/>
                      </a:cubicBezTo>
                      <a:cubicBezTo>
                        <a:pt x="53" y="64"/>
                        <a:pt x="53" y="65"/>
                        <a:pt x="53" y="65"/>
                      </a:cubicBezTo>
                      <a:cubicBezTo>
                        <a:pt x="53" y="65"/>
                        <a:pt x="53" y="64"/>
                        <a:pt x="53" y="64"/>
                      </a:cubicBezTo>
                      <a:cubicBezTo>
                        <a:pt x="53" y="64"/>
                        <a:pt x="53" y="64"/>
                        <a:pt x="53" y="64"/>
                      </a:cubicBezTo>
                      <a:cubicBezTo>
                        <a:pt x="53" y="64"/>
                        <a:pt x="53" y="64"/>
                        <a:pt x="53" y="64"/>
                      </a:cubicBezTo>
                      <a:cubicBezTo>
                        <a:pt x="53" y="64"/>
                        <a:pt x="53" y="64"/>
                        <a:pt x="53" y="64"/>
                      </a:cubicBezTo>
                      <a:cubicBezTo>
                        <a:pt x="53" y="64"/>
                        <a:pt x="53" y="63"/>
                        <a:pt x="53" y="63"/>
                      </a:cubicBezTo>
                      <a:cubicBezTo>
                        <a:pt x="53" y="63"/>
                        <a:pt x="53" y="63"/>
                        <a:pt x="53" y="64"/>
                      </a:cubicBezTo>
                      <a:cubicBezTo>
                        <a:pt x="53" y="63"/>
                        <a:pt x="53" y="63"/>
                        <a:pt x="53" y="63"/>
                      </a:cubicBezTo>
                      <a:cubicBezTo>
                        <a:pt x="53" y="63"/>
                        <a:pt x="53" y="63"/>
                        <a:pt x="54" y="63"/>
                      </a:cubicBezTo>
                      <a:cubicBezTo>
                        <a:pt x="54" y="63"/>
                        <a:pt x="53" y="63"/>
                        <a:pt x="53" y="63"/>
                      </a:cubicBezTo>
                      <a:cubicBezTo>
                        <a:pt x="54" y="63"/>
                        <a:pt x="54" y="62"/>
                        <a:pt x="54" y="63"/>
                      </a:cubicBezTo>
                      <a:cubicBezTo>
                        <a:pt x="54" y="63"/>
                        <a:pt x="54" y="63"/>
                        <a:pt x="54" y="63"/>
                      </a:cubicBezTo>
                      <a:cubicBezTo>
                        <a:pt x="54" y="63"/>
                        <a:pt x="54" y="63"/>
                        <a:pt x="54" y="63"/>
                      </a:cubicBezTo>
                      <a:cubicBezTo>
                        <a:pt x="54" y="63"/>
                        <a:pt x="54" y="63"/>
                        <a:pt x="54" y="63"/>
                      </a:cubicBezTo>
                      <a:cubicBezTo>
                        <a:pt x="54" y="63"/>
                        <a:pt x="54" y="63"/>
                        <a:pt x="55" y="63"/>
                      </a:cubicBezTo>
                      <a:cubicBezTo>
                        <a:pt x="55" y="63"/>
                        <a:pt x="55" y="63"/>
                        <a:pt x="55" y="63"/>
                      </a:cubicBezTo>
                      <a:cubicBezTo>
                        <a:pt x="55" y="63"/>
                        <a:pt x="55" y="63"/>
                        <a:pt x="55" y="63"/>
                      </a:cubicBezTo>
                      <a:cubicBezTo>
                        <a:pt x="55" y="63"/>
                        <a:pt x="55" y="63"/>
                        <a:pt x="55" y="63"/>
                      </a:cubicBezTo>
                      <a:cubicBezTo>
                        <a:pt x="56" y="63"/>
                        <a:pt x="55" y="63"/>
                        <a:pt x="55" y="64"/>
                      </a:cubicBezTo>
                      <a:cubicBezTo>
                        <a:pt x="55" y="64"/>
                        <a:pt x="55" y="63"/>
                        <a:pt x="55" y="63"/>
                      </a:cubicBezTo>
                      <a:cubicBezTo>
                        <a:pt x="55" y="63"/>
                        <a:pt x="55" y="64"/>
                        <a:pt x="55" y="64"/>
                      </a:cubicBezTo>
                      <a:cubicBezTo>
                        <a:pt x="55" y="64"/>
                        <a:pt x="55" y="64"/>
                        <a:pt x="56" y="64"/>
                      </a:cubicBezTo>
                      <a:cubicBezTo>
                        <a:pt x="56" y="63"/>
                        <a:pt x="56" y="64"/>
                        <a:pt x="56" y="63"/>
                      </a:cubicBezTo>
                      <a:cubicBezTo>
                        <a:pt x="56" y="63"/>
                        <a:pt x="56" y="63"/>
                        <a:pt x="56" y="63"/>
                      </a:cubicBezTo>
                      <a:cubicBezTo>
                        <a:pt x="56" y="63"/>
                        <a:pt x="56" y="63"/>
                        <a:pt x="56" y="63"/>
                      </a:cubicBezTo>
                      <a:cubicBezTo>
                        <a:pt x="56" y="63"/>
                        <a:pt x="55" y="63"/>
                        <a:pt x="56" y="63"/>
                      </a:cubicBezTo>
                      <a:cubicBezTo>
                        <a:pt x="56" y="63"/>
                        <a:pt x="55" y="62"/>
                        <a:pt x="55" y="63"/>
                      </a:cubicBezTo>
                      <a:cubicBezTo>
                        <a:pt x="55" y="62"/>
                        <a:pt x="56" y="62"/>
                        <a:pt x="55" y="62"/>
                      </a:cubicBezTo>
                      <a:cubicBezTo>
                        <a:pt x="55" y="62"/>
                        <a:pt x="55" y="62"/>
                        <a:pt x="55" y="62"/>
                      </a:cubicBezTo>
                      <a:cubicBezTo>
                        <a:pt x="56" y="63"/>
                        <a:pt x="56" y="62"/>
                        <a:pt x="56" y="62"/>
                      </a:cubicBezTo>
                      <a:cubicBezTo>
                        <a:pt x="57" y="62"/>
                        <a:pt x="57" y="61"/>
                        <a:pt x="57" y="61"/>
                      </a:cubicBezTo>
                      <a:cubicBezTo>
                        <a:pt x="57" y="61"/>
                        <a:pt x="57" y="61"/>
                        <a:pt x="57" y="60"/>
                      </a:cubicBezTo>
                      <a:cubicBezTo>
                        <a:pt x="58" y="61"/>
                        <a:pt x="57" y="61"/>
                        <a:pt x="58" y="61"/>
                      </a:cubicBezTo>
                      <a:cubicBezTo>
                        <a:pt x="57" y="61"/>
                        <a:pt x="57" y="61"/>
                        <a:pt x="57" y="61"/>
                      </a:cubicBezTo>
                      <a:cubicBezTo>
                        <a:pt x="57" y="61"/>
                        <a:pt x="57" y="61"/>
                        <a:pt x="57" y="61"/>
                      </a:cubicBezTo>
                      <a:cubicBezTo>
                        <a:pt x="57" y="61"/>
                        <a:pt x="57" y="61"/>
                        <a:pt x="57" y="61"/>
                      </a:cubicBezTo>
                      <a:cubicBezTo>
                        <a:pt x="57" y="61"/>
                        <a:pt x="57" y="61"/>
                        <a:pt x="57" y="62"/>
                      </a:cubicBezTo>
                      <a:cubicBezTo>
                        <a:pt x="57" y="62"/>
                        <a:pt x="57" y="62"/>
                        <a:pt x="57" y="62"/>
                      </a:cubicBezTo>
                      <a:cubicBezTo>
                        <a:pt x="57" y="62"/>
                        <a:pt x="57" y="62"/>
                        <a:pt x="57" y="62"/>
                      </a:cubicBezTo>
                      <a:cubicBezTo>
                        <a:pt x="57" y="62"/>
                        <a:pt x="57" y="62"/>
                        <a:pt x="57" y="62"/>
                      </a:cubicBezTo>
                      <a:cubicBezTo>
                        <a:pt x="57" y="62"/>
                        <a:pt x="57" y="62"/>
                        <a:pt x="57" y="62"/>
                      </a:cubicBezTo>
                      <a:cubicBezTo>
                        <a:pt x="57" y="62"/>
                        <a:pt x="57" y="62"/>
                        <a:pt x="57" y="62"/>
                      </a:cubicBezTo>
                      <a:cubicBezTo>
                        <a:pt x="57" y="62"/>
                        <a:pt x="57" y="62"/>
                        <a:pt x="57" y="62"/>
                      </a:cubicBezTo>
                      <a:cubicBezTo>
                        <a:pt x="57" y="62"/>
                        <a:pt x="57" y="62"/>
                        <a:pt x="57" y="62"/>
                      </a:cubicBezTo>
                      <a:cubicBezTo>
                        <a:pt x="57" y="62"/>
                        <a:pt x="57" y="62"/>
                        <a:pt x="57" y="63"/>
                      </a:cubicBezTo>
                      <a:cubicBezTo>
                        <a:pt x="57" y="63"/>
                        <a:pt x="57" y="63"/>
                        <a:pt x="57" y="63"/>
                      </a:cubicBezTo>
                      <a:cubicBezTo>
                        <a:pt x="57" y="63"/>
                        <a:pt x="57" y="63"/>
                        <a:pt x="57" y="63"/>
                      </a:cubicBezTo>
                      <a:cubicBezTo>
                        <a:pt x="57" y="63"/>
                        <a:pt x="57" y="63"/>
                        <a:pt x="57" y="63"/>
                      </a:cubicBezTo>
                      <a:cubicBezTo>
                        <a:pt x="57" y="63"/>
                        <a:pt x="57" y="63"/>
                        <a:pt x="57" y="62"/>
                      </a:cubicBezTo>
                      <a:cubicBezTo>
                        <a:pt x="58" y="63"/>
                        <a:pt x="57" y="63"/>
                        <a:pt x="57" y="63"/>
                      </a:cubicBezTo>
                      <a:cubicBezTo>
                        <a:pt x="57" y="63"/>
                        <a:pt x="58" y="63"/>
                        <a:pt x="58" y="63"/>
                      </a:cubicBezTo>
                      <a:cubicBezTo>
                        <a:pt x="57" y="63"/>
                        <a:pt x="58" y="63"/>
                        <a:pt x="57" y="62"/>
                      </a:cubicBezTo>
                      <a:cubicBezTo>
                        <a:pt x="58" y="62"/>
                        <a:pt x="58" y="62"/>
                        <a:pt x="58" y="62"/>
                      </a:cubicBezTo>
                      <a:cubicBezTo>
                        <a:pt x="58" y="62"/>
                        <a:pt x="58" y="62"/>
                        <a:pt x="58" y="62"/>
                      </a:cubicBezTo>
                      <a:cubicBezTo>
                        <a:pt x="58" y="62"/>
                        <a:pt x="58" y="62"/>
                        <a:pt x="58" y="62"/>
                      </a:cubicBezTo>
                      <a:cubicBezTo>
                        <a:pt x="58" y="62"/>
                        <a:pt x="58" y="62"/>
                        <a:pt x="58" y="62"/>
                      </a:cubicBezTo>
                      <a:cubicBezTo>
                        <a:pt x="58" y="62"/>
                        <a:pt x="58" y="62"/>
                        <a:pt x="58" y="62"/>
                      </a:cubicBezTo>
                      <a:cubicBezTo>
                        <a:pt x="58" y="62"/>
                        <a:pt x="59" y="62"/>
                        <a:pt x="58" y="62"/>
                      </a:cubicBezTo>
                      <a:cubicBezTo>
                        <a:pt x="59" y="62"/>
                        <a:pt x="59" y="62"/>
                        <a:pt x="59" y="62"/>
                      </a:cubicBezTo>
                      <a:cubicBezTo>
                        <a:pt x="59" y="62"/>
                        <a:pt x="59" y="62"/>
                        <a:pt x="59" y="62"/>
                      </a:cubicBezTo>
                      <a:cubicBezTo>
                        <a:pt x="59" y="62"/>
                        <a:pt x="59" y="63"/>
                        <a:pt x="59" y="63"/>
                      </a:cubicBezTo>
                      <a:cubicBezTo>
                        <a:pt x="60" y="63"/>
                        <a:pt x="59" y="63"/>
                        <a:pt x="60" y="62"/>
                      </a:cubicBezTo>
                      <a:cubicBezTo>
                        <a:pt x="60" y="63"/>
                        <a:pt x="59" y="63"/>
                        <a:pt x="59" y="64"/>
                      </a:cubicBezTo>
                      <a:cubicBezTo>
                        <a:pt x="59" y="64"/>
                        <a:pt x="59" y="64"/>
                        <a:pt x="59" y="64"/>
                      </a:cubicBezTo>
                      <a:cubicBezTo>
                        <a:pt x="59" y="64"/>
                        <a:pt x="59" y="65"/>
                        <a:pt x="59" y="65"/>
                      </a:cubicBezTo>
                      <a:cubicBezTo>
                        <a:pt x="59" y="65"/>
                        <a:pt x="58" y="65"/>
                        <a:pt x="58" y="65"/>
                      </a:cubicBezTo>
                      <a:cubicBezTo>
                        <a:pt x="58" y="65"/>
                        <a:pt x="58" y="65"/>
                        <a:pt x="58" y="65"/>
                      </a:cubicBezTo>
                      <a:cubicBezTo>
                        <a:pt x="58" y="65"/>
                        <a:pt x="58" y="64"/>
                        <a:pt x="58" y="64"/>
                      </a:cubicBezTo>
                      <a:cubicBezTo>
                        <a:pt x="58" y="64"/>
                        <a:pt x="58" y="64"/>
                        <a:pt x="58" y="65"/>
                      </a:cubicBezTo>
                      <a:cubicBezTo>
                        <a:pt x="58" y="65"/>
                        <a:pt x="58" y="64"/>
                        <a:pt x="58" y="64"/>
                      </a:cubicBezTo>
                      <a:cubicBezTo>
                        <a:pt x="58" y="65"/>
                        <a:pt x="58" y="65"/>
                        <a:pt x="57" y="65"/>
                      </a:cubicBezTo>
                      <a:cubicBezTo>
                        <a:pt x="57" y="65"/>
                        <a:pt x="57" y="65"/>
                        <a:pt x="57" y="65"/>
                      </a:cubicBezTo>
                      <a:cubicBezTo>
                        <a:pt x="57" y="65"/>
                        <a:pt x="56" y="65"/>
                        <a:pt x="56" y="66"/>
                      </a:cubicBezTo>
                      <a:cubicBezTo>
                        <a:pt x="56" y="66"/>
                        <a:pt x="57" y="66"/>
                        <a:pt x="56" y="66"/>
                      </a:cubicBezTo>
                      <a:cubicBezTo>
                        <a:pt x="57" y="66"/>
                        <a:pt x="57" y="66"/>
                        <a:pt x="57" y="66"/>
                      </a:cubicBezTo>
                      <a:cubicBezTo>
                        <a:pt x="57" y="66"/>
                        <a:pt x="57" y="66"/>
                        <a:pt x="57" y="66"/>
                      </a:cubicBezTo>
                      <a:cubicBezTo>
                        <a:pt x="56" y="66"/>
                        <a:pt x="57" y="66"/>
                        <a:pt x="57" y="66"/>
                      </a:cubicBezTo>
                      <a:cubicBezTo>
                        <a:pt x="57" y="66"/>
                        <a:pt x="57" y="66"/>
                        <a:pt x="56" y="66"/>
                      </a:cubicBezTo>
                      <a:cubicBezTo>
                        <a:pt x="56" y="66"/>
                        <a:pt x="56" y="66"/>
                        <a:pt x="56" y="66"/>
                      </a:cubicBezTo>
                      <a:cubicBezTo>
                        <a:pt x="56" y="66"/>
                        <a:pt x="56" y="66"/>
                        <a:pt x="56" y="66"/>
                      </a:cubicBezTo>
                      <a:cubicBezTo>
                        <a:pt x="56" y="66"/>
                        <a:pt x="56" y="65"/>
                        <a:pt x="56" y="65"/>
                      </a:cubicBezTo>
                      <a:cubicBezTo>
                        <a:pt x="57" y="65"/>
                        <a:pt x="56" y="64"/>
                        <a:pt x="56" y="64"/>
                      </a:cubicBezTo>
                      <a:cubicBezTo>
                        <a:pt x="56" y="64"/>
                        <a:pt x="56" y="65"/>
                        <a:pt x="56" y="65"/>
                      </a:cubicBezTo>
                      <a:cubicBezTo>
                        <a:pt x="56" y="64"/>
                        <a:pt x="56" y="64"/>
                        <a:pt x="56" y="64"/>
                      </a:cubicBezTo>
                      <a:cubicBezTo>
                        <a:pt x="56" y="64"/>
                        <a:pt x="56" y="64"/>
                        <a:pt x="56" y="64"/>
                      </a:cubicBezTo>
                      <a:cubicBezTo>
                        <a:pt x="56" y="64"/>
                        <a:pt x="56" y="64"/>
                        <a:pt x="55" y="64"/>
                      </a:cubicBezTo>
                      <a:cubicBezTo>
                        <a:pt x="55" y="64"/>
                        <a:pt x="55" y="64"/>
                        <a:pt x="55" y="64"/>
                      </a:cubicBezTo>
                      <a:cubicBezTo>
                        <a:pt x="55" y="64"/>
                        <a:pt x="55" y="64"/>
                        <a:pt x="55" y="64"/>
                      </a:cubicBezTo>
                      <a:cubicBezTo>
                        <a:pt x="55" y="64"/>
                        <a:pt x="55" y="64"/>
                        <a:pt x="55" y="64"/>
                      </a:cubicBezTo>
                      <a:cubicBezTo>
                        <a:pt x="55" y="64"/>
                        <a:pt x="55" y="64"/>
                        <a:pt x="56" y="65"/>
                      </a:cubicBezTo>
                      <a:cubicBezTo>
                        <a:pt x="56" y="65"/>
                        <a:pt x="55" y="64"/>
                        <a:pt x="55" y="65"/>
                      </a:cubicBezTo>
                      <a:cubicBezTo>
                        <a:pt x="55" y="64"/>
                        <a:pt x="55" y="64"/>
                        <a:pt x="55" y="64"/>
                      </a:cubicBezTo>
                      <a:cubicBezTo>
                        <a:pt x="55" y="64"/>
                        <a:pt x="55" y="64"/>
                        <a:pt x="55" y="65"/>
                      </a:cubicBezTo>
                      <a:cubicBezTo>
                        <a:pt x="55" y="65"/>
                        <a:pt x="55" y="65"/>
                        <a:pt x="56" y="65"/>
                      </a:cubicBezTo>
                      <a:cubicBezTo>
                        <a:pt x="56" y="65"/>
                        <a:pt x="56" y="65"/>
                        <a:pt x="56" y="65"/>
                      </a:cubicBezTo>
                      <a:cubicBezTo>
                        <a:pt x="56" y="65"/>
                        <a:pt x="56" y="65"/>
                        <a:pt x="55" y="65"/>
                      </a:cubicBezTo>
                      <a:cubicBezTo>
                        <a:pt x="55" y="65"/>
                        <a:pt x="55" y="65"/>
                        <a:pt x="55" y="66"/>
                      </a:cubicBezTo>
                      <a:cubicBezTo>
                        <a:pt x="55" y="66"/>
                        <a:pt x="55" y="65"/>
                        <a:pt x="55" y="65"/>
                      </a:cubicBezTo>
                      <a:cubicBezTo>
                        <a:pt x="55" y="65"/>
                        <a:pt x="55" y="66"/>
                        <a:pt x="55" y="66"/>
                      </a:cubicBezTo>
                      <a:cubicBezTo>
                        <a:pt x="55" y="66"/>
                        <a:pt x="55" y="66"/>
                        <a:pt x="55" y="66"/>
                      </a:cubicBezTo>
                      <a:cubicBezTo>
                        <a:pt x="56" y="66"/>
                        <a:pt x="55" y="67"/>
                        <a:pt x="55" y="67"/>
                      </a:cubicBezTo>
                      <a:cubicBezTo>
                        <a:pt x="55" y="67"/>
                        <a:pt x="54" y="68"/>
                        <a:pt x="54" y="68"/>
                      </a:cubicBezTo>
                      <a:cubicBezTo>
                        <a:pt x="54" y="67"/>
                        <a:pt x="54" y="68"/>
                        <a:pt x="54" y="67"/>
                      </a:cubicBezTo>
                      <a:cubicBezTo>
                        <a:pt x="54" y="67"/>
                        <a:pt x="54" y="67"/>
                        <a:pt x="54" y="67"/>
                      </a:cubicBezTo>
                      <a:cubicBezTo>
                        <a:pt x="54" y="67"/>
                        <a:pt x="54" y="67"/>
                        <a:pt x="54" y="67"/>
                      </a:cubicBezTo>
                      <a:cubicBezTo>
                        <a:pt x="54" y="67"/>
                        <a:pt x="54" y="67"/>
                        <a:pt x="54" y="67"/>
                      </a:cubicBezTo>
                      <a:cubicBezTo>
                        <a:pt x="54" y="67"/>
                        <a:pt x="54" y="67"/>
                        <a:pt x="54" y="67"/>
                      </a:cubicBezTo>
                      <a:cubicBezTo>
                        <a:pt x="53" y="67"/>
                        <a:pt x="53" y="67"/>
                        <a:pt x="53" y="67"/>
                      </a:cubicBezTo>
                      <a:cubicBezTo>
                        <a:pt x="54" y="67"/>
                        <a:pt x="54" y="67"/>
                        <a:pt x="54" y="67"/>
                      </a:cubicBezTo>
                      <a:cubicBezTo>
                        <a:pt x="55" y="67"/>
                        <a:pt x="54" y="67"/>
                        <a:pt x="54" y="67"/>
                      </a:cubicBezTo>
                      <a:cubicBezTo>
                        <a:pt x="55" y="67"/>
                        <a:pt x="54" y="66"/>
                        <a:pt x="55" y="66"/>
                      </a:cubicBezTo>
                      <a:cubicBezTo>
                        <a:pt x="55" y="66"/>
                        <a:pt x="55" y="66"/>
                        <a:pt x="55" y="65"/>
                      </a:cubicBezTo>
                      <a:cubicBezTo>
                        <a:pt x="55" y="65"/>
                        <a:pt x="55" y="65"/>
                        <a:pt x="54" y="65"/>
                      </a:cubicBezTo>
                      <a:cubicBezTo>
                        <a:pt x="55" y="65"/>
                        <a:pt x="54" y="66"/>
                        <a:pt x="55" y="66"/>
                      </a:cubicBezTo>
                      <a:cubicBezTo>
                        <a:pt x="55" y="66"/>
                        <a:pt x="55" y="66"/>
                        <a:pt x="55" y="66"/>
                      </a:cubicBezTo>
                      <a:cubicBezTo>
                        <a:pt x="54" y="66"/>
                        <a:pt x="54" y="66"/>
                        <a:pt x="54" y="66"/>
                      </a:cubicBezTo>
                      <a:cubicBezTo>
                        <a:pt x="54" y="66"/>
                        <a:pt x="54" y="66"/>
                        <a:pt x="54" y="66"/>
                      </a:cubicBezTo>
                      <a:cubicBezTo>
                        <a:pt x="53" y="66"/>
                        <a:pt x="53" y="66"/>
                        <a:pt x="53" y="66"/>
                      </a:cubicBezTo>
                      <a:cubicBezTo>
                        <a:pt x="54" y="66"/>
                        <a:pt x="54" y="66"/>
                        <a:pt x="54" y="66"/>
                      </a:cubicBezTo>
                      <a:cubicBezTo>
                        <a:pt x="53" y="66"/>
                        <a:pt x="53" y="66"/>
                        <a:pt x="53" y="67"/>
                      </a:cubicBezTo>
                      <a:cubicBezTo>
                        <a:pt x="53" y="67"/>
                        <a:pt x="53" y="66"/>
                        <a:pt x="53" y="66"/>
                      </a:cubicBezTo>
                      <a:cubicBezTo>
                        <a:pt x="53" y="66"/>
                        <a:pt x="53" y="67"/>
                        <a:pt x="53" y="67"/>
                      </a:cubicBezTo>
                      <a:cubicBezTo>
                        <a:pt x="53" y="67"/>
                        <a:pt x="53" y="67"/>
                        <a:pt x="53" y="67"/>
                      </a:cubicBezTo>
                      <a:cubicBezTo>
                        <a:pt x="53" y="67"/>
                        <a:pt x="53" y="67"/>
                        <a:pt x="53" y="67"/>
                      </a:cubicBezTo>
                      <a:cubicBezTo>
                        <a:pt x="53" y="67"/>
                        <a:pt x="53" y="67"/>
                        <a:pt x="53" y="67"/>
                      </a:cubicBezTo>
                      <a:cubicBezTo>
                        <a:pt x="53" y="67"/>
                        <a:pt x="52" y="67"/>
                        <a:pt x="52" y="67"/>
                      </a:cubicBezTo>
                      <a:cubicBezTo>
                        <a:pt x="52" y="66"/>
                        <a:pt x="53" y="66"/>
                        <a:pt x="53" y="66"/>
                      </a:cubicBezTo>
                      <a:cubicBezTo>
                        <a:pt x="53" y="66"/>
                        <a:pt x="53" y="66"/>
                        <a:pt x="53" y="66"/>
                      </a:cubicBezTo>
                      <a:cubicBezTo>
                        <a:pt x="53" y="65"/>
                        <a:pt x="53" y="65"/>
                        <a:pt x="53" y="65"/>
                      </a:cubicBezTo>
                      <a:cubicBezTo>
                        <a:pt x="53" y="65"/>
                        <a:pt x="53" y="65"/>
                        <a:pt x="53" y="65"/>
                      </a:cubicBezTo>
                      <a:cubicBezTo>
                        <a:pt x="53" y="65"/>
                        <a:pt x="53" y="65"/>
                        <a:pt x="53" y="65"/>
                      </a:cubicBezTo>
                      <a:cubicBezTo>
                        <a:pt x="53" y="65"/>
                        <a:pt x="52" y="66"/>
                        <a:pt x="52" y="66"/>
                      </a:cubicBezTo>
                      <a:cubicBezTo>
                        <a:pt x="52" y="67"/>
                        <a:pt x="52" y="66"/>
                        <a:pt x="52" y="66"/>
                      </a:cubicBezTo>
                      <a:cubicBezTo>
                        <a:pt x="52" y="66"/>
                        <a:pt x="51" y="66"/>
                        <a:pt x="51" y="66"/>
                      </a:cubicBezTo>
                      <a:cubicBezTo>
                        <a:pt x="51" y="66"/>
                        <a:pt x="51" y="66"/>
                        <a:pt x="51" y="66"/>
                      </a:cubicBezTo>
                      <a:cubicBezTo>
                        <a:pt x="51" y="66"/>
                        <a:pt x="51" y="66"/>
                        <a:pt x="51" y="66"/>
                      </a:cubicBezTo>
                      <a:cubicBezTo>
                        <a:pt x="51" y="67"/>
                        <a:pt x="51" y="67"/>
                        <a:pt x="51" y="67"/>
                      </a:cubicBezTo>
                      <a:cubicBezTo>
                        <a:pt x="51" y="67"/>
                        <a:pt x="51" y="67"/>
                        <a:pt x="51" y="67"/>
                      </a:cubicBezTo>
                      <a:cubicBezTo>
                        <a:pt x="51" y="67"/>
                        <a:pt x="51" y="67"/>
                        <a:pt x="51" y="67"/>
                      </a:cubicBezTo>
                      <a:cubicBezTo>
                        <a:pt x="51" y="67"/>
                        <a:pt x="51" y="67"/>
                        <a:pt x="50" y="67"/>
                      </a:cubicBezTo>
                      <a:cubicBezTo>
                        <a:pt x="50" y="67"/>
                        <a:pt x="50" y="67"/>
                        <a:pt x="50" y="67"/>
                      </a:cubicBezTo>
                      <a:cubicBezTo>
                        <a:pt x="50" y="67"/>
                        <a:pt x="50" y="67"/>
                        <a:pt x="50" y="67"/>
                      </a:cubicBezTo>
                      <a:cubicBezTo>
                        <a:pt x="50" y="67"/>
                        <a:pt x="50" y="67"/>
                        <a:pt x="50" y="67"/>
                      </a:cubicBezTo>
                      <a:cubicBezTo>
                        <a:pt x="50" y="67"/>
                        <a:pt x="50" y="67"/>
                        <a:pt x="50" y="68"/>
                      </a:cubicBezTo>
                      <a:cubicBezTo>
                        <a:pt x="50" y="68"/>
                        <a:pt x="50" y="68"/>
                        <a:pt x="50" y="68"/>
                      </a:cubicBezTo>
                      <a:cubicBezTo>
                        <a:pt x="50" y="68"/>
                        <a:pt x="50" y="68"/>
                        <a:pt x="49" y="68"/>
                      </a:cubicBezTo>
                      <a:cubicBezTo>
                        <a:pt x="49" y="68"/>
                        <a:pt x="50" y="68"/>
                        <a:pt x="50" y="68"/>
                      </a:cubicBezTo>
                      <a:cubicBezTo>
                        <a:pt x="50" y="67"/>
                        <a:pt x="50" y="68"/>
                        <a:pt x="49" y="67"/>
                      </a:cubicBezTo>
                      <a:cubicBezTo>
                        <a:pt x="49" y="67"/>
                        <a:pt x="49" y="67"/>
                        <a:pt x="50" y="67"/>
                      </a:cubicBezTo>
                      <a:cubicBezTo>
                        <a:pt x="49" y="67"/>
                        <a:pt x="49" y="67"/>
                        <a:pt x="49" y="67"/>
                      </a:cubicBezTo>
                      <a:cubicBezTo>
                        <a:pt x="49" y="66"/>
                        <a:pt x="49" y="67"/>
                        <a:pt x="49" y="66"/>
                      </a:cubicBezTo>
                      <a:cubicBezTo>
                        <a:pt x="49" y="66"/>
                        <a:pt x="49" y="66"/>
                        <a:pt x="49" y="66"/>
                      </a:cubicBezTo>
                      <a:cubicBezTo>
                        <a:pt x="49" y="66"/>
                        <a:pt x="50" y="66"/>
                        <a:pt x="49" y="66"/>
                      </a:cubicBezTo>
                      <a:cubicBezTo>
                        <a:pt x="50" y="66"/>
                        <a:pt x="50" y="66"/>
                        <a:pt x="49" y="66"/>
                      </a:cubicBezTo>
                      <a:cubicBezTo>
                        <a:pt x="49" y="66"/>
                        <a:pt x="49" y="66"/>
                        <a:pt x="49" y="65"/>
                      </a:cubicBezTo>
                      <a:cubicBezTo>
                        <a:pt x="49" y="66"/>
                        <a:pt x="48" y="66"/>
                        <a:pt x="48" y="66"/>
                      </a:cubicBezTo>
                      <a:cubicBezTo>
                        <a:pt x="48" y="66"/>
                        <a:pt x="49" y="66"/>
                        <a:pt x="49" y="66"/>
                      </a:cubicBezTo>
                      <a:cubicBezTo>
                        <a:pt x="49" y="66"/>
                        <a:pt x="49" y="66"/>
                        <a:pt x="49" y="66"/>
                      </a:cubicBezTo>
                      <a:cubicBezTo>
                        <a:pt x="49" y="66"/>
                        <a:pt x="49" y="66"/>
                        <a:pt x="48" y="66"/>
                      </a:cubicBezTo>
                      <a:cubicBezTo>
                        <a:pt x="48" y="66"/>
                        <a:pt x="49" y="66"/>
                        <a:pt x="49" y="66"/>
                      </a:cubicBezTo>
                      <a:cubicBezTo>
                        <a:pt x="48" y="66"/>
                        <a:pt x="48" y="66"/>
                        <a:pt x="48" y="66"/>
                      </a:cubicBezTo>
                      <a:cubicBezTo>
                        <a:pt x="48" y="66"/>
                        <a:pt x="47" y="66"/>
                        <a:pt x="47" y="66"/>
                      </a:cubicBezTo>
                      <a:cubicBezTo>
                        <a:pt x="47" y="66"/>
                        <a:pt x="47" y="66"/>
                        <a:pt x="47" y="66"/>
                      </a:cubicBezTo>
                      <a:cubicBezTo>
                        <a:pt x="48" y="66"/>
                        <a:pt x="48" y="66"/>
                        <a:pt x="48" y="66"/>
                      </a:cubicBezTo>
                      <a:cubicBezTo>
                        <a:pt x="47" y="66"/>
                        <a:pt x="47" y="65"/>
                        <a:pt x="47" y="66"/>
                      </a:cubicBezTo>
                      <a:cubicBezTo>
                        <a:pt x="47" y="66"/>
                        <a:pt x="47" y="67"/>
                        <a:pt x="48" y="67"/>
                      </a:cubicBezTo>
                      <a:cubicBezTo>
                        <a:pt x="48" y="67"/>
                        <a:pt x="48" y="67"/>
                        <a:pt x="48" y="67"/>
                      </a:cubicBezTo>
                      <a:cubicBezTo>
                        <a:pt x="47" y="67"/>
                        <a:pt x="47" y="67"/>
                        <a:pt x="47" y="66"/>
                      </a:cubicBezTo>
                      <a:cubicBezTo>
                        <a:pt x="47" y="66"/>
                        <a:pt x="46" y="66"/>
                        <a:pt x="46" y="66"/>
                      </a:cubicBezTo>
                      <a:cubicBezTo>
                        <a:pt x="46" y="66"/>
                        <a:pt x="47" y="67"/>
                        <a:pt x="47" y="66"/>
                      </a:cubicBezTo>
                      <a:cubicBezTo>
                        <a:pt x="47" y="67"/>
                        <a:pt x="47" y="67"/>
                        <a:pt x="47" y="67"/>
                      </a:cubicBezTo>
                      <a:cubicBezTo>
                        <a:pt x="47" y="67"/>
                        <a:pt x="47" y="67"/>
                        <a:pt x="46" y="66"/>
                      </a:cubicBezTo>
                      <a:cubicBezTo>
                        <a:pt x="46" y="67"/>
                        <a:pt x="46" y="67"/>
                        <a:pt x="46" y="67"/>
                      </a:cubicBezTo>
                      <a:cubicBezTo>
                        <a:pt x="46" y="67"/>
                        <a:pt x="46" y="67"/>
                        <a:pt x="47" y="67"/>
                      </a:cubicBezTo>
                      <a:cubicBezTo>
                        <a:pt x="47" y="67"/>
                        <a:pt x="46" y="67"/>
                        <a:pt x="46" y="67"/>
                      </a:cubicBezTo>
                      <a:cubicBezTo>
                        <a:pt x="46" y="67"/>
                        <a:pt x="46" y="67"/>
                        <a:pt x="47" y="68"/>
                      </a:cubicBezTo>
                      <a:cubicBezTo>
                        <a:pt x="46" y="68"/>
                        <a:pt x="46" y="68"/>
                        <a:pt x="46" y="67"/>
                      </a:cubicBezTo>
                      <a:cubicBezTo>
                        <a:pt x="46" y="68"/>
                        <a:pt x="46" y="68"/>
                        <a:pt x="46" y="68"/>
                      </a:cubicBezTo>
                      <a:cubicBezTo>
                        <a:pt x="46" y="68"/>
                        <a:pt x="46" y="67"/>
                        <a:pt x="46" y="67"/>
                      </a:cubicBezTo>
                      <a:cubicBezTo>
                        <a:pt x="46" y="67"/>
                        <a:pt x="46" y="68"/>
                        <a:pt x="45" y="68"/>
                      </a:cubicBezTo>
                      <a:cubicBezTo>
                        <a:pt x="46" y="68"/>
                        <a:pt x="46" y="68"/>
                        <a:pt x="46" y="68"/>
                      </a:cubicBezTo>
                      <a:cubicBezTo>
                        <a:pt x="46" y="68"/>
                        <a:pt x="46" y="68"/>
                        <a:pt x="46" y="68"/>
                      </a:cubicBezTo>
                      <a:cubicBezTo>
                        <a:pt x="46" y="68"/>
                        <a:pt x="46" y="68"/>
                        <a:pt x="46" y="68"/>
                      </a:cubicBezTo>
                      <a:cubicBezTo>
                        <a:pt x="46" y="68"/>
                        <a:pt x="46" y="68"/>
                        <a:pt x="46" y="68"/>
                      </a:cubicBezTo>
                      <a:cubicBezTo>
                        <a:pt x="46" y="68"/>
                        <a:pt x="46" y="68"/>
                        <a:pt x="46" y="68"/>
                      </a:cubicBezTo>
                      <a:cubicBezTo>
                        <a:pt x="46" y="69"/>
                        <a:pt x="46" y="68"/>
                        <a:pt x="47" y="69"/>
                      </a:cubicBezTo>
                      <a:cubicBezTo>
                        <a:pt x="46" y="69"/>
                        <a:pt x="46" y="69"/>
                        <a:pt x="46" y="69"/>
                      </a:cubicBezTo>
                      <a:cubicBezTo>
                        <a:pt x="46" y="69"/>
                        <a:pt x="46" y="69"/>
                        <a:pt x="46" y="69"/>
                      </a:cubicBezTo>
                      <a:cubicBezTo>
                        <a:pt x="46" y="69"/>
                        <a:pt x="46" y="69"/>
                        <a:pt x="46" y="70"/>
                      </a:cubicBezTo>
                      <a:cubicBezTo>
                        <a:pt x="46" y="70"/>
                        <a:pt x="45" y="70"/>
                        <a:pt x="45" y="70"/>
                      </a:cubicBezTo>
                      <a:cubicBezTo>
                        <a:pt x="45" y="70"/>
                        <a:pt x="45" y="70"/>
                        <a:pt x="45" y="70"/>
                      </a:cubicBezTo>
                      <a:cubicBezTo>
                        <a:pt x="45" y="70"/>
                        <a:pt x="45" y="70"/>
                        <a:pt x="45" y="70"/>
                      </a:cubicBezTo>
                      <a:cubicBezTo>
                        <a:pt x="45" y="70"/>
                        <a:pt x="45" y="70"/>
                        <a:pt x="45" y="69"/>
                      </a:cubicBezTo>
                      <a:cubicBezTo>
                        <a:pt x="45" y="70"/>
                        <a:pt x="46" y="70"/>
                        <a:pt x="46" y="70"/>
                      </a:cubicBezTo>
                      <a:cubicBezTo>
                        <a:pt x="45" y="70"/>
                        <a:pt x="45" y="69"/>
                        <a:pt x="45" y="69"/>
                      </a:cubicBezTo>
                      <a:cubicBezTo>
                        <a:pt x="45" y="69"/>
                        <a:pt x="45" y="68"/>
                        <a:pt x="46" y="69"/>
                      </a:cubicBezTo>
                      <a:cubicBezTo>
                        <a:pt x="46" y="68"/>
                        <a:pt x="46" y="68"/>
                        <a:pt x="46" y="68"/>
                      </a:cubicBezTo>
                      <a:cubicBezTo>
                        <a:pt x="45" y="68"/>
                        <a:pt x="45" y="68"/>
                        <a:pt x="45" y="68"/>
                      </a:cubicBezTo>
                      <a:cubicBezTo>
                        <a:pt x="45" y="68"/>
                        <a:pt x="45" y="68"/>
                        <a:pt x="45" y="68"/>
                      </a:cubicBezTo>
                      <a:cubicBezTo>
                        <a:pt x="45" y="68"/>
                        <a:pt x="45" y="68"/>
                        <a:pt x="45" y="68"/>
                      </a:cubicBezTo>
                      <a:cubicBezTo>
                        <a:pt x="45" y="68"/>
                        <a:pt x="44" y="68"/>
                        <a:pt x="44" y="68"/>
                      </a:cubicBezTo>
                      <a:cubicBezTo>
                        <a:pt x="44" y="68"/>
                        <a:pt x="44" y="68"/>
                        <a:pt x="44" y="68"/>
                      </a:cubicBezTo>
                      <a:cubicBezTo>
                        <a:pt x="45" y="69"/>
                        <a:pt x="44" y="69"/>
                        <a:pt x="44" y="68"/>
                      </a:cubicBezTo>
                      <a:cubicBezTo>
                        <a:pt x="44" y="69"/>
                        <a:pt x="44" y="69"/>
                        <a:pt x="45" y="70"/>
                      </a:cubicBezTo>
                      <a:cubicBezTo>
                        <a:pt x="44" y="69"/>
                        <a:pt x="44" y="69"/>
                        <a:pt x="44" y="69"/>
                      </a:cubicBezTo>
                      <a:cubicBezTo>
                        <a:pt x="43" y="69"/>
                        <a:pt x="44" y="69"/>
                        <a:pt x="44" y="69"/>
                      </a:cubicBezTo>
                      <a:cubicBezTo>
                        <a:pt x="43" y="69"/>
                        <a:pt x="43" y="69"/>
                        <a:pt x="43" y="69"/>
                      </a:cubicBezTo>
                      <a:cubicBezTo>
                        <a:pt x="43" y="69"/>
                        <a:pt x="43" y="70"/>
                        <a:pt x="44" y="70"/>
                      </a:cubicBezTo>
                      <a:cubicBezTo>
                        <a:pt x="43" y="70"/>
                        <a:pt x="44" y="70"/>
                        <a:pt x="44" y="71"/>
                      </a:cubicBezTo>
                      <a:cubicBezTo>
                        <a:pt x="43" y="70"/>
                        <a:pt x="43" y="70"/>
                        <a:pt x="43" y="70"/>
                      </a:cubicBezTo>
                      <a:cubicBezTo>
                        <a:pt x="43" y="70"/>
                        <a:pt x="43" y="70"/>
                        <a:pt x="43" y="70"/>
                      </a:cubicBezTo>
                      <a:cubicBezTo>
                        <a:pt x="43" y="70"/>
                        <a:pt x="43" y="70"/>
                        <a:pt x="43" y="71"/>
                      </a:cubicBezTo>
                      <a:cubicBezTo>
                        <a:pt x="43" y="71"/>
                        <a:pt x="44" y="71"/>
                        <a:pt x="44" y="71"/>
                      </a:cubicBezTo>
                      <a:cubicBezTo>
                        <a:pt x="44" y="71"/>
                        <a:pt x="44" y="71"/>
                        <a:pt x="44" y="71"/>
                      </a:cubicBezTo>
                      <a:cubicBezTo>
                        <a:pt x="45" y="71"/>
                        <a:pt x="45" y="72"/>
                        <a:pt x="45" y="71"/>
                      </a:cubicBezTo>
                      <a:cubicBezTo>
                        <a:pt x="45" y="72"/>
                        <a:pt x="45" y="72"/>
                        <a:pt x="45" y="72"/>
                      </a:cubicBezTo>
                      <a:cubicBezTo>
                        <a:pt x="45" y="72"/>
                        <a:pt x="45" y="72"/>
                        <a:pt x="44" y="72"/>
                      </a:cubicBezTo>
                      <a:cubicBezTo>
                        <a:pt x="44" y="72"/>
                        <a:pt x="45" y="72"/>
                        <a:pt x="45" y="72"/>
                      </a:cubicBezTo>
                      <a:cubicBezTo>
                        <a:pt x="44" y="72"/>
                        <a:pt x="44" y="72"/>
                        <a:pt x="44" y="72"/>
                      </a:cubicBezTo>
                      <a:cubicBezTo>
                        <a:pt x="44" y="71"/>
                        <a:pt x="44" y="72"/>
                        <a:pt x="44" y="72"/>
                      </a:cubicBezTo>
                      <a:cubicBezTo>
                        <a:pt x="44" y="72"/>
                        <a:pt x="44" y="72"/>
                        <a:pt x="44" y="72"/>
                      </a:cubicBezTo>
                      <a:cubicBezTo>
                        <a:pt x="44" y="72"/>
                        <a:pt x="44" y="71"/>
                        <a:pt x="44" y="71"/>
                      </a:cubicBezTo>
                      <a:cubicBezTo>
                        <a:pt x="44" y="71"/>
                        <a:pt x="44" y="71"/>
                        <a:pt x="44" y="71"/>
                      </a:cubicBezTo>
                      <a:cubicBezTo>
                        <a:pt x="43" y="71"/>
                        <a:pt x="43" y="71"/>
                        <a:pt x="43" y="71"/>
                      </a:cubicBezTo>
                      <a:cubicBezTo>
                        <a:pt x="43" y="71"/>
                        <a:pt x="43" y="71"/>
                        <a:pt x="43" y="71"/>
                      </a:cubicBezTo>
                      <a:cubicBezTo>
                        <a:pt x="43" y="71"/>
                        <a:pt x="42" y="71"/>
                        <a:pt x="42" y="71"/>
                      </a:cubicBezTo>
                      <a:cubicBezTo>
                        <a:pt x="42" y="71"/>
                        <a:pt x="43" y="71"/>
                        <a:pt x="43" y="72"/>
                      </a:cubicBezTo>
                      <a:cubicBezTo>
                        <a:pt x="42" y="72"/>
                        <a:pt x="42" y="71"/>
                        <a:pt x="42" y="71"/>
                      </a:cubicBezTo>
                      <a:cubicBezTo>
                        <a:pt x="42" y="71"/>
                        <a:pt x="42" y="72"/>
                        <a:pt x="42" y="72"/>
                      </a:cubicBezTo>
                      <a:cubicBezTo>
                        <a:pt x="42" y="71"/>
                        <a:pt x="41" y="72"/>
                        <a:pt x="41" y="72"/>
                      </a:cubicBezTo>
                      <a:cubicBezTo>
                        <a:pt x="41" y="72"/>
                        <a:pt x="41" y="71"/>
                        <a:pt x="41" y="72"/>
                      </a:cubicBezTo>
                      <a:cubicBezTo>
                        <a:pt x="41" y="71"/>
                        <a:pt x="41" y="71"/>
                        <a:pt x="42" y="71"/>
                      </a:cubicBezTo>
                      <a:cubicBezTo>
                        <a:pt x="42" y="71"/>
                        <a:pt x="42" y="71"/>
                        <a:pt x="42" y="71"/>
                      </a:cubicBezTo>
                      <a:cubicBezTo>
                        <a:pt x="41" y="71"/>
                        <a:pt x="41" y="71"/>
                        <a:pt x="41" y="71"/>
                      </a:cubicBezTo>
                      <a:cubicBezTo>
                        <a:pt x="41" y="71"/>
                        <a:pt x="41" y="71"/>
                        <a:pt x="41" y="70"/>
                      </a:cubicBezTo>
                      <a:cubicBezTo>
                        <a:pt x="41" y="70"/>
                        <a:pt x="42" y="70"/>
                        <a:pt x="42" y="69"/>
                      </a:cubicBezTo>
                      <a:cubicBezTo>
                        <a:pt x="42" y="69"/>
                        <a:pt x="42" y="69"/>
                        <a:pt x="42" y="69"/>
                      </a:cubicBezTo>
                      <a:cubicBezTo>
                        <a:pt x="42" y="69"/>
                        <a:pt x="42" y="69"/>
                        <a:pt x="42" y="69"/>
                      </a:cubicBezTo>
                      <a:cubicBezTo>
                        <a:pt x="42" y="69"/>
                        <a:pt x="42" y="69"/>
                        <a:pt x="43" y="69"/>
                      </a:cubicBezTo>
                      <a:cubicBezTo>
                        <a:pt x="42" y="69"/>
                        <a:pt x="42" y="69"/>
                        <a:pt x="42" y="69"/>
                      </a:cubicBezTo>
                      <a:cubicBezTo>
                        <a:pt x="42" y="69"/>
                        <a:pt x="42" y="68"/>
                        <a:pt x="42" y="69"/>
                      </a:cubicBezTo>
                      <a:cubicBezTo>
                        <a:pt x="43" y="69"/>
                        <a:pt x="42" y="69"/>
                        <a:pt x="43" y="69"/>
                      </a:cubicBezTo>
                      <a:cubicBezTo>
                        <a:pt x="43" y="69"/>
                        <a:pt x="43" y="68"/>
                        <a:pt x="43" y="68"/>
                      </a:cubicBezTo>
                      <a:cubicBezTo>
                        <a:pt x="43" y="68"/>
                        <a:pt x="43" y="69"/>
                        <a:pt x="43" y="69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ubicBezTo>
                        <a:pt x="42" y="68"/>
                        <a:pt x="42" y="69"/>
                        <a:pt x="42" y="69"/>
                      </a:cubicBezTo>
                      <a:cubicBezTo>
                        <a:pt x="41" y="69"/>
                        <a:pt x="41" y="69"/>
                        <a:pt x="41" y="68"/>
                      </a:cubicBezTo>
                      <a:cubicBezTo>
                        <a:pt x="41" y="69"/>
                        <a:pt x="41" y="69"/>
                        <a:pt x="41" y="69"/>
                      </a:cubicBezTo>
                      <a:cubicBezTo>
                        <a:pt x="41" y="69"/>
                        <a:pt x="41" y="69"/>
                        <a:pt x="41" y="69"/>
                      </a:cubicBezTo>
                      <a:cubicBezTo>
                        <a:pt x="41" y="69"/>
                        <a:pt x="41" y="69"/>
                        <a:pt x="41" y="69"/>
                      </a:cubicBezTo>
                      <a:cubicBezTo>
                        <a:pt x="41" y="69"/>
                        <a:pt x="41" y="69"/>
                        <a:pt x="41" y="70"/>
                      </a:cubicBezTo>
                      <a:cubicBezTo>
                        <a:pt x="41" y="69"/>
                        <a:pt x="41" y="70"/>
                        <a:pt x="41" y="70"/>
                      </a:cubicBezTo>
                      <a:cubicBezTo>
                        <a:pt x="41" y="70"/>
                        <a:pt x="41" y="70"/>
                        <a:pt x="41" y="70"/>
                      </a:cubicBezTo>
                      <a:cubicBezTo>
                        <a:pt x="41" y="70"/>
                        <a:pt x="41" y="70"/>
                        <a:pt x="41" y="70"/>
                      </a:cubicBezTo>
                      <a:cubicBezTo>
                        <a:pt x="41" y="70"/>
                        <a:pt x="41" y="70"/>
                        <a:pt x="41" y="71"/>
                      </a:cubicBezTo>
                      <a:cubicBezTo>
                        <a:pt x="41" y="70"/>
                        <a:pt x="41" y="70"/>
                        <a:pt x="41" y="70"/>
                      </a:cubicBezTo>
                      <a:cubicBezTo>
                        <a:pt x="41" y="70"/>
                        <a:pt x="41" y="70"/>
                        <a:pt x="41" y="70"/>
                      </a:cubicBezTo>
                      <a:cubicBezTo>
                        <a:pt x="40" y="70"/>
                        <a:pt x="40" y="70"/>
                        <a:pt x="40" y="70"/>
                      </a:cubicBezTo>
                      <a:cubicBezTo>
                        <a:pt x="40" y="70"/>
                        <a:pt x="40" y="70"/>
                        <a:pt x="40" y="70"/>
                      </a:cubicBezTo>
                      <a:cubicBezTo>
                        <a:pt x="40" y="70"/>
                        <a:pt x="40" y="70"/>
                        <a:pt x="40" y="70"/>
                      </a:cubicBezTo>
                      <a:cubicBezTo>
                        <a:pt x="40" y="70"/>
                        <a:pt x="40" y="70"/>
                        <a:pt x="40" y="70"/>
                      </a:cubicBezTo>
                      <a:cubicBezTo>
                        <a:pt x="40" y="70"/>
                        <a:pt x="40" y="70"/>
                        <a:pt x="40" y="70"/>
                      </a:cubicBezTo>
                      <a:cubicBezTo>
                        <a:pt x="40" y="70"/>
                        <a:pt x="40" y="70"/>
                        <a:pt x="40" y="70"/>
                      </a:cubicBezTo>
                      <a:cubicBezTo>
                        <a:pt x="40" y="70"/>
                        <a:pt x="40" y="69"/>
                        <a:pt x="40" y="69"/>
                      </a:cubicBezTo>
                      <a:cubicBezTo>
                        <a:pt x="40" y="69"/>
                        <a:pt x="40" y="70"/>
                        <a:pt x="40" y="70"/>
                      </a:cubicBezTo>
                      <a:cubicBezTo>
                        <a:pt x="40" y="70"/>
                        <a:pt x="40" y="70"/>
                        <a:pt x="40" y="70"/>
                      </a:cubicBezTo>
                      <a:cubicBezTo>
                        <a:pt x="40" y="70"/>
                        <a:pt x="40" y="70"/>
                        <a:pt x="39" y="70"/>
                      </a:cubicBezTo>
                      <a:cubicBezTo>
                        <a:pt x="39" y="70"/>
                        <a:pt x="40" y="70"/>
                        <a:pt x="40" y="70"/>
                      </a:cubicBezTo>
                      <a:cubicBezTo>
                        <a:pt x="40" y="70"/>
                        <a:pt x="40" y="70"/>
                        <a:pt x="40" y="70"/>
                      </a:cubicBezTo>
                      <a:cubicBezTo>
                        <a:pt x="40" y="70"/>
                        <a:pt x="40" y="70"/>
                        <a:pt x="40" y="71"/>
                      </a:cubicBezTo>
                      <a:cubicBezTo>
                        <a:pt x="40" y="71"/>
                        <a:pt x="40" y="71"/>
                        <a:pt x="41" y="71"/>
                      </a:cubicBezTo>
                      <a:cubicBezTo>
                        <a:pt x="40" y="71"/>
                        <a:pt x="40" y="71"/>
                        <a:pt x="40" y="71"/>
                      </a:cubicBezTo>
                      <a:cubicBezTo>
                        <a:pt x="41" y="72"/>
                        <a:pt x="40" y="71"/>
                        <a:pt x="39" y="72"/>
                      </a:cubicBezTo>
                      <a:cubicBezTo>
                        <a:pt x="40" y="72"/>
                        <a:pt x="40" y="72"/>
                        <a:pt x="40" y="72"/>
                      </a:cubicBezTo>
                      <a:cubicBezTo>
                        <a:pt x="40" y="72"/>
                        <a:pt x="40" y="72"/>
                        <a:pt x="40" y="72"/>
                      </a:cubicBezTo>
                      <a:cubicBezTo>
                        <a:pt x="40" y="72"/>
                        <a:pt x="40" y="72"/>
                        <a:pt x="40" y="72"/>
                      </a:cubicBezTo>
                      <a:cubicBezTo>
                        <a:pt x="39" y="72"/>
                        <a:pt x="40" y="72"/>
                        <a:pt x="39" y="72"/>
                      </a:cubicBezTo>
                      <a:cubicBezTo>
                        <a:pt x="39" y="72"/>
                        <a:pt x="39" y="72"/>
                        <a:pt x="39" y="72"/>
                      </a:cubicBezTo>
                      <a:cubicBezTo>
                        <a:pt x="39" y="72"/>
                        <a:pt x="39" y="72"/>
                        <a:pt x="39" y="72"/>
                      </a:cubicBezTo>
                      <a:cubicBezTo>
                        <a:pt x="39" y="72"/>
                        <a:pt x="39" y="72"/>
                        <a:pt x="39" y="72"/>
                      </a:cubicBezTo>
                      <a:cubicBezTo>
                        <a:pt x="38" y="71"/>
                        <a:pt x="38" y="71"/>
                        <a:pt x="38" y="71"/>
                      </a:cubicBezTo>
                      <a:cubicBezTo>
                        <a:pt x="38" y="71"/>
                        <a:pt x="38" y="71"/>
                        <a:pt x="38" y="71"/>
                      </a:cubicBezTo>
                      <a:cubicBezTo>
                        <a:pt x="38" y="71"/>
                        <a:pt x="38" y="71"/>
                        <a:pt x="38" y="71"/>
                      </a:cubicBezTo>
                      <a:cubicBezTo>
                        <a:pt x="38" y="71"/>
                        <a:pt x="38" y="71"/>
                        <a:pt x="37" y="71"/>
                      </a:cubicBezTo>
                      <a:cubicBezTo>
                        <a:pt x="37" y="71"/>
                        <a:pt x="37" y="71"/>
                        <a:pt x="37" y="71"/>
                      </a:cubicBezTo>
                      <a:cubicBezTo>
                        <a:pt x="38" y="72"/>
                        <a:pt x="38" y="71"/>
                        <a:pt x="38" y="72"/>
                      </a:cubicBezTo>
                      <a:cubicBezTo>
                        <a:pt x="38" y="72"/>
                        <a:pt x="38" y="71"/>
                        <a:pt x="38" y="71"/>
                      </a:cubicBezTo>
                      <a:cubicBezTo>
                        <a:pt x="38" y="71"/>
                        <a:pt x="38" y="72"/>
                        <a:pt x="38" y="72"/>
                      </a:cubicBezTo>
                      <a:cubicBezTo>
                        <a:pt x="38" y="72"/>
                        <a:pt x="38" y="72"/>
                        <a:pt x="39" y="72"/>
                      </a:cubicBezTo>
                      <a:cubicBezTo>
                        <a:pt x="38" y="72"/>
                        <a:pt x="38" y="72"/>
                        <a:pt x="38" y="72"/>
                      </a:cubicBezTo>
                      <a:cubicBezTo>
                        <a:pt x="38" y="72"/>
                        <a:pt x="38" y="72"/>
                        <a:pt x="38" y="72"/>
                      </a:cubicBezTo>
                      <a:cubicBezTo>
                        <a:pt x="38" y="72"/>
                        <a:pt x="38" y="72"/>
                        <a:pt x="38" y="72"/>
                      </a:cubicBezTo>
                      <a:cubicBezTo>
                        <a:pt x="38" y="72"/>
                        <a:pt x="38" y="72"/>
                        <a:pt x="38" y="72"/>
                      </a:cubicBezTo>
                      <a:cubicBezTo>
                        <a:pt x="38" y="72"/>
                        <a:pt x="37" y="71"/>
                        <a:pt x="37" y="71"/>
                      </a:cubicBezTo>
                      <a:cubicBezTo>
                        <a:pt x="37" y="71"/>
                        <a:pt x="36" y="71"/>
                        <a:pt x="36" y="71"/>
                      </a:cubicBezTo>
                      <a:cubicBezTo>
                        <a:pt x="36" y="71"/>
                        <a:pt x="37" y="71"/>
                        <a:pt x="37" y="71"/>
                      </a:cubicBezTo>
                      <a:cubicBezTo>
                        <a:pt x="37" y="72"/>
                        <a:pt x="37" y="72"/>
                        <a:pt x="37" y="72"/>
                      </a:cubicBezTo>
                      <a:cubicBezTo>
                        <a:pt x="37" y="72"/>
                        <a:pt x="37" y="72"/>
                        <a:pt x="37" y="72"/>
                      </a:cubicBezTo>
                      <a:cubicBezTo>
                        <a:pt x="36" y="71"/>
                        <a:pt x="36" y="71"/>
                        <a:pt x="36" y="71"/>
                      </a:cubicBezTo>
                      <a:cubicBezTo>
                        <a:pt x="36" y="71"/>
                        <a:pt x="36" y="71"/>
                        <a:pt x="36" y="71"/>
                      </a:cubicBezTo>
                      <a:cubicBezTo>
                        <a:pt x="36" y="72"/>
                        <a:pt x="36" y="72"/>
                        <a:pt x="36" y="72"/>
                      </a:cubicBezTo>
                      <a:cubicBezTo>
                        <a:pt x="36" y="72"/>
                        <a:pt x="36" y="72"/>
                        <a:pt x="36" y="72"/>
                      </a:cubicBezTo>
                      <a:cubicBezTo>
                        <a:pt x="36" y="72"/>
                        <a:pt x="36" y="72"/>
                        <a:pt x="36" y="71"/>
                      </a:cubicBezTo>
                      <a:cubicBezTo>
                        <a:pt x="35" y="71"/>
                        <a:pt x="35" y="72"/>
                        <a:pt x="35" y="71"/>
                      </a:cubicBezTo>
                      <a:cubicBezTo>
                        <a:pt x="35" y="71"/>
                        <a:pt x="35" y="72"/>
                        <a:pt x="35" y="72"/>
                      </a:cubicBezTo>
                      <a:cubicBezTo>
                        <a:pt x="35" y="72"/>
                        <a:pt x="35" y="72"/>
                        <a:pt x="35" y="72"/>
                      </a:cubicBezTo>
                      <a:cubicBezTo>
                        <a:pt x="35" y="72"/>
                        <a:pt x="35" y="72"/>
                        <a:pt x="35" y="72"/>
                      </a:cubicBezTo>
                      <a:cubicBezTo>
                        <a:pt x="35" y="72"/>
                        <a:pt x="34" y="72"/>
                        <a:pt x="34" y="72"/>
                      </a:cubicBezTo>
                      <a:cubicBezTo>
                        <a:pt x="34" y="72"/>
                        <a:pt x="34" y="72"/>
                        <a:pt x="34" y="71"/>
                      </a:cubicBezTo>
                      <a:cubicBezTo>
                        <a:pt x="34" y="71"/>
                        <a:pt x="34" y="71"/>
                        <a:pt x="34" y="71"/>
                      </a:cubicBezTo>
                      <a:cubicBezTo>
                        <a:pt x="34" y="71"/>
                        <a:pt x="34" y="71"/>
                        <a:pt x="34" y="71"/>
                      </a:cubicBezTo>
                      <a:cubicBezTo>
                        <a:pt x="34" y="71"/>
                        <a:pt x="34" y="71"/>
                        <a:pt x="33" y="71"/>
                      </a:cubicBezTo>
                      <a:cubicBezTo>
                        <a:pt x="34" y="71"/>
                        <a:pt x="34" y="71"/>
                        <a:pt x="34" y="71"/>
                      </a:cubicBezTo>
                      <a:cubicBezTo>
                        <a:pt x="34" y="71"/>
                        <a:pt x="34" y="71"/>
                        <a:pt x="34" y="71"/>
                      </a:cubicBezTo>
                      <a:cubicBezTo>
                        <a:pt x="34" y="71"/>
                        <a:pt x="34" y="71"/>
                        <a:pt x="34" y="71"/>
                      </a:cubicBezTo>
                      <a:cubicBezTo>
                        <a:pt x="34" y="71"/>
                        <a:pt x="34" y="70"/>
                        <a:pt x="34" y="70"/>
                      </a:cubicBezTo>
                      <a:cubicBezTo>
                        <a:pt x="34" y="70"/>
                        <a:pt x="34" y="71"/>
                        <a:pt x="34" y="71"/>
                      </a:cubicBezTo>
                      <a:cubicBezTo>
                        <a:pt x="35" y="71"/>
                        <a:pt x="34" y="69"/>
                        <a:pt x="35" y="69"/>
                      </a:cubicBezTo>
                      <a:cubicBezTo>
                        <a:pt x="35" y="69"/>
                        <a:pt x="35" y="69"/>
                        <a:pt x="35" y="69"/>
                      </a:cubicBezTo>
                      <a:cubicBezTo>
                        <a:pt x="35" y="69"/>
                        <a:pt x="35" y="69"/>
                        <a:pt x="35" y="69"/>
                      </a:cubicBezTo>
                      <a:cubicBezTo>
                        <a:pt x="35" y="69"/>
                        <a:pt x="35" y="69"/>
                        <a:pt x="35" y="69"/>
                      </a:cubicBezTo>
                      <a:cubicBezTo>
                        <a:pt x="35" y="69"/>
                        <a:pt x="35" y="69"/>
                        <a:pt x="35" y="69"/>
                      </a:cubicBezTo>
                      <a:cubicBezTo>
                        <a:pt x="35" y="68"/>
                        <a:pt x="35" y="69"/>
                        <a:pt x="35" y="69"/>
                      </a:cubicBezTo>
                      <a:cubicBezTo>
                        <a:pt x="35" y="68"/>
                        <a:pt x="35" y="68"/>
                        <a:pt x="35" y="68"/>
                      </a:cubicBezTo>
                      <a:cubicBezTo>
                        <a:pt x="36" y="68"/>
                        <a:pt x="36" y="68"/>
                        <a:pt x="36" y="67"/>
                      </a:cubicBezTo>
                      <a:cubicBezTo>
                        <a:pt x="36" y="67"/>
                        <a:pt x="36" y="67"/>
                        <a:pt x="37" y="67"/>
                      </a:cubicBezTo>
                      <a:cubicBezTo>
                        <a:pt x="36" y="67"/>
                        <a:pt x="36" y="67"/>
                        <a:pt x="36" y="67"/>
                      </a:cubicBezTo>
                      <a:cubicBezTo>
                        <a:pt x="36" y="67"/>
                        <a:pt x="37" y="67"/>
                        <a:pt x="37" y="67"/>
                      </a:cubicBezTo>
                      <a:cubicBezTo>
                        <a:pt x="36" y="67"/>
                        <a:pt x="37" y="67"/>
                        <a:pt x="37" y="67"/>
                      </a:cubicBezTo>
                      <a:cubicBezTo>
                        <a:pt x="37" y="68"/>
                        <a:pt x="37" y="66"/>
                        <a:pt x="38" y="66"/>
                      </a:cubicBezTo>
                      <a:cubicBezTo>
                        <a:pt x="38" y="66"/>
                        <a:pt x="38" y="66"/>
                        <a:pt x="38" y="66"/>
                      </a:cubicBezTo>
                      <a:cubicBezTo>
                        <a:pt x="38" y="66"/>
                        <a:pt x="38" y="66"/>
                        <a:pt x="38" y="66"/>
                      </a:cubicBezTo>
                      <a:cubicBezTo>
                        <a:pt x="38" y="66"/>
                        <a:pt x="38" y="66"/>
                        <a:pt x="38" y="66"/>
                      </a:cubicBezTo>
                      <a:cubicBezTo>
                        <a:pt x="38" y="65"/>
                        <a:pt x="39" y="64"/>
                        <a:pt x="40" y="63"/>
                      </a:cubicBezTo>
                      <a:cubicBezTo>
                        <a:pt x="40" y="63"/>
                        <a:pt x="39" y="63"/>
                        <a:pt x="39" y="63"/>
                      </a:cubicBezTo>
                      <a:cubicBezTo>
                        <a:pt x="40" y="63"/>
                        <a:pt x="40" y="63"/>
                        <a:pt x="40" y="63"/>
                      </a:cubicBezTo>
                      <a:cubicBezTo>
                        <a:pt x="40" y="63"/>
                        <a:pt x="40" y="63"/>
                        <a:pt x="40" y="63"/>
                      </a:cubicBezTo>
                      <a:cubicBezTo>
                        <a:pt x="40" y="63"/>
                        <a:pt x="40" y="63"/>
                        <a:pt x="40" y="63"/>
                      </a:cubicBezTo>
                      <a:cubicBezTo>
                        <a:pt x="40" y="63"/>
                        <a:pt x="40" y="63"/>
                        <a:pt x="40" y="63"/>
                      </a:cubicBezTo>
                      <a:cubicBezTo>
                        <a:pt x="40" y="63"/>
                        <a:pt x="40" y="63"/>
                        <a:pt x="40" y="63"/>
                      </a:cubicBezTo>
                      <a:cubicBezTo>
                        <a:pt x="40" y="62"/>
                        <a:pt x="40" y="62"/>
                        <a:pt x="40" y="62"/>
                      </a:cubicBezTo>
                      <a:cubicBezTo>
                        <a:pt x="40" y="62"/>
                        <a:pt x="40" y="62"/>
                        <a:pt x="40" y="62"/>
                      </a:cubicBezTo>
                      <a:cubicBezTo>
                        <a:pt x="40" y="62"/>
                        <a:pt x="40" y="62"/>
                        <a:pt x="40" y="62"/>
                      </a:cubicBezTo>
                      <a:cubicBezTo>
                        <a:pt x="41" y="62"/>
                        <a:pt x="41" y="62"/>
                        <a:pt x="41" y="62"/>
                      </a:cubicBezTo>
                      <a:cubicBezTo>
                        <a:pt x="41" y="62"/>
                        <a:pt x="41" y="62"/>
                        <a:pt x="41" y="62"/>
                      </a:cubicBezTo>
                      <a:cubicBezTo>
                        <a:pt x="41" y="61"/>
                        <a:pt x="41" y="61"/>
                        <a:pt x="41" y="61"/>
                      </a:cubicBezTo>
                      <a:cubicBezTo>
                        <a:pt x="41" y="61"/>
                        <a:pt x="41" y="61"/>
                        <a:pt x="40" y="61"/>
                      </a:cubicBezTo>
                      <a:cubicBezTo>
                        <a:pt x="41" y="61"/>
                        <a:pt x="40" y="61"/>
                        <a:pt x="41" y="61"/>
                      </a:cubicBezTo>
                      <a:cubicBezTo>
                        <a:pt x="41" y="60"/>
                        <a:pt x="41" y="60"/>
                        <a:pt x="41" y="60"/>
                      </a:cubicBezTo>
                      <a:cubicBezTo>
                        <a:pt x="41" y="60"/>
                        <a:pt x="42" y="60"/>
                        <a:pt x="42" y="60"/>
                      </a:cubicBezTo>
                      <a:cubicBezTo>
                        <a:pt x="42" y="60"/>
                        <a:pt x="42" y="60"/>
                        <a:pt x="42" y="59"/>
                      </a:cubicBezTo>
                      <a:cubicBezTo>
                        <a:pt x="42" y="60"/>
                        <a:pt x="42" y="59"/>
                        <a:pt x="43" y="59"/>
                      </a:cubicBezTo>
                      <a:cubicBezTo>
                        <a:pt x="43" y="59"/>
                        <a:pt x="43" y="59"/>
                        <a:pt x="42" y="59"/>
                      </a:cubicBezTo>
                      <a:cubicBezTo>
                        <a:pt x="43" y="60"/>
                        <a:pt x="43" y="59"/>
                        <a:pt x="43" y="59"/>
                      </a:cubicBezTo>
                      <a:cubicBezTo>
                        <a:pt x="43" y="59"/>
                        <a:pt x="43" y="60"/>
                        <a:pt x="43" y="60"/>
                      </a:cubicBezTo>
                      <a:cubicBezTo>
                        <a:pt x="43" y="60"/>
                        <a:pt x="43" y="60"/>
                        <a:pt x="42" y="59"/>
                      </a:cubicBezTo>
                      <a:cubicBezTo>
                        <a:pt x="42" y="60"/>
                        <a:pt x="43" y="60"/>
                        <a:pt x="43" y="60"/>
                      </a:cubicBezTo>
                      <a:cubicBezTo>
                        <a:pt x="42" y="60"/>
                        <a:pt x="42" y="61"/>
                        <a:pt x="42" y="61"/>
                      </a:cubicBezTo>
                      <a:cubicBezTo>
                        <a:pt x="42" y="62"/>
                        <a:pt x="41" y="61"/>
                        <a:pt x="42" y="61"/>
                      </a:cubicBezTo>
                      <a:cubicBezTo>
                        <a:pt x="41" y="62"/>
                        <a:pt x="41" y="63"/>
                        <a:pt x="40" y="64"/>
                      </a:cubicBezTo>
                      <a:cubicBezTo>
                        <a:pt x="40" y="64"/>
                        <a:pt x="40" y="64"/>
                        <a:pt x="40" y="64"/>
                      </a:cubicBezTo>
                      <a:cubicBezTo>
                        <a:pt x="40" y="64"/>
                        <a:pt x="40" y="64"/>
                        <a:pt x="40" y="64"/>
                      </a:cubicBezTo>
                      <a:cubicBezTo>
                        <a:pt x="40" y="64"/>
                        <a:pt x="40" y="65"/>
                        <a:pt x="39" y="65"/>
                      </a:cubicBezTo>
                      <a:cubicBezTo>
                        <a:pt x="39" y="65"/>
                        <a:pt x="39" y="65"/>
                        <a:pt x="40" y="65"/>
                      </a:cubicBezTo>
                      <a:cubicBezTo>
                        <a:pt x="39" y="65"/>
                        <a:pt x="39" y="65"/>
                        <a:pt x="39" y="66"/>
                      </a:cubicBezTo>
                      <a:cubicBezTo>
                        <a:pt x="39" y="66"/>
                        <a:pt x="39" y="66"/>
                        <a:pt x="39" y="66"/>
                      </a:cubicBezTo>
                      <a:cubicBezTo>
                        <a:pt x="39" y="66"/>
                        <a:pt x="39" y="66"/>
                        <a:pt x="39" y="66"/>
                      </a:cubicBezTo>
                      <a:cubicBezTo>
                        <a:pt x="39" y="66"/>
                        <a:pt x="39" y="66"/>
                        <a:pt x="39" y="66"/>
                      </a:cubicBezTo>
                      <a:cubicBezTo>
                        <a:pt x="39" y="66"/>
                        <a:pt x="40" y="65"/>
                        <a:pt x="40" y="65"/>
                      </a:cubicBezTo>
                      <a:cubicBezTo>
                        <a:pt x="40" y="65"/>
                        <a:pt x="40" y="65"/>
                        <a:pt x="40" y="65"/>
                      </a:cubicBezTo>
                      <a:cubicBezTo>
                        <a:pt x="40" y="65"/>
                        <a:pt x="40" y="65"/>
                        <a:pt x="40" y="65"/>
                      </a:cubicBezTo>
                      <a:cubicBezTo>
                        <a:pt x="40" y="65"/>
                        <a:pt x="41" y="65"/>
                        <a:pt x="40" y="64"/>
                      </a:cubicBezTo>
                      <a:cubicBezTo>
                        <a:pt x="41" y="65"/>
                        <a:pt x="41" y="64"/>
                        <a:pt x="41" y="64"/>
                      </a:cubicBezTo>
                      <a:cubicBezTo>
                        <a:pt x="41" y="64"/>
                        <a:pt x="41" y="64"/>
                        <a:pt x="41" y="65"/>
                      </a:cubicBezTo>
                      <a:cubicBezTo>
                        <a:pt x="42" y="65"/>
                        <a:pt x="42" y="64"/>
                        <a:pt x="42" y="65"/>
                      </a:cubicBezTo>
                      <a:cubicBezTo>
                        <a:pt x="42" y="65"/>
                        <a:pt x="42" y="65"/>
                        <a:pt x="42" y="65"/>
                      </a:cubicBezTo>
                      <a:cubicBezTo>
                        <a:pt x="42" y="65"/>
                        <a:pt x="42" y="65"/>
                        <a:pt x="41" y="65"/>
                      </a:cubicBezTo>
                      <a:cubicBezTo>
                        <a:pt x="42" y="66"/>
                        <a:pt x="41" y="65"/>
                        <a:pt x="41" y="65"/>
                      </a:cubicBezTo>
                      <a:cubicBezTo>
                        <a:pt x="41" y="66"/>
                        <a:pt x="40" y="66"/>
                        <a:pt x="40" y="66"/>
                      </a:cubicBezTo>
                      <a:cubicBezTo>
                        <a:pt x="40" y="66"/>
                        <a:pt x="41" y="66"/>
                        <a:pt x="41" y="66"/>
                      </a:cubicBezTo>
                      <a:cubicBezTo>
                        <a:pt x="41" y="66"/>
                        <a:pt x="41" y="66"/>
                        <a:pt x="41" y="66"/>
                      </a:cubicBezTo>
                      <a:cubicBezTo>
                        <a:pt x="41" y="66"/>
                        <a:pt x="42" y="66"/>
                        <a:pt x="42" y="65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6"/>
                        <a:pt x="42" y="65"/>
                        <a:pt x="42" y="65"/>
                      </a:cubicBezTo>
                      <a:cubicBezTo>
                        <a:pt x="42" y="66"/>
                        <a:pt x="43" y="66"/>
                        <a:pt x="43" y="65"/>
                      </a:cubicBezTo>
                      <a:cubicBezTo>
                        <a:pt x="42" y="65"/>
                        <a:pt x="42" y="65"/>
                        <a:pt x="43" y="65"/>
                      </a:cubicBezTo>
                      <a:cubicBezTo>
                        <a:pt x="43" y="66"/>
                        <a:pt x="43" y="66"/>
                        <a:pt x="42" y="66"/>
                      </a:cubicBezTo>
                      <a:cubicBezTo>
                        <a:pt x="43" y="66"/>
                        <a:pt x="43" y="66"/>
                        <a:pt x="43" y="66"/>
                      </a:cubicBezTo>
                      <a:cubicBezTo>
                        <a:pt x="43" y="66"/>
                        <a:pt x="43" y="66"/>
                        <a:pt x="43" y="66"/>
                      </a:cubicBezTo>
                      <a:cubicBezTo>
                        <a:pt x="43" y="66"/>
                        <a:pt x="44" y="66"/>
                        <a:pt x="44" y="66"/>
                      </a:cubicBezTo>
                      <a:cubicBezTo>
                        <a:pt x="43" y="65"/>
                        <a:pt x="44" y="65"/>
                        <a:pt x="44" y="65"/>
                      </a:cubicBezTo>
                      <a:cubicBezTo>
                        <a:pt x="44" y="65"/>
                        <a:pt x="43" y="65"/>
                        <a:pt x="43" y="65"/>
                      </a:cubicBezTo>
                      <a:cubicBezTo>
                        <a:pt x="43" y="65"/>
                        <a:pt x="43" y="65"/>
                        <a:pt x="43" y="64"/>
                      </a:cubicBezTo>
                      <a:cubicBezTo>
                        <a:pt x="44" y="65"/>
                        <a:pt x="44" y="64"/>
                        <a:pt x="44" y="65"/>
                      </a:cubicBezTo>
                      <a:cubicBezTo>
                        <a:pt x="44" y="65"/>
                        <a:pt x="44" y="64"/>
                        <a:pt x="45" y="64"/>
                      </a:cubicBezTo>
                      <a:cubicBezTo>
                        <a:pt x="45" y="64"/>
                        <a:pt x="45" y="63"/>
                        <a:pt x="46" y="63"/>
                      </a:cubicBezTo>
                      <a:cubicBezTo>
                        <a:pt x="46" y="63"/>
                        <a:pt x="45" y="63"/>
                        <a:pt x="45" y="63"/>
                      </a:cubicBezTo>
                      <a:cubicBezTo>
                        <a:pt x="45" y="63"/>
                        <a:pt x="44" y="63"/>
                        <a:pt x="45" y="64"/>
                      </a:cubicBezTo>
                      <a:cubicBezTo>
                        <a:pt x="44" y="64"/>
                        <a:pt x="45" y="64"/>
                        <a:pt x="44" y="64"/>
                      </a:cubicBezTo>
                      <a:cubicBezTo>
                        <a:pt x="44" y="64"/>
                        <a:pt x="45" y="64"/>
                        <a:pt x="44" y="64"/>
                      </a:cubicBezTo>
                      <a:cubicBezTo>
                        <a:pt x="44" y="64"/>
                        <a:pt x="44" y="63"/>
                        <a:pt x="45" y="63"/>
                      </a:cubicBezTo>
                      <a:cubicBezTo>
                        <a:pt x="45" y="63"/>
                        <a:pt x="44" y="63"/>
                        <a:pt x="45" y="63"/>
                      </a:cubicBezTo>
                      <a:cubicBezTo>
                        <a:pt x="44" y="63"/>
                        <a:pt x="44" y="63"/>
                        <a:pt x="44" y="63"/>
                      </a:cubicBezTo>
                      <a:cubicBezTo>
                        <a:pt x="44" y="63"/>
                        <a:pt x="44" y="63"/>
                        <a:pt x="44" y="63"/>
                      </a:cubicBezTo>
                      <a:cubicBezTo>
                        <a:pt x="44" y="63"/>
                        <a:pt x="44" y="63"/>
                        <a:pt x="44" y="63"/>
                      </a:cubicBezTo>
                      <a:cubicBezTo>
                        <a:pt x="44" y="63"/>
                        <a:pt x="44" y="62"/>
                        <a:pt x="45" y="62"/>
                      </a:cubicBezTo>
                      <a:cubicBezTo>
                        <a:pt x="44" y="62"/>
                        <a:pt x="44" y="62"/>
                        <a:pt x="44" y="62"/>
                      </a:cubicBezTo>
                      <a:cubicBezTo>
                        <a:pt x="44" y="62"/>
                        <a:pt x="44" y="63"/>
                        <a:pt x="44" y="62"/>
                      </a:cubicBezTo>
                      <a:cubicBezTo>
                        <a:pt x="44" y="62"/>
                        <a:pt x="44" y="62"/>
                        <a:pt x="45" y="62"/>
                      </a:cubicBezTo>
                      <a:cubicBezTo>
                        <a:pt x="45" y="62"/>
                        <a:pt x="44" y="62"/>
                        <a:pt x="44" y="62"/>
                      </a:cubicBezTo>
                      <a:cubicBezTo>
                        <a:pt x="44" y="62"/>
                        <a:pt x="44" y="62"/>
                        <a:pt x="45" y="62"/>
                      </a:cubicBezTo>
                      <a:cubicBezTo>
                        <a:pt x="44" y="61"/>
                        <a:pt x="45" y="61"/>
                        <a:pt x="45" y="61"/>
                      </a:cubicBezTo>
                      <a:cubicBezTo>
                        <a:pt x="44" y="61"/>
                        <a:pt x="44" y="61"/>
                        <a:pt x="44" y="61"/>
                      </a:cubicBezTo>
                      <a:cubicBezTo>
                        <a:pt x="44" y="60"/>
                        <a:pt x="44" y="61"/>
                        <a:pt x="44" y="61"/>
                      </a:cubicBezTo>
                      <a:cubicBezTo>
                        <a:pt x="45" y="61"/>
                        <a:pt x="45" y="61"/>
                        <a:pt x="45" y="61"/>
                      </a:cubicBezTo>
                      <a:cubicBezTo>
                        <a:pt x="45" y="61"/>
                        <a:pt x="45" y="61"/>
                        <a:pt x="45" y="61"/>
                      </a:cubicBezTo>
                      <a:cubicBezTo>
                        <a:pt x="45" y="60"/>
                        <a:pt x="45" y="61"/>
                        <a:pt x="45" y="61"/>
                      </a:cubicBezTo>
                      <a:cubicBezTo>
                        <a:pt x="45" y="60"/>
                        <a:pt x="45" y="60"/>
                        <a:pt x="45" y="60"/>
                      </a:cubicBezTo>
                      <a:cubicBezTo>
                        <a:pt x="45" y="60"/>
                        <a:pt x="45" y="60"/>
                        <a:pt x="44" y="60"/>
                      </a:cubicBezTo>
                      <a:cubicBezTo>
                        <a:pt x="44" y="60"/>
                        <a:pt x="44" y="60"/>
                        <a:pt x="45" y="60"/>
                      </a:cubicBezTo>
                      <a:cubicBezTo>
                        <a:pt x="45" y="60"/>
                        <a:pt x="45" y="60"/>
                        <a:pt x="45" y="60"/>
                      </a:cubicBezTo>
                      <a:cubicBezTo>
                        <a:pt x="45" y="60"/>
                        <a:pt x="45" y="60"/>
                        <a:pt x="45" y="60"/>
                      </a:cubicBezTo>
                      <a:cubicBezTo>
                        <a:pt x="45" y="60"/>
                        <a:pt x="44" y="60"/>
                        <a:pt x="44" y="60"/>
                      </a:cubicBezTo>
                      <a:cubicBezTo>
                        <a:pt x="44" y="59"/>
                        <a:pt x="44" y="59"/>
                        <a:pt x="45" y="59"/>
                      </a:cubicBezTo>
                      <a:cubicBezTo>
                        <a:pt x="45" y="59"/>
                        <a:pt x="44" y="59"/>
                        <a:pt x="45" y="59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4" y="59"/>
                        <a:pt x="45" y="58"/>
                        <a:pt x="44" y="58"/>
                      </a:cubicBezTo>
                      <a:cubicBezTo>
                        <a:pt x="45" y="57"/>
                        <a:pt x="45" y="57"/>
                        <a:pt x="46" y="56"/>
                      </a:cubicBezTo>
                      <a:cubicBezTo>
                        <a:pt x="46" y="57"/>
                        <a:pt x="46" y="57"/>
                        <a:pt x="46" y="57"/>
                      </a:cubicBezTo>
                      <a:cubicBezTo>
                        <a:pt x="46" y="57"/>
                        <a:pt x="46" y="57"/>
                        <a:pt x="46" y="57"/>
                      </a:cubicBezTo>
                      <a:cubicBezTo>
                        <a:pt x="46" y="57"/>
                        <a:pt x="46" y="57"/>
                        <a:pt x="46" y="57"/>
                      </a:cubicBezTo>
                      <a:cubicBezTo>
                        <a:pt x="46" y="57"/>
                        <a:pt x="46" y="57"/>
                        <a:pt x="46" y="57"/>
                      </a:cubicBezTo>
                      <a:cubicBezTo>
                        <a:pt x="46" y="57"/>
                        <a:pt x="46" y="57"/>
                        <a:pt x="46" y="57"/>
                      </a:cubicBezTo>
                      <a:cubicBezTo>
                        <a:pt x="46" y="57"/>
                        <a:pt x="46" y="57"/>
                        <a:pt x="46" y="57"/>
                      </a:cubicBezTo>
                      <a:cubicBezTo>
                        <a:pt x="45" y="57"/>
                        <a:pt x="45" y="58"/>
                        <a:pt x="46" y="58"/>
                      </a:cubicBezTo>
                      <a:cubicBezTo>
                        <a:pt x="46" y="58"/>
                        <a:pt x="46" y="58"/>
                        <a:pt x="47" y="58"/>
                      </a:cubicBezTo>
                      <a:cubicBezTo>
                        <a:pt x="47" y="58"/>
                        <a:pt x="46" y="58"/>
                        <a:pt x="46" y="58"/>
                      </a:cubicBezTo>
                      <a:cubicBezTo>
                        <a:pt x="46" y="58"/>
                        <a:pt x="46" y="58"/>
                        <a:pt x="46" y="58"/>
                      </a:cubicBezTo>
                      <a:cubicBezTo>
                        <a:pt x="46" y="58"/>
                        <a:pt x="46" y="57"/>
                        <a:pt x="46" y="57"/>
                      </a:cubicBezTo>
                      <a:cubicBezTo>
                        <a:pt x="46" y="57"/>
                        <a:pt x="46" y="57"/>
                        <a:pt x="46" y="57"/>
                      </a:cubicBezTo>
                      <a:cubicBezTo>
                        <a:pt x="46" y="57"/>
                        <a:pt x="46" y="58"/>
                        <a:pt x="46" y="58"/>
                      </a:cubicBezTo>
                      <a:cubicBezTo>
                        <a:pt x="47" y="58"/>
                        <a:pt x="46" y="57"/>
                        <a:pt x="46" y="57"/>
                      </a:cubicBezTo>
                      <a:cubicBezTo>
                        <a:pt x="46" y="57"/>
                        <a:pt x="46" y="57"/>
                        <a:pt x="47" y="57"/>
                      </a:cubicBezTo>
                      <a:cubicBezTo>
                        <a:pt x="46" y="57"/>
                        <a:pt x="47" y="57"/>
                        <a:pt x="47" y="56"/>
                      </a:cubicBezTo>
                      <a:cubicBezTo>
                        <a:pt x="47" y="56"/>
                        <a:pt x="47" y="57"/>
                        <a:pt x="48" y="56"/>
                      </a:cubicBezTo>
                      <a:cubicBezTo>
                        <a:pt x="47" y="56"/>
                        <a:pt x="48" y="56"/>
                        <a:pt x="48" y="56"/>
                      </a:cubicBezTo>
                      <a:cubicBezTo>
                        <a:pt x="47" y="56"/>
                        <a:pt x="48" y="56"/>
                        <a:pt x="48" y="56"/>
                      </a:cubicBezTo>
                      <a:cubicBezTo>
                        <a:pt x="48" y="56"/>
                        <a:pt x="48" y="56"/>
                        <a:pt x="47" y="56"/>
                      </a:cubicBezTo>
                      <a:cubicBezTo>
                        <a:pt x="47" y="56"/>
                        <a:pt x="47" y="55"/>
                        <a:pt x="47" y="55"/>
                      </a:cubicBezTo>
                      <a:cubicBezTo>
                        <a:pt x="47" y="55"/>
                        <a:pt x="47" y="55"/>
                        <a:pt x="47" y="55"/>
                      </a:cubicBezTo>
                      <a:cubicBezTo>
                        <a:pt x="48" y="55"/>
                        <a:pt x="48" y="55"/>
                        <a:pt x="47" y="55"/>
                      </a:cubicBezTo>
                      <a:cubicBezTo>
                        <a:pt x="47" y="55"/>
                        <a:pt x="48" y="55"/>
                        <a:pt x="48" y="55"/>
                      </a:cubicBezTo>
                      <a:cubicBezTo>
                        <a:pt x="48" y="55"/>
                        <a:pt x="48" y="55"/>
                        <a:pt x="48" y="54"/>
                      </a:cubicBezTo>
                      <a:cubicBezTo>
                        <a:pt x="47" y="54"/>
                        <a:pt x="47" y="54"/>
                        <a:pt x="47" y="54"/>
                      </a:cubicBezTo>
                      <a:cubicBezTo>
                        <a:pt x="47" y="54"/>
                        <a:pt x="47" y="55"/>
                        <a:pt x="47" y="55"/>
                      </a:cubicBezTo>
                      <a:cubicBezTo>
                        <a:pt x="46" y="54"/>
                        <a:pt x="47" y="54"/>
                        <a:pt x="47" y="54"/>
                      </a:cubicBezTo>
                      <a:cubicBezTo>
                        <a:pt x="47" y="54"/>
                        <a:pt x="47" y="53"/>
                        <a:pt x="47" y="53"/>
                      </a:cubicBezTo>
                      <a:cubicBezTo>
                        <a:pt x="47" y="53"/>
                        <a:pt x="47" y="52"/>
                        <a:pt x="48" y="52"/>
                      </a:cubicBezTo>
                      <a:cubicBezTo>
                        <a:pt x="48" y="52"/>
                        <a:pt x="48" y="52"/>
                        <a:pt x="48" y="52"/>
                      </a:cubicBezTo>
                      <a:cubicBezTo>
                        <a:pt x="48" y="53"/>
                        <a:pt x="48" y="52"/>
                        <a:pt x="48" y="52"/>
                      </a:cubicBezTo>
                      <a:cubicBezTo>
                        <a:pt x="48" y="52"/>
                        <a:pt x="48" y="52"/>
                        <a:pt x="48" y="52"/>
                      </a:cubicBezTo>
                      <a:cubicBezTo>
                        <a:pt x="48" y="52"/>
                        <a:pt x="48" y="52"/>
                        <a:pt x="48" y="51"/>
                      </a:cubicBezTo>
                      <a:cubicBezTo>
                        <a:pt x="48" y="52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51"/>
                        <a:pt x="47" y="51"/>
                        <a:pt x="48" y="51"/>
                      </a:cubicBezTo>
                      <a:cubicBezTo>
                        <a:pt x="47" y="52"/>
                        <a:pt x="47" y="53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3"/>
                        <a:pt x="46" y="53"/>
                        <a:pt x="46" y="54"/>
                      </a:cubicBezTo>
                      <a:cubicBezTo>
                        <a:pt x="46" y="54"/>
                        <a:pt x="46" y="54"/>
                        <a:pt x="46" y="54"/>
                      </a:cubicBezTo>
                      <a:cubicBezTo>
                        <a:pt x="45" y="56"/>
                        <a:pt x="45" y="57"/>
                        <a:pt x="43" y="59"/>
                      </a:cubicBezTo>
                      <a:cubicBezTo>
                        <a:pt x="43" y="59"/>
                        <a:pt x="43" y="58"/>
                        <a:pt x="43" y="58"/>
                      </a:cubicBezTo>
                      <a:cubicBezTo>
                        <a:pt x="43" y="58"/>
                        <a:pt x="43" y="58"/>
                        <a:pt x="43" y="59"/>
                      </a:cubicBezTo>
                      <a:cubicBezTo>
                        <a:pt x="43" y="59"/>
                        <a:pt x="42" y="58"/>
                        <a:pt x="43" y="59"/>
                      </a:cubicBezTo>
                      <a:cubicBezTo>
                        <a:pt x="43" y="58"/>
                        <a:pt x="43" y="58"/>
                        <a:pt x="43" y="58"/>
                      </a:cubicBezTo>
                      <a:cubicBezTo>
                        <a:pt x="43" y="58"/>
                        <a:pt x="43" y="58"/>
                        <a:pt x="43" y="58"/>
                      </a:cubicBezTo>
                      <a:cubicBezTo>
                        <a:pt x="43" y="58"/>
                        <a:pt x="43" y="58"/>
                        <a:pt x="43" y="57"/>
                      </a:cubicBezTo>
                      <a:cubicBezTo>
                        <a:pt x="43" y="57"/>
                        <a:pt x="44" y="57"/>
                        <a:pt x="44" y="57"/>
                      </a:cubicBezTo>
                      <a:cubicBezTo>
                        <a:pt x="44" y="57"/>
                        <a:pt x="44" y="57"/>
                        <a:pt x="44" y="57"/>
                      </a:cubicBezTo>
                      <a:cubicBezTo>
                        <a:pt x="44" y="57"/>
                        <a:pt x="44" y="57"/>
                        <a:pt x="43" y="57"/>
                      </a:cubicBezTo>
                      <a:cubicBezTo>
                        <a:pt x="44" y="57"/>
                        <a:pt x="43" y="57"/>
                        <a:pt x="44" y="57"/>
                      </a:cubicBezTo>
                      <a:cubicBezTo>
                        <a:pt x="44" y="57"/>
                        <a:pt x="44" y="57"/>
                        <a:pt x="44" y="57"/>
                      </a:cubicBezTo>
                      <a:cubicBezTo>
                        <a:pt x="44" y="57"/>
                        <a:pt x="44" y="57"/>
                        <a:pt x="44" y="57"/>
                      </a:cubicBezTo>
                      <a:cubicBezTo>
                        <a:pt x="44" y="57"/>
                        <a:pt x="44" y="57"/>
                        <a:pt x="44" y="56"/>
                      </a:cubicBezTo>
                      <a:cubicBezTo>
                        <a:pt x="44" y="56"/>
                        <a:pt x="44" y="56"/>
                        <a:pt x="44" y="56"/>
                      </a:cubicBezTo>
                      <a:cubicBezTo>
                        <a:pt x="44" y="56"/>
                        <a:pt x="44" y="56"/>
                        <a:pt x="44" y="56"/>
                      </a:cubicBezTo>
                      <a:cubicBezTo>
                        <a:pt x="45" y="56"/>
                        <a:pt x="45" y="56"/>
                        <a:pt x="45" y="56"/>
                      </a:cubicBezTo>
                      <a:cubicBezTo>
                        <a:pt x="45" y="56"/>
                        <a:pt x="45" y="56"/>
                        <a:pt x="45" y="56"/>
                      </a:cubicBezTo>
                      <a:cubicBezTo>
                        <a:pt x="45" y="56"/>
                        <a:pt x="45" y="56"/>
                        <a:pt x="45" y="55"/>
                      </a:cubicBezTo>
                      <a:cubicBezTo>
                        <a:pt x="45" y="55"/>
                        <a:pt x="45" y="55"/>
                        <a:pt x="45" y="55"/>
                      </a:cubicBezTo>
                      <a:cubicBezTo>
                        <a:pt x="45" y="55"/>
                        <a:pt x="45" y="55"/>
                        <a:pt x="45" y="55"/>
                      </a:cubicBezTo>
                      <a:cubicBezTo>
                        <a:pt x="46" y="54"/>
                        <a:pt x="47" y="52"/>
                        <a:pt x="47" y="51"/>
                      </a:cubicBezTo>
                      <a:cubicBezTo>
                        <a:pt x="47" y="51"/>
                        <a:pt x="47" y="51"/>
                        <a:pt x="47" y="51"/>
                      </a:cubicBezTo>
                      <a:cubicBezTo>
                        <a:pt x="48" y="51"/>
                        <a:pt x="47" y="50"/>
                        <a:pt x="48" y="50"/>
                      </a:cubicBezTo>
                      <a:cubicBezTo>
                        <a:pt x="48" y="50"/>
                        <a:pt x="48" y="50"/>
                        <a:pt x="48" y="50"/>
                      </a:cubicBezTo>
                      <a:cubicBezTo>
                        <a:pt x="48" y="50"/>
                        <a:pt x="48" y="50"/>
                        <a:pt x="48" y="50"/>
                      </a:cubicBezTo>
                      <a:cubicBezTo>
                        <a:pt x="48" y="50"/>
                        <a:pt x="49" y="50"/>
                        <a:pt x="49" y="50"/>
                      </a:cubicBezTo>
                      <a:cubicBezTo>
                        <a:pt x="49" y="50"/>
                        <a:pt x="48" y="50"/>
                        <a:pt x="48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9" y="51"/>
                        <a:pt x="48" y="51"/>
                        <a:pt x="49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8" y="51"/>
                        <a:pt x="49" y="51"/>
                        <a:pt x="49" y="51"/>
                      </a:cubicBezTo>
                      <a:cubicBezTo>
                        <a:pt x="49" y="51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1"/>
                      </a:cubicBezTo>
                      <a:cubicBezTo>
                        <a:pt x="49" y="51"/>
                        <a:pt x="49" y="50"/>
                        <a:pt x="50" y="51"/>
                      </a:cubicBezTo>
                      <a:cubicBezTo>
                        <a:pt x="50" y="50"/>
                        <a:pt x="50" y="50"/>
                        <a:pt x="50" y="50"/>
                      </a:cubicBezTo>
                      <a:cubicBezTo>
                        <a:pt x="50" y="50"/>
                        <a:pt x="50" y="49"/>
                        <a:pt x="50" y="49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1" y="49"/>
                        <a:pt x="50" y="49"/>
                        <a:pt x="50" y="49"/>
                      </a:cubicBezTo>
                      <a:cubicBezTo>
                        <a:pt x="50" y="49"/>
                        <a:pt x="50" y="50"/>
                        <a:pt x="50" y="50"/>
                      </a:cubicBezTo>
                      <a:cubicBezTo>
                        <a:pt x="51" y="50"/>
                        <a:pt x="51" y="50"/>
                        <a:pt x="51" y="50"/>
                      </a:cubicBezTo>
                      <a:cubicBezTo>
                        <a:pt x="51" y="50"/>
                        <a:pt x="51" y="50"/>
                        <a:pt x="51" y="50"/>
                      </a:cubicBez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51" y="49"/>
                        <a:pt x="51" y="50"/>
                        <a:pt x="51" y="49"/>
                      </a:cubicBez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51" y="50"/>
                        <a:pt x="51" y="50"/>
                        <a:pt x="51" y="50"/>
                      </a:cubicBezTo>
                      <a:cubicBezTo>
                        <a:pt x="51" y="50"/>
                        <a:pt x="51" y="50"/>
                        <a:pt x="51" y="50"/>
                      </a:cubicBezTo>
                      <a:cubicBezTo>
                        <a:pt x="51" y="50"/>
                        <a:pt x="51" y="50"/>
                        <a:pt x="51" y="50"/>
                      </a:cubicBezTo>
                      <a:cubicBezTo>
                        <a:pt x="51" y="51"/>
                        <a:pt x="51" y="51"/>
                        <a:pt x="50" y="50"/>
                      </a:cubicBezTo>
                      <a:cubicBezTo>
                        <a:pt x="51" y="50"/>
                        <a:pt x="50" y="50"/>
                        <a:pt x="51" y="50"/>
                      </a:cubicBezTo>
                      <a:cubicBezTo>
                        <a:pt x="50" y="50"/>
                        <a:pt x="50" y="51"/>
                        <a:pt x="50" y="51"/>
                      </a:cubicBezTo>
                      <a:cubicBezTo>
                        <a:pt x="50" y="51"/>
                        <a:pt x="50" y="51"/>
                        <a:pt x="50" y="51"/>
                      </a:cubicBezTo>
                      <a:cubicBezTo>
                        <a:pt x="50" y="51"/>
                        <a:pt x="50" y="52"/>
                        <a:pt x="50" y="52"/>
                      </a:cubicBezTo>
                      <a:cubicBezTo>
                        <a:pt x="50" y="52"/>
                        <a:pt x="50" y="52"/>
                        <a:pt x="50" y="52"/>
                      </a:cubicBezTo>
                      <a:cubicBezTo>
                        <a:pt x="50" y="52"/>
                        <a:pt x="50" y="52"/>
                        <a:pt x="50" y="52"/>
                      </a:cubicBezTo>
                      <a:cubicBezTo>
                        <a:pt x="50" y="52"/>
                        <a:pt x="50" y="52"/>
                        <a:pt x="50" y="52"/>
                      </a:cubicBezTo>
                      <a:cubicBezTo>
                        <a:pt x="50" y="52"/>
                        <a:pt x="50" y="52"/>
                        <a:pt x="49" y="53"/>
                      </a:cubicBezTo>
                      <a:cubicBezTo>
                        <a:pt x="50" y="53"/>
                        <a:pt x="50" y="53"/>
                        <a:pt x="50" y="53"/>
                      </a:cubicBezTo>
                      <a:cubicBezTo>
                        <a:pt x="50" y="53"/>
                        <a:pt x="50" y="53"/>
                        <a:pt x="50" y="54"/>
                      </a:cubicBezTo>
                      <a:cubicBezTo>
                        <a:pt x="50" y="54"/>
                        <a:pt x="50" y="54"/>
                        <a:pt x="50" y="54"/>
                      </a:cubicBezTo>
                      <a:cubicBezTo>
                        <a:pt x="50" y="53"/>
                        <a:pt x="50" y="54"/>
                        <a:pt x="50" y="54"/>
                      </a:cubicBezTo>
                      <a:cubicBezTo>
                        <a:pt x="50" y="53"/>
                        <a:pt x="50" y="53"/>
                        <a:pt x="50" y="53"/>
                      </a:cubicBezTo>
                      <a:cubicBezTo>
                        <a:pt x="50" y="53"/>
                        <a:pt x="50" y="53"/>
                        <a:pt x="50" y="53"/>
                      </a:cubicBezTo>
                      <a:cubicBezTo>
                        <a:pt x="50" y="53"/>
                        <a:pt x="50" y="53"/>
                        <a:pt x="51" y="53"/>
                      </a:cubicBezTo>
                      <a:cubicBezTo>
                        <a:pt x="51" y="53"/>
                        <a:pt x="50" y="53"/>
                        <a:pt x="50" y="53"/>
                      </a:cubicBezTo>
                      <a:cubicBezTo>
                        <a:pt x="50" y="53"/>
                        <a:pt x="50" y="53"/>
                        <a:pt x="51" y="53"/>
                      </a:cubicBezTo>
                      <a:cubicBezTo>
                        <a:pt x="51" y="53"/>
                        <a:pt x="51" y="53"/>
                        <a:pt x="51" y="53"/>
                      </a:cubicBezTo>
                      <a:cubicBezTo>
                        <a:pt x="51" y="53"/>
                        <a:pt x="51" y="53"/>
                        <a:pt x="51" y="53"/>
                      </a:cubicBezTo>
                      <a:cubicBezTo>
                        <a:pt x="51" y="53"/>
                        <a:pt x="51" y="53"/>
                        <a:pt x="51" y="53"/>
                      </a:cubicBezTo>
                      <a:cubicBezTo>
                        <a:pt x="51" y="53"/>
                        <a:pt x="51" y="53"/>
                        <a:pt x="51" y="53"/>
                      </a:cubicBezTo>
                      <a:cubicBezTo>
                        <a:pt x="51" y="53"/>
                        <a:pt x="52" y="53"/>
                        <a:pt x="51" y="52"/>
                      </a:cubicBezTo>
                      <a:cubicBezTo>
                        <a:pt x="51" y="52"/>
                        <a:pt x="52" y="52"/>
                        <a:pt x="51" y="52"/>
                      </a:cubicBezTo>
                      <a:cubicBezTo>
                        <a:pt x="51" y="52"/>
                        <a:pt x="52" y="52"/>
                        <a:pt x="52" y="52"/>
                      </a:cubicBezTo>
                      <a:cubicBezTo>
                        <a:pt x="52" y="52"/>
                        <a:pt x="51" y="52"/>
                        <a:pt x="51" y="5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52" y="53"/>
                        <a:pt x="52" y="54"/>
                        <a:pt x="52" y="54"/>
                      </a:cubicBezTo>
                      <a:cubicBezTo>
                        <a:pt x="52" y="54"/>
                        <a:pt x="52" y="53"/>
                        <a:pt x="52" y="53"/>
                      </a:cubicBezTo>
                      <a:cubicBezTo>
                        <a:pt x="52" y="53"/>
                        <a:pt x="53" y="53"/>
                        <a:pt x="52" y="53"/>
                      </a:cubicBezTo>
                      <a:cubicBezTo>
                        <a:pt x="53" y="53"/>
                        <a:pt x="52" y="53"/>
                        <a:pt x="53" y="53"/>
                      </a:cubicBezTo>
                      <a:cubicBezTo>
                        <a:pt x="53" y="53"/>
                        <a:pt x="53" y="53"/>
                        <a:pt x="54" y="53"/>
                      </a:cubicBezTo>
                      <a:cubicBezTo>
                        <a:pt x="54" y="53"/>
                        <a:pt x="54" y="53"/>
                        <a:pt x="54" y="54"/>
                      </a:cubicBezTo>
                      <a:cubicBezTo>
                        <a:pt x="54" y="53"/>
                        <a:pt x="54" y="53"/>
                        <a:pt x="54" y="53"/>
                      </a:cubicBezTo>
                      <a:cubicBezTo>
                        <a:pt x="55" y="53"/>
                        <a:pt x="54" y="53"/>
                        <a:pt x="54" y="54"/>
                      </a:cubicBezTo>
                      <a:cubicBezTo>
                        <a:pt x="54" y="54"/>
                        <a:pt x="54" y="54"/>
                        <a:pt x="54" y="53"/>
                      </a:cubicBezTo>
                      <a:cubicBezTo>
                        <a:pt x="53" y="53"/>
                        <a:pt x="54" y="54"/>
                        <a:pt x="53" y="54"/>
                      </a:cubicBezTo>
                      <a:cubicBezTo>
                        <a:pt x="53" y="54"/>
                        <a:pt x="53" y="54"/>
                        <a:pt x="53" y="54"/>
                      </a:cubicBezTo>
                      <a:cubicBezTo>
                        <a:pt x="53" y="54"/>
                        <a:pt x="53" y="54"/>
                        <a:pt x="53" y="54"/>
                      </a:cubicBezTo>
                      <a:cubicBezTo>
                        <a:pt x="52" y="54"/>
                        <a:pt x="52" y="54"/>
                        <a:pt x="52" y="54"/>
                      </a:cubicBezTo>
                      <a:cubicBezTo>
                        <a:pt x="53" y="54"/>
                        <a:pt x="52" y="54"/>
                        <a:pt x="53" y="54"/>
                      </a:cubicBezTo>
                      <a:cubicBezTo>
                        <a:pt x="53" y="54"/>
                        <a:pt x="53" y="54"/>
                        <a:pt x="53" y="54"/>
                      </a:cubicBezTo>
                      <a:cubicBezTo>
                        <a:pt x="53" y="54"/>
                        <a:pt x="52" y="55"/>
                        <a:pt x="52" y="54"/>
                      </a:cubicBezTo>
                      <a:cubicBezTo>
                        <a:pt x="53" y="55"/>
                        <a:pt x="53" y="55"/>
                        <a:pt x="53" y="55"/>
                      </a:cubicBezTo>
                      <a:cubicBezTo>
                        <a:pt x="53" y="55"/>
                        <a:pt x="53" y="56"/>
                        <a:pt x="52" y="55"/>
                      </a:cubicBezTo>
                      <a:cubicBezTo>
                        <a:pt x="52" y="56"/>
                        <a:pt x="52" y="56"/>
                        <a:pt x="52" y="56"/>
                      </a:cubicBezTo>
                      <a:cubicBezTo>
                        <a:pt x="52" y="56"/>
                        <a:pt x="52" y="56"/>
                        <a:pt x="52" y="56"/>
                      </a:cubicBezTo>
                      <a:cubicBezTo>
                        <a:pt x="52" y="56"/>
                        <a:pt x="52" y="56"/>
                        <a:pt x="52" y="56"/>
                      </a:cubicBezTo>
                      <a:cubicBezTo>
                        <a:pt x="52" y="56"/>
                        <a:pt x="52" y="56"/>
                        <a:pt x="52" y="56"/>
                      </a:cubicBezTo>
                      <a:cubicBezTo>
                        <a:pt x="52" y="57"/>
                        <a:pt x="51" y="57"/>
                        <a:pt x="51" y="58"/>
                      </a:cubicBezTo>
                      <a:cubicBezTo>
                        <a:pt x="51" y="57"/>
                        <a:pt x="51" y="57"/>
                        <a:pt x="51" y="57"/>
                      </a:cubicBezTo>
                      <a:cubicBezTo>
                        <a:pt x="51" y="57"/>
                        <a:pt x="51" y="57"/>
                        <a:pt x="51" y="57"/>
                      </a:cubicBezTo>
                      <a:cubicBezTo>
                        <a:pt x="51" y="57"/>
                        <a:pt x="51" y="57"/>
                        <a:pt x="51" y="58"/>
                      </a:cubicBezTo>
                      <a:cubicBezTo>
                        <a:pt x="51" y="58"/>
                        <a:pt x="51" y="58"/>
                        <a:pt x="51" y="58"/>
                      </a:cubicBezTo>
                      <a:cubicBezTo>
                        <a:pt x="52" y="58"/>
                        <a:pt x="51" y="58"/>
                        <a:pt x="51" y="58"/>
                      </a:cubicBezTo>
                      <a:cubicBezTo>
                        <a:pt x="51" y="58"/>
                        <a:pt x="52" y="58"/>
                        <a:pt x="52" y="58"/>
                      </a:cubicBezTo>
                      <a:cubicBezTo>
                        <a:pt x="52" y="58"/>
                        <a:pt x="52" y="57"/>
                        <a:pt x="52" y="57"/>
                      </a:cubicBezTo>
                      <a:cubicBezTo>
                        <a:pt x="52" y="57"/>
                        <a:pt x="52" y="57"/>
                        <a:pt x="52" y="57"/>
                      </a:cubicBezTo>
                      <a:cubicBezTo>
                        <a:pt x="53" y="57"/>
                        <a:pt x="52" y="57"/>
                        <a:pt x="52" y="57"/>
                      </a:cubicBezTo>
                      <a:cubicBezTo>
                        <a:pt x="53" y="57"/>
                        <a:pt x="53" y="57"/>
                        <a:pt x="53" y="56"/>
                      </a:cubicBezTo>
                      <a:cubicBezTo>
                        <a:pt x="54" y="56"/>
                        <a:pt x="54" y="56"/>
                        <a:pt x="54" y="56"/>
                      </a:cubicBezTo>
                      <a:cubicBezTo>
                        <a:pt x="54" y="56"/>
                        <a:pt x="54" y="56"/>
                        <a:pt x="54" y="56"/>
                      </a:cubicBezTo>
                      <a:cubicBezTo>
                        <a:pt x="53" y="55"/>
                        <a:pt x="53" y="56"/>
                        <a:pt x="53" y="56"/>
                      </a:cubicBezTo>
                      <a:cubicBezTo>
                        <a:pt x="53" y="56"/>
                        <a:pt x="53" y="55"/>
                        <a:pt x="53" y="55"/>
                      </a:cubicBezTo>
                      <a:cubicBezTo>
                        <a:pt x="53" y="55"/>
                        <a:pt x="53" y="55"/>
                        <a:pt x="54" y="55"/>
                      </a:cubicBezTo>
                      <a:cubicBezTo>
                        <a:pt x="54" y="55"/>
                        <a:pt x="54" y="55"/>
                        <a:pt x="54" y="55"/>
                      </a:cubicBezTo>
                      <a:cubicBezTo>
                        <a:pt x="54" y="55"/>
                        <a:pt x="54" y="55"/>
                        <a:pt x="55" y="55"/>
                      </a:cubicBezTo>
                      <a:cubicBezTo>
                        <a:pt x="55" y="55"/>
                        <a:pt x="55" y="56"/>
                        <a:pt x="55" y="55"/>
                      </a:cubicBezTo>
                      <a:cubicBezTo>
                        <a:pt x="55" y="56"/>
                        <a:pt x="55" y="56"/>
                        <a:pt x="55" y="57"/>
                      </a:cubicBezTo>
                      <a:cubicBezTo>
                        <a:pt x="55" y="57"/>
                        <a:pt x="55" y="57"/>
                        <a:pt x="55" y="57"/>
                      </a:cubicBezTo>
                      <a:cubicBezTo>
                        <a:pt x="55" y="57"/>
                        <a:pt x="55" y="57"/>
                        <a:pt x="55" y="57"/>
                      </a:cubicBezTo>
                      <a:cubicBezTo>
                        <a:pt x="55" y="57"/>
                        <a:pt x="55" y="58"/>
                        <a:pt x="55" y="58"/>
                      </a:cubicBezTo>
                      <a:cubicBezTo>
                        <a:pt x="55" y="58"/>
                        <a:pt x="55" y="57"/>
                        <a:pt x="56" y="57"/>
                      </a:cubicBezTo>
                      <a:cubicBezTo>
                        <a:pt x="56" y="57"/>
                        <a:pt x="56" y="57"/>
                        <a:pt x="56" y="57"/>
                      </a:cubicBezTo>
                      <a:cubicBezTo>
                        <a:pt x="56" y="56"/>
                        <a:pt x="57" y="56"/>
                        <a:pt x="56" y="55"/>
                      </a:cubicBezTo>
                      <a:cubicBezTo>
                        <a:pt x="56" y="56"/>
                        <a:pt x="56" y="57"/>
                        <a:pt x="55" y="57"/>
                      </a:cubicBezTo>
                      <a:cubicBezTo>
                        <a:pt x="54" y="56"/>
                        <a:pt x="56" y="56"/>
                        <a:pt x="55" y="55"/>
                      </a:cubicBezTo>
                      <a:cubicBezTo>
                        <a:pt x="55" y="55"/>
                        <a:pt x="55" y="55"/>
                        <a:pt x="55" y="55"/>
                      </a:cubicBezTo>
                      <a:cubicBezTo>
                        <a:pt x="55" y="55"/>
                        <a:pt x="55" y="55"/>
                        <a:pt x="55" y="55"/>
                      </a:cubicBezTo>
                      <a:cubicBezTo>
                        <a:pt x="55" y="55"/>
                        <a:pt x="55" y="55"/>
                        <a:pt x="55" y="55"/>
                      </a:cubicBezTo>
                      <a:cubicBezTo>
                        <a:pt x="55" y="55"/>
                        <a:pt x="56" y="55"/>
                        <a:pt x="56" y="55"/>
                      </a:cubicBezTo>
                      <a:cubicBezTo>
                        <a:pt x="56" y="55"/>
                        <a:pt x="56" y="55"/>
                        <a:pt x="56" y="56"/>
                      </a:cubicBezTo>
                      <a:close/>
                      <a:moveTo>
                        <a:pt x="36" y="68"/>
                      </a:moveTo>
                      <a:cubicBezTo>
                        <a:pt x="36" y="67"/>
                        <a:pt x="36" y="67"/>
                        <a:pt x="36" y="68"/>
                      </a:cubicBezTo>
                      <a:cubicBezTo>
                        <a:pt x="36" y="68"/>
                        <a:pt x="36" y="68"/>
                        <a:pt x="36" y="68"/>
                      </a:cubicBezTo>
                      <a:cubicBezTo>
                        <a:pt x="36" y="68"/>
                        <a:pt x="36" y="68"/>
                        <a:pt x="36" y="68"/>
                      </a:cubicBezTo>
                      <a:close/>
                      <a:moveTo>
                        <a:pt x="40" y="62"/>
                      </a:moveTo>
                      <a:cubicBezTo>
                        <a:pt x="40" y="62"/>
                        <a:pt x="40" y="62"/>
                        <a:pt x="40" y="62"/>
                      </a:cubicBezTo>
                      <a:cubicBezTo>
                        <a:pt x="40" y="62"/>
                        <a:pt x="40" y="62"/>
                        <a:pt x="40" y="62"/>
                      </a:cubicBezTo>
                      <a:cubicBezTo>
                        <a:pt x="41" y="62"/>
                        <a:pt x="41" y="62"/>
                        <a:pt x="40" y="62"/>
                      </a:cubicBezTo>
                      <a:close/>
                      <a:moveTo>
                        <a:pt x="42" y="66"/>
                      </a:moveTo>
                      <a:cubicBezTo>
                        <a:pt x="42" y="66"/>
                        <a:pt x="42" y="66"/>
                        <a:pt x="43" y="66"/>
                      </a:cubicBezTo>
                      <a:cubicBezTo>
                        <a:pt x="43" y="66"/>
                        <a:pt x="43" y="66"/>
                        <a:pt x="43" y="66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lose/>
                      <a:moveTo>
                        <a:pt x="40" y="67"/>
                      </a:moveTo>
                      <a:cubicBezTo>
                        <a:pt x="40" y="66"/>
                        <a:pt x="40" y="66"/>
                        <a:pt x="41" y="66"/>
                      </a:cubicBezTo>
                      <a:cubicBezTo>
                        <a:pt x="41" y="67"/>
                        <a:pt x="40" y="67"/>
                        <a:pt x="40" y="67"/>
                      </a:cubicBezTo>
                      <a:cubicBezTo>
                        <a:pt x="40" y="67"/>
                        <a:pt x="40" y="67"/>
                        <a:pt x="40" y="67"/>
                      </a:cubicBezTo>
                      <a:cubicBezTo>
                        <a:pt x="41" y="67"/>
                        <a:pt x="40" y="66"/>
                        <a:pt x="41" y="66"/>
                      </a:cubicBezTo>
                      <a:cubicBezTo>
                        <a:pt x="40" y="66"/>
                        <a:pt x="40" y="66"/>
                        <a:pt x="40" y="67"/>
                      </a:cubicBezTo>
                      <a:close/>
                      <a:moveTo>
                        <a:pt x="40" y="66"/>
                      </a:moveTo>
                      <a:cubicBezTo>
                        <a:pt x="40" y="66"/>
                        <a:pt x="40" y="66"/>
                        <a:pt x="40" y="66"/>
                      </a:cubicBezTo>
                      <a:cubicBezTo>
                        <a:pt x="39" y="66"/>
                        <a:pt x="40" y="66"/>
                        <a:pt x="40" y="66"/>
                      </a:cubicBezTo>
                      <a:close/>
                      <a:moveTo>
                        <a:pt x="39" y="66"/>
                      </a:moveTo>
                      <a:cubicBezTo>
                        <a:pt x="39" y="66"/>
                        <a:pt x="39" y="66"/>
                        <a:pt x="39" y="66"/>
                      </a:cubicBezTo>
                      <a:cubicBezTo>
                        <a:pt x="39" y="67"/>
                        <a:pt x="40" y="67"/>
                        <a:pt x="39" y="66"/>
                      </a:cubicBezTo>
                      <a:cubicBezTo>
                        <a:pt x="39" y="66"/>
                        <a:pt x="39" y="67"/>
                        <a:pt x="39" y="66"/>
                      </a:cubicBezTo>
                      <a:cubicBezTo>
                        <a:pt x="40" y="66"/>
                        <a:pt x="39" y="66"/>
                        <a:pt x="40" y="66"/>
                      </a:cubicBezTo>
                      <a:cubicBezTo>
                        <a:pt x="39" y="66"/>
                        <a:pt x="39" y="66"/>
                        <a:pt x="39" y="66"/>
                      </a:cubicBezTo>
                      <a:close/>
                      <a:moveTo>
                        <a:pt x="39" y="66"/>
                      </a:moveTo>
                      <a:cubicBezTo>
                        <a:pt x="39" y="66"/>
                        <a:pt x="39" y="66"/>
                        <a:pt x="39" y="66"/>
                      </a:cubicBezTo>
                      <a:cubicBezTo>
                        <a:pt x="39" y="66"/>
                        <a:pt x="39" y="66"/>
                        <a:pt x="38" y="66"/>
                      </a:cubicBezTo>
                      <a:cubicBezTo>
                        <a:pt x="38" y="66"/>
                        <a:pt x="38" y="66"/>
                        <a:pt x="38" y="66"/>
                      </a:cubicBezTo>
                      <a:cubicBezTo>
                        <a:pt x="39" y="66"/>
                        <a:pt x="39" y="66"/>
                        <a:pt x="39" y="66"/>
                      </a:cubicBezTo>
                      <a:close/>
                      <a:moveTo>
                        <a:pt x="37" y="70"/>
                      </a:moveTo>
                      <a:cubicBezTo>
                        <a:pt x="37" y="70"/>
                        <a:pt x="37" y="69"/>
                        <a:pt x="37" y="69"/>
                      </a:cubicBezTo>
                      <a:cubicBezTo>
                        <a:pt x="37" y="70"/>
                        <a:pt x="37" y="69"/>
                        <a:pt x="36" y="69"/>
                      </a:cubicBezTo>
                      <a:cubicBezTo>
                        <a:pt x="37" y="69"/>
                        <a:pt x="37" y="70"/>
                        <a:pt x="37" y="70"/>
                      </a:cubicBezTo>
                      <a:close/>
                      <a:moveTo>
                        <a:pt x="37" y="69"/>
                      </a:moveTo>
                      <a:cubicBezTo>
                        <a:pt x="37" y="69"/>
                        <a:pt x="37" y="69"/>
                        <a:pt x="37" y="69"/>
                      </a:cubicBezTo>
                      <a:cubicBezTo>
                        <a:pt x="37" y="69"/>
                        <a:pt x="37" y="69"/>
                        <a:pt x="37" y="69"/>
                      </a:cubicBezTo>
                      <a:close/>
                      <a:moveTo>
                        <a:pt x="39" y="67"/>
                      </a:moveTo>
                      <a:cubicBezTo>
                        <a:pt x="39" y="67"/>
                        <a:pt x="39" y="67"/>
                        <a:pt x="40" y="67"/>
                      </a:cubicBezTo>
                      <a:cubicBezTo>
                        <a:pt x="39" y="67"/>
                        <a:pt x="39" y="67"/>
                        <a:pt x="39" y="67"/>
                      </a:cubicBezTo>
                      <a:cubicBezTo>
                        <a:pt x="39" y="67"/>
                        <a:pt x="39" y="67"/>
                        <a:pt x="39" y="67"/>
                      </a:cubicBezTo>
                      <a:cubicBezTo>
                        <a:pt x="39" y="67"/>
                        <a:pt x="39" y="67"/>
                        <a:pt x="39" y="67"/>
                      </a:cubicBezTo>
                      <a:cubicBezTo>
                        <a:pt x="39" y="67"/>
                        <a:pt x="39" y="67"/>
                        <a:pt x="39" y="67"/>
                      </a:cubicBezTo>
                      <a:cubicBezTo>
                        <a:pt x="39" y="67"/>
                        <a:pt x="39" y="67"/>
                        <a:pt x="39" y="67"/>
                      </a:cubicBezTo>
                      <a:cubicBezTo>
                        <a:pt x="38" y="67"/>
                        <a:pt x="39" y="67"/>
                        <a:pt x="39" y="67"/>
                      </a:cubicBezTo>
                      <a:cubicBezTo>
                        <a:pt x="39" y="67"/>
                        <a:pt x="39" y="67"/>
                        <a:pt x="38" y="67"/>
                      </a:cubicBezTo>
                      <a:cubicBezTo>
                        <a:pt x="38" y="67"/>
                        <a:pt x="38" y="68"/>
                        <a:pt x="37" y="69"/>
                      </a:cubicBezTo>
                      <a:cubicBezTo>
                        <a:pt x="38" y="68"/>
                        <a:pt x="38" y="67"/>
                        <a:pt x="39" y="67"/>
                      </a:cubicBezTo>
                      <a:cubicBezTo>
                        <a:pt x="39" y="67"/>
                        <a:pt x="39" y="67"/>
                        <a:pt x="39" y="67"/>
                      </a:cubicBezTo>
                      <a:close/>
                      <a:moveTo>
                        <a:pt x="37" y="71"/>
                      </a:moveTo>
                      <a:cubicBezTo>
                        <a:pt x="37" y="71"/>
                        <a:pt x="37" y="71"/>
                        <a:pt x="37" y="71"/>
                      </a:cubicBezTo>
                      <a:cubicBezTo>
                        <a:pt x="37" y="71"/>
                        <a:pt x="36" y="71"/>
                        <a:pt x="37" y="71"/>
                      </a:cubicBezTo>
                      <a:cubicBezTo>
                        <a:pt x="37" y="71"/>
                        <a:pt x="37" y="71"/>
                        <a:pt x="37" y="71"/>
                      </a:cubicBezTo>
                      <a:close/>
                      <a:moveTo>
                        <a:pt x="37" y="71"/>
                      </a:moveTo>
                      <a:cubicBezTo>
                        <a:pt x="37" y="71"/>
                        <a:pt x="37" y="70"/>
                        <a:pt x="37" y="70"/>
                      </a:cubicBezTo>
                      <a:cubicBezTo>
                        <a:pt x="37" y="70"/>
                        <a:pt x="37" y="70"/>
                        <a:pt x="37" y="70"/>
                      </a:cubicBezTo>
                      <a:cubicBezTo>
                        <a:pt x="37" y="70"/>
                        <a:pt x="37" y="70"/>
                        <a:pt x="37" y="71"/>
                      </a:cubicBezTo>
                      <a:close/>
                      <a:moveTo>
                        <a:pt x="37" y="71"/>
                      </a:moveTo>
                      <a:cubicBezTo>
                        <a:pt x="37" y="71"/>
                        <a:pt x="38" y="71"/>
                        <a:pt x="37" y="70"/>
                      </a:cubicBezTo>
                      <a:cubicBezTo>
                        <a:pt x="38" y="70"/>
                        <a:pt x="37" y="70"/>
                        <a:pt x="37" y="71"/>
                      </a:cubicBezTo>
                      <a:close/>
                      <a:moveTo>
                        <a:pt x="40" y="69"/>
                      </a:moveTo>
                      <a:cubicBezTo>
                        <a:pt x="39" y="69"/>
                        <a:pt x="39" y="69"/>
                        <a:pt x="39" y="69"/>
                      </a:cubicBezTo>
                      <a:cubicBezTo>
                        <a:pt x="39" y="69"/>
                        <a:pt x="39" y="69"/>
                        <a:pt x="40" y="69"/>
                      </a:cubicBezTo>
                      <a:close/>
                      <a:moveTo>
                        <a:pt x="39" y="71"/>
                      </a:moveTo>
                      <a:cubicBezTo>
                        <a:pt x="39" y="71"/>
                        <a:pt x="38" y="71"/>
                        <a:pt x="38" y="71"/>
                      </a:cubicBezTo>
                      <a:cubicBezTo>
                        <a:pt x="39" y="71"/>
                        <a:pt x="39" y="71"/>
                        <a:pt x="39" y="71"/>
                      </a:cubicBezTo>
                      <a:close/>
                      <a:moveTo>
                        <a:pt x="39" y="72"/>
                      </a:moveTo>
                      <a:cubicBezTo>
                        <a:pt x="39" y="71"/>
                        <a:pt x="40" y="71"/>
                        <a:pt x="39" y="71"/>
                      </a:cubicBezTo>
                      <a:cubicBezTo>
                        <a:pt x="39" y="71"/>
                        <a:pt x="39" y="71"/>
                        <a:pt x="39" y="71"/>
                      </a:cubicBezTo>
                      <a:cubicBezTo>
                        <a:pt x="39" y="71"/>
                        <a:pt x="39" y="71"/>
                        <a:pt x="39" y="71"/>
                      </a:cubicBezTo>
                      <a:cubicBezTo>
                        <a:pt x="39" y="72"/>
                        <a:pt x="39" y="72"/>
                        <a:pt x="39" y="72"/>
                      </a:cubicBezTo>
                      <a:cubicBezTo>
                        <a:pt x="39" y="72"/>
                        <a:pt x="39" y="71"/>
                        <a:pt x="39" y="71"/>
                      </a:cubicBezTo>
                      <a:cubicBezTo>
                        <a:pt x="39" y="71"/>
                        <a:pt x="39" y="71"/>
                        <a:pt x="39" y="72"/>
                      </a:cubicBezTo>
                      <a:close/>
                      <a:moveTo>
                        <a:pt x="39" y="71"/>
                      </a:moveTo>
                      <a:cubicBezTo>
                        <a:pt x="40" y="71"/>
                        <a:pt x="40" y="71"/>
                        <a:pt x="39" y="71"/>
                      </a:cubicBezTo>
                      <a:cubicBezTo>
                        <a:pt x="40" y="71"/>
                        <a:pt x="40" y="71"/>
                        <a:pt x="40" y="71"/>
                      </a:cubicBezTo>
                      <a:cubicBezTo>
                        <a:pt x="40" y="71"/>
                        <a:pt x="40" y="71"/>
                        <a:pt x="40" y="71"/>
                      </a:cubicBezTo>
                      <a:cubicBezTo>
                        <a:pt x="40" y="71"/>
                        <a:pt x="40" y="71"/>
                        <a:pt x="40" y="71"/>
                      </a:cubicBezTo>
                      <a:cubicBezTo>
                        <a:pt x="40" y="71"/>
                        <a:pt x="40" y="71"/>
                        <a:pt x="40" y="70"/>
                      </a:cubicBezTo>
                      <a:cubicBezTo>
                        <a:pt x="40" y="71"/>
                        <a:pt x="39" y="71"/>
                        <a:pt x="39" y="71"/>
                      </a:cubicBezTo>
                      <a:close/>
                      <a:moveTo>
                        <a:pt x="39" y="71"/>
                      </a:moveTo>
                      <a:cubicBezTo>
                        <a:pt x="39" y="71"/>
                        <a:pt x="39" y="71"/>
                        <a:pt x="39" y="71"/>
                      </a:cubicBezTo>
                      <a:cubicBezTo>
                        <a:pt x="39" y="71"/>
                        <a:pt x="39" y="71"/>
                        <a:pt x="39" y="71"/>
                      </a:cubicBezTo>
                      <a:cubicBezTo>
                        <a:pt x="39" y="70"/>
                        <a:pt x="39" y="71"/>
                        <a:pt x="39" y="70"/>
                      </a:cubicBezTo>
                      <a:cubicBezTo>
                        <a:pt x="39" y="70"/>
                        <a:pt x="39" y="71"/>
                        <a:pt x="39" y="71"/>
                      </a:cubicBezTo>
                      <a:close/>
                      <a:moveTo>
                        <a:pt x="42" y="67"/>
                      </a:moveTo>
                      <a:cubicBezTo>
                        <a:pt x="43" y="67"/>
                        <a:pt x="42" y="67"/>
                        <a:pt x="43" y="66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6"/>
                        <a:pt x="41" y="66"/>
                        <a:pt x="41" y="66"/>
                      </a:cubicBezTo>
                      <a:cubicBezTo>
                        <a:pt x="41" y="66"/>
                        <a:pt x="42" y="67"/>
                        <a:pt x="42" y="67"/>
                      </a:cubicBezTo>
                      <a:cubicBezTo>
                        <a:pt x="42" y="67"/>
                        <a:pt x="42" y="67"/>
                        <a:pt x="42" y="67"/>
                      </a:cubicBezTo>
                      <a:cubicBezTo>
                        <a:pt x="42" y="67"/>
                        <a:pt x="41" y="67"/>
                        <a:pt x="41" y="67"/>
                      </a:cubicBezTo>
                      <a:cubicBezTo>
                        <a:pt x="41" y="67"/>
                        <a:pt x="41" y="67"/>
                        <a:pt x="41" y="67"/>
                      </a:cubicBezTo>
                      <a:cubicBezTo>
                        <a:pt x="41" y="67"/>
                        <a:pt x="41" y="67"/>
                        <a:pt x="41" y="67"/>
                      </a:cubicBezTo>
                      <a:cubicBezTo>
                        <a:pt x="41" y="67"/>
                        <a:pt x="40" y="67"/>
                        <a:pt x="40" y="67"/>
                      </a:cubicBezTo>
                      <a:cubicBezTo>
                        <a:pt x="40" y="67"/>
                        <a:pt x="41" y="67"/>
                        <a:pt x="41" y="68"/>
                      </a:cubicBezTo>
                      <a:cubicBezTo>
                        <a:pt x="40" y="68"/>
                        <a:pt x="40" y="68"/>
                        <a:pt x="40" y="68"/>
                      </a:cubicBezTo>
                      <a:cubicBezTo>
                        <a:pt x="40" y="68"/>
                        <a:pt x="40" y="68"/>
                        <a:pt x="40" y="68"/>
                      </a:cubicBezTo>
                      <a:cubicBezTo>
                        <a:pt x="40" y="68"/>
                        <a:pt x="40" y="67"/>
                        <a:pt x="40" y="68"/>
                      </a:cubicBezTo>
                      <a:cubicBezTo>
                        <a:pt x="40" y="67"/>
                        <a:pt x="40" y="67"/>
                        <a:pt x="40" y="67"/>
                      </a:cubicBezTo>
                      <a:cubicBezTo>
                        <a:pt x="40" y="67"/>
                        <a:pt x="40" y="67"/>
                        <a:pt x="39" y="67"/>
                      </a:cubicBezTo>
                      <a:cubicBezTo>
                        <a:pt x="40" y="67"/>
                        <a:pt x="40" y="67"/>
                        <a:pt x="40" y="67"/>
                      </a:cubicBezTo>
                      <a:cubicBezTo>
                        <a:pt x="40" y="67"/>
                        <a:pt x="39" y="67"/>
                        <a:pt x="39" y="67"/>
                      </a:cubicBezTo>
                      <a:cubicBezTo>
                        <a:pt x="39" y="67"/>
                        <a:pt x="39" y="67"/>
                        <a:pt x="39" y="67"/>
                      </a:cubicBezTo>
                      <a:cubicBezTo>
                        <a:pt x="39" y="68"/>
                        <a:pt x="39" y="68"/>
                        <a:pt x="39" y="68"/>
                      </a:cubicBezTo>
                      <a:cubicBezTo>
                        <a:pt x="40" y="68"/>
                        <a:pt x="39" y="68"/>
                        <a:pt x="40" y="68"/>
                      </a:cubicBezTo>
                      <a:cubicBezTo>
                        <a:pt x="40" y="68"/>
                        <a:pt x="40" y="68"/>
                        <a:pt x="40" y="68"/>
                      </a:cubicBezTo>
                      <a:cubicBezTo>
                        <a:pt x="40" y="68"/>
                        <a:pt x="40" y="68"/>
                        <a:pt x="40" y="68"/>
                      </a:cubicBezTo>
                      <a:cubicBezTo>
                        <a:pt x="40" y="68"/>
                        <a:pt x="40" y="68"/>
                        <a:pt x="40" y="69"/>
                      </a:cubicBezTo>
                      <a:cubicBezTo>
                        <a:pt x="40" y="68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7"/>
                      </a:cubicBezTo>
                      <a:cubicBezTo>
                        <a:pt x="41" y="67"/>
                        <a:pt x="41" y="67"/>
                        <a:pt x="41" y="68"/>
                      </a:cubicBezTo>
                      <a:cubicBezTo>
                        <a:pt x="41" y="68"/>
                        <a:pt x="41" y="68"/>
                        <a:pt x="42" y="68"/>
                      </a:cubicBezTo>
                      <a:cubicBezTo>
                        <a:pt x="42" y="68"/>
                        <a:pt x="42" y="67"/>
                        <a:pt x="42" y="67"/>
                      </a:cubicBezTo>
                      <a:close/>
                      <a:moveTo>
                        <a:pt x="42" y="68"/>
                      </a:moveTo>
                      <a:cubicBezTo>
                        <a:pt x="42" y="68"/>
                        <a:pt x="42" y="68"/>
                        <a:pt x="42" y="67"/>
                      </a:cubicBezTo>
                      <a:cubicBezTo>
                        <a:pt x="42" y="67"/>
                        <a:pt x="42" y="68"/>
                        <a:pt x="42" y="68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lose/>
                      <a:moveTo>
                        <a:pt x="57" y="64"/>
                      </a:moveTo>
                      <a:cubicBezTo>
                        <a:pt x="57" y="64"/>
                        <a:pt x="57" y="64"/>
                        <a:pt x="58" y="64"/>
                      </a:cubicBezTo>
                      <a:cubicBezTo>
                        <a:pt x="58" y="64"/>
                        <a:pt x="58" y="64"/>
                        <a:pt x="58" y="64"/>
                      </a:cubicBezTo>
                      <a:cubicBezTo>
                        <a:pt x="58" y="64"/>
                        <a:pt x="58" y="64"/>
                        <a:pt x="57" y="64"/>
                      </a:cubicBezTo>
                      <a:close/>
                      <a:moveTo>
                        <a:pt x="58" y="63"/>
                      </a:moveTo>
                      <a:cubicBezTo>
                        <a:pt x="58" y="63"/>
                        <a:pt x="58" y="63"/>
                        <a:pt x="58" y="62"/>
                      </a:cubicBezTo>
                      <a:cubicBezTo>
                        <a:pt x="58" y="62"/>
                        <a:pt x="58" y="63"/>
                        <a:pt x="58" y="63"/>
                      </a:cubicBezTo>
                      <a:close/>
                      <a:moveTo>
                        <a:pt x="57" y="64"/>
                      </a:moveTo>
                      <a:cubicBezTo>
                        <a:pt x="57" y="64"/>
                        <a:pt x="57" y="64"/>
                        <a:pt x="57" y="64"/>
                      </a:cubicBezTo>
                      <a:cubicBezTo>
                        <a:pt x="57" y="64"/>
                        <a:pt x="57" y="64"/>
                        <a:pt x="56" y="64"/>
                      </a:cubicBezTo>
                      <a:cubicBezTo>
                        <a:pt x="56" y="64"/>
                        <a:pt x="56" y="64"/>
                        <a:pt x="56" y="64"/>
                      </a:cubicBezTo>
                      <a:cubicBezTo>
                        <a:pt x="56" y="64"/>
                        <a:pt x="56" y="64"/>
                        <a:pt x="57" y="65"/>
                      </a:cubicBezTo>
                      <a:cubicBezTo>
                        <a:pt x="57" y="65"/>
                        <a:pt x="57" y="64"/>
                        <a:pt x="57" y="64"/>
                      </a:cubicBezTo>
                      <a:cubicBezTo>
                        <a:pt x="57" y="64"/>
                        <a:pt x="57" y="64"/>
                        <a:pt x="57" y="64"/>
                      </a:cubicBezTo>
                      <a:cubicBezTo>
                        <a:pt x="57" y="64"/>
                        <a:pt x="56" y="64"/>
                        <a:pt x="57" y="64"/>
                      </a:cubicBezTo>
                      <a:close/>
                      <a:moveTo>
                        <a:pt x="57" y="64"/>
                      </a:moveTo>
                      <a:cubicBezTo>
                        <a:pt x="57" y="64"/>
                        <a:pt x="57" y="64"/>
                        <a:pt x="57" y="63"/>
                      </a:cubicBezTo>
                      <a:cubicBezTo>
                        <a:pt x="56" y="63"/>
                        <a:pt x="56" y="64"/>
                        <a:pt x="57" y="64"/>
                      </a:cubicBezTo>
                      <a:close/>
                      <a:moveTo>
                        <a:pt x="54" y="64"/>
                      </a:moveTo>
                      <a:cubicBezTo>
                        <a:pt x="54" y="64"/>
                        <a:pt x="54" y="65"/>
                        <a:pt x="54" y="64"/>
                      </a:cubicBezTo>
                      <a:cubicBezTo>
                        <a:pt x="54" y="64"/>
                        <a:pt x="54" y="65"/>
                        <a:pt x="54" y="65"/>
                      </a:cubicBezTo>
                      <a:cubicBezTo>
                        <a:pt x="54" y="65"/>
                        <a:pt x="54" y="64"/>
                        <a:pt x="54" y="64"/>
                      </a:cubicBezTo>
                      <a:cubicBezTo>
                        <a:pt x="54" y="64"/>
                        <a:pt x="54" y="65"/>
                        <a:pt x="54" y="65"/>
                      </a:cubicBezTo>
                      <a:cubicBezTo>
                        <a:pt x="54" y="65"/>
                        <a:pt x="54" y="65"/>
                        <a:pt x="55" y="65"/>
                      </a:cubicBezTo>
                      <a:cubicBezTo>
                        <a:pt x="54" y="65"/>
                        <a:pt x="55" y="65"/>
                        <a:pt x="54" y="64"/>
                      </a:cubicBezTo>
                      <a:cubicBezTo>
                        <a:pt x="54" y="64"/>
                        <a:pt x="54" y="64"/>
                        <a:pt x="54" y="64"/>
                      </a:cubicBezTo>
                      <a:cubicBezTo>
                        <a:pt x="54" y="64"/>
                        <a:pt x="54" y="64"/>
                        <a:pt x="55" y="64"/>
                      </a:cubicBezTo>
                      <a:cubicBezTo>
                        <a:pt x="55" y="64"/>
                        <a:pt x="54" y="64"/>
                        <a:pt x="55" y="64"/>
                      </a:cubicBezTo>
                      <a:cubicBezTo>
                        <a:pt x="55" y="64"/>
                        <a:pt x="55" y="64"/>
                        <a:pt x="55" y="64"/>
                      </a:cubicBezTo>
                      <a:cubicBezTo>
                        <a:pt x="54" y="64"/>
                        <a:pt x="55" y="64"/>
                        <a:pt x="54" y="64"/>
                      </a:cubicBezTo>
                      <a:cubicBezTo>
                        <a:pt x="54" y="64"/>
                        <a:pt x="54" y="64"/>
                        <a:pt x="54" y="64"/>
                      </a:cubicBezTo>
                      <a:cubicBezTo>
                        <a:pt x="54" y="64"/>
                        <a:pt x="54" y="63"/>
                        <a:pt x="53" y="63"/>
                      </a:cubicBezTo>
                      <a:cubicBezTo>
                        <a:pt x="54" y="64"/>
                        <a:pt x="53" y="64"/>
                        <a:pt x="53" y="64"/>
                      </a:cubicBezTo>
                      <a:cubicBezTo>
                        <a:pt x="54" y="64"/>
                        <a:pt x="54" y="64"/>
                        <a:pt x="54" y="64"/>
                      </a:cubicBezTo>
                      <a:close/>
                      <a:moveTo>
                        <a:pt x="50" y="66"/>
                      </a:moveTo>
                      <a:cubicBezTo>
                        <a:pt x="50" y="66"/>
                        <a:pt x="50" y="66"/>
                        <a:pt x="50" y="66"/>
                      </a:cubicBezTo>
                      <a:cubicBezTo>
                        <a:pt x="50" y="66"/>
                        <a:pt x="50" y="66"/>
                        <a:pt x="50" y="66"/>
                      </a:cubicBezTo>
                      <a:cubicBezTo>
                        <a:pt x="50" y="66"/>
                        <a:pt x="50" y="66"/>
                        <a:pt x="50" y="66"/>
                      </a:cubicBezTo>
                      <a:close/>
                      <a:moveTo>
                        <a:pt x="51" y="65"/>
                      </a:moveTo>
                      <a:cubicBezTo>
                        <a:pt x="51" y="65"/>
                        <a:pt x="51" y="65"/>
                        <a:pt x="51" y="65"/>
                      </a:cubicBezTo>
                      <a:cubicBezTo>
                        <a:pt x="51" y="65"/>
                        <a:pt x="51" y="65"/>
                        <a:pt x="51" y="65"/>
                      </a:cubicBezTo>
                      <a:cubicBezTo>
                        <a:pt x="51" y="65"/>
                        <a:pt x="51" y="65"/>
                        <a:pt x="51" y="65"/>
                      </a:cubicBezTo>
                      <a:close/>
                      <a:moveTo>
                        <a:pt x="50" y="65"/>
                      </a:moveTo>
                      <a:cubicBezTo>
                        <a:pt x="50" y="65"/>
                        <a:pt x="50" y="65"/>
                        <a:pt x="50" y="65"/>
                      </a:cubicBezTo>
                      <a:cubicBezTo>
                        <a:pt x="50" y="65"/>
                        <a:pt x="50" y="65"/>
                        <a:pt x="50" y="65"/>
                      </a:cubicBezTo>
                      <a:cubicBezTo>
                        <a:pt x="50" y="66"/>
                        <a:pt x="50" y="66"/>
                        <a:pt x="50" y="66"/>
                      </a:cubicBezTo>
                      <a:cubicBezTo>
                        <a:pt x="51" y="66"/>
                        <a:pt x="51" y="66"/>
                        <a:pt x="51" y="66"/>
                      </a:cubicBezTo>
                      <a:cubicBezTo>
                        <a:pt x="51" y="66"/>
                        <a:pt x="51" y="66"/>
                        <a:pt x="51" y="66"/>
                      </a:cubicBezTo>
                      <a:cubicBezTo>
                        <a:pt x="51" y="66"/>
                        <a:pt x="51" y="66"/>
                        <a:pt x="51" y="66"/>
                      </a:cubicBezTo>
                      <a:cubicBezTo>
                        <a:pt x="51" y="66"/>
                        <a:pt x="51" y="66"/>
                        <a:pt x="51" y="66"/>
                      </a:cubicBezTo>
                      <a:cubicBezTo>
                        <a:pt x="51" y="66"/>
                        <a:pt x="51" y="66"/>
                        <a:pt x="51" y="66"/>
                      </a:cubicBezTo>
                      <a:cubicBezTo>
                        <a:pt x="51" y="65"/>
                        <a:pt x="51" y="66"/>
                        <a:pt x="50" y="65"/>
                      </a:cubicBezTo>
                      <a:close/>
                      <a:moveTo>
                        <a:pt x="50" y="65"/>
                      </a:moveTo>
                      <a:cubicBezTo>
                        <a:pt x="50" y="65"/>
                        <a:pt x="50" y="65"/>
                        <a:pt x="50" y="65"/>
                      </a:cubicBezTo>
                      <a:cubicBezTo>
                        <a:pt x="50" y="65"/>
                        <a:pt x="50" y="65"/>
                        <a:pt x="50" y="65"/>
                      </a:cubicBezTo>
                      <a:cubicBezTo>
                        <a:pt x="51" y="65"/>
                        <a:pt x="51" y="65"/>
                        <a:pt x="51" y="65"/>
                      </a:cubicBezTo>
                      <a:cubicBezTo>
                        <a:pt x="51" y="64"/>
                        <a:pt x="50" y="65"/>
                        <a:pt x="51" y="65"/>
                      </a:cubicBezTo>
                      <a:cubicBezTo>
                        <a:pt x="50" y="65"/>
                        <a:pt x="50" y="65"/>
                        <a:pt x="50" y="65"/>
                      </a:cubicBezTo>
                      <a:close/>
                      <a:moveTo>
                        <a:pt x="50" y="65"/>
                      </a:moveTo>
                      <a:cubicBezTo>
                        <a:pt x="50" y="65"/>
                        <a:pt x="49" y="65"/>
                        <a:pt x="49" y="66"/>
                      </a:cubicBezTo>
                      <a:cubicBezTo>
                        <a:pt x="50" y="66"/>
                        <a:pt x="50" y="66"/>
                        <a:pt x="50" y="66"/>
                      </a:cubicBezTo>
                      <a:cubicBezTo>
                        <a:pt x="50" y="65"/>
                        <a:pt x="50" y="65"/>
                        <a:pt x="50" y="65"/>
                      </a:cubicBezTo>
                      <a:close/>
                      <a:moveTo>
                        <a:pt x="54" y="56"/>
                      </a:moveTo>
                      <a:cubicBezTo>
                        <a:pt x="54" y="56"/>
                        <a:pt x="55" y="57"/>
                        <a:pt x="54" y="56"/>
                      </a:cubicBezTo>
                      <a:cubicBezTo>
                        <a:pt x="54" y="56"/>
                        <a:pt x="55" y="56"/>
                        <a:pt x="54" y="56"/>
                      </a:cubicBezTo>
                      <a:cubicBezTo>
                        <a:pt x="54" y="56"/>
                        <a:pt x="54" y="56"/>
                        <a:pt x="54" y="56"/>
                      </a:cubicBezTo>
                      <a:close/>
                      <a:moveTo>
                        <a:pt x="53" y="58"/>
                      </a:moveTo>
                      <a:cubicBezTo>
                        <a:pt x="53" y="58"/>
                        <a:pt x="53" y="58"/>
                        <a:pt x="53" y="58"/>
                      </a:cubicBezTo>
                      <a:cubicBezTo>
                        <a:pt x="53" y="58"/>
                        <a:pt x="53" y="58"/>
                        <a:pt x="53" y="58"/>
                      </a:cubicBezTo>
                      <a:close/>
                      <a:moveTo>
                        <a:pt x="52" y="59"/>
                      </a:moveTo>
                      <a:cubicBezTo>
                        <a:pt x="53" y="59"/>
                        <a:pt x="52" y="59"/>
                        <a:pt x="52" y="59"/>
                      </a:cubicBezTo>
                      <a:cubicBezTo>
                        <a:pt x="53" y="59"/>
                        <a:pt x="53" y="59"/>
                        <a:pt x="53" y="59"/>
                      </a:cubicBezTo>
                      <a:cubicBezTo>
                        <a:pt x="53" y="59"/>
                        <a:pt x="53" y="59"/>
                        <a:pt x="53" y="59"/>
                      </a:cubicBezTo>
                      <a:cubicBezTo>
                        <a:pt x="53" y="59"/>
                        <a:pt x="53" y="59"/>
                        <a:pt x="53" y="59"/>
                      </a:cubicBezTo>
                      <a:cubicBezTo>
                        <a:pt x="54" y="59"/>
                        <a:pt x="53" y="59"/>
                        <a:pt x="53" y="58"/>
                      </a:cubicBezTo>
                      <a:cubicBezTo>
                        <a:pt x="53" y="58"/>
                        <a:pt x="53" y="59"/>
                        <a:pt x="53" y="59"/>
                      </a:cubicBezTo>
                      <a:cubicBezTo>
                        <a:pt x="53" y="58"/>
                        <a:pt x="53" y="58"/>
                        <a:pt x="53" y="58"/>
                      </a:cubicBezTo>
                      <a:cubicBezTo>
                        <a:pt x="52" y="58"/>
                        <a:pt x="53" y="58"/>
                        <a:pt x="52" y="58"/>
                      </a:cubicBezTo>
                      <a:cubicBezTo>
                        <a:pt x="52" y="58"/>
                        <a:pt x="52" y="58"/>
                        <a:pt x="52" y="58"/>
                      </a:cubicBezTo>
                      <a:cubicBezTo>
                        <a:pt x="52" y="58"/>
                        <a:pt x="52" y="58"/>
                        <a:pt x="52" y="59"/>
                      </a:cubicBezTo>
                      <a:close/>
                      <a:moveTo>
                        <a:pt x="52" y="60"/>
                      </a:moveTo>
                      <a:cubicBezTo>
                        <a:pt x="52" y="60"/>
                        <a:pt x="52" y="60"/>
                        <a:pt x="53" y="60"/>
                      </a:cubicBezTo>
                      <a:cubicBezTo>
                        <a:pt x="52" y="59"/>
                        <a:pt x="53" y="59"/>
                        <a:pt x="53" y="59"/>
                      </a:cubicBezTo>
                      <a:cubicBezTo>
                        <a:pt x="52" y="59"/>
                        <a:pt x="53" y="60"/>
                        <a:pt x="52" y="60"/>
                      </a:cubicBezTo>
                      <a:cubicBezTo>
                        <a:pt x="52" y="59"/>
                        <a:pt x="52" y="59"/>
                        <a:pt x="52" y="59"/>
                      </a:cubicBezTo>
                      <a:cubicBezTo>
                        <a:pt x="52" y="60"/>
                        <a:pt x="51" y="60"/>
                        <a:pt x="52" y="60"/>
                      </a:cubicBezTo>
                      <a:close/>
                      <a:moveTo>
                        <a:pt x="50" y="62"/>
                      </a:moveTo>
                      <a:cubicBezTo>
                        <a:pt x="50" y="62"/>
                        <a:pt x="50" y="62"/>
                        <a:pt x="50" y="62"/>
                      </a:cubicBezTo>
                      <a:cubicBezTo>
                        <a:pt x="50" y="62"/>
                        <a:pt x="50" y="62"/>
                        <a:pt x="50" y="62"/>
                      </a:cubicBezTo>
                      <a:cubicBezTo>
                        <a:pt x="50" y="62"/>
                        <a:pt x="50" y="62"/>
                        <a:pt x="50" y="62"/>
                      </a:cubicBezTo>
                      <a:cubicBezTo>
                        <a:pt x="50" y="62"/>
                        <a:pt x="50" y="62"/>
                        <a:pt x="50" y="62"/>
                      </a:cubicBezTo>
                      <a:cubicBezTo>
                        <a:pt x="50" y="62"/>
                        <a:pt x="50" y="62"/>
                        <a:pt x="49" y="62"/>
                      </a:cubicBezTo>
                      <a:cubicBezTo>
                        <a:pt x="49" y="62"/>
                        <a:pt x="49" y="62"/>
                        <a:pt x="49" y="62"/>
                      </a:cubicBezTo>
                      <a:cubicBezTo>
                        <a:pt x="49" y="62"/>
                        <a:pt x="50" y="62"/>
                        <a:pt x="50" y="62"/>
                      </a:cubicBezTo>
                      <a:cubicBezTo>
                        <a:pt x="50" y="62"/>
                        <a:pt x="49" y="62"/>
                        <a:pt x="49" y="62"/>
                      </a:cubicBezTo>
                      <a:cubicBezTo>
                        <a:pt x="50" y="62"/>
                        <a:pt x="50" y="62"/>
                        <a:pt x="50" y="62"/>
                      </a:cubicBezTo>
                      <a:cubicBezTo>
                        <a:pt x="50" y="62"/>
                        <a:pt x="51" y="62"/>
                        <a:pt x="50" y="62"/>
                      </a:cubicBezTo>
                      <a:close/>
                      <a:moveTo>
                        <a:pt x="51" y="61"/>
                      </a:moveTo>
                      <a:cubicBezTo>
                        <a:pt x="50" y="61"/>
                        <a:pt x="50" y="61"/>
                        <a:pt x="50" y="62"/>
                      </a:cubicBezTo>
                      <a:cubicBezTo>
                        <a:pt x="50" y="61"/>
                        <a:pt x="50" y="61"/>
                        <a:pt x="51" y="61"/>
                      </a:cubicBezTo>
                      <a:close/>
                      <a:moveTo>
                        <a:pt x="51" y="61"/>
                      </a:moveTo>
                      <a:cubicBezTo>
                        <a:pt x="51" y="61"/>
                        <a:pt x="51" y="61"/>
                        <a:pt x="51" y="60"/>
                      </a:cubicBezTo>
                      <a:cubicBezTo>
                        <a:pt x="51" y="60"/>
                        <a:pt x="51" y="61"/>
                        <a:pt x="51" y="61"/>
                      </a:cubicBezTo>
                      <a:cubicBezTo>
                        <a:pt x="51" y="61"/>
                        <a:pt x="51" y="61"/>
                        <a:pt x="51" y="61"/>
                      </a:cubicBezTo>
                      <a:close/>
                      <a:moveTo>
                        <a:pt x="51" y="58"/>
                      </a:moveTo>
                      <a:cubicBezTo>
                        <a:pt x="51" y="58"/>
                        <a:pt x="51" y="58"/>
                        <a:pt x="51" y="58"/>
                      </a:cubicBezTo>
                      <a:cubicBezTo>
                        <a:pt x="51" y="58"/>
                        <a:pt x="51" y="58"/>
                        <a:pt x="52" y="58"/>
                      </a:cubicBezTo>
                      <a:cubicBezTo>
                        <a:pt x="52" y="59"/>
                        <a:pt x="51" y="58"/>
                        <a:pt x="51" y="59"/>
                      </a:cubicBezTo>
                      <a:cubicBezTo>
                        <a:pt x="51" y="59"/>
                        <a:pt x="51" y="59"/>
                        <a:pt x="51" y="59"/>
                      </a:cubicBezTo>
                      <a:cubicBezTo>
                        <a:pt x="51" y="59"/>
                        <a:pt x="51" y="59"/>
                        <a:pt x="51" y="59"/>
                      </a:cubicBezTo>
                      <a:cubicBezTo>
                        <a:pt x="51" y="59"/>
                        <a:pt x="51" y="59"/>
                        <a:pt x="52" y="59"/>
                      </a:cubicBezTo>
                      <a:cubicBezTo>
                        <a:pt x="52" y="59"/>
                        <a:pt x="52" y="59"/>
                        <a:pt x="52" y="59"/>
                      </a:cubicBezTo>
                      <a:cubicBezTo>
                        <a:pt x="51" y="59"/>
                        <a:pt x="52" y="59"/>
                        <a:pt x="52" y="58"/>
                      </a:cubicBezTo>
                      <a:cubicBezTo>
                        <a:pt x="52" y="58"/>
                        <a:pt x="51" y="58"/>
                        <a:pt x="51" y="58"/>
                      </a:cubicBezTo>
                      <a:close/>
                      <a:moveTo>
                        <a:pt x="51" y="60"/>
                      </a:moveTo>
                      <a:cubicBezTo>
                        <a:pt x="51" y="60"/>
                        <a:pt x="51" y="60"/>
                        <a:pt x="51" y="60"/>
                      </a:cubicBezTo>
                      <a:cubicBezTo>
                        <a:pt x="51" y="60"/>
                        <a:pt x="51" y="59"/>
                        <a:pt x="51" y="59"/>
                      </a:cubicBezTo>
                      <a:cubicBezTo>
                        <a:pt x="51" y="60"/>
                        <a:pt x="51" y="60"/>
                        <a:pt x="51" y="60"/>
                      </a:cubicBezTo>
                      <a:close/>
                      <a:moveTo>
                        <a:pt x="51" y="59"/>
                      </a:moveTo>
                      <a:cubicBezTo>
                        <a:pt x="51" y="59"/>
                        <a:pt x="51" y="59"/>
                        <a:pt x="51" y="59"/>
                      </a:cubicBezTo>
                      <a:cubicBezTo>
                        <a:pt x="51" y="59"/>
                        <a:pt x="51" y="59"/>
                        <a:pt x="51" y="59"/>
                      </a:cubicBezTo>
                      <a:close/>
                      <a:moveTo>
                        <a:pt x="50" y="60"/>
                      </a:moveTo>
                      <a:cubicBezTo>
                        <a:pt x="50" y="60"/>
                        <a:pt x="49" y="60"/>
                        <a:pt x="49" y="60"/>
                      </a:cubicBezTo>
                      <a:cubicBezTo>
                        <a:pt x="49" y="60"/>
                        <a:pt x="49" y="60"/>
                        <a:pt x="49" y="60"/>
                      </a:cubicBezTo>
                      <a:cubicBezTo>
                        <a:pt x="49" y="60"/>
                        <a:pt x="49" y="60"/>
                        <a:pt x="49" y="60"/>
                      </a:cubicBezTo>
                      <a:cubicBezTo>
                        <a:pt x="50" y="60"/>
                        <a:pt x="49" y="60"/>
                        <a:pt x="50" y="61"/>
                      </a:cubicBezTo>
                      <a:cubicBezTo>
                        <a:pt x="50" y="60"/>
                        <a:pt x="50" y="60"/>
                        <a:pt x="50" y="60"/>
                      </a:cubicBezTo>
                      <a:cubicBezTo>
                        <a:pt x="50" y="60"/>
                        <a:pt x="50" y="60"/>
                        <a:pt x="50" y="60"/>
                      </a:cubicBezTo>
                      <a:cubicBezTo>
                        <a:pt x="51" y="60"/>
                        <a:pt x="51" y="60"/>
                        <a:pt x="51" y="60"/>
                      </a:cubicBezTo>
                      <a:cubicBezTo>
                        <a:pt x="51" y="60"/>
                        <a:pt x="51" y="60"/>
                        <a:pt x="51" y="60"/>
                      </a:cubicBezTo>
                      <a:cubicBezTo>
                        <a:pt x="51" y="60"/>
                        <a:pt x="51" y="60"/>
                        <a:pt x="51" y="60"/>
                      </a:cubicBezTo>
                      <a:cubicBezTo>
                        <a:pt x="51" y="60"/>
                        <a:pt x="51" y="60"/>
                        <a:pt x="51" y="60"/>
                      </a:cubicBezTo>
                      <a:cubicBezTo>
                        <a:pt x="51" y="60"/>
                        <a:pt x="51" y="60"/>
                        <a:pt x="50" y="60"/>
                      </a:cubicBezTo>
                      <a:cubicBezTo>
                        <a:pt x="51" y="60"/>
                        <a:pt x="51" y="59"/>
                        <a:pt x="50" y="60"/>
                      </a:cubicBezTo>
                      <a:cubicBezTo>
                        <a:pt x="50" y="59"/>
                        <a:pt x="50" y="60"/>
                        <a:pt x="50" y="60"/>
                      </a:cubicBezTo>
                      <a:cubicBezTo>
                        <a:pt x="50" y="60"/>
                        <a:pt x="50" y="60"/>
                        <a:pt x="50" y="60"/>
                      </a:cubicBezTo>
                      <a:close/>
                      <a:moveTo>
                        <a:pt x="49" y="61"/>
                      </a:moveTo>
                      <a:cubicBezTo>
                        <a:pt x="49" y="61"/>
                        <a:pt x="49" y="61"/>
                        <a:pt x="49" y="61"/>
                      </a:cubicBezTo>
                      <a:cubicBezTo>
                        <a:pt x="49" y="61"/>
                        <a:pt x="49" y="61"/>
                        <a:pt x="49" y="61"/>
                      </a:cubicBezTo>
                      <a:cubicBezTo>
                        <a:pt x="49" y="61"/>
                        <a:pt x="48" y="61"/>
                        <a:pt x="49" y="61"/>
                      </a:cubicBezTo>
                      <a:cubicBezTo>
                        <a:pt x="49" y="61"/>
                        <a:pt x="49" y="62"/>
                        <a:pt x="49" y="62"/>
                      </a:cubicBezTo>
                      <a:cubicBezTo>
                        <a:pt x="49" y="62"/>
                        <a:pt x="49" y="62"/>
                        <a:pt x="49" y="61"/>
                      </a:cubicBezTo>
                      <a:cubicBezTo>
                        <a:pt x="49" y="61"/>
                        <a:pt x="49" y="61"/>
                        <a:pt x="49" y="61"/>
                      </a:cubicBezTo>
                      <a:cubicBezTo>
                        <a:pt x="49" y="61"/>
                        <a:pt x="49" y="61"/>
                        <a:pt x="49" y="61"/>
                      </a:cubicBezTo>
                      <a:close/>
                      <a:moveTo>
                        <a:pt x="48" y="63"/>
                      </a:moveTo>
                      <a:cubicBezTo>
                        <a:pt x="48" y="62"/>
                        <a:pt x="48" y="62"/>
                        <a:pt x="48" y="62"/>
                      </a:cubicBezTo>
                      <a:cubicBezTo>
                        <a:pt x="48" y="62"/>
                        <a:pt x="48" y="62"/>
                        <a:pt x="48" y="63"/>
                      </a:cubicBezTo>
                      <a:close/>
                      <a:moveTo>
                        <a:pt x="48" y="63"/>
                      </a:moveTo>
                      <a:cubicBezTo>
                        <a:pt x="47" y="63"/>
                        <a:pt x="48" y="63"/>
                        <a:pt x="47" y="63"/>
                      </a:cubicBezTo>
                      <a:cubicBezTo>
                        <a:pt x="48" y="63"/>
                        <a:pt x="47" y="63"/>
                        <a:pt x="47" y="64"/>
                      </a:cubicBezTo>
                      <a:cubicBezTo>
                        <a:pt x="47" y="63"/>
                        <a:pt x="48" y="64"/>
                        <a:pt x="48" y="63"/>
                      </a:cubicBezTo>
                      <a:close/>
                      <a:moveTo>
                        <a:pt x="47" y="64"/>
                      </a:moveTo>
                      <a:cubicBezTo>
                        <a:pt x="47" y="64"/>
                        <a:pt x="47" y="64"/>
                        <a:pt x="47" y="64"/>
                      </a:cubicBezTo>
                      <a:cubicBezTo>
                        <a:pt x="47" y="64"/>
                        <a:pt x="47" y="64"/>
                        <a:pt x="47" y="64"/>
                      </a:cubicBezTo>
                      <a:cubicBezTo>
                        <a:pt x="47" y="64"/>
                        <a:pt x="47" y="64"/>
                        <a:pt x="47" y="64"/>
                      </a:cubicBezTo>
                      <a:close/>
                      <a:moveTo>
                        <a:pt x="49" y="59"/>
                      </a:moveTo>
                      <a:cubicBezTo>
                        <a:pt x="49" y="59"/>
                        <a:pt x="49" y="59"/>
                        <a:pt x="49" y="59"/>
                      </a:cubicBezTo>
                      <a:cubicBezTo>
                        <a:pt x="49" y="59"/>
                        <a:pt x="50" y="59"/>
                        <a:pt x="50" y="59"/>
                      </a:cubicBezTo>
                      <a:cubicBezTo>
                        <a:pt x="50" y="59"/>
                        <a:pt x="51" y="59"/>
                        <a:pt x="50" y="58"/>
                      </a:cubicBezTo>
                      <a:cubicBezTo>
                        <a:pt x="50" y="59"/>
                        <a:pt x="50" y="59"/>
                        <a:pt x="49" y="59"/>
                      </a:cubicBezTo>
                      <a:close/>
                      <a:moveTo>
                        <a:pt x="48" y="60"/>
                      </a:moveTo>
                      <a:cubicBezTo>
                        <a:pt x="49" y="60"/>
                        <a:pt x="49" y="60"/>
                        <a:pt x="49" y="60"/>
                      </a:cubicBezTo>
                      <a:cubicBezTo>
                        <a:pt x="49" y="60"/>
                        <a:pt x="49" y="60"/>
                        <a:pt x="48" y="60"/>
                      </a:cubicBezTo>
                      <a:cubicBezTo>
                        <a:pt x="48" y="60"/>
                        <a:pt x="49" y="60"/>
                        <a:pt x="49" y="59"/>
                      </a:cubicBezTo>
                      <a:cubicBezTo>
                        <a:pt x="48" y="59"/>
                        <a:pt x="48" y="59"/>
                        <a:pt x="49" y="59"/>
                      </a:cubicBezTo>
                      <a:cubicBezTo>
                        <a:pt x="48" y="59"/>
                        <a:pt x="48" y="59"/>
                        <a:pt x="48" y="60"/>
                      </a:cubicBezTo>
                      <a:cubicBezTo>
                        <a:pt x="48" y="59"/>
                        <a:pt x="48" y="59"/>
                        <a:pt x="48" y="60"/>
                      </a:cubicBezTo>
                      <a:cubicBezTo>
                        <a:pt x="48" y="59"/>
                        <a:pt x="48" y="59"/>
                        <a:pt x="48" y="60"/>
                      </a:cubicBezTo>
                      <a:cubicBezTo>
                        <a:pt x="48" y="60"/>
                        <a:pt x="48" y="60"/>
                        <a:pt x="48" y="60"/>
                      </a:cubicBezTo>
                      <a:cubicBezTo>
                        <a:pt x="48" y="60"/>
                        <a:pt x="48" y="60"/>
                        <a:pt x="48" y="60"/>
                      </a:cubicBezTo>
                      <a:cubicBezTo>
                        <a:pt x="48" y="60"/>
                        <a:pt x="48" y="61"/>
                        <a:pt x="48" y="60"/>
                      </a:cubicBezTo>
                      <a:cubicBezTo>
                        <a:pt x="48" y="60"/>
                        <a:pt x="48" y="60"/>
                        <a:pt x="49" y="60"/>
                      </a:cubicBezTo>
                      <a:cubicBezTo>
                        <a:pt x="48" y="60"/>
                        <a:pt x="48" y="60"/>
                        <a:pt x="48" y="60"/>
                      </a:cubicBezTo>
                      <a:close/>
                      <a:moveTo>
                        <a:pt x="50" y="56"/>
                      </a:moveTo>
                      <a:cubicBezTo>
                        <a:pt x="50" y="56"/>
                        <a:pt x="50" y="56"/>
                        <a:pt x="50" y="56"/>
                      </a:cubicBezTo>
                      <a:cubicBezTo>
                        <a:pt x="50" y="56"/>
                        <a:pt x="50" y="56"/>
                        <a:pt x="49" y="56"/>
                      </a:cubicBezTo>
                      <a:cubicBezTo>
                        <a:pt x="50" y="56"/>
                        <a:pt x="50" y="56"/>
                        <a:pt x="50" y="56"/>
                      </a:cubicBezTo>
                      <a:close/>
                      <a:moveTo>
                        <a:pt x="49" y="56"/>
                      </a:moveTo>
                      <a:cubicBezTo>
                        <a:pt x="49" y="56"/>
                        <a:pt x="49" y="56"/>
                        <a:pt x="49" y="56"/>
                      </a:cubicBezTo>
                      <a:cubicBezTo>
                        <a:pt x="50" y="56"/>
                        <a:pt x="50" y="56"/>
                        <a:pt x="50" y="56"/>
                      </a:cubicBezTo>
                      <a:cubicBezTo>
                        <a:pt x="49" y="56"/>
                        <a:pt x="49" y="56"/>
                        <a:pt x="49" y="56"/>
                      </a:cubicBezTo>
                      <a:close/>
                      <a:moveTo>
                        <a:pt x="50" y="58"/>
                      </a:moveTo>
                      <a:cubicBezTo>
                        <a:pt x="50" y="57"/>
                        <a:pt x="50" y="58"/>
                        <a:pt x="50" y="57"/>
                      </a:cubicBezTo>
                      <a:cubicBezTo>
                        <a:pt x="50" y="57"/>
                        <a:pt x="50" y="57"/>
                        <a:pt x="50" y="57"/>
                      </a:cubicBezTo>
                      <a:cubicBezTo>
                        <a:pt x="49" y="57"/>
                        <a:pt x="49" y="58"/>
                        <a:pt x="50" y="58"/>
                      </a:cubicBezTo>
                      <a:close/>
                      <a:moveTo>
                        <a:pt x="50" y="57"/>
                      </a:moveTo>
                      <a:cubicBezTo>
                        <a:pt x="50" y="57"/>
                        <a:pt x="50" y="57"/>
                        <a:pt x="50" y="57"/>
                      </a:cubicBezTo>
                      <a:cubicBezTo>
                        <a:pt x="50" y="57"/>
                        <a:pt x="50" y="57"/>
                        <a:pt x="50" y="57"/>
                      </a:cubicBezTo>
                      <a:close/>
                      <a:moveTo>
                        <a:pt x="52" y="55"/>
                      </a:moveTo>
                      <a:cubicBezTo>
                        <a:pt x="52" y="55"/>
                        <a:pt x="52" y="55"/>
                        <a:pt x="52" y="55"/>
                      </a:cubicBezTo>
                      <a:cubicBezTo>
                        <a:pt x="51" y="55"/>
                        <a:pt x="51" y="55"/>
                        <a:pt x="51" y="55"/>
                      </a:cubicBezTo>
                      <a:cubicBezTo>
                        <a:pt x="52" y="56"/>
                        <a:pt x="52" y="55"/>
                        <a:pt x="52" y="55"/>
                      </a:cubicBezTo>
                      <a:close/>
                      <a:moveTo>
                        <a:pt x="51" y="56"/>
                      </a:moveTo>
                      <a:cubicBezTo>
                        <a:pt x="51" y="56"/>
                        <a:pt x="51" y="57"/>
                        <a:pt x="51" y="57"/>
                      </a:cubicBezTo>
                      <a:cubicBezTo>
                        <a:pt x="51" y="57"/>
                        <a:pt x="51" y="57"/>
                        <a:pt x="51" y="56"/>
                      </a:cubicBezTo>
                      <a:close/>
                      <a:moveTo>
                        <a:pt x="51" y="56"/>
                      </a:moveTo>
                      <a:cubicBezTo>
                        <a:pt x="51" y="56"/>
                        <a:pt x="51" y="56"/>
                        <a:pt x="51" y="56"/>
                      </a:cubicBezTo>
                      <a:cubicBezTo>
                        <a:pt x="51" y="56"/>
                        <a:pt x="51" y="56"/>
                        <a:pt x="51" y="56"/>
                      </a:cubicBezTo>
                      <a:close/>
                      <a:moveTo>
                        <a:pt x="50" y="57"/>
                      </a:moveTo>
                      <a:cubicBezTo>
                        <a:pt x="50" y="57"/>
                        <a:pt x="50" y="57"/>
                        <a:pt x="50" y="57"/>
                      </a:cubicBezTo>
                      <a:cubicBezTo>
                        <a:pt x="50" y="57"/>
                        <a:pt x="50" y="57"/>
                        <a:pt x="50" y="58"/>
                      </a:cubicBezTo>
                      <a:cubicBezTo>
                        <a:pt x="51" y="58"/>
                        <a:pt x="51" y="58"/>
                        <a:pt x="51" y="58"/>
                      </a:cubicBezTo>
                      <a:cubicBezTo>
                        <a:pt x="51" y="58"/>
                        <a:pt x="50" y="57"/>
                        <a:pt x="50" y="57"/>
                      </a:cubicBezTo>
                      <a:close/>
                      <a:moveTo>
                        <a:pt x="52" y="55"/>
                      </a:moveTo>
                      <a:cubicBezTo>
                        <a:pt x="52" y="55"/>
                        <a:pt x="52" y="55"/>
                        <a:pt x="52" y="55"/>
                      </a:cubicBezTo>
                      <a:cubicBezTo>
                        <a:pt x="52" y="55"/>
                        <a:pt x="52" y="55"/>
                        <a:pt x="52" y="55"/>
                      </a:cubicBezTo>
                      <a:cubicBezTo>
                        <a:pt x="52" y="55"/>
                        <a:pt x="52" y="55"/>
                        <a:pt x="52" y="55"/>
                      </a:cubicBezTo>
                      <a:close/>
                      <a:moveTo>
                        <a:pt x="52" y="54"/>
                      </a:moveTo>
                      <a:cubicBezTo>
                        <a:pt x="52" y="54"/>
                        <a:pt x="51" y="54"/>
                        <a:pt x="52" y="55"/>
                      </a:cubicBezTo>
                      <a:cubicBezTo>
                        <a:pt x="52" y="54"/>
                        <a:pt x="52" y="54"/>
                        <a:pt x="52" y="54"/>
                      </a:cubicBezTo>
                      <a:cubicBezTo>
                        <a:pt x="52" y="54"/>
                        <a:pt x="52" y="55"/>
                        <a:pt x="52" y="55"/>
                      </a:cubicBezTo>
                      <a:cubicBezTo>
                        <a:pt x="52" y="54"/>
                        <a:pt x="52" y="54"/>
                        <a:pt x="52" y="54"/>
                      </a:cubicBezTo>
                      <a:cubicBezTo>
                        <a:pt x="52" y="54"/>
                        <a:pt x="52" y="54"/>
                        <a:pt x="52" y="54"/>
                      </a:cubicBezTo>
                      <a:close/>
                      <a:moveTo>
                        <a:pt x="51" y="53"/>
                      </a:move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52" y="53"/>
                        <a:pt x="51" y="53"/>
                        <a:pt x="51" y="53"/>
                      </a:cubicBezTo>
                      <a:close/>
                      <a:moveTo>
                        <a:pt x="50" y="55"/>
                      </a:moveTo>
                      <a:cubicBezTo>
                        <a:pt x="50" y="56"/>
                        <a:pt x="50" y="56"/>
                        <a:pt x="50" y="56"/>
                      </a:cubicBezTo>
                      <a:cubicBezTo>
                        <a:pt x="50" y="56"/>
                        <a:pt x="50" y="55"/>
                        <a:pt x="50" y="56"/>
                      </a:cubicBezTo>
                      <a:cubicBezTo>
                        <a:pt x="50" y="55"/>
                        <a:pt x="51" y="55"/>
                        <a:pt x="51" y="55"/>
                      </a:cubicBezTo>
                      <a:cubicBezTo>
                        <a:pt x="51" y="55"/>
                        <a:pt x="51" y="55"/>
                        <a:pt x="51" y="55"/>
                      </a:cubicBezTo>
                      <a:cubicBezTo>
                        <a:pt x="51" y="55"/>
                        <a:pt x="50" y="55"/>
                        <a:pt x="50" y="55"/>
                      </a:cubicBezTo>
                      <a:close/>
                      <a:moveTo>
                        <a:pt x="49" y="54"/>
                      </a:moveTo>
                      <a:cubicBezTo>
                        <a:pt x="49" y="54"/>
                        <a:pt x="49" y="54"/>
                        <a:pt x="49" y="54"/>
                      </a:cubicBezTo>
                      <a:cubicBezTo>
                        <a:pt x="49" y="54"/>
                        <a:pt x="50" y="54"/>
                        <a:pt x="50" y="54"/>
                      </a:cubicBezTo>
                      <a:cubicBezTo>
                        <a:pt x="49" y="54"/>
                        <a:pt x="49" y="54"/>
                        <a:pt x="49" y="54"/>
                      </a:cubicBezTo>
                      <a:close/>
                      <a:moveTo>
                        <a:pt x="49" y="54"/>
                      </a:moveTo>
                      <a:cubicBezTo>
                        <a:pt x="49" y="54"/>
                        <a:pt x="50" y="54"/>
                        <a:pt x="49" y="53"/>
                      </a:cubicBezTo>
                      <a:cubicBezTo>
                        <a:pt x="49" y="53"/>
                        <a:pt x="49" y="54"/>
                        <a:pt x="49" y="54"/>
                      </a:cubicBezTo>
                      <a:close/>
                      <a:moveTo>
                        <a:pt x="49" y="53"/>
                      </a:move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lose/>
                      <a:moveTo>
                        <a:pt x="49" y="51"/>
                      </a:moveTo>
                      <a:cubicBezTo>
                        <a:pt x="49" y="51"/>
                        <a:pt x="50" y="51"/>
                        <a:pt x="50" y="51"/>
                      </a:cubicBezTo>
                      <a:cubicBezTo>
                        <a:pt x="50" y="51"/>
                        <a:pt x="50" y="51"/>
                        <a:pt x="50" y="51"/>
                      </a:cubicBezTo>
                      <a:cubicBezTo>
                        <a:pt x="50" y="51"/>
                        <a:pt x="49" y="51"/>
                        <a:pt x="49" y="51"/>
                      </a:cubicBezTo>
                      <a:close/>
                      <a:moveTo>
                        <a:pt x="50" y="51"/>
                      </a:move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50" y="52"/>
                        <a:pt x="50" y="52"/>
                        <a:pt x="50" y="51"/>
                      </a:cubicBezTo>
                      <a:close/>
                      <a:moveTo>
                        <a:pt x="49" y="52"/>
                      </a:move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9" y="51"/>
                        <a:pt x="49" y="52"/>
                        <a:pt x="49" y="52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lose/>
                      <a:moveTo>
                        <a:pt x="48" y="54"/>
                      </a:moveTo>
                      <a:cubicBezTo>
                        <a:pt x="48" y="54"/>
                        <a:pt x="48" y="54"/>
                        <a:pt x="49" y="54"/>
                      </a:cubicBezTo>
                      <a:cubicBezTo>
                        <a:pt x="48" y="53"/>
                        <a:pt x="49" y="54"/>
                        <a:pt x="48" y="54"/>
                      </a:cubicBezTo>
                      <a:cubicBezTo>
                        <a:pt x="48" y="54"/>
                        <a:pt x="48" y="54"/>
                        <a:pt x="48" y="54"/>
                      </a:cubicBezTo>
                      <a:close/>
                      <a:moveTo>
                        <a:pt x="48" y="55"/>
                      </a:moveTo>
                      <a:cubicBezTo>
                        <a:pt x="49" y="55"/>
                        <a:pt x="49" y="55"/>
                        <a:pt x="49" y="55"/>
                      </a:cubicBezTo>
                      <a:cubicBezTo>
                        <a:pt x="49" y="55"/>
                        <a:pt x="49" y="56"/>
                        <a:pt x="49" y="56"/>
                      </a:cubicBezTo>
                      <a:cubicBezTo>
                        <a:pt x="49" y="56"/>
                        <a:pt x="49" y="55"/>
                        <a:pt x="49" y="55"/>
                      </a:cubicBezTo>
                      <a:cubicBezTo>
                        <a:pt x="49" y="55"/>
                        <a:pt x="50" y="56"/>
                        <a:pt x="50" y="56"/>
                      </a:cubicBezTo>
                      <a:cubicBezTo>
                        <a:pt x="49" y="55"/>
                        <a:pt x="50" y="55"/>
                        <a:pt x="50" y="55"/>
                      </a:cubicBezTo>
                      <a:cubicBezTo>
                        <a:pt x="50" y="55"/>
                        <a:pt x="50" y="55"/>
                        <a:pt x="50" y="55"/>
                      </a:cubicBezTo>
                      <a:cubicBezTo>
                        <a:pt x="50" y="55"/>
                        <a:pt x="50" y="55"/>
                        <a:pt x="50" y="55"/>
                      </a:cubicBezTo>
                      <a:cubicBezTo>
                        <a:pt x="50" y="55"/>
                        <a:pt x="50" y="55"/>
                        <a:pt x="50" y="55"/>
                      </a:cubicBezTo>
                      <a:cubicBezTo>
                        <a:pt x="50" y="54"/>
                        <a:pt x="50" y="54"/>
                        <a:pt x="50" y="54"/>
                      </a:cubicBezTo>
                      <a:cubicBezTo>
                        <a:pt x="49" y="54"/>
                        <a:pt x="49" y="55"/>
                        <a:pt x="49" y="55"/>
                      </a:cubicBezTo>
                      <a:cubicBezTo>
                        <a:pt x="49" y="55"/>
                        <a:pt x="49" y="55"/>
                        <a:pt x="49" y="55"/>
                      </a:cubicBezTo>
                      <a:cubicBezTo>
                        <a:pt x="48" y="55"/>
                        <a:pt x="48" y="55"/>
                        <a:pt x="48" y="55"/>
                      </a:cubicBezTo>
                      <a:cubicBezTo>
                        <a:pt x="48" y="56"/>
                        <a:pt x="48" y="56"/>
                        <a:pt x="48" y="56"/>
                      </a:cubicBezTo>
                      <a:cubicBezTo>
                        <a:pt x="48" y="55"/>
                        <a:pt x="48" y="56"/>
                        <a:pt x="48" y="56"/>
                      </a:cubicBezTo>
                      <a:cubicBezTo>
                        <a:pt x="49" y="56"/>
                        <a:pt x="48" y="56"/>
                        <a:pt x="48" y="55"/>
                      </a:cubicBezTo>
                      <a:close/>
                      <a:moveTo>
                        <a:pt x="49" y="57"/>
                      </a:moveTo>
                      <a:cubicBezTo>
                        <a:pt x="49" y="56"/>
                        <a:pt x="49" y="56"/>
                        <a:pt x="49" y="57"/>
                      </a:cubicBezTo>
                      <a:cubicBezTo>
                        <a:pt x="49" y="57"/>
                        <a:pt x="49" y="57"/>
                        <a:pt x="50" y="57"/>
                      </a:cubicBezTo>
                      <a:cubicBezTo>
                        <a:pt x="49" y="56"/>
                        <a:pt x="50" y="56"/>
                        <a:pt x="50" y="56"/>
                      </a:cubicBezTo>
                      <a:cubicBezTo>
                        <a:pt x="49" y="56"/>
                        <a:pt x="49" y="56"/>
                        <a:pt x="49" y="56"/>
                      </a:cubicBezTo>
                      <a:cubicBezTo>
                        <a:pt x="49" y="56"/>
                        <a:pt x="49" y="56"/>
                        <a:pt x="49" y="56"/>
                      </a:cubicBezTo>
                      <a:cubicBezTo>
                        <a:pt x="48" y="56"/>
                        <a:pt x="48" y="56"/>
                        <a:pt x="48" y="56"/>
                      </a:cubicBezTo>
                      <a:cubicBezTo>
                        <a:pt x="49" y="56"/>
                        <a:pt x="48" y="56"/>
                        <a:pt x="49" y="57"/>
                      </a:cubicBezTo>
                      <a:close/>
                      <a:moveTo>
                        <a:pt x="49" y="57"/>
                      </a:moveTo>
                      <a:cubicBezTo>
                        <a:pt x="49" y="57"/>
                        <a:pt x="48" y="57"/>
                        <a:pt x="49" y="57"/>
                      </a:cubicBezTo>
                      <a:cubicBezTo>
                        <a:pt x="49" y="57"/>
                        <a:pt x="49" y="57"/>
                        <a:pt x="49" y="57"/>
                      </a:cubicBezTo>
                      <a:close/>
                      <a:moveTo>
                        <a:pt x="48" y="57"/>
                      </a:moveTo>
                      <a:cubicBezTo>
                        <a:pt x="48" y="57"/>
                        <a:pt x="48" y="57"/>
                        <a:pt x="48" y="57"/>
                      </a:cubicBezTo>
                      <a:cubicBezTo>
                        <a:pt x="48" y="57"/>
                        <a:pt x="48" y="56"/>
                        <a:pt x="48" y="56"/>
                      </a:cubicBezTo>
                      <a:cubicBezTo>
                        <a:pt x="48" y="56"/>
                        <a:pt x="48" y="56"/>
                        <a:pt x="48" y="56"/>
                      </a:cubicBezTo>
                      <a:cubicBezTo>
                        <a:pt x="48" y="57"/>
                        <a:pt x="47" y="56"/>
                        <a:pt x="48" y="57"/>
                      </a:cubicBezTo>
                      <a:close/>
                      <a:moveTo>
                        <a:pt x="47" y="59"/>
                      </a:moveTo>
                      <a:cubicBezTo>
                        <a:pt x="47" y="59"/>
                        <a:pt x="47" y="59"/>
                        <a:pt x="47" y="59"/>
                      </a:cubicBezTo>
                      <a:cubicBezTo>
                        <a:pt x="46" y="58"/>
                        <a:pt x="46" y="59"/>
                        <a:pt x="47" y="59"/>
                      </a:cubicBezTo>
                      <a:close/>
                      <a:moveTo>
                        <a:pt x="46" y="59"/>
                      </a:moveTo>
                      <a:cubicBezTo>
                        <a:pt x="46" y="59"/>
                        <a:pt x="46" y="59"/>
                        <a:pt x="46" y="59"/>
                      </a:cubicBezTo>
                      <a:cubicBezTo>
                        <a:pt x="46" y="59"/>
                        <a:pt x="46" y="59"/>
                        <a:pt x="46" y="59"/>
                      </a:cubicBezTo>
                      <a:cubicBezTo>
                        <a:pt x="46" y="59"/>
                        <a:pt x="46" y="59"/>
                        <a:pt x="46" y="59"/>
                      </a:cubicBezTo>
                      <a:cubicBezTo>
                        <a:pt x="46" y="59"/>
                        <a:pt x="47" y="59"/>
                        <a:pt x="46" y="59"/>
                      </a:cubicBezTo>
                      <a:cubicBezTo>
                        <a:pt x="46" y="59"/>
                        <a:pt x="46" y="59"/>
                        <a:pt x="46" y="59"/>
                      </a:cubicBezTo>
                      <a:close/>
                      <a:moveTo>
                        <a:pt x="45" y="60"/>
                      </a:moveTo>
                      <a:cubicBezTo>
                        <a:pt x="45" y="59"/>
                        <a:pt x="45" y="59"/>
                        <a:pt x="45" y="59"/>
                      </a:cubicBezTo>
                      <a:cubicBezTo>
                        <a:pt x="46" y="59"/>
                        <a:pt x="46" y="59"/>
                        <a:pt x="45" y="59"/>
                      </a:cubicBezTo>
                      <a:cubicBezTo>
                        <a:pt x="46" y="59"/>
                        <a:pt x="46" y="58"/>
                        <a:pt x="46" y="59"/>
                      </a:cubicBezTo>
                      <a:cubicBezTo>
                        <a:pt x="46" y="58"/>
                        <a:pt x="46" y="58"/>
                        <a:pt x="46" y="58"/>
                      </a:cubicBezTo>
                      <a:cubicBezTo>
                        <a:pt x="46" y="58"/>
                        <a:pt x="46" y="58"/>
                        <a:pt x="45" y="58"/>
                      </a:cubicBezTo>
                      <a:cubicBezTo>
                        <a:pt x="46" y="58"/>
                        <a:pt x="45" y="58"/>
                        <a:pt x="45" y="58"/>
                      </a:cubicBezTo>
                      <a:cubicBezTo>
                        <a:pt x="45" y="58"/>
                        <a:pt x="45" y="58"/>
                        <a:pt x="45" y="58"/>
                      </a:cubicBezTo>
                      <a:cubicBezTo>
                        <a:pt x="45" y="58"/>
                        <a:pt x="45" y="58"/>
                        <a:pt x="45" y="58"/>
                      </a:cubicBezTo>
                      <a:cubicBezTo>
                        <a:pt x="45" y="58"/>
                        <a:pt x="45" y="58"/>
                        <a:pt x="45" y="58"/>
                      </a:cubicBezTo>
                      <a:cubicBezTo>
                        <a:pt x="45" y="59"/>
                        <a:pt x="45" y="58"/>
                        <a:pt x="45" y="58"/>
                      </a:cubicBezTo>
                      <a:cubicBezTo>
                        <a:pt x="45" y="59"/>
                        <a:pt x="45" y="59"/>
                        <a:pt x="45" y="59"/>
                      </a:cubicBezTo>
                      <a:cubicBezTo>
                        <a:pt x="45" y="59"/>
                        <a:pt x="45" y="59"/>
                        <a:pt x="45" y="59"/>
                      </a:cubicBezTo>
                      <a:cubicBezTo>
                        <a:pt x="45" y="59"/>
                        <a:pt x="45" y="59"/>
                        <a:pt x="45" y="59"/>
                      </a:cubicBezTo>
                      <a:cubicBezTo>
                        <a:pt x="45" y="59"/>
                        <a:pt x="45" y="58"/>
                        <a:pt x="45" y="58"/>
                      </a:cubicBezTo>
                      <a:cubicBezTo>
                        <a:pt x="45" y="59"/>
                        <a:pt x="45" y="59"/>
                        <a:pt x="45" y="60"/>
                      </a:cubicBezTo>
                      <a:close/>
                      <a:moveTo>
                        <a:pt x="46" y="60"/>
                      </a:moveTo>
                      <a:cubicBezTo>
                        <a:pt x="46" y="60"/>
                        <a:pt x="46" y="59"/>
                        <a:pt x="46" y="59"/>
                      </a:cubicBezTo>
                      <a:cubicBezTo>
                        <a:pt x="46" y="59"/>
                        <a:pt x="45" y="59"/>
                        <a:pt x="46" y="60"/>
                      </a:cubicBezTo>
                      <a:close/>
                      <a:moveTo>
                        <a:pt x="46" y="60"/>
                      </a:moveTo>
                      <a:cubicBezTo>
                        <a:pt x="46" y="60"/>
                        <a:pt x="45" y="60"/>
                        <a:pt x="46" y="60"/>
                      </a:cubicBezTo>
                      <a:cubicBezTo>
                        <a:pt x="46" y="60"/>
                        <a:pt x="46" y="60"/>
                        <a:pt x="46" y="60"/>
                      </a:cubicBezTo>
                      <a:cubicBezTo>
                        <a:pt x="46" y="60"/>
                        <a:pt x="46" y="60"/>
                        <a:pt x="46" y="60"/>
                      </a:cubicBezTo>
                      <a:cubicBezTo>
                        <a:pt x="46" y="60"/>
                        <a:pt x="47" y="60"/>
                        <a:pt x="46" y="60"/>
                      </a:cubicBezTo>
                      <a:close/>
                      <a:moveTo>
                        <a:pt x="47" y="60"/>
                      </a:moveTo>
                      <a:cubicBezTo>
                        <a:pt x="47" y="60"/>
                        <a:pt x="47" y="61"/>
                        <a:pt x="47" y="61"/>
                      </a:cubicBezTo>
                      <a:cubicBezTo>
                        <a:pt x="47" y="61"/>
                        <a:pt x="47" y="60"/>
                        <a:pt x="47" y="61"/>
                      </a:cubicBezTo>
                      <a:cubicBezTo>
                        <a:pt x="47" y="61"/>
                        <a:pt x="47" y="61"/>
                        <a:pt x="47" y="61"/>
                      </a:cubicBezTo>
                      <a:cubicBezTo>
                        <a:pt x="47" y="61"/>
                        <a:pt x="47" y="62"/>
                        <a:pt x="47" y="62"/>
                      </a:cubicBezTo>
                      <a:cubicBezTo>
                        <a:pt x="47" y="62"/>
                        <a:pt x="47" y="62"/>
                        <a:pt x="47" y="62"/>
                      </a:cubicBezTo>
                      <a:cubicBezTo>
                        <a:pt x="47" y="62"/>
                        <a:pt x="47" y="62"/>
                        <a:pt x="47" y="62"/>
                      </a:cubicBezTo>
                      <a:cubicBezTo>
                        <a:pt x="47" y="62"/>
                        <a:pt x="47" y="62"/>
                        <a:pt x="47" y="61"/>
                      </a:cubicBezTo>
                      <a:cubicBezTo>
                        <a:pt x="47" y="61"/>
                        <a:pt x="47" y="61"/>
                        <a:pt x="47" y="61"/>
                      </a:cubicBezTo>
                      <a:cubicBezTo>
                        <a:pt x="48" y="61"/>
                        <a:pt x="47" y="62"/>
                        <a:pt x="48" y="62"/>
                      </a:cubicBezTo>
                      <a:cubicBezTo>
                        <a:pt x="48" y="62"/>
                        <a:pt x="48" y="61"/>
                        <a:pt x="48" y="61"/>
                      </a:cubicBezTo>
                      <a:cubicBezTo>
                        <a:pt x="48" y="62"/>
                        <a:pt x="48" y="62"/>
                        <a:pt x="48" y="62"/>
                      </a:cubicBezTo>
                      <a:cubicBezTo>
                        <a:pt x="48" y="61"/>
                        <a:pt x="49" y="62"/>
                        <a:pt x="48" y="61"/>
                      </a:cubicBezTo>
                      <a:cubicBezTo>
                        <a:pt x="48" y="61"/>
                        <a:pt x="48" y="61"/>
                        <a:pt x="48" y="61"/>
                      </a:cubicBezTo>
                      <a:cubicBezTo>
                        <a:pt x="48" y="61"/>
                        <a:pt x="48" y="61"/>
                        <a:pt x="48" y="61"/>
                      </a:cubicBezTo>
                      <a:cubicBezTo>
                        <a:pt x="48" y="61"/>
                        <a:pt x="48" y="61"/>
                        <a:pt x="47" y="61"/>
                      </a:cubicBezTo>
                      <a:cubicBezTo>
                        <a:pt x="48" y="61"/>
                        <a:pt x="48" y="60"/>
                        <a:pt x="48" y="60"/>
                      </a:cubicBezTo>
                      <a:cubicBezTo>
                        <a:pt x="48" y="60"/>
                        <a:pt x="47" y="61"/>
                        <a:pt x="47" y="60"/>
                      </a:cubicBezTo>
                      <a:cubicBezTo>
                        <a:pt x="47" y="60"/>
                        <a:pt x="47" y="60"/>
                        <a:pt x="47" y="60"/>
                      </a:cubicBezTo>
                      <a:cubicBezTo>
                        <a:pt x="47" y="60"/>
                        <a:pt x="47" y="60"/>
                        <a:pt x="47" y="60"/>
                      </a:cubicBezTo>
                      <a:cubicBezTo>
                        <a:pt x="47" y="60"/>
                        <a:pt x="47" y="59"/>
                        <a:pt x="47" y="60"/>
                      </a:cubicBezTo>
                      <a:cubicBezTo>
                        <a:pt x="47" y="60"/>
                        <a:pt x="47" y="60"/>
                        <a:pt x="47" y="60"/>
                      </a:cubicBezTo>
                      <a:cubicBezTo>
                        <a:pt x="47" y="59"/>
                        <a:pt x="47" y="59"/>
                        <a:pt x="47" y="59"/>
                      </a:cubicBezTo>
                      <a:cubicBezTo>
                        <a:pt x="47" y="60"/>
                        <a:pt x="47" y="60"/>
                        <a:pt x="47" y="60"/>
                      </a:cubicBezTo>
                      <a:cubicBezTo>
                        <a:pt x="48" y="60"/>
                        <a:pt x="47" y="59"/>
                        <a:pt x="48" y="59"/>
                      </a:cubicBezTo>
                      <a:cubicBezTo>
                        <a:pt x="48" y="59"/>
                        <a:pt x="47" y="59"/>
                        <a:pt x="48" y="59"/>
                      </a:cubicBezTo>
                      <a:cubicBezTo>
                        <a:pt x="48" y="59"/>
                        <a:pt x="48" y="59"/>
                        <a:pt x="48" y="58"/>
                      </a:cubicBezTo>
                      <a:cubicBezTo>
                        <a:pt x="47" y="58"/>
                        <a:pt x="47" y="59"/>
                        <a:pt x="47" y="59"/>
                      </a:cubicBezTo>
                      <a:cubicBezTo>
                        <a:pt x="47" y="60"/>
                        <a:pt x="47" y="60"/>
                        <a:pt x="46" y="60"/>
                      </a:cubicBezTo>
                      <a:cubicBezTo>
                        <a:pt x="47" y="60"/>
                        <a:pt x="46" y="61"/>
                        <a:pt x="46" y="61"/>
                      </a:cubicBezTo>
                      <a:cubicBezTo>
                        <a:pt x="46" y="61"/>
                        <a:pt x="46" y="61"/>
                        <a:pt x="46" y="61"/>
                      </a:cubicBezTo>
                      <a:cubicBezTo>
                        <a:pt x="46" y="61"/>
                        <a:pt x="46" y="61"/>
                        <a:pt x="46" y="61"/>
                      </a:cubicBezTo>
                      <a:cubicBezTo>
                        <a:pt x="46" y="61"/>
                        <a:pt x="46" y="61"/>
                        <a:pt x="46" y="61"/>
                      </a:cubicBezTo>
                      <a:cubicBezTo>
                        <a:pt x="46" y="61"/>
                        <a:pt x="46" y="61"/>
                        <a:pt x="46" y="61"/>
                      </a:cubicBezTo>
                      <a:cubicBezTo>
                        <a:pt x="46" y="61"/>
                        <a:pt x="45" y="61"/>
                        <a:pt x="46" y="61"/>
                      </a:cubicBezTo>
                      <a:cubicBezTo>
                        <a:pt x="46" y="61"/>
                        <a:pt x="47" y="61"/>
                        <a:pt x="47" y="60"/>
                      </a:cubicBezTo>
                      <a:close/>
                      <a:moveTo>
                        <a:pt x="46" y="64"/>
                      </a:moveTo>
                      <a:cubicBezTo>
                        <a:pt x="46" y="65"/>
                        <a:pt x="46" y="65"/>
                        <a:pt x="46" y="65"/>
                      </a:cubicBezTo>
                      <a:cubicBezTo>
                        <a:pt x="46" y="65"/>
                        <a:pt x="46" y="65"/>
                        <a:pt x="46" y="65"/>
                      </a:cubicBezTo>
                      <a:cubicBezTo>
                        <a:pt x="46" y="65"/>
                        <a:pt x="46" y="65"/>
                        <a:pt x="46" y="64"/>
                      </a:cubicBezTo>
                      <a:cubicBezTo>
                        <a:pt x="46" y="65"/>
                        <a:pt x="46" y="64"/>
                        <a:pt x="46" y="64"/>
                      </a:cubicBezTo>
                      <a:cubicBezTo>
                        <a:pt x="46" y="65"/>
                        <a:pt x="46" y="64"/>
                        <a:pt x="46" y="64"/>
                      </a:cubicBezTo>
                      <a:close/>
                      <a:moveTo>
                        <a:pt x="47" y="63"/>
                      </a:moveTo>
                      <a:cubicBezTo>
                        <a:pt x="47" y="63"/>
                        <a:pt x="47" y="63"/>
                        <a:pt x="47" y="63"/>
                      </a:cubicBezTo>
                      <a:cubicBezTo>
                        <a:pt x="47" y="63"/>
                        <a:pt x="47" y="63"/>
                        <a:pt x="47" y="63"/>
                      </a:cubicBezTo>
                      <a:cubicBezTo>
                        <a:pt x="47" y="62"/>
                        <a:pt x="47" y="62"/>
                        <a:pt x="47" y="62"/>
                      </a:cubicBezTo>
                      <a:cubicBezTo>
                        <a:pt x="47" y="63"/>
                        <a:pt x="47" y="63"/>
                        <a:pt x="47" y="63"/>
                      </a:cubicBezTo>
                      <a:cubicBezTo>
                        <a:pt x="47" y="63"/>
                        <a:pt x="47" y="63"/>
                        <a:pt x="47" y="63"/>
                      </a:cubicBezTo>
                      <a:cubicBezTo>
                        <a:pt x="47" y="63"/>
                        <a:pt x="46" y="63"/>
                        <a:pt x="47" y="63"/>
                      </a:cubicBezTo>
                      <a:cubicBezTo>
                        <a:pt x="47" y="63"/>
                        <a:pt x="47" y="63"/>
                        <a:pt x="47" y="63"/>
                      </a:cubicBezTo>
                      <a:cubicBezTo>
                        <a:pt x="47" y="63"/>
                        <a:pt x="46" y="63"/>
                        <a:pt x="47" y="63"/>
                      </a:cubicBezTo>
                      <a:close/>
                      <a:moveTo>
                        <a:pt x="46" y="62"/>
                      </a:moveTo>
                      <a:cubicBezTo>
                        <a:pt x="46" y="62"/>
                        <a:pt x="46" y="62"/>
                        <a:pt x="46" y="63"/>
                      </a:cubicBezTo>
                      <a:cubicBezTo>
                        <a:pt x="46" y="62"/>
                        <a:pt x="46" y="63"/>
                        <a:pt x="46" y="63"/>
                      </a:cubicBezTo>
                      <a:cubicBezTo>
                        <a:pt x="46" y="63"/>
                        <a:pt x="47" y="62"/>
                        <a:pt x="46" y="62"/>
                      </a:cubicBezTo>
                      <a:close/>
                      <a:moveTo>
                        <a:pt x="45" y="63"/>
                      </a:moveTo>
                      <a:cubicBezTo>
                        <a:pt x="46" y="64"/>
                        <a:pt x="45" y="64"/>
                        <a:pt x="45" y="64"/>
                      </a:cubicBezTo>
                      <a:cubicBezTo>
                        <a:pt x="45" y="64"/>
                        <a:pt x="45" y="65"/>
                        <a:pt x="46" y="65"/>
                      </a:cubicBezTo>
                      <a:cubicBezTo>
                        <a:pt x="46" y="65"/>
                        <a:pt x="45" y="64"/>
                        <a:pt x="45" y="64"/>
                      </a:cubicBezTo>
                      <a:cubicBezTo>
                        <a:pt x="46" y="64"/>
                        <a:pt x="45" y="64"/>
                        <a:pt x="45" y="64"/>
                      </a:cubicBezTo>
                      <a:cubicBezTo>
                        <a:pt x="46" y="64"/>
                        <a:pt x="46" y="64"/>
                        <a:pt x="46" y="64"/>
                      </a:cubicBezTo>
                      <a:cubicBezTo>
                        <a:pt x="46" y="64"/>
                        <a:pt x="46" y="64"/>
                        <a:pt x="46" y="64"/>
                      </a:cubicBezTo>
                      <a:cubicBezTo>
                        <a:pt x="46" y="64"/>
                        <a:pt x="46" y="63"/>
                        <a:pt x="46" y="64"/>
                      </a:cubicBezTo>
                      <a:cubicBezTo>
                        <a:pt x="46" y="64"/>
                        <a:pt x="47" y="64"/>
                        <a:pt x="46" y="64"/>
                      </a:cubicBezTo>
                      <a:cubicBezTo>
                        <a:pt x="46" y="64"/>
                        <a:pt x="46" y="63"/>
                        <a:pt x="46" y="63"/>
                      </a:cubicBezTo>
                      <a:cubicBezTo>
                        <a:pt x="46" y="63"/>
                        <a:pt x="46" y="63"/>
                        <a:pt x="46" y="63"/>
                      </a:cubicBezTo>
                      <a:cubicBezTo>
                        <a:pt x="46" y="63"/>
                        <a:pt x="46" y="63"/>
                        <a:pt x="45" y="63"/>
                      </a:cubicBezTo>
                      <a:close/>
                      <a:moveTo>
                        <a:pt x="45" y="65"/>
                      </a:moveTo>
                      <a:cubicBezTo>
                        <a:pt x="45" y="65"/>
                        <a:pt x="45" y="65"/>
                        <a:pt x="45" y="65"/>
                      </a:cubicBezTo>
                      <a:cubicBezTo>
                        <a:pt x="45" y="65"/>
                        <a:pt x="45" y="65"/>
                        <a:pt x="45" y="65"/>
                      </a:cubicBezTo>
                      <a:close/>
                      <a:moveTo>
                        <a:pt x="43" y="67"/>
                      </a:moveTo>
                      <a:cubicBezTo>
                        <a:pt x="43" y="67"/>
                        <a:pt x="43" y="67"/>
                        <a:pt x="43" y="68"/>
                      </a:cubicBezTo>
                      <a:cubicBezTo>
                        <a:pt x="43" y="68"/>
                        <a:pt x="43" y="68"/>
                        <a:pt x="43" y="68"/>
                      </a:cubicBezTo>
                      <a:cubicBezTo>
                        <a:pt x="43" y="68"/>
                        <a:pt x="43" y="68"/>
                        <a:pt x="43" y="68"/>
                      </a:cubicBezTo>
                      <a:cubicBezTo>
                        <a:pt x="43" y="67"/>
                        <a:pt x="43" y="67"/>
                        <a:pt x="43" y="67"/>
                      </a:cubicBezTo>
                      <a:cubicBezTo>
                        <a:pt x="43" y="67"/>
                        <a:pt x="43" y="67"/>
                        <a:pt x="43" y="67"/>
                      </a:cubicBezTo>
                      <a:close/>
                      <a:moveTo>
                        <a:pt x="43" y="68"/>
                      </a:moveTo>
                      <a:cubicBezTo>
                        <a:pt x="43" y="68"/>
                        <a:pt x="43" y="68"/>
                        <a:pt x="43" y="68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ubicBezTo>
                        <a:pt x="43" y="68"/>
                        <a:pt x="43" y="68"/>
                        <a:pt x="43" y="68"/>
                      </a:cubicBezTo>
                      <a:cubicBezTo>
                        <a:pt x="43" y="68"/>
                        <a:pt x="43" y="68"/>
                        <a:pt x="43" y="68"/>
                      </a:cubicBezTo>
                      <a:close/>
                      <a:moveTo>
                        <a:pt x="42" y="70"/>
                      </a:moveTo>
                      <a:cubicBezTo>
                        <a:pt x="42" y="70"/>
                        <a:pt x="42" y="70"/>
                        <a:pt x="42" y="70"/>
                      </a:cubicBezTo>
                      <a:cubicBezTo>
                        <a:pt x="43" y="70"/>
                        <a:pt x="43" y="70"/>
                        <a:pt x="42" y="70"/>
                      </a:cubicBezTo>
                      <a:cubicBezTo>
                        <a:pt x="42" y="70"/>
                        <a:pt x="42" y="70"/>
                        <a:pt x="42" y="70"/>
                      </a:cubicBezTo>
                      <a:cubicBezTo>
                        <a:pt x="42" y="69"/>
                        <a:pt x="42" y="70"/>
                        <a:pt x="42" y="70"/>
                      </a:cubicBezTo>
                      <a:close/>
                      <a:moveTo>
                        <a:pt x="44" y="68"/>
                      </a:moveTo>
                      <a:cubicBezTo>
                        <a:pt x="44" y="68"/>
                        <a:pt x="44" y="68"/>
                        <a:pt x="44" y="68"/>
                      </a:cubicBezTo>
                      <a:cubicBezTo>
                        <a:pt x="43" y="68"/>
                        <a:pt x="43" y="68"/>
                        <a:pt x="44" y="68"/>
                      </a:cubicBezTo>
                      <a:close/>
                      <a:moveTo>
                        <a:pt x="42" y="71"/>
                      </a:moveTo>
                      <a:cubicBezTo>
                        <a:pt x="42" y="70"/>
                        <a:pt x="42" y="70"/>
                        <a:pt x="42" y="70"/>
                      </a:cubicBezTo>
                      <a:cubicBezTo>
                        <a:pt x="42" y="70"/>
                        <a:pt x="42" y="70"/>
                        <a:pt x="42" y="70"/>
                      </a:cubicBezTo>
                      <a:cubicBezTo>
                        <a:pt x="42" y="70"/>
                        <a:pt x="42" y="70"/>
                        <a:pt x="42" y="70"/>
                      </a:cubicBezTo>
                      <a:cubicBezTo>
                        <a:pt x="42" y="70"/>
                        <a:pt x="42" y="70"/>
                        <a:pt x="42" y="71"/>
                      </a:cubicBezTo>
                      <a:close/>
                      <a:moveTo>
                        <a:pt x="42" y="70"/>
                      </a:moveTo>
                      <a:cubicBezTo>
                        <a:pt x="42" y="71"/>
                        <a:pt x="42" y="70"/>
                        <a:pt x="42" y="70"/>
                      </a:cubicBezTo>
                      <a:cubicBezTo>
                        <a:pt x="41" y="71"/>
                        <a:pt x="41" y="71"/>
                        <a:pt x="41" y="71"/>
                      </a:cubicBezTo>
                      <a:cubicBezTo>
                        <a:pt x="42" y="71"/>
                        <a:pt x="42" y="71"/>
                        <a:pt x="42" y="71"/>
                      </a:cubicBezTo>
                      <a:cubicBezTo>
                        <a:pt x="42" y="71"/>
                        <a:pt x="42" y="71"/>
                        <a:pt x="42" y="71"/>
                      </a:cubicBezTo>
                      <a:cubicBezTo>
                        <a:pt x="42" y="71"/>
                        <a:pt x="42" y="71"/>
                        <a:pt x="42" y="71"/>
                      </a:cubicBezTo>
                      <a:cubicBezTo>
                        <a:pt x="42" y="71"/>
                        <a:pt x="42" y="71"/>
                        <a:pt x="42" y="70"/>
                      </a:cubicBezTo>
                      <a:close/>
                      <a:moveTo>
                        <a:pt x="43" y="70"/>
                      </a:moveTo>
                      <a:cubicBezTo>
                        <a:pt x="43" y="70"/>
                        <a:pt x="43" y="70"/>
                        <a:pt x="43" y="70"/>
                      </a:cubicBezTo>
                      <a:cubicBezTo>
                        <a:pt x="43" y="70"/>
                        <a:pt x="43" y="70"/>
                        <a:pt x="43" y="70"/>
                      </a:cubicBezTo>
                      <a:close/>
                      <a:moveTo>
                        <a:pt x="44" y="67"/>
                      </a:moveTo>
                      <a:cubicBezTo>
                        <a:pt x="44" y="67"/>
                        <a:pt x="44" y="67"/>
                        <a:pt x="44" y="68"/>
                      </a:cubicBezTo>
                      <a:cubicBezTo>
                        <a:pt x="44" y="68"/>
                        <a:pt x="44" y="67"/>
                        <a:pt x="44" y="67"/>
                      </a:cubicBezTo>
                      <a:close/>
                      <a:moveTo>
                        <a:pt x="46" y="65"/>
                      </a:moveTo>
                      <a:cubicBezTo>
                        <a:pt x="46" y="65"/>
                        <a:pt x="46" y="65"/>
                        <a:pt x="46" y="65"/>
                      </a:cubicBezTo>
                      <a:cubicBezTo>
                        <a:pt x="46" y="65"/>
                        <a:pt x="46" y="65"/>
                        <a:pt x="46" y="65"/>
                      </a:cubicBezTo>
                      <a:cubicBezTo>
                        <a:pt x="46" y="65"/>
                        <a:pt x="46" y="65"/>
                        <a:pt x="46" y="65"/>
                      </a:cubicBezTo>
                      <a:cubicBezTo>
                        <a:pt x="46" y="65"/>
                        <a:pt x="46" y="65"/>
                        <a:pt x="46" y="65"/>
                      </a:cubicBezTo>
                      <a:cubicBezTo>
                        <a:pt x="45" y="65"/>
                        <a:pt x="45" y="65"/>
                        <a:pt x="45" y="66"/>
                      </a:cubicBezTo>
                      <a:cubicBezTo>
                        <a:pt x="45" y="66"/>
                        <a:pt x="46" y="66"/>
                        <a:pt x="46" y="66"/>
                      </a:cubicBezTo>
                      <a:cubicBezTo>
                        <a:pt x="45" y="66"/>
                        <a:pt x="45" y="67"/>
                        <a:pt x="45" y="66"/>
                      </a:cubicBezTo>
                      <a:cubicBezTo>
                        <a:pt x="45" y="66"/>
                        <a:pt x="45" y="66"/>
                        <a:pt x="45" y="66"/>
                      </a:cubicBezTo>
                      <a:cubicBezTo>
                        <a:pt x="45" y="66"/>
                        <a:pt x="45" y="66"/>
                        <a:pt x="45" y="66"/>
                      </a:cubicBezTo>
                      <a:cubicBezTo>
                        <a:pt x="45" y="66"/>
                        <a:pt x="45" y="66"/>
                        <a:pt x="44" y="66"/>
                      </a:cubicBezTo>
                      <a:cubicBezTo>
                        <a:pt x="44" y="66"/>
                        <a:pt x="44" y="66"/>
                        <a:pt x="44" y="66"/>
                      </a:cubicBezTo>
                      <a:cubicBezTo>
                        <a:pt x="44" y="66"/>
                        <a:pt x="45" y="66"/>
                        <a:pt x="45" y="66"/>
                      </a:cubicBezTo>
                      <a:cubicBezTo>
                        <a:pt x="45" y="65"/>
                        <a:pt x="44" y="66"/>
                        <a:pt x="44" y="65"/>
                      </a:cubicBezTo>
                      <a:cubicBezTo>
                        <a:pt x="44" y="66"/>
                        <a:pt x="44" y="66"/>
                        <a:pt x="44" y="66"/>
                      </a:cubicBezTo>
                      <a:cubicBezTo>
                        <a:pt x="44" y="66"/>
                        <a:pt x="44" y="66"/>
                        <a:pt x="44" y="66"/>
                      </a:cubicBezTo>
                      <a:cubicBezTo>
                        <a:pt x="44" y="66"/>
                        <a:pt x="44" y="66"/>
                        <a:pt x="44" y="66"/>
                      </a:cubicBezTo>
                      <a:cubicBezTo>
                        <a:pt x="44" y="66"/>
                        <a:pt x="44" y="66"/>
                        <a:pt x="44" y="67"/>
                      </a:cubicBezTo>
                      <a:cubicBezTo>
                        <a:pt x="44" y="67"/>
                        <a:pt x="44" y="66"/>
                        <a:pt x="44" y="66"/>
                      </a:cubicBezTo>
                      <a:cubicBezTo>
                        <a:pt x="44" y="67"/>
                        <a:pt x="45" y="67"/>
                        <a:pt x="44" y="66"/>
                      </a:cubicBezTo>
                      <a:cubicBezTo>
                        <a:pt x="44" y="66"/>
                        <a:pt x="45" y="66"/>
                        <a:pt x="45" y="66"/>
                      </a:cubicBezTo>
                      <a:cubicBezTo>
                        <a:pt x="45" y="66"/>
                        <a:pt x="45" y="67"/>
                        <a:pt x="45" y="67"/>
                      </a:cubicBezTo>
                      <a:cubicBezTo>
                        <a:pt x="45" y="67"/>
                        <a:pt x="45" y="67"/>
                        <a:pt x="45" y="68"/>
                      </a:cubicBezTo>
                      <a:cubicBezTo>
                        <a:pt x="45" y="67"/>
                        <a:pt x="45" y="68"/>
                        <a:pt x="45" y="68"/>
                      </a:cubicBezTo>
                      <a:cubicBezTo>
                        <a:pt x="45" y="68"/>
                        <a:pt x="45" y="68"/>
                        <a:pt x="45" y="68"/>
                      </a:cubicBezTo>
                      <a:cubicBezTo>
                        <a:pt x="45" y="67"/>
                        <a:pt x="46" y="67"/>
                        <a:pt x="46" y="67"/>
                      </a:cubicBezTo>
                      <a:cubicBezTo>
                        <a:pt x="45" y="66"/>
                        <a:pt x="47" y="66"/>
                        <a:pt x="46" y="65"/>
                      </a:cubicBezTo>
                      <a:close/>
                      <a:moveTo>
                        <a:pt x="47" y="65"/>
                      </a:moveTo>
                      <a:cubicBezTo>
                        <a:pt x="47" y="65"/>
                        <a:pt x="47" y="65"/>
                        <a:pt x="47" y="64"/>
                      </a:cubicBezTo>
                      <a:cubicBezTo>
                        <a:pt x="47" y="65"/>
                        <a:pt x="46" y="65"/>
                        <a:pt x="47" y="65"/>
                      </a:cubicBezTo>
                      <a:cubicBezTo>
                        <a:pt x="47" y="65"/>
                        <a:pt x="47" y="65"/>
                        <a:pt x="47" y="65"/>
                      </a:cubicBezTo>
                      <a:cubicBezTo>
                        <a:pt x="47" y="65"/>
                        <a:pt x="47" y="65"/>
                        <a:pt x="47" y="65"/>
                      </a:cubicBezTo>
                      <a:close/>
                      <a:moveTo>
                        <a:pt x="48" y="64"/>
                      </a:moveTo>
                      <a:cubicBezTo>
                        <a:pt x="48" y="64"/>
                        <a:pt x="47" y="64"/>
                        <a:pt x="47" y="64"/>
                      </a:cubicBezTo>
                      <a:cubicBezTo>
                        <a:pt x="47" y="64"/>
                        <a:pt x="47" y="64"/>
                        <a:pt x="48" y="64"/>
                      </a:cubicBezTo>
                      <a:cubicBezTo>
                        <a:pt x="48" y="64"/>
                        <a:pt x="48" y="64"/>
                        <a:pt x="48" y="64"/>
                      </a:cubicBezTo>
                      <a:close/>
                      <a:moveTo>
                        <a:pt x="49" y="62"/>
                      </a:moveTo>
                      <a:cubicBezTo>
                        <a:pt x="49" y="62"/>
                        <a:pt x="49" y="62"/>
                        <a:pt x="49" y="62"/>
                      </a:cubicBezTo>
                      <a:cubicBezTo>
                        <a:pt x="49" y="62"/>
                        <a:pt x="49" y="62"/>
                        <a:pt x="49" y="62"/>
                      </a:cubicBezTo>
                      <a:close/>
                      <a:moveTo>
                        <a:pt x="49" y="63"/>
                      </a:move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63"/>
                        <a:pt x="49" y="63"/>
                        <a:pt x="49" y="64"/>
                      </a:cubicBezTo>
                      <a:cubicBezTo>
                        <a:pt x="50" y="63"/>
                        <a:pt x="50" y="63"/>
                        <a:pt x="50" y="63"/>
                      </a:cubicBezTo>
                      <a:cubicBezTo>
                        <a:pt x="50" y="63"/>
                        <a:pt x="50" y="62"/>
                        <a:pt x="49" y="62"/>
                      </a:cubicBezTo>
                      <a:cubicBezTo>
                        <a:pt x="50" y="62"/>
                        <a:pt x="49" y="63"/>
                        <a:pt x="49" y="63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lose/>
                      <a:moveTo>
                        <a:pt x="48" y="66"/>
                      </a:moveTo>
                      <a:cubicBezTo>
                        <a:pt x="47" y="66"/>
                        <a:pt x="48" y="65"/>
                        <a:pt x="48" y="65"/>
                      </a:cubicBezTo>
                      <a:cubicBezTo>
                        <a:pt x="48" y="66"/>
                        <a:pt x="47" y="65"/>
                        <a:pt x="48" y="66"/>
                      </a:cubicBezTo>
                      <a:cubicBezTo>
                        <a:pt x="48" y="66"/>
                        <a:pt x="48" y="66"/>
                        <a:pt x="48" y="66"/>
                      </a:cubicBezTo>
                      <a:cubicBezTo>
                        <a:pt x="48" y="66"/>
                        <a:pt x="48" y="66"/>
                        <a:pt x="48" y="66"/>
                      </a:cubicBezTo>
                      <a:close/>
                      <a:moveTo>
                        <a:pt x="49" y="64"/>
                      </a:moveTo>
                      <a:cubicBezTo>
                        <a:pt x="49" y="64"/>
                        <a:pt x="49" y="64"/>
                        <a:pt x="49" y="63"/>
                      </a:cubicBezTo>
                      <a:cubicBezTo>
                        <a:pt x="49" y="64"/>
                        <a:pt x="49" y="64"/>
                        <a:pt x="49" y="64"/>
                      </a:cubicBezTo>
                      <a:cubicBezTo>
                        <a:pt x="49" y="64"/>
                        <a:pt x="49" y="64"/>
                        <a:pt x="49" y="64"/>
                      </a:cubicBezTo>
                      <a:cubicBezTo>
                        <a:pt x="49" y="64"/>
                        <a:pt x="49" y="64"/>
                        <a:pt x="49" y="64"/>
                      </a:cubicBezTo>
                      <a:close/>
                      <a:moveTo>
                        <a:pt x="49" y="65"/>
                      </a:moveTo>
                      <a:cubicBezTo>
                        <a:pt x="49" y="65"/>
                        <a:pt x="49" y="65"/>
                        <a:pt x="49" y="65"/>
                      </a:cubicBezTo>
                      <a:cubicBezTo>
                        <a:pt x="49" y="65"/>
                        <a:pt x="49" y="65"/>
                        <a:pt x="49" y="65"/>
                      </a:cubicBezTo>
                      <a:close/>
                      <a:moveTo>
                        <a:pt x="49" y="64"/>
                      </a:moveTo>
                      <a:cubicBezTo>
                        <a:pt x="49" y="64"/>
                        <a:pt x="50" y="64"/>
                        <a:pt x="50" y="64"/>
                      </a:cubicBezTo>
                      <a:cubicBezTo>
                        <a:pt x="50" y="64"/>
                        <a:pt x="50" y="64"/>
                        <a:pt x="50" y="64"/>
                      </a:cubicBezTo>
                      <a:cubicBezTo>
                        <a:pt x="50" y="64"/>
                        <a:pt x="49" y="64"/>
                        <a:pt x="49" y="64"/>
                      </a:cubicBezTo>
                      <a:close/>
                      <a:moveTo>
                        <a:pt x="51" y="61"/>
                      </a:moveTo>
                      <a:cubicBezTo>
                        <a:pt x="51" y="61"/>
                        <a:pt x="51" y="61"/>
                        <a:pt x="51" y="61"/>
                      </a:cubicBezTo>
                      <a:cubicBezTo>
                        <a:pt x="51" y="61"/>
                        <a:pt x="51" y="62"/>
                        <a:pt x="51" y="61"/>
                      </a:cubicBezTo>
                      <a:close/>
                      <a:moveTo>
                        <a:pt x="52" y="60"/>
                      </a:moveTo>
                      <a:cubicBezTo>
                        <a:pt x="52" y="60"/>
                        <a:pt x="52" y="60"/>
                        <a:pt x="53" y="60"/>
                      </a:cubicBezTo>
                      <a:cubicBezTo>
                        <a:pt x="52" y="60"/>
                        <a:pt x="52" y="60"/>
                        <a:pt x="52" y="60"/>
                      </a:cubicBezTo>
                      <a:cubicBezTo>
                        <a:pt x="52" y="60"/>
                        <a:pt x="52" y="60"/>
                        <a:pt x="52" y="60"/>
                      </a:cubicBezTo>
                      <a:cubicBezTo>
                        <a:pt x="52" y="60"/>
                        <a:pt x="52" y="60"/>
                        <a:pt x="52" y="60"/>
                      </a:cubicBezTo>
                      <a:cubicBezTo>
                        <a:pt x="52" y="60"/>
                        <a:pt x="52" y="60"/>
                        <a:pt x="52" y="60"/>
                      </a:cubicBezTo>
                      <a:cubicBezTo>
                        <a:pt x="53" y="60"/>
                        <a:pt x="52" y="60"/>
                        <a:pt x="52" y="60"/>
                      </a:cubicBezTo>
                      <a:close/>
                      <a:moveTo>
                        <a:pt x="53" y="60"/>
                      </a:moveTo>
                      <a:cubicBezTo>
                        <a:pt x="53" y="60"/>
                        <a:pt x="53" y="60"/>
                        <a:pt x="53" y="60"/>
                      </a:cubicBezTo>
                      <a:cubicBezTo>
                        <a:pt x="52" y="60"/>
                        <a:pt x="52" y="60"/>
                        <a:pt x="53" y="60"/>
                      </a:cubicBezTo>
                      <a:cubicBezTo>
                        <a:pt x="52" y="60"/>
                        <a:pt x="53" y="60"/>
                        <a:pt x="53" y="60"/>
                      </a:cubicBezTo>
                      <a:cubicBezTo>
                        <a:pt x="53" y="60"/>
                        <a:pt x="53" y="60"/>
                        <a:pt x="53" y="60"/>
                      </a:cubicBezTo>
                      <a:close/>
                      <a:moveTo>
                        <a:pt x="53" y="60"/>
                      </a:moveTo>
                      <a:cubicBezTo>
                        <a:pt x="53" y="59"/>
                        <a:pt x="53" y="59"/>
                        <a:pt x="53" y="59"/>
                      </a:cubicBezTo>
                      <a:cubicBezTo>
                        <a:pt x="53" y="59"/>
                        <a:pt x="53" y="59"/>
                        <a:pt x="53" y="60"/>
                      </a:cubicBezTo>
                      <a:cubicBezTo>
                        <a:pt x="53" y="59"/>
                        <a:pt x="53" y="59"/>
                        <a:pt x="53" y="60"/>
                      </a:cubicBezTo>
                      <a:close/>
                      <a:moveTo>
                        <a:pt x="53" y="61"/>
                      </a:moveTo>
                      <a:cubicBezTo>
                        <a:pt x="53" y="61"/>
                        <a:pt x="52" y="61"/>
                        <a:pt x="53" y="61"/>
                      </a:cubicBezTo>
                      <a:cubicBezTo>
                        <a:pt x="53" y="61"/>
                        <a:pt x="53" y="61"/>
                        <a:pt x="53" y="61"/>
                      </a:cubicBezTo>
                      <a:close/>
                      <a:moveTo>
                        <a:pt x="55" y="57"/>
                      </a:moveTo>
                      <a:cubicBezTo>
                        <a:pt x="55" y="57"/>
                        <a:pt x="55" y="57"/>
                        <a:pt x="55" y="57"/>
                      </a:cubicBezTo>
                      <a:cubicBezTo>
                        <a:pt x="54" y="57"/>
                        <a:pt x="55" y="57"/>
                        <a:pt x="54" y="57"/>
                      </a:cubicBezTo>
                      <a:cubicBezTo>
                        <a:pt x="54" y="57"/>
                        <a:pt x="54" y="57"/>
                        <a:pt x="54" y="56"/>
                      </a:cubicBezTo>
                      <a:cubicBezTo>
                        <a:pt x="54" y="56"/>
                        <a:pt x="54" y="57"/>
                        <a:pt x="54" y="56"/>
                      </a:cubicBezTo>
                      <a:cubicBezTo>
                        <a:pt x="54" y="57"/>
                        <a:pt x="54" y="57"/>
                        <a:pt x="54" y="57"/>
                      </a:cubicBezTo>
                      <a:cubicBezTo>
                        <a:pt x="54" y="57"/>
                        <a:pt x="54" y="57"/>
                        <a:pt x="54" y="57"/>
                      </a:cubicBezTo>
                      <a:cubicBezTo>
                        <a:pt x="54" y="57"/>
                        <a:pt x="54" y="57"/>
                        <a:pt x="54" y="57"/>
                      </a:cubicBezTo>
                      <a:cubicBezTo>
                        <a:pt x="54" y="57"/>
                        <a:pt x="54" y="57"/>
                        <a:pt x="54" y="57"/>
                      </a:cubicBezTo>
                      <a:cubicBezTo>
                        <a:pt x="54" y="57"/>
                        <a:pt x="54" y="58"/>
                        <a:pt x="53" y="58"/>
                      </a:cubicBezTo>
                      <a:cubicBezTo>
                        <a:pt x="54" y="58"/>
                        <a:pt x="54" y="58"/>
                        <a:pt x="54" y="58"/>
                      </a:cubicBezTo>
                      <a:cubicBezTo>
                        <a:pt x="54" y="58"/>
                        <a:pt x="54" y="58"/>
                        <a:pt x="54" y="58"/>
                      </a:cubicBezTo>
                      <a:cubicBezTo>
                        <a:pt x="54" y="58"/>
                        <a:pt x="54" y="58"/>
                        <a:pt x="54" y="57"/>
                      </a:cubicBezTo>
                      <a:cubicBezTo>
                        <a:pt x="54" y="57"/>
                        <a:pt x="55" y="57"/>
                        <a:pt x="55" y="58"/>
                      </a:cubicBezTo>
                      <a:cubicBezTo>
                        <a:pt x="55" y="57"/>
                        <a:pt x="55" y="58"/>
                        <a:pt x="55" y="57"/>
                      </a:cubicBezTo>
                      <a:cubicBezTo>
                        <a:pt x="55" y="57"/>
                        <a:pt x="55" y="57"/>
                        <a:pt x="55" y="57"/>
                      </a:cubicBezTo>
                      <a:close/>
                      <a:moveTo>
                        <a:pt x="57" y="55"/>
                      </a:moveTo>
                      <a:cubicBezTo>
                        <a:pt x="57" y="55"/>
                        <a:pt x="57" y="55"/>
                        <a:pt x="57" y="55"/>
                      </a:cubicBezTo>
                      <a:cubicBezTo>
                        <a:pt x="58" y="55"/>
                        <a:pt x="58" y="55"/>
                        <a:pt x="58" y="55"/>
                      </a:cubicBezTo>
                      <a:cubicBezTo>
                        <a:pt x="58" y="55"/>
                        <a:pt x="57" y="55"/>
                        <a:pt x="57" y="55"/>
                      </a:cubicBezTo>
                      <a:cubicBezTo>
                        <a:pt x="57" y="55"/>
                        <a:pt x="57" y="55"/>
                        <a:pt x="57" y="55"/>
                      </a:cubicBezTo>
                      <a:close/>
                      <a:moveTo>
                        <a:pt x="51" y="67"/>
                      </a:moveTo>
                      <a:cubicBezTo>
                        <a:pt x="51" y="67"/>
                        <a:pt x="51" y="67"/>
                        <a:pt x="51" y="68"/>
                      </a:cubicBezTo>
                      <a:cubicBezTo>
                        <a:pt x="50" y="67"/>
                        <a:pt x="51" y="67"/>
                        <a:pt x="51" y="67"/>
                      </a:cubicBezTo>
                      <a:close/>
                      <a:moveTo>
                        <a:pt x="45" y="81"/>
                      </a:moveTo>
                      <a:cubicBezTo>
                        <a:pt x="45" y="81"/>
                        <a:pt x="46" y="80"/>
                        <a:pt x="46" y="81"/>
                      </a:cubicBezTo>
                      <a:cubicBezTo>
                        <a:pt x="46" y="81"/>
                        <a:pt x="46" y="81"/>
                        <a:pt x="46" y="81"/>
                      </a:cubicBezTo>
                      <a:cubicBezTo>
                        <a:pt x="46" y="81"/>
                        <a:pt x="46" y="82"/>
                        <a:pt x="46" y="82"/>
                      </a:cubicBezTo>
                      <a:cubicBezTo>
                        <a:pt x="45" y="81"/>
                        <a:pt x="45" y="81"/>
                        <a:pt x="45" y="81"/>
                      </a:cubicBezTo>
                      <a:close/>
                      <a:moveTo>
                        <a:pt x="53" y="87"/>
                      </a:moveTo>
                      <a:cubicBezTo>
                        <a:pt x="53" y="87"/>
                        <a:pt x="53" y="87"/>
                        <a:pt x="53" y="87"/>
                      </a:cubicBezTo>
                      <a:cubicBezTo>
                        <a:pt x="53" y="87"/>
                        <a:pt x="53" y="87"/>
                        <a:pt x="53" y="86"/>
                      </a:cubicBezTo>
                      <a:cubicBezTo>
                        <a:pt x="54" y="87"/>
                        <a:pt x="53" y="87"/>
                        <a:pt x="53" y="87"/>
                      </a:cubicBezTo>
                      <a:cubicBezTo>
                        <a:pt x="53" y="87"/>
                        <a:pt x="53" y="87"/>
                        <a:pt x="53" y="87"/>
                      </a:cubicBezTo>
                      <a:close/>
                      <a:moveTo>
                        <a:pt x="43" y="78"/>
                      </a:moveTo>
                      <a:cubicBezTo>
                        <a:pt x="43" y="79"/>
                        <a:pt x="43" y="79"/>
                        <a:pt x="43" y="79"/>
                      </a:cubicBezTo>
                      <a:cubicBezTo>
                        <a:pt x="43" y="79"/>
                        <a:pt x="43" y="79"/>
                        <a:pt x="43" y="79"/>
                      </a:cubicBezTo>
                      <a:cubicBezTo>
                        <a:pt x="43" y="79"/>
                        <a:pt x="43" y="79"/>
                        <a:pt x="43" y="79"/>
                      </a:cubicBezTo>
                      <a:cubicBezTo>
                        <a:pt x="43" y="79"/>
                        <a:pt x="43" y="79"/>
                        <a:pt x="43" y="79"/>
                      </a:cubicBezTo>
                      <a:cubicBezTo>
                        <a:pt x="43" y="79"/>
                        <a:pt x="43" y="79"/>
                        <a:pt x="43" y="79"/>
                      </a:cubicBezTo>
                      <a:cubicBezTo>
                        <a:pt x="43" y="79"/>
                        <a:pt x="43" y="79"/>
                        <a:pt x="43" y="79"/>
                      </a:cubicBezTo>
                      <a:cubicBezTo>
                        <a:pt x="43" y="79"/>
                        <a:pt x="43" y="79"/>
                        <a:pt x="43" y="78"/>
                      </a:cubicBezTo>
                      <a:close/>
                      <a:moveTo>
                        <a:pt x="45" y="80"/>
                      </a:moveTo>
                      <a:cubicBezTo>
                        <a:pt x="45" y="80"/>
                        <a:pt x="45" y="80"/>
                        <a:pt x="45" y="81"/>
                      </a:cubicBezTo>
                      <a:cubicBezTo>
                        <a:pt x="45" y="80"/>
                        <a:pt x="44" y="80"/>
                        <a:pt x="44" y="80"/>
                      </a:cubicBezTo>
                      <a:cubicBezTo>
                        <a:pt x="44" y="80"/>
                        <a:pt x="44" y="79"/>
                        <a:pt x="44" y="79"/>
                      </a:cubicBezTo>
                      <a:cubicBezTo>
                        <a:pt x="44" y="79"/>
                        <a:pt x="44" y="79"/>
                        <a:pt x="44" y="79"/>
                      </a:cubicBezTo>
                      <a:cubicBezTo>
                        <a:pt x="44" y="79"/>
                        <a:pt x="44" y="79"/>
                        <a:pt x="44" y="79"/>
                      </a:cubicBezTo>
                      <a:cubicBezTo>
                        <a:pt x="44" y="79"/>
                        <a:pt x="44" y="79"/>
                        <a:pt x="44" y="80"/>
                      </a:cubicBezTo>
                      <a:cubicBezTo>
                        <a:pt x="44" y="80"/>
                        <a:pt x="44" y="79"/>
                        <a:pt x="45" y="80"/>
                      </a:cubicBezTo>
                      <a:cubicBezTo>
                        <a:pt x="44" y="79"/>
                        <a:pt x="44" y="79"/>
                        <a:pt x="45" y="79"/>
                      </a:cubicBezTo>
                      <a:cubicBezTo>
                        <a:pt x="45" y="79"/>
                        <a:pt x="45" y="79"/>
                        <a:pt x="45" y="80"/>
                      </a:cubicBezTo>
                      <a:cubicBezTo>
                        <a:pt x="45" y="79"/>
                        <a:pt x="45" y="79"/>
                        <a:pt x="45" y="79"/>
                      </a:cubicBezTo>
                      <a:cubicBezTo>
                        <a:pt x="45" y="79"/>
                        <a:pt x="45" y="79"/>
                        <a:pt x="45" y="79"/>
                      </a:cubicBezTo>
                      <a:cubicBezTo>
                        <a:pt x="46" y="79"/>
                        <a:pt x="46" y="79"/>
                        <a:pt x="46" y="79"/>
                      </a:cubicBezTo>
                      <a:cubicBezTo>
                        <a:pt x="46" y="79"/>
                        <a:pt x="46" y="80"/>
                        <a:pt x="45" y="80"/>
                      </a:cubicBezTo>
                      <a:close/>
                      <a:moveTo>
                        <a:pt x="41" y="77"/>
                      </a:moveTo>
                      <a:cubicBezTo>
                        <a:pt x="41" y="77"/>
                        <a:pt x="41" y="77"/>
                        <a:pt x="41" y="77"/>
                      </a:cubicBezTo>
                      <a:cubicBezTo>
                        <a:pt x="41" y="77"/>
                        <a:pt x="41" y="77"/>
                        <a:pt x="42" y="77"/>
                      </a:cubicBezTo>
                      <a:cubicBezTo>
                        <a:pt x="41" y="77"/>
                        <a:pt x="41" y="77"/>
                        <a:pt x="41" y="77"/>
                      </a:cubicBezTo>
                      <a:close/>
                      <a:moveTo>
                        <a:pt x="54" y="87"/>
                      </a:moveTo>
                      <a:cubicBezTo>
                        <a:pt x="54" y="87"/>
                        <a:pt x="54" y="87"/>
                        <a:pt x="54" y="87"/>
                      </a:cubicBezTo>
                      <a:cubicBezTo>
                        <a:pt x="54" y="87"/>
                        <a:pt x="54" y="87"/>
                        <a:pt x="54" y="87"/>
                      </a:cubicBezTo>
                      <a:cubicBezTo>
                        <a:pt x="54" y="87"/>
                        <a:pt x="54" y="87"/>
                        <a:pt x="54" y="87"/>
                      </a:cubicBezTo>
                      <a:cubicBezTo>
                        <a:pt x="54" y="87"/>
                        <a:pt x="54" y="87"/>
                        <a:pt x="54" y="87"/>
                      </a:cubicBezTo>
                      <a:close/>
                      <a:moveTo>
                        <a:pt x="43" y="74"/>
                      </a:moveTo>
                      <a:cubicBezTo>
                        <a:pt x="43" y="74"/>
                        <a:pt x="43" y="74"/>
                        <a:pt x="43" y="74"/>
                      </a:cubicBezTo>
                      <a:cubicBezTo>
                        <a:pt x="43" y="74"/>
                        <a:pt x="43" y="74"/>
                        <a:pt x="43" y="74"/>
                      </a:cubicBezTo>
                      <a:cubicBezTo>
                        <a:pt x="43" y="74"/>
                        <a:pt x="43" y="74"/>
                        <a:pt x="44" y="75"/>
                      </a:cubicBezTo>
                      <a:cubicBezTo>
                        <a:pt x="44" y="75"/>
                        <a:pt x="44" y="74"/>
                        <a:pt x="45" y="74"/>
                      </a:cubicBezTo>
                      <a:cubicBezTo>
                        <a:pt x="45" y="74"/>
                        <a:pt x="45" y="74"/>
                        <a:pt x="45" y="74"/>
                      </a:cubicBezTo>
                      <a:cubicBezTo>
                        <a:pt x="46" y="74"/>
                        <a:pt x="45" y="74"/>
                        <a:pt x="45" y="75"/>
                      </a:cubicBezTo>
                      <a:cubicBezTo>
                        <a:pt x="45" y="75"/>
                        <a:pt x="45" y="75"/>
                        <a:pt x="44" y="75"/>
                      </a:cubicBezTo>
                      <a:cubicBezTo>
                        <a:pt x="44" y="75"/>
                        <a:pt x="44" y="75"/>
                        <a:pt x="44" y="75"/>
                      </a:cubicBezTo>
                      <a:cubicBezTo>
                        <a:pt x="44" y="75"/>
                        <a:pt x="44" y="75"/>
                        <a:pt x="44" y="75"/>
                      </a:cubicBezTo>
                      <a:cubicBezTo>
                        <a:pt x="44" y="75"/>
                        <a:pt x="44" y="75"/>
                        <a:pt x="44" y="75"/>
                      </a:cubicBezTo>
                      <a:cubicBezTo>
                        <a:pt x="44" y="75"/>
                        <a:pt x="44" y="75"/>
                        <a:pt x="44" y="76"/>
                      </a:cubicBezTo>
                      <a:cubicBezTo>
                        <a:pt x="44" y="75"/>
                        <a:pt x="44" y="75"/>
                        <a:pt x="44" y="76"/>
                      </a:cubicBezTo>
                      <a:cubicBezTo>
                        <a:pt x="44" y="75"/>
                        <a:pt x="44" y="75"/>
                        <a:pt x="43" y="75"/>
                      </a:cubicBezTo>
                      <a:cubicBezTo>
                        <a:pt x="44" y="75"/>
                        <a:pt x="43" y="75"/>
                        <a:pt x="43" y="75"/>
                      </a:cubicBezTo>
                      <a:cubicBezTo>
                        <a:pt x="43" y="75"/>
                        <a:pt x="43" y="76"/>
                        <a:pt x="42" y="76"/>
                      </a:cubicBezTo>
                      <a:cubicBezTo>
                        <a:pt x="42" y="76"/>
                        <a:pt x="42" y="76"/>
                        <a:pt x="42" y="76"/>
                      </a:cubicBezTo>
                      <a:cubicBezTo>
                        <a:pt x="42" y="76"/>
                        <a:pt x="42" y="77"/>
                        <a:pt x="42" y="77"/>
                      </a:cubicBezTo>
                      <a:cubicBezTo>
                        <a:pt x="42" y="77"/>
                        <a:pt x="42" y="77"/>
                        <a:pt x="41" y="77"/>
                      </a:cubicBezTo>
                      <a:cubicBezTo>
                        <a:pt x="42" y="77"/>
                        <a:pt x="42" y="77"/>
                        <a:pt x="42" y="77"/>
                      </a:cubicBezTo>
                      <a:cubicBezTo>
                        <a:pt x="41" y="77"/>
                        <a:pt x="41" y="77"/>
                        <a:pt x="41" y="77"/>
                      </a:cubicBezTo>
                      <a:cubicBezTo>
                        <a:pt x="41" y="76"/>
                        <a:pt x="41" y="76"/>
                        <a:pt x="41" y="76"/>
                      </a:cubicBezTo>
                      <a:cubicBezTo>
                        <a:pt x="41" y="77"/>
                        <a:pt x="42" y="77"/>
                        <a:pt x="42" y="77"/>
                      </a:cubicBezTo>
                      <a:cubicBezTo>
                        <a:pt x="42" y="77"/>
                        <a:pt x="41" y="76"/>
                        <a:pt x="42" y="76"/>
                      </a:cubicBezTo>
                      <a:cubicBezTo>
                        <a:pt x="41" y="76"/>
                        <a:pt x="41" y="76"/>
                        <a:pt x="41" y="76"/>
                      </a:cubicBezTo>
                      <a:cubicBezTo>
                        <a:pt x="41" y="76"/>
                        <a:pt x="41" y="76"/>
                        <a:pt x="42" y="76"/>
                      </a:cubicBezTo>
                      <a:cubicBezTo>
                        <a:pt x="42" y="76"/>
                        <a:pt x="42" y="76"/>
                        <a:pt x="42" y="75"/>
                      </a:cubicBezTo>
                      <a:cubicBezTo>
                        <a:pt x="42" y="75"/>
                        <a:pt x="42" y="75"/>
                        <a:pt x="42" y="75"/>
                      </a:cubicBezTo>
                      <a:cubicBezTo>
                        <a:pt x="42" y="75"/>
                        <a:pt x="42" y="75"/>
                        <a:pt x="42" y="75"/>
                      </a:cubicBezTo>
                      <a:cubicBezTo>
                        <a:pt x="42" y="75"/>
                        <a:pt x="42" y="74"/>
                        <a:pt x="42" y="74"/>
                      </a:cubicBezTo>
                      <a:cubicBezTo>
                        <a:pt x="42" y="74"/>
                        <a:pt x="42" y="74"/>
                        <a:pt x="42" y="74"/>
                      </a:cubicBezTo>
                      <a:cubicBezTo>
                        <a:pt x="42" y="74"/>
                        <a:pt x="42" y="74"/>
                        <a:pt x="42" y="74"/>
                      </a:cubicBezTo>
                      <a:cubicBezTo>
                        <a:pt x="42" y="74"/>
                        <a:pt x="42" y="74"/>
                        <a:pt x="43" y="74"/>
                      </a:cubicBezTo>
                      <a:cubicBezTo>
                        <a:pt x="43" y="74"/>
                        <a:pt x="42" y="74"/>
                        <a:pt x="42" y="74"/>
                      </a:cubicBezTo>
                      <a:cubicBezTo>
                        <a:pt x="42" y="74"/>
                        <a:pt x="43" y="74"/>
                        <a:pt x="43" y="73"/>
                      </a:cubicBezTo>
                      <a:cubicBezTo>
                        <a:pt x="43" y="74"/>
                        <a:pt x="43" y="74"/>
                        <a:pt x="43" y="74"/>
                      </a:cubicBezTo>
                      <a:cubicBezTo>
                        <a:pt x="43" y="74"/>
                        <a:pt x="43" y="73"/>
                        <a:pt x="43" y="73"/>
                      </a:cubicBezTo>
                      <a:cubicBezTo>
                        <a:pt x="43" y="73"/>
                        <a:pt x="43" y="74"/>
                        <a:pt x="43" y="74"/>
                      </a:cubicBezTo>
                      <a:cubicBezTo>
                        <a:pt x="44" y="74"/>
                        <a:pt x="43" y="74"/>
                        <a:pt x="43" y="74"/>
                      </a:cubicBezTo>
                      <a:close/>
                      <a:moveTo>
                        <a:pt x="42" y="75"/>
                      </a:moveTo>
                      <a:cubicBezTo>
                        <a:pt x="42" y="75"/>
                        <a:pt x="43" y="75"/>
                        <a:pt x="43" y="75"/>
                      </a:cubicBezTo>
                      <a:cubicBezTo>
                        <a:pt x="43" y="75"/>
                        <a:pt x="43" y="75"/>
                        <a:pt x="43" y="75"/>
                      </a:cubicBezTo>
                      <a:cubicBezTo>
                        <a:pt x="43" y="75"/>
                        <a:pt x="43" y="75"/>
                        <a:pt x="42" y="75"/>
                      </a:cubicBezTo>
                      <a:cubicBezTo>
                        <a:pt x="43" y="75"/>
                        <a:pt x="42" y="75"/>
                        <a:pt x="42" y="75"/>
                      </a:cubicBezTo>
                      <a:close/>
                      <a:moveTo>
                        <a:pt x="49" y="82"/>
                      </a:moveTo>
                      <a:cubicBezTo>
                        <a:pt x="49" y="82"/>
                        <a:pt x="49" y="82"/>
                        <a:pt x="49" y="82"/>
                      </a:cubicBezTo>
                      <a:cubicBezTo>
                        <a:pt x="49" y="82"/>
                        <a:pt x="49" y="82"/>
                        <a:pt x="49" y="81"/>
                      </a:cubicBezTo>
                      <a:cubicBezTo>
                        <a:pt x="49" y="81"/>
                        <a:pt x="49" y="82"/>
                        <a:pt x="49" y="82"/>
                      </a:cubicBezTo>
                      <a:cubicBezTo>
                        <a:pt x="49" y="82"/>
                        <a:pt x="49" y="81"/>
                        <a:pt x="49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ubicBezTo>
                        <a:pt x="49" y="82"/>
                        <a:pt x="49" y="82"/>
                        <a:pt x="49" y="82"/>
                      </a:cubicBezTo>
                      <a:close/>
                      <a:moveTo>
                        <a:pt x="53" y="85"/>
                      </a:moveTo>
                      <a:cubicBezTo>
                        <a:pt x="53" y="85"/>
                        <a:pt x="53" y="85"/>
                        <a:pt x="53" y="85"/>
                      </a:cubicBezTo>
                      <a:cubicBezTo>
                        <a:pt x="53" y="85"/>
                        <a:pt x="53" y="85"/>
                        <a:pt x="53" y="85"/>
                      </a:cubicBezTo>
                      <a:cubicBezTo>
                        <a:pt x="53" y="85"/>
                        <a:pt x="53" y="85"/>
                        <a:pt x="53" y="85"/>
                      </a:cubicBezTo>
                      <a:cubicBezTo>
                        <a:pt x="53" y="85"/>
                        <a:pt x="53" y="85"/>
                        <a:pt x="53" y="84"/>
                      </a:cubicBezTo>
                      <a:cubicBezTo>
                        <a:pt x="53" y="84"/>
                        <a:pt x="54" y="84"/>
                        <a:pt x="54" y="84"/>
                      </a:cubicBezTo>
                      <a:cubicBezTo>
                        <a:pt x="53" y="84"/>
                        <a:pt x="53" y="84"/>
                        <a:pt x="53" y="84"/>
                      </a:cubicBezTo>
                      <a:cubicBezTo>
                        <a:pt x="53" y="84"/>
                        <a:pt x="53" y="84"/>
                        <a:pt x="54" y="84"/>
                      </a:cubicBezTo>
                      <a:cubicBezTo>
                        <a:pt x="53" y="84"/>
                        <a:pt x="54" y="85"/>
                        <a:pt x="53" y="85"/>
                      </a:cubicBezTo>
                      <a:close/>
                      <a:moveTo>
                        <a:pt x="52" y="84"/>
                      </a:moveTo>
                      <a:cubicBezTo>
                        <a:pt x="52" y="84"/>
                        <a:pt x="52" y="84"/>
                        <a:pt x="52" y="84"/>
                      </a:cubicBezTo>
                      <a:cubicBezTo>
                        <a:pt x="52" y="84"/>
                        <a:pt x="52" y="83"/>
                        <a:pt x="52" y="83"/>
                      </a:cubicBezTo>
                      <a:cubicBezTo>
                        <a:pt x="52" y="83"/>
                        <a:pt x="51" y="83"/>
                        <a:pt x="52" y="83"/>
                      </a:cubicBezTo>
                      <a:cubicBezTo>
                        <a:pt x="51" y="83"/>
                        <a:pt x="51" y="83"/>
                        <a:pt x="51" y="83"/>
                      </a:cubicBezTo>
                      <a:cubicBezTo>
                        <a:pt x="51" y="83"/>
                        <a:pt x="51" y="83"/>
                        <a:pt x="51" y="83"/>
                      </a:cubicBezTo>
                      <a:cubicBezTo>
                        <a:pt x="51" y="83"/>
                        <a:pt x="50" y="82"/>
                        <a:pt x="50" y="82"/>
                      </a:cubicBezTo>
                      <a:cubicBezTo>
                        <a:pt x="51" y="82"/>
                        <a:pt x="50" y="82"/>
                        <a:pt x="51" y="82"/>
                      </a:cubicBezTo>
                      <a:cubicBezTo>
                        <a:pt x="51" y="82"/>
                        <a:pt x="51" y="82"/>
                        <a:pt x="51" y="82"/>
                      </a:cubicBezTo>
                      <a:cubicBezTo>
                        <a:pt x="51" y="82"/>
                        <a:pt x="51" y="82"/>
                        <a:pt x="51" y="82"/>
                      </a:cubicBezTo>
                      <a:cubicBezTo>
                        <a:pt x="51" y="82"/>
                        <a:pt x="52" y="82"/>
                        <a:pt x="52" y="81"/>
                      </a:cubicBezTo>
                      <a:cubicBezTo>
                        <a:pt x="52" y="82"/>
                        <a:pt x="52" y="82"/>
                        <a:pt x="52" y="82"/>
                      </a:cubicBezTo>
                      <a:cubicBezTo>
                        <a:pt x="52" y="82"/>
                        <a:pt x="52" y="82"/>
                        <a:pt x="52" y="82"/>
                      </a:cubicBezTo>
                      <a:cubicBezTo>
                        <a:pt x="52" y="82"/>
                        <a:pt x="52" y="82"/>
                        <a:pt x="52" y="82"/>
                      </a:cubicBezTo>
                      <a:cubicBezTo>
                        <a:pt x="52" y="82"/>
                        <a:pt x="52" y="82"/>
                        <a:pt x="52" y="83"/>
                      </a:cubicBezTo>
                      <a:cubicBezTo>
                        <a:pt x="52" y="83"/>
                        <a:pt x="52" y="83"/>
                        <a:pt x="52" y="83"/>
                      </a:cubicBezTo>
                      <a:cubicBezTo>
                        <a:pt x="52" y="83"/>
                        <a:pt x="52" y="83"/>
                        <a:pt x="52" y="83"/>
                      </a:cubicBezTo>
                      <a:cubicBezTo>
                        <a:pt x="52" y="83"/>
                        <a:pt x="52" y="83"/>
                        <a:pt x="52" y="82"/>
                      </a:cubicBezTo>
                      <a:cubicBezTo>
                        <a:pt x="52" y="82"/>
                        <a:pt x="52" y="82"/>
                        <a:pt x="52" y="83"/>
                      </a:cubicBezTo>
                      <a:cubicBezTo>
                        <a:pt x="53" y="82"/>
                        <a:pt x="53" y="82"/>
                        <a:pt x="53" y="81"/>
                      </a:cubicBezTo>
                      <a:cubicBezTo>
                        <a:pt x="53" y="81"/>
                        <a:pt x="54" y="81"/>
                        <a:pt x="54" y="81"/>
                      </a:cubicBezTo>
                      <a:cubicBezTo>
                        <a:pt x="54" y="82"/>
                        <a:pt x="53" y="83"/>
                        <a:pt x="52" y="83"/>
                      </a:cubicBezTo>
                      <a:cubicBezTo>
                        <a:pt x="53" y="83"/>
                        <a:pt x="52" y="84"/>
                        <a:pt x="52" y="84"/>
                      </a:cubicBezTo>
                      <a:cubicBezTo>
                        <a:pt x="52" y="84"/>
                        <a:pt x="52" y="84"/>
                        <a:pt x="52" y="84"/>
                      </a:cubicBezTo>
                      <a:cubicBezTo>
                        <a:pt x="52" y="84"/>
                        <a:pt x="52" y="84"/>
                        <a:pt x="53" y="84"/>
                      </a:cubicBezTo>
                      <a:cubicBezTo>
                        <a:pt x="53" y="85"/>
                        <a:pt x="53" y="84"/>
                        <a:pt x="52" y="85"/>
                      </a:cubicBezTo>
                      <a:cubicBezTo>
                        <a:pt x="52" y="84"/>
                        <a:pt x="52" y="84"/>
                        <a:pt x="52" y="84"/>
                      </a:cubicBezTo>
                      <a:close/>
                      <a:moveTo>
                        <a:pt x="49" y="81"/>
                      </a:moveTo>
                      <a:cubicBezTo>
                        <a:pt x="49" y="81"/>
                        <a:pt x="49" y="81"/>
                        <a:pt x="49" y="81"/>
                      </a:cubicBezTo>
                      <a:cubicBezTo>
                        <a:pt x="49" y="81"/>
                        <a:pt x="49" y="81"/>
                        <a:pt x="49" y="81"/>
                      </a:cubicBezTo>
                      <a:cubicBezTo>
                        <a:pt x="49" y="81"/>
                        <a:pt x="49" y="81"/>
                        <a:pt x="49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ubicBezTo>
                        <a:pt x="49" y="81"/>
                        <a:pt x="49" y="81"/>
                        <a:pt x="49" y="81"/>
                      </a:cubicBezTo>
                      <a:close/>
                      <a:moveTo>
                        <a:pt x="49" y="80"/>
                      </a:moveTo>
                      <a:cubicBezTo>
                        <a:pt x="48" y="80"/>
                        <a:pt x="49" y="80"/>
                        <a:pt x="49" y="80"/>
                      </a:cubicBezTo>
                      <a:cubicBezTo>
                        <a:pt x="49" y="79"/>
                        <a:pt x="49" y="79"/>
                        <a:pt x="48" y="79"/>
                      </a:cubicBezTo>
                      <a:cubicBezTo>
                        <a:pt x="48" y="79"/>
                        <a:pt x="49" y="80"/>
                        <a:pt x="48" y="80"/>
                      </a:cubicBezTo>
                      <a:cubicBezTo>
                        <a:pt x="48" y="79"/>
                        <a:pt x="48" y="80"/>
                        <a:pt x="48" y="79"/>
                      </a:cubicBezTo>
                      <a:cubicBezTo>
                        <a:pt x="48" y="79"/>
                        <a:pt x="48" y="80"/>
                        <a:pt x="48" y="80"/>
                      </a:cubicBezTo>
                      <a:cubicBezTo>
                        <a:pt x="47" y="79"/>
                        <a:pt x="48" y="79"/>
                        <a:pt x="48" y="79"/>
                      </a:cubicBezTo>
                      <a:cubicBezTo>
                        <a:pt x="48" y="79"/>
                        <a:pt x="48" y="79"/>
                        <a:pt x="48" y="79"/>
                      </a:cubicBezTo>
                      <a:cubicBezTo>
                        <a:pt x="48" y="79"/>
                        <a:pt x="48" y="79"/>
                        <a:pt x="48" y="79"/>
                      </a:cubicBezTo>
                      <a:cubicBezTo>
                        <a:pt x="48" y="79"/>
                        <a:pt x="48" y="79"/>
                        <a:pt x="48" y="79"/>
                      </a:cubicBezTo>
                      <a:cubicBezTo>
                        <a:pt x="48" y="79"/>
                        <a:pt x="48" y="79"/>
                        <a:pt x="49" y="79"/>
                      </a:cubicBezTo>
                      <a:cubicBezTo>
                        <a:pt x="49" y="79"/>
                        <a:pt x="49" y="80"/>
                        <a:pt x="49" y="80"/>
                      </a:cubicBezTo>
                      <a:close/>
                      <a:moveTo>
                        <a:pt x="50" y="80"/>
                      </a:moveTo>
                      <a:cubicBezTo>
                        <a:pt x="50" y="80"/>
                        <a:pt x="50" y="80"/>
                        <a:pt x="50" y="80"/>
                      </a:cubicBezTo>
                      <a:cubicBezTo>
                        <a:pt x="50" y="80"/>
                        <a:pt x="50" y="80"/>
                        <a:pt x="50" y="80"/>
                      </a:cubicBezTo>
                      <a:cubicBezTo>
                        <a:pt x="50" y="80"/>
                        <a:pt x="50" y="80"/>
                        <a:pt x="50" y="80"/>
                      </a:cubicBezTo>
                      <a:cubicBezTo>
                        <a:pt x="50" y="80"/>
                        <a:pt x="50" y="80"/>
                        <a:pt x="50" y="80"/>
                      </a:cubicBezTo>
                      <a:close/>
                      <a:moveTo>
                        <a:pt x="40" y="72"/>
                      </a:moveTo>
                      <a:cubicBezTo>
                        <a:pt x="41" y="72"/>
                        <a:pt x="40" y="72"/>
                        <a:pt x="40" y="72"/>
                      </a:cubicBezTo>
                      <a:cubicBezTo>
                        <a:pt x="41" y="72"/>
                        <a:pt x="40" y="72"/>
                        <a:pt x="41" y="72"/>
                      </a:cubicBezTo>
                      <a:cubicBezTo>
                        <a:pt x="41" y="72"/>
                        <a:pt x="41" y="72"/>
                        <a:pt x="40" y="72"/>
                      </a:cubicBezTo>
                      <a:cubicBezTo>
                        <a:pt x="40" y="72"/>
                        <a:pt x="41" y="73"/>
                        <a:pt x="40" y="73"/>
                      </a:cubicBezTo>
                      <a:cubicBezTo>
                        <a:pt x="40" y="73"/>
                        <a:pt x="40" y="73"/>
                        <a:pt x="40" y="72"/>
                      </a:cubicBezTo>
                      <a:cubicBezTo>
                        <a:pt x="41" y="72"/>
                        <a:pt x="40" y="72"/>
                        <a:pt x="40" y="72"/>
                      </a:cubicBezTo>
                      <a:cubicBezTo>
                        <a:pt x="40" y="72"/>
                        <a:pt x="40" y="72"/>
                        <a:pt x="40" y="72"/>
                      </a:cubicBezTo>
                      <a:cubicBezTo>
                        <a:pt x="40" y="72"/>
                        <a:pt x="40" y="72"/>
                        <a:pt x="40" y="72"/>
                      </a:cubicBezTo>
                      <a:close/>
                      <a:moveTo>
                        <a:pt x="48" y="77"/>
                      </a:moveTo>
                      <a:cubicBezTo>
                        <a:pt x="48" y="77"/>
                        <a:pt x="48" y="77"/>
                        <a:pt x="48" y="77"/>
                      </a:cubicBezTo>
                      <a:cubicBezTo>
                        <a:pt x="48" y="77"/>
                        <a:pt x="48" y="77"/>
                        <a:pt x="48" y="77"/>
                      </a:cubicBezTo>
                      <a:cubicBezTo>
                        <a:pt x="48" y="77"/>
                        <a:pt x="48" y="77"/>
                        <a:pt x="48" y="76"/>
                      </a:cubicBezTo>
                      <a:cubicBezTo>
                        <a:pt x="48" y="76"/>
                        <a:pt x="48" y="76"/>
                        <a:pt x="48" y="76"/>
                      </a:cubicBezTo>
                      <a:cubicBezTo>
                        <a:pt x="48" y="76"/>
                        <a:pt x="48" y="76"/>
                        <a:pt x="48" y="76"/>
                      </a:cubicBezTo>
                      <a:cubicBezTo>
                        <a:pt x="48" y="76"/>
                        <a:pt x="49" y="77"/>
                        <a:pt x="49" y="77"/>
                      </a:cubicBezTo>
                      <a:cubicBezTo>
                        <a:pt x="49" y="77"/>
                        <a:pt x="49" y="77"/>
                        <a:pt x="49" y="77"/>
                      </a:cubicBezTo>
                      <a:cubicBezTo>
                        <a:pt x="49" y="77"/>
                        <a:pt x="49" y="77"/>
                        <a:pt x="49" y="77"/>
                      </a:cubicBezTo>
                      <a:cubicBezTo>
                        <a:pt x="49" y="77"/>
                        <a:pt x="49" y="77"/>
                        <a:pt x="49" y="77"/>
                      </a:cubicBezTo>
                      <a:cubicBezTo>
                        <a:pt x="49" y="77"/>
                        <a:pt x="49" y="77"/>
                        <a:pt x="50" y="77"/>
                      </a:cubicBezTo>
                      <a:cubicBezTo>
                        <a:pt x="49" y="77"/>
                        <a:pt x="49" y="78"/>
                        <a:pt x="49" y="78"/>
                      </a:cubicBezTo>
                      <a:cubicBezTo>
                        <a:pt x="50" y="78"/>
                        <a:pt x="50" y="78"/>
                        <a:pt x="50" y="78"/>
                      </a:cubicBezTo>
                      <a:cubicBezTo>
                        <a:pt x="50" y="79"/>
                        <a:pt x="50" y="79"/>
                        <a:pt x="50" y="79"/>
                      </a:cubicBezTo>
                      <a:cubicBezTo>
                        <a:pt x="50" y="79"/>
                        <a:pt x="49" y="79"/>
                        <a:pt x="49" y="79"/>
                      </a:cubicBezTo>
                      <a:cubicBezTo>
                        <a:pt x="49" y="79"/>
                        <a:pt x="49" y="79"/>
                        <a:pt x="49" y="79"/>
                      </a:cubicBezTo>
                      <a:cubicBezTo>
                        <a:pt x="49" y="79"/>
                        <a:pt x="49" y="79"/>
                        <a:pt x="48" y="78"/>
                      </a:cubicBezTo>
                      <a:cubicBezTo>
                        <a:pt x="48" y="78"/>
                        <a:pt x="48" y="79"/>
                        <a:pt x="48" y="79"/>
                      </a:cubicBezTo>
                      <a:cubicBezTo>
                        <a:pt x="48" y="79"/>
                        <a:pt x="48" y="79"/>
                        <a:pt x="48" y="79"/>
                      </a:cubicBezTo>
                      <a:cubicBezTo>
                        <a:pt x="48" y="79"/>
                        <a:pt x="48" y="79"/>
                        <a:pt x="48" y="79"/>
                      </a:cubicBezTo>
                      <a:cubicBezTo>
                        <a:pt x="48" y="78"/>
                        <a:pt x="49" y="78"/>
                        <a:pt x="48" y="77"/>
                      </a:cubicBezTo>
                      <a:close/>
                      <a:moveTo>
                        <a:pt x="51" y="79"/>
                      </a:moveTo>
                      <a:cubicBezTo>
                        <a:pt x="51" y="79"/>
                        <a:pt x="51" y="79"/>
                        <a:pt x="51" y="79"/>
                      </a:cubicBezTo>
                      <a:cubicBezTo>
                        <a:pt x="51" y="79"/>
                        <a:pt x="50" y="79"/>
                        <a:pt x="50" y="79"/>
                      </a:cubicBezTo>
                      <a:cubicBezTo>
                        <a:pt x="50" y="80"/>
                        <a:pt x="50" y="79"/>
                        <a:pt x="50" y="79"/>
                      </a:cubicBezTo>
                      <a:cubicBezTo>
                        <a:pt x="50" y="79"/>
                        <a:pt x="50" y="79"/>
                        <a:pt x="51" y="79"/>
                      </a:cubicBezTo>
                      <a:cubicBezTo>
                        <a:pt x="51" y="79"/>
                        <a:pt x="51" y="79"/>
                        <a:pt x="51" y="79"/>
                      </a:cubicBezTo>
                      <a:close/>
                      <a:moveTo>
                        <a:pt x="56" y="80"/>
                      </a:moveTo>
                      <a:cubicBezTo>
                        <a:pt x="56" y="80"/>
                        <a:pt x="56" y="80"/>
                        <a:pt x="56" y="80"/>
                      </a:cubicBezTo>
                      <a:cubicBezTo>
                        <a:pt x="56" y="80"/>
                        <a:pt x="56" y="80"/>
                        <a:pt x="56" y="80"/>
                      </a:cubicBezTo>
                      <a:close/>
                      <a:moveTo>
                        <a:pt x="56" y="80"/>
                      </a:moveTo>
                      <a:cubicBezTo>
                        <a:pt x="56" y="80"/>
                        <a:pt x="56" y="80"/>
                        <a:pt x="56" y="80"/>
                      </a:cubicBezTo>
                      <a:cubicBezTo>
                        <a:pt x="56" y="80"/>
                        <a:pt x="56" y="80"/>
                        <a:pt x="56" y="80"/>
                      </a:cubicBezTo>
                      <a:close/>
                      <a:moveTo>
                        <a:pt x="57" y="80"/>
                      </a:moveTo>
                      <a:cubicBezTo>
                        <a:pt x="56" y="80"/>
                        <a:pt x="57" y="80"/>
                        <a:pt x="56" y="80"/>
                      </a:cubicBezTo>
                      <a:cubicBezTo>
                        <a:pt x="56" y="80"/>
                        <a:pt x="56" y="81"/>
                        <a:pt x="57" y="81"/>
                      </a:cubicBezTo>
                      <a:cubicBezTo>
                        <a:pt x="56" y="81"/>
                        <a:pt x="56" y="81"/>
                        <a:pt x="57" y="82"/>
                      </a:cubicBezTo>
                      <a:cubicBezTo>
                        <a:pt x="56" y="82"/>
                        <a:pt x="56" y="82"/>
                        <a:pt x="56" y="82"/>
                      </a:cubicBezTo>
                      <a:cubicBezTo>
                        <a:pt x="56" y="82"/>
                        <a:pt x="56" y="82"/>
                        <a:pt x="56" y="81"/>
                      </a:cubicBezTo>
                      <a:cubicBezTo>
                        <a:pt x="56" y="81"/>
                        <a:pt x="56" y="82"/>
                        <a:pt x="56" y="82"/>
                      </a:cubicBezTo>
                      <a:cubicBezTo>
                        <a:pt x="56" y="81"/>
                        <a:pt x="56" y="82"/>
                        <a:pt x="55" y="82"/>
                      </a:cubicBezTo>
                      <a:cubicBezTo>
                        <a:pt x="55" y="81"/>
                        <a:pt x="56" y="81"/>
                        <a:pt x="55" y="81"/>
                      </a:cubicBezTo>
                      <a:cubicBezTo>
                        <a:pt x="55" y="81"/>
                        <a:pt x="55" y="81"/>
                        <a:pt x="56" y="80"/>
                      </a:cubicBezTo>
                      <a:cubicBezTo>
                        <a:pt x="56" y="80"/>
                        <a:pt x="56" y="81"/>
                        <a:pt x="56" y="81"/>
                      </a:cubicBezTo>
                      <a:cubicBezTo>
                        <a:pt x="56" y="81"/>
                        <a:pt x="56" y="80"/>
                        <a:pt x="56" y="80"/>
                      </a:cubicBezTo>
                      <a:cubicBezTo>
                        <a:pt x="56" y="80"/>
                        <a:pt x="56" y="79"/>
                        <a:pt x="57" y="80"/>
                      </a:cubicBezTo>
                      <a:close/>
                      <a:moveTo>
                        <a:pt x="56" y="81"/>
                      </a:moveTo>
                      <a:cubicBezTo>
                        <a:pt x="56" y="81"/>
                        <a:pt x="56" y="81"/>
                        <a:pt x="56" y="81"/>
                      </a:cubicBezTo>
                      <a:cubicBezTo>
                        <a:pt x="56" y="81"/>
                        <a:pt x="56" y="81"/>
                        <a:pt x="56" y="81"/>
                      </a:cubicBezTo>
                      <a:close/>
                      <a:moveTo>
                        <a:pt x="50" y="77"/>
                      </a:moveTo>
                      <a:cubicBezTo>
                        <a:pt x="50" y="77"/>
                        <a:pt x="50" y="77"/>
                        <a:pt x="50" y="77"/>
                      </a:cubicBezTo>
                      <a:cubicBezTo>
                        <a:pt x="50" y="77"/>
                        <a:pt x="50" y="77"/>
                        <a:pt x="50" y="77"/>
                      </a:cubicBezTo>
                      <a:cubicBezTo>
                        <a:pt x="50" y="77"/>
                        <a:pt x="50" y="77"/>
                        <a:pt x="50" y="78"/>
                      </a:cubicBezTo>
                      <a:cubicBezTo>
                        <a:pt x="50" y="77"/>
                        <a:pt x="50" y="78"/>
                        <a:pt x="50" y="77"/>
                      </a:cubicBezTo>
                      <a:close/>
                      <a:moveTo>
                        <a:pt x="52" y="77"/>
                      </a:moveTo>
                      <a:cubicBezTo>
                        <a:pt x="52" y="78"/>
                        <a:pt x="52" y="78"/>
                        <a:pt x="52" y="78"/>
                      </a:cubicBezTo>
                      <a:cubicBezTo>
                        <a:pt x="51" y="78"/>
                        <a:pt x="51" y="78"/>
                        <a:pt x="51" y="78"/>
                      </a:cubicBezTo>
                      <a:cubicBezTo>
                        <a:pt x="51" y="78"/>
                        <a:pt x="52" y="78"/>
                        <a:pt x="51" y="78"/>
                      </a:cubicBezTo>
                      <a:cubicBezTo>
                        <a:pt x="51" y="78"/>
                        <a:pt x="51" y="78"/>
                        <a:pt x="51" y="78"/>
                      </a:cubicBezTo>
                      <a:cubicBezTo>
                        <a:pt x="51" y="78"/>
                        <a:pt x="51" y="77"/>
                        <a:pt x="51" y="77"/>
                      </a:cubicBezTo>
                      <a:cubicBezTo>
                        <a:pt x="51" y="77"/>
                        <a:pt x="51" y="77"/>
                        <a:pt x="51" y="77"/>
                      </a:cubicBezTo>
                      <a:cubicBezTo>
                        <a:pt x="50" y="77"/>
                        <a:pt x="50" y="77"/>
                        <a:pt x="51" y="77"/>
                      </a:cubicBezTo>
                      <a:cubicBezTo>
                        <a:pt x="51" y="77"/>
                        <a:pt x="51" y="77"/>
                        <a:pt x="51" y="77"/>
                      </a:cubicBezTo>
                      <a:cubicBezTo>
                        <a:pt x="51" y="77"/>
                        <a:pt x="51" y="77"/>
                        <a:pt x="51" y="77"/>
                      </a:cubicBezTo>
                      <a:cubicBezTo>
                        <a:pt x="51" y="77"/>
                        <a:pt x="50" y="77"/>
                        <a:pt x="51" y="77"/>
                      </a:cubicBezTo>
                      <a:cubicBezTo>
                        <a:pt x="50" y="76"/>
                        <a:pt x="51" y="77"/>
                        <a:pt x="50" y="77"/>
                      </a:cubicBezTo>
                      <a:cubicBezTo>
                        <a:pt x="51" y="76"/>
                        <a:pt x="51" y="76"/>
                        <a:pt x="51" y="76"/>
                      </a:cubicBezTo>
                      <a:cubicBezTo>
                        <a:pt x="51" y="76"/>
                        <a:pt x="51" y="76"/>
                        <a:pt x="51" y="76"/>
                      </a:cubicBezTo>
                      <a:cubicBezTo>
                        <a:pt x="51" y="76"/>
                        <a:pt x="51" y="76"/>
                        <a:pt x="51" y="76"/>
                      </a:cubicBezTo>
                      <a:cubicBezTo>
                        <a:pt x="51" y="76"/>
                        <a:pt x="51" y="76"/>
                        <a:pt x="51" y="76"/>
                      </a:cubicBezTo>
                      <a:cubicBezTo>
                        <a:pt x="51" y="76"/>
                        <a:pt x="51" y="76"/>
                        <a:pt x="51" y="75"/>
                      </a:cubicBezTo>
                      <a:cubicBezTo>
                        <a:pt x="51" y="76"/>
                        <a:pt x="51" y="75"/>
                        <a:pt x="51" y="76"/>
                      </a:cubicBezTo>
                      <a:cubicBezTo>
                        <a:pt x="52" y="76"/>
                        <a:pt x="51" y="75"/>
                        <a:pt x="52" y="75"/>
                      </a:cubicBezTo>
                      <a:cubicBezTo>
                        <a:pt x="52" y="75"/>
                        <a:pt x="52" y="75"/>
                        <a:pt x="52" y="75"/>
                      </a:cubicBezTo>
                      <a:cubicBezTo>
                        <a:pt x="52" y="75"/>
                        <a:pt x="52" y="75"/>
                        <a:pt x="52" y="75"/>
                      </a:cubicBezTo>
                      <a:cubicBezTo>
                        <a:pt x="52" y="74"/>
                        <a:pt x="52" y="74"/>
                        <a:pt x="53" y="75"/>
                      </a:cubicBezTo>
                      <a:cubicBezTo>
                        <a:pt x="53" y="75"/>
                        <a:pt x="53" y="75"/>
                        <a:pt x="52" y="75"/>
                      </a:cubicBezTo>
                      <a:cubicBezTo>
                        <a:pt x="52" y="75"/>
                        <a:pt x="52" y="75"/>
                        <a:pt x="52" y="75"/>
                      </a:cubicBezTo>
                      <a:cubicBezTo>
                        <a:pt x="52" y="75"/>
                        <a:pt x="52" y="76"/>
                        <a:pt x="52" y="76"/>
                      </a:cubicBezTo>
                      <a:cubicBezTo>
                        <a:pt x="52" y="76"/>
                        <a:pt x="52" y="76"/>
                        <a:pt x="52" y="76"/>
                      </a:cubicBezTo>
                      <a:cubicBezTo>
                        <a:pt x="52" y="76"/>
                        <a:pt x="51" y="76"/>
                        <a:pt x="51" y="77"/>
                      </a:cubicBezTo>
                      <a:cubicBezTo>
                        <a:pt x="51" y="77"/>
                        <a:pt x="52" y="78"/>
                        <a:pt x="52" y="77"/>
                      </a:cubicBezTo>
                      <a:close/>
                      <a:moveTo>
                        <a:pt x="56" y="79"/>
                      </a:moveTo>
                      <a:cubicBezTo>
                        <a:pt x="56" y="79"/>
                        <a:pt x="56" y="79"/>
                        <a:pt x="56" y="79"/>
                      </a:cubicBezTo>
                      <a:cubicBezTo>
                        <a:pt x="56" y="79"/>
                        <a:pt x="55" y="79"/>
                        <a:pt x="55" y="79"/>
                      </a:cubicBezTo>
                      <a:cubicBezTo>
                        <a:pt x="55" y="80"/>
                        <a:pt x="55" y="80"/>
                        <a:pt x="55" y="81"/>
                      </a:cubicBezTo>
                      <a:cubicBezTo>
                        <a:pt x="54" y="81"/>
                        <a:pt x="55" y="80"/>
                        <a:pt x="55" y="80"/>
                      </a:cubicBezTo>
                      <a:cubicBezTo>
                        <a:pt x="54" y="80"/>
                        <a:pt x="54" y="81"/>
                        <a:pt x="54" y="81"/>
                      </a:cubicBezTo>
                      <a:cubicBezTo>
                        <a:pt x="54" y="81"/>
                        <a:pt x="54" y="81"/>
                        <a:pt x="55" y="81"/>
                      </a:cubicBezTo>
                      <a:cubicBezTo>
                        <a:pt x="54" y="81"/>
                        <a:pt x="54" y="81"/>
                        <a:pt x="54" y="81"/>
                      </a:cubicBezTo>
                      <a:cubicBezTo>
                        <a:pt x="54" y="81"/>
                        <a:pt x="54" y="81"/>
                        <a:pt x="54" y="81"/>
                      </a:cubicBezTo>
                      <a:cubicBezTo>
                        <a:pt x="54" y="81"/>
                        <a:pt x="54" y="81"/>
                        <a:pt x="54" y="81"/>
                      </a:cubicBezTo>
                      <a:cubicBezTo>
                        <a:pt x="54" y="81"/>
                        <a:pt x="54" y="80"/>
                        <a:pt x="54" y="80"/>
                      </a:cubicBezTo>
                      <a:cubicBezTo>
                        <a:pt x="54" y="80"/>
                        <a:pt x="54" y="80"/>
                        <a:pt x="54" y="80"/>
                      </a:cubicBezTo>
                      <a:cubicBezTo>
                        <a:pt x="54" y="80"/>
                        <a:pt x="54" y="80"/>
                        <a:pt x="54" y="80"/>
                      </a:cubicBezTo>
                      <a:cubicBezTo>
                        <a:pt x="54" y="79"/>
                        <a:pt x="55" y="80"/>
                        <a:pt x="54" y="79"/>
                      </a:cubicBezTo>
                      <a:cubicBezTo>
                        <a:pt x="55" y="79"/>
                        <a:pt x="55" y="79"/>
                        <a:pt x="55" y="79"/>
                      </a:cubicBezTo>
                      <a:cubicBezTo>
                        <a:pt x="55" y="79"/>
                        <a:pt x="55" y="79"/>
                        <a:pt x="55" y="79"/>
                      </a:cubicBezTo>
                      <a:lnTo>
                        <a:pt x="56" y="79"/>
                      </a:lnTo>
                      <a:close/>
                      <a:moveTo>
                        <a:pt x="55" y="79"/>
                      </a:moveTo>
                      <a:cubicBezTo>
                        <a:pt x="55" y="79"/>
                        <a:pt x="55" y="80"/>
                        <a:pt x="55" y="80"/>
                      </a:cubicBezTo>
                      <a:cubicBezTo>
                        <a:pt x="55" y="80"/>
                        <a:pt x="55" y="80"/>
                        <a:pt x="55" y="80"/>
                      </a:cubicBezTo>
                      <a:lnTo>
                        <a:pt x="55" y="79"/>
                      </a:lnTo>
                      <a:close/>
                      <a:moveTo>
                        <a:pt x="45" y="72"/>
                      </a:moveTo>
                      <a:cubicBezTo>
                        <a:pt x="46" y="73"/>
                        <a:pt x="45" y="73"/>
                        <a:pt x="45" y="73"/>
                      </a:cubicBezTo>
                      <a:cubicBezTo>
                        <a:pt x="45" y="73"/>
                        <a:pt x="45" y="73"/>
                        <a:pt x="45" y="73"/>
                      </a:cubicBezTo>
                      <a:cubicBezTo>
                        <a:pt x="45" y="73"/>
                        <a:pt x="46" y="73"/>
                        <a:pt x="45" y="72"/>
                      </a:cubicBezTo>
                      <a:cubicBezTo>
                        <a:pt x="45" y="72"/>
                        <a:pt x="45" y="72"/>
                        <a:pt x="45" y="72"/>
                      </a:cubicBezTo>
                      <a:close/>
                      <a:moveTo>
                        <a:pt x="50" y="75"/>
                      </a:moveTo>
                      <a:cubicBezTo>
                        <a:pt x="50" y="75"/>
                        <a:pt x="50" y="75"/>
                        <a:pt x="49" y="75"/>
                      </a:cubicBezTo>
                      <a:cubicBezTo>
                        <a:pt x="49" y="75"/>
                        <a:pt x="49" y="75"/>
                        <a:pt x="49" y="75"/>
                      </a:cubicBezTo>
                      <a:cubicBezTo>
                        <a:pt x="49" y="75"/>
                        <a:pt x="49" y="76"/>
                        <a:pt x="49" y="76"/>
                      </a:cubicBezTo>
                      <a:cubicBezTo>
                        <a:pt x="49" y="76"/>
                        <a:pt x="49" y="76"/>
                        <a:pt x="49" y="76"/>
                      </a:cubicBezTo>
                      <a:cubicBezTo>
                        <a:pt x="49" y="76"/>
                        <a:pt x="48" y="76"/>
                        <a:pt x="48" y="76"/>
                      </a:cubicBezTo>
                      <a:cubicBezTo>
                        <a:pt x="49" y="75"/>
                        <a:pt x="49" y="75"/>
                        <a:pt x="49" y="75"/>
                      </a:cubicBezTo>
                      <a:cubicBezTo>
                        <a:pt x="48" y="75"/>
                        <a:pt x="49" y="74"/>
                        <a:pt x="49" y="74"/>
                      </a:cubicBezTo>
                      <a:cubicBezTo>
                        <a:pt x="50" y="74"/>
                        <a:pt x="50" y="74"/>
                        <a:pt x="50" y="75"/>
                      </a:cubicBezTo>
                      <a:close/>
                      <a:moveTo>
                        <a:pt x="46" y="73"/>
                      </a:moveTo>
                      <a:cubicBezTo>
                        <a:pt x="46" y="73"/>
                        <a:pt x="46" y="73"/>
                        <a:pt x="46" y="73"/>
                      </a:cubicBezTo>
                      <a:cubicBezTo>
                        <a:pt x="46" y="73"/>
                        <a:pt x="46" y="74"/>
                        <a:pt x="45" y="73"/>
                      </a:cubicBezTo>
                      <a:cubicBezTo>
                        <a:pt x="46" y="73"/>
                        <a:pt x="46" y="73"/>
                        <a:pt x="46" y="73"/>
                      </a:cubicBezTo>
                      <a:cubicBezTo>
                        <a:pt x="46" y="73"/>
                        <a:pt x="46" y="73"/>
                        <a:pt x="46" y="73"/>
                      </a:cubicBezTo>
                      <a:cubicBezTo>
                        <a:pt x="46" y="73"/>
                        <a:pt x="46" y="73"/>
                        <a:pt x="47" y="73"/>
                      </a:cubicBezTo>
                      <a:cubicBezTo>
                        <a:pt x="47" y="73"/>
                        <a:pt x="47" y="73"/>
                        <a:pt x="46" y="73"/>
                      </a:cubicBezTo>
                      <a:close/>
                      <a:moveTo>
                        <a:pt x="43" y="71"/>
                      </a:moveTo>
                      <a:cubicBezTo>
                        <a:pt x="42" y="71"/>
                        <a:pt x="43" y="71"/>
                        <a:pt x="43" y="71"/>
                      </a:cubicBezTo>
                      <a:cubicBezTo>
                        <a:pt x="43" y="72"/>
                        <a:pt x="43" y="71"/>
                        <a:pt x="43" y="71"/>
                      </a:cubicBezTo>
                      <a:cubicBezTo>
                        <a:pt x="42" y="71"/>
                        <a:pt x="43" y="71"/>
                        <a:pt x="43" y="71"/>
                      </a:cubicBezTo>
                      <a:close/>
                      <a:moveTo>
                        <a:pt x="54" y="78"/>
                      </a:moveTo>
                      <a:cubicBezTo>
                        <a:pt x="54" y="79"/>
                        <a:pt x="54" y="78"/>
                        <a:pt x="54" y="79"/>
                      </a:cubicBezTo>
                      <a:cubicBezTo>
                        <a:pt x="54" y="79"/>
                        <a:pt x="53" y="78"/>
                        <a:pt x="53" y="79"/>
                      </a:cubicBezTo>
                      <a:cubicBezTo>
                        <a:pt x="53" y="78"/>
                        <a:pt x="54" y="78"/>
                        <a:pt x="54" y="78"/>
                      </a:cubicBezTo>
                      <a:close/>
                      <a:moveTo>
                        <a:pt x="47" y="71"/>
                      </a:moveTo>
                      <a:cubicBezTo>
                        <a:pt x="48" y="71"/>
                        <a:pt x="47" y="71"/>
                        <a:pt x="48" y="71"/>
                      </a:cubicBezTo>
                      <a:cubicBezTo>
                        <a:pt x="48" y="72"/>
                        <a:pt x="48" y="72"/>
                        <a:pt x="47" y="71"/>
                      </a:cubicBezTo>
                      <a:cubicBezTo>
                        <a:pt x="47" y="72"/>
                        <a:pt x="47" y="72"/>
                        <a:pt x="47" y="72"/>
                      </a:cubicBezTo>
                      <a:cubicBezTo>
                        <a:pt x="47" y="72"/>
                        <a:pt x="47" y="72"/>
                        <a:pt x="47" y="72"/>
                      </a:cubicBezTo>
                      <a:cubicBezTo>
                        <a:pt x="47" y="72"/>
                        <a:pt x="47" y="72"/>
                        <a:pt x="47" y="73"/>
                      </a:cubicBezTo>
                      <a:cubicBezTo>
                        <a:pt x="47" y="73"/>
                        <a:pt x="47" y="73"/>
                        <a:pt x="47" y="73"/>
                      </a:cubicBezTo>
                      <a:cubicBezTo>
                        <a:pt x="47" y="73"/>
                        <a:pt x="47" y="73"/>
                        <a:pt x="47" y="73"/>
                      </a:cubicBezTo>
                      <a:cubicBezTo>
                        <a:pt x="47" y="73"/>
                        <a:pt x="47" y="73"/>
                        <a:pt x="47" y="73"/>
                      </a:cubicBezTo>
                      <a:cubicBezTo>
                        <a:pt x="46" y="73"/>
                        <a:pt x="46" y="73"/>
                        <a:pt x="46" y="73"/>
                      </a:cubicBezTo>
                      <a:cubicBezTo>
                        <a:pt x="46" y="72"/>
                        <a:pt x="47" y="72"/>
                        <a:pt x="47" y="71"/>
                      </a:cubicBezTo>
                      <a:cubicBezTo>
                        <a:pt x="47" y="71"/>
                        <a:pt x="47" y="71"/>
                        <a:pt x="48" y="71"/>
                      </a:cubicBezTo>
                      <a:cubicBezTo>
                        <a:pt x="48" y="71"/>
                        <a:pt x="47" y="71"/>
                        <a:pt x="47" y="71"/>
                      </a:cubicBezTo>
                      <a:close/>
                      <a:moveTo>
                        <a:pt x="55" y="78"/>
                      </a:moveTo>
                      <a:cubicBezTo>
                        <a:pt x="55" y="78"/>
                        <a:pt x="55" y="78"/>
                        <a:pt x="55" y="78"/>
                      </a:cubicBezTo>
                      <a:cubicBezTo>
                        <a:pt x="55" y="79"/>
                        <a:pt x="55" y="78"/>
                        <a:pt x="55" y="78"/>
                      </a:cubicBezTo>
                      <a:cubicBezTo>
                        <a:pt x="55" y="78"/>
                        <a:pt x="55" y="78"/>
                        <a:pt x="55" y="78"/>
                      </a:cubicBezTo>
                      <a:cubicBezTo>
                        <a:pt x="56" y="78"/>
                        <a:pt x="56" y="78"/>
                        <a:pt x="56" y="77"/>
                      </a:cubicBezTo>
                      <a:cubicBezTo>
                        <a:pt x="56" y="77"/>
                        <a:pt x="56" y="77"/>
                        <a:pt x="56" y="77"/>
                      </a:cubicBezTo>
                      <a:cubicBezTo>
                        <a:pt x="56" y="77"/>
                        <a:pt x="56" y="77"/>
                        <a:pt x="56" y="77"/>
                      </a:cubicBezTo>
                      <a:cubicBezTo>
                        <a:pt x="56" y="77"/>
                        <a:pt x="56" y="77"/>
                        <a:pt x="56" y="77"/>
                      </a:cubicBezTo>
                      <a:cubicBezTo>
                        <a:pt x="56" y="76"/>
                        <a:pt x="57" y="76"/>
                        <a:pt x="57" y="76"/>
                      </a:cubicBezTo>
                      <a:cubicBezTo>
                        <a:pt x="57" y="76"/>
                        <a:pt x="56" y="76"/>
                        <a:pt x="57" y="77"/>
                      </a:cubicBezTo>
                      <a:cubicBezTo>
                        <a:pt x="56" y="77"/>
                        <a:pt x="56" y="78"/>
                        <a:pt x="56" y="78"/>
                      </a:cubicBezTo>
                      <a:cubicBezTo>
                        <a:pt x="56" y="79"/>
                        <a:pt x="56" y="79"/>
                        <a:pt x="56" y="78"/>
                      </a:cubicBezTo>
                      <a:cubicBezTo>
                        <a:pt x="56" y="79"/>
                        <a:pt x="55" y="79"/>
                        <a:pt x="55" y="79"/>
                      </a:cubicBezTo>
                      <a:cubicBezTo>
                        <a:pt x="55" y="79"/>
                        <a:pt x="55" y="79"/>
                        <a:pt x="55" y="79"/>
                      </a:cubicBezTo>
                      <a:cubicBezTo>
                        <a:pt x="55" y="79"/>
                        <a:pt x="55" y="79"/>
                        <a:pt x="54" y="78"/>
                      </a:cubicBezTo>
                      <a:cubicBezTo>
                        <a:pt x="55" y="78"/>
                        <a:pt x="54" y="78"/>
                        <a:pt x="55" y="78"/>
                      </a:cubicBezTo>
                      <a:close/>
                      <a:moveTo>
                        <a:pt x="48" y="72"/>
                      </a:moveTo>
                      <a:cubicBezTo>
                        <a:pt x="49" y="72"/>
                        <a:pt x="48" y="72"/>
                        <a:pt x="49" y="72"/>
                      </a:cubicBezTo>
                      <a:cubicBezTo>
                        <a:pt x="49" y="72"/>
                        <a:pt x="49" y="72"/>
                        <a:pt x="49" y="72"/>
                      </a:cubicBezTo>
                      <a:cubicBezTo>
                        <a:pt x="49" y="73"/>
                        <a:pt x="48" y="73"/>
                        <a:pt x="48" y="73"/>
                      </a:cubicBezTo>
                      <a:cubicBezTo>
                        <a:pt x="48" y="73"/>
                        <a:pt x="48" y="72"/>
                        <a:pt x="48" y="72"/>
                      </a:cubicBezTo>
                      <a:close/>
                      <a:moveTo>
                        <a:pt x="56" y="78"/>
                      </a:moveTo>
                      <a:cubicBezTo>
                        <a:pt x="57" y="78"/>
                        <a:pt x="57" y="79"/>
                        <a:pt x="56" y="79"/>
                      </a:cubicBezTo>
                      <a:cubicBezTo>
                        <a:pt x="56" y="79"/>
                        <a:pt x="56" y="78"/>
                        <a:pt x="56" y="78"/>
                      </a:cubicBezTo>
                      <a:close/>
                      <a:moveTo>
                        <a:pt x="45" y="69"/>
                      </a:moveTo>
                      <a:cubicBezTo>
                        <a:pt x="44" y="69"/>
                        <a:pt x="45" y="69"/>
                        <a:pt x="44" y="69"/>
                      </a:cubicBezTo>
                      <a:cubicBezTo>
                        <a:pt x="45" y="69"/>
                        <a:pt x="45" y="69"/>
                        <a:pt x="45" y="69"/>
                      </a:cubicBezTo>
                      <a:close/>
                      <a:moveTo>
                        <a:pt x="52" y="74"/>
                      </a:moveTo>
                      <a:cubicBezTo>
                        <a:pt x="53" y="74"/>
                        <a:pt x="53" y="74"/>
                        <a:pt x="53" y="74"/>
                      </a:cubicBezTo>
                      <a:cubicBezTo>
                        <a:pt x="53" y="74"/>
                        <a:pt x="53" y="73"/>
                        <a:pt x="54" y="73"/>
                      </a:cubicBezTo>
                      <a:cubicBezTo>
                        <a:pt x="54" y="73"/>
                        <a:pt x="53" y="74"/>
                        <a:pt x="53" y="74"/>
                      </a:cubicBezTo>
                      <a:cubicBezTo>
                        <a:pt x="53" y="74"/>
                        <a:pt x="53" y="74"/>
                        <a:pt x="53" y="74"/>
                      </a:cubicBezTo>
                      <a:cubicBezTo>
                        <a:pt x="53" y="74"/>
                        <a:pt x="53" y="74"/>
                        <a:pt x="53" y="74"/>
                      </a:cubicBezTo>
                      <a:cubicBezTo>
                        <a:pt x="53" y="74"/>
                        <a:pt x="53" y="74"/>
                        <a:pt x="53" y="74"/>
                      </a:cubicBezTo>
                      <a:cubicBezTo>
                        <a:pt x="52" y="74"/>
                        <a:pt x="52" y="74"/>
                        <a:pt x="52" y="74"/>
                      </a:cubicBezTo>
                      <a:cubicBezTo>
                        <a:pt x="52" y="74"/>
                        <a:pt x="53" y="74"/>
                        <a:pt x="52" y="74"/>
                      </a:cubicBezTo>
                      <a:cubicBezTo>
                        <a:pt x="52" y="74"/>
                        <a:pt x="52" y="74"/>
                        <a:pt x="52" y="74"/>
                      </a:cubicBezTo>
                      <a:close/>
                      <a:moveTo>
                        <a:pt x="42" y="67"/>
                      </a:moveTo>
                      <a:cubicBezTo>
                        <a:pt x="42" y="67"/>
                        <a:pt x="42" y="66"/>
                        <a:pt x="42" y="67"/>
                      </a:cubicBezTo>
                      <a:cubicBezTo>
                        <a:pt x="42" y="67"/>
                        <a:pt x="42" y="67"/>
                        <a:pt x="42" y="67"/>
                      </a:cubicBezTo>
                      <a:cubicBezTo>
                        <a:pt x="42" y="67"/>
                        <a:pt x="42" y="66"/>
                        <a:pt x="42" y="67"/>
                      </a:cubicBezTo>
                      <a:close/>
                      <a:moveTo>
                        <a:pt x="60" y="78"/>
                      </a:moveTo>
                      <a:cubicBezTo>
                        <a:pt x="60" y="78"/>
                        <a:pt x="60" y="78"/>
                        <a:pt x="59" y="78"/>
                      </a:cubicBezTo>
                      <a:cubicBezTo>
                        <a:pt x="59" y="77"/>
                        <a:pt x="60" y="78"/>
                        <a:pt x="60" y="77"/>
                      </a:cubicBezTo>
                      <a:cubicBezTo>
                        <a:pt x="60" y="77"/>
                        <a:pt x="59" y="77"/>
                        <a:pt x="60" y="78"/>
                      </a:cubicBezTo>
                      <a:close/>
                      <a:moveTo>
                        <a:pt x="53" y="74"/>
                      </a:moveTo>
                      <a:cubicBezTo>
                        <a:pt x="53" y="73"/>
                        <a:pt x="54" y="74"/>
                        <a:pt x="54" y="73"/>
                      </a:cubicBezTo>
                      <a:cubicBezTo>
                        <a:pt x="54" y="73"/>
                        <a:pt x="54" y="74"/>
                        <a:pt x="53" y="74"/>
                      </a:cubicBezTo>
                      <a:close/>
                      <a:moveTo>
                        <a:pt x="41" y="64"/>
                      </a:moveTo>
                      <a:cubicBezTo>
                        <a:pt x="41" y="64"/>
                        <a:pt x="41" y="64"/>
                        <a:pt x="42" y="63"/>
                      </a:cubicBezTo>
                      <a:cubicBezTo>
                        <a:pt x="42" y="64"/>
                        <a:pt x="42" y="64"/>
                        <a:pt x="41" y="64"/>
                      </a:cubicBezTo>
                      <a:cubicBezTo>
                        <a:pt x="41" y="64"/>
                        <a:pt x="41" y="64"/>
                        <a:pt x="41" y="64"/>
                      </a:cubicBezTo>
                      <a:cubicBezTo>
                        <a:pt x="41" y="64"/>
                        <a:pt x="41" y="64"/>
                        <a:pt x="41" y="64"/>
                      </a:cubicBezTo>
                      <a:close/>
                      <a:moveTo>
                        <a:pt x="42" y="64"/>
                      </a:moveTo>
                      <a:cubicBezTo>
                        <a:pt x="42" y="64"/>
                        <a:pt x="42" y="64"/>
                        <a:pt x="42" y="64"/>
                      </a:cubicBezTo>
                      <a:cubicBezTo>
                        <a:pt x="42" y="64"/>
                        <a:pt x="42" y="64"/>
                        <a:pt x="42" y="64"/>
                      </a:cubicBezTo>
                      <a:cubicBezTo>
                        <a:pt x="43" y="64"/>
                        <a:pt x="43" y="63"/>
                        <a:pt x="43" y="63"/>
                      </a:cubicBezTo>
                      <a:cubicBezTo>
                        <a:pt x="43" y="64"/>
                        <a:pt x="43" y="64"/>
                        <a:pt x="43" y="64"/>
                      </a:cubicBezTo>
                      <a:cubicBezTo>
                        <a:pt x="43" y="64"/>
                        <a:pt x="42" y="64"/>
                        <a:pt x="42" y="64"/>
                      </a:cubicBezTo>
                      <a:cubicBezTo>
                        <a:pt x="42" y="65"/>
                        <a:pt x="42" y="65"/>
                        <a:pt x="42" y="65"/>
                      </a:cubicBezTo>
                      <a:cubicBezTo>
                        <a:pt x="43" y="65"/>
                        <a:pt x="42" y="64"/>
                        <a:pt x="42" y="64"/>
                      </a:cubicBezTo>
                      <a:cubicBezTo>
                        <a:pt x="42" y="64"/>
                        <a:pt x="42" y="64"/>
                        <a:pt x="42" y="64"/>
                      </a:cubicBezTo>
                      <a:close/>
                      <a:moveTo>
                        <a:pt x="58" y="73"/>
                      </a:moveTo>
                      <a:cubicBezTo>
                        <a:pt x="58" y="73"/>
                        <a:pt x="58" y="73"/>
                        <a:pt x="59" y="74"/>
                      </a:cubicBezTo>
                      <a:cubicBezTo>
                        <a:pt x="58" y="74"/>
                        <a:pt x="58" y="74"/>
                        <a:pt x="58" y="74"/>
                      </a:cubicBezTo>
                      <a:cubicBezTo>
                        <a:pt x="58" y="74"/>
                        <a:pt x="58" y="74"/>
                        <a:pt x="58" y="74"/>
                      </a:cubicBezTo>
                      <a:cubicBezTo>
                        <a:pt x="58" y="74"/>
                        <a:pt x="58" y="74"/>
                        <a:pt x="58" y="74"/>
                      </a:cubicBezTo>
                      <a:cubicBezTo>
                        <a:pt x="58" y="73"/>
                        <a:pt x="58" y="73"/>
                        <a:pt x="58" y="73"/>
                      </a:cubicBezTo>
                      <a:close/>
                      <a:moveTo>
                        <a:pt x="61" y="75"/>
                      </a:moveTo>
                      <a:cubicBezTo>
                        <a:pt x="61" y="75"/>
                        <a:pt x="61" y="75"/>
                        <a:pt x="61" y="75"/>
                      </a:cubicBezTo>
                      <a:cubicBezTo>
                        <a:pt x="61" y="75"/>
                        <a:pt x="61" y="75"/>
                        <a:pt x="61" y="75"/>
                      </a:cubicBezTo>
                      <a:cubicBezTo>
                        <a:pt x="61" y="75"/>
                        <a:pt x="61" y="75"/>
                        <a:pt x="61" y="76"/>
                      </a:cubicBezTo>
                      <a:cubicBezTo>
                        <a:pt x="61" y="76"/>
                        <a:pt x="61" y="75"/>
                        <a:pt x="61" y="75"/>
                      </a:cubicBezTo>
                      <a:cubicBezTo>
                        <a:pt x="61" y="75"/>
                        <a:pt x="61" y="75"/>
                        <a:pt x="61" y="75"/>
                      </a:cubicBezTo>
                      <a:close/>
                      <a:moveTo>
                        <a:pt x="62" y="73"/>
                      </a:moveTo>
                      <a:cubicBezTo>
                        <a:pt x="62" y="73"/>
                        <a:pt x="62" y="73"/>
                        <a:pt x="62" y="73"/>
                      </a:cubicBezTo>
                      <a:cubicBezTo>
                        <a:pt x="62" y="73"/>
                        <a:pt x="62" y="73"/>
                        <a:pt x="62" y="73"/>
                      </a:cubicBezTo>
                      <a:cubicBezTo>
                        <a:pt x="62" y="74"/>
                        <a:pt x="62" y="74"/>
                        <a:pt x="61" y="75"/>
                      </a:cubicBezTo>
                      <a:cubicBezTo>
                        <a:pt x="61" y="75"/>
                        <a:pt x="61" y="75"/>
                        <a:pt x="61" y="74"/>
                      </a:cubicBezTo>
                      <a:cubicBezTo>
                        <a:pt x="61" y="74"/>
                        <a:pt x="61" y="74"/>
                        <a:pt x="61" y="74"/>
                      </a:cubicBezTo>
                      <a:cubicBezTo>
                        <a:pt x="61" y="74"/>
                        <a:pt x="61" y="74"/>
                        <a:pt x="61" y="74"/>
                      </a:cubicBezTo>
                      <a:cubicBezTo>
                        <a:pt x="61" y="74"/>
                        <a:pt x="61" y="74"/>
                        <a:pt x="61" y="74"/>
                      </a:cubicBezTo>
                      <a:cubicBezTo>
                        <a:pt x="61" y="74"/>
                        <a:pt x="62" y="73"/>
                        <a:pt x="62" y="73"/>
                      </a:cubicBezTo>
                      <a:cubicBezTo>
                        <a:pt x="62" y="73"/>
                        <a:pt x="62" y="73"/>
                        <a:pt x="62" y="73"/>
                      </a:cubicBezTo>
                      <a:cubicBezTo>
                        <a:pt x="61" y="73"/>
                        <a:pt x="62" y="73"/>
                        <a:pt x="62" y="73"/>
                      </a:cubicBezTo>
                      <a:close/>
                      <a:moveTo>
                        <a:pt x="58" y="73"/>
                      </a:moveTo>
                      <a:cubicBezTo>
                        <a:pt x="58" y="73"/>
                        <a:pt x="58" y="72"/>
                        <a:pt x="59" y="72"/>
                      </a:cubicBezTo>
                      <a:cubicBezTo>
                        <a:pt x="59" y="73"/>
                        <a:pt x="58" y="73"/>
                        <a:pt x="59" y="73"/>
                      </a:cubicBezTo>
                      <a:cubicBezTo>
                        <a:pt x="59" y="73"/>
                        <a:pt x="58" y="73"/>
                        <a:pt x="58" y="73"/>
                      </a:cubicBezTo>
                      <a:close/>
                      <a:moveTo>
                        <a:pt x="59" y="70"/>
                      </a:moveTo>
                      <a:cubicBezTo>
                        <a:pt x="58" y="70"/>
                        <a:pt x="58" y="71"/>
                        <a:pt x="58" y="72"/>
                      </a:cubicBezTo>
                      <a:cubicBezTo>
                        <a:pt x="57" y="71"/>
                        <a:pt x="58" y="71"/>
                        <a:pt x="58" y="71"/>
                      </a:cubicBezTo>
                      <a:cubicBezTo>
                        <a:pt x="58" y="71"/>
                        <a:pt x="58" y="71"/>
                        <a:pt x="57" y="71"/>
                      </a:cubicBezTo>
                      <a:cubicBezTo>
                        <a:pt x="57" y="71"/>
                        <a:pt x="57" y="71"/>
                        <a:pt x="57" y="72"/>
                      </a:cubicBezTo>
                      <a:cubicBezTo>
                        <a:pt x="57" y="72"/>
                        <a:pt x="57" y="71"/>
                        <a:pt x="57" y="71"/>
                      </a:cubicBezTo>
                      <a:cubicBezTo>
                        <a:pt x="57" y="71"/>
                        <a:pt x="57" y="71"/>
                        <a:pt x="57" y="71"/>
                      </a:cubicBezTo>
                      <a:cubicBezTo>
                        <a:pt x="57" y="70"/>
                        <a:pt x="57" y="71"/>
                        <a:pt x="56" y="71"/>
                      </a:cubicBezTo>
                      <a:cubicBezTo>
                        <a:pt x="56" y="71"/>
                        <a:pt x="56" y="71"/>
                        <a:pt x="56" y="71"/>
                      </a:cubicBezTo>
                      <a:cubicBezTo>
                        <a:pt x="56" y="71"/>
                        <a:pt x="56" y="71"/>
                        <a:pt x="56" y="71"/>
                      </a:cubicBezTo>
                      <a:cubicBezTo>
                        <a:pt x="55" y="71"/>
                        <a:pt x="56" y="71"/>
                        <a:pt x="56" y="71"/>
                      </a:cubicBezTo>
                      <a:cubicBezTo>
                        <a:pt x="56" y="71"/>
                        <a:pt x="56" y="71"/>
                        <a:pt x="56" y="71"/>
                      </a:cubicBezTo>
                      <a:cubicBezTo>
                        <a:pt x="56" y="71"/>
                        <a:pt x="56" y="71"/>
                        <a:pt x="55" y="71"/>
                      </a:cubicBezTo>
                      <a:cubicBezTo>
                        <a:pt x="55" y="70"/>
                        <a:pt x="56" y="70"/>
                        <a:pt x="56" y="70"/>
                      </a:cubicBezTo>
                      <a:cubicBezTo>
                        <a:pt x="56" y="70"/>
                        <a:pt x="56" y="70"/>
                        <a:pt x="56" y="70"/>
                      </a:cubicBezTo>
                      <a:cubicBezTo>
                        <a:pt x="56" y="70"/>
                        <a:pt x="56" y="70"/>
                        <a:pt x="56" y="69"/>
                      </a:cubicBezTo>
                      <a:cubicBezTo>
                        <a:pt x="56" y="69"/>
                        <a:pt x="56" y="70"/>
                        <a:pt x="56" y="70"/>
                      </a:cubicBezTo>
                      <a:cubicBezTo>
                        <a:pt x="56" y="70"/>
                        <a:pt x="56" y="70"/>
                        <a:pt x="57" y="70"/>
                      </a:cubicBezTo>
                      <a:cubicBezTo>
                        <a:pt x="57" y="70"/>
                        <a:pt x="56" y="69"/>
                        <a:pt x="56" y="69"/>
                      </a:cubicBezTo>
                      <a:cubicBezTo>
                        <a:pt x="56" y="69"/>
                        <a:pt x="57" y="69"/>
                        <a:pt x="57" y="69"/>
                      </a:cubicBezTo>
                      <a:cubicBezTo>
                        <a:pt x="57" y="69"/>
                        <a:pt x="57" y="70"/>
                        <a:pt x="57" y="70"/>
                      </a:cubicBezTo>
                      <a:cubicBezTo>
                        <a:pt x="57" y="70"/>
                        <a:pt x="57" y="70"/>
                        <a:pt x="57" y="70"/>
                      </a:cubicBezTo>
                      <a:cubicBezTo>
                        <a:pt x="57" y="70"/>
                        <a:pt x="57" y="69"/>
                        <a:pt x="57" y="69"/>
                      </a:cubicBezTo>
                      <a:cubicBezTo>
                        <a:pt x="57" y="69"/>
                        <a:pt x="57" y="69"/>
                        <a:pt x="57" y="69"/>
                      </a:cubicBezTo>
                      <a:cubicBezTo>
                        <a:pt x="57" y="69"/>
                        <a:pt x="57" y="68"/>
                        <a:pt x="57" y="68"/>
                      </a:cubicBezTo>
                      <a:cubicBezTo>
                        <a:pt x="57" y="68"/>
                        <a:pt x="57" y="68"/>
                        <a:pt x="57" y="69"/>
                      </a:cubicBezTo>
                      <a:cubicBezTo>
                        <a:pt x="58" y="68"/>
                        <a:pt x="58" y="68"/>
                        <a:pt x="58" y="67"/>
                      </a:cubicBezTo>
                      <a:cubicBezTo>
                        <a:pt x="59" y="68"/>
                        <a:pt x="58" y="68"/>
                        <a:pt x="58" y="68"/>
                      </a:cubicBezTo>
                      <a:cubicBezTo>
                        <a:pt x="58" y="68"/>
                        <a:pt x="58" y="68"/>
                        <a:pt x="58" y="68"/>
                      </a:cubicBezTo>
                      <a:cubicBezTo>
                        <a:pt x="58" y="68"/>
                        <a:pt x="58" y="69"/>
                        <a:pt x="58" y="69"/>
                      </a:cubicBezTo>
                      <a:cubicBezTo>
                        <a:pt x="58" y="69"/>
                        <a:pt x="58" y="69"/>
                        <a:pt x="57" y="70"/>
                      </a:cubicBezTo>
                      <a:cubicBezTo>
                        <a:pt x="57" y="70"/>
                        <a:pt x="57" y="70"/>
                        <a:pt x="57" y="70"/>
                      </a:cubicBezTo>
                      <a:cubicBezTo>
                        <a:pt x="57" y="70"/>
                        <a:pt x="57" y="70"/>
                        <a:pt x="58" y="70"/>
                      </a:cubicBezTo>
                      <a:cubicBezTo>
                        <a:pt x="58" y="70"/>
                        <a:pt x="57" y="70"/>
                        <a:pt x="57" y="70"/>
                      </a:cubicBezTo>
                      <a:cubicBezTo>
                        <a:pt x="58" y="70"/>
                        <a:pt x="58" y="70"/>
                        <a:pt x="59" y="70"/>
                      </a:cubicBezTo>
                      <a:cubicBezTo>
                        <a:pt x="59" y="70"/>
                        <a:pt x="59" y="69"/>
                        <a:pt x="59" y="69"/>
                      </a:cubicBezTo>
                      <a:cubicBezTo>
                        <a:pt x="59" y="69"/>
                        <a:pt x="59" y="69"/>
                        <a:pt x="59" y="70"/>
                      </a:cubicBezTo>
                      <a:close/>
                      <a:moveTo>
                        <a:pt x="59" y="72"/>
                      </a:moveTo>
                      <a:cubicBezTo>
                        <a:pt x="59" y="72"/>
                        <a:pt x="59" y="72"/>
                        <a:pt x="59" y="72"/>
                      </a:cubicBezTo>
                      <a:cubicBezTo>
                        <a:pt x="59" y="72"/>
                        <a:pt x="59" y="72"/>
                        <a:pt x="59" y="73"/>
                      </a:cubicBezTo>
                      <a:cubicBezTo>
                        <a:pt x="59" y="73"/>
                        <a:pt x="59" y="72"/>
                        <a:pt x="59" y="72"/>
                      </a:cubicBezTo>
                      <a:cubicBezTo>
                        <a:pt x="60" y="72"/>
                        <a:pt x="59" y="73"/>
                        <a:pt x="60" y="73"/>
                      </a:cubicBezTo>
                      <a:cubicBezTo>
                        <a:pt x="59" y="73"/>
                        <a:pt x="60" y="73"/>
                        <a:pt x="59" y="73"/>
                      </a:cubicBezTo>
                      <a:cubicBezTo>
                        <a:pt x="59" y="73"/>
                        <a:pt x="59" y="73"/>
                        <a:pt x="59" y="73"/>
                      </a:cubicBezTo>
                      <a:cubicBezTo>
                        <a:pt x="59" y="72"/>
                        <a:pt x="59" y="73"/>
                        <a:pt x="59" y="72"/>
                      </a:cubicBezTo>
                      <a:cubicBezTo>
                        <a:pt x="59" y="72"/>
                        <a:pt x="59" y="72"/>
                        <a:pt x="59" y="72"/>
                      </a:cubicBezTo>
                      <a:close/>
                      <a:moveTo>
                        <a:pt x="56" y="69"/>
                      </a:moveTo>
                      <a:cubicBezTo>
                        <a:pt x="56" y="69"/>
                        <a:pt x="56" y="69"/>
                        <a:pt x="56" y="69"/>
                      </a:cubicBezTo>
                      <a:cubicBezTo>
                        <a:pt x="56" y="69"/>
                        <a:pt x="56" y="68"/>
                        <a:pt x="56" y="68"/>
                      </a:cubicBezTo>
                      <a:cubicBezTo>
                        <a:pt x="56" y="68"/>
                        <a:pt x="56" y="68"/>
                        <a:pt x="56" y="68"/>
                      </a:cubicBezTo>
                      <a:cubicBezTo>
                        <a:pt x="57" y="68"/>
                        <a:pt x="56" y="68"/>
                        <a:pt x="56" y="69"/>
                      </a:cubicBezTo>
                      <a:close/>
                      <a:moveTo>
                        <a:pt x="51" y="62"/>
                      </a:moveTo>
                      <a:cubicBezTo>
                        <a:pt x="51" y="62"/>
                        <a:pt x="51" y="62"/>
                        <a:pt x="51" y="62"/>
                      </a:cubicBezTo>
                      <a:cubicBezTo>
                        <a:pt x="51" y="62"/>
                        <a:pt x="51" y="62"/>
                        <a:pt x="52" y="62"/>
                      </a:cubicBezTo>
                      <a:cubicBezTo>
                        <a:pt x="52" y="62"/>
                        <a:pt x="51" y="62"/>
                        <a:pt x="51" y="62"/>
                      </a:cubicBezTo>
                      <a:close/>
                      <a:moveTo>
                        <a:pt x="62" y="66"/>
                      </a:moveTo>
                      <a:cubicBezTo>
                        <a:pt x="63" y="67"/>
                        <a:pt x="62" y="67"/>
                        <a:pt x="62" y="67"/>
                      </a:cubicBezTo>
                      <a:cubicBezTo>
                        <a:pt x="63" y="67"/>
                        <a:pt x="62" y="67"/>
                        <a:pt x="63" y="66"/>
                      </a:cubicBezTo>
                      <a:cubicBezTo>
                        <a:pt x="63" y="67"/>
                        <a:pt x="63" y="66"/>
                        <a:pt x="64" y="66"/>
                      </a:cubicBezTo>
                      <a:cubicBezTo>
                        <a:pt x="64" y="66"/>
                        <a:pt x="64" y="66"/>
                        <a:pt x="64" y="66"/>
                      </a:cubicBezTo>
                      <a:cubicBezTo>
                        <a:pt x="64" y="67"/>
                        <a:pt x="63" y="67"/>
                        <a:pt x="63" y="68"/>
                      </a:cubicBezTo>
                      <a:cubicBezTo>
                        <a:pt x="63" y="68"/>
                        <a:pt x="63" y="68"/>
                        <a:pt x="63" y="68"/>
                      </a:cubicBezTo>
                      <a:cubicBezTo>
                        <a:pt x="63" y="67"/>
                        <a:pt x="63" y="68"/>
                        <a:pt x="63" y="67"/>
                      </a:cubicBezTo>
                      <a:cubicBezTo>
                        <a:pt x="63" y="67"/>
                        <a:pt x="63" y="67"/>
                        <a:pt x="63" y="67"/>
                      </a:cubicBezTo>
                      <a:cubicBezTo>
                        <a:pt x="63" y="67"/>
                        <a:pt x="63" y="67"/>
                        <a:pt x="63" y="67"/>
                      </a:cubicBezTo>
                      <a:cubicBezTo>
                        <a:pt x="63" y="67"/>
                        <a:pt x="63" y="67"/>
                        <a:pt x="63" y="67"/>
                      </a:cubicBezTo>
                      <a:cubicBezTo>
                        <a:pt x="63" y="67"/>
                        <a:pt x="62" y="67"/>
                        <a:pt x="62" y="68"/>
                      </a:cubicBezTo>
                      <a:cubicBezTo>
                        <a:pt x="62" y="68"/>
                        <a:pt x="62" y="67"/>
                        <a:pt x="62" y="68"/>
                      </a:cubicBezTo>
                      <a:cubicBezTo>
                        <a:pt x="62" y="67"/>
                        <a:pt x="62" y="67"/>
                        <a:pt x="62" y="66"/>
                      </a:cubicBezTo>
                      <a:close/>
                      <a:moveTo>
                        <a:pt x="63" y="67"/>
                      </a:moveTo>
                      <a:cubicBezTo>
                        <a:pt x="63" y="67"/>
                        <a:pt x="63" y="67"/>
                        <a:pt x="63" y="67"/>
                      </a:cubicBezTo>
                      <a:cubicBezTo>
                        <a:pt x="63" y="67"/>
                        <a:pt x="63" y="67"/>
                        <a:pt x="63" y="67"/>
                      </a:cubicBezTo>
                      <a:cubicBezTo>
                        <a:pt x="63" y="67"/>
                        <a:pt x="63" y="67"/>
                        <a:pt x="63" y="67"/>
                      </a:cubicBezTo>
                      <a:close/>
                      <a:moveTo>
                        <a:pt x="46" y="56"/>
                      </a:moveTo>
                      <a:cubicBezTo>
                        <a:pt x="46" y="56"/>
                        <a:pt x="45" y="57"/>
                        <a:pt x="45" y="57"/>
                      </a:cubicBezTo>
                      <a:cubicBezTo>
                        <a:pt x="45" y="57"/>
                        <a:pt x="45" y="56"/>
                        <a:pt x="46" y="56"/>
                      </a:cubicBezTo>
                      <a:close/>
                      <a:moveTo>
                        <a:pt x="56" y="61"/>
                      </a:moveTo>
                      <a:cubicBezTo>
                        <a:pt x="56" y="61"/>
                        <a:pt x="56" y="61"/>
                        <a:pt x="56" y="61"/>
                      </a:cubicBezTo>
                      <a:cubicBezTo>
                        <a:pt x="56" y="61"/>
                        <a:pt x="56" y="60"/>
                        <a:pt x="56" y="60"/>
                      </a:cubicBezTo>
                      <a:cubicBezTo>
                        <a:pt x="56" y="60"/>
                        <a:pt x="55" y="61"/>
                        <a:pt x="56" y="61"/>
                      </a:cubicBezTo>
                      <a:cubicBezTo>
                        <a:pt x="56" y="61"/>
                        <a:pt x="55" y="61"/>
                        <a:pt x="55" y="61"/>
                      </a:cubicBezTo>
                      <a:cubicBezTo>
                        <a:pt x="55" y="61"/>
                        <a:pt x="55" y="60"/>
                        <a:pt x="55" y="60"/>
                      </a:cubicBezTo>
                      <a:cubicBezTo>
                        <a:pt x="55" y="60"/>
                        <a:pt x="56" y="60"/>
                        <a:pt x="56" y="60"/>
                      </a:cubicBezTo>
                      <a:cubicBezTo>
                        <a:pt x="56" y="60"/>
                        <a:pt x="56" y="60"/>
                        <a:pt x="56" y="60"/>
                      </a:cubicBezTo>
                      <a:cubicBezTo>
                        <a:pt x="56" y="60"/>
                        <a:pt x="56" y="60"/>
                        <a:pt x="56" y="60"/>
                      </a:cubicBezTo>
                      <a:cubicBezTo>
                        <a:pt x="56" y="60"/>
                        <a:pt x="57" y="60"/>
                        <a:pt x="57" y="60"/>
                      </a:cubicBezTo>
                      <a:cubicBezTo>
                        <a:pt x="56" y="60"/>
                        <a:pt x="57" y="59"/>
                        <a:pt x="57" y="59"/>
                      </a:cubicBezTo>
                      <a:cubicBezTo>
                        <a:pt x="57" y="60"/>
                        <a:pt x="57" y="60"/>
                        <a:pt x="57" y="60"/>
                      </a:cubicBezTo>
                      <a:cubicBezTo>
                        <a:pt x="57" y="60"/>
                        <a:pt x="57" y="60"/>
                        <a:pt x="56" y="61"/>
                      </a:cubicBezTo>
                      <a:close/>
                      <a:moveTo>
                        <a:pt x="55" y="62"/>
                      </a:moveTo>
                      <a:cubicBezTo>
                        <a:pt x="55" y="62"/>
                        <a:pt x="55" y="61"/>
                        <a:pt x="55" y="61"/>
                      </a:cubicBezTo>
                      <a:cubicBezTo>
                        <a:pt x="55" y="61"/>
                        <a:pt x="55" y="61"/>
                        <a:pt x="55" y="61"/>
                      </a:cubicBezTo>
                      <a:cubicBezTo>
                        <a:pt x="54" y="61"/>
                        <a:pt x="55" y="61"/>
                        <a:pt x="55" y="61"/>
                      </a:cubicBezTo>
                      <a:cubicBezTo>
                        <a:pt x="55" y="61"/>
                        <a:pt x="55" y="61"/>
                        <a:pt x="55" y="61"/>
                      </a:cubicBezTo>
                      <a:cubicBezTo>
                        <a:pt x="55" y="61"/>
                        <a:pt x="55" y="61"/>
                        <a:pt x="55" y="61"/>
                      </a:cubicBezTo>
                      <a:cubicBezTo>
                        <a:pt x="56" y="61"/>
                        <a:pt x="55" y="62"/>
                        <a:pt x="55" y="62"/>
                      </a:cubicBezTo>
                      <a:close/>
                      <a:moveTo>
                        <a:pt x="47" y="56"/>
                      </a:moveTo>
                      <a:cubicBezTo>
                        <a:pt x="46" y="56"/>
                        <a:pt x="46" y="56"/>
                        <a:pt x="46" y="56"/>
                      </a:cubicBezTo>
                      <a:cubicBezTo>
                        <a:pt x="46" y="56"/>
                        <a:pt x="46" y="56"/>
                        <a:pt x="46" y="56"/>
                      </a:cubicBezTo>
                      <a:cubicBezTo>
                        <a:pt x="46" y="56"/>
                        <a:pt x="46" y="56"/>
                        <a:pt x="46" y="56"/>
                      </a:cubicBezTo>
                      <a:cubicBezTo>
                        <a:pt x="46" y="56"/>
                        <a:pt x="46" y="55"/>
                        <a:pt x="46" y="56"/>
                      </a:cubicBezTo>
                      <a:cubicBezTo>
                        <a:pt x="46" y="56"/>
                        <a:pt x="46" y="56"/>
                        <a:pt x="46" y="56"/>
                      </a:cubicBezTo>
                      <a:cubicBezTo>
                        <a:pt x="46" y="55"/>
                        <a:pt x="46" y="55"/>
                        <a:pt x="47" y="55"/>
                      </a:cubicBezTo>
                      <a:cubicBezTo>
                        <a:pt x="47" y="55"/>
                        <a:pt x="46" y="55"/>
                        <a:pt x="47" y="56"/>
                      </a:cubicBezTo>
                      <a:close/>
                      <a:moveTo>
                        <a:pt x="64" y="65"/>
                      </a:moveTo>
                      <a:cubicBezTo>
                        <a:pt x="64" y="65"/>
                        <a:pt x="64" y="64"/>
                        <a:pt x="64" y="64"/>
                      </a:cubicBezTo>
                      <a:cubicBezTo>
                        <a:pt x="64" y="64"/>
                        <a:pt x="64" y="64"/>
                        <a:pt x="64" y="64"/>
                      </a:cubicBezTo>
                      <a:cubicBezTo>
                        <a:pt x="65" y="64"/>
                        <a:pt x="64" y="64"/>
                        <a:pt x="64" y="65"/>
                      </a:cubicBezTo>
                      <a:cubicBezTo>
                        <a:pt x="65" y="65"/>
                        <a:pt x="64" y="64"/>
                        <a:pt x="65" y="64"/>
                      </a:cubicBezTo>
                      <a:cubicBezTo>
                        <a:pt x="65" y="64"/>
                        <a:pt x="65" y="65"/>
                        <a:pt x="65" y="64"/>
                      </a:cubicBezTo>
                      <a:cubicBezTo>
                        <a:pt x="66" y="65"/>
                        <a:pt x="65" y="65"/>
                        <a:pt x="65" y="65"/>
                      </a:cubicBezTo>
                      <a:cubicBezTo>
                        <a:pt x="65" y="65"/>
                        <a:pt x="65" y="65"/>
                        <a:pt x="65" y="65"/>
                      </a:cubicBezTo>
                      <a:cubicBezTo>
                        <a:pt x="65" y="65"/>
                        <a:pt x="65" y="65"/>
                        <a:pt x="65" y="65"/>
                      </a:cubicBezTo>
                      <a:cubicBezTo>
                        <a:pt x="65" y="66"/>
                        <a:pt x="64" y="65"/>
                        <a:pt x="64" y="66"/>
                      </a:cubicBezTo>
                      <a:cubicBezTo>
                        <a:pt x="64" y="65"/>
                        <a:pt x="64" y="65"/>
                        <a:pt x="65" y="65"/>
                      </a:cubicBezTo>
                      <a:cubicBezTo>
                        <a:pt x="64" y="65"/>
                        <a:pt x="64" y="65"/>
                        <a:pt x="64" y="65"/>
                      </a:cubicBezTo>
                      <a:close/>
                      <a:moveTo>
                        <a:pt x="45" y="54"/>
                      </a:moveTo>
                      <a:cubicBezTo>
                        <a:pt x="44" y="54"/>
                        <a:pt x="44" y="54"/>
                        <a:pt x="44" y="54"/>
                      </a:cubicBezTo>
                      <a:cubicBezTo>
                        <a:pt x="44" y="54"/>
                        <a:pt x="45" y="54"/>
                        <a:pt x="44" y="54"/>
                      </a:cubicBezTo>
                      <a:cubicBezTo>
                        <a:pt x="44" y="54"/>
                        <a:pt x="44" y="54"/>
                        <a:pt x="45" y="54"/>
                      </a:cubicBezTo>
                      <a:close/>
                      <a:moveTo>
                        <a:pt x="51" y="52"/>
                      </a:moveTo>
                      <a:cubicBezTo>
                        <a:pt x="50" y="52"/>
                        <a:pt x="51" y="52"/>
                        <a:pt x="51" y="51"/>
                      </a:cubicBezTo>
                      <a:cubicBezTo>
                        <a:pt x="51" y="51"/>
                        <a:pt x="51" y="51"/>
                        <a:pt x="51" y="51"/>
                      </a:cubicBezTo>
                      <a:cubicBezTo>
                        <a:pt x="51" y="52"/>
                        <a:pt x="51" y="52"/>
                        <a:pt x="51" y="53"/>
                      </a:cubicBezTo>
                      <a:cubicBezTo>
                        <a:pt x="51" y="53"/>
                        <a:pt x="51" y="53"/>
                        <a:pt x="51" y="53"/>
                      </a:cubicBezTo>
                      <a:cubicBezTo>
                        <a:pt x="51" y="53"/>
                        <a:pt x="51" y="53"/>
                        <a:pt x="51" y="53"/>
                      </a:cubicBezTo>
                      <a:cubicBezTo>
                        <a:pt x="51" y="52"/>
                        <a:pt x="51" y="53"/>
                        <a:pt x="50" y="53"/>
                      </a:cubicBezTo>
                      <a:cubicBezTo>
                        <a:pt x="50" y="52"/>
                        <a:pt x="51" y="52"/>
                        <a:pt x="51" y="52"/>
                      </a:cubicBezTo>
                      <a:close/>
                      <a:moveTo>
                        <a:pt x="54" y="49"/>
                      </a:moveTo>
                      <a:cubicBezTo>
                        <a:pt x="54" y="50"/>
                        <a:pt x="54" y="50"/>
                        <a:pt x="53" y="50"/>
                      </a:cubicBezTo>
                      <a:cubicBezTo>
                        <a:pt x="54" y="50"/>
                        <a:pt x="53" y="50"/>
                        <a:pt x="53" y="50"/>
                      </a:cubicBezTo>
                      <a:cubicBezTo>
                        <a:pt x="53" y="50"/>
                        <a:pt x="53" y="50"/>
                        <a:pt x="53" y="50"/>
                      </a:cubicBezTo>
                      <a:cubicBezTo>
                        <a:pt x="53" y="50"/>
                        <a:pt x="53" y="50"/>
                        <a:pt x="53" y="50"/>
                      </a:cubicBezTo>
                      <a:cubicBezTo>
                        <a:pt x="53" y="50"/>
                        <a:pt x="53" y="49"/>
                        <a:pt x="54" y="49"/>
                      </a:cubicBezTo>
                      <a:cubicBezTo>
                        <a:pt x="54" y="49"/>
                        <a:pt x="53" y="49"/>
                        <a:pt x="54" y="49"/>
                      </a:cubicBezTo>
                      <a:close/>
                      <a:moveTo>
                        <a:pt x="50" y="51"/>
                      </a:moveTo>
                      <a:cubicBezTo>
                        <a:pt x="50" y="51"/>
                        <a:pt x="50" y="51"/>
                        <a:pt x="50" y="51"/>
                      </a:cubicBezTo>
                      <a:cubicBezTo>
                        <a:pt x="51" y="51"/>
                        <a:pt x="50" y="51"/>
                        <a:pt x="51" y="51"/>
                      </a:cubicBezTo>
                      <a:cubicBezTo>
                        <a:pt x="51" y="51"/>
                        <a:pt x="51" y="51"/>
                        <a:pt x="50" y="51"/>
                      </a:cubicBezTo>
                      <a:cubicBezTo>
                        <a:pt x="50" y="51"/>
                        <a:pt x="51" y="51"/>
                        <a:pt x="50" y="51"/>
                      </a:cubicBezTo>
                      <a:close/>
                      <a:moveTo>
                        <a:pt x="56" y="51"/>
                      </a:moveTo>
                      <a:cubicBezTo>
                        <a:pt x="56" y="51"/>
                        <a:pt x="56" y="51"/>
                        <a:pt x="56" y="52"/>
                      </a:cubicBezTo>
                      <a:cubicBezTo>
                        <a:pt x="56" y="52"/>
                        <a:pt x="56" y="51"/>
                        <a:pt x="56" y="51"/>
                      </a:cubicBezTo>
                      <a:cubicBezTo>
                        <a:pt x="55" y="51"/>
                        <a:pt x="56" y="51"/>
                        <a:pt x="55" y="51"/>
                      </a:cubicBezTo>
                      <a:cubicBezTo>
                        <a:pt x="55" y="51"/>
                        <a:pt x="56" y="51"/>
                        <a:pt x="56" y="51"/>
                      </a:cubicBezTo>
                      <a:close/>
                      <a:moveTo>
                        <a:pt x="55" y="49"/>
                      </a:moveTo>
                      <a:cubicBezTo>
                        <a:pt x="55" y="49"/>
                        <a:pt x="55" y="49"/>
                        <a:pt x="55" y="49"/>
                      </a:cubicBezTo>
                      <a:cubicBezTo>
                        <a:pt x="55" y="49"/>
                        <a:pt x="56" y="49"/>
                        <a:pt x="56" y="49"/>
                      </a:cubicBezTo>
                      <a:cubicBezTo>
                        <a:pt x="56" y="49"/>
                        <a:pt x="55" y="49"/>
                        <a:pt x="56" y="49"/>
                      </a:cubicBezTo>
                      <a:cubicBezTo>
                        <a:pt x="56" y="49"/>
                        <a:pt x="56" y="49"/>
                        <a:pt x="56" y="49"/>
                      </a:cubicBezTo>
                      <a:cubicBezTo>
                        <a:pt x="56" y="49"/>
                        <a:pt x="56" y="49"/>
                        <a:pt x="56" y="49"/>
                      </a:cubicBezTo>
                      <a:cubicBezTo>
                        <a:pt x="56" y="49"/>
                        <a:pt x="56" y="49"/>
                        <a:pt x="56" y="48"/>
                      </a:cubicBezTo>
                      <a:cubicBezTo>
                        <a:pt x="56" y="49"/>
                        <a:pt x="56" y="49"/>
                        <a:pt x="56" y="49"/>
                      </a:cubicBezTo>
                      <a:cubicBezTo>
                        <a:pt x="56" y="49"/>
                        <a:pt x="57" y="49"/>
                        <a:pt x="57" y="49"/>
                      </a:cubicBezTo>
                      <a:cubicBezTo>
                        <a:pt x="57" y="50"/>
                        <a:pt x="56" y="50"/>
                        <a:pt x="56" y="50"/>
                      </a:cubicBezTo>
                      <a:cubicBezTo>
                        <a:pt x="56" y="50"/>
                        <a:pt x="56" y="50"/>
                        <a:pt x="56" y="50"/>
                      </a:cubicBezTo>
                      <a:cubicBezTo>
                        <a:pt x="56" y="50"/>
                        <a:pt x="56" y="50"/>
                        <a:pt x="56" y="50"/>
                      </a:cubicBezTo>
                      <a:cubicBezTo>
                        <a:pt x="55" y="50"/>
                        <a:pt x="56" y="50"/>
                        <a:pt x="56" y="49"/>
                      </a:cubicBezTo>
                      <a:cubicBezTo>
                        <a:pt x="56" y="49"/>
                        <a:pt x="55" y="50"/>
                        <a:pt x="55" y="50"/>
                      </a:cubicBezTo>
                      <a:cubicBezTo>
                        <a:pt x="55" y="50"/>
                        <a:pt x="55" y="50"/>
                        <a:pt x="55" y="50"/>
                      </a:cubicBezTo>
                      <a:cubicBezTo>
                        <a:pt x="55" y="50"/>
                        <a:pt x="55" y="50"/>
                        <a:pt x="55" y="50"/>
                      </a:cubicBezTo>
                      <a:cubicBezTo>
                        <a:pt x="55" y="50"/>
                        <a:pt x="55" y="50"/>
                        <a:pt x="56" y="50"/>
                      </a:cubicBezTo>
                      <a:cubicBezTo>
                        <a:pt x="55" y="51"/>
                        <a:pt x="55" y="51"/>
                        <a:pt x="55" y="51"/>
                      </a:cubicBezTo>
                      <a:cubicBezTo>
                        <a:pt x="56" y="51"/>
                        <a:pt x="56" y="50"/>
                        <a:pt x="56" y="50"/>
                      </a:cubicBezTo>
                      <a:cubicBezTo>
                        <a:pt x="56" y="50"/>
                        <a:pt x="56" y="50"/>
                        <a:pt x="56" y="50"/>
                      </a:cubicBezTo>
                      <a:cubicBezTo>
                        <a:pt x="56" y="50"/>
                        <a:pt x="56" y="51"/>
                        <a:pt x="56" y="51"/>
                      </a:cubicBezTo>
                      <a:cubicBezTo>
                        <a:pt x="56" y="51"/>
                        <a:pt x="55" y="51"/>
                        <a:pt x="55" y="51"/>
                      </a:cubicBezTo>
                      <a:cubicBezTo>
                        <a:pt x="55" y="51"/>
                        <a:pt x="55" y="51"/>
                        <a:pt x="55" y="51"/>
                      </a:cubicBezTo>
                      <a:cubicBezTo>
                        <a:pt x="55" y="51"/>
                        <a:pt x="55" y="51"/>
                        <a:pt x="55" y="51"/>
                      </a:cubicBezTo>
                      <a:cubicBezTo>
                        <a:pt x="55" y="51"/>
                        <a:pt x="55" y="51"/>
                        <a:pt x="55" y="51"/>
                      </a:cubicBezTo>
                      <a:cubicBezTo>
                        <a:pt x="55" y="51"/>
                        <a:pt x="55" y="51"/>
                        <a:pt x="55" y="51"/>
                      </a:cubicBezTo>
                      <a:cubicBezTo>
                        <a:pt x="55" y="51"/>
                        <a:pt x="55" y="52"/>
                        <a:pt x="55" y="52"/>
                      </a:cubicBezTo>
                      <a:cubicBezTo>
                        <a:pt x="55" y="52"/>
                        <a:pt x="55" y="52"/>
                        <a:pt x="54" y="52"/>
                      </a:cubicBezTo>
                      <a:cubicBezTo>
                        <a:pt x="55" y="52"/>
                        <a:pt x="54" y="52"/>
                        <a:pt x="54" y="52"/>
                      </a:cubicBezTo>
                      <a:cubicBezTo>
                        <a:pt x="54" y="52"/>
                        <a:pt x="54" y="52"/>
                        <a:pt x="54" y="53"/>
                      </a:cubicBezTo>
                      <a:cubicBezTo>
                        <a:pt x="54" y="53"/>
                        <a:pt x="54" y="53"/>
                        <a:pt x="54" y="53"/>
                      </a:cubicBezTo>
                      <a:cubicBezTo>
                        <a:pt x="54" y="53"/>
                        <a:pt x="54" y="52"/>
                        <a:pt x="54" y="52"/>
                      </a:cubicBezTo>
                      <a:cubicBezTo>
                        <a:pt x="54" y="52"/>
                        <a:pt x="54" y="52"/>
                        <a:pt x="53" y="52"/>
                      </a:cubicBezTo>
                      <a:cubicBezTo>
                        <a:pt x="53" y="52"/>
                        <a:pt x="53" y="52"/>
                        <a:pt x="54" y="51"/>
                      </a:cubicBezTo>
                      <a:cubicBezTo>
                        <a:pt x="54" y="52"/>
                        <a:pt x="54" y="52"/>
                        <a:pt x="54" y="52"/>
                      </a:cubicBezTo>
                      <a:cubicBezTo>
                        <a:pt x="54" y="51"/>
                        <a:pt x="54" y="51"/>
                        <a:pt x="54" y="51"/>
                      </a:cubicBezTo>
                      <a:cubicBezTo>
                        <a:pt x="54" y="51"/>
                        <a:pt x="54" y="51"/>
                        <a:pt x="54" y="51"/>
                      </a:cubicBezTo>
                      <a:cubicBezTo>
                        <a:pt x="54" y="51"/>
                        <a:pt x="54" y="51"/>
                        <a:pt x="54" y="51"/>
                      </a:cubicBezTo>
                      <a:cubicBezTo>
                        <a:pt x="54" y="51"/>
                        <a:pt x="53" y="51"/>
                        <a:pt x="54" y="51"/>
                      </a:cubicBezTo>
                      <a:cubicBezTo>
                        <a:pt x="53" y="51"/>
                        <a:pt x="54" y="50"/>
                        <a:pt x="54" y="50"/>
                      </a:cubicBezTo>
                      <a:cubicBezTo>
                        <a:pt x="54" y="50"/>
                        <a:pt x="54" y="50"/>
                        <a:pt x="54" y="50"/>
                      </a:cubicBezTo>
                      <a:cubicBezTo>
                        <a:pt x="54" y="51"/>
                        <a:pt x="54" y="50"/>
                        <a:pt x="54" y="50"/>
                      </a:cubicBezTo>
                      <a:cubicBezTo>
                        <a:pt x="54" y="50"/>
                        <a:pt x="54" y="50"/>
                        <a:pt x="54" y="50"/>
                      </a:cubicBezTo>
                      <a:cubicBezTo>
                        <a:pt x="54" y="50"/>
                        <a:pt x="54" y="50"/>
                        <a:pt x="54" y="50"/>
                      </a:cubicBezTo>
                      <a:cubicBezTo>
                        <a:pt x="55" y="50"/>
                        <a:pt x="54" y="50"/>
                        <a:pt x="55" y="50"/>
                      </a:cubicBezTo>
                      <a:cubicBezTo>
                        <a:pt x="55" y="50"/>
                        <a:pt x="55" y="49"/>
                        <a:pt x="55" y="50"/>
                      </a:cubicBezTo>
                      <a:cubicBezTo>
                        <a:pt x="55" y="49"/>
                        <a:pt x="55" y="49"/>
                        <a:pt x="55" y="49"/>
                      </a:cubicBezTo>
                      <a:close/>
                      <a:moveTo>
                        <a:pt x="54" y="51"/>
                      </a:moveTo>
                      <a:cubicBezTo>
                        <a:pt x="54" y="51"/>
                        <a:pt x="54" y="51"/>
                        <a:pt x="54" y="51"/>
                      </a:cubicBezTo>
                      <a:cubicBezTo>
                        <a:pt x="54" y="51"/>
                        <a:pt x="55" y="51"/>
                        <a:pt x="55" y="51"/>
                      </a:cubicBezTo>
                      <a:cubicBezTo>
                        <a:pt x="54" y="51"/>
                        <a:pt x="54" y="51"/>
                        <a:pt x="54" y="51"/>
                      </a:cubicBezTo>
                      <a:close/>
                      <a:moveTo>
                        <a:pt x="51" y="51"/>
                      </a:moveTo>
                      <a:cubicBezTo>
                        <a:pt x="51" y="51"/>
                        <a:pt x="51" y="51"/>
                        <a:pt x="51" y="51"/>
                      </a:cubicBezTo>
                      <a:cubicBezTo>
                        <a:pt x="51" y="51"/>
                        <a:pt x="51" y="52"/>
                        <a:pt x="51" y="51"/>
                      </a:cubicBezTo>
                      <a:close/>
                      <a:moveTo>
                        <a:pt x="56" y="53"/>
                      </a:moveTo>
                      <a:cubicBezTo>
                        <a:pt x="56" y="52"/>
                        <a:pt x="56" y="52"/>
                        <a:pt x="56" y="52"/>
                      </a:cubicBezTo>
                      <a:cubicBezTo>
                        <a:pt x="56" y="52"/>
                        <a:pt x="56" y="52"/>
                        <a:pt x="56" y="52"/>
                      </a:cubicBezTo>
                      <a:cubicBezTo>
                        <a:pt x="57" y="52"/>
                        <a:pt x="56" y="52"/>
                        <a:pt x="56" y="52"/>
                      </a:cubicBezTo>
                      <a:cubicBezTo>
                        <a:pt x="56" y="52"/>
                        <a:pt x="56" y="53"/>
                        <a:pt x="56" y="53"/>
                      </a:cubicBezTo>
                      <a:cubicBezTo>
                        <a:pt x="55" y="53"/>
                        <a:pt x="55" y="53"/>
                        <a:pt x="55" y="53"/>
                      </a:cubicBezTo>
                      <a:cubicBezTo>
                        <a:pt x="55" y="53"/>
                        <a:pt x="55" y="53"/>
                        <a:pt x="56" y="53"/>
                      </a:cubicBezTo>
                      <a:close/>
                      <a:moveTo>
                        <a:pt x="50" y="49"/>
                      </a:moveTo>
                      <a:cubicBezTo>
                        <a:pt x="50" y="50"/>
                        <a:pt x="50" y="49"/>
                        <a:pt x="50" y="49"/>
                      </a:cubicBezTo>
                      <a:cubicBezTo>
                        <a:pt x="50" y="49"/>
                        <a:pt x="50" y="49"/>
                        <a:pt x="50" y="50"/>
                      </a:cubicBezTo>
                      <a:cubicBezTo>
                        <a:pt x="49" y="49"/>
                        <a:pt x="49" y="49"/>
                        <a:pt x="49" y="49"/>
                      </a:cubicBezTo>
                      <a:cubicBezTo>
                        <a:pt x="49" y="49"/>
                        <a:pt x="49" y="49"/>
                        <a:pt x="49" y="49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lose/>
                      <a:moveTo>
                        <a:pt x="62" y="54"/>
                      </a:moveTo>
                      <a:cubicBezTo>
                        <a:pt x="62" y="54"/>
                        <a:pt x="62" y="54"/>
                        <a:pt x="61" y="54"/>
                      </a:cubicBezTo>
                      <a:cubicBezTo>
                        <a:pt x="61" y="55"/>
                        <a:pt x="61" y="55"/>
                        <a:pt x="61" y="55"/>
                      </a:cubicBezTo>
                      <a:cubicBezTo>
                        <a:pt x="61" y="55"/>
                        <a:pt x="61" y="54"/>
                        <a:pt x="62" y="54"/>
                      </a:cubicBezTo>
                      <a:close/>
                      <a:moveTo>
                        <a:pt x="49" y="49"/>
                      </a:moveTo>
                      <a:cubicBezTo>
                        <a:pt x="49" y="49"/>
                        <a:pt x="49" y="49"/>
                        <a:pt x="49" y="49"/>
                      </a:cubicBezTo>
                      <a:cubicBezTo>
                        <a:pt x="49" y="49"/>
                        <a:pt x="48" y="48"/>
                        <a:pt x="49" y="48"/>
                      </a:cubicBezTo>
                      <a:cubicBezTo>
                        <a:pt x="49" y="48"/>
                        <a:pt x="49" y="49"/>
                        <a:pt x="49" y="49"/>
                      </a:cubicBezTo>
                      <a:cubicBezTo>
                        <a:pt x="49" y="49"/>
                        <a:pt x="49" y="49"/>
                        <a:pt x="49" y="49"/>
                      </a:cubicBezTo>
                      <a:cubicBezTo>
                        <a:pt x="50" y="49"/>
                        <a:pt x="49" y="49"/>
                        <a:pt x="49" y="49"/>
                      </a:cubicBezTo>
                      <a:close/>
                      <a:moveTo>
                        <a:pt x="51" y="49"/>
                      </a:move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51" y="49"/>
                        <a:pt x="50" y="49"/>
                        <a:pt x="51" y="49"/>
                      </a:cubicBezTo>
                      <a:close/>
                      <a:moveTo>
                        <a:pt x="52" y="47"/>
                      </a:moveTo>
                      <a:cubicBezTo>
                        <a:pt x="52" y="47"/>
                        <a:pt x="52" y="47"/>
                        <a:pt x="52" y="47"/>
                      </a:cubicBezTo>
                      <a:cubicBezTo>
                        <a:pt x="52" y="47"/>
                        <a:pt x="52" y="47"/>
                        <a:pt x="52" y="48"/>
                      </a:cubicBezTo>
                      <a:cubicBezTo>
                        <a:pt x="51" y="48"/>
                        <a:pt x="51" y="48"/>
                        <a:pt x="50" y="48"/>
                      </a:cubicBezTo>
                      <a:cubicBezTo>
                        <a:pt x="50" y="48"/>
                        <a:pt x="50" y="48"/>
                        <a:pt x="51" y="48"/>
                      </a:cubicBezTo>
                      <a:cubicBezTo>
                        <a:pt x="50" y="47"/>
                        <a:pt x="51" y="47"/>
                        <a:pt x="51" y="47"/>
                      </a:cubicBezTo>
                      <a:cubicBezTo>
                        <a:pt x="51" y="47"/>
                        <a:pt x="51" y="46"/>
                        <a:pt x="52" y="47"/>
                      </a:cubicBezTo>
                      <a:cubicBezTo>
                        <a:pt x="52" y="47"/>
                        <a:pt x="52" y="46"/>
                        <a:pt x="51" y="46"/>
                      </a:cubicBezTo>
                      <a:cubicBezTo>
                        <a:pt x="51" y="46"/>
                        <a:pt x="51" y="46"/>
                        <a:pt x="51" y="47"/>
                      </a:cubicBezTo>
                      <a:cubicBezTo>
                        <a:pt x="51" y="46"/>
                        <a:pt x="52" y="46"/>
                        <a:pt x="51" y="46"/>
                      </a:cubicBezTo>
                      <a:cubicBezTo>
                        <a:pt x="51" y="46"/>
                        <a:pt x="52" y="45"/>
                        <a:pt x="51" y="45"/>
                      </a:cubicBezTo>
                      <a:cubicBezTo>
                        <a:pt x="52" y="45"/>
                        <a:pt x="52" y="45"/>
                        <a:pt x="52" y="45"/>
                      </a:cubicBezTo>
                      <a:cubicBezTo>
                        <a:pt x="52" y="46"/>
                        <a:pt x="51" y="46"/>
                        <a:pt x="52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6"/>
                        <a:pt x="52" y="46"/>
                        <a:pt x="53" y="46"/>
                      </a:cubicBezTo>
                      <a:cubicBezTo>
                        <a:pt x="53" y="46"/>
                        <a:pt x="52" y="47"/>
                        <a:pt x="52" y="47"/>
                      </a:cubicBezTo>
                      <a:close/>
                      <a:moveTo>
                        <a:pt x="54" y="47"/>
                      </a:moveTo>
                      <a:cubicBezTo>
                        <a:pt x="54" y="47"/>
                        <a:pt x="54" y="47"/>
                        <a:pt x="54" y="47"/>
                      </a:cubicBezTo>
                      <a:cubicBezTo>
                        <a:pt x="54" y="47"/>
                        <a:pt x="54" y="47"/>
                        <a:pt x="54" y="47"/>
                      </a:cubicBezTo>
                      <a:cubicBezTo>
                        <a:pt x="54" y="47"/>
                        <a:pt x="53" y="47"/>
                        <a:pt x="53" y="47"/>
                      </a:cubicBezTo>
                      <a:cubicBezTo>
                        <a:pt x="54" y="47"/>
                        <a:pt x="53" y="47"/>
                        <a:pt x="53" y="46"/>
                      </a:cubicBezTo>
                      <a:cubicBezTo>
                        <a:pt x="53" y="46"/>
                        <a:pt x="53" y="46"/>
                        <a:pt x="53" y="46"/>
                      </a:cubicBezTo>
                      <a:cubicBezTo>
                        <a:pt x="53" y="46"/>
                        <a:pt x="53" y="46"/>
                        <a:pt x="53" y="46"/>
                      </a:cubicBezTo>
                      <a:cubicBezTo>
                        <a:pt x="53" y="47"/>
                        <a:pt x="54" y="47"/>
                        <a:pt x="54" y="47"/>
                      </a:cubicBezTo>
                      <a:cubicBezTo>
                        <a:pt x="55" y="47"/>
                        <a:pt x="54" y="47"/>
                        <a:pt x="54" y="47"/>
                      </a:cubicBezTo>
                      <a:close/>
                      <a:moveTo>
                        <a:pt x="54" y="49"/>
                      </a:moveTo>
                      <a:cubicBezTo>
                        <a:pt x="54" y="49"/>
                        <a:pt x="54" y="48"/>
                        <a:pt x="54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4" y="49"/>
                        <a:pt x="54" y="49"/>
                      </a:cubicBezTo>
                      <a:close/>
                      <a:moveTo>
                        <a:pt x="54" y="47"/>
                      </a:moveTo>
                      <a:cubicBezTo>
                        <a:pt x="55" y="48"/>
                        <a:pt x="54" y="48"/>
                        <a:pt x="54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4" y="48"/>
                        <a:pt x="54" y="47"/>
                      </a:cubicBezTo>
                      <a:close/>
                      <a:moveTo>
                        <a:pt x="54" y="48"/>
                      </a:move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5" y="48"/>
                        <a:pt x="55" y="48"/>
                      </a:cubicBezTo>
                      <a:cubicBezTo>
                        <a:pt x="55" y="48"/>
                        <a:pt x="54" y="48"/>
                        <a:pt x="55" y="49"/>
                      </a:cubicBezTo>
                      <a:cubicBezTo>
                        <a:pt x="54" y="49"/>
                        <a:pt x="54" y="48"/>
                        <a:pt x="54" y="48"/>
                      </a:cubicBezTo>
                      <a:close/>
                      <a:moveTo>
                        <a:pt x="53" y="47"/>
                      </a:moveTo>
                      <a:cubicBezTo>
                        <a:pt x="53" y="47"/>
                        <a:pt x="53" y="47"/>
                        <a:pt x="53" y="48"/>
                      </a:cubicBezTo>
                      <a:cubicBezTo>
                        <a:pt x="52" y="47"/>
                        <a:pt x="53" y="47"/>
                        <a:pt x="53" y="47"/>
                      </a:cubicBezTo>
                      <a:close/>
                      <a:moveTo>
                        <a:pt x="56" y="47"/>
                      </a:moveTo>
                      <a:cubicBezTo>
                        <a:pt x="56" y="47"/>
                        <a:pt x="56" y="47"/>
                        <a:pt x="56" y="46"/>
                      </a:cubicBezTo>
                      <a:cubicBezTo>
                        <a:pt x="56" y="47"/>
                        <a:pt x="56" y="47"/>
                        <a:pt x="56" y="47"/>
                      </a:cubicBezTo>
                      <a:cubicBezTo>
                        <a:pt x="56" y="47"/>
                        <a:pt x="56" y="48"/>
                        <a:pt x="55" y="47"/>
                      </a:cubicBezTo>
                      <a:cubicBezTo>
                        <a:pt x="55" y="48"/>
                        <a:pt x="55" y="47"/>
                        <a:pt x="56" y="47"/>
                      </a:cubicBezTo>
                      <a:close/>
                      <a:moveTo>
                        <a:pt x="52" y="44"/>
                      </a:move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lose/>
                      <a:moveTo>
                        <a:pt x="51" y="43"/>
                      </a:moveTo>
                      <a:cubicBezTo>
                        <a:pt x="51" y="43"/>
                        <a:pt x="51" y="43"/>
                        <a:pt x="50" y="43"/>
                      </a:cubicBezTo>
                      <a:cubicBezTo>
                        <a:pt x="51" y="43"/>
                        <a:pt x="51" y="43"/>
                        <a:pt x="51" y="43"/>
                      </a:cubicBezTo>
                      <a:close/>
                      <a:moveTo>
                        <a:pt x="58" y="44"/>
                      </a:moveTo>
                      <a:cubicBezTo>
                        <a:pt x="58" y="44"/>
                        <a:pt x="58" y="44"/>
                        <a:pt x="58" y="44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59" y="44"/>
                        <a:pt x="58" y="44"/>
                        <a:pt x="58" y="44"/>
                      </a:cubicBezTo>
                      <a:cubicBezTo>
                        <a:pt x="58" y="44"/>
                        <a:pt x="58" y="44"/>
                        <a:pt x="58" y="44"/>
                      </a:cubicBezTo>
                      <a:close/>
                      <a:moveTo>
                        <a:pt x="58" y="43"/>
                      </a:moveTo>
                      <a:cubicBezTo>
                        <a:pt x="58" y="43"/>
                        <a:pt x="59" y="43"/>
                        <a:pt x="59" y="43"/>
                      </a:cubicBezTo>
                      <a:cubicBezTo>
                        <a:pt x="59" y="43"/>
                        <a:pt x="59" y="43"/>
                        <a:pt x="59" y="43"/>
                      </a:cubicBezTo>
                      <a:cubicBezTo>
                        <a:pt x="59" y="43"/>
                        <a:pt x="59" y="43"/>
                        <a:pt x="59" y="43"/>
                      </a:cubicBezTo>
                      <a:cubicBezTo>
                        <a:pt x="59" y="43"/>
                        <a:pt x="59" y="44"/>
                        <a:pt x="59" y="44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59" y="43"/>
                        <a:pt x="59" y="44"/>
                        <a:pt x="58" y="43"/>
                      </a:cubicBezTo>
                      <a:cubicBezTo>
                        <a:pt x="58" y="43"/>
                        <a:pt x="58" y="43"/>
                        <a:pt x="58" y="43"/>
                      </a:cubicBezTo>
                      <a:cubicBezTo>
                        <a:pt x="58" y="43"/>
                        <a:pt x="58" y="43"/>
                        <a:pt x="58" y="43"/>
                      </a:cubicBezTo>
                      <a:close/>
                      <a:moveTo>
                        <a:pt x="56" y="38"/>
                      </a:moveTo>
                      <a:cubicBezTo>
                        <a:pt x="56" y="38"/>
                        <a:pt x="56" y="38"/>
                        <a:pt x="56" y="38"/>
                      </a:cubicBezTo>
                      <a:cubicBezTo>
                        <a:pt x="56" y="38"/>
                        <a:pt x="56" y="37"/>
                        <a:pt x="57" y="38"/>
                      </a:cubicBezTo>
                      <a:cubicBezTo>
                        <a:pt x="57" y="38"/>
                        <a:pt x="57" y="38"/>
                        <a:pt x="57" y="38"/>
                      </a:cubicBezTo>
                      <a:cubicBezTo>
                        <a:pt x="57" y="38"/>
                        <a:pt x="57" y="39"/>
                        <a:pt x="56" y="38"/>
                      </a:cubicBezTo>
                      <a:cubicBezTo>
                        <a:pt x="56" y="39"/>
                        <a:pt x="57" y="39"/>
                        <a:pt x="56" y="39"/>
                      </a:cubicBezTo>
                      <a:cubicBezTo>
                        <a:pt x="56" y="39"/>
                        <a:pt x="56" y="39"/>
                        <a:pt x="56" y="39"/>
                      </a:cubicBezTo>
                      <a:cubicBezTo>
                        <a:pt x="56" y="39"/>
                        <a:pt x="56" y="39"/>
                        <a:pt x="56" y="38"/>
                      </a:cubicBezTo>
                      <a:close/>
                      <a:moveTo>
                        <a:pt x="56" y="38"/>
                      </a:moveTo>
                      <a:cubicBezTo>
                        <a:pt x="56" y="38"/>
                        <a:pt x="57" y="38"/>
                        <a:pt x="57" y="38"/>
                      </a:cubicBezTo>
                      <a:cubicBezTo>
                        <a:pt x="56" y="38"/>
                        <a:pt x="56" y="38"/>
                        <a:pt x="56" y="38"/>
                      </a:cubicBezTo>
                      <a:close/>
                      <a:moveTo>
                        <a:pt x="55" y="37"/>
                      </a:moveTo>
                      <a:cubicBezTo>
                        <a:pt x="55" y="38"/>
                        <a:pt x="55" y="38"/>
                        <a:pt x="54" y="38"/>
                      </a:cubicBezTo>
                      <a:cubicBezTo>
                        <a:pt x="54" y="38"/>
                        <a:pt x="54" y="38"/>
                        <a:pt x="54" y="38"/>
                      </a:cubicBezTo>
                      <a:cubicBezTo>
                        <a:pt x="54" y="37"/>
                        <a:pt x="54" y="38"/>
                        <a:pt x="54" y="37"/>
                      </a:cubicBezTo>
                      <a:cubicBezTo>
                        <a:pt x="54" y="38"/>
                        <a:pt x="55" y="37"/>
                        <a:pt x="55" y="37"/>
                      </a:cubicBezTo>
                      <a:cubicBezTo>
                        <a:pt x="55" y="37"/>
                        <a:pt x="55" y="37"/>
                        <a:pt x="55" y="37"/>
                      </a:cubicBezTo>
                      <a:close/>
                      <a:moveTo>
                        <a:pt x="55" y="37"/>
                      </a:moveTo>
                      <a:cubicBezTo>
                        <a:pt x="55" y="37"/>
                        <a:pt x="55" y="37"/>
                        <a:pt x="55" y="37"/>
                      </a:cubicBezTo>
                      <a:cubicBezTo>
                        <a:pt x="55" y="37"/>
                        <a:pt x="55" y="36"/>
                        <a:pt x="55" y="36"/>
                      </a:cubicBezTo>
                      <a:cubicBezTo>
                        <a:pt x="55" y="36"/>
                        <a:pt x="55" y="36"/>
                        <a:pt x="55" y="36"/>
                      </a:cubicBezTo>
                      <a:cubicBezTo>
                        <a:pt x="56" y="36"/>
                        <a:pt x="55" y="36"/>
                        <a:pt x="55" y="37"/>
                      </a:cubicBezTo>
                      <a:close/>
                      <a:moveTo>
                        <a:pt x="57" y="34"/>
                      </a:moveTo>
                      <a:cubicBezTo>
                        <a:pt x="57" y="34"/>
                        <a:pt x="57" y="33"/>
                        <a:pt x="57" y="33"/>
                      </a:cubicBezTo>
                      <a:cubicBezTo>
                        <a:pt x="58" y="33"/>
                        <a:pt x="57" y="33"/>
                        <a:pt x="57" y="33"/>
                      </a:cubicBezTo>
                      <a:cubicBezTo>
                        <a:pt x="58" y="33"/>
                        <a:pt x="58" y="32"/>
                        <a:pt x="58" y="31"/>
                      </a:cubicBezTo>
                      <a:cubicBezTo>
                        <a:pt x="58" y="31"/>
                        <a:pt x="58" y="31"/>
                        <a:pt x="58" y="31"/>
                      </a:cubicBezTo>
                      <a:cubicBezTo>
                        <a:pt x="58" y="31"/>
                        <a:pt x="58" y="31"/>
                        <a:pt x="58" y="31"/>
                      </a:cubicBezTo>
                      <a:cubicBezTo>
                        <a:pt x="58" y="31"/>
                        <a:pt x="58" y="31"/>
                        <a:pt x="58" y="31"/>
                      </a:cubicBezTo>
                      <a:cubicBezTo>
                        <a:pt x="59" y="31"/>
                        <a:pt x="58" y="31"/>
                        <a:pt x="59" y="31"/>
                      </a:cubicBezTo>
                      <a:cubicBezTo>
                        <a:pt x="59" y="31"/>
                        <a:pt x="58" y="31"/>
                        <a:pt x="58" y="30"/>
                      </a:cubicBezTo>
                      <a:cubicBezTo>
                        <a:pt x="58" y="30"/>
                        <a:pt x="59" y="30"/>
                        <a:pt x="59" y="30"/>
                      </a:cubicBezTo>
                      <a:cubicBezTo>
                        <a:pt x="59" y="30"/>
                        <a:pt x="59" y="30"/>
                        <a:pt x="59" y="30"/>
                      </a:cubicBezTo>
                      <a:cubicBezTo>
                        <a:pt x="59" y="30"/>
                        <a:pt x="59" y="30"/>
                        <a:pt x="59" y="31"/>
                      </a:cubicBezTo>
                      <a:cubicBezTo>
                        <a:pt x="59" y="31"/>
                        <a:pt x="59" y="31"/>
                        <a:pt x="59" y="31"/>
                      </a:cubicBezTo>
                      <a:cubicBezTo>
                        <a:pt x="59" y="31"/>
                        <a:pt x="58" y="31"/>
                        <a:pt x="58" y="32"/>
                      </a:cubicBezTo>
                      <a:cubicBezTo>
                        <a:pt x="58" y="32"/>
                        <a:pt x="58" y="32"/>
                        <a:pt x="58" y="32"/>
                      </a:cubicBezTo>
                      <a:cubicBezTo>
                        <a:pt x="59" y="32"/>
                        <a:pt x="59" y="32"/>
                        <a:pt x="59" y="32"/>
                      </a:cubicBezTo>
                      <a:cubicBezTo>
                        <a:pt x="58" y="32"/>
                        <a:pt x="58" y="32"/>
                        <a:pt x="58" y="32"/>
                      </a:cubicBezTo>
                      <a:cubicBezTo>
                        <a:pt x="58" y="32"/>
                        <a:pt x="58" y="32"/>
                        <a:pt x="58" y="33"/>
                      </a:cubicBezTo>
                      <a:cubicBezTo>
                        <a:pt x="58" y="33"/>
                        <a:pt x="58" y="34"/>
                        <a:pt x="58" y="35"/>
                      </a:cubicBezTo>
                      <a:cubicBezTo>
                        <a:pt x="57" y="34"/>
                        <a:pt x="58" y="35"/>
                        <a:pt x="57" y="35"/>
                      </a:cubicBezTo>
                      <a:cubicBezTo>
                        <a:pt x="57" y="35"/>
                        <a:pt x="57" y="35"/>
                        <a:pt x="57" y="35"/>
                      </a:cubicBezTo>
                      <a:cubicBezTo>
                        <a:pt x="56" y="36"/>
                        <a:pt x="56" y="36"/>
                        <a:pt x="56" y="37"/>
                      </a:cubicBezTo>
                      <a:cubicBezTo>
                        <a:pt x="56" y="36"/>
                        <a:pt x="57" y="35"/>
                        <a:pt x="57" y="34"/>
                      </a:cubicBezTo>
                      <a:cubicBezTo>
                        <a:pt x="57" y="34"/>
                        <a:pt x="57" y="34"/>
                        <a:pt x="57" y="34"/>
                      </a:cubicBezTo>
                      <a:close/>
                      <a:moveTo>
                        <a:pt x="57" y="37"/>
                      </a:moveTo>
                      <a:cubicBezTo>
                        <a:pt x="57" y="37"/>
                        <a:pt x="57" y="37"/>
                        <a:pt x="57" y="37"/>
                      </a:cubicBezTo>
                      <a:cubicBezTo>
                        <a:pt x="57" y="37"/>
                        <a:pt x="57" y="37"/>
                        <a:pt x="57" y="37"/>
                      </a:cubicBezTo>
                      <a:cubicBezTo>
                        <a:pt x="57" y="37"/>
                        <a:pt x="57" y="37"/>
                        <a:pt x="57" y="37"/>
                      </a:cubicBezTo>
                      <a:cubicBezTo>
                        <a:pt x="57" y="38"/>
                        <a:pt x="57" y="37"/>
                        <a:pt x="57" y="37"/>
                      </a:cubicBezTo>
                      <a:close/>
                      <a:moveTo>
                        <a:pt x="58" y="28"/>
                      </a:moveTo>
                      <a:cubicBezTo>
                        <a:pt x="58" y="29"/>
                        <a:pt x="57" y="30"/>
                        <a:pt x="56" y="31"/>
                      </a:cubicBezTo>
                      <a:cubicBezTo>
                        <a:pt x="56" y="30"/>
                        <a:pt x="57" y="29"/>
                        <a:pt x="58" y="28"/>
                      </a:cubicBezTo>
                      <a:close/>
                      <a:moveTo>
                        <a:pt x="61" y="26"/>
                      </a:moveTo>
                      <a:cubicBezTo>
                        <a:pt x="61" y="26"/>
                        <a:pt x="61" y="26"/>
                        <a:pt x="61" y="26"/>
                      </a:cubicBezTo>
                      <a:cubicBezTo>
                        <a:pt x="61" y="26"/>
                        <a:pt x="61" y="26"/>
                        <a:pt x="61" y="26"/>
                      </a:cubicBezTo>
                      <a:cubicBezTo>
                        <a:pt x="61" y="26"/>
                        <a:pt x="61" y="26"/>
                        <a:pt x="61" y="26"/>
                      </a:cubicBezTo>
                      <a:cubicBezTo>
                        <a:pt x="61" y="26"/>
                        <a:pt x="61" y="26"/>
                        <a:pt x="61" y="26"/>
                      </a:cubicBezTo>
                      <a:cubicBezTo>
                        <a:pt x="61" y="26"/>
                        <a:pt x="61" y="26"/>
                        <a:pt x="61" y="26"/>
                      </a:cubicBezTo>
                      <a:cubicBezTo>
                        <a:pt x="61" y="26"/>
                        <a:pt x="61" y="26"/>
                        <a:pt x="61" y="26"/>
                      </a:cubicBezTo>
                      <a:cubicBezTo>
                        <a:pt x="61" y="26"/>
                        <a:pt x="61" y="26"/>
                        <a:pt x="61" y="26"/>
                      </a:cubicBezTo>
                      <a:close/>
                      <a:moveTo>
                        <a:pt x="59" y="21"/>
                      </a:moveTo>
                      <a:cubicBezTo>
                        <a:pt x="59" y="20"/>
                        <a:pt x="60" y="20"/>
                        <a:pt x="60" y="20"/>
                      </a:cubicBezTo>
                      <a:cubicBezTo>
                        <a:pt x="60" y="20"/>
                        <a:pt x="60" y="20"/>
                        <a:pt x="60" y="20"/>
                      </a:cubicBezTo>
                      <a:cubicBezTo>
                        <a:pt x="60" y="20"/>
                        <a:pt x="60" y="21"/>
                        <a:pt x="60" y="20"/>
                      </a:cubicBezTo>
                      <a:cubicBezTo>
                        <a:pt x="60" y="21"/>
                        <a:pt x="60" y="21"/>
                        <a:pt x="60" y="21"/>
                      </a:cubicBezTo>
                      <a:cubicBezTo>
                        <a:pt x="60" y="21"/>
                        <a:pt x="59" y="21"/>
                        <a:pt x="59" y="21"/>
                      </a:cubicBezTo>
                      <a:cubicBezTo>
                        <a:pt x="59" y="21"/>
                        <a:pt x="60" y="21"/>
                        <a:pt x="60" y="21"/>
                      </a:cubicBezTo>
                      <a:cubicBezTo>
                        <a:pt x="60" y="21"/>
                        <a:pt x="59" y="21"/>
                        <a:pt x="59" y="21"/>
                      </a:cubicBezTo>
                      <a:cubicBezTo>
                        <a:pt x="59" y="21"/>
                        <a:pt x="59" y="21"/>
                        <a:pt x="59" y="21"/>
                      </a:cubicBezTo>
                      <a:cubicBezTo>
                        <a:pt x="59" y="21"/>
                        <a:pt x="59" y="21"/>
                        <a:pt x="59" y="21"/>
                      </a:cubicBezTo>
                      <a:close/>
                      <a:moveTo>
                        <a:pt x="61" y="13"/>
                      </a:moveTo>
                      <a:cubicBezTo>
                        <a:pt x="61" y="13"/>
                        <a:pt x="61" y="14"/>
                        <a:pt x="60" y="14"/>
                      </a:cubicBezTo>
                      <a:cubicBezTo>
                        <a:pt x="60" y="14"/>
                        <a:pt x="61" y="14"/>
                        <a:pt x="60" y="14"/>
                      </a:cubicBezTo>
                      <a:cubicBezTo>
                        <a:pt x="61" y="14"/>
                        <a:pt x="61" y="14"/>
                        <a:pt x="61" y="14"/>
                      </a:cubicBezTo>
                      <a:cubicBezTo>
                        <a:pt x="61" y="14"/>
                        <a:pt x="61" y="14"/>
                        <a:pt x="60" y="14"/>
                      </a:cubicBezTo>
                      <a:cubicBezTo>
                        <a:pt x="60" y="15"/>
                        <a:pt x="60" y="15"/>
                        <a:pt x="60" y="15"/>
                      </a:cubicBezTo>
                      <a:cubicBezTo>
                        <a:pt x="61" y="15"/>
                        <a:pt x="60" y="14"/>
                        <a:pt x="61" y="14"/>
                      </a:cubicBezTo>
                      <a:cubicBezTo>
                        <a:pt x="61" y="15"/>
                        <a:pt x="61" y="16"/>
                        <a:pt x="61" y="17"/>
                      </a:cubicBezTo>
                      <a:cubicBezTo>
                        <a:pt x="61" y="16"/>
                        <a:pt x="61" y="16"/>
                        <a:pt x="61" y="16"/>
                      </a:cubicBezTo>
                      <a:cubicBezTo>
                        <a:pt x="61" y="16"/>
                        <a:pt x="61" y="16"/>
                        <a:pt x="61" y="16"/>
                      </a:cubicBezTo>
                      <a:cubicBezTo>
                        <a:pt x="60" y="16"/>
                        <a:pt x="60" y="17"/>
                        <a:pt x="60" y="17"/>
                      </a:cubicBezTo>
                      <a:cubicBezTo>
                        <a:pt x="60" y="17"/>
                        <a:pt x="60" y="17"/>
                        <a:pt x="60" y="17"/>
                      </a:cubicBezTo>
                      <a:cubicBezTo>
                        <a:pt x="60" y="17"/>
                        <a:pt x="60" y="17"/>
                        <a:pt x="60" y="17"/>
                      </a:cubicBezTo>
                      <a:cubicBezTo>
                        <a:pt x="59" y="17"/>
                        <a:pt x="60" y="17"/>
                        <a:pt x="59" y="17"/>
                      </a:cubicBezTo>
                      <a:cubicBezTo>
                        <a:pt x="59" y="16"/>
                        <a:pt x="60" y="17"/>
                        <a:pt x="60" y="17"/>
                      </a:cubicBezTo>
                      <a:cubicBezTo>
                        <a:pt x="60" y="16"/>
                        <a:pt x="60" y="16"/>
                        <a:pt x="60" y="16"/>
                      </a:cubicBezTo>
                      <a:cubicBezTo>
                        <a:pt x="60" y="16"/>
                        <a:pt x="60" y="16"/>
                        <a:pt x="60" y="16"/>
                      </a:cubicBezTo>
                      <a:cubicBezTo>
                        <a:pt x="60" y="16"/>
                        <a:pt x="60" y="16"/>
                        <a:pt x="60" y="16"/>
                      </a:cubicBezTo>
                      <a:cubicBezTo>
                        <a:pt x="60" y="15"/>
                        <a:pt x="60" y="15"/>
                        <a:pt x="60" y="15"/>
                      </a:cubicBezTo>
                      <a:cubicBezTo>
                        <a:pt x="60" y="16"/>
                        <a:pt x="60" y="16"/>
                        <a:pt x="60" y="15"/>
                      </a:cubicBezTo>
                      <a:cubicBezTo>
                        <a:pt x="60" y="15"/>
                        <a:pt x="60" y="16"/>
                        <a:pt x="60" y="16"/>
                      </a:cubicBezTo>
                      <a:cubicBezTo>
                        <a:pt x="61" y="16"/>
                        <a:pt x="60" y="15"/>
                        <a:pt x="60" y="15"/>
                      </a:cubicBezTo>
                      <a:cubicBezTo>
                        <a:pt x="60" y="15"/>
                        <a:pt x="60" y="15"/>
                        <a:pt x="60" y="15"/>
                      </a:cubicBezTo>
                      <a:cubicBezTo>
                        <a:pt x="60" y="15"/>
                        <a:pt x="60" y="15"/>
                        <a:pt x="60" y="15"/>
                      </a:cubicBezTo>
                      <a:cubicBezTo>
                        <a:pt x="60" y="15"/>
                        <a:pt x="61" y="15"/>
                        <a:pt x="60" y="14"/>
                      </a:cubicBezTo>
                      <a:cubicBezTo>
                        <a:pt x="60" y="14"/>
                        <a:pt x="60" y="14"/>
                        <a:pt x="60" y="14"/>
                      </a:cubicBezTo>
                      <a:cubicBezTo>
                        <a:pt x="60" y="14"/>
                        <a:pt x="60" y="14"/>
                        <a:pt x="60" y="14"/>
                      </a:cubicBezTo>
                      <a:cubicBezTo>
                        <a:pt x="60" y="14"/>
                        <a:pt x="60" y="14"/>
                        <a:pt x="60" y="14"/>
                      </a:cubicBezTo>
                      <a:cubicBezTo>
                        <a:pt x="60" y="14"/>
                        <a:pt x="61" y="13"/>
                        <a:pt x="60" y="13"/>
                      </a:cubicBezTo>
                      <a:cubicBezTo>
                        <a:pt x="60" y="13"/>
                        <a:pt x="60" y="13"/>
                        <a:pt x="60" y="14"/>
                      </a:cubicBezTo>
                      <a:cubicBezTo>
                        <a:pt x="59" y="13"/>
                        <a:pt x="60" y="13"/>
                        <a:pt x="60" y="13"/>
                      </a:cubicBezTo>
                      <a:cubicBezTo>
                        <a:pt x="60" y="13"/>
                        <a:pt x="60" y="13"/>
                        <a:pt x="59" y="13"/>
                      </a:cubicBezTo>
                      <a:cubicBezTo>
                        <a:pt x="59" y="13"/>
                        <a:pt x="60" y="12"/>
                        <a:pt x="60" y="12"/>
                      </a:cubicBezTo>
                      <a:cubicBezTo>
                        <a:pt x="60" y="12"/>
                        <a:pt x="60" y="12"/>
                        <a:pt x="60" y="12"/>
                      </a:cubicBezTo>
                      <a:cubicBezTo>
                        <a:pt x="60" y="12"/>
                        <a:pt x="60" y="12"/>
                        <a:pt x="60" y="13"/>
                      </a:cubicBezTo>
                      <a:cubicBezTo>
                        <a:pt x="60" y="13"/>
                        <a:pt x="60" y="12"/>
                        <a:pt x="60" y="12"/>
                      </a:cubicBezTo>
                      <a:cubicBezTo>
                        <a:pt x="60" y="12"/>
                        <a:pt x="60" y="13"/>
                        <a:pt x="61" y="13"/>
                      </a:cubicBezTo>
                      <a:cubicBezTo>
                        <a:pt x="61" y="13"/>
                        <a:pt x="60" y="13"/>
                        <a:pt x="61" y="13"/>
                      </a:cubicBezTo>
                      <a:cubicBezTo>
                        <a:pt x="61" y="13"/>
                        <a:pt x="60" y="13"/>
                        <a:pt x="61" y="13"/>
                      </a:cubicBezTo>
                      <a:close/>
                      <a:moveTo>
                        <a:pt x="62" y="18"/>
                      </a:moveTo>
                      <a:cubicBezTo>
                        <a:pt x="61" y="17"/>
                        <a:pt x="62" y="17"/>
                        <a:pt x="62" y="17"/>
                      </a:cubicBezTo>
                      <a:cubicBezTo>
                        <a:pt x="62" y="17"/>
                        <a:pt x="62" y="17"/>
                        <a:pt x="62" y="18"/>
                      </a:cubicBezTo>
                      <a:close/>
                      <a:moveTo>
                        <a:pt x="62" y="16"/>
                      </a:moveTo>
                      <a:cubicBezTo>
                        <a:pt x="62" y="16"/>
                        <a:pt x="62" y="16"/>
                        <a:pt x="62" y="16"/>
                      </a:cubicBezTo>
                      <a:cubicBezTo>
                        <a:pt x="62" y="16"/>
                        <a:pt x="62" y="17"/>
                        <a:pt x="62" y="16"/>
                      </a:cubicBezTo>
                      <a:close/>
                      <a:moveTo>
                        <a:pt x="63" y="16"/>
                      </a:moveTo>
                      <a:cubicBezTo>
                        <a:pt x="63" y="16"/>
                        <a:pt x="63" y="16"/>
                        <a:pt x="63" y="16"/>
                      </a:cubicBezTo>
                      <a:cubicBezTo>
                        <a:pt x="63" y="16"/>
                        <a:pt x="63" y="17"/>
                        <a:pt x="63" y="16"/>
                      </a:cubicBezTo>
                      <a:close/>
                      <a:moveTo>
                        <a:pt x="60" y="10"/>
                      </a:moveTo>
                      <a:cubicBezTo>
                        <a:pt x="60" y="10"/>
                        <a:pt x="60" y="10"/>
                        <a:pt x="60" y="10"/>
                      </a:cubicBezTo>
                      <a:cubicBezTo>
                        <a:pt x="60" y="10"/>
                        <a:pt x="60" y="10"/>
                        <a:pt x="60" y="10"/>
                      </a:cubicBezTo>
                      <a:close/>
                      <a:moveTo>
                        <a:pt x="64" y="9"/>
                      </a:moveTo>
                      <a:cubicBezTo>
                        <a:pt x="65" y="10"/>
                        <a:pt x="65" y="9"/>
                        <a:pt x="65" y="9"/>
                      </a:cubicBezTo>
                      <a:cubicBezTo>
                        <a:pt x="65" y="10"/>
                        <a:pt x="65" y="10"/>
                        <a:pt x="65" y="10"/>
                      </a:cubicBezTo>
                      <a:cubicBezTo>
                        <a:pt x="65" y="10"/>
                        <a:pt x="65" y="10"/>
                        <a:pt x="65" y="10"/>
                      </a:cubicBezTo>
                      <a:cubicBezTo>
                        <a:pt x="65" y="10"/>
                        <a:pt x="65" y="10"/>
                        <a:pt x="64" y="9"/>
                      </a:cubicBezTo>
                      <a:close/>
                      <a:moveTo>
                        <a:pt x="64" y="9"/>
                      </a:moveTo>
                      <a:cubicBezTo>
                        <a:pt x="64" y="9"/>
                        <a:pt x="65" y="9"/>
                        <a:pt x="65" y="9"/>
                      </a:cubicBezTo>
                      <a:cubicBezTo>
                        <a:pt x="65" y="9"/>
                        <a:pt x="65" y="9"/>
                        <a:pt x="65" y="9"/>
                      </a:cubicBezTo>
                      <a:cubicBezTo>
                        <a:pt x="65" y="9"/>
                        <a:pt x="65" y="9"/>
                        <a:pt x="65" y="9"/>
                      </a:cubicBezTo>
                      <a:cubicBezTo>
                        <a:pt x="65" y="9"/>
                        <a:pt x="64" y="9"/>
                        <a:pt x="64" y="9"/>
                      </a:cubicBezTo>
                      <a:close/>
                      <a:moveTo>
                        <a:pt x="71" y="5"/>
                      </a:moveTo>
                      <a:cubicBezTo>
                        <a:pt x="71" y="5"/>
                        <a:pt x="71" y="4"/>
                        <a:pt x="71" y="4"/>
                      </a:cubicBezTo>
                      <a:cubicBezTo>
                        <a:pt x="71" y="4"/>
                        <a:pt x="71" y="4"/>
                        <a:pt x="71" y="4"/>
                      </a:cubicBezTo>
                      <a:cubicBezTo>
                        <a:pt x="72" y="4"/>
                        <a:pt x="71" y="4"/>
                        <a:pt x="71" y="5"/>
                      </a:cubicBezTo>
                      <a:close/>
                      <a:moveTo>
                        <a:pt x="64" y="2"/>
                      </a:moveTo>
                      <a:cubicBezTo>
                        <a:pt x="64" y="2"/>
                        <a:pt x="65" y="1"/>
                        <a:pt x="65" y="1"/>
                      </a:cubicBezTo>
                      <a:cubicBezTo>
                        <a:pt x="65" y="1"/>
                        <a:pt x="64" y="2"/>
                        <a:pt x="64" y="2"/>
                      </a:cubicBezTo>
                      <a:close/>
                      <a:moveTo>
                        <a:pt x="31" y="129"/>
                      </a:moveTo>
                      <a:cubicBezTo>
                        <a:pt x="31" y="129"/>
                        <a:pt x="31" y="129"/>
                        <a:pt x="30" y="129"/>
                      </a:cubicBezTo>
                      <a:cubicBezTo>
                        <a:pt x="30" y="129"/>
                        <a:pt x="30" y="129"/>
                        <a:pt x="31" y="129"/>
                      </a:cubicBezTo>
                      <a:cubicBezTo>
                        <a:pt x="31" y="129"/>
                        <a:pt x="31" y="129"/>
                        <a:pt x="31" y="129"/>
                      </a:cubicBezTo>
                      <a:close/>
                      <a:moveTo>
                        <a:pt x="36" y="109"/>
                      </a:moveTo>
                      <a:cubicBezTo>
                        <a:pt x="36" y="109"/>
                        <a:pt x="36" y="109"/>
                        <a:pt x="36" y="109"/>
                      </a:cubicBezTo>
                      <a:cubicBezTo>
                        <a:pt x="36" y="108"/>
                        <a:pt x="36" y="109"/>
                        <a:pt x="36" y="108"/>
                      </a:cubicBezTo>
                      <a:cubicBezTo>
                        <a:pt x="37" y="109"/>
                        <a:pt x="36" y="109"/>
                        <a:pt x="36" y="109"/>
                      </a:cubicBezTo>
                      <a:close/>
                      <a:moveTo>
                        <a:pt x="33" y="107"/>
                      </a:moveTo>
                      <a:cubicBezTo>
                        <a:pt x="33" y="107"/>
                        <a:pt x="33" y="107"/>
                        <a:pt x="33" y="106"/>
                      </a:cubicBezTo>
                      <a:cubicBezTo>
                        <a:pt x="33" y="106"/>
                        <a:pt x="33" y="107"/>
                        <a:pt x="33" y="106"/>
                      </a:cubicBezTo>
                      <a:cubicBezTo>
                        <a:pt x="33" y="107"/>
                        <a:pt x="33" y="107"/>
                        <a:pt x="33" y="107"/>
                      </a:cubicBezTo>
                      <a:close/>
                      <a:moveTo>
                        <a:pt x="34" y="106"/>
                      </a:moveTo>
                      <a:cubicBezTo>
                        <a:pt x="34" y="106"/>
                        <a:pt x="34" y="106"/>
                        <a:pt x="35" y="105"/>
                      </a:cubicBezTo>
                      <a:cubicBezTo>
                        <a:pt x="35" y="106"/>
                        <a:pt x="35" y="106"/>
                        <a:pt x="35" y="106"/>
                      </a:cubicBezTo>
                      <a:cubicBezTo>
                        <a:pt x="35" y="106"/>
                        <a:pt x="35" y="106"/>
                        <a:pt x="35" y="106"/>
                      </a:cubicBezTo>
                      <a:cubicBezTo>
                        <a:pt x="35" y="106"/>
                        <a:pt x="35" y="106"/>
                        <a:pt x="34" y="106"/>
                      </a:cubicBezTo>
                      <a:cubicBezTo>
                        <a:pt x="34" y="106"/>
                        <a:pt x="34" y="106"/>
                        <a:pt x="34" y="106"/>
                      </a:cubicBezTo>
                      <a:close/>
                      <a:moveTo>
                        <a:pt x="28" y="102"/>
                      </a:moveTo>
                      <a:cubicBezTo>
                        <a:pt x="28" y="101"/>
                        <a:pt x="28" y="101"/>
                        <a:pt x="28" y="101"/>
                      </a:cubicBezTo>
                      <a:cubicBezTo>
                        <a:pt x="28" y="101"/>
                        <a:pt x="28" y="101"/>
                        <a:pt x="28" y="101"/>
                      </a:cubicBezTo>
                      <a:cubicBezTo>
                        <a:pt x="28" y="101"/>
                        <a:pt x="28" y="101"/>
                        <a:pt x="29" y="101"/>
                      </a:cubicBezTo>
                      <a:cubicBezTo>
                        <a:pt x="29" y="101"/>
                        <a:pt x="29" y="101"/>
                        <a:pt x="29" y="101"/>
                      </a:cubicBezTo>
                      <a:cubicBezTo>
                        <a:pt x="29" y="101"/>
                        <a:pt x="29" y="102"/>
                        <a:pt x="29" y="102"/>
                      </a:cubicBezTo>
                      <a:cubicBezTo>
                        <a:pt x="29" y="102"/>
                        <a:pt x="29" y="101"/>
                        <a:pt x="28" y="101"/>
                      </a:cubicBezTo>
                      <a:cubicBezTo>
                        <a:pt x="28" y="101"/>
                        <a:pt x="28" y="102"/>
                        <a:pt x="28" y="102"/>
                      </a:cubicBezTo>
                      <a:close/>
                      <a:moveTo>
                        <a:pt x="25" y="92"/>
                      </a:moveTo>
                      <a:cubicBezTo>
                        <a:pt x="25" y="92"/>
                        <a:pt x="26" y="92"/>
                        <a:pt x="25" y="92"/>
                      </a:cubicBezTo>
                      <a:cubicBezTo>
                        <a:pt x="25" y="92"/>
                        <a:pt x="26" y="92"/>
                        <a:pt x="26" y="92"/>
                      </a:cubicBezTo>
                      <a:cubicBezTo>
                        <a:pt x="26" y="92"/>
                        <a:pt x="25" y="92"/>
                        <a:pt x="25" y="92"/>
                      </a:cubicBezTo>
                      <a:cubicBezTo>
                        <a:pt x="25" y="92"/>
                        <a:pt x="25" y="92"/>
                        <a:pt x="25" y="92"/>
                      </a:cubicBezTo>
                      <a:cubicBezTo>
                        <a:pt x="25" y="92"/>
                        <a:pt x="25" y="92"/>
                        <a:pt x="25" y="92"/>
                      </a:cubicBezTo>
                      <a:close/>
                      <a:moveTo>
                        <a:pt x="38" y="98"/>
                      </a:moveTo>
                      <a:cubicBezTo>
                        <a:pt x="38" y="98"/>
                        <a:pt x="38" y="98"/>
                        <a:pt x="39" y="98"/>
                      </a:cubicBezTo>
                      <a:cubicBezTo>
                        <a:pt x="39" y="98"/>
                        <a:pt x="38" y="98"/>
                        <a:pt x="38" y="99"/>
                      </a:cubicBezTo>
                      <a:cubicBezTo>
                        <a:pt x="38" y="98"/>
                        <a:pt x="38" y="98"/>
                        <a:pt x="38" y="98"/>
                      </a:cubicBezTo>
                      <a:close/>
                      <a:moveTo>
                        <a:pt x="30" y="82"/>
                      </a:moveTo>
                      <a:cubicBezTo>
                        <a:pt x="30" y="82"/>
                        <a:pt x="30" y="83"/>
                        <a:pt x="30" y="83"/>
                      </a:cubicBezTo>
                      <a:cubicBezTo>
                        <a:pt x="30" y="83"/>
                        <a:pt x="30" y="83"/>
                        <a:pt x="30" y="83"/>
                      </a:cubicBezTo>
                      <a:cubicBezTo>
                        <a:pt x="31" y="83"/>
                        <a:pt x="30" y="83"/>
                        <a:pt x="30" y="83"/>
                      </a:cubicBezTo>
                      <a:cubicBezTo>
                        <a:pt x="30" y="83"/>
                        <a:pt x="30" y="83"/>
                        <a:pt x="30" y="82"/>
                      </a:cubicBezTo>
                      <a:close/>
                      <a:moveTo>
                        <a:pt x="32" y="78"/>
                      </a:moveTo>
                      <a:cubicBezTo>
                        <a:pt x="31" y="78"/>
                        <a:pt x="31" y="78"/>
                        <a:pt x="31" y="78"/>
                      </a:cubicBezTo>
                      <a:cubicBezTo>
                        <a:pt x="32" y="78"/>
                        <a:pt x="32" y="77"/>
                        <a:pt x="32" y="77"/>
                      </a:cubicBezTo>
                      <a:cubicBezTo>
                        <a:pt x="32" y="77"/>
                        <a:pt x="32" y="77"/>
                        <a:pt x="33" y="77"/>
                      </a:cubicBezTo>
                      <a:cubicBezTo>
                        <a:pt x="33" y="77"/>
                        <a:pt x="32" y="78"/>
                        <a:pt x="32" y="78"/>
                      </a:cubicBezTo>
                      <a:close/>
                      <a:moveTo>
                        <a:pt x="42" y="85"/>
                      </a:moveTo>
                      <a:cubicBezTo>
                        <a:pt x="42" y="85"/>
                        <a:pt x="42" y="85"/>
                        <a:pt x="42" y="85"/>
                      </a:cubicBezTo>
                      <a:cubicBezTo>
                        <a:pt x="42" y="85"/>
                        <a:pt x="42" y="85"/>
                        <a:pt x="42" y="84"/>
                      </a:cubicBezTo>
                      <a:cubicBezTo>
                        <a:pt x="42" y="85"/>
                        <a:pt x="42" y="85"/>
                        <a:pt x="42" y="85"/>
                      </a:cubicBezTo>
                      <a:cubicBezTo>
                        <a:pt x="42" y="85"/>
                        <a:pt x="42" y="85"/>
                        <a:pt x="43" y="85"/>
                      </a:cubicBezTo>
                      <a:lnTo>
                        <a:pt x="42" y="85"/>
                      </a:lnTo>
                      <a:close/>
                      <a:moveTo>
                        <a:pt x="43" y="80"/>
                      </a:moveTo>
                      <a:cubicBezTo>
                        <a:pt x="43" y="79"/>
                        <a:pt x="43" y="80"/>
                        <a:pt x="43" y="80"/>
                      </a:cubicBezTo>
                      <a:cubicBezTo>
                        <a:pt x="43" y="80"/>
                        <a:pt x="43" y="80"/>
                        <a:pt x="42" y="80"/>
                      </a:cubicBezTo>
                      <a:cubicBezTo>
                        <a:pt x="42" y="79"/>
                        <a:pt x="43" y="79"/>
                        <a:pt x="43" y="80"/>
                      </a:cubicBezTo>
                      <a:close/>
                      <a:moveTo>
                        <a:pt x="53" y="83"/>
                      </a:moveTo>
                      <a:cubicBezTo>
                        <a:pt x="53" y="83"/>
                        <a:pt x="53" y="84"/>
                        <a:pt x="53" y="84"/>
                      </a:cubicBezTo>
                      <a:cubicBezTo>
                        <a:pt x="53" y="84"/>
                        <a:pt x="53" y="84"/>
                        <a:pt x="53" y="84"/>
                      </a:cubicBezTo>
                      <a:cubicBezTo>
                        <a:pt x="52" y="84"/>
                        <a:pt x="53" y="84"/>
                        <a:pt x="52" y="84"/>
                      </a:cubicBezTo>
                      <a:cubicBezTo>
                        <a:pt x="52" y="83"/>
                        <a:pt x="53" y="83"/>
                        <a:pt x="53" y="83"/>
                      </a:cubicBezTo>
                      <a:close/>
                      <a:moveTo>
                        <a:pt x="46" y="75"/>
                      </a:moveTo>
                      <a:cubicBezTo>
                        <a:pt x="47" y="75"/>
                        <a:pt x="46" y="76"/>
                        <a:pt x="46" y="76"/>
                      </a:cubicBezTo>
                      <a:cubicBezTo>
                        <a:pt x="46" y="76"/>
                        <a:pt x="46" y="76"/>
                        <a:pt x="46" y="77"/>
                      </a:cubicBezTo>
                      <a:cubicBezTo>
                        <a:pt x="46" y="77"/>
                        <a:pt x="46" y="76"/>
                        <a:pt x="46" y="76"/>
                      </a:cubicBezTo>
                      <a:cubicBezTo>
                        <a:pt x="47" y="77"/>
                        <a:pt x="47" y="77"/>
                        <a:pt x="47" y="77"/>
                      </a:cubicBezTo>
                      <a:cubicBezTo>
                        <a:pt x="47" y="77"/>
                        <a:pt x="46" y="77"/>
                        <a:pt x="46" y="77"/>
                      </a:cubicBezTo>
                      <a:cubicBezTo>
                        <a:pt x="46" y="77"/>
                        <a:pt x="46" y="77"/>
                        <a:pt x="46" y="77"/>
                      </a:cubicBezTo>
                      <a:cubicBezTo>
                        <a:pt x="46" y="77"/>
                        <a:pt x="46" y="77"/>
                        <a:pt x="46" y="77"/>
                      </a:cubicBezTo>
                      <a:cubicBezTo>
                        <a:pt x="46" y="77"/>
                        <a:pt x="46" y="77"/>
                        <a:pt x="46" y="77"/>
                      </a:cubicBezTo>
                      <a:cubicBezTo>
                        <a:pt x="47" y="78"/>
                        <a:pt x="46" y="78"/>
                        <a:pt x="46" y="78"/>
                      </a:cubicBezTo>
                      <a:cubicBezTo>
                        <a:pt x="46" y="77"/>
                        <a:pt x="46" y="77"/>
                        <a:pt x="45" y="77"/>
                      </a:cubicBezTo>
                      <a:cubicBezTo>
                        <a:pt x="46" y="77"/>
                        <a:pt x="45" y="77"/>
                        <a:pt x="46" y="76"/>
                      </a:cubicBezTo>
                      <a:cubicBezTo>
                        <a:pt x="46" y="76"/>
                        <a:pt x="45" y="76"/>
                        <a:pt x="46" y="76"/>
                      </a:cubicBezTo>
                      <a:cubicBezTo>
                        <a:pt x="45" y="76"/>
                        <a:pt x="45" y="76"/>
                        <a:pt x="45" y="76"/>
                      </a:cubicBezTo>
                      <a:cubicBezTo>
                        <a:pt x="45" y="76"/>
                        <a:pt x="45" y="76"/>
                        <a:pt x="45" y="76"/>
                      </a:cubicBezTo>
                      <a:cubicBezTo>
                        <a:pt x="45" y="75"/>
                        <a:pt x="45" y="75"/>
                        <a:pt x="45" y="75"/>
                      </a:cubicBezTo>
                      <a:cubicBezTo>
                        <a:pt x="45" y="75"/>
                        <a:pt x="45" y="75"/>
                        <a:pt x="45" y="75"/>
                      </a:cubicBezTo>
                      <a:cubicBezTo>
                        <a:pt x="46" y="75"/>
                        <a:pt x="46" y="75"/>
                        <a:pt x="46" y="75"/>
                      </a:cubicBezTo>
                      <a:cubicBezTo>
                        <a:pt x="46" y="75"/>
                        <a:pt x="46" y="75"/>
                        <a:pt x="46" y="75"/>
                      </a:cubicBezTo>
                      <a:close/>
                      <a:moveTo>
                        <a:pt x="47" y="75"/>
                      </a:moveTo>
                      <a:cubicBezTo>
                        <a:pt x="47" y="75"/>
                        <a:pt x="47" y="75"/>
                        <a:pt x="48" y="75"/>
                      </a:cubicBezTo>
                      <a:cubicBezTo>
                        <a:pt x="48" y="75"/>
                        <a:pt x="48" y="75"/>
                        <a:pt x="48" y="75"/>
                      </a:cubicBezTo>
                      <a:cubicBezTo>
                        <a:pt x="48" y="75"/>
                        <a:pt x="48" y="75"/>
                        <a:pt x="48" y="75"/>
                      </a:cubicBezTo>
                      <a:cubicBezTo>
                        <a:pt x="48" y="75"/>
                        <a:pt x="48" y="75"/>
                        <a:pt x="48" y="75"/>
                      </a:cubicBezTo>
                      <a:cubicBezTo>
                        <a:pt x="48" y="75"/>
                        <a:pt x="47" y="75"/>
                        <a:pt x="47" y="75"/>
                      </a:cubicBezTo>
                      <a:cubicBezTo>
                        <a:pt x="47" y="75"/>
                        <a:pt x="47" y="75"/>
                        <a:pt x="47" y="75"/>
                      </a:cubicBezTo>
                      <a:cubicBezTo>
                        <a:pt x="47" y="75"/>
                        <a:pt x="47" y="75"/>
                        <a:pt x="47" y="75"/>
                      </a:cubicBezTo>
                      <a:close/>
                      <a:moveTo>
                        <a:pt x="52" y="74"/>
                      </a:move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5"/>
                        <a:pt x="51" y="74"/>
                        <a:pt x="51" y="75"/>
                      </a:cubicBezTo>
                      <a:cubicBezTo>
                        <a:pt x="51" y="74"/>
                        <a:pt x="51" y="75"/>
                        <a:pt x="50" y="75"/>
                      </a:cubicBezTo>
                      <a:cubicBezTo>
                        <a:pt x="50" y="75"/>
                        <a:pt x="50" y="75"/>
                        <a:pt x="50" y="75"/>
                      </a:cubicBezTo>
                      <a:cubicBezTo>
                        <a:pt x="50" y="75"/>
                        <a:pt x="51" y="75"/>
                        <a:pt x="51" y="75"/>
                      </a:cubicBezTo>
                      <a:cubicBezTo>
                        <a:pt x="51" y="75"/>
                        <a:pt x="50" y="75"/>
                        <a:pt x="50" y="75"/>
                      </a:cubicBezTo>
                      <a:cubicBezTo>
                        <a:pt x="50" y="75"/>
                        <a:pt x="50" y="75"/>
                        <a:pt x="50" y="74"/>
                      </a:cubicBezTo>
                      <a:cubicBezTo>
                        <a:pt x="50" y="75"/>
                        <a:pt x="50" y="74"/>
                        <a:pt x="51" y="74"/>
                      </a:cubicBezTo>
                      <a:cubicBezTo>
                        <a:pt x="51" y="74"/>
                        <a:pt x="51" y="74"/>
                        <a:pt x="52" y="74"/>
                      </a:cubicBezTo>
                      <a:close/>
                      <a:moveTo>
                        <a:pt x="58" y="77"/>
                      </a:moveTo>
                      <a:cubicBezTo>
                        <a:pt x="58" y="78"/>
                        <a:pt x="58" y="78"/>
                        <a:pt x="57" y="78"/>
                      </a:cubicBezTo>
                      <a:cubicBezTo>
                        <a:pt x="57" y="78"/>
                        <a:pt x="57" y="78"/>
                        <a:pt x="57" y="78"/>
                      </a:cubicBezTo>
                      <a:cubicBezTo>
                        <a:pt x="57" y="78"/>
                        <a:pt x="57" y="77"/>
                        <a:pt x="57" y="77"/>
                      </a:cubicBezTo>
                      <a:cubicBezTo>
                        <a:pt x="57" y="77"/>
                        <a:pt x="57" y="78"/>
                        <a:pt x="57" y="78"/>
                      </a:cubicBezTo>
                      <a:cubicBezTo>
                        <a:pt x="58" y="77"/>
                        <a:pt x="58" y="77"/>
                        <a:pt x="58" y="77"/>
                      </a:cubicBezTo>
                      <a:cubicBezTo>
                        <a:pt x="58" y="77"/>
                        <a:pt x="58" y="77"/>
                        <a:pt x="58" y="77"/>
                      </a:cubicBezTo>
                      <a:close/>
                      <a:moveTo>
                        <a:pt x="48" y="70"/>
                      </a:moveTo>
                      <a:cubicBezTo>
                        <a:pt x="49" y="70"/>
                        <a:pt x="49" y="70"/>
                        <a:pt x="49" y="70"/>
                      </a:cubicBezTo>
                      <a:cubicBezTo>
                        <a:pt x="49" y="70"/>
                        <a:pt x="49" y="70"/>
                        <a:pt x="49" y="70"/>
                      </a:cubicBezTo>
                      <a:cubicBezTo>
                        <a:pt x="49" y="70"/>
                        <a:pt x="49" y="70"/>
                        <a:pt x="49" y="70"/>
                      </a:cubicBezTo>
                      <a:cubicBezTo>
                        <a:pt x="48" y="70"/>
                        <a:pt x="48" y="70"/>
                        <a:pt x="48" y="70"/>
                      </a:cubicBezTo>
                      <a:close/>
                      <a:moveTo>
                        <a:pt x="56" y="53"/>
                      </a:moveTo>
                      <a:cubicBezTo>
                        <a:pt x="55" y="54"/>
                        <a:pt x="55" y="54"/>
                        <a:pt x="55" y="54"/>
                      </a:cubicBezTo>
                      <a:cubicBezTo>
                        <a:pt x="55" y="54"/>
                        <a:pt x="55" y="54"/>
                        <a:pt x="55" y="54"/>
                      </a:cubicBezTo>
                      <a:cubicBezTo>
                        <a:pt x="55" y="54"/>
                        <a:pt x="55" y="54"/>
                        <a:pt x="55" y="54"/>
                      </a:cubicBezTo>
                      <a:cubicBezTo>
                        <a:pt x="55" y="54"/>
                        <a:pt x="55" y="54"/>
                        <a:pt x="55" y="54"/>
                      </a:cubicBezTo>
                      <a:cubicBezTo>
                        <a:pt x="54" y="53"/>
                        <a:pt x="55" y="54"/>
                        <a:pt x="54" y="54"/>
                      </a:cubicBezTo>
                      <a:cubicBezTo>
                        <a:pt x="54" y="53"/>
                        <a:pt x="55" y="53"/>
                        <a:pt x="55" y="53"/>
                      </a:cubicBezTo>
                      <a:cubicBezTo>
                        <a:pt x="55" y="53"/>
                        <a:pt x="55" y="53"/>
                        <a:pt x="55" y="53"/>
                      </a:cubicBezTo>
                      <a:cubicBezTo>
                        <a:pt x="55" y="54"/>
                        <a:pt x="55" y="53"/>
                        <a:pt x="55" y="53"/>
                      </a:cubicBezTo>
                      <a:cubicBezTo>
                        <a:pt x="55" y="53"/>
                        <a:pt x="55" y="53"/>
                        <a:pt x="55" y="53"/>
                      </a:cubicBezTo>
                      <a:cubicBezTo>
                        <a:pt x="55" y="53"/>
                        <a:pt x="55" y="53"/>
                        <a:pt x="55" y="53"/>
                      </a:cubicBezTo>
                      <a:cubicBezTo>
                        <a:pt x="55" y="53"/>
                        <a:pt x="55" y="53"/>
                        <a:pt x="55" y="53"/>
                      </a:cubicBezTo>
                      <a:cubicBezTo>
                        <a:pt x="55" y="53"/>
                        <a:pt x="55" y="53"/>
                        <a:pt x="56" y="53"/>
                      </a:cubicBezTo>
                      <a:close/>
                      <a:moveTo>
                        <a:pt x="55" y="46"/>
                      </a:moveTo>
                      <a:cubicBezTo>
                        <a:pt x="55" y="47"/>
                        <a:pt x="55" y="47"/>
                        <a:pt x="55" y="47"/>
                      </a:cubicBezTo>
                      <a:cubicBezTo>
                        <a:pt x="55" y="47"/>
                        <a:pt x="54" y="47"/>
                        <a:pt x="54" y="47"/>
                      </a:cubicBezTo>
                      <a:cubicBezTo>
                        <a:pt x="54" y="47"/>
                        <a:pt x="54" y="47"/>
                        <a:pt x="54" y="46"/>
                      </a:cubicBezTo>
                      <a:cubicBezTo>
                        <a:pt x="54" y="46"/>
                        <a:pt x="54" y="46"/>
                        <a:pt x="54" y="46"/>
                      </a:cubicBezTo>
                      <a:cubicBezTo>
                        <a:pt x="53" y="46"/>
                        <a:pt x="54" y="46"/>
                        <a:pt x="54" y="46"/>
                      </a:cubicBezTo>
                      <a:cubicBezTo>
                        <a:pt x="54" y="46"/>
                        <a:pt x="54" y="46"/>
                        <a:pt x="54" y="46"/>
                      </a:cubicBezTo>
                      <a:cubicBezTo>
                        <a:pt x="53" y="46"/>
                        <a:pt x="54" y="46"/>
                        <a:pt x="54" y="46"/>
                      </a:cubicBezTo>
                      <a:cubicBezTo>
                        <a:pt x="55" y="46"/>
                        <a:pt x="54" y="46"/>
                        <a:pt x="54" y="46"/>
                      </a:cubicBezTo>
                      <a:cubicBezTo>
                        <a:pt x="54" y="46"/>
                        <a:pt x="55" y="46"/>
                        <a:pt x="5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2" name="Freeform 83">
                  <a:extLst>
                    <a:ext uri="{FF2B5EF4-FFF2-40B4-BE49-F238E27FC236}">
                      <a16:creationId xmlns:a16="http://schemas.microsoft.com/office/drawing/2014/main" xmlns="" id="{A787A97A-D555-4E24-BB3E-00709BE3002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144433" y="4883289"/>
                  <a:ext cx="149225" cy="401638"/>
                </a:xfrm>
                <a:custGeom>
                  <a:avLst/>
                  <a:gdLst>
                    <a:gd name="T0" fmla="*/ 20 w 47"/>
                    <a:gd name="T1" fmla="*/ 28 h 126"/>
                    <a:gd name="T2" fmla="*/ 24 w 47"/>
                    <a:gd name="T3" fmla="*/ 33 h 126"/>
                    <a:gd name="T4" fmla="*/ 20 w 47"/>
                    <a:gd name="T5" fmla="*/ 36 h 126"/>
                    <a:gd name="T6" fmla="*/ 18 w 47"/>
                    <a:gd name="T7" fmla="*/ 38 h 126"/>
                    <a:gd name="T8" fmla="*/ 15 w 47"/>
                    <a:gd name="T9" fmla="*/ 42 h 126"/>
                    <a:gd name="T10" fmla="*/ 30 w 47"/>
                    <a:gd name="T11" fmla="*/ 50 h 126"/>
                    <a:gd name="T12" fmla="*/ 28 w 47"/>
                    <a:gd name="T13" fmla="*/ 55 h 126"/>
                    <a:gd name="T14" fmla="*/ 14 w 47"/>
                    <a:gd name="T15" fmla="*/ 54 h 126"/>
                    <a:gd name="T16" fmla="*/ 21 w 47"/>
                    <a:gd name="T17" fmla="*/ 58 h 126"/>
                    <a:gd name="T18" fmla="*/ 13 w 47"/>
                    <a:gd name="T19" fmla="*/ 61 h 126"/>
                    <a:gd name="T20" fmla="*/ 12 w 47"/>
                    <a:gd name="T21" fmla="*/ 67 h 126"/>
                    <a:gd name="T22" fmla="*/ 14 w 47"/>
                    <a:gd name="T23" fmla="*/ 72 h 126"/>
                    <a:gd name="T24" fmla="*/ 24 w 47"/>
                    <a:gd name="T25" fmla="*/ 79 h 126"/>
                    <a:gd name="T26" fmla="*/ 15 w 47"/>
                    <a:gd name="T27" fmla="*/ 80 h 126"/>
                    <a:gd name="T28" fmla="*/ 20 w 47"/>
                    <a:gd name="T29" fmla="*/ 88 h 126"/>
                    <a:gd name="T30" fmla="*/ 15 w 47"/>
                    <a:gd name="T31" fmla="*/ 112 h 126"/>
                    <a:gd name="T32" fmla="*/ 13 w 47"/>
                    <a:gd name="T33" fmla="*/ 124 h 126"/>
                    <a:gd name="T34" fmla="*/ 35 w 47"/>
                    <a:gd name="T35" fmla="*/ 35 h 126"/>
                    <a:gd name="T36" fmla="*/ 30 w 47"/>
                    <a:gd name="T37" fmla="*/ 39 h 126"/>
                    <a:gd name="T38" fmla="*/ 30 w 47"/>
                    <a:gd name="T39" fmla="*/ 34 h 126"/>
                    <a:gd name="T40" fmla="*/ 27 w 47"/>
                    <a:gd name="T41" fmla="*/ 37 h 126"/>
                    <a:gd name="T42" fmla="*/ 28 w 47"/>
                    <a:gd name="T43" fmla="*/ 28 h 126"/>
                    <a:gd name="T44" fmla="*/ 21 w 47"/>
                    <a:gd name="T45" fmla="*/ 25 h 126"/>
                    <a:gd name="T46" fmla="*/ 18 w 47"/>
                    <a:gd name="T47" fmla="*/ 15 h 126"/>
                    <a:gd name="T48" fmla="*/ 21 w 47"/>
                    <a:gd name="T49" fmla="*/ 18 h 126"/>
                    <a:gd name="T50" fmla="*/ 23 w 47"/>
                    <a:gd name="T51" fmla="*/ 29 h 126"/>
                    <a:gd name="T52" fmla="*/ 27 w 47"/>
                    <a:gd name="T53" fmla="*/ 38 h 126"/>
                    <a:gd name="T54" fmla="*/ 33 w 47"/>
                    <a:gd name="T55" fmla="*/ 30 h 126"/>
                    <a:gd name="T56" fmla="*/ 36 w 47"/>
                    <a:gd name="T57" fmla="*/ 31 h 126"/>
                    <a:gd name="T58" fmla="*/ 20 w 47"/>
                    <a:gd name="T59" fmla="*/ 30 h 126"/>
                    <a:gd name="T60" fmla="*/ 22 w 47"/>
                    <a:gd name="T61" fmla="*/ 34 h 126"/>
                    <a:gd name="T62" fmla="*/ 30 w 47"/>
                    <a:gd name="T63" fmla="*/ 46 h 126"/>
                    <a:gd name="T64" fmla="*/ 29 w 47"/>
                    <a:gd name="T65" fmla="*/ 51 h 126"/>
                    <a:gd name="T66" fmla="*/ 26 w 47"/>
                    <a:gd name="T67" fmla="*/ 52 h 126"/>
                    <a:gd name="T68" fmla="*/ 25 w 47"/>
                    <a:gd name="T69" fmla="*/ 48 h 126"/>
                    <a:gd name="T70" fmla="*/ 26 w 47"/>
                    <a:gd name="T71" fmla="*/ 50 h 126"/>
                    <a:gd name="T72" fmla="*/ 14 w 47"/>
                    <a:gd name="T73" fmla="*/ 49 h 126"/>
                    <a:gd name="T74" fmla="*/ 18 w 47"/>
                    <a:gd name="T75" fmla="*/ 76 h 126"/>
                    <a:gd name="T76" fmla="*/ 19 w 47"/>
                    <a:gd name="T77" fmla="*/ 70 h 126"/>
                    <a:gd name="T78" fmla="*/ 16 w 47"/>
                    <a:gd name="T79" fmla="*/ 70 h 126"/>
                    <a:gd name="T80" fmla="*/ 19 w 47"/>
                    <a:gd name="T81" fmla="*/ 65 h 126"/>
                    <a:gd name="T82" fmla="*/ 24 w 47"/>
                    <a:gd name="T83" fmla="*/ 58 h 126"/>
                    <a:gd name="T84" fmla="*/ 31 w 47"/>
                    <a:gd name="T85" fmla="*/ 56 h 126"/>
                    <a:gd name="T86" fmla="*/ 26 w 47"/>
                    <a:gd name="T87" fmla="*/ 66 h 126"/>
                    <a:gd name="T88" fmla="*/ 25 w 47"/>
                    <a:gd name="T89" fmla="*/ 76 h 126"/>
                    <a:gd name="T90" fmla="*/ 19 w 47"/>
                    <a:gd name="T91" fmla="*/ 73 h 126"/>
                    <a:gd name="T92" fmla="*/ 26 w 47"/>
                    <a:gd name="T93" fmla="*/ 57 h 126"/>
                    <a:gd name="T94" fmla="*/ 20 w 47"/>
                    <a:gd name="T95" fmla="*/ 65 h 126"/>
                    <a:gd name="T96" fmla="*/ 22 w 47"/>
                    <a:gd name="T97" fmla="*/ 68 h 126"/>
                    <a:gd name="T98" fmla="*/ 24 w 47"/>
                    <a:gd name="T99" fmla="*/ 77 h 126"/>
                    <a:gd name="T100" fmla="*/ 23 w 47"/>
                    <a:gd name="T101" fmla="*/ 68 h 126"/>
                    <a:gd name="T102" fmla="*/ 24 w 47"/>
                    <a:gd name="T103" fmla="*/ 59 h 126"/>
                    <a:gd name="T104" fmla="*/ 20 w 47"/>
                    <a:gd name="T105" fmla="*/ 70 h 126"/>
                    <a:gd name="T106" fmla="*/ 23 w 47"/>
                    <a:gd name="T107" fmla="*/ 54 h 126"/>
                    <a:gd name="T108" fmla="*/ 26 w 47"/>
                    <a:gd name="T109" fmla="*/ 56 h 126"/>
                    <a:gd name="T110" fmla="*/ 12 w 47"/>
                    <a:gd name="T111" fmla="*/ 55 h 126"/>
                    <a:gd name="T112" fmla="*/ 26 w 47"/>
                    <a:gd name="T113" fmla="*/ 61 h 126"/>
                    <a:gd name="T114" fmla="*/ 11 w 47"/>
                    <a:gd name="T115" fmla="*/ 62 h 126"/>
                    <a:gd name="T116" fmla="*/ 21 w 47"/>
                    <a:gd name="T117" fmla="*/ 79 h 126"/>
                    <a:gd name="T118" fmla="*/ 24 w 47"/>
                    <a:gd name="T119" fmla="*/ 79 h 126"/>
                    <a:gd name="T120" fmla="*/ 23 w 47"/>
                    <a:gd name="T121" fmla="*/ 89 h 126"/>
                    <a:gd name="T122" fmla="*/ 17 w 47"/>
                    <a:gd name="T123" fmla="*/ 115 h 126"/>
                    <a:gd name="T124" fmla="*/ 12 w 47"/>
                    <a:gd name="T125" fmla="*/ 53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47" h="126">
                      <a:moveTo>
                        <a:pt x="35" y="0"/>
                      </a:moveTo>
                      <a:cubicBezTo>
                        <a:pt x="35" y="0"/>
                        <a:pt x="35" y="0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1"/>
                        <a:pt x="35" y="1"/>
                        <a:pt x="35" y="0"/>
                      </a:cubicBezTo>
                      <a:close/>
                      <a:moveTo>
                        <a:pt x="19" y="13"/>
                      </a:move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20" y="13"/>
                        <a:pt x="20" y="13"/>
                        <a:pt x="20" y="13"/>
                      </a:cubicBezTo>
                      <a:cubicBezTo>
                        <a:pt x="20" y="13"/>
                        <a:pt x="19" y="13"/>
                        <a:pt x="19" y="13"/>
                      </a:cubicBezTo>
                      <a:close/>
                      <a:moveTo>
                        <a:pt x="19" y="13"/>
                      </a:move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lose/>
                      <a:moveTo>
                        <a:pt x="19" y="13"/>
                      </a:moveTo>
                      <a:cubicBezTo>
                        <a:pt x="18" y="13"/>
                        <a:pt x="19" y="13"/>
                        <a:pt x="19" y="13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4"/>
                        <a:pt x="19" y="13"/>
                        <a:pt x="19" y="13"/>
                      </a:cubicBezTo>
                      <a:close/>
                      <a:moveTo>
                        <a:pt x="18" y="14"/>
                      </a:moveTo>
                      <a:cubicBezTo>
                        <a:pt x="18" y="14"/>
                        <a:pt x="18" y="14"/>
                        <a:pt x="19" y="14"/>
                      </a:cubicBezTo>
                      <a:cubicBezTo>
                        <a:pt x="18" y="14"/>
                        <a:pt x="19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lose/>
                      <a:moveTo>
                        <a:pt x="17" y="15"/>
                      </a:moveTo>
                      <a:cubicBezTo>
                        <a:pt x="18" y="15"/>
                        <a:pt x="18" y="15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lose/>
                      <a:moveTo>
                        <a:pt x="17" y="15"/>
                      </a:move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lose/>
                      <a:moveTo>
                        <a:pt x="19" y="17"/>
                      </a:moveTo>
                      <a:cubicBezTo>
                        <a:pt x="18" y="17"/>
                        <a:pt x="19" y="17"/>
                        <a:pt x="19" y="16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lose/>
                      <a:moveTo>
                        <a:pt x="20" y="21"/>
                      </a:move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0"/>
                        <a:pt x="20" y="20"/>
                        <a:pt x="20" y="19"/>
                      </a:cubicBezTo>
                      <a:cubicBezTo>
                        <a:pt x="20" y="20"/>
                        <a:pt x="20" y="20"/>
                        <a:pt x="21" y="20"/>
                      </a:cubicBezTo>
                      <a:cubicBezTo>
                        <a:pt x="20" y="20"/>
                        <a:pt x="20" y="20"/>
                        <a:pt x="20" y="21"/>
                      </a:cubicBezTo>
                      <a:close/>
                      <a:moveTo>
                        <a:pt x="19" y="20"/>
                      </a:move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8" y="20"/>
                        <a:pt x="18" y="20"/>
                        <a:pt x="19" y="20"/>
                      </a:cubicBezTo>
                      <a:close/>
                      <a:moveTo>
                        <a:pt x="19" y="21"/>
                      </a:moveTo>
                      <a:cubicBezTo>
                        <a:pt x="18" y="21"/>
                        <a:pt x="19" y="22"/>
                        <a:pt x="18" y="22"/>
                      </a:cubicBezTo>
                      <a:cubicBezTo>
                        <a:pt x="18" y="21"/>
                        <a:pt x="19" y="21"/>
                        <a:pt x="18" y="21"/>
                      </a:cubicBezTo>
                      <a:cubicBezTo>
                        <a:pt x="18" y="21"/>
                        <a:pt x="18" y="21"/>
                        <a:pt x="19" y="21"/>
                      </a:cubicBezTo>
                      <a:close/>
                      <a:moveTo>
                        <a:pt x="18" y="23"/>
                      </a:moveTo>
                      <a:cubicBezTo>
                        <a:pt x="18" y="23"/>
                        <a:pt x="18" y="23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2"/>
                        <a:pt x="18" y="22"/>
                        <a:pt x="18" y="23"/>
                      </a:cubicBezTo>
                      <a:close/>
                      <a:moveTo>
                        <a:pt x="16" y="22"/>
                      </a:moveTo>
                      <a:cubicBezTo>
                        <a:pt x="16" y="22"/>
                        <a:pt x="17" y="22"/>
                        <a:pt x="17" y="22"/>
                      </a:cubicBezTo>
                      <a:cubicBezTo>
                        <a:pt x="17" y="22"/>
                        <a:pt x="16" y="22"/>
                        <a:pt x="16" y="22"/>
                      </a:cubicBezTo>
                      <a:close/>
                      <a:moveTo>
                        <a:pt x="16" y="23"/>
                      </a:moveTo>
                      <a:cubicBezTo>
                        <a:pt x="16" y="23"/>
                        <a:pt x="16" y="22"/>
                        <a:pt x="16" y="22"/>
                      </a:cubicBezTo>
                      <a:cubicBezTo>
                        <a:pt x="16" y="22"/>
                        <a:pt x="16" y="23"/>
                        <a:pt x="16" y="23"/>
                      </a:cubicBezTo>
                      <a:close/>
                      <a:moveTo>
                        <a:pt x="26" y="28"/>
                      </a:move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lose/>
                      <a:moveTo>
                        <a:pt x="19" y="25"/>
                      </a:moveTo>
                      <a:cubicBezTo>
                        <a:pt x="20" y="25"/>
                        <a:pt x="19" y="25"/>
                        <a:pt x="20" y="25"/>
                      </a:cubicBezTo>
                      <a:cubicBezTo>
                        <a:pt x="20" y="25"/>
                        <a:pt x="20" y="25"/>
                        <a:pt x="20" y="26"/>
                      </a:cubicBezTo>
                      <a:cubicBezTo>
                        <a:pt x="20" y="25"/>
                        <a:pt x="20" y="25"/>
                        <a:pt x="19" y="25"/>
                      </a:cubicBezTo>
                      <a:close/>
                      <a:moveTo>
                        <a:pt x="24" y="27"/>
                      </a:moveTo>
                      <a:cubicBezTo>
                        <a:pt x="25" y="27"/>
                        <a:pt x="25" y="27"/>
                        <a:pt x="25" y="27"/>
                      </a:cubicBezTo>
                      <a:cubicBezTo>
                        <a:pt x="25" y="27"/>
                        <a:pt x="25" y="27"/>
                        <a:pt x="25" y="28"/>
                      </a:cubicBezTo>
                      <a:cubicBezTo>
                        <a:pt x="25" y="27"/>
                        <a:pt x="24" y="27"/>
                        <a:pt x="24" y="27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lose/>
                      <a:moveTo>
                        <a:pt x="26" y="29"/>
                      </a:moveTo>
                      <a:cubicBezTo>
                        <a:pt x="26" y="29"/>
                        <a:pt x="26" y="29"/>
                        <a:pt x="26" y="29"/>
                      </a:cubicBezTo>
                      <a:cubicBezTo>
                        <a:pt x="26" y="29"/>
                        <a:pt x="26" y="29"/>
                        <a:pt x="26" y="29"/>
                      </a:cubicBezTo>
                      <a:cubicBezTo>
                        <a:pt x="26" y="29"/>
                        <a:pt x="26" y="29"/>
                        <a:pt x="26" y="29"/>
                      </a:cubicBezTo>
                      <a:close/>
                      <a:moveTo>
                        <a:pt x="20" y="27"/>
                      </a:moveTo>
                      <a:cubicBezTo>
                        <a:pt x="21" y="27"/>
                        <a:pt x="20" y="27"/>
                        <a:pt x="21" y="27"/>
                      </a:cubicBezTo>
                      <a:cubicBezTo>
                        <a:pt x="21" y="27"/>
                        <a:pt x="21" y="27"/>
                        <a:pt x="21" y="27"/>
                      </a:cubicBezTo>
                      <a:cubicBezTo>
                        <a:pt x="20" y="27"/>
                        <a:pt x="21" y="28"/>
                        <a:pt x="20" y="28"/>
                      </a:cubicBezTo>
                      <a:cubicBezTo>
                        <a:pt x="21" y="28"/>
                        <a:pt x="20" y="28"/>
                        <a:pt x="20" y="28"/>
                      </a:cubicBezTo>
                      <a:cubicBezTo>
                        <a:pt x="20" y="28"/>
                        <a:pt x="20" y="28"/>
                        <a:pt x="20" y="28"/>
                      </a:cubicBezTo>
                      <a:cubicBezTo>
                        <a:pt x="20" y="28"/>
                        <a:pt x="20" y="27"/>
                        <a:pt x="20" y="27"/>
                      </a:cubicBezTo>
                      <a:close/>
                      <a:moveTo>
                        <a:pt x="27" y="30"/>
                      </a:move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6" y="30"/>
                        <a:pt x="26" y="30"/>
                        <a:pt x="26" y="30"/>
                      </a:cubicBezTo>
                      <a:cubicBezTo>
                        <a:pt x="26" y="30"/>
                        <a:pt x="27" y="30"/>
                        <a:pt x="27" y="30"/>
                      </a:cubicBezTo>
                      <a:close/>
                      <a:moveTo>
                        <a:pt x="19" y="27"/>
                      </a:move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lose/>
                      <a:moveTo>
                        <a:pt x="25" y="30"/>
                      </a:move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ubicBezTo>
                        <a:pt x="25" y="30"/>
                        <a:pt x="25" y="30"/>
                        <a:pt x="25" y="30"/>
                      </a:cubicBezTo>
                      <a:close/>
                      <a:moveTo>
                        <a:pt x="20" y="28"/>
                      </a:moveTo>
                      <a:cubicBezTo>
                        <a:pt x="20" y="28"/>
                        <a:pt x="19" y="27"/>
                        <a:pt x="20" y="27"/>
                      </a:cubicBezTo>
                      <a:cubicBezTo>
                        <a:pt x="20" y="27"/>
                        <a:pt x="20" y="28"/>
                        <a:pt x="20" y="28"/>
                      </a:cubicBezTo>
                      <a:close/>
                      <a:moveTo>
                        <a:pt x="35" y="34"/>
                      </a:move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5" y="34"/>
                        <a:pt x="35" y="34"/>
                        <a:pt x="35" y="35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4"/>
                        <a:pt x="36" y="34"/>
                        <a:pt x="35" y="34"/>
                      </a:cubicBezTo>
                      <a:close/>
                      <a:moveTo>
                        <a:pt x="25" y="30"/>
                      </a:moveTo>
                      <a:cubicBezTo>
                        <a:pt x="25" y="30"/>
                        <a:pt x="25" y="31"/>
                        <a:pt x="25" y="31"/>
                      </a:cubicBezTo>
                      <a:cubicBezTo>
                        <a:pt x="25" y="31"/>
                        <a:pt x="25" y="30"/>
                        <a:pt x="25" y="30"/>
                      </a:cubicBezTo>
                      <a:close/>
                      <a:moveTo>
                        <a:pt x="19" y="28"/>
                      </a:moveTo>
                      <a:cubicBezTo>
                        <a:pt x="19" y="28"/>
                        <a:pt x="18" y="28"/>
                        <a:pt x="19" y="28"/>
                      </a:cubicBezTo>
                      <a:cubicBezTo>
                        <a:pt x="19" y="28"/>
                        <a:pt x="19" y="28"/>
                        <a:pt x="19" y="28"/>
                      </a:cubicBezTo>
                      <a:close/>
                      <a:moveTo>
                        <a:pt x="15" y="26"/>
                      </a:move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5" y="26"/>
                        <a:pt x="15" y="26"/>
                        <a:pt x="14" y="26"/>
                      </a:cubicBezTo>
                      <a:cubicBezTo>
                        <a:pt x="14" y="26"/>
                        <a:pt x="14" y="26"/>
                        <a:pt x="15" y="26"/>
                      </a:cubicBezTo>
                      <a:close/>
                      <a:moveTo>
                        <a:pt x="35" y="35"/>
                      </a:move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5"/>
                        <a:pt x="35" y="35"/>
                        <a:pt x="35" y="34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lose/>
                      <a:moveTo>
                        <a:pt x="27" y="31"/>
                      </a:moveTo>
                      <a:cubicBezTo>
                        <a:pt x="27" y="31"/>
                        <a:pt x="27" y="31"/>
                        <a:pt x="27" y="32"/>
                      </a:cubicBez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27" y="31"/>
                        <a:pt x="27" y="31"/>
                        <a:pt x="27" y="31"/>
                      </a:cubicBezTo>
                      <a:close/>
                      <a:moveTo>
                        <a:pt x="21" y="29"/>
                      </a:move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lose/>
                      <a:moveTo>
                        <a:pt x="25" y="31"/>
                      </a:moveTo>
                      <a:cubicBezTo>
                        <a:pt x="25" y="32"/>
                        <a:pt x="25" y="31"/>
                        <a:pt x="25" y="31"/>
                      </a:cubicBezTo>
                      <a:cubicBezTo>
                        <a:pt x="26" y="31"/>
                        <a:pt x="25" y="31"/>
                        <a:pt x="25" y="32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2"/>
                        <a:pt x="25" y="31"/>
                        <a:pt x="25" y="31"/>
                      </a:cubicBezTo>
                      <a:close/>
                      <a:moveTo>
                        <a:pt x="18" y="29"/>
                      </a:move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lose/>
                      <a:moveTo>
                        <a:pt x="22" y="30"/>
                      </a:moveTo>
                      <a:cubicBezTo>
                        <a:pt x="22" y="30"/>
                        <a:pt x="22" y="30"/>
                        <a:pt x="22" y="30"/>
                      </a:cubicBezTo>
                      <a:cubicBezTo>
                        <a:pt x="22" y="30"/>
                        <a:pt x="22" y="30"/>
                        <a:pt x="22" y="30"/>
                      </a:cubicBezTo>
                      <a:cubicBezTo>
                        <a:pt x="22" y="30"/>
                        <a:pt x="22" y="30"/>
                        <a:pt x="22" y="30"/>
                      </a:cubicBezTo>
                      <a:cubicBezTo>
                        <a:pt x="22" y="30"/>
                        <a:pt x="22" y="30"/>
                        <a:pt x="22" y="30"/>
                      </a:cubicBezTo>
                      <a:close/>
                      <a:moveTo>
                        <a:pt x="22" y="30"/>
                      </a:moveTo>
                      <a:cubicBezTo>
                        <a:pt x="22" y="30"/>
                        <a:pt x="22" y="31"/>
                        <a:pt x="22" y="31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ubicBezTo>
                        <a:pt x="21" y="30"/>
                        <a:pt x="21" y="30"/>
                        <a:pt x="22" y="30"/>
                      </a:cubicBezTo>
                      <a:close/>
                      <a:moveTo>
                        <a:pt x="26" y="33"/>
                      </a:moveTo>
                      <a:cubicBezTo>
                        <a:pt x="26" y="33"/>
                        <a:pt x="26" y="33"/>
                        <a:pt x="26" y="33"/>
                      </a:cubicBezTo>
                      <a:cubicBezTo>
                        <a:pt x="26" y="33"/>
                        <a:pt x="26" y="32"/>
                        <a:pt x="26" y="32"/>
                      </a:cubicBezTo>
                      <a:cubicBezTo>
                        <a:pt x="26" y="33"/>
                        <a:pt x="26" y="33"/>
                        <a:pt x="26" y="33"/>
                      </a:cubicBezTo>
                      <a:close/>
                      <a:moveTo>
                        <a:pt x="14" y="28"/>
                      </a:moveTo>
                      <a:cubicBezTo>
                        <a:pt x="14" y="29"/>
                        <a:pt x="14" y="29"/>
                        <a:pt x="14" y="29"/>
                      </a:cubicBezTo>
                      <a:cubicBezTo>
                        <a:pt x="13" y="29"/>
                        <a:pt x="14" y="28"/>
                        <a:pt x="13" y="28"/>
                      </a:cubicBezTo>
                      <a:cubicBezTo>
                        <a:pt x="13" y="28"/>
                        <a:pt x="13" y="28"/>
                        <a:pt x="13" y="28"/>
                      </a:cubicBezTo>
                      <a:cubicBezTo>
                        <a:pt x="13" y="28"/>
                        <a:pt x="13" y="28"/>
                        <a:pt x="13" y="28"/>
                      </a:cubicBezTo>
                      <a:cubicBezTo>
                        <a:pt x="13" y="28"/>
                        <a:pt x="13" y="28"/>
                        <a:pt x="13" y="28"/>
                      </a:cubicBezTo>
                      <a:cubicBezTo>
                        <a:pt x="14" y="28"/>
                        <a:pt x="14" y="28"/>
                        <a:pt x="14" y="28"/>
                      </a:cubicBezTo>
                      <a:cubicBezTo>
                        <a:pt x="14" y="28"/>
                        <a:pt x="14" y="28"/>
                        <a:pt x="14" y="28"/>
                      </a:cubicBezTo>
                      <a:close/>
                      <a:moveTo>
                        <a:pt x="26" y="33"/>
                      </a:moveTo>
                      <a:cubicBezTo>
                        <a:pt x="26" y="33"/>
                        <a:pt x="26" y="33"/>
                        <a:pt x="26" y="33"/>
                      </a:cubicBezTo>
                      <a:cubicBezTo>
                        <a:pt x="26" y="33"/>
                        <a:pt x="26" y="33"/>
                        <a:pt x="26" y="33"/>
                      </a:cubicBezTo>
                      <a:cubicBezTo>
                        <a:pt x="26" y="33"/>
                        <a:pt x="26" y="33"/>
                        <a:pt x="26" y="33"/>
                      </a:cubicBezTo>
                      <a:cubicBezTo>
                        <a:pt x="26" y="33"/>
                        <a:pt x="26" y="33"/>
                        <a:pt x="26" y="33"/>
                      </a:cubicBezTo>
                      <a:close/>
                      <a:moveTo>
                        <a:pt x="31" y="35"/>
                      </a:moveTo>
                      <a:cubicBezTo>
                        <a:pt x="32" y="36"/>
                        <a:pt x="31" y="36"/>
                        <a:pt x="31" y="36"/>
                      </a:cubicBezTo>
                      <a:cubicBezTo>
                        <a:pt x="31" y="36"/>
                        <a:pt x="31" y="36"/>
                        <a:pt x="31" y="35"/>
                      </a:cubicBezTo>
                      <a:close/>
                      <a:moveTo>
                        <a:pt x="26" y="34"/>
                      </a:moveTo>
                      <a:cubicBezTo>
                        <a:pt x="26" y="34"/>
                        <a:pt x="26" y="34"/>
                        <a:pt x="26" y="34"/>
                      </a:cubicBezTo>
                      <a:cubicBezTo>
                        <a:pt x="26" y="34"/>
                        <a:pt x="26" y="34"/>
                        <a:pt x="26" y="34"/>
                      </a:cubicBezTo>
                      <a:cubicBezTo>
                        <a:pt x="26" y="34"/>
                        <a:pt x="26" y="34"/>
                        <a:pt x="26" y="34"/>
                      </a:cubicBezTo>
                      <a:cubicBezTo>
                        <a:pt x="26" y="34"/>
                        <a:pt x="26" y="34"/>
                        <a:pt x="26" y="34"/>
                      </a:cubicBezTo>
                      <a:close/>
                      <a:moveTo>
                        <a:pt x="21" y="32"/>
                      </a:moveTo>
                      <a:cubicBezTo>
                        <a:pt x="21" y="32"/>
                        <a:pt x="21" y="32"/>
                        <a:pt x="21" y="32"/>
                      </a:cubicBezTo>
                      <a:cubicBezTo>
                        <a:pt x="21" y="32"/>
                        <a:pt x="21" y="32"/>
                        <a:pt x="21" y="32"/>
                      </a:cubicBezTo>
                      <a:cubicBezTo>
                        <a:pt x="21" y="32"/>
                        <a:pt x="21" y="32"/>
                        <a:pt x="21" y="32"/>
                      </a:cubicBezTo>
                      <a:close/>
                      <a:moveTo>
                        <a:pt x="17" y="30"/>
                      </a:moveTo>
                      <a:cubicBezTo>
                        <a:pt x="17" y="31"/>
                        <a:pt x="17" y="31"/>
                        <a:pt x="17" y="31"/>
                      </a:cubicBezTo>
                      <a:cubicBezTo>
                        <a:pt x="17" y="31"/>
                        <a:pt x="17" y="31"/>
                        <a:pt x="17" y="30"/>
                      </a:cubicBezTo>
                      <a:close/>
                      <a:moveTo>
                        <a:pt x="24" y="34"/>
                      </a:moveTo>
                      <a:cubicBezTo>
                        <a:pt x="24" y="34"/>
                        <a:pt x="24" y="33"/>
                        <a:pt x="24" y="33"/>
                      </a:cubicBezTo>
                      <a:cubicBezTo>
                        <a:pt x="25" y="33"/>
                        <a:pt x="24" y="34"/>
                        <a:pt x="24" y="34"/>
                      </a:cubicBezTo>
                      <a:close/>
                      <a:moveTo>
                        <a:pt x="26" y="34"/>
                      </a:moveTo>
                      <a:cubicBezTo>
                        <a:pt x="26" y="34"/>
                        <a:pt x="26" y="34"/>
                        <a:pt x="26" y="34"/>
                      </a:cubicBezTo>
                      <a:cubicBezTo>
                        <a:pt x="26" y="34"/>
                        <a:pt x="26" y="34"/>
                        <a:pt x="26" y="34"/>
                      </a:cubicBezTo>
                      <a:cubicBezTo>
                        <a:pt x="26" y="34"/>
                        <a:pt x="26" y="34"/>
                        <a:pt x="26" y="34"/>
                      </a:cubicBezTo>
                      <a:close/>
                      <a:moveTo>
                        <a:pt x="23" y="33"/>
                      </a:move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4" y="34"/>
                        <a:pt x="23" y="33"/>
                        <a:pt x="23" y="34"/>
                      </a:cubicBezTo>
                      <a:cubicBezTo>
                        <a:pt x="23" y="33"/>
                        <a:pt x="24" y="33"/>
                        <a:pt x="23" y="33"/>
                      </a:cubicBezTo>
                      <a:close/>
                      <a:moveTo>
                        <a:pt x="28" y="35"/>
                      </a:move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9" y="35"/>
                        <a:pt x="29" y="35"/>
                        <a:pt x="28" y="35"/>
                      </a:cubicBezTo>
                      <a:close/>
                      <a:moveTo>
                        <a:pt x="21" y="33"/>
                      </a:moveTo>
                      <a:cubicBezTo>
                        <a:pt x="21" y="33"/>
                        <a:pt x="21" y="33"/>
                        <a:pt x="21" y="33"/>
                      </a:cubicBezTo>
                      <a:cubicBezTo>
                        <a:pt x="21" y="33"/>
                        <a:pt x="21" y="33"/>
                        <a:pt x="21" y="33"/>
                      </a:cubicBezTo>
                      <a:cubicBezTo>
                        <a:pt x="21" y="33"/>
                        <a:pt x="21" y="33"/>
                        <a:pt x="21" y="33"/>
                      </a:cubicBezTo>
                      <a:close/>
                      <a:moveTo>
                        <a:pt x="25" y="35"/>
                      </a:moveTo>
                      <a:cubicBezTo>
                        <a:pt x="25" y="35"/>
                        <a:pt x="25" y="34"/>
                        <a:pt x="25" y="34"/>
                      </a:cubicBezTo>
                      <a:cubicBezTo>
                        <a:pt x="26" y="34"/>
                        <a:pt x="25" y="35"/>
                        <a:pt x="26" y="35"/>
                      </a:cubicBezTo>
                      <a:cubicBezTo>
                        <a:pt x="26" y="35"/>
                        <a:pt x="25" y="35"/>
                        <a:pt x="25" y="35"/>
                      </a:cubicBezTo>
                      <a:close/>
                      <a:moveTo>
                        <a:pt x="17" y="31"/>
                      </a:moveTo>
                      <a:cubicBezTo>
                        <a:pt x="17" y="31"/>
                        <a:pt x="17" y="31"/>
                        <a:pt x="17" y="31"/>
                      </a:cubicBezTo>
                      <a:cubicBezTo>
                        <a:pt x="17" y="31"/>
                        <a:pt x="17" y="31"/>
                        <a:pt x="17" y="31"/>
                      </a:cubicBezTo>
                      <a:cubicBezTo>
                        <a:pt x="17" y="32"/>
                        <a:pt x="17" y="31"/>
                        <a:pt x="17" y="32"/>
                      </a:cubicBezTo>
                      <a:cubicBezTo>
                        <a:pt x="17" y="32"/>
                        <a:pt x="17" y="32"/>
                        <a:pt x="17" y="32"/>
                      </a:cubicBezTo>
                      <a:cubicBezTo>
                        <a:pt x="16" y="32"/>
                        <a:pt x="17" y="31"/>
                        <a:pt x="17" y="31"/>
                      </a:cubicBezTo>
                      <a:close/>
                      <a:moveTo>
                        <a:pt x="24" y="34"/>
                      </a:moveTo>
                      <a:cubicBezTo>
                        <a:pt x="24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4" y="34"/>
                      </a:cubicBezTo>
                      <a:close/>
                      <a:moveTo>
                        <a:pt x="23" y="35"/>
                      </a:moveTo>
                      <a:cubicBezTo>
                        <a:pt x="24" y="35"/>
                        <a:pt x="24" y="35"/>
                        <a:pt x="23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lose/>
                      <a:moveTo>
                        <a:pt x="14" y="31"/>
                      </a:moveTo>
                      <a:cubicBezTo>
                        <a:pt x="14" y="31"/>
                        <a:pt x="14" y="31"/>
                        <a:pt x="14" y="31"/>
                      </a:cubicBezTo>
                      <a:cubicBezTo>
                        <a:pt x="14" y="31"/>
                        <a:pt x="14" y="32"/>
                        <a:pt x="14" y="31"/>
                      </a:cubicBezTo>
                      <a:cubicBezTo>
                        <a:pt x="14" y="31"/>
                        <a:pt x="14" y="31"/>
                        <a:pt x="14" y="31"/>
                      </a:cubicBezTo>
                      <a:close/>
                      <a:moveTo>
                        <a:pt x="20" y="34"/>
                      </a:moveTo>
                      <a:cubicBezTo>
                        <a:pt x="20" y="34"/>
                        <a:pt x="20" y="34"/>
                        <a:pt x="20" y="34"/>
                      </a:cubicBezTo>
                      <a:cubicBezTo>
                        <a:pt x="20" y="34"/>
                        <a:pt x="21" y="34"/>
                        <a:pt x="21" y="34"/>
                      </a:cubicBezTo>
                      <a:cubicBezTo>
                        <a:pt x="21" y="34"/>
                        <a:pt x="21" y="34"/>
                        <a:pt x="20" y="34"/>
                      </a:cubicBezTo>
                      <a:close/>
                      <a:moveTo>
                        <a:pt x="25" y="36"/>
                      </a:moveTo>
                      <a:cubicBezTo>
                        <a:pt x="25" y="36"/>
                        <a:pt x="25" y="35"/>
                        <a:pt x="25" y="35"/>
                      </a:cubicBezTo>
                      <a:cubicBezTo>
                        <a:pt x="25" y="35"/>
                        <a:pt x="25" y="36"/>
                        <a:pt x="25" y="36"/>
                      </a:cubicBezTo>
                      <a:close/>
                      <a:moveTo>
                        <a:pt x="16" y="32"/>
                      </a:moveTo>
                      <a:cubicBezTo>
                        <a:pt x="17" y="32"/>
                        <a:pt x="17" y="33"/>
                        <a:pt x="17" y="33"/>
                      </a:cubicBezTo>
                      <a:cubicBezTo>
                        <a:pt x="16" y="33"/>
                        <a:pt x="16" y="33"/>
                        <a:pt x="16" y="33"/>
                      </a:cubicBezTo>
                      <a:cubicBezTo>
                        <a:pt x="16" y="32"/>
                        <a:pt x="17" y="32"/>
                        <a:pt x="16" y="32"/>
                      </a:cubicBezTo>
                      <a:close/>
                      <a:moveTo>
                        <a:pt x="19" y="34"/>
                      </a:moveTo>
                      <a:cubicBezTo>
                        <a:pt x="19" y="34"/>
                        <a:pt x="19" y="34"/>
                        <a:pt x="19" y="34"/>
                      </a:cubicBezTo>
                      <a:cubicBezTo>
                        <a:pt x="19" y="34"/>
                        <a:pt x="19" y="34"/>
                        <a:pt x="19" y="34"/>
                      </a:cubicBezTo>
                      <a:close/>
                      <a:moveTo>
                        <a:pt x="23" y="35"/>
                      </a:moveTo>
                      <a:cubicBezTo>
                        <a:pt x="23" y="35"/>
                        <a:pt x="23" y="35"/>
                        <a:pt x="23" y="36"/>
                      </a:cubicBezTo>
                      <a:cubicBezTo>
                        <a:pt x="23" y="36"/>
                        <a:pt x="22" y="36"/>
                        <a:pt x="23" y="36"/>
                      </a:cubicBezTo>
                      <a:cubicBezTo>
                        <a:pt x="22" y="36"/>
                        <a:pt x="22" y="36"/>
                        <a:pt x="23" y="35"/>
                      </a:cubicBezTo>
                      <a:cubicBezTo>
                        <a:pt x="22" y="35"/>
                        <a:pt x="22" y="36"/>
                        <a:pt x="22" y="35"/>
                      </a:cubicBezTo>
                      <a:cubicBezTo>
                        <a:pt x="22" y="35"/>
                        <a:pt x="23" y="35"/>
                        <a:pt x="23" y="35"/>
                      </a:cubicBezTo>
                      <a:close/>
                      <a:moveTo>
                        <a:pt x="28" y="37"/>
                      </a:moveTo>
                      <a:cubicBezTo>
                        <a:pt x="29" y="37"/>
                        <a:pt x="28" y="37"/>
                        <a:pt x="29" y="37"/>
                      </a:cubicBezTo>
                      <a:cubicBezTo>
                        <a:pt x="29" y="37"/>
                        <a:pt x="29" y="37"/>
                        <a:pt x="29" y="38"/>
                      </a:cubicBezTo>
                      <a:cubicBezTo>
                        <a:pt x="29" y="38"/>
                        <a:pt x="29" y="38"/>
                        <a:pt x="28" y="37"/>
                      </a:cubicBezTo>
                      <a:close/>
                      <a:moveTo>
                        <a:pt x="17" y="34"/>
                      </a:moveTo>
                      <a:cubicBezTo>
                        <a:pt x="17" y="34"/>
                        <a:pt x="18" y="34"/>
                        <a:pt x="18" y="33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7" y="34"/>
                        <a:pt x="17" y="34"/>
                        <a:pt x="17" y="34"/>
                      </a:cubicBezTo>
                      <a:close/>
                      <a:moveTo>
                        <a:pt x="33" y="39"/>
                      </a:move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2" y="39"/>
                        <a:pt x="33" y="39"/>
                      </a:cubicBezTo>
                      <a:cubicBezTo>
                        <a:pt x="32" y="39"/>
                        <a:pt x="32" y="39"/>
                        <a:pt x="32" y="39"/>
                      </a:cubicBezTo>
                      <a:cubicBezTo>
                        <a:pt x="32" y="39"/>
                        <a:pt x="32" y="39"/>
                        <a:pt x="32" y="39"/>
                      </a:cubicBezTo>
                      <a:cubicBezTo>
                        <a:pt x="32" y="39"/>
                        <a:pt x="32" y="39"/>
                        <a:pt x="33" y="39"/>
                      </a:cubicBezTo>
                      <a:close/>
                      <a:moveTo>
                        <a:pt x="20" y="35"/>
                      </a:move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21" y="35"/>
                        <a:pt x="20" y="35"/>
                        <a:pt x="20" y="35"/>
                      </a:cubicBezTo>
                      <a:close/>
                      <a:moveTo>
                        <a:pt x="19" y="35"/>
                      </a:move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19" y="35"/>
                        <a:pt x="19" y="35"/>
                        <a:pt x="20" y="35"/>
                      </a:cubicBezTo>
                      <a:cubicBezTo>
                        <a:pt x="20" y="35"/>
                        <a:pt x="19" y="35"/>
                        <a:pt x="19" y="35"/>
                      </a:cubicBezTo>
                      <a:cubicBezTo>
                        <a:pt x="19" y="35"/>
                        <a:pt x="19" y="35"/>
                        <a:pt x="19" y="35"/>
                      </a:cubicBezTo>
                      <a:close/>
                      <a:moveTo>
                        <a:pt x="19" y="35"/>
                      </a:moveTo>
                      <a:cubicBezTo>
                        <a:pt x="19" y="35"/>
                        <a:pt x="19" y="35"/>
                        <a:pt x="19" y="35"/>
                      </a:cubicBezTo>
                      <a:cubicBezTo>
                        <a:pt x="19" y="35"/>
                        <a:pt x="19" y="35"/>
                        <a:pt x="19" y="35"/>
                      </a:cubicBezTo>
                      <a:cubicBezTo>
                        <a:pt x="19" y="35"/>
                        <a:pt x="19" y="35"/>
                        <a:pt x="19" y="35"/>
                      </a:cubicBezTo>
                      <a:cubicBezTo>
                        <a:pt x="19" y="35"/>
                        <a:pt x="19" y="35"/>
                        <a:pt x="19" y="35"/>
                      </a:cubicBezTo>
                      <a:close/>
                      <a:moveTo>
                        <a:pt x="23" y="36"/>
                      </a:moveTo>
                      <a:cubicBezTo>
                        <a:pt x="23" y="36"/>
                        <a:pt x="22" y="36"/>
                        <a:pt x="23" y="37"/>
                      </a:cubicBezTo>
                      <a:cubicBezTo>
                        <a:pt x="22" y="37"/>
                        <a:pt x="22" y="37"/>
                        <a:pt x="22" y="37"/>
                      </a:cubicBezTo>
                      <a:cubicBezTo>
                        <a:pt x="22" y="37"/>
                        <a:pt x="22" y="37"/>
                        <a:pt x="22" y="37"/>
                      </a:cubicBezTo>
                      <a:cubicBezTo>
                        <a:pt x="22" y="37"/>
                        <a:pt x="22" y="36"/>
                        <a:pt x="22" y="36"/>
                      </a:cubicBezTo>
                      <a:cubicBezTo>
                        <a:pt x="22" y="36"/>
                        <a:pt x="23" y="36"/>
                        <a:pt x="23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lose/>
                      <a:moveTo>
                        <a:pt x="33" y="40"/>
                      </a:move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lose/>
                      <a:moveTo>
                        <a:pt x="20" y="36"/>
                      </a:moveTo>
                      <a:cubicBezTo>
                        <a:pt x="20" y="36"/>
                        <a:pt x="20" y="36"/>
                        <a:pt x="20" y="36"/>
                      </a:cubicBezTo>
                      <a:cubicBezTo>
                        <a:pt x="20" y="36"/>
                        <a:pt x="19" y="35"/>
                        <a:pt x="20" y="36"/>
                      </a:cubicBezTo>
                      <a:cubicBezTo>
                        <a:pt x="20" y="36"/>
                        <a:pt x="20" y="36"/>
                        <a:pt x="20" y="36"/>
                      </a:cubicBezTo>
                      <a:close/>
                      <a:moveTo>
                        <a:pt x="21" y="37"/>
                      </a:moveTo>
                      <a:cubicBezTo>
                        <a:pt x="21" y="37"/>
                        <a:pt x="21" y="36"/>
                        <a:pt x="21" y="36"/>
                      </a:cubicBezTo>
                      <a:cubicBezTo>
                        <a:pt x="21" y="36"/>
                        <a:pt x="21" y="37"/>
                        <a:pt x="21" y="37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6" y="38"/>
                        <a:pt x="26" y="38"/>
                        <a:pt x="25" y="39"/>
                      </a:cubicBezTo>
                      <a:cubicBezTo>
                        <a:pt x="25" y="38"/>
                        <a:pt x="25" y="38"/>
                        <a:pt x="25" y="39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lose/>
                      <a:moveTo>
                        <a:pt x="32" y="40"/>
                      </a:moveTo>
                      <a:cubicBezTo>
                        <a:pt x="32" y="40"/>
                        <a:pt x="32" y="40"/>
                        <a:pt x="32" y="40"/>
                      </a:cubicBezTo>
                      <a:cubicBezTo>
                        <a:pt x="32" y="40"/>
                        <a:pt x="32" y="41"/>
                        <a:pt x="32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2" y="40"/>
                        <a:pt x="32" y="40"/>
                        <a:pt x="32" y="40"/>
                      </a:cubicBezTo>
                      <a:close/>
                      <a:moveTo>
                        <a:pt x="19" y="36"/>
                      </a:moveTo>
                      <a:cubicBezTo>
                        <a:pt x="18" y="36"/>
                        <a:pt x="19" y="37"/>
                        <a:pt x="18" y="37"/>
                      </a:cubicBezTo>
                      <a:cubicBezTo>
                        <a:pt x="18" y="37"/>
                        <a:pt x="18" y="36"/>
                        <a:pt x="18" y="36"/>
                      </a:cubicBezTo>
                      <a:lnTo>
                        <a:pt x="19" y="36"/>
                      </a:lnTo>
                      <a:close/>
                      <a:moveTo>
                        <a:pt x="11" y="34"/>
                      </a:moveTo>
                      <a:cubicBezTo>
                        <a:pt x="11" y="34"/>
                        <a:pt x="11" y="34"/>
                        <a:pt x="12" y="34"/>
                      </a:cubicBezTo>
                      <a:cubicBezTo>
                        <a:pt x="12" y="34"/>
                        <a:pt x="12" y="34"/>
                        <a:pt x="11" y="34"/>
                      </a:cubicBezTo>
                      <a:close/>
                      <a:moveTo>
                        <a:pt x="24" y="38"/>
                      </a:moveTo>
                      <a:cubicBezTo>
                        <a:pt x="24" y="38"/>
                        <a:pt x="24" y="38"/>
                        <a:pt x="24" y="38"/>
                      </a:cubicBezTo>
                      <a:cubicBezTo>
                        <a:pt x="25" y="38"/>
                        <a:pt x="25" y="38"/>
                        <a:pt x="24" y="38"/>
                      </a:cubicBezTo>
                      <a:close/>
                      <a:moveTo>
                        <a:pt x="33" y="41"/>
                      </a:moveTo>
                      <a:cubicBezTo>
                        <a:pt x="33" y="41"/>
                        <a:pt x="33" y="41"/>
                        <a:pt x="33" y="41"/>
                      </a:cubicBezTo>
                      <a:cubicBezTo>
                        <a:pt x="33" y="41"/>
                        <a:pt x="33" y="41"/>
                        <a:pt x="33" y="41"/>
                      </a:cubicBezTo>
                      <a:cubicBezTo>
                        <a:pt x="33" y="41"/>
                        <a:pt x="33" y="41"/>
                        <a:pt x="32" y="41"/>
                      </a:cubicBezTo>
                      <a:cubicBezTo>
                        <a:pt x="33" y="41"/>
                        <a:pt x="33" y="41"/>
                        <a:pt x="33" y="41"/>
                      </a:cubicBezTo>
                      <a:close/>
                      <a:moveTo>
                        <a:pt x="31" y="41"/>
                      </a:moveTo>
                      <a:cubicBezTo>
                        <a:pt x="31" y="41"/>
                        <a:pt x="32" y="41"/>
                        <a:pt x="32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2" y="41"/>
                        <a:pt x="31" y="41"/>
                        <a:pt x="31" y="42"/>
                      </a:cubicBezTo>
                      <a:cubicBezTo>
                        <a:pt x="31" y="41"/>
                        <a:pt x="32" y="41"/>
                        <a:pt x="31" y="41"/>
                      </a:cubicBezTo>
                      <a:close/>
                      <a:moveTo>
                        <a:pt x="18" y="37"/>
                      </a:moveTo>
                      <a:cubicBezTo>
                        <a:pt x="19" y="37"/>
                        <a:pt x="19" y="37"/>
                        <a:pt x="19" y="37"/>
                      </a:cubicBezTo>
                      <a:cubicBezTo>
                        <a:pt x="19" y="37"/>
                        <a:pt x="19" y="37"/>
                        <a:pt x="19" y="37"/>
                      </a:cubicBezTo>
                      <a:lnTo>
                        <a:pt x="18" y="37"/>
                      </a:lnTo>
                      <a:close/>
                      <a:moveTo>
                        <a:pt x="33" y="41"/>
                      </a:moveTo>
                      <a:cubicBezTo>
                        <a:pt x="33" y="41"/>
                        <a:pt x="33" y="41"/>
                        <a:pt x="33" y="42"/>
                      </a:cubicBezTo>
                      <a:cubicBezTo>
                        <a:pt x="32" y="41"/>
                        <a:pt x="33" y="41"/>
                        <a:pt x="33" y="41"/>
                      </a:cubicBezTo>
                      <a:close/>
                      <a:moveTo>
                        <a:pt x="19" y="38"/>
                      </a:moveTo>
                      <a:cubicBezTo>
                        <a:pt x="20" y="38"/>
                        <a:pt x="19" y="38"/>
                        <a:pt x="19" y="37"/>
                      </a:cubicBezTo>
                      <a:cubicBezTo>
                        <a:pt x="20" y="38"/>
                        <a:pt x="20" y="37"/>
                        <a:pt x="20" y="38"/>
                      </a:cubicBezTo>
                      <a:cubicBezTo>
                        <a:pt x="20" y="38"/>
                        <a:pt x="20" y="38"/>
                        <a:pt x="19" y="38"/>
                      </a:cubicBezTo>
                      <a:close/>
                      <a:moveTo>
                        <a:pt x="21" y="38"/>
                      </a:move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2" y="39"/>
                        <a:pt x="21" y="38"/>
                        <a:pt x="22" y="38"/>
                      </a:cubicBezTo>
                      <a:cubicBezTo>
                        <a:pt x="22" y="39"/>
                        <a:pt x="21" y="38"/>
                        <a:pt x="22" y="38"/>
                      </a:cubicBezTo>
                      <a:cubicBezTo>
                        <a:pt x="22" y="38"/>
                        <a:pt x="22" y="39"/>
                        <a:pt x="22" y="39"/>
                      </a:cubicBezTo>
                      <a:cubicBezTo>
                        <a:pt x="22" y="39"/>
                        <a:pt x="22" y="39"/>
                        <a:pt x="21" y="39"/>
                      </a:cubicBezTo>
                      <a:cubicBezTo>
                        <a:pt x="21" y="39"/>
                        <a:pt x="21" y="39"/>
                        <a:pt x="22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8"/>
                      </a:cubicBezTo>
                      <a:close/>
                      <a:moveTo>
                        <a:pt x="32" y="42"/>
                      </a:moveTo>
                      <a:cubicBezTo>
                        <a:pt x="33" y="42"/>
                        <a:pt x="32" y="42"/>
                        <a:pt x="33" y="42"/>
                      </a:cubicBezTo>
                      <a:cubicBezTo>
                        <a:pt x="33" y="42"/>
                        <a:pt x="32" y="42"/>
                        <a:pt x="32" y="42"/>
                      </a:cubicBezTo>
                      <a:close/>
                      <a:moveTo>
                        <a:pt x="29" y="41"/>
                      </a:moveTo>
                      <a:cubicBezTo>
                        <a:pt x="29" y="41"/>
                        <a:pt x="29" y="41"/>
                        <a:pt x="29" y="41"/>
                      </a:cubicBezTo>
                      <a:cubicBezTo>
                        <a:pt x="29" y="41"/>
                        <a:pt x="29" y="41"/>
                        <a:pt x="30" y="42"/>
                      </a:cubicBezTo>
                      <a:cubicBezTo>
                        <a:pt x="30" y="42"/>
                        <a:pt x="29" y="42"/>
                        <a:pt x="30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ubicBezTo>
                        <a:pt x="30" y="42"/>
                        <a:pt x="29" y="42"/>
                        <a:pt x="29" y="42"/>
                      </a:cubicBezTo>
                      <a:cubicBezTo>
                        <a:pt x="29" y="42"/>
                        <a:pt x="29" y="42"/>
                        <a:pt x="29" y="41"/>
                      </a:cubicBezTo>
                      <a:cubicBezTo>
                        <a:pt x="29" y="41"/>
                        <a:pt x="28" y="41"/>
                        <a:pt x="29" y="41"/>
                      </a:cubicBezTo>
                      <a:cubicBezTo>
                        <a:pt x="29" y="41"/>
                        <a:pt x="29" y="41"/>
                        <a:pt x="29" y="41"/>
                      </a:cubicBezTo>
                      <a:cubicBezTo>
                        <a:pt x="29" y="41"/>
                        <a:pt x="29" y="41"/>
                        <a:pt x="29" y="41"/>
                      </a:cubicBezTo>
                      <a:cubicBezTo>
                        <a:pt x="29" y="41"/>
                        <a:pt x="29" y="41"/>
                        <a:pt x="29" y="41"/>
                      </a:cubicBezTo>
                      <a:cubicBezTo>
                        <a:pt x="29" y="41"/>
                        <a:pt x="29" y="41"/>
                        <a:pt x="29" y="41"/>
                      </a:cubicBezTo>
                      <a:cubicBezTo>
                        <a:pt x="29" y="41"/>
                        <a:pt x="29" y="41"/>
                        <a:pt x="29" y="41"/>
                      </a:cubicBezTo>
                      <a:close/>
                      <a:moveTo>
                        <a:pt x="31" y="42"/>
                      </a:move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2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2" y="42"/>
                      </a:cubicBezTo>
                      <a:cubicBezTo>
                        <a:pt x="32" y="42"/>
                        <a:pt x="31" y="42"/>
                        <a:pt x="32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lose/>
                      <a:moveTo>
                        <a:pt x="32" y="42"/>
                      </a:moveTo>
                      <a:cubicBezTo>
                        <a:pt x="33" y="42"/>
                        <a:pt x="32" y="42"/>
                        <a:pt x="32" y="43"/>
                      </a:cubicBezTo>
                      <a:cubicBezTo>
                        <a:pt x="32" y="42"/>
                        <a:pt x="33" y="42"/>
                        <a:pt x="32" y="42"/>
                      </a:cubicBezTo>
                      <a:cubicBezTo>
                        <a:pt x="32" y="42"/>
                        <a:pt x="32" y="42"/>
                        <a:pt x="32" y="42"/>
                      </a:cubicBezTo>
                      <a:close/>
                      <a:moveTo>
                        <a:pt x="18" y="38"/>
                      </a:move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lose/>
                      <a:moveTo>
                        <a:pt x="11" y="36"/>
                      </a:moveTo>
                      <a:cubicBezTo>
                        <a:pt x="11" y="36"/>
                        <a:pt x="11" y="36"/>
                        <a:pt x="11" y="36"/>
                      </a:cubicBezTo>
                      <a:cubicBezTo>
                        <a:pt x="11" y="35"/>
                        <a:pt x="11" y="35"/>
                        <a:pt x="11" y="36"/>
                      </a:cubicBezTo>
                      <a:cubicBezTo>
                        <a:pt x="11" y="36"/>
                        <a:pt x="11" y="36"/>
                        <a:pt x="11" y="36"/>
                      </a:cubicBezTo>
                      <a:close/>
                      <a:moveTo>
                        <a:pt x="19" y="39"/>
                      </a:move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18" y="39"/>
                        <a:pt x="18" y="38"/>
                        <a:pt x="18" y="38"/>
                      </a:cubicBezTo>
                      <a:cubicBezTo>
                        <a:pt x="19" y="38"/>
                        <a:pt x="18" y="39"/>
                        <a:pt x="19" y="39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lose/>
                      <a:moveTo>
                        <a:pt x="28" y="41"/>
                      </a:moveTo>
                      <a:cubicBezTo>
                        <a:pt x="29" y="42"/>
                        <a:pt x="29" y="42"/>
                        <a:pt x="29" y="42"/>
                      </a:cubicBezTo>
                      <a:cubicBezTo>
                        <a:pt x="29" y="42"/>
                        <a:pt x="29" y="43"/>
                        <a:pt x="29" y="43"/>
                      </a:cubicBezTo>
                      <a:cubicBezTo>
                        <a:pt x="28" y="43"/>
                        <a:pt x="29" y="42"/>
                        <a:pt x="29" y="42"/>
                      </a:cubicBezTo>
                      <a:cubicBezTo>
                        <a:pt x="29" y="42"/>
                        <a:pt x="29" y="42"/>
                        <a:pt x="28" y="42"/>
                      </a:cubicBezTo>
                      <a:cubicBezTo>
                        <a:pt x="28" y="42"/>
                        <a:pt x="28" y="42"/>
                        <a:pt x="28" y="41"/>
                      </a:cubicBezTo>
                      <a:close/>
                      <a:moveTo>
                        <a:pt x="29" y="42"/>
                      </a:moveTo>
                      <a:cubicBezTo>
                        <a:pt x="29" y="42"/>
                        <a:pt x="29" y="42"/>
                        <a:pt x="29" y="42"/>
                      </a:cubicBezTo>
                      <a:cubicBezTo>
                        <a:pt x="29" y="42"/>
                        <a:pt x="29" y="42"/>
                        <a:pt x="30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ubicBezTo>
                        <a:pt x="29" y="42"/>
                        <a:pt x="29" y="42"/>
                        <a:pt x="29" y="42"/>
                      </a:cubicBezTo>
                      <a:close/>
                      <a:moveTo>
                        <a:pt x="20" y="39"/>
                      </a:moveTo>
                      <a:cubicBezTo>
                        <a:pt x="21" y="39"/>
                        <a:pt x="21" y="39"/>
                        <a:pt x="21" y="40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lose/>
                      <a:moveTo>
                        <a:pt x="18" y="39"/>
                      </a:move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lose/>
                      <a:moveTo>
                        <a:pt x="29" y="42"/>
                      </a:moveTo>
                      <a:cubicBezTo>
                        <a:pt x="30" y="42"/>
                        <a:pt x="29" y="42"/>
                        <a:pt x="29" y="43"/>
                      </a:cubicBezTo>
                      <a:cubicBezTo>
                        <a:pt x="29" y="43"/>
                        <a:pt x="29" y="42"/>
                        <a:pt x="29" y="42"/>
                      </a:cubicBezTo>
                      <a:close/>
                      <a:moveTo>
                        <a:pt x="18" y="40"/>
                      </a:moveTo>
                      <a:cubicBezTo>
                        <a:pt x="18" y="40"/>
                        <a:pt x="18" y="39"/>
                        <a:pt x="18" y="39"/>
                      </a:cubicBezTo>
                      <a:cubicBezTo>
                        <a:pt x="19" y="39"/>
                        <a:pt x="18" y="40"/>
                        <a:pt x="19" y="40"/>
                      </a:cubicBezTo>
                      <a:cubicBezTo>
                        <a:pt x="18" y="40"/>
                        <a:pt x="18" y="40"/>
                        <a:pt x="18" y="40"/>
                      </a:cubicBezTo>
                      <a:close/>
                      <a:moveTo>
                        <a:pt x="17" y="39"/>
                      </a:move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lose/>
                      <a:moveTo>
                        <a:pt x="26" y="42"/>
                      </a:move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lose/>
                      <a:moveTo>
                        <a:pt x="19" y="40"/>
                      </a:moveTo>
                      <a:cubicBezTo>
                        <a:pt x="19" y="40"/>
                        <a:pt x="19" y="40"/>
                        <a:pt x="19" y="40"/>
                      </a:cubicBezTo>
                      <a:cubicBezTo>
                        <a:pt x="19" y="40"/>
                        <a:pt x="19" y="40"/>
                        <a:pt x="19" y="40"/>
                      </a:cubicBezTo>
                      <a:cubicBezTo>
                        <a:pt x="19" y="40"/>
                        <a:pt x="19" y="40"/>
                        <a:pt x="19" y="40"/>
                      </a:cubicBezTo>
                      <a:close/>
                      <a:moveTo>
                        <a:pt x="17" y="40"/>
                      </a:moveTo>
                      <a:cubicBezTo>
                        <a:pt x="17" y="40"/>
                        <a:pt x="17" y="40"/>
                        <a:pt x="16" y="40"/>
                      </a:cubicBezTo>
                      <a:cubicBezTo>
                        <a:pt x="17" y="40"/>
                        <a:pt x="17" y="41"/>
                        <a:pt x="17" y="41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7" y="41"/>
                        <a:pt x="16" y="42"/>
                        <a:pt x="16" y="42"/>
                      </a:cubicBezTo>
                      <a:cubicBezTo>
                        <a:pt x="16" y="42"/>
                        <a:pt x="16" y="41"/>
                        <a:pt x="16" y="41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6" y="40"/>
                        <a:pt x="16" y="40"/>
                        <a:pt x="17" y="40"/>
                      </a:cubicBezTo>
                      <a:cubicBezTo>
                        <a:pt x="17" y="40"/>
                        <a:pt x="17" y="40"/>
                        <a:pt x="16" y="40"/>
                      </a:cubicBezTo>
                      <a:cubicBezTo>
                        <a:pt x="16" y="40"/>
                        <a:pt x="17" y="40"/>
                        <a:pt x="17" y="39"/>
                      </a:cubicBezTo>
                      <a:cubicBezTo>
                        <a:pt x="17" y="40"/>
                        <a:pt x="17" y="40"/>
                        <a:pt x="17" y="40"/>
                      </a:cubicBezTo>
                      <a:close/>
                      <a:moveTo>
                        <a:pt x="31" y="44"/>
                      </a:move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1" y="44"/>
                        <a:pt x="31" y="44"/>
                        <a:pt x="31" y="44"/>
                      </a:cubicBezTo>
                      <a:close/>
                      <a:moveTo>
                        <a:pt x="21" y="41"/>
                      </a:moveTo>
                      <a:cubicBezTo>
                        <a:pt x="22" y="41"/>
                        <a:pt x="22" y="42"/>
                        <a:pt x="21" y="42"/>
                      </a:cubicBezTo>
                      <a:cubicBezTo>
                        <a:pt x="21" y="42"/>
                        <a:pt x="21" y="41"/>
                        <a:pt x="21" y="41"/>
                      </a:cubicBezTo>
                      <a:close/>
                      <a:moveTo>
                        <a:pt x="32" y="45"/>
                      </a:move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4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lose/>
                      <a:moveTo>
                        <a:pt x="26" y="43"/>
                      </a:moveTo>
                      <a:cubicBezTo>
                        <a:pt x="26" y="43"/>
                        <a:pt x="26" y="43"/>
                        <a:pt x="26" y="43"/>
                      </a:cubicBezTo>
                      <a:cubicBezTo>
                        <a:pt x="26" y="43"/>
                        <a:pt x="26" y="43"/>
                        <a:pt x="26" y="43"/>
                      </a:cubicBezTo>
                      <a:cubicBezTo>
                        <a:pt x="25" y="43"/>
                        <a:pt x="26" y="43"/>
                        <a:pt x="26" y="43"/>
                      </a:cubicBezTo>
                      <a:close/>
                      <a:moveTo>
                        <a:pt x="32" y="45"/>
                      </a:move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lose/>
                      <a:moveTo>
                        <a:pt x="24" y="43"/>
                      </a:moveTo>
                      <a:cubicBezTo>
                        <a:pt x="24" y="43"/>
                        <a:pt x="23" y="43"/>
                        <a:pt x="24" y="43"/>
                      </a:cubicBezTo>
                      <a:cubicBezTo>
                        <a:pt x="24" y="43"/>
                        <a:pt x="24" y="43"/>
                        <a:pt x="24" y="43"/>
                      </a:cubicBezTo>
                      <a:close/>
                      <a:moveTo>
                        <a:pt x="32" y="46"/>
                      </a:move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5"/>
                        <a:pt x="31" y="45"/>
                        <a:pt x="32" y="45"/>
                      </a:cubicBezTo>
                      <a:cubicBezTo>
                        <a:pt x="32" y="45"/>
                        <a:pt x="32" y="46"/>
                        <a:pt x="32" y="46"/>
                      </a:cubicBezTo>
                      <a:close/>
                      <a:moveTo>
                        <a:pt x="11" y="40"/>
                      </a:moveTo>
                      <a:cubicBezTo>
                        <a:pt x="11" y="40"/>
                        <a:pt x="11" y="40"/>
                        <a:pt x="11" y="40"/>
                      </a:cubicBezTo>
                      <a:cubicBezTo>
                        <a:pt x="11" y="40"/>
                        <a:pt x="11" y="40"/>
                        <a:pt x="11" y="40"/>
                      </a:cubicBezTo>
                      <a:close/>
                      <a:moveTo>
                        <a:pt x="17" y="42"/>
                      </a:moveTo>
                      <a:cubicBezTo>
                        <a:pt x="17" y="42"/>
                        <a:pt x="17" y="42"/>
                        <a:pt x="17" y="42"/>
                      </a:cubicBezTo>
                      <a:cubicBezTo>
                        <a:pt x="17" y="42"/>
                        <a:pt x="17" y="42"/>
                        <a:pt x="17" y="42"/>
                      </a:cubicBezTo>
                      <a:close/>
                      <a:moveTo>
                        <a:pt x="15" y="42"/>
                      </a:move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16" y="42"/>
                        <a:pt x="15" y="42"/>
                        <a:pt x="15" y="42"/>
                      </a:cubicBezTo>
                      <a:cubicBezTo>
                        <a:pt x="16" y="42"/>
                        <a:pt x="16" y="43"/>
                        <a:pt x="16" y="43"/>
                      </a:cubicBezTo>
                      <a:cubicBezTo>
                        <a:pt x="16" y="43"/>
                        <a:pt x="16" y="43"/>
                        <a:pt x="16" y="43"/>
                      </a:cubicBezTo>
                      <a:cubicBezTo>
                        <a:pt x="15" y="43"/>
                        <a:pt x="16" y="43"/>
                        <a:pt x="15" y="43"/>
                      </a:cubicBezTo>
                      <a:cubicBezTo>
                        <a:pt x="15" y="43"/>
                        <a:pt x="15" y="42"/>
                        <a:pt x="15" y="42"/>
                      </a:cubicBezTo>
                      <a:close/>
                      <a:moveTo>
                        <a:pt x="26" y="45"/>
                      </a:moveTo>
                      <a:cubicBezTo>
                        <a:pt x="26" y="45"/>
                        <a:pt x="26" y="45"/>
                        <a:pt x="26" y="45"/>
                      </a:cubicBezTo>
                      <a:cubicBezTo>
                        <a:pt x="25" y="45"/>
                        <a:pt x="25" y="45"/>
                        <a:pt x="25" y="45"/>
                      </a:cubicBezTo>
                      <a:cubicBezTo>
                        <a:pt x="25" y="45"/>
                        <a:pt x="25" y="44"/>
                        <a:pt x="26" y="45"/>
                      </a:cubicBezTo>
                      <a:close/>
                      <a:moveTo>
                        <a:pt x="22" y="44"/>
                      </a:moveTo>
                      <a:cubicBezTo>
                        <a:pt x="22" y="44"/>
                        <a:pt x="22" y="44"/>
                        <a:pt x="22" y="44"/>
                      </a:cubicBezTo>
                      <a:cubicBezTo>
                        <a:pt x="22" y="44"/>
                        <a:pt x="22" y="44"/>
                        <a:pt x="22" y="44"/>
                      </a:cubicBezTo>
                      <a:cubicBezTo>
                        <a:pt x="22" y="44"/>
                        <a:pt x="22" y="44"/>
                        <a:pt x="22" y="44"/>
                      </a:cubicBezTo>
                      <a:cubicBezTo>
                        <a:pt x="22" y="44"/>
                        <a:pt x="22" y="44"/>
                        <a:pt x="22" y="44"/>
                      </a:cubicBezTo>
                      <a:close/>
                      <a:moveTo>
                        <a:pt x="16" y="43"/>
                      </a:moveTo>
                      <a:cubicBezTo>
                        <a:pt x="16" y="43"/>
                        <a:pt x="16" y="43"/>
                        <a:pt x="16" y="43"/>
                      </a:cubicBezTo>
                      <a:cubicBezTo>
                        <a:pt x="17" y="43"/>
                        <a:pt x="17" y="43"/>
                        <a:pt x="16" y="43"/>
                      </a:cubicBezTo>
                      <a:close/>
                      <a:moveTo>
                        <a:pt x="25" y="46"/>
                      </a:moveTo>
                      <a:cubicBezTo>
                        <a:pt x="25" y="45"/>
                        <a:pt x="25" y="45"/>
                        <a:pt x="25" y="45"/>
                      </a:cubicBezTo>
                      <a:cubicBezTo>
                        <a:pt x="26" y="45"/>
                        <a:pt x="25" y="46"/>
                        <a:pt x="25" y="46"/>
                      </a:cubicBezTo>
                      <a:close/>
                      <a:moveTo>
                        <a:pt x="15" y="43"/>
                      </a:moveTo>
                      <a:cubicBezTo>
                        <a:pt x="15" y="43"/>
                        <a:pt x="15" y="43"/>
                        <a:pt x="15" y="43"/>
                      </a:cubicBezTo>
                      <a:cubicBezTo>
                        <a:pt x="15" y="43"/>
                        <a:pt x="15" y="43"/>
                        <a:pt x="15" y="43"/>
                      </a:cubicBezTo>
                      <a:close/>
                      <a:moveTo>
                        <a:pt x="23" y="45"/>
                      </a:moveTo>
                      <a:cubicBezTo>
                        <a:pt x="23" y="45"/>
                        <a:pt x="23" y="45"/>
                        <a:pt x="23" y="45"/>
                      </a:cubicBezTo>
                      <a:cubicBezTo>
                        <a:pt x="23" y="45"/>
                        <a:pt x="23" y="45"/>
                        <a:pt x="23" y="45"/>
                      </a:cubicBezTo>
                      <a:cubicBezTo>
                        <a:pt x="23" y="45"/>
                        <a:pt x="23" y="45"/>
                        <a:pt x="23" y="45"/>
                      </a:cubicBezTo>
                      <a:close/>
                      <a:moveTo>
                        <a:pt x="19" y="44"/>
                      </a:moveTo>
                      <a:cubicBezTo>
                        <a:pt x="19" y="44"/>
                        <a:pt x="19" y="45"/>
                        <a:pt x="18" y="44"/>
                      </a:cubicBezTo>
                      <a:cubicBezTo>
                        <a:pt x="18" y="44"/>
                        <a:pt x="19" y="44"/>
                        <a:pt x="19" y="44"/>
                      </a:cubicBezTo>
                      <a:close/>
                      <a:moveTo>
                        <a:pt x="17" y="44"/>
                      </a:moveTo>
                      <a:cubicBezTo>
                        <a:pt x="17" y="44"/>
                        <a:pt x="17" y="44"/>
                        <a:pt x="17" y="44"/>
                      </a:cubicBezTo>
                      <a:cubicBezTo>
                        <a:pt x="17" y="44"/>
                        <a:pt x="17" y="44"/>
                        <a:pt x="17" y="44"/>
                      </a:cubicBezTo>
                      <a:close/>
                      <a:moveTo>
                        <a:pt x="12" y="43"/>
                      </a:move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lose/>
                      <a:moveTo>
                        <a:pt x="26" y="47"/>
                      </a:moveTo>
                      <a:cubicBezTo>
                        <a:pt x="26" y="47"/>
                        <a:pt x="26" y="46"/>
                        <a:pt x="26" y="46"/>
                      </a:cubicBezTo>
                      <a:cubicBezTo>
                        <a:pt x="26" y="46"/>
                        <a:pt x="26" y="47"/>
                        <a:pt x="26" y="47"/>
                      </a:cubicBezTo>
                      <a:close/>
                      <a:moveTo>
                        <a:pt x="30" y="48"/>
                      </a:moveTo>
                      <a:cubicBezTo>
                        <a:pt x="30" y="48"/>
                        <a:pt x="30" y="48"/>
                        <a:pt x="30" y="48"/>
                      </a:cubicBezTo>
                      <a:cubicBezTo>
                        <a:pt x="31" y="48"/>
                        <a:pt x="31" y="48"/>
                        <a:pt x="31" y="48"/>
                      </a:cubicBezTo>
                      <a:cubicBezTo>
                        <a:pt x="31" y="48"/>
                        <a:pt x="31" y="48"/>
                        <a:pt x="30" y="48"/>
                      </a:cubicBezTo>
                      <a:close/>
                      <a:moveTo>
                        <a:pt x="22" y="46"/>
                      </a:moveTo>
                      <a:cubicBezTo>
                        <a:pt x="22" y="46"/>
                        <a:pt x="23" y="46"/>
                        <a:pt x="22" y="46"/>
                      </a:cubicBezTo>
                      <a:cubicBezTo>
                        <a:pt x="22" y="46"/>
                        <a:pt x="22" y="46"/>
                        <a:pt x="22" y="47"/>
                      </a:cubicBezTo>
                      <a:cubicBezTo>
                        <a:pt x="22" y="47"/>
                        <a:pt x="22" y="47"/>
                        <a:pt x="22" y="47"/>
                      </a:cubicBezTo>
                      <a:cubicBezTo>
                        <a:pt x="22" y="47"/>
                        <a:pt x="22" y="47"/>
                        <a:pt x="22" y="47"/>
                      </a:cubicBezTo>
                      <a:cubicBezTo>
                        <a:pt x="22" y="47"/>
                        <a:pt x="22" y="47"/>
                        <a:pt x="22" y="47"/>
                      </a:cubicBezTo>
                      <a:cubicBezTo>
                        <a:pt x="23" y="47"/>
                        <a:pt x="22" y="47"/>
                        <a:pt x="22" y="47"/>
                      </a:cubicBezTo>
                      <a:cubicBezTo>
                        <a:pt x="22" y="47"/>
                        <a:pt x="22" y="46"/>
                        <a:pt x="22" y="46"/>
                      </a:cubicBezTo>
                      <a:cubicBezTo>
                        <a:pt x="22" y="46"/>
                        <a:pt x="22" y="46"/>
                        <a:pt x="22" y="46"/>
                      </a:cubicBezTo>
                      <a:cubicBezTo>
                        <a:pt x="22" y="46"/>
                        <a:pt x="22" y="46"/>
                        <a:pt x="22" y="46"/>
                      </a:cubicBezTo>
                      <a:cubicBezTo>
                        <a:pt x="22" y="46"/>
                        <a:pt x="22" y="46"/>
                        <a:pt x="22" y="46"/>
                      </a:cubicBezTo>
                      <a:close/>
                      <a:moveTo>
                        <a:pt x="26" y="47"/>
                      </a:moveTo>
                      <a:cubicBezTo>
                        <a:pt x="26" y="47"/>
                        <a:pt x="26" y="47"/>
                        <a:pt x="26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7"/>
                        <a:pt x="25" y="47"/>
                        <a:pt x="26" y="47"/>
                      </a:cubicBezTo>
                      <a:cubicBezTo>
                        <a:pt x="25" y="47"/>
                        <a:pt x="26" y="47"/>
                        <a:pt x="26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6" y="47"/>
                        <a:pt x="26" y="47"/>
                        <a:pt x="26" y="47"/>
                      </a:cubicBezTo>
                      <a:close/>
                      <a:moveTo>
                        <a:pt x="23" y="47"/>
                      </a:moveTo>
                      <a:cubicBezTo>
                        <a:pt x="23" y="47"/>
                        <a:pt x="23" y="46"/>
                        <a:pt x="24" y="47"/>
                      </a:cubicBezTo>
                      <a:cubicBezTo>
                        <a:pt x="24" y="47"/>
                        <a:pt x="23" y="47"/>
                        <a:pt x="24" y="47"/>
                      </a:cubicBezTo>
                      <a:cubicBezTo>
                        <a:pt x="23" y="47"/>
                        <a:pt x="24" y="47"/>
                        <a:pt x="23" y="47"/>
                      </a:cubicBezTo>
                      <a:cubicBezTo>
                        <a:pt x="23" y="47"/>
                        <a:pt x="23" y="47"/>
                        <a:pt x="23" y="47"/>
                      </a:cubicBezTo>
                      <a:close/>
                      <a:moveTo>
                        <a:pt x="27" y="48"/>
                      </a:moveTo>
                      <a:cubicBezTo>
                        <a:pt x="27" y="48"/>
                        <a:pt x="27" y="48"/>
                        <a:pt x="28" y="48"/>
                      </a:cubicBezTo>
                      <a:cubicBezTo>
                        <a:pt x="28" y="48"/>
                        <a:pt x="27" y="48"/>
                        <a:pt x="28" y="48"/>
                      </a:cubicBezTo>
                      <a:cubicBezTo>
                        <a:pt x="28" y="48"/>
                        <a:pt x="28" y="48"/>
                        <a:pt x="27" y="48"/>
                      </a:cubicBezTo>
                      <a:cubicBezTo>
                        <a:pt x="27" y="48"/>
                        <a:pt x="27" y="48"/>
                        <a:pt x="27" y="48"/>
                      </a:cubicBezTo>
                      <a:cubicBezTo>
                        <a:pt x="27" y="48"/>
                        <a:pt x="27" y="48"/>
                        <a:pt x="27" y="48"/>
                      </a:cubicBezTo>
                      <a:cubicBezTo>
                        <a:pt x="26" y="48"/>
                        <a:pt x="27" y="48"/>
                        <a:pt x="27" y="48"/>
                      </a:cubicBezTo>
                      <a:close/>
                      <a:moveTo>
                        <a:pt x="16" y="45"/>
                      </a:move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lose/>
                      <a:moveTo>
                        <a:pt x="20" y="46"/>
                      </a:moveTo>
                      <a:cubicBezTo>
                        <a:pt x="21" y="46"/>
                        <a:pt x="20" y="46"/>
                        <a:pt x="20" y="47"/>
                      </a:cubicBezTo>
                      <a:cubicBezTo>
                        <a:pt x="20" y="47"/>
                        <a:pt x="20" y="46"/>
                        <a:pt x="20" y="46"/>
                      </a:cubicBezTo>
                      <a:close/>
                      <a:moveTo>
                        <a:pt x="23" y="47"/>
                      </a:moveTo>
                      <a:cubicBezTo>
                        <a:pt x="24" y="47"/>
                        <a:pt x="23" y="48"/>
                        <a:pt x="23" y="47"/>
                      </a:cubicBezTo>
                      <a:cubicBezTo>
                        <a:pt x="23" y="47"/>
                        <a:pt x="24" y="47"/>
                        <a:pt x="23" y="47"/>
                      </a:cubicBezTo>
                      <a:close/>
                      <a:moveTo>
                        <a:pt x="20" y="47"/>
                      </a:moveTo>
                      <a:cubicBezTo>
                        <a:pt x="20" y="47"/>
                        <a:pt x="20" y="47"/>
                        <a:pt x="21" y="47"/>
                      </a:cubicBezTo>
                      <a:cubicBezTo>
                        <a:pt x="20" y="47"/>
                        <a:pt x="21" y="47"/>
                        <a:pt x="20" y="47"/>
                      </a:cubicBezTo>
                      <a:cubicBezTo>
                        <a:pt x="21" y="47"/>
                        <a:pt x="21" y="48"/>
                        <a:pt x="21" y="48"/>
                      </a:cubicBezTo>
                      <a:cubicBezTo>
                        <a:pt x="20" y="48"/>
                        <a:pt x="20" y="48"/>
                        <a:pt x="20" y="48"/>
                      </a:cubicBezTo>
                      <a:cubicBezTo>
                        <a:pt x="20" y="47"/>
                        <a:pt x="20" y="47"/>
                        <a:pt x="20" y="47"/>
                      </a:cubicBezTo>
                      <a:close/>
                      <a:moveTo>
                        <a:pt x="31" y="49"/>
                      </a:moveTo>
                      <a:cubicBezTo>
                        <a:pt x="30" y="49"/>
                        <a:pt x="30" y="49"/>
                        <a:pt x="30" y="50"/>
                      </a:cubicBezTo>
                      <a:cubicBezTo>
                        <a:pt x="30" y="50"/>
                        <a:pt x="30" y="50"/>
                        <a:pt x="30" y="50"/>
                      </a:cubicBezTo>
                      <a:cubicBezTo>
                        <a:pt x="30" y="50"/>
                        <a:pt x="30" y="49"/>
                        <a:pt x="31" y="49"/>
                      </a:cubicBezTo>
                      <a:close/>
                      <a:moveTo>
                        <a:pt x="27" y="49"/>
                      </a:moveTo>
                      <a:cubicBezTo>
                        <a:pt x="27" y="49"/>
                        <a:pt x="27" y="49"/>
                        <a:pt x="28" y="49"/>
                      </a:cubicBezTo>
                      <a:cubicBezTo>
                        <a:pt x="28" y="49"/>
                        <a:pt x="28" y="49"/>
                        <a:pt x="27" y="49"/>
                      </a:cubicBezTo>
                      <a:close/>
                      <a:moveTo>
                        <a:pt x="31" y="50"/>
                      </a:moveTo>
                      <a:cubicBezTo>
                        <a:pt x="31" y="51"/>
                        <a:pt x="31" y="51"/>
                        <a:pt x="31" y="51"/>
                      </a:cubicBezTo>
                      <a:cubicBezTo>
                        <a:pt x="31" y="51"/>
                        <a:pt x="31" y="50"/>
                        <a:pt x="31" y="50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lose/>
                      <a:moveTo>
                        <a:pt x="15" y="47"/>
                      </a:moveTo>
                      <a:cubicBezTo>
                        <a:pt x="16" y="47"/>
                        <a:pt x="15" y="46"/>
                        <a:pt x="16" y="46"/>
                      </a:cubicBezTo>
                      <a:cubicBezTo>
                        <a:pt x="16" y="46"/>
                        <a:pt x="16" y="47"/>
                        <a:pt x="15" y="47"/>
                      </a:cubicBezTo>
                      <a:close/>
                      <a:moveTo>
                        <a:pt x="26" y="49"/>
                      </a:move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5" y="49"/>
                        <a:pt x="26" y="49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lose/>
                      <a:moveTo>
                        <a:pt x="18" y="48"/>
                      </a:moveTo>
                      <a:cubicBezTo>
                        <a:pt x="18" y="47"/>
                        <a:pt x="18" y="47"/>
                        <a:pt x="18" y="47"/>
                      </a:cubicBezTo>
                      <a:cubicBezTo>
                        <a:pt x="19" y="48"/>
                        <a:pt x="19" y="48"/>
                        <a:pt x="19" y="48"/>
                      </a:cubicBezTo>
                      <a:cubicBezTo>
                        <a:pt x="18" y="48"/>
                        <a:pt x="19" y="48"/>
                        <a:pt x="18" y="48"/>
                      </a:cubicBezTo>
                      <a:close/>
                      <a:moveTo>
                        <a:pt x="18" y="48"/>
                      </a:moveTo>
                      <a:cubicBezTo>
                        <a:pt x="18" y="48"/>
                        <a:pt x="18" y="48"/>
                        <a:pt x="18" y="48"/>
                      </a:cubicBezTo>
                      <a:cubicBezTo>
                        <a:pt x="18" y="48"/>
                        <a:pt x="18" y="48"/>
                        <a:pt x="18" y="48"/>
                      </a:cubicBezTo>
                      <a:cubicBezTo>
                        <a:pt x="18" y="48"/>
                        <a:pt x="18" y="48"/>
                        <a:pt x="18" y="48"/>
                      </a:cubicBezTo>
                      <a:cubicBezTo>
                        <a:pt x="18" y="48"/>
                        <a:pt x="18" y="48"/>
                        <a:pt x="18" y="48"/>
                      </a:cubicBezTo>
                      <a:close/>
                      <a:moveTo>
                        <a:pt x="31" y="53"/>
                      </a:moveTo>
                      <a:cubicBezTo>
                        <a:pt x="31" y="53"/>
                        <a:pt x="31" y="52"/>
                        <a:pt x="31" y="53"/>
                      </a:cubicBezTo>
                      <a:close/>
                      <a:moveTo>
                        <a:pt x="23" y="51"/>
                      </a:moveTo>
                      <a:cubicBezTo>
                        <a:pt x="24" y="51"/>
                        <a:pt x="24" y="51"/>
                        <a:pt x="24" y="51"/>
                      </a:cubicBezTo>
                      <a:cubicBezTo>
                        <a:pt x="24" y="51"/>
                        <a:pt x="23" y="51"/>
                        <a:pt x="23" y="51"/>
                      </a:cubicBezTo>
                      <a:cubicBezTo>
                        <a:pt x="23" y="51"/>
                        <a:pt x="24" y="51"/>
                        <a:pt x="23" y="51"/>
                      </a:cubicBezTo>
                      <a:close/>
                      <a:moveTo>
                        <a:pt x="19" y="50"/>
                      </a:moveTo>
                      <a:cubicBezTo>
                        <a:pt x="19" y="50"/>
                        <a:pt x="19" y="50"/>
                        <a:pt x="19" y="50"/>
                      </a:cubicBezTo>
                      <a:cubicBezTo>
                        <a:pt x="20" y="50"/>
                        <a:pt x="19" y="50"/>
                        <a:pt x="19" y="50"/>
                      </a:cubicBezTo>
                      <a:close/>
                      <a:moveTo>
                        <a:pt x="26" y="52"/>
                      </a:moveTo>
                      <a:cubicBezTo>
                        <a:pt x="26" y="52"/>
                        <a:pt x="26" y="52"/>
                        <a:pt x="26" y="52"/>
                      </a:cubicBezTo>
                      <a:cubicBezTo>
                        <a:pt x="26" y="52"/>
                        <a:pt x="26" y="52"/>
                        <a:pt x="26" y="52"/>
                      </a:cubicBezTo>
                      <a:close/>
                      <a:moveTo>
                        <a:pt x="16" y="50"/>
                      </a:move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lose/>
                      <a:moveTo>
                        <a:pt x="20" y="52"/>
                      </a:moveTo>
                      <a:cubicBezTo>
                        <a:pt x="20" y="52"/>
                        <a:pt x="20" y="52"/>
                        <a:pt x="20" y="52"/>
                      </a:cubicBezTo>
                      <a:cubicBezTo>
                        <a:pt x="19" y="51"/>
                        <a:pt x="20" y="51"/>
                        <a:pt x="20" y="51"/>
                      </a:cubicBezTo>
                      <a:cubicBezTo>
                        <a:pt x="20" y="51"/>
                        <a:pt x="20" y="51"/>
                        <a:pt x="20" y="51"/>
                      </a:cubicBezTo>
                      <a:cubicBezTo>
                        <a:pt x="20" y="51"/>
                        <a:pt x="20" y="51"/>
                        <a:pt x="20" y="52"/>
                      </a:cubicBezTo>
                      <a:close/>
                      <a:moveTo>
                        <a:pt x="18" y="51"/>
                      </a:moveTo>
                      <a:cubicBezTo>
                        <a:pt x="18" y="51"/>
                        <a:pt x="18" y="51"/>
                        <a:pt x="18" y="51"/>
                      </a:cubicBezTo>
                      <a:cubicBezTo>
                        <a:pt x="18" y="50"/>
                        <a:pt x="18" y="51"/>
                        <a:pt x="18" y="51"/>
                      </a:cubicBezTo>
                      <a:close/>
                      <a:moveTo>
                        <a:pt x="23" y="52"/>
                      </a:move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lose/>
                      <a:moveTo>
                        <a:pt x="24" y="52"/>
                      </a:moveTo>
                      <a:cubicBezTo>
                        <a:pt x="24" y="52"/>
                        <a:pt x="24" y="52"/>
                        <a:pt x="24" y="52"/>
                      </a:cubicBezTo>
                      <a:cubicBezTo>
                        <a:pt x="24" y="52"/>
                        <a:pt x="24" y="52"/>
                        <a:pt x="24" y="52"/>
                      </a:cubicBezTo>
                      <a:close/>
                      <a:moveTo>
                        <a:pt x="21" y="52"/>
                      </a:moveTo>
                      <a:cubicBezTo>
                        <a:pt x="20" y="51"/>
                        <a:pt x="20" y="51"/>
                        <a:pt x="21" y="51"/>
                      </a:cubicBezTo>
                      <a:cubicBezTo>
                        <a:pt x="21" y="51"/>
                        <a:pt x="21" y="52"/>
                        <a:pt x="21" y="52"/>
                      </a:cubicBezTo>
                      <a:close/>
                      <a:moveTo>
                        <a:pt x="31" y="54"/>
                      </a:moveTo>
                      <a:cubicBezTo>
                        <a:pt x="31" y="54"/>
                        <a:pt x="31" y="54"/>
                        <a:pt x="31" y="54"/>
                      </a:cubicBezTo>
                      <a:cubicBezTo>
                        <a:pt x="31" y="54"/>
                        <a:pt x="31" y="54"/>
                        <a:pt x="31" y="54"/>
                      </a:cubicBezTo>
                      <a:close/>
                      <a:moveTo>
                        <a:pt x="11" y="50"/>
                      </a:moveTo>
                      <a:cubicBezTo>
                        <a:pt x="12" y="50"/>
                        <a:pt x="11" y="50"/>
                        <a:pt x="11" y="50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lose/>
                      <a:moveTo>
                        <a:pt x="23" y="52"/>
                      </a:moveTo>
                      <a:cubicBezTo>
                        <a:pt x="23" y="52"/>
                        <a:pt x="22" y="52"/>
                        <a:pt x="22" y="52"/>
                      </a:cubicBezTo>
                      <a:cubicBezTo>
                        <a:pt x="22" y="52"/>
                        <a:pt x="22" y="52"/>
                        <a:pt x="22" y="52"/>
                      </a:cubicBezTo>
                      <a:cubicBezTo>
                        <a:pt x="22" y="52"/>
                        <a:pt x="22" y="52"/>
                        <a:pt x="22" y="52"/>
                      </a:cubicBezTo>
                      <a:cubicBezTo>
                        <a:pt x="22" y="52"/>
                        <a:pt x="22" y="52"/>
                        <a:pt x="23" y="52"/>
                      </a:cubicBezTo>
                      <a:close/>
                      <a:moveTo>
                        <a:pt x="15" y="51"/>
                      </a:moveTo>
                      <a:cubicBezTo>
                        <a:pt x="14" y="51"/>
                        <a:pt x="15" y="51"/>
                        <a:pt x="14" y="51"/>
                      </a:cubicBezTo>
                      <a:cubicBezTo>
                        <a:pt x="14" y="51"/>
                        <a:pt x="14" y="51"/>
                        <a:pt x="15" y="51"/>
                      </a:cubicBezTo>
                      <a:cubicBezTo>
                        <a:pt x="15" y="51"/>
                        <a:pt x="15" y="51"/>
                        <a:pt x="15" y="51"/>
                      </a:cubicBezTo>
                      <a:close/>
                      <a:moveTo>
                        <a:pt x="18" y="51"/>
                      </a:moveTo>
                      <a:cubicBezTo>
                        <a:pt x="18" y="52"/>
                        <a:pt x="18" y="52"/>
                        <a:pt x="18" y="52"/>
                      </a:cubicBezTo>
                      <a:cubicBezTo>
                        <a:pt x="17" y="51"/>
                        <a:pt x="17" y="51"/>
                        <a:pt x="18" y="51"/>
                      </a:cubicBezTo>
                      <a:close/>
                      <a:moveTo>
                        <a:pt x="28" y="54"/>
                      </a:moveTo>
                      <a:cubicBezTo>
                        <a:pt x="28" y="54"/>
                        <a:pt x="28" y="54"/>
                        <a:pt x="28" y="54"/>
                      </a:cubicBezTo>
                      <a:cubicBezTo>
                        <a:pt x="28" y="54"/>
                        <a:pt x="28" y="54"/>
                        <a:pt x="28" y="54"/>
                      </a:cubicBezTo>
                      <a:close/>
                      <a:moveTo>
                        <a:pt x="21" y="53"/>
                      </a:moveTo>
                      <a:cubicBezTo>
                        <a:pt x="21" y="53"/>
                        <a:pt x="21" y="53"/>
                        <a:pt x="20" y="53"/>
                      </a:cubicBezTo>
                      <a:cubicBezTo>
                        <a:pt x="20" y="53"/>
                        <a:pt x="20" y="52"/>
                        <a:pt x="21" y="53"/>
                      </a:cubicBezTo>
                      <a:close/>
                      <a:moveTo>
                        <a:pt x="21" y="53"/>
                      </a:moveTo>
                      <a:cubicBezTo>
                        <a:pt x="21" y="53"/>
                        <a:pt x="21" y="53"/>
                        <a:pt x="21" y="53"/>
                      </a:cubicBezTo>
                      <a:cubicBezTo>
                        <a:pt x="21" y="53"/>
                        <a:pt x="21" y="53"/>
                        <a:pt x="21" y="53"/>
                      </a:cubicBezTo>
                      <a:close/>
                      <a:moveTo>
                        <a:pt x="13" y="52"/>
                      </a:moveTo>
                      <a:cubicBezTo>
                        <a:pt x="13" y="51"/>
                        <a:pt x="13" y="51"/>
                        <a:pt x="13" y="51"/>
                      </a:cubicBezTo>
                      <a:cubicBezTo>
                        <a:pt x="13" y="51"/>
                        <a:pt x="13" y="51"/>
                        <a:pt x="13" y="52"/>
                      </a:cubicBezTo>
                      <a:close/>
                      <a:moveTo>
                        <a:pt x="28" y="55"/>
                      </a:moveTo>
                      <a:cubicBezTo>
                        <a:pt x="28" y="55"/>
                        <a:pt x="28" y="55"/>
                        <a:pt x="28" y="55"/>
                      </a:cubicBezTo>
                      <a:cubicBezTo>
                        <a:pt x="28" y="55"/>
                        <a:pt x="28" y="55"/>
                        <a:pt x="28" y="54"/>
                      </a:cubicBezTo>
                      <a:cubicBezTo>
                        <a:pt x="28" y="54"/>
                        <a:pt x="28" y="55"/>
                        <a:pt x="28" y="54"/>
                      </a:cubicBezTo>
                      <a:cubicBezTo>
                        <a:pt x="28" y="54"/>
                        <a:pt x="28" y="55"/>
                        <a:pt x="28" y="55"/>
                      </a:cubicBezTo>
                      <a:cubicBezTo>
                        <a:pt x="28" y="55"/>
                        <a:pt x="28" y="55"/>
                        <a:pt x="28" y="55"/>
                      </a:cubicBezTo>
                      <a:cubicBezTo>
                        <a:pt x="28" y="55"/>
                        <a:pt x="28" y="55"/>
                        <a:pt x="28" y="55"/>
                      </a:cubicBezTo>
                      <a:close/>
                      <a:moveTo>
                        <a:pt x="15" y="52"/>
                      </a:move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15" y="52"/>
                        <a:pt x="15" y="52"/>
                        <a:pt x="15" y="52"/>
                      </a:cubicBezTo>
                      <a:close/>
                      <a:moveTo>
                        <a:pt x="9" y="51"/>
                      </a:move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9" y="50"/>
                      </a:cubicBezTo>
                      <a:cubicBezTo>
                        <a:pt x="9" y="51"/>
                        <a:pt x="9" y="50"/>
                        <a:pt x="9" y="51"/>
                      </a:cubicBezTo>
                      <a:close/>
                      <a:moveTo>
                        <a:pt x="10" y="52"/>
                      </a:moveTo>
                      <a:cubicBezTo>
                        <a:pt x="10" y="52"/>
                        <a:pt x="10" y="53"/>
                        <a:pt x="10" y="53"/>
                      </a:cubicBezTo>
                      <a:cubicBezTo>
                        <a:pt x="10" y="53"/>
                        <a:pt x="10" y="52"/>
                        <a:pt x="10" y="51"/>
                      </a:cubicBezTo>
                      <a:cubicBezTo>
                        <a:pt x="10" y="52"/>
                        <a:pt x="10" y="51"/>
                        <a:pt x="11" y="51"/>
                      </a:cubicBezTo>
                      <a:cubicBezTo>
                        <a:pt x="11" y="51"/>
                        <a:pt x="10" y="51"/>
                        <a:pt x="10" y="52"/>
                      </a:cubicBezTo>
                      <a:close/>
                      <a:moveTo>
                        <a:pt x="17" y="52"/>
                      </a:moveTo>
                      <a:cubicBezTo>
                        <a:pt x="17" y="52"/>
                        <a:pt x="17" y="53"/>
                        <a:pt x="17" y="53"/>
                      </a:cubicBezTo>
                      <a:cubicBezTo>
                        <a:pt x="16" y="53"/>
                        <a:pt x="17" y="52"/>
                        <a:pt x="17" y="52"/>
                      </a:cubicBezTo>
                      <a:close/>
                      <a:moveTo>
                        <a:pt x="18" y="53"/>
                      </a:moveTo>
                      <a:cubicBezTo>
                        <a:pt x="18" y="53"/>
                        <a:pt x="18" y="53"/>
                        <a:pt x="18" y="53"/>
                      </a:cubicBezTo>
                      <a:cubicBezTo>
                        <a:pt x="18" y="53"/>
                        <a:pt x="18" y="53"/>
                        <a:pt x="17" y="53"/>
                      </a:cubicBezTo>
                      <a:cubicBezTo>
                        <a:pt x="18" y="53"/>
                        <a:pt x="18" y="53"/>
                        <a:pt x="18" y="53"/>
                      </a:cubicBezTo>
                      <a:close/>
                      <a:moveTo>
                        <a:pt x="10" y="51"/>
                      </a:moveTo>
                      <a:cubicBezTo>
                        <a:pt x="10" y="51"/>
                        <a:pt x="10" y="51"/>
                        <a:pt x="10" y="51"/>
                      </a:cubicBezTo>
                      <a:cubicBezTo>
                        <a:pt x="9" y="51"/>
                        <a:pt x="9" y="51"/>
                        <a:pt x="10" y="51"/>
                      </a:cubicBezTo>
                      <a:close/>
                      <a:moveTo>
                        <a:pt x="14" y="52"/>
                      </a:moveTo>
                      <a:cubicBezTo>
                        <a:pt x="14" y="52"/>
                        <a:pt x="14" y="52"/>
                        <a:pt x="14" y="52"/>
                      </a:cubicBezTo>
                      <a:cubicBezTo>
                        <a:pt x="14" y="52"/>
                        <a:pt x="14" y="52"/>
                        <a:pt x="14" y="52"/>
                      </a:cubicBezTo>
                      <a:cubicBezTo>
                        <a:pt x="15" y="52"/>
                        <a:pt x="14" y="52"/>
                        <a:pt x="14" y="52"/>
                      </a:cubicBezTo>
                      <a:close/>
                      <a:moveTo>
                        <a:pt x="15" y="52"/>
                      </a:move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15" y="52"/>
                        <a:pt x="15" y="53"/>
                        <a:pt x="15" y="52"/>
                      </a:cubicBezTo>
                      <a:cubicBezTo>
                        <a:pt x="15" y="52"/>
                        <a:pt x="14" y="52"/>
                        <a:pt x="15" y="52"/>
                      </a:cubicBezTo>
                      <a:cubicBezTo>
                        <a:pt x="15" y="52"/>
                        <a:pt x="15" y="52"/>
                        <a:pt x="15" y="52"/>
                      </a:cubicBezTo>
                      <a:close/>
                      <a:moveTo>
                        <a:pt x="11" y="52"/>
                      </a:moveTo>
                      <a:cubicBezTo>
                        <a:pt x="10" y="52"/>
                        <a:pt x="10" y="52"/>
                        <a:pt x="11" y="51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0" y="52"/>
                        <a:pt x="11" y="52"/>
                        <a:pt x="11" y="52"/>
                      </a:cubicBezTo>
                      <a:close/>
                      <a:moveTo>
                        <a:pt x="11" y="52"/>
                      </a:move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lose/>
                      <a:moveTo>
                        <a:pt x="19" y="54"/>
                      </a:moveTo>
                      <a:cubicBezTo>
                        <a:pt x="19" y="54"/>
                        <a:pt x="19" y="53"/>
                        <a:pt x="19" y="54"/>
                      </a:cubicBezTo>
                      <a:cubicBezTo>
                        <a:pt x="19" y="54"/>
                        <a:pt x="19" y="54"/>
                        <a:pt x="19" y="53"/>
                      </a:cubicBezTo>
                      <a:cubicBezTo>
                        <a:pt x="19" y="53"/>
                        <a:pt x="19" y="54"/>
                        <a:pt x="19" y="54"/>
                      </a:cubicBezTo>
                      <a:cubicBezTo>
                        <a:pt x="20" y="54"/>
                        <a:pt x="19" y="54"/>
                        <a:pt x="19" y="54"/>
                      </a:cubicBezTo>
                      <a:close/>
                      <a:moveTo>
                        <a:pt x="22" y="54"/>
                      </a:moveTo>
                      <a:cubicBezTo>
                        <a:pt x="22" y="54"/>
                        <a:pt x="22" y="54"/>
                        <a:pt x="22" y="54"/>
                      </a:cubicBezTo>
                      <a:cubicBezTo>
                        <a:pt x="22" y="54"/>
                        <a:pt x="22" y="54"/>
                        <a:pt x="22" y="54"/>
                      </a:cubicBezTo>
                      <a:close/>
                      <a:moveTo>
                        <a:pt x="21" y="54"/>
                      </a:moveTo>
                      <a:cubicBezTo>
                        <a:pt x="21" y="54"/>
                        <a:pt x="21" y="54"/>
                        <a:pt x="21" y="54"/>
                      </a:cubicBezTo>
                      <a:cubicBezTo>
                        <a:pt x="22" y="54"/>
                        <a:pt x="22" y="55"/>
                        <a:pt x="21" y="54"/>
                      </a:cubicBezTo>
                      <a:close/>
                      <a:moveTo>
                        <a:pt x="17" y="53"/>
                      </a:moveTo>
                      <a:cubicBezTo>
                        <a:pt x="17" y="53"/>
                        <a:pt x="17" y="53"/>
                        <a:pt x="17" y="53"/>
                      </a:cubicBezTo>
                      <a:cubicBezTo>
                        <a:pt x="17" y="54"/>
                        <a:pt x="17" y="53"/>
                        <a:pt x="16" y="54"/>
                      </a:cubicBezTo>
                      <a:cubicBezTo>
                        <a:pt x="16" y="54"/>
                        <a:pt x="17" y="53"/>
                        <a:pt x="16" y="53"/>
                      </a:cubicBezTo>
                      <a:cubicBezTo>
                        <a:pt x="16" y="53"/>
                        <a:pt x="17" y="53"/>
                        <a:pt x="17" y="53"/>
                      </a:cubicBezTo>
                      <a:close/>
                      <a:moveTo>
                        <a:pt x="18" y="54"/>
                      </a:moveTo>
                      <a:cubicBezTo>
                        <a:pt x="18" y="54"/>
                        <a:pt x="18" y="54"/>
                        <a:pt x="18" y="54"/>
                      </a:cubicBezTo>
                      <a:cubicBezTo>
                        <a:pt x="18" y="54"/>
                        <a:pt x="18" y="54"/>
                        <a:pt x="18" y="54"/>
                      </a:cubicBezTo>
                      <a:cubicBezTo>
                        <a:pt x="18" y="54"/>
                        <a:pt x="18" y="54"/>
                        <a:pt x="19" y="54"/>
                      </a:cubicBezTo>
                      <a:cubicBezTo>
                        <a:pt x="19" y="54"/>
                        <a:pt x="18" y="54"/>
                        <a:pt x="18" y="54"/>
                      </a:cubicBezTo>
                      <a:close/>
                      <a:moveTo>
                        <a:pt x="21" y="54"/>
                      </a:moveTo>
                      <a:cubicBezTo>
                        <a:pt x="21" y="54"/>
                        <a:pt x="21" y="55"/>
                        <a:pt x="20" y="55"/>
                      </a:cubicBezTo>
                      <a:cubicBezTo>
                        <a:pt x="20" y="54"/>
                        <a:pt x="21" y="54"/>
                        <a:pt x="21" y="54"/>
                      </a:cubicBezTo>
                      <a:close/>
                      <a:moveTo>
                        <a:pt x="22" y="54"/>
                      </a:moveTo>
                      <a:cubicBezTo>
                        <a:pt x="22" y="54"/>
                        <a:pt x="22" y="55"/>
                        <a:pt x="22" y="55"/>
                      </a:cubicBezTo>
                      <a:cubicBezTo>
                        <a:pt x="22" y="55"/>
                        <a:pt x="22" y="55"/>
                        <a:pt x="22" y="54"/>
                      </a:cubicBezTo>
                      <a:close/>
                      <a:moveTo>
                        <a:pt x="11" y="53"/>
                      </a:moveTo>
                      <a:cubicBezTo>
                        <a:pt x="11" y="53"/>
                        <a:pt x="11" y="52"/>
                        <a:pt x="11" y="52"/>
                      </a:cubicBezTo>
                      <a:cubicBezTo>
                        <a:pt x="11" y="52"/>
                        <a:pt x="11" y="53"/>
                        <a:pt x="11" y="53"/>
                      </a:cubicBezTo>
                      <a:close/>
                      <a:moveTo>
                        <a:pt x="11" y="53"/>
                      </a:move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lose/>
                      <a:moveTo>
                        <a:pt x="19" y="55"/>
                      </a:moveTo>
                      <a:cubicBezTo>
                        <a:pt x="19" y="55"/>
                        <a:pt x="19" y="55"/>
                        <a:pt x="19" y="55"/>
                      </a:cubicBezTo>
                      <a:cubicBezTo>
                        <a:pt x="18" y="55"/>
                        <a:pt x="19" y="55"/>
                        <a:pt x="19" y="55"/>
                      </a:cubicBezTo>
                      <a:cubicBezTo>
                        <a:pt x="18" y="55"/>
                        <a:pt x="18" y="55"/>
                        <a:pt x="18" y="55"/>
                      </a:cubicBezTo>
                      <a:cubicBezTo>
                        <a:pt x="18" y="55"/>
                        <a:pt x="18" y="55"/>
                        <a:pt x="18" y="55"/>
                      </a:cubicBezTo>
                      <a:cubicBezTo>
                        <a:pt x="18" y="55"/>
                        <a:pt x="18" y="55"/>
                        <a:pt x="18" y="54"/>
                      </a:cubicBezTo>
                      <a:cubicBezTo>
                        <a:pt x="18" y="54"/>
                        <a:pt x="18" y="55"/>
                        <a:pt x="19" y="55"/>
                      </a:cubicBezTo>
                      <a:close/>
                      <a:moveTo>
                        <a:pt x="14" y="54"/>
                      </a:moveTo>
                      <a:cubicBezTo>
                        <a:pt x="14" y="54"/>
                        <a:pt x="13" y="54"/>
                        <a:pt x="14" y="54"/>
                      </a:cubicBezTo>
                      <a:cubicBezTo>
                        <a:pt x="14" y="54"/>
                        <a:pt x="14" y="54"/>
                        <a:pt x="14" y="54"/>
                      </a:cubicBezTo>
                      <a:cubicBezTo>
                        <a:pt x="14" y="54"/>
                        <a:pt x="14" y="54"/>
                        <a:pt x="14" y="55"/>
                      </a:cubicBezTo>
                      <a:cubicBezTo>
                        <a:pt x="14" y="54"/>
                        <a:pt x="14" y="55"/>
                        <a:pt x="13" y="54"/>
                      </a:cubicBezTo>
                      <a:cubicBezTo>
                        <a:pt x="13" y="54"/>
                        <a:pt x="13" y="54"/>
                        <a:pt x="13" y="54"/>
                      </a:cubicBezTo>
                      <a:cubicBezTo>
                        <a:pt x="14" y="54"/>
                        <a:pt x="13" y="54"/>
                        <a:pt x="14" y="54"/>
                      </a:cubicBezTo>
                      <a:close/>
                      <a:moveTo>
                        <a:pt x="14" y="54"/>
                      </a:moveTo>
                      <a:cubicBezTo>
                        <a:pt x="14" y="54"/>
                        <a:pt x="13" y="54"/>
                        <a:pt x="14" y="54"/>
                      </a:cubicBezTo>
                      <a:cubicBezTo>
                        <a:pt x="14" y="54"/>
                        <a:pt x="14" y="54"/>
                        <a:pt x="14" y="54"/>
                      </a:cubicBezTo>
                      <a:close/>
                      <a:moveTo>
                        <a:pt x="19" y="55"/>
                      </a:moveTo>
                      <a:cubicBezTo>
                        <a:pt x="19" y="55"/>
                        <a:pt x="18" y="55"/>
                        <a:pt x="19" y="55"/>
                      </a:cubicBezTo>
                      <a:cubicBezTo>
                        <a:pt x="19" y="56"/>
                        <a:pt x="18" y="55"/>
                        <a:pt x="18" y="56"/>
                      </a:cubicBezTo>
                      <a:cubicBezTo>
                        <a:pt x="18" y="55"/>
                        <a:pt x="18" y="55"/>
                        <a:pt x="18" y="55"/>
                      </a:cubicBezTo>
                      <a:cubicBezTo>
                        <a:pt x="18" y="55"/>
                        <a:pt x="19" y="55"/>
                        <a:pt x="18" y="55"/>
                      </a:cubicBezTo>
                      <a:cubicBezTo>
                        <a:pt x="19" y="55"/>
                        <a:pt x="19" y="55"/>
                        <a:pt x="19" y="55"/>
                      </a:cubicBezTo>
                      <a:cubicBezTo>
                        <a:pt x="19" y="55"/>
                        <a:pt x="19" y="55"/>
                        <a:pt x="19" y="55"/>
                      </a:cubicBezTo>
                      <a:close/>
                      <a:moveTo>
                        <a:pt x="12" y="54"/>
                      </a:moveTo>
                      <a:cubicBezTo>
                        <a:pt x="12" y="54"/>
                        <a:pt x="11" y="54"/>
                        <a:pt x="12" y="54"/>
                      </a:cubicBezTo>
                      <a:cubicBezTo>
                        <a:pt x="12" y="54"/>
                        <a:pt x="12" y="54"/>
                        <a:pt x="12" y="54"/>
                      </a:cubicBezTo>
                      <a:close/>
                      <a:moveTo>
                        <a:pt x="22" y="56"/>
                      </a:moveTo>
                      <a:cubicBezTo>
                        <a:pt x="22" y="56"/>
                        <a:pt x="22" y="56"/>
                        <a:pt x="22" y="56"/>
                      </a:cubicBezTo>
                      <a:cubicBezTo>
                        <a:pt x="23" y="56"/>
                        <a:pt x="23" y="56"/>
                        <a:pt x="22" y="56"/>
                      </a:cubicBezTo>
                      <a:close/>
                      <a:moveTo>
                        <a:pt x="25" y="57"/>
                      </a:moveTo>
                      <a:cubicBezTo>
                        <a:pt x="25" y="57"/>
                        <a:pt x="25" y="57"/>
                        <a:pt x="25" y="57"/>
                      </a:cubicBezTo>
                      <a:cubicBezTo>
                        <a:pt x="25" y="57"/>
                        <a:pt x="25" y="57"/>
                        <a:pt x="25" y="57"/>
                      </a:cubicBezTo>
                      <a:cubicBezTo>
                        <a:pt x="24" y="57"/>
                        <a:pt x="24" y="57"/>
                        <a:pt x="24" y="57"/>
                      </a:cubicBezTo>
                      <a:cubicBezTo>
                        <a:pt x="24" y="57"/>
                        <a:pt x="24" y="57"/>
                        <a:pt x="24" y="57"/>
                      </a:cubicBezTo>
                      <a:cubicBezTo>
                        <a:pt x="24" y="57"/>
                        <a:pt x="24" y="57"/>
                        <a:pt x="24" y="57"/>
                      </a:cubicBezTo>
                      <a:cubicBezTo>
                        <a:pt x="24" y="57"/>
                        <a:pt x="24" y="57"/>
                        <a:pt x="24" y="56"/>
                      </a:cubicBezTo>
                      <a:cubicBezTo>
                        <a:pt x="24" y="56"/>
                        <a:pt x="25" y="56"/>
                        <a:pt x="25" y="56"/>
                      </a:cubicBezTo>
                      <a:cubicBezTo>
                        <a:pt x="25" y="56"/>
                        <a:pt x="25" y="56"/>
                        <a:pt x="24" y="56"/>
                      </a:cubicBezTo>
                      <a:cubicBezTo>
                        <a:pt x="25" y="56"/>
                        <a:pt x="25" y="56"/>
                        <a:pt x="25" y="55"/>
                      </a:cubicBezTo>
                      <a:cubicBezTo>
                        <a:pt x="25" y="56"/>
                        <a:pt x="25" y="55"/>
                        <a:pt x="25" y="55"/>
                      </a:cubicBezTo>
                      <a:cubicBezTo>
                        <a:pt x="25" y="55"/>
                        <a:pt x="25" y="55"/>
                        <a:pt x="25" y="55"/>
                      </a:cubicBezTo>
                      <a:cubicBezTo>
                        <a:pt x="25" y="55"/>
                        <a:pt x="25" y="56"/>
                        <a:pt x="25" y="56"/>
                      </a:cubicBezTo>
                      <a:cubicBezTo>
                        <a:pt x="25" y="57"/>
                        <a:pt x="25" y="57"/>
                        <a:pt x="25" y="57"/>
                      </a:cubicBezTo>
                      <a:cubicBezTo>
                        <a:pt x="25" y="57"/>
                        <a:pt x="25" y="57"/>
                        <a:pt x="25" y="57"/>
                      </a:cubicBezTo>
                      <a:cubicBezTo>
                        <a:pt x="25" y="57"/>
                        <a:pt x="25" y="57"/>
                        <a:pt x="25" y="57"/>
                      </a:cubicBezTo>
                      <a:close/>
                      <a:moveTo>
                        <a:pt x="11" y="54"/>
                      </a:moveTo>
                      <a:cubicBezTo>
                        <a:pt x="11" y="54"/>
                        <a:pt x="11" y="54"/>
                        <a:pt x="11" y="54"/>
                      </a:cubicBezTo>
                      <a:cubicBezTo>
                        <a:pt x="12" y="54"/>
                        <a:pt x="11" y="54"/>
                        <a:pt x="12" y="54"/>
                      </a:cubicBezTo>
                      <a:cubicBezTo>
                        <a:pt x="12" y="54"/>
                        <a:pt x="12" y="54"/>
                        <a:pt x="12" y="54"/>
                      </a:cubicBezTo>
                      <a:cubicBezTo>
                        <a:pt x="11" y="54"/>
                        <a:pt x="11" y="54"/>
                        <a:pt x="11" y="54"/>
                      </a:cubicBezTo>
                      <a:close/>
                      <a:moveTo>
                        <a:pt x="19" y="56"/>
                      </a:moveTo>
                      <a:cubicBezTo>
                        <a:pt x="19" y="55"/>
                        <a:pt x="19" y="55"/>
                        <a:pt x="20" y="55"/>
                      </a:cubicBezTo>
                      <a:cubicBezTo>
                        <a:pt x="20" y="56"/>
                        <a:pt x="19" y="56"/>
                        <a:pt x="19" y="56"/>
                      </a:cubicBezTo>
                      <a:close/>
                      <a:moveTo>
                        <a:pt x="9" y="54"/>
                      </a:moveTo>
                      <a:cubicBezTo>
                        <a:pt x="9" y="54"/>
                        <a:pt x="10" y="54"/>
                        <a:pt x="10" y="54"/>
                      </a:cubicBezTo>
                      <a:cubicBezTo>
                        <a:pt x="10" y="54"/>
                        <a:pt x="10" y="54"/>
                        <a:pt x="9" y="54"/>
                      </a:cubicBezTo>
                      <a:close/>
                      <a:moveTo>
                        <a:pt x="11" y="54"/>
                      </a:moveTo>
                      <a:cubicBezTo>
                        <a:pt x="10" y="54"/>
                        <a:pt x="10" y="55"/>
                        <a:pt x="10" y="55"/>
                      </a:cubicBezTo>
                      <a:cubicBezTo>
                        <a:pt x="10" y="54"/>
                        <a:pt x="10" y="54"/>
                        <a:pt x="10" y="54"/>
                      </a:cubicBezTo>
                      <a:cubicBezTo>
                        <a:pt x="10" y="54"/>
                        <a:pt x="11" y="54"/>
                        <a:pt x="11" y="54"/>
                      </a:cubicBezTo>
                      <a:close/>
                      <a:moveTo>
                        <a:pt x="19" y="56"/>
                      </a:moveTo>
                      <a:cubicBezTo>
                        <a:pt x="19" y="56"/>
                        <a:pt x="19" y="56"/>
                        <a:pt x="20" y="56"/>
                      </a:cubicBezTo>
                      <a:cubicBezTo>
                        <a:pt x="19" y="56"/>
                        <a:pt x="19" y="56"/>
                        <a:pt x="19" y="56"/>
                      </a:cubicBezTo>
                      <a:close/>
                      <a:moveTo>
                        <a:pt x="17" y="56"/>
                      </a:moveTo>
                      <a:cubicBezTo>
                        <a:pt x="16" y="56"/>
                        <a:pt x="16" y="56"/>
                        <a:pt x="16" y="56"/>
                      </a:cubicBezTo>
                      <a:cubicBezTo>
                        <a:pt x="16" y="56"/>
                        <a:pt x="16" y="56"/>
                        <a:pt x="16" y="56"/>
                      </a:cubicBezTo>
                      <a:cubicBezTo>
                        <a:pt x="16" y="56"/>
                        <a:pt x="16" y="56"/>
                        <a:pt x="16" y="55"/>
                      </a:cubicBezTo>
                      <a:cubicBezTo>
                        <a:pt x="16" y="55"/>
                        <a:pt x="16" y="55"/>
                        <a:pt x="17" y="56"/>
                      </a:cubicBezTo>
                      <a:cubicBezTo>
                        <a:pt x="17" y="56"/>
                        <a:pt x="16" y="55"/>
                        <a:pt x="17" y="56"/>
                      </a:cubicBezTo>
                      <a:close/>
                      <a:moveTo>
                        <a:pt x="23" y="57"/>
                      </a:moveTo>
                      <a:cubicBezTo>
                        <a:pt x="23" y="57"/>
                        <a:pt x="23" y="57"/>
                        <a:pt x="23" y="57"/>
                      </a:cubicBezTo>
                      <a:cubicBezTo>
                        <a:pt x="23" y="57"/>
                        <a:pt x="23" y="57"/>
                        <a:pt x="23" y="57"/>
                      </a:cubicBezTo>
                      <a:cubicBezTo>
                        <a:pt x="23" y="57"/>
                        <a:pt x="23" y="57"/>
                        <a:pt x="23" y="57"/>
                      </a:cubicBezTo>
                      <a:cubicBezTo>
                        <a:pt x="23" y="57"/>
                        <a:pt x="23" y="57"/>
                        <a:pt x="23" y="57"/>
                      </a:cubicBezTo>
                      <a:cubicBezTo>
                        <a:pt x="23" y="57"/>
                        <a:pt x="23" y="58"/>
                        <a:pt x="23" y="58"/>
                      </a:cubicBezTo>
                      <a:cubicBezTo>
                        <a:pt x="23" y="57"/>
                        <a:pt x="23" y="58"/>
                        <a:pt x="23" y="57"/>
                      </a:cubicBezTo>
                      <a:close/>
                      <a:moveTo>
                        <a:pt x="19" y="56"/>
                      </a:moveTo>
                      <a:cubicBezTo>
                        <a:pt x="19" y="56"/>
                        <a:pt x="19" y="56"/>
                        <a:pt x="19" y="56"/>
                      </a:cubicBezTo>
                      <a:cubicBezTo>
                        <a:pt x="19" y="56"/>
                        <a:pt x="19" y="56"/>
                        <a:pt x="19" y="56"/>
                      </a:cubicBezTo>
                      <a:cubicBezTo>
                        <a:pt x="19" y="56"/>
                        <a:pt x="19" y="56"/>
                        <a:pt x="19" y="56"/>
                      </a:cubicBezTo>
                      <a:cubicBezTo>
                        <a:pt x="20" y="56"/>
                        <a:pt x="19" y="56"/>
                        <a:pt x="19" y="56"/>
                      </a:cubicBezTo>
                      <a:close/>
                      <a:moveTo>
                        <a:pt x="13" y="55"/>
                      </a:moveTo>
                      <a:cubicBezTo>
                        <a:pt x="13" y="55"/>
                        <a:pt x="13" y="55"/>
                        <a:pt x="13" y="55"/>
                      </a:cubicBezTo>
                      <a:cubicBezTo>
                        <a:pt x="14" y="55"/>
                        <a:pt x="13" y="55"/>
                        <a:pt x="14" y="55"/>
                      </a:cubicBezTo>
                      <a:cubicBezTo>
                        <a:pt x="13" y="56"/>
                        <a:pt x="13" y="56"/>
                        <a:pt x="13" y="55"/>
                      </a:cubicBezTo>
                      <a:close/>
                      <a:moveTo>
                        <a:pt x="10" y="55"/>
                      </a:moveTo>
                      <a:cubicBezTo>
                        <a:pt x="10" y="55"/>
                        <a:pt x="10" y="55"/>
                        <a:pt x="10" y="55"/>
                      </a:cubicBezTo>
                      <a:cubicBezTo>
                        <a:pt x="10" y="55"/>
                        <a:pt x="10" y="55"/>
                        <a:pt x="10" y="55"/>
                      </a:cubicBezTo>
                      <a:close/>
                      <a:moveTo>
                        <a:pt x="13" y="56"/>
                      </a:moveTo>
                      <a:cubicBezTo>
                        <a:pt x="14" y="56"/>
                        <a:pt x="14" y="56"/>
                        <a:pt x="14" y="56"/>
                      </a:cubicBezTo>
                      <a:cubicBezTo>
                        <a:pt x="14" y="56"/>
                        <a:pt x="13" y="56"/>
                        <a:pt x="13" y="56"/>
                      </a:cubicBezTo>
                      <a:close/>
                      <a:moveTo>
                        <a:pt x="19" y="58"/>
                      </a:moveTo>
                      <a:cubicBezTo>
                        <a:pt x="19" y="58"/>
                        <a:pt x="19" y="57"/>
                        <a:pt x="19" y="57"/>
                      </a:cubicBezTo>
                      <a:cubicBezTo>
                        <a:pt x="19" y="57"/>
                        <a:pt x="19" y="57"/>
                        <a:pt x="19" y="57"/>
                      </a:cubicBezTo>
                      <a:cubicBezTo>
                        <a:pt x="19" y="57"/>
                        <a:pt x="20" y="57"/>
                        <a:pt x="20" y="57"/>
                      </a:cubicBezTo>
                      <a:cubicBezTo>
                        <a:pt x="20" y="57"/>
                        <a:pt x="19" y="57"/>
                        <a:pt x="20" y="58"/>
                      </a:cubicBezTo>
                      <a:cubicBezTo>
                        <a:pt x="19" y="57"/>
                        <a:pt x="19" y="58"/>
                        <a:pt x="19" y="58"/>
                      </a:cubicBezTo>
                      <a:close/>
                      <a:moveTo>
                        <a:pt x="20" y="58"/>
                      </a:moveTo>
                      <a:cubicBezTo>
                        <a:pt x="20" y="58"/>
                        <a:pt x="20" y="57"/>
                        <a:pt x="20" y="57"/>
                      </a:cubicBezTo>
                      <a:cubicBezTo>
                        <a:pt x="21" y="57"/>
                        <a:pt x="20" y="58"/>
                        <a:pt x="20" y="58"/>
                      </a:cubicBezTo>
                      <a:close/>
                      <a:moveTo>
                        <a:pt x="11" y="56"/>
                      </a:moveTo>
                      <a:cubicBezTo>
                        <a:pt x="11" y="56"/>
                        <a:pt x="11" y="56"/>
                        <a:pt x="11" y="56"/>
                      </a:cubicBezTo>
                      <a:cubicBezTo>
                        <a:pt x="11" y="56"/>
                        <a:pt x="10" y="56"/>
                        <a:pt x="10" y="56"/>
                      </a:cubicBezTo>
                      <a:cubicBezTo>
                        <a:pt x="10" y="56"/>
                        <a:pt x="10" y="56"/>
                        <a:pt x="11" y="56"/>
                      </a:cubicBezTo>
                      <a:close/>
                      <a:moveTo>
                        <a:pt x="21" y="58"/>
                      </a:moveTo>
                      <a:cubicBezTo>
                        <a:pt x="22" y="58"/>
                        <a:pt x="21" y="58"/>
                        <a:pt x="21" y="59"/>
                      </a:cubicBezTo>
                      <a:cubicBezTo>
                        <a:pt x="21" y="59"/>
                        <a:pt x="21" y="58"/>
                        <a:pt x="21" y="58"/>
                      </a:cubicBezTo>
                      <a:close/>
                      <a:moveTo>
                        <a:pt x="19" y="58"/>
                      </a:moveTo>
                      <a:cubicBezTo>
                        <a:pt x="19" y="58"/>
                        <a:pt x="19" y="58"/>
                        <a:pt x="19" y="58"/>
                      </a:cubicBezTo>
                      <a:cubicBezTo>
                        <a:pt x="19" y="58"/>
                        <a:pt x="19" y="58"/>
                        <a:pt x="19" y="59"/>
                      </a:cubicBezTo>
                      <a:cubicBezTo>
                        <a:pt x="19" y="59"/>
                        <a:pt x="19" y="58"/>
                        <a:pt x="19" y="58"/>
                      </a:cubicBezTo>
                      <a:close/>
                      <a:moveTo>
                        <a:pt x="14" y="57"/>
                      </a:moveTo>
                      <a:cubicBezTo>
                        <a:pt x="14" y="57"/>
                        <a:pt x="14" y="57"/>
                        <a:pt x="14" y="57"/>
                      </a:cubicBezTo>
                      <a:cubicBezTo>
                        <a:pt x="14" y="57"/>
                        <a:pt x="14" y="57"/>
                        <a:pt x="14" y="57"/>
                      </a:cubicBezTo>
                      <a:close/>
                      <a:moveTo>
                        <a:pt x="22" y="59"/>
                      </a:moveTo>
                      <a:cubicBezTo>
                        <a:pt x="22" y="59"/>
                        <a:pt x="22" y="59"/>
                        <a:pt x="22" y="59"/>
                      </a:cubicBezTo>
                      <a:cubicBezTo>
                        <a:pt x="22" y="59"/>
                        <a:pt x="23" y="59"/>
                        <a:pt x="22" y="59"/>
                      </a:cubicBezTo>
                      <a:close/>
                      <a:moveTo>
                        <a:pt x="23" y="59"/>
                      </a:moveTo>
                      <a:cubicBezTo>
                        <a:pt x="23" y="59"/>
                        <a:pt x="23" y="59"/>
                        <a:pt x="23" y="59"/>
                      </a:cubicBezTo>
                      <a:cubicBezTo>
                        <a:pt x="23" y="59"/>
                        <a:pt x="23" y="59"/>
                        <a:pt x="23" y="59"/>
                      </a:cubicBezTo>
                      <a:cubicBezTo>
                        <a:pt x="23" y="59"/>
                        <a:pt x="23" y="59"/>
                        <a:pt x="23" y="59"/>
                      </a:cubicBezTo>
                      <a:cubicBezTo>
                        <a:pt x="23" y="59"/>
                        <a:pt x="23" y="59"/>
                        <a:pt x="23" y="59"/>
                      </a:cubicBezTo>
                      <a:close/>
                      <a:moveTo>
                        <a:pt x="11" y="57"/>
                      </a:moveTo>
                      <a:cubicBezTo>
                        <a:pt x="11" y="57"/>
                        <a:pt x="11" y="57"/>
                        <a:pt x="11" y="57"/>
                      </a:cubicBezTo>
                      <a:cubicBezTo>
                        <a:pt x="11" y="57"/>
                        <a:pt x="11" y="57"/>
                        <a:pt x="11" y="57"/>
                      </a:cubicBezTo>
                      <a:cubicBezTo>
                        <a:pt x="11" y="57"/>
                        <a:pt x="11" y="57"/>
                        <a:pt x="11" y="57"/>
                      </a:cubicBezTo>
                      <a:cubicBezTo>
                        <a:pt x="11" y="57"/>
                        <a:pt x="11" y="57"/>
                        <a:pt x="11" y="57"/>
                      </a:cubicBezTo>
                      <a:close/>
                      <a:moveTo>
                        <a:pt x="19" y="59"/>
                      </a:moveTo>
                      <a:cubicBezTo>
                        <a:pt x="19" y="59"/>
                        <a:pt x="19" y="59"/>
                        <a:pt x="19" y="59"/>
                      </a:cubicBezTo>
                      <a:cubicBezTo>
                        <a:pt x="19" y="59"/>
                        <a:pt x="19" y="59"/>
                        <a:pt x="19" y="59"/>
                      </a:cubicBezTo>
                      <a:cubicBezTo>
                        <a:pt x="19" y="59"/>
                        <a:pt x="19" y="59"/>
                        <a:pt x="19" y="59"/>
                      </a:cubicBezTo>
                      <a:close/>
                      <a:moveTo>
                        <a:pt x="10" y="57"/>
                      </a:moveTo>
                      <a:cubicBezTo>
                        <a:pt x="10" y="57"/>
                        <a:pt x="10" y="58"/>
                        <a:pt x="10" y="58"/>
                      </a:cubicBezTo>
                      <a:cubicBezTo>
                        <a:pt x="9" y="58"/>
                        <a:pt x="10" y="58"/>
                        <a:pt x="10" y="57"/>
                      </a:cubicBezTo>
                      <a:close/>
                      <a:moveTo>
                        <a:pt x="13" y="59"/>
                      </a:moveTo>
                      <a:cubicBezTo>
                        <a:pt x="13" y="58"/>
                        <a:pt x="13" y="58"/>
                        <a:pt x="13" y="58"/>
                      </a:cubicBezTo>
                      <a:cubicBezTo>
                        <a:pt x="13" y="58"/>
                        <a:pt x="13" y="58"/>
                        <a:pt x="13" y="58"/>
                      </a:cubicBezTo>
                      <a:cubicBezTo>
                        <a:pt x="13" y="58"/>
                        <a:pt x="13" y="58"/>
                        <a:pt x="13" y="59"/>
                      </a:cubicBezTo>
                      <a:close/>
                      <a:moveTo>
                        <a:pt x="19" y="60"/>
                      </a:moveTo>
                      <a:cubicBezTo>
                        <a:pt x="19" y="59"/>
                        <a:pt x="19" y="60"/>
                        <a:pt x="19" y="60"/>
                      </a:cubicBezTo>
                      <a:cubicBezTo>
                        <a:pt x="19" y="60"/>
                        <a:pt x="19" y="60"/>
                        <a:pt x="19" y="60"/>
                      </a:cubicBezTo>
                      <a:close/>
                      <a:moveTo>
                        <a:pt x="14" y="59"/>
                      </a:moveTo>
                      <a:cubicBezTo>
                        <a:pt x="14" y="59"/>
                        <a:pt x="14" y="59"/>
                        <a:pt x="14" y="59"/>
                      </a:cubicBezTo>
                      <a:cubicBezTo>
                        <a:pt x="14" y="59"/>
                        <a:pt x="14" y="59"/>
                        <a:pt x="14" y="59"/>
                      </a:cubicBezTo>
                      <a:close/>
                      <a:moveTo>
                        <a:pt x="17" y="60"/>
                      </a:moveTo>
                      <a:cubicBezTo>
                        <a:pt x="17" y="60"/>
                        <a:pt x="17" y="60"/>
                        <a:pt x="17" y="60"/>
                      </a:cubicBezTo>
                      <a:cubicBezTo>
                        <a:pt x="17" y="60"/>
                        <a:pt x="17" y="60"/>
                        <a:pt x="17" y="60"/>
                      </a:cubicBezTo>
                      <a:close/>
                      <a:moveTo>
                        <a:pt x="13" y="59"/>
                      </a:moveTo>
                      <a:cubicBezTo>
                        <a:pt x="13" y="59"/>
                        <a:pt x="13" y="59"/>
                        <a:pt x="14" y="59"/>
                      </a:cubicBezTo>
                      <a:cubicBezTo>
                        <a:pt x="14" y="59"/>
                        <a:pt x="13" y="59"/>
                        <a:pt x="13" y="59"/>
                      </a:cubicBezTo>
                      <a:close/>
                      <a:moveTo>
                        <a:pt x="11" y="60"/>
                      </a:moveTo>
                      <a:cubicBezTo>
                        <a:pt x="11" y="60"/>
                        <a:pt x="10" y="59"/>
                        <a:pt x="11" y="59"/>
                      </a:cubicBezTo>
                      <a:cubicBezTo>
                        <a:pt x="11" y="59"/>
                        <a:pt x="11" y="60"/>
                        <a:pt x="11" y="60"/>
                      </a:cubicBezTo>
                      <a:close/>
                      <a:moveTo>
                        <a:pt x="13" y="60"/>
                      </a:moveTo>
                      <a:cubicBezTo>
                        <a:pt x="13" y="60"/>
                        <a:pt x="13" y="60"/>
                        <a:pt x="13" y="60"/>
                      </a:cubicBezTo>
                      <a:cubicBezTo>
                        <a:pt x="13" y="60"/>
                        <a:pt x="13" y="60"/>
                        <a:pt x="13" y="60"/>
                      </a:cubicBezTo>
                      <a:cubicBezTo>
                        <a:pt x="13" y="60"/>
                        <a:pt x="13" y="60"/>
                        <a:pt x="13" y="60"/>
                      </a:cubicBezTo>
                      <a:cubicBezTo>
                        <a:pt x="13" y="60"/>
                        <a:pt x="13" y="60"/>
                        <a:pt x="13" y="60"/>
                      </a:cubicBezTo>
                      <a:cubicBezTo>
                        <a:pt x="13" y="60"/>
                        <a:pt x="13" y="60"/>
                        <a:pt x="13" y="60"/>
                      </a:cubicBezTo>
                      <a:cubicBezTo>
                        <a:pt x="13" y="60"/>
                        <a:pt x="13" y="60"/>
                        <a:pt x="13" y="60"/>
                      </a:cubicBezTo>
                      <a:cubicBezTo>
                        <a:pt x="13" y="60"/>
                        <a:pt x="13" y="60"/>
                        <a:pt x="13" y="60"/>
                      </a:cubicBezTo>
                      <a:cubicBezTo>
                        <a:pt x="13" y="60"/>
                        <a:pt x="13" y="60"/>
                        <a:pt x="13" y="60"/>
                      </a:cubicBezTo>
                      <a:close/>
                      <a:moveTo>
                        <a:pt x="22" y="62"/>
                      </a:moveTo>
                      <a:cubicBezTo>
                        <a:pt x="21" y="62"/>
                        <a:pt x="22" y="62"/>
                        <a:pt x="22" y="62"/>
                      </a:cubicBezTo>
                      <a:cubicBezTo>
                        <a:pt x="22" y="62"/>
                        <a:pt x="22" y="62"/>
                        <a:pt x="22" y="62"/>
                      </a:cubicBezTo>
                      <a:close/>
                      <a:moveTo>
                        <a:pt x="15" y="61"/>
                      </a:moveTo>
                      <a:cubicBezTo>
                        <a:pt x="15" y="61"/>
                        <a:pt x="15" y="61"/>
                        <a:pt x="15" y="61"/>
                      </a:cubicBezTo>
                      <a:cubicBezTo>
                        <a:pt x="15" y="61"/>
                        <a:pt x="15" y="61"/>
                        <a:pt x="15" y="61"/>
                      </a:cubicBezTo>
                      <a:cubicBezTo>
                        <a:pt x="15" y="60"/>
                        <a:pt x="15" y="60"/>
                        <a:pt x="15" y="61"/>
                      </a:cubicBezTo>
                      <a:cubicBezTo>
                        <a:pt x="15" y="61"/>
                        <a:pt x="15" y="61"/>
                        <a:pt x="15" y="61"/>
                      </a:cubicBezTo>
                      <a:cubicBezTo>
                        <a:pt x="15" y="61"/>
                        <a:pt x="15" y="61"/>
                        <a:pt x="15" y="61"/>
                      </a:cubicBezTo>
                      <a:close/>
                      <a:moveTo>
                        <a:pt x="9" y="60"/>
                      </a:moveTo>
                      <a:cubicBezTo>
                        <a:pt x="10" y="60"/>
                        <a:pt x="10" y="60"/>
                        <a:pt x="9" y="60"/>
                      </a:cubicBezTo>
                      <a:cubicBezTo>
                        <a:pt x="9" y="60"/>
                        <a:pt x="9" y="60"/>
                        <a:pt x="9" y="60"/>
                      </a:cubicBezTo>
                      <a:close/>
                      <a:moveTo>
                        <a:pt x="12" y="60"/>
                      </a:moveTo>
                      <a:cubicBezTo>
                        <a:pt x="12" y="60"/>
                        <a:pt x="12" y="60"/>
                        <a:pt x="12" y="60"/>
                      </a:cubicBezTo>
                      <a:cubicBezTo>
                        <a:pt x="12" y="60"/>
                        <a:pt x="12" y="60"/>
                        <a:pt x="12" y="61"/>
                      </a:cubicBezTo>
                      <a:cubicBezTo>
                        <a:pt x="12" y="61"/>
                        <a:pt x="12" y="61"/>
                        <a:pt x="12" y="61"/>
                      </a:cubicBezTo>
                      <a:cubicBezTo>
                        <a:pt x="12" y="61"/>
                        <a:pt x="12" y="60"/>
                        <a:pt x="12" y="60"/>
                      </a:cubicBezTo>
                      <a:close/>
                      <a:moveTo>
                        <a:pt x="19" y="62"/>
                      </a:moveTo>
                      <a:cubicBezTo>
                        <a:pt x="19" y="62"/>
                        <a:pt x="19" y="62"/>
                        <a:pt x="19" y="62"/>
                      </a:cubicBezTo>
                      <a:cubicBezTo>
                        <a:pt x="19" y="62"/>
                        <a:pt x="19" y="62"/>
                        <a:pt x="19" y="62"/>
                      </a:cubicBezTo>
                      <a:close/>
                      <a:moveTo>
                        <a:pt x="13" y="61"/>
                      </a:moveTo>
                      <a:cubicBezTo>
                        <a:pt x="13" y="61"/>
                        <a:pt x="13" y="61"/>
                        <a:pt x="13" y="61"/>
                      </a:cubicBezTo>
                      <a:cubicBezTo>
                        <a:pt x="12" y="61"/>
                        <a:pt x="13" y="61"/>
                        <a:pt x="13" y="61"/>
                      </a:cubicBezTo>
                      <a:cubicBezTo>
                        <a:pt x="13" y="61"/>
                        <a:pt x="13" y="61"/>
                        <a:pt x="13" y="61"/>
                      </a:cubicBezTo>
                      <a:close/>
                      <a:moveTo>
                        <a:pt x="15" y="62"/>
                      </a:moveTo>
                      <a:cubicBezTo>
                        <a:pt x="15" y="62"/>
                        <a:pt x="15" y="62"/>
                        <a:pt x="15" y="61"/>
                      </a:cubicBezTo>
                      <a:cubicBezTo>
                        <a:pt x="15" y="61"/>
                        <a:pt x="15" y="62"/>
                        <a:pt x="15" y="62"/>
                      </a:cubicBezTo>
                      <a:close/>
                      <a:moveTo>
                        <a:pt x="21" y="62"/>
                      </a:moveTo>
                      <a:cubicBezTo>
                        <a:pt x="21" y="63"/>
                        <a:pt x="21" y="63"/>
                        <a:pt x="21" y="63"/>
                      </a:cubicBezTo>
                      <a:cubicBezTo>
                        <a:pt x="20" y="63"/>
                        <a:pt x="21" y="62"/>
                        <a:pt x="21" y="62"/>
                      </a:cubicBezTo>
                      <a:close/>
                      <a:moveTo>
                        <a:pt x="10" y="60"/>
                      </a:moveTo>
                      <a:cubicBezTo>
                        <a:pt x="9" y="61"/>
                        <a:pt x="9" y="61"/>
                        <a:pt x="9" y="61"/>
                      </a:cubicBezTo>
                      <a:cubicBezTo>
                        <a:pt x="9" y="61"/>
                        <a:pt x="9" y="60"/>
                        <a:pt x="9" y="61"/>
                      </a:cubicBezTo>
                      <a:cubicBezTo>
                        <a:pt x="9" y="60"/>
                        <a:pt x="9" y="60"/>
                        <a:pt x="10" y="60"/>
                      </a:cubicBezTo>
                      <a:close/>
                      <a:moveTo>
                        <a:pt x="13" y="61"/>
                      </a:moveTo>
                      <a:cubicBezTo>
                        <a:pt x="14" y="61"/>
                        <a:pt x="14" y="61"/>
                        <a:pt x="14" y="61"/>
                      </a:cubicBezTo>
                      <a:cubicBezTo>
                        <a:pt x="14" y="61"/>
                        <a:pt x="14" y="61"/>
                        <a:pt x="14" y="61"/>
                      </a:cubicBezTo>
                      <a:cubicBezTo>
                        <a:pt x="14" y="61"/>
                        <a:pt x="14" y="61"/>
                        <a:pt x="14" y="62"/>
                      </a:cubicBezTo>
                      <a:cubicBezTo>
                        <a:pt x="13" y="61"/>
                        <a:pt x="13" y="61"/>
                        <a:pt x="13" y="61"/>
                      </a:cubicBezTo>
                      <a:close/>
                      <a:moveTo>
                        <a:pt x="19" y="63"/>
                      </a:moveTo>
                      <a:cubicBezTo>
                        <a:pt x="19" y="63"/>
                        <a:pt x="19" y="63"/>
                        <a:pt x="19" y="63"/>
                      </a:cubicBezTo>
                      <a:cubicBezTo>
                        <a:pt x="19" y="63"/>
                        <a:pt x="19" y="63"/>
                        <a:pt x="19" y="63"/>
                      </a:cubicBezTo>
                      <a:cubicBezTo>
                        <a:pt x="19" y="63"/>
                        <a:pt x="18" y="63"/>
                        <a:pt x="19" y="63"/>
                      </a:cubicBezTo>
                      <a:close/>
                      <a:moveTo>
                        <a:pt x="11" y="62"/>
                      </a:moveTo>
                      <a:cubicBezTo>
                        <a:pt x="10" y="62"/>
                        <a:pt x="10" y="62"/>
                        <a:pt x="11" y="62"/>
                      </a:cubicBezTo>
                      <a:cubicBezTo>
                        <a:pt x="11" y="62"/>
                        <a:pt x="11" y="62"/>
                        <a:pt x="11" y="62"/>
                      </a:cubicBezTo>
                      <a:close/>
                      <a:moveTo>
                        <a:pt x="29" y="65"/>
                      </a:moveTo>
                      <a:cubicBezTo>
                        <a:pt x="29" y="65"/>
                        <a:pt x="29" y="65"/>
                        <a:pt x="29" y="65"/>
                      </a:cubicBezTo>
                      <a:cubicBezTo>
                        <a:pt x="29" y="65"/>
                        <a:pt x="29" y="65"/>
                        <a:pt x="29" y="65"/>
                      </a:cubicBezTo>
                      <a:cubicBezTo>
                        <a:pt x="29" y="65"/>
                        <a:pt x="29" y="65"/>
                        <a:pt x="29" y="65"/>
                      </a:cubicBezTo>
                      <a:close/>
                      <a:moveTo>
                        <a:pt x="21" y="64"/>
                      </a:moveTo>
                      <a:cubicBezTo>
                        <a:pt x="22" y="64"/>
                        <a:pt x="21" y="64"/>
                        <a:pt x="21" y="64"/>
                      </a:cubicBezTo>
                      <a:cubicBezTo>
                        <a:pt x="21" y="64"/>
                        <a:pt x="21" y="64"/>
                        <a:pt x="21" y="64"/>
                      </a:cubicBezTo>
                      <a:close/>
                      <a:moveTo>
                        <a:pt x="27" y="65"/>
                      </a:moveTo>
                      <a:cubicBezTo>
                        <a:pt x="27" y="65"/>
                        <a:pt x="27" y="65"/>
                        <a:pt x="27" y="65"/>
                      </a:cubicBezTo>
                      <a:cubicBezTo>
                        <a:pt x="27" y="65"/>
                        <a:pt x="27" y="65"/>
                        <a:pt x="27" y="65"/>
                      </a:cubicBezTo>
                      <a:cubicBezTo>
                        <a:pt x="27" y="65"/>
                        <a:pt x="27" y="65"/>
                        <a:pt x="27" y="65"/>
                      </a:cubicBezTo>
                      <a:close/>
                      <a:moveTo>
                        <a:pt x="19" y="64"/>
                      </a:moveTo>
                      <a:cubicBezTo>
                        <a:pt x="19" y="64"/>
                        <a:pt x="19" y="64"/>
                        <a:pt x="18" y="64"/>
                      </a:cubicBezTo>
                      <a:cubicBezTo>
                        <a:pt x="18" y="64"/>
                        <a:pt x="19" y="64"/>
                        <a:pt x="19" y="64"/>
                      </a:cubicBezTo>
                      <a:cubicBezTo>
                        <a:pt x="19" y="64"/>
                        <a:pt x="19" y="64"/>
                        <a:pt x="19" y="64"/>
                      </a:cubicBezTo>
                      <a:close/>
                      <a:moveTo>
                        <a:pt x="26" y="65"/>
                      </a:moveTo>
                      <a:cubicBezTo>
                        <a:pt x="26" y="65"/>
                        <a:pt x="26" y="65"/>
                        <a:pt x="26" y="65"/>
                      </a:cubicBezTo>
                      <a:cubicBezTo>
                        <a:pt x="26" y="65"/>
                        <a:pt x="26" y="65"/>
                        <a:pt x="26" y="65"/>
                      </a:cubicBezTo>
                      <a:close/>
                      <a:moveTo>
                        <a:pt x="16" y="63"/>
                      </a:moveTo>
                      <a:cubicBezTo>
                        <a:pt x="16" y="63"/>
                        <a:pt x="15" y="63"/>
                        <a:pt x="16" y="63"/>
                      </a:cubicBezTo>
                      <a:cubicBezTo>
                        <a:pt x="16" y="63"/>
                        <a:pt x="15" y="64"/>
                        <a:pt x="16" y="63"/>
                      </a:cubicBezTo>
                      <a:close/>
                      <a:moveTo>
                        <a:pt x="11" y="63"/>
                      </a:moveTo>
                      <a:cubicBezTo>
                        <a:pt x="11" y="63"/>
                        <a:pt x="11" y="63"/>
                        <a:pt x="11" y="62"/>
                      </a:cubicBezTo>
                      <a:cubicBezTo>
                        <a:pt x="11" y="63"/>
                        <a:pt x="11" y="63"/>
                        <a:pt x="12" y="63"/>
                      </a:cubicBezTo>
                      <a:cubicBezTo>
                        <a:pt x="12" y="63"/>
                        <a:pt x="11" y="63"/>
                        <a:pt x="11" y="63"/>
                      </a:cubicBezTo>
                      <a:close/>
                      <a:moveTo>
                        <a:pt x="27" y="66"/>
                      </a:moveTo>
                      <a:cubicBezTo>
                        <a:pt x="27" y="66"/>
                        <a:pt x="27" y="66"/>
                        <a:pt x="27" y="66"/>
                      </a:cubicBezTo>
                      <a:cubicBezTo>
                        <a:pt x="27" y="66"/>
                        <a:pt x="27" y="66"/>
                        <a:pt x="27" y="66"/>
                      </a:cubicBezTo>
                      <a:cubicBezTo>
                        <a:pt x="27" y="66"/>
                        <a:pt x="27" y="66"/>
                        <a:pt x="27" y="66"/>
                      </a:cubicBezTo>
                      <a:cubicBezTo>
                        <a:pt x="27" y="66"/>
                        <a:pt x="27" y="66"/>
                        <a:pt x="27" y="66"/>
                      </a:cubicBezTo>
                      <a:cubicBezTo>
                        <a:pt x="27" y="66"/>
                        <a:pt x="27" y="66"/>
                        <a:pt x="27" y="66"/>
                      </a:cubicBezTo>
                      <a:close/>
                      <a:moveTo>
                        <a:pt x="10" y="64"/>
                      </a:moveTo>
                      <a:cubicBezTo>
                        <a:pt x="10" y="64"/>
                        <a:pt x="10" y="63"/>
                        <a:pt x="10" y="63"/>
                      </a:cubicBezTo>
                      <a:cubicBezTo>
                        <a:pt x="11" y="63"/>
                        <a:pt x="11" y="64"/>
                        <a:pt x="10" y="64"/>
                      </a:cubicBezTo>
                      <a:close/>
                      <a:moveTo>
                        <a:pt x="11" y="64"/>
                      </a:moveTo>
                      <a:cubicBezTo>
                        <a:pt x="11" y="64"/>
                        <a:pt x="11" y="64"/>
                        <a:pt x="11" y="64"/>
                      </a:cubicBezTo>
                      <a:cubicBezTo>
                        <a:pt x="11" y="64"/>
                        <a:pt x="11" y="64"/>
                        <a:pt x="11" y="64"/>
                      </a:cubicBezTo>
                      <a:cubicBezTo>
                        <a:pt x="11" y="64"/>
                        <a:pt x="11" y="64"/>
                        <a:pt x="11" y="64"/>
                      </a:cubicBezTo>
                      <a:cubicBezTo>
                        <a:pt x="11" y="64"/>
                        <a:pt x="11" y="64"/>
                        <a:pt x="11" y="64"/>
                      </a:cubicBezTo>
                      <a:close/>
                      <a:moveTo>
                        <a:pt x="12" y="64"/>
                      </a:moveTo>
                      <a:cubicBezTo>
                        <a:pt x="12" y="64"/>
                        <a:pt x="12" y="64"/>
                        <a:pt x="12" y="64"/>
                      </a:cubicBezTo>
                      <a:cubicBezTo>
                        <a:pt x="12" y="64"/>
                        <a:pt x="12" y="64"/>
                        <a:pt x="12" y="64"/>
                      </a:cubicBezTo>
                      <a:cubicBezTo>
                        <a:pt x="12" y="64"/>
                        <a:pt x="12" y="64"/>
                        <a:pt x="12" y="64"/>
                      </a:cubicBezTo>
                      <a:close/>
                      <a:moveTo>
                        <a:pt x="11" y="65"/>
                      </a:moveTo>
                      <a:cubicBezTo>
                        <a:pt x="11" y="65"/>
                        <a:pt x="11" y="65"/>
                        <a:pt x="11" y="65"/>
                      </a:cubicBezTo>
                      <a:cubicBezTo>
                        <a:pt x="11" y="65"/>
                        <a:pt x="11" y="65"/>
                        <a:pt x="11" y="65"/>
                      </a:cubicBezTo>
                      <a:cubicBezTo>
                        <a:pt x="11" y="65"/>
                        <a:pt x="11" y="65"/>
                        <a:pt x="11" y="65"/>
                      </a:cubicBezTo>
                      <a:close/>
                      <a:moveTo>
                        <a:pt x="15" y="66"/>
                      </a:moveTo>
                      <a:cubicBezTo>
                        <a:pt x="15" y="66"/>
                        <a:pt x="15" y="66"/>
                        <a:pt x="15" y="66"/>
                      </a:cubicBezTo>
                      <a:cubicBezTo>
                        <a:pt x="15" y="66"/>
                        <a:pt x="15" y="66"/>
                        <a:pt x="16" y="66"/>
                      </a:cubicBezTo>
                      <a:cubicBezTo>
                        <a:pt x="16" y="66"/>
                        <a:pt x="15" y="66"/>
                        <a:pt x="15" y="66"/>
                      </a:cubicBezTo>
                      <a:close/>
                      <a:moveTo>
                        <a:pt x="11" y="65"/>
                      </a:moveTo>
                      <a:cubicBezTo>
                        <a:pt x="11" y="65"/>
                        <a:pt x="11" y="65"/>
                        <a:pt x="11" y="65"/>
                      </a:cubicBezTo>
                      <a:cubicBezTo>
                        <a:pt x="11" y="65"/>
                        <a:pt x="11" y="65"/>
                        <a:pt x="11" y="65"/>
                      </a:cubicBezTo>
                      <a:cubicBezTo>
                        <a:pt x="11" y="65"/>
                        <a:pt x="11" y="65"/>
                        <a:pt x="11" y="65"/>
                      </a:cubicBezTo>
                      <a:close/>
                      <a:moveTo>
                        <a:pt x="19" y="67"/>
                      </a:moveTo>
                      <a:cubicBezTo>
                        <a:pt x="19" y="67"/>
                        <a:pt x="19" y="67"/>
                        <a:pt x="19" y="67"/>
                      </a:cubicBezTo>
                      <a:cubicBezTo>
                        <a:pt x="19" y="67"/>
                        <a:pt x="19" y="67"/>
                        <a:pt x="19" y="67"/>
                      </a:cubicBezTo>
                      <a:cubicBezTo>
                        <a:pt x="19" y="67"/>
                        <a:pt x="19" y="67"/>
                        <a:pt x="19" y="67"/>
                      </a:cubicBezTo>
                      <a:close/>
                      <a:moveTo>
                        <a:pt x="28" y="71"/>
                      </a:moveTo>
                      <a:cubicBezTo>
                        <a:pt x="28" y="71"/>
                        <a:pt x="28" y="71"/>
                        <a:pt x="28" y="71"/>
                      </a:cubicBezTo>
                      <a:cubicBezTo>
                        <a:pt x="28" y="70"/>
                        <a:pt x="28" y="69"/>
                        <a:pt x="28" y="69"/>
                      </a:cubicBezTo>
                      <a:cubicBezTo>
                        <a:pt x="28" y="69"/>
                        <a:pt x="28" y="69"/>
                        <a:pt x="28" y="69"/>
                      </a:cubicBezTo>
                      <a:cubicBezTo>
                        <a:pt x="28" y="69"/>
                        <a:pt x="28" y="70"/>
                        <a:pt x="28" y="71"/>
                      </a:cubicBezTo>
                      <a:cubicBezTo>
                        <a:pt x="28" y="71"/>
                        <a:pt x="28" y="71"/>
                        <a:pt x="28" y="71"/>
                      </a:cubicBezTo>
                      <a:close/>
                      <a:moveTo>
                        <a:pt x="13" y="67"/>
                      </a:moveTo>
                      <a:cubicBezTo>
                        <a:pt x="13" y="67"/>
                        <a:pt x="13" y="67"/>
                        <a:pt x="13" y="67"/>
                      </a:cubicBezTo>
                      <a:cubicBezTo>
                        <a:pt x="13" y="67"/>
                        <a:pt x="13" y="67"/>
                        <a:pt x="13" y="67"/>
                      </a:cubicBezTo>
                      <a:cubicBezTo>
                        <a:pt x="13" y="67"/>
                        <a:pt x="13" y="67"/>
                        <a:pt x="13" y="67"/>
                      </a:cubicBezTo>
                      <a:cubicBezTo>
                        <a:pt x="13" y="67"/>
                        <a:pt x="13" y="67"/>
                        <a:pt x="13" y="67"/>
                      </a:cubicBezTo>
                      <a:cubicBezTo>
                        <a:pt x="13" y="67"/>
                        <a:pt x="12" y="67"/>
                        <a:pt x="12" y="66"/>
                      </a:cubicBezTo>
                      <a:cubicBezTo>
                        <a:pt x="13" y="67"/>
                        <a:pt x="13" y="66"/>
                        <a:pt x="13" y="66"/>
                      </a:cubicBezTo>
                      <a:cubicBezTo>
                        <a:pt x="13" y="66"/>
                        <a:pt x="13" y="67"/>
                        <a:pt x="13" y="67"/>
                      </a:cubicBezTo>
                      <a:cubicBezTo>
                        <a:pt x="14" y="67"/>
                        <a:pt x="13" y="67"/>
                        <a:pt x="13" y="66"/>
                      </a:cubicBezTo>
                      <a:cubicBezTo>
                        <a:pt x="14" y="67"/>
                        <a:pt x="14" y="67"/>
                        <a:pt x="13" y="67"/>
                      </a:cubicBezTo>
                      <a:close/>
                      <a:moveTo>
                        <a:pt x="13" y="68"/>
                      </a:moveTo>
                      <a:cubicBezTo>
                        <a:pt x="12" y="68"/>
                        <a:pt x="12" y="68"/>
                        <a:pt x="12" y="68"/>
                      </a:cubicBezTo>
                      <a:cubicBezTo>
                        <a:pt x="13" y="68"/>
                        <a:pt x="12" y="68"/>
                        <a:pt x="12" y="69"/>
                      </a:cubicBezTo>
                      <a:cubicBezTo>
                        <a:pt x="12" y="68"/>
                        <a:pt x="12" y="68"/>
                        <a:pt x="12" y="68"/>
                      </a:cubicBezTo>
                      <a:cubicBezTo>
                        <a:pt x="12" y="68"/>
                        <a:pt x="12" y="68"/>
                        <a:pt x="12" y="68"/>
                      </a:cubicBezTo>
                      <a:cubicBezTo>
                        <a:pt x="12" y="68"/>
                        <a:pt x="12" y="68"/>
                        <a:pt x="12" y="67"/>
                      </a:cubicBezTo>
                      <a:cubicBezTo>
                        <a:pt x="12" y="68"/>
                        <a:pt x="12" y="68"/>
                        <a:pt x="13" y="67"/>
                      </a:cubicBezTo>
                      <a:cubicBezTo>
                        <a:pt x="13" y="68"/>
                        <a:pt x="13" y="68"/>
                        <a:pt x="13" y="68"/>
                      </a:cubicBezTo>
                      <a:close/>
                      <a:moveTo>
                        <a:pt x="18" y="68"/>
                      </a:moveTo>
                      <a:cubicBezTo>
                        <a:pt x="18" y="68"/>
                        <a:pt x="18" y="69"/>
                        <a:pt x="18" y="69"/>
                      </a:cubicBezTo>
                      <a:cubicBezTo>
                        <a:pt x="18" y="69"/>
                        <a:pt x="18" y="69"/>
                        <a:pt x="18" y="69"/>
                      </a:cubicBezTo>
                      <a:cubicBezTo>
                        <a:pt x="17" y="69"/>
                        <a:pt x="18" y="69"/>
                        <a:pt x="18" y="68"/>
                      </a:cubicBezTo>
                      <a:close/>
                      <a:moveTo>
                        <a:pt x="13" y="68"/>
                      </a:moveTo>
                      <a:cubicBezTo>
                        <a:pt x="13" y="68"/>
                        <a:pt x="13" y="68"/>
                        <a:pt x="13" y="68"/>
                      </a:cubicBezTo>
                      <a:cubicBezTo>
                        <a:pt x="13" y="68"/>
                        <a:pt x="13" y="68"/>
                        <a:pt x="13" y="68"/>
                      </a:cubicBezTo>
                      <a:cubicBezTo>
                        <a:pt x="13" y="68"/>
                        <a:pt x="13" y="68"/>
                        <a:pt x="13" y="68"/>
                      </a:cubicBezTo>
                      <a:close/>
                      <a:moveTo>
                        <a:pt x="12" y="68"/>
                      </a:moveTo>
                      <a:cubicBezTo>
                        <a:pt x="11" y="68"/>
                        <a:pt x="11" y="68"/>
                        <a:pt x="11" y="68"/>
                      </a:cubicBezTo>
                      <a:cubicBezTo>
                        <a:pt x="12" y="68"/>
                        <a:pt x="12" y="68"/>
                        <a:pt x="12" y="68"/>
                      </a:cubicBezTo>
                      <a:close/>
                      <a:moveTo>
                        <a:pt x="11" y="68"/>
                      </a:moveTo>
                      <a:cubicBezTo>
                        <a:pt x="11" y="68"/>
                        <a:pt x="11" y="68"/>
                        <a:pt x="11" y="68"/>
                      </a:cubicBezTo>
                      <a:cubicBezTo>
                        <a:pt x="11" y="68"/>
                        <a:pt x="11" y="68"/>
                        <a:pt x="11" y="68"/>
                      </a:cubicBezTo>
                      <a:close/>
                      <a:moveTo>
                        <a:pt x="17" y="70"/>
                      </a:moveTo>
                      <a:cubicBezTo>
                        <a:pt x="17" y="70"/>
                        <a:pt x="17" y="70"/>
                        <a:pt x="17" y="70"/>
                      </a:cubicBezTo>
                      <a:cubicBezTo>
                        <a:pt x="17" y="70"/>
                        <a:pt x="17" y="69"/>
                        <a:pt x="17" y="70"/>
                      </a:cubicBezTo>
                      <a:cubicBezTo>
                        <a:pt x="17" y="70"/>
                        <a:pt x="17" y="70"/>
                        <a:pt x="17" y="70"/>
                      </a:cubicBezTo>
                      <a:close/>
                      <a:moveTo>
                        <a:pt x="10" y="69"/>
                      </a:moveTo>
                      <a:cubicBezTo>
                        <a:pt x="10" y="69"/>
                        <a:pt x="10" y="69"/>
                        <a:pt x="10" y="69"/>
                      </a:cubicBezTo>
                      <a:cubicBezTo>
                        <a:pt x="11" y="69"/>
                        <a:pt x="10" y="69"/>
                        <a:pt x="10" y="69"/>
                      </a:cubicBezTo>
                      <a:close/>
                      <a:moveTo>
                        <a:pt x="13" y="69"/>
                      </a:moveTo>
                      <a:cubicBezTo>
                        <a:pt x="13" y="69"/>
                        <a:pt x="13" y="69"/>
                        <a:pt x="13" y="69"/>
                      </a:cubicBezTo>
                      <a:cubicBezTo>
                        <a:pt x="13" y="69"/>
                        <a:pt x="13" y="69"/>
                        <a:pt x="13" y="69"/>
                      </a:cubicBezTo>
                      <a:cubicBezTo>
                        <a:pt x="13" y="69"/>
                        <a:pt x="13" y="69"/>
                        <a:pt x="13" y="69"/>
                      </a:cubicBezTo>
                      <a:close/>
                      <a:moveTo>
                        <a:pt x="10" y="69"/>
                      </a:moveTo>
                      <a:cubicBezTo>
                        <a:pt x="10" y="69"/>
                        <a:pt x="10" y="70"/>
                        <a:pt x="10" y="70"/>
                      </a:cubicBezTo>
                      <a:cubicBezTo>
                        <a:pt x="10" y="70"/>
                        <a:pt x="10" y="69"/>
                        <a:pt x="10" y="69"/>
                      </a:cubicBezTo>
                      <a:cubicBezTo>
                        <a:pt x="10" y="69"/>
                        <a:pt x="10" y="69"/>
                        <a:pt x="10" y="69"/>
                      </a:cubicBezTo>
                      <a:cubicBezTo>
                        <a:pt x="10" y="69"/>
                        <a:pt x="10" y="69"/>
                        <a:pt x="10" y="69"/>
                      </a:cubicBezTo>
                      <a:cubicBezTo>
                        <a:pt x="10" y="69"/>
                        <a:pt x="10" y="69"/>
                        <a:pt x="10" y="69"/>
                      </a:cubicBezTo>
                      <a:close/>
                      <a:moveTo>
                        <a:pt x="11" y="69"/>
                      </a:moveTo>
                      <a:cubicBezTo>
                        <a:pt x="11" y="69"/>
                        <a:pt x="11" y="69"/>
                        <a:pt x="11" y="69"/>
                      </a:cubicBezTo>
                      <a:cubicBezTo>
                        <a:pt x="11" y="69"/>
                        <a:pt x="11" y="69"/>
                        <a:pt x="11" y="69"/>
                      </a:cubicBezTo>
                      <a:close/>
                      <a:moveTo>
                        <a:pt x="18" y="71"/>
                      </a:moveTo>
                      <a:cubicBezTo>
                        <a:pt x="18" y="71"/>
                        <a:pt x="18" y="71"/>
                        <a:pt x="18" y="72"/>
                      </a:cubicBezTo>
                      <a:cubicBezTo>
                        <a:pt x="17" y="71"/>
                        <a:pt x="18" y="71"/>
                        <a:pt x="18" y="70"/>
                      </a:cubicBezTo>
                      <a:cubicBezTo>
                        <a:pt x="18" y="70"/>
                        <a:pt x="18" y="71"/>
                        <a:pt x="18" y="71"/>
                      </a:cubicBezTo>
                      <a:close/>
                      <a:moveTo>
                        <a:pt x="15" y="71"/>
                      </a:move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6" y="70"/>
                        <a:pt x="16" y="70"/>
                        <a:pt x="16" y="71"/>
                      </a:cubicBezTo>
                      <a:cubicBezTo>
                        <a:pt x="16" y="71"/>
                        <a:pt x="15" y="71"/>
                        <a:pt x="15" y="71"/>
                      </a:cubicBezTo>
                      <a:close/>
                      <a:moveTo>
                        <a:pt x="14" y="71"/>
                      </a:moveTo>
                      <a:cubicBezTo>
                        <a:pt x="14" y="71"/>
                        <a:pt x="14" y="70"/>
                        <a:pt x="14" y="70"/>
                      </a:cubicBez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5" y="70"/>
                        <a:pt x="15" y="71"/>
                        <a:pt x="14" y="71"/>
                      </a:cubicBezTo>
                      <a:close/>
                      <a:moveTo>
                        <a:pt x="14" y="70"/>
                      </a:moveTo>
                      <a:cubicBezTo>
                        <a:pt x="14" y="70"/>
                        <a:pt x="14" y="71"/>
                        <a:pt x="14" y="71"/>
                      </a:cubicBezTo>
                      <a:cubicBezTo>
                        <a:pt x="14" y="71"/>
                        <a:pt x="14" y="70"/>
                        <a:pt x="14" y="70"/>
                      </a:cubicBezTo>
                      <a:close/>
                      <a:moveTo>
                        <a:pt x="14" y="71"/>
                      </a:move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3" y="71"/>
                        <a:pt x="14" y="71"/>
                        <a:pt x="14" y="71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lose/>
                      <a:moveTo>
                        <a:pt x="16" y="72"/>
                      </a:moveTo>
                      <a:cubicBezTo>
                        <a:pt x="16" y="72"/>
                        <a:pt x="16" y="72"/>
                        <a:pt x="16" y="72"/>
                      </a:cubicBezTo>
                      <a:cubicBezTo>
                        <a:pt x="16" y="72"/>
                        <a:pt x="16" y="72"/>
                        <a:pt x="16" y="72"/>
                      </a:cubicBezTo>
                      <a:cubicBezTo>
                        <a:pt x="16" y="72"/>
                        <a:pt x="16" y="72"/>
                        <a:pt x="16" y="72"/>
                      </a:cubicBezTo>
                      <a:cubicBezTo>
                        <a:pt x="16" y="72"/>
                        <a:pt x="15" y="73"/>
                        <a:pt x="16" y="73"/>
                      </a:cubicBezTo>
                      <a:cubicBezTo>
                        <a:pt x="16" y="73"/>
                        <a:pt x="16" y="74"/>
                        <a:pt x="16" y="74"/>
                      </a:cubicBezTo>
                      <a:cubicBezTo>
                        <a:pt x="15" y="73"/>
                        <a:pt x="15" y="72"/>
                        <a:pt x="16" y="71"/>
                      </a:cubicBezTo>
                      <a:cubicBezTo>
                        <a:pt x="16" y="71"/>
                        <a:pt x="16" y="71"/>
                        <a:pt x="16" y="72"/>
                      </a:cubicBezTo>
                      <a:close/>
                      <a:moveTo>
                        <a:pt x="10" y="70"/>
                      </a:moveTo>
                      <a:cubicBezTo>
                        <a:pt x="10" y="71"/>
                        <a:pt x="10" y="71"/>
                        <a:pt x="10" y="71"/>
                      </a:cubicBezTo>
                      <a:cubicBezTo>
                        <a:pt x="10" y="71"/>
                        <a:pt x="10" y="71"/>
                        <a:pt x="9" y="71"/>
                      </a:cubicBezTo>
                      <a:cubicBezTo>
                        <a:pt x="10" y="71"/>
                        <a:pt x="9" y="71"/>
                        <a:pt x="9" y="70"/>
                      </a:cubicBezTo>
                      <a:cubicBezTo>
                        <a:pt x="10" y="70"/>
                        <a:pt x="10" y="70"/>
                        <a:pt x="10" y="70"/>
                      </a:cubicBezTo>
                      <a:close/>
                      <a:moveTo>
                        <a:pt x="15" y="72"/>
                      </a:moveTo>
                      <a:cubicBezTo>
                        <a:pt x="15" y="71"/>
                        <a:pt x="14" y="71"/>
                        <a:pt x="15" y="71"/>
                      </a:cubicBezTo>
                      <a:cubicBezTo>
                        <a:pt x="15" y="71"/>
                        <a:pt x="15" y="72"/>
                        <a:pt x="15" y="72"/>
                      </a:cubicBezTo>
                      <a:close/>
                      <a:moveTo>
                        <a:pt x="11" y="71"/>
                      </a:moveTo>
                      <a:cubicBezTo>
                        <a:pt x="11" y="71"/>
                        <a:pt x="11" y="71"/>
                        <a:pt x="11" y="71"/>
                      </a:cubicBezTo>
                      <a:cubicBezTo>
                        <a:pt x="11" y="71"/>
                        <a:pt x="11" y="71"/>
                        <a:pt x="11" y="71"/>
                      </a:cubicBezTo>
                      <a:cubicBezTo>
                        <a:pt x="11" y="71"/>
                        <a:pt x="11" y="71"/>
                        <a:pt x="11" y="71"/>
                      </a:cubicBezTo>
                      <a:cubicBezTo>
                        <a:pt x="11" y="71"/>
                        <a:pt x="11" y="71"/>
                        <a:pt x="11" y="71"/>
                      </a:cubicBezTo>
                      <a:close/>
                      <a:moveTo>
                        <a:pt x="10" y="71"/>
                      </a:moveTo>
                      <a:cubicBezTo>
                        <a:pt x="10" y="71"/>
                        <a:pt x="10" y="71"/>
                        <a:pt x="10" y="71"/>
                      </a:cubicBezTo>
                      <a:cubicBezTo>
                        <a:pt x="10" y="71"/>
                        <a:pt x="10" y="71"/>
                        <a:pt x="10" y="71"/>
                      </a:cubicBezTo>
                      <a:close/>
                      <a:moveTo>
                        <a:pt x="21" y="72"/>
                      </a:moveTo>
                      <a:cubicBezTo>
                        <a:pt x="21" y="73"/>
                        <a:pt x="21" y="73"/>
                        <a:pt x="21" y="73"/>
                      </a:cubicBezTo>
                      <a:cubicBezTo>
                        <a:pt x="20" y="73"/>
                        <a:pt x="21" y="73"/>
                        <a:pt x="20" y="73"/>
                      </a:cubicBezTo>
                      <a:cubicBezTo>
                        <a:pt x="21" y="73"/>
                        <a:pt x="21" y="73"/>
                        <a:pt x="21" y="72"/>
                      </a:cubicBezTo>
                      <a:close/>
                      <a:moveTo>
                        <a:pt x="18" y="72"/>
                      </a:moveTo>
                      <a:cubicBezTo>
                        <a:pt x="18" y="72"/>
                        <a:pt x="18" y="72"/>
                        <a:pt x="18" y="72"/>
                      </a:cubicBezTo>
                      <a:cubicBezTo>
                        <a:pt x="17" y="72"/>
                        <a:pt x="17" y="72"/>
                        <a:pt x="18" y="72"/>
                      </a:cubicBezTo>
                      <a:cubicBezTo>
                        <a:pt x="18" y="72"/>
                        <a:pt x="18" y="72"/>
                        <a:pt x="18" y="72"/>
                      </a:cubicBezTo>
                      <a:close/>
                      <a:moveTo>
                        <a:pt x="9" y="71"/>
                      </a:moveTo>
                      <a:cubicBezTo>
                        <a:pt x="10" y="71"/>
                        <a:pt x="10" y="71"/>
                        <a:pt x="10" y="71"/>
                      </a:cubicBezTo>
                      <a:cubicBezTo>
                        <a:pt x="10" y="71"/>
                        <a:pt x="10" y="71"/>
                        <a:pt x="9" y="71"/>
                      </a:cubicBezTo>
                      <a:close/>
                      <a:moveTo>
                        <a:pt x="14" y="72"/>
                      </a:moveTo>
                      <a:cubicBezTo>
                        <a:pt x="14" y="72"/>
                        <a:pt x="14" y="72"/>
                        <a:pt x="14" y="72"/>
                      </a:cubicBezTo>
                      <a:cubicBezTo>
                        <a:pt x="14" y="72"/>
                        <a:pt x="14" y="72"/>
                        <a:pt x="14" y="72"/>
                      </a:cubicBezTo>
                      <a:cubicBezTo>
                        <a:pt x="14" y="72"/>
                        <a:pt x="14" y="72"/>
                        <a:pt x="14" y="72"/>
                      </a:cubicBezTo>
                      <a:close/>
                      <a:moveTo>
                        <a:pt x="12" y="72"/>
                      </a:moveTo>
                      <a:cubicBezTo>
                        <a:pt x="11" y="72"/>
                        <a:pt x="11" y="72"/>
                        <a:pt x="12" y="72"/>
                      </a:cubicBezTo>
                      <a:cubicBezTo>
                        <a:pt x="12" y="72"/>
                        <a:pt x="12" y="72"/>
                        <a:pt x="12" y="72"/>
                      </a:cubicBezTo>
                      <a:close/>
                      <a:moveTo>
                        <a:pt x="17" y="73"/>
                      </a:moveTo>
                      <a:cubicBezTo>
                        <a:pt x="18" y="73"/>
                        <a:pt x="18" y="73"/>
                        <a:pt x="18" y="73"/>
                      </a:cubicBezTo>
                      <a:cubicBezTo>
                        <a:pt x="18" y="73"/>
                        <a:pt x="18" y="73"/>
                        <a:pt x="17" y="73"/>
                      </a:cubicBezTo>
                      <a:cubicBezTo>
                        <a:pt x="17" y="73"/>
                        <a:pt x="17" y="73"/>
                        <a:pt x="17" y="73"/>
                      </a:cubicBezTo>
                      <a:close/>
                      <a:moveTo>
                        <a:pt x="20" y="73"/>
                      </a:moveTo>
                      <a:cubicBezTo>
                        <a:pt x="21" y="74"/>
                        <a:pt x="21" y="74"/>
                        <a:pt x="21" y="74"/>
                      </a:cubicBezTo>
                      <a:cubicBezTo>
                        <a:pt x="21" y="74"/>
                        <a:pt x="20" y="74"/>
                        <a:pt x="20" y="73"/>
                      </a:cubicBezTo>
                      <a:close/>
                      <a:moveTo>
                        <a:pt x="13" y="74"/>
                      </a:moveTo>
                      <a:cubicBezTo>
                        <a:pt x="13" y="74"/>
                        <a:pt x="12" y="74"/>
                        <a:pt x="12" y="73"/>
                      </a:cubicBezTo>
                      <a:cubicBezTo>
                        <a:pt x="13" y="74"/>
                        <a:pt x="13" y="74"/>
                        <a:pt x="13" y="74"/>
                      </a:cubicBezTo>
                      <a:close/>
                      <a:moveTo>
                        <a:pt x="21" y="75"/>
                      </a:moveTo>
                      <a:cubicBezTo>
                        <a:pt x="21" y="75"/>
                        <a:pt x="21" y="75"/>
                        <a:pt x="21" y="75"/>
                      </a:cubicBezTo>
                      <a:cubicBezTo>
                        <a:pt x="21" y="75"/>
                        <a:pt x="21" y="75"/>
                        <a:pt x="21" y="75"/>
                      </a:cubicBezTo>
                      <a:close/>
                      <a:moveTo>
                        <a:pt x="20" y="75"/>
                      </a:moveTo>
                      <a:cubicBezTo>
                        <a:pt x="20" y="75"/>
                        <a:pt x="20" y="75"/>
                        <a:pt x="20" y="75"/>
                      </a:cubicBezTo>
                      <a:cubicBezTo>
                        <a:pt x="20" y="76"/>
                        <a:pt x="20" y="75"/>
                        <a:pt x="20" y="75"/>
                      </a:cubicBezTo>
                      <a:close/>
                      <a:moveTo>
                        <a:pt x="19" y="76"/>
                      </a:moveTo>
                      <a:cubicBezTo>
                        <a:pt x="18" y="76"/>
                        <a:pt x="19" y="76"/>
                        <a:pt x="19" y="76"/>
                      </a:cubicBezTo>
                      <a:cubicBezTo>
                        <a:pt x="19" y="76"/>
                        <a:pt x="19" y="76"/>
                        <a:pt x="19" y="76"/>
                      </a:cubicBezTo>
                      <a:close/>
                      <a:moveTo>
                        <a:pt x="13" y="75"/>
                      </a:moveTo>
                      <a:cubicBezTo>
                        <a:pt x="14" y="75"/>
                        <a:pt x="13" y="75"/>
                        <a:pt x="13" y="75"/>
                      </a:cubicBezTo>
                      <a:cubicBezTo>
                        <a:pt x="13" y="75"/>
                        <a:pt x="13" y="75"/>
                        <a:pt x="13" y="75"/>
                      </a:cubicBezTo>
                      <a:close/>
                      <a:moveTo>
                        <a:pt x="22" y="78"/>
                      </a:moveTo>
                      <a:cubicBezTo>
                        <a:pt x="22" y="78"/>
                        <a:pt x="22" y="77"/>
                        <a:pt x="22" y="77"/>
                      </a:cubicBezTo>
                      <a:cubicBezTo>
                        <a:pt x="22" y="77"/>
                        <a:pt x="22" y="78"/>
                        <a:pt x="22" y="78"/>
                      </a:cubicBezTo>
                      <a:cubicBezTo>
                        <a:pt x="22" y="78"/>
                        <a:pt x="23" y="77"/>
                        <a:pt x="22" y="77"/>
                      </a:cubicBezTo>
                      <a:cubicBezTo>
                        <a:pt x="22" y="77"/>
                        <a:pt x="22" y="77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3" y="77"/>
                        <a:pt x="23" y="78"/>
                        <a:pt x="23" y="78"/>
                      </a:cubicBezTo>
                      <a:cubicBezTo>
                        <a:pt x="23" y="77"/>
                        <a:pt x="22" y="78"/>
                        <a:pt x="23" y="78"/>
                      </a:cubicBezTo>
                      <a:cubicBezTo>
                        <a:pt x="22" y="78"/>
                        <a:pt x="22" y="78"/>
                        <a:pt x="22" y="78"/>
                      </a:cubicBezTo>
                      <a:cubicBezTo>
                        <a:pt x="22" y="78"/>
                        <a:pt x="23" y="79"/>
                        <a:pt x="22" y="79"/>
                      </a:cubicBezTo>
                      <a:cubicBezTo>
                        <a:pt x="22" y="79"/>
                        <a:pt x="22" y="79"/>
                        <a:pt x="22" y="78"/>
                      </a:cubicBezTo>
                      <a:cubicBezTo>
                        <a:pt x="22" y="78"/>
                        <a:pt x="22" y="78"/>
                        <a:pt x="22" y="78"/>
                      </a:cubicBezTo>
                      <a:cubicBezTo>
                        <a:pt x="22" y="78"/>
                        <a:pt x="22" y="78"/>
                        <a:pt x="22" y="78"/>
                      </a:cubicBezTo>
                      <a:cubicBezTo>
                        <a:pt x="22" y="78"/>
                        <a:pt x="22" y="78"/>
                        <a:pt x="22" y="78"/>
                      </a:cubicBezTo>
                      <a:close/>
                      <a:moveTo>
                        <a:pt x="19" y="76"/>
                      </a:moveTo>
                      <a:cubicBezTo>
                        <a:pt x="19" y="76"/>
                        <a:pt x="19" y="77"/>
                        <a:pt x="19" y="77"/>
                      </a:cubicBezTo>
                      <a:lnTo>
                        <a:pt x="19" y="76"/>
                      </a:lnTo>
                      <a:close/>
                      <a:moveTo>
                        <a:pt x="20" y="77"/>
                      </a:moveTo>
                      <a:cubicBezTo>
                        <a:pt x="20" y="77"/>
                        <a:pt x="20" y="77"/>
                        <a:pt x="20" y="77"/>
                      </a:cubicBezTo>
                      <a:cubicBezTo>
                        <a:pt x="20" y="77"/>
                        <a:pt x="20" y="77"/>
                        <a:pt x="20" y="77"/>
                      </a:cubicBezTo>
                      <a:cubicBezTo>
                        <a:pt x="20" y="77"/>
                        <a:pt x="20" y="77"/>
                        <a:pt x="20" y="77"/>
                      </a:cubicBezTo>
                      <a:cubicBezTo>
                        <a:pt x="21" y="77"/>
                        <a:pt x="20" y="77"/>
                        <a:pt x="20" y="77"/>
                      </a:cubicBezTo>
                      <a:close/>
                      <a:moveTo>
                        <a:pt x="22" y="77"/>
                      </a:moveTo>
                      <a:cubicBezTo>
                        <a:pt x="22" y="77"/>
                        <a:pt x="22" y="77"/>
                        <a:pt x="22" y="77"/>
                      </a:cubicBezTo>
                      <a:cubicBezTo>
                        <a:pt x="21" y="77"/>
                        <a:pt x="21" y="77"/>
                        <a:pt x="22" y="77"/>
                      </a:cubicBezTo>
                      <a:close/>
                      <a:moveTo>
                        <a:pt x="22" y="77"/>
                      </a:moveTo>
                      <a:cubicBezTo>
                        <a:pt x="22" y="77"/>
                        <a:pt x="22" y="77"/>
                        <a:pt x="22" y="77"/>
                      </a:cubicBezTo>
                      <a:cubicBezTo>
                        <a:pt x="22" y="77"/>
                        <a:pt x="22" y="77"/>
                        <a:pt x="22" y="77"/>
                      </a:cubicBezTo>
                      <a:close/>
                      <a:moveTo>
                        <a:pt x="25" y="78"/>
                      </a:moveTo>
                      <a:cubicBezTo>
                        <a:pt x="25" y="78"/>
                        <a:pt x="25" y="77"/>
                        <a:pt x="25" y="77"/>
                      </a:cubicBezTo>
                      <a:cubicBezTo>
                        <a:pt x="25" y="77"/>
                        <a:pt x="25" y="78"/>
                        <a:pt x="25" y="78"/>
                      </a:cubicBezTo>
                      <a:cubicBezTo>
                        <a:pt x="25" y="78"/>
                        <a:pt x="25" y="78"/>
                        <a:pt x="25" y="78"/>
                      </a:cubicBezTo>
                      <a:close/>
                      <a:moveTo>
                        <a:pt x="25" y="78"/>
                      </a:moveTo>
                      <a:cubicBezTo>
                        <a:pt x="25" y="78"/>
                        <a:pt x="26" y="78"/>
                        <a:pt x="26" y="78"/>
                      </a:cubicBezTo>
                      <a:cubicBezTo>
                        <a:pt x="26" y="78"/>
                        <a:pt x="26" y="78"/>
                        <a:pt x="26" y="78"/>
                      </a:cubicBezTo>
                      <a:cubicBezTo>
                        <a:pt x="25" y="78"/>
                        <a:pt x="25" y="78"/>
                        <a:pt x="26" y="78"/>
                      </a:cubicBezTo>
                      <a:cubicBezTo>
                        <a:pt x="26" y="78"/>
                        <a:pt x="26" y="78"/>
                        <a:pt x="25" y="78"/>
                      </a:cubicBezTo>
                      <a:close/>
                      <a:moveTo>
                        <a:pt x="14" y="77"/>
                      </a:moveTo>
                      <a:cubicBezTo>
                        <a:pt x="14" y="76"/>
                        <a:pt x="14" y="76"/>
                        <a:pt x="14" y="76"/>
                      </a:cubicBezTo>
                      <a:cubicBezTo>
                        <a:pt x="15" y="76"/>
                        <a:pt x="14" y="76"/>
                        <a:pt x="14" y="77"/>
                      </a:cubicBezTo>
                      <a:close/>
                      <a:moveTo>
                        <a:pt x="22" y="77"/>
                      </a:moveTo>
                      <a:cubicBezTo>
                        <a:pt x="22" y="78"/>
                        <a:pt x="22" y="77"/>
                        <a:pt x="22" y="78"/>
                      </a:cubicBezTo>
                      <a:cubicBezTo>
                        <a:pt x="22" y="78"/>
                        <a:pt x="22" y="77"/>
                        <a:pt x="22" y="77"/>
                      </a:cubicBezTo>
                      <a:close/>
                      <a:moveTo>
                        <a:pt x="20" y="77"/>
                      </a:moveTo>
                      <a:cubicBezTo>
                        <a:pt x="20" y="77"/>
                        <a:pt x="20" y="77"/>
                        <a:pt x="20" y="78"/>
                      </a:cubicBezTo>
                      <a:cubicBezTo>
                        <a:pt x="20" y="77"/>
                        <a:pt x="20" y="77"/>
                        <a:pt x="20" y="77"/>
                      </a:cubicBezTo>
                      <a:close/>
                      <a:moveTo>
                        <a:pt x="8" y="76"/>
                      </a:moveTo>
                      <a:cubicBezTo>
                        <a:pt x="8" y="76"/>
                        <a:pt x="8" y="76"/>
                        <a:pt x="8" y="76"/>
                      </a:cubicBezTo>
                      <a:cubicBezTo>
                        <a:pt x="8" y="76"/>
                        <a:pt x="8" y="76"/>
                        <a:pt x="8" y="76"/>
                      </a:cubicBezTo>
                      <a:close/>
                      <a:moveTo>
                        <a:pt x="15" y="77"/>
                      </a:moveTo>
                      <a:cubicBezTo>
                        <a:pt x="15" y="77"/>
                        <a:pt x="15" y="77"/>
                        <a:pt x="15" y="77"/>
                      </a:cubicBezTo>
                      <a:cubicBezTo>
                        <a:pt x="15" y="77"/>
                        <a:pt x="15" y="77"/>
                        <a:pt x="15" y="77"/>
                      </a:cubicBezTo>
                      <a:cubicBezTo>
                        <a:pt x="15" y="77"/>
                        <a:pt x="15" y="77"/>
                        <a:pt x="15" y="77"/>
                      </a:cubicBezTo>
                      <a:close/>
                      <a:moveTo>
                        <a:pt x="8" y="76"/>
                      </a:moveTo>
                      <a:cubicBezTo>
                        <a:pt x="8" y="76"/>
                        <a:pt x="8" y="76"/>
                        <a:pt x="8" y="76"/>
                      </a:cubicBezTo>
                      <a:cubicBezTo>
                        <a:pt x="8" y="76"/>
                        <a:pt x="8" y="76"/>
                        <a:pt x="8" y="76"/>
                      </a:cubicBezTo>
                      <a:close/>
                      <a:moveTo>
                        <a:pt x="18" y="78"/>
                      </a:moveTo>
                      <a:cubicBezTo>
                        <a:pt x="19" y="78"/>
                        <a:pt x="18" y="78"/>
                        <a:pt x="18" y="78"/>
                      </a:cubicBezTo>
                      <a:cubicBezTo>
                        <a:pt x="18" y="78"/>
                        <a:pt x="18" y="78"/>
                        <a:pt x="19" y="78"/>
                      </a:cubicBezTo>
                      <a:cubicBezTo>
                        <a:pt x="19" y="78"/>
                        <a:pt x="19" y="78"/>
                        <a:pt x="19" y="78"/>
                      </a:cubicBezTo>
                      <a:cubicBezTo>
                        <a:pt x="19" y="78"/>
                        <a:pt x="19" y="78"/>
                        <a:pt x="19" y="79"/>
                      </a:cubicBezTo>
                      <a:cubicBezTo>
                        <a:pt x="18" y="78"/>
                        <a:pt x="18" y="78"/>
                        <a:pt x="18" y="78"/>
                      </a:cubicBezTo>
                      <a:close/>
                      <a:moveTo>
                        <a:pt x="24" y="79"/>
                      </a:moveTo>
                      <a:cubicBezTo>
                        <a:pt x="24" y="79"/>
                        <a:pt x="24" y="79"/>
                        <a:pt x="24" y="79"/>
                      </a:cubicBezTo>
                      <a:cubicBezTo>
                        <a:pt x="24" y="79"/>
                        <a:pt x="24" y="79"/>
                        <a:pt x="24" y="79"/>
                      </a:cubicBezTo>
                      <a:cubicBezTo>
                        <a:pt x="24" y="79"/>
                        <a:pt x="24" y="79"/>
                        <a:pt x="24" y="79"/>
                      </a:cubicBezTo>
                      <a:cubicBezTo>
                        <a:pt x="24" y="79"/>
                        <a:pt x="24" y="79"/>
                        <a:pt x="24" y="79"/>
                      </a:cubicBezTo>
                      <a:close/>
                      <a:moveTo>
                        <a:pt x="17" y="78"/>
                      </a:moveTo>
                      <a:cubicBezTo>
                        <a:pt x="17" y="78"/>
                        <a:pt x="17" y="78"/>
                        <a:pt x="18" y="78"/>
                      </a:cubicBezTo>
                      <a:cubicBezTo>
                        <a:pt x="18" y="78"/>
                        <a:pt x="17" y="78"/>
                        <a:pt x="17" y="78"/>
                      </a:cubicBezTo>
                      <a:cubicBezTo>
                        <a:pt x="17" y="78"/>
                        <a:pt x="17" y="78"/>
                        <a:pt x="17" y="78"/>
                      </a:cubicBezTo>
                      <a:cubicBezTo>
                        <a:pt x="17" y="78"/>
                        <a:pt x="17" y="78"/>
                        <a:pt x="17" y="78"/>
                      </a:cubicBezTo>
                      <a:close/>
                      <a:moveTo>
                        <a:pt x="23" y="80"/>
                      </a:moveTo>
                      <a:cubicBezTo>
                        <a:pt x="23" y="80"/>
                        <a:pt x="24" y="80"/>
                        <a:pt x="24" y="80"/>
                      </a:cubicBezTo>
                      <a:cubicBezTo>
                        <a:pt x="24" y="80"/>
                        <a:pt x="23" y="80"/>
                        <a:pt x="23" y="80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3" y="80"/>
                        <a:pt x="23" y="80"/>
                        <a:pt x="23" y="79"/>
                      </a:cubicBezTo>
                      <a:cubicBezTo>
                        <a:pt x="23" y="79"/>
                        <a:pt x="23" y="79"/>
                        <a:pt x="23" y="79"/>
                      </a:cubicBezTo>
                      <a:cubicBezTo>
                        <a:pt x="24" y="79"/>
                        <a:pt x="24" y="79"/>
                        <a:pt x="24" y="80"/>
                      </a:cubicBezTo>
                      <a:cubicBezTo>
                        <a:pt x="23" y="79"/>
                        <a:pt x="24" y="80"/>
                        <a:pt x="23" y="80"/>
                      </a:cubicBezTo>
                      <a:close/>
                      <a:moveTo>
                        <a:pt x="25" y="80"/>
                      </a:moveTo>
                      <a:cubicBezTo>
                        <a:pt x="25" y="80"/>
                        <a:pt x="25" y="80"/>
                        <a:pt x="25" y="80"/>
                      </a:cubicBezTo>
                      <a:cubicBezTo>
                        <a:pt x="25" y="80"/>
                        <a:pt x="25" y="80"/>
                        <a:pt x="25" y="79"/>
                      </a:cubicBezTo>
                      <a:cubicBezTo>
                        <a:pt x="26" y="80"/>
                        <a:pt x="25" y="80"/>
                        <a:pt x="25" y="80"/>
                      </a:cubicBezTo>
                      <a:close/>
                      <a:moveTo>
                        <a:pt x="22" y="79"/>
                      </a:moveTo>
                      <a:cubicBezTo>
                        <a:pt x="22" y="79"/>
                        <a:pt x="22" y="79"/>
                        <a:pt x="22" y="79"/>
                      </a:cubicBezTo>
                      <a:cubicBezTo>
                        <a:pt x="22" y="79"/>
                        <a:pt x="22" y="79"/>
                        <a:pt x="23" y="79"/>
                      </a:cubicBezTo>
                      <a:cubicBezTo>
                        <a:pt x="23" y="79"/>
                        <a:pt x="22" y="79"/>
                        <a:pt x="22" y="79"/>
                      </a:cubicBezTo>
                      <a:cubicBezTo>
                        <a:pt x="22" y="79"/>
                        <a:pt x="22" y="79"/>
                        <a:pt x="22" y="79"/>
                      </a:cubicBezTo>
                      <a:close/>
                      <a:moveTo>
                        <a:pt x="15" y="78"/>
                      </a:moveTo>
                      <a:cubicBezTo>
                        <a:pt x="15" y="78"/>
                        <a:pt x="15" y="78"/>
                        <a:pt x="15" y="78"/>
                      </a:cubicBezTo>
                      <a:cubicBezTo>
                        <a:pt x="15" y="78"/>
                        <a:pt x="15" y="78"/>
                        <a:pt x="15" y="78"/>
                      </a:cubicBezTo>
                      <a:cubicBezTo>
                        <a:pt x="15" y="78"/>
                        <a:pt x="15" y="78"/>
                        <a:pt x="15" y="78"/>
                      </a:cubicBezTo>
                      <a:cubicBezTo>
                        <a:pt x="15" y="78"/>
                        <a:pt x="15" y="78"/>
                        <a:pt x="15" y="78"/>
                      </a:cubicBezTo>
                      <a:close/>
                      <a:moveTo>
                        <a:pt x="21" y="79"/>
                      </a:moveTo>
                      <a:cubicBezTo>
                        <a:pt x="21" y="79"/>
                        <a:pt x="21" y="79"/>
                        <a:pt x="21" y="79"/>
                      </a:cubicBezTo>
                      <a:cubicBezTo>
                        <a:pt x="21" y="79"/>
                        <a:pt x="21" y="79"/>
                        <a:pt x="21" y="79"/>
                      </a:cubicBezTo>
                      <a:close/>
                      <a:moveTo>
                        <a:pt x="22" y="79"/>
                      </a:moveTo>
                      <a:cubicBezTo>
                        <a:pt x="23" y="80"/>
                        <a:pt x="22" y="80"/>
                        <a:pt x="22" y="80"/>
                      </a:cubicBezTo>
                      <a:cubicBezTo>
                        <a:pt x="22" y="80"/>
                        <a:pt x="22" y="80"/>
                        <a:pt x="22" y="79"/>
                      </a:cubicBezTo>
                      <a:close/>
                      <a:moveTo>
                        <a:pt x="18" y="79"/>
                      </a:moveTo>
                      <a:cubicBezTo>
                        <a:pt x="18" y="79"/>
                        <a:pt x="17" y="79"/>
                        <a:pt x="17" y="79"/>
                      </a:cubicBezTo>
                      <a:cubicBezTo>
                        <a:pt x="17" y="79"/>
                        <a:pt x="17" y="80"/>
                        <a:pt x="17" y="80"/>
                      </a:cubicBezTo>
                      <a:cubicBezTo>
                        <a:pt x="17" y="80"/>
                        <a:pt x="17" y="80"/>
                        <a:pt x="17" y="80"/>
                      </a:cubicBezTo>
                      <a:cubicBezTo>
                        <a:pt x="17" y="80"/>
                        <a:pt x="17" y="80"/>
                        <a:pt x="17" y="80"/>
                      </a:cubicBezTo>
                      <a:cubicBezTo>
                        <a:pt x="17" y="80"/>
                        <a:pt x="17" y="80"/>
                        <a:pt x="17" y="79"/>
                      </a:cubicBezTo>
                      <a:cubicBezTo>
                        <a:pt x="17" y="80"/>
                        <a:pt x="17" y="80"/>
                        <a:pt x="17" y="80"/>
                      </a:cubicBezTo>
                      <a:cubicBezTo>
                        <a:pt x="17" y="80"/>
                        <a:pt x="17" y="80"/>
                        <a:pt x="17" y="80"/>
                      </a:cubicBezTo>
                      <a:cubicBezTo>
                        <a:pt x="17" y="80"/>
                        <a:pt x="17" y="80"/>
                        <a:pt x="17" y="80"/>
                      </a:cubicBezTo>
                      <a:cubicBezTo>
                        <a:pt x="17" y="79"/>
                        <a:pt x="17" y="80"/>
                        <a:pt x="17" y="79"/>
                      </a:cubicBezTo>
                      <a:cubicBezTo>
                        <a:pt x="17" y="79"/>
                        <a:pt x="17" y="79"/>
                        <a:pt x="17" y="79"/>
                      </a:cubicBezTo>
                      <a:cubicBezTo>
                        <a:pt x="17" y="79"/>
                        <a:pt x="17" y="79"/>
                        <a:pt x="17" y="79"/>
                      </a:cubicBezTo>
                      <a:cubicBezTo>
                        <a:pt x="17" y="79"/>
                        <a:pt x="17" y="79"/>
                        <a:pt x="17" y="79"/>
                      </a:cubicBezTo>
                      <a:cubicBezTo>
                        <a:pt x="17" y="79"/>
                        <a:pt x="17" y="79"/>
                        <a:pt x="17" y="79"/>
                      </a:cubicBezTo>
                      <a:cubicBezTo>
                        <a:pt x="17" y="79"/>
                        <a:pt x="17" y="79"/>
                        <a:pt x="17" y="79"/>
                      </a:cubicBezTo>
                      <a:cubicBezTo>
                        <a:pt x="17" y="79"/>
                        <a:pt x="17" y="79"/>
                        <a:pt x="18" y="79"/>
                      </a:cubicBezTo>
                      <a:close/>
                      <a:moveTo>
                        <a:pt x="22" y="81"/>
                      </a:moveTo>
                      <a:cubicBezTo>
                        <a:pt x="21" y="81"/>
                        <a:pt x="22" y="80"/>
                        <a:pt x="22" y="80"/>
                      </a:cubicBezTo>
                      <a:cubicBezTo>
                        <a:pt x="23" y="80"/>
                        <a:pt x="22" y="81"/>
                        <a:pt x="22" y="81"/>
                      </a:cubicBezTo>
                      <a:close/>
                      <a:moveTo>
                        <a:pt x="19" y="80"/>
                      </a:moveTo>
                      <a:cubicBezTo>
                        <a:pt x="18" y="79"/>
                        <a:pt x="18" y="79"/>
                        <a:pt x="18" y="79"/>
                      </a:cubicBezTo>
                      <a:cubicBezTo>
                        <a:pt x="19" y="79"/>
                        <a:pt x="19" y="79"/>
                        <a:pt x="19" y="80"/>
                      </a:cubicBezTo>
                      <a:close/>
                      <a:moveTo>
                        <a:pt x="25" y="81"/>
                      </a:moveTo>
                      <a:cubicBezTo>
                        <a:pt x="25" y="81"/>
                        <a:pt x="25" y="81"/>
                        <a:pt x="25" y="81"/>
                      </a:cubicBezTo>
                      <a:cubicBezTo>
                        <a:pt x="25" y="81"/>
                        <a:pt x="25" y="81"/>
                        <a:pt x="25" y="81"/>
                      </a:cubicBezTo>
                      <a:close/>
                      <a:moveTo>
                        <a:pt x="17" y="80"/>
                      </a:moveTo>
                      <a:cubicBezTo>
                        <a:pt x="17" y="80"/>
                        <a:pt x="17" y="80"/>
                        <a:pt x="17" y="80"/>
                      </a:cubicBezTo>
                      <a:cubicBezTo>
                        <a:pt x="17" y="80"/>
                        <a:pt x="17" y="80"/>
                        <a:pt x="17" y="80"/>
                      </a:cubicBezTo>
                      <a:close/>
                      <a:moveTo>
                        <a:pt x="20" y="80"/>
                      </a:moveTo>
                      <a:cubicBezTo>
                        <a:pt x="19" y="80"/>
                        <a:pt x="19" y="80"/>
                        <a:pt x="19" y="80"/>
                      </a:cubicBezTo>
                      <a:cubicBezTo>
                        <a:pt x="19" y="80"/>
                        <a:pt x="19" y="80"/>
                        <a:pt x="19" y="80"/>
                      </a:cubicBezTo>
                      <a:cubicBezTo>
                        <a:pt x="19" y="80"/>
                        <a:pt x="19" y="80"/>
                        <a:pt x="19" y="80"/>
                      </a:cubicBezTo>
                      <a:cubicBezTo>
                        <a:pt x="19" y="80"/>
                        <a:pt x="19" y="80"/>
                        <a:pt x="20" y="80"/>
                      </a:cubicBezTo>
                      <a:close/>
                      <a:moveTo>
                        <a:pt x="21" y="81"/>
                      </a:moveTo>
                      <a:cubicBezTo>
                        <a:pt x="21" y="81"/>
                        <a:pt x="21" y="81"/>
                        <a:pt x="21" y="81"/>
                      </a:cubicBezTo>
                      <a:cubicBezTo>
                        <a:pt x="21" y="81"/>
                        <a:pt x="21" y="81"/>
                        <a:pt x="21" y="81"/>
                      </a:cubicBezTo>
                      <a:cubicBezTo>
                        <a:pt x="21" y="81"/>
                        <a:pt x="21" y="81"/>
                        <a:pt x="21" y="81"/>
                      </a:cubicBezTo>
                      <a:cubicBezTo>
                        <a:pt x="21" y="81"/>
                        <a:pt x="21" y="81"/>
                        <a:pt x="21" y="81"/>
                      </a:cubicBezTo>
                      <a:close/>
                      <a:moveTo>
                        <a:pt x="25" y="82"/>
                      </a:moveTo>
                      <a:cubicBezTo>
                        <a:pt x="25" y="81"/>
                        <a:pt x="25" y="81"/>
                        <a:pt x="25" y="81"/>
                      </a:cubicBezTo>
                      <a:cubicBezTo>
                        <a:pt x="25" y="81"/>
                        <a:pt x="25" y="82"/>
                        <a:pt x="25" y="82"/>
                      </a:cubicBezTo>
                      <a:cubicBezTo>
                        <a:pt x="25" y="82"/>
                        <a:pt x="25" y="82"/>
                        <a:pt x="25" y="82"/>
                      </a:cubicBezTo>
                      <a:close/>
                      <a:moveTo>
                        <a:pt x="25" y="82"/>
                      </a:moveTo>
                      <a:cubicBezTo>
                        <a:pt x="25" y="82"/>
                        <a:pt x="25" y="82"/>
                        <a:pt x="24" y="82"/>
                      </a:cubicBezTo>
                      <a:cubicBezTo>
                        <a:pt x="24" y="82"/>
                        <a:pt x="25" y="82"/>
                        <a:pt x="25" y="82"/>
                      </a:cubicBezTo>
                      <a:close/>
                      <a:moveTo>
                        <a:pt x="26" y="82"/>
                      </a:moveTo>
                      <a:cubicBezTo>
                        <a:pt x="26" y="82"/>
                        <a:pt x="26" y="82"/>
                        <a:pt x="26" y="82"/>
                      </a:cubicBezTo>
                      <a:cubicBezTo>
                        <a:pt x="25" y="82"/>
                        <a:pt x="26" y="82"/>
                        <a:pt x="25" y="82"/>
                      </a:cubicBezTo>
                      <a:cubicBezTo>
                        <a:pt x="26" y="82"/>
                        <a:pt x="26" y="82"/>
                        <a:pt x="26" y="82"/>
                      </a:cubicBezTo>
                      <a:close/>
                      <a:moveTo>
                        <a:pt x="14" y="80"/>
                      </a:moveTo>
                      <a:cubicBezTo>
                        <a:pt x="14" y="80"/>
                        <a:pt x="14" y="80"/>
                        <a:pt x="14" y="80"/>
                      </a:cubicBezTo>
                      <a:cubicBezTo>
                        <a:pt x="14" y="80"/>
                        <a:pt x="14" y="80"/>
                        <a:pt x="14" y="80"/>
                      </a:cubicBezTo>
                      <a:close/>
                      <a:moveTo>
                        <a:pt x="15" y="81"/>
                      </a:moveTo>
                      <a:cubicBezTo>
                        <a:pt x="15" y="81"/>
                        <a:pt x="15" y="81"/>
                        <a:pt x="15" y="81"/>
                      </a:cubicBezTo>
                      <a:cubicBezTo>
                        <a:pt x="15" y="80"/>
                        <a:pt x="15" y="80"/>
                        <a:pt x="15" y="80"/>
                      </a:cubicBezTo>
                      <a:cubicBezTo>
                        <a:pt x="15" y="80"/>
                        <a:pt x="15" y="80"/>
                        <a:pt x="15" y="81"/>
                      </a:cubicBezTo>
                      <a:cubicBezTo>
                        <a:pt x="15" y="81"/>
                        <a:pt x="15" y="80"/>
                        <a:pt x="15" y="80"/>
                      </a:cubicBezTo>
                      <a:cubicBezTo>
                        <a:pt x="16" y="80"/>
                        <a:pt x="15" y="81"/>
                        <a:pt x="15" y="81"/>
                      </a:cubicBezTo>
                      <a:close/>
                      <a:moveTo>
                        <a:pt x="15" y="81"/>
                      </a:moveTo>
                      <a:cubicBezTo>
                        <a:pt x="15" y="81"/>
                        <a:pt x="15" y="80"/>
                        <a:pt x="15" y="81"/>
                      </a:cubicBezTo>
                      <a:cubicBezTo>
                        <a:pt x="15" y="81"/>
                        <a:pt x="15" y="81"/>
                        <a:pt x="15" y="81"/>
                      </a:cubicBezTo>
                      <a:cubicBezTo>
                        <a:pt x="15" y="81"/>
                        <a:pt x="15" y="81"/>
                        <a:pt x="15" y="81"/>
                      </a:cubicBezTo>
                      <a:close/>
                      <a:moveTo>
                        <a:pt x="16" y="81"/>
                      </a:moveTo>
                      <a:cubicBezTo>
                        <a:pt x="16" y="81"/>
                        <a:pt x="16" y="81"/>
                        <a:pt x="16" y="81"/>
                      </a:cubicBezTo>
                      <a:cubicBezTo>
                        <a:pt x="16" y="81"/>
                        <a:pt x="16" y="81"/>
                        <a:pt x="16" y="81"/>
                      </a:cubicBezTo>
                      <a:cubicBezTo>
                        <a:pt x="16" y="81"/>
                        <a:pt x="16" y="81"/>
                        <a:pt x="16" y="81"/>
                      </a:cubicBezTo>
                      <a:cubicBezTo>
                        <a:pt x="16" y="81"/>
                        <a:pt x="16" y="81"/>
                        <a:pt x="16" y="81"/>
                      </a:cubicBezTo>
                      <a:close/>
                      <a:moveTo>
                        <a:pt x="11" y="80"/>
                      </a:moveTo>
                      <a:cubicBezTo>
                        <a:pt x="10" y="80"/>
                        <a:pt x="10" y="80"/>
                        <a:pt x="10" y="80"/>
                      </a:cubicBezTo>
                      <a:cubicBezTo>
                        <a:pt x="10" y="80"/>
                        <a:pt x="11" y="80"/>
                        <a:pt x="11" y="80"/>
                      </a:cubicBezTo>
                      <a:close/>
                      <a:moveTo>
                        <a:pt x="22" y="82"/>
                      </a:moveTo>
                      <a:cubicBezTo>
                        <a:pt x="22" y="82"/>
                        <a:pt x="23" y="82"/>
                        <a:pt x="23" y="82"/>
                      </a:cubicBezTo>
                      <a:cubicBezTo>
                        <a:pt x="23" y="82"/>
                        <a:pt x="23" y="82"/>
                        <a:pt x="23" y="82"/>
                      </a:cubicBezTo>
                      <a:cubicBezTo>
                        <a:pt x="22" y="82"/>
                        <a:pt x="23" y="82"/>
                        <a:pt x="22" y="82"/>
                      </a:cubicBezTo>
                      <a:cubicBezTo>
                        <a:pt x="22" y="82"/>
                        <a:pt x="22" y="82"/>
                        <a:pt x="22" y="82"/>
                      </a:cubicBezTo>
                      <a:close/>
                      <a:moveTo>
                        <a:pt x="26" y="83"/>
                      </a:moveTo>
                      <a:cubicBezTo>
                        <a:pt x="25" y="83"/>
                        <a:pt x="26" y="83"/>
                        <a:pt x="25" y="83"/>
                      </a:cubicBezTo>
                      <a:cubicBezTo>
                        <a:pt x="25" y="83"/>
                        <a:pt x="25" y="83"/>
                        <a:pt x="25" y="83"/>
                      </a:cubicBezTo>
                      <a:lnTo>
                        <a:pt x="26" y="83"/>
                      </a:lnTo>
                      <a:close/>
                      <a:moveTo>
                        <a:pt x="25" y="83"/>
                      </a:moveTo>
                      <a:cubicBezTo>
                        <a:pt x="25" y="83"/>
                        <a:pt x="25" y="83"/>
                        <a:pt x="25" y="83"/>
                      </a:cubicBezTo>
                      <a:cubicBezTo>
                        <a:pt x="25" y="83"/>
                        <a:pt x="25" y="83"/>
                        <a:pt x="25" y="83"/>
                      </a:cubicBezTo>
                      <a:close/>
                      <a:moveTo>
                        <a:pt x="22" y="82"/>
                      </a:moveTo>
                      <a:cubicBezTo>
                        <a:pt x="23" y="82"/>
                        <a:pt x="22" y="83"/>
                        <a:pt x="22" y="83"/>
                      </a:cubicBezTo>
                      <a:cubicBezTo>
                        <a:pt x="22" y="83"/>
                        <a:pt x="22" y="82"/>
                        <a:pt x="22" y="82"/>
                      </a:cubicBezTo>
                      <a:close/>
                      <a:moveTo>
                        <a:pt x="24" y="83"/>
                      </a:moveTo>
                      <a:cubicBezTo>
                        <a:pt x="24" y="83"/>
                        <a:pt x="24" y="83"/>
                        <a:pt x="24" y="83"/>
                      </a:cubicBezTo>
                      <a:cubicBezTo>
                        <a:pt x="24" y="83"/>
                        <a:pt x="24" y="83"/>
                        <a:pt x="24" y="83"/>
                      </a:cubicBezTo>
                      <a:cubicBezTo>
                        <a:pt x="23" y="83"/>
                        <a:pt x="23" y="83"/>
                        <a:pt x="24" y="82"/>
                      </a:cubicBezTo>
                      <a:cubicBezTo>
                        <a:pt x="24" y="83"/>
                        <a:pt x="24" y="83"/>
                        <a:pt x="24" y="83"/>
                      </a:cubicBezTo>
                      <a:close/>
                      <a:moveTo>
                        <a:pt x="15" y="82"/>
                      </a:moveTo>
                      <a:cubicBezTo>
                        <a:pt x="15" y="82"/>
                        <a:pt x="15" y="82"/>
                        <a:pt x="15" y="82"/>
                      </a:cubicBezTo>
                      <a:cubicBezTo>
                        <a:pt x="15" y="82"/>
                        <a:pt x="15" y="82"/>
                        <a:pt x="15" y="82"/>
                      </a:cubicBezTo>
                      <a:cubicBezTo>
                        <a:pt x="15" y="82"/>
                        <a:pt x="15" y="82"/>
                        <a:pt x="15" y="82"/>
                      </a:cubicBezTo>
                      <a:cubicBezTo>
                        <a:pt x="15" y="82"/>
                        <a:pt x="15" y="82"/>
                        <a:pt x="15" y="82"/>
                      </a:cubicBezTo>
                      <a:close/>
                      <a:moveTo>
                        <a:pt x="15" y="83"/>
                      </a:moveTo>
                      <a:cubicBezTo>
                        <a:pt x="15" y="83"/>
                        <a:pt x="15" y="82"/>
                        <a:pt x="15" y="83"/>
                      </a:cubicBezTo>
                      <a:cubicBezTo>
                        <a:pt x="15" y="83"/>
                        <a:pt x="15" y="83"/>
                        <a:pt x="15" y="83"/>
                      </a:cubicBezTo>
                      <a:cubicBezTo>
                        <a:pt x="15" y="82"/>
                        <a:pt x="15" y="83"/>
                        <a:pt x="15" y="82"/>
                      </a:cubicBezTo>
                      <a:cubicBezTo>
                        <a:pt x="15" y="82"/>
                        <a:pt x="15" y="82"/>
                        <a:pt x="15" y="82"/>
                      </a:cubicBezTo>
                      <a:lnTo>
                        <a:pt x="15" y="83"/>
                      </a:lnTo>
                      <a:close/>
                      <a:moveTo>
                        <a:pt x="19" y="84"/>
                      </a:moveTo>
                      <a:cubicBezTo>
                        <a:pt x="19" y="84"/>
                        <a:pt x="19" y="84"/>
                        <a:pt x="19" y="84"/>
                      </a:cubicBezTo>
                      <a:cubicBezTo>
                        <a:pt x="20" y="84"/>
                        <a:pt x="19" y="84"/>
                        <a:pt x="19" y="84"/>
                      </a:cubicBezTo>
                      <a:close/>
                      <a:moveTo>
                        <a:pt x="9" y="82"/>
                      </a:moveTo>
                      <a:cubicBezTo>
                        <a:pt x="9" y="82"/>
                        <a:pt x="9" y="82"/>
                        <a:pt x="9" y="82"/>
                      </a:cubicBezTo>
                      <a:cubicBezTo>
                        <a:pt x="9" y="82"/>
                        <a:pt x="9" y="82"/>
                        <a:pt x="9" y="82"/>
                      </a:cubicBezTo>
                      <a:close/>
                      <a:moveTo>
                        <a:pt x="15" y="83"/>
                      </a:moveTo>
                      <a:cubicBezTo>
                        <a:pt x="15" y="83"/>
                        <a:pt x="15" y="83"/>
                        <a:pt x="15" y="83"/>
                      </a:cubicBezTo>
                      <a:cubicBezTo>
                        <a:pt x="15" y="83"/>
                        <a:pt x="15" y="84"/>
                        <a:pt x="15" y="84"/>
                      </a:cubicBezTo>
                      <a:lnTo>
                        <a:pt x="15" y="83"/>
                      </a:lnTo>
                      <a:close/>
                      <a:moveTo>
                        <a:pt x="15" y="84"/>
                      </a:moveTo>
                      <a:cubicBezTo>
                        <a:pt x="14" y="84"/>
                        <a:pt x="14" y="84"/>
                        <a:pt x="15" y="84"/>
                      </a:cubicBezTo>
                      <a:cubicBezTo>
                        <a:pt x="15" y="84"/>
                        <a:pt x="15" y="84"/>
                        <a:pt x="15" y="84"/>
                      </a:cubicBezTo>
                      <a:cubicBezTo>
                        <a:pt x="15" y="84"/>
                        <a:pt x="15" y="84"/>
                        <a:pt x="15" y="84"/>
                      </a:cubicBezTo>
                      <a:close/>
                      <a:moveTo>
                        <a:pt x="9" y="84"/>
                      </a:moveTo>
                      <a:cubicBezTo>
                        <a:pt x="9" y="84"/>
                        <a:pt x="9" y="84"/>
                        <a:pt x="9" y="84"/>
                      </a:cubicBezTo>
                      <a:cubicBezTo>
                        <a:pt x="8" y="84"/>
                        <a:pt x="9" y="83"/>
                        <a:pt x="9" y="83"/>
                      </a:cubicBezTo>
                      <a:cubicBezTo>
                        <a:pt x="9" y="83"/>
                        <a:pt x="9" y="84"/>
                        <a:pt x="9" y="84"/>
                      </a:cubicBezTo>
                      <a:close/>
                      <a:moveTo>
                        <a:pt x="16" y="84"/>
                      </a:moveTo>
                      <a:cubicBezTo>
                        <a:pt x="16" y="84"/>
                        <a:pt x="16" y="85"/>
                        <a:pt x="16" y="85"/>
                      </a:cubicBezTo>
                      <a:cubicBezTo>
                        <a:pt x="15" y="85"/>
                        <a:pt x="16" y="85"/>
                        <a:pt x="16" y="84"/>
                      </a:cubicBezTo>
                      <a:close/>
                      <a:moveTo>
                        <a:pt x="14" y="84"/>
                      </a:moveTo>
                      <a:cubicBezTo>
                        <a:pt x="14" y="84"/>
                        <a:pt x="14" y="84"/>
                        <a:pt x="14" y="85"/>
                      </a:cubicBezTo>
                      <a:cubicBezTo>
                        <a:pt x="14" y="84"/>
                        <a:pt x="14" y="84"/>
                        <a:pt x="14" y="84"/>
                      </a:cubicBezTo>
                      <a:close/>
                      <a:moveTo>
                        <a:pt x="14" y="84"/>
                      </a:moveTo>
                      <a:cubicBezTo>
                        <a:pt x="15" y="85"/>
                        <a:pt x="14" y="85"/>
                        <a:pt x="14" y="84"/>
                      </a:cubicBezTo>
                      <a:close/>
                      <a:moveTo>
                        <a:pt x="7" y="84"/>
                      </a:moveTo>
                      <a:cubicBezTo>
                        <a:pt x="7" y="84"/>
                        <a:pt x="7" y="83"/>
                        <a:pt x="7" y="83"/>
                      </a:cubicBezTo>
                      <a:cubicBezTo>
                        <a:pt x="7" y="83"/>
                        <a:pt x="7" y="84"/>
                        <a:pt x="7" y="84"/>
                      </a:cubicBezTo>
                      <a:close/>
                      <a:moveTo>
                        <a:pt x="18" y="86"/>
                      </a:moveTo>
                      <a:cubicBezTo>
                        <a:pt x="18" y="86"/>
                        <a:pt x="18" y="86"/>
                        <a:pt x="18" y="86"/>
                      </a:cubicBezTo>
                      <a:cubicBezTo>
                        <a:pt x="18" y="86"/>
                        <a:pt x="18" y="86"/>
                        <a:pt x="18" y="86"/>
                      </a:cubicBezTo>
                      <a:close/>
                      <a:moveTo>
                        <a:pt x="20" y="88"/>
                      </a:moveTo>
                      <a:cubicBezTo>
                        <a:pt x="19" y="88"/>
                        <a:pt x="20" y="87"/>
                        <a:pt x="20" y="87"/>
                      </a:cubicBezTo>
                      <a:cubicBezTo>
                        <a:pt x="20" y="87"/>
                        <a:pt x="20" y="88"/>
                        <a:pt x="20" y="88"/>
                      </a:cubicBezTo>
                      <a:close/>
                      <a:moveTo>
                        <a:pt x="11" y="86"/>
                      </a:moveTo>
                      <a:cubicBezTo>
                        <a:pt x="11" y="86"/>
                        <a:pt x="11" y="86"/>
                        <a:pt x="11" y="86"/>
                      </a:cubicBezTo>
                      <a:cubicBezTo>
                        <a:pt x="12" y="86"/>
                        <a:pt x="12" y="86"/>
                        <a:pt x="11" y="86"/>
                      </a:cubicBezTo>
                      <a:close/>
                      <a:moveTo>
                        <a:pt x="14" y="87"/>
                      </a:moveTo>
                      <a:cubicBezTo>
                        <a:pt x="14" y="87"/>
                        <a:pt x="14" y="87"/>
                        <a:pt x="14" y="87"/>
                      </a:cubicBezTo>
                      <a:cubicBezTo>
                        <a:pt x="14" y="87"/>
                        <a:pt x="14" y="87"/>
                        <a:pt x="14" y="87"/>
                      </a:cubicBezTo>
                      <a:close/>
                      <a:moveTo>
                        <a:pt x="21" y="89"/>
                      </a:moveTo>
                      <a:cubicBezTo>
                        <a:pt x="21" y="89"/>
                        <a:pt x="21" y="89"/>
                        <a:pt x="21" y="88"/>
                      </a:cubicBezTo>
                      <a:cubicBezTo>
                        <a:pt x="21" y="88"/>
                        <a:pt x="21" y="88"/>
                        <a:pt x="21" y="88"/>
                      </a:cubicBezTo>
                      <a:cubicBezTo>
                        <a:pt x="21" y="88"/>
                        <a:pt x="21" y="89"/>
                        <a:pt x="21" y="89"/>
                      </a:cubicBezTo>
                      <a:close/>
                      <a:moveTo>
                        <a:pt x="20" y="88"/>
                      </a:moveTo>
                      <a:cubicBezTo>
                        <a:pt x="20" y="89"/>
                        <a:pt x="20" y="89"/>
                        <a:pt x="20" y="89"/>
                      </a:cubicBezTo>
                      <a:cubicBezTo>
                        <a:pt x="19" y="89"/>
                        <a:pt x="20" y="89"/>
                        <a:pt x="20" y="88"/>
                      </a:cubicBezTo>
                      <a:close/>
                      <a:moveTo>
                        <a:pt x="22" y="89"/>
                      </a:moveTo>
                      <a:cubicBezTo>
                        <a:pt x="22" y="89"/>
                        <a:pt x="23" y="89"/>
                        <a:pt x="23" y="89"/>
                      </a:cubicBezTo>
                      <a:cubicBezTo>
                        <a:pt x="23" y="89"/>
                        <a:pt x="23" y="89"/>
                        <a:pt x="23" y="89"/>
                      </a:cubicBezTo>
                      <a:cubicBezTo>
                        <a:pt x="22" y="89"/>
                        <a:pt x="22" y="89"/>
                        <a:pt x="22" y="89"/>
                      </a:cubicBezTo>
                      <a:close/>
                      <a:moveTo>
                        <a:pt x="11" y="88"/>
                      </a:moveTo>
                      <a:cubicBezTo>
                        <a:pt x="11" y="87"/>
                        <a:pt x="11" y="87"/>
                        <a:pt x="11" y="87"/>
                      </a:cubicBezTo>
                      <a:cubicBezTo>
                        <a:pt x="12" y="87"/>
                        <a:pt x="11" y="88"/>
                        <a:pt x="11" y="88"/>
                      </a:cubicBezTo>
                      <a:close/>
                      <a:moveTo>
                        <a:pt x="24" y="91"/>
                      </a:moveTo>
                      <a:cubicBezTo>
                        <a:pt x="24" y="91"/>
                        <a:pt x="24" y="90"/>
                        <a:pt x="24" y="90"/>
                      </a:cubicBezTo>
                      <a:cubicBezTo>
                        <a:pt x="25" y="90"/>
                        <a:pt x="25" y="91"/>
                        <a:pt x="24" y="91"/>
                      </a:cubicBezTo>
                      <a:close/>
                      <a:moveTo>
                        <a:pt x="20" y="89"/>
                      </a:moveTo>
                      <a:cubicBezTo>
                        <a:pt x="20" y="90"/>
                        <a:pt x="20" y="90"/>
                        <a:pt x="20" y="90"/>
                      </a:cubicBezTo>
                      <a:cubicBezTo>
                        <a:pt x="20" y="90"/>
                        <a:pt x="20" y="89"/>
                        <a:pt x="20" y="89"/>
                      </a:cubicBezTo>
                      <a:close/>
                      <a:moveTo>
                        <a:pt x="12" y="91"/>
                      </a:moveTo>
                      <a:cubicBezTo>
                        <a:pt x="12" y="91"/>
                        <a:pt x="12" y="91"/>
                        <a:pt x="12" y="91"/>
                      </a:cubicBezTo>
                      <a:cubicBezTo>
                        <a:pt x="12" y="91"/>
                        <a:pt x="12" y="91"/>
                        <a:pt x="12" y="91"/>
                      </a:cubicBezTo>
                      <a:close/>
                      <a:moveTo>
                        <a:pt x="19" y="97"/>
                      </a:moveTo>
                      <a:cubicBezTo>
                        <a:pt x="19" y="97"/>
                        <a:pt x="19" y="97"/>
                        <a:pt x="19" y="97"/>
                      </a:cubicBezTo>
                      <a:cubicBezTo>
                        <a:pt x="19" y="97"/>
                        <a:pt x="19" y="97"/>
                        <a:pt x="19" y="97"/>
                      </a:cubicBezTo>
                      <a:close/>
                      <a:moveTo>
                        <a:pt x="12" y="96"/>
                      </a:moveTo>
                      <a:cubicBezTo>
                        <a:pt x="13" y="96"/>
                        <a:pt x="12" y="96"/>
                        <a:pt x="12" y="96"/>
                      </a:cubicBezTo>
                      <a:cubicBezTo>
                        <a:pt x="12" y="96"/>
                        <a:pt x="12" y="96"/>
                        <a:pt x="12" y="96"/>
                      </a:cubicBezTo>
                      <a:close/>
                      <a:moveTo>
                        <a:pt x="20" y="98"/>
                      </a:moveTo>
                      <a:cubicBezTo>
                        <a:pt x="19" y="98"/>
                        <a:pt x="19" y="99"/>
                        <a:pt x="19" y="99"/>
                      </a:cubicBezTo>
                      <a:cubicBezTo>
                        <a:pt x="19" y="98"/>
                        <a:pt x="19" y="98"/>
                        <a:pt x="19" y="98"/>
                      </a:cubicBezTo>
                      <a:cubicBezTo>
                        <a:pt x="19" y="98"/>
                        <a:pt x="19" y="98"/>
                        <a:pt x="19" y="98"/>
                      </a:cubicBezTo>
                      <a:cubicBezTo>
                        <a:pt x="19" y="98"/>
                        <a:pt x="20" y="98"/>
                        <a:pt x="20" y="98"/>
                      </a:cubicBezTo>
                      <a:close/>
                      <a:moveTo>
                        <a:pt x="18" y="101"/>
                      </a:moveTo>
                      <a:cubicBezTo>
                        <a:pt x="18" y="102"/>
                        <a:pt x="18" y="102"/>
                        <a:pt x="18" y="102"/>
                      </a:cubicBezTo>
                      <a:cubicBezTo>
                        <a:pt x="18" y="102"/>
                        <a:pt x="18" y="102"/>
                        <a:pt x="18" y="101"/>
                      </a:cubicBezTo>
                      <a:close/>
                      <a:moveTo>
                        <a:pt x="20" y="103"/>
                      </a:moveTo>
                      <a:cubicBezTo>
                        <a:pt x="20" y="104"/>
                        <a:pt x="20" y="104"/>
                        <a:pt x="20" y="104"/>
                      </a:cubicBezTo>
                      <a:cubicBezTo>
                        <a:pt x="20" y="104"/>
                        <a:pt x="20" y="103"/>
                        <a:pt x="20" y="103"/>
                      </a:cubicBezTo>
                      <a:close/>
                      <a:moveTo>
                        <a:pt x="19" y="105"/>
                      </a:moveTo>
                      <a:cubicBezTo>
                        <a:pt x="20" y="105"/>
                        <a:pt x="19" y="105"/>
                        <a:pt x="20" y="105"/>
                      </a:cubicBezTo>
                      <a:cubicBezTo>
                        <a:pt x="20" y="105"/>
                        <a:pt x="19" y="105"/>
                        <a:pt x="19" y="105"/>
                      </a:cubicBezTo>
                      <a:close/>
                      <a:moveTo>
                        <a:pt x="19" y="105"/>
                      </a:moveTo>
                      <a:cubicBezTo>
                        <a:pt x="20" y="105"/>
                        <a:pt x="19" y="105"/>
                        <a:pt x="20" y="105"/>
                      </a:cubicBezTo>
                      <a:cubicBezTo>
                        <a:pt x="20" y="105"/>
                        <a:pt x="20" y="105"/>
                        <a:pt x="19" y="105"/>
                      </a:cubicBezTo>
                      <a:cubicBezTo>
                        <a:pt x="19" y="105"/>
                        <a:pt x="19" y="105"/>
                        <a:pt x="19" y="105"/>
                      </a:cubicBezTo>
                      <a:close/>
                      <a:moveTo>
                        <a:pt x="18" y="105"/>
                      </a:moveTo>
                      <a:cubicBezTo>
                        <a:pt x="18" y="105"/>
                        <a:pt x="18" y="105"/>
                        <a:pt x="18" y="105"/>
                      </a:cubicBezTo>
                      <a:cubicBezTo>
                        <a:pt x="18" y="105"/>
                        <a:pt x="18" y="105"/>
                        <a:pt x="18" y="105"/>
                      </a:cubicBezTo>
                      <a:cubicBezTo>
                        <a:pt x="18" y="105"/>
                        <a:pt x="18" y="105"/>
                        <a:pt x="18" y="105"/>
                      </a:cubicBezTo>
                      <a:close/>
                      <a:moveTo>
                        <a:pt x="14" y="105"/>
                      </a:moveTo>
                      <a:cubicBezTo>
                        <a:pt x="14" y="105"/>
                        <a:pt x="14" y="105"/>
                        <a:pt x="14" y="104"/>
                      </a:cubicBezTo>
                      <a:cubicBezTo>
                        <a:pt x="15" y="105"/>
                        <a:pt x="14" y="105"/>
                        <a:pt x="14" y="105"/>
                      </a:cubicBezTo>
                      <a:close/>
                      <a:moveTo>
                        <a:pt x="18" y="108"/>
                      </a:moveTo>
                      <a:cubicBezTo>
                        <a:pt x="18" y="109"/>
                        <a:pt x="18" y="108"/>
                        <a:pt x="18" y="108"/>
                      </a:cubicBezTo>
                      <a:cubicBezTo>
                        <a:pt x="18" y="108"/>
                        <a:pt x="19" y="107"/>
                        <a:pt x="19" y="107"/>
                      </a:cubicBezTo>
                      <a:cubicBezTo>
                        <a:pt x="19" y="107"/>
                        <a:pt x="19" y="108"/>
                        <a:pt x="18" y="108"/>
                      </a:cubicBezTo>
                      <a:close/>
                      <a:moveTo>
                        <a:pt x="13" y="106"/>
                      </a:moveTo>
                      <a:cubicBezTo>
                        <a:pt x="13" y="106"/>
                        <a:pt x="13" y="106"/>
                        <a:pt x="13" y="106"/>
                      </a:cubicBezTo>
                      <a:cubicBezTo>
                        <a:pt x="14" y="106"/>
                        <a:pt x="13" y="106"/>
                        <a:pt x="13" y="106"/>
                      </a:cubicBezTo>
                      <a:close/>
                      <a:moveTo>
                        <a:pt x="18" y="109"/>
                      </a:moveTo>
                      <a:cubicBezTo>
                        <a:pt x="19" y="109"/>
                        <a:pt x="18" y="109"/>
                        <a:pt x="18" y="110"/>
                      </a:cubicBezTo>
                      <a:cubicBezTo>
                        <a:pt x="18" y="110"/>
                        <a:pt x="18" y="109"/>
                        <a:pt x="18" y="109"/>
                      </a:cubicBezTo>
                      <a:close/>
                      <a:moveTo>
                        <a:pt x="18" y="112"/>
                      </a:moveTo>
                      <a:cubicBezTo>
                        <a:pt x="18" y="112"/>
                        <a:pt x="18" y="112"/>
                        <a:pt x="18" y="111"/>
                      </a:cubicBezTo>
                      <a:cubicBezTo>
                        <a:pt x="18" y="111"/>
                        <a:pt x="18" y="111"/>
                        <a:pt x="18" y="111"/>
                      </a:cubicBezTo>
                      <a:cubicBezTo>
                        <a:pt x="18" y="112"/>
                        <a:pt x="18" y="112"/>
                        <a:pt x="18" y="112"/>
                      </a:cubicBezTo>
                      <a:close/>
                      <a:moveTo>
                        <a:pt x="18" y="112"/>
                      </a:moveTo>
                      <a:cubicBezTo>
                        <a:pt x="18" y="112"/>
                        <a:pt x="18" y="112"/>
                        <a:pt x="18" y="112"/>
                      </a:cubicBezTo>
                      <a:cubicBezTo>
                        <a:pt x="18" y="112"/>
                        <a:pt x="18" y="112"/>
                        <a:pt x="18" y="112"/>
                      </a:cubicBezTo>
                      <a:close/>
                      <a:moveTo>
                        <a:pt x="16" y="112"/>
                      </a:moveTo>
                      <a:cubicBezTo>
                        <a:pt x="16" y="112"/>
                        <a:pt x="16" y="112"/>
                        <a:pt x="16" y="112"/>
                      </a:cubicBezTo>
                      <a:cubicBezTo>
                        <a:pt x="16" y="111"/>
                        <a:pt x="16" y="111"/>
                        <a:pt x="16" y="111"/>
                      </a:cubicBezTo>
                      <a:cubicBezTo>
                        <a:pt x="16" y="111"/>
                        <a:pt x="16" y="111"/>
                        <a:pt x="16" y="111"/>
                      </a:cubicBezTo>
                      <a:cubicBezTo>
                        <a:pt x="16" y="111"/>
                        <a:pt x="16" y="111"/>
                        <a:pt x="16" y="111"/>
                      </a:cubicBezTo>
                      <a:cubicBezTo>
                        <a:pt x="16" y="111"/>
                        <a:pt x="16" y="111"/>
                        <a:pt x="16" y="111"/>
                      </a:cubicBezTo>
                      <a:lnTo>
                        <a:pt x="16" y="112"/>
                      </a:lnTo>
                      <a:close/>
                      <a:moveTo>
                        <a:pt x="8" y="108"/>
                      </a:moveTo>
                      <a:cubicBezTo>
                        <a:pt x="8" y="108"/>
                        <a:pt x="8" y="108"/>
                        <a:pt x="8" y="108"/>
                      </a:cubicBezTo>
                      <a:cubicBezTo>
                        <a:pt x="9" y="108"/>
                        <a:pt x="9" y="108"/>
                        <a:pt x="8" y="108"/>
                      </a:cubicBezTo>
                      <a:close/>
                      <a:moveTo>
                        <a:pt x="15" y="112"/>
                      </a:moveTo>
                      <a:cubicBezTo>
                        <a:pt x="14" y="112"/>
                        <a:pt x="15" y="111"/>
                        <a:pt x="15" y="111"/>
                      </a:cubicBezTo>
                      <a:cubicBezTo>
                        <a:pt x="15" y="111"/>
                        <a:pt x="15" y="112"/>
                        <a:pt x="15" y="112"/>
                      </a:cubicBezTo>
                      <a:close/>
                      <a:moveTo>
                        <a:pt x="17" y="112"/>
                      </a:moveTo>
                      <a:cubicBezTo>
                        <a:pt x="17" y="112"/>
                        <a:pt x="17" y="112"/>
                        <a:pt x="17" y="112"/>
                      </a:cubicBezTo>
                      <a:cubicBezTo>
                        <a:pt x="17" y="112"/>
                        <a:pt x="17" y="112"/>
                        <a:pt x="17" y="112"/>
                      </a:cubicBezTo>
                      <a:close/>
                      <a:moveTo>
                        <a:pt x="16" y="112"/>
                      </a:moveTo>
                      <a:cubicBezTo>
                        <a:pt x="16" y="112"/>
                        <a:pt x="16" y="112"/>
                        <a:pt x="16" y="112"/>
                      </a:cubicBezTo>
                      <a:cubicBezTo>
                        <a:pt x="17" y="112"/>
                        <a:pt x="16" y="113"/>
                        <a:pt x="16" y="113"/>
                      </a:cubicBezTo>
                      <a:cubicBezTo>
                        <a:pt x="15" y="113"/>
                        <a:pt x="17" y="112"/>
                        <a:pt x="16" y="112"/>
                      </a:cubicBezTo>
                      <a:close/>
                      <a:moveTo>
                        <a:pt x="14" y="112"/>
                      </a:moveTo>
                      <a:cubicBezTo>
                        <a:pt x="14" y="112"/>
                        <a:pt x="14" y="112"/>
                        <a:pt x="14" y="112"/>
                      </a:cubicBezTo>
                      <a:cubicBezTo>
                        <a:pt x="14" y="112"/>
                        <a:pt x="14" y="112"/>
                        <a:pt x="14" y="112"/>
                      </a:cubicBezTo>
                      <a:close/>
                      <a:moveTo>
                        <a:pt x="15" y="112"/>
                      </a:moveTo>
                      <a:cubicBezTo>
                        <a:pt x="15" y="112"/>
                        <a:pt x="15" y="113"/>
                        <a:pt x="15" y="113"/>
                      </a:cubicBezTo>
                      <a:cubicBezTo>
                        <a:pt x="14" y="113"/>
                        <a:pt x="15" y="112"/>
                        <a:pt x="15" y="112"/>
                      </a:cubicBezTo>
                      <a:close/>
                      <a:moveTo>
                        <a:pt x="16" y="113"/>
                      </a:moveTo>
                      <a:cubicBezTo>
                        <a:pt x="16" y="113"/>
                        <a:pt x="16" y="113"/>
                        <a:pt x="16" y="113"/>
                      </a:cubicBezTo>
                      <a:cubicBezTo>
                        <a:pt x="16" y="113"/>
                        <a:pt x="16" y="113"/>
                        <a:pt x="16" y="113"/>
                      </a:cubicBezTo>
                      <a:cubicBezTo>
                        <a:pt x="16" y="113"/>
                        <a:pt x="16" y="113"/>
                        <a:pt x="16" y="113"/>
                      </a:cubicBezTo>
                      <a:cubicBezTo>
                        <a:pt x="16" y="113"/>
                        <a:pt x="16" y="113"/>
                        <a:pt x="16" y="113"/>
                      </a:cubicBezTo>
                      <a:close/>
                      <a:moveTo>
                        <a:pt x="17" y="115"/>
                      </a:moveTo>
                      <a:cubicBezTo>
                        <a:pt x="17" y="114"/>
                        <a:pt x="17" y="114"/>
                        <a:pt x="17" y="114"/>
                      </a:cubicBezTo>
                      <a:cubicBezTo>
                        <a:pt x="17" y="114"/>
                        <a:pt x="17" y="114"/>
                        <a:pt x="17" y="115"/>
                      </a:cubicBezTo>
                      <a:close/>
                      <a:moveTo>
                        <a:pt x="7" y="111"/>
                      </a:moveTo>
                      <a:cubicBezTo>
                        <a:pt x="7" y="110"/>
                        <a:pt x="7" y="110"/>
                        <a:pt x="7" y="110"/>
                      </a:cubicBezTo>
                      <a:cubicBezTo>
                        <a:pt x="7" y="110"/>
                        <a:pt x="7" y="110"/>
                        <a:pt x="7" y="111"/>
                      </a:cubicBezTo>
                      <a:close/>
                      <a:moveTo>
                        <a:pt x="7" y="112"/>
                      </a:moveTo>
                      <a:cubicBezTo>
                        <a:pt x="6" y="111"/>
                        <a:pt x="7" y="111"/>
                        <a:pt x="7" y="111"/>
                      </a:cubicBezTo>
                      <a:cubicBezTo>
                        <a:pt x="7" y="111"/>
                        <a:pt x="7" y="111"/>
                        <a:pt x="7" y="112"/>
                      </a:cubicBezTo>
                      <a:close/>
                      <a:moveTo>
                        <a:pt x="15" y="116"/>
                      </a:moveTo>
                      <a:cubicBezTo>
                        <a:pt x="15" y="116"/>
                        <a:pt x="14" y="117"/>
                        <a:pt x="14" y="118"/>
                      </a:cubicBezTo>
                      <a:cubicBezTo>
                        <a:pt x="14" y="119"/>
                        <a:pt x="13" y="120"/>
                        <a:pt x="13" y="120"/>
                      </a:cubicBezTo>
                      <a:cubicBezTo>
                        <a:pt x="13" y="119"/>
                        <a:pt x="14" y="117"/>
                        <a:pt x="15" y="116"/>
                      </a:cubicBezTo>
                      <a:close/>
                      <a:moveTo>
                        <a:pt x="17" y="117"/>
                      </a:moveTo>
                      <a:cubicBezTo>
                        <a:pt x="16" y="118"/>
                        <a:pt x="16" y="118"/>
                        <a:pt x="16" y="118"/>
                      </a:cubicBezTo>
                      <a:cubicBezTo>
                        <a:pt x="16" y="118"/>
                        <a:pt x="16" y="117"/>
                        <a:pt x="17" y="117"/>
                      </a:cubicBezTo>
                      <a:close/>
                      <a:moveTo>
                        <a:pt x="12" y="116"/>
                      </a:moveTo>
                      <a:cubicBezTo>
                        <a:pt x="12" y="116"/>
                        <a:pt x="12" y="116"/>
                        <a:pt x="12" y="116"/>
                      </a:cubicBezTo>
                      <a:cubicBezTo>
                        <a:pt x="12" y="116"/>
                        <a:pt x="13" y="116"/>
                        <a:pt x="12" y="116"/>
                      </a:cubicBezTo>
                      <a:cubicBezTo>
                        <a:pt x="12" y="116"/>
                        <a:pt x="12" y="116"/>
                        <a:pt x="12" y="116"/>
                      </a:cubicBezTo>
                      <a:close/>
                      <a:moveTo>
                        <a:pt x="16" y="118"/>
                      </a:moveTo>
                      <a:cubicBezTo>
                        <a:pt x="16" y="118"/>
                        <a:pt x="16" y="118"/>
                        <a:pt x="16" y="118"/>
                      </a:cubicBezTo>
                      <a:cubicBezTo>
                        <a:pt x="16" y="118"/>
                        <a:pt x="17" y="118"/>
                        <a:pt x="16" y="118"/>
                      </a:cubicBezTo>
                      <a:close/>
                      <a:moveTo>
                        <a:pt x="15" y="118"/>
                      </a:moveTo>
                      <a:cubicBezTo>
                        <a:pt x="15" y="118"/>
                        <a:pt x="15" y="118"/>
                        <a:pt x="16" y="118"/>
                      </a:cubicBezTo>
                      <a:cubicBezTo>
                        <a:pt x="16" y="118"/>
                        <a:pt x="16" y="118"/>
                        <a:pt x="15" y="118"/>
                      </a:cubicBezTo>
                      <a:close/>
                      <a:moveTo>
                        <a:pt x="16" y="118"/>
                      </a:moveTo>
                      <a:cubicBezTo>
                        <a:pt x="16" y="118"/>
                        <a:pt x="16" y="119"/>
                        <a:pt x="16" y="119"/>
                      </a:cubicBezTo>
                      <a:cubicBezTo>
                        <a:pt x="16" y="119"/>
                        <a:pt x="16" y="119"/>
                        <a:pt x="16" y="119"/>
                      </a:cubicBezTo>
                      <a:cubicBezTo>
                        <a:pt x="16" y="119"/>
                        <a:pt x="16" y="118"/>
                        <a:pt x="16" y="118"/>
                      </a:cubicBezTo>
                      <a:close/>
                      <a:moveTo>
                        <a:pt x="12" y="117"/>
                      </a:moveTo>
                      <a:cubicBezTo>
                        <a:pt x="12" y="117"/>
                        <a:pt x="12" y="117"/>
                        <a:pt x="12" y="117"/>
                      </a:cubicBezTo>
                      <a:cubicBezTo>
                        <a:pt x="12" y="117"/>
                        <a:pt x="12" y="117"/>
                        <a:pt x="12" y="117"/>
                      </a:cubicBezTo>
                      <a:close/>
                      <a:moveTo>
                        <a:pt x="4" y="113"/>
                      </a:moveTo>
                      <a:cubicBezTo>
                        <a:pt x="4" y="114"/>
                        <a:pt x="4" y="114"/>
                        <a:pt x="4" y="114"/>
                      </a:cubicBezTo>
                      <a:cubicBezTo>
                        <a:pt x="3" y="114"/>
                        <a:pt x="4" y="114"/>
                        <a:pt x="4" y="113"/>
                      </a:cubicBezTo>
                      <a:close/>
                      <a:moveTo>
                        <a:pt x="11" y="118"/>
                      </a:moveTo>
                      <a:cubicBezTo>
                        <a:pt x="11" y="118"/>
                        <a:pt x="11" y="118"/>
                        <a:pt x="10" y="118"/>
                      </a:cubicBezTo>
                      <a:cubicBezTo>
                        <a:pt x="10" y="118"/>
                        <a:pt x="11" y="118"/>
                        <a:pt x="11" y="118"/>
                      </a:cubicBezTo>
                      <a:cubicBezTo>
                        <a:pt x="11" y="118"/>
                        <a:pt x="11" y="118"/>
                        <a:pt x="11" y="118"/>
                      </a:cubicBezTo>
                      <a:close/>
                      <a:moveTo>
                        <a:pt x="11" y="118"/>
                      </a:moveTo>
                      <a:cubicBezTo>
                        <a:pt x="11" y="118"/>
                        <a:pt x="11" y="118"/>
                        <a:pt x="11" y="118"/>
                      </a:cubicBezTo>
                      <a:cubicBezTo>
                        <a:pt x="11" y="118"/>
                        <a:pt x="11" y="118"/>
                        <a:pt x="11" y="119"/>
                      </a:cubicBezTo>
                      <a:cubicBezTo>
                        <a:pt x="11" y="119"/>
                        <a:pt x="11" y="119"/>
                        <a:pt x="11" y="119"/>
                      </a:cubicBezTo>
                      <a:cubicBezTo>
                        <a:pt x="10" y="119"/>
                        <a:pt x="11" y="118"/>
                        <a:pt x="11" y="118"/>
                      </a:cubicBezTo>
                      <a:close/>
                      <a:moveTo>
                        <a:pt x="11" y="119"/>
                      </a:moveTo>
                      <a:cubicBezTo>
                        <a:pt x="11" y="119"/>
                        <a:pt x="11" y="119"/>
                        <a:pt x="11" y="119"/>
                      </a:cubicBezTo>
                      <a:cubicBezTo>
                        <a:pt x="11" y="119"/>
                        <a:pt x="11" y="119"/>
                        <a:pt x="11" y="119"/>
                      </a:cubicBezTo>
                      <a:cubicBezTo>
                        <a:pt x="11" y="119"/>
                        <a:pt x="11" y="119"/>
                        <a:pt x="11" y="119"/>
                      </a:cubicBezTo>
                      <a:close/>
                      <a:moveTo>
                        <a:pt x="15" y="122"/>
                      </a:moveTo>
                      <a:cubicBezTo>
                        <a:pt x="14" y="122"/>
                        <a:pt x="15" y="121"/>
                        <a:pt x="15" y="121"/>
                      </a:cubicBezTo>
                      <a:cubicBezTo>
                        <a:pt x="15" y="121"/>
                        <a:pt x="15" y="122"/>
                        <a:pt x="15" y="122"/>
                      </a:cubicBezTo>
                      <a:close/>
                      <a:moveTo>
                        <a:pt x="3" y="116"/>
                      </a:moveTo>
                      <a:cubicBezTo>
                        <a:pt x="3" y="115"/>
                        <a:pt x="3" y="115"/>
                        <a:pt x="3" y="115"/>
                      </a:cubicBezTo>
                      <a:cubicBezTo>
                        <a:pt x="3" y="115"/>
                        <a:pt x="3" y="115"/>
                        <a:pt x="3" y="116"/>
                      </a:cubicBezTo>
                      <a:close/>
                      <a:moveTo>
                        <a:pt x="11" y="120"/>
                      </a:moveTo>
                      <a:cubicBezTo>
                        <a:pt x="11" y="120"/>
                        <a:pt x="11" y="120"/>
                        <a:pt x="11" y="120"/>
                      </a:cubicBezTo>
                      <a:cubicBezTo>
                        <a:pt x="11" y="120"/>
                        <a:pt x="11" y="120"/>
                        <a:pt x="11" y="120"/>
                      </a:cubicBezTo>
                      <a:cubicBezTo>
                        <a:pt x="11" y="120"/>
                        <a:pt x="11" y="120"/>
                        <a:pt x="11" y="120"/>
                      </a:cubicBezTo>
                      <a:cubicBezTo>
                        <a:pt x="11" y="120"/>
                        <a:pt x="11" y="120"/>
                        <a:pt x="11" y="120"/>
                      </a:cubicBezTo>
                      <a:cubicBezTo>
                        <a:pt x="11" y="120"/>
                        <a:pt x="11" y="120"/>
                        <a:pt x="11" y="120"/>
                      </a:cubicBezTo>
                      <a:close/>
                      <a:moveTo>
                        <a:pt x="14" y="122"/>
                      </a:moveTo>
                      <a:cubicBezTo>
                        <a:pt x="15" y="122"/>
                        <a:pt x="14" y="122"/>
                        <a:pt x="14" y="123"/>
                      </a:cubicBezTo>
                      <a:cubicBezTo>
                        <a:pt x="14" y="122"/>
                        <a:pt x="14" y="122"/>
                        <a:pt x="14" y="122"/>
                      </a:cubicBezTo>
                      <a:close/>
                      <a:moveTo>
                        <a:pt x="12" y="121"/>
                      </a:moveTo>
                      <a:cubicBezTo>
                        <a:pt x="12" y="121"/>
                        <a:pt x="12" y="121"/>
                        <a:pt x="12" y="121"/>
                      </a:cubicBezTo>
                      <a:cubicBezTo>
                        <a:pt x="12" y="121"/>
                        <a:pt x="12" y="121"/>
                        <a:pt x="12" y="121"/>
                      </a:cubicBezTo>
                      <a:close/>
                      <a:moveTo>
                        <a:pt x="3" y="116"/>
                      </a:moveTo>
                      <a:cubicBezTo>
                        <a:pt x="3" y="116"/>
                        <a:pt x="3" y="116"/>
                        <a:pt x="3" y="116"/>
                      </a:cubicBezTo>
                      <a:cubicBezTo>
                        <a:pt x="3" y="116"/>
                        <a:pt x="3" y="116"/>
                        <a:pt x="3" y="116"/>
                      </a:cubicBezTo>
                      <a:close/>
                      <a:moveTo>
                        <a:pt x="7" y="119"/>
                      </a:moveTo>
                      <a:cubicBezTo>
                        <a:pt x="7" y="119"/>
                        <a:pt x="7" y="119"/>
                        <a:pt x="7" y="118"/>
                      </a:cubicBezTo>
                      <a:cubicBezTo>
                        <a:pt x="8" y="119"/>
                        <a:pt x="7" y="119"/>
                        <a:pt x="7" y="119"/>
                      </a:cubicBezTo>
                      <a:close/>
                      <a:moveTo>
                        <a:pt x="10" y="120"/>
                      </a:moveTo>
                      <a:cubicBezTo>
                        <a:pt x="10" y="120"/>
                        <a:pt x="10" y="121"/>
                        <a:pt x="10" y="121"/>
                      </a:cubicBezTo>
                      <a:cubicBezTo>
                        <a:pt x="10" y="120"/>
                        <a:pt x="10" y="120"/>
                        <a:pt x="10" y="120"/>
                      </a:cubicBezTo>
                      <a:close/>
                      <a:moveTo>
                        <a:pt x="14" y="123"/>
                      </a:moveTo>
                      <a:cubicBezTo>
                        <a:pt x="13" y="123"/>
                        <a:pt x="14" y="123"/>
                        <a:pt x="14" y="123"/>
                      </a:cubicBezTo>
                      <a:cubicBezTo>
                        <a:pt x="14" y="123"/>
                        <a:pt x="14" y="123"/>
                        <a:pt x="14" y="123"/>
                      </a:cubicBezTo>
                      <a:close/>
                      <a:moveTo>
                        <a:pt x="6" y="120"/>
                      </a:moveTo>
                      <a:cubicBezTo>
                        <a:pt x="6" y="119"/>
                        <a:pt x="7" y="119"/>
                        <a:pt x="7" y="119"/>
                      </a:cubicBezTo>
                      <a:cubicBezTo>
                        <a:pt x="7" y="119"/>
                        <a:pt x="6" y="119"/>
                        <a:pt x="6" y="120"/>
                      </a:cubicBezTo>
                      <a:close/>
                      <a:moveTo>
                        <a:pt x="2" y="116"/>
                      </a:moveTo>
                      <a:cubicBezTo>
                        <a:pt x="2" y="116"/>
                        <a:pt x="2" y="116"/>
                        <a:pt x="2" y="116"/>
                      </a:cubicBezTo>
                      <a:cubicBezTo>
                        <a:pt x="2" y="116"/>
                        <a:pt x="2" y="116"/>
                        <a:pt x="2" y="116"/>
                      </a:cubicBezTo>
                      <a:close/>
                      <a:moveTo>
                        <a:pt x="13" y="124"/>
                      </a:moveTo>
                      <a:cubicBezTo>
                        <a:pt x="12" y="124"/>
                        <a:pt x="13" y="124"/>
                        <a:pt x="13" y="124"/>
                      </a:cubicBezTo>
                      <a:cubicBezTo>
                        <a:pt x="13" y="124"/>
                        <a:pt x="12" y="124"/>
                        <a:pt x="12" y="124"/>
                      </a:cubicBezTo>
                      <a:cubicBezTo>
                        <a:pt x="12" y="124"/>
                        <a:pt x="13" y="124"/>
                        <a:pt x="13" y="124"/>
                      </a:cubicBezTo>
                      <a:cubicBezTo>
                        <a:pt x="13" y="123"/>
                        <a:pt x="13" y="124"/>
                        <a:pt x="14" y="123"/>
                      </a:cubicBezTo>
                      <a:cubicBezTo>
                        <a:pt x="13" y="124"/>
                        <a:pt x="13" y="124"/>
                        <a:pt x="13" y="124"/>
                      </a:cubicBezTo>
                      <a:close/>
                      <a:moveTo>
                        <a:pt x="1" y="117"/>
                      </a:moveTo>
                      <a:cubicBezTo>
                        <a:pt x="1" y="117"/>
                        <a:pt x="1" y="117"/>
                        <a:pt x="1" y="116"/>
                      </a:cubicBezTo>
                      <a:cubicBezTo>
                        <a:pt x="1" y="116"/>
                        <a:pt x="1" y="116"/>
                        <a:pt x="1" y="116"/>
                      </a:cubicBezTo>
                      <a:cubicBezTo>
                        <a:pt x="1" y="116"/>
                        <a:pt x="1" y="117"/>
                        <a:pt x="1" y="117"/>
                      </a:cubicBezTo>
                      <a:cubicBezTo>
                        <a:pt x="1" y="117"/>
                        <a:pt x="1" y="117"/>
                        <a:pt x="1" y="117"/>
                      </a:cubicBezTo>
                      <a:close/>
                      <a:moveTo>
                        <a:pt x="9" y="122"/>
                      </a:moveTo>
                      <a:cubicBezTo>
                        <a:pt x="9" y="122"/>
                        <a:pt x="9" y="122"/>
                        <a:pt x="9" y="121"/>
                      </a:cubicBezTo>
                      <a:cubicBezTo>
                        <a:pt x="10" y="122"/>
                        <a:pt x="10" y="122"/>
                        <a:pt x="9" y="122"/>
                      </a:cubicBezTo>
                      <a:close/>
                      <a:moveTo>
                        <a:pt x="9" y="122"/>
                      </a:moveTo>
                      <a:cubicBezTo>
                        <a:pt x="9" y="122"/>
                        <a:pt x="9" y="121"/>
                        <a:pt x="9" y="121"/>
                      </a:cubicBezTo>
                      <a:cubicBezTo>
                        <a:pt x="9" y="121"/>
                        <a:pt x="9" y="122"/>
                        <a:pt x="9" y="122"/>
                      </a:cubicBezTo>
                      <a:close/>
                      <a:moveTo>
                        <a:pt x="1" y="117"/>
                      </a:moveTo>
                      <a:cubicBezTo>
                        <a:pt x="1" y="117"/>
                        <a:pt x="1" y="117"/>
                        <a:pt x="1" y="117"/>
                      </a:cubicBezTo>
                      <a:cubicBezTo>
                        <a:pt x="1" y="117"/>
                        <a:pt x="1" y="117"/>
                        <a:pt x="1" y="117"/>
                      </a:cubicBezTo>
                      <a:close/>
                      <a:moveTo>
                        <a:pt x="1" y="117"/>
                      </a:moveTo>
                      <a:cubicBezTo>
                        <a:pt x="1" y="117"/>
                        <a:pt x="1" y="117"/>
                        <a:pt x="1" y="117"/>
                      </a:cubicBezTo>
                      <a:cubicBezTo>
                        <a:pt x="0" y="117"/>
                        <a:pt x="1" y="117"/>
                        <a:pt x="1" y="117"/>
                      </a:cubicBezTo>
                      <a:cubicBezTo>
                        <a:pt x="1" y="117"/>
                        <a:pt x="1" y="117"/>
                        <a:pt x="1" y="117"/>
                      </a:cubicBezTo>
                      <a:close/>
                      <a:moveTo>
                        <a:pt x="5" y="121"/>
                      </a:moveTo>
                      <a:cubicBezTo>
                        <a:pt x="6" y="121"/>
                        <a:pt x="5" y="121"/>
                        <a:pt x="5" y="121"/>
                      </a:cubicBezTo>
                      <a:cubicBezTo>
                        <a:pt x="6" y="121"/>
                        <a:pt x="6" y="121"/>
                        <a:pt x="6" y="121"/>
                      </a:cubicBezTo>
                      <a:cubicBezTo>
                        <a:pt x="6" y="121"/>
                        <a:pt x="6" y="121"/>
                        <a:pt x="5" y="121"/>
                      </a:cubicBezTo>
                      <a:close/>
                      <a:moveTo>
                        <a:pt x="1" y="118"/>
                      </a:moveTo>
                      <a:cubicBezTo>
                        <a:pt x="1" y="118"/>
                        <a:pt x="0" y="118"/>
                        <a:pt x="0" y="118"/>
                      </a:cubicBezTo>
                      <a:cubicBezTo>
                        <a:pt x="0" y="118"/>
                        <a:pt x="0" y="118"/>
                        <a:pt x="1" y="118"/>
                      </a:cubicBezTo>
                      <a:close/>
                      <a:moveTo>
                        <a:pt x="11" y="125"/>
                      </a:moveTo>
                      <a:cubicBezTo>
                        <a:pt x="11" y="125"/>
                        <a:pt x="11" y="125"/>
                        <a:pt x="11" y="125"/>
                      </a:cubicBezTo>
                      <a:cubicBezTo>
                        <a:pt x="12" y="125"/>
                        <a:pt x="11" y="125"/>
                        <a:pt x="12" y="125"/>
                      </a:cubicBezTo>
                      <a:cubicBezTo>
                        <a:pt x="12" y="125"/>
                        <a:pt x="11" y="126"/>
                        <a:pt x="11" y="125"/>
                      </a:cubicBezTo>
                      <a:close/>
                      <a:moveTo>
                        <a:pt x="9" y="126"/>
                      </a:moveTo>
                      <a:cubicBezTo>
                        <a:pt x="9" y="125"/>
                        <a:pt x="10" y="125"/>
                        <a:pt x="10" y="125"/>
                      </a:cubicBezTo>
                      <a:cubicBezTo>
                        <a:pt x="10" y="125"/>
                        <a:pt x="9" y="126"/>
                        <a:pt x="9" y="126"/>
                      </a:cubicBezTo>
                      <a:close/>
                      <a:moveTo>
                        <a:pt x="27" y="37"/>
                      </a:move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lose/>
                      <a:moveTo>
                        <a:pt x="47" y="18"/>
                      </a:moveTo>
                      <a:cubicBezTo>
                        <a:pt x="47" y="19"/>
                        <a:pt x="47" y="20"/>
                        <a:pt x="46" y="21"/>
                      </a:cubicBezTo>
                      <a:cubicBezTo>
                        <a:pt x="46" y="21"/>
                        <a:pt x="46" y="21"/>
                        <a:pt x="46" y="21"/>
                      </a:cubicBezTo>
                      <a:cubicBezTo>
                        <a:pt x="46" y="21"/>
                        <a:pt x="46" y="21"/>
                        <a:pt x="45" y="21"/>
                      </a:cubicBezTo>
                      <a:cubicBezTo>
                        <a:pt x="46" y="22"/>
                        <a:pt x="45" y="23"/>
                        <a:pt x="45" y="24"/>
                      </a:cubicBezTo>
                      <a:cubicBezTo>
                        <a:pt x="45" y="24"/>
                        <a:pt x="45" y="24"/>
                        <a:pt x="45" y="24"/>
                      </a:cubicBezTo>
                      <a:cubicBezTo>
                        <a:pt x="44" y="24"/>
                        <a:pt x="44" y="26"/>
                        <a:pt x="44" y="26"/>
                      </a:cubicBezTo>
                      <a:cubicBezTo>
                        <a:pt x="44" y="26"/>
                        <a:pt x="44" y="26"/>
                        <a:pt x="44" y="26"/>
                      </a:cubicBezTo>
                      <a:cubicBezTo>
                        <a:pt x="44" y="26"/>
                        <a:pt x="44" y="26"/>
                        <a:pt x="44" y="26"/>
                      </a:cubicBezTo>
                      <a:cubicBezTo>
                        <a:pt x="43" y="26"/>
                        <a:pt x="43" y="26"/>
                        <a:pt x="43" y="26"/>
                      </a:cubicBezTo>
                      <a:cubicBezTo>
                        <a:pt x="43" y="26"/>
                        <a:pt x="42" y="27"/>
                        <a:pt x="43" y="28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ubicBezTo>
                        <a:pt x="42" y="28"/>
                        <a:pt x="43" y="28"/>
                        <a:pt x="42" y="27"/>
                      </a:cubicBezTo>
                      <a:cubicBezTo>
                        <a:pt x="42" y="27"/>
                        <a:pt x="42" y="28"/>
                        <a:pt x="42" y="27"/>
                      </a:cubicBezTo>
                      <a:cubicBezTo>
                        <a:pt x="41" y="28"/>
                        <a:pt x="43" y="28"/>
                        <a:pt x="42" y="28"/>
                      </a:cubicBezTo>
                      <a:cubicBezTo>
                        <a:pt x="41" y="29"/>
                        <a:pt x="42" y="29"/>
                        <a:pt x="42" y="29"/>
                      </a:cubicBezTo>
                      <a:cubicBezTo>
                        <a:pt x="41" y="29"/>
                        <a:pt x="42" y="28"/>
                        <a:pt x="41" y="28"/>
                      </a:cubicBezTo>
                      <a:cubicBezTo>
                        <a:pt x="41" y="29"/>
                        <a:pt x="41" y="29"/>
                        <a:pt x="41" y="29"/>
                      </a:cubicBezTo>
                      <a:cubicBezTo>
                        <a:pt x="41" y="29"/>
                        <a:pt x="41" y="29"/>
                        <a:pt x="41" y="29"/>
                      </a:cubicBezTo>
                      <a:cubicBezTo>
                        <a:pt x="41" y="29"/>
                        <a:pt x="41" y="29"/>
                        <a:pt x="41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39" y="29"/>
                        <a:pt x="40" y="30"/>
                        <a:pt x="39" y="29"/>
                      </a:cubicBezTo>
                      <a:cubicBezTo>
                        <a:pt x="40" y="30"/>
                        <a:pt x="39" y="30"/>
                        <a:pt x="39" y="30"/>
                      </a:cubicBezTo>
                      <a:cubicBezTo>
                        <a:pt x="39" y="30"/>
                        <a:pt x="39" y="30"/>
                        <a:pt x="39" y="31"/>
                      </a:cubicBezTo>
                      <a:cubicBezTo>
                        <a:pt x="39" y="31"/>
                        <a:pt x="38" y="31"/>
                        <a:pt x="38" y="31"/>
                      </a:cubicBezTo>
                      <a:cubicBezTo>
                        <a:pt x="38" y="31"/>
                        <a:pt x="39" y="31"/>
                        <a:pt x="39" y="31"/>
                      </a:cubicBezTo>
                      <a:cubicBezTo>
                        <a:pt x="38" y="31"/>
                        <a:pt x="38" y="31"/>
                        <a:pt x="38" y="31"/>
                      </a:cubicBezTo>
                      <a:cubicBezTo>
                        <a:pt x="38" y="31"/>
                        <a:pt x="38" y="31"/>
                        <a:pt x="38" y="31"/>
                      </a:cubicBezTo>
                      <a:cubicBezTo>
                        <a:pt x="38" y="31"/>
                        <a:pt x="38" y="31"/>
                        <a:pt x="38" y="31"/>
                      </a:cubicBezTo>
                      <a:cubicBezTo>
                        <a:pt x="38" y="31"/>
                        <a:pt x="38" y="31"/>
                        <a:pt x="38" y="32"/>
                      </a:cubicBezTo>
                      <a:cubicBezTo>
                        <a:pt x="38" y="32"/>
                        <a:pt x="38" y="31"/>
                        <a:pt x="37" y="31"/>
                      </a:cubicBezTo>
                      <a:cubicBezTo>
                        <a:pt x="37" y="31"/>
                        <a:pt x="38" y="31"/>
                        <a:pt x="38" y="32"/>
                      </a:cubicBezTo>
                      <a:cubicBezTo>
                        <a:pt x="38" y="32"/>
                        <a:pt x="38" y="32"/>
                        <a:pt x="38" y="32"/>
                      </a:cubicBezTo>
                      <a:cubicBezTo>
                        <a:pt x="38" y="32"/>
                        <a:pt x="37" y="32"/>
                        <a:pt x="38" y="32"/>
                      </a:cubicBezTo>
                      <a:cubicBezTo>
                        <a:pt x="38" y="32"/>
                        <a:pt x="37" y="32"/>
                        <a:pt x="37" y="32"/>
                      </a:cubicBezTo>
                      <a:cubicBezTo>
                        <a:pt x="37" y="32"/>
                        <a:pt x="37" y="32"/>
                        <a:pt x="37" y="32"/>
                      </a:cubicBezTo>
                      <a:cubicBezTo>
                        <a:pt x="37" y="32"/>
                        <a:pt x="37" y="32"/>
                        <a:pt x="37" y="32"/>
                      </a:cubicBezTo>
                      <a:cubicBezTo>
                        <a:pt x="36" y="32"/>
                        <a:pt x="37" y="33"/>
                        <a:pt x="36" y="33"/>
                      </a:cubicBez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5" y="33"/>
                        <a:pt x="35" y="33"/>
                      </a:cubicBez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6" y="33"/>
                        <a:pt x="35" y="34"/>
                        <a:pt x="35" y="34"/>
                      </a:cubicBez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6" y="34"/>
                        <a:pt x="36" y="34"/>
                        <a:pt x="35" y="34"/>
                      </a:cubicBezTo>
                      <a:cubicBezTo>
                        <a:pt x="35" y="34"/>
                        <a:pt x="35" y="34"/>
                        <a:pt x="35" y="34"/>
                      </a:cubicBezTo>
                      <a:cubicBezTo>
                        <a:pt x="35" y="34"/>
                        <a:pt x="35" y="34"/>
                        <a:pt x="35" y="34"/>
                      </a:cubicBezTo>
                      <a:cubicBezTo>
                        <a:pt x="35" y="34"/>
                        <a:pt x="35" y="34"/>
                        <a:pt x="35" y="35"/>
                      </a:cubicBezTo>
                      <a:cubicBezTo>
                        <a:pt x="35" y="34"/>
                        <a:pt x="35" y="34"/>
                        <a:pt x="35" y="34"/>
                      </a:cubicBezTo>
                      <a:cubicBezTo>
                        <a:pt x="34" y="34"/>
                        <a:pt x="35" y="35"/>
                        <a:pt x="34" y="35"/>
                      </a:cubicBezTo>
                      <a:cubicBezTo>
                        <a:pt x="35" y="35"/>
                        <a:pt x="34" y="35"/>
                        <a:pt x="35" y="35"/>
                      </a:cubicBezTo>
                      <a:cubicBezTo>
                        <a:pt x="35" y="35"/>
                        <a:pt x="34" y="35"/>
                        <a:pt x="34" y="35"/>
                      </a:cubicBezTo>
                      <a:cubicBezTo>
                        <a:pt x="34" y="35"/>
                        <a:pt x="34" y="36"/>
                        <a:pt x="34" y="35"/>
                      </a:cubicBezTo>
                      <a:cubicBezTo>
                        <a:pt x="34" y="36"/>
                        <a:pt x="34" y="36"/>
                        <a:pt x="34" y="35"/>
                      </a:cubicBezTo>
                      <a:cubicBezTo>
                        <a:pt x="34" y="35"/>
                        <a:pt x="34" y="34"/>
                        <a:pt x="35" y="34"/>
                      </a:cubicBezTo>
                      <a:cubicBezTo>
                        <a:pt x="35" y="34"/>
                        <a:pt x="35" y="34"/>
                        <a:pt x="35" y="33"/>
                      </a:cubicBezTo>
                      <a:cubicBezTo>
                        <a:pt x="34" y="33"/>
                        <a:pt x="35" y="34"/>
                        <a:pt x="35" y="34"/>
                      </a:cubicBezTo>
                      <a:cubicBezTo>
                        <a:pt x="35" y="34"/>
                        <a:pt x="34" y="34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5"/>
                        <a:pt x="34" y="34"/>
                      </a:cubicBezTo>
                      <a:cubicBezTo>
                        <a:pt x="34" y="35"/>
                        <a:pt x="34" y="35"/>
                        <a:pt x="34" y="35"/>
                      </a:cubicBezTo>
                      <a:cubicBezTo>
                        <a:pt x="34" y="35"/>
                        <a:pt x="34" y="35"/>
                        <a:pt x="34" y="35"/>
                      </a:cubicBezTo>
                      <a:cubicBezTo>
                        <a:pt x="34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3" y="36"/>
                        <a:pt x="33" y="36"/>
                        <a:pt x="33" y="35"/>
                      </a:cubicBezTo>
                      <a:cubicBezTo>
                        <a:pt x="34" y="36"/>
                        <a:pt x="33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4" y="37"/>
                        <a:pt x="34" y="36"/>
                        <a:pt x="34" y="36"/>
                      </a:cubicBezTo>
                      <a:cubicBezTo>
                        <a:pt x="34" y="36"/>
                        <a:pt x="34" y="37"/>
                        <a:pt x="34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7"/>
                        <a:pt x="34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39"/>
                        <a:pt x="32" y="39"/>
                      </a:cubicBezTo>
                      <a:cubicBezTo>
                        <a:pt x="32" y="39"/>
                        <a:pt x="32" y="39"/>
                        <a:pt x="33" y="39"/>
                      </a:cubicBezTo>
                      <a:cubicBezTo>
                        <a:pt x="32" y="39"/>
                        <a:pt x="32" y="39"/>
                        <a:pt x="32" y="39"/>
                      </a:cubicBezTo>
                      <a:cubicBezTo>
                        <a:pt x="33" y="39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2" y="38"/>
                      </a:cubicBezTo>
                      <a:cubicBezTo>
                        <a:pt x="32" y="38"/>
                        <a:pt x="32" y="39"/>
                        <a:pt x="32" y="39"/>
                      </a:cubicBezTo>
                      <a:cubicBezTo>
                        <a:pt x="32" y="39"/>
                        <a:pt x="31" y="39"/>
                        <a:pt x="32" y="39"/>
                      </a:cubicBezTo>
                      <a:cubicBezTo>
                        <a:pt x="32" y="39"/>
                        <a:pt x="32" y="39"/>
                        <a:pt x="32" y="40"/>
                      </a:cubicBezTo>
                      <a:cubicBezTo>
                        <a:pt x="31" y="40"/>
                        <a:pt x="31" y="39"/>
                        <a:pt x="31" y="39"/>
                      </a:cubicBezTo>
                      <a:cubicBezTo>
                        <a:pt x="31" y="40"/>
                        <a:pt x="31" y="40"/>
                        <a:pt x="32" y="40"/>
                      </a:cubicBezTo>
                      <a:cubicBezTo>
                        <a:pt x="31" y="40"/>
                        <a:pt x="31" y="40"/>
                        <a:pt x="31" y="40"/>
                      </a:cubicBezTo>
                      <a:cubicBezTo>
                        <a:pt x="32" y="40"/>
                        <a:pt x="31" y="40"/>
                        <a:pt x="31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1" y="42"/>
                        <a:pt x="31" y="42"/>
                        <a:pt x="30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0" y="43"/>
                        <a:pt x="30" y="44"/>
                        <a:pt x="30" y="44"/>
                      </a:cubicBezTo>
                      <a:cubicBezTo>
                        <a:pt x="30" y="44"/>
                        <a:pt x="30" y="44"/>
                        <a:pt x="30" y="44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30" y="44"/>
                        <a:pt x="29" y="44"/>
                      </a:cubicBezTo>
                      <a:cubicBezTo>
                        <a:pt x="29" y="44"/>
                        <a:pt x="30" y="44"/>
                        <a:pt x="30" y="44"/>
                      </a:cubicBezTo>
                      <a:cubicBezTo>
                        <a:pt x="30" y="43"/>
                        <a:pt x="29" y="43"/>
                        <a:pt x="29" y="43"/>
                      </a:cubicBezTo>
                      <a:cubicBezTo>
                        <a:pt x="30" y="42"/>
                        <a:pt x="30" y="42"/>
                        <a:pt x="30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1" y="41"/>
                        <a:pt x="31" y="41"/>
                        <a:pt x="31" y="40"/>
                      </a:cubicBezTo>
                      <a:cubicBezTo>
                        <a:pt x="31" y="40"/>
                        <a:pt x="31" y="41"/>
                        <a:pt x="31" y="41"/>
                      </a:cubicBezTo>
                      <a:cubicBezTo>
                        <a:pt x="31" y="40"/>
                        <a:pt x="31" y="40"/>
                        <a:pt x="31" y="40"/>
                      </a:cubicBezTo>
                      <a:cubicBezTo>
                        <a:pt x="31" y="40"/>
                        <a:pt x="31" y="40"/>
                        <a:pt x="31" y="40"/>
                      </a:cubicBezTo>
                      <a:cubicBezTo>
                        <a:pt x="31" y="40"/>
                        <a:pt x="31" y="40"/>
                        <a:pt x="31" y="40"/>
                      </a:cubicBezTo>
                      <a:cubicBezTo>
                        <a:pt x="31" y="40"/>
                        <a:pt x="31" y="40"/>
                        <a:pt x="31" y="40"/>
                      </a:cubicBezTo>
                      <a:cubicBezTo>
                        <a:pt x="31" y="40"/>
                        <a:pt x="31" y="40"/>
                        <a:pt x="31" y="40"/>
                      </a:cubicBezTo>
                      <a:cubicBezTo>
                        <a:pt x="31" y="40"/>
                        <a:pt x="31" y="39"/>
                        <a:pt x="31" y="39"/>
                      </a:cubicBezTo>
                      <a:cubicBezTo>
                        <a:pt x="31" y="39"/>
                        <a:pt x="31" y="40"/>
                        <a:pt x="31" y="40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2" y="39"/>
                        <a:pt x="31" y="39"/>
                        <a:pt x="31" y="39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1" y="38"/>
                        <a:pt x="31" y="39"/>
                        <a:pt x="31" y="39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9"/>
                        <a:pt x="30" y="39"/>
                        <a:pt x="30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40"/>
                        <a:pt x="31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1" y="40"/>
                      </a:cubicBezTo>
                      <a:cubicBezTo>
                        <a:pt x="30" y="40"/>
                        <a:pt x="31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29" y="40"/>
                      </a:cubicBezTo>
                      <a:cubicBezTo>
                        <a:pt x="29" y="40"/>
                        <a:pt x="29" y="40"/>
                        <a:pt x="29" y="41"/>
                      </a:cubicBezTo>
                      <a:cubicBezTo>
                        <a:pt x="29" y="41"/>
                        <a:pt x="28" y="40"/>
                        <a:pt x="28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9" y="40"/>
                        <a:pt x="29" y="39"/>
                        <a:pt x="29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9"/>
                        <a:pt x="29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30" y="38"/>
                        <a:pt x="29" y="38"/>
                        <a:pt x="29" y="38"/>
                      </a:cubicBezTo>
                      <a:cubicBezTo>
                        <a:pt x="29" y="38"/>
                        <a:pt x="30" y="38"/>
                        <a:pt x="30" y="38"/>
                      </a:cubicBezTo>
                      <a:cubicBezTo>
                        <a:pt x="30" y="37"/>
                        <a:pt x="30" y="37"/>
                        <a:pt x="30" y="37"/>
                      </a:cubicBezTo>
                      <a:cubicBezTo>
                        <a:pt x="31" y="37"/>
                        <a:pt x="30" y="38"/>
                        <a:pt x="30" y="38"/>
                      </a:cubicBezTo>
                      <a:cubicBezTo>
                        <a:pt x="30" y="38"/>
                        <a:pt x="30" y="38"/>
                        <a:pt x="30" y="39"/>
                      </a:cubicBezTo>
                      <a:cubicBezTo>
                        <a:pt x="30" y="38"/>
                        <a:pt x="30" y="38"/>
                        <a:pt x="30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7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31" y="38"/>
                        <a:pt x="31" y="37"/>
                        <a:pt x="32" y="38"/>
                      </a:cubicBez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1" y="37"/>
                        <a:pt x="31" y="37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32" y="37"/>
                        <a:pt x="31" y="37"/>
                        <a:pt x="31" y="37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31" y="36"/>
                        <a:pt x="31" y="36"/>
                        <a:pt x="31" y="36"/>
                      </a:cubicBezTo>
                      <a:cubicBezTo>
                        <a:pt x="32" y="36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3" y="35"/>
                        <a:pt x="32" y="35"/>
                        <a:pt x="33" y="35"/>
                      </a:cubicBezTo>
                      <a:cubicBezTo>
                        <a:pt x="33" y="35"/>
                        <a:pt x="32" y="35"/>
                        <a:pt x="32" y="35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3" y="34"/>
                        <a:pt x="33" y="34"/>
                        <a:pt x="32" y="35"/>
                      </a:cubicBezTo>
                      <a:cubicBezTo>
                        <a:pt x="33" y="35"/>
                        <a:pt x="33" y="34"/>
                        <a:pt x="33" y="34"/>
                      </a:cubicBezTo>
                      <a:cubicBezTo>
                        <a:pt x="33" y="34"/>
                        <a:pt x="33" y="34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2" y="33"/>
                        <a:pt x="33" y="33"/>
                        <a:pt x="33" y="33"/>
                      </a:cubicBezTo>
                      <a:cubicBezTo>
                        <a:pt x="33" y="33"/>
                        <a:pt x="33" y="32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4" y="33"/>
                        <a:pt x="34" y="33"/>
                        <a:pt x="33" y="33"/>
                      </a:cubicBezTo>
                      <a:cubicBezTo>
                        <a:pt x="34" y="33"/>
                        <a:pt x="34" y="32"/>
                        <a:pt x="34" y="33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4" y="32"/>
                        <a:pt x="34" y="32"/>
                        <a:pt x="34" y="31"/>
                      </a:cubicBezTo>
                      <a:cubicBezTo>
                        <a:pt x="34" y="31"/>
                        <a:pt x="35" y="31"/>
                        <a:pt x="34" y="30"/>
                      </a:cubicBezTo>
                      <a:cubicBezTo>
                        <a:pt x="34" y="30"/>
                        <a:pt x="35" y="30"/>
                        <a:pt x="35" y="30"/>
                      </a:cubicBezTo>
                      <a:cubicBezTo>
                        <a:pt x="34" y="30"/>
                        <a:pt x="35" y="30"/>
                        <a:pt x="34" y="30"/>
                      </a:cubicBezTo>
                      <a:cubicBezTo>
                        <a:pt x="34" y="30"/>
                        <a:pt x="34" y="30"/>
                        <a:pt x="35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0"/>
                        <a:pt x="34" y="31"/>
                        <a:pt x="34" y="31"/>
                      </a:cubicBezTo>
                      <a:cubicBezTo>
                        <a:pt x="34" y="31"/>
                        <a:pt x="33" y="31"/>
                        <a:pt x="34" y="32"/>
                      </a:cubicBezTo>
                      <a:cubicBezTo>
                        <a:pt x="33" y="32"/>
                        <a:pt x="33" y="32"/>
                        <a:pt x="33" y="32"/>
                      </a:cubicBezTo>
                      <a:cubicBezTo>
                        <a:pt x="33" y="32"/>
                        <a:pt x="33" y="32"/>
                        <a:pt x="33" y="32"/>
                      </a:cubicBezTo>
                      <a:cubicBezTo>
                        <a:pt x="33" y="32"/>
                        <a:pt x="33" y="32"/>
                        <a:pt x="33" y="32"/>
                      </a:cubicBezTo>
                      <a:cubicBezTo>
                        <a:pt x="33" y="32"/>
                        <a:pt x="33" y="32"/>
                        <a:pt x="32" y="32"/>
                      </a:cubicBezTo>
                      <a:cubicBezTo>
                        <a:pt x="33" y="32"/>
                        <a:pt x="32" y="32"/>
                        <a:pt x="33" y="33"/>
                      </a:cubicBezTo>
                      <a:cubicBezTo>
                        <a:pt x="33" y="33"/>
                        <a:pt x="32" y="32"/>
                        <a:pt x="32" y="32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cubicBezTo>
                        <a:pt x="32" y="33"/>
                        <a:pt x="32" y="33"/>
                        <a:pt x="32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4"/>
                        <a:pt x="31" y="34"/>
                        <a:pt x="31" y="34"/>
                      </a:cubicBezTo>
                      <a:cubicBezTo>
                        <a:pt x="31" y="34"/>
                        <a:pt x="31" y="34"/>
                        <a:pt x="31" y="34"/>
                      </a:cubicBezTo>
                      <a:cubicBezTo>
                        <a:pt x="31" y="34"/>
                        <a:pt x="31" y="34"/>
                        <a:pt x="31" y="34"/>
                      </a:cubicBezTo>
                      <a:cubicBezTo>
                        <a:pt x="31" y="34"/>
                        <a:pt x="31" y="34"/>
                        <a:pt x="31" y="34"/>
                      </a:cubicBezTo>
                      <a:cubicBezTo>
                        <a:pt x="31" y="34"/>
                        <a:pt x="30" y="34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0" y="34"/>
                        <a:pt x="30" y="35"/>
                        <a:pt x="30" y="35"/>
                      </a:cubicBezTo>
                      <a:cubicBezTo>
                        <a:pt x="29" y="34"/>
                        <a:pt x="30" y="35"/>
                        <a:pt x="29" y="34"/>
                      </a:cubicBezTo>
                      <a:cubicBezTo>
                        <a:pt x="29" y="34"/>
                        <a:pt x="30" y="34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ubicBezTo>
                        <a:pt x="30" y="33"/>
                        <a:pt x="29" y="34"/>
                        <a:pt x="30" y="34"/>
                      </a:cubicBezTo>
                      <a:cubicBezTo>
                        <a:pt x="30" y="34"/>
                        <a:pt x="30" y="34"/>
                        <a:pt x="29" y="34"/>
                      </a:cubicBezTo>
                      <a:cubicBezTo>
                        <a:pt x="30" y="34"/>
                        <a:pt x="30" y="34"/>
                        <a:pt x="29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30" y="34"/>
                        <a:pt x="29" y="34"/>
                        <a:pt x="30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29" y="35"/>
                        <a:pt x="28" y="35"/>
                      </a:cubicBezTo>
                      <a:cubicBezTo>
                        <a:pt x="27" y="34"/>
                        <a:pt x="27" y="35"/>
                        <a:pt x="27" y="35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8" y="35"/>
                        <a:pt x="27" y="35"/>
                        <a:pt x="28" y="35"/>
                      </a:cubicBezTo>
                      <a:cubicBezTo>
                        <a:pt x="28" y="35"/>
                        <a:pt x="28" y="35"/>
                        <a:pt x="27" y="35"/>
                      </a:cubicBezTo>
                      <a:cubicBezTo>
                        <a:pt x="27" y="35"/>
                        <a:pt x="27" y="35"/>
                        <a:pt x="28" y="35"/>
                      </a:cubicBezTo>
                      <a:cubicBezTo>
                        <a:pt x="28" y="36"/>
                        <a:pt x="28" y="35"/>
                        <a:pt x="28" y="35"/>
                      </a:cubicBez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7" y="36"/>
                        <a:pt x="28" y="36"/>
                        <a:pt x="28" y="36"/>
                      </a:cubicBezTo>
                      <a:cubicBezTo>
                        <a:pt x="27" y="36"/>
                        <a:pt x="27" y="36"/>
                        <a:pt x="27" y="36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6" y="35"/>
                        <a:pt x="27" y="36"/>
                        <a:pt x="26" y="36"/>
                      </a:cubicBezTo>
                      <a:cubicBezTo>
                        <a:pt x="27" y="36"/>
                        <a:pt x="27" y="36"/>
                        <a:pt x="27" y="36"/>
                      </a:cubicBezTo>
                      <a:cubicBezTo>
                        <a:pt x="27" y="36"/>
                        <a:pt x="27" y="36"/>
                        <a:pt x="27" y="36"/>
                      </a:cubicBezTo>
                      <a:cubicBezTo>
                        <a:pt x="27" y="36"/>
                        <a:pt x="28" y="37"/>
                        <a:pt x="27" y="36"/>
                      </a:cubicBezTo>
                      <a:cubicBezTo>
                        <a:pt x="27" y="36"/>
                        <a:pt x="27" y="36"/>
                        <a:pt x="27" y="36"/>
                      </a:cubicBezTo>
                      <a:cubicBezTo>
                        <a:pt x="27" y="36"/>
                        <a:pt x="27" y="36"/>
                        <a:pt x="27" y="36"/>
                      </a:cubicBezTo>
                      <a:cubicBezTo>
                        <a:pt x="27" y="36"/>
                        <a:pt x="27" y="36"/>
                        <a:pt x="26" y="36"/>
                      </a:cubicBezTo>
                      <a:cubicBezTo>
                        <a:pt x="27" y="36"/>
                        <a:pt x="27" y="37"/>
                        <a:pt x="27" y="37"/>
                      </a:cubicBezTo>
                      <a:cubicBezTo>
                        <a:pt x="27" y="37"/>
                        <a:pt x="26" y="37"/>
                        <a:pt x="26" y="37"/>
                      </a:cubicBezTo>
                      <a:cubicBezTo>
                        <a:pt x="26" y="37"/>
                        <a:pt x="27" y="37"/>
                        <a:pt x="27" y="37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8" y="37"/>
                        <a:pt x="28" y="37"/>
                        <a:pt x="28" y="37"/>
                      </a:cubicBezTo>
                      <a:cubicBezTo>
                        <a:pt x="28" y="37"/>
                        <a:pt x="28" y="36"/>
                        <a:pt x="28" y="36"/>
                      </a:cubicBezTo>
                      <a:cubicBezTo>
                        <a:pt x="28" y="36"/>
                        <a:pt x="28" y="37"/>
                        <a:pt x="28" y="37"/>
                      </a:cubicBezTo>
                      <a:cubicBezTo>
                        <a:pt x="29" y="37"/>
                        <a:pt x="29" y="36"/>
                        <a:pt x="29" y="37"/>
                      </a:cubicBezTo>
                      <a:cubicBezTo>
                        <a:pt x="29" y="37"/>
                        <a:pt x="29" y="37"/>
                        <a:pt x="29" y="37"/>
                      </a:cubicBezTo>
                      <a:cubicBezTo>
                        <a:pt x="29" y="37"/>
                        <a:pt x="29" y="37"/>
                        <a:pt x="29" y="37"/>
                      </a:cubicBezTo>
                      <a:cubicBezTo>
                        <a:pt x="28" y="37"/>
                        <a:pt x="29" y="37"/>
                        <a:pt x="28" y="37"/>
                      </a:cubicBezTo>
                      <a:cubicBezTo>
                        <a:pt x="28" y="37"/>
                        <a:pt x="28" y="37"/>
                        <a:pt x="28" y="37"/>
                      </a:cubicBezTo>
                      <a:cubicBezTo>
                        <a:pt x="28" y="37"/>
                        <a:pt x="28" y="37"/>
                        <a:pt x="28" y="37"/>
                      </a:cubicBezTo>
                      <a:cubicBezTo>
                        <a:pt x="28" y="37"/>
                        <a:pt x="28" y="37"/>
                        <a:pt x="27" y="37"/>
                      </a:cubicBezTo>
                      <a:cubicBezTo>
                        <a:pt x="28" y="37"/>
                        <a:pt x="27" y="37"/>
                        <a:pt x="28" y="37"/>
                      </a:cubicBezTo>
                      <a:cubicBezTo>
                        <a:pt x="28" y="37"/>
                        <a:pt x="28" y="37"/>
                        <a:pt x="28" y="37"/>
                      </a:cubicBezTo>
                      <a:cubicBezTo>
                        <a:pt x="28" y="37"/>
                        <a:pt x="28" y="38"/>
                        <a:pt x="28" y="38"/>
                      </a:cubicBezTo>
                      <a:cubicBezTo>
                        <a:pt x="28" y="38"/>
                        <a:pt x="28" y="38"/>
                        <a:pt x="28" y="38"/>
                      </a:cubicBezTo>
                      <a:cubicBezTo>
                        <a:pt x="28" y="38"/>
                        <a:pt x="28" y="38"/>
                        <a:pt x="28" y="39"/>
                      </a:cubicBezTo>
                      <a:cubicBezTo>
                        <a:pt x="27" y="38"/>
                        <a:pt x="28" y="39"/>
                        <a:pt x="27" y="39"/>
                      </a:cubicBezTo>
                      <a:cubicBezTo>
                        <a:pt x="28" y="39"/>
                        <a:pt x="27" y="39"/>
                        <a:pt x="27" y="40"/>
                      </a:cubicBezTo>
                      <a:cubicBezTo>
                        <a:pt x="27" y="40"/>
                        <a:pt x="27" y="40"/>
                        <a:pt x="27" y="40"/>
                      </a:cubicBezTo>
                      <a:cubicBezTo>
                        <a:pt x="27" y="40"/>
                        <a:pt x="27" y="40"/>
                        <a:pt x="27" y="40"/>
                      </a:cubicBezTo>
                      <a:cubicBezTo>
                        <a:pt x="27" y="40"/>
                        <a:pt x="27" y="40"/>
                        <a:pt x="27" y="40"/>
                      </a:cubicBezTo>
                      <a:cubicBezTo>
                        <a:pt x="27" y="40"/>
                        <a:pt x="27" y="40"/>
                        <a:pt x="27" y="40"/>
                      </a:cubicBezTo>
                      <a:cubicBezTo>
                        <a:pt x="27" y="40"/>
                        <a:pt x="27" y="40"/>
                        <a:pt x="27" y="40"/>
                      </a:cubicBezTo>
                      <a:cubicBezTo>
                        <a:pt x="27" y="40"/>
                        <a:pt x="27" y="40"/>
                        <a:pt x="27" y="40"/>
                      </a:cubicBezTo>
                      <a:cubicBezTo>
                        <a:pt x="27" y="41"/>
                        <a:pt x="27" y="41"/>
                        <a:pt x="26" y="40"/>
                      </a:cubicBezTo>
                      <a:cubicBezTo>
                        <a:pt x="26" y="40"/>
                        <a:pt x="26" y="40"/>
                        <a:pt x="26" y="41"/>
                      </a:cubicBezTo>
                      <a:cubicBezTo>
                        <a:pt x="27" y="41"/>
                        <a:pt x="26" y="41"/>
                        <a:pt x="27" y="41"/>
                      </a:cubicBezTo>
                      <a:cubicBezTo>
                        <a:pt x="26" y="41"/>
                        <a:pt x="27" y="41"/>
                        <a:pt x="26" y="41"/>
                      </a:cubicBezTo>
                      <a:cubicBezTo>
                        <a:pt x="26" y="41"/>
                        <a:pt x="26" y="41"/>
                        <a:pt x="26" y="41"/>
                      </a:cubicBezTo>
                      <a:cubicBezTo>
                        <a:pt x="26" y="41"/>
                        <a:pt x="26" y="41"/>
                        <a:pt x="26" y="41"/>
                      </a:cubicBezTo>
                      <a:cubicBezTo>
                        <a:pt x="26" y="41"/>
                        <a:pt x="26" y="41"/>
                        <a:pt x="26" y="41"/>
                      </a:cubicBezTo>
                      <a:cubicBezTo>
                        <a:pt x="26" y="41"/>
                        <a:pt x="26" y="41"/>
                        <a:pt x="26" y="40"/>
                      </a:cubicBezTo>
                      <a:cubicBezTo>
                        <a:pt x="26" y="40"/>
                        <a:pt x="26" y="40"/>
                        <a:pt x="26" y="40"/>
                      </a:cubicBezTo>
                      <a:cubicBezTo>
                        <a:pt x="26" y="40"/>
                        <a:pt x="26" y="40"/>
                        <a:pt x="26" y="40"/>
                      </a:cubicBezTo>
                      <a:cubicBezTo>
                        <a:pt x="26" y="40"/>
                        <a:pt x="26" y="40"/>
                        <a:pt x="26" y="40"/>
                      </a:cubicBezTo>
                      <a:cubicBezTo>
                        <a:pt x="26" y="40"/>
                        <a:pt x="26" y="39"/>
                        <a:pt x="26" y="39"/>
                      </a:cubicBezTo>
                      <a:cubicBezTo>
                        <a:pt x="26" y="39"/>
                        <a:pt x="26" y="39"/>
                        <a:pt x="26" y="39"/>
                      </a:cubicBezTo>
                      <a:cubicBezTo>
                        <a:pt x="26" y="39"/>
                        <a:pt x="26" y="39"/>
                        <a:pt x="26" y="39"/>
                      </a:cubicBezTo>
                      <a:cubicBezTo>
                        <a:pt x="26" y="39"/>
                        <a:pt x="27" y="39"/>
                        <a:pt x="27" y="39"/>
                      </a:cubicBezTo>
                      <a:cubicBezTo>
                        <a:pt x="27" y="39"/>
                        <a:pt x="27" y="39"/>
                        <a:pt x="27" y="39"/>
                      </a:cubicBezTo>
                      <a:cubicBezTo>
                        <a:pt x="26" y="39"/>
                        <a:pt x="26" y="39"/>
                        <a:pt x="26" y="39"/>
                      </a:cubicBezTo>
                      <a:cubicBezTo>
                        <a:pt x="26" y="39"/>
                        <a:pt x="26" y="39"/>
                        <a:pt x="26" y="39"/>
                      </a:cubicBezTo>
                      <a:cubicBezTo>
                        <a:pt x="26" y="38"/>
                        <a:pt x="27" y="39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6" y="38"/>
                        <a:pt x="27" y="38"/>
                        <a:pt x="27" y="38"/>
                      </a:cubicBezTo>
                      <a:cubicBezTo>
                        <a:pt x="27" y="38"/>
                        <a:pt x="26" y="38"/>
                        <a:pt x="26" y="38"/>
                      </a:cubicBezTo>
                      <a:cubicBezTo>
                        <a:pt x="26" y="38"/>
                        <a:pt x="26" y="38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7"/>
                        <a:pt x="28" y="37"/>
                        <a:pt x="27" y="37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7" y="37"/>
                        <a:pt x="26" y="37"/>
                        <a:pt x="26" y="37"/>
                      </a:cubicBezTo>
                      <a:cubicBezTo>
                        <a:pt x="26" y="37"/>
                        <a:pt x="26" y="37"/>
                        <a:pt x="26" y="37"/>
                      </a:cubicBezTo>
                      <a:cubicBezTo>
                        <a:pt x="26" y="37"/>
                        <a:pt x="26" y="37"/>
                        <a:pt x="26" y="37"/>
                      </a:cubicBezTo>
                      <a:cubicBezTo>
                        <a:pt x="26" y="37"/>
                        <a:pt x="26" y="37"/>
                        <a:pt x="26" y="37"/>
                      </a:cubicBezTo>
                      <a:cubicBezTo>
                        <a:pt x="26" y="37"/>
                        <a:pt x="26" y="37"/>
                        <a:pt x="26" y="37"/>
                      </a:cubicBezTo>
                      <a:cubicBezTo>
                        <a:pt x="26" y="37"/>
                        <a:pt x="26" y="37"/>
                        <a:pt x="26" y="38"/>
                      </a:cubicBezTo>
                      <a:cubicBezTo>
                        <a:pt x="26" y="38"/>
                        <a:pt x="25" y="38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6"/>
                        <a:pt x="25" y="36"/>
                        <a:pt x="26" y="36"/>
                      </a:cubicBezTo>
                      <a:cubicBezTo>
                        <a:pt x="25" y="36"/>
                        <a:pt x="26" y="36"/>
                        <a:pt x="25" y="35"/>
                      </a:cubicBezTo>
                      <a:cubicBezTo>
                        <a:pt x="25" y="35"/>
                        <a:pt x="25" y="35"/>
                        <a:pt x="26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5"/>
                        <a:pt x="26" y="34"/>
                        <a:pt x="26" y="34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5"/>
                        <a:pt x="26" y="35"/>
                        <a:pt x="27" y="35"/>
                      </a:cubicBezTo>
                      <a:cubicBezTo>
                        <a:pt x="27" y="35"/>
                        <a:pt x="26" y="35"/>
                        <a:pt x="27" y="35"/>
                      </a:cubicBezTo>
                      <a:cubicBezTo>
                        <a:pt x="27" y="35"/>
                        <a:pt x="26" y="35"/>
                        <a:pt x="26" y="35"/>
                      </a:cubicBezTo>
                      <a:cubicBezTo>
                        <a:pt x="27" y="35"/>
                        <a:pt x="26" y="34"/>
                        <a:pt x="27" y="35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5"/>
                        <a:pt x="28" y="34"/>
                        <a:pt x="28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6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7" y="33"/>
                      </a:cubicBezTo>
                      <a:cubicBezTo>
                        <a:pt x="27" y="33"/>
                        <a:pt x="27" y="34"/>
                        <a:pt x="26" y="33"/>
                      </a:cubicBezTo>
                      <a:cubicBezTo>
                        <a:pt x="26" y="34"/>
                        <a:pt x="26" y="34"/>
                        <a:pt x="26" y="34"/>
                      </a:cubicBezTo>
                      <a:cubicBezTo>
                        <a:pt x="26" y="33"/>
                        <a:pt x="27" y="33"/>
                        <a:pt x="27" y="33"/>
                      </a:cubicBezTo>
                      <a:cubicBezTo>
                        <a:pt x="27" y="33"/>
                        <a:pt x="27" y="33"/>
                        <a:pt x="26" y="33"/>
                      </a:cubicBezTo>
                      <a:cubicBezTo>
                        <a:pt x="26" y="32"/>
                        <a:pt x="27" y="33"/>
                        <a:pt x="27" y="33"/>
                      </a:cubicBezTo>
                      <a:cubicBezTo>
                        <a:pt x="27" y="32"/>
                        <a:pt x="27" y="32"/>
                        <a:pt x="27" y="32"/>
                      </a:cubicBezTo>
                      <a:cubicBezTo>
                        <a:pt x="27" y="32"/>
                        <a:pt x="27" y="32"/>
                        <a:pt x="27" y="32"/>
                      </a:cubicBezTo>
                      <a:cubicBezTo>
                        <a:pt x="27" y="32"/>
                        <a:pt x="27" y="32"/>
                        <a:pt x="27" y="31"/>
                      </a:cubicBezTo>
                      <a:cubicBezTo>
                        <a:pt x="27" y="32"/>
                        <a:pt x="27" y="32"/>
                        <a:pt x="27" y="31"/>
                      </a:cubicBezTo>
                      <a:cubicBezTo>
                        <a:pt x="27" y="32"/>
                        <a:pt x="27" y="32"/>
                        <a:pt x="28" y="32"/>
                      </a:cubicBezTo>
                      <a:cubicBezTo>
                        <a:pt x="27" y="32"/>
                        <a:pt x="27" y="32"/>
                        <a:pt x="28" y="32"/>
                      </a:cubicBezTo>
                      <a:cubicBezTo>
                        <a:pt x="28" y="32"/>
                        <a:pt x="28" y="31"/>
                        <a:pt x="28" y="31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8" y="31"/>
                        <a:pt x="27" y="31"/>
                        <a:pt x="27" y="31"/>
                      </a:cubicBez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8" y="31"/>
                        <a:pt x="28" y="30"/>
                        <a:pt x="28" y="30"/>
                      </a:cubicBezTo>
                      <a:cubicBezTo>
                        <a:pt x="28" y="30"/>
                        <a:pt x="28" y="31"/>
                        <a:pt x="28" y="31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7" y="31"/>
                        <a:pt x="28" y="31"/>
                        <a:pt x="28" y="30"/>
                      </a:cubicBezTo>
                      <a:cubicBezTo>
                        <a:pt x="28" y="30"/>
                        <a:pt x="28" y="30"/>
                        <a:pt x="28" y="30"/>
                      </a:cubicBezTo>
                      <a:cubicBezTo>
                        <a:pt x="28" y="30"/>
                        <a:pt x="28" y="30"/>
                        <a:pt x="28" y="30"/>
                      </a:cubicBezTo>
                      <a:cubicBezTo>
                        <a:pt x="28" y="30"/>
                        <a:pt x="28" y="30"/>
                        <a:pt x="27" y="30"/>
                      </a:cubicBezTo>
                      <a:cubicBezTo>
                        <a:pt x="27" y="30"/>
                        <a:pt x="28" y="30"/>
                        <a:pt x="28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7" y="30"/>
                        <a:pt x="27" y="29"/>
                        <a:pt x="26" y="29"/>
                      </a:cubicBezTo>
                      <a:cubicBezTo>
                        <a:pt x="26" y="29"/>
                        <a:pt x="27" y="29"/>
                        <a:pt x="27" y="29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ubicBezTo>
                        <a:pt x="27" y="29"/>
                        <a:pt x="26" y="29"/>
                        <a:pt x="26" y="29"/>
                      </a:cubicBezTo>
                      <a:cubicBezTo>
                        <a:pt x="26" y="29"/>
                        <a:pt x="26" y="29"/>
                        <a:pt x="26" y="29"/>
                      </a:cubicBezTo>
                      <a:cubicBezTo>
                        <a:pt x="26" y="29"/>
                        <a:pt x="26" y="29"/>
                        <a:pt x="26" y="29"/>
                      </a:cubicBezTo>
                      <a:cubicBezTo>
                        <a:pt x="26" y="29"/>
                        <a:pt x="26" y="29"/>
                        <a:pt x="26" y="29"/>
                      </a:cubicBezTo>
                      <a:cubicBezTo>
                        <a:pt x="26" y="29"/>
                        <a:pt x="27" y="29"/>
                        <a:pt x="26" y="29"/>
                      </a:cubicBezTo>
                      <a:cubicBezTo>
                        <a:pt x="26" y="29"/>
                        <a:pt x="27" y="29"/>
                        <a:pt x="27" y="29"/>
                      </a:cubicBezTo>
                      <a:cubicBezTo>
                        <a:pt x="27" y="29"/>
                        <a:pt x="26" y="28"/>
                        <a:pt x="26" y="28"/>
                      </a:cubicBezTo>
                      <a:cubicBezTo>
                        <a:pt x="26" y="28"/>
                        <a:pt x="26" y="29"/>
                        <a:pt x="26" y="29"/>
                      </a:cubicBezTo>
                      <a:cubicBezTo>
                        <a:pt x="25" y="29"/>
                        <a:pt x="26" y="29"/>
                        <a:pt x="26" y="28"/>
                      </a:cubicBezTo>
                      <a:cubicBezTo>
                        <a:pt x="25" y="28"/>
                        <a:pt x="25" y="29"/>
                        <a:pt x="25" y="28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26" y="28"/>
                        <a:pt x="25" y="28"/>
                        <a:pt x="25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8"/>
                        <a:pt x="26" y="28"/>
                        <a:pt x="27" y="28"/>
                      </a:cubicBezTo>
                      <a:cubicBezTo>
                        <a:pt x="27" y="28"/>
                        <a:pt x="27" y="28"/>
                        <a:pt x="27" y="29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ubicBezTo>
                        <a:pt x="28" y="29"/>
                        <a:pt x="27" y="29"/>
                        <a:pt x="28" y="29"/>
                      </a:cubicBezTo>
                      <a:cubicBezTo>
                        <a:pt x="27" y="29"/>
                        <a:pt x="27" y="28"/>
                        <a:pt x="26" y="28"/>
                      </a:cubicBezTo>
                      <a:cubicBezTo>
                        <a:pt x="27" y="28"/>
                        <a:pt x="27" y="28"/>
                        <a:pt x="27" y="28"/>
                      </a:cubicBezTo>
                      <a:cubicBezTo>
                        <a:pt x="27" y="28"/>
                        <a:pt x="27" y="28"/>
                        <a:pt x="27" y="28"/>
                      </a:cubicBezTo>
                      <a:cubicBezTo>
                        <a:pt x="27" y="28"/>
                        <a:pt x="27" y="28"/>
                        <a:pt x="27" y="28"/>
                      </a:cubicBezTo>
                      <a:cubicBezTo>
                        <a:pt x="27" y="28"/>
                        <a:pt x="27" y="28"/>
                        <a:pt x="27" y="28"/>
                      </a:cubicBezTo>
                      <a:cubicBezTo>
                        <a:pt x="27" y="28"/>
                        <a:pt x="27" y="28"/>
                        <a:pt x="27" y="27"/>
                      </a:cubicBezTo>
                      <a:cubicBezTo>
                        <a:pt x="27" y="27"/>
                        <a:pt x="27" y="28"/>
                        <a:pt x="28" y="28"/>
                      </a:cubicBezTo>
                      <a:cubicBezTo>
                        <a:pt x="27" y="28"/>
                        <a:pt x="27" y="28"/>
                        <a:pt x="27" y="28"/>
                      </a:cubicBezTo>
                      <a:cubicBezTo>
                        <a:pt x="27" y="28"/>
                        <a:pt x="27" y="28"/>
                        <a:pt x="27" y="28"/>
                      </a:cubicBezTo>
                      <a:cubicBezTo>
                        <a:pt x="28" y="28"/>
                        <a:pt x="27" y="27"/>
                        <a:pt x="28" y="28"/>
                      </a:cubicBezTo>
                      <a:cubicBezTo>
                        <a:pt x="28" y="27"/>
                        <a:pt x="28" y="27"/>
                        <a:pt x="28" y="27"/>
                      </a:cubicBezTo>
                      <a:cubicBezTo>
                        <a:pt x="27" y="27"/>
                        <a:pt x="27" y="27"/>
                        <a:pt x="27" y="27"/>
                      </a:cubicBezTo>
                      <a:cubicBezTo>
                        <a:pt x="27" y="27"/>
                        <a:pt x="27" y="27"/>
                        <a:pt x="27" y="27"/>
                      </a:cubicBezTo>
                      <a:cubicBezTo>
                        <a:pt x="27" y="28"/>
                        <a:pt x="27" y="28"/>
                        <a:pt x="27" y="28"/>
                      </a:cubicBezTo>
                      <a:cubicBezTo>
                        <a:pt x="27" y="28"/>
                        <a:pt x="27" y="28"/>
                        <a:pt x="26" y="28"/>
                      </a:cubicBezTo>
                      <a:cubicBezTo>
                        <a:pt x="26" y="28"/>
                        <a:pt x="27" y="28"/>
                        <a:pt x="27" y="27"/>
                      </a:cubicBezTo>
                      <a:cubicBezTo>
                        <a:pt x="26" y="27"/>
                        <a:pt x="26" y="28"/>
                        <a:pt x="26" y="28"/>
                      </a:cubicBezTo>
                      <a:cubicBezTo>
                        <a:pt x="26" y="27"/>
                        <a:pt x="26" y="28"/>
                        <a:pt x="26" y="27"/>
                      </a:cubicBezTo>
                      <a:cubicBezTo>
                        <a:pt x="26" y="27"/>
                        <a:pt x="26" y="27"/>
                        <a:pt x="26" y="27"/>
                      </a:cubicBezTo>
                      <a:cubicBezTo>
                        <a:pt x="26" y="27"/>
                        <a:pt x="26" y="27"/>
                        <a:pt x="26" y="27"/>
                      </a:cubicBezTo>
                      <a:cubicBezTo>
                        <a:pt x="26" y="27"/>
                        <a:pt x="26" y="27"/>
                        <a:pt x="26" y="27"/>
                      </a:cubicBezTo>
                      <a:cubicBezTo>
                        <a:pt x="25" y="27"/>
                        <a:pt x="25" y="27"/>
                        <a:pt x="26" y="28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25" y="28"/>
                        <a:pt x="25" y="28"/>
                        <a:pt x="25" y="27"/>
                      </a:cubicBezTo>
                      <a:cubicBezTo>
                        <a:pt x="25" y="27"/>
                        <a:pt x="25" y="27"/>
                        <a:pt x="25" y="27"/>
                      </a:cubicBezTo>
                      <a:cubicBezTo>
                        <a:pt x="25" y="27"/>
                        <a:pt x="25" y="27"/>
                        <a:pt x="25" y="27"/>
                      </a:cubicBezTo>
                      <a:cubicBezTo>
                        <a:pt x="25" y="27"/>
                        <a:pt x="25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8"/>
                        <a:pt x="25" y="28"/>
                        <a:pt x="25" y="28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6" y="29"/>
                        <a:pt x="26" y="29"/>
                        <a:pt x="26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5" y="29"/>
                        <a:pt x="25" y="30"/>
                      </a:cubicBezTo>
                      <a:cubicBezTo>
                        <a:pt x="24" y="29"/>
                        <a:pt x="24" y="30"/>
                        <a:pt x="24" y="30"/>
                      </a:cubicBezTo>
                      <a:cubicBezTo>
                        <a:pt x="24" y="30"/>
                        <a:pt x="24" y="30"/>
                        <a:pt x="24" y="30"/>
                      </a:cubicBezTo>
                      <a:cubicBezTo>
                        <a:pt x="25" y="30"/>
                        <a:pt x="24" y="30"/>
                        <a:pt x="25" y="30"/>
                      </a:cubicBezTo>
                      <a:cubicBezTo>
                        <a:pt x="25" y="30"/>
                        <a:pt x="25" y="30"/>
                        <a:pt x="24" y="30"/>
                      </a:cubicBezTo>
                      <a:cubicBezTo>
                        <a:pt x="24" y="30"/>
                        <a:pt x="24" y="30"/>
                        <a:pt x="24" y="31"/>
                      </a:cubicBezTo>
                      <a:cubicBezTo>
                        <a:pt x="24" y="31"/>
                        <a:pt x="24" y="31"/>
                        <a:pt x="24" y="31"/>
                      </a:cubicBezTo>
                      <a:cubicBezTo>
                        <a:pt x="24" y="31"/>
                        <a:pt x="24" y="31"/>
                        <a:pt x="24" y="32"/>
                      </a:cubicBezTo>
                      <a:cubicBezTo>
                        <a:pt x="24" y="32"/>
                        <a:pt x="24" y="31"/>
                        <a:pt x="24" y="31"/>
                      </a:cubicBezTo>
                      <a:cubicBezTo>
                        <a:pt x="24" y="31"/>
                        <a:pt x="24" y="31"/>
                        <a:pt x="24" y="32"/>
                      </a:cubicBezTo>
                      <a:cubicBezTo>
                        <a:pt x="24" y="31"/>
                        <a:pt x="24" y="31"/>
                        <a:pt x="24" y="31"/>
                      </a:cubicBezTo>
                      <a:cubicBezTo>
                        <a:pt x="24" y="31"/>
                        <a:pt x="24" y="32"/>
                        <a:pt x="24" y="32"/>
                      </a:cubicBezTo>
                      <a:cubicBezTo>
                        <a:pt x="24" y="31"/>
                        <a:pt x="24" y="32"/>
                        <a:pt x="24" y="32"/>
                      </a:cubicBezTo>
                      <a:cubicBezTo>
                        <a:pt x="24" y="32"/>
                        <a:pt x="24" y="32"/>
                        <a:pt x="23" y="32"/>
                      </a:cubicBezTo>
                      <a:cubicBezTo>
                        <a:pt x="23" y="32"/>
                        <a:pt x="24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3" y="32"/>
                        <a:pt x="24" y="32"/>
                        <a:pt x="23" y="32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23" y="33"/>
                        <a:pt x="23" y="32"/>
                        <a:pt x="23" y="32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22" y="33"/>
                        <a:pt x="23" y="33"/>
                        <a:pt x="22" y="33"/>
                      </a:cubicBezTo>
                      <a:cubicBezTo>
                        <a:pt x="23" y="33"/>
                        <a:pt x="22" y="33"/>
                        <a:pt x="23" y="33"/>
                      </a:cubicBezTo>
                      <a:cubicBezTo>
                        <a:pt x="23" y="34"/>
                        <a:pt x="22" y="33"/>
                        <a:pt x="22" y="34"/>
                      </a:cubicBezTo>
                      <a:cubicBezTo>
                        <a:pt x="22" y="33"/>
                        <a:pt x="22" y="34"/>
                        <a:pt x="21" y="34"/>
                      </a:cubicBezTo>
                      <a:cubicBezTo>
                        <a:pt x="22" y="34"/>
                        <a:pt x="22" y="34"/>
                        <a:pt x="21" y="34"/>
                      </a:cubicBezTo>
                      <a:cubicBezTo>
                        <a:pt x="22" y="33"/>
                        <a:pt x="22" y="31"/>
                        <a:pt x="23" y="31"/>
                      </a:cubicBezTo>
                      <a:cubicBezTo>
                        <a:pt x="23" y="31"/>
                        <a:pt x="23" y="31"/>
                        <a:pt x="23" y="31"/>
                      </a:cubicBezTo>
                      <a:cubicBezTo>
                        <a:pt x="23" y="31"/>
                        <a:pt x="23" y="31"/>
                        <a:pt x="23" y="31"/>
                      </a:cubicBezTo>
                      <a:cubicBezTo>
                        <a:pt x="23" y="31"/>
                        <a:pt x="23" y="31"/>
                        <a:pt x="23" y="31"/>
                      </a:cubicBezTo>
                      <a:cubicBezTo>
                        <a:pt x="23" y="31"/>
                        <a:pt x="23" y="30"/>
                        <a:pt x="23" y="30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3" y="30"/>
                        <a:pt x="24" y="30"/>
                        <a:pt x="23" y="30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3" y="30"/>
                        <a:pt x="23" y="29"/>
                        <a:pt x="23" y="29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4" y="30"/>
                        <a:pt x="23" y="29"/>
                        <a:pt x="23" y="29"/>
                      </a:cubicBezTo>
                      <a:cubicBezTo>
                        <a:pt x="23" y="29"/>
                        <a:pt x="23" y="29"/>
                        <a:pt x="23" y="29"/>
                      </a:cubicBezTo>
                      <a:cubicBezTo>
                        <a:pt x="23" y="29"/>
                        <a:pt x="23" y="29"/>
                        <a:pt x="23" y="28"/>
                      </a:cubicBezTo>
                      <a:cubicBezTo>
                        <a:pt x="23" y="28"/>
                        <a:pt x="23" y="28"/>
                        <a:pt x="23" y="28"/>
                      </a:cubicBezTo>
                      <a:cubicBezTo>
                        <a:pt x="23" y="28"/>
                        <a:pt x="23" y="28"/>
                        <a:pt x="23" y="28"/>
                      </a:cubicBezTo>
                      <a:cubicBezTo>
                        <a:pt x="23" y="28"/>
                        <a:pt x="23" y="28"/>
                        <a:pt x="23" y="28"/>
                      </a:cubicBezTo>
                      <a:cubicBezTo>
                        <a:pt x="23" y="28"/>
                        <a:pt x="23" y="28"/>
                        <a:pt x="24" y="28"/>
                      </a:cubicBezTo>
                      <a:cubicBezTo>
                        <a:pt x="23" y="28"/>
                        <a:pt x="23" y="28"/>
                        <a:pt x="23" y="28"/>
                      </a:cubicBezTo>
                      <a:cubicBezTo>
                        <a:pt x="23" y="28"/>
                        <a:pt x="23" y="28"/>
                        <a:pt x="23" y="28"/>
                      </a:cubicBezTo>
                      <a:cubicBezTo>
                        <a:pt x="23" y="27"/>
                        <a:pt x="22" y="27"/>
                        <a:pt x="22" y="27"/>
                      </a:cubicBezTo>
                      <a:cubicBezTo>
                        <a:pt x="23" y="27"/>
                        <a:pt x="23" y="27"/>
                        <a:pt x="23" y="27"/>
                      </a:cubicBezTo>
                      <a:cubicBezTo>
                        <a:pt x="22" y="27"/>
                        <a:pt x="22" y="27"/>
                        <a:pt x="22" y="27"/>
                      </a:cubicBezTo>
                      <a:cubicBezTo>
                        <a:pt x="21" y="27"/>
                        <a:pt x="22" y="27"/>
                        <a:pt x="22" y="28"/>
                      </a:cubicBezTo>
                      <a:cubicBezTo>
                        <a:pt x="21" y="27"/>
                        <a:pt x="21" y="28"/>
                        <a:pt x="21" y="28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21" y="27"/>
                        <a:pt x="21" y="27"/>
                        <a:pt x="21" y="27"/>
                      </a:cubicBezTo>
                      <a:cubicBezTo>
                        <a:pt x="21" y="27"/>
                        <a:pt x="21" y="26"/>
                        <a:pt x="21" y="26"/>
                      </a:cubicBezTo>
                      <a:cubicBezTo>
                        <a:pt x="21" y="26"/>
                        <a:pt x="21" y="26"/>
                        <a:pt x="21" y="27"/>
                      </a:cubicBezTo>
                      <a:cubicBezTo>
                        <a:pt x="22" y="27"/>
                        <a:pt x="21" y="26"/>
                        <a:pt x="22" y="26"/>
                      </a:cubicBezTo>
                      <a:cubicBezTo>
                        <a:pt x="22" y="26"/>
                        <a:pt x="21" y="26"/>
                        <a:pt x="21" y="26"/>
                      </a:cubicBezTo>
                      <a:cubicBezTo>
                        <a:pt x="21" y="26"/>
                        <a:pt x="21" y="26"/>
                        <a:pt x="21" y="26"/>
                      </a:cubicBezTo>
                      <a:cubicBezTo>
                        <a:pt x="21" y="26"/>
                        <a:pt x="21" y="26"/>
                        <a:pt x="21" y="25"/>
                      </a:cubicBezTo>
                      <a:cubicBezTo>
                        <a:pt x="21" y="25"/>
                        <a:pt x="22" y="26"/>
                        <a:pt x="22" y="25"/>
                      </a:cubicBezTo>
                      <a:cubicBezTo>
                        <a:pt x="22" y="25"/>
                        <a:pt x="21" y="25"/>
                        <a:pt x="21" y="25"/>
                      </a:cubicBezTo>
                      <a:cubicBezTo>
                        <a:pt x="21" y="25"/>
                        <a:pt x="22" y="25"/>
                        <a:pt x="22" y="25"/>
                      </a:cubicBezTo>
                      <a:cubicBezTo>
                        <a:pt x="22" y="25"/>
                        <a:pt x="21" y="25"/>
                        <a:pt x="21" y="25"/>
                      </a:cubicBezTo>
                      <a:cubicBezTo>
                        <a:pt x="21" y="25"/>
                        <a:pt x="22" y="25"/>
                        <a:pt x="22" y="25"/>
                      </a:cubicBezTo>
                      <a:cubicBezTo>
                        <a:pt x="22" y="25"/>
                        <a:pt x="21" y="24"/>
                        <a:pt x="21" y="24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5"/>
                        <a:pt x="21" y="26"/>
                        <a:pt x="21" y="26"/>
                      </a:cubicBezTo>
                      <a:cubicBezTo>
                        <a:pt x="21" y="26"/>
                        <a:pt x="21" y="26"/>
                        <a:pt x="21" y="26"/>
                      </a:cubicBezTo>
                      <a:cubicBezTo>
                        <a:pt x="21" y="26"/>
                        <a:pt x="21" y="26"/>
                        <a:pt x="21" y="26"/>
                      </a:cubicBezTo>
                      <a:cubicBezTo>
                        <a:pt x="21" y="26"/>
                        <a:pt x="21" y="26"/>
                        <a:pt x="21" y="26"/>
                      </a:cubicBezTo>
                      <a:cubicBezTo>
                        <a:pt x="21" y="26"/>
                        <a:pt x="21" y="26"/>
                        <a:pt x="21" y="26"/>
                      </a:cubicBezTo>
                      <a:cubicBezTo>
                        <a:pt x="21" y="26"/>
                        <a:pt x="21" y="26"/>
                        <a:pt x="21" y="26"/>
                      </a:cubicBezTo>
                      <a:cubicBezTo>
                        <a:pt x="21" y="26"/>
                        <a:pt x="21" y="26"/>
                        <a:pt x="21" y="26"/>
                      </a:cubicBezTo>
                      <a:cubicBezTo>
                        <a:pt x="21" y="26"/>
                        <a:pt x="21" y="26"/>
                        <a:pt x="20" y="26"/>
                      </a:cubicBezTo>
                      <a:cubicBezTo>
                        <a:pt x="21" y="26"/>
                        <a:pt x="20" y="26"/>
                        <a:pt x="20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0" y="26"/>
                        <a:pt x="20" y="26"/>
                        <a:pt x="20" y="25"/>
                      </a:cubicBezTo>
                      <a:cubicBezTo>
                        <a:pt x="20" y="25"/>
                        <a:pt x="20" y="25"/>
                        <a:pt x="20" y="25"/>
                      </a:cubicBezTo>
                      <a:cubicBezTo>
                        <a:pt x="20" y="25"/>
                        <a:pt x="20" y="25"/>
                        <a:pt x="20" y="25"/>
                      </a:cubicBezTo>
                      <a:cubicBezTo>
                        <a:pt x="20" y="25"/>
                        <a:pt x="20" y="25"/>
                        <a:pt x="20" y="25"/>
                      </a:cubicBezTo>
                      <a:cubicBezTo>
                        <a:pt x="20" y="25"/>
                        <a:pt x="20" y="25"/>
                        <a:pt x="20" y="24"/>
                      </a:cubicBezTo>
                      <a:cubicBezTo>
                        <a:pt x="20" y="24"/>
                        <a:pt x="20" y="25"/>
                        <a:pt x="20" y="25"/>
                      </a:cubicBezTo>
                      <a:cubicBezTo>
                        <a:pt x="20" y="25"/>
                        <a:pt x="20" y="24"/>
                        <a:pt x="19" y="24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20" y="24"/>
                        <a:pt x="21" y="25"/>
                        <a:pt x="21" y="24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20" y="23"/>
                        <a:pt x="20" y="24"/>
                        <a:pt x="20" y="24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21" y="24"/>
                        <a:pt x="20" y="23"/>
                        <a:pt x="21" y="24"/>
                      </a:cubicBezTo>
                      <a:cubicBezTo>
                        <a:pt x="20" y="24"/>
                        <a:pt x="21" y="23"/>
                        <a:pt x="21" y="23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0" y="23"/>
                        <a:pt x="20" y="23"/>
                        <a:pt x="20" y="22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21" y="22"/>
                        <a:pt x="20" y="22"/>
                        <a:pt x="20" y="22"/>
                      </a:cubicBezTo>
                      <a:cubicBezTo>
                        <a:pt x="20" y="23"/>
                        <a:pt x="21" y="23"/>
                        <a:pt x="21" y="23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1" y="23"/>
                        <a:pt x="21" y="23"/>
                        <a:pt x="21" y="22"/>
                      </a:cubicBezTo>
                      <a:cubicBezTo>
                        <a:pt x="21" y="22"/>
                        <a:pt x="21" y="23"/>
                        <a:pt x="21" y="22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1" y="21"/>
                        <a:pt x="21" y="22"/>
                        <a:pt x="20" y="22"/>
                      </a:cubicBezTo>
                      <a:cubicBezTo>
                        <a:pt x="20" y="22"/>
                        <a:pt x="20" y="22"/>
                        <a:pt x="21" y="21"/>
                      </a:cubicBezTo>
                      <a:cubicBezTo>
                        <a:pt x="21" y="21"/>
                        <a:pt x="21" y="21"/>
                        <a:pt x="21" y="22"/>
                      </a:cubicBezTo>
                      <a:cubicBezTo>
                        <a:pt x="21" y="22"/>
                        <a:pt x="21" y="21"/>
                        <a:pt x="21" y="21"/>
                      </a:cubicBezTo>
                      <a:cubicBezTo>
                        <a:pt x="21" y="21"/>
                        <a:pt x="21" y="21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0" y="19"/>
                      </a:cubicBezTo>
                      <a:cubicBezTo>
                        <a:pt x="20" y="19"/>
                        <a:pt x="21" y="19"/>
                        <a:pt x="21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8"/>
                        <a:pt x="20" y="18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20"/>
                        <a:pt x="20" y="19"/>
                        <a:pt x="20" y="19"/>
                      </a:cubicBezTo>
                      <a:cubicBezTo>
                        <a:pt x="20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9"/>
                        <a:pt x="19" y="19"/>
                        <a:pt x="18" y="19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9"/>
                        <a:pt x="19" y="18"/>
                        <a:pt x="18" y="18"/>
                      </a:cubicBezTo>
                      <a:cubicBezTo>
                        <a:pt x="18" y="18"/>
                        <a:pt x="19" y="18"/>
                        <a:pt x="19" y="18"/>
                      </a:cubicBezTo>
                      <a:cubicBezTo>
                        <a:pt x="19" y="18"/>
                        <a:pt x="19" y="18"/>
                        <a:pt x="19" y="17"/>
                      </a:cubicBezTo>
                      <a:cubicBezTo>
                        <a:pt x="19" y="17"/>
                        <a:pt x="19" y="18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6"/>
                      </a:cubicBezTo>
                      <a:cubicBezTo>
                        <a:pt x="19" y="16"/>
                        <a:pt x="19" y="16"/>
                        <a:pt x="19" y="17"/>
                      </a:cubicBezTo>
                      <a:cubicBezTo>
                        <a:pt x="19" y="17"/>
                        <a:pt x="19" y="16"/>
                        <a:pt x="19" y="16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9" y="16"/>
                        <a:pt x="19" y="16"/>
                        <a:pt x="18" y="16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9" y="15"/>
                        <a:pt x="18" y="14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9" y="14"/>
                        <a:pt x="20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20" y="14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1" y="14"/>
                        <a:pt x="20" y="14"/>
                        <a:pt x="21" y="14"/>
                      </a:cubicBezTo>
                      <a:cubicBezTo>
                        <a:pt x="20" y="14"/>
                        <a:pt x="21" y="14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0" y="14"/>
                        <a:pt x="20" y="14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9" y="13"/>
                        <a:pt x="19" y="13"/>
                      </a:cubicBezTo>
                      <a:cubicBezTo>
                        <a:pt x="20" y="14"/>
                        <a:pt x="20" y="13"/>
                        <a:pt x="20" y="14"/>
                      </a:cubicBezTo>
                      <a:cubicBezTo>
                        <a:pt x="20" y="13"/>
                        <a:pt x="20" y="13"/>
                        <a:pt x="20" y="13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20" y="13"/>
                        <a:pt x="20" y="13"/>
                        <a:pt x="20" y="13"/>
                      </a:cubicBezTo>
                      <a:cubicBezTo>
                        <a:pt x="20" y="13"/>
                        <a:pt x="20" y="13"/>
                        <a:pt x="20" y="13"/>
                      </a:cubicBezTo>
                      <a:cubicBezTo>
                        <a:pt x="20" y="13"/>
                        <a:pt x="20" y="13"/>
                        <a:pt x="21" y="13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20" y="13"/>
                        <a:pt x="20" y="13"/>
                        <a:pt x="20" y="13"/>
                      </a:cubicBezTo>
                      <a:cubicBezTo>
                        <a:pt x="20" y="13"/>
                        <a:pt x="20" y="13"/>
                        <a:pt x="20" y="13"/>
                      </a:cubicBezTo>
                      <a:cubicBezTo>
                        <a:pt x="20" y="13"/>
                        <a:pt x="20" y="13"/>
                        <a:pt x="19" y="13"/>
                      </a:cubicBezTo>
                      <a:cubicBezTo>
                        <a:pt x="19" y="13"/>
                        <a:pt x="20" y="13"/>
                        <a:pt x="21" y="13"/>
                      </a:cubicBezTo>
                      <a:cubicBezTo>
                        <a:pt x="21" y="13"/>
                        <a:pt x="20" y="13"/>
                        <a:pt x="20" y="13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20" y="13"/>
                        <a:pt x="21" y="13"/>
                        <a:pt x="21" y="12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20" y="13"/>
                        <a:pt x="20" y="13"/>
                        <a:pt x="20" y="13"/>
                      </a:cubicBezTo>
                      <a:cubicBezTo>
                        <a:pt x="20" y="13"/>
                        <a:pt x="20" y="13"/>
                        <a:pt x="19" y="13"/>
                      </a:cubicBezTo>
                      <a:cubicBezTo>
                        <a:pt x="19" y="13"/>
                        <a:pt x="20" y="13"/>
                        <a:pt x="20" y="13"/>
                      </a:cubicBezTo>
                      <a:cubicBezTo>
                        <a:pt x="21" y="12"/>
                        <a:pt x="21" y="12"/>
                        <a:pt x="22" y="12"/>
                      </a:cubicBezTo>
                      <a:cubicBezTo>
                        <a:pt x="21" y="12"/>
                        <a:pt x="21" y="12"/>
                        <a:pt x="22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1" y="12"/>
                        <a:pt x="20" y="12"/>
                        <a:pt x="20" y="13"/>
                      </a:cubicBezTo>
                      <a:cubicBezTo>
                        <a:pt x="20" y="13"/>
                        <a:pt x="20" y="13"/>
                        <a:pt x="20" y="12"/>
                      </a:cubicBezTo>
                      <a:cubicBezTo>
                        <a:pt x="21" y="12"/>
                        <a:pt x="20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0" y="12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2" y="12"/>
                        <a:pt x="22" y="12"/>
                        <a:pt x="22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24" y="10"/>
                        <a:pt x="25" y="9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6"/>
                        <a:pt x="27" y="6"/>
                        <a:pt x="28" y="5"/>
                      </a:cubicBezTo>
                      <a:cubicBezTo>
                        <a:pt x="28" y="5"/>
                        <a:pt x="29" y="3"/>
                        <a:pt x="30" y="3"/>
                      </a:cubicBezTo>
                      <a:cubicBezTo>
                        <a:pt x="30" y="3"/>
                        <a:pt x="30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2"/>
                        <a:pt x="33" y="2"/>
                        <a:pt x="34" y="1"/>
                      </a:cubicBezTo>
                      <a:cubicBezTo>
                        <a:pt x="34" y="1"/>
                        <a:pt x="34" y="1"/>
                        <a:pt x="34" y="1"/>
                      </a:cubicBezTo>
                      <a:cubicBezTo>
                        <a:pt x="36" y="0"/>
                        <a:pt x="37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0"/>
                        <a:pt x="39" y="1"/>
                        <a:pt x="39" y="1"/>
                      </a:cubicBezTo>
                      <a:cubicBezTo>
                        <a:pt x="40" y="1"/>
                        <a:pt x="40" y="2"/>
                        <a:pt x="41" y="2"/>
                      </a:cubicBezTo>
                      <a:cubicBezTo>
                        <a:pt x="42" y="3"/>
                        <a:pt x="44" y="3"/>
                        <a:pt x="45" y="5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5" y="7"/>
                        <a:pt x="46" y="8"/>
                        <a:pt x="46" y="8"/>
                      </a:cubicBezTo>
                      <a:cubicBezTo>
                        <a:pt x="46" y="9"/>
                        <a:pt x="46" y="10"/>
                        <a:pt x="46" y="11"/>
                      </a:cubicBezTo>
                      <a:cubicBezTo>
                        <a:pt x="46" y="11"/>
                        <a:pt x="46" y="12"/>
                        <a:pt x="47" y="12"/>
                      </a:cubicBezTo>
                      <a:cubicBezTo>
                        <a:pt x="47" y="13"/>
                        <a:pt x="47" y="13"/>
                        <a:pt x="46" y="13"/>
                      </a:cubicBezTo>
                      <a:cubicBezTo>
                        <a:pt x="47" y="15"/>
                        <a:pt x="47" y="16"/>
                        <a:pt x="47" y="18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lose/>
                      <a:moveTo>
                        <a:pt x="19" y="16"/>
                      </a:move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lose/>
                      <a:moveTo>
                        <a:pt x="20" y="16"/>
                      </a:moveTo>
                      <a:cubicBezTo>
                        <a:pt x="20" y="16"/>
                        <a:pt x="20" y="16"/>
                        <a:pt x="20" y="17"/>
                      </a:cubicBezTo>
                      <a:cubicBezTo>
                        <a:pt x="20" y="17"/>
                        <a:pt x="20" y="16"/>
                        <a:pt x="20" y="16"/>
                      </a:cubicBezTo>
                      <a:close/>
                      <a:moveTo>
                        <a:pt x="20" y="19"/>
                      </a:move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19" y="19"/>
                        <a:pt x="20" y="19"/>
                        <a:pt x="20" y="19"/>
                      </a:cubicBezTo>
                      <a:close/>
                      <a:moveTo>
                        <a:pt x="21" y="18"/>
                      </a:move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7"/>
                      </a:cubicBezTo>
                      <a:cubicBezTo>
                        <a:pt x="21" y="17"/>
                        <a:pt x="21" y="17"/>
                        <a:pt x="21" y="18"/>
                      </a:cubicBezTo>
                      <a:close/>
                      <a:moveTo>
                        <a:pt x="21" y="18"/>
                      </a:move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0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8"/>
                        <a:pt x="20" y="18"/>
                        <a:pt x="21" y="18"/>
                      </a:cubicBezTo>
                      <a:close/>
                      <a:moveTo>
                        <a:pt x="21" y="18"/>
                      </a:moveTo>
                      <a:cubicBezTo>
                        <a:pt x="21" y="18"/>
                        <a:pt x="20" y="18"/>
                        <a:pt x="20" y="18"/>
                      </a:cubicBezTo>
                      <a:cubicBezTo>
                        <a:pt x="21" y="18"/>
                        <a:pt x="20" y="18"/>
                        <a:pt x="21" y="18"/>
                      </a:cubicBezTo>
                      <a:close/>
                      <a:moveTo>
                        <a:pt x="21" y="19"/>
                      </a:moveTo>
                      <a:cubicBezTo>
                        <a:pt x="21" y="19"/>
                        <a:pt x="21" y="19"/>
                        <a:pt x="20" y="18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1" y="19"/>
                        <a:pt x="20" y="19"/>
                        <a:pt x="21" y="19"/>
                      </a:cubicBezTo>
                      <a:cubicBezTo>
                        <a:pt x="21" y="19"/>
                        <a:pt x="21" y="19"/>
                        <a:pt x="21" y="19"/>
                      </a:cubicBezTo>
                      <a:close/>
                      <a:moveTo>
                        <a:pt x="21" y="18"/>
                      </a:moveTo>
                      <a:cubicBezTo>
                        <a:pt x="21" y="18"/>
                        <a:pt x="22" y="18"/>
                        <a:pt x="22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lose/>
                      <a:moveTo>
                        <a:pt x="21" y="20"/>
                      </a:moveTo>
                      <a:cubicBezTo>
                        <a:pt x="21" y="19"/>
                        <a:pt x="21" y="19"/>
                        <a:pt x="21" y="19"/>
                      </a:cubicBezTo>
                      <a:cubicBezTo>
                        <a:pt x="21" y="19"/>
                        <a:pt x="21" y="19"/>
                        <a:pt x="21" y="19"/>
                      </a:cubicBezTo>
                      <a:cubicBezTo>
                        <a:pt x="21" y="19"/>
                        <a:pt x="21" y="19"/>
                        <a:pt x="21" y="20"/>
                      </a:cubicBezTo>
                      <a:close/>
                      <a:moveTo>
                        <a:pt x="22" y="18"/>
                      </a:moveTo>
                      <a:cubicBezTo>
                        <a:pt x="22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2" y="18"/>
                      </a:cubicBezTo>
                      <a:cubicBezTo>
                        <a:pt x="22" y="18"/>
                        <a:pt x="22" y="18"/>
                        <a:pt x="22" y="18"/>
                      </a:cubicBezTo>
                      <a:close/>
                      <a:moveTo>
                        <a:pt x="21" y="20"/>
                      </a:moveTo>
                      <a:cubicBezTo>
                        <a:pt x="21" y="20"/>
                        <a:pt x="21" y="20"/>
                        <a:pt x="22" y="20"/>
                      </a:cubicBezTo>
                      <a:cubicBezTo>
                        <a:pt x="22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lose/>
                      <a:moveTo>
                        <a:pt x="22" y="21"/>
                      </a:move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1"/>
                        <a:pt x="21" y="21"/>
                        <a:pt x="22" y="21"/>
                      </a:cubicBezTo>
                      <a:close/>
                      <a:moveTo>
                        <a:pt x="22" y="22"/>
                      </a:move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1" y="22"/>
                        <a:pt x="21" y="22"/>
                      </a:cubicBezTo>
                      <a:cubicBezTo>
                        <a:pt x="22" y="22"/>
                        <a:pt x="21" y="22"/>
                        <a:pt x="21" y="22"/>
                      </a:cubicBezTo>
                      <a:cubicBezTo>
                        <a:pt x="21" y="22"/>
                        <a:pt x="21" y="22"/>
                        <a:pt x="22" y="22"/>
                      </a:cubicBezTo>
                      <a:close/>
                      <a:moveTo>
                        <a:pt x="21" y="23"/>
                      </a:moveTo>
                      <a:cubicBezTo>
                        <a:pt x="21" y="23"/>
                        <a:pt x="21" y="23"/>
                        <a:pt x="21" y="24"/>
                      </a:cubicBezTo>
                      <a:cubicBezTo>
                        <a:pt x="21" y="24"/>
                        <a:pt x="21" y="23"/>
                        <a:pt x="21" y="23"/>
                      </a:cubicBezTo>
                      <a:close/>
                      <a:moveTo>
                        <a:pt x="23" y="23"/>
                      </a:moveTo>
                      <a:cubicBezTo>
                        <a:pt x="23" y="23"/>
                        <a:pt x="23" y="23"/>
                        <a:pt x="23" y="23"/>
                      </a:cubicBezTo>
                      <a:cubicBezTo>
                        <a:pt x="23" y="23"/>
                        <a:pt x="23" y="22"/>
                        <a:pt x="23" y="22"/>
                      </a:cubicBezTo>
                      <a:cubicBezTo>
                        <a:pt x="23" y="22"/>
                        <a:pt x="22" y="23"/>
                        <a:pt x="23" y="23"/>
                      </a:cubicBezTo>
                      <a:close/>
                      <a:moveTo>
                        <a:pt x="22" y="23"/>
                      </a:moveTo>
                      <a:cubicBezTo>
                        <a:pt x="23" y="22"/>
                        <a:pt x="22" y="23"/>
                        <a:pt x="22" y="23"/>
                      </a:cubicBezTo>
                      <a:cubicBezTo>
                        <a:pt x="22" y="23"/>
                        <a:pt x="23" y="22"/>
                        <a:pt x="22" y="22"/>
                      </a:cubicBezTo>
                      <a:cubicBezTo>
                        <a:pt x="22" y="22"/>
                        <a:pt x="22" y="23"/>
                        <a:pt x="22" y="23"/>
                      </a:cubicBezTo>
                      <a:cubicBezTo>
                        <a:pt x="22" y="22"/>
                        <a:pt x="22" y="23"/>
                        <a:pt x="22" y="23"/>
                      </a:cubicBezTo>
                      <a:close/>
                      <a:moveTo>
                        <a:pt x="22" y="23"/>
                      </a:move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lose/>
                      <a:moveTo>
                        <a:pt x="22" y="23"/>
                      </a:moveTo>
                      <a:cubicBezTo>
                        <a:pt x="22" y="23"/>
                        <a:pt x="22" y="23"/>
                        <a:pt x="22" y="24"/>
                      </a:cubicBezTo>
                      <a:cubicBezTo>
                        <a:pt x="22" y="23"/>
                        <a:pt x="22" y="24"/>
                        <a:pt x="22" y="24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22" y="24"/>
                        <a:pt x="22" y="23"/>
                        <a:pt x="22" y="23"/>
                      </a:cubicBezTo>
                      <a:close/>
                      <a:moveTo>
                        <a:pt x="23" y="25"/>
                      </a:moveTo>
                      <a:cubicBezTo>
                        <a:pt x="23" y="25"/>
                        <a:pt x="23" y="24"/>
                        <a:pt x="23" y="24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23" y="25"/>
                        <a:pt x="23" y="25"/>
                        <a:pt x="23" y="25"/>
                      </a:cubicBezTo>
                      <a:close/>
                      <a:moveTo>
                        <a:pt x="23" y="27"/>
                      </a:moveTo>
                      <a:cubicBezTo>
                        <a:pt x="23" y="27"/>
                        <a:pt x="23" y="27"/>
                        <a:pt x="23" y="27"/>
                      </a:cubicBezTo>
                      <a:cubicBezTo>
                        <a:pt x="23" y="27"/>
                        <a:pt x="23" y="27"/>
                        <a:pt x="23" y="28"/>
                      </a:cubicBezTo>
                      <a:cubicBezTo>
                        <a:pt x="23" y="27"/>
                        <a:pt x="23" y="27"/>
                        <a:pt x="23" y="27"/>
                      </a:cubicBezTo>
                      <a:cubicBezTo>
                        <a:pt x="23" y="27"/>
                        <a:pt x="23" y="28"/>
                        <a:pt x="23" y="28"/>
                      </a:cubicBezTo>
                      <a:cubicBezTo>
                        <a:pt x="23" y="27"/>
                        <a:pt x="23" y="27"/>
                        <a:pt x="23" y="27"/>
                      </a:cubicBezTo>
                      <a:close/>
                      <a:moveTo>
                        <a:pt x="24" y="27"/>
                      </a:moveTo>
                      <a:cubicBezTo>
                        <a:pt x="24" y="27"/>
                        <a:pt x="23" y="27"/>
                        <a:pt x="23" y="26"/>
                      </a:cubicBezTo>
                      <a:cubicBezTo>
                        <a:pt x="23" y="27"/>
                        <a:pt x="23" y="26"/>
                        <a:pt x="22" y="26"/>
                      </a:cubicBezTo>
                      <a:cubicBezTo>
                        <a:pt x="23" y="27"/>
                        <a:pt x="23" y="26"/>
                        <a:pt x="23" y="27"/>
                      </a:cubicBezTo>
                      <a:cubicBezTo>
                        <a:pt x="23" y="27"/>
                        <a:pt x="23" y="27"/>
                        <a:pt x="23" y="27"/>
                      </a:cubicBezTo>
                      <a:cubicBezTo>
                        <a:pt x="23" y="27"/>
                        <a:pt x="23" y="27"/>
                        <a:pt x="24" y="27"/>
                      </a:cubicBezTo>
                      <a:close/>
                      <a:moveTo>
                        <a:pt x="24" y="29"/>
                      </a:move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4" y="29"/>
                        <a:pt x="24" y="29"/>
                        <a:pt x="23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lose/>
                      <a:moveTo>
                        <a:pt x="24" y="30"/>
                      </a:moveTo>
                      <a:cubicBezTo>
                        <a:pt x="24" y="30"/>
                        <a:pt x="24" y="29"/>
                        <a:pt x="24" y="29"/>
                      </a:cubicBezTo>
                      <a:cubicBezTo>
                        <a:pt x="24" y="29"/>
                        <a:pt x="24" y="30"/>
                        <a:pt x="24" y="30"/>
                      </a:cubicBezTo>
                      <a:close/>
                      <a:moveTo>
                        <a:pt x="23" y="31"/>
                      </a:moveTo>
                      <a:cubicBezTo>
                        <a:pt x="23" y="31"/>
                        <a:pt x="23" y="31"/>
                        <a:pt x="23" y="31"/>
                      </a:cubicBezTo>
                      <a:cubicBezTo>
                        <a:pt x="23" y="31"/>
                        <a:pt x="23" y="31"/>
                        <a:pt x="23" y="31"/>
                      </a:cubicBezTo>
                      <a:cubicBezTo>
                        <a:pt x="23" y="31"/>
                        <a:pt x="23" y="31"/>
                        <a:pt x="23" y="31"/>
                      </a:cubicBezTo>
                      <a:close/>
                      <a:moveTo>
                        <a:pt x="24" y="29"/>
                      </a:moveTo>
                      <a:cubicBezTo>
                        <a:pt x="24" y="29"/>
                        <a:pt x="25" y="29"/>
                        <a:pt x="25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lose/>
                      <a:moveTo>
                        <a:pt x="23" y="29"/>
                      </a:move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4" y="29"/>
                        <a:pt x="24" y="29"/>
                        <a:pt x="23" y="29"/>
                      </a:cubicBezTo>
                      <a:close/>
                      <a:moveTo>
                        <a:pt x="23" y="29"/>
                      </a:moveTo>
                      <a:cubicBezTo>
                        <a:pt x="23" y="29"/>
                        <a:pt x="23" y="29"/>
                        <a:pt x="23" y="29"/>
                      </a:cubicBezTo>
                      <a:cubicBezTo>
                        <a:pt x="23" y="29"/>
                        <a:pt x="23" y="29"/>
                        <a:pt x="23" y="29"/>
                      </a:cubicBezTo>
                      <a:cubicBezTo>
                        <a:pt x="23" y="29"/>
                        <a:pt x="23" y="29"/>
                        <a:pt x="23" y="29"/>
                      </a:cubicBezTo>
                      <a:close/>
                      <a:moveTo>
                        <a:pt x="25" y="25"/>
                      </a:moveTo>
                      <a:cubicBezTo>
                        <a:pt x="25" y="25"/>
                        <a:pt x="25" y="26"/>
                        <a:pt x="25" y="26"/>
                      </a:cubicBezTo>
                      <a:cubicBezTo>
                        <a:pt x="25" y="26"/>
                        <a:pt x="25" y="26"/>
                        <a:pt x="25" y="25"/>
                      </a:cubicBezTo>
                      <a:close/>
                      <a:moveTo>
                        <a:pt x="29" y="19"/>
                      </a:move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lose/>
                      <a:moveTo>
                        <a:pt x="27" y="26"/>
                      </a:moveTo>
                      <a:cubicBezTo>
                        <a:pt x="28" y="26"/>
                        <a:pt x="28" y="26"/>
                        <a:pt x="28" y="26"/>
                      </a:cubicBezTo>
                      <a:cubicBezTo>
                        <a:pt x="28" y="26"/>
                        <a:pt x="28" y="26"/>
                        <a:pt x="28" y="26"/>
                      </a:cubicBezTo>
                      <a:cubicBezTo>
                        <a:pt x="27" y="26"/>
                        <a:pt x="28" y="26"/>
                        <a:pt x="27" y="26"/>
                      </a:cubicBez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27" y="26"/>
                        <a:pt x="27" y="26"/>
                        <a:pt x="28" y="26"/>
                      </a:cubicBezTo>
                      <a:cubicBezTo>
                        <a:pt x="28" y="26"/>
                        <a:pt x="27" y="26"/>
                        <a:pt x="27" y="26"/>
                      </a:cubicBezTo>
                      <a:close/>
                      <a:moveTo>
                        <a:pt x="27" y="26"/>
                      </a:moveTo>
                      <a:cubicBezTo>
                        <a:pt x="28" y="25"/>
                        <a:pt x="28" y="26"/>
                        <a:pt x="28" y="26"/>
                      </a:cubicBezTo>
                      <a:cubicBezTo>
                        <a:pt x="28" y="26"/>
                        <a:pt x="28" y="26"/>
                        <a:pt x="28" y="26"/>
                      </a:cubicBezTo>
                      <a:cubicBezTo>
                        <a:pt x="28" y="26"/>
                        <a:pt x="28" y="26"/>
                        <a:pt x="28" y="25"/>
                      </a:cubicBezTo>
                      <a:cubicBezTo>
                        <a:pt x="28" y="25"/>
                        <a:pt x="28" y="26"/>
                        <a:pt x="27" y="25"/>
                      </a:cubicBezTo>
                      <a:cubicBezTo>
                        <a:pt x="28" y="25"/>
                        <a:pt x="28" y="25"/>
                        <a:pt x="27" y="25"/>
                      </a:cubicBezTo>
                      <a:cubicBezTo>
                        <a:pt x="27" y="25"/>
                        <a:pt x="27" y="25"/>
                        <a:pt x="27" y="26"/>
                      </a:cubicBezTo>
                      <a:close/>
                      <a:moveTo>
                        <a:pt x="27" y="26"/>
                      </a:moveTo>
                      <a:cubicBezTo>
                        <a:pt x="26" y="26"/>
                        <a:pt x="26" y="26"/>
                        <a:pt x="27" y="26"/>
                      </a:cubicBez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26" y="26"/>
                        <a:pt x="27" y="26"/>
                        <a:pt x="27" y="26"/>
                      </a:cubicBez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27" y="26"/>
                        <a:pt x="27" y="26"/>
                        <a:pt x="27" y="26"/>
                      </a:cubicBezTo>
                      <a:close/>
                      <a:moveTo>
                        <a:pt x="26" y="26"/>
                      </a:moveTo>
                      <a:cubicBezTo>
                        <a:pt x="26" y="26"/>
                        <a:pt x="26" y="26"/>
                        <a:pt x="26" y="26"/>
                      </a:cubicBezTo>
                      <a:cubicBezTo>
                        <a:pt x="26" y="26"/>
                        <a:pt x="27" y="27"/>
                        <a:pt x="27" y="26"/>
                      </a:cubicBezTo>
                      <a:cubicBezTo>
                        <a:pt x="27" y="26"/>
                        <a:pt x="27" y="26"/>
                        <a:pt x="26" y="26"/>
                      </a:cubicBezTo>
                      <a:close/>
                      <a:moveTo>
                        <a:pt x="27" y="24"/>
                      </a:move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lose/>
                      <a:moveTo>
                        <a:pt x="27" y="27"/>
                      </a:moveTo>
                      <a:cubicBezTo>
                        <a:pt x="26" y="27"/>
                        <a:pt x="27" y="27"/>
                        <a:pt x="27" y="27"/>
                      </a:cubicBezTo>
                      <a:cubicBezTo>
                        <a:pt x="27" y="27"/>
                        <a:pt x="26" y="27"/>
                        <a:pt x="26" y="27"/>
                      </a:cubicBezTo>
                      <a:cubicBezTo>
                        <a:pt x="26" y="27"/>
                        <a:pt x="26" y="26"/>
                        <a:pt x="26" y="26"/>
                      </a:cubicBezTo>
                      <a:cubicBezTo>
                        <a:pt x="26" y="26"/>
                        <a:pt x="26" y="27"/>
                        <a:pt x="26" y="27"/>
                      </a:cubicBezTo>
                      <a:cubicBezTo>
                        <a:pt x="26" y="27"/>
                        <a:pt x="26" y="27"/>
                        <a:pt x="26" y="27"/>
                      </a:cubicBezTo>
                      <a:cubicBezTo>
                        <a:pt x="26" y="27"/>
                        <a:pt x="26" y="27"/>
                        <a:pt x="26" y="27"/>
                      </a:cubicBezTo>
                      <a:cubicBezTo>
                        <a:pt x="26" y="27"/>
                        <a:pt x="26" y="27"/>
                        <a:pt x="26" y="27"/>
                      </a:cubicBezTo>
                      <a:cubicBezTo>
                        <a:pt x="26" y="27"/>
                        <a:pt x="26" y="27"/>
                        <a:pt x="26" y="27"/>
                      </a:cubicBezTo>
                      <a:cubicBezTo>
                        <a:pt x="26" y="27"/>
                        <a:pt x="26" y="27"/>
                        <a:pt x="26" y="27"/>
                      </a:cubicBezTo>
                      <a:cubicBezTo>
                        <a:pt x="26" y="27"/>
                        <a:pt x="26" y="27"/>
                        <a:pt x="27" y="27"/>
                      </a:cubicBezTo>
                      <a:cubicBezTo>
                        <a:pt x="27" y="27"/>
                        <a:pt x="26" y="27"/>
                        <a:pt x="26" y="27"/>
                      </a:cubicBezTo>
                      <a:cubicBezTo>
                        <a:pt x="27" y="27"/>
                        <a:pt x="27" y="27"/>
                        <a:pt x="27" y="27"/>
                      </a:cubicBezTo>
                      <a:close/>
                      <a:moveTo>
                        <a:pt x="27" y="27"/>
                      </a:moveTo>
                      <a:cubicBezTo>
                        <a:pt x="27" y="27"/>
                        <a:pt x="27" y="27"/>
                        <a:pt x="27" y="27"/>
                      </a:cubicBezTo>
                      <a:cubicBezTo>
                        <a:pt x="27" y="27"/>
                        <a:pt x="27" y="27"/>
                        <a:pt x="27" y="27"/>
                      </a:cubicBezTo>
                      <a:close/>
                      <a:moveTo>
                        <a:pt x="27" y="27"/>
                      </a:move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27" y="26"/>
                        <a:pt x="27" y="27"/>
                        <a:pt x="27" y="27"/>
                      </a:cubicBezTo>
                      <a:close/>
                      <a:moveTo>
                        <a:pt x="28" y="27"/>
                      </a:moveTo>
                      <a:cubicBezTo>
                        <a:pt x="28" y="27"/>
                        <a:pt x="28" y="27"/>
                        <a:pt x="28" y="27"/>
                      </a:cubicBezTo>
                      <a:cubicBezTo>
                        <a:pt x="28" y="27"/>
                        <a:pt x="27" y="27"/>
                        <a:pt x="27" y="27"/>
                      </a:cubicBezTo>
                      <a:cubicBezTo>
                        <a:pt x="27" y="27"/>
                        <a:pt x="27" y="27"/>
                        <a:pt x="28" y="27"/>
                      </a:cubicBezTo>
                      <a:cubicBezTo>
                        <a:pt x="28" y="27"/>
                        <a:pt x="28" y="27"/>
                        <a:pt x="28" y="27"/>
                      </a:cubicBezTo>
                      <a:close/>
                      <a:moveTo>
                        <a:pt x="29" y="27"/>
                      </a:moveTo>
                      <a:cubicBezTo>
                        <a:pt x="29" y="27"/>
                        <a:pt x="28" y="27"/>
                        <a:pt x="28" y="27"/>
                      </a:cubicBezTo>
                      <a:cubicBezTo>
                        <a:pt x="29" y="27"/>
                        <a:pt x="29" y="27"/>
                        <a:pt x="29" y="27"/>
                      </a:cubicBezTo>
                      <a:cubicBezTo>
                        <a:pt x="29" y="27"/>
                        <a:pt x="29" y="27"/>
                        <a:pt x="29" y="27"/>
                      </a:cubicBezTo>
                      <a:close/>
                      <a:moveTo>
                        <a:pt x="29" y="25"/>
                      </a:moveTo>
                      <a:cubicBezTo>
                        <a:pt x="29" y="25"/>
                        <a:pt x="29" y="25"/>
                        <a:pt x="29" y="25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lose/>
                      <a:moveTo>
                        <a:pt x="28" y="28"/>
                      </a:moveTo>
                      <a:cubicBezTo>
                        <a:pt x="28" y="28"/>
                        <a:pt x="28" y="28"/>
                        <a:pt x="28" y="28"/>
                      </a:cubicBezTo>
                      <a:cubicBezTo>
                        <a:pt x="28" y="28"/>
                        <a:pt x="28" y="28"/>
                        <a:pt x="28" y="28"/>
                      </a:cubicBezTo>
                      <a:cubicBezTo>
                        <a:pt x="28" y="28"/>
                        <a:pt x="28" y="28"/>
                        <a:pt x="28" y="28"/>
                      </a:cubicBezTo>
                      <a:cubicBezTo>
                        <a:pt x="28" y="28"/>
                        <a:pt x="28" y="28"/>
                        <a:pt x="28" y="28"/>
                      </a:cubicBezTo>
                      <a:close/>
                      <a:moveTo>
                        <a:pt x="28" y="29"/>
                      </a:moveTo>
                      <a:cubicBezTo>
                        <a:pt x="28" y="29"/>
                        <a:pt x="28" y="29"/>
                        <a:pt x="27" y="29"/>
                      </a:cubicBezTo>
                      <a:cubicBezTo>
                        <a:pt x="28" y="29"/>
                        <a:pt x="27" y="29"/>
                        <a:pt x="27" y="29"/>
                      </a:cubicBezTo>
                      <a:cubicBezTo>
                        <a:pt x="28" y="29"/>
                        <a:pt x="28" y="29"/>
                        <a:pt x="28" y="29"/>
                      </a:cubicBezTo>
                      <a:close/>
                      <a:moveTo>
                        <a:pt x="28" y="30"/>
                      </a:moveTo>
                      <a:cubicBezTo>
                        <a:pt x="28" y="30"/>
                        <a:pt x="28" y="30"/>
                        <a:pt x="28" y="30"/>
                      </a:cubicBezTo>
                      <a:cubicBezTo>
                        <a:pt x="28" y="30"/>
                        <a:pt x="28" y="30"/>
                        <a:pt x="28" y="30"/>
                      </a:cubicBezTo>
                      <a:cubicBezTo>
                        <a:pt x="27" y="30"/>
                        <a:pt x="28" y="30"/>
                        <a:pt x="28" y="30"/>
                      </a:cubicBezTo>
                      <a:close/>
                      <a:moveTo>
                        <a:pt x="28" y="29"/>
                      </a:moveTo>
                      <a:cubicBezTo>
                        <a:pt x="28" y="29"/>
                        <a:pt x="28" y="29"/>
                        <a:pt x="28" y="29"/>
                      </a:cubicBezTo>
                      <a:cubicBezTo>
                        <a:pt x="28" y="29"/>
                        <a:pt x="28" y="29"/>
                        <a:pt x="28" y="29"/>
                      </a:cubicBezTo>
                      <a:close/>
                      <a:moveTo>
                        <a:pt x="27" y="40"/>
                      </a:moveTo>
                      <a:cubicBezTo>
                        <a:pt x="26" y="40"/>
                        <a:pt x="27" y="40"/>
                        <a:pt x="26" y="40"/>
                      </a:cubicBezTo>
                      <a:cubicBezTo>
                        <a:pt x="26" y="40"/>
                        <a:pt x="26" y="40"/>
                        <a:pt x="26" y="40"/>
                      </a:cubicBezTo>
                      <a:cubicBezTo>
                        <a:pt x="26" y="40"/>
                        <a:pt x="27" y="40"/>
                        <a:pt x="27" y="40"/>
                      </a:cubicBezTo>
                      <a:close/>
                      <a:moveTo>
                        <a:pt x="27" y="38"/>
                      </a:moveTo>
                      <a:cubicBezTo>
                        <a:pt x="27" y="38"/>
                        <a:pt x="28" y="38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lose/>
                      <a:moveTo>
                        <a:pt x="26" y="36"/>
                      </a:moveTo>
                      <a:cubicBezTo>
                        <a:pt x="26" y="36"/>
                        <a:pt x="26" y="36"/>
                        <a:pt x="26" y="36"/>
                      </a:cubicBezTo>
                      <a:cubicBezTo>
                        <a:pt x="26" y="36"/>
                        <a:pt x="26" y="36"/>
                        <a:pt x="26" y="36"/>
                      </a:cubicBezTo>
                      <a:cubicBezTo>
                        <a:pt x="26" y="36"/>
                        <a:pt x="26" y="36"/>
                        <a:pt x="26" y="36"/>
                      </a:cubicBezTo>
                      <a:close/>
                      <a:moveTo>
                        <a:pt x="29" y="29"/>
                      </a:moveTo>
                      <a:cubicBezTo>
                        <a:pt x="29" y="29"/>
                        <a:pt x="28" y="29"/>
                        <a:pt x="28" y="29"/>
                      </a:cubicBezTo>
                      <a:cubicBezTo>
                        <a:pt x="28" y="29"/>
                        <a:pt x="28" y="30"/>
                        <a:pt x="28" y="30"/>
                      </a:cubicBezTo>
                      <a:cubicBezTo>
                        <a:pt x="29" y="30"/>
                        <a:pt x="28" y="30"/>
                        <a:pt x="28" y="30"/>
                      </a:cubicBezTo>
                      <a:cubicBezTo>
                        <a:pt x="29" y="30"/>
                        <a:pt x="29" y="30"/>
                        <a:pt x="29" y="29"/>
                      </a:cubicBezTo>
                      <a:close/>
                      <a:moveTo>
                        <a:pt x="27" y="32"/>
                      </a:moveTo>
                      <a:cubicBezTo>
                        <a:pt x="28" y="32"/>
                        <a:pt x="27" y="32"/>
                        <a:pt x="27" y="32"/>
                      </a:cubicBezTo>
                      <a:cubicBezTo>
                        <a:pt x="27" y="32"/>
                        <a:pt x="28" y="32"/>
                        <a:pt x="27" y="32"/>
                      </a:cubicBezTo>
                      <a:close/>
                      <a:moveTo>
                        <a:pt x="27" y="33"/>
                      </a:moveTo>
                      <a:cubicBezTo>
                        <a:pt x="27" y="33"/>
                        <a:pt x="27" y="33"/>
                        <a:pt x="27" y="34"/>
                      </a:cubicBezTo>
                      <a:cubicBezTo>
                        <a:pt x="27" y="34"/>
                        <a:pt x="27" y="33"/>
                        <a:pt x="27" y="33"/>
                      </a:cubicBezTo>
                      <a:close/>
                      <a:moveTo>
                        <a:pt x="28" y="34"/>
                      </a:move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lose/>
                      <a:moveTo>
                        <a:pt x="28" y="34"/>
                      </a:moveTo>
                      <a:cubicBezTo>
                        <a:pt x="28" y="33"/>
                        <a:pt x="28" y="34"/>
                        <a:pt x="28" y="33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8" y="33"/>
                        <a:pt x="28" y="33"/>
                        <a:pt x="28" y="32"/>
                      </a:cubicBezTo>
                      <a:cubicBezTo>
                        <a:pt x="28" y="33"/>
                        <a:pt x="28" y="33"/>
                        <a:pt x="28" y="32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7" y="33"/>
                        <a:pt x="27" y="33"/>
                        <a:pt x="27" y="33"/>
                      </a:cubicBezTo>
                      <a:cubicBezTo>
                        <a:pt x="27" y="33"/>
                        <a:pt x="28" y="33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lose/>
                      <a:moveTo>
                        <a:pt x="30" y="32"/>
                      </a:moveTo>
                      <a:cubicBezTo>
                        <a:pt x="30" y="32"/>
                        <a:pt x="30" y="32"/>
                        <a:pt x="30" y="32"/>
                      </a:cubicBezTo>
                      <a:cubicBezTo>
                        <a:pt x="30" y="32"/>
                        <a:pt x="30" y="32"/>
                        <a:pt x="30" y="32"/>
                      </a:cubicBezTo>
                      <a:close/>
                      <a:moveTo>
                        <a:pt x="31" y="32"/>
                      </a:moveTo>
                      <a:cubicBezTo>
                        <a:pt x="31" y="32"/>
                        <a:pt x="31" y="32"/>
                        <a:pt x="31" y="31"/>
                      </a:cubicBezTo>
                      <a:cubicBezTo>
                        <a:pt x="30" y="31"/>
                        <a:pt x="30" y="32"/>
                        <a:pt x="31" y="32"/>
                      </a:cubicBezTo>
                      <a:close/>
                      <a:moveTo>
                        <a:pt x="30" y="33"/>
                      </a:moveTo>
                      <a:cubicBezTo>
                        <a:pt x="30" y="33"/>
                        <a:pt x="31" y="32"/>
                        <a:pt x="30" y="32"/>
                      </a:cubicBezTo>
                      <a:cubicBezTo>
                        <a:pt x="30" y="32"/>
                        <a:pt x="30" y="32"/>
                        <a:pt x="30" y="33"/>
                      </a:cubicBezTo>
                      <a:cubicBezTo>
                        <a:pt x="30" y="32"/>
                        <a:pt x="30" y="32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lose/>
                      <a:moveTo>
                        <a:pt x="34" y="28"/>
                      </a:moveTo>
                      <a:cubicBezTo>
                        <a:pt x="34" y="28"/>
                        <a:pt x="35" y="28"/>
                        <a:pt x="35" y="28"/>
                      </a:cubicBezTo>
                      <a:cubicBezTo>
                        <a:pt x="35" y="28"/>
                        <a:pt x="35" y="28"/>
                        <a:pt x="34" y="28"/>
                      </a:cubicBezTo>
                      <a:close/>
                      <a:moveTo>
                        <a:pt x="34" y="30"/>
                      </a:move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lose/>
                      <a:moveTo>
                        <a:pt x="34" y="30"/>
                      </a:move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1"/>
                        <a:pt x="34" y="31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lose/>
                      <a:moveTo>
                        <a:pt x="34" y="29"/>
                      </a:moveTo>
                      <a:cubicBezTo>
                        <a:pt x="34" y="29"/>
                        <a:pt x="34" y="29"/>
                        <a:pt x="34" y="29"/>
                      </a:cubicBezTo>
                      <a:cubicBezTo>
                        <a:pt x="34" y="29"/>
                        <a:pt x="34" y="29"/>
                        <a:pt x="34" y="29"/>
                      </a:cubicBezTo>
                      <a:cubicBezTo>
                        <a:pt x="34" y="29"/>
                        <a:pt x="35" y="29"/>
                        <a:pt x="34" y="29"/>
                      </a:cubicBezTo>
                      <a:cubicBezTo>
                        <a:pt x="34" y="29"/>
                        <a:pt x="34" y="29"/>
                        <a:pt x="34" y="29"/>
                      </a:cubicBezTo>
                      <a:close/>
                      <a:moveTo>
                        <a:pt x="34" y="29"/>
                      </a:moveTo>
                      <a:cubicBezTo>
                        <a:pt x="34" y="29"/>
                        <a:pt x="34" y="29"/>
                        <a:pt x="34" y="29"/>
                      </a:cubicBezTo>
                      <a:cubicBezTo>
                        <a:pt x="34" y="29"/>
                        <a:pt x="34" y="29"/>
                        <a:pt x="34" y="29"/>
                      </a:cubicBezTo>
                      <a:close/>
                      <a:moveTo>
                        <a:pt x="33" y="29"/>
                      </a:moveTo>
                      <a:cubicBezTo>
                        <a:pt x="34" y="29"/>
                        <a:pt x="34" y="29"/>
                        <a:pt x="34" y="30"/>
                      </a:cubicBezTo>
                      <a:cubicBezTo>
                        <a:pt x="34" y="29"/>
                        <a:pt x="34" y="29"/>
                        <a:pt x="34" y="29"/>
                      </a:cubicBezTo>
                      <a:cubicBezTo>
                        <a:pt x="34" y="29"/>
                        <a:pt x="34" y="29"/>
                        <a:pt x="34" y="29"/>
                      </a:cubicBezTo>
                      <a:cubicBezTo>
                        <a:pt x="34" y="29"/>
                        <a:pt x="34" y="29"/>
                        <a:pt x="33" y="29"/>
                      </a:cubicBezTo>
                      <a:close/>
                      <a:moveTo>
                        <a:pt x="33" y="29"/>
                      </a:move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4" y="30"/>
                        <a:pt x="33" y="30"/>
                        <a:pt x="34" y="30"/>
                      </a:cubicBezTo>
                      <a:cubicBezTo>
                        <a:pt x="33" y="30"/>
                        <a:pt x="33" y="29"/>
                        <a:pt x="33" y="29"/>
                      </a:cubicBezTo>
                      <a:close/>
                      <a:moveTo>
                        <a:pt x="32" y="32"/>
                      </a:moveTo>
                      <a:cubicBezTo>
                        <a:pt x="32" y="32"/>
                        <a:pt x="33" y="32"/>
                        <a:pt x="32" y="31"/>
                      </a:cubicBezTo>
                      <a:cubicBezTo>
                        <a:pt x="32" y="32"/>
                        <a:pt x="32" y="32"/>
                        <a:pt x="32" y="32"/>
                      </a:cubicBezTo>
                      <a:close/>
                      <a:moveTo>
                        <a:pt x="31" y="33"/>
                      </a:moveTo>
                      <a:cubicBezTo>
                        <a:pt x="32" y="33"/>
                        <a:pt x="32" y="33"/>
                        <a:pt x="32" y="32"/>
                      </a:cubicBezTo>
                      <a:cubicBezTo>
                        <a:pt x="32" y="33"/>
                        <a:pt x="32" y="33"/>
                        <a:pt x="31" y="33"/>
                      </a:cubicBezTo>
                      <a:close/>
                      <a:moveTo>
                        <a:pt x="31" y="33"/>
                      </a:moveTo>
                      <a:cubicBezTo>
                        <a:pt x="31" y="33"/>
                        <a:pt x="31" y="33"/>
                        <a:pt x="31" y="33"/>
                      </a:cubicBezTo>
                      <a:cubicBezTo>
                        <a:pt x="31" y="33"/>
                        <a:pt x="31" y="33"/>
                        <a:pt x="31" y="33"/>
                      </a:cubicBezTo>
                      <a:cubicBezTo>
                        <a:pt x="31" y="33"/>
                        <a:pt x="31" y="33"/>
                        <a:pt x="31" y="33"/>
                      </a:cubicBezTo>
                      <a:cubicBezTo>
                        <a:pt x="31" y="33"/>
                        <a:pt x="31" y="33"/>
                        <a:pt x="31" y="33"/>
                      </a:cubicBezTo>
                      <a:close/>
                      <a:moveTo>
                        <a:pt x="32" y="33"/>
                      </a:moveTo>
                      <a:cubicBezTo>
                        <a:pt x="32" y="33"/>
                        <a:pt x="31" y="33"/>
                        <a:pt x="31" y="33"/>
                      </a:cubicBezTo>
                      <a:cubicBezTo>
                        <a:pt x="31" y="34"/>
                        <a:pt x="32" y="34"/>
                        <a:pt x="32" y="33"/>
                      </a:cubicBezTo>
                      <a:close/>
                      <a:moveTo>
                        <a:pt x="33" y="30"/>
                      </a:move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lose/>
                      <a:moveTo>
                        <a:pt x="33" y="31"/>
                      </a:moveTo>
                      <a:cubicBezTo>
                        <a:pt x="34" y="31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1"/>
                      </a:cubicBezTo>
                      <a:close/>
                      <a:moveTo>
                        <a:pt x="33" y="32"/>
                      </a:moveTo>
                      <a:cubicBezTo>
                        <a:pt x="33" y="32"/>
                        <a:pt x="33" y="32"/>
                        <a:pt x="33" y="32"/>
                      </a:cubicBezTo>
                      <a:cubicBezTo>
                        <a:pt x="33" y="32"/>
                        <a:pt x="32" y="32"/>
                        <a:pt x="33" y="32"/>
                      </a:cubicBezTo>
                      <a:cubicBezTo>
                        <a:pt x="33" y="32"/>
                        <a:pt x="33" y="32"/>
                        <a:pt x="33" y="32"/>
                      </a:cubicBezTo>
                      <a:close/>
                      <a:moveTo>
                        <a:pt x="33" y="31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1"/>
                        <a:pt x="33" y="31"/>
                      </a:cubicBezTo>
                      <a:close/>
                      <a:moveTo>
                        <a:pt x="35" y="28"/>
                      </a:moveTo>
                      <a:cubicBezTo>
                        <a:pt x="35" y="28"/>
                        <a:pt x="35" y="28"/>
                        <a:pt x="35" y="28"/>
                      </a:cubicBezTo>
                      <a:cubicBezTo>
                        <a:pt x="35" y="28"/>
                        <a:pt x="35" y="28"/>
                        <a:pt x="35" y="28"/>
                      </a:cubicBezTo>
                      <a:close/>
                      <a:moveTo>
                        <a:pt x="35" y="29"/>
                      </a:moveTo>
                      <a:cubicBezTo>
                        <a:pt x="35" y="29"/>
                        <a:pt x="35" y="29"/>
                        <a:pt x="35" y="29"/>
                      </a:cubicBezTo>
                      <a:cubicBezTo>
                        <a:pt x="35" y="29"/>
                        <a:pt x="35" y="29"/>
                        <a:pt x="35" y="29"/>
                      </a:cubicBezTo>
                      <a:close/>
                      <a:moveTo>
                        <a:pt x="35" y="29"/>
                      </a:moveTo>
                      <a:cubicBezTo>
                        <a:pt x="35" y="30"/>
                        <a:pt x="35" y="30"/>
                        <a:pt x="35" y="30"/>
                      </a:cubicBezTo>
                      <a:cubicBezTo>
                        <a:pt x="35" y="29"/>
                        <a:pt x="35" y="29"/>
                        <a:pt x="35" y="29"/>
                      </a:cubicBezTo>
                      <a:cubicBezTo>
                        <a:pt x="35" y="29"/>
                        <a:pt x="35" y="30"/>
                        <a:pt x="35" y="30"/>
                      </a:cubicBezTo>
                      <a:cubicBezTo>
                        <a:pt x="35" y="30"/>
                        <a:pt x="35" y="30"/>
                        <a:pt x="35" y="30"/>
                      </a:cubicBezTo>
                      <a:cubicBezTo>
                        <a:pt x="35" y="30"/>
                        <a:pt x="35" y="30"/>
                        <a:pt x="35" y="29"/>
                      </a:cubicBezTo>
                      <a:close/>
                      <a:moveTo>
                        <a:pt x="30" y="39"/>
                      </a:moveTo>
                      <a:cubicBezTo>
                        <a:pt x="29" y="39"/>
                        <a:pt x="30" y="39"/>
                        <a:pt x="30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39"/>
                        <a:pt x="29" y="39"/>
                        <a:pt x="30" y="40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lose/>
                      <a:moveTo>
                        <a:pt x="32" y="37"/>
                      </a:move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7"/>
                      </a:cubicBezTo>
                      <a:close/>
                      <a:moveTo>
                        <a:pt x="32" y="37"/>
                      </a:move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7"/>
                      </a:cubicBezTo>
                      <a:close/>
                      <a:moveTo>
                        <a:pt x="33" y="37"/>
                      </a:moveTo>
                      <a:cubicBezTo>
                        <a:pt x="33" y="37"/>
                        <a:pt x="32" y="37"/>
                        <a:pt x="32" y="37"/>
                      </a:cubicBezTo>
                      <a:cubicBezTo>
                        <a:pt x="32" y="37"/>
                        <a:pt x="33" y="38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2" y="37"/>
                        <a:pt x="33" y="37"/>
                        <a:pt x="33" y="37"/>
                      </a:cubicBezTo>
                      <a:close/>
                      <a:moveTo>
                        <a:pt x="32" y="36"/>
                      </a:moveTo>
                      <a:cubicBezTo>
                        <a:pt x="32" y="36"/>
                        <a:pt x="32" y="36"/>
                        <a:pt x="33" y="37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2" y="36"/>
                        <a:pt x="32" y="36"/>
                        <a:pt x="32" y="36"/>
                      </a:cubicBezTo>
                      <a:close/>
                      <a:moveTo>
                        <a:pt x="35" y="32"/>
                      </a:moveTo>
                      <a:cubicBezTo>
                        <a:pt x="35" y="32"/>
                        <a:pt x="35" y="31"/>
                        <a:pt x="35" y="31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5" y="32"/>
                        <a:pt x="36" y="32"/>
                        <a:pt x="35" y="32"/>
                      </a:cubicBezTo>
                      <a:cubicBezTo>
                        <a:pt x="35" y="32"/>
                        <a:pt x="35" y="31"/>
                        <a:pt x="35" y="31"/>
                      </a:cubicBezTo>
                      <a:cubicBezTo>
                        <a:pt x="35" y="31"/>
                        <a:pt x="35" y="31"/>
                        <a:pt x="35" y="32"/>
                      </a:cubicBezTo>
                      <a:close/>
                      <a:moveTo>
                        <a:pt x="35" y="32"/>
                      </a:move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4" y="32"/>
                        <a:pt x="34" y="32"/>
                        <a:pt x="35" y="32"/>
                      </a:cubicBezTo>
                      <a:cubicBezTo>
                        <a:pt x="34" y="32"/>
                        <a:pt x="34" y="32"/>
                        <a:pt x="35" y="32"/>
                      </a:cubicBezTo>
                      <a:cubicBezTo>
                        <a:pt x="35" y="32"/>
                        <a:pt x="34" y="32"/>
                        <a:pt x="34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lose/>
                      <a:moveTo>
                        <a:pt x="34" y="33"/>
                      </a:moveTo>
                      <a:cubicBezTo>
                        <a:pt x="34" y="33"/>
                        <a:pt x="34" y="33"/>
                        <a:pt x="34" y="33"/>
                      </a:cubicBezTo>
                      <a:cubicBezTo>
                        <a:pt x="34" y="33"/>
                        <a:pt x="34" y="33"/>
                        <a:pt x="34" y="33"/>
                      </a:cubicBezTo>
                      <a:close/>
                      <a:moveTo>
                        <a:pt x="35" y="32"/>
                      </a:move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5" y="32"/>
                        <a:pt x="35" y="33"/>
                        <a:pt x="34" y="33"/>
                      </a:cubicBezTo>
                      <a:cubicBezTo>
                        <a:pt x="35" y="33"/>
                        <a:pt x="35" y="32"/>
                        <a:pt x="35" y="32"/>
                      </a:cubicBezTo>
                      <a:close/>
                      <a:moveTo>
                        <a:pt x="35" y="33"/>
                      </a:move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5" y="33"/>
                        <a:pt x="35" y="33"/>
                        <a:pt x="35" y="33"/>
                      </a:cubicBezTo>
                      <a:close/>
                      <a:moveTo>
                        <a:pt x="36" y="31"/>
                      </a:move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5" y="31"/>
                        <a:pt x="36" y="31"/>
                        <a:pt x="35" y="30"/>
                      </a:cubicBezTo>
                      <a:cubicBezTo>
                        <a:pt x="35" y="31"/>
                        <a:pt x="35" y="31"/>
                        <a:pt x="35" y="31"/>
                      </a:cubicBezTo>
                      <a:cubicBezTo>
                        <a:pt x="35" y="31"/>
                        <a:pt x="35" y="31"/>
                        <a:pt x="35" y="31"/>
                      </a:cubicBezTo>
                      <a:cubicBezTo>
                        <a:pt x="35" y="31"/>
                        <a:pt x="35" y="31"/>
                        <a:pt x="35" y="32"/>
                      </a:cubicBezTo>
                      <a:cubicBezTo>
                        <a:pt x="36" y="32"/>
                        <a:pt x="35" y="31"/>
                        <a:pt x="36" y="32"/>
                      </a:cubicBezTo>
                      <a:cubicBezTo>
                        <a:pt x="36" y="31"/>
                        <a:pt x="35" y="31"/>
                        <a:pt x="36" y="31"/>
                      </a:cubicBezTo>
                      <a:close/>
                      <a:moveTo>
                        <a:pt x="35" y="33"/>
                      </a:move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6" y="33"/>
                        <a:pt x="36" y="33"/>
                        <a:pt x="35" y="33"/>
                      </a:cubicBezTo>
                      <a:close/>
                      <a:moveTo>
                        <a:pt x="36" y="32"/>
                      </a:moveTo>
                      <a:cubicBezTo>
                        <a:pt x="37" y="32"/>
                        <a:pt x="36" y="32"/>
                        <a:pt x="36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lose/>
                      <a:moveTo>
                        <a:pt x="38" y="30"/>
                      </a:moveTo>
                      <a:cubicBezTo>
                        <a:pt x="38" y="30"/>
                        <a:pt x="38" y="30"/>
                        <a:pt x="38" y="30"/>
                      </a:cubicBezTo>
                      <a:cubicBezTo>
                        <a:pt x="38" y="30"/>
                        <a:pt x="38" y="30"/>
                        <a:pt x="38" y="30"/>
                      </a:cubicBezTo>
                      <a:close/>
                      <a:moveTo>
                        <a:pt x="42" y="28"/>
                      </a:moveTo>
                      <a:cubicBezTo>
                        <a:pt x="41" y="28"/>
                        <a:pt x="42" y="28"/>
                        <a:pt x="41" y="27"/>
                      </a:cubicBezTo>
                      <a:cubicBezTo>
                        <a:pt x="42" y="28"/>
                        <a:pt x="41" y="27"/>
                        <a:pt x="41" y="27"/>
                      </a:cubicBezTo>
                      <a:cubicBezTo>
                        <a:pt x="41" y="28"/>
                        <a:pt x="41" y="28"/>
                        <a:pt x="42" y="28"/>
                      </a:cubicBezTo>
                      <a:close/>
                      <a:moveTo>
                        <a:pt x="43" y="26"/>
                      </a:moveTo>
                      <a:cubicBezTo>
                        <a:pt x="43" y="26"/>
                        <a:pt x="43" y="26"/>
                        <a:pt x="43" y="26"/>
                      </a:cubicBezTo>
                      <a:cubicBezTo>
                        <a:pt x="42" y="26"/>
                        <a:pt x="43" y="26"/>
                        <a:pt x="42" y="26"/>
                      </a:cubicBezTo>
                      <a:cubicBezTo>
                        <a:pt x="42" y="26"/>
                        <a:pt x="42" y="26"/>
                        <a:pt x="42" y="25"/>
                      </a:cubicBezTo>
                      <a:cubicBezTo>
                        <a:pt x="42" y="26"/>
                        <a:pt x="42" y="25"/>
                        <a:pt x="42" y="26"/>
                      </a:cubicBezTo>
                      <a:cubicBezTo>
                        <a:pt x="42" y="26"/>
                        <a:pt x="42" y="27"/>
                        <a:pt x="42" y="26"/>
                      </a:cubicBezTo>
                      <a:cubicBezTo>
                        <a:pt x="42" y="26"/>
                        <a:pt x="42" y="26"/>
                        <a:pt x="42" y="26"/>
                      </a:cubicBezTo>
                      <a:cubicBezTo>
                        <a:pt x="42" y="26"/>
                        <a:pt x="43" y="26"/>
                        <a:pt x="43" y="26"/>
                      </a:cubicBezTo>
                      <a:cubicBezTo>
                        <a:pt x="43" y="26"/>
                        <a:pt x="43" y="26"/>
                        <a:pt x="43" y="26"/>
                      </a:cubicBezTo>
                      <a:close/>
                      <a:moveTo>
                        <a:pt x="21" y="26"/>
                      </a:moveTo>
                      <a:cubicBezTo>
                        <a:pt x="21" y="27"/>
                        <a:pt x="21" y="27"/>
                        <a:pt x="21" y="27"/>
                      </a:cubicBezTo>
                      <a:cubicBezTo>
                        <a:pt x="21" y="27"/>
                        <a:pt x="21" y="27"/>
                        <a:pt x="21" y="27"/>
                      </a:cubicBezTo>
                      <a:cubicBezTo>
                        <a:pt x="21" y="27"/>
                        <a:pt x="20" y="27"/>
                        <a:pt x="21" y="27"/>
                      </a:cubicBezTo>
                      <a:cubicBezTo>
                        <a:pt x="20" y="27"/>
                        <a:pt x="21" y="27"/>
                        <a:pt x="21" y="26"/>
                      </a:cubicBezTo>
                      <a:close/>
                      <a:moveTo>
                        <a:pt x="32" y="33"/>
                      </a:moveTo>
                      <a:cubicBezTo>
                        <a:pt x="32" y="33"/>
                        <a:pt x="32" y="33"/>
                        <a:pt x="32" y="33"/>
                      </a:cubicBezTo>
                      <a:cubicBezTo>
                        <a:pt x="32" y="33"/>
                        <a:pt x="33" y="33"/>
                        <a:pt x="33" y="33"/>
                      </a:cubicBezTo>
                      <a:cubicBezTo>
                        <a:pt x="33" y="33"/>
                        <a:pt x="33" y="33"/>
                        <a:pt x="32" y="33"/>
                      </a:cubicBezTo>
                      <a:cubicBezTo>
                        <a:pt x="33" y="33"/>
                        <a:pt x="32" y="33"/>
                        <a:pt x="32" y="34"/>
                      </a:cubicBezTo>
                      <a:cubicBezTo>
                        <a:pt x="32" y="34"/>
                        <a:pt x="32" y="34"/>
                        <a:pt x="32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close/>
                      <a:moveTo>
                        <a:pt x="35" y="0"/>
                      </a:moveTo>
                      <a:cubicBezTo>
                        <a:pt x="35" y="1"/>
                        <a:pt x="34" y="1"/>
                        <a:pt x="34" y="1"/>
                      </a:cubicBezTo>
                      <a:cubicBezTo>
                        <a:pt x="34" y="1"/>
                        <a:pt x="34" y="1"/>
                        <a:pt x="34" y="1"/>
                      </a:cubicBezTo>
                      <a:cubicBezTo>
                        <a:pt x="34" y="0"/>
                        <a:pt x="34" y="0"/>
                        <a:pt x="35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lose/>
                      <a:moveTo>
                        <a:pt x="16" y="23"/>
                      </a:move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3"/>
                        <a:pt x="16" y="23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lose/>
                      <a:moveTo>
                        <a:pt x="20" y="27"/>
                      </a:move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lose/>
                      <a:moveTo>
                        <a:pt x="22" y="28"/>
                      </a:moveTo>
                      <a:cubicBezTo>
                        <a:pt x="22" y="28"/>
                        <a:pt x="23" y="28"/>
                        <a:pt x="23" y="29"/>
                      </a:cubicBezTo>
                      <a:cubicBezTo>
                        <a:pt x="23" y="29"/>
                        <a:pt x="22" y="28"/>
                        <a:pt x="22" y="28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lose/>
                      <a:moveTo>
                        <a:pt x="21" y="29"/>
                      </a:move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0" y="30"/>
                        <a:pt x="20" y="30"/>
                      </a:cubicBezTo>
                      <a:cubicBezTo>
                        <a:pt x="20" y="30"/>
                        <a:pt x="20" y="29"/>
                        <a:pt x="21" y="29"/>
                      </a:cubicBezTo>
                      <a:cubicBezTo>
                        <a:pt x="21" y="29"/>
                        <a:pt x="20" y="29"/>
                        <a:pt x="20" y="29"/>
                      </a:cubicBezTo>
                      <a:cubicBezTo>
                        <a:pt x="20" y="29"/>
                        <a:pt x="20" y="29"/>
                        <a:pt x="21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1" y="28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lose/>
                      <a:moveTo>
                        <a:pt x="22" y="29"/>
                      </a:move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lose/>
                      <a:moveTo>
                        <a:pt x="22" y="29"/>
                      </a:moveTo>
                      <a:cubicBezTo>
                        <a:pt x="22" y="29"/>
                        <a:pt x="22" y="30"/>
                        <a:pt x="22" y="30"/>
                      </a:cubicBezTo>
                      <a:cubicBezTo>
                        <a:pt x="22" y="30"/>
                        <a:pt x="22" y="30"/>
                        <a:pt x="22" y="30"/>
                      </a:cubicBezTo>
                      <a:cubicBezTo>
                        <a:pt x="22" y="30"/>
                        <a:pt x="22" y="30"/>
                        <a:pt x="22" y="30"/>
                      </a:cubicBezTo>
                      <a:cubicBezTo>
                        <a:pt x="22" y="29"/>
                        <a:pt x="22" y="30"/>
                        <a:pt x="22" y="30"/>
                      </a:cubicBezTo>
                      <a:cubicBezTo>
                        <a:pt x="21" y="30"/>
                        <a:pt x="22" y="29"/>
                        <a:pt x="22" y="29"/>
                      </a:cubicBezTo>
                      <a:close/>
                      <a:moveTo>
                        <a:pt x="19" y="28"/>
                      </a:moveTo>
                      <a:cubicBezTo>
                        <a:pt x="19" y="29"/>
                        <a:pt x="19" y="29"/>
                        <a:pt x="19" y="29"/>
                      </a:cubicBezTo>
                      <a:cubicBezTo>
                        <a:pt x="19" y="29"/>
                        <a:pt x="19" y="28"/>
                        <a:pt x="19" y="28"/>
                      </a:cubicBezTo>
                      <a:cubicBezTo>
                        <a:pt x="19" y="28"/>
                        <a:pt x="19" y="28"/>
                        <a:pt x="19" y="28"/>
                      </a:cubicBezTo>
                      <a:close/>
                      <a:moveTo>
                        <a:pt x="20" y="30"/>
                      </a:move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30"/>
                        <a:pt x="19" y="30"/>
                        <a:pt x="20" y="30"/>
                      </a:cubicBezTo>
                      <a:cubicBezTo>
                        <a:pt x="19" y="30"/>
                        <a:pt x="20" y="29"/>
                        <a:pt x="20" y="29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lose/>
                      <a:moveTo>
                        <a:pt x="21" y="30"/>
                      </a:move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lose/>
                      <a:moveTo>
                        <a:pt x="24" y="33"/>
                      </a:moveTo>
                      <a:cubicBezTo>
                        <a:pt x="25" y="33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4" y="33"/>
                        <a:pt x="25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lose/>
                      <a:moveTo>
                        <a:pt x="26" y="32"/>
                      </a:moveTo>
                      <a:cubicBezTo>
                        <a:pt x="26" y="32"/>
                        <a:pt x="26" y="32"/>
                        <a:pt x="26" y="32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6" y="32"/>
                      </a:cubicBezTo>
                      <a:close/>
                      <a:moveTo>
                        <a:pt x="22" y="31"/>
                      </a:move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lose/>
                      <a:moveTo>
                        <a:pt x="25" y="33"/>
                      </a:move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6" y="32"/>
                        <a:pt x="26" y="33"/>
                        <a:pt x="25" y="33"/>
                      </a:cubicBezTo>
                      <a:close/>
                      <a:moveTo>
                        <a:pt x="31" y="35"/>
                      </a:move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1" y="36"/>
                        <a:pt x="31" y="36"/>
                        <a:pt x="30" y="37"/>
                      </a:cubicBezTo>
                      <a:cubicBezTo>
                        <a:pt x="30" y="37"/>
                        <a:pt x="30" y="36"/>
                        <a:pt x="30" y="36"/>
                      </a:cubicBezTo>
                      <a:cubicBezTo>
                        <a:pt x="30" y="37"/>
                        <a:pt x="30" y="37"/>
                        <a:pt x="30" y="36"/>
                      </a:cubicBezTo>
                      <a:cubicBezTo>
                        <a:pt x="30" y="36"/>
                        <a:pt x="30" y="36"/>
                        <a:pt x="30" y="37"/>
                      </a:cubicBezTo>
                      <a:cubicBezTo>
                        <a:pt x="30" y="37"/>
                        <a:pt x="30" y="37"/>
                        <a:pt x="30" y="37"/>
                      </a:cubicBezTo>
                      <a:cubicBezTo>
                        <a:pt x="30" y="37"/>
                        <a:pt x="30" y="37"/>
                        <a:pt x="30" y="37"/>
                      </a:cubicBezTo>
                      <a:cubicBezTo>
                        <a:pt x="30" y="37"/>
                        <a:pt x="30" y="37"/>
                        <a:pt x="30" y="37"/>
                      </a:cubicBezTo>
                      <a:cubicBezTo>
                        <a:pt x="30" y="37"/>
                        <a:pt x="30" y="36"/>
                        <a:pt x="30" y="36"/>
                      </a:cubicBezTo>
                      <a:cubicBezTo>
                        <a:pt x="30" y="36"/>
                        <a:pt x="30" y="36"/>
                        <a:pt x="30" y="36"/>
                      </a:cubicBezTo>
                      <a:cubicBezTo>
                        <a:pt x="30" y="36"/>
                        <a:pt x="30" y="36"/>
                        <a:pt x="30" y="36"/>
                      </a:cubicBezTo>
                      <a:cubicBezTo>
                        <a:pt x="30" y="36"/>
                        <a:pt x="30" y="36"/>
                        <a:pt x="30" y="36"/>
                      </a:cubicBezTo>
                      <a:cubicBezTo>
                        <a:pt x="30" y="36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1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lose/>
                      <a:moveTo>
                        <a:pt x="25" y="33"/>
                      </a:move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lose/>
                      <a:moveTo>
                        <a:pt x="21" y="32"/>
                      </a:moveTo>
                      <a:cubicBezTo>
                        <a:pt x="20" y="33"/>
                        <a:pt x="20" y="33"/>
                        <a:pt x="20" y="34"/>
                      </a:cubicBezTo>
                      <a:cubicBezTo>
                        <a:pt x="19" y="34"/>
                        <a:pt x="20" y="33"/>
                        <a:pt x="20" y="33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20" y="32"/>
                        <a:pt x="20" y="32"/>
                        <a:pt x="21" y="31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ubicBezTo>
                        <a:pt x="21" y="31"/>
                        <a:pt x="21" y="31"/>
                        <a:pt x="21" y="32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ubicBezTo>
                        <a:pt x="20" y="32"/>
                        <a:pt x="21" y="32"/>
                        <a:pt x="20" y="32"/>
                      </a:cubicBezTo>
                      <a:cubicBezTo>
                        <a:pt x="21" y="32"/>
                        <a:pt x="21" y="32"/>
                        <a:pt x="21" y="32"/>
                      </a:cubicBezTo>
                      <a:close/>
                      <a:moveTo>
                        <a:pt x="20" y="31"/>
                      </a:moveTo>
                      <a:cubicBezTo>
                        <a:pt x="20" y="31"/>
                        <a:pt x="20" y="31"/>
                        <a:pt x="20" y="31"/>
                      </a:cubicBezTo>
                      <a:cubicBezTo>
                        <a:pt x="20" y="31"/>
                        <a:pt x="20" y="31"/>
                        <a:pt x="20" y="31"/>
                      </a:cubicBezTo>
                      <a:cubicBezTo>
                        <a:pt x="20" y="31"/>
                        <a:pt x="20" y="31"/>
                        <a:pt x="20" y="31"/>
                      </a:cubicBezTo>
                      <a:cubicBezTo>
                        <a:pt x="20" y="31"/>
                        <a:pt x="20" y="31"/>
                        <a:pt x="20" y="31"/>
                      </a:cubicBezTo>
                      <a:close/>
                      <a:moveTo>
                        <a:pt x="28" y="36"/>
                      </a:move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36"/>
                        <a:pt x="29" y="36"/>
                        <a:pt x="29" y="36"/>
                      </a:cubicBezTo>
                      <a:cubicBezTo>
                        <a:pt x="29" y="35"/>
                        <a:pt x="29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ubicBezTo>
                        <a:pt x="29" y="35"/>
                        <a:pt x="30" y="35"/>
                        <a:pt x="29" y="35"/>
                      </a:cubicBezTo>
                      <a:cubicBezTo>
                        <a:pt x="29" y="35"/>
                        <a:pt x="30" y="36"/>
                        <a:pt x="30" y="36"/>
                      </a:cubicBezTo>
                      <a:cubicBezTo>
                        <a:pt x="30" y="36"/>
                        <a:pt x="29" y="36"/>
                        <a:pt x="29" y="36"/>
                      </a:cubicBezTo>
                      <a:cubicBezTo>
                        <a:pt x="30" y="36"/>
                        <a:pt x="29" y="36"/>
                        <a:pt x="29" y="36"/>
                      </a:cubicBezTo>
                      <a:cubicBezTo>
                        <a:pt x="29" y="36"/>
                        <a:pt x="29" y="36"/>
                        <a:pt x="28" y="36"/>
                      </a:cubicBezTo>
                      <a:cubicBezTo>
                        <a:pt x="28" y="36"/>
                        <a:pt x="29" y="36"/>
                        <a:pt x="28" y="36"/>
                      </a:cubicBezTo>
                      <a:close/>
                      <a:moveTo>
                        <a:pt x="15" y="31"/>
                      </a:moveTo>
                      <a:cubicBezTo>
                        <a:pt x="15" y="30"/>
                        <a:pt x="16" y="30"/>
                        <a:pt x="16" y="30"/>
                      </a:cubicBezTo>
                      <a:cubicBezTo>
                        <a:pt x="16" y="30"/>
                        <a:pt x="15" y="30"/>
                        <a:pt x="15" y="31"/>
                      </a:cubicBezTo>
                      <a:close/>
                      <a:moveTo>
                        <a:pt x="18" y="31"/>
                      </a:moveTo>
                      <a:cubicBezTo>
                        <a:pt x="18" y="31"/>
                        <a:pt x="18" y="31"/>
                        <a:pt x="18" y="31"/>
                      </a:cubicBezTo>
                      <a:cubicBezTo>
                        <a:pt x="18" y="31"/>
                        <a:pt x="18" y="31"/>
                        <a:pt x="18" y="31"/>
                      </a:cubicBezTo>
                      <a:cubicBezTo>
                        <a:pt x="18" y="31"/>
                        <a:pt x="18" y="31"/>
                        <a:pt x="18" y="31"/>
                      </a:cubicBezTo>
                      <a:close/>
                      <a:moveTo>
                        <a:pt x="22" y="34"/>
                      </a:moveTo>
                      <a:cubicBezTo>
                        <a:pt x="22" y="34"/>
                        <a:pt x="22" y="34"/>
                        <a:pt x="22" y="34"/>
                      </a:cubicBezTo>
                      <a:cubicBezTo>
                        <a:pt x="22" y="35"/>
                        <a:pt x="22" y="35"/>
                        <a:pt x="21" y="35"/>
                      </a:cubicBezTo>
                      <a:cubicBezTo>
                        <a:pt x="21" y="35"/>
                        <a:pt x="21" y="35"/>
                        <a:pt x="21" y="35"/>
                      </a:cubicBezTo>
                      <a:cubicBezTo>
                        <a:pt x="21" y="35"/>
                        <a:pt x="21" y="35"/>
                        <a:pt x="21" y="35"/>
                      </a:cubicBezTo>
                      <a:cubicBezTo>
                        <a:pt x="21" y="35"/>
                        <a:pt x="21" y="35"/>
                        <a:pt x="21" y="35"/>
                      </a:cubicBezTo>
                      <a:cubicBezTo>
                        <a:pt x="21" y="35"/>
                        <a:pt x="21" y="35"/>
                        <a:pt x="21" y="35"/>
                      </a:cubicBezTo>
                      <a:cubicBezTo>
                        <a:pt x="21" y="35"/>
                        <a:pt x="21" y="35"/>
                        <a:pt x="22" y="35"/>
                      </a:cubicBezTo>
                      <a:cubicBezTo>
                        <a:pt x="22" y="35"/>
                        <a:pt x="22" y="36"/>
                        <a:pt x="22" y="36"/>
                      </a:cubicBezTo>
                      <a:cubicBezTo>
                        <a:pt x="21" y="36"/>
                        <a:pt x="21" y="36"/>
                        <a:pt x="21" y="35"/>
                      </a:cubicBezTo>
                      <a:cubicBezTo>
                        <a:pt x="21" y="35"/>
                        <a:pt x="21" y="34"/>
                        <a:pt x="22" y="34"/>
                      </a:cubicBezTo>
                      <a:cubicBezTo>
                        <a:pt x="22" y="34"/>
                        <a:pt x="22" y="34"/>
                        <a:pt x="22" y="34"/>
                      </a:cubicBezTo>
                      <a:close/>
                      <a:moveTo>
                        <a:pt x="23" y="37"/>
                      </a:moveTo>
                      <a:cubicBezTo>
                        <a:pt x="23" y="37"/>
                        <a:pt x="22" y="37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7"/>
                        <a:pt x="23" y="37"/>
                      </a:cubicBezTo>
                      <a:close/>
                      <a:moveTo>
                        <a:pt x="20" y="37"/>
                      </a:moveTo>
                      <a:cubicBezTo>
                        <a:pt x="20" y="37"/>
                        <a:pt x="20" y="37"/>
                        <a:pt x="19" y="37"/>
                      </a:cubicBezTo>
                      <a:cubicBezTo>
                        <a:pt x="19" y="37"/>
                        <a:pt x="20" y="37"/>
                        <a:pt x="19" y="37"/>
                      </a:cubicBezTo>
                      <a:cubicBezTo>
                        <a:pt x="19" y="37"/>
                        <a:pt x="20" y="37"/>
                        <a:pt x="20" y="37"/>
                      </a:cubicBezTo>
                      <a:cubicBezTo>
                        <a:pt x="20" y="36"/>
                        <a:pt x="20" y="37"/>
                        <a:pt x="20" y="37"/>
                      </a:cubicBezTo>
                      <a:cubicBezTo>
                        <a:pt x="20" y="37"/>
                        <a:pt x="20" y="37"/>
                        <a:pt x="20" y="37"/>
                      </a:cubicBezTo>
                      <a:close/>
                      <a:moveTo>
                        <a:pt x="18" y="37"/>
                      </a:moveTo>
                      <a:cubicBezTo>
                        <a:pt x="17" y="38"/>
                        <a:pt x="17" y="38"/>
                        <a:pt x="17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7" y="39"/>
                        <a:pt x="17" y="38"/>
                        <a:pt x="17" y="38"/>
                      </a:cubicBezTo>
                      <a:cubicBezTo>
                        <a:pt x="17" y="37"/>
                        <a:pt x="17" y="37"/>
                        <a:pt x="18" y="36"/>
                      </a:cubicBezTo>
                      <a:cubicBezTo>
                        <a:pt x="18" y="37"/>
                        <a:pt x="17" y="37"/>
                        <a:pt x="18" y="37"/>
                      </a:cubicBezTo>
                      <a:close/>
                      <a:moveTo>
                        <a:pt x="19" y="38"/>
                      </a:moveTo>
                      <a:cubicBezTo>
                        <a:pt x="19" y="38"/>
                        <a:pt x="19" y="38"/>
                        <a:pt x="20" y="39"/>
                      </a:cubicBezTo>
                      <a:cubicBezTo>
                        <a:pt x="20" y="39"/>
                        <a:pt x="19" y="38"/>
                        <a:pt x="19" y="38"/>
                      </a:cubicBezTo>
                      <a:cubicBezTo>
                        <a:pt x="19" y="38"/>
                        <a:pt x="19" y="38"/>
                        <a:pt x="19" y="39"/>
                      </a:cubicBezTo>
                      <a:cubicBezTo>
                        <a:pt x="19" y="39"/>
                        <a:pt x="19" y="38"/>
                        <a:pt x="19" y="39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19" y="38"/>
                        <a:pt x="19" y="38"/>
                        <a:pt x="19" y="38"/>
                      </a:cubicBezTo>
                      <a:cubicBezTo>
                        <a:pt x="19" y="38"/>
                        <a:pt x="19" y="38"/>
                        <a:pt x="19" y="38"/>
                      </a:cubicBezTo>
                      <a:close/>
                      <a:moveTo>
                        <a:pt x="18" y="38"/>
                      </a:moveTo>
                      <a:cubicBezTo>
                        <a:pt x="19" y="38"/>
                        <a:pt x="19" y="38"/>
                        <a:pt x="19" y="38"/>
                      </a:cubicBezTo>
                      <a:cubicBezTo>
                        <a:pt x="19" y="38"/>
                        <a:pt x="18" y="38"/>
                        <a:pt x="18" y="38"/>
                      </a:cubicBezTo>
                      <a:close/>
                      <a:moveTo>
                        <a:pt x="21" y="39"/>
                      </a:move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2" y="39"/>
                      </a:cubicBezTo>
                      <a:cubicBezTo>
                        <a:pt x="21" y="39"/>
                        <a:pt x="21" y="39"/>
                        <a:pt x="21" y="40"/>
                      </a:cubicBezTo>
                      <a:cubicBezTo>
                        <a:pt x="21" y="40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0" y="39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lose/>
                      <a:moveTo>
                        <a:pt x="32" y="44"/>
                      </a:moveTo>
                      <a:cubicBezTo>
                        <a:pt x="32" y="44"/>
                        <a:pt x="32" y="43"/>
                        <a:pt x="32" y="43"/>
                      </a:cubicBezTo>
                      <a:cubicBezTo>
                        <a:pt x="32" y="44"/>
                        <a:pt x="32" y="44"/>
                        <a:pt x="32" y="44"/>
                      </a:cubicBezTo>
                      <a:cubicBezTo>
                        <a:pt x="32" y="44"/>
                        <a:pt x="32" y="44"/>
                        <a:pt x="32" y="44"/>
                      </a:cubicBezTo>
                      <a:cubicBezTo>
                        <a:pt x="32" y="44"/>
                        <a:pt x="32" y="44"/>
                        <a:pt x="32" y="44"/>
                      </a:cubicBezTo>
                      <a:cubicBezTo>
                        <a:pt x="32" y="44"/>
                        <a:pt x="32" y="44"/>
                        <a:pt x="32" y="44"/>
                      </a:cubicBezTo>
                      <a:close/>
                      <a:moveTo>
                        <a:pt x="29" y="43"/>
                      </a:moveTo>
                      <a:cubicBezTo>
                        <a:pt x="28" y="43"/>
                        <a:pt x="29" y="43"/>
                        <a:pt x="29" y="44"/>
                      </a:cubicBezTo>
                      <a:cubicBezTo>
                        <a:pt x="29" y="44"/>
                        <a:pt x="29" y="44"/>
                        <a:pt x="29" y="44"/>
                      </a:cubicBezTo>
                      <a:cubicBezTo>
                        <a:pt x="29" y="44"/>
                        <a:pt x="29" y="44"/>
                        <a:pt x="28" y="44"/>
                      </a:cubicBezTo>
                      <a:cubicBezTo>
                        <a:pt x="28" y="44"/>
                        <a:pt x="28" y="44"/>
                        <a:pt x="29" y="43"/>
                      </a:cubicBezTo>
                      <a:close/>
                      <a:moveTo>
                        <a:pt x="19" y="41"/>
                      </a:move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8" y="41"/>
                        <a:pt x="19" y="41"/>
                        <a:pt x="19" y="40"/>
                      </a:cubicBezTo>
                      <a:cubicBezTo>
                        <a:pt x="19" y="41"/>
                        <a:pt x="19" y="41"/>
                        <a:pt x="19" y="41"/>
                      </a:cubicBezTo>
                      <a:cubicBezTo>
                        <a:pt x="19" y="41"/>
                        <a:pt x="19" y="41"/>
                        <a:pt x="18" y="41"/>
                      </a:cubicBezTo>
                      <a:cubicBezTo>
                        <a:pt x="18" y="41"/>
                        <a:pt x="19" y="41"/>
                        <a:pt x="19" y="41"/>
                      </a:cubicBezTo>
                      <a:close/>
                      <a:moveTo>
                        <a:pt x="28" y="47"/>
                      </a:move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8" y="47"/>
                        <a:pt x="28" y="47"/>
                        <a:pt x="28" y="48"/>
                      </a:cubicBezTo>
                      <a:cubicBezTo>
                        <a:pt x="27" y="48"/>
                        <a:pt x="28" y="48"/>
                        <a:pt x="27" y="48"/>
                      </a:cubicBezTo>
                      <a:cubicBezTo>
                        <a:pt x="27" y="48"/>
                        <a:pt x="27" y="48"/>
                        <a:pt x="27" y="48"/>
                      </a:cubicBezTo>
                      <a:cubicBezTo>
                        <a:pt x="27" y="48"/>
                        <a:pt x="27" y="48"/>
                        <a:pt x="27" y="48"/>
                      </a:cubicBezTo>
                      <a:cubicBezTo>
                        <a:pt x="27" y="48"/>
                        <a:pt x="27" y="48"/>
                        <a:pt x="27" y="48"/>
                      </a:cubicBezTo>
                      <a:cubicBezTo>
                        <a:pt x="27" y="47"/>
                        <a:pt x="27" y="46"/>
                        <a:pt x="28" y="45"/>
                      </a:cubicBezTo>
                      <a:cubicBezTo>
                        <a:pt x="27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9" y="45"/>
                        <a:pt x="28" y="45"/>
                      </a:cubicBezTo>
                      <a:cubicBezTo>
                        <a:pt x="28" y="46"/>
                        <a:pt x="28" y="46"/>
                        <a:pt x="28" y="47"/>
                      </a:cubicBezTo>
                      <a:cubicBezTo>
                        <a:pt x="28" y="47"/>
                        <a:pt x="29" y="47"/>
                        <a:pt x="28" y="47"/>
                      </a:cubicBezTo>
                      <a:close/>
                      <a:moveTo>
                        <a:pt x="27" y="47"/>
                      </a:moveTo>
                      <a:cubicBezTo>
                        <a:pt x="27" y="47"/>
                        <a:pt x="27" y="47"/>
                        <a:pt x="28" y="47"/>
                      </a:cubicBezTo>
                      <a:cubicBezTo>
                        <a:pt x="27" y="47"/>
                        <a:pt x="27" y="47"/>
                        <a:pt x="28" y="47"/>
                      </a:cubicBezTo>
                      <a:cubicBezTo>
                        <a:pt x="28" y="47"/>
                        <a:pt x="28" y="47"/>
                        <a:pt x="27" y="47"/>
                      </a:cubicBezTo>
                      <a:close/>
                      <a:moveTo>
                        <a:pt x="28" y="45"/>
                      </a:moveTo>
                      <a:cubicBezTo>
                        <a:pt x="28" y="45"/>
                        <a:pt x="28" y="45"/>
                        <a:pt x="28" y="46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lose/>
                      <a:moveTo>
                        <a:pt x="31" y="46"/>
                      </a:moveTo>
                      <a:cubicBezTo>
                        <a:pt x="31" y="46"/>
                        <a:pt x="30" y="46"/>
                        <a:pt x="31" y="46"/>
                      </a:cubicBezTo>
                      <a:cubicBezTo>
                        <a:pt x="31" y="46"/>
                        <a:pt x="31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lose/>
                      <a:moveTo>
                        <a:pt x="32" y="46"/>
                      </a:move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1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0" y="47"/>
                        <a:pt x="30" y="47"/>
                        <a:pt x="30" y="47"/>
                      </a:cubicBezTo>
                      <a:cubicBezTo>
                        <a:pt x="30" y="47"/>
                        <a:pt x="30" y="46"/>
                        <a:pt x="30" y="46"/>
                      </a:cubicBezTo>
                      <a:cubicBezTo>
                        <a:pt x="31" y="46"/>
                        <a:pt x="31" y="46"/>
                        <a:pt x="30" y="47"/>
                      </a:cubicBezTo>
                      <a:cubicBezTo>
                        <a:pt x="30" y="47"/>
                        <a:pt x="31" y="47"/>
                        <a:pt x="31" y="47"/>
                      </a:cubicBezTo>
                      <a:cubicBezTo>
                        <a:pt x="31" y="47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7"/>
                        <a:pt x="31" y="46"/>
                        <a:pt x="32" y="46"/>
                      </a:cubicBezTo>
                      <a:cubicBezTo>
                        <a:pt x="32" y="46"/>
                        <a:pt x="32" y="46"/>
                        <a:pt x="32" y="46"/>
                      </a:cubicBezTo>
                      <a:close/>
                      <a:moveTo>
                        <a:pt x="31" y="48"/>
                      </a:moveTo>
                      <a:cubicBezTo>
                        <a:pt x="31" y="47"/>
                        <a:pt x="31" y="47"/>
                        <a:pt x="31" y="48"/>
                      </a:cubicBezTo>
                      <a:cubicBezTo>
                        <a:pt x="30" y="47"/>
                        <a:pt x="31" y="47"/>
                        <a:pt x="30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1" y="47"/>
                        <a:pt x="31" y="48"/>
                      </a:cubicBezTo>
                      <a:close/>
                      <a:moveTo>
                        <a:pt x="24" y="46"/>
                      </a:moveTo>
                      <a:cubicBezTo>
                        <a:pt x="24" y="46"/>
                        <a:pt x="25" y="46"/>
                        <a:pt x="25" y="46"/>
                      </a:cubicBezTo>
                      <a:cubicBezTo>
                        <a:pt x="25" y="46"/>
                        <a:pt x="25" y="46"/>
                        <a:pt x="25" y="46"/>
                      </a:cubicBezTo>
                      <a:cubicBezTo>
                        <a:pt x="25" y="46"/>
                        <a:pt x="25" y="46"/>
                        <a:pt x="24" y="46"/>
                      </a:cubicBezTo>
                      <a:cubicBezTo>
                        <a:pt x="24" y="46"/>
                        <a:pt x="25" y="46"/>
                        <a:pt x="25" y="46"/>
                      </a:cubicBezTo>
                      <a:cubicBezTo>
                        <a:pt x="25" y="46"/>
                        <a:pt x="25" y="46"/>
                        <a:pt x="25" y="46"/>
                      </a:cubicBezTo>
                      <a:cubicBezTo>
                        <a:pt x="25" y="46"/>
                        <a:pt x="25" y="46"/>
                        <a:pt x="25" y="46"/>
                      </a:cubicBezTo>
                      <a:cubicBezTo>
                        <a:pt x="25" y="46"/>
                        <a:pt x="25" y="46"/>
                        <a:pt x="25" y="46"/>
                      </a:cubicBezTo>
                      <a:cubicBezTo>
                        <a:pt x="25" y="46"/>
                        <a:pt x="25" y="46"/>
                        <a:pt x="25" y="46"/>
                      </a:cubicBezTo>
                      <a:cubicBezTo>
                        <a:pt x="26" y="46"/>
                        <a:pt x="25" y="46"/>
                        <a:pt x="26" y="46"/>
                      </a:cubicBezTo>
                      <a:cubicBezTo>
                        <a:pt x="26" y="46"/>
                        <a:pt x="25" y="46"/>
                        <a:pt x="25" y="46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7"/>
                        <a:pt x="25" y="47"/>
                        <a:pt x="24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6"/>
                        <a:pt x="24" y="46"/>
                      </a:cubicBezTo>
                      <a:cubicBezTo>
                        <a:pt x="24" y="46"/>
                        <a:pt x="24" y="46"/>
                        <a:pt x="24" y="47"/>
                      </a:cubicBezTo>
                      <a:cubicBezTo>
                        <a:pt x="24" y="46"/>
                        <a:pt x="24" y="46"/>
                        <a:pt x="24" y="46"/>
                      </a:cubicBezTo>
                      <a:cubicBezTo>
                        <a:pt x="23" y="46"/>
                        <a:pt x="23" y="46"/>
                        <a:pt x="23" y="47"/>
                      </a:cubicBezTo>
                      <a:cubicBezTo>
                        <a:pt x="23" y="46"/>
                        <a:pt x="23" y="46"/>
                        <a:pt x="23" y="46"/>
                      </a:cubicBezTo>
                      <a:cubicBezTo>
                        <a:pt x="23" y="46"/>
                        <a:pt x="24" y="46"/>
                        <a:pt x="24" y="46"/>
                      </a:cubicBezTo>
                      <a:cubicBezTo>
                        <a:pt x="24" y="46"/>
                        <a:pt x="24" y="46"/>
                        <a:pt x="24" y="46"/>
                      </a:cubicBezTo>
                      <a:cubicBezTo>
                        <a:pt x="24" y="46"/>
                        <a:pt x="24" y="46"/>
                        <a:pt x="24" y="46"/>
                      </a:cubicBezTo>
                      <a:close/>
                      <a:moveTo>
                        <a:pt x="24" y="46"/>
                      </a:moveTo>
                      <a:cubicBezTo>
                        <a:pt x="24" y="46"/>
                        <a:pt x="25" y="46"/>
                        <a:pt x="25" y="46"/>
                      </a:cubicBezTo>
                      <a:cubicBezTo>
                        <a:pt x="24" y="46"/>
                        <a:pt x="24" y="46"/>
                        <a:pt x="24" y="46"/>
                      </a:cubicBezTo>
                      <a:close/>
                      <a:moveTo>
                        <a:pt x="25" y="46"/>
                      </a:moveTo>
                      <a:cubicBezTo>
                        <a:pt x="25" y="46"/>
                        <a:pt x="26" y="46"/>
                        <a:pt x="26" y="46"/>
                      </a:cubicBezTo>
                      <a:cubicBezTo>
                        <a:pt x="25" y="46"/>
                        <a:pt x="25" y="46"/>
                        <a:pt x="25" y="46"/>
                      </a:cubicBezTo>
                      <a:close/>
                      <a:moveTo>
                        <a:pt x="24" y="47"/>
                      </a:moveTo>
                      <a:cubicBezTo>
                        <a:pt x="24" y="47"/>
                        <a:pt x="25" y="47"/>
                        <a:pt x="25" y="47"/>
                      </a:cubicBezTo>
                      <a:cubicBezTo>
                        <a:pt x="25" y="47"/>
                        <a:pt x="25" y="47"/>
                        <a:pt x="24" y="47"/>
                      </a:cubicBezTo>
                      <a:close/>
                      <a:moveTo>
                        <a:pt x="24" y="47"/>
                      </a:moveTo>
                      <a:cubicBezTo>
                        <a:pt x="25" y="47"/>
                        <a:pt x="26" y="48"/>
                        <a:pt x="25" y="48"/>
                      </a:cubicBezTo>
                      <a:cubicBezTo>
                        <a:pt x="26" y="48"/>
                        <a:pt x="26" y="48"/>
                        <a:pt x="25" y="48"/>
                      </a:cubicBezTo>
                      <a:cubicBezTo>
                        <a:pt x="26" y="48"/>
                        <a:pt x="26" y="48"/>
                        <a:pt x="26" y="48"/>
                      </a:cubicBezTo>
                      <a:cubicBezTo>
                        <a:pt x="26" y="47"/>
                        <a:pt x="26" y="47"/>
                        <a:pt x="26" y="47"/>
                      </a:cubicBezTo>
                      <a:cubicBezTo>
                        <a:pt x="26" y="47"/>
                        <a:pt x="26" y="47"/>
                        <a:pt x="26" y="48"/>
                      </a:cubicBezTo>
                      <a:cubicBezTo>
                        <a:pt x="26" y="48"/>
                        <a:pt x="26" y="48"/>
                        <a:pt x="26" y="48"/>
                      </a:cubicBezTo>
                      <a:cubicBezTo>
                        <a:pt x="26" y="48"/>
                        <a:pt x="25" y="48"/>
                        <a:pt x="26" y="48"/>
                      </a:cubicBezTo>
                      <a:cubicBezTo>
                        <a:pt x="26" y="48"/>
                        <a:pt x="26" y="48"/>
                        <a:pt x="25" y="48"/>
                      </a:cubicBezTo>
                      <a:cubicBezTo>
                        <a:pt x="25" y="48"/>
                        <a:pt x="25" y="48"/>
                        <a:pt x="24" y="47"/>
                      </a:cubicBezTo>
                      <a:close/>
                      <a:moveTo>
                        <a:pt x="26" y="50"/>
                      </a:moveTo>
                      <a:cubicBezTo>
                        <a:pt x="26" y="50"/>
                        <a:pt x="26" y="49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7" y="49"/>
                        <a:pt x="27" y="49"/>
                      </a:cubicBezTo>
                      <a:cubicBezTo>
                        <a:pt x="27" y="49"/>
                        <a:pt x="27" y="49"/>
                        <a:pt x="27" y="49"/>
                      </a:cubicBezTo>
                      <a:cubicBezTo>
                        <a:pt x="27" y="49"/>
                        <a:pt x="27" y="49"/>
                        <a:pt x="27" y="49"/>
                      </a:cubicBezTo>
                      <a:cubicBezTo>
                        <a:pt x="28" y="49"/>
                        <a:pt x="27" y="49"/>
                        <a:pt x="28" y="49"/>
                      </a:cubicBezTo>
                      <a:cubicBezTo>
                        <a:pt x="28" y="49"/>
                        <a:pt x="28" y="49"/>
                        <a:pt x="27" y="49"/>
                      </a:cubicBezTo>
                      <a:cubicBezTo>
                        <a:pt x="27" y="49"/>
                        <a:pt x="28" y="49"/>
                        <a:pt x="28" y="49"/>
                      </a:cubicBezTo>
                      <a:cubicBezTo>
                        <a:pt x="28" y="49"/>
                        <a:pt x="28" y="48"/>
                        <a:pt x="29" y="48"/>
                      </a:cubicBezTo>
                      <a:cubicBezTo>
                        <a:pt x="29" y="48"/>
                        <a:pt x="28" y="48"/>
                        <a:pt x="29" y="49"/>
                      </a:cubicBezTo>
                      <a:cubicBezTo>
                        <a:pt x="28" y="49"/>
                        <a:pt x="28" y="49"/>
                        <a:pt x="28" y="49"/>
                      </a:cubicBezTo>
                      <a:cubicBezTo>
                        <a:pt x="28" y="49"/>
                        <a:pt x="28" y="49"/>
                        <a:pt x="28" y="50"/>
                      </a:cubicBezTo>
                      <a:cubicBezTo>
                        <a:pt x="28" y="49"/>
                        <a:pt x="28" y="50"/>
                        <a:pt x="29" y="50"/>
                      </a:cubicBezTo>
                      <a:cubicBezTo>
                        <a:pt x="28" y="50"/>
                        <a:pt x="28" y="50"/>
                        <a:pt x="29" y="50"/>
                      </a:cubicBezTo>
                      <a:cubicBezTo>
                        <a:pt x="28" y="51"/>
                        <a:pt x="28" y="51"/>
                        <a:pt x="29" y="51"/>
                      </a:cubicBezTo>
                      <a:cubicBezTo>
                        <a:pt x="29" y="51"/>
                        <a:pt x="29" y="50"/>
                        <a:pt x="29" y="51"/>
                      </a:cubicBezTo>
                      <a:cubicBezTo>
                        <a:pt x="29" y="51"/>
                        <a:pt x="29" y="51"/>
                        <a:pt x="29" y="51"/>
                      </a:cubicBezTo>
                      <a:cubicBezTo>
                        <a:pt x="29" y="51"/>
                        <a:pt x="29" y="51"/>
                        <a:pt x="29" y="51"/>
                      </a:cubicBezTo>
                      <a:cubicBezTo>
                        <a:pt x="29" y="51"/>
                        <a:pt x="29" y="51"/>
                        <a:pt x="29" y="51"/>
                      </a:cubicBezTo>
                      <a:cubicBezTo>
                        <a:pt x="29" y="51"/>
                        <a:pt x="29" y="51"/>
                        <a:pt x="29" y="51"/>
                      </a:cubicBezTo>
                      <a:cubicBezTo>
                        <a:pt x="29" y="51"/>
                        <a:pt x="29" y="51"/>
                        <a:pt x="29" y="51"/>
                      </a:cubicBezTo>
                      <a:cubicBezTo>
                        <a:pt x="29" y="51"/>
                        <a:pt x="29" y="51"/>
                        <a:pt x="29" y="51"/>
                      </a:cubicBezTo>
                      <a:cubicBezTo>
                        <a:pt x="29" y="51"/>
                        <a:pt x="29" y="50"/>
                        <a:pt x="29" y="50"/>
                      </a:cubicBezTo>
                      <a:cubicBezTo>
                        <a:pt x="29" y="50"/>
                        <a:pt x="30" y="50"/>
                        <a:pt x="30" y="50"/>
                      </a:cubicBezTo>
                      <a:cubicBezTo>
                        <a:pt x="30" y="50"/>
                        <a:pt x="29" y="51"/>
                        <a:pt x="30" y="51"/>
                      </a:cubicBezTo>
                      <a:cubicBezTo>
                        <a:pt x="30" y="51"/>
                        <a:pt x="30" y="51"/>
                        <a:pt x="30" y="51"/>
                      </a:cubicBezTo>
                      <a:cubicBezTo>
                        <a:pt x="30" y="51"/>
                        <a:pt x="30" y="51"/>
                        <a:pt x="30" y="51"/>
                      </a:cubicBezTo>
                      <a:cubicBezTo>
                        <a:pt x="29" y="51"/>
                        <a:pt x="30" y="51"/>
                        <a:pt x="29" y="51"/>
                      </a:cubicBezTo>
                      <a:cubicBezTo>
                        <a:pt x="29" y="51"/>
                        <a:pt x="29" y="51"/>
                        <a:pt x="29" y="51"/>
                      </a:cubicBezTo>
                      <a:cubicBezTo>
                        <a:pt x="29" y="51"/>
                        <a:pt x="29" y="51"/>
                        <a:pt x="29" y="51"/>
                      </a:cubicBezTo>
                      <a:cubicBezTo>
                        <a:pt x="29" y="51"/>
                        <a:pt x="29" y="51"/>
                        <a:pt x="29" y="51"/>
                      </a:cubicBezTo>
                      <a:cubicBezTo>
                        <a:pt x="29" y="51"/>
                        <a:pt x="29" y="52"/>
                        <a:pt x="29" y="52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ubicBezTo>
                        <a:pt x="30" y="52"/>
                        <a:pt x="29" y="51"/>
                        <a:pt x="29" y="51"/>
                      </a:cubicBezTo>
                      <a:cubicBezTo>
                        <a:pt x="29" y="51"/>
                        <a:pt x="29" y="51"/>
                        <a:pt x="30" y="52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ubicBezTo>
                        <a:pt x="30" y="52"/>
                        <a:pt x="30" y="52"/>
                        <a:pt x="30" y="52"/>
                      </a:cubicBezTo>
                      <a:cubicBezTo>
                        <a:pt x="30" y="52"/>
                        <a:pt x="30" y="52"/>
                        <a:pt x="30" y="52"/>
                      </a:cubicBezTo>
                      <a:cubicBezTo>
                        <a:pt x="30" y="53"/>
                        <a:pt x="30" y="53"/>
                        <a:pt x="30" y="53"/>
                      </a:cubicBezTo>
                      <a:cubicBezTo>
                        <a:pt x="30" y="53"/>
                        <a:pt x="30" y="53"/>
                        <a:pt x="30" y="53"/>
                      </a:cubicBezTo>
                      <a:cubicBezTo>
                        <a:pt x="30" y="52"/>
                        <a:pt x="30" y="53"/>
                        <a:pt x="30" y="53"/>
                      </a:cubicBezTo>
                      <a:cubicBezTo>
                        <a:pt x="30" y="53"/>
                        <a:pt x="30" y="52"/>
                        <a:pt x="30" y="52"/>
                      </a:cubicBezTo>
                      <a:cubicBezTo>
                        <a:pt x="30" y="52"/>
                        <a:pt x="30" y="52"/>
                        <a:pt x="30" y="52"/>
                      </a:cubicBezTo>
                      <a:cubicBezTo>
                        <a:pt x="30" y="52"/>
                        <a:pt x="30" y="52"/>
                        <a:pt x="30" y="52"/>
                      </a:cubicBezTo>
                      <a:cubicBezTo>
                        <a:pt x="30" y="52"/>
                        <a:pt x="30" y="52"/>
                        <a:pt x="31" y="52"/>
                      </a:cubicBezTo>
                      <a:cubicBezTo>
                        <a:pt x="30" y="52"/>
                        <a:pt x="30" y="52"/>
                        <a:pt x="31" y="53"/>
                      </a:cubicBezTo>
                      <a:cubicBezTo>
                        <a:pt x="30" y="53"/>
                        <a:pt x="30" y="53"/>
                        <a:pt x="30" y="53"/>
                      </a:cubicBezTo>
                      <a:cubicBezTo>
                        <a:pt x="30" y="53"/>
                        <a:pt x="30" y="53"/>
                        <a:pt x="30" y="53"/>
                      </a:cubicBezTo>
                      <a:cubicBezTo>
                        <a:pt x="30" y="53"/>
                        <a:pt x="30" y="53"/>
                        <a:pt x="30" y="53"/>
                      </a:cubicBezTo>
                      <a:cubicBezTo>
                        <a:pt x="30" y="53"/>
                        <a:pt x="30" y="53"/>
                        <a:pt x="30" y="53"/>
                      </a:cubicBezTo>
                      <a:cubicBezTo>
                        <a:pt x="30" y="53"/>
                        <a:pt x="30" y="53"/>
                        <a:pt x="30" y="53"/>
                      </a:cubicBezTo>
                      <a:cubicBezTo>
                        <a:pt x="30" y="53"/>
                        <a:pt x="30" y="53"/>
                        <a:pt x="30" y="53"/>
                      </a:cubicBezTo>
                      <a:cubicBezTo>
                        <a:pt x="30" y="53"/>
                        <a:pt x="30" y="53"/>
                        <a:pt x="30" y="53"/>
                      </a:cubicBezTo>
                      <a:cubicBezTo>
                        <a:pt x="30" y="53"/>
                        <a:pt x="30" y="53"/>
                        <a:pt x="30" y="54"/>
                      </a:cubicBezTo>
                      <a:cubicBezTo>
                        <a:pt x="30" y="53"/>
                        <a:pt x="30" y="53"/>
                        <a:pt x="30" y="53"/>
                      </a:cubicBezTo>
                      <a:cubicBezTo>
                        <a:pt x="30" y="53"/>
                        <a:pt x="30" y="53"/>
                        <a:pt x="30" y="53"/>
                      </a:cubicBezTo>
                      <a:cubicBezTo>
                        <a:pt x="29" y="54"/>
                        <a:pt x="30" y="54"/>
                        <a:pt x="29" y="54"/>
                      </a:cubicBezTo>
                      <a:cubicBezTo>
                        <a:pt x="30" y="54"/>
                        <a:pt x="30" y="54"/>
                        <a:pt x="30" y="54"/>
                      </a:cubicBezTo>
                      <a:cubicBezTo>
                        <a:pt x="30" y="54"/>
                        <a:pt x="29" y="54"/>
                        <a:pt x="30" y="54"/>
                      </a:cubicBezTo>
                      <a:cubicBezTo>
                        <a:pt x="30" y="54"/>
                        <a:pt x="30" y="54"/>
                        <a:pt x="29" y="54"/>
                      </a:cubicBezTo>
                      <a:cubicBezTo>
                        <a:pt x="30" y="54"/>
                        <a:pt x="29" y="54"/>
                        <a:pt x="29" y="54"/>
                      </a:cubicBezTo>
                      <a:cubicBezTo>
                        <a:pt x="29" y="54"/>
                        <a:pt x="29" y="54"/>
                        <a:pt x="29" y="54"/>
                      </a:cubicBezTo>
                      <a:cubicBezTo>
                        <a:pt x="29" y="54"/>
                        <a:pt x="29" y="54"/>
                        <a:pt x="29" y="54"/>
                      </a:cubicBezTo>
                      <a:cubicBezTo>
                        <a:pt x="29" y="54"/>
                        <a:pt x="29" y="54"/>
                        <a:pt x="29" y="53"/>
                      </a:cubicBezTo>
                      <a:cubicBezTo>
                        <a:pt x="29" y="53"/>
                        <a:pt x="29" y="53"/>
                        <a:pt x="29" y="53"/>
                      </a:cubicBezTo>
                      <a:cubicBezTo>
                        <a:pt x="29" y="54"/>
                        <a:pt x="29" y="54"/>
                        <a:pt x="29" y="54"/>
                      </a:cubicBezTo>
                      <a:cubicBezTo>
                        <a:pt x="28" y="54"/>
                        <a:pt x="28" y="54"/>
                        <a:pt x="29" y="54"/>
                      </a:cubicBezTo>
                      <a:cubicBezTo>
                        <a:pt x="29" y="54"/>
                        <a:pt x="28" y="54"/>
                        <a:pt x="28" y="54"/>
                      </a:cubicBezTo>
                      <a:cubicBezTo>
                        <a:pt x="28" y="54"/>
                        <a:pt x="28" y="54"/>
                        <a:pt x="28" y="54"/>
                      </a:cubicBezTo>
                      <a:cubicBezTo>
                        <a:pt x="28" y="54"/>
                        <a:pt x="28" y="54"/>
                        <a:pt x="28" y="54"/>
                      </a:cubicBezTo>
                      <a:cubicBezTo>
                        <a:pt x="28" y="54"/>
                        <a:pt x="28" y="54"/>
                        <a:pt x="28" y="54"/>
                      </a:cubicBezTo>
                      <a:cubicBezTo>
                        <a:pt x="28" y="54"/>
                        <a:pt x="28" y="54"/>
                        <a:pt x="28" y="54"/>
                      </a:cubicBezTo>
                      <a:cubicBezTo>
                        <a:pt x="28" y="53"/>
                        <a:pt x="28" y="53"/>
                        <a:pt x="28" y="53"/>
                      </a:cubicBezTo>
                      <a:cubicBezTo>
                        <a:pt x="28" y="53"/>
                        <a:pt x="28" y="54"/>
                        <a:pt x="28" y="54"/>
                      </a:cubicBezTo>
                      <a:cubicBezTo>
                        <a:pt x="28" y="54"/>
                        <a:pt x="27" y="54"/>
                        <a:pt x="27" y="53"/>
                      </a:cubicBezTo>
                      <a:cubicBezTo>
                        <a:pt x="27" y="53"/>
                        <a:pt x="27" y="53"/>
                        <a:pt x="27" y="54"/>
                      </a:cubicBezTo>
                      <a:cubicBezTo>
                        <a:pt x="28" y="54"/>
                        <a:pt x="27" y="54"/>
                        <a:pt x="28" y="54"/>
                      </a:cubicBezTo>
                      <a:cubicBezTo>
                        <a:pt x="28" y="54"/>
                        <a:pt x="27" y="54"/>
                        <a:pt x="27" y="54"/>
                      </a:cubicBezTo>
                      <a:cubicBezTo>
                        <a:pt x="27" y="54"/>
                        <a:pt x="28" y="54"/>
                        <a:pt x="27" y="54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ubicBezTo>
                        <a:pt x="28" y="54"/>
                        <a:pt x="27" y="54"/>
                        <a:pt x="28" y="54"/>
                      </a:cubicBezTo>
                      <a:cubicBezTo>
                        <a:pt x="28" y="54"/>
                        <a:pt x="28" y="54"/>
                        <a:pt x="28" y="54"/>
                      </a:cubicBezTo>
                      <a:cubicBezTo>
                        <a:pt x="28" y="54"/>
                        <a:pt x="28" y="54"/>
                        <a:pt x="27" y="54"/>
                      </a:cubicBezTo>
                      <a:cubicBezTo>
                        <a:pt x="28" y="54"/>
                        <a:pt x="27" y="55"/>
                        <a:pt x="28" y="55"/>
                      </a:cubicBezTo>
                      <a:cubicBezTo>
                        <a:pt x="27" y="55"/>
                        <a:pt x="27" y="55"/>
                        <a:pt x="27" y="55"/>
                      </a:cubicBezTo>
                      <a:cubicBezTo>
                        <a:pt x="27" y="55"/>
                        <a:pt x="27" y="55"/>
                        <a:pt x="27" y="55"/>
                      </a:cubicBezTo>
                      <a:cubicBezTo>
                        <a:pt x="27" y="55"/>
                        <a:pt x="27" y="55"/>
                        <a:pt x="27" y="55"/>
                      </a:cubicBezTo>
                      <a:cubicBezTo>
                        <a:pt x="27" y="55"/>
                        <a:pt x="27" y="55"/>
                        <a:pt x="27" y="55"/>
                      </a:cubicBezTo>
                      <a:cubicBezTo>
                        <a:pt x="27" y="55"/>
                        <a:pt x="26" y="55"/>
                        <a:pt x="26" y="55"/>
                      </a:cubicBezTo>
                      <a:cubicBezTo>
                        <a:pt x="26" y="55"/>
                        <a:pt x="26" y="55"/>
                        <a:pt x="26" y="55"/>
                      </a:cubicBezTo>
                      <a:cubicBezTo>
                        <a:pt x="26" y="55"/>
                        <a:pt x="26" y="55"/>
                        <a:pt x="26" y="55"/>
                      </a:cubicBezTo>
                      <a:cubicBezTo>
                        <a:pt x="26" y="55"/>
                        <a:pt x="26" y="54"/>
                        <a:pt x="26" y="54"/>
                      </a:cubicBezTo>
                      <a:cubicBezTo>
                        <a:pt x="26" y="54"/>
                        <a:pt x="26" y="55"/>
                        <a:pt x="26" y="55"/>
                      </a:cubicBezTo>
                      <a:cubicBezTo>
                        <a:pt x="27" y="55"/>
                        <a:pt x="26" y="54"/>
                        <a:pt x="26" y="54"/>
                      </a:cubicBezTo>
                      <a:cubicBezTo>
                        <a:pt x="26" y="54"/>
                        <a:pt x="26" y="54"/>
                        <a:pt x="26" y="54"/>
                      </a:cubicBezTo>
                      <a:cubicBezTo>
                        <a:pt x="26" y="54"/>
                        <a:pt x="26" y="54"/>
                        <a:pt x="26" y="54"/>
                      </a:cubicBezTo>
                      <a:cubicBezTo>
                        <a:pt x="26" y="54"/>
                        <a:pt x="26" y="54"/>
                        <a:pt x="26" y="54"/>
                      </a:cubicBezTo>
                      <a:cubicBezTo>
                        <a:pt x="26" y="54"/>
                        <a:pt x="27" y="53"/>
                        <a:pt x="26" y="53"/>
                      </a:cubicBezTo>
                      <a:cubicBezTo>
                        <a:pt x="26" y="53"/>
                        <a:pt x="26" y="53"/>
                        <a:pt x="26" y="53"/>
                      </a:cubicBezTo>
                      <a:cubicBezTo>
                        <a:pt x="26" y="53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2"/>
                      </a:cubicBezTo>
                      <a:cubicBezTo>
                        <a:pt x="26" y="53"/>
                        <a:pt x="26" y="53"/>
                        <a:pt x="27" y="53"/>
                      </a:cubicBezTo>
                      <a:cubicBezTo>
                        <a:pt x="27" y="52"/>
                        <a:pt x="26" y="52"/>
                        <a:pt x="26" y="52"/>
                      </a:cubicBezTo>
                      <a:cubicBezTo>
                        <a:pt x="27" y="53"/>
                        <a:pt x="27" y="52"/>
                        <a:pt x="27" y="52"/>
                      </a:cubicBezTo>
                      <a:cubicBezTo>
                        <a:pt x="27" y="52"/>
                        <a:pt x="28" y="52"/>
                        <a:pt x="28" y="52"/>
                      </a:cubicBezTo>
                      <a:cubicBezTo>
                        <a:pt x="28" y="52"/>
                        <a:pt x="27" y="52"/>
                        <a:pt x="27" y="52"/>
                      </a:cubicBezTo>
                      <a:cubicBezTo>
                        <a:pt x="27" y="52"/>
                        <a:pt x="27" y="52"/>
                        <a:pt x="27" y="52"/>
                      </a:cubicBezTo>
                      <a:cubicBezTo>
                        <a:pt x="27" y="52"/>
                        <a:pt x="26" y="52"/>
                        <a:pt x="26" y="52"/>
                      </a:cubicBezTo>
                      <a:cubicBezTo>
                        <a:pt x="26" y="52"/>
                        <a:pt x="26" y="52"/>
                        <a:pt x="26" y="52"/>
                      </a:cubicBezTo>
                      <a:cubicBezTo>
                        <a:pt x="26" y="52"/>
                        <a:pt x="26" y="52"/>
                        <a:pt x="26" y="52"/>
                      </a:cubicBezTo>
                      <a:cubicBezTo>
                        <a:pt x="27" y="52"/>
                        <a:pt x="26" y="52"/>
                        <a:pt x="27" y="52"/>
                      </a:cubicBezTo>
                      <a:cubicBezTo>
                        <a:pt x="27" y="52"/>
                        <a:pt x="27" y="52"/>
                        <a:pt x="27" y="52"/>
                      </a:cubicBezTo>
                      <a:cubicBezTo>
                        <a:pt x="27" y="52"/>
                        <a:pt x="27" y="51"/>
                        <a:pt x="27" y="52"/>
                      </a:cubicBezTo>
                      <a:cubicBezTo>
                        <a:pt x="27" y="51"/>
                        <a:pt x="27" y="51"/>
                        <a:pt x="27" y="51"/>
                      </a:cubicBezTo>
                      <a:cubicBezTo>
                        <a:pt x="27" y="51"/>
                        <a:pt x="27" y="51"/>
                        <a:pt x="27" y="51"/>
                      </a:cubicBezTo>
                      <a:cubicBezTo>
                        <a:pt x="27" y="51"/>
                        <a:pt x="27" y="51"/>
                        <a:pt x="27" y="51"/>
                      </a:cubicBezTo>
                      <a:cubicBezTo>
                        <a:pt x="27" y="51"/>
                        <a:pt x="27" y="51"/>
                        <a:pt x="27" y="51"/>
                      </a:cubicBezTo>
                      <a:cubicBezTo>
                        <a:pt x="27" y="51"/>
                        <a:pt x="27" y="51"/>
                        <a:pt x="26" y="51"/>
                      </a:cubicBezTo>
                      <a:cubicBezTo>
                        <a:pt x="26" y="51"/>
                        <a:pt x="26" y="51"/>
                        <a:pt x="26" y="51"/>
                      </a:cubicBezTo>
                      <a:cubicBezTo>
                        <a:pt x="26" y="51"/>
                        <a:pt x="26" y="51"/>
                        <a:pt x="26" y="51"/>
                      </a:cubicBezTo>
                      <a:cubicBezTo>
                        <a:pt x="26" y="52"/>
                        <a:pt x="27" y="51"/>
                        <a:pt x="27" y="52"/>
                      </a:cubicBezTo>
                      <a:cubicBezTo>
                        <a:pt x="27" y="52"/>
                        <a:pt x="26" y="51"/>
                        <a:pt x="26" y="52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5" y="51"/>
                        <a:pt x="25" y="51"/>
                        <a:pt x="25" y="52"/>
                      </a:cubicBezTo>
                      <a:cubicBezTo>
                        <a:pt x="25" y="52"/>
                        <a:pt x="25" y="52"/>
                        <a:pt x="25" y="52"/>
                      </a:cubicBezTo>
                      <a:cubicBezTo>
                        <a:pt x="25" y="52"/>
                        <a:pt x="26" y="53"/>
                        <a:pt x="25" y="53"/>
                      </a:cubicBezTo>
                      <a:cubicBezTo>
                        <a:pt x="25" y="53"/>
                        <a:pt x="25" y="53"/>
                        <a:pt x="25" y="54"/>
                      </a:cubicBezTo>
                      <a:cubicBezTo>
                        <a:pt x="25" y="54"/>
                        <a:pt x="25" y="54"/>
                        <a:pt x="24" y="54"/>
                      </a:cubicBezTo>
                      <a:cubicBezTo>
                        <a:pt x="24" y="54"/>
                        <a:pt x="24" y="54"/>
                        <a:pt x="24" y="54"/>
                      </a:cubicBezTo>
                      <a:cubicBezTo>
                        <a:pt x="25" y="54"/>
                        <a:pt x="25" y="54"/>
                        <a:pt x="25" y="54"/>
                      </a:cubicBezTo>
                      <a:cubicBezTo>
                        <a:pt x="25" y="54"/>
                        <a:pt x="25" y="54"/>
                        <a:pt x="25" y="54"/>
                      </a:cubicBezTo>
                      <a:cubicBezTo>
                        <a:pt x="24" y="54"/>
                        <a:pt x="24" y="54"/>
                        <a:pt x="24" y="54"/>
                      </a:cubicBezTo>
                      <a:cubicBezTo>
                        <a:pt x="24" y="54"/>
                        <a:pt x="24" y="54"/>
                        <a:pt x="24" y="54"/>
                      </a:cubicBezTo>
                      <a:cubicBezTo>
                        <a:pt x="25" y="54"/>
                        <a:pt x="25" y="54"/>
                        <a:pt x="25" y="54"/>
                      </a:cubicBezTo>
                      <a:cubicBezTo>
                        <a:pt x="25" y="54"/>
                        <a:pt x="24" y="53"/>
                        <a:pt x="25" y="53"/>
                      </a:cubicBezTo>
                      <a:cubicBezTo>
                        <a:pt x="25" y="53"/>
                        <a:pt x="25" y="53"/>
                        <a:pt x="24" y="53"/>
                      </a:cubicBezTo>
                      <a:cubicBezTo>
                        <a:pt x="24" y="52"/>
                        <a:pt x="25" y="51"/>
                        <a:pt x="25" y="50"/>
                      </a:cubicBezTo>
                      <a:cubicBezTo>
                        <a:pt x="25" y="50"/>
                        <a:pt x="25" y="50"/>
                        <a:pt x="24" y="50"/>
                      </a:cubicBezTo>
                      <a:cubicBezTo>
                        <a:pt x="25" y="50"/>
                        <a:pt x="25" y="50"/>
                        <a:pt x="24" y="50"/>
                      </a:cubicBezTo>
                      <a:cubicBezTo>
                        <a:pt x="25" y="50"/>
                        <a:pt x="24" y="50"/>
                        <a:pt x="24" y="50"/>
                      </a:cubicBezTo>
                      <a:cubicBezTo>
                        <a:pt x="24" y="50"/>
                        <a:pt x="24" y="51"/>
                        <a:pt x="24" y="50"/>
                      </a:cubicBezTo>
                      <a:cubicBezTo>
                        <a:pt x="24" y="50"/>
                        <a:pt x="24" y="50"/>
                        <a:pt x="24" y="50"/>
                      </a:cubicBezTo>
                      <a:cubicBezTo>
                        <a:pt x="24" y="50"/>
                        <a:pt x="24" y="50"/>
                        <a:pt x="24" y="50"/>
                      </a:cubicBezTo>
                      <a:cubicBezTo>
                        <a:pt x="24" y="51"/>
                        <a:pt x="23" y="51"/>
                        <a:pt x="23" y="51"/>
                      </a:cubicBezTo>
                      <a:cubicBezTo>
                        <a:pt x="23" y="51"/>
                        <a:pt x="23" y="51"/>
                        <a:pt x="23" y="51"/>
                      </a:cubicBezTo>
                      <a:cubicBezTo>
                        <a:pt x="23" y="51"/>
                        <a:pt x="23" y="51"/>
                        <a:pt x="23" y="51"/>
                      </a:cubicBezTo>
                      <a:cubicBezTo>
                        <a:pt x="22" y="51"/>
                        <a:pt x="23" y="51"/>
                        <a:pt x="23" y="51"/>
                      </a:cubicBezTo>
                      <a:cubicBezTo>
                        <a:pt x="23" y="51"/>
                        <a:pt x="23" y="51"/>
                        <a:pt x="23" y="51"/>
                      </a:cubicBezTo>
                      <a:cubicBezTo>
                        <a:pt x="23" y="50"/>
                        <a:pt x="23" y="51"/>
                        <a:pt x="23" y="50"/>
                      </a:cubicBezTo>
                      <a:cubicBezTo>
                        <a:pt x="23" y="50"/>
                        <a:pt x="23" y="50"/>
                        <a:pt x="23" y="50"/>
                      </a:cubicBezTo>
                      <a:cubicBezTo>
                        <a:pt x="23" y="50"/>
                        <a:pt x="23" y="50"/>
                        <a:pt x="23" y="50"/>
                      </a:cubicBezTo>
                      <a:cubicBezTo>
                        <a:pt x="23" y="50"/>
                        <a:pt x="23" y="50"/>
                        <a:pt x="23" y="50"/>
                      </a:cubicBezTo>
                      <a:cubicBezTo>
                        <a:pt x="22" y="50"/>
                        <a:pt x="23" y="50"/>
                        <a:pt x="23" y="50"/>
                      </a:cubicBezTo>
                      <a:cubicBezTo>
                        <a:pt x="22" y="50"/>
                        <a:pt x="22" y="49"/>
                        <a:pt x="22" y="49"/>
                      </a:cubicBezTo>
                      <a:cubicBezTo>
                        <a:pt x="22" y="49"/>
                        <a:pt x="22" y="49"/>
                        <a:pt x="22" y="49"/>
                      </a:cubicBezTo>
                      <a:cubicBezTo>
                        <a:pt x="22" y="49"/>
                        <a:pt x="22" y="49"/>
                        <a:pt x="22" y="49"/>
                      </a:cubicBezTo>
                      <a:cubicBezTo>
                        <a:pt x="22" y="49"/>
                        <a:pt x="22" y="49"/>
                        <a:pt x="22" y="50"/>
                      </a:cubicBezTo>
                      <a:cubicBezTo>
                        <a:pt x="22" y="49"/>
                        <a:pt x="21" y="50"/>
                        <a:pt x="21" y="50"/>
                      </a:cubicBezTo>
                      <a:cubicBezTo>
                        <a:pt x="21" y="50"/>
                        <a:pt x="21" y="50"/>
                        <a:pt x="21" y="50"/>
                      </a:cubicBezTo>
                      <a:cubicBezTo>
                        <a:pt x="21" y="50"/>
                        <a:pt x="21" y="50"/>
                        <a:pt x="21" y="50"/>
                      </a:cubicBezTo>
                      <a:cubicBezTo>
                        <a:pt x="21" y="50"/>
                        <a:pt x="21" y="49"/>
                        <a:pt x="21" y="50"/>
                      </a:cubicBezTo>
                      <a:cubicBezTo>
                        <a:pt x="21" y="49"/>
                        <a:pt x="21" y="49"/>
                        <a:pt x="21" y="49"/>
                      </a:cubicBezTo>
                      <a:cubicBezTo>
                        <a:pt x="21" y="49"/>
                        <a:pt x="21" y="50"/>
                        <a:pt x="21" y="50"/>
                      </a:cubicBezTo>
                      <a:cubicBezTo>
                        <a:pt x="20" y="49"/>
                        <a:pt x="20" y="49"/>
                        <a:pt x="20" y="50"/>
                      </a:cubicBezTo>
                      <a:cubicBezTo>
                        <a:pt x="20" y="49"/>
                        <a:pt x="20" y="49"/>
                        <a:pt x="20" y="49"/>
                      </a:cubicBezTo>
                      <a:cubicBezTo>
                        <a:pt x="20" y="49"/>
                        <a:pt x="20" y="49"/>
                        <a:pt x="19" y="49"/>
                      </a:cubicBezTo>
                      <a:cubicBezTo>
                        <a:pt x="20" y="48"/>
                        <a:pt x="20" y="48"/>
                        <a:pt x="20" y="48"/>
                      </a:cubicBezTo>
                      <a:cubicBezTo>
                        <a:pt x="19" y="48"/>
                        <a:pt x="19" y="48"/>
                        <a:pt x="19" y="48"/>
                      </a:cubicBezTo>
                      <a:cubicBezTo>
                        <a:pt x="19" y="48"/>
                        <a:pt x="19" y="48"/>
                        <a:pt x="19" y="48"/>
                      </a:cubicBezTo>
                      <a:cubicBezTo>
                        <a:pt x="19" y="47"/>
                        <a:pt x="20" y="48"/>
                        <a:pt x="21" y="48"/>
                      </a:cubicBezTo>
                      <a:cubicBezTo>
                        <a:pt x="20" y="48"/>
                        <a:pt x="20" y="48"/>
                        <a:pt x="20" y="48"/>
                      </a:cubicBezTo>
                      <a:cubicBezTo>
                        <a:pt x="20" y="48"/>
                        <a:pt x="21" y="48"/>
                        <a:pt x="20" y="48"/>
                      </a:cubicBezTo>
                      <a:cubicBezTo>
                        <a:pt x="21" y="48"/>
                        <a:pt x="21" y="48"/>
                        <a:pt x="21" y="48"/>
                      </a:cubicBezTo>
                      <a:cubicBezTo>
                        <a:pt x="21" y="48"/>
                        <a:pt x="21" y="48"/>
                        <a:pt x="21" y="48"/>
                      </a:cubicBezTo>
                      <a:cubicBezTo>
                        <a:pt x="21" y="48"/>
                        <a:pt x="21" y="48"/>
                        <a:pt x="21" y="48"/>
                      </a:cubicBezTo>
                      <a:cubicBezTo>
                        <a:pt x="21" y="48"/>
                        <a:pt x="22" y="48"/>
                        <a:pt x="22" y="48"/>
                      </a:cubicBezTo>
                      <a:cubicBezTo>
                        <a:pt x="22" y="48"/>
                        <a:pt x="22" y="48"/>
                        <a:pt x="22" y="48"/>
                      </a:cubicBezTo>
                      <a:cubicBezTo>
                        <a:pt x="23" y="48"/>
                        <a:pt x="22" y="48"/>
                        <a:pt x="23" y="48"/>
                      </a:cubicBezTo>
                      <a:cubicBezTo>
                        <a:pt x="23" y="48"/>
                        <a:pt x="23" y="48"/>
                        <a:pt x="23" y="48"/>
                      </a:cubicBezTo>
                      <a:cubicBezTo>
                        <a:pt x="23" y="48"/>
                        <a:pt x="23" y="47"/>
                        <a:pt x="23" y="47"/>
                      </a:cubicBezTo>
                      <a:cubicBezTo>
                        <a:pt x="23" y="48"/>
                        <a:pt x="23" y="48"/>
                        <a:pt x="23" y="48"/>
                      </a:cubicBezTo>
                      <a:cubicBezTo>
                        <a:pt x="23" y="48"/>
                        <a:pt x="23" y="48"/>
                        <a:pt x="23" y="48"/>
                      </a:cubicBezTo>
                      <a:cubicBezTo>
                        <a:pt x="23" y="48"/>
                        <a:pt x="23" y="48"/>
                        <a:pt x="23" y="48"/>
                      </a:cubicBezTo>
                      <a:cubicBezTo>
                        <a:pt x="23" y="48"/>
                        <a:pt x="23" y="48"/>
                        <a:pt x="23" y="48"/>
                      </a:cubicBezTo>
                      <a:cubicBezTo>
                        <a:pt x="23" y="48"/>
                        <a:pt x="24" y="49"/>
                        <a:pt x="24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24" y="49"/>
                        <a:pt x="24" y="49"/>
                        <a:pt x="25" y="49"/>
                      </a:cubicBezTo>
                      <a:cubicBezTo>
                        <a:pt x="24" y="49"/>
                        <a:pt x="25" y="49"/>
                        <a:pt x="25" y="49"/>
                      </a:cubicBezTo>
                      <a:cubicBezTo>
                        <a:pt x="25" y="48"/>
                        <a:pt x="25" y="48"/>
                        <a:pt x="25" y="48"/>
                      </a:cubicBezTo>
                      <a:cubicBezTo>
                        <a:pt x="25" y="48"/>
                        <a:pt x="25" y="48"/>
                        <a:pt x="25" y="48"/>
                      </a:cubicBezTo>
                      <a:cubicBezTo>
                        <a:pt x="24" y="48"/>
                        <a:pt x="24" y="48"/>
                        <a:pt x="24" y="48"/>
                      </a:cubicBezTo>
                      <a:cubicBezTo>
                        <a:pt x="24" y="48"/>
                        <a:pt x="25" y="48"/>
                        <a:pt x="25" y="48"/>
                      </a:cubicBezTo>
                      <a:cubicBezTo>
                        <a:pt x="25" y="48"/>
                        <a:pt x="25" y="48"/>
                        <a:pt x="25" y="48"/>
                      </a:cubicBezTo>
                      <a:cubicBezTo>
                        <a:pt x="26" y="48"/>
                        <a:pt x="25" y="48"/>
                        <a:pt x="25" y="48"/>
                      </a:cubicBezTo>
                      <a:cubicBezTo>
                        <a:pt x="25" y="49"/>
                        <a:pt x="25" y="49"/>
                        <a:pt x="25" y="49"/>
                      </a:cubicBezTo>
                      <a:cubicBezTo>
                        <a:pt x="25" y="49"/>
                        <a:pt x="25" y="49"/>
                        <a:pt x="25" y="49"/>
                      </a:cubicBezTo>
                      <a:cubicBezTo>
                        <a:pt x="25" y="49"/>
                        <a:pt x="25" y="49"/>
                        <a:pt x="25" y="49"/>
                      </a:cubicBezTo>
                      <a:cubicBezTo>
                        <a:pt x="25" y="49"/>
                        <a:pt x="25" y="49"/>
                        <a:pt x="25" y="49"/>
                      </a:cubicBezTo>
                      <a:cubicBezTo>
                        <a:pt x="25" y="49"/>
                        <a:pt x="25" y="50"/>
                        <a:pt x="26" y="50"/>
                      </a:cubicBezTo>
                      <a:cubicBezTo>
                        <a:pt x="26" y="50"/>
                        <a:pt x="26" y="50"/>
                        <a:pt x="26" y="50"/>
                      </a:cubicBezTo>
                      <a:close/>
                      <a:moveTo>
                        <a:pt x="20" y="48"/>
                      </a:moveTo>
                      <a:cubicBezTo>
                        <a:pt x="20" y="48"/>
                        <a:pt x="20" y="48"/>
                        <a:pt x="20" y="48"/>
                      </a:cubicBezTo>
                      <a:cubicBezTo>
                        <a:pt x="19" y="48"/>
                        <a:pt x="20" y="48"/>
                        <a:pt x="19" y="48"/>
                      </a:cubicBezTo>
                      <a:cubicBezTo>
                        <a:pt x="20" y="48"/>
                        <a:pt x="20" y="48"/>
                        <a:pt x="20" y="48"/>
                      </a:cubicBezTo>
                      <a:close/>
                      <a:moveTo>
                        <a:pt x="21" y="48"/>
                      </a:moveTo>
                      <a:cubicBezTo>
                        <a:pt x="21" y="49"/>
                        <a:pt x="21" y="48"/>
                        <a:pt x="20" y="48"/>
                      </a:cubicBezTo>
                      <a:cubicBezTo>
                        <a:pt x="20" y="48"/>
                        <a:pt x="21" y="49"/>
                        <a:pt x="20" y="49"/>
                      </a:cubicBezTo>
                      <a:cubicBezTo>
                        <a:pt x="20" y="49"/>
                        <a:pt x="20" y="49"/>
                        <a:pt x="20" y="49"/>
                      </a:cubicBezTo>
                      <a:cubicBezTo>
                        <a:pt x="20" y="49"/>
                        <a:pt x="20" y="49"/>
                        <a:pt x="21" y="49"/>
                      </a:cubicBezTo>
                      <a:cubicBezTo>
                        <a:pt x="20" y="49"/>
                        <a:pt x="21" y="49"/>
                        <a:pt x="20" y="49"/>
                      </a:cubicBezTo>
                      <a:cubicBezTo>
                        <a:pt x="21" y="49"/>
                        <a:pt x="21" y="48"/>
                        <a:pt x="21" y="49"/>
                      </a:cubicBezTo>
                      <a:cubicBezTo>
                        <a:pt x="21" y="48"/>
                        <a:pt x="21" y="48"/>
                        <a:pt x="21" y="48"/>
                      </a:cubicBezTo>
                      <a:close/>
                      <a:moveTo>
                        <a:pt x="22" y="49"/>
                      </a:moveTo>
                      <a:cubicBezTo>
                        <a:pt x="22" y="49"/>
                        <a:pt x="22" y="49"/>
                        <a:pt x="22" y="49"/>
                      </a:cubicBezTo>
                      <a:cubicBezTo>
                        <a:pt x="22" y="49"/>
                        <a:pt x="22" y="49"/>
                        <a:pt x="22" y="49"/>
                      </a:cubicBezTo>
                      <a:close/>
                      <a:moveTo>
                        <a:pt x="24" y="50"/>
                      </a:move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24" y="49"/>
                        <a:pt x="24" y="49"/>
                        <a:pt x="24" y="50"/>
                      </a:cubicBezTo>
                      <a:close/>
                      <a:moveTo>
                        <a:pt x="27" y="54"/>
                      </a:moveTo>
                      <a:cubicBezTo>
                        <a:pt x="27" y="54"/>
                        <a:pt x="27" y="54"/>
                        <a:pt x="27" y="55"/>
                      </a:cubicBezTo>
                      <a:cubicBezTo>
                        <a:pt x="27" y="54"/>
                        <a:pt x="27" y="55"/>
                        <a:pt x="27" y="54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lose/>
                      <a:moveTo>
                        <a:pt x="27" y="52"/>
                      </a:moveTo>
                      <a:cubicBezTo>
                        <a:pt x="27" y="53"/>
                        <a:pt x="27" y="53"/>
                        <a:pt x="27" y="53"/>
                      </a:cubicBezTo>
                      <a:cubicBezTo>
                        <a:pt x="27" y="53"/>
                        <a:pt x="27" y="52"/>
                        <a:pt x="27" y="52"/>
                      </a:cubicBezTo>
                      <a:cubicBezTo>
                        <a:pt x="27" y="52"/>
                        <a:pt x="27" y="53"/>
                        <a:pt x="27" y="52"/>
                      </a:cubicBezTo>
                      <a:close/>
                      <a:moveTo>
                        <a:pt x="27" y="53"/>
                      </a:moveTo>
                      <a:cubicBezTo>
                        <a:pt x="27" y="53"/>
                        <a:pt x="27" y="53"/>
                        <a:pt x="27" y="53"/>
                      </a:cubicBezTo>
                      <a:cubicBezTo>
                        <a:pt x="27" y="53"/>
                        <a:pt x="26" y="53"/>
                        <a:pt x="26" y="53"/>
                      </a:cubicBezTo>
                      <a:cubicBezTo>
                        <a:pt x="27" y="53"/>
                        <a:pt x="27" y="53"/>
                        <a:pt x="27" y="53"/>
                      </a:cubicBezTo>
                      <a:close/>
                      <a:moveTo>
                        <a:pt x="27" y="53"/>
                      </a:moveTo>
                      <a:cubicBezTo>
                        <a:pt x="27" y="53"/>
                        <a:pt x="27" y="53"/>
                        <a:pt x="27" y="52"/>
                      </a:cubicBezTo>
                      <a:cubicBezTo>
                        <a:pt x="27" y="52"/>
                        <a:pt x="27" y="53"/>
                        <a:pt x="27" y="53"/>
                      </a:cubicBezTo>
                      <a:cubicBezTo>
                        <a:pt x="27" y="53"/>
                        <a:pt x="27" y="53"/>
                        <a:pt x="27" y="53"/>
                      </a:cubicBezTo>
                      <a:cubicBezTo>
                        <a:pt x="27" y="53"/>
                        <a:pt x="27" y="53"/>
                        <a:pt x="27" y="53"/>
                      </a:cubicBezTo>
                      <a:close/>
                      <a:moveTo>
                        <a:pt x="30" y="51"/>
                      </a:moveTo>
                      <a:cubicBezTo>
                        <a:pt x="30" y="51"/>
                        <a:pt x="30" y="50"/>
                        <a:pt x="30" y="51"/>
                      </a:cubicBezTo>
                      <a:cubicBezTo>
                        <a:pt x="30" y="51"/>
                        <a:pt x="29" y="51"/>
                        <a:pt x="29" y="51"/>
                      </a:cubicBezTo>
                      <a:cubicBezTo>
                        <a:pt x="30" y="51"/>
                        <a:pt x="29" y="51"/>
                        <a:pt x="30" y="51"/>
                      </a:cubicBezTo>
                      <a:close/>
                      <a:moveTo>
                        <a:pt x="28" y="53"/>
                      </a:moveTo>
                      <a:cubicBezTo>
                        <a:pt x="28" y="53"/>
                        <a:pt x="28" y="53"/>
                        <a:pt x="28" y="53"/>
                      </a:cubicBezTo>
                      <a:cubicBezTo>
                        <a:pt x="28" y="53"/>
                        <a:pt x="28" y="52"/>
                        <a:pt x="28" y="52"/>
                      </a:cubicBezTo>
                      <a:cubicBezTo>
                        <a:pt x="28" y="53"/>
                        <a:pt x="28" y="53"/>
                        <a:pt x="28" y="53"/>
                      </a:cubicBezTo>
                      <a:cubicBezTo>
                        <a:pt x="28" y="53"/>
                        <a:pt x="28" y="53"/>
                        <a:pt x="28" y="53"/>
                      </a:cubicBezTo>
                      <a:cubicBezTo>
                        <a:pt x="28" y="53"/>
                        <a:pt x="28" y="53"/>
                        <a:pt x="28" y="53"/>
                      </a:cubicBezTo>
                      <a:cubicBezTo>
                        <a:pt x="29" y="53"/>
                        <a:pt x="28" y="53"/>
                        <a:pt x="28" y="53"/>
                      </a:cubicBezTo>
                      <a:close/>
                      <a:moveTo>
                        <a:pt x="28" y="52"/>
                      </a:moveTo>
                      <a:cubicBezTo>
                        <a:pt x="28" y="52"/>
                        <a:pt x="28" y="52"/>
                        <a:pt x="29" y="52"/>
                      </a:cubicBezTo>
                      <a:cubicBezTo>
                        <a:pt x="28" y="53"/>
                        <a:pt x="29" y="53"/>
                        <a:pt x="29" y="53"/>
                      </a:cubicBezTo>
                      <a:cubicBezTo>
                        <a:pt x="29" y="53"/>
                        <a:pt x="29" y="53"/>
                        <a:pt x="29" y="53"/>
                      </a:cubicBezTo>
                      <a:cubicBezTo>
                        <a:pt x="29" y="53"/>
                        <a:pt x="30" y="53"/>
                        <a:pt x="29" y="52"/>
                      </a:cubicBezTo>
                      <a:cubicBezTo>
                        <a:pt x="29" y="53"/>
                        <a:pt x="29" y="52"/>
                        <a:pt x="29" y="52"/>
                      </a:cubicBezTo>
                      <a:cubicBezTo>
                        <a:pt x="29" y="52"/>
                        <a:pt x="28" y="52"/>
                        <a:pt x="29" y="52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ubicBezTo>
                        <a:pt x="29" y="52"/>
                        <a:pt x="28" y="52"/>
                        <a:pt x="28" y="52"/>
                      </a:cubicBezTo>
                      <a:cubicBezTo>
                        <a:pt x="28" y="52"/>
                        <a:pt x="28" y="52"/>
                        <a:pt x="28" y="52"/>
                      </a:cubicBezTo>
                      <a:close/>
                      <a:moveTo>
                        <a:pt x="28" y="51"/>
                      </a:moveTo>
                      <a:cubicBezTo>
                        <a:pt x="28" y="51"/>
                        <a:pt x="28" y="50"/>
                        <a:pt x="28" y="50"/>
                      </a:cubicBezTo>
                      <a:cubicBezTo>
                        <a:pt x="28" y="50"/>
                        <a:pt x="28" y="51"/>
                        <a:pt x="28" y="51"/>
                      </a:cubicBezTo>
                      <a:close/>
                      <a:moveTo>
                        <a:pt x="26" y="51"/>
                      </a:moveTo>
                      <a:cubicBezTo>
                        <a:pt x="26" y="51"/>
                        <a:pt x="26" y="51"/>
                        <a:pt x="25" y="51"/>
                      </a:cubicBezTo>
                      <a:cubicBezTo>
                        <a:pt x="25" y="51"/>
                        <a:pt x="25" y="51"/>
                        <a:pt x="25" y="51"/>
                      </a:cubicBezTo>
                      <a:cubicBezTo>
                        <a:pt x="25" y="51"/>
                        <a:pt x="26" y="51"/>
                        <a:pt x="26" y="51"/>
                      </a:cubicBezTo>
                      <a:close/>
                      <a:moveTo>
                        <a:pt x="26" y="51"/>
                      </a:moveTo>
                      <a:cubicBezTo>
                        <a:pt x="26" y="51"/>
                        <a:pt x="26" y="51"/>
                        <a:pt x="26" y="51"/>
                      </a:cubicBezTo>
                      <a:cubicBezTo>
                        <a:pt x="26" y="51"/>
                        <a:pt x="26" y="51"/>
                        <a:pt x="25" y="51"/>
                      </a:cubicBezTo>
                      <a:cubicBezTo>
                        <a:pt x="25" y="51"/>
                        <a:pt x="25" y="50"/>
                        <a:pt x="25" y="50"/>
                      </a:cubicBezTo>
                      <a:cubicBezTo>
                        <a:pt x="25" y="51"/>
                        <a:pt x="25" y="51"/>
                        <a:pt x="25" y="51"/>
                      </a:cubicBezTo>
                      <a:cubicBezTo>
                        <a:pt x="26" y="51"/>
                        <a:pt x="25" y="51"/>
                        <a:pt x="25" y="51"/>
                      </a:cubicBezTo>
                      <a:cubicBezTo>
                        <a:pt x="26" y="51"/>
                        <a:pt x="25" y="51"/>
                        <a:pt x="26" y="51"/>
                      </a:cubicBezTo>
                      <a:cubicBezTo>
                        <a:pt x="26" y="51"/>
                        <a:pt x="26" y="51"/>
                        <a:pt x="26" y="51"/>
                      </a:cubicBezTo>
                      <a:cubicBezTo>
                        <a:pt x="26" y="51"/>
                        <a:pt x="26" y="51"/>
                        <a:pt x="26" y="51"/>
                      </a:cubicBezTo>
                      <a:close/>
                      <a:moveTo>
                        <a:pt x="26" y="50"/>
                      </a:moveTo>
                      <a:cubicBezTo>
                        <a:pt x="26" y="50"/>
                        <a:pt x="27" y="50"/>
                        <a:pt x="27" y="50"/>
                      </a:cubicBezTo>
                      <a:cubicBezTo>
                        <a:pt x="26" y="49"/>
                        <a:pt x="26" y="50"/>
                        <a:pt x="26" y="50"/>
                      </a:cubicBezTo>
                      <a:cubicBezTo>
                        <a:pt x="26" y="50"/>
                        <a:pt x="27" y="50"/>
                        <a:pt x="27" y="50"/>
                      </a:cubicBezTo>
                      <a:cubicBezTo>
                        <a:pt x="27" y="50"/>
                        <a:pt x="27" y="50"/>
                        <a:pt x="26" y="50"/>
                      </a:cubicBezTo>
                      <a:close/>
                      <a:moveTo>
                        <a:pt x="27" y="50"/>
                      </a:moveTo>
                      <a:cubicBezTo>
                        <a:pt x="26" y="50"/>
                        <a:pt x="27" y="50"/>
                        <a:pt x="26" y="50"/>
                      </a:cubicBezTo>
                      <a:cubicBezTo>
                        <a:pt x="26" y="50"/>
                        <a:pt x="27" y="50"/>
                        <a:pt x="26" y="50"/>
                      </a:cubicBezTo>
                      <a:cubicBezTo>
                        <a:pt x="26" y="50"/>
                        <a:pt x="26" y="50"/>
                        <a:pt x="26" y="50"/>
                      </a:cubicBezTo>
                      <a:cubicBezTo>
                        <a:pt x="26" y="50"/>
                        <a:pt x="27" y="50"/>
                        <a:pt x="27" y="50"/>
                      </a:cubicBezTo>
                      <a:cubicBezTo>
                        <a:pt x="27" y="50"/>
                        <a:pt x="27" y="50"/>
                        <a:pt x="27" y="50"/>
                      </a:cubicBezTo>
                      <a:cubicBezTo>
                        <a:pt x="27" y="51"/>
                        <a:pt x="27" y="50"/>
                        <a:pt x="27" y="50"/>
                      </a:cubicBezTo>
                      <a:close/>
                      <a:moveTo>
                        <a:pt x="27" y="50"/>
                      </a:moveTo>
                      <a:cubicBezTo>
                        <a:pt x="27" y="50"/>
                        <a:pt x="27" y="50"/>
                        <a:pt x="27" y="50"/>
                      </a:cubicBezTo>
                      <a:cubicBezTo>
                        <a:pt x="27" y="50"/>
                        <a:pt x="27" y="50"/>
                        <a:pt x="27" y="50"/>
                      </a:cubicBezTo>
                      <a:cubicBezTo>
                        <a:pt x="27" y="50"/>
                        <a:pt x="27" y="50"/>
                        <a:pt x="27" y="50"/>
                      </a:cubicBezTo>
                      <a:close/>
                      <a:moveTo>
                        <a:pt x="27" y="50"/>
                      </a:moveTo>
                      <a:cubicBezTo>
                        <a:pt x="27" y="50"/>
                        <a:pt x="27" y="50"/>
                        <a:pt x="27" y="50"/>
                      </a:cubicBezTo>
                      <a:cubicBezTo>
                        <a:pt x="27" y="50"/>
                        <a:pt x="27" y="50"/>
                        <a:pt x="27" y="50"/>
                      </a:cubicBezTo>
                      <a:cubicBezTo>
                        <a:pt x="27" y="50"/>
                        <a:pt x="27" y="50"/>
                        <a:pt x="27" y="50"/>
                      </a:cubicBezTo>
                      <a:cubicBezTo>
                        <a:pt x="27" y="50"/>
                        <a:pt x="27" y="50"/>
                        <a:pt x="28" y="50"/>
                      </a:cubicBezTo>
                      <a:cubicBezTo>
                        <a:pt x="27" y="50"/>
                        <a:pt x="28" y="50"/>
                        <a:pt x="27" y="50"/>
                      </a:cubicBezTo>
                      <a:cubicBezTo>
                        <a:pt x="27" y="50"/>
                        <a:pt x="27" y="50"/>
                        <a:pt x="27" y="50"/>
                      </a:cubicBezTo>
                      <a:cubicBezTo>
                        <a:pt x="27" y="49"/>
                        <a:pt x="28" y="49"/>
                        <a:pt x="27" y="49"/>
                      </a:cubicBezTo>
                      <a:cubicBezTo>
                        <a:pt x="27" y="49"/>
                        <a:pt x="27" y="50"/>
                        <a:pt x="27" y="49"/>
                      </a:cubicBezTo>
                      <a:cubicBezTo>
                        <a:pt x="27" y="49"/>
                        <a:pt x="27" y="49"/>
                        <a:pt x="27" y="49"/>
                      </a:cubicBezTo>
                      <a:cubicBezTo>
                        <a:pt x="27" y="50"/>
                        <a:pt x="27" y="49"/>
                        <a:pt x="27" y="50"/>
                      </a:cubicBezTo>
                      <a:close/>
                      <a:moveTo>
                        <a:pt x="26" y="49"/>
                      </a:moveTo>
                      <a:cubicBezTo>
                        <a:pt x="27" y="50"/>
                        <a:pt x="27" y="49"/>
                        <a:pt x="27" y="49"/>
                      </a:cubicBezTo>
                      <a:cubicBezTo>
                        <a:pt x="27" y="49"/>
                        <a:pt x="26" y="49"/>
                        <a:pt x="26" y="49"/>
                      </a:cubicBezTo>
                      <a:close/>
                      <a:moveTo>
                        <a:pt x="25" y="50"/>
                      </a:moveTo>
                      <a:cubicBezTo>
                        <a:pt x="25" y="50"/>
                        <a:pt x="25" y="50"/>
                        <a:pt x="25" y="50"/>
                      </a:cubicBezTo>
                      <a:cubicBezTo>
                        <a:pt x="25" y="50"/>
                        <a:pt x="26" y="50"/>
                        <a:pt x="26" y="50"/>
                      </a:cubicBezTo>
                      <a:cubicBezTo>
                        <a:pt x="26" y="50"/>
                        <a:pt x="26" y="50"/>
                        <a:pt x="26" y="50"/>
                      </a:cubicBezTo>
                      <a:cubicBezTo>
                        <a:pt x="26" y="50"/>
                        <a:pt x="26" y="50"/>
                        <a:pt x="25" y="50"/>
                      </a:cubicBezTo>
                      <a:close/>
                      <a:moveTo>
                        <a:pt x="25" y="53"/>
                      </a:moveTo>
                      <a:cubicBezTo>
                        <a:pt x="25" y="53"/>
                        <a:pt x="25" y="54"/>
                        <a:pt x="26" y="54"/>
                      </a:cubicBezTo>
                      <a:cubicBezTo>
                        <a:pt x="26" y="54"/>
                        <a:pt x="25" y="54"/>
                        <a:pt x="25" y="54"/>
                      </a:cubicBezTo>
                      <a:cubicBezTo>
                        <a:pt x="25" y="54"/>
                        <a:pt x="25" y="54"/>
                        <a:pt x="25" y="54"/>
                      </a:cubicBezTo>
                      <a:cubicBezTo>
                        <a:pt x="25" y="54"/>
                        <a:pt x="25" y="54"/>
                        <a:pt x="25" y="54"/>
                      </a:cubicBezTo>
                      <a:cubicBezTo>
                        <a:pt x="25" y="54"/>
                        <a:pt x="25" y="54"/>
                        <a:pt x="25" y="54"/>
                      </a:cubicBezTo>
                      <a:cubicBezTo>
                        <a:pt x="25" y="53"/>
                        <a:pt x="25" y="54"/>
                        <a:pt x="25" y="54"/>
                      </a:cubicBezTo>
                      <a:cubicBezTo>
                        <a:pt x="25" y="54"/>
                        <a:pt x="26" y="53"/>
                        <a:pt x="25" y="53"/>
                      </a:cubicBezTo>
                      <a:cubicBezTo>
                        <a:pt x="25" y="53"/>
                        <a:pt x="25" y="53"/>
                        <a:pt x="25" y="53"/>
                      </a:cubicBezTo>
                      <a:close/>
                      <a:moveTo>
                        <a:pt x="29" y="52"/>
                      </a:moveTo>
                      <a:cubicBezTo>
                        <a:pt x="29" y="52"/>
                        <a:pt x="29" y="51"/>
                        <a:pt x="29" y="51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lose/>
                      <a:moveTo>
                        <a:pt x="24" y="47"/>
                      </a:move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3" y="48"/>
                        <a:pt x="24" y="47"/>
                      </a:cubicBezTo>
                      <a:close/>
                      <a:moveTo>
                        <a:pt x="21" y="46"/>
                      </a:moveTo>
                      <a:cubicBezTo>
                        <a:pt x="21" y="46"/>
                        <a:pt x="21" y="46"/>
                        <a:pt x="21" y="47"/>
                      </a:cubicBezTo>
                      <a:cubicBezTo>
                        <a:pt x="21" y="47"/>
                        <a:pt x="21" y="47"/>
                        <a:pt x="21" y="47"/>
                      </a:cubicBezTo>
                      <a:cubicBezTo>
                        <a:pt x="21" y="47"/>
                        <a:pt x="21" y="47"/>
                        <a:pt x="21" y="47"/>
                      </a:cubicBezTo>
                      <a:cubicBezTo>
                        <a:pt x="21" y="47"/>
                        <a:pt x="21" y="47"/>
                        <a:pt x="20" y="47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lose/>
                      <a:moveTo>
                        <a:pt x="22" y="47"/>
                      </a:moveTo>
                      <a:cubicBezTo>
                        <a:pt x="22" y="47"/>
                        <a:pt x="22" y="47"/>
                        <a:pt x="22" y="47"/>
                      </a:cubicBezTo>
                      <a:cubicBezTo>
                        <a:pt x="22" y="47"/>
                        <a:pt x="22" y="47"/>
                        <a:pt x="22" y="47"/>
                      </a:cubicBezTo>
                      <a:close/>
                      <a:moveTo>
                        <a:pt x="13" y="45"/>
                      </a:move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13" y="45"/>
                        <a:pt x="13" y="45"/>
                        <a:pt x="13" y="46"/>
                      </a:cubicBezTo>
                      <a:cubicBezTo>
                        <a:pt x="13" y="46"/>
                        <a:pt x="13" y="46"/>
                        <a:pt x="13" y="46"/>
                      </a:cubicBezTo>
                      <a:cubicBezTo>
                        <a:pt x="13" y="45"/>
                        <a:pt x="13" y="46"/>
                        <a:pt x="13" y="46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lose/>
                      <a:moveTo>
                        <a:pt x="18" y="46"/>
                      </a:moveTo>
                      <a:cubicBezTo>
                        <a:pt x="18" y="47"/>
                        <a:pt x="17" y="47"/>
                        <a:pt x="17" y="47"/>
                      </a:cubicBezTo>
                      <a:cubicBezTo>
                        <a:pt x="18" y="47"/>
                        <a:pt x="17" y="47"/>
                        <a:pt x="18" y="47"/>
                      </a:cubicBezTo>
                      <a:cubicBezTo>
                        <a:pt x="18" y="47"/>
                        <a:pt x="18" y="47"/>
                        <a:pt x="18" y="47"/>
                      </a:cubicBezTo>
                      <a:cubicBezTo>
                        <a:pt x="18" y="48"/>
                        <a:pt x="18" y="48"/>
                        <a:pt x="18" y="48"/>
                      </a:cubicBezTo>
                      <a:cubicBezTo>
                        <a:pt x="18" y="48"/>
                        <a:pt x="18" y="48"/>
                        <a:pt x="18" y="48"/>
                      </a:cubicBezTo>
                      <a:cubicBezTo>
                        <a:pt x="18" y="48"/>
                        <a:pt x="18" y="48"/>
                        <a:pt x="18" y="48"/>
                      </a:cubicBezTo>
                      <a:cubicBezTo>
                        <a:pt x="18" y="48"/>
                        <a:pt x="18" y="48"/>
                        <a:pt x="18" y="48"/>
                      </a:cubicBezTo>
                      <a:cubicBezTo>
                        <a:pt x="18" y="48"/>
                        <a:pt x="18" y="48"/>
                        <a:pt x="18" y="48"/>
                      </a:cubicBezTo>
                      <a:cubicBezTo>
                        <a:pt x="18" y="48"/>
                        <a:pt x="18" y="48"/>
                        <a:pt x="18" y="49"/>
                      </a:cubicBezTo>
                      <a:cubicBezTo>
                        <a:pt x="18" y="49"/>
                        <a:pt x="18" y="49"/>
                        <a:pt x="18" y="49"/>
                      </a:cubicBezTo>
                      <a:cubicBezTo>
                        <a:pt x="18" y="48"/>
                        <a:pt x="17" y="48"/>
                        <a:pt x="18" y="48"/>
                      </a:cubicBezTo>
                      <a:cubicBezTo>
                        <a:pt x="17" y="48"/>
                        <a:pt x="17" y="48"/>
                        <a:pt x="17" y="49"/>
                      </a:cubicBezTo>
                      <a:cubicBezTo>
                        <a:pt x="17" y="49"/>
                        <a:pt x="17" y="48"/>
                        <a:pt x="17" y="48"/>
                      </a:cubicBezTo>
                      <a:cubicBezTo>
                        <a:pt x="17" y="49"/>
                        <a:pt x="17" y="49"/>
                        <a:pt x="17" y="49"/>
                      </a:cubicBezTo>
                      <a:cubicBezTo>
                        <a:pt x="17" y="49"/>
                        <a:pt x="17" y="49"/>
                        <a:pt x="17" y="49"/>
                      </a:cubicBezTo>
                      <a:cubicBezTo>
                        <a:pt x="17" y="49"/>
                        <a:pt x="17" y="49"/>
                        <a:pt x="17" y="49"/>
                      </a:cubicBezTo>
                      <a:cubicBezTo>
                        <a:pt x="17" y="49"/>
                        <a:pt x="17" y="49"/>
                        <a:pt x="17" y="49"/>
                      </a:cubicBezTo>
                      <a:cubicBezTo>
                        <a:pt x="17" y="49"/>
                        <a:pt x="17" y="48"/>
                        <a:pt x="17" y="48"/>
                      </a:cubicBezTo>
                      <a:cubicBezTo>
                        <a:pt x="16" y="48"/>
                        <a:pt x="16" y="49"/>
                        <a:pt x="17" y="49"/>
                      </a:cubicBezTo>
                      <a:cubicBezTo>
                        <a:pt x="17" y="49"/>
                        <a:pt x="17" y="49"/>
                        <a:pt x="16" y="49"/>
                      </a:cubicBezTo>
                      <a:cubicBezTo>
                        <a:pt x="17" y="49"/>
                        <a:pt x="16" y="49"/>
                        <a:pt x="17" y="50"/>
                      </a:cubicBezTo>
                      <a:cubicBezTo>
                        <a:pt x="17" y="50"/>
                        <a:pt x="16" y="50"/>
                        <a:pt x="16" y="50"/>
                      </a:cubicBezTo>
                      <a:cubicBezTo>
                        <a:pt x="16" y="49"/>
                        <a:pt x="16" y="49"/>
                        <a:pt x="16" y="49"/>
                      </a:cubicBezTo>
                      <a:cubicBezTo>
                        <a:pt x="16" y="49"/>
                        <a:pt x="16" y="49"/>
                        <a:pt x="15" y="49"/>
                      </a:cubicBezTo>
                      <a:cubicBezTo>
                        <a:pt x="16" y="49"/>
                        <a:pt x="16" y="49"/>
                        <a:pt x="16" y="49"/>
                      </a:cubicBezTo>
                      <a:cubicBezTo>
                        <a:pt x="16" y="49"/>
                        <a:pt x="16" y="49"/>
                        <a:pt x="16" y="49"/>
                      </a:cubicBezTo>
                      <a:cubicBezTo>
                        <a:pt x="16" y="49"/>
                        <a:pt x="15" y="49"/>
                        <a:pt x="15" y="49"/>
                      </a:cubicBezTo>
                      <a:cubicBezTo>
                        <a:pt x="16" y="49"/>
                        <a:pt x="15" y="49"/>
                        <a:pt x="15" y="49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15" y="49"/>
                        <a:pt x="14" y="48"/>
                        <a:pt x="14" y="49"/>
                      </a:cubicBezTo>
                      <a:cubicBezTo>
                        <a:pt x="14" y="48"/>
                        <a:pt x="15" y="49"/>
                        <a:pt x="14" y="49"/>
                      </a:cubicBezTo>
                      <a:cubicBezTo>
                        <a:pt x="14" y="49"/>
                        <a:pt x="14" y="49"/>
                        <a:pt x="14" y="49"/>
                      </a:cubicBezTo>
                      <a:cubicBezTo>
                        <a:pt x="14" y="49"/>
                        <a:pt x="14" y="49"/>
                        <a:pt x="14" y="49"/>
                      </a:cubicBezTo>
                      <a:cubicBezTo>
                        <a:pt x="13" y="49"/>
                        <a:pt x="14" y="49"/>
                        <a:pt x="14" y="49"/>
                      </a:cubicBezTo>
                      <a:cubicBezTo>
                        <a:pt x="14" y="49"/>
                        <a:pt x="14" y="49"/>
                        <a:pt x="14" y="49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ubicBezTo>
                        <a:pt x="13" y="49"/>
                        <a:pt x="13" y="49"/>
                        <a:pt x="12" y="49"/>
                      </a:cubicBezTo>
                      <a:cubicBezTo>
                        <a:pt x="12" y="49"/>
                        <a:pt x="12" y="49"/>
                        <a:pt x="12" y="49"/>
                      </a:cubicBezTo>
                      <a:cubicBezTo>
                        <a:pt x="12" y="49"/>
                        <a:pt x="12" y="49"/>
                        <a:pt x="12" y="49"/>
                      </a:cubicBezTo>
                      <a:cubicBezTo>
                        <a:pt x="13" y="49"/>
                        <a:pt x="12" y="49"/>
                        <a:pt x="13" y="49"/>
                      </a:cubicBezTo>
                      <a:cubicBezTo>
                        <a:pt x="12" y="50"/>
                        <a:pt x="12" y="49"/>
                        <a:pt x="12" y="50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2" y="50"/>
                        <a:pt x="12" y="49"/>
                        <a:pt x="13" y="49"/>
                      </a:cubicBezTo>
                      <a:cubicBezTo>
                        <a:pt x="13" y="49"/>
                        <a:pt x="13" y="48"/>
                        <a:pt x="13" y="48"/>
                      </a:cubicBezTo>
                      <a:cubicBezTo>
                        <a:pt x="13" y="48"/>
                        <a:pt x="13" y="48"/>
                        <a:pt x="13" y="48"/>
                      </a:cubicBezTo>
                      <a:cubicBezTo>
                        <a:pt x="13" y="48"/>
                        <a:pt x="13" y="48"/>
                        <a:pt x="13" y="49"/>
                      </a:cubicBezTo>
                      <a:cubicBezTo>
                        <a:pt x="13" y="49"/>
                        <a:pt x="13" y="48"/>
                        <a:pt x="14" y="48"/>
                      </a:cubicBezTo>
                      <a:cubicBezTo>
                        <a:pt x="14" y="49"/>
                        <a:pt x="13" y="49"/>
                        <a:pt x="13" y="49"/>
                      </a:cubicBezTo>
                      <a:cubicBezTo>
                        <a:pt x="14" y="49"/>
                        <a:pt x="14" y="49"/>
                        <a:pt x="14" y="48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4" y="48"/>
                        <a:pt x="14" y="48"/>
                        <a:pt x="13" y="48"/>
                      </a:cubicBezTo>
                      <a:cubicBezTo>
                        <a:pt x="13" y="48"/>
                        <a:pt x="14" y="48"/>
                        <a:pt x="14" y="48"/>
                      </a:cubicBezTo>
                      <a:cubicBezTo>
                        <a:pt x="14" y="48"/>
                        <a:pt x="14" y="48"/>
                        <a:pt x="14" y="47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4" y="48"/>
                        <a:pt x="15" y="48"/>
                        <a:pt x="15" y="48"/>
                      </a:cubicBezTo>
                      <a:cubicBezTo>
                        <a:pt x="15" y="48"/>
                        <a:pt x="15" y="48"/>
                        <a:pt x="15" y="48"/>
                      </a:cubicBezTo>
                      <a:cubicBezTo>
                        <a:pt x="16" y="48"/>
                        <a:pt x="15" y="47"/>
                        <a:pt x="16" y="47"/>
                      </a:cubicBezTo>
                      <a:cubicBezTo>
                        <a:pt x="16" y="47"/>
                        <a:pt x="16" y="47"/>
                        <a:pt x="16" y="47"/>
                      </a:cubicBezTo>
                      <a:cubicBezTo>
                        <a:pt x="16" y="47"/>
                        <a:pt x="16" y="48"/>
                        <a:pt x="16" y="48"/>
                      </a:cubicBezTo>
                      <a:cubicBezTo>
                        <a:pt x="16" y="48"/>
                        <a:pt x="16" y="47"/>
                        <a:pt x="16" y="47"/>
                      </a:cubicBezTo>
                      <a:cubicBezTo>
                        <a:pt x="16" y="47"/>
                        <a:pt x="16" y="47"/>
                        <a:pt x="16" y="47"/>
                      </a:cubicBezTo>
                      <a:cubicBezTo>
                        <a:pt x="16" y="47"/>
                        <a:pt x="16" y="47"/>
                        <a:pt x="16" y="47"/>
                      </a:cubicBezTo>
                      <a:cubicBezTo>
                        <a:pt x="16" y="47"/>
                        <a:pt x="16" y="47"/>
                        <a:pt x="16" y="47"/>
                      </a:cubicBezTo>
                      <a:cubicBezTo>
                        <a:pt x="16" y="47"/>
                        <a:pt x="16" y="47"/>
                        <a:pt x="17" y="47"/>
                      </a:cubicBezTo>
                      <a:cubicBezTo>
                        <a:pt x="17" y="47"/>
                        <a:pt x="17" y="47"/>
                        <a:pt x="17" y="47"/>
                      </a:cubicBezTo>
                      <a:cubicBezTo>
                        <a:pt x="17" y="47"/>
                        <a:pt x="17" y="47"/>
                        <a:pt x="17" y="47"/>
                      </a:cubicBezTo>
                      <a:cubicBezTo>
                        <a:pt x="17" y="47"/>
                        <a:pt x="17" y="46"/>
                        <a:pt x="18" y="46"/>
                      </a:cubicBezTo>
                      <a:close/>
                      <a:moveTo>
                        <a:pt x="14" y="48"/>
                      </a:moveTo>
                      <a:cubicBezTo>
                        <a:pt x="14" y="49"/>
                        <a:pt x="14" y="48"/>
                        <a:pt x="14" y="49"/>
                      </a:cubicBezTo>
                      <a:cubicBezTo>
                        <a:pt x="14" y="49"/>
                        <a:pt x="14" y="49"/>
                        <a:pt x="14" y="49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lose/>
                      <a:moveTo>
                        <a:pt x="15" y="48"/>
                      </a:moveTo>
                      <a:cubicBezTo>
                        <a:pt x="15" y="48"/>
                        <a:pt x="15" y="48"/>
                        <a:pt x="15" y="48"/>
                      </a:cubicBezTo>
                      <a:cubicBezTo>
                        <a:pt x="15" y="48"/>
                        <a:pt x="15" y="48"/>
                        <a:pt x="15" y="48"/>
                      </a:cubicBezTo>
                      <a:cubicBezTo>
                        <a:pt x="15" y="48"/>
                        <a:pt x="15" y="48"/>
                        <a:pt x="15" y="48"/>
                      </a:cubicBezTo>
                      <a:cubicBezTo>
                        <a:pt x="15" y="48"/>
                        <a:pt x="15" y="49"/>
                        <a:pt x="15" y="49"/>
                      </a:cubicBezTo>
                      <a:cubicBezTo>
                        <a:pt x="15" y="49"/>
                        <a:pt x="15" y="49"/>
                        <a:pt x="15" y="48"/>
                      </a:cubicBezTo>
                      <a:close/>
                      <a:moveTo>
                        <a:pt x="17" y="48"/>
                      </a:moveTo>
                      <a:cubicBezTo>
                        <a:pt x="17" y="48"/>
                        <a:pt x="17" y="48"/>
                        <a:pt x="17" y="48"/>
                      </a:cubicBezTo>
                      <a:cubicBezTo>
                        <a:pt x="17" y="48"/>
                        <a:pt x="17" y="48"/>
                        <a:pt x="17" y="48"/>
                      </a:cubicBezTo>
                      <a:close/>
                      <a:moveTo>
                        <a:pt x="17" y="48"/>
                      </a:moveTo>
                      <a:cubicBezTo>
                        <a:pt x="17" y="48"/>
                        <a:pt x="18" y="48"/>
                        <a:pt x="17" y="48"/>
                      </a:cubicBezTo>
                      <a:cubicBezTo>
                        <a:pt x="17" y="48"/>
                        <a:pt x="17" y="48"/>
                        <a:pt x="17" y="48"/>
                      </a:cubicBezTo>
                      <a:close/>
                      <a:moveTo>
                        <a:pt x="24" y="48"/>
                      </a:moveTo>
                      <a:cubicBezTo>
                        <a:pt x="25" y="48"/>
                        <a:pt x="24" y="48"/>
                        <a:pt x="24" y="49"/>
                      </a:cubicBezTo>
                      <a:cubicBezTo>
                        <a:pt x="24" y="48"/>
                        <a:pt x="24" y="48"/>
                        <a:pt x="24" y="48"/>
                      </a:cubicBezTo>
                      <a:close/>
                      <a:moveTo>
                        <a:pt x="10" y="45"/>
                      </a:move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lose/>
                      <a:moveTo>
                        <a:pt x="21" y="51"/>
                      </a:moveTo>
                      <a:cubicBezTo>
                        <a:pt x="21" y="51"/>
                        <a:pt x="21" y="50"/>
                        <a:pt x="22" y="50"/>
                      </a:cubicBezTo>
                      <a:cubicBezTo>
                        <a:pt x="22" y="50"/>
                        <a:pt x="22" y="50"/>
                        <a:pt x="22" y="50"/>
                      </a:cubicBezTo>
                      <a:cubicBezTo>
                        <a:pt x="22" y="50"/>
                        <a:pt x="22" y="50"/>
                        <a:pt x="22" y="51"/>
                      </a:cubicBezTo>
                      <a:cubicBezTo>
                        <a:pt x="22" y="50"/>
                        <a:pt x="22" y="51"/>
                        <a:pt x="22" y="51"/>
                      </a:cubicBezTo>
                      <a:cubicBezTo>
                        <a:pt x="21" y="51"/>
                        <a:pt x="21" y="51"/>
                        <a:pt x="21" y="51"/>
                      </a:cubicBezTo>
                      <a:cubicBezTo>
                        <a:pt x="21" y="51"/>
                        <a:pt x="21" y="51"/>
                        <a:pt x="21" y="51"/>
                      </a:cubicBezTo>
                      <a:cubicBezTo>
                        <a:pt x="21" y="51"/>
                        <a:pt x="21" y="51"/>
                        <a:pt x="21" y="51"/>
                      </a:cubicBezTo>
                      <a:cubicBezTo>
                        <a:pt x="21" y="51"/>
                        <a:pt x="21" y="51"/>
                        <a:pt x="22" y="51"/>
                      </a:cubicBezTo>
                      <a:cubicBezTo>
                        <a:pt x="21" y="51"/>
                        <a:pt x="21" y="51"/>
                        <a:pt x="21" y="51"/>
                      </a:cubicBezTo>
                      <a:cubicBezTo>
                        <a:pt x="21" y="51"/>
                        <a:pt x="21" y="51"/>
                        <a:pt x="21" y="51"/>
                      </a:cubicBezTo>
                      <a:close/>
                      <a:moveTo>
                        <a:pt x="24" y="52"/>
                      </a:moveTo>
                      <a:cubicBezTo>
                        <a:pt x="24" y="52"/>
                        <a:pt x="24" y="52"/>
                        <a:pt x="24" y="52"/>
                      </a:cubicBezTo>
                      <a:cubicBezTo>
                        <a:pt x="24" y="52"/>
                        <a:pt x="24" y="52"/>
                        <a:pt x="24" y="52"/>
                      </a:cubicBezTo>
                      <a:cubicBezTo>
                        <a:pt x="24" y="51"/>
                        <a:pt x="24" y="51"/>
                        <a:pt x="24" y="51"/>
                      </a:cubicBezTo>
                      <a:cubicBezTo>
                        <a:pt x="24" y="51"/>
                        <a:pt x="24" y="51"/>
                        <a:pt x="24" y="52"/>
                      </a:cubicBezTo>
                      <a:close/>
                      <a:moveTo>
                        <a:pt x="19" y="75"/>
                      </a:moveTo>
                      <a:cubicBezTo>
                        <a:pt x="18" y="75"/>
                        <a:pt x="18" y="75"/>
                        <a:pt x="18" y="75"/>
                      </a:cubicBezTo>
                      <a:cubicBezTo>
                        <a:pt x="18" y="75"/>
                        <a:pt x="18" y="75"/>
                        <a:pt x="18" y="75"/>
                      </a:cubicBezTo>
                      <a:cubicBezTo>
                        <a:pt x="18" y="75"/>
                        <a:pt x="18" y="76"/>
                        <a:pt x="18" y="76"/>
                      </a:cubicBezTo>
                      <a:cubicBezTo>
                        <a:pt x="18" y="76"/>
                        <a:pt x="18" y="76"/>
                        <a:pt x="18" y="76"/>
                      </a:cubicBezTo>
                      <a:cubicBezTo>
                        <a:pt x="18" y="76"/>
                        <a:pt x="18" y="76"/>
                        <a:pt x="18" y="76"/>
                      </a:cubicBezTo>
                      <a:cubicBezTo>
                        <a:pt x="18" y="76"/>
                        <a:pt x="18" y="76"/>
                        <a:pt x="18" y="76"/>
                      </a:cubicBezTo>
                      <a:cubicBezTo>
                        <a:pt x="18" y="76"/>
                        <a:pt x="18" y="76"/>
                        <a:pt x="18" y="76"/>
                      </a:cubicBezTo>
                      <a:cubicBezTo>
                        <a:pt x="18" y="77"/>
                        <a:pt x="17" y="77"/>
                        <a:pt x="17" y="78"/>
                      </a:cubicBezTo>
                      <a:cubicBezTo>
                        <a:pt x="17" y="78"/>
                        <a:pt x="18" y="77"/>
                        <a:pt x="17" y="76"/>
                      </a:cubicBezTo>
                      <a:cubicBezTo>
                        <a:pt x="17" y="76"/>
                        <a:pt x="17" y="76"/>
                        <a:pt x="17" y="76"/>
                      </a:cubicBezTo>
                      <a:cubicBezTo>
                        <a:pt x="17" y="76"/>
                        <a:pt x="17" y="76"/>
                        <a:pt x="17" y="76"/>
                      </a:cubicBezTo>
                      <a:cubicBezTo>
                        <a:pt x="16" y="76"/>
                        <a:pt x="15" y="77"/>
                        <a:pt x="17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6" y="77"/>
                        <a:pt x="17" y="77"/>
                        <a:pt x="17" y="76"/>
                      </a:cubicBezTo>
                      <a:cubicBezTo>
                        <a:pt x="17" y="76"/>
                        <a:pt x="17" y="76"/>
                        <a:pt x="17" y="76"/>
                      </a:cubicBezTo>
                      <a:cubicBezTo>
                        <a:pt x="17" y="77"/>
                        <a:pt x="16" y="77"/>
                        <a:pt x="17" y="77"/>
                      </a:cubicBezTo>
                      <a:cubicBezTo>
                        <a:pt x="17" y="77"/>
                        <a:pt x="17" y="77"/>
                        <a:pt x="17" y="78"/>
                      </a:cubicBezTo>
                      <a:cubicBezTo>
                        <a:pt x="17" y="78"/>
                        <a:pt x="17" y="78"/>
                        <a:pt x="17" y="78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6" y="77"/>
                      </a:cubicBezTo>
                      <a:cubicBezTo>
                        <a:pt x="16" y="77"/>
                        <a:pt x="16" y="78"/>
                        <a:pt x="16" y="77"/>
                      </a:cubicBezTo>
                      <a:cubicBezTo>
                        <a:pt x="16" y="78"/>
                        <a:pt x="16" y="78"/>
                        <a:pt x="16" y="78"/>
                      </a:cubicBezTo>
                      <a:cubicBezTo>
                        <a:pt x="16" y="78"/>
                        <a:pt x="16" y="78"/>
                        <a:pt x="16" y="78"/>
                      </a:cubicBezTo>
                      <a:cubicBezTo>
                        <a:pt x="15" y="78"/>
                        <a:pt x="16" y="77"/>
                        <a:pt x="16" y="77"/>
                      </a:cubicBezTo>
                      <a:cubicBezTo>
                        <a:pt x="16" y="77"/>
                        <a:pt x="16" y="76"/>
                        <a:pt x="15" y="76"/>
                      </a:cubicBezTo>
                      <a:cubicBezTo>
                        <a:pt x="15" y="76"/>
                        <a:pt x="15" y="76"/>
                        <a:pt x="16" y="76"/>
                      </a:cubicBezTo>
                      <a:cubicBezTo>
                        <a:pt x="15" y="75"/>
                        <a:pt x="16" y="75"/>
                        <a:pt x="16" y="75"/>
                      </a:cubicBezTo>
                      <a:cubicBezTo>
                        <a:pt x="16" y="75"/>
                        <a:pt x="16" y="76"/>
                        <a:pt x="16" y="76"/>
                      </a:cubicBezTo>
                      <a:cubicBezTo>
                        <a:pt x="16" y="76"/>
                        <a:pt x="16" y="76"/>
                        <a:pt x="17" y="76"/>
                      </a:cubicBezTo>
                      <a:cubicBezTo>
                        <a:pt x="17" y="76"/>
                        <a:pt x="17" y="76"/>
                        <a:pt x="17" y="76"/>
                      </a:cubicBezTo>
                      <a:cubicBezTo>
                        <a:pt x="17" y="76"/>
                        <a:pt x="17" y="76"/>
                        <a:pt x="17" y="76"/>
                      </a:cubicBezTo>
                      <a:cubicBezTo>
                        <a:pt x="17" y="76"/>
                        <a:pt x="17" y="76"/>
                        <a:pt x="17" y="76"/>
                      </a:cubicBezTo>
                      <a:cubicBezTo>
                        <a:pt x="17" y="76"/>
                        <a:pt x="17" y="76"/>
                        <a:pt x="17" y="76"/>
                      </a:cubicBezTo>
                      <a:cubicBezTo>
                        <a:pt x="17" y="76"/>
                        <a:pt x="17" y="75"/>
                        <a:pt x="17" y="75"/>
                      </a:cubicBezTo>
                      <a:cubicBezTo>
                        <a:pt x="17" y="75"/>
                        <a:pt x="17" y="75"/>
                        <a:pt x="17" y="75"/>
                      </a:cubicBezTo>
                      <a:cubicBezTo>
                        <a:pt x="17" y="75"/>
                        <a:pt x="17" y="75"/>
                        <a:pt x="17" y="76"/>
                      </a:cubicBezTo>
                      <a:cubicBezTo>
                        <a:pt x="17" y="76"/>
                        <a:pt x="16" y="76"/>
                        <a:pt x="16" y="76"/>
                      </a:cubicBezTo>
                      <a:cubicBezTo>
                        <a:pt x="16" y="75"/>
                        <a:pt x="17" y="75"/>
                        <a:pt x="16" y="75"/>
                      </a:cubicBezTo>
                      <a:cubicBezTo>
                        <a:pt x="16" y="75"/>
                        <a:pt x="16" y="75"/>
                        <a:pt x="16" y="75"/>
                      </a:cubicBezTo>
                      <a:cubicBezTo>
                        <a:pt x="16" y="75"/>
                        <a:pt x="16" y="75"/>
                        <a:pt x="16" y="75"/>
                      </a:cubicBezTo>
                      <a:cubicBezTo>
                        <a:pt x="16" y="75"/>
                        <a:pt x="16" y="75"/>
                        <a:pt x="16" y="75"/>
                      </a:cubicBezTo>
                      <a:cubicBezTo>
                        <a:pt x="16" y="75"/>
                        <a:pt x="16" y="75"/>
                        <a:pt x="16" y="75"/>
                      </a:cubicBezTo>
                      <a:cubicBezTo>
                        <a:pt x="16" y="75"/>
                        <a:pt x="16" y="76"/>
                        <a:pt x="15" y="75"/>
                      </a:cubicBezTo>
                      <a:cubicBezTo>
                        <a:pt x="15" y="75"/>
                        <a:pt x="15" y="76"/>
                        <a:pt x="15" y="76"/>
                      </a:cubicBezTo>
                      <a:cubicBezTo>
                        <a:pt x="16" y="76"/>
                        <a:pt x="15" y="76"/>
                        <a:pt x="15" y="76"/>
                      </a:cubicBezTo>
                      <a:cubicBezTo>
                        <a:pt x="15" y="76"/>
                        <a:pt x="15" y="76"/>
                        <a:pt x="15" y="76"/>
                      </a:cubicBezTo>
                      <a:cubicBezTo>
                        <a:pt x="14" y="76"/>
                        <a:pt x="15" y="75"/>
                        <a:pt x="15" y="75"/>
                      </a:cubicBezTo>
                      <a:cubicBezTo>
                        <a:pt x="15" y="74"/>
                        <a:pt x="15" y="74"/>
                        <a:pt x="16" y="74"/>
                      </a:cubicBezTo>
                      <a:cubicBezTo>
                        <a:pt x="16" y="74"/>
                        <a:pt x="16" y="74"/>
                        <a:pt x="16" y="74"/>
                      </a:cubicBezTo>
                      <a:cubicBezTo>
                        <a:pt x="16" y="74"/>
                        <a:pt x="16" y="74"/>
                        <a:pt x="16" y="74"/>
                      </a:cubicBezTo>
                      <a:cubicBezTo>
                        <a:pt x="16" y="74"/>
                        <a:pt x="16" y="74"/>
                        <a:pt x="16" y="75"/>
                      </a:cubicBezTo>
                      <a:cubicBezTo>
                        <a:pt x="16" y="75"/>
                        <a:pt x="16" y="74"/>
                        <a:pt x="16" y="75"/>
                      </a:cubicBezTo>
                      <a:cubicBezTo>
                        <a:pt x="16" y="74"/>
                        <a:pt x="16" y="74"/>
                        <a:pt x="16" y="74"/>
                      </a:cubicBezTo>
                      <a:cubicBezTo>
                        <a:pt x="16" y="74"/>
                        <a:pt x="16" y="74"/>
                        <a:pt x="16" y="74"/>
                      </a:cubicBezTo>
                      <a:cubicBezTo>
                        <a:pt x="16" y="74"/>
                        <a:pt x="17" y="74"/>
                        <a:pt x="17" y="74"/>
                      </a:cubicBezTo>
                      <a:cubicBezTo>
                        <a:pt x="17" y="74"/>
                        <a:pt x="16" y="74"/>
                        <a:pt x="16" y="74"/>
                      </a:cubicBezTo>
                      <a:cubicBezTo>
                        <a:pt x="16" y="74"/>
                        <a:pt x="17" y="74"/>
                        <a:pt x="16" y="74"/>
                      </a:cubicBezTo>
                      <a:cubicBezTo>
                        <a:pt x="17" y="74"/>
                        <a:pt x="17" y="74"/>
                        <a:pt x="17" y="73"/>
                      </a:cubicBezTo>
                      <a:cubicBezTo>
                        <a:pt x="17" y="73"/>
                        <a:pt x="17" y="73"/>
                        <a:pt x="17" y="73"/>
                      </a:cubicBezTo>
                      <a:cubicBezTo>
                        <a:pt x="17" y="74"/>
                        <a:pt x="17" y="74"/>
                        <a:pt x="17" y="74"/>
                      </a:cubicBezTo>
                      <a:cubicBezTo>
                        <a:pt x="17" y="74"/>
                        <a:pt x="17" y="74"/>
                        <a:pt x="17" y="74"/>
                      </a:cubicBezTo>
                      <a:cubicBezTo>
                        <a:pt x="17" y="74"/>
                        <a:pt x="17" y="74"/>
                        <a:pt x="17" y="74"/>
                      </a:cubicBezTo>
                      <a:cubicBezTo>
                        <a:pt x="17" y="74"/>
                        <a:pt x="17" y="74"/>
                        <a:pt x="17" y="74"/>
                      </a:cubicBezTo>
                      <a:cubicBezTo>
                        <a:pt x="17" y="74"/>
                        <a:pt x="17" y="75"/>
                        <a:pt x="17" y="75"/>
                      </a:cubicBezTo>
                      <a:cubicBezTo>
                        <a:pt x="17" y="75"/>
                        <a:pt x="17" y="75"/>
                        <a:pt x="17" y="75"/>
                      </a:cubicBezTo>
                      <a:cubicBezTo>
                        <a:pt x="17" y="75"/>
                        <a:pt x="17" y="75"/>
                        <a:pt x="17" y="75"/>
                      </a:cubicBezTo>
                      <a:cubicBezTo>
                        <a:pt x="17" y="75"/>
                        <a:pt x="17" y="75"/>
                        <a:pt x="17" y="75"/>
                      </a:cubicBezTo>
                      <a:cubicBezTo>
                        <a:pt x="17" y="75"/>
                        <a:pt x="17" y="75"/>
                        <a:pt x="17" y="75"/>
                      </a:cubicBezTo>
                      <a:cubicBezTo>
                        <a:pt x="18" y="75"/>
                        <a:pt x="17" y="75"/>
                        <a:pt x="18" y="75"/>
                      </a:cubicBezTo>
                      <a:cubicBezTo>
                        <a:pt x="17" y="75"/>
                        <a:pt x="17" y="75"/>
                        <a:pt x="17" y="75"/>
                      </a:cubicBezTo>
                      <a:cubicBezTo>
                        <a:pt x="18" y="75"/>
                        <a:pt x="18" y="75"/>
                        <a:pt x="18" y="75"/>
                      </a:cubicBezTo>
                      <a:cubicBezTo>
                        <a:pt x="18" y="75"/>
                        <a:pt x="17" y="75"/>
                        <a:pt x="18" y="75"/>
                      </a:cubicBezTo>
                      <a:cubicBezTo>
                        <a:pt x="18" y="74"/>
                        <a:pt x="17" y="75"/>
                        <a:pt x="17" y="74"/>
                      </a:cubicBezTo>
                      <a:cubicBezTo>
                        <a:pt x="17" y="75"/>
                        <a:pt x="17" y="75"/>
                        <a:pt x="17" y="75"/>
                      </a:cubicBezTo>
                      <a:cubicBezTo>
                        <a:pt x="17" y="75"/>
                        <a:pt x="17" y="74"/>
                        <a:pt x="17" y="74"/>
                      </a:cubicBezTo>
                      <a:cubicBezTo>
                        <a:pt x="17" y="74"/>
                        <a:pt x="17" y="74"/>
                        <a:pt x="17" y="74"/>
                      </a:cubicBezTo>
                      <a:cubicBezTo>
                        <a:pt x="17" y="74"/>
                        <a:pt x="17" y="74"/>
                        <a:pt x="17" y="74"/>
                      </a:cubicBezTo>
                      <a:cubicBezTo>
                        <a:pt x="17" y="74"/>
                        <a:pt x="18" y="74"/>
                        <a:pt x="17" y="73"/>
                      </a:cubicBezTo>
                      <a:cubicBezTo>
                        <a:pt x="18" y="74"/>
                        <a:pt x="18" y="73"/>
                        <a:pt x="18" y="73"/>
                      </a:cubicBezTo>
                      <a:cubicBezTo>
                        <a:pt x="18" y="73"/>
                        <a:pt x="18" y="73"/>
                        <a:pt x="18" y="73"/>
                      </a:cubicBezTo>
                      <a:cubicBezTo>
                        <a:pt x="18" y="72"/>
                        <a:pt x="18" y="72"/>
                        <a:pt x="18" y="72"/>
                      </a:cubicBezTo>
                      <a:cubicBezTo>
                        <a:pt x="18" y="72"/>
                        <a:pt x="18" y="72"/>
                        <a:pt x="18" y="73"/>
                      </a:cubicBezTo>
                      <a:cubicBezTo>
                        <a:pt x="19" y="73"/>
                        <a:pt x="19" y="73"/>
                        <a:pt x="19" y="72"/>
                      </a:cubicBezTo>
                      <a:cubicBezTo>
                        <a:pt x="19" y="72"/>
                        <a:pt x="18" y="72"/>
                        <a:pt x="18" y="72"/>
                      </a:cubicBezTo>
                      <a:cubicBezTo>
                        <a:pt x="18" y="72"/>
                        <a:pt x="18" y="72"/>
                        <a:pt x="18" y="72"/>
                      </a:cubicBezTo>
                      <a:cubicBezTo>
                        <a:pt x="18" y="72"/>
                        <a:pt x="18" y="72"/>
                        <a:pt x="18" y="72"/>
                      </a:cubicBezTo>
                      <a:cubicBezTo>
                        <a:pt x="19" y="72"/>
                        <a:pt x="18" y="72"/>
                        <a:pt x="19" y="72"/>
                      </a:cubicBezTo>
                      <a:cubicBezTo>
                        <a:pt x="18" y="72"/>
                        <a:pt x="19" y="72"/>
                        <a:pt x="19" y="72"/>
                      </a:cubicBezTo>
                      <a:cubicBezTo>
                        <a:pt x="19" y="72"/>
                        <a:pt x="19" y="72"/>
                        <a:pt x="19" y="72"/>
                      </a:cubicBezTo>
                      <a:cubicBezTo>
                        <a:pt x="19" y="72"/>
                        <a:pt x="19" y="72"/>
                        <a:pt x="19" y="72"/>
                      </a:cubicBezTo>
                      <a:cubicBezTo>
                        <a:pt x="18" y="72"/>
                        <a:pt x="18" y="71"/>
                        <a:pt x="19" y="71"/>
                      </a:cubicBezTo>
                      <a:cubicBezTo>
                        <a:pt x="19" y="71"/>
                        <a:pt x="19" y="71"/>
                        <a:pt x="19" y="71"/>
                      </a:cubicBezTo>
                      <a:cubicBezTo>
                        <a:pt x="19" y="71"/>
                        <a:pt x="19" y="71"/>
                        <a:pt x="19" y="71"/>
                      </a:cubicBezTo>
                      <a:cubicBezTo>
                        <a:pt x="19" y="71"/>
                        <a:pt x="19" y="71"/>
                        <a:pt x="19" y="71"/>
                      </a:cubicBezTo>
                      <a:cubicBezTo>
                        <a:pt x="19" y="71"/>
                        <a:pt x="19" y="71"/>
                        <a:pt x="19" y="71"/>
                      </a:cubicBezTo>
                      <a:cubicBezTo>
                        <a:pt x="18" y="71"/>
                        <a:pt x="19" y="71"/>
                        <a:pt x="19" y="72"/>
                      </a:cubicBezTo>
                      <a:cubicBezTo>
                        <a:pt x="19" y="71"/>
                        <a:pt x="19" y="71"/>
                        <a:pt x="19" y="70"/>
                      </a:cubicBezTo>
                      <a:cubicBezTo>
                        <a:pt x="19" y="70"/>
                        <a:pt x="19" y="71"/>
                        <a:pt x="19" y="71"/>
                      </a:cubicBezTo>
                      <a:cubicBezTo>
                        <a:pt x="19" y="71"/>
                        <a:pt x="19" y="71"/>
                        <a:pt x="19" y="71"/>
                      </a:cubicBezTo>
                      <a:cubicBezTo>
                        <a:pt x="19" y="71"/>
                        <a:pt x="19" y="71"/>
                        <a:pt x="19" y="71"/>
                      </a:cubicBezTo>
                      <a:cubicBezTo>
                        <a:pt x="19" y="71"/>
                        <a:pt x="19" y="71"/>
                        <a:pt x="19" y="71"/>
                      </a:cubicBezTo>
                      <a:cubicBezTo>
                        <a:pt x="18" y="70"/>
                        <a:pt x="19" y="70"/>
                        <a:pt x="19" y="70"/>
                      </a:cubicBezTo>
                      <a:cubicBezTo>
                        <a:pt x="18" y="70"/>
                        <a:pt x="18" y="70"/>
                        <a:pt x="18" y="70"/>
                      </a:cubicBezTo>
                      <a:cubicBezTo>
                        <a:pt x="18" y="70"/>
                        <a:pt x="18" y="70"/>
                        <a:pt x="18" y="70"/>
                      </a:cubicBezTo>
                      <a:cubicBezTo>
                        <a:pt x="18" y="70"/>
                        <a:pt x="18" y="70"/>
                        <a:pt x="18" y="70"/>
                      </a:cubicBezTo>
                      <a:cubicBezTo>
                        <a:pt x="19" y="70"/>
                        <a:pt x="18" y="69"/>
                        <a:pt x="19" y="70"/>
                      </a:cubicBezTo>
                      <a:cubicBezTo>
                        <a:pt x="19" y="69"/>
                        <a:pt x="19" y="69"/>
                        <a:pt x="19" y="69"/>
                      </a:cubicBezTo>
                      <a:cubicBezTo>
                        <a:pt x="19" y="69"/>
                        <a:pt x="19" y="69"/>
                        <a:pt x="19" y="69"/>
                      </a:cubicBezTo>
                      <a:cubicBezTo>
                        <a:pt x="19" y="69"/>
                        <a:pt x="19" y="69"/>
                        <a:pt x="19" y="69"/>
                      </a:cubicBezTo>
                      <a:cubicBezTo>
                        <a:pt x="19" y="69"/>
                        <a:pt x="19" y="69"/>
                        <a:pt x="19" y="69"/>
                      </a:cubicBezTo>
                      <a:cubicBezTo>
                        <a:pt x="20" y="69"/>
                        <a:pt x="19" y="69"/>
                        <a:pt x="19" y="68"/>
                      </a:cubicBezTo>
                      <a:cubicBezTo>
                        <a:pt x="19" y="68"/>
                        <a:pt x="20" y="67"/>
                        <a:pt x="20" y="67"/>
                      </a:cubicBezTo>
                      <a:cubicBezTo>
                        <a:pt x="20" y="67"/>
                        <a:pt x="20" y="67"/>
                        <a:pt x="19" y="67"/>
                      </a:cubicBezTo>
                      <a:cubicBezTo>
                        <a:pt x="20" y="67"/>
                        <a:pt x="20" y="67"/>
                        <a:pt x="20" y="67"/>
                      </a:cubicBezTo>
                      <a:cubicBezTo>
                        <a:pt x="20" y="67"/>
                        <a:pt x="20" y="67"/>
                        <a:pt x="20" y="67"/>
                      </a:cubicBezTo>
                      <a:cubicBezTo>
                        <a:pt x="20" y="67"/>
                        <a:pt x="20" y="67"/>
                        <a:pt x="20" y="67"/>
                      </a:cubicBezTo>
                      <a:cubicBezTo>
                        <a:pt x="20" y="67"/>
                        <a:pt x="20" y="67"/>
                        <a:pt x="20" y="67"/>
                      </a:cubicBezTo>
                      <a:cubicBezTo>
                        <a:pt x="20" y="67"/>
                        <a:pt x="20" y="67"/>
                        <a:pt x="20" y="67"/>
                      </a:cubicBezTo>
                      <a:cubicBezTo>
                        <a:pt x="20" y="67"/>
                        <a:pt x="20" y="67"/>
                        <a:pt x="20" y="67"/>
                      </a:cubicBezTo>
                      <a:cubicBezTo>
                        <a:pt x="20" y="68"/>
                        <a:pt x="20" y="67"/>
                        <a:pt x="20" y="67"/>
                      </a:cubicBezTo>
                      <a:cubicBezTo>
                        <a:pt x="20" y="67"/>
                        <a:pt x="20" y="68"/>
                        <a:pt x="20" y="68"/>
                      </a:cubicBezTo>
                      <a:cubicBezTo>
                        <a:pt x="19" y="68"/>
                        <a:pt x="20" y="69"/>
                        <a:pt x="19" y="69"/>
                      </a:cubicBezTo>
                      <a:cubicBezTo>
                        <a:pt x="20" y="69"/>
                        <a:pt x="20" y="69"/>
                        <a:pt x="20" y="69"/>
                      </a:cubicBezTo>
                      <a:cubicBezTo>
                        <a:pt x="20" y="69"/>
                        <a:pt x="20" y="69"/>
                        <a:pt x="20" y="69"/>
                      </a:cubicBezTo>
                      <a:cubicBezTo>
                        <a:pt x="20" y="69"/>
                        <a:pt x="20" y="69"/>
                        <a:pt x="20" y="69"/>
                      </a:cubicBezTo>
                      <a:cubicBezTo>
                        <a:pt x="20" y="69"/>
                        <a:pt x="20" y="69"/>
                        <a:pt x="20" y="68"/>
                      </a:cubicBezTo>
                      <a:cubicBezTo>
                        <a:pt x="20" y="68"/>
                        <a:pt x="20" y="68"/>
                        <a:pt x="20" y="68"/>
                      </a:cubicBezTo>
                      <a:cubicBezTo>
                        <a:pt x="21" y="68"/>
                        <a:pt x="20" y="69"/>
                        <a:pt x="20" y="69"/>
                      </a:cubicBezTo>
                      <a:cubicBezTo>
                        <a:pt x="21" y="68"/>
                        <a:pt x="21" y="68"/>
                        <a:pt x="20" y="68"/>
                      </a:cubicBezTo>
                      <a:cubicBezTo>
                        <a:pt x="20" y="68"/>
                        <a:pt x="20" y="68"/>
                        <a:pt x="20" y="68"/>
                      </a:cubicBezTo>
                      <a:cubicBezTo>
                        <a:pt x="21" y="68"/>
                        <a:pt x="20" y="68"/>
                        <a:pt x="21" y="68"/>
                      </a:cubicBezTo>
                      <a:cubicBezTo>
                        <a:pt x="21" y="68"/>
                        <a:pt x="21" y="68"/>
                        <a:pt x="20" y="68"/>
                      </a:cubicBezTo>
                      <a:cubicBezTo>
                        <a:pt x="20" y="67"/>
                        <a:pt x="20" y="67"/>
                        <a:pt x="20" y="67"/>
                      </a:cubicBezTo>
                      <a:cubicBezTo>
                        <a:pt x="21" y="67"/>
                        <a:pt x="21" y="67"/>
                        <a:pt x="21" y="68"/>
                      </a:cubicBezTo>
                      <a:cubicBezTo>
                        <a:pt x="21" y="67"/>
                        <a:pt x="20" y="67"/>
                        <a:pt x="21" y="66"/>
                      </a:cubicBezTo>
                      <a:cubicBezTo>
                        <a:pt x="20" y="66"/>
                        <a:pt x="20" y="66"/>
                        <a:pt x="20" y="66"/>
                      </a:cubicBezTo>
                      <a:cubicBezTo>
                        <a:pt x="20" y="66"/>
                        <a:pt x="20" y="66"/>
                        <a:pt x="20" y="66"/>
                      </a:cubicBezTo>
                      <a:cubicBezTo>
                        <a:pt x="20" y="66"/>
                        <a:pt x="20" y="66"/>
                        <a:pt x="20" y="66"/>
                      </a:cubicBezTo>
                      <a:cubicBezTo>
                        <a:pt x="20" y="66"/>
                        <a:pt x="20" y="66"/>
                        <a:pt x="20" y="66"/>
                      </a:cubicBezTo>
                      <a:cubicBezTo>
                        <a:pt x="20" y="66"/>
                        <a:pt x="19" y="66"/>
                        <a:pt x="19" y="66"/>
                      </a:cubicBezTo>
                      <a:cubicBezTo>
                        <a:pt x="19" y="66"/>
                        <a:pt x="19" y="66"/>
                        <a:pt x="19" y="66"/>
                      </a:cubicBezTo>
                      <a:cubicBezTo>
                        <a:pt x="19" y="66"/>
                        <a:pt x="19" y="66"/>
                        <a:pt x="19" y="66"/>
                      </a:cubicBezTo>
                      <a:cubicBezTo>
                        <a:pt x="19" y="66"/>
                        <a:pt x="19" y="67"/>
                        <a:pt x="19" y="66"/>
                      </a:cubicBezTo>
                      <a:cubicBezTo>
                        <a:pt x="19" y="66"/>
                        <a:pt x="19" y="66"/>
                        <a:pt x="19" y="66"/>
                      </a:cubicBezTo>
                      <a:cubicBezTo>
                        <a:pt x="18" y="66"/>
                        <a:pt x="18" y="66"/>
                        <a:pt x="18" y="67"/>
                      </a:cubicBezTo>
                      <a:cubicBezTo>
                        <a:pt x="18" y="67"/>
                        <a:pt x="18" y="67"/>
                        <a:pt x="18" y="67"/>
                      </a:cubicBezTo>
                      <a:cubicBezTo>
                        <a:pt x="18" y="67"/>
                        <a:pt x="18" y="67"/>
                        <a:pt x="18" y="67"/>
                      </a:cubicBezTo>
                      <a:cubicBezTo>
                        <a:pt x="18" y="67"/>
                        <a:pt x="18" y="67"/>
                        <a:pt x="18" y="67"/>
                      </a:cubicBezTo>
                      <a:cubicBezTo>
                        <a:pt x="18" y="67"/>
                        <a:pt x="18" y="67"/>
                        <a:pt x="18" y="67"/>
                      </a:cubicBezTo>
                      <a:cubicBezTo>
                        <a:pt x="18" y="67"/>
                        <a:pt x="18" y="67"/>
                        <a:pt x="19" y="67"/>
                      </a:cubicBezTo>
                      <a:cubicBezTo>
                        <a:pt x="19" y="67"/>
                        <a:pt x="19" y="67"/>
                        <a:pt x="19" y="68"/>
                      </a:cubicBezTo>
                      <a:cubicBezTo>
                        <a:pt x="19" y="68"/>
                        <a:pt x="19" y="67"/>
                        <a:pt x="19" y="67"/>
                      </a:cubicBezTo>
                      <a:cubicBezTo>
                        <a:pt x="18" y="68"/>
                        <a:pt x="19" y="68"/>
                        <a:pt x="19" y="68"/>
                      </a:cubicBezTo>
                      <a:cubicBezTo>
                        <a:pt x="19" y="68"/>
                        <a:pt x="19" y="68"/>
                        <a:pt x="18" y="68"/>
                      </a:cubicBezTo>
                      <a:cubicBezTo>
                        <a:pt x="18" y="68"/>
                        <a:pt x="18" y="68"/>
                        <a:pt x="18" y="68"/>
                      </a:cubicBezTo>
                      <a:cubicBezTo>
                        <a:pt x="18" y="68"/>
                        <a:pt x="18" y="68"/>
                        <a:pt x="18" y="68"/>
                      </a:cubicBezTo>
                      <a:cubicBezTo>
                        <a:pt x="18" y="68"/>
                        <a:pt x="18" y="68"/>
                        <a:pt x="18" y="68"/>
                      </a:cubicBezTo>
                      <a:cubicBezTo>
                        <a:pt x="18" y="68"/>
                        <a:pt x="18" y="68"/>
                        <a:pt x="18" y="68"/>
                      </a:cubicBezTo>
                      <a:cubicBezTo>
                        <a:pt x="18" y="68"/>
                        <a:pt x="18" y="68"/>
                        <a:pt x="18" y="68"/>
                      </a:cubicBezTo>
                      <a:cubicBezTo>
                        <a:pt x="18" y="68"/>
                        <a:pt x="18" y="68"/>
                        <a:pt x="17" y="68"/>
                      </a:cubicBezTo>
                      <a:cubicBezTo>
                        <a:pt x="17" y="68"/>
                        <a:pt x="17" y="68"/>
                        <a:pt x="17" y="69"/>
                      </a:cubicBezTo>
                      <a:cubicBezTo>
                        <a:pt x="17" y="68"/>
                        <a:pt x="17" y="68"/>
                        <a:pt x="17" y="68"/>
                      </a:cubicBezTo>
                      <a:cubicBezTo>
                        <a:pt x="17" y="69"/>
                        <a:pt x="17" y="69"/>
                        <a:pt x="17" y="69"/>
                      </a:cubicBezTo>
                      <a:cubicBezTo>
                        <a:pt x="17" y="69"/>
                        <a:pt x="17" y="68"/>
                        <a:pt x="17" y="68"/>
                      </a:cubicBezTo>
                      <a:cubicBezTo>
                        <a:pt x="17" y="68"/>
                        <a:pt x="17" y="68"/>
                        <a:pt x="17" y="68"/>
                      </a:cubicBezTo>
                      <a:cubicBezTo>
                        <a:pt x="17" y="68"/>
                        <a:pt x="17" y="68"/>
                        <a:pt x="17" y="68"/>
                      </a:cubicBezTo>
                      <a:cubicBezTo>
                        <a:pt x="17" y="68"/>
                        <a:pt x="17" y="68"/>
                        <a:pt x="17" y="68"/>
                      </a:cubicBezTo>
                      <a:cubicBezTo>
                        <a:pt x="17" y="68"/>
                        <a:pt x="16" y="68"/>
                        <a:pt x="16" y="68"/>
                      </a:cubicBezTo>
                      <a:cubicBezTo>
                        <a:pt x="16" y="69"/>
                        <a:pt x="16" y="68"/>
                        <a:pt x="17" y="68"/>
                      </a:cubicBezTo>
                      <a:cubicBezTo>
                        <a:pt x="17" y="69"/>
                        <a:pt x="16" y="69"/>
                        <a:pt x="17" y="69"/>
                      </a:cubicBezTo>
                      <a:cubicBezTo>
                        <a:pt x="17" y="69"/>
                        <a:pt x="17" y="69"/>
                        <a:pt x="17" y="69"/>
                      </a:cubicBezTo>
                      <a:cubicBezTo>
                        <a:pt x="17" y="69"/>
                        <a:pt x="17" y="69"/>
                        <a:pt x="17" y="69"/>
                      </a:cubicBezTo>
                      <a:cubicBezTo>
                        <a:pt x="17" y="69"/>
                        <a:pt x="17" y="69"/>
                        <a:pt x="17" y="69"/>
                      </a:cubicBezTo>
                      <a:cubicBezTo>
                        <a:pt x="17" y="69"/>
                        <a:pt x="17" y="69"/>
                        <a:pt x="17" y="69"/>
                      </a:cubicBezTo>
                      <a:cubicBezTo>
                        <a:pt x="16" y="69"/>
                        <a:pt x="16" y="69"/>
                        <a:pt x="17" y="70"/>
                      </a:cubicBezTo>
                      <a:cubicBezTo>
                        <a:pt x="16" y="70"/>
                        <a:pt x="16" y="70"/>
                        <a:pt x="16" y="71"/>
                      </a:cubicBezTo>
                      <a:cubicBezTo>
                        <a:pt x="17" y="71"/>
                        <a:pt x="16" y="71"/>
                        <a:pt x="16" y="71"/>
                      </a:cubicBezTo>
                      <a:cubicBezTo>
                        <a:pt x="16" y="71"/>
                        <a:pt x="16" y="71"/>
                        <a:pt x="16" y="71"/>
                      </a:cubicBezTo>
                      <a:cubicBezTo>
                        <a:pt x="16" y="71"/>
                        <a:pt x="16" y="71"/>
                        <a:pt x="16" y="71"/>
                      </a:cubicBezTo>
                      <a:cubicBezTo>
                        <a:pt x="16" y="71"/>
                        <a:pt x="16" y="71"/>
                        <a:pt x="16" y="70"/>
                      </a:cubicBezTo>
                      <a:cubicBezTo>
                        <a:pt x="16" y="70"/>
                        <a:pt x="16" y="70"/>
                        <a:pt x="16" y="70"/>
                      </a:cubicBezTo>
                      <a:cubicBezTo>
                        <a:pt x="16" y="70"/>
                        <a:pt x="16" y="70"/>
                        <a:pt x="16" y="70"/>
                      </a:cubicBezTo>
                      <a:cubicBezTo>
                        <a:pt x="16" y="70"/>
                        <a:pt x="16" y="70"/>
                        <a:pt x="16" y="70"/>
                      </a:cubicBezTo>
                      <a:cubicBezTo>
                        <a:pt x="16" y="70"/>
                        <a:pt x="16" y="70"/>
                        <a:pt x="16" y="70"/>
                      </a:cubicBezTo>
                      <a:cubicBezTo>
                        <a:pt x="16" y="70"/>
                        <a:pt x="16" y="70"/>
                        <a:pt x="16" y="70"/>
                      </a:cubicBezTo>
                      <a:cubicBezTo>
                        <a:pt x="16" y="70"/>
                        <a:pt x="16" y="70"/>
                        <a:pt x="16" y="70"/>
                      </a:cubicBezTo>
                      <a:cubicBezTo>
                        <a:pt x="16" y="70"/>
                        <a:pt x="16" y="70"/>
                        <a:pt x="16" y="70"/>
                      </a:cubicBezTo>
                      <a:cubicBezTo>
                        <a:pt x="16" y="70"/>
                        <a:pt x="16" y="70"/>
                        <a:pt x="16" y="70"/>
                      </a:cubicBezTo>
                      <a:cubicBezTo>
                        <a:pt x="16" y="69"/>
                        <a:pt x="16" y="70"/>
                        <a:pt x="16" y="70"/>
                      </a:cubicBezTo>
                      <a:cubicBezTo>
                        <a:pt x="16" y="70"/>
                        <a:pt x="16" y="69"/>
                        <a:pt x="16" y="69"/>
                      </a:cubicBezTo>
                      <a:cubicBezTo>
                        <a:pt x="16" y="69"/>
                        <a:pt x="16" y="69"/>
                        <a:pt x="16" y="69"/>
                      </a:cubicBezTo>
                      <a:cubicBezTo>
                        <a:pt x="16" y="69"/>
                        <a:pt x="16" y="69"/>
                        <a:pt x="15" y="69"/>
                      </a:cubicBezTo>
                      <a:cubicBezTo>
                        <a:pt x="15" y="69"/>
                        <a:pt x="16" y="69"/>
                        <a:pt x="16" y="69"/>
                      </a:cubicBezTo>
                      <a:cubicBezTo>
                        <a:pt x="16" y="69"/>
                        <a:pt x="16" y="69"/>
                        <a:pt x="16" y="69"/>
                      </a:cubicBezTo>
                      <a:cubicBezTo>
                        <a:pt x="15" y="69"/>
                        <a:pt x="16" y="69"/>
                        <a:pt x="16" y="69"/>
                      </a:cubicBezTo>
                      <a:cubicBezTo>
                        <a:pt x="15" y="69"/>
                        <a:pt x="15" y="69"/>
                        <a:pt x="15" y="69"/>
                      </a:cubicBezTo>
                      <a:cubicBezTo>
                        <a:pt x="15" y="69"/>
                        <a:pt x="15" y="69"/>
                        <a:pt x="15" y="70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70"/>
                        <a:pt x="15" y="70"/>
                        <a:pt x="14" y="70"/>
                      </a:cubicBez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3" y="70"/>
                        <a:pt x="14" y="69"/>
                        <a:pt x="14" y="69"/>
                      </a:cubicBezTo>
                      <a:cubicBezTo>
                        <a:pt x="14" y="69"/>
                        <a:pt x="14" y="69"/>
                        <a:pt x="14" y="69"/>
                      </a:cubicBezTo>
                      <a:cubicBezTo>
                        <a:pt x="14" y="69"/>
                        <a:pt x="14" y="68"/>
                        <a:pt x="14" y="68"/>
                      </a:cubicBezTo>
                      <a:cubicBezTo>
                        <a:pt x="14" y="68"/>
                        <a:pt x="14" y="68"/>
                        <a:pt x="14" y="68"/>
                      </a:cubicBezTo>
                      <a:cubicBezTo>
                        <a:pt x="14" y="68"/>
                        <a:pt x="14" y="68"/>
                        <a:pt x="14" y="68"/>
                      </a:cubicBezTo>
                      <a:cubicBezTo>
                        <a:pt x="14" y="68"/>
                        <a:pt x="14" y="68"/>
                        <a:pt x="14" y="68"/>
                      </a:cubicBezTo>
                      <a:cubicBezTo>
                        <a:pt x="15" y="68"/>
                        <a:pt x="15" y="68"/>
                        <a:pt x="15" y="68"/>
                      </a:cubicBezTo>
                      <a:cubicBezTo>
                        <a:pt x="15" y="68"/>
                        <a:pt x="15" y="68"/>
                        <a:pt x="15" y="68"/>
                      </a:cubicBezTo>
                      <a:cubicBezTo>
                        <a:pt x="15" y="68"/>
                        <a:pt x="15" y="68"/>
                        <a:pt x="15" y="68"/>
                      </a:cubicBezTo>
                      <a:cubicBezTo>
                        <a:pt x="15" y="67"/>
                        <a:pt x="15" y="67"/>
                        <a:pt x="15" y="67"/>
                      </a:cubicBezTo>
                      <a:cubicBezTo>
                        <a:pt x="15" y="67"/>
                        <a:pt x="16" y="67"/>
                        <a:pt x="15" y="67"/>
                      </a:cubicBezTo>
                      <a:cubicBezTo>
                        <a:pt x="15" y="67"/>
                        <a:pt x="15" y="67"/>
                        <a:pt x="15" y="67"/>
                      </a:cubicBezTo>
                      <a:cubicBezTo>
                        <a:pt x="15" y="67"/>
                        <a:pt x="15" y="67"/>
                        <a:pt x="15" y="67"/>
                      </a:cubicBezTo>
                      <a:cubicBezTo>
                        <a:pt x="15" y="67"/>
                        <a:pt x="15" y="67"/>
                        <a:pt x="15" y="66"/>
                      </a:cubicBezTo>
                      <a:cubicBezTo>
                        <a:pt x="15" y="66"/>
                        <a:pt x="15" y="67"/>
                        <a:pt x="15" y="67"/>
                      </a:cubicBezTo>
                      <a:cubicBezTo>
                        <a:pt x="15" y="67"/>
                        <a:pt x="15" y="67"/>
                        <a:pt x="15" y="67"/>
                      </a:cubicBezTo>
                      <a:cubicBezTo>
                        <a:pt x="15" y="66"/>
                        <a:pt x="15" y="66"/>
                        <a:pt x="15" y="66"/>
                      </a:cubicBezTo>
                      <a:cubicBezTo>
                        <a:pt x="16" y="66"/>
                        <a:pt x="15" y="67"/>
                        <a:pt x="16" y="67"/>
                      </a:cubicBezTo>
                      <a:cubicBezTo>
                        <a:pt x="15" y="67"/>
                        <a:pt x="16" y="67"/>
                        <a:pt x="16" y="67"/>
                      </a:cubicBezTo>
                      <a:cubicBezTo>
                        <a:pt x="16" y="67"/>
                        <a:pt x="16" y="68"/>
                        <a:pt x="16" y="68"/>
                      </a:cubicBezTo>
                      <a:cubicBezTo>
                        <a:pt x="16" y="68"/>
                        <a:pt x="16" y="67"/>
                        <a:pt x="16" y="67"/>
                      </a:cubicBezTo>
                      <a:cubicBezTo>
                        <a:pt x="16" y="68"/>
                        <a:pt x="16" y="68"/>
                        <a:pt x="16" y="68"/>
                      </a:cubicBezTo>
                      <a:cubicBezTo>
                        <a:pt x="16" y="68"/>
                        <a:pt x="16" y="68"/>
                        <a:pt x="16" y="68"/>
                      </a:cubicBezTo>
                      <a:cubicBezTo>
                        <a:pt x="16" y="68"/>
                        <a:pt x="16" y="68"/>
                        <a:pt x="17" y="68"/>
                      </a:cubicBezTo>
                      <a:cubicBezTo>
                        <a:pt x="17" y="68"/>
                        <a:pt x="17" y="68"/>
                        <a:pt x="17" y="68"/>
                      </a:cubicBezTo>
                      <a:cubicBezTo>
                        <a:pt x="17" y="68"/>
                        <a:pt x="17" y="68"/>
                        <a:pt x="17" y="68"/>
                      </a:cubicBezTo>
                      <a:cubicBezTo>
                        <a:pt x="17" y="68"/>
                        <a:pt x="17" y="68"/>
                        <a:pt x="17" y="68"/>
                      </a:cubicBezTo>
                      <a:cubicBezTo>
                        <a:pt x="17" y="67"/>
                        <a:pt x="16" y="67"/>
                        <a:pt x="16" y="67"/>
                      </a:cubicBezTo>
                      <a:cubicBezTo>
                        <a:pt x="16" y="67"/>
                        <a:pt x="17" y="67"/>
                        <a:pt x="17" y="67"/>
                      </a:cubicBezTo>
                      <a:cubicBezTo>
                        <a:pt x="17" y="67"/>
                        <a:pt x="17" y="67"/>
                        <a:pt x="17" y="67"/>
                      </a:cubicBezTo>
                      <a:cubicBezTo>
                        <a:pt x="17" y="67"/>
                        <a:pt x="17" y="67"/>
                        <a:pt x="17" y="67"/>
                      </a:cubicBezTo>
                      <a:cubicBezTo>
                        <a:pt x="17" y="67"/>
                        <a:pt x="17" y="67"/>
                        <a:pt x="16" y="67"/>
                      </a:cubicBezTo>
                      <a:cubicBezTo>
                        <a:pt x="16" y="67"/>
                        <a:pt x="16" y="67"/>
                        <a:pt x="16" y="67"/>
                      </a:cubicBezTo>
                      <a:cubicBezTo>
                        <a:pt x="16" y="67"/>
                        <a:pt x="16" y="67"/>
                        <a:pt x="16" y="67"/>
                      </a:cubicBezTo>
                      <a:cubicBezTo>
                        <a:pt x="16" y="67"/>
                        <a:pt x="16" y="67"/>
                        <a:pt x="16" y="66"/>
                      </a:cubicBezTo>
                      <a:cubicBezTo>
                        <a:pt x="16" y="66"/>
                        <a:pt x="16" y="67"/>
                        <a:pt x="16" y="67"/>
                      </a:cubicBezTo>
                      <a:cubicBezTo>
                        <a:pt x="17" y="67"/>
                        <a:pt x="16" y="66"/>
                        <a:pt x="16" y="66"/>
                      </a:cubicBezTo>
                      <a:cubicBezTo>
                        <a:pt x="16" y="66"/>
                        <a:pt x="16" y="66"/>
                        <a:pt x="16" y="66"/>
                      </a:cubicBezTo>
                      <a:cubicBezTo>
                        <a:pt x="16" y="66"/>
                        <a:pt x="16" y="66"/>
                        <a:pt x="16" y="65"/>
                      </a:cubicBezTo>
                      <a:cubicBezTo>
                        <a:pt x="16" y="65"/>
                        <a:pt x="16" y="65"/>
                        <a:pt x="17" y="64"/>
                      </a:cubicBezTo>
                      <a:cubicBezTo>
                        <a:pt x="17" y="65"/>
                        <a:pt x="16" y="65"/>
                        <a:pt x="17" y="65"/>
                      </a:cubicBezTo>
                      <a:cubicBezTo>
                        <a:pt x="17" y="65"/>
                        <a:pt x="17" y="65"/>
                        <a:pt x="17" y="65"/>
                      </a:cubicBezTo>
                      <a:cubicBezTo>
                        <a:pt x="17" y="65"/>
                        <a:pt x="17" y="65"/>
                        <a:pt x="17" y="65"/>
                      </a:cubicBezTo>
                      <a:cubicBezTo>
                        <a:pt x="17" y="65"/>
                        <a:pt x="17" y="65"/>
                        <a:pt x="17" y="65"/>
                      </a:cubicBezTo>
                      <a:cubicBezTo>
                        <a:pt x="17" y="65"/>
                        <a:pt x="17" y="65"/>
                        <a:pt x="17" y="65"/>
                      </a:cubicBezTo>
                      <a:cubicBezTo>
                        <a:pt x="17" y="65"/>
                        <a:pt x="17" y="65"/>
                        <a:pt x="17" y="65"/>
                      </a:cubicBezTo>
                      <a:cubicBezTo>
                        <a:pt x="17" y="65"/>
                        <a:pt x="17" y="65"/>
                        <a:pt x="17" y="65"/>
                      </a:cubicBezTo>
                      <a:cubicBezTo>
                        <a:pt x="17" y="65"/>
                        <a:pt x="17" y="65"/>
                        <a:pt x="16" y="65"/>
                      </a:cubicBezTo>
                      <a:cubicBezTo>
                        <a:pt x="16" y="65"/>
                        <a:pt x="17" y="66"/>
                        <a:pt x="16" y="66"/>
                      </a:cubicBezTo>
                      <a:cubicBezTo>
                        <a:pt x="16" y="66"/>
                        <a:pt x="17" y="66"/>
                        <a:pt x="17" y="67"/>
                      </a:cubicBezTo>
                      <a:cubicBezTo>
                        <a:pt x="17" y="67"/>
                        <a:pt x="17" y="66"/>
                        <a:pt x="17" y="66"/>
                      </a:cubicBezTo>
                      <a:cubicBezTo>
                        <a:pt x="17" y="66"/>
                        <a:pt x="17" y="66"/>
                        <a:pt x="17" y="66"/>
                      </a:cubicBezTo>
                      <a:cubicBezTo>
                        <a:pt x="17" y="66"/>
                        <a:pt x="17" y="66"/>
                        <a:pt x="17" y="66"/>
                      </a:cubicBezTo>
                      <a:cubicBezTo>
                        <a:pt x="17" y="66"/>
                        <a:pt x="17" y="66"/>
                        <a:pt x="17" y="66"/>
                      </a:cubicBezTo>
                      <a:cubicBezTo>
                        <a:pt x="17" y="66"/>
                        <a:pt x="17" y="66"/>
                        <a:pt x="18" y="66"/>
                      </a:cubicBezTo>
                      <a:cubicBezTo>
                        <a:pt x="18" y="66"/>
                        <a:pt x="18" y="66"/>
                        <a:pt x="18" y="65"/>
                      </a:cubicBezTo>
                      <a:cubicBezTo>
                        <a:pt x="17" y="65"/>
                        <a:pt x="17" y="66"/>
                        <a:pt x="17" y="65"/>
                      </a:cubicBezTo>
                      <a:cubicBezTo>
                        <a:pt x="17" y="65"/>
                        <a:pt x="17" y="65"/>
                        <a:pt x="17" y="65"/>
                      </a:cubicBezTo>
                      <a:cubicBezTo>
                        <a:pt x="18" y="65"/>
                        <a:pt x="18" y="65"/>
                        <a:pt x="18" y="65"/>
                      </a:cubicBezTo>
                      <a:cubicBezTo>
                        <a:pt x="18" y="65"/>
                        <a:pt x="18" y="65"/>
                        <a:pt x="18" y="65"/>
                      </a:cubicBezTo>
                      <a:cubicBezTo>
                        <a:pt x="18" y="65"/>
                        <a:pt x="18" y="65"/>
                        <a:pt x="18" y="65"/>
                      </a:cubicBezTo>
                      <a:cubicBezTo>
                        <a:pt x="18" y="65"/>
                        <a:pt x="18" y="65"/>
                        <a:pt x="18" y="65"/>
                      </a:cubicBezTo>
                      <a:cubicBezTo>
                        <a:pt x="18" y="65"/>
                        <a:pt x="18" y="65"/>
                        <a:pt x="18" y="65"/>
                      </a:cubicBezTo>
                      <a:cubicBezTo>
                        <a:pt x="18" y="65"/>
                        <a:pt x="18" y="65"/>
                        <a:pt x="18" y="64"/>
                      </a:cubicBezTo>
                      <a:cubicBezTo>
                        <a:pt x="19" y="65"/>
                        <a:pt x="18" y="65"/>
                        <a:pt x="18" y="66"/>
                      </a:cubicBezTo>
                      <a:cubicBezTo>
                        <a:pt x="18" y="66"/>
                        <a:pt x="18" y="66"/>
                        <a:pt x="18" y="66"/>
                      </a:cubicBezTo>
                      <a:cubicBezTo>
                        <a:pt x="18" y="66"/>
                        <a:pt x="18" y="66"/>
                        <a:pt x="18" y="66"/>
                      </a:cubicBezTo>
                      <a:cubicBezTo>
                        <a:pt x="18" y="66"/>
                        <a:pt x="18" y="66"/>
                        <a:pt x="18" y="66"/>
                      </a:cubicBezTo>
                      <a:cubicBezTo>
                        <a:pt x="18" y="66"/>
                        <a:pt x="18" y="66"/>
                        <a:pt x="18" y="66"/>
                      </a:cubicBezTo>
                      <a:cubicBezTo>
                        <a:pt x="19" y="66"/>
                        <a:pt x="18" y="65"/>
                        <a:pt x="18" y="65"/>
                      </a:cubicBezTo>
                      <a:cubicBezTo>
                        <a:pt x="18" y="65"/>
                        <a:pt x="19" y="65"/>
                        <a:pt x="19" y="65"/>
                      </a:cubicBezTo>
                      <a:cubicBezTo>
                        <a:pt x="19" y="65"/>
                        <a:pt x="19" y="65"/>
                        <a:pt x="19" y="65"/>
                      </a:cubicBezTo>
                      <a:cubicBezTo>
                        <a:pt x="19" y="65"/>
                        <a:pt x="19" y="65"/>
                        <a:pt x="19" y="65"/>
                      </a:cubicBezTo>
                      <a:cubicBezTo>
                        <a:pt x="19" y="65"/>
                        <a:pt x="19" y="65"/>
                        <a:pt x="19" y="65"/>
                      </a:cubicBezTo>
                      <a:cubicBezTo>
                        <a:pt x="19" y="64"/>
                        <a:pt x="19" y="64"/>
                        <a:pt x="19" y="64"/>
                      </a:cubicBezTo>
                      <a:cubicBezTo>
                        <a:pt x="19" y="64"/>
                        <a:pt x="19" y="64"/>
                        <a:pt x="19" y="64"/>
                      </a:cubicBezTo>
                      <a:cubicBezTo>
                        <a:pt x="20" y="64"/>
                        <a:pt x="19" y="64"/>
                        <a:pt x="19" y="64"/>
                      </a:cubicBezTo>
                      <a:cubicBezTo>
                        <a:pt x="19" y="64"/>
                        <a:pt x="19" y="64"/>
                        <a:pt x="20" y="64"/>
                      </a:cubicBezTo>
                      <a:cubicBezTo>
                        <a:pt x="20" y="64"/>
                        <a:pt x="20" y="64"/>
                        <a:pt x="20" y="64"/>
                      </a:cubicBezTo>
                      <a:cubicBezTo>
                        <a:pt x="20" y="64"/>
                        <a:pt x="20" y="64"/>
                        <a:pt x="20" y="64"/>
                      </a:cubicBezTo>
                      <a:cubicBezTo>
                        <a:pt x="20" y="64"/>
                        <a:pt x="20" y="64"/>
                        <a:pt x="20" y="63"/>
                      </a:cubicBezTo>
                      <a:cubicBezTo>
                        <a:pt x="20" y="63"/>
                        <a:pt x="20" y="63"/>
                        <a:pt x="20" y="63"/>
                      </a:cubicBezTo>
                      <a:cubicBezTo>
                        <a:pt x="19" y="63"/>
                        <a:pt x="20" y="63"/>
                        <a:pt x="20" y="63"/>
                      </a:cubicBezTo>
                      <a:cubicBezTo>
                        <a:pt x="20" y="63"/>
                        <a:pt x="20" y="63"/>
                        <a:pt x="20" y="63"/>
                      </a:cubicBezTo>
                      <a:cubicBezTo>
                        <a:pt x="20" y="63"/>
                        <a:pt x="20" y="63"/>
                        <a:pt x="20" y="63"/>
                      </a:cubicBezTo>
                      <a:cubicBezTo>
                        <a:pt x="20" y="63"/>
                        <a:pt x="20" y="63"/>
                        <a:pt x="20" y="63"/>
                      </a:cubicBezTo>
                      <a:cubicBezTo>
                        <a:pt x="20" y="63"/>
                        <a:pt x="20" y="64"/>
                        <a:pt x="20" y="64"/>
                      </a:cubicBezTo>
                      <a:cubicBezTo>
                        <a:pt x="20" y="64"/>
                        <a:pt x="20" y="64"/>
                        <a:pt x="21" y="64"/>
                      </a:cubicBezTo>
                      <a:cubicBezTo>
                        <a:pt x="21" y="64"/>
                        <a:pt x="21" y="64"/>
                        <a:pt x="21" y="64"/>
                      </a:cubicBezTo>
                      <a:cubicBezTo>
                        <a:pt x="21" y="64"/>
                        <a:pt x="21" y="64"/>
                        <a:pt x="21" y="64"/>
                      </a:cubicBezTo>
                      <a:cubicBezTo>
                        <a:pt x="21" y="64"/>
                        <a:pt x="21" y="64"/>
                        <a:pt x="21" y="64"/>
                      </a:cubicBezTo>
                      <a:cubicBezTo>
                        <a:pt x="20" y="64"/>
                        <a:pt x="21" y="65"/>
                        <a:pt x="21" y="65"/>
                      </a:cubicBezTo>
                      <a:cubicBezTo>
                        <a:pt x="21" y="65"/>
                        <a:pt x="21" y="64"/>
                        <a:pt x="21" y="65"/>
                      </a:cubicBezTo>
                      <a:cubicBezTo>
                        <a:pt x="21" y="64"/>
                        <a:pt x="22" y="64"/>
                        <a:pt x="22" y="64"/>
                      </a:cubicBezTo>
                      <a:cubicBezTo>
                        <a:pt x="21" y="64"/>
                        <a:pt x="21" y="64"/>
                        <a:pt x="21" y="64"/>
                      </a:cubicBezTo>
                      <a:cubicBezTo>
                        <a:pt x="21" y="64"/>
                        <a:pt x="21" y="64"/>
                        <a:pt x="21" y="64"/>
                      </a:cubicBezTo>
                      <a:cubicBezTo>
                        <a:pt x="21" y="64"/>
                        <a:pt x="21" y="64"/>
                        <a:pt x="21" y="64"/>
                      </a:cubicBezTo>
                      <a:cubicBezTo>
                        <a:pt x="21" y="64"/>
                        <a:pt x="21" y="64"/>
                        <a:pt x="21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4"/>
                        <a:pt x="22" y="64"/>
                        <a:pt x="22" y="63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4"/>
                        <a:pt x="23" y="64"/>
                        <a:pt x="23" y="64"/>
                      </a:cubicBezTo>
                      <a:cubicBezTo>
                        <a:pt x="22" y="64"/>
                        <a:pt x="22" y="63"/>
                        <a:pt x="22" y="63"/>
                      </a:cubicBezTo>
                      <a:cubicBezTo>
                        <a:pt x="21" y="63"/>
                        <a:pt x="22" y="63"/>
                        <a:pt x="22" y="63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3" y="63"/>
                        <a:pt x="23" y="63"/>
                        <a:pt x="23" y="63"/>
                      </a:cubicBezTo>
                      <a:cubicBezTo>
                        <a:pt x="23" y="63"/>
                        <a:pt x="23" y="63"/>
                        <a:pt x="23" y="63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2" y="63"/>
                        <a:pt x="23" y="63"/>
                        <a:pt x="23" y="63"/>
                      </a:cubicBezTo>
                      <a:cubicBezTo>
                        <a:pt x="23" y="63"/>
                        <a:pt x="23" y="63"/>
                        <a:pt x="23" y="63"/>
                      </a:cubicBezTo>
                      <a:cubicBezTo>
                        <a:pt x="23" y="63"/>
                        <a:pt x="23" y="63"/>
                        <a:pt x="22" y="63"/>
                      </a:cubicBezTo>
                      <a:cubicBezTo>
                        <a:pt x="22" y="62"/>
                        <a:pt x="23" y="62"/>
                        <a:pt x="23" y="62"/>
                      </a:cubicBezTo>
                      <a:cubicBezTo>
                        <a:pt x="23" y="62"/>
                        <a:pt x="22" y="62"/>
                        <a:pt x="22" y="62"/>
                      </a:cubicBezTo>
                      <a:cubicBezTo>
                        <a:pt x="22" y="62"/>
                        <a:pt x="22" y="62"/>
                        <a:pt x="23" y="62"/>
                      </a:cubicBezTo>
                      <a:cubicBezTo>
                        <a:pt x="23" y="62"/>
                        <a:pt x="23" y="62"/>
                        <a:pt x="23" y="62"/>
                      </a:cubicBezTo>
                      <a:cubicBezTo>
                        <a:pt x="23" y="62"/>
                        <a:pt x="23" y="62"/>
                        <a:pt x="23" y="62"/>
                      </a:cubicBezTo>
                      <a:cubicBezTo>
                        <a:pt x="23" y="62"/>
                        <a:pt x="23" y="62"/>
                        <a:pt x="23" y="62"/>
                      </a:cubicBezTo>
                      <a:cubicBezTo>
                        <a:pt x="23" y="62"/>
                        <a:pt x="23" y="62"/>
                        <a:pt x="23" y="62"/>
                      </a:cubicBezTo>
                      <a:cubicBezTo>
                        <a:pt x="22" y="62"/>
                        <a:pt x="23" y="62"/>
                        <a:pt x="23" y="62"/>
                      </a:cubicBezTo>
                      <a:cubicBezTo>
                        <a:pt x="22" y="62"/>
                        <a:pt x="22" y="62"/>
                        <a:pt x="22" y="62"/>
                      </a:cubicBezTo>
                      <a:cubicBezTo>
                        <a:pt x="22" y="61"/>
                        <a:pt x="22" y="61"/>
                        <a:pt x="22" y="61"/>
                      </a:cubicBezTo>
                      <a:cubicBezTo>
                        <a:pt x="22" y="61"/>
                        <a:pt x="22" y="61"/>
                        <a:pt x="23" y="61"/>
                      </a:cubicBezTo>
                      <a:cubicBezTo>
                        <a:pt x="22" y="61"/>
                        <a:pt x="22" y="61"/>
                        <a:pt x="22" y="61"/>
                      </a:cubicBezTo>
                      <a:cubicBezTo>
                        <a:pt x="22" y="61"/>
                        <a:pt x="22" y="61"/>
                        <a:pt x="22" y="61"/>
                      </a:cubicBezTo>
                      <a:cubicBezTo>
                        <a:pt x="22" y="61"/>
                        <a:pt x="22" y="61"/>
                        <a:pt x="22" y="61"/>
                      </a:cubicBezTo>
                      <a:cubicBezTo>
                        <a:pt x="22" y="61"/>
                        <a:pt x="22" y="61"/>
                        <a:pt x="22" y="61"/>
                      </a:cubicBezTo>
                      <a:cubicBezTo>
                        <a:pt x="22" y="60"/>
                        <a:pt x="23" y="60"/>
                        <a:pt x="22" y="60"/>
                      </a:cubicBezTo>
                      <a:cubicBezTo>
                        <a:pt x="23" y="60"/>
                        <a:pt x="23" y="60"/>
                        <a:pt x="23" y="60"/>
                      </a:cubicBezTo>
                      <a:cubicBezTo>
                        <a:pt x="23" y="60"/>
                        <a:pt x="23" y="60"/>
                        <a:pt x="23" y="60"/>
                      </a:cubicBezTo>
                      <a:cubicBezTo>
                        <a:pt x="23" y="60"/>
                        <a:pt x="23" y="60"/>
                        <a:pt x="23" y="60"/>
                      </a:cubicBezTo>
                      <a:cubicBezTo>
                        <a:pt x="23" y="60"/>
                        <a:pt x="22" y="60"/>
                        <a:pt x="22" y="60"/>
                      </a:cubicBezTo>
                      <a:cubicBezTo>
                        <a:pt x="22" y="60"/>
                        <a:pt x="23" y="60"/>
                        <a:pt x="23" y="60"/>
                      </a:cubicBezTo>
                      <a:cubicBezTo>
                        <a:pt x="23" y="61"/>
                        <a:pt x="23" y="61"/>
                        <a:pt x="23" y="61"/>
                      </a:cubicBezTo>
                      <a:cubicBezTo>
                        <a:pt x="23" y="61"/>
                        <a:pt x="23" y="61"/>
                        <a:pt x="23" y="62"/>
                      </a:cubicBezTo>
                      <a:cubicBezTo>
                        <a:pt x="23" y="62"/>
                        <a:pt x="23" y="61"/>
                        <a:pt x="23" y="61"/>
                      </a:cubicBezTo>
                      <a:cubicBezTo>
                        <a:pt x="23" y="61"/>
                        <a:pt x="23" y="61"/>
                        <a:pt x="23" y="61"/>
                      </a:cubicBezTo>
                      <a:cubicBezTo>
                        <a:pt x="23" y="61"/>
                        <a:pt x="23" y="61"/>
                        <a:pt x="23" y="61"/>
                      </a:cubicBezTo>
                      <a:cubicBezTo>
                        <a:pt x="24" y="61"/>
                        <a:pt x="24" y="61"/>
                        <a:pt x="24" y="61"/>
                      </a:cubicBezTo>
                      <a:cubicBezTo>
                        <a:pt x="24" y="61"/>
                        <a:pt x="24" y="61"/>
                        <a:pt x="24" y="61"/>
                      </a:cubicBezTo>
                      <a:cubicBezTo>
                        <a:pt x="24" y="61"/>
                        <a:pt x="24" y="61"/>
                        <a:pt x="24" y="61"/>
                      </a:cubicBezTo>
                      <a:cubicBezTo>
                        <a:pt x="24" y="60"/>
                        <a:pt x="24" y="60"/>
                        <a:pt x="23" y="60"/>
                      </a:cubicBezTo>
                      <a:cubicBezTo>
                        <a:pt x="23" y="60"/>
                        <a:pt x="24" y="60"/>
                        <a:pt x="24" y="60"/>
                      </a:cubicBezTo>
                      <a:cubicBezTo>
                        <a:pt x="24" y="60"/>
                        <a:pt x="24" y="60"/>
                        <a:pt x="24" y="60"/>
                      </a:cubicBezTo>
                      <a:cubicBezTo>
                        <a:pt x="24" y="60"/>
                        <a:pt x="24" y="60"/>
                        <a:pt x="24" y="60"/>
                      </a:cubicBezTo>
                      <a:cubicBezTo>
                        <a:pt x="24" y="60"/>
                        <a:pt x="24" y="59"/>
                        <a:pt x="24" y="59"/>
                      </a:cubicBezTo>
                      <a:cubicBezTo>
                        <a:pt x="24" y="59"/>
                        <a:pt x="24" y="59"/>
                        <a:pt x="24" y="59"/>
                      </a:cubicBezTo>
                      <a:cubicBezTo>
                        <a:pt x="24" y="59"/>
                        <a:pt x="24" y="59"/>
                        <a:pt x="24" y="59"/>
                      </a:cubicBezTo>
                      <a:cubicBezTo>
                        <a:pt x="24" y="59"/>
                        <a:pt x="24" y="59"/>
                        <a:pt x="24" y="59"/>
                      </a:cubicBezTo>
                      <a:cubicBezTo>
                        <a:pt x="24" y="59"/>
                        <a:pt x="24" y="59"/>
                        <a:pt x="24" y="58"/>
                      </a:cubicBezTo>
                      <a:cubicBezTo>
                        <a:pt x="24" y="58"/>
                        <a:pt x="24" y="59"/>
                        <a:pt x="23" y="59"/>
                      </a:cubicBezTo>
                      <a:cubicBezTo>
                        <a:pt x="23" y="59"/>
                        <a:pt x="23" y="59"/>
                        <a:pt x="23" y="58"/>
                      </a:cubicBezTo>
                      <a:cubicBezTo>
                        <a:pt x="23" y="58"/>
                        <a:pt x="22" y="58"/>
                        <a:pt x="22" y="59"/>
                      </a:cubicBezTo>
                      <a:cubicBezTo>
                        <a:pt x="22" y="58"/>
                        <a:pt x="22" y="58"/>
                        <a:pt x="22" y="58"/>
                      </a:cubicBezTo>
                      <a:cubicBezTo>
                        <a:pt x="22" y="58"/>
                        <a:pt x="22" y="58"/>
                        <a:pt x="22" y="58"/>
                      </a:cubicBezTo>
                      <a:cubicBezTo>
                        <a:pt x="23" y="58"/>
                        <a:pt x="22" y="58"/>
                        <a:pt x="22" y="58"/>
                      </a:cubicBezTo>
                      <a:cubicBezTo>
                        <a:pt x="23" y="58"/>
                        <a:pt x="23" y="58"/>
                        <a:pt x="23" y="58"/>
                      </a:cubicBezTo>
                      <a:cubicBezTo>
                        <a:pt x="23" y="58"/>
                        <a:pt x="23" y="58"/>
                        <a:pt x="23" y="58"/>
                      </a:cubicBezTo>
                      <a:cubicBezTo>
                        <a:pt x="23" y="58"/>
                        <a:pt x="23" y="58"/>
                        <a:pt x="23" y="58"/>
                      </a:cubicBezTo>
                      <a:cubicBezTo>
                        <a:pt x="23" y="58"/>
                        <a:pt x="23" y="58"/>
                        <a:pt x="23" y="58"/>
                      </a:cubicBezTo>
                      <a:cubicBezTo>
                        <a:pt x="23" y="58"/>
                        <a:pt x="23" y="58"/>
                        <a:pt x="23" y="58"/>
                      </a:cubicBezTo>
                      <a:cubicBezTo>
                        <a:pt x="24" y="58"/>
                        <a:pt x="24" y="58"/>
                        <a:pt x="24" y="58"/>
                      </a:cubicBezTo>
                      <a:cubicBezTo>
                        <a:pt x="24" y="58"/>
                        <a:pt x="24" y="58"/>
                        <a:pt x="24" y="58"/>
                      </a:cubicBezTo>
                      <a:cubicBezTo>
                        <a:pt x="24" y="58"/>
                        <a:pt x="24" y="58"/>
                        <a:pt x="24" y="58"/>
                      </a:cubicBezTo>
                      <a:cubicBezTo>
                        <a:pt x="24" y="58"/>
                        <a:pt x="24" y="58"/>
                        <a:pt x="24" y="58"/>
                      </a:cubicBezTo>
                      <a:cubicBezTo>
                        <a:pt x="24" y="58"/>
                        <a:pt x="24" y="58"/>
                        <a:pt x="24" y="58"/>
                      </a:cubicBezTo>
                      <a:cubicBezTo>
                        <a:pt x="24" y="58"/>
                        <a:pt x="24" y="57"/>
                        <a:pt x="24" y="57"/>
                      </a:cubicBezTo>
                      <a:cubicBezTo>
                        <a:pt x="24" y="57"/>
                        <a:pt x="25" y="57"/>
                        <a:pt x="25" y="57"/>
                      </a:cubicBezTo>
                      <a:cubicBezTo>
                        <a:pt x="25" y="57"/>
                        <a:pt x="25" y="57"/>
                        <a:pt x="25" y="57"/>
                      </a:cubicBezTo>
                      <a:cubicBezTo>
                        <a:pt x="25" y="57"/>
                        <a:pt x="25" y="57"/>
                        <a:pt x="25" y="57"/>
                      </a:cubicBezTo>
                      <a:cubicBezTo>
                        <a:pt x="25" y="57"/>
                        <a:pt x="25" y="57"/>
                        <a:pt x="25" y="58"/>
                      </a:cubicBezTo>
                      <a:cubicBezTo>
                        <a:pt x="25" y="58"/>
                        <a:pt x="25" y="57"/>
                        <a:pt x="25" y="57"/>
                      </a:cubicBezTo>
                      <a:cubicBezTo>
                        <a:pt x="25" y="58"/>
                        <a:pt x="25" y="58"/>
                        <a:pt x="26" y="58"/>
                      </a:cubicBezTo>
                      <a:cubicBezTo>
                        <a:pt x="25" y="58"/>
                        <a:pt x="25" y="59"/>
                        <a:pt x="25" y="59"/>
                      </a:cubicBezTo>
                      <a:cubicBezTo>
                        <a:pt x="25" y="59"/>
                        <a:pt x="25" y="59"/>
                        <a:pt x="25" y="59"/>
                      </a:cubicBezTo>
                      <a:cubicBezTo>
                        <a:pt x="25" y="59"/>
                        <a:pt x="25" y="59"/>
                        <a:pt x="25" y="59"/>
                      </a:cubicBezTo>
                      <a:cubicBezTo>
                        <a:pt x="25" y="59"/>
                        <a:pt x="25" y="59"/>
                        <a:pt x="25" y="60"/>
                      </a:cubicBezTo>
                      <a:cubicBezTo>
                        <a:pt x="25" y="60"/>
                        <a:pt x="25" y="60"/>
                        <a:pt x="25" y="60"/>
                      </a:cubicBezTo>
                      <a:cubicBezTo>
                        <a:pt x="25" y="60"/>
                        <a:pt x="25" y="60"/>
                        <a:pt x="25" y="60"/>
                      </a:cubicBezTo>
                      <a:cubicBezTo>
                        <a:pt x="25" y="60"/>
                        <a:pt x="25" y="60"/>
                        <a:pt x="25" y="60"/>
                      </a:cubicBezTo>
                      <a:cubicBezTo>
                        <a:pt x="25" y="60"/>
                        <a:pt x="25" y="60"/>
                        <a:pt x="25" y="60"/>
                      </a:cubicBezTo>
                      <a:cubicBezTo>
                        <a:pt x="25" y="60"/>
                        <a:pt x="25" y="60"/>
                        <a:pt x="25" y="60"/>
                      </a:cubicBezTo>
                      <a:cubicBezTo>
                        <a:pt x="25" y="60"/>
                        <a:pt x="25" y="60"/>
                        <a:pt x="26" y="60"/>
                      </a:cubicBezTo>
                      <a:cubicBezTo>
                        <a:pt x="26" y="60"/>
                        <a:pt x="26" y="60"/>
                        <a:pt x="26" y="60"/>
                      </a:cubicBezTo>
                      <a:cubicBezTo>
                        <a:pt x="26" y="60"/>
                        <a:pt x="26" y="60"/>
                        <a:pt x="25" y="60"/>
                      </a:cubicBezTo>
                      <a:cubicBezTo>
                        <a:pt x="25" y="60"/>
                        <a:pt x="25" y="60"/>
                        <a:pt x="26" y="59"/>
                      </a:cubicBezTo>
                      <a:cubicBezTo>
                        <a:pt x="26" y="60"/>
                        <a:pt x="26" y="60"/>
                        <a:pt x="26" y="60"/>
                      </a:cubicBezTo>
                      <a:cubicBezTo>
                        <a:pt x="26" y="59"/>
                        <a:pt x="26" y="59"/>
                        <a:pt x="26" y="59"/>
                      </a:cubicBezTo>
                      <a:cubicBezTo>
                        <a:pt x="26" y="59"/>
                        <a:pt x="26" y="59"/>
                        <a:pt x="26" y="59"/>
                      </a:cubicBezTo>
                      <a:cubicBezTo>
                        <a:pt x="26" y="59"/>
                        <a:pt x="26" y="59"/>
                        <a:pt x="26" y="59"/>
                      </a:cubicBezTo>
                      <a:cubicBezTo>
                        <a:pt x="26" y="59"/>
                        <a:pt x="26" y="59"/>
                        <a:pt x="26" y="59"/>
                      </a:cubicBezTo>
                      <a:cubicBezTo>
                        <a:pt x="26" y="59"/>
                        <a:pt x="26" y="58"/>
                        <a:pt x="26" y="58"/>
                      </a:cubicBezTo>
                      <a:cubicBezTo>
                        <a:pt x="26" y="58"/>
                        <a:pt x="26" y="58"/>
                        <a:pt x="26" y="58"/>
                      </a:cubicBezTo>
                      <a:cubicBezTo>
                        <a:pt x="26" y="58"/>
                        <a:pt x="26" y="58"/>
                        <a:pt x="26" y="58"/>
                      </a:cubicBezTo>
                      <a:cubicBezTo>
                        <a:pt x="26" y="58"/>
                        <a:pt x="26" y="58"/>
                        <a:pt x="26" y="58"/>
                      </a:cubicBezTo>
                      <a:cubicBezTo>
                        <a:pt x="26" y="58"/>
                        <a:pt x="26" y="58"/>
                        <a:pt x="26" y="58"/>
                      </a:cubicBezTo>
                      <a:cubicBezTo>
                        <a:pt x="26" y="58"/>
                        <a:pt x="26" y="58"/>
                        <a:pt x="26" y="58"/>
                      </a:cubicBezTo>
                      <a:cubicBezTo>
                        <a:pt x="26" y="58"/>
                        <a:pt x="26" y="58"/>
                        <a:pt x="26" y="58"/>
                      </a:cubicBezTo>
                      <a:cubicBezTo>
                        <a:pt x="26" y="58"/>
                        <a:pt x="26" y="58"/>
                        <a:pt x="27" y="58"/>
                      </a:cubicBezTo>
                      <a:cubicBezTo>
                        <a:pt x="27" y="58"/>
                        <a:pt x="27" y="58"/>
                        <a:pt x="27" y="58"/>
                      </a:cubicBezTo>
                      <a:cubicBezTo>
                        <a:pt x="26" y="58"/>
                        <a:pt x="26" y="58"/>
                        <a:pt x="26" y="58"/>
                      </a:cubicBezTo>
                      <a:cubicBezTo>
                        <a:pt x="26" y="58"/>
                        <a:pt x="26" y="58"/>
                        <a:pt x="26" y="58"/>
                      </a:cubicBezTo>
                      <a:cubicBezTo>
                        <a:pt x="26" y="58"/>
                        <a:pt x="26" y="58"/>
                        <a:pt x="26" y="58"/>
                      </a:cubicBezTo>
                      <a:cubicBezTo>
                        <a:pt x="26" y="58"/>
                        <a:pt x="26" y="58"/>
                        <a:pt x="27" y="58"/>
                      </a:cubicBezTo>
                      <a:cubicBezTo>
                        <a:pt x="27" y="58"/>
                        <a:pt x="27" y="58"/>
                        <a:pt x="27" y="58"/>
                      </a:cubicBezTo>
                      <a:cubicBezTo>
                        <a:pt x="27" y="58"/>
                        <a:pt x="27" y="58"/>
                        <a:pt x="27" y="58"/>
                      </a:cubicBezTo>
                      <a:cubicBezTo>
                        <a:pt x="27" y="58"/>
                        <a:pt x="27" y="58"/>
                        <a:pt x="27" y="57"/>
                      </a:cubicBezTo>
                      <a:cubicBezTo>
                        <a:pt x="27" y="57"/>
                        <a:pt x="27" y="58"/>
                        <a:pt x="27" y="58"/>
                      </a:cubicBezTo>
                      <a:cubicBezTo>
                        <a:pt x="26" y="58"/>
                        <a:pt x="26" y="57"/>
                        <a:pt x="26" y="58"/>
                      </a:cubicBezTo>
                      <a:cubicBezTo>
                        <a:pt x="26" y="58"/>
                        <a:pt x="26" y="58"/>
                        <a:pt x="26" y="57"/>
                      </a:cubicBezTo>
                      <a:cubicBezTo>
                        <a:pt x="26" y="57"/>
                        <a:pt x="26" y="57"/>
                        <a:pt x="26" y="57"/>
                      </a:cubicBezTo>
                      <a:cubicBezTo>
                        <a:pt x="26" y="57"/>
                        <a:pt x="26" y="57"/>
                        <a:pt x="26" y="57"/>
                      </a:cubicBezTo>
                      <a:cubicBezTo>
                        <a:pt x="25" y="57"/>
                        <a:pt x="26" y="57"/>
                        <a:pt x="26" y="56"/>
                      </a:cubicBezTo>
                      <a:cubicBezTo>
                        <a:pt x="26" y="56"/>
                        <a:pt x="26" y="56"/>
                        <a:pt x="26" y="56"/>
                      </a:cubicBezTo>
                      <a:cubicBezTo>
                        <a:pt x="26" y="56"/>
                        <a:pt x="26" y="56"/>
                        <a:pt x="26" y="56"/>
                      </a:cubicBezTo>
                      <a:cubicBezTo>
                        <a:pt x="26" y="56"/>
                        <a:pt x="26" y="56"/>
                        <a:pt x="26" y="56"/>
                      </a:cubicBezTo>
                      <a:cubicBezTo>
                        <a:pt x="26" y="56"/>
                        <a:pt x="26" y="56"/>
                        <a:pt x="26" y="56"/>
                      </a:cubicBezTo>
                      <a:cubicBezTo>
                        <a:pt x="26" y="56"/>
                        <a:pt x="26" y="56"/>
                        <a:pt x="26" y="56"/>
                      </a:cubicBezTo>
                      <a:cubicBezTo>
                        <a:pt x="27" y="56"/>
                        <a:pt x="27" y="56"/>
                        <a:pt x="27" y="56"/>
                      </a:cubicBezTo>
                      <a:cubicBezTo>
                        <a:pt x="27" y="56"/>
                        <a:pt x="27" y="56"/>
                        <a:pt x="27" y="56"/>
                      </a:cubicBezTo>
                      <a:cubicBezTo>
                        <a:pt x="27" y="56"/>
                        <a:pt x="27" y="56"/>
                        <a:pt x="27" y="56"/>
                      </a:cubicBezTo>
                      <a:cubicBezTo>
                        <a:pt x="27" y="56"/>
                        <a:pt x="27" y="56"/>
                        <a:pt x="27" y="56"/>
                      </a:cubicBezTo>
                      <a:cubicBezTo>
                        <a:pt x="27" y="56"/>
                        <a:pt x="27" y="56"/>
                        <a:pt x="27" y="56"/>
                      </a:cubicBezTo>
                      <a:cubicBezTo>
                        <a:pt x="28" y="56"/>
                        <a:pt x="28" y="56"/>
                        <a:pt x="28" y="56"/>
                      </a:cubicBezTo>
                      <a:cubicBezTo>
                        <a:pt x="28" y="56"/>
                        <a:pt x="28" y="56"/>
                        <a:pt x="28" y="56"/>
                      </a:cubicBezTo>
                      <a:cubicBezTo>
                        <a:pt x="28" y="56"/>
                        <a:pt x="28" y="56"/>
                        <a:pt x="28" y="56"/>
                      </a:cubicBezTo>
                      <a:cubicBezTo>
                        <a:pt x="28" y="56"/>
                        <a:pt x="27" y="56"/>
                        <a:pt x="28" y="56"/>
                      </a:cubicBezTo>
                      <a:cubicBezTo>
                        <a:pt x="27" y="56"/>
                        <a:pt x="27" y="56"/>
                        <a:pt x="27" y="56"/>
                      </a:cubicBezTo>
                      <a:cubicBezTo>
                        <a:pt x="27" y="55"/>
                        <a:pt x="27" y="56"/>
                        <a:pt x="27" y="56"/>
                      </a:cubicBezTo>
                      <a:cubicBezTo>
                        <a:pt x="27" y="55"/>
                        <a:pt x="27" y="55"/>
                        <a:pt x="27" y="55"/>
                      </a:cubicBezTo>
                      <a:cubicBezTo>
                        <a:pt x="27" y="55"/>
                        <a:pt x="27" y="55"/>
                        <a:pt x="27" y="55"/>
                      </a:cubicBezTo>
                      <a:cubicBezTo>
                        <a:pt x="27" y="55"/>
                        <a:pt x="27" y="55"/>
                        <a:pt x="28" y="55"/>
                      </a:cubicBezTo>
                      <a:cubicBezTo>
                        <a:pt x="28" y="56"/>
                        <a:pt x="27" y="55"/>
                        <a:pt x="27" y="56"/>
                      </a:cubicBezTo>
                      <a:cubicBezTo>
                        <a:pt x="28" y="56"/>
                        <a:pt x="28" y="56"/>
                        <a:pt x="28" y="56"/>
                      </a:cubicBezTo>
                      <a:cubicBezTo>
                        <a:pt x="28" y="56"/>
                        <a:pt x="29" y="56"/>
                        <a:pt x="29" y="55"/>
                      </a:cubicBezTo>
                      <a:cubicBezTo>
                        <a:pt x="29" y="55"/>
                        <a:pt x="28" y="55"/>
                        <a:pt x="28" y="55"/>
                      </a:cubicBezTo>
                      <a:cubicBezTo>
                        <a:pt x="28" y="55"/>
                        <a:pt x="28" y="55"/>
                        <a:pt x="28" y="55"/>
                      </a:cubicBezTo>
                      <a:cubicBezTo>
                        <a:pt x="28" y="55"/>
                        <a:pt x="28" y="55"/>
                        <a:pt x="28" y="55"/>
                      </a:cubicBezTo>
                      <a:cubicBezTo>
                        <a:pt x="29" y="55"/>
                        <a:pt x="29" y="55"/>
                        <a:pt x="29" y="55"/>
                      </a:cubicBezTo>
                      <a:cubicBezTo>
                        <a:pt x="29" y="55"/>
                        <a:pt x="29" y="55"/>
                        <a:pt x="29" y="55"/>
                      </a:cubicBezTo>
                      <a:cubicBezTo>
                        <a:pt x="29" y="55"/>
                        <a:pt x="29" y="55"/>
                        <a:pt x="28" y="55"/>
                      </a:cubicBezTo>
                      <a:cubicBezTo>
                        <a:pt x="29" y="55"/>
                        <a:pt x="28" y="55"/>
                        <a:pt x="28" y="55"/>
                      </a:cubicBezTo>
                      <a:cubicBezTo>
                        <a:pt x="29" y="55"/>
                        <a:pt x="29" y="55"/>
                        <a:pt x="29" y="55"/>
                      </a:cubicBezTo>
                      <a:cubicBezTo>
                        <a:pt x="29" y="55"/>
                        <a:pt x="29" y="55"/>
                        <a:pt x="30" y="55"/>
                      </a:cubicBezTo>
                      <a:cubicBezTo>
                        <a:pt x="30" y="55"/>
                        <a:pt x="30" y="54"/>
                        <a:pt x="30" y="54"/>
                      </a:cubicBezTo>
                      <a:cubicBezTo>
                        <a:pt x="30" y="54"/>
                        <a:pt x="30" y="54"/>
                        <a:pt x="30" y="55"/>
                      </a:cubicBezTo>
                      <a:cubicBezTo>
                        <a:pt x="29" y="54"/>
                        <a:pt x="30" y="54"/>
                        <a:pt x="30" y="54"/>
                      </a:cubicBezTo>
                      <a:cubicBezTo>
                        <a:pt x="30" y="54"/>
                        <a:pt x="30" y="54"/>
                        <a:pt x="30" y="53"/>
                      </a:cubicBezTo>
                      <a:cubicBezTo>
                        <a:pt x="31" y="54"/>
                        <a:pt x="30" y="54"/>
                        <a:pt x="31" y="54"/>
                      </a:cubicBezTo>
                      <a:cubicBezTo>
                        <a:pt x="30" y="54"/>
                        <a:pt x="31" y="54"/>
                        <a:pt x="30" y="55"/>
                      </a:cubicBezTo>
                      <a:cubicBezTo>
                        <a:pt x="31" y="55"/>
                        <a:pt x="31" y="54"/>
                        <a:pt x="31" y="54"/>
                      </a:cubicBezTo>
                      <a:cubicBezTo>
                        <a:pt x="31" y="54"/>
                        <a:pt x="31" y="54"/>
                        <a:pt x="31" y="55"/>
                      </a:cubicBezTo>
                      <a:cubicBezTo>
                        <a:pt x="31" y="55"/>
                        <a:pt x="31" y="55"/>
                        <a:pt x="31" y="55"/>
                      </a:cubicBezTo>
                      <a:cubicBezTo>
                        <a:pt x="31" y="55"/>
                        <a:pt x="30" y="55"/>
                        <a:pt x="30" y="55"/>
                      </a:cubicBezTo>
                      <a:cubicBezTo>
                        <a:pt x="31" y="55"/>
                        <a:pt x="31" y="55"/>
                        <a:pt x="31" y="55"/>
                      </a:cubicBezTo>
                      <a:cubicBezTo>
                        <a:pt x="31" y="55"/>
                        <a:pt x="31" y="55"/>
                        <a:pt x="31" y="55"/>
                      </a:cubicBezTo>
                      <a:cubicBezTo>
                        <a:pt x="31" y="55"/>
                        <a:pt x="31" y="55"/>
                        <a:pt x="31" y="55"/>
                      </a:cubicBezTo>
                      <a:cubicBezTo>
                        <a:pt x="30" y="55"/>
                        <a:pt x="31" y="56"/>
                        <a:pt x="31" y="56"/>
                      </a:cubicBezTo>
                      <a:cubicBezTo>
                        <a:pt x="31" y="56"/>
                        <a:pt x="31" y="56"/>
                        <a:pt x="30" y="56"/>
                      </a:cubicBezTo>
                      <a:cubicBezTo>
                        <a:pt x="31" y="56"/>
                        <a:pt x="31" y="57"/>
                        <a:pt x="31" y="57"/>
                      </a:cubicBezTo>
                      <a:cubicBezTo>
                        <a:pt x="31" y="57"/>
                        <a:pt x="30" y="57"/>
                        <a:pt x="30" y="57"/>
                      </a:cubicBezTo>
                      <a:cubicBezTo>
                        <a:pt x="31" y="57"/>
                        <a:pt x="31" y="57"/>
                        <a:pt x="31" y="57"/>
                      </a:cubicBezTo>
                      <a:cubicBezTo>
                        <a:pt x="31" y="57"/>
                        <a:pt x="31" y="57"/>
                        <a:pt x="31" y="57"/>
                      </a:cubicBezTo>
                      <a:cubicBezTo>
                        <a:pt x="31" y="57"/>
                        <a:pt x="31" y="58"/>
                        <a:pt x="31" y="58"/>
                      </a:cubicBezTo>
                      <a:cubicBezTo>
                        <a:pt x="30" y="58"/>
                        <a:pt x="31" y="58"/>
                        <a:pt x="30" y="58"/>
                      </a:cubicBezTo>
                      <a:cubicBezTo>
                        <a:pt x="30" y="59"/>
                        <a:pt x="30" y="59"/>
                        <a:pt x="30" y="59"/>
                      </a:cubicBezTo>
                      <a:cubicBezTo>
                        <a:pt x="30" y="59"/>
                        <a:pt x="30" y="59"/>
                        <a:pt x="30" y="59"/>
                      </a:cubicBezTo>
                      <a:cubicBezTo>
                        <a:pt x="30" y="59"/>
                        <a:pt x="30" y="59"/>
                        <a:pt x="30" y="59"/>
                      </a:cubicBezTo>
                      <a:cubicBezTo>
                        <a:pt x="30" y="59"/>
                        <a:pt x="30" y="59"/>
                        <a:pt x="30" y="59"/>
                      </a:cubicBezTo>
                      <a:cubicBezTo>
                        <a:pt x="30" y="59"/>
                        <a:pt x="30" y="60"/>
                        <a:pt x="29" y="60"/>
                      </a:cubicBezTo>
                      <a:cubicBezTo>
                        <a:pt x="29" y="60"/>
                        <a:pt x="29" y="60"/>
                        <a:pt x="29" y="60"/>
                      </a:cubicBezTo>
                      <a:cubicBezTo>
                        <a:pt x="29" y="60"/>
                        <a:pt x="29" y="60"/>
                        <a:pt x="29" y="61"/>
                      </a:cubicBezTo>
                      <a:cubicBezTo>
                        <a:pt x="29" y="61"/>
                        <a:pt x="29" y="61"/>
                        <a:pt x="29" y="61"/>
                      </a:cubicBezTo>
                      <a:cubicBezTo>
                        <a:pt x="29" y="61"/>
                        <a:pt x="29" y="62"/>
                        <a:pt x="29" y="63"/>
                      </a:cubicBezTo>
                      <a:cubicBezTo>
                        <a:pt x="29" y="63"/>
                        <a:pt x="29" y="63"/>
                        <a:pt x="29" y="64"/>
                      </a:cubicBezTo>
                      <a:cubicBezTo>
                        <a:pt x="29" y="64"/>
                        <a:pt x="29" y="63"/>
                        <a:pt x="29" y="63"/>
                      </a:cubicBezTo>
                      <a:cubicBezTo>
                        <a:pt x="29" y="63"/>
                        <a:pt x="29" y="63"/>
                        <a:pt x="29" y="64"/>
                      </a:cubicBezTo>
                      <a:cubicBezTo>
                        <a:pt x="29" y="64"/>
                        <a:pt x="29" y="64"/>
                        <a:pt x="29" y="64"/>
                      </a:cubicBezTo>
                      <a:cubicBezTo>
                        <a:pt x="29" y="64"/>
                        <a:pt x="29" y="64"/>
                        <a:pt x="29" y="64"/>
                      </a:cubicBezTo>
                      <a:cubicBezTo>
                        <a:pt x="29" y="64"/>
                        <a:pt x="29" y="64"/>
                        <a:pt x="29" y="64"/>
                      </a:cubicBezTo>
                      <a:cubicBezTo>
                        <a:pt x="29" y="64"/>
                        <a:pt x="29" y="64"/>
                        <a:pt x="29" y="64"/>
                      </a:cubicBezTo>
                      <a:cubicBezTo>
                        <a:pt x="29" y="64"/>
                        <a:pt x="29" y="64"/>
                        <a:pt x="29" y="64"/>
                      </a:cubicBezTo>
                      <a:cubicBezTo>
                        <a:pt x="29" y="64"/>
                        <a:pt x="29" y="64"/>
                        <a:pt x="29" y="65"/>
                      </a:cubicBezTo>
                      <a:cubicBezTo>
                        <a:pt x="28" y="65"/>
                        <a:pt x="28" y="65"/>
                        <a:pt x="28" y="65"/>
                      </a:cubicBezTo>
                      <a:cubicBezTo>
                        <a:pt x="28" y="65"/>
                        <a:pt x="28" y="65"/>
                        <a:pt x="28" y="65"/>
                      </a:cubicBezTo>
                      <a:cubicBezTo>
                        <a:pt x="28" y="65"/>
                        <a:pt x="29" y="65"/>
                        <a:pt x="28" y="65"/>
                      </a:cubicBezTo>
                      <a:cubicBezTo>
                        <a:pt x="29" y="65"/>
                        <a:pt x="29" y="65"/>
                        <a:pt x="29" y="65"/>
                      </a:cubicBezTo>
                      <a:cubicBezTo>
                        <a:pt x="29" y="65"/>
                        <a:pt x="29" y="66"/>
                        <a:pt x="28" y="66"/>
                      </a:cubicBezTo>
                      <a:cubicBezTo>
                        <a:pt x="29" y="66"/>
                        <a:pt x="28" y="66"/>
                        <a:pt x="29" y="66"/>
                      </a:cubicBezTo>
                      <a:cubicBezTo>
                        <a:pt x="29" y="66"/>
                        <a:pt x="28" y="67"/>
                        <a:pt x="28" y="67"/>
                      </a:cubicBezTo>
                      <a:cubicBezTo>
                        <a:pt x="28" y="67"/>
                        <a:pt x="28" y="67"/>
                        <a:pt x="28" y="67"/>
                      </a:cubicBezTo>
                      <a:cubicBezTo>
                        <a:pt x="28" y="67"/>
                        <a:pt x="28" y="68"/>
                        <a:pt x="28" y="68"/>
                      </a:cubicBezTo>
                      <a:cubicBezTo>
                        <a:pt x="27" y="68"/>
                        <a:pt x="28" y="68"/>
                        <a:pt x="28" y="67"/>
                      </a:cubicBezTo>
                      <a:cubicBezTo>
                        <a:pt x="27" y="67"/>
                        <a:pt x="27" y="68"/>
                        <a:pt x="28" y="68"/>
                      </a:cubicBezTo>
                      <a:cubicBezTo>
                        <a:pt x="27" y="68"/>
                        <a:pt x="27" y="67"/>
                        <a:pt x="27" y="67"/>
                      </a:cubicBezTo>
                      <a:cubicBezTo>
                        <a:pt x="28" y="67"/>
                        <a:pt x="28" y="67"/>
                        <a:pt x="28" y="67"/>
                      </a:cubicBezTo>
                      <a:cubicBezTo>
                        <a:pt x="28" y="67"/>
                        <a:pt x="28" y="67"/>
                        <a:pt x="27" y="67"/>
                      </a:cubicBezTo>
                      <a:cubicBezTo>
                        <a:pt x="28" y="66"/>
                        <a:pt x="28" y="66"/>
                        <a:pt x="28" y="65"/>
                      </a:cubicBezTo>
                      <a:cubicBezTo>
                        <a:pt x="28" y="65"/>
                        <a:pt x="28" y="65"/>
                        <a:pt x="28" y="66"/>
                      </a:cubicBezTo>
                      <a:cubicBezTo>
                        <a:pt x="28" y="65"/>
                        <a:pt x="28" y="63"/>
                        <a:pt x="28" y="63"/>
                      </a:cubicBezTo>
                      <a:cubicBezTo>
                        <a:pt x="28" y="63"/>
                        <a:pt x="28" y="63"/>
                        <a:pt x="28" y="63"/>
                      </a:cubicBezTo>
                      <a:cubicBezTo>
                        <a:pt x="28" y="63"/>
                        <a:pt x="28" y="63"/>
                        <a:pt x="28" y="63"/>
                      </a:cubicBezTo>
                      <a:cubicBezTo>
                        <a:pt x="29" y="62"/>
                        <a:pt x="28" y="62"/>
                        <a:pt x="29" y="62"/>
                      </a:cubicBezTo>
                      <a:cubicBezTo>
                        <a:pt x="29" y="62"/>
                        <a:pt x="28" y="62"/>
                        <a:pt x="28" y="62"/>
                      </a:cubicBezTo>
                      <a:cubicBezTo>
                        <a:pt x="29" y="61"/>
                        <a:pt x="28" y="61"/>
                        <a:pt x="28" y="61"/>
                      </a:cubicBezTo>
                      <a:cubicBezTo>
                        <a:pt x="28" y="61"/>
                        <a:pt x="28" y="61"/>
                        <a:pt x="29" y="61"/>
                      </a:cubicBezTo>
                      <a:cubicBezTo>
                        <a:pt x="29" y="61"/>
                        <a:pt x="28" y="61"/>
                        <a:pt x="29" y="61"/>
                      </a:cubicBezTo>
                      <a:cubicBezTo>
                        <a:pt x="29" y="61"/>
                        <a:pt x="28" y="61"/>
                        <a:pt x="28" y="61"/>
                      </a:cubicBezTo>
                      <a:cubicBezTo>
                        <a:pt x="28" y="61"/>
                        <a:pt x="28" y="62"/>
                        <a:pt x="28" y="62"/>
                      </a:cubicBezTo>
                      <a:cubicBezTo>
                        <a:pt x="28" y="62"/>
                        <a:pt x="28" y="62"/>
                        <a:pt x="28" y="62"/>
                      </a:cubicBezTo>
                      <a:cubicBezTo>
                        <a:pt x="28" y="62"/>
                        <a:pt x="28" y="62"/>
                        <a:pt x="28" y="62"/>
                      </a:cubicBezTo>
                      <a:cubicBezTo>
                        <a:pt x="28" y="62"/>
                        <a:pt x="28" y="62"/>
                        <a:pt x="28" y="62"/>
                      </a:cubicBezTo>
                      <a:cubicBezTo>
                        <a:pt x="28" y="62"/>
                        <a:pt x="27" y="63"/>
                        <a:pt x="28" y="63"/>
                      </a:cubicBezTo>
                      <a:cubicBezTo>
                        <a:pt x="28" y="63"/>
                        <a:pt x="27" y="63"/>
                        <a:pt x="27" y="63"/>
                      </a:cubicBezTo>
                      <a:cubicBezTo>
                        <a:pt x="27" y="62"/>
                        <a:pt x="27" y="63"/>
                        <a:pt x="26" y="63"/>
                      </a:cubicBezTo>
                      <a:cubicBezTo>
                        <a:pt x="26" y="63"/>
                        <a:pt x="26" y="63"/>
                        <a:pt x="26" y="62"/>
                      </a:cubicBezTo>
                      <a:cubicBezTo>
                        <a:pt x="27" y="62"/>
                        <a:pt x="27" y="62"/>
                        <a:pt x="27" y="62"/>
                      </a:cubicBezTo>
                      <a:cubicBezTo>
                        <a:pt x="26" y="62"/>
                        <a:pt x="27" y="62"/>
                        <a:pt x="27" y="62"/>
                      </a:cubicBezTo>
                      <a:cubicBezTo>
                        <a:pt x="27" y="62"/>
                        <a:pt x="28" y="62"/>
                        <a:pt x="27" y="61"/>
                      </a:cubicBezTo>
                      <a:cubicBezTo>
                        <a:pt x="27" y="61"/>
                        <a:pt x="27" y="61"/>
                        <a:pt x="27" y="61"/>
                      </a:cubicBezTo>
                      <a:cubicBezTo>
                        <a:pt x="27" y="62"/>
                        <a:pt x="27" y="62"/>
                        <a:pt x="27" y="62"/>
                      </a:cubicBezTo>
                      <a:cubicBezTo>
                        <a:pt x="27" y="62"/>
                        <a:pt x="27" y="62"/>
                        <a:pt x="27" y="62"/>
                      </a:cubicBezTo>
                      <a:cubicBezTo>
                        <a:pt x="26" y="62"/>
                        <a:pt x="26" y="62"/>
                        <a:pt x="26" y="62"/>
                      </a:cubicBezTo>
                      <a:cubicBezTo>
                        <a:pt x="26" y="62"/>
                        <a:pt x="26" y="62"/>
                        <a:pt x="26" y="62"/>
                      </a:cubicBezTo>
                      <a:cubicBezTo>
                        <a:pt x="26" y="62"/>
                        <a:pt x="26" y="62"/>
                        <a:pt x="26" y="62"/>
                      </a:cubicBezTo>
                      <a:cubicBezTo>
                        <a:pt x="26" y="62"/>
                        <a:pt x="26" y="63"/>
                        <a:pt x="26" y="63"/>
                      </a:cubicBezTo>
                      <a:cubicBezTo>
                        <a:pt x="26" y="63"/>
                        <a:pt x="26" y="62"/>
                        <a:pt x="26" y="62"/>
                      </a:cubicBezTo>
                      <a:cubicBezTo>
                        <a:pt x="25" y="62"/>
                        <a:pt x="26" y="62"/>
                        <a:pt x="25" y="63"/>
                      </a:cubicBezTo>
                      <a:cubicBezTo>
                        <a:pt x="25" y="63"/>
                        <a:pt x="25" y="63"/>
                        <a:pt x="25" y="62"/>
                      </a:cubicBezTo>
                      <a:cubicBezTo>
                        <a:pt x="25" y="63"/>
                        <a:pt x="25" y="63"/>
                        <a:pt x="25" y="63"/>
                      </a:cubicBezTo>
                      <a:cubicBezTo>
                        <a:pt x="25" y="63"/>
                        <a:pt x="25" y="63"/>
                        <a:pt x="25" y="63"/>
                      </a:cubicBezTo>
                      <a:cubicBezTo>
                        <a:pt x="25" y="63"/>
                        <a:pt x="25" y="63"/>
                        <a:pt x="25" y="63"/>
                      </a:cubicBezTo>
                      <a:cubicBezTo>
                        <a:pt x="26" y="63"/>
                        <a:pt x="25" y="63"/>
                        <a:pt x="26" y="64"/>
                      </a:cubicBezTo>
                      <a:cubicBezTo>
                        <a:pt x="25" y="63"/>
                        <a:pt x="25" y="64"/>
                        <a:pt x="25" y="64"/>
                      </a:cubicBezTo>
                      <a:cubicBezTo>
                        <a:pt x="25" y="64"/>
                        <a:pt x="25" y="64"/>
                        <a:pt x="25" y="64"/>
                      </a:cubicBezTo>
                      <a:cubicBezTo>
                        <a:pt x="25" y="65"/>
                        <a:pt x="25" y="65"/>
                        <a:pt x="24" y="66"/>
                      </a:cubicBezTo>
                      <a:cubicBezTo>
                        <a:pt x="24" y="66"/>
                        <a:pt x="25" y="66"/>
                        <a:pt x="25" y="66"/>
                      </a:cubicBezTo>
                      <a:cubicBezTo>
                        <a:pt x="25" y="65"/>
                        <a:pt x="25" y="65"/>
                        <a:pt x="25" y="65"/>
                      </a:cubicBezTo>
                      <a:cubicBezTo>
                        <a:pt x="25" y="64"/>
                        <a:pt x="25" y="64"/>
                        <a:pt x="25" y="64"/>
                      </a:cubicBezTo>
                      <a:cubicBezTo>
                        <a:pt x="25" y="64"/>
                        <a:pt x="25" y="64"/>
                        <a:pt x="25" y="64"/>
                      </a:cubicBezTo>
                      <a:cubicBezTo>
                        <a:pt x="26" y="64"/>
                        <a:pt x="25" y="65"/>
                        <a:pt x="25" y="65"/>
                      </a:cubicBezTo>
                      <a:cubicBezTo>
                        <a:pt x="25" y="65"/>
                        <a:pt x="25" y="65"/>
                        <a:pt x="25" y="65"/>
                      </a:cubicBezTo>
                      <a:cubicBezTo>
                        <a:pt x="25" y="65"/>
                        <a:pt x="25" y="65"/>
                        <a:pt x="25" y="65"/>
                      </a:cubicBezTo>
                      <a:cubicBezTo>
                        <a:pt x="25" y="65"/>
                        <a:pt x="26" y="65"/>
                        <a:pt x="26" y="65"/>
                      </a:cubicBezTo>
                      <a:cubicBezTo>
                        <a:pt x="26" y="65"/>
                        <a:pt x="25" y="65"/>
                        <a:pt x="26" y="65"/>
                      </a:cubicBezTo>
                      <a:cubicBezTo>
                        <a:pt x="26" y="65"/>
                        <a:pt x="25" y="66"/>
                        <a:pt x="25" y="66"/>
                      </a:cubicBezTo>
                      <a:cubicBezTo>
                        <a:pt x="26" y="66"/>
                        <a:pt x="25" y="66"/>
                        <a:pt x="26" y="66"/>
                      </a:cubicBezTo>
                      <a:cubicBezTo>
                        <a:pt x="26" y="66"/>
                        <a:pt x="25" y="65"/>
                        <a:pt x="26" y="65"/>
                      </a:cubicBezTo>
                      <a:cubicBezTo>
                        <a:pt x="26" y="66"/>
                        <a:pt x="26" y="66"/>
                        <a:pt x="25" y="66"/>
                      </a:cubicBezTo>
                      <a:cubicBezTo>
                        <a:pt x="25" y="66"/>
                        <a:pt x="26" y="66"/>
                        <a:pt x="26" y="66"/>
                      </a:cubicBezTo>
                      <a:cubicBezTo>
                        <a:pt x="26" y="66"/>
                        <a:pt x="26" y="66"/>
                        <a:pt x="26" y="66"/>
                      </a:cubicBezTo>
                      <a:cubicBezTo>
                        <a:pt x="26" y="66"/>
                        <a:pt x="26" y="67"/>
                        <a:pt x="26" y="67"/>
                      </a:cubicBezTo>
                      <a:cubicBezTo>
                        <a:pt x="26" y="67"/>
                        <a:pt x="26" y="67"/>
                        <a:pt x="26" y="67"/>
                      </a:cubicBezTo>
                      <a:cubicBezTo>
                        <a:pt x="26" y="67"/>
                        <a:pt x="26" y="67"/>
                        <a:pt x="26" y="67"/>
                      </a:cubicBezTo>
                      <a:cubicBezTo>
                        <a:pt x="26" y="67"/>
                        <a:pt x="26" y="67"/>
                        <a:pt x="26" y="67"/>
                      </a:cubicBezTo>
                      <a:cubicBezTo>
                        <a:pt x="26" y="67"/>
                        <a:pt x="26" y="67"/>
                        <a:pt x="26" y="67"/>
                      </a:cubicBezTo>
                      <a:cubicBezTo>
                        <a:pt x="26" y="67"/>
                        <a:pt x="26" y="67"/>
                        <a:pt x="26" y="67"/>
                      </a:cubicBezTo>
                      <a:cubicBezTo>
                        <a:pt x="25" y="67"/>
                        <a:pt x="26" y="67"/>
                        <a:pt x="26" y="68"/>
                      </a:cubicBezTo>
                      <a:cubicBezTo>
                        <a:pt x="26" y="68"/>
                        <a:pt x="26" y="67"/>
                        <a:pt x="26" y="67"/>
                      </a:cubicBezTo>
                      <a:cubicBezTo>
                        <a:pt x="26" y="67"/>
                        <a:pt x="26" y="68"/>
                        <a:pt x="26" y="68"/>
                      </a:cubicBezTo>
                      <a:cubicBezTo>
                        <a:pt x="26" y="68"/>
                        <a:pt x="26" y="68"/>
                        <a:pt x="26" y="68"/>
                      </a:cubicBezTo>
                      <a:cubicBezTo>
                        <a:pt x="26" y="68"/>
                        <a:pt x="26" y="68"/>
                        <a:pt x="26" y="68"/>
                      </a:cubicBezTo>
                      <a:cubicBezTo>
                        <a:pt x="26" y="68"/>
                        <a:pt x="26" y="68"/>
                        <a:pt x="26" y="68"/>
                      </a:cubicBezTo>
                      <a:cubicBezTo>
                        <a:pt x="26" y="68"/>
                        <a:pt x="26" y="68"/>
                        <a:pt x="26" y="68"/>
                      </a:cubicBezTo>
                      <a:cubicBezTo>
                        <a:pt x="26" y="68"/>
                        <a:pt x="26" y="68"/>
                        <a:pt x="26" y="69"/>
                      </a:cubicBezTo>
                      <a:cubicBezTo>
                        <a:pt x="26" y="69"/>
                        <a:pt x="26" y="69"/>
                        <a:pt x="26" y="68"/>
                      </a:cubicBezTo>
                      <a:cubicBezTo>
                        <a:pt x="27" y="69"/>
                        <a:pt x="26" y="69"/>
                        <a:pt x="27" y="69"/>
                      </a:cubicBezTo>
                      <a:cubicBezTo>
                        <a:pt x="26" y="70"/>
                        <a:pt x="26" y="70"/>
                        <a:pt x="26" y="71"/>
                      </a:cubicBezTo>
                      <a:cubicBezTo>
                        <a:pt x="26" y="71"/>
                        <a:pt x="26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6" y="71"/>
                        <a:pt x="26" y="71"/>
                        <a:pt x="26" y="71"/>
                      </a:cubicBezTo>
                      <a:cubicBezTo>
                        <a:pt x="26" y="71"/>
                        <a:pt x="26" y="71"/>
                        <a:pt x="25" y="71"/>
                      </a:cubicBezTo>
                      <a:cubicBezTo>
                        <a:pt x="26" y="71"/>
                        <a:pt x="26" y="71"/>
                        <a:pt x="26" y="70"/>
                      </a:cubicBezTo>
                      <a:cubicBezTo>
                        <a:pt x="26" y="70"/>
                        <a:pt x="26" y="71"/>
                        <a:pt x="26" y="71"/>
                      </a:cubicBezTo>
                      <a:cubicBezTo>
                        <a:pt x="26" y="70"/>
                        <a:pt x="26" y="70"/>
                        <a:pt x="25" y="70"/>
                      </a:cubicBezTo>
                      <a:cubicBezTo>
                        <a:pt x="25" y="70"/>
                        <a:pt x="25" y="70"/>
                        <a:pt x="25" y="70"/>
                      </a:cubicBezTo>
                      <a:cubicBezTo>
                        <a:pt x="25" y="70"/>
                        <a:pt x="25" y="70"/>
                        <a:pt x="25" y="70"/>
                      </a:cubicBezTo>
                      <a:cubicBezTo>
                        <a:pt x="25" y="70"/>
                        <a:pt x="25" y="70"/>
                        <a:pt x="25" y="70"/>
                      </a:cubicBezTo>
                      <a:cubicBezTo>
                        <a:pt x="25" y="70"/>
                        <a:pt x="26" y="70"/>
                        <a:pt x="26" y="70"/>
                      </a:cubicBezTo>
                      <a:cubicBezTo>
                        <a:pt x="26" y="70"/>
                        <a:pt x="26" y="70"/>
                        <a:pt x="26" y="70"/>
                      </a:cubicBezTo>
                      <a:cubicBezTo>
                        <a:pt x="25" y="70"/>
                        <a:pt x="25" y="70"/>
                        <a:pt x="25" y="70"/>
                      </a:cubicBezTo>
                      <a:cubicBezTo>
                        <a:pt x="25" y="70"/>
                        <a:pt x="25" y="70"/>
                        <a:pt x="25" y="71"/>
                      </a:cubicBezTo>
                      <a:cubicBezTo>
                        <a:pt x="25" y="70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2"/>
                        <a:pt x="25" y="71"/>
                        <a:pt x="25" y="72"/>
                      </a:cubicBezTo>
                      <a:cubicBezTo>
                        <a:pt x="25" y="72"/>
                        <a:pt x="25" y="72"/>
                        <a:pt x="25" y="72"/>
                      </a:cubicBezTo>
                      <a:cubicBezTo>
                        <a:pt x="25" y="72"/>
                        <a:pt x="24" y="72"/>
                        <a:pt x="24" y="72"/>
                      </a:cubicBezTo>
                      <a:cubicBezTo>
                        <a:pt x="24" y="72"/>
                        <a:pt x="25" y="72"/>
                        <a:pt x="25" y="72"/>
                      </a:cubicBezTo>
                      <a:cubicBezTo>
                        <a:pt x="25" y="72"/>
                        <a:pt x="25" y="72"/>
                        <a:pt x="25" y="72"/>
                      </a:cubicBezTo>
                      <a:cubicBezTo>
                        <a:pt x="25" y="72"/>
                        <a:pt x="25" y="72"/>
                        <a:pt x="25" y="72"/>
                      </a:cubicBezTo>
                      <a:cubicBezTo>
                        <a:pt x="25" y="72"/>
                        <a:pt x="25" y="73"/>
                        <a:pt x="25" y="73"/>
                      </a:cubicBezTo>
                      <a:cubicBezTo>
                        <a:pt x="25" y="73"/>
                        <a:pt x="25" y="73"/>
                        <a:pt x="25" y="73"/>
                      </a:cubicBezTo>
                      <a:cubicBezTo>
                        <a:pt x="25" y="73"/>
                        <a:pt x="25" y="73"/>
                        <a:pt x="25" y="73"/>
                      </a:cubicBezTo>
                      <a:cubicBezTo>
                        <a:pt x="25" y="73"/>
                        <a:pt x="25" y="73"/>
                        <a:pt x="25" y="73"/>
                      </a:cubicBezTo>
                      <a:cubicBezTo>
                        <a:pt x="26" y="73"/>
                        <a:pt x="25" y="73"/>
                        <a:pt x="25" y="73"/>
                      </a:cubicBezTo>
                      <a:cubicBezTo>
                        <a:pt x="26" y="73"/>
                        <a:pt x="26" y="73"/>
                        <a:pt x="26" y="74"/>
                      </a:cubicBezTo>
                      <a:cubicBezTo>
                        <a:pt x="26" y="74"/>
                        <a:pt x="26" y="74"/>
                        <a:pt x="26" y="74"/>
                      </a:cubicBezTo>
                      <a:cubicBezTo>
                        <a:pt x="26" y="74"/>
                        <a:pt x="26" y="75"/>
                        <a:pt x="25" y="75"/>
                      </a:cubicBezTo>
                      <a:cubicBezTo>
                        <a:pt x="25" y="75"/>
                        <a:pt x="25" y="75"/>
                        <a:pt x="25" y="75"/>
                      </a:cubicBezTo>
                      <a:cubicBezTo>
                        <a:pt x="25" y="75"/>
                        <a:pt x="26" y="75"/>
                        <a:pt x="25" y="75"/>
                      </a:cubicBezTo>
                      <a:cubicBezTo>
                        <a:pt x="26" y="75"/>
                        <a:pt x="25" y="75"/>
                        <a:pt x="25" y="76"/>
                      </a:cubicBezTo>
                      <a:cubicBezTo>
                        <a:pt x="26" y="75"/>
                        <a:pt x="26" y="76"/>
                        <a:pt x="25" y="76"/>
                      </a:cubicBezTo>
                      <a:cubicBezTo>
                        <a:pt x="25" y="76"/>
                        <a:pt x="26" y="76"/>
                        <a:pt x="25" y="76"/>
                      </a:cubicBezTo>
                      <a:cubicBezTo>
                        <a:pt x="25" y="76"/>
                        <a:pt x="25" y="76"/>
                        <a:pt x="26" y="76"/>
                      </a:cubicBezTo>
                      <a:cubicBezTo>
                        <a:pt x="26" y="76"/>
                        <a:pt x="26" y="76"/>
                        <a:pt x="26" y="76"/>
                      </a:cubicBezTo>
                      <a:cubicBezTo>
                        <a:pt x="26" y="76"/>
                        <a:pt x="26" y="75"/>
                        <a:pt x="26" y="74"/>
                      </a:cubicBezTo>
                      <a:cubicBezTo>
                        <a:pt x="26" y="74"/>
                        <a:pt x="26" y="74"/>
                        <a:pt x="26" y="74"/>
                      </a:cubicBezTo>
                      <a:cubicBezTo>
                        <a:pt x="26" y="74"/>
                        <a:pt x="26" y="74"/>
                        <a:pt x="26" y="74"/>
                      </a:cubicBezTo>
                      <a:cubicBezTo>
                        <a:pt x="26" y="74"/>
                        <a:pt x="26" y="74"/>
                        <a:pt x="26" y="74"/>
                      </a:cubicBezTo>
                      <a:cubicBezTo>
                        <a:pt x="26" y="74"/>
                        <a:pt x="26" y="74"/>
                        <a:pt x="26" y="73"/>
                      </a:cubicBezTo>
                      <a:cubicBezTo>
                        <a:pt x="26" y="73"/>
                        <a:pt x="26" y="73"/>
                        <a:pt x="26" y="73"/>
                      </a:cubicBezTo>
                      <a:cubicBezTo>
                        <a:pt x="27" y="72"/>
                        <a:pt x="27" y="70"/>
                        <a:pt x="27" y="68"/>
                      </a:cubicBezTo>
                      <a:cubicBezTo>
                        <a:pt x="27" y="68"/>
                        <a:pt x="27" y="69"/>
                        <a:pt x="27" y="69"/>
                      </a:cubicBezTo>
                      <a:cubicBezTo>
                        <a:pt x="28" y="68"/>
                        <a:pt x="28" y="68"/>
                        <a:pt x="28" y="68"/>
                      </a:cubicBezTo>
                      <a:cubicBezTo>
                        <a:pt x="28" y="68"/>
                        <a:pt x="28" y="68"/>
                        <a:pt x="28" y="68"/>
                      </a:cubicBezTo>
                      <a:cubicBezTo>
                        <a:pt x="28" y="68"/>
                        <a:pt x="28" y="69"/>
                        <a:pt x="28" y="69"/>
                      </a:cubicBezTo>
                      <a:cubicBezTo>
                        <a:pt x="28" y="69"/>
                        <a:pt x="28" y="69"/>
                        <a:pt x="28" y="69"/>
                      </a:cubicBezTo>
                      <a:cubicBezTo>
                        <a:pt x="28" y="69"/>
                        <a:pt x="28" y="69"/>
                        <a:pt x="28" y="69"/>
                      </a:cubicBezTo>
                      <a:cubicBezTo>
                        <a:pt x="28" y="69"/>
                        <a:pt x="27" y="69"/>
                        <a:pt x="27" y="69"/>
                      </a:cubicBezTo>
                      <a:cubicBezTo>
                        <a:pt x="27" y="70"/>
                        <a:pt x="27" y="70"/>
                        <a:pt x="27" y="70"/>
                      </a:cubicBezTo>
                      <a:cubicBezTo>
                        <a:pt x="27" y="70"/>
                        <a:pt x="27" y="70"/>
                        <a:pt x="28" y="70"/>
                      </a:cubicBezTo>
                      <a:cubicBezTo>
                        <a:pt x="27" y="70"/>
                        <a:pt x="28" y="70"/>
                        <a:pt x="28" y="70"/>
                      </a:cubicBezTo>
                      <a:cubicBezTo>
                        <a:pt x="27" y="70"/>
                        <a:pt x="27" y="70"/>
                        <a:pt x="27" y="70"/>
                      </a:cubicBezTo>
                      <a:cubicBezTo>
                        <a:pt x="27" y="70"/>
                        <a:pt x="27" y="70"/>
                        <a:pt x="27" y="70"/>
                      </a:cubicBezTo>
                      <a:cubicBezTo>
                        <a:pt x="27" y="70"/>
                        <a:pt x="27" y="70"/>
                        <a:pt x="27" y="70"/>
                      </a:cubicBezTo>
                      <a:cubicBezTo>
                        <a:pt x="27" y="71"/>
                        <a:pt x="27" y="70"/>
                        <a:pt x="28" y="70"/>
                      </a:cubicBezTo>
                      <a:cubicBezTo>
                        <a:pt x="27" y="71"/>
                        <a:pt x="27" y="71"/>
                        <a:pt x="27" y="71"/>
                      </a:cubicBezTo>
                      <a:cubicBezTo>
                        <a:pt x="27" y="71"/>
                        <a:pt x="27" y="71"/>
                        <a:pt x="27" y="71"/>
                      </a:cubicBezTo>
                      <a:cubicBezTo>
                        <a:pt x="27" y="71"/>
                        <a:pt x="27" y="71"/>
                        <a:pt x="27" y="71"/>
                      </a:cubicBezTo>
                      <a:cubicBezTo>
                        <a:pt x="27" y="71"/>
                        <a:pt x="27" y="72"/>
                        <a:pt x="27" y="72"/>
                      </a:cubicBezTo>
                      <a:cubicBezTo>
                        <a:pt x="27" y="72"/>
                        <a:pt x="27" y="72"/>
                        <a:pt x="27" y="72"/>
                      </a:cubicBezTo>
                      <a:cubicBezTo>
                        <a:pt x="27" y="72"/>
                        <a:pt x="27" y="72"/>
                        <a:pt x="27" y="72"/>
                      </a:cubicBezTo>
                      <a:cubicBezTo>
                        <a:pt x="27" y="73"/>
                        <a:pt x="26" y="75"/>
                        <a:pt x="26" y="76"/>
                      </a:cubicBezTo>
                      <a:cubicBezTo>
                        <a:pt x="26" y="76"/>
                        <a:pt x="26" y="76"/>
                        <a:pt x="26" y="76"/>
                      </a:cubicBezTo>
                      <a:cubicBezTo>
                        <a:pt x="26" y="76"/>
                        <a:pt x="26" y="77"/>
                        <a:pt x="26" y="77"/>
                      </a:cubicBezTo>
                      <a:cubicBezTo>
                        <a:pt x="26" y="77"/>
                        <a:pt x="26" y="77"/>
                        <a:pt x="26" y="77"/>
                      </a:cubicBezTo>
                      <a:cubicBezTo>
                        <a:pt x="26" y="77"/>
                        <a:pt x="26" y="77"/>
                        <a:pt x="26" y="78"/>
                      </a:cubicBezTo>
                      <a:cubicBezTo>
                        <a:pt x="25" y="78"/>
                        <a:pt x="25" y="77"/>
                        <a:pt x="25" y="78"/>
                      </a:cubicBezTo>
                      <a:cubicBezTo>
                        <a:pt x="25" y="77"/>
                        <a:pt x="26" y="77"/>
                        <a:pt x="26" y="76"/>
                      </a:cubicBezTo>
                      <a:cubicBezTo>
                        <a:pt x="26" y="76"/>
                        <a:pt x="25" y="76"/>
                        <a:pt x="25" y="76"/>
                      </a:cubicBezTo>
                      <a:cubicBezTo>
                        <a:pt x="25" y="76"/>
                        <a:pt x="25" y="76"/>
                        <a:pt x="25" y="76"/>
                      </a:cubicBezTo>
                      <a:cubicBezTo>
                        <a:pt x="25" y="76"/>
                        <a:pt x="25" y="76"/>
                        <a:pt x="25" y="76"/>
                      </a:cubicBezTo>
                      <a:cubicBezTo>
                        <a:pt x="25" y="76"/>
                        <a:pt x="25" y="76"/>
                        <a:pt x="25" y="76"/>
                      </a:cubicBezTo>
                      <a:cubicBezTo>
                        <a:pt x="25" y="76"/>
                        <a:pt x="25" y="76"/>
                        <a:pt x="25" y="76"/>
                      </a:cubicBezTo>
                      <a:cubicBezTo>
                        <a:pt x="25" y="76"/>
                        <a:pt x="25" y="76"/>
                        <a:pt x="25" y="76"/>
                      </a:cubicBezTo>
                      <a:cubicBezTo>
                        <a:pt x="25" y="77"/>
                        <a:pt x="25" y="77"/>
                        <a:pt x="25" y="77"/>
                      </a:cubicBezTo>
                      <a:cubicBezTo>
                        <a:pt x="25" y="77"/>
                        <a:pt x="25" y="77"/>
                        <a:pt x="25" y="77"/>
                      </a:cubicBezTo>
                      <a:cubicBezTo>
                        <a:pt x="25" y="77"/>
                        <a:pt x="25" y="77"/>
                        <a:pt x="25" y="77"/>
                      </a:cubicBezTo>
                      <a:cubicBezTo>
                        <a:pt x="25" y="77"/>
                        <a:pt x="25" y="77"/>
                        <a:pt x="25" y="77"/>
                      </a:cubicBezTo>
                      <a:cubicBezTo>
                        <a:pt x="25" y="77"/>
                        <a:pt x="25" y="77"/>
                        <a:pt x="24" y="77"/>
                      </a:cubicBezTo>
                      <a:cubicBezTo>
                        <a:pt x="25" y="77"/>
                        <a:pt x="25" y="78"/>
                        <a:pt x="24" y="78"/>
                      </a:cubicBezTo>
                      <a:cubicBezTo>
                        <a:pt x="24" y="78"/>
                        <a:pt x="24" y="78"/>
                        <a:pt x="24" y="79"/>
                      </a:cubicBezTo>
                      <a:cubicBezTo>
                        <a:pt x="24" y="79"/>
                        <a:pt x="24" y="79"/>
                        <a:pt x="24" y="79"/>
                      </a:cubicBezTo>
                      <a:cubicBezTo>
                        <a:pt x="24" y="79"/>
                        <a:pt x="24" y="78"/>
                        <a:pt x="24" y="78"/>
                      </a:cubicBezTo>
                      <a:cubicBezTo>
                        <a:pt x="24" y="78"/>
                        <a:pt x="24" y="78"/>
                        <a:pt x="24" y="78"/>
                      </a:cubicBezTo>
                      <a:cubicBezTo>
                        <a:pt x="24" y="78"/>
                        <a:pt x="24" y="78"/>
                        <a:pt x="23" y="78"/>
                      </a:cubicBezTo>
                      <a:cubicBezTo>
                        <a:pt x="23" y="78"/>
                        <a:pt x="23" y="78"/>
                        <a:pt x="23" y="78"/>
                      </a:cubicBezTo>
                      <a:cubicBezTo>
                        <a:pt x="23" y="78"/>
                        <a:pt x="23" y="78"/>
                        <a:pt x="23" y="79"/>
                      </a:cubicBezTo>
                      <a:cubicBezTo>
                        <a:pt x="24" y="79"/>
                        <a:pt x="23" y="78"/>
                        <a:pt x="24" y="78"/>
                      </a:cubicBezTo>
                      <a:cubicBezTo>
                        <a:pt x="24" y="79"/>
                        <a:pt x="23" y="78"/>
                        <a:pt x="23" y="79"/>
                      </a:cubicBezTo>
                      <a:cubicBezTo>
                        <a:pt x="23" y="78"/>
                        <a:pt x="23" y="78"/>
                        <a:pt x="23" y="78"/>
                      </a:cubicBezTo>
                      <a:cubicBezTo>
                        <a:pt x="23" y="78"/>
                        <a:pt x="24" y="78"/>
                        <a:pt x="24" y="78"/>
                      </a:cubicBezTo>
                      <a:cubicBezTo>
                        <a:pt x="23" y="78"/>
                        <a:pt x="24" y="77"/>
                        <a:pt x="24" y="78"/>
                      </a:cubicBezTo>
                      <a:cubicBezTo>
                        <a:pt x="23" y="77"/>
                        <a:pt x="24" y="77"/>
                        <a:pt x="24" y="77"/>
                      </a:cubicBezTo>
                      <a:cubicBezTo>
                        <a:pt x="24" y="78"/>
                        <a:pt x="24" y="78"/>
                        <a:pt x="24" y="78"/>
                      </a:cubicBezTo>
                      <a:cubicBezTo>
                        <a:pt x="24" y="77"/>
                        <a:pt x="24" y="77"/>
                        <a:pt x="24" y="76"/>
                      </a:cubicBezTo>
                      <a:cubicBezTo>
                        <a:pt x="24" y="76"/>
                        <a:pt x="24" y="77"/>
                        <a:pt x="24" y="77"/>
                      </a:cubicBezTo>
                      <a:cubicBezTo>
                        <a:pt x="24" y="77"/>
                        <a:pt x="24" y="76"/>
                        <a:pt x="24" y="76"/>
                      </a:cubicBezTo>
                      <a:cubicBezTo>
                        <a:pt x="24" y="76"/>
                        <a:pt x="24" y="76"/>
                        <a:pt x="24" y="76"/>
                      </a:cubicBezTo>
                      <a:cubicBezTo>
                        <a:pt x="24" y="76"/>
                        <a:pt x="24" y="76"/>
                        <a:pt x="24" y="76"/>
                      </a:cubicBezTo>
                      <a:cubicBezTo>
                        <a:pt x="24" y="76"/>
                        <a:pt x="24" y="76"/>
                        <a:pt x="24" y="76"/>
                      </a:cubicBezTo>
                      <a:cubicBezTo>
                        <a:pt x="23" y="76"/>
                        <a:pt x="24" y="76"/>
                        <a:pt x="24" y="75"/>
                      </a:cubicBezTo>
                      <a:cubicBezTo>
                        <a:pt x="24" y="75"/>
                        <a:pt x="24" y="75"/>
                        <a:pt x="24" y="75"/>
                      </a:cubicBezTo>
                      <a:cubicBezTo>
                        <a:pt x="23" y="75"/>
                        <a:pt x="24" y="75"/>
                        <a:pt x="24" y="74"/>
                      </a:cubicBezTo>
                      <a:cubicBezTo>
                        <a:pt x="24" y="74"/>
                        <a:pt x="23" y="75"/>
                        <a:pt x="23" y="75"/>
                      </a:cubicBezTo>
                      <a:cubicBezTo>
                        <a:pt x="23" y="75"/>
                        <a:pt x="23" y="75"/>
                        <a:pt x="23" y="75"/>
                      </a:cubicBezTo>
                      <a:cubicBezTo>
                        <a:pt x="24" y="75"/>
                        <a:pt x="24" y="75"/>
                        <a:pt x="23" y="75"/>
                      </a:cubicBezTo>
                      <a:cubicBezTo>
                        <a:pt x="23" y="75"/>
                        <a:pt x="23" y="75"/>
                        <a:pt x="23" y="75"/>
                      </a:cubicBezTo>
                      <a:cubicBezTo>
                        <a:pt x="23" y="75"/>
                        <a:pt x="23" y="75"/>
                        <a:pt x="23" y="75"/>
                      </a:cubicBezTo>
                      <a:cubicBezTo>
                        <a:pt x="23" y="75"/>
                        <a:pt x="23" y="75"/>
                        <a:pt x="23" y="75"/>
                      </a:cubicBezTo>
                      <a:cubicBezTo>
                        <a:pt x="23" y="75"/>
                        <a:pt x="23" y="75"/>
                        <a:pt x="23" y="75"/>
                      </a:cubicBezTo>
                      <a:cubicBezTo>
                        <a:pt x="23" y="75"/>
                        <a:pt x="23" y="75"/>
                        <a:pt x="23" y="75"/>
                      </a:cubicBezTo>
                      <a:cubicBezTo>
                        <a:pt x="23" y="75"/>
                        <a:pt x="23" y="75"/>
                        <a:pt x="23" y="75"/>
                      </a:cubicBezTo>
                      <a:cubicBezTo>
                        <a:pt x="23" y="75"/>
                        <a:pt x="23" y="75"/>
                        <a:pt x="23" y="76"/>
                      </a:cubicBezTo>
                      <a:cubicBezTo>
                        <a:pt x="23" y="76"/>
                        <a:pt x="23" y="76"/>
                        <a:pt x="23" y="75"/>
                      </a:cubicBezTo>
                      <a:cubicBezTo>
                        <a:pt x="23" y="76"/>
                        <a:pt x="22" y="76"/>
                        <a:pt x="23" y="76"/>
                      </a:cubicBezTo>
                      <a:cubicBezTo>
                        <a:pt x="23" y="76"/>
                        <a:pt x="23" y="76"/>
                        <a:pt x="23" y="77"/>
                      </a:cubicBezTo>
                      <a:cubicBezTo>
                        <a:pt x="23" y="76"/>
                        <a:pt x="23" y="76"/>
                        <a:pt x="22" y="76"/>
                      </a:cubicBezTo>
                      <a:cubicBezTo>
                        <a:pt x="22" y="76"/>
                        <a:pt x="23" y="76"/>
                        <a:pt x="23" y="76"/>
                      </a:cubicBezTo>
                      <a:cubicBezTo>
                        <a:pt x="22" y="76"/>
                        <a:pt x="22" y="76"/>
                        <a:pt x="22" y="76"/>
                      </a:cubicBezTo>
                      <a:cubicBezTo>
                        <a:pt x="22" y="76"/>
                        <a:pt x="22" y="76"/>
                        <a:pt x="22" y="75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21" y="75"/>
                        <a:pt x="22" y="75"/>
                        <a:pt x="22" y="75"/>
                      </a:cubicBezTo>
                      <a:cubicBezTo>
                        <a:pt x="22" y="75"/>
                        <a:pt x="22" y="76"/>
                        <a:pt x="22" y="76"/>
                      </a:cubicBezTo>
                      <a:cubicBezTo>
                        <a:pt x="21" y="76"/>
                        <a:pt x="22" y="76"/>
                        <a:pt x="21" y="76"/>
                      </a:cubicBezTo>
                      <a:cubicBezTo>
                        <a:pt x="21" y="76"/>
                        <a:pt x="21" y="76"/>
                        <a:pt x="21" y="76"/>
                      </a:cubicBezTo>
                      <a:cubicBezTo>
                        <a:pt x="21" y="76"/>
                        <a:pt x="21" y="76"/>
                        <a:pt x="21" y="76"/>
                      </a:cubicBezTo>
                      <a:cubicBezTo>
                        <a:pt x="20" y="76"/>
                        <a:pt x="20" y="76"/>
                        <a:pt x="20" y="76"/>
                      </a:cubicBezTo>
                      <a:cubicBezTo>
                        <a:pt x="20" y="76"/>
                        <a:pt x="20" y="76"/>
                        <a:pt x="20" y="76"/>
                      </a:cubicBezTo>
                      <a:cubicBezTo>
                        <a:pt x="20" y="75"/>
                        <a:pt x="21" y="76"/>
                        <a:pt x="21" y="76"/>
                      </a:cubicBezTo>
                      <a:cubicBezTo>
                        <a:pt x="21" y="76"/>
                        <a:pt x="20" y="76"/>
                        <a:pt x="21" y="75"/>
                      </a:cubicBezTo>
                      <a:cubicBezTo>
                        <a:pt x="21" y="75"/>
                        <a:pt x="21" y="75"/>
                        <a:pt x="21" y="75"/>
                      </a:cubicBezTo>
                      <a:cubicBezTo>
                        <a:pt x="21" y="75"/>
                        <a:pt x="21" y="75"/>
                        <a:pt x="21" y="75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21" y="75"/>
                        <a:pt x="22" y="75"/>
                        <a:pt x="21" y="75"/>
                      </a:cubicBezTo>
                      <a:cubicBezTo>
                        <a:pt x="21" y="75"/>
                        <a:pt x="21" y="75"/>
                        <a:pt x="21" y="75"/>
                      </a:cubicBezTo>
                      <a:cubicBezTo>
                        <a:pt x="21" y="75"/>
                        <a:pt x="21" y="75"/>
                        <a:pt x="21" y="75"/>
                      </a:cubicBezTo>
                      <a:cubicBezTo>
                        <a:pt x="21" y="74"/>
                        <a:pt x="21" y="74"/>
                        <a:pt x="21" y="74"/>
                      </a:cubicBezTo>
                      <a:cubicBezTo>
                        <a:pt x="21" y="74"/>
                        <a:pt x="21" y="74"/>
                        <a:pt x="21" y="74"/>
                      </a:cubicBezTo>
                      <a:cubicBezTo>
                        <a:pt x="21" y="73"/>
                        <a:pt x="21" y="74"/>
                        <a:pt x="22" y="73"/>
                      </a:cubicBezTo>
                      <a:cubicBezTo>
                        <a:pt x="21" y="73"/>
                        <a:pt x="21" y="73"/>
                        <a:pt x="21" y="73"/>
                      </a:cubicBezTo>
                      <a:cubicBezTo>
                        <a:pt x="21" y="73"/>
                        <a:pt x="21" y="73"/>
                        <a:pt x="21" y="73"/>
                      </a:cubicBezTo>
                      <a:cubicBezTo>
                        <a:pt x="21" y="73"/>
                        <a:pt x="21" y="73"/>
                        <a:pt x="21" y="73"/>
                      </a:cubicBezTo>
                      <a:cubicBezTo>
                        <a:pt x="21" y="73"/>
                        <a:pt x="22" y="72"/>
                        <a:pt x="21" y="72"/>
                      </a:cubicBezTo>
                      <a:cubicBezTo>
                        <a:pt x="22" y="72"/>
                        <a:pt x="22" y="72"/>
                        <a:pt x="22" y="72"/>
                      </a:cubicBezTo>
                      <a:cubicBezTo>
                        <a:pt x="22" y="72"/>
                        <a:pt x="22" y="72"/>
                        <a:pt x="22" y="72"/>
                      </a:cubicBezTo>
                      <a:cubicBezTo>
                        <a:pt x="22" y="72"/>
                        <a:pt x="22" y="72"/>
                        <a:pt x="22" y="71"/>
                      </a:cubicBezTo>
                      <a:cubicBezTo>
                        <a:pt x="22" y="72"/>
                        <a:pt x="22" y="72"/>
                        <a:pt x="21" y="72"/>
                      </a:cubicBezTo>
                      <a:cubicBezTo>
                        <a:pt x="21" y="72"/>
                        <a:pt x="22" y="72"/>
                        <a:pt x="22" y="72"/>
                      </a:cubicBezTo>
                      <a:cubicBezTo>
                        <a:pt x="21" y="71"/>
                        <a:pt x="21" y="72"/>
                        <a:pt x="21" y="72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0" y="73"/>
                        <a:pt x="20" y="73"/>
                        <a:pt x="20" y="74"/>
                      </a:cubicBezTo>
                      <a:cubicBezTo>
                        <a:pt x="20" y="74"/>
                        <a:pt x="20" y="74"/>
                        <a:pt x="20" y="74"/>
                      </a:cubicBezTo>
                      <a:cubicBezTo>
                        <a:pt x="20" y="74"/>
                        <a:pt x="20" y="74"/>
                        <a:pt x="20" y="74"/>
                      </a:cubicBezTo>
                      <a:cubicBezTo>
                        <a:pt x="20" y="74"/>
                        <a:pt x="20" y="74"/>
                        <a:pt x="20" y="74"/>
                      </a:cubicBezTo>
                      <a:cubicBezTo>
                        <a:pt x="20" y="74"/>
                        <a:pt x="21" y="74"/>
                        <a:pt x="20" y="74"/>
                      </a:cubicBezTo>
                      <a:cubicBezTo>
                        <a:pt x="20" y="74"/>
                        <a:pt x="20" y="74"/>
                        <a:pt x="20" y="74"/>
                      </a:cubicBezTo>
                      <a:cubicBezTo>
                        <a:pt x="20" y="74"/>
                        <a:pt x="20" y="74"/>
                        <a:pt x="20" y="74"/>
                      </a:cubicBezTo>
                      <a:cubicBezTo>
                        <a:pt x="20" y="75"/>
                        <a:pt x="20" y="75"/>
                        <a:pt x="20" y="75"/>
                      </a:cubicBezTo>
                      <a:cubicBezTo>
                        <a:pt x="20" y="75"/>
                        <a:pt x="19" y="74"/>
                        <a:pt x="19" y="75"/>
                      </a:cubicBezTo>
                      <a:cubicBezTo>
                        <a:pt x="19" y="74"/>
                        <a:pt x="19" y="74"/>
                        <a:pt x="19" y="73"/>
                      </a:cubicBezTo>
                      <a:cubicBezTo>
                        <a:pt x="19" y="73"/>
                        <a:pt x="19" y="73"/>
                        <a:pt x="19" y="73"/>
                      </a:cubicBezTo>
                      <a:cubicBezTo>
                        <a:pt x="19" y="73"/>
                        <a:pt x="19" y="73"/>
                        <a:pt x="18" y="73"/>
                      </a:cubicBezTo>
                      <a:cubicBezTo>
                        <a:pt x="19" y="73"/>
                        <a:pt x="18" y="73"/>
                        <a:pt x="19" y="73"/>
                      </a:cubicBezTo>
                      <a:cubicBezTo>
                        <a:pt x="18" y="73"/>
                        <a:pt x="18" y="73"/>
                        <a:pt x="18" y="73"/>
                      </a:cubicBezTo>
                      <a:cubicBezTo>
                        <a:pt x="18" y="73"/>
                        <a:pt x="18" y="73"/>
                        <a:pt x="18" y="73"/>
                      </a:cubicBezTo>
                      <a:cubicBezTo>
                        <a:pt x="18" y="74"/>
                        <a:pt x="18" y="74"/>
                        <a:pt x="18" y="75"/>
                      </a:cubicBezTo>
                      <a:cubicBezTo>
                        <a:pt x="18" y="74"/>
                        <a:pt x="18" y="74"/>
                        <a:pt x="18" y="73"/>
                      </a:cubicBezTo>
                      <a:cubicBezTo>
                        <a:pt x="19" y="74"/>
                        <a:pt x="18" y="75"/>
                        <a:pt x="19" y="75"/>
                      </a:cubicBezTo>
                      <a:cubicBezTo>
                        <a:pt x="19" y="75"/>
                        <a:pt x="19" y="75"/>
                        <a:pt x="19" y="75"/>
                      </a:cubicBezTo>
                      <a:cubicBezTo>
                        <a:pt x="19" y="75"/>
                        <a:pt x="19" y="75"/>
                        <a:pt x="19" y="75"/>
                      </a:cubicBezTo>
                      <a:cubicBezTo>
                        <a:pt x="19" y="75"/>
                        <a:pt x="19" y="75"/>
                        <a:pt x="19" y="75"/>
                      </a:cubicBezTo>
                      <a:cubicBezTo>
                        <a:pt x="19" y="75"/>
                        <a:pt x="19" y="75"/>
                        <a:pt x="19" y="75"/>
                      </a:cubicBezTo>
                      <a:cubicBezTo>
                        <a:pt x="19" y="75"/>
                        <a:pt x="18" y="75"/>
                        <a:pt x="19" y="75"/>
                      </a:cubicBezTo>
                      <a:close/>
                      <a:moveTo>
                        <a:pt x="30" y="58"/>
                      </a:moveTo>
                      <a:cubicBezTo>
                        <a:pt x="30" y="59"/>
                        <a:pt x="30" y="58"/>
                        <a:pt x="30" y="58"/>
                      </a:cubicBezTo>
                      <a:cubicBezTo>
                        <a:pt x="30" y="58"/>
                        <a:pt x="30" y="58"/>
                        <a:pt x="30" y="58"/>
                      </a:cubicBezTo>
                      <a:cubicBezTo>
                        <a:pt x="30" y="58"/>
                        <a:pt x="30" y="58"/>
                        <a:pt x="30" y="58"/>
                      </a:cubicBezTo>
                      <a:close/>
                      <a:moveTo>
                        <a:pt x="29" y="65"/>
                      </a:moveTo>
                      <a:cubicBezTo>
                        <a:pt x="29" y="65"/>
                        <a:pt x="29" y="64"/>
                        <a:pt x="29" y="64"/>
                      </a:cubicBezTo>
                      <a:cubicBezTo>
                        <a:pt x="28" y="64"/>
                        <a:pt x="28" y="64"/>
                        <a:pt x="28" y="64"/>
                      </a:cubicBezTo>
                      <a:cubicBezTo>
                        <a:pt x="28" y="64"/>
                        <a:pt x="28" y="65"/>
                        <a:pt x="29" y="65"/>
                      </a:cubicBezTo>
                      <a:close/>
                      <a:moveTo>
                        <a:pt x="26" y="62"/>
                      </a:moveTo>
                      <a:cubicBezTo>
                        <a:pt x="26" y="62"/>
                        <a:pt x="26" y="62"/>
                        <a:pt x="26" y="62"/>
                      </a:cubicBezTo>
                      <a:cubicBezTo>
                        <a:pt x="26" y="62"/>
                        <a:pt x="26" y="62"/>
                        <a:pt x="26" y="62"/>
                      </a:cubicBezTo>
                      <a:cubicBezTo>
                        <a:pt x="26" y="62"/>
                        <a:pt x="26" y="62"/>
                        <a:pt x="26" y="62"/>
                      </a:cubicBezTo>
                      <a:close/>
                      <a:moveTo>
                        <a:pt x="27" y="61"/>
                      </a:moveTo>
                      <a:cubicBezTo>
                        <a:pt x="27" y="61"/>
                        <a:pt x="27" y="61"/>
                        <a:pt x="27" y="61"/>
                      </a:cubicBezTo>
                      <a:cubicBezTo>
                        <a:pt x="27" y="61"/>
                        <a:pt x="27" y="60"/>
                        <a:pt x="27" y="61"/>
                      </a:cubicBezTo>
                      <a:cubicBezTo>
                        <a:pt x="28" y="61"/>
                        <a:pt x="27" y="61"/>
                        <a:pt x="27" y="61"/>
                      </a:cubicBezTo>
                      <a:cubicBezTo>
                        <a:pt x="27" y="61"/>
                        <a:pt x="27" y="61"/>
                        <a:pt x="27" y="61"/>
                      </a:cubicBezTo>
                      <a:cubicBezTo>
                        <a:pt x="28" y="61"/>
                        <a:pt x="28" y="61"/>
                        <a:pt x="27" y="61"/>
                      </a:cubicBezTo>
                      <a:close/>
                      <a:moveTo>
                        <a:pt x="28" y="61"/>
                      </a:moveTo>
                      <a:cubicBezTo>
                        <a:pt x="28" y="61"/>
                        <a:pt x="28" y="61"/>
                        <a:pt x="28" y="61"/>
                      </a:cubicBezTo>
                      <a:cubicBezTo>
                        <a:pt x="28" y="61"/>
                        <a:pt x="28" y="61"/>
                        <a:pt x="28" y="61"/>
                      </a:cubicBezTo>
                      <a:close/>
                      <a:moveTo>
                        <a:pt x="28" y="61"/>
                      </a:moveTo>
                      <a:cubicBezTo>
                        <a:pt x="28" y="61"/>
                        <a:pt x="28" y="61"/>
                        <a:pt x="28" y="61"/>
                      </a:cubicBezTo>
                      <a:cubicBezTo>
                        <a:pt x="28" y="60"/>
                        <a:pt x="28" y="60"/>
                        <a:pt x="28" y="61"/>
                      </a:cubicBezTo>
                      <a:cubicBezTo>
                        <a:pt x="28" y="61"/>
                        <a:pt x="28" y="60"/>
                        <a:pt x="28" y="61"/>
                      </a:cubicBezTo>
                      <a:cubicBezTo>
                        <a:pt x="28" y="61"/>
                        <a:pt x="28" y="61"/>
                        <a:pt x="28" y="61"/>
                      </a:cubicBezTo>
                      <a:cubicBezTo>
                        <a:pt x="28" y="61"/>
                        <a:pt x="28" y="61"/>
                        <a:pt x="28" y="61"/>
                      </a:cubicBezTo>
                      <a:close/>
                      <a:moveTo>
                        <a:pt x="29" y="61"/>
                      </a:moveTo>
                      <a:cubicBezTo>
                        <a:pt x="29" y="61"/>
                        <a:pt x="29" y="60"/>
                        <a:pt x="29" y="60"/>
                      </a:cubicBezTo>
                      <a:cubicBezTo>
                        <a:pt x="29" y="60"/>
                        <a:pt x="29" y="60"/>
                        <a:pt x="29" y="60"/>
                      </a:cubicBezTo>
                      <a:cubicBezTo>
                        <a:pt x="29" y="60"/>
                        <a:pt x="29" y="60"/>
                        <a:pt x="29" y="60"/>
                      </a:cubicBezTo>
                      <a:cubicBezTo>
                        <a:pt x="28" y="60"/>
                        <a:pt x="28" y="61"/>
                        <a:pt x="29" y="61"/>
                      </a:cubicBezTo>
                      <a:close/>
                      <a:moveTo>
                        <a:pt x="29" y="57"/>
                      </a:moveTo>
                      <a:cubicBezTo>
                        <a:pt x="29" y="57"/>
                        <a:pt x="29" y="57"/>
                        <a:pt x="29" y="57"/>
                      </a:cubicBezTo>
                      <a:cubicBezTo>
                        <a:pt x="29" y="57"/>
                        <a:pt x="29" y="57"/>
                        <a:pt x="29" y="57"/>
                      </a:cubicBezTo>
                      <a:cubicBezTo>
                        <a:pt x="29" y="57"/>
                        <a:pt x="29" y="57"/>
                        <a:pt x="29" y="57"/>
                      </a:cubicBezTo>
                      <a:close/>
                      <a:moveTo>
                        <a:pt x="29" y="58"/>
                      </a:moveTo>
                      <a:cubicBezTo>
                        <a:pt x="29" y="58"/>
                        <a:pt x="29" y="57"/>
                        <a:pt x="29" y="57"/>
                      </a:cubicBezTo>
                      <a:cubicBezTo>
                        <a:pt x="29" y="58"/>
                        <a:pt x="29" y="58"/>
                        <a:pt x="29" y="58"/>
                      </a:cubicBezTo>
                      <a:close/>
                      <a:moveTo>
                        <a:pt x="28" y="60"/>
                      </a:moveTo>
                      <a:cubicBezTo>
                        <a:pt x="28" y="60"/>
                        <a:pt x="28" y="60"/>
                        <a:pt x="28" y="60"/>
                      </a:cubicBezTo>
                      <a:cubicBezTo>
                        <a:pt x="28" y="60"/>
                        <a:pt x="28" y="60"/>
                        <a:pt x="28" y="60"/>
                      </a:cubicBezTo>
                      <a:cubicBezTo>
                        <a:pt x="28" y="60"/>
                        <a:pt x="28" y="60"/>
                        <a:pt x="28" y="60"/>
                      </a:cubicBezTo>
                      <a:cubicBezTo>
                        <a:pt x="28" y="60"/>
                        <a:pt x="28" y="60"/>
                        <a:pt x="28" y="60"/>
                      </a:cubicBezTo>
                      <a:cubicBezTo>
                        <a:pt x="28" y="60"/>
                        <a:pt x="28" y="60"/>
                        <a:pt x="28" y="60"/>
                      </a:cubicBezTo>
                      <a:cubicBezTo>
                        <a:pt x="28" y="60"/>
                        <a:pt x="29" y="60"/>
                        <a:pt x="29" y="60"/>
                      </a:cubicBezTo>
                      <a:cubicBezTo>
                        <a:pt x="29" y="60"/>
                        <a:pt x="28" y="60"/>
                        <a:pt x="28" y="60"/>
                      </a:cubicBezTo>
                      <a:cubicBezTo>
                        <a:pt x="28" y="60"/>
                        <a:pt x="28" y="60"/>
                        <a:pt x="29" y="60"/>
                      </a:cubicBezTo>
                      <a:cubicBezTo>
                        <a:pt x="29" y="59"/>
                        <a:pt x="29" y="59"/>
                        <a:pt x="29" y="58"/>
                      </a:cubicBezTo>
                      <a:cubicBezTo>
                        <a:pt x="28" y="59"/>
                        <a:pt x="29" y="59"/>
                        <a:pt x="28" y="60"/>
                      </a:cubicBezTo>
                      <a:cubicBezTo>
                        <a:pt x="28" y="60"/>
                        <a:pt x="28" y="60"/>
                        <a:pt x="28" y="60"/>
                      </a:cubicBezTo>
                      <a:close/>
                      <a:moveTo>
                        <a:pt x="28" y="56"/>
                      </a:moveTo>
                      <a:cubicBezTo>
                        <a:pt x="29" y="56"/>
                        <a:pt x="29" y="56"/>
                        <a:pt x="29" y="56"/>
                      </a:cubicBezTo>
                      <a:cubicBezTo>
                        <a:pt x="29" y="56"/>
                        <a:pt x="29" y="56"/>
                        <a:pt x="29" y="56"/>
                      </a:cubicBezTo>
                      <a:cubicBezTo>
                        <a:pt x="29" y="56"/>
                        <a:pt x="29" y="56"/>
                        <a:pt x="28" y="56"/>
                      </a:cubicBezTo>
                      <a:close/>
                      <a:moveTo>
                        <a:pt x="28" y="56"/>
                      </a:moveTo>
                      <a:cubicBezTo>
                        <a:pt x="28" y="56"/>
                        <a:pt x="28" y="56"/>
                        <a:pt x="29" y="57"/>
                      </a:cubicBezTo>
                      <a:cubicBezTo>
                        <a:pt x="29" y="56"/>
                        <a:pt x="29" y="57"/>
                        <a:pt x="29" y="57"/>
                      </a:cubicBezTo>
                      <a:cubicBezTo>
                        <a:pt x="29" y="56"/>
                        <a:pt x="29" y="56"/>
                        <a:pt x="28" y="56"/>
                      </a:cubicBezTo>
                      <a:close/>
                      <a:moveTo>
                        <a:pt x="28" y="56"/>
                      </a:moveTo>
                      <a:cubicBezTo>
                        <a:pt x="28" y="56"/>
                        <a:pt x="28" y="57"/>
                        <a:pt x="28" y="57"/>
                      </a:cubicBezTo>
                      <a:cubicBezTo>
                        <a:pt x="28" y="57"/>
                        <a:pt x="29" y="56"/>
                        <a:pt x="28" y="56"/>
                      </a:cubicBezTo>
                      <a:close/>
                      <a:moveTo>
                        <a:pt x="27" y="58"/>
                      </a:moveTo>
                      <a:cubicBezTo>
                        <a:pt x="27" y="59"/>
                        <a:pt x="27" y="58"/>
                        <a:pt x="27" y="58"/>
                      </a:cubicBezTo>
                      <a:cubicBezTo>
                        <a:pt x="27" y="58"/>
                        <a:pt x="27" y="58"/>
                        <a:pt x="27" y="58"/>
                      </a:cubicBezTo>
                      <a:close/>
                      <a:moveTo>
                        <a:pt x="27" y="56"/>
                      </a:moveTo>
                      <a:cubicBezTo>
                        <a:pt x="27" y="57"/>
                        <a:pt x="27" y="56"/>
                        <a:pt x="27" y="56"/>
                      </a:cubicBezTo>
                      <a:cubicBezTo>
                        <a:pt x="27" y="56"/>
                        <a:pt x="27" y="56"/>
                        <a:pt x="27" y="56"/>
                      </a:cubicBezTo>
                      <a:close/>
                      <a:moveTo>
                        <a:pt x="26" y="56"/>
                      </a:moveTo>
                      <a:cubicBezTo>
                        <a:pt x="26" y="57"/>
                        <a:pt x="26" y="57"/>
                        <a:pt x="27" y="57"/>
                      </a:cubicBezTo>
                      <a:cubicBezTo>
                        <a:pt x="27" y="57"/>
                        <a:pt x="27" y="57"/>
                        <a:pt x="27" y="57"/>
                      </a:cubicBezTo>
                      <a:cubicBezTo>
                        <a:pt x="27" y="57"/>
                        <a:pt x="26" y="56"/>
                        <a:pt x="27" y="56"/>
                      </a:cubicBezTo>
                      <a:cubicBezTo>
                        <a:pt x="27" y="56"/>
                        <a:pt x="27" y="56"/>
                        <a:pt x="27" y="56"/>
                      </a:cubicBezTo>
                      <a:cubicBezTo>
                        <a:pt x="26" y="56"/>
                        <a:pt x="27" y="56"/>
                        <a:pt x="27" y="56"/>
                      </a:cubicBezTo>
                      <a:cubicBezTo>
                        <a:pt x="26" y="56"/>
                        <a:pt x="27" y="56"/>
                        <a:pt x="26" y="56"/>
                      </a:cubicBezTo>
                      <a:close/>
                      <a:moveTo>
                        <a:pt x="27" y="57"/>
                      </a:moveTo>
                      <a:cubicBezTo>
                        <a:pt x="26" y="57"/>
                        <a:pt x="26" y="57"/>
                        <a:pt x="27" y="57"/>
                      </a:cubicBezTo>
                      <a:cubicBezTo>
                        <a:pt x="26" y="57"/>
                        <a:pt x="26" y="57"/>
                        <a:pt x="26" y="57"/>
                      </a:cubicBezTo>
                      <a:cubicBezTo>
                        <a:pt x="26" y="57"/>
                        <a:pt x="26" y="57"/>
                        <a:pt x="26" y="57"/>
                      </a:cubicBezTo>
                      <a:cubicBezTo>
                        <a:pt x="26" y="57"/>
                        <a:pt x="26" y="57"/>
                        <a:pt x="26" y="57"/>
                      </a:cubicBezTo>
                      <a:cubicBezTo>
                        <a:pt x="26" y="57"/>
                        <a:pt x="26" y="57"/>
                        <a:pt x="27" y="57"/>
                      </a:cubicBezTo>
                      <a:cubicBezTo>
                        <a:pt x="27" y="57"/>
                        <a:pt x="27" y="57"/>
                        <a:pt x="27" y="57"/>
                      </a:cubicBezTo>
                      <a:close/>
                      <a:moveTo>
                        <a:pt x="27" y="57"/>
                      </a:moveTo>
                      <a:cubicBezTo>
                        <a:pt x="27" y="57"/>
                        <a:pt x="27" y="57"/>
                        <a:pt x="27" y="57"/>
                      </a:cubicBezTo>
                      <a:cubicBezTo>
                        <a:pt x="27" y="57"/>
                        <a:pt x="27" y="57"/>
                        <a:pt x="27" y="57"/>
                      </a:cubicBezTo>
                      <a:cubicBezTo>
                        <a:pt x="27" y="57"/>
                        <a:pt x="27" y="57"/>
                        <a:pt x="27" y="57"/>
                      </a:cubicBezTo>
                      <a:cubicBezTo>
                        <a:pt x="27" y="57"/>
                        <a:pt x="27" y="57"/>
                        <a:pt x="27" y="57"/>
                      </a:cubicBezTo>
                      <a:close/>
                      <a:moveTo>
                        <a:pt x="26" y="61"/>
                      </a:moveTo>
                      <a:cubicBezTo>
                        <a:pt x="25" y="61"/>
                        <a:pt x="26" y="61"/>
                        <a:pt x="26" y="62"/>
                      </a:cubicBezTo>
                      <a:cubicBezTo>
                        <a:pt x="26" y="62"/>
                        <a:pt x="26" y="62"/>
                        <a:pt x="27" y="62"/>
                      </a:cubicBezTo>
                      <a:cubicBezTo>
                        <a:pt x="26" y="61"/>
                        <a:pt x="27" y="61"/>
                        <a:pt x="27" y="61"/>
                      </a:cubicBezTo>
                      <a:cubicBezTo>
                        <a:pt x="27" y="61"/>
                        <a:pt x="26" y="61"/>
                        <a:pt x="26" y="61"/>
                      </a:cubicBezTo>
                      <a:cubicBezTo>
                        <a:pt x="26" y="61"/>
                        <a:pt x="26" y="61"/>
                        <a:pt x="26" y="61"/>
                      </a:cubicBezTo>
                      <a:cubicBezTo>
                        <a:pt x="26" y="61"/>
                        <a:pt x="26" y="61"/>
                        <a:pt x="26" y="61"/>
                      </a:cubicBezTo>
                      <a:cubicBezTo>
                        <a:pt x="27" y="61"/>
                        <a:pt x="27" y="61"/>
                        <a:pt x="27" y="61"/>
                      </a:cubicBezTo>
                      <a:cubicBezTo>
                        <a:pt x="27" y="60"/>
                        <a:pt x="27" y="60"/>
                        <a:pt x="27" y="60"/>
                      </a:cubicBezTo>
                      <a:cubicBezTo>
                        <a:pt x="27" y="60"/>
                        <a:pt x="27" y="60"/>
                        <a:pt x="27" y="60"/>
                      </a:cubicBezTo>
                      <a:cubicBezTo>
                        <a:pt x="27" y="60"/>
                        <a:pt x="27" y="60"/>
                        <a:pt x="27" y="60"/>
                      </a:cubicBezTo>
                      <a:cubicBezTo>
                        <a:pt x="27" y="60"/>
                        <a:pt x="27" y="60"/>
                        <a:pt x="27" y="60"/>
                      </a:cubicBezTo>
                      <a:cubicBezTo>
                        <a:pt x="27" y="60"/>
                        <a:pt x="27" y="60"/>
                        <a:pt x="27" y="60"/>
                      </a:cubicBezTo>
                      <a:cubicBezTo>
                        <a:pt x="27" y="60"/>
                        <a:pt x="27" y="60"/>
                        <a:pt x="27" y="60"/>
                      </a:cubicBezTo>
                      <a:cubicBezTo>
                        <a:pt x="27" y="60"/>
                        <a:pt x="27" y="60"/>
                        <a:pt x="27" y="60"/>
                      </a:cubicBezTo>
                      <a:cubicBezTo>
                        <a:pt x="27" y="60"/>
                        <a:pt x="28" y="60"/>
                        <a:pt x="28" y="60"/>
                      </a:cubicBezTo>
                      <a:cubicBezTo>
                        <a:pt x="28" y="60"/>
                        <a:pt x="28" y="60"/>
                        <a:pt x="28" y="60"/>
                      </a:cubicBezTo>
                      <a:cubicBezTo>
                        <a:pt x="28" y="60"/>
                        <a:pt x="28" y="60"/>
                        <a:pt x="28" y="60"/>
                      </a:cubicBezTo>
                      <a:cubicBezTo>
                        <a:pt x="28" y="60"/>
                        <a:pt x="28" y="60"/>
                        <a:pt x="28" y="60"/>
                      </a:cubicBezTo>
                      <a:cubicBezTo>
                        <a:pt x="28" y="60"/>
                        <a:pt x="28" y="59"/>
                        <a:pt x="28" y="59"/>
                      </a:cubicBezTo>
                      <a:cubicBezTo>
                        <a:pt x="27" y="59"/>
                        <a:pt x="28" y="59"/>
                        <a:pt x="27" y="59"/>
                      </a:cubicBezTo>
                      <a:cubicBezTo>
                        <a:pt x="27" y="59"/>
                        <a:pt x="27" y="59"/>
                        <a:pt x="27" y="59"/>
                      </a:cubicBezTo>
                      <a:cubicBezTo>
                        <a:pt x="27" y="59"/>
                        <a:pt x="27" y="60"/>
                        <a:pt x="27" y="60"/>
                      </a:cubicBezTo>
                      <a:cubicBezTo>
                        <a:pt x="27" y="59"/>
                        <a:pt x="27" y="59"/>
                        <a:pt x="27" y="59"/>
                      </a:cubicBezTo>
                      <a:cubicBezTo>
                        <a:pt x="27" y="59"/>
                        <a:pt x="27" y="60"/>
                        <a:pt x="26" y="60"/>
                      </a:cubicBezTo>
                      <a:cubicBezTo>
                        <a:pt x="27" y="60"/>
                        <a:pt x="26" y="60"/>
                        <a:pt x="27" y="60"/>
                      </a:cubicBezTo>
                      <a:cubicBezTo>
                        <a:pt x="26" y="60"/>
                        <a:pt x="26" y="61"/>
                        <a:pt x="26" y="60"/>
                      </a:cubicBezTo>
                      <a:cubicBezTo>
                        <a:pt x="26" y="60"/>
                        <a:pt x="26" y="60"/>
                        <a:pt x="26" y="60"/>
                      </a:cubicBezTo>
                      <a:cubicBezTo>
                        <a:pt x="26" y="60"/>
                        <a:pt x="26" y="61"/>
                        <a:pt x="26" y="61"/>
                      </a:cubicBezTo>
                      <a:close/>
                      <a:moveTo>
                        <a:pt x="25" y="61"/>
                      </a:moveTo>
                      <a:cubicBezTo>
                        <a:pt x="26" y="61"/>
                        <a:pt x="26" y="61"/>
                        <a:pt x="26" y="61"/>
                      </a:cubicBezTo>
                      <a:cubicBezTo>
                        <a:pt x="26" y="61"/>
                        <a:pt x="26" y="60"/>
                        <a:pt x="26" y="60"/>
                      </a:cubicBezTo>
                      <a:cubicBezTo>
                        <a:pt x="26" y="60"/>
                        <a:pt x="25" y="60"/>
                        <a:pt x="25" y="61"/>
                      </a:cubicBezTo>
                      <a:close/>
                      <a:moveTo>
                        <a:pt x="15" y="68"/>
                      </a:moveTo>
                      <a:cubicBezTo>
                        <a:pt x="15" y="68"/>
                        <a:pt x="15" y="68"/>
                        <a:pt x="15" y="68"/>
                      </a:cubicBezTo>
                      <a:cubicBezTo>
                        <a:pt x="15" y="68"/>
                        <a:pt x="15" y="68"/>
                        <a:pt x="15" y="68"/>
                      </a:cubicBezTo>
                      <a:cubicBezTo>
                        <a:pt x="15" y="69"/>
                        <a:pt x="15" y="68"/>
                        <a:pt x="15" y="68"/>
                      </a:cubicBezTo>
                      <a:close/>
                      <a:moveTo>
                        <a:pt x="15" y="69"/>
                      </a:moveTo>
                      <a:cubicBezTo>
                        <a:pt x="15" y="69"/>
                        <a:pt x="15" y="70"/>
                        <a:pt x="15" y="70"/>
                      </a:cubicBezTo>
                      <a:cubicBezTo>
                        <a:pt x="15" y="70"/>
                        <a:pt x="15" y="69"/>
                        <a:pt x="15" y="69"/>
                      </a:cubicBezTo>
                      <a:close/>
                      <a:moveTo>
                        <a:pt x="16" y="68"/>
                      </a:moveTo>
                      <a:cubicBezTo>
                        <a:pt x="16" y="68"/>
                        <a:pt x="16" y="68"/>
                        <a:pt x="15" y="68"/>
                      </a:cubicBezTo>
                      <a:cubicBezTo>
                        <a:pt x="15" y="68"/>
                        <a:pt x="16" y="68"/>
                        <a:pt x="16" y="68"/>
                      </a:cubicBezTo>
                      <a:cubicBezTo>
                        <a:pt x="16" y="68"/>
                        <a:pt x="16" y="68"/>
                        <a:pt x="16" y="68"/>
                      </a:cubicBezTo>
                      <a:cubicBezTo>
                        <a:pt x="16" y="68"/>
                        <a:pt x="16" y="68"/>
                        <a:pt x="16" y="68"/>
                      </a:cubicBezTo>
                      <a:cubicBezTo>
                        <a:pt x="15" y="68"/>
                        <a:pt x="15" y="68"/>
                        <a:pt x="15" y="68"/>
                      </a:cubicBezTo>
                      <a:cubicBezTo>
                        <a:pt x="15" y="68"/>
                        <a:pt x="15" y="68"/>
                        <a:pt x="15" y="68"/>
                      </a:cubicBezTo>
                      <a:cubicBezTo>
                        <a:pt x="15" y="68"/>
                        <a:pt x="16" y="68"/>
                        <a:pt x="16" y="68"/>
                      </a:cubicBezTo>
                      <a:close/>
                      <a:moveTo>
                        <a:pt x="16" y="68"/>
                      </a:moveTo>
                      <a:cubicBezTo>
                        <a:pt x="16" y="68"/>
                        <a:pt x="15" y="69"/>
                        <a:pt x="16" y="69"/>
                      </a:cubicBezTo>
                      <a:cubicBezTo>
                        <a:pt x="16" y="68"/>
                        <a:pt x="16" y="68"/>
                        <a:pt x="16" y="68"/>
                      </a:cubicBezTo>
                      <a:close/>
                      <a:moveTo>
                        <a:pt x="18" y="67"/>
                      </a:moveTo>
                      <a:cubicBezTo>
                        <a:pt x="18" y="67"/>
                        <a:pt x="18" y="67"/>
                        <a:pt x="17" y="67"/>
                      </a:cubicBezTo>
                      <a:cubicBezTo>
                        <a:pt x="17" y="67"/>
                        <a:pt x="17" y="67"/>
                        <a:pt x="18" y="67"/>
                      </a:cubicBezTo>
                      <a:cubicBezTo>
                        <a:pt x="18" y="67"/>
                        <a:pt x="18" y="67"/>
                        <a:pt x="18" y="67"/>
                      </a:cubicBezTo>
                      <a:cubicBezTo>
                        <a:pt x="18" y="67"/>
                        <a:pt x="18" y="67"/>
                        <a:pt x="18" y="66"/>
                      </a:cubicBezTo>
                      <a:cubicBezTo>
                        <a:pt x="18" y="67"/>
                        <a:pt x="17" y="67"/>
                        <a:pt x="17" y="67"/>
                      </a:cubicBezTo>
                      <a:cubicBezTo>
                        <a:pt x="17" y="67"/>
                        <a:pt x="17" y="67"/>
                        <a:pt x="17" y="67"/>
                      </a:cubicBezTo>
                      <a:cubicBezTo>
                        <a:pt x="17" y="67"/>
                        <a:pt x="18" y="67"/>
                        <a:pt x="18" y="67"/>
                      </a:cubicBezTo>
                      <a:cubicBezTo>
                        <a:pt x="17" y="67"/>
                        <a:pt x="18" y="68"/>
                        <a:pt x="17" y="67"/>
                      </a:cubicBezTo>
                      <a:cubicBezTo>
                        <a:pt x="17" y="68"/>
                        <a:pt x="17" y="68"/>
                        <a:pt x="17" y="68"/>
                      </a:cubicBezTo>
                      <a:cubicBezTo>
                        <a:pt x="17" y="68"/>
                        <a:pt x="17" y="68"/>
                        <a:pt x="17" y="68"/>
                      </a:cubicBezTo>
                      <a:cubicBezTo>
                        <a:pt x="17" y="68"/>
                        <a:pt x="17" y="67"/>
                        <a:pt x="18" y="68"/>
                      </a:cubicBezTo>
                      <a:cubicBezTo>
                        <a:pt x="18" y="68"/>
                        <a:pt x="18" y="68"/>
                        <a:pt x="18" y="68"/>
                      </a:cubicBezTo>
                      <a:cubicBezTo>
                        <a:pt x="18" y="68"/>
                        <a:pt x="18" y="68"/>
                        <a:pt x="18" y="68"/>
                      </a:cubicBezTo>
                      <a:cubicBezTo>
                        <a:pt x="18" y="68"/>
                        <a:pt x="18" y="67"/>
                        <a:pt x="18" y="67"/>
                      </a:cubicBezTo>
                      <a:cubicBezTo>
                        <a:pt x="18" y="67"/>
                        <a:pt x="18" y="67"/>
                        <a:pt x="18" y="67"/>
                      </a:cubicBezTo>
                      <a:close/>
                      <a:moveTo>
                        <a:pt x="20" y="64"/>
                      </a:moveTo>
                      <a:cubicBezTo>
                        <a:pt x="20" y="64"/>
                        <a:pt x="20" y="65"/>
                        <a:pt x="20" y="65"/>
                      </a:cubicBezTo>
                      <a:cubicBezTo>
                        <a:pt x="20" y="64"/>
                        <a:pt x="20" y="64"/>
                        <a:pt x="20" y="64"/>
                      </a:cubicBezTo>
                      <a:cubicBezTo>
                        <a:pt x="20" y="64"/>
                        <a:pt x="20" y="64"/>
                        <a:pt x="20" y="64"/>
                      </a:cubicBezTo>
                      <a:close/>
                      <a:moveTo>
                        <a:pt x="20" y="66"/>
                      </a:moveTo>
                      <a:cubicBezTo>
                        <a:pt x="20" y="65"/>
                        <a:pt x="20" y="65"/>
                        <a:pt x="20" y="65"/>
                      </a:cubicBezTo>
                      <a:cubicBezTo>
                        <a:pt x="20" y="65"/>
                        <a:pt x="20" y="65"/>
                        <a:pt x="20" y="65"/>
                      </a:cubicBezTo>
                      <a:cubicBezTo>
                        <a:pt x="20" y="65"/>
                        <a:pt x="19" y="66"/>
                        <a:pt x="20" y="66"/>
                      </a:cubicBezTo>
                      <a:close/>
                      <a:moveTo>
                        <a:pt x="20" y="65"/>
                      </a:moveTo>
                      <a:cubicBezTo>
                        <a:pt x="20" y="65"/>
                        <a:pt x="20" y="65"/>
                        <a:pt x="20" y="65"/>
                      </a:cubicBezTo>
                      <a:cubicBezTo>
                        <a:pt x="20" y="65"/>
                        <a:pt x="20" y="65"/>
                        <a:pt x="20" y="65"/>
                      </a:cubicBezTo>
                      <a:cubicBezTo>
                        <a:pt x="20" y="65"/>
                        <a:pt x="20" y="65"/>
                        <a:pt x="20" y="65"/>
                      </a:cubicBezTo>
                      <a:cubicBezTo>
                        <a:pt x="20" y="65"/>
                        <a:pt x="20" y="65"/>
                        <a:pt x="19" y="65"/>
                      </a:cubicBezTo>
                      <a:cubicBezTo>
                        <a:pt x="20" y="65"/>
                        <a:pt x="20" y="65"/>
                        <a:pt x="20" y="65"/>
                      </a:cubicBezTo>
                      <a:cubicBezTo>
                        <a:pt x="20" y="65"/>
                        <a:pt x="20" y="65"/>
                        <a:pt x="20" y="65"/>
                      </a:cubicBezTo>
                      <a:cubicBezTo>
                        <a:pt x="20" y="65"/>
                        <a:pt x="20" y="65"/>
                        <a:pt x="20" y="65"/>
                      </a:cubicBezTo>
                      <a:cubicBezTo>
                        <a:pt x="20" y="65"/>
                        <a:pt x="20" y="65"/>
                        <a:pt x="20" y="65"/>
                      </a:cubicBezTo>
                      <a:cubicBezTo>
                        <a:pt x="20" y="65"/>
                        <a:pt x="20" y="65"/>
                        <a:pt x="20" y="65"/>
                      </a:cubicBezTo>
                      <a:close/>
                      <a:moveTo>
                        <a:pt x="20" y="66"/>
                      </a:moveTo>
                      <a:cubicBezTo>
                        <a:pt x="20" y="66"/>
                        <a:pt x="20" y="66"/>
                        <a:pt x="20" y="65"/>
                      </a:cubicBezTo>
                      <a:cubicBezTo>
                        <a:pt x="20" y="65"/>
                        <a:pt x="20" y="65"/>
                        <a:pt x="20" y="65"/>
                      </a:cubicBezTo>
                      <a:cubicBezTo>
                        <a:pt x="20" y="66"/>
                        <a:pt x="20" y="66"/>
                        <a:pt x="20" y="66"/>
                      </a:cubicBezTo>
                      <a:cubicBezTo>
                        <a:pt x="20" y="66"/>
                        <a:pt x="20" y="66"/>
                        <a:pt x="20" y="66"/>
                      </a:cubicBezTo>
                      <a:cubicBezTo>
                        <a:pt x="20" y="66"/>
                        <a:pt x="20" y="66"/>
                        <a:pt x="20" y="66"/>
                      </a:cubicBezTo>
                      <a:close/>
                      <a:moveTo>
                        <a:pt x="21" y="65"/>
                      </a:moveTo>
                      <a:cubicBezTo>
                        <a:pt x="21" y="65"/>
                        <a:pt x="21" y="65"/>
                        <a:pt x="21" y="65"/>
                      </a:cubicBezTo>
                      <a:cubicBezTo>
                        <a:pt x="20" y="65"/>
                        <a:pt x="20" y="65"/>
                        <a:pt x="20" y="65"/>
                      </a:cubicBezTo>
                      <a:cubicBezTo>
                        <a:pt x="21" y="65"/>
                        <a:pt x="20" y="65"/>
                        <a:pt x="21" y="65"/>
                      </a:cubicBezTo>
                      <a:close/>
                      <a:moveTo>
                        <a:pt x="20" y="74"/>
                      </a:moveTo>
                      <a:cubicBezTo>
                        <a:pt x="20" y="73"/>
                        <a:pt x="19" y="73"/>
                        <a:pt x="19" y="74"/>
                      </a:cubicBezTo>
                      <a:cubicBezTo>
                        <a:pt x="20" y="73"/>
                        <a:pt x="19" y="74"/>
                        <a:pt x="20" y="74"/>
                      </a:cubicBezTo>
                      <a:cubicBezTo>
                        <a:pt x="20" y="74"/>
                        <a:pt x="19" y="74"/>
                        <a:pt x="20" y="74"/>
                      </a:cubicBezTo>
                      <a:close/>
                      <a:moveTo>
                        <a:pt x="20" y="72"/>
                      </a:moveTo>
                      <a:cubicBezTo>
                        <a:pt x="20" y="72"/>
                        <a:pt x="20" y="72"/>
                        <a:pt x="20" y="72"/>
                      </a:cubicBezTo>
                      <a:cubicBezTo>
                        <a:pt x="20" y="72"/>
                        <a:pt x="20" y="72"/>
                        <a:pt x="20" y="72"/>
                      </a:cubicBezTo>
                      <a:close/>
                      <a:moveTo>
                        <a:pt x="20" y="71"/>
                      </a:moveTo>
                      <a:cubicBezTo>
                        <a:pt x="20" y="71"/>
                        <a:pt x="20" y="71"/>
                        <a:pt x="20" y="71"/>
                      </a:cubicBezTo>
                      <a:cubicBezTo>
                        <a:pt x="20" y="71"/>
                        <a:pt x="20" y="71"/>
                        <a:pt x="20" y="71"/>
                      </a:cubicBezTo>
                      <a:cubicBezTo>
                        <a:pt x="20" y="71"/>
                        <a:pt x="20" y="71"/>
                        <a:pt x="20" y="71"/>
                      </a:cubicBezTo>
                      <a:cubicBezTo>
                        <a:pt x="20" y="71"/>
                        <a:pt x="20" y="71"/>
                        <a:pt x="20" y="71"/>
                      </a:cubicBezTo>
                      <a:cubicBezTo>
                        <a:pt x="19" y="71"/>
                        <a:pt x="20" y="71"/>
                        <a:pt x="20" y="72"/>
                      </a:cubicBezTo>
                      <a:cubicBezTo>
                        <a:pt x="20" y="71"/>
                        <a:pt x="20" y="71"/>
                        <a:pt x="20" y="71"/>
                      </a:cubicBezTo>
                      <a:cubicBezTo>
                        <a:pt x="20" y="71"/>
                        <a:pt x="20" y="72"/>
                        <a:pt x="20" y="72"/>
                      </a:cubicBezTo>
                      <a:cubicBezTo>
                        <a:pt x="21" y="72"/>
                        <a:pt x="20" y="71"/>
                        <a:pt x="21" y="71"/>
                      </a:cubicBezTo>
                      <a:cubicBezTo>
                        <a:pt x="21" y="71"/>
                        <a:pt x="21" y="72"/>
                        <a:pt x="21" y="72"/>
                      </a:cubicBezTo>
                      <a:cubicBezTo>
                        <a:pt x="21" y="71"/>
                        <a:pt x="20" y="71"/>
                        <a:pt x="20" y="71"/>
                      </a:cubicBezTo>
                      <a:close/>
                      <a:moveTo>
                        <a:pt x="21" y="70"/>
                      </a:moveTo>
                      <a:cubicBezTo>
                        <a:pt x="20" y="70"/>
                        <a:pt x="20" y="70"/>
                        <a:pt x="20" y="70"/>
                      </a:cubicBezTo>
                      <a:cubicBezTo>
                        <a:pt x="20" y="71"/>
                        <a:pt x="20" y="71"/>
                        <a:pt x="20" y="71"/>
                      </a:cubicBezTo>
                      <a:cubicBezTo>
                        <a:pt x="20" y="71"/>
                        <a:pt x="20" y="70"/>
                        <a:pt x="20" y="70"/>
                      </a:cubicBezTo>
                      <a:cubicBezTo>
                        <a:pt x="20" y="70"/>
                        <a:pt x="20" y="70"/>
                        <a:pt x="20" y="71"/>
                      </a:cubicBezTo>
                      <a:cubicBezTo>
                        <a:pt x="20" y="70"/>
                        <a:pt x="21" y="70"/>
                        <a:pt x="21" y="70"/>
                      </a:cubicBezTo>
                      <a:close/>
                      <a:moveTo>
                        <a:pt x="21" y="68"/>
                      </a:moveTo>
                      <a:cubicBezTo>
                        <a:pt x="21" y="68"/>
                        <a:pt x="21" y="68"/>
                        <a:pt x="21" y="68"/>
                      </a:cubicBezTo>
                      <a:cubicBezTo>
                        <a:pt x="22" y="68"/>
                        <a:pt x="21" y="68"/>
                        <a:pt x="21" y="68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2" y="68"/>
                        <a:pt x="21" y="68"/>
                        <a:pt x="21" y="68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2" y="68"/>
                        <a:pt x="21" y="68"/>
                        <a:pt x="21" y="67"/>
                      </a:cubicBezTo>
                      <a:cubicBezTo>
                        <a:pt x="22" y="67"/>
                        <a:pt x="22" y="67"/>
                        <a:pt x="22" y="67"/>
                      </a:cubicBezTo>
                      <a:cubicBezTo>
                        <a:pt x="22" y="67"/>
                        <a:pt x="22" y="67"/>
                        <a:pt x="21" y="67"/>
                      </a:cubicBezTo>
                      <a:cubicBezTo>
                        <a:pt x="21" y="68"/>
                        <a:pt x="21" y="68"/>
                        <a:pt x="21" y="68"/>
                      </a:cubicBezTo>
                      <a:close/>
                      <a:moveTo>
                        <a:pt x="21" y="69"/>
                      </a:moveTo>
                      <a:cubicBezTo>
                        <a:pt x="21" y="69"/>
                        <a:pt x="22" y="68"/>
                        <a:pt x="21" y="68"/>
                      </a:cubicBezTo>
                      <a:cubicBezTo>
                        <a:pt x="21" y="68"/>
                        <a:pt x="21" y="69"/>
                        <a:pt x="21" y="69"/>
                      </a:cubicBezTo>
                      <a:close/>
                      <a:moveTo>
                        <a:pt x="21" y="69"/>
                      </a:moveTo>
                      <a:cubicBezTo>
                        <a:pt x="21" y="69"/>
                        <a:pt x="21" y="69"/>
                        <a:pt x="21" y="69"/>
                      </a:cubicBezTo>
                      <a:cubicBezTo>
                        <a:pt x="21" y="69"/>
                        <a:pt x="21" y="69"/>
                        <a:pt x="21" y="69"/>
                      </a:cubicBezTo>
                      <a:cubicBezTo>
                        <a:pt x="21" y="69"/>
                        <a:pt x="21" y="69"/>
                        <a:pt x="21" y="69"/>
                      </a:cubicBezTo>
                      <a:close/>
                      <a:moveTo>
                        <a:pt x="22" y="71"/>
                      </a:moveTo>
                      <a:cubicBezTo>
                        <a:pt x="22" y="71"/>
                        <a:pt x="21" y="71"/>
                        <a:pt x="21" y="71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ubicBezTo>
                        <a:pt x="21" y="71"/>
                        <a:pt x="22" y="71"/>
                        <a:pt x="21" y="71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ubicBezTo>
                        <a:pt x="21" y="71"/>
                        <a:pt x="20" y="71"/>
                        <a:pt x="21" y="71"/>
                      </a:cubicBezTo>
                      <a:cubicBezTo>
                        <a:pt x="21" y="71"/>
                        <a:pt x="21" y="71"/>
                        <a:pt x="22" y="71"/>
                      </a:cubicBezTo>
                      <a:close/>
                      <a:moveTo>
                        <a:pt x="21" y="70"/>
                      </a:moveTo>
                      <a:cubicBezTo>
                        <a:pt x="21" y="70"/>
                        <a:pt x="21" y="70"/>
                        <a:pt x="21" y="70"/>
                      </a:cubicBezTo>
                      <a:cubicBezTo>
                        <a:pt x="21" y="70"/>
                        <a:pt x="21" y="70"/>
                        <a:pt x="21" y="70"/>
                      </a:cubicBezTo>
                      <a:cubicBezTo>
                        <a:pt x="21" y="70"/>
                        <a:pt x="21" y="70"/>
                        <a:pt x="21" y="70"/>
                      </a:cubicBezTo>
                      <a:close/>
                      <a:moveTo>
                        <a:pt x="21" y="70"/>
                      </a:moveTo>
                      <a:cubicBezTo>
                        <a:pt x="21" y="71"/>
                        <a:pt x="21" y="71"/>
                        <a:pt x="21" y="71"/>
                      </a:cubicBezTo>
                      <a:cubicBezTo>
                        <a:pt x="21" y="71"/>
                        <a:pt x="21" y="70"/>
                        <a:pt x="21" y="70"/>
                      </a:cubicBezTo>
                      <a:close/>
                      <a:moveTo>
                        <a:pt x="22" y="69"/>
                      </a:moveTo>
                      <a:cubicBezTo>
                        <a:pt x="22" y="69"/>
                        <a:pt x="22" y="69"/>
                        <a:pt x="23" y="69"/>
                      </a:cubicBezTo>
                      <a:cubicBezTo>
                        <a:pt x="23" y="69"/>
                        <a:pt x="22" y="69"/>
                        <a:pt x="23" y="69"/>
                      </a:cubicBezTo>
                      <a:cubicBezTo>
                        <a:pt x="22" y="69"/>
                        <a:pt x="23" y="69"/>
                        <a:pt x="22" y="69"/>
                      </a:cubicBezTo>
                      <a:cubicBezTo>
                        <a:pt x="22" y="69"/>
                        <a:pt x="23" y="69"/>
                        <a:pt x="22" y="69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2" y="69"/>
                        <a:pt x="22" y="70"/>
                        <a:pt x="22" y="70"/>
                      </a:cubicBezTo>
                      <a:cubicBezTo>
                        <a:pt x="21" y="70"/>
                        <a:pt x="21" y="70"/>
                        <a:pt x="21" y="70"/>
                      </a:cubicBezTo>
                      <a:cubicBezTo>
                        <a:pt x="21" y="69"/>
                        <a:pt x="21" y="70"/>
                        <a:pt x="21" y="69"/>
                      </a:cubicBezTo>
                      <a:cubicBezTo>
                        <a:pt x="21" y="69"/>
                        <a:pt x="21" y="70"/>
                        <a:pt x="21" y="70"/>
                      </a:cubicBezTo>
                      <a:cubicBezTo>
                        <a:pt x="21" y="70"/>
                        <a:pt x="21" y="70"/>
                        <a:pt x="21" y="70"/>
                      </a:cubicBezTo>
                      <a:cubicBezTo>
                        <a:pt x="21" y="70"/>
                        <a:pt x="21" y="70"/>
                        <a:pt x="22" y="70"/>
                      </a:cubicBezTo>
                      <a:cubicBezTo>
                        <a:pt x="21" y="70"/>
                        <a:pt x="21" y="70"/>
                        <a:pt x="22" y="70"/>
                      </a:cubicBezTo>
                      <a:cubicBezTo>
                        <a:pt x="22" y="70"/>
                        <a:pt x="22" y="69"/>
                        <a:pt x="22" y="69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lose/>
                      <a:moveTo>
                        <a:pt x="22" y="68"/>
                      </a:move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2" y="68"/>
                        <a:pt x="22" y="69"/>
                        <a:pt x="22" y="68"/>
                      </a:cubicBezTo>
                      <a:cubicBezTo>
                        <a:pt x="22" y="68"/>
                        <a:pt x="23" y="68"/>
                        <a:pt x="23" y="68"/>
                      </a:cubicBezTo>
                      <a:cubicBezTo>
                        <a:pt x="22" y="68"/>
                        <a:pt x="23" y="68"/>
                        <a:pt x="22" y="67"/>
                      </a:cubicBezTo>
                      <a:cubicBezTo>
                        <a:pt x="22" y="67"/>
                        <a:pt x="22" y="68"/>
                        <a:pt x="22" y="68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2" y="68"/>
                        <a:pt x="23" y="68"/>
                        <a:pt x="22" y="68"/>
                      </a:cubicBezTo>
                      <a:close/>
                      <a:moveTo>
                        <a:pt x="23" y="67"/>
                      </a:moveTo>
                      <a:cubicBezTo>
                        <a:pt x="23" y="67"/>
                        <a:pt x="23" y="67"/>
                        <a:pt x="23" y="67"/>
                      </a:cubicBezTo>
                      <a:cubicBezTo>
                        <a:pt x="23" y="67"/>
                        <a:pt x="23" y="67"/>
                        <a:pt x="23" y="67"/>
                      </a:cubicBezTo>
                      <a:close/>
                      <a:moveTo>
                        <a:pt x="23" y="66"/>
                      </a:move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lose/>
                      <a:moveTo>
                        <a:pt x="23" y="65"/>
                      </a:moveTo>
                      <a:cubicBezTo>
                        <a:pt x="23" y="65"/>
                        <a:pt x="23" y="65"/>
                        <a:pt x="23" y="65"/>
                      </a:cubicBezTo>
                      <a:cubicBezTo>
                        <a:pt x="23" y="65"/>
                        <a:pt x="23" y="65"/>
                        <a:pt x="23" y="65"/>
                      </a:cubicBezTo>
                      <a:cubicBezTo>
                        <a:pt x="23" y="65"/>
                        <a:pt x="23" y="65"/>
                        <a:pt x="23" y="65"/>
                      </a:cubicBezTo>
                      <a:close/>
                      <a:moveTo>
                        <a:pt x="23" y="70"/>
                      </a:moveTo>
                      <a:cubicBezTo>
                        <a:pt x="23" y="70"/>
                        <a:pt x="23" y="70"/>
                        <a:pt x="23" y="70"/>
                      </a:cubicBezTo>
                      <a:cubicBezTo>
                        <a:pt x="23" y="70"/>
                        <a:pt x="22" y="70"/>
                        <a:pt x="22" y="70"/>
                      </a:cubicBezTo>
                      <a:cubicBezTo>
                        <a:pt x="22" y="70"/>
                        <a:pt x="22" y="70"/>
                        <a:pt x="22" y="71"/>
                      </a:cubicBezTo>
                      <a:cubicBezTo>
                        <a:pt x="22" y="71"/>
                        <a:pt x="22" y="70"/>
                        <a:pt x="23" y="70"/>
                      </a:cubicBezTo>
                      <a:close/>
                      <a:moveTo>
                        <a:pt x="23" y="69"/>
                      </a:moveTo>
                      <a:cubicBezTo>
                        <a:pt x="23" y="69"/>
                        <a:pt x="23" y="69"/>
                        <a:pt x="23" y="69"/>
                      </a:cubicBezTo>
                      <a:cubicBezTo>
                        <a:pt x="23" y="69"/>
                        <a:pt x="23" y="69"/>
                        <a:pt x="23" y="69"/>
                      </a:cubicBezTo>
                      <a:cubicBezTo>
                        <a:pt x="23" y="69"/>
                        <a:pt x="23" y="69"/>
                        <a:pt x="23" y="69"/>
                      </a:cubicBezTo>
                      <a:cubicBezTo>
                        <a:pt x="23" y="69"/>
                        <a:pt x="23" y="70"/>
                        <a:pt x="23" y="70"/>
                      </a:cubicBezTo>
                      <a:cubicBezTo>
                        <a:pt x="24" y="70"/>
                        <a:pt x="23" y="69"/>
                        <a:pt x="23" y="69"/>
                      </a:cubicBezTo>
                      <a:cubicBezTo>
                        <a:pt x="23" y="69"/>
                        <a:pt x="24" y="69"/>
                        <a:pt x="24" y="69"/>
                      </a:cubicBezTo>
                      <a:cubicBezTo>
                        <a:pt x="24" y="69"/>
                        <a:pt x="24" y="69"/>
                        <a:pt x="23" y="69"/>
                      </a:cubicBezTo>
                      <a:cubicBezTo>
                        <a:pt x="23" y="69"/>
                        <a:pt x="24" y="69"/>
                        <a:pt x="23" y="68"/>
                      </a:cubicBezTo>
                      <a:cubicBezTo>
                        <a:pt x="23" y="69"/>
                        <a:pt x="24" y="69"/>
                        <a:pt x="23" y="69"/>
                      </a:cubicBezTo>
                      <a:cubicBezTo>
                        <a:pt x="23" y="69"/>
                        <a:pt x="23" y="68"/>
                        <a:pt x="23" y="68"/>
                      </a:cubicBezTo>
                      <a:cubicBezTo>
                        <a:pt x="23" y="69"/>
                        <a:pt x="23" y="69"/>
                        <a:pt x="23" y="69"/>
                      </a:cubicBezTo>
                      <a:cubicBezTo>
                        <a:pt x="23" y="69"/>
                        <a:pt x="23" y="69"/>
                        <a:pt x="23" y="69"/>
                      </a:cubicBezTo>
                      <a:close/>
                      <a:moveTo>
                        <a:pt x="23" y="72"/>
                      </a:moveTo>
                      <a:cubicBezTo>
                        <a:pt x="23" y="72"/>
                        <a:pt x="23" y="73"/>
                        <a:pt x="23" y="73"/>
                      </a:cubicBezTo>
                      <a:cubicBezTo>
                        <a:pt x="23" y="73"/>
                        <a:pt x="23" y="73"/>
                        <a:pt x="23" y="73"/>
                      </a:cubicBezTo>
                      <a:cubicBezTo>
                        <a:pt x="23" y="73"/>
                        <a:pt x="23" y="73"/>
                        <a:pt x="23" y="72"/>
                      </a:cubicBezTo>
                      <a:close/>
                      <a:moveTo>
                        <a:pt x="24" y="72"/>
                      </a:moveTo>
                      <a:cubicBezTo>
                        <a:pt x="23" y="72"/>
                        <a:pt x="23" y="72"/>
                        <a:pt x="23" y="72"/>
                      </a:cubicBezTo>
                      <a:cubicBezTo>
                        <a:pt x="23" y="73"/>
                        <a:pt x="23" y="73"/>
                        <a:pt x="23" y="73"/>
                      </a:cubicBezTo>
                      <a:cubicBezTo>
                        <a:pt x="23" y="73"/>
                        <a:pt x="24" y="73"/>
                        <a:pt x="24" y="72"/>
                      </a:cubicBezTo>
                      <a:close/>
                      <a:moveTo>
                        <a:pt x="23" y="71"/>
                      </a:moveTo>
                      <a:cubicBezTo>
                        <a:pt x="23" y="71"/>
                        <a:pt x="23" y="71"/>
                        <a:pt x="23" y="71"/>
                      </a:cubicBezTo>
                      <a:cubicBezTo>
                        <a:pt x="23" y="71"/>
                        <a:pt x="23" y="71"/>
                        <a:pt x="23" y="71"/>
                      </a:cubicBezTo>
                      <a:cubicBezTo>
                        <a:pt x="23" y="71"/>
                        <a:pt x="23" y="71"/>
                        <a:pt x="23" y="71"/>
                      </a:cubicBezTo>
                      <a:close/>
                      <a:moveTo>
                        <a:pt x="23" y="71"/>
                      </a:moveTo>
                      <a:cubicBezTo>
                        <a:pt x="22" y="72"/>
                        <a:pt x="23" y="72"/>
                        <a:pt x="23" y="72"/>
                      </a:cubicBezTo>
                      <a:cubicBezTo>
                        <a:pt x="23" y="72"/>
                        <a:pt x="23" y="72"/>
                        <a:pt x="23" y="71"/>
                      </a:cubicBezTo>
                      <a:close/>
                      <a:moveTo>
                        <a:pt x="22" y="74"/>
                      </a:moveTo>
                      <a:cubicBezTo>
                        <a:pt x="22" y="74"/>
                        <a:pt x="22" y="74"/>
                        <a:pt x="22" y="74"/>
                      </a:cubicBezTo>
                      <a:cubicBezTo>
                        <a:pt x="22" y="74"/>
                        <a:pt x="22" y="74"/>
                        <a:pt x="22" y="74"/>
                      </a:cubicBezTo>
                      <a:cubicBezTo>
                        <a:pt x="22" y="73"/>
                        <a:pt x="21" y="74"/>
                        <a:pt x="22" y="74"/>
                      </a:cubicBezTo>
                      <a:close/>
                      <a:moveTo>
                        <a:pt x="22" y="73"/>
                      </a:moveTo>
                      <a:cubicBezTo>
                        <a:pt x="22" y="73"/>
                        <a:pt x="22" y="72"/>
                        <a:pt x="22" y="72"/>
                      </a:cubicBezTo>
                      <a:cubicBezTo>
                        <a:pt x="22" y="72"/>
                        <a:pt x="22" y="72"/>
                        <a:pt x="22" y="73"/>
                      </a:cubicBezTo>
                      <a:close/>
                      <a:moveTo>
                        <a:pt x="22" y="73"/>
                      </a:moveTo>
                      <a:cubicBezTo>
                        <a:pt x="22" y="73"/>
                        <a:pt x="22" y="73"/>
                        <a:pt x="22" y="73"/>
                      </a:cubicBezTo>
                      <a:cubicBezTo>
                        <a:pt x="22" y="73"/>
                        <a:pt x="22" y="73"/>
                        <a:pt x="22" y="73"/>
                      </a:cubicBezTo>
                      <a:close/>
                      <a:moveTo>
                        <a:pt x="22" y="72"/>
                      </a:moveTo>
                      <a:cubicBezTo>
                        <a:pt x="22" y="72"/>
                        <a:pt x="22" y="72"/>
                        <a:pt x="22" y="72"/>
                      </a:cubicBezTo>
                      <a:cubicBezTo>
                        <a:pt x="22" y="72"/>
                        <a:pt x="22" y="72"/>
                        <a:pt x="22" y="71"/>
                      </a:cubicBezTo>
                      <a:cubicBezTo>
                        <a:pt x="22" y="71"/>
                        <a:pt x="22" y="71"/>
                        <a:pt x="22" y="71"/>
                      </a:cubicBezTo>
                      <a:cubicBezTo>
                        <a:pt x="22" y="71"/>
                        <a:pt x="22" y="72"/>
                        <a:pt x="22" y="72"/>
                      </a:cubicBezTo>
                      <a:close/>
                      <a:moveTo>
                        <a:pt x="22" y="74"/>
                      </a:moveTo>
                      <a:cubicBezTo>
                        <a:pt x="22" y="74"/>
                        <a:pt x="22" y="74"/>
                        <a:pt x="21" y="74"/>
                      </a:cubicBezTo>
                      <a:cubicBezTo>
                        <a:pt x="21" y="74"/>
                        <a:pt x="22" y="74"/>
                        <a:pt x="22" y="74"/>
                      </a:cubicBezTo>
                      <a:cubicBezTo>
                        <a:pt x="22" y="74"/>
                        <a:pt x="22" y="74"/>
                        <a:pt x="22" y="74"/>
                      </a:cubicBezTo>
                      <a:close/>
                      <a:moveTo>
                        <a:pt x="22" y="75"/>
                      </a:moveTo>
                      <a:cubicBezTo>
                        <a:pt x="22" y="75"/>
                        <a:pt x="22" y="74"/>
                        <a:pt x="22" y="74"/>
                      </a:cubicBezTo>
                      <a:cubicBezTo>
                        <a:pt x="22" y="74"/>
                        <a:pt x="22" y="74"/>
                        <a:pt x="22" y="74"/>
                      </a:cubicBezTo>
                      <a:cubicBezTo>
                        <a:pt x="22" y="75"/>
                        <a:pt x="22" y="74"/>
                        <a:pt x="22" y="74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lose/>
                      <a:moveTo>
                        <a:pt x="22" y="76"/>
                      </a:moveTo>
                      <a:cubicBezTo>
                        <a:pt x="22" y="76"/>
                        <a:pt x="22" y="76"/>
                        <a:pt x="22" y="76"/>
                      </a:cubicBezTo>
                      <a:cubicBezTo>
                        <a:pt x="22" y="76"/>
                        <a:pt x="23" y="76"/>
                        <a:pt x="22" y="76"/>
                      </a:cubicBezTo>
                      <a:close/>
                      <a:moveTo>
                        <a:pt x="23" y="73"/>
                      </a:moveTo>
                      <a:cubicBezTo>
                        <a:pt x="23" y="73"/>
                        <a:pt x="23" y="73"/>
                        <a:pt x="23" y="73"/>
                      </a:cubicBezTo>
                      <a:cubicBezTo>
                        <a:pt x="23" y="73"/>
                        <a:pt x="23" y="73"/>
                        <a:pt x="23" y="73"/>
                      </a:cubicBezTo>
                      <a:cubicBezTo>
                        <a:pt x="23" y="73"/>
                        <a:pt x="22" y="73"/>
                        <a:pt x="22" y="74"/>
                      </a:cubicBezTo>
                      <a:cubicBezTo>
                        <a:pt x="22" y="74"/>
                        <a:pt x="22" y="74"/>
                        <a:pt x="23" y="74"/>
                      </a:cubicBezTo>
                      <a:cubicBezTo>
                        <a:pt x="22" y="73"/>
                        <a:pt x="23" y="73"/>
                        <a:pt x="23" y="73"/>
                      </a:cubicBezTo>
                      <a:close/>
                      <a:moveTo>
                        <a:pt x="24" y="74"/>
                      </a:move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3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lose/>
                      <a:moveTo>
                        <a:pt x="24" y="74"/>
                      </a:moveTo>
                      <a:cubicBezTo>
                        <a:pt x="24" y="74"/>
                        <a:pt x="24" y="74"/>
                        <a:pt x="24" y="75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lose/>
                      <a:moveTo>
                        <a:pt x="24" y="75"/>
                      </a:moveTo>
                      <a:cubicBezTo>
                        <a:pt x="24" y="75"/>
                        <a:pt x="24" y="75"/>
                        <a:pt x="24" y="75"/>
                      </a:cubicBezTo>
                      <a:cubicBezTo>
                        <a:pt x="24" y="75"/>
                        <a:pt x="25" y="75"/>
                        <a:pt x="24" y="75"/>
                      </a:cubicBezTo>
                      <a:close/>
                      <a:moveTo>
                        <a:pt x="24" y="76"/>
                      </a:moveTo>
                      <a:cubicBezTo>
                        <a:pt x="24" y="76"/>
                        <a:pt x="24" y="76"/>
                        <a:pt x="24" y="76"/>
                      </a:cubicBezTo>
                      <a:cubicBezTo>
                        <a:pt x="24" y="77"/>
                        <a:pt x="24" y="77"/>
                        <a:pt x="24" y="77"/>
                      </a:cubicBezTo>
                      <a:cubicBezTo>
                        <a:pt x="24" y="77"/>
                        <a:pt x="25" y="77"/>
                        <a:pt x="24" y="76"/>
                      </a:cubicBezTo>
                      <a:close/>
                      <a:moveTo>
                        <a:pt x="24" y="76"/>
                      </a:moveTo>
                      <a:cubicBezTo>
                        <a:pt x="24" y="76"/>
                        <a:pt x="24" y="76"/>
                        <a:pt x="24" y="76"/>
                      </a:cubicBezTo>
                      <a:cubicBezTo>
                        <a:pt x="24" y="76"/>
                        <a:pt x="24" y="76"/>
                        <a:pt x="24" y="76"/>
                      </a:cubicBezTo>
                      <a:close/>
                      <a:moveTo>
                        <a:pt x="24" y="75"/>
                      </a:moveTo>
                      <a:cubicBezTo>
                        <a:pt x="24" y="75"/>
                        <a:pt x="24" y="75"/>
                        <a:pt x="24" y="76"/>
                      </a:cubicBezTo>
                      <a:cubicBezTo>
                        <a:pt x="24" y="76"/>
                        <a:pt x="25" y="76"/>
                        <a:pt x="25" y="76"/>
                      </a:cubicBezTo>
                      <a:cubicBezTo>
                        <a:pt x="25" y="76"/>
                        <a:pt x="24" y="76"/>
                        <a:pt x="25" y="77"/>
                      </a:cubicBezTo>
                      <a:cubicBezTo>
                        <a:pt x="25" y="76"/>
                        <a:pt x="25" y="76"/>
                        <a:pt x="25" y="76"/>
                      </a:cubicBezTo>
                      <a:cubicBezTo>
                        <a:pt x="25" y="76"/>
                        <a:pt x="25" y="76"/>
                        <a:pt x="25" y="76"/>
                      </a:cubicBezTo>
                      <a:cubicBezTo>
                        <a:pt x="25" y="76"/>
                        <a:pt x="24" y="75"/>
                        <a:pt x="24" y="75"/>
                      </a:cubicBezTo>
                      <a:close/>
                      <a:moveTo>
                        <a:pt x="24" y="74"/>
                      </a:moveTo>
                      <a:cubicBezTo>
                        <a:pt x="25" y="74"/>
                        <a:pt x="25" y="74"/>
                        <a:pt x="24" y="74"/>
                      </a:cubicBezTo>
                      <a:cubicBezTo>
                        <a:pt x="25" y="74"/>
                        <a:pt x="24" y="74"/>
                        <a:pt x="25" y="74"/>
                      </a:cubicBezTo>
                      <a:cubicBezTo>
                        <a:pt x="25" y="74"/>
                        <a:pt x="25" y="74"/>
                        <a:pt x="25" y="74"/>
                      </a:cubicBezTo>
                      <a:lnTo>
                        <a:pt x="24" y="74"/>
                      </a:lnTo>
                      <a:close/>
                      <a:moveTo>
                        <a:pt x="24" y="73"/>
                      </a:moveTo>
                      <a:cubicBezTo>
                        <a:pt x="24" y="73"/>
                        <a:pt x="24" y="73"/>
                        <a:pt x="24" y="73"/>
                      </a:cubicBezTo>
                      <a:cubicBezTo>
                        <a:pt x="24" y="73"/>
                        <a:pt x="24" y="73"/>
                        <a:pt x="24" y="73"/>
                      </a:cubicBezTo>
                      <a:cubicBezTo>
                        <a:pt x="24" y="73"/>
                        <a:pt x="24" y="73"/>
                        <a:pt x="24" y="73"/>
                      </a:cubicBezTo>
                      <a:cubicBezTo>
                        <a:pt x="23" y="73"/>
                        <a:pt x="23" y="73"/>
                        <a:pt x="23" y="73"/>
                      </a:cubicBezTo>
                      <a:cubicBezTo>
                        <a:pt x="23" y="73"/>
                        <a:pt x="23" y="73"/>
                        <a:pt x="24" y="73"/>
                      </a:cubicBezTo>
                      <a:cubicBezTo>
                        <a:pt x="23" y="73"/>
                        <a:pt x="23" y="73"/>
                        <a:pt x="23" y="74"/>
                      </a:cubicBezTo>
                      <a:cubicBezTo>
                        <a:pt x="23" y="73"/>
                        <a:pt x="23" y="74"/>
                        <a:pt x="23" y="73"/>
                      </a:cubicBezTo>
                      <a:cubicBezTo>
                        <a:pt x="23" y="74"/>
                        <a:pt x="23" y="74"/>
                        <a:pt x="23" y="74"/>
                      </a:cubicBezTo>
                      <a:cubicBezTo>
                        <a:pt x="23" y="74"/>
                        <a:pt x="23" y="74"/>
                        <a:pt x="23" y="74"/>
                      </a:cubicBezTo>
                      <a:cubicBezTo>
                        <a:pt x="24" y="74"/>
                        <a:pt x="24" y="74"/>
                        <a:pt x="24" y="73"/>
                      </a:cubicBezTo>
                      <a:cubicBezTo>
                        <a:pt x="24" y="73"/>
                        <a:pt x="24" y="73"/>
                        <a:pt x="24" y="73"/>
                      </a:cubicBezTo>
                      <a:cubicBezTo>
                        <a:pt x="24" y="73"/>
                        <a:pt x="25" y="73"/>
                        <a:pt x="25" y="72"/>
                      </a:cubicBezTo>
                      <a:cubicBezTo>
                        <a:pt x="25" y="72"/>
                        <a:pt x="25" y="72"/>
                        <a:pt x="24" y="72"/>
                      </a:cubicBezTo>
                      <a:cubicBezTo>
                        <a:pt x="24" y="73"/>
                        <a:pt x="24" y="72"/>
                        <a:pt x="24" y="72"/>
                      </a:cubicBezTo>
                      <a:cubicBezTo>
                        <a:pt x="24" y="72"/>
                        <a:pt x="24" y="73"/>
                        <a:pt x="24" y="73"/>
                      </a:cubicBezTo>
                      <a:close/>
                      <a:moveTo>
                        <a:pt x="24" y="72"/>
                      </a:moveTo>
                      <a:cubicBezTo>
                        <a:pt x="24" y="72"/>
                        <a:pt x="23" y="72"/>
                        <a:pt x="24" y="72"/>
                      </a:cubicBezTo>
                      <a:cubicBezTo>
                        <a:pt x="23" y="72"/>
                        <a:pt x="23" y="72"/>
                        <a:pt x="23" y="72"/>
                      </a:cubicBezTo>
                      <a:cubicBezTo>
                        <a:pt x="23" y="72"/>
                        <a:pt x="23" y="72"/>
                        <a:pt x="23" y="72"/>
                      </a:cubicBezTo>
                      <a:cubicBezTo>
                        <a:pt x="23" y="72"/>
                        <a:pt x="23" y="72"/>
                        <a:pt x="24" y="72"/>
                      </a:cubicBezTo>
                      <a:cubicBezTo>
                        <a:pt x="23" y="72"/>
                        <a:pt x="24" y="72"/>
                        <a:pt x="24" y="72"/>
                      </a:cubicBezTo>
                      <a:cubicBezTo>
                        <a:pt x="24" y="72"/>
                        <a:pt x="24" y="72"/>
                        <a:pt x="24" y="72"/>
                      </a:cubicBezTo>
                      <a:cubicBezTo>
                        <a:pt x="24" y="72"/>
                        <a:pt x="24" y="72"/>
                        <a:pt x="24" y="72"/>
                      </a:cubicBezTo>
                      <a:close/>
                      <a:moveTo>
                        <a:pt x="23" y="71"/>
                      </a:moveTo>
                      <a:cubicBezTo>
                        <a:pt x="23" y="71"/>
                        <a:pt x="24" y="71"/>
                        <a:pt x="23" y="71"/>
                      </a:cubicBezTo>
                      <a:cubicBezTo>
                        <a:pt x="23" y="71"/>
                        <a:pt x="23" y="71"/>
                        <a:pt x="23" y="71"/>
                      </a:cubicBezTo>
                      <a:close/>
                      <a:moveTo>
                        <a:pt x="24" y="71"/>
                      </a:moveTo>
                      <a:cubicBezTo>
                        <a:pt x="25" y="72"/>
                        <a:pt x="24" y="71"/>
                        <a:pt x="24" y="71"/>
                      </a:cubicBezTo>
                      <a:cubicBezTo>
                        <a:pt x="24" y="71"/>
                        <a:pt x="24" y="72"/>
                        <a:pt x="24" y="72"/>
                      </a:cubicBezTo>
                      <a:cubicBezTo>
                        <a:pt x="24" y="72"/>
                        <a:pt x="24" y="72"/>
                        <a:pt x="24" y="72"/>
                      </a:cubicBezTo>
                      <a:cubicBezTo>
                        <a:pt x="24" y="71"/>
                        <a:pt x="25" y="71"/>
                        <a:pt x="24" y="71"/>
                      </a:cubicBezTo>
                      <a:close/>
                      <a:moveTo>
                        <a:pt x="25" y="69"/>
                      </a:moveTo>
                      <a:cubicBezTo>
                        <a:pt x="25" y="70"/>
                        <a:pt x="25" y="70"/>
                        <a:pt x="25" y="70"/>
                      </a:cubicBezTo>
                      <a:cubicBezTo>
                        <a:pt x="25" y="70"/>
                        <a:pt x="25" y="69"/>
                        <a:pt x="25" y="69"/>
                      </a:cubicBezTo>
                      <a:close/>
                      <a:moveTo>
                        <a:pt x="25" y="69"/>
                      </a:moveTo>
                      <a:cubicBezTo>
                        <a:pt x="25" y="69"/>
                        <a:pt x="26" y="69"/>
                        <a:pt x="26" y="69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lose/>
                      <a:moveTo>
                        <a:pt x="25" y="68"/>
                      </a:moveTo>
                      <a:cubicBezTo>
                        <a:pt x="25" y="68"/>
                        <a:pt x="26" y="68"/>
                        <a:pt x="26" y="69"/>
                      </a:cubicBezTo>
                      <a:cubicBezTo>
                        <a:pt x="25" y="69"/>
                        <a:pt x="26" y="69"/>
                        <a:pt x="26" y="69"/>
                      </a:cubicBezTo>
                      <a:cubicBezTo>
                        <a:pt x="26" y="69"/>
                        <a:pt x="25" y="69"/>
                        <a:pt x="25" y="69"/>
                      </a:cubicBezTo>
                      <a:cubicBezTo>
                        <a:pt x="25" y="69"/>
                        <a:pt x="25" y="69"/>
                        <a:pt x="25" y="70"/>
                      </a:cubicBezTo>
                      <a:cubicBezTo>
                        <a:pt x="26" y="70"/>
                        <a:pt x="26" y="69"/>
                        <a:pt x="26" y="69"/>
                      </a:cubicBezTo>
                      <a:cubicBezTo>
                        <a:pt x="26" y="70"/>
                        <a:pt x="26" y="70"/>
                        <a:pt x="26" y="70"/>
                      </a:cubicBezTo>
                      <a:cubicBezTo>
                        <a:pt x="26" y="70"/>
                        <a:pt x="26" y="69"/>
                        <a:pt x="26" y="69"/>
                      </a:cubicBezTo>
                      <a:cubicBezTo>
                        <a:pt x="26" y="69"/>
                        <a:pt x="26" y="69"/>
                        <a:pt x="26" y="69"/>
                      </a:cubicBezTo>
                      <a:cubicBezTo>
                        <a:pt x="26" y="69"/>
                        <a:pt x="26" y="69"/>
                        <a:pt x="26" y="69"/>
                      </a:cubicBezTo>
                      <a:cubicBezTo>
                        <a:pt x="26" y="69"/>
                        <a:pt x="26" y="69"/>
                        <a:pt x="26" y="69"/>
                      </a:cubicBezTo>
                      <a:cubicBezTo>
                        <a:pt x="26" y="69"/>
                        <a:pt x="26" y="69"/>
                        <a:pt x="26" y="69"/>
                      </a:cubicBezTo>
                      <a:cubicBezTo>
                        <a:pt x="26" y="69"/>
                        <a:pt x="26" y="69"/>
                        <a:pt x="26" y="69"/>
                      </a:cubicBezTo>
                      <a:cubicBezTo>
                        <a:pt x="26" y="69"/>
                        <a:pt x="26" y="69"/>
                        <a:pt x="26" y="69"/>
                      </a:cubicBezTo>
                      <a:cubicBezTo>
                        <a:pt x="26" y="69"/>
                        <a:pt x="26" y="69"/>
                        <a:pt x="26" y="69"/>
                      </a:cubicBezTo>
                      <a:cubicBezTo>
                        <a:pt x="26" y="69"/>
                        <a:pt x="26" y="68"/>
                        <a:pt x="25" y="68"/>
                      </a:cubicBezTo>
                      <a:close/>
                      <a:moveTo>
                        <a:pt x="25" y="68"/>
                      </a:moveTo>
                      <a:cubicBezTo>
                        <a:pt x="25" y="68"/>
                        <a:pt x="25" y="69"/>
                        <a:pt x="25" y="69"/>
                      </a:cubicBezTo>
                      <a:cubicBezTo>
                        <a:pt x="25" y="69"/>
                        <a:pt x="25" y="68"/>
                        <a:pt x="25" y="68"/>
                      </a:cubicBezTo>
                      <a:close/>
                      <a:moveTo>
                        <a:pt x="25" y="68"/>
                      </a:moveTo>
                      <a:cubicBezTo>
                        <a:pt x="25" y="68"/>
                        <a:pt x="26" y="68"/>
                        <a:pt x="25" y="68"/>
                      </a:cubicBezTo>
                      <a:cubicBezTo>
                        <a:pt x="25" y="68"/>
                        <a:pt x="25" y="68"/>
                        <a:pt x="25" y="68"/>
                      </a:cubicBezTo>
                      <a:cubicBezTo>
                        <a:pt x="25" y="68"/>
                        <a:pt x="25" y="68"/>
                        <a:pt x="25" y="68"/>
                      </a:cubicBezTo>
                      <a:cubicBezTo>
                        <a:pt x="25" y="68"/>
                        <a:pt x="24" y="68"/>
                        <a:pt x="25" y="68"/>
                      </a:cubicBezTo>
                      <a:close/>
                      <a:moveTo>
                        <a:pt x="24" y="68"/>
                      </a:moveTo>
                      <a:cubicBezTo>
                        <a:pt x="24" y="68"/>
                        <a:pt x="24" y="68"/>
                        <a:pt x="24" y="68"/>
                      </a:cubicBezTo>
                      <a:cubicBezTo>
                        <a:pt x="24" y="68"/>
                        <a:pt x="24" y="68"/>
                        <a:pt x="24" y="68"/>
                      </a:cubicBezTo>
                      <a:cubicBezTo>
                        <a:pt x="24" y="68"/>
                        <a:pt x="24" y="68"/>
                        <a:pt x="24" y="68"/>
                      </a:cubicBezTo>
                      <a:cubicBezTo>
                        <a:pt x="24" y="68"/>
                        <a:pt x="24" y="67"/>
                        <a:pt x="24" y="67"/>
                      </a:cubicBezTo>
                      <a:cubicBezTo>
                        <a:pt x="24" y="67"/>
                        <a:pt x="24" y="67"/>
                        <a:pt x="24" y="67"/>
                      </a:cubicBezTo>
                      <a:cubicBezTo>
                        <a:pt x="24" y="67"/>
                        <a:pt x="24" y="67"/>
                        <a:pt x="24" y="67"/>
                      </a:cubicBezTo>
                      <a:cubicBezTo>
                        <a:pt x="23" y="67"/>
                        <a:pt x="24" y="67"/>
                        <a:pt x="24" y="67"/>
                      </a:cubicBezTo>
                      <a:cubicBezTo>
                        <a:pt x="23" y="67"/>
                        <a:pt x="24" y="68"/>
                        <a:pt x="23" y="68"/>
                      </a:cubicBezTo>
                      <a:cubicBezTo>
                        <a:pt x="23" y="68"/>
                        <a:pt x="23" y="67"/>
                        <a:pt x="23" y="67"/>
                      </a:cubicBezTo>
                      <a:cubicBezTo>
                        <a:pt x="23" y="67"/>
                        <a:pt x="23" y="67"/>
                        <a:pt x="23" y="68"/>
                      </a:cubicBezTo>
                      <a:cubicBezTo>
                        <a:pt x="23" y="67"/>
                        <a:pt x="23" y="67"/>
                        <a:pt x="23" y="67"/>
                      </a:cubicBezTo>
                      <a:cubicBezTo>
                        <a:pt x="23" y="68"/>
                        <a:pt x="22" y="68"/>
                        <a:pt x="23" y="68"/>
                      </a:cubicBezTo>
                      <a:cubicBezTo>
                        <a:pt x="23" y="68"/>
                        <a:pt x="23" y="68"/>
                        <a:pt x="23" y="68"/>
                      </a:cubicBezTo>
                      <a:cubicBezTo>
                        <a:pt x="23" y="68"/>
                        <a:pt x="23" y="68"/>
                        <a:pt x="23" y="68"/>
                      </a:cubicBezTo>
                      <a:cubicBezTo>
                        <a:pt x="23" y="68"/>
                        <a:pt x="23" y="68"/>
                        <a:pt x="24" y="68"/>
                      </a:cubicBezTo>
                      <a:cubicBezTo>
                        <a:pt x="23" y="68"/>
                        <a:pt x="24" y="69"/>
                        <a:pt x="24" y="68"/>
                      </a:cubicBezTo>
                      <a:cubicBezTo>
                        <a:pt x="24" y="68"/>
                        <a:pt x="24" y="68"/>
                        <a:pt x="24" y="68"/>
                      </a:cubicBezTo>
                      <a:cubicBezTo>
                        <a:pt x="24" y="68"/>
                        <a:pt x="24" y="68"/>
                        <a:pt x="24" y="68"/>
                      </a:cubicBezTo>
                      <a:cubicBezTo>
                        <a:pt x="24" y="68"/>
                        <a:pt x="24" y="68"/>
                        <a:pt x="24" y="68"/>
                      </a:cubicBezTo>
                      <a:cubicBezTo>
                        <a:pt x="24" y="68"/>
                        <a:pt x="24" y="69"/>
                        <a:pt x="24" y="69"/>
                      </a:cubicBezTo>
                      <a:cubicBezTo>
                        <a:pt x="24" y="69"/>
                        <a:pt x="24" y="69"/>
                        <a:pt x="24" y="69"/>
                      </a:cubicBezTo>
                      <a:cubicBezTo>
                        <a:pt x="24" y="69"/>
                        <a:pt x="24" y="69"/>
                        <a:pt x="24" y="69"/>
                      </a:cubicBezTo>
                      <a:cubicBezTo>
                        <a:pt x="24" y="69"/>
                        <a:pt x="24" y="69"/>
                        <a:pt x="24" y="69"/>
                      </a:cubicBezTo>
                      <a:cubicBezTo>
                        <a:pt x="24" y="69"/>
                        <a:pt x="24" y="69"/>
                        <a:pt x="24" y="69"/>
                      </a:cubicBezTo>
                      <a:cubicBezTo>
                        <a:pt x="24" y="69"/>
                        <a:pt x="24" y="69"/>
                        <a:pt x="24" y="69"/>
                      </a:cubicBezTo>
                      <a:cubicBezTo>
                        <a:pt x="24" y="69"/>
                        <a:pt x="24" y="70"/>
                        <a:pt x="24" y="70"/>
                      </a:cubicBezTo>
                      <a:cubicBezTo>
                        <a:pt x="24" y="70"/>
                        <a:pt x="24" y="69"/>
                        <a:pt x="25" y="69"/>
                      </a:cubicBezTo>
                      <a:cubicBezTo>
                        <a:pt x="24" y="69"/>
                        <a:pt x="24" y="68"/>
                        <a:pt x="24" y="68"/>
                      </a:cubicBezTo>
                      <a:cubicBezTo>
                        <a:pt x="24" y="68"/>
                        <a:pt x="24" y="68"/>
                        <a:pt x="24" y="68"/>
                      </a:cubicBezTo>
                      <a:cubicBezTo>
                        <a:pt x="24" y="68"/>
                        <a:pt x="25" y="68"/>
                        <a:pt x="25" y="67"/>
                      </a:cubicBezTo>
                      <a:cubicBezTo>
                        <a:pt x="25" y="67"/>
                        <a:pt x="25" y="67"/>
                        <a:pt x="25" y="67"/>
                      </a:cubicBezTo>
                      <a:cubicBezTo>
                        <a:pt x="25" y="67"/>
                        <a:pt x="25" y="67"/>
                        <a:pt x="25" y="67"/>
                      </a:cubicBezTo>
                      <a:cubicBezTo>
                        <a:pt x="25" y="67"/>
                        <a:pt x="25" y="67"/>
                        <a:pt x="25" y="67"/>
                      </a:cubicBezTo>
                      <a:cubicBezTo>
                        <a:pt x="25" y="67"/>
                        <a:pt x="25" y="67"/>
                        <a:pt x="25" y="67"/>
                      </a:cubicBezTo>
                      <a:cubicBezTo>
                        <a:pt x="25" y="67"/>
                        <a:pt x="24" y="68"/>
                        <a:pt x="24" y="68"/>
                      </a:cubicBezTo>
                      <a:close/>
                      <a:moveTo>
                        <a:pt x="24" y="64"/>
                      </a:moveTo>
                      <a:cubicBezTo>
                        <a:pt x="24" y="64"/>
                        <a:pt x="24" y="64"/>
                        <a:pt x="23" y="64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4"/>
                        <a:pt x="24" y="64"/>
                        <a:pt x="24" y="64"/>
                      </a:cubicBezTo>
                      <a:cubicBezTo>
                        <a:pt x="23" y="64"/>
                        <a:pt x="23" y="65"/>
                        <a:pt x="24" y="65"/>
                      </a:cubicBezTo>
                      <a:cubicBezTo>
                        <a:pt x="24" y="64"/>
                        <a:pt x="24" y="64"/>
                        <a:pt x="24" y="64"/>
                      </a:cubicBezTo>
                      <a:close/>
                      <a:moveTo>
                        <a:pt x="23" y="66"/>
                      </a:move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3" y="66"/>
                        <a:pt x="23" y="66"/>
                        <a:pt x="24" y="66"/>
                      </a:cubicBezTo>
                      <a:cubicBezTo>
                        <a:pt x="24" y="66"/>
                        <a:pt x="24" y="66"/>
                        <a:pt x="24" y="66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3" y="66"/>
                        <a:pt x="24" y="66"/>
                        <a:pt x="23" y="66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3" y="66"/>
                        <a:pt x="24" y="66"/>
                        <a:pt x="23" y="66"/>
                      </a:cubicBezTo>
                      <a:close/>
                      <a:moveTo>
                        <a:pt x="24" y="66"/>
                      </a:moveTo>
                      <a:cubicBezTo>
                        <a:pt x="24" y="66"/>
                        <a:pt x="24" y="66"/>
                        <a:pt x="24" y="66"/>
                      </a:cubicBezTo>
                      <a:cubicBezTo>
                        <a:pt x="24" y="66"/>
                        <a:pt x="24" y="66"/>
                        <a:pt x="24" y="66"/>
                      </a:cubicBezTo>
                      <a:cubicBezTo>
                        <a:pt x="24" y="66"/>
                        <a:pt x="24" y="66"/>
                        <a:pt x="24" y="66"/>
                      </a:cubicBezTo>
                      <a:close/>
                      <a:moveTo>
                        <a:pt x="24" y="65"/>
                      </a:moveTo>
                      <a:cubicBezTo>
                        <a:pt x="24" y="65"/>
                        <a:pt x="25" y="64"/>
                        <a:pt x="24" y="64"/>
                      </a:cubicBezTo>
                      <a:cubicBezTo>
                        <a:pt x="24" y="64"/>
                        <a:pt x="24" y="64"/>
                        <a:pt x="24" y="64"/>
                      </a:cubicBezTo>
                      <a:cubicBezTo>
                        <a:pt x="24" y="64"/>
                        <a:pt x="24" y="64"/>
                        <a:pt x="24" y="64"/>
                      </a:cubicBezTo>
                      <a:cubicBezTo>
                        <a:pt x="24" y="64"/>
                        <a:pt x="24" y="64"/>
                        <a:pt x="24" y="64"/>
                      </a:cubicBezTo>
                      <a:cubicBezTo>
                        <a:pt x="24" y="65"/>
                        <a:pt x="24" y="65"/>
                        <a:pt x="24" y="65"/>
                      </a:cubicBezTo>
                      <a:cubicBezTo>
                        <a:pt x="24" y="65"/>
                        <a:pt x="24" y="65"/>
                        <a:pt x="24" y="65"/>
                      </a:cubicBezTo>
                      <a:cubicBezTo>
                        <a:pt x="24" y="65"/>
                        <a:pt x="24" y="65"/>
                        <a:pt x="24" y="65"/>
                      </a:cubicBezTo>
                      <a:cubicBezTo>
                        <a:pt x="24" y="65"/>
                        <a:pt x="23" y="65"/>
                        <a:pt x="24" y="65"/>
                      </a:cubicBezTo>
                      <a:cubicBezTo>
                        <a:pt x="24" y="65"/>
                        <a:pt x="24" y="65"/>
                        <a:pt x="24" y="66"/>
                      </a:cubicBezTo>
                      <a:cubicBezTo>
                        <a:pt x="24" y="66"/>
                        <a:pt x="24" y="66"/>
                        <a:pt x="24" y="66"/>
                      </a:cubicBezTo>
                      <a:cubicBezTo>
                        <a:pt x="24" y="65"/>
                        <a:pt x="24" y="65"/>
                        <a:pt x="24" y="65"/>
                      </a:cubicBezTo>
                      <a:close/>
                      <a:moveTo>
                        <a:pt x="24" y="64"/>
                      </a:moveTo>
                      <a:cubicBezTo>
                        <a:pt x="25" y="64"/>
                        <a:pt x="25" y="64"/>
                        <a:pt x="24" y="63"/>
                      </a:cubicBezTo>
                      <a:cubicBezTo>
                        <a:pt x="24" y="64"/>
                        <a:pt x="24" y="64"/>
                        <a:pt x="24" y="64"/>
                      </a:cubicBezTo>
                      <a:close/>
                      <a:moveTo>
                        <a:pt x="25" y="61"/>
                      </a:moveTo>
                      <a:cubicBezTo>
                        <a:pt x="25" y="61"/>
                        <a:pt x="25" y="61"/>
                        <a:pt x="25" y="61"/>
                      </a:cubicBezTo>
                      <a:cubicBezTo>
                        <a:pt x="25" y="61"/>
                        <a:pt x="25" y="61"/>
                        <a:pt x="25" y="61"/>
                      </a:cubicBezTo>
                      <a:cubicBezTo>
                        <a:pt x="25" y="61"/>
                        <a:pt x="25" y="61"/>
                        <a:pt x="25" y="61"/>
                      </a:cubicBezTo>
                      <a:cubicBezTo>
                        <a:pt x="25" y="61"/>
                        <a:pt x="25" y="61"/>
                        <a:pt x="25" y="61"/>
                      </a:cubicBezTo>
                      <a:cubicBezTo>
                        <a:pt x="25" y="61"/>
                        <a:pt x="25" y="61"/>
                        <a:pt x="25" y="61"/>
                      </a:cubicBezTo>
                      <a:close/>
                      <a:moveTo>
                        <a:pt x="25" y="61"/>
                      </a:moveTo>
                      <a:cubicBezTo>
                        <a:pt x="25" y="61"/>
                        <a:pt x="25" y="60"/>
                        <a:pt x="25" y="61"/>
                      </a:cubicBezTo>
                      <a:cubicBezTo>
                        <a:pt x="25" y="60"/>
                        <a:pt x="26" y="61"/>
                        <a:pt x="25" y="60"/>
                      </a:cubicBezTo>
                      <a:cubicBezTo>
                        <a:pt x="25" y="60"/>
                        <a:pt x="25" y="60"/>
                        <a:pt x="25" y="60"/>
                      </a:cubicBezTo>
                      <a:cubicBezTo>
                        <a:pt x="25" y="60"/>
                        <a:pt x="25" y="60"/>
                        <a:pt x="25" y="61"/>
                      </a:cubicBezTo>
                      <a:close/>
                      <a:moveTo>
                        <a:pt x="25" y="59"/>
                      </a:moveTo>
                      <a:cubicBezTo>
                        <a:pt x="25" y="59"/>
                        <a:pt x="25" y="59"/>
                        <a:pt x="25" y="59"/>
                      </a:cubicBezTo>
                      <a:cubicBezTo>
                        <a:pt x="25" y="59"/>
                        <a:pt x="25" y="59"/>
                        <a:pt x="25" y="59"/>
                      </a:cubicBezTo>
                      <a:cubicBezTo>
                        <a:pt x="25" y="59"/>
                        <a:pt x="25" y="59"/>
                        <a:pt x="25" y="59"/>
                      </a:cubicBezTo>
                      <a:cubicBezTo>
                        <a:pt x="25" y="59"/>
                        <a:pt x="25" y="59"/>
                        <a:pt x="25" y="59"/>
                      </a:cubicBezTo>
                      <a:close/>
                      <a:moveTo>
                        <a:pt x="24" y="61"/>
                      </a:moveTo>
                      <a:cubicBezTo>
                        <a:pt x="24" y="61"/>
                        <a:pt x="24" y="61"/>
                        <a:pt x="24" y="61"/>
                      </a:cubicBezTo>
                      <a:cubicBezTo>
                        <a:pt x="25" y="61"/>
                        <a:pt x="24" y="61"/>
                        <a:pt x="24" y="61"/>
                      </a:cubicBezTo>
                      <a:close/>
                      <a:moveTo>
                        <a:pt x="25" y="58"/>
                      </a:moveTo>
                      <a:cubicBezTo>
                        <a:pt x="25" y="58"/>
                        <a:pt x="25" y="58"/>
                        <a:pt x="25" y="59"/>
                      </a:cubicBezTo>
                      <a:cubicBezTo>
                        <a:pt x="25" y="59"/>
                        <a:pt x="25" y="58"/>
                        <a:pt x="25" y="59"/>
                      </a:cubicBezTo>
                      <a:cubicBezTo>
                        <a:pt x="25" y="58"/>
                        <a:pt x="25" y="58"/>
                        <a:pt x="25" y="58"/>
                      </a:cubicBezTo>
                      <a:cubicBezTo>
                        <a:pt x="25" y="58"/>
                        <a:pt x="25" y="58"/>
                        <a:pt x="25" y="58"/>
                      </a:cubicBezTo>
                      <a:close/>
                      <a:moveTo>
                        <a:pt x="25" y="58"/>
                      </a:moveTo>
                      <a:cubicBezTo>
                        <a:pt x="25" y="58"/>
                        <a:pt x="25" y="58"/>
                        <a:pt x="25" y="58"/>
                      </a:cubicBezTo>
                      <a:cubicBezTo>
                        <a:pt x="25" y="58"/>
                        <a:pt x="25" y="58"/>
                        <a:pt x="25" y="58"/>
                      </a:cubicBezTo>
                      <a:cubicBezTo>
                        <a:pt x="25" y="58"/>
                        <a:pt x="25" y="58"/>
                        <a:pt x="25" y="58"/>
                      </a:cubicBezTo>
                      <a:cubicBezTo>
                        <a:pt x="25" y="58"/>
                        <a:pt x="25" y="58"/>
                        <a:pt x="25" y="58"/>
                      </a:cubicBezTo>
                      <a:cubicBezTo>
                        <a:pt x="25" y="58"/>
                        <a:pt x="25" y="58"/>
                        <a:pt x="25" y="58"/>
                      </a:cubicBezTo>
                      <a:cubicBezTo>
                        <a:pt x="25" y="58"/>
                        <a:pt x="25" y="58"/>
                        <a:pt x="25" y="58"/>
                      </a:cubicBezTo>
                      <a:close/>
                      <a:moveTo>
                        <a:pt x="25" y="59"/>
                      </a:moveTo>
                      <a:cubicBezTo>
                        <a:pt x="24" y="59"/>
                        <a:pt x="24" y="59"/>
                        <a:pt x="24" y="59"/>
                      </a:cubicBezTo>
                      <a:cubicBezTo>
                        <a:pt x="24" y="59"/>
                        <a:pt x="25" y="59"/>
                        <a:pt x="25" y="59"/>
                      </a:cubicBezTo>
                      <a:close/>
                      <a:moveTo>
                        <a:pt x="24" y="62"/>
                      </a:moveTo>
                      <a:cubicBezTo>
                        <a:pt x="24" y="61"/>
                        <a:pt x="24" y="61"/>
                        <a:pt x="24" y="61"/>
                      </a:cubicBezTo>
                      <a:cubicBezTo>
                        <a:pt x="24" y="61"/>
                        <a:pt x="24" y="62"/>
                        <a:pt x="24" y="62"/>
                      </a:cubicBezTo>
                      <a:close/>
                      <a:moveTo>
                        <a:pt x="23" y="64"/>
                      </a:move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4" y="64"/>
                        <a:pt x="23" y="64"/>
                        <a:pt x="24" y="64"/>
                      </a:cubicBezTo>
                      <a:cubicBezTo>
                        <a:pt x="24" y="64"/>
                        <a:pt x="23" y="64"/>
                        <a:pt x="24" y="64"/>
                      </a:cubicBezTo>
                      <a:cubicBezTo>
                        <a:pt x="24" y="63"/>
                        <a:pt x="24" y="63"/>
                        <a:pt x="24" y="63"/>
                      </a:cubicBezTo>
                      <a:cubicBezTo>
                        <a:pt x="24" y="63"/>
                        <a:pt x="24" y="63"/>
                        <a:pt x="23" y="63"/>
                      </a:cubicBezTo>
                      <a:cubicBezTo>
                        <a:pt x="24" y="63"/>
                        <a:pt x="23" y="63"/>
                        <a:pt x="24" y="63"/>
                      </a:cubicBezTo>
                      <a:cubicBezTo>
                        <a:pt x="24" y="63"/>
                        <a:pt x="24" y="63"/>
                        <a:pt x="24" y="63"/>
                      </a:cubicBezTo>
                      <a:cubicBezTo>
                        <a:pt x="24" y="63"/>
                        <a:pt x="24" y="63"/>
                        <a:pt x="24" y="63"/>
                      </a:cubicBezTo>
                      <a:cubicBezTo>
                        <a:pt x="24" y="63"/>
                        <a:pt x="24" y="63"/>
                        <a:pt x="24" y="63"/>
                      </a:cubicBezTo>
                      <a:cubicBezTo>
                        <a:pt x="24" y="63"/>
                        <a:pt x="24" y="63"/>
                        <a:pt x="24" y="63"/>
                      </a:cubicBezTo>
                      <a:cubicBezTo>
                        <a:pt x="24" y="63"/>
                        <a:pt x="24" y="63"/>
                        <a:pt x="24" y="63"/>
                      </a:cubicBezTo>
                      <a:cubicBezTo>
                        <a:pt x="24" y="63"/>
                        <a:pt x="25" y="63"/>
                        <a:pt x="25" y="63"/>
                      </a:cubicBezTo>
                      <a:cubicBezTo>
                        <a:pt x="25" y="63"/>
                        <a:pt x="25" y="63"/>
                        <a:pt x="25" y="63"/>
                      </a:cubicBezTo>
                      <a:cubicBezTo>
                        <a:pt x="25" y="63"/>
                        <a:pt x="25" y="63"/>
                        <a:pt x="25" y="62"/>
                      </a:cubicBezTo>
                      <a:cubicBezTo>
                        <a:pt x="25" y="62"/>
                        <a:pt x="25" y="63"/>
                        <a:pt x="25" y="63"/>
                      </a:cubicBezTo>
                      <a:cubicBezTo>
                        <a:pt x="24" y="62"/>
                        <a:pt x="25" y="62"/>
                        <a:pt x="25" y="62"/>
                      </a:cubicBezTo>
                      <a:cubicBezTo>
                        <a:pt x="25" y="62"/>
                        <a:pt x="25" y="62"/>
                        <a:pt x="25" y="62"/>
                      </a:cubicBezTo>
                      <a:cubicBezTo>
                        <a:pt x="24" y="62"/>
                        <a:pt x="24" y="62"/>
                        <a:pt x="24" y="62"/>
                      </a:cubicBezTo>
                      <a:cubicBezTo>
                        <a:pt x="24" y="63"/>
                        <a:pt x="24" y="62"/>
                        <a:pt x="24" y="63"/>
                      </a:cubicBezTo>
                      <a:cubicBezTo>
                        <a:pt x="24" y="63"/>
                        <a:pt x="24" y="63"/>
                        <a:pt x="24" y="62"/>
                      </a:cubicBezTo>
                      <a:cubicBezTo>
                        <a:pt x="24" y="62"/>
                        <a:pt x="24" y="62"/>
                        <a:pt x="24" y="62"/>
                      </a:cubicBezTo>
                      <a:cubicBezTo>
                        <a:pt x="24" y="62"/>
                        <a:pt x="24" y="62"/>
                        <a:pt x="23" y="62"/>
                      </a:cubicBezTo>
                      <a:cubicBezTo>
                        <a:pt x="23" y="62"/>
                        <a:pt x="23" y="62"/>
                        <a:pt x="23" y="62"/>
                      </a:cubicBezTo>
                      <a:cubicBezTo>
                        <a:pt x="24" y="62"/>
                        <a:pt x="23" y="62"/>
                        <a:pt x="23" y="62"/>
                      </a:cubicBezTo>
                      <a:cubicBezTo>
                        <a:pt x="24" y="63"/>
                        <a:pt x="23" y="63"/>
                        <a:pt x="23" y="64"/>
                      </a:cubicBezTo>
                      <a:close/>
                      <a:moveTo>
                        <a:pt x="23" y="65"/>
                      </a:moveTo>
                      <a:cubicBezTo>
                        <a:pt x="23" y="65"/>
                        <a:pt x="23" y="65"/>
                        <a:pt x="23" y="65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4"/>
                        <a:pt x="23" y="64"/>
                        <a:pt x="23" y="65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lnTo>
                        <a:pt x="23" y="65"/>
                      </a:lnTo>
                      <a:close/>
                      <a:moveTo>
                        <a:pt x="22" y="65"/>
                      </a:moveTo>
                      <a:cubicBezTo>
                        <a:pt x="23" y="65"/>
                        <a:pt x="23" y="65"/>
                        <a:pt x="23" y="65"/>
                      </a:cubicBezTo>
                      <a:cubicBezTo>
                        <a:pt x="23" y="65"/>
                        <a:pt x="23" y="65"/>
                        <a:pt x="22" y="65"/>
                      </a:cubicBezTo>
                      <a:cubicBezTo>
                        <a:pt x="23" y="65"/>
                        <a:pt x="22" y="65"/>
                        <a:pt x="22" y="65"/>
                      </a:cubicBezTo>
                      <a:close/>
                      <a:moveTo>
                        <a:pt x="22" y="67"/>
                      </a:moveTo>
                      <a:cubicBezTo>
                        <a:pt x="22" y="67"/>
                        <a:pt x="22" y="67"/>
                        <a:pt x="22" y="67"/>
                      </a:cubicBezTo>
                      <a:cubicBezTo>
                        <a:pt x="22" y="67"/>
                        <a:pt x="22" y="67"/>
                        <a:pt x="22" y="67"/>
                      </a:cubicBezTo>
                      <a:close/>
                      <a:moveTo>
                        <a:pt x="22" y="67"/>
                      </a:moveTo>
                      <a:cubicBezTo>
                        <a:pt x="22" y="67"/>
                        <a:pt x="21" y="67"/>
                        <a:pt x="22" y="67"/>
                      </a:cubicBezTo>
                      <a:cubicBezTo>
                        <a:pt x="22" y="67"/>
                        <a:pt x="22" y="67"/>
                        <a:pt x="22" y="67"/>
                      </a:cubicBezTo>
                      <a:cubicBezTo>
                        <a:pt x="22" y="67"/>
                        <a:pt x="22" y="66"/>
                        <a:pt x="21" y="66"/>
                      </a:cubicBezTo>
                      <a:cubicBezTo>
                        <a:pt x="21" y="67"/>
                        <a:pt x="21" y="67"/>
                        <a:pt x="21" y="67"/>
                      </a:cubicBezTo>
                      <a:cubicBezTo>
                        <a:pt x="21" y="67"/>
                        <a:pt x="21" y="68"/>
                        <a:pt x="22" y="67"/>
                      </a:cubicBezTo>
                      <a:cubicBezTo>
                        <a:pt x="22" y="67"/>
                        <a:pt x="22" y="67"/>
                        <a:pt x="22" y="67"/>
                      </a:cubicBezTo>
                      <a:cubicBezTo>
                        <a:pt x="22" y="67"/>
                        <a:pt x="22" y="67"/>
                        <a:pt x="22" y="67"/>
                      </a:cubicBezTo>
                      <a:cubicBezTo>
                        <a:pt x="22" y="67"/>
                        <a:pt x="22" y="67"/>
                        <a:pt x="22" y="67"/>
                      </a:cubicBezTo>
                      <a:close/>
                      <a:moveTo>
                        <a:pt x="22" y="64"/>
                      </a:move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lose/>
                      <a:moveTo>
                        <a:pt x="21" y="66"/>
                      </a:moveTo>
                      <a:cubicBezTo>
                        <a:pt x="21" y="66"/>
                        <a:pt x="21" y="66"/>
                        <a:pt x="22" y="66"/>
                      </a:cubicBezTo>
                      <a:cubicBezTo>
                        <a:pt x="22" y="66"/>
                        <a:pt x="22" y="66"/>
                        <a:pt x="22" y="66"/>
                      </a:cubicBezTo>
                      <a:cubicBezTo>
                        <a:pt x="22" y="66"/>
                        <a:pt x="22" y="66"/>
                        <a:pt x="22" y="66"/>
                      </a:cubicBezTo>
                      <a:cubicBezTo>
                        <a:pt x="22" y="66"/>
                        <a:pt x="21" y="66"/>
                        <a:pt x="21" y="66"/>
                      </a:cubicBezTo>
                      <a:close/>
                      <a:moveTo>
                        <a:pt x="21" y="65"/>
                      </a:moveTo>
                      <a:cubicBezTo>
                        <a:pt x="21" y="65"/>
                        <a:pt x="21" y="65"/>
                        <a:pt x="21" y="65"/>
                      </a:cubicBezTo>
                      <a:cubicBezTo>
                        <a:pt x="21" y="65"/>
                        <a:pt x="21" y="65"/>
                        <a:pt x="21" y="65"/>
                      </a:cubicBezTo>
                      <a:close/>
                      <a:moveTo>
                        <a:pt x="21" y="66"/>
                      </a:moveTo>
                      <a:cubicBezTo>
                        <a:pt x="21" y="66"/>
                        <a:pt x="21" y="66"/>
                        <a:pt x="21" y="66"/>
                      </a:cubicBezTo>
                      <a:cubicBezTo>
                        <a:pt x="21" y="66"/>
                        <a:pt x="21" y="66"/>
                        <a:pt x="21" y="66"/>
                      </a:cubicBezTo>
                      <a:cubicBezTo>
                        <a:pt x="21" y="66"/>
                        <a:pt x="21" y="66"/>
                        <a:pt x="21" y="66"/>
                      </a:cubicBezTo>
                      <a:close/>
                      <a:moveTo>
                        <a:pt x="21" y="68"/>
                      </a:moveTo>
                      <a:cubicBezTo>
                        <a:pt x="21" y="69"/>
                        <a:pt x="21" y="69"/>
                        <a:pt x="21" y="69"/>
                      </a:cubicBezTo>
                      <a:cubicBezTo>
                        <a:pt x="21" y="69"/>
                        <a:pt x="21" y="68"/>
                        <a:pt x="21" y="68"/>
                      </a:cubicBezTo>
                      <a:close/>
                      <a:moveTo>
                        <a:pt x="20" y="70"/>
                      </a:moveTo>
                      <a:cubicBezTo>
                        <a:pt x="20" y="70"/>
                        <a:pt x="20" y="70"/>
                        <a:pt x="20" y="70"/>
                      </a:cubicBezTo>
                      <a:cubicBezTo>
                        <a:pt x="20" y="70"/>
                        <a:pt x="20" y="70"/>
                        <a:pt x="20" y="70"/>
                      </a:cubicBezTo>
                      <a:cubicBezTo>
                        <a:pt x="20" y="70"/>
                        <a:pt x="20" y="70"/>
                        <a:pt x="20" y="70"/>
                      </a:cubicBezTo>
                      <a:cubicBezTo>
                        <a:pt x="20" y="70"/>
                        <a:pt x="20" y="70"/>
                        <a:pt x="20" y="70"/>
                      </a:cubicBezTo>
                      <a:cubicBezTo>
                        <a:pt x="20" y="70"/>
                        <a:pt x="20" y="70"/>
                        <a:pt x="20" y="70"/>
                      </a:cubicBezTo>
                      <a:cubicBezTo>
                        <a:pt x="20" y="70"/>
                        <a:pt x="20" y="70"/>
                        <a:pt x="20" y="70"/>
                      </a:cubicBezTo>
                      <a:close/>
                      <a:moveTo>
                        <a:pt x="20" y="70"/>
                      </a:moveTo>
                      <a:cubicBezTo>
                        <a:pt x="20" y="70"/>
                        <a:pt x="20" y="70"/>
                        <a:pt x="20" y="70"/>
                      </a:cubicBezTo>
                      <a:cubicBezTo>
                        <a:pt x="20" y="70"/>
                        <a:pt x="20" y="70"/>
                        <a:pt x="20" y="70"/>
                      </a:cubicBezTo>
                      <a:cubicBezTo>
                        <a:pt x="20" y="70"/>
                        <a:pt x="20" y="70"/>
                        <a:pt x="20" y="70"/>
                      </a:cubicBezTo>
                      <a:cubicBezTo>
                        <a:pt x="20" y="70"/>
                        <a:pt x="20" y="70"/>
                        <a:pt x="20" y="70"/>
                      </a:cubicBezTo>
                      <a:close/>
                      <a:moveTo>
                        <a:pt x="19" y="71"/>
                      </a:moveTo>
                      <a:cubicBezTo>
                        <a:pt x="19" y="71"/>
                        <a:pt x="19" y="71"/>
                        <a:pt x="20" y="71"/>
                      </a:cubicBezTo>
                      <a:cubicBezTo>
                        <a:pt x="20" y="71"/>
                        <a:pt x="20" y="71"/>
                        <a:pt x="20" y="70"/>
                      </a:cubicBezTo>
                      <a:cubicBezTo>
                        <a:pt x="20" y="71"/>
                        <a:pt x="19" y="71"/>
                        <a:pt x="19" y="71"/>
                      </a:cubicBezTo>
                      <a:close/>
                      <a:moveTo>
                        <a:pt x="20" y="70"/>
                      </a:moveTo>
                      <a:cubicBezTo>
                        <a:pt x="19" y="70"/>
                        <a:pt x="20" y="69"/>
                        <a:pt x="19" y="69"/>
                      </a:cubicBezTo>
                      <a:cubicBezTo>
                        <a:pt x="19" y="69"/>
                        <a:pt x="19" y="70"/>
                        <a:pt x="20" y="70"/>
                      </a:cubicBezTo>
                      <a:close/>
                      <a:moveTo>
                        <a:pt x="19" y="73"/>
                      </a:moveTo>
                      <a:cubicBezTo>
                        <a:pt x="19" y="73"/>
                        <a:pt x="19" y="73"/>
                        <a:pt x="19" y="73"/>
                      </a:cubicBezTo>
                      <a:cubicBezTo>
                        <a:pt x="19" y="73"/>
                        <a:pt x="19" y="73"/>
                        <a:pt x="19" y="73"/>
                      </a:cubicBezTo>
                      <a:cubicBezTo>
                        <a:pt x="20" y="73"/>
                        <a:pt x="20" y="73"/>
                        <a:pt x="20" y="73"/>
                      </a:cubicBezTo>
                      <a:cubicBezTo>
                        <a:pt x="20" y="73"/>
                        <a:pt x="20" y="73"/>
                        <a:pt x="20" y="73"/>
                      </a:cubicBezTo>
                      <a:cubicBezTo>
                        <a:pt x="20" y="73"/>
                        <a:pt x="20" y="73"/>
                        <a:pt x="20" y="73"/>
                      </a:cubicBezTo>
                      <a:cubicBezTo>
                        <a:pt x="20" y="73"/>
                        <a:pt x="20" y="73"/>
                        <a:pt x="20" y="73"/>
                      </a:cubicBezTo>
                      <a:cubicBezTo>
                        <a:pt x="19" y="73"/>
                        <a:pt x="19" y="73"/>
                        <a:pt x="20" y="73"/>
                      </a:cubicBezTo>
                      <a:cubicBezTo>
                        <a:pt x="20" y="73"/>
                        <a:pt x="19" y="73"/>
                        <a:pt x="20" y="73"/>
                      </a:cubicBezTo>
                      <a:cubicBezTo>
                        <a:pt x="20" y="73"/>
                        <a:pt x="19" y="72"/>
                        <a:pt x="20" y="72"/>
                      </a:cubicBezTo>
                      <a:cubicBezTo>
                        <a:pt x="20" y="72"/>
                        <a:pt x="20" y="72"/>
                        <a:pt x="19" y="72"/>
                      </a:cubicBezTo>
                      <a:cubicBezTo>
                        <a:pt x="20" y="72"/>
                        <a:pt x="19" y="72"/>
                        <a:pt x="19" y="72"/>
                      </a:cubicBezTo>
                      <a:cubicBezTo>
                        <a:pt x="20" y="72"/>
                        <a:pt x="19" y="72"/>
                        <a:pt x="19" y="73"/>
                      </a:cubicBezTo>
                      <a:cubicBezTo>
                        <a:pt x="19" y="73"/>
                        <a:pt x="19" y="73"/>
                        <a:pt x="19" y="73"/>
                      </a:cubicBezTo>
                      <a:cubicBezTo>
                        <a:pt x="19" y="73"/>
                        <a:pt x="19" y="73"/>
                        <a:pt x="19" y="73"/>
                      </a:cubicBezTo>
                      <a:cubicBezTo>
                        <a:pt x="19" y="73"/>
                        <a:pt x="19" y="73"/>
                        <a:pt x="19" y="73"/>
                      </a:cubicBezTo>
                      <a:close/>
                      <a:moveTo>
                        <a:pt x="17" y="75"/>
                      </a:moveTo>
                      <a:cubicBezTo>
                        <a:pt x="17" y="75"/>
                        <a:pt x="17" y="75"/>
                        <a:pt x="17" y="75"/>
                      </a:cubicBezTo>
                      <a:cubicBezTo>
                        <a:pt x="17" y="75"/>
                        <a:pt x="17" y="75"/>
                        <a:pt x="17" y="75"/>
                      </a:cubicBezTo>
                      <a:cubicBezTo>
                        <a:pt x="17" y="75"/>
                        <a:pt x="17" y="76"/>
                        <a:pt x="18" y="75"/>
                      </a:cubicBezTo>
                      <a:cubicBezTo>
                        <a:pt x="18" y="75"/>
                        <a:pt x="17" y="75"/>
                        <a:pt x="17" y="75"/>
                      </a:cubicBezTo>
                      <a:close/>
                      <a:moveTo>
                        <a:pt x="19" y="64"/>
                      </a:moveTo>
                      <a:cubicBezTo>
                        <a:pt x="19" y="64"/>
                        <a:pt x="19" y="64"/>
                        <a:pt x="19" y="63"/>
                      </a:cubicBezTo>
                      <a:cubicBezTo>
                        <a:pt x="20" y="64"/>
                        <a:pt x="19" y="64"/>
                        <a:pt x="19" y="64"/>
                      </a:cubicBezTo>
                      <a:close/>
                      <a:moveTo>
                        <a:pt x="19" y="51"/>
                      </a:moveTo>
                      <a:cubicBezTo>
                        <a:pt x="19" y="51"/>
                        <a:pt x="19" y="52"/>
                        <a:pt x="18" y="52"/>
                      </a:cubicBezTo>
                      <a:cubicBezTo>
                        <a:pt x="18" y="52"/>
                        <a:pt x="18" y="51"/>
                        <a:pt x="19" y="52"/>
                      </a:cubicBezTo>
                      <a:cubicBezTo>
                        <a:pt x="18" y="51"/>
                        <a:pt x="18" y="51"/>
                        <a:pt x="18" y="51"/>
                      </a:cubicBezTo>
                      <a:cubicBezTo>
                        <a:pt x="19" y="51"/>
                        <a:pt x="19" y="51"/>
                        <a:pt x="19" y="51"/>
                      </a:cubicBezTo>
                      <a:close/>
                      <a:moveTo>
                        <a:pt x="11" y="50"/>
                      </a:move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lose/>
                      <a:moveTo>
                        <a:pt x="21" y="53"/>
                      </a:moveTo>
                      <a:cubicBezTo>
                        <a:pt x="21" y="52"/>
                        <a:pt x="21" y="52"/>
                        <a:pt x="21" y="52"/>
                      </a:cubicBezTo>
                      <a:cubicBezTo>
                        <a:pt x="21" y="52"/>
                        <a:pt x="21" y="52"/>
                        <a:pt x="21" y="52"/>
                      </a:cubicBezTo>
                      <a:cubicBezTo>
                        <a:pt x="21" y="52"/>
                        <a:pt x="21" y="52"/>
                        <a:pt x="21" y="52"/>
                      </a:cubicBezTo>
                      <a:cubicBezTo>
                        <a:pt x="21" y="52"/>
                        <a:pt x="21" y="52"/>
                        <a:pt x="21" y="52"/>
                      </a:cubicBezTo>
                      <a:cubicBezTo>
                        <a:pt x="21" y="52"/>
                        <a:pt x="21" y="52"/>
                        <a:pt x="21" y="52"/>
                      </a:cubicBezTo>
                      <a:cubicBezTo>
                        <a:pt x="21" y="52"/>
                        <a:pt x="21" y="52"/>
                        <a:pt x="21" y="52"/>
                      </a:cubicBezTo>
                      <a:cubicBezTo>
                        <a:pt x="22" y="52"/>
                        <a:pt x="21" y="52"/>
                        <a:pt x="21" y="53"/>
                      </a:cubicBezTo>
                      <a:close/>
                      <a:moveTo>
                        <a:pt x="19" y="53"/>
                      </a:moveTo>
                      <a:cubicBezTo>
                        <a:pt x="19" y="52"/>
                        <a:pt x="19" y="52"/>
                        <a:pt x="19" y="52"/>
                      </a:cubicBezTo>
                      <a:cubicBezTo>
                        <a:pt x="20" y="52"/>
                        <a:pt x="20" y="52"/>
                        <a:pt x="20" y="52"/>
                      </a:cubicBezTo>
                      <a:cubicBezTo>
                        <a:pt x="20" y="52"/>
                        <a:pt x="20" y="52"/>
                        <a:pt x="21" y="52"/>
                      </a:cubicBezTo>
                      <a:cubicBezTo>
                        <a:pt x="21" y="52"/>
                        <a:pt x="21" y="53"/>
                        <a:pt x="20" y="52"/>
                      </a:cubicBezTo>
                      <a:cubicBezTo>
                        <a:pt x="20" y="52"/>
                        <a:pt x="21" y="52"/>
                        <a:pt x="20" y="52"/>
                      </a:cubicBezTo>
                      <a:cubicBezTo>
                        <a:pt x="20" y="52"/>
                        <a:pt x="20" y="52"/>
                        <a:pt x="20" y="52"/>
                      </a:cubicBezTo>
                      <a:cubicBezTo>
                        <a:pt x="20" y="52"/>
                        <a:pt x="20" y="52"/>
                        <a:pt x="20" y="52"/>
                      </a:cubicBezTo>
                      <a:cubicBezTo>
                        <a:pt x="20" y="52"/>
                        <a:pt x="20" y="52"/>
                        <a:pt x="20" y="53"/>
                      </a:cubicBezTo>
                      <a:cubicBezTo>
                        <a:pt x="20" y="53"/>
                        <a:pt x="20" y="52"/>
                        <a:pt x="19" y="52"/>
                      </a:cubicBezTo>
                      <a:cubicBezTo>
                        <a:pt x="20" y="53"/>
                        <a:pt x="20" y="53"/>
                        <a:pt x="20" y="53"/>
                      </a:cubicBezTo>
                      <a:cubicBezTo>
                        <a:pt x="20" y="53"/>
                        <a:pt x="20" y="53"/>
                        <a:pt x="20" y="53"/>
                      </a:cubicBezTo>
                      <a:cubicBezTo>
                        <a:pt x="19" y="53"/>
                        <a:pt x="19" y="53"/>
                        <a:pt x="19" y="53"/>
                      </a:cubicBezTo>
                      <a:cubicBezTo>
                        <a:pt x="19" y="53"/>
                        <a:pt x="19" y="53"/>
                        <a:pt x="19" y="53"/>
                      </a:cubicBezTo>
                      <a:close/>
                      <a:moveTo>
                        <a:pt x="23" y="53"/>
                      </a:moveTo>
                      <a:cubicBezTo>
                        <a:pt x="23" y="53"/>
                        <a:pt x="23" y="53"/>
                        <a:pt x="23" y="53"/>
                      </a:cubicBezTo>
                      <a:cubicBezTo>
                        <a:pt x="23" y="53"/>
                        <a:pt x="23" y="53"/>
                        <a:pt x="23" y="53"/>
                      </a:cubicBezTo>
                      <a:cubicBezTo>
                        <a:pt x="23" y="53"/>
                        <a:pt x="23" y="53"/>
                        <a:pt x="23" y="53"/>
                      </a:cubicBezTo>
                      <a:close/>
                      <a:moveTo>
                        <a:pt x="11" y="50"/>
                      </a:moveTo>
                      <a:cubicBezTo>
                        <a:pt x="11" y="50"/>
                        <a:pt x="11" y="50"/>
                        <a:pt x="10" y="50"/>
                      </a:cubicBezTo>
                      <a:cubicBezTo>
                        <a:pt x="10" y="50"/>
                        <a:pt x="10" y="50"/>
                        <a:pt x="10" y="50"/>
                      </a:cubicBezTo>
                      <a:cubicBezTo>
                        <a:pt x="10" y="50"/>
                        <a:pt x="10" y="50"/>
                        <a:pt x="10" y="50"/>
                      </a:cubicBezTo>
                      <a:cubicBezTo>
                        <a:pt x="10" y="50"/>
                        <a:pt x="10" y="50"/>
                        <a:pt x="11" y="50"/>
                      </a:cubicBezTo>
                      <a:close/>
                      <a:moveTo>
                        <a:pt x="23" y="56"/>
                      </a:moveTo>
                      <a:cubicBezTo>
                        <a:pt x="23" y="56"/>
                        <a:pt x="23" y="56"/>
                        <a:pt x="23" y="56"/>
                      </a:cubicBezTo>
                      <a:cubicBezTo>
                        <a:pt x="23" y="56"/>
                        <a:pt x="23" y="56"/>
                        <a:pt x="23" y="56"/>
                      </a:cubicBezTo>
                      <a:cubicBezTo>
                        <a:pt x="23" y="56"/>
                        <a:pt x="23" y="56"/>
                        <a:pt x="22" y="56"/>
                      </a:cubicBezTo>
                      <a:cubicBezTo>
                        <a:pt x="22" y="56"/>
                        <a:pt x="22" y="56"/>
                        <a:pt x="22" y="57"/>
                      </a:cubicBezTo>
                      <a:cubicBezTo>
                        <a:pt x="22" y="57"/>
                        <a:pt x="21" y="57"/>
                        <a:pt x="21" y="57"/>
                      </a:cubicBezTo>
                      <a:cubicBezTo>
                        <a:pt x="21" y="57"/>
                        <a:pt x="22" y="56"/>
                        <a:pt x="21" y="56"/>
                      </a:cubicBezTo>
                      <a:cubicBezTo>
                        <a:pt x="21" y="56"/>
                        <a:pt x="22" y="56"/>
                        <a:pt x="22" y="56"/>
                      </a:cubicBezTo>
                      <a:cubicBezTo>
                        <a:pt x="22" y="56"/>
                        <a:pt x="22" y="56"/>
                        <a:pt x="22" y="56"/>
                      </a:cubicBezTo>
                      <a:cubicBezTo>
                        <a:pt x="22" y="56"/>
                        <a:pt x="22" y="55"/>
                        <a:pt x="22" y="55"/>
                      </a:cubicBezTo>
                      <a:cubicBezTo>
                        <a:pt x="22" y="55"/>
                        <a:pt x="22" y="55"/>
                        <a:pt x="22" y="55"/>
                      </a:cubicBezTo>
                      <a:cubicBezTo>
                        <a:pt x="22" y="55"/>
                        <a:pt x="22" y="55"/>
                        <a:pt x="22" y="55"/>
                      </a:cubicBezTo>
                      <a:cubicBezTo>
                        <a:pt x="22" y="55"/>
                        <a:pt x="22" y="55"/>
                        <a:pt x="22" y="55"/>
                      </a:cubicBezTo>
                      <a:cubicBezTo>
                        <a:pt x="22" y="55"/>
                        <a:pt x="22" y="55"/>
                        <a:pt x="22" y="55"/>
                      </a:cubicBezTo>
                      <a:cubicBezTo>
                        <a:pt x="22" y="55"/>
                        <a:pt x="23" y="55"/>
                        <a:pt x="22" y="55"/>
                      </a:cubicBezTo>
                      <a:cubicBezTo>
                        <a:pt x="23" y="55"/>
                        <a:pt x="22" y="54"/>
                        <a:pt x="23" y="54"/>
                      </a:cubicBezTo>
                      <a:cubicBezTo>
                        <a:pt x="23" y="54"/>
                        <a:pt x="23" y="54"/>
                        <a:pt x="23" y="54"/>
                      </a:cubicBezTo>
                      <a:cubicBezTo>
                        <a:pt x="23" y="54"/>
                        <a:pt x="23" y="54"/>
                        <a:pt x="23" y="53"/>
                      </a:cubicBezTo>
                      <a:cubicBezTo>
                        <a:pt x="23" y="53"/>
                        <a:pt x="23" y="53"/>
                        <a:pt x="23" y="53"/>
                      </a:cubicBezTo>
                      <a:cubicBezTo>
                        <a:pt x="23" y="53"/>
                        <a:pt x="23" y="53"/>
                        <a:pt x="23" y="53"/>
                      </a:cubicBezTo>
                      <a:cubicBezTo>
                        <a:pt x="23" y="53"/>
                        <a:pt x="23" y="53"/>
                        <a:pt x="23" y="53"/>
                      </a:cubicBezTo>
                      <a:cubicBezTo>
                        <a:pt x="23" y="53"/>
                        <a:pt x="23" y="53"/>
                        <a:pt x="23" y="53"/>
                      </a:cubicBezTo>
                      <a:cubicBezTo>
                        <a:pt x="23" y="53"/>
                        <a:pt x="23" y="53"/>
                        <a:pt x="23" y="53"/>
                      </a:cubicBezTo>
                      <a:cubicBezTo>
                        <a:pt x="23" y="53"/>
                        <a:pt x="23" y="54"/>
                        <a:pt x="23" y="54"/>
                      </a:cubicBezTo>
                      <a:cubicBezTo>
                        <a:pt x="23" y="54"/>
                        <a:pt x="23" y="53"/>
                        <a:pt x="24" y="53"/>
                      </a:cubicBezTo>
                      <a:cubicBezTo>
                        <a:pt x="24" y="53"/>
                        <a:pt x="24" y="54"/>
                        <a:pt x="23" y="54"/>
                      </a:cubicBezTo>
                      <a:cubicBezTo>
                        <a:pt x="23" y="54"/>
                        <a:pt x="23" y="54"/>
                        <a:pt x="23" y="54"/>
                      </a:cubicBezTo>
                      <a:cubicBezTo>
                        <a:pt x="23" y="54"/>
                        <a:pt x="23" y="54"/>
                        <a:pt x="23" y="54"/>
                      </a:cubicBez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3" y="55"/>
                        <a:pt x="23" y="55"/>
                        <a:pt x="23" y="56"/>
                      </a:cubicBezTo>
                      <a:cubicBezTo>
                        <a:pt x="24" y="56"/>
                        <a:pt x="23" y="55"/>
                        <a:pt x="24" y="55"/>
                      </a:cubicBezTo>
                      <a:cubicBezTo>
                        <a:pt x="24" y="56"/>
                        <a:pt x="24" y="56"/>
                        <a:pt x="23" y="56"/>
                      </a:cubicBezTo>
                      <a:cubicBezTo>
                        <a:pt x="23" y="56"/>
                        <a:pt x="23" y="56"/>
                        <a:pt x="24" y="56"/>
                      </a:cubicBezTo>
                      <a:cubicBezTo>
                        <a:pt x="24" y="56"/>
                        <a:pt x="23" y="56"/>
                        <a:pt x="23" y="56"/>
                      </a:cubicBezTo>
                      <a:cubicBezTo>
                        <a:pt x="23" y="56"/>
                        <a:pt x="23" y="56"/>
                        <a:pt x="23" y="56"/>
                      </a:cubicBezTo>
                      <a:cubicBezTo>
                        <a:pt x="23" y="56"/>
                        <a:pt x="23" y="56"/>
                        <a:pt x="23" y="57"/>
                      </a:cubicBezTo>
                      <a:cubicBezTo>
                        <a:pt x="23" y="57"/>
                        <a:pt x="23" y="56"/>
                        <a:pt x="23" y="56"/>
                      </a:cubicBezTo>
                      <a:cubicBezTo>
                        <a:pt x="23" y="56"/>
                        <a:pt x="23" y="56"/>
                        <a:pt x="23" y="56"/>
                      </a:cubicBezTo>
                      <a:close/>
                      <a:moveTo>
                        <a:pt x="23" y="55"/>
                      </a:move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3" y="55"/>
                        <a:pt x="23" y="55"/>
                        <a:pt x="23" y="55"/>
                      </a:cubicBezTo>
                      <a:close/>
                      <a:moveTo>
                        <a:pt x="16" y="52"/>
                      </a:moveTo>
                      <a:cubicBezTo>
                        <a:pt x="16" y="52"/>
                        <a:pt x="16" y="52"/>
                        <a:pt x="16" y="52"/>
                      </a:cubicBezTo>
                      <a:cubicBezTo>
                        <a:pt x="16" y="52"/>
                        <a:pt x="16" y="52"/>
                        <a:pt x="16" y="52"/>
                      </a:cubicBezTo>
                      <a:cubicBezTo>
                        <a:pt x="16" y="52"/>
                        <a:pt x="16" y="52"/>
                        <a:pt x="16" y="52"/>
                      </a:cubicBezTo>
                      <a:cubicBezTo>
                        <a:pt x="16" y="52"/>
                        <a:pt x="16" y="53"/>
                        <a:pt x="16" y="53"/>
                      </a:cubicBezTo>
                      <a:cubicBezTo>
                        <a:pt x="16" y="53"/>
                        <a:pt x="16" y="53"/>
                        <a:pt x="16" y="53"/>
                      </a:cubicBezTo>
                      <a:cubicBezTo>
                        <a:pt x="16" y="52"/>
                        <a:pt x="16" y="52"/>
                        <a:pt x="16" y="52"/>
                      </a:cubicBezTo>
                      <a:close/>
                      <a:moveTo>
                        <a:pt x="11" y="51"/>
                      </a:moveTo>
                      <a:cubicBezTo>
                        <a:pt x="12" y="51"/>
                        <a:pt x="12" y="51"/>
                        <a:pt x="12" y="51"/>
                      </a:cubicBezTo>
                      <a:cubicBezTo>
                        <a:pt x="12" y="51"/>
                        <a:pt x="12" y="51"/>
                        <a:pt x="12" y="51"/>
                      </a:cubicBezTo>
                      <a:cubicBezTo>
                        <a:pt x="12" y="51"/>
                        <a:pt x="12" y="52"/>
                        <a:pt x="12" y="52"/>
                      </a:cubicBezTo>
                      <a:cubicBezTo>
                        <a:pt x="12" y="52"/>
                        <a:pt x="12" y="52"/>
                        <a:pt x="12" y="52"/>
                      </a:cubicBezTo>
                      <a:cubicBezTo>
                        <a:pt x="12" y="52"/>
                        <a:pt x="12" y="52"/>
                        <a:pt x="12" y="52"/>
                      </a:cubicBezTo>
                      <a:cubicBezTo>
                        <a:pt x="12" y="52"/>
                        <a:pt x="12" y="52"/>
                        <a:pt x="12" y="52"/>
                      </a:cubicBezTo>
                      <a:cubicBezTo>
                        <a:pt x="12" y="52"/>
                        <a:pt x="12" y="52"/>
                        <a:pt x="12" y="52"/>
                      </a:cubicBezTo>
                      <a:cubicBezTo>
                        <a:pt x="12" y="52"/>
                        <a:pt x="12" y="52"/>
                        <a:pt x="11" y="51"/>
                      </a:cubicBezTo>
                      <a:close/>
                      <a:moveTo>
                        <a:pt x="13" y="51"/>
                      </a:moveTo>
                      <a:cubicBezTo>
                        <a:pt x="13" y="52"/>
                        <a:pt x="13" y="52"/>
                        <a:pt x="13" y="52"/>
                      </a:cubicBezTo>
                      <a:cubicBezTo>
                        <a:pt x="13" y="52"/>
                        <a:pt x="13" y="52"/>
                        <a:pt x="13" y="52"/>
                      </a:cubicBezTo>
                      <a:cubicBezTo>
                        <a:pt x="14" y="52"/>
                        <a:pt x="14" y="52"/>
                        <a:pt x="14" y="52"/>
                      </a:cubicBezTo>
                      <a:cubicBezTo>
                        <a:pt x="14" y="52"/>
                        <a:pt x="14" y="52"/>
                        <a:pt x="14" y="52"/>
                      </a:cubicBezTo>
                      <a:cubicBezTo>
                        <a:pt x="14" y="52"/>
                        <a:pt x="14" y="52"/>
                        <a:pt x="14" y="52"/>
                      </a:cubicBezTo>
                      <a:cubicBezTo>
                        <a:pt x="14" y="52"/>
                        <a:pt x="15" y="52"/>
                        <a:pt x="15" y="53"/>
                      </a:cubicBezTo>
                      <a:cubicBezTo>
                        <a:pt x="15" y="53"/>
                        <a:pt x="15" y="53"/>
                        <a:pt x="14" y="53"/>
                      </a:cubicBezTo>
                      <a:cubicBezTo>
                        <a:pt x="14" y="53"/>
                        <a:pt x="15" y="53"/>
                        <a:pt x="15" y="53"/>
                      </a:cubicBezTo>
                      <a:cubicBezTo>
                        <a:pt x="14" y="53"/>
                        <a:pt x="14" y="53"/>
                        <a:pt x="14" y="53"/>
                      </a:cubicBezTo>
                      <a:cubicBezTo>
                        <a:pt x="14" y="53"/>
                        <a:pt x="14" y="53"/>
                        <a:pt x="14" y="54"/>
                      </a:cubicBezTo>
                      <a:cubicBezTo>
                        <a:pt x="14" y="53"/>
                        <a:pt x="14" y="53"/>
                        <a:pt x="14" y="53"/>
                      </a:cubicBezTo>
                      <a:cubicBezTo>
                        <a:pt x="14" y="53"/>
                        <a:pt x="14" y="53"/>
                        <a:pt x="14" y="53"/>
                      </a:cubicBezTo>
                      <a:cubicBezTo>
                        <a:pt x="13" y="53"/>
                        <a:pt x="14" y="53"/>
                        <a:pt x="13" y="53"/>
                      </a:cubicBezTo>
                      <a:cubicBezTo>
                        <a:pt x="14" y="53"/>
                        <a:pt x="14" y="53"/>
                        <a:pt x="14" y="52"/>
                      </a:cubicBezTo>
                      <a:cubicBezTo>
                        <a:pt x="13" y="53"/>
                        <a:pt x="13" y="52"/>
                        <a:pt x="13" y="53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4" y="53"/>
                        <a:pt x="13" y="53"/>
                        <a:pt x="13" y="53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3" y="53"/>
                        <a:pt x="13" y="54"/>
                        <a:pt x="13" y="54"/>
                      </a:cubicBezTo>
                      <a:cubicBezTo>
                        <a:pt x="13" y="54"/>
                        <a:pt x="13" y="54"/>
                        <a:pt x="13" y="54"/>
                      </a:cubicBezTo>
                      <a:cubicBezTo>
                        <a:pt x="13" y="54"/>
                        <a:pt x="13" y="53"/>
                        <a:pt x="13" y="53"/>
                      </a:cubicBezTo>
                      <a:cubicBezTo>
                        <a:pt x="13" y="52"/>
                        <a:pt x="13" y="52"/>
                        <a:pt x="13" y="52"/>
                      </a:cubicBezTo>
                      <a:cubicBezTo>
                        <a:pt x="13" y="52"/>
                        <a:pt x="13" y="52"/>
                        <a:pt x="13" y="52"/>
                      </a:cubicBezTo>
                      <a:cubicBezTo>
                        <a:pt x="13" y="52"/>
                        <a:pt x="13" y="52"/>
                        <a:pt x="12" y="52"/>
                      </a:cubicBezTo>
                      <a:cubicBezTo>
                        <a:pt x="12" y="52"/>
                        <a:pt x="12" y="52"/>
                        <a:pt x="12" y="51"/>
                      </a:cubicBezTo>
                      <a:cubicBezTo>
                        <a:pt x="13" y="52"/>
                        <a:pt x="13" y="52"/>
                        <a:pt x="13" y="51"/>
                      </a:cubicBezTo>
                      <a:close/>
                      <a:moveTo>
                        <a:pt x="16" y="53"/>
                      </a:moveTo>
                      <a:cubicBezTo>
                        <a:pt x="16" y="53"/>
                        <a:pt x="16" y="53"/>
                        <a:pt x="16" y="53"/>
                      </a:cubicBezTo>
                      <a:cubicBezTo>
                        <a:pt x="16" y="53"/>
                        <a:pt x="16" y="53"/>
                        <a:pt x="16" y="53"/>
                      </a:cubicBezTo>
                      <a:cubicBezTo>
                        <a:pt x="16" y="53"/>
                        <a:pt x="16" y="53"/>
                        <a:pt x="16" y="53"/>
                      </a:cubicBezTo>
                      <a:cubicBezTo>
                        <a:pt x="16" y="53"/>
                        <a:pt x="16" y="53"/>
                        <a:pt x="16" y="53"/>
                      </a:cubicBezTo>
                      <a:cubicBezTo>
                        <a:pt x="16" y="53"/>
                        <a:pt x="16" y="53"/>
                        <a:pt x="16" y="53"/>
                      </a:cubicBezTo>
                      <a:cubicBezTo>
                        <a:pt x="16" y="53"/>
                        <a:pt x="16" y="53"/>
                        <a:pt x="16" y="53"/>
                      </a:cubicBezTo>
                      <a:close/>
                      <a:moveTo>
                        <a:pt x="17" y="53"/>
                      </a:moveTo>
                      <a:cubicBezTo>
                        <a:pt x="17" y="54"/>
                        <a:pt x="17" y="54"/>
                        <a:pt x="17" y="54"/>
                      </a:cubicBezTo>
                      <a:cubicBezTo>
                        <a:pt x="17" y="54"/>
                        <a:pt x="17" y="54"/>
                        <a:pt x="17" y="54"/>
                      </a:cubicBezTo>
                      <a:cubicBezTo>
                        <a:pt x="17" y="54"/>
                        <a:pt x="17" y="54"/>
                        <a:pt x="17" y="53"/>
                      </a:cubicBezTo>
                      <a:cubicBezTo>
                        <a:pt x="17" y="54"/>
                        <a:pt x="17" y="54"/>
                        <a:pt x="18" y="54"/>
                      </a:cubicBezTo>
                      <a:cubicBezTo>
                        <a:pt x="18" y="53"/>
                        <a:pt x="17" y="53"/>
                        <a:pt x="18" y="53"/>
                      </a:cubicBezTo>
                      <a:cubicBezTo>
                        <a:pt x="18" y="53"/>
                        <a:pt x="18" y="54"/>
                        <a:pt x="18" y="54"/>
                      </a:cubicBezTo>
                      <a:cubicBezTo>
                        <a:pt x="18" y="54"/>
                        <a:pt x="18" y="54"/>
                        <a:pt x="18" y="54"/>
                      </a:cubicBezTo>
                      <a:cubicBezTo>
                        <a:pt x="18" y="54"/>
                        <a:pt x="18" y="54"/>
                        <a:pt x="18" y="54"/>
                      </a:cubicBezTo>
                      <a:cubicBezTo>
                        <a:pt x="17" y="54"/>
                        <a:pt x="17" y="54"/>
                        <a:pt x="17" y="54"/>
                      </a:cubicBezTo>
                      <a:cubicBezTo>
                        <a:pt x="17" y="54"/>
                        <a:pt x="17" y="54"/>
                        <a:pt x="17" y="54"/>
                      </a:cubicBezTo>
                      <a:cubicBezTo>
                        <a:pt x="17" y="54"/>
                        <a:pt x="16" y="54"/>
                        <a:pt x="17" y="53"/>
                      </a:cubicBezTo>
                      <a:close/>
                      <a:moveTo>
                        <a:pt x="15" y="54"/>
                      </a:moveTo>
                      <a:cubicBezTo>
                        <a:pt x="15" y="54"/>
                        <a:pt x="16" y="54"/>
                        <a:pt x="16" y="54"/>
                      </a:cubicBezTo>
                      <a:cubicBezTo>
                        <a:pt x="16" y="54"/>
                        <a:pt x="16" y="54"/>
                        <a:pt x="16" y="54"/>
                      </a:cubicBezTo>
                      <a:cubicBezTo>
                        <a:pt x="16" y="54"/>
                        <a:pt x="15" y="54"/>
                        <a:pt x="16" y="54"/>
                      </a:cubicBezTo>
                      <a:cubicBezTo>
                        <a:pt x="16" y="54"/>
                        <a:pt x="15" y="54"/>
                        <a:pt x="15" y="54"/>
                      </a:cubicBezTo>
                      <a:close/>
                      <a:moveTo>
                        <a:pt x="25" y="57"/>
                      </a:moveTo>
                      <a:cubicBezTo>
                        <a:pt x="25" y="57"/>
                        <a:pt x="25" y="57"/>
                        <a:pt x="26" y="57"/>
                      </a:cubicBezTo>
                      <a:cubicBezTo>
                        <a:pt x="25" y="57"/>
                        <a:pt x="25" y="56"/>
                        <a:pt x="25" y="56"/>
                      </a:cubicBezTo>
                      <a:cubicBezTo>
                        <a:pt x="25" y="56"/>
                        <a:pt x="25" y="56"/>
                        <a:pt x="25" y="56"/>
                      </a:cubicBezTo>
                      <a:cubicBezTo>
                        <a:pt x="25" y="56"/>
                        <a:pt x="25" y="56"/>
                        <a:pt x="25" y="56"/>
                      </a:cubicBezTo>
                      <a:cubicBezTo>
                        <a:pt x="25" y="56"/>
                        <a:pt x="25" y="56"/>
                        <a:pt x="26" y="56"/>
                      </a:cubicBezTo>
                      <a:cubicBezTo>
                        <a:pt x="25" y="56"/>
                        <a:pt x="26" y="56"/>
                        <a:pt x="25" y="56"/>
                      </a:cubicBezTo>
                      <a:cubicBezTo>
                        <a:pt x="26" y="57"/>
                        <a:pt x="26" y="56"/>
                        <a:pt x="26" y="56"/>
                      </a:cubicBezTo>
                      <a:cubicBezTo>
                        <a:pt x="26" y="57"/>
                        <a:pt x="26" y="57"/>
                        <a:pt x="25" y="57"/>
                      </a:cubicBezTo>
                      <a:close/>
                      <a:moveTo>
                        <a:pt x="18" y="55"/>
                      </a:moveTo>
                      <a:cubicBezTo>
                        <a:pt x="18" y="55"/>
                        <a:pt x="18" y="55"/>
                        <a:pt x="18" y="55"/>
                      </a:cubicBezTo>
                      <a:cubicBezTo>
                        <a:pt x="18" y="56"/>
                        <a:pt x="18" y="56"/>
                        <a:pt x="18" y="56"/>
                      </a:cubicBezTo>
                      <a:cubicBezTo>
                        <a:pt x="18" y="56"/>
                        <a:pt x="18" y="56"/>
                        <a:pt x="19" y="56"/>
                      </a:cubicBezTo>
                      <a:cubicBezTo>
                        <a:pt x="19" y="56"/>
                        <a:pt x="18" y="56"/>
                        <a:pt x="19" y="56"/>
                      </a:cubicBezTo>
                      <a:cubicBezTo>
                        <a:pt x="18" y="56"/>
                        <a:pt x="18" y="56"/>
                        <a:pt x="18" y="56"/>
                      </a:cubicBezTo>
                      <a:cubicBezTo>
                        <a:pt x="18" y="56"/>
                        <a:pt x="18" y="56"/>
                        <a:pt x="18" y="55"/>
                      </a:cubicBezTo>
                      <a:cubicBezTo>
                        <a:pt x="17" y="55"/>
                        <a:pt x="18" y="56"/>
                        <a:pt x="17" y="56"/>
                      </a:cubicBezTo>
                      <a:cubicBezTo>
                        <a:pt x="18" y="56"/>
                        <a:pt x="17" y="56"/>
                        <a:pt x="18" y="56"/>
                      </a:cubicBezTo>
                      <a:cubicBezTo>
                        <a:pt x="18" y="56"/>
                        <a:pt x="18" y="56"/>
                        <a:pt x="17" y="56"/>
                      </a:cubicBezTo>
                      <a:cubicBezTo>
                        <a:pt x="17" y="56"/>
                        <a:pt x="17" y="56"/>
                        <a:pt x="17" y="56"/>
                      </a:cubicBezTo>
                      <a:cubicBezTo>
                        <a:pt x="17" y="56"/>
                        <a:pt x="17" y="55"/>
                        <a:pt x="17" y="55"/>
                      </a:cubicBezTo>
                      <a:cubicBezTo>
                        <a:pt x="17" y="55"/>
                        <a:pt x="17" y="55"/>
                        <a:pt x="17" y="55"/>
                      </a:cubicBezTo>
                      <a:cubicBezTo>
                        <a:pt x="17" y="55"/>
                        <a:pt x="16" y="55"/>
                        <a:pt x="16" y="55"/>
                      </a:cubicBezTo>
                      <a:cubicBezTo>
                        <a:pt x="16" y="55"/>
                        <a:pt x="17" y="55"/>
                        <a:pt x="17" y="54"/>
                      </a:cubicBezTo>
                      <a:cubicBezTo>
                        <a:pt x="17" y="55"/>
                        <a:pt x="17" y="55"/>
                        <a:pt x="17" y="55"/>
                      </a:cubicBezTo>
                      <a:cubicBezTo>
                        <a:pt x="17" y="55"/>
                        <a:pt x="17" y="54"/>
                        <a:pt x="17" y="55"/>
                      </a:cubicBezTo>
                      <a:cubicBezTo>
                        <a:pt x="18" y="55"/>
                        <a:pt x="17" y="54"/>
                        <a:pt x="17" y="54"/>
                      </a:cubicBezTo>
                      <a:cubicBezTo>
                        <a:pt x="17" y="54"/>
                        <a:pt x="17" y="54"/>
                        <a:pt x="17" y="54"/>
                      </a:cubicBezTo>
                      <a:cubicBezTo>
                        <a:pt x="18" y="54"/>
                        <a:pt x="18" y="54"/>
                        <a:pt x="18" y="54"/>
                      </a:cubicBezTo>
                      <a:cubicBezTo>
                        <a:pt x="18" y="55"/>
                        <a:pt x="17" y="55"/>
                        <a:pt x="18" y="55"/>
                      </a:cubicBezTo>
                      <a:close/>
                      <a:moveTo>
                        <a:pt x="15" y="55"/>
                      </a:moveTo>
                      <a:cubicBezTo>
                        <a:pt x="15" y="55"/>
                        <a:pt x="15" y="55"/>
                        <a:pt x="15" y="55"/>
                      </a:cubicBezTo>
                      <a:cubicBezTo>
                        <a:pt x="15" y="55"/>
                        <a:pt x="16" y="55"/>
                        <a:pt x="16" y="54"/>
                      </a:cubicBezTo>
                      <a:cubicBezTo>
                        <a:pt x="16" y="54"/>
                        <a:pt x="16" y="55"/>
                        <a:pt x="16" y="55"/>
                      </a:cubicBezTo>
                      <a:cubicBezTo>
                        <a:pt x="16" y="55"/>
                        <a:pt x="16" y="55"/>
                        <a:pt x="16" y="55"/>
                      </a:cubicBezTo>
                      <a:cubicBezTo>
                        <a:pt x="15" y="55"/>
                        <a:pt x="16" y="55"/>
                        <a:pt x="15" y="55"/>
                      </a:cubicBezTo>
                      <a:close/>
                      <a:moveTo>
                        <a:pt x="11" y="56"/>
                      </a:moveTo>
                      <a:cubicBezTo>
                        <a:pt x="11" y="56"/>
                        <a:pt x="11" y="56"/>
                        <a:pt x="11" y="56"/>
                      </a:cubicBezTo>
                      <a:cubicBezTo>
                        <a:pt x="11" y="56"/>
                        <a:pt x="11" y="56"/>
                        <a:pt x="11" y="56"/>
                      </a:cubicBezTo>
                      <a:close/>
                      <a:moveTo>
                        <a:pt x="11" y="56"/>
                      </a:moveTo>
                      <a:cubicBezTo>
                        <a:pt x="11" y="56"/>
                        <a:pt x="11" y="56"/>
                        <a:pt x="11" y="56"/>
                      </a:cubicBezTo>
                      <a:cubicBezTo>
                        <a:pt x="11" y="56"/>
                        <a:pt x="11" y="56"/>
                        <a:pt x="11" y="56"/>
                      </a:cubicBezTo>
                      <a:close/>
                      <a:moveTo>
                        <a:pt x="11" y="56"/>
                      </a:moveTo>
                      <a:cubicBezTo>
                        <a:pt x="11" y="56"/>
                        <a:pt x="11" y="56"/>
                        <a:pt x="11" y="56"/>
                      </a:cubicBezTo>
                      <a:cubicBezTo>
                        <a:pt x="11" y="56"/>
                        <a:pt x="11" y="56"/>
                        <a:pt x="11" y="55"/>
                      </a:cubicBezTo>
                      <a:cubicBezTo>
                        <a:pt x="11" y="55"/>
                        <a:pt x="11" y="55"/>
                        <a:pt x="10" y="55"/>
                      </a:cubicBezTo>
                      <a:cubicBezTo>
                        <a:pt x="10" y="55"/>
                        <a:pt x="10" y="55"/>
                        <a:pt x="11" y="55"/>
                      </a:cubicBezTo>
                      <a:cubicBezTo>
                        <a:pt x="11" y="55"/>
                        <a:pt x="11" y="55"/>
                        <a:pt x="11" y="55"/>
                      </a:cubicBezTo>
                      <a:cubicBezTo>
                        <a:pt x="11" y="55"/>
                        <a:pt x="11" y="55"/>
                        <a:pt x="11" y="55"/>
                      </a:cubicBezTo>
                      <a:cubicBezTo>
                        <a:pt x="11" y="55"/>
                        <a:pt x="11" y="55"/>
                        <a:pt x="11" y="54"/>
                      </a:cubicBezTo>
                      <a:cubicBezTo>
                        <a:pt x="11" y="55"/>
                        <a:pt x="11" y="55"/>
                        <a:pt x="12" y="55"/>
                      </a:cubicBezTo>
                      <a:cubicBezTo>
                        <a:pt x="11" y="55"/>
                        <a:pt x="12" y="55"/>
                        <a:pt x="12" y="55"/>
                      </a:cubicBezTo>
                      <a:cubicBezTo>
                        <a:pt x="11" y="55"/>
                        <a:pt x="11" y="55"/>
                        <a:pt x="11" y="55"/>
                      </a:cubicBezTo>
                      <a:cubicBezTo>
                        <a:pt x="11" y="55"/>
                        <a:pt x="11" y="56"/>
                        <a:pt x="11" y="56"/>
                      </a:cubicBezTo>
                      <a:cubicBezTo>
                        <a:pt x="11" y="56"/>
                        <a:pt x="11" y="56"/>
                        <a:pt x="11" y="56"/>
                      </a:cubicBezTo>
                      <a:close/>
                      <a:moveTo>
                        <a:pt x="11" y="55"/>
                      </a:moveTo>
                      <a:cubicBezTo>
                        <a:pt x="11" y="55"/>
                        <a:pt x="11" y="55"/>
                        <a:pt x="11" y="55"/>
                      </a:cubicBezTo>
                      <a:cubicBezTo>
                        <a:pt x="11" y="55"/>
                        <a:pt x="11" y="56"/>
                        <a:pt x="11" y="55"/>
                      </a:cubicBezTo>
                      <a:close/>
                      <a:moveTo>
                        <a:pt x="17" y="56"/>
                      </a:moveTo>
                      <a:cubicBezTo>
                        <a:pt x="17" y="56"/>
                        <a:pt x="17" y="56"/>
                        <a:pt x="17" y="56"/>
                      </a:cubicBezTo>
                      <a:cubicBezTo>
                        <a:pt x="17" y="56"/>
                        <a:pt x="16" y="56"/>
                        <a:pt x="16" y="56"/>
                      </a:cubicBezTo>
                      <a:cubicBezTo>
                        <a:pt x="16" y="56"/>
                        <a:pt x="16" y="56"/>
                        <a:pt x="16" y="56"/>
                      </a:cubicBezTo>
                      <a:cubicBezTo>
                        <a:pt x="17" y="56"/>
                        <a:pt x="17" y="56"/>
                        <a:pt x="17" y="56"/>
                      </a:cubicBezTo>
                      <a:close/>
                      <a:moveTo>
                        <a:pt x="15" y="57"/>
                      </a:moveTo>
                      <a:cubicBezTo>
                        <a:pt x="15" y="56"/>
                        <a:pt x="15" y="56"/>
                        <a:pt x="15" y="56"/>
                      </a:cubicBezTo>
                      <a:cubicBezTo>
                        <a:pt x="16" y="56"/>
                        <a:pt x="16" y="56"/>
                        <a:pt x="16" y="56"/>
                      </a:cubicBezTo>
                      <a:cubicBezTo>
                        <a:pt x="16" y="56"/>
                        <a:pt x="15" y="56"/>
                        <a:pt x="16" y="56"/>
                      </a:cubicBezTo>
                      <a:cubicBezTo>
                        <a:pt x="16" y="56"/>
                        <a:pt x="16" y="56"/>
                        <a:pt x="16" y="56"/>
                      </a:cubicBezTo>
                      <a:cubicBezTo>
                        <a:pt x="16" y="56"/>
                        <a:pt x="16" y="56"/>
                        <a:pt x="16" y="56"/>
                      </a:cubicBezTo>
                      <a:cubicBezTo>
                        <a:pt x="16" y="56"/>
                        <a:pt x="16" y="56"/>
                        <a:pt x="16" y="56"/>
                      </a:cubicBezTo>
                      <a:cubicBezTo>
                        <a:pt x="16" y="56"/>
                        <a:pt x="16" y="56"/>
                        <a:pt x="16" y="56"/>
                      </a:cubicBezTo>
                      <a:cubicBezTo>
                        <a:pt x="16" y="56"/>
                        <a:pt x="16" y="56"/>
                        <a:pt x="16" y="56"/>
                      </a:cubicBezTo>
                      <a:cubicBezTo>
                        <a:pt x="16" y="56"/>
                        <a:pt x="16" y="56"/>
                        <a:pt x="16" y="57"/>
                      </a:cubicBezTo>
                      <a:cubicBezTo>
                        <a:pt x="16" y="56"/>
                        <a:pt x="16" y="56"/>
                        <a:pt x="16" y="57"/>
                      </a:cubicBezTo>
                      <a:cubicBezTo>
                        <a:pt x="17" y="57"/>
                        <a:pt x="16" y="56"/>
                        <a:pt x="17" y="56"/>
                      </a:cubicBezTo>
                      <a:cubicBezTo>
                        <a:pt x="17" y="57"/>
                        <a:pt x="17" y="57"/>
                        <a:pt x="16" y="57"/>
                      </a:cubicBezTo>
                      <a:cubicBezTo>
                        <a:pt x="16" y="57"/>
                        <a:pt x="16" y="57"/>
                        <a:pt x="16" y="57"/>
                      </a:cubicBezTo>
                      <a:cubicBezTo>
                        <a:pt x="16" y="57"/>
                        <a:pt x="16" y="57"/>
                        <a:pt x="16" y="57"/>
                      </a:cubicBezTo>
                      <a:cubicBezTo>
                        <a:pt x="16" y="57"/>
                        <a:pt x="16" y="57"/>
                        <a:pt x="16" y="57"/>
                      </a:cubicBezTo>
                      <a:cubicBezTo>
                        <a:pt x="16" y="57"/>
                        <a:pt x="17" y="57"/>
                        <a:pt x="17" y="58"/>
                      </a:cubicBezTo>
                      <a:cubicBezTo>
                        <a:pt x="16" y="57"/>
                        <a:pt x="16" y="58"/>
                        <a:pt x="16" y="57"/>
                      </a:cubicBezTo>
                      <a:cubicBezTo>
                        <a:pt x="16" y="58"/>
                        <a:pt x="16" y="58"/>
                        <a:pt x="16" y="58"/>
                      </a:cubicBezTo>
                      <a:cubicBezTo>
                        <a:pt x="16" y="58"/>
                        <a:pt x="16" y="58"/>
                        <a:pt x="16" y="58"/>
                      </a:cubicBezTo>
                      <a:cubicBezTo>
                        <a:pt x="16" y="58"/>
                        <a:pt x="16" y="58"/>
                        <a:pt x="16" y="58"/>
                      </a:cubicBezTo>
                      <a:cubicBezTo>
                        <a:pt x="16" y="59"/>
                        <a:pt x="16" y="59"/>
                        <a:pt x="16" y="59"/>
                      </a:cubicBezTo>
                      <a:cubicBezTo>
                        <a:pt x="15" y="59"/>
                        <a:pt x="16" y="58"/>
                        <a:pt x="16" y="58"/>
                      </a:cubicBezTo>
                      <a:cubicBezTo>
                        <a:pt x="16" y="58"/>
                        <a:pt x="16" y="58"/>
                        <a:pt x="16" y="58"/>
                      </a:cubicBezTo>
                      <a:cubicBezTo>
                        <a:pt x="16" y="58"/>
                        <a:pt x="16" y="58"/>
                        <a:pt x="15" y="58"/>
                      </a:cubicBezTo>
                      <a:cubicBezTo>
                        <a:pt x="16" y="57"/>
                        <a:pt x="16" y="58"/>
                        <a:pt x="16" y="58"/>
                      </a:cubicBezTo>
                      <a:cubicBezTo>
                        <a:pt x="16" y="57"/>
                        <a:pt x="16" y="57"/>
                        <a:pt x="16" y="57"/>
                      </a:cubicBezTo>
                      <a:cubicBezTo>
                        <a:pt x="16" y="56"/>
                        <a:pt x="15" y="56"/>
                        <a:pt x="15" y="57"/>
                      </a:cubicBezTo>
                      <a:close/>
                      <a:moveTo>
                        <a:pt x="12" y="56"/>
                      </a:moveTo>
                      <a:cubicBezTo>
                        <a:pt x="12" y="56"/>
                        <a:pt x="12" y="56"/>
                        <a:pt x="12" y="56"/>
                      </a:cubicBezTo>
                      <a:cubicBezTo>
                        <a:pt x="12" y="56"/>
                        <a:pt x="12" y="56"/>
                        <a:pt x="12" y="56"/>
                      </a:cubicBezTo>
                      <a:cubicBezTo>
                        <a:pt x="12" y="56"/>
                        <a:pt x="12" y="55"/>
                        <a:pt x="12" y="55"/>
                      </a:cubicBezTo>
                      <a:cubicBezTo>
                        <a:pt x="12" y="55"/>
                        <a:pt x="12" y="55"/>
                        <a:pt x="12" y="55"/>
                      </a:cubicBezTo>
                      <a:cubicBezTo>
                        <a:pt x="12" y="55"/>
                        <a:pt x="12" y="55"/>
                        <a:pt x="12" y="55"/>
                      </a:cubicBezTo>
                      <a:cubicBezTo>
                        <a:pt x="12" y="55"/>
                        <a:pt x="12" y="55"/>
                        <a:pt x="12" y="55"/>
                      </a:cubicBezTo>
                      <a:cubicBezTo>
                        <a:pt x="12" y="55"/>
                        <a:pt x="12" y="55"/>
                        <a:pt x="12" y="55"/>
                      </a:cubicBezTo>
                      <a:cubicBezTo>
                        <a:pt x="12" y="55"/>
                        <a:pt x="12" y="55"/>
                        <a:pt x="12" y="55"/>
                      </a:cubicBezTo>
                      <a:cubicBezTo>
                        <a:pt x="13" y="55"/>
                        <a:pt x="12" y="54"/>
                        <a:pt x="13" y="54"/>
                      </a:cubicBezTo>
                      <a:cubicBezTo>
                        <a:pt x="13" y="55"/>
                        <a:pt x="13" y="55"/>
                        <a:pt x="13" y="55"/>
                      </a:cubicBezTo>
                      <a:cubicBezTo>
                        <a:pt x="13" y="55"/>
                        <a:pt x="13" y="55"/>
                        <a:pt x="13" y="55"/>
                      </a:cubicBezTo>
                      <a:cubicBezTo>
                        <a:pt x="13" y="55"/>
                        <a:pt x="13" y="55"/>
                        <a:pt x="13" y="55"/>
                      </a:cubicBezTo>
                      <a:cubicBezTo>
                        <a:pt x="13" y="56"/>
                        <a:pt x="13" y="56"/>
                        <a:pt x="13" y="56"/>
                      </a:cubicBezTo>
                      <a:cubicBezTo>
                        <a:pt x="13" y="56"/>
                        <a:pt x="13" y="56"/>
                        <a:pt x="12" y="56"/>
                      </a:cubicBezTo>
                      <a:cubicBezTo>
                        <a:pt x="12" y="56"/>
                        <a:pt x="12" y="56"/>
                        <a:pt x="12" y="56"/>
                      </a:cubicBezTo>
                      <a:close/>
                      <a:moveTo>
                        <a:pt x="12" y="56"/>
                      </a:moveTo>
                      <a:cubicBezTo>
                        <a:pt x="12" y="56"/>
                        <a:pt x="12" y="56"/>
                        <a:pt x="12" y="56"/>
                      </a:cubicBezTo>
                      <a:cubicBezTo>
                        <a:pt x="12" y="56"/>
                        <a:pt x="12" y="56"/>
                        <a:pt x="12" y="56"/>
                      </a:cubicBezTo>
                      <a:close/>
                      <a:moveTo>
                        <a:pt x="22" y="58"/>
                      </a:moveTo>
                      <a:cubicBezTo>
                        <a:pt x="21" y="58"/>
                        <a:pt x="21" y="57"/>
                        <a:pt x="21" y="57"/>
                      </a:cubicBezTo>
                      <a:cubicBezTo>
                        <a:pt x="22" y="57"/>
                        <a:pt x="22" y="57"/>
                        <a:pt x="22" y="57"/>
                      </a:cubicBezTo>
                      <a:cubicBezTo>
                        <a:pt x="22" y="57"/>
                        <a:pt x="21" y="58"/>
                        <a:pt x="22" y="58"/>
                      </a:cubicBezTo>
                      <a:cubicBezTo>
                        <a:pt x="22" y="58"/>
                        <a:pt x="22" y="58"/>
                        <a:pt x="22" y="58"/>
                      </a:cubicBezTo>
                      <a:close/>
                      <a:moveTo>
                        <a:pt x="18" y="58"/>
                      </a:moveTo>
                      <a:cubicBezTo>
                        <a:pt x="18" y="58"/>
                        <a:pt x="18" y="58"/>
                        <a:pt x="18" y="58"/>
                      </a:cubicBezTo>
                      <a:cubicBezTo>
                        <a:pt x="18" y="57"/>
                        <a:pt x="18" y="57"/>
                        <a:pt x="18" y="57"/>
                      </a:cubicBezTo>
                      <a:cubicBezTo>
                        <a:pt x="18" y="57"/>
                        <a:pt x="18" y="57"/>
                        <a:pt x="18" y="57"/>
                      </a:cubicBezTo>
                      <a:cubicBezTo>
                        <a:pt x="18" y="57"/>
                        <a:pt x="18" y="57"/>
                        <a:pt x="18" y="57"/>
                      </a:cubicBezTo>
                      <a:cubicBezTo>
                        <a:pt x="18" y="57"/>
                        <a:pt x="18" y="57"/>
                        <a:pt x="19" y="57"/>
                      </a:cubicBezTo>
                      <a:cubicBezTo>
                        <a:pt x="18" y="57"/>
                        <a:pt x="19" y="57"/>
                        <a:pt x="18" y="57"/>
                      </a:cubicBezTo>
                      <a:cubicBezTo>
                        <a:pt x="19" y="57"/>
                        <a:pt x="18" y="58"/>
                        <a:pt x="18" y="58"/>
                      </a:cubicBezTo>
                      <a:cubicBezTo>
                        <a:pt x="18" y="58"/>
                        <a:pt x="18" y="58"/>
                        <a:pt x="18" y="58"/>
                      </a:cubicBezTo>
                      <a:close/>
                      <a:moveTo>
                        <a:pt x="21" y="58"/>
                      </a:moveTo>
                      <a:cubicBezTo>
                        <a:pt x="21" y="58"/>
                        <a:pt x="21" y="58"/>
                        <a:pt x="21" y="58"/>
                      </a:cubicBezTo>
                      <a:cubicBezTo>
                        <a:pt x="21" y="58"/>
                        <a:pt x="21" y="57"/>
                        <a:pt x="21" y="57"/>
                      </a:cubicBezTo>
                      <a:cubicBezTo>
                        <a:pt x="21" y="58"/>
                        <a:pt x="21" y="58"/>
                        <a:pt x="21" y="58"/>
                      </a:cubicBezTo>
                      <a:cubicBezTo>
                        <a:pt x="21" y="58"/>
                        <a:pt x="21" y="58"/>
                        <a:pt x="21" y="58"/>
                      </a:cubicBezTo>
                      <a:cubicBezTo>
                        <a:pt x="21" y="58"/>
                        <a:pt x="21" y="58"/>
                        <a:pt x="21" y="58"/>
                      </a:cubicBezTo>
                      <a:cubicBezTo>
                        <a:pt x="20" y="58"/>
                        <a:pt x="21" y="58"/>
                        <a:pt x="21" y="58"/>
                      </a:cubicBezTo>
                      <a:close/>
                      <a:moveTo>
                        <a:pt x="24" y="58"/>
                      </a:moveTo>
                      <a:cubicBezTo>
                        <a:pt x="24" y="58"/>
                        <a:pt x="24" y="58"/>
                        <a:pt x="24" y="58"/>
                      </a:cubicBezTo>
                      <a:cubicBezTo>
                        <a:pt x="24" y="58"/>
                        <a:pt x="24" y="58"/>
                        <a:pt x="24" y="58"/>
                      </a:cubicBezTo>
                      <a:cubicBezTo>
                        <a:pt x="24" y="58"/>
                        <a:pt x="24" y="58"/>
                        <a:pt x="24" y="58"/>
                      </a:cubicBezTo>
                      <a:close/>
                      <a:moveTo>
                        <a:pt x="13" y="57"/>
                      </a:moveTo>
                      <a:cubicBezTo>
                        <a:pt x="13" y="56"/>
                        <a:pt x="14" y="56"/>
                        <a:pt x="14" y="56"/>
                      </a:cubicBezTo>
                      <a:cubicBezTo>
                        <a:pt x="14" y="56"/>
                        <a:pt x="14" y="56"/>
                        <a:pt x="14" y="56"/>
                      </a:cubicBezTo>
                      <a:cubicBezTo>
                        <a:pt x="14" y="56"/>
                        <a:pt x="14" y="56"/>
                        <a:pt x="13" y="57"/>
                      </a:cubicBezTo>
                      <a:close/>
                      <a:moveTo>
                        <a:pt x="21" y="60"/>
                      </a:moveTo>
                      <a:cubicBezTo>
                        <a:pt x="20" y="60"/>
                        <a:pt x="21" y="60"/>
                        <a:pt x="20" y="60"/>
                      </a:cubicBezTo>
                      <a:cubicBezTo>
                        <a:pt x="20" y="59"/>
                        <a:pt x="20" y="59"/>
                        <a:pt x="21" y="59"/>
                      </a:cubicBezTo>
                      <a:cubicBezTo>
                        <a:pt x="20" y="59"/>
                        <a:pt x="21" y="59"/>
                        <a:pt x="20" y="59"/>
                      </a:cubicBezTo>
                      <a:cubicBezTo>
                        <a:pt x="20" y="59"/>
                        <a:pt x="21" y="59"/>
                        <a:pt x="21" y="59"/>
                      </a:cubicBezTo>
                      <a:cubicBezTo>
                        <a:pt x="21" y="59"/>
                        <a:pt x="21" y="59"/>
                        <a:pt x="21" y="58"/>
                      </a:cubicBezTo>
                      <a:cubicBezTo>
                        <a:pt x="20" y="58"/>
                        <a:pt x="20" y="58"/>
                        <a:pt x="20" y="58"/>
                      </a:cubicBezTo>
                      <a:cubicBezTo>
                        <a:pt x="20" y="58"/>
                        <a:pt x="20" y="58"/>
                        <a:pt x="20" y="58"/>
                      </a:cubicBezTo>
                      <a:cubicBezTo>
                        <a:pt x="21" y="58"/>
                        <a:pt x="21" y="58"/>
                        <a:pt x="21" y="58"/>
                      </a:cubicBezTo>
                      <a:cubicBezTo>
                        <a:pt x="21" y="58"/>
                        <a:pt x="21" y="58"/>
                        <a:pt x="21" y="58"/>
                      </a:cubicBezTo>
                      <a:cubicBezTo>
                        <a:pt x="22" y="58"/>
                        <a:pt x="21" y="59"/>
                        <a:pt x="21" y="59"/>
                      </a:cubicBezTo>
                      <a:cubicBezTo>
                        <a:pt x="21" y="60"/>
                        <a:pt x="21" y="60"/>
                        <a:pt x="20" y="60"/>
                      </a:cubicBezTo>
                      <a:cubicBezTo>
                        <a:pt x="20" y="60"/>
                        <a:pt x="21" y="60"/>
                        <a:pt x="21" y="60"/>
                      </a:cubicBezTo>
                      <a:close/>
                      <a:moveTo>
                        <a:pt x="13" y="57"/>
                      </a:moveTo>
                      <a:cubicBezTo>
                        <a:pt x="13" y="57"/>
                        <a:pt x="13" y="57"/>
                        <a:pt x="13" y="57"/>
                      </a:cubicBezTo>
                      <a:cubicBezTo>
                        <a:pt x="12" y="57"/>
                        <a:pt x="13" y="57"/>
                        <a:pt x="13" y="57"/>
                      </a:cubicBezTo>
                      <a:cubicBezTo>
                        <a:pt x="13" y="57"/>
                        <a:pt x="12" y="57"/>
                        <a:pt x="12" y="57"/>
                      </a:cubicBezTo>
                      <a:cubicBezTo>
                        <a:pt x="12" y="57"/>
                        <a:pt x="12" y="58"/>
                        <a:pt x="12" y="58"/>
                      </a:cubicBezTo>
                      <a:cubicBezTo>
                        <a:pt x="12" y="58"/>
                        <a:pt x="12" y="58"/>
                        <a:pt x="12" y="58"/>
                      </a:cubicBezTo>
                      <a:cubicBezTo>
                        <a:pt x="12" y="58"/>
                        <a:pt x="12" y="58"/>
                        <a:pt x="12" y="58"/>
                      </a:cubicBezTo>
                      <a:cubicBezTo>
                        <a:pt x="12" y="58"/>
                        <a:pt x="12" y="58"/>
                        <a:pt x="12" y="58"/>
                      </a:cubicBezTo>
                      <a:cubicBezTo>
                        <a:pt x="12" y="59"/>
                        <a:pt x="12" y="59"/>
                        <a:pt x="12" y="59"/>
                      </a:cubicBezTo>
                      <a:cubicBezTo>
                        <a:pt x="12" y="59"/>
                        <a:pt x="12" y="59"/>
                        <a:pt x="12" y="59"/>
                      </a:cubicBezTo>
                      <a:cubicBezTo>
                        <a:pt x="12" y="58"/>
                        <a:pt x="12" y="57"/>
                        <a:pt x="12" y="57"/>
                      </a:cubicBezTo>
                      <a:cubicBezTo>
                        <a:pt x="12" y="57"/>
                        <a:pt x="12" y="57"/>
                        <a:pt x="12" y="57"/>
                      </a:cubicBezTo>
                      <a:cubicBezTo>
                        <a:pt x="12" y="57"/>
                        <a:pt x="12" y="57"/>
                        <a:pt x="12" y="56"/>
                      </a:cubicBezTo>
                      <a:cubicBezTo>
                        <a:pt x="12" y="56"/>
                        <a:pt x="12" y="57"/>
                        <a:pt x="12" y="57"/>
                      </a:cubicBezTo>
                      <a:cubicBezTo>
                        <a:pt x="13" y="56"/>
                        <a:pt x="13" y="57"/>
                        <a:pt x="13" y="57"/>
                      </a:cubicBezTo>
                      <a:cubicBezTo>
                        <a:pt x="13" y="57"/>
                        <a:pt x="13" y="57"/>
                        <a:pt x="13" y="57"/>
                      </a:cubicBezTo>
                      <a:close/>
                      <a:moveTo>
                        <a:pt x="20" y="59"/>
                      </a:moveTo>
                      <a:cubicBezTo>
                        <a:pt x="19" y="59"/>
                        <a:pt x="20" y="59"/>
                        <a:pt x="19" y="59"/>
                      </a:cubicBezTo>
                      <a:cubicBezTo>
                        <a:pt x="19" y="59"/>
                        <a:pt x="19" y="59"/>
                        <a:pt x="19" y="59"/>
                      </a:cubicBezTo>
                      <a:cubicBezTo>
                        <a:pt x="19" y="59"/>
                        <a:pt x="19" y="58"/>
                        <a:pt x="20" y="58"/>
                      </a:cubicBezTo>
                      <a:cubicBezTo>
                        <a:pt x="20" y="58"/>
                        <a:pt x="20" y="59"/>
                        <a:pt x="20" y="59"/>
                      </a:cubicBezTo>
                      <a:close/>
                      <a:moveTo>
                        <a:pt x="12" y="57"/>
                      </a:moveTo>
                      <a:cubicBezTo>
                        <a:pt x="11" y="57"/>
                        <a:pt x="11" y="57"/>
                        <a:pt x="11" y="57"/>
                      </a:cubicBezTo>
                      <a:cubicBezTo>
                        <a:pt x="12" y="57"/>
                        <a:pt x="12" y="57"/>
                        <a:pt x="12" y="57"/>
                      </a:cubicBezTo>
                      <a:close/>
                      <a:moveTo>
                        <a:pt x="23" y="60"/>
                      </a:moveTo>
                      <a:cubicBezTo>
                        <a:pt x="23" y="60"/>
                        <a:pt x="23" y="60"/>
                        <a:pt x="24" y="60"/>
                      </a:cubicBezTo>
                      <a:cubicBezTo>
                        <a:pt x="23" y="61"/>
                        <a:pt x="23" y="60"/>
                        <a:pt x="23" y="60"/>
                      </a:cubicBezTo>
                      <a:close/>
                      <a:moveTo>
                        <a:pt x="16" y="59"/>
                      </a:moveTo>
                      <a:cubicBezTo>
                        <a:pt x="16" y="59"/>
                        <a:pt x="16" y="60"/>
                        <a:pt x="16" y="60"/>
                      </a:cubicBezTo>
                      <a:cubicBezTo>
                        <a:pt x="16" y="60"/>
                        <a:pt x="16" y="60"/>
                        <a:pt x="15" y="60"/>
                      </a:cubicBezTo>
                      <a:cubicBezTo>
                        <a:pt x="15" y="60"/>
                        <a:pt x="15" y="60"/>
                        <a:pt x="16" y="59"/>
                      </a:cubicBezTo>
                      <a:cubicBezTo>
                        <a:pt x="16" y="59"/>
                        <a:pt x="15" y="59"/>
                        <a:pt x="15" y="59"/>
                      </a:cubicBezTo>
                      <a:cubicBezTo>
                        <a:pt x="15" y="59"/>
                        <a:pt x="15" y="59"/>
                        <a:pt x="16" y="59"/>
                      </a:cubicBezTo>
                      <a:cubicBezTo>
                        <a:pt x="16" y="59"/>
                        <a:pt x="16" y="59"/>
                        <a:pt x="16" y="59"/>
                      </a:cubicBezTo>
                      <a:cubicBezTo>
                        <a:pt x="16" y="59"/>
                        <a:pt x="16" y="59"/>
                        <a:pt x="16" y="59"/>
                      </a:cubicBezTo>
                      <a:cubicBezTo>
                        <a:pt x="16" y="59"/>
                        <a:pt x="16" y="59"/>
                        <a:pt x="16" y="59"/>
                      </a:cubicBezTo>
                      <a:cubicBezTo>
                        <a:pt x="16" y="59"/>
                        <a:pt x="16" y="59"/>
                        <a:pt x="16" y="59"/>
                      </a:cubicBezTo>
                      <a:close/>
                      <a:moveTo>
                        <a:pt x="26" y="61"/>
                      </a:moveTo>
                      <a:cubicBezTo>
                        <a:pt x="26" y="61"/>
                        <a:pt x="26" y="61"/>
                        <a:pt x="26" y="61"/>
                      </a:cubicBezTo>
                      <a:cubicBezTo>
                        <a:pt x="26" y="61"/>
                        <a:pt x="26" y="61"/>
                        <a:pt x="26" y="61"/>
                      </a:cubicBezTo>
                      <a:cubicBezTo>
                        <a:pt x="26" y="61"/>
                        <a:pt x="26" y="62"/>
                        <a:pt x="26" y="61"/>
                      </a:cubicBezTo>
                      <a:close/>
                      <a:moveTo>
                        <a:pt x="9" y="59"/>
                      </a:moveTo>
                      <a:cubicBezTo>
                        <a:pt x="9" y="59"/>
                        <a:pt x="9" y="59"/>
                        <a:pt x="10" y="59"/>
                      </a:cubicBezTo>
                      <a:cubicBezTo>
                        <a:pt x="10" y="59"/>
                        <a:pt x="9" y="59"/>
                        <a:pt x="10" y="59"/>
                      </a:cubicBezTo>
                      <a:cubicBezTo>
                        <a:pt x="9" y="59"/>
                        <a:pt x="10" y="59"/>
                        <a:pt x="9" y="59"/>
                      </a:cubicBezTo>
                      <a:close/>
                      <a:moveTo>
                        <a:pt x="15" y="60"/>
                      </a:moveTo>
                      <a:cubicBezTo>
                        <a:pt x="15" y="60"/>
                        <a:pt x="15" y="60"/>
                        <a:pt x="15" y="60"/>
                      </a:cubicBezTo>
                      <a:cubicBezTo>
                        <a:pt x="15" y="60"/>
                        <a:pt x="15" y="60"/>
                        <a:pt x="15" y="60"/>
                      </a:cubicBezTo>
                      <a:close/>
                      <a:moveTo>
                        <a:pt x="28" y="63"/>
                      </a:moveTo>
                      <a:cubicBezTo>
                        <a:pt x="27" y="63"/>
                        <a:pt x="27" y="64"/>
                        <a:pt x="27" y="64"/>
                      </a:cubicBezTo>
                      <a:cubicBezTo>
                        <a:pt x="27" y="64"/>
                        <a:pt x="27" y="63"/>
                        <a:pt x="27" y="63"/>
                      </a:cubicBezTo>
                      <a:cubicBezTo>
                        <a:pt x="27" y="63"/>
                        <a:pt x="27" y="63"/>
                        <a:pt x="27" y="63"/>
                      </a:cubicBezTo>
                      <a:cubicBezTo>
                        <a:pt x="27" y="63"/>
                        <a:pt x="28" y="63"/>
                        <a:pt x="28" y="63"/>
                      </a:cubicBezTo>
                      <a:close/>
                      <a:moveTo>
                        <a:pt x="27" y="63"/>
                      </a:moveTo>
                      <a:cubicBezTo>
                        <a:pt x="27" y="63"/>
                        <a:pt x="27" y="63"/>
                        <a:pt x="27" y="63"/>
                      </a:cubicBezTo>
                      <a:cubicBezTo>
                        <a:pt x="27" y="63"/>
                        <a:pt x="27" y="63"/>
                        <a:pt x="27" y="64"/>
                      </a:cubicBezTo>
                      <a:cubicBezTo>
                        <a:pt x="26" y="63"/>
                        <a:pt x="27" y="64"/>
                        <a:pt x="26" y="64"/>
                      </a:cubicBezTo>
                      <a:cubicBezTo>
                        <a:pt x="26" y="64"/>
                        <a:pt x="26" y="64"/>
                        <a:pt x="26" y="64"/>
                      </a:cubicBezTo>
                      <a:cubicBezTo>
                        <a:pt x="26" y="64"/>
                        <a:pt x="26" y="63"/>
                        <a:pt x="26" y="63"/>
                      </a:cubicBezTo>
                      <a:cubicBezTo>
                        <a:pt x="26" y="63"/>
                        <a:pt x="26" y="63"/>
                        <a:pt x="26" y="63"/>
                      </a:cubicBezTo>
                      <a:cubicBezTo>
                        <a:pt x="26" y="63"/>
                        <a:pt x="27" y="63"/>
                        <a:pt x="27" y="63"/>
                      </a:cubicBezTo>
                      <a:cubicBezTo>
                        <a:pt x="27" y="63"/>
                        <a:pt x="27" y="63"/>
                        <a:pt x="27" y="63"/>
                      </a:cubicBezTo>
                      <a:close/>
                      <a:moveTo>
                        <a:pt x="12" y="62"/>
                      </a:moveTo>
                      <a:cubicBezTo>
                        <a:pt x="12" y="62"/>
                        <a:pt x="12" y="62"/>
                        <a:pt x="11" y="61"/>
                      </a:cubicBezTo>
                      <a:cubicBezTo>
                        <a:pt x="12" y="61"/>
                        <a:pt x="11" y="61"/>
                        <a:pt x="12" y="61"/>
                      </a:cubicBezTo>
                      <a:cubicBezTo>
                        <a:pt x="12" y="61"/>
                        <a:pt x="12" y="61"/>
                        <a:pt x="12" y="61"/>
                      </a:cubicBezTo>
                      <a:cubicBezTo>
                        <a:pt x="12" y="61"/>
                        <a:pt x="12" y="61"/>
                        <a:pt x="12" y="61"/>
                      </a:cubicBezTo>
                      <a:cubicBezTo>
                        <a:pt x="12" y="61"/>
                        <a:pt x="12" y="62"/>
                        <a:pt x="12" y="62"/>
                      </a:cubicBezTo>
                      <a:close/>
                      <a:moveTo>
                        <a:pt x="9" y="61"/>
                      </a:moveTo>
                      <a:cubicBezTo>
                        <a:pt x="9" y="61"/>
                        <a:pt x="9" y="61"/>
                        <a:pt x="9" y="61"/>
                      </a:cubicBezTo>
                      <a:cubicBezTo>
                        <a:pt x="9" y="61"/>
                        <a:pt x="9" y="61"/>
                        <a:pt x="9" y="61"/>
                      </a:cubicBezTo>
                      <a:cubicBezTo>
                        <a:pt x="9" y="61"/>
                        <a:pt x="9" y="61"/>
                        <a:pt x="9" y="61"/>
                      </a:cubicBezTo>
                      <a:cubicBezTo>
                        <a:pt x="9" y="61"/>
                        <a:pt x="9" y="61"/>
                        <a:pt x="9" y="61"/>
                      </a:cubicBezTo>
                      <a:cubicBezTo>
                        <a:pt x="10" y="61"/>
                        <a:pt x="9" y="61"/>
                        <a:pt x="9" y="61"/>
                      </a:cubicBezTo>
                      <a:close/>
                      <a:moveTo>
                        <a:pt x="9" y="63"/>
                      </a:moveTo>
                      <a:cubicBezTo>
                        <a:pt x="9" y="63"/>
                        <a:pt x="9" y="63"/>
                        <a:pt x="9" y="63"/>
                      </a:cubicBezTo>
                      <a:cubicBezTo>
                        <a:pt x="9" y="63"/>
                        <a:pt x="9" y="63"/>
                        <a:pt x="9" y="63"/>
                      </a:cubicBezTo>
                      <a:cubicBezTo>
                        <a:pt x="9" y="62"/>
                        <a:pt x="9" y="62"/>
                        <a:pt x="9" y="61"/>
                      </a:cubicBezTo>
                      <a:cubicBezTo>
                        <a:pt x="9" y="61"/>
                        <a:pt x="9" y="61"/>
                        <a:pt x="9" y="62"/>
                      </a:cubicBezTo>
                      <a:cubicBezTo>
                        <a:pt x="9" y="62"/>
                        <a:pt x="10" y="62"/>
                        <a:pt x="10" y="61"/>
                      </a:cubicBezTo>
                      <a:cubicBezTo>
                        <a:pt x="10" y="61"/>
                        <a:pt x="10" y="62"/>
                        <a:pt x="10" y="62"/>
                      </a:cubicBezTo>
                      <a:cubicBezTo>
                        <a:pt x="9" y="62"/>
                        <a:pt x="9" y="62"/>
                        <a:pt x="9" y="62"/>
                      </a:cubicBezTo>
                      <a:cubicBezTo>
                        <a:pt x="9" y="62"/>
                        <a:pt x="9" y="62"/>
                        <a:pt x="9" y="63"/>
                      </a:cubicBezTo>
                      <a:cubicBezTo>
                        <a:pt x="9" y="63"/>
                        <a:pt x="9" y="63"/>
                        <a:pt x="9" y="62"/>
                      </a:cubicBezTo>
                      <a:cubicBezTo>
                        <a:pt x="10" y="62"/>
                        <a:pt x="9" y="63"/>
                        <a:pt x="9" y="63"/>
                      </a:cubicBezTo>
                      <a:close/>
                      <a:moveTo>
                        <a:pt x="12" y="62"/>
                      </a:moveTo>
                      <a:cubicBezTo>
                        <a:pt x="12" y="62"/>
                        <a:pt x="12" y="62"/>
                        <a:pt x="12" y="62"/>
                      </a:cubicBezTo>
                      <a:cubicBezTo>
                        <a:pt x="12" y="62"/>
                        <a:pt x="12" y="62"/>
                        <a:pt x="11" y="62"/>
                      </a:cubicBezTo>
                      <a:cubicBezTo>
                        <a:pt x="12" y="62"/>
                        <a:pt x="12" y="62"/>
                        <a:pt x="12" y="62"/>
                      </a:cubicBezTo>
                      <a:close/>
                      <a:moveTo>
                        <a:pt x="12" y="65"/>
                      </a:moveTo>
                      <a:cubicBezTo>
                        <a:pt x="13" y="64"/>
                        <a:pt x="12" y="63"/>
                        <a:pt x="13" y="62"/>
                      </a:cubicBezTo>
                      <a:cubicBezTo>
                        <a:pt x="13" y="63"/>
                        <a:pt x="13" y="63"/>
                        <a:pt x="13" y="63"/>
                      </a:cubicBezTo>
                      <a:cubicBezTo>
                        <a:pt x="13" y="63"/>
                        <a:pt x="13" y="63"/>
                        <a:pt x="13" y="63"/>
                      </a:cubicBezTo>
                      <a:cubicBezTo>
                        <a:pt x="13" y="63"/>
                        <a:pt x="13" y="62"/>
                        <a:pt x="13" y="62"/>
                      </a:cubicBezTo>
                      <a:cubicBezTo>
                        <a:pt x="14" y="62"/>
                        <a:pt x="13" y="62"/>
                        <a:pt x="14" y="63"/>
                      </a:cubicBezTo>
                      <a:cubicBezTo>
                        <a:pt x="13" y="63"/>
                        <a:pt x="14" y="63"/>
                        <a:pt x="13" y="63"/>
                      </a:cubicBezTo>
                      <a:cubicBezTo>
                        <a:pt x="14" y="63"/>
                        <a:pt x="14" y="63"/>
                        <a:pt x="14" y="63"/>
                      </a:cubicBezTo>
                      <a:cubicBezTo>
                        <a:pt x="14" y="63"/>
                        <a:pt x="14" y="63"/>
                        <a:pt x="14" y="63"/>
                      </a:cubicBezTo>
                      <a:cubicBezTo>
                        <a:pt x="14" y="62"/>
                        <a:pt x="14" y="63"/>
                        <a:pt x="15" y="62"/>
                      </a:cubicBezTo>
                      <a:cubicBezTo>
                        <a:pt x="15" y="62"/>
                        <a:pt x="15" y="63"/>
                        <a:pt x="14" y="63"/>
                      </a:cubicBezTo>
                      <a:cubicBezTo>
                        <a:pt x="15" y="62"/>
                        <a:pt x="14" y="63"/>
                        <a:pt x="14" y="63"/>
                      </a:cubicBezTo>
                      <a:cubicBezTo>
                        <a:pt x="14" y="63"/>
                        <a:pt x="15" y="63"/>
                        <a:pt x="15" y="63"/>
                      </a:cubicBezTo>
                      <a:cubicBezTo>
                        <a:pt x="15" y="63"/>
                        <a:pt x="15" y="63"/>
                        <a:pt x="15" y="63"/>
                      </a:cubicBezTo>
                      <a:cubicBezTo>
                        <a:pt x="15" y="63"/>
                        <a:pt x="15" y="63"/>
                        <a:pt x="15" y="63"/>
                      </a:cubicBezTo>
                      <a:cubicBezTo>
                        <a:pt x="15" y="64"/>
                        <a:pt x="15" y="64"/>
                        <a:pt x="15" y="64"/>
                      </a:cubicBezTo>
                      <a:cubicBezTo>
                        <a:pt x="15" y="64"/>
                        <a:pt x="15" y="64"/>
                        <a:pt x="14" y="64"/>
                      </a:cubicBezTo>
                      <a:cubicBezTo>
                        <a:pt x="14" y="64"/>
                        <a:pt x="14" y="64"/>
                        <a:pt x="14" y="64"/>
                      </a:cubicBezTo>
                      <a:cubicBezTo>
                        <a:pt x="14" y="64"/>
                        <a:pt x="14" y="64"/>
                        <a:pt x="15" y="64"/>
                      </a:cubicBezTo>
                      <a:cubicBezTo>
                        <a:pt x="14" y="64"/>
                        <a:pt x="14" y="64"/>
                        <a:pt x="14" y="64"/>
                      </a:cubicBezTo>
                      <a:cubicBezTo>
                        <a:pt x="14" y="64"/>
                        <a:pt x="14" y="64"/>
                        <a:pt x="14" y="64"/>
                      </a:cubicBezTo>
                      <a:cubicBezTo>
                        <a:pt x="14" y="64"/>
                        <a:pt x="14" y="64"/>
                        <a:pt x="14" y="64"/>
                      </a:cubicBezTo>
                      <a:cubicBezTo>
                        <a:pt x="14" y="64"/>
                        <a:pt x="14" y="64"/>
                        <a:pt x="14" y="64"/>
                      </a:cubicBezTo>
                      <a:cubicBezTo>
                        <a:pt x="14" y="64"/>
                        <a:pt x="14" y="64"/>
                        <a:pt x="14" y="64"/>
                      </a:cubicBezTo>
                      <a:cubicBezTo>
                        <a:pt x="15" y="65"/>
                        <a:pt x="14" y="65"/>
                        <a:pt x="14" y="65"/>
                      </a:cubicBezTo>
                      <a:cubicBezTo>
                        <a:pt x="14" y="65"/>
                        <a:pt x="14" y="65"/>
                        <a:pt x="14" y="65"/>
                      </a:cubicBezTo>
                      <a:cubicBezTo>
                        <a:pt x="14" y="65"/>
                        <a:pt x="14" y="65"/>
                        <a:pt x="14" y="66"/>
                      </a:cubicBezTo>
                      <a:cubicBezTo>
                        <a:pt x="13" y="66"/>
                        <a:pt x="14" y="65"/>
                        <a:pt x="13" y="65"/>
                      </a:cubicBezTo>
                      <a:cubicBezTo>
                        <a:pt x="13" y="65"/>
                        <a:pt x="13" y="65"/>
                        <a:pt x="14" y="65"/>
                      </a:cubicBezTo>
                      <a:cubicBezTo>
                        <a:pt x="14" y="65"/>
                        <a:pt x="14" y="65"/>
                        <a:pt x="14" y="65"/>
                      </a:cubicBezTo>
                      <a:cubicBezTo>
                        <a:pt x="13" y="65"/>
                        <a:pt x="13" y="64"/>
                        <a:pt x="14" y="64"/>
                      </a:cubicBezTo>
                      <a:cubicBezTo>
                        <a:pt x="14" y="64"/>
                        <a:pt x="13" y="64"/>
                        <a:pt x="14" y="64"/>
                      </a:cubicBezTo>
                      <a:cubicBezTo>
                        <a:pt x="13" y="64"/>
                        <a:pt x="13" y="64"/>
                        <a:pt x="13" y="64"/>
                      </a:cubicBezTo>
                      <a:cubicBezTo>
                        <a:pt x="13" y="64"/>
                        <a:pt x="14" y="64"/>
                        <a:pt x="13" y="64"/>
                      </a:cubicBezTo>
                      <a:cubicBezTo>
                        <a:pt x="13" y="64"/>
                        <a:pt x="13" y="64"/>
                        <a:pt x="13" y="64"/>
                      </a:cubicBezTo>
                      <a:cubicBezTo>
                        <a:pt x="13" y="64"/>
                        <a:pt x="13" y="65"/>
                        <a:pt x="13" y="65"/>
                      </a:cubicBezTo>
                      <a:cubicBezTo>
                        <a:pt x="13" y="65"/>
                        <a:pt x="12" y="65"/>
                        <a:pt x="12" y="65"/>
                      </a:cubicBezTo>
                      <a:close/>
                      <a:moveTo>
                        <a:pt x="12" y="63"/>
                      </a:moveTo>
                      <a:cubicBezTo>
                        <a:pt x="12" y="63"/>
                        <a:pt x="11" y="63"/>
                        <a:pt x="12" y="62"/>
                      </a:cubicBezTo>
                      <a:cubicBezTo>
                        <a:pt x="11" y="62"/>
                        <a:pt x="11" y="63"/>
                        <a:pt x="11" y="62"/>
                      </a:cubicBezTo>
                      <a:cubicBezTo>
                        <a:pt x="11" y="62"/>
                        <a:pt x="11" y="62"/>
                        <a:pt x="11" y="63"/>
                      </a:cubicBezTo>
                      <a:cubicBezTo>
                        <a:pt x="11" y="63"/>
                        <a:pt x="11" y="62"/>
                        <a:pt x="11" y="62"/>
                      </a:cubicBezTo>
                      <a:cubicBezTo>
                        <a:pt x="11" y="62"/>
                        <a:pt x="11" y="62"/>
                        <a:pt x="11" y="62"/>
                      </a:cubicBezTo>
                      <a:cubicBezTo>
                        <a:pt x="11" y="62"/>
                        <a:pt x="12" y="62"/>
                        <a:pt x="11" y="62"/>
                      </a:cubicBezTo>
                      <a:cubicBezTo>
                        <a:pt x="11" y="62"/>
                        <a:pt x="12" y="62"/>
                        <a:pt x="12" y="62"/>
                      </a:cubicBezTo>
                      <a:cubicBezTo>
                        <a:pt x="12" y="62"/>
                        <a:pt x="12" y="63"/>
                        <a:pt x="12" y="63"/>
                      </a:cubicBezTo>
                      <a:close/>
                      <a:moveTo>
                        <a:pt x="15" y="64"/>
                      </a:moveTo>
                      <a:cubicBezTo>
                        <a:pt x="15" y="64"/>
                        <a:pt x="15" y="64"/>
                        <a:pt x="15" y="64"/>
                      </a:cubicBezTo>
                      <a:cubicBezTo>
                        <a:pt x="15" y="64"/>
                        <a:pt x="15" y="65"/>
                        <a:pt x="15" y="64"/>
                      </a:cubicBezTo>
                      <a:cubicBezTo>
                        <a:pt x="15" y="65"/>
                        <a:pt x="15" y="65"/>
                        <a:pt x="15" y="65"/>
                      </a:cubicBezTo>
                      <a:cubicBezTo>
                        <a:pt x="14" y="65"/>
                        <a:pt x="15" y="65"/>
                        <a:pt x="15" y="64"/>
                      </a:cubicBezTo>
                      <a:close/>
                      <a:moveTo>
                        <a:pt x="20" y="68"/>
                      </a:moveTo>
                      <a:cubicBezTo>
                        <a:pt x="21" y="68"/>
                        <a:pt x="20" y="68"/>
                        <a:pt x="20" y="68"/>
                      </a:cubicBezTo>
                      <a:cubicBezTo>
                        <a:pt x="20" y="68"/>
                        <a:pt x="20" y="68"/>
                        <a:pt x="20" y="68"/>
                      </a:cubicBezTo>
                      <a:cubicBezTo>
                        <a:pt x="20" y="68"/>
                        <a:pt x="20" y="68"/>
                        <a:pt x="20" y="68"/>
                      </a:cubicBezTo>
                      <a:close/>
                      <a:moveTo>
                        <a:pt x="11" y="68"/>
                      </a:moveTo>
                      <a:cubicBezTo>
                        <a:pt x="11" y="68"/>
                        <a:pt x="11" y="68"/>
                        <a:pt x="11" y="67"/>
                      </a:cubicBezTo>
                      <a:cubicBezTo>
                        <a:pt x="10" y="68"/>
                        <a:pt x="11" y="68"/>
                        <a:pt x="10" y="68"/>
                      </a:cubicBezTo>
                      <a:cubicBezTo>
                        <a:pt x="10" y="68"/>
                        <a:pt x="10" y="68"/>
                        <a:pt x="10" y="69"/>
                      </a:cubicBezTo>
                      <a:cubicBezTo>
                        <a:pt x="10" y="69"/>
                        <a:pt x="10" y="68"/>
                        <a:pt x="10" y="68"/>
                      </a:cubicBezTo>
                      <a:cubicBezTo>
                        <a:pt x="9" y="68"/>
                        <a:pt x="10" y="68"/>
                        <a:pt x="10" y="67"/>
                      </a:cubicBezTo>
                      <a:cubicBezTo>
                        <a:pt x="10" y="67"/>
                        <a:pt x="10" y="67"/>
                        <a:pt x="10" y="67"/>
                      </a:cubicBezTo>
                      <a:cubicBezTo>
                        <a:pt x="10" y="67"/>
                        <a:pt x="10" y="67"/>
                        <a:pt x="10" y="67"/>
                      </a:cubicBezTo>
                      <a:cubicBezTo>
                        <a:pt x="10" y="67"/>
                        <a:pt x="10" y="67"/>
                        <a:pt x="10" y="67"/>
                      </a:cubicBezTo>
                      <a:cubicBezTo>
                        <a:pt x="10" y="68"/>
                        <a:pt x="10" y="68"/>
                        <a:pt x="10" y="67"/>
                      </a:cubicBezTo>
                      <a:cubicBezTo>
                        <a:pt x="10" y="67"/>
                        <a:pt x="10" y="67"/>
                        <a:pt x="10" y="67"/>
                      </a:cubicBezTo>
                      <a:cubicBezTo>
                        <a:pt x="10" y="67"/>
                        <a:pt x="11" y="67"/>
                        <a:pt x="10" y="67"/>
                      </a:cubicBezTo>
                      <a:cubicBezTo>
                        <a:pt x="10" y="67"/>
                        <a:pt x="11" y="67"/>
                        <a:pt x="11" y="67"/>
                      </a:cubicBezTo>
                      <a:cubicBezTo>
                        <a:pt x="11" y="67"/>
                        <a:pt x="11" y="68"/>
                        <a:pt x="11" y="68"/>
                      </a:cubicBezTo>
                      <a:close/>
                      <a:moveTo>
                        <a:pt x="10" y="68"/>
                      </a:moveTo>
                      <a:cubicBezTo>
                        <a:pt x="10" y="68"/>
                        <a:pt x="10" y="67"/>
                        <a:pt x="10" y="68"/>
                      </a:cubicBezTo>
                      <a:cubicBezTo>
                        <a:pt x="10" y="68"/>
                        <a:pt x="10" y="68"/>
                        <a:pt x="10" y="68"/>
                      </a:cubicBezTo>
                      <a:cubicBezTo>
                        <a:pt x="10" y="68"/>
                        <a:pt x="10" y="68"/>
                        <a:pt x="10" y="68"/>
                      </a:cubicBezTo>
                      <a:close/>
                      <a:moveTo>
                        <a:pt x="26" y="71"/>
                      </a:moveTo>
                      <a:cubicBezTo>
                        <a:pt x="26" y="71"/>
                        <a:pt x="26" y="71"/>
                        <a:pt x="26" y="71"/>
                      </a:cubicBezTo>
                      <a:cubicBezTo>
                        <a:pt x="26" y="71"/>
                        <a:pt x="26" y="71"/>
                        <a:pt x="26" y="71"/>
                      </a:cubicBezTo>
                      <a:close/>
                      <a:moveTo>
                        <a:pt x="17" y="71"/>
                      </a:moveTo>
                      <a:cubicBezTo>
                        <a:pt x="17" y="71"/>
                        <a:pt x="17" y="71"/>
                        <a:pt x="17" y="71"/>
                      </a:cubicBezTo>
                      <a:cubicBezTo>
                        <a:pt x="17" y="71"/>
                        <a:pt x="17" y="71"/>
                        <a:pt x="17" y="71"/>
                      </a:cubicBezTo>
                      <a:cubicBezTo>
                        <a:pt x="17" y="71"/>
                        <a:pt x="18" y="70"/>
                        <a:pt x="17" y="70"/>
                      </a:cubicBezTo>
                      <a:cubicBezTo>
                        <a:pt x="17" y="70"/>
                        <a:pt x="18" y="70"/>
                        <a:pt x="18" y="70"/>
                      </a:cubicBezTo>
                      <a:cubicBezTo>
                        <a:pt x="17" y="70"/>
                        <a:pt x="18" y="71"/>
                        <a:pt x="18" y="71"/>
                      </a:cubicBezTo>
                      <a:cubicBezTo>
                        <a:pt x="18" y="71"/>
                        <a:pt x="17" y="71"/>
                        <a:pt x="17" y="71"/>
                      </a:cubicBezTo>
                      <a:cubicBezTo>
                        <a:pt x="17" y="71"/>
                        <a:pt x="17" y="71"/>
                        <a:pt x="17" y="71"/>
                      </a:cubicBezTo>
                      <a:cubicBezTo>
                        <a:pt x="17" y="71"/>
                        <a:pt x="17" y="71"/>
                        <a:pt x="17" y="71"/>
                      </a:cubicBezTo>
                      <a:cubicBezTo>
                        <a:pt x="17" y="71"/>
                        <a:pt x="17" y="71"/>
                        <a:pt x="17" y="71"/>
                      </a:cubicBezTo>
                      <a:cubicBezTo>
                        <a:pt x="17" y="71"/>
                        <a:pt x="17" y="72"/>
                        <a:pt x="17" y="72"/>
                      </a:cubicBezTo>
                      <a:cubicBezTo>
                        <a:pt x="16" y="72"/>
                        <a:pt x="17" y="72"/>
                        <a:pt x="17" y="71"/>
                      </a:cubicBezTo>
                      <a:cubicBezTo>
                        <a:pt x="16" y="71"/>
                        <a:pt x="17" y="71"/>
                        <a:pt x="17" y="71"/>
                      </a:cubicBezTo>
                      <a:close/>
                      <a:moveTo>
                        <a:pt x="18" y="69"/>
                      </a:moveTo>
                      <a:cubicBezTo>
                        <a:pt x="18" y="69"/>
                        <a:pt x="18" y="70"/>
                        <a:pt x="18" y="70"/>
                      </a:cubicBezTo>
                      <a:cubicBezTo>
                        <a:pt x="18" y="70"/>
                        <a:pt x="18" y="70"/>
                        <a:pt x="18" y="70"/>
                      </a:cubicBezTo>
                      <a:cubicBezTo>
                        <a:pt x="18" y="70"/>
                        <a:pt x="18" y="70"/>
                        <a:pt x="18" y="70"/>
                      </a:cubicBezTo>
                      <a:cubicBezTo>
                        <a:pt x="18" y="70"/>
                        <a:pt x="18" y="70"/>
                        <a:pt x="18" y="70"/>
                      </a:cubicBezTo>
                      <a:cubicBezTo>
                        <a:pt x="18" y="70"/>
                        <a:pt x="17" y="70"/>
                        <a:pt x="18" y="70"/>
                      </a:cubicBezTo>
                      <a:cubicBezTo>
                        <a:pt x="17" y="70"/>
                        <a:pt x="18" y="70"/>
                        <a:pt x="18" y="69"/>
                      </a:cubicBezTo>
                      <a:close/>
                      <a:moveTo>
                        <a:pt x="25" y="72"/>
                      </a:move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6" y="71"/>
                        <a:pt x="26" y="72"/>
                        <a:pt x="26" y="72"/>
                      </a:cubicBez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5" y="72"/>
                        <a:pt x="26" y="72"/>
                        <a:pt x="25" y="72"/>
                      </a:cubicBezTo>
                      <a:close/>
                      <a:moveTo>
                        <a:pt x="10" y="69"/>
                      </a:moveTo>
                      <a:cubicBezTo>
                        <a:pt x="10" y="69"/>
                        <a:pt x="10" y="70"/>
                        <a:pt x="10" y="70"/>
                      </a:cubicBezTo>
                      <a:cubicBezTo>
                        <a:pt x="10" y="70"/>
                        <a:pt x="10" y="70"/>
                        <a:pt x="10" y="70"/>
                      </a:cubicBezTo>
                      <a:cubicBezTo>
                        <a:pt x="10" y="70"/>
                        <a:pt x="10" y="70"/>
                        <a:pt x="10" y="70"/>
                      </a:cubicBezTo>
                      <a:cubicBezTo>
                        <a:pt x="9" y="70"/>
                        <a:pt x="10" y="70"/>
                        <a:pt x="9" y="70"/>
                      </a:cubicBezTo>
                      <a:cubicBezTo>
                        <a:pt x="9" y="70"/>
                        <a:pt x="9" y="70"/>
                        <a:pt x="9" y="70"/>
                      </a:cubicBezTo>
                      <a:cubicBezTo>
                        <a:pt x="9" y="70"/>
                        <a:pt x="9" y="70"/>
                        <a:pt x="9" y="70"/>
                      </a:cubicBezTo>
                      <a:cubicBezTo>
                        <a:pt x="9" y="70"/>
                        <a:pt x="9" y="70"/>
                        <a:pt x="9" y="69"/>
                      </a:cubicBezTo>
                      <a:cubicBezTo>
                        <a:pt x="9" y="69"/>
                        <a:pt x="9" y="69"/>
                        <a:pt x="9" y="69"/>
                      </a:cubicBezTo>
                      <a:cubicBezTo>
                        <a:pt x="9" y="69"/>
                        <a:pt x="9" y="69"/>
                        <a:pt x="9" y="69"/>
                      </a:cubicBezTo>
                      <a:cubicBezTo>
                        <a:pt x="10" y="69"/>
                        <a:pt x="10" y="69"/>
                        <a:pt x="10" y="70"/>
                      </a:cubicBezTo>
                      <a:cubicBezTo>
                        <a:pt x="10" y="70"/>
                        <a:pt x="10" y="69"/>
                        <a:pt x="10" y="69"/>
                      </a:cubicBezTo>
                      <a:close/>
                      <a:moveTo>
                        <a:pt x="27" y="73"/>
                      </a:moveTo>
                      <a:cubicBezTo>
                        <a:pt x="28" y="73"/>
                        <a:pt x="28" y="73"/>
                        <a:pt x="28" y="73"/>
                      </a:cubicBezTo>
                      <a:cubicBezTo>
                        <a:pt x="28" y="72"/>
                        <a:pt x="27" y="72"/>
                        <a:pt x="28" y="72"/>
                      </a:cubicBezTo>
                      <a:cubicBezTo>
                        <a:pt x="28" y="72"/>
                        <a:pt x="28" y="73"/>
                        <a:pt x="27" y="73"/>
                      </a:cubicBezTo>
                      <a:close/>
                      <a:moveTo>
                        <a:pt x="23" y="76"/>
                      </a:moveTo>
                      <a:cubicBezTo>
                        <a:pt x="23" y="76"/>
                        <a:pt x="23" y="76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3" y="76"/>
                        <a:pt x="23" y="76"/>
                        <a:pt x="23" y="76"/>
                      </a:cubicBezTo>
                      <a:cubicBezTo>
                        <a:pt x="23" y="76"/>
                        <a:pt x="23" y="76"/>
                        <a:pt x="23" y="76"/>
                      </a:cubicBezTo>
                      <a:cubicBezTo>
                        <a:pt x="23" y="76"/>
                        <a:pt x="23" y="76"/>
                        <a:pt x="23" y="76"/>
                      </a:cubicBezTo>
                      <a:cubicBezTo>
                        <a:pt x="23" y="76"/>
                        <a:pt x="23" y="76"/>
                        <a:pt x="23" y="75"/>
                      </a:cubicBezTo>
                      <a:cubicBezTo>
                        <a:pt x="24" y="76"/>
                        <a:pt x="23" y="76"/>
                        <a:pt x="23" y="76"/>
                      </a:cubicBezTo>
                      <a:close/>
                      <a:moveTo>
                        <a:pt x="21" y="79"/>
                      </a:moveTo>
                      <a:cubicBezTo>
                        <a:pt x="21" y="79"/>
                        <a:pt x="22" y="79"/>
                        <a:pt x="22" y="79"/>
                      </a:cubicBezTo>
                      <a:cubicBezTo>
                        <a:pt x="21" y="79"/>
                        <a:pt x="22" y="79"/>
                        <a:pt x="22" y="78"/>
                      </a:cubicBezTo>
                      <a:cubicBezTo>
                        <a:pt x="22" y="78"/>
                        <a:pt x="22" y="79"/>
                        <a:pt x="22" y="78"/>
                      </a:cubicBezTo>
                      <a:cubicBezTo>
                        <a:pt x="22" y="79"/>
                        <a:pt x="22" y="79"/>
                        <a:pt x="22" y="79"/>
                      </a:cubicBezTo>
                      <a:cubicBezTo>
                        <a:pt x="22" y="79"/>
                        <a:pt x="22" y="79"/>
                        <a:pt x="22" y="79"/>
                      </a:cubicBezTo>
                      <a:cubicBezTo>
                        <a:pt x="22" y="79"/>
                        <a:pt x="22" y="79"/>
                        <a:pt x="21" y="79"/>
                      </a:cubicBezTo>
                      <a:close/>
                      <a:moveTo>
                        <a:pt x="24" y="77"/>
                      </a:moveTo>
                      <a:cubicBezTo>
                        <a:pt x="24" y="77"/>
                        <a:pt x="24" y="77"/>
                        <a:pt x="24" y="77"/>
                      </a:cubicBezTo>
                      <a:cubicBezTo>
                        <a:pt x="24" y="77"/>
                        <a:pt x="24" y="77"/>
                        <a:pt x="23" y="77"/>
                      </a:cubicBezTo>
                      <a:cubicBezTo>
                        <a:pt x="23" y="77"/>
                        <a:pt x="24" y="77"/>
                        <a:pt x="24" y="77"/>
                      </a:cubicBezTo>
                      <a:cubicBezTo>
                        <a:pt x="24" y="77"/>
                        <a:pt x="23" y="77"/>
                        <a:pt x="24" y="77"/>
                      </a:cubicBezTo>
                      <a:close/>
                      <a:moveTo>
                        <a:pt x="20" y="78"/>
                      </a:moveTo>
                      <a:cubicBezTo>
                        <a:pt x="19" y="78"/>
                        <a:pt x="19" y="78"/>
                        <a:pt x="19" y="78"/>
                      </a:cubicBezTo>
                      <a:cubicBezTo>
                        <a:pt x="20" y="78"/>
                        <a:pt x="19" y="78"/>
                        <a:pt x="20" y="78"/>
                      </a:cubicBezTo>
                      <a:cubicBezTo>
                        <a:pt x="20" y="78"/>
                        <a:pt x="20" y="78"/>
                        <a:pt x="20" y="78"/>
                      </a:cubicBezTo>
                      <a:cubicBezTo>
                        <a:pt x="20" y="78"/>
                        <a:pt x="20" y="78"/>
                        <a:pt x="20" y="78"/>
                      </a:cubicBezTo>
                      <a:close/>
                      <a:moveTo>
                        <a:pt x="20" y="80"/>
                      </a:moveTo>
                      <a:cubicBezTo>
                        <a:pt x="20" y="80"/>
                        <a:pt x="20" y="80"/>
                        <a:pt x="20" y="80"/>
                      </a:cubicBezTo>
                      <a:cubicBezTo>
                        <a:pt x="20" y="80"/>
                        <a:pt x="20" y="80"/>
                        <a:pt x="20" y="80"/>
                      </a:cubicBezTo>
                      <a:cubicBezTo>
                        <a:pt x="20" y="80"/>
                        <a:pt x="20" y="80"/>
                        <a:pt x="20" y="80"/>
                      </a:cubicBezTo>
                      <a:cubicBezTo>
                        <a:pt x="20" y="80"/>
                        <a:pt x="20" y="80"/>
                        <a:pt x="20" y="80"/>
                      </a:cubicBezTo>
                      <a:cubicBezTo>
                        <a:pt x="20" y="80"/>
                        <a:pt x="20" y="80"/>
                        <a:pt x="20" y="80"/>
                      </a:cubicBezTo>
                      <a:cubicBezTo>
                        <a:pt x="20" y="80"/>
                        <a:pt x="20" y="80"/>
                        <a:pt x="20" y="80"/>
                      </a:cubicBezTo>
                      <a:cubicBezTo>
                        <a:pt x="20" y="80"/>
                        <a:pt x="19" y="80"/>
                        <a:pt x="19" y="80"/>
                      </a:cubicBezTo>
                      <a:cubicBezTo>
                        <a:pt x="19" y="80"/>
                        <a:pt x="19" y="80"/>
                        <a:pt x="19" y="80"/>
                      </a:cubicBezTo>
                      <a:cubicBezTo>
                        <a:pt x="19" y="80"/>
                        <a:pt x="19" y="79"/>
                        <a:pt x="19" y="79"/>
                      </a:cubicBezTo>
                      <a:cubicBezTo>
                        <a:pt x="19" y="79"/>
                        <a:pt x="19" y="79"/>
                        <a:pt x="20" y="79"/>
                      </a:cubicBezTo>
                      <a:cubicBezTo>
                        <a:pt x="20" y="79"/>
                        <a:pt x="20" y="79"/>
                        <a:pt x="20" y="79"/>
                      </a:cubicBezTo>
                      <a:cubicBezTo>
                        <a:pt x="20" y="79"/>
                        <a:pt x="20" y="80"/>
                        <a:pt x="20" y="80"/>
                      </a:cubicBezTo>
                      <a:cubicBezTo>
                        <a:pt x="20" y="80"/>
                        <a:pt x="20" y="79"/>
                        <a:pt x="20" y="79"/>
                      </a:cubicBezTo>
                      <a:cubicBezTo>
                        <a:pt x="20" y="79"/>
                        <a:pt x="20" y="79"/>
                        <a:pt x="20" y="79"/>
                      </a:cubicBezTo>
                      <a:cubicBezTo>
                        <a:pt x="20" y="79"/>
                        <a:pt x="20" y="79"/>
                        <a:pt x="20" y="79"/>
                      </a:cubicBezTo>
                      <a:cubicBezTo>
                        <a:pt x="20" y="79"/>
                        <a:pt x="20" y="79"/>
                        <a:pt x="20" y="79"/>
                      </a:cubicBezTo>
                      <a:cubicBezTo>
                        <a:pt x="20" y="79"/>
                        <a:pt x="20" y="79"/>
                        <a:pt x="20" y="79"/>
                      </a:cubicBezTo>
                      <a:cubicBezTo>
                        <a:pt x="20" y="78"/>
                        <a:pt x="19" y="79"/>
                        <a:pt x="20" y="79"/>
                      </a:cubicBezTo>
                      <a:cubicBezTo>
                        <a:pt x="20" y="79"/>
                        <a:pt x="19" y="79"/>
                        <a:pt x="19" y="79"/>
                      </a:cubicBezTo>
                      <a:cubicBezTo>
                        <a:pt x="19" y="79"/>
                        <a:pt x="19" y="79"/>
                        <a:pt x="19" y="78"/>
                      </a:cubicBezTo>
                      <a:cubicBezTo>
                        <a:pt x="20" y="79"/>
                        <a:pt x="20" y="78"/>
                        <a:pt x="20" y="78"/>
                      </a:cubicBezTo>
                      <a:cubicBezTo>
                        <a:pt x="20" y="78"/>
                        <a:pt x="20" y="78"/>
                        <a:pt x="20" y="78"/>
                      </a:cubicBezTo>
                      <a:cubicBezTo>
                        <a:pt x="20" y="78"/>
                        <a:pt x="20" y="78"/>
                        <a:pt x="20" y="78"/>
                      </a:cubicBezTo>
                      <a:cubicBezTo>
                        <a:pt x="20" y="78"/>
                        <a:pt x="20" y="78"/>
                        <a:pt x="20" y="78"/>
                      </a:cubicBezTo>
                      <a:cubicBezTo>
                        <a:pt x="20" y="78"/>
                        <a:pt x="20" y="78"/>
                        <a:pt x="20" y="78"/>
                      </a:cubicBezTo>
                      <a:cubicBezTo>
                        <a:pt x="20" y="78"/>
                        <a:pt x="20" y="78"/>
                        <a:pt x="20" y="78"/>
                      </a:cubicBezTo>
                      <a:cubicBezTo>
                        <a:pt x="20" y="78"/>
                        <a:pt x="20" y="77"/>
                        <a:pt x="20" y="77"/>
                      </a:cubicBezTo>
                      <a:cubicBezTo>
                        <a:pt x="20" y="77"/>
                        <a:pt x="20" y="77"/>
                        <a:pt x="21" y="77"/>
                      </a:cubicBezTo>
                      <a:cubicBezTo>
                        <a:pt x="20" y="77"/>
                        <a:pt x="21" y="77"/>
                        <a:pt x="20" y="77"/>
                      </a:cubicBezTo>
                      <a:cubicBezTo>
                        <a:pt x="20" y="77"/>
                        <a:pt x="20" y="76"/>
                        <a:pt x="21" y="76"/>
                      </a:cubicBezTo>
                      <a:cubicBezTo>
                        <a:pt x="21" y="77"/>
                        <a:pt x="21" y="77"/>
                        <a:pt x="21" y="77"/>
                      </a:cubicBezTo>
                      <a:cubicBezTo>
                        <a:pt x="21" y="77"/>
                        <a:pt x="21" y="77"/>
                        <a:pt x="21" y="77"/>
                      </a:cubicBezTo>
                      <a:cubicBezTo>
                        <a:pt x="21" y="77"/>
                        <a:pt x="21" y="77"/>
                        <a:pt x="21" y="77"/>
                      </a:cubicBezTo>
                      <a:cubicBezTo>
                        <a:pt x="21" y="77"/>
                        <a:pt x="21" y="77"/>
                        <a:pt x="21" y="77"/>
                      </a:cubicBez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1" y="78"/>
                        <a:pt x="21" y="79"/>
                        <a:pt x="21" y="79"/>
                      </a:cubicBezTo>
                      <a:cubicBezTo>
                        <a:pt x="21" y="79"/>
                        <a:pt x="21" y="79"/>
                        <a:pt x="21" y="79"/>
                      </a:cubicBezTo>
                      <a:cubicBezTo>
                        <a:pt x="21" y="79"/>
                        <a:pt x="21" y="79"/>
                        <a:pt x="21" y="79"/>
                      </a:cubicBezTo>
                      <a:cubicBezTo>
                        <a:pt x="21" y="79"/>
                        <a:pt x="21" y="79"/>
                        <a:pt x="20" y="79"/>
                      </a:cubicBezTo>
                      <a:cubicBezTo>
                        <a:pt x="21" y="79"/>
                        <a:pt x="21" y="79"/>
                        <a:pt x="20" y="79"/>
                      </a:cubicBezTo>
                      <a:cubicBezTo>
                        <a:pt x="21" y="79"/>
                        <a:pt x="21" y="80"/>
                        <a:pt x="20" y="80"/>
                      </a:cubicBezTo>
                      <a:close/>
                      <a:moveTo>
                        <a:pt x="21" y="78"/>
                      </a:move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1" y="78"/>
                        <a:pt x="20" y="78"/>
                        <a:pt x="20" y="78"/>
                      </a:cubicBezTo>
                      <a:cubicBezTo>
                        <a:pt x="21" y="78"/>
                        <a:pt x="21" y="78"/>
                        <a:pt x="21" y="78"/>
                      </a:cubicBezTo>
                      <a:close/>
                      <a:moveTo>
                        <a:pt x="23" y="77"/>
                      </a:move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lose/>
                      <a:moveTo>
                        <a:pt x="19" y="77"/>
                      </a:moveTo>
                      <a:cubicBezTo>
                        <a:pt x="19" y="77"/>
                        <a:pt x="19" y="77"/>
                        <a:pt x="19" y="78"/>
                      </a:cubicBezTo>
                      <a:cubicBezTo>
                        <a:pt x="19" y="78"/>
                        <a:pt x="19" y="77"/>
                        <a:pt x="19" y="78"/>
                      </a:cubicBezTo>
                      <a:cubicBezTo>
                        <a:pt x="19" y="78"/>
                        <a:pt x="19" y="77"/>
                        <a:pt x="19" y="77"/>
                      </a:cubicBezTo>
                      <a:cubicBezTo>
                        <a:pt x="19" y="77"/>
                        <a:pt x="19" y="77"/>
                        <a:pt x="19" y="77"/>
                      </a:cubicBezTo>
                      <a:cubicBezTo>
                        <a:pt x="20" y="77"/>
                        <a:pt x="20" y="77"/>
                        <a:pt x="20" y="77"/>
                      </a:cubicBezTo>
                      <a:cubicBezTo>
                        <a:pt x="20" y="77"/>
                        <a:pt x="20" y="77"/>
                        <a:pt x="19" y="77"/>
                      </a:cubicBezTo>
                      <a:close/>
                      <a:moveTo>
                        <a:pt x="24" y="78"/>
                      </a:moveTo>
                      <a:cubicBezTo>
                        <a:pt x="25" y="78"/>
                        <a:pt x="24" y="78"/>
                        <a:pt x="25" y="78"/>
                      </a:cubicBezTo>
                      <a:cubicBezTo>
                        <a:pt x="25" y="78"/>
                        <a:pt x="25" y="78"/>
                        <a:pt x="25" y="78"/>
                      </a:cubicBezTo>
                      <a:cubicBezTo>
                        <a:pt x="25" y="78"/>
                        <a:pt x="25" y="78"/>
                        <a:pt x="25" y="78"/>
                      </a:cubicBezTo>
                      <a:cubicBezTo>
                        <a:pt x="25" y="78"/>
                        <a:pt x="25" y="78"/>
                        <a:pt x="25" y="78"/>
                      </a:cubicBezTo>
                      <a:cubicBezTo>
                        <a:pt x="25" y="78"/>
                        <a:pt x="25" y="78"/>
                        <a:pt x="25" y="78"/>
                      </a:cubicBezTo>
                      <a:cubicBezTo>
                        <a:pt x="25" y="78"/>
                        <a:pt x="25" y="78"/>
                        <a:pt x="24" y="78"/>
                      </a:cubicBezTo>
                      <a:cubicBezTo>
                        <a:pt x="24" y="78"/>
                        <a:pt x="24" y="78"/>
                        <a:pt x="24" y="78"/>
                      </a:cubicBezTo>
                      <a:close/>
                      <a:moveTo>
                        <a:pt x="14" y="77"/>
                      </a:moveTo>
                      <a:cubicBezTo>
                        <a:pt x="14" y="77"/>
                        <a:pt x="14" y="77"/>
                        <a:pt x="14" y="77"/>
                      </a:cubicBezTo>
                      <a:cubicBezTo>
                        <a:pt x="14" y="77"/>
                        <a:pt x="14" y="77"/>
                        <a:pt x="14" y="76"/>
                      </a:cubicBezTo>
                      <a:cubicBezTo>
                        <a:pt x="15" y="77"/>
                        <a:pt x="15" y="77"/>
                        <a:pt x="14" y="77"/>
                      </a:cubicBezTo>
                      <a:close/>
                      <a:moveTo>
                        <a:pt x="25" y="78"/>
                      </a:moveTo>
                      <a:cubicBezTo>
                        <a:pt x="25" y="78"/>
                        <a:pt x="25" y="78"/>
                        <a:pt x="25" y="78"/>
                      </a:cubicBezTo>
                      <a:cubicBezTo>
                        <a:pt x="25" y="79"/>
                        <a:pt x="26" y="79"/>
                        <a:pt x="25" y="79"/>
                      </a:cubicBezTo>
                      <a:cubicBezTo>
                        <a:pt x="25" y="79"/>
                        <a:pt x="25" y="79"/>
                        <a:pt x="25" y="79"/>
                      </a:cubicBezTo>
                      <a:cubicBezTo>
                        <a:pt x="25" y="78"/>
                        <a:pt x="25" y="78"/>
                        <a:pt x="25" y="79"/>
                      </a:cubicBezTo>
                      <a:cubicBezTo>
                        <a:pt x="25" y="78"/>
                        <a:pt x="25" y="78"/>
                        <a:pt x="25" y="78"/>
                      </a:cubicBezTo>
                      <a:close/>
                      <a:moveTo>
                        <a:pt x="24" y="79"/>
                      </a:moveTo>
                      <a:cubicBezTo>
                        <a:pt x="24" y="79"/>
                        <a:pt x="24" y="79"/>
                        <a:pt x="24" y="79"/>
                      </a:cubicBezTo>
                      <a:cubicBezTo>
                        <a:pt x="24" y="79"/>
                        <a:pt x="24" y="79"/>
                        <a:pt x="24" y="79"/>
                      </a:cubicBezTo>
                      <a:cubicBezTo>
                        <a:pt x="23" y="79"/>
                        <a:pt x="24" y="79"/>
                        <a:pt x="23" y="79"/>
                      </a:cubicBezTo>
                      <a:cubicBezTo>
                        <a:pt x="23" y="79"/>
                        <a:pt x="23" y="79"/>
                        <a:pt x="23" y="79"/>
                      </a:cubicBezTo>
                      <a:cubicBezTo>
                        <a:pt x="24" y="79"/>
                        <a:pt x="24" y="79"/>
                        <a:pt x="24" y="79"/>
                      </a:cubicBezTo>
                      <a:cubicBezTo>
                        <a:pt x="24" y="79"/>
                        <a:pt x="24" y="79"/>
                        <a:pt x="24" y="79"/>
                      </a:cubicBezTo>
                      <a:cubicBezTo>
                        <a:pt x="24" y="79"/>
                        <a:pt x="24" y="79"/>
                        <a:pt x="24" y="79"/>
                      </a:cubicBezTo>
                      <a:close/>
                      <a:moveTo>
                        <a:pt x="23" y="81"/>
                      </a:moveTo>
                      <a:cubicBezTo>
                        <a:pt x="23" y="81"/>
                        <a:pt x="23" y="81"/>
                        <a:pt x="23" y="81"/>
                      </a:cubicBezTo>
                      <a:cubicBezTo>
                        <a:pt x="23" y="81"/>
                        <a:pt x="24" y="80"/>
                        <a:pt x="23" y="80"/>
                      </a:cubicBezTo>
                      <a:cubicBezTo>
                        <a:pt x="24" y="80"/>
                        <a:pt x="24" y="79"/>
                        <a:pt x="25" y="80"/>
                      </a:cubicBezTo>
                      <a:cubicBezTo>
                        <a:pt x="25" y="80"/>
                        <a:pt x="24" y="80"/>
                        <a:pt x="24" y="80"/>
                      </a:cubicBezTo>
                      <a:cubicBezTo>
                        <a:pt x="24" y="80"/>
                        <a:pt x="24" y="80"/>
                        <a:pt x="24" y="81"/>
                      </a:cubicBezTo>
                      <a:cubicBezTo>
                        <a:pt x="24" y="81"/>
                        <a:pt x="24" y="81"/>
                        <a:pt x="24" y="81"/>
                      </a:cubicBezTo>
                      <a:cubicBezTo>
                        <a:pt x="24" y="81"/>
                        <a:pt x="24" y="81"/>
                        <a:pt x="24" y="81"/>
                      </a:cubicBezTo>
                      <a:cubicBezTo>
                        <a:pt x="24" y="81"/>
                        <a:pt x="24" y="81"/>
                        <a:pt x="24" y="81"/>
                      </a:cubicBezTo>
                      <a:cubicBezTo>
                        <a:pt x="24" y="81"/>
                        <a:pt x="24" y="81"/>
                        <a:pt x="24" y="82"/>
                      </a:cubicBezTo>
                      <a:cubicBezTo>
                        <a:pt x="24" y="82"/>
                        <a:pt x="24" y="82"/>
                        <a:pt x="24" y="82"/>
                      </a:cubicBezTo>
                      <a:cubicBezTo>
                        <a:pt x="24" y="82"/>
                        <a:pt x="24" y="82"/>
                        <a:pt x="24" y="82"/>
                      </a:cubicBezTo>
                      <a:cubicBezTo>
                        <a:pt x="24" y="82"/>
                        <a:pt x="24" y="82"/>
                        <a:pt x="24" y="81"/>
                      </a:cubicBezTo>
                      <a:cubicBezTo>
                        <a:pt x="24" y="81"/>
                        <a:pt x="24" y="81"/>
                        <a:pt x="24" y="81"/>
                      </a:cubicBezTo>
                      <a:cubicBezTo>
                        <a:pt x="24" y="81"/>
                        <a:pt x="24" y="81"/>
                        <a:pt x="24" y="81"/>
                      </a:cubicBezTo>
                      <a:cubicBezTo>
                        <a:pt x="24" y="81"/>
                        <a:pt x="24" y="81"/>
                        <a:pt x="24" y="81"/>
                      </a:cubicBezTo>
                      <a:cubicBezTo>
                        <a:pt x="24" y="82"/>
                        <a:pt x="24" y="81"/>
                        <a:pt x="24" y="81"/>
                      </a:cubicBezTo>
                      <a:cubicBezTo>
                        <a:pt x="24" y="81"/>
                        <a:pt x="24" y="81"/>
                        <a:pt x="24" y="81"/>
                      </a:cubicBezTo>
                      <a:cubicBezTo>
                        <a:pt x="24" y="82"/>
                        <a:pt x="23" y="82"/>
                        <a:pt x="23" y="82"/>
                      </a:cubicBezTo>
                      <a:cubicBezTo>
                        <a:pt x="22" y="82"/>
                        <a:pt x="23" y="81"/>
                        <a:pt x="23" y="81"/>
                      </a:cubicBezTo>
                      <a:close/>
                      <a:moveTo>
                        <a:pt x="22" y="81"/>
                      </a:moveTo>
                      <a:cubicBezTo>
                        <a:pt x="22" y="81"/>
                        <a:pt x="22" y="81"/>
                        <a:pt x="22" y="81"/>
                      </a:cubicBezTo>
                      <a:cubicBezTo>
                        <a:pt x="22" y="81"/>
                        <a:pt x="22" y="81"/>
                        <a:pt x="22" y="81"/>
                      </a:cubicBezTo>
                      <a:cubicBezTo>
                        <a:pt x="22" y="81"/>
                        <a:pt x="22" y="81"/>
                        <a:pt x="22" y="81"/>
                      </a:cubicBezTo>
                      <a:cubicBezTo>
                        <a:pt x="22" y="81"/>
                        <a:pt x="22" y="81"/>
                        <a:pt x="23" y="82"/>
                      </a:cubicBezTo>
                      <a:cubicBezTo>
                        <a:pt x="23" y="82"/>
                        <a:pt x="23" y="82"/>
                        <a:pt x="22" y="82"/>
                      </a:cubicBezTo>
                      <a:cubicBezTo>
                        <a:pt x="22" y="82"/>
                        <a:pt x="22" y="82"/>
                        <a:pt x="22" y="82"/>
                      </a:cubicBezTo>
                      <a:cubicBezTo>
                        <a:pt x="22" y="81"/>
                        <a:pt x="22" y="81"/>
                        <a:pt x="22" y="82"/>
                      </a:cubicBezTo>
                      <a:cubicBezTo>
                        <a:pt x="21" y="81"/>
                        <a:pt x="22" y="81"/>
                        <a:pt x="22" y="81"/>
                      </a:cubicBezTo>
                      <a:close/>
                      <a:moveTo>
                        <a:pt x="22" y="80"/>
                      </a:move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1" y="80"/>
                        <a:pt x="21" y="80"/>
                        <a:pt x="22" y="80"/>
                      </a:cubicBezTo>
                      <a:close/>
                      <a:moveTo>
                        <a:pt x="22" y="81"/>
                      </a:moveTo>
                      <a:cubicBezTo>
                        <a:pt x="21" y="81"/>
                        <a:pt x="21" y="81"/>
                        <a:pt x="21" y="80"/>
                      </a:cubicBezTo>
                      <a:cubicBezTo>
                        <a:pt x="21" y="80"/>
                        <a:pt x="22" y="80"/>
                        <a:pt x="22" y="80"/>
                      </a:cubicBezTo>
                      <a:cubicBezTo>
                        <a:pt x="21" y="81"/>
                        <a:pt x="22" y="81"/>
                        <a:pt x="22" y="81"/>
                      </a:cubicBezTo>
                      <a:close/>
                      <a:moveTo>
                        <a:pt x="21" y="80"/>
                      </a:moveTo>
                      <a:cubicBezTo>
                        <a:pt x="21" y="80"/>
                        <a:pt x="21" y="80"/>
                        <a:pt x="21" y="80"/>
                      </a:cubicBezTo>
                      <a:cubicBezTo>
                        <a:pt x="21" y="80"/>
                        <a:pt x="21" y="80"/>
                        <a:pt x="21" y="80"/>
                      </a:cubicBezTo>
                      <a:cubicBezTo>
                        <a:pt x="21" y="80"/>
                        <a:pt x="21" y="80"/>
                        <a:pt x="21" y="80"/>
                      </a:cubicBezTo>
                      <a:cubicBezTo>
                        <a:pt x="21" y="80"/>
                        <a:pt x="21" y="80"/>
                        <a:pt x="21" y="80"/>
                      </a:cubicBezTo>
                      <a:close/>
                      <a:moveTo>
                        <a:pt x="22" y="81"/>
                      </a:moveTo>
                      <a:cubicBezTo>
                        <a:pt x="23" y="81"/>
                        <a:pt x="23" y="81"/>
                        <a:pt x="23" y="80"/>
                      </a:cubicBezTo>
                      <a:cubicBezTo>
                        <a:pt x="23" y="80"/>
                        <a:pt x="23" y="81"/>
                        <a:pt x="22" y="81"/>
                      </a:cubicBezTo>
                      <a:close/>
                      <a:moveTo>
                        <a:pt x="20" y="81"/>
                      </a:moveTo>
                      <a:cubicBezTo>
                        <a:pt x="20" y="82"/>
                        <a:pt x="20" y="82"/>
                        <a:pt x="21" y="82"/>
                      </a:cubicBezTo>
                      <a:cubicBezTo>
                        <a:pt x="20" y="82"/>
                        <a:pt x="20" y="82"/>
                        <a:pt x="20" y="82"/>
                      </a:cubicBezTo>
                      <a:cubicBezTo>
                        <a:pt x="20" y="82"/>
                        <a:pt x="20" y="81"/>
                        <a:pt x="20" y="81"/>
                      </a:cubicBezTo>
                      <a:cubicBezTo>
                        <a:pt x="20" y="81"/>
                        <a:pt x="21" y="81"/>
                        <a:pt x="20" y="81"/>
                      </a:cubicBezTo>
                      <a:close/>
                      <a:moveTo>
                        <a:pt x="24" y="83"/>
                      </a:moveTo>
                      <a:cubicBezTo>
                        <a:pt x="24" y="83"/>
                        <a:pt x="24" y="83"/>
                        <a:pt x="24" y="83"/>
                      </a:cubicBezTo>
                      <a:cubicBezTo>
                        <a:pt x="24" y="83"/>
                        <a:pt x="24" y="84"/>
                        <a:pt x="24" y="83"/>
                      </a:cubicBezTo>
                      <a:cubicBezTo>
                        <a:pt x="24" y="83"/>
                        <a:pt x="24" y="84"/>
                        <a:pt x="24" y="84"/>
                      </a:cubicBezTo>
                      <a:cubicBezTo>
                        <a:pt x="24" y="84"/>
                        <a:pt x="24" y="83"/>
                        <a:pt x="24" y="83"/>
                      </a:cubicBezTo>
                      <a:close/>
                      <a:moveTo>
                        <a:pt x="25" y="84"/>
                      </a:moveTo>
                      <a:cubicBezTo>
                        <a:pt x="25" y="84"/>
                        <a:pt x="25" y="84"/>
                        <a:pt x="25" y="84"/>
                      </a:cubicBezTo>
                      <a:cubicBezTo>
                        <a:pt x="25" y="84"/>
                        <a:pt x="25" y="84"/>
                        <a:pt x="25" y="84"/>
                      </a:cubicBezTo>
                      <a:close/>
                      <a:moveTo>
                        <a:pt x="19" y="85"/>
                      </a:moveTo>
                      <a:cubicBezTo>
                        <a:pt x="19" y="85"/>
                        <a:pt x="19" y="85"/>
                        <a:pt x="19" y="85"/>
                      </a:cubicBezTo>
                      <a:cubicBezTo>
                        <a:pt x="19" y="85"/>
                        <a:pt x="19" y="85"/>
                        <a:pt x="18" y="85"/>
                      </a:cubicBezTo>
                      <a:cubicBezTo>
                        <a:pt x="18" y="85"/>
                        <a:pt x="19" y="85"/>
                        <a:pt x="19" y="85"/>
                      </a:cubicBezTo>
                      <a:cubicBezTo>
                        <a:pt x="19" y="85"/>
                        <a:pt x="19" y="85"/>
                        <a:pt x="19" y="85"/>
                      </a:cubicBezTo>
                      <a:close/>
                      <a:moveTo>
                        <a:pt x="19" y="85"/>
                      </a:moveTo>
                      <a:cubicBezTo>
                        <a:pt x="19" y="85"/>
                        <a:pt x="18" y="85"/>
                        <a:pt x="19" y="86"/>
                      </a:cubicBezTo>
                      <a:cubicBezTo>
                        <a:pt x="19" y="86"/>
                        <a:pt x="19" y="86"/>
                        <a:pt x="19" y="86"/>
                      </a:cubicBezTo>
                      <a:cubicBezTo>
                        <a:pt x="18" y="86"/>
                        <a:pt x="19" y="86"/>
                        <a:pt x="18" y="86"/>
                      </a:cubicBezTo>
                      <a:cubicBezTo>
                        <a:pt x="18" y="86"/>
                        <a:pt x="18" y="85"/>
                        <a:pt x="18" y="85"/>
                      </a:cubicBezTo>
                      <a:cubicBezTo>
                        <a:pt x="18" y="85"/>
                        <a:pt x="18" y="85"/>
                        <a:pt x="18" y="85"/>
                      </a:cubicBezTo>
                      <a:cubicBezTo>
                        <a:pt x="18" y="85"/>
                        <a:pt x="18" y="85"/>
                        <a:pt x="18" y="85"/>
                      </a:cubicBezTo>
                      <a:cubicBezTo>
                        <a:pt x="18" y="85"/>
                        <a:pt x="18" y="85"/>
                        <a:pt x="18" y="85"/>
                      </a:cubicBezTo>
                      <a:cubicBezTo>
                        <a:pt x="19" y="85"/>
                        <a:pt x="19" y="85"/>
                        <a:pt x="19" y="85"/>
                      </a:cubicBezTo>
                      <a:cubicBezTo>
                        <a:pt x="19" y="85"/>
                        <a:pt x="19" y="85"/>
                        <a:pt x="19" y="85"/>
                      </a:cubicBezTo>
                      <a:cubicBezTo>
                        <a:pt x="19" y="85"/>
                        <a:pt x="19" y="85"/>
                        <a:pt x="19" y="85"/>
                      </a:cubicBezTo>
                      <a:close/>
                      <a:moveTo>
                        <a:pt x="22" y="89"/>
                      </a:moveTo>
                      <a:cubicBezTo>
                        <a:pt x="22" y="89"/>
                        <a:pt x="21" y="89"/>
                        <a:pt x="21" y="90"/>
                      </a:cubicBezTo>
                      <a:cubicBezTo>
                        <a:pt x="21" y="90"/>
                        <a:pt x="21" y="91"/>
                        <a:pt x="21" y="90"/>
                      </a:cubicBezTo>
                      <a:cubicBezTo>
                        <a:pt x="21" y="90"/>
                        <a:pt x="21" y="90"/>
                        <a:pt x="21" y="90"/>
                      </a:cubicBezTo>
                      <a:cubicBezTo>
                        <a:pt x="21" y="90"/>
                        <a:pt x="21" y="89"/>
                        <a:pt x="21" y="89"/>
                      </a:cubicBezTo>
                      <a:cubicBezTo>
                        <a:pt x="21" y="89"/>
                        <a:pt x="21" y="89"/>
                        <a:pt x="21" y="89"/>
                      </a:cubicBezTo>
                      <a:cubicBezTo>
                        <a:pt x="21" y="89"/>
                        <a:pt x="21" y="89"/>
                        <a:pt x="21" y="89"/>
                      </a:cubicBezTo>
                      <a:cubicBezTo>
                        <a:pt x="21" y="89"/>
                        <a:pt x="21" y="89"/>
                        <a:pt x="22" y="89"/>
                      </a:cubicBezTo>
                      <a:close/>
                      <a:moveTo>
                        <a:pt x="21" y="89"/>
                      </a:moveTo>
                      <a:cubicBezTo>
                        <a:pt x="21" y="89"/>
                        <a:pt x="21" y="90"/>
                        <a:pt x="21" y="90"/>
                      </a:cubicBezTo>
                      <a:cubicBezTo>
                        <a:pt x="21" y="90"/>
                        <a:pt x="21" y="89"/>
                        <a:pt x="21" y="89"/>
                      </a:cubicBezTo>
                      <a:close/>
                      <a:moveTo>
                        <a:pt x="22" y="90"/>
                      </a:moveTo>
                      <a:cubicBezTo>
                        <a:pt x="22" y="90"/>
                        <a:pt x="23" y="90"/>
                        <a:pt x="23" y="89"/>
                      </a:cubicBezTo>
                      <a:cubicBezTo>
                        <a:pt x="23" y="89"/>
                        <a:pt x="23" y="89"/>
                        <a:pt x="23" y="90"/>
                      </a:cubicBezTo>
                      <a:cubicBezTo>
                        <a:pt x="23" y="90"/>
                        <a:pt x="23" y="90"/>
                        <a:pt x="23" y="90"/>
                      </a:cubicBezTo>
                      <a:cubicBezTo>
                        <a:pt x="23" y="90"/>
                        <a:pt x="23" y="90"/>
                        <a:pt x="23" y="90"/>
                      </a:cubicBezTo>
                      <a:cubicBezTo>
                        <a:pt x="23" y="90"/>
                        <a:pt x="22" y="90"/>
                        <a:pt x="22" y="90"/>
                      </a:cubicBezTo>
                      <a:close/>
                      <a:moveTo>
                        <a:pt x="22" y="91"/>
                      </a:moveTo>
                      <a:cubicBezTo>
                        <a:pt x="22" y="91"/>
                        <a:pt x="23" y="90"/>
                        <a:pt x="22" y="90"/>
                      </a:cubicBezTo>
                      <a:cubicBezTo>
                        <a:pt x="23" y="90"/>
                        <a:pt x="22" y="91"/>
                        <a:pt x="23" y="91"/>
                      </a:cubicBezTo>
                      <a:cubicBezTo>
                        <a:pt x="23" y="91"/>
                        <a:pt x="22" y="91"/>
                        <a:pt x="22" y="91"/>
                      </a:cubicBezTo>
                      <a:cubicBezTo>
                        <a:pt x="22" y="91"/>
                        <a:pt x="23" y="91"/>
                        <a:pt x="22" y="91"/>
                      </a:cubicBezTo>
                      <a:close/>
                      <a:moveTo>
                        <a:pt x="21" y="94"/>
                      </a:moveTo>
                      <a:cubicBezTo>
                        <a:pt x="21" y="94"/>
                        <a:pt x="21" y="94"/>
                        <a:pt x="21" y="94"/>
                      </a:cubicBezTo>
                      <a:cubicBezTo>
                        <a:pt x="21" y="94"/>
                        <a:pt x="21" y="94"/>
                        <a:pt x="21" y="94"/>
                      </a:cubicBezTo>
                      <a:cubicBezTo>
                        <a:pt x="21" y="95"/>
                        <a:pt x="20" y="95"/>
                        <a:pt x="21" y="96"/>
                      </a:cubicBezTo>
                      <a:cubicBezTo>
                        <a:pt x="20" y="96"/>
                        <a:pt x="20" y="96"/>
                        <a:pt x="20" y="96"/>
                      </a:cubicBezTo>
                      <a:cubicBezTo>
                        <a:pt x="20" y="96"/>
                        <a:pt x="21" y="96"/>
                        <a:pt x="20" y="96"/>
                      </a:cubicBezTo>
                      <a:cubicBezTo>
                        <a:pt x="20" y="96"/>
                        <a:pt x="20" y="96"/>
                        <a:pt x="20" y="96"/>
                      </a:cubicBezTo>
                      <a:cubicBezTo>
                        <a:pt x="20" y="96"/>
                        <a:pt x="20" y="97"/>
                        <a:pt x="20" y="97"/>
                      </a:cubicBezTo>
                      <a:cubicBezTo>
                        <a:pt x="20" y="97"/>
                        <a:pt x="20" y="97"/>
                        <a:pt x="20" y="97"/>
                      </a:cubicBezTo>
                      <a:cubicBezTo>
                        <a:pt x="20" y="97"/>
                        <a:pt x="20" y="97"/>
                        <a:pt x="20" y="97"/>
                      </a:cubicBezTo>
                      <a:cubicBezTo>
                        <a:pt x="20" y="97"/>
                        <a:pt x="20" y="97"/>
                        <a:pt x="20" y="97"/>
                      </a:cubicBezTo>
                      <a:cubicBezTo>
                        <a:pt x="20" y="97"/>
                        <a:pt x="20" y="97"/>
                        <a:pt x="20" y="96"/>
                      </a:cubicBezTo>
                      <a:cubicBezTo>
                        <a:pt x="20" y="97"/>
                        <a:pt x="20" y="97"/>
                        <a:pt x="20" y="97"/>
                      </a:cubicBezTo>
                      <a:cubicBezTo>
                        <a:pt x="20" y="96"/>
                        <a:pt x="20" y="96"/>
                        <a:pt x="20" y="95"/>
                      </a:cubicBezTo>
                      <a:cubicBezTo>
                        <a:pt x="20" y="95"/>
                        <a:pt x="20" y="95"/>
                        <a:pt x="20" y="95"/>
                      </a:cubicBezTo>
                      <a:cubicBezTo>
                        <a:pt x="20" y="95"/>
                        <a:pt x="20" y="95"/>
                        <a:pt x="20" y="95"/>
                      </a:cubicBezTo>
                      <a:cubicBezTo>
                        <a:pt x="20" y="95"/>
                        <a:pt x="20" y="95"/>
                        <a:pt x="20" y="95"/>
                      </a:cubicBezTo>
                      <a:cubicBezTo>
                        <a:pt x="20" y="95"/>
                        <a:pt x="20" y="95"/>
                        <a:pt x="20" y="95"/>
                      </a:cubicBezTo>
                      <a:cubicBezTo>
                        <a:pt x="21" y="94"/>
                        <a:pt x="20" y="93"/>
                        <a:pt x="20" y="93"/>
                      </a:cubicBezTo>
                      <a:cubicBezTo>
                        <a:pt x="21" y="93"/>
                        <a:pt x="20" y="92"/>
                        <a:pt x="21" y="92"/>
                      </a:cubicBezTo>
                      <a:cubicBezTo>
                        <a:pt x="21" y="92"/>
                        <a:pt x="21" y="92"/>
                        <a:pt x="21" y="92"/>
                      </a:cubicBezTo>
                      <a:cubicBezTo>
                        <a:pt x="21" y="92"/>
                        <a:pt x="22" y="91"/>
                        <a:pt x="22" y="90"/>
                      </a:cubicBezTo>
                      <a:cubicBezTo>
                        <a:pt x="22" y="91"/>
                        <a:pt x="21" y="93"/>
                        <a:pt x="21" y="94"/>
                      </a:cubicBezTo>
                      <a:cubicBezTo>
                        <a:pt x="21" y="94"/>
                        <a:pt x="21" y="94"/>
                        <a:pt x="21" y="94"/>
                      </a:cubicBezTo>
                      <a:close/>
                      <a:moveTo>
                        <a:pt x="21" y="90"/>
                      </a:moveTo>
                      <a:cubicBezTo>
                        <a:pt x="21" y="90"/>
                        <a:pt x="21" y="90"/>
                        <a:pt x="21" y="91"/>
                      </a:cubicBezTo>
                      <a:cubicBezTo>
                        <a:pt x="21" y="91"/>
                        <a:pt x="21" y="90"/>
                        <a:pt x="21" y="90"/>
                      </a:cubicBezTo>
                      <a:cubicBezTo>
                        <a:pt x="21" y="90"/>
                        <a:pt x="21" y="90"/>
                        <a:pt x="20" y="90"/>
                      </a:cubicBezTo>
                      <a:cubicBezTo>
                        <a:pt x="21" y="90"/>
                        <a:pt x="21" y="90"/>
                        <a:pt x="21" y="90"/>
                      </a:cubicBezTo>
                      <a:close/>
                      <a:moveTo>
                        <a:pt x="21" y="99"/>
                      </a:moveTo>
                      <a:cubicBezTo>
                        <a:pt x="21" y="98"/>
                        <a:pt x="22" y="97"/>
                        <a:pt x="22" y="96"/>
                      </a:cubicBezTo>
                      <a:cubicBezTo>
                        <a:pt x="22" y="97"/>
                        <a:pt x="21" y="98"/>
                        <a:pt x="21" y="99"/>
                      </a:cubicBezTo>
                      <a:close/>
                      <a:moveTo>
                        <a:pt x="18" y="101"/>
                      </a:moveTo>
                      <a:cubicBezTo>
                        <a:pt x="18" y="101"/>
                        <a:pt x="18" y="101"/>
                        <a:pt x="18" y="101"/>
                      </a:cubicBezTo>
                      <a:cubicBezTo>
                        <a:pt x="18" y="101"/>
                        <a:pt x="18" y="101"/>
                        <a:pt x="18" y="101"/>
                      </a:cubicBezTo>
                      <a:cubicBezTo>
                        <a:pt x="18" y="101"/>
                        <a:pt x="18" y="101"/>
                        <a:pt x="18" y="101"/>
                      </a:cubicBezTo>
                      <a:cubicBezTo>
                        <a:pt x="18" y="101"/>
                        <a:pt x="18" y="101"/>
                        <a:pt x="18" y="101"/>
                      </a:cubicBezTo>
                      <a:cubicBezTo>
                        <a:pt x="18" y="101"/>
                        <a:pt x="18" y="101"/>
                        <a:pt x="18" y="101"/>
                      </a:cubicBezTo>
                      <a:cubicBezTo>
                        <a:pt x="18" y="101"/>
                        <a:pt x="18" y="101"/>
                        <a:pt x="18" y="101"/>
                      </a:cubicBezTo>
                      <a:cubicBezTo>
                        <a:pt x="18" y="101"/>
                        <a:pt x="18" y="101"/>
                        <a:pt x="18" y="101"/>
                      </a:cubicBezTo>
                      <a:close/>
                      <a:moveTo>
                        <a:pt x="19" y="106"/>
                      </a:moveTo>
                      <a:cubicBezTo>
                        <a:pt x="20" y="107"/>
                        <a:pt x="19" y="107"/>
                        <a:pt x="19" y="107"/>
                      </a:cubicBezTo>
                      <a:cubicBezTo>
                        <a:pt x="19" y="107"/>
                        <a:pt x="19" y="107"/>
                        <a:pt x="19" y="107"/>
                      </a:cubicBezTo>
                      <a:cubicBezTo>
                        <a:pt x="19" y="107"/>
                        <a:pt x="19" y="106"/>
                        <a:pt x="19" y="106"/>
                      </a:cubicBezTo>
                      <a:cubicBezTo>
                        <a:pt x="19" y="106"/>
                        <a:pt x="19" y="106"/>
                        <a:pt x="19" y="106"/>
                      </a:cubicBezTo>
                      <a:cubicBezTo>
                        <a:pt x="19" y="106"/>
                        <a:pt x="19" y="106"/>
                        <a:pt x="19" y="106"/>
                      </a:cubicBezTo>
                      <a:cubicBezTo>
                        <a:pt x="19" y="106"/>
                        <a:pt x="19" y="106"/>
                        <a:pt x="19" y="106"/>
                      </a:cubicBezTo>
                      <a:cubicBezTo>
                        <a:pt x="19" y="106"/>
                        <a:pt x="19" y="106"/>
                        <a:pt x="20" y="106"/>
                      </a:cubicBezTo>
                      <a:cubicBezTo>
                        <a:pt x="19" y="106"/>
                        <a:pt x="19" y="106"/>
                        <a:pt x="20" y="106"/>
                      </a:cubicBezTo>
                      <a:cubicBezTo>
                        <a:pt x="20" y="106"/>
                        <a:pt x="19" y="106"/>
                        <a:pt x="19" y="106"/>
                      </a:cubicBezTo>
                      <a:close/>
                      <a:moveTo>
                        <a:pt x="17" y="114"/>
                      </a:moveTo>
                      <a:cubicBezTo>
                        <a:pt x="17" y="114"/>
                        <a:pt x="17" y="113"/>
                        <a:pt x="18" y="113"/>
                      </a:cubicBezTo>
                      <a:cubicBezTo>
                        <a:pt x="18" y="113"/>
                        <a:pt x="17" y="113"/>
                        <a:pt x="17" y="113"/>
                      </a:cubicBezTo>
                      <a:cubicBezTo>
                        <a:pt x="17" y="112"/>
                        <a:pt x="17" y="112"/>
                        <a:pt x="17" y="112"/>
                      </a:cubicBezTo>
                      <a:cubicBezTo>
                        <a:pt x="17" y="112"/>
                        <a:pt x="17" y="112"/>
                        <a:pt x="18" y="113"/>
                      </a:cubicBezTo>
                      <a:cubicBezTo>
                        <a:pt x="18" y="112"/>
                        <a:pt x="18" y="112"/>
                        <a:pt x="18" y="112"/>
                      </a:cubicBezTo>
                      <a:cubicBezTo>
                        <a:pt x="17" y="112"/>
                        <a:pt x="18" y="113"/>
                        <a:pt x="17" y="112"/>
                      </a:cubicBezTo>
                      <a:cubicBezTo>
                        <a:pt x="18" y="112"/>
                        <a:pt x="17" y="111"/>
                        <a:pt x="17" y="110"/>
                      </a:cubicBezTo>
                      <a:cubicBezTo>
                        <a:pt x="18" y="110"/>
                        <a:pt x="18" y="111"/>
                        <a:pt x="17" y="110"/>
                      </a:cubicBezTo>
                      <a:cubicBezTo>
                        <a:pt x="17" y="111"/>
                        <a:pt x="18" y="111"/>
                        <a:pt x="17" y="111"/>
                      </a:cubicBezTo>
                      <a:cubicBezTo>
                        <a:pt x="18" y="111"/>
                        <a:pt x="18" y="110"/>
                        <a:pt x="18" y="110"/>
                      </a:cubicBezTo>
                      <a:cubicBezTo>
                        <a:pt x="18" y="110"/>
                        <a:pt x="18" y="110"/>
                        <a:pt x="18" y="110"/>
                      </a:cubicBezTo>
                      <a:cubicBezTo>
                        <a:pt x="18" y="110"/>
                        <a:pt x="19" y="110"/>
                        <a:pt x="19" y="110"/>
                      </a:cubicBezTo>
                      <a:cubicBezTo>
                        <a:pt x="19" y="110"/>
                        <a:pt x="18" y="110"/>
                        <a:pt x="19" y="110"/>
                      </a:cubicBezTo>
                      <a:cubicBezTo>
                        <a:pt x="19" y="110"/>
                        <a:pt x="19" y="110"/>
                        <a:pt x="18" y="110"/>
                      </a:cubicBezTo>
                      <a:cubicBezTo>
                        <a:pt x="18" y="110"/>
                        <a:pt x="18" y="111"/>
                        <a:pt x="18" y="111"/>
                      </a:cubicBezTo>
                      <a:cubicBezTo>
                        <a:pt x="18" y="111"/>
                        <a:pt x="18" y="111"/>
                        <a:pt x="18" y="111"/>
                      </a:cubicBezTo>
                      <a:cubicBezTo>
                        <a:pt x="18" y="111"/>
                        <a:pt x="18" y="111"/>
                        <a:pt x="18" y="111"/>
                      </a:cubicBezTo>
                      <a:cubicBezTo>
                        <a:pt x="18" y="111"/>
                        <a:pt x="18" y="111"/>
                        <a:pt x="18" y="111"/>
                      </a:cubicBezTo>
                      <a:cubicBezTo>
                        <a:pt x="18" y="111"/>
                        <a:pt x="18" y="111"/>
                        <a:pt x="18" y="111"/>
                      </a:cubicBezTo>
                      <a:cubicBezTo>
                        <a:pt x="18" y="111"/>
                        <a:pt x="18" y="111"/>
                        <a:pt x="18" y="111"/>
                      </a:cubicBezTo>
                      <a:cubicBezTo>
                        <a:pt x="18" y="111"/>
                        <a:pt x="18" y="111"/>
                        <a:pt x="18" y="112"/>
                      </a:cubicBezTo>
                      <a:cubicBezTo>
                        <a:pt x="18" y="111"/>
                        <a:pt x="18" y="112"/>
                        <a:pt x="18" y="112"/>
                      </a:cubicBezTo>
                      <a:cubicBezTo>
                        <a:pt x="18" y="112"/>
                        <a:pt x="18" y="112"/>
                        <a:pt x="18" y="112"/>
                      </a:cubicBezTo>
                      <a:cubicBezTo>
                        <a:pt x="18" y="112"/>
                        <a:pt x="17" y="112"/>
                        <a:pt x="18" y="112"/>
                      </a:cubicBezTo>
                      <a:cubicBezTo>
                        <a:pt x="18" y="112"/>
                        <a:pt x="18" y="112"/>
                        <a:pt x="18" y="112"/>
                      </a:cubicBezTo>
                      <a:cubicBezTo>
                        <a:pt x="18" y="113"/>
                        <a:pt x="18" y="113"/>
                        <a:pt x="18" y="113"/>
                      </a:cubicBezTo>
                      <a:cubicBezTo>
                        <a:pt x="18" y="113"/>
                        <a:pt x="18" y="113"/>
                        <a:pt x="18" y="113"/>
                      </a:cubicBezTo>
                      <a:cubicBezTo>
                        <a:pt x="18" y="113"/>
                        <a:pt x="17" y="113"/>
                        <a:pt x="18" y="114"/>
                      </a:cubicBezTo>
                      <a:cubicBezTo>
                        <a:pt x="18" y="114"/>
                        <a:pt x="18" y="113"/>
                        <a:pt x="18" y="113"/>
                      </a:cubicBezTo>
                      <a:cubicBezTo>
                        <a:pt x="18" y="113"/>
                        <a:pt x="18" y="114"/>
                        <a:pt x="18" y="114"/>
                      </a:cubicBezTo>
                      <a:cubicBezTo>
                        <a:pt x="18" y="114"/>
                        <a:pt x="18" y="114"/>
                        <a:pt x="18" y="114"/>
                      </a:cubicBezTo>
                      <a:cubicBezTo>
                        <a:pt x="18" y="114"/>
                        <a:pt x="18" y="115"/>
                        <a:pt x="17" y="115"/>
                      </a:cubicBezTo>
                      <a:cubicBezTo>
                        <a:pt x="17" y="115"/>
                        <a:pt x="18" y="115"/>
                        <a:pt x="17" y="115"/>
                      </a:cubicBezTo>
                      <a:cubicBezTo>
                        <a:pt x="17" y="115"/>
                        <a:pt x="18" y="114"/>
                        <a:pt x="18" y="114"/>
                      </a:cubicBezTo>
                      <a:cubicBezTo>
                        <a:pt x="18" y="114"/>
                        <a:pt x="17" y="114"/>
                        <a:pt x="17" y="115"/>
                      </a:cubicBezTo>
                      <a:cubicBezTo>
                        <a:pt x="17" y="114"/>
                        <a:pt x="17" y="114"/>
                        <a:pt x="17" y="114"/>
                      </a:cubicBezTo>
                      <a:cubicBezTo>
                        <a:pt x="17" y="114"/>
                        <a:pt x="17" y="114"/>
                        <a:pt x="17" y="114"/>
                      </a:cubicBezTo>
                      <a:cubicBezTo>
                        <a:pt x="17" y="114"/>
                        <a:pt x="17" y="114"/>
                        <a:pt x="17" y="114"/>
                      </a:cubicBezTo>
                      <a:close/>
                      <a:moveTo>
                        <a:pt x="17" y="109"/>
                      </a:moveTo>
                      <a:cubicBezTo>
                        <a:pt x="17" y="110"/>
                        <a:pt x="17" y="110"/>
                        <a:pt x="17" y="110"/>
                      </a:cubicBezTo>
                      <a:cubicBezTo>
                        <a:pt x="16" y="110"/>
                        <a:pt x="17" y="109"/>
                        <a:pt x="17" y="109"/>
                      </a:cubicBezTo>
                      <a:close/>
                      <a:moveTo>
                        <a:pt x="17" y="110"/>
                      </a:moveTo>
                      <a:cubicBezTo>
                        <a:pt x="17" y="110"/>
                        <a:pt x="17" y="110"/>
                        <a:pt x="16" y="111"/>
                      </a:cubicBezTo>
                      <a:cubicBezTo>
                        <a:pt x="16" y="110"/>
                        <a:pt x="17" y="110"/>
                        <a:pt x="17" y="110"/>
                      </a:cubicBezTo>
                      <a:close/>
                      <a:moveTo>
                        <a:pt x="16" y="110"/>
                      </a:moveTo>
                      <a:cubicBezTo>
                        <a:pt x="16" y="110"/>
                        <a:pt x="16" y="111"/>
                        <a:pt x="16" y="111"/>
                      </a:cubicBezTo>
                      <a:cubicBezTo>
                        <a:pt x="16" y="111"/>
                        <a:pt x="15" y="110"/>
                        <a:pt x="16" y="110"/>
                      </a:cubicBezTo>
                      <a:close/>
                      <a:moveTo>
                        <a:pt x="17" y="117"/>
                      </a:moveTo>
                      <a:cubicBezTo>
                        <a:pt x="17" y="117"/>
                        <a:pt x="17" y="117"/>
                        <a:pt x="17" y="117"/>
                      </a:cubicBezTo>
                      <a:cubicBezTo>
                        <a:pt x="17" y="117"/>
                        <a:pt x="17" y="117"/>
                        <a:pt x="17" y="117"/>
                      </a:cubicBezTo>
                      <a:close/>
                      <a:moveTo>
                        <a:pt x="13" y="117"/>
                      </a:moveTo>
                      <a:cubicBezTo>
                        <a:pt x="13" y="117"/>
                        <a:pt x="13" y="117"/>
                        <a:pt x="12" y="117"/>
                      </a:cubicBezTo>
                      <a:cubicBezTo>
                        <a:pt x="13" y="117"/>
                        <a:pt x="13" y="117"/>
                        <a:pt x="13" y="116"/>
                      </a:cubicBezTo>
                      <a:cubicBezTo>
                        <a:pt x="13" y="116"/>
                        <a:pt x="13" y="116"/>
                        <a:pt x="13" y="116"/>
                      </a:cubicBezTo>
                      <a:cubicBezTo>
                        <a:pt x="13" y="116"/>
                        <a:pt x="13" y="117"/>
                        <a:pt x="13" y="117"/>
                      </a:cubicBezTo>
                      <a:close/>
                      <a:moveTo>
                        <a:pt x="13" y="117"/>
                      </a:moveTo>
                      <a:cubicBezTo>
                        <a:pt x="13" y="117"/>
                        <a:pt x="13" y="117"/>
                        <a:pt x="13" y="117"/>
                      </a:cubicBezTo>
                      <a:cubicBezTo>
                        <a:pt x="13" y="117"/>
                        <a:pt x="13" y="117"/>
                        <a:pt x="13" y="117"/>
                      </a:cubicBezTo>
                      <a:cubicBezTo>
                        <a:pt x="12" y="117"/>
                        <a:pt x="13" y="117"/>
                        <a:pt x="13" y="117"/>
                      </a:cubicBezTo>
                      <a:cubicBezTo>
                        <a:pt x="13" y="117"/>
                        <a:pt x="13" y="117"/>
                        <a:pt x="13" y="117"/>
                      </a:cubicBezTo>
                      <a:close/>
                      <a:moveTo>
                        <a:pt x="6" y="120"/>
                      </a:moveTo>
                      <a:cubicBezTo>
                        <a:pt x="6" y="120"/>
                        <a:pt x="6" y="120"/>
                        <a:pt x="6" y="120"/>
                      </a:cubicBezTo>
                      <a:cubicBezTo>
                        <a:pt x="6" y="120"/>
                        <a:pt x="6" y="120"/>
                        <a:pt x="6" y="120"/>
                      </a:cubicBezTo>
                      <a:cubicBezTo>
                        <a:pt x="6" y="120"/>
                        <a:pt x="6" y="120"/>
                        <a:pt x="6" y="120"/>
                      </a:cubicBezTo>
                      <a:close/>
                      <a:moveTo>
                        <a:pt x="10" y="124"/>
                      </a:moveTo>
                      <a:cubicBezTo>
                        <a:pt x="10" y="125"/>
                        <a:pt x="10" y="125"/>
                        <a:pt x="10" y="125"/>
                      </a:cubicBezTo>
                      <a:cubicBezTo>
                        <a:pt x="10" y="124"/>
                        <a:pt x="10" y="124"/>
                        <a:pt x="10" y="124"/>
                      </a:cubicBezTo>
                      <a:close/>
                      <a:moveTo>
                        <a:pt x="19" y="13"/>
                      </a:moveTo>
                      <a:cubicBezTo>
                        <a:pt x="19" y="13"/>
                        <a:pt x="19" y="13"/>
                        <a:pt x="20" y="13"/>
                      </a:cubicBezTo>
                      <a:cubicBezTo>
                        <a:pt x="19" y="13"/>
                        <a:pt x="20" y="13"/>
                        <a:pt x="19" y="13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lose/>
                      <a:moveTo>
                        <a:pt x="19" y="26"/>
                      </a:moveTo>
                      <a:cubicBezTo>
                        <a:pt x="19" y="26"/>
                        <a:pt x="19" y="26"/>
                        <a:pt x="20" y="26"/>
                      </a:cubicBezTo>
                      <a:cubicBezTo>
                        <a:pt x="20" y="26"/>
                        <a:pt x="19" y="26"/>
                        <a:pt x="19" y="26"/>
                      </a:cubicBezTo>
                      <a:cubicBezTo>
                        <a:pt x="19" y="26"/>
                        <a:pt x="19" y="26"/>
                        <a:pt x="19" y="26"/>
                      </a:cubicBezTo>
                      <a:close/>
                      <a:moveTo>
                        <a:pt x="22" y="27"/>
                      </a:moveTo>
                      <a:cubicBezTo>
                        <a:pt x="22" y="27"/>
                        <a:pt x="22" y="27"/>
                        <a:pt x="22" y="27"/>
                      </a:cubicBezTo>
                      <a:cubicBezTo>
                        <a:pt x="22" y="27"/>
                        <a:pt x="22" y="27"/>
                        <a:pt x="22" y="27"/>
                      </a:cubicBezTo>
                      <a:cubicBezTo>
                        <a:pt x="22" y="27"/>
                        <a:pt x="22" y="27"/>
                        <a:pt x="22" y="27"/>
                      </a:cubicBezTo>
                      <a:close/>
                      <a:moveTo>
                        <a:pt x="21" y="28"/>
                      </a:moveTo>
                      <a:cubicBezTo>
                        <a:pt x="21" y="28"/>
                        <a:pt x="21" y="28"/>
                        <a:pt x="21" y="29"/>
                      </a:cubicBezTo>
                      <a:cubicBezTo>
                        <a:pt x="21" y="28"/>
                        <a:pt x="21" y="29"/>
                        <a:pt x="21" y="28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lose/>
                      <a:moveTo>
                        <a:pt x="27" y="31"/>
                      </a:move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27" y="31"/>
                        <a:pt x="27" y="31"/>
                        <a:pt x="26" y="31"/>
                      </a:cubicBezTo>
                      <a:cubicBezTo>
                        <a:pt x="26" y="31"/>
                        <a:pt x="26" y="31"/>
                        <a:pt x="26" y="31"/>
                      </a:cubicBezTo>
                      <a:cubicBezTo>
                        <a:pt x="26" y="31"/>
                        <a:pt x="26" y="31"/>
                        <a:pt x="26" y="31"/>
                      </a:cubicBezTo>
                      <a:cubicBezTo>
                        <a:pt x="26" y="31"/>
                        <a:pt x="26" y="31"/>
                        <a:pt x="27" y="31"/>
                      </a:cubicBezTo>
                      <a:cubicBezTo>
                        <a:pt x="27" y="31"/>
                        <a:pt x="26" y="31"/>
                        <a:pt x="27" y="31"/>
                      </a:cubicBezTo>
                      <a:close/>
                      <a:moveTo>
                        <a:pt x="31" y="38"/>
                      </a:moveTo>
                      <a:cubicBezTo>
                        <a:pt x="31" y="38"/>
                        <a:pt x="30" y="38"/>
                        <a:pt x="31" y="38"/>
                      </a:cubicBezTo>
                      <a:cubicBezTo>
                        <a:pt x="31" y="38"/>
                        <a:pt x="30" y="38"/>
                        <a:pt x="30" y="38"/>
                      </a:cubicBezTo>
                      <a:cubicBezTo>
                        <a:pt x="30" y="38"/>
                        <a:pt x="30" y="37"/>
                        <a:pt x="31" y="37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31" y="37"/>
                        <a:pt x="31" y="37"/>
                        <a:pt x="31" y="38"/>
                      </a:cubicBezTo>
                      <a:close/>
                      <a:moveTo>
                        <a:pt x="19" y="35"/>
                      </a:moveTo>
                      <a:cubicBezTo>
                        <a:pt x="19" y="36"/>
                        <a:pt x="19" y="36"/>
                        <a:pt x="19" y="36"/>
                      </a:cubicBezTo>
                      <a:cubicBezTo>
                        <a:pt x="19" y="36"/>
                        <a:pt x="19" y="36"/>
                        <a:pt x="19" y="35"/>
                      </a:cubicBezTo>
                      <a:cubicBezTo>
                        <a:pt x="19" y="35"/>
                        <a:pt x="19" y="35"/>
                        <a:pt x="19" y="35"/>
                      </a:cubicBezTo>
                      <a:close/>
                      <a:moveTo>
                        <a:pt x="30" y="46"/>
                      </a:moveTo>
                      <a:cubicBezTo>
                        <a:pt x="29" y="46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30" y="45"/>
                      </a:cubicBezTo>
                      <a:cubicBezTo>
                        <a:pt x="30" y="45"/>
                        <a:pt x="29" y="45"/>
                        <a:pt x="30" y="46"/>
                      </a:cubicBezTo>
                      <a:close/>
                      <a:moveTo>
                        <a:pt x="30" y="49"/>
                      </a:moveTo>
                      <a:cubicBezTo>
                        <a:pt x="30" y="49"/>
                        <a:pt x="30" y="49"/>
                        <a:pt x="30" y="49"/>
                      </a:cubicBezTo>
                      <a:cubicBezTo>
                        <a:pt x="30" y="49"/>
                        <a:pt x="30" y="50"/>
                        <a:pt x="30" y="50"/>
                      </a:cubicBezTo>
                      <a:cubicBezTo>
                        <a:pt x="30" y="50"/>
                        <a:pt x="30" y="50"/>
                        <a:pt x="30" y="50"/>
                      </a:cubicBezTo>
                      <a:cubicBezTo>
                        <a:pt x="29" y="50"/>
                        <a:pt x="30" y="49"/>
                        <a:pt x="30" y="49"/>
                      </a:cubicBezTo>
                      <a:close/>
                      <a:moveTo>
                        <a:pt x="19" y="47"/>
                      </a:moveTo>
                      <a:cubicBezTo>
                        <a:pt x="20" y="47"/>
                        <a:pt x="20" y="47"/>
                        <a:pt x="20" y="47"/>
                      </a:cubicBezTo>
                      <a:cubicBezTo>
                        <a:pt x="20" y="48"/>
                        <a:pt x="20" y="48"/>
                        <a:pt x="20" y="48"/>
                      </a:cubicBezTo>
                      <a:cubicBezTo>
                        <a:pt x="20" y="48"/>
                        <a:pt x="20" y="48"/>
                        <a:pt x="20" y="48"/>
                      </a:cubicBezTo>
                      <a:cubicBezTo>
                        <a:pt x="20" y="48"/>
                        <a:pt x="20" y="48"/>
                        <a:pt x="19" y="48"/>
                      </a:cubicBezTo>
                      <a:lnTo>
                        <a:pt x="19" y="47"/>
                      </a:lnTo>
                      <a:close/>
                      <a:moveTo>
                        <a:pt x="21" y="52"/>
                      </a:moveTo>
                      <a:cubicBezTo>
                        <a:pt x="21" y="52"/>
                        <a:pt x="21" y="52"/>
                        <a:pt x="21" y="51"/>
                      </a:cubicBezTo>
                      <a:cubicBezTo>
                        <a:pt x="21" y="51"/>
                        <a:pt x="21" y="51"/>
                        <a:pt x="21" y="51"/>
                      </a:cubicBezTo>
                      <a:cubicBezTo>
                        <a:pt x="22" y="52"/>
                        <a:pt x="22" y="52"/>
                        <a:pt x="21" y="52"/>
                      </a:cubicBezTo>
                      <a:close/>
                      <a:moveTo>
                        <a:pt x="12" y="53"/>
                      </a:moveTo>
                      <a:cubicBezTo>
                        <a:pt x="12" y="53"/>
                        <a:pt x="12" y="52"/>
                        <a:pt x="12" y="52"/>
                      </a:cubicBezTo>
                      <a:cubicBezTo>
                        <a:pt x="12" y="52"/>
                        <a:pt x="12" y="52"/>
                        <a:pt x="13" y="52"/>
                      </a:cubicBezTo>
                      <a:cubicBezTo>
                        <a:pt x="13" y="52"/>
                        <a:pt x="12" y="52"/>
                        <a:pt x="13" y="52"/>
                      </a:cubicBezTo>
                      <a:cubicBezTo>
                        <a:pt x="13" y="52"/>
                        <a:pt x="13" y="52"/>
                        <a:pt x="12" y="53"/>
                      </a:cubicBezTo>
                      <a:close/>
                      <a:moveTo>
                        <a:pt x="20" y="57"/>
                      </a:moveTo>
                      <a:cubicBezTo>
                        <a:pt x="20" y="56"/>
                        <a:pt x="20" y="56"/>
                        <a:pt x="20" y="55"/>
                      </a:cubicBezTo>
                      <a:cubicBezTo>
                        <a:pt x="20" y="55"/>
                        <a:pt x="20" y="55"/>
                        <a:pt x="20" y="55"/>
                      </a:cubicBezTo>
                      <a:cubicBezTo>
                        <a:pt x="20" y="55"/>
                        <a:pt x="20" y="55"/>
                        <a:pt x="20" y="55"/>
                      </a:cubicBezTo>
                      <a:cubicBezTo>
                        <a:pt x="19" y="55"/>
                        <a:pt x="19" y="55"/>
                        <a:pt x="19" y="55"/>
                      </a:cubicBezTo>
                      <a:cubicBezTo>
                        <a:pt x="19" y="55"/>
                        <a:pt x="20" y="55"/>
                        <a:pt x="20" y="55"/>
                      </a:cubicBezTo>
                      <a:cubicBezTo>
                        <a:pt x="20" y="55"/>
                        <a:pt x="20" y="55"/>
                        <a:pt x="20" y="55"/>
                      </a:cubicBezTo>
                      <a:cubicBezTo>
                        <a:pt x="20" y="55"/>
                        <a:pt x="20" y="55"/>
                        <a:pt x="20" y="55"/>
                      </a:cubicBezTo>
                      <a:cubicBezTo>
                        <a:pt x="20" y="55"/>
                        <a:pt x="20" y="55"/>
                        <a:pt x="19" y="55"/>
                      </a:cubicBezTo>
                      <a:cubicBezTo>
                        <a:pt x="19" y="55"/>
                        <a:pt x="20" y="54"/>
                        <a:pt x="20" y="54"/>
                      </a:cubicBezTo>
                      <a:cubicBezTo>
                        <a:pt x="20" y="54"/>
                        <a:pt x="20" y="54"/>
                        <a:pt x="20" y="54"/>
                      </a:cubicBezTo>
                      <a:cubicBezTo>
                        <a:pt x="20" y="55"/>
                        <a:pt x="20" y="55"/>
                        <a:pt x="20" y="55"/>
                      </a:cubicBezTo>
                      <a:cubicBezTo>
                        <a:pt x="20" y="55"/>
                        <a:pt x="20" y="55"/>
                        <a:pt x="20" y="55"/>
                      </a:cubicBezTo>
                      <a:cubicBezTo>
                        <a:pt x="21" y="55"/>
                        <a:pt x="20" y="55"/>
                        <a:pt x="20" y="55"/>
                      </a:cubicBezTo>
                      <a:cubicBezTo>
                        <a:pt x="21" y="55"/>
                        <a:pt x="21" y="55"/>
                        <a:pt x="21" y="55"/>
                      </a:cubicBezTo>
                      <a:cubicBezTo>
                        <a:pt x="21" y="55"/>
                        <a:pt x="21" y="56"/>
                        <a:pt x="21" y="56"/>
                      </a:cubicBezTo>
                      <a:cubicBezTo>
                        <a:pt x="21" y="56"/>
                        <a:pt x="21" y="56"/>
                        <a:pt x="21" y="56"/>
                      </a:cubicBezTo>
                      <a:cubicBezTo>
                        <a:pt x="21" y="56"/>
                        <a:pt x="21" y="56"/>
                        <a:pt x="21" y="56"/>
                      </a:cubicBezTo>
                      <a:cubicBezTo>
                        <a:pt x="21" y="56"/>
                        <a:pt x="21" y="56"/>
                        <a:pt x="20" y="57"/>
                      </a:cubicBezTo>
                      <a:close/>
                      <a:moveTo>
                        <a:pt x="20" y="57"/>
                      </a:moveTo>
                      <a:cubicBezTo>
                        <a:pt x="20" y="57"/>
                        <a:pt x="19" y="57"/>
                        <a:pt x="19" y="57"/>
                      </a:cubicBezTo>
                      <a:cubicBezTo>
                        <a:pt x="19" y="57"/>
                        <a:pt x="19" y="57"/>
                        <a:pt x="19" y="57"/>
                      </a:cubicBezTo>
                      <a:cubicBezTo>
                        <a:pt x="19" y="57"/>
                        <a:pt x="19" y="57"/>
                        <a:pt x="19" y="57"/>
                      </a:cubicBezTo>
                      <a:cubicBezTo>
                        <a:pt x="19" y="57"/>
                        <a:pt x="19" y="57"/>
                        <a:pt x="19" y="57"/>
                      </a:cubicBezTo>
                      <a:cubicBezTo>
                        <a:pt x="19" y="57"/>
                        <a:pt x="19" y="57"/>
                        <a:pt x="19" y="56"/>
                      </a:cubicBezTo>
                      <a:cubicBezTo>
                        <a:pt x="20" y="56"/>
                        <a:pt x="19" y="57"/>
                        <a:pt x="20" y="57"/>
                      </a:cubicBezTo>
                      <a:cubicBezTo>
                        <a:pt x="20" y="57"/>
                        <a:pt x="19" y="57"/>
                        <a:pt x="20" y="57"/>
                      </a:cubicBezTo>
                      <a:close/>
                      <a:moveTo>
                        <a:pt x="17" y="59"/>
                      </a:moveTo>
                      <a:cubicBezTo>
                        <a:pt x="17" y="59"/>
                        <a:pt x="17" y="59"/>
                        <a:pt x="17" y="59"/>
                      </a:cubicBezTo>
                      <a:cubicBezTo>
                        <a:pt x="17" y="58"/>
                        <a:pt x="17" y="59"/>
                        <a:pt x="17" y="59"/>
                      </a:cubicBezTo>
                      <a:cubicBezTo>
                        <a:pt x="17" y="59"/>
                        <a:pt x="17" y="58"/>
                        <a:pt x="17" y="58"/>
                      </a:cubicBezTo>
                      <a:cubicBezTo>
                        <a:pt x="17" y="58"/>
                        <a:pt x="17" y="58"/>
                        <a:pt x="17" y="58"/>
                      </a:cubicBezTo>
                      <a:cubicBezTo>
                        <a:pt x="17" y="58"/>
                        <a:pt x="17" y="58"/>
                        <a:pt x="17" y="58"/>
                      </a:cubicBezTo>
                      <a:cubicBezTo>
                        <a:pt x="17" y="58"/>
                        <a:pt x="17" y="58"/>
                        <a:pt x="17" y="58"/>
                      </a:cubicBezTo>
                      <a:cubicBezTo>
                        <a:pt x="17" y="58"/>
                        <a:pt x="17" y="58"/>
                        <a:pt x="17" y="58"/>
                      </a:cubicBezTo>
                      <a:cubicBezTo>
                        <a:pt x="17" y="58"/>
                        <a:pt x="17" y="58"/>
                        <a:pt x="17" y="58"/>
                      </a:cubicBezTo>
                      <a:cubicBezTo>
                        <a:pt x="18" y="58"/>
                        <a:pt x="18" y="58"/>
                        <a:pt x="18" y="58"/>
                      </a:cubicBezTo>
                      <a:cubicBezTo>
                        <a:pt x="17" y="58"/>
                        <a:pt x="18" y="59"/>
                        <a:pt x="17" y="59"/>
                      </a:cubicBezTo>
                      <a:cubicBezTo>
                        <a:pt x="17" y="59"/>
                        <a:pt x="17" y="59"/>
                        <a:pt x="17" y="59"/>
                      </a:cubicBezTo>
                      <a:close/>
                      <a:moveTo>
                        <a:pt x="11" y="59"/>
                      </a:moveTo>
                      <a:cubicBezTo>
                        <a:pt x="10" y="58"/>
                        <a:pt x="11" y="58"/>
                        <a:pt x="11" y="58"/>
                      </a:cubicBezTo>
                      <a:cubicBezTo>
                        <a:pt x="11" y="58"/>
                        <a:pt x="11" y="58"/>
                        <a:pt x="12" y="58"/>
                      </a:cubicBezTo>
                      <a:cubicBezTo>
                        <a:pt x="11" y="58"/>
                        <a:pt x="12" y="58"/>
                        <a:pt x="12" y="58"/>
                      </a:cubicBezTo>
                      <a:cubicBezTo>
                        <a:pt x="11" y="58"/>
                        <a:pt x="11" y="58"/>
                        <a:pt x="11" y="58"/>
                      </a:cubicBezTo>
                      <a:cubicBezTo>
                        <a:pt x="11" y="58"/>
                        <a:pt x="11" y="59"/>
                        <a:pt x="11" y="59"/>
                      </a:cubicBezTo>
                      <a:cubicBezTo>
                        <a:pt x="11" y="59"/>
                        <a:pt x="11" y="59"/>
                        <a:pt x="11" y="59"/>
                      </a:cubicBezTo>
                      <a:close/>
                      <a:moveTo>
                        <a:pt x="20" y="61"/>
                      </a:moveTo>
                      <a:cubicBezTo>
                        <a:pt x="20" y="61"/>
                        <a:pt x="20" y="61"/>
                        <a:pt x="20" y="61"/>
                      </a:cubicBezTo>
                      <a:cubicBezTo>
                        <a:pt x="20" y="61"/>
                        <a:pt x="20" y="61"/>
                        <a:pt x="20" y="61"/>
                      </a:cubicBezTo>
                      <a:cubicBezTo>
                        <a:pt x="19" y="61"/>
                        <a:pt x="20" y="61"/>
                        <a:pt x="20" y="61"/>
                      </a:cubicBezTo>
                      <a:cubicBezTo>
                        <a:pt x="20" y="61"/>
                        <a:pt x="20" y="61"/>
                        <a:pt x="20" y="61"/>
                      </a:cubicBezTo>
                      <a:close/>
                      <a:moveTo>
                        <a:pt x="19" y="76"/>
                      </a:moveTo>
                      <a:cubicBezTo>
                        <a:pt x="19" y="76"/>
                        <a:pt x="19" y="76"/>
                        <a:pt x="19" y="76"/>
                      </a:cubicBezTo>
                      <a:cubicBezTo>
                        <a:pt x="19" y="76"/>
                        <a:pt x="19" y="76"/>
                        <a:pt x="19" y="76"/>
                      </a:cubicBezTo>
                      <a:cubicBezTo>
                        <a:pt x="20" y="76"/>
                        <a:pt x="19" y="76"/>
                        <a:pt x="19" y="76"/>
                      </a:cubicBezTo>
                      <a:cubicBezTo>
                        <a:pt x="19" y="76"/>
                        <a:pt x="20" y="76"/>
                        <a:pt x="20" y="76"/>
                      </a:cubicBezTo>
                      <a:cubicBezTo>
                        <a:pt x="20" y="76"/>
                        <a:pt x="20" y="76"/>
                        <a:pt x="20" y="76"/>
                      </a:cubicBezTo>
                      <a:cubicBezTo>
                        <a:pt x="20" y="76"/>
                        <a:pt x="20" y="76"/>
                        <a:pt x="20" y="76"/>
                      </a:cubicBezTo>
                      <a:cubicBezTo>
                        <a:pt x="20" y="76"/>
                        <a:pt x="19" y="76"/>
                        <a:pt x="20" y="76"/>
                      </a:cubicBezTo>
                      <a:cubicBezTo>
                        <a:pt x="19" y="76"/>
                        <a:pt x="19" y="76"/>
                        <a:pt x="19" y="76"/>
                      </a:cubicBezTo>
                      <a:cubicBezTo>
                        <a:pt x="19" y="76"/>
                        <a:pt x="20" y="76"/>
                        <a:pt x="20" y="76"/>
                      </a:cubicBezTo>
                      <a:cubicBezTo>
                        <a:pt x="20" y="76"/>
                        <a:pt x="20" y="77"/>
                        <a:pt x="20" y="77"/>
                      </a:cubicBezTo>
                      <a:cubicBezTo>
                        <a:pt x="20" y="77"/>
                        <a:pt x="20" y="76"/>
                        <a:pt x="19" y="77"/>
                      </a:cubicBezTo>
                      <a:cubicBezTo>
                        <a:pt x="19" y="76"/>
                        <a:pt x="19" y="76"/>
                        <a:pt x="19" y="76"/>
                      </a:cubicBezTo>
                      <a:close/>
                      <a:moveTo>
                        <a:pt x="21" y="82"/>
                      </a:moveTo>
                      <a:cubicBezTo>
                        <a:pt x="21" y="82"/>
                        <a:pt x="21" y="82"/>
                        <a:pt x="21" y="82"/>
                      </a:cubicBezTo>
                      <a:cubicBezTo>
                        <a:pt x="21" y="82"/>
                        <a:pt x="21" y="82"/>
                        <a:pt x="22" y="82"/>
                      </a:cubicBezTo>
                      <a:cubicBezTo>
                        <a:pt x="22" y="82"/>
                        <a:pt x="22" y="82"/>
                        <a:pt x="22" y="82"/>
                      </a:cubicBezTo>
                      <a:cubicBezTo>
                        <a:pt x="22" y="82"/>
                        <a:pt x="22" y="82"/>
                        <a:pt x="22" y="82"/>
                      </a:cubicBezTo>
                      <a:cubicBezTo>
                        <a:pt x="22" y="82"/>
                        <a:pt x="22" y="82"/>
                        <a:pt x="22" y="82"/>
                      </a:cubicBezTo>
                      <a:cubicBezTo>
                        <a:pt x="22" y="82"/>
                        <a:pt x="22" y="82"/>
                        <a:pt x="22" y="82"/>
                      </a:cubicBezTo>
                      <a:cubicBezTo>
                        <a:pt x="22" y="82"/>
                        <a:pt x="21" y="82"/>
                        <a:pt x="22" y="82"/>
                      </a:cubicBezTo>
                      <a:cubicBezTo>
                        <a:pt x="21" y="82"/>
                        <a:pt x="22" y="82"/>
                        <a:pt x="22" y="82"/>
                      </a:cubicBezTo>
                      <a:cubicBezTo>
                        <a:pt x="22" y="82"/>
                        <a:pt x="21" y="82"/>
                        <a:pt x="21" y="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3" name="Freeform 84">
                  <a:extLst>
                    <a:ext uri="{FF2B5EF4-FFF2-40B4-BE49-F238E27FC236}">
                      <a16:creationId xmlns:a16="http://schemas.microsoft.com/office/drawing/2014/main" xmlns="" id="{A794D051-8352-4416-83C6-2E299DC4099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347633" y="5883414"/>
                  <a:ext cx="293688" cy="227013"/>
                </a:xfrm>
                <a:custGeom>
                  <a:avLst/>
                  <a:gdLst>
                    <a:gd name="T0" fmla="*/ 18 w 92"/>
                    <a:gd name="T1" fmla="*/ 30 h 71"/>
                    <a:gd name="T2" fmla="*/ 25 w 92"/>
                    <a:gd name="T3" fmla="*/ 28 h 71"/>
                    <a:gd name="T4" fmla="*/ 25 w 92"/>
                    <a:gd name="T5" fmla="*/ 32 h 71"/>
                    <a:gd name="T6" fmla="*/ 25 w 92"/>
                    <a:gd name="T7" fmla="*/ 35 h 71"/>
                    <a:gd name="T8" fmla="*/ 28 w 92"/>
                    <a:gd name="T9" fmla="*/ 38 h 71"/>
                    <a:gd name="T10" fmla="*/ 42 w 92"/>
                    <a:gd name="T11" fmla="*/ 26 h 71"/>
                    <a:gd name="T12" fmla="*/ 44 w 92"/>
                    <a:gd name="T13" fmla="*/ 31 h 71"/>
                    <a:gd name="T14" fmla="*/ 36 w 92"/>
                    <a:gd name="T15" fmla="*/ 44 h 71"/>
                    <a:gd name="T16" fmla="*/ 44 w 92"/>
                    <a:gd name="T17" fmla="*/ 38 h 71"/>
                    <a:gd name="T18" fmla="*/ 41 w 92"/>
                    <a:gd name="T19" fmla="*/ 47 h 71"/>
                    <a:gd name="T20" fmla="*/ 45 w 92"/>
                    <a:gd name="T21" fmla="*/ 50 h 71"/>
                    <a:gd name="T22" fmla="*/ 50 w 92"/>
                    <a:gd name="T23" fmla="*/ 50 h 71"/>
                    <a:gd name="T24" fmla="*/ 61 w 92"/>
                    <a:gd name="T25" fmla="*/ 42 h 71"/>
                    <a:gd name="T26" fmla="*/ 57 w 92"/>
                    <a:gd name="T27" fmla="*/ 51 h 71"/>
                    <a:gd name="T28" fmla="*/ 68 w 92"/>
                    <a:gd name="T29" fmla="*/ 46 h 71"/>
                    <a:gd name="T30" fmla="*/ 84 w 92"/>
                    <a:gd name="T31" fmla="*/ 54 h 71"/>
                    <a:gd name="T32" fmla="*/ 91 w 92"/>
                    <a:gd name="T33" fmla="*/ 55 h 71"/>
                    <a:gd name="T34" fmla="*/ 33 w 92"/>
                    <a:gd name="T35" fmla="*/ 18 h 71"/>
                    <a:gd name="T36" fmla="*/ 34 w 92"/>
                    <a:gd name="T37" fmla="*/ 23 h 71"/>
                    <a:gd name="T38" fmla="*/ 30 w 92"/>
                    <a:gd name="T39" fmla="*/ 22 h 71"/>
                    <a:gd name="T40" fmla="*/ 30 w 92"/>
                    <a:gd name="T41" fmla="*/ 26 h 71"/>
                    <a:gd name="T42" fmla="*/ 21 w 92"/>
                    <a:gd name="T43" fmla="*/ 23 h 71"/>
                    <a:gd name="T44" fmla="*/ 16 w 92"/>
                    <a:gd name="T45" fmla="*/ 28 h 71"/>
                    <a:gd name="T46" fmla="*/ 5 w 92"/>
                    <a:gd name="T47" fmla="*/ 28 h 71"/>
                    <a:gd name="T48" fmla="*/ 10 w 92"/>
                    <a:gd name="T49" fmla="*/ 27 h 71"/>
                    <a:gd name="T50" fmla="*/ 21 w 92"/>
                    <a:gd name="T51" fmla="*/ 27 h 71"/>
                    <a:gd name="T52" fmla="*/ 31 w 92"/>
                    <a:gd name="T53" fmla="*/ 25 h 71"/>
                    <a:gd name="T54" fmla="*/ 28 w 92"/>
                    <a:gd name="T55" fmla="*/ 17 h 71"/>
                    <a:gd name="T56" fmla="*/ 30 w 92"/>
                    <a:gd name="T57" fmla="*/ 15 h 71"/>
                    <a:gd name="T58" fmla="*/ 20 w 92"/>
                    <a:gd name="T59" fmla="*/ 31 h 71"/>
                    <a:gd name="T60" fmla="*/ 25 w 92"/>
                    <a:gd name="T61" fmla="*/ 30 h 71"/>
                    <a:gd name="T62" fmla="*/ 40 w 92"/>
                    <a:gd name="T63" fmla="*/ 25 h 71"/>
                    <a:gd name="T64" fmla="*/ 43 w 92"/>
                    <a:gd name="T65" fmla="*/ 28 h 71"/>
                    <a:gd name="T66" fmla="*/ 42 w 92"/>
                    <a:gd name="T67" fmla="*/ 31 h 71"/>
                    <a:gd name="T68" fmla="*/ 37 w 92"/>
                    <a:gd name="T69" fmla="*/ 31 h 71"/>
                    <a:gd name="T70" fmla="*/ 40 w 92"/>
                    <a:gd name="T71" fmla="*/ 30 h 71"/>
                    <a:gd name="T72" fmla="*/ 32 w 92"/>
                    <a:gd name="T73" fmla="*/ 42 h 71"/>
                    <a:gd name="T74" fmla="*/ 55 w 92"/>
                    <a:gd name="T75" fmla="*/ 48 h 71"/>
                    <a:gd name="T76" fmla="*/ 51 w 92"/>
                    <a:gd name="T77" fmla="*/ 45 h 71"/>
                    <a:gd name="T78" fmla="*/ 49 w 92"/>
                    <a:gd name="T79" fmla="*/ 47 h 71"/>
                    <a:gd name="T80" fmla="*/ 47 w 92"/>
                    <a:gd name="T81" fmla="*/ 43 h 71"/>
                    <a:gd name="T82" fmla="*/ 45 w 92"/>
                    <a:gd name="T83" fmla="*/ 35 h 71"/>
                    <a:gd name="T84" fmla="*/ 48 w 92"/>
                    <a:gd name="T85" fmla="*/ 28 h 71"/>
                    <a:gd name="T86" fmla="*/ 52 w 92"/>
                    <a:gd name="T87" fmla="*/ 36 h 71"/>
                    <a:gd name="T88" fmla="*/ 60 w 92"/>
                    <a:gd name="T89" fmla="*/ 40 h 71"/>
                    <a:gd name="T90" fmla="*/ 54 w 92"/>
                    <a:gd name="T91" fmla="*/ 45 h 71"/>
                    <a:gd name="T92" fmla="*/ 46 w 92"/>
                    <a:gd name="T93" fmla="*/ 33 h 71"/>
                    <a:gd name="T94" fmla="*/ 48 w 92"/>
                    <a:gd name="T95" fmla="*/ 42 h 71"/>
                    <a:gd name="T96" fmla="*/ 51 w 92"/>
                    <a:gd name="T97" fmla="*/ 41 h 71"/>
                    <a:gd name="T98" fmla="*/ 59 w 92"/>
                    <a:gd name="T99" fmla="*/ 41 h 71"/>
                    <a:gd name="T100" fmla="*/ 51 w 92"/>
                    <a:gd name="T101" fmla="*/ 40 h 71"/>
                    <a:gd name="T102" fmla="*/ 46 w 92"/>
                    <a:gd name="T103" fmla="*/ 35 h 71"/>
                    <a:gd name="T104" fmla="*/ 54 w 92"/>
                    <a:gd name="T105" fmla="*/ 45 h 71"/>
                    <a:gd name="T106" fmla="*/ 42 w 92"/>
                    <a:gd name="T107" fmla="*/ 35 h 71"/>
                    <a:gd name="T108" fmla="*/ 39 w 92"/>
                    <a:gd name="T109" fmla="*/ 40 h 71"/>
                    <a:gd name="T110" fmla="*/ 36 w 92"/>
                    <a:gd name="T111" fmla="*/ 46 h 71"/>
                    <a:gd name="T112" fmla="*/ 49 w 92"/>
                    <a:gd name="T113" fmla="*/ 35 h 71"/>
                    <a:gd name="T114" fmla="*/ 41 w 92"/>
                    <a:gd name="T115" fmla="*/ 50 h 71"/>
                    <a:gd name="T116" fmla="*/ 59 w 92"/>
                    <a:gd name="T117" fmla="*/ 42 h 71"/>
                    <a:gd name="T118" fmla="*/ 60 w 92"/>
                    <a:gd name="T119" fmla="*/ 43 h 71"/>
                    <a:gd name="T120" fmla="*/ 68 w 92"/>
                    <a:gd name="T121" fmla="*/ 46 h 71"/>
                    <a:gd name="T122" fmla="*/ 85 w 92"/>
                    <a:gd name="T123" fmla="*/ 53 h 71"/>
                    <a:gd name="T124" fmla="*/ 33 w 92"/>
                    <a:gd name="T125" fmla="*/ 45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92" h="71">
                      <a:moveTo>
                        <a:pt x="17" y="2"/>
                      </a:moveTo>
                      <a:cubicBezTo>
                        <a:pt x="17" y="1"/>
                        <a:pt x="17" y="2"/>
                        <a:pt x="17" y="1"/>
                      </a:cubicBezTo>
                      <a:cubicBezTo>
                        <a:pt x="17" y="2"/>
                        <a:pt x="18" y="1"/>
                        <a:pt x="18" y="1"/>
                      </a:cubicBezTo>
                      <a:cubicBezTo>
                        <a:pt x="17" y="2"/>
                        <a:pt x="17" y="2"/>
                        <a:pt x="17" y="2"/>
                      </a:cubicBezTo>
                      <a:close/>
                      <a:moveTo>
                        <a:pt x="1" y="23"/>
                      </a:moveTo>
                      <a:cubicBezTo>
                        <a:pt x="1" y="23"/>
                        <a:pt x="2" y="22"/>
                        <a:pt x="1" y="22"/>
                      </a:cubicBezTo>
                      <a:cubicBezTo>
                        <a:pt x="2" y="22"/>
                        <a:pt x="2" y="22"/>
                        <a:pt x="2" y="21"/>
                      </a:cubicBezTo>
                      <a:cubicBezTo>
                        <a:pt x="2" y="22"/>
                        <a:pt x="2" y="22"/>
                        <a:pt x="1" y="23"/>
                      </a:cubicBezTo>
                      <a:close/>
                      <a:moveTo>
                        <a:pt x="3" y="23"/>
                      </a:move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3" y="24"/>
                        <a:pt x="3" y="24"/>
                        <a:pt x="2" y="24"/>
                      </a:cubicBezTo>
                      <a:cubicBezTo>
                        <a:pt x="2" y="24"/>
                        <a:pt x="3" y="24"/>
                        <a:pt x="3" y="23"/>
                      </a:cubicBezTo>
                      <a:close/>
                      <a:moveTo>
                        <a:pt x="3" y="25"/>
                      </a:moveTo>
                      <a:cubicBezTo>
                        <a:pt x="3" y="25"/>
                        <a:pt x="3" y="25"/>
                        <a:pt x="3" y="24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3" y="24"/>
                        <a:pt x="3" y="25"/>
                        <a:pt x="3" y="25"/>
                      </a:cubicBezTo>
                      <a:close/>
                      <a:moveTo>
                        <a:pt x="4" y="26"/>
                      </a:move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7"/>
                      </a:cubicBezTo>
                      <a:cubicBezTo>
                        <a:pt x="4" y="27"/>
                        <a:pt x="4" y="27"/>
                        <a:pt x="4" y="26"/>
                      </a:cubicBezTo>
                      <a:close/>
                      <a:moveTo>
                        <a:pt x="5" y="29"/>
                      </a:move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6" y="29"/>
                        <a:pt x="5" y="29"/>
                        <a:pt x="5" y="29"/>
                      </a:cubicBezTo>
                      <a:cubicBezTo>
                        <a:pt x="6" y="29"/>
                        <a:pt x="5" y="29"/>
                        <a:pt x="5" y="29"/>
                      </a:cubicBezTo>
                      <a:close/>
                      <a:moveTo>
                        <a:pt x="5" y="30"/>
                      </a:move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29"/>
                        <a:pt x="6" y="29"/>
                        <a:pt x="5" y="30"/>
                      </a:cubicBezTo>
                      <a:close/>
                      <a:moveTo>
                        <a:pt x="8" y="29"/>
                      </a:moveTo>
                      <a:cubicBezTo>
                        <a:pt x="8" y="29"/>
                        <a:pt x="8" y="28"/>
                        <a:pt x="7" y="28"/>
                      </a:cubicBezTo>
                      <a:cubicBezTo>
                        <a:pt x="8" y="28"/>
                        <a:pt x="8" y="29"/>
                        <a:pt x="8" y="29"/>
                      </a:cubicBezTo>
                      <a:close/>
                      <a:moveTo>
                        <a:pt x="12" y="28"/>
                      </a:moveTo>
                      <a:cubicBezTo>
                        <a:pt x="12" y="28"/>
                        <a:pt x="12" y="28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2" y="28"/>
                        <a:pt x="12" y="28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lose/>
                      <a:moveTo>
                        <a:pt x="11" y="29"/>
                      </a:move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0" y="30"/>
                        <a:pt x="10" y="30"/>
                        <a:pt x="11" y="29"/>
                      </a:cubicBezTo>
                      <a:close/>
                      <a:moveTo>
                        <a:pt x="12" y="30"/>
                      </a:move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1" y="30"/>
                        <a:pt x="12" y="30"/>
                        <a:pt x="11" y="30"/>
                      </a:cubicBezTo>
                      <a:cubicBezTo>
                        <a:pt x="11" y="30"/>
                        <a:pt x="11" y="30"/>
                        <a:pt x="12" y="30"/>
                      </a:cubicBezTo>
                      <a:close/>
                      <a:moveTo>
                        <a:pt x="13" y="30"/>
                      </a:moveTo>
                      <a:cubicBezTo>
                        <a:pt x="13" y="31"/>
                        <a:pt x="12" y="31"/>
                        <a:pt x="12" y="31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0"/>
                        <a:pt x="12" y="31"/>
                        <a:pt x="13" y="30"/>
                      </a:cubicBezTo>
                      <a:close/>
                      <a:moveTo>
                        <a:pt x="11" y="32"/>
                      </a:moveTo>
                      <a:cubicBezTo>
                        <a:pt x="11" y="32"/>
                        <a:pt x="11" y="32"/>
                        <a:pt x="11" y="32"/>
                      </a:cubicBezTo>
                      <a:cubicBezTo>
                        <a:pt x="11" y="32"/>
                        <a:pt x="11" y="32"/>
                        <a:pt x="11" y="32"/>
                      </a:cubicBezTo>
                      <a:close/>
                      <a:moveTo>
                        <a:pt x="11" y="33"/>
                      </a:move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1" y="32"/>
                        <a:pt x="11" y="33"/>
                        <a:pt x="11" y="33"/>
                      </a:cubicBezTo>
                      <a:close/>
                      <a:moveTo>
                        <a:pt x="22" y="24"/>
                      </a:moveTo>
                      <a:cubicBezTo>
                        <a:pt x="22" y="24"/>
                        <a:pt x="21" y="24"/>
                        <a:pt x="21" y="24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lose/>
                      <a:moveTo>
                        <a:pt x="16" y="30"/>
                      </a:moveTo>
                      <a:cubicBezTo>
                        <a:pt x="16" y="29"/>
                        <a:pt x="16" y="30"/>
                        <a:pt x="16" y="29"/>
                      </a:cubicBezTo>
                      <a:cubicBezTo>
                        <a:pt x="16" y="29"/>
                        <a:pt x="16" y="30"/>
                        <a:pt x="16" y="30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lose/>
                      <a:moveTo>
                        <a:pt x="20" y="25"/>
                      </a:moveTo>
                      <a:cubicBezTo>
                        <a:pt x="20" y="25"/>
                        <a:pt x="21" y="25"/>
                        <a:pt x="21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5"/>
                        <a:pt x="20" y="25"/>
                        <a:pt x="20" y="25"/>
                      </a:cubicBezTo>
                      <a:close/>
                      <a:moveTo>
                        <a:pt x="30" y="17"/>
                      </a:move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lose/>
                      <a:moveTo>
                        <a:pt x="23" y="24"/>
                      </a:moveTo>
                      <a:cubicBezTo>
                        <a:pt x="23" y="24"/>
                        <a:pt x="23" y="24"/>
                        <a:pt x="23" y="24"/>
                      </a:cubicBezTo>
                      <a:cubicBezTo>
                        <a:pt x="23" y="24"/>
                        <a:pt x="23" y="25"/>
                        <a:pt x="23" y="24"/>
                      </a:cubicBezTo>
                      <a:cubicBezTo>
                        <a:pt x="23" y="24"/>
                        <a:pt x="23" y="24"/>
                        <a:pt x="23" y="24"/>
                      </a:cubicBezTo>
                      <a:close/>
                      <a:moveTo>
                        <a:pt x="18" y="29"/>
                      </a:move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8" y="29"/>
                        <a:pt x="18" y="30"/>
                        <a:pt x="18" y="30"/>
                      </a:cubicBezTo>
                      <a:cubicBezTo>
                        <a:pt x="18" y="30"/>
                        <a:pt x="18" y="30"/>
                        <a:pt x="18" y="30"/>
                      </a:cubicBezTo>
                      <a:cubicBezTo>
                        <a:pt x="18" y="30"/>
                        <a:pt x="18" y="30"/>
                        <a:pt x="18" y="29"/>
                      </a:cubicBezTo>
                      <a:close/>
                      <a:moveTo>
                        <a:pt x="24" y="24"/>
                      </a:moveTo>
                      <a:cubicBezTo>
                        <a:pt x="24" y="24"/>
                        <a:pt x="24" y="24"/>
                        <a:pt x="24" y="24"/>
                      </a:cubicBezTo>
                      <a:cubicBezTo>
                        <a:pt x="24" y="24"/>
                        <a:pt x="24" y="24"/>
                        <a:pt x="24" y="24"/>
                      </a:cubicBezTo>
                      <a:cubicBezTo>
                        <a:pt x="23" y="24"/>
                        <a:pt x="24" y="24"/>
                        <a:pt x="24" y="24"/>
                      </a:cubicBezTo>
                      <a:close/>
                      <a:moveTo>
                        <a:pt x="16" y="31"/>
                      </a:moveTo>
                      <a:cubicBezTo>
                        <a:pt x="17" y="30"/>
                        <a:pt x="17" y="30"/>
                        <a:pt x="17" y="30"/>
                      </a:cubicBezTo>
                      <a:cubicBezTo>
                        <a:pt x="17" y="31"/>
                        <a:pt x="17" y="31"/>
                        <a:pt x="17" y="31"/>
                      </a:cubicBezTo>
                      <a:cubicBezTo>
                        <a:pt x="17" y="31"/>
                        <a:pt x="17" y="31"/>
                        <a:pt x="16" y="31"/>
                      </a:cubicBezTo>
                      <a:close/>
                      <a:moveTo>
                        <a:pt x="23" y="25"/>
                      </a:moveTo>
                      <a:cubicBezTo>
                        <a:pt x="22" y="25"/>
                        <a:pt x="22" y="25"/>
                        <a:pt x="22" y="25"/>
                      </a:cubicBezTo>
                      <a:cubicBezTo>
                        <a:pt x="23" y="25"/>
                        <a:pt x="23" y="25"/>
                        <a:pt x="23" y="25"/>
                      </a:cubicBezTo>
                      <a:cubicBezTo>
                        <a:pt x="23" y="25"/>
                        <a:pt x="23" y="25"/>
                        <a:pt x="23" y="25"/>
                      </a:cubicBezTo>
                      <a:close/>
                      <a:moveTo>
                        <a:pt x="18" y="30"/>
                      </a:moveTo>
                      <a:cubicBezTo>
                        <a:pt x="18" y="30"/>
                        <a:pt x="18" y="30"/>
                        <a:pt x="18" y="30"/>
                      </a:cubicBezTo>
                      <a:cubicBezTo>
                        <a:pt x="18" y="30"/>
                        <a:pt x="18" y="30"/>
                        <a:pt x="18" y="30"/>
                      </a:cubicBezTo>
                      <a:close/>
                      <a:moveTo>
                        <a:pt x="33" y="17"/>
                      </a:move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6"/>
                        <a:pt x="33" y="17"/>
                      </a:cubicBezTo>
                      <a:close/>
                      <a:moveTo>
                        <a:pt x="23" y="26"/>
                      </a:moveTo>
                      <a:cubicBezTo>
                        <a:pt x="23" y="26"/>
                        <a:pt x="24" y="26"/>
                        <a:pt x="24" y="26"/>
                      </a:cubicBezTo>
                      <a:cubicBezTo>
                        <a:pt x="23" y="26"/>
                        <a:pt x="23" y="26"/>
                        <a:pt x="23" y="26"/>
                      </a:cubicBezTo>
                      <a:close/>
                      <a:moveTo>
                        <a:pt x="17" y="31"/>
                      </a:moveTo>
                      <a:cubicBezTo>
                        <a:pt x="17" y="31"/>
                        <a:pt x="17" y="31"/>
                        <a:pt x="17" y="31"/>
                      </a:cubicBezTo>
                      <a:cubicBezTo>
                        <a:pt x="17" y="31"/>
                        <a:pt x="17" y="31"/>
                        <a:pt x="17" y="31"/>
                      </a:cubicBezTo>
                      <a:close/>
                      <a:moveTo>
                        <a:pt x="13" y="35"/>
                      </a:moveTo>
                      <a:cubicBezTo>
                        <a:pt x="14" y="35"/>
                        <a:pt x="14" y="35"/>
                        <a:pt x="14" y="35"/>
                      </a:cubicBezTo>
                      <a:cubicBezTo>
                        <a:pt x="14" y="35"/>
                        <a:pt x="14" y="35"/>
                        <a:pt x="14" y="35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lose/>
                      <a:moveTo>
                        <a:pt x="33" y="17"/>
                      </a:move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lose/>
                      <a:moveTo>
                        <a:pt x="25" y="24"/>
                      </a:move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5" y="24"/>
                        <a:pt x="25" y="24"/>
                        <a:pt x="25" y="24"/>
                      </a:cubicBezTo>
                      <a:close/>
                      <a:moveTo>
                        <a:pt x="20" y="29"/>
                      </a:moveTo>
                      <a:cubicBezTo>
                        <a:pt x="20" y="29"/>
                        <a:pt x="20" y="29"/>
                        <a:pt x="20" y="29"/>
                      </a:cubicBezTo>
                      <a:cubicBezTo>
                        <a:pt x="20" y="29"/>
                        <a:pt x="20" y="29"/>
                        <a:pt x="20" y="29"/>
                      </a:cubicBezTo>
                      <a:cubicBezTo>
                        <a:pt x="20" y="29"/>
                        <a:pt x="20" y="29"/>
                        <a:pt x="20" y="29"/>
                      </a:cubicBezTo>
                      <a:close/>
                      <a:moveTo>
                        <a:pt x="24" y="26"/>
                      </a:move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5"/>
                        <a:pt x="24" y="26"/>
                        <a:pt x="25" y="26"/>
                      </a:cubicBezTo>
                      <a:cubicBezTo>
                        <a:pt x="25" y="26"/>
                        <a:pt x="25" y="26"/>
                        <a:pt x="25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5" y="26"/>
                        <a:pt x="24" y="26"/>
                        <a:pt x="24" y="26"/>
                      </a:cubicBezTo>
                      <a:close/>
                      <a:moveTo>
                        <a:pt x="18" y="32"/>
                      </a:moveTo>
                      <a:cubicBezTo>
                        <a:pt x="18" y="32"/>
                        <a:pt x="18" y="32"/>
                        <a:pt x="18" y="32"/>
                      </a:cubicBezTo>
                      <a:cubicBezTo>
                        <a:pt x="18" y="32"/>
                        <a:pt x="18" y="32"/>
                        <a:pt x="18" y="32"/>
                      </a:cubicBezTo>
                      <a:close/>
                      <a:moveTo>
                        <a:pt x="21" y="29"/>
                      </a:move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lose/>
                      <a:moveTo>
                        <a:pt x="21" y="29"/>
                      </a:moveTo>
                      <a:cubicBezTo>
                        <a:pt x="21" y="29"/>
                        <a:pt x="21" y="29"/>
                        <a:pt x="22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lose/>
                      <a:moveTo>
                        <a:pt x="26" y="25"/>
                      </a:moveTo>
                      <a:cubicBezTo>
                        <a:pt x="26" y="25"/>
                        <a:pt x="26" y="26"/>
                        <a:pt x="26" y="25"/>
                      </a:cubicBezTo>
                      <a:cubicBezTo>
                        <a:pt x="26" y="25"/>
                        <a:pt x="25" y="25"/>
                        <a:pt x="25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lose/>
                      <a:moveTo>
                        <a:pt x="15" y="36"/>
                      </a:move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5" y="36"/>
                        <a:pt x="15" y="36"/>
                        <a:pt x="15" y="37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lose/>
                      <a:moveTo>
                        <a:pt x="26" y="26"/>
                      </a:moveTo>
                      <a:cubicBezTo>
                        <a:pt x="26" y="26"/>
                        <a:pt x="26" y="26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6" y="25"/>
                        <a:pt x="26" y="25"/>
                        <a:pt x="26" y="26"/>
                      </a:cubicBezTo>
                      <a:cubicBezTo>
                        <a:pt x="26" y="26"/>
                        <a:pt x="26" y="26"/>
                        <a:pt x="26" y="26"/>
                      </a:cubicBezTo>
                      <a:close/>
                      <a:moveTo>
                        <a:pt x="31" y="21"/>
                      </a:moveTo>
                      <a:cubicBezTo>
                        <a:pt x="32" y="21"/>
                        <a:pt x="32" y="21"/>
                        <a:pt x="32" y="21"/>
                      </a:cubicBezTo>
                      <a:cubicBezTo>
                        <a:pt x="32" y="21"/>
                        <a:pt x="32" y="21"/>
                        <a:pt x="31" y="21"/>
                      </a:cubicBezTo>
                      <a:close/>
                      <a:moveTo>
                        <a:pt x="27" y="26"/>
                      </a:move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27" y="26"/>
                        <a:pt x="26" y="26"/>
                        <a:pt x="26" y="26"/>
                      </a:cubicBezTo>
                      <a:cubicBezTo>
                        <a:pt x="27" y="26"/>
                        <a:pt x="27" y="26"/>
                        <a:pt x="27" y="26"/>
                      </a:cubicBezTo>
                      <a:close/>
                      <a:moveTo>
                        <a:pt x="23" y="30"/>
                      </a:moveTo>
                      <a:cubicBezTo>
                        <a:pt x="22" y="30"/>
                        <a:pt x="22" y="30"/>
                        <a:pt x="22" y="30"/>
                      </a:cubicBezTo>
                      <a:cubicBezTo>
                        <a:pt x="22" y="30"/>
                        <a:pt x="22" y="30"/>
                        <a:pt x="23" y="30"/>
                      </a:cubicBezTo>
                      <a:cubicBezTo>
                        <a:pt x="23" y="30"/>
                        <a:pt x="22" y="30"/>
                        <a:pt x="23" y="30"/>
                      </a:cubicBezTo>
                      <a:close/>
                      <a:moveTo>
                        <a:pt x="19" y="33"/>
                      </a:move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lose/>
                      <a:moveTo>
                        <a:pt x="26" y="27"/>
                      </a:moveTo>
                      <a:cubicBezTo>
                        <a:pt x="25" y="28"/>
                        <a:pt x="25" y="27"/>
                        <a:pt x="25" y="27"/>
                      </a:cubicBezTo>
                      <a:cubicBezTo>
                        <a:pt x="26" y="27"/>
                        <a:pt x="26" y="27"/>
                        <a:pt x="26" y="27"/>
                      </a:cubicBezTo>
                      <a:close/>
                      <a:moveTo>
                        <a:pt x="27" y="26"/>
                      </a:move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7" y="25"/>
                        <a:pt x="27" y="26"/>
                        <a:pt x="27" y="26"/>
                      </a:cubicBezTo>
                      <a:close/>
                      <a:moveTo>
                        <a:pt x="25" y="28"/>
                      </a:move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25" y="29"/>
                        <a:pt x="25" y="28"/>
                        <a:pt x="25" y="28"/>
                      </a:cubicBezTo>
                      <a:close/>
                      <a:moveTo>
                        <a:pt x="29" y="24"/>
                      </a:moveTo>
                      <a:cubicBezTo>
                        <a:pt x="29" y="24"/>
                        <a:pt x="29" y="24"/>
                        <a:pt x="29" y="24"/>
                      </a:cubicBezTo>
                      <a:cubicBezTo>
                        <a:pt x="29" y="23"/>
                        <a:pt x="30" y="24"/>
                        <a:pt x="29" y="24"/>
                      </a:cubicBezTo>
                      <a:close/>
                      <a:moveTo>
                        <a:pt x="23" y="30"/>
                      </a:move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lose/>
                      <a:moveTo>
                        <a:pt x="28" y="27"/>
                      </a:moveTo>
                      <a:cubicBezTo>
                        <a:pt x="27" y="27"/>
                        <a:pt x="27" y="27"/>
                        <a:pt x="27" y="26"/>
                      </a:cubicBezTo>
                      <a:cubicBezTo>
                        <a:pt x="27" y="26"/>
                        <a:pt x="27" y="27"/>
                        <a:pt x="27" y="26"/>
                      </a:cubicBezTo>
                      <a:cubicBezTo>
                        <a:pt x="27" y="26"/>
                        <a:pt x="27" y="27"/>
                        <a:pt x="28" y="27"/>
                      </a:cubicBezTo>
                      <a:close/>
                      <a:moveTo>
                        <a:pt x="19" y="34"/>
                      </a:moveTo>
                      <a:cubicBezTo>
                        <a:pt x="19" y="34"/>
                        <a:pt x="19" y="34"/>
                        <a:pt x="20" y="34"/>
                      </a:cubicBezTo>
                      <a:cubicBezTo>
                        <a:pt x="19" y="34"/>
                        <a:pt x="19" y="34"/>
                        <a:pt x="19" y="34"/>
                      </a:cubicBezTo>
                      <a:cubicBezTo>
                        <a:pt x="19" y="34"/>
                        <a:pt x="19" y="34"/>
                        <a:pt x="20" y="34"/>
                      </a:cubicBezTo>
                      <a:cubicBezTo>
                        <a:pt x="20" y="34"/>
                        <a:pt x="19" y="34"/>
                        <a:pt x="19" y="34"/>
                      </a:cubicBezTo>
                      <a:cubicBezTo>
                        <a:pt x="19" y="34"/>
                        <a:pt x="19" y="34"/>
                        <a:pt x="19" y="34"/>
                      </a:cubicBezTo>
                      <a:close/>
                      <a:moveTo>
                        <a:pt x="26" y="28"/>
                      </a:move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8"/>
                        <a:pt x="26" y="28"/>
                        <a:pt x="25" y="28"/>
                      </a:cubicBezTo>
                      <a:cubicBezTo>
                        <a:pt x="25" y="28"/>
                        <a:pt x="26" y="28"/>
                        <a:pt x="26" y="28"/>
                      </a:cubicBezTo>
                      <a:close/>
                      <a:moveTo>
                        <a:pt x="26" y="28"/>
                      </a:move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9"/>
                        <a:pt x="26" y="28"/>
                        <a:pt x="26" y="28"/>
                      </a:cubicBezTo>
                      <a:close/>
                      <a:moveTo>
                        <a:pt x="17" y="36"/>
                      </a:moveTo>
                      <a:cubicBezTo>
                        <a:pt x="18" y="36"/>
                        <a:pt x="18" y="37"/>
                        <a:pt x="18" y="36"/>
                      </a:cubicBezTo>
                      <a:cubicBezTo>
                        <a:pt x="18" y="37"/>
                        <a:pt x="18" y="37"/>
                        <a:pt x="17" y="37"/>
                      </a:cubicBezTo>
                      <a:cubicBezTo>
                        <a:pt x="17" y="37"/>
                        <a:pt x="17" y="37"/>
                        <a:pt x="17" y="36"/>
                      </a:cubicBezTo>
                      <a:close/>
                      <a:moveTo>
                        <a:pt x="23" y="31"/>
                      </a:moveTo>
                      <a:cubicBezTo>
                        <a:pt x="23" y="31"/>
                        <a:pt x="23" y="31"/>
                        <a:pt x="23" y="31"/>
                      </a:cubicBezTo>
                      <a:cubicBezTo>
                        <a:pt x="23" y="31"/>
                        <a:pt x="23" y="31"/>
                        <a:pt x="23" y="31"/>
                      </a:cubicBezTo>
                      <a:cubicBezTo>
                        <a:pt x="24" y="31"/>
                        <a:pt x="24" y="31"/>
                        <a:pt x="23" y="31"/>
                      </a:cubicBezTo>
                      <a:close/>
                      <a:moveTo>
                        <a:pt x="28" y="27"/>
                      </a:moveTo>
                      <a:cubicBezTo>
                        <a:pt x="28" y="27"/>
                        <a:pt x="27" y="27"/>
                        <a:pt x="28" y="27"/>
                      </a:cubicBezTo>
                      <a:cubicBezTo>
                        <a:pt x="28" y="27"/>
                        <a:pt x="28" y="27"/>
                        <a:pt x="28" y="27"/>
                      </a:cubicBezTo>
                      <a:close/>
                      <a:moveTo>
                        <a:pt x="20" y="35"/>
                      </a:moveTo>
                      <a:cubicBezTo>
                        <a:pt x="20" y="34"/>
                        <a:pt x="20" y="34"/>
                        <a:pt x="20" y="34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20" y="35"/>
                        <a:pt x="20" y="34"/>
                        <a:pt x="20" y="35"/>
                      </a:cubicBezTo>
                      <a:close/>
                      <a:moveTo>
                        <a:pt x="23" y="32"/>
                      </a:move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lose/>
                      <a:moveTo>
                        <a:pt x="26" y="29"/>
                      </a:moveTo>
                      <a:cubicBezTo>
                        <a:pt x="26" y="29"/>
                        <a:pt x="26" y="29"/>
                        <a:pt x="26" y="29"/>
                      </a:cubicBezTo>
                      <a:cubicBezTo>
                        <a:pt x="26" y="29"/>
                        <a:pt x="26" y="30"/>
                        <a:pt x="26" y="29"/>
                      </a:cubicBezTo>
                      <a:cubicBezTo>
                        <a:pt x="26" y="30"/>
                        <a:pt x="26" y="30"/>
                        <a:pt x="26" y="29"/>
                      </a:cubicBezTo>
                      <a:cubicBezTo>
                        <a:pt x="26" y="30"/>
                        <a:pt x="26" y="30"/>
                        <a:pt x="26" y="30"/>
                      </a:cubicBezTo>
                      <a:cubicBezTo>
                        <a:pt x="26" y="30"/>
                        <a:pt x="26" y="29"/>
                        <a:pt x="26" y="29"/>
                      </a:cubicBezTo>
                      <a:close/>
                      <a:moveTo>
                        <a:pt x="31" y="24"/>
                      </a:move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2" y="24"/>
                      </a:cubicBezTo>
                      <a:cubicBezTo>
                        <a:pt x="32" y="24"/>
                        <a:pt x="31" y="24"/>
                        <a:pt x="31" y="24"/>
                      </a:cubicBezTo>
                      <a:close/>
                      <a:moveTo>
                        <a:pt x="21" y="34"/>
                      </a:moveTo>
                      <a:cubicBezTo>
                        <a:pt x="22" y="34"/>
                        <a:pt x="21" y="34"/>
                        <a:pt x="21" y="34"/>
                      </a:cubicBezTo>
                      <a:cubicBezTo>
                        <a:pt x="22" y="34"/>
                        <a:pt x="22" y="34"/>
                        <a:pt x="22" y="34"/>
                      </a:cubicBezTo>
                      <a:cubicBezTo>
                        <a:pt x="22" y="34"/>
                        <a:pt x="21" y="34"/>
                        <a:pt x="21" y="34"/>
                      </a:cubicBezTo>
                      <a:close/>
                      <a:moveTo>
                        <a:pt x="35" y="20"/>
                      </a:moveTo>
                      <a:cubicBezTo>
                        <a:pt x="35" y="21"/>
                        <a:pt x="35" y="21"/>
                        <a:pt x="35" y="21"/>
                      </a:cubicBezTo>
                      <a:cubicBezTo>
                        <a:pt x="35" y="21"/>
                        <a:pt x="35" y="21"/>
                        <a:pt x="35" y="21"/>
                      </a:cubicBezTo>
                      <a:cubicBezTo>
                        <a:pt x="35" y="21"/>
                        <a:pt x="35" y="21"/>
                        <a:pt x="35" y="21"/>
                      </a:cubicBezTo>
                      <a:cubicBezTo>
                        <a:pt x="35" y="21"/>
                        <a:pt x="35" y="21"/>
                        <a:pt x="35" y="21"/>
                      </a:cubicBezTo>
                      <a:cubicBezTo>
                        <a:pt x="35" y="21"/>
                        <a:pt x="35" y="21"/>
                        <a:pt x="35" y="20"/>
                      </a:cubicBezTo>
                      <a:close/>
                      <a:moveTo>
                        <a:pt x="25" y="31"/>
                      </a:moveTo>
                      <a:cubicBezTo>
                        <a:pt x="25" y="32"/>
                        <a:pt x="24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1"/>
                        <a:pt x="24" y="32"/>
                        <a:pt x="25" y="31"/>
                      </a:cubicBezTo>
                      <a:close/>
                      <a:moveTo>
                        <a:pt x="23" y="32"/>
                      </a:move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2"/>
                        <a:pt x="24" y="33"/>
                      </a:cubicBezTo>
                      <a:cubicBezTo>
                        <a:pt x="23" y="33"/>
                        <a:pt x="24" y="32"/>
                        <a:pt x="23" y="32"/>
                      </a:cubicBezTo>
                      <a:close/>
                      <a:moveTo>
                        <a:pt x="23" y="33"/>
                      </a:moveTo>
                      <a:cubicBezTo>
                        <a:pt x="23" y="33"/>
                        <a:pt x="24" y="33"/>
                        <a:pt x="24" y="33"/>
                      </a:cubicBezTo>
                      <a:cubicBezTo>
                        <a:pt x="23" y="33"/>
                        <a:pt x="23" y="33"/>
                        <a:pt x="24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lose/>
                      <a:moveTo>
                        <a:pt x="27" y="29"/>
                      </a:moveTo>
                      <a:cubicBezTo>
                        <a:pt x="27" y="29"/>
                        <a:pt x="27" y="30"/>
                        <a:pt x="27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7" y="30"/>
                        <a:pt x="27" y="30"/>
                        <a:pt x="26" y="30"/>
                      </a:cubicBezTo>
                      <a:cubicBezTo>
                        <a:pt x="27" y="30"/>
                        <a:pt x="27" y="30"/>
                        <a:pt x="27" y="29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lose/>
                      <a:moveTo>
                        <a:pt x="36" y="21"/>
                      </a:moveTo>
                      <a:cubicBezTo>
                        <a:pt x="36" y="20"/>
                        <a:pt x="36" y="21"/>
                        <a:pt x="36" y="20"/>
                      </a:cubicBezTo>
                      <a:cubicBezTo>
                        <a:pt x="36" y="20"/>
                        <a:pt x="37" y="20"/>
                        <a:pt x="36" y="21"/>
                      </a:cubicBezTo>
                      <a:close/>
                      <a:moveTo>
                        <a:pt x="25" y="32"/>
                      </a:move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4" y="32"/>
                        <a:pt x="25" y="32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lose/>
                      <a:moveTo>
                        <a:pt x="26" y="32"/>
                      </a:moveTo>
                      <a:cubicBezTo>
                        <a:pt x="26" y="32"/>
                        <a:pt x="26" y="31"/>
                        <a:pt x="26" y="31"/>
                      </a:cubicBezTo>
                      <a:cubicBezTo>
                        <a:pt x="26" y="31"/>
                        <a:pt x="26" y="31"/>
                        <a:pt x="26" y="32"/>
                      </a:cubicBezTo>
                      <a:close/>
                      <a:moveTo>
                        <a:pt x="30" y="28"/>
                      </a:moveTo>
                      <a:cubicBezTo>
                        <a:pt x="30" y="28"/>
                        <a:pt x="30" y="28"/>
                        <a:pt x="30" y="28"/>
                      </a:cubicBezTo>
                      <a:cubicBezTo>
                        <a:pt x="30" y="27"/>
                        <a:pt x="31" y="27"/>
                        <a:pt x="30" y="28"/>
                      </a:cubicBezTo>
                      <a:cubicBezTo>
                        <a:pt x="30" y="28"/>
                        <a:pt x="30" y="28"/>
                        <a:pt x="30" y="28"/>
                      </a:cubicBezTo>
                      <a:cubicBezTo>
                        <a:pt x="30" y="28"/>
                        <a:pt x="29" y="28"/>
                        <a:pt x="30" y="28"/>
                      </a:cubicBezTo>
                      <a:close/>
                      <a:moveTo>
                        <a:pt x="35" y="22"/>
                      </a:moveTo>
                      <a:cubicBezTo>
                        <a:pt x="36" y="22"/>
                        <a:pt x="36" y="22"/>
                        <a:pt x="36" y="22"/>
                      </a:cubicBezTo>
                      <a:cubicBezTo>
                        <a:pt x="36" y="22"/>
                        <a:pt x="36" y="22"/>
                        <a:pt x="36" y="22"/>
                      </a:cubicBezTo>
                      <a:cubicBezTo>
                        <a:pt x="36" y="22"/>
                        <a:pt x="36" y="22"/>
                        <a:pt x="36" y="22"/>
                      </a:cubicBezTo>
                      <a:cubicBezTo>
                        <a:pt x="36" y="22"/>
                        <a:pt x="36" y="22"/>
                        <a:pt x="35" y="22"/>
                      </a:cubicBezTo>
                      <a:close/>
                      <a:moveTo>
                        <a:pt x="24" y="33"/>
                      </a:moveTo>
                      <a:cubicBezTo>
                        <a:pt x="24" y="34"/>
                        <a:pt x="25" y="34"/>
                        <a:pt x="24" y="34"/>
                      </a:cubicBezTo>
                      <a:cubicBezTo>
                        <a:pt x="24" y="34"/>
                        <a:pt x="24" y="34"/>
                        <a:pt x="24" y="34"/>
                      </a:cubicBezTo>
                      <a:lnTo>
                        <a:pt x="24" y="33"/>
                      </a:lnTo>
                      <a:close/>
                      <a:moveTo>
                        <a:pt x="18" y="40"/>
                      </a:moveTo>
                      <a:cubicBezTo>
                        <a:pt x="18" y="40"/>
                        <a:pt x="18" y="40"/>
                        <a:pt x="18" y="40"/>
                      </a:cubicBezTo>
                      <a:cubicBezTo>
                        <a:pt x="18" y="39"/>
                        <a:pt x="18" y="40"/>
                        <a:pt x="18" y="40"/>
                      </a:cubicBezTo>
                      <a:close/>
                      <a:moveTo>
                        <a:pt x="29" y="29"/>
                      </a:move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9" y="28"/>
                        <a:pt x="30" y="28"/>
                        <a:pt x="29" y="29"/>
                      </a:cubicBezTo>
                      <a:close/>
                      <a:moveTo>
                        <a:pt x="37" y="21"/>
                      </a:moveTo>
                      <a:cubicBezTo>
                        <a:pt x="37" y="21"/>
                        <a:pt x="37" y="21"/>
                        <a:pt x="37" y="21"/>
                      </a:cubicBezTo>
                      <a:cubicBezTo>
                        <a:pt x="37" y="21"/>
                        <a:pt x="37" y="21"/>
                        <a:pt x="37" y="21"/>
                      </a:cubicBezTo>
                      <a:cubicBezTo>
                        <a:pt x="37" y="21"/>
                        <a:pt x="37" y="21"/>
                        <a:pt x="37" y="21"/>
                      </a:cubicBezTo>
                      <a:cubicBezTo>
                        <a:pt x="37" y="21"/>
                        <a:pt x="37" y="21"/>
                        <a:pt x="37" y="21"/>
                      </a:cubicBezTo>
                      <a:close/>
                      <a:moveTo>
                        <a:pt x="36" y="23"/>
                      </a:moveTo>
                      <a:cubicBezTo>
                        <a:pt x="36" y="22"/>
                        <a:pt x="36" y="22"/>
                        <a:pt x="36" y="22"/>
                      </a:cubicBezTo>
                      <a:cubicBezTo>
                        <a:pt x="36" y="22"/>
                        <a:pt x="36" y="22"/>
                        <a:pt x="36" y="22"/>
                      </a:cubicBezTo>
                      <a:cubicBezTo>
                        <a:pt x="36" y="22"/>
                        <a:pt x="37" y="22"/>
                        <a:pt x="37" y="22"/>
                      </a:cubicBezTo>
                      <a:cubicBezTo>
                        <a:pt x="36" y="22"/>
                        <a:pt x="36" y="22"/>
                        <a:pt x="36" y="22"/>
                      </a:cubicBezTo>
                      <a:cubicBezTo>
                        <a:pt x="36" y="22"/>
                        <a:pt x="36" y="23"/>
                        <a:pt x="37" y="23"/>
                      </a:cubicBezTo>
                      <a:cubicBezTo>
                        <a:pt x="36" y="23"/>
                        <a:pt x="36" y="22"/>
                        <a:pt x="36" y="23"/>
                      </a:cubicBezTo>
                      <a:close/>
                      <a:moveTo>
                        <a:pt x="25" y="34"/>
                      </a:moveTo>
                      <a:cubicBezTo>
                        <a:pt x="25" y="34"/>
                        <a:pt x="25" y="34"/>
                        <a:pt x="25" y="33"/>
                      </a:cubicBezTo>
                      <a:cubicBezTo>
                        <a:pt x="25" y="33"/>
                        <a:pt x="25" y="34"/>
                        <a:pt x="25" y="34"/>
                      </a:cubicBezTo>
                      <a:close/>
                      <a:moveTo>
                        <a:pt x="37" y="21"/>
                      </a:moveTo>
                      <a:cubicBezTo>
                        <a:pt x="37" y="21"/>
                        <a:pt x="37" y="21"/>
                        <a:pt x="37" y="22"/>
                      </a:cubicBezTo>
                      <a:cubicBezTo>
                        <a:pt x="37" y="22"/>
                        <a:pt x="37" y="21"/>
                        <a:pt x="37" y="21"/>
                      </a:cubicBezTo>
                      <a:close/>
                      <a:moveTo>
                        <a:pt x="26" y="33"/>
                      </a:moveTo>
                      <a:cubicBezTo>
                        <a:pt x="26" y="33"/>
                        <a:pt x="26" y="33"/>
                        <a:pt x="26" y="33"/>
                      </a:cubicBezTo>
                      <a:cubicBezTo>
                        <a:pt x="26" y="33"/>
                        <a:pt x="26" y="33"/>
                        <a:pt x="26" y="33"/>
                      </a:cubicBezTo>
                      <a:cubicBezTo>
                        <a:pt x="26" y="33"/>
                        <a:pt x="26" y="33"/>
                        <a:pt x="26" y="33"/>
                      </a:cubicBezTo>
                      <a:close/>
                      <a:moveTo>
                        <a:pt x="28" y="32"/>
                      </a:move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8" y="31"/>
                        <a:pt x="29" y="31"/>
                        <a:pt x="29" y="31"/>
                      </a:cubicBezTo>
                      <a:cubicBezTo>
                        <a:pt x="29" y="31"/>
                        <a:pt x="29" y="31"/>
                        <a:pt x="28" y="32"/>
                      </a:cubicBezTo>
                      <a:cubicBezTo>
                        <a:pt x="28" y="32"/>
                        <a:pt x="28" y="32"/>
                        <a:pt x="28" y="31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lose/>
                      <a:moveTo>
                        <a:pt x="37" y="22"/>
                      </a:moveTo>
                      <a:cubicBezTo>
                        <a:pt x="37" y="22"/>
                        <a:pt x="37" y="22"/>
                        <a:pt x="38" y="21"/>
                      </a:cubicBezTo>
                      <a:cubicBezTo>
                        <a:pt x="38" y="22"/>
                        <a:pt x="37" y="22"/>
                        <a:pt x="37" y="22"/>
                      </a:cubicBezTo>
                      <a:close/>
                      <a:moveTo>
                        <a:pt x="35" y="25"/>
                      </a:moveTo>
                      <a:cubicBezTo>
                        <a:pt x="35" y="25"/>
                        <a:pt x="35" y="25"/>
                        <a:pt x="35" y="25"/>
                      </a:cubicBezTo>
                      <a:cubicBezTo>
                        <a:pt x="35" y="25"/>
                        <a:pt x="35" y="25"/>
                        <a:pt x="36" y="24"/>
                      </a:cubicBezTo>
                      <a:cubicBezTo>
                        <a:pt x="36" y="24"/>
                        <a:pt x="35" y="25"/>
                        <a:pt x="35" y="25"/>
                      </a:cubicBezTo>
                      <a:cubicBezTo>
                        <a:pt x="36" y="25"/>
                        <a:pt x="36" y="24"/>
                        <a:pt x="36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5"/>
                        <a:pt x="35" y="25"/>
                        <a:pt x="35" y="25"/>
                      </a:cubicBezTo>
                      <a:cubicBezTo>
                        <a:pt x="35" y="25"/>
                        <a:pt x="35" y="25"/>
                        <a:pt x="35" y="25"/>
                      </a:cubicBezTo>
                      <a:cubicBezTo>
                        <a:pt x="35" y="25"/>
                        <a:pt x="34" y="25"/>
                        <a:pt x="34" y="25"/>
                      </a:cubicBezTo>
                      <a:cubicBezTo>
                        <a:pt x="35" y="25"/>
                        <a:pt x="35" y="25"/>
                        <a:pt x="35" y="25"/>
                      </a:cubicBezTo>
                      <a:cubicBezTo>
                        <a:pt x="35" y="25"/>
                        <a:pt x="35" y="25"/>
                        <a:pt x="35" y="25"/>
                      </a:cubicBezTo>
                      <a:cubicBezTo>
                        <a:pt x="35" y="25"/>
                        <a:pt x="35" y="25"/>
                        <a:pt x="35" y="25"/>
                      </a:cubicBezTo>
                      <a:cubicBezTo>
                        <a:pt x="35" y="25"/>
                        <a:pt x="35" y="25"/>
                        <a:pt x="35" y="25"/>
                      </a:cubicBezTo>
                      <a:cubicBezTo>
                        <a:pt x="35" y="25"/>
                        <a:pt x="35" y="25"/>
                        <a:pt x="35" y="25"/>
                      </a:cubicBezTo>
                      <a:close/>
                      <a:moveTo>
                        <a:pt x="37" y="23"/>
                      </a:moveTo>
                      <a:cubicBezTo>
                        <a:pt x="37" y="23"/>
                        <a:pt x="37" y="23"/>
                        <a:pt x="37" y="23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7" y="23"/>
                        <a:pt x="37" y="23"/>
                        <a:pt x="37" y="23"/>
                      </a:cubicBezTo>
                      <a:cubicBezTo>
                        <a:pt x="37" y="23"/>
                        <a:pt x="36" y="23"/>
                        <a:pt x="36" y="23"/>
                      </a:cubicBezTo>
                      <a:cubicBezTo>
                        <a:pt x="37" y="23"/>
                        <a:pt x="37" y="23"/>
                        <a:pt x="37" y="22"/>
                      </a:cubicBezTo>
                      <a:cubicBezTo>
                        <a:pt x="37" y="22"/>
                        <a:pt x="37" y="23"/>
                        <a:pt x="37" y="23"/>
                      </a:cubicBezTo>
                      <a:cubicBezTo>
                        <a:pt x="37" y="22"/>
                        <a:pt x="37" y="23"/>
                        <a:pt x="37" y="23"/>
                      </a:cubicBezTo>
                      <a:cubicBezTo>
                        <a:pt x="37" y="23"/>
                        <a:pt x="37" y="23"/>
                        <a:pt x="37" y="23"/>
                      </a:cubicBezTo>
                      <a:cubicBezTo>
                        <a:pt x="37" y="23"/>
                        <a:pt x="37" y="23"/>
                        <a:pt x="37" y="23"/>
                      </a:cubicBezTo>
                      <a:cubicBezTo>
                        <a:pt x="37" y="23"/>
                        <a:pt x="37" y="23"/>
                        <a:pt x="37" y="23"/>
                      </a:cubicBezTo>
                      <a:cubicBezTo>
                        <a:pt x="37" y="23"/>
                        <a:pt x="37" y="23"/>
                        <a:pt x="37" y="23"/>
                      </a:cubicBezTo>
                      <a:close/>
                      <a:moveTo>
                        <a:pt x="38" y="22"/>
                      </a:move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37" y="22"/>
                        <a:pt x="38" y="22"/>
                        <a:pt x="38" y="22"/>
                      </a:cubicBezTo>
                      <a:close/>
                      <a:moveTo>
                        <a:pt x="25" y="35"/>
                      </a:move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4"/>
                        <a:pt x="25" y="35"/>
                        <a:pt x="25" y="35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lose/>
                      <a:moveTo>
                        <a:pt x="19" y="41"/>
                      </a:moveTo>
                      <a:cubicBezTo>
                        <a:pt x="19" y="41"/>
                        <a:pt x="19" y="41"/>
                        <a:pt x="19" y="41"/>
                      </a:cubicBezTo>
                      <a:cubicBezTo>
                        <a:pt x="19" y="41"/>
                        <a:pt x="19" y="41"/>
                        <a:pt x="19" y="41"/>
                      </a:cubicBezTo>
                      <a:cubicBezTo>
                        <a:pt x="19" y="41"/>
                        <a:pt x="19" y="41"/>
                        <a:pt x="19" y="41"/>
                      </a:cubicBezTo>
                      <a:close/>
                      <a:moveTo>
                        <a:pt x="26" y="34"/>
                      </a:move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5"/>
                        <a:pt x="26" y="34"/>
                        <a:pt x="26" y="34"/>
                      </a:cubicBezTo>
                      <a:cubicBezTo>
                        <a:pt x="26" y="34"/>
                        <a:pt x="26" y="34"/>
                        <a:pt x="27" y="34"/>
                      </a:cubicBezTo>
                      <a:cubicBezTo>
                        <a:pt x="27" y="34"/>
                        <a:pt x="26" y="34"/>
                        <a:pt x="26" y="34"/>
                      </a:cubicBezTo>
                      <a:close/>
                      <a:moveTo>
                        <a:pt x="35" y="26"/>
                      </a:moveTo>
                      <a:cubicBezTo>
                        <a:pt x="35" y="25"/>
                        <a:pt x="35" y="25"/>
                        <a:pt x="35" y="25"/>
                      </a:cubicBezTo>
                      <a:cubicBezTo>
                        <a:pt x="35" y="25"/>
                        <a:pt x="36" y="25"/>
                        <a:pt x="36" y="26"/>
                      </a:cubicBezTo>
                      <a:cubicBezTo>
                        <a:pt x="35" y="26"/>
                        <a:pt x="36" y="26"/>
                        <a:pt x="35" y="25"/>
                      </a:cubicBezTo>
                      <a:cubicBezTo>
                        <a:pt x="35" y="25"/>
                        <a:pt x="35" y="26"/>
                        <a:pt x="35" y="26"/>
                      </a:cubicBezTo>
                      <a:cubicBezTo>
                        <a:pt x="35" y="26"/>
                        <a:pt x="35" y="26"/>
                        <a:pt x="35" y="26"/>
                      </a:cubicBezTo>
                      <a:close/>
                      <a:moveTo>
                        <a:pt x="36" y="25"/>
                      </a:moveTo>
                      <a:cubicBezTo>
                        <a:pt x="36" y="25"/>
                        <a:pt x="36" y="25"/>
                        <a:pt x="36" y="25"/>
                      </a:cubicBezTo>
                      <a:cubicBezTo>
                        <a:pt x="36" y="25"/>
                        <a:pt x="36" y="25"/>
                        <a:pt x="36" y="25"/>
                      </a:cubicBezTo>
                      <a:cubicBezTo>
                        <a:pt x="36" y="25"/>
                        <a:pt x="36" y="25"/>
                        <a:pt x="36" y="25"/>
                      </a:cubicBezTo>
                      <a:cubicBezTo>
                        <a:pt x="36" y="25"/>
                        <a:pt x="36" y="25"/>
                        <a:pt x="36" y="25"/>
                      </a:cubicBezTo>
                      <a:cubicBezTo>
                        <a:pt x="36" y="25"/>
                        <a:pt x="36" y="25"/>
                        <a:pt x="36" y="25"/>
                      </a:cubicBezTo>
                      <a:close/>
                      <a:moveTo>
                        <a:pt x="28" y="33"/>
                      </a:moveTo>
                      <a:cubicBezTo>
                        <a:pt x="28" y="32"/>
                        <a:pt x="28" y="32"/>
                        <a:pt x="28" y="33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lose/>
                      <a:moveTo>
                        <a:pt x="26" y="35"/>
                      </a:move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lose/>
                      <a:moveTo>
                        <a:pt x="36" y="25"/>
                      </a:moveTo>
                      <a:cubicBezTo>
                        <a:pt x="36" y="25"/>
                        <a:pt x="36" y="25"/>
                        <a:pt x="36" y="25"/>
                      </a:cubicBezTo>
                      <a:cubicBezTo>
                        <a:pt x="36" y="25"/>
                        <a:pt x="36" y="25"/>
                        <a:pt x="36" y="25"/>
                      </a:cubicBezTo>
                      <a:close/>
                      <a:moveTo>
                        <a:pt x="27" y="35"/>
                      </a:moveTo>
                      <a:cubicBezTo>
                        <a:pt x="27" y="35"/>
                        <a:pt x="26" y="35"/>
                        <a:pt x="27" y="35"/>
                      </a:cubicBezTo>
                      <a:cubicBezTo>
                        <a:pt x="27" y="34"/>
                        <a:pt x="27" y="35"/>
                        <a:pt x="27" y="35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lose/>
                      <a:moveTo>
                        <a:pt x="26" y="36"/>
                      </a:moveTo>
                      <a:cubicBezTo>
                        <a:pt x="26" y="36"/>
                        <a:pt x="26" y="36"/>
                        <a:pt x="25" y="36"/>
                      </a:cubicBezTo>
                      <a:cubicBezTo>
                        <a:pt x="26" y="36"/>
                        <a:pt x="25" y="36"/>
                        <a:pt x="25" y="36"/>
                      </a:cubicBezTo>
                      <a:cubicBezTo>
                        <a:pt x="26" y="36"/>
                        <a:pt x="26" y="36"/>
                        <a:pt x="26" y="36"/>
                      </a:cubicBezTo>
                      <a:close/>
                      <a:moveTo>
                        <a:pt x="33" y="28"/>
                      </a:moveTo>
                      <a:cubicBezTo>
                        <a:pt x="34" y="28"/>
                        <a:pt x="34" y="28"/>
                        <a:pt x="34" y="28"/>
                      </a:cubicBezTo>
                      <a:cubicBezTo>
                        <a:pt x="34" y="28"/>
                        <a:pt x="33" y="28"/>
                        <a:pt x="33" y="28"/>
                      </a:cubicBezTo>
                      <a:close/>
                      <a:moveTo>
                        <a:pt x="27" y="34"/>
                      </a:moveTo>
                      <a:cubicBezTo>
                        <a:pt x="27" y="34"/>
                        <a:pt x="28" y="34"/>
                        <a:pt x="28" y="34"/>
                      </a:cubicBezTo>
                      <a:cubicBezTo>
                        <a:pt x="28" y="34"/>
                        <a:pt x="28" y="34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lose/>
                      <a:moveTo>
                        <a:pt x="27" y="36"/>
                      </a:moveTo>
                      <a:cubicBezTo>
                        <a:pt x="26" y="36"/>
                        <a:pt x="27" y="37"/>
                        <a:pt x="26" y="37"/>
                      </a:cubicBezTo>
                      <a:cubicBezTo>
                        <a:pt x="26" y="37"/>
                        <a:pt x="27" y="37"/>
                        <a:pt x="27" y="37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7" y="38"/>
                        <a:pt x="27" y="38"/>
                        <a:pt x="27" y="37"/>
                      </a:cubicBezTo>
                      <a:cubicBezTo>
                        <a:pt x="27" y="38"/>
                        <a:pt x="26" y="37"/>
                        <a:pt x="27" y="37"/>
                      </a:cubicBezTo>
                      <a:cubicBezTo>
                        <a:pt x="26" y="37"/>
                        <a:pt x="26" y="37"/>
                        <a:pt x="26" y="36"/>
                      </a:cubicBezTo>
                      <a:cubicBezTo>
                        <a:pt x="26" y="37"/>
                        <a:pt x="26" y="37"/>
                        <a:pt x="26" y="37"/>
                      </a:cubicBezTo>
                      <a:cubicBezTo>
                        <a:pt x="26" y="37"/>
                        <a:pt x="26" y="36"/>
                        <a:pt x="26" y="36"/>
                      </a:cubicBezTo>
                      <a:cubicBezTo>
                        <a:pt x="26" y="36"/>
                        <a:pt x="26" y="36"/>
                        <a:pt x="27" y="36"/>
                      </a:cubicBezTo>
                      <a:close/>
                      <a:moveTo>
                        <a:pt x="39" y="24"/>
                      </a:move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4"/>
                        <a:pt x="38" y="24"/>
                        <a:pt x="39" y="24"/>
                      </a:cubicBezTo>
                      <a:close/>
                      <a:moveTo>
                        <a:pt x="30" y="32"/>
                      </a:moveTo>
                      <a:cubicBezTo>
                        <a:pt x="30" y="32"/>
                        <a:pt x="31" y="32"/>
                        <a:pt x="30" y="33"/>
                      </a:cubicBezTo>
                      <a:cubicBezTo>
                        <a:pt x="30" y="32"/>
                        <a:pt x="30" y="33"/>
                        <a:pt x="30" y="32"/>
                      </a:cubicBezTo>
                      <a:close/>
                      <a:moveTo>
                        <a:pt x="40" y="23"/>
                      </a:moveTo>
                      <a:cubicBezTo>
                        <a:pt x="40" y="23"/>
                        <a:pt x="39" y="23"/>
                        <a:pt x="39" y="23"/>
                      </a:cubicBezTo>
                      <a:cubicBezTo>
                        <a:pt x="39" y="23"/>
                        <a:pt x="39" y="23"/>
                        <a:pt x="39" y="23"/>
                      </a:cubicBezTo>
                      <a:cubicBezTo>
                        <a:pt x="39" y="23"/>
                        <a:pt x="40" y="23"/>
                        <a:pt x="40" y="23"/>
                      </a:cubicBezTo>
                      <a:close/>
                      <a:moveTo>
                        <a:pt x="34" y="29"/>
                      </a:moveTo>
                      <a:cubicBezTo>
                        <a:pt x="34" y="29"/>
                        <a:pt x="34" y="29"/>
                        <a:pt x="34" y="29"/>
                      </a:cubicBezTo>
                      <a:cubicBezTo>
                        <a:pt x="34" y="28"/>
                        <a:pt x="35" y="29"/>
                        <a:pt x="35" y="29"/>
                      </a:cubicBezTo>
                      <a:cubicBezTo>
                        <a:pt x="34" y="29"/>
                        <a:pt x="34" y="29"/>
                        <a:pt x="34" y="29"/>
                      </a:cubicBezTo>
                      <a:close/>
                      <a:moveTo>
                        <a:pt x="40" y="23"/>
                      </a:move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lose/>
                      <a:moveTo>
                        <a:pt x="33" y="31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1"/>
                        <a:pt x="33" y="30"/>
                        <a:pt x="33" y="31"/>
                      </a:cubicBezTo>
                      <a:close/>
                      <a:moveTo>
                        <a:pt x="40" y="24"/>
                      </a:move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lose/>
                      <a:moveTo>
                        <a:pt x="22" y="42"/>
                      </a:move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3" y="42"/>
                        <a:pt x="23" y="42"/>
                        <a:pt x="22" y="42"/>
                      </a:cubicBezTo>
                      <a:close/>
                      <a:moveTo>
                        <a:pt x="28" y="37"/>
                      </a:moveTo>
                      <a:cubicBezTo>
                        <a:pt x="28" y="37"/>
                        <a:pt x="28" y="37"/>
                        <a:pt x="28" y="37"/>
                      </a:cubicBezTo>
                      <a:cubicBezTo>
                        <a:pt x="28" y="36"/>
                        <a:pt x="29" y="37"/>
                        <a:pt x="28" y="37"/>
                      </a:cubicBezTo>
                      <a:close/>
                      <a:moveTo>
                        <a:pt x="27" y="38"/>
                      </a:move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8"/>
                        <a:pt x="27" y="39"/>
                      </a:cubicBezTo>
                      <a:cubicBezTo>
                        <a:pt x="27" y="38"/>
                        <a:pt x="28" y="38"/>
                        <a:pt x="28" y="38"/>
                      </a:cubicBezTo>
                      <a:cubicBezTo>
                        <a:pt x="28" y="38"/>
                        <a:pt x="28" y="38"/>
                        <a:pt x="28" y="38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27" y="39"/>
                        <a:pt x="27" y="39"/>
                        <a:pt x="27" y="38"/>
                      </a:cubicBezTo>
                      <a:close/>
                      <a:moveTo>
                        <a:pt x="35" y="29"/>
                      </a:moveTo>
                      <a:cubicBezTo>
                        <a:pt x="36" y="29"/>
                        <a:pt x="36" y="29"/>
                        <a:pt x="36" y="29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ubicBezTo>
                        <a:pt x="35" y="30"/>
                        <a:pt x="35" y="30"/>
                        <a:pt x="35" y="29"/>
                      </a:cubicBezTo>
                      <a:close/>
                      <a:moveTo>
                        <a:pt x="33" y="33"/>
                      </a:move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2"/>
                        <a:pt x="33" y="33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lose/>
                      <a:moveTo>
                        <a:pt x="29" y="38"/>
                      </a:moveTo>
                      <a:cubicBezTo>
                        <a:pt x="28" y="38"/>
                        <a:pt x="28" y="38"/>
                        <a:pt x="28" y="38"/>
                      </a:cubicBezTo>
                      <a:cubicBezTo>
                        <a:pt x="29" y="37"/>
                        <a:pt x="29" y="38"/>
                        <a:pt x="29" y="38"/>
                      </a:cubicBezTo>
                      <a:close/>
                      <a:moveTo>
                        <a:pt x="36" y="30"/>
                      </a:moveTo>
                      <a:cubicBezTo>
                        <a:pt x="36" y="30"/>
                        <a:pt x="36" y="30"/>
                        <a:pt x="36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lose/>
                      <a:moveTo>
                        <a:pt x="27" y="39"/>
                      </a:move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27" y="39"/>
                        <a:pt x="27" y="39"/>
                        <a:pt x="27" y="39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4" y="32"/>
                        <a:pt x="35" y="32"/>
                      </a:cubicBezTo>
                      <a:cubicBezTo>
                        <a:pt x="35" y="32"/>
                        <a:pt x="34" y="32"/>
                        <a:pt x="34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lose/>
                      <a:moveTo>
                        <a:pt x="31" y="36"/>
                      </a:moveTo>
                      <a:cubicBezTo>
                        <a:pt x="31" y="36"/>
                        <a:pt x="31" y="36"/>
                        <a:pt x="31" y="36"/>
                      </a:cubicBezTo>
                      <a:cubicBezTo>
                        <a:pt x="31" y="36"/>
                        <a:pt x="31" y="36"/>
                        <a:pt x="31" y="36"/>
                      </a:cubicBezTo>
                      <a:close/>
                      <a:moveTo>
                        <a:pt x="30" y="38"/>
                      </a:moveTo>
                      <a:cubicBezTo>
                        <a:pt x="30" y="38"/>
                        <a:pt x="30" y="37"/>
                        <a:pt x="29" y="37"/>
                      </a:cubicBezTo>
                      <a:cubicBezTo>
                        <a:pt x="30" y="37"/>
                        <a:pt x="30" y="37"/>
                        <a:pt x="30" y="38"/>
                      </a:cubicBezTo>
                      <a:close/>
                      <a:moveTo>
                        <a:pt x="26" y="42"/>
                      </a:moveTo>
                      <a:cubicBezTo>
                        <a:pt x="26" y="42"/>
                        <a:pt x="26" y="42"/>
                        <a:pt x="25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lose/>
                      <a:moveTo>
                        <a:pt x="37" y="29"/>
                      </a:moveTo>
                      <a:cubicBezTo>
                        <a:pt x="37" y="30"/>
                        <a:pt x="37" y="30"/>
                        <a:pt x="37" y="29"/>
                      </a:cubicBezTo>
                      <a:cubicBezTo>
                        <a:pt x="37" y="29"/>
                        <a:pt x="37" y="30"/>
                        <a:pt x="37" y="29"/>
                      </a:cubicBezTo>
                      <a:close/>
                      <a:moveTo>
                        <a:pt x="41" y="26"/>
                      </a:moveTo>
                      <a:cubicBezTo>
                        <a:pt x="41" y="26"/>
                        <a:pt x="41" y="26"/>
                        <a:pt x="41" y="26"/>
                      </a:cubicBezTo>
                      <a:cubicBezTo>
                        <a:pt x="41" y="25"/>
                        <a:pt x="41" y="25"/>
                        <a:pt x="41" y="25"/>
                      </a:cubicBezTo>
                      <a:cubicBezTo>
                        <a:pt x="41" y="25"/>
                        <a:pt x="41" y="26"/>
                        <a:pt x="41" y="26"/>
                      </a:cubicBezTo>
                      <a:close/>
                      <a:moveTo>
                        <a:pt x="35" y="33"/>
                      </a:move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5" y="34"/>
                        <a:pt x="35" y="33"/>
                        <a:pt x="35" y="33"/>
                      </a:cubicBezTo>
                      <a:cubicBezTo>
                        <a:pt x="35" y="33"/>
                        <a:pt x="35" y="34"/>
                        <a:pt x="35" y="34"/>
                      </a:cubicBezTo>
                      <a:cubicBezTo>
                        <a:pt x="35" y="34"/>
                        <a:pt x="35" y="33"/>
                        <a:pt x="35" y="34"/>
                      </a:cubicBezTo>
                      <a:cubicBezTo>
                        <a:pt x="34" y="34"/>
                        <a:pt x="34" y="33"/>
                        <a:pt x="35" y="33"/>
                      </a:cubicBezTo>
                      <a:cubicBezTo>
                        <a:pt x="34" y="33"/>
                        <a:pt x="35" y="33"/>
                        <a:pt x="34" y="33"/>
                      </a:cubicBezTo>
                      <a:cubicBezTo>
                        <a:pt x="34" y="33"/>
                        <a:pt x="35" y="33"/>
                        <a:pt x="35" y="33"/>
                      </a:cubicBezTo>
                      <a:close/>
                      <a:moveTo>
                        <a:pt x="37" y="30"/>
                      </a:moveTo>
                      <a:cubicBezTo>
                        <a:pt x="37" y="30"/>
                        <a:pt x="37" y="30"/>
                        <a:pt x="37" y="30"/>
                      </a:cubicBezTo>
                      <a:cubicBezTo>
                        <a:pt x="37" y="30"/>
                        <a:pt x="37" y="30"/>
                        <a:pt x="37" y="31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ubicBezTo>
                        <a:pt x="37" y="30"/>
                        <a:pt x="38" y="30"/>
                        <a:pt x="38" y="30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7" y="31"/>
                        <a:pt x="37" y="30"/>
                        <a:pt x="37" y="30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lose/>
                      <a:moveTo>
                        <a:pt x="36" y="32"/>
                      </a:moveTo>
                      <a:cubicBezTo>
                        <a:pt x="36" y="32"/>
                        <a:pt x="35" y="32"/>
                        <a:pt x="36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lose/>
                      <a:moveTo>
                        <a:pt x="39" y="29"/>
                      </a:moveTo>
                      <a:cubicBezTo>
                        <a:pt x="39" y="29"/>
                        <a:pt x="39" y="29"/>
                        <a:pt x="39" y="28"/>
                      </a:cubicBezTo>
                      <a:cubicBezTo>
                        <a:pt x="40" y="28"/>
                        <a:pt x="39" y="29"/>
                        <a:pt x="40" y="28"/>
                      </a:cubicBezTo>
                      <a:cubicBezTo>
                        <a:pt x="40" y="28"/>
                        <a:pt x="40" y="29"/>
                        <a:pt x="40" y="29"/>
                      </a:cubicBezTo>
                      <a:cubicBezTo>
                        <a:pt x="39" y="29"/>
                        <a:pt x="39" y="29"/>
                        <a:pt x="39" y="29"/>
                      </a:cubicBezTo>
                      <a:cubicBezTo>
                        <a:pt x="39" y="29"/>
                        <a:pt x="39" y="29"/>
                        <a:pt x="39" y="29"/>
                      </a:cubicBezTo>
                      <a:cubicBezTo>
                        <a:pt x="39" y="30"/>
                        <a:pt x="39" y="29"/>
                        <a:pt x="39" y="29"/>
                      </a:cubicBezTo>
                      <a:close/>
                      <a:moveTo>
                        <a:pt x="30" y="39"/>
                      </a:move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lose/>
                      <a:moveTo>
                        <a:pt x="33" y="35"/>
                      </a:moveTo>
                      <a:cubicBezTo>
                        <a:pt x="34" y="35"/>
                        <a:pt x="34" y="35"/>
                        <a:pt x="34" y="35"/>
                      </a:cubicBezTo>
                      <a:cubicBezTo>
                        <a:pt x="34" y="35"/>
                        <a:pt x="34" y="35"/>
                        <a:pt x="33" y="35"/>
                      </a:cubicBezTo>
                      <a:close/>
                      <a:moveTo>
                        <a:pt x="36" y="32"/>
                      </a:moveTo>
                      <a:cubicBezTo>
                        <a:pt x="36" y="32"/>
                        <a:pt x="36" y="32"/>
                        <a:pt x="36" y="33"/>
                      </a:cubicBezTo>
                      <a:cubicBezTo>
                        <a:pt x="36" y="33"/>
                        <a:pt x="36" y="32"/>
                        <a:pt x="36" y="32"/>
                      </a:cubicBezTo>
                      <a:close/>
                      <a:moveTo>
                        <a:pt x="34" y="35"/>
                      </a:moveTo>
                      <a:cubicBezTo>
                        <a:pt x="34" y="35"/>
                        <a:pt x="34" y="35"/>
                        <a:pt x="34" y="35"/>
                      </a:cubicBezTo>
                      <a:cubicBezTo>
                        <a:pt x="34" y="35"/>
                        <a:pt x="35" y="35"/>
                        <a:pt x="34" y="35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5"/>
                        <a:pt x="35" y="36"/>
                        <a:pt x="35" y="36"/>
                      </a:cubicBezTo>
                      <a:cubicBezTo>
                        <a:pt x="34" y="36"/>
                        <a:pt x="34" y="35"/>
                        <a:pt x="34" y="35"/>
                      </a:cubicBezTo>
                      <a:close/>
                      <a:moveTo>
                        <a:pt x="42" y="26"/>
                      </a:moveTo>
                      <a:cubicBezTo>
                        <a:pt x="42" y="26"/>
                        <a:pt x="42" y="26"/>
                        <a:pt x="42" y="26"/>
                      </a:cubicBezTo>
                      <a:cubicBezTo>
                        <a:pt x="42" y="26"/>
                        <a:pt x="42" y="26"/>
                        <a:pt x="42" y="26"/>
                      </a:cubicBezTo>
                      <a:cubicBezTo>
                        <a:pt x="42" y="26"/>
                        <a:pt x="42" y="27"/>
                        <a:pt x="42" y="26"/>
                      </a:cubicBezTo>
                      <a:close/>
                      <a:moveTo>
                        <a:pt x="40" y="29"/>
                      </a:move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lose/>
                      <a:moveTo>
                        <a:pt x="43" y="26"/>
                      </a:moveTo>
                      <a:cubicBezTo>
                        <a:pt x="44" y="26"/>
                        <a:pt x="44" y="26"/>
                        <a:pt x="44" y="27"/>
                      </a:cubicBezTo>
                      <a:cubicBezTo>
                        <a:pt x="44" y="27"/>
                        <a:pt x="43" y="26"/>
                        <a:pt x="43" y="26"/>
                      </a:cubicBezTo>
                      <a:cubicBezTo>
                        <a:pt x="43" y="26"/>
                        <a:pt x="43" y="26"/>
                        <a:pt x="43" y="26"/>
                      </a:cubicBezTo>
                      <a:close/>
                      <a:moveTo>
                        <a:pt x="31" y="40"/>
                      </a:moveTo>
                      <a:cubicBezTo>
                        <a:pt x="31" y="40"/>
                        <a:pt x="31" y="40"/>
                        <a:pt x="31" y="40"/>
                      </a:cubicBezTo>
                      <a:cubicBezTo>
                        <a:pt x="31" y="40"/>
                        <a:pt x="31" y="40"/>
                        <a:pt x="31" y="40"/>
                      </a:cubicBezTo>
                      <a:close/>
                      <a:moveTo>
                        <a:pt x="39" y="30"/>
                      </a:moveTo>
                      <a:cubicBezTo>
                        <a:pt x="39" y="30"/>
                        <a:pt x="39" y="31"/>
                        <a:pt x="39" y="31"/>
                      </a:cubicBezTo>
                      <a:cubicBezTo>
                        <a:pt x="39" y="31"/>
                        <a:pt x="39" y="31"/>
                        <a:pt x="39" y="31"/>
                      </a:cubicBezTo>
                      <a:cubicBezTo>
                        <a:pt x="39" y="31"/>
                        <a:pt x="39" y="31"/>
                        <a:pt x="39" y="30"/>
                      </a:cubicBezTo>
                      <a:close/>
                      <a:moveTo>
                        <a:pt x="33" y="38"/>
                      </a:move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4" y="38"/>
                        <a:pt x="34" y="37"/>
                        <a:pt x="33" y="38"/>
                      </a:cubicBezTo>
                      <a:close/>
                      <a:moveTo>
                        <a:pt x="34" y="38"/>
                      </a:move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lose/>
                      <a:moveTo>
                        <a:pt x="45" y="27"/>
                      </a:moveTo>
                      <a:cubicBezTo>
                        <a:pt x="45" y="27"/>
                        <a:pt x="45" y="26"/>
                        <a:pt x="45" y="27"/>
                      </a:cubicBezTo>
                      <a:close/>
                      <a:moveTo>
                        <a:pt x="39" y="34"/>
                      </a:moveTo>
                      <a:cubicBezTo>
                        <a:pt x="39" y="33"/>
                        <a:pt x="39" y="34"/>
                        <a:pt x="40" y="33"/>
                      </a:cubicBezTo>
                      <a:cubicBezTo>
                        <a:pt x="40" y="34"/>
                        <a:pt x="39" y="34"/>
                        <a:pt x="39" y="34"/>
                      </a:cubicBezTo>
                      <a:cubicBezTo>
                        <a:pt x="39" y="34"/>
                        <a:pt x="39" y="34"/>
                        <a:pt x="39" y="34"/>
                      </a:cubicBezTo>
                      <a:close/>
                      <a:moveTo>
                        <a:pt x="36" y="38"/>
                      </a:moveTo>
                      <a:cubicBezTo>
                        <a:pt x="36" y="38"/>
                        <a:pt x="36" y="37"/>
                        <a:pt x="36" y="37"/>
                      </a:cubicBezTo>
                      <a:cubicBezTo>
                        <a:pt x="36" y="37"/>
                        <a:pt x="36" y="38"/>
                        <a:pt x="36" y="38"/>
                      </a:cubicBezTo>
                      <a:close/>
                      <a:moveTo>
                        <a:pt x="41" y="32"/>
                      </a:moveTo>
                      <a:cubicBezTo>
                        <a:pt x="41" y="31"/>
                        <a:pt x="42" y="31"/>
                        <a:pt x="41" y="32"/>
                      </a:cubicBezTo>
                      <a:cubicBezTo>
                        <a:pt x="41" y="32"/>
                        <a:pt x="41" y="32"/>
                        <a:pt x="41" y="32"/>
                      </a:cubicBezTo>
                      <a:close/>
                      <a:moveTo>
                        <a:pt x="34" y="40"/>
                      </a:moveTo>
                      <a:cubicBezTo>
                        <a:pt x="34" y="41"/>
                        <a:pt x="34" y="40"/>
                        <a:pt x="33" y="41"/>
                      </a:cubicBezTo>
                      <a:cubicBezTo>
                        <a:pt x="33" y="40"/>
                        <a:pt x="34" y="40"/>
                        <a:pt x="34" y="40"/>
                      </a:cubicBezTo>
                      <a:close/>
                      <a:moveTo>
                        <a:pt x="38" y="37"/>
                      </a:move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8"/>
                        <a:pt x="37" y="37"/>
                        <a:pt x="37" y="38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6"/>
                        <a:pt x="37" y="37"/>
                        <a:pt x="38" y="37"/>
                      </a:cubicBezTo>
                      <a:close/>
                      <a:moveTo>
                        <a:pt x="36" y="39"/>
                      </a:moveTo>
                      <a:cubicBezTo>
                        <a:pt x="36" y="39"/>
                        <a:pt x="35" y="39"/>
                        <a:pt x="35" y="39"/>
                      </a:cubicBezTo>
                      <a:cubicBezTo>
                        <a:pt x="35" y="39"/>
                        <a:pt x="36" y="38"/>
                        <a:pt x="36" y="39"/>
                      </a:cubicBezTo>
                      <a:close/>
                      <a:moveTo>
                        <a:pt x="40" y="34"/>
                      </a:move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39" y="34"/>
                        <a:pt x="39" y="34"/>
                        <a:pt x="39" y="34"/>
                      </a:cubicBezTo>
                      <a:cubicBezTo>
                        <a:pt x="40" y="34"/>
                        <a:pt x="40" y="34"/>
                        <a:pt x="40" y="34"/>
                      </a:cubicBezTo>
                      <a:close/>
                      <a:moveTo>
                        <a:pt x="40" y="34"/>
                      </a:move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40" y="33"/>
                        <a:pt x="40" y="34"/>
                        <a:pt x="40" y="34"/>
                      </a:cubicBezTo>
                      <a:close/>
                      <a:moveTo>
                        <a:pt x="38" y="37"/>
                      </a:move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8" y="36"/>
                        <a:pt x="38" y="36"/>
                        <a:pt x="38" y="37"/>
                      </a:cubicBezTo>
                      <a:close/>
                      <a:moveTo>
                        <a:pt x="46" y="27"/>
                      </a:moveTo>
                      <a:cubicBezTo>
                        <a:pt x="46" y="28"/>
                        <a:pt x="46" y="28"/>
                        <a:pt x="46" y="27"/>
                      </a:cubicBezTo>
                      <a:cubicBezTo>
                        <a:pt x="46" y="27"/>
                        <a:pt x="46" y="27"/>
                        <a:pt x="46" y="27"/>
                      </a:cubicBezTo>
                      <a:close/>
                      <a:moveTo>
                        <a:pt x="31" y="45"/>
                      </a:moveTo>
                      <a:cubicBezTo>
                        <a:pt x="31" y="45"/>
                        <a:pt x="31" y="45"/>
                        <a:pt x="31" y="45"/>
                      </a:cubicBezTo>
                      <a:cubicBezTo>
                        <a:pt x="31" y="45"/>
                        <a:pt x="31" y="45"/>
                        <a:pt x="31" y="45"/>
                      </a:cubicBezTo>
                      <a:cubicBezTo>
                        <a:pt x="31" y="45"/>
                        <a:pt x="31" y="45"/>
                        <a:pt x="31" y="45"/>
                      </a:cubicBezTo>
                      <a:close/>
                      <a:moveTo>
                        <a:pt x="40" y="35"/>
                      </a:moveTo>
                      <a:cubicBezTo>
                        <a:pt x="40" y="35"/>
                        <a:pt x="40" y="35"/>
                        <a:pt x="39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39" y="36"/>
                        <a:pt x="40" y="35"/>
                        <a:pt x="39" y="35"/>
                      </a:cubicBezTo>
                      <a:cubicBezTo>
                        <a:pt x="39" y="35"/>
                        <a:pt x="39" y="35"/>
                        <a:pt x="40" y="35"/>
                      </a:cubicBezTo>
                      <a:close/>
                      <a:moveTo>
                        <a:pt x="34" y="42"/>
                      </a:moveTo>
                      <a:cubicBezTo>
                        <a:pt x="33" y="42"/>
                        <a:pt x="34" y="42"/>
                        <a:pt x="33" y="43"/>
                      </a:cubicBezTo>
                      <a:cubicBezTo>
                        <a:pt x="33" y="42"/>
                        <a:pt x="33" y="42"/>
                        <a:pt x="33" y="42"/>
                      </a:cubicBezTo>
                      <a:cubicBezTo>
                        <a:pt x="33" y="42"/>
                        <a:pt x="34" y="42"/>
                        <a:pt x="34" y="42"/>
                      </a:cubicBezTo>
                      <a:close/>
                      <a:moveTo>
                        <a:pt x="36" y="39"/>
                      </a:moveTo>
                      <a:cubicBezTo>
                        <a:pt x="36" y="40"/>
                        <a:pt x="36" y="40"/>
                        <a:pt x="36" y="40"/>
                      </a:cubicBezTo>
                      <a:cubicBezTo>
                        <a:pt x="36" y="40"/>
                        <a:pt x="35" y="40"/>
                        <a:pt x="36" y="39"/>
                      </a:cubicBezTo>
                      <a:close/>
                      <a:moveTo>
                        <a:pt x="44" y="30"/>
                      </a:moveTo>
                      <a:cubicBezTo>
                        <a:pt x="45" y="30"/>
                        <a:pt x="45" y="30"/>
                        <a:pt x="45" y="30"/>
                      </a:cubicBezTo>
                      <a:cubicBezTo>
                        <a:pt x="44" y="30"/>
                        <a:pt x="44" y="30"/>
                        <a:pt x="44" y="30"/>
                      </a:cubicBezTo>
                      <a:close/>
                      <a:moveTo>
                        <a:pt x="39" y="37"/>
                      </a:move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9" y="37"/>
                        <a:pt x="38" y="37"/>
                        <a:pt x="39" y="37"/>
                      </a:cubicBezTo>
                      <a:close/>
                      <a:moveTo>
                        <a:pt x="39" y="37"/>
                      </a:move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9" y="36"/>
                        <a:pt x="39" y="37"/>
                        <a:pt x="39" y="37"/>
                      </a:cubicBezTo>
                      <a:close/>
                      <a:moveTo>
                        <a:pt x="33" y="44"/>
                      </a:moveTo>
                      <a:cubicBezTo>
                        <a:pt x="33" y="44"/>
                        <a:pt x="33" y="44"/>
                        <a:pt x="33" y="44"/>
                      </a:cubicBezTo>
                      <a:cubicBezTo>
                        <a:pt x="33" y="44"/>
                        <a:pt x="33" y="44"/>
                        <a:pt x="33" y="44"/>
                      </a:cubicBezTo>
                      <a:close/>
                      <a:moveTo>
                        <a:pt x="45" y="30"/>
                      </a:moveTo>
                      <a:cubicBezTo>
                        <a:pt x="45" y="31"/>
                        <a:pt x="45" y="30"/>
                        <a:pt x="45" y="31"/>
                      </a:cubicBezTo>
                      <a:cubicBezTo>
                        <a:pt x="45" y="31"/>
                        <a:pt x="45" y="30"/>
                        <a:pt x="44" y="31"/>
                      </a:cubicBezTo>
                      <a:cubicBezTo>
                        <a:pt x="45" y="31"/>
                        <a:pt x="45" y="30"/>
                        <a:pt x="45" y="30"/>
                      </a:cubicBezTo>
                      <a:cubicBezTo>
                        <a:pt x="45" y="30"/>
                        <a:pt x="45" y="30"/>
                        <a:pt x="45" y="30"/>
                      </a:cubicBezTo>
                      <a:cubicBezTo>
                        <a:pt x="45" y="30"/>
                        <a:pt x="45" y="30"/>
                        <a:pt x="45" y="30"/>
                      </a:cubicBezTo>
                      <a:cubicBezTo>
                        <a:pt x="45" y="30"/>
                        <a:pt x="45" y="30"/>
                        <a:pt x="45" y="30"/>
                      </a:cubicBezTo>
                      <a:close/>
                      <a:moveTo>
                        <a:pt x="35" y="42"/>
                      </a:moveTo>
                      <a:cubicBezTo>
                        <a:pt x="35" y="42"/>
                        <a:pt x="35" y="42"/>
                        <a:pt x="35" y="43"/>
                      </a:cubicBezTo>
                      <a:cubicBezTo>
                        <a:pt x="34" y="42"/>
                        <a:pt x="35" y="42"/>
                        <a:pt x="34" y="42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lose/>
                      <a:moveTo>
                        <a:pt x="30" y="47"/>
                      </a:moveTo>
                      <a:cubicBezTo>
                        <a:pt x="30" y="47"/>
                        <a:pt x="30" y="47"/>
                        <a:pt x="30" y="48"/>
                      </a:cubicBezTo>
                      <a:cubicBezTo>
                        <a:pt x="30" y="48"/>
                        <a:pt x="30" y="48"/>
                        <a:pt x="30" y="48"/>
                      </a:cubicBezTo>
                      <a:cubicBezTo>
                        <a:pt x="30" y="48"/>
                        <a:pt x="30" y="47"/>
                        <a:pt x="30" y="47"/>
                      </a:cubicBezTo>
                      <a:close/>
                      <a:moveTo>
                        <a:pt x="32" y="47"/>
                      </a:moveTo>
                      <a:cubicBezTo>
                        <a:pt x="32" y="48"/>
                        <a:pt x="33" y="47"/>
                        <a:pt x="33" y="48"/>
                      </a:cubicBezTo>
                      <a:cubicBezTo>
                        <a:pt x="32" y="48"/>
                        <a:pt x="32" y="47"/>
                        <a:pt x="31" y="47"/>
                      </a:cubicBezTo>
                      <a:cubicBezTo>
                        <a:pt x="31" y="47"/>
                        <a:pt x="31" y="47"/>
                        <a:pt x="31" y="46"/>
                      </a:cubicBezTo>
                      <a:cubicBezTo>
                        <a:pt x="32" y="46"/>
                        <a:pt x="31" y="47"/>
                        <a:pt x="32" y="47"/>
                      </a:cubicBezTo>
                      <a:close/>
                      <a:moveTo>
                        <a:pt x="36" y="41"/>
                      </a:moveTo>
                      <a:cubicBezTo>
                        <a:pt x="36" y="40"/>
                        <a:pt x="36" y="41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lose/>
                      <a:moveTo>
                        <a:pt x="37" y="40"/>
                      </a:move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lose/>
                      <a:moveTo>
                        <a:pt x="31" y="47"/>
                      </a:move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8"/>
                        <a:pt x="30" y="47"/>
                        <a:pt x="31" y="47"/>
                      </a:cubicBezTo>
                      <a:close/>
                      <a:moveTo>
                        <a:pt x="35" y="43"/>
                      </a:moveTo>
                      <a:cubicBezTo>
                        <a:pt x="34" y="43"/>
                        <a:pt x="34" y="43"/>
                        <a:pt x="34" y="43"/>
                      </a:cubicBezTo>
                      <a:cubicBezTo>
                        <a:pt x="34" y="43"/>
                        <a:pt x="34" y="43"/>
                        <a:pt x="34" y="43"/>
                      </a:cubicBezTo>
                      <a:cubicBezTo>
                        <a:pt x="35" y="43"/>
                        <a:pt x="34" y="43"/>
                        <a:pt x="35" y="43"/>
                      </a:cubicBezTo>
                      <a:close/>
                      <a:moveTo>
                        <a:pt x="35" y="42"/>
                      </a:moveTo>
                      <a:cubicBezTo>
                        <a:pt x="35" y="42"/>
                        <a:pt x="35" y="42"/>
                        <a:pt x="35" y="43"/>
                      </a:cubicBezTo>
                      <a:cubicBezTo>
                        <a:pt x="35" y="43"/>
                        <a:pt x="35" y="42"/>
                        <a:pt x="35" y="43"/>
                      </a:cubicBezTo>
                      <a:cubicBezTo>
                        <a:pt x="35" y="43"/>
                        <a:pt x="35" y="43"/>
                        <a:pt x="35" y="43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lose/>
                      <a:moveTo>
                        <a:pt x="32" y="47"/>
                      </a:moveTo>
                      <a:cubicBezTo>
                        <a:pt x="32" y="47"/>
                        <a:pt x="32" y="47"/>
                        <a:pt x="32" y="46"/>
                      </a:cubicBezTo>
                      <a:cubicBezTo>
                        <a:pt x="32" y="46"/>
                        <a:pt x="32" y="46"/>
                        <a:pt x="32" y="46"/>
                      </a:cubicBezTo>
                      <a:cubicBezTo>
                        <a:pt x="32" y="47"/>
                        <a:pt x="32" y="46"/>
                        <a:pt x="32" y="47"/>
                      </a:cubicBezTo>
                      <a:close/>
                      <a:moveTo>
                        <a:pt x="32" y="46"/>
                      </a:moveTo>
                      <a:cubicBezTo>
                        <a:pt x="32" y="46"/>
                        <a:pt x="32" y="46"/>
                        <a:pt x="32" y="46"/>
                      </a:cubicBezTo>
                      <a:cubicBezTo>
                        <a:pt x="32" y="46"/>
                        <a:pt x="32" y="46"/>
                        <a:pt x="32" y="46"/>
                      </a:cubicBezTo>
                      <a:cubicBezTo>
                        <a:pt x="32" y="46"/>
                        <a:pt x="32" y="46"/>
                        <a:pt x="32" y="46"/>
                      </a:cubicBezTo>
                      <a:close/>
                      <a:moveTo>
                        <a:pt x="39" y="38"/>
                      </a:moveTo>
                      <a:cubicBezTo>
                        <a:pt x="39" y="39"/>
                        <a:pt x="39" y="39"/>
                        <a:pt x="39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8" y="39"/>
                        <a:pt x="39" y="39"/>
                        <a:pt x="39" y="38"/>
                      </a:cubicBezTo>
                      <a:cubicBezTo>
                        <a:pt x="39" y="38"/>
                        <a:pt x="39" y="38"/>
                        <a:pt x="39" y="38"/>
                      </a:cubicBezTo>
                      <a:close/>
                      <a:moveTo>
                        <a:pt x="41" y="36"/>
                      </a:moveTo>
                      <a:cubicBezTo>
                        <a:pt x="41" y="36"/>
                        <a:pt x="41" y="36"/>
                        <a:pt x="41" y="36"/>
                      </a:cubicBezTo>
                      <a:cubicBezTo>
                        <a:pt x="41" y="36"/>
                        <a:pt x="41" y="36"/>
                        <a:pt x="41" y="36"/>
                      </a:cubicBezTo>
                      <a:close/>
                      <a:moveTo>
                        <a:pt x="41" y="37"/>
                      </a:move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1" y="36"/>
                        <a:pt x="41" y="37"/>
                        <a:pt x="41" y="37"/>
                      </a:cubicBezTo>
                      <a:close/>
                      <a:moveTo>
                        <a:pt x="37" y="41"/>
                      </a:move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2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lose/>
                      <a:moveTo>
                        <a:pt x="38" y="40"/>
                      </a:moveTo>
                      <a:cubicBezTo>
                        <a:pt x="38" y="40"/>
                        <a:pt x="38" y="40"/>
                        <a:pt x="38" y="40"/>
                      </a:cubicBezTo>
                      <a:cubicBezTo>
                        <a:pt x="38" y="40"/>
                        <a:pt x="38" y="40"/>
                        <a:pt x="38" y="40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8" y="39"/>
                        <a:pt x="38" y="40"/>
                        <a:pt x="38" y="40"/>
                      </a:cubicBezTo>
                      <a:close/>
                      <a:moveTo>
                        <a:pt x="40" y="38"/>
                      </a:moveTo>
                      <a:cubicBezTo>
                        <a:pt x="40" y="37"/>
                        <a:pt x="41" y="37"/>
                        <a:pt x="40" y="38"/>
                      </a:cubicBezTo>
                      <a:cubicBezTo>
                        <a:pt x="40" y="38"/>
                        <a:pt x="40" y="37"/>
                        <a:pt x="40" y="38"/>
                      </a:cubicBezTo>
                      <a:close/>
                      <a:moveTo>
                        <a:pt x="41" y="37"/>
                      </a:moveTo>
                      <a:cubicBezTo>
                        <a:pt x="41" y="36"/>
                        <a:pt x="41" y="36"/>
                        <a:pt x="41" y="36"/>
                      </a:cubicBezTo>
                      <a:cubicBezTo>
                        <a:pt x="41" y="36"/>
                        <a:pt x="41" y="37"/>
                        <a:pt x="41" y="37"/>
                      </a:cubicBezTo>
                      <a:close/>
                      <a:moveTo>
                        <a:pt x="33" y="46"/>
                      </a:moveTo>
                      <a:cubicBezTo>
                        <a:pt x="33" y="46"/>
                        <a:pt x="32" y="47"/>
                        <a:pt x="32" y="46"/>
                      </a:cubicBezTo>
                      <a:cubicBezTo>
                        <a:pt x="33" y="46"/>
                        <a:pt x="33" y="46"/>
                        <a:pt x="33" y="46"/>
                      </a:cubicBezTo>
                      <a:close/>
                      <a:moveTo>
                        <a:pt x="33" y="46"/>
                      </a:moveTo>
                      <a:cubicBezTo>
                        <a:pt x="33" y="46"/>
                        <a:pt x="34" y="46"/>
                        <a:pt x="34" y="46"/>
                      </a:cubicBezTo>
                      <a:cubicBezTo>
                        <a:pt x="33" y="46"/>
                        <a:pt x="33" y="46"/>
                        <a:pt x="33" y="46"/>
                      </a:cubicBezTo>
                      <a:close/>
                      <a:moveTo>
                        <a:pt x="39" y="40"/>
                      </a:move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38" y="40"/>
                        <a:pt x="38" y="40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lose/>
                      <a:moveTo>
                        <a:pt x="35" y="44"/>
                      </a:move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6" y="44"/>
                        <a:pt x="36" y="44"/>
                        <a:pt x="36" y="44"/>
                      </a:cubicBezTo>
                      <a:cubicBezTo>
                        <a:pt x="36" y="45"/>
                        <a:pt x="36" y="45"/>
                        <a:pt x="36" y="45"/>
                      </a:cubicBezTo>
                      <a:cubicBezTo>
                        <a:pt x="35" y="45"/>
                        <a:pt x="35" y="45"/>
                        <a:pt x="35" y="44"/>
                      </a:cubicBezTo>
                      <a:cubicBezTo>
                        <a:pt x="35" y="44"/>
                        <a:pt x="35" y="44"/>
                        <a:pt x="35" y="44"/>
                      </a:cubicBezTo>
                      <a:close/>
                      <a:moveTo>
                        <a:pt x="36" y="44"/>
                      </a:moveTo>
                      <a:cubicBezTo>
                        <a:pt x="36" y="44"/>
                        <a:pt x="36" y="45"/>
                        <a:pt x="36" y="45"/>
                      </a:cubicBezTo>
                      <a:cubicBezTo>
                        <a:pt x="36" y="44"/>
                        <a:pt x="36" y="44"/>
                        <a:pt x="36" y="44"/>
                      </a:cubicBezTo>
                      <a:close/>
                      <a:moveTo>
                        <a:pt x="40" y="39"/>
                      </a:moveTo>
                      <a:cubicBezTo>
                        <a:pt x="40" y="40"/>
                        <a:pt x="39" y="40"/>
                        <a:pt x="40" y="40"/>
                      </a:cubicBezTo>
                      <a:cubicBezTo>
                        <a:pt x="40" y="40"/>
                        <a:pt x="39" y="40"/>
                        <a:pt x="40" y="40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40" y="39"/>
                        <a:pt x="40" y="39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lose/>
                      <a:moveTo>
                        <a:pt x="34" y="46"/>
                      </a:moveTo>
                      <a:cubicBezTo>
                        <a:pt x="34" y="46"/>
                        <a:pt x="34" y="46"/>
                        <a:pt x="34" y="46"/>
                      </a:cubicBezTo>
                      <a:cubicBezTo>
                        <a:pt x="34" y="46"/>
                        <a:pt x="34" y="46"/>
                        <a:pt x="34" y="46"/>
                      </a:cubicBezTo>
                      <a:close/>
                      <a:moveTo>
                        <a:pt x="43" y="36"/>
                      </a:moveTo>
                      <a:cubicBezTo>
                        <a:pt x="42" y="37"/>
                        <a:pt x="43" y="36"/>
                        <a:pt x="42" y="36"/>
                      </a:cubicBezTo>
                      <a:cubicBezTo>
                        <a:pt x="43" y="36"/>
                        <a:pt x="43" y="36"/>
                        <a:pt x="43" y="36"/>
                      </a:cubicBezTo>
                      <a:close/>
                      <a:moveTo>
                        <a:pt x="45" y="34"/>
                      </a:moveTo>
                      <a:cubicBezTo>
                        <a:pt x="45" y="34"/>
                        <a:pt x="45" y="34"/>
                        <a:pt x="44" y="34"/>
                      </a:cubicBezTo>
                      <a:cubicBezTo>
                        <a:pt x="44" y="34"/>
                        <a:pt x="45" y="34"/>
                        <a:pt x="45" y="34"/>
                      </a:cubicBezTo>
                      <a:cubicBezTo>
                        <a:pt x="44" y="35"/>
                        <a:pt x="45" y="35"/>
                        <a:pt x="45" y="35"/>
                      </a:cubicBezTo>
                      <a:cubicBezTo>
                        <a:pt x="44" y="35"/>
                        <a:pt x="45" y="35"/>
                        <a:pt x="44" y="35"/>
                      </a:cubicBezTo>
                      <a:cubicBezTo>
                        <a:pt x="44" y="35"/>
                        <a:pt x="44" y="35"/>
                        <a:pt x="44" y="35"/>
                      </a:cubicBezTo>
                      <a:cubicBezTo>
                        <a:pt x="44" y="35"/>
                        <a:pt x="44" y="35"/>
                        <a:pt x="44" y="34"/>
                      </a:cubicBezTo>
                      <a:cubicBezTo>
                        <a:pt x="44" y="35"/>
                        <a:pt x="44" y="34"/>
                        <a:pt x="44" y="34"/>
                      </a:cubicBezTo>
                      <a:cubicBezTo>
                        <a:pt x="44" y="34"/>
                        <a:pt x="44" y="34"/>
                        <a:pt x="44" y="34"/>
                      </a:cubicBezTo>
                      <a:cubicBezTo>
                        <a:pt x="44" y="34"/>
                        <a:pt x="44" y="34"/>
                        <a:pt x="43" y="34"/>
                      </a:cubicBezTo>
                      <a:cubicBezTo>
                        <a:pt x="44" y="34"/>
                        <a:pt x="43" y="33"/>
                        <a:pt x="43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44" y="34"/>
                        <a:pt x="44" y="33"/>
                        <a:pt x="44" y="34"/>
                      </a:cubicBezTo>
                      <a:cubicBezTo>
                        <a:pt x="44" y="34"/>
                        <a:pt x="44" y="34"/>
                        <a:pt x="44" y="34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close/>
                      <a:moveTo>
                        <a:pt x="34" y="47"/>
                      </a:moveTo>
                      <a:cubicBezTo>
                        <a:pt x="34" y="47"/>
                        <a:pt x="34" y="47"/>
                        <a:pt x="34" y="47"/>
                      </a:cubicBezTo>
                      <a:cubicBezTo>
                        <a:pt x="35" y="46"/>
                        <a:pt x="34" y="47"/>
                        <a:pt x="34" y="46"/>
                      </a:cubicBezTo>
                      <a:cubicBezTo>
                        <a:pt x="34" y="46"/>
                        <a:pt x="34" y="46"/>
                        <a:pt x="35" y="46"/>
                      </a:cubicBezTo>
                      <a:cubicBezTo>
                        <a:pt x="34" y="47"/>
                        <a:pt x="34" y="47"/>
                        <a:pt x="34" y="47"/>
                      </a:cubicBezTo>
                      <a:close/>
                      <a:moveTo>
                        <a:pt x="40" y="39"/>
                      </a:move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lose/>
                      <a:moveTo>
                        <a:pt x="33" y="49"/>
                      </a:moveTo>
                      <a:cubicBezTo>
                        <a:pt x="33" y="49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9"/>
                      </a:cubicBezTo>
                      <a:close/>
                      <a:moveTo>
                        <a:pt x="34" y="47"/>
                      </a:moveTo>
                      <a:cubicBezTo>
                        <a:pt x="33" y="48"/>
                        <a:pt x="34" y="48"/>
                        <a:pt x="34" y="48"/>
                      </a:cubicBezTo>
                      <a:cubicBezTo>
                        <a:pt x="34" y="48"/>
                        <a:pt x="33" y="48"/>
                        <a:pt x="33" y="48"/>
                      </a:cubicBezTo>
                      <a:cubicBezTo>
                        <a:pt x="33" y="48"/>
                        <a:pt x="34" y="47"/>
                        <a:pt x="34" y="47"/>
                      </a:cubicBezTo>
                      <a:close/>
                      <a:moveTo>
                        <a:pt x="40" y="40"/>
                      </a:moveTo>
                      <a:cubicBezTo>
                        <a:pt x="40" y="40"/>
                        <a:pt x="40" y="39"/>
                        <a:pt x="41" y="39"/>
                      </a:cubicBezTo>
                      <a:cubicBezTo>
                        <a:pt x="41" y="39"/>
                        <a:pt x="40" y="40"/>
                        <a:pt x="40" y="40"/>
                      </a:cubicBezTo>
                      <a:close/>
                      <a:moveTo>
                        <a:pt x="39" y="42"/>
                      </a:moveTo>
                      <a:cubicBezTo>
                        <a:pt x="39" y="42"/>
                        <a:pt x="38" y="42"/>
                        <a:pt x="38" y="42"/>
                      </a:cubicBezTo>
                      <a:cubicBezTo>
                        <a:pt x="38" y="42"/>
                        <a:pt x="39" y="42"/>
                        <a:pt x="38" y="43"/>
                      </a:cubicBezTo>
                      <a:cubicBezTo>
                        <a:pt x="38" y="43"/>
                        <a:pt x="38" y="43"/>
                        <a:pt x="38" y="42"/>
                      </a:cubicBezTo>
                      <a:cubicBezTo>
                        <a:pt x="38" y="42"/>
                        <a:pt x="38" y="42"/>
                        <a:pt x="39" y="42"/>
                      </a:cubicBezTo>
                      <a:cubicBezTo>
                        <a:pt x="39" y="42"/>
                        <a:pt x="38" y="42"/>
                        <a:pt x="39" y="42"/>
                      </a:cubicBezTo>
                      <a:close/>
                      <a:moveTo>
                        <a:pt x="44" y="36"/>
                      </a:moveTo>
                      <a:cubicBezTo>
                        <a:pt x="44" y="36"/>
                        <a:pt x="44" y="36"/>
                        <a:pt x="44" y="36"/>
                      </a:cubicBezTo>
                      <a:cubicBezTo>
                        <a:pt x="44" y="36"/>
                        <a:pt x="44" y="36"/>
                        <a:pt x="44" y="36"/>
                      </a:cubicBezTo>
                      <a:cubicBezTo>
                        <a:pt x="43" y="36"/>
                        <a:pt x="43" y="36"/>
                        <a:pt x="43" y="36"/>
                      </a:cubicBezTo>
                      <a:cubicBezTo>
                        <a:pt x="44" y="36"/>
                        <a:pt x="44" y="36"/>
                        <a:pt x="44" y="36"/>
                      </a:cubicBezTo>
                      <a:cubicBezTo>
                        <a:pt x="44" y="36"/>
                        <a:pt x="44" y="36"/>
                        <a:pt x="44" y="36"/>
                      </a:cubicBezTo>
                      <a:cubicBezTo>
                        <a:pt x="44" y="36"/>
                        <a:pt x="44" y="36"/>
                        <a:pt x="44" y="36"/>
                      </a:cubicBezTo>
                      <a:close/>
                      <a:moveTo>
                        <a:pt x="41" y="40"/>
                      </a:moveTo>
                      <a:cubicBezTo>
                        <a:pt x="40" y="40"/>
                        <a:pt x="41" y="40"/>
                        <a:pt x="40" y="40"/>
                      </a:cubicBezTo>
                      <a:cubicBezTo>
                        <a:pt x="41" y="40"/>
                        <a:pt x="41" y="39"/>
                        <a:pt x="41" y="40"/>
                      </a:cubicBezTo>
                      <a:cubicBezTo>
                        <a:pt x="41" y="39"/>
                        <a:pt x="41" y="39"/>
                        <a:pt x="41" y="39"/>
                      </a:cubicBezTo>
                      <a:cubicBezTo>
                        <a:pt x="41" y="39"/>
                        <a:pt x="41" y="40"/>
                        <a:pt x="41" y="40"/>
                      </a:cubicBezTo>
                      <a:close/>
                      <a:moveTo>
                        <a:pt x="36" y="45"/>
                      </a:moveTo>
                      <a:cubicBezTo>
                        <a:pt x="36" y="45"/>
                        <a:pt x="37" y="45"/>
                        <a:pt x="36" y="45"/>
                      </a:cubicBezTo>
                      <a:cubicBezTo>
                        <a:pt x="36" y="45"/>
                        <a:pt x="37" y="45"/>
                        <a:pt x="37" y="45"/>
                      </a:cubicBezTo>
                      <a:cubicBezTo>
                        <a:pt x="37" y="45"/>
                        <a:pt x="37" y="45"/>
                        <a:pt x="36" y="45"/>
                      </a:cubicBezTo>
                      <a:close/>
                      <a:moveTo>
                        <a:pt x="34" y="48"/>
                      </a:move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lose/>
                      <a:moveTo>
                        <a:pt x="37" y="45"/>
                      </a:moveTo>
                      <a:cubicBezTo>
                        <a:pt x="37" y="45"/>
                        <a:pt x="37" y="45"/>
                        <a:pt x="37" y="45"/>
                      </a:cubicBezTo>
                      <a:cubicBezTo>
                        <a:pt x="37" y="45"/>
                        <a:pt x="37" y="45"/>
                        <a:pt x="37" y="45"/>
                      </a:cubicBezTo>
                      <a:close/>
                      <a:moveTo>
                        <a:pt x="42" y="41"/>
                      </a:moveTo>
                      <a:cubicBezTo>
                        <a:pt x="41" y="40"/>
                        <a:pt x="41" y="40"/>
                        <a:pt x="41" y="40"/>
                      </a:cubicBezTo>
                      <a:cubicBezTo>
                        <a:pt x="41" y="40"/>
                        <a:pt x="41" y="40"/>
                        <a:pt x="42" y="40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42" y="39"/>
                        <a:pt x="42" y="40"/>
                        <a:pt x="42" y="40"/>
                      </a:cubicBezTo>
                      <a:cubicBezTo>
                        <a:pt x="42" y="40"/>
                        <a:pt x="42" y="40"/>
                        <a:pt x="42" y="41"/>
                      </a:cubicBezTo>
                      <a:close/>
                      <a:moveTo>
                        <a:pt x="43" y="39"/>
                      </a:moveTo>
                      <a:cubicBezTo>
                        <a:pt x="42" y="39"/>
                        <a:pt x="42" y="39"/>
                        <a:pt x="42" y="39"/>
                      </a:cubicBezTo>
                      <a:cubicBezTo>
                        <a:pt x="42" y="39"/>
                        <a:pt x="42" y="39"/>
                        <a:pt x="43" y="39"/>
                      </a:cubicBezTo>
                      <a:close/>
                      <a:moveTo>
                        <a:pt x="35" y="48"/>
                      </a:move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lose/>
                      <a:moveTo>
                        <a:pt x="43" y="38"/>
                      </a:moveTo>
                      <a:cubicBezTo>
                        <a:pt x="44" y="38"/>
                        <a:pt x="44" y="38"/>
                        <a:pt x="44" y="38"/>
                      </a:cubicBezTo>
                      <a:cubicBezTo>
                        <a:pt x="44" y="39"/>
                        <a:pt x="43" y="38"/>
                        <a:pt x="43" y="38"/>
                      </a:cubicBezTo>
                      <a:close/>
                      <a:moveTo>
                        <a:pt x="42" y="41"/>
                      </a:moveTo>
                      <a:cubicBezTo>
                        <a:pt x="42" y="41"/>
                        <a:pt x="42" y="41"/>
                        <a:pt x="42" y="41"/>
                      </a:cubicBezTo>
                      <a:cubicBezTo>
                        <a:pt x="42" y="40"/>
                        <a:pt x="42" y="41"/>
                        <a:pt x="42" y="41"/>
                      </a:cubicBezTo>
                      <a:cubicBezTo>
                        <a:pt x="42" y="41"/>
                        <a:pt x="42" y="40"/>
                        <a:pt x="42" y="41"/>
                      </a:cubicBezTo>
                      <a:close/>
                      <a:moveTo>
                        <a:pt x="38" y="45"/>
                      </a:moveTo>
                      <a:cubicBezTo>
                        <a:pt x="38" y="46"/>
                        <a:pt x="38" y="46"/>
                        <a:pt x="38" y="45"/>
                      </a:cubicBezTo>
                      <a:cubicBezTo>
                        <a:pt x="38" y="45"/>
                        <a:pt x="38" y="45"/>
                        <a:pt x="38" y="45"/>
                      </a:cubicBezTo>
                      <a:close/>
                      <a:moveTo>
                        <a:pt x="45" y="38"/>
                      </a:moveTo>
                      <a:cubicBezTo>
                        <a:pt x="45" y="38"/>
                        <a:pt x="44" y="38"/>
                        <a:pt x="44" y="38"/>
                      </a:cubicBezTo>
                      <a:cubicBezTo>
                        <a:pt x="45" y="37"/>
                        <a:pt x="45" y="37"/>
                        <a:pt x="45" y="38"/>
                      </a:cubicBezTo>
                      <a:close/>
                      <a:moveTo>
                        <a:pt x="45" y="37"/>
                      </a:move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6"/>
                        <a:pt x="45" y="37"/>
                        <a:pt x="45" y="37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lose/>
                      <a:moveTo>
                        <a:pt x="36" y="48"/>
                      </a:move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lose/>
                      <a:moveTo>
                        <a:pt x="42" y="41"/>
                      </a:moveTo>
                      <a:cubicBezTo>
                        <a:pt x="43" y="41"/>
                        <a:pt x="43" y="41"/>
                        <a:pt x="43" y="41"/>
                      </a:cubicBezTo>
                      <a:cubicBezTo>
                        <a:pt x="43" y="41"/>
                        <a:pt x="43" y="41"/>
                        <a:pt x="43" y="41"/>
                      </a:cubicBezTo>
                      <a:cubicBezTo>
                        <a:pt x="43" y="41"/>
                        <a:pt x="43" y="41"/>
                        <a:pt x="42" y="41"/>
                      </a:cubicBezTo>
                      <a:close/>
                      <a:moveTo>
                        <a:pt x="36" y="50"/>
                      </a:moveTo>
                      <a:cubicBezTo>
                        <a:pt x="36" y="49"/>
                        <a:pt x="36" y="50"/>
                        <a:pt x="36" y="50"/>
                      </a:cubicBezTo>
                      <a:cubicBezTo>
                        <a:pt x="36" y="50"/>
                        <a:pt x="36" y="50"/>
                        <a:pt x="36" y="50"/>
                      </a:cubicBezTo>
                      <a:close/>
                      <a:moveTo>
                        <a:pt x="39" y="46"/>
                      </a:moveTo>
                      <a:cubicBezTo>
                        <a:pt x="39" y="47"/>
                        <a:pt x="39" y="47"/>
                        <a:pt x="39" y="47"/>
                      </a:cubicBezTo>
                      <a:cubicBezTo>
                        <a:pt x="38" y="47"/>
                        <a:pt x="39" y="46"/>
                        <a:pt x="38" y="46"/>
                      </a:cubicBezTo>
                      <a:cubicBezTo>
                        <a:pt x="39" y="46"/>
                        <a:pt x="39" y="46"/>
                        <a:pt x="39" y="46"/>
                      </a:cubicBezTo>
                      <a:close/>
                      <a:moveTo>
                        <a:pt x="43" y="41"/>
                      </a:moveTo>
                      <a:cubicBezTo>
                        <a:pt x="43" y="41"/>
                        <a:pt x="44" y="41"/>
                        <a:pt x="43" y="41"/>
                      </a:cubicBezTo>
                      <a:cubicBezTo>
                        <a:pt x="43" y="41"/>
                        <a:pt x="43" y="41"/>
                        <a:pt x="43" y="41"/>
                      </a:cubicBezTo>
                      <a:close/>
                      <a:moveTo>
                        <a:pt x="39" y="46"/>
                      </a:moveTo>
                      <a:cubicBezTo>
                        <a:pt x="39" y="46"/>
                        <a:pt x="40" y="46"/>
                        <a:pt x="40" y="46"/>
                      </a:cubicBezTo>
                      <a:cubicBezTo>
                        <a:pt x="39" y="46"/>
                        <a:pt x="39" y="46"/>
                        <a:pt x="39" y="46"/>
                      </a:cubicBezTo>
                      <a:close/>
                      <a:moveTo>
                        <a:pt x="42" y="43"/>
                      </a:moveTo>
                      <a:cubicBezTo>
                        <a:pt x="42" y="42"/>
                        <a:pt x="42" y="43"/>
                        <a:pt x="42" y="43"/>
                      </a:cubicBezTo>
                      <a:cubicBezTo>
                        <a:pt x="42" y="43"/>
                        <a:pt x="42" y="43"/>
                        <a:pt x="42" y="43"/>
                      </a:cubicBezTo>
                      <a:close/>
                      <a:moveTo>
                        <a:pt x="39" y="47"/>
                      </a:moveTo>
                      <a:cubicBezTo>
                        <a:pt x="39" y="46"/>
                        <a:pt x="39" y="46"/>
                        <a:pt x="39" y="46"/>
                      </a:cubicBezTo>
                      <a:cubicBezTo>
                        <a:pt x="39" y="46"/>
                        <a:pt x="39" y="47"/>
                        <a:pt x="39" y="47"/>
                      </a:cubicBezTo>
                      <a:close/>
                      <a:moveTo>
                        <a:pt x="38" y="49"/>
                      </a:moveTo>
                      <a:cubicBezTo>
                        <a:pt x="38" y="49"/>
                        <a:pt x="38" y="50"/>
                        <a:pt x="38" y="49"/>
                      </a:cubicBezTo>
                      <a:cubicBezTo>
                        <a:pt x="38" y="49"/>
                        <a:pt x="38" y="49"/>
                        <a:pt x="38" y="49"/>
                      </a:cubicBezTo>
                      <a:close/>
                      <a:moveTo>
                        <a:pt x="40" y="47"/>
                      </a:moveTo>
                      <a:cubicBezTo>
                        <a:pt x="40" y="47"/>
                        <a:pt x="40" y="47"/>
                        <a:pt x="40" y="47"/>
                      </a:cubicBezTo>
                      <a:cubicBezTo>
                        <a:pt x="40" y="47"/>
                        <a:pt x="40" y="47"/>
                        <a:pt x="40" y="48"/>
                      </a:cubicBezTo>
                      <a:cubicBezTo>
                        <a:pt x="40" y="47"/>
                        <a:pt x="40" y="47"/>
                        <a:pt x="40" y="47"/>
                      </a:cubicBezTo>
                      <a:cubicBezTo>
                        <a:pt x="40" y="47"/>
                        <a:pt x="40" y="47"/>
                        <a:pt x="40" y="47"/>
                      </a:cubicBezTo>
                      <a:cubicBezTo>
                        <a:pt x="40" y="47"/>
                        <a:pt x="40" y="47"/>
                        <a:pt x="40" y="47"/>
                      </a:cubicBezTo>
                      <a:cubicBezTo>
                        <a:pt x="40" y="47"/>
                        <a:pt x="40" y="47"/>
                        <a:pt x="40" y="47"/>
                      </a:cubicBezTo>
                      <a:cubicBezTo>
                        <a:pt x="40" y="47"/>
                        <a:pt x="40" y="47"/>
                        <a:pt x="40" y="47"/>
                      </a:cubicBezTo>
                      <a:cubicBezTo>
                        <a:pt x="40" y="47"/>
                        <a:pt x="40" y="47"/>
                        <a:pt x="40" y="47"/>
                      </a:cubicBezTo>
                      <a:close/>
                      <a:moveTo>
                        <a:pt x="47" y="39"/>
                      </a:moveTo>
                      <a:cubicBezTo>
                        <a:pt x="46" y="39"/>
                        <a:pt x="47" y="39"/>
                        <a:pt x="47" y="39"/>
                      </a:cubicBezTo>
                      <a:cubicBezTo>
                        <a:pt x="47" y="39"/>
                        <a:pt x="47" y="39"/>
                        <a:pt x="47" y="39"/>
                      </a:cubicBezTo>
                      <a:close/>
                      <a:moveTo>
                        <a:pt x="41" y="46"/>
                      </a:moveTo>
                      <a:cubicBezTo>
                        <a:pt x="41" y="46"/>
                        <a:pt x="41" y="46"/>
                        <a:pt x="42" y="46"/>
                      </a:cubicBezTo>
                      <a:cubicBezTo>
                        <a:pt x="41" y="45"/>
                        <a:pt x="41" y="45"/>
                        <a:pt x="41" y="46"/>
                      </a:cubicBezTo>
                      <a:cubicBezTo>
                        <a:pt x="41" y="45"/>
                        <a:pt x="41" y="45"/>
                        <a:pt x="41" y="45"/>
                      </a:cubicBezTo>
                      <a:cubicBezTo>
                        <a:pt x="42" y="45"/>
                        <a:pt x="42" y="45"/>
                        <a:pt x="42" y="45"/>
                      </a:cubicBezTo>
                      <a:cubicBezTo>
                        <a:pt x="42" y="46"/>
                        <a:pt x="42" y="46"/>
                        <a:pt x="41" y="46"/>
                      </a:cubicBezTo>
                      <a:close/>
                      <a:moveTo>
                        <a:pt x="37" y="51"/>
                      </a:moveTo>
                      <a:cubicBezTo>
                        <a:pt x="38" y="50"/>
                        <a:pt x="38" y="51"/>
                        <a:pt x="38" y="51"/>
                      </a:cubicBezTo>
                      <a:cubicBezTo>
                        <a:pt x="37" y="51"/>
                        <a:pt x="37" y="51"/>
                        <a:pt x="37" y="51"/>
                      </a:cubicBezTo>
                      <a:close/>
                      <a:moveTo>
                        <a:pt x="39" y="48"/>
                      </a:moveTo>
                      <a:cubicBezTo>
                        <a:pt x="39" y="48"/>
                        <a:pt x="39" y="49"/>
                        <a:pt x="39" y="48"/>
                      </a:cubicBezTo>
                      <a:cubicBezTo>
                        <a:pt x="39" y="48"/>
                        <a:pt x="40" y="48"/>
                        <a:pt x="40" y="48"/>
                      </a:cubicBezTo>
                      <a:cubicBezTo>
                        <a:pt x="40" y="49"/>
                        <a:pt x="40" y="49"/>
                        <a:pt x="40" y="49"/>
                      </a:cubicBezTo>
                      <a:cubicBezTo>
                        <a:pt x="39" y="49"/>
                        <a:pt x="39" y="49"/>
                        <a:pt x="39" y="48"/>
                      </a:cubicBezTo>
                      <a:close/>
                      <a:moveTo>
                        <a:pt x="45" y="42"/>
                      </a:moveTo>
                      <a:cubicBezTo>
                        <a:pt x="45" y="42"/>
                        <a:pt x="45" y="42"/>
                        <a:pt x="45" y="42"/>
                      </a:cubicBezTo>
                      <a:cubicBezTo>
                        <a:pt x="45" y="41"/>
                        <a:pt x="45" y="41"/>
                        <a:pt x="45" y="42"/>
                      </a:cubicBezTo>
                      <a:close/>
                      <a:moveTo>
                        <a:pt x="41" y="47"/>
                      </a:moveTo>
                      <a:cubicBezTo>
                        <a:pt x="41" y="47"/>
                        <a:pt x="41" y="48"/>
                        <a:pt x="41" y="48"/>
                      </a:cubicBezTo>
                      <a:cubicBezTo>
                        <a:pt x="40" y="48"/>
                        <a:pt x="40" y="48"/>
                        <a:pt x="40" y="47"/>
                      </a:cubicBezTo>
                      <a:cubicBezTo>
                        <a:pt x="40" y="47"/>
                        <a:pt x="40" y="47"/>
                        <a:pt x="41" y="47"/>
                      </a:cubicBezTo>
                      <a:close/>
                      <a:moveTo>
                        <a:pt x="43" y="46"/>
                      </a:moveTo>
                      <a:cubicBezTo>
                        <a:pt x="42" y="46"/>
                        <a:pt x="42" y="46"/>
                        <a:pt x="42" y="46"/>
                      </a:cubicBezTo>
                      <a:cubicBezTo>
                        <a:pt x="42" y="45"/>
                        <a:pt x="43" y="46"/>
                        <a:pt x="43" y="46"/>
                      </a:cubicBezTo>
                      <a:close/>
                      <a:moveTo>
                        <a:pt x="46" y="40"/>
                      </a:moveTo>
                      <a:cubicBezTo>
                        <a:pt x="47" y="40"/>
                        <a:pt x="47" y="40"/>
                        <a:pt x="47" y="40"/>
                      </a:cubicBezTo>
                      <a:cubicBezTo>
                        <a:pt x="46" y="41"/>
                        <a:pt x="46" y="40"/>
                        <a:pt x="46" y="40"/>
                      </a:cubicBezTo>
                      <a:close/>
                      <a:moveTo>
                        <a:pt x="38" y="51"/>
                      </a:moveTo>
                      <a:cubicBezTo>
                        <a:pt x="38" y="51"/>
                        <a:pt x="38" y="51"/>
                        <a:pt x="38" y="51"/>
                      </a:cubicBezTo>
                      <a:cubicBezTo>
                        <a:pt x="38" y="51"/>
                        <a:pt x="38" y="51"/>
                        <a:pt x="38" y="51"/>
                      </a:cubicBezTo>
                      <a:cubicBezTo>
                        <a:pt x="38" y="51"/>
                        <a:pt x="38" y="51"/>
                        <a:pt x="38" y="51"/>
                      </a:cubicBezTo>
                      <a:close/>
                      <a:moveTo>
                        <a:pt x="41" y="47"/>
                      </a:moveTo>
                      <a:cubicBezTo>
                        <a:pt x="41" y="47"/>
                        <a:pt x="41" y="47"/>
                        <a:pt x="41" y="47"/>
                      </a:cubicBezTo>
                      <a:cubicBezTo>
                        <a:pt x="41" y="47"/>
                        <a:pt x="41" y="47"/>
                        <a:pt x="41" y="47"/>
                      </a:cubicBezTo>
                      <a:cubicBezTo>
                        <a:pt x="41" y="47"/>
                        <a:pt x="41" y="47"/>
                        <a:pt x="41" y="47"/>
                      </a:cubicBezTo>
                      <a:cubicBezTo>
                        <a:pt x="41" y="47"/>
                        <a:pt x="41" y="47"/>
                        <a:pt x="41" y="47"/>
                      </a:cubicBezTo>
                      <a:close/>
                      <a:moveTo>
                        <a:pt x="45" y="42"/>
                      </a:moveTo>
                      <a:cubicBezTo>
                        <a:pt x="46" y="42"/>
                        <a:pt x="46" y="42"/>
                        <a:pt x="46" y="42"/>
                      </a:cubicBezTo>
                      <a:cubicBezTo>
                        <a:pt x="46" y="43"/>
                        <a:pt x="46" y="43"/>
                        <a:pt x="46" y="43"/>
                      </a:cubicBezTo>
                      <a:cubicBezTo>
                        <a:pt x="46" y="43"/>
                        <a:pt x="45" y="43"/>
                        <a:pt x="45" y="42"/>
                      </a:cubicBezTo>
                      <a:close/>
                      <a:moveTo>
                        <a:pt x="40" y="50"/>
                      </a:moveTo>
                      <a:cubicBezTo>
                        <a:pt x="40" y="51"/>
                        <a:pt x="39" y="50"/>
                        <a:pt x="40" y="50"/>
                      </a:cubicBezTo>
                      <a:cubicBezTo>
                        <a:pt x="40" y="50"/>
                        <a:pt x="40" y="50"/>
                        <a:pt x="40" y="50"/>
                      </a:cubicBezTo>
                      <a:close/>
                      <a:moveTo>
                        <a:pt x="53" y="33"/>
                      </a:move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3" y="33"/>
                        <a:pt x="54" y="33"/>
                        <a:pt x="53" y="33"/>
                      </a:cubicBezTo>
                      <a:close/>
                      <a:moveTo>
                        <a:pt x="48" y="40"/>
                      </a:move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lose/>
                      <a:moveTo>
                        <a:pt x="52" y="35"/>
                      </a:moveTo>
                      <a:cubicBezTo>
                        <a:pt x="52" y="35"/>
                        <a:pt x="52" y="35"/>
                        <a:pt x="52" y="35"/>
                      </a:cubicBezTo>
                      <a:cubicBezTo>
                        <a:pt x="52" y="35"/>
                        <a:pt x="52" y="35"/>
                        <a:pt x="52" y="35"/>
                      </a:cubicBezTo>
                      <a:cubicBezTo>
                        <a:pt x="52" y="35"/>
                        <a:pt x="52" y="35"/>
                        <a:pt x="52" y="35"/>
                      </a:cubicBezTo>
                      <a:close/>
                      <a:moveTo>
                        <a:pt x="46" y="43"/>
                      </a:moveTo>
                      <a:cubicBezTo>
                        <a:pt x="46" y="43"/>
                        <a:pt x="46" y="43"/>
                        <a:pt x="46" y="43"/>
                      </a:cubicBezTo>
                      <a:cubicBezTo>
                        <a:pt x="46" y="43"/>
                        <a:pt x="46" y="43"/>
                        <a:pt x="46" y="43"/>
                      </a:cubicBezTo>
                      <a:cubicBezTo>
                        <a:pt x="46" y="43"/>
                        <a:pt x="46" y="43"/>
                        <a:pt x="46" y="43"/>
                      </a:cubicBezTo>
                      <a:close/>
                      <a:moveTo>
                        <a:pt x="52" y="36"/>
                      </a:moveTo>
                      <a:cubicBezTo>
                        <a:pt x="52" y="36"/>
                        <a:pt x="52" y="36"/>
                        <a:pt x="52" y="36"/>
                      </a:cubicBezTo>
                      <a:cubicBezTo>
                        <a:pt x="52" y="36"/>
                        <a:pt x="52" y="36"/>
                        <a:pt x="52" y="36"/>
                      </a:cubicBezTo>
                      <a:close/>
                      <a:moveTo>
                        <a:pt x="44" y="46"/>
                      </a:moveTo>
                      <a:cubicBezTo>
                        <a:pt x="44" y="46"/>
                        <a:pt x="44" y="46"/>
                        <a:pt x="44" y="46"/>
                      </a:cubicBezTo>
                      <a:cubicBezTo>
                        <a:pt x="44" y="45"/>
                        <a:pt x="44" y="46"/>
                        <a:pt x="44" y="46"/>
                      </a:cubicBezTo>
                      <a:close/>
                      <a:moveTo>
                        <a:pt x="41" y="50"/>
                      </a:moveTo>
                      <a:cubicBezTo>
                        <a:pt x="41" y="50"/>
                        <a:pt x="41" y="50"/>
                        <a:pt x="41" y="50"/>
                      </a:cubicBezTo>
                      <a:cubicBezTo>
                        <a:pt x="41" y="50"/>
                        <a:pt x="41" y="50"/>
                        <a:pt x="41" y="50"/>
                      </a:cubicBezTo>
                      <a:cubicBezTo>
                        <a:pt x="41" y="50"/>
                        <a:pt x="41" y="50"/>
                        <a:pt x="41" y="50"/>
                      </a:cubicBezTo>
                      <a:close/>
                      <a:moveTo>
                        <a:pt x="53" y="35"/>
                      </a:moveTo>
                      <a:cubicBezTo>
                        <a:pt x="53" y="35"/>
                        <a:pt x="53" y="35"/>
                        <a:pt x="53" y="35"/>
                      </a:cubicBezTo>
                      <a:cubicBezTo>
                        <a:pt x="53" y="35"/>
                        <a:pt x="53" y="35"/>
                        <a:pt x="53" y="35"/>
                      </a:cubicBezTo>
                      <a:cubicBezTo>
                        <a:pt x="53" y="35"/>
                        <a:pt x="53" y="35"/>
                        <a:pt x="53" y="35"/>
                      </a:cubicBezTo>
                      <a:cubicBezTo>
                        <a:pt x="53" y="35"/>
                        <a:pt x="53" y="35"/>
                        <a:pt x="53" y="35"/>
                      </a:cubicBezTo>
                      <a:cubicBezTo>
                        <a:pt x="53" y="35"/>
                        <a:pt x="53" y="35"/>
                        <a:pt x="53" y="35"/>
                      </a:cubicBezTo>
                      <a:close/>
                      <a:moveTo>
                        <a:pt x="41" y="51"/>
                      </a:moveTo>
                      <a:cubicBezTo>
                        <a:pt x="41" y="51"/>
                        <a:pt x="41" y="51"/>
                        <a:pt x="41" y="51"/>
                      </a:cubicBezTo>
                      <a:cubicBezTo>
                        <a:pt x="41" y="51"/>
                        <a:pt x="41" y="51"/>
                        <a:pt x="41" y="51"/>
                      </a:cubicBezTo>
                      <a:close/>
                      <a:moveTo>
                        <a:pt x="42" y="50"/>
                      </a:moveTo>
                      <a:cubicBezTo>
                        <a:pt x="42" y="51"/>
                        <a:pt x="42" y="51"/>
                        <a:pt x="42" y="51"/>
                      </a:cubicBezTo>
                      <a:cubicBezTo>
                        <a:pt x="42" y="51"/>
                        <a:pt x="42" y="51"/>
                        <a:pt x="42" y="51"/>
                      </a:cubicBezTo>
                      <a:cubicBezTo>
                        <a:pt x="42" y="51"/>
                        <a:pt x="42" y="50"/>
                        <a:pt x="42" y="51"/>
                      </a:cubicBezTo>
                      <a:cubicBezTo>
                        <a:pt x="42" y="50"/>
                        <a:pt x="42" y="50"/>
                        <a:pt x="42" y="50"/>
                      </a:cubicBezTo>
                      <a:close/>
                      <a:moveTo>
                        <a:pt x="42" y="50"/>
                      </a:moveTo>
                      <a:cubicBezTo>
                        <a:pt x="42" y="50"/>
                        <a:pt x="42" y="50"/>
                        <a:pt x="43" y="50"/>
                      </a:cubicBezTo>
                      <a:cubicBezTo>
                        <a:pt x="43" y="50"/>
                        <a:pt x="43" y="50"/>
                        <a:pt x="43" y="50"/>
                      </a:cubicBezTo>
                      <a:cubicBezTo>
                        <a:pt x="42" y="50"/>
                        <a:pt x="42" y="50"/>
                        <a:pt x="42" y="50"/>
                      </a:cubicBezTo>
                      <a:close/>
                      <a:moveTo>
                        <a:pt x="42" y="51"/>
                      </a:moveTo>
                      <a:cubicBezTo>
                        <a:pt x="42" y="51"/>
                        <a:pt x="42" y="51"/>
                        <a:pt x="42" y="51"/>
                      </a:cubicBezTo>
                      <a:cubicBezTo>
                        <a:pt x="42" y="51"/>
                        <a:pt x="43" y="51"/>
                        <a:pt x="42" y="51"/>
                      </a:cubicBezTo>
                      <a:cubicBezTo>
                        <a:pt x="42" y="51"/>
                        <a:pt x="42" y="51"/>
                        <a:pt x="42" y="51"/>
                      </a:cubicBezTo>
                      <a:close/>
                      <a:moveTo>
                        <a:pt x="46" y="47"/>
                      </a:moveTo>
                      <a:cubicBezTo>
                        <a:pt x="46" y="47"/>
                        <a:pt x="46" y="47"/>
                        <a:pt x="46" y="47"/>
                      </a:cubicBezTo>
                      <a:cubicBezTo>
                        <a:pt x="46" y="47"/>
                        <a:pt x="46" y="47"/>
                        <a:pt x="46" y="47"/>
                      </a:cubicBezTo>
                      <a:cubicBezTo>
                        <a:pt x="46" y="47"/>
                        <a:pt x="46" y="47"/>
                        <a:pt x="46" y="47"/>
                      </a:cubicBezTo>
                      <a:close/>
                      <a:moveTo>
                        <a:pt x="43" y="51"/>
                      </a:moveTo>
                      <a:cubicBezTo>
                        <a:pt x="43" y="51"/>
                        <a:pt x="43" y="51"/>
                        <a:pt x="42" y="51"/>
                      </a:cubicBezTo>
                      <a:cubicBezTo>
                        <a:pt x="42" y="51"/>
                        <a:pt x="43" y="51"/>
                        <a:pt x="43" y="51"/>
                      </a:cubicBezTo>
                      <a:cubicBezTo>
                        <a:pt x="43" y="51"/>
                        <a:pt x="43" y="51"/>
                        <a:pt x="43" y="51"/>
                      </a:cubicBezTo>
                      <a:close/>
                      <a:moveTo>
                        <a:pt x="48" y="44"/>
                      </a:moveTo>
                      <a:cubicBezTo>
                        <a:pt x="49" y="44"/>
                        <a:pt x="49" y="44"/>
                        <a:pt x="49" y="43"/>
                      </a:cubicBezTo>
                      <a:cubicBezTo>
                        <a:pt x="49" y="43"/>
                        <a:pt x="49" y="44"/>
                        <a:pt x="49" y="44"/>
                      </a:cubicBezTo>
                      <a:cubicBezTo>
                        <a:pt x="49" y="44"/>
                        <a:pt x="49" y="44"/>
                        <a:pt x="48" y="44"/>
                      </a:cubicBezTo>
                      <a:close/>
                      <a:moveTo>
                        <a:pt x="57" y="36"/>
                      </a:moveTo>
                      <a:cubicBezTo>
                        <a:pt x="57" y="36"/>
                        <a:pt x="57" y="36"/>
                        <a:pt x="57" y="36"/>
                      </a:cubicBezTo>
                      <a:cubicBezTo>
                        <a:pt x="57" y="36"/>
                        <a:pt x="56" y="35"/>
                        <a:pt x="55" y="35"/>
                      </a:cubicBezTo>
                      <a:cubicBezTo>
                        <a:pt x="56" y="35"/>
                        <a:pt x="56" y="35"/>
                        <a:pt x="56" y="35"/>
                      </a:cubicBezTo>
                      <a:cubicBezTo>
                        <a:pt x="56" y="35"/>
                        <a:pt x="57" y="35"/>
                        <a:pt x="57" y="36"/>
                      </a:cubicBezTo>
                      <a:cubicBezTo>
                        <a:pt x="57" y="36"/>
                        <a:pt x="57" y="36"/>
                        <a:pt x="57" y="36"/>
                      </a:cubicBezTo>
                      <a:close/>
                      <a:moveTo>
                        <a:pt x="45" y="50"/>
                      </a:moveTo>
                      <a:cubicBezTo>
                        <a:pt x="45" y="50"/>
                        <a:pt x="45" y="49"/>
                        <a:pt x="45" y="49"/>
                      </a:cubicBezTo>
                      <a:cubicBezTo>
                        <a:pt x="45" y="50"/>
                        <a:pt x="45" y="50"/>
                        <a:pt x="46" y="50"/>
                      </a:cubicBezTo>
                      <a:cubicBezTo>
                        <a:pt x="46" y="50"/>
                        <a:pt x="46" y="50"/>
                        <a:pt x="46" y="50"/>
                      </a:cubicBezTo>
                      <a:cubicBezTo>
                        <a:pt x="45" y="50"/>
                        <a:pt x="45" y="50"/>
                        <a:pt x="45" y="50"/>
                      </a:cubicBezTo>
                      <a:cubicBezTo>
                        <a:pt x="45" y="50"/>
                        <a:pt x="45" y="50"/>
                        <a:pt x="45" y="50"/>
                      </a:cubicBezTo>
                      <a:cubicBezTo>
                        <a:pt x="45" y="50"/>
                        <a:pt x="45" y="50"/>
                        <a:pt x="45" y="50"/>
                      </a:cubicBezTo>
                      <a:cubicBezTo>
                        <a:pt x="45" y="49"/>
                        <a:pt x="45" y="49"/>
                        <a:pt x="45" y="49"/>
                      </a:cubicBezTo>
                      <a:cubicBezTo>
                        <a:pt x="45" y="49"/>
                        <a:pt x="45" y="49"/>
                        <a:pt x="45" y="49"/>
                      </a:cubicBezTo>
                      <a:cubicBezTo>
                        <a:pt x="45" y="49"/>
                        <a:pt x="46" y="49"/>
                        <a:pt x="45" y="50"/>
                      </a:cubicBezTo>
                      <a:close/>
                      <a:moveTo>
                        <a:pt x="46" y="50"/>
                      </a:moveTo>
                      <a:cubicBezTo>
                        <a:pt x="46" y="50"/>
                        <a:pt x="45" y="50"/>
                        <a:pt x="45" y="50"/>
                      </a:cubicBezTo>
                      <a:cubicBezTo>
                        <a:pt x="46" y="50"/>
                        <a:pt x="46" y="51"/>
                        <a:pt x="46" y="51"/>
                      </a:cubicBezTo>
                      <a:cubicBezTo>
                        <a:pt x="46" y="51"/>
                        <a:pt x="46" y="51"/>
                        <a:pt x="46" y="51"/>
                      </a:cubicBezTo>
                      <a:cubicBezTo>
                        <a:pt x="46" y="51"/>
                        <a:pt x="46" y="51"/>
                        <a:pt x="46" y="51"/>
                      </a:cubicBezTo>
                      <a:cubicBezTo>
                        <a:pt x="46" y="51"/>
                        <a:pt x="45" y="51"/>
                        <a:pt x="45" y="50"/>
                      </a:cubicBezTo>
                      <a:cubicBezTo>
                        <a:pt x="45" y="50"/>
                        <a:pt x="45" y="50"/>
                        <a:pt x="45" y="50"/>
                      </a:cubicBezTo>
                      <a:cubicBezTo>
                        <a:pt x="46" y="50"/>
                        <a:pt x="46" y="50"/>
                        <a:pt x="46" y="50"/>
                      </a:cubicBezTo>
                      <a:close/>
                      <a:moveTo>
                        <a:pt x="49" y="45"/>
                      </a:moveTo>
                      <a:cubicBezTo>
                        <a:pt x="49" y="45"/>
                        <a:pt x="50" y="45"/>
                        <a:pt x="50" y="45"/>
                      </a:cubicBezTo>
                      <a:cubicBezTo>
                        <a:pt x="50" y="45"/>
                        <a:pt x="50" y="45"/>
                        <a:pt x="50" y="45"/>
                      </a:cubicBezTo>
                      <a:cubicBezTo>
                        <a:pt x="49" y="46"/>
                        <a:pt x="49" y="45"/>
                        <a:pt x="49" y="45"/>
                      </a:cubicBezTo>
                      <a:close/>
                      <a:moveTo>
                        <a:pt x="46" y="50"/>
                      </a:moveTo>
                      <a:cubicBezTo>
                        <a:pt x="46" y="50"/>
                        <a:pt x="46" y="50"/>
                        <a:pt x="46" y="50"/>
                      </a:cubicBezTo>
                      <a:cubicBezTo>
                        <a:pt x="46" y="50"/>
                        <a:pt x="46" y="50"/>
                        <a:pt x="46" y="50"/>
                      </a:cubicBezTo>
                      <a:cubicBezTo>
                        <a:pt x="46" y="50"/>
                        <a:pt x="46" y="50"/>
                        <a:pt x="46" y="50"/>
                      </a:cubicBezTo>
                      <a:close/>
                      <a:moveTo>
                        <a:pt x="45" y="51"/>
                      </a:moveTo>
                      <a:cubicBezTo>
                        <a:pt x="45" y="52"/>
                        <a:pt x="45" y="51"/>
                        <a:pt x="45" y="52"/>
                      </a:cubicBezTo>
                      <a:cubicBezTo>
                        <a:pt x="45" y="51"/>
                        <a:pt x="45" y="51"/>
                        <a:pt x="45" y="51"/>
                      </a:cubicBezTo>
                      <a:close/>
                      <a:moveTo>
                        <a:pt x="45" y="52"/>
                      </a:moveTo>
                      <a:cubicBezTo>
                        <a:pt x="45" y="52"/>
                        <a:pt x="45" y="52"/>
                        <a:pt x="45" y="52"/>
                      </a:cubicBezTo>
                      <a:cubicBezTo>
                        <a:pt x="45" y="52"/>
                        <a:pt x="45" y="52"/>
                        <a:pt x="45" y="52"/>
                      </a:cubicBezTo>
                      <a:close/>
                      <a:moveTo>
                        <a:pt x="50" y="46"/>
                      </a:move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50" y="47"/>
                        <a:pt x="50" y="46"/>
                        <a:pt x="50" y="46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lose/>
                      <a:moveTo>
                        <a:pt x="45" y="53"/>
                      </a:moveTo>
                      <a:cubicBezTo>
                        <a:pt x="45" y="53"/>
                        <a:pt x="45" y="53"/>
                        <a:pt x="45" y="53"/>
                      </a:cubicBezTo>
                      <a:cubicBezTo>
                        <a:pt x="45" y="53"/>
                        <a:pt x="45" y="53"/>
                        <a:pt x="45" y="53"/>
                      </a:cubicBezTo>
                      <a:close/>
                      <a:moveTo>
                        <a:pt x="47" y="50"/>
                      </a:move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7" y="50"/>
                        <a:pt x="47" y="50"/>
                      </a:cubicBezTo>
                      <a:close/>
                      <a:moveTo>
                        <a:pt x="45" y="53"/>
                      </a:moveTo>
                      <a:cubicBezTo>
                        <a:pt x="45" y="53"/>
                        <a:pt x="46" y="53"/>
                        <a:pt x="46" y="53"/>
                      </a:cubicBezTo>
                      <a:cubicBezTo>
                        <a:pt x="45" y="54"/>
                        <a:pt x="45" y="53"/>
                        <a:pt x="45" y="54"/>
                      </a:cubicBezTo>
                      <a:cubicBezTo>
                        <a:pt x="45" y="53"/>
                        <a:pt x="45" y="53"/>
                        <a:pt x="45" y="53"/>
                      </a:cubicBezTo>
                      <a:cubicBezTo>
                        <a:pt x="45" y="53"/>
                        <a:pt x="45" y="53"/>
                        <a:pt x="45" y="53"/>
                      </a:cubicBezTo>
                      <a:cubicBezTo>
                        <a:pt x="45" y="53"/>
                        <a:pt x="45" y="53"/>
                        <a:pt x="45" y="53"/>
                      </a:cubicBezTo>
                      <a:close/>
                      <a:moveTo>
                        <a:pt x="46" y="52"/>
                      </a:moveTo>
                      <a:cubicBezTo>
                        <a:pt x="46" y="53"/>
                        <a:pt x="46" y="52"/>
                        <a:pt x="46" y="52"/>
                      </a:cubicBezTo>
                      <a:cubicBezTo>
                        <a:pt x="46" y="52"/>
                        <a:pt x="46" y="52"/>
                        <a:pt x="46" y="52"/>
                      </a:cubicBezTo>
                      <a:close/>
                      <a:moveTo>
                        <a:pt x="51" y="46"/>
                      </a:moveTo>
                      <a:cubicBezTo>
                        <a:pt x="51" y="46"/>
                        <a:pt x="52" y="46"/>
                        <a:pt x="52" y="46"/>
                      </a:cubicBezTo>
                      <a:cubicBezTo>
                        <a:pt x="51" y="47"/>
                        <a:pt x="51" y="46"/>
                        <a:pt x="51" y="46"/>
                      </a:cubicBezTo>
                      <a:cubicBezTo>
                        <a:pt x="51" y="46"/>
                        <a:pt x="51" y="46"/>
                        <a:pt x="51" y="46"/>
                      </a:cubicBezTo>
                      <a:close/>
                      <a:moveTo>
                        <a:pt x="50" y="48"/>
                      </a:moveTo>
                      <a:cubicBezTo>
                        <a:pt x="49" y="49"/>
                        <a:pt x="49" y="48"/>
                        <a:pt x="49" y="49"/>
                      </a:cubicBezTo>
                      <a:cubicBezTo>
                        <a:pt x="49" y="49"/>
                        <a:pt x="49" y="48"/>
                        <a:pt x="49" y="48"/>
                      </a:cubicBezTo>
                      <a:cubicBezTo>
                        <a:pt x="49" y="48"/>
                        <a:pt x="50" y="48"/>
                        <a:pt x="50" y="48"/>
                      </a:cubicBezTo>
                      <a:cubicBezTo>
                        <a:pt x="50" y="48"/>
                        <a:pt x="50" y="48"/>
                        <a:pt x="50" y="48"/>
                      </a:cubicBezTo>
                      <a:close/>
                      <a:moveTo>
                        <a:pt x="49" y="49"/>
                      </a:moveTo>
                      <a:cubicBezTo>
                        <a:pt x="49" y="49"/>
                        <a:pt x="49" y="49"/>
                        <a:pt x="49" y="49"/>
                      </a:cubicBezTo>
                      <a:cubicBezTo>
                        <a:pt x="49" y="49"/>
                        <a:pt x="49" y="49"/>
                        <a:pt x="49" y="49"/>
                      </a:cubicBezTo>
                      <a:cubicBezTo>
                        <a:pt x="49" y="49"/>
                        <a:pt x="49" y="49"/>
                        <a:pt x="49" y="49"/>
                      </a:cubicBezTo>
                      <a:close/>
                      <a:moveTo>
                        <a:pt x="48" y="50"/>
                      </a:move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8" y="50"/>
                        <a:pt x="48" y="50"/>
                      </a:cubicBezTo>
                      <a:close/>
                      <a:moveTo>
                        <a:pt x="49" y="50"/>
                      </a:move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1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lose/>
                      <a:moveTo>
                        <a:pt x="51" y="48"/>
                      </a:moveTo>
                      <a:cubicBezTo>
                        <a:pt x="51" y="48"/>
                        <a:pt x="51" y="48"/>
                        <a:pt x="51" y="48"/>
                      </a:cubicBezTo>
                      <a:cubicBezTo>
                        <a:pt x="51" y="48"/>
                        <a:pt x="51" y="48"/>
                        <a:pt x="51" y="48"/>
                      </a:cubicBezTo>
                      <a:cubicBezTo>
                        <a:pt x="51" y="48"/>
                        <a:pt x="51" y="48"/>
                        <a:pt x="51" y="48"/>
                      </a:cubicBezTo>
                      <a:cubicBezTo>
                        <a:pt x="51" y="48"/>
                        <a:pt x="51" y="49"/>
                        <a:pt x="52" y="49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1" y="49"/>
                        <a:pt x="51" y="49"/>
                        <a:pt x="50" y="48"/>
                      </a:cubicBezTo>
                      <a:cubicBezTo>
                        <a:pt x="51" y="48"/>
                        <a:pt x="50" y="48"/>
                        <a:pt x="51" y="48"/>
                      </a:cubicBezTo>
                      <a:close/>
                      <a:moveTo>
                        <a:pt x="46" y="54"/>
                      </a:moveTo>
                      <a:cubicBezTo>
                        <a:pt x="46" y="54"/>
                        <a:pt x="46" y="54"/>
                        <a:pt x="47" y="54"/>
                      </a:cubicBezTo>
                      <a:cubicBezTo>
                        <a:pt x="46" y="54"/>
                        <a:pt x="47" y="54"/>
                        <a:pt x="46" y="55"/>
                      </a:cubicBezTo>
                      <a:cubicBezTo>
                        <a:pt x="46" y="54"/>
                        <a:pt x="46" y="55"/>
                        <a:pt x="46" y="54"/>
                      </a:cubicBezTo>
                      <a:cubicBezTo>
                        <a:pt x="46" y="54"/>
                        <a:pt x="46" y="54"/>
                        <a:pt x="46" y="54"/>
                      </a:cubicBezTo>
                      <a:close/>
                      <a:moveTo>
                        <a:pt x="50" y="50"/>
                      </a:moveTo>
                      <a:cubicBezTo>
                        <a:pt x="50" y="49"/>
                        <a:pt x="49" y="50"/>
                        <a:pt x="49" y="49"/>
                      </a:cubicBezTo>
                      <a:cubicBezTo>
                        <a:pt x="50" y="49"/>
                        <a:pt x="50" y="49"/>
                        <a:pt x="50" y="50"/>
                      </a:cubicBezTo>
                      <a:close/>
                      <a:moveTo>
                        <a:pt x="47" y="53"/>
                      </a:move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lose/>
                      <a:moveTo>
                        <a:pt x="47" y="54"/>
                      </a:moveTo>
                      <a:cubicBezTo>
                        <a:pt x="47" y="54"/>
                        <a:pt x="47" y="54"/>
                        <a:pt x="47" y="54"/>
                      </a:cubicBezTo>
                      <a:cubicBezTo>
                        <a:pt x="47" y="54"/>
                        <a:pt x="47" y="54"/>
                        <a:pt x="47" y="54"/>
                      </a:cubicBezTo>
                      <a:close/>
                      <a:moveTo>
                        <a:pt x="54" y="44"/>
                      </a:moveTo>
                      <a:cubicBezTo>
                        <a:pt x="54" y="43"/>
                        <a:pt x="54" y="44"/>
                        <a:pt x="55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lose/>
                      <a:moveTo>
                        <a:pt x="52" y="46"/>
                      </a:moveTo>
                      <a:cubicBezTo>
                        <a:pt x="52" y="46"/>
                        <a:pt x="52" y="47"/>
                        <a:pt x="52" y="47"/>
                      </a:cubicBezTo>
                      <a:cubicBezTo>
                        <a:pt x="52" y="47"/>
                        <a:pt x="52" y="47"/>
                        <a:pt x="52" y="47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lose/>
                      <a:moveTo>
                        <a:pt x="47" y="55"/>
                      </a:moveTo>
                      <a:cubicBezTo>
                        <a:pt x="46" y="54"/>
                        <a:pt x="46" y="54"/>
                        <a:pt x="46" y="54"/>
                      </a:cubicBezTo>
                      <a:cubicBezTo>
                        <a:pt x="47" y="54"/>
                        <a:pt x="47" y="54"/>
                        <a:pt x="47" y="55"/>
                      </a:cubicBezTo>
                      <a:close/>
                      <a:moveTo>
                        <a:pt x="50" y="50"/>
                      </a:moveTo>
                      <a:cubicBezTo>
                        <a:pt x="50" y="50"/>
                        <a:pt x="50" y="50"/>
                        <a:pt x="50" y="50"/>
                      </a:cubicBezTo>
                      <a:cubicBezTo>
                        <a:pt x="50" y="50"/>
                        <a:pt x="50" y="50"/>
                        <a:pt x="50" y="51"/>
                      </a:cubicBezTo>
                      <a:cubicBezTo>
                        <a:pt x="50" y="51"/>
                        <a:pt x="50" y="50"/>
                        <a:pt x="50" y="50"/>
                      </a:cubicBezTo>
                      <a:close/>
                      <a:moveTo>
                        <a:pt x="49" y="53"/>
                      </a:moveTo>
                      <a:cubicBezTo>
                        <a:pt x="49" y="53"/>
                        <a:pt x="48" y="53"/>
                        <a:pt x="48" y="53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lose/>
                      <a:moveTo>
                        <a:pt x="52" y="47"/>
                      </a:moveTo>
                      <a:cubicBezTo>
                        <a:pt x="53" y="47"/>
                        <a:pt x="53" y="47"/>
                        <a:pt x="53" y="47"/>
                      </a:cubicBezTo>
                      <a:cubicBezTo>
                        <a:pt x="53" y="47"/>
                        <a:pt x="53" y="47"/>
                        <a:pt x="53" y="47"/>
                      </a:cubicBezTo>
                      <a:cubicBezTo>
                        <a:pt x="53" y="47"/>
                        <a:pt x="52" y="47"/>
                        <a:pt x="52" y="47"/>
                      </a:cubicBezTo>
                      <a:close/>
                      <a:moveTo>
                        <a:pt x="55" y="44"/>
                      </a:moveTo>
                      <a:cubicBezTo>
                        <a:pt x="55" y="44"/>
                        <a:pt x="55" y="44"/>
                        <a:pt x="55" y="44"/>
                      </a:cubicBezTo>
                      <a:cubicBezTo>
                        <a:pt x="55" y="44"/>
                        <a:pt x="55" y="45"/>
                        <a:pt x="55" y="44"/>
                      </a:cubicBezTo>
                      <a:close/>
                      <a:moveTo>
                        <a:pt x="51" y="52"/>
                      </a:moveTo>
                      <a:cubicBezTo>
                        <a:pt x="50" y="52"/>
                        <a:pt x="50" y="52"/>
                        <a:pt x="50" y="52"/>
                      </a:cubicBezTo>
                      <a:cubicBezTo>
                        <a:pt x="50" y="52"/>
                        <a:pt x="50" y="52"/>
                        <a:pt x="51" y="52"/>
                      </a:cubicBezTo>
                      <a:close/>
                      <a:moveTo>
                        <a:pt x="56" y="44"/>
                      </a:moveTo>
                      <a:cubicBezTo>
                        <a:pt x="56" y="44"/>
                        <a:pt x="56" y="44"/>
                        <a:pt x="56" y="44"/>
                      </a:cubicBezTo>
                      <a:cubicBezTo>
                        <a:pt x="56" y="44"/>
                        <a:pt x="56" y="44"/>
                        <a:pt x="56" y="44"/>
                      </a:cubicBezTo>
                      <a:close/>
                      <a:moveTo>
                        <a:pt x="56" y="45"/>
                      </a:moveTo>
                      <a:cubicBezTo>
                        <a:pt x="56" y="45"/>
                        <a:pt x="56" y="45"/>
                        <a:pt x="56" y="45"/>
                      </a:cubicBezTo>
                      <a:cubicBezTo>
                        <a:pt x="56" y="45"/>
                        <a:pt x="56" y="45"/>
                        <a:pt x="56" y="45"/>
                      </a:cubicBezTo>
                      <a:close/>
                      <a:moveTo>
                        <a:pt x="56" y="47"/>
                      </a:moveTo>
                      <a:cubicBezTo>
                        <a:pt x="55" y="47"/>
                        <a:pt x="56" y="47"/>
                        <a:pt x="56" y="47"/>
                      </a:cubicBezTo>
                      <a:cubicBezTo>
                        <a:pt x="56" y="46"/>
                        <a:pt x="56" y="47"/>
                        <a:pt x="56" y="47"/>
                      </a:cubicBezTo>
                      <a:close/>
                      <a:moveTo>
                        <a:pt x="52" y="52"/>
                      </a:moveTo>
                      <a:cubicBezTo>
                        <a:pt x="52" y="52"/>
                        <a:pt x="52" y="52"/>
                        <a:pt x="52" y="52"/>
                      </a:cubicBezTo>
                      <a:cubicBezTo>
                        <a:pt x="52" y="52"/>
                        <a:pt x="52" y="52"/>
                        <a:pt x="52" y="52"/>
                      </a:cubicBezTo>
                      <a:close/>
                      <a:moveTo>
                        <a:pt x="59" y="44"/>
                      </a:moveTo>
                      <a:cubicBezTo>
                        <a:pt x="59" y="44"/>
                        <a:pt x="59" y="44"/>
                        <a:pt x="58" y="44"/>
                      </a:cubicBezTo>
                      <a:cubicBezTo>
                        <a:pt x="58" y="43"/>
                        <a:pt x="59" y="44"/>
                        <a:pt x="59" y="44"/>
                      </a:cubicBezTo>
                      <a:cubicBezTo>
                        <a:pt x="59" y="43"/>
                        <a:pt x="59" y="43"/>
                        <a:pt x="58" y="43"/>
                      </a:cubicBezTo>
                      <a:cubicBezTo>
                        <a:pt x="58" y="43"/>
                        <a:pt x="58" y="43"/>
                        <a:pt x="58" y="43"/>
                      </a:cubicBezTo>
                      <a:cubicBezTo>
                        <a:pt x="59" y="43"/>
                        <a:pt x="59" y="43"/>
                        <a:pt x="59" y="43"/>
                      </a:cubicBezTo>
                      <a:cubicBezTo>
                        <a:pt x="59" y="43"/>
                        <a:pt x="59" y="43"/>
                        <a:pt x="59" y="43"/>
                      </a:cubicBezTo>
                      <a:cubicBezTo>
                        <a:pt x="59" y="43"/>
                        <a:pt x="59" y="43"/>
                        <a:pt x="59" y="43"/>
                      </a:cubicBezTo>
                      <a:cubicBezTo>
                        <a:pt x="59" y="43"/>
                        <a:pt x="59" y="43"/>
                        <a:pt x="59" y="43"/>
                      </a:cubicBezTo>
                      <a:cubicBezTo>
                        <a:pt x="59" y="44"/>
                        <a:pt x="60" y="44"/>
                        <a:pt x="59" y="44"/>
                      </a:cubicBezTo>
                      <a:cubicBezTo>
                        <a:pt x="59" y="44"/>
                        <a:pt x="60" y="43"/>
                        <a:pt x="60" y="44"/>
                      </a:cubicBezTo>
                      <a:cubicBezTo>
                        <a:pt x="60" y="44"/>
                        <a:pt x="60" y="44"/>
                        <a:pt x="59" y="44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lose/>
                      <a:moveTo>
                        <a:pt x="56" y="47"/>
                      </a:moveTo>
                      <a:cubicBezTo>
                        <a:pt x="56" y="47"/>
                        <a:pt x="56" y="47"/>
                        <a:pt x="56" y="47"/>
                      </a:cubicBezTo>
                      <a:close/>
                      <a:moveTo>
                        <a:pt x="57" y="46"/>
                      </a:moveTo>
                      <a:cubicBezTo>
                        <a:pt x="57" y="46"/>
                        <a:pt x="57" y="46"/>
                        <a:pt x="57" y="46"/>
                      </a:cubicBezTo>
                      <a:cubicBezTo>
                        <a:pt x="57" y="46"/>
                        <a:pt x="57" y="46"/>
                        <a:pt x="57" y="45"/>
                      </a:cubicBezTo>
                      <a:cubicBezTo>
                        <a:pt x="57" y="45"/>
                        <a:pt x="57" y="45"/>
                        <a:pt x="57" y="45"/>
                      </a:cubicBezTo>
                      <a:cubicBezTo>
                        <a:pt x="57" y="45"/>
                        <a:pt x="57" y="46"/>
                        <a:pt x="57" y="46"/>
                      </a:cubicBezTo>
                      <a:close/>
                      <a:moveTo>
                        <a:pt x="58" y="44"/>
                      </a:moveTo>
                      <a:cubicBezTo>
                        <a:pt x="58" y="44"/>
                        <a:pt x="58" y="44"/>
                        <a:pt x="58" y="44"/>
                      </a:cubicBezTo>
                      <a:cubicBezTo>
                        <a:pt x="58" y="44"/>
                        <a:pt x="58" y="44"/>
                        <a:pt x="58" y="44"/>
                      </a:cubicBezTo>
                      <a:close/>
                      <a:moveTo>
                        <a:pt x="58" y="44"/>
                      </a:moveTo>
                      <a:cubicBezTo>
                        <a:pt x="58" y="44"/>
                        <a:pt x="58" y="44"/>
                        <a:pt x="58" y="44"/>
                      </a:cubicBezTo>
                      <a:cubicBezTo>
                        <a:pt x="58" y="44"/>
                        <a:pt x="58" y="44"/>
                        <a:pt x="58" y="44"/>
                      </a:cubicBezTo>
                      <a:close/>
                      <a:moveTo>
                        <a:pt x="60" y="41"/>
                      </a:move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lose/>
                      <a:moveTo>
                        <a:pt x="61" y="40"/>
                      </a:moveTo>
                      <a:cubicBezTo>
                        <a:pt x="61" y="40"/>
                        <a:pt x="61" y="40"/>
                        <a:pt x="61" y="40"/>
                      </a:cubicBezTo>
                      <a:cubicBezTo>
                        <a:pt x="61" y="40"/>
                        <a:pt x="61" y="40"/>
                        <a:pt x="61" y="40"/>
                      </a:cubicBezTo>
                      <a:cubicBezTo>
                        <a:pt x="61" y="40"/>
                        <a:pt x="61" y="40"/>
                        <a:pt x="61" y="40"/>
                      </a:cubicBezTo>
                      <a:cubicBezTo>
                        <a:pt x="61" y="40"/>
                        <a:pt x="61" y="40"/>
                        <a:pt x="61" y="40"/>
                      </a:cubicBezTo>
                      <a:close/>
                      <a:moveTo>
                        <a:pt x="54" y="52"/>
                      </a:moveTo>
                      <a:cubicBezTo>
                        <a:pt x="53" y="52"/>
                        <a:pt x="53" y="51"/>
                        <a:pt x="53" y="51"/>
                      </a:cubicBezTo>
                      <a:cubicBezTo>
                        <a:pt x="53" y="51"/>
                        <a:pt x="53" y="52"/>
                        <a:pt x="54" y="52"/>
                      </a:cubicBezTo>
                      <a:close/>
                      <a:moveTo>
                        <a:pt x="58" y="44"/>
                      </a:moveTo>
                      <a:cubicBezTo>
                        <a:pt x="59" y="44"/>
                        <a:pt x="58" y="44"/>
                        <a:pt x="59" y="44"/>
                      </a:cubicBezTo>
                      <a:cubicBezTo>
                        <a:pt x="58" y="44"/>
                        <a:pt x="58" y="44"/>
                        <a:pt x="58" y="44"/>
                      </a:cubicBezTo>
                      <a:close/>
                      <a:moveTo>
                        <a:pt x="57" y="46"/>
                      </a:moveTo>
                      <a:cubicBezTo>
                        <a:pt x="57" y="46"/>
                        <a:pt x="57" y="46"/>
                        <a:pt x="57" y="46"/>
                      </a:cubicBezTo>
                      <a:cubicBezTo>
                        <a:pt x="57" y="46"/>
                        <a:pt x="57" y="46"/>
                        <a:pt x="57" y="46"/>
                      </a:cubicBezTo>
                      <a:close/>
                      <a:moveTo>
                        <a:pt x="50" y="57"/>
                      </a:moveTo>
                      <a:cubicBezTo>
                        <a:pt x="50" y="57"/>
                        <a:pt x="49" y="58"/>
                        <a:pt x="49" y="58"/>
                      </a:cubicBezTo>
                      <a:cubicBezTo>
                        <a:pt x="50" y="57"/>
                        <a:pt x="50" y="58"/>
                        <a:pt x="50" y="57"/>
                      </a:cubicBezTo>
                      <a:close/>
                      <a:moveTo>
                        <a:pt x="54" y="51"/>
                      </a:moveTo>
                      <a:cubicBezTo>
                        <a:pt x="54" y="51"/>
                        <a:pt x="54" y="51"/>
                        <a:pt x="54" y="50"/>
                      </a:cubicBezTo>
                      <a:cubicBezTo>
                        <a:pt x="55" y="51"/>
                        <a:pt x="55" y="51"/>
                        <a:pt x="55" y="51"/>
                      </a:cubicBezTo>
                      <a:cubicBezTo>
                        <a:pt x="54" y="51"/>
                        <a:pt x="54" y="51"/>
                        <a:pt x="54" y="51"/>
                      </a:cubicBezTo>
                      <a:close/>
                      <a:moveTo>
                        <a:pt x="50" y="58"/>
                      </a:moveTo>
                      <a:cubicBezTo>
                        <a:pt x="50" y="58"/>
                        <a:pt x="50" y="58"/>
                        <a:pt x="50" y="58"/>
                      </a:cubicBezTo>
                      <a:cubicBezTo>
                        <a:pt x="50" y="57"/>
                        <a:pt x="50" y="58"/>
                        <a:pt x="50" y="58"/>
                      </a:cubicBezTo>
                      <a:close/>
                      <a:moveTo>
                        <a:pt x="57" y="48"/>
                      </a:moveTo>
                      <a:cubicBezTo>
                        <a:pt x="57" y="47"/>
                        <a:pt x="57" y="48"/>
                        <a:pt x="57" y="48"/>
                      </a:cubicBezTo>
                      <a:cubicBezTo>
                        <a:pt x="57" y="48"/>
                        <a:pt x="57" y="48"/>
                        <a:pt x="57" y="47"/>
                      </a:cubicBezTo>
                      <a:cubicBezTo>
                        <a:pt x="57" y="47"/>
                        <a:pt x="57" y="47"/>
                        <a:pt x="57" y="47"/>
                      </a:cubicBezTo>
                      <a:cubicBezTo>
                        <a:pt x="57" y="47"/>
                        <a:pt x="57" y="48"/>
                        <a:pt x="58" y="48"/>
                      </a:cubicBezTo>
                      <a:cubicBezTo>
                        <a:pt x="57" y="48"/>
                        <a:pt x="57" y="48"/>
                        <a:pt x="57" y="48"/>
                      </a:cubicBezTo>
                      <a:close/>
                      <a:moveTo>
                        <a:pt x="61" y="42"/>
                      </a:moveTo>
                      <a:cubicBezTo>
                        <a:pt x="61" y="42"/>
                        <a:pt x="61" y="42"/>
                        <a:pt x="61" y="42"/>
                      </a:cubicBezTo>
                      <a:cubicBezTo>
                        <a:pt x="61" y="42"/>
                        <a:pt x="61" y="42"/>
                        <a:pt x="61" y="42"/>
                      </a:cubicBezTo>
                      <a:cubicBezTo>
                        <a:pt x="61" y="42"/>
                        <a:pt x="61" y="42"/>
                        <a:pt x="61" y="42"/>
                      </a:cubicBezTo>
                      <a:cubicBezTo>
                        <a:pt x="61" y="42"/>
                        <a:pt x="61" y="42"/>
                        <a:pt x="61" y="42"/>
                      </a:cubicBezTo>
                      <a:close/>
                      <a:moveTo>
                        <a:pt x="57" y="49"/>
                      </a:moveTo>
                      <a:cubicBezTo>
                        <a:pt x="57" y="49"/>
                        <a:pt x="57" y="49"/>
                        <a:pt x="57" y="49"/>
                      </a:cubicBezTo>
                      <a:cubicBezTo>
                        <a:pt x="57" y="49"/>
                        <a:pt x="57" y="49"/>
                        <a:pt x="57" y="49"/>
                      </a:cubicBezTo>
                      <a:cubicBezTo>
                        <a:pt x="57" y="49"/>
                        <a:pt x="56" y="49"/>
                        <a:pt x="56" y="49"/>
                      </a:cubicBezTo>
                      <a:cubicBezTo>
                        <a:pt x="56" y="49"/>
                        <a:pt x="57" y="49"/>
                        <a:pt x="57" y="49"/>
                      </a:cubicBezTo>
                      <a:close/>
                      <a:moveTo>
                        <a:pt x="61" y="43"/>
                      </a:moveTo>
                      <a:cubicBezTo>
                        <a:pt x="61" y="43"/>
                        <a:pt x="61" y="43"/>
                        <a:pt x="61" y="43"/>
                      </a:cubicBezTo>
                      <a:cubicBezTo>
                        <a:pt x="61" y="43"/>
                        <a:pt x="61" y="43"/>
                        <a:pt x="61" y="43"/>
                      </a:cubicBezTo>
                      <a:cubicBezTo>
                        <a:pt x="61" y="43"/>
                        <a:pt x="61" y="43"/>
                        <a:pt x="61" y="43"/>
                      </a:cubicBezTo>
                      <a:cubicBezTo>
                        <a:pt x="61" y="43"/>
                        <a:pt x="61" y="43"/>
                        <a:pt x="61" y="43"/>
                      </a:cubicBezTo>
                      <a:cubicBezTo>
                        <a:pt x="61" y="43"/>
                        <a:pt x="61" y="43"/>
                        <a:pt x="61" y="43"/>
                      </a:cubicBezTo>
                      <a:cubicBezTo>
                        <a:pt x="61" y="43"/>
                        <a:pt x="61" y="43"/>
                        <a:pt x="61" y="43"/>
                      </a:cubicBezTo>
                      <a:cubicBezTo>
                        <a:pt x="61" y="43"/>
                        <a:pt x="61" y="43"/>
                        <a:pt x="61" y="43"/>
                      </a:cubicBezTo>
                      <a:close/>
                      <a:moveTo>
                        <a:pt x="62" y="41"/>
                      </a:moveTo>
                      <a:cubicBezTo>
                        <a:pt x="62" y="41"/>
                        <a:pt x="62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lose/>
                      <a:moveTo>
                        <a:pt x="60" y="44"/>
                      </a:moveTo>
                      <a:cubicBezTo>
                        <a:pt x="60" y="44"/>
                        <a:pt x="60" y="44"/>
                        <a:pt x="60" y="44"/>
                      </a:cubicBezTo>
                      <a:cubicBezTo>
                        <a:pt x="60" y="44"/>
                        <a:pt x="60" y="44"/>
                        <a:pt x="60" y="44"/>
                      </a:cubicBezTo>
                      <a:cubicBezTo>
                        <a:pt x="60" y="44"/>
                        <a:pt x="60" y="44"/>
                        <a:pt x="60" y="44"/>
                      </a:cubicBezTo>
                      <a:cubicBezTo>
                        <a:pt x="60" y="44"/>
                        <a:pt x="60" y="44"/>
                        <a:pt x="60" y="44"/>
                      </a:cubicBezTo>
                      <a:close/>
                      <a:moveTo>
                        <a:pt x="56" y="51"/>
                      </a:move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5" y="52"/>
                        <a:pt x="55" y="51"/>
                        <a:pt x="55" y="51"/>
                      </a:cubicBezTo>
                      <a:cubicBezTo>
                        <a:pt x="55" y="52"/>
                        <a:pt x="55" y="51"/>
                        <a:pt x="55" y="51"/>
                      </a:cubicBezTo>
                      <a:cubicBezTo>
                        <a:pt x="55" y="51"/>
                        <a:pt x="55" y="51"/>
                        <a:pt x="56" y="51"/>
                      </a:cubicBezTo>
                      <a:close/>
                      <a:moveTo>
                        <a:pt x="59" y="45"/>
                      </a:moveTo>
                      <a:cubicBezTo>
                        <a:pt x="60" y="45"/>
                        <a:pt x="60" y="45"/>
                        <a:pt x="60" y="45"/>
                      </a:cubicBezTo>
                      <a:cubicBezTo>
                        <a:pt x="59" y="45"/>
                        <a:pt x="59" y="45"/>
                        <a:pt x="59" y="45"/>
                      </a:cubicBezTo>
                      <a:close/>
                      <a:moveTo>
                        <a:pt x="60" y="44"/>
                      </a:moveTo>
                      <a:cubicBezTo>
                        <a:pt x="61" y="44"/>
                        <a:pt x="60" y="45"/>
                        <a:pt x="60" y="45"/>
                      </a:cubicBezTo>
                      <a:cubicBezTo>
                        <a:pt x="60" y="45"/>
                        <a:pt x="60" y="44"/>
                        <a:pt x="60" y="44"/>
                      </a:cubicBezTo>
                      <a:close/>
                      <a:moveTo>
                        <a:pt x="58" y="49"/>
                      </a:moveTo>
                      <a:cubicBezTo>
                        <a:pt x="58" y="49"/>
                        <a:pt x="57" y="49"/>
                        <a:pt x="57" y="49"/>
                      </a:cubicBezTo>
                      <a:cubicBezTo>
                        <a:pt x="58" y="49"/>
                        <a:pt x="58" y="49"/>
                        <a:pt x="58" y="49"/>
                      </a:cubicBezTo>
                      <a:cubicBezTo>
                        <a:pt x="58" y="49"/>
                        <a:pt x="58" y="49"/>
                        <a:pt x="58" y="49"/>
                      </a:cubicBezTo>
                      <a:cubicBezTo>
                        <a:pt x="58" y="49"/>
                        <a:pt x="58" y="49"/>
                        <a:pt x="58" y="49"/>
                      </a:cubicBezTo>
                      <a:cubicBezTo>
                        <a:pt x="58" y="50"/>
                        <a:pt x="57" y="49"/>
                        <a:pt x="57" y="49"/>
                      </a:cubicBezTo>
                      <a:cubicBezTo>
                        <a:pt x="57" y="50"/>
                        <a:pt x="58" y="50"/>
                        <a:pt x="58" y="50"/>
                      </a:cubicBezTo>
                      <a:cubicBezTo>
                        <a:pt x="58" y="50"/>
                        <a:pt x="57" y="50"/>
                        <a:pt x="57" y="50"/>
                      </a:cubicBezTo>
                      <a:cubicBezTo>
                        <a:pt x="58" y="50"/>
                        <a:pt x="57" y="50"/>
                        <a:pt x="57" y="50"/>
                      </a:cubicBezTo>
                      <a:cubicBezTo>
                        <a:pt x="57" y="50"/>
                        <a:pt x="57" y="50"/>
                        <a:pt x="57" y="50"/>
                      </a:cubicBezTo>
                      <a:cubicBezTo>
                        <a:pt x="57" y="50"/>
                        <a:pt x="57" y="50"/>
                        <a:pt x="57" y="50"/>
                      </a:cubicBezTo>
                      <a:cubicBezTo>
                        <a:pt x="57" y="50"/>
                        <a:pt x="57" y="50"/>
                        <a:pt x="57" y="49"/>
                      </a:cubicBezTo>
                      <a:cubicBezTo>
                        <a:pt x="57" y="49"/>
                        <a:pt x="57" y="50"/>
                        <a:pt x="57" y="50"/>
                      </a:cubicBezTo>
                      <a:cubicBezTo>
                        <a:pt x="57" y="49"/>
                        <a:pt x="57" y="49"/>
                        <a:pt x="57" y="49"/>
                      </a:cubicBezTo>
                      <a:cubicBezTo>
                        <a:pt x="57" y="49"/>
                        <a:pt x="57" y="49"/>
                        <a:pt x="57" y="49"/>
                      </a:cubicBezTo>
                      <a:cubicBezTo>
                        <a:pt x="57" y="49"/>
                        <a:pt x="57" y="49"/>
                        <a:pt x="58" y="49"/>
                      </a:cubicBezTo>
                      <a:close/>
                      <a:moveTo>
                        <a:pt x="61" y="45"/>
                      </a:moveTo>
                      <a:cubicBezTo>
                        <a:pt x="61" y="45"/>
                        <a:pt x="61" y="44"/>
                        <a:pt x="61" y="44"/>
                      </a:cubicBezTo>
                      <a:cubicBezTo>
                        <a:pt x="61" y="44"/>
                        <a:pt x="61" y="45"/>
                        <a:pt x="61" y="45"/>
                      </a:cubicBezTo>
                      <a:close/>
                      <a:moveTo>
                        <a:pt x="58" y="48"/>
                      </a:moveTo>
                      <a:cubicBezTo>
                        <a:pt x="58" y="48"/>
                        <a:pt x="58" y="48"/>
                        <a:pt x="58" y="48"/>
                      </a:cubicBezTo>
                      <a:cubicBezTo>
                        <a:pt x="58" y="48"/>
                        <a:pt x="58" y="48"/>
                        <a:pt x="58" y="48"/>
                      </a:cubicBezTo>
                      <a:close/>
                      <a:moveTo>
                        <a:pt x="63" y="42"/>
                      </a:moveTo>
                      <a:cubicBezTo>
                        <a:pt x="63" y="42"/>
                        <a:pt x="63" y="42"/>
                        <a:pt x="63" y="41"/>
                      </a:cubicBezTo>
                      <a:cubicBezTo>
                        <a:pt x="63" y="41"/>
                        <a:pt x="63" y="41"/>
                        <a:pt x="63" y="42"/>
                      </a:cubicBezTo>
                      <a:close/>
                      <a:moveTo>
                        <a:pt x="58" y="50"/>
                      </a:moveTo>
                      <a:cubicBezTo>
                        <a:pt x="58" y="50"/>
                        <a:pt x="58" y="50"/>
                        <a:pt x="58" y="50"/>
                      </a:cubicBezTo>
                      <a:cubicBezTo>
                        <a:pt x="58" y="49"/>
                        <a:pt x="58" y="50"/>
                        <a:pt x="58" y="50"/>
                      </a:cubicBezTo>
                      <a:close/>
                      <a:moveTo>
                        <a:pt x="59" y="47"/>
                      </a:moveTo>
                      <a:cubicBezTo>
                        <a:pt x="59" y="47"/>
                        <a:pt x="59" y="47"/>
                        <a:pt x="59" y="48"/>
                      </a:cubicBezTo>
                      <a:cubicBezTo>
                        <a:pt x="59" y="48"/>
                        <a:pt x="59" y="48"/>
                        <a:pt x="59" y="48"/>
                      </a:cubicBezTo>
                      <a:cubicBezTo>
                        <a:pt x="59" y="48"/>
                        <a:pt x="59" y="47"/>
                        <a:pt x="59" y="47"/>
                      </a:cubicBezTo>
                      <a:cubicBezTo>
                        <a:pt x="59" y="47"/>
                        <a:pt x="59" y="47"/>
                        <a:pt x="59" y="47"/>
                      </a:cubicBezTo>
                      <a:close/>
                      <a:moveTo>
                        <a:pt x="61" y="45"/>
                      </a:moveTo>
                      <a:cubicBezTo>
                        <a:pt x="61" y="45"/>
                        <a:pt x="61" y="46"/>
                        <a:pt x="60" y="46"/>
                      </a:cubicBezTo>
                      <a:cubicBezTo>
                        <a:pt x="60" y="46"/>
                        <a:pt x="60" y="46"/>
                        <a:pt x="60" y="46"/>
                      </a:cubicBezTo>
                      <a:cubicBezTo>
                        <a:pt x="60" y="46"/>
                        <a:pt x="60" y="46"/>
                        <a:pt x="60" y="46"/>
                      </a:cubicBezTo>
                      <a:cubicBezTo>
                        <a:pt x="60" y="46"/>
                        <a:pt x="60" y="46"/>
                        <a:pt x="61" y="45"/>
                      </a:cubicBezTo>
                      <a:close/>
                      <a:moveTo>
                        <a:pt x="63" y="42"/>
                      </a:moveTo>
                      <a:cubicBezTo>
                        <a:pt x="63" y="42"/>
                        <a:pt x="63" y="42"/>
                        <a:pt x="63" y="42"/>
                      </a:cubicBezTo>
                      <a:cubicBezTo>
                        <a:pt x="63" y="41"/>
                        <a:pt x="63" y="42"/>
                        <a:pt x="64" y="41"/>
                      </a:cubicBezTo>
                      <a:cubicBezTo>
                        <a:pt x="64" y="41"/>
                        <a:pt x="63" y="42"/>
                        <a:pt x="63" y="42"/>
                      </a:cubicBezTo>
                      <a:close/>
                      <a:moveTo>
                        <a:pt x="63" y="42"/>
                      </a:moveTo>
                      <a:cubicBezTo>
                        <a:pt x="63" y="42"/>
                        <a:pt x="63" y="42"/>
                        <a:pt x="63" y="42"/>
                      </a:cubicBezTo>
                      <a:cubicBezTo>
                        <a:pt x="63" y="42"/>
                        <a:pt x="63" y="42"/>
                        <a:pt x="63" y="42"/>
                      </a:cubicBezTo>
                      <a:close/>
                      <a:moveTo>
                        <a:pt x="64" y="41"/>
                      </a:moveTo>
                      <a:cubicBezTo>
                        <a:pt x="64" y="41"/>
                        <a:pt x="64" y="41"/>
                        <a:pt x="64" y="41"/>
                      </a:cubicBezTo>
                      <a:cubicBezTo>
                        <a:pt x="64" y="42"/>
                        <a:pt x="64" y="41"/>
                        <a:pt x="64" y="41"/>
                      </a:cubicBezTo>
                      <a:cubicBezTo>
                        <a:pt x="64" y="41"/>
                        <a:pt x="64" y="41"/>
                        <a:pt x="64" y="41"/>
                      </a:cubicBezTo>
                      <a:close/>
                      <a:moveTo>
                        <a:pt x="56" y="53"/>
                      </a:moveTo>
                      <a:cubicBezTo>
                        <a:pt x="56" y="53"/>
                        <a:pt x="56" y="53"/>
                        <a:pt x="56" y="53"/>
                      </a:cubicBezTo>
                      <a:cubicBezTo>
                        <a:pt x="56" y="53"/>
                        <a:pt x="56" y="53"/>
                        <a:pt x="56" y="53"/>
                      </a:cubicBezTo>
                      <a:close/>
                      <a:moveTo>
                        <a:pt x="57" y="52"/>
                      </a:moveTo>
                      <a:cubicBezTo>
                        <a:pt x="57" y="52"/>
                        <a:pt x="57" y="52"/>
                        <a:pt x="57" y="52"/>
                      </a:cubicBezTo>
                      <a:cubicBezTo>
                        <a:pt x="57" y="52"/>
                        <a:pt x="57" y="52"/>
                        <a:pt x="57" y="52"/>
                      </a:cubicBezTo>
                      <a:cubicBezTo>
                        <a:pt x="57" y="52"/>
                        <a:pt x="57" y="52"/>
                        <a:pt x="57" y="52"/>
                      </a:cubicBezTo>
                      <a:cubicBezTo>
                        <a:pt x="57" y="52"/>
                        <a:pt x="57" y="52"/>
                        <a:pt x="57" y="51"/>
                      </a:cubicBezTo>
                      <a:cubicBezTo>
                        <a:pt x="57" y="51"/>
                        <a:pt x="57" y="52"/>
                        <a:pt x="57" y="52"/>
                      </a:cubicBezTo>
                      <a:close/>
                      <a:moveTo>
                        <a:pt x="57" y="52"/>
                      </a:moveTo>
                      <a:cubicBezTo>
                        <a:pt x="57" y="52"/>
                        <a:pt x="57" y="52"/>
                        <a:pt x="57" y="52"/>
                      </a:cubicBezTo>
                      <a:cubicBezTo>
                        <a:pt x="57" y="52"/>
                        <a:pt x="57" y="52"/>
                        <a:pt x="57" y="52"/>
                      </a:cubicBezTo>
                      <a:cubicBezTo>
                        <a:pt x="57" y="52"/>
                        <a:pt x="57" y="52"/>
                        <a:pt x="57" y="52"/>
                      </a:cubicBezTo>
                      <a:close/>
                      <a:moveTo>
                        <a:pt x="58" y="51"/>
                      </a:moveTo>
                      <a:cubicBezTo>
                        <a:pt x="58" y="51"/>
                        <a:pt x="58" y="51"/>
                        <a:pt x="58" y="51"/>
                      </a:cubicBezTo>
                      <a:cubicBezTo>
                        <a:pt x="58" y="51"/>
                        <a:pt x="58" y="51"/>
                        <a:pt x="58" y="51"/>
                      </a:cubicBezTo>
                      <a:cubicBezTo>
                        <a:pt x="58" y="51"/>
                        <a:pt x="58" y="51"/>
                        <a:pt x="58" y="51"/>
                      </a:cubicBezTo>
                      <a:cubicBezTo>
                        <a:pt x="58" y="51"/>
                        <a:pt x="58" y="51"/>
                        <a:pt x="58" y="51"/>
                      </a:cubicBezTo>
                      <a:close/>
                      <a:moveTo>
                        <a:pt x="54" y="56"/>
                      </a:moveTo>
                      <a:cubicBezTo>
                        <a:pt x="54" y="57"/>
                        <a:pt x="54" y="57"/>
                        <a:pt x="54" y="57"/>
                      </a:cubicBezTo>
                      <a:cubicBezTo>
                        <a:pt x="54" y="57"/>
                        <a:pt x="54" y="56"/>
                        <a:pt x="54" y="56"/>
                      </a:cubicBezTo>
                      <a:close/>
                      <a:moveTo>
                        <a:pt x="62" y="45"/>
                      </a:moveTo>
                      <a:cubicBezTo>
                        <a:pt x="62" y="45"/>
                        <a:pt x="63" y="45"/>
                        <a:pt x="62" y="44"/>
                      </a:cubicBezTo>
                      <a:cubicBezTo>
                        <a:pt x="62" y="44"/>
                        <a:pt x="62" y="44"/>
                        <a:pt x="63" y="44"/>
                      </a:cubicBezTo>
                      <a:cubicBezTo>
                        <a:pt x="62" y="45"/>
                        <a:pt x="62" y="44"/>
                        <a:pt x="62" y="45"/>
                      </a:cubicBezTo>
                      <a:cubicBezTo>
                        <a:pt x="62" y="45"/>
                        <a:pt x="62" y="45"/>
                        <a:pt x="62" y="45"/>
                      </a:cubicBezTo>
                      <a:close/>
                      <a:moveTo>
                        <a:pt x="64" y="41"/>
                      </a:moveTo>
                      <a:cubicBezTo>
                        <a:pt x="64" y="42"/>
                        <a:pt x="65" y="41"/>
                        <a:pt x="65" y="42"/>
                      </a:cubicBezTo>
                      <a:cubicBezTo>
                        <a:pt x="64" y="42"/>
                        <a:pt x="65" y="42"/>
                        <a:pt x="64" y="42"/>
                      </a:cubicBezTo>
                      <a:lnTo>
                        <a:pt x="64" y="41"/>
                      </a:lnTo>
                      <a:close/>
                      <a:moveTo>
                        <a:pt x="64" y="42"/>
                      </a:moveTo>
                      <a:cubicBezTo>
                        <a:pt x="64" y="42"/>
                        <a:pt x="64" y="42"/>
                        <a:pt x="64" y="42"/>
                      </a:cubicBezTo>
                      <a:cubicBezTo>
                        <a:pt x="64" y="42"/>
                        <a:pt x="64" y="42"/>
                        <a:pt x="64" y="42"/>
                      </a:cubicBezTo>
                      <a:close/>
                      <a:moveTo>
                        <a:pt x="62" y="45"/>
                      </a:moveTo>
                      <a:cubicBezTo>
                        <a:pt x="63" y="44"/>
                        <a:pt x="63" y="45"/>
                        <a:pt x="63" y="45"/>
                      </a:cubicBezTo>
                      <a:cubicBezTo>
                        <a:pt x="63" y="45"/>
                        <a:pt x="62" y="45"/>
                        <a:pt x="62" y="45"/>
                      </a:cubicBezTo>
                      <a:close/>
                      <a:moveTo>
                        <a:pt x="64" y="43"/>
                      </a:moveTo>
                      <a:cubicBezTo>
                        <a:pt x="64" y="43"/>
                        <a:pt x="64" y="43"/>
                        <a:pt x="63" y="43"/>
                      </a:cubicBezTo>
                      <a:cubicBezTo>
                        <a:pt x="64" y="43"/>
                        <a:pt x="64" y="43"/>
                        <a:pt x="64" y="44"/>
                      </a:cubicBezTo>
                      <a:cubicBezTo>
                        <a:pt x="63" y="44"/>
                        <a:pt x="63" y="44"/>
                        <a:pt x="63" y="43"/>
                      </a:cubicBezTo>
                      <a:cubicBezTo>
                        <a:pt x="63" y="43"/>
                        <a:pt x="64" y="43"/>
                        <a:pt x="64" y="43"/>
                      </a:cubicBezTo>
                      <a:close/>
                      <a:moveTo>
                        <a:pt x="59" y="52"/>
                      </a:moveTo>
                      <a:cubicBezTo>
                        <a:pt x="58" y="52"/>
                        <a:pt x="59" y="53"/>
                        <a:pt x="58" y="53"/>
                      </a:cubicBezTo>
                      <a:cubicBezTo>
                        <a:pt x="59" y="52"/>
                        <a:pt x="58" y="53"/>
                        <a:pt x="58" y="52"/>
                      </a:cubicBezTo>
                      <a:cubicBezTo>
                        <a:pt x="58" y="52"/>
                        <a:pt x="58" y="53"/>
                        <a:pt x="58" y="52"/>
                      </a:cubicBezTo>
                      <a:cubicBezTo>
                        <a:pt x="59" y="52"/>
                        <a:pt x="59" y="52"/>
                        <a:pt x="59" y="52"/>
                      </a:cubicBezTo>
                      <a:close/>
                      <a:moveTo>
                        <a:pt x="59" y="52"/>
                      </a:moveTo>
                      <a:cubicBezTo>
                        <a:pt x="59" y="53"/>
                        <a:pt x="59" y="53"/>
                        <a:pt x="59" y="53"/>
                      </a:cubicBezTo>
                      <a:cubicBezTo>
                        <a:pt x="59" y="53"/>
                        <a:pt x="59" y="53"/>
                        <a:pt x="59" y="53"/>
                      </a:cubicBezTo>
                      <a:cubicBezTo>
                        <a:pt x="58" y="53"/>
                        <a:pt x="59" y="52"/>
                        <a:pt x="59" y="52"/>
                      </a:cubicBezTo>
                      <a:cubicBezTo>
                        <a:pt x="59" y="52"/>
                        <a:pt x="59" y="52"/>
                        <a:pt x="59" y="52"/>
                      </a:cubicBezTo>
                      <a:close/>
                      <a:moveTo>
                        <a:pt x="62" y="48"/>
                      </a:moveTo>
                      <a:cubicBezTo>
                        <a:pt x="62" y="49"/>
                        <a:pt x="62" y="48"/>
                        <a:pt x="62" y="48"/>
                      </a:cubicBezTo>
                      <a:cubicBezTo>
                        <a:pt x="62" y="48"/>
                        <a:pt x="62" y="48"/>
                        <a:pt x="62" y="48"/>
                      </a:cubicBezTo>
                      <a:close/>
                      <a:moveTo>
                        <a:pt x="55" y="59"/>
                      </a:moveTo>
                      <a:cubicBezTo>
                        <a:pt x="55" y="59"/>
                        <a:pt x="55" y="59"/>
                        <a:pt x="55" y="59"/>
                      </a:cubicBezTo>
                      <a:cubicBezTo>
                        <a:pt x="55" y="58"/>
                        <a:pt x="56" y="59"/>
                        <a:pt x="55" y="59"/>
                      </a:cubicBezTo>
                      <a:close/>
                      <a:moveTo>
                        <a:pt x="59" y="53"/>
                      </a:moveTo>
                      <a:cubicBezTo>
                        <a:pt x="60" y="52"/>
                        <a:pt x="60" y="52"/>
                        <a:pt x="60" y="52"/>
                      </a:cubicBezTo>
                      <a:cubicBezTo>
                        <a:pt x="60" y="53"/>
                        <a:pt x="60" y="53"/>
                        <a:pt x="60" y="53"/>
                      </a:cubicBezTo>
                      <a:lnTo>
                        <a:pt x="59" y="53"/>
                      </a:lnTo>
                      <a:close/>
                      <a:moveTo>
                        <a:pt x="60" y="53"/>
                      </a:moveTo>
                      <a:cubicBezTo>
                        <a:pt x="60" y="53"/>
                        <a:pt x="59" y="53"/>
                        <a:pt x="59" y="53"/>
                      </a:cubicBezTo>
                      <a:cubicBezTo>
                        <a:pt x="60" y="53"/>
                        <a:pt x="60" y="53"/>
                        <a:pt x="60" y="53"/>
                      </a:cubicBezTo>
                      <a:cubicBezTo>
                        <a:pt x="60" y="53"/>
                        <a:pt x="60" y="53"/>
                        <a:pt x="60" y="53"/>
                      </a:cubicBezTo>
                      <a:close/>
                      <a:moveTo>
                        <a:pt x="57" y="59"/>
                      </a:moveTo>
                      <a:cubicBezTo>
                        <a:pt x="57" y="59"/>
                        <a:pt x="57" y="59"/>
                        <a:pt x="57" y="59"/>
                      </a:cubicBezTo>
                      <a:cubicBezTo>
                        <a:pt x="56" y="60"/>
                        <a:pt x="56" y="59"/>
                        <a:pt x="56" y="59"/>
                      </a:cubicBezTo>
                      <a:cubicBezTo>
                        <a:pt x="56" y="59"/>
                        <a:pt x="56" y="59"/>
                        <a:pt x="57" y="59"/>
                      </a:cubicBezTo>
                      <a:close/>
                      <a:moveTo>
                        <a:pt x="61" y="52"/>
                      </a:move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1" y="53"/>
                        <a:pt x="61" y="52"/>
                        <a:pt x="61" y="52"/>
                      </a:cubicBezTo>
                      <a:close/>
                      <a:moveTo>
                        <a:pt x="60" y="54"/>
                      </a:moveTo>
                      <a:cubicBezTo>
                        <a:pt x="60" y="54"/>
                        <a:pt x="60" y="54"/>
                        <a:pt x="60" y="54"/>
                      </a:cubicBezTo>
                      <a:cubicBezTo>
                        <a:pt x="60" y="54"/>
                        <a:pt x="60" y="54"/>
                        <a:pt x="60" y="54"/>
                      </a:cubicBezTo>
                      <a:close/>
                      <a:moveTo>
                        <a:pt x="60" y="54"/>
                      </a:moveTo>
                      <a:cubicBezTo>
                        <a:pt x="60" y="53"/>
                        <a:pt x="60" y="54"/>
                        <a:pt x="60" y="54"/>
                      </a:cubicBezTo>
                      <a:close/>
                      <a:moveTo>
                        <a:pt x="56" y="61"/>
                      </a:moveTo>
                      <a:cubicBezTo>
                        <a:pt x="56" y="61"/>
                        <a:pt x="56" y="61"/>
                        <a:pt x="55" y="61"/>
                      </a:cubicBezTo>
                      <a:cubicBezTo>
                        <a:pt x="56" y="61"/>
                        <a:pt x="56" y="61"/>
                        <a:pt x="56" y="61"/>
                      </a:cubicBezTo>
                      <a:close/>
                      <a:moveTo>
                        <a:pt x="63" y="50"/>
                      </a:moveTo>
                      <a:cubicBezTo>
                        <a:pt x="63" y="50"/>
                        <a:pt x="63" y="50"/>
                        <a:pt x="63" y="50"/>
                      </a:cubicBezTo>
                      <a:cubicBezTo>
                        <a:pt x="63" y="50"/>
                        <a:pt x="63" y="50"/>
                        <a:pt x="63" y="50"/>
                      </a:cubicBezTo>
                      <a:close/>
                      <a:moveTo>
                        <a:pt x="65" y="49"/>
                      </a:moveTo>
                      <a:cubicBezTo>
                        <a:pt x="65" y="49"/>
                        <a:pt x="65" y="48"/>
                        <a:pt x="65" y="49"/>
                      </a:cubicBezTo>
                      <a:cubicBezTo>
                        <a:pt x="65" y="48"/>
                        <a:pt x="65" y="49"/>
                        <a:pt x="65" y="49"/>
                      </a:cubicBezTo>
                      <a:close/>
                      <a:moveTo>
                        <a:pt x="60" y="57"/>
                      </a:moveTo>
                      <a:cubicBezTo>
                        <a:pt x="60" y="57"/>
                        <a:pt x="60" y="57"/>
                        <a:pt x="60" y="57"/>
                      </a:cubicBezTo>
                      <a:cubicBezTo>
                        <a:pt x="60" y="57"/>
                        <a:pt x="60" y="57"/>
                        <a:pt x="60" y="57"/>
                      </a:cubicBezTo>
                      <a:close/>
                      <a:moveTo>
                        <a:pt x="62" y="55"/>
                      </a:moveTo>
                      <a:cubicBezTo>
                        <a:pt x="62" y="55"/>
                        <a:pt x="62" y="55"/>
                        <a:pt x="62" y="55"/>
                      </a:cubicBezTo>
                      <a:cubicBezTo>
                        <a:pt x="62" y="54"/>
                        <a:pt x="62" y="55"/>
                        <a:pt x="62" y="55"/>
                      </a:cubicBezTo>
                      <a:close/>
                      <a:moveTo>
                        <a:pt x="67" y="47"/>
                      </a:moveTo>
                      <a:cubicBezTo>
                        <a:pt x="67" y="47"/>
                        <a:pt x="66" y="47"/>
                        <a:pt x="66" y="47"/>
                      </a:cubicBezTo>
                      <a:cubicBezTo>
                        <a:pt x="66" y="47"/>
                        <a:pt x="66" y="47"/>
                        <a:pt x="66" y="47"/>
                      </a:cubicBezTo>
                      <a:cubicBezTo>
                        <a:pt x="67" y="47"/>
                        <a:pt x="67" y="47"/>
                        <a:pt x="67" y="47"/>
                      </a:cubicBezTo>
                      <a:close/>
                      <a:moveTo>
                        <a:pt x="66" y="49"/>
                      </a:moveTo>
                      <a:cubicBezTo>
                        <a:pt x="66" y="49"/>
                        <a:pt x="66" y="49"/>
                        <a:pt x="66" y="49"/>
                      </a:cubicBezTo>
                      <a:cubicBezTo>
                        <a:pt x="66" y="49"/>
                        <a:pt x="66" y="49"/>
                        <a:pt x="66" y="49"/>
                      </a:cubicBezTo>
                      <a:close/>
                      <a:moveTo>
                        <a:pt x="68" y="46"/>
                      </a:moveTo>
                      <a:cubicBezTo>
                        <a:pt x="68" y="46"/>
                        <a:pt x="68" y="46"/>
                        <a:pt x="68" y="46"/>
                      </a:cubicBezTo>
                      <a:cubicBezTo>
                        <a:pt x="68" y="46"/>
                        <a:pt x="68" y="46"/>
                        <a:pt x="68" y="46"/>
                      </a:cubicBezTo>
                      <a:cubicBezTo>
                        <a:pt x="68" y="46"/>
                        <a:pt x="68" y="46"/>
                        <a:pt x="68" y="46"/>
                      </a:cubicBezTo>
                      <a:close/>
                      <a:moveTo>
                        <a:pt x="61" y="58"/>
                      </a:moveTo>
                      <a:cubicBezTo>
                        <a:pt x="61" y="58"/>
                        <a:pt x="61" y="58"/>
                        <a:pt x="61" y="58"/>
                      </a:cubicBezTo>
                      <a:cubicBezTo>
                        <a:pt x="61" y="57"/>
                        <a:pt x="61" y="57"/>
                        <a:pt x="61" y="58"/>
                      </a:cubicBezTo>
                      <a:close/>
                      <a:moveTo>
                        <a:pt x="70" y="44"/>
                      </a:moveTo>
                      <a:cubicBezTo>
                        <a:pt x="70" y="44"/>
                        <a:pt x="69" y="45"/>
                        <a:pt x="69" y="44"/>
                      </a:cubicBezTo>
                      <a:cubicBezTo>
                        <a:pt x="69" y="44"/>
                        <a:pt x="70" y="44"/>
                        <a:pt x="70" y="44"/>
                      </a:cubicBezTo>
                      <a:close/>
                      <a:moveTo>
                        <a:pt x="67" y="49"/>
                      </a:moveTo>
                      <a:cubicBezTo>
                        <a:pt x="67" y="48"/>
                        <a:pt x="67" y="49"/>
                        <a:pt x="67" y="49"/>
                      </a:cubicBezTo>
                      <a:cubicBezTo>
                        <a:pt x="67" y="49"/>
                        <a:pt x="67" y="49"/>
                        <a:pt x="67" y="49"/>
                      </a:cubicBezTo>
                      <a:close/>
                      <a:moveTo>
                        <a:pt x="64" y="58"/>
                      </a:moveTo>
                      <a:cubicBezTo>
                        <a:pt x="64" y="57"/>
                        <a:pt x="64" y="58"/>
                        <a:pt x="65" y="58"/>
                      </a:cubicBezTo>
                      <a:cubicBezTo>
                        <a:pt x="64" y="58"/>
                        <a:pt x="64" y="58"/>
                        <a:pt x="64" y="58"/>
                      </a:cubicBezTo>
                      <a:close/>
                      <a:moveTo>
                        <a:pt x="72" y="51"/>
                      </a:moveTo>
                      <a:cubicBezTo>
                        <a:pt x="72" y="51"/>
                        <a:pt x="72" y="51"/>
                        <a:pt x="72" y="51"/>
                      </a:cubicBezTo>
                      <a:cubicBezTo>
                        <a:pt x="72" y="51"/>
                        <a:pt x="72" y="51"/>
                        <a:pt x="72" y="51"/>
                      </a:cubicBezTo>
                      <a:close/>
                      <a:moveTo>
                        <a:pt x="68" y="58"/>
                      </a:moveTo>
                      <a:cubicBezTo>
                        <a:pt x="68" y="58"/>
                        <a:pt x="69" y="58"/>
                        <a:pt x="69" y="59"/>
                      </a:cubicBezTo>
                      <a:cubicBezTo>
                        <a:pt x="68" y="59"/>
                        <a:pt x="68" y="58"/>
                        <a:pt x="68" y="58"/>
                      </a:cubicBezTo>
                      <a:close/>
                      <a:moveTo>
                        <a:pt x="73" y="51"/>
                      </a:moveTo>
                      <a:cubicBezTo>
                        <a:pt x="73" y="51"/>
                        <a:pt x="73" y="51"/>
                        <a:pt x="73" y="51"/>
                      </a:cubicBezTo>
                      <a:cubicBezTo>
                        <a:pt x="73" y="51"/>
                        <a:pt x="73" y="51"/>
                        <a:pt x="73" y="51"/>
                      </a:cubicBezTo>
                      <a:cubicBezTo>
                        <a:pt x="73" y="51"/>
                        <a:pt x="73" y="51"/>
                        <a:pt x="73" y="51"/>
                      </a:cubicBezTo>
                      <a:cubicBezTo>
                        <a:pt x="73" y="51"/>
                        <a:pt x="73" y="51"/>
                        <a:pt x="73" y="51"/>
                      </a:cubicBezTo>
                      <a:close/>
                      <a:moveTo>
                        <a:pt x="75" y="52"/>
                      </a:moveTo>
                      <a:cubicBezTo>
                        <a:pt x="75" y="52"/>
                        <a:pt x="75" y="53"/>
                        <a:pt x="75" y="53"/>
                      </a:cubicBezTo>
                      <a:cubicBezTo>
                        <a:pt x="75" y="53"/>
                        <a:pt x="75" y="52"/>
                        <a:pt x="75" y="52"/>
                      </a:cubicBezTo>
                      <a:close/>
                      <a:moveTo>
                        <a:pt x="77" y="50"/>
                      </a:moveTo>
                      <a:cubicBezTo>
                        <a:pt x="78" y="50"/>
                        <a:pt x="78" y="50"/>
                        <a:pt x="78" y="50"/>
                      </a:cubicBezTo>
                      <a:cubicBezTo>
                        <a:pt x="78" y="51"/>
                        <a:pt x="77" y="50"/>
                        <a:pt x="77" y="50"/>
                      </a:cubicBezTo>
                      <a:close/>
                      <a:moveTo>
                        <a:pt x="78" y="51"/>
                      </a:moveTo>
                      <a:cubicBezTo>
                        <a:pt x="78" y="51"/>
                        <a:pt x="78" y="51"/>
                        <a:pt x="79" y="51"/>
                      </a:cubicBezTo>
                      <a:cubicBezTo>
                        <a:pt x="79" y="51"/>
                        <a:pt x="78" y="51"/>
                        <a:pt x="78" y="51"/>
                      </a:cubicBezTo>
                      <a:close/>
                      <a:moveTo>
                        <a:pt x="78" y="51"/>
                      </a:moveTo>
                      <a:cubicBezTo>
                        <a:pt x="78" y="51"/>
                        <a:pt x="79" y="51"/>
                        <a:pt x="79" y="51"/>
                      </a:cubicBezTo>
                      <a:cubicBezTo>
                        <a:pt x="79" y="51"/>
                        <a:pt x="79" y="51"/>
                        <a:pt x="79" y="51"/>
                      </a:cubicBezTo>
                      <a:cubicBezTo>
                        <a:pt x="79" y="52"/>
                        <a:pt x="78" y="51"/>
                        <a:pt x="78" y="51"/>
                      </a:cubicBezTo>
                      <a:close/>
                      <a:moveTo>
                        <a:pt x="78" y="53"/>
                      </a:moveTo>
                      <a:cubicBezTo>
                        <a:pt x="78" y="53"/>
                        <a:pt x="78" y="53"/>
                        <a:pt x="78" y="53"/>
                      </a:cubicBezTo>
                      <a:cubicBezTo>
                        <a:pt x="78" y="53"/>
                        <a:pt x="78" y="53"/>
                        <a:pt x="78" y="53"/>
                      </a:cubicBezTo>
                      <a:cubicBezTo>
                        <a:pt x="78" y="53"/>
                        <a:pt x="78" y="53"/>
                        <a:pt x="78" y="53"/>
                      </a:cubicBezTo>
                      <a:close/>
                      <a:moveTo>
                        <a:pt x="76" y="57"/>
                      </a:moveTo>
                      <a:cubicBezTo>
                        <a:pt x="76" y="57"/>
                        <a:pt x="76" y="57"/>
                        <a:pt x="76" y="57"/>
                      </a:cubicBezTo>
                      <a:cubicBezTo>
                        <a:pt x="77" y="56"/>
                        <a:pt x="76" y="57"/>
                        <a:pt x="76" y="57"/>
                      </a:cubicBezTo>
                      <a:close/>
                      <a:moveTo>
                        <a:pt x="81" y="52"/>
                      </a:moveTo>
                      <a:cubicBezTo>
                        <a:pt x="81" y="52"/>
                        <a:pt x="81" y="53"/>
                        <a:pt x="81" y="52"/>
                      </a:cubicBezTo>
                      <a:cubicBezTo>
                        <a:pt x="80" y="52"/>
                        <a:pt x="80" y="52"/>
                        <a:pt x="80" y="52"/>
                      </a:cubicBezTo>
                      <a:cubicBezTo>
                        <a:pt x="80" y="52"/>
                        <a:pt x="80" y="52"/>
                        <a:pt x="81" y="52"/>
                      </a:cubicBezTo>
                      <a:close/>
                      <a:moveTo>
                        <a:pt x="77" y="58"/>
                      </a:moveTo>
                      <a:cubicBezTo>
                        <a:pt x="77" y="58"/>
                        <a:pt x="77" y="58"/>
                        <a:pt x="77" y="58"/>
                      </a:cubicBezTo>
                      <a:cubicBezTo>
                        <a:pt x="77" y="57"/>
                        <a:pt x="77" y="58"/>
                        <a:pt x="77" y="58"/>
                      </a:cubicBezTo>
                      <a:close/>
                      <a:moveTo>
                        <a:pt x="81" y="52"/>
                      </a:moveTo>
                      <a:cubicBezTo>
                        <a:pt x="81" y="52"/>
                        <a:pt x="81" y="53"/>
                        <a:pt x="82" y="52"/>
                      </a:cubicBezTo>
                      <a:cubicBezTo>
                        <a:pt x="81" y="53"/>
                        <a:pt x="81" y="52"/>
                        <a:pt x="81" y="52"/>
                      </a:cubicBezTo>
                      <a:close/>
                      <a:moveTo>
                        <a:pt x="83" y="52"/>
                      </a:moveTo>
                      <a:cubicBezTo>
                        <a:pt x="83" y="52"/>
                        <a:pt x="83" y="52"/>
                        <a:pt x="83" y="52"/>
                      </a:cubicBezTo>
                      <a:cubicBezTo>
                        <a:pt x="83" y="52"/>
                        <a:pt x="83" y="52"/>
                        <a:pt x="83" y="52"/>
                      </a:cubicBezTo>
                      <a:cubicBezTo>
                        <a:pt x="83" y="52"/>
                        <a:pt x="83" y="52"/>
                        <a:pt x="83" y="52"/>
                      </a:cubicBezTo>
                      <a:close/>
                      <a:moveTo>
                        <a:pt x="83" y="52"/>
                      </a:moveTo>
                      <a:cubicBezTo>
                        <a:pt x="83" y="52"/>
                        <a:pt x="83" y="52"/>
                        <a:pt x="83" y="52"/>
                      </a:cubicBezTo>
                      <a:cubicBezTo>
                        <a:pt x="83" y="53"/>
                        <a:pt x="83" y="52"/>
                        <a:pt x="83" y="52"/>
                      </a:cubicBezTo>
                      <a:close/>
                      <a:moveTo>
                        <a:pt x="83" y="55"/>
                      </a:moveTo>
                      <a:cubicBezTo>
                        <a:pt x="82" y="55"/>
                        <a:pt x="82" y="55"/>
                        <a:pt x="82" y="55"/>
                      </a:cubicBezTo>
                      <a:cubicBezTo>
                        <a:pt x="82" y="55"/>
                        <a:pt x="82" y="55"/>
                        <a:pt x="82" y="55"/>
                      </a:cubicBezTo>
                      <a:cubicBezTo>
                        <a:pt x="82" y="55"/>
                        <a:pt x="82" y="55"/>
                        <a:pt x="82" y="55"/>
                      </a:cubicBezTo>
                      <a:cubicBezTo>
                        <a:pt x="82" y="55"/>
                        <a:pt x="82" y="55"/>
                        <a:pt x="82" y="55"/>
                      </a:cubicBezTo>
                      <a:cubicBezTo>
                        <a:pt x="82" y="54"/>
                        <a:pt x="82" y="55"/>
                        <a:pt x="82" y="54"/>
                      </a:cubicBezTo>
                      <a:lnTo>
                        <a:pt x="83" y="55"/>
                      </a:lnTo>
                      <a:close/>
                      <a:moveTo>
                        <a:pt x="78" y="63"/>
                      </a:moveTo>
                      <a:cubicBezTo>
                        <a:pt x="78" y="64"/>
                        <a:pt x="78" y="63"/>
                        <a:pt x="78" y="63"/>
                      </a:cubicBezTo>
                      <a:cubicBezTo>
                        <a:pt x="78" y="63"/>
                        <a:pt x="78" y="63"/>
                        <a:pt x="78" y="63"/>
                      </a:cubicBezTo>
                      <a:close/>
                      <a:moveTo>
                        <a:pt x="82" y="56"/>
                      </a:moveTo>
                      <a:cubicBezTo>
                        <a:pt x="82" y="57"/>
                        <a:pt x="82" y="56"/>
                        <a:pt x="82" y="56"/>
                      </a:cubicBezTo>
                      <a:cubicBezTo>
                        <a:pt x="82" y="56"/>
                        <a:pt x="82" y="56"/>
                        <a:pt x="82" y="56"/>
                      </a:cubicBezTo>
                      <a:close/>
                      <a:moveTo>
                        <a:pt x="83" y="54"/>
                      </a:moveTo>
                      <a:cubicBezTo>
                        <a:pt x="83" y="54"/>
                        <a:pt x="83" y="54"/>
                        <a:pt x="83" y="54"/>
                      </a:cubicBezTo>
                      <a:cubicBezTo>
                        <a:pt x="83" y="54"/>
                        <a:pt x="83" y="54"/>
                        <a:pt x="83" y="54"/>
                      </a:cubicBezTo>
                      <a:close/>
                      <a:moveTo>
                        <a:pt x="83" y="55"/>
                      </a:moveTo>
                      <a:cubicBezTo>
                        <a:pt x="83" y="55"/>
                        <a:pt x="83" y="55"/>
                        <a:pt x="83" y="54"/>
                      </a:cubicBezTo>
                      <a:cubicBezTo>
                        <a:pt x="83" y="54"/>
                        <a:pt x="83" y="55"/>
                        <a:pt x="83" y="55"/>
                      </a:cubicBezTo>
                      <a:cubicBezTo>
                        <a:pt x="83" y="55"/>
                        <a:pt x="83" y="54"/>
                        <a:pt x="83" y="55"/>
                      </a:cubicBezTo>
                      <a:close/>
                      <a:moveTo>
                        <a:pt x="83" y="57"/>
                      </a:moveTo>
                      <a:cubicBezTo>
                        <a:pt x="83" y="57"/>
                        <a:pt x="82" y="57"/>
                        <a:pt x="82" y="57"/>
                      </a:cubicBezTo>
                      <a:cubicBezTo>
                        <a:pt x="83" y="56"/>
                        <a:pt x="83" y="57"/>
                        <a:pt x="83" y="57"/>
                      </a:cubicBezTo>
                      <a:close/>
                      <a:moveTo>
                        <a:pt x="83" y="56"/>
                      </a:moveTo>
                      <a:cubicBezTo>
                        <a:pt x="83" y="56"/>
                        <a:pt x="83" y="56"/>
                        <a:pt x="83" y="56"/>
                      </a:cubicBezTo>
                      <a:cubicBezTo>
                        <a:pt x="83" y="56"/>
                        <a:pt x="83" y="56"/>
                        <a:pt x="83" y="56"/>
                      </a:cubicBezTo>
                      <a:close/>
                      <a:moveTo>
                        <a:pt x="84" y="55"/>
                      </a:moveTo>
                      <a:cubicBezTo>
                        <a:pt x="84" y="55"/>
                        <a:pt x="83" y="55"/>
                        <a:pt x="83" y="55"/>
                      </a:cubicBezTo>
                      <a:cubicBezTo>
                        <a:pt x="84" y="55"/>
                        <a:pt x="83" y="55"/>
                        <a:pt x="84" y="54"/>
                      </a:cubicBezTo>
                      <a:cubicBezTo>
                        <a:pt x="84" y="55"/>
                        <a:pt x="84" y="55"/>
                        <a:pt x="84" y="54"/>
                      </a:cubicBezTo>
                      <a:cubicBezTo>
                        <a:pt x="84" y="55"/>
                        <a:pt x="83" y="55"/>
                        <a:pt x="84" y="55"/>
                      </a:cubicBezTo>
                      <a:close/>
                      <a:moveTo>
                        <a:pt x="85" y="53"/>
                      </a:moveTo>
                      <a:cubicBezTo>
                        <a:pt x="85" y="53"/>
                        <a:pt x="85" y="54"/>
                        <a:pt x="85" y="53"/>
                      </a:cubicBezTo>
                      <a:cubicBezTo>
                        <a:pt x="85" y="53"/>
                        <a:pt x="85" y="53"/>
                        <a:pt x="85" y="53"/>
                      </a:cubicBezTo>
                      <a:close/>
                      <a:moveTo>
                        <a:pt x="80" y="64"/>
                      </a:moveTo>
                      <a:cubicBezTo>
                        <a:pt x="80" y="65"/>
                        <a:pt x="79" y="65"/>
                        <a:pt x="79" y="65"/>
                      </a:cubicBezTo>
                      <a:cubicBezTo>
                        <a:pt x="79" y="64"/>
                        <a:pt x="80" y="64"/>
                        <a:pt x="80" y="64"/>
                      </a:cubicBezTo>
                      <a:close/>
                      <a:moveTo>
                        <a:pt x="80" y="65"/>
                      </a:moveTo>
                      <a:cubicBezTo>
                        <a:pt x="80" y="65"/>
                        <a:pt x="80" y="65"/>
                        <a:pt x="80" y="65"/>
                      </a:cubicBezTo>
                      <a:cubicBezTo>
                        <a:pt x="80" y="65"/>
                        <a:pt x="80" y="65"/>
                        <a:pt x="80" y="65"/>
                      </a:cubicBezTo>
                      <a:close/>
                      <a:moveTo>
                        <a:pt x="86" y="55"/>
                      </a:moveTo>
                      <a:cubicBezTo>
                        <a:pt x="86" y="55"/>
                        <a:pt x="86" y="56"/>
                        <a:pt x="87" y="56"/>
                      </a:cubicBezTo>
                      <a:cubicBezTo>
                        <a:pt x="87" y="56"/>
                        <a:pt x="88" y="56"/>
                        <a:pt x="88" y="57"/>
                      </a:cubicBezTo>
                      <a:cubicBezTo>
                        <a:pt x="87" y="56"/>
                        <a:pt x="86" y="56"/>
                        <a:pt x="86" y="55"/>
                      </a:cubicBezTo>
                      <a:close/>
                      <a:moveTo>
                        <a:pt x="87" y="53"/>
                      </a:moveTo>
                      <a:cubicBezTo>
                        <a:pt x="87" y="53"/>
                        <a:pt x="87" y="53"/>
                        <a:pt x="87" y="53"/>
                      </a:cubicBezTo>
                      <a:cubicBezTo>
                        <a:pt x="87" y="54"/>
                        <a:pt x="87" y="54"/>
                        <a:pt x="87" y="53"/>
                      </a:cubicBezTo>
                      <a:close/>
                      <a:moveTo>
                        <a:pt x="85" y="58"/>
                      </a:moveTo>
                      <a:cubicBezTo>
                        <a:pt x="85" y="58"/>
                        <a:pt x="85" y="58"/>
                        <a:pt x="85" y="58"/>
                      </a:cubicBezTo>
                      <a:cubicBezTo>
                        <a:pt x="85" y="58"/>
                        <a:pt x="85" y="58"/>
                        <a:pt x="85" y="58"/>
                      </a:cubicBezTo>
                      <a:cubicBezTo>
                        <a:pt x="85" y="58"/>
                        <a:pt x="85" y="59"/>
                        <a:pt x="85" y="58"/>
                      </a:cubicBezTo>
                      <a:close/>
                      <a:moveTo>
                        <a:pt x="88" y="53"/>
                      </a:moveTo>
                      <a:cubicBezTo>
                        <a:pt x="87" y="54"/>
                        <a:pt x="87" y="53"/>
                        <a:pt x="87" y="53"/>
                      </a:cubicBezTo>
                      <a:cubicBezTo>
                        <a:pt x="87" y="53"/>
                        <a:pt x="88" y="53"/>
                        <a:pt x="88" y="53"/>
                      </a:cubicBezTo>
                      <a:close/>
                      <a:moveTo>
                        <a:pt x="88" y="54"/>
                      </a:moveTo>
                      <a:cubicBezTo>
                        <a:pt x="87" y="55"/>
                        <a:pt x="87" y="54"/>
                        <a:pt x="87" y="54"/>
                      </a:cubicBezTo>
                      <a:cubicBezTo>
                        <a:pt x="87" y="54"/>
                        <a:pt x="87" y="54"/>
                        <a:pt x="88" y="54"/>
                      </a:cubicBezTo>
                      <a:close/>
                      <a:moveTo>
                        <a:pt x="88" y="53"/>
                      </a:moveTo>
                      <a:cubicBezTo>
                        <a:pt x="88" y="54"/>
                        <a:pt x="88" y="53"/>
                        <a:pt x="88" y="54"/>
                      </a:cubicBezTo>
                      <a:cubicBezTo>
                        <a:pt x="88" y="54"/>
                        <a:pt x="88" y="54"/>
                        <a:pt x="88" y="54"/>
                      </a:cubicBezTo>
                      <a:cubicBezTo>
                        <a:pt x="88" y="54"/>
                        <a:pt x="88" y="54"/>
                        <a:pt x="87" y="54"/>
                      </a:cubicBezTo>
                      <a:lnTo>
                        <a:pt x="88" y="53"/>
                      </a:lnTo>
                      <a:close/>
                      <a:moveTo>
                        <a:pt x="86" y="58"/>
                      </a:moveTo>
                      <a:cubicBezTo>
                        <a:pt x="86" y="58"/>
                        <a:pt x="86" y="58"/>
                        <a:pt x="86" y="58"/>
                      </a:cubicBezTo>
                      <a:cubicBezTo>
                        <a:pt x="86" y="58"/>
                        <a:pt x="86" y="58"/>
                        <a:pt x="86" y="58"/>
                      </a:cubicBezTo>
                      <a:close/>
                      <a:moveTo>
                        <a:pt x="82" y="68"/>
                      </a:moveTo>
                      <a:cubicBezTo>
                        <a:pt x="82" y="68"/>
                        <a:pt x="82" y="68"/>
                        <a:pt x="82" y="68"/>
                      </a:cubicBezTo>
                      <a:cubicBezTo>
                        <a:pt x="82" y="68"/>
                        <a:pt x="82" y="68"/>
                        <a:pt x="82" y="68"/>
                      </a:cubicBezTo>
                      <a:close/>
                      <a:moveTo>
                        <a:pt x="87" y="59"/>
                      </a:moveTo>
                      <a:cubicBezTo>
                        <a:pt x="87" y="59"/>
                        <a:pt x="87" y="60"/>
                        <a:pt x="87" y="60"/>
                      </a:cubicBezTo>
                      <a:cubicBezTo>
                        <a:pt x="86" y="60"/>
                        <a:pt x="87" y="59"/>
                        <a:pt x="86" y="59"/>
                      </a:cubicBezTo>
                      <a:cubicBezTo>
                        <a:pt x="87" y="59"/>
                        <a:pt x="86" y="59"/>
                        <a:pt x="87" y="59"/>
                      </a:cubicBezTo>
                      <a:close/>
                      <a:moveTo>
                        <a:pt x="87" y="59"/>
                      </a:moveTo>
                      <a:cubicBezTo>
                        <a:pt x="87" y="59"/>
                        <a:pt x="87" y="59"/>
                        <a:pt x="87" y="59"/>
                      </a:cubicBezTo>
                      <a:cubicBezTo>
                        <a:pt x="87" y="59"/>
                        <a:pt x="87" y="59"/>
                        <a:pt x="87" y="59"/>
                      </a:cubicBezTo>
                      <a:cubicBezTo>
                        <a:pt x="87" y="59"/>
                        <a:pt x="87" y="59"/>
                        <a:pt x="87" y="59"/>
                      </a:cubicBezTo>
                      <a:cubicBezTo>
                        <a:pt x="87" y="60"/>
                        <a:pt x="87" y="59"/>
                        <a:pt x="87" y="59"/>
                      </a:cubicBezTo>
                      <a:close/>
                      <a:moveTo>
                        <a:pt x="87" y="59"/>
                      </a:moveTo>
                      <a:cubicBezTo>
                        <a:pt x="88" y="58"/>
                        <a:pt x="88" y="58"/>
                        <a:pt x="88" y="58"/>
                      </a:cubicBezTo>
                      <a:cubicBezTo>
                        <a:pt x="88" y="59"/>
                        <a:pt x="87" y="59"/>
                        <a:pt x="88" y="59"/>
                      </a:cubicBezTo>
                      <a:cubicBezTo>
                        <a:pt x="87" y="59"/>
                        <a:pt x="88" y="59"/>
                        <a:pt x="87" y="59"/>
                      </a:cubicBezTo>
                      <a:close/>
                      <a:moveTo>
                        <a:pt x="90" y="54"/>
                      </a:moveTo>
                      <a:cubicBezTo>
                        <a:pt x="90" y="54"/>
                        <a:pt x="90" y="54"/>
                        <a:pt x="90" y="54"/>
                      </a:cubicBezTo>
                      <a:cubicBezTo>
                        <a:pt x="90" y="54"/>
                        <a:pt x="90" y="54"/>
                        <a:pt x="90" y="54"/>
                      </a:cubicBezTo>
                      <a:close/>
                      <a:moveTo>
                        <a:pt x="84" y="69"/>
                      </a:moveTo>
                      <a:cubicBezTo>
                        <a:pt x="84" y="69"/>
                        <a:pt x="83" y="69"/>
                        <a:pt x="83" y="68"/>
                      </a:cubicBezTo>
                      <a:cubicBezTo>
                        <a:pt x="83" y="68"/>
                        <a:pt x="83" y="69"/>
                        <a:pt x="84" y="69"/>
                      </a:cubicBezTo>
                      <a:close/>
                      <a:moveTo>
                        <a:pt x="88" y="59"/>
                      </a:moveTo>
                      <a:cubicBezTo>
                        <a:pt x="88" y="59"/>
                        <a:pt x="88" y="59"/>
                        <a:pt x="88" y="59"/>
                      </a:cubicBezTo>
                      <a:cubicBezTo>
                        <a:pt x="88" y="59"/>
                        <a:pt x="88" y="59"/>
                        <a:pt x="88" y="59"/>
                      </a:cubicBezTo>
                      <a:cubicBezTo>
                        <a:pt x="88" y="59"/>
                        <a:pt x="88" y="59"/>
                        <a:pt x="88" y="59"/>
                      </a:cubicBezTo>
                      <a:cubicBezTo>
                        <a:pt x="88" y="59"/>
                        <a:pt x="88" y="59"/>
                        <a:pt x="88" y="59"/>
                      </a:cubicBezTo>
                      <a:cubicBezTo>
                        <a:pt x="88" y="59"/>
                        <a:pt x="88" y="59"/>
                        <a:pt x="88" y="59"/>
                      </a:cubicBezTo>
                      <a:close/>
                      <a:moveTo>
                        <a:pt x="90" y="54"/>
                      </a:moveTo>
                      <a:cubicBezTo>
                        <a:pt x="90" y="54"/>
                        <a:pt x="90" y="54"/>
                        <a:pt x="91" y="55"/>
                      </a:cubicBezTo>
                      <a:cubicBezTo>
                        <a:pt x="90" y="55"/>
                        <a:pt x="90" y="55"/>
                        <a:pt x="90" y="54"/>
                      </a:cubicBezTo>
                      <a:close/>
                      <a:moveTo>
                        <a:pt x="89" y="57"/>
                      </a:moveTo>
                      <a:cubicBezTo>
                        <a:pt x="89" y="57"/>
                        <a:pt x="89" y="57"/>
                        <a:pt x="89" y="57"/>
                      </a:cubicBezTo>
                      <a:cubicBezTo>
                        <a:pt x="89" y="57"/>
                        <a:pt x="89" y="57"/>
                        <a:pt x="89" y="57"/>
                      </a:cubicBezTo>
                      <a:close/>
                      <a:moveTo>
                        <a:pt x="84" y="68"/>
                      </a:moveTo>
                      <a:cubicBezTo>
                        <a:pt x="84" y="68"/>
                        <a:pt x="84" y="68"/>
                        <a:pt x="85" y="68"/>
                      </a:cubicBezTo>
                      <a:cubicBezTo>
                        <a:pt x="84" y="68"/>
                        <a:pt x="84" y="68"/>
                        <a:pt x="84" y="68"/>
                      </a:cubicBezTo>
                      <a:close/>
                      <a:moveTo>
                        <a:pt x="87" y="63"/>
                      </a:moveTo>
                      <a:cubicBezTo>
                        <a:pt x="87" y="63"/>
                        <a:pt x="87" y="63"/>
                        <a:pt x="86" y="63"/>
                      </a:cubicBezTo>
                      <a:cubicBezTo>
                        <a:pt x="87" y="63"/>
                        <a:pt x="87" y="63"/>
                        <a:pt x="87" y="63"/>
                      </a:cubicBezTo>
                      <a:close/>
                      <a:moveTo>
                        <a:pt x="88" y="60"/>
                      </a:moveTo>
                      <a:cubicBezTo>
                        <a:pt x="88" y="60"/>
                        <a:pt x="88" y="60"/>
                        <a:pt x="89" y="60"/>
                      </a:cubicBezTo>
                      <a:cubicBezTo>
                        <a:pt x="88" y="60"/>
                        <a:pt x="88" y="60"/>
                        <a:pt x="88" y="60"/>
                      </a:cubicBezTo>
                      <a:close/>
                      <a:moveTo>
                        <a:pt x="91" y="55"/>
                      </a:moveTo>
                      <a:cubicBezTo>
                        <a:pt x="91" y="55"/>
                        <a:pt x="91" y="55"/>
                        <a:pt x="91" y="55"/>
                      </a:cubicBezTo>
                      <a:cubicBezTo>
                        <a:pt x="91" y="55"/>
                        <a:pt x="91" y="55"/>
                        <a:pt x="91" y="55"/>
                      </a:cubicBezTo>
                      <a:close/>
                      <a:moveTo>
                        <a:pt x="87" y="64"/>
                      </a:moveTo>
                      <a:cubicBezTo>
                        <a:pt x="87" y="64"/>
                        <a:pt x="87" y="63"/>
                        <a:pt x="87" y="63"/>
                      </a:cubicBezTo>
                      <a:cubicBezTo>
                        <a:pt x="87" y="63"/>
                        <a:pt x="87" y="64"/>
                        <a:pt x="87" y="64"/>
                      </a:cubicBezTo>
                      <a:close/>
                      <a:moveTo>
                        <a:pt x="84" y="69"/>
                      </a:moveTo>
                      <a:cubicBezTo>
                        <a:pt x="84" y="69"/>
                        <a:pt x="84" y="69"/>
                        <a:pt x="84" y="69"/>
                      </a:cubicBezTo>
                      <a:cubicBezTo>
                        <a:pt x="84" y="69"/>
                        <a:pt x="84" y="69"/>
                        <a:pt x="84" y="69"/>
                      </a:cubicBezTo>
                      <a:close/>
                      <a:moveTo>
                        <a:pt x="92" y="55"/>
                      </a:moveTo>
                      <a:cubicBezTo>
                        <a:pt x="92" y="56"/>
                        <a:pt x="92" y="55"/>
                        <a:pt x="91" y="56"/>
                      </a:cubicBezTo>
                      <a:cubicBezTo>
                        <a:pt x="91" y="56"/>
                        <a:pt x="91" y="56"/>
                        <a:pt x="91" y="56"/>
                      </a:cubicBezTo>
                      <a:cubicBezTo>
                        <a:pt x="91" y="56"/>
                        <a:pt x="91" y="56"/>
                        <a:pt x="91" y="55"/>
                      </a:cubicBezTo>
                      <a:cubicBezTo>
                        <a:pt x="91" y="56"/>
                        <a:pt x="91" y="55"/>
                        <a:pt x="91" y="55"/>
                      </a:cubicBezTo>
                      <a:cubicBezTo>
                        <a:pt x="91" y="55"/>
                        <a:pt x="92" y="55"/>
                        <a:pt x="92" y="55"/>
                      </a:cubicBezTo>
                      <a:close/>
                      <a:moveTo>
                        <a:pt x="85" y="70"/>
                      </a:moveTo>
                      <a:cubicBezTo>
                        <a:pt x="85" y="71"/>
                        <a:pt x="85" y="70"/>
                        <a:pt x="84" y="71"/>
                      </a:cubicBezTo>
                      <a:cubicBezTo>
                        <a:pt x="84" y="71"/>
                        <a:pt x="84" y="70"/>
                        <a:pt x="84" y="70"/>
                      </a:cubicBezTo>
                      <a:cubicBezTo>
                        <a:pt x="84" y="70"/>
                        <a:pt x="85" y="70"/>
                        <a:pt x="85" y="70"/>
                      </a:cubicBezTo>
                      <a:cubicBezTo>
                        <a:pt x="85" y="70"/>
                        <a:pt x="85" y="70"/>
                        <a:pt x="85" y="70"/>
                      </a:cubicBezTo>
                      <a:close/>
                      <a:moveTo>
                        <a:pt x="89" y="60"/>
                      </a:moveTo>
                      <a:cubicBezTo>
                        <a:pt x="89" y="60"/>
                        <a:pt x="89" y="60"/>
                        <a:pt x="89" y="60"/>
                      </a:cubicBezTo>
                      <a:cubicBezTo>
                        <a:pt x="89" y="60"/>
                        <a:pt x="89" y="60"/>
                        <a:pt x="89" y="60"/>
                      </a:cubicBezTo>
                      <a:close/>
                      <a:moveTo>
                        <a:pt x="89" y="60"/>
                      </a:moveTo>
                      <a:cubicBezTo>
                        <a:pt x="89" y="61"/>
                        <a:pt x="89" y="60"/>
                        <a:pt x="89" y="60"/>
                      </a:cubicBezTo>
                      <a:cubicBezTo>
                        <a:pt x="89" y="60"/>
                        <a:pt x="89" y="60"/>
                        <a:pt x="89" y="60"/>
                      </a:cubicBezTo>
                      <a:close/>
                      <a:moveTo>
                        <a:pt x="85" y="70"/>
                      </a:moveTo>
                      <a:cubicBezTo>
                        <a:pt x="85" y="70"/>
                        <a:pt x="85" y="70"/>
                        <a:pt x="85" y="70"/>
                      </a:cubicBezTo>
                      <a:cubicBezTo>
                        <a:pt x="85" y="70"/>
                        <a:pt x="85" y="70"/>
                        <a:pt x="85" y="70"/>
                      </a:cubicBezTo>
                      <a:close/>
                      <a:moveTo>
                        <a:pt x="85" y="70"/>
                      </a:moveTo>
                      <a:cubicBezTo>
                        <a:pt x="85" y="70"/>
                        <a:pt x="85" y="71"/>
                        <a:pt x="85" y="71"/>
                      </a:cubicBezTo>
                      <a:cubicBezTo>
                        <a:pt x="85" y="71"/>
                        <a:pt x="85" y="70"/>
                        <a:pt x="85" y="70"/>
                      </a:cubicBezTo>
                      <a:cubicBezTo>
                        <a:pt x="85" y="70"/>
                        <a:pt x="85" y="71"/>
                        <a:pt x="85" y="70"/>
                      </a:cubicBezTo>
                      <a:close/>
                      <a:moveTo>
                        <a:pt x="89" y="64"/>
                      </a:moveTo>
                      <a:cubicBezTo>
                        <a:pt x="89" y="64"/>
                        <a:pt x="88" y="64"/>
                        <a:pt x="88" y="64"/>
                      </a:cubicBezTo>
                      <a:cubicBezTo>
                        <a:pt x="88" y="64"/>
                        <a:pt x="88" y="64"/>
                        <a:pt x="89" y="64"/>
                      </a:cubicBezTo>
                      <a:cubicBezTo>
                        <a:pt x="89" y="64"/>
                        <a:pt x="89" y="64"/>
                        <a:pt x="89" y="64"/>
                      </a:cubicBezTo>
                      <a:close/>
                      <a:moveTo>
                        <a:pt x="86" y="71"/>
                      </a:moveTo>
                      <a:cubicBezTo>
                        <a:pt x="86" y="70"/>
                        <a:pt x="86" y="71"/>
                        <a:pt x="86" y="70"/>
                      </a:cubicBezTo>
                      <a:cubicBezTo>
                        <a:pt x="86" y="71"/>
                        <a:pt x="86" y="71"/>
                        <a:pt x="86" y="71"/>
                      </a:cubicBezTo>
                      <a:close/>
                      <a:moveTo>
                        <a:pt x="92" y="57"/>
                      </a:moveTo>
                      <a:cubicBezTo>
                        <a:pt x="92" y="57"/>
                        <a:pt x="92" y="57"/>
                        <a:pt x="92" y="57"/>
                      </a:cubicBezTo>
                      <a:cubicBezTo>
                        <a:pt x="92" y="56"/>
                        <a:pt x="92" y="57"/>
                        <a:pt x="92" y="56"/>
                      </a:cubicBezTo>
                      <a:cubicBezTo>
                        <a:pt x="92" y="56"/>
                        <a:pt x="92" y="56"/>
                        <a:pt x="92" y="57"/>
                      </a:cubicBezTo>
                      <a:close/>
                      <a:moveTo>
                        <a:pt x="92" y="59"/>
                      </a:moveTo>
                      <a:cubicBezTo>
                        <a:pt x="92" y="59"/>
                        <a:pt x="92" y="58"/>
                        <a:pt x="92" y="58"/>
                      </a:cubicBezTo>
                      <a:cubicBezTo>
                        <a:pt x="92" y="58"/>
                        <a:pt x="92" y="59"/>
                        <a:pt x="92" y="59"/>
                      </a:cubicBezTo>
                      <a:close/>
                      <a:moveTo>
                        <a:pt x="30" y="26"/>
                      </a:moveTo>
                      <a:cubicBezTo>
                        <a:pt x="30" y="26"/>
                        <a:pt x="30" y="26"/>
                        <a:pt x="30" y="26"/>
                      </a:cubicBezTo>
                      <a:cubicBezTo>
                        <a:pt x="30" y="26"/>
                        <a:pt x="30" y="26"/>
                        <a:pt x="30" y="26"/>
                      </a:cubicBezTo>
                      <a:close/>
                      <a:moveTo>
                        <a:pt x="29" y="4"/>
                      </a:moveTo>
                      <a:cubicBezTo>
                        <a:pt x="29" y="4"/>
                        <a:pt x="30" y="4"/>
                        <a:pt x="30" y="5"/>
                      </a:cubicBezTo>
                      <a:cubicBezTo>
                        <a:pt x="30" y="5"/>
                        <a:pt x="29" y="5"/>
                        <a:pt x="29" y="5"/>
                      </a:cubicBezTo>
                      <a:cubicBezTo>
                        <a:pt x="29" y="5"/>
                        <a:pt x="29" y="5"/>
                        <a:pt x="29" y="5"/>
                      </a:cubicBezTo>
                      <a:cubicBezTo>
                        <a:pt x="30" y="5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7"/>
                        <a:pt x="31" y="6"/>
                        <a:pt x="31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1" y="7"/>
                        <a:pt x="30" y="7"/>
                        <a:pt x="30" y="7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9"/>
                        <a:pt x="31" y="9"/>
                      </a:cubicBezTo>
                      <a:cubicBezTo>
                        <a:pt x="30" y="9"/>
                        <a:pt x="32" y="8"/>
                        <a:pt x="31" y="9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1" y="10"/>
                        <a:pt x="31" y="10"/>
                      </a:cubicBezTo>
                      <a:cubicBezTo>
                        <a:pt x="31" y="10"/>
                        <a:pt x="31" y="10"/>
                        <a:pt x="31" y="10"/>
                      </a:cubicBezTo>
                      <a:cubicBezTo>
                        <a:pt x="31" y="10"/>
                        <a:pt x="31" y="10"/>
                        <a:pt x="31" y="10"/>
                      </a:cubicBezTo>
                      <a:cubicBezTo>
                        <a:pt x="31" y="10"/>
                        <a:pt x="31" y="10"/>
                        <a:pt x="30" y="10"/>
                      </a:cubicBezTo>
                      <a:cubicBezTo>
                        <a:pt x="31" y="10"/>
                        <a:pt x="30" y="11"/>
                        <a:pt x="31" y="11"/>
                      </a:cubicBezTo>
                      <a:cubicBezTo>
                        <a:pt x="31" y="11"/>
                        <a:pt x="31" y="11"/>
                        <a:pt x="31" y="11"/>
                      </a:cubicBezTo>
                      <a:cubicBezTo>
                        <a:pt x="31" y="11"/>
                        <a:pt x="31" y="12"/>
                        <a:pt x="31" y="12"/>
                      </a:cubicBez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2"/>
                        <a:pt x="31" y="13"/>
                        <a:pt x="31" y="13"/>
                      </a:cubicBezTo>
                      <a:cubicBezTo>
                        <a:pt x="31" y="13"/>
                        <a:pt x="31" y="12"/>
                        <a:pt x="32" y="13"/>
                      </a:cubicBezTo>
                      <a:cubicBezTo>
                        <a:pt x="31" y="13"/>
                        <a:pt x="31" y="13"/>
                        <a:pt x="31" y="13"/>
                      </a:cubicBezTo>
                      <a:cubicBezTo>
                        <a:pt x="31" y="13"/>
                        <a:pt x="31" y="13"/>
                        <a:pt x="32" y="13"/>
                      </a:cubicBezTo>
                      <a:cubicBezTo>
                        <a:pt x="31" y="13"/>
                        <a:pt x="31" y="13"/>
                        <a:pt x="31" y="13"/>
                      </a:cubicBezTo>
                      <a:cubicBezTo>
                        <a:pt x="31" y="14"/>
                        <a:pt x="31" y="14"/>
                        <a:pt x="32" y="13"/>
                      </a:cubicBezTo>
                      <a:cubicBezTo>
                        <a:pt x="32" y="14"/>
                        <a:pt x="31" y="14"/>
                        <a:pt x="31" y="14"/>
                      </a:cubicBezTo>
                      <a:cubicBezTo>
                        <a:pt x="31" y="14"/>
                        <a:pt x="31" y="14"/>
                        <a:pt x="32" y="14"/>
                      </a:cubicBezTo>
                      <a:cubicBezTo>
                        <a:pt x="32" y="14"/>
                        <a:pt x="32" y="14"/>
                        <a:pt x="32" y="14"/>
                      </a:cubicBezTo>
                      <a:cubicBezTo>
                        <a:pt x="32" y="14"/>
                        <a:pt x="31" y="14"/>
                        <a:pt x="32" y="14"/>
                      </a:cubicBezTo>
                      <a:cubicBezTo>
                        <a:pt x="32" y="14"/>
                        <a:pt x="32" y="14"/>
                        <a:pt x="32" y="14"/>
                      </a:cubicBezTo>
                      <a:cubicBezTo>
                        <a:pt x="31" y="14"/>
                        <a:pt x="31" y="14"/>
                        <a:pt x="31" y="14"/>
                      </a:cubicBezTo>
                      <a:cubicBezTo>
                        <a:pt x="31" y="14"/>
                        <a:pt x="32" y="14"/>
                        <a:pt x="32" y="14"/>
                      </a:cubicBezTo>
                      <a:cubicBezTo>
                        <a:pt x="31" y="15"/>
                        <a:pt x="33" y="14"/>
                        <a:pt x="32" y="15"/>
                      </a:cubicBezTo>
                      <a:cubicBezTo>
                        <a:pt x="32" y="15"/>
                        <a:pt x="32" y="15"/>
                        <a:pt x="32" y="15"/>
                      </a:cubicBezTo>
                      <a:cubicBezTo>
                        <a:pt x="32" y="15"/>
                        <a:pt x="32" y="15"/>
                        <a:pt x="32" y="15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ubicBezTo>
                        <a:pt x="32" y="16"/>
                        <a:pt x="32" y="16"/>
                        <a:pt x="32" y="17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ubicBezTo>
                        <a:pt x="32" y="16"/>
                        <a:pt x="32" y="16"/>
                        <a:pt x="33" y="16"/>
                      </a:cubicBezTo>
                      <a:cubicBezTo>
                        <a:pt x="32" y="16"/>
                        <a:pt x="33" y="16"/>
                        <a:pt x="33" y="16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33" y="16"/>
                        <a:pt x="33" y="16"/>
                        <a:pt x="32" y="17"/>
                      </a:cubicBezTo>
                      <a:cubicBezTo>
                        <a:pt x="32" y="17"/>
                        <a:pt x="32" y="16"/>
                        <a:pt x="32" y="17"/>
                      </a:cubicBezTo>
                      <a:cubicBezTo>
                        <a:pt x="32" y="17"/>
                        <a:pt x="32" y="17"/>
                        <a:pt x="32" y="17"/>
                      </a:cubicBezTo>
                      <a:cubicBezTo>
                        <a:pt x="32" y="17"/>
                        <a:pt x="33" y="17"/>
                        <a:pt x="33" y="17"/>
                      </a:cubicBezTo>
                      <a:cubicBezTo>
                        <a:pt x="32" y="17"/>
                        <a:pt x="32" y="17"/>
                        <a:pt x="32" y="17"/>
                      </a:cubicBezTo>
                      <a:cubicBezTo>
                        <a:pt x="32" y="17"/>
                        <a:pt x="33" y="17"/>
                        <a:pt x="33" y="18"/>
                      </a:cubicBezTo>
                      <a:cubicBezTo>
                        <a:pt x="33" y="17"/>
                        <a:pt x="33" y="18"/>
                        <a:pt x="33" y="18"/>
                      </a:cubicBezTo>
                      <a:cubicBezTo>
                        <a:pt x="33" y="18"/>
                        <a:pt x="33" y="18"/>
                        <a:pt x="33" y="18"/>
                      </a:cubicBezTo>
                      <a:cubicBezTo>
                        <a:pt x="33" y="18"/>
                        <a:pt x="33" y="18"/>
                        <a:pt x="33" y="18"/>
                      </a:cubicBezTo>
                      <a:cubicBezTo>
                        <a:pt x="33" y="18"/>
                        <a:pt x="33" y="18"/>
                        <a:pt x="33" y="18"/>
                      </a:cubicBezTo>
                      <a:cubicBezTo>
                        <a:pt x="33" y="18"/>
                        <a:pt x="32" y="17"/>
                        <a:pt x="32" y="17"/>
                      </a:cubicBezTo>
                      <a:cubicBezTo>
                        <a:pt x="32" y="17"/>
                        <a:pt x="32" y="17"/>
                        <a:pt x="32" y="17"/>
                      </a:cubicBezTo>
                      <a:cubicBezTo>
                        <a:pt x="31" y="17"/>
                        <a:pt x="32" y="17"/>
                        <a:pt x="32" y="17"/>
                      </a:cubicBezTo>
                      <a:cubicBezTo>
                        <a:pt x="32" y="17"/>
                        <a:pt x="32" y="17"/>
                        <a:pt x="31" y="17"/>
                      </a:cubicBezTo>
                      <a:cubicBezTo>
                        <a:pt x="32" y="17"/>
                        <a:pt x="32" y="18"/>
                        <a:pt x="32" y="17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20"/>
                        <a:pt x="32" y="19"/>
                        <a:pt x="32" y="20"/>
                      </a:cubicBezTo>
                      <a:cubicBezTo>
                        <a:pt x="32" y="19"/>
                        <a:pt x="33" y="19"/>
                        <a:pt x="33" y="19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3" y="19"/>
                        <a:pt x="33" y="20"/>
                        <a:pt x="33" y="19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3" y="19"/>
                        <a:pt x="33" y="19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19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4" y="19"/>
                        <a:pt x="33" y="19"/>
                        <a:pt x="33" y="18"/>
                      </a:cubicBezTo>
                      <a:cubicBezTo>
                        <a:pt x="34" y="19"/>
                        <a:pt x="34" y="19"/>
                        <a:pt x="34" y="19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4" y="19"/>
                        <a:pt x="35" y="19"/>
                        <a:pt x="35" y="19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5" y="20"/>
                        <a:pt x="35" y="20"/>
                        <a:pt x="35" y="20"/>
                      </a:cubicBezTo>
                      <a:cubicBezTo>
                        <a:pt x="35" y="20"/>
                        <a:pt x="34" y="20"/>
                        <a:pt x="34" y="20"/>
                      </a:cubicBezTo>
                      <a:cubicBezTo>
                        <a:pt x="35" y="20"/>
                        <a:pt x="35" y="20"/>
                        <a:pt x="35" y="20"/>
                      </a:cubicBezTo>
                      <a:cubicBezTo>
                        <a:pt x="35" y="20"/>
                        <a:pt x="35" y="20"/>
                        <a:pt x="35" y="20"/>
                      </a:cubicBezTo>
                      <a:cubicBezTo>
                        <a:pt x="35" y="20"/>
                        <a:pt x="35" y="20"/>
                        <a:pt x="35" y="20"/>
                      </a:cubicBezTo>
                      <a:cubicBezTo>
                        <a:pt x="35" y="20"/>
                        <a:pt x="35" y="20"/>
                        <a:pt x="35" y="20"/>
                      </a:cubicBezTo>
                      <a:cubicBezTo>
                        <a:pt x="35" y="20"/>
                        <a:pt x="35" y="20"/>
                        <a:pt x="35" y="20"/>
                      </a:cubicBezTo>
                      <a:cubicBezTo>
                        <a:pt x="35" y="20"/>
                        <a:pt x="35" y="20"/>
                        <a:pt x="35" y="20"/>
                      </a:cubicBezTo>
                      <a:cubicBezTo>
                        <a:pt x="35" y="20"/>
                        <a:pt x="35" y="20"/>
                        <a:pt x="35" y="20"/>
                      </a:cubicBezTo>
                      <a:cubicBezTo>
                        <a:pt x="35" y="21"/>
                        <a:pt x="35" y="21"/>
                        <a:pt x="35" y="21"/>
                      </a:cubicBezTo>
                      <a:cubicBezTo>
                        <a:pt x="35" y="21"/>
                        <a:pt x="35" y="21"/>
                        <a:pt x="35" y="21"/>
                      </a:cubicBezTo>
                      <a:cubicBezTo>
                        <a:pt x="35" y="21"/>
                        <a:pt x="35" y="21"/>
                        <a:pt x="35" y="21"/>
                      </a:cubicBezTo>
                      <a:cubicBezTo>
                        <a:pt x="35" y="21"/>
                        <a:pt x="34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5" y="21"/>
                        <a:pt x="34" y="22"/>
                        <a:pt x="35" y="21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35" y="22"/>
                        <a:pt x="35" y="22"/>
                        <a:pt x="36" y="23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6" y="23"/>
                        <a:pt x="37" y="23"/>
                        <a:pt x="37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3"/>
                        <a:pt x="37" y="24"/>
                        <a:pt x="37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4"/>
                        <a:pt x="38" y="25"/>
                        <a:pt x="38" y="25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cubicBezTo>
                        <a:pt x="38" y="26"/>
                        <a:pt x="38" y="25"/>
                        <a:pt x="37" y="25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6" y="25"/>
                        <a:pt x="36" y="24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2"/>
                      </a:cubicBezTo>
                      <a:cubicBezTo>
                        <a:pt x="35" y="22"/>
                        <a:pt x="35" y="23"/>
                        <a:pt x="35" y="23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34" y="22"/>
                        <a:pt x="35" y="22"/>
                        <a:pt x="35" y="23"/>
                      </a:cubicBezTo>
                      <a:cubicBezTo>
                        <a:pt x="34" y="23"/>
                        <a:pt x="35" y="22"/>
                        <a:pt x="34" y="22"/>
                      </a:cubicBezTo>
                      <a:cubicBezTo>
                        <a:pt x="34" y="22"/>
                        <a:pt x="34" y="22"/>
                        <a:pt x="35" y="22"/>
                      </a:cubicBezTo>
                      <a:cubicBezTo>
                        <a:pt x="35" y="22"/>
                        <a:pt x="34" y="22"/>
                        <a:pt x="34" y="22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4" y="22"/>
                        <a:pt x="34" y="22"/>
                        <a:pt x="33" y="22"/>
                      </a:cubicBezTo>
                      <a:cubicBezTo>
                        <a:pt x="33" y="22"/>
                        <a:pt x="33" y="22"/>
                        <a:pt x="33" y="23"/>
                      </a:cubicBezTo>
                      <a:cubicBezTo>
                        <a:pt x="34" y="22"/>
                        <a:pt x="33" y="23"/>
                        <a:pt x="34" y="23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4" y="24"/>
                        <a:pt x="34" y="23"/>
                        <a:pt x="35" y="23"/>
                      </a:cubicBezTo>
                      <a:cubicBezTo>
                        <a:pt x="34" y="23"/>
                        <a:pt x="35" y="23"/>
                        <a:pt x="35" y="24"/>
                      </a:cubicBezTo>
                      <a:cubicBezTo>
                        <a:pt x="34" y="24"/>
                        <a:pt x="34" y="23"/>
                        <a:pt x="34" y="23"/>
                      </a:cubicBezTo>
                      <a:cubicBezTo>
                        <a:pt x="34" y="23"/>
                        <a:pt x="34" y="23"/>
                        <a:pt x="34" y="24"/>
                      </a:cubicBezTo>
                      <a:cubicBezTo>
                        <a:pt x="34" y="24"/>
                        <a:pt x="34" y="24"/>
                        <a:pt x="34" y="24"/>
                      </a:cubicBezTo>
                      <a:cubicBezTo>
                        <a:pt x="34" y="24"/>
                        <a:pt x="34" y="24"/>
                        <a:pt x="34" y="24"/>
                      </a:cubicBezTo>
                      <a:cubicBezTo>
                        <a:pt x="34" y="24"/>
                        <a:pt x="34" y="24"/>
                        <a:pt x="34" y="24"/>
                      </a:cubicBezTo>
                      <a:cubicBezTo>
                        <a:pt x="34" y="24"/>
                        <a:pt x="34" y="25"/>
                        <a:pt x="34" y="25"/>
                      </a:cubicBezTo>
                      <a:cubicBezTo>
                        <a:pt x="34" y="25"/>
                        <a:pt x="34" y="25"/>
                        <a:pt x="34" y="25"/>
                      </a:cubicBezTo>
                      <a:cubicBezTo>
                        <a:pt x="34" y="25"/>
                        <a:pt x="34" y="25"/>
                        <a:pt x="34" y="25"/>
                      </a:cubicBezTo>
                      <a:cubicBezTo>
                        <a:pt x="34" y="25"/>
                        <a:pt x="34" y="25"/>
                        <a:pt x="34" y="25"/>
                      </a:cubicBezTo>
                      <a:cubicBezTo>
                        <a:pt x="34" y="24"/>
                        <a:pt x="33" y="25"/>
                        <a:pt x="33" y="24"/>
                      </a:cubicBez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3" y="24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3" y="23"/>
                        <a:pt x="32" y="23"/>
                        <a:pt x="32" y="23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ubicBezTo>
                        <a:pt x="32" y="23"/>
                        <a:pt x="32" y="23"/>
                        <a:pt x="32" y="22"/>
                      </a:cubicBezTo>
                      <a:cubicBezTo>
                        <a:pt x="32" y="22"/>
                        <a:pt x="32" y="23"/>
                        <a:pt x="32" y="23"/>
                      </a:cubicBezTo>
                      <a:cubicBezTo>
                        <a:pt x="33" y="22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4" y="22"/>
                        <a:pt x="33" y="22"/>
                        <a:pt x="34" y="22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4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2"/>
                        <a:pt x="33" y="22"/>
                      </a:cubicBezTo>
                      <a:cubicBezTo>
                        <a:pt x="33" y="22"/>
                        <a:pt x="33" y="21"/>
                        <a:pt x="33" y="21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2"/>
                        <a:pt x="32" y="21"/>
                        <a:pt x="33" y="21"/>
                      </a:cubicBezTo>
                      <a:cubicBezTo>
                        <a:pt x="33" y="21"/>
                        <a:pt x="32" y="21"/>
                        <a:pt x="32" y="21"/>
                      </a:cubicBezTo>
                      <a:cubicBezTo>
                        <a:pt x="32" y="21"/>
                        <a:pt x="32" y="21"/>
                        <a:pt x="32" y="22"/>
                      </a:cubicBezTo>
                      <a:cubicBezTo>
                        <a:pt x="32" y="22"/>
                        <a:pt x="32" y="21"/>
                        <a:pt x="32" y="21"/>
                      </a:cubicBezTo>
                      <a:cubicBezTo>
                        <a:pt x="32" y="20"/>
                        <a:pt x="31" y="21"/>
                        <a:pt x="31" y="20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2" y="19"/>
                        <a:pt x="31" y="20"/>
                        <a:pt x="31" y="20"/>
                      </a:cubicBezTo>
                      <a:cubicBezTo>
                        <a:pt x="31" y="19"/>
                        <a:pt x="31" y="20"/>
                        <a:pt x="31" y="20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1" y="19"/>
                        <a:pt x="31" y="19"/>
                        <a:pt x="31" y="20"/>
                      </a:cubicBezTo>
                      <a:cubicBezTo>
                        <a:pt x="32" y="19"/>
                        <a:pt x="31" y="19"/>
                        <a:pt x="31" y="19"/>
                      </a:cubicBezTo>
                      <a:cubicBezTo>
                        <a:pt x="31" y="19"/>
                        <a:pt x="31" y="19"/>
                        <a:pt x="31" y="19"/>
                      </a:cubicBezTo>
                      <a:cubicBezTo>
                        <a:pt x="31" y="19"/>
                        <a:pt x="31" y="19"/>
                        <a:pt x="31" y="18"/>
                      </a:cubicBezTo>
                      <a:cubicBezTo>
                        <a:pt x="31" y="18"/>
                        <a:pt x="31" y="19"/>
                        <a:pt x="31" y="18"/>
                      </a:cubicBezTo>
                      <a:cubicBezTo>
                        <a:pt x="30" y="18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30" y="18"/>
                        <a:pt x="30" y="17"/>
                        <a:pt x="30" y="17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ubicBezTo>
                        <a:pt x="29" y="17"/>
                        <a:pt x="29" y="16"/>
                        <a:pt x="29" y="16"/>
                      </a:cubicBezTo>
                      <a:cubicBezTo>
                        <a:pt x="28" y="16"/>
                        <a:pt x="29" y="16"/>
                        <a:pt x="28" y="16"/>
                      </a:cubicBezTo>
                      <a:cubicBezTo>
                        <a:pt x="28" y="16"/>
                        <a:pt x="29" y="16"/>
                        <a:pt x="28" y="16"/>
                      </a:cubicBezTo>
                      <a:cubicBezTo>
                        <a:pt x="28" y="17"/>
                        <a:pt x="28" y="16"/>
                        <a:pt x="28" y="16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8"/>
                        <a:pt x="29" y="17"/>
                      </a:cubicBezTo>
                      <a:cubicBezTo>
                        <a:pt x="29" y="18"/>
                        <a:pt x="29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30" y="19"/>
                        <a:pt x="29" y="19"/>
                        <a:pt x="29" y="18"/>
                      </a:cubicBezTo>
                      <a:cubicBezTo>
                        <a:pt x="29" y="19"/>
                        <a:pt x="30" y="19"/>
                        <a:pt x="29" y="19"/>
                      </a:cubicBezTo>
                      <a:cubicBezTo>
                        <a:pt x="29" y="19"/>
                        <a:pt x="29" y="19"/>
                        <a:pt x="30" y="19"/>
                      </a:cubicBezTo>
                      <a:cubicBezTo>
                        <a:pt x="30" y="19"/>
                        <a:pt x="29" y="19"/>
                        <a:pt x="29" y="19"/>
                      </a:cubicBezTo>
                      <a:cubicBezTo>
                        <a:pt x="29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20"/>
                        <a:pt x="30" y="19"/>
                      </a:cubicBezTo>
                      <a:cubicBezTo>
                        <a:pt x="30" y="20"/>
                        <a:pt x="30" y="20"/>
                        <a:pt x="30" y="20"/>
                      </a:cubicBezTo>
                      <a:cubicBezTo>
                        <a:pt x="30" y="20"/>
                        <a:pt x="30" y="20"/>
                        <a:pt x="30" y="20"/>
                      </a:cubicBezTo>
                      <a:cubicBezTo>
                        <a:pt x="30" y="20"/>
                        <a:pt x="30" y="20"/>
                        <a:pt x="30" y="20"/>
                      </a:cubicBezTo>
                      <a:cubicBezTo>
                        <a:pt x="30" y="20"/>
                        <a:pt x="30" y="20"/>
                        <a:pt x="30" y="20"/>
                      </a:cubicBezTo>
                      <a:cubicBezTo>
                        <a:pt x="30" y="20"/>
                        <a:pt x="30" y="21"/>
                        <a:pt x="30" y="20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ubicBezTo>
                        <a:pt x="30" y="21"/>
                        <a:pt x="30" y="22"/>
                        <a:pt x="30" y="22"/>
                      </a:cubicBezTo>
                      <a:cubicBezTo>
                        <a:pt x="30" y="22"/>
                        <a:pt x="30" y="22"/>
                        <a:pt x="30" y="22"/>
                      </a:cubicBezTo>
                      <a:cubicBezTo>
                        <a:pt x="30" y="21"/>
                        <a:pt x="30" y="22"/>
                        <a:pt x="30" y="22"/>
                      </a:cubicBezTo>
                      <a:cubicBezTo>
                        <a:pt x="30" y="22"/>
                        <a:pt x="30" y="22"/>
                        <a:pt x="29" y="22"/>
                      </a:cubicBezTo>
                      <a:cubicBezTo>
                        <a:pt x="30" y="22"/>
                        <a:pt x="30" y="22"/>
                        <a:pt x="30" y="22"/>
                      </a:cubicBezTo>
                      <a:cubicBezTo>
                        <a:pt x="29" y="22"/>
                        <a:pt x="30" y="22"/>
                        <a:pt x="29" y="23"/>
                      </a:cubicBezTo>
                      <a:cubicBezTo>
                        <a:pt x="29" y="22"/>
                        <a:pt x="29" y="22"/>
                        <a:pt x="29" y="22"/>
                      </a:cubicBezTo>
                      <a:cubicBezTo>
                        <a:pt x="30" y="22"/>
                        <a:pt x="29" y="22"/>
                        <a:pt x="29" y="22"/>
                      </a:cubicBezTo>
                      <a:cubicBezTo>
                        <a:pt x="29" y="21"/>
                        <a:pt x="29" y="22"/>
                        <a:pt x="29" y="22"/>
                      </a:cubicBezTo>
                      <a:cubicBezTo>
                        <a:pt x="29" y="22"/>
                        <a:pt x="29" y="21"/>
                        <a:pt x="29" y="21"/>
                      </a:cubicBezTo>
                      <a:cubicBezTo>
                        <a:pt x="28" y="21"/>
                        <a:pt x="28" y="22"/>
                        <a:pt x="28" y="22"/>
                      </a:cubicBezTo>
                      <a:cubicBezTo>
                        <a:pt x="29" y="21"/>
                        <a:pt x="28" y="22"/>
                        <a:pt x="29" y="22"/>
                      </a:cubicBezTo>
                      <a:cubicBezTo>
                        <a:pt x="29" y="22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9" y="23"/>
                      </a:cubicBezTo>
                      <a:cubicBezTo>
                        <a:pt x="29" y="23"/>
                        <a:pt x="29" y="23"/>
                        <a:pt x="29" y="23"/>
                      </a:cubicBezTo>
                      <a:cubicBezTo>
                        <a:pt x="29" y="23"/>
                        <a:pt x="29" y="22"/>
                        <a:pt x="29" y="22"/>
                      </a:cubicBezTo>
                      <a:cubicBezTo>
                        <a:pt x="29" y="22"/>
                        <a:pt x="29" y="23"/>
                        <a:pt x="29" y="22"/>
                      </a:cubicBezTo>
                      <a:cubicBezTo>
                        <a:pt x="29" y="23"/>
                        <a:pt x="29" y="23"/>
                        <a:pt x="29" y="23"/>
                      </a:cubicBezTo>
                      <a:cubicBezTo>
                        <a:pt x="29" y="23"/>
                        <a:pt x="29" y="23"/>
                        <a:pt x="29" y="23"/>
                      </a:cubicBezTo>
                      <a:cubicBezTo>
                        <a:pt x="29" y="23"/>
                        <a:pt x="29" y="23"/>
                        <a:pt x="29" y="23"/>
                      </a:cubicBezTo>
                      <a:cubicBezTo>
                        <a:pt x="29" y="23"/>
                        <a:pt x="29" y="23"/>
                        <a:pt x="29" y="23"/>
                      </a:cubicBezTo>
                      <a:cubicBezTo>
                        <a:pt x="29" y="23"/>
                        <a:pt x="29" y="23"/>
                        <a:pt x="29" y="24"/>
                      </a:cubicBezTo>
                      <a:cubicBezTo>
                        <a:pt x="28" y="24"/>
                        <a:pt x="28" y="25"/>
                        <a:pt x="28" y="25"/>
                      </a:cubicBezTo>
                      <a:cubicBezTo>
                        <a:pt x="28" y="25"/>
                        <a:pt x="29" y="25"/>
                        <a:pt x="29" y="25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ubicBezTo>
                        <a:pt x="29" y="24"/>
                        <a:pt x="28" y="25"/>
                        <a:pt x="29" y="24"/>
                      </a:cubicBezTo>
                      <a:cubicBezTo>
                        <a:pt x="29" y="24"/>
                        <a:pt x="29" y="24"/>
                        <a:pt x="29" y="25"/>
                      </a:cubicBezTo>
                      <a:cubicBezTo>
                        <a:pt x="29" y="25"/>
                        <a:pt x="29" y="25"/>
                        <a:pt x="29" y="24"/>
                      </a:cubicBezTo>
                      <a:cubicBezTo>
                        <a:pt x="29" y="24"/>
                        <a:pt x="29" y="24"/>
                        <a:pt x="29" y="24"/>
                      </a:cubicBezTo>
                      <a:cubicBezTo>
                        <a:pt x="30" y="24"/>
                        <a:pt x="30" y="24"/>
                        <a:pt x="30" y="25"/>
                      </a:cubicBezTo>
                      <a:cubicBezTo>
                        <a:pt x="30" y="25"/>
                        <a:pt x="30" y="24"/>
                        <a:pt x="29" y="25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ubicBezTo>
                        <a:pt x="28" y="26"/>
                        <a:pt x="29" y="25"/>
                        <a:pt x="29" y="26"/>
                      </a:cubicBezTo>
                      <a:cubicBezTo>
                        <a:pt x="29" y="26"/>
                        <a:pt x="29" y="25"/>
                        <a:pt x="29" y="25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ubicBezTo>
                        <a:pt x="29" y="25"/>
                        <a:pt x="30" y="25"/>
                        <a:pt x="30" y="25"/>
                      </a:cubicBezTo>
                      <a:cubicBezTo>
                        <a:pt x="30" y="25"/>
                        <a:pt x="30" y="25"/>
                        <a:pt x="30" y="25"/>
                      </a:cubicBezTo>
                      <a:cubicBezTo>
                        <a:pt x="29" y="25"/>
                        <a:pt x="29" y="26"/>
                        <a:pt x="30" y="25"/>
                      </a:cubicBezTo>
                      <a:cubicBezTo>
                        <a:pt x="30" y="26"/>
                        <a:pt x="29" y="26"/>
                        <a:pt x="29" y="26"/>
                      </a:cubicBezTo>
                      <a:cubicBezTo>
                        <a:pt x="29" y="26"/>
                        <a:pt x="30" y="26"/>
                        <a:pt x="30" y="26"/>
                      </a:cubicBezTo>
                      <a:cubicBezTo>
                        <a:pt x="29" y="26"/>
                        <a:pt x="30" y="26"/>
                        <a:pt x="29" y="26"/>
                      </a:cubicBezTo>
                      <a:cubicBezTo>
                        <a:pt x="30" y="26"/>
                        <a:pt x="30" y="26"/>
                        <a:pt x="30" y="26"/>
                      </a:cubicBezTo>
                      <a:cubicBezTo>
                        <a:pt x="30" y="26"/>
                        <a:pt x="30" y="25"/>
                        <a:pt x="30" y="25"/>
                      </a:cubicBezTo>
                      <a:cubicBezTo>
                        <a:pt x="30" y="25"/>
                        <a:pt x="30" y="25"/>
                        <a:pt x="30" y="25"/>
                      </a:cubicBezTo>
                      <a:cubicBezTo>
                        <a:pt x="31" y="24"/>
                        <a:pt x="30" y="24"/>
                        <a:pt x="30" y="24"/>
                      </a:cubicBezTo>
                      <a:cubicBezTo>
                        <a:pt x="30" y="24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3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5"/>
                      </a:cubicBezTo>
                      <a:cubicBezTo>
                        <a:pt x="31" y="25"/>
                        <a:pt x="31" y="25"/>
                        <a:pt x="31" y="25"/>
                      </a:cubicBezTo>
                      <a:cubicBezTo>
                        <a:pt x="30" y="25"/>
                        <a:pt x="31" y="25"/>
                        <a:pt x="30" y="25"/>
                      </a:cubicBezTo>
                      <a:cubicBezTo>
                        <a:pt x="30" y="25"/>
                        <a:pt x="31" y="25"/>
                        <a:pt x="31" y="25"/>
                      </a:cubicBezTo>
                      <a:cubicBezTo>
                        <a:pt x="31" y="25"/>
                        <a:pt x="31" y="25"/>
                        <a:pt x="31" y="25"/>
                      </a:cubicBezTo>
                      <a:cubicBezTo>
                        <a:pt x="31" y="25"/>
                        <a:pt x="31" y="25"/>
                        <a:pt x="32" y="25"/>
                      </a:cubicBezTo>
                      <a:cubicBezTo>
                        <a:pt x="31" y="25"/>
                        <a:pt x="31" y="25"/>
                        <a:pt x="31" y="25"/>
                      </a:cubicBezTo>
                      <a:cubicBezTo>
                        <a:pt x="31" y="25"/>
                        <a:pt x="32" y="25"/>
                        <a:pt x="32" y="25"/>
                      </a:cubicBezTo>
                      <a:cubicBezTo>
                        <a:pt x="32" y="26"/>
                        <a:pt x="32" y="25"/>
                        <a:pt x="32" y="26"/>
                      </a:cubicBezTo>
                      <a:cubicBezTo>
                        <a:pt x="32" y="26"/>
                        <a:pt x="32" y="26"/>
                        <a:pt x="32" y="26"/>
                      </a:cubicBezTo>
                      <a:cubicBezTo>
                        <a:pt x="32" y="26"/>
                        <a:pt x="32" y="26"/>
                        <a:pt x="32" y="26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2" y="26"/>
                        <a:pt x="32" y="26"/>
                        <a:pt x="32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ubicBezTo>
                        <a:pt x="33" y="27"/>
                        <a:pt x="33" y="27"/>
                        <a:pt x="32" y="27"/>
                      </a:cubicBezTo>
                      <a:cubicBezTo>
                        <a:pt x="32" y="27"/>
                        <a:pt x="33" y="27"/>
                        <a:pt x="33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ubicBezTo>
                        <a:pt x="33" y="28"/>
                        <a:pt x="33" y="28"/>
                        <a:pt x="33" y="28"/>
                      </a:cubicBezTo>
                      <a:cubicBezTo>
                        <a:pt x="33" y="28"/>
                        <a:pt x="33" y="28"/>
                        <a:pt x="32" y="28"/>
                      </a:cubicBezTo>
                      <a:cubicBezTo>
                        <a:pt x="32" y="28"/>
                        <a:pt x="33" y="28"/>
                        <a:pt x="33" y="27"/>
                      </a:cubicBezTo>
                      <a:cubicBezTo>
                        <a:pt x="33" y="27"/>
                        <a:pt x="32" y="28"/>
                        <a:pt x="32" y="28"/>
                      </a:cubicBezTo>
                      <a:cubicBezTo>
                        <a:pt x="32" y="28"/>
                        <a:pt x="32" y="28"/>
                        <a:pt x="32" y="27"/>
                      </a:cubicBezTo>
                      <a:cubicBezTo>
                        <a:pt x="32" y="27"/>
                        <a:pt x="32" y="28"/>
                        <a:pt x="32" y="28"/>
                      </a:cubicBezTo>
                      <a:cubicBezTo>
                        <a:pt x="32" y="27"/>
                        <a:pt x="31" y="28"/>
                        <a:pt x="31" y="28"/>
                      </a:cubicBezTo>
                      <a:cubicBezTo>
                        <a:pt x="32" y="27"/>
                        <a:pt x="31" y="27"/>
                        <a:pt x="32" y="27"/>
                      </a:cubicBezTo>
                      <a:cubicBezTo>
                        <a:pt x="32" y="27"/>
                        <a:pt x="31" y="27"/>
                        <a:pt x="31" y="27"/>
                      </a:cubicBezTo>
                      <a:cubicBezTo>
                        <a:pt x="31" y="27"/>
                        <a:pt x="31" y="27"/>
                        <a:pt x="31" y="27"/>
                      </a:cubicBezTo>
                      <a:cubicBezTo>
                        <a:pt x="31" y="27"/>
                        <a:pt x="32" y="27"/>
                        <a:pt x="32" y="27"/>
                      </a:cubicBezTo>
                      <a:cubicBezTo>
                        <a:pt x="32" y="26"/>
                        <a:pt x="32" y="26"/>
                        <a:pt x="31" y="27"/>
                      </a:cubicBezTo>
                      <a:cubicBezTo>
                        <a:pt x="31" y="27"/>
                        <a:pt x="31" y="27"/>
                        <a:pt x="31" y="27"/>
                      </a:cubicBezTo>
                      <a:cubicBezTo>
                        <a:pt x="31" y="27"/>
                        <a:pt x="31" y="27"/>
                        <a:pt x="31" y="27"/>
                      </a:cubicBezTo>
                      <a:cubicBezTo>
                        <a:pt x="30" y="27"/>
                        <a:pt x="32" y="26"/>
                        <a:pt x="31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1" y="26"/>
                        <a:pt x="31" y="27"/>
                        <a:pt x="31" y="27"/>
                      </a:cubicBezTo>
                      <a:cubicBezTo>
                        <a:pt x="31" y="26"/>
                        <a:pt x="31" y="26"/>
                        <a:pt x="30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0" y="26"/>
                        <a:pt x="31" y="26"/>
                        <a:pt x="31" y="25"/>
                      </a:cubicBezTo>
                      <a:cubicBezTo>
                        <a:pt x="30" y="26"/>
                        <a:pt x="31" y="25"/>
                        <a:pt x="30" y="25"/>
                      </a:cubicBezTo>
                      <a:cubicBezTo>
                        <a:pt x="30" y="25"/>
                        <a:pt x="31" y="25"/>
                        <a:pt x="30" y="26"/>
                      </a:cubicBezTo>
                      <a:cubicBezTo>
                        <a:pt x="30" y="26"/>
                        <a:pt x="30" y="26"/>
                        <a:pt x="30" y="26"/>
                      </a:cubicBezTo>
                      <a:cubicBezTo>
                        <a:pt x="30" y="26"/>
                        <a:pt x="30" y="26"/>
                        <a:pt x="30" y="26"/>
                      </a:cubicBezTo>
                      <a:cubicBezTo>
                        <a:pt x="30" y="26"/>
                        <a:pt x="29" y="26"/>
                        <a:pt x="29" y="27"/>
                      </a:cubicBezTo>
                      <a:cubicBezTo>
                        <a:pt x="29" y="27"/>
                        <a:pt x="29" y="27"/>
                        <a:pt x="29" y="27"/>
                      </a:cubicBezTo>
                      <a:cubicBezTo>
                        <a:pt x="29" y="27"/>
                        <a:pt x="30" y="27"/>
                        <a:pt x="30" y="27"/>
                      </a:cubicBezTo>
                      <a:cubicBezTo>
                        <a:pt x="30" y="27"/>
                        <a:pt x="30" y="27"/>
                        <a:pt x="30" y="27"/>
                      </a:cubicBezTo>
                      <a:cubicBezTo>
                        <a:pt x="29" y="27"/>
                        <a:pt x="30" y="27"/>
                        <a:pt x="30" y="27"/>
                      </a:cubicBezTo>
                      <a:cubicBezTo>
                        <a:pt x="30" y="27"/>
                        <a:pt x="30" y="27"/>
                        <a:pt x="29" y="28"/>
                      </a:cubicBezTo>
                      <a:cubicBezTo>
                        <a:pt x="29" y="27"/>
                        <a:pt x="29" y="27"/>
                        <a:pt x="29" y="27"/>
                      </a:cubicBezTo>
                      <a:cubicBezTo>
                        <a:pt x="29" y="27"/>
                        <a:pt x="29" y="27"/>
                        <a:pt x="28" y="28"/>
                      </a:cubicBezTo>
                      <a:cubicBezTo>
                        <a:pt x="28" y="27"/>
                        <a:pt x="28" y="27"/>
                        <a:pt x="28" y="27"/>
                      </a:cubicBezTo>
                      <a:cubicBezTo>
                        <a:pt x="28" y="27"/>
                        <a:pt x="28" y="27"/>
                        <a:pt x="28" y="27"/>
                      </a:cubicBezTo>
                      <a:cubicBezTo>
                        <a:pt x="28" y="27"/>
                        <a:pt x="28" y="27"/>
                        <a:pt x="28" y="27"/>
                      </a:cubicBezTo>
                      <a:cubicBezTo>
                        <a:pt x="28" y="27"/>
                        <a:pt x="28" y="26"/>
                        <a:pt x="28" y="26"/>
                      </a:cubicBezTo>
                      <a:cubicBezTo>
                        <a:pt x="28" y="26"/>
                        <a:pt x="28" y="26"/>
                        <a:pt x="28" y="26"/>
                      </a:cubicBezTo>
                      <a:cubicBezTo>
                        <a:pt x="28" y="26"/>
                        <a:pt x="28" y="26"/>
                        <a:pt x="28" y="26"/>
                      </a:cubicBezTo>
                      <a:cubicBezTo>
                        <a:pt x="28" y="26"/>
                        <a:pt x="27" y="26"/>
                        <a:pt x="27" y="26"/>
                      </a:cubicBez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27" y="26"/>
                        <a:pt x="28" y="25"/>
                        <a:pt x="28" y="26"/>
                      </a:cubicBezTo>
                      <a:cubicBezTo>
                        <a:pt x="28" y="26"/>
                        <a:pt x="28" y="25"/>
                        <a:pt x="28" y="25"/>
                      </a:cubicBezTo>
                      <a:cubicBezTo>
                        <a:pt x="28" y="25"/>
                        <a:pt x="28" y="25"/>
                        <a:pt x="28" y="25"/>
                      </a:cubicBezTo>
                      <a:cubicBezTo>
                        <a:pt x="28" y="25"/>
                        <a:pt x="28" y="26"/>
                        <a:pt x="28" y="26"/>
                      </a:cubicBezTo>
                      <a:cubicBezTo>
                        <a:pt x="28" y="25"/>
                        <a:pt x="28" y="25"/>
                        <a:pt x="28" y="25"/>
                      </a:cubicBezTo>
                      <a:cubicBezTo>
                        <a:pt x="28" y="25"/>
                        <a:pt x="28" y="25"/>
                        <a:pt x="28" y="25"/>
                      </a:cubicBezTo>
                      <a:cubicBezTo>
                        <a:pt x="28" y="25"/>
                        <a:pt x="28" y="24"/>
                        <a:pt x="28" y="24"/>
                      </a:cubicBezTo>
                      <a:cubicBezTo>
                        <a:pt x="28" y="24"/>
                        <a:pt x="27" y="25"/>
                        <a:pt x="28" y="25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7" y="25"/>
                        <a:pt x="28" y="25"/>
                        <a:pt x="27" y="25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6" y="26"/>
                        <a:pt x="26" y="25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6" y="25"/>
                        <a:pt x="26" y="24"/>
                        <a:pt x="26" y="24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26" y="24"/>
                        <a:pt x="25" y="24"/>
                        <a:pt x="25" y="24"/>
                      </a:cubicBezTo>
                      <a:cubicBezTo>
                        <a:pt x="26" y="24"/>
                        <a:pt x="26" y="24"/>
                        <a:pt x="25" y="24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26" y="23"/>
                        <a:pt x="25" y="23"/>
                        <a:pt x="26" y="23"/>
                      </a:cubicBezTo>
                      <a:cubicBezTo>
                        <a:pt x="26" y="23"/>
                        <a:pt x="26" y="23"/>
                        <a:pt x="26" y="23"/>
                      </a:cubicBezTo>
                      <a:cubicBezTo>
                        <a:pt x="25" y="23"/>
                        <a:pt x="26" y="24"/>
                        <a:pt x="25" y="24"/>
                      </a:cubicBezTo>
                      <a:cubicBezTo>
                        <a:pt x="25" y="24"/>
                        <a:pt x="25" y="23"/>
                        <a:pt x="25" y="23"/>
                      </a:cubicBezTo>
                      <a:cubicBezTo>
                        <a:pt x="26" y="23"/>
                        <a:pt x="26" y="23"/>
                        <a:pt x="25" y="22"/>
                      </a:cubicBezTo>
                      <a:cubicBezTo>
                        <a:pt x="25" y="22"/>
                        <a:pt x="25" y="22"/>
                        <a:pt x="25" y="23"/>
                      </a:cubicBez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4" y="23"/>
                        <a:pt x="25" y="23"/>
                        <a:pt x="25" y="23"/>
                      </a:cubicBezTo>
                      <a:cubicBezTo>
                        <a:pt x="24" y="23"/>
                        <a:pt x="25" y="23"/>
                        <a:pt x="24" y="23"/>
                      </a:cubicBezTo>
                      <a:cubicBezTo>
                        <a:pt x="24" y="24"/>
                        <a:pt x="24" y="23"/>
                        <a:pt x="24" y="24"/>
                      </a:cubicBezTo>
                      <a:cubicBezTo>
                        <a:pt x="24" y="24"/>
                        <a:pt x="23" y="24"/>
                        <a:pt x="23" y="24"/>
                      </a:cubicBezTo>
                      <a:cubicBezTo>
                        <a:pt x="23" y="24"/>
                        <a:pt x="23" y="24"/>
                        <a:pt x="23" y="23"/>
                      </a:cubicBezTo>
                      <a:cubicBezTo>
                        <a:pt x="23" y="23"/>
                        <a:pt x="23" y="24"/>
                        <a:pt x="23" y="24"/>
                      </a:cubicBezTo>
                      <a:cubicBezTo>
                        <a:pt x="23" y="24"/>
                        <a:pt x="23" y="24"/>
                        <a:pt x="23" y="24"/>
                      </a:cubicBezTo>
                      <a:cubicBezTo>
                        <a:pt x="23" y="24"/>
                        <a:pt x="23" y="24"/>
                        <a:pt x="23" y="24"/>
                      </a:cubicBezTo>
                      <a:cubicBezTo>
                        <a:pt x="23" y="24"/>
                        <a:pt x="23" y="24"/>
                        <a:pt x="23" y="24"/>
                      </a:cubicBezTo>
                      <a:cubicBezTo>
                        <a:pt x="23" y="24"/>
                        <a:pt x="23" y="24"/>
                        <a:pt x="23" y="24"/>
                      </a:cubicBezTo>
                      <a:cubicBezTo>
                        <a:pt x="22" y="24"/>
                        <a:pt x="23" y="24"/>
                        <a:pt x="23" y="24"/>
                      </a:cubicBezTo>
                      <a:cubicBezTo>
                        <a:pt x="23" y="24"/>
                        <a:pt x="23" y="24"/>
                        <a:pt x="23" y="24"/>
                      </a:cubicBezTo>
                      <a:cubicBezTo>
                        <a:pt x="23" y="24"/>
                        <a:pt x="22" y="24"/>
                        <a:pt x="22" y="24"/>
                      </a:cubicBezTo>
                      <a:cubicBezTo>
                        <a:pt x="22" y="24"/>
                        <a:pt x="22" y="24"/>
                        <a:pt x="23" y="25"/>
                      </a:cubicBezTo>
                      <a:cubicBezTo>
                        <a:pt x="22" y="25"/>
                        <a:pt x="22" y="25"/>
                        <a:pt x="22" y="25"/>
                      </a:cubicBezTo>
                      <a:cubicBezTo>
                        <a:pt x="22" y="25"/>
                        <a:pt x="22" y="25"/>
                        <a:pt x="22" y="25"/>
                      </a:cubicBezTo>
                      <a:cubicBezTo>
                        <a:pt x="22" y="25"/>
                        <a:pt x="22" y="25"/>
                        <a:pt x="21" y="25"/>
                      </a:cubicBezTo>
                      <a:cubicBezTo>
                        <a:pt x="22" y="24"/>
                        <a:pt x="22" y="25"/>
                        <a:pt x="22" y="25"/>
                      </a:cubicBezTo>
                      <a:cubicBezTo>
                        <a:pt x="22" y="24"/>
                        <a:pt x="22" y="24"/>
                        <a:pt x="21" y="24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23" y="24"/>
                        <a:pt x="23" y="24"/>
                        <a:pt x="23" y="23"/>
                      </a:cubicBezTo>
                      <a:cubicBezTo>
                        <a:pt x="23" y="23"/>
                        <a:pt x="23" y="23"/>
                        <a:pt x="23" y="24"/>
                      </a:cubicBezTo>
                      <a:cubicBezTo>
                        <a:pt x="23" y="24"/>
                        <a:pt x="23" y="23"/>
                        <a:pt x="23" y="23"/>
                      </a:cubicBezTo>
                      <a:cubicBezTo>
                        <a:pt x="24" y="23"/>
                        <a:pt x="23" y="23"/>
                        <a:pt x="23" y="23"/>
                      </a:cubicBezTo>
                      <a:cubicBezTo>
                        <a:pt x="23" y="23"/>
                        <a:pt x="23" y="23"/>
                        <a:pt x="23" y="23"/>
                      </a:cubicBezTo>
                      <a:cubicBezTo>
                        <a:pt x="23" y="23"/>
                        <a:pt x="23" y="23"/>
                        <a:pt x="23" y="23"/>
                      </a:cubicBezTo>
                      <a:cubicBezTo>
                        <a:pt x="23" y="23"/>
                        <a:pt x="23" y="23"/>
                        <a:pt x="22" y="24"/>
                      </a:cubicBezTo>
                      <a:cubicBezTo>
                        <a:pt x="22" y="23"/>
                        <a:pt x="22" y="24"/>
                        <a:pt x="22" y="23"/>
                      </a:cubicBezTo>
                      <a:cubicBezTo>
                        <a:pt x="22" y="23"/>
                        <a:pt x="23" y="23"/>
                        <a:pt x="23" y="23"/>
                      </a:cubicBezTo>
                      <a:cubicBezTo>
                        <a:pt x="23" y="23"/>
                        <a:pt x="23" y="23"/>
                        <a:pt x="22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2" y="23"/>
                        <a:pt x="22" y="23"/>
                        <a:pt x="22" y="22"/>
                      </a:cubicBezTo>
                      <a:cubicBezTo>
                        <a:pt x="22" y="23"/>
                        <a:pt x="23" y="23"/>
                        <a:pt x="22" y="23"/>
                      </a:cubicBezTo>
                      <a:cubicBezTo>
                        <a:pt x="23" y="23"/>
                        <a:pt x="23" y="23"/>
                        <a:pt x="23" y="23"/>
                      </a:cubicBezTo>
                      <a:cubicBezTo>
                        <a:pt x="23" y="22"/>
                        <a:pt x="22" y="23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3"/>
                        <a:pt x="22" y="23"/>
                        <a:pt x="21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2" y="23"/>
                        <a:pt x="22" y="23"/>
                        <a:pt x="22" y="24"/>
                      </a:cubicBezTo>
                      <a:cubicBezTo>
                        <a:pt x="22" y="24"/>
                        <a:pt x="22" y="23"/>
                        <a:pt x="22" y="23"/>
                      </a:cubicBezTo>
                      <a:cubicBezTo>
                        <a:pt x="21" y="24"/>
                        <a:pt x="22" y="24"/>
                        <a:pt x="22" y="24"/>
                      </a:cubicBezTo>
                      <a:cubicBezTo>
                        <a:pt x="21" y="24"/>
                        <a:pt x="21" y="24"/>
                        <a:pt x="21" y="24"/>
                      </a:cubicBezTo>
                      <a:cubicBezTo>
                        <a:pt x="21" y="24"/>
                        <a:pt x="21" y="24"/>
                        <a:pt x="21" y="24"/>
                      </a:cubicBezTo>
                      <a:cubicBezTo>
                        <a:pt x="21" y="24"/>
                        <a:pt x="21" y="24"/>
                        <a:pt x="21" y="24"/>
                      </a:cubicBezTo>
                      <a:cubicBezTo>
                        <a:pt x="21" y="24"/>
                        <a:pt x="21" y="24"/>
                        <a:pt x="21" y="24"/>
                      </a:cubicBezTo>
                      <a:cubicBezTo>
                        <a:pt x="21" y="24"/>
                        <a:pt x="21" y="24"/>
                        <a:pt x="21" y="24"/>
                      </a:cubicBezTo>
                      <a:cubicBezTo>
                        <a:pt x="21" y="24"/>
                        <a:pt x="21" y="25"/>
                        <a:pt x="21" y="25"/>
                      </a:cubicBezTo>
                      <a:cubicBezTo>
                        <a:pt x="21" y="24"/>
                        <a:pt x="21" y="25"/>
                        <a:pt x="21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5"/>
                        <a:pt x="20" y="25"/>
                        <a:pt x="20" y="25"/>
                      </a:cubicBezTo>
                      <a:cubicBezTo>
                        <a:pt x="20" y="25"/>
                        <a:pt x="20" y="25"/>
                        <a:pt x="20" y="25"/>
                      </a:cubicBezTo>
                      <a:cubicBezTo>
                        <a:pt x="20" y="26"/>
                        <a:pt x="20" y="25"/>
                        <a:pt x="20" y="25"/>
                      </a:cubicBezTo>
                      <a:cubicBezTo>
                        <a:pt x="20" y="25"/>
                        <a:pt x="20" y="26"/>
                        <a:pt x="20" y="26"/>
                      </a:cubicBezTo>
                      <a:cubicBezTo>
                        <a:pt x="20" y="26"/>
                        <a:pt x="20" y="25"/>
                        <a:pt x="20" y="25"/>
                      </a:cubicBezTo>
                      <a:cubicBezTo>
                        <a:pt x="20" y="26"/>
                        <a:pt x="21" y="25"/>
                        <a:pt x="21" y="26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5"/>
                        <a:pt x="22" y="25"/>
                        <a:pt x="22" y="25"/>
                      </a:cubicBezTo>
                      <a:cubicBezTo>
                        <a:pt x="22" y="25"/>
                        <a:pt x="22" y="25"/>
                        <a:pt x="22" y="25"/>
                      </a:cubicBezTo>
                      <a:cubicBezTo>
                        <a:pt x="22" y="25"/>
                        <a:pt x="22" y="25"/>
                        <a:pt x="22" y="26"/>
                      </a:cubicBezTo>
                      <a:cubicBezTo>
                        <a:pt x="22" y="26"/>
                        <a:pt x="22" y="25"/>
                        <a:pt x="23" y="25"/>
                      </a:cubicBezTo>
                      <a:cubicBezTo>
                        <a:pt x="23" y="25"/>
                        <a:pt x="23" y="25"/>
                        <a:pt x="22" y="25"/>
                      </a:cubicBezTo>
                      <a:cubicBezTo>
                        <a:pt x="23" y="25"/>
                        <a:pt x="23" y="25"/>
                        <a:pt x="23" y="25"/>
                      </a:cubicBezTo>
                      <a:cubicBezTo>
                        <a:pt x="23" y="25"/>
                        <a:pt x="22" y="25"/>
                        <a:pt x="22" y="26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2" y="26"/>
                        <a:pt x="23" y="26"/>
                        <a:pt x="23" y="26"/>
                      </a:cubicBezTo>
                      <a:cubicBezTo>
                        <a:pt x="23" y="26"/>
                        <a:pt x="23" y="26"/>
                        <a:pt x="23" y="26"/>
                      </a:cubicBezTo>
                      <a:cubicBezTo>
                        <a:pt x="23" y="26"/>
                        <a:pt x="23" y="26"/>
                        <a:pt x="23" y="27"/>
                      </a:cubicBezTo>
                      <a:cubicBezTo>
                        <a:pt x="23" y="27"/>
                        <a:pt x="23" y="27"/>
                        <a:pt x="23" y="27"/>
                      </a:cubicBezTo>
                      <a:cubicBezTo>
                        <a:pt x="23" y="27"/>
                        <a:pt x="23" y="27"/>
                        <a:pt x="24" y="27"/>
                      </a:cubicBezTo>
                      <a:cubicBezTo>
                        <a:pt x="24" y="27"/>
                        <a:pt x="23" y="27"/>
                        <a:pt x="23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3" y="27"/>
                      </a:cubicBezTo>
                      <a:cubicBezTo>
                        <a:pt x="23" y="28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8"/>
                      </a:cubicBezTo>
                      <a:cubicBezTo>
                        <a:pt x="24" y="28"/>
                        <a:pt x="24" y="27"/>
                        <a:pt x="24" y="28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4" y="29"/>
                        <a:pt x="24" y="28"/>
                        <a:pt x="24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5" y="29"/>
                        <a:pt x="24" y="29"/>
                        <a:pt x="25" y="29"/>
                      </a:cubicBezTo>
                      <a:cubicBezTo>
                        <a:pt x="24" y="30"/>
                        <a:pt x="25" y="29"/>
                        <a:pt x="24" y="30"/>
                      </a:cubicBezTo>
                      <a:cubicBezTo>
                        <a:pt x="24" y="30"/>
                        <a:pt x="24" y="30"/>
                        <a:pt x="24" y="30"/>
                      </a:cubicBezTo>
                      <a:cubicBezTo>
                        <a:pt x="24" y="29"/>
                        <a:pt x="22" y="29"/>
                        <a:pt x="22" y="28"/>
                      </a:cubicBezTo>
                      <a:cubicBezTo>
                        <a:pt x="23" y="28"/>
                        <a:pt x="22" y="28"/>
                        <a:pt x="23" y="28"/>
                      </a:cubicBezTo>
                      <a:cubicBezTo>
                        <a:pt x="23" y="28"/>
                        <a:pt x="23" y="28"/>
                        <a:pt x="23" y="28"/>
                      </a:cubicBezTo>
                      <a:cubicBezTo>
                        <a:pt x="23" y="28"/>
                        <a:pt x="22" y="28"/>
                        <a:pt x="22" y="28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2" y="27"/>
                        <a:pt x="22" y="27"/>
                        <a:pt x="22" y="27"/>
                      </a:cubicBezTo>
                      <a:cubicBezTo>
                        <a:pt x="22" y="27"/>
                        <a:pt x="22" y="27"/>
                        <a:pt x="22" y="27"/>
                      </a:cubicBezTo>
                      <a:cubicBezTo>
                        <a:pt x="22" y="27"/>
                        <a:pt x="22" y="27"/>
                        <a:pt x="22" y="27"/>
                      </a:cubicBezTo>
                      <a:cubicBezTo>
                        <a:pt x="22" y="27"/>
                        <a:pt x="22" y="27"/>
                        <a:pt x="22" y="27"/>
                      </a:cubicBezTo>
                      <a:cubicBezTo>
                        <a:pt x="22" y="27"/>
                        <a:pt x="21" y="27"/>
                        <a:pt x="22" y="27"/>
                      </a:cubicBezTo>
                      <a:cubicBezTo>
                        <a:pt x="22" y="27"/>
                        <a:pt x="22" y="27"/>
                        <a:pt x="22" y="27"/>
                      </a:cubicBezTo>
                      <a:cubicBezTo>
                        <a:pt x="22" y="27"/>
                        <a:pt x="21" y="27"/>
                        <a:pt x="21" y="27"/>
                      </a:cubicBezTo>
                      <a:cubicBezTo>
                        <a:pt x="21" y="27"/>
                        <a:pt x="21" y="27"/>
                        <a:pt x="21" y="27"/>
                      </a:cubicBezTo>
                      <a:cubicBezTo>
                        <a:pt x="21" y="28"/>
                        <a:pt x="21" y="27"/>
                        <a:pt x="21" y="27"/>
                      </a:cubicBezTo>
                      <a:cubicBezTo>
                        <a:pt x="21" y="27"/>
                        <a:pt x="20" y="27"/>
                        <a:pt x="20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7"/>
                        <a:pt x="20" y="27"/>
                        <a:pt x="21" y="27"/>
                      </a:cubicBezTo>
                      <a:cubicBezTo>
                        <a:pt x="20" y="27"/>
                        <a:pt x="20" y="27"/>
                        <a:pt x="20" y="26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9" y="27"/>
                        <a:pt x="19" y="28"/>
                        <a:pt x="18" y="28"/>
                      </a:cubicBezTo>
                      <a:cubicBezTo>
                        <a:pt x="19" y="28"/>
                        <a:pt x="19" y="28"/>
                        <a:pt x="19" y="28"/>
                      </a:cubicBezTo>
                      <a:cubicBezTo>
                        <a:pt x="19" y="28"/>
                        <a:pt x="19" y="28"/>
                        <a:pt x="19" y="29"/>
                      </a:cubicBezTo>
                      <a:cubicBezTo>
                        <a:pt x="19" y="29"/>
                        <a:pt x="19" y="28"/>
                        <a:pt x="19" y="29"/>
                      </a:cubicBezTo>
                      <a:cubicBezTo>
                        <a:pt x="18" y="29"/>
                        <a:pt x="19" y="28"/>
                        <a:pt x="18" y="28"/>
                      </a:cubicBezTo>
                      <a:cubicBezTo>
                        <a:pt x="18" y="29"/>
                        <a:pt x="18" y="28"/>
                        <a:pt x="17" y="29"/>
                      </a:cubicBezTo>
                      <a:cubicBezTo>
                        <a:pt x="17" y="29"/>
                        <a:pt x="18" y="28"/>
                        <a:pt x="18" y="28"/>
                      </a:cubicBezTo>
                      <a:cubicBezTo>
                        <a:pt x="18" y="28"/>
                        <a:pt x="18" y="28"/>
                        <a:pt x="18" y="28"/>
                      </a:cubicBezTo>
                      <a:cubicBezTo>
                        <a:pt x="18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6" y="28"/>
                      </a:cubicBezTo>
                      <a:cubicBezTo>
                        <a:pt x="16" y="28"/>
                        <a:pt x="17" y="28"/>
                        <a:pt x="17" y="27"/>
                      </a:cubicBezTo>
                      <a:cubicBezTo>
                        <a:pt x="16" y="28"/>
                        <a:pt x="16" y="28"/>
                        <a:pt x="16" y="28"/>
                      </a:cubicBezTo>
                      <a:cubicBezTo>
                        <a:pt x="16" y="28"/>
                        <a:pt x="16" y="28"/>
                        <a:pt x="16" y="29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9"/>
                        <a:pt x="17" y="29"/>
                        <a:pt x="17" y="29"/>
                      </a:cubicBezTo>
                      <a:cubicBezTo>
                        <a:pt x="17" y="29"/>
                        <a:pt x="17" y="29"/>
                        <a:pt x="17" y="28"/>
                      </a:cubicBezTo>
                      <a:cubicBezTo>
                        <a:pt x="17" y="29"/>
                        <a:pt x="17" y="29"/>
                        <a:pt x="17" y="29"/>
                      </a:cubicBezTo>
                      <a:cubicBezTo>
                        <a:pt x="17" y="29"/>
                        <a:pt x="17" y="29"/>
                        <a:pt x="17" y="29"/>
                      </a:cubicBezTo>
                      <a:cubicBezTo>
                        <a:pt x="17" y="29"/>
                        <a:pt x="17" y="29"/>
                        <a:pt x="16" y="29"/>
                      </a:cubicBezTo>
                      <a:cubicBezTo>
                        <a:pt x="16" y="29"/>
                        <a:pt x="16" y="29"/>
                        <a:pt x="17" y="29"/>
                      </a:cubicBezTo>
                      <a:cubicBezTo>
                        <a:pt x="16" y="29"/>
                        <a:pt x="16" y="29"/>
                        <a:pt x="16" y="29"/>
                      </a:cubicBezTo>
                      <a:cubicBezTo>
                        <a:pt x="16" y="29"/>
                        <a:pt x="16" y="29"/>
                        <a:pt x="16" y="29"/>
                      </a:cubicBezTo>
                      <a:cubicBezTo>
                        <a:pt x="16" y="29"/>
                        <a:pt x="16" y="29"/>
                        <a:pt x="16" y="29"/>
                      </a:cubicBezTo>
                      <a:cubicBezTo>
                        <a:pt x="16" y="29"/>
                        <a:pt x="16" y="29"/>
                        <a:pt x="16" y="29"/>
                      </a:cubicBezTo>
                      <a:cubicBezTo>
                        <a:pt x="15" y="29"/>
                        <a:pt x="16" y="29"/>
                        <a:pt x="15" y="29"/>
                      </a:cubicBezTo>
                      <a:cubicBezTo>
                        <a:pt x="15" y="29"/>
                        <a:pt x="16" y="29"/>
                        <a:pt x="16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29"/>
                        <a:pt x="16" y="28"/>
                        <a:pt x="15" y="28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4" y="29"/>
                        <a:pt x="15" y="29"/>
                        <a:pt x="15" y="29"/>
                      </a:cubicBezTo>
                      <a:cubicBezTo>
                        <a:pt x="15" y="28"/>
                        <a:pt x="15" y="29"/>
                        <a:pt x="15" y="29"/>
                      </a:cubicBezTo>
                      <a:cubicBezTo>
                        <a:pt x="15" y="28"/>
                        <a:pt x="15" y="29"/>
                        <a:pt x="1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4" y="29"/>
                        <a:pt x="14" y="29"/>
                        <a:pt x="14" y="29"/>
                      </a:cubicBezTo>
                      <a:cubicBezTo>
                        <a:pt x="14" y="29"/>
                        <a:pt x="14" y="29"/>
                        <a:pt x="14" y="29"/>
                      </a:cubicBezTo>
                      <a:cubicBezTo>
                        <a:pt x="14" y="29"/>
                        <a:pt x="14" y="28"/>
                        <a:pt x="13" y="29"/>
                      </a:cubicBezTo>
                      <a:cubicBezTo>
                        <a:pt x="14" y="28"/>
                        <a:pt x="13" y="28"/>
                        <a:pt x="13" y="28"/>
                      </a:cubicBezTo>
                      <a:cubicBezTo>
                        <a:pt x="14" y="28"/>
                        <a:pt x="14" y="28"/>
                        <a:pt x="14" y="28"/>
                      </a:cubicBezTo>
                      <a:cubicBezTo>
                        <a:pt x="14" y="28"/>
                        <a:pt x="14" y="28"/>
                        <a:pt x="14" y="28"/>
                      </a:cubicBezTo>
                      <a:cubicBezTo>
                        <a:pt x="14" y="28"/>
                        <a:pt x="14" y="28"/>
                        <a:pt x="14" y="28"/>
                      </a:cubicBezTo>
                      <a:cubicBezTo>
                        <a:pt x="15" y="27"/>
                        <a:pt x="14" y="28"/>
                        <a:pt x="14" y="27"/>
                      </a:cubicBezTo>
                      <a:cubicBezTo>
                        <a:pt x="14" y="28"/>
                        <a:pt x="14" y="28"/>
                        <a:pt x="14" y="28"/>
                      </a:cubicBezTo>
                      <a:cubicBezTo>
                        <a:pt x="14" y="28"/>
                        <a:pt x="14" y="28"/>
                        <a:pt x="14" y="27"/>
                      </a:cubicBezTo>
                      <a:cubicBezTo>
                        <a:pt x="14" y="27"/>
                        <a:pt x="14" y="28"/>
                        <a:pt x="13" y="27"/>
                      </a:cubicBezTo>
                      <a:cubicBezTo>
                        <a:pt x="13" y="28"/>
                        <a:pt x="14" y="28"/>
                        <a:pt x="13" y="28"/>
                      </a:cubicBezTo>
                      <a:cubicBezTo>
                        <a:pt x="13" y="28"/>
                        <a:pt x="13" y="28"/>
                        <a:pt x="13" y="28"/>
                      </a:cubicBezTo>
                      <a:cubicBezTo>
                        <a:pt x="13" y="28"/>
                        <a:pt x="13" y="28"/>
                        <a:pt x="13" y="28"/>
                      </a:cubicBezTo>
                      <a:cubicBezTo>
                        <a:pt x="13" y="27"/>
                        <a:pt x="13" y="27"/>
                        <a:pt x="13" y="28"/>
                      </a:cubicBezTo>
                      <a:cubicBezTo>
                        <a:pt x="13" y="28"/>
                        <a:pt x="12" y="27"/>
                        <a:pt x="12" y="28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2" y="27"/>
                        <a:pt x="12" y="27"/>
                        <a:pt x="11" y="28"/>
                      </a:cubicBezTo>
                      <a:cubicBezTo>
                        <a:pt x="11" y="28"/>
                        <a:pt x="11" y="27"/>
                        <a:pt x="11" y="27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1" y="27"/>
                        <a:pt x="11" y="27"/>
                      </a:cubicBezTo>
                      <a:cubicBezTo>
                        <a:pt x="11" y="28"/>
                        <a:pt x="10" y="28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1" y="29"/>
                        <a:pt x="11" y="29"/>
                      </a:cubicBezTo>
                      <a:cubicBezTo>
                        <a:pt x="10" y="29"/>
                        <a:pt x="10" y="29"/>
                        <a:pt x="11" y="29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10" y="29"/>
                        <a:pt x="9" y="29"/>
                        <a:pt x="9" y="29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9" y="28"/>
                        <a:pt x="9" y="28"/>
                        <a:pt x="9" y="28"/>
                      </a:cubicBezTo>
                      <a:cubicBezTo>
                        <a:pt x="9" y="28"/>
                        <a:pt x="9" y="29"/>
                        <a:pt x="8" y="29"/>
                      </a:cubicBezTo>
                      <a:cubicBezTo>
                        <a:pt x="8" y="28"/>
                        <a:pt x="9" y="28"/>
                        <a:pt x="9" y="28"/>
                      </a:cubicBezTo>
                      <a:cubicBezTo>
                        <a:pt x="9" y="28"/>
                        <a:pt x="8" y="28"/>
                        <a:pt x="8" y="28"/>
                      </a:cubicBezTo>
                      <a:cubicBezTo>
                        <a:pt x="8" y="28"/>
                        <a:pt x="8" y="28"/>
                        <a:pt x="8" y="29"/>
                      </a:cubicBezTo>
                      <a:cubicBezTo>
                        <a:pt x="8" y="29"/>
                        <a:pt x="8" y="28"/>
                        <a:pt x="8" y="28"/>
                      </a:cubicBezTo>
                      <a:cubicBezTo>
                        <a:pt x="8" y="28"/>
                        <a:pt x="8" y="28"/>
                        <a:pt x="8" y="28"/>
                      </a:cubicBezTo>
                      <a:cubicBezTo>
                        <a:pt x="8" y="28"/>
                        <a:pt x="8" y="28"/>
                        <a:pt x="7" y="28"/>
                      </a:cubicBezTo>
                      <a:cubicBezTo>
                        <a:pt x="8" y="28"/>
                        <a:pt x="8" y="28"/>
                        <a:pt x="8" y="28"/>
                      </a:cubicBezTo>
                      <a:cubicBezTo>
                        <a:pt x="8" y="28"/>
                        <a:pt x="7" y="28"/>
                        <a:pt x="7" y="28"/>
                      </a:cubicBezTo>
                      <a:cubicBezTo>
                        <a:pt x="7" y="28"/>
                        <a:pt x="7" y="28"/>
                        <a:pt x="7" y="28"/>
                      </a:cubicBezTo>
                      <a:cubicBezTo>
                        <a:pt x="6" y="28"/>
                        <a:pt x="7" y="28"/>
                        <a:pt x="6" y="28"/>
                      </a:cubicBezTo>
                      <a:cubicBezTo>
                        <a:pt x="6" y="28"/>
                        <a:pt x="6" y="28"/>
                        <a:pt x="5" y="28"/>
                      </a:cubicBezTo>
                      <a:cubicBezTo>
                        <a:pt x="5" y="28"/>
                        <a:pt x="5" y="28"/>
                        <a:pt x="5" y="28"/>
                      </a:cubicBezTo>
                      <a:cubicBezTo>
                        <a:pt x="5" y="28"/>
                        <a:pt x="5" y="28"/>
                        <a:pt x="5" y="28"/>
                      </a:cubicBezTo>
                      <a:cubicBezTo>
                        <a:pt x="5" y="29"/>
                        <a:pt x="5" y="28"/>
                        <a:pt x="5" y="28"/>
                      </a:cubicBezTo>
                      <a:cubicBezTo>
                        <a:pt x="5" y="28"/>
                        <a:pt x="5" y="28"/>
                        <a:pt x="5" y="28"/>
                      </a:cubicBezTo>
                      <a:cubicBezTo>
                        <a:pt x="5" y="28"/>
                        <a:pt x="5" y="28"/>
                        <a:pt x="5" y="28"/>
                      </a:cubicBezTo>
                      <a:cubicBezTo>
                        <a:pt x="5" y="28"/>
                        <a:pt x="5" y="28"/>
                        <a:pt x="5" y="28"/>
                      </a:cubicBezTo>
                      <a:cubicBezTo>
                        <a:pt x="5" y="28"/>
                        <a:pt x="5" y="28"/>
                        <a:pt x="5" y="28"/>
                      </a:cubicBezTo>
                      <a:cubicBezTo>
                        <a:pt x="5" y="28"/>
                        <a:pt x="5" y="28"/>
                        <a:pt x="5" y="28"/>
                      </a:cubicBezTo>
                      <a:cubicBezTo>
                        <a:pt x="5" y="28"/>
                        <a:pt x="5" y="28"/>
                        <a:pt x="5" y="27"/>
                      </a:cubicBezTo>
                      <a:cubicBezTo>
                        <a:pt x="6" y="27"/>
                        <a:pt x="4" y="27"/>
                        <a:pt x="5" y="26"/>
                      </a:cubicBezTo>
                      <a:cubicBezTo>
                        <a:pt x="4" y="26"/>
                        <a:pt x="5" y="26"/>
                        <a:pt x="5" y="26"/>
                      </a:cubicBezTo>
                      <a:cubicBezTo>
                        <a:pt x="5" y="26"/>
                        <a:pt x="5" y="26"/>
                        <a:pt x="4" y="26"/>
                      </a:cubicBezTo>
                      <a:cubicBezTo>
                        <a:pt x="4" y="26"/>
                        <a:pt x="5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5" y="26"/>
                        <a:pt x="5" y="25"/>
                        <a:pt x="5" y="25"/>
                      </a:cubicBezTo>
                      <a:cubicBezTo>
                        <a:pt x="4" y="25"/>
                        <a:pt x="4" y="25"/>
                        <a:pt x="4" y="26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4"/>
                      </a:cubicBezTo>
                      <a:cubicBezTo>
                        <a:pt x="4" y="24"/>
                        <a:pt x="5" y="24"/>
                        <a:pt x="5" y="24"/>
                      </a:cubicBez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5" y="23"/>
                        <a:pt x="5" y="23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5" y="23"/>
                        <a:pt x="4" y="23"/>
                        <a:pt x="5" y="23"/>
                      </a:cubicBezTo>
                      <a:cubicBezTo>
                        <a:pt x="4" y="24"/>
                        <a:pt x="5" y="23"/>
                        <a:pt x="4" y="24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4" y="24"/>
                        <a:pt x="3" y="25"/>
                      </a:cubicBezTo>
                      <a:cubicBezTo>
                        <a:pt x="3" y="24"/>
                        <a:pt x="3" y="24"/>
                        <a:pt x="4" y="24"/>
                      </a:cubicBezTo>
                      <a:cubicBezTo>
                        <a:pt x="4" y="24"/>
                        <a:pt x="3" y="24"/>
                        <a:pt x="3" y="24"/>
                      </a:cubicBezTo>
                      <a:cubicBezTo>
                        <a:pt x="4" y="24"/>
                        <a:pt x="3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4" y="23"/>
                        <a:pt x="4" y="23"/>
                        <a:pt x="4" y="22"/>
                      </a:cubicBezTo>
                      <a:cubicBezTo>
                        <a:pt x="4" y="23"/>
                        <a:pt x="4" y="23"/>
                        <a:pt x="3" y="23"/>
                      </a:cubicBezTo>
                      <a:cubicBezTo>
                        <a:pt x="3" y="23"/>
                        <a:pt x="3" y="23"/>
                        <a:pt x="3" y="22"/>
                      </a:cubicBezTo>
                      <a:cubicBezTo>
                        <a:pt x="3" y="22"/>
                        <a:pt x="2" y="22"/>
                        <a:pt x="3" y="21"/>
                      </a:cubicBezTo>
                      <a:cubicBezTo>
                        <a:pt x="3" y="20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1"/>
                        <a:pt x="1" y="22"/>
                      </a:cubicBezTo>
                      <a:cubicBezTo>
                        <a:pt x="1" y="21"/>
                        <a:pt x="2" y="21"/>
                        <a:pt x="2" y="20"/>
                      </a:cubicBezTo>
                      <a:cubicBezTo>
                        <a:pt x="2" y="20"/>
                        <a:pt x="2" y="21"/>
                        <a:pt x="2" y="21"/>
                      </a:cubicBezTo>
                      <a:cubicBezTo>
                        <a:pt x="2" y="21"/>
                        <a:pt x="2" y="20"/>
                        <a:pt x="3" y="20"/>
                      </a:cubicBezTo>
                      <a:cubicBezTo>
                        <a:pt x="2" y="20"/>
                        <a:pt x="3" y="20"/>
                        <a:pt x="2" y="19"/>
                      </a:cubicBezTo>
                      <a:cubicBezTo>
                        <a:pt x="3" y="20"/>
                        <a:pt x="2" y="20"/>
                        <a:pt x="2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1" y="20"/>
                        <a:pt x="1" y="21"/>
                        <a:pt x="1" y="21"/>
                      </a:cubicBezTo>
                      <a:cubicBezTo>
                        <a:pt x="0" y="21"/>
                        <a:pt x="1" y="20"/>
                        <a:pt x="2" y="20"/>
                      </a:cubicBezTo>
                      <a:cubicBezTo>
                        <a:pt x="2" y="20"/>
                        <a:pt x="2" y="19"/>
                        <a:pt x="3" y="19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2" y="19"/>
                        <a:pt x="1" y="19"/>
                        <a:pt x="1" y="20"/>
                      </a:cubicBezTo>
                      <a:cubicBezTo>
                        <a:pt x="1" y="20"/>
                        <a:pt x="1" y="20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2" y="19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1" y="18"/>
                        <a:pt x="1" y="18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6"/>
                      </a:cubicBezTo>
                      <a:cubicBezTo>
                        <a:pt x="1" y="16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2" y="13"/>
                        <a:pt x="3" y="11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8"/>
                        <a:pt x="6" y="8"/>
                      </a:cubicBezTo>
                      <a:cubicBezTo>
                        <a:pt x="6" y="8"/>
                        <a:pt x="7" y="7"/>
                        <a:pt x="7" y="7"/>
                      </a:cubicBezTo>
                      <a:cubicBezTo>
                        <a:pt x="8" y="6"/>
                        <a:pt x="10" y="5"/>
                        <a:pt x="10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3" y="3"/>
                        <a:pt x="14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7" y="2"/>
                        <a:pt x="18" y="2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2" y="1"/>
                        <a:pt x="24" y="0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6" y="1"/>
                        <a:pt x="26" y="1"/>
                      </a:cubicBezTo>
                      <a:cubicBezTo>
                        <a:pt x="26" y="1"/>
                        <a:pt x="26" y="2"/>
                        <a:pt x="26" y="2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7" y="2"/>
                        <a:pt x="27" y="2"/>
                        <a:pt x="27" y="3"/>
                      </a:cubicBezTo>
                      <a:cubicBezTo>
                        <a:pt x="28" y="3"/>
                        <a:pt x="29" y="3"/>
                        <a:pt x="29" y="4"/>
                      </a:cubicBezTo>
                      <a:cubicBezTo>
                        <a:pt x="29" y="4"/>
                        <a:pt x="29" y="4"/>
                        <a:pt x="29" y="4"/>
                      </a:cubicBezTo>
                      <a:close/>
                      <a:moveTo>
                        <a:pt x="7" y="28"/>
                      </a:moveTo>
                      <a:cubicBezTo>
                        <a:pt x="7" y="28"/>
                        <a:pt x="7" y="28"/>
                        <a:pt x="7" y="28"/>
                      </a:cubicBezTo>
                      <a:cubicBezTo>
                        <a:pt x="8" y="28"/>
                        <a:pt x="7" y="28"/>
                        <a:pt x="7" y="28"/>
                      </a:cubicBezTo>
                      <a:close/>
                      <a:moveTo>
                        <a:pt x="8" y="27"/>
                      </a:move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8" y="27"/>
                        <a:pt x="8" y="27"/>
                        <a:pt x="8" y="27"/>
                      </a:cubicBezTo>
                      <a:close/>
                      <a:moveTo>
                        <a:pt x="11" y="28"/>
                      </a:move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0" y="28"/>
                        <a:pt x="10" y="28"/>
                        <a:pt x="11" y="28"/>
                      </a:cubicBezTo>
                      <a:close/>
                      <a:moveTo>
                        <a:pt x="10" y="26"/>
                      </a:move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lose/>
                      <a:moveTo>
                        <a:pt x="10" y="27"/>
                      </a:move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lose/>
                      <a:moveTo>
                        <a:pt x="10" y="27"/>
                      </a:move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lose/>
                      <a:moveTo>
                        <a:pt x="11" y="27"/>
                      </a:moveTo>
                      <a:cubicBezTo>
                        <a:pt x="11" y="27"/>
                        <a:pt x="11" y="27"/>
                        <a:pt x="10" y="27"/>
                      </a:cubicBezTo>
                      <a:cubicBezTo>
                        <a:pt x="10" y="27"/>
                        <a:pt x="10" y="27"/>
                        <a:pt x="10" y="28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lose/>
                      <a:moveTo>
                        <a:pt x="10" y="26"/>
                      </a:moveTo>
                      <a:cubicBezTo>
                        <a:pt x="10" y="26"/>
                        <a:pt x="11" y="26"/>
                        <a:pt x="11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lose/>
                      <a:moveTo>
                        <a:pt x="12" y="27"/>
                      </a:move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7"/>
                        <a:pt x="11" y="27"/>
                        <a:pt x="12" y="27"/>
                      </a:cubicBezTo>
                      <a:close/>
                      <a:moveTo>
                        <a:pt x="11" y="26"/>
                      </a:moveTo>
                      <a:cubicBezTo>
                        <a:pt x="11" y="26"/>
                        <a:pt x="10" y="26"/>
                        <a:pt x="11" y="26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lose/>
                      <a:moveTo>
                        <a:pt x="13" y="27"/>
                      </a:moveTo>
                      <a:cubicBezTo>
                        <a:pt x="13" y="27"/>
                        <a:pt x="13" y="27"/>
                        <a:pt x="13" y="27"/>
                      </a:cubicBezTo>
                      <a:cubicBezTo>
                        <a:pt x="13" y="27"/>
                        <a:pt x="12" y="27"/>
                        <a:pt x="12" y="27"/>
                      </a:cubicBezTo>
                      <a:cubicBezTo>
                        <a:pt x="12" y="27"/>
                        <a:pt x="13" y="27"/>
                        <a:pt x="12" y="27"/>
                      </a:cubicBezTo>
                      <a:cubicBezTo>
                        <a:pt x="12" y="27"/>
                        <a:pt x="13" y="27"/>
                        <a:pt x="13" y="27"/>
                      </a:cubicBezTo>
                      <a:close/>
                      <a:moveTo>
                        <a:pt x="13" y="27"/>
                      </a:moveTo>
                      <a:cubicBezTo>
                        <a:pt x="13" y="27"/>
                        <a:pt x="13" y="28"/>
                        <a:pt x="13" y="27"/>
                      </a:cubicBezTo>
                      <a:cubicBezTo>
                        <a:pt x="13" y="27"/>
                        <a:pt x="13" y="27"/>
                        <a:pt x="13" y="27"/>
                      </a:cubicBezTo>
                      <a:close/>
                      <a:moveTo>
                        <a:pt x="14" y="27"/>
                      </a:moveTo>
                      <a:cubicBezTo>
                        <a:pt x="14" y="27"/>
                        <a:pt x="14" y="27"/>
                        <a:pt x="14" y="27"/>
                      </a:cubicBezTo>
                      <a:cubicBezTo>
                        <a:pt x="14" y="27"/>
                        <a:pt x="14" y="27"/>
                        <a:pt x="14" y="27"/>
                      </a:cubicBezTo>
                      <a:cubicBezTo>
                        <a:pt x="14" y="27"/>
                        <a:pt x="14" y="27"/>
                        <a:pt x="14" y="27"/>
                      </a:cubicBezTo>
                      <a:cubicBezTo>
                        <a:pt x="14" y="27"/>
                        <a:pt x="14" y="27"/>
                        <a:pt x="14" y="27"/>
                      </a:cubicBezTo>
                      <a:close/>
                      <a:moveTo>
                        <a:pt x="15" y="28"/>
                      </a:move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lose/>
                      <a:moveTo>
                        <a:pt x="15" y="26"/>
                      </a:move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lose/>
                      <a:moveTo>
                        <a:pt x="15" y="26"/>
                      </a:moveTo>
                      <a:cubicBezTo>
                        <a:pt x="15" y="26"/>
                        <a:pt x="15" y="27"/>
                        <a:pt x="15" y="26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5" y="26"/>
                        <a:pt x="15" y="27"/>
                        <a:pt x="15" y="26"/>
                      </a:cubicBezTo>
                      <a:close/>
                      <a:moveTo>
                        <a:pt x="15" y="27"/>
                      </a:moveTo>
                      <a:cubicBezTo>
                        <a:pt x="16" y="27"/>
                        <a:pt x="15" y="27"/>
                        <a:pt x="16" y="27"/>
                      </a:cubicBezTo>
                      <a:cubicBezTo>
                        <a:pt x="16" y="26"/>
                        <a:pt x="15" y="27"/>
                        <a:pt x="15" y="27"/>
                      </a:cubicBezTo>
                      <a:close/>
                      <a:moveTo>
                        <a:pt x="16" y="27"/>
                      </a:moveTo>
                      <a:cubicBezTo>
                        <a:pt x="16" y="27"/>
                        <a:pt x="16" y="27"/>
                        <a:pt x="16" y="27"/>
                      </a:cubicBezTo>
                      <a:cubicBezTo>
                        <a:pt x="16" y="27"/>
                        <a:pt x="16" y="27"/>
                        <a:pt x="16" y="27"/>
                      </a:cubicBezTo>
                      <a:cubicBezTo>
                        <a:pt x="16" y="27"/>
                        <a:pt x="16" y="27"/>
                        <a:pt x="16" y="27"/>
                      </a:cubicBezTo>
                      <a:cubicBezTo>
                        <a:pt x="16" y="27"/>
                        <a:pt x="16" y="27"/>
                        <a:pt x="16" y="27"/>
                      </a:cubicBezTo>
                      <a:cubicBezTo>
                        <a:pt x="16" y="27"/>
                        <a:pt x="16" y="27"/>
                        <a:pt x="16" y="27"/>
                      </a:cubicBezTo>
                      <a:close/>
                      <a:moveTo>
                        <a:pt x="17" y="26"/>
                      </a:moveTo>
                      <a:cubicBezTo>
                        <a:pt x="17" y="27"/>
                        <a:pt x="17" y="27"/>
                        <a:pt x="17" y="27"/>
                      </a:cubicBezTo>
                      <a:cubicBezTo>
                        <a:pt x="17" y="27"/>
                        <a:pt x="17" y="27"/>
                        <a:pt x="17" y="27"/>
                      </a:cubicBezTo>
                      <a:cubicBezTo>
                        <a:pt x="17" y="27"/>
                        <a:pt x="17" y="27"/>
                        <a:pt x="17" y="26"/>
                      </a:cubicBezTo>
                      <a:close/>
                      <a:moveTo>
                        <a:pt x="20" y="26"/>
                      </a:moveTo>
                      <a:cubicBezTo>
                        <a:pt x="20" y="26"/>
                        <a:pt x="19" y="27"/>
                        <a:pt x="19" y="27"/>
                      </a:cubicBezTo>
                      <a:cubicBezTo>
                        <a:pt x="20" y="27"/>
                        <a:pt x="19" y="27"/>
                        <a:pt x="20" y="27"/>
                      </a:cubicBezTo>
                      <a:cubicBezTo>
                        <a:pt x="20" y="27"/>
                        <a:pt x="19" y="27"/>
                        <a:pt x="20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lose/>
                      <a:moveTo>
                        <a:pt x="20" y="26"/>
                      </a:moveTo>
                      <a:cubicBezTo>
                        <a:pt x="19" y="26"/>
                        <a:pt x="19" y="27"/>
                        <a:pt x="19" y="26"/>
                      </a:cubicBezTo>
                      <a:cubicBezTo>
                        <a:pt x="19" y="27"/>
                        <a:pt x="18" y="27"/>
                        <a:pt x="18" y="27"/>
                      </a:cubicBezTo>
                      <a:cubicBezTo>
                        <a:pt x="19" y="27"/>
                        <a:pt x="19" y="27"/>
                        <a:pt x="19" y="26"/>
                      </a:cubicBezTo>
                      <a:cubicBezTo>
                        <a:pt x="19" y="27"/>
                        <a:pt x="19" y="27"/>
                        <a:pt x="19" y="26"/>
                      </a:cubicBezTo>
                      <a:cubicBezTo>
                        <a:pt x="19" y="26"/>
                        <a:pt x="20" y="26"/>
                        <a:pt x="20" y="26"/>
                      </a:cubicBezTo>
                      <a:close/>
                      <a:moveTo>
                        <a:pt x="22" y="26"/>
                      </a:move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2" y="27"/>
                        <a:pt x="21" y="27"/>
                        <a:pt x="21" y="27"/>
                      </a:cubicBezTo>
                      <a:cubicBezTo>
                        <a:pt x="22" y="27"/>
                        <a:pt x="22" y="26"/>
                        <a:pt x="22" y="26"/>
                      </a:cubicBezTo>
                      <a:close/>
                      <a:moveTo>
                        <a:pt x="22" y="27"/>
                      </a:moveTo>
                      <a:cubicBezTo>
                        <a:pt x="22" y="26"/>
                        <a:pt x="22" y="26"/>
                        <a:pt x="22" y="27"/>
                      </a:cubicBezTo>
                      <a:cubicBezTo>
                        <a:pt x="22" y="27"/>
                        <a:pt x="22" y="27"/>
                        <a:pt x="22" y="27"/>
                      </a:cubicBezTo>
                      <a:close/>
                      <a:moveTo>
                        <a:pt x="23" y="27"/>
                      </a:moveTo>
                      <a:cubicBezTo>
                        <a:pt x="23" y="27"/>
                        <a:pt x="22" y="28"/>
                        <a:pt x="22" y="28"/>
                      </a:cubicBezTo>
                      <a:cubicBezTo>
                        <a:pt x="23" y="28"/>
                        <a:pt x="23" y="28"/>
                        <a:pt x="23" y="28"/>
                      </a:cubicBezTo>
                      <a:cubicBezTo>
                        <a:pt x="23" y="28"/>
                        <a:pt x="23" y="27"/>
                        <a:pt x="23" y="27"/>
                      </a:cubicBezTo>
                      <a:close/>
                      <a:moveTo>
                        <a:pt x="22" y="26"/>
                      </a:move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1" y="26"/>
                        <a:pt x="21" y="26"/>
                        <a:pt x="22" y="26"/>
                      </a:cubicBezTo>
                      <a:close/>
                      <a:moveTo>
                        <a:pt x="21" y="27"/>
                      </a:moveTo>
                      <a:cubicBezTo>
                        <a:pt x="21" y="27"/>
                        <a:pt x="21" y="26"/>
                        <a:pt x="21" y="26"/>
                      </a:cubicBezTo>
                      <a:cubicBezTo>
                        <a:pt x="21" y="26"/>
                        <a:pt x="21" y="27"/>
                        <a:pt x="21" y="27"/>
                      </a:cubicBezTo>
                      <a:close/>
                      <a:moveTo>
                        <a:pt x="21" y="27"/>
                      </a:moveTo>
                      <a:cubicBezTo>
                        <a:pt x="21" y="27"/>
                        <a:pt x="21" y="27"/>
                        <a:pt x="21" y="27"/>
                      </a:cubicBezTo>
                      <a:cubicBezTo>
                        <a:pt x="21" y="27"/>
                        <a:pt x="21" y="27"/>
                        <a:pt x="21" y="27"/>
                      </a:cubicBezTo>
                      <a:cubicBezTo>
                        <a:pt x="21" y="27"/>
                        <a:pt x="21" y="27"/>
                        <a:pt x="21" y="27"/>
                      </a:cubicBezTo>
                      <a:close/>
                      <a:moveTo>
                        <a:pt x="19" y="24"/>
                      </a:moveTo>
                      <a:cubicBezTo>
                        <a:pt x="19" y="25"/>
                        <a:pt x="20" y="24"/>
                        <a:pt x="20" y="25"/>
                      </a:cubicBezTo>
                      <a:cubicBezTo>
                        <a:pt x="20" y="24"/>
                        <a:pt x="19" y="24"/>
                        <a:pt x="19" y="24"/>
                      </a:cubicBezTo>
                      <a:close/>
                      <a:moveTo>
                        <a:pt x="16" y="19"/>
                      </a:move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lose/>
                      <a:moveTo>
                        <a:pt x="21" y="22"/>
                      </a:move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1" y="22"/>
                        <a:pt x="21" y="22"/>
                        <a:pt x="21" y="2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lose/>
                      <a:moveTo>
                        <a:pt x="21" y="22"/>
                      </a:moveTo>
                      <a:cubicBezTo>
                        <a:pt x="20" y="22"/>
                        <a:pt x="21" y="22"/>
                        <a:pt x="21" y="22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1" y="22"/>
                        <a:pt x="21" y="22"/>
                        <a:pt x="20" y="22"/>
                      </a:cubicBezTo>
                      <a:cubicBezTo>
                        <a:pt x="21" y="22"/>
                        <a:pt x="21" y="22"/>
                        <a:pt x="20" y="22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20" y="22"/>
                        <a:pt x="20" y="22"/>
                        <a:pt x="21" y="22"/>
                      </a:cubicBezTo>
                      <a:close/>
                      <a:moveTo>
                        <a:pt x="20" y="23"/>
                      </a:moveTo>
                      <a:cubicBezTo>
                        <a:pt x="20" y="23"/>
                        <a:pt x="20" y="23"/>
                        <a:pt x="21" y="23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1" y="23"/>
                        <a:pt x="21" y="23"/>
                        <a:pt x="20" y="23"/>
                      </a:cubicBezTo>
                      <a:cubicBezTo>
                        <a:pt x="20" y="23"/>
                        <a:pt x="20" y="23"/>
                        <a:pt x="21" y="23"/>
                      </a:cubicBezTo>
                      <a:cubicBezTo>
                        <a:pt x="20" y="23"/>
                        <a:pt x="21" y="22"/>
                        <a:pt x="20" y="22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lose/>
                      <a:moveTo>
                        <a:pt x="21" y="23"/>
                      </a:move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lose/>
                      <a:moveTo>
                        <a:pt x="19" y="22"/>
                      </a:move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lose/>
                      <a:moveTo>
                        <a:pt x="21" y="23"/>
                      </a:move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1" y="23"/>
                        <a:pt x="21" y="23"/>
                        <a:pt x="21" y="24"/>
                      </a:cubicBezTo>
                      <a:cubicBezTo>
                        <a:pt x="21" y="24"/>
                        <a:pt x="21" y="23"/>
                        <a:pt x="20" y="24"/>
                      </a:cubicBezTo>
                      <a:cubicBezTo>
                        <a:pt x="20" y="24"/>
                        <a:pt x="21" y="24"/>
                        <a:pt x="21" y="24"/>
                      </a:cubicBezTo>
                      <a:cubicBezTo>
                        <a:pt x="21" y="24"/>
                        <a:pt x="21" y="24"/>
                        <a:pt x="21" y="24"/>
                      </a:cubicBezTo>
                      <a:cubicBezTo>
                        <a:pt x="21" y="24"/>
                        <a:pt x="21" y="24"/>
                        <a:pt x="21" y="24"/>
                      </a:cubicBezTo>
                      <a:cubicBezTo>
                        <a:pt x="21" y="24"/>
                        <a:pt x="21" y="24"/>
                        <a:pt x="21" y="24"/>
                      </a:cubicBezTo>
                      <a:cubicBezTo>
                        <a:pt x="21" y="23"/>
                        <a:pt x="21" y="24"/>
                        <a:pt x="21" y="24"/>
                      </a:cubicBezTo>
                      <a:cubicBezTo>
                        <a:pt x="21" y="24"/>
                        <a:pt x="21" y="24"/>
                        <a:pt x="21" y="23"/>
                      </a:cubicBezTo>
                      <a:cubicBezTo>
                        <a:pt x="21" y="24"/>
                        <a:pt x="21" y="23"/>
                        <a:pt x="21" y="23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2" y="23"/>
                        <a:pt x="21" y="23"/>
                        <a:pt x="21" y="23"/>
                      </a:cubicBezTo>
                      <a:close/>
                      <a:moveTo>
                        <a:pt x="21" y="23"/>
                      </a:move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1" y="23"/>
                        <a:pt x="22" y="22"/>
                        <a:pt x="21" y="23"/>
                      </a:cubicBezTo>
                      <a:close/>
                      <a:moveTo>
                        <a:pt x="21" y="22"/>
                      </a:moveTo>
                      <a:cubicBezTo>
                        <a:pt x="21" y="23"/>
                        <a:pt x="21" y="22"/>
                        <a:pt x="21" y="22"/>
                      </a:cubicBezTo>
                      <a:cubicBezTo>
                        <a:pt x="21" y="22"/>
                        <a:pt x="21" y="23"/>
                        <a:pt x="21" y="23"/>
                      </a:cubicBezTo>
                      <a:cubicBezTo>
                        <a:pt x="21" y="23"/>
                        <a:pt x="21" y="23"/>
                        <a:pt x="21" y="22"/>
                      </a:cubicBezTo>
                      <a:close/>
                      <a:moveTo>
                        <a:pt x="22" y="22"/>
                      </a:move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1" y="22"/>
                        <a:pt x="21" y="23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1" y="22"/>
                        <a:pt x="22" y="22"/>
                        <a:pt x="22" y="22"/>
                      </a:cubicBezTo>
                      <a:close/>
                      <a:moveTo>
                        <a:pt x="22" y="21"/>
                      </a:moveTo>
                      <a:cubicBezTo>
                        <a:pt x="22" y="21"/>
                        <a:pt x="22" y="21"/>
                        <a:pt x="22" y="22"/>
                      </a:cubicBezTo>
                      <a:cubicBezTo>
                        <a:pt x="22" y="21"/>
                        <a:pt x="22" y="21"/>
                        <a:pt x="23" y="21"/>
                      </a:cubicBezTo>
                      <a:cubicBezTo>
                        <a:pt x="23" y="21"/>
                        <a:pt x="22" y="21"/>
                        <a:pt x="22" y="21"/>
                      </a:cubicBezTo>
                      <a:close/>
                      <a:moveTo>
                        <a:pt x="21" y="20"/>
                      </a:move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1"/>
                      </a:cubicBezTo>
                      <a:cubicBezTo>
                        <a:pt x="21" y="20"/>
                        <a:pt x="21" y="21"/>
                        <a:pt x="21" y="20"/>
                      </a:cubicBezTo>
                      <a:close/>
                      <a:moveTo>
                        <a:pt x="23" y="22"/>
                      </a:move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lose/>
                      <a:moveTo>
                        <a:pt x="24" y="23"/>
                      </a:move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lose/>
                      <a:moveTo>
                        <a:pt x="25" y="23"/>
                      </a:moveTo>
                      <a:cubicBezTo>
                        <a:pt x="25" y="23"/>
                        <a:pt x="24" y="23"/>
                        <a:pt x="24" y="23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4" y="23"/>
                        <a:pt x="24" y="23"/>
                        <a:pt x="25" y="23"/>
                      </a:cubicBezTo>
                      <a:close/>
                      <a:moveTo>
                        <a:pt x="24" y="22"/>
                      </a:moveTo>
                      <a:cubicBezTo>
                        <a:pt x="24" y="22"/>
                        <a:pt x="24" y="22"/>
                        <a:pt x="23" y="22"/>
                      </a:cubicBezTo>
                      <a:cubicBezTo>
                        <a:pt x="24" y="22"/>
                        <a:pt x="24" y="22"/>
                        <a:pt x="24" y="22"/>
                      </a:cubicBezTo>
                      <a:close/>
                      <a:moveTo>
                        <a:pt x="32" y="27"/>
                      </a:move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lose/>
                      <a:moveTo>
                        <a:pt x="31" y="25"/>
                      </a:moveTo>
                      <a:cubicBezTo>
                        <a:pt x="31" y="25"/>
                        <a:pt x="31" y="25"/>
                        <a:pt x="31" y="25"/>
                      </a:cubicBezTo>
                      <a:cubicBezTo>
                        <a:pt x="31" y="25"/>
                        <a:pt x="31" y="26"/>
                        <a:pt x="31" y="25"/>
                      </a:cubicBezTo>
                      <a:close/>
                      <a:moveTo>
                        <a:pt x="29" y="26"/>
                      </a:moveTo>
                      <a:cubicBezTo>
                        <a:pt x="29" y="26"/>
                        <a:pt x="28" y="26"/>
                        <a:pt x="28" y="26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lose/>
                      <a:moveTo>
                        <a:pt x="25" y="22"/>
                      </a:moveTo>
                      <a:cubicBezTo>
                        <a:pt x="25" y="22"/>
                        <a:pt x="24" y="22"/>
                        <a:pt x="24" y="22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lose/>
                      <a:moveTo>
                        <a:pt x="26" y="24"/>
                      </a:move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lose/>
                      <a:moveTo>
                        <a:pt x="27" y="24"/>
                      </a:moveTo>
                      <a:cubicBezTo>
                        <a:pt x="27" y="24"/>
                        <a:pt x="27" y="25"/>
                        <a:pt x="27" y="25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lose/>
                      <a:moveTo>
                        <a:pt x="28" y="24"/>
                      </a:move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5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lose/>
                      <a:moveTo>
                        <a:pt x="28" y="23"/>
                      </a:moveTo>
                      <a:cubicBezTo>
                        <a:pt x="28" y="23"/>
                        <a:pt x="28" y="24"/>
                        <a:pt x="28" y="24"/>
                      </a:cubicBezTo>
                      <a:cubicBezTo>
                        <a:pt x="28" y="23"/>
                        <a:pt x="27" y="24"/>
                        <a:pt x="28" y="23"/>
                      </a:cubicBezTo>
                      <a:cubicBezTo>
                        <a:pt x="27" y="24"/>
                        <a:pt x="27" y="23"/>
                        <a:pt x="27" y="24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7" y="24"/>
                        <a:pt x="27" y="23"/>
                        <a:pt x="27" y="23"/>
                      </a:cubicBezTo>
                      <a:cubicBezTo>
                        <a:pt x="27" y="23"/>
                        <a:pt x="27" y="23"/>
                        <a:pt x="27" y="23"/>
                      </a:cubicBezTo>
                      <a:cubicBezTo>
                        <a:pt x="27" y="23"/>
                        <a:pt x="27" y="23"/>
                        <a:pt x="27" y="24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8" y="24"/>
                        <a:pt x="28" y="24"/>
                        <a:pt x="28" y="23"/>
                      </a:cubicBezTo>
                      <a:close/>
                      <a:moveTo>
                        <a:pt x="27" y="21"/>
                      </a:moveTo>
                      <a:cubicBezTo>
                        <a:pt x="27" y="21"/>
                        <a:pt x="27" y="22"/>
                        <a:pt x="28" y="21"/>
                      </a:cubicBezTo>
                      <a:cubicBezTo>
                        <a:pt x="28" y="21"/>
                        <a:pt x="28" y="21"/>
                        <a:pt x="27" y="21"/>
                      </a:cubicBezTo>
                      <a:close/>
                      <a:moveTo>
                        <a:pt x="28" y="21"/>
                      </a:moveTo>
                      <a:cubicBezTo>
                        <a:pt x="28" y="21"/>
                        <a:pt x="28" y="20"/>
                        <a:pt x="28" y="20"/>
                      </a:cubicBezTo>
                      <a:cubicBezTo>
                        <a:pt x="27" y="21"/>
                        <a:pt x="27" y="21"/>
                        <a:pt x="28" y="21"/>
                      </a:cubicBezTo>
                      <a:close/>
                      <a:moveTo>
                        <a:pt x="28" y="21"/>
                      </a:move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lose/>
                      <a:moveTo>
                        <a:pt x="27" y="16"/>
                      </a:move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5"/>
                        <a:pt x="27" y="16"/>
                        <a:pt x="27" y="16"/>
                      </a:cubicBezTo>
                      <a:close/>
                      <a:moveTo>
                        <a:pt x="28" y="17"/>
                      </a:move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lose/>
                      <a:moveTo>
                        <a:pt x="28" y="17"/>
                      </a:move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8" y="17"/>
                        <a:pt x="29" y="17"/>
                        <a:pt x="28" y="17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lose/>
                      <a:moveTo>
                        <a:pt x="27" y="17"/>
                      </a:move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lnTo>
                        <a:pt x="27" y="17"/>
                      </a:lnTo>
                      <a:close/>
                      <a:moveTo>
                        <a:pt x="27" y="17"/>
                      </a:moveTo>
                      <a:cubicBezTo>
                        <a:pt x="27" y="17"/>
                        <a:pt x="28" y="16"/>
                        <a:pt x="28" y="16"/>
                      </a:cubicBezTo>
                      <a:cubicBezTo>
                        <a:pt x="27" y="16"/>
                        <a:pt x="27" y="17"/>
                        <a:pt x="27" y="17"/>
                      </a:cubicBezTo>
                      <a:close/>
                      <a:moveTo>
                        <a:pt x="27" y="17"/>
                      </a:moveTo>
                      <a:cubicBezTo>
                        <a:pt x="27" y="17"/>
                        <a:pt x="27" y="17"/>
                        <a:pt x="28" y="17"/>
                      </a:cubicBezTo>
                      <a:cubicBezTo>
                        <a:pt x="27" y="17"/>
                        <a:pt x="27" y="17"/>
                        <a:pt x="28" y="17"/>
                      </a:cubicBezTo>
                      <a:cubicBezTo>
                        <a:pt x="28" y="17"/>
                        <a:pt x="28" y="17"/>
                        <a:pt x="27" y="17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lose/>
                      <a:moveTo>
                        <a:pt x="27" y="17"/>
                      </a:move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8" y="17"/>
                        <a:pt x="27" y="17"/>
                        <a:pt x="27" y="17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lose/>
                      <a:moveTo>
                        <a:pt x="29" y="19"/>
                      </a:moveTo>
                      <a:cubicBezTo>
                        <a:pt x="29" y="19"/>
                        <a:pt x="29" y="18"/>
                        <a:pt x="28" y="19"/>
                      </a:cubicBezTo>
                      <a:cubicBezTo>
                        <a:pt x="29" y="19"/>
                        <a:pt x="28" y="19"/>
                        <a:pt x="29" y="19"/>
                      </a:cubicBezTo>
                      <a:close/>
                      <a:moveTo>
                        <a:pt x="29" y="20"/>
                      </a:moveTo>
                      <a:cubicBezTo>
                        <a:pt x="30" y="20"/>
                        <a:pt x="29" y="19"/>
                        <a:pt x="29" y="20"/>
                      </a:cubicBezTo>
                      <a:cubicBezTo>
                        <a:pt x="29" y="20"/>
                        <a:pt x="29" y="20"/>
                        <a:pt x="29" y="20"/>
                      </a:cubicBezTo>
                      <a:close/>
                      <a:moveTo>
                        <a:pt x="29" y="20"/>
                      </a:moveTo>
                      <a:cubicBezTo>
                        <a:pt x="29" y="20"/>
                        <a:pt x="29" y="20"/>
                        <a:pt x="29" y="20"/>
                      </a:cubicBezTo>
                      <a:cubicBezTo>
                        <a:pt x="29" y="20"/>
                        <a:pt x="29" y="20"/>
                        <a:pt x="29" y="20"/>
                      </a:cubicBezTo>
                      <a:cubicBezTo>
                        <a:pt x="29" y="20"/>
                        <a:pt x="29" y="21"/>
                        <a:pt x="29" y="20"/>
                      </a:cubicBezTo>
                      <a:cubicBezTo>
                        <a:pt x="29" y="20"/>
                        <a:pt x="29" y="20"/>
                        <a:pt x="29" y="20"/>
                      </a:cubicBezTo>
                      <a:close/>
                      <a:moveTo>
                        <a:pt x="30" y="20"/>
                      </a:moveTo>
                      <a:cubicBezTo>
                        <a:pt x="30" y="20"/>
                        <a:pt x="30" y="20"/>
                        <a:pt x="30" y="20"/>
                      </a:cubicBezTo>
                      <a:cubicBezTo>
                        <a:pt x="30" y="20"/>
                        <a:pt x="30" y="20"/>
                        <a:pt x="30" y="20"/>
                      </a:cubicBezTo>
                      <a:close/>
                      <a:moveTo>
                        <a:pt x="28" y="17"/>
                      </a:move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8" y="17"/>
                        <a:pt x="27" y="18"/>
                        <a:pt x="27" y="18"/>
                      </a:cubicBezTo>
                      <a:cubicBezTo>
                        <a:pt x="28" y="18"/>
                        <a:pt x="28" y="17"/>
                        <a:pt x="28" y="17"/>
                      </a:cubicBezTo>
                      <a:close/>
                      <a:moveTo>
                        <a:pt x="28" y="18"/>
                      </a:moveTo>
                      <a:cubicBezTo>
                        <a:pt x="28" y="17"/>
                        <a:pt x="28" y="17"/>
                        <a:pt x="28" y="18"/>
                      </a:cubicBezTo>
                      <a:cubicBezTo>
                        <a:pt x="28" y="18"/>
                        <a:pt x="28" y="18"/>
                        <a:pt x="28" y="18"/>
                      </a:cubicBezTo>
                      <a:close/>
                      <a:moveTo>
                        <a:pt x="29" y="18"/>
                      </a:moveTo>
                      <a:cubicBezTo>
                        <a:pt x="29" y="18"/>
                        <a:pt x="29" y="18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19"/>
                        <a:pt x="29" y="18"/>
                        <a:pt x="29" y="18"/>
                      </a:cubicBezTo>
                      <a:close/>
                      <a:moveTo>
                        <a:pt x="29" y="18"/>
                      </a:moveTo>
                      <a:cubicBezTo>
                        <a:pt x="29" y="18"/>
                        <a:pt x="29" y="18"/>
                        <a:pt x="29" y="18"/>
                      </a:cubicBezTo>
                      <a:cubicBezTo>
                        <a:pt x="28" y="18"/>
                        <a:pt x="28" y="18"/>
                        <a:pt x="28" y="18"/>
                      </a:cubicBezTo>
                      <a:cubicBezTo>
                        <a:pt x="29" y="18"/>
                        <a:pt x="29" y="18"/>
                        <a:pt x="29" y="18"/>
                      </a:cubicBezTo>
                      <a:cubicBezTo>
                        <a:pt x="29" y="18"/>
                        <a:pt x="28" y="18"/>
                        <a:pt x="29" y="18"/>
                      </a:cubicBezTo>
                      <a:cubicBezTo>
                        <a:pt x="29" y="18"/>
                        <a:pt x="29" y="18"/>
                        <a:pt x="29" y="18"/>
                      </a:cubicBezTo>
                      <a:cubicBezTo>
                        <a:pt x="29" y="18"/>
                        <a:pt x="29" y="18"/>
                        <a:pt x="29" y="18"/>
                      </a:cubicBezTo>
                      <a:cubicBezTo>
                        <a:pt x="29" y="18"/>
                        <a:pt x="29" y="18"/>
                        <a:pt x="29" y="18"/>
                      </a:cubicBezTo>
                      <a:close/>
                      <a:moveTo>
                        <a:pt x="27" y="15"/>
                      </a:move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lose/>
                      <a:moveTo>
                        <a:pt x="28" y="15"/>
                      </a:moveTo>
                      <a:cubicBezTo>
                        <a:pt x="28" y="15"/>
                        <a:pt x="28" y="15"/>
                        <a:pt x="28" y="15"/>
                      </a:cubicBezTo>
                      <a:cubicBezTo>
                        <a:pt x="28" y="15"/>
                        <a:pt x="28" y="15"/>
                        <a:pt x="27" y="15"/>
                      </a:cubicBezTo>
                      <a:lnTo>
                        <a:pt x="28" y="15"/>
                      </a:lnTo>
                      <a:close/>
                      <a:moveTo>
                        <a:pt x="28" y="16"/>
                      </a:move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28" y="16"/>
                        <a:pt x="29" y="15"/>
                        <a:pt x="28" y="16"/>
                      </a:cubicBezTo>
                      <a:close/>
                      <a:moveTo>
                        <a:pt x="34" y="23"/>
                      </a:moveTo>
                      <a:cubicBezTo>
                        <a:pt x="33" y="24"/>
                        <a:pt x="34" y="23"/>
                        <a:pt x="33" y="23"/>
                      </a:cubicBezTo>
                      <a:cubicBezTo>
                        <a:pt x="33" y="23"/>
                        <a:pt x="33" y="23"/>
                        <a:pt x="33" y="24"/>
                      </a:cubicBezTo>
                      <a:cubicBezTo>
                        <a:pt x="34" y="24"/>
                        <a:pt x="33" y="24"/>
                        <a:pt x="34" y="24"/>
                      </a:cubicBezTo>
                      <a:cubicBezTo>
                        <a:pt x="34" y="24"/>
                        <a:pt x="34" y="24"/>
                        <a:pt x="34" y="23"/>
                      </a:cubicBezTo>
                      <a:close/>
                      <a:moveTo>
                        <a:pt x="33" y="20"/>
                      </a:move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lose/>
                      <a:moveTo>
                        <a:pt x="34" y="21"/>
                      </a:move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3" y="21"/>
                        <a:pt x="34" y="21"/>
                      </a:cubicBezTo>
                      <a:close/>
                      <a:moveTo>
                        <a:pt x="34" y="20"/>
                      </a:moveTo>
                      <a:cubicBezTo>
                        <a:pt x="34" y="20"/>
                        <a:pt x="33" y="21"/>
                        <a:pt x="33" y="21"/>
                      </a:cubicBezTo>
                      <a:cubicBezTo>
                        <a:pt x="34" y="21"/>
                        <a:pt x="34" y="20"/>
                        <a:pt x="34" y="20"/>
                      </a:cubicBezTo>
                      <a:cubicBezTo>
                        <a:pt x="34" y="20"/>
                        <a:pt x="34" y="20"/>
                        <a:pt x="34" y="19"/>
                      </a:cubicBezTo>
                      <a:cubicBezTo>
                        <a:pt x="34" y="19"/>
                        <a:pt x="34" y="19"/>
                        <a:pt x="34" y="19"/>
                      </a:cubicBezTo>
                      <a:cubicBezTo>
                        <a:pt x="34" y="20"/>
                        <a:pt x="33" y="20"/>
                        <a:pt x="33" y="20"/>
                      </a:cubicBezTo>
                      <a:cubicBezTo>
                        <a:pt x="33" y="20"/>
                        <a:pt x="34" y="20"/>
                        <a:pt x="33" y="20"/>
                      </a:cubicBezTo>
                      <a:cubicBezTo>
                        <a:pt x="33" y="20"/>
                        <a:pt x="34" y="20"/>
                        <a:pt x="34" y="20"/>
                      </a:cubicBezTo>
                      <a:close/>
                      <a:moveTo>
                        <a:pt x="33" y="20"/>
                      </a:move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lose/>
                      <a:moveTo>
                        <a:pt x="30" y="16"/>
                      </a:move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1" y="16"/>
                        <a:pt x="30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lose/>
                      <a:moveTo>
                        <a:pt x="30" y="17"/>
                      </a:moveTo>
                      <a:cubicBezTo>
                        <a:pt x="30" y="17"/>
                        <a:pt x="30" y="17"/>
                        <a:pt x="30" y="17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7"/>
                        <a:pt x="30" y="16"/>
                        <a:pt x="30" y="16"/>
                      </a:cubicBezTo>
                      <a:cubicBezTo>
                        <a:pt x="30" y="17"/>
                        <a:pt x="30" y="16"/>
                        <a:pt x="30" y="17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lose/>
                      <a:moveTo>
                        <a:pt x="30" y="17"/>
                      </a:moveTo>
                      <a:cubicBezTo>
                        <a:pt x="30" y="17"/>
                        <a:pt x="30" y="17"/>
                        <a:pt x="31" y="17"/>
                      </a:cubicBezTo>
                      <a:cubicBezTo>
                        <a:pt x="31" y="17"/>
                        <a:pt x="30" y="17"/>
                        <a:pt x="30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0" y="17"/>
                        <a:pt x="30" y="17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lose/>
                      <a:moveTo>
                        <a:pt x="31" y="17"/>
                      </a:move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1" y="18"/>
                        <a:pt x="31" y="17"/>
                        <a:pt x="31" y="17"/>
                      </a:cubicBezTo>
                      <a:close/>
                      <a:moveTo>
                        <a:pt x="31" y="16"/>
                      </a:moveTo>
                      <a:cubicBezTo>
                        <a:pt x="31" y="16"/>
                        <a:pt x="31" y="16"/>
                        <a:pt x="31" y="16"/>
                      </a:cubicBezTo>
                      <a:cubicBezTo>
                        <a:pt x="31" y="16"/>
                        <a:pt x="31" y="16"/>
                        <a:pt x="31" y="16"/>
                      </a:cubicBezTo>
                      <a:cubicBezTo>
                        <a:pt x="30" y="17"/>
                        <a:pt x="31" y="17"/>
                        <a:pt x="31" y="17"/>
                      </a:cubicBezTo>
                      <a:cubicBezTo>
                        <a:pt x="31" y="17"/>
                        <a:pt x="31" y="16"/>
                        <a:pt x="31" y="16"/>
                      </a:cubicBezTo>
                      <a:close/>
                      <a:moveTo>
                        <a:pt x="31" y="17"/>
                      </a:move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2" y="17"/>
                      </a:cubicBezTo>
                      <a:cubicBezTo>
                        <a:pt x="31" y="17"/>
                        <a:pt x="31" y="16"/>
                        <a:pt x="31" y="17"/>
                      </a:cubicBezTo>
                      <a:close/>
                      <a:moveTo>
                        <a:pt x="30" y="15"/>
                      </a:moveTo>
                      <a:cubicBezTo>
                        <a:pt x="30" y="15"/>
                        <a:pt x="30" y="15"/>
                        <a:pt x="30" y="15"/>
                      </a:cubicBezTo>
                      <a:cubicBezTo>
                        <a:pt x="30" y="15"/>
                        <a:pt x="30" y="15"/>
                        <a:pt x="30" y="15"/>
                      </a:cubicBezTo>
                      <a:cubicBezTo>
                        <a:pt x="30" y="15"/>
                        <a:pt x="30" y="15"/>
                        <a:pt x="30" y="15"/>
                      </a:cubicBezTo>
                      <a:cubicBezTo>
                        <a:pt x="30" y="15"/>
                        <a:pt x="30" y="15"/>
                        <a:pt x="30" y="15"/>
                      </a:cubicBezTo>
                      <a:cubicBezTo>
                        <a:pt x="30" y="15"/>
                        <a:pt x="30" y="15"/>
                        <a:pt x="30" y="15"/>
                      </a:cubicBezTo>
                      <a:cubicBezTo>
                        <a:pt x="30" y="15"/>
                        <a:pt x="30" y="15"/>
                        <a:pt x="30" y="15"/>
                      </a:cubicBezTo>
                      <a:cubicBezTo>
                        <a:pt x="30" y="15"/>
                        <a:pt x="30" y="15"/>
                        <a:pt x="30" y="15"/>
                      </a:cubicBezTo>
                      <a:cubicBezTo>
                        <a:pt x="30" y="16"/>
                        <a:pt x="30" y="15"/>
                        <a:pt x="29" y="15"/>
                      </a:cubicBezTo>
                      <a:cubicBezTo>
                        <a:pt x="29" y="16"/>
                        <a:pt x="29" y="16"/>
                        <a:pt x="30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6"/>
                        <a:pt x="31" y="15"/>
                      </a:cubicBezTo>
                      <a:cubicBezTo>
                        <a:pt x="30" y="15"/>
                        <a:pt x="30" y="16"/>
                        <a:pt x="30" y="15"/>
                      </a:cubicBezTo>
                      <a:close/>
                      <a:moveTo>
                        <a:pt x="31" y="16"/>
                      </a:moveTo>
                      <a:cubicBezTo>
                        <a:pt x="31" y="16"/>
                        <a:pt x="31" y="16"/>
                        <a:pt x="32" y="16"/>
                      </a:cubicBezTo>
                      <a:cubicBezTo>
                        <a:pt x="32" y="16"/>
                        <a:pt x="32" y="16"/>
                        <a:pt x="31" y="16"/>
                      </a:cubicBezTo>
                      <a:close/>
                      <a:moveTo>
                        <a:pt x="32" y="15"/>
                      </a:moveTo>
                      <a:cubicBezTo>
                        <a:pt x="32" y="15"/>
                        <a:pt x="32" y="15"/>
                        <a:pt x="31" y="15"/>
                      </a:cubicBezTo>
                      <a:cubicBezTo>
                        <a:pt x="31" y="15"/>
                        <a:pt x="31" y="15"/>
                        <a:pt x="32" y="15"/>
                      </a:cubicBezTo>
                      <a:cubicBezTo>
                        <a:pt x="32" y="15"/>
                        <a:pt x="32" y="15"/>
                        <a:pt x="32" y="15"/>
                      </a:cubicBezTo>
                      <a:close/>
                      <a:moveTo>
                        <a:pt x="31" y="13"/>
                      </a:moveTo>
                      <a:cubicBezTo>
                        <a:pt x="31" y="13"/>
                        <a:pt x="30" y="13"/>
                        <a:pt x="31" y="13"/>
                      </a:cubicBezTo>
                      <a:cubicBezTo>
                        <a:pt x="31" y="13"/>
                        <a:pt x="31" y="13"/>
                        <a:pt x="31" y="13"/>
                      </a:cubicBezTo>
                      <a:close/>
                      <a:moveTo>
                        <a:pt x="31" y="9"/>
                      </a:moveTo>
                      <a:cubicBezTo>
                        <a:pt x="30" y="10"/>
                        <a:pt x="31" y="9"/>
                        <a:pt x="30" y="9"/>
                      </a:cubicBezTo>
                      <a:cubicBezTo>
                        <a:pt x="31" y="9"/>
                        <a:pt x="30" y="9"/>
                        <a:pt x="30" y="9"/>
                      </a:cubicBezTo>
                      <a:cubicBezTo>
                        <a:pt x="30" y="9"/>
                        <a:pt x="31" y="9"/>
                        <a:pt x="31" y="9"/>
                      </a:cubicBezTo>
                      <a:close/>
                      <a:moveTo>
                        <a:pt x="30" y="8"/>
                      </a:move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8"/>
                        <a:pt x="29" y="8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29" y="9"/>
                        <a:pt x="30" y="9"/>
                        <a:pt x="30" y="8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8"/>
                        <a:pt x="30" y="8"/>
                        <a:pt x="30" y="8"/>
                      </a:cubicBezTo>
                      <a:close/>
                      <a:moveTo>
                        <a:pt x="17" y="29"/>
                      </a:moveTo>
                      <a:cubicBezTo>
                        <a:pt x="18" y="29"/>
                        <a:pt x="18" y="28"/>
                        <a:pt x="18" y="29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7" y="29"/>
                        <a:pt x="18" y="29"/>
                        <a:pt x="17" y="29"/>
                      </a:cubicBezTo>
                      <a:close/>
                      <a:moveTo>
                        <a:pt x="30" y="19"/>
                      </a:moveTo>
                      <a:cubicBezTo>
                        <a:pt x="30" y="19"/>
                        <a:pt x="30" y="20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20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20"/>
                        <a:pt x="30" y="19"/>
                        <a:pt x="30" y="20"/>
                      </a:cubicBezTo>
                      <a:cubicBezTo>
                        <a:pt x="30" y="20"/>
                        <a:pt x="30" y="19"/>
                        <a:pt x="30" y="19"/>
                      </a:cubicBezTo>
                      <a:close/>
                      <a:moveTo>
                        <a:pt x="17" y="2"/>
                      </a:moveTo>
                      <a:cubicBezTo>
                        <a:pt x="16" y="2"/>
                        <a:pt x="15" y="2"/>
                        <a:pt x="15" y="3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6" y="2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lose/>
                      <a:moveTo>
                        <a:pt x="12" y="32"/>
                      </a:moveTo>
                      <a:cubicBezTo>
                        <a:pt x="12" y="32"/>
                        <a:pt x="12" y="33"/>
                        <a:pt x="12" y="32"/>
                      </a:cubicBezTo>
                      <a:cubicBezTo>
                        <a:pt x="12" y="33"/>
                        <a:pt x="11" y="32"/>
                        <a:pt x="11" y="32"/>
                      </a:cubicBezTo>
                      <a:cubicBezTo>
                        <a:pt x="11" y="32"/>
                        <a:pt x="11" y="32"/>
                        <a:pt x="11" y="32"/>
                      </a:cubicBezTo>
                      <a:cubicBezTo>
                        <a:pt x="12" y="32"/>
                        <a:pt x="12" y="32"/>
                        <a:pt x="12" y="32"/>
                      </a:cubicBezTo>
                      <a:close/>
                      <a:moveTo>
                        <a:pt x="18" y="29"/>
                      </a:moveTo>
                      <a:cubicBezTo>
                        <a:pt x="18" y="30"/>
                        <a:pt x="18" y="30"/>
                        <a:pt x="18" y="30"/>
                      </a:cubicBezTo>
                      <a:cubicBezTo>
                        <a:pt x="18" y="30"/>
                        <a:pt x="18" y="30"/>
                        <a:pt x="18" y="30"/>
                      </a:cubicBezTo>
                      <a:cubicBezTo>
                        <a:pt x="18" y="30"/>
                        <a:pt x="18" y="30"/>
                        <a:pt x="18" y="30"/>
                      </a:cubicBezTo>
                      <a:cubicBezTo>
                        <a:pt x="17" y="30"/>
                        <a:pt x="17" y="30"/>
                        <a:pt x="17" y="29"/>
                      </a:cubicBezTo>
                      <a:cubicBezTo>
                        <a:pt x="17" y="29"/>
                        <a:pt x="17" y="30"/>
                        <a:pt x="18" y="29"/>
                      </a:cubicBezTo>
                      <a:close/>
                      <a:moveTo>
                        <a:pt x="20" y="28"/>
                      </a:moveTo>
                      <a:cubicBezTo>
                        <a:pt x="20" y="28"/>
                        <a:pt x="20" y="28"/>
                        <a:pt x="20" y="27"/>
                      </a:cubicBezTo>
                      <a:cubicBezTo>
                        <a:pt x="20" y="28"/>
                        <a:pt x="20" y="28"/>
                        <a:pt x="20" y="28"/>
                      </a:cubicBezTo>
                      <a:cubicBezTo>
                        <a:pt x="20" y="28"/>
                        <a:pt x="20" y="28"/>
                        <a:pt x="20" y="28"/>
                      </a:cubicBezTo>
                      <a:cubicBezTo>
                        <a:pt x="20" y="28"/>
                        <a:pt x="20" y="28"/>
                        <a:pt x="20" y="28"/>
                      </a:cubicBezTo>
                      <a:close/>
                      <a:moveTo>
                        <a:pt x="20" y="29"/>
                      </a:moveTo>
                      <a:cubicBezTo>
                        <a:pt x="20" y="29"/>
                        <a:pt x="20" y="29"/>
                        <a:pt x="20" y="29"/>
                      </a:cubicBezTo>
                      <a:cubicBezTo>
                        <a:pt x="20" y="29"/>
                        <a:pt x="20" y="30"/>
                        <a:pt x="20" y="30"/>
                      </a:cubicBezTo>
                      <a:cubicBezTo>
                        <a:pt x="20" y="31"/>
                        <a:pt x="20" y="30"/>
                        <a:pt x="20" y="30"/>
                      </a:cubicBezTo>
                      <a:cubicBezTo>
                        <a:pt x="20" y="30"/>
                        <a:pt x="19" y="30"/>
                        <a:pt x="19" y="30"/>
                      </a:cubicBezTo>
                      <a:cubicBezTo>
                        <a:pt x="19" y="30"/>
                        <a:pt x="19" y="30"/>
                        <a:pt x="19" y="29"/>
                      </a:cubicBezTo>
                      <a:cubicBezTo>
                        <a:pt x="19" y="29"/>
                        <a:pt x="19" y="29"/>
                        <a:pt x="19" y="29"/>
                      </a:cubicBezTo>
                      <a:cubicBezTo>
                        <a:pt x="20" y="29"/>
                        <a:pt x="19" y="29"/>
                        <a:pt x="19" y="29"/>
                      </a:cubicBezTo>
                      <a:cubicBezTo>
                        <a:pt x="19" y="29"/>
                        <a:pt x="20" y="29"/>
                        <a:pt x="20" y="29"/>
                      </a:cubicBezTo>
                      <a:close/>
                      <a:moveTo>
                        <a:pt x="21" y="28"/>
                      </a:move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21" y="28"/>
                        <a:pt x="20" y="28"/>
                        <a:pt x="20" y="29"/>
                      </a:cubicBezTo>
                      <a:cubicBezTo>
                        <a:pt x="20" y="29"/>
                        <a:pt x="21" y="28"/>
                        <a:pt x="21" y="28"/>
                      </a:cubicBezTo>
                      <a:close/>
                      <a:moveTo>
                        <a:pt x="21" y="29"/>
                      </a:moveTo>
                      <a:cubicBezTo>
                        <a:pt x="21" y="28"/>
                        <a:pt x="21" y="29"/>
                        <a:pt x="21" y="28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21" y="29"/>
                        <a:pt x="21" y="28"/>
                        <a:pt x="21" y="29"/>
                      </a:cubicBezTo>
                      <a:cubicBezTo>
                        <a:pt x="20" y="29"/>
                        <a:pt x="21" y="28"/>
                        <a:pt x="21" y="29"/>
                      </a:cubicBezTo>
                      <a:cubicBezTo>
                        <a:pt x="20" y="29"/>
                        <a:pt x="21" y="29"/>
                        <a:pt x="21" y="29"/>
                      </a:cubicBezTo>
                      <a:close/>
                      <a:moveTo>
                        <a:pt x="18" y="31"/>
                      </a:moveTo>
                      <a:cubicBezTo>
                        <a:pt x="18" y="31"/>
                        <a:pt x="18" y="31"/>
                        <a:pt x="18" y="31"/>
                      </a:cubicBezTo>
                      <a:cubicBezTo>
                        <a:pt x="18" y="31"/>
                        <a:pt x="18" y="31"/>
                        <a:pt x="18" y="31"/>
                      </a:cubicBezTo>
                      <a:cubicBezTo>
                        <a:pt x="18" y="31"/>
                        <a:pt x="18" y="31"/>
                        <a:pt x="18" y="31"/>
                      </a:cubicBezTo>
                      <a:close/>
                      <a:moveTo>
                        <a:pt x="20" y="31"/>
                      </a:moveTo>
                      <a:cubicBezTo>
                        <a:pt x="20" y="31"/>
                        <a:pt x="20" y="31"/>
                        <a:pt x="20" y="31"/>
                      </a:cubicBezTo>
                      <a:cubicBezTo>
                        <a:pt x="20" y="31"/>
                        <a:pt x="20" y="31"/>
                        <a:pt x="20" y="31"/>
                      </a:cubicBezTo>
                      <a:cubicBezTo>
                        <a:pt x="20" y="31"/>
                        <a:pt x="19" y="31"/>
                        <a:pt x="20" y="30"/>
                      </a:cubicBezTo>
                      <a:cubicBezTo>
                        <a:pt x="20" y="30"/>
                        <a:pt x="20" y="31"/>
                        <a:pt x="20" y="31"/>
                      </a:cubicBezTo>
                      <a:close/>
                      <a:moveTo>
                        <a:pt x="21" y="29"/>
                      </a:move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30"/>
                        <a:pt x="20" y="30"/>
                        <a:pt x="20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0"/>
                        <a:pt x="21" y="29"/>
                        <a:pt x="21" y="29"/>
                      </a:cubicBezTo>
                      <a:close/>
                      <a:moveTo>
                        <a:pt x="25" y="27"/>
                      </a:moveTo>
                      <a:cubicBezTo>
                        <a:pt x="25" y="27"/>
                        <a:pt x="25" y="27"/>
                        <a:pt x="24" y="26"/>
                      </a:cubicBezTo>
                      <a:cubicBezTo>
                        <a:pt x="25" y="26"/>
                        <a:pt x="24" y="26"/>
                        <a:pt x="24" y="26"/>
                      </a:cubicBezTo>
                      <a:cubicBezTo>
                        <a:pt x="25" y="26"/>
                        <a:pt x="25" y="26"/>
                        <a:pt x="25" y="26"/>
                      </a:cubicBezTo>
                      <a:cubicBezTo>
                        <a:pt x="25" y="26"/>
                        <a:pt x="25" y="26"/>
                        <a:pt x="25" y="26"/>
                      </a:cubicBezTo>
                      <a:cubicBezTo>
                        <a:pt x="25" y="26"/>
                        <a:pt x="25" y="27"/>
                        <a:pt x="26" y="27"/>
                      </a:cubicBezTo>
                      <a:cubicBezTo>
                        <a:pt x="25" y="27"/>
                        <a:pt x="25" y="27"/>
                        <a:pt x="25" y="27"/>
                      </a:cubicBezTo>
                      <a:close/>
                      <a:moveTo>
                        <a:pt x="25" y="26"/>
                      </a:moveTo>
                      <a:cubicBezTo>
                        <a:pt x="25" y="25"/>
                        <a:pt x="25" y="25"/>
                        <a:pt x="25" y="26"/>
                      </a:cubicBezTo>
                      <a:cubicBezTo>
                        <a:pt x="25" y="26"/>
                        <a:pt x="25" y="26"/>
                        <a:pt x="25" y="26"/>
                      </a:cubicBezTo>
                      <a:cubicBezTo>
                        <a:pt x="25" y="26"/>
                        <a:pt x="25" y="26"/>
                        <a:pt x="25" y="26"/>
                      </a:cubicBezTo>
                      <a:cubicBezTo>
                        <a:pt x="25" y="26"/>
                        <a:pt x="25" y="26"/>
                        <a:pt x="25" y="26"/>
                      </a:cubicBezTo>
                      <a:cubicBezTo>
                        <a:pt x="25" y="26"/>
                        <a:pt x="25" y="26"/>
                        <a:pt x="25" y="26"/>
                      </a:cubicBezTo>
                      <a:close/>
                      <a:moveTo>
                        <a:pt x="22" y="28"/>
                      </a:move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2" y="29"/>
                        <a:pt x="22" y="29"/>
                        <a:pt x="22" y="28"/>
                      </a:cubicBezTo>
                      <a:close/>
                      <a:moveTo>
                        <a:pt x="25" y="26"/>
                      </a:moveTo>
                      <a:cubicBezTo>
                        <a:pt x="25" y="26"/>
                        <a:pt x="25" y="26"/>
                        <a:pt x="25" y="26"/>
                      </a:cubicBezTo>
                      <a:cubicBezTo>
                        <a:pt x="25" y="26"/>
                        <a:pt x="26" y="26"/>
                        <a:pt x="25" y="26"/>
                      </a:cubicBezTo>
                      <a:close/>
                      <a:moveTo>
                        <a:pt x="31" y="21"/>
                      </a:move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1"/>
                        <a:pt x="31" y="22"/>
                        <a:pt x="32" y="22"/>
                      </a:cubicBezTo>
                      <a:cubicBezTo>
                        <a:pt x="32" y="22"/>
                        <a:pt x="32" y="22"/>
                        <a:pt x="32" y="22"/>
                      </a:cubicBezTo>
                      <a:cubicBezTo>
                        <a:pt x="32" y="22"/>
                        <a:pt x="32" y="22"/>
                        <a:pt x="31" y="22"/>
                      </a:cubicBezTo>
                      <a:cubicBezTo>
                        <a:pt x="31" y="22"/>
                        <a:pt x="31" y="23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2" y="22"/>
                        <a:pt x="32" y="23"/>
                        <a:pt x="32" y="23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1" y="22"/>
                        <a:pt x="30" y="22"/>
                        <a:pt x="30" y="22"/>
                      </a:cubicBezTo>
                      <a:cubicBezTo>
                        <a:pt x="30" y="22"/>
                        <a:pt x="30" y="22"/>
                        <a:pt x="30" y="22"/>
                      </a:cubicBezTo>
                      <a:cubicBezTo>
                        <a:pt x="30" y="22"/>
                        <a:pt x="30" y="22"/>
                        <a:pt x="30" y="22"/>
                      </a:cubicBezTo>
                      <a:cubicBezTo>
                        <a:pt x="30" y="22"/>
                        <a:pt x="30" y="22"/>
                        <a:pt x="30" y="22"/>
                      </a:cubicBezTo>
                      <a:cubicBezTo>
                        <a:pt x="30" y="22"/>
                        <a:pt x="30" y="22"/>
                        <a:pt x="30" y="21"/>
                      </a:cubicBezTo>
                      <a:cubicBezTo>
                        <a:pt x="30" y="21"/>
                        <a:pt x="31" y="21"/>
                        <a:pt x="31" y="21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lose/>
                      <a:moveTo>
                        <a:pt x="25" y="26"/>
                      </a:moveTo>
                      <a:cubicBezTo>
                        <a:pt x="25" y="26"/>
                        <a:pt x="25" y="26"/>
                        <a:pt x="25" y="26"/>
                      </a:cubicBezTo>
                      <a:cubicBezTo>
                        <a:pt x="26" y="26"/>
                        <a:pt x="26" y="26"/>
                        <a:pt x="26" y="26"/>
                      </a:cubicBezTo>
                      <a:cubicBezTo>
                        <a:pt x="25" y="26"/>
                        <a:pt x="25" y="26"/>
                        <a:pt x="25" y="26"/>
                      </a:cubicBezTo>
                      <a:close/>
                      <a:moveTo>
                        <a:pt x="22" y="30"/>
                      </a:moveTo>
                      <a:cubicBezTo>
                        <a:pt x="22" y="31"/>
                        <a:pt x="23" y="31"/>
                        <a:pt x="23" y="32"/>
                      </a:cubicBezTo>
                      <a:cubicBezTo>
                        <a:pt x="23" y="32"/>
                        <a:pt x="23" y="32"/>
                        <a:pt x="22" y="31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2" y="31"/>
                        <a:pt x="22" y="31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2" y="30"/>
                        <a:pt x="22" y="30"/>
                        <a:pt x="22" y="30"/>
                      </a:cubicBezTo>
                      <a:cubicBezTo>
                        <a:pt x="22" y="30"/>
                        <a:pt x="22" y="30"/>
                        <a:pt x="21" y="30"/>
                      </a:cubicBezTo>
                      <a:cubicBezTo>
                        <a:pt x="22" y="30"/>
                        <a:pt x="22" y="30"/>
                        <a:pt x="22" y="30"/>
                      </a:cubicBezTo>
                      <a:cubicBezTo>
                        <a:pt x="22" y="30"/>
                        <a:pt x="22" y="30"/>
                        <a:pt x="22" y="30"/>
                      </a:cubicBezTo>
                      <a:close/>
                      <a:moveTo>
                        <a:pt x="21" y="31"/>
                      </a:moveTo>
                      <a:cubicBezTo>
                        <a:pt x="21" y="31"/>
                        <a:pt x="21" y="31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lose/>
                      <a:moveTo>
                        <a:pt x="30" y="24"/>
                      </a:moveTo>
                      <a:cubicBezTo>
                        <a:pt x="30" y="24"/>
                        <a:pt x="30" y="24"/>
                        <a:pt x="30" y="24"/>
                      </a:cubicBezTo>
                      <a:cubicBezTo>
                        <a:pt x="30" y="24"/>
                        <a:pt x="30" y="24"/>
                        <a:pt x="30" y="23"/>
                      </a:cubicBezTo>
                      <a:cubicBezTo>
                        <a:pt x="30" y="23"/>
                        <a:pt x="30" y="23"/>
                        <a:pt x="30" y="22"/>
                      </a:cubicBezTo>
                      <a:cubicBezTo>
                        <a:pt x="30" y="22"/>
                        <a:pt x="30" y="22"/>
                        <a:pt x="30" y="22"/>
                      </a:cubicBezTo>
                      <a:cubicBezTo>
                        <a:pt x="30" y="23"/>
                        <a:pt x="30" y="22"/>
                        <a:pt x="30" y="23"/>
                      </a:cubicBezTo>
                      <a:cubicBezTo>
                        <a:pt x="30" y="23"/>
                        <a:pt x="31" y="22"/>
                        <a:pt x="31" y="23"/>
                      </a:cubicBezTo>
                      <a:cubicBezTo>
                        <a:pt x="30" y="23"/>
                        <a:pt x="30" y="23"/>
                        <a:pt x="30" y="23"/>
                      </a:cubicBezTo>
                      <a:cubicBezTo>
                        <a:pt x="31" y="23"/>
                        <a:pt x="30" y="23"/>
                        <a:pt x="31" y="23"/>
                      </a:cubicBezTo>
                      <a:cubicBezTo>
                        <a:pt x="31" y="24"/>
                        <a:pt x="30" y="24"/>
                        <a:pt x="30" y="24"/>
                      </a:cubicBezTo>
                      <a:cubicBezTo>
                        <a:pt x="30" y="24"/>
                        <a:pt x="30" y="24"/>
                        <a:pt x="30" y="24"/>
                      </a:cubicBezTo>
                      <a:close/>
                      <a:moveTo>
                        <a:pt x="18" y="35"/>
                      </a:moveTo>
                      <a:cubicBezTo>
                        <a:pt x="17" y="35"/>
                        <a:pt x="17" y="35"/>
                        <a:pt x="17" y="35"/>
                      </a:cubicBezTo>
                      <a:cubicBezTo>
                        <a:pt x="18" y="35"/>
                        <a:pt x="18" y="35"/>
                        <a:pt x="18" y="35"/>
                      </a:cubicBezTo>
                      <a:close/>
                      <a:moveTo>
                        <a:pt x="20" y="33"/>
                      </a:moveTo>
                      <a:cubicBezTo>
                        <a:pt x="20" y="33"/>
                        <a:pt x="19" y="33"/>
                        <a:pt x="20" y="33"/>
                      </a:cubicBezTo>
                      <a:cubicBezTo>
                        <a:pt x="20" y="33"/>
                        <a:pt x="19" y="33"/>
                        <a:pt x="19" y="33"/>
                      </a:cubicBezTo>
                      <a:cubicBezTo>
                        <a:pt x="19" y="33"/>
                        <a:pt x="20" y="32"/>
                        <a:pt x="20" y="33"/>
                      </a:cubicBezTo>
                      <a:close/>
                      <a:moveTo>
                        <a:pt x="25" y="30"/>
                      </a:moveTo>
                      <a:cubicBezTo>
                        <a:pt x="24" y="30"/>
                        <a:pt x="25" y="30"/>
                        <a:pt x="25" y="30"/>
                      </a:cubicBezTo>
                      <a:cubicBezTo>
                        <a:pt x="25" y="30"/>
                        <a:pt x="25" y="30"/>
                        <a:pt x="25" y="30"/>
                      </a:cubicBezTo>
                      <a:cubicBezTo>
                        <a:pt x="25" y="30"/>
                        <a:pt x="25" y="30"/>
                        <a:pt x="25" y="30"/>
                      </a:cubicBezTo>
                      <a:cubicBezTo>
                        <a:pt x="25" y="30"/>
                        <a:pt x="25" y="31"/>
                        <a:pt x="25" y="31"/>
                      </a:cubicBezTo>
                      <a:cubicBezTo>
                        <a:pt x="25" y="31"/>
                        <a:pt x="25" y="31"/>
                        <a:pt x="25" y="31"/>
                      </a:cubicBezTo>
                      <a:cubicBezTo>
                        <a:pt x="25" y="30"/>
                        <a:pt x="25" y="30"/>
                        <a:pt x="25" y="30"/>
                      </a:cubicBezTo>
                      <a:cubicBezTo>
                        <a:pt x="25" y="30"/>
                        <a:pt x="25" y="30"/>
                        <a:pt x="25" y="30"/>
                      </a:cubicBezTo>
                      <a:cubicBezTo>
                        <a:pt x="25" y="30"/>
                        <a:pt x="26" y="30"/>
                        <a:pt x="26" y="30"/>
                      </a:cubicBezTo>
                      <a:cubicBezTo>
                        <a:pt x="26" y="31"/>
                        <a:pt x="25" y="31"/>
                        <a:pt x="25" y="31"/>
                      </a:cubicBezTo>
                      <a:cubicBezTo>
                        <a:pt x="25" y="31"/>
                        <a:pt x="24" y="31"/>
                        <a:pt x="24" y="30"/>
                      </a:cubicBezTo>
                      <a:cubicBezTo>
                        <a:pt x="24" y="30"/>
                        <a:pt x="24" y="30"/>
                        <a:pt x="25" y="30"/>
                      </a:cubicBezTo>
                      <a:close/>
                      <a:moveTo>
                        <a:pt x="27" y="30"/>
                      </a:moveTo>
                      <a:cubicBezTo>
                        <a:pt x="28" y="30"/>
                        <a:pt x="28" y="30"/>
                        <a:pt x="28" y="30"/>
                      </a:cubicBezTo>
                      <a:cubicBezTo>
                        <a:pt x="28" y="30"/>
                        <a:pt x="28" y="31"/>
                        <a:pt x="28" y="30"/>
                      </a:cubicBezTo>
                      <a:cubicBezTo>
                        <a:pt x="27" y="31"/>
                        <a:pt x="28" y="30"/>
                        <a:pt x="28" y="30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7" y="31"/>
                        <a:pt x="27" y="31"/>
                        <a:pt x="27" y="30"/>
                      </a:cubicBezTo>
                      <a:close/>
                      <a:moveTo>
                        <a:pt x="26" y="33"/>
                      </a:moveTo>
                      <a:cubicBezTo>
                        <a:pt x="26" y="33"/>
                        <a:pt x="26" y="33"/>
                        <a:pt x="26" y="33"/>
                      </a:cubicBezTo>
                      <a:cubicBezTo>
                        <a:pt x="26" y="33"/>
                        <a:pt x="26" y="33"/>
                        <a:pt x="26" y="33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5" y="33"/>
                        <a:pt x="25" y="33"/>
                        <a:pt x="26" y="33"/>
                      </a:cubicBezTo>
                      <a:cubicBezTo>
                        <a:pt x="26" y="33"/>
                        <a:pt x="26" y="33"/>
                        <a:pt x="26" y="33"/>
                      </a:cubicBezTo>
                      <a:close/>
                      <a:moveTo>
                        <a:pt x="25" y="35"/>
                      </a:moveTo>
                      <a:cubicBezTo>
                        <a:pt x="25" y="35"/>
                        <a:pt x="25" y="35"/>
                        <a:pt x="26" y="3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6"/>
                        <a:pt x="25" y="35"/>
                        <a:pt x="25" y="36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4"/>
                        <a:pt x="24" y="35"/>
                        <a:pt x="25" y="35"/>
                      </a:cubicBezTo>
                      <a:close/>
                      <a:moveTo>
                        <a:pt x="26" y="33"/>
                      </a:moveTo>
                      <a:cubicBezTo>
                        <a:pt x="26" y="33"/>
                        <a:pt x="27" y="33"/>
                        <a:pt x="27" y="33"/>
                      </a:cubicBezTo>
                      <a:cubicBezTo>
                        <a:pt x="27" y="33"/>
                        <a:pt x="26" y="34"/>
                        <a:pt x="26" y="34"/>
                      </a:cubicBezTo>
                      <a:cubicBezTo>
                        <a:pt x="26" y="34"/>
                        <a:pt x="27" y="34"/>
                        <a:pt x="27" y="34"/>
                      </a:cubicBezTo>
                      <a:cubicBezTo>
                        <a:pt x="27" y="34"/>
                        <a:pt x="26" y="34"/>
                        <a:pt x="27" y="33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6" y="34"/>
                      </a:cubicBezTo>
                      <a:cubicBezTo>
                        <a:pt x="26" y="34"/>
                        <a:pt x="26" y="34"/>
                        <a:pt x="26" y="34"/>
                      </a:cubicBezTo>
                      <a:cubicBezTo>
                        <a:pt x="26" y="34"/>
                        <a:pt x="26" y="34"/>
                        <a:pt x="26" y="33"/>
                      </a:cubicBezTo>
                      <a:close/>
                      <a:moveTo>
                        <a:pt x="26" y="34"/>
                      </a:moveTo>
                      <a:cubicBezTo>
                        <a:pt x="26" y="34"/>
                        <a:pt x="26" y="34"/>
                        <a:pt x="26" y="34"/>
                      </a:cubicBezTo>
                      <a:cubicBezTo>
                        <a:pt x="26" y="34"/>
                        <a:pt x="26" y="34"/>
                        <a:pt x="26" y="34"/>
                      </a:cubicBezTo>
                      <a:close/>
                      <a:moveTo>
                        <a:pt x="28" y="32"/>
                      </a:moveTo>
                      <a:cubicBezTo>
                        <a:pt x="28" y="32"/>
                        <a:pt x="28" y="32"/>
                        <a:pt x="29" y="32"/>
                      </a:cubicBezTo>
                      <a:cubicBezTo>
                        <a:pt x="29" y="32"/>
                        <a:pt x="28" y="32"/>
                        <a:pt x="29" y="31"/>
                      </a:cubicBezTo>
                      <a:cubicBezTo>
                        <a:pt x="29" y="32"/>
                        <a:pt x="28" y="32"/>
                        <a:pt x="29" y="32"/>
                      </a:cubicBezTo>
                      <a:cubicBezTo>
                        <a:pt x="29" y="32"/>
                        <a:pt x="28" y="32"/>
                        <a:pt x="28" y="32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28" y="32"/>
                        <a:pt x="28" y="32"/>
                        <a:pt x="28" y="33"/>
                      </a:cubicBezTo>
                      <a:cubicBezTo>
                        <a:pt x="28" y="33"/>
                        <a:pt x="28" y="32"/>
                        <a:pt x="28" y="32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lose/>
                      <a:moveTo>
                        <a:pt x="38" y="23"/>
                      </a:moveTo>
                      <a:cubicBezTo>
                        <a:pt x="39" y="23"/>
                        <a:pt x="38" y="23"/>
                        <a:pt x="39" y="22"/>
                      </a:cubicBezTo>
                      <a:cubicBezTo>
                        <a:pt x="39" y="23"/>
                        <a:pt x="39" y="23"/>
                        <a:pt x="39" y="23"/>
                      </a:cubicBezTo>
                      <a:cubicBezTo>
                        <a:pt x="39" y="23"/>
                        <a:pt x="39" y="23"/>
                        <a:pt x="39" y="23"/>
                      </a:cubicBezTo>
                      <a:cubicBezTo>
                        <a:pt x="39" y="23"/>
                        <a:pt x="39" y="23"/>
                        <a:pt x="39" y="23"/>
                      </a:cubicBezTo>
                      <a:cubicBezTo>
                        <a:pt x="39" y="23"/>
                        <a:pt x="39" y="23"/>
                        <a:pt x="38" y="23"/>
                      </a:cubicBezTo>
                      <a:close/>
                      <a:moveTo>
                        <a:pt x="36" y="26"/>
                      </a:moveTo>
                      <a:cubicBezTo>
                        <a:pt x="36" y="26"/>
                        <a:pt x="37" y="26"/>
                        <a:pt x="37" y="26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6" y="27"/>
                        <a:pt x="36" y="26"/>
                        <a:pt x="36" y="26"/>
                      </a:cubicBezTo>
                      <a:close/>
                      <a:moveTo>
                        <a:pt x="28" y="35"/>
                      </a:move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5"/>
                        <a:pt x="28" y="34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lose/>
                      <a:moveTo>
                        <a:pt x="39" y="27"/>
                      </a:move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8"/>
                        <a:pt x="39" y="28"/>
                        <a:pt x="39" y="29"/>
                      </a:cubicBezTo>
                      <a:cubicBezTo>
                        <a:pt x="39" y="29"/>
                        <a:pt x="39" y="28"/>
                        <a:pt x="39" y="29"/>
                      </a:cubicBezTo>
                      <a:cubicBezTo>
                        <a:pt x="39" y="29"/>
                        <a:pt x="39" y="29"/>
                        <a:pt x="39" y="29"/>
                      </a:cubicBezTo>
                      <a:cubicBezTo>
                        <a:pt x="39" y="29"/>
                        <a:pt x="39" y="29"/>
                        <a:pt x="39" y="29"/>
                      </a:cubicBezTo>
                      <a:cubicBezTo>
                        <a:pt x="39" y="29"/>
                        <a:pt x="39" y="29"/>
                        <a:pt x="39" y="29"/>
                      </a:cubicBezTo>
                      <a:cubicBezTo>
                        <a:pt x="38" y="29"/>
                        <a:pt x="38" y="28"/>
                        <a:pt x="37" y="28"/>
                      </a:cubicBezTo>
                      <a:cubicBezTo>
                        <a:pt x="37" y="28"/>
                        <a:pt x="37" y="27"/>
                        <a:pt x="37" y="27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7" y="27"/>
                        <a:pt x="38" y="26"/>
                        <a:pt x="38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8" y="27"/>
                        <a:pt x="38" y="26"/>
                        <a:pt x="37" y="27"/>
                      </a:cubicBezTo>
                      <a:cubicBezTo>
                        <a:pt x="38" y="27"/>
                        <a:pt x="38" y="27"/>
                        <a:pt x="39" y="28"/>
                      </a:cubicBezTo>
                      <a:cubicBezTo>
                        <a:pt x="39" y="28"/>
                        <a:pt x="39" y="27"/>
                        <a:pt x="39" y="27"/>
                      </a:cubicBezTo>
                      <a:close/>
                      <a:moveTo>
                        <a:pt x="38" y="28"/>
                      </a:moveTo>
                      <a:cubicBezTo>
                        <a:pt x="38" y="28"/>
                        <a:pt x="38" y="28"/>
                        <a:pt x="39" y="28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8"/>
                        <a:pt x="38" y="28"/>
                        <a:pt x="38" y="28"/>
                      </a:cubicBezTo>
                      <a:close/>
                      <a:moveTo>
                        <a:pt x="38" y="27"/>
                      </a:moveTo>
                      <a:cubicBezTo>
                        <a:pt x="38" y="27"/>
                        <a:pt x="37" y="28"/>
                        <a:pt x="38" y="27"/>
                      </a:cubicBezTo>
                      <a:cubicBezTo>
                        <a:pt x="38" y="27"/>
                        <a:pt x="38" y="27"/>
                        <a:pt x="38" y="27"/>
                      </a:cubicBezTo>
                      <a:close/>
                      <a:moveTo>
                        <a:pt x="40" y="25"/>
                      </a:move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lose/>
                      <a:moveTo>
                        <a:pt x="41" y="23"/>
                      </a:moveTo>
                      <a:cubicBezTo>
                        <a:pt x="41" y="24"/>
                        <a:pt x="41" y="24"/>
                        <a:pt x="41" y="24"/>
                      </a:cubicBezTo>
                      <a:cubicBezTo>
                        <a:pt x="41" y="24"/>
                        <a:pt x="41" y="24"/>
                        <a:pt x="41" y="24"/>
                      </a:cubicBezTo>
                      <a:cubicBezTo>
                        <a:pt x="40" y="25"/>
                        <a:pt x="41" y="25"/>
                        <a:pt x="41" y="25"/>
                      </a:cubicBezTo>
                      <a:cubicBezTo>
                        <a:pt x="41" y="25"/>
                        <a:pt x="40" y="25"/>
                        <a:pt x="40" y="25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40" y="26"/>
                        <a:pt x="40" y="25"/>
                        <a:pt x="40" y="25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0" y="24"/>
                        <a:pt x="40" y="25"/>
                        <a:pt x="40" y="25"/>
                      </a:cubicBezTo>
                      <a:cubicBezTo>
                        <a:pt x="41" y="24"/>
                        <a:pt x="40" y="24"/>
                        <a:pt x="41" y="24"/>
                      </a:cubicBezTo>
                      <a:cubicBezTo>
                        <a:pt x="41" y="24"/>
                        <a:pt x="41" y="24"/>
                        <a:pt x="41" y="23"/>
                      </a:cubicBezTo>
                      <a:close/>
                      <a:moveTo>
                        <a:pt x="41" y="25"/>
                      </a:moveTo>
                      <a:cubicBezTo>
                        <a:pt x="41" y="25"/>
                        <a:pt x="41" y="25"/>
                        <a:pt x="41" y="25"/>
                      </a:cubicBezTo>
                      <a:cubicBezTo>
                        <a:pt x="40" y="26"/>
                        <a:pt x="41" y="25"/>
                        <a:pt x="40" y="25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41" y="25"/>
                        <a:pt x="40" y="25"/>
                        <a:pt x="40" y="25"/>
                      </a:cubicBezTo>
                      <a:cubicBezTo>
                        <a:pt x="41" y="25"/>
                        <a:pt x="41" y="25"/>
                        <a:pt x="41" y="25"/>
                      </a:cubicBezTo>
                      <a:cubicBezTo>
                        <a:pt x="41" y="25"/>
                        <a:pt x="41" y="25"/>
                        <a:pt x="41" y="25"/>
                      </a:cubicBezTo>
                      <a:cubicBezTo>
                        <a:pt x="41" y="25"/>
                        <a:pt x="41" y="25"/>
                        <a:pt x="41" y="25"/>
                      </a:cubicBezTo>
                      <a:cubicBezTo>
                        <a:pt x="41" y="25"/>
                        <a:pt x="41" y="25"/>
                        <a:pt x="41" y="25"/>
                      </a:cubicBezTo>
                      <a:close/>
                      <a:moveTo>
                        <a:pt x="36" y="31"/>
                      </a:move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5" y="31"/>
                        <a:pt x="36" y="30"/>
                        <a:pt x="36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ubicBezTo>
                        <a:pt x="36" y="30"/>
                        <a:pt x="36" y="30"/>
                        <a:pt x="36" y="31"/>
                      </a:cubicBezTo>
                      <a:cubicBezTo>
                        <a:pt x="36" y="31"/>
                        <a:pt x="36" y="31"/>
                        <a:pt x="36" y="30"/>
                      </a:cubicBezTo>
                      <a:cubicBezTo>
                        <a:pt x="37" y="30"/>
                        <a:pt x="36" y="30"/>
                        <a:pt x="36" y="30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ubicBezTo>
                        <a:pt x="37" y="30"/>
                        <a:pt x="37" y="30"/>
                        <a:pt x="36" y="31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7" y="31"/>
                        <a:pt x="37" y="31"/>
                        <a:pt x="36" y="31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6" y="31"/>
                        <a:pt x="36" y="31"/>
                        <a:pt x="36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36" y="32"/>
                        <a:pt x="36" y="32"/>
                        <a:pt x="36" y="31"/>
                      </a:cubicBezTo>
                      <a:cubicBezTo>
                        <a:pt x="36" y="31"/>
                        <a:pt x="36" y="32"/>
                        <a:pt x="36" y="32"/>
                      </a:cubicBezTo>
                      <a:cubicBezTo>
                        <a:pt x="35" y="32"/>
                        <a:pt x="36" y="32"/>
                        <a:pt x="36" y="32"/>
                      </a:cubicBezTo>
                      <a:cubicBezTo>
                        <a:pt x="35" y="33"/>
                        <a:pt x="35" y="32"/>
                        <a:pt x="35" y="32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6" y="32"/>
                        <a:pt x="35" y="31"/>
                        <a:pt x="35" y="31"/>
                      </a:cubicBezTo>
                      <a:cubicBezTo>
                        <a:pt x="35" y="31"/>
                        <a:pt x="36" y="31"/>
                        <a:pt x="36" y="31"/>
                      </a:cubicBezTo>
                      <a:close/>
                      <a:moveTo>
                        <a:pt x="36" y="31"/>
                      </a:move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lose/>
                      <a:moveTo>
                        <a:pt x="36" y="30"/>
                      </a:moveTo>
                      <a:cubicBezTo>
                        <a:pt x="36" y="30"/>
                        <a:pt x="37" y="30"/>
                        <a:pt x="37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lose/>
                      <a:moveTo>
                        <a:pt x="37" y="31"/>
                      </a:move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lose/>
                      <a:moveTo>
                        <a:pt x="37" y="31"/>
                      </a:moveTo>
                      <a:cubicBezTo>
                        <a:pt x="37" y="31"/>
                        <a:pt x="38" y="30"/>
                        <a:pt x="38" y="31"/>
                      </a:cubicBezTo>
                      <a:cubicBezTo>
                        <a:pt x="38" y="30"/>
                        <a:pt x="38" y="30"/>
                        <a:pt x="38" y="30"/>
                      </a:cubicBezTo>
                      <a:cubicBezTo>
                        <a:pt x="38" y="30"/>
                        <a:pt x="38" y="30"/>
                        <a:pt x="38" y="30"/>
                      </a:cubicBezTo>
                      <a:cubicBezTo>
                        <a:pt x="38" y="30"/>
                        <a:pt x="38" y="30"/>
                        <a:pt x="38" y="30"/>
                      </a:cubicBezTo>
                      <a:cubicBezTo>
                        <a:pt x="38" y="29"/>
                        <a:pt x="38" y="30"/>
                        <a:pt x="38" y="30"/>
                      </a:cubicBezTo>
                      <a:cubicBezTo>
                        <a:pt x="38" y="30"/>
                        <a:pt x="39" y="30"/>
                        <a:pt x="38" y="30"/>
                      </a:cubicBezTo>
                      <a:cubicBezTo>
                        <a:pt x="38" y="31"/>
                        <a:pt x="38" y="31"/>
                        <a:pt x="38" y="30"/>
                      </a:cubicBezTo>
                      <a:cubicBezTo>
                        <a:pt x="38" y="30"/>
                        <a:pt x="38" y="31"/>
                        <a:pt x="38" y="31"/>
                      </a:cubicBezTo>
                      <a:cubicBezTo>
                        <a:pt x="38" y="31"/>
                        <a:pt x="37" y="31"/>
                        <a:pt x="37" y="31"/>
                      </a:cubicBezTo>
                      <a:close/>
                      <a:moveTo>
                        <a:pt x="40" y="31"/>
                      </a:moveTo>
                      <a:cubicBezTo>
                        <a:pt x="40" y="30"/>
                        <a:pt x="39" y="31"/>
                        <a:pt x="40" y="30"/>
                      </a:cubicBezTo>
                      <a:cubicBezTo>
                        <a:pt x="40" y="30"/>
                        <a:pt x="40" y="30"/>
                        <a:pt x="39" y="30"/>
                      </a:cubicBez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39" y="30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1" y="28"/>
                        <a:pt x="40" y="28"/>
                        <a:pt x="40" y="28"/>
                      </a:cubicBezTo>
                      <a:cubicBezTo>
                        <a:pt x="40" y="28"/>
                        <a:pt x="40" y="28"/>
                        <a:pt x="41" y="28"/>
                      </a:cubicBezTo>
                      <a:cubicBezTo>
                        <a:pt x="40" y="28"/>
                        <a:pt x="41" y="28"/>
                        <a:pt x="41" y="28"/>
                      </a:cubicBezTo>
                      <a:cubicBezTo>
                        <a:pt x="41" y="28"/>
                        <a:pt x="41" y="28"/>
                        <a:pt x="41" y="29"/>
                      </a:cubicBez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1" y="28"/>
                        <a:pt x="42" y="29"/>
                        <a:pt x="42" y="28"/>
                      </a:cubicBezTo>
                      <a:cubicBezTo>
                        <a:pt x="42" y="29"/>
                        <a:pt x="42" y="29"/>
                        <a:pt x="43" y="29"/>
                      </a:cubicBezTo>
                      <a:cubicBezTo>
                        <a:pt x="43" y="29"/>
                        <a:pt x="42" y="28"/>
                        <a:pt x="42" y="28"/>
                      </a:cubicBezTo>
                      <a:cubicBezTo>
                        <a:pt x="42" y="28"/>
                        <a:pt x="43" y="28"/>
                        <a:pt x="43" y="28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ubicBezTo>
                        <a:pt x="43" y="28"/>
                        <a:pt x="43" y="28"/>
                        <a:pt x="42" y="28"/>
                      </a:cubicBezTo>
                      <a:cubicBezTo>
                        <a:pt x="43" y="28"/>
                        <a:pt x="42" y="28"/>
                        <a:pt x="42" y="28"/>
                      </a:cubicBezTo>
                      <a:cubicBezTo>
                        <a:pt x="42" y="27"/>
                        <a:pt x="43" y="27"/>
                        <a:pt x="42" y="27"/>
                      </a:cubicBezTo>
                      <a:cubicBezTo>
                        <a:pt x="43" y="27"/>
                        <a:pt x="43" y="28"/>
                        <a:pt x="43" y="27"/>
                      </a:cubicBezTo>
                      <a:cubicBezTo>
                        <a:pt x="43" y="27"/>
                        <a:pt x="43" y="27"/>
                        <a:pt x="44" y="27"/>
                      </a:cubicBezTo>
                      <a:cubicBezTo>
                        <a:pt x="43" y="27"/>
                        <a:pt x="43" y="27"/>
                        <a:pt x="43" y="28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ubicBezTo>
                        <a:pt x="43" y="28"/>
                        <a:pt x="43" y="29"/>
                        <a:pt x="43" y="29"/>
                      </a:cubicBezTo>
                      <a:cubicBezTo>
                        <a:pt x="43" y="29"/>
                        <a:pt x="43" y="29"/>
                        <a:pt x="43" y="28"/>
                      </a:cubicBezTo>
                      <a:cubicBezTo>
                        <a:pt x="43" y="28"/>
                        <a:pt x="43" y="28"/>
                        <a:pt x="43" y="29"/>
                      </a:cubicBez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4" y="28"/>
                        <a:pt x="43" y="28"/>
                        <a:pt x="44" y="28"/>
                      </a:cubicBezTo>
                      <a:cubicBezTo>
                        <a:pt x="44" y="28"/>
                        <a:pt x="43" y="28"/>
                        <a:pt x="43" y="28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ubicBezTo>
                        <a:pt x="43" y="28"/>
                        <a:pt x="43" y="28"/>
                        <a:pt x="44" y="28"/>
                      </a:cubicBezTo>
                      <a:cubicBezTo>
                        <a:pt x="44" y="28"/>
                        <a:pt x="44" y="28"/>
                        <a:pt x="44" y="28"/>
                      </a:cubicBezTo>
                      <a:cubicBezTo>
                        <a:pt x="44" y="28"/>
                        <a:pt x="44" y="28"/>
                        <a:pt x="44" y="28"/>
                      </a:cubicBezTo>
                      <a:cubicBezTo>
                        <a:pt x="44" y="28"/>
                        <a:pt x="44" y="28"/>
                        <a:pt x="45" y="28"/>
                      </a:cubicBezTo>
                      <a:cubicBezTo>
                        <a:pt x="45" y="28"/>
                        <a:pt x="45" y="28"/>
                        <a:pt x="45" y="27"/>
                      </a:cubicBezTo>
                      <a:cubicBezTo>
                        <a:pt x="45" y="28"/>
                        <a:pt x="45" y="28"/>
                        <a:pt x="45" y="28"/>
                      </a:cubicBezTo>
                      <a:cubicBezTo>
                        <a:pt x="44" y="28"/>
                        <a:pt x="44" y="28"/>
                        <a:pt x="44" y="28"/>
                      </a:cubicBezTo>
                      <a:cubicBezTo>
                        <a:pt x="44" y="27"/>
                        <a:pt x="44" y="27"/>
                        <a:pt x="45" y="27"/>
                      </a:cubicBezTo>
                      <a:cubicBezTo>
                        <a:pt x="45" y="27"/>
                        <a:pt x="44" y="27"/>
                        <a:pt x="44" y="27"/>
                      </a:cubicBezTo>
                      <a:cubicBezTo>
                        <a:pt x="44" y="27"/>
                        <a:pt x="44" y="27"/>
                        <a:pt x="45" y="27"/>
                      </a:cubicBezTo>
                      <a:cubicBezTo>
                        <a:pt x="45" y="27"/>
                        <a:pt x="45" y="27"/>
                        <a:pt x="45" y="27"/>
                      </a:cubicBezTo>
                      <a:cubicBezTo>
                        <a:pt x="45" y="27"/>
                        <a:pt x="45" y="27"/>
                        <a:pt x="45" y="28"/>
                      </a:cubicBezTo>
                      <a:cubicBezTo>
                        <a:pt x="45" y="28"/>
                        <a:pt x="45" y="28"/>
                        <a:pt x="45" y="28"/>
                      </a:cubicBezTo>
                      <a:cubicBezTo>
                        <a:pt x="45" y="28"/>
                        <a:pt x="45" y="28"/>
                        <a:pt x="45" y="28"/>
                      </a:cubicBezTo>
                      <a:cubicBezTo>
                        <a:pt x="45" y="28"/>
                        <a:pt x="45" y="28"/>
                        <a:pt x="45" y="28"/>
                      </a:cubicBezTo>
                      <a:cubicBezTo>
                        <a:pt x="45" y="28"/>
                        <a:pt x="45" y="28"/>
                        <a:pt x="45" y="28"/>
                      </a:cubicBezTo>
                      <a:cubicBezTo>
                        <a:pt x="45" y="28"/>
                        <a:pt x="45" y="28"/>
                        <a:pt x="45" y="28"/>
                      </a:cubicBezTo>
                      <a:cubicBezTo>
                        <a:pt x="45" y="28"/>
                        <a:pt x="45" y="28"/>
                        <a:pt x="45" y="28"/>
                      </a:cubicBezTo>
                      <a:cubicBezTo>
                        <a:pt x="45" y="28"/>
                        <a:pt x="45" y="28"/>
                        <a:pt x="45" y="28"/>
                      </a:cubicBezTo>
                      <a:cubicBezTo>
                        <a:pt x="45" y="28"/>
                        <a:pt x="45" y="28"/>
                        <a:pt x="45" y="28"/>
                      </a:cubicBezTo>
                      <a:cubicBezTo>
                        <a:pt x="45" y="28"/>
                        <a:pt x="45" y="28"/>
                        <a:pt x="45" y="28"/>
                      </a:cubicBezTo>
                      <a:cubicBezTo>
                        <a:pt x="45" y="29"/>
                        <a:pt x="45" y="28"/>
                        <a:pt x="45" y="29"/>
                      </a:cubicBezTo>
                      <a:cubicBezTo>
                        <a:pt x="45" y="29"/>
                        <a:pt x="45" y="29"/>
                        <a:pt x="45" y="28"/>
                      </a:cubicBezTo>
                      <a:cubicBezTo>
                        <a:pt x="46" y="28"/>
                        <a:pt x="45" y="29"/>
                        <a:pt x="45" y="28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5" y="29"/>
                        <a:pt x="44" y="29"/>
                        <a:pt x="44" y="29"/>
                      </a:cubicBezTo>
                      <a:cubicBezTo>
                        <a:pt x="44" y="29"/>
                        <a:pt x="44" y="29"/>
                        <a:pt x="44" y="29"/>
                      </a:cubicBezTo>
                      <a:cubicBezTo>
                        <a:pt x="45" y="29"/>
                        <a:pt x="45" y="29"/>
                        <a:pt x="45" y="30"/>
                      </a:cubicBezTo>
                      <a:cubicBezTo>
                        <a:pt x="45" y="30"/>
                        <a:pt x="44" y="30"/>
                        <a:pt x="44" y="29"/>
                      </a:cubicBezTo>
                      <a:cubicBezTo>
                        <a:pt x="44" y="30"/>
                        <a:pt x="44" y="30"/>
                        <a:pt x="44" y="30"/>
                      </a:cubicBezTo>
                      <a:cubicBezTo>
                        <a:pt x="44" y="30"/>
                        <a:pt x="44" y="30"/>
                        <a:pt x="44" y="30"/>
                      </a:cubicBezTo>
                      <a:cubicBezTo>
                        <a:pt x="44" y="30"/>
                        <a:pt x="44" y="30"/>
                        <a:pt x="44" y="30"/>
                      </a:cubicBezTo>
                      <a:cubicBezTo>
                        <a:pt x="44" y="30"/>
                        <a:pt x="44" y="30"/>
                        <a:pt x="44" y="30"/>
                      </a:cubicBezTo>
                      <a:cubicBezTo>
                        <a:pt x="44" y="30"/>
                        <a:pt x="44" y="30"/>
                        <a:pt x="44" y="30"/>
                      </a:cubicBezTo>
                      <a:cubicBezTo>
                        <a:pt x="44" y="30"/>
                        <a:pt x="44" y="30"/>
                        <a:pt x="44" y="30"/>
                      </a:cubicBezTo>
                      <a:cubicBezTo>
                        <a:pt x="44" y="30"/>
                        <a:pt x="44" y="30"/>
                        <a:pt x="44" y="30"/>
                      </a:cubicBezTo>
                      <a:cubicBezTo>
                        <a:pt x="44" y="30"/>
                        <a:pt x="44" y="31"/>
                        <a:pt x="44" y="30"/>
                      </a:cubicBezTo>
                      <a:cubicBezTo>
                        <a:pt x="43" y="31"/>
                        <a:pt x="44" y="31"/>
                        <a:pt x="44" y="31"/>
                      </a:cubicBezTo>
                      <a:cubicBezTo>
                        <a:pt x="44" y="30"/>
                        <a:pt x="44" y="31"/>
                        <a:pt x="44" y="30"/>
                      </a:cubicBezTo>
                      <a:cubicBezTo>
                        <a:pt x="44" y="30"/>
                        <a:pt x="44" y="31"/>
                        <a:pt x="44" y="31"/>
                      </a:cubicBezTo>
                      <a:cubicBezTo>
                        <a:pt x="44" y="31"/>
                        <a:pt x="44" y="31"/>
                        <a:pt x="44" y="31"/>
                      </a:cubicBezTo>
                      <a:cubicBezTo>
                        <a:pt x="44" y="31"/>
                        <a:pt x="44" y="31"/>
                        <a:pt x="44" y="31"/>
                      </a:cubicBezTo>
                      <a:cubicBezTo>
                        <a:pt x="44" y="31"/>
                        <a:pt x="44" y="31"/>
                        <a:pt x="44" y="31"/>
                      </a:cubicBezTo>
                      <a:cubicBezTo>
                        <a:pt x="44" y="31"/>
                        <a:pt x="44" y="31"/>
                        <a:pt x="43" y="31"/>
                      </a:cubicBezTo>
                      <a:cubicBezTo>
                        <a:pt x="43" y="31"/>
                        <a:pt x="44" y="31"/>
                        <a:pt x="44" y="31"/>
                      </a:cubicBezTo>
                      <a:cubicBezTo>
                        <a:pt x="44" y="31"/>
                        <a:pt x="43" y="31"/>
                        <a:pt x="43" y="32"/>
                      </a:cubicBezTo>
                      <a:cubicBezTo>
                        <a:pt x="43" y="32"/>
                        <a:pt x="44" y="31"/>
                        <a:pt x="44" y="31"/>
                      </a:cubicBezTo>
                      <a:cubicBezTo>
                        <a:pt x="44" y="31"/>
                        <a:pt x="44" y="31"/>
                        <a:pt x="44" y="30"/>
                      </a:cubicBezTo>
                      <a:cubicBezTo>
                        <a:pt x="44" y="30"/>
                        <a:pt x="44" y="31"/>
                        <a:pt x="44" y="31"/>
                      </a:cubicBezTo>
                      <a:cubicBezTo>
                        <a:pt x="44" y="31"/>
                        <a:pt x="44" y="31"/>
                        <a:pt x="44" y="31"/>
                      </a:cubicBezTo>
                      <a:cubicBezTo>
                        <a:pt x="44" y="31"/>
                        <a:pt x="44" y="31"/>
                        <a:pt x="45" y="31"/>
                      </a:cubicBezTo>
                      <a:cubicBezTo>
                        <a:pt x="45" y="31"/>
                        <a:pt x="45" y="31"/>
                        <a:pt x="44" y="31"/>
                      </a:cubicBezTo>
                      <a:cubicBezTo>
                        <a:pt x="44" y="31"/>
                        <a:pt x="45" y="31"/>
                        <a:pt x="45" y="31"/>
                      </a:cubicBezTo>
                      <a:cubicBezTo>
                        <a:pt x="44" y="32"/>
                        <a:pt x="44" y="31"/>
                        <a:pt x="44" y="32"/>
                      </a:cubicBezTo>
                      <a:cubicBezTo>
                        <a:pt x="44" y="32"/>
                        <a:pt x="44" y="32"/>
                        <a:pt x="44" y="32"/>
                      </a:cubicBezTo>
                      <a:cubicBezTo>
                        <a:pt x="44" y="32"/>
                        <a:pt x="44" y="32"/>
                        <a:pt x="44" y="32"/>
                      </a:cubicBezTo>
                      <a:cubicBezTo>
                        <a:pt x="44" y="32"/>
                        <a:pt x="44" y="32"/>
                        <a:pt x="44" y="33"/>
                      </a:cubicBezTo>
                      <a:cubicBezTo>
                        <a:pt x="44" y="32"/>
                        <a:pt x="44" y="32"/>
                        <a:pt x="44" y="32"/>
                      </a:cubicBezTo>
                      <a:cubicBezTo>
                        <a:pt x="44" y="32"/>
                        <a:pt x="43" y="32"/>
                        <a:pt x="43" y="32"/>
                      </a:cubicBezTo>
                      <a:cubicBezTo>
                        <a:pt x="44" y="32"/>
                        <a:pt x="44" y="32"/>
                        <a:pt x="44" y="32"/>
                      </a:cubicBezTo>
                      <a:cubicBezTo>
                        <a:pt x="44" y="31"/>
                        <a:pt x="43" y="32"/>
                        <a:pt x="43" y="32"/>
                      </a:cubicBezTo>
                      <a:cubicBezTo>
                        <a:pt x="43" y="32"/>
                        <a:pt x="43" y="32"/>
                        <a:pt x="44" y="32"/>
                      </a:cubicBezTo>
                      <a:cubicBezTo>
                        <a:pt x="43" y="32"/>
                        <a:pt x="43" y="32"/>
                        <a:pt x="43" y="32"/>
                      </a:cubicBezTo>
                      <a:cubicBezTo>
                        <a:pt x="43" y="32"/>
                        <a:pt x="43" y="32"/>
                        <a:pt x="43" y="32"/>
                      </a:cubicBezTo>
                      <a:cubicBezTo>
                        <a:pt x="43" y="32"/>
                        <a:pt x="43" y="31"/>
                        <a:pt x="43" y="31"/>
                      </a:cubicBezTo>
                      <a:cubicBezTo>
                        <a:pt x="43" y="31"/>
                        <a:pt x="42" y="32"/>
                        <a:pt x="42" y="32"/>
                      </a:cubicBezTo>
                      <a:cubicBezTo>
                        <a:pt x="42" y="32"/>
                        <a:pt x="43" y="31"/>
                        <a:pt x="42" y="32"/>
                      </a:cubicBezTo>
                      <a:cubicBezTo>
                        <a:pt x="42" y="31"/>
                        <a:pt x="42" y="31"/>
                        <a:pt x="42" y="31"/>
                      </a:cubicBezTo>
                      <a:cubicBezTo>
                        <a:pt x="42" y="31"/>
                        <a:pt x="42" y="31"/>
                        <a:pt x="42" y="31"/>
                      </a:cubicBezTo>
                      <a:cubicBezTo>
                        <a:pt x="42" y="31"/>
                        <a:pt x="42" y="31"/>
                        <a:pt x="42" y="31"/>
                      </a:cubicBezTo>
                      <a:cubicBezTo>
                        <a:pt x="42" y="31"/>
                        <a:pt x="42" y="31"/>
                        <a:pt x="42" y="31"/>
                      </a:cubicBezTo>
                      <a:cubicBezTo>
                        <a:pt x="43" y="31"/>
                        <a:pt x="43" y="30"/>
                        <a:pt x="43" y="30"/>
                      </a:cubicBezTo>
                      <a:cubicBezTo>
                        <a:pt x="42" y="30"/>
                        <a:pt x="42" y="30"/>
                        <a:pt x="42" y="30"/>
                      </a:cubicBezTo>
                      <a:cubicBezTo>
                        <a:pt x="42" y="31"/>
                        <a:pt x="42" y="30"/>
                        <a:pt x="42" y="30"/>
                      </a:cubicBezTo>
                      <a:cubicBezTo>
                        <a:pt x="42" y="31"/>
                        <a:pt x="42" y="31"/>
                        <a:pt x="42" y="31"/>
                      </a:cubicBezTo>
                      <a:cubicBezTo>
                        <a:pt x="42" y="31"/>
                        <a:pt x="42" y="31"/>
                        <a:pt x="42" y="31"/>
                      </a:cubicBezTo>
                      <a:cubicBezTo>
                        <a:pt x="42" y="31"/>
                        <a:pt x="42" y="31"/>
                        <a:pt x="42" y="31"/>
                      </a:cubicBezTo>
                      <a:cubicBezTo>
                        <a:pt x="42" y="31"/>
                        <a:pt x="42" y="31"/>
                        <a:pt x="42" y="31"/>
                      </a:cubicBezTo>
                      <a:cubicBezTo>
                        <a:pt x="42" y="31"/>
                        <a:pt x="42" y="31"/>
                        <a:pt x="42" y="31"/>
                      </a:cubicBezTo>
                      <a:cubicBezTo>
                        <a:pt x="42" y="31"/>
                        <a:pt x="42" y="31"/>
                        <a:pt x="42" y="30"/>
                      </a:cubicBezTo>
                      <a:cubicBezTo>
                        <a:pt x="42" y="30"/>
                        <a:pt x="42" y="30"/>
                        <a:pt x="42" y="30"/>
                      </a:cubicBezTo>
                      <a:cubicBezTo>
                        <a:pt x="42" y="30"/>
                        <a:pt x="42" y="30"/>
                        <a:pt x="42" y="30"/>
                      </a:cubicBezTo>
                      <a:cubicBezTo>
                        <a:pt x="41" y="31"/>
                        <a:pt x="42" y="30"/>
                        <a:pt x="42" y="30"/>
                      </a:cubicBezTo>
                      <a:cubicBezTo>
                        <a:pt x="41" y="30"/>
                        <a:pt x="41" y="30"/>
                        <a:pt x="41" y="30"/>
                      </a:cubicBezTo>
                      <a:cubicBezTo>
                        <a:pt x="41" y="31"/>
                        <a:pt x="42" y="30"/>
                        <a:pt x="41" y="31"/>
                      </a:cubicBezTo>
                      <a:cubicBezTo>
                        <a:pt x="41" y="31"/>
                        <a:pt x="41" y="31"/>
                        <a:pt x="41" y="31"/>
                      </a:cubicBezTo>
                      <a:cubicBezTo>
                        <a:pt x="41" y="31"/>
                        <a:pt x="41" y="31"/>
                        <a:pt x="41" y="31"/>
                      </a:cubicBezTo>
                      <a:cubicBezTo>
                        <a:pt x="41" y="31"/>
                        <a:pt x="41" y="31"/>
                        <a:pt x="42" y="31"/>
                      </a:cubicBezTo>
                      <a:cubicBezTo>
                        <a:pt x="42" y="31"/>
                        <a:pt x="41" y="31"/>
                        <a:pt x="41" y="31"/>
                      </a:cubicBezTo>
                      <a:cubicBezTo>
                        <a:pt x="41" y="32"/>
                        <a:pt x="41" y="32"/>
                        <a:pt x="41" y="32"/>
                      </a:cubicBezTo>
                      <a:cubicBezTo>
                        <a:pt x="41" y="32"/>
                        <a:pt x="41" y="32"/>
                        <a:pt x="41" y="32"/>
                      </a:cubicBezTo>
                      <a:cubicBezTo>
                        <a:pt x="41" y="32"/>
                        <a:pt x="41" y="32"/>
                        <a:pt x="41" y="32"/>
                      </a:cubicBezTo>
                      <a:cubicBezTo>
                        <a:pt x="41" y="33"/>
                        <a:pt x="42" y="32"/>
                        <a:pt x="42" y="33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2" y="33"/>
                        <a:pt x="42" y="34"/>
                        <a:pt x="42" y="34"/>
                      </a:cubicBezTo>
                      <a:cubicBezTo>
                        <a:pt x="42" y="34"/>
                        <a:pt x="42" y="34"/>
                        <a:pt x="42" y="34"/>
                      </a:cubicBezTo>
                      <a:cubicBezTo>
                        <a:pt x="42" y="34"/>
                        <a:pt x="42" y="34"/>
                        <a:pt x="42" y="33"/>
                      </a:cubicBezTo>
                      <a:cubicBezTo>
                        <a:pt x="42" y="33"/>
                        <a:pt x="42" y="34"/>
                        <a:pt x="43" y="34"/>
                      </a:cubicBezTo>
                      <a:cubicBezTo>
                        <a:pt x="42" y="34"/>
                        <a:pt x="42" y="34"/>
                        <a:pt x="42" y="34"/>
                      </a:cubicBezTo>
                      <a:cubicBezTo>
                        <a:pt x="42" y="34"/>
                        <a:pt x="42" y="34"/>
                        <a:pt x="42" y="34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2" y="33"/>
                        <a:pt x="42" y="33"/>
                        <a:pt x="41" y="33"/>
                      </a:cubicBezTo>
                      <a:cubicBezTo>
                        <a:pt x="41" y="33"/>
                        <a:pt x="40" y="32"/>
                        <a:pt x="40" y="32"/>
                      </a:cubicBezTo>
                      <a:cubicBezTo>
                        <a:pt x="39" y="32"/>
                        <a:pt x="39" y="32"/>
                        <a:pt x="39" y="32"/>
                      </a:cubicBezTo>
                      <a:cubicBezTo>
                        <a:pt x="39" y="32"/>
                        <a:pt x="39" y="32"/>
                        <a:pt x="39" y="33"/>
                      </a:cubicBezTo>
                      <a:cubicBezTo>
                        <a:pt x="39" y="32"/>
                        <a:pt x="39" y="33"/>
                        <a:pt x="39" y="32"/>
                      </a:cubicBez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39" y="33"/>
                        <a:pt x="39" y="33"/>
                        <a:pt x="39" y="34"/>
                      </a:cubicBezTo>
                      <a:cubicBezTo>
                        <a:pt x="39" y="34"/>
                        <a:pt x="39" y="34"/>
                        <a:pt x="39" y="34"/>
                      </a:cubicBezTo>
                      <a:cubicBezTo>
                        <a:pt x="39" y="34"/>
                        <a:pt x="39" y="35"/>
                        <a:pt x="39" y="34"/>
                      </a:cubicBezTo>
                      <a:cubicBezTo>
                        <a:pt x="39" y="35"/>
                        <a:pt x="38" y="34"/>
                        <a:pt x="39" y="34"/>
                      </a:cubicBezTo>
                      <a:cubicBezTo>
                        <a:pt x="39" y="34"/>
                        <a:pt x="39" y="34"/>
                        <a:pt x="38" y="34"/>
                      </a:cubicBezTo>
                      <a:cubicBezTo>
                        <a:pt x="38" y="34"/>
                        <a:pt x="39" y="34"/>
                        <a:pt x="39" y="34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8" y="33"/>
                        <a:pt x="38" y="34"/>
                        <a:pt x="38" y="34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8" y="34"/>
                        <a:pt x="37" y="34"/>
                        <a:pt x="37" y="34"/>
                      </a:cubicBezTo>
                      <a:cubicBezTo>
                        <a:pt x="37" y="34"/>
                        <a:pt x="37" y="34"/>
                        <a:pt x="37" y="34"/>
                      </a:cubicBezTo>
                      <a:cubicBezTo>
                        <a:pt x="37" y="34"/>
                        <a:pt x="37" y="34"/>
                        <a:pt x="37" y="34"/>
                      </a:cubicBezTo>
                      <a:cubicBezTo>
                        <a:pt x="37" y="35"/>
                        <a:pt x="37" y="34"/>
                        <a:pt x="37" y="35"/>
                      </a:cubicBezTo>
                      <a:cubicBezTo>
                        <a:pt x="37" y="35"/>
                        <a:pt x="37" y="35"/>
                        <a:pt x="37" y="36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7" y="35"/>
                        <a:pt x="37" y="36"/>
                        <a:pt x="37" y="36"/>
                      </a:cubicBezTo>
                      <a:cubicBezTo>
                        <a:pt x="37" y="36"/>
                        <a:pt x="36" y="36"/>
                        <a:pt x="36" y="36"/>
                      </a:cubicBez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35" y="37"/>
                        <a:pt x="36" y="36"/>
                        <a:pt x="35" y="36"/>
                      </a:cubicBezTo>
                      <a:cubicBezTo>
                        <a:pt x="35" y="36"/>
                        <a:pt x="35" y="36"/>
                        <a:pt x="35" y="37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4" y="37"/>
                        <a:pt x="34" y="37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4" y="37"/>
                        <a:pt x="35" y="36"/>
                        <a:pt x="35" y="35"/>
                      </a:cubicBezTo>
                      <a:cubicBezTo>
                        <a:pt x="35" y="35"/>
                        <a:pt x="35" y="35"/>
                        <a:pt x="35" y="36"/>
                      </a:cubicBezTo>
                      <a:cubicBezTo>
                        <a:pt x="35" y="36"/>
                        <a:pt x="35" y="35"/>
                        <a:pt x="35" y="36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5"/>
                        <a:pt x="35" y="35"/>
                        <a:pt x="36" y="35"/>
                      </a:cubicBezTo>
                      <a:cubicBezTo>
                        <a:pt x="36" y="35"/>
                        <a:pt x="35" y="35"/>
                        <a:pt x="35" y="35"/>
                      </a:cubicBezTo>
                      <a:cubicBezTo>
                        <a:pt x="36" y="35"/>
                        <a:pt x="36" y="34"/>
                        <a:pt x="36" y="34"/>
                      </a:cubicBez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6" y="34"/>
                        <a:pt x="36" y="34"/>
                        <a:pt x="36" y="33"/>
                      </a:cubicBez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7" y="33"/>
                        <a:pt x="36" y="33"/>
                        <a:pt x="36" y="32"/>
                      </a:cubicBezTo>
                      <a:cubicBezTo>
                        <a:pt x="36" y="33"/>
                        <a:pt x="37" y="33"/>
                        <a:pt x="37" y="33"/>
                      </a:cubicBezTo>
                      <a:cubicBezTo>
                        <a:pt x="37" y="33"/>
                        <a:pt x="37" y="33"/>
                        <a:pt x="37" y="33"/>
                      </a:cubicBezTo>
                      <a:cubicBezTo>
                        <a:pt x="37" y="33"/>
                        <a:pt x="37" y="33"/>
                        <a:pt x="37" y="33"/>
                      </a:cubicBezTo>
                      <a:cubicBezTo>
                        <a:pt x="37" y="33"/>
                        <a:pt x="37" y="33"/>
                        <a:pt x="37" y="33"/>
                      </a:cubicBezTo>
                      <a:cubicBezTo>
                        <a:pt x="37" y="33"/>
                        <a:pt x="38" y="32"/>
                        <a:pt x="38" y="33"/>
                      </a:cubicBezTo>
                      <a:cubicBezTo>
                        <a:pt x="38" y="32"/>
                        <a:pt x="38" y="32"/>
                        <a:pt x="38" y="32"/>
                      </a:cubicBezTo>
                      <a:cubicBezTo>
                        <a:pt x="38" y="32"/>
                        <a:pt x="38" y="32"/>
                        <a:pt x="38" y="33"/>
                      </a:cubicBezTo>
                      <a:cubicBezTo>
                        <a:pt x="38" y="32"/>
                        <a:pt x="38" y="32"/>
                        <a:pt x="38" y="32"/>
                      </a:cubicBezTo>
                      <a:cubicBezTo>
                        <a:pt x="38" y="32"/>
                        <a:pt x="38" y="32"/>
                        <a:pt x="38" y="32"/>
                      </a:cubicBezTo>
                      <a:cubicBezTo>
                        <a:pt x="38" y="32"/>
                        <a:pt x="38" y="32"/>
                        <a:pt x="39" y="32"/>
                      </a:cubicBezTo>
                      <a:cubicBezTo>
                        <a:pt x="38" y="32"/>
                        <a:pt x="38" y="31"/>
                        <a:pt x="38" y="32"/>
                      </a:cubicBezTo>
                      <a:cubicBezTo>
                        <a:pt x="38" y="31"/>
                        <a:pt x="38" y="31"/>
                        <a:pt x="38" y="31"/>
                      </a:cubicBezTo>
                      <a:cubicBezTo>
                        <a:pt x="38" y="31"/>
                        <a:pt x="38" y="31"/>
                        <a:pt x="38" y="32"/>
                      </a:cubicBezTo>
                      <a:cubicBezTo>
                        <a:pt x="38" y="32"/>
                        <a:pt x="37" y="32"/>
                        <a:pt x="37" y="32"/>
                      </a:cubicBezTo>
                      <a:cubicBezTo>
                        <a:pt x="37" y="32"/>
                        <a:pt x="38" y="31"/>
                        <a:pt x="37" y="31"/>
                      </a:cubicBezTo>
                      <a:cubicBezTo>
                        <a:pt x="37" y="31"/>
                        <a:pt x="38" y="31"/>
                        <a:pt x="38" y="31"/>
                      </a:cubicBezTo>
                      <a:cubicBezTo>
                        <a:pt x="38" y="30"/>
                        <a:pt x="38" y="31"/>
                        <a:pt x="38" y="31"/>
                      </a:cubicBezTo>
                      <a:cubicBezTo>
                        <a:pt x="38" y="31"/>
                        <a:pt x="39" y="31"/>
                        <a:pt x="39" y="31"/>
                      </a:cubicBezTo>
                      <a:cubicBezTo>
                        <a:pt x="39" y="31"/>
                        <a:pt x="38" y="31"/>
                        <a:pt x="39" y="32"/>
                      </a:cubicBezTo>
                      <a:cubicBezTo>
                        <a:pt x="39" y="32"/>
                        <a:pt x="39" y="31"/>
                        <a:pt x="39" y="31"/>
                      </a:cubicBezTo>
                      <a:cubicBezTo>
                        <a:pt x="39" y="31"/>
                        <a:pt x="39" y="31"/>
                        <a:pt x="39" y="31"/>
                      </a:cubicBezTo>
                      <a:cubicBezTo>
                        <a:pt x="39" y="31"/>
                        <a:pt x="39" y="31"/>
                        <a:pt x="40" y="31"/>
                      </a:cubicBezTo>
                      <a:cubicBezTo>
                        <a:pt x="40" y="31"/>
                        <a:pt x="40" y="31"/>
                        <a:pt x="40" y="31"/>
                      </a:cubicBezTo>
                      <a:close/>
                      <a:moveTo>
                        <a:pt x="35" y="36"/>
                      </a:moveTo>
                      <a:cubicBezTo>
                        <a:pt x="35" y="36"/>
                        <a:pt x="34" y="36"/>
                        <a:pt x="34" y="36"/>
                      </a:cubicBezTo>
                      <a:cubicBezTo>
                        <a:pt x="34" y="37"/>
                        <a:pt x="35" y="36"/>
                        <a:pt x="34" y="37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lose/>
                      <a:moveTo>
                        <a:pt x="35" y="35"/>
                      </a:moveTo>
                      <a:cubicBezTo>
                        <a:pt x="36" y="35"/>
                        <a:pt x="35" y="35"/>
                        <a:pt x="35" y="36"/>
                      </a:cubicBezTo>
                      <a:cubicBezTo>
                        <a:pt x="35" y="36"/>
                        <a:pt x="36" y="36"/>
                        <a:pt x="35" y="36"/>
                      </a:cubicBez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36" y="36"/>
                        <a:pt x="36" y="35"/>
                        <a:pt x="36" y="36"/>
                      </a:cubicBezTo>
                      <a:cubicBezTo>
                        <a:pt x="36" y="35"/>
                        <a:pt x="35" y="36"/>
                        <a:pt x="36" y="35"/>
                      </a:cubicBezTo>
                      <a:cubicBezTo>
                        <a:pt x="36" y="35"/>
                        <a:pt x="36" y="35"/>
                        <a:pt x="35" y="35"/>
                      </a:cubicBezTo>
                      <a:close/>
                      <a:moveTo>
                        <a:pt x="37" y="35"/>
                      </a:moveTo>
                      <a:cubicBezTo>
                        <a:pt x="36" y="35"/>
                        <a:pt x="37" y="35"/>
                        <a:pt x="37" y="35"/>
                      </a:cubicBezTo>
                      <a:cubicBezTo>
                        <a:pt x="37" y="35"/>
                        <a:pt x="37" y="34"/>
                        <a:pt x="37" y="35"/>
                      </a:cubicBezTo>
                      <a:close/>
                      <a:moveTo>
                        <a:pt x="38" y="33"/>
                      </a:moveTo>
                      <a:cubicBezTo>
                        <a:pt x="38" y="32"/>
                        <a:pt x="38" y="33"/>
                        <a:pt x="38" y="33"/>
                      </a:cubicBezTo>
                      <a:cubicBezTo>
                        <a:pt x="38" y="33"/>
                        <a:pt x="38" y="33"/>
                        <a:pt x="38" y="33"/>
                      </a:cubicBezTo>
                      <a:cubicBezTo>
                        <a:pt x="38" y="33"/>
                        <a:pt x="38" y="33"/>
                        <a:pt x="38" y="33"/>
                      </a:cubicBezTo>
                      <a:close/>
                      <a:moveTo>
                        <a:pt x="43" y="31"/>
                      </a:moveTo>
                      <a:cubicBezTo>
                        <a:pt x="44" y="32"/>
                        <a:pt x="44" y="32"/>
                        <a:pt x="44" y="31"/>
                      </a:cubicBezTo>
                      <a:cubicBezTo>
                        <a:pt x="44" y="31"/>
                        <a:pt x="44" y="31"/>
                        <a:pt x="44" y="31"/>
                      </a:cubicBezTo>
                      <a:cubicBezTo>
                        <a:pt x="44" y="31"/>
                        <a:pt x="44" y="31"/>
                        <a:pt x="44" y="31"/>
                      </a:cubicBezTo>
                      <a:cubicBezTo>
                        <a:pt x="44" y="31"/>
                        <a:pt x="44" y="31"/>
                        <a:pt x="44" y="31"/>
                      </a:cubicBezTo>
                      <a:cubicBezTo>
                        <a:pt x="44" y="31"/>
                        <a:pt x="44" y="31"/>
                        <a:pt x="44" y="31"/>
                      </a:cubicBezTo>
                      <a:cubicBezTo>
                        <a:pt x="44" y="31"/>
                        <a:pt x="44" y="31"/>
                        <a:pt x="43" y="31"/>
                      </a:cubicBezTo>
                      <a:close/>
                      <a:moveTo>
                        <a:pt x="43" y="31"/>
                      </a:moveTo>
                      <a:cubicBezTo>
                        <a:pt x="43" y="31"/>
                        <a:pt x="43" y="31"/>
                        <a:pt x="43" y="30"/>
                      </a:cubicBezTo>
                      <a:cubicBezTo>
                        <a:pt x="43" y="30"/>
                        <a:pt x="43" y="30"/>
                        <a:pt x="43" y="30"/>
                      </a:cubicBezTo>
                      <a:cubicBezTo>
                        <a:pt x="43" y="30"/>
                        <a:pt x="43" y="30"/>
                        <a:pt x="43" y="31"/>
                      </a:cubicBezTo>
                      <a:close/>
                      <a:moveTo>
                        <a:pt x="43" y="31"/>
                      </a:moveTo>
                      <a:cubicBezTo>
                        <a:pt x="43" y="31"/>
                        <a:pt x="43" y="31"/>
                        <a:pt x="43" y="31"/>
                      </a:cubicBezTo>
                      <a:cubicBezTo>
                        <a:pt x="43" y="31"/>
                        <a:pt x="42" y="31"/>
                        <a:pt x="42" y="31"/>
                      </a:cubicBezTo>
                      <a:cubicBezTo>
                        <a:pt x="43" y="31"/>
                        <a:pt x="43" y="31"/>
                        <a:pt x="43" y="31"/>
                      </a:cubicBezTo>
                      <a:close/>
                      <a:moveTo>
                        <a:pt x="43" y="31"/>
                      </a:moveTo>
                      <a:cubicBezTo>
                        <a:pt x="43" y="30"/>
                        <a:pt x="43" y="31"/>
                        <a:pt x="42" y="31"/>
                      </a:cubicBezTo>
                      <a:cubicBezTo>
                        <a:pt x="42" y="31"/>
                        <a:pt x="43" y="31"/>
                        <a:pt x="43" y="31"/>
                      </a:cubicBezTo>
                      <a:cubicBezTo>
                        <a:pt x="43" y="31"/>
                        <a:pt x="43" y="31"/>
                        <a:pt x="43" y="31"/>
                      </a:cubicBezTo>
                      <a:cubicBezTo>
                        <a:pt x="43" y="31"/>
                        <a:pt x="43" y="31"/>
                        <a:pt x="43" y="31"/>
                      </a:cubicBezTo>
                      <a:close/>
                      <a:moveTo>
                        <a:pt x="43" y="28"/>
                      </a:moveTo>
                      <a:cubicBezTo>
                        <a:pt x="43" y="28"/>
                        <a:pt x="43" y="27"/>
                        <a:pt x="43" y="27"/>
                      </a:cubicBezTo>
                      <a:cubicBezTo>
                        <a:pt x="43" y="27"/>
                        <a:pt x="42" y="28"/>
                        <a:pt x="43" y="28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lose/>
                      <a:moveTo>
                        <a:pt x="44" y="30"/>
                      </a:moveTo>
                      <a:cubicBezTo>
                        <a:pt x="44" y="30"/>
                        <a:pt x="43" y="30"/>
                        <a:pt x="43" y="30"/>
                      </a:cubicBezTo>
                      <a:cubicBezTo>
                        <a:pt x="44" y="29"/>
                        <a:pt x="43" y="29"/>
                        <a:pt x="43" y="29"/>
                      </a:cubicBezTo>
                      <a:cubicBezTo>
                        <a:pt x="43" y="30"/>
                        <a:pt x="44" y="30"/>
                        <a:pt x="44" y="30"/>
                      </a:cubicBezTo>
                      <a:cubicBezTo>
                        <a:pt x="44" y="30"/>
                        <a:pt x="44" y="30"/>
                        <a:pt x="44" y="30"/>
                      </a:cubicBezTo>
                      <a:cubicBezTo>
                        <a:pt x="44" y="30"/>
                        <a:pt x="44" y="30"/>
                        <a:pt x="44" y="29"/>
                      </a:cubicBezTo>
                      <a:cubicBezTo>
                        <a:pt x="44" y="29"/>
                        <a:pt x="44" y="30"/>
                        <a:pt x="44" y="30"/>
                      </a:cubicBezTo>
                      <a:close/>
                      <a:moveTo>
                        <a:pt x="43" y="30"/>
                      </a:move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4" y="29"/>
                        <a:pt x="44" y="29"/>
                        <a:pt x="44" y="29"/>
                      </a:cubicBezTo>
                      <a:cubicBezTo>
                        <a:pt x="44" y="29"/>
                        <a:pt x="44" y="29"/>
                        <a:pt x="44" y="28"/>
                      </a:cubicBezTo>
                      <a:cubicBezTo>
                        <a:pt x="44" y="28"/>
                        <a:pt x="44" y="28"/>
                        <a:pt x="44" y="28"/>
                      </a:cubicBezTo>
                      <a:cubicBezTo>
                        <a:pt x="44" y="28"/>
                        <a:pt x="44" y="29"/>
                        <a:pt x="44" y="28"/>
                      </a:cubicBez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3" y="29"/>
                        <a:pt x="43" y="29"/>
                        <a:pt x="44" y="29"/>
                      </a:cubicBezTo>
                      <a:cubicBezTo>
                        <a:pt x="44" y="29"/>
                        <a:pt x="43" y="29"/>
                        <a:pt x="43" y="29"/>
                      </a:cubicBezTo>
                      <a:cubicBezTo>
                        <a:pt x="44" y="29"/>
                        <a:pt x="43" y="30"/>
                        <a:pt x="43" y="30"/>
                      </a:cubicBezTo>
                      <a:close/>
                      <a:moveTo>
                        <a:pt x="42" y="29"/>
                      </a:moveTo>
                      <a:cubicBezTo>
                        <a:pt x="42" y="29"/>
                        <a:pt x="42" y="29"/>
                        <a:pt x="41" y="29"/>
                      </a:cubicBezTo>
                      <a:cubicBezTo>
                        <a:pt x="41" y="29"/>
                        <a:pt x="42" y="29"/>
                        <a:pt x="42" y="29"/>
                      </a:cubicBezTo>
                      <a:close/>
                      <a:moveTo>
                        <a:pt x="41" y="31"/>
                      </a:moveTo>
                      <a:cubicBezTo>
                        <a:pt x="41" y="32"/>
                        <a:pt x="41" y="32"/>
                        <a:pt x="41" y="32"/>
                      </a:cubicBezTo>
                      <a:cubicBezTo>
                        <a:pt x="41" y="32"/>
                        <a:pt x="41" y="32"/>
                        <a:pt x="41" y="32"/>
                      </a:cubicBezTo>
                      <a:cubicBezTo>
                        <a:pt x="40" y="32"/>
                        <a:pt x="41" y="31"/>
                        <a:pt x="41" y="31"/>
                      </a:cubicBezTo>
                      <a:close/>
                      <a:moveTo>
                        <a:pt x="41" y="31"/>
                      </a:moveTo>
                      <a:cubicBezTo>
                        <a:pt x="40" y="31"/>
                        <a:pt x="40" y="31"/>
                        <a:pt x="40" y="31"/>
                      </a:cubicBezTo>
                      <a:cubicBezTo>
                        <a:pt x="40" y="31"/>
                        <a:pt x="40" y="31"/>
                        <a:pt x="40" y="32"/>
                      </a:cubicBezTo>
                      <a:cubicBezTo>
                        <a:pt x="40" y="31"/>
                        <a:pt x="40" y="31"/>
                        <a:pt x="40" y="32"/>
                      </a:cubicBezTo>
                      <a:cubicBezTo>
                        <a:pt x="40" y="32"/>
                        <a:pt x="40" y="32"/>
                        <a:pt x="40" y="32"/>
                      </a:cubicBezTo>
                      <a:cubicBezTo>
                        <a:pt x="40" y="31"/>
                        <a:pt x="40" y="32"/>
                        <a:pt x="40" y="32"/>
                      </a:cubicBezTo>
                      <a:cubicBezTo>
                        <a:pt x="40" y="32"/>
                        <a:pt x="40" y="32"/>
                        <a:pt x="40" y="31"/>
                      </a:cubicBezTo>
                      <a:cubicBezTo>
                        <a:pt x="40" y="31"/>
                        <a:pt x="40" y="32"/>
                        <a:pt x="41" y="31"/>
                      </a:cubicBezTo>
                      <a:cubicBezTo>
                        <a:pt x="41" y="31"/>
                        <a:pt x="41" y="31"/>
                        <a:pt x="41" y="31"/>
                      </a:cubicBezTo>
                      <a:close/>
                      <a:moveTo>
                        <a:pt x="40" y="30"/>
                      </a:move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lose/>
                      <a:moveTo>
                        <a:pt x="41" y="30"/>
                      </a:move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40" y="31"/>
                        <a:pt x="40" y="31"/>
                        <a:pt x="41" y="30"/>
                      </a:cubicBezTo>
                      <a:cubicBezTo>
                        <a:pt x="40" y="30"/>
                        <a:pt x="40" y="30"/>
                        <a:pt x="41" y="30"/>
                      </a:cubicBezTo>
                      <a:cubicBezTo>
                        <a:pt x="41" y="30"/>
                        <a:pt x="41" y="30"/>
                        <a:pt x="41" y="30"/>
                      </a:cubicBezTo>
                      <a:cubicBezTo>
                        <a:pt x="41" y="30"/>
                        <a:pt x="41" y="30"/>
                        <a:pt x="41" y="30"/>
                      </a:cubicBezTo>
                      <a:close/>
                      <a:moveTo>
                        <a:pt x="41" y="30"/>
                      </a:moveTo>
                      <a:cubicBezTo>
                        <a:pt x="41" y="30"/>
                        <a:pt x="41" y="30"/>
                        <a:pt x="41" y="30"/>
                      </a:cubicBezTo>
                      <a:cubicBezTo>
                        <a:pt x="41" y="30"/>
                        <a:pt x="41" y="30"/>
                        <a:pt x="41" y="30"/>
                      </a:cubicBezTo>
                      <a:cubicBezTo>
                        <a:pt x="41" y="30"/>
                        <a:pt x="41" y="30"/>
                        <a:pt x="41" y="30"/>
                      </a:cubicBezTo>
                      <a:close/>
                      <a:moveTo>
                        <a:pt x="40" y="30"/>
                      </a:moveTo>
                      <a:cubicBezTo>
                        <a:pt x="41" y="30"/>
                        <a:pt x="40" y="30"/>
                        <a:pt x="40" y="30"/>
                      </a:cubicBezTo>
                      <a:cubicBezTo>
                        <a:pt x="41" y="30"/>
                        <a:pt x="41" y="30"/>
                        <a:pt x="41" y="29"/>
                      </a:cubicBezTo>
                      <a:cubicBezTo>
                        <a:pt x="41" y="29"/>
                        <a:pt x="41" y="30"/>
                        <a:pt x="41" y="29"/>
                      </a:cubicBezTo>
                      <a:cubicBezTo>
                        <a:pt x="41" y="29"/>
                        <a:pt x="41" y="29"/>
                        <a:pt x="41" y="29"/>
                      </a:cubicBezTo>
                      <a:cubicBezTo>
                        <a:pt x="41" y="29"/>
                        <a:pt x="41" y="29"/>
                        <a:pt x="41" y="29"/>
                      </a:cubicBezTo>
                      <a:cubicBezTo>
                        <a:pt x="41" y="29"/>
                        <a:pt x="41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30"/>
                      </a:cubicBezTo>
                      <a:cubicBezTo>
                        <a:pt x="40" y="30"/>
                        <a:pt x="40" y="29"/>
                        <a:pt x="40" y="29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lose/>
                      <a:moveTo>
                        <a:pt x="40" y="30"/>
                      </a:moveTo>
                      <a:cubicBezTo>
                        <a:pt x="40" y="30"/>
                        <a:pt x="40" y="29"/>
                        <a:pt x="40" y="30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lose/>
                      <a:moveTo>
                        <a:pt x="40" y="31"/>
                      </a:moveTo>
                      <a:cubicBezTo>
                        <a:pt x="40" y="31"/>
                        <a:pt x="40" y="31"/>
                        <a:pt x="40" y="31"/>
                      </a:cubicBezTo>
                      <a:cubicBezTo>
                        <a:pt x="40" y="32"/>
                        <a:pt x="40" y="31"/>
                        <a:pt x="40" y="31"/>
                      </a:cubicBezTo>
                      <a:cubicBezTo>
                        <a:pt x="40" y="31"/>
                        <a:pt x="40" y="31"/>
                        <a:pt x="40" y="31"/>
                      </a:cubicBezTo>
                      <a:cubicBezTo>
                        <a:pt x="40" y="31"/>
                        <a:pt x="40" y="31"/>
                        <a:pt x="40" y="31"/>
                      </a:cubicBezTo>
                      <a:close/>
                      <a:moveTo>
                        <a:pt x="42" y="32"/>
                      </a:moveTo>
                      <a:cubicBezTo>
                        <a:pt x="42" y="33"/>
                        <a:pt x="42" y="33"/>
                        <a:pt x="43" y="32"/>
                      </a:cubicBezTo>
                      <a:cubicBezTo>
                        <a:pt x="43" y="32"/>
                        <a:pt x="43" y="33"/>
                        <a:pt x="43" y="33"/>
                      </a:cubicBezTo>
                      <a:cubicBezTo>
                        <a:pt x="43" y="33"/>
                        <a:pt x="43" y="33"/>
                        <a:pt x="42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43" y="33"/>
                        <a:pt x="42" y="33"/>
                        <a:pt x="42" y="33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2" y="33"/>
                        <a:pt x="42" y="32"/>
                        <a:pt x="42" y="33"/>
                      </a:cubicBezTo>
                      <a:cubicBezTo>
                        <a:pt x="42" y="33"/>
                        <a:pt x="42" y="33"/>
                        <a:pt x="42" y="32"/>
                      </a:cubicBezTo>
                      <a:close/>
                      <a:moveTo>
                        <a:pt x="43" y="28"/>
                      </a:moveTo>
                      <a:cubicBezTo>
                        <a:pt x="43" y="29"/>
                        <a:pt x="43" y="29"/>
                        <a:pt x="43" y="28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lose/>
                      <a:moveTo>
                        <a:pt x="36" y="32"/>
                      </a:move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lose/>
                      <a:moveTo>
                        <a:pt x="34" y="34"/>
                      </a:moveTo>
                      <a:cubicBezTo>
                        <a:pt x="34" y="34"/>
                        <a:pt x="34" y="35"/>
                        <a:pt x="34" y="35"/>
                      </a:cubicBezTo>
                      <a:cubicBezTo>
                        <a:pt x="34" y="35"/>
                        <a:pt x="35" y="34"/>
                        <a:pt x="34" y="35"/>
                      </a:cubicBezTo>
                      <a:cubicBezTo>
                        <a:pt x="34" y="35"/>
                        <a:pt x="34" y="35"/>
                        <a:pt x="34" y="35"/>
                      </a:cubicBezTo>
                      <a:cubicBezTo>
                        <a:pt x="34" y="35"/>
                        <a:pt x="34" y="35"/>
                        <a:pt x="34" y="35"/>
                      </a:cubicBezTo>
                      <a:cubicBezTo>
                        <a:pt x="34" y="35"/>
                        <a:pt x="34" y="35"/>
                        <a:pt x="33" y="35"/>
                      </a:cubicBezTo>
                      <a:cubicBezTo>
                        <a:pt x="34" y="35"/>
                        <a:pt x="34" y="35"/>
                        <a:pt x="34" y="34"/>
                      </a:cubicBezTo>
                      <a:close/>
                      <a:moveTo>
                        <a:pt x="35" y="34"/>
                      </a:moveTo>
                      <a:cubicBezTo>
                        <a:pt x="35" y="34"/>
                        <a:pt x="36" y="33"/>
                        <a:pt x="35" y="34"/>
                      </a:cubicBezTo>
                      <a:cubicBezTo>
                        <a:pt x="35" y="34"/>
                        <a:pt x="35" y="34"/>
                        <a:pt x="35" y="34"/>
                      </a:cubicBezTo>
                      <a:close/>
                      <a:moveTo>
                        <a:pt x="28" y="42"/>
                      </a:move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lose/>
                      <a:moveTo>
                        <a:pt x="32" y="38"/>
                      </a:moveTo>
                      <a:cubicBezTo>
                        <a:pt x="32" y="38"/>
                        <a:pt x="32" y="38"/>
                        <a:pt x="32" y="38"/>
                      </a:cubicBezTo>
                      <a:cubicBezTo>
                        <a:pt x="33" y="38"/>
                        <a:pt x="32" y="38"/>
                        <a:pt x="32" y="38"/>
                      </a:cubicBezTo>
                      <a:cubicBezTo>
                        <a:pt x="33" y="37"/>
                        <a:pt x="33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4" y="38"/>
                        <a:pt x="34" y="38"/>
                      </a:cubicBezTo>
                      <a:cubicBezTo>
                        <a:pt x="34" y="38"/>
                        <a:pt x="33" y="38"/>
                        <a:pt x="33" y="38"/>
                      </a:cubicBezTo>
                      <a:cubicBezTo>
                        <a:pt x="33" y="38"/>
                        <a:pt x="34" y="38"/>
                        <a:pt x="33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4" y="38"/>
                        <a:pt x="34" y="39"/>
                      </a:cubicBezTo>
                      <a:cubicBezTo>
                        <a:pt x="34" y="38"/>
                        <a:pt x="33" y="38"/>
                        <a:pt x="33" y="38"/>
                      </a:cubicBezTo>
                      <a:cubicBezTo>
                        <a:pt x="33" y="39"/>
                        <a:pt x="33" y="39"/>
                        <a:pt x="34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39"/>
                        <a:pt x="34" y="39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4" y="39"/>
                        <a:pt x="33" y="39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40"/>
                        <a:pt x="33" y="40"/>
                        <a:pt x="33" y="39"/>
                      </a:cubicBezTo>
                      <a:cubicBezTo>
                        <a:pt x="33" y="40"/>
                        <a:pt x="34" y="40"/>
                        <a:pt x="33" y="40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3" y="40"/>
                        <a:pt x="33" y="40"/>
                        <a:pt x="33" y="41"/>
                      </a:cubicBezTo>
                      <a:cubicBezTo>
                        <a:pt x="32" y="41"/>
                        <a:pt x="33" y="40"/>
                        <a:pt x="33" y="40"/>
                      </a:cubicBezTo>
                      <a:cubicBezTo>
                        <a:pt x="33" y="40"/>
                        <a:pt x="33" y="40"/>
                        <a:pt x="32" y="40"/>
                      </a:cubicBezTo>
                      <a:cubicBezTo>
                        <a:pt x="33" y="41"/>
                        <a:pt x="32" y="41"/>
                        <a:pt x="33" y="41"/>
                      </a:cubicBezTo>
                      <a:cubicBezTo>
                        <a:pt x="33" y="41"/>
                        <a:pt x="33" y="41"/>
                        <a:pt x="33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2" y="42"/>
                        <a:pt x="31" y="42"/>
                        <a:pt x="32" y="42"/>
                      </a:cubicBezTo>
                      <a:cubicBezTo>
                        <a:pt x="32" y="42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1" y="42"/>
                      </a:cubicBezTo>
                      <a:cubicBezTo>
                        <a:pt x="31" y="43"/>
                        <a:pt x="32" y="42"/>
                        <a:pt x="31" y="43"/>
                      </a:cubicBezTo>
                      <a:cubicBezTo>
                        <a:pt x="31" y="43"/>
                        <a:pt x="32" y="42"/>
                        <a:pt x="32" y="43"/>
                      </a:cubicBezTo>
                      <a:cubicBezTo>
                        <a:pt x="31" y="43"/>
                        <a:pt x="31" y="43"/>
                        <a:pt x="32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3"/>
                        <a:pt x="31" y="43"/>
                        <a:pt x="31" y="44"/>
                      </a:cubicBez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1" y="45"/>
                        <a:pt x="31" y="44"/>
                        <a:pt x="31" y="45"/>
                      </a:cubicBezTo>
                      <a:cubicBezTo>
                        <a:pt x="31" y="45"/>
                        <a:pt x="31" y="45"/>
                        <a:pt x="31" y="45"/>
                      </a:cubicBezTo>
                      <a:cubicBezTo>
                        <a:pt x="31" y="44"/>
                        <a:pt x="30" y="44"/>
                        <a:pt x="31" y="43"/>
                      </a:cubicBezTo>
                      <a:cubicBezTo>
                        <a:pt x="31" y="43"/>
                        <a:pt x="31" y="43"/>
                        <a:pt x="30" y="43"/>
                      </a:cubicBezTo>
                      <a:cubicBezTo>
                        <a:pt x="30" y="43"/>
                        <a:pt x="31" y="43"/>
                        <a:pt x="31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3"/>
                        <a:pt x="31" y="42"/>
                        <a:pt x="31" y="42"/>
                      </a:cubicBezTo>
                      <a:cubicBezTo>
                        <a:pt x="31" y="42"/>
                        <a:pt x="31" y="43"/>
                        <a:pt x="31" y="43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2"/>
                        <a:pt x="31" y="42"/>
                        <a:pt x="30" y="42"/>
                      </a:cubicBezTo>
                      <a:cubicBezTo>
                        <a:pt x="30" y="42"/>
                        <a:pt x="31" y="42"/>
                        <a:pt x="31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2"/>
                        <a:pt x="31" y="41"/>
                        <a:pt x="31" y="41"/>
                      </a:cubicBezTo>
                      <a:cubicBezTo>
                        <a:pt x="31" y="41"/>
                        <a:pt x="32" y="41"/>
                        <a:pt x="32" y="41"/>
                      </a:cubicBezTo>
                      <a:cubicBezTo>
                        <a:pt x="32" y="40"/>
                        <a:pt x="31" y="41"/>
                        <a:pt x="31" y="40"/>
                      </a:cubicBezTo>
                      <a:cubicBezTo>
                        <a:pt x="31" y="40"/>
                        <a:pt x="31" y="40"/>
                        <a:pt x="32" y="40"/>
                      </a:cubicBezTo>
                      <a:cubicBezTo>
                        <a:pt x="32" y="40"/>
                        <a:pt x="32" y="40"/>
                        <a:pt x="32" y="40"/>
                      </a:cubicBezTo>
                      <a:cubicBezTo>
                        <a:pt x="32" y="40"/>
                        <a:pt x="32" y="40"/>
                        <a:pt x="32" y="39"/>
                      </a:cubicBezTo>
                      <a:cubicBezTo>
                        <a:pt x="32" y="39"/>
                        <a:pt x="32" y="39"/>
                        <a:pt x="32" y="39"/>
                      </a:cubicBezTo>
                      <a:cubicBezTo>
                        <a:pt x="32" y="39"/>
                        <a:pt x="32" y="39"/>
                        <a:pt x="32" y="40"/>
                      </a:cubicBezTo>
                      <a:cubicBezTo>
                        <a:pt x="31" y="40"/>
                        <a:pt x="31" y="40"/>
                        <a:pt x="31" y="39"/>
                      </a:cubicBezTo>
                      <a:cubicBezTo>
                        <a:pt x="32" y="39"/>
                        <a:pt x="32" y="39"/>
                        <a:pt x="32" y="39"/>
                      </a:cubicBezTo>
                      <a:cubicBezTo>
                        <a:pt x="32" y="39"/>
                        <a:pt x="32" y="39"/>
                        <a:pt x="32" y="39"/>
                      </a:cubicBezTo>
                      <a:cubicBezTo>
                        <a:pt x="32" y="39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2" y="38"/>
                      </a:cubicBezTo>
                      <a:close/>
                      <a:moveTo>
                        <a:pt x="31" y="42"/>
                      </a:moveTo>
                      <a:cubicBezTo>
                        <a:pt x="32" y="42"/>
                        <a:pt x="31" y="42"/>
                        <a:pt x="31" y="42"/>
                      </a:cubicBezTo>
                      <a:cubicBezTo>
                        <a:pt x="31" y="42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1" y="42"/>
                      </a:cubicBezTo>
                      <a:close/>
                      <a:moveTo>
                        <a:pt x="32" y="41"/>
                      </a:move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lose/>
                      <a:moveTo>
                        <a:pt x="32" y="39"/>
                      </a:moveTo>
                      <a:cubicBezTo>
                        <a:pt x="32" y="39"/>
                        <a:pt x="32" y="39"/>
                        <a:pt x="33" y="39"/>
                      </a:cubicBezTo>
                      <a:cubicBezTo>
                        <a:pt x="32" y="39"/>
                        <a:pt x="33" y="39"/>
                        <a:pt x="32" y="39"/>
                      </a:cubicBezTo>
                      <a:close/>
                      <a:moveTo>
                        <a:pt x="33" y="39"/>
                      </a:move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3" y="39"/>
                        <a:pt x="33" y="39"/>
                      </a:cubicBezTo>
                      <a:close/>
                      <a:moveTo>
                        <a:pt x="37" y="32"/>
                      </a:moveTo>
                      <a:cubicBezTo>
                        <a:pt x="38" y="32"/>
                        <a:pt x="37" y="32"/>
                        <a:pt x="38" y="32"/>
                      </a:cubicBezTo>
                      <a:cubicBezTo>
                        <a:pt x="37" y="32"/>
                        <a:pt x="38" y="32"/>
                        <a:pt x="37" y="32"/>
                      </a:cubicBezTo>
                      <a:close/>
                      <a:moveTo>
                        <a:pt x="26" y="45"/>
                      </a:moveTo>
                      <a:cubicBezTo>
                        <a:pt x="26" y="45"/>
                        <a:pt x="26" y="45"/>
                        <a:pt x="26" y="45"/>
                      </a:cubicBezTo>
                      <a:cubicBezTo>
                        <a:pt x="26" y="45"/>
                        <a:pt x="26" y="45"/>
                        <a:pt x="26" y="45"/>
                      </a:cubicBezTo>
                      <a:cubicBezTo>
                        <a:pt x="26" y="45"/>
                        <a:pt x="26" y="45"/>
                        <a:pt x="26" y="45"/>
                      </a:cubicBezTo>
                      <a:cubicBezTo>
                        <a:pt x="26" y="45"/>
                        <a:pt x="26" y="45"/>
                        <a:pt x="26" y="45"/>
                      </a:cubicBezTo>
                      <a:close/>
                      <a:moveTo>
                        <a:pt x="38" y="36"/>
                      </a:moveTo>
                      <a:cubicBezTo>
                        <a:pt x="37" y="36"/>
                        <a:pt x="38" y="35"/>
                        <a:pt x="37" y="35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8" y="35"/>
                        <a:pt x="38" y="35"/>
                        <a:pt x="38" y="35"/>
                      </a:cubicBezTo>
                      <a:cubicBezTo>
                        <a:pt x="38" y="35"/>
                        <a:pt x="38" y="35"/>
                        <a:pt x="38" y="35"/>
                      </a:cubicBezTo>
                      <a:cubicBezTo>
                        <a:pt x="38" y="36"/>
                        <a:pt x="38" y="35"/>
                        <a:pt x="38" y="35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8" y="36"/>
                        <a:pt x="38" y="36"/>
                        <a:pt x="38" y="35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lose/>
                      <a:moveTo>
                        <a:pt x="40" y="33"/>
                      </a:moveTo>
                      <a:cubicBezTo>
                        <a:pt x="40" y="33"/>
                        <a:pt x="40" y="33"/>
                        <a:pt x="40" y="33"/>
                      </a:cubicBez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40" y="34"/>
                        <a:pt x="40" y="33"/>
                        <a:pt x="39" y="33"/>
                      </a:cubicBezTo>
                      <a:cubicBezTo>
                        <a:pt x="40" y="33"/>
                        <a:pt x="40" y="33"/>
                        <a:pt x="40" y="33"/>
                      </a:cubicBezTo>
                      <a:close/>
                      <a:moveTo>
                        <a:pt x="54" y="46"/>
                      </a:moveTo>
                      <a:cubicBezTo>
                        <a:pt x="54" y="47"/>
                        <a:pt x="55" y="47"/>
                        <a:pt x="55" y="47"/>
                      </a:cubicBezTo>
                      <a:cubicBezTo>
                        <a:pt x="55" y="47"/>
                        <a:pt x="55" y="47"/>
                        <a:pt x="54" y="47"/>
                      </a:cubicBezTo>
                      <a:cubicBezTo>
                        <a:pt x="55" y="47"/>
                        <a:pt x="55" y="48"/>
                        <a:pt x="55" y="48"/>
                      </a:cubicBezTo>
                      <a:cubicBezTo>
                        <a:pt x="55" y="48"/>
                        <a:pt x="55" y="48"/>
                        <a:pt x="55" y="48"/>
                      </a:cubicBezTo>
                      <a:cubicBezTo>
                        <a:pt x="55" y="47"/>
                        <a:pt x="56" y="47"/>
                        <a:pt x="56" y="48"/>
                      </a:cubicBezTo>
                      <a:cubicBezTo>
                        <a:pt x="55" y="48"/>
                        <a:pt x="55" y="47"/>
                        <a:pt x="55" y="48"/>
                      </a:cubicBezTo>
                      <a:cubicBezTo>
                        <a:pt x="55" y="48"/>
                        <a:pt x="55" y="48"/>
                        <a:pt x="55" y="48"/>
                      </a:cubicBezTo>
                      <a:cubicBezTo>
                        <a:pt x="56" y="48"/>
                        <a:pt x="56" y="48"/>
                        <a:pt x="56" y="49"/>
                      </a:cubicBezTo>
                      <a:cubicBezTo>
                        <a:pt x="56" y="49"/>
                        <a:pt x="55" y="48"/>
                        <a:pt x="55" y="48"/>
                      </a:cubicBezTo>
                      <a:cubicBezTo>
                        <a:pt x="55" y="49"/>
                        <a:pt x="55" y="48"/>
                        <a:pt x="55" y="48"/>
                      </a:cubicBezTo>
                      <a:cubicBezTo>
                        <a:pt x="55" y="48"/>
                        <a:pt x="55" y="48"/>
                        <a:pt x="55" y="49"/>
                      </a:cubicBezTo>
                      <a:cubicBezTo>
                        <a:pt x="54" y="49"/>
                        <a:pt x="55" y="50"/>
                        <a:pt x="56" y="49"/>
                      </a:cubicBezTo>
                      <a:cubicBezTo>
                        <a:pt x="55" y="49"/>
                        <a:pt x="55" y="49"/>
                        <a:pt x="55" y="49"/>
                      </a:cubicBezTo>
                      <a:cubicBezTo>
                        <a:pt x="55" y="49"/>
                        <a:pt x="55" y="49"/>
                        <a:pt x="55" y="49"/>
                      </a:cubicBezTo>
                      <a:cubicBezTo>
                        <a:pt x="55" y="49"/>
                        <a:pt x="55" y="49"/>
                        <a:pt x="55" y="49"/>
                      </a:cubicBezTo>
                      <a:cubicBezTo>
                        <a:pt x="55" y="49"/>
                        <a:pt x="55" y="49"/>
                        <a:pt x="55" y="49"/>
                      </a:cubicBezTo>
                      <a:cubicBezTo>
                        <a:pt x="55" y="48"/>
                        <a:pt x="55" y="49"/>
                        <a:pt x="55" y="49"/>
                      </a:cubicBezTo>
                      <a:cubicBezTo>
                        <a:pt x="55" y="49"/>
                        <a:pt x="56" y="49"/>
                        <a:pt x="56" y="49"/>
                      </a:cubicBezTo>
                      <a:cubicBezTo>
                        <a:pt x="56" y="49"/>
                        <a:pt x="56" y="49"/>
                        <a:pt x="56" y="49"/>
                      </a:cubicBezTo>
                      <a:cubicBezTo>
                        <a:pt x="56" y="49"/>
                        <a:pt x="56" y="49"/>
                        <a:pt x="56" y="49"/>
                      </a:cubicBezTo>
                      <a:cubicBezTo>
                        <a:pt x="56" y="49"/>
                        <a:pt x="56" y="49"/>
                        <a:pt x="55" y="50"/>
                      </a:cubicBezTo>
                      <a:cubicBezTo>
                        <a:pt x="55" y="50"/>
                        <a:pt x="56" y="50"/>
                        <a:pt x="55" y="50"/>
                      </a:cubicBezTo>
                      <a:cubicBezTo>
                        <a:pt x="55" y="50"/>
                        <a:pt x="55" y="50"/>
                        <a:pt x="55" y="50"/>
                      </a:cubicBezTo>
                      <a:cubicBezTo>
                        <a:pt x="55" y="50"/>
                        <a:pt x="55" y="50"/>
                        <a:pt x="55" y="50"/>
                      </a:cubicBezTo>
                      <a:cubicBezTo>
                        <a:pt x="55" y="51"/>
                        <a:pt x="55" y="50"/>
                        <a:pt x="55" y="50"/>
                      </a:cubicBezTo>
                      <a:cubicBezTo>
                        <a:pt x="55" y="50"/>
                        <a:pt x="54" y="50"/>
                        <a:pt x="53" y="50"/>
                      </a:cubicBezTo>
                      <a:cubicBezTo>
                        <a:pt x="53" y="50"/>
                        <a:pt x="54" y="50"/>
                        <a:pt x="54" y="50"/>
                      </a:cubicBezTo>
                      <a:cubicBezTo>
                        <a:pt x="53" y="50"/>
                        <a:pt x="53" y="50"/>
                        <a:pt x="53" y="49"/>
                      </a:cubicBezTo>
                      <a:cubicBezTo>
                        <a:pt x="53" y="49"/>
                        <a:pt x="54" y="50"/>
                        <a:pt x="54" y="50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9"/>
                        <a:pt x="55" y="48"/>
                        <a:pt x="55" y="48"/>
                      </a:cubicBezTo>
                      <a:cubicBezTo>
                        <a:pt x="55" y="48"/>
                        <a:pt x="55" y="48"/>
                        <a:pt x="55" y="48"/>
                      </a:cubicBezTo>
                      <a:cubicBezTo>
                        <a:pt x="55" y="48"/>
                        <a:pt x="55" y="48"/>
                        <a:pt x="55" y="48"/>
                      </a:cubicBezTo>
                      <a:cubicBezTo>
                        <a:pt x="55" y="48"/>
                        <a:pt x="55" y="48"/>
                        <a:pt x="55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4" y="49"/>
                        <a:pt x="54" y="49"/>
                      </a:cubicBezTo>
                      <a:cubicBezTo>
                        <a:pt x="54" y="49"/>
                        <a:pt x="54" y="49"/>
                        <a:pt x="54" y="48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3" y="50"/>
                        <a:pt x="54" y="48"/>
                        <a:pt x="53" y="49"/>
                      </a:cubicBez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3" y="49"/>
                        <a:pt x="54" y="49"/>
                        <a:pt x="53" y="49"/>
                      </a:cubicBez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3" y="49"/>
                        <a:pt x="53" y="49"/>
                        <a:pt x="53" y="50"/>
                      </a:cubicBezTo>
                      <a:cubicBezTo>
                        <a:pt x="53" y="50"/>
                        <a:pt x="54" y="50"/>
                        <a:pt x="53" y="50"/>
                      </a:cubicBezTo>
                      <a:cubicBezTo>
                        <a:pt x="53" y="50"/>
                        <a:pt x="53" y="50"/>
                        <a:pt x="53" y="50"/>
                      </a:cubicBezTo>
                      <a:cubicBezTo>
                        <a:pt x="54" y="50"/>
                        <a:pt x="54" y="50"/>
                        <a:pt x="54" y="50"/>
                      </a:cubicBezTo>
                      <a:cubicBezTo>
                        <a:pt x="54" y="50"/>
                        <a:pt x="54" y="50"/>
                        <a:pt x="54" y="51"/>
                      </a:cubicBezTo>
                      <a:cubicBezTo>
                        <a:pt x="53" y="51"/>
                        <a:pt x="53" y="50"/>
                        <a:pt x="53" y="50"/>
                      </a:cubicBezTo>
                      <a:cubicBezTo>
                        <a:pt x="53" y="50"/>
                        <a:pt x="52" y="50"/>
                        <a:pt x="52" y="49"/>
                      </a:cubicBezTo>
                      <a:cubicBezTo>
                        <a:pt x="52" y="49"/>
                        <a:pt x="52" y="49"/>
                        <a:pt x="53" y="49"/>
                      </a:cubicBezTo>
                      <a:cubicBezTo>
                        <a:pt x="53" y="49"/>
                        <a:pt x="52" y="49"/>
                        <a:pt x="52" y="49"/>
                      </a:cubicBez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3" y="49"/>
                        <a:pt x="53" y="48"/>
                        <a:pt x="53" y="48"/>
                      </a:cubicBezTo>
                      <a:cubicBezTo>
                        <a:pt x="53" y="48"/>
                        <a:pt x="53" y="48"/>
                        <a:pt x="53" y="48"/>
                      </a:cubicBezTo>
                      <a:cubicBezTo>
                        <a:pt x="52" y="49"/>
                        <a:pt x="53" y="48"/>
                        <a:pt x="53" y="48"/>
                      </a:cubicBezTo>
                      <a:cubicBezTo>
                        <a:pt x="53" y="48"/>
                        <a:pt x="53" y="48"/>
                        <a:pt x="52" y="48"/>
                      </a:cubicBezTo>
                      <a:cubicBezTo>
                        <a:pt x="53" y="48"/>
                        <a:pt x="53" y="48"/>
                        <a:pt x="53" y="48"/>
                      </a:cubicBezTo>
                      <a:cubicBezTo>
                        <a:pt x="53" y="48"/>
                        <a:pt x="53" y="48"/>
                        <a:pt x="53" y="48"/>
                      </a:cubicBezTo>
                      <a:cubicBezTo>
                        <a:pt x="53" y="48"/>
                        <a:pt x="53" y="48"/>
                        <a:pt x="53" y="48"/>
                      </a:cubicBezTo>
                      <a:cubicBezTo>
                        <a:pt x="53" y="48"/>
                        <a:pt x="53" y="48"/>
                        <a:pt x="53" y="48"/>
                      </a:cubicBezTo>
                      <a:cubicBezTo>
                        <a:pt x="53" y="48"/>
                        <a:pt x="53" y="48"/>
                        <a:pt x="53" y="48"/>
                      </a:cubicBezTo>
                      <a:cubicBezTo>
                        <a:pt x="53" y="48"/>
                        <a:pt x="53" y="48"/>
                        <a:pt x="54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5" y="47"/>
                        <a:pt x="54" y="48"/>
                        <a:pt x="54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7"/>
                        <a:pt x="54" y="47"/>
                        <a:pt x="54" y="48"/>
                      </a:cubicBezTo>
                      <a:cubicBezTo>
                        <a:pt x="54" y="47"/>
                        <a:pt x="54" y="48"/>
                        <a:pt x="54" y="47"/>
                      </a:cubicBezTo>
                      <a:cubicBezTo>
                        <a:pt x="54" y="47"/>
                        <a:pt x="54" y="48"/>
                        <a:pt x="54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3" y="48"/>
                        <a:pt x="53" y="48"/>
                      </a:cubicBezTo>
                      <a:cubicBezTo>
                        <a:pt x="53" y="48"/>
                        <a:pt x="53" y="48"/>
                        <a:pt x="53" y="48"/>
                      </a:cubicBezTo>
                      <a:cubicBezTo>
                        <a:pt x="53" y="48"/>
                        <a:pt x="54" y="48"/>
                        <a:pt x="54" y="48"/>
                      </a:cubicBezTo>
                      <a:cubicBezTo>
                        <a:pt x="53" y="48"/>
                        <a:pt x="53" y="47"/>
                        <a:pt x="53" y="47"/>
                      </a:cubicBezTo>
                      <a:cubicBezTo>
                        <a:pt x="53" y="47"/>
                        <a:pt x="53" y="46"/>
                        <a:pt x="53" y="46"/>
                      </a:cubicBezTo>
                      <a:cubicBezTo>
                        <a:pt x="53" y="46"/>
                        <a:pt x="53" y="46"/>
                        <a:pt x="52" y="47"/>
                      </a:cubicBezTo>
                      <a:cubicBezTo>
                        <a:pt x="52" y="46"/>
                        <a:pt x="52" y="46"/>
                        <a:pt x="53" y="46"/>
                      </a:cubicBezTo>
                      <a:cubicBezTo>
                        <a:pt x="53" y="46"/>
                        <a:pt x="53" y="46"/>
                        <a:pt x="53" y="46"/>
                      </a:cubicBezTo>
                      <a:cubicBezTo>
                        <a:pt x="53" y="46"/>
                        <a:pt x="53" y="45"/>
                        <a:pt x="53" y="45"/>
                      </a:cubicBezTo>
                      <a:cubicBezTo>
                        <a:pt x="53" y="45"/>
                        <a:pt x="53" y="46"/>
                        <a:pt x="52" y="46"/>
                      </a:cubicBezTo>
                      <a:cubicBezTo>
                        <a:pt x="52" y="46"/>
                        <a:pt x="53" y="46"/>
                        <a:pt x="52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6"/>
                        <a:pt x="52" y="46"/>
                        <a:pt x="52" y="45"/>
                      </a:cubicBezTo>
                      <a:cubicBezTo>
                        <a:pt x="52" y="46"/>
                        <a:pt x="52" y="46"/>
                        <a:pt x="53" y="45"/>
                      </a:cubicBezTo>
                      <a:cubicBezTo>
                        <a:pt x="53" y="45"/>
                        <a:pt x="52" y="45"/>
                        <a:pt x="52" y="45"/>
                      </a:cubicBezTo>
                      <a:cubicBezTo>
                        <a:pt x="52" y="45"/>
                        <a:pt x="52" y="45"/>
                        <a:pt x="52" y="46"/>
                      </a:cubicBezTo>
                      <a:cubicBezTo>
                        <a:pt x="52" y="46"/>
                        <a:pt x="51" y="46"/>
                        <a:pt x="51" y="45"/>
                      </a:cubicBezTo>
                      <a:cubicBezTo>
                        <a:pt x="51" y="45"/>
                        <a:pt x="51" y="45"/>
                        <a:pt x="51" y="45"/>
                      </a:cubicBezTo>
                      <a:cubicBezTo>
                        <a:pt x="52" y="45"/>
                        <a:pt x="52" y="45"/>
                        <a:pt x="52" y="45"/>
                      </a:cubicBezTo>
                      <a:cubicBezTo>
                        <a:pt x="52" y="45"/>
                        <a:pt x="52" y="45"/>
                        <a:pt x="52" y="45"/>
                      </a:cubicBezTo>
                      <a:cubicBezTo>
                        <a:pt x="52" y="45"/>
                        <a:pt x="52" y="45"/>
                        <a:pt x="52" y="45"/>
                      </a:cubicBezTo>
                      <a:cubicBezTo>
                        <a:pt x="52" y="46"/>
                        <a:pt x="52" y="45"/>
                        <a:pt x="52" y="45"/>
                      </a:cubicBezTo>
                      <a:cubicBezTo>
                        <a:pt x="52" y="45"/>
                        <a:pt x="52" y="45"/>
                        <a:pt x="51" y="45"/>
                      </a:cubicBezTo>
                      <a:cubicBezTo>
                        <a:pt x="51" y="45"/>
                        <a:pt x="52" y="45"/>
                        <a:pt x="51" y="45"/>
                      </a:cubicBezTo>
                      <a:cubicBezTo>
                        <a:pt x="51" y="45"/>
                        <a:pt x="51" y="45"/>
                        <a:pt x="51" y="45"/>
                      </a:cubicBezTo>
                      <a:cubicBezTo>
                        <a:pt x="51" y="45"/>
                        <a:pt x="51" y="45"/>
                        <a:pt x="51" y="45"/>
                      </a:cubicBezTo>
                      <a:cubicBezTo>
                        <a:pt x="51" y="45"/>
                        <a:pt x="51" y="45"/>
                        <a:pt x="51" y="45"/>
                      </a:cubicBezTo>
                      <a:cubicBezTo>
                        <a:pt x="51" y="45"/>
                        <a:pt x="51" y="45"/>
                        <a:pt x="51" y="45"/>
                      </a:cubicBezTo>
                      <a:cubicBezTo>
                        <a:pt x="51" y="45"/>
                        <a:pt x="51" y="45"/>
                        <a:pt x="51" y="45"/>
                      </a:cubicBezTo>
                      <a:cubicBezTo>
                        <a:pt x="50" y="46"/>
                        <a:pt x="51" y="45"/>
                        <a:pt x="50" y="45"/>
                      </a:cubicBezTo>
                      <a:cubicBezTo>
                        <a:pt x="50" y="45"/>
                        <a:pt x="50" y="45"/>
                        <a:pt x="51" y="45"/>
                      </a:cubicBezTo>
                      <a:cubicBezTo>
                        <a:pt x="51" y="45"/>
                        <a:pt x="50" y="45"/>
                        <a:pt x="51" y="45"/>
                      </a:cubicBezTo>
                      <a:cubicBezTo>
                        <a:pt x="51" y="45"/>
                        <a:pt x="50" y="44"/>
                        <a:pt x="50" y="45"/>
                      </a:cubicBezTo>
                      <a:cubicBezTo>
                        <a:pt x="50" y="45"/>
                        <a:pt x="50" y="44"/>
                        <a:pt x="50" y="44"/>
                      </a:cubicBezTo>
                      <a:cubicBezTo>
                        <a:pt x="50" y="44"/>
                        <a:pt x="50" y="44"/>
                        <a:pt x="50" y="44"/>
                      </a:cubicBezTo>
                      <a:cubicBezTo>
                        <a:pt x="50" y="44"/>
                        <a:pt x="50" y="44"/>
                        <a:pt x="50" y="44"/>
                      </a:cubicBezTo>
                      <a:cubicBezTo>
                        <a:pt x="51" y="44"/>
                        <a:pt x="50" y="44"/>
                        <a:pt x="50" y="44"/>
                      </a:cubicBezTo>
                      <a:cubicBezTo>
                        <a:pt x="50" y="43"/>
                        <a:pt x="49" y="43"/>
                        <a:pt x="49" y="43"/>
                      </a:cubicBezTo>
                      <a:cubicBezTo>
                        <a:pt x="49" y="43"/>
                        <a:pt x="49" y="43"/>
                        <a:pt x="49" y="43"/>
                      </a:cubicBezTo>
                      <a:cubicBezTo>
                        <a:pt x="49" y="43"/>
                        <a:pt x="49" y="43"/>
                        <a:pt x="49" y="43"/>
                      </a:cubicBezTo>
                      <a:cubicBezTo>
                        <a:pt x="49" y="42"/>
                        <a:pt x="49" y="43"/>
                        <a:pt x="49" y="42"/>
                      </a:cubicBezTo>
                      <a:cubicBezTo>
                        <a:pt x="49" y="42"/>
                        <a:pt x="50" y="42"/>
                        <a:pt x="50" y="42"/>
                      </a:cubicBezTo>
                      <a:cubicBezTo>
                        <a:pt x="50" y="42"/>
                        <a:pt x="50" y="42"/>
                        <a:pt x="50" y="42"/>
                      </a:cubicBezTo>
                      <a:cubicBezTo>
                        <a:pt x="50" y="43"/>
                        <a:pt x="50" y="42"/>
                        <a:pt x="50" y="43"/>
                      </a:cubicBezTo>
                      <a:cubicBezTo>
                        <a:pt x="49" y="43"/>
                        <a:pt x="50" y="43"/>
                        <a:pt x="50" y="43"/>
                      </a:cubicBezTo>
                      <a:cubicBezTo>
                        <a:pt x="50" y="43"/>
                        <a:pt x="50" y="43"/>
                        <a:pt x="50" y="43"/>
                      </a:cubicBezTo>
                      <a:cubicBezTo>
                        <a:pt x="50" y="42"/>
                        <a:pt x="50" y="42"/>
                        <a:pt x="50" y="43"/>
                      </a:cubicBezTo>
                      <a:cubicBezTo>
                        <a:pt x="50" y="43"/>
                        <a:pt x="51" y="43"/>
                        <a:pt x="51" y="44"/>
                      </a:cubicBezTo>
                      <a:cubicBezTo>
                        <a:pt x="51" y="44"/>
                        <a:pt x="51" y="43"/>
                        <a:pt x="51" y="43"/>
                      </a:cubicBezTo>
                      <a:cubicBezTo>
                        <a:pt x="51" y="43"/>
                        <a:pt x="51" y="43"/>
                        <a:pt x="51" y="43"/>
                      </a:cubicBezTo>
                      <a:cubicBezTo>
                        <a:pt x="51" y="43"/>
                        <a:pt x="51" y="43"/>
                        <a:pt x="51" y="43"/>
                      </a:cubicBezTo>
                      <a:cubicBezTo>
                        <a:pt x="51" y="43"/>
                        <a:pt x="51" y="43"/>
                        <a:pt x="50" y="43"/>
                      </a:cubicBezTo>
                      <a:cubicBezTo>
                        <a:pt x="51" y="43"/>
                        <a:pt x="51" y="43"/>
                        <a:pt x="51" y="43"/>
                      </a:cubicBezTo>
                      <a:cubicBezTo>
                        <a:pt x="51" y="42"/>
                        <a:pt x="51" y="43"/>
                        <a:pt x="51" y="43"/>
                      </a:cubicBezTo>
                      <a:cubicBezTo>
                        <a:pt x="51" y="42"/>
                        <a:pt x="50" y="42"/>
                        <a:pt x="50" y="42"/>
                      </a:cubicBezTo>
                      <a:cubicBezTo>
                        <a:pt x="50" y="43"/>
                        <a:pt x="50" y="42"/>
                        <a:pt x="50" y="42"/>
                      </a:cubicBezTo>
                      <a:cubicBezTo>
                        <a:pt x="50" y="42"/>
                        <a:pt x="50" y="42"/>
                        <a:pt x="50" y="42"/>
                      </a:cubicBezTo>
                      <a:cubicBezTo>
                        <a:pt x="51" y="42"/>
                        <a:pt x="50" y="42"/>
                        <a:pt x="50" y="42"/>
                      </a:cubicBezTo>
                      <a:cubicBezTo>
                        <a:pt x="50" y="42"/>
                        <a:pt x="50" y="42"/>
                        <a:pt x="50" y="42"/>
                      </a:cubicBezTo>
                      <a:cubicBezTo>
                        <a:pt x="50" y="42"/>
                        <a:pt x="50" y="42"/>
                        <a:pt x="50" y="42"/>
                      </a:cubicBezTo>
                      <a:cubicBezTo>
                        <a:pt x="50" y="41"/>
                        <a:pt x="49" y="42"/>
                        <a:pt x="49" y="41"/>
                      </a:cubicBezTo>
                      <a:cubicBezTo>
                        <a:pt x="49" y="42"/>
                        <a:pt x="49" y="42"/>
                        <a:pt x="49" y="42"/>
                      </a:cubicBezTo>
                      <a:cubicBezTo>
                        <a:pt x="49" y="42"/>
                        <a:pt x="49" y="42"/>
                        <a:pt x="49" y="42"/>
                      </a:cubicBezTo>
                      <a:cubicBezTo>
                        <a:pt x="49" y="42"/>
                        <a:pt x="49" y="42"/>
                        <a:pt x="49" y="42"/>
                      </a:cubicBezTo>
                      <a:cubicBezTo>
                        <a:pt x="49" y="42"/>
                        <a:pt x="49" y="42"/>
                        <a:pt x="49" y="43"/>
                      </a:cubicBezTo>
                      <a:cubicBezTo>
                        <a:pt x="49" y="42"/>
                        <a:pt x="48" y="43"/>
                        <a:pt x="48" y="43"/>
                      </a:cubicBezTo>
                      <a:cubicBezTo>
                        <a:pt x="48" y="43"/>
                        <a:pt x="48" y="43"/>
                        <a:pt x="48" y="43"/>
                      </a:cubicBezTo>
                      <a:cubicBezTo>
                        <a:pt x="48" y="43"/>
                        <a:pt x="48" y="43"/>
                        <a:pt x="48" y="43"/>
                      </a:cubicBezTo>
                      <a:cubicBezTo>
                        <a:pt x="48" y="43"/>
                        <a:pt x="49" y="43"/>
                        <a:pt x="48" y="44"/>
                      </a:cubicBezTo>
                      <a:cubicBezTo>
                        <a:pt x="48" y="44"/>
                        <a:pt x="48" y="43"/>
                        <a:pt x="48" y="43"/>
                      </a:cubicBezTo>
                      <a:cubicBezTo>
                        <a:pt x="48" y="44"/>
                        <a:pt x="48" y="44"/>
                        <a:pt x="48" y="44"/>
                      </a:cubicBezTo>
                      <a:cubicBezTo>
                        <a:pt x="48" y="44"/>
                        <a:pt x="48" y="44"/>
                        <a:pt x="48" y="44"/>
                      </a:cubicBezTo>
                      <a:cubicBezTo>
                        <a:pt x="48" y="44"/>
                        <a:pt x="48" y="44"/>
                        <a:pt x="48" y="44"/>
                      </a:cubicBezTo>
                      <a:cubicBezTo>
                        <a:pt x="48" y="44"/>
                        <a:pt x="48" y="44"/>
                        <a:pt x="48" y="44"/>
                      </a:cubicBezTo>
                      <a:cubicBezTo>
                        <a:pt x="48" y="44"/>
                        <a:pt x="49" y="44"/>
                        <a:pt x="49" y="44"/>
                      </a:cubicBezTo>
                      <a:cubicBezTo>
                        <a:pt x="49" y="44"/>
                        <a:pt x="49" y="44"/>
                        <a:pt x="49" y="44"/>
                      </a:cubicBezTo>
                      <a:cubicBezTo>
                        <a:pt x="49" y="44"/>
                        <a:pt x="49" y="44"/>
                        <a:pt x="49" y="44"/>
                      </a:cubicBezTo>
                      <a:cubicBezTo>
                        <a:pt x="49" y="44"/>
                        <a:pt x="49" y="44"/>
                        <a:pt x="49" y="44"/>
                      </a:cubicBezTo>
                      <a:cubicBezTo>
                        <a:pt x="49" y="44"/>
                        <a:pt x="49" y="44"/>
                        <a:pt x="49" y="44"/>
                      </a:cubicBezTo>
                      <a:cubicBezTo>
                        <a:pt x="49" y="44"/>
                        <a:pt x="49" y="44"/>
                        <a:pt x="49" y="45"/>
                      </a:cubicBezTo>
                      <a:cubicBezTo>
                        <a:pt x="49" y="45"/>
                        <a:pt x="49" y="44"/>
                        <a:pt x="49" y="44"/>
                      </a:cubicBezTo>
                      <a:cubicBezTo>
                        <a:pt x="49" y="45"/>
                        <a:pt x="50" y="45"/>
                        <a:pt x="49" y="45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45"/>
                        <a:pt x="49" y="45"/>
                        <a:pt x="49" y="46"/>
                      </a:cubicBezTo>
                      <a:cubicBezTo>
                        <a:pt x="49" y="46"/>
                        <a:pt x="49" y="46"/>
                        <a:pt x="49" y="46"/>
                      </a:cubicBezTo>
                      <a:cubicBezTo>
                        <a:pt x="49" y="46"/>
                        <a:pt x="49" y="46"/>
                        <a:pt x="49" y="46"/>
                      </a:cubicBezTo>
                      <a:cubicBezTo>
                        <a:pt x="49" y="46"/>
                        <a:pt x="49" y="46"/>
                        <a:pt x="49" y="46"/>
                      </a:cubicBezTo>
                      <a:cubicBezTo>
                        <a:pt x="49" y="46"/>
                        <a:pt x="49" y="46"/>
                        <a:pt x="48" y="46"/>
                      </a:cubicBezTo>
                      <a:cubicBezTo>
                        <a:pt x="48" y="46"/>
                        <a:pt x="49" y="46"/>
                        <a:pt x="49" y="46"/>
                      </a:cubicBezTo>
                      <a:cubicBezTo>
                        <a:pt x="49" y="46"/>
                        <a:pt x="48" y="46"/>
                        <a:pt x="48" y="46"/>
                      </a:cubicBezTo>
                      <a:cubicBezTo>
                        <a:pt x="48" y="46"/>
                        <a:pt x="48" y="46"/>
                        <a:pt x="48" y="46"/>
                      </a:cubicBezTo>
                      <a:cubicBezTo>
                        <a:pt x="49" y="46"/>
                        <a:pt x="48" y="47"/>
                        <a:pt x="48" y="47"/>
                      </a:cubicBezTo>
                      <a:cubicBezTo>
                        <a:pt x="49" y="47"/>
                        <a:pt x="48" y="47"/>
                        <a:pt x="49" y="46"/>
                      </a:cubicBezTo>
                      <a:cubicBezTo>
                        <a:pt x="49" y="46"/>
                        <a:pt x="49" y="47"/>
                        <a:pt x="49" y="47"/>
                      </a:cubicBezTo>
                      <a:cubicBezTo>
                        <a:pt x="49" y="46"/>
                        <a:pt x="49" y="46"/>
                        <a:pt x="49" y="46"/>
                      </a:cubicBezTo>
                      <a:cubicBezTo>
                        <a:pt x="49" y="46"/>
                        <a:pt x="49" y="46"/>
                        <a:pt x="49" y="46"/>
                      </a:cubicBezTo>
                      <a:cubicBezTo>
                        <a:pt x="49" y="46"/>
                        <a:pt x="49" y="46"/>
                        <a:pt x="49" y="46"/>
                      </a:cubicBezTo>
                      <a:cubicBezTo>
                        <a:pt x="49" y="46"/>
                        <a:pt x="49" y="46"/>
                        <a:pt x="49" y="46"/>
                      </a:cubicBezTo>
                      <a:cubicBezTo>
                        <a:pt x="49" y="47"/>
                        <a:pt x="49" y="47"/>
                        <a:pt x="50" y="47"/>
                      </a:cubicBezTo>
                      <a:cubicBezTo>
                        <a:pt x="50" y="47"/>
                        <a:pt x="50" y="47"/>
                        <a:pt x="50" y="48"/>
                      </a:cubicBezTo>
                      <a:cubicBezTo>
                        <a:pt x="50" y="47"/>
                        <a:pt x="50" y="48"/>
                        <a:pt x="51" y="48"/>
                      </a:cubicBezTo>
                      <a:cubicBezTo>
                        <a:pt x="50" y="48"/>
                        <a:pt x="50" y="48"/>
                        <a:pt x="50" y="48"/>
                      </a:cubicBezTo>
                      <a:cubicBezTo>
                        <a:pt x="50" y="48"/>
                        <a:pt x="50" y="48"/>
                        <a:pt x="50" y="48"/>
                      </a:cubicBezTo>
                      <a:cubicBezTo>
                        <a:pt x="50" y="48"/>
                        <a:pt x="50" y="48"/>
                        <a:pt x="50" y="48"/>
                      </a:cubicBezTo>
                      <a:cubicBezTo>
                        <a:pt x="50" y="48"/>
                        <a:pt x="50" y="48"/>
                        <a:pt x="50" y="48"/>
                      </a:cubicBezTo>
                      <a:cubicBezTo>
                        <a:pt x="50" y="47"/>
                        <a:pt x="50" y="48"/>
                        <a:pt x="49" y="48"/>
                      </a:cubicBezTo>
                      <a:cubicBezTo>
                        <a:pt x="49" y="48"/>
                        <a:pt x="50" y="48"/>
                        <a:pt x="49" y="48"/>
                      </a:cubicBezTo>
                      <a:cubicBezTo>
                        <a:pt x="49" y="48"/>
                        <a:pt x="49" y="48"/>
                        <a:pt x="49" y="48"/>
                      </a:cubicBezTo>
                      <a:cubicBezTo>
                        <a:pt x="49" y="48"/>
                        <a:pt x="49" y="48"/>
                        <a:pt x="49" y="48"/>
                      </a:cubicBezTo>
                      <a:cubicBezTo>
                        <a:pt x="49" y="48"/>
                        <a:pt x="49" y="48"/>
                        <a:pt x="49" y="48"/>
                      </a:cubicBezTo>
                      <a:cubicBezTo>
                        <a:pt x="49" y="48"/>
                        <a:pt x="49" y="48"/>
                        <a:pt x="49" y="47"/>
                      </a:cubicBezTo>
                      <a:cubicBezTo>
                        <a:pt x="49" y="47"/>
                        <a:pt x="49" y="47"/>
                        <a:pt x="49" y="47"/>
                      </a:cubicBezTo>
                      <a:cubicBezTo>
                        <a:pt x="49" y="47"/>
                        <a:pt x="49" y="47"/>
                        <a:pt x="49" y="47"/>
                      </a:cubicBezTo>
                      <a:cubicBezTo>
                        <a:pt x="49" y="47"/>
                        <a:pt x="49" y="47"/>
                        <a:pt x="49" y="48"/>
                      </a:cubicBezTo>
                      <a:cubicBezTo>
                        <a:pt x="49" y="47"/>
                        <a:pt x="49" y="47"/>
                        <a:pt x="49" y="47"/>
                      </a:cubicBezTo>
                      <a:cubicBezTo>
                        <a:pt x="49" y="47"/>
                        <a:pt x="48" y="47"/>
                        <a:pt x="48" y="48"/>
                      </a:cubicBezTo>
                      <a:cubicBezTo>
                        <a:pt x="48" y="48"/>
                        <a:pt x="48" y="48"/>
                        <a:pt x="49" y="48"/>
                      </a:cubicBezTo>
                      <a:cubicBezTo>
                        <a:pt x="49" y="48"/>
                        <a:pt x="49" y="48"/>
                        <a:pt x="49" y="48"/>
                      </a:cubicBezTo>
                      <a:cubicBezTo>
                        <a:pt x="49" y="48"/>
                        <a:pt x="49" y="48"/>
                        <a:pt x="48" y="48"/>
                      </a:cubicBezTo>
                      <a:cubicBezTo>
                        <a:pt x="48" y="48"/>
                        <a:pt x="48" y="48"/>
                        <a:pt x="48" y="48"/>
                      </a:cubicBezTo>
                      <a:cubicBezTo>
                        <a:pt x="48" y="48"/>
                        <a:pt x="48" y="49"/>
                        <a:pt x="49" y="48"/>
                      </a:cubicBezTo>
                      <a:cubicBezTo>
                        <a:pt x="49" y="48"/>
                        <a:pt x="49" y="48"/>
                        <a:pt x="49" y="48"/>
                      </a:cubicBezTo>
                      <a:cubicBezTo>
                        <a:pt x="49" y="48"/>
                        <a:pt x="49" y="48"/>
                        <a:pt x="49" y="49"/>
                      </a:cubicBezTo>
                      <a:cubicBezTo>
                        <a:pt x="49" y="49"/>
                        <a:pt x="49" y="49"/>
                        <a:pt x="49" y="48"/>
                      </a:cubicBezTo>
                      <a:cubicBezTo>
                        <a:pt x="49" y="48"/>
                        <a:pt x="49" y="48"/>
                        <a:pt x="49" y="49"/>
                      </a:cubicBezTo>
                      <a:cubicBezTo>
                        <a:pt x="49" y="48"/>
                        <a:pt x="49" y="48"/>
                        <a:pt x="49" y="48"/>
                      </a:cubicBezTo>
                      <a:cubicBezTo>
                        <a:pt x="49" y="48"/>
                        <a:pt x="49" y="49"/>
                        <a:pt x="49" y="49"/>
                      </a:cubicBezTo>
                      <a:cubicBezTo>
                        <a:pt x="49" y="49"/>
                        <a:pt x="49" y="49"/>
                        <a:pt x="48" y="49"/>
                      </a:cubicBezTo>
                      <a:cubicBezTo>
                        <a:pt x="48" y="49"/>
                        <a:pt x="48" y="49"/>
                        <a:pt x="48" y="49"/>
                      </a:cubicBezTo>
                      <a:cubicBezTo>
                        <a:pt x="48" y="49"/>
                        <a:pt x="48" y="50"/>
                        <a:pt x="48" y="49"/>
                      </a:cubicBezTo>
                      <a:cubicBezTo>
                        <a:pt x="48" y="50"/>
                        <a:pt x="48" y="50"/>
                        <a:pt x="48" y="50"/>
                      </a:cubicBezTo>
                      <a:cubicBezTo>
                        <a:pt x="48" y="50"/>
                        <a:pt x="48" y="49"/>
                        <a:pt x="47" y="49"/>
                      </a:cubicBezTo>
                      <a:cubicBezTo>
                        <a:pt x="47" y="49"/>
                        <a:pt x="47" y="49"/>
                        <a:pt x="47" y="49"/>
                      </a:cubicBezTo>
                      <a:cubicBezTo>
                        <a:pt x="47" y="49"/>
                        <a:pt x="47" y="49"/>
                        <a:pt x="46" y="49"/>
                      </a:cubicBezTo>
                      <a:cubicBezTo>
                        <a:pt x="47" y="49"/>
                        <a:pt x="47" y="49"/>
                        <a:pt x="47" y="49"/>
                      </a:cubicBezTo>
                      <a:cubicBezTo>
                        <a:pt x="47" y="49"/>
                        <a:pt x="47" y="49"/>
                        <a:pt x="47" y="49"/>
                      </a:cubicBezTo>
                      <a:cubicBezTo>
                        <a:pt x="47" y="49"/>
                        <a:pt x="47" y="49"/>
                        <a:pt x="47" y="49"/>
                      </a:cubicBezTo>
                      <a:cubicBezTo>
                        <a:pt x="47" y="48"/>
                        <a:pt x="47" y="48"/>
                        <a:pt x="47" y="48"/>
                      </a:cubicBezTo>
                      <a:cubicBezTo>
                        <a:pt x="47" y="48"/>
                        <a:pt x="47" y="48"/>
                        <a:pt x="47" y="48"/>
                      </a:cubicBezTo>
                      <a:cubicBezTo>
                        <a:pt x="47" y="48"/>
                        <a:pt x="47" y="48"/>
                        <a:pt x="47" y="48"/>
                      </a:cubicBezTo>
                      <a:cubicBezTo>
                        <a:pt x="47" y="47"/>
                        <a:pt x="47" y="48"/>
                        <a:pt x="47" y="48"/>
                      </a:cubicBezTo>
                      <a:cubicBezTo>
                        <a:pt x="47" y="47"/>
                        <a:pt x="47" y="47"/>
                        <a:pt x="47" y="47"/>
                      </a:cubicBezTo>
                      <a:cubicBezTo>
                        <a:pt x="47" y="47"/>
                        <a:pt x="47" y="47"/>
                        <a:pt x="46" y="47"/>
                      </a:cubicBezTo>
                      <a:cubicBezTo>
                        <a:pt x="46" y="47"/>
                        <a:pt x="46" y="47"/>
                        <a:pt x="46" y="48"/>
                      </a:cubicBezTo>
                      <a:cubicBezTo>
                        <a:pt x="46" y="48"/>
                        <a:pt x="46" y="48"/>
                        <a:pt x="46" y="47"/>
                      </a:cubicBezTo>
                      <a:cubicBezTo>
                        <a:pt x="46" y="47"/>
                        <a:pt x="46" y="47"/>
                        <a:pt x="46" y="47"/>
                      </a:cubicBezTo>
                      <a:cubicBezTo>
                        <a:pt x="46" y="47"/>
                        <a:pt x="46" y="47"/>
                        <a:pt x="46" y="47"/>
                      </a:cubicBezTo>
                      <a:cubicBezTo>
                        <a:pt x="46" y="47"/>
                        <a:pt x="46" y="47"/>
                        <a:pt x="46" y="47"/>
                      </a:cubicBezTo>
                      <a:cubicBezTo>
                        <a:pt x="46" y="47"/>
                        <a:pt x="46" y="47"/>
                        <a:pt x="47" y="47"/>
                      </a:cubicBezTo>
                      <a:cubicBezTo>
                        <a:pt x="46" y="47"/>
                        <a:pt x="48" y="47"/>
                        <a:pt x="47" y="47"/>
                      </a:cubicBezTo>
                      <a:cubicBezTo>
                        <a:pt x="47" y="47"/>
                        <a:pt x="47" y="47"/>
                        <a:pt x="48" y="47"/>
                      </a:cubicBezTo>
                      <a:cubicBezTo>
                        <a:pt x="48" y="47"/>
                        <a:pt x="47" y="47"/>
                        <a:pt x="47" y="47"/>
                      </a:cubicBezTo>
                      <a:cubicBezTo>
                        <a:pt x="48" y="46"/>
                        <a:pt x="48" y="47"/>
                        <a:pt x="48" y="47"/>
                      </a:cubicBezTo>
                      <a:cubicBezTo>
                        <a:pt x="48" y="47"/>
                        <a:pt x="48" y="47"/>
                        <a:pt x="48" y="47"/>
                      </a:cubicBezTo>
                      <a:cubicBezTo>
                        <a:pt x="48" y="47"/>
                        <a:pt x="48" y="46"/>
                        <a:pt x="48" y="46"/>
                      </a:cubicBezTo>
                      <a:cubicBezTo>
                        <a:pt x="48" y="46"/>
                        <a:pt x="48" y="46"/>
                        <a:pt x="48" y="46"/>
                      </a:cubicBezTo>
                      <a:cubicBezTo>
                        <a:pt x="48" y="46"/>
                        <a:pt x="48" y="46"/>
                        <a:pt x="48" y="46"/>
                      </a:cubicBezTo>
                      <a:cubicBezTo>
                        <a:pt x="48" y="46"/>
                        <a:pt x="48" y="46"/>
                        <a:pt x="48" y="46"/>
                      </a:cubicBezTo>
                      <a:cubicBezTo>
                        <a:pt x="48" y="46"/>
                        <a:pt x="48" y="46"/>
                        <a:pt x="48" y="46"/>
                      </a:cubicBezTo>
                      <a:cubicBezTo>
                        <a:pt x="47" y="46"/>
                        <a:pt x="48" y="46"/>
                        <a:pt x="48" y="46"/>
                      </a:cubicBezTo>
                      <a:cubicBezTo>
                        <a:pt x="48" y="46"/>
                        <a:pt x="48" y="46"/>
                        <a:pt x="48" y="46"/>
                      </a:cubicBezTo>
                      <a:cubicBezTo>
                        <a:pt x="48" y="45"/>
                        <a:pt x="48" y="45"/>
                        <a:pt x="48" y="45"/>
                      </a:cubicBezTo>
                      <a:cubicBezTo>
                        <a:pt x="47" y="46"/>
                        <a:pt x="47" y="46"/>
                        <a:pt x="47" y="46"/>
                      </a:cubicBezTo>
                      <a:cubicBezTo>
                        <a:pt x="47" y="46"/>
                        <a:pt x="47" y="46"/>
                        <a:pt x="47" y="47"/>
                      </a:cubicBezTo>
                      <a:cubicBezTo>
                        <a:pt x="47" y="47"/>
                        <a:pt x="47" y="46"/>
                        <a:pt x="47" y="46"/>
                      </a:cubicBezTo>
                      <a:cubicBezTo>
                        <a:pt x="47" y="46"/>
                        <a:pt x="47" y="46"/>
                        <a:pt x="47" y="46"/>
                      </a:cubicBezTo>
                      <a:cubicBezTo>
                        <a:pt x="47" y="46"/>
                        <a:pt x="47" y="46"/>
                        <a:pt x="47" y="46"/>
                      </a:cubicBezTo>
                      <a:cubicBezTo>
                        <a:pt x="47" y="46"/>
                        <a:pt x="47" y="46"/>
                        <a:pt x="47" y="46"/>
                      </a:cubicBezTo>
                      <a:cubicBezTo>
                        <a:pt x="47" y="46"/>
                        <a:pt x="47" y="46"/>
                        <a:pt x="47" y="46"/>
                      </a:cubicBezTo>
                      <a:cubicBezTo>
                        <a:pt x="46" y="46"/>
                        <a:pt x="46" y="46"/>
                        <a:pt x="46" y="46"/>
                      </a:cubicBezTo>
                      <a:cubicBezTo>
                        <a:pt x="46" y="46"/>
                        <a:pt x="46" y="45"/>
                        <a:pt x="45" y="45"/>
                      </a:cubicBezTo>
                      <a:cubicBezTo>
                        <a:pt x="46" y="45"/>
                        <a:pt x="45" y="45"/>
                        <a:pt x="46" y="45"/>
                      </a:cubicBezTo>
                      <a:cubicBezTo>
                        <a:pt x="46" y="45"/>
                        <a:pt x="46" y="45"/>
                        <a:pt x="46" y="45"/>
                      </a:cubicBezTo>
                      <a:cubicBezTo>
                        <a:pt x="46" y="45"/>
                        <a:pt x="46" y="45"/>
                        <a:pt x="46" y="45"/>
                      </a:cubicBezTo>
                      <a:cubicBezTo>
                        <a:pt x="46" y="45"/>
                        <a:pt x="46" y="45"/>
                        <a:pt x="46" y="45"/>
                      </a:cubicBezTo>
                      <a:cubicBezTo>
                        <a:pt x="46" y="45"/>
                        <a:pt x="46" y="45"/>
                        <a:pt x="46" y="45"/>
                      </a:cubicBezTo>
                      <a:cubicBezTo>
                        <a:pt x="46" y="45"/>
                        <a:pt x="46" y="45"/>
                        <a:pt x="46" y="45"/>
                      </a:cubicBezTo>
                      <a:cubicBezTo>
                        <a:pt x="46" y="45"/>
                        <a:pt x="46" y="45"/>
                        <a:pt x="46" y="45"/>
                      </a:cubicBezTo>
                      <a:cubicBezTo>
                        <a:pt x="46" y="45"/>
                        <a:pt x="46" y="45"/>
                        <a:pt x="46" y="45"/>
                      </a:cubicBezTo>
                      <a:cubicBezTo>
                        <a:pt x="46" y="46"/>
                        <a:pt x="47" y="45"/>
                        <a:pt x="46" y="46"/>
                      </a:cubicBezTo>
                      <a:cubicBezTo>
                        <a:pt x="47" y="46"/>
                        <a:pt x="47" y="46"/>
                        <a:pt x="47" y="46"/>
                      </a:cubicBezTo>
                      <a:cubicBezTo>
                        <a:pt x="47" y="46"/>
                        <a:pt x="47" y="45"/>
                        <a:pt x="47" y="45"/>
                      </a:cubicBezTo>
                      <a:cubicBezTo>
                        <a:pt x="47" y="45"/>
                        <a:pt x="47" y="45"/>
                        <a:pt x="47" y="46"/>
                      </a:cubicBezTo>
                      <a:cubicBezTo>
                        <a:pt x="47" y="45"/>
                        <a:pt x="47" y="46"/>
                        <a:pt x="46" y="45"/>
                      </a:cubicBezTo>
                      <a:cubicBezTo>
                        <a:pt x="47" y="45"/>
                        <a:pt x="47" y="45"/>
                        <a:pt x="47" y="45"/>
                      </a:cubicBezTo>
                      <a:cubicBezTo>
                        <a:pt x="47" y="45"/>
                        <a:pt x="47" y="45"/>
                        <a:pt x="47" y="45"/>
                      </a:cubicBezTo>
                      <a:cubicBezTo>
                        <a:pt x="47" y="44"/>
                        <a:pt x="47" y="44"/>
                        <a:pt x="47" y="44"/>
                      </a:cubicBezTo>
                      <a:cubicBezTo>
                        <a:pt x="47" y="45"/>
                        <a:pt x="47" y="45"/>
                        <a:pt x="47" y="45"/>
                      </a:cubicBezTo>
                      <a:cubicBezTo>
                        <a:pt x="47" y="44"/>
                        <a:pt x="47" y="44"/>
                        <a:pt x="46" y="44"/>
                      </a:cubicBezTo>
                      <a:cubicBezTo>
                        <a:pt x="47" y="44"/>
                        <a:pt x="47" y="44"/>
                        <a:pt x="47" y="44"/>
                      </a:cubicBezTo>
                      <a:cubicBezTo>
                        <a:pt x="47" y="44"/>
                        <a:pt x="47" y="44"/>
                        <a:pt x="47" y="44"/>
                      </a:cubicBezTo>
                      <a:cubicBezTo>
                        <a:pt x="47" y="44"/>
                        <a:pt x="46" y="44"/>
                        <a:pt x="46" y="44"/>
                      </a:cubicBezTo>
                      <a:cubicBezTo>
                        <a:pt x="46" y="44"/>
                        <a:pt x="46" y="44"/>
                        <a:pt x="46" y="44"/>
                      </a:cubicBezTo>
                      <a:cubicBezTo>
                        <a:pt x="46" y="44"/>
                        <a:pt x="46" y="44"/>
                        <a:pt x="46" y="44"/>
                      </a:cubicBezTo>
                      <a:cubicBezTo>
                        <a:pt x="46" y="44"/>
                        <a:pt x="46" y="44"/>
                        <a:pt x="46" y="44"/>
                      </a:cubicBezTo>
                      <a:cubicBezTo>
                        <a:pt x="47" y="43"/>
                        <a:pt x="47" y="44"/>
                        <a:pt x="47" y="44"/>
                      </a:cubicBezTo>
                      <a:cubicBezTo>
                        <a:pt x="47" y="44"/>
                        <a:pt x="47" y="44"/>
                        <a:pt x="47" y="44"/>
                      </a:cubicBezTo>
                      <a:cubicBezTo>
                        <a:pt x="47" y="44"/>
                        <a:pt x="47" y="44"/>
                        <a:pt x="47" y="44"/>
                      </a:cubicBezTo>
                      <a:cubicBezTo>
                        <a:pt x="48" y="44"/>
                        <a:pt x="47" y="44"/>
                        <a:pt x="48" y="44"/>
                      </a:cubicBezTo>
                      <a:cubicBezTo>
                        <a:pt x="48" y="44"/>
                        <a:pt x="48" y="44"/>
                        <a:pt x="48" y="44"/>
                      </a:cubicBezTo>
                      <a:cubicBezTo>
                        <a:pt x="48" y="44"/>
                        <a:pt x="47" y="44"/>
                        <a:pt x="47" y="43"/>
                      </a:cubicBezTo>
                      <a:cubicBezTo>
                        <a:pt x="47" y="43"/>
                        <a:pt x="47" y="43"/>
                        <a:pt x="47" y="43"/>
                      </a:cubicBezTo>
                      <a:cubicBezTo>
                        <a:pt x="47" y="43"/>
                        <a:pt x="47" y="43"/>
                        <a:pt x="47" y="43"/>
                      </a:cubicBezTo>
                      <a:cubicBezTo>
                        <a:pt x="47" y="43"/>
                        <a:pt x="47" y="43"/>
                        <a:pt x="47" y="42"/>
                      </a:cubicBezTo>
                      <a:cubicBezTo>
                        <a:pt x="47" y="42"/>
                        <a:pt x="47" y="43"/>
                        <a:pt x="47" y="43"/>
                      </a:cubicBezTo>
                      <a:cubicBezTo>
                        <a:pt x="47" y="43"/>
                        <a:pt x="47" y="42"/>
                        <a:pt x="47" y="42"/>
                      </a:cubicBezTo>
                      <a:cubicBezTo>
                        <a:pt x="47" y="42"/>
                        <a:pt x="47" y="42"/>
                        <a:pt x="47" y="42"/>
                      </a:cubicBezTo>
                      <a:cubicBezTo>
                        <a:pt x="47" y="42"/>
                        <a:pt x="47" y="42"/>
                        <a:pt x="47" y="42"/>
                      </a:cubicBezTo>
                      <a:cubicBezTo>
                        <a:pt x="47" y="42"/>
                        <a:pt x="47" y="42"/>
                        <a:pt x="47" y="42"/>
                      </a:cubicBezTo>
                      <a:cubicBezTo>
                        <a:pt x="47" y="42"/>
                        <a:pt x="47" y="42"/>
                        <a:pt x="47" y="42"/>
                      </a:cubicBezTo>
                      <a:cubicBezTo>
                        <a:pt x="47" y="42"/>
                        <a:pt x="47" y="41"/>
                        <a:pt x="47" y="41"/>
                      </a:cubicBezTo>
                      <a:cubicBezTo>
                        <a:pt x="47" y="41"/>
                        <a:pt x="47" y="41"/>
                        <a:pt x="47" y="41"/>
                      </a:cubicBezTo>
                      <a:cubicBezTo>
                        <a:pt x="46" y="42"/>
                        <a:pt x="47" y="41"/>
                        <a:pt x="46" y="42"/>
                      </a:cubicBezTo>
                      <a:cubicBezTo>
                        <a:pt x="46" y="42"/>
                        <a:pt x="46" y="41"/>
                        <a:pt x="46" y="41"/>
                      </a:cubicBezTo>
                      <a:cubicBezTo>
                        <a:pt x="46" y="41"/>
                        <a:pt x="46" y="41"/>
                        <a:pt x="46" y="41"/>
                      </a:cubicBezTo>
                      <a:cubicBezTo>
                        <a:pt x="47" y="41"/>
                        <a:pt x="46" y="41"/>
                        <a:pt x="47" y="41"/>
                      </a:cubicBezTo>
                      <a:cubicBezTo>
                        <a:pt x="47" y="41"/>
                        <a:pt x="47" y="41"/>
                        <a:pt x="47" y="41"/>
                      </a:cubicBezTo>
                      <a:cubicBezTo>
                        <a:pt x="47" y="41"/>
                        <a:pt x="47" y="41"/>
                        <a:pt x="47" y="41"/>
                      </a:cubicBezTo>
                      <a:cubicBezTo>
                        <a:pt x="47" y="41"/>
                        <a:pt x="47" y="41"/>
                        <a:pt x="47" y="41"/>
                      </a:cubicBezTo>
                      <a:cubicBezTo>
                        <a:pt x="48" y="41"/>
                        <a:pt x="47" y="41"/>
                        <a:pt x="48" y="41"/>
                      </a:cubicBezTo>
                      <a:cubicBezTo>
                        <a:pt x="48" y="41"/>
                        <a:pt x="48" y="41"/>
                        <a:pt x="48" y="41"/>
                      </a:cubicBezTo>
                      <a:cubicBezTo>
                        <a:pt x="48" y="41"/>
                        <a:pt x="48" y="41"/>
                        <a:pt x="48" y="41"/>
                      </a:cubicBezTo>
                      <a:cubicBezTo>
                        <a:pt x="48" y="41"/>
                        <a:pt x="48" y="41"/>
                        <a:pt x="48" y="41"/>
                      </a:cubicBezTo>
                      <a:cubicBezTo>
                        <a:pt x="48" y="41"/>
                        <a:pt x="48" y="41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8" y="40"/>
                        <a:pt x="48" y="41"/>
                        <a:pt x="48" y="41"/>
                      </a:cubicBezTo>
                      <a:cubicBezTo>
                        <a:pt x="48" y="41"/>
                        <a:pt x="48" y="40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48" y="39"/>
                        <a:pt x="48" y="40"/>
                        <a:pt x="48" y="40"/>
                      </a:cubicBezTo>
                      <a:cubicBezTo>
                        <a:pt x="48" y="39"/>
                        <a:pt x="49" y="39"/>
                        <a:pt x="48" y="39"/>
                      </a:cubicBezTo>
                      <a:cubicBezTo>
                        <a:pt x="48" y="39"/>
                        <a:pt x="48" y="39"/>
                        <a:pt x="48" y="40"/>
                      </a:cubicBezTo>
                      <a:cubicBezTo>
                        <a:pt x="47" y="40"/>
                        <a:pt x="47" y="39"/>
                        <a:pt x="47" y="39"/>
                      </a:cubicBez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48" y="39"/>
                        <a:pt x="48" y="38"/>
                        <a:pt x="48" y="38"/>
                      </a:cubicBezTo>
                      <a:cubicBezTo>
                        <a:pt x="48" y="38"/>
                        <a:pt x="48" y="39"/>
                        <a:pt x="48" y="39"/>
                      </a:cubicBez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48" y="39"/>
                        <a:pt x="48" y="39"/>
                        <a:pt x="48" y="38"/>
                      </a:cubicBezTo>
                      <a:cubicBezTo>
                        <a:pt x="48" y="38"/>
                        <a:pt x="48" y="38"/>
                        <a:pt x="48" y="38"/>
                      </a:cubicBezTo>
                      <a:cubicBezTo>
                        <a:pt x="48" y="38"/>
                        <a:pt x="48" y="38"/>
                        <a:pt x="48" y="39"/>
                      </a:cubicBezTo>
                      <a:cubicBezTo>
                        <a:pt x="47" y="39"/>
                        <a:pt x="48" y="38"/>
                        <a:pt x="47" y="38"/>
                      </a:cubicBezTo>
                      <a:cubicBezTo>
                        <a:pt x="47" y="38"/>
                        <a:pt x="47" y="38"/>
                        <a:pt x="47" y="39"/>
                      </a:cubicBezTo>
                      <a:cubicBezTo>
                        <a:pt x="47" y="38"/>
                        <a:pt x="47" y="38"/>
                        <a:pt x="47" y="38"/>
                      </a:cubicBezTo>
                      <a:cubicBezTo>
                        <a:pt x="47" y="38"/>
                        <a:pt x="47" y="38"/>
                        <a:pt x="47" y="38"/>
                      </a:cubicBezTo>
                      <a:cubicBezTo>
                        <a:pt x="47" y="38"/>
                        <a:pt x="47" y="38"/>
                        <a:pt x="47" y="38"/>
                      </a:cubicBezTo>
                      <a:cubicBezTo>
                        <a:pt x="47" y="38"/>
                        <a:pt x="47" y="38"/>
                        <a:pt x="47" y="38"/>
                      </a:cubicBezTo>
                      <a:cubicBezTo>
                        <a:pt x="47" y="38"/>
                        <a:pt x="47" y="38"/>
                        <a:pt x="47" y="38"/>
                      </a:cubicBezTo>
                      <a:cubicBezTo>
                        <a:pt x="47" y="38"/>
                        <a:pt x="47" y="38"/>
                        <a:pt x="47" y="38"/>
                      </a:cubicBezTo>
                      <a:cubicBezTo>
                        <a:pt x="47" y="38"/>
                        <a:pt x="47" y="39"/>
                        <a:pt x="47" y="38"/>
                      </a:cubicBezTo>
                      <a:cubicBezTo>
                        <a:pt x="46" y="38"/>
                        <a:pt x="47" y="38"/>
                        <a:pt x="47" y="38"/>
                      </a:cubicBezTo>
                      <a:cubicBezTo>
                        <a:pt x="46" y="38"/>
                        <a:pt x="47" y="38"/>
                        <a:pt x="47" y="38"/>
                      </a:cubicBezTo>
                      <a:cubicBezTo>
                        <a:pt x="46" y="38"/>
                        <a:pt x="47" y="38"/>
                        <a:pt x="46" y="39"/>
                      </a:cubicBezTo>
                      <a:cubicBezTo>
                        <a:pt x="46" y="38"/>
                        <a:pt x="46" y="38"/>
                        <a:pt x="46" y="38"/>
                      </a:cubicBezTo>
                      <a:cubicBezTo>
                        <a:pt x="46" y="38"/>
                        <a:pt x="46" y="38"/>
                        <a:pt x="46" y="38"/>
                      </a:cubicBezTo>
                      <a:cubicBezTo>
                        <a:pt x="46" y="38"/>
                        <a:pt x="46" y="38"/>
                        <a:pt x="46" y="38"/>
                      </a:cubicBezTo>
                      <a:cubicBezTo>
                        <a:pt x="45" y="38"/>
                        <a:pt x="46" y="38"/>
                        <a:pt x="45" y="38"/>
                      </a:cubicBezTo>
                      <a:cubicBezTo>
                        <a:pt x="45" y="37"/>
                        <a:pt x="45" y="37"/>
                        <a:pt x="46" y="37"/>
                      </a:cubicBezTo>
                      <a:cubicBezTo>
                        <a:pt x="46" y="37"/>
                        <a:pt x="46" y="37"/>
                        <a:pt x="46" y="37"/>
                      </a:cubicBezTo>
                      <a:cubicBezTo>
                        <a:pt x="46" y="37"/>
                        <a:pt x="46" y="37"/>
                        <a:pt x="46" y="37"/>
                      </a:cubicBezTo>
                      <a:cubicBezTo>
                        <a:pt x="46" y="38"/>
                        <a:pt x="46" y="38"/>
                        <a:pt x="46" y="38"/>
                      </a:cubicBezTo>
                      <a:cubicBezTo>
                        <a:pt x="46" y="38"/>
                        <a:pt x="46" y="38"/>
                        <a:pt x="46" y="37"/>
                      </a:cubicBezTo>
                      <a:cubicBezTo>
                        <a:pt x="46" y="38"/>
                        <a:pt x="47" y="38"/>
                        <a:pt x="46" y="38"/>
                      </a:cubicBezTo>
                      <a:cubicBezTo>
                        <a:pt x="47" y="38"/>
                        <a:pt x="47" y="38"/>
                        <a:pt x="47" y="38"/>
                      </a:cubicBezTo>
                      <a:cubicBezTo>
                        <a:pt x="47" y="38"/>
                        <a:pt x="47" y="38"/>
                        <a:pt x="47" y="37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7" y="37"/>
                        <a:pt x="47" y="37"/>
                        <a:pt x="47" y="36"/>
                      </a:cubicBezTo>
                      <a:cubicBezTo>
                        <a:pt x="47" y="36"/>
                        <a:pt x="47" y="37"/>
                        <a:pt x="47" y="37"/>
                      </a:cubicBezTo>
                      <a:cubicBezTo>
                        <a:pt x="47" y="37"/>
                        <a:pt x="47" y="37"/>
                        <a:pt x="47" y="36"/>
                      </a:cubicBezTo>
                      <a:cubicBezTo>
                        <a:pt x="47" y="36"/>
                        <a:pt x="46" y="37"/>
                        <a:pt x="46" y="37"/>
                      </a:cubicBezTo>
                      <a:cubicBezTo>
                        <a:pt x="46" y="37"/>
                        <a:pt x="47" y="36"/>
                        <a:pt x="46" y="36"/>
                      </a:cubicBezTo>
                      <a:cubicBezTo>
                        <a:pt x="47" y="36"/>
                        <a:pt x="46" y="36"/>
                        <a:pt x="47" y="36"/>
                      </a:cubicBezTo>
                      <a:cubicBezTo>
                        <a:pt x="47" y="36"/>
                        <a:pt x="47" y="36"/>
                        <a:pt x="47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5" y="36"/>
                        <a:pt x="45" y="36"/>
                      </a:cubicBezTo>
                      <a:cubicBezTo>
                        <a:pt x="45" y="36"/>
                        <a:pt x="46" y="36"/>
                        <a:pt x="46" y="36"/>
                      </a:cubicBezTo>
                      <a:cubicBezTo>
                        <a:pt x="46" y="36"/>
                        <a:pt x="46" y="36"/>
                        <a:pt x="46" y="35"/>
                      </a:cubicBezTo>
                      <a:cubicBezTo>
                        <a:pt x="46" y="36"/>
                        <a:pt x="46" y="35"/>
                        <a:pt x="45" y="35"/>
                      </a:cubicBezTo>
                      <a:cubicBezTo>
                        <a:pt x="45" y="36"/>
                        <a:pt x="45" y="36"/>
                        <a:pt x="45" y="36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4" y="37"/>
                        <a:pt x="44" y="37"/>
                        <a:pt x="44" y="37"/>
                      </a:cubicBezTo>
                      <a:cubicBezTo>
                        <a:pt x="44" y="37"/>
                        <a:pt x="44" y="37"/>
                        <a:pt x="44" y="37"/>
                      </a:cubicBezTo>
                      <a:cubicBezTo>
                        <a:pt x="44" y="37"/>
                        <a:pt x="44" y="37"/>
                        <a:pt x="44" y="37"/>
                      </a:cubicBezTo>
                      <a:cubicBezTo>
                        <a:pt x="44" y="37"/>
                        <a:pt x="44" y="37"/>
                        <a:pt x="44" y="37"/>
                      </a:cubicBezTo>
                      <a:cubicBezTo>
                        <a:pt x="44" y="37"/>
                        <a:pt x="44" y="37"/>
                        <a:pt x="44" y="37"/>
                      </a:cubicBezTo>
                      <a:cubicBezTo>
                        <a:pt x="45" y="37"/>
                        <a:pt x="44" y="37"/>
                        <a:pt x="44" y="37"/>
                      </a:cubicBezTo>
                      <a:cubicBezTo>
                        <a:pt x="44" y="37"/>
                        <a:pt x="44" y="36"/>
                        <a:pt x="44" y="36"/>
                      </a:cubicBezTo>
                      <a:cubicBezTo>
                        <a:pt x="44" y="36"/>
                        <a:pt x="45" y="36"/>
                        <a:pt x="45" y="36"/>
                      </a:cubicBezTo>
                      <a:cubicBezTo>
                        <a:pt x="45" y="36"/>
                        <a:pt x="45" y="36"/>
                        <a:pt x="45" y="36"/>
                      </a:cubicBezTo>
                      <a:cubicBezTo>
                        <a:pt x="45" y="36"/>
                        <a:pt x="45" y="36"/>
                        <a:pt x="45" y="36"/>
                      </a:cubicBezTo>
                      <a:cubicBezTo>
                        <a:pt x="45" y="35"/>
                        <a:pt x="45" y="36"/>
                        <a:pt x="45" y="36"/>
                      </a:cubicBezTo>
                      <a:cubicBezTo>
                        <a:pt x="45" y="35"/>
                        <a:pt x="45" y="35"/>
                        <a:pt x="45" y="35"/>
                      </a:cubicBezTo>
                      <a:cubicBezTo>
                        <a:pt x="45" y="35"/>
                        <a:pt x="45" y="35"/>
                        <a:pt x="45" y="35"/>
                      </a:cubicBezTo>
                      <a:cubicBezTo>
                        <a:pt x="45" y="35"/>
                        <a:pt x="45" y="35"/>
                        <a:pt x="45" y="35"/>
                      </a:cubicBezTo>
                      <a:cubicBezTo>
                        <a:pt x="45" y="35"/>
                        <a:pt x="45" y="35"/>
                        <a:pt x="45" y="35"/>
                      </a:cubicBezTo>
                      <a:cubicBezTo>
                        <a:pt x="45" y="35"/>
                        <a:pt x="45" y="34"/>
                        <a:pt x="45" y="34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cubicBezTo>
                        <a:pt x="45" y="34"/>
                        <a:pt x="46" y="34"/>
                        <a:pt x="46" y="34"/>
                      </a:cubicBezTo>
                      <a:cubicBezTo>
                        <a:pt x="46" y="34"/>
                        <a:pt x="46" y="34"/>
                        <a:pt x="47" y="34"/>
                      </a:cubicBezTo>
                      <a:cubicBezTo>
                        <a:pt x="47" y="34"/>
                        <a:pt x="47" y="35"/>
                        <a:pt x="47" y="35"/>
                      </a:cubicBezTo>
                      <a:cubicBezTo>
                        <a:pt x="47" y="35"/>
                        <a:pt x="47" y="35"/>
                        <a:pt x="46" y="35"/>
                      </a:cubicBezTo>
                      <a:cubicBezTo>
                        <a:pt x="47" y="35"/>
                        <a:pt x="47" y="35"/>
                        <a:pt x="47" y="35"/>
                      </a:cubicBezTo>
                      <a:cubicBezTo>
                        <a:pt x="47" y="35"/>
                        <a:pt x="47" y="35"/>
                        <a:pt x="47" y="35"/>
                      </a:cubicBezTo>
                      <a:cubicBezTo>
                        <a:pt x="47" y="35"/>
                        <a:pt x="47" y="35"/>
                        <a:pt x="47" y="35"/>
                      </a:cubicBezTo>
                      <a:cubicBezTo>
                        <a:pt x="47" y="35"/>
                        <a:pt x="47" y="35"/>
                        <a:pt x="47" y="35"/>
                      </a:cubicBezTo>
                      <a:cubicBezTo>
                        <a:pt x="47" y="35"/>
                        <a:pt x="47" y="36"/>
                        <a:pt x="47" y="36"/>
                      </a:cubicBezTo>
                      <a:cubicBezTo>
                        <a:pt x="47" y="35"/>
                        <a:pt x="47" y="35"/>
                        <a:pt x="47" y="35"/>
                      </a:cubicBezTo>
                      <a:cubicBezTo>
                        <a:pt x="47" y="35"/>
                        <a:pt x="47" y="35"/>
                        <a:pt x="48" y="34"/>
                      </a:cubicBezTo>
                      <a:cubicBezTo>
                        <a:pt x="48" y="34"/>
                        <a:pt x="48" y="35"/>
                        <a:pt x="48" y="34"/>
                      </a:cubicBezTo>
                      <a:cubicBezTo>
                        <a:pt x="48" y="35"/>
                        <a:pt x="47" y="35"/>
                        <a:pt x="48" y="35"/>
                      </a:cubicBezTo>
                      <a:cubicBezTo>
                        <a:pt x="47" y="35"/>
                        <a:pt x="47" y="35"/>
                        <a:pt x="47" y="34"/>
                      </a:cubicBezTo>
                      <a:cubicBezTo>
                        <a:pt x="47" y="34"/>
                        <a:pt x="47" y="34"/>
                        <a:pt x="47" y="34"/>
                      </a:cubicBezTo>
                      <a:cubicBezTo>
                        <a:pt x="47" y="34"/>
                        <a:pt x="47" y="34"/>
                        <a:pt x="47" y="34"/>
                      </a:cubicBezTo>
                      <a:cubicBezTo>
                        <a:pt x="47" y="34"/>
                        <a:pt x="47" y="34"/>
                        <a:pt x="47" y="34"/>
                      </a:cubicBezTo>
                      <a:cubicBezTo>
                        <a:pt x="47" y="34"/>
                        <a:pt x="47" y="34"/>
                        <a:pt x="47" y="34"/>
                      </a:cubicBezTo>
                      <a:cubicBezTo>
                        <a:pt x="47" y="34"/>
                        <a:pt x="47" y="34"/>
                        <a:pt x="46" y="34"/>
                      </a:cubicBezTo>
                      <a:cubicBezTo>
                        <a:pt x="47" y="34"/>
                        <a:pt x="47" y="34"/>
                        <a:pt x="46" y="33"/>
                      </a:cubicBezTo>
                      <a:cubicBezTo>
                        <a:pt x="46" y="33"/>
                        <a:pt x="46" y="34"/>
                        <a:pt x="46" y="34"/>
                      </a:cubicBezTo>
                      <a:cubicBezTo>
                        <a:pt x="46" y="34"/>
                        <a:pt x="46" y="34"/>
                        <a:pt x="46" y="34"/>
                      </a:cubicBezTo>
                      <a:cubicBezTo>
                        <a:pt x="46" y="34"/>
                        <a:pt x="46" y="34"/>
                        <a:pt x="46" y="34"/>
                      </a:cubicBezTo>
                      <a:cubicBezTo>
                        <a:pt x="46" y="34"/>
                        <a:pt x="46" y="34"/>
                        <a:pt x="46" y="34"/>
                      </a:cubicBezTo>
                      <a:cubicBezTo>
                        <a:pt x="46" y="33"/>
                        <a:pt x="46" y="34"/>
                        <a:pt x="46" y="34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6" y="33"/>
                        <a:pt x="47" y="33"/>
                        <a:pt x="47" y="33"/>
                      </a:cubicBezTo>
                      <a:cubicBezTo>
                        <a:pt x="47" y="33"/>
                        <a:pt x="47" y="33"/>
                        <a:pt x="47" y="33"/>
                      </a:cubicBezTo>
                      <a:cubicBezTo>
                        <a:pt x="47" y="33"/>
                        <a:pt x="47" y="33"/>
                        <a:pt x="47" y="33"/>
                      </a:cubicBezTo>
                      <a:cubicBezTo>
                        <a:pt x="47" y="33"/>
                        <a:pt x="46" y="33"/>
                        <a:pt x="46" y="32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6" y="33"/>
                        <a:pt x="46" y="33"/>
                        <a:pt x="45" y="34"/>
                      </a:cubicBezTo>
                      <a:cubicBezTo>
                        <a:pt x="45" y="33"/>
                        <a:pt x="46" y="33"/>
                        <a:pt x="46" y="33"/>
                      </a:cubicBezTo>
                      <a:cubicBezTo>
                        <a:pt x="45" y="34"/>
                        <a:pt x="45" y="33"/>
                        <a:pt x="45" y="32"/>
                      </a:cubicBezTo>
                      <a:cubicBezTo>
                        <a:pt x="45" y="33"/>
                        <a:pt x="45" y="33"/>
                        <a:pt x="45" y="33"/>
                      </a:cubicBezTo>
                      <a:cubicBezTo>
                        <a:pt x="45" y="33"/>
                        <a:pt x="45" y="33"/>
                        <a:pt x="45" y="33"/>
                      </a:cubicBezTo>
                      <a:cubicBezTo>
                        <a:pt x="45" y="33"/>
                        <a:pt x="45" y="33"/>
                        <a:pt x="45" y="33"/>
                      </a:cubicBezTo>
                      <a:cubicBezTo>
                        <a:pt x="45" y="33"/>
                        <a:pt x="45" y="33"/>
                        <a:pt x="45" y="33"/>
                      </a:cubicBezTo>
                      <a:cubicBezTo>
                        <a:pt x="45" y="32"/>
                        <a:pt x="45" y="32"/>
                        <a:pt x="45" y="32"/>
                      </a:cubicBezTo>
                      <a:cubicBezTo>
                        <a:pt x="45" y="32"/>
                        <a:pt x="45" y="32"/>
                        <a:pt x="45" y="32"/>
                      </a:cubicBezTo>
                      <a:cubicBezTo>
                        <a:pt x="45" y="32"/>
                        <a:pt x="45" y="32"/>
                        <a:pt x="45" y="32"/>
                      </a:cubicBezTo>
                      <a:cubicBezTo>
                        <a:pt x="45" y="31"/>
                        <a:pt x="45" y="31"/>
                        <a:pt x="45" y="31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1"/>
                        <a:pt x="46" y="31"/>
                        <a:pt x="46" y="31"/>
                      </a:cubicBezTo>
                      <a:cubicBezTo>
                        <a:pt x="46" y="31"/>
                        <a:pt x="46" y="31"/>
                        <a:pt x="46" y="31"/>
                      </a:cubicBezTo>
                      <a:cubicBezTo>
                        <a:pt x="46" y="31"/>
                        <a:pt x="46" y="31"/>
                        <a:pt x="46" y="31"/>
                      </a:cubicBezTo>
                      <a:cubicBezTo>
                        <a:pt x="45" y="31"/>
                        <a:pt x="46" y="31"/>
                        <a:pt x="45" y="31"/>
                      </a:cubicBezTo>
                      <a:cubicBezTo>
                        <a:pt x="45" y="31"/>
                        <a:pt x="46" y="31"/>
                        <a:pt x="46" y="31"/>
                      </a:cubicBezTo>
                      <a:cubicBezTo>
                        <a:pt x="46" y="31"/>
                        <a:pt x="45" y="32"/>
                        <a:pt x="45" y="31"/>
                      </a:cubicBezTo>
                      <a:cubicBezTo>
                        <a:pt x="45" y="32"/>
                        <a:pt x="45" y="32"/>
                        <a:pt x="45" y="32"/>
                      </a:cubicBezTo>
                      <a:cubicBezTo>
                        <a:pt x="45" y="32"/>
                        <a:pt x="45" y="32"/>
                        <a:pt x="45" y="32"/>
                      </a:cubicBezTo>
                      <a:cubicBezTo>
                        <a:pt x="45" y="32"/>
                        <a:pt x="45" y="32"/>
                        <a:pt x="45" y="31"/>
                      </a:cubicBezTo>
                      <a:cubicBezTo>
                        <a:pt x="45" y="31"/>
                        <a:pt x="45" y="31"/>
                        <a:pt x="45" y="31"/>
                      </a:cubicBezTo>
                      <a:cubicBezTo>
                        <a:pt x="45" y="31"/>
                        <a:pt x="45" y="31"/>
                        <a:pt x="45" y="31"/>
                      </a:cubicBezTo>
                      <a:cubicBezTo>
                        <a:pt x="45" y="31"/>
                        <a:pt x="46" y="30"/>
                        <a:pt x="46" y="31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ubicBezTo>
                        <a:pt x="46" y="30"/>
                        <a:pt x="45" y="30"/>
                        <a:pt x="45" y="31"/>
                      </a:cubicBezTo>
                      <a:cubicBezTo>
                        <a:pt x="45" y="30"/>
                        <a:pt x="45" y="30"/>
                        <a:pt x="45" y="30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ubicBezTo>
                        <a:pt x="46" y="30"/>
                        <a:pt x="45" y="30"/>
                        <a:pt x="45" y="30"/>
                      </a:cubicBezTo>
                      <a:cubicBezTo>
                        <a:pt x="45" y="30"/>
                        <a:pt x="45" y="30"/>
                        <a:pt x="45" y="30"/>
                      </a:cubicBezTo>
                      <a:cubicBezTo>
                        <a:pt x="45" y="30"/>
                        <a:pt x="46" y="29"/>
                        <a:pt x="46" y="29"/>
                      </a:cubicBezTo>
                      <a:cubicBezTo>
                        <a:pt x="46" y="29"/>
                        <a:pt x="46" y="29"/>
                        <a:pt x="46" y="29"/>
                      </a:cubicBezTo>
                      <a:cubicBezTo>
                        <a:pt x="46" y="29"/>
                        <a:pt x="46" y="29"/>
                        <a:pt x="46" y="28"/>
                      </a:cubicBezTo>
                      <a:cubicBezTo>
                        <a:pt x="46" y="29"/>
                        <a:pt x="46" y="29"/>
                        <a:pt x="46" y="29"/>
                      </a:cubicBezTo>
                      <a:cubicBezTo>
                        <a:pt x="46" y="29"/>
                        <a:pt x="45" y="29"/>
                        <a:pt x="46" y="28"/>
                      </a:cubicBezTo>
                      <a:cubicBezTo>
                        <a:pt x="45" y="28"/>
                        <a:pt x="46" y="28"/>
                        <a:pt x="45" y="28"/>
                      </a:cubicBezTo>
                      <a:cubicBezTo>
                        <a:pt x="46" y="28"/>
                        <a:pt x="46" y="28"/>
                        <a:pt x="46" y="28"/>
                      </a:cubicBezTo>
                      <a:cubicBezTo>
                        <a:pt x="46" y="28"/>
                        <a:pt x="46" y="28"/>
                        <a:pt x="46" y="28"/>
                      </a:cubicBezTo>
                      <a:cubicBezTo>
                        <a:pt x="46" y="28"/>
                        <a:pt x="46" y="28"/>
                        <a:pt x="46" y="28"/>
                      </a:cubicBezTo>
                      <a:cubicBezTo>
                        <a:pt x="46" y="28"/>
                        <a:pt x="47" y="27"/>
                        <a:pt x="47" y="27"/>
                      </a:cubicBezTo>
                      <a:cubicBezTo>
                        <a:pt x="47" y="27"/>
                        <a:pt x="47" y="28"/>
                        <a:pt x="47" y="28"/>
                      </a:cubicBezTo>
                      <a:cubicBezTo>
                        <a:pt x="47" y="28"/>
                        <a:pt x="46" y="28"/>
                        <a:pt x="46" y="28"/>
                      </a:cubicBezTo>
                      <a:cubicBezTo>
                        <a:pt x="47" y="28"/>
                        <a:pt x="47" y="28"/>
                        <a:pt x="47" y="28"/>
                      </a:cubicBezTo>
                      <a:cubicBezTo>
                        <a:pt x="47" y="28"/>
                        <a:pt x="47" y="28"/>
                        <a:pt x="47" y="28"/>
                      </a:cubicBezTo>
                      <a:cubicBezTo>
                        <a:pt x="47" y="28"/>
                        <a:pt x="47" y="28"/>
                        <a:pt x="47" y="28"/>
                      </a:cubicBezTo>
                      <a:cubicBezTo>
                        <a:pt x="47" y="28"/>
                        <a:pt x="48" y="28"/>
                        <a:pt x="48" y="28"/>
                      </a:cubicBezTo>
                      <a:cubicBezTo>
                        <a:pt x="48" y="28"/>
                        <a:pt x="48" y="28"/>
                        <a:pt x="48" y="28"/>
                      </a:cubicBezTo>
                      <a:cubicBezTo>
                        <a:pt x="48" y="28"/>
                        <a:pt x="48" y="28"/>
                        <a:pt x="48" y="28"/>
                      </a:cubicBezTo>
                      <a:cubicBezTo>
                        <a:pt x="48" y="29"/>
                        <a:pt x="48" y="29"/>
                        <a:pt x="48" y="29"/>
                      </a:cubicBezTo>
                      <a:cubicBezTo>
                        <a:pt x="48" y="29"/>
                        <a:pt x="48" y="29"/>
                        <a:pt x="48" y="28"/>
                      </a:cubicBezTo>
                      <a:cubicBezTo>
                        <a:pt x="48" y="28"/>
                        <a:pt x="48" y="28"/>
                        <a:pt x="48" y="29"/>
                      </a:cubicBezTo>
                      <a:cubicBezTo>
                        <a:pt x="49" y="28"/>
                        <a:pt x="49" y="29"/>
                        <a:pt x="49" y="29"/>
                      </a:cubicBezTo>
                      <a:cubicBezTo>
                        <a:pt x="49" y="29"/>
                        <a:pt x="49" y="29"/>
                        <a:pt x="49" y="29"/>
                      </a:cubicBezTo>
                      <a:cubicBezTo>
                        <a:pt x="49" y="29"/>
                        <a:pt x="50" y="29"/>
                        <a:pt x="50" y="30"/>
                      </a:cubicBezTo>
                      <a:cubicBezTo>
                        <a:pt x="50" y="30"/>
                        <a:pt x="50" y="30"/>
                        <a:pt x="49" y="30"/>
                      </a:cubicBezTo>
                      <a:cubicBezTo>
                        <a:pt x="49" y="30"/>
                        <a:pt x="49" y="30"/>
                        <a:pt x="49" y="30"/>
                      </a:cubicBezTo>
                      <a:cubicBezTo>
                        <a:pt x="49" y="30"/>
                        <a:pt x="49" y="30"/>
                        <a:pt x="49" y="30"/>
                      </a:cubicBezTo>
                      <a:cubicBezTo>
                        <a:pt x="49" y="30"/>
                        <a:pt x="50" y="30"/>
                        <a:pt x="50" y="31"/>
                      </a:cubicBezTo>
                      <a:cubicBezTo>
                        <a:pt x="50" y="31"/>
                        <a:pt x="50" y="31"/>
                        <a:pt x="50" y="31"/>
                      </a:cubicBezTo>
                      <a:cubicBezTo>
                        <a:pt x="50" y="31"/>
                        <a:pt x="50" y="31"/>
                        <a:pt x="50" y="31"/>
                      </a:cubicBezTo>
                      <a:cubicBezTo>
                        <a:pt x="50" y="31"/>
                        <a:pt x="50" y="31"/>
                        <a:pt x="50" y="31"/>
                      </a:cubicBezTo>
                      <a:cubicBezTo>
                        <a:pt x="51" y="31"/>
                        <a:pt x="52" y="32"/>
                        <a:pt x="52" y="32"/>
                      </a:cubicBezTo>
                      <a:cubicBezTo>
                        <a:pt x="52" y="32"/>
                        <a:pt x="52" y="32"/>
                        <a:pt x="52" y="32"/>
                      </a:cubicBezTo>
                      <a:cubicBezTo>
                        <a:pt x="52" y="32"/>
                        <a:pt x="52" y="32"/>
                        <a:pt x="52" y="32"/>
                      </a:cubicBezTo>
                      <a:cubicBezTo>
                        <a:pt x="52" y="33"/>
                        <a:pt x="52" y="33"/>
                        <a:pt x="52" y="33"/>
                      </a:cubicBezTo>
                      <a:cubicBezTo>
                        <a:pt x="52" y="33"/>
                        <a:pt x="52" y="32"/>
                        <a:pt x="52" y="32"/>
                      </a:cubicBezTo>
                      <a:cubicBezTo>
                        <a:pt x="52" y="33"/>
                        <a:pt x="52" y="33"/>
                        <a:pt x="52" y="33"/>
                      </a:cubicBezTo>
                      <a:cubicBezTo>
                        <a:pt x="52" y="33"/>
                        <a:pt x="52" y="33"/>
                        <a:pt x="52" y="32"/>
                      </a:cubicBezTo>
                      <a:cubicBezTo>
                        <a:pt x="53" y="32"/>
                        <a:pt x="53" y="32"/>
                        <a:pt x="53" y="32"/>
                      </a:cubicBezTo>
                      <a:cubicBezTo>
                        <a:pt x="53" y="32"/>
                        <a:pt x="53" y="33"/>
                        <a:pt x="53" y="33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3" y="33"/>
                        <a:pt x="53" y="34"/>
                        <a:pt x="53" y="34"/>
                      </a:cubicBezTo>
                      <a:cubicBezTo>
                        <a:pt x="53" y="34"/>
                        <a:pt x="53" y="33"/>
                        <a:pt x="53" y="33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3" y="33"/>
                        <a:pt x="54" y="33"/>
                        <a:pt x="54" y="34"/>
                      </a:cubicBezTo>
                      <a:cubicBezTo>
                        <a:pt x="54" y="33"/>
                        <a:pt x="54" y="34"/>
                        <a:pt x="54" y="34"/>
                      </a:cubicBezTo>
                      <a:cubicBezTo>
                        <a:pt x="54" y="34"/>
                        <a:pt x="54" y="34"/>
                        <a:pt x="54" y="34"/>
                      </a:cubicBezTo>
                      <a:cubicBezTo>
                        <a:pt x="54" y="34"/>
                        <a:pt x="54" y="34"/>
                        <a:pt x="54" y="34"/>
                      </a:cubicBezTo>
                      <a:cubicBezTo>
                        <a:pt x="54" y="35"/>
                        <a:pt x="55" y="35"/>
                        <a:pt x="54" y="35"/>
                      </a:cubicBezTo>
                      <a:cubicBezTo>
                        <a:pt x="54" y="35"/>
                        <a:pt x="54" y="35"/>
                        <a:pt x="54" y="35"/>
                      </a:cubicBezTo>
                      <a:cubicBezTo>
                        <a:pt x="54" y="35"/>
                        <a:pt x="54" y="35"/>
                        <a:pt x="55" y="35"/>
                      </a:cubicBezTo>
                      <a:cubicBezTo>
                        <a:pt x="54" y="36"/>
                        <a:pt x="54" y="35"/>
                        <a:pt x="54" y="35"/>
                      </a:cubicBezTo>
                      <a:cubicBezTo>
                        <a:pt x="54" y="35"/>
                        <a:pt x="54" y="35"/>
                        <a:pt x="54" y="35"/>
                      </a:cubicBezTo>
                      <a:cubicBezTo>
                        <a:pt x="54" y="35"/>
                        <a:pt x="54" y="35"/>
                        <a:pt x="54" y="35"/>
                      </a:cubicBezTo>
                      <a:cubicBezTo>
                        <a:pt x="54" y="35"/>
                        <a:pt x="53" y="34"/>
                        <a:pt x="53" y="34"/>
                      </a:cubicBezTo>
                      <a:cubicBezTo>
                        <a:pt x="53" y="34"/>
                        <a:pt x="53" y="34"/>
                        <a:pt x="53" y="34"/>
                      </a:cubicBezTo>
                      <a:cubicBezTo>
                        <a:pt x="53" y="34"/>
                        <a:pt x="52" y="33"/>
                        <a:pt x="51" y="33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1" y="32"/>
                        <a:pt x="50" y="33"/>
                        <a:pt x="51" y="32"/>
                      </a:cubicBezTo>
                      <a:cubicBezTo>
                        <a:pt x="50" y="32"/>
                        <a:pt x="50" y="32"/>
                        <a:pt x="50" y="32"/>
                      </a:cubicBezTo>
                      <a:cubicBezTo>
                        <a:pt x="50" y="32"/>
                        <a:pt x="50" y="32"/>
                        <a:pt x="50" y="32"/>
                      </a:cubicBezTo>
                      <a:cubicBezTo>
                        <a:pt x="50" y="32"/>
                        <a:pt x="50" y="32"/>
                        <a:pt x="50" y="32"/>
                      </a:cubicBezTo>
                      <a:cubicBezTo>
                        <a:pt x="50" y="32"/>
                        <a:pt x="50" y="32"/>
                        <a:pt x="50" y="32"/>
                      </a:cubicBezTo>
                      <a:cubicBezTo>
                        <a:pt x="50" y="32"/>
                        <a:pt x="50" y="32"/>
                        <a:pt x="50" y="32"/>
                      </a:cubicBezTo>
                      <a:cubicBezTo>
                        <a:pt x="50" y="32"/>
                        <a:pt x="50" y="32"/>
                        <a:pt x="50" y="33"/>
                      </a:cubicBezTo>
                      <a:cubicBezTo>
                        <a:pt x="50" y="33"/>
                        <a:pt x="50" y="32"/>
                        <a:pt x="50" y="33"/>
                      </a:cubicBezTo>
                      <a:cubicBezTo>
                        <a:pt x="50" y="33"/>
                        <a:pt x="50" y="33"/>
                        <a:pt x="50" y="33"/>
                      </a:cubicBezTo>
                      <a:cubicBezTo>
                        <a:pt x="51" y="33"/>
                        <a:pt x="50" y="33"/>
                        <a:pt x="51" y="33"/>
                      </a:cubicBezTo>
                      <a:cubicBezTo>
                        <a:pt x="50" y="33"/>
                        <a:pt x="51" y="34"/>
                        <a:pt x="51" y="34"/>
                      </a:cubicBezTo>
                      <a:cubicBezTo>
                        <a:pt x="51" y="33"/>
                        <a:pt x="51" y="34"/>
                        <a:pt x="51" y="34"/>
                      </a:cubicBezTo>
                      <a:cubicBezTo>
                        <a:pt x="50" y="34"/>
                        <a:pt x="51" y="34"/>
                        <a:pt x="50" y="35"/>
                      </a:cubicBezTo>
                      <a:cubicBezTo>
                        <a:pt x="50" y="35"/>
                        <a:pt x="50" y="35"/>
                        <a:pt x="50" y="34"/>
                      </a:cubicBez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0" y="34"/>
                        <a:pt x="50" y="34"/>
                        <a:pt x="50" y="33"/>
                      </a:cubicBezTo>
                      <a:cubicBezTo>
                        <a:pt x="50" y="33"/>
                        <a:pt x="50" y="33"/>
                        <a:pt x="50" y="33"/>
                      </a:cubicBezTo>
                      <a:cubicBezTo>
                        <a:pt x="50" y="33"/>
                        <a:pt x="50" y="33"/>
                        <a:pt x="49" y="33"/>
                      </a:cubicBezTo>
                      <a:cubicBezTo>
                        <a:pt x="50" y="34"/>
                        <a:pt x="50" y="33"/>
                        <a:pt x="50" y="34"/>
                      </a:cubicBez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0" y="35"/>
                        <a:pt x="50" y="34"/>
                        <a:pt x="49" y="35"/>
                      </a:cubicBezTo>
                      <a:cubicBezTo>
                        <a:pt x="49" y="35"/>
                        <a:pt x="50" y="35"/>
                        <a:pt x="50" y="35"/>
                      </a:cubicBezTo>
                      <a:cubicBezTo>
                        <a:pt x="49" y="35"/>
                        <a:pt x="49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49" y="35"/>
                        <a:pt x="49" y="35"/>
                        <a:pt x="49" y="35"/>
                      </a:cubicBezTo>
                      <a:cubicBezTo>
                        <a:pt x="49" y="35"/>
                        <a:pt x="49" y="35"/>
                        <a:pt x="49" y="36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50" y="36"/>
                        <a:pt x="49" y="36"/>
                        <a:pt x="50" y="36"/>
                      </a:cubicBezTo>
                      <a:cubicBezTo>
                        <a:pt x="50" y="36"/>
                        <a:pt x="50" y="36"/>
                        <a:pt x="50" y="36"/>
                      </a:cubicBezTo>
                      <a:cubicBezTo>
                        <a:pt x="50" y="35"/>
                        <a:pt x="50" y="36"/>
                        <a:pt x="50" y="36"/>
                      </a:cubicBezTo>
                      <a:cubicBezTo>
                        <a:pt x="50" y="36"/>
                        <a:pt x="50" y="36"/>
                        <a:pt x="50" y="37"/>
                      </a:cubicBezTo>
                      <a:cubicBezTo>
                        <a:pt x="50" y="37"/>
                        <a:pt x="50" y="37"/>
                        <a:pt x="50" y="37"/>
                      </a:cubicBezTo>
                      <a:cubicBezTo>
                        <a:pt x="51" y="37"/>
                        <a:pt x="51" y="37"/>
                        <a:pt x="51" y="38"/>
                      </a:cubicBezTo>
                      <a:cubicBezTo>
                        <a:pt x="51" y="38"/>
                        <a:pt x="51" y="37"/>
                        <a:pt x="51" y="37"/>
                      </a:cubicBezTo>
                      <a:cubicBezTo>
                        <a:pt x="51" y="37"/>
                        <a:pt x="51" y="37"/>
                        <a:pt x="51" y="37"/>
                      </a:cubicBezTo>
                      <a:cubicBezTo>
                        <a:pt x="51" y="37"/>
                        <a:pt x="50" y="37"/>
                        <a:pt x="51" y="36"/>
                      </a:cubicBezTo>
                      <a:cubicBezTo>
                        <a:pt x="50" y="36"/>
                        <a:pt x="50" y="37"/>
                        <a:pt x="50" y="37"/>
                      </a:cubicBezTo>
                      <a:cubicBezTo>
                        <a:pt x="51" y="36"/>
                        <a:pt x="51" y="37"/>
                        <a:pt x="51" y="37"/>
                      </a:cubicBezTo>
                      <a:cubicBezTo>
                        <a:pt x="51" y="37"/>
                        <a:pt x="51" y="37"/>
                        <a:pt x="51" y="37"/>
                      </a:cubicBezTo>
                      <a:cubicBezTo>
                        <a:pt x="51" y="36"/>
                        <a:pt x="51" y="37"/>
                        <a:pt x="51" y="36"/>
                      </a:cubicBezTo>
                      <a:cubicBezTo>
                        <a:pt x="51" y="36"/>
                        <a:pt x="51" y="36"/>
                        <a:pt x="51" y="36"/>
                      </a:cubicBezTo>
                      <a:cubicBezTo>
                        <a:pt x="51" y="36"/>
                        <a:pt x="51" y="37"/>
                        <a:pt x="51" y="36"/>
                      </a:cubicBezTo>
                      <a:cubicBezTo>
                        <a:pt x="52" y="36"/>
                        <a:pt x="52" y="37"/>
                        <a:pt x="52" y="37"/>
                      </a:cubicBezTo>
                      <a:cubicBezTo>
                        <a:pt x="52" y="37"/>
                        <a:pt x="52" y="37"/>
                        <a:pt x="52" y="36"/>
                      </a:cubicBezTo>
                      <a:cubicBezTo>
                        <a:pt x="52" y="36"/>
                        <a:pt x="52" y="36"/>
                        <a:pt x="52" y="36"/>
                      </a:cubicBezTo>
                      <a:cubicBezTo>
                        <a:pt x="52" y="36"/>
                        <a:pt x="52" y="37"/>
                        <a:pt x="52" y="37"/>
                      </a:cubicBezTo>
                      <a:cubicBezTo>
                        <a:pt x="52" y="37"/>
                        <a:pt x="52" y="36"/>
                        <a:pt x="52" y="36"/>
                      </a:cubicBezTo>
                      <a:cubicBezTo>
                        <a:pt x="52" y="36"/>
                        <a:pt x="52" y="37"/>
                        <a:pt x="52" y="37"/>
                      </a:cubicBezTo>
                      <a:cubicBezTo>
                        <a:pt x="52" y="36"/>
                        <a:pt x="53" y="37"/>
                        <a:pt x="53" y="37"/>
                      </a:cubicBezTo>
                      <a:cubicBezTo>
                        <a:pt x="53" y="36"/>
                        <a:pt x="53" y="36"/>
                        <a:pt x="53" y="36"/>
                      </a:cubicBezTo>
                      <a:cubicBezTo>
                        <a:pt x="53" y="36"/>
                        <a:pt x="53" y="37"/>
                        <a:pt x="53" y="37"/>
                      </a:cubicBezTo>
                      <a:cubicBezTo>
                        <a:pt x="53" y="37"/>
                        <a:pt x="53" y="37"/>
                        <a:pt x="53" y="37"/>
                      </a:cubicBezTo>
                      <a:cubicBezTo>
                        <a:pt x="53" y="37"/>
                        <a:pt x="53" y="37"/>
                        <a:pt x="53" y="37"/>
                      </a:cubicBezTo>
                      <a:cubicBezTo>
                        <a:pt x="53" y="37"/>
                        <a:pt x="53" y="37"/>
                        <a:pt x="53" y="37"/>
                      </a:cubicBezTo>
                      <a:cubicBezTo>
                        <a:pt x="53" y="37"/>
                        <a:pt x="53" y="37"/>
                        <a:pt x="53" y="37"/>
                      </a:cubicBezTo>
                      <a:cubicBezTo>
                        <a:pt x="53" y="37"/>
                        <a:pt x="53" y="37"/>
                        <a:pt x="53" y="37"/>
                      </a:cubicBezTo>
                      <a:cubicBezTo>
                        <a:pt x="53" y="37"/>
                        <a:pt x="53" y="37"/>
                        <a:pt x="54" y="37"/>
                      </a:cubicBezTo>
                      <a:cubicBezTo>
                        <a:pt x="54" y="37"/>
                        <a:pt x="53" y="37"/>
                        <a:pt x="53" y="37"/>
                      </a:cubicBezTo>
                      <a:cubicBezTo>
                        <a:pt x="54" y="37"/>
                        <a:pt x="54" y="37"/>
                        <a:pt x="54" y="37"/>
                      </a:cubicBezTo>
                      <a:cubicBezTo>
                        <a:pt x="54" y="37"/>
                        <a:pt x="54" y="37"/>
                        <a:pt x="54" y="36"/>
                      </a:cubicBezTo>
                      <a:cubicBezTo>
                        <a:pt x="54" y="36"/>
                        <a:pt x="54" y="37"/>
                        <a:pt x="54" y="37"/>
                      </a:cubicBezTo>
                      <a:cubicBezTo>
                        <a:pt x="54" y="37"/>
                        <a:pt x="54" y="37"/>
                        <a:pt x="54" y="37"/>
                      </a:cubicBezTo>
                      <a:cubicBezTo>
                        <a:pt x="54" y="37"/>
                        <a:pt x="54" y="37"/>
                        <a:pt x="54" y="36"/>
                      </a:cubicBezTo>
                      <a:cubicBezTo>
                        <a:pt x="55" y="36"/>
                        <a:pt x="55" y="37"/>
                        <a:pt x="55" y="37"/>
                      </a:cubicBezTo>
                      <a:cubicBezTo>
                        <a:pt x="55" y="37"/>
                        <a:pt x="56" y="37"/>
                        <a:pt x="56" y="38"/>
                      </a:cubicBezTo>
                      <a:cubicBezTo>
                        <a:pt x="56" y="38"/>
                        <a:pt x="56" y="38"/>
                        <a:pt x="56" y="38"/>
                      </a:cubicBezTo>
                      <a:cubicBezTo>
                        <a:pt x="56" y="38"/>
                        <a:pt x="55" y="38"/>
                        <a:pt x="55" y="38"/>
                      </a:cubicBezTo>
                      <a:cubicBezTo>
                        <a:pt x="55" y="38"/>
                        <a:pt x="55" y="38"/>
                        <a:pt x="56" y="38"/>
                      </a:cubicBezTo>
                      <a:cubicBezTo>
                        <a:pt x="56" y="38"/>
                        <a:pt x="55" y="38"/>
                        <a:pt x="55" y="38"/>
                      </a:cubicBezTo>
                      <a:cubicBezTo>
                        <a:pt x="55" y="38"/>
                        <a:pt x="55" y="38"/>
                        <a:pt x="55" y="38"/>
                      </a:cubicBezTo>
                      <a:cubicBezTo>
                        <a:pt x="55" y="38"/>
                        <a:pt x="56" y="38"/>
                        <a:pt x="56" y="38"/>
                      </a:cubicBezTo>
                      <a:cubicBezTo>
                        <a:pt x="56" y="37"/>
                        <a:pt x="55" y="37"/>
                        <a:pt x="54" y="38"/>
                      </a:cubicBezTo>
                      <a:cubicBezTo>
                        <a:pt x="54" y="38"/>
                        <a:pt x="55" y="38"/>
                        <a:pt x="55" y="38"/>
                      </a:cubicBezTo>
                      <a:cubicBezTo>
                        <a:pt x="55" y="38"/>
                        <a:pt x="55" y="38"/>
                        <a:pt x="55" y="38"/>
                      </a:cubicBezTo>
                      <a:cubicBezTo>
                        <a:pt x="55" y="38"/>
                        <a:pt x="55" y="38"/>
                        <a:pt x="55" y="38"/>
                      </a:cubicBezTo>
                      <a:cubicBezTo>
                        <a:pt x="55" y="38"/>
                        <a:pt x="55" y="38"/>
                        <a:pt x="55" y="38"/>
                      </a:cubicBezTo>
                      <a:cubicBezTo>
                        <a:pt x="55" y="38"/>
                        <a:pt x="55" y="38"/>
                        <a:pt x="55" y="38"/>
                      </a:cubicBezTo>
                      <a:cubicBezTo>
                        <a:pt x="55" y="38"/>
                        <a:pt x="55" y="38"/>
                        <a:pt x="55" y="38"/>
                      </a:cubicBezTo>
                      <a:cubicBezTo>
                        <a:pt x="55" y="38"/>
                        <a:pt x="55" y="38"/>
                        <a:pt x="55" y="38"/>
                      </a:cubicBezTo>
                      <a:cubicBezTo>
                        <a:pt x="55" y="38"/>
                        <a:pt x="55" y="38"/>
                        <a:pt x="55" y="38"/>
                      </a:cubicBezTo>
                      <a:cubicBezTo>
                        <a:pt x="56" y="38"/>
                        <a:pt x="55" y="39"/>
                        <a:pt x="56" y="39"/>
                      </a:cubicBezTo>
                      <a:cubicBezTo>
                        <a:pt x="56" y="39"/>
                        <a:pt x="56" y="39"/>
                        <a:pt x="56" y="39"/>
                      </a:cubicBezTo>
                      <a:cubicBezTo>
                        <a:pt x="56" y="39"/>
                        <a:pt x="56" y="39"/>
                        <a:pt x="56" y="39"/>
                      </a:cubicBezTo>
                      <a:cubicBezTo>
                        <a:pt x="56" y="39"/>
                        <a:pt x="56" y="40"/>
                        <a:pt x="56" y="40"/>
                      </a:cubicBezTo>
                      <a:cubicBezTo>
                        <a:pt x="56" y="40"/>
                        <a:pt x="56" y="39"/>
                        <a:pt x="56" y="39"/>
                      </a:cubicBezTo>
                      <a:cubicBezTo>
                        <a:pt x="56" y="39"/>
                        <a:pt x="57" y="39"/>
                        <a:pt x="57" y="39"/>
                      </a:cubicBezTo>
                      <a:cubicBezTo>
                        <a:pt x="57" y="39"/>
                        <a:pt x="57" y="39"/>
                        <a:pt x="56" y="39"/>
                      </a:cubicBezTo>
                      <a:cubicBezTo>
                        <a:pt x="56" y="39"/>
                        <a:pt x="57" y="39"/>
                        <a:pt x="57" y="39"/>
                      </a:cubicBezTo>
                      <a:cubicBezTo>
                        <a:pt x="57" y="39"/>
                        <a:pt x="57" y="39"/>
                        <a:pt x="57" y="39"/>
                      </a:cubicBezTo>
                      <a:cubicBezTo>
                        <a:pt x="57" y="39"/>
                        <a:pt x="57" y="39"/>
                        <a:pt x="57" y="39"/>
                      </a:cubicBezTo>
                      <a:cubicBezTo>
                        <a:pt x="57" y="39"/>
                        <a:pt x="57" y="39"/>
                        <a:pt x="57" y="39"/>
                      </a:cubicBezTo>
                      <a:cubicBezTo>
                        <a:pt x="57" y="39"/>
                        <a:pt x="57" y="39"/>
                        <a:pt x="57" y="39"/>
                      </a:cubicBezTo>
                      <a:cubicBezTo>
                        <a:pt x="57" y="38"/>
                        <a:pt x="58" y="39"/>
                        <a:pt x="58" y="39"/>
                      </a:cubicBezTo>
                      <a:cubicBezTo>
                        <a:pt x="58" y="39"/>
                        <a:pt x="58" y="39"/>
                        <a:pt x="58" y="39"/>
                      </a:cubicBezTo>
                      <a:cubicBezTo>
                        <a:pt x="58" y="39"/>
                        <a:pt x="59" y="39"/>
                        <a:pt x="59" y="40"/>
                      </a:cubicBezTo>
                      <a:cubicBezTo>
                        <a:pt x="59" y="40"/>
                        <a:pt x="59" y="40"/>
                        <a:pt x="59" y="40"/>
                      </a:cubicBezTo>
                      <a:cubicBezTo>
                        <a:pt x="58" y="40"/>
                        <a:pt x="59" y="40"/>
                        <a:pt x="59" y="40"/>
                      </a:cubicBezTo>
                      <a:cubicBezTo>
                        <a:pt x="59" y="39"/>
                        <a:pt x="59" y="40"/>
                        <a:pt x="59" y="40"/>
                      </a:cubicBezTo>
                      <a:cubicBezTo>
                        <a:pt x="59" y="39"/>
                        <a:pt x="59" y="40"/>
                        <a:pt x="59" y="40"/>
                      </a:cubicBezTo>
                      <a:cubicBezTo>
                        <a:pt x="59" y="40"/>
                        <a:pt x="59" y="40"/>
                        <a:pt x="59" y="40"/>
                      </a:cubicBezTo>
                      <a:cubicBezTo>
                        <a:pt x="59" y="40"/>
                        <a:pt x="59" y="40"/>
                        <a:pt x="60" y="40"/>
                      </a:cubicBezTo>
                      <a:cubicBezTo>
                        <a:pt x="60" y="40"/>
                        <a:pt x="60" y="39"/>
                        <a:pt x="59" y="40"/>
                      </a:cubicBezTo>
                      <a:cubicBezTo>
                        <a:pt x="59" y="39"/>
                        <a:pt x="59" y="39"/>
                        <a:pt x="59" y="39"/>
                      </a:cubicBezTo>
                      <a:cubicBezTo>
                        <a:pt x="59" y="39"/>
                        <a:pt x="59" y="39"/>
                        <a:pt x="59" y="39"/>
                      </a:cubicBezTo>
                      <a:cubicBezTo>
                        <a:pt x="59" y="39"/>
                        <a:pt x="59" y="39"/>
                        <a:pt x="59" y="39"/>
                      </a:cubicBezTo>
                      <a:cubicBezTo>
                        <a:pt x="59" y="39"/>
                        <a:pt x="59" y="39"/>
                        <a:pt x="59" y="39"/>
                      </a:cubicBezTo>
                      <a:cubicBezTo>
                        <a:pt x="58" y="39"/>
                        <a:pt x="58" y="38"/>
                        <a:pt x="58" y="38"/>
                      </a:cubicBezTo>
                      <a:cubicBezTo>
                        <a:pt x="58" y="38"/>
                        <a:pt x="58" y="38"/>
                        <a:pt x="58" y="38"/>
                      </a:cubicBezTo>
                      <a:cubicBezTo>
                        <a:pt x="57" y="37"/>
                        <a:pt x="56" y="37"/>
                        <a:pt x="55" y="36"/>
                      </a:cubicBezTo>
                      <a:cubicBezTo>
                        <a:pt x="55" y="35"/>
                        <a:pt x="55" y="36"/>
                        <a:pt x="55" y="36"/>
                      </a:cubicBezTo>
                      <a:cubicBezTo>
                        <a:pt x="55" y="35"/>
                        <a:pt x="55" y="35"/>
                        <a:pt x="55" y="35"/>
                      </a:cubicBezTo>
                      <a:cubicBezTo>
                        <a:pt x="55" y="35"/>
                        <a:pt x="55" y="35"/>
                        <a:pt x="55" y="35"/>
                      </a:cubicBezTo>
                      <a:cubicBezTo>
                        <a:pt x="55" y="35"/>
                        <a:pt x="55" y="35"/>
                        <a:pt x="55" y="35"/>
                      </a:cubicBezTo>
                      <a:cubicBezTo>
                        <a:pt x="55" y="35"/>
                        <a:pt x="55" y="35"/>
                        <a:pt x="55" y="36"/>
                      </a:cubicBezTo>
                      <a:cubicBezTo>
                        <a:pt x="55" y="36"/>
                        <a:pt x="56" y="36"/>
                        <a:pt x="56" y="36"/>
                      </a:cubicBezTo>
                      <a:cubicBezTo>
                        <a:pt x="56" y="36"/>
                        <a:pt x="56" y="36"/>
                        <a:pt x="56" y="36"/>
                      </a:cubicBezTo>
                      <a:cubicBezTo>
                        <a:pt x="56" y="36"/>
                        <a:pt x="56" y="36"/>
                        <a:pt x="56" y="36"/>
                      </a:cubicBezTo>
                      <a:cubicBezTo>
                        <a:pt x="56" y="36"/>
                        <a:pt x="56" y="36"/>
                        <a:pt x="56" y="36"/>
                      </a:cubicBezTo>
                      <a:cubicBezTo>
                        <a:pt x="56" y="36"/>
                        <a:pt x="56" y="36"/>
                        <a:pt x="56" y="36"/>
                      </a:cubicBezTo>
                      <a:cubicBezTo>
                        <a:pt x="56" y="36"/>
                        <a:pt x="56" y="36"/>
                        <a:pt x="56" y="36"/>
                      </a:cubicBezTo>
                      <a:cubicBezTo>
                        <a:pt x="56" y="36"/>
                        <a:pt x="56" y="36"/>
                        <a:pt x="56" y="36"/>
                      </a:cubicBezTo>
                      <a:cubicBezTo>
                        <a:pt x="56" y="36"/>
                        <a:pt x="56" y="36"/>
                        <a:pt x="56" y="36"/>
                      </a:cubicBezTo>
                      <a:cubicBezTo>
                        <a:pt x="56" y="36"/>
                        <a:pt x="56" y="36"/>
                        <a:pt x="57" y="36"/>
                      </a:cubicBezTo>
                      <a:cubicBezTo>
                        <a:pt x="56" y="36"/>
                        <a:pt x="56" y="37"/>
                        <a:pt x="57" y="37"/>
                      </a:cubicBezTo>
                      <a:cubicBezTo>
                        <a:pt x="57" y="37"/>
                        <a:pt x="57" y="37"/>
                        <a:pt x="57" y="37"/>
                      </a:cubicBezTo>
                      <a:cubicBezTo>
                        <a:pt x="57" y="37"/>
                        <a:pt x="57" y="37"/>
                        <a:pt x="57" y="37"/>
                      </a:cubicBezTo>
                      <a:cubicBezTo>
                        <a:pt x="57" y="37"/>
                        <a:pt x="57" y="37"/>
                        <a:pt x="57" y="37"/>
                      </a:cubicBezTo>
                      <a:cubicBezTo>
                        <a:pt x="57" y="37"/>
                        <a:pt x="57" y="37"/>
                        <a:pt x="57" y="37"/>
                      </a:cubicBezTo>
                      <a:cubicBezTo>
                        <a:pt x="57" y="37"/>
                        <a:pt x="57" y="37"/>
                        <a:pt x="57" y="37"/>
                      </a:cubicBezTo>
                      <a:cubicBezTo>
                        <a:pt x="58" y="38"/>
                        <a:pt x="59" y="39"/>
                        <a:pt x="60" y="39"/>
                      </a:cubicBezTo>
                      <a:cubicBezTo>
                        <a:pt x="60" y="39"/>
                        <a:pt x="60" y="39"/>
                        <a:pt x="60" y="39"/>
                      </a:cubicBezTo>
                      <a:cubicBezTo>
                        <a:pt x="60" y="40"/>
                        <a:pt x="60" y="39"/>
                        <a:pt x="60" y="40"/>
                      </a:cubicBezTo>
                      <a:cubicBezTo>
                        <a:pt x="60" y="40"/>
                        <a:pt x="60" y="40"/>
                        <a:pt x="60" y="40"/>
                      </a:cubicBezTo>
                      <a:cubicBezTo>
                        <a:pt x="61" y="40"/>
                        <a:pt x="61" y="40"/>
                        <a:pt x="61" y="40"/>
                      </a:cubicBezTo>
                      <a:cubicBezTo>
                        <a:pt x="61" y="40"/>
                        <a:pt x="60" y="40"/>
                        <a:pt x="60" y="40"/>
                      </a:cubicBezTo>
                      <a:cubicBezTo>
                        <a:pt x="60" y="40"/>
                        <a:pt x="60" y="40"/>
                        <a:pt x="60" y="40"/>
                      </a:cubicBezTo>
                      <a:cubicBezTo>
                        <a:pt x="60" y="40"/>
                        <a:pt x="59" y="40"/>
                        <a:pt x="59" y="40"/>
                      </a:cubicBezTo>
                      <a:cubicBezTo>
                        <a:pt x="59" y="40"/>
                        <a:pt x="59" y="40"/>
                        <a:pt x="59" y="40"/>
                      </a:cubicBezTo>
                      <a:cubicBezTo>
                        <a:pt x="59" y="40"/>
                        <a:pt x="60" y="40"/>
                        <a:pt x="60" y="40"/>
                      </a:cubicBezTo>
                      <a:cubicBezTo>
                        <a:pt x="60" y="40"/>
                        <a:pt x="60" y="40"/>
                        <a:pt x="60" y="40"/>
                      </a:cubicBezTo>
                      <a:cubicBezTo>
                        <a:pt x="60" y="40"/>
                        <a:pt x="60" y="40"/>
                        <a:pt x="60" y="40"/>
                      </a:cubicBezTo>
                      <a:cubicBezTo>
                        <a:pt x="60" y="40"/>
                        <a:pt x="60" y="40"/>
                        <a:pt x="59" y="40"/>
                      </a:cubicBezTo>
                      <a:cubicBezTo>
                        <a:pt x="60" y="40"/>
                        <a:pt x="60" y="40"/>
                        <a:pt x="60" y="40"/>
                      </a:cubicBezTo>
                      <a:cubicBezTo>
                        <a:pt x="60" y="41"/>
                        <a:pt x="60" y="40"/>
                        <a:pt x="60" y="40"/>
                      </a:cubicBezTo>
                      <a:cubicBezTo>
                        <a:pt x="60" y="41"/>
                        <a:pt x="60" y="40"/>
                        <a:pt x="60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60" y="41"/>
                        <a:pt x="60" y="42"/>
                      </a:cubicBezTo>
                      <a:cubicBezTo>
                        <a:pt x="60" y="41"/>
                        <a:pt x="60" y="42"/>
                        <a:pt x="61" y="42"/>
                      </a:cubicBezTo>
                      <a:cubicBezTo>
                        <a:pt x="61" y="42"/>
                        <a:pt x="61" y="42"/>
                        <a:pt x="61" y="42"/>
                      </a:cubicBezTo>
                      <a:cubicBezTo>
                        <a:pt x="61" y="42"/>
                        <a:pt x="60" y="42"/>
                        <a:pt x="60" y="42"/>
                      </a:cubicBezTo>
                      <a:cubicBezTo>
                        <a:pt x="60" y="42"/>
                        <a:pt x="60" y="42"/>
                        <a:pt x="60" y="42"/>
                      </a:cubicBezTo>
                      <a:cubicBezTo>
                        <a:pt x="60" y="42"/>
                        <a:pt x="60" y="42"/>
                        <a:pt x="60" y="42"/>
                      </a:cubicBezTo>
                      <a:cubicBezTo>
                        <a:pt x="60" y="42"/>
                        <a:pt x="60" y="42"/>
                        <a:pt x="60" y="43"/>
                      </a:cubicBezTo>
                      <a:cubicBezTo>
                        <a:pt x="60" y="43"/>
                        <a:pt x="60" y="43"/>
                        <a:pt x="60" y="43"/>
                      </a:cubicBezTo>
                      <a:cubicBezTo>
                        <a:pt x="60" y="42"/>
                        <a:pt x="60" y="42"/>
                        <a:pt x="60" y="42"/>
                      </a:cubicBezTo>
                      <a:cubicBezTo>
                        <a:pt x="60" y="42"/>
                        <a:pt x="60" y="43"/>
                        <a:pt x="60" y="43"/>
                      </a:cubicBezTo>
                      <a:cubicBezTo>
                        <a:pt x="60" y="43"/>
                        <a:pt x="60" y="43"/>
                        <a:pt x="59" y="42"/>
                      </a:cubicBezTo>
                      <a:cubicBezTo>
                        <a:pt x="60" y="42"/>
                        <a:pt x="60" y="42"/>
                        <a:pt x="60" y="42"/>
                      </a:cubicBezTo>
                      <a:cubicBezTo>
                        <a:pt x="59" y="43"/>
                        <a:pt x="59" y="42"/>
                        <a:pt x="59" y="42"/>
                      </a:cubicBezTo>
                      <a:cubicBezTo>
                        <a:pt x="59" y="42"/>
                        <a:pt x="59" y="42"/>
                        <a:pt x="59" y="42"/>
                      </a:cubicBezTo>
                      <a:cubicBezTo>
                        <a:pt x="60" y="42"/>
                        <a:pt x="60" y="42"/>
                        <a:pt x="60" y="42"/>
                      </a:cubicBezTo>
                      <a:cubicBezTo>
                        <a:pt x="60" y="41"/>
                        <a:pt x="59" y="42"/>
                        <a:pt x="59" y="41"/>
                      </a:cubicBezTo>
                      <a:cubicBezTo>
                        <a:pt x="59" y="42"/>
                        <a:pt x="59" y="42"/>
                        <a:pt x="59" y="42"/>
                      </a:cubicBezTo>
                      <a:cubicBezTo>
                        <a:pt x="59" y="42"/>
                        <a:pt x="59" y="42"/>
                        <a:pt x="59" y="42"/>
                      </a:cubicBezTo>
                      <a:cubicBezTo>
                        <a:pt x="59" y="42"/>
                        <a:pt x="59" y="42"/>
                        <a:pt x="59" y="41"/>
                      </a:cubicBezTo>
                      <a:cubicBezTo>
                        <a:pt x="59" y="41"/>
                        <a:pt x="59" y="41"/>
                        <a:pt x="59" y="41"/>
                      </a:cubicBezTo>
                      <a:cubicBezTo>
                        <a:pt x="59" y="41"/>
                        <a:pt x="59" y="42"/>
                        <a:pt x="59" y="42"/>
                      </a:cubicBezTo>
                      <a:cubicBezTo>
                        <a:pt x="58" y="42"/>
                        <a:pt x="58" y="41"/>
                        <a:pt x="58" y="41"/>
                      </a:cubicBezTo>
                      <a:cubicBezTo>
                        <a:pt x="58" y="41"/>
                        <a:pt x="58" y="41"/>
                        <a:pt x="58" y="41"/>
                      </a:cubicBezTo>
                      <a:cubicBezTo>
                        <a:pt x="58" y="42"/>
                        <a:pt x="58" y="41"/>
                        <a:pt x="57" y="41"/>
                      </a:cubicBezTo>
                      <a:cubicBezTo>
                        <a:pt x="57" y="41"/>
                        <a:pt x="57" y="41"/>
                        <a:pt x="57" y="42"/>
                      </a:cubicBezTo>
                      <a:cubicBezTo>
                        <a:pt x="57" y="41"/>
                        <a:pt x="57" y="41"/>
                        <a:pt x="57" y="42"/>
                      </a:cubicBezTo>
                      <a:cubicBezTo>
                        <a:pt x="57" y="41"/>
                        <a:pt x="57" y="41"/>
                        <a:pt x="58" y="42"/>
                      </a:cubicBezTo>
                      <a:cubicBezTo>
                        <a:pt x="58" y="42"/>
                        <a:pt x="57" y="42"/>
                        <a:pt x="57" y="42"/>
                      </a:cubicBezTo>
                      <a:cubicBezTo>
                        <a:pt x="57" y="42"/>
                        <a:pt x="57" y="42"/>
                        <a:pt x="57" y="42"/>
                      </a:cubicBezTo>
                      <a:cubicBezTo>
                        <a:pt x="58" y="42"/>
                        <a:pt x="57" y="42"/>
                        <a:pt x="58" y="42"/>
                      </a:cubicBezTo>
                      <a:cubicBezTo>
                        <a:pt x="58" y="42"/>
                        <a:pt x="58" y="42"/>
                        <a:pt x="57" y="42"/>
                      </a:cubicBezTo>
                      <a:cubicBezTo>
                        <a:pt x="57" y="42"/>
                        <a:pt x="57" y="42"/>
                        <a:pt x="58" y="42"/>
                      </a:cubicBezTo>
                      <a:cubicBezTo>
                        <a:pt x="57" y="42"/>
                        <a:pt x="57" y="42"/>
                        <a:pt x="57" y="42"/>
                      </a:cubicBezTo>
                      <a:cubicBezTo>
                        <a:pt x="57" y="42"/>
                        <a:pt x="57" y="43"/>
                        <a:pt x="57" y="43"/>
                      </a:cubicBezTo>
                      <a:cubicBezTo>
                        <a:pt x="58" y="42"/>
                        <a:pt x="57" y="42"/>
                        <a:pt x="57" y="42"/>
                      </a:cubicBezTo>
                      <a:cubicBezTo>
                        <a:pt x="58" y="42"/>
                        <a:pt x="57" y="43"/>
                        <a:pt x="58" y="42"/>
                      </a:cubicBezTo>
                      <a:cubicBezTo>
                        <a:pt x="58" y="43"/>
                        <a:pt x="58" y="43"/>
                        <a:pt x="58" y="43"/>
                      </a:cubicBezTo>
                      <a:cubicBezTo>
                        <a:pt x="58" y="43"/>
                        <a:pt x="58" y="43"/>
                        <a:pt x="58" y="43"/>
                      </a:cubicBezTo>
                      <a:cubicBezTo>
                        <a:pt x="58" y="43"/>
                        <a:pt x="58" y="43"/>
                        <a:pt x="58" y="43"/>
                      </a:cubicBezTo>
                      <a:cubicBezTo>
                        <a:pt x="58" y="43"/>
                        <a:pt x="57" y="43"/>
                        <a:pt x="58" y="43"/>
                      </a:cubicBezTo>
                      <a:cubicBezTo>
                        <a:pt x="57" y="44"/>
                        <a:pt x="57" y="43"/>
                        <a:pt x="57" y="43"/>
                      </a:cubicBezTo>
                      <a:cubicBezTo>
                        <a:pt x="57" y="43"/>
                        <a:pt x="57" y="43"/>
                        <a:pt x="57" y="43"/>
                      </a:cubicBezTo>
                      <a:cubicBezTo>
                        <a:pt x="57" y="43"/>
                        <a:pt x="57" y="43"/>
                        <a:pt x="57" y="43"/>
                      </a:cubicBezTo>
                      <a:cubicBezTo>
                        <a:pt x="56" y="44"/>
                        <a:pt x="57" y="43"/>
                        <a:pt x="57" y="44"/>
                      </a:cubicBezTo>
                      <a:cubicBezTo>
                        <a:pt x="57" y="43"/>
                        <a:pt x="57" y="44"/>
                        <a:pt x="57" y="44"/>
                      </a:cubicBezTo>
                      <a:cubicBezTo>
                        <a:pt x="57" y="44"/>
                        <a:pt x="57" y="44"/>
                        <a:pt x="57" y="44"/>
                      </a:cubicBezTo>
                      <a:cubicBezTo>
                        <a:pt x="57" y="44"/>
                        <a:pt x="57" y="44"/>
                        <a:pt x="57" y="45"/>
                      </a:cubicBezTo>
                      <a:cubicBezTo>
                        <a:pt x="57" y="45"/>
                        <a:pt x="57" y="45"/>
                        <a:pt x="56" y="45"/>
                      </a:cubicBezTo>
                      <a:cubicBezTo>
                        <a:pt x="56" y="45"/>
                        <a:pt x="57" y="45"/>
                        <a:pt x="57" y="45"/>
                      </a:cubicBezTo>
                      <a:cubicBezTo>
                        <a:pt x="56" y="46"/>
                        <a:pt x="56" y="45"/>
                        <a:pt x="56" y="45"/>
                      </a:cubicBezTo>
                      <a:cubicBezTo>
                        <a:pt x="56" y="45"/>
                        <a:pt x="56" y="45"/>
                        <a:pt x="57" y="45"/>
                      </a:cubicBezTo>
                      <a:cubicBezTo>
                        <a:pt x="57" y="44"/>
                        <a:pt x="56" y="45"/>
                        <a:pt x="56" y="45"/>
                      </a:cubicBezTo>
                      <a:cubicBezTo>
                        <a:pt x="56" y="44"/>
                        <a:pt x="56" y="44"/>
                        <a:pt x="56" y="44"/>
                      </a:cubicBezTo>
                      <a:cubicBezTo>
                        <a:pt x="56" y="44"/>
                        <a:pt x="56" y="44"/>
                        <a:pt x="57" y="44"/>
                      </a:cubicBezTo>
                      <a:cubicBezTo>
                        <a:pt x="57" y="44"/>
                        <a:pt x="57" y="44"/>
                        <a:pt x="57" y="44"/>
                      </a:cubicBezTo>
                      <a:cubicBezTo>
                        <a:pt x="56" y="44"/>
                        <a:pt x="57" y="43"/>
                        <a:pt x="56" y="44"/>
                      </a:cubicBezTo>
                      <a:cubicBezTo>
                        <a:pt x="56" y="44"/>
                        <a:pt x="56" y="44"/>
                        <a:pt x="56" y="44"/>
                      </a:cubicBezTo>
                      <a:cubicBezTo>
                        <a:pt x="56" y="44"/>
                        <a:pt x="56" y="44"/>
                        <a:pt x="56" y="43"/>
                      </a:cubicBezTo>
                      <a:cubicBezTo>
                        <a:pt x="56" y="44"/>
                        <a:pt x="55" y="44"/>
                        <a:pt x="55" y="44"/>
                      </a:cubicBezTo>
                      <a:cubicBezTo>
                        <a:pt x="55" y="44"/>
                        <a:pt x="55" y="44"/>
                        <a:pt x="55" y="43"/>
                      </a:cubicBezTo>
                      <a:cubicBezTo>
                        <a:pt x="55" y="43"/>
                        <a:pt x="55" y="43"/>
                        <a:pt x="55" y="43"/>
                      </a:cubicBezTo>
                      <a:cubicBezTo>
                        <a:pt x="55" y="43"/>
                        <a:pt x="55" y="43"/>
                        <a:pt x="55" y="43"/>
                      </a:cubicBezTo>
                      <a:cubicBezTo>
                        <a:pt x="55" y="43"/>
                        <a:pt x="55" y="43"/>
                        <a:pt x="55" y="43"/>
                      </a:cubicBezTo>
                      <a:cubicBezTo>
                        <a:pt x="55" y="43"/>
                        <a:pt x="55" y="43"/>
                        <a:pt x="55" y="43"/>
                      </a:cubicBezTo>
                      <a:cubicBezTo>
                        <a:pt x="55" y="43"/>
                        <a:pt x="54" y="43"/>
                        <a:pt x="54" y="43"/>
                      </a:cubicBezTo>
                      <a:cubicBezTo>
                        <a:pt x="54" y="42"/>
                        <a:pt x="54" y="42"/>
                        <a:pt x="54" y="42"/>
                      </a:cubicBezTo>
                      <a:cubicBezTo>
                        <a:pt x="54" y="42"/>
                        <a:pt x="54" y="42"/>
                        <a:pt x="54" y="42"/>
                      </a:cubicBezTo>
                      <a:cubicBezTo>
                        <a:pt x="54" y="42"/>
                        <a:pt x="54" y="42"/>
                        <a:pt x="54" y="42"/>
                      </a:cubicBezTo>
                      <a:cubicBezTo>
                        <a:pt x="54" y="42"/>
                        <a:pt x="54" y="42"/>
                        <a:pt x="54" y="43"/>
                      </a:cubicBezTo>
                      <a:cubicBezTo>
                        <a:pt x="54" y="43"/>
                        <a:pt x="54" y="42"/>
                        <a:pt x="54" y="42"/>
                      </a:cubicBezTo>
                      <a:cubicBezTo>
                        <a:pt x="54" y="43"/>
                        <a:pt x="53" y="43"/>
                        <a:pt x="54" y="43"/>
                      </a:cubicBezTo>
                      <a:cubicBezTo>
                        <a:pt x="54" y="43"/>
                        <a:pt x="54" y="43"/>
                        <a:pt x="54" y="43"/>
                      </a:cubicBezTo>
                      <a:cubicBezTo>
                        <a:pt x="54" y="43"/>
                        <a:pt x="54" y="43"/>
                        <a:pt x="54" y="43"/>
                      </a:cubicBezTo>
                      <a:cubicBezTo>
                        <a:pt x="54" y="44"/>
                        <a:pt x="54" y="43"/>
                        <a:pt x="54" y="43"/>
                      </a:cubicBezTo>
                      <a:cubicBezTo>
                        <a:pt x="54" y="44"/>
                        <a:pt x="54" y="44"/>
                        <a:pt x="55" y="44"/>
                      </a:cubicBezTo>
                      <a:cubicBezTo>
                        <a:pt x="54" y="45"/>
                        <a:pt x="54" y="45"/>
                        <a:pt x="54" y="45"/>
                      </a:cubicBezTo>
                      <a:cubicBezTo>
                        <a:pt x="55" y="45"/>
                        <a:pt x="55" y="45"/>
                        <a:pt x="55" y="45"/>
                      </a:cubicBezTo>
                      <a:cubicBezTo>
                        <a:pt x="55" y="44"/>
                        <a:pt x="55" y="44"/>
                        <a:pt x="55" y="44"/>
                      </a:cubicBezTo>
                      <a:cubicBezTo>
                        <a:pt x="55" y="44"/>
                        <a:pt x="55" y="44"/>
                        <a:pt x="55" y="44"/>
                      </a:cubicBezTo>
                      <a:cubicBezTo>
                        <a:pt x="55" y="44"/>
                        <a:pt x="55" y="44"/>
                        <a:pt x="55" y="45"/>
                      </a:cubicBezTo>
                      <a:cubicBezTo>
                        <a:pt x="55" y="45"/>
                        <a:pt x="55" y="45"/>
                        <a:pt x="55" y="45"/>
                      </a:cubicBezTo>
                      <a:cubicBezTo>
                        <a:pt x="55" y="45"/>
                        <a:pt x="55" y="45"/>
                        <a:pt x="55" y="45"/>
                      </a:cubicBezTo>
                      <a:cubicBezTo>
                        <a:pt x="55" y="45"/>
                        <a:pt x="55" y="46"/>
                        <a:pt x="55" y="46"/>
                      </a:cubicBezTo>
                      <a:cubicBezTo>
                        <a:pt x="54" y="46"/>
                        <a:pt x="54" y="45"/>
                        <a:pt x="54" y="45"/>
                      </a:cubicBezTo>
                      <a:cubicBezTo>
                        <a:pt x="54" y="46"/>
                        <a:pt x="54" y="45"/>
                        <a:pt x="54" y="46"/>
                      </a:cubicBezTo>
                      <a:cubicBezTo>
                        <a:pt x="54" y="46"/>
                        <a:pt x="54" y="46"/>
                        <a:pt x="53" y="46"/>
                      </a:cubicBezTo>
                      <a:cubicBezTo>
                        <a:pt x="53" y="46"/>
                        <a:pt x="53" y="46"/>
                        <a:pt x="53" y="46"/>
                      </a:cubicBezTo>
                      <a:cubicBezTo>
                        <a:pt x="53" y="46"/>
                        <a:pt x="53" y="46"/>
                        <a:pt x="53" y="46"/>
                      </a:cubicBezTo>
                      <a:cubicBezTo>
                        <a:pt x="53" y="46"/>
                        <a:pt x="53" y="47"/>
                        <a:pt x="53" y="47"/>
                      </a:cubicBezTo>
                      <a:cubicBezTo>
                        <a:pt x="54" y="47"/>
                        <a:pt x="54" y="47"/>
                        <a:pt x="54" y="47"/>
                      </a:cubicBezTo>
                      <a:cubicBezTo>
                        <a:pt x="54" y="47"/>
                        <a:pt x="53" y="47"/>
                        <a:pt x="53" y="46"/>
                      </a:cubicBezTo>
                      <a:cubicBezTo>
                        <a:pt x="54" y="45"/>
                        <a:pt x="54" y="47"/>
                        <a:pt x="55" y="46"/>
                      </a:cubicBezTo>
                      <a:cubicBezTo>
                        <a:pt x="55" y="46"/>
                        <a:pt x="55" y="46"/>
                        <a:pt x="55" y="46"/>
                      </a:cubicBezTo>
                      <a:cubicBezTo>
                        <a:pt x="55" y="46"/>
                        <a:pt x="55" y="46"/>
                        <a:pt x="55" y="46"/>
                      </a:cubicBezTo>
                      <a:cubicBezTo>
                        <a:pt x="55" y="46"/>
                        <a:pt x="55" y="46"/>
                        <a:pt x="55" y="46"/>
                      </a:cubicBezTo>
                      <a:cubicBezTo>
                        <a:pt x="55" y="46"/>
                        <a:pt x="55" y="46"/>
                        <a:pt x="55" y="46"/>
                      </a:cubicBezTo>
                      <a:cubicBezTo>
                        <a:pt x="55" y="47"/>
                        <a:pt x="54" y="47"/>
                        <a:pt x="54" y="46"/>
                      </a:cubicBezTo>
                      <a:close/>
                      <a:moveTo>
                        <a:pt x="49" y="30"/>
                      </a:moveTo>
                      <a:cubicBezTo>
                        <a:pt x="49" y="30"/>
                        <a:pt x="49" y="29"/>
                        <a:pt x="49" y="29"/>
                      </a:cubicBezTo>
                      <a:cubicBezTo>
                        <a:pt x="49" y="30"/>
                        <a:pt x="49" y="30"/>
                        <a:pt x="49" y="30"/>
                      </a:cubicBezTo>
                      <a:cubicBezTo>
                        <a:pt x="49" y="30"/>
                        <a:pt x="49" y="30"/>
                        <a:pt x="49" y="30"/>
                      </a:cubicBezTo>
                      <a:close/>
                      <a:moveTo>
                        <a:pt x="53" y="33"/>
                      </a:move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2" y="33"/>
                        <a:pt x="52" y="33"/>
                        <a:pt x="52" y="33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lose/>
                      <a:moveTo>
                        <a:pt x="49" y="35"/>
                      </a:moveTo>
                      <a:cubicBezTo>
                        <a:pt x="49" y="35"/>
                        <a:pt x="49" y="35"/>
                        <a:pt x="49" y="35"/>
                      </a:cubicBezTo>
                      <a:cubicBezTo>
                        <a:pt x="49" y="35"/>
                        <a:pt x="49" y="35"/>
                        <a:pt x="49" y="35"/>
                      </a:cubicBezTo>
                      <a:cubicBezTo>
                        <a:pt x="49" y="35"/>
                        <a:pt x="49" y="35"/>
                        <a:pt x="49" y="35"/>
                      </a:cubicBezTo>
                      <a:close/>
                      <a:moveTo>
                        <a:pt x="49" y="33"/>
                      </a:moveTo>
                      <a:cubicBezTo>
                        <a:pt x="49" y="33"/>
                        <a:pt x="49" y="33"/>
                        <a:pt x="49" y="33"/>
                      </a:cubicBezTo>
                      <a:cubicBezTo>
                        <a:pt x="49" y="33"/>
                        <a:pt x="49" y="33"/>
                        <a:pt x="49" y="33"/>
                      </a:cubicBezTo>
                      <a:cubicBezTo>
                        <a:pt x="49" y="33"/>
                        <a:pt x="49" y="33"/>
                        <a:pt x="49" y="33"/>
                      </a:cubicBezTo>
                      <a:cubicBezTo>
                        <a:pt x="49" y="34"/>
                        <a:pt x="49" y="33"/>
                        <a:pt x="49" y="33"/>
                      </a:cubicBezTo>
                      <a:cubicBezTo>
                        <a:pt x="50" y="33"/>
                        <a:pt x="49" y="33"/>
                        <a:pt x="49" y="33"/>
                      </a:cubicBezTo>
                      <a:close/>
                      <a:moveTo>
                        <a:pt x="50" y="33"/>
                      </a:moveTo>
                      <a:cubicBezTo>
                        <a:pt x="50" y="33"/>
                        <a:pt x="50" y="33"/>
                        <a:pt x="50" y="33"/>
                      </a:cubicBezTo>
                      <a:cubicBezTo>
                        <a:pt x="50" y="32"/>
                        <a:pt x="50" y="33"/>
                        <a:pt x="50" y="33"/>
                      </a:cubicBezTo>
                      <a:close/>
                      <a:moveTo>
                        <a:pt x="50" y="32"/>
                      </a:moveTo>
                      <a:cubicBezTo>
                        <a:pt x="50" y="32"/>
                        <a:pt x="50" y="32"/>
                        <a:pt x="49" y="32"/>
                      </a:cubicBezTo>
                      <a:cubicBezTo>
                        <a:pt x="49" y="32"/>
                        <a:pt x="49" y="33"/>
                        <a:pt x="49" y="32"/>
                      </a:cubicBezTo>
                      <a:cubicBezTo>
                        <a:pt x="49" y="32"/>
                        <a:pt x="49" y="32"/>
                        <a:pt x="49" y="32"/>
                      </a:cubicBezTo>
                      <a:cubicBezTo>
                        <a:pt x="49" y="32"/>
                        <a:pt x="49" y="32"/>
                        <a:pt x="49" y="33"/>
                      </a:cubicBezTo>
                      <a:cubicBezTo>
                        <a:pt x="50" y="32"/>
                        <a:pt x="50" y="32"/>
                        <a:pt x="50" y="32"/>
                      </a:cubicBezTo>
                      <a:close/>
                      <a:moveTo>
                        <a:pt x="50" y="32"/>
                      </a:moveTo>
                      <a:cubicBezTo>
                        <a:pt x="50" y="32"/>
                        <a:pt x="50" y="32"/>
                        <a:pt x="50" y="32"/>
                      </a:cubicBezTo>
                      <a:cubicBezTo>
                        <a:pt x="50" y="32"/>
                        <a:pt x="50" y="32"/>
                        <a:pt x="50" y="32"/>
                      </a:cubicBezTo>
                      <a:cubicBezTo>
                        <a:pt x="50" y="32"/>
                        <a:pt x="50" y="31"/>
                        <a:pt x="50" y="32"/>
                      </a:cubicBezTo>
                      <a:cubicBezTo>
                        <a:pt x="49" y="32"/>
                        <a:pt x="50" y="32"/>
                        <a:pt x="50" y="32"/>
                      </a:cubicBezTo>
                      <a:close/>
                      <a:moveTo>
                        <a:pt x="47" y="30"/>
                      </a:moveTo>
                      <a:cubicBezTo>
                        <a:pt x="47" y="30"/>
                        <a:pt x="47" y="30"/>
                        <a:pt x="47" y="30"/>
                      </a:cubicBezTo>
                      <a:cubicBezTo>
                        <a:pt x="47" y="30"/>
                        <a:pt x="48" y="30"/>
                        <a:pt x="47" y="30"/>
                      </a:cubicBezTo>
                      <a:cubicBezTo>
                        <a:pt x="47" y="30"/>
                        <a:pt x="47" y="30"/>
                        <a:pt x="47" y="30"/>
                      </a:cubicBezTo>
                      <a:close/>
                      <a:moveTo>
                        <a:pt x="48" y="31"/>
                      </a:moveTo>
                      <a:cubicBezTo>
                        <a:pt x="48" y="30"/>
                        <a:pt x="48" y="30"/>
                        <a:pt x="47" y="30"/>
                      </a:cubicBezTo>
                      <a:cubicBezTo>
                        <a:pt x="48" y="31"/>
                        <a:pt x="48" y="30"/>
                        <a:pt x="48" y="31"/>
                      </a:cubicBezTo>
                      <a:close/>
                      <a:moveTo>
                        <a:pt x="49" y="32"/>
                      </a:moveTo>
                      <a:cubicBezTo>
                        <a:pt x="49" y="32"/>
                        <a:pt x="49" y="32"/>
                        <a:pt x="49" y="32"/>
                      </a:cubicBezTo>
                      <a:cubicBezTo>
                        <a:pt x="49" y="32"/>
                        <a:pt x="49" y="32"/>
                        <a:pt x="49" y="32"/>
                      </a:cubicBezTo>
                      <a:cubicBezTo>
                        <a:pt x="49" y="32"/>
                        <a:pt x="49" y="32"/>
                        <a:pt x="49" y="32"/>
                      </a:cubicBezTo>
                      <a:cubicBezTo>
                        <a:pt x="49" y="32"/>
                        <a:pt x="49" y="32"/>
                        <a:pt x="49" y="32"/>
                      </a:cubicBezTo>
                      <a:cubicBezTo>
                        <a:pt x="49" y="32"/>
                        <a:pt x="49" y="32"/>
                        <a:pt x="49" y="32"/>
                      </a:cubicBezTo>
                      <a:cubicBezTo>
                        <a:pt x="49" y="32"/>
                        <a:pt x="49" y="32"/>
                        <a:pt x="49" y="32"/>
                      </a:cubicBezTo>
                      <a:cubicBezTo>
                        <a:pt x="49" y="32"/>
                        <a:pt x="49" y="32"/>
                        <a:pt x="49" y="32"/>
                      </a:cubicBezTo>
                      <a:cubicBezTo>
                        <a:pt x="49" y="32"/>
                        <a:pt x="49" y="32"/>
                        <a:pt x="49" y="31"/>
                      </a:cubicBezTo>
                      <a:cubicBezTo>
                        <a:pt x="49" y="31"/>
                        <a:pt x="49" y="31"/>
                        <a:pt x="48" y="31"/>
                      </a:cubicBezTo>
                      <a:cubicBezTo>
                        <a:pt x="48" y="31"/>
                        <a:pt x="49" y="31"/>
                        <a:pt x="49" y="32"/>
                      </a:cubicBezTo>
                      <a:cubicBezTo>
                        <a:pt x="49" y="32"/>
                        <a:pt x="49" y="32"/>
                        <a:pt x="49" y="32"/>
                      </a:cubicBezTo>
                      <a:close/>
                      <a:moveTo>
                        <a:pt x="46" y="30"/>
                      </a:moveTo>
                      <a:cubicBezTo>
                        <a:pt x="46" y="30"/>
                        <a:pt x="46" y="30"/>
                        <a:pt x="46" y="30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lose/>
                      <a:moveTo>
                        <a:pt x="46" y="30"/>
                      </a:moveTo>
                      <a:cubicBezTo>
                        <a:pt x="46" y="30"/>
                        <a:pt x="47" y="31"/>
                        <a:pt x="47" y="30"/>
                      </a:cubicBezTo>
                      <a:cubicBezTo>
                        <a:pt x="47" y="30"/>
                        <a:pt x="47" y="30"/>
                        <a:pt x="47" y="30"/>
                      </a:cubicBezTo>
                      <a:cubicBezTo>
                        <a:pt x="47" y="30"/>
                        <a:pt x="47" y="30"/>
                        <a:pt x="46" y="30"/>
                      </a:cubicBezTo>
                      <a:close/>
                      <a:moveTo>
                        <a:pt x="46" y="31"/>
                      </a:moveTo>
                      <a:cubicBezTo>
                        <a:pt x="46" y="31"/>
                        <a:pt x="46" y="31"/>
                        <a:pt x="47" y="31"/>
                      </a:cubicBezTo>
                      <a:cubicBezTo>
                        <a:pt x="46" y="31"/>
                        <a:pt x="47" y="30"/>
                        <a:pt x="46" y="31"/>
                      </a:cubicBezTo>
                      <a:close/>
                      <a:moveTo>
                        <a:pt x="47" y="33"/>
                      </a:moveTo>
                      <a:cubicBezTo>
                        <a:pt x="47" y="32"/>
                        <a:pt x="47" y="32"/>
                        <a:pt x="47" y="32"/>
                      </a:cubicBezTo>
                      <a:cubicBezTo>
                        <a:pt x="47" y="32"/>
                        <a:pt x="47" y="32"/>
                        <a:pt x="47" y="33"/>
                      </a:cubicBezTo>
                      <a:close/>
                      <a:moveTo>
                        <a:pt x="46" y="32"/>
                      </a:move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lose/>
                      <a:moveTo>
                        <a:pt x="45" y="33"/>
                      </a:moveTo>
                      <a:cubicBezTo>
                        <a:pt x="45" y="33"/>
                        <a:pt x="45" y="33"/>
                        <a:pt x="46" y="32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2"/>
                        <a:pt x="45" y="32"/>
                        <a:pt x="46" y="32"/>
                      </a:cubicBezTo>
                      <a:cubicBezTo>
                        <a:pt x="45" y="32"/>
                        <a:pt x="45" y="32"/>
                        <a:pt x="45" y="32"/>
                      </a:cubicBezTo>
                      <a:cubicBezTo>
                        <a:pt x="45" y="32"/>
                        <a:pt x="45" y="32"/>
                        <a:pt x="45" y="32"/>
                      </a:cubicBezTo>
                      <a:cubicBezTo>
                        <a:pt x="45" y="32"/>
                        <a:pt x="45" y="32"/>
                        <a:pt x="45" y="33"/>
                      </a:cubicBezTo>
                      <a:close/>
                      <a:moveTo>
                        <a:pt x="46" y="33"/>
                      </a:move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5" y="33"/>
                        <a:pt x="45" y="33"/>
                        <a:pt x="45" y="33"/>
                      </a:cubicBezTo>
                      <a:cubicBezTo>
                        <a:pt x="46" y="33"/>
                        <a:pt x="45" y="33"/>
                        <a:pt x="46" y="33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6" y="33"/>
                        <a:pt x="46" y="32"/>
                        <a:pt x="46" y="33"/>
                      </a:cubicBezTo>
                      <a:close/>
                      <a:moveTo>
                        <a:pt x="46" y="32"/>
                      </a:move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2"/>
                        <a:pt x="46" y="32"/>
                        <a:pt x="46" y="33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lose/>
                      <a:moveTo>
                        <a:pt x="48" y="34"/>
                      </a:moveTo>
                      <a:cubicBezTo>
                        <a:pt x="48" y="35"/>
                        <a:pt x="49" y="35"/>
                        <a:pt x="49" y="35"/>
                      </a:cubicBezTo>
                      <a:cubicBezTo>
                        <a:pt x="49" y="35"/>
                        <a:pt x="49" y="35"/>
                        <a:pt x="49" y="34"/>
                      </a:cubicBezTo>
                      <a:cubicBezTo>
                        <a:pt x="49" y="34"/>
                        <a:pt x="49" y="34"/>
                        <a:pt x="49" y="34"/>
                      </a:cubicBezTo>
                      <a:cubicBezTo>
                        <a:pt x="49" y="34"/>
                        <a:pt x="49" y="35"/>
                        <a:pt x="48" y="34"/>
                      </a:cubicBezTo>
                      <a:cubicBezTo>
                        <a:pt x="48" y="34"/>
                        <a:pt x="48" y="34"/>
                        <a:pt x="49" y="34"/>
                      </a:cubicBezTo>
                      <a:cubicBezTo>
                        <a:pt x="49" y="34"/>
                        <a:pt x="49" y="34"/>
                        <a:pt x="49" y="34"/>
                      </a:cubicBezTo>
                      <a:cubicBezTo>
                        <a:pt x="49" y="34"/>
                        <a:pt x="49" y="34"/>
                        <a:pt x="48" y="34"/>
                      </a:cubicBezTo>
                      <a:cubicBezTo>
                        <a:pt x="49" y="34"/>
                        <a:pt x="48" y="34"/>
                        <a:pt x="48" y="34"/>
                      </a:cubicBezTo>
                      <a:cubicBezTo>
                        <a:pt x="49" y="33"/>
                        <a:pt x="49" y="33"/>
                        <a:pt x="49" y="33"/>
                      </a:cubicBezTo>
                      <a:cubicBezTo>
                        <a:pt x="48" y="33"/>
                        <a:pt x="48" y="33"/>
                        <a:pt x="48" y="33"/>
                      </a:cubicBezTo>
                      <a:cubicBezTo>
                        <a:pt x="48" y="33"/>
                        <a:pt x="48" y="33"/>
                        <a:pt x="48" y="33"/>
                      </a:cubicBezTo>
                      <a:cubicBezTo>
                        <a:pt x="48" y="33"/>
                        <a:pt x="48" y="33"/>
                        <a:pt x="48" y="33"/>
                      </a:cubicBezTo>
                      <a:cubicBezTo>
                        <a:pt x="48" y="33"/>
                        <a:pt x="49" y="33"/>
                        <a:pt x="48" y="33"/>
                      </a:cubicBezTo>
                      <a:cubicBezTo>
                        <a:pt x="49" y="33"/>
                        <a:pt x="49" y="33"/>
                        <a:pt x="49" y="33"/>
                      </a:cubicBezTo>
                      <a:cubicBezTo>
                        <a:pt x="49" y="33"/>
                        <a:pt x="49" y="33"/>
                        <a:pt x="49" y="32"/>
                      </a:cubicBezTo>
                      <a:cubicBezTo>
                        <a:pt x="49" y="33"/>
                        <a:pt x="49" y="33"/>
                        <a:pt x="49" y="32"/>
                      </a:cubicBezTo>
                      <a:cubicBezTo>
                        <a:pt x="49" y="32"/>
                        <a:pt x="49" y="32"/>
                        <a:pt x="49" y="32"/>
                      </a:cubicBezTo>
                      <a:cubicBezTo>
                        <a:pt x="49" y="32"/>
                        <a:pt x="49" y="32"/>
                        <a:pt x="49" y="32"/>
                      </a:cubicBezTo>
                      <a:cubicBezTo>
                        <a:pt x="48" y="32"/>
                        <a:pt x="48" y="32"/>
                        <a:pt x="48" y="32"/>
                      </a:cubicBezTo>
                      <a:cubicBezTo>
                        <a:pt x="48" y="33"/>
                        <a:pt x="48" y="32"/>
                        <a:pt x="48" y="33"/>
                      </a:cubicBezTo>
                      <a:cubicBezTo>
                        <a:pt x="48" y="33"/>
                        <a:pt x="48" y="33"/>
                        <a:pt x="48" y="33"/>
                      </a:cubicBezTo>
                      <a:cubicBezTo>
                        <a:pt x="48" y="33"/>
                        <a:pt x="48" y="33"/>
                        <a:pt x="48" y="33"/>
                      </a:cubicBezTo>
                      <a:cubicBezTo>
                        <a:pt x="48" y="33"/>
                        <a:pt x="48" y="33"/>
                        <a:pt x="47" y="33"/>
                      </a:cubicBezTo>
                      <a:cubicBezTo>
                        <a:pt x="48" y="33"/>
                        <a:pt x="48" y="33"/>
                        <a:pt x="48" y="34"/>
                      </a:cubicBezTo>
                      <a:cubicBezTo>
                        <a:pt x="48" y="33"/>
                        <a:pt x="48" y="34"/>
                        <a:pt x="48" y="34"/>
                      </a:cubicBezTo>
                      <a:cubicBezTo>
                        <a:pt x="48" y="34"/>
                        <a:pt x="48" y="34"/>
                        <a:pt x="48" y="34"/>
                      </a:cubicBezTo>
                      <a:cubicBezTo>
                        <a:pt x="48" y="34"/>
                        <a:pt x="48" y="34"/>
                        <a:pt x="48" y="34"/>
                      </a:cubicBezTo>
                      <a:cubicBezTo>
                        <a:pt x="48" y="34"/>
                        <a:pt x="48" y="35"/>
                        <a:pt x="48" y="34"/>
                      </a:cubicBezTo>
                      <a:close/>
                      <a:moveTo>
                        <a:pt x="48" y="35"/>
                      </a:moveTo>
                      <a:cubicBezTo>
                        <a:pt x="48" y="35"/>
                        <a:pt x="48" y="35"/>
                        <a:pt x="48" y="35"/>
                      </a:cubicBezTo>
                      <a:cubicBezTo>
                        <a:pt x="48" y="35"/>
                        <a:pt x="48" y="35"/>
                        <a:pt x="48" y="35"/>
                      </a:cubicBezTo>
                      <a:cubicBezTo>
                        <a:pt x="48" y="35"/>
                        <a:pt x="48" y="35"/>
                        <a:pt x="48" y="35"/>
                      </a:cubicBezTo>
                      <a:close/>
                      <a:moveTo>
                        <a:pt x="48" y="48"/>
                      </a:moveTo>
                      <a:cubicBezTo>
                        <a:pt x="48" y="48"/>
                        <a:pt x="47" y="48"/>
                        <a:pt x="47" y="48"/>
                      </a:cubicBezTo>
                      <a:cubicBezTo>
                        <a:pt x="47" y="48"/>
                        <a:pt x="47" y="48"/>
                        <a:pt x="47" y="48"/>
                      </a:cubicBezTo>
                      <a:cubicBezTo>
                        <a:pt x="48" y="48"/>
                        <a:pt x="47" y="48"/>
                        <a:pt x="48" y="48"/>
                      </a:cubicBezTo>
                      <a:close/>
                      <a:moveTo>
                        <a:pt x="48" y="49"/>
                      </a:moveTo>
                      <a:cubicBezTo>
                        <a:pt x="48" y="49"/>
                        <a:pt x="48" y="48"/>
                        <a:pt x="49" y="48"/>
                      </a:cubicBezTo>
                      <a:cubicBezTo>
                        <a:pt x="49" y="48"/>
                        <a:pt x="48" y="48"/>
                        <a:pt x="48" y="49"/>
                      </a:cubicBezTo>
                      <a:close/>
                      <a:moveTo>
                        <a:pt x="48" y="47"/>
                      </a:moveTo>
                      <a:cubicBezTo>
                        <a:pt x="48" y="47"/>
                        <a:pt x="47" y="47"/>
                        <a:pt x="47" y="47"/>
                      </a:cubicBezTo>
                      <a:cubicBezTo>
                        <a:pt x="47" y="47"/>
                        <a:pt x="47" y="47"/>
                        <a:pt x="48" y="47"/>
                      </a:cubicBezTo>
                      <a:cubicBezTo>
                        <a:pt x="48" y="47"/>
                        <a:pt x="48" y="47"/>
                        <a:pt x="48" y="47"/>
                      </a:cubicBezTo>
                      <a:cubicBezTo>
                        <a:pt x="48" y="47"/>
                        <a:pt x="47" y="47"/>
                        <a:pt x="47" y="47"/>
                      </a:cubicBezTo>
                      <a:cubicBezTo>
                        <a:pt x="47" y="47"/>
                        <a:pt x="48" y="47"/>
                        <a:pt x="47" y="48"/>
                      </a:cubicBezTo>
                      <a:cubicBezTo>
                        <a:pt x="48" y="48"/>
                        <a:pt x="47" y="48"/>
                        <a:pt x="48" y="48"/>
                      </a:cubicBezTo>
                      <a:cubicBezTo>
                        <a:pt x="47" y="48"/>
                        <a:pt x="48" y="47"/>
                        <a:pt x="48" y="47"/>
                      </a:cubicBezTo>
                      <a:close/>
                      <a:moveTo>
                        <a:pt x="48" y="47"/>
                      </a:moveTo>
                      <a:cubicBezTo>
                        <a:pt x="48" y="47"/>
                        <a:pt x="48" y="48"/>
                        <a:pt x="48" y="47"/>
                      </a:cubicBezTo>
                      <a:cubicBezTo>
                        <a:pt x="48" y="47"/>
                        <a:pt x="48" y="47"/>
                        <a:pt x="48" y="47"/>
                      </a:cubicBezTo>
                      <a:close/>
                      <a:moveTo>
                        <a:pt x="48" y="45"/>
                      </a:moveTo>
                      <a:cubicBezTo>
                        <a:pt x="48" y="45"/>
                        <a:pt x="48" y="45"/>
                        <a:pt x="48" y="45"/>
                      </a:cubicBezTo>
                      <a:cubicBezTo>
                        <a:pt x="48" y="45"/>
                        <a:pt x="48" y="45"/>
                        <a:pt x="48" y="45"/>
                      </a:cubicBezTo>
                      <a:cubicBezTo>
                        <a:pt x="48" y="45"/>
                        <a:pt x="48" y="45"/>
                        <a:pt x="48" y="45"/>
                      </a:cubicBezTo>
                      <a:cubicBezTo>
                        <a:pt x="48" y="45"/>
                        <a:pt x="48" y="45"/>
                        <a:pt x="48" y="45"/>
                      </a:cubicBezTo>
                      <a:cubicBezTo>
                        <a:pt x="48" y="45"/>
                        <a:pt x="47" y="45"/>
                        <a:pt x="47" y="46"/>
                      </a:cubicBezTo>
                      <a:cubicBezTo>
                        <a:pt x="48" y="45"/>
                        <a:pt x="48" y="45"/>
                        <a:pt x="48" y="45"/>
                      </a:cubicBezTo>
                      <a:cubicBezTo>
                        <a:pt x="48" y="45"/>
                        <a:pt x="48" y="45"/>
                        <a:pt x="48" y="45"/>
                      </a:cubicBezTo>
                      <a:cubicBezTo>
                        <a:pt x="48" y="45"/>
                        <a:pt x="49" y="45"/>
                        <a:pt x="48" y="45"/>
                      </a:cubicBezTo>
                      <a:cubicBezTo>
                        <a:pt x="48" y="46"/>
                        <a:pt x="48" y="45"/>
                        <a:pt x="48" y="46"/>
                      </a:cubicBezTo>
                      <a:cubicBezTo>
                        <a:pt x="48" y="46"/>
                        <a:pt x="48" y="46"/>
                        <a:pt x="49" y="46"/>
                      </a:cubicBezTo>
                      <a:cubicBezTo>
                        <a:pt x="48" y="45"/>
                        <a:pt x="48" y="46"/>
                        <a:pt x="48" y="45"/>
                      </a:cubicBezTo>
                      <a:cubicBezTo>
                        <a:pt x="48" y="45"/>
                        <a:pt x="49" y="45"/>
                        <a:pt x="49" y="45"/>
                      </a:cubicBezTo>
                      <a:cubicBezTo>
                        <a:pt x="49" y="45"/>
                        <a:pt x="49" y="45"/>
                        <a:pt x="49" y="44"/>
                      </a:cubicBezTo>
                      <a:cubicBezTo>
                        <a:pt x="49" y="45"/>
                        <a:pt x="49" y="44"/>
                        <a:pt x="49" y="44"/>
                      </a:cubicBezTo>
                      <a:cubicBezTo>
                        <a:pt x="48" y="45"/>
                        <a:pt x="49" y="45"/>
                        <a:pt x="48" y="45"/>
                      </a:cubicBezTo>
                      <a:close/>
                      <a:moveTo>
                        <a:pt x="47" y="42"/>
                      </a:moveTo>
                      <a:cubicBezTo>
                        <a:pt x="47" y="41"/>
                        <a:pt x="48" y="42"/>
                        <a:pt x="48" y="41"/>
                      </a:cubicBezTo>
                      <a:cubicBezTo>
                        <a:pt x="48" y="41"/>
                        <a:pt x="48" y="41"/>
                        <a:pt x="48" y="41"/>
                      </a:cubicBezTo>
                      <a:cubicBezTo>
                        <a:pt x="47" y="41"/>
                        <a:pt x="47" y="41"/>
                        <a:pt x="47" y="42"/>
                      </a:cubicBezTo>
                      <a:close/>
                      <a:moveTo>
                        <a:pt x="48" y="42"/>
                      </a:moveTo>
                      <a:cubicBezTo>
                        <a:pt x="48" y="42"/>
                        <a:pt x="48" y="42"/>
                        <a:pt x="48" y="42"/>
                      </a:cubicBezTo>
                      <a:cubicBezTo>
                        <a:pt x="48" y="42"/>
                        <a:pt x="48" y="42"/>
                        <a:pt x="48" y="42"/>
                      </a:cubicBezTo>
                      <a:cubicBezTo>
                        <a:pt x="48" y="42"/>
                        <a:pt x="48" y="43"/>
                        <a:pt x="48" y="42"/>
                      </a:cubicBezTo>
                      <a:close/>
                      <a:moveTo>
                        <a:pt x="48" y="42"/>
                      </a:moveTo>
                      <a:cubicBezTo>
                        <a:pt x="48" y="42"/>
                        <a:pt x="48" y="42"/>
                        <a:pt x="48" y="42"/>
                      </a:cubicBezTo>
                      <a:cubicBezTo>
                        <a:pt x="48" y="42"/>
                        <a:pt x="48" y="42"/>
                        <a:pt x="48" y="42"/>
                      </a:cubicBezTo>
                      <a:cubicBezTo>
                        <a:pt x="48" y="42"/>
                        <a:pt x="48" y="42"/>
                        <a:pt x="48" y="42"/>
                      </a:cubicBezTo>
                      <a:cubicBezTo>
                        <a:pt x="48" y="42"/>
                        <a:pt x="47" y="42"/>
                        <a:pt x="47" y="42"/>
                      </a:cubicBezTo>
                      <a:cubicBezTo>
                        <a:pt x="47" y="42"/>
                        <a:pt x="48" y="42"/>
                        <a:pt x="48" y="42"/>
                      </a:cubicBezTo>
                      <a:cubicBezTo>
                        <a:pt x="48" y="42"/>
                        <a:pt x="48" y="42"/>
                        <a:pt x="48" y="42"/>
                      </a:cubicBezTo>
                      <a:cubicBezTo>
                        <a:pt x="48" y="42"/>
                        <a:pt x="48" y="42"/>
                        <a:pt x="48" y="42"/>
                      </a:cubicBezTo>
                      <a:cubicBezTo>
                        <a:pt x="48" y="42"/>
                        <a:pt x="48" y="42"/>
                        <a:pt x="48" y="42"/>
                      </a:cubicBezTo>
                      <a:cubicBezTo>
                        <a:pt x="48" y="42"/>
                        <a:pt x="48" y="42"/>
                        <a:pt x="48" y="42"/>
                      </a:cubicBezTo>
                      <a:close/>
                      <a:moveTo>
                        <a:pt x="49" y="42"/>
                      </a:moveTo>
                      <a:cubicBezTo>
                        <a:pt x="48" y="42"/>
                        <a:pt x="48" y="42"/>
                        <a:pt x="48" y="42"/>
                      </a:cubicBezTo>
                      <a:cubicBezTo>
                        <a:pt x="48" y="42"/>
                        <a:pt x="48" y="42"/>
                        <a:pt x="48" y="42"/>
                      </a:cubicBezTo>
                      <a:cubicBezTo>
                        <a:pt x="48" y="42"/>
                        <a:pt x="48" y="42"/>
                        <a:pt x="49" y="42"/>
                      </a:cubicBezTo>
                      <a:cubicBezTo>
                        <a:pt x="49" y="42"/>
                        <a:pt x="49" y="42"/>
                        <a:pt x="48" y="42"/>
                      </a:cubicBezTo>
                      <a:cubicBezTo>
                        <a:pt x="48" y="42"/>
                        <a:pt x="49" y="42"/>
                        <a:pt x="49" y="42"/>
                      </a:cubicBezTo>
                      <a:close/>
                      <a:moveTo>
                        <a:pt x="49" y="41"/>
                      </a:moveTo>
                      <a:cubicBezTo>
                        <a:pt x="48" y="41"/>
                        <a:pt x="48" y="41"/>
                        <a:pt x="48" y="41"/>
                      </a:cubicBezTo>
                      <a:cubicBezTo>
                        <a:pt x="48" y="41"/>
                        <a:pt x="48" y="41"/>
                        <a:pt x="48" y="41"/>
                      </a:cubicBezTo>
                      <a:cubicBezTo>
                        <a:pt x="48" y="41"/>
                        <a:pt x="48" y="42"/>
                        <a:pt x="49" y="41"/>
                      </a:cubicBezTo>
                      <a:close/>
                      <a:moveTo>
                        <a:pt x="54" y="45"/>
                      </a:moveTo>
                      <a:cubicBezTo>
                        <a:pt x="54" y="45"/>
                        <a:pt x="54" y="45"/>
                        <a:pt x="54" y="45"/>
                      </a:cubicBezTo>
                      <a:cubicBezTo>
                        <a:pt x="54" y="45"/>
                        <a:pt x="54" y="45"/>
                        <a:pt x="55" y="45"/>
                      </a:cubicBezTo>
                      <a:cubicBezTo>
                        <a:pt x="55" y="45"/>
                        <a:pt x="54" y="45"/>
                        <a:pt x="54" y="45"/>
                      </a:cubicBezTo>
                      <a:close/>
                      <a:moveTo>
                        <a:pt x="53" y="44"/>
                      </a:moveTo>
                      <a:cubicBezTo>
                        <a:pt x="53" y="44"/>
                        <a:pt x="53" y="44"/>
                        <a:pt x="53" y="44"/>
                      </a:cubicBezTo>
                      <a:cubicBezTo>
                        <a:pt x="53" y="44"/>
                        <a:pt x="53" y="44"/>
                        <a:pt x="53" y="44"/>
                      </a:cubicBezTo>
                      <a:close/>
                      <a:moveTo>
                        <a:pt x="53" y="44"/>
                      </a:moveTo>
                      <a:cubicBezTo>
                        <a:pt x="53" y="44"/>
                        <a:pt x="53" y="44"/>
                        <a:pt x="53" y="43"/>
                      </a:cubicBezTo>
                      <a:cubicBezTo>
                        <a:pt x="53" y="44"/>
                        <a:pt x="53" y="44"/>
                        <a:pt x="53" y="44"/>
                      </a:cubicBezTo>
                      <a:cubicBezTo>
                        <a:pt x="53" y="44"/>
                        <a:pt x="53" y="44"/>
                        <a:pt x="53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2" y="45"/>
                        <a:pt x="53" y="44"/>
                        <a:pt x="53" y="44"/>
                      </a:cubicBezTo>
                      <a:cubicBezTo>
                        <a:pt x="53" y="44"/>
                        <a:pt x="53" y="44"/>
                        <a:pt x="53" y="44"/>
                      </a:cubicBezTo>
                      <a:cubicBezTo>
                        <a:pt x="53" y="44"/>
                        <a:pt x="53" y="44"/>
                        <a:pt x="53" y="44"/>
                      </a:cubicBezTo>
                      <a:cubicBezTo>
                        <a:pt x="53" y="43"/>
                        <a:pt x="53" y="44"/>
                        <a:pt x="53" y="43"/>
                      </a:cubicBezTo>
                      <a:cubicBezTo>
                        <a:pt x="53" y="43"/>
                        <a:pt x="53" y="43"/>
                        <a:pt x="53" y="43"/>
                      </a:cubicBezTo>
                      <a:cubicBezTo>
                        <a:pt x="53" y="43"/>
                        <a:pt x="53" y="43"/>
                        <a:pt x="53" y="44"/>
                      </a:cubicBezTo>
                      <a:close/>
                      <a:moveTo>
                        <a:pt x="52" y="43"/>
                      </a:moveTo>
                      <a:cubicBezTo>
                        <a:pt x="52" y="43"/>
                        <a:pt x="52" y="43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2" y="44"/>
                        <a:pt x="52" y="44"/>
                        <a:pt x="52" y="43"/>
                      </a:cubicBezTo>
                      <a:cubicBezTo>
                        <a:pt x="52" y="43"/>
                        <a:pt x="52" y="43"/>
                        <a:pt x="52" y="43"/>
                      </a:cubicBezTo>
                      <a:cubicBezTo>
                        <a:pt x="52" y="43"/>
                        <a:pt x="52" y="43"/>
                        <a:pt x="52" y="43"/>
                      </a:cubicBezTo>
                      <a:close/>
                      <a:moveTo>
                        <a:pt x="51" y="42"/>
                      </a:moveTo>
                      <a:cubicBezTo>
                        <a:pt x="51" y="41"/>
                        <a:pt x="51" y="42"/>
                        <a:pt x="51" y="42"/>
                      </a:cubicBezTo>
                      <a:cubicBezTo>
                        <a:pt x="51" y="41"/>
                        <a:pt x="51" y="41"/>
                        <a:pt x="51" y="41"/>
                      </a:cubicBezTo>
                      <a:cubicBezTo>
                        <a:pt x="51" y="41"/>
                        <a:pt x="51" y="41"/>
                        <a:pt x="51" y="41"/>
                      </a:cubicBezTo>
                      <a:cubicBezTo>
                        <a:pt x="51" y="41"/>
                        <a:pt x="51" y="42"/>
                        <a:pt x="51" y="41"/>
                      </a:cubicBezTo>
                      <a:cubicBezTo>
                        <a:pt x="51" y="41"/>
                        <a:pt x="51" y="41"/>
                        <a:pt x="51" y="41"/>
                      </a:cubicBezTo>
                      <a:cubicBezTo>
                        <a:pt x="51" y="41"/>
                        <a:pt x="51" y="41"/>
                        <a:pt x="51" y="41"/>
                      </a:cubicBezTo>
                      <a:cubicBezTo>
                        <a:pt x="51" y="41"/>
                        <a:pt x="51" y="41"/>
                        <a:pt x="51" y="41"/>
                      </a:cubicBezTo>
                      <a:cubicBezTo>
                        <a:pt x="51" y="41"/>
                        <a:pt x="51" y="41"/>
                        <a:pt x="51" y="41"/>
                      </a:cubicBezTo>
                      <a:cubicBezTo>
                        <a:pt x="51" y="41"/>
                        <a:pt x="51" y="41"/>
                        <a:pt x="50" y="41"/>
                      </a:cubicBezTo>
                      <a:cubicBezTo>
                        <a:pt x="51" y="41"/>
                        <a:pt x="51" y="42"/>
                        <a:pt x="51" y="42"/>
                      </a:cubicBezTo>
                      <a:close/>
                      <a:moveTo>
                        <a:pt x="51" y="42"/>
                      </a:moveTo>
                      <a:cubicBezTo>
                        <a:pt x="52" y="42"/>
                        <a:pt x="51" y="41"/>
                        <a:pt x="51" y="42"/>
                      </a:cubicBezTo>
                      <a:cubicBezTo>
                        <a:pt x="51" y="42"/>
                        <a:pt x="51" y="42"/>
                        <a:pt x="51" y="42"/>
                      </a:cubicBezTo>
                      <a:close/>
                      <a:moveTo>
                        <a:pt x="51" y="42"/>
                      </a:moveTo>
                      <a:cubicBezTo>
                        <a:pt x="52" y="42"/>
                        <a:pt x="52" y="42"/>
                        <a:pt x="52" y="42"/>
                      </a:cubicBezTo>
                      <a:cubicBezTo>
                        <a:pt x="52" y="42"/>
                        <a:pt x="52" y="42"/>
                        <a:pt x="51" y="42"/>
                      </a:cubicBezTo>
                      <a:cubicBezTo>
                        <a:pt x="52" y="42"/>
                        <a:pt x="51" y="42"/>
                        <a:pt x="51" y="42"/>
                      </a:cubicBezTo>
                      <a:close/>
                      <a:moveTo>
                        <a:pt x="54" y="42"/>
                      </a:moveTo>
                      <a:cubicBezTo>
                        <a:pt x="54" y="42"/>
                        <a:pt x="53" y="43"/>
                        <a:pt x="53" y="43"/>
                      </a:cubicBezTo>
                      <a:cubicBezTo>
                        <a:pt x="53" y="43"/>
                        <a:pt x="53" y="43"/>
                        <a:pt x="53" y="43"/>
                      </a:cubicBezTo>
                      <a:cubicBezTo>
                        <a:pt x="53" y="43"/>
                        <a:pt x="54" y="42"/>
                        <a:pt x="53" y="42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3" y="42"/>
                        <a:pt x="53" y="42"/>
                        <a:pt x="53" y="43"/>
                      </a:cubicBezTo>
                      <a:cubicBezTo>
                        <a:pt x="53" y="43"/>
                        <a:pt x="53" y="43"/>
                        <a:pt x="53" y="43"/>
                      </a:cubicBezTo>
                      <a:cubicBezTo>
                        <a:pt x="53" y="43"/>
                        <a:pt x="53" y="43"/>
                        <a:pt x="53" y="43"/>
                      </a:cubicBezTo>
                      <a:cubicBezTo>
                        <a:pt x="53" y="43"/>
                        <a:pt x="53" y="43"/>
                        <a:pt x="53" y="43"/>
                      </a:cubicBezTo>
                      <a:cubicBezTo>
                        <a:pt x="53" y="43"/>
                        <a:pt x="53" y="42"/>
                        <a:pt x="54" y="42"/>
                      </a:cubicBezTo>
                      <a:close/>
                      <a:moveTo>
                        <a:pt x="52" y="42"/>
                      </a:moveTo>
                      <a:cubicBezTo>
                        <a:pt x="52" y="42"/>
                        <a:pt x="52" y="42"/>
                        <a:pt x="52" y="43"/>
                      </a:cubicBezTo>
                      <a:cubicBezTo>
                        <a:pt x="52" y="42"/>
                        <a:pt x="52" y="43"/>
                        <a:pt x="53" y="42"/>
                      </a:cubicBezTo>
                      <a:cubicBezTo>
                        <a:pt x="52" y="42"/>
                        <a:pt x="52" y="42"/>
                        <a:pt x="52" y="42"/>
                      </a:cubicBezTo>
                      <a:close/>
                      <a:moveTo>
                        <a:pt x="53" y="42"/>
                      </a:moveTo>
                      <a:cubicBezTo>
                        <a:pt x="53" y="43"/>
                        <a:pt x="53" y="42"/>
                        <a:pt x="53" y="42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lose/>
                      <a:moveTo>
                        <a:pt x="53" y="41"/>
                      </a:moveTo>
                      <a:cubicBezTo>
                        <a:pt x="53" y="41"/>
                        <a:pt x="53" y="41"/>
                        <a:pt x="53" y="41"/>
                      </a:cubicBezTo>
                      <a:cubicBezTo>
                        <a:pt x="53" y="41"/>
                        <a:pt x="53" y="41"/>
                        <a:pt x="53" y="41"/>
                      </a:cubicBezTo>
                      <a:cubicBezTo>
                        <a:pt x="52" y="41"/>
                        <a:pt x="53" y="41"/>
                        <a:pt x="53" y="41"/>
                      </a:cubicBezTo>
                      <a:cubicBezTo>
                        <a:pt x="52" y="41"/>
                        <a:pt x="52" y="40"/>
                        <a:pt x="52" y="41"/>
                      </a:cubicBezTo>
                      <a:cubicBezTo>
                        <a:pt x="52" y="41"/>
                        <a:pt x="52" y="41"/>
                        <a:pt x="52" y="41"/>
                      </a:cubicBezTo>
                      <a:cubicBezTo>
                        <a:pt x="52" y="41"/>
                        <a:pt x="53" y="41"/>
                        <a:pt x="52" y="42"/>
                      </a:cubicBezTo>
                      <a:cubicBezTo>
                        <a:pt x="52" y="42"/>
                        <a:pt x="52" y="42"/>
                        <a:pt x="52" y="42"/>
                      </a:cubicBezTo>
                      <a:cubicBezTo>
                        <a:pt x="52" y="42"/>
                        <a:pt x="52" y="42"/>
                        <a:pt x="52" y="42"/>
                      </a:cubicBezTo>
                      <a:cubicBezTo>
                        <a:pt x="52" y="42"/>
                        <a:pt x="52" y="43"/>
                        <a:pt x="52" y="43"/>
                      </a:cubicBezTo>
                      <a:cubicBezTo>
                        <a:pt x="52" y="42"/>
                        <a:pt x="52" y="42"/>
                        <a:pt x="52" y="42"/>
                      </a:cubicBezTo>
                      <a:cubicBezTo>
                        <a:pt x="52" y="42"/>
                        <a:pt x="52" y="42"/>
                        <a:pt x="52" y="42"/>
                      </a:cubicBezTo>
                      <a:cubicBezTo>
                        <a:pt x="52" y="42"/>
                        <a:pt x="53" y="42"/>
                        <a:pt x="53" y="42"/>
                      </a:cubicBezTo>
                      <a:cubicBezTo>
                        <a:pt x="53" y="41"/>
                        <a:pt x="52" y="41"/>
                        <a:pt x="52" y="41"/>
                      </a:cubicBezTo>
                      <a:cubicBezTo>
                        <a:pt x="53" y="41"/>
                        <a:pt x="52" y="41"/>
                        <a:pt x="53" y="41"/>
                      </a:cubicBezTo>
                      <a:close/>
                      <a:moveTo>
                        <a:pt x="51" y="41"/>
                      </a:moveTo>
                      <a:cubicBezTo>
                        <a:pt x="52" y="41"/>
                        <a:pt x="52" y="41"/>
                        <a:pt x="52" y="41"/>
                      </a:cubicBezTo>
                      <a:cubicBezTo>
                        <a:pt x="52" y="41"/>
                        <a:pt x="52" y="41"/>
                        <a:pt x="52" y="41"/>
                      </a:cubicBezTo>
                      <a:cubicBezTo>
                        <a:pt x="52" y="41"/>
                        <a:pt x="52" y="40"/>
                        <a:pt x="52" y="40"/>
                      </a:cubicBezTo>
                      <a:cubicBezTo>
                        <a:pt x="51" y="41"/>
                        <a:pt x="51" y="40"/>
                        <a:pt x="51" y="40"/>
                      </a:cubicBezTo>
                      <a:cubicBezTo>
                        <a:pt x="51" y="41"/>
                        <a:pt x="51" y="41"/>
                        <a:pt x="52" y="40"/>
                      </a:cubicBezTo>
                      <a:cubicBezTo>
                        <a:pt x="51" y="41"/>
                        <a:pt x="51" y="41"/>
                        <a:pt x="51" y="41"/>
                      </a:cubicBezTo>
                      <a:cubicBezTo>
                        <a:pt x="51" y="41"/>
                        <a:pt x="52" y="40"/>
                        <a:pt x="51" y="41"/>
                      </a:cubicBezTo>
                      <a:close/>
                      <a:moveTo>
                        <a:pt x="51" y="40"/>
                      </a:moveTo>
                      <a:cubicBezTo>
                        <a:pt x="51" y="40"/>
                        <a:pt x="51" y="40"/>
                        <a:pt x="51" y="40"/>
                      </a:cubicBezTo>
                      <a:cubicBezTo>
                        <a:pt x="51" y="40"/>
                        <a:pt x="51" y="39"/>
                        <a:pt x="51" y="40"/>
                      </a:cubicBezTo>
                      <a:close/>
                      <a:moveTo>
                        <a:pt x="50" y="39"/>
                      </a:moveTo>
                      <a:cubicBezTo>
                        <a:pt x="50" y="39"/>
                        <a:pt x="50" y="39"/>
                        <a:pt x="50" y="39"/>
                      </a:cubicBezTo>
                      <a:cubicBezTo>
                        <a:pt x="50" y="39"/>
                        <a:pt x="50" y="39"/>
                        <a:pt x="50" y="39"/>
                      </a:cubicBezTo>
                      <a:cubicBezTo>
                        <a:pt x="50" y="39"/>
                        <a:pt x="50" y="39"/>
                        <a:pt x="50" y="39"/>
                      </a:cubicBezTo>
                      <a:close/>
                      <a:moveTo>
                        <a:pt x="50" y="39"/>
                      </a:moveTo>
                      <a:cubicBezTo>
                        <a:pt x="50" y="39"/>
                        <a:pt x="50" y="39"/>
                        <a:pt x="50" y="39"/>
                      </a:cubicBezTo>
                      <a:cubicBezTo>
                        <a:pt x="50" y="39"/>
                        <a:pt x="50" y="39"/>
                        <a:pt x="50" y="39"/>
                      </a:cubicBezTo>
                      <a:cubicBezTo>
                        <a:pt x="50" y="39"/>
                        <a:pt x="50" y="39"/>
                        <a:pt x="50" y="39"/>
                      </a:cubicBezTo>
                      <a:close/>
                      <a:moveTo>
                        <a:pt x="53" y="41"/>
                      </a:moveTo>
                      <a:cubicBezTo>
                        <a:pt x="54" y="41"/>
                        <a:pt x="53" y="40"/>
                        <a:pt x="53" y="40"/>
                      </a:cubicBezTo>
                      <a:cubicBezTo>
                        <a:pt x="53" y="41"/>
                        <a:pt x="53" y="41"/>
                        <a:pt x="53" y="41"/>
                      </a:cubicBezTo>
                      <a:cubicBezTo>
                        <a:pt x="53" y="41"/>
                        <a:pt x="53" y="42"/>
                        <a:pt x="53" y="42"/>
                      </a:cubicBezTo>
                      <a:cubicBezTo>
                        <a:pt x="53" y="42"/>
                        <a:pt x="53" y="41"/>
                        <a:pt x="53" y="41"/>
                      </a:cubicBezTo>
                      <a:close/>
                      <a:moveTo>
                        <a:pt x="53" y="40"/>
                      </a:moveTo>
                      <a:cubicBezTo>
                        <a:pt x="53" y="40"/>
                        <a:pt x="53" y="40"/>
                        <a:pt x="53" y="41"/>
                      </a:cubicBezTo>
                      <a:cubicBezTo>
                        <a:pt x="53" y="40"/>
                        <a:pt x="53" y="40"/>
                        <a:pt x="53" y="40"/>
                      </a:cubicBezTo>
                      <a:cubicBezTo>
                        <a:pt x="53" y="40"/>
                        <a:pt x="53" y="40"/>
                        <a:pt x="53" y="40"/>
                      </a:cubicBezTo>
                      <a:cubicBezTo>
                        <a:pt x="53" y="40"/>
                        <a:pt x="53" y="40"/>
                        <a:pt x="53" y="40"/>
                      </a:cubicBezTo>
                      <a:cubicBezTo>
                        <a:pt x="54" y="40"/>
                        <a:pt x="53" y="40"/>
                        <a:pt x="53" y="40"/>
                      </a:cubicBezTo>
                      <a:cubicBezTo>
                        <a:pt x="53" y="40"/>
                        <a:pt x="53" y="39"/>
                        <a:pt x="53" y="40"/>
                      </a:cubicBezTo>
                      <a:cubicBezTo>
                        <a:pt x="53" y="40"/>
                        <a:pt x="53" y="40"/>
                        <a:pt x="53" y="40"/>
                      </a:cubicBezTo>
                      <a:cubicBezTo>
                        <a:pt x="53" y="40"/>
                        <a:pt x="53" y="39"/>
                        <a:pt x="53" y="40"/>
                      </a:cubicBezTo>
                      <a:cubicBezTo>
                        <a:pt x="53" y="40"/>
                        <a:pt x="53" y="39"/>
                        <a:pt x="53" y="40"/>
                      </a:cubicBezTo>
                      <a:cubicBezTo>
                        <a:pt x="52" y="40"/>
                        <a:pt x="52" y="40"/>
                        <a:pt x="52" y="40"/>
                      </a:cubicBezTo>
                      <a:cubicBezTo>
                        <a:pt x="52" y="40"/>
                        <a:pt x="52" y="40"/>
                        <a:pt x="52" y="40"/>
                      </a:cubicBezTo>
                      <a:cubicBezTo>
                        <a:pt x="52" y="40"/>
                        <a:pt x="53" y="40"/>
                        <a:pt x="53" y="40"/>
                      </a:cubicBezTo>
                      <a:close/>
                      <a:moveTo>
                        <a:pt x="55" y="41"/>
                      </a:moveTo>
                      <a:cubicBezTo>
                        <a:pt x="55" y="42"/>
                        <a:pt x="56" y="41"/>
                        <a:pt x="55" y="42"/>
                      </a:cubicBezTo>
                      <a:cubicBezTo>
                        <a:pt x="56" y="41"/>
                        <a:pt x="56" y="41"/>
                        <a:pt x="56" y="41"/>
                      </a:cubicBezTo>
                      <a:cubicBezTo>
                        <a:pt x="55" y="41"/>
                        <a:pt x="55" y="41"/>
                        <a:pt x="55" y="41"/>
                      </a:cubicBezTo>
                      <a:close/>
                      <a:moveTo>
                        <a:pt x="56" y="41"/>
                      </a:moveTo>
                      <a:cubicBezTo>
                        <a:pt x="55" y="41"/>
                        <a:pt x="56" y="41"/>
                        <a:pt x="55" y="41"/>
                      </a:cubicBezTo>
                      <a:cubicBezTo>
                        <a:pt x="56" y="41"/>
                        <a:pt x="56" y="41"/>
                        <a:pt x="56" y="41"/>
                      </a:cubicBezTo>
                      <a:cubicBezTo>
                        <a:pt x="56" y="41"/>
                        <a:pt x="56" y="41"/>
                        <a:pt x="56" y="41"/>
                      </a:cubicBezTo>
                      <a:close/>
                      <a:moveTo>
                        <a:pt x="54" y="41"/>
                      </a:moveTo>
                      <a:cubicBezTo>
                        <a:pt x="54" y="41"/>
                        <a:pt x="54" y="41"/>
                        <a:pt x="54" y="41"/>
                      </a:cubicBezTo>
                      <a:cubicBezTo>
                        <a:pt x="54" y="41"/>
                        <a:pt x="54" y="41"/>
                        <a:pt x="54" y="41"/>
                      </a:cubicBezTo>
                      <a:cubicBezTo>
                        <a:pt x="55" y="41"/>
                        <a:pt x="54" y="41"/>
                        <a:pt x="54" y="41"/>
                      </a:cubicBezTo>
                      <a:close/>
                      <a:moveTo>
                        <a:pt x="54" y="41"/>
                      </a:moveTo>
                      <a:cubicBezTo>
                        <a:pt x="54" y="41"/>
                        <a:pt x="55" y="41"/>
                        <a:pt x="55" y="41"/>
                      </a:cubicBezTo>
                      <a:cubicBezTo>
                        <a:pt x="55" y="41"/>
                        <a:pt x="55" y="41"/>
                        <a:pt x="54" y="41"/>
                      </a:cubicBezTo>
                      <a:close/>
                      <a:moveTo>
                        <a:pt x="56" y="43"/>
                      </a:moveTo>
                      <a:cubicBezTo>
                        <a:pt x="56" y="43"/>
                        <a:pt x="56" y="43"/>
                        <a:pt x="56" y="43"/>
                      </a:cubicBezTo>
                      <a:cubicBezTo>
                        <a:pt x="56" y="43"/>
                        <a:pt x="56" y="43"/>
                        <a:pt x="56" y="43"/>
                      </a:cubicBezTo>
                      <a:cubicBezTo>
                        <a:pt x="55" y="43"/>
                        <a:pt x="55" y="43"/>
                        <a:pt x="56" y="43"/>
                      </a:cubicBezTo>
                      <a:close/>
                      <a:moveTo>
                        <a:pt x="55" y="42"/>
                      </a:moveTo>
                      <a:cubicBezTo>
                        <a:pt x="55" y="42"/>
                        <a:pt x="55" y="42"/>
                        <a:pt x="55" y="42"/>
                      </a:cubicBezTo>
                      <a:cubicBezTo>
                        <a:pt x="55" y="42"/>
                        <a:pt x="55" y="42"/>
                        <a:pt x="55" y="42"/>
                      </a:cubicBezTo>
                      <a:close/>
                      <a:moveTo>
                        <a:pt x="56" y="42"/>
                      </a:moveTo>
                      <a:cubicBezTo>
                        <a:pt x="55" y="42"/>
                        <a:pt x="55" y="42"/>
                        <a:pt x="55" y="42"/>
                      </a:cubicBezTo>
                      <a:cubicBezTo>
                        <a:pt x="55" y="42"/>
                        <a:pt x="55" y="43"/>
                        <a:pt x="56" y="42"/>
                      </a:cubicBezTo>
                      <a:close/>
                      <a:moveTo>
                        <a:pt x="54" y="42"/>
                      </a:moveTo>
                      <a:cubicBezTo>
                        <a:pt x="54" y="42"/>
                        <a:pt x="54" y="42"/>
                        <a:pt x="54" y="42"/>
                      </a:cubicBezTo>
                      <a:cubicBezTo>
                        <a:pt x="54" y="42"/>
                        <a:pt x="54" y="42"/>
                        <a:pt x="54" y="42"/>
                      </a:cubicBezTo>
                      <a:cubicBezTo>
                        <a:pt x="54" y="42"/>
                        <a:pt x="54" y="42"/>
                        <a:pt x="54" y="42"/>
                      </a:cubicBezTo>
                      <a:cubicBezTo>
                        <a:pt x="54" y="42"/>
                        <a:pt x="54" y="42"/>
                        <a:pt x="54" y="42"/>
                      </a:cubicBezTo>
                      <a:close/>
                      <a:moveTo>
                        <a:pt x="56" y="43"/>
                      </a:moveTo>
                      <a:cubicBezTo>
                        <a:pt x="56" y="43"/>
                        <a:pt x="56" y="43"/>
                        <a:pt x="55" y="43"/>
                      </a:cubicBezTo>
                      <a:cubicBezTo>
                        <a:pt x="55" y="43"/>
                        <a:pt x="56" y="43"/>
                        <a:pt x="56" y="43"/>
                      </a:cubicBezTo>
                      <a:cubicBezTo>
                        <a:pt x="56" y="43"/>
                        <a:pt x="56" y="43"/>
                        <a:pt x="56" y="43"/>
                      </a:cubicBezTo>
                      <a:close/>
                      <a:moveTo>
                        <a:pt x="57" y="43"/>
                      </a:moveTo>
                      <a:cubicBezTo>
                        <a:pt x="57" y="43"/>
                        <a:pt x="56" y="43"/>
                        <a:pt x="56" y="43"/>
                      </a:cubicBezTo>
                      <a:cubicBezTo>
                        <a:pt x="56" y="43"/>
                        <a:pt x="56" y="43"/>
                        <a:pt x="56" y="43"/>
                      </a:cubicBezTo>
                      <a:cubicBezTo>
                        <a:pt x="56" y="43"/>
                        <a:pt x="56" y="43"/>
                        <a:pt x="56" y="43"/>
                      </a:cubicBezTo>
                      <a:cubicBezTo>
                        <a:pt x="56" y="43"/>
                        <a:pt x="56" y="43"/>
                        <a:pt x="56" y="43"/>
                      </a:cubicBezTo>
                      <a:cubicBezTo>
                        <a:pt x="57" y="43"/>
                        <a:pt x="57" y="43"/>
                        <a:pt x="57" y="43"/>
                      </a:cubicBezTo>
                      <a:close/>
                      <a:moveTo>
                        <a:pt x="57" y="43"/>
                      </a:moveTo>
                      <a:cubicBezTo>
                        <a:pt x="57" y="43"/>
                        <a:pt x="57" y="43"/>
                        <a:pt x="58" y="43"/>
                      </a:cubicBezTo>
                      <a:cubicBezTo>
                        <a:pt x="57" y="43"/>
                        <a:pt x="58" y="43"/>
                        <a:pt x="57" y="43"/>
                      </a:cubicBezTo>
                      <a:close/>
                      <a:moveTo>
                        <a:pt x="56" y="41"/>
                      </a:moveTo>
                      <a:cubicBezTo>
                        <a:pt x="56" y="41"/>
                        <a:pt x="56" y="41"/>
                        <a:pt x="56" y="41"/>
                      </a:cubicBezTo>
                      <a:cubicBezTo>
                        <a:pt x="56" y="42"/>
                        <a:pt x="56" y="42"/>
                        <a:pt x="56" y="42"/>
                      </a:cubicBezTo>
                      <a:cubicBezTo>
                        <a:pt x="56" y="42"/>
                        <a:pt x="56" y="42"/>
                        <a:pt x="56" y="42"/>
                      </a:cubicBezTo>
                      <a:cubicBezTo>
                        <a:pt x="56" y="42"/>
                        <a:pt x="56" y="42"/>
                        <a:pt x="56" y="42"/>
                      </a:cubicBezTo>
                      <a:cubicBezTo>
                        <a:pt x="56" y="42"/>
                        <a:pt x="56" y="42"/>
                        <a:pt x="56" y="41"/>
                      </a:cubicBezTo>
                      <a:close/>
                      <a:moveTo>
                        <a:pt x="57" y="41"/>
                      </a:moveTo>
                      <a:cubicBezTo>
                        <a:pt x="57" y="41"/>
                        <a:pt x="57" y="41"/>
                        <a:pt x="57" y="41"/>
                      </a:cubicBezTo>
                      <a:cubicBezTo>
                        <a:pt x="57" y="41"/>
                        <a:pt x="57" y="41"/>
                        <a:pt x="57" y="41"/>
                      </a:cubicBezTo>
                      <a:cubicBezTo>
                        <a:pt x="57" y="41"/>
                        <a:pt x="57" y="41"/>
                        <a:pt x="57" y="41"/>
                      </a:cubicBezTo>
                      <a:close/>
                      <a:moveTo>
                        <a:pt x="57" y="40"/>
                      </a:moveTo>
                      <a:cubicBezTo>
                        <a:pt x="57" y="41"/>
                        <a:pt x="57" y="41"/>
                        <a:pt x="58" y="41"/>
                      </a:cubicBezTo>
                      <a:cubicBezTo>
                        <a:pt x="57" y="41"/>
                        <a:pt x="58" y="40"/>
                        <a:pt x="57" y="40"/>
                      </a:cubicBezTo>
                      <a:close/>
                      <a:moveTo>
                        <a:pt x="58" y="40"/>
                      </a:moveTo>
                      <a:cubicBezTo>
                        <a:pt x="58" y="41"/>
                        <a:pt x="58" y="41"/>
                        <a:pt x="58" y="41"/>
                      </a:cubicBezTo>
                      <a:cubicBezTo>
                        <a:pt x="58" y="41"/>
                        <a:pt x="58" y="40"/>
                        <a:pt x="58" y="40"/>
                      </a:cubicBezTo>
                      <a:close/>
                      <a:moveTo>
                        <a:pt x="59" y="41"/>
                      </a:moveTo>
                      <a:cubicBezTo>
                        <a:pt x="59" y="41"/>
                        <a:pt x="59" y="41"/>
                        <a:pt x="59" y="41"/>
                      </a:cubicBezTo>
                      <a:cubicBezTo>
                        <a:pt x="59" y="41"/>
                        <a:pt x="59" y="42"/>
                        <a:pt x="59" y="41"/>
                      </a:cubicBezTo>
                      <a:cubicBezTo>
                        <a:pt x="59" y="41"/>
                        <a:pt x="59" y="41"/>
                        <a:pt x="59" y="41"/>
                      </a:cubicBezTo>
                      <a:close/>
                      <a:moveTo>
                        <a:pt x="59" y="41"/>
                      </a:moveTo>
                      <a:cubicBezTo>
                        <a:pt x="59" y="41"/>
                        <a:pt x="59" y="41"/>
                        <a:pt x="59" y="41"/>
                      </a:cubicBezTo>
                      <a:cubicBezTo>
                        <a:pt x="59" y="41"/>
                        <a:pt x="59" y="41"/>
                        <a:pt x="59" y="41"/>
                      </a:cubicBezTo>
                      <a:close/>
                      <a:moveTo>
                        <a:pt x="58" y="41"/>
                      </a:moveTo>
                      <a:cubicBezTo>
                        <a:pt x="58" y="41"/>
                        <a:pt x="58" y="41"/>
                        <a:pt x="58" y="41"/>
                      </a:cubicBezTo>
                      <a:cubicBezTo>
                        <a:pt x="59" y="41"/>
                        <a:pt x="59" y="41"/>
                        <a:pt x="59" y="41"/>
                      </a:cubicBezTo>
                      <a:cubicBezTo>
                        <a:pt x="59" y="41"/>
                        <a:pt x="59" y="41"/>
                        <a:pt x="59" y="41"/>
                      </a:cubicBezTo>
                      <a:cubicBezTo>
                        <a:pt x="59" y="41"/>
                        <a:pt x="59" y="40"/>
                        <a:pt x="59" y="40"/>
                      </a:cubicBezTo>
                      <a:cubicBezTo>
                        <a:pt x="59" y="40"/>
                        <a:pt x="59" y="40"/>
                        <a:pt x="59" y="41"/>
                      </a:cubicBezTo>
                      <a:cubicBezTo>
                        <a:pt x="59" y="40"/>
                        <a:pt x="58" y="41"/>
                        <a:pt x="58" y="41"/>
                      </a:cubicBezTo>
                      <a:close/>
                      <a:moveTo>
                        <a:pt x="57" y="40"/>
                      </a:moveTo>
                      <a:cubicBezTo>
                        <a:pt x="57" y="40"/>
                        <a:pt x="57" y="40"/>
                        <a:pt x="57" y="40"/>
                      </a:cubicBezTo>
                      <a:cubicBezTo>
                        <a:pt x="58" y="40"/>
                        <a:pt x="57" y="40"/>
                        <a:pt x="58" y="40"/>
                      </a:cubicBezTo>
                      <a:cubicBezTo>
                        <a:pt x="57" y="40"/>
                        <a:pt x="57" y="40"/>
                        <a:pt x="57" y="40"/>
                      </a:cubicBezTo>
                      <a:close/>
                      <a:moveTo>
                        <a:pt x="56" y="40"/>
                      </a:move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40"/>
                        <a:pt x="56" y="40"/>
                        <a:pt x="56" y="41"/>
                      </a:cubicBezTo>
                      <a:cubicBezTo>
                        <a:pt x="56" y="41"/>
                        <a:pt x="56" y="41"/>
                        <a:pt x="56" y="41"/>
                      </a:cubicBezTo>
                      <a:cubicBezTo>
                        <a:pt x="56" y="41"/>
                        <a:pt x="56" y="41"/>
                        <a:pt x="56" y="41"/>
                      </a:cubicBezTo>
                      <a:cubicBezTo>
                        <a:pt x="56" y="41"/>
                        <a:pt x="56" y="41"/>
                        <a:pt x="56" y="41"/>
                      </a:cubicBezTo>
                      <a:cubicBezTo>
                        <a:pt x="56" y="41"/>
                        <a:pt x="56" y="41"/>
                        <a:pt x="56" y="41"/>
                      </a:cubicBezTo>
                      <a:cubicBezTo>
                        <a:pt x="56" y="41"/>
                        <a:pt x="56" y="41"/>
                        <a:pt x="56" y="41"/>
                      </a:cubicBezTo>
                      <a:cubicBezTo>
                        <a:pt x="56" y="42"/>
                        <a:pt x="56" y="41"/>
                        <a:pt x="56" y="42"/>
                      </a:cubicBezTo>
                      <a:cubicBezTo>
                        <a:pt x="57" y="42"/>
                        <a:pt x="57" y="41"/>
                        <a:pt x="57" y="41"/>
                      </a:cubicBezTo>
                      <a:cubicBezTo>
                        <a:pt x="57" y="41"/>
                        <a:pt x="57" y="41"/>
                        <a:pt x="56" y="41"/>
                      </a:cubicBezTo>
                      <a:cubicBezTo>
                        <a:pt x="56" y="41"/>
                        <a:pt x="56" y="40"/>
                        <a:pt x="57" y="40"/>
                      </a:cubicBezTo>
                      <a:cubicBezTo>
                        <a:pt x="56" y="40"/>
                        <a:pt x="56" y="40"/>
                        <a:pt x="56" y="39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lose/>
                      <a:moveTo>
                        <a:pt x="55" y="40"/>
                      </a:moveTo>
                      <a:cubicBezTo>
                        <a:pt x="55" y="40"/>
                        <a:pt x="55" y="41"/>
                        <a:pt x="55" y="40"/>
                      </a:cubicBezTo>
                      <a:cubicBezTo>
                        <a:pt x="55" y="41"/>
                        <a:pt x="55" y="41"/>
                        <a:pt x="55" y="41"/>
                      </a:cubicBezTo>
                      <a:cubicBezTo>
                        <a:pt x="55" y="41"/>
                        <a:pt x="55" y="41"/>
                        <a:pt x="55" y="41"/>
                      </a:cubicBezTo>
                      <a:cubicBezTo>
                        <a:pt x="55" y="41"/>
                        <a:pt x="55" y="41"/>
                        <a:pt x="55" y="40"/>
                      </a:cubicBezTo>
                      <a:cubicBezTo>
                        <a:pt x="55" y="41"/>
                        <a:pt x="56" y="41"/>
                        <a:pt x="56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5" y="41"/>
                        <a:pt x="56" y="40"/>
                        <a:pt x="55" y="40"/>
                      </a:cubicBezTo>
                      <a:close/>
                      <a:moveTo>
                        <a:pt x="55" y="40"/>
                      </a:moveTo>
                      <a:cubicBezTo>
                        <a:pt x="55" y="40"/>
                        <a:pt x="55" y="40"/>
                        <a:pt x="55" y="40"/>
                      </a:cubicBezTo>
                      <a:cubicBezTo>
                        <a:pt x="55" y="40"/>
                        <a:pt x="55" y="41"/>
                        <a:pt x="55" y="40"/>
                      </a:cubicBezTo>
                      <a:close/>
                      <a:moveTo>
                        <a:pt x="55" y="39"/>
                      </a:moveTo>
                      <a:cubicBezTo>
                        <a:pt x="56" y="39"/>
                        <a:pt x="55" y="40"/>
                        <a:pt x="55" y="40"/>
                      </a:cubicBezTo>
                      <a:cubicBezTo>
                        <a:pt x="55" y="40"/>
                        <a:pt x="55" y="40"/>
                        <a:pt x="55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5" y="40"/>
                        <a:pt x="56" y="39"/>
                        <a:pt x="55" y="39"/>
                      </a:cubicBezTo>
                      <a:close/>
                      <a:moveTo>
                        <a:pt x="54" y="38"/>
                      </a:moveTo>
                      <a:cubicBezTo>
                        <a:pt x="54" y="39"/>
                        <a:pt x="54" y="39"/>
                        <a:pt x="54" y="39"/>
                      </a:cubicBezTo>
                      <a:cubicBezTo>
                        <a:pt x="54" y="38"/>
                        <a:pt x="54" y="38"/>
                        <a:pt x="54" y="38"/>
                      </a:cubicBezTo>
                      <a:close/>
                      <a:moveTo>
                        <a:pt x="54" y="38"/>
                      </a:moveTo>
                      <a:cubicBezTo>
                        <a:pt x="54" y="38"/>
                        <a:pt x="54" y="38"/>
                        <a:pt x="54" y="38"/>
                      </a:cubicBezTo>
                      <a:cubicBezTo>
                        <a:pt x="54" y="38"/>
                        <a:pt x="54" y="38"/>
                        <a:pt x="54" y="38"/>
                      </a:cubicBezTo>
                      <a:cubicBezTo>
                        <a:pt x="54" y="38"/>
                        <a:pt x="54" y="38"/>
                        <a:pt x="54" y="38"/>
                      </a:cubicBezTo>
                      <a:cubicBezTo>
                        <a:pt x="54" y="38"/>
                        <a:pt x="54" y="39"/>
                        <a:pt x="54" y="38"/>
                      </a:cubicBezTo>
                      <a:cubicBezTo>
                        <a:pt x="54" y="38"/>
                        <a:pt x="54" y="38"/>
                        <a:pt x="54" y="38"/>
                      </a:cubicBezTo>
                      <a:close/>
                      <a:moveTo>
                        <a:pt x="54" y="37"/>
                      </a:moveTo>
                      <a:cubicBezTo>
                        <a:pt x="54" y="37"/>
                        <a:pt x="54" y="37"/>
                        <a:pt x="54" y="37"/>
                      </a:cubicBezTo>
                      <a:cubicBezTo>
                        <a:pt x="54" y="38"/>
                        <a:pt x="54" y="38"/>
                        <a:pt x="54" y="37"/>
                      </a:cubicBezTo>
                      <a:cubicBezTo>
                        <a:pt x="54" y="38"/>
                        <a:pt x="54" y="38"/>
                        <a:pt x="54" y="38"/>
                      </a:cubicBezTo>
                      <a:cubicBezTo>
                        <a:pt x="54" y="38"/>
                        <a:pt x="54" y="38"/>
                        <a:pt x="55" y="38"/>
                      </a:cubicBezTo>
                      <a:cubicBezTo>
                        <a:pt x="55" y="38"/>
                        <a:pt x="54" y="38"/>
                        <a:pt x="55" y="37"/>
                      </a:cubicBezTo>
                      <a:cubicBezTo>
                        <a:pt x="55" y="38"/>
                        <a:pt x="55" y="37"/>
                        <a:pt x="55" y="37"/>
                      </a:cubicBezTo>
                      <a:cubicBezTo>
                        <a:pt x="55" y="37"/>
                        <a:pt x="55" y="37"/>
                        <a:pt x="55" y="37"/>
                      </a:cubicBezTo>
                      <a:cubicBezTo>
                        <a:pt x="55" y="37"/>
                        <a:pt x="55" y="37"/>
                        <a:pt x="55" y="37"/>
                      </a:cubicBezTo>
                      <a:cubicBezTo>
                        <a:pt x="55" y="37"/>
                        <a:pt x="55" y="37"/>
                        <a:pt x="54" y="37"/>
                      </a:cubicBezTo>
                      <a:cubicBezTo>
                        <a:pt x="54" y="37"/>
                        <a:pt x="55" y="37"/>
                        <a:pt x="55" y="37"/>
                      </a:cubicBezTo>
                      <a:cubicBezTo>
                        <a:pt x="54" y="37"/>
                        <a:pt x="54" y="37"/>
                        <a:pt x="54" y="37"/>
                      </a:cubicBezTo>
                      <a:cubicBezTo>
                        <a:pt x="54" y="37"/>
                        <a:pt x="54" y="37"/>
                        <a:pt x="54" y="37"/>
                      </a:cubicBezTo>
                      <a:cubicBezTo>
                        <a:pt x="54" y="37"/>
                        <a:pt x="54" y="37"/>
                        <a:pt x="54" y="37"/>
                      </a:cubicBezTo>
                      <a:cubicBezTo>
                        <a:pt x="54" y="37"/>
                        <a:pt x="55" y="37"/>
                        <a:pt x="55" y="37"/>
                      </a:cubicBezTo>
                      <a:cubicBezTo>
                        <a:pt x="54" y="37"/>
                        <a:pt x="54" y="37"/>
                        <a:pt x="54" y="37"/>
                      </a:cubicBezTo>
                      <a:close/>
                      <a:moveTo>
                        <a:pt x="54" y="38"/>
                      </a:moveTo>
                      <a:cubicBezTo>
                        <a:pt x="53" y="38"/>
                        <a:pt x="54" y="38"/>
                        <a:pt x="54" y="38"/>
                      </a:cubicBezTo>
                      <a:cubicBezTo>
                        <a:pt x="54" y="38"/>
                        <a:pt x="54" y="37"/>
                        <a:pt x="54" y="38"/>
                      </a:cubicBezTo>
                      <a:close/>
                      <a:moveTo>
                        <a:pt x="53" y="38"/>
                      </a:moveTo>
                      <a:cubicBezTo>
                        <a:pt x="53" y="38"/>
                        <a:pt x="54" y="37"/>
                        <a:pt x="53" y="38"/>
                      </a:cubicBezTo>
                      <a:cubicBezTo>
                        <a:pt x="53" y="38"/>
                        <a:pt x="53" y="38"/>
                        <a:pt x="53" y="38"/>
                      </a:cubicBezTo>
                      <a:cubicBezTo>
                        <a:pt x="53" y="38"/>
                        <a:pt x="53" y="38"/>
                        <a:pt x="53" y="38"/>
                      </a:cubicBezTo>
                      <a:cubicBezTo>
                        <a:pt x="53" y="38"/>
                        <a:pt x="53" y="39"/>
                        <a:pt x="53" y="38"/>
                      </a:cubicBezTo>
                      <a:close/>
                      <a:moveTo>
                        <a:pt x="53" y="39"/>
                      </a:moveTo>
                      <a:cubicBezTo>
                        <a:pt x="53" y="39"/>
                        <a:pt x="53" y="39"/>
                        <a:pt x="52" y="39"/>
                      </a:cubicBezTo>
                      <a:cubicBezTo>
                        <a:pt x="52" y="39"/>
                        <a:pt x="53" y="39"/>
                        <a:pt x="52" y="39"/>
                      </a:cubicBezTo>
                      <a:cubicBezTo>
                        <a:pt x="52" y="39"/>
                        <a:pt x="52" y="39"/>
                        <a:pt x="52" y="39"/>
                      </a:cubicBezTo>
                      <a:cubicBezTo>
                        <a:pt x="52" y="39"/>
                        <a:pt x="52" y="39"/>
                        <a:pt x="52" y="39"/>
                      </a:cubicBezTo>
                      <a:cubicBezTo>
                        <a:pt x="52" y="39"/>
                        <a:pt x="52" y="39"/>
                        <a:pt x="52" y="39"/>
                      </a:cubicBezTo>
                      <a:cubicBezTo>
                        <a:pt x="52" y="39"/>
                        <a:pt x="52" y="39"/>
                        <a:pt x="51" y="39"/>
                      </a:cubicBezTo>
                      <a:cubicBezTo>
                        <a:pt x="52" y="39"/>
                        <a:pt x="52" y="39"/>
                        <a:pt x="52" y="39"/>
                      </a:cubicBezTo>
                      <a:cubicBezTo>
                        <a:pt x="52" y="39"/>
                        <a:pt x="52" y="39"/>
                        <a:pt x="52" y="39"/>
                      </a:cubicBezTo>
                      <a:cubicBezTo>
                        <a:pt x="52" y="40"/>
                        <a:pt x="52" y="39"/>
                        <a:pt x="51" y="39"/>
                      </a:cubicBezTo>
                      <a:cubicBezTo>
                        <a:pt x="52" y="39"/>
                        <a:pt x="52" y="40"/>
                        <a:pt x="52" y="40"/>
                      </a:cubicBezTo>
                      <a:cubicBezTo>
                        <a:pt x="52" y="40"/>
                        <a:pt x="51" y="40"/>
                        <a:pt x="51" y="40"/>
                      </a:cubicBezTo>
                      <a:cubicBezTo>
                        <a:pt x="52" y="40"/>
                        <a:pt x="51" y="40"/>
                        <a:pt x="52" y="40"/>
                      </a:cubicBezTo>
                      <a:cubicBezTo>
                        <a:pt x="52" y="40"/>
                        <a:pt x="52" y="40"/>
                        <a:pt x="52" y="40"/>
                      </a:cubicBezTo>
                      <a:cubicBezTo>
                        <a:pt x="52" y="40"/>
                        <a:pt x="52" y="40"/>
                        <a:pt x="52" y="39"/>
                      </a:cubicBezTo>
                      <a:cubicBezTo>
                        <a:pt x="52" y="39"/>
                        <a:pt x="52" y="39"/>
                        <a:pt x="52" y="39"/>
                      </a:cubicBezTo>
                      <a:cubicBezTo>
                        <a:pt x="52" y="39"/>
                        <a:pt x="53" y="39"/>
                        <a:pt x="53" y="39"/>
                      </a:cubicBezTo>
                      <a:cubicBezTo>
                        <a:pt x="53" y="39"/>
                        <a:pt x="52" y="39"/>
                        <a:pt x="53" y="39"/>
                      </a:cubicBezTo>
                      <a:cubicBezTo>
                        <a:pt x="53" y="39"/>
                        <a:pt x="53" y="39"/>
                        <a:pt x="53" y="39"/>
                      </a:cubicBezTo>
                      <a:cubicBezTo>
                        <a:pt x="53" y="39"/>
                        <a:pt x="53" y="39"/>
                        <a:pt x="53" y="39"/>
                      </a:cubicBezTo>
                      <a:cubicBezTo>
                        <a:pt x="53" y="39"/>
                        <a:pt x="53" y="39"/>
                        <a:pt x="53" y="39"/>
                      </a:cubicBezTo>
                      <a:cubicBezTo>
                        <a:pt x="53" y="39"/>
                        <a:pt x="53" y="39"/>
                        <a:pt x="53" y="39"/>
                      </a:cubicBezTo>
                      <a:cubicBezTo>
                        <a:pt x="53" y="39"/>
                        <a:pt x="53" y="39"/>
                        <a:pt x="53" y="39"/>
                      </a:cubicBezTo>
                      <a:cubicBezTo>
                        <a:pt x="53" y="39"/>
                        <a:pt x="53" y="39"/>
                        <a:pt x="53" y="39"/>
                      </a:cubicBezTo>
                      <a:cubicBezTo>
                        <a:pt x="53" y="39"/>
                        <a:pt x="54" y="39"/>
                        <a:pt x="54" y="39"/>
                      </a:cubicBezTo>
                      <a:cubicBezTo>
                        <a:pt x="54" y="39"/>
                        <a:pt x="53" y="39"/>
                        <a:pt x="53" y="39"/>
                      </a:cubicBezTo>
                      <a:cubicBezTo>
                        <a:pt x="54" y="39"/>
                        <a:pt x="54" y="39"/>
                        <a:pt x="54" y="40"/>
                      </a:cubicBezTo>
                      <a:cubicBezTo>
                        <a:pt x="54" y="39"/>
                        <a:pt x="54" y="39"/>
                        <a:pt x="54" y="39"/>
                      </a:cubicBezTo>
                      <a:cubicBezTo>
                        <a:pt x="53" y="39"/>
                        <a:pt x="53" y="39"/>
                        <a:pt x="53" y="38"/>
                      </a:cubicBezTo>
                      <a:cubicBezTo>
                        <a:pt x="53" y="38"/>
                        <a:pt x="53" y="38"/>
                        <a:pt x="53" y="38"/>
                      </a:cubicBezTo>
                      <a:cubicBezTo>
                        <a:pt x="52" y="38"/>
                        <a:pt x="53" y="38"/>
                        <a:pt x="53" y="38"/>
                      </a:cubicBezTo>
                      <a:cubicBezTo>
                        <a:pt x="53" y="38"/>
                        <a:pt x="53" y="38"/>
                        <a:pt x="52" y="38"/>
                      </a:cubicBezTo>
                      <a:cubicBezTo>
                        <a:pt x="53" y="38"/>
                        <a:pt x="52" y="38"/>
                        <a:pt x="52" y="38"/>
                      </a:cubicBezTo>
                      <a:cubicBezTo>
                        <a:pt x="52" y="38"/>
                        <a:pt x="52" y="38"/>
                        <a:pt x="53" y="38"/>
                      </a:cubicBezTo>
                      <a:cubicBezTo>
                        <a:pt x="52" y="38"/>
                        <a:pt x="52" y="37"/>
                        <a:pt x="52" y="38"/>
                      </a:cubicBezTo>
                      <a:cubicBezTo>
                        <a:pt x="52" y="38"/>
                        <a:pt x="52" y="39"/>
                        <a:pt x="53" y="39"/>
                      </a:cubicBezTo>
                      <a:close/>
                      <a:moveTo>
                        <a:pt x="50" y="38"/>
                      </a:moveTo>
                      <a:cubicBezTo>
                        <a:pt x="50" y="38"/>
                        <a:pt x="50" y="38"/>
                        <a:pt x="49" y="38"/>
                      </a:cubicBezTo>
                      <a:cubicBezTo>
                        <a:pt x="49" y="38"/>
                        <a:pt x="49" y="38"/>
                        <a:pt x="49" y="38"/>
                      </a:cubicBezTo>
                      <a:cubicBezTo>
                        <a:pt x="50" y="38"/>
                        <a:pt x="50" y="38"/>
                        <a:pt x="50" y="38"/>
                      </a:cubicBezTo>
                      <a:cubicBezTo>
                        <a:pt x="49" y="38"/>
                        <a:pt x="50" y="38"/>
                        <a:pt x="50" y="38"/>
                      </a:cubicBezTo>
                      <a:cubicBezTo>
                        <a:pt x="50" y="38"/>
                        <a:pt x="50" y="38"/>
                        <a:pt x="50" y="38"/>
                      </a:cubicBezTo>
                      <a:close/>
                      <a:moveTo>
                        <a:pt x="50" y="39"/>
                      </a:moveTo>
                      <a:cubicBezTo>
                        <a:pt x="50" y="39"/>
                        <a:pt x="51" y="39"/>
                        <a:pt x="51" y="39"/>
                      </a:cubicBezTo>
                      <a:cubicBezTo>
                        <a:pt x="51" y="39"/>
                        <a:pt x="51" y="39"/>
                        <a:pt x="51" y="39"/>
                      </a:cubicBezTo>
                      <a:cubicBezTo>
                        <a:pt x="51" y="39"/>
                        <a:pt x="51" y="39"/>
                        <a:pt x="51" y="39"/>
                      </a:cubicBezTo>
                      <a:cubicBezTo>
                        <a:pt x="51" y="39"/>
                        <a:pt x="51" y="39"/>
                        <a:pt x="51" y="39"/>
                      </a:cubicBezTo>
                      <a:cubicBezTo>
                        <a:pt x="51" y="39"/>
                        <a:pt x="51" y="39"/>
                        <a:pt x="51" y="39"/>
                      </a:cubicBezTo>
                      <a:cubicBezTo>
                        <a:pt x="51" y="39"/>
                        <a:pt x="51" y="38"/>
                        <a:pt x="51" y="39"/>
                      </a:cubicBezTo>
                      <a:cubicBezTo>
                        <a:pt x="51" y="39"/>
                        <a:pt x="51" y="39"/>
                        <a:pt x="51" y="39"/>
                      </a:cubicBezTo>
                      <a:cubicBezTo>
                        <a:pt x="50" y="39"/>
                        <a:pt x="51" y="38"/>
                        <a:pt x="50" y="39"/>
                      </a:cubicBezTo>
                      <a:close/>
                      <a:moveTo>
                        <a:pt x="51" y="38"/>
                      </a:moveTo>
                      <a:cubicBezTo>
                        <a:pt x="51" y="38"/>
                        <a:pt x="51" y="38"/>
                        <a:pt x="51" y="38"/>
                      </a:cubicBezTo>
                      <a:cubicBezTo>
                        <a:pt x="51" y="38"/>
                        <a:pt x="51" y="38"/>
                        <a:pt x="51" y="38"/>
                      </a:cubicBezTo>
                      <a:cubicBezTo>
                        <a:pt x="51" y="38"/>
                        <a:pt x="51" y="38"/>
                        <a:pt x="51" y="38"/>
                      </a:cubicBezTo>
                      <a:close/>
                      <a:moveTo>
                        <a:pt x="51" y="37"/>
                      </a:moveTo>
                      <a:cubicBezTo>
                        <a:pt x="50" y="38"/>
                        <a:pt x="50" y="37"/>
                        <a:pt x="50" y="37"/>
                      </a:cubicBezTo>
                      <a:cubicBezTo>
                        <a:pt x="50" y="37"/>
                        <a:pt x="50" y="37"/>
                        <a:pt x="50" y="38"/>
                      </a:cubicBezTo>
                      <a:cubicBezTo>
                        <a:pt x="50" y="38"/>
                        <a:pt x="50" y="37"/>
                        <a:pt x="50" y="37"/>
                      </a:cubicBezTo>
                      <a:cubicBezTo>
                        <a:pt x="50" y="38"/>
                        <a:pt x="50" y="37"/>
                        <a:pt x="50" y="37"/>
                      </a:cubicBezTo>
                      <a:cubicBezTo>
                        <a:pt x="50" y="38"/>
                        <a:pt x="50" y="38"/>
                        <a:pt x="50" y="38"/>
                      </a:cubicBezTo>
                      <a:cubicBezTo>
                        <a:pt x="50" y="38"/>
                        <a:pt x="50" y="38"/>
                        <a:pt x="50" y="38"/>
                      </a:cubicBezTo>
                      <a:cubicBezTo>
                        <a:pt x="50" y="38"/>
                        <a:pt x="51" y="38"/>
                        <a:pt x="50" y="38"/>
                      </a:cubicBezTo>
                      <a:cubicBezTo>
                        <a:pt x="50" y="38"/>
                        <a:pt x="50" y="38"/>
                        <a:pt x="50" y="38"/>
                      </a:cubicBezTo>
                      <a:cubicBezTo>
                        <a:pt x="50" y="38"/>
                        <a:pt x="51" y="38"/>
                        <a:pt x="51" y="38"/>
                      </a:cubicBezTo>
                      <a:cubicBezTo>
                        <a:pt x="51" y="38"/>
                        <a:pt x="51" y="38"/>
                        <a:pt x="51" y="38"/>
                      </a:cubicBezTo>
                      <a:cubicBezTo>
                        <a:pt x="51" y="38"/>
                        <a:pt x="51" y="38"/>
                        <a:pt x="51" y="37"/>
                      </a:cubicBezTo>
                      <a:close/>
                      <a:moveTo>
                        <a:pt x="50" y="37"/>
                      </a:moveTo>
                      <a:cubicBezTo>
                        <a:pt x="50" y="37"/>
                        <a:pt x="50" y="37"/>
                        <a:pt x="49" y="37"/>
                      </a:cubicBezTo>
                      <a:cubicBezTo>
                        <a:pt x="49" y="37"/>
                        <a:pt x="50" y="37"/>
                        <a:pt x="50" y="37"/>
                      </a:cubicBezTo>
                      <a:close/>
                      <a:moveTo>
                        <a:pt x="48" y="35"/>
                      </a:moveTo>
                      <a:cubicBezTo>
                        <a:pt x="48" y="35"/>
                        <a:pt x="48" y="35"/>
                        <a:pt x="48" y="35"/>
                      </a:cubicBezTo>
                      <a:cubicBezTo>
                        <a:pt x="48" y="35"/>
                        <a:pt x="48" y="35"/>
                        <a:pt x="48" y="35"/>
                      </a:cubicBezTo>
                      <a:cubicBezTo>
                        <a:pt x="48" y="35"/>
                        <a:pt x="48" y="35"/>
                        <a:pt x="48" y="35"/>
                      </a:cubicBezTo>
                      <a:cubicBezTo>
                        <a:pt x="48" y="35"/>
                        <a:pt x="48" y="35"/>
                        <a:pt x="48" y="36"/>
                      </a:cubicBezTo>
                      <a:cubicBezTo>
                        <a:pt x="48" y="35"/>
                        <a:pt x="48" y="35"/>
                        <a:pt x="48" y="35"/>
                      </a:cubicBezTo>
                      <a:close/>
                      <a:moveTo>
                        <a:pt x="47" y="36"/>
                      </a:moveTo>
                      <a:cubicBezTo>
                        <a:pt x="48" y="35"/>
                        <a:pt x="47" y="35"/>
                        <a:pt x="48" y="35"/>
                      </a:cubicBezTo>
                      <a:cubicBezTo>
                        <a:pt x="48" y="35"/>
                        <a:pt x="48" y="35"/>
                        <a:pt x="48" y="35"/>
                      </a:cubicBezTo>
                      <a:cubicBezTo>
                        <a:pt x="47" y="35"/>
                        <a:pt x="48" y="35"/>
                        <a:pt x="47" y="35"/>
                      </a:cubicBezTo>
                      <a:cubicBezTo>
                        <a:pt x="47" y="36"/>
                        <a:pt x="47" y="36"/>
                        <a:pt x="47" y="36"/>
                      </a:cubicBezTo>
                      <a:close/>
                      <a:moveTo>
                        <a:pt x="46" y="35"/>
                      </a:moveTo>
                      <a:cubicBezTo>
                        <a:pt x="46" y="35"/>
                        <a:pt x="46" y="35"/>
                        <a:pt x="46" y="35"/>
                      </a:cubicBezTo>
                      <a:cubicBezTo>
                        <a:pt x="46" y="35"/>
                        <a:pt x="46" y="35"/>
                        <a:pt x="46" y="35"/>
                      </a:cubicBezTo>
                      <a:cubicBezTo>
                        <a:pt x="46" y="35"/>
                        <a:pt x="46" y="35"/>
                        <a:pt x="46" y="35"/>
                      </a:cubicBezTo>
                      <a:cubicBezTo>
                        <a:pt x="47" y="35"/>
                        <a:pt x="46" y="35"/>
                        <a:pt x="46" y="35"/>
                      </a:cubicBezTo>
                      <a:close/>
                      <a:moveTo>
                        <a:pt x="47" y="36"/>
                      </a:moveTo>
                      <a:cubicBezTo>
                        <a:pt x="47" y="36"/>
                        <a:pt x="47" y="36"/>
                        <a:pt x="47" y="36"/>
                      </a:cubicBezTo>
                      <a:cubicBezTo>
                        <a:pt x="47" y="36"/>
                        <a:pt x="47" y="36"/>
                        <a:pt x="47" y="36"/>
                      </a:cubicBezTo>
                      <a:close/>
                      <a:moveTo>
                        <a:pt x="46" y="35"/>
                      </a:moveTo>
                      <a:cubicBezTo>
                        <a:pt x="46" y="35"/>
                        <a:pt x="46" y="35"/>
                        <a:pt x="46" y="35"/>
                      </a:cubicBezTo>
                      <a:cubicBezTo>
                        <a:pt x="46" y="35"/>
                        <a:pt x="46" y="35"/>
                        <a:pt x="46" y="34"/>
                      </a:cubicBezTo>
                      <a:cubicBezTo>
                        <a:pt x="46" y="34"/>
                        <a:pt x="46" y="34"/>
                        <a:pt x="46" y="34"/>
                      </a:cubicBezTo>
                      <a:cubicBezTo>
                        <a:pt x="46" y="35"/>
                        <a:pt x="46" y="35"/>
                        <a:pt x="46" y="35"/>
                      </a:cubicBezTo>
                      <a:close/>
                      <a:moveTo>
                        <a:pt x="46" y="35"/>
                      </a:moveTo>
                      <a:cubicBezTo>
                        <a:pt x="46" y="35"/>
                        <a:pt x="46" y="34"/>
                        <a:pt x="46" y="34"/>
                      </a:cubicBezTo>
                      <a:cubicBezTo>
                        <a:pt x="46" y="34"/>
                        <a:pt x="46" y="34"/>
                        <a:pt x="46" y="34"/>
                      </a:cubicBezTo>
                      <a:cubicBezTo>
                        <a:pt x="45" y="35"/>
                        <a:pt x="45" y="34"/>
                        <a:pt x="45" y="35"/>
                      </a:cubicBezTo>
                      <a:cubicBezTo>
                        <a:pt x="45" y="34"/>
                        <a:pt x="45" y="34"/>
                        <a:pt x="45" y="35"/>
                      </a:cubicBezTo>
                      <a:cubicBezTo>
                        <a:pt x="45" y="35"/>
                        <a:pt x="45" y="35"/>
                        <a:pt x="45" y="35"/>
                      </a:cubicBezTo>
                      <a:cubicBezTo>
                        <a:pt x="45" y="34"/>
                        <a:pt x="46" y="35"/>
                        <a:pt x="46" y="35"/>
                      </a:cubicBezTo>
                      <a:close/>
                      <a:moveTo>
                        <a:pt x="46" y="35"/>
                      </a:moveTo>
                      <a:cubicBezTo>
                        <a:pt x="46" y="35"/>
                        <a:pt x="46" y="35"/>
                        <a:pt x="46" y="36"/>
                      </a:cubicBezTo>
                      <a:cubicBezTo>
                        <a:pt x="46" y="36"/>
                        <a:pt x="46" y="35"/>
                        <a:pt x="46" y="35"/>
                      </a:cubicBezTo>
                      <a:close/>
                      <a:moveTo>
                        <a:pt x="48" y="36"/>
                      </a:move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7" y="37"/>
                        <a:pt x="48" y="37"/>
                        <a:pt x="48" y="36"/>
                      </a:cubicBezTo>
                      <a:close/>
                      <a:moveTo>
                        <a:pt x="49" y="38"/>
                      </a:moveTo>
                      <a:cubicBezTo>
                        <a:pt x="49" y="38"/>
                        <a:pt x="49" y="38"/>
                        <a:pt x="49" y="38"/>
                      </a:cubicBezTo>
                      <a:cubicBezTo>
                        <a:pt x="49" y="38"/>
                        <a:pt x="49" y="38"/>
                        <a:pt x="49" y="38"/>
                      </a:cubicBezTo>
                      <a:cubicBezTo>
                        <a:pt x="49" y="38"/>
                        <a:pt x="49" y="38"/>
                        <a:pt x="49" y="38"/>
                      </a:cubicBezTo>
                      <a:cubicBezTo>
                        <a:pt x="49" y="38"/>
                        <a:pt x="49" y="38"/>
                        <a:pt x="49" y="38"/>
                      </a:cubicBezTo>
                      <a:cubicBezTo>
                        <a:pt x="49" y="38"/>
                        <a:pt x="49" y="37"/>
                        <a:pt x="49" y="37"/>
                      </a:cubicBezTo>
                      <a:cubicBezTo>
                        <a:pt x="49" y="37"/>
                        <a:pt x="49" y="38"/>
                        <a:pt x="49" y="38"/>
                      </a:cubicBezTo>
                      <a:cubicBezTo>
                        <a:pt x="49" y="38"/>
                        <a:pt x="48" y="38"/>
                        <a:pt x="48" y="37"/>
                      </a:cubicBezTo>
                      <a:cubicBezTo>
                        <a:pt x="49" y="37"/>
                        <a:pt x="48" y="37"/>
                        <a:pt x="49" y="37"/>
                      </a:cubicBezTo>
                      <a:cubicBezTo>
                        <a:pt x="49" y="37"/>
                        <a:pt x="49" y="37"/>
                        <a:pt x="49" y="37"/>
                      </a:cubicBezTo>
                      <a:cubicBezTo>
                        <a:pt x="49" y="37"/>
                        <a:pt x="49" y="37"/>
                        <a:pt x="49" y="37"/>
                      </a:cubicBezTo>
                      <a:cubicBezTo>
                        <a:pt x="49" y="37"/>
                        <a:pt x="49" y="37"/>
                        <a:pt x="49" y="37"/>
                      </a:cubicBezTo>
                      <a:cubicBezTo>
                        <a:pt x="49" y="37"/>
                        <a:pt x="49" y="37"/>
                        <a:pt x="49" y="37"/>
                      </a:cubicBezTo>
                      <a:cubicBezTo>
                        <a:pt x="49" y="37"/>
                        <a:pt x="49" y="37"/>
                        <a:pt x="49" y="36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9" y="37"/>
                        <a:pt x="49" y="36"/>
                        <a:pt x="48" y="36"/>
                      </a:cubicBezTo>
                      <a:cubicBezTo>
                        <a:pt x="48" y="36"/>
                        <a:pt x="49" y="36"/>
                        <a:pt x="49" y="36"/>
                      </a:cubicBezTo>
                      <a:cubicBezTo>
                        <a:pt x="48" y="36"/>
                        <a:pt x="48" y="37"/>
                        <a:pt x="49" y="37"/>
                      </a:cubicBezTo>
                      <a:cubicBezTo>
                        <a:pt x="49" y="37"/>
                        <a:pt x="48" y="37"/>
                        <a:pt x="48" y="37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8" y="37"/>
                        <a:pt x="47" y="37"/>
                        <a:pt x="47" y="37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8" y="37"/>
                        <a:pt x="48" y="38"/>
                        <a:pt x="48" y="38"/>
                      </a:cubicBezTo>
                      <a:cubicBezTo>
                        <a:pt x="48" y="37"/>
                        <a:pt x="48" y="39"/>
                        <a:pt x="49" y="38"/>
                      </a:cubicBezTo>
                      <a:close/>
                      <a:moveTo>
                        <a:pt x="49" y="39"/>
                      </a:moveTo>
                      <a:cubicBezTo>
                        <a:pt x="49" y="39"/>
                        <a:pt x="49" y="39"/>
                        <a:pt x="50" y="39"/>
                      </a:cubicBezTo>
                      <a:cubicBezTo>
                        <a:pt x="49" y="39"/>
                        <a:pt x="49" y="38"/>
                        <a:pt x="49" y="38"/>
                      </a:cubicBezTo>
                      <a:cubicBezTo>
                        <a:pt x="49" y="39"/>
                        <a:pt x="49" y="39"/>
                        <a:pt x="49" y="39"/>
                      </a:cubicBezTo>
                      <a:cubicBezTo>
                        <a:pt x="49" y="39"/>
                        <a:pt x="49" y="39"/>
                        <a:pt x="49" y="39"/>
                      </a:cubicBezTo>
                      <a:close/>
                      <a:moveTo>
                        <a:pt x="50" y="40"/>
                      </a:moveTo>
                      <a:cubicBezTo>
                        <a:pt x="50" y="39"/>
                        <a:pt x="50" y="39"/>
                        <a:pt x="50" y="39"/>
                      </a:cubicBezTo>
                      <a:cubicBezTo>
                        <a:pt x="50" y="39"/>
                        <a:pt x="50" y="39"/>
                        <a:pt x="49" y="39"/>
                      </a:cubicBezTo>
                      <a:cubicBezTo>
                        <a:pt x="50" y="39"/>
                        <a:pt x="49" y="40"/>
                        <a:pt x="50" y="40"/>
                      </a:cubicBezTo>
                      <a:close/>
                      <a:moveTo>
                        <a:pt x="51" y="41"/>
                      </a:moveTo>
                      <a:cubicBezTo>
                        <a:pt x="51" y="41"/>
                        <a:pt x="51" y="41"/>
                        <a:pt x="51" y="41"/>
                      </a:cubicBezTo>
                      <a:cubicBezTo>
                        <a:pt x="51" y="40"/>
                        <a:pt x="51" y="40"/>
                        <a:pt x="51" y="41"/>
                      </a:cubicBezTo>
                      <a:close/>
                      <a:moveTo>
                        <a:pt x="50" y="41"/>
                      </a:moveTo>
                      <a:cubicBezTo>
                        <a:pt x="50" y="41"/>
                        <a:pt x="50" y="41"/>
                        <a:pt x="50" y="41"/>
                      </a:cubicBezTo>
                      <a:cubicBezTo>
                        <a:pt x="50" y="41"/>
                        <a:pt x="50" y="41"/>
                        <a:pt x="50" y="41"/>
                      </a:cubicBezTo>
                      <a:cubicBezTo>
                        <a:pt x="50" y="41"/>
                        <a:pt x="50" y="40"/>
                        <a:pt x="50" y="41"/>
                      </a:cubicBezTo>
                      <a:cubicBezTo>
                        <a:pt x="50" y="41"/>
                        <a:pt x="50" y="41"/>
                        <a:pt x="50" y="42"/>
                      </a:cubicBezTo>
                      <a:cubicBezTo>
                        <a:pt x="50" y="41"/>
                        <a:pt x="51" y="41"/>
                        <a:pt x="51" y="41"/>
                      </a:cubicBezTo>
                      <a:cubicBezTo>
                        <a:pt x="50" y="41"/>
                        <a:pt x="50" y="41"/>
                        <a:pt x="50" y="41"/>
                      </a:cubicBezTo>
                      <a:cubicBezTo>
                        <a:pt x="50" y="41"/>
                        <a:pt x="50" y="41"/>
                        <a:pt x="50" y="40"/>
                      </a:cubicBezTo>
                      <a:cubicBezTo>
                        <a:pt x="50" y="41"/>
                        <a:pt x="50" y="41"/>
                        <a:pt x="50" y="41"/>
                      </a:cubicBezTo>
                      <a:close/>
                      <a:moveTo>
                        <a:pt x="48" y="40"/>
                      </a:moveTo>
                      <a:cubicBezTo>
                        <a:pt x="49" y="39"/>
                        <a:pt x="49" y="40"/>
                        <a:pt x="49" y="39"/>
                      </a:cubicBezTo>
                      <a:cubicBezTo>
                        <a:pt x="48" y="40"/>
                        <a:pt x="49" y="39"/>
                        <a:pt x="48" y="39"/>
                      </a:cubicBez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48" y="39"/>
                        <a:pt x="48" y="40"/>
                        <a:pt x="48" y="40"/>
                      </a:cubicBezTo>
                      <a:close/>
                      <a:moveTo>
                        <a:pt x="49" y="41"/>
                      </a:moveTo>
                      <a:cubicBezTo>
                        <a:pt x="50" y="41"/>
                        <a:pt x="50" y="41"/>
                        <a:pt x="50" y="41"/>
                      </a:cubicBezTo>
                      <a:cubicBezTo>
                        <a:pt x="50" y="41"/>
                        <a:pt x="50" y="40"/>
                        <a:pt x="50" y="40"/>
                      </a:cubicBezTo>
                      <a:cubicBezTo>
                        <a:pt x="50" y="40"/>
                        <a:pt x="50" y="40"/>
                        <a:pt x="50" y="40"/>
                      </a:cubicBezTo>
                      <a:cubicBezTo>
                        <a:pt x="50" y="40"/>
                        <a:pt x="49" y="41"/>
                        <a:pt x="49" y="41"/>
                      </a:cubicBezTo>
                      <a:close/>
                      <a:moveTo>
                        <a:pt x="49" y="41"/>
                      </a:moveTo>
                      <a:cubicBezTo>
                        <a:pt x="49" y="41"/>
                        <a:pt x="49" y="40"/>
                        <a:pt x="49" y="40"/>
                      </a:cubicBezTo>
                      <a:cubicBezTo>
                        <a:pt x="49" y="41"/>
                        <a:pt x="49" y="41"/>
                        <a:pt x="49" y="41"/>
                      </a:cubicBezTo>
                      <a:close/>
                      <a:moveTo>
                        <a:pt x="49" y="41"/>
                      </a:moveTo>
                      <a:cubicBezTo>
                        <a:pt x="49" y="41"/>
                        <a:pt x="49" y="41"/>
                        <a:pt x="49" y="41"/>
                      </a:cubicBezTo>
                      <a:cubicBezTo>
                        <a:pt x="49" y="41"/>
                        <a:pt x="49" y="41"/>
                        <a:pt x="49" y="41"/>
                      </a:cubicBezTo>
                      <a:cubicBezTo>
                        <a:pt x="49" y="41"/>
                        <a:pt x="49" y="41"/>
                        <a:pt x="49" y="41"/>
                      </a:cubicBezTo>
                      <a:close/>
                      <a:moveTo>
                        <a:pt x="51" y="42"/>
                      </a:moveTo>
                      <a:cubicBezTo>
                        <a:pt x="51" y="42"/>
                        <a:pt x="51" y="42"/>
                        <a:pt x="51" y="42"/>
                      </a:cubicBezTo>
                      <a:cubicBezTo>
                        <a:pt x="51" y="42"/>
                        <a:pt x="51" y="42"/>
                        <a:pt x="51" y="42"/>
                      </a:cubicBezTo>
                      <a:close/>
                      <a:moveTo>
                        <a:pt x="52" y="43"/>
                      </a:moveTo>
                      <a:cubicBezTo>
                        <a:pt x="52" y="43"/>
                        <a:pt x="52" y="44"/>
                        <a:pt x="52" y="44"/>
                      </a:cubicBezTo>
                      <a:cubicBezTo>
                        <a:pt x="52" y="43"/>
                        <a:pt x="52" y="43"/>
                        <a:pt x="52" y="43"/>
                      </a:cubicBezTo>
                      <a:cubicBezTo>
                        <a:pt x="52" y="43"/>
                        <a:pt x="52" y="43"/>
                        <a:pt x="52" y="43"/>
                      </a:cubicBezTo>
                      <a:cubicBezTo>
                        <a:pt x="52" y="43"/>
                        <a:pt x="52" y="43"/>
                        <a:pt x="52" y="43"/>
                      </a:cubicBezTo>
                      <a:cubicBezTo>
                        <a:pt x="52" y="43"/>
                        <a:pt x="52" y="43"/>
                        <a:pt x="51" y="44"/>
                      </a:cubicBezTo>
                      <a:cubicBezTo>
                        <a:pt x="52" y="44"/>
                        <a:pt x="52" y="43"/>
                        <a:pt x="52" y="43"/>
                      </a:cubicBezTo>
                      <a:close/>
                      <a:moveTo>
                        <a:pt x="52" y="44"/>
                      </a:move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2" y="44"/>
                        <a:pt x="52" y="43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lose/>
                      <a:moveTo>
                        <a:pt x="52" y="44"/>
                      </a:move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lose/>
                      <a:moveTo>
                        <a:pt x="51" y="44"/>
                      </a:moveTo>
                      <a:cubicBezTo>
                        <a:pt x="51" y="44"/>
                        <a:pt x="51" y="44"/>
                        <a:pt x="51" y="44"/>
                      </a:cubicBezTo>
                      <a:cubicBezTo>
                        <a:pt x="51" y="44"/>
                        <a:pt x="51" y="44"/>
                        <a:pt x="51" y="44"/>
                      </a:cubicBezTo>
                      <a:close/>
                      <a:moveTo>
                        <a:pt x="53" y="46"/>
                      </a:moveTo>
                      <a:cubicBezTo>
                        <a:pt x="54" y="46"/>
                        <a:pt x="53" y="46"/>
                        <a:pt x="54" y="45"/>
                      </a:cubicBezTo>
                      <a:cubicBezTo>
                        <a:pt x="54" y="45"/>
                        <a:pt x="54" y="45"/>
                        <a:pt x="54" y="45"/>
                      </a:cubicBezTo>
                      <a:cubicBezTo>
                        <a:pt x="54" y="45"/>
                        <a:pt x="54" y="45"/>
                        <a:pt x="54" y="45"/>
                      </a:cubicBezTo>
                      <a:cubicBezTo>
                        <a:pt x="54" y="45"/>
                        <a:pt x="54" y="45"/>
                        <a:pt x="54" y="45"/>
                      </a:cubicBezTo>
                      <a:cubicBezTo>
                        <a:pt x="54" y="45"/>
                        <a:pt x="54" y="45"/>
                        <a:pt x="54" y="45"/>
                      </a:cubicBezTo>
                      <a:cubicBezTo>
                        <a:pt x="54" y="45"/>
                        <a:pt x="54" y="45"/>
                        <a:pt x="54" y="45"/>
                      </a:cubicBezTo>
                      <a:cubicBezTo>
                        <a:pt x="54" y="45"/>
                        <a:pt x="53" y="45"/>
                        <a:pt x="54" y="45"/>
                      </a:cubicBezTo>
                      <a:cubicBezTo>
                        <a:pt x="54" y="45"/>
                        <a:pt x="54" y="45"/>
                        <a:pt x="54" y="45"/>
                      </a:cubicBezTo>
                      <a:cubicBezTo>
                        <a:pt x="54" y="45"/>
                        <a:pt x="53" y="45"/>
                        <a:pt x="53" y="44"/>
                      </a:cubicBezTo>
                      <a:cubicBezTo>
                        <a:pt x="53" y="45"/>
                        <a:pt x="53" y="45"/>
                        <a:pt x="53" y="45"/>
                      </a:cubicBezTo>
                      <a:cubicBezTo>
                        <a:pt x="53" y="45"/>
                        <a:pt x="53" y="45"/>
                        <a:pt x="53" y="45"/>
                      </a:cubicBezTo>
                      <a:cubicBezTo>
                        <a:pt x="53" y="45"/>
                        <a:pt x="53" y="45"/>
                        <a:pt x="53" y="45"/>
                      </a:cubicBezTo>
                      <a:cubicBezTo>
                        <a:pt x="53" y="45"/>
                        <a:pt x="53" y="45"/>
                        <a:pt x="53" y="46"/>
                      </a:cubicBezTo>
                      <a:cubicBezTo>
                        <a:pt x="53" y="46"/>
                        <a:pt x="53" y="46"/>
                        <a:pt x="53" y="46"/>
                      </a:cubicBezTo>
                      <a:cubicBezTo>
                        <a:pt x="53" y="45"/>
                        <a:pt x="53" y="46"/>
                        <a:pt x="53" y="46"/>
                      </a:cubicBezTo>
                      <a:close/>
                      <a:moveTo>
                        <a:pt x="54" y="48"/>
                      </a:move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5" y="48"/>
                        <a:pt x="55" y="48"/>
                      </a:cubicBezTo>
                      <a:cubicBezTo>
                        <a:pt x="55" y="48"/>
                        <a:pt x="54" y="48"/>
                        <a:pt x="54" y="48"/>
                      </a:cubicBezTo>
                      <a:close/>
                      <a:moveTo>
                        <a:pt x="46" y="42"/>
                      </a:moveTo>
                      <a:cubicBezTo>
                        <a:pt x="46" y="42"/>
                        <a:pt x="47" y="42"/>
                        <a:pt x="46" y="42"/>
                      </a:cubicBezTo>
                      <a:cubicBezTo>
                        <a:pt x="47" y="42"/>
                        <a:pt x="47" y="42"/>
                        <a:pt x="46" y="42"/>
                      </a:cubicBezTo>
                      <a:close/>
                      <a:moveTo>
                        <a:pt x="37" y="38"/>
                      </a:moveTo>
                      <a:cubicBezTo>
                        <a:pt x="37" y="38"/>
                        <a:pt x="37" y="39"/>
                        <a:pt x="37" y="39"/>
                      </a:cubicBezTo>
                      <a:cubicBezTo>
                        <a:pt x="37" y="39"/>
                        <a:pt x="36" y="39"/>
                        <a:pt x="37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6" y="38"/>
                        <a:pt x="37" y="38"/>
                        <a:pt x="37" y="38"/>
                      </a:cubicBezTo>
                      <a:close/>
                      <a:moveTo>
                        <a:pt x="31" y="46"/>
                      </a:moveTo>
                      <a:cubicBezTo>
                        <a:pt x="31" y="46"/>
                        <a:pt x="31" y="45"/>
                        <a:pt x="31" y="45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5"/>
                        <a:pt x="30" y="46"/>
                      </a:cubicBezTo>
                      <a:cubicBezTo>
                        <a:pt x="31" y="45"/>
                        <a:pt x="31" y="45"/>
                        <a:pt x="31" y="46"/>
                      </a:cubicBezTo>
                      <a:close/>
                      <a:moveTo>
                        <a:pt x="39" y="36"/>
                      </a:moveTo>
                      <a:cubicBezTo>
                        <a:pt x="39" y="36"/>
                        <a:pt x="39" y="36"/>
                        <a:pt x="39" y="37"/>
                      </a:cubicBezTo>
                      <a:cubicBezTo>
                        <a:pt x="39" y="37"/>
                        <a:pt x="39" y="36"/>
                        <a:pt x="39" y="37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lose/>
                      <a:moveTo>
                        <a:pt x="38" y="38"/>
                      </a:move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37" y="38"/>
                        <a:pt x="38" y="37"/>
                        <a:pt x="38" y="37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8" y="37"/>
                        <a:pt x="39" y="37"/>
                        <a:pt x="38" y="37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8" y="37"/>
                        <a:pt x="38" y="37"/>
                        <a:pt x="38" y="38"/>
                      </a:cubicBezTo>
                      <a:cubicBezTo>
                        <a:pt x="38" y="37"/>
                        <a:pt x="38" y="37"/>
                        <a:pt x="38" y="38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8" y="38"/>
                        <a:pt x="39" y="38"/>
                      </a:cubicBezTo>
                      <a:cubicBezTo>
                        <a:pt x="38" y="38"/>
                        <a:pt x="38" y="38"/>
                        <a:pt x="38" y="39"/>
                      </a:cubicBezTo>
                      <a:cubicBezTo>
                        <a:pt x="38" y="39"/>
                        <a:pt x="37" y="39"/>
                        <a:pt x="38" y="38"/>
                      </a:cubicBezTo>
                      <a:close/>
                      <a:moveTo>
                        <a:pt x="41" y="34"/>
                      </a:moveTo>
                      <a:cubicBezTo>
                        <a:pt x="41" y="34"/>
                        <a:pt x="40" y="34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5"/>
                        <a:pt x="40" y="35"/>
                        <a:pt x="41" y="34"/>
                      </a:cubicBezTo>
                      <a:close/>
                      <a:moveTo>
                        <a:pt x="30" y="46"/>
                      </a:moveTo>
                      <a:cubicBezTo>
                        <a:pt x="30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lose/>
                      <a:moveTo>
                        <a:pt x="43" y="36"/>
                      </a:moveTo>
                      <a:cubicBezTo>
                        <a:pt x="43" y="36"/>
                        <a:pt x="43" y="36"/>
                        <a:pt x="43" y="36"/>
                      </a:cubicBezTo>
                      <a:cubicBezTo>
                        <a:pt x="43" y="36"/>
                        <a:pt x="43" y="36"/>
                        <a:pt x="43" y="36"/>
                      </a:cubicBezTo>
                      <a:cubicBezTo>
                        <a:pt x="43" y="36"/>
                        <a:pt x="42" y="36"/>
                        <a:pt x="42" y="36"/>
                      </a:cubicBezTo>
                      <a:cubicBezTo>
                        <a:pt x="42" y="37"/>
                        <a:pt x="42" y="37"/>
                        <a:pt x="43" y="37"/>
                      </a:cubicBezTo>
                      <a:cubicBezTo>
                        <a:pt x="43" y="37"/>
                        <a:pt x="43" y="38"/>
                        <a:pt x="43" y="38"/>
                      </a:cubicBezTo>
                      <a:cubicBezTo>
                        <a:pt x="42" y="38"/>
                        <a:pt x="42" y="37"/>
                        <a:pt x="42" y="38"/>
                      </a:cubicBezTo>
                      <a:cubicBezTo>
                        <a:pt x="42" y="37"/>
                        <a:pt x="42" y="37"/>
                        <a:pt x="42" y="37"/>
                      </a:cubicBezTo>
                      <a:cubicBezTo>
                        <a:pt x="42" y="37"/>
                        <a:pt x="42" y="37"/>
                        <a:pt x="42" y="37"/>
                      </a:cubicBezTo>
                      <a:cubicBezTo>
                        <a:pt x="42" y="37"/>
                        <a:pt x="42" y="36"/>
                        <a:pt x="42" y="36"/>
                      </a:cubicBezTo>
                      <a:cubicBezTo>
                        <a:pt x="42" y="37"/>
                        <a:pt x="42" y="37"/>
                        <a:pt x="42" y="37"/>
                      </a:cubicBezTo>
                      <a:cubicBezTo>
                        <a:pt x="41" y="37"/>
                        <a:pt x="41" y="37"/>
                        <a:pt x="41" y="37"/>
                      </a:cubicBezTo>
                      <a:cubicBezTo>
                        <a:pt x="41" y="37"/>
                        <a:pt x="41" y="37"/>
                        <a:pt x="41" y="37"/>
                      </a:cubicBezTo>
                      <a:cubicBezTo>
                        <a:pt x="42" y="36"/>
                        <a:pt x="42" y="37"/>
                        <a:pt x="42" y="36"/>
                      </a:cubicBezTo>
                      <a:cubicBezTo>
                        <a:pt x="42" y="36"/>
                        <a:pt x="42" y="35"/>
                        <a:pt x="41" y="36"/>
                      </a:cubicBezTo>
                      <a:cubicBezTo>
                        <a:pt x="42" y="36"/>
                        <a:pt x="41" y="36"/>
                        <a:pt x="41" y="35"/>
                      </a:cubicBezTo>
                      <a:cubicBezTo>
                        <a:pt x="41" y="35"/>
                        <a:pt x="41" y="35"/>
                        <a:pt x="41" y="35"/>
                      </a:cubicBezTo>
                      <a:cubicBezTo>
                        <a:pt x="41" y="35"/>
                        <a:pt x="41" y="35"/>
                        <a:pt x="41" y="35"/>
                      </a:cubicBezTo>
                      <a:cubicBezTo>
                        <a:pt x="41" y="35"/>
                        <a:pt x="40" y="35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5"/>
                        <a:pt x="41" y="34"/>
                        <a:pt x="41" y="34"/>
                      </a:cubicBezTo>
                      <a:cubicBezTo>
                        <a:pt x="41" y="35"/>
                        <a:pt x="41" y="35"/>
                        <a:pt x="41" y="35"/>
                      </a:cubicBezTo>
                      <a:cubicBezTo>
                        <a:pt x="41" y="35"/>
                        <a:pt x="41" y="35"/>
                        <a:pt x="41" y="35"/>
                      </a:cubicBezTo>
                      <a:cubicBezTo>
                        <a:pt x="41" y="35"/>
                        <a:pt x="41" y="35"/>
                        <a:pt x="41" y="35"/>
                      </a:cubicBezTo>
                      <a:cubicBezTo>
                        <a:pt x="41" y="35"/>
                        <a:pt x="41" y="34"/>
                        <a:pt x="41" y="34"/>
                      </a:cubicBezTo>
                      <a:cubicBezTo>
                        <a:pt x="41" y="34"/>
                        <a:pt x="42" y="35"/>
                        <a:pt x="41" y="35"/>
                      </a:cubicBezTo>
                      <a:cubicBezTo>
                        <a:pt x="41" y="35"/>
                        <a:pt x="41" y="35"/>
                        <a:pt x="42" y="35"/>
                      </a:cubicBez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3" y="35"/>
                        <a:pt x="43" y="35"/>
                        <a:pt x="43" y="35"/>
                      </a:cubicBezTo>
                      <a:cubicBezTo>
                        <a:pt x="43" y="35"/>
                        <a:pt x="43" y="35"/>
                        <a:pt x="43" y="35"/>
                      </a:cubicBezTo>
                      <a:cubicBezTo>
                        <a:pt x="43" y="35"/>
                        <a:pt x="43" y="35"/>
                        <a:pt x="43" y="35"/>
                      </a:cubicBezTo>
                      <a:cubicBezTo>
                        <a:pt x="43" y="35"/>
                        <a:pt x="43" y="35"/>
                        <a:pt x="43" y="35"/>
                      </a:cubicBezTo>
                      <a:cubicBezTo>
                        <a:pt x="43" y="35"/>
                        <a:pt x="43" y="35"/>
                        <a:pt x="43" y="35"/>
                      </a:cubicBezTo>
                      <a:cubicBezTo>
                        <a:pt x="43" y="35"/>
                        <a:pt x="43" y="35"/>
                        <a:pt x="43" y="36"/>
                      </a:cubicBezTo>
                      <a:cubicBezTo>
                        <a:pt x="43" y="36"/>
                        <a:pt x="43" y="36"/>
                        <a:pt x="43" y="36"/>
                      </a:cubicBezTo>
                      <a:cubicBezTo>
                        <a:pt x="43" y="36"/>
                        <a:pt x="43" y="36"/>
                        <a:pt x="43" y="36"/>
                      </a:cubicBezTo>
                      <a:cubicBezTo>
                        <a:pt x="43" y="36"/>
                        <a:pt x="43" y="36"/>
                        <a:pt x="43" y="36"/>
                      </a:cubicBezTo>
                      <a:close/>
                      <a:moveTo>
                        <a:pt x="42" y="35"/>
                      </a:moveTo>
                      <a:cubicBezTo>
                        <a:pt x="42" y="35"/>
                        <a:pt x="42" y="36"/>
                        <a:pt x="42" y="35"/>
                      </a:cubicBezTo>
                      <a:cubicBezTo>
                        <a:pt x="42" y="36"/>
                        <a:pt x="42" y="36"/>
                        <a:pt x="42" y="36"/>
                      </a:cubicBez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2" y="36"/>
                        <a:pt x="42" y="35"/>
                        <a:pt x="42" y="35"/>
                      </a:cubicBezTo>
                      <a:close/>
                      <a:moveTo>
                        <a:pt x="35" y="42"/>
                      </a:moveTo>
                      <a:cubicBezTo>
                        <a:pt x="35" y="41"/>
                        <a:pt x="36" y="41"/>
                        <a:pt x="35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5" y="42"/>
                        <a:pt x="36" y="41"/>
                        <a:pt x="36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5" y="42"/>
                        <a:pt x="36" y="42"/>
                        <a:pt x="35" y="42"/>
                      </a:cubicBezTo>
                      <a:close/>
                      <a:moveTo>
                        <a:pt x="32" y="46"/>
                      </a:move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3" y="45"/>
                        <a:pt x="32" y="45"/>
                      </a:cubicBezTo>
                      <a:cubicBezTo>
                        <a:pt x="32" y="45"/>
                        <a:pt x="33" y="45"/>
                        <a:pt x="33" y="45"/>
                      </a:cubicBezTo>
                      <a:cubicBezTo>
                        <a:pt x="33" y="45"/>
                        <a:pt x="33" y="46"/>
                        <a:pt x="33" y="46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5"/>
                        <a:pt x="33" y="45"/>
                        <a:pt x="33" y="46"/>
                      </a:cubicBezTo>
                      <a:cubicBezTo>
                        <a:pt x="33" y="45"/>
                        <a:pt x="32" y="46"/>
                        <a:pt x="32" y="46"/>
                      </a:cubicBezTo>
                      <a:close/>
                      <a:moveTo>
                        <a:pt x="33" y="44"/>
                      </a:moveTo>
                      <a:cubicBezTo>
                        <a:pt x="33" y="44"/>
                        <a:pt x="33" y="44"/>
                        <a:pt x="33" y="44"/>
                      </a:cubicBezTo>
                      <a:cubicBezTo>
                        <a:pt x="33" y="44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3"/>
                        <a:pt x="34" y="44"/>
                        <a:pt x="34" y="43"/>
                      </a:cubicBezTo>
                      <a:cubicBezTo>
                        <a:pt x="34" y="43"/>
                        <a:pt x="34" y="43"/>
                        <a:pt x="34" y="43"/>
                      </a:cubicBezTo>
                      <a:cubicBezTo>
                        <a:pt x="34" y="43"/>
                        <a:pt x="35" y="43"/>
                        <a:pt x="35" y="43"/>
                      </a:cubicBezTo>
                      <a:cubicBezTo>
                        <a:pt x="35" y="43"/>
                        <a:pt x="35" y="43"/>
                        <a:pt x="35" y="43"/>
                      </a:cubicBezTo>
                      <a:cubicBezTo>
                        <a:pt x="35" y="43"/>
                        <a:pt x="35" y="43"/>
                        <a:pt x="35" y="43"/>
                      </a:cubicBezTo>
                      <a:cubicBezTo>
                        <a:pt x="35" y="43"/>
                        <a:pt x="35" y="43"/>
                        <a:pt x="35" y="43"/>
                      </a:cubicBez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4"/>
                        <a:pt x="35" y="44"/>
                        <a:pt x="34" y="44"/>
                      </a:cubicBezTo>
                      <a:cubicBezTo>
                        <a:pt x="35" y="44"/>
                        <a:pt x="35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5" y="44"/>
                        <a:pt x="35" y="45"/>
                        <a:pt x="35" y="45"/>
                      </a:cubicBezTo>
                      <a:cubicBezTo>
                        <a:pt x="35" y="45"/>
                        <a:pt x="35" y="45"/>
                        <a:pt x="35" y="45"/>
                      </a:cubicBezTo>
                      <a:cubicBezTo>
                        <a:pt x="35" y="45"/>
                        <a:pt x="34" y="45"/>
                        <a:pt x="34" y="44"/>
                      </a:cubicBezTo>
                      <a:cubicBezTo>
                        <a:pt x="34" y="45"/>
                        <a:pt x="33" y="44"/>
                        <a:pt x="33" y="44"/>
                      </a:cubicBezTo>
                      <a:cubicBezTo>
                        <a:pt x="33" y="44"/>
                        <a:pt x="33" y="44"/>
                        <a:pt x="33" y="44"/>
                      </a:cubicBezTo>
                      <a:cubicBezTo>
                        <a:pt x="33" y="44"/>
                        <a:pt x="33" y="45"/>
                        <a:pt x="33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4"/>
                        <a:pt x="33" y="44"/>
                        <a:pt x="33" y="44"/>
                      </a:cubicBezTo>
                      <a:close/>
                      <a:moveTo>
                        <a:pt x="36" y="42"/>
                      </a:move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lose/>
                      <a:moveTo>
                        <a:pt x="37" y="41"/>
                      </a:move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7" y="40"/>
                        <a:pt x="38" y="40"/>
                      </a:cubicBezTo>
                      <a:cubicBezTo>
                        <a:pt x="38" y="40"/>
                        <a:pt x="37" y="40"/>
                        <a:pt x="37" y="40"/>
                      </a:cubicBezTo>
                      <a:cubicBezTo>
                        <a:pt x="38" y="40"/>
                        <a:pt x="38" y="40"/>
                        <a:pt x="38" y="40"/>
                      </a:cubicBezTo>
                      <a:cubicBezTo>
                        <a:pt x="38" y="40"/>
                        <a:pt x="38" y="40"/>
                        <a:pt x="38" y="40"/>
                      </a:cubicBezTo>
                      <a:cubicBezTo>
                        <a:pt x="38" y="40"/>
                        <a:pt x="38" y="40"/>
                        <a:pt x="38" y="40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lose/>
                      <a:moveTo>
                        <a:pt x="36" y="43"/>
                      </a:moveTo>
                      <a:cubicBezTo>
                        <a:pt x="36" y="42"/>
                        <a:pt x="37" y="42"/>
                        <a:pt x="37" y="42"/>
                      </a:cubicBezTo>
                      <a:cubicBezTo>
                        <a:pt x="37" y="42"/>
                        <a:pt x="37" y="42"/>
                        <a:pt x="37" y="42"/>
                      </a:cubicBezTo>
                      <a:cubicBezTo>
                        <a:pt x="37" y="42"/>
                        <a:pt x="36" y="42"/>
                        <a:pt x="37" y="42"/>
                      </a:cubicBezTo>
                      <a:cubicBezTo>
                        <a:pt x="37" y="42"/>
                        <a:pt x="36" y="42"/>
                        <a:pt x="36" y="43"/>
                      </a:cubicBezTo>
                      <a:close/>
                      <a:moveTo>
                        <a:pt x="45" y="33"/>
                      </a:moveTo>
                      <a:cubicBezTo>
                        <a:pt x="45" y="34"/>
                        <a:pt x="45" y="33"/>
                        <a:pt x="45" y="33"/>
                      </a:cubicBezTo>
                      <a:cubicBezTo>
                        <a:pt x="45" y="34"/>
                        <a:pt x="45" y="33"/>
                        <a:pt x="44" y="34"/>
                      </a:cubicBezTo>
                      <a:cubicBezTo>
                        <a:pt x="44" y="34"/>
                        <a:pt x="44" y="34"/>
                        <a:pt x="45" y="33"/>
                      </a:cubicBezTo>
                      <a:cubicBezTo>
                        <a:pt x="44" y="33"/>
                        <a:pt x="44" y="34"/>
                        <a:pt x="44" y="33"/>
                      </a:cubicBezTo>
                      <a:cubicBezTo>
                        <a:pt x="44" y="33"/>
                        <a:pt x="44" y="33"/>
                        <a:pt x="44" y="33"/>
                      </a:cubicBezTo>
                      <a:cubicBezTo>
                        <a:pt x="44" y="34"/>
                        <a:pt x="45" y="33"/>
                        <a:pt x="45" y="33"/>
                      </a:cubicBezTo>
                      <a:cubicBezTo>
                        <a:pt x="45" y="33"/>
                        <a:pt x="45" y="33"/>
                        <a:pt x="45" y="33"/>
                      </a:cubicBezTo>
                      <a:cubicBezTo>
                        <a:pt x="45" y="33"/>
                        <a:pt x="45" y="33"/>
                        <a:pt x="45" y="33"/>
                      </a:cubicBezTo>
                      <a:close/>
                      <a:moveTo>
                        <a:pt x="39" y="40"/>
                      </a:moveTo>
                      <a:cubicBezTo>
                        <a:pt x="39" y="40"/>
                        <a:pt x="39" y="41"/>
                        <a:pt x="39" y="41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40" y="40"/>
                        <a:pt x="40" y="40"/>
                        <a:pt x="40" y="40"/>
                      </a:cubicBezTo>
                      <a:cubicBezTo>
                        <a:pt x="40" y="40"/>
                        <a:pt x="40" y="40"/>
                        <a:pt x="40" y="40"/>
                      </a:cubicBezTo>
                      <a:cubicBezTo>
                        <a:pt x="40" y="40"/>
                        <a:pt x="40" y="40"/>
                        <a:pt x="40" y="41"/>
                      </a:cubicBezTo>
                      <a:cubicBezTo>
                        <a:pt x="40" y="40"/>
                        <a:pt x="39" y="41"/>
                        <a:pt x="39" y="41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40" y="41"/>
                        <a:pt x="40" y="41"/>
                        <a:pt x="39" y="41"/>
                      </a:cubicBezTo>
                      <a:cubicBezTo>
                        <a:pt x="39" y="41"/>
                        <a:pt x="39" y="41"/>
                        <a:pt x="39" y="42"/>
                      </a:cubicBezTo>
                      <a:cubicBezTo>
                        <a:pt x="39" y="41"/>
                        <a:pt x="39" y="41"/>
                        <a:pt x="38" y="41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8" y="41"/>
                        <a:pt x="39" y="41"/>
                        <a:pt x="39" y="40"/>
                      </a:cubicBezTo>
                      <a:close/>
                      <a:moveTo>
                        <a:pt x="37" y="43"/>
                      </a:moveTo>
                      <a:cubicBezTo>
                        <a:pt x="37" y="43"/>
                        <a:pt x="37" y="43"/>
                        <a:pt x="37" y="43"/>
                      </a:cubicBezTo>
                      <a:cubicBezTo>
                        <a:pt x="37" y="43"/>
                        <a:pt x="37" y="42"/>
                        <a:pt x="37" y="43"/>
                      </a:cubicBezTo>
                      <a:cubicBezTo>
                        <a:pt x="37" y="42"/>
                        <a:pt x="37" y="42"/>
                        <a:pt x="37" y="42"/>
                      </a:cubicBezTo>
                      <a:cubicBezTo>
                        <a:pt x="37" y="42"/>
                        <a:pt x="37" y="42"/>
                        <a:pt x="38" y="43"/>
                      </a:cubicBezTo>
                      <a:cubicBezTo>
                        <a:pt x="37" y="43"/>
                        <a:pt x="37" y="43"/>
                        <a:pt x="37" y="43"/>
                      </a:cubicBezTo>
                      <a:close/>
                      <a:moveTo>
                        <a:pt x="36" y="47"/>
                      </a:move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lose/>
                      <a:moveTo>
                        <a:pt x="36" y="47"/>
                      </a:move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lose/>
                      <a:moveTo>
                        <a:pt x="36" y="48"/>
                      </a:moveTo>
                      <a:cubicBezTo>
                        <a:pt x="36" y="48"/>
                        <a:pt x="35" y="48"/>
                        <a:pt x="35" y="48"/>
                      </a:cubicBezTo>
                      <a:cubicBezTo>
                        <a:pt x="35" y="47"/>
                        <a:pt x="35" y="48"/>
                        <a:pt x="35" y="48"/>
                      </a:cubicBezTo>
                      <a:cubicBezTo>
                        <a:pt x="35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7"/>
                        <a:pt x="34" y="48"/>
                        <a:pt x="34" y="47"/>
                      </a:cubicBezTo>
                      <a:cubicBezTo>
                        <a:pt x="35" y="47"/>
                        <a:pt x="34" y="47"/>
                        <a:pt x="34" y="47"/>
                      </a:cubicBezTo>
                      <a:cubicBezTo>
                        <a:pt x="35" y="47"/>
                        <a:pt x="34" y="47"/>
                        <a:pt x="34" y="47"/>
                      </a:cubicBezTo>
                      <a:cubicBezTo>
                        <a:pt x="35" y="47"/>
                        <a:pt x="35" y="47"/>
                        <a:pt x="35" y="46"/>
                      </a:cubicBezTo>
                      <a:cubicBezTo>
                        <a:pt x="35" y="47"/>
                        <a:pt x="35" y="47"/>
                        <a:pt x="35" y="47"/>
                      </a:cubicBezTo>
                      <a:cubicBezTo>
                        <a:pt x="35" y="47"/>
                        <a:pt x="35" y="47"/>
                        <a:pt x="35" y="47"/>
                      </a:cubicBezTo>
                      <a:cubicBezTo>
                        <a:pt x="35" y="47"/>
                        <a:pt x="35" y="47"/>
                        <a:pt x="36" y="47"/>
                      </a:cubicBezTo>
                      <a:cubicBezTo>
                        <a:pt x="35" y="48"/>
                        <a:pt x="36" y="48"/>
                        <a:pt x="36" y="48"/>
                      </a:cubicBezTo>
                      <a:close/>
                      <a:moveTo>
                        <a:pt x="35" y="47"/>
                      </a:moveTo>
                      <a:cubicBezTo>
                        <a:pt x="35" y="48"/>
                        <a:pt x="35" y="47"/>
                        <a:pt x="35" y="47"/>
                      </a:cubicBezTo>
                      <a:cubicBezTo>
                        <a:pt x="35" y="48"/>
                        <a:pt x="35" y="48"/>
                        <a:pt x="35" y="47"/>
                      </a:cubicBezTo>
                      <a:close/>
                      <a:moveTo>
                        <a:pt x="39" y="42"/>
                      </a:move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39" y="42"/>
                        <a:pt x="39" y="42"/>
                        <a:pt x="39" y="42"/>
                      </a:cubicBezTo>
                      <a:close/>
                      <a:moveTo>
                        <a:pt x="38" y="44"/>
                      </a:moveTo>
                      <a:cubicBezTo>
                        <a:pt x="38" y="44"/>
                        <a:pt x="38" y="44"/>
                        <a:pt x="38" y="44"/>
                      </a:cubicBezTo>
                      <a:cubicBezTo>
                        <a:pt x="38" y="43"/>
                        <a:pt x="38" y="43"/>
                        <a:pt x="38" y="43"/>
                      </a:cubicBezTo>
                      <a:cubicBezTo>
                        <a:pt x="38" y="43"/>
                        <a:pt x="38" y="43"/>
                        <a:pt x="38" y="43"/>
                      </a:cubicBezTo>
                      <a:cubicBezTo>
                        <a:pt x="38" y="43"/>
                        <a:pt x="38" y="43"/>
                        <a:pt x="38" y="43"/>
                      </a:cubicBezTo>
                      <a:cubicBezTo>
                        <a:pt x="38" y="43"/>
                        <a:pt x="39" y="43"/>
                        <a:pt x="39" y="43"/>
                      </a:cubicBezTo>
                      <a:cubicBezTo>
                        <a:pt x="39" y="43"/>
                        <a:pt x="39" y="43"/>
                        <a:pt x="39" y="42"/>
                      </a:cubicBez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39" y="43"/>
                        <a:pt x="39" y="43"/>
                        <a:pt x="39" y="43"/>
                      </a:cubicBezTo>
                      <a:cubicBezTo>
                        <a:pt x="39" y="43"/>
                        <a:pt x="39" y="43"/>
                        <a:pt x="39" y="43"/>
                      </a:cubicBezTo>
                      <a:cubicBezTo>
                        <a:pt x="39" y="43"/>
                        <a:pt x="39" y="42"/>
                        <a:pt x="39" y="43"/>
                      </a:cubicBezTo>
                      <a:cubicBezTo>
                        <a:pt x="39" y="42"/>
                        <a:pt x="39" y="43"/>
                        <a:pt x="39" y="42"/>
                      </a:cubicBezTo>
                      <a:cubicBezTo>
                        <a:pt x="39" y="42"/>
                        <a:pt x="40" y="42"/>
                        <a:pt x="40" y="43"/>
                      </a:cubicBezTo>
                      <a:cubicBezTo>
                        <a:pt x="39" y="43"/>
                        <a:pt x="40" y="43"/>
                        <a:pt x="39" y="43"/>
                      </a:cubicBezTo>
                      <a:cubicBezTo>
                        <a:pt x="39" y="43"/>
                        <a:pt x="40" y="43"/>
                        <a:pt x="40" y="43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40" y="43"/>
                        <a:pt x="40" y="42"/>
                        <a:pt x="40" y="42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40" y="44"/>
                        <a:pt x="41" y="43"/>
                        <a:pt x="40" y="43"/>
                      </a:cubicBezTo>
                      <a:cubicBezTo>
                        <a:pt x="41" y="44"/>
                        <a:pt x="41" y="44"/>
                        <a:pt x="40" y="44"/>
                      </a:cubicBezTo>
                      <a:cubicBezTo>
                        <a:pt x="40" y="44"/>
                        <a:pt x="40" y="44"/>
                        <a:pt x="40" y="44"/>
                      </a:cubicBezTo>
                      <a:cubicBezTo>
                        <a:pt x="40" y="44"/>
                        <a:pt x="40" y="44"/>
                        <a:pt x="40" y="44"/>
                      </a:cubicBezTo>
                      <a:cubicBezTo>
                        <a:pt x="40" y="43"/>
                        <a:pt x="40" y="44"/>
                        <a:pt x="39" y="44"/>
                      </a:cubicBezTo>
                      <a:cubicBezTo>
                        <a:pt x="39" y="44"/>
                        <a:pt x="40" y="44"/>
                        <a:pt x="40" y="44"/>
                      </a:cubicBezTo>
                      <a:cubicBezTo>
                        <a:pt x="39" y="43"/>
                        <a:pt x="39" y="43"/>
                        <a:pt x="39" y="43"/>
                      </a:cubicBezTo>
                      <a:cubicBezTo>
                        <a:pt x="39" y="43"/>
                        <a:pt x="38" y="44"/>
                        <a:pt x="38" y="44"/>
                      </a:cubicBezTo>
                      <a:close/>
                      <a:moveTo>
                        <a:pt x="36" y="47"/>
                      </a:move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5" y="46"/>
                        <a:pt x="35" y="46"/>
                      </a:cubicBezTo>
                      <a:cubicBezTo>
                        <a:pt x="35" y="46"/>
                        <a:pt x="35" y="46"/>
                        <a:pt x="36" y="46"/>
                      </a:cubicBezTo>
                      <a:cubicBezTo>
                        <a:pt x="36" y="46"/>
                        <a:pt x="35" y="46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5"/>
                        <a:pt x="36" y="45"/>
                        <a:pt x="36" y="46"/>
                      </a:cubicBezTo>
                      <a:cubicBezTo>
                        <a:pt x="36" y="46"/>
                        <a:pt x="36" y="45"/>
                        <a:pt x="36" y="46"/>
                      </a:cubicBezTo>
                      <a:cubicBezTo>
                        <a:pt x="36" y="46"/>
                        <a:pt x="36" y="46"/>
                        <a:pt x="36" y="46"/>
                      </a:cubicBezTo>
                      <a:cubicBezTo>
                        <a:pt x="36" y="45"/>
                        <a:pt x="36" y="46"/>
                        <a:pt x="36" y="46"/>
                      </a:cubicBezTo>
                      <a:cubicBezTo>
                        <a:pt x="37" y="46"/>
                        <a:pt x="37" y="46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lose/>
                      <a:moveTo>
                        <a:pt x="36" y="46"/>
                      </a:moveTo>
                      <a:cubicBezTo>
                        <a:pt x="36" y="46"/>
                        <a:pt x="36" y="46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lnTo>
                        <a:pt x="36" y="46"/>
                      </a:lnTo>
                      <a:close/>
                      <a:moveTo>
                        <a:pt x="44" y="38"/>
                      </a:moveTo>
                      <a:cubicBezTo>
                        <a:pt x="43" y="38"/>
                        <a:pt x="43" y="38"/>
                        <a:pt x="43" y="38"/>
                      </a:cubicBezTo>
                      <a:cubicBezTo>
                        <a:pt x="43" y="38"/>
                        <a:pt x="43" y="38"/>
                        <a:pt x="43" y="37"/>
                      </a:cubicBezTo>
                      <a:cubicBezTo>
                        <a:pt x="43" y="37"/>
                        <a:pt x="43" y="38"/>
                        <a:pt x="43" y="38"/>
                      </a:cubicBezTo>
                      <a:cubicBezTo>
                        <a:pt x="44" y="38"/>
                        <a:pt x="43" y="38"/>
                        <a:pt x="44" y="38"/>
                      </a:cubicBezTo>
                      <a:close/>
                      <a:moveTo>
                        <a:pt x="41" y="42"/>
                      </a:moveTo>
                      <a:cubicBezTo>
                        <a:pt x="41" y="41"/>
                        <a:pt x="41" y="41"/>
                        <a:pt x="41" y="41"/>
                      </a:cubicBezTo>
                      <a:cubicBezTo>
                        <a:pt x="41" y="41"/>
                        <a:pt x="41" y="41"/>
                        <a:pt x="41" y="41"/>
                      </a:cubicBezTo>
                      <a:cubicBezTo>
                        <a:pt x="41" y="41"/>
                        <a:pt x="40" y="41"/>
                        <a:pt x="40" y="41"/>
                      </a:cubicBezTo>
                      <a:cubicBezTo>
                        <a:pt x="40" y="41"/>
                        <a:pt x="40" y="41"/>
                        <a:pt x="40" y="41"/>
                      </a:cubicBezTo>
                      <a:cubicBezTo>
                        <a:pt x="40" y="41"/>
                        <a:pt x="40" y="40"/>
                        <a:pt x="41" y="40"/>
                      </a:cubicBezTo>
                      <a:cubicBezTo>
                        <a:pt x="41" y="41"/>
                        <a:pt x="41" y="41"/>
                        <a:pt x="41" y="41"/>
                      </a:cubicBezTo>
                      <a:cubicBezTo>
                        <a:pt x="41" y="41"/>
                        <a:pt x="42" y="41"/>
                        <a:pt x="42" y="41"/>
                      </a:cubicBezTo>
                      <a:cubicBezTo>
                        <a:pt x="41" y="42"/>
                        <a:pt x="41" y="42"/>
                        <a:pt x="41" y="42"/>
                      </a:cubicBezTo>
                      <a:close/>
                      <a:moveTo>
                        <a:pt x="43" y="39"/>
                      </a:moveTo>
                      <a:cubicBezTo>
                        <a:pt x="43" y="39"/>
                        <a:pt x="43" y="39"/>
                        <a:pt x="43" y="38"/>
                      </a:cubicBezTo>
                      <a:cubicBezTo>
                        <a:pt x="43" y="38"/>
                        <a:pt x="42" y="38"/>
                        <a:pt x="43" y="38"/>
                      </a:cubicBezTo>
                      <a:cubicBezTo>
                        <a:pt x="43" y="38"/>
                        <a:pt x="43" y="38"/>
                        <a:pt x="43" y="38"/>
                      </a:cubicBezTo>
                      <a:cubicBezTo>
                        <a:pt x="43" y="39"/>
                        <a:pt x="43" y="39"/>
                        <a:pt x="43" y="39"/>
                      </a:cubicBezTo>
                      <a:cubicBezTo>
                        <a:pt x="43" y="39"/>
                        <a:pt x="43" y="39"/>
                        <a:pt x="43" y="39"/>
                      </a:cubicBezTo>
                      <a:cubicBezTo>
                        <a:pt x="43" y="39"/>
                        <a:pt x="43" y="39"/>
                        <a:pt x="43" y="39"/>
                      </a:cubicBezTo>
                      <a:close/>
                      <a:moveTo>
                        <a:pt x="45" y="35"/>
                      </a:moveTo>
                      <a:cubicBezTo>
                        <a:pt x="45" y="35"/>
                        <a:pt x="45" y="36"/>
                        <a:pt x="45" y="36"/>
                      </a:cubicBezTo>
                      <a:cubicBezTo>
                        <a:pt x="45" y="36"/>
                        <a:pt x="45" y="35"/>
                        <a:pt x="45" y="35"/>
                      </a:cubicBezTo>
                      <a:cubicBezTo>
                        <a:pt x="45" y="35"/>
                        <a:pt x="45" y="36"/>
                        <a:pt x="45" y="35"/>
                      </a:cubicBezTo>
                      <a:close/>
                      <a:moveTo>
                        <a:pt x="37" y="45"/>
                      </a:moveTo>
                      <a:cubicBezTo>
                        <a:pt x="37" y="46"/>
                        <a:pt x="37" y="45"/>
                        <a:pt x="37" y="45"/>
                      </a:cubicBezTo>
                      <a:cubicBezTo>
                        <a:pt x="37" y="45"/>
                        <a:pt x="37" y="45"/>
                        <a:pt x="37" y="45"/>
                      </a:cubicBezTo>
                      <a:cubicBezTo>
                        <a:pt x="37" y="45"/>
                        <a:pt x="37" y="45"/>
                        <a:pt x="37" y="45"/>
                      </a:cubicBezTo>
                      <a:close/>
                      <a:moveTo>
                        <a:pt x="44" y="39"/>
                      </a:moveTo>
                      <a:cubicBezTo>
                        <a:pt x="44" y="40"/>
                        <a:pt x="44" y="39"/>
                        <a:pt x="44" y="40"/>
                      </a:cubicBezTo>
                      <a:cubicBezTo>
                        <a:pt x="44" y="40"/>
                        <a:pt x="44" y="40"/>
                        <a:pt x="44" y="39"/>
                      </a:cubicBezTo>
                      <a:cubicBezTo>
                        <a:pt x="44" y="39"/>
                        <a:pt x="44" y="39"/>
                        <a:pt x="43" y="39"/>
                      </a:cubicBezTo>
                      <a:cubicBezTo>
                        <a:pt x="43" y="39"/>
                        <a:pt x="44" y="39"/>
                        <a:pt x="44" y="39"/>
                      </a:cubicBezTo>
                      <a:cubicBezTo>
                        <a:pt x="44" y="39"/>
                        <a:pt x="43" y="39"/>
                        <a:pt x="43" y="39"/>
                      </a:cubicBezTo>
                      <a:cubicBezTo>
                        <a:pt x="43" y="39"/>
                        <a:pt x="43" y="39"/>
                        <a:pt x="43" y="39"/>
                      </a:cubicBezTo>
                      <a:cubicBezTo>
                        <a:pt x="43" y="39"/>
                        <a:pt x="43" y="39"/>
                        <a:pt x="43" y="39"/>
                      </a:cubicBezTo>
                      <a:cubicBezTo>
                        <a:pt x="43" y="39"/>
                        <a:pt x="43" y="39"/>
                        <a:pt x="43" y="39"/>
                      </a:cubicBezTo>
                      <a:cubicBezTo>
                        <a:pt x="43" y="39"/>
                        <a:pt x="43" y="39"/>
                        <a:pt x="43" y="39"/>
                      </a:cubicBezTo>
                      <a:cubicBezTo>
                        <a:pt x="44" y="38"/>
                        <a:pt x="44" y="39"/>
                        <a:pt x="44" y="39"/>
                      </a:cubicBezTo>
                      <a:cubicBezTo>
                        <a:pt x="44" y="39"/>
                        <a:pt x="44" y="39"/>
                        <a:pt x="44" y="40"/>
                      </a:cubicBezTo>
                      <a:cubicBezTo>
                        <a:pt x="44" y="40"/>
                        <a:pt x="44" y="39"/>
                        <a:pt x="44" y="39"/>
                      </a:cubicBezTo>
                      <a:close/>
                      <a:moveTo>
                        <a:pt x="37" y="46"/>
                      </a:move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7"/>
                        <a:pt x="38" y="46"/>
                        <a:pt x="37" y="47"/>
                      </a:cubicBezTo>
                      <a:cubicBezTo>
                        <a:pt x="37" y="46"/>
                        <a:pt x="37" y="47"/>
                        <a:pt x="37" y="46"/>
                      </a:cubicBezTo>
                      <a:cubicBezTo>
                        <a:pt x="37" y="47"/>
                        <a:pt x="37" y="47"/>
                        <a:pt x="38" y="47"/>
                      </a:cubicBezTo>
                      <a:cubicBezTo>
                        <a:pt x="38" y="47"/>
                        <a:pt x="38" y="47"/>
                        <a:pt x="38" y="47"/>
                      </a:cubicBezTo>
                      <a:cubicBezTo>
                        <a:pt x="38" y="47"/>
                        <a:pt x="38" y="47"/>
                        <a:pt x="38" y="47"/>
                      </a:cubicBezTo>
                      <a:cubicBezTo>
                        <a:pt x="38" y="47"/>
                        <a:pt x="38" y="47"/>
                        <a:pt x="38" y="47"/>
                      </a:cubicBezTo>
                      <a:cubicBezTo>
                        <a:pt x="38" y="47"/>
                        <a:pt x="38" y="48"/>
                        <a:pt x="39" y="48"/>
                      </a:cubicBezTo>
                      <a:cubicBezTo>
                        <a:pt x="38" y="48"/>
                        <a:pt x="38" y="47"/>
                        <a:pt x="38" y="48"/>
                      </a:cubicBezTo>
                      <a:cubicBezTo>
                        <a:pt x="38" y="47"/>
                        <a:pt x="37" y="47"/>
                        <a:pt x="37" y="47"/>
                      </a:cubicBezTo>
                      <a:cubicBezTo>
                        <a:pt x="37" y="47"/>
                        <a:pt x="37" y="47"/>
                        <a:pt x="37" y="47"/>
                      </a:cubicBezTo>
                      <a:cubicBezTo>
                        <a:pt x="36" y="47"/>
                        <a:pt x="37" y="47"/>
                        <a:pt x="37" y="47"/>
                      </a:cubicBezTo>
                      <a:cubicBezTo>
                        <a:pt x="37" y="46"/>
                        <a:pt x="37" y="47"/>
                        <a:pt x="37" y="47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lose/>
                      <a:moveTo>
                        <a:pt x="43" y="40"/>
                      </a:moveTo>
                      <a:cubicBezTo>
                        <a:pt x="43" y="40"/>
                        <a:pt x="43" y="40"/>
                        <a:pt x="43" y="40"/>
                      </a:cubicBezTo>
                      <a:cubicBezTo>
                        <a:pt x="43" y="41"/>
                        <a:pt x="43" y="41"/>
                        <a:pt x="43" y="41"/>
                      </a:cubicBezTo>
                      <a:cubicBezTo>
                        <a:pt x="43" y="41"/>
                        <a:pt x="42" y="40"/>
                        <a:pt x="42" y="40"/>
                      </a:cubicBezTo>
                      <a:cubicBezTo>
                        <a:pt x="43" y="40"/>
                        <a:pt x="43" y="40"/>
                        <a:pt x="43" y="40"/>
                      </a:cubicBezTo>
                      <a:close/>
                      <a:moveTo>
                        <a:pt x="37" y="48"/>
                      </a:moveTo>
                      <a:cubicBezTo>
                        <a:pt x="37" y="48"/>
                        <a:pt x="37" y="48"/>
                        <a:pt x="36" y="48"/>
                      </a:cubicBezTo>
                      <a:cubicBezTo>
                        <a:pt x="37" y="47"/>
                        <a:pt x="37" y="48"/>
                        <a:pt x="37" y="48"/>
                      </a:cubicBezTo>
                      <a:close/>
                      <a:moveTo>
                        <a:pt x="46" y="37"/>
                      </a:moveTo>
                      <a:cubicBezTo>
                        <a:pt x="46" y="37"/>
                        <a:pt x="46" y="37"/>
                        <a:pt x="46" y="37"/>
                      </a:cubicBezTo>
                      <a:cubicBezTo>
                        <a:pt x="47" y="37"/>
                        <a:pt x="46" y="37"/>
                        <a:pt x="46" y="37"/>
                      </a:cubicBezTo>
                      <a:close/>
                      <a:moveTo>
                        <a:pt x="41" y="44"/>
                      </a:moveTo>
                      <a:cubicBezTo>
                        <a:pt x="41" y="44"/>
                        <a:pt x="41" y="44"/>
                        <a:pt x="41" y="44"/>
                      </a:cubicBezTo>
                      <a:cubicBezTo>
                        <a:pt x="41" y="44"/>
                        <a:pt x="42" y="44"/>
                        <a:pt x="42" y="45"/>
                      </a:cubicBezTo>
                      <a:cubicBezTo>
                        <a:pt x="41" y="45"/>
                        <a:pt x="41" y="45"/>
                        <a:pt x="41" y="44"/>
                      </a:cubicBezTo>
                      <a:cubicBezTo>
                        <a:pt x="41" y="44"/>
                        <a:pt x="41" y="44"/>
                        <a:pt x="41" y="45"/>
                      </a:cubicBezTo>
                      <a:cubicBezTo>
                        <a:pt x="40" y="44"/>
                        <a:pt x="40" y="44"/>
                        <a:pt x="41" y="44"/>
                      </a:cubicBezTo>
                      <a:cubicBezTo>
                        <a:pt x="41" y="44"/>
                        <a:pt x="41" y="44"/>
                        <a:pt x="41" y="44"/>
                      </a:cubicBezTo>
                      <a:cubicBezTo>
                        <a:pt x="41" y="44"/>
                        <a:pt x="41" y="44"/>
                        <a:pt x="41" y="44"/>
                      </a:cubicBezTo>
                      <a:cubicBezTo>
                        <a:pt x="41" y="44"/>
                        <a:pt x="41" y="44"/>
                        <a:pt x="41" y="44"/>
                      </a:cubicBezTo>
                      <a:cubicBezTo>
                        <a:pt x="41" y="44"/>
                        <a:pt x="41" y="44"/>
                        <a:pt x="41" y="44"/>
                      </a:cubicBezTo>
                      <a:close/>
                      <a:moveTo>
                        <a:pt x="49" y="35"/>
                      </a:moveTo>
                      <a:cubicBezTo>
                        <a:pt x="49" y="35"/>
                        <a:pt x="49" y="34"/>
                        <a:pt x="49" y="35"/>
                      </a:cubicBezTo>
                      <a:cubicBezTo>
                        <a:pt x="49" y="35"/>
                        <a:pt x="49" y="34"/>
                        <a:pt x="49" y="34"/>
                      </a:cubicBezTo>
                      <a:cubicBezTo>
                        <a:pt x="49" y="34"/>
                        <a:pt x="49" y="34"/>
                        <a:pt x="49" y="35"/>
                      </a:cubicBezTo>
                      <a:close/>
                      <a:moveTo>
                        <a:pt x="37" y="50"/>
                      </a:moveTo>
                      <a:cubicBezTo>
                        <a:pt x="37" y="50"/>
                        <a:pt x="36" y="50"/>
                        <a:pt x="37" y="50"/>
                      </a:cubicBezTo>
                      <a:cubicBezTo>
                        <a:pt x="37" y="50"/>
                        <a:pt x="37" y="50"/>
                        <a:pt x="37" y="50"/>
                      </a:cubicBezTo>
                      <a:cubicBezTo>
                        <a:pt x="37" y="50"/>
                        <a:pt x="37" y="50"/>
                        <a:pt x="37" y="50"/>
                      </a:cubicBezTo>
                      <a:close/>
                      <a:moveTo>
                        <a:pt x="41" y="45"/>
                      </a:moveTo>
                      <a:cubicBezTo>
                        <a:pt x="41" y="45"/>
                        <a:pt x="41" y="45"/>
                        <a:pt x="41" y="45"/>
                      </a:cubicBezTo>
                      <a:cubicBezTo>
                        <a:pt x="41" y="45"/>
                        <a:pt x="41" y="45"/>
                        <a:pt x="41" y="45"/>
                      </a:cubicBezTo>
                      <a:close/>
                      <a:moveTo>
                        <a:pt x="51" y="33"/>
                      </a:moveTo>
                      <a:cubicBezTo>
                        <a:pt x="51" y="34"/>
                        <a:pt x="51" y="34"/>
                        <a:pt x="51" y="34"/>
                      </a:cubicBezTo>
                      <a:cubicBezTo>
                        <a:pt x="51" y="34"/>
                        <a:pt x="51" y="34"/>
                        <a:pt x="51" y="34"/>
                      </a:cubicBezTo>
                      <a:cubicBezTo>
                        <a:pt x="51" y="34"/>
                        <a:pt x="51" y="34"/>
                        <a:pt x="51" y="34"/>
                      </a:cubicBezTo>
                      <a:cubicBezTo>
                        <a:pt x="51" y="34"/>
                        <a:pt x="51" y="34"/>
                        <a:pt x="51" y="33"/>
                      </a:cubicBezTo>
                      <a:close/>
                      <a:moveTo>
                        <a:pt x="51" y="35"/>
                      </a:moveTo>
                      <a:cubicBezTo>
                        <a:pt x="51" y="35"/>
                        <a:pt x="51" y="34"/>
                        <a:pt x="51" y="34"/>
                      </a:cubicBezTo>
                      <a:cubicBezTo>
                        <a:pt x="51" y="34"/>
                        <a:pt x="51" y="35"/>
                        <a:pt x="51" y="35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1" y="34"/>
                        <a:pt x="51" y="34"/>
                      </a:cubicBezTo>
                      <a:cubicBezTo>
                        <a:pt x="51" y="34"/>
                        <a:pt x="51" y="34"/>
                        <a:pt x="51" y="35"/>
                      </a:cubicBezTo>
                      <a:close/>
                      <a:moveTo>
                        <a:pt x="41" y="49"/>
                      </a:moveTo>
                      <a:cubicBezTo>
                        <a:pt x="40" y="49"/>
                        <a:pt x="40" y="49"/>
                        <a:pt x="40" y="49"/>
                      </a:cubicBezTo>
                      <a:cubicBezTo>
                        <a:pt x="40" y="49"/>
                        <a:pt x="40" y="49"/>
                        <a:pt x="40" y="49"/>
                      </a:cubicBezTo>
                      <a:cubicBezTo>
                        <a:pt x="40" y="49"/>
                        <a:pt x="40" y="49"/>
                        <a:pt x="40" y="49"/>
                      </a:cubicBezTo>
                      <a:cubicBezTo>
                        <a:pt x="40" y="49"/>
                        <a:pt x="40" y="49"/>
                        <a:pt x="40" y="49"/>
                      </a:cubicBezTo>
                      <a:cubicBezTo>
                        <a:pt x="40" y="48"/>
                        <a:pt x="41" y="49"/>
                        <a:pt x="41" y="49"/>
                      </a:cubicBezTo>
                      <a:close/>
                      <a:moveTo>
                        <a:pt x="38" y="51"/>
                      </a:moveTo>
                      <a:cubicBezTo>
                        <a:pt x="38" y="51"/>
                        <a:pt x="38" y="51"/>
                        <a:pt x="38" y="51"/>
                      </a:cubicBezTo>
                      <a:cubicBezTo>
                        <a:pt x="38" y="51"/>
                        <a:pt x="38" y="51"/>
                        <a:pt x="38" y="51"/>
                      </a:cubicBezTo>
                      <a:cubicBezTo>
                        <a:pt x="38" y="51"/>
                        <a:pt x="38" y="51"/>
                        <a:pt x="38" y="51"/>
                      </a:cubicBezTo>
                      <a:cubicBezTo>
                        <a:pt x="38" y="51"/>
                        <a:pt x="38" y="51"/>
                        <a:pt x="38" y="51"/>
                      </a:cubicBezTo>
                      <a:cubicBezTo>
                        <a:pt x="38" y="51"/>
                        <a:pt x="38" y="51"/>
                        <a:pt x="38" y="51"/>
                      </a:cubicBezTo>
                      <a:close/>
                      <a:moveTo>
                        <a:pt x="40" y="52"/>
                      </a:moveTo>
                      <a:cubicBezTo>
                        <a:pt x="40" y="52"/>
                        <a:pt x="40" y="52"/>
                        <a:pt x="40" y="52"/>
                      </a:cubicBezTo>
                      <a:cubicBezTo>
                        <a:pt x="40" y="52"/>
                        <a:pt x="40" y="52"/>
                        <a:pt x="40" y="52"/>
                      </a:cubicBezTo>
                      <a:cubicBezTo>
                        <a:pt x="39" y="52"/>
                        <a:pt x="39" y="52"/>
                        <a:pt x="38" y="51"/>
                      </a:cubicBezTo>
                      <a:cubicBezTo>
                        <a:pt x="39" y="51"/>
                        <a:pt x="39" y="51"/>
                        <a:pt x="39" y="51"/>
                      </a:cubicBezTo>
                      <a:cubicBezTo>
                        <a:pt x="39" y="51"/>
                        <a:pt x="39" y="51"/>
                        <a:pt x="39" y="51"/>
                      </a:cubicBezTo>
                      <a:cubicBezTo>
                        <a:pt x="39" y="51"/>
                        <a:pt x="39" y="51"/>
                        <a:pt x="39" y="51"/>
                      </a:cubicBezTo>
                      <a:cubicBezTo>
                        <a:pt x="39" y="51"/>
                        <a:pt x="39" y="51"/>
                        <a:pt x="39" y="52"/>
                      </a:cubicBezTo>
                      <a:cubicBezTo>
                        <a:pt x="39" y="51"/>
                        <a:pt x="39" y="52"/>
                        <a:pt x="40" y="52"/>
                      </a:cubicBezTo>
                      <a:cubicBezTo>
                        <a:pt x="40" y="52"/>
                        <a:pt x="40" y="52"/>
                        <a:pt x="39" y="52"/>
                      </a:cubicBezTo>
                      <a:cubicBezTo>
                        <a:pt x="40" y="51"/>
                        <a:pt x="40" y="52"/>
                        <a:pt x="40" y="52"/>
                      </a:cubicBezTo>
                      <a:close/>
                      <a:moveTo>
                        <a:pt x="40" y="49"/>
                      </a:moveTo>
                      <a:cubicBezTo>
                        <a:pt x="40" y="49"/>
                        <a:pt x="41" y="49"/>
                        <a:pt x="41" y="49"/>
                      </a:cubicBezTo>
                      <a:cubicBezTo>
                        <a:pt x="40" y="49"/>
                        <a:pt x="41" y="49"/>
                        <a:pt x="40" y="49"/>
                      </a:cubicBezTo>
                      <a:cubicBezTo>
                        <a:pt x="40" y="49"/>
                        <a:pt x="41" y="49"/>
                        <a:pt x="40" y="49"/>
                      </a:cubicBezTo>
                      <a:close/>
                      <a:moveTo>
                        <a:pt x="43" y="50"/>
                      </a:moveTo>
                      <a:cubicBezTo>
                        <a:pt x="42" y="49"/>
                        <a:pt x="42" y="49"/>
                        <a:pt x="42" y="48"/>
                      </a:cubicBezTo>
                      <a:cubicBezTo>
                        <a:pt x="42" y="48"/>
                        <a:pt x="42" y="48"/>
                        <a:pt x="42" y="48"/>
                      </a:cubicBezTo>
                      <a:cubicBezTo>
                        <a:pt x="42" y="48"/>
                        <a:pt x="42" y="48"/>
                        <a:pt x="42" y="48"/>
                      </a:cubicBezTo>
                      <a:cubicBezTo>
                        <a:pt x="42" y="48"/>
                        <a:pt x="42" y="48"/>
                        <a:pt x="42" y="48"/>
                      </a:cubicBezTo>
                      <a:cubicBezTo>
                        <a:pt x="42" y="47"/>
                        <a:pt x="42" y="48"/>
                        <a:pt x="42" y="47"/>
                      </a:cubicBezTo>
                      <a:cubicBezTo>
                        <a:pt x="42" y="48"/>
                        <a:pt x="42" y="47"/>
                        <a:pt x="42" y="48"/>
                      </a:cubicBezTo>
                      <a:cubicBezTo>
                        <a:pt x="43" y="47"/>
                        <a:pt x="42" y="47"/>
                        <a:pt x="43" y="47"/>
                      </a:cubicBezTo>
                      <a:cubicBezTo>
                        <a:pt x="43" y="47"/>
                        <a:pt x="42" y="47"/>
                        <a:pt x="42" y="47"/>
                      </a:cubicBezTo>
                      <a:cubicBezTo>
                        <a:pt x="42" y="47"/>
                        <a:pt x="43" y="47"/>
                        <a:pt x="43" y="46"/>
                      </a:cubicBezTo>
                      <a:cubicBezTo>
                        <a:pt x="43" y="46"/>
                        <a:pt x="43" y="46"/>
                        <a:pt x="43" y="47"/>
                      </a:cubicBezTo>
                      <a:cubicBezTo>
                        <a:pt x="43" y="46"/>
                        <a:pt x="43" y="47"/>
                        <a:pt x="43" y="47"/>
                      </a:cubicBezTo>
                      <a:cubicBezTo>
                        <a:pt x="43" y="47"/>
                        <a:pt x="43" y="47"/>
                        <a:pt x="43" y="46"/>
                      </a:cubicBezTo>
                      <a:cubicBezTo>
                        <a:pt x="43" y="46"/>
                        <a:pt x="43" y="47"/>
                        <a:pt x="44" y="46"/>
                      </a:cubicBezTo>
                      <a:cubicBezTo>
                        <a:pt x="44" y="47"/>
                        <a:pt x="44" y="46"/>
                        <a:pt x="43" y="47"/>
                      </a:cubicBezTo>
                      <a:cubicBezTo>
                        <a:pt x="44" y="47"/>
                        <a:pt x="44" y="47"/>
                        <a:pt x="44" y="47"/>
                      </a:cubicBezTo>
                      <a:cubicBezTo>
                        <a:pt x="44" y="47"/>
                        <a:pt x="44" y="47"/>
                        <a:pt x="44" y="47"/>
                      </a:cubicBezTo>
                      <a:cubicBezTo>
                        <a:pt x="43" y="47"/>
                        <a:pt x="44" y="47"/>
                        <a:pt x="43" y="47"/>
                      </a:cubicBezTo>
                      <a:cubicBezTo>
                        <a:pt x="43" y="47"/>
                        <a:pt x="44" y="47"/>
                        <a:pt x="44" y="47"/>
                      </a:cubicBezTo>
                      <a:cubicBezTo>
                        <a:pt x="44" y="47"/>
                        <a:pt x="44" y="47"/>
                        <a:pt x="44" y="47"/>
                      </a:cubicBezTo>
                      <a:cubicBezTo>
                        <a:pt x="44" y="47"/>
                        <a:pt x="43" y="48"/>
                        <a:pt x="43" y="47"/>
                      </a:cubicBezTo>
                      <a:cubicBezTo>
                        <a:pt x="43" y="47"/>
                        <a:pt x="43" y="47"/>
                        <a:pt x="43" y="47"/>
                      </a:cubicBezTo>
                      <a:cubicBezTo>
                        <a:pt x="43" y="48"/>
                        <a:pt x="44" y="47"/>
                        <a:pt x="44" y="48"/>
                      </a:cubicBezTo>
                      <a:cubicBezTo>
                        <a:pt x="44" y="47"/>
                        <a:pt x="44" y="48"/>
                        <a:pt x="44" y="47"/>
                      </a:cubicBezTo>
                      <a:cubicBezTo>
                        <a:pt x="44" y="47"/>
                        <a:pt x="44" y="47"/>
                        <a:pt x="45" y="48"/>
                      </a:cubicBezTo>
                      <a:cubicBezTo>
                        <a:pt x="44" y="48"/>
                        <a:pt x="44" y="48"/>
                        <a:pt x="44" y="48"/>
                      </a:cubicBezTo>
                      <a:cubicBezTo>
                        <a:pt x="44" y="48"/>
                        <a:pt x="45" y="48"/>
                        <a:pt x="45" y="49"/>
                      </a:cubicBezTo>
                      <a:cubicBezTo>
                        <a:pt x="45" y="49"/>
                        <a:pt x="44" y="48"/>
                        <a:pt x="44" y="49"/>
                      </a:cubicBezTo>
                      <a:cubicBezTo>
                        <a:pt x="44" y="49"/>
                        <a:pt x="44" y="49"/>
                        <a:pt x="44" y="48"/>
                      </a:cubicBezTo>
                      <a:cubicBezTo>
                        <a:pt x="44" y="48"/>
                        <a:pt x="44" y="48"/>
                        <a:pt x="44" y="48"/>
                      </a:cubicBezTo>
                      <a:cubicBezTo>
                        <a:pt x="44" y="48"/>
                        <a:pt x="43" y="48"/>
                        <a:pt x="43" y="48"/>
                      </a:cubicBezTo>
                      <a:cubicBezTo>
                        <a:pt x="43" y="48"/>
                        <a:pt x="43" y="48"/>
                        <a:pt x="43" y="48"/>
                      </a:cubicBezTo>
                      <a:cubicBezTo>
                        <a:pt x="43" y="48"/>
                        <a:pt x="43" y="48"/>
                        <a:pt x="43" y="48"/>
                      </a:cubicBezTo>
                      <a:cubicBezTo>
                        <a:pt x="43" y="48"/>
                        <a:pt x="43" y="48"/>
                        <a:pt x="43" y="48"/>
                      </a:cubicBezTo>
                      <a:cubicBezTo>
                        <a:pt x="43" y="49"/>
                        <a:pt x="43" y="49"/>
                        <a:pt x="43" y="49"/>
                      </a:cubicBezTo>
                      <a:cubicBezTo>
                        <a:pt x="43" y="49"/>
                        <a:pt x="43" y="49"/>
                        <a:pt x="43" y="49"/>
                      </a:cubicBezTo>
                      <a:cubicBezTo>
                        <a:pt x="43" y="49"/>
                        <a:pt x="43" y="49"/>
                        <a:pt x="43" y="50"/>
                      </a:cubicBezTo>
                      <a:close/>
                      <a:moveTo>
                        <a:pt x="41" y="49"/>
                      </a:moveTo>
                      <a:cubicBezTo>
                        <a:pt x="41" y="49"/>
                        <a:pt x="41" y="50"/>
                        <a:pt x="41" y="49"/>
                      </a:cubicBezTo>
                      <a:cubicBezTo>
                        <a:pt x="41" y="50"/>
                        <a:pt x="41" y="50"/>
                        <a:pt x="41" y="50"/>
                      </a:cubicBezTo>
                      <a:cubicBezTo>
                        <a:pt x="41" y="50"/>
                        <a:pt x="41" y="50"/>
                        <a:pt x="41" y="50"/>
                      </a:cubicBezTo>
                      <a:cubicBezTo>
                        <a:pt x="41" y="50"/>
                        <a:pt x="40" y="50"/>
                        <a:pt x="40" y="50"/>
                      </a:cubicBezTo>
                      <a:cubicBezTo>
                        <a:pt x="40" y="50"/>
                        <a:pt x="40" y="50"/>
                        <a:pt x="40" y="50"/>
                      </a:cubicBezTo>
                      <a:cubicBezTo>
                        <a:pt x="41" y="50"/>
                        <a:pt x="41" y="49"/>
                        <a:pt x="41" y="50"/>
                      </a:cubicBezTo>
                      <a:cubicBezTo>
                        <a:pt x="41" y="50"/>
                        <a:pt x="41" y="49"/>
                        <a:pt x="41" y="49"/>
                      </a:cubicBezTo>
                      <a:cubicBezTo>
                        <a:pt x="41" y="49"/>
                        <a:pt x="41" y="49"/>
                        <a:pt x="41" y="49"/>
                      </a:cubicBezTo>
                      <a:close/>
                      <a:moveTo>
                        <a:pt x="44" y="47"/>
                      </a:moveTo>
                      <a:cubicBezTo>
                        <a:pt x="44" y="47"/>
                        <a:pt x="44" y="47"/>
                        <a:pt x="44" y="47"/>
                      </a:cubicBezTo>
                      <a:cubicBezTo>
                        <a:pt x="44" y="46"/>
                        <a:pt x="45" y="47"/>
                        <a:pt x="45" y="47"/>
                      </a:cubicBezTo>
                      <a:cubicBezTo>
                        <a:pt x="45" y="47"/>
                        <a:pt x="45" y="47"/>
                        <a:pt x="45" y="47"/>
                      </a:cubicBezTo>
                      <a:cubicBezTo>
                        <a:pt x="44" y="47"/>
                        <a:pt x="44" y="47"/>
                        <a:pt x="44" y="47"/>
                      </a:cubicBezTo>
                      <a:close/>
                      <a:moveTo>
                        <a:pt x="50" y="43"/>
                      </a:moveTo>
                      <a:cubicBezTo>
                        <a:pt x="51" y="42"/>
                        <a:pt x="51" y="42"/>
                        <a:pt x="51" y="43"/>
                      </a:cubicBezTo>
                      <a:cubicBezTo>
                        <a:pt x="51" y="43"/>
                        <a:pt x="50" y="43"/>
                        <a:pt x="51" y="43"/>
                      </a:cubicBezTo>
                      <a:cubicBezTo>
                        <a:pt x="50" y="43"/>
                        <a:pt x="51" y="43"/>
                        <a:pt x="50" y="43"/>
                      </a:cubicBezTo>
                      <a:close/>
                      <a:moveTo>
                        <a:pt x="45" y="52"/>
                      </a:moveTo>
                      <a:cubicBezTo>
                        <a:pt x="44" y="52"/>
                        <a:pt x="44" y="52"/>
                        <a:pt x="44" y="52"/>
                      </a:cubicBezTo>
                      <a:cubicBezTo>
                        <a:pt x="44" y="53"/>
                        <a:pt x="45" y="52"/>
                        <a:pt x="45" y="52"/>
                      </a:cubicBezTo>
                      <a:cubicBezTo>
                        <a:pt x="44" y="53"/>
                        <a:pt x="45" y="53"/>
                        <a:pt x="45" y="53"/>
                      </a:cubicBezTo>
                      <a:cubicBezTo>
                        <a:pt x="45" y="53"/>
                        <a:pt x="44" y="54"/>
                        <a:pt x="44" y="54"/>
                      </a:cubicBezTo>
                      <a:cubicBezTo>
                        <a:pt x="44" y="54"/>
                        <a:pt x="44" y="53"/>
                        <a:pt x="43" y="53"/>
                      </a:cubicBezTo>
                      <a:cubicBezTo>
                        <a:pt x="43" y="53"/>
                        <a:pt x="43" y="53"/>
                        <a:pt x="44" y="53"/>
                      </a:cubicBezTo>
                      <a:cubicBezTo>
                        <a:pt x="44" y="53"/>
                        <a:pt x="44" y="53"/>
                        <a:pt x="44" y="53"/>
                      </a:cubicBezTo>
                      <a:cubicBezTo>
                        <a:pt x="44" y="53"/>
                        <a:pt x="44" y="53"/>
                        <a:pt x="44" y="53"/>
                      </a:cubicBezTo>
                      <a:cubicBezTo>
                        <a:pt x="44" y="53"/>
                        <a:pt x="44" y="52"/>
                        <a:pt x="44" y="52"/>
                      </a:cubicBezTo>
                      <a:cubicBezTo>
                        <a:pt x="44" y="52"/>
                        <a:pt x="44" y="53"/>
                        <a:pt x="44" y="53"/>
                      </a:cubicBezTo>
                      <a:cubicBezTo>
                        <a:pt x="44" y="53"/>
                        <a:pt x="44" y="52"/>
                        <a:pt x="44" y="52"/>
                      </a:cubicBezTo>
                      <a:cubicBezTo>
                        <a:pt x="44" y="52"/>
                        <a:pt x="44" y="52"/>
                        <a:pt x="44" y="52"/>
                      </a:cubicBezTo>
                      <a:cubicBezTo>
                        <a:pt x="44" y="52"/>
                        <a:pt x="45" y="52"/>
                        <a:pt x="45" y="52"/>
                      </a:cubicBezTo>
                      <a:close/>
                      <a:moveTo>
                        <a:pt x="44" y="53"/>
                      </a:moveTo>
                      <a:cubicBezTo>
                        <a:pt x="44" y="53"/>
                        <a:pt x="44" y="53"/>
                        <a:pt x="44" y="53"/>
                      </a:cubicBezTo>
                      <a:cubicBezTo>
                        <a:pt x="44" y="53"/>
                        <a:pt x="44" y="53"/>
                        <a:pt x="44" y="53"/>
                      </a:cubicBezTo>
                      <a:cubicBezTo>
                        <a:pt x="44" y="53"/>
                        <a:pt x="44" y="53"/>
                        <a:pt x="44" y="53"/>
                      </a:cubicBezTo>
                      <a:close/>
                      <a:moveTo>
                        <a:pt x="56" y="38"/>
                      </a:moveTo>
                      <a:cubicBezTo>
                        <a:pt x="56" y="38"/>
                        <a:pt x="56" y="37"/>
                        <a:pt x="56" y="37"/>
                      </a:cubicBezTo>
                      <a:cubicBezTo>
                        <a:pt x="56" y="37"/>
                        <a:pt x="56" y="37"/>
                        <a:pt x="56" y="38"/>
                      </a:cubicBezTo>
                      <a:close/>
                      <a:moveTo>
                        <a:pt x="50" y="47"/>
                      </a:move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6"/>
                        <a:pt x="51" y="46"/>
                        <a:pt x="50" y="47"/>
                      </a:cubicBezTo>
                      <a:cubicBezTo>
                        <a:pt x="50" y="47"/>
                        <a:pt x="50" y="46"/>
                        <a:pt x="51" y="46"/>
                      </a:cubicBezTo>
                      <a:cubicBezTo>
                        <a:pt x="50" y="46"/>
                        <a:pt x="51" y="46"/>
                        <a:pt x="51" y="46"/>
                      </a:cubicBezTo>
                      <a:cubicBezTo>
                        <a:pt x="51" y="46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7"/>
                        <a:pt x="51" y="48"/>
                        <a:pt x="51" y="48"/>
                      </a:cubicBezTo>
                      <a:cubicBezTo>
                        <a:pt x="51" y="48"/>
                        <a:pt x="51" y="48"/>
                        <a:pt x="51" y="47"/>
                      </a:cubicBezTo>
                      <a:cubicBezTo>
                        <a:pt x="50" y="48"/>
                        <a:pt x="51" y="47"/>
                        <a:pt x="50" y="47"/>
                      </a:cubicBezTo>
                      <a:close/>
                      <a:moveTo>
                        <a:pt x="50" y="46"/>
                      </a:moveTo>
                      <a:cubicBezTo>
                        <a:pt x="50" y="45"/>
                        <a:pt x="50" y="46"/>
                        <a:pt x="50" y="46"/>
                      </a:cubicBezTo>
                      <a:cubicBezTo>
                        <a:pt x="50" y="46"/>
                        <a:pt x="50" y="46"/>
                        <a:pt x="50" y="45"/>
                      </a:cubicBezTo>
                      <a:cubicBezTo>
                        <a:pt x="50" y="45"/>
                        <a:pt x="50" y="45"/>
                        <a:pt x="50" y="46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lose/>
                      <a:moveTo>
                        <a:pt x="56" y="38"/>
                      </a:moveTo>
                      <a:cubicBezTo>
                        <a:pt x="56" y="38"/>
                        <a:pt x="56" y="38"/>
                        <a:pt x="56" y="38"/>
                      </a:cubicBezTo>
                      <a:cubicBezTo>
                        <a:pt x="56" y="38"/>
                        <a:pt x="56" y="38"/>
                        <a:pt x="56" y="38"/>
                      </a:cubicBezTo>
                      <a:cubicBezTo>
                        <a:pt x="56" y="38"/>
                        <a:pt x="56" y="38"/>
                        <a:pt x="56" y="38"/>
                      </a:cubicBezTo>
                      <a:cubicBezTo>
                        <a:pt x="56" y="38"/>
                        <a:pt x="57" y="38"/>
                        <a:pt x="56" y="38"/>
                      </a:cubicBezTo>
                      <a:cubicBezTo>
                        <a:pt x="57" y="38"/>
                        <a:pt x="57" y="38"/>
                        <a:pt x="57" y="38"/>
                      </a:cubicBezTo>
                      <a:cubicBezTo>
                        <a:pt x="57" y="38"/>
                        <a:pt x="57" y="38"/>
                        <a:pt x="57" y="39"/>
                      </a:cubicBezTo>
                      <a:cubicBezTo>
                        <a:pt x="57" y="39"/>
                        <a:pt x="57" y="38"/>
                        <a:pt x="56" y="38"/>
                      </a:cubicBezTo>
                      <a:close/>
                      <a:moveTo>
                        <a:pt x="45" y="54"/>
                      </a:moveTo>
                      <a:cubicBezTo>
                        <a:pt x="45" y="53"/>
                        <a:pt x="46" y="54"/>
                        <a:pt x="46" y="54"/>
                      </a:cubicBezTo>
                      <a:cubicBezTo>
                        <a:pt x="46" y="54"/>
                        <a:pt x="46" y="54"/>
                        <a:pt x="46" y="54"/>
                      </a:cubicBezTo>
                      <a:cubicBezTo>
                        <a:pt x="46" y="54"/>
                        <a:pt x="46" y="54"/>
                        <a:pt x="46" y="54"/>
                      </a:cubicBezTo>
                      <a:cubicBezTo>
                        <a:pt x="45" y="54"/>
                        <a:pt x="46" y="54"/>
                        <a:pt x="46" y="54"/>
                      </a:cubicBezTo>
                      <a:cubicBezTo>
                        <a:pt x="46" y="54"/>
                        <a:pt x="45" y="55"/>
                        <a:pt x="45" y="55"/>
                      </a:cubicBezTo>
                      <a:cubicBezTo>
                        <a:pt x="45" y="55"/>
                        <a:pt x="45" y="55"/>
                        <a:pt x="45" y="54"/>
                      </a:cubicBezTo>
                      <a:cubicBezTo>
                        <a:pt x="45" y="55"/>
                        <a:pt x="45" y="54"/>
                        <a:pt x="45" y="54"/>
                      </a:cubicBezTo>
                      <a:cubicBezTo>
                        <a:pt x="45" y="54"/>
                        <a:pt x="45" y="54"/>
                        <a:pt x="45" y="54"/>
                      </a:cubicBezTo>
                      <a:cubicBezTo>
                        <a:pt x="45" y="55"/>
                        <a:pt x="45" y="54"/>
                        <a:pt x="45" y="54"/>
                      </a:cubicBezTo>
                      <a:cubicBezTo>
                        <a:pt x="45" y="54"/>
                        <a:pt x="45" y="54"/>
                        <a:pt x="45" y="54"/>
                      </a:cubicBezTo>
                      <a:cubicBezTo>
                        <a:pt x="46" y="54"/>
                        <a:pt x="45" y="54"/>
                        <a:pt x="45" y="54"/>
                      </a:cubicBezTo>
                      <a:close/>
                      <a:moveTo>
                        <a:pt x="58" y="37"/>
                      </a:moveTo>
                      <a:cubicBezTo>
                        <a:pt x="58" y="37"/>
                        <a:pt x="58" y="37"/>
                        <a:pt x="58" y="37"/>
                      </a:cubicBezTo>
                      <a:cubicBezTo>
                        <a:pt x="58" y="37"/>
                        <a:pt x="58" y="37"/>
                        <a:pt x="58" y="37"/>
                      </a:cubicBezTo>
                      <a:cubicBezTo>
                        <a:pt x="58" y="36"/>
                        <a:pt x="58" y="37"/>
                        <a:pt x="58" y="37"/>
                      </a:cubicBezTo>
                      <a:close/>
                      <a:moveTo>
                        <a:pt x="58" y="42"/>
                      </a:moveTo>
                      <a:cubicBezTo>
                        <a:pt x="58" y="42"/>
                        <a:pt x="58" y="42"/>
                        <a:pt x="59" y="42"/>
                      </a:cubicBezTo>
                      <a:cubicBezTo>
                        <a:pt x="59" y="42"/>
                        <a:pt x="59" y="42"/>
                        <a:pt x="59" y="42"/>
                      </a:cubicBezTo>
                      <a:cubicBezTo>
                        <a:pt x="58" y="43"/>
                        <a:pt x="58" y="42"/>
                        <a:pt x="58" y="42"/>
                      </a:cubicBezTo>
                      <a:cubicBezTo>
                        <a:pt x="58" y="42"/>
                        <a:pt x="58" y="42"/>
                        <a:pt x="58" y="42"/>
                      </a:cubicBezTo>
                      <a:cubicBezTo>
                        <a:pt x="58" y="42"/>
                        <a:pt x="58" y="42"/>
                        <a:pt x="58" y="42"/>
                      </a:cubicBezTo>
                      <a:cubicBezTo>
                        <a:pt x="58" y="42"/>
                        <a:pt x="58" y="42"/>
                        <a:pt x="58" y="42"/>
                      </a:cubicBezTo>
                      <a:cubicBezTo>
                        <a:pt x="58" y="42"/>
                        <a:pt x="58" y="42"/>
                        <a:pt x="58" y="42"/>
                      </a:cubicBezTo>
                      <a:close/>
                      <a:moveTo>
                        <a:pt x="59" y="45"/>
                      </a:moveTo>
                      <a:cubicBezTo>
                        <a:pt x="59" y="45"/>
                        <a:pt x="59" y="45"/>
                        <a:pt x="59" y="44"/>
                      </a:cubicBezTo>
                      <a:cubicBezTo>
                        <a:pt x="59" y="45"/>
                        <a:pt x="59" y="44"/>
                        <a:pt x="59" y="44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60" y="44"/>
                        <a:pt x="60" y="44"/>
                        <a:pt x="60" y="45"/>
                      </a:cubicBezTo>
                      <a:cubicBezTo>
                        <a:pt x="60" y="45"/>
                        <a:pt x="60" y="44"/>
                        <a:pt x="59" y="45"/>
                      </a:cubicBezTo>
                      <a:close/>
                      <a:moveTo>
                        <a:pt x="59" y="42"/>
                      </a:moveTo>
                      <a:cubicBezTo>
                        <a:pt x="59" y="42"/>
                        <a:pt x="59" y="42"/>
                        <a:pt x="59" y="42"/>
                      </a:cubicBezTo>
                      <a:cubicBezTo>
                        <a:pt x="59" y="42"/>
                        <a:pt x="59" y="42"/>
                        <a:pt x="59" y="42"/>
                      </a:cubicBezTo>
                      <a:cubicBezTo>
                        <a:pt x="59" y="42"/>
                        <a:pt x="59" y="42"/>
                        <a:pt x="59" y="42"/>
                      </a:cubicBezTo>
                      <a:cubicBezTo>
                        <a:pt x="59" y="42"/>
                        <a:pt x="59" y="42"/>
                        <a:pt x="59" y="42"/>
                      </a:cubicBezTo>
                      <a:close/>
                      <a:moveTo>
                        <a:pt x="58" y="47"/>
                      </a:moveTo>
                      <a:cubicBezTo>
                        <a:pt x="58" y="47"/>
                        <a:pt x="57" y="47"/>
                        <a:pt x="57" y="47"/>
                      </a:cubicBezTo>
                      <a:cubicBezTo>
                        <a:pt x="57" y="46"/>
                        <a:pt x="58" y="47"/>
                        <a:pt x="58" y="46"/>
                      </a:cubicBezTo>
                      <a:cubicBezTo>
                        <a:pt x="58" y="46"/>
                        <a:pt x="58" y="46"/>
                        <a:pt x="58" y="46"/>
                      </a:cubicBezTo>
                      <a:cubicBezTo>
                        <a:pt x="58" y="46"/>
                        <a:pt x="58" y="46"/>
                        <a:pt x="58" y="47"/>
                      </a:cubicBezTo>
                      <a:close/>
                      <a:moveTo>
                        <a:pt x="59" y="46"/>
                      </a:moveTo>
                      <a:cubicBezTo>
                        <a:pt x="59" y="46"/>
                        <a:pt x="59" y="46"/>
                        <a:pt x="59" y="46"/>
                      </a:cubicBezTo>
                      <a:cubicBezTo>
                        <a:pt x="59" y="46"/>
                        <a:pt x="59" y="46"/>
                        <a:pt x="59" y="46"/>
                      </a:cubicBezTo>
                      <a:cubicBezTo>
                        <a:pt x="59" y="47"/>
                        <a:pt x="59" y="46"/>
                        <a:pt x="59" y="46"/>
                      </a:cubicBezTo>
                      <a:cubicBezTo>
                        <a:pt x="59" y="46"/>
                        <a:pt x="59" y="47"/>
                        <a:pt x="59" y="47"/>
                      </a:cubicBezTo>
                      <a:cubicBezTo>
                        <a:pt x="59" y="47"/>
                        <a:pt x="59" y="46"/>
                        <a:pt x="59" y="47"/>
                      </a:cubicBezTo>
                      <a:cubicBezTo>
                        <a:pt x="59" y="47"/>
                        <a:pt x="60" y="47"/>
                        <a:pt x="60" y="47"/>
                      </a:cubicBezTo>
                      <a:cubicBezTo>
                        <a:pt x="59" y="47"/>
                        <a:pt x="59" y="47"/>
                        <a:pt x="59" y="47"/>
                      </a:cubicBezTo>
                      <a:cubicBezTo>
                        <a:pt x="59" y="47"/>
                        <a:pt x="59" y="47"/>
                        <a:pt x="59" y="47"/>
                      </a:cubicBezTo>
                      <a:cubicBezTo>
                        <a:pt x="59" y="48"/>
                        <a:pt x="59" y="47"/>
                        <a:pt x="58" y="47"/>
                      </a:cubicBezTo>
                      <a:cubicBezTo>
                        <a:pt x="58" y="47"/>
                        <a:pt x="59" y="47"/>
                        <a:pt x="59" y="47"/>
                      </a:cubicBezTo>
                      <a:cubicBezTo>
                        <a:pt x="59" y="47"/>
                        <a:pt x="58" y="47"/>
                        <a:pt x="58" y="46"/>
                      </a:cubicBezTo>
                      <a:cubicBezTo>
                        <a:pt x="59" y="46"/>
                        <a:pt x="59" y="47"/>
                        <a:pt x="59" y="47"/>
                      </a:cubicBezTo>
                      <a:cubicBezTo>
                        <a:pt x="59" y="46"/>
                        <a:pt x="59" y="46"/>
                        <a:pt x="59" y="46"/>
                      </a:cubicBezTo>
                      <a:cubicBezTo>
                        <a:pt x="59" y="46"/>
                        <a:pt x="59" y="46"/>
                        <a:pt x="59" y="46"/>
                      </a:cubicBezTo>
                      <a:cubicBezTo>
                        <a:pt x="59" y="46"/>
                        <a:pt x="59" y="46"/>
                        <a:pt x="59" y="46"/>
                      </a:cubicBezTo>
                      <a:cubicBezTo>
                        <a:pt x="58" y="46"/>
                        <a:pt x="59" y="46"/>
                        <a:pt x="58" y="46"/>
                      </a:cubicBezTo>
                      <a:cubicBezTo>
                        <a:pt x="58" y="46"/>
                        <a:pt x="58" y="46"/>
                        <a:pt x="58" y="46"/>
                      </a:cubicBezTo>
                      <a:cubicBezTo>
                        <a:pt x="58" y="46"/>
                        <a:pt x="58" y="47"/>
                        <a:pt x="58" y="47"/>
                      </a:cubicBezTo>
                      <a:cubicBezTo>
                        <a:pt x="58" y="47"/>
                        <a:pt x="58" y="47"/>
                        <a:pt x="58" y="47"/>
                      </a:cubicBezTo>
                      <a:cubicBezTo>
                        <a:pt x="58" y="47"/>
                        <a:pt x="58" y="47"/>
                        <a:pt x="58" y="47"/>
                      </a:cubicBezTo>
                      <a:cubicBezTo>
                        <a:pt x="58" y="46"/>
                        <a:pt x="58" y="46"/>
                        <a:pt x="58" y="46"/>
                      </a:cubicBezTo>
                      <a:cubicBezTo>
                        <a:pt x="58" y="46"/>
                        <a:pt x="58" y="46"/>
                        <a:pt x="58" y="46"/>
                      </a:cubicBezTo>
                      <a:cubicBezTo>
                        <a:pt x="58" y="46"/>
                        <a:pt x="58" y="46"/>
                        <a:pt x="58" y="46"/>
                      </a:cubicBezTo>
                      <a:cubicBezTo>
                        <a:pt x="58" y="46"/>
                        <a:pt x="58" y="46"/>
                        <a:pt x="58" y="46"/>
                      </a:cubicBezTo>
                      <a:cubicBezTo>
                        <a:pt x="58" y="46"/>
                        <a:pt x="58" y="46"/>
                        <a:pt x="58" y="46"/>
                      </a:cubicBezTo>
                      <a:cubicBezTo>
                        <a:pt x="58" y="46"/>
                        <a:pt x="57" y="46"/>
                        <a:pt x="58" y="46"/>
                      </a:cubicBezTo>
                      <a:cubicBezTo>
                        <a:pt x="57" y="46"/>
                        <a:pt x="58" y="46"/>
                        <a:pt x="58" y="45"/>
                      </a:cubicBezTo>
                      <a:cubicBezTo>
                        <a:pt x="57" y="46"/>
                        <a:pt x="57" y="45"/>
                        <a:pt x="58" y="45"/>
                      </a:cubicBezTo>
                      <a:cubicBezTo>
                        <a:pt x="57" y="45"/>
                        <a:pt x="57" y="45"/>
                        <a:pt x="57" y="45"/>
                      </a:cubicBezTo>
                      <a:cubicBezTo>
                        <a:pt x="57" y="45"/>
                        <a:pt x="57" y="45"/>
                        <a:pt x="57" y="45"/>
                      </a:cubicBezTo>
                      <a:cubicBezTo>
                        <a:pt x="57" y="45"/>
                        <a:pt x="57" y="45"/>
                        <a:pt x="58" y="45"/>
                      </a:cubicBezTo>
                      <a:cubicBezTo>
                        <a:pt x="58" y="45"/>
                        <a:pt x="58" y="45"/>
                        <a:pt x="58" y="44"/>
                      </a:cubicBezTo>
                      <a:cubicBezTo>
                        <a:pt x="58" y="44"/>
                        <a:pt x="58" y="44"/>
                        <a:pt x="58" y="45"/>
                      </a:cubicBezTo>
                      <a:cubicBezTo>
                        <a:pt x="58" y="45"/>
                        <a:pt x="58" y="45"/>
                        <a:pt x="58" y="45"/>
                      </a:cubicBezTo>
                      <a:cubicBezTo>
                        <a:pt x="58" y="45"/>
                        <a:pt x="58" y="45"/>
                        <a:pt x="58" y="45"/>
                      </a:cubicBezTo>
                      <a:cubicBezTo>
                        <a:pt x="58" y="45"/>
                        <a:pt x="58" y="45"/>
                        <a:pt x="58" y="45"/>
                      </a:cubicBezTo>
                      <a:cubicBezTo>
                        <a:pt x="58" y="45"/>
                        <a:pt x="58" y="45"/>
                        <a:pt x="58" y="45"/>
                      </a:cubicBezTo>
                      <a:cubicBezTo>
                        <a:pt x="59" y="45"/>
                        <a:pt x="59" y="45"/>
                        <a:pt x="59" y="45"/>
                      </a:cubicBezTo>
                      <a:cubicBezTo>
                        <a:pt x="59" y="44"/>
                        <a:pt x="59" y="45"/>
                        <a:pt x="59" y="45"/>
                      </a:cubicBezTo>
                      <a:cubicBezTo>
                        <a:pt x="59" y="45"/>
                        <a:pt x="59" y="45"/>
                        <a:pt x="59" y="45"/>
                      </a:cubicBezTo>
                      <a:cubicBezTo>
                        <a:pt x="59" y="45"/>
                        <a:pt x="59" y="45"/>
                        <a:pt x="59" y="45"/>
                      </a:cubicBezTo>
                      <a:cubicBezTo>
                        <a:pt x="59" y="45"/>
                        <a:pt x="59" y="45"/>
                        <a:pt x="59" y="45"/>
                      </a:cubicBezTo>
                      <a:cubicBezTo>
                        <a:pt x="59" y="45"/>
                        <a:pt x="59" y="45"/>
                        <a:pt x="59" y="45"/>
                      </a:cubicBezTo>
                      <a:cubicBezTo>
                        <a:pt x="59" y="46"/>
                        <a:pt x="59" y="45"/>
                        <a:pt x="59" y="46"/>
                      </a:cubicBezTo>
                      <a:cubicBezTo>
                        <a:pt x="59" y="46"/>
                        <a:pt x="59" y="46"/>
                        <a:pt x="59" y="46"/>
                      </a:cubicBezTo>
                      <a:cubicBezTo>
                        <a:pt x="59" y="46"/>
                        <a:pt x="59" y="46"/>
                        <a:pt x="59" y="46"/>
                      </a:cubicBezTo>
                      <a:close/>
                      <a:moveTo>
                        <a:pt x="58" y="45"/>
                      </a:moveTo>
                      <a:cubicBezTo>
                        <a:pt x="59" y="45"/>
                        <a:pt x="58" y="45"/>
                        <a:pt x="58" y="45"/>
                      </a:cubicBezTo>
                      <a:cubicBezTo>
                        <a:pt x="58" y="45"/>
                        <a:pt x="58" y="46"/>
                        <a:pt x="58" y="46"/>
                      </a:cubicBezTo>
                      <a:cubicBezTo>
                        <a:pt x="58" y="45"/>
                        <a:pt x="58" y="45"/>
                        <a:pt x="58" y="45"/>
                      </a:cubicBezTo>
                      <a:close/>
                      <a:moveTo>
                        <a:pt x="59" y="42"/>
                      </a:moveTo>
                      <a:cubicBezTo>
                        <a:pt x="59" y="42"/>
                        <a:pt x="59" y="43"/>
                        <a:pt x="59" y="43"/>
                      </a:cubicBezTo>
                      <a:cubicBezTo>
                        <a:pt x="59" y="43"/>
                        <a:pt x="58" y="43"/>
                        <a:pt x="59" y="42"/>
                      </a:cubicBezTo>
                      <a:close/>
                      <a:moveTo>
                        <a:pt x="57" y="46"/>
                      </a:moveTo>
                      <a:cubicBezTo>
                        <a:pt x="57" y="46"/>
                        <a:pt x="57" y="47"/>
                        <a:pt x="57" y="47"/>
                      </a:cubicBezTo>
                      <a:cubicBezTo>
                        <a:pt x="57" y="47"/>
                        <a:pt x="57" y="47"/>
                        <a:pt x="57" y="47"/>
                      </a:cubicBezTo>
                      <a:cubicBezTo>
                        <a:pt x="57" y="47"/>
                        <a:pt x="57" y="47"/>
                        <a:pt x="57" y="47"/>
                      </a:cubicBezTo>
                      <a:cubicBezTo>
                        <a:pt x="57" y="47"/>
                        <a:pt x="56" y="47"/>
                        <a:pt x="56" y="46"/>
                      </a:cubicBezTo>
                      <a:cubicBezTo>
                        <a:pt x="57" y="46"/>
                        <a:pt x="57" y="46"/>
                        <a:pt x="57" y="46"/>
                      </a:cubicBezTo>
                      <a:cubicBezTo>
                        <a:pt x="57" y="46"/>
                        <a:pt x="57" y="46"/>
                        <a:pt x="57" y="46"/>
                      </a:cubicBezTo>
                      <a:close/>
                      <a:moveTo>
                        <a:pt x="60" y="41"/>
                      </a:move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1" y="41"/>
                        <a:pt x="60" y="41"/>
                        <a:pt x="60" y="41"/>
                      </a:cubicBezTo>
                      <a:cubicBezTo>
                        <a:pt x="61" y="41"/>
                        <a:pt x="60" y="41"/>
                        <a:pt x="61" y="41"/>
                      </a:cubicBezTo>
                      <a:cubicBezTo>
                        <a:pt x="61" y="41"/>
                        <a:pt x="61" y="41"/>
                        <a:pt x="61" y="41"/>
                      </a:cubicBezTo>
                      <a:cubicBezTo>
                        <a:pt x="61" y="41"/>
                        <a:pt x="61" y="41"/>
                        <a:pt x="61" y="41"/>
                      </a:cubicBezTo>
                      <a:cubicBezTo>
                        <a:pt x="61" y="41"/>
                        <a:pt x="60" y="41"/>
                        <a:pt x="60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lose/>
                      <a:moveTo>
                        <a:pt x="54" y="52"/>
                      </a:moveTo>
                      <a:cubicBezTo>
                        <a:pt x="54" y="52"/>
                        <a:pt x="54" y="52"/>
                        <a:pt x="54" y="51"/>
                      </a:cubicBezTo>
                      <a:cubicBezTo>
                        <a:pt x="54" y="51"/>
                        <a:pt x="54" y="51"/>
                        <a:pt x="54" y="51"/>
                      </a:cubicBezTo>
                      <a:cubicBezTo>
                        <a:pt x="54" y="51"/>
                        <a:pt x="54" y="51"/>
                        <a:pt x="54" y="52"/>
                      </a:cubicBezTo>
                      <a:close/>
                      <a:moveTo>
                        <a:pt x="61" y="41"/>
                      </a:moveTo>
                      <a:cubicBezTo>
                        <a:pt x="61" y="41"/>
                        <a:pt x="61" y="41"/>
                        <a:pt x="61" y="40"/>
                      </a:cubicBezTo>
                      <a:cubicBezTo>
                        <a:pt x="61" y="41"/>
                        <a:pt x="62" y="40"/>
                        <a:pt x="61" y="41"/>
                      </a:cubicBezTo>
                      <a:cubicBezTo>
                        <a:pt x="61" y="41"/>
                        <a:pt x="61" y="41"/>
                        <a:pt x="61" y="41"/>
                      </a:cubicBezTo>
                      <a:cubicBezTo>
                        <a:pt x="61" y="41"/>
                        <a:pt x="61" y="41"/>
                        <a:pt x="61" y="41"/>
                      </a:cubicBezTo>
                      <a:cubicBezTo>
                        <a:pt x="61" y="41"/>
                        <a:pt x="61" y="41"/>
                        <a:pt x="61" y="41"/>
                      </a:cubicBezTo>
                      <a:close/>
                      <a:moveTo>
                        <a:pt x="61" y="42"/>
                      </a:moveTo>
                      <a:cubicBezTo>
                        <a:pt x="61" y="42"/>
                        <a:pt x="61" y="42"/>
                        <a:pt x="61" y="42"/>
                      </a:cubicBezTo>
                      <a:cubicBezTo>
                        <a:pt x="61" y="42"/>
                        <a:pt x="61" y="42"/>
                        <a:pt x="61" y="43"/>
                      </a:cubicBezTo>
                      <a:cubicBezTo>
                        <a:pt x="61" y="43"/>
                        <a:pt x="60" y="43"/>
                        <a:pt x="60" y="43"/>
                      </a:cubicBezTo>
                      <a:cubicBezTo>
                        <a:pt x="60" y="43"/>
                        <a:pt x="60" y="43"/>
                        <a:pt x="60" y="43"/>
                      </a:cubicBezTo>
                      <a:cubicBezTo>
                        <a:pt x="60" y="43"/>
                        <a:pt x="61" y="42"/>
                        <a:pt x="61" y="42"/>
                      </a:cubicBezTo>
                      <a:cubicBezTo>
                        <a:pt x="61" y="42"/>
                        <a:pt x="61" y="42"/>
                        <a:pt x="61" y="42"/>
                      </a:cubicBezTo>
                      <a:cubicBezTo>
                        <a:pt x="61" y="42"/>
                        <a:pt x="61" y="42"/>
                        <a:pt x="61" y="42"/>
                      </a:cubicBezTo>
                      <a:close/>
                      <a:moveTo>
                        <a:pt x="62" y="43"/>
                      </a:moveTo>
                      <a:cubicBezTo>
                        <a:pt x="62" y="43"/>
                        <a:pt x="62" y="43"/>
                        <a:pt x="62" y="43"/>
                      </a:cubicBezTo>
                      <a:cubicBezTo>
                        <a:pt x="62" y="43"/>
                        <a:pt x="62" y="43"/>
                        <a:pt x="61" y="43"/>
                      </a:cubicBezTo>
                      <a:cubicBezTo>
                        <a:pt x="62" y="43"/>
                        <a:pt x="61" y="42"/>
                        <a:pt x="62" y="42"/>
                      </a:cubicBezTo>
                      <a:cubicBezTo>
                        <a:pt x="62" y="42"/>
                        <a:pt x="62" y="42"/>
                        <a:pt x="62" y="42"/>
                      </a:cubicBezTo>
                      <a:cubicBezTo>
                        <a:pt x="62" y="42"/>
                        <a:pt x="62" y="43"/>
                        <a:pt x="62" y="42"/>
                      </a:cubicBezTo>
                      <a:cubicBezTo>
                        <a:pt x="62" y="43"/>
                        <a:pt x="62" y="43"/>
                        <a:pt x="62" y="43"/>
                      </a:cubicBezTo>
                      <a:cubicBezTo>
                        <a:pt x="62" y="43"/>
                        <a:pt x="62" y="43"/>
                        <a:pt x="62" y="43"/>
                      </a:cubicBezTo>
                      <a:cubicBezTo>
                        <a:pt x="62" y="43"/>
                        <a:pt x="62" y="43"/>
                        <a:pt x="62" y="43"/>
                      </a:cubicBezTo>
                      <a:cubicBezTo>
                        <a:pt x="63" y="42"/>
                        <a:pt x="62" y="43"/>
                        <a:pt x="63" y="43"/>
                      </a:cubicBezTo>
                      <a:cubicBezTo>
                        <a:pt x="63" y="43"/>
                        <a:pt x="63" y="43"/>
                        <a:pt x="63" y="43"/>
                      </a:cubicBezTo>
                      <a:cubicBezTo>
                        <a:pt x="63" y="43"/>
                        <a:pt x="63" y="43"/>
                        <a:pt x="63" y="43"/>
                      </a:cubicBezTo>
                      <a:cubicBezTo>
                        <a:pt x="63" y="43"/>
                        <a:pt x="63" y="43"/>
                        <a:pt x="62" y="43"/>
                      </a:cubicBezTo>
                      <a:cubicBezTo>
                        <a:pt x="62" y="43"/>
                        <a:pt x="62" y="43"/>
                        <a:pt x="62" y="43"/>
                      </a:cubicBezTo>
                      <a:cubicBezTo>
                        <a:pt x="62" y="43"/>
                        <a:pt x="62" y="43"/>
                        <a:pt x="62" y="43"/>
                      </a:cubicBezTo>
                      <a:cubicBezTo>
                        <a:pt x="62" y="43"/>
                        <a:pt x="62" y="43"/>
                        <a:pt x="62" y="43"/>
                      </a:cubicBezTo>
                      <a:cubicBezTo>
                        <a:pt x="62" y="43"/>
                        <a:pt x="62" y="43"/>
                        <a:pt x="62" y="43"/>
                      </a:cubicBezTo>
                      <a:cubicBezTo>
                        <a:pt x="62" y="43"/>
                        <a:pt x="62" y="43"/>
                        <a:pt x="62" y="43"/>
                      </a:cubicBezTo>
                      <a:cubicBezTo>
                        <a:pt x="63" y="43"/>
                        <a:pt x="62" y="44"/>
                        <a:pt x="63" y="44"/>
                      </a:cubicBezTo>
                      <a:cubicBezTo>
                        <a:pt x="62" y="44"/>
                        <a:pt x="62" y="44"/>
                        <a:pt x="62" y="43"/>
                      </a:cubicBezTo>
                      <a:close/>
                      <a:moveTo>
                        <a:pt x="61" y="45"/>
                      </a:moveTo>
                      <a:cubicBezTo>
                        <a:pt x="61" y="45"/>
                        <a:pt x="61" y="45"/>
                        <a:pt x="61" y="45"/>
                      </a:cubicBezTo>
                      <a:cubicBezTo>
                        <a:pt x="62" y="45"/>
                        <a:pt x="61" y="45"/>
                        <a:pt x="61" y="45"/>
                      </a:cubicBezTo>
                      <a:cubicBezTo>
                        <a:pt x="61" y="45"/>
                        <a:pt x="61" y="45"/>
                        <a:pt x="62" y="44"/>
                      </a:cubicBezTo>
                      <a:cubicBezTo>
                        <a:pt x="62" y="45"/>
                        <a:pt x="62" y="44"/>
                        <a:pt x="62" y="44"/>
                      </a:cubicBezTo>
                      <a:cubicBezTo>
                        <a:pt x="62" y="44"/>
                        <a:pt x="62" y="44"/>
                        <a:pt x="62" y="44"/>
                      </a:cubicBezTo>
                      <a:cubicBezTo>
                        <a:pt x="62" y="44"/>
                        <a:pt x="62" y="44"/>
                        <a:pt x="62" y="44"/>
                      </a:cubicBezTo>
                      <a:cubicBezTo>
                        <a:pt x="62" y="45"/>
                        <a:pt x="61" y="45"/>
                        <a:pt x="61" y="45"/>
                      </a:cubicBezTo>
                      <a:cubicBezTo>
                        <a:pt x="61" y="46"/>
                        <a:pt x="61" y="45"/>
                        <a:pt x="61" y="45"/>
                      </a:cubicBezTo>
                      <a:close/>
                      <a:moveTo>
                        <a:pt x="60" y="45"/>
                      </a:moveTo>
                      <a:cubicBezTo>
                        <a:pt x="60" y="45"/>
                        <a:pt x="60" y="45"/>
                        <a:pt x="61" y="45"/>
                      </a:cubicBezTo>
                      <a:cubicBezTo>
                        <a:pt x="60" y="45"/>
                        <a:pt x="60" y="45"/>
                        <a:pt x="60" y="45"/>
                      </a:cubicBezTo>
                      <a:cubicBezTo>
                        <a:pt x="60" y="45"/>
                        <a:pt x="60" y="45"/>
                        <a:pt x="60" y="45"/>
                      </a:cubicBezTo>
                      <a:close/>
                      <a:moveTo>
                        <a:pt x="61" y="45"/>
                      </a:moveTo>
                      <a:cubicBezTo>
                        <a:pt x="61" y="46"/>
                        <a:pt x="61" y="45"/>
                        <a:pt x="60" y="45"/>
                      </a:cubicBezTo>
                      <a:cubicBezTo>
                        <a:pt x="60" y="45"/>
                        <a:pt x="61" y="45"/>
                        <a:pt x="61" y="45"/>
                      </a:cubicBezTo>
                      <a:cubicBezTo>
                        <a:pt x="61" y="45"/>
                        <a:pt x="61" y="45"/>
                        <a:pt x="61" y="45"/>
                      </a:cubicBezTo>
                      <a:close/>
                      <a:moveTo>
                        <a:pt x="60" y="45"/>
                      </a:moveTo>
                      <a:cubicBezTo>
                        <a:pt x="60" y="45"/>
                        <a:pt x="60" y="45"/>
                        <a:pt x="60" y="45"/>
                      </a:cubicBezTo>
                      <a:cubicBezTo>
                        <a:pt x="60" y="45"/>
                        <a:pt x="60" y="46"/>
                        <a:pt x="60" y="46"/>
                      </a:cubicBezTo>
                      <a:cubicBezTo>
                        <a:pt x="60" y="46"/>
                        <a:pt x="60" y="45"/>
                        <a:pt x="60" y="45"/>
                      </a:cubicBezTo>
                      <a:cubicBezTo>
                        <a:pt x="60" y="45"/>
                        <a:pt x="60" y="45"/>
                        <a:pt x="60" y="45"/>
                      </a:cubicBezTo>
                      <a:close/>
                      <a:moveTo>
                        <a:pt x="61" y="44"/>
                      </a:move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lose/>
                      <a:moveTo>
                        <a:pt x="61" y="47"/>
                      </a:moveTo>
                      <a:cubicBezTo>
                        <a:pt x="61" y="47"/>
                        <a:pt x="61" y="47"/>
                        <a:pt x="61" y="47"/>
                      </a:cubicBezTo>
                      <a:cubicBezTo>
                        <a:pt x="61" y="47"/>
                        <a:pt x="61" y="47"/>
                        <a:pt x="61" y="47"/>
                      </a:cubicBezTo>
                      <a:cubicBezTo>
                        <a:pt x="61" y="47"/>
                        <a:pt x="60" y="47"/>
                        <a:pt x="61" y="46"/>
                      </a:cubicBezTo>
                      <a:cubicBezTo>
                        <a:pt x="60" y="46"/>
                        <a:pt x="61" y="46"/>
                        <a:pt x="61" y="47"/>
                      </a:cubicBezTo>
                      <a:close/>
                      <a:moveTo>
                        <a:pt x="64" y="44"/>
                      </a:moveTo>
                      <a:cubicBezTo>
                        <a:pt x="64" y="44"/>
                        <a:pt x="64" y="44"/>
                        <a:pt x="64" y="44"/>
                      </a:cubicBezTo>
                      <a:cubicBezTo>
                        <a:pt x="64" y="43"/>
                        <a:pt x="64" y="43"/>
                        <a:pt x="64" y="43"/>
                      </a:cubicBezTo>
                      <a:cubicBezTo>
                        <a:pt x="64" y="43"/>
                        <a:pt x="64" y="43"/>
                        <a:pt x="64" y="43"/>
                      </a:cubicBezTo>
                      <a:cubicBezTo>
                        <a:pt x="64" y="44"/>
                        <a:pt x="64" y="43"/>
                        <a:pt x="64" y="44"/>
                      </a:cubicBezTo>
                      <a:close/>
                      <a:moveTo>
                        <a:pt x="65" y="43"/>
                      </a:moveTo>
                      <a:cubicBezTo>
                        <a:pt x="65" y="43"/>
                        <a:pt x="65" y="42"/>
                        <a:pt x="65" y="42"/>
                      </a:cubicBezTo>
                      <a:cubicBezTo>
                        <a:pt x="65" y="42"/>
                        <a:pt x="65" y="43"/>
                        <a:pt x="65" y="43"/>
                      </a:cubicBezTo>
                      <a:close/>
                      <a:moveTo>
                        <a:pt x="62" y="49"/>
                      </a:moveTo>
                      <a:cubicBezTo>
                        <a:pt x="63" y="49"/>
                        <a:pt x="63" y="49"/>
                        <a:pt x="63" y="49"/>
                      </a:cubicBezTo>
                      <a:cubicBezTo>
                        <a:pt x="62" y="49"/>
                        <a:pt x="63" y="49"/>
                        <a:pt x="62" y="49"/>
                      </a:cubicBezTo>
                      <a:cubicBezTo>
                        <a:pt x="62" y="49"/>
                        <a:pt x="63" y="49"/>
                        <a:pt x="62" y="49"/>
                      </a:cubicBezTo>
                      <a:cubicBezTo>
                        <a:pt x="63" y="49"/>
                        <a:pt x="63" y="49"/>
                        <a:pt x="62" y="49"/>
                      </a:cubicBezTo>
                      <a:close/>
                      <a:moveTo>
                        <a:pt x="63" y="49"/>
                      </a:moveTo>
                      <a:cubicBezTo>
                        <a:pt x="63" y="49"/>
                        <a:pt x="63" y="50"/>
                        <a:pt x="63" y="49"/>
                      </a:cubicBezTo>
                      <a:cubicBezTo>
                        <a:pt x="63" y="49"/>
                        <a:pt x="63" y="49"/>
                        <a:pt x="63" y="50"/>
                      </a:cubicBezTo>
                      <a:cubicBezTo>
                        <a:pt x="63" y="50"/>
                        <a:pt x="63" y="50"/>
                        <a:pt x="63" y="50"/>
                      </a:cubicBezTo>
                      <a:cubicBezTo>
                        <a:pt x="63" y="50"/>
                        <a:pt x="63" y="50"/>
                        <a:pt x="63" y="50"/>
                      </a:cubicBezTo>
                      <a:cubicBezTo>
                        <a:pt x="62" y="50"/>
                        <a:pt x="62" y="50"/>
                        <a:pt x="62" y="50"/>
                      </a:cubicBezTo>
                      <a:cubicBezTo>
                        <a:pt x="62" y="50"/>
                        <a:pt x="62" y="50"/>
                        <a:pt x="62" y="50"/>
                      </a:cubicBezTo>
                      <a:cubicBezTo>
                        <a:pt x="62" y="50"/>
                        <a:pt x="63" y="50"/>
                        <a:pt x="63" y="49"/>
                      </a:cubicBezTo>
                      <a:cubicBezTo>
                        <a:pt x="63" y="49"/>
                        <a:pt x="63" y="49"/>
                        <a:pt x="63" y="49"/>
                      </a:cubicBezTo>
                      <a:cubicBezTo>
                        <a:pt x="63" y="49"/>
                        <a:pt x="63" y="49"/>
                        <a:pt x="63" y="49"/>
                      </a:cubicBezTo>
                      <a:cubicBezTo>
                        <a:pt x="63" y="49"/>
                        <a:pt x="63" y="49"/>
                        <a:pt x="63" y="49"/>
                      </a:cubicBezTo>
                      <a:close/>
                      <a:moveTo>
                        <a:pt x="67" y="47"/>
                      </a:moveTo>
                      <a:cubicBezTo>
                        <a:pt x="67" y="47"/>
                        <a:pt x="67" y="47"/>
                        <a:pt x="67" y="47"/>
                      </a:cubicBezTo>
                      <a:cubicBezTo>
                        <a:pt x="68" y="48"/>
                        <a:pt x="68" y="48"/>
                        <a:pt x="67" y="48"/>
                      </a:cubicBezTo>
                      <a:cubicBezTo>
                        <a:pt x="67" y="48"/>
                        <a:pt x="67" y="48"/>
                        <a:pt x="67" y="48"/>
                      </a:cubicBezTo>
                      <a:cubicBezTo>
                        <a:pt x="67" y="48"/>
                        <a:pt x="67" y="48"/>
                        <a:pt x="67" y="47"/>
                      </a:cubicBezTo>
                      <a:cubicBezTo>
                        <a:pt x="67" y="47"/>
                        <a:pt x="67" y="48"/>
                        <a:pt x="67" y="47"/>
                      </a:cubicBezTo>
                      <a:cubicBezTo>
                        <a:pt x="67" y="47"/>
                        <a:pt x="67" y="47"/>
                        <a:pt x="67" y="47"/>
                      </a:cubicBezTo>
                      <a:cubicBezTo>
                        <a:pt x="67" y="47"/>
                        <a:pt x="67" y="47"/>
                        <a:pt x="67" y="47"/>
                      </a:cubicBezTo>
                      <a:close/>
                      <a:moveTo>
                        <a:pt x="67" y="48"/>
                      </a:moveTo>
                      <a:cubicBezTo>
                        <a:pt x="67" y="48"/>
                        <a:pt x="67" y="48"/>
                        <a:pt x="67" y="48"/>
                      </a:cubicBezTo>
                      <a:cubicBezTo>
                        <a:pt x="67" y="48"/>
                        <a:pt x="67" y="47"/>
                        <a:pt x="67" y="48"/>
                      </a:cubicBezTo>
                      <a:close/>
                      <a:moveTo>
                        <a:pt x="68" y="46"/>
                      </a:moveTo>
                      <a:cubicBezTo>
                        <a:pt x="68" y="46"/>
                        <a:pt x="68" y="46"/>
                        <a:pt x="68" y="46"/>
                      </a:cubicBezTo>
                      <a:cubicBezTo>
                        <a:pt x="68" y="45"/>
                        <a:pt x="68" y="46"/>
                        <a:pt x="68" y="46"/>
                      </a:cubicBezTo>
                      <a:cubicBezTo>
                        <a:pt x="68" y="46"/>
                        <a:pt x="68" y="45"/>
                        <a:pt x="68" y="46"/>
                      </a:cubicBezTo>
                      <a:cubicBezTo>
                        <a:pt x="68" y="46"/>
                        <a:pt x="68" y="46"/>
                        <a:pt x="68" y="46"/>
                      </a:cubicBezTo>
                      <a:cubicBezTo>
                        <a:pt x="68" y="46"/>
                        <a:pt x="68" y="46"/>
                        <a:pt x="68" y="46"/>
                      </a:cubicBezTo>
                      <a:close/>
                      <a:moveTo>
                        <a:pt x="69" y="46"/>
                      </a:moveTo>
                      <a:cubicBezTo>
                        <a:pt x="69" y="47"/>
                        <a:pt x="69" y="46"/>
                        <a:pt x="68" y="46"/>
                      </a:cubicBezTo>
                      <a:cubicBezTo>
                        <a:pt x="69" y="46"/>
                        <a:pt x="69" y="46"/>
                        <a:pt x="69" y="46"/>
                      </a:cubicBezTo>
                      <a:cubicBezTo>
                        <a:pt x="69" y="46"/>
                        <a:pt x="69" y="47"/>
                        <a:pt x="69" y="47"/>
                      </a:cubicBezTo>
                      <a:cubicBezTo>
                        <a:pt x="69" y="47"/>
                        <a:pt x="69" y="46"/>
                        <a:pt x="69" y="46"/>
                      </a:cubicBezTo>
                      <a:close/>
                      <a:moveTo>
                        <a:pt x="70" y="49"/>
                      </a:moveTo>
                      <a:cubicBezTo>
                        <a:pt x="70" y="48"/>
                        <a:pt x="71" y="49"/>
                        <a:pt x="71" y="48"/>
                      </a:cubicBezTo>
                      <a:cubicBezTo>
                        <a:pt x="71" y="49"/>
                        <a:pt x="71" y="49"/>
                        <a:pt x="70" y="49"/>
                      </a:cubicBezTo>
                      <a:cubicBezTo>
                        <a:pt x="71" y="49"/>
                        <a:pt x="71" y="49"/>
                        <a:pt x="72" y="49"/>
                      </a:cubicBezTo>
                      <a:cubicBezTo>
                        <a:pt x="72" y="49"/>
                        <a:pt x="72" y="49"/>
                        <a:pt x="72" y="50"/>
                      </a:cubicBezTo>
                      <a:cubicBezTo>
                        <a:pt x="72" y="50"/>
                        <a:pt x="72" y="49"/>
                        <a:pt x="72" y="49"/>
                      </a:cubicBezTo>
                      <a:cubicBezTo>
                        <a:pt x="72" y="50"/>
                        <a:pt x="72" y="50"/>
                        <a:pt x="72" y="50"/>
                      </a:cubicBezTo>
                      <a:cubicBezTo>
                        <a:pt x="72" y="50"/>
                        <a:pt x="72" y="50"/>
                        <a:pt x="72" y="50"/>
                      </a:cubicBezTo>
                      <a:cubicBezTo>
                        <a:pt x="72" y="50"/>
                        <a:pt x="72" y="50"/>
                        <a:pt x="72" y="50"/>
                      </a:cubicBezTo>
                      <a:cubicBezTo>
                        <a:pt x="73" y="50"/>
                        <a:pt x="73" y="50"/>
                        <a:pt x="72" y="50"/>
                      </a:cubicBezTo>
                      <a:cubicBezTo>
                        <a:pt x="73" y="50"/>
                        <a:pt x="73" y="50"/>
                        <a:pt x="73" y="50"/>
                      </a:cubicBezTo>
                      <a:cubicBezTo>
                        <a:pt x="72" y="50"/>
                        <a:pt x="72" y="50"/>
                        <a:pt x="72" y="50"/>
                      </a:cubicBezTo>
                      <a:cubicBezTo>
                        <a:pt x="72" y="50"/>
                        <a:pt x="72" y="50"/>
                        <a:pt x="72" y="50"/>
                      </a:cubicBezTo>
                      <a:cubicBezTo>
                        <a:pt x="72" y="50"/>
                        <a:pt x="72" y="50"/>
                        <a:pt x="71" y="50"/>
                      </a:cubicBezTo>
                      <a:cubicBezTo>
                        <a:pt x="71" y="50"/>
                        <a:pt x="71" y="50"/>
                        <a:pt x="71" y="50"/>
                      </a:cubicBezTo>
                      <a:cubicBezTo>
                        <a:pt x="71" y="50"/>
                        <a:pt x="71" y="50"/>
                        <a:pt x="71" y="50"/>
                      </a:cubicBezTo>
                      <a:cubicBezTo>
                        <a:pt x="71" y="49"/>
                        <a:pt x="71" y="50"/>
                        <a:pt x="71" y="49"/>
                      </a:cubicBezTo>
                      <a:cubicBezTo>
                        <a:pt x="71" y="50"/>
                        <a:pt x="71" y="49"/>
                        <a:pt x="71" y="50"/>
                      </a:cubicBezTo>
                      <a:cubicBezTo>
                        <a:pt x="71" y="49"/>
                        <a:pt x="70" y="49"/>
                        <a:pt x="69" y="49"/>
                      </a:cubicBezTo>
                      <a:cubicBezTo>
                        <a:pt x="70" y="48"/>
                        <a:pt x="69" y="49"/>
                        <a:pt x="69" y="48"/>
                      </a:cubicBezTo>
                      <a:cubicBezTo>
                        <a:pt x="69" y="48"/>
                        <a:pt x="69" y="48"/>
                        <a:pt x="69" y="48"/>
                      </a:cubicBezTo>
                      <a:cubicBezTo>
                        <a:pt x="69" y="48"/>
                        <a:pt x="69" y="47"/>
                        <a:pt x="68" y="47"/>
                      </a:cubicBezTo>
                      <a:cubicBezTo>
                        <a:pt x="69" y="47"/>
                        <a:pt x="70" y="48"/>
                        <a:pt x="70" y="48"/>
                      </a:cubicBezTo>
                      <a:cubicBezTo>
                        <a:pt x="70" y="48"/>
                        <a:pt x="70" y="49"/>
                        <a:pt x="70" y="49"/>
                      </a:cubicBezTo>
                      <a:close/>
                      <a:moveTo>
                        <a:pt x="68" y="48"/>
                      </a:moveTo>
                      <a:cubicBezTo>
                        <a:pt x="68" y="48"/>
                        <a:pt x="68" y="48"/>
                        <a:pt x="68" y="48"/>
                      </a:cubicBezTo>
                      <a:cubicBezTo>
                        <a:pt x="68" y="48"/>
                        <a:pt x="68" y="48"/>
                        <a:pt x="68" y="48"/>
                      </a:cubicBezTo>
                      <a:cubicBezTo>
                        <a:pt x="68" y="48"/>
                        <a:pt x="68" y="48"/>
                        <a:pt x="68" y="48"/>
                      </a:cubicBezTo>
                      <a:cubicBezTo>
                        <a:pt x="67" y="48"/>
                        <a:pt x="68" y="48"/>
                        <a:pt x="68" y="48"/>
                      </a:cubicBezTo>
                      <a:close/>
                      <a:moveTo>
                        <a:pt x="74" y="50"/>
                      </a:moveTo>
                      <a:cubicBezTo>
                        <a:pt x="73" y="49"/>
                        <a:pt x="73" y="48"/>
                        <a:pt x="72" y="48"/>
                      </a:cubicBezTo>
                      <a:cubicBezTo>
                        <a:pt x="73" y="48"/>
                        <a:pt x="74" y="49"/>
                        <a:pt x="74" y="50"/>
                      </a:cubicBezTo>
                      <a:close/>
                      <a:moveTo>
                        <a:pt x="75" y="52"/>
                      </a:moveTo>
                      <a:cubicBezTo>
                        <a:pt x="75" y="53"/>
                        <a:pt x="75" y="52"/>
                        <a:pt x="75" y="53"/>
                      </a:cubicBezTo>
                      <a:cubicBezTo>
                        <a:pt x="75" y="53"/>
                        <a:pt x="75" y="53"/>
                        <a:pt x="75" y="53"/>
                      </a:cubicBezTo>
                      <a:cubicBezTo>
                        <a:pt x="75" y="52"/>
                        <a:pt x="75" y="53"/>
                        <a:pt x="75" y="53"/>
                      </a:cubicBezTo>
                      <a:cubicBezTo>
                        <a:pt x="75" y="52"/>
                        <a:pt x="75" y="52"/>
                        <a:pt x="75" y="52"/>
                      </a:cubicBezTo>
                      <a:cubicBezTo>
                        <a:pt x="75" y="52"/>
                        <a:pt x="75" y="52"/>
                        <a:pt x="75" y="52"/>
                      </a:cubicBezTo>
                      <a:cubicBezTo>
                        <a:pt x="75" y="52"/>
                        <a:pt x="75" y="52"/>
                        <a:pt x="75" y="52"/>
                      </a:cubicBezTo>
                      <a:cubicBezTo>
                        <a:pt x="75" y="52"/>
                        <a:pt x="75" y="52"/>
                        <a:pt x="75" y="52"/>
                      </a:cubicBezTo>
                      <a:close/>
                      <a:moveTo>
                        <a:pt x="79" y="51"/>
                      </a:moveTo>
                      <a:cubicBezTo>
                        <a:pt x="80" y="51"/>
                        <a:pt x="79" y="52"/>
                        <a:pt x="80" y="52"/>
                      </a:cubicBezTo>
                      <a:cubicBezTo>
                        <a:pt x="80" y="52"/>
                        <a:pt x="80" y="52"/>
                        <a:pt x="79" y="52"/>
                      </a:cubicBezTo>
                      <a:cubicBezTo>
                        <a:pt x="80" y="52"/>
                        <a:pt x="79" y="52"/>
                        <a:pt x="79" y="51"/>
                      </a:cubicBezTo>
                      <a:cubicBezTo>
                        <a:pt x="79" y="52"/>
                        <a:pt x="79" y="52"/>
                        <a:pt x="79" y="52"/>
                      </a:cubicBezTo>
                      <a:cubicBezTo>
                        <a:pt x="79" y="52"/>
                        <a:pt x="79" y="51"/>
                        <a:pt x="79" y="51"/>
                      </a:cubicBezTo>
                      <a:cubicBezTo>
                        <a:pt x="79" y="51"/>
                        <a:pt x="79" y="51"/>
                        <a:pt x="79" y="52"/>
                      </a:cubicBezTo>
                      <a:cubicBezTo>
                        <a:pt x="79" y="51"/>
                        <a:pt x="79" y="51"/>
                        <a:pt x="79" y="51"/>
                      </a:cubicBezTo>
                      <a:cubicBezTo>
                        <a:pt x="79" y="51"/>
                        <a:pt x="79" y="51"/>
                        <a:pt x="79" y="51"/>
                      </a:cubicBezTo>
                      <a:cubicBezTo>
                        <a:pt x="79" y="51"/>
                        <a:pt x="79" y="51"/>
                        <a:pt x="79" y="51"/>
                      </a:cubicBezTo>
                      <a:close/>
                      <a:moveTo>
                        <a:pt x="84" y="53"/>
                      </a:moveTo>
                      <a:cubicBezTo>
                        <a:pt x="84" y="53"/>
                        <a:pt x="84" y="53"/>
                        <a:pt x="84" y="53"/>
                      </a:cubicBezTo>
                      <a:cubicBezTo>
                        <a:pt x="84" y="53"/>
                        <a:pt x="84" y="53"/>
                        <a:pt x="84" y="53"/>
                      </a:cubicBezTo>
                      <a:cubicBezTo>
                        <a:pt x="83" y="53"/>
                        <a:pt x="83" y="53"/>
                        <a:pt x="83" y="53"/>
                      </a:cubicBezTo>
                      <a:cubicBezTo>
                        <a:pt x="83" y="53"/>
                        <a:pt x="84" y="53"/>
                        <a:pt x="84" y="53"/>
                      </a:cubicBezTo>
                      <a:cubicBezTo>
                        <a:pt x="83" y="53"/>
                        <a:pt x="83" y="53"/>
                        <a:pt x="83" y="53"/>
                      </a:cubicBezTo>
                      <a:cubicBezTo>
                        <a:pt x="83" y="53"/>
                        <a:pt x="84" y="53"/>
                        <a:pt x="83" y="53"/>
                      </a:cubicBezTo>
                      <a:cubicBezTo>
                        <a:pt x="83" y="53"/>
                        <a:pt x="82" y="54"/>
                        <a:pt x="82" y="53"/>
                      </a:cubicBezTo>
                      <a:cubicBezTo>
                        <a:pt x="82" y="53"/>
                        <a:pt x="82" y="53"/>
                        <a:pt x="82" y="53"/>
                      </a:cubicBezTo>
                      <a:cubicBezTo>
                        <a:pt x="82" y="53"/>
                        <a:pt x="82" y="53"/>
                        <a:pt x="82" y="53"/>
                      </a:cubicBezTo>
                      <a:cubicBezTo>
                        <a:pt x="82" y="53"/>
                        <a:pt x="82" y="53"/>
                        <a:pt x="82" y="52"/>
                      </a:cubicBezTo>
                      <a:cubicBezTo>
                        <a:pt x="82" y="52"/>
                        <a:pt x="82" y="52"/>
                        <a:pt x="82" y="52"/>
                      </a:cubicBezTo>
                      <a:cubicBezTo>
                        <a:pt x="82" y="52"/>
                        <a:pt x="82" y="52"/>
                        <a:pt x="82" y="52"/>
                      </a:cubicBezTo>
                      <a:cubicBezTo>
                        <a:pt x="82" y="51"/>
                        <a:pt x="82" y="52"/>
                        <a:pt x="82" y="52"/>
                      </a:cubicBezTo>
                      <a:cubicBezTo>
                        <a:pt x="82" y="52"/>
                        <a:pt x="82" y="52"/>
                        <a:pt x="82" y="52"/>
                      </a:cubicBezTo>
                      <a:cubicBezTo>
                        <a:pt x="82" y="52"/>
                        <a:pt x="82" y="52"/>
                        <a:pt x="82" y="52"/>
                      </a:cubicBezTo>
                      <a:cubicBezTo>
                        <a:pt x="82" y="52"/>
                        <a:pt x="83" y="52"/>
                        <a:pt x="82" y="52"/>
                      </a:cubicBezTo>
                      <a:cubicBezTo>
                        <a:pt x="83" y="52"/>
                        <a:pt x="83" y="52"/>
                        <a:pt x="83" y="52"/>
                      </a:cubicBezTo>
                      <a:cubicBezTo>
                        <a:pt x="83" y="52"/>
                        <a:pt x="83" y="52"/>
                        <a:pt x="83" y="52"/>
                      </a:cubicBezTo>
                      <a:cubicBezTo>
                        <a:pt x="83" y="52"/>
                        <a:pt x="83" y="52"/>
                        <a:pt x="83" y="52"/>
                      </a:cubicBezTo>
                      <a:cubicBezTo>
                        <a:pt x="83" y="52"/>
                        <a:pt x="83" y="52"/>
                        <a:pt x="83" y="53"/>
                      </a:cubicBezTo>
                      <a:cubicBezTo>
                        <a:pt x="83" y="53"/>
                        <a:pt x="83" y="52"/>
                        <a:pt x="83" y="52"/>
                      </a:cubicBezTo>
                      <a:cubicBezTo>
                        <a:pt x="83" y="53"/>
                        <a:pt x="83" y="53"/>
                        <a:pt x="83" y="53"/>
                      </a:cubicBezTo>
                      <a:cubicBezTo>
                        <a:pt x="83" y="53"/>
                        <a:pt x="83" y="53"/>
                        <a:pt x="83" y="52"/>
                      </a:cubicBezTo>
                      <a:cubicBezTo>
                        <a:pt x="83" y="52"/>
                        <a:pt x="83" y="53"/>
                        <a:pt x="84" y="53"/>
                      </a:cubicBezTo>
                      <a:cubicBezTo>
                        <a:pt x="84" y="53"/>
                        <a:pt x="84" y="52"/>
                        <a:pt x="84" y="52"/>
                      </a:cubicBezTo>
                      <a:cubicBezTo>
                        <a:pt x="84" y="52"/>
                        <a:pt x="84" y="52"/>
                        <a:pt x="84" y="53"/>
                      </a:cubicBezTo>
                      <a:cubicBezTo>
                        <a:pt x="84" y="53"/>
                        <a:pt x="84" y="53"/>
                        <a:pt x="84" y="52"/>
                      </a:cubicBezTo>
                      <a:cubicBezTo>
                        <a:pt x="84" y="53"/>
                        <a:pt x="84" y="53"/>
                        <a:pt x="84" y="53"/>
                      </a:cubicBezTo>
                      <a:cubicBezTo>
                        <a:pt x="84" y="52"/>
                        <a:pt x="84" y="53"/>
                        <a:pt x="84" y="53"/>
                      </a:cubicBezTo>
                      <a:cubicBezTo>
                        <a:pt x="84" y="52"/>
                        <a:pt x="84" y="53"/>
                        <a:pt x="85" y="53"/>
                      </a:cubicBezTo>
                      <a:cubicBezTo>
                        <a:pt x="85" y="52"/>
                        <a:pt x="84" y="52"/>
                        <a:pt x="85" y="52"/>
                      </a:cubicBezTo>
                      <a:cubicBezTo>
                        <a:pt x="85" y="52"/>
                        <a:pt x="85" y="52"/>
                        <a:pt x="86" y="53"/>
                      </a:cubicBezTo>
                      <a:cubicBezTo>
                        <a:pt x="85" y="53"/>
                        <a:pt x="85" y="53"/>
                        <a:pt x="85" y="53"/>
                      </a:cubicBezTo>
                      <a:cubicBezTo>
                        <a:pt x="85" y="53"/>
                        <a:pt x="85" y="52"/>
                        <a:pt x="85" y="53"/>
                      </a:cubicBezTo>
                      <a:cubicBezTo>
                        <a:pt x="85" y="53"/>
                        <a:pt x="85" y="53"/>
                        <a:pt x="85" y="53"/>
                      </a:cubicBezTo>
                      <a:cubicBezTo>
                        <a:pt x="85" y="53"/>
                        <a:pt x="85" y="53"/>
                        <a:pt x="85" y="53"/>
                      </a:cubicBezTo>
                      <a:cubicBezTo>
                        <a:pt x="85" y="53"/>
                        <a:pt x="85" y="53"/>
                        <a:pt x="84" y="53"/>
                      </a:cubicBezTo>
                      <a:cubicBezTo>
                        <a:pt x="84" y="53"/>
                        <a:pt x="85" y="53"/>
                        <a:pt x="84" y="53"/>
                      </a:cubicBezTo>
                      <a:close/>
                      <a:moveTo>
                        <a:pt x="81" y="54"/>
                      </a:moveTo>
                      <a:cubicBezTo>
                        <a:pt x="81" y="54"/>
                        <a:pt x="81" y="54"/>
                        <a:pt x="81" y="54"/>
                      </a:cubicBezTo>
                      <a:cubicBezTo>
                        <a:pt x="81" y="54"/>
                        <a:pt x="81" y="54"/>
                        <a:pt x="81" y="54"/>
                      </a:cubicBezTo>
                      <a:close/>
                      <a:moveTo>
                        <a:pt x="82" y="54"/>
                      </a:moveTo>
                      <a:cubicBezTo>
                        <a:pt x="82" y="54"/>
                        <a:pt x="82" y="54"/>
                        <a:pt x="82" y="54"/>
                      </a:cubicBezTo>
                      <a:cubicBezTo>
                        <a:pt x="82" y="54"/>
                        <a:pt x="82" y="54"/>
                        <a:pt x="82" y="54"/>
                      </a:cubicBezTo>
                      <a:close/>
                      <a:moveTo>
                        <a:pt x="81" y="55"/>
                      </a:moveTo>
                      <a:cubicBezTo>
                        <a:pt x="81" y="55"/>
                        <a:pt x="82" y="55"/>
                        <a:pt x="82" y="55"/>
                      </a:cubicBezTo>
                      <a:cubicBezTo>
                        <a:pt x="82" y="55"/>
                        <a:pt x="81" y="55"/>
                        <a:pt x="81" y="55"/>
                      </a:cubicBezTo>
                      <a:close/>
                      <a:moveTo>
                        <a:pt x="87" y="53"/>
                      </a:moveTo>
                      <a:cubicBezTo>
                        <a:pt x="87" y="53"/>
                        <a:pt x="87" y="53"/>
                        <a:pt x="87" y="53"/>
                      </a:cubicBezTo>
                      <a:cubicBezTo>
                        <a:pt x="87" y="53"/>
                        <a:pt x="87" y="53"/>
                        <a:pt x="87" y="53"/>
                      </a:cubicBezTo>
                      <a:close/>
                      <a:moveTo>
                        <a:pt x="86" y="57"/>
                      </a:moveTo>
                      <a:cubicBezTo>
                        <a:pt x="86" y="57"/>
                        <a:pt x="86" y="58"/>
                        <a:pt x="86" y="58"/>
                      </a:cubicBezTo>
                      <a:cubicBezTo>
                        <a:pt x="86" y="58"/>
                        <a:pt x="86" y="57"/>
                        <a:pt x="85" y="57"/>
                      </a:cubicBezTo>
                      <a:cubicBezTo>
                        <a:pt x="86" y="57"/>
                        <a:pt x="85" y="57"/>
                        <a:pt x="86" y="57"/>
                      </a:cubicBezTo>
                      <a:cubicBezTo>
                        <a:pt x="86" y="57"/>
                        <a:pt x="86" y="57"/>
                        <a:pt x="86" y="57"/>
                      </a:cubicBezTo>
                      <a:close/>
                      <a:moveTo>
                        <a:pt x="86" y="57"/>
                      </a:moveTo>
                      <a:cubicBezTo>
                        <a:pt x="86" y="57"/>
                        <a:pt x="86" y="57"/>
                        <a:pt x="86" y="57"/>
                      </a:cubicBezTo>
                      <a:cubicBezTo>
                        <a:pt x="86" y="58"/>
                        <a:pt x="86" y="57"/>
                        <a:pt x="86" y="58"/>
                      </a:cubicBezTo>
                      <a:cubicBezTo>
                        <a:pt x="86" y="58"/>
                        <a:pt x="86" y="58"/>
                        <a:pt x="86" y="58"/>
                      </a:cubicBezTo>
                      <a:cubicBezTo>
                        <a:pt x="86" y="57"/>
                        <a:pt x="86" y="57"/>
                        <a:pt x="86" y="57"/>
                      </a:cubicBezTo>
                      <a:close/>
                      <a:moveTo>
                        <a:pt x="88" y="64"/>
                      </a:moveTo>
                      <a:cubicBezTo>
                        <a:pt x="88" y="64"/>
                        <a:pt x="88" y="64"/>
                        <a:pt x="88" y="64"/>
                      </a:cubicBezTo>
                      <a:cubicBezTo>
                        <a:pt x="88" y="64"/>
                        <a:pt x="88" y="64"/>
                        <a:pt x="88" y="64"/>
                      </a:cubicBezTo>
                      <a:cubicBezTo>
                        <a:pt x="88" y="64"/>
                        <a:pt x="88" y="64"/>
                        <a:pt x="88" y="64"/>
                      </a:cubicBezTo>
                      <a:close/>
                      <a:moveTo>
                        <a:pt x="91" y="58"/>
                      </a:moveTo>
                      <a:cubicBezTo>
                        <a:pt x="92" y="58"/>
                        <a:pt x="92" y="58"/>
                        <a:pt x="92" y="58"/>
                      </a:cubicBezTo>
                      <a:cubicBezTo>
                        <a:pt x="92" y="59"/>
                        <a:pt x="92" y="58"/>
                        <a:pt x="91" y="58"/>
                      </a:cubicBezTo>
                      <a:close/>
                      <a:moveTo>
                        <a:pt x="2" y="24"/>
                      </a:moveTo>
                      <a:cubicBezTo>
                        <a:pt x="2" y="23"/>
                        <a:pt x="2" y="23"/>
                        <a:pt x="2" y="22"/>
                      </a:cubicBezTo>
                      <a:cubicBezTo>
                        <a:pt x="2" y="23"/>
                        <a:pt x="2" y="23"/>
                        <a:pt x="2" y="23"/>
                      </a:cubicBezTo>
                      <a:cubicBezTo>
                        <a:pt x="2" y="23"/>
                        <a:pt x="2" y="23"/>
                        <a:pt x="2" y="24"/>
                      </a:cubicBezTo>
                      <a:close/>
                      <a:moveTo>
                        <a:pt x="16" y="30"/>
                      </a:move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17" y="30"/>
                        <a:pt x="16" y="30"/>
                        <a:pt x="17" y="30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lose/>
                      <a:moveTo>
                        <a:pt x="19" y="28"/>
                      </a:move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9" y="27"/>
                        <a:pt x="19" y="28"/>
                        <a:pt x="19" y="28"/>
                      </a:cubicBezTo>
                      <a:cubicBezTo>
                        <a:pt x="19" y="28"/>
                        <a:pt x="19" y="28"/>
                        <a:pt x="19" y="28"/>
                      </a:cubicBezTo>
                      <a:close/>
                      <a:moveTo>
                        <a:pt x="19" y="29"/>
                      </a:moveTo>
                      <a:cubicBezTo>
                        <a:pt x="19" y="29"/>
                        <a:pt x="19" y="29"/>
                        <a:pt x="19" y="29"/>
                      </a:cubicBezTo>
                      <a:cubicBezTo>
                        <a:pt x="19" y="29"/>
                        <a:pt x="19" y="29"/>
                        <a:pt x="19" y="29"/>
                      </a:cubicBezTo>
                      <a:cubicBezTo>
                        <a:pt x="19" y="29"/>
                        <a:pt x="19" y="29"/>
                        <a:pt x="19" y="29"/>
                      </a:cubicBezTo>
                      <a:cubicBezTo>
                        <a:pt x="19" y="29"/>
                        <a:pt x="18" y="29"/>
                        <a:pt x="19" y="29"/>
                      </a:cubicBezTo>
                      <a:cubicBezTo>
                        <a:pt x="19" y="29"/>
                        <a:pt x="19" y="29"/>
                        <a:pt x="19" y="29"/>
                      </a:cubicBezTo>
                      <a:close/>
                      <a:moveTo>
                        <a:pt x="24" y="24"/>
                      </a:move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4" y="25"/>
                        <a:pt x="25" y="25"/>
                        <a:pt x="25" y="25"/>
                      </a:cubicBezTo>
                      <a:cubicBezTo>
                        <a:pt x="24" y="25"/>
                        <a:pt x="24" y="25"/>
                        <a:pt x="24" y="24"/>
                      </a:cubicBezTo>
                      <a:cubicBezTo>
                        <a:pt x="24" y="24"/>
                        <a:pt x="24" y="24"/>
                        <a:pt x="25" y="24"/>
                      </a:cubicBezTo>
                      <a:cubicBezTo>
                        <a:pt x="25" y="24"/>
                        <a:pt x="24" y="24"/>
                        <a:pt x="24" y="24"/>
                      </a:cubicBezTo>
                      <a:close/>
                      <a:moveTo>
                        <a:pt x="33" y="22"/>
                      </a:moveTo>
                      <a:cubicBezTo>
                        <a:pt x="33" y="22"/>
                        <a:pt x="33" y="23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2" y="23"/>
                        <a:pt x="33" y="22"/>
                        <a:pt x="32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lose/>
                      <a:moveTo>
                        <a:pt x="24" y="32"/>
                      </a:moveTo>
                      <a:cubicBezTo>
                        <a:pt x="24" y="33"/>
                        <a:pt x="25" y="33"/>
                        <a:pt x="25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4" y="32"/>
                        <a:pt x="24" y="33"/>
                        <a:pt x="24" y="32"/>
                      </a:cubicBezTo>
                      <a:close/>
                      <a:moveTo>
                        <a:pt x="39" y="26"/>
                      </a:moveTo>
                      <a:cubicBezTo>
                        <a:pt x="39" y="26"/>
                        <a:pt x="38" y="26"/>
                        <a:pt x="38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9" y="25"/>
                        <a:pt x="38" y="26"/>
                        <a:pt x="39" y="26"/>
                      </a:cubicBezTo>
                      <a:close/>
                      <a:moveTo>
                        <a:pt x="42" y="27"/>
                      </a:moveTo>
                      <a:cubicBezTo>
                        <a:pt x="42" y="27"/>
                        <a:pt x="42" y="27"/>
                        <a:pt x="42" y="26"/>
                      </a:cubicBezTo>
                      <a:cubicBezTo>
                        <a:pt x="42" y="27"/>
                        <a:pt x="42" y="27"/>
                        <a:pt x="42" y="27"/>
                      </a:cubicBezTo>
                      <a:cubicBezTo>
                        <a:pt x="42" y="27"/>
                        <a:pt x="42" y="27"/>
                        <a:pt x="42" y="27"/>
                      </a:cubicBezTo>
                      <a:cubicBezTo>
                        <a:pt x="42" y="27"/>
                        <a:pt x="42" y="27"/>
                        <a:pt x="42" y="27"/>
                      </a:cubicBezTo>
                      <a:close/>
                      <a:moveTo>
                        <a:pt x="34" y="36"/>
                      </a:moveTo>
                      <a:cubicBezTo>
                        <a:pt x="34" y="36"/>
                        <a:pt x="34" y="36"/>
                        <a:pt x="34" y="36"/>
                      </a:cubicBezTo>
                      <a:cubicBezTo>
                        <a:pt x="34" y="36"/>
                        <a:pt x="34" y="36"/>
                        <a:pt x="34" y="36"/>
                      </a:cubicBezTo>
                      <a:cubicBezTo>
                        <a:pt x="34" y="36"/>
                        <a:pt x="34" y="36"/>
                        <a:pt x="34" y="36"/>
                      </a:cubicBezTo>
                      <a:cubicBezTo>
                        <a:pt x="34" y="36"/>
                        <a:pt x="34" y="36"/>
                        <a:pt x="34" y="36"/>
                      </a:cubicBezTo>
                      <a:close/>
                      <a:moveTo>
                        <a:pt x="38" y="36"/>
                      </a:move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9" y="35"/>
                        <a:pt x="39" y="36"/>
                        <a:pt x="38" y="36"/>
                      </a:cubicBezTo>
                      <a:close/>
                      <a:moveTo>
                        <a:pt x="34" y="45"/>
                      </a:move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close/>
                      <a:moveTo>
                        <a:pt x="42" y="38"/>
                      </a:moveTo>
                      <a:cubicBezTo>
                        <a:pt x="41" y="39"/>
                        <a:pt x="41" y="38"/>
                        <a:pt x="41" y="38"/>
                      </a:cubicBezTo>
                      <a:cubicBezTo>
                        <a:pt x="40" y="38"/>
                        <a:pt x="40" y="38"/>
                        <a:pt x="40" y="39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40" y="39"/>
                        <a:pt x="40" y="39"/>
                        <a:pt x="40" y="38"/>
                      </a:cubicBezTo>
                      <a:cubicBezTo>
                        <a:pt x="40" y="38"/>
                        <a:pt x="40" y="39"/>
                        <a:pt x="40" y="39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39" y="39"/>
                        <a:pt x="39" y="39"/>
                        <a:pt x="39" y="38"/>
                      </a:cubicBezTo>
                      <a:cubicBezTo>
                        <a:pt x="39" y="38"/>
                        <a:pt x="40" y="38"/>
                        <a:pt x="40" y="38"/>
                      </a:cubicBezTo>
                      <a:cubicBezTo>
                        <a:pt x="40" y="38"/>
                        <a:pt x="40" y="38"/>
                        <a:pt x="40" y="38"/>
                      </a:cubicBezTo>
                      <a:cubicBezTo>
                        <a:pt x="40" y="38"/>
                        <a:pt x="40" y="38"/>
                        <a:pt x="40" y="38"/>
                      </a:cubicBezTo>
                      <a:cubicBezTo>
                        <a:pt x="41" y="38"/>
                        <a:pt x="40" y="38"/>
                        <a:pt x="40" y="38"/>
                      </a:cubicBezTo>
                      <a:cubicBezTo>
                        <a:pt x="41" y="38"/>
                        <a:pt x="41" y="37"/>
                        <a:pt x="41" y="37"/>
                      </a:cubicBezTo>
                      <a:cubicBezTo>
                        <a:pt x="41" y="37"/>
                        <a:pt x="41" y="38"/>
                        <a:pt x="42" y="38"/>
                      </a:cubicBezTo>
                      <a:cubicBezTo>
                        <a:pt x="42" y="38"/>
                        <a:pt x="42" y="38"/>
                        <a:pt x="42" y="38"/>
                      </a:cubicBezTo>
                      <a:cubicBezTo>
                        <a:pt x="42" y="38"/>
                        <a:pt x="42" y="38"/>
                        <a:pt x="41" y="38"/>
                      </a:cubicBezTo>
                      <a:cubicBezTo>
                        <a:pt x="41" y="38"/>
                        <a:pt x="42" y="38"/>
                        <a:pt x="42" y="38"/>
                      </a:cubicBezTo>
                      <a:close/>
                      <a:moveTo>
                        <a:pt x="41" y="39"/>
                      </a:moveTo>
                      <a:cubicBezTo>
                        <a:pt x="41" y="40"/>
                        <a:pt x="41" y="40"/>
                        <a:pt x="41" y="40"/>
                      </a:cubicBezTo>
                      <a:cubicBezTo>
                        <a:pt x="41" y="40"/>
                        <a:pt x="41" y="40"/>
                        <a:pt x="41" y="40"/>
                      </a:cubicBezTo>
                      <a:cubicBezTo>
                        <a:pt x="41" y="40"/>
                        <a:pt x="41" y="40"/>
                        <a:pt x="41" y="40"/>
                      </a:cubicBezTo>
                      <a:cubicBezTo>
                        <a:pt x="41" y="40"/>
                        <a:pt x="41" y="40"/>
                        <a:pt x="41" y="40"/>
                      </a:cubicBezTo>
                      <a:cubicBezTo>
                        <a:pt x="41" y="40"/>
                        <a:pt x="41" y="40"/>
                        <a:pt x="41" y="40"/>
                      </a:cubicBezTo>
                      <a:cubicBezTo>
                        <a:pt x="41" y="39"/>
                        <a:pt x="41" y="40"/>
                        <a:pt x="41" y="39"/>
                      </a:cubicBezTo>
                      <a:cubicBezTo>
                        <a:pt x="41" y="39"/>
                        <a:pt x="41" y="40"/>
                        <a:pt x="41" y="39"/>
                      </a:cubicBezTo>
                      <a:close/>
                      <a:moveTo>
                        <a:pt x="41" y="43"/>
                      </a:moveTo>
                      <a:cubicBezTo>
                        <a:pt x="41" y="43"/>
                        <a:pt x="41" y="43"/>
                        <a:pt x="41" y="43"/>
                      </a:cubicBezTo>
                      <a:cubicBezTo>
                        <a:pt x="41" y="43"/>
                        <a:pt x="41" y="43"/>
                        <a:pt x="41" y="43"/>
                      </a:cubicBezTo>
                      <a:cubicBezTo>
                        <a:pt x="41" y="43"/>
                        <a:pt x="41" y="43"/>
                        <a:pt x="41" y="43"/>
                      </a:cubicBezTo>
                      <a:cubicBezTo>
                        <a:pt x="41" y="43"/>
                        <a:pt x="41" y="43"/>
                        <a:pt x="41" y="43"/>
                      </a:cubicBezTo>
                      <a:cubicBezTo>
                        <a:pt x="41" y="42"/>
                        <a:pt x="40" y="43"/>
                        <a:pt x="41" y="42"/>
                      </a:cubicBezTo>
                      <a:cubicBezTo>
                        <a:pt x="41" y="42"/>
                        <a:pt x="41" y="42"/>
                        <a:pt x="41" y="42"/>
                      </a:cubicBezTo>
                      <a:cubicBezTo>
                        <a:pt x="41" y="42"/>
                        <a:pt x="40" y="42"/>
                        <a:pt x="40" y="43"/>
                      </a:cubicBezTo>
                      <a:cubicBezTo>
                        <a:pt x="40" y="42"/>
                        <a:pt x="40" y="42"/>
                        <a:pt x="41" y="42"/>
                      </a:cubicBezTo>
                      <a:cubicBezTo>
                        <a:pt x="41" y="42"/>
                        <a:pt x="41" y="42"/>
                        <a:pt x="41" y="42"/>
                      </a:cubicBezTo>
                      <a:cubicBezTo>
                        <a:pt x="41" y="42"/>
                        <a:pt x="42" y="42"/>
                        <a:pt x="42" y="42"/>
                      </a:cubicBezTo>
                      <a:cubicBezTo>
                        <a:pt x="41" y="43"/>
                        <a:pt x="41" y="43"/>
                        <a:pt x="41" y="43"/>
                      </a:cubicBezTo>
                      <a:close/>
                      <a:moveTo>
                        <a:pt x="37" y="49"/>
                      </a:moveTo>
                      <a:cubicBezTo>
                        <a:pt x="37" y="49"/>
                        <a:pt x="37" y="48"/>
                        <a:pt x="37" y="48"/>
                      </a:cubicBezTo>
                      <a:cubicBezTo>
                        <a:pt x="37" y="48"/>
                        <a:pt x="37" y="48"/>
                        <a:pt x="37" y="48"/>
                      </a:cubicBezTo>
                      <a:cubicBezTo>
                        <a:pt x="37" y="48"/>
                        <a:pt x="37" y="48"/>
                        <a:pt x="37" y="48"/>
                      </a:cubicBezTo>
                      <a:cubicBezTo>
                        <a:pt x="37" y="48"/>
                        <a:pt x="37" y="48"/>
                        <a:pt x="37" y="48"/>
                      </a:cubicBezTo>
                      <a:cubicBezTo>
                        <a:pt x="37" y="49"/>
                        <a:pt x="38" y="49"/>
                        <a:pt x="38" y="49"/>
                      </a:cubicBezTo>
                      <a:cubicBezTo>
                        <a:pt x="38" y="49"/>
                        <a:pt x="37" y="49"/>
                        <a:pt x="37" y="49"/>
                      </a:cubicBezTo>
                      <a:close/>
                      <a:moveTo>
                        <a:pt x="45" y="40"/>
                      </a:moveTo>
                      <a:cubicBezTo>
                        <a:pt x="45" y="40"/>
                        <a:pt x="45" y="40"/>
                        <a:pt x="45" y="40"/>
                      </a:cubicBezTo>
                      <a:cubicBezTo>
                        <a:pt x="45" y="41"/>
                        <a:pt x="45" y="41"/>
                        <a:pt x="45" y="41"/>
                      </a:cubicBezTo>
                      <a:cubicBezTo>
                        <a:pt x="45" y="41"/>
                        <a:pt x="45" y="41"/>
                        <a:pt x="44" y="41"/>
                      </a:cubicBezTo>
                      <a:cubicBezTo>
                        <a:pt x="45" y="40"/>
                        <a:pt x="45" y="40"/>
                        <a:pt x="45" y="40"/>
                      </a:cubicBezTo>
                      <a:close/>
                      <a:moveTo>
                        <a:pt x="56" y="46"/>
                      </a:moveTo>
                      <a:cubicBezTo>
                        <a:pt x="56" y="46"/>
                        <a:pt x="56" y="46"/>
                        <a:pt x="56" y="46"/>
                      </a:cubicBezTo>
                      <a:cubicBezTo>
                        <a:pt x="56" y="46"/>
                        <a:pt x="56" y="46"/>
                        <a:pt x="56" y="46"/>
                      </a:cubicBezTo>
                      <a:cubicBezTo>
                        <a:pt x="56" y="46"/>
                        <a:pt x="56" y="46"/>
                        <a:pt x="56" y="46"/>
                      </a:cubicBezTo>
                      <a:cubicBezTo>
                        <a:pt x="56" y="46"/>
                        <a:pt x="56" y="46"/>
                        <a:pt x="56" y="46"/>
                      </a:cubicBezTo>
                      <a:cubicBezTo>
                        <a:pt x="56" y="45"/>
                        <a:pt x="56" y="46"/>
                        <a:pt x="56" y="45"/>
                      </a:cubicBezTo>
                      <a:cubicBezTo>
                        <a:pt x="56" y="45"/>
                        <a:pt x="56" y="46"/>
                        <a:pt x="56" y="46"/>
                      </a:cubicBezTo>
                      <a:cubicBezTo>
                        <a:pt x="56" y="46"/>
                        <a:pt x="56" y="46"/>
                        <a:pt x="56" y="46"/>
                      </a:cubicBezTo>
                      <a:cubicBezTo>
                        <a:pt x="56" y="46"/>
                        <a:pt x="56" y="46"/>
                        <a:pt x="56" y="46"/>
                      </a:cubicBezTo>
                      <a:cubicBezTo>
                        <a:pt x="56" y="46"/>
                        <a:pt x="56" y="46"/>
                        <a:pt x="56" y="46"/>
                      </a:cubicBezTo>
                      <a:cubicBezTo>
                        <a:pt x="57" y="46"/>
                        <a:pt x="57" y="46"/>
                        <a:pt x="57" y="46"/>
                      </a:cubicBezTo>
                      <a:cubicBezTo>
                        <a:pt x="57" y="46"/>
                        <a:pt x="56" y="46"/>
                        <a:pt x="57" y="46"/>
                      </a:cubicBezTo>
                      <a:cubicBezTo>
                        <a:pt x="56" y="46"/>
                        <a:pt x="56" y="46"/>
                        <a:pt x="56" y="46"/>
                      </a:cubicBezTo>
                      <a:close/>
                      <a:moveTo>
                        <a:pt x="61" y="46"/>
                      </a:moveTo>
                      <a:cubicBezTo>
                        <a:pt x="61" y="46"/>
                        <a:pt x="61" y="46"/>
                        <a:pt x="61" y="46"/>
                      </a:cubicBezTo>
                      <a:cubicBezTo>
                        <a:pt x="61" y="46"/>
                        <a:pt x="61" y="45"/>
                        <a:pt x="62" y="45"/>
                      </a:cubicBezTo>
                      <a:cubicBezTo>
                        <a:pt x="62" y="45"/>
                        <a:pt x="62" y="45"/>
                        <a:pt x="62" y="45"/>
                      </a:cubicBezTo>
                      <a:cubicBezTo>
                        <a:pt x="62" y="45"/>
                        <a:pt x="62" y="45"/>
                        <a:pt x="62" y="45"/>
                      </a:cubicBezTo>
                      <a:cubicBezTo>
                        <a:pt x="62" y="45"/>
                        <a:pt x="62" y="45"/>
                        <a:pt x="62" y="45"/>
                      </a:cubicBezTo>
                      <a:cubicBezTo>
                        <a:pt x="62" y="45"/>
                        <a:pt x="62" y="45"/>
                        <a:pt x="62" y="45"/>
                      </a:cubicBezTo>
                      <a:cubicBezTo>
                        <a:pt x="62" y="45"/>
                        <a:pt x="62" y="46"/>
                        <a:pt x="62" y="45"/>
                      </a:cubicBezTo>
                      <a:cubicBezTo>
                        <a:pt x="62" y="46"/>
                        <a:pt x="62" y="45"/>
                        <a:pt x="62" y="45"/>
                      </a:cubicBezTo>
                      <a:cubicBezTo>
                        <a:pt x="62" y="45"/>
                        <a:pt x="62" y="46"/>
                        <a:pt x="61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45" name="组合 344">
                <a:extLst>
                  <a:ext uri="{FF2B5EF4-FFF2-40B4-BE49-F238E27FC236}">
                    <a16:creationId xmlns:a16="http://schemas.microsoft.com/office/drawing/2014/main" xmlns="" id="{6BBF41C0-0E8B-49ED-A05A-74D95593664A}"/>
                  </a:ext>
                </a:extLst>
              </p:cNvPr>
              <p:cNvGrpSpPr/>
              <p:nvPr/>
            </p:nvGrpSpPr>
            <p:grpSpPr>
              <a:xfrm>
                <a:off x="6053135" y="1791665"/>
                <a:ext cx="2058395" cy="2497856"/>
                <a:chOff x="5929368" y="2736219"/>
                <a:chExt cx="1293813" cy="1570038"/>
              </a:xfrm>
              <a:grpFill/>
            </p:grpSpPr>
            <p:sp>
              <p:nvSpPr>
                <p:cNvPr id="352" name="Line 85">
                  <a:extLst>
                    <a:ext uri="{FF2B5EF4-FFF2-40B4-BE49-F238E27FC236}">
                      <a16:creationId xmlns:a16="http://schemas.microsoft.com/office/drawing/2014/main" xmlns="" id="{12426A45-31FA-4C96-8F74-D782CF3C932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234168" y="3044194"/>
                  <a:ext cx="0" cy="0"/>
                </a:xfrm>
                <a:prstGeom prst="lin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3" name="Line 86">
                  <a:extLst>
                    <a:ext uri="{FF2B5EF4-FFF2-40B4-BE49-F238E27FC236}">
                      <a16:creationId xmlns:a16="http://schemas.microsoft.com/office/drawing/2014/main" xmlns="" id="{B8F3E222-CB46-4787-87CF-F69B2973111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234168" y="3044194"/>
                  <a:ext cx="0" cy="0"/>
                </a:xfrm>
                <a:prstGeom prst="lin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4" name="Freeform 87">
                  <a:extLst>
                    <a:ext uri="{FF2B5EF4-FFF2-40B4-BE49-F238E27FC236}">
                      <a16:creationId xmlns:a16="http://schemas.microsoft.com/office/drawing/2014/main" xmlns="" id="{0D071115-F91A-40B3-8357-01B181ED945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951593" y="3837944"/>
                  <a:ext cx="200025" cy="309563"/>
                </a:xfrm>
                <a:custGeom>
                  <a:avLst/>
                  <a:gdLst>
                    <a:gd name="T0" fmla="*/ 31 w 63"/>
                    <a:gd name="T1" fmla="*/ 72 h 97"/>
                    <a:gd name="T2" fmla="*/ 24 w 63"/>
                    <a:gd name="T3" fmla="*/ 67 h 97"/>
                    <a:gd name="T4" fmla="*/ 27 w 63"/>
                    <a:gd name="T5" fmla="*/ 65 h 97"/>
                    <a:gd name="T6" fmla="*/ 39 w 63"/>
                    <a:gd name="T7" fmla="*/ 64 h 97"/>
                    <a:gd name="T8" fmla="*/ 17 w 63"/>
                    <a:gd name="T9" fmla="*/ 58 h 97"/>
                    <a:gd name="T10" fmla="*/ 8 w 63"/>
                    <a:gd name="T11" fmla="*/ 54 h 97"/>
                    <a:gd name="T12" fmla="*/ 29 w 63"/>
                    <a:gd name="T13" fmla="*/ 49 h 97"/>
                    <a:gd name="T14" fmla="*/ 23 w 63"/>
                    <a:gd name="T15" fmla="*/ 48 h 97"/>
                    <a:gd name="T16" fmla="*/ 33 w 63"/>
                    <a:gd name="T17" fmla="*/ 46 h 97"/>
                    <a:gd name="T18" fmla="*/ 28 w 63"/>
                    <a:gd name="T19" fmla="*/ 43 h 97"/>
                    <a:gd name="T20" fmla="*/ 29 w 63"/>
                    <a:gd name="T21" fmla="*/ 39 h 97"/>
                    <a:gd name="T22" fmla="*/ 29 w 63"/>
                    <a:gd name="T23" fmla="*/ 35 h 97"/>
                    <a:gd name="T24" fmla="*/ 23 w 63"/>
                    <a:gd name="T25" fmla="*/ 20 h 97"/>
                    <a:gd name="T26" fmla="*/ 33 w 63"/>
                    <a:gd name="T27" fmla="*/ 28 h 97"/>
                    <a:gd name="T28" fmla="*/ 40 w 63"/>
                    <a:gd name="T29" fmla="*/ 27 h 97"/>
                    <a:gd name="T30" fmla="*/ 55 w 63"/>
                    <a:gd name="T31" fmla="*/ 12 h 97"/>
                    <a:gd name="T32" fmla="*/ 63 w 63"/>
                    <a:gd name="T33" fmla="*/ 8 h 97"/>
                    <a:gd name="T34" fmla="*/ 9 w 63"/>
                    <a:gd name="T35" fmla="*/ 70 h 97"/>
                    <a:gd name="T36" fmla="*/ 13 w 63"/>
                    <a:gd name="T37" fmla="*/ 63 h 97"/>
                    <a:gd name="T38" fmla="*/ 16 w 63"/>
                    <a:gd name="T39" fmla="*/ 68 h 97"/>
                    <a:gd name="T40" fmla="*/ 21 w 63"/>
                    <a:gd name="T41" fmla="*/ 66 h 97"/>
                    <a:gd name="T42" fmla="*/ 24 w 63"/>
                    <a:gd name="T43" fmla="*/ 73 h 97"/>
                    <a:gd name="T44" fmla="*/ 30 w 63"/>
                    <a:gd name="T45" fmla="*/ 73 h 97"/>
                    <a:gd name="T46" fmla="*/ 36 w 63"/>
                    <a:gd name="T47" fmla="*/ 86 h 97"/>
                    <a:gd name="T48" fmla="*/ 33 w 63"/>
                    <a:gd name="T49" fmla="*/ 80 h 97"/>
                    <a:gd name="T50" fmla="*/ 22 w 63"/>
                    <a:gd name="T51" fmla="*/ 75 h 97"/>
                    <a:gd name="T52" fmla="*/ 18 w 63"/>
                    <a:gd name="T53" fmla="*/ 68 h 97"/>
                    <a:gd name="T54" fmla="*/ 12 w 63"/>
                    <a:gd name="T55" fmla="*/ 72 h 97"/>
                    <a:gd name="T56" fmla="*/ 7 w 63"/>
                    <a:gd name="T57" fmla="*/ 74 h 97"/>
                    <a:gd name="T58" fmla="*/ 22 w 63"/>
                    <a:gd name="T59" fmla="*/ 69 h 97"/>
                    <a:gd name="T60" fmla="*/ 27 w 63"/>
                    <a:gd name="T61" fmla="*/ 64 h 97"/>
                    <a:gd name="T62" fmla="*/ 10 w 63"/>
                    <a:gd name="T63" fmla="*/ 57 h 97"/>
                    <a:gd name="T64" fmla="*/ 9 w 63"/>
                    <a:gd name="T65" fmla="*/ 52 h 97"/>
                    <a:gd name="T66" fmla="*/ 15 w 63"/>
                    <a:gd name="T67" fmla="*/ 50 h 97"/>
                    <a:gd name="T68" fmla="*/ 18 w 63"/>
                    <a:gd name="T69" fmla="*/ 54 h 97"/>
                    <a:gd name="T70" fmla="*/ 15 w 63"/>
                    <a:gd name="T71" fmla="*/ 53 h 97"/>
                    <a:gd name="T72" fmla="*/ 31 w 63"/>
                    <a:gd name="T73" fmla="*/ 53 h 97"/>
                    <a:gd name="T74" fmla="*/ 28 w 63"/>
                    <a:gd name="T75" fmla="*/ 30 h 97"/>
                    <a:gd name="T76" fmla="*/ 21 w 63"/>
                    <a:gd name="T77" fmla="*/ 34 h 97"/>
                    <a:gd name="T78" fmla="*/ 26 w 63"/>
                    <a:gd name="T79" fmla="*/ 38 h 97"/>
                    <a:gd name="T80" fmla="*/ 17 w 63"/>
                    <a:gd name="T81" fmla="*/ 40 h 97"/>
                    <a:gd name="T82" fmla="*/ 12 w 63"/>
                    <a:gd name="T83" fmla="*/ 47 h 97"/>
                    <a:gd name="T84" fmla="*/ 9 w 63"/>
                    <a:gd name="T85" fmla="*/ 34 h 97"/>
                    <a:gd name="T86" fmla="*/ 15 w 63"/>
                    <a:gd name="T87" fmla="*/ 29 h 97"/>
                    <a:gd name="T88" fmla="*/ 21 w 63"/>
                    <a:gd name="T89" fmla="*/ 26 h 97"/>
                    <a:gd name="T90" fmla="*/ 9 w 63"/>
                    <a:gd name="T91" fmla="*/ 42 h 97"/>
                    <a:gd name="T92" fmla="*/ 10 w 63"/>
                    <a:gd name="T93" fmla="*/ 44 h 97"/>
                    <a:gd name="T94" fmla="*/ 22 w 63"/>
                    <a:gd name="T95" fmla="*/ 31 h 97"/>
                    <a:gd name="T96" fmla="*/ 17 w 63"/>
                    <a:gd name="T97" fmla="*/ 32 h 97"/>
                    <a:gd name="T98" fmla="*/ 20 w 63"/>
                    <a:gd name="T99" fmla="*/ 27 h 97"/>
                    <a:gd name="T100" fmla="*/ 14 w 63"/>
                    <a:gd name="T101" fmla="*/ 34 h 97"/>
                    <a:gd name="T102" fmla="*/ 14 w 63"/>
                    <a:gd name="T103" fmla="*/ 40 h 97"/>
                    <a:gd name="T104" fmla="*/ 24 w 63"/>
                    <a:gd name="T105" fmla="*/ 51 h 97"/>
                    <a:gd name="T106" fmla="*/ 33 w 63"/>
                    <a:gd name="T107" fmla="*/ 49 h 97"/>
                    <a:gd name="T108" fmla="*/ 27 w 63"/>
                    <a:gd name="T109" fmla="*/ 47 h 97"/>
                    <a:gd name="T110" fmla="*/ 22 w 63"/>
                    <a:gd name="T111" fmla="*/ 46 h 97"/>
                    <a:gd name="T112" fmla="*/ 10 w 63"/>
                    <a:gd name="T113" fmla="*/ 39 h 97"/>
                    <a:gd name="T114" fmla="*/ 32 w 63"/>
                    <a:gd name="T115" fmla="*/ 41 h 97"/>
                    <a:gd name="T116" fmla="*/ 27 w 63"/>
                    <a:gd name="T117" fmla="*/ 24 h 97"/>
                    <a:gd name="T118" fmla="*/ 25 w 63"/>
                    <a:gd name="T119" fmla="*/ 20 h 97"/>
                    <a:gd name="T120" fmla="*/ 37 w 63"/>
                    <a:gd name="T121" fmla="*/ 13 h 97"/>
                    <a:gd name="T122" fmla="*/ 49 w 63"/>
                    <a:gd name="T123" fmla="*/ 4 h 97"/>
                    <a:gd name="T124" fmla="*/ 22 w 63"/>
                    <a:gd name="T125" fmla="*/ 46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63" h="97">
                      <a:moveTo>
                        <a:pt x="11" y="97"/>
                      </a:moveTo>
                      <a:cubicBezTo>
                        <a:pt x="11" y="97"/>
                        <a:pt x="11" y="97"/>
                        <a:pt x="11" y="97"/>
                      </a:cubicBezTo>
                      <a:cubicBezTo>
                        <a:pt x="11" y="96"/>
                        <a:pt x="10" y="97"/>
                        <a:pt x="10" y="96"/>
                      </a:cubicBezTo>
                      <a:cubicBezTo>
                        <a:pt x="11" y="96"/>
                        <a:pt x="11" y="96"/>
                        <a:pt x="11" y="97"/>
                      </a:cubicBezTo>
                      <a:close/>
                      <a:moveTo>
                        <a:pt x="39" y="87"/>
                      </a:moveTo>
                      <a:cubicBezTo>
                        <a:pt x="39" y="87"/>
                        <a:pt x="38" y="87"/>
                        <a:pt x="38" y="88"/>
                      </a:cubicBezTo>
                      <a:cubicBezTo>
                        <a:pt x="38" y="87"/>
                        <a:pt x="37" y="88"/>
                        <a:pt x="37" y="88"/>
                      </a:cubicBezTo>
                      <a:cubicBezTo>
                        <a:pt x="37" y="87"/>
                        <a:pt x="38" y="87"/>
                        <a:pt x="39" y="87"/>
                      </a:cubicBezTo>
                      <a:close/>
                      <a:moveTo>
                        <a:pt x="38" y="86"/>
                      </a:moveTo>
                      <a:cubicBezTo>
                        <a:pt x="38" y="86"/>
                        <a:pt x="38" y="86"/>
                        <a:pt x="38" y="86"/>
                      </a:cubicBezTo>
                      <a:cubicBezTo>
                        <a:pt x="39" y="86"/>
                        <a:pt x="38" y="86"/>
                        <a:pt x="39" y="86"/>
                      </a:cubicBezTo>
                      <a:cubicBezTo>
                        <a:pt x="39" y="86"/>
                        <a:pt x="38" y="86"/>
                        <a:pt x="38" y="86"/>
                      </a:cubicBezTo>
                      <a:close/>
                      <a:moveTo>
                        <a:pt x="39" y="85"/>
                      </a:moveTo>
                      <a:cubicBezTo>
                        <a:pt x="39" y="86"/>
                        <a:pt x="38" y="85"/>
                        <a:pt x="38" y="85"/>
                      </a:cubicBezTo>
                      <a:cubicBezTo>
                        <a:pt x="38" y="85"/>
                        <a:pt x="38" y="85"/>
                        <a:pt x="38" y="85"/>
                      </a:cubicBezTo>
                      <a:cubicBezTo>
                        <a:pt x="38" y="85"/>
                        <a:pt x="39" y="85"/>
                        <a:pt x="39" y="85"/>
                      </a:cubicBezTo>
                      <a:close/>
                      <a:moveTo>
                        <a:pt x="39" y="84"/>
                      </a:moveTo>
                      <a:cubicBezTo>
                        <a:pt x="39" y="84"/>
                        <a:pt x="39" y="84"/>
                        <a:pt x="39" y="84"/>
                      </a:cubicBezTo>
                      <a:cubicBezTo>
                        <a:pt x="39" y="84"/>
                        <a:pt x="39" y="83"/>
                        <a:pt x="39" y="83"/>
                      </a:cubicBezTo>
                      <a:cubicBezTo>
                        <a:pt x="40" y="84"/>
                        <a:pt x="39" y="84"/>
                        <a:pt x="39" y="84"/>
                      </a:cubicBezTo>
                      <a:close/>
                      <a:moveTo>
                        <a:pt x="40" y="81"/>
                      </a:moveTo>
                      <a:cubicBezTo>
                        <a:pt x="39" y="81"/>
                        <a:pt x="39" y="81"/>
                        <a:pt x="40" y="81"/>
                      </a:cubicBezTo>
                      <a:cubicBezTo>
                        <a:pt x="40" y="81"/>
                        <a:pt x="40" y="81"/>
                        <a:pt x="40" y="81"/>
                      </a:cubicBezTo>
                      <a:cubicBezTo>
                        <a:pt x="40" y="81"/>
                        <a:pt x="40" y="81"/>
                        <a:pt x="40" y="81"/>
                      </a:cubicBezTo>
                      <a:close/>
                      <a:moveTo>
                        <a:pt x="40" y="81"/>
                      </a:moveTo>
                      <a:cubicBezTo>
                        <a:pt x="40" y="81"/>
                        <a:pt x="40" y="81"/>
                        <a:pt x="40" y="81"/>
                      </a:cubicBezTo>
                      <a:cubicBezTo>
                        <a:pt x="40" y="81"/>
                        <a:pt x="40" y="81"/>
                        <a:pt x="40" y="81"/>
                      </a:cubicBezTo>
                      <a:close/>
                      <a:moveTo>
                        <a:pt x="37" y="80"/>
                      </a:moveTo>
                      <a:cubicBezTo>
                        <a:pt x="38" y="80"/>
                        <a:pt x="37" y="80"/>
                        <a:pt x="38" y="80"/>
                      </a:cubicBezTo>
                      <a:cubicBezTo>
                        <a:pt x="37" y="80"/>
                        <a:pt x="37" y="80"/>
                        <a:pt x="37" y="80"/>
                      </a:cubicBezTo>
                      <a:close/>
                      <a:moveTo>
                        <a:pt x="34" y="78"/>
                      </a:moveTo>
                      <a:cubicBezTo>
                        <a:pt x="34" y="78"/>
                        <a:pt x="34" y="78"/>
                        <a:pt x="34" y="78"/>
                      </a:cubicBezTo>
                      <a:cubicBezTo>
                        <a:pt x="34" y="78"/>
                        <a:pt x="34" y="78"/>
                        <a:pt x="34" y="78"/>
                      </a:cubicBezTo>
                      <a:cubicBezTo>
                        <a:pt x="35" y="78"/>
                        <a:pt x="34" y="78"/>
                        <a:pt x="34" y="78"/>
                      </a:cubicBezTo>
                      <a:cubicBezTo>
                        <a:pt x="34" y="78"/>
                        <a:pt x="34" y="78"/>
                        <a:pt x="33" y="78"/>
                      </a:cubicBezTo>
                      <a:cubicBezTo>
                        <a:pt x="33" y="78"/>
                        <a:pt x="34" y="78"/>
                        <a:pt x="34" y="78"/>
                      </a:cubicBezTo>
                      <a:close/>
                      <a:moveTo>
                        <a:pt x="36" y="78"/>
                      </a:moveTo>
                      <a:cubicBezTo>
                        <a:pt x="36" y="78"/>
                        <a:pt x="36" y="78"/>
                        <a:pt x="36" y="77"/>
                      </a:cubicBezTo>
                      <a:cubicBezTo>
                        <a:pt x="37" y="78"/>
                        <a:pt x="36" y="78"/>
                        <a:pt x="36" y="78"/>
                      </a:cubicBezTo>
                      <a:cubicBezTo>
                        <a:pt x="36" y="78"/>
                        <a:pt x="36" y="78"/>
                        <a:pt x="36" y="78"/>
                      </a:cubicBezTo>
                      <a:close/>
                      <a:moveTo>
                        <a:pt x="35" y="77"/>
                      </a:moveTo>
                      <a:cubicBezTo>
                        <a:pt x="35" y="77"/>
                        <a:pt x="35" y="76"/>
                        <a:pt x="36" y="76"/>
                      </a:cubicBezTo>
                      <a:cubicBezTo>
                        <a:pt x="36" y="76"/>
                        <a:pt x="35" y="77"/>
                        <a:pt x="36" y="77"/>
                      </a:cubicBezTo>
                      <a:cubicBezTo>
                        <a:pt x="36" y="77"/>
                        <a:pt x="36" y="77"/>
                        <a:pt x="35" y="77"/>
                      </a:cubicBezTo>
                      <a:close/>
                      <a:moveTo>
                        <a:pt x="35" y="76"/>
                      </a:moveTo>
                      <a:cubicBezTo>
                        <a:pt x="35" y="75"/>
                        <a:pt x="35" y="76"/>
                        <a:pt x="36" y="76"/>
                      </a:cubicBezTo>
                      <a:cubicBezTo>
                        <a:pt x="35" y="76"/>
                        <a:pt x="35" y="76"/>
                        <a:pt x="35" y="76"/>
                      </a:cubicBezTo>
                      <a:cubicBezTo>
                        <a:pt x="35" y="76"/>
                        <a:pt x="36" y="76"/>
                        <a:pt x="35" y="76"/>
                      </a:cubicBezTo>
                      <a:close/>
                      <a:moveTo>
                        <a:pt x="37" y="75"/>
                      </a:moveTo>
                      <a:cubicBezTo>
                        <a:pt x="38" y="76"/>
                        <a:pt x="37" y="76"/>
                        <a:pt x="37" y="76"/>
                      </a:cubicBezTo>
                      <a:cubicBezTo>
                        <a:pt x="37" y="76"/>
                        <a:pt x="37" y="75"/>
                        <a:pt x="37" y="75"/>
                      </a:cubicBezTo>
                      <a:close/>
                      <a:moveTo>
                        <a:pt x="38" y="75"/>
                      </a:moveTo>
                      <a:cubicBezTo>
                        <a:pt x="38" y="75"/>
                        <a:pt x="38" y="75"/>
                        <a:pt x="38" y="75"/>
                      </a:cubicBezTo>
                      <a:cubicBezTo>
                        <a:pt x="38" y="75"/>
                        <a:pt x="38" y="75"/>
                        <a:pt x="38" y="75"/>
                      </a:cubicBezTo>
                      <a:close/>
                      <a:moveTo>
                        <a:pt x="23" y="73"/>
                      </a:moveTo>
                      <a:cubicBezTo>
                        <a:pt x="23" y="73"/>
                        <a:pt x="23" y="73"/>
                        <a:pt x="23" y="73"/>
                      </a:cubicBezTo>
                      <a:cubicBezTo>
                        <a:pt x="23" y="73"/>
                        <a:pt x="23" y="73"/>
                        <a:pt x="23" y="73"/>
                      </a:cubicBezTo>
                      <a:close/>
                      <a:moveTo>
                        <a:pt x="32" y="74"/>
                      </a:moveTo>
                      <a:cubicBezTo>
                        <a:pt x="32" y="74"/>
                        <a:pt x="32" y="74"/>
                        <a:pt x="32" y="74"/>
                      </a:cubicBezTo>
                      <a:cubicBezTo>
                        <a:pt x="32" y="74"/>
                        <a:pt x="32" y="74"/>
                        <a:pt x="32" y="74"/>
                      </a:cubicBezTo>
                      <a:cubicBezTo>
                        <a:pt x="32" y="74"/>
                        <a:pt x="32" y="74"/>
                        <a:pt x="32" y="74"/>
                      </a:cubicBezTo>
                      <a:close/>
                      <a:moveTo>
                        <a:pt x="25" y="73"/>
                      </a:moveTo>
                      <a:cubicBezTo>
                        <a:pt x="25" y="73"/>
                        <a:pt x="25" y="73"/>
                        <a:pt x="25" y="73"/>
                      </a:cubicBezTo>
                      <a:cubicBezTo>
                        <a:pt x="24" y="73"/>
                        <a:pt x="24" y="73"/>
                        <a:pt x="24" y="73"/>
                      </a:cubicBezTo>
                      <a:cubicBezTo>
                        <a:pt x="25" y="73"/>
                        <a:pt x="25" y="73"/>
                        <a:pt x="25" y="73"/>
                      </a:cubicBezTo>
                      <a:close/>
                      <a:moveTo>
                        <a:pt x="11" y="72"/>
                      </a:moveTo>
                      <a:cubicBezTo>
                        <a:pt x="11" y="72"/>
                        <a:pt x="11" y="72"/>
                        <a:pt x="11" y="72"/>
                      </a:cubicBezTo>
                      <a:cubicBezTo>
                        <a:pt x="11" y="72"/>
                        <a:pt x="11" y="72"/>
                        <a:pt x="11" y="72"/>
                      </a:cubicBezTo>
                      <a:close/>
                      <a:moveTo>
                        <a:pt x="22" y="72"/>
                      </a:moveTo>
                      <a:cubicBezTo>
                        <a:pt x="22" y="72"/>
                        <a:pt x="22" y="72"/>
                        <a:pt x="22" y="72"/>
                      </a:cubicBezTo>
                      <a:cubicBezTo>
                        <a:pt x="22" y="72"/>
                        <a:pt x="22" y="72"/>
                        <a:pt x="22" y="72"/>
                      </a:cubicBezTo>
                      <a:cubicBezTo>
                        <a:pt x="22" y="72"/>
                        <a:pt x="22" y="72"/>
                        <a:pt x="22" y="72"/>
                      </a:cubicBezTo>
                      <a:close/>
                      <a:moveTo>
                        <a:pt x="30" y="72"/>
                      </a:moveTo>
                      <a:cubicBezTo>
                        <a:pt x="30" y="72"/>
                        <a:pt x="30" y="72"/>
                        <a:pt x="30" y="73"/>
                      </a:cubicBezTo>
                      <a:cubicBezTo>
                        <a:pt x="30" y="72"/>
                        <a:pt x="29" y="73"/>
                        <a:pt x="29" y="72"/>
                      </a:cubicBezTo>
                      <a:cubicBezTo>
                        <a:pt x="30" y="72"/>
                        <a:pt x="30" y="72"/>
                        <a:pt x="30" y="72"/>
                      </a:cubicBezTo>
                      <a:cubicBezTo>
                        <a:pt x="30" y="72"/>
                        <a:pt x="30" y="72"/>
                        <a:pt x="30" y="72"/>
                      </a:cubicBezTo>
                      <a:cubicBezTo>
                        <a:pt x="30" y="72"/>
                        <a:pt x="30" y="72"/>
                        <a:pt x="30" y="72"/>
                      </a:cubicBezTo>
                      <a:cubicBezTo>
                        <a:pt x="30" y="72"/>
                        <a:pt x="30" y="72"/>
                        <a:pt x="30" y="72"/>
                      </a:cubicBezTo>
                      <a:close/>
                      <a:moveTo>
                        <a:pt x="21" y="72"/>
                      </a:moveTo>
                      <a:cubicBezTo>
                        <a:pt x="21" y="72"/>
                        <a:pt x="21" y="71"/>
                        <a:pt x="21" y="71"/>
                      </a:cubicBezTo>
                      <a:cubicBezTo>
                        <a:pt x="21" y="71"/>
                        <a:pt x="21" y="71"/>
                        <a:pt x="21" y="72"/>
                      </a:cubicBezTo>
                      <a:cubicBezTo>
                        <a:pt x="21" y="72"/>
                        <a:pt x="21" y="71"/>
                        <a:pt x="21" y="72"/>
                      </a:cubicBezTo>
                      <a:close/>
                      <a:moveTo>
                        <a:pt x="32" y="73"/>
                      </a:moveTo>
                      <a:cubicBezTo>
                        <a:pt x="32" y="73"/>
                        <a:pt x="32" y="73"/>
                        <a:pt x="32" y="73"/>
                      </a:cubicBezTo>
                      <a:cubicBezTo>
                        <a:pt x="32" y="72"/>
                        <a:pt x="32" y="73"/>
                        <a:pt x="32" y="72"/>
                      </a:cubicBezTo>
                      <a:cubicBezTo>
                        <a:pt x="32" y="72"/>
                        <a:pt x="32" y="73"/>
                        <a:pt x="32" y="73"/>
                      </a:cubicBezTo>
                      <a:close/>
                      <a:moveTo>
                        <a:pt x="23" y="71"/>
                      </a:moveTo>
                      <a:cubicBezTo>
                        <a:pt x="23" y="72"/>
                        <a:pt x="23" y="72"/>
                        <a:pt x="23" y="72"/>
                      </a:cubicBezTo>
                      <a:cubicBezTo>
                        <a:pt x="23" y="72"/>
                        <a:pt x="23" y="71"/>
                        <a:pt x="23" y="71"/>
                      </a:cubicBezTo>
                      <a:cubicBezTo>
                        <a:pt x="23" y="71"/>
                        <a:pt x="23" y="71"/>
                        <a:pt x="23" y="71"/>
                      </a:cubicBezTo>
                      <a:close/>
                      <a:moveTo>
                        <a:pt x="31" y="72"/>
                      </a:moveTo>
                      <a:cubicBezTo>
                        <a:pt x="31" y="72"/>
                        <a:pt x="31" y="72"/>
                        <a:pt x="31" y="72"/>
                      </a:cubicBezTo>
                      <a:cubicBezTo>
                        <a:pt x="30" y="72"/>
                        <a:pt x="30" y="72"/>
                        <a:pt x="31" y="72"/>
                      </a:cubicBezTo>
                      <a:close/>
                      <a:moveTo>
                        <a:pt x="8" y="70"/>
                      </a:moveTo>
                      <a:cubicBezTo>
                        <a:pt x="8" y="70"/>
                        <a:pt x="8" y="70"/>
                        <a:pt x="8" y="70"/>
                      </a:cubicBezTo>
                      <a:cubicBezTo>
                        <a:pt x="8" y="70"/>
                        <a:pt x="8" y="70"/>
                        <a:pt x="8" y="69"/>
                      </a:cubicBezTo>
                      <a:cubicBezTo>
                        <a:pt x="8" y="69"/>
                        <a:pt x="8" y="69"/>
                        <a:pt x="8" y="69"/>
                      </a:cubicBezTo>
                      <a:cubicBezTo>
                        <a:pt x="8" y="69"/>
                        <a:pt x="8" y="69"/>
                        <a:pt x="8" y="69"/>
                      </a:cubicBezTo>
                      <a:cubicBezTo>
                        <a:pt x="9" y="69"/>
                        <a:pt x="8" y="70"/>
                        <a:pt x="8" y="70"/>
                      </a:cubicBezTo>
                      <a:close/>
                      <a:moveTo>
                        <a:pt x="23" y="71"/>
                      </a:moveTo>
                      <a:cubicBezTo>
                        <a:pt x="23" y="71"/>
                        <a:pt x="22" y="70"/>
                        <a:pt x="23" y="70"/>
                      </a:cubicBezTo>
                      <a:cubicBezTo>
                        <a:pt x="23" y="70"/>
                        <a:pt x="23" y="71"/>
                        <a:pt x="23" y="71"/>
                      </a:cubicBezTo>
                      <a:close/>
                      <a:moveTo>
                        <a:pt x="32" y="71"/>
                      </a:moveTo>
                      <a:cubicBezTo>
                        <a:pt x="32" y="72"/>
                        <a:pt x="32" y="72"/>
                        <a:pt x="32" y="72"/>
                      </a:cubicBezTo>
                      <a:cubicBezTo>
                        <a:pt x="32" y="72"/>
                        <a:pt x="32" y="72"/>
                        <a:pt x="32" y="72"/>
                      </a:cubicBezTo>
                      <a:lnTo>
                        <a:pt x="32" y="71"/>
                      </a:lnTo>
                      <a:close/>
                      <a:moveTo>
                        <a:pt x="38" y="72"/>
                      </a:moveTo>
                      <a:cubicBezTo>
                        <a:pt x="38" y="72"/>
                        <a:pt x="38" y="72"/>
                        <a:pt x="38" y="72"/>
                      </a:cubicBezTo>
                      <a:cubicBezTo>
                        <a:pt x="38" y="72"/>
                        <a:pt x="38" y="72"/>
                        <a:pt x="38" y="72"/>
                      </a:cubicBezTo>
                      <a:cubicBezTo>
                        <a:pt x="38" y="72"/>
                        <a:pt x="38" y="72"/>
                        <a:pt x="38" y="72"/>
                      </a:cubicBezTo>
                      <a:close/>
                      <a:moveTo>
                        <a:pt x="8" y="69"/>
                      </a:moveTo>
                      <a:cubicBezTo>
                        <a:pt x="8" y="69"/>
                        <a:pt x="9" y="69"/>
                        <a:pt x="9" y="69"/>
                      </a:cubicBezTo>
                      <a:cubicBezTo>
                        <a:pt x="9" y="69"/>
                        <a:pt x="9" y="69"/>
                        <a:pt x="8" y="69"/>
                      </a:cubicBezTo>
                      <a:cubicBezTo>
                        <a:pt x="8" y="69"/>
                        <a:pt x="9" y="69"/>
                        <a:pt x="8" y="69"/>
                      </a:cubicBezTo>
                      <a:close/>
                      <a:moveTo>
                        <a:pt x="20" y="70"/>
                      </a:moveTo>
                      <a:cubicBezTo>
                        <a:pt x="20" y="70"/>
                        <a:pt x="20" y="70"/>
                        <a:pt x="20" y="70"/>
                      </a:cubicBezTo>
                      <a:cubicBezTo>
                        <a:pt x="20" y="70"/>
                        <a:pt x="20" y="70"/>
                        <a:pt x="21" y="70"/>
                      </a:cubicBezTo>
                      <a:cubicBezTo>
                        <a:pt x="21" y="70"/>
                        <a:pt x="21" y="70"/>
                        <a:pt x="21" y="70"/>
                      </a:cubicBezTo>
                      <a:cubicBezTo>
                        <a:pt x="20" y="70"/>
                        <a:pt x="20" y="70"/>
                        <a:pt x="20" y="70"/>
                      </a:cubicBezTo>
                      <a:close/>
                      <a:moveTo>
                        <a:pt x="28" y="71"/>
                      </a:moveTo>
                      <a:cubicBezTo>
                        <a:pt x="28" y="71"/>
                        <a:pt x="28" y="71"/>
                        <a:pt x="29" y="71"/>
                      </a:cubicBezTo>
                      <a:cubicBezTo>
                        <a:pt x="29" y="71"/>
                        <a:pt x="29" y="71"/>
                        <a:pt x="29" y="71"/>
                      </a:cubicBezTo>
                      <a:cubicBezTo>
                        <a:pt x="28" y="71"/>
                        <a:pt x="28" y="71"/>
                        <a:pt x="28" y="71"/>
                      </a:cubicBezTo>
                      <a:close/>
                      <a:moveTo>
                        <a:pt x="22" y="70"/>
                      </a:moveTo>
                      <a:cubicBezTo>
                        <a:pt x="22" y="70"/>
                        <a:pt x="22" y="70"/>
                        <a:pt x="22" y="70"/>
                      </a:cubicBezTo>
                      <a:cubicBezTo>
                        <a:pt x="22" y="70"/>
                        <a:pt x="22" y="70"/>
                        <a:pt x="22" y="70"/>
                      </a:cubicBezTo>
                      <a:cubicBezTo>
                        <a:pt x="22" y="70"/>
                        <a:pt x="22" y="70"/>
                        <a:pt x="22" y="70"/>
                      </a:cubicBezTo>
                      <a:cubicBezTo>
                        <a:pt x="22" y="70"/>
                        <a:pt x="22" y="70"/>
                        <a:pt x="22" y="70"/>
                      </a:cubicBezTo>
                      <a:cubicBezTo>
                        <a:pt x="22" y="70"/>
                        <a:pt x="23" y="70"/>
                        <a:pt x="22" y="70"/>
                      </a:cubicBezTo>
                      <a:close/>
                      <a:moveTo>
                        <a:pt x="32" y="71"/>
                      </a:moveTo>
                      <a:cubicBezTo>
                        <a:pt x="32" y="71"/>
                        <a:pt x="32" y="71"/>
                        <a:pt x="32" y="71"/>
                      </a:cubicBezTo>
                      <a:cubicBezTo>
                        <a:pt x="32" y="71"/>
                        <a:pt x="32" y="71"/>
                        <a:pt x="32" y="71"/>
                      </a:cubicBezTo>
                      <a:close/>
                      <a:moveTo>
                        <a:pt x="27" y="70"/>
                      </a:moveTo>
                      <a:cubicBezTo>
                        <a:pt x="27" y="70"/>
                        <a:pt x="27" y="70"/>
                        <a:pt x="27" y="70"/>
                      </a:cubicBezTo>
                      <a:cubicBezTo>
                        <a:pt x="27" y="70"/>
                        <a:pt x="27" y="70"/>
                        <a:pt x="27" y="70"/>
                      </a:cubicBezTo>
                      <a:cubicBezTo>
                        <a:pt x="27" y="70"/>
                        <a:pt x="27" y="70"/>
                        <a:pt x="27" y="70"/>
                      </a:cubicBezTo>
                      <a:cubicBezTo>
                        <a:pt x="27" y="70"/>
                        <a:pt x="27" y="70"/>
                        <a:pt x="27" y="70"/>
                      </a:cubicBezTo>
                      <a:close/>
                      <a:moveTo>
                        <a:pt x="27" y="70"/>
                      </a:moveTo>
                      <a:cubicBezTo>
                        <a:pt x="27" y="70"/>
                        <a:pt x="27" y="70"/>
                        <a:pt x="27" y="70"/>
                      </a:cubicBezTo>
                      <a:cubicBezTo>
                        <a:pt x="27" y="70"/>
                        <a:pt x="27" y="70"/>
                        <a:pt x="27" y="70"/>
                      </a:cubicBezTo>
                      <a:cubicBezTo>
                        <a:pt x="28" y="70"/>
                        <a:pt x="27" y="70"/>
                        <a:pt x="27" y="70"/>
                      </a:cubicBezTo>
                      <a:close/>
                      <a:moveTo>
                        <a:pt x="20" y="69"/>
                      </a:moveTo>
                      <a:cubicBezTo>
                        <a:pt x="21" y="69"/>
                        <a:pt x="21" y="69"/>
                        <a:pt x="21" y="69"/>
                      </a:cubicBezTo>
                      <a:cubicBezTo>
                        <a:pt x="21" y="69"/>
                        <a:pt x="21" y="69"/>
                        <a:pt x="21" y="69"/>
                      </a:cubicBezTo>
                      <a:cubicBezTo>
                        <a:pt x="20" y="69"/>
                        <a:pt x="20" y="69"/>
                        <a:pt x="20" y="69"/>
                      </a:cubicBezTo>
                      <a:close/>
                      <a:moveTo>
                        <a:pt x="38" y="70"/>
                      </a:moveTo>
                      <a:cubicBezTo>
                        <a:pt x="38" y="70"/>
                        <a:pt x="38" y="70"/>
                        <a:pt x="38" y="70"/>
                      </a:cubicBezTo>
                      <a:cubicBezTo>
                        <a:pt x="38" y="70"/>
                        <a:pt x="38" y="70"/>
                        <a:pt x="38" y="70"/>
                      </a:cubicBezTo>
                      <a:cubicBezTo>
                        <a:pt x="38" y="70"/>
                        <a:pt x="38" y="70"/>
                        <a:pt x="39" y="70"/>
                      </a:cubicBezTo>
                      <a:cubicBezTo>
                        <a:pt x="39" y="70"/>
                        <a:pt x="39" y="70"/>
                        <a:pt x="39" y="70"/>
                      </a:cubicBezTo>
                      <a:cubicBezTo>
                        <a:pt x="38" y="70"/>
                        <a:pt x="38" y="70"/>
                        <a:pt x="38" y="70"/>
                      </a:cubicBezTo>
                      <a:cubicBezTo>
                        <a:pt x="38" y="70"/>
                        <a:pt x="38" y="70"/>
                        <a:pt x="38" y="70"/>
                      </a:cubicBezTo>
                      <a:cubicBezTo>
                        <a:pt x="38" y="70"/>
                        <a:pt x="38" y="70"/>
                        <a:pt x="38" y="70"/>
                      </a:cubicBezTo>
                      <a:close/>
                      <a:moveTo>
                        <a:pt x="21" y="68"/>
                      </a:moveTo>
                      <a:cubicBezTo>
                        <a:pt x="21" y="68"/>
                        <a:pt x="20" y="68"/>
                        <a:pt x="21" y="69"/>
                      </a:cubicBezTo>
                      <a:cubicBezTo>
                        <a:pt x="20" y="69"/>
                        <a:pt x="20" y="68"/>
                        <a:pt x="20" y="68"/>
                      </a:cubicBezTo>
                      <a:cubicBezTo>
                        <a:pt x="20" y="68"/>
                        <a:pt x="20" y="68"/>
                        <a:pt x="20" y="68"/>
                      </a:cubicBezTo>
                      <a:cubicBezTo>
                        <a:pt x="20" y="68"/>
                        <a:pt x="21" y="68"/>
                        <a:pt x="21" y="68"/>
                      </a:cubicBezTo>
                      <a:close/>
                      <a:moveTo>
                        <a:pt x="13" y="67"/>
                      </a:moveTo>
                      <a:cubicBezTo>
                        <a:pt x="12" y="67"/>
                        <a:pt x="13" y="67"/>
                        <a:pt x="12" y="67"/>
                      </a:cubicBezTo>
                      <a:cubicBezTo>
                        <a:pt x="13" y="67"/>
                        <a:pt x="13" y="67"/>
                        <a:pt x="13" y="67"/>
                      </a:cubicBezTo>
                      <a:close/>
                      <a:moveTo>
                        <a:pt x="20" y="68"/>
                      </a:moveTo>
                      <a:cubicBezTo>
                        <a:pt x="20" y="68"/>
                        <a:pt x="20" y="68"/>
                        <a:pt x="21" y="68"/>
                      </a:cubicBezTo>
                      <a:cubicBezTo>
                        <a:pt x="21" y="68"/>
                        <a:pt x="21" y="68"/>
                        <a:pt x="21" y="68"/>
                      </a:cubicBezTo>
                      <a:cubicBezTo>
                        <a:pt x="21" y="68"/>
                        <a:pt x="21" y="68"/>
                        <a:pt x="21" y="68"/>
                      </a:cubicBezTo>
                      <a:cubicBezTo>
                        <a:pt x="20" y="68"/>
                        <a:pt x="21" y="68"/>
                        <a:pt x="20" y="68"/>
                      </a:cubicBezTo>
                      <a:close/>
                      <a:moveTo>
                        <a:pt x="27" y="68"/>
                      </a:moveTo>
                      <a:cubicBezTo>
                        <a:pt x="27" y="68"/>
                        <a:pt x="28" y="69"/>
                        <a:pt x="27" y="69"/>
                      </a:cubicBezTo>
                      <a:cubicBezTo>
                        <a:pt x="27" y="69"/>
                        <a:pt x="28" y="68"/>
                        <a:pt x="27" y="68"/>
                      </a:cubicBezTo>
                      <a:cubicBezTo>
                        <a:pt x="27" y="68"/>
                        <a:pt x="27" y="68"/>
                        <a:pt x="27" y="68"/>
                      </a:cubicBezTo>
                      <a:close/>
                      <a:moveTo>
                        <a:pt x="33" y="69"/>
                      </a:moveTo>
                      <a:cubicBezTo>
                        <a:pt x="32" y="69"/>
                        <a:pt x="33" y="69"/>
                        <a:pt x="32" y="69"/>
                      </a:cubicBezTo>
                      <a:cubicBezTo>
                        <a:pt x="33" y="69"/>
                        <a:pt x="33" y="69"/>
                        <a:pt x="33" y="69"/>
                      </a:cubicBezTo>
                      <a:close/>
                      <a:moveTo>
                        <a:pt x="23" y="68"/>
                      </a:moveTo>
                      <a:cubicBezTo>
                        <a:pt x="23" y="68"/>
                        <a:pt x="23" y="68"/>
                        <a:pt x="22" y="68"/>
                      </a:cubicBezTo>
                      <a:cubicBezTo>
                        <a:pt x="22" y="68"/>
                        <a:pt x="22" y="68"/>
                        <a:pt x="23" y="68"/>
                      </a:cubicBezTo>
                      <a:close/>
                      <a:moveTo>
                        <a:pt x="20" y="67"/>
                      </a:moveTo>
                      <a:cubicBezTo>
                        <a:pt x="20" y="68"/>
                        <a:pt x="20" y="68"/>
                        <a:pt x="20" y="68"/>
                      </a:cubicBezTo>
                      <a:cubicBezTo>
                        <a:pt x="20" y="68"/>
                        <a:pt x="20" y="68"/>
                        <a:pt x="20" y="68"/>
                      </a:cubicBezTo>
                      <a:cubicBezTo>
                        <a:pt x="20" y="68"/>
                        <a:pt x="20" y="68"/>
                        <a:pt x="20" y="67"/>
                      </a:cubicBezTo>
                      <a:close/>
                      <a:moveTo>
                        <a:pt x="24" y="68"/>
                      </a:moveTo>
                      <a:cubicBezTo>
                        <a:pt x="24" y="68"/>
                        <a:pt x="24" y="68"/>
                        <a:pt x="24" y="68"/>
                      </a:cubicBezTo>
                      <a:cubicBezTo>
                        <a:pt x="24" y="68"/>
                        <a:pt x="24" y="68"/>
                        <a:pt x="24" y="68"/>
                      </a:cubicBezTo>
                      <a:cubicBezTo>
                        <a:pt x="24" y="68"/>
                        <a:pt x="23" y="68"/>
                        <a:pt x="23" y="68"/>
                      </a:cubicBezTo>
                      <a:cubicBezTo>
                        <a:pt x="23" y="68"/>
                        <a:pt x="24" y="68"/>
                        <a:pt x="24" y="67"/>
                      </a:cubicBezTo>
                      <a:cubicBezTo>
                        <a:pt x="24" y="68"/>
                        <a:pt x="23" y="68"/>
                        <a:pt x="24" y="68"/>
                      </a:cubicBezTo>
                      <a:close/>
                      <a:moveTo>
                        <a:pt x="17" y="67"/>
                      </a:moveTo>
                      <a:cubicBezTo>
                        <a:pt x="17" y="67"/>
                        <a:pt x="17" y="67"/>
                        <a:pt x="17" y="67"/>
                      </a:cubicBezTo>
                      <a:cubicBezTo>
                        <a:pt x="16" y="67"/>
                        <a:pt x="16" y="67"/>
                        <a:pt x="17" y="67"/>
                      </a:cubicBezTo>
                      <a:close/>
                      <a:moveTo>
                        <a:pt x="27" y="68"/>
                      </a:moveTo>
                      <a:cubicBezTo>
                        <a:pt x="27" y="68"/>
                        <a:pt x="27" y="68"/>
                        <a:pt x="27" y="68"/>
                      </a:cubicBezTo>
                      <a:cubicBezTo>
                        <a:pt x="27" y="68"/>
                        <a:pt x="27" y="68"/>
                        <a:pt x="27" y="68"/>
                      </a:cubicBezTo>
                      <a:cubicBezTo>
                        <a:pt x="27" y="68"/>
                        <a:pt x="27" y="68"/>
                        <a:pt x="27" y="68"/>
                      </a:cubicBezTo>
                      <a:close/>
                      <a:moveTo>
                        <a:pt x="21" y="66"/>
                      </a:moveTo>
                      <a:cubicBezTo>
                        <a:pt x="21" y="67"/>
                        <a:pt x="21" y="67"/>
                        <a:pt x="21" y="67"/>
                      </a:cubicBezTo>
                      <a:cubicBezTo>
                        <a:pt x="20" y="67"/>
                        <a:pt x="21" y="67"/>
                        <a:pt x="20" y="67"/>
                      </a:cubicBezTo>
                      <a:cubicBezTo>
                        <a:pt x="20" y="67"/>
                        <a:pt x="21" y="67"/>
                        <a:pt x="21" y="66"/>
                      </a:cubicBezTo>
                      <a:close/>
                      <a:moveTo>
                        <a:pt x="33" y="68"/>
                      </a:moveTo>
                      <a:cubicBezTo>
                        <a:pt x="33" y="68"/>
                        <a:pt x="32" y="68"/>
                        <a:pt x="32" y="68"/>
                      </a:cubicBezTo>
                      <a:cubicBezTo>
                        <a:pt x="33" y="68"/>
                        <a:pt x="33" y="68"/>
                        <a:pt x="33" y="68"/>
                      </a:cubicBezTo>
                      <a:cubicBezTo>
                        <a:pt x="33" y="68"/>
                        <a:pt x="33" y="68"/>
                        <a:pt x="32" y="68"/>
                      </a:cubicBezTo>
                      <a:cubicBezTo>
                        <a:pt x="32" y="68"/>
                        <a:pt x="33" y="68"/>
                        <a:pt x="33" y="68"/>
                      </a:cubicBezTo>
                      <a:cubicBezTo>
                        <a:pt x="33" y="68"/>
                        <a:pt x="33" y="68"/>
                        <a:pt x="33" y="68"/>
                      </a:cubicBezTo>
                      <a:close/>
                      <a:moveTo>
                        <a:pt x="23" y="67"/>
                      </a:moveTo>
                      <a:cubicBezTo>
                        <a:pt x="23" y="67"/>
                        <a:pt x="23" y="67"/>
                        <a:pt x="23" y="67"/>
                      </a:cubicBezTo>
                      <a:cubicBezTo>
                        <a:pt x="23" y="67"/>
                        <a:pt x="23" y="67"/>
                        <a:pt x="23" y="67"/>
                      </a:cubicBezTo>
                      <a:cubicBezTo>
                        <a:pt x="24" y="67"/>
                        <a:pt x="24" y="67"/>
                        <a:pt x="24" y="67"/>
                      </a:cubicBezTo>
                      <a:cubicBezTo>
                        <a:pt x="23" y="67"/>
                        <a:pt x="24" y="67"/>
                        <a:pt x="24" y="67"/>
                      </a:cubicBezTo>
                      <a:cubicBezTo>
                        <a:pt x="24" y="67"/>
                        <a:pt x="23" y="67"/>
                        <a:pt x="23" y="67"/>
                      </a:cubicBezTo>
                      <a:close/>
                      <a:moveTo>
                        <a:pt x="23" y="67"/>
                      </a:moveTo>
                      <a:cubicBezTo>
                        <a:pt x="23" y="67"/>
                        <a:pt x="23" y="66"/>
                        <a:pt x="23" y="66"/>
                      </a:cubicBezTo>
                      <a:cubicBezTo>
                        <a:pt x="23" y="66"/>
                        <a:pt x="23" y="67"/>
                        <a:pt x="23" y="67"/>
                      </a:cubicBezTo>
                      <a:close/>
                      <a:moveTo>
                        <a:pt x="36" y="68"/>
                      </a:moveTo>
                      <a:cubicBezTo>
                        <a:pt x="36" y="68"/>
                        <a:pt x="36" y="68"/>
                        <a:pt x="36" y="68"/>
                      </a:cubicBezTo>
                      <a:cubicBezTo>
                        <a:pt x="36" y="68"/>
                        <a:pt x="36" y="68"/>
                        <a:pt x="37" y="68"/>
                      </a:cubicBezTo>
                      <a:cubicBezTo>
                        <a:pt x="37" y="68"/>
                        <a:pt x="37" y="68"/>
                        <a:pt x="36" y="68"/>
                      </a:cubicBezTo>
                      <a:close/>
                      <a:moveTo>
                        <a:pt x="27" y="67"/>
                      </a:moveTo>
                      <a:cubicBezTo>
                        <a:pt x="27" y="67"/>
                        <a:pt x="27" y="67"/>
                        <a:pt x="27" y="67"/>
                      </a:cubicBezTo>
                      <a:cubicBezTo>
                        <a:pt x="27" y="67"/>
                        <a:pt x="27" y="67"/>
                        <a:pt x="27" y="67"/>
                      </a:cubicBezTo>
                      <a:cubicBezTo>
                        <a:pt x="27" y="67"/>
                        <a:pt x="27" y="67"/>
                        <a:pt x="27" y="67"/>
                      </a:cubicBezTo>
                      <a:close/>
                      <a:moveTo>
                        <a:pt x="21" y="66"/>
                      </a:moveTo>
                      <a:cubicBezTo>
                        <a:pt x="21" y="66"/>
                        <a:pt x="21" y="66"/>
                        <a:pt x="21" y="66"/>
                      </a:cubicBezTo>
                      <a:cubicBezTo>
                        <a:pt x="21" y="66"/>
                        <a:pt x="21" y="66"/>
                        <a:pt x="21" y="66"/>
                      </a:cubicBezTo>
                      <a:close/>
                      <a:moveTo>
                        <a:pt x="33" y="67"/>
                      </a:moveTo>
                      <a:cubicBezTo>
                        <a:pt x="33" y="68"/>
                        <a:pt x="33" y="67"/>
                        <a:pt x="33" y="67"/>
                      </a:cubicBezTo>
                      <a:cubicBezTo>
                        <a:pt x="33" y="67"/>
                        <a:pt x="33" y="67"/>
                        <a:pt x="33" y="67"/>
                      </a:cubicBezTo>
                      <a:cubicBezTo>
                        <a:pt x="33" y="67"/>
                        <a:pt x="33" y="67"/>
                        <a:pt x="33" y="67"/>
                      </a:cubicBezTo>
                      <a:close/>
                      <a:moveTo>
                        <a:pt x="29" y="67"/>
                      </a:moveTo>
                      <a:cubicBezTo>
                        <a:pt x="29" y="67"/>
                        <a:pt x="29" y="67"/>
                        <a:pt x="29" y="67"/>
                      </a:cubicBezTo>
                      <a:cubicBezTo>
                        <a:pt x="29" y="67"/>
                        <a:pt x="29" y="66"/>
                        <a:pt x="29" y="67"/>
                      </a:cubicBezTo>
                      <a:close/>
                      <a:moveTo>
                        <a:pt x="23" y="66"/>
                      </a:moveTo>
                      <a:cubicBezTo>
                        <a:pt x="24" y="66"/>
                        <a:pt x="24" y="66"/>
                        <a:pt x="24" y="66"/>
                      </a:cubicBezTo>
                      <a:cubicBezTo>
                        <a:pt x="24" y="66"/>
                        <a:pt x="24" y="66"/>
                        <a:pt x="24" y="66"/>
                      </a:cubicBezTo>
                      <a:cubicBezTo>
                        <a:pt x="24" y="65"/>
                        <a:pt x="24" y="66"/>
                        <a:pt x="24" y="66"/>
                      </a:cubicBezTo>
                      <a:cubicBezTo>
                        <a:pt x="24" y="66"/>
                        <a:pt x="24" y="66"/>
                        <a:pt x="24" y="66"/>
                      </a:cubicBezTo>
                      <a:cubicBezTo>
                        <a:pt x="24" y="66"/>
                        <a:pt x="24" y="66"/>
                        <a:pt x="23" y="66"/>
                      </a:cubicBezTo>
                      <a:close/>
                      <a:moveTo>
                        <a:pt x="16" y="65"/>
                      </a:moveTo>
                      <a:cubicBezTo>
                        <a:pt x="16" y="65"/>
                        <a:pt x="16" y="65"/>
                        <a:pt x="16" y="65"/>
                      </a:cubicBezTo>
                      <a:cubicBezTo>
                        <a:pt x="15" y="65"/>
                        <a:pt x="15" y="65"/>
                        <a:pt x="15" y="65"/>
                      </a:cubicBezTo>
                      <a:cubicBezTo>
                        <a:pt x="15" y="65"/>
                        <a:pt x="16" y="65"/>
                        <a:pt x="16" y="65"/>
                      </a:cubicBezTo>
                      <a:close/>
                      <a:moveTo>
                        <a:pt x="31" y="67"/>
                      </a:moveTo>
                      <a:cubicBezTo>
                        <a:pt x="31" y="67"/>
                        <a:pt x="31" y="67"/>
                        <a:pt x="31" y="67"/>
                      </a:cubicBezTo>
                      <a:cubicBezTo>
                        <a:pt x="31" y="67"/>
                        <a:pt x="31" y="66"/>
                        <a:pt x="31" y="66"/>
                      </a:cubicBezTo>
                      <a:cubicBezTo>
                        <a:pt x="31" y="66"/>
                        <a:pt x="31" y="66"/>
                        <a:pt x="31" y="67"/>
                      </a:cubicBezTo>
                      <a:close/>
                      <a:moveTo>
                        <a:pt x="9" y="65"/>
                      </a:moveTo>
                      <a:cubicBezTo>
                        <a:pt x="10" y="64"/>
                        <a:pt x="9" y="64"/>
                        <a:pt x="10" y="64"/>
                      </a:cubicBezTo>
                      <a:cubicBezTo>
                        <a:pt x="10" y="64"/>
                        <a:pt x="10" y="64"/>
                        <a:pt x="10" y="64"/>
                      </a:cubicBezTo>
                      <a:cubicBezTo>
                        <a:pt x="10" y="64"/>
                        <a:pt x="10" y="64"/>
                        <a:pt x="10" y="64"/>
                      </a:cubicBezTo>
                      <a:cubicBezTo>
                        <a:pt x="11" y="64"/>
                        <a:pt x="10" y="64"/>
                        <a:pt x="11" y="64"/>
                      </a:cubicBezTo>
                      <a:cubicBezTo>
                        <a:pt x="11" y="64"/>
                        <a:pt x="10" y="64"/>
                        <a:pt x="9" y="65"/>
                      </a:cubicBezTo>
                      <a:close/>
                      <a:moveTo>
                        <a:pt x="27" y="66"/>
                      </a:moveTo>
                      <a:cubicBezTo>
                        <a:pt x="27" y="66"/>
                        <a:pt x="27" y="66"/>
                        <a:pt x="27" y="66"/>
                      </a:cubicBezTo>
                      <a:cubicBezTo>
                        <a:pt x="27" y="66"/>
                        <a:pt x="27" y="66"/>
                        <a:pt x="27" y="66"/>
                      </a:cubicBezTo>
                      <a:cubicBezTo>
                        <a:pt x="27" y="66"/>
                        <a:pt x="28" y="66"/>
                        <a:pt x="27" y="66"/>
                      </a:cubicBezTo>
                      <a:close/>
                      <a:moveTo>
                        <a:pt x="28" y="66"/>
                      </a:moveTo>
                      <a:cubicBezTo>
                        <a:pt x="28" y="66"/>
                        <a:pt x="28" y="66"/>
                        <a:pt x="28" y="66"/>
                      </a:cubicBezTo>
                      <a:cubicBezTo>
                        <a:pt x="28" y="66"/>
                        <a:pt x="28" y="66"/>
                        <a:pt x="28" y="66"/>
                      </a:cubicBezTo>
                      <a:cubicBezTo>
                        <a:pt x="28" y="66"/>
                        <a:pt x="28" y="66"/>
                        <a:pt x="28" y="65"/>
                      </a:cubicBezTo>
                      <a:cubicBezTo>
                        <a:pt x="29" y="66"/>
                        <a:pt x="28" y="66"/>
                        <a:pt x="28" y="66"/>
                      </a:cubicBezTo>
                      <a:close/>
                      <a:moveTo>
                        <a:pt x="29" y="66"/>
                      </a:moveTo>
                      <a:cubicBezTo>
                        <a:pt x="29" y="66"/>
                        <a:pt x="29" y="66"/>
                        <a:pt x="29" y="66"/>
                      </a:cubicBezTo>
                      <a:cubicBezTo>
                        <a:pt x="29" y="66"/>
                        <a:pt x="29" y="66"/>
                        <a:pt x="29" y="65"/>
                      </a:cubicBezTo>
                      <a:cubicBezTo>
                        <a:pt x="29" y="66"/>
                        <a:pt x="29" y="66"/>
                        <a:pt x="29" y="66"/>
                      </a:cubicBezTo>
                      <a:cubicBezTo>
                        <a:pt x="29" y="66"/>
                        <a:pt x="29" y="66"/>
                        <a:pt x="29" y="66"/>
                      </a:cubicBezTo>
                      <a:close/>
                      <a:moveTo>
                        <a:pt x="23" y="65"/>
                      </a:moveTo>
                      <a:cubicBezTo>
                        <a:pt x="23" y="65"/>
                        <a:pt x="24" y="65"/>
                        <a:pt x="23" y="65"/>
                      </a:cubicBezTo>
                      <a:cubicBezTo>
                        <a:pt x="24" y="65"/>
                        <a:pt x="24" y="65"/>
                        <a:pt x="24" y="64"/>
                      </a:cubicBezTo>
                      <a:cubicBezTo>
                        <a:pt x="24" y="64"/>
                        <a:pt x="24" y="64"/>
                        <a:pt x="24" y="64"/>
                      </a:cubicBezTo>
                      <a:cubicBezTo>
                        <a:pt x="24" y="65"/>
                        <a:pt x="24" y="65"/>
                        <a:pt x="24" y="65"/>
                      </a:cubicBezTo>
                      <a:cubicBezTo>
                        <a:pt x="24" y="65"/>
                        <a:pt x="24" y="65"/>
                        <a:pt x="23" y="65"/>
                      </a:cubicBezTo>
                      <a:cubicBezTo>
                        <a:pt x="23" y="65"/>
                        <a:pt x="23" y="65"/>
                        <a:pt x="23" y="65"/>
                      </a:cubicBezTo>
                      <a:close/>
                      <a:moveTo>
                        <a:pt x="9" y="63"/>
                      </a:moveTo>
                      <a:cubicBezTo>
                        <a:pt x="9" y="63"/>
                        <a:pt x="9" y="64"/>
                        <a:pt x="9" y="64"/>
                      </a:cubicBezTo>
                      <a:cubicBezTo>
                        <a:pt x="9" y="64"/>
                        <a:pt x="8" y="63"/>
                        <a:pt x="9" y="63"/>
                      </a:cubicBezTo>
                      <a:close/>
                      <a:moveTo>
                        <a:pt x="27" y="65"/>
                      </a:moveTo>
                      <a:cubicBezTo>
                        <a:pt x="27" y="65"/>
                        <a:pt x="27" y="65"/>
                        <a:pt x="27" y="65"/>
                      </a:cubicBezTo>
                      <a:cubicBezTo>
                        <a:pt x="28" y="65"/>
                        <a:pt x="28" y="65"/>
                        <a:pt x="27" y="65"/>
                      </a:cubicBezTo>
                      <a:cubicBezTo>
                        <a:pt x="27" y="65"/>
                        <a:pt x="27" y="65"/>
                        <a:pt x="27" y="65"/>
                      </a:cubicBezTo>
                      <a:close/>
                      <a:moveTo>
                        <a:pt x="26" y="64"/>
                      </a:moveTo>
                      <a:cubicBezTo>
                        <a:pt x="26" y="64"/>
                        <a:pt x="26" y="65"/>
                        <a:pt x="26" y="65"/>
                      </a:cubicBezTo>
                      <a:cubicBezTo>
                        <a:pt x="25" y="65"/>
                        <a:pt x="25" y="64"/>
                        <a:pt x="26" y="64"/>
                      </a:cubicBezTo>
                      <a:close/>
                      <a:moveTo>
                        <a:pt x="20" y="64"/>
                      </a:moveTo>
                      <a:cubicBezTo>
                        <a:pt x="20" y="64"/>
                        <a:pt x="20" y="64"/>
                        <a:pt x="20" y="64"/>
                      </a:cubicBezTo>
                      <a:cubicBezTo>
                        <a:pt x="19" y="64"/>
                        <a:pt x="19" y="64"/>
                        <a:pt x="19" y="64"/>
                      </a:cubicBezTo>
                      <a:cubicBezTo>
                        <a:pt x="19" y="64"/>
                        <a:pt x="20" y="64"/>
                        <a:pt x="20" y="64"/>
                      </a:cubicBezTo>
                      <a:cubicBezTo>
                        <a:pt x="20" y="64"/>
                        <a:pt x="20" y="64"/>
                        <a:pt x="20" y="64"/>
                      </a:cubicBezTo>
                      <a:close/>
                      <a:moveTo>
                        <a:pt x="11" y="63"/>
                      </a:moveTo>
                      <a:cubicBezTo>
                        <a:pt x="10" y="63"/>
                        <a:pt x="10" y="63"/>
                        <a:pt x="10" y="63"/>
                      </a:cubicBezTo>
                      <a:cubicBezTo>
                        <a:pt x="10" y="63"/>
                        <a:pt x="10" y="63"/>
                        <a:pt x="10" y="63"/>
                      </a:cubicBezTo>
                      <a:cubicBezTo>
                        <a:pt x="10" y="63"/>
                        <a:pt x="10" y="63"/>
                        <a:pt x="10" y="63"/>
                      </a:cubicBezTo>
                      <a:cubicBezTo>
                        <a:pt x="11" y="63"/>
                        <a:pt x="11" y="63"/>
                        <a:pt x="11" y="63"/>
                      </a:cubicBezTo>
                      <a:close/>
                      <a:moveTo>
                        <a:pt x="29" y="65"/>
                      </a:moveTo>
                      <a:cubicBezTo>
                        <a:pt x="29" y="65"/>
                        <a:pt x="29" y="64"/>
                        <a:pt x="29" y="64"/>
                      </a:cubicBezTo>
                      <a:cubicBezTo>
                        <a:pt x="29" y="64"/>
                        <a:pt x="29" y="64"/>
                        <a:pt x="29" y="65"/>
                      </a:cubicBezTo>
                      <a:close/>
                      <a:moveTo>
                        <a:pt x="39" y="65"/>
                      </a:moveTo>
                      <a:cubicBezTo>
                        <a:pt x="39" y="65"/>
                        <a:pt x="39" y="65"/>
                        <a:pt x="39" y="65"/>
                      </a:cubicBezTo>
                      <a:cubicBezTo>
                        <a:pt x="39" y="65"/>
                        <a:pt x="38" y="65"/>
                        <a:pt x="39" y="65"/>
                      </a:cubicBezTo>
                      <a:close/>
                      <a:moveTo>
                        <a:pt x="21" y="64"/>
                      </a:moveTo>
                      <a:cubicBezTo>
                        <a:pt x="21" y="64"/>
                        <a:pt x="21" y="64"/>
                        <a:pt x="21" y="64"/>
                      </a:cubicBezTo>
                      <a:cubicBezTo>
                        <a:pt x="20" y="64"/>
                        <a:pt x="20" y="64"/>
                        <a:pt x="21" y="64"/>
                      </a:cubicBezTo>
                      <a:close/>
                      <a:moveTo>
                        <a:pt x="9" y="63"/>
                      </a:moveTo>
                      <a:cubicBezTo>
                        <a:pt x="9" y="63"/>
                        <a:pt x="9" y="63"/>
                        <a:pt x="9" y="63"/>
                      </a:cubicBezTo>
                      <a:cubicBezTo>
                        <a:pt x="9" y="63"/>
                        <a:pt x="9" y="63"/>
                        <a:pt x="9" y="63"/>
                      </a:cubicBezTo>
                      <a:cubicBezTo>
                        <a:pt x="9" y="63"/>
                        <a:pt x="9" y="63"/>
                        <a:pt x="9" y="63"/>
                      </a:cubicBezTo>
                      <a:cubicBezTo>
                        <a:pt x="9" y="63"/>
                        <a:pt x="9" y="63"/>
                        <a:pt x="9" y="63"/>
                      </a:cubicBezTo>
                      <a:close/>
                      <a:moveTo>
                        <a:pt x="11" y="62"/>
                      </a:moveTo>
                      <a:cubicBezTo>
                        <a:pt x="11" y="63"/>
                        <a:pt x="11" y="63"/>
                        <a:pt x="11" y="63"/>
                      </a:cubicBezTo>
                      <a:cubicBezTo>
                        <a:pt x="10" y="63"/>
                        <a:pt x="10" y="63"/>
                        <a:pt x="10" y="63"/>
                      </a:cubicBezTo>
                      <a:cubicBezTo>
                        <a:pt x="10" y="62"/>
                        <a:pt x="10" y="62"/>
                        <a:pt x="10" y="62"/>
                      </a:cubicBezTo>
                      <a:cubicBezTo>
                        <a:pt x="10" y="62"/>
                        <a:pt x="10" y="62"/>
                        <a:pt x="10" y="62"/>
                      </a:cubicBezTo>
                      <a:cubicBezTo>
                        <a:pt x="10" y="62"/>
                        <a:pt x="10" y="62"/>
                        <a:pt x="10" y="62"/>
                      </a:cubicBezTo>
                      <a:cubicBezTo>
                        <a:pt x="11" y="62"/>
                        <a:pt x="10" y="62"/>
                        <a:pt x="11" y="62"/>
                      </a:cubicBezTo>
                      <a:close/>
                      <a:moveTo>
                        <a:pt x="29" y="63"/>
                      </a:moveTo>
                      <a:cubicBezTo>
                        <a:pt x="28" y="64"/>
                        <a:pt x="29" y="64"/>
                        <a:pt x="28" y="64"/>
                      </a:cubicBezTo>
                      <a:cubicBezTo>
                        <a:pt x="28" y="64"/>
                        <a:pt x="28" y="64"/>
                        <a:pt x="28" y="63"/>
                      </a:cubicBezTo>
                      <a:lnTo>
                        <a:pt x="29" y="63"/>
                      </a:lnTo>
                      <a:close/>
                      <a:moveTo>
                        <a:pt x="9" y="62"/>
                      </a:moveTo>
                      <a:cubicBezTo>
                        <a:pt x="9" y="62"/>
                        <a:pt x="9" y="62"/>
                        <a:pt x="9" y="62"/>
                      </a:cubicBezTo>
                      <a:cubicBezTo>
                        <a:pt x="10" y="62"/>
                        <a:pt x="9" y="62"/>
                        <a:pt x="9" y="62"/>
                      </a:cubicBezTo>
                      <a:close/>
                      <a:moveTo>
                        <a:pt x="27" y="63"/>
                      </a:moveTo>
                      <a:cubicBezTo>
                        <a:pt x="27" y="63"/>
                        <a:pt x="28" y="63"/>
                        <a:pt x="27" y="64"/>
                      </a:cubicBezTo>
                      <a:cubicBezTo>
                        <a:pt x="27" y="63"/>
                        <a:pt x="27" y="63"/>
                        <a:pt x="27" y="63"/>
                      </a:cubicBezTo>
                      <a:cubicBezTo>
                        <a:pt x="27" y="63"/>
                        <a:pt x="27" y="63"/>
                        <a:pt x="27" y="63"/>
                      </a:cubicBezTo>
                      <a:close/>
                      <a:moveTo>
                        <a:pt x="25" y="63"/>
                      </a:moveTo>
                      <a:cubicBezTo>
                        <a:pt x="24" y="63"/>
                        <a:pt x="25" y="63"/>
                        <a:pt x="24" y="63"/>
                      </a:cubicBezTo>
                      <a:cubicBezTo>
                        <a:pt x="24" y="63"/>
                        <a:pt x="24" y="63"/>
                        <a:pt x="24" y="63"/>
                      </a:cubicBezTo>
                      <a:cubicBezTo>
                        <a:pt x="24" y="63"/>
                        <a:pt x="25" y="63"/>
                        <a:pt x="24" y="63"/>
                      </a:cubicBezTo>
                      <a:cubicBezTo>
                        <a:pt x="24" y="63"/>
                        <a:pt x="23" y="62"/>
                        <a:pt x="23" y="62"/>
                      </a:cubicBezTo>
                      <a:cubicBezTo>
                        <a:pt x="23" y="62"/>
                        <a:pt x="24" y="62"/>
                        <a:pt x="24" y="62"/>
                      </a:cubicBezTo>
                      <a:cubicBezTo>
                        <a:pt x="24" y="62"/>
                        <a:pt x="24" y="63"/>
                        <a:pt x="24" y="63"/>
                      </a:cubicBezTo>
                      <a:cubicBezTo>
                        <a:pt x="24" y="63"/>
                        <a:pt x="24" y="63"/>
                        <a:pt x="25" y="63"/>
                      </a:cubicBezTo>
                      <a:cubicBezTo>
                        <a:pt x="25" y="63"/>
                        <a:pt x="25" y="63"/>
                        <a:pt x="25" y="63"/>
                      </a:cubicBezTo>
                      <a:close/>
                      <a:moveTo>
                        <a:pt x="9" y="62"/>
                      </a:moveTo>
                      <a:cubicBezTo>
                        <a:pt x="9" y="62"/>
                        <a:pt x="9" y="62"/>
                        <a:pt x="9" y="62"/>
                      </a:cubicBezTo>
                      <a:cubicBezTo>
                        <a:pt x="8" y="61"/>
                        <a:pt x="10" y="62"/>
                        <a:pt x="9" y="62"/>
                      </a:cubicBezTo>
                      <a:close/>
                      <a:moveTo>
                        <a:pt x="14" y="62"/>
                      </a:moveTo>
                      <a:cubicBezTo>
                        <a:pt x="14" y="62"/>
                        <a:pt x="14" y="62"/>
                        <a:pt x="14" y="62"/>
                      </a:cubicBezTo>
                      <a:cubicBezTo>
                        <a:pt x="13" y="62"/>
                        <a:pt x="13" y="62"/>
                        <a:pt x="13" y="62"/>
                      </a:cubicBezTo>
                      <a:cubicBezTo>
                        <a:pt x="12" y="61"/>
                        <a:pt x="13" y="62"/>
                        <a:pt x="13" y="61"/>
                      </a:cubicBezTo>
                      <a:cubicBezTo>
                        <a:pt x="13" y="61"/>
                        <a:pt x="13" y="61"/>
                        <a:pt x="13" y="61"/>
                      </a:cubicBezTo>
                      <a:cubicBezTo>
                        <a:pt x="13" y="61"/>
                        <a:pt x="13" y="61"/>
                        <a:pt x="12" y="61"/>
                      </a:cubicBezTo>
                      <a:cubicBezTo>
                        <a:pt x="13" y="61"/>
                        <a:pt x="13" y="61"/>
                        <a:pt x="13" y="62"/>
                      </a:cubicBezTo>
                      <a:cubicBezTo>
                        <a:pt x="14" y="61"/>
                        <a:pt x="14" y="61"/>
                        <a:pt x="14" y="61"/>
                      </a:cubicBezTo>
                      <a:cubicBezTo>
                        <a:pt x="14" y="62"/>
                        <a:pt x="15" y="62"/>
                        <a:pt x="14" y="62"/>
                      </a:cubicBezTo>
                      <a:cubicBezTo>
                        <a:pt x="14" y="62"/>
                        <a:pt x="14" y="62"/>
                        <a:pt x="13" y="62"/>
                      </a:cubicBezTo>
                      <a:cubicBezTo>
                        <a:pt x="13" y="62"/>
                        <a:pt x="13" y="62"/>
                        <a:pt x="13" y="62"/>
                      </a:cubicBezTo>
                      <a:cubicBezTo>
                        <a:pt x="14" y="62"/>
                        <a:pt x="14" y="62"/>
                        <a:pt x="14" y="62"/>
                      </a:cubicBezTo>
                      <a:cubicBezTo>
                        <a:pt x="14" y="62"/>
                        <a:pt x="14" y="62"/>
                        <a:pt x="14" y="62"/>
                      </a:cubicBezTo>
                      <a:cubicBezTo>
                        <a:pt x="14" y="62"/>
                        <a:pt x="14" y="62"/>
                        <a:pt x="14" y="62"/>
                      </a:cubicBezTo>
                      <a:close/>
                      <a:moveTo>
                        <a:pt x="10" y="61"/>
                      </a:moveTo>
                      <a:cubicBezTo>
                        <a:pt x="10" y="61"/>
                        <a:pt x="11" y="61"/>
                        <a:pt x="11" y="62"/>
                      </a:cubicBezTo>
                      <a:cubicBezTo>
                        <a:pt x="11" y="62"/>
                        <a:pt x="11" y="62"/>
                        <a:pt x="11" y="62"/>
                      </a:cubicBezTo>
                      <a:cubicBezTo>
                        <a:pt x="11" y="62"/>
                        <a:pt x="11" y="62"/>
                        <a:pt x="10" y="62"/>
                      </a:cubicBezTo>
                      <a:cubicBezTo>
                        <a:pt x="10" y="62"/>
                        <a:pt x="11" y="62"/>
                        <a:pt x="11" y="62"/>
                      </a:cubicBezTo>
                      <a:cubicBezTo>
                        <a:pt x="10" y="62"/>
                        <a:pt x="10" y="62"/>
                        <a:pt x="10" y="62"/>
                      </a:cubicBezTo>
                      <a:cubicBezTo>
                        <a:pt x="10" y="62"/>
                        <a:pt x="10" y="62"/>
                        <a:pt x="10" y="62"/>
                      </a:cubicBezTo>
                      <a:cubicBezTo>
                        <a:pt x="10" y="62"/>
                        <a:pt x="10" y="61"/>
                        <a:pt x="10" y="61"/>
                      </a:cubicBezTo>
                      <a:cubicBezTo>
                        <a:pt x="10" y="61"/>
                        <a:pt x="10" y="61"/>
                        <a:pt x="10" y="61"/>
                      </a:cubicBezTo>
                      <a:cubicBezTo>
                        <a:pt x="10" y="61"/>
                        <a:pt x="11" y="61"/>
                        <a:pt x="10" y="61"/>
                      </a:cubicBezTo>
                      <a:cubicBezTo>
                        <a:pt x="10" y="61"/>
                        <a:pt x="11" y="61"/>
                        <a:pt x="11" y="61"/>
                      </a:cubicBezTo>
                      <a:cubicBezTo>
                        <a:pt x="11" y="61"/>
                        <a:pt x="11" y="61"/>
                        <a:pt x="10" y="61"/>
                      </a:cubicBezTo>
                      <a:close/>
                      <a:moveTo>
                        <a:pt x="9" y="62"/>
                      </a:moveTo>
                      <a:cubicBezTo>
                        <a:pt x="9" y="61"/>
                        <a:pt x="9" y="61"/>
                        <a:pt x="9" y="61"/>
                      </a:cubicBezTo>
                      <a:cubicBezTo>
                        <a:pt x="9" y="61"/>
                        <a:pt x="9" y="61"/>
                        <a:pt x="9" y="61"/>
                      </a:cubicBezTo>
                      <a:cubicBezTo>
                        <a:pt x="9" y="62"/>
                        <a:pt x="9" y="61"/>
                        <a:pt x="9" y="62"/>
                      </a:cubicBezTo>
                      <a:close/>
                      <a:moveTo>
                        <a:pt x="29" y="63"/>
                      </a:moveTo>
                      <a:cubicBezTo>
                        <a:pt x="29" y="63"/>
                        <a:pt x="29" y="63"/>
                        <a:pt x="29" y="63"/>
                      </a:cubicBezTo>
                      <a:cubicBezTo>
                        <a:pt x="29" y="63"/>
                        <a:pt x="29" y="63"/>
                        <a:pt x="29" y="63"/>
                      </a:cubicBezTo>
                      <a:cubicBezTo>
                        <a:pt x="29" y="63"/>
                        <a:pt x="29" y="63"/>
                        <a:pt x="29" y="63"/>
                      </a:cubicBezTo>
                      <a:close/>
                      <a:moveTo>
                        <a:pt x="39" y="63"/>
                      </a:moveTo>
                      <a:cubicBezTo>
                        <a:pt x="39" y="63"/>
                        <a:pt x="39" y="64"/>
                        <a:pt x="39" y="64"/>
                      </a:cubicBezTo>
                      <a:cubicBezTo>
                        <a:pt x="39" y="64"/>
                        <a:pt x="39" y="64"/>
                        <a:pt x="39" y="64"/>
                      </a:cubicBezTo>
                      <a:cubicBezTo>
                        <a:pt x="39" y="64"/>
                        <a:pt x="39" y="64"/>
                        <a:pt x="39" y="63"/>
                      </a:cubicBezTo>
                      <a:close/>
                      <a:moveTo>
                        <a:pt x="28" y="62"/>
                      </a:moveTo>
                      <a:cubicBezTo>
                        <a:pt x="28" y="62"/>
                        <a:pt x="28" y="62"/>
                        <a:pt x="28" y="62"/>
                      </a:cubicBezTo>
                      <a:cubicBezTo>
                        <a:pt x="29" y="62"/>
                        <a:pt x="28" y="62"/>
                        <a:pt x="28" y="63"/>
                      </a:cubicBezTo>
                      <a:cubicBezTo>
                        <a:pt x="28" y="62"/>
                        <a:pt x="28" y="62"/>
                        <a:pt x="28" y="62"/>
                      </a:cubicBezTo>
                      <a:cubicBezTo>
                        <a:pt x="28" y="62"/>
                        <a:pt x="28" y="62"/>
                        <a:pt x="28" y="62"/>
                      </a:cubicBezTo>
                      <a:close/>
                      <a:moveTo>
                        <a:pt x="15" y="61"/>
                      </a:moveTo>
                      <a:cubicBezTo>
                        <a:pt x="14" y="61"/>
                        <a:pt x="14" y="61"/>
                        <a:pt x="13" y="61"/>
                      </a:cubicBezTo>
                      <a:cubicBezTo>
                        <a:pt x="13" y="61"/>
                        <a:pt x="13" y="61"/>
                        <a:pt x="14" y="60"/>
                      </a:cubicBezTo>
                      <a:cubicBezTo>
                        <a:pt x="14" y="60"/>
                        <a:pt x="14" y="61"/>
                        <a:pt x="14" y="61"/>
                      </a:cubicBezTo>
                      <a:cubicBezTo>
                        <a:pt x="14" y="61"/>
                        <a:pt x="14" y="61"/>
                        <a:pt x="14" y="61"/>
                      </a:cubicBezTo>
                      <a:cubicBezTo>
                        <a:pt x="14" y="61"/>
                        <a:pt x="15" y="61"/>
                        <a:pt x="15" y="61"/>
                      </a:cubicBezTo>
                      <a:close/>
                      <a:moveTo>
                        <a:pt x="13" y="61"/>
                      </a:moveTo>
                      <a:cubicBezTo>
                        <a:pt x="13" y="61"/>
                        <a:pt x="13" y="61"/>
                        <a:pt x="13" y="61"/>
                      </a:cubicBezTo>
                      <a:cubicBezTo>
                        <a:pt x="13" y="61"/>
                        <a:pt x="13" y="61"/>
                        <a:pt x="13" y="61"/>
                      </a:cubicBezTo>
                      <a:cubicBezTo>
                        <a:pt x="13" y="61"/>
                        <a:pt x="13" y="61"/>
                        <a:pt x="12" y="61"/>
                      </a:cubicBezTo>
                      <a:cubicBezTo>
                        <a:pt x="12" y="61"/>
                        <a:pt x="13" y="61"/>
                        <a:pt x="13" y="61"/>
                      </a:cubicBezTo>
                      <a:cubicBezTo>
                        <a:pt x="13" y="61"/>
                        <a:pt x="13" y="61"/>
                        <a:pt x="13" y="61"/>
                      </a:cubicBezTo>
                      <a:close/>
                      <a:moveTo>
                        <a:pt x="25" y="62"/>
                      </a:moveTo>
                      <a:cubicBezTo>
                        <a:pt x="25" y="62"/>
                        <a:pt x="25" y="62"/>
                        <a:pt x="25" y="62"/>
                      </a:cubicBezTo>
                      <a:cubicBezTo>
                        <a:pt x="25" y="62"/>
                        <a:pt x="25" y="62"/>
                        <a:pt x="25" y="62"/>
                      </a:cubicBezTo>
                      <a:close/>
                      <a:moveTo>
                        <a:pt x="29" y="62"/>
                      </a:moveTo>
                      <a:cubicBezTo>
                        <a:pt x="29" y="62"/>
                        <a:pt x="29" y="62"/>
                        <a:pt x="29" y="62"/>
                      </a:cubicBezTo>
                      <a:cubicBezTo>
                        <a:pt x="29" y="62"/>
                        <a:pt x="29" y="62"/>
                        <a:pt x="29" y="62"/>
                      </a:cubicBezTo>
                      <a:cubicBezTo>
                        <a:pt x="29" y="62"/>
                        <a:pt x="29" y="62"/>
                        <a:pt x="29" y="62"/>
                      </a:cubicBezTo>
                      <a:close/>
                      <a:moveTo>
                        <a:pt x="13" y="61"/>
                      </a:moveTo>
                      <a:cubicBezTo>
                        <a:pt x="13" y="61"/>
                        <a:pt x="13" y="61"/>
                        <a:pt x="13" y="61"/>
                      </a:cubicBezTo>
                      <a:cubicBezTo>
                        <a:pt x="13" y="61"/>
                        <a:pt x="13" y="61"/>
                        <a:pt x="13" y="61"/>
                      </a:cubicBezTo>
                      <a:close/>
                      <a:moveTo>
                        <a:pt x="28" y="61"/>
                      </a:moveTo>
                      <a:cubicBezTo>
                        <a:pt x="28" y="61"/>
                        <a:pt x="28" y="62"/>
                        <a:pt x="28" y="62"/>
                      </a:cubicBezTo>
                      <a:cubicBezTo>
                        <a:pt x="28" y="62"/>
                        <a:pt x="28" y="61"/>
                        <a:pt x="28" y="61"/>
                      </a:cubicBezTo>
                      <a:cubicBezTo>
                        <a:pt x="28" y="61"/>
                        <a:pt x="28" y="61"/>
                        <a:pt x="28" y="61"/>
                      </a:cubicBezTo>
                      <a:close/>
                      <a:moveTo>
                        <a:pt x="30" y="61"/>
                      </a:moveTo>
                      <a:cubicBezTo>
                        <a:pt x="30" y="61"/>
                        <a:pt x="30" y="61"/>
                        <a:pt x="30" y="62"/>
                      </a:cubicBezTo>
                      <a:cubicBezTo>
                        <a:pt x="30" y="62"/>
                        <a:pt x="30" y="62"/>
                        <a:pt x="30" y="62"/>
                      </a:cubicBezTo>
                      <a:cubicBezTo>
                        <a:pt x="30" y="62"/>
                        <a:pt x="30" y="62"/>
                        <a:pt x="30" y="61"/>
                      </a:cubicBezTo>
                      <a:close/>
                      <a:moveTo>
                        <a:pt x="17" y="61"/>
                      </a:moveTo>
                      <a:cubicBezTo>
                        <a:pt x="17" y="61"/>
                        <a:pt x="17" y="61"/>
                        <a:pt x="17" y="61"/>
                      </a:cubicBezTo>
                      <a:cubicBezTo>
                        <a:pt x="17" y="61"/>
                        <a:pt x="17" y="61"/>
                        <a:pt x="17" y="61"/>
                      </a:cubicBezTo>
                      <a:close/>
                      <a:moveTo>
                        <a:pt x="27" y="61"/>
                      </a:moveTo>
                      <a:cubicBezTo>
                        <a:pt x="27" y="61"/>
                        <a:pt x="27" y="61"/>
                        <a:pt x="27" y="61"/>
                      </a:cubicBezTo>
                      <a:cubicBezTo>
                        <a:pt x="27" y="61"/>
                        <a:pt x="27" y="61"/>
                        <a:pt x="27" y="61"/>
                      </a:cubicBezTo>
                      <a:cubicBezTo>
                        <a:pt x="27" y="61"/>
                        <a:pt x="27" y="61"/>
                        <a:pt x="27" y="61"/>
                      </a:cubicBezTo>
                      <a:close/>
                      <a:moveTo>
                        <a:pt x="29" y="61"/>
                      </a:moveTo>
                      <a:cubicBezTo>
                        <a:pt x="30" y="61"/>
                        <a:pt x="30" y="60"/>
                        <a:pt x="30" y="61"/>
                      </a:cubicBezTo>
                      <a:cubicBezTo>
                        <a:pt x="30" y="60"/>
                        <a:pt x="30" y="60"/>
                        <a:pt x="30" y="60"/>
                      </a:cubicBezTo>
                      <a:cubicBezTo>
                        <a:pt x="30" y="60"/>
                        <a:pt x="30" y="60"/>
                        <a:pt x="29" y="60"/>
                      </a:cubicBezTo>
                      <a:cubicBezTo>
                        <a:pt x="30" y="60"/>
                        <a:pt x="30" y="59"/>
                        <a:pt x="30" y="59"/>
                      </a:cubicBezTo>
                      <a:cubicBezTo>
                        <a:pt x="30" y="59"/>
                        <a:pt x="31" y="59"/>
                        <a:pt x="30" y="59"/>
                      </a:cubicBezTo>
                      <a:cubicBezTo>
                        <a:pt x="30" y="60"/>
                        <a:pt x="31" y="60"/>
                        <a:pt x="30" y="60"/>
                      </a:cubicBezTo>
                      <a:cubicBezTo>
                        <a:pt x="30" y="60"/>
                        <a:pt x="31" y="61"/>
                        <a:pt x="30" y="61"/>
                      </a:cubicBezTo>
                      <a:cubicBezTo>
                        <a:pt x="30" y="61"/>
                        <a:pt x="30" y="61"/>
                        <a:pt x="30" y="61"/>
                      </a:cubicBezTo>
                      <a:cubicBezTo>
                        <a:pt x="30" y="61"/>
                        <a:pt x="30" y="61"/>
                        <a:pt x="30" y="61"/>
                      </a:cubicBezTo>
                      <a:cubicBezTo>
                        <a:pt x="30" y="61"/>
                        <a:pt x="30" y="61"/>
                        <a:pt x="29" y="61"/>
                      </a:cubicBezTo>
                      <a:close/>
                      <a:moveTo>
                        <a:pt x="10" y="59"/>
                      </a:moveTo>
                      <a:cubicBezTo>
                        <a:pt x="10" y="59"/>
                        <a:pt x="10" y="60"/>
                        <a:pt x="10" y="60"/>
                      </a:cubicBezTo>
                      <a:cubicBezTo>
                        <a:pt x="10" y="60"/>
                        <a:pt x="10" y="60"/>
                        <a:pt x="10" y="59"/>
                      </a:cubicBezTo>
                      <a:close/>
                      <a:moveTo>
                        <a:pt x="23" y="60"/>
                      </a:moveTo>
                      <a:cubicBezTo>
                        <a:pt x="23" y="60"/>
                        <a:pt x="23" y="60"/>
                        <a:pt x="24" y="60"/>
                      </a:cubicBezTo>
                      <a:cubicBezTo>
                        <a:pt x="23" y="60"/>
                        <a:pt x="24" y="60"/>
                        <a:pt x="23" y="60"/>
                      </a:cubicBezTo>
                      <a:close/>
                      <a:moveTo>
                        <a:pt x="8" y="59"/>
                      </a:moveTo>
                      <a:cubicBezTo>
                        <a:pt x="9" y="59"/>
                        <a:pt x="9" y="59"/>
                        <a:pt x="9" y="59"/>
                      </a:cubicBezTo>
                      <a:cubicBezTo>
                        <a:pt x="9" y="59"/>
                        <a:pt x="9" y="59"/>
                        <a:pt x="9" y="59"/>
                      </a:cubicBezTo>
                      <a:cubicBezTo>
                        <a:pt x="9" y="59"/>
                        <a:pt x="8" y="59"/>
                        <a:pt x="8" y="59"/>
                      </a:cubicBezTo>
                      <a:close/>
                      <a:moveTo>
                        <a:pt x="18" y="60"/>
                      </a:moveTo>
                      <a:cubicBezTo>
                        <a:pt x="17" y="60"/>
                        <a:pt x="17" y="60"/>
                        <a:pt x="17" y="60"/>
                      </a:cubicBezTo>
                      <a:cubicBezTo>
                        <a:pt x="17" y="60"/>
                        <a:pt x="17" y="59"/>
                        <a:pt x="17" y="59"/>
                      </a:cubicBezTo>
                      <a:cubicBezTo>
                        <a:pt x="18" y="59"/>
                        <a:pt x="17" y="60"/>
                        <a:pt x="18" y="60"/>
                      </a:cubicBezTo>
                      <a:close/>
                      <a:moveTo>
                        <a:pt x="9" y="59"/>
                      </a:moveTo>
                      <a:cubicBezTo>
                        <a:pt x="8" y="59"/>
                        <a:pt x="8" y="59"/>
                        <a:pt x="8" y="59"/>
                      </a:cubicBezTo>
                      <a:cubicBezTo>
                        <a:pt x="9" y="59"/>
                        <a:pt x="9" y="59"/>
                        <a:pt x="9" y="59"/>
                      </a:cubicBezTo>
                      <a:close/>
                      <a:moveTo>
                        <a:pt x="20" y="59"/>
                      </a:moveTo>
                      <a:cubicBezTo>
                        <a:pt x="20" y="59"/>
                        <a:pt x="20" y="59"/>
                        <a:pt x="20" y="60"/>
                      </a:cubicBezTo>
                      <a:cubicBezTo>
                        <a:pt x="20" y="59"/>
                        <a:pt x="20" y="59"/>
                        <a:pt x="20" y="59"/>
                      </a:cubicBezTo>
                      <a:close/>
                      <a:moveTo>
                        <a:pt x="9" y="58"/>
                      </a:moveTo>
                      <a:cubicBezTo>
                        <a:pt x="9" y="58"/>
                        <a:pt x="9" y="58"/>
                        <a:pt x="9" y="58"/>
                      </a:cubicBezTo>
                      <a:cubicBezTo>
                        <a:pt x="9" y="58"/>
                        <a:pt x="9" y="58"/>
                        <a:pt x="9" y="59"/>
                      </a:cubicBezTo>
                      <a:cubicBezTo>
                        <a:pt x="9" y="59"/>
                        <a:pt x="9" y="58"/>
                        <a:pt x="9" y="58"/>
                      </a:cubicBezTo>
                      <a:close/>
                      <a:moveTo>
                        <a:pt x="37" y="60"/>
                      </a:moveTo>
                      <a:cubicBezTo>
                        <a:pt x="37" y="60"/>
                        <a:pt x="37" y="60"/>
                        <a:pt x="37" y="60"/>
                      </a:cubicBezTo>
                      <a:cubicBezTo>
                        <a:pt x="37" y="60"/>
                        <a:pt x="37" y="60"/>
                        <a:pt x="37" y="60"/>
                      </a:cubicBezTo>
                      <a:close/>
                      <a:moveTo>
                        <a:pt x="29" y="59"/>
                      </a:moveTo>
                      <a:cubicBezTo>
                        <a:pt x="29" y="59"/>
                        <a:pt x="29" y="59"/>
                        <a:pt x="29" y="59"/>
                      </a:cubicBezTo>
                      <a:cubicBezTo>
                        <a:pt x="28" y="59"/>
                        <a:pt x="28" y="59"/>
                        <a:pt x="29" y="59"/>
                      </a:cubicBezTo>
                      <a:close/>
                      <a:moveTo>
                        <a:pt x="31" y="59"/>
                      </a:moveTo>
                      <a:cubicBezTo>
                        <a:pt x="31" y="59"/>
                        <a:pt x="31" y="59"/>
                        <a:pt x="31" y="59"/>
                      </a:cubicBezTo>
                      <a:cubicBezTo>
                        <a:pt x="30" y="59"/>
                        <a:pt x="31" y="59"/>
                        <a:pt x="31" y="58"/>
                      </a:cubicBezTo>
                      <a:cubicBezTo>
                        <a:pt x="31" y="58"/>
                        <a:pt x="30" y="58"/>
                        <a:pt x="30" y="58"/>
                      </a:cubicBezTo>
                      <a:cubicBezTo>
                        <a:pt x="30" y="58"/>
                        <a:pt x="30" y="58"/>
                        <a:pt x="30" y="58"/>
                      </a:cubicBezTo>
                      <a:cubicBezTo>
                        <a:pt x="31" y="58"/>
                        <a:pt x="31" y="58"/>
                        <a:pt x="31" y="58"/>
                      </a:cubicBezTo>
                      <a:cubicBezTo>
                        <a:pt x="31" y="58"/>
                        <a:pt x="31" y="59"/>
                        <a:pt x="31" y="59"/>
                      </a:cubicBezTo>
                      <a:close/>
                      <a:moveTo>
                        <a:pt x="17" y="58"/>
                      </a:moveTo>
                      <a:cubicBezTo>
                        <a:pt x="17" y="58"/>
                        <a:pt x="17" y="58"/>
                        <a:pt x="17" y="58"/>
                      </a:cubicBezTo>
                      <a:cubicBezTo>
                        <a:pt x="17" y="58"/>
                        <a:pt x="17" y="58"/>
                        <a:pt x="17" y="58"/>
                      </a:cubicBezTo>
                      <a:cubicBezTo>
                        <a:pt x="18" y="58"/>
                        <a:pt x="18" y="58"/>
                        <a:pt x="17" y="58"/>
                      </a:cubicBezTo>
                      <a:close/>
                      <a:moveTo>
                        <a:pt x="22" y="58"/>
                      </a:moveTo>
                      <a:cubicBezTo>
                        <a:pt x="22" y="58"/>
                        <a:pt x="22" y="58"/>
                        <a:pt x="22" y="58"/>
                      </a:cubicBezTo>
                      <a:cubicBezTo>
                        <a:pt x="22" y="58"/>
                        <a:pt x="22" y="58"/>
                        <a:pt x="22" y="58"/>
                      </a:cubicBezTo>
                      <a:cubicBezTo>
                        <a:pt x="21" y="58"/>
                        <a:pt x="22" y="58"/>
                        <a:pt x="22" y="58"/>
                      </a:cubicBezTo>
                      <a:cubicBezTo>
                        <a:pt x="22" y="58"/>
                        <a:pt x="22" y="58"/>
                        <a:pt x="22" y="58"/>
                      </a:cubicBezTo>
                      <a:close/>
                      <a:moveTo>
                        <a:pt x="29" y="58"/>
                      </a:moveTo>
                      <a:cubicBezTo>
                        <a:pt x="30" y="58"/>
                        <a:pt x="30" y="58"/>
                        <a:pt x="29" y="58"/>
                      </a:cubicBezTo>
                      <a:cubicBezTo>
                        <a:pt x="29" y="58"/>
                        <a:pt x="29" y="58"/>
                        <a:pt x="29" y="58"/>
                      </a:cubicBezTo>
                      <a:close/>
                      <a:moveTo>
                        <a:pt x="17" y="57"/>
                      </a:moveTo>
                      <a:cubicBezTo>
                        <a:pt x="17" y="57"/>
                        <a:pt x="17" y="57"/>
                        <a:pt x="17" y="58"/>
                      </a:cubicBezTo>
                      <a:cubicBezTo>
                        <a:pt x="17" y="58"/>
                        <a:pt x="17" y="57"/>
                        <a:pt x="17" y="57"/>
                      </a:cubicBezTo>
                      <a:close/>
                      <a:moveTo>
                        <a:pt x="31" y="58"/>
                      </a:moveTo>
                      <a:cubicBezTo>
                        <a:pt x="31" y="58"/>
                        <a:pt x="31" y="58"/>
                        <a:pt x="31" y="58"/>
                      </a:cubicBezTo>
                      <a:cubicBezTo>
                        <a:pt x="32" y="58"/>
                        <a:pt x="31" y="58"/>
                        <a:pt x="31" y="58"/>
                      </a:cubicBezTo>
                      <a:close/>
                      <a:moveTo>
                        <a:pt x="20" y="57"/>
                      </a:moveTo>
                      <a:cubicBezTo>
                        <a:pt x="20" y="57"/>
                        <a:pt x="20" y="57"/>
                        <a:pt x="20" y="57"/>
                      </a:cubicBezTo>
                      <a:cubicBezTo>
                        <a:pt x="20" y="57"/>
                        <a:pt x="20" y="57"/>
                        <a:pt x="20" y="57"/>
                      </a:cubicBezTo>
                      <a:cubicBezTo>
                        <a:pt x="20" y="57"/>
                        <a:pt x="20" y="57"/>
                        <a:pt x="20" y="57"/>
                      </a:cubicBezTo>
                      <a:close/>
                      <a:moveTo>
                        <a:pt x="26" y="58"/>
                      </a:moveTo>
                      <a:cubicBezTo>
                        <a:pt x="26" y="57"/>
                        <a:pt x="26" y="57"/>
                        <a:pt x="26" y="57"/>
                      </a:cubicBezTo>
                      <a:cubicBezTo>
                        <a:pt x="26" y="57"/>
                        <a:pt x="26" y="57"/>
                        <a:pt x="26" y="58"/>
                      </a:cubicBezTo>
                      <a:close/>
                      <a:moveTo>
                        <a:pt x="28" y="57"/>
                      </a:moveTo>
                      <a:cubicBezTo>
                        <a:pt x="29" y="57"/>
                        <a:pt x="28" y="57"/>
                        <a:pt x="28" y="57"/>
                      </a:cubicBezTo>
                      <a:cubicBezTo>
                        <a:pt x="28" y="57"/>
                        <a:pt x="28" y="57"/>
                        <a:pt x="28" y="57"/>
                      </a:cubicBezTo>
                      <a:close/>
                      <a:moveTo>
                        <a:pt x="35" y="57"/>
                      </a:moveTo>
                      <a:cubicBezTo>
                        <a:pt x="35" y="57"/>
                        <a:pt x="35" y="57"/>
                        <a:pt x="35" y="58"/>
                      </a:cubicBezTo>
                      <a:cubicBezTo>
                        <a:pt x="35" y="57"/>
                        <a:pt x="35" y="57"/>
                        <a:pt x="35" y="57"/>
                      </a:cubicBezTo>
                      <a:close/>
                      <a:moveTo>
                        <a:pt x="16" y="57"/>
                      </a:moveTo>
                      <a:cubicBezTo>
                        <a:pt x="16" y="57"/>
                        <a:pt x="16" y="57"/>
                        <a:pt x="16" y="57"/>
                      </a:cubicBezTo>
                      <a:cubicBezTo>
                        <a:pt x="15" y="57"/>
                        <a:pt x="16" y="57"/>
                        <a:pt x="16" y="57"/>
                      </a:cubicBezTo>
                      <a:close/>
                      <a:moveTo>
                        <a:pt x="10" y="56"/>
                      </a:moveTo>
                      <a:cubicBezTo>
                        <a:pt x="10" y="56"/>
                        <a:pt x="10" y="56"/>
                        <a:pt x="10" y="56"/>
                      </a:cubicBezTo>
                      <a:cubicBezTo>
                        <a:pt x="9" y="56"/>
                        <a:pt x="9" y="56"/>
                        <a:pt x="9" y="56"/>
                      </a:cubicBezTo>
                      <a:cubicBezTo>
                        <a:pt x="9" y="56"/>
                        <a:pt x="10" y="56"/>
                        <a:pt x="10" y="56"/>
                      </a:cubicBezTo>
                      <a:close/>
                      <a:moveTo>
                        <a:pt x="21" y="57"/>
                      </a:moveTo>
                      <a:cubicBezTo>
                        <a:pt x="21" y="56"/>
                        <a:pt x="20" y="56"/>
                        <a:pt x="21" y="56"/>
                      </a:cubicBezTo>
                      <a:cubicBezTo>
                        <a:pt x="21" y="56"/>
                        <a:pt x="20" y="56"/>
                        <a:pt x="21" y="56"/>
                      </a:cubicBezTo>
                      <a:cubicBezTo>
                        <a:pt x="21" y="56"/>
                        <a:pt x="21" y="56"/>
                        <a:pt x="21" y="56"/>
                      </a:cubicBezTo>
                      <a:cubicBezTo>
                        <a:pt x="21" y="56"/>
                        <a:pt x="20" y="56"/>
                        <a:pt x="21" y="56"/>
                      </a:cubicBezTo>
                      <a:cubicBezTo>
                        <a:pt x="21" y="56"/>
                        <a:pt x="21" y="56"/>
                        <a:pt x="21" y="56"/>
                      </a:cubicBezTo>
                      <a:cubicBezTo>
                        <a:pt x="20" y="56"/>
                        <a:pt x="21" y="56"/>
                        <a:pt x="21" y="56"/>
                      </a:cubicBezTo>
                      <a:cubicBezTo>
                        <a:pt x="22" y="56"/>
                        <a:pt x="21" y="56"/>
                        <a:pt x="21" y="56"/>
                      </a:cubicBezTo>
                      <a:cubicBezTo>
                        <a:pt x="21" y="56"/>
                        <a:pt x="21" y="56"/>
                        <a:pt x="21" y="56"/>
                      </a:cubicBezTo>
                      <a:cubicBezTo>
                        <a:pt x="21" y="56"/>
                        <a:pt x="21" y="56"/>
                        <a:pt x="21" y="57"/>
                      </a:cubicBezTo>
                      <a:cubicBezTo>
                        <a:pt x="21" y="57"/>
                        <a:pt x="21" y="56"/>
                        <a:pt x="21" y="57"/>
                      </a:cubicBezTo>
                      <a:close/>
                      <a:moveTo>
                        <a:pt x="16" y="56"/>
                      </a:moveTo>
                      <a:cubicBezTo>
                        <a:pt x="16" y="56"/>
                        <a:pt x="16" y="56"/>
                        <a:pt x="16" y="56"/>
                      </a:cubicBezTo>
                      <a:cubicBezTo>
                        <a:pt x="17" y="56"/>
                        <a:pt x="17" y="56"/>
                        <a:pt x="17" y="56"/>
                      </a:cubicBezTo>
                      <a:cubicBezTo>
                        <a:pt x="17" y="56"/>
                        <a:pt x="17" y="56"/>
                        <a:pt x="17" y="56"/>
                      </a:cubicBezTo>
                      <a:cubicBezTo>
                        <a:pt x="17" y="56"/>
                        <a:pt x="16" y="56"/>
                        <a:pt x="16" y="56"/>
                      </a:cubicBezTo>
                      <a:cubicBezTo>
                        <a:pt x="16" y="56"/>
                        <a:pt x="16" y="56"/>
                        <a:pt x="16" y="56"/>
                      </a:cubicBezTo>
                      <a:cubicBezTo>
                        <a:pt x="17" y="56"/>
                        <a:pt x="17" y="56"/>
                        <a:pt x="17" y="56"/>
                      </a:cubicBezTo>
                      <a:cubicBezTo>
                        <a:pt x="17" y="56"/>
                        <a:pt x="17" y="56"/>
                        <a:pt x="17" y="56"/>
                      </a:cubicBezTo>
                      <a:cubicBezTo>
                        <a:pt x="17" y="56"/>
                        <a:pt x="17" y="56"/>
                        <a:pt x="17" y="56"/>
                      </a:cubicBezTo>
                      <a:cubicBezTo>
                        <a:pt x="16" y="56"/>
                        <a:pt x="16" y="56"/>
                        <a:pt x="16" y="56"/>
                      </a:cubicBezTo>
                      <a:close/>
                      <a:moveTo>
                        <a:pt x="19" y="56"/>
                      </a:moveTo>
                      <a:cubicBezTo>
                        <a:pt x="19" y="56"/>
                        <a:pt x="20" y="56"/>
                        <a:pt x="19" y="56"/>
                      </a:cubicBezTo>
                      <a:cubicBezTo>
                        <a:pt x="19" y="56"/>
                        <a:pt x="19" y="56"/>
                        <a:pt x="19" y="56"/>
                      </a:cubicBezTo>
                      <a:cubicBezTo>
                        <a:pt x="19" y="56"/>
                        <a:pt x="19" y="56"/>
                        <a:pt x="19" y="56"/>
                      </a:cubicBezTo>
                      <a:cubicBezTo>
                        <a:pt x="19" y="56"/>
                        <a:pt x="19" y="56"/>
                        <a:pt x="19" y="56"/>
                      </a:cubicBezTo>
                      <a:close/>
                      <a:moveTo>
                        <a:pt x="14" y="56"/>
                      </a:moveTo>
                      <a:cubicBezTo>
                        <a:pt x="14" y="56"/>
                        <a:pt x="14" y="56"/>
                        <a:pt x="13" y="56"/>
                      </a:cubicBezTo>
                      <a:cubicBezTo>
                        <a:pt x="13" y="56"/>
                        <a:pt x="14" y="56"/>
                        <a:pt x="13" y="56"/>
                      </a:cubicBezTo>
                      <a:cubicBezTo>
                        <a:pt x="13" y="56"/>
                        <a:pt x="13" y="56"/>
                        <a:pt x="13" y="55"/>
                      </a:cubicBezTo>
                      <a:cubicBezTo>
                        <a:pt x="14" y="55"/>
                        <a:pt x="14" y="56"/>
                        <a:pt x="14" y="56"/>
                      </a:cubicBezTo>
                      <a:cubicBezTo>
                        <a:pt x="14" y="56"/>
                        <a:pt x="14" y="55"/>
                        <a:pt x="14" y="55"/>
                      </a:cubicBezTo>
                      <a:cubicBezTo>
                        <a:pt x="15" y="55"/>
                        <a:pt x="14" y="56"/>
                        <a:pt x="14" y="56"/>
                      </a:cubicBezTo>
                      <a:close/>
                      <a:moveTo>
                        <a:pt x="30" y="56"/>
                      </a:moveTo>
                      <a:cubicBezTo>
                        <a:pt x="29" y="56"/>
                        <a:pt x="30" y="56"/>
                        <a:pt x="29" y="56"/>
                      </a:cubicBezTo>
                      <a:cubicBezTo>
                        <a:pt x="30" y="56"/>
                        <a:pt x="29" y="56"/>
                        <a:pt x="30" y="56"/>
                      </a:cubicBezTo>
                      <a:close/>
                      <a:moveTo>
                        <a:pt x="23" y="56"/>
                      </a:moveTo>
                      <a:cubicBezTo>
                        <a:pt x="23" y="56"/>
                        <a:pt x="23" y="56"/>
                        <a:pt x="23" y="56"/>
                      </a:cubicBezTo>
                      <a:cubicBezTo>
                        <a:pt x="23" y="56"/>
                        <a:pt x="23" y="56"/>
                        <a:pt x="23" y="56"/>
                      </a:cubicBezTo>
                      <a:close/>
                      <a:moveTo>
                        <a:pt x="19" y="56"/>
                      </a:moveTo>
                      <a:cubicBezTo>
                        <a:pt x="19" y="56"/>
                        <a:pt x="19" y="55"/>
                        <a:pt x="19" y="55"/>
                      </a:cubicBezTo>
                      <a:cubicBezTo>
                        <a:pt x="19" y="56"/>
                        <a:pt x="19" y="55"/>
                        <a:pt x="19" y="56"/>
                      </a:cubicBezTo>
                      <a:close/>
                      <a:moveTo>
                        <a:pt x="24" y="55"/>
                      </a:move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3" y="55"/>
                        <a:pt x="22" y="55"/>
                        <a:pt x="23" y="55"/>
                      </a:cubicBezTo>
                      <a:cubicBezTo>
                        <a:pt x="23" y="55"/>
                        <a:pt x="23" y="55"/>
                        <a:pt x="22" y="55"/>
                      </a:cubicBezTo>
                      <a:cubicBezTo>
                        <a:pt x="23" y="55"/>
                        <a:pt x="23" y="54"/>
                        <a:pt x="23" y="54"/>
                      </a:cubicBezTo>
                      <a:cubicBezTo>
                        <a:pt x="23" y="55"/>
                        <a:pt x="23" y="55"/>
                        <a:pt x="24" y="55"/>
                      </a:cubicBezTo>
                      <a:close/>
                      <a:moveTo>
                        <a:pt x="9" y="55"/>
                      </a:moveTo>
                      <a:cubicBezTo>
                        <a:pt x="9" y="55"/>
                        <a:pt x="9" y="55"/>
                        <a:pt x="9" y="55"/>
                      </a:cubicBezTo>
                      <a:cubicBezTo>
                        <a:pt x="9" y="55"/>
                        <a:pt x="9" y="55"/>
                        <a:pt x="9" y="55"/>
                      </a:cubicBezTo>
                      <a:cubicBezTo>
                        <a:pt x="9" y="55"/>
                        <a:pt x="10" y="55"/>
                        <a:pt x="9" y="55"/>
                      </a:cubicBezTo>
                      <a:close/>
                      <a:moveTo>
                        <a:pt x="14" y="55"/>
                      </a:moveTo>
                      <a:cubicBezTo>
                        <a:pt x="14" y="55"/>
                        <a:pt x="13" y="55"/>
                        <a:pt x="13" y="55"/>
                      </a:cubicBezTo>
                      <a:cubicBezTo>
                        <a:pt x="13" y="55"/>
                        <a:pt x="13" y="55"/>
                        <a:pt x="14" y="55"/>
                      </a:cubicBezTo>
                      <a:close/>
                      <a:moveTo>
                        <a:pt x="8" y="54"/>
                      </a:moveTo>
                      <a:cubicBezTo>
                        <a:pt x="8" y="54"/>
                        <a:pt x="8" y="54"/>
                        <a:pt x="8" y="53"/>
                      </a:cubicBezTo>
                      <a:cubicBezTo>
                        <a:pt x="9" y="54"/>
                        <a:pt x="9" y="54"/>
                        <a:pt x="8" y="55"/>
                      </a:cubicBezTo>
                      <a:cubicBezTo>
                        <a:pt x="8" y="55"/>
                        <a:pt x="8" y="54"/>
                        <a:pt x="8" y="54"/>
                      </a:cubicBezTo>
                      <a:close/>
                      <a:moveTo>
                        <a:pt x="29" y="54"/>
                      </a:moveTo>
                      <a:cubicBezTo>
                        <a:pt x="29" y="55"/>
                        <a:pt x="30" y="55"/>
                        <a:pt x="29" y="55"/>
                      </a:cubicBezTo>
                      <a:cubicBezTo>
                        <a:pt x="29" y="55"/>
                        <a:pt x="29" y="54"/>
                        <a:pt x="29" y="54"/>
                      </a:cubicBezTo>
                      <a:close/>
                      <a:moveTo>
                        <a:pt x="15" y="54"/>
                      </a:move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6" y="54"/>
                        <a:pt x="15" y="54"/>
                        <a:pt x="16" y="55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lose/>
                      <a:moveTo>
                        <a:pt x="26" y="54"/>
                      </a:moveTo>
                      <a:cubicBezTo>
                        <a:pt x="26" y="54"/>
                        <a:pt x="26" y="54"/>
                        <a:pt x="26" y="54"/>
                      </a:cubicBezTo>
                      <a:cubicBezTo>
                        <a:pt x="25" y="54"/>
                        <a:pt x="25" y="54"/>
                        <a:pt x="25" y="54"/>
                      </a:cubicBezTo>
                      <a:cubicBezTo>
                        <a:pt x="25" y="54"/>
                        <a:pt x="25" y="54"/>
                        <a:pt x="26" y="54"/>
                      </a:cubicBezTo>
                      <a:close/>
                      <a:moveTo>
                        <a:pt x="26" y="54"/>
                      </a:moveTo>
                      <a:cubicBezTo>
                        <a:pt x="25" y="54"/>
                        <a:pt x="25" y="54"/>
                        <a:pt x="25" y="54"/>
                      </a:cubicBezTo>
                      <a:cubicBezTo>
                        <a:pt x="25" y="54"/>
                        <a:pt x="25" y="54"/>
                        <a:pt x="25" y="54"/>
                      </a:cubicBezTo>
                      <a:cubicBezTo>
                        <a:pt x="25" y="54"/>
                        <a:pt x="25" y="53"/>
                        <a:pt x="25" y="53"/>
                      </a:cubicBezTo>
                      <a:cubicBezTo>
                        <a:pt x="26" y="53"/>
                        <a:pt x="26" y="54"/>
                        <a:pt x="26" y="54"/>
                      </a:cubicBezTo>
                      <a:close/>
                      <a:moveTo>
                        <a:pt x="8" y="52"/>
                      </a:moveTo>
                      <a:cubicBezTo>
                        <a:pt x="8" y="53"/>
                        <a:pt x="7" y="53"/>
                        <a:pt x="8" y="52"/>
                      </a:cubicBezTo>
                      <a:close/>
                      <a:moveTo>
                        <a:pt x="18" y="52"/>
                      </a:moveTo>
                      <a:cubicBezTo>
                        <a:pt x="17" y="52"/>
                        <a:pt x="18" y="52"/>
                        <a:pt x="17" y="52"/>
                      </a:cubicBezTo>
                      <a:cubicBezTo>
                        <a:pt x="17" y="52"/>
                        <a:pt x="18" y="52"/>
                        <a:pt x="18" y="52"/>
                      </a:cubicBezTo>
                      <a:cubicBezTo>
                        <a:pt x="18" y="52"/>
                        <a:pt x="18" y="52"/>
                        <a:pt x="18" y="52"/>
                      </a:cubicBezTo>
                      <a:close/>
                      <a:moveTo>
                        <a:pt x="24" y="52"/>
                      </a:moveTo>
                      <a:cubicBezTo>
                        <a:pt x="24" y="52"/>
                        <a:pt x="23" y="52"/>
                        <a:pt x="23" y="52"/>
                      </a:cubicBezTo>
                      <a:cubicBezTo>
                        <a:pt x="23" y="52"/>
                        <a:pt x="23" y="52"/>
                        <a:pt x="24" y="52"/>
                      </a:cubicBezTo>
                      <a:close/>
                      <a:moveTo>
                        <a:pt x="15" y="52"/>
                      </a:moveTo>
                      <a:cubicBezTo>
                        <a:pt x="14" y="52"/>
                        <a:pt x="14" y="52"/>
                        <a:pt x="15" y="52"/>
                      </a:cubicBezTo>
                      <a:cubicBezTo>
                        <a:pt x="15" y="52"/>
                        <a:pt x="14" y="52"/>
                        <a:pt x="15" y="52"/>
                      </a:cubicBezTo>
                      <a:close/>
                      <a:moveTo>
                        <a:pt x="28" y="52"/>
                      </a:moveTo>
                      <a:cubicBezTo>
                        <a:pt x="28" y="52"/>
                        <a:pt x="28" y="52"/>
                        <a:pt x="28" y="52"/>
                      </a:cubicBezTo>
                      <a:cubicBezTo>
                        <a:pt x="28" y="52"/>
                        <a:pt x="27" y="52"/>
                        <a:pt x="28" y="52"/>
                      </a:cubicBezTo>
                      <a:close/>
                      <a:moveTo>
                        <a:pt x="22" y="51"/>
                      </a:moveTo>
                      <a:cubicBezTo>
                        <a:pt x="22" y="51"/>
                        <a:pt x="22" y="51"/>
                        <a:pt x="22" y="51"/>
                      </a:cubicBezTo>
                      <a:cubicBezTo>
                        <a:pt x="23" y="51"/>
                        <a:pt x="22" y="51"/>
                        <a:pt x="23" y="51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2" y="52"/>
                        <a:pt x="22" y="51"/>
                        <a:pt x="22" y="51"/>
                      </a:cubicBezTo>
                      <a:close/>
                      <a:moveTo>
                        <a:pt x="25" y="51"/>
                      </a:moveTo>
                      <a:cubicBezTo>
                        <a:pt x="25" y="51"/>
                        <a:pt x="25" y="51"/>
                        <a:pt x="25" y="51"/>
                      </a:cubicBezTo>
                      <a:cubicBezTo>
                        <a:pt x="25" y="52"/>
                        <a:pt x="24" y="52"/>
                        <a:pt x="25" y="51"/>
                      </a:cubicBezTo>
                      <a:close/>
                      <a:moveTo>
                        <a:pt x="18" y="52"/>
                      </a:moveTo>
                      <a:cubicBezTo>
                        <a:pt x="18" y="52"/>
                        <a:pt x="18" y="52"/>
                        <a:pt x="18" y="52"/>
                      </a:cubicBezTo>
                      <a:cubicBezTo>
                        <a:pt x="18" y="52"/>
                        <a:pt x="18" y="52"/>
                        <a:pt x="18" y="52"/>
                      </a:cubicBezTo>
                      <a:cubicBezTo>
                        <a:pt x="18" y="52"/>
                        <a:pt x="18" y="52"/>
                        <a:pt x="18" y="52"/>
                      </a:cubicBezTo>
                      <a:cubicBezTo>
                        <a:pt x="18" y="52"/>
                        <a:pt x="18" y="52"/>
                        <a:pt x="18" y="52"/>
                      </a:cubicBezTo>
                      <a:close/>
                      <a:moveTo>
                        <a:pt x="17" y="51"/>
                      </a:moveTo>
                      <a:cubicBezTo>
                        <a:pt x="17" y="52"/>
                        <a:pt x="17" y="52"/>
                        <a:pt x="17" y="52"/>
                      </a:cubicBezTo>
                      <a:cubicBezTo>
                        <a:pt x="17" y="52"/>
                        <a:pt x="17" y="51"/>
                        <a:pt x="17" y="51"/>
                      </a:cubicBezTo>
                      <a:close/>
                      <a:moveTo>
                        <a:pt x="21" y="51"/>
                      </a:moveTo>
                      <a:cubicBezTo>
                        <a:pt x="21" y="51"/>
                        <a:pt x="21" y="51"/>
                        <a:pt x="21" y="51"/>
                      </a:cubicBezTo>
                      <a:cubicBezTo>
                        <a:pt x="21" y="51"/>
                        <a:pt x="21" y="51"/>
                        <a:pt x="21" y="51"/>
                      </a:cubicBezTo>
                      <a:close/>
                      <a:moveTo>
                        <a:pt x="7" y="51"/>
                      </a:moveTo>
                      <a:cubicBezTo>
                        <a:pt x="7" y="51"/>
                        <a:pt x="8" y="52"/>
                        <a:pt x="7" y="52"/>
                      </a:cubicBezTo>
                      <a:cubicBezTo>
                        <a:pt x="7" y="52"/>
                        <a:pt x="7" y="51"/>
                        <a:pt x="7" y="51"/>
                      </a:cubicBezTo>
                      <a:close/>
                      <a:moveTo>
                        <a:pt x="34" y="51"/>
                      </a:moveTo>
                      <a:cubicBezTo>
                        <a:pt x="34" y="51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lose/>
                      <a:moveTo>
                        <a:pt x="19" y="51"/>
                      </a:moveTo>
                      <a:cubicBezTo>
                        <a:pt x="19" y="51"/>
                        <a:pt x="19" y="51"/>
                        <a:pt x="19" y="51"/>
                      </a:cubicBezTo>
                      <a:cubicBezTo>
                        <a:pt x="19" y="51"/>
                        <a:pt x="19" y="51"/>
                        <a:pt x="19" y="51"/>
                      </a:cubicBezTo>
                      <a:cubicBezTo>
                        <a:pt x="19" y="51"/>
                        <a:pt x="19" y="51"/>
                        <a:pt x="19" y="51"/>
                      </a:cubicBezTo>
                      <a:cubicBezTo>
                        <a:pt x="19" y="51"/>
                        <a:pt x="19" y="51"/>
                        <a:pt x="19" y="51"/>
                      </a:cubicBezTo>
                      <a:close/>
                      <a:moveTo>
                        <a:pt x="29" y="50"/>
                      </a:moveTo>
                      <a:cubicBezTo>
                        <a:pt x="30" y="51"/>
                        <a:pt x="29" y="50"/>
                        <a:pt x="30" y="50"/>
                      </a:cubicBezTo>
                      <a:cubicBezTo>
                        <a:pt x="30" y="50"/>
                        <a:pt x="30" y="51"/>
                        <a:pt x="30" y="51"/>
                      </a:cubicBezTo>
                      <a:cubicBezTo>
                        <a:pt x="29" y="51"/>
                        <a:pt x="29" y="51"/>
                        <a:pt x="29" y="50"/>
                      </a:cubicBezTo>
                      <a:close/>
                      <a:moveTo>
                        <a:pt x="25" y="51"/>
                      </a:moveTo>
                      <a:cubicBezTo>
                        <a:pt x="25" y="51"/>
                        <a:pt x="25" y="51"/>
                        <a:pt x="25" y="51"/>
                      </a:cubicBezTo>
                      <a:cubicBezTo>
                        <a:pt x="26" y="51"/>
                        <a:pt x="26" y="51"/>
                        <a:pt x="25" y="51"/>
                      </a:cubicBezTo>
                      <a:close/>
                      <a:moveTo>
                        <a:pt x="11" y="51"/>
                      </a:moveTo>
                      <a:cubicBezTo>
                        <a:pt x="11" y="51"/>
                        <a:pt x="10" y="51"/>
                        <a:pt x="11" y="51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lose/>
                      <a:moveTo>
                        <a:pt x="21" y="50"/>
                      </a:moveTo>
                      <a:cubicBezTo>
                        <a:pt x="21" y="50"/>
                        <a:pt x="21" y="50"/>
                        <a:pt x="21" y="50"/>
                      </a:cubicBezTo>
                      <a:cubicBezTo>
                        <a:pt x="21" y="50"/>
                        <a:pt x="21" y="50"/>
                        <a:pt x="21" y="50"/>
                      </a:cubicBezTo>
                      <a:close/>
                      <a:moveTo>
                        <a:pt x="21" y="50"/>
                      </a:moveTo>
                      <a:cubicBezTo>
                        <a:pt x="21" y="50"/>
                        <a:pt x="20" y="50"/>
                        <a:pt x="20" y="50"/>
                      </a:cubicBezTo>
                      <a:cubicBezTo>
                        <a:pt x="20" y="50"/>
                        <a:pt x="20" y="50"/>
                        <a:pt x="21" y="50"/>
                      </a:cubicBezTo>
                      <a:close/>
                      <a:moveTo>
                        <a:pt x="31" y="49"/>
                      </a:moveTo>
                      <a:cubicBezTo>
                        <a:pt x="31" y="49"/>
                        <a:pt x="31" y="50"/>
                        <a:pt x="31" y="50"/>
                      </a:cubicBezTo>
                      <a:cubicBezTo>
                        <a:pt x="31" y="50"/>
                        <a:pt x="31" y="49"/>
                        <a:pt x="31" y="49"/>
                      </a:cubicBezTo>
                      <a:close/>
                      <a:moveTo>
                        <a:pt x="11" y="50"/>
                      </a:moveTo>
                      <a:cubicBezTo>
                        <a:pt x="11" y="50"/>
                        <a:pt x="10" y="50"/>
                        <a:pt x="11" y="50"/>
                      </a:cubicBezTo>
                      <a:cubicBezTo>
                        <a:pt x="11" y="50"/>
                        <a:pt x="11" y="50"/>
                        <a:pt x="11" y="51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ubicBezTo>
                        <a:pt x="10" y="51"/>
                        <a:pt x="11" y="50"/>
                        <a:pt x="10" y="51"/>
                      </a:cubicBezTo>
                      <a:cubicBezTo>
                        <a:pt x="10" y="50"/>
                        <a:pt x="10" y="50"/>
                        <a:pt x="10" y="50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lose/>
                      <a:moveTo>
                        <a:pt x="28" y="50"/>
                      </a:moveTo>
                      <a:cubicBezTo>
                        <a:pt x="29" y="50"/>
                        <a:pt x="28" y="49"/>
                        <a:pt x="29" y="49"/>
                      </a:cubicBezTo>
                      <a:cubicBezTo>
                        <a:pt x="29" y="50"/>
                        <a:pt x="29" y="50"/>
                        <a:pt x="28" y="50"/>
                      </a:cubicBezTo>
                      <a:cubicBezTo>
                        <a:pt x="28" y="50"/>
                        <a:pt x="28" y="50"/>
                        <a:pt x="28" y="50"/>
                      </a:cubicBezTo>
                      <a:close/>
                      <a:moveTo>
                        <a:pt x="36" y="49"/>
                      </a:moveTo>
                      <a:cubicBezTo>
                        <a:pt x="36" y="49"/>
                        <a:pt x="36" y="49"/>
                        <a:pt x="36" y="49"/>
                      </a:cubicBezTo>
                      <a:cubicBezTo>
                        <a:pt x="36" y="49"/>
                        <a:pt x="37" y="49"/>
                        <a:pt x="37" y="49"/>
                      </a:cubicBezTo>
                      <a:cubicBezTo>
                        <a:pt x="36" y="49"/>
                        <a:pt x="36" y="49"/>
                        <a:pt x="36" y="49"/>
                      </a:cubicBezTo>
                      <a:close/>
                      <a:moveTo>
                        <a:pt x="35" y="48"/>
                      </a:moveTo>
                      <a:cubicBezTo>
                        <a:pt x="35" y="48"/>
                        <a:pt x="34" y="47"/>
                        <a:pt x="35" y="47"/>
                      </a:cubicBezTo>
                      <a:cubicBezTo>
                        <a:pt x="35" y="48"/>
                        <a:pt x="35" y="48"/>
                        <a:pt x="35" y="49"/>
                      </a:cubicBezTo>
                      <a:cubicBezTo>
                        <a:pt x="35" y="49"/>
                        <a:pt x="35" y="49"/>
                        <a:pt x="34" y="49"/>
                      </a:cubicBezTo>
                      <a:cubicBezTo>
                        <a:pt x="34" y="49"/>
                        <a:pt x="35" y="49"/>
                        <a:pt x="35" y="48"/>
                      </a:cubicBezTo>
                      <a:close/>
                      <a:moveTo>
                        <a:pt x="26" y="49"/>
                      </a:moveTo>
                      <a:cubicBezTo>
                        <a:pt x="26" y="50"/>
                        <a:pt x="26" y="49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lose/>
                      <a:moveTo>
                        <a:pt x="25" y="50"/>
                      </a:moveTo>
                      <a:cubicBezTo>
                        <a:pt x="24" y="50"/>
                        <a:pt x="25" y="49"/>
                        <a:pt x="25" y="49"/>
                      </a:cubicBezTo>
                      <a:cubicBezTo>
                        <a:pt x="25" y="49"/>
                        <a:pt x="25" y="49"/>
                        <a:pt x="25" y="49"/>
                      </a:cubicBezTo>
                      <a:cubicBezTo>
                        <a:pt x="24" y="49"/>
                        <a:pt x="25" y="49"/>
                        <a:pt x="25" y="50"/>
                      </a:cubicBezTo>
                      <a:close/>
                      <a:moveTo>
                        <a:pt x="36" y="49"/>
                      </a:moveTo>
                      <a:cubicBezTo>
                        <a:pt x="36" y="49"/>
                        <a:pt x="36" y="49"/>
                        <a:pt x="36" y="49"/>
                      </a:cubicBezTo>
                      <a:cubicBezTo>
                        <a:pt x="36" y="48"/>
                        <a:pt x="36" y="49"/>
                        <a:pt x="36" y="49"/>
                      </a:cubicBezTo>
                      <a:close/>
                      <a:moveTo>
                        <a:pt x="29" y="49"/>
                      </a:moveTo>
                      <a:cubicBezTo>
                        <a:pt x="30" y="49"/>
                        <a:pt x="30" y="49"/>
                        <a:pt x="30" y="49"/>
                      </a:cubicBezTo>
                      <a:cubicBezTo>
                        <a:pt x="29" y="49"/>
                        <a:pt x="29" y="49"/>
                        <a:pt x="29" y="49"/>
                      </a:cubicBezTo>
                      <a:cubicBezTo>
                        <a:pt x="29" y="49"/>
                        <a:pt x="29" y="49"/>
                        <a:pt x="29" y="49"/>
                      </a:cubicBezTo>
                      <a:close/>
                      <a:moveTo>
                        <a:pt x="28" y="49"/>
                      </a:moveTo>
                      <a:cubicBezTo>
                        <a:pt x="28" y="49"/>
                        <a:pt x="28" y="49"/>
                        <a:pt x="29" y="49"/>
                      </a:cubicBezTo>
                      <a:cubicBezTo>
                        <a:pt x="29" y="49"/>
                        <a:pt x="28" y="49"/>
                        <a:pt x="29" y="49"/>
                      </a:cubicBezTo>
                      <a:cubicBezTo>
                        <a:pt x="29" y="49"/>
                        <a:pt x="29" y="49"/>
                        <a:pt x="29" y="49"/>
                      </a:cubicBezTo>
                      <a:cubicBezTo>
                        <a:pt x="28" y="49"/>
                        <a:pt x="28" y="49"/>
                        <a:pt x="28" y="49"/>
                      </a:cubicBezTo>
                      <a:close/>
                      <a:moveTo>
                        <a:pt x="34" y="48"/>
                      </a:moveTo>
                      <a:cubicBezTo>
                        <a:pt x="34" y="48"/>
                        <a:pt x="34" y="48"/>
                        <a:pt x="34" y="49"/>
                      </a:cubicBezTo>
                      <a:cubicBezTo>
                        <a:pt x="34" y="49"/>
                        <a:pt x="34" y="49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lose/>
                      <a:moveTo>
                        <a:pt x="33" y="48"/>
                      </a:move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9"/>
                        <a:pt x="34" y="49"/>
                        <a:pt x="33" y="49"/>
                      </a:cubicBezTo>
                      <a:cubicBezTo>
                        <a:pt x="33" y="49"/>
                        <a:pt x="33" y="49"/>
                        <a:pt x="33" y="48"/>
                      </a:cubicBezTo>
                      <a:close/>
                      <a:moveTo>
                        <a:pt x="22" y="49"/>
                      </a:moveTo>
                      <a:cubicBezTo>
                        <a:pt x="22" y="49"/>
                        <a:pt x="22" y="49"/>
                        <a:pt x="23" y="49"/>
                      </a:cubicBezTo>
                      <a:cubicBezTo>
                        <a:pt x="23" y="49"/>
                        <a:pt x="23" y="49"/>
                        <a:pt x="23" y="49"/>
                      </a:cubicBezTo>
                      <a:cubicBezTo>
                        <a:pt x="22" y="49"/>
                        <a:pt x="22" y="49"/>
                        <a:pt x="22" y="49"/>
                      </a:cubicBezTo>
                      <a:cubicBezTo>
                        <a:pt x="22" y="49"/>
                        <a:pt x="22" y="49"/>
                        <a:pt x="22" y="49"/>
                      </a:cubicBezTo>
                      <a:close/>
                      <a:moveTo>
                        <a:pt x="19" y="49"/>
                      </a:moveTo>
                      <a:cubicBezTo>
                        <a:pt x="18" y="49"/>
                        <a:pt x="18" y="49"/>
                        <a:pt x="18" y="49"/>
                      </a:cubicBezTo>
                      <a:cubicBezTo>
                        <a:pt x="19" y="49"/>
                        <a:pt x="19" y="49"/>
                        <a:pt x="19" y="49"/>
                      </a:cubicBezTo>
                      <a:close/>
                      <a:moveTo>
                        <a:pt x="19" y="49"/>
                      </a:moveTo>
                      <a:cubicBezTo>
                        <a:pt x="19" y="49"/>
                        <a:pt x="19" y="49"/>
                        <a:pt x="19" y="49"/>
                      </a:cubicBezTo>
                      <a:cubicBezTo>
                        <a:pt x="19" y="49"/>
                        <a:pt x="19" y="49"/>
                        <a:pt x="19" y="49"/>
                      </a:cubicBezTo>
                      <a:close/>
                      <a:moveTo>
                        <a:pt x="26" y="49"/>
                      </a:move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6" y="49"/>
                        <a:pt x="26" y="49"/>
                        <a:pt x="26" y="48"/>
                      </a:cubicBezTo>
                      <a:cubicBezTo>
                        <a:pt x="26" y="48"/>
                        <a:pt x="26" y="49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lose/>
                      <a:moveTo>
                        <a:pt x="24" y="49"/>
                      </a:move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24" y="49"/>
                        <a:pt x="23" y="49"/>
                        <a:pt x="23" y="49"/>
                      </a:cubicBezTo>
                      <a:cubicBezTo>
                        <a:pt x="23" y="49"/>
                        <a:pt x="23" y="49"/>
                        <a:pt x="23" y="49"/>
                      </a:cubicBezTo>
                      <a:cubicBezTo>
                        <a:pt x="23" y="49"/>
                        <a:pt x="23" y="49"/>
                        <a:pt x="24" y="49"/>
                      </a:cubicBezTo>
                      <a:close/>
                      <a:moveTo>
                        <a:pt x="20" y="49"/>
                      </a:moveTo>
                      <a:cubicBezTo>
                        <a:pt x="20" y="49"/>
                        <a:pt x="20" y="49"/>
                        <a:pt x="20" y="49"/>
                      </a:cubicBezTo>
                      <a:cubicBezTo>
                        <a:pt x="21" y="49"/>
                        <a:pt x="20" y="49"/>
                        <a:pt x="20" y="49"/>
                      </a:cubicBezTo>
                      <a:close/>
                      <a:moveTo>
                        <a:pt x="19" y="49"/>
                      </a:moveTo>
                      <a:cubicBezTo>
                        <a:pt x="19" y="49"/>
                        <a:pt x="18" y="49"/>
                        <a:pt x="18" y="49"/>
                      </a:cubicBezTo>
                      <a:cubicBezTo>
                        <a:pt x="19" y="49"/>
                        <a:pt x="19" y="49"/>
                        <a:pt x="19" y="49"/>
                      </a:cubicBezTo>
                      <a:close/>
                      <a:moveTo>
                        <a:pt x="33" y="48"/>
                      </a:moveTo>
                      <a:cubicBezTo>
                        <a:pt x="33" y="48"/>
                        <a:pt x="34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lose/>
                      <a:moveTo>
                        <a:pt x="33" y="48"/>
                      </a:move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lose/>
                      <a:moveTo>
                        <a:pt x="23" y="48"/>
                      </a:moveTo>
                      <a:cubicBezTo>
                        <a:pt x="23" y="48"/>
                        <a:pt x="23" y="48"/>
                        <a:pt x="23" y="48"/>
                      </a:cubicBezTo>
                      <a:cubicBezTo>
                        <a:pt x="23" y="48"/>
                        <a:pt x="23" y="48"/>
                        <a:pt x="23" y="48"/>
                      </a:cubicBezTo>
                      <a:cubicBezTo>
                        <a:pt x="23" y="48"/>
                        <a:pt x="23" y="48"/>
                        <a:pt x="23" y="48"/>
                      </a:cubicBezTo>
                      <a:cubicBezTo>
                        <a:pt x="23" y="48"/>
                        <a:pt x="23" y="48"/>
                        <a:pt x="24" y="48"/>
                      </a:cubicBezTo>
                      <a:cubicBezTo>
                        <a:pt x="24" y="48"/>
                        <a:pt x="24" y="48"/>
                        <a:pt x="24" y="48"/>
                      </a:cubicBezTo>
                      <a:cubicBezTo>
                        <a:pt x="23" y="48"/>
                        <a:pt x="23" y="48"/>
                        <a:pt x="23" y="48"/>
                      </a:cubicBezTo>
                      <a:close/>
                      <a:moveTo>
                        <a:pt x="29" y="48"/>
                      </a:moveTo>
                      <a:cubicBezTo>
                        <a:pt x="29" y="48"/>
                        <a:pt x="30" y="48"/>
                        <a:pt x="30" y="48"/>
                      </a:cubicBezTo>
                      <a:cubicBezTo>
                        <a:pt x="29" y="48"/>
                        <a:pt x="29" y="48"/>
                        <a:pt x="29" y="48"/>
                      </a:cubicBezTo>
                      <a:cubicBezTo>
                        <a:pt x="29" y="48"/>
                        <a:pt x="29" y="47"/>
                        <a:pt x="29" y="47"/>
                      </a:cubicBezTo>
                      <a:cubicBezTo>
                        <a:pt x="29" y="47"/>
                        <a:pt x="30" y="47"/>
                        <a:pt x="30" y="47"/>
                      </a:cubicBezTo>
                      <a:cubicBezTo>
                        <a:pt x="30" y="47"/>
                        <a:pt x="30" y="47"/>
                        <a:pt x="30" y="48"/>
                      </a:cubicBezTo>
                      <a:cubicBezTo>
                        <a:pt x="30" y="48"/>
                        <a:pt x="30" y="48"/>
                        <a:pt x="29" y="48"/>
                      </a:cubicBezTo>
                      <a:close/>
                      <a:moveTo>
                        <a:pt x="29" y="47"/>
                      </a:moveTo>
                      <a:cubicBezTo>
                        <a:pt x="29" y="47"/>
                        <a:pt x="30" y="47"/>
                        <a:pt x="29" y="47"/>
                      </a:cubicBezTo>
                      <a:cubicBezTo>
                        <a:pt x="29" y="47"/>
                        <a:pt x="29" y="47"/>
                        <a:pt x="29" y="47"/>
                      </a:cubicBezTo>
                      <a:close/>
                      <a:moveTo>
                        <a:pt x="22" y="48"/>
                      </a:moveTo>
                      <a:cubicBezTo>
                        <a:pt x="22" y="48"/>
                        <a:pt x="23" y="47"/>
                        <a:pt x="23" y="47"/>
                      </a:cubicBezTo>
                      <a:cubicBezTo>
                        <a:pt x="23" y="47"/>
                        <a:pt x="23" y="47"/>
                        <a:pt x="23" y="47"/>
                      </a:cubicBezTo>
                      <a:cubicBezTo>
                        <a:pt x="23" y="47"/>
                        <a:pt x="23" y="47"/>
                        <a:pt x="23" y="47"/>
                      </a:cubicBezTo>
                      <a:cubicBezTo>
                        <a:pt x="23" y="48"/>
                        <a:pt x="23" y="48"/>
                        <a:pt x="23" y="48"/>
                      </a:cubicBezTo>
                      <a:cubicBezTo>
                        <a:pt x="23" y="48"/>
                        <a:pt x="22" y="48"/>
                        <a:pt x="22" y="48"/>
                      </a:cubicBezTo>
                      <a:cubicBezTo>
                        <a:pt x="22" y="48"/>
                        <a:pt x="22" y="48"/>
                        <a:pt x="22" y="48"/>
                      </a:cubicBezTo>
                      <a:close/>
                      <a:moveTo>
                        <a:pt x="32" y="47"/>
                      </a:move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lose/>
                      <a:moveTo>
                        <a:pt x="17" y="48"/>
                      </a:moveTo>
                      <a:cubicBezTo>
                        <a:pt x="18" y="48"/>
                        <a:pt x="17" y="48"/>
                        <a:pt x="18" y="48"/>
                      </a:cubicBezTo>
                      <a:cubicBezTo>
                        <a:pt x="17" y="48"/>
                        <a:pt x="17" y="48"/>
                        <a:pt x="17" y="48"/>
                      </a:cubicBezTo>
                      <a:close/>
                      <a:moveTo>
                        <a:pt x="14" y="47"/>
                      </a:moveTo>
                      <a:cubicBezTo>
                        <a:pt x="14" y="47"/>
                        <a:pt x="14" y="47"/>
                        <a:pt x="14" y="47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4" y="48"/>
                        <a:pt x="14" y="48"/>
                        <a:pt x="14" y="47"/>
                      </a:cubicBezTo>
                      <a:cubicBezTo>
                        <a:pt x="14" y="47"/>
                        <a:pt x="14" y="47"/>
                        <a:pt x="14" y="47"/>
                      </a:cubicBezTo>
                      <a:cubicBezTo>
                        <a:pt x="15" y="47"/>
                        <a:pt x="14" y="47"/>
                        <a:pt x="15" y="47"/>
                      </a:cubicBezTo>
                      <a:cubicBezTo>
                        <a:pt x="15" y="47"/>
                        <a:pt x="15" y="47"/>
                        <a:pt x="15" y="47"/>
                      </a:cubicBezTo>
                      <a:cubicBezTo>
                        <a:pt x="15" y="47"/>
                        <a:pt x="15" y="47"/>
                        <a:pt x="15" y="47"/>
                      </a:cubicBezTo>
                      <a:cubicBezTo>
                        <a:pt x="15" y="47"/>
                        <a:pt x="15" y="47"/>
                        <a:pt x="15" y="47"/>
                      </a:cubicBezTo>
                      <a:cubicBezTo>
                        <a:pt x="15" y="48"/>
                        <a:pt x="15" y="48"/>
                        <a:pt x="15" y="48"/>
                      </a:cubicBezTo>
                      <a:cubicBezTo>
                        <a:pt x="15" y="48"/>
                        <a:pt x="14" y="48"/>
                        <a:pt x="14" y="48"/>
                      </a:cubicBezTo>
                      <a:cubicBezTo>
                        <a:pt x="14" y="48"/>
                        <a:pt x="14" y="48"/>
                        <a:pt x="15" y="48"/>
                      </a:cubicBezTo>
                      <a:cubicBezTo>
                        <a:pt x="15" y="48"/>
                        <a:pt x="15" y="49"/>
                        <a:pt x="15" y="49"/>
                      </a:cubicBezTo>
                      <a:cubicBezTo>
                        <a:pt x="14" y="49"/>
                        <a:pt x="14" y="50"/>
                        <a:pt x="14" y="50"/>
                      </a:cubicBezTo>
                      <a:cubicBezTo>
                        <a:pt x="14" y="50"/>
                        <a:pt x="14" y="50"/>
                        <a:pt x="14" y="50"/>
                      </a:cubicBezTo>
                      <a:cubicBezTo>
                        <a:pt x="14" y="49"/>
                        <a:pt x="14" y="49"/>
                        <a:pt x="14" y="48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4" y="48"/>
                        <a:pt x="14" y="48"/>
                        <a:pt x="13" y="48"/>
                      </a:cubicBezTo>
                      <a:cubicBezTo>
                        <a:pt x="13" y="48"/>
                        <a:pt x="14" y="48"/>
                        <a:pt x="14" y="47"/>
                      </a:cubicBezTo>
                      <a:cubicBezTo>
                        <a:pt x="14" y="47"/>
                        <a:pt x="14" y="47"/>
                        <a:pt x="14" y="47"/>
                      </a:cubicBezTo>
                      <a:close/>
                      <a:moveTo>
                        <a:pt x="33" y="47"/>
                      </a:moveTo>
                      <a:cubicBezTo>
                        <a:pt x="33" y="47"/>
                        <a:pt x="33" y="47"/>
                        <a:pt x="33" y="47"/>
                      </a:cubicBezTo>
                      <a:cubicBezTo>
                        <a:pt x="33" y="47"/>
                        <a:pt x="33" y="47"/>
                        <a:pt x="33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3" y="47"/>
                      </a:cubicBezTo>
                      <a:close/>
                      <a:moveTo>
                        <a:pt x="22" y="47"/>
                      </a:moveTo>
                      <a:cubicBezTo>
                        <a:pt x="22" y="48"/>
                        <a:pt x="22" y="48"/>
                        <a:pt x="21" y="48"/>
                      </a:cubicBezTo>
                      <a:cubicBezTo>
                        <a:pt x="21" y="47"/>
                        <a:pt x="21" y="47"/>
                        <a:pt x="22" y="47"/>
                      </a:cubicBezTo>
                      <a:close/>
                      <a:moveTo>
                        <a:pt x="35" y="47"/>
                      </a:moveTo>
                      <a:cubicBezTo>
                        <a:pt x="35" y="47"/>
                        <a:pt x="35" y="47"/>
                        <a:pt x="35" y="47"/>
                      </a:cubicBezTo>
                      <a:cubicBezTo>
                        <a:pt x="35" y="47"/>
                        <a:pt x="35" y="47"/>
                        <a:pt x="35" y="47"/>
                      </a:cubicBezTo>
                      <a:cubicBezTo>
                        <a:pt x="35" y="47"/>
                        <a:pt x="35" y="47"/>
                        <a:pt x="35" y="47"/>
                      </a:cubicBezTo>
                      <a:cubicBezTo>
                        <a:pt x="35" y="47"/>
                        <a:pt x="35" y="47"/>
                        <a:pt x="35" y="47"/>
                      </a:cubicBezTo>
                      <a:close/>
                      <a:moveTo>
                        <a:pt x="33" y="47"/>
                      </a:moveTo>
                      <a:cubicBezTo>
                        <a:pt x="34" y="47"/>
                        <a:pt x="33" y="47"/>
                        <a:pt x="34" y="47"/>
                      </a:cubicBezTo>
                      <a:cubicBezTo>
                        <a:pt x="34" y="47"/>
                        <a:pt x="34" y="47"/>
                        <a:pt x="34" y="47"/>
                      </a:cubicBezTo>
                      <a:cubicBezTo>
                        <a:pt x="34" y="47"/>
                        <a:pt x="34" y="47"/>
                        <a:pt x="34" y="47"/>
                      </a:cubicBezTo>
                      <a:cubicBezTo>
                        <a:pt x="34" y="47"/>
                        <a:pt x="34" y="47"/>
                        <a:pt x="34" y="47"/>
                      </a:cubicBezTo>
                      <a:cubicBezTo>
                        <a:pt x="33" y="47"/>
                        <a:pt x="33" y="47"/>
                        <a:pt x="33" y="47"/>
                      </a:cubicBezTo>
                      <a:close/>
                      <a:moveTo>
                        <a:pt x="22" y="47"/>
                      </a:moveTo>
                      <a:cubicBezTo>
                        <a:pt x="22" y="47"/>
                        <a:pt x="22" y="47"/>
                        <a:pt x="21" y="47"/>
                      </a:cubicBezTo>
                      <a:cubicBezTo>
                        <a:pt x="21" y="47"/>
                        <a:pt x="22" y="47"/>
                        <a:pt x="22" y="47"/>
                      </a:cubicBezTo>
                      <a:close/>
                      <a:moveTo>
                        <a:pt x="25" y="47"/>
                      </a:move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6" y="47"/>
                        <a:pt x="25" y="47"/>
                        <a:pt x="26" y="47"/>
                      </a:cubicBezTo>
                      <a:cubicBezTo>
                        <a:pt x="26" y="47"/>
                        <a:pt x="26" y="47"/>
                        <a:pt x="26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7"/>
                        <a:pt x="26" y="47"/>
                        <a:pt x="25" y="47"/>
                      </a:cubicBezTo>
                      <a:close/>
                      <a:moveTo>
                        <a:pt x="16" y="47"/>
                      </a:moveTo>
                      <a:cubicBezTo>
                        <a:pt x="16" y="46"/>
                        <a:pt x="16" y="46"/>
                        <a:pt x="16" y="47"/>
                      </a:cubicBezTo>
                      <a:cubicBezTo>
                        <a:pt x="16" y="47"/>
                        <a:pt x="16" y="47"/>
                        <a:pt x="17" y="47"/>
                      </a:cubicBezTo>
                      <a:cubicBezTo>
                        <a:pt x="17" y="47"/>
                        <a:pt x="16" y="47"/>
                        <a:pt x="16" y="47"/>
                      </a:cubicBezTo>
                      <a:cubicBezTo>
                        <a:pt x="16" y="47"/>
                        <a:pt x="16" y="47"/>
                        <a:pt x="16" y="47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6" y="46"/>
                        <a:pt x="16" y="46"/>
                        <a:pt x="16" y="47"/>
                      </a:cubicBezTo>
                      <a:close/>
                      <a:moveTo>
                        <a:pt x="22" y="47"/>
                      </a:moveTo>
                      <a:cubicBezTo>
                        <a:pt x="22" y="47"/>
                        <a:pt x="22" y="47"/>
                        <a:pt x="22" y="47"/>
                      </a:cubicBezTo>
                      <a:cubicBezTo>
                        <a:pt x="22" y="47"/>
                        <a:pt x="21" y="47"/>
                        <a:pt x="21" y="47"/>
                      </a:cubicBezTo>
                      <a:cubicBezTo>
                        <a:pt x="21" y="47"/>
                        <a:pt x="21" y="47"/>
                        <a:pt x="21" y="47"/>
                      </a:cubicBezTo>
                      <a:cubicBezTo>
                        <a:pt x="21" y="47"/>
                        <a:pt x="22" y="47"/>
                        <a:pt x="22" y="47"/>
                      </a:cubicBezTo>
                      <a:close/>
                      <a:moveTo>
                        <a:pt x="30" y="47"/>
                      </a:moveTo>
                      <a:cubicBezTo>
                        <a:pt x="30" y="47"/>
                        <a:pt x="29" y="47"/>
                        <a:pt x="29" y="47"/>
                      </a:cubicBezTo>
                      <a:cubicBezTo>
                        <a:pt x="29" y="47"/>
                        <a:pt x="29" y="47"/>
                        <a:pt x="29" y="47"/>
                      </a:cubicBezTo>
                      <a:cubicBezTo>
                        <a:pt x="29" y="47"/>
                        <a:pt x="29" y="47"/>
                        <a:pt x="30" y="47"/>
                      </a:cubicBezTo>
                      <a:close/>
                      <a:moveTo>
                        <a:pt x="34" y="47"/>
                      </a:moveTo>
                      <a:cubicBezTo>
                        <a:pt x="34" y="47"/>
                        <a:pt x="34" y="47"/>
                        <a:pt x="34" y="47"/>
                      </a:cubicBezTo>
                      <a:cubicBezTo>
                        <a:pt x="34" y="47"/>
                        <a:pt x="34" y="47"/>
                        <a:pt x="34" y="47"/>
                      </a:cubicBezTo>
                      <a:close/>
                      <a:moveTo>
                        <a:pt x="29" y="46"/>
                      </a:move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9" y="46"/>
                        <a:pt x="29" y="46"/>
                        <a:pt x="29" y="46"/>
                      </a:cubicBezTo>
                      <a:close/>
                      <a:moveTo>
                        <a:pt x="22" y="45"/>
                      </a:moveTo>
                      <a:cubicBezTo>
                        <a:pt x="21" y="46"/>
                        <a:pt x="22" y="46"/>
                        <a:pt x="22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0" y="46"/>
                        <a:pt x="21" y="46"/>
                        <a:pt x="21" y="46"/>
                      </a:cubicBezTo>
                      <a:cubicBezTo>
                        <a:pt x="21" y="46"/>
                        <a:pt x="21" y="45"/>
                        <a:pt x="22" y="45"/>
                      </a:cubicBezTo>
                      <a:close/>
                      <a:moveTo>
                        <a:pt x="20" y="45"/>
                      </a:moveTo>
                      <a:cubicBezTo>
                        <a:pt x="20" y="45"/>
                        <a:pt x="20" y="46"/>
                        <a:pt x="20" y="46"/>
                      </a:cubicBezTo>
                      <a:cubicBezTo>
                        <a:pt x="19" y="46"/>
                        <a:pt x="20" y="46"/>
                        <a:pt x="20" y="45"/>
                      </a:cubicBezTo>
                      <a:close/>
                      <a:moveTo>
                        <a:pt x="33" y="46"/>
                      </a:moveTo>
                      <a:cubicBezTo>
                        <a:pt x="33" y="46"/>
                        <a:pt x="33" y="46"/>
                        <a:pt x="33" y="46"/>
                      </a:cubicBezTo>
                      <a:cubicBezTo>
                        <a:pt x="33" y="46"/>
                        <a:pt x="33" y="46"/>
                        <a:pt x="33" y="46"/>
                      </a:cubicBezTo>
                      <a:cubicBezTo>
                        <a:pt x="34" y="46"/>
                        <a:pt x="33" y="46"/>
                        <a:pt x="33" y="46"/>
                      </a:cubicBezTo>
                      <a:close/>
                      <a:moveTo>
                        <a:pt x="18" y="45"/>
                      </a:moveTo>
                      <a:cubicBezTo>
                        <a:pt x="18" y="45"/>
                        <a:pt x="18" y="45"/>
                        <a:pt x="18" y="45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lose/>
                      <a:moveTo>
                        <a:pt x="22" y="45"/>
                      </a:moveTo>
                      <a:cubicBezTo>
                        <a:pt x="22" y="45"/>
                        <a:pt x="22" y="45"/>
                        <a:pt x="22" y="45"/>
                      </a:cubicBezTo>
                      <a:cubicBezTo>
                        <a:pt x="21" y="45"/>
                        <a:pt x="21" y="45"/>
                        <a:pt x="21" y="44"/>
                      </a:cubicBezTo>
                      <a:cubicBezTo>
                        <a:pt x="22" y="45"/>
                        <a:pt x="21" y="45"/>
                        <a:pt x="22" y="45"/>
                      </a:cubicBezTo>
                      <a:close/>
                      <a:moveTo>
                        <a:pt x="28" y="45"/>
                      </a:move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8" y="46"/>
                        <a:pt x="28" y="46"/>
                        <a:pt x="28" y="45"/>
                      </a:cubicBezTo>
                      <a:close/>
                      <a:moveTo>
                        <a:pt x="17" y="44"/>
                      </a:moveTo>
                      <a:cubicBezTo>
                        <a:pt x="17" y="44"/>
                        <a:pt x="17" y="45"/>
                        <a:pt x="17" y="45"/>
                      </a:cubicBezTo>
                      <a:cubicBezTo>
                        <a:pt x="17" y="45"/>
                        <a:pt x="16" y="44"/>
                        <a:pt x="17" y="44"/>
                      </a:cubicBezTo>
                      <a:close/>
                      <a:moveTo>
                        <a:pt x="16" y="44"/>
                      </a:move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6" y="44"/>
                        <a:pt x="16" y="44"/>
                        <a:pt x="16" y="45"/>
                      </a:cubicBezTo>
                      <a:cubicBezTo>
                        <a:pt x="15" y="45"/>
                        <a:pt x="16" y="44"/>
                        <a:pt x="16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lose/>
                      <a:moveTo>
                        <a:pt x="32" y="46"/>
                      </a:moveTo>
                      <a:cubicBezTo>
                        <a:pt x="32" y="46"/>
                        <a:pt x="32" y="46"/>
                        <a:pt x="32" y="46"/>
                      </a:cubicBezTo>
                      <a:cubicBezTo>
                        <a:pt x="32" y="46"/>
                        <a:pt x="32" y="46"/>
                        <a:pt x="32" y="46"/>
                      </a:cubicBezTo>
                      <a:cubicBezTo>
                        <a:pt x="32" y="46"/>
                        <a:pt x="32" y="46"/>
                        <a:pt x="32" y="46"/>
                      </a:cubicBezTo>
                      <a:cubicBezTo>
                        <a:pt x="32" y="46"/>
                        <a:pt x="32" y="46"/>
                        <a:pt x="32" y="46"/>
                      </a:cubicBezTo>
                      <a:close/>
                      <a:moveTo>
                        <a:pt x="21" y="44"/>
                      </a:moveTo>
                      <a:cubicBezTo>
                        <a:pt x="21" y="44"/>
                        <a:pt x="21" y="44"/>
                        <a:pt x="21" y="44"/>
                      </a:cubicBezTo>
                      <a:cubicBezTo>
                        <a:pt x="21" y="44"/>
                        <a:pt x="21" y="44"/>
                        <a:pt x="21" y="44"/>
                      </a:cubicBezTo>
                      <a:cubicBezTo>
                        <a:pt x="21" y="44"/>
                        <a:pt x="21" y="44"/>
                        <a:pt x="21" y="44"/>
                      </a:cubicBezTo>
                      <a:close/>
                      <a:moveTo>
                        <a:pt x="34" y="46"/>
                      </a:moveTo>
                      <a:cubicBezTo>
                        <a:pt x="34" y="46"/>
                        <a:pt x="34" y="46"/>
                        <a:pt x="34" y="45"/>
                      </a:cubicBezTo>
                      <a:cubicBezTo>
                        <a:pt x="34" y="46"/>
                        <a:pt x="34" y="46"/>
                        <a:pt x="34" y="46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lose/>
                      <a:moveTo>
                        <a:pt x="21" y="44"/>
                      </a:moveTo>
                      <a:cubicBezTo>
                        <a:pt x="21" y="44"/>
                        <a:pt x="20" y="43"/>
                        <a:pt x="21" y="43"/>
                      </a:cubicBezTo>
                      <a:cubicBezTo>
                        <a:pt x="21" y="43"/>
                        <a:pt x="21" y="43"/>
                        <a:pt x="21" y="44"/>
                      </a:cubicBezTo>
                      <a:close/>
                      <a:moveTo>
                        <a:pt x="28" y="45"/>
                      </a:moveTo>
                      <a:cubicBezTo>
                        <a:pt x="28" y="45"/>
                        <a:pt x="27" y="44"/>
                        <a:pt x="28" y="44"/>
                      </a:cubicBezTo>
                      <a:cubicBezTo>
                        <a:pt x="28" y="44"/>
                        <a:pt x="28" y="45"/>
                        <a:pt x="28" y="45"/>
                      </a:cubicBezTo>
                      <a:close/>
                      <a:moveTo>
                        <a:pt x="23" y="44"/>
                      </a:moveTo>
                      <a:cubicBezTo>
                        <a:pt x="23" y="44"/>
                        <a:pt x="23" y="43"/>
                        <a:pt x="23" y="43"/>
                      </a:cubicBezTo>
                      <a:cubicBezTo>
                        <a:pt x="23" y="44"/>
                        <a:pt x="23" y="44"/>
                        <a:pt x="23" y="44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8" y="44"/>
                        <a:pt x="28" y="44"/>
                      </a:cubicBezTo>
                      <a:cubicBezTo>
                        <a:pt x="28" y="44"/>
                        <a:pt x="29" y="44"/>
                        <a:pt x="29" y="45"/>
                      </a:cubicBezTo>
                      <a:close/>
                      <a:moveTo>
                        <a:pt x="32" y="44"/>
                      </a:move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1" y="45"/>
                        <a:pt x="32" y="45"/>
                        <a:pt x="32" y="44"/>
                      </a:cubicBezTo>
                      <a:close/>
                      <a:moveTo>
                        <a:pt x="28" y="44"/>
                      </a:move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9" y="44"/>
                        <a:pt x="29" y="44"/>
                        <a:pt x="29" y="44"/>
                      </a:cubicBezTo>
                      <a:cubicBezTo>
                        <a:pt x="29" y="44"/>
                        <a:pt x="29" y="44"/>
                        <a:pt x="29" y="44"/>
                      </a:cubicBezTo>
                      <a:cubicBezTo>
                        <a:pt x="29" y="44"/>
                        <a:pt x="29" y="44"/>
                        <a:pt x="29" y="44"/>
                      </a:cubicBezTo>
                      <a:cubicBezTo>
                        <a:pt x="29" y="44"/>
                        <a:pt x="29" y="44"/>
                        <a:pt x="29" y="44"/>
                      </a:cubicBezTo>
                      <a:cubicBezTo>
                        <a:pt x="29" y="44"/>
                        <a:pt x="28" y="44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lose/>
                      <a:moveTo>
                        <a:pt x="17" y="41"/>
                      </a:moveTo>
                      <a:cubicBezTo>
                        <a:pt x="17" y="41"/>
                        <a:pt x="16" y="41"/>
                        <a:pt x="16" y="41"/>
                      </a:cubicBezTo>
                      <a:cubicBezTo>
                        <a:pt x="16" y="41"/>
                        <a:pt x="17" y="41"/>
                        <a:pt x="17" y="41"/>
                      </a:cubicBezTo>
                      <a:close/>
                      <a:moveTo>
                        <a:pt x="26" y="43"/>
                      </a:moveTo>
                      <a:cubicBezTo>
                        <a:pt x="26" y="43"/>
                        <a:pt x="26" y="43"/>
                        <a:pt x="26" y="43"/>
                      </a:cubicBezTo>
                      <a:cubicBezTo>
                        <a:pt x="26" y="43"/>
                        <a:pt x="26" y="43"/>
                        <a:pt x="26" y="43"/>
                      </a:cubicBezTo>
                      <a:cubicBezTo>
                        <a:pt x="26" y="43"/>
                        <a:pt x="26" y="43"/>
                        <a:pt x="26" y="43"/>
                      </a:cubicBezTo>
                      <a:cubicBezTo>
                        <a:pt x="26" y="43"/>
                        <a:pt x="26" y="43"/>
                        <a:pt x="26" y="43"/>
                      </a:cubicBezTo>
                      <a:cubicBezTo>
                        <a:pt x="26" y="43"/>
                        <a:pt x="26" y="43"/>
                        <a:pt x="26" y="43"/>
                      </a:cubicBezTo>
                      <a:close/>
                      <a:moveTo>
                        <a:pt x="34" y="45"/>
                      </a:move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4" y="45"/>
                        <a:pt x="34" y="45"/>
                        <a:pt x="34" y="45"/>
                      </a:cubicBezTo>
                      <a:close/>
                      <a:moveTo>
                        <a:pt x="30" y="44"/>
                      </a:moveTo>
                      <a:cubicBezTo>
                        <a:pt x="30" y="44"/>
                        <a:pt x="30" y="44"/>
                        <a:pt x="30" y="44"/>
                      </a:cubicBezTo>
                      <a:cubicBezTo>
                        <a:pt x="30" y="44"/>
                        <a:pt x="30" y="44"/>
                        <a:pt x="30" y="44"/>
                      </a:cubicBezTo>
                      <a:cubicBezTo>
                        <a:pt x="30" y="44"/>
                        <a:pt x="30" y="44"/>
                        <a:pt x="30" y="44"/>
                      </a:cubicBezTo>
                      <a:cubicBezTo>
                        <a:pt x="30" y="44"/>
                        <a:pt x="31" y="44"/>
                        <a:pt x="30" y="44"/>
                      </a:cubicBezTo>
                      <a:close/>
                      <a:moveTo>
                        <a:pt x="20" y="41"/>
                      </a:moveTo>
                      <a:cubicBezTo>
                        <a:pt x="21" y="41"/>
                        <a:pt x="21" y="42"/>
                        <a:pt x="20" y="42"/>
                      </a:cubicBezTo>
                      <a:cubicBezTo>
                        <a:pt x="20" y="42"/>
                        <a:pt x="20" y="41"/>
                        <a:pt x="20" y="41"/>
                      </a:cubicBezTo>
                      <a:close/>
                      <a:moveTo>
                        <a:pt x="28" y="43"/>
                      </a:moveTo>
                      <a:cubicBezTo>
                        <a:pt x="29" y="43"/>
                        <a:pt x="29" y="43"/>
                        <a:pt x="28" y="43"/>
                      </a:cubicBezTo>
                      <a:cubicBezTo>
                        <a:pt x="29" y="43"/>
                        <a:pt x="29" y="43"/>
                        <a:pt x="29" y="44"/>
                      </a:cubicBezTo>
                      <a:cubicBezTo>
                        <a:pt x="29" y="43"/>
                        <a:pt x="29" y="43"/>
                        <a:pt x="28" y="43"/>
                      </a:cubicBezTo>
                      <a:close/>
                      <a:moveTo>
                        <a:pt x="26" y="42"/>
                      </a:moveTo>
                      <a:cubicBezTo>
                        <a:pt x="27" y="42"/>
                        <a:pt x="26" y="42"/>
                        <a:pt x="26" y="43"/>
                      </a:cubicBezTo>
                      <a:cubicBezTo>
                        <a:pt x="26" y="43"/>
                        <a:pt x="26" y="42"/>
                        <a:pt x="26" y="42"/>
                      </a:cubicBezTo>
                      <a:close/>
                      <a:moveTo>
                        <a:pt x="18" y="41"/>
                      </a:moveTo>
                      <a:cubicBezTo>
                        <a:pt x="18" y="40"/>
                        <a:pt x="18" y="40"/>
                        <a:pt x="18" y="40"/>
                      </a:cubicBezTo>
                      <a:cubicBezTo>
                        <a:pt x="19" y="40"/>
                        <a:pt x="18" y="40"/>
                        <a:pt x="18" y="41"/>
                      </a:cubicBezTo>
                      <a:close/>
                      <a:moveTo>
                        <a:pt x="33" y="44"/>
                      </a:moveTo>
                      <a:cubicBezTo>
                        <a:pt x="33" y="44"/>
                        <a:pt x="33" y="44"/>
                        <a:pt x="33" y="44"/>
                      </a:cubicBezTo>
                      <a:cubicBezTo>
                        <a:pt x="34" y="44"/>
                        <a:pt x="34" y="45"/>
                        <a:pt x="34" y="44"/>
                      </a:cubicBezTo>
                      <a:cubicBezTo>
                        <a:pt x="34" y="45"/>
                        <a:pt x="33" y="45"/>
                        <a:pt x="33" y="44"/>
                      </a:cubicBezTo>
                      <a:close/>
                      <a:moveTo>
                        <a:pt x="28" y="43"/>
                      </a:moveTo>
                      <a:cubicBezTo>
                        <a:pt x="28" y="43"/>
                        <a:pt x="28" y="43"/>
                        <a:pt x="28" y="43"/>
                      </a:cubicBezTo>
                      <a:cubicBezTo>
                        <a:pt x="28" y="43"/>
                        <a:pt x="28" y="43"/>
                        <a:pt x="28" y="43"/>
                      </a:cubicBezTo>
                      <a:cubicBezTo>
                        <a:pt x="27" y="43"/>
                        <a:pt x="28" y="43"/>
                        <a:pt x="28" y="43"/>
                      </a:cubicBezTo>
                      <a:cubicBezTo>
                        <a:pt x="28" y="43"/>
                        <a:pt x="28" y="43"/>
                        <a:pt x="28" y="43"/>
                      </a:cubicBezTo>
                      <a:close/>
                      <a:moveTo>
                        <a:pt x="21" y="41"/>
                      </a:moveTo>
                      <a:cubicBezTo>
                        <a:pt x="21" y="40"/>
                        <a:pt x="21" y="40"/>
                        <a:pt x="21" y="40"/>
                      </a:cubicBezTo>
                      <a:cubicBezTo>
                        <a:pt x="21" y="40"/>
                        <a:pt x="21" y="40"/>
                        <a:pt x="21" y="40"/>
                      </a:cubicBezTo>
                      <a:cubicBezTo>
                        <a:pt x="21" y="40"/>
                        <a:pt x="21" y="41"/>
                        <a:pt x="21" y="41"/>
                      </a:cubicBezTo>
                      <a:close/>
                      <a:moveTo>
                        <a:pt x="32" y="43"/>
                      </a:moveTo>
                      <a:cubicBezTo>
                        <a:pt x="32" y="43"/>
                        <a:pt x="32" y="44"/>
                        <a:pt x="32" y="44"/>
                      </a:cubicBezTo>
                      <a:cubicBezTo>
                        <a:pt x="32" y="44"/>
                        <a:pt x="32" y="43"/>
                        <a:pt x="32" y="43"/>
                      </a:cubicBezTo>
                      <a:close/>
                      <a:moveTo>
                        <a:pt x="8" y="36"/>
                      </a:move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8" y="36"/>
                        <a:pt x="7" y="36"/>
                        <a:pt x="8" y="36"/>
                      </a:cubicBezTo>
                      <a:close/>
                      <a:moveTo>
                        <a:pt x="18" y="39"/>
                      </a:moveTo>
                      <a:cubicBezTo>
                        <a:pt x="17" y="39"/>
                        <a:pt x="17" y="39"/>
                        <a:pt x="18" y="39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lose/>
                      <a:moveTo>
                        <a:pt x="10" y="36"/>
                      </a:moveTo>
                      <a:cubicBezTo>
                        <a:pt x="11" y="36"/>
                        <a:pt x="11" y="36"/>
                        <a:pt x="11" y="37"/>
                      </a:cubicBezTo>
                      <a:cubicBezTo>
                        <a:pt x="10" y="37"/>
                        <a:pt x="10" y="36"/>
                        <a:pt x="10" y="36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lose/>
                      <a:moveTo>
                        <a:pt x="21" y="39"/>
                      </a:moveTo>
                      <a:cubicBezTo>
                        <a:pt x="21" y="39"/>
                        <a:pt x="21" y="39"/>
                        <a:pt x="21" y="40"/>
                      </a:cubicBezTo>
                      <a:cubicBezTo>
                        <a:pt x="21" y="40"/>
                        <a:pt x="21" y="40"/>
                        <a:pt x="21" y="40"/>
                      </a:cubicBezTo>
                      <a:cubicBezTo>
                        <a:pt x="21" y="40"/>
                        <a:pt x="21" y="39"/>
                        <a:pt x="21" y="39"/>
                      </a:cubicBezTo>
                      <a:close/>
                      <a:moveTo>
                        <a:pt x="11" y="36"/>
                      </a:moveTo>
                      <a:cubicBezTo>
                        <a:pt x="11" y="36"/>
                        <a:pt x="12" y="36"/>
                        <a:pt x="12" y="36"/>
                      </a:cubicBezTo>
                      <a:cubicBezTo>
                        <a:pt x="12" y="36"/>
                        <a:pt x="12" y="36"/>
                        <a:pt x="11" y="36"/>
                      </a:cubicBezTo>
                      <a:close/>
                      <a:moveTo>
                        <a:pt x="25" y="41"/>
                      </a:moveTo>
                      <a:cubicBezTo>
                        <a:pt x="25" y="41"/>
                        <a:pt x="25" y="41"/>
                        <a:pt x="25" y="41"/>
                      </a:cubicBezTo>
                      <a:cubicBezTo>
                        <a:pt x="25" y="41"/>
                        <a:pt x="25" y="40"/>
                        <a:pt x="25" y="41"/>
                      </a:cubicBezTo>
                      <a:close/>
                      <a:moveTo>
                        <a:pt x="31" y="43"/>
                      </a:move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3"/>
                        <a:pt x="31" y="43"/>
                        <a:pt x="30" y="43"/>
                      </a:cubicBezTo>
                      <a:cubicBezTo>
                        <a:pt x="30" y="43"/>
                        <a:pt x="31" y="43"/>
                        <a:pt x="31" y="43"/>
                      </a:cubicBezTo>
                      <a:close/>
                      <a:moveTo>
                        <a:pt x="11" y="35"/>
                      </a:moveTo>
                      <a:cubicBezTo>
                        <a:pt x="11" y="35"/>
                        <a:pt x="11" y="35"/>
                        <a:pt x="11" y="35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lose/>
                      <a:moveTo>
                        <a:pt x="32" y="42"/>
                      </a:moveTo>
                      <a:cubicBezTo>
                        <a:pt x="32" y="43"/>
                        <a:pt x="32" y="43"/>
                        <a:pt x="32" y="43"/>
                      </a:cubicBezTo>
                      <a:cubicBezTo>
                        <a:pt x="32" y="43"/>
                        <a:pt x="32" y="43"/>
                        <a:pt x="32" y="42"/>
                      </a:cubicBezTo>
                      <a:close/>
                      <a:moveTo>
                        <a:pt x="31" y="42"/>
                      </a:move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lose/>
                      <a:moveTo>
                        <a:pt x="30" y="42"/>
                      </a:moveTo>
                      <a:cubicBezTo>
                        <a:pt x="30" y="42"/>
                        <a:pt x="30" y="42"/>
                        <a:pt x="30" y="41"/>
                      </a:cubicBezTo>
                      <a:cubicBezTo>
                        <a:pt x="30" y="42"/>
                        <a:pt x="30" y="41"/>
                        <a:pt x="30" y="41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lose/>
                      <a:moveTo>
                        <a:pt x="32" y="42"/>
                      </a:move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2" y="42"/>
                        <a:pt x="31" y="42"/>
                        <a:pt x="32" y="42"/>
                      </a:cubicBezTo>
                      <a:close/>
                      <a:moveTo>
                        <a:pt x="26" y="39"/>
                      </a:moveTo>
                      <a:cubicBezTo>
                        <a:pt x="26" y="39"/>
                        <a:pt x="26" y="39"/>
                        <a:pt x="26" y="39"/>
                      </a:cubicBezTo>
                      <a:cubicBezTo>
                        <a:pt x="26" y="39"/>
                        <a:pt x="26" y="39"/>
                        <a:pt x="25" y="39"/>
                      </a:cubicBezTo>
                      <a:cubicBezTo>
                        <a:pt x="26" y="39"/>
                        <a:pt x="26" y="39"/>
                        <a:pt x="26" y="39"/>
                      </a:cubicBezTo>
                      <a:close/>
                      <a:moveTo>
                        <a:pt x="31" y="41"/>
                      </a:moveTo>
                      <a:cubicBezTo>
                        <a:pt x="31" y="42"/>
                        <a:pt x="32" y="42"/>
                        <a:pt x="32" y="42"/>
                      </a:cubicBezTo>
                      <a:cubicBezTo>
                        <a:pt x="32" y="42"/>
                        <a:pt x="31" y="42"/>
                        <a:pt x="31" y="42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lose/>
                      <a:moveTo>
                        <a:pt x="22" y="37"/>
                      </a:moveTo>
                      <a:cubicBezTo>
                        <a:pt x="22" y="36"/>
                        <a:pt x="21" y="36"/>
                        <a:pt x="21" y="36"/>
                      </a:cubicBezTo>
                      <a:cubicBezTo>
                        <a:pt x="21" y="36"/>
                        <a:pt x="21" y="36"/>
                        <a:pt x="22" y="36"/>
                      </a:cubicBezTo>
                      <a:cubicBezTo>
                        <a:pt x="22" y="36"/>
                        <a:pt x="22" y="36"/>
                        <a:pt x="22" y="37"/>
                      </a:cubicBezTo>
                      <a:close/>
                      <a:moveTo>
                        <a:pt x="12" y="27"/>
                      </a:moveTo>
                      <a:cubicBezTo>
                        <a:pt x="12" y="27"/>
                        <a:pt x="12" y="27"/>
                        <a:pt x="13" y="27"/>
                      </a:cubicBezTo>
                      <a:cubicBezTo>
                        <a:pt x="12" y="28"/>
                        <a:pt x="11" y="29"/>
                        <a:pt x="11" y="30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1" y="29"/>
                        <a:pt x="11" y="28"/>
                        <a:pt x="12" y="27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lose/>
                      <a:moveTo>
                        <a:pt x="29" y="39"/>
                      </a:moveTo>
                      <a:cubicBezTo>
                        <a:pt x="29" y="39"/>
                        <a:pt x="28" y="39"/>
                        <a:pt x="29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9"/>
                        <a:pt x="29" y="40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9" y="40"/>
                        <a:pt x="29" y="39"/>
                        <a:pt x="28" y="39"/>
                      </a:cubicBezTo>
                      <a:cubicBezTo>
                        <a:pt x="28" y="39"/>
                        <a:pt x="29" y="40"/>
                        <a:pt x="28" y="40"/>
                      </a:cubicBezTo>
                      <a:cubicBezTo>
                        <a:pt x="28" y="39"/>
                        <a:pt x="28" y="39"/>
                        <a:pt x="29" y="39"/>
                      </a:cubicBezTo>
                      <a:close/>
                      <a:moveTo>
                        <a:pt x="29" y="39"/>
                      </a:move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39"/>
                        <a:pt x="30" y="39"/>
                        <a:pt x="31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39"/>
                        <a:pt x="30" y="39"/>
                        <a:pt x="29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lose/>
                      <a:moveTo>
                        <a:pt x="23" y="35"/>
                      </a:move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23" y="35"/>
                        <a:pt x="23" y="35"/>
                        <a:pt x="24" y="35"/>
                      </a:cubicBezTo>
                      <a:cubicBezTo>
                        <a:pt x="24" y="35"/>
                        <a:pt x="23" y="35"/>
                        <a:pt x="23" y="35"/>
                      </a:cubicBezTo>
                      <a:close/>
                      <a:moveTo>
                        <a:pt x="29" y="39"/>
                      </a:move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lose/>
                      <a:moveTo>
                        <a:pt x="31" y="39"/>
                      </a:moveTo>
                      <a:cubicBezTo>
                        <a:pt x="31" y="39"/>
                        <a:pt x="31" y="40"/>
                        <a:pt x="31" y="40"/>
                      </a:cubicBezTo>
                      <a:cubicBezTo>
                        <a:pt x="31" y="40"/>
                        <a:pt x="31" y="40"/>
                        <a:pt x="31" y="39"/>
                      </a:cubicBezTo>
                      <a:close/>
                      <a:moveTo>
                        <a:pt x="32" y="40"/>
                      </a:moveTo>
                      <a:cubicBezTo>
                        <a:pt x="32" y="40"/>
                        <a:pt x="31" y="40"/>
                        <a:pt x="31" y="40"/>
                      </a:cubicBezTo>
                      <a:cubicBezTo>
                        <a:pt x="31" y="40"/>
                        <a:pt x="31" y="40"/>
                        <a:pt x="32" y="40"/>
                      </a:cubicBezTo>
                      <a:close/>
                      <a:moveTo>
                        <a:pt x="25" y="35"/>
                      </a:move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5"/>
                        <a:pt x="25" y="35"/>
                        <a:pt x="24" y="35"/>
                      </a:cubicBezTo>
                      <a:cubicBezTo>
                        <a:pt x="24" y="35"/>
                        <a:pt x="25" y="35"/>
                        <a:pt x="25" y="35"/>
                      </a:cubicBezTo>
                      <a:close/>
                      <a:moveTo>
                        <a:pt x="33" y="40"/>
                      </a:moveTo>
                      <a:cubicBezTo>
                        <a:pt x="33" y="40"/>
                        <a:pt x="32" y="40"/>
                        <a:pt x="32" y="40"/>
                      </a:cubicBezTo>
                      <a:cubicBezTo>
                        <a:pt x="32" y="40"/>
                        <a:pt x="32" y="40"/>
                        <a:pt x="33" y="40"/>
                      </a:cubicBezTo>
                      <a:close/>
                      <a:moveTo>
                        <a:pt x="29" y="38"/>
                      </a:move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lose/>
                      <a:moveTo>
                        <a:pt x="32" y="40"/>
                      </a:moveTo>
                      <a:cubicBezTo>
                        <a:pt x="33" y="40"/>
                        <a:pt x="33" y="39"/>
                        <a:pt x="33" y="40"/>
                      </a:cubicBezTo>
                      <a:cubicBezTo>
                        <a:pt x="33" y="40"/>
                        <a:pt x="32" y="40"/>
                        <a:pt x="33" y="40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2" y="40"/>
                        <a:pt x="33" y="40"/>
                        <a:pt x="33" y="40"/>
                      </a:cubicBezTo>
                      <a:cubicBezTo>
                        <a:pt x="33" y="40"/>
                        <a:pt x="33" y="40"/>
                        <a:pt x="32" y="40"/>
                      </a:cubicBezTo>
                      <a:close/>
                      <a:moveTo>
                        <a:pt x="32" y="39"/>
                      </a:moveTo>
                      <a:cubicBezTo>
                        <a:pt x="32" y="39"/>
                        <a:pt x="32" y="39"/>
                        <a:pt x="32" y="39"/>
                      </a:cubicBezTo>
                      <a:cubicBezTo>
                        <a:pt x="31" y="39"/>
                        <a:pt x="31" y="39"/>
                        <a:pt x="32" y="39"/>
                      </a:cubicBezTo>
                      <a:close/>
                      <a:moveTo>
                        <a:pt x="24" y="33"/>
                      </a:moveTo>
                      <a:cubicBezTo>
                        <a:pt x="24" y="33"/>
                        <a:pt x="24" y="33"/>
                        <a:pt x="25" y="33"/>
                      </a:cubicBezTo>
                      <a:cubicBezTo>
                        <a:pt x="25" y="33"/>
                        <a:pt x="24" y="33"/>
                        <a:pt x="24" y="34"/>
                      </a:cubicBezTo>
                      <a:cubicBezTo>
                        <a:pt x="24" y="34"/>
                        <a:pt x="24" y="33"/>
                        <a:pt x="24" y="33"/>
                      </a:cubicBezTo>
                      <a:close/>
                      <a:moveTo>
                        <a:pt x="27" y="35"/>
                      </a:moveTo>
                      <a:cubicBezTo>
                        <a:pt x="27" y="35"/>
                        <a:pt x="27" y="35"/>
                        <a:pt x="27" y="36"/>
                      </a:cubicBezTo>
                      <a:cubicBezTo>
                        <a:pt x="27" y="36"/>
                        <a:pt x="27" y="35"/>
                        <a:pt x="27" y="35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lose/>
                      <a:moveTo>
                        <a:pt x="28" y="36"/>
                      </a:move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36"/>
                        <a:pt x="28" y="36"/>
                        <a:pt x="28" y="36"/>
                      </a:cubicBezTo>
                      <a:close/>
                      <a:moveTo>
                        <a:pt x="29" y="37"/>
                      </a:moveTo>
                      <a:cubicBezTo>
                        <a:pt x="29" y="36"/>
                        <a:pt x="29" y="36"/>
                        <a:pt x="29" y="36"/>
                      </a:cubicBezTo>
                      <a:cubicBezTo>
                        <a:pt x="29" y="36"/>
                        <a:pt x="29" y="36"/>
                        <a:pt x="29" y="37"/>
                      </a:cubicBezTo>
                      <a:close/>
                      <a:moveTo>
                        <a:pt x="29" y="36"/>
                      </a:moveTo>
                      <a:cubicBezTo>
                        <a:pt x="29" y="36"/>
                        <a:pt x="29" y="36"/>
                        <a:pt x="29" y="36"/>
                      </a:cubicBezTo>
                      <a:cubicBezTo>
                        <a:pt x="30" y="36"/>
                        <a:pt x="29" y="36"/>
                        <a:pt x="29" y="36"/>
                      </a:cubicBezTo>
                      <a:cubicBezTo>
                        <a:pt x="29" y="36"/>
                        <a:pt x="29" y="36"/>
                        <a:pt x="29" y="36"/>
                      </a:cubicBezTo>
                      <a:close/>
                      <a:moveTo>
                        <a:pt x="27" y="34"/>
                      </a:move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8" y="34"/>
                        <a:pt x="28" y="33"/>
                      </a:cubicBezTo>
                      <a:cubicBezTo>
                        <a:pt x="28" y="33"/>
                        <a:pt x="28" y="32"/>
                        <a:pt x="28" y="33"/>
                      </a:cubicBezTo>
                      <a:cubicBezTo>
                        <a:pt x="28" y="34"/>
                        <a:pt x="28" y="34"/>
                        <a:pt x="27" y="34"/>
                      </a:cubicBezTo>
                      <a:cubicBezTo>
                        <a:pt x="26" y="34"/>
                        <a:pt x="27" y="34"/>
                        <a:pt x="27" y="34"/>
                      </a:cubicBezTo>
                      <a:close/>
                      <a:moveTo>
                        <a:pt x="33" y="39"/>
                      </a:move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4" y="40"/>
                        <a:pt x="33" y="39"/>
                        <a:pt x="34" y="40"/>
                      </a:cubicBezTo>
                      <a:cubicBezTo>
                        <a:pt x="33" y="39"/>
                        <a:pt x="34" y="40"/>
                        <a:pt x="34" y="40"/>
                      </a:cubicBezTo>
                      <a:cubicBezTo>
                        <a:pt x="33" y="40"/>
                        <a:pt x="33" y="40"/>
                        <a:pt x="33" y="39"/>
                      </a:cubicBezTo>
                      <a:close/>
                      <a:moveTo>
                        <a:pt x="28" y="35"/>
                      </a:moveTo>
                      <a:cubicBezTo>
                        <a:pt x="28" y="35"/>
                        <a:pt x="29" y="35"/>
                        <a:pt x="28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lose/>
                      <a:moveTo>
                        <a:pt x="32" y="38"/>
                      </a:moveTo>
                      <a:cubicBezTo>
                        <a:pt x="32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2" y="38"/>
                      </a:cubicBezTo>
                      <a:close/>
                      <a:moveTo>
                        <a:pt x="33" y="39"/>
                      </a:move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lose/>
                      <a:moveTo>
                        <a:pt x="22" y="30"/>
                      </a:move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3" y="29"/>
                        <a:pt x="22" y="29"/>
                        <a:pt x="22" y="30"/>
                      </a:cubicBezTo>
                      <a:cubicBezTo>
                        <a:pt x="22" y="30"/>
                        <a:pt x="22" y="30"/>
                        <a:pt x="22" y="30"/>
                      </a:cubicBezTo>
                      <a:close/>
                      <a:moveTo>
                        <a:pt x="25" y="32"/>
                      </a:move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6" y="32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lose/>
                      <a:moveTo>
                        <a:pt x="34" y="39"/>
                      </a:move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3" y="39"/>
                        <a:pt x="33" y="39"/>
                        <a:pt x="34" y="39"/>
                      </a:cubicBezTo>
                      <a:close/>
                      <a:moveTo>
                        <a:pt x="29" y="35"/>
                      </a:move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30" y="35"/>
                        <a:pt x="29" y="35"/>
                        <a:pt x="29" y="35"/>
                      </a:cubicBezTo>
                      <a:close/>
                      <a:moveTo>
                        <a:pt x="32" y="37"/>
                      </a:move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7"/>
                      </a:cubicBezTo>
                      <a:close/>
                      <a:moveTo>
                        <a:pt x="26" y="32"/>
                      </a:move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6" y="31"/>
                        <a:pt x="26" y="32"/>
                        <a:pt x="26" y="32"/>
                      </a:cubicBezTo>
                      <a:cubicBezTo>
                        <a:pt x="26" y="32"/>
                        <a:pt x="26" y="32"/>
                        <a:pt x="26" y="32"/>
                      </a:cubicBezTo>
                      <a:close/>
                      <a:moveTo>
                        <a:pt x="23" y="29"/>
                      </a:moveTo>
                      <a:cubicBezTo>
                        <a:pt x="23" y="29"/>
                        <a:pt x="23" y="29"/>
                        <a:pt x="23" y="29"/>
                      </a:cubicBezTo>
                      <a:cubicBezTo>
                        <a:pt x="23" y="29"/>
                        <a:pt x="23" y="29"/>
                        <a:pt x="23" y="29"/>
                      </a:cubicBezTo>
                      <a:close/>
                      <a:moveTo>
                        <a:pt x="31" y="35"/>
                      </a:move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lose/>
                      <a:moveTo>
                        <a:pt x="24" y="27"/>
                      </a:moveTo>
                      <a:cubicBezTo>
                        <a:pt x="24" y="27"/>
                        <a:pt x="23" y="27"/>
                        <a:pt x="23" y="27"/>
                      </a:cubicBezTo>
                      <a:cubicBezTo>
                        <a:pt x="23" y="27"/>
                        <a:pt x="23" y="27"/>
                        <a:pt x="24" y="27"/>
                      </a:cubicBezTo>
                      <a:close/>
                      <a:moveTo>
                        <a:pt x="25" y="27"/>
                      </a:move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5" y="28"/>
                        <a:pt x="25" y="27"/>
                      </a:cubicBezTo>
                      <a:close/>
                      <a:moveTo>
                        <a:pt x="26" y="28"/>
                      </a:moveTo>
                      <a:cubicBezTo>
                        <a:pt x="27" y="28"/>
                        <a:pt x="26" y="28"/>
                        <a:pt x="26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lose/>
                      <a:moveTo>
                        <a:pt x="31" y="34"/>
                      </a:moveTo>
                      <a:cubicBezTo>
                        <a:pt x="31" y="33"/>
                        <a:pt x="31" y="33"/>
                        <a:pt x="31" y="33"/>
                      </a:cubicBezTo>
                      <a:cubicBezTo>
                        <a:pt x="32" y="34"/>
                        <a:pt x="31" y="33"/>
                        <a:pt x="31" y="34"/>
                      </a:cubicBezTo>
                      <a:close/>
                      <a:moveTo>
                        <a:pt x="25" y="23"/>
                      </a:moveTo>
                      <a:cubicBezTo>
                        <a:pt x="24" y="23"/>
                        <a:pt x="24" y="24"/>
                        <a:pt x="24" y="24"/>
                      </a:cubicBezTo>
                      <a:cubicBezTo>
                        <a:pt x="24" y="24"/>
                        <a:pt x="24" y="24"/>
                        <a:pt x="24" y="24"/>
                      </a:cubicBezTo>
                      <a:cubicBezTo>
                        <a:pt x="24" y="23"/>
                        <a:pt x="23" y="24"/>
                        <a:pt x="24" y="24"/>
                      </a:cubicBezTo>
                      <a:cubicBezTo>
                        <a:pt x="24" y="24"/>
                        <a:pt x="23" y="24"/>
                        <a:pt x="23" y="24"/>
                      </a:cubicBezTo>
                      <a:cubicBezTo>
                        <a:pt x="23" y="24"/>
                        <a:pt x="23" y="24"/>
                        <a:pt x="23" y="23"/>
                      </a:cubicBezTo>
                      <a:cubicBezTo>
                        <a:pt x="23" y="23"/>
                        <a:pt x="23" y="23"/>
                        <a:pt x="23" y="23"/>
                      </a:cubicBezTo>
                      <a:cubicBezTo>
                        <a:pt x="23" y="23"/>
                        <a:pt x="23" y="23"/>
                        <a:pt x="23" y="23"/>
                      </a:cubicBezTo>
                      <a:cubicBezTo>
                        <a:pt x="23" y="23"/>
                        <a:pt x="24" y="23"/>
                        <a:pt x="24" y="23"/>
                      </a:cubicBezTo>
                      <a:cubicBezTo>
                        <a:pt x="24" y="23"/>
                        <a:pt x="24" y="23"/>
                        <a:pt x="25" y="23"/>
                      </a:cubicBezTo>
                      <a:cubicBezTo>
                        <a:pt x="25" y="23"/>
                        <a:pt x="24" y="22"/>
                        <a:pt x="25" y="22"/>
                      </a:cubicBez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5" y="23"/>
                        <a:pt x="25" y="24"/>
                        <a:pt x="25" y="24"/>
                      </a:cubicBezTo>
                      <a:cubicBezTo>
                        <a:pt x="25" y="24"/>
                        <a:pt x="25" y="24"/>
                        <a:pt x="25" y="23"/>
                      </a:cubicBezTo>
                      <a:close/>
                      <a:moveTo>
                        <a:pt x="27" y="28"/>
                      </a:moveTo>
                      <a:cubicBezTo>
                        <a:pt x="27" y="28"/>
                        <a:pt x="27" y="27"/>
                        <a:pt x="27" y="28"/>
                      </a:cubicBezTo>
                      <a:close/>
                      <a:moveTo>
                        <a:pt x="26" y="26"/>
                      </a:moveTo>
                      <a:cubicBezTo>
                        <a:pt x="26" y="26"/>
                        <a:pt x="26" y="26"/>
                        <a:pt x="26" y="26"/>
                      </a:cubicBezTo>
                      <a:cubicBezTo>
                        <a:pt x="26" y="26"/>
                        <a:pt x="26" y="27"/>
                        <a:pt x="25" y="26"/>
                      </a:cubicBezTo>
                      <a:cubicBezTo>
                        <a:pt x="25" y="26"/>
                        <a:pt x="26" y="26"/>
                        <a:pt x="25" y="26"/>
                      </a:cubicBezTo>
                      <a:cubicBezTo>
                        <a:pt x="25" y="26"/>
                        <a:pt x="26" y="26"/>
                        <a:pt x="26" y="26"/>
                      </a:cubicBezTo>
                      <a:close/>
                      <a:moveTo>
                        <a:pt x="24" y="25"/>
                      </a:moveTo>
                      <a:cubicBezTo>
                        <a:pt x="24" y="24"/>
                        <a:pt x="24" y="25"/>
                        <a:pt x="25" y="24"/>
                      </a:cubicBezTo>
                      <a:cubicBezTo>
                        <a:pt x="25" y="25"/>
                        <a:pt x="24" y="25"/>
                        <a:pt x="24" y="25"/>
                      </a:cubicBezTo>
                      <a:close/>
                      <a:moveTo>
                        <a:pt x="24" y="25"/>
                      </a:moveTo>
                      <a:cubicBezTo>
                        <a:pt x="24" y="24"/>
                        <a:pt x="24" y="24"/>
                        <a:pt x="24" y="24"/>
                      </a:cubicBezTo>
                      <a:cubicBezTo>
                        <a:pt x="25" y="24"/>
                        <a:pt x="24" y="24"/>
                        <a:pt x="24" y="25"/>
                      </a:cubicBezTo>
                      <a:close/>
                      <a:moveTo>
                        <a:pt x="22" y="21"/>
                      </a:moveTo>
                      <a:cubicBezTo>
                        <a:pt x="22" y="21"/>
                        <a:pt x="22" y="22"/>
                        <a:pt x="22" y="22"/>
                      </a:cubicBezTo>
                      <a:cubicBezTo>
                        <a:pt x="21" y="21"/>
                        <a:pt x="22" y="21"/>
                        <a:pt x="21" y="21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close/>
                      <a:moveTo>
                        <a:pt x="21" y="20"/>
                      </a:move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0"/>
                        <a:pt x="21" y="21"/>
                        <a:pt x="21" y="21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lose/>
                      <a:moveTo>
                        <a:pt x="31" y="32"/>
                      </a:moveTo>
                      <a:cubicBezTo>
                        <a:pt x="31" y="32"/>
                        <a:pt x="31" y="32"/>
                        <a:pt x="30" y="32"/>
                      </a:cubicBezTo>
                      <a:cubicBezTo>
                        <a:pt x="30" y="32"/>
                        <a:pt x="31" y="32"/>
                        <a:pt x="31" y="32"/>
                      </a:cubicBezTo>
                      <a:close/>
                      <a:moveTo>
                        <a:pt x="24" y="24"/>
                      </a:moveTo>
                      <a:cubicBezTo>
                        <a:pt x="24" y="24"/>
                        <a:pt x="24" y="24"/>
                        <a:pt x="24" y="24"/>
                      </a:cubicBezTo>
                      <a:cubicBezTo>
                        <a:pt x="25" y="24"/>
                        <a:pt x="25" y="24"/>
                        <a:pt x="24" y="24"/>
                      </a:cubicBezTo>
                      <a:close/>
                      <a:moveTo>
                        <a:pt x="26" y="26"/>
                      </a:moveTo>
                      <a:cubicBezTo>
                        <a:pt x="26" y="26"/>
                        <a:pt x="26" y="26"/>
                        <a:pt x="26" y="26"/>
                      </a:cubicBezTo>
                      <a:cubicBezTo>
                        <a:pt x="27" y="26"/>
                        <a:pt x="26" y="26"/>
                        <a:pt x="26" y="26"/>
                      </a:cubicBezTo>
                      <a:close/>
                      <a:moveTo>
                        <a:pt x="36" y="38"/>
                      </a:moveTo>
                      <a:cubicBezTo>
                        <a:pt x="36" y="38"/>
                        <a:pt x="37" y="38"/>
                        <a:pt x="36" y="38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lose/>
                      <a:moveTo>
                        <a:pt x="31" y="31"/>
                      </a:moveTo>
                      <a:cubicBezTo>
                        <a:pt x="31" y="31"/>
                        <a:pt x="31" y="31"/>
                        <a:pt x="30" y="31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30" y="31"/>
                        <a:pt x="31" y="31"/>
                        <a:pt x="31" y="31"/>
                      </a:cubicBezTo>
                      <a:close/>
                      <a:moveTo>
                        <a:pt x="36" y="38"/>
                      </a:moveTo>
                      <a:cubicBezTo>
                        <a:pt x="37" y="38"/>
                        <a:pt x="36" y="38"/>
                        <a:pt x="36" y="38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lose/>
                      <a:moveTo>
                        <a:pt x="28" y="27"/>
                      </a:moveTo>
                      <a:cubicBezTo>
                        <a:pt x="28" y="26"/>
                        <a:pt x="28" y="27"/>
                        <a:pt x="28" y="27"/>
                      </a:cubicBezTo>
                      <a:cubicBezTo>
                        <a:pt x="28" y="27"/>
                        <a:pt x="28" y="27"/>
                        <a:pt x="28" y="27"/>
                      </a:cubicBezTo>
                      <a:cubicBezTo>
                        <a:pt x="28" y="27"/>
                        <a:pt x="28" y="27"/>
                        <a:pt x="28" y="26"/>
                      </a:cubicBezTo>
                      <a:cubicBezTo>
                        <a:pt x="28" y="27"/>
                        <a:pt x="28" y="26"/>
                        <a:pt x="28" y="26"/>
                      </a:cubicBezTo>
                      <a:cubicBezTo>
                        <a:pt x="28" y="26"/>
                        <a:pt x="28" y="26"/>
                        <a:pt x="28" y="27"/>
                      </a:cubicBezTo>
                      <a:close/>
                      <a:moveTo>
                        <a:pt x="23" y="20"/>
                      </a:moveTo>
                      <a:cubicBezTo>
                        <a:pt x="23" y="20"/>
                        <a:pt x="23" y="20"/>
                        <a:pt x="23" y="20"/>
                      </a:cubicBezTo>
                      <a:cubicBezTo>
                        <a:pt x="23" y="20"/>
                        <a:pt x="24" y="20"/>
                        <a:pt x="24" y="20"/>
                      </a:cubicBezTo>
                      <a:cubicBezTo>
                        <a:pt x="24" y="20"/>
                        <a:pt x="24" y="21"/>
                        <a:pt x="24" y="21"/>
                      </a:cubicBezTo>
                      <a:cubicBezTo>
                        <a:pt x="23" y="20"/>
                        <a:pt x="23" y="21"/>
                        <a:pt x="23" y="20"/>
                      </a:cubicBezTo>
                      <a:close/>
                      <a:moveTo>
                        <a:pt x="29" y="28"/>
                      </a:moveTo>
                      <a:cubicBezTo>
                        <a:pt x="29" y="27"/>
                        <a:pt x="29" y="27"/>
                        <a:pt x="29" y="27"/>
                      </a:cubicBezTo>
                      <a:cubicBezTo>
                        <a:pt x="29" y="27"/>
                        <a:pt x="29" y="27"/>
                        <a:pt x="29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lose/>
                      <a:moveTo>
                        <a:pt x="24" y="21"/>
                      </a:moveTo>
                      <a:cubicBezTo>
                        <a:pt x="24" y="21"/>
                        <a:pt x="24" y="21"/>
                        <a:pt x="24" y="20"/>
                      </a:cubicBezTo>
                      <a:cubicBezTo>
                        <a:pt x="24" y="20"/>
                        <a:pt x="25" y="21"/>
                        <a:pt x="25" y="20"/>
                      </a:cubicBezTo>
                      <a:cubicBezTo>
                        <a:pt x="25" y="21"/>
                        <a:pt x="25" y="21"/>
                        <a:pt x="25" y="21"/>
                      </a:cubicBezTo>
                      <a:cubicBezTo>
                        <a:pt x="25" y="21"/>
                        <a:pt x="25" y="21"/>
                        <a:pt x="24" y="21"/>
                      </a:cubicBezTo>
                      <a:cubicBezTo>
                        <a:pt x="24" y="21"/>
                        <a:pt x="24" y="21"/>
                        <a:pt x="24" y="21"/>
                      </a:cubicBezTo>
                      <a:cubicBezTo>
                        <a:pt x="24" y="21"/>
                        <a:pt x="24" y="21"/>
                        <a:pt x="24" y="21"/>
                      </a:cubicBezTo>
                      <a:cubicBezTo>
                        <a:pt x="24" y="21"/>
                        <a:pt x="24" y="20"/>
                        <a:pt x="24" y="21"/>
                      </a:cubicBezTo>
                      <a:close/>
                      <a:moveTo>
                        <a:pt x="23" y="19"/>
                      </a:move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2" y="19"/>
                        <a:pt x="23" y="19"/>
                        <a:pt x="23" y="19"/>
                      </a:cubicBezTo>
                      <a:close/>
                      <a:moveTo>
                        <a:pt x="25" y="22"/>
                      </a:move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lose/>
                      <a:moveTo>
                        <a:pt x="31" y="30"/>
                      </a:move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32" y="30"/>
                        <a:pt x="31" y="30"/>
                        <a:pt x="31" y="30"/>
                      </a:cubicBezTo>
                      <a:cubicBezTo>
                        <a:pt x="31" y="30"/>
                        <a:pt x="31" y="30"/>
                        <a:pt x="31" y="30"/>
                      </a:cubicBezTo>
                      <a:cubicBezTo>
                        <a:pt x="31" y="30"/>
                        <a:pt x="31" y="30"/>
                        <a:pt x="31" y="30"/>
                      </a:cubicBezTo>
                      <a:close/>
                      <a:moveTo>
                        <a:pt x="26" y="23"/>
                      </a:moveTo>
                      <a:cubicBezTo>
                        <a:pt x="26" y="23"/>
                        <a:pt x="26" y="23"/>
                        <a:pt x="26" y="23"/>
                      </a:cubicBezTo>
                      <a:cubicBezTo>
                        <a:pt x="27" y="23"/>
                        <a:pt x="26" y="23"/>
                        <a:pt x="26" y="23"/>
                      </a:cubicBezTo>
                      <a:close/>
                      <a:moveTo>
                        <a:pt x="25" y="22"/>
                      </a:moveTo>
                      <a:cubicBezTo>
                        <a:pt x="25" y="21"/>
                        <a:pt x="26" y="22"/>
                        <a:pt x="26" y="22"/>
                      </a:cubicBezTo>
                      <a:cubicBezTo>
                        <a:pt x="26" y="22"/>
                        <a:pt x="26" y="22"/>
                        <a:pt x="25" y="22"/>
                      </a:cubicBezTo>
                      <a:close/>
                      <a:moveTo>
                        <a:pt x="29" y="27"/>
                      </a:moveTo>
                      <a:cubicBezTo>
                        <a:pt x="30" y="26"/>
                        <a:pt x="30" y="27"/>
                        <a:pt x="30" y="27"/>
                      </a:cubicBezTo>
                      <a:cubicBezTo>
                        <a:pt x="30" y="27"/>
                        <a:pt x="30" y="27"/>
                        <a:pt x="30" y="26"/>
                      </a:cubicBezTo>
                      <a:cubicBezTo>
                        <a:pt x="30" y="26"/>
                        <a:pt x="30" y="27"/>
                        <a:pt x="30" y="27"/>
                      </a:cubicBezTo>
                      <a:cubicBezTo>
                        <a:pt x="30" y="27"/>
                        <a:pt x="30" y="27"/>
                        <a:pt x="30" y="27"/>
                      </a:cubicBezTo>
                      <a:cubicBezTo>
                        <a:pt x="30" y="27"/>
                        <a:pt x="30" y="27"/>
                        <a:pt x="30" y="27"/>
                      </a:cubicBezTo>
                      <a:cubicBezTo>
                        <a:pt x="30" y="27"/>
                        <a:pt x="31" y="27"/>
                        <a:pt x="31" y="27"/>
                      </a:cubicBezTo>
                      <a:cubicBezTo>
                        <a:pt x="31" y="27"/>
                        <a:pt x="31" y="27"/>
                        <a:pt x="31" y="27"/>
                      </a:cubicBezTo>
                      <a:cubicBezTo>
                        <a:pt x="31" y="27"/>
                        <a:pt x="30" y="27"/>
                        <a:pt x="30" y="27"/>
                      </a:cubicBezTo>
                      <a:cubicBezTo>
                        <a:pt x="30" y="27"/>
                        <a:pt x="31" y="27"/>
                        <a:pt x="31" y="27"/>
                      </a:cubicBezTo>
                      <a:cubicBezTo>
                        <a:pt x="30" y="27"/>
                        <a:pt x="30" y="27"/>
                        <a:pt x="30" y="27"/>
                      </a:cubicBezTo>
                      <a:cubicBezTo>
                        <a:pt x="30" y="27"/>
                        <a:pt x="30" y="27"/>
                        <a:pt x="30" y="27"/>
                      </a:cubicBezTo>
                      <a:cubicBezTo>
                        <a:pt x="30" y="27"/>
                        <a:pt x="30" y="27"/>
                        <a:pt x="30" y="27"/>
                      </a:cubicBezTo>
                      <a:cubicBezTo>
                        <a:pt x="30" y="27"/>
                        <a:pt x="30" y="27"/>
                        <a:pt x="30" y="27"/>
                      </a:cubicBezTo>
                      <a:cubicBezTo>
                        <a:pt x="30" y="27"/>
                        <a:pt x="30" y="28"/>
                        <a:pt x="30" y="28"/>
                      </a:cubicBezTo>
                      <a:cubicBezTo>
                        <a:pt x="30" y="27"/>
                        <a:pt x="30" y="27"/>
                        <a:pt x="29" y="27"/>
                      </a:cubicBezTo>
                      <a:close/>
                      <a:moveTo>
                        <a:pt x="27" y="21"/>
                      </a:moveTo>
                      <a:cubicBezTo>
                        <a:pt x="27" y="22"/>
                        <a:pt x="26" y="21"/>
                        <a:pt x="26" y="22"/>
                      </a:cubicBezTo>
                      <a:cubicBezTo>
                        <a:pt x="26" y="21"/>
                        <a:pt x="26" y="21"/>
                        <a:pt x="27" y="21"/>
                      </a:cubicBezTo>
                      <a:close/>
                      <a:moveTo>
                        <a:pt x="29" y="26"/>
                      </a:move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lose/>
                      <a:moveTo>
                        <a:pt x="24" y="18"/>
                      </a:moveTo>
                      <a:cubicBezTo>
                        <a:pt x="24" y="18"/>
                        <a:pt x="24" y="18"/>
                        <a:pt x="23" y="18"/>
                      </a:cubicBezTo>
                      <a:cubicBezTo>
                        <a:pt x="24" y="18"/>
                        <a:pt x="24" y="18"/>
                        <a:pt x="24" y="18"/>
                      </a:cubicBezTo>
                      <a:close/>
                      <a:moveTo>
                        <a:pt x="30" y="26"/>
                      </a:moveTo>
                      <a:cubicBezTo>
                        <a:pt x="31" y="27"/>
                        <a:pt x="30" y="27"/>
                        <a:pt x="30" y="27"/>
                      </a:cubicBezTo>
                      <a:cubicBezTo>
                        <a:pt x="30" y="26"/>
                        <a:pt x="30" y="27"/>
                        <a:pt x="30" y="26"/>
                      </a:cubicBezTo>
                      <a:close/>
                      <a:moveTo>
                        <a:pt x="28" y="24"/>
                      </a:moveTo>
                      <a:cubicBezTo>
                        <a:pt x="29" y="24"/>
                        <a:pt x="29" y="24"/>
                        <a:pt x="29" y="24"/>
                      </a:cubicBezTo>
                      <a:cubicBezTo>
                        <a:pt x="29" y="24"/>
                        <a:pt x="29" y="24"/>
                        <a:pt x="29" y="25"/>
                      </a:cubicBezTo>
                      <a:cubicBezTo>
                        <a:pt x="29" y="24"/>
                        <a:pt x="29" y="24"/>
                        <a:pt x="29" y="24"/>
                      </a:cubicBezTo>
                      <a:cubicBezTo>
                        <a:pt x="28" y="24"/>
                        <a:pt x="29" y="24"/>
                        <a:pt x="28" y="24"/>
                      </a:cubicBezTo>
                      <a:close/>
                      <a:moveTo>
                        <a:pt x="27" y="22"/>
                      </a:moveTo>
                      <a:cubicBezTo>
                        <a:pt x="27" y="22"/>
                        <a:pt x="27" y="22"/>
                        <a:pt x="27" y="22"/>
                      </a:cubicBezTo>
                      <a:cubicBezTo>
                        <a:pt x="27" y="22"/>
                        <a:pt x="28" y="22"/>
                        <a:pt x="28" y="22"/>
                      </a:cubicBezTo>
                      <a:cubicBezTo>
                        <a:pt x="28" y="23"/>
                        <a:pt x="28" y="22"/>
                        <a:pt x="28" y="23"/>
                      </a:cubicBezTo>
                      <a:cubicBezTo>
                        <a:pt x="27" y="22"/>
                        <a:pt x="27" y="22"/>
                        <a:pt x="27" y="22"/>
                      </a:cubicBezTo>
                      <a:close/>
                      <a:moveTo>
                        <a:pt x="24" y="18"/>
                      </a:moveTo>
                      <a:cubicBezTo>
                        <a:pt x="24" y="18"/>
                        <a:pt x="24" y="18"/>
                        <a:pt x="24" y="18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8"/>
                      </a:cubicBezTo>
                      <a:close/>
                      <a:moveTo>
                        <a:pt x="25" y="18"/>
                      </a:move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5" y="18"/>
                        <a:pt x="25" y="18"/>
                        <a:pt x="25" y="18"/>
                      </a:cubicBezTo>
                      <a:close/>
                      <a:moveTo>
                        <a:pt x="24" y="17"/>
                      </a:move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lose/>
                      <a:moveTo>
                        <a:pt x="34" y="30"/>
                      </a:moveTo>
                      <a:cubicBezTo>
                        <a:pt x="34" y="30"/>
                        <a:pt x="33" y="30"/>
                        <a:pt x="33" y="30"/>
                      </a:cubicBezTo>
                      <a:cubicBezTo>
                        <a:pt x="33" y="29"/>
                        <a:pt x="33" y="30"/>
                        <a:pt x="34" y="30"/>
                      </a:cubicBezTo>
                      <a:close/>
                      <a:moveTo>
                        <a:pt x="32" y="28"/>
                      </a:moveTo>
                      <a:cubicBezTo>
                        <a:pt x="33" y="28"/>
                        <a:pt x="33" y="28"/>
                        <a:pt x="33" y="28"/>
                      </a:cubicBezTo>
                      <a:cubicBezTo>
                        <a:pt x="33" y="28"/>
                        <a:pt x="32" y="28"/>
                        <a:pt x="32" y="28"/>
                      </a:cubicBezTo>
                      <a:cubicBezTo>
                        <a:pt x="32" y="28"/>
                        <a:pt x="32" y="28"/>
                        <a:pt x="33" y="28"/>
                      </a:cubicBezTo>
                      <a:cubicBezTo>
                        <a:pt x="32" y="28"/>
                        <a:pt x="32" y="28"/>
                        <a:pt x="32" y="28"/>
                      </a:cubicBezTo>
                      <a:cubicBezTo>
                        <a:pt x="32" y="28"/>
                        <a:pt x="32" y="28"/>
                        <a:pt x="32" y="28"/>
                      </a:cubicBezTo>
                      <a:close/>
                      <a:moveTo>
                        <a:pt x="33" y="28"/>
                      </a:moveTo>
                      <a:cubicBezTo>
                        <a:pt x="33" y="28"/>
                        <a:pt x="33" y="29"/>
                        <a:pt x="33" y="28"/>
                      </a:cubicBezTo>
                      <a:cubicBezTo>
                        <a:pt x="33" y="29"/>
                        <a:pt x="33" y="28"/>
                        <a:pt x="33" y="28"/>
                      </a:cubicBezTo>
                      <a:cubicBezTo>
                        <a:pt x="33" y="28"/>
                        <a:pt x="33" y="28"/>
                        <a:pt x="33" y="28"/>
                      </a:cubicBezTo>
                      <a:close/>
                      <a:moveTo>
                        <a:pt x="32" y="27"/>
                      </a:move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2" y="28"/>
                        <a:pt x="32" y="27"/>
                        <a:pt x="32" y="27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lose/>
                      <a:moveTo>
                        <a:pt x="36" y="33"/>
                      </a:moveTo>
                      <a:cubicBezTo>
                        <a:pt x="36" y="33"/>
                        <a:pt x="36" y="33"/>
                        <a:pt x="36" y="34"/>
                      </a:cubicBezTo>
                      <a:cubicBezTo>
                        <a:pt x="36" y="33"/>
                        <a:pt x="36" y="33"/>
                        <a:pt x="36" y="33"/>
                      </a:cubicBezTo>
                      <a:close/>
                      <a:moveTo>
                        <a:pt x="27" y="20"/>
                      </a:move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19"/>
                        <a:pt x="27" y="19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lose/>
                      <a:moveTo>
                        <a:pt x="24" y="16"/>
                      </a:move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7"/>
                        <a:pt x="25" y="16"/>
                        <a:pt x="25" y="17"/>
                      </a:cubicBezTo>
                      <a:lnTo>
                        <a:pt x="24" y="16"/>
                      </a:lnTo>
                      <a:close/>
                      <a:moveTo>
                        <a:pt x="25" y="17"/>
                      </a:moveTo>
                      <a:cubicBezTo>
                        <a:pt x="25" y="17"/>
                        <a:pt x="25" y="17"/>
                        <a:pt x="26" y="17"/>
                      </a:cubicBezTo>
                      <a:cubicBezTo>
                        <a:pt x="26" y="17"/>
                        <a:pt x="25" y="17"/>
                        <a:pt x="25" y="17"/>
                      </a:cubicBezTo>
                      <a:close/>
                      <a:moveTo>
                        <a:pt x="27" y="20"/>
                      </a:moveTo>
                      <a:cubicBezTo>
                        <a:pt x="27" y="19"/>
                        <a:pt x="28" y="19"/>
                        <a:pt x="28" y="19"/>
                      </a:cubicBezTo>
                      <a:cubicBezTo>
                        <a:pt x="28" y="20"/>
                        <a:pt x="27" y="20"/>
                        <a:pt x="27" y="20"/>
                      </a:cubicBezTo>
                      <a:close/>
                      <a:moveTo>
                        <a:pt x="26" y="17"/>
                      </a:move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6" y="18"/>
                        <a:pt x="26" y="18"/>
                        <a:pt x="27" y="18"/>
                      </a:cubicBezTo>
                      <a:cubicBezTo>
                        <a:pt x="27" y="18"/>
                        <a:pt x="27" y="18"/>
                        <a:pt x="26" y="18"/>
                      </a:cubicBezTo>
                      <a:cubicBezTo>
                        <a:pt x="26" y="18"/>
                        <a:pt x="26" y="18"/>
                        <a:pt x="26" y="17"/>
                      </a:cubicBezTo>
                      <a:close/>
                      <a:moveTo>
                        <a:pt x="34" y="27"/>
                      </a:moveTo>
                      <a:cubicBezTo>
                        <a:pt x="34" y="27"/>
                        <a:pt x="34" y="27"/>
                        <a:pt x="34" y="27"/>
                      </a:cubicBezTo>
                      <a:cubicBezTo>
                        <a:pt x="33" y="27"/>
                        <a:pt x="34" y="28"/>
                        <a:pt x="33" y="27"/>
                      </a:cubicBezTo>
                      <a:cubicBezTo>
                        <a:pt x="33" y="27"/>
                        <a:pt x="34" y="27"/>
                        <a:pt x="33" y="27"/>
                      </a:cubicBezTo>
                      <a:cubicBezTo>
                        <a:pt x="33" y="27"/>
                        <a:pt x="34" y="27"/>
                        <a:pt x="34" y="27"/>
                      </a:cubicBezTo>
                      <a:close/>
                      <a:moveTo>
                        <a:pt x="34" y="27"/>
                      </a:moveTo>
                      <a:cubicBezTo>
                        <a:pt x="34" y="27"/>
                        <a:pt x="34" y="27"/>
                        <a:pt x="34" y="27"/>
                      </a:cubicBezTo>
                      <a:cubicBezTo>
                        <a:pt x="34" y="27"/>
                        <a:pt x="34" y="27"/>
                        <a:pt x="34" y="27"/>
                      </a:cubicBezTo>
                      <a:cubicBezTo>
                        <a:pt x="34" y="27"/>
                        <a:pt x="34" y="27"/>
                        <a:pt x="34" y="27"/>
                      </a:cubicBezTo>
                      <a:cubicBezTo>
                        <a:pt x="34" y="27"/>
                        <a:pt x="34" y="27"/>
                        <a:pt x="34" y="27"/>
                      </a:cubicBezTo>
                      <a:close/>
                      <a:moveTo>
                        <a:pt x="31" y="22"/>
                      </a:move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1" y="21"/>
                        <a:pt x="31" y="22"/>
                        <a:pt x="31" y="22"/>
                      </a:cubicBezTo>
                      <a:close/>
                      <a:moveTo>
                        <a:pt x="39" y="33"/>
                      </a:move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38" y="33"/>
                        <a:pt x="39" y="33"/>
                        <a:pt x="39" y="33"/>
                      </a:cubicBezTo>
                      <a:close/>
                      <a:moveTo>
                        <a:pt x="34" y="26"/>
                      </a:moveTo>
                      <a:cubicBezTo>
                        <a:pt x="34" y="26"/>
                        <a:pt x="34" y="26"/>
                        <a:pt x="34" y="26"/>
                      </a:cubicBezTo>
                      <a:cubicBezTo>
                        <a:pt x="34" y="26"/>
                        <a:pt x="34" y="26"/>
                        <a:pt x="35" y="26"/>
                      </a:cubicBezTo>
                      <a:lnTo>
                        <a:pt x="34" y="26"/>
                      </a:lnTo>
                      <a:close/>
                      <a:moveTo>
                        <a:pt x="35" y="26"/>
                      </a:moveTo>
                      <a:cubicBezTo>
                        <a:pt x="35" y="26"/>
                        <a:pt x="35" y="26"/>
                        <a:pt x="35" y="26"/>
                      </a:cubicBezTo>
                      <a:cubicBezTo>
                        <a:pt x="34" y="26"/>
                        <a:pt x="35" y="26"/>
                        <a:pt x="35" y="26"/>
                      </a:cubicBezTo>
                      <a:cubicBezTo>
                        <a:pt x="35" y="26"/>
                        <a:pt x="35" y="26"/>
                        <a:pt x="35" y="26"/>
                      </a:cubicBezTo>
                      <a:close/>
                      <a:moveTo>
                        <a:pt x="40" y="32"/>
                      </a:moveTo>
                      <a:cubicBezTo>
                        <a:pt x="40" y="32"/>
                        <a:pt x="40" y="32"/>
                        <a:pt x="40" y="32"/>
                      </a:cubicBezTo>
                      <a:cubicBezTo>
                        <a:pt x="40" y="33"/>
                        <a:pt x="40" y="32"/>
                        <a:pt x="39" y="33"/>
                      </a:cubicBezTo>
                      <a:cubicBezTo>
                        <a:pt x="39" y="33"/>
                        <a:pt x="40" y="32"/>
                        <a:pt x="40" y="32"/>
                      </a:cubicBezTo>
                      <a:close/>
                      <a:moveTo>
                        <a:pt x="34" y="25"/>
                      </a:moveTo>
                      <a:cubicBezTo>
                        <a:pt x="34" y="25"/>
                        <a:pt x="35" y="25"/>
                        <a:pt x="35" y="25"/>
                      </a:cubicBezTo>
                      <a:cubicBezTo>
                        <a:pt x="35" y="25"/>
                        <a:pt x="34" y="25"/>
                        <a:pt x="34" y="25"/>
                      </a:cubicBezTo>
                      <a:close/>
                      <a:moveTo>
                        <a:pt x="36" y="27"/>
                      </a:moveTo>
                      <a:cubicBezTo>
                        <a:pt x="36" y="27"/>
                        <a:pt x="36" y="26"/>
                        <a:pt x="36" y="26"/>
                      </a:cubicBezTo>
                      <a:cubicBezTo>
                        <a:pt x="36" y="27"/>
                        <a:pt x="36" y="27"/>
                        <a:pt x="36" y="27"/>
                      </a:cubicBezTo>
                      <a:close/>
                      <a:moveTo>
                        <a:pt x="35" y="26"/>
                      </a:moveTo>
                      <a:cubicBezTo>
                        <a:pt x="35" y="25"/>
                        <a:pt x="36" y="26"/>
                        <a:pt x="35" y="26"/>
                      </a:cubicBezTo>
                      <a:close/>
                      <a:moveTo>
                        <a:pt x="41" y="34"/>
                      </a:moveTo>
                      <a:cubicBezTo>
                        <a:pt x="41" y="34"/>
                        <a:pt x="41" y="34"/>
                        <a:pt x="41" y="34"/>
                      </a:cubicBezTo>
                      <a:cubicBezTo>
                        <a:pt x="41" y="34"/>
                        <a:pt x="42" y="34"/>
                        <a:pt x="41" y="34"/>
                      </a:cubicBezTo>
                      <a:close/>
                      <a:moveTo>
                        <a:pt x="33" y="21"/>
                      </a:moveTo>
                      <a:cubicBezTo>
                        <a:pt x="34" y="21"/>
                        <a:pt x="33" y="21"/>
                        <a:pt x="33" y="21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lose/>
                      <a:moveTo>
                        <a:pt x="33" y="18"/>
                      </a:moveTo>
                      <a:cubicBezTo>
                        <a:pt x="33" y="19"/>
                        <a:pt x="33" y="18"/>
                        <a:pt x="33" y="19"/>
                      </a:cubicBezTo>
                      <a:cubicBezTo>
                        <a:pt x="33" y="19"/>
                        <a:pt x="33" y="18"/>
                        <a:pt x="33" y="18"/>
                      </a:cubicBezTo>
                      <a:close/>
                      <a:moveTo>
                        <a:pt x="39" y="28"/>
                      </a:move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lose/>
                      <a:moveTo>
                        <a:pt x="38" y="25"/>
                      </a:moveTo>
                      <a:cubicBezTo>
                        <a:pt x="38" y="25"/>
                        <a:pt x="37" y="25"/>
                        <a:pt x="37" y="25"/>
                      </a:cubicBezTo>
                      <a:cubicBezTo>
                        <a:pt x="37" y="25"/>
                        <a:pt x="37" y="24"/>
                        <a:pt x="38" y="25"/>
                      </a:cubicBezTo>
                      <a:close/>
                      <a:moveTo>
                        <a:pt x="32" y="16"/>
                      </a:moveTo>
                      <a:cubicBezTo>
                        <a:pt x="32" y="16"/>
                        <a:pt x="32" y="16"/>
                        <a:pt x="32" y="17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lose/>
                      <a:moveTo>
                        <a:pt x="34" y="18"/>
                      </a:moveTo>
                      <a:cubicBezTo>
                        <a:pt x="33" y="18"/>
                        <a:pt x="34" y="18"/>
                        <a:pt x="34" y="18"/>
                      </a:cubicBezTo>
                      <a:cubicBezTo>
                        <a:pt x="34" y="18"/>
                        <a:pt x="34" y="18"/>
                        <a:pt x="34" y="18"/>
                      </a:cubicBezTo>
                      <a:close/>
                      <a:moveTo>
                        <a:pt x="32" y="15"/>
                      </a:moveTo>
                      <a:cubicBezTo>
                        <a:pt x="32" y="15"/>
                        <a:pt x="31" y="15"/>
                        <a:pt x="31" y="14"/>
                      </a:cubicBezTo>
                      <a:cubicBezTo>
                        <a:pt x="32" y="14"/>
                        <a:pt x="32" y="14"/>
                        <a:pt x="32" y="14"/>
                      </a:cubicBezTo>
                      <a:cubicBezTo>
                        <a:pt x="32" y="15"/>
                        <a:pt x="32" y="15"/>
                        <a:pt x="32" y="15"/>
                      </a:cubicBezTo>
                      <a:close/>
                      <a:moveTo>
                        <a:pt x="40" y="27"/>
                      </a:moveTo>
                      <a:cubicBezTo>
                        <a:pt x="40" y="27"/>
                        <a:pt x="40" y="27"/>
                        <a:pt x="40" y="27"/>
                      </a:cubicBezTo>
                      <a:cubicBezTo>
                        <a:pt x="40" y="27"/>
                        <a:pt x="40" y="27"/>
                        <a:pt x="40" y="27"/>
                      </a:cubicBezTo>
                      <a:close/>
                      <a:moveTo>
                        <a:pt x="31" y="12"/>
                      </a:move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2"/>
                        <a:pt x="31" y="11"/>
                        <a:pt x="31" y="12"/>
                      </a:cubicBezTo>
                      <a:close/>
                      <a:moveTo>
                        <a:pt x="34" y="17"/>
                      </a:move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4" y="17"/>
                        <a:pt x="34" y="17"/>
                        <a:pt x="34" y="17"/>
                      </a:cubicBezTo>
                      <a:close/>
                      <a:moveTo>
                        <a:pt x="41" y="24"/>
                      </a:moveTo>
                      <a:cubicBezTo>
                        <a:pt x="41" y="24"/>
                        <a:pt x="42" y="24"/>
                        <a:pt x="42" y="24"/>
                      </a:cubicBezTo>
                      <a:cubicBezTo>
                        <a:pt x="42" y="24"/>
                        <a:pt x="42" y="24"/>
                        <a:pt x="41" y="24"/>
                      </a:cubicBezTo>
                      <a:close/>
                      <a:moveTo>
                        <a:pt x="39" y="13"/>
                      </a:move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lose/>
                      <a:moveTo>
                        <a:pt x="44" y="20"/>
                      </a:moveTo>
                      <a:cubicBezTo>
                        <a:pt x="44" y="20"/>
                        <a:pt x="44" y="20"/>
                        <a:pt x="45" y="20"/>
                      </a:cubicBezTo>
                      <a:cubicBezTo>
                        <a:pt x="45" y="21"/>
                        <a:pt x="44" y="20"/>
                        <a:pt x="44" y="20"/>
                      </a:cubicBezTo>
                      <a:close/>
                      <a:moveTo>
                        <a:pt x="39" y="11"/>
                      </a:moveTo>
                      <a:cubicBezTo>
                        <a:pt x="39" y="12"/>
                        <a:pt x="39" y="11"/>
                        <a:pt x="40" y="12"/>
                      </a:cubicBezTo>
                      <a:cubicBezTo>
                        <a:pt x="40" y="12"/>
                        <a:pt x="40" y="12"/>
                        <a:pt x="40" y="12"/>
                      </a:cubicBezTo>
                      <a:cubicBezTo>
                        <a:pt x="40" y="12"/>
                        <a:pt x="39" y="11"/>
                        <a:pt x="39" y="12"/>
                      </a:cubicBezTo>
                      <a:cubicBezTo>
                        <a:pt x="39" y="12"/>
                        <a:pt x="39" y="11"/>
                        <a:pt x="39" y="11"/>
                      </a:cubicBezTo>
                      <a:close/>
                      <a:moveTo>
                        <a:pt x="42" y="10"/>
                      </a:moveTo>
                      <a:cubicBezTo>
                        <a:pt x="41" y="10"/>
                        <a:pt x="42" y="11"/>
                        <a:pt x="42" y="10"/>
                      </a:cubicBezTo>
                      <a:cubicBezTo>
                        <a:pt x="42" y="11"/>
                        <a:pt x="42" y="10"/>
                        <a:pt x="42" y="10"/>
                      </a:cubicBezTo>
                      <a:close/>
                      <a:moveTo>
                        <a:pt x="41" y="7"/>
                      </a:move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41" y="7"/>
                        <a:pt x="41" y="7"/>
                      </a:cubicBezTo>
                      <a:close/>
                      <a:moveTo>
                        <a:pt x="42" y="7"/>
                      </a:moveTo>
                      <a:cubicBezTo>
                        <a:pt x="42" y="7"/>
                        <a:pt x="42" y="7"/>
                        <a:pt x="41" y="6"/>
                      </a:cubicBezTo>
                      <a:cubicBezTo>
                        <a:pt x="42" y="6"/>
                        <a:pt x="42" y="7"/>
                        <a:pt x="42" y="7"/>
                      </a:cubicBezTo>
                      <a:close/>
                      <a:moveTo>
                        <a:pt x="42" y="7"/>
                      </a:moveTo>
                      <a:cubicBezTo>
                        <a:pt x="42" y="7"/>
                        <a:pt x="42" y="7"/>
                        <a:pt x="42" y="6"/>
                      </a:cubicBezTo>
                      <a:cubicBezTo>
                        <a:pt x="42" y="6"/>
                        <a:pt x="42" y="6"/>
                        <a:pt x="42" y="6"/>
                      </a:cubicBezTo>
                      <a:cubicBezTo>
                        <a:pt x="42" y="7"/>
                        <a:pt x="42" y="7"/>
                        <a:pt x="42" y="7"/>
                      </a:cubicBezTo>
                      <a:close/>
                      <a:moveTo>
                        <a:pt x="43" y="8"/>
                      </a:moveTo>
                      <a:cubicBezTo>
                        <a:pt x="43" y="8"/>
                        <a:pt x="43" y="8"/>
                        <a:pt x="43" y="8"/>
                      </a:cubicBezTo>
                      <a:cubicBezTo>
                        <a:pt x="43" y="9"/>
                        <a:pt x="43" y="8"/>
                        <a:pt x="43" y="9"/>
                      </a:cubicBezTo>
                      <a:cubicBezTo>
                        <a:pt x="43" y="8"/>
                        <a:pt x="43" y="8"/>
                        <a:pt x="43" y="8"/>
                      </a:cubicBezTo>
                      <a:close/>
                      <a:moveTo>
                        <a:pt x="47" y="12"/>
                      </a:moveTo>
                      <a:cubicBezTo>
                        <a:pt x="47" y="12"/>
                        <a:pt x="46" y="12"/>
                        <a:pt x="46" y="12"/>
                      </a:cubicBezTo>
                      <a:cubicBezTo>
                        <a:pt x="46" y="11"/>
                        <a:pt x="47" y="12"/>
                        <a:pt x="47" y="12"/>
                      </a:cubicBezTo>
                      <a:close/>
                      <a:moveTo>
                        <a:pt x="44" y="5"/>
                      </a:moveTo>
                      <a:cubicBezTo>
                        <a:pt x="44" y="5"/>
                        <a:pt x="44" y="6"/>
                        <a:pt x="44" y="6"/>
                      </a:cubicBezTo>
                      <a:cubicBezTo>
                        <a:pt x="43" y="6"/>
                        <a:pt x="43" y="6"/>
                        <a:pt x="43" y="6"/>
                      </a:cubicBezTo>
                      <a:cubicBezTo>
                        <a:pt x="43" y="6"/>
                        <a:pt x="43" y="5"/>
                        <a:pt x="44" y="5"/>
                      </a:cubicBezTo>
                      <a:close/>
                      <a:moveTo>
                        <a:pt x="48" y="12"/>
                      </a:move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47" y="11"/>
                        <a:pt x="48" y="12"/>
                        <a:pt x="48" y="12"/>
                      </a:cubicBezTo>
                      <a:close/>
                      <a:moveTo>
                        <a:pt x="44" y="5"/>
                      </a:moveTo>
                      <a:cubicBezTo>
                        <a:pt x="43" y="4"/>
                        <a:pt x="44" y="5"/>
                        <a:pt x="44" y="4"/>
                      </a:cubicBezTo>
                      <a:cubicBezTo>
                        <a:pt x="45" y="5"/>
                        <a:pt x="44" y="5"/>
                        <a:pt x="44" y="5"/>
                      </a:cubicBezTo>
                      <a:close/>
                      <a:moveTo>
                        <a:pt x="44" y="3"/>
                      </a:moveTo>
                      <a:cubicBezTo>
                        <a:pt x="44" y="3"/>
                        <a:pt x="44" y="3"/>
                        <a:pt x="44" y="3"/>
                      </a:cubicBezTo>
                      <a:cubicBezTo>
                        <a:pt x="44" y="3"/>
                        <a:pt x="44" y="3"/>
                        <a:pt x="44" y="3"/>
                      </a:cubicBezTo>
                      <a:cubicBezTo>
                        <a:pt x="44" y="3"/>
                        <a:pt x="44" y="3"/>
                        <a:pt x="44" y="3"/>
                      </a:cubicBezTo>
                      <a:close/>
                      <a:moveTo>
                        <a:pt x="44" y="3"/>
                      </a:moveTo>
                      <a:cubicBezTo>
                        <a:pt x="44" y="3"/>
                        <a:pt x="44" y="3"/>
                        <a:pt x="44" y="3"/>
                      </a:cubicBezTo>
                      <a:cubicBezTo>
                        <a:pt x="45" y="3"/>
                        <a:pt x="44" y="3"/>
                        <a:pt x="44" y="3"/>
                      </a:cubicBezTo>
                      <a:close/>
                      <a:moveTo>
                        <a:pt x="46" y="5"/>
                      </a:moveTo>
                      <a:cubicBezTo>
                        <a:pt x="46" y="5"/>
                        <a:pt x="46" y="5"/>
                        <a:pt x="46" y="5"/>
                      </a:cubicBezTo>
                      <a:cubicBezTo>
                        <a:pt x="46" y="5"/>
                        <a:pt x="47" y="6"/>
                        <a:pt x="46" y="6"/>
                      </a:cubicBezTo>
                      <a:cubicBezTo>
                        <a:pt x="46" y="6"/>
                        <a:pt x="46" y="6"/>
                        <a:pt x="46" y="5"/>
                      </a:cubicBezTo>
                      <a:cubicBezTo>
                        <a:pt x="46" y="5"/>
                        <a:pt x="46" y="5"/>
                        <a:pt x="46" y="5"/>
                      </a:cubicBezTo>
                      <a:cubicBezTo>
                        <a:pt x="46" y="5"/>
                        <a:pt x="46" y="5"/>
                        <a:pt x="46" y="5"/>
                      </a:cubicBezTo>
                      <a:close/>
                      <a:moveTo>
                        <a:pt x="53" y="13"/>
                      </a:moveTo>
                      <a:cubicBezTo>
                        <a:pt x="54" y="14"/>
                        <a:pt x="53" y="14"/>
                        <a:pt x="53" y="14"/>
                      </a:cubicBezTo>
                      <a:cubicBezTo>
                        <a:pt x="53" y="13"/>
                        <a:pt x="53" y="13"/>
                        <a:pt x="53" y="13"/>
                      </a:cubicBezTo>
                      <a:close/>
                      <a:moveTo>
                        <a:pt x="48" y="6"/>
                      </a:moveTo>
                      <a:cubicBezTo>
                        <a:pt x="48" y="6"/>
                        <a:pt x="47" y="6"/>
                        <a:pt x="48" y="7"/>
                      </a:cubicBezTo>
                      <a:cubicBezTo>
                        <a:pt x="47" y="6"/>
                        <a:pt x="47" y="6"/>
                        <a:pt x="48" y="6"/>
                      </a:cubicBezTo>
                      <a:close/>
                      <a:moveTo>
                        <a:pt x="45" y="4"/>
                      </a:move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6" y="4"/>
                        <a:pt x="46" y="4"/>
                        <a:pt x="45" y="4"/>
                      </a:cubicBezTo>
                      <a:close/>
                      <a:moveTo>
                        <a:pt x="46" y="5"/>
                      </a:moveTo>
                      <a:cubicBezTo>
                        <a:pt x="46" y="5"/>
                        <a:pt x="46" y="5"/>
                        <a:pt x="46" y="5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7" y="5"/>
                        <a:pt x="46" y="4"/>
                        <a:pt x="46" y="5"/>
                      </a:cubicBezTo>
                      <a:close/>
                      <a:moveTo>
                        <a:pt x="48" y="6"/>
                      </a:moveTo>
                      <a:cubicBezTo>
                        <a:pt x="48" y="6"/>
                        <a:pt x="48" y="6"/>
                        <a:pt x="48" y="6"/>
                      </a:cubicBezTo>
                      <a:cubicBezTo>
                        <a:pt x="48" y="6"/>
                        <a:pt x="48" y="6"/>
                        <a:pt x="48" y="6"/>
                      </a:cubicBezTo>
                      <a:close/>
                      <a:moveTo>
                        <a:pt x="48" y="6"/>
                      </a:moveTo>
                      <a:cubicBezTo>
                        <a:pt x="47" y="5"/>
                        <a:pt x="47" y="5"/>
                        <a:pt x="48" y="5"/>
                      </a:cubicBezTo>
                      <a:cubicBezTo>
                        <a:pt x="48" y="6"/>
                        <a:pt x="48" y="5"/>
                        <a:pt x="48" y="6"/>
                      </a:cubicBezTo>
                      <a:close/>
                      <a:moveTo>
                        <a:pt x="47" y="4"/>
                      </a:moveTo>
                      <a:cubicBezTo>
                        <a:pt x="47" y="4"/>
                        <a:pt x="47" y="4"/>
                        <a:pt x="47" y="4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6" y="4"/>
                        <a:pt x="47" y="4"/>
                        <a:pt x="47" y="4"/>
                      </a:cubicBezTo>
                      <a:close/>
                      <a:moveTo>
                        <a:pt x="45" y="2"/>
                      </a:moveTo>
                      <a:cubicBezTo>
                        <a:pt x="46" y="2"/>
                        <a:pt x="46" y="3"/>
                        <a:pt x="46" y="3"/>
                      </a:cubicBezTo>
                      <a:cubicBezTo>
                        <a:pt x="45" y="2"/>
                        <a:pt x="45" y="2"/>
                        <a:pt x="45" y="2"/>
                      </a:cubicBezTo>
                      <a:close/>
                      <a:moveTo>
                        <a:pt x="55" y="12"/>
                      </a:moveTo>
                      <a:cubicBezTo>
                        <a:pt x="55" y="13"/>
                        <a:pt x="55" y="13"/>
                        <a:pt x="55" y="13"/>
                      </a:cubicBezTo>
                      <a:cubicBezTo>
                        <a:pt x="55" y="13"/>
                        <a:pt x="55" y="12"/>
                        <a:pt x="55" y="12"/>
                      </a:cubicBezTo>
                      <a:close/>
                      <a:moveTo>
                        <a:pt x="56" y="12"/>
                      </a:moveTo>
                      <a:cubicBezTo>
                        <a:pt x="56" y="12"/>
                        <a:pt x="56" y="12"/>
                        <a:pt x="56" y="12"/>
                      </a:cubicBezTo>
                      <a:cubicBezTo>
                        <a:pt x="56" y="12"/>
                        <a:pt x="56" y="12"/>
                        <a:pt x="56" y="12"/>
                      </a:cubicBezTo>
                      <a:close/>
                      <a:moveTo>
                        <a:pt x="47" y="3"/>
                      </a:moveTo>
                      <a:cubicBezTo>
                        <a:pt x="47" y="3"/>
                        <a:pt x="47" y="3"/>
                        <a:pt x="48" y="2"/>
                      </a:cubicBezTo>
                      <a:cubicBezTo>
                        <a:pt x="48" y="2"/>
                        <a:pt x="48" y="2"/>
                        <a:pt x="48" y="2"/>
                      </a:cubicBezTo>
                      <a:cubicBezTo>
                        <a:pt x="48" y="2"/>
                        <a:pt x="48" y="2"/>
                        <a:pt x="48" y="2"/>
                      </a:cubicBezTo>
                      <a:cubicBezTo>
                        <a:pt x="48" y="3"/>
                        <a:pt x="48" y="3"/>
                        <a:pt x="47" y="3"/>
                      </a:cubicBezTo>
                      <a:close/>
                      <a:moveTo>
                        <a:pt x="45" y="1"/>
                      </a:moveTo>
                      <a:cubicBezTo>
                        <a:pt x="45" y="1"/>
                        <a:pt x="45" y="1"/>
                        <a:pt x="45" y="1"/>
                      </a:cubicBezTo>
                      <a:cubicBezTo>
                        <a:pt x="45" y="1"/>
                        <a:pt x="45" y="1"/>
                        <a:pt x="45" y="1"/>
                      </a:cubicBezTo>
                      <a:close/>
                      <a:moveTo>
                        <a:pt x="50" y="5"/>
                      </a:moveTo>
                      <a:cubicBezTo>
                        <a:pt x="50" y="5"/>
                        <a:pt x="50" y="5"/>
                        <a:pt x="50" y="5"/>
                      </a:cubicBezTo>
                      <a:cubicBezTo>
                        <a:pt x="50" y="4"/>
                        <a:pt x="49" y="4"/>
                        <a:pt x="50" y="4"/>
                      </a:cubicBezTo>
                      <a:cubicBezTo>
                        <a:pt x="50" y="5"/>
                        <a:pt x="50" y="5"/>
                        <a:pt x="50" y="5"/>
                      </a:cubicBezTo>
                      <a:close/>
                      <a:moveTo>
                        <a:pt x="45" y="1"/>
                      </a:moveTo>
                      <a:cubicBezTo>
                        <a:pt x="45" y="1"/>
                        <a:pt x="45" y="1"/>
                        <a:pt x="45" y="1"/>
                      </a:cubicBezTo>
                      <a:cubicBezTo>
                        <a:pt x="45" y="1"/>
                        <a:pt x="45" y="0"/>
                        <a:pt x="45" y="1"/>
                      </a:cubicBezTo>
                      <a:close/>
                      <a:moveTo>
                        <a:pt x="46" y="1"/>
                      </a:moveTo>
                      <a:cubicBezTo>
                        <a:pt x="46" y="1"/>
                        <a:pt x="46" y="1"/>
                        <a:pt x="46" y="1"/>
                      </a:cubicBezTo>
                      <a:cubicBezTo>
                        <a:pt x="46" y="1"/>
                        <a:pt x="46" y="1"/>
                        <a:pt x="46" y="1"/>
                      </a:cubicBezTo>
                      <a:close/>
                      <a:moveTo>
                        <a:pt x="45" y="0"/>
                      </a:moveTo>
                      <a:cubicBezTo>
                        <a:pt x="46" y="1"/>
                        <a:pt x="45" y="0"/>
                        <a:pt x="46" y="0"/>
                      </a:cubicBezTo>
                      <a:cubicBezTo>
                        <a:pt x="46" y="1"/>
                        <a:pt x="46" y="0"/>
                        <a:pt x="46" y="0"/>
                      </a:cubicBezTo>
                      <a:cubicBezTo>
                        <a:pt x="46" y="1"/>
                        <a:pt x="46" y="1"/>
                        <a:pt x="46" y="1"/>
                      </a:cubicBezTo>
                      <a:lnTo>
                        <a:pt x="45" y="0"/>
                      </a:lnTo>
                      <a:close/>
                      <a:moveTo>
                        <a:pt x="50" y="4"/>
                      </a:moveTo>
                      <a:cubicBezTo>
                        <a:pt x="50" y="4"/>
                        <a:pt x="50" y="4"/>
                        <a:pt x="50" y="4"/>
                      </a:cubicBezTo>
                      <a:cubicBezTo>
                        <a:pt x="50" y="4"/>
                        <a:pt x="50" y="4"/>
                        <a:pt x="50" y="4"/>
                      </a:cubicBezTo>
                      <a:close/>
                      <a:moveTo>
                        <a:pt x="59" y="11"/>
                      </a:moveTo>
                      <a:cubicBezTo>
                        <a:pt x="59" y="11"/>
                        <a:pt x="59" y="11"/>
                        <a:pt x="60" y="11"/>
                      </a:cubicBezTo>
                      <a:cubicBezTo>
                        <a:pt x="60" y="11"/>
                        <a:pt x="59" y="11"/>
                        <a:pt x="59" y="11"/>
                      </a:cubicBezTo>
                      <a:close/>
                      <a:moveTo>
                        <a:pt x="51" y="4"/>
                      </a:moveTo>
                      <a:cubicBezTo>
                        <a:pt x="51" y="4"/>
                        <a:pt x="51" y="4"/>
                        <a:pt x="51" y="4"/>
                      </a:cubicBezTo>
                      <a:cubicBezTo>
                        <a:pt x="51" y="4"/>
                        <a:pt x="51" y="4"/>
                        <a:pt x="51" y="4"/>
                      </a:cubicBezTo>
                      <a:cubicBezTo>
                        <a:pt x="51" y="4"/>
                        <a:pt x="51" y="4"/>
                        <a:pt x="51" y="4"/>
                      </a:cubicBezTo>
                      <a:close/>
                      <a:moveTo>
                        <a:pt x="51" y="4"/>
                      </a:moveTo>
                      <a:cubicBezTo>
                        <a:pt x="51" y="4"/>
                        <a:pt x="51" y="4"/>
                        <a:pt x="51" y="4"/>
                      </a:cubicBezTo>
                      <a:cubicBezTo>
                        <a:pt x="51" y="4"/>
                        <a:pt x="51" y="4"/>
                        <a:pt x="50" y="4"/>
                      </a:cubicBezTo>
                      <a:cubicBezTo>
                        <a:pt x="50" y="3"/>
                        <a:pt x="51" y="4"/>
                        <a:pt x="51" y="4"/>
                      </a:cubicBezTo>
                      <a:cubicBezTo>
                        <a:pt x="51" y="4"/>
                        <a:pt x="51" y="4"/>
                        <a:pt x="51" y="4"/>
                      </a:cubicBezTo>
                      <a:close/>
                      <a:moveTo>
                        <a:pt x="50" y="3"/>
                      </a:moveTo>
                      <a:cubicBezTo>
                        <a:pt x="50" y="3"/>
                        <a:pt x="50" y="3"/>
                        <a:pt x="50" y="3"/>
                      </a:cubicBezTo>
                      <a:cubicBezTo>
                        <a:pt x="50" y="3"/>
                        <a:pt x="51" y="3"/>
                        <a:pt x="51" y="3"/>
                      </a:cubicBezTo>
                      <a:cubicBezTo>
                        <a:pt x="51" y="4"/>
                        <a:pt x="50" y="3"/>
                        <a:pt x="50" y="3"/>
                      </a:cubicBezTo>
                      <a:close/>
                      <a:moveTo>
                        <a:pt x="45" y="0"/>
                      </a:moveTo>
                      <a:cubicBezTo>
                        <a:pt x="46" y="0"/>
                        <a:pt x="46" y="0"/>
                        <a:pt x="46" y="0"/>
                      </a:cubicBezTo>
                      <a:cubicBezTo>
                        <a:pt x="45" y="0"/>
                        <a:pt x="46" y="0"/>
                        <a:pt x="45" y="0"/>
                      </a:cubicBezTo>
                      <a:close/>
                      <a:moveTo>
                        <a:pt x="61" y="9"/>
                      </a:moveTo>
                      <a:cubicBezTo>
                        <a:pt x="61" y="10"/>
                        <a:pt x="61" y="10"/>
                        <a:pt x="60" y="10"/>
                      </a:cubicBezTo>
                      <a:cubicBezTo>
                        <a:pt x="60" y="10"/>
                        <a:pt x="61" y="10"/>
                        <a:pt x="61" y="9"/>
                      </a:cubicBezTo>
                      <a:close/>
                      <a:moveTo>
                        <a:pt x="50" y="3"/>
                      </a:moveTo>
                      <a:cubicBezTo>
                        <a:pt x="50" y="3"/>
                        <a:pt x="50" y="3"/>
                        <a:pt x="50" y="3"/>
                      </a:cubicBezTo>
                      <a:cubicBezTo>
                        <a:pt x="50" y="3"/>
                        <a:pt x="50" y="3"/>
                        <a:pt x="50" y="3"/>
                      </a:cubicBezTo>
                      <a:cubicBezTo>
                        <a:pt x="50" y="3"/>
                        <a:pt x="51" y="3"/>
                        <a:pt x="51" y="3"/>
                      </a:cubicBezTo>
                      <a:cubicBezTo>
                        <a:pt x="51" y="3"/>
                        <a:pt x="50" y="3"/>
                        <a:pt x="50" y="3"/>
                      </a:cubicBezTo>
                      <a:cubicBezTo>
                        <a:pt x="50" y="3"/>
                        <a:pt x="50" y="3"/>
                        <a:pt x="50" y="3"/>
                      </a:cubicBezTo>
                      <a:close/>
                      <a:moveTo>
                        <a:pt x="46" y="0"/>
                      </a:moveTo>
                      <a:cubicBezTo>
                        <a:pt x="45" y="0"/>
                        <a:pt x="46" y="0"/>
                        <a:pt x="46" y="0"/>
                      </a:cubicBezTo>
                      <a:cubicBezTo>
                        <a:pt x="46" y="0"/>
                        <a:pt x="46" y="0"/>
                        <a:pt x="46" y="0"/>
                      </a:cubicBezTo>
                      <a:close/>
                      <a:moveTo>
                        <a:pt x="49" y="2"/>
                      </a:moveTo>
                      <a:cubicBezTo>
                        <a:pt x="48" y="2"/>
                        <a:pt x="48" y="2"/>
                        <a:pt x="48" y="2"/>
                      </a:cubicBezTo>
                      <a:cubicBezTo>
                        <a:pt x="49" y="2"/>
                        <a:pt x="49" y="2"/>
                        <a:pt x="49" y="2"/>
                      </a:cubicBezTo>
                      <a:close/>
                      <a:moveTo>
                        <a:pt x="60" y="9"/>
                      </a:moveTo>
                      <a:cubicBezTo>
                        <a:pt x="60" y="9"/>
                        <a:pt x="60" y="9"/>
                        <a:pt x="60" y="8"/>
                      </a:cubicBezTo>
                      <a:cubicBezTo>
                        <a:pt x="60" y="9"/>
                        <a:pt x="60" y="9"/>
                        <a:pt x="60" y="9"/>
                      </a:cubicBezTo>
                      <a:close/>
                      <a:moveTo>
                        <a:pt x="55" y="5"/>
                      </a:moveTo>
                      <a:cubicBezTo>
                        <a:pt x="55" y="5"/>
                        <a:pt x="54" y="5"/>
                        <a:pt x="55" y="5"/>
                      </a:cubicBezTo>
                      <a:cubicBezTo>
                        <a:pt x="54" y="5"/>
                        <a:pt x="55" y="5"/>
                        <a:pt x="55" y="5"/>
                      </a:cubicBezTo>
                      <a:close/>
                      <a:moveTo>
                        <a:pt x="51" y="3"/>
                      </a:move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1" y="3"/>
                        <a:pt x="51" y="3"/>
                        <a:pt x="51" y="3"/>
                      </a:cubicBezTo>
                      <a:close/>
                      <a:moveTo>
                        <a:pt x="46" y="0"/>
                      </a:moveTo>
                      <a:cubicBezTo>
                        <a:pt x="46" y="0"/>
                        <a:pt x="46" y="0"/>
                        <a:pt x="46" y="0"/>
                      </a:cubicBezTo>
                      <a:cubicBezTo>
                        <a:pt x="46" y="0"/>
                        <a:pt x="46" y="0"/>
                        <a:pt x="46" y="0"/>
                      </a:cubicBezTo>
                      <a:close/>
                      <a:moveTo>
                        <a:pt x="55" y="5"/>
                      </a:moveTo>
                      <a:cubicBezTo>
                        <a:pt x="56" y="5"/>
                        <a:pt x="55" y="5"/>
                        <a:pt x="55" y="5"/>
                      </a:cubicBezTo>
                      <a:cubicBezTo>
                        <a:pt x="55" y="5"/>
                        <a:pt x="55" y="5"/>
                        <a:pt x="55" y="5"/>
                      </a:cubicBezTo>
                      <a:close/>
                      <a:moveTo>
                        <a:pt x="61" y="8"/>
                      </a:moveTo>
                      <a:cubicBezTo>
                        <a:pt x="62" y="9"/>
                        <a:pt x="61" y="9"/>
                        <a:pt x="61" y="9"/>
                      </a:cubicBezTo>
                      <a:cubicBezTo>
                        <a:pt x="61" y="9"/>
                        <a:pt x="61" y="9"/>
                        <a:pt x="61" y="8"/>
                      </a:cubicBezTo>
                      <a:close/>
                      <a:moveTo>
                        <a:pt x="46" y="0"/>
                      </a:moveTo>
                      <a:cubicBezTo>
                        <a:pt x="46" y="0"/>
                        <a:pt x="46" y="0"/>
                        <a:pt x="46" y="0"/>
                      </a:cubicBezTo>
                      <a:cubicBezTo>
                        <a:pt x="46" y="0"/>
                        <a:pt x="46" y="0"/>
                        <a:pt x="47" y="0"/>
                      </a:cubicBezTo>
                      <a:cubicBezTo>
                        <a:pt x="47" y="0"/>
                        <a:pt x="46" y="0"/>
                        <a:pt x="46" y="0"/>
                      </a:cubicBezTo>
                      <a:cubicBezTo>
                        <a:pt x="46" y="0"/>
                        <a:pt x="46" y="0"/>
                        <a:pt x="46" y="0"/>
                      </a:cubicBezTo>
                      <a:cubicBezTo>
                        <a:pt x="46" y="0"/>
                        <a:pt x="46" y="0"/>
                        <a:pt x="46" y="0"/>
                      </a:cubicBezTo>
                      <a:close/>
                      <a:moveTo>
                        <a:pt x="63" y="8"/>
                      </a:moveTo>
                      <a:cubicBezTo>
                        <a:pt x="63" y="8"/>
                        <a:pt x="63" y="8"/>
                        <a:pt x="63" y="9"/>
                      </a:cubicBezTo>
                      <a:cubicBezTo>
                        <a:pt x="63" y="9"/>
                        <a:pt x="63" y="9"/>
                        <a:pt x="63" y="9"/>
                      </a:cubicBezTo>
                      <a:cubicBezTo>
                        <a:pt x="62" y="9"/>
                        <a:pt x="63" y="8"/>
                        <a:pt x="63" y="8"/>
                      </a:cubicBezTo>
                      <a:cubicBezTo>
                        <a:pt x="62" y="8"/>
                        <a:pt x="63" y="8"/>
                        <a:pt x="63" y="8"/>
                      </a:cubicBezTo>
                      <a:close/>
                      <a:moveTo>
                        <a:pt x="51" y="2"/>
                      </a:move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1" y="2"/>
                        <a:pt x="51" y="2"/>
                        <a:pt x="51" y="2"/>
                      </a:cubicBezTo>
                      <a:close/>
                      <a:moveTo>
                        <a:pt x="52" y="3"/>
                      </a:moveTo>
                      <a:cubicBezTo>
                        <a:pt x="52" y="3"/>
                        <a:pt x="52" y="3"/>
                        <a:pt x="52" y="3"/>
                      </a:cubicBezTo>
                      <a:cubicBezTo>
                        <a:pt x="51" y="3"/>
                        <a:pt x="51" y="3"/>
                        <a:pt x="52" y="3"/>
                      </a:cubicBezTo>
                      <a:close/>
                      <a:moveTo>
                        <a:pt x="62" y="7"/>
                      </a:moveTo>
                      <a:cubicBezTo>
                        <a:pt x="62" y="8"/>
                        <a:pt x="62" y="8"/>
                        <a:pt x="62" y="8"/>
                      </a:cubicBezTo>
                      <a:cubicBezTo>
                        <a:pt x="62" y="8"/>
                        <a:pt x="62" y="8"/>
                        <a:pt x="62" y="7"/>
                      </a:cubicBezTo>
                      <a:close/>
                      <a:moveTo>
                        <a:pt x="63" y="8"/>
                      </a:moveTo>
                      <a:cubicBezTo>
                        <a:pt x="63" y="8"/>
                        <a:pt x="63" y="8"/>
                        <a:pt x="63" y="8"/>
                      </a:cubicBezTo>
                      <a:cubicBezTo>
                        <a:pt x="63" y="8"/>
                        <a:pt x="63" y="8"/>
                        <a:pt x="63" y="8"/>
                      </a:cubicBezTo>
                      <a:cubicBezTo>
                        <a:pt x="62" y="8"/>
                        <a:pt x="63" y="8"/>
                        <a:pt x="63" y="8"/>
                      </a:cubicBezTo>
                      <a:close/>
                      <a:moveTo>
                        <a:pt x="56" y="4"/>
                      </a:moveTo>
                      <a:cubicBezTo>
                        <a:pt x="56" y="4"/>
                        <a:pt x="56" y="4"/>
                        <a:pt x="56" y="4"/>
                      </a:cubicBezTo>
                      <a:cubicBezTo>
                        <a:pt x="56" y="4"/>
                        <a:pt x="55" y="4"/>
                        <a:pt x="55" y="4"/>
                      </a:cubicBezTo>
                      <a:cubicBezTo>
                        <a:pt x="55" y="4"/>
                        <a:pt x="56" y="4"/>
                        <a:pt x="56" y="4"/>
                      </a:cubicBezTo>
                      <a:close/>
                      <a:moveTo>
                        <a:pt x="63" y="7"/>
                      </a:move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63" y="7"/>
                        <a:pt x="63" y="7"/>
                        <a:pt x="63" y="7"/>
                      </a:cubicBezTo>
                      <a:close/>
                      <a:moveTo>
                        <a:pt x="47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6" y="0"/>
                        <a:pt x="47" y="0"/>
                        <a:pt x="47" y="0"/>
                      </a:cubicBezTo>
                      <a:close/>
                      <a:moveTo>
                        <a:pt x="49" y="1"/>
                      </a:move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9" y="1"/>
                        <a:pt x="49" y="1"/>
                        <a:pt x="49" y="1"/>
                      </a:cubicBezTo>
                      <a:close/>
                      <a:moveTo>
                        <a:pt x="18" y="65"/>
                      </a:moveTo>
                      <a:cubicBezTo>
                        <a:pt x="18" y="65"/>
                        <a:pt x="18" y="65"/>
                        <a:pt x="18" y="65"/>
                      </a:cubicBezTo>
                      <a:cubicBezTo>
                        <a:pt x="18" y="65"/>
                        <a:pt x="18" y="65"/>
                        <a:pt x="18" y="65"/>
                      </a:cubicBezTo>
                      <a:close/>
                      <a:moveTo>
                        <a:pt x="1" y="85"/>
                      </a:moveTo>
                      <a:cubicBezTo>
                        <a:pt x="1" y="84"/>
                        <a:pt x="0" y="84"/>
                        <a:pt x="1" y="83"/>
                      </a:cubicBezTo>
                      <a:cubicBezTo>
                        <a:pt x="1" y="83"/>
                        <a:pt x="1" y="83"/>
                        <a:pt x="1" y="83"/>
                      </a:cubicBezTo>
                      <a:cubicBezTo>
                        <a:pt x="1" y="83"/>
                        <a:pt x="1" y="83"/>
                        <a:pt x="2" y="83"/>
                      </a:cubicBezTo>
                      <a:cubicBezTo>
                        <a:pt x="1" y="82"/>
                        <a:pt x="2" y="82"/>
                        <a:pt x="1" y="81"/>
                      </a:cubicBezTo>
                      <a:cubicBezTo>
                        <a:pt x="1" y="81"/>
                        <a:pt x="2" y="81"/>
                        <a:pt x="2" y="81"/>
                      </a:cubicBezTo>
                      <a:cubicBezTo>
                        <a:pt x="3" y="81"/>
                        <a:pt x="1" y="80"/>
                        <a:pt x="2" y="80"/>
                      </a:cubicBezTo>
                      <a:cubicBezTo>
                        <a:pt x="2" y="79"/>
                        <a:pt x="2" y="79"/>
                        <a:pt x="1" y="79"/>
                      </a:cubicBezTo>
                      <a:cubicBezTo>
                        <a:pt x="2" y="79"/>
                        <a:pt x="2" y="79"/>
                        <a:pt x="2" y="79"/>
                      </a:cubicBezTo>
                      <a:cubicBezTo>
                        <a:pt x="2" y="79"/>
                        <a:pt x="2" y="79"/>
                        <a:pt x="3" y="80"/>
                      </a:cubicBezTo>
                      <a:cubicBezTo>
                        <a:pt x="2" y="79"/>
                        <a:pt x="3" y="79"/>
                        <a:pt x="2" y="78"/>
                      </a:cubicBezTo>
                      <a:cubicBezTo>
                        <a:pt x="2" y="78"/>
                        <a:pt x="2" y="78"/>
                        <a:pt x="2" y="78"/>
                      </a:cubicBezTo>
                      <a:cubicBezTo>
                        <a:pt x="2" y="78"/>
                        <a:pt x="2" y="78"/>
                        <a:pt x="3" y="78"/>
                      </a:cubicBezTo>
                      <a:cubicBezTo>
                        <a:pt x="3" y="78"/>
                        <a:pt x="3" y="78"/>
                        <a:pt x="3" y="78"/>
                      </a:cubicBezTo>
                      <a:cubicBezTo>
                        <a:pt x="4" y="78"/>
                        <a:pt x="2" y="78"/>
                        <a:pt x="3" y="78"/>
                      </a:cubicBezTo>
                      <a:cubicBezTo>
                        <a:pt x="3" y="77"/>
                        <a:pt x="3" y="77"/>
                        <a:pt x="3" y="77"/>
                      </a:cubicBezTo>
                      <a:cubicBezTo>
                        <a:pt x="3" y="77"/>
                        <a:pt x="3" y="77"/>
                        <a:pt x="3" y="77"/>
                      </a:cubicBezTo>
                      <a:cubicBezTo>
                        <a:pt x="4" y="77"/>
                        <a:pt x="4" y="77"/>
                        <a:pt x="4" y="77"/>
                      </a:cubicBezTo>
                      <a:cubicBezTo>
                        <a:pt x="4" y="77"/>
                        <a:pt x="4" y="77"/>
                        <a:pt x="4" y="77"/>
                      </a:cubicBezTo>
                      <a:cubicBezTo>
                        <a:pt x="4" y="77"/>
                        <a:pt x="4" y="77"/>
                        <a:pt x="4" y="77"/>
                      </a:cubicBezTo>
                      <a:cubicBezTo>
                        <a:pt x="4" y="77"/>
                        <a:pt x="4" y="77"/>
                        <a:pt x="4" y="77"/>
                      </a:cubicBezTo>
                      <a:cubicBezTo>
                        <a:pt x="4" y="77"/>
                        <a:pt x="5" y="76"/>
                        <a:pt x="5" y="76"/>
                      </a:cubicBezTo>
                      <a:cubicBezTo>
                        <a:pt x="5" y="76"/>
                        <a:pt x="5" y="76"/>
                        <a:pt x="5" y="76"/>
                      </a:cubicBezTo>
                      <a:cubicBezTo>
                        <a:pt x="5" y="76"/>
                        <a:pt x="6" y="75"/>
                        <a:pt x="5" y="75"/>
                      </a:cubicBezTo>
                      <a:cubicBezTo>
                        <a:pt x="6" y="75"/>
                        <a:pt x="6" y="75"/>
                        <a:pt x="6" y="74"/>
                      </a:cubicBezTo>
                      <a:cubicBezTo>
                        <a:pt x="6" y="74"/>
                        <a:pt x="6" y="74"/>
                        <a:pt x="6" y="74"/>
                      </a:cubicBezTo>
                      <a:cubicBezTo>
                        <a:pt x="6" y="74"/>
                        <a:pt x="6" y="74"/>
                        <a:pt x="6" y="74"/>
                      </a:cubicBezTo>
                      <a:cubicBezTo>
                        <a:pt x="6" y="74"/>
                        <a:pt x="6" y="74"/>
                        <a:pt x="6" y="74"/>
                      </a:cubicBezTo>
                      <a:cubicBezTo>
                        <a:pt x="6" y="74"/>
                        <a:pt x="6" y="74"/>
                        <a:pt x="6" y="73"/>
                      </a:cubicBezTo>
                      <a:cubicBezTo>
                        <a:pt x="6" y="73"/>
                        <a:pt x="6" y="73"/>
                        <a:pt x="7" y="73"/>
                      </a:cubicBezTo>
                      <a:cubicBezTo>
                        <a:pt x="7" y="73"/>
                        <a:pt x="7" y="73"/>
                        <a:pt x="6" y="73"/>
                      </a:cubicBezTo>
                      <a:cubicBezTo>
                        <a:pt x="6" y="73"/>
                        <a:pt x="7" y="73"/>
                        <a:pt x="7" y="73"/>
                      </a:cubicBezTo>
                      <a:cubicBezTo>
                        <a:pt x="7" y="73"/>
                        <a:pt x="7" y="73"/>
                        <a:pt x="6" y="73"/>
                      </a:cubicBezTo>
                      <a:cubicBezTo>
                        <a:pt x="7" y="73"/>
                        <a:pt x="7" y="73"/>
                        <a:pt x="6" y="73"/>
                      </a:cubicBezTo>
                      <a:cubicBezTo>
                        <a:pt x="6" y="73"/>
                        <a:pt x="7" y="73"/>
                        <a:pt x="6" y="73"/>
                      </a:cubicBezTo>
                      <a:cubicBezTo>
                        <a:pt x="6" y="73"/>
                        <a:pt x="7" y="73"/>
                        <a:pt x="7" y="73"/>
                      </a:cubicBezTo>
                      <a:cubicBezTo>
                        <a:pt x="7" y="73"/>
                        <a:pt x="7" y="73"/>
                        <a:pt x="7" y="73"/>
                      </a:cubicBezTo>
                      <a:cubicBezTo>
                        <a:pt x="7" y="73"/>
                        <a:pt x="7" y="72"/>
                        <a:pt x="7" y="72"/>
                      </a:cubicBezTo>
                      <a:cubicBezTo>
                        <a:pt x="8" y="72"/>
                        <a:pt x="6" y="71"/>
                        <a:pt x="8" y="71"/>
                      </a:cubicBezTo>
                      <a:cubicBezTo>
                        <a:pt x="8" y="71"/>
                        <a:pt x="7" y="71"/>
                        <a:pt x="8" y="71"/>
                      </a:cubicBezTo>
                      <a:cubicBezTo>
                        <a:pt x="8" y="71"/>
                        <a:pt x="8" y="71"/>
                        <a:pt x="8" y="71"/>
                      </a:cubicBezTo>
                      <a:cubicBezTo>
                        <a:pt x="8" y="71"/>
                        <a:pt x="8" y="71"/>
                        <a:pt x="8" y="71"/>
                      </a:cubicBezTo>
                      <a:cubicBezTo>
                        <a:pt x="8" y="71"/>
                        <a:pt x="8" y="71"/>
                        <a:pt x="8" y="71"/>
                      </a:cubicBezTo>
                      <a:cubicBezTo>
                        <a:pt x="8" y="71"/>
                        <a:pt x="8" y="70"/>
                        <a:pt x="9" y="71"/>
                      </a:cubicBezTo>
                      <a:cubicBezTo>
                        <a:pt x="9" y="70"/>
                        <a:pt x="9" y="70"/>
                        <a:pt x="9" y="70"/>
                      </a:cubicBezTo>
                      <a:cubicBezTo>
                        <a:pt x="8" y="70"/>
                        <a:pt x="8" y="70"/>
                        <a:pt x="8" y="70"/>
                      </a:cubicBezTo>
                      <a:cubicBezTo>
                        <a:pt x="8" y="70"/>
                        <a:pt x="8" y="70"/>
                        <a:pt x="8" y="70"/>
                      </a:cubicBezTo>
                      <a:cubicBezTo>
                        <a:pt x="8" y="70"/>
                        <a:pt x="8" y="70"/>
                        <a:pt x="7" y="70"/>
                      </a:cubicBezTo>
                      <a:cubicBezTo>
                        <a:pt x="7" y="70"/>
                        <a:pt x="7" y="70"/>
                        <a:pt x="7" y="70"/>
                      </a:cubicBezTo>
                      <a:cubicBezTo>
                        <a:pt x="8" y="70"/>
                        <a:pt x="8" y="70"/>
                        <a:pt x="8" y="70"/>
                      </a:cubicBezTo>
                      <a:cubicBezTo>
                        <a:pt x="9" y="70"/>
                        <a:pt x="8" y="70"/>
                        <a:pt x="9" y="70"/>
                      </a:cubicBezTo>
                      <a:cubicBezTo>
                        <a:pt x="9" y="70"/>
                        <a:pt x="9" y="70"/>
                        <a:pt x="9" y="70"/>
                      </a:cubicBezTo>
                      <a:cubicBezTo>
                        <a:pt x="8" y="70"/>
                        <a:pt x="8" y="69"/>
                        <a:pt x="9" y="69"/>
                      </a:cubicBezTo>
                      <a:cubicBezTo>
                        <a:pt x="9" y="69"/>
                        <a:pt x="9" y="69"/>
                        <a:pt x="9" y="69"/>
                      </a:cubicBezTo>
                      <a:cubicBezTo>
                        <a:pt x="9" y="69"/>
                        <a:pt x="9" y="69"/>
                        <a:pt x="9" y="69"/>
                      </a:cubicBezTo>
                      <a:cubicBezTo>
                        <a:pt x="8" y="69"/>
                        <a:pt x="9" y="68"/>
                        <a:pt x="9" y="68"/>
                      </a:cubicBezTo>
                      <a:cubicBezTo>
                        <a:pt x="9" y="68"/>
                        <a:pt x="9" y="68"/>
                        <a:pt x="9" y="68"/>
                      </a:cubicBezTo>
                      <a:cubicBezTo>
                        <a:pt x="9" y="68"/>
                        <a:pt x="9" y="68"/>
                        <a:pt x="9" y="68"/>
                      </a:cubicBezTo>
                      <a:cubicBezTo>
                        <a:pt x="9" y="68"/>
                        <a:pt x="9" y="68"/>
                        <a:pt x="9" y="68"/>
                      </a:cubicBezTo>
                      <a:cubicBezTo>
                        <a:pt x="9" y="68"/>
                        <a:pt x="9" y="69"/>
                        <a:pt x="9" y="70"/>
                      </a:cubicBezTo>
                      <a:cubicBezTo>
                        <a:pt x="9" y="70"/>
                        <a:pt x="9" y="70"/>
                        <a:pt x="9" y="70"/>
                      </a:cubicBezTo>
                      <a:cubicBezTo>
                        <a:pt x="10" y="70"/>
                        <a:pt x="9" y="70"/>
                        <a:pt x="9" y="70"/>
                      </a:cubicBezTo>
                      <a:cubicBezTo>
                        <a:pt x="9" y="70"/>
                        <a:pt x="10" y="70"/>
                        <a:pt x="10" y="70"/>
                      </a:cubicBezTo>
                      <a:cubicBezTo>
                        <a:pt x="10" y="70"/>
                        <a:pt x="10" y="70"/>
                        <a:pt x="9" y="70"/>
                      </a:cubicBezTo>
                      <a:cubicBezTo>
                        <a:pt x="10" y="69"/>
                        <a:pt x="10" y="70"/>
                        <a:pt x="10" y="70"/>
                      </a:cubicBezTo>
                      <a:cubicBezTo>
                        <a:pt x="10" y="70"/>
                        <a:pt x="10" y="69"/>
                        <a:pt x="10" y="69"/>
                      </a:cubicBezTo>
                      <a:cubicBezTo>
                        <a:pt x="10" y="69"/>
                        <a:pt x="10" y="69"/>
                        <a:pt x="10" y="69"/>
                      </a:cubicBezTo>
                      <a:cubicBezTo>
                        <a:pt x="10" y="69"/>
                        <a:pt x="9" y="69"/>
                        <a:pt x="10" y="69"/>
                      </a:cubicBezTo>
                      <a:cubicBezTo>
                        <a:pt x="10" y="69"/>
                        <a:pt x="9" y="69"/>
                        <a:pt x="10" y="69"/>
                      </a:cubicBezTo>
                      <a:cubicBezTo>
                        <a:pt x="10" y="69"/>
                        <a:pt x="10" y="69"/>
                        <a:pt x="10" y="68"/>
                      </a:cubicBezTo>
                      <a:cubicBezTo>
                        <a:pt x="10" y="68"/>
                        <a:pt x="10" y="68"/>
                        <a:pt x="10" y="68"/>
                      </a:cubicBezTo>
                      <a:cubicBezTo>
                        <a:pt x="10" y="68"/>
                        <a:pt x="11" y="68"/>
                        <a:pt x="10" y="68"/>
                      </a:cubicBezTo>
                      <a:cubicBezTo>
                        <a:pt x="10" y="68"/>
                        <a:pt x="11" y="68"/>
                        <a:pt x="10" y="68"/>
                      </a:cubicBezTo>
                      <a:cubicBezTo>
                        <a:pt x="11" y="68"/>
                        <a:pt x="11" y="68"/>
                        <a:pt x="11" y="68"/>
                      </a:cubicBezTo>
                      <a:cubicBezTo>
                        <a:pt x="11" y="68"/>
                        <a:pt x="11" y="68"/>
                        <a:pt x="11" y="67"/>
                      </a:cubicBezTo>
                      <a:cubicBezTo>
                        <a:pt x="11" y="68"/>
                        <a:pt x="10" y="68"/>
                        <a:pt x="10" y="68"/>
                      </a:cubicBezTo>
                      <a:cubicBezTo>
                        <a:pt x="10" y="68"/>
                        <a:pt x="10" y="68"/>
                        <a:pt x="10" y="68"/>
                      </a:cubicBezTo>
                      <a:cubicBezTo>
                        <a:pt x="10" y="68"/>
                        <a:pt x="11" y="67"/>
                        <a:pt x="10" y="67"/>
                      </a:cubicBezTo>
                      <a:cubicBezTo>
                        <a:pt x="10" y="67"/>
                        <a:pt x="10" y="67"/>
                        <a:pt x="10" y="67"/>
                      </a:cubicBezTo>
                      <a:cubicBezTo>
                        <a:pt x="10" y="67"/>
                        <a:pt x="10" y="67"/>
                        <a:pt x="11" y="67"/>
                      </a:cubicBezTo>
                      <a:cubicBezTo>
                        <a:pt x="11" y="67"/>
                        <a:pt x="11" y="67"/>
                        <a:pt x="11" y="67"/>
                      </a:cubicBezTo>
                      <a:cubicBezTo>
                        <a:pt x="10" y="67"/>
                        <a:pt x="11" y="67"/>
                        <a:pt x="11" y="67"/>
                      </a:cubicBezTo>
                      <a:cubicBezTo>
                        <a:pt x="10" y="67"/>
                        <a:pt x="10" y="67"/>
                        <a:pt x="10" y="67"/>
                      </a:cubicBezTo>
                      <a:cubicBezTo>
                        <a:pt x="9" y="67"/>
                        <a:pt x="10" y="68"/>
                        <a:pt x="9" y="68"/>
                      </a:cubicBezTo>
                      <a:cubicBezTo>
                        <a:pt x="9" y="67"/>
                        <a:pt x="9" y="67"/>
                        <a:pt x="9" y="66"/>
                      </a:cubicBezTo>
                      <a:cubicBezTo>
                        <a:pt x="10" y="66"/>
                        <a:pt x="10" y="66"/>
                        <a:pt x="10" y="66"/>
                      </a:cubicBezTo>
                      <a:cubicBezTo>
                        <a:pt x="9" y="66"/>
                        <a:pt x="9" y="66"/>
                        <a:pt x="9" y="66"/>
                      </a:cubicBezTo>
                      <a:cubicBezTo>
                        <a:pt x="10" y="66"/>
                        <a:pt x="10" y="66"/>
                        <a:pt x="10" y="66"/>
                      </a:cubicBezTo>
                      <a:cubicBezTo>
                        <a:pt x="10" y="66"/>
                        <a:pt x="10" y="66"/>
                        <a:pt x="9" y="66"/>
                      </a:cubicBezTo>
                      <a:cubicBezTo>
                        <a:pt x="9" y="66"/>
                        <a:pt x="9" y="66"/>
                        <a:pt x="9" y="66"/>
                      </a:cubicBezTo>
                      <a:cubicBezTo>
                        <a:pt x="9" y="66"/>
                        <a:pt x="10" y="66"/>
                        <a:pt x="10" y="66"/>
                      </a:cubicBezTo>
                      <a:cubicBezTo>
                        <a:pt x="10" y="65"/>
                        <a:pt x="10" y="65"/>
                        <a:pt x="10" y="65"/>
                      </a:cubicBezTo>
                      <a:cubicBezTo>
                        <a:pt x="10" y="65"/>
                        <a:pt x="9" y="65"/>
                        <a:pt x="9" y="65"/>
                      </a:cubicBezTo>
                      <a:cubicBezTo>
                        <a:pt x="9" y="65"/>
                        <a:pt x="10" y="65"/>
                        <a:pt x="10" y="65"/>
                      </a:cubicBezTo>
                      <a:cubicBezTo>
                        <a:pt x="10" y="65"/>
                        <a:pt x="10" y="65"/>
                        <a:pt x="10" y="65"/>
                      </a:cubicBezTo>
                      <a:cubicBezTo>
                        <a:pt x="9" y="65"/>
                        <a:pt x="10" y="65"/>
                        <a:pt x="9" y="65"/>
                      </a:cubicBezTo>
                      <a:cubicBezTo>
                        <a:pt x="9" y="65"/>
                        <a:pt x="9" y="65"/>
                        <a:pt x="9" y="65"/>
                      </a:cubicBezTo>
                      <a:cubicBezTo>
                        <a:pt x="10" y="65"/>
                        <a:pt x="10" y="65"/>
                        <a:pt x="10" y="65"/>
                      </a:cubicBezTo>
                      <a:cubicBezTo>
                        <a:pt x="10" y="65"/>
                        <a:pt x="10" y="65"/>
                        <a:pt x="10" y="65"/>
                      </a:cubicBezTo>
                      <a:cubicBezTo>
                        <a:pt x="10" y="65"/>
                        <a:pt x="10" y="65"/>
                        <a:pt x="10" y="65"/>
                      </a:cubicBezTo>
                      <a:cubicBezTo>
                        <a:pt x="10" y="65"/>
                        <a:pt x="10" y="65"/>
                        <a:pt x="11" y="65"/>
                      </a:cubicBezTo>
                      <a:cubicBezTo>
                        <a:pt x="10" y="65"/>
                        <a:pt x="11" y="65"/>
                        <a:pt x="10" y="65"/>
                      </a:cubicBezTo>
                      <a:cubicBezTo>
                        <a:pt x="10" y="65"/>
                        <a:pt x="11" y="65"/>
                        <a:pt x="11" y="65"/>
                      </a:cubicBezTo>
                      <a:cubicBezTo>
                        <a:pt x="11" y="65"/>
                        <a:pt x="11" y="65"/>
                        <a:pt x="11" y="65"/>
                      </a:cubicBezTo>
                      <a:cubicBezTo>
                        <a:pt x="11" y="65"/>
                        <a:pt x="11" y="65"/>
                        <a:pt x="11" y="65"/>
                      </a:cubicBezTo>
                      <a:cubicBezTo>
                        <a:pt x="11" y="64"/>
                        <a:pt x="11" y="64"/>
                        <a:pt x="11" y="64"/>
                      </a:cubicBezTo>
                      <a:cubicBezTo>
                        <a:pt x="11" y="64"/>
                        <a:pt x="11" y="64"/>
                        <a:pt x="11" y="64"/>
                      </a:cubicBezTo>
                      <a:cubicBezTo>
                        <a:pt x="11" y="64"/>
                        <a:pt x="11" y="64"/>
                        <a:pt x="11" y="64"/>
                      </a:cubicBezTo>
                      <a:cubicBezTo>
                        <a:pt x="11" y="64"/>
                        <a:pt x="11" y="64"/>
                        <a:pt x="11" y="64"/>
                      </a:cubicBezTo>
                      <a:cubicBezTo>
                        <a:pt x="11" y="63"/>
                        <a:pt x="11" y="64"/>
                        <a:pt x="11" y="64"/>
                      </a:cubicBezTo>
                      <a:cubicBezTo>
                        <a:pt x="11" y="63"/>
                        <a:pt x="11" y="63"/>
                        <a:pt x="11" y="63"/>
                      </a:cubicBezTo>
                      <a:cubicBezTo>
                        <a:pt x="11" y="63"/>
                        <a:pt x="11" y="63"/>
                        <a:pt x="11" y="63"/>
                      </a:cubicBezTo>
                      <a:cubicBezTo>
                        <a:pt x="11" y="63"/>
                        <a:pt x="12" y="62"/>
                        <a:pt x="11" y="62"/>
                      </a:cubicBezTo>
                      <a:cubicBezTo>
                        <a:pt x="11" y="62"/>
                        <a:pt x="11" y="62"/>
                        <a:pt x="12" y="62"/>
                      </a:cubicBezTo>
                      <a:cubicBezTo>
                        <a:pt x="11" y="62"/>
                        <a:pt x="11" y="61"/>
                        <a:pt x="11" y="61"/>
                      </a:cubicBezTo>
                      <a:cubicBezTo>
                        <a:pt x="11" y="61"/>
                        <a:pt x="11" y="61"/>
                        <a:pt x="11" y="61"/>
                      </a:cubicBezTo>
                      <a:cubicBezTo>
                        <a:pt x="11" y="61"/>
                        <a:pt x="11" y="61"/>
                        <a:pt x="11" y="61"/>
                      </a:cubicBezTo>
                      <a:cubicBezTo>
                        <a:pt x="11" y="61"/>
                        <a:pt x="11" y="61"/>
                        <a:pt x="11" y="61"/>
                      </a:cubicBezTo>
                      <a:cubicBezTo>
                        <a:pt x="11" y="60"/>
                        <a:pt x="12" y="60"/>
                        <a:pt x="11" y="59"/>
                      </a:cubicBezTo>
                      <a:cubicBezTo>
                        <a:pt x="11" y="59"/>
                        <a:pt x="12" y="59"/>
                        <a:pt x="12" y="59"/>
                      </a:cubicBezTo>
                      <a:cubicBezTo>
                        <a:pt x="12" y="59"/>
                        <a:pt x="11" y="59"/>
                        <a:pt x="11" y="59"/>
                      </a:cubicBezTo>
                      <a:cubicBezTo>
                        <a:pt x="12" y="59"/>
                        <a:pt x="12" y="59"/>
                        <a:pt x="12" y="59"/>
                      </a:cubicBezTo>
                      <a:cubicBezTo>
                        <a:pt x="12" y="60"/>
                        <a:pt x="12" y="60"/>
                        <a:pt x="12" y="60"/>
                      </a:cubicBezTo>
                      <a:cubicBezTo>
                        <a:pt x="12" y="60"/>
                        <a:pt x="12" y="60"/>
                        <a:pt x="12" y="60"/>
                      </a:cubicBezTo>
                      <a:cubicBezTo>
                        <a:pt x="12" y="61"/>
                        <a:pt x="12" y="61"/>
                        <a:pt x="12" y="62"/>
                      </a:cubicBezTo>
                      <a:cubicBezTo>
                        <a:pt x="12" y="62"/>
                        <a:pt x="12" y="63"/>
                        <a:pt x="11" y="63"/>
                      </a:cubicBezTo>
                      <a:cubicBezTo>
                        <a:pt x="11" y="63"/>
                        <a:pt x="12" y="63"/>
                        <a:pt x="12" y="63"/>
                      </a:cubicBezTo>
                      <a:cubicBezTo>
                        <a:pt x="12" y="63"/>
                        <a:pt x="11" y="63"/>
                        <a:pt x="11" y="63"/>
                      </a:cubicBezTo>
                      <a:cubicBezTo>
                        <a:pt x="12" y="63"/>
                        <a:pt x="12" y="63"/>
                        <a:pt x="12" y="63"/>
                      </a:cubicBezTo>
                      <a:cubicBezTo>
                        <a:pt x="12" y="63"/>
                        <a:pt x="12" y="63"/>
                        <a:pt x="11" y="63"/>
                      </a:cubicBezTo>
                      <a:cubicBezTo>
                        <a:pt x="11" y="63"/>
                        <a:pt x="12" y="63"/>
                        <a:pt x="11" y="63"/>
                      </a:cubicBezTo>
                      <a:cubicBezTo>
                        <a:pt x="11" y="63"/>
                        <a:pt x="12" y="63"/>
                        <a:pt x="12" y="63"/>
                      </a:cubicBezTo>
                      <a:cubicBezTo>
                        <a:pt x="12" y="64"/>
                        <a:pt x="12" y="64"/>
                        <a:pt x="11" y="64"/>
                      </a:cubicBezTo>
                      <a:cubicBezTo>
                        <a:pt x="11" y="64"/>
                        <a:pt x="12" y="64"/>
                        <a:pt x="12" y="64"/>
                      </a:cubicBezTo>
                      <a:cubicBezTo>
                        <a:pt x="12" y="64"/>
                        <a:pt x="12" y="64"/>
                        <a:pt x="12" y="64"/>
                      </a:cubicBezTo>
                      <a:cubicBezTo>
                        <a:pt x="12" y="64"/>
                        <a:pt x="12" y="64"/>
                        <a:pt x="12" y="64"/>
                      </a:cubicBezTo>
                      <a:cubicBezTo>
                        <a:pt x="12" y="64"/>
                        <a:pt x="12" y="64"/>
                        <a:pt x="12" y="64"/>
                      </a:cubicBezTo>
                      <a:cubicBezTo>
                        <a:pt x="11" y="64"/>
                        <a:pt x="12" y="64"/>
                        <a:pt x="12" y="64"/>
                      </a:cubicBezTo>
                      <a:cubicBezTo>
                        <a:pt x="12" y="64"/>
                        <a:pt x="12" y="64"/>
                        <a:pt x="12" y="64"/>
                      </a:cubicBezTo>
                      <a:cubicBezTo>
                        <a:pt x="12" y="64"/>
                        <a:pt x="12" y="64"/>
                        <a:pt x="12" y="65"/>
                      </a:cubicBezTo>
                      <a:cubicBezTo>
                        <a:pt x="12" y="65"/>
                        <a:pt x="12" y="65"/>
                        <a:pt x="12" y="64"/>
                      </a:cubicBezTo>
                      <a:cubicBezTo>
                        <a:pt x="12" y="65"/>
                        <a:pt x="12" y="65"/>
                        <a:pt x="12" y="65"/>
                      </a:cubicBezTo>
                      <a:cubicBezTo>
                        <a:pt x="12" y="65"/>
                        <a:pt x="12" y="65"/>
                        <a:pt x="12" y="65"/>
                      </a:cubicBezTo>
                      <a:cubicBezTo>
                        <a:pt x="12" y="65"/>
                        <a:pt x="12" y="65"/>
                        <a:pt x="13" y="65"/>
                      </a:cubicBezTo>
                      <a:cubicBezTo>
                        <a:pt x="12" y="64"/>
                        <a:pt x="13" y="64"/>
                        <a:pt x="13" y="64"/>
                      </a:cubicBezTo>
                      <a:cubicBezTo>
                        <a:pt x="13" y="64"/>
                        <a:pt x="13" y="64"/>
                        <a:pt x="13" y="64"/>
                      </a:cubicBezTo>
                      <a:cubicBezTo>
                        <a:pt x="13" y="64"/>
                        <a:pt x="13" y="64"/>
                        <a:pt x="13" y="64"/>
                      </a:cubicBezTo>
                      <a:cubicBezTo>
                        <a:pt x="12" y="64"/>
                        <a:pt x="12" y="64"/>
                        <a:pt x="12" y="64"/>
                      </a:cubicBezTo>
                      <a:cubicBezTo>
                        <a:pt x="12" y="64"/>
                        <a:pt x="12" y="64"/>
                        <a:pt x="12" y="64"/>
                      </a:cubicBezTo>
                      <a:cubicBezTo>
                        <a:pt x="13" y="64"/>
                        <a:pt x="13" y="64"/>
                        <a:pt x="13" y="64"/>
                      </a:cubicBezTo>
                      <a:cubicBezTo>
                        <a:pt x="13" y="63"/>
                        <a:pt x="12" y="64"/>
                        <a:pt x="12" y="63"/>
                      </a:cubicBezTo>
                      <a:cubicBezTo>
                        <a:pt x="13" y="63"/>
                        <a:pt x="13" y="63"/>
                        <a:pt x="13" y="63"/>
                      </a:cubicBezTo>
                      <a:cubicBezTo>
                        <a:pt x="13" y="63"/>
                        <a:pt x="13" y="63"/>
                        <a:pt x="12" y="63"/>
                      </a:cubicBezTo>
                      <a:cubicBezTo>
                        <a:pt x="13" y="63"/>
                        <a:pt x="12" y="63"/>
                        <a:pt x="13" y="63"/>
                      </a:cubicBezTo>
                      <a:cubicBezTo>
                        <a:pt x="13" y="63"/>
                        <a:pt x="13" y="63"/>
                        <a:pt x="13" y="63"/>
                      </a:cubicBezTo>
                      <a:cubicBezTo>
                        <a:pt x="13" y="63"/>
                        <a:pt x="13" y="63"/>
                        <a:pt x="13" y="63"/>
                      </a:cubicBezTo>
                      <a:cubicBezTo>
                        <a:pt x="13" y="63"/>
                        <a:pt x="13" y="63"/>
                        <a:pt x="13" y="63"/>
                      </a:cubicBezTo>
                      <a:cubicBezTo>
                        <a:pt x="13" y="63"/>
                        <a:pt x="13" y="63"/>
                        <a:pt x="13" y="63"/>
                      </a:cubicBezTo>
                      <a:cubicBezTo>
                        <a:pt x="13" y="63"/>
                        <a:pt x="13" y="63"/>
                        <a:pt x="14" y="63"/>
                      </a:cubicBezTo>
                      <a:cubicBezTo>
                        <a:pt x="14" y="63"/>
                        <a:pt x="14" y="62"/>
                        <a:pt x="14" y="62"/>
                      </a:cubicBezTo>
                      <a:cubicBezTo>
                        <a:pt x="14" y="62"/>
                        <a:pt x="15" y="62"/>
                        <a:pt x="15" y="62"/>
                      </a:cubicBezTo>
                      <a:cubicBezTo>
                        <a:pt x="14" y="62"/>
                        <a:pt x="14" y="62"/>
                        <a:pt x="14" y="62"/>
                      </a:cubicBezTo>
                      <a:cubicBezTo>
                        <a:pt x="14" y="63"/>
                        <a:pt x="15" y="63"/>
                        <a:pt x="14" y="63"/>
                      </a:cubicBezTo>
                      <a:cubicBezTo>
                        <a:pt x="14" y="63"/>
                        <a:pt x="15" y="63"/>
                        <a:pt x="14" y="64"/>
                      </a:cubicBezTo>
                      <a:cubicBezTo>
                        <a:pt x="14" y="64"/>
                        <a:pt x="14" y="64"/>
                        <a:pt x="14" y="64"/>
                      </a:cubicBezTo>
                      <a:cubicBezTo>
                        <a:pt x="14" y="64"/>
                        <a:pt x="14" y="64"/>
                        <a:pt x="14" y="64"/>
                      </a:cubicBezTo>
                      <a:cubicBezTo>
                        <a:pt x="15" y="64"/>
                        <a:pt x="14" y="64"/>
                        <a:pt x="14" y="65"/>
                      </a:cubicBezTo>
                      <a:cubicBezTo>
                        <a:pt x="14" y="65"/>
                        <a:pt x="14" y="65"/>
                        <a:pt x="14" y="65"/>
                      </a:cubicBezTo>
                      <a:cubicBezTo>
                        <a:pt x="14" y="65"/>
                        <a:pt x="14" y="65"/>
                        <a:pt x="14" y="65"/>
                      </a:cubicBezTo>
                      <a:cubicBezTo>
                        <a:pt x="14" y="65"/>
                        <a:pt x="14" y="65"/>
                        <a:pt x="14" y="65"/>
                      </a:cubicBezTo>
                      <a:cubicBezTo>
                        <a:pt x="14" y="65"/>
                        <a:pt x="14" y="66"/>
                        <a:pt x="14" y="66"/>
                      </a:cubicBezTo>
                      <a:cubicBezTo>
                        <a:pt x="13" y="66"/>
                        <a:pt x="14" y="65"/>
                        <a:pt x="14" y="65"/>
                      </a:cubicBezTo>
                      <a:cubicBezTo>
                        <a:pt x="13" y="65"/>
                        <a:pt x="14" y="64"/>
                        <a:pt x="13" y="64"/>
                      </a:cubicBezTo>
                      <a:cubicBezTo>
                        <a:pt x="13" y="65"/>
                        <a:pt x="13" y="65"/>
                        <a:pt x="13" y="65"/>
                      </a:cubicBezTo>
                      <a:cubicBezTo>
                        <a:pt x="13" y="65"/>
                        <a:pt x="12" y="65"/>
                        <a:pt x="12" y="65"/>
                      </a:cubicBezTo>
                      <a:cubicBezTo>
                        <a:pt x="12" y="65"/>
                        <a:pt x="12" y="65"/>
                        <a:pt x="12" y="65"/>
                      </a:cubicBezTo>
                      <a:cubicBezTo>
                        <a:pt x="12" y="65"/>
                        <a:pt x="12" y="65"/>
                        <a:pt x="12" y="65"/>
                      </a:cubicBezTo>
                      <a:cubicBezTo>
                        <a:pt x="12" y="65"/>
                        <a:pt x="12" y="65"/>
                        <a:pt x="12" y="65"/>
                      </a:cubicBezTo>
                      <a:cubicBezTo>
                        <a:pt x="12" y="65"/>
                        <a:pt x="12" y="65"/>
                        <a:pt x="12" y="66"/>
                      </a:cubicBezTo>
                      <a:cubicBezTo>
                        <a:pt x="12" y="66"/>
                        <a:pt x="12" y="66"/>
                        <a:pt x="12" y="66"/>
                      </a:cubicBezTo>
                      <a:cubicBezTo>
                        <a:pt x="12" y="65"/>
                        <a:pt x="12" y="66"/>
                        <a:pt x="12" y="66"/>
                      </a:cubicBezTo>
                      <a:cubicBezTo>
                        <a:pt x="12" y="66"/>
                        <a:pt x="12" y="66"/>
                        <a:pt x="12" y="66"/>
                      </a:cubicBezTo>
                      <a:cubicBezTo>
                        <a:pt x="12" y="66"/>
                        <a:pt x="12" y="66"/>
                        <a:pt x="12" y="66"/>
                      </a:cubicBezTo>
                      <a:cubicBezTo>
                        <a:pt x="12" y="66"/>
                        <a:pt x="12" y="66"/>
                        <a:pt x="12" y="66"/>
                      </a:cubicBezTo>
                      <a:cubicBezTo>
                        <a:pt x="12" y="66"/>
                        <a:pt x="12" y="66"/>
                        <a:pt x="12" y="66"/>
                      </a:cubicBezTo>
                      <a:cubicBezTo>
                        <a:pt x="13" y="66"/>
                        <a:pt x="13" y="66"/>
                        <a:pt x="13" y="66"/>
                      </a:cubicBezTo>
                      <a:cubicBezTo>
                        <a:pt x="13" y="66"/>
                        <a:pt x="13" y="67"/>
                        <a:pt x="12" y="67"/>
                      </a:cubicBezTo>
                      <a:cubicBezTo>
                        <a:pt x="12" y="67"/>
                        <a:pt x="12" y="68"/>
                        <a:pt x="12" y="68"/>
                      </a:cubicBezTo>
                      <a:cubicBezTo>
                        <a:pt x="12" y="68"/>
                        <a:pt x="12" y="68"/>
                        <a:pt x="12" y="68"/>
                      </a:cubicBezTo>
                      <a:cubicBezTo>
                        <a:pt x="11" y="68"/>
                        <a:pt x="12" y="68"/>
                        <a:pt x="12" y="68"/>
                      </a:cubicBezTo>
                      <a:cubicBezTo>
                        <a:pt x="12" y="69"/>
                        <a:pt x="12" y="68"/>
                        <a:pt x="12" y="68"/>
                      </a:cubicBezTo>
                      <a:cubicBezTo>
                        <a:pt x="12" y="69"/>
                        <a:pt x="12" y="69"/>
                        <a:pt x="12" y="69"/>
                      </a:cubicBezTo>
                      <a:cubicBezTo>
                        <a:pt x="11" y="69"/>
                        <a:pt x="12" y="69"/>
                        <a:pt x="12" y="69"/>
                      </a:cubicBezTo>
                      <a:cubicBezTo>
                        <a:pt x="11" y="69"/>
                        <a:pt x="11" y="69"/>
                        <a:pt x="11" y="69"/>
                      </a:cubicBezTo>
                      <a:cubicBezTo>
                        <a:pt x="12" y="69"/>
                        <a:pt x="11" y="69"/>
                        <a:pt x="12" y="70"/>
                      </a:cubicBezTo>
                      <a:cubicBezTo>
                        <a:pt x="11" y="70"/>
                        <a:pt x="11" y="70"/>
                        <a:pt x="11" y="70"/>
                      </a:cubicBezTo>
                      <a:cubicBezTo>
                        <a:pt x="11" y="70"/>
                        <a:pt x="11" y="70"/>
                        <a:pt x="11" y="70"/>
                      </a:cubicBezTo>
                      <a:cubicBezTo>
                        <a:pt x="11" y="70"/>
                        <a:pt x="11" y="70"/>
                        <a:pt x="12" y="70"/>
                      </a:cubicBezTo>
                      <a:cubicBezTo>
                        <a:pt x="12" y="70"/>
                        <a:pt x="12" y="70"/>
                        <a:pt x="12" y="70"/>
                      </a:cubicBezTo>
                      <a:cubicBezTo>
                        <a:pt x="12" y="70"/>
                        <a:pt x="12" y="70"/>
                        <a:pt x="12" y="70"/>
                      </a:cubicBezTo>
                      <a:cubicBezTo>
                        <a:pt x="12" y="70"/>
                        <a:pt x="12" y="70"/>
                        <a:pt x="12" y="71"/>
                      </a:cubicBezTo>
                      <a:cubicBezTo>
                        <a:pt x="12" y="70"/>
                        <a:pt x="11" y="71"/>
                        <a:pt x="12" y="70"/>
                      </a:cubicBezTo>
                      <a:cubicBezTo>
                        <a:pt x="11" y="71"/>
                        <a:pt x="11" y="71"/>
                        <a:pt x="11" y="70"/>
                      </a:cubicBezTo>
                      <a:cubicBezTo>
                        <a:pt x="11" y="70"/>
                        <a:pt x="11" y="71"/>
                        <a:pt x="11" y="71"/>
                      </a:cubicBezTo>
                      <a:cubicBezTo>
                        <a:pt x="11" y="71"/>
                        <a:pt x="11" y="71"/>
                        <a:pt x="11" y="71"/>
                      </a:cubicBezTo>
                      <a:cubicBezTo>
                        <a:pt x="11" y="71"/>
                        <a:pt x="11" y="71"/>
                        <a:pt x="11" y="71"/>
                      </a:cubicBezTo>
                      <a:cubicBezTo>
                        <a:pt x="10" y="71"/>
                        <a:pt x="11" y="72"/>
                        <a:pt x="11" y="72"/>
                      </a:cubicBezTo>
                      <a:cubicBezTo>
                        <a:pt x="11" y="72"/>
                        <a:pt x="11" y="73"/>
                        <a:pt x="11" y="73"/>
                      </a:cubicBezTo>
                      <a:cubicBezTo>
                        <a:pt x="11" y="73"/>
                        <a:pt x="10" y="74"/>
                        <a:pt x="11" y="74"/>
                      </a:cubicBezTo>
                      <a:cubicBezTo>
                        <a:pt x="11" y="74"/>
                        <a:pt x="11" y="73"/>
                        <a:pt x="11" y="74"/>
                      </a:cubicBezTo>
                      <a:cubicBezTo>
                        <a:pt x="11" y="73"/>
                        <a:pt x="11" y="73"/>
                        <a:pt x="11" y="73"/>
                      </a:cubicBezTo>
                      <a:cubicBezTo>
                        <a:pt x="11" y="73"/>
                        <a:pt x="11" y="73"/>
                        <a:pt x="11" y="73"/>
                      </a:cubicBezTo>
                      <a:cubicBezTo>
                        <a:pt x="11" y="73"/>
                        <a:pt x="11" y="73"/>
                        <a:pt x="11" y="73"/>
                      </a:cubicBezTo>
                      <a:cubicBezTo>
                        <a:pt x="11" y="73"/>
                        <a:pt x="11" y="73"/>
                        <a:pt x="11" y="73"/>
                      </a:cubicBezTo>
                      <a:cubicBezTo>
                        <a:pt x="11" y="73"/>
                        <a:pt x="11" y="73"/>
                        <a:pt x="11" y="73"/>
                      </a:cubicBezTo>
                      <a:cubicBezTo>
                        <a:pt x="11" y="73"/>
                        <a:pt x="11" y="73"/>
                        <a:pt x="11" y="73"/>
                      </a:cubicBezTo>
                      <a:cubicBezTo>
                        <a:pt x="11" y="73"/>
                        <a:pt x="12" y="73"/>
                        <a:pt x="11" y="72"/>
                      </a:cubicBezTo>
                      <a:cubicBezTo>
                        <a:pt x="11" y="72"/>
                        <a:pt x="12" y="72"/>
                        <a:pt x="11" y="72"/>
                      </a:cubicBezTo>
                      <a:cubicBezTo>
                        <a:pt x="12" y="71"/>
                        <a:pt x="12" y="71"/>
                        <a:pt x="12" y="71"/>
                      </a:cubicBezTo>
                      <a:cubicBezTo>
                        <a:pt x="12" y="71"/>
                        <a:pt x="12" y="71"/>
                        <a:pt x="12" y="71"/>
                      </a:cubicBezTo>
                      <a:cubicBezTo>
                        <a:pt x="12" y="71"/>
                        <a:pt x="12" y="71"/>
                        <a:pt x="12" y="71"/>
                      </a:cubicBezTo>
                      <a:cubicBezTo>
                        <a:pt x="13" y="71"/>
                        <a:pt x="12" y="71"/>
                        <a:pt x="13" y="71"/>
                      </a:cubicBezTo>
                      <a:cubicBezTo>
                        <a:pt x="12" y="71"/>
                        <a:pt x="12" y="71"/>
                        <a:pt x="12" y="71"/>
                      </a:cubicBezTo>
                      <a:cubicBezTo>
                        <a:pt x="12" y="70"/>
                        <a:pt x="13" y="70"/>
                        <a:pt x="13" y="71"/>
                      </a:cubicBezTo>
                      <a:cubicBezTo>
                        <a:pt x="13" y="70"/>
                        <a:pt x="13" y="70"/>
                        <a:pt x="12" y="70"/>
                      </a:cubicBezTo>
                      <a:cubicBezTo>
                        <a:pt x="12" y="70"/>
                        <a:pt x="13" y="70"/>
                        <a:pt x="13" y="70"/>
                      </a:cubicBezTo>
                      <a:cubicBezTo>
                        <a:pt x="13" y="70"/>
                        <a:pt x="13" y="70"/>
                        <a:pt x="13" y="70"/>
                      </a:cubicBezTo>
                      <a:cubicBezTo>
                        <a:pt x="13" y="70"/>
                        <a:pt x="13" y="70"/>
                        <a:pt x="13" y="70"/>
                      </a:cubicBezTo>
                      <a:cubicBezTo>
                        <a:pt x="13" y="70"/>
                        <a:pt x="13" y="70"/>
                        <a:pt x="13" y="69"/>
                      </a:cubicBezTo>
                      <a:cubicBezTo>
                        <a:pt x="13" y="69"/>
                        <a:pt x="13" y="69"/>
                        <a:pt x="13" y="69"/>
                      </a:cubicBezTo>
                      <a:cubicBezTo>
                        <a:pt x="13" y="69"/>
                        <a:pt x="13" y="69"/>
                        <a:pt x="13" y="69"/>
                      </a:cubicBezTo>
                      <a:cubicBezTo>
                        <a:pt x="13" y="69"/>
                        <a:pt x="13" y="69"/>
                        <a:pt x="13" y="69"/>
                      </a:cubicBezTo>
                      <a:cubicBezTo>
                        <a:pt x="13" y="69"/>
                        <a:pt x="14" y="69"/>
                        <a:pt x="13" y="69"/>
                      </a:cubicBezTo>
                      <a:cubicBezTo>
                        <a:pt x="14" y="69"/>
                        <a:pt x="14" y="69"/>
                        <a:pt x="14" y="68"/>
                      </a:cubicBezTo>
                      <a:cubicBezTo>
                        <a:pt x="14" y="68"/>
                        <a:pt x="15" y="68"/>
                        <a:pt x="15" y="68"/>
                      </a:cubicBezTo>
                      <a:cubicBezTo>
                        <a:pt x="15" y="68"/>
                        <a:pt x="14" y="68"/>
                        <a:pt x="14" y="68"/>
                      </a:cubicBezTo>
                      <a:cubicBezTo>
                        <a:pt x="14" y="68"/>
                        <a:pt x="15" y="68"/>
                        <a:pt x="14" y="68"/>
                      </a:cubicBezTo>
                      <a:cubicBezTo>
                        <a:pt x="15" y="68"/>
                        <a:pt x="15" y="68"/>
                        <a:pt x="15" y="68"/>
                      </a:cubicBezTo>
                      <a:cubicBezTo>
                        <a:pt x="15" y="68"/>
                        <a:pt x="15" y="68"/>
                        <a:pt x="15" y="68"/>
                      </a:cubicBezTo>
                      <a:cubicBezTo>
                        <a:pt x="16" y="68"/>
                        <a:pt x="15" y="68"/>
                        <a:pt x="16" y="68"/>
                      </a:cubicBezTo>
                      <a:cubicBezTo>
                        <a:pt x="16" y="68"/>
                        <a:pt x="15" y="68"/>
                        <a:pt x="15" y="68"/>
                      </a:cubicBezTo>
                      <a:cubicBezTo>
                        <a:pt x="15" y="68"/>
                        <a:pt x="15" y="69"/>
                        <a:pt x="15" y="69"/>
                      </a:cubicBezTo>
                      <a:cubicBezTo>
                        <a:pt x="15" y="69"/>
                        <a:pt x="15" y="69"/>
                        <a:pt x="15" y="69"/>
                      </a:cubicBezTo>
                      <a:cubicBezTo>
                        <a:pt x="15" y="69"/>
                        <a:pt x="15" y="69"/>
                        <a:pt x="15" y="69"/>
                      </a:cubicBezTo>
                      <a:cubicBezTo>
                        <a:pt x="15" y="70"/>
                        <a:pt x="16" y="69"/>
                        <a:pt x="16" y="69"/>
                      </a:cubicBezTo>
                      <a:cubicBezTo>
                        <a:pt x="15" y="69"/>
                        <a:pt x="16" y="69"/>
                        <a:pt x="15" y="69"/>
                      </a:cubicBezTo>
                      <a:cubicBezTo>
                        <a:pt x="15" y="68"/>
                        <a:pt x="16" y="69"/>
                        <a:pt x="16" y="69"/>
                      </a:cubicBezTo>
                      <a:cubicBezTo>
                        <a:pt x="16" y="69"/>
                        <a:pt x="16" y="69"/>
                        <a:pt x="16" y="68"/>
                      </a:cubicBezTo>
                      <a:cubicBezTo>
                        <a:pt x="16" y="68"/>
                        <a:pt x="16" y="69"/>
                        <a:pt x="16" y="69"/>
                      </a:cubicBezTo>
                      <a:cubicBezTo>
                        <a:pt x="16" y="69"/>
                        <a:pt x="16" y="69"/>
                        <a:pt x="16" y="69"/>
                      </a:cubicBezTo>
                      <a:cubicBezTo>
                        <a:pt x="16" y="69"/>
                        <a:pt x="16" y="68"/>
                        <a:pt x="16" y="68"/>
                      </a:cubicBezTo>
                      <a:cubicBezTo>
                        <a:pt x="16" y="68"/>
                        <a:pt x="16" y="68"/>
                        <a:pt x="16" y="68"/>
                      </a:cubicBezTo>
                      <a:cubicBezTo>
                        <a:pt x="16" y="68"/>
                        <a:pt x="16" y="68"/>
                        <a:pt x="16" y="68"/>
                      </a:cubicBezTo>
                      <a:cubicBezTo>
                        <a:pt x="16" y="68"/>
                        <a:pt x="16" y="68"/>
                        <a:pt x="16" y="68"/>
                      </a:cubicBezTo>
                      <a:cubicBezTo>
                        <a:pt x="16" y="68"/>
                        <a:pt x="16" y="68"/>
                        <a:pt x="16" y="68"/>
                      </a:cubicBezTo>
                      <a:cubicBezTo>
                        <a:pt x="16" y="68"/>
                        <a:pt x="16" y="68"/>
                        <a:pt x="17" y="68"/>
                      </a:cubicBezTo>
                      <a:cubicBezTo>
                        <a:pt x="17" y="68"/>
                        <a:pt x="16" y="68"/>
                        <a:pt x="16" y="68"/>
                      </a:cubicBezTo>
                      <a:cubicBezTo>
                        <a:pt x="17" y="68"/>
                        <a:pt x="16" y="68"/>
                        <a:pt x="17" y="67"/>
                      </a:cubicBezTo>
                      <a:cubicBezTo>
                        <a:pt x="18" y="68"/>
                        <a:pt x="19" y="67"/>
                        <a:pt x="19" y="67"/>
                      </a:cubicBezTo>
                      <a:cubicBezTo>
                        <a:pt x="19" y="67"/>
                        <a:pt x="18" y="67"/>
                        <a:pt x="18" y="67"/>
                      </a:cubicBezTo>
                      <a:cubicBezTo>
                        <a:pt x="18" y="67"/>
                        <a:pt x="18" y="67"/>
                        <a:pt x="18" y="67"/>
                      </a:cubicBezTo>
                      <a:cubicBezTo>
                        <a:pt x="17" y="67"/>
                        <a:pt x="18" y="67"/>
                        <a:pt x="17" y="67"/>
                      </a:cubicBezTo>
                      <a:cubicBezTo>
                        <a:pt x="18" y="67"/>
                        <a:pt x="18" y="67"/>
                        <a:pt x="18" y="67"/>
                      </a:cubicBezTo>
                      <a:cubicBezTo>
                        <a:pt x="18" y="67"/>
                        <a:pt x="18" y="67"/>
                        <a:pt x="17" y="67"/>
                      </a:cubicBezTo>
                      <a:cubicBezTo>
                        <a:pt x="17" y="67"/>
                        <a:pt x="17" y="67"/>
                        <a:pt x="17" y="67"/>
                      </a:cubicBezTo>
                      <a:cubicBezTo>
                        <a:pt x="17" y="67"/>
                        <a:pt x="17" y="66"/>
                        <a:pt x="17" y="66"/>
                      </a:cubicBezTo>
                      <a:cubicBezTo>
                        <a:pt x="18" y="66"/>
                        <a:pt x="17" y="66"/>
                        <a:pt x="17" y="66"/>
                      </a:cubicBezTo>
                      <a:cubicBezTo>
                        <a:pt x="18" y="66"/>
                        <a:pt x="18" y="66"/>
                        <a:pt x="18" y="66"/>
                      </a:cubicBezTo>
                      <a:cubicBezTo>
                        <a:pt x="18" y="67"/>
                        <a:pt x="18" y="67"/>
                        <a:pt x="18" y="67"/>
                      </a:cubicBezTo>
                      <a:cubicBezTo>
                        <a:pt x="19" y="67"/>
                        <a:pt x="18" y="66"/>
                        <a:pt x="19" y="66"/>
                      </a:cubicBezTo>
                      <a:cubicBezTo>
                        <a:pt x="19" y="66"/>
                        <a:pt x="18" y="66"/>
                        <a:pt x="18" y="66"/>
                      </a:cubicBezTo>
                      <a:cubicBezTo>
                        <a:pt x="18" y="66"/>
                        <a:pt x="18" y="66"/>
                        <a:pt x="18" y="66"/>
                      </a:cubicBezTo>
                      <a:cubicBezTo>
                        <a:pt x="18" y="66"/>
                        <a:pt x="17" y="66"/>
                        <a:pt x="18" y="66"/>
                      </a:cubicBezTo>
                      <a:cubicBezTo>
                        <a:pt x="18" y="66"/>
                        <a:pt x="18" y="66"/>
                        <a:pt x="18" y="66"/>
                      </a:cubicBezTo>
                      <a:cubicBezTo>
                        <a:pt x="18" y="66"/>
                        <a:pt x="18" y="66"/>
                        <a:pt x="18" y="66"/>
                      </a:cubicBezTo>
                      <a:cubicBezTo>
                        <a:pt x="18" y="66"/>
                        <a:pt x="18" y="66"/>
                        <a:pt x="19" y="66"/>
                      </a:cubicBezTo>
                      <a:cubicBezTo>
                        <a:pt x="18" y="66"/>
                        <a:pt x="18" y="66"/>
                        <a:pt x="18" y="65"/>
                      </a:cubicBezTo>
                      <a:cubicBezTo>
                        <a:pt x="18" y="66"/>
                        <a:pt x="18" y="65"/>
                        <a:pt x="19" y="65"/>
                      </a:cubicBezTo>
                      <a:cubicBezTo>
                        <a:pt x="19" y="65"/>
                        <a:pt x="18" y="65"/>
                        <a:pt x="18" y="65"/>
                      </a:cubicBezTo>
                      <a:cubicBezTo>
                        <a:pt x="18" y="65"/>
                        <a:pt x="18" y="66"/>
                        <a:pt x="17" y="66"/>
                      </a:cubicBezTo>
                      <a:cubicBezTo>
                        <a:pt x="17" y="66"/>
                        <a:pt x="17" y="66"/>
                        <a:pt x="17" y="66"/>
                      </a:cubicBezTo>
                      <a:cubicBezTo>
                        <a:pt x="16" y="66"/>
                        <a:pt x="16" y="66"/>
                        <a:pt x="16" y="66"/>
                      </a:cubicBezTo>
                      <a:cubicBezTo>
                        <a:pt x="16" y="66"/>
                        <a:pt x="16" y="66"/>
                        <a:pt x="16" y="66"/>
                      </a:cubicBezTo>
                      <a:cubicBezTo>
                        <a:pt x="16" y="66"/>
                        <a:pt x="16" y="66"/>
                        <a:pt x="15" y="66"/>
                      </a:cubicBezTo>
                      <a:cubicBezTo>
                        <a:pt x="16" y="66"/>
                        <a:pt x="15" y="66"/>
                        <a:pt x="16" y="65"/>
                      </a:cubicBezTo>
                      <a:cubicBezTo>
                        <a:pt x="16" y="66"/>
                        <a:pt x="16" y="66"/>
                        <a:pt x="16" y="66"/>
                      </a:cubicBezTo>
                      <a:cubicBezTo>
                        <a:pt x="16" y="66"/>
                        <a:pt x="16" y="66"/>
                        <a:pt x="16" y="65"/>
                      </a:cubicBezTo>
                      <a:cubicBezTo>
                        <a:pt x="16" y="65"/>
                        <a:pt x="16" y="65"/>
                        <a:pt x="17" y="65"/>
                      </a:cubicBezTo>
                      <a:cubicBezTo>
                        <a:pt x="17" y="65"/>
                        <a:pt x="16" y="65"/>
                        <a:pt x="16" y="65"/>
                      </a:cubicBezTo>
                      <a:cubicBezTo>
                        <a:pt x="17" y="66"/>
                        <a:pt x="17" y="65"/>
                        <a:pt x="17" y="65"/>
                      </a:cubicBezTo>
                      <a:cubicBezTo>
                        <a:pt x="17" y="65"/>
                        <a:pt x="17" y="65"/>
                        <a:pt x="17" y="65"/>
                      </a:cubicBezTo>
                      <a:cubicBezTo>
                        <a:pt x="16" y="65"/>
                        <a:pt x="17" y="65"/>
                        <a:pt x="16" y="65"/>
                      </a:cubicBezTo>
                      <a:cubicBezTo>
                        <a:pt x="16" y="65"/>
                        <a:pt x="16" y="65"/>
                        <a:pt x="16" y="65"/>
                      </a:cubicBezTo>
                      <a:cubicBezTo>
                        <a:pt x="16" y="65"/>
                        <a:pt x="16" y="65"/>
                        <a:pt x="17" y="65"/>
                      </a:cubicBezTo>
                      <a:cubicBezTo>
                        <a:pt x="16" y="64"/>
                        <a:pt x="16" y="64"/>
                        <a:pt x="16" y="64"/>
                      </a:cubicBezTo>
                      <a:cubicBezTo>
                        <a:pt x="17" y="64"/>
                        <a:pt x="16" y="64"/>
                        <a:pt x="17" y="64"/>
                      </a:cubicBezTo>
                      <a:cubicBezTo>
                        <a:pt x="16" y="63"/>
                        <a:pt x="16" y="63"/>
                        <a:pt x="17" y="63"/>
                      </a:cubicBezTo>
                      <a:cubicBezTo>
                        <a:pt x="17" y="63"/>
                        <a:pt x="17" y="63"/>
                        <a:pt x="17" y="63"/>
                      </a:cubicBezTo>
                      <a:cubicBezTo>
                        <a:pt x="17" y="63"/>
                        <a:pt x="17" y="63"/>
                        <a:pt x="17" y="63"/>
                      </a:cubicBezTo>
                      <a:cubicBezTo>
                        <a:pt x="17" y="63"/>
                        <a:pt x="17" y="63"/>
                        <a:pt x="17" y="63"/>
                      </a:cubicBezTo>
                      <a:cubicBezTo>
                        <a:pt x="16" y="63"/>
                        <a:pt x="16" y="63"/>
                        <a:pt x="16" y="62"/>
                      </a:cubicBezTo>
                      <a:cubicBezTo>
                        <a:pt x="16" y="62"/>
                        <a:pt x="16" y="62"/>
                        <a:pt x="17" y="62"/>
                      </a:cubicBezTo>
                      <a:cubicBezTo>
                        <a:pt x="17" y="62"/>
                        <a:pt x="17" y="62"/>
                        <a:pt x="17" y="62"/>
                      </a:cubicBezTo>
                      <a:cubicBezTo>
                        <a:pt x="17" y="62"/>
                        <a:pt x="17" y="62"/>
                        <a:pt x="17" y="62"/>
                      </a:cubicBezTo>
                      <a:cubicBezTo>
                        <a:pt x="17" y="62"/>
                        <a:pt x="17" y="62"/>
                        <a:pt x="17" y="62"/>
                      </a:cubicBezTo>
                      <a:cubicBezTo>
                        <a:pt x="17" y="62"/>
                        <a:pt x="17" y="62"/>
                        <a:pt x="17" y="62"/>
                      </a:cubicBezTo>
                      <a:cubicBezTo>
                        <a:pt x="17" y="62"/>
                        <a:pt x="17" y="62"/>
                        <a:pt x="17" y="61"/>
                      </a:cubicBezTo>
                      <a:cubicBezTo>
                        <a:pt x="17" y="61"/>
                        <a:pt x="18" y="61"/>
                        <a:pt x="18" y="61"/>
                      </a:cubicBezTo>
                      <a:cubicBezTo>
                        <a:pt x="18" y="61"/>
                        <a:pt x="18" y="61"/>
                        <a:pt x="18" y="62"/>
                      </a:cubicBezTo>
                      <a:cubicBezTo>
                        <a:pt x="18" y="62"/>
                        <a:pt x="17" y="61"/>
                        <a:pt x="17" y="62"/>
                      </a:cubicBezTo>
                      <a:cubicBezTo>
                        <a:pt x="17" y="62"/>
                        <a:pt x="18" y="62"/>
                        <a:pt x="18" y="62"/>
                      </a:cubicBezTo>
                      <a:cubicBezTo>
                        <a:pt x="18" y="62"/>
                        <a:pt x="18" y="62"/>
                        <a:pt x="18" y="62"/>
                      </a:cubicBezTo>
                      <a:cubicBezTo>
                        <a:pt x="18" y="62"/>
                        <a:pt x="18" y="62"/>
                        <a:pt x="18" y="62"/>
                      </a:cubicBezTo>
                      <a:cubicBezTo>
                        <a:pt x="18" y="63"/>
                        <a:pt x="19" y="63"/>
                        <a:pt x="19" y="63"/>
                      </a:cubicBezTo>
                      <a:cubicBezTo>
                        <a:pt x="18" y="63"/>
                        <a:pt x="18" y="63"/>
                        <a:pt x="18" y="63"/>
                      </a:cubicBezTo>
                      <a:cubicBezTo>
                        <a:pt x="18" y="63"/>
                        <a:pt x="18" y="63"/>
                        <a:pt x="18" y="63"/>
                      </a:cubicBezTo>
                      <a:cubicBezTo>
                        <a:pt x="18" y="63"/>
                        <a:pt x="18" y="63"/>
                        <a:pt x="18" y="63"/>
                      </a:cubicBezTo>
                      <a:cubicBezTo>
                        <a:pt x="18" y="63"/>
                        <a:pt x="18" y="63"/>
                        <a:pt x="18" y="63"/>
                      </a:cubicBezTo>
                      <a:cubicBezTo>
                        <a:pt x="17" y="63"/>
                        <a:pt x="17" y="63"/>
                        <a:pt x="18" y="63"/>
                      </a:cubicBezTo>
                      <a:cubicBezTo>
                        <a:pt x="18" y="63"/>
                        <a:pt x="18" y="63"/>
                        <a:pt x="18" y="63"/>
                      </a:cubicBezTo>
                      <a:cubicBezTo>
                        <a:pt x="19" y="63"/>
                        <a:pt x="18" y="63"/>
                        <a:pt x="19" y="63"/>
                      </a:cubicBezTo>
                      <a:cubicBezTo>
                        <a:pt x="19" y="64"/>
                        <a:pt x="17" y="64"/>
                        <a:pt x="17" y="64"/>
                      </a:cubicBezTo>
                      <a:cubicBezTo>
                        <a:pt x="17" y="64"/>
                        <a:pt x="17" y="64"/>
                        <a:pt x="18" y="64"/>
                      </a:cubicBezTo>
                      <a:cubicBezTo>
                        <a:pt x="18" y="64"/>
                        <a:pt x="18" y="64"/>
                        <a:pt x="18" y="64"/>
                      </a:cubicBezTo>
                      <a:cubicBezTo>
                        <a:pt x="18" y="64"/>
                        <a:pt x="18" y="64"/>
                        <a:pt x="18" y="64"/>
                      </a:cubicBezTo>
                      <a:cubicBezTo>
                        <a:pt x="18" y="64"/>
                        <a:pt x="18" y="64"/>
                        <a:pt x="18" y="65"/>
                      </a:cubicBezTo>
                      <a:cubicBezTo>
                        <a:pt x="18" y="65"/>
                        <a:pt x="18" y="64"/>
                        <a:pt x="18" y="64"/>
                      </a:cubicBezTo>
                      <a:cubicBezTo>
                        <a:pt x="18" y="65"/>
                        <a:pt x="17" y="65"/>
                        <a:pt x="17" y="65"/>
                      </a:cubicBezTo>
                      <a:cubicBezTo>
                        <a:pt x="17" y="65"/>
                        <a:pt x="17" y="65"/>
                        <a:pt x="17" y="65"/>
                      </a:cubicBezTo>
                      <a:cubicBezTo>
                        <a:pt x="17" y="65"/>
                        <a:pt x="17" y="65"/>
                        <a:pt x="18" y="65"/>
                      </a:cubicBezTo>
                      <a:cubicBezTo>
                        <a:pt x="18" y="65"/>
                        <a:pt x="18" y="65"/>
                        <a:pt x="18" y="65"/>
                      </a:cubicBezTo>
                      <a:cubicBezTo>
                        <a:pt x="18" y="65"/>
                        <a:pt x="18" y="65"/>
                        <a:pt x="18" y="65"/>
                      </a:cubicBezTo>
                      <a:cubicBezTo>
                        <a:pt x="19" y="65"/>
                        <a:pt x="19" y="65"/>
                        <a:pt x="20" y="65"/>
                      </a:cubicBezTo>
                      <a:cubicBezTo>
                        <a:pt x="19" y="65"/>
                        <a:pt x="19" y="65"/>
                        <a:pt x="20" y="65"/>
                      </a:cubicBezTo>
                      <a:cubicBezTo>
                        <a:pt x="19" y="65"/>
                        <a:pt x="19" y="65"/>
                        <a:pt x="19" y="65"/>
                      </a:cubicBezTo>
                      <a:cubicBezTo>
                        <a:pt x="19" y="65"/>
                        <a:pt x="19" y="65"/>
                        <a:pt x="19" y="65"/>
                      </a:cubicBezTo>
                      <a:cubicBezTo>
                        <a:pt x="19" y="65"/>
                        <a:pt x="19" y="64"/>
                        <a:pt x="19" y="64"/>
                      </a:cubicBezTo>
                      <a:cubicBezTo>
                        <a:pt x="19" y="64"/>
                        <a:pt x="20" y="64"/>
                        <a:pt x="20" y="64"/>
                      </a:cubicBezTo>
                      <a:cubicBezTo>
                        <a:pt x="20" y="65"/>
                        <a:pt x="20" y="65"/>
                        <a:pt x="20" y="65"/>
                      </a:cubicBezTo>
                      <a:cubicBezTo>
                        <a:pt x="20" y="65"/>
                        <a:pt x="20" y="65"/>
                        <a:pt x="21" y="65"/>
                      </a:cubicBezTo>
                      <a:cubicBezTo>
                        <a:pt x="21" y="65"/>
                        <a:pt x="21" y="66"/>
                        <a:pt x="21" y="66"/>
                      </a:cubicBezTo>
                      <a:cubicBezTo>
                        <a:pt x="20" y="66"/>
                        <a:pt x="20" y="66"/>
                        <a:pt x="20" y="66"/>
                      </a:cubicBezTo>
                      <a:cubicBezTo>
                        <a:pt x="20" y="66"/>
                        <a:pt x="20" y="66"/>
                        <a:pt x="21" y="66"/>
                      </a:cubicBezTo>
                      <a:cubicBezTo>
                        <a:pt x="20" y="66"/>
                        <a:pt x="20" y="67"/>
                        <a:pt x="20" y="67"/>
                      </a:cubicBezTo>
                      <a:cubicBezTo>
                        <a:pt x="20" y="67"/>
                        <a:pt x="20" y="67"/>
                        <a:pt x="20" y="67"/>
                      </a:cubicBezTo>
                      <a:cubicBezTo>
                        <a:pt x="20" y="67"/>
                        <a:pt x="20" y="67"/>
                        <a:pt x="20" y="67"/>
                      </a:cubicBezTo>
                      <a:cubicBezTo>
                        <a:pt x="20" y="67"/>
                        <a:pt x="20" y="67"/>
                        <a:pt x="20" y="67"/>
                      </a:cubicBezTo>
                      <a:cubicBezTo>
                        <a:pt x="20" y="67"/>
                        <a:pt x="20" y="67"/>
                        <a:pt x="20" y="67"/>
                      </a:cubicBezTo>
                      <a:cubicBezTo>
                        <a:pt x="20" y="67"/>
                        <a:pt x="19" y="67"/>
                        <a:pt x="20" y="67"/>
                      </a:cubicBezTo>
                      <a:cubicBezTo>
                        <a:pt x="19" y="67"/>
                        <a:pt x="19" y="67"/>
                        <a:pt x="19" y="67"/>
                      </a:cubicBezTo>
                      <a:cubicBezTo>
                        <a:pt x="19" y="67"/>
                        <a:pt x="19" y="67"/>
                        <a:pt x="19" y="67"/>
                      </a:cubicBezTo>
                      <a:cubicBezTo>
                        <a:pt x="19" y="67"/>
                        <a:pt x="20" y="67"/>
                        <a:pt x="19" y="67"/>
                      </a:cubicBezTo>
                      <a:cubicBezTo>
                        <a:pt x="19" y="67"/>
                        <a:pt x="19" y="68"/>
                        <a:pt x="19" y="67"/>
                      </a:cubicBezTo>
                      <a:cubicBezTo>
                        <a:pt x="19" y="68"/>
                        <a:pt x="19" y="67"/>
                        <a:pt x="19" y="68"/>
                      </a:cubicBezTo>
                      <a:cubicBezTo>
                        <a:pt x="18" y="67"/>
                        <a:pt x="18" y="68"/>
                        <a:pt x="18" y="68"/>
                      </a:cubicBezTo>
                      <a:cubicBezTo>
                        <a:pt x="18" y="68"/>
                        <a:pt x="19" y="68"/>
                        <a:pt x="19" y="67"/>
                      </a:cubicBezTo>
                      <a:cubicBezTo>
                        <a:pt x="19" y="67"/>
                        <a:pt x="19" y="68"/>
                        <a:pt x="19" y="68"/>
                      </a:cubicBezTo>
                      <a:cubicBezTo>
                        <a:pt x="19" y="68"/>
                        <a:pt x="19" y="68"/>
                        <a:pt x="19" y="68"/>
                      </a:cubicBezTo>
                      <a:cubicBezTo>
                        <a:pt x="19" y="68"/>
                        <a:pt x="20" y="68"/>
                        <a:pt x="19" y="68"/>
                      </a:cubicBezTo>
                      <a:cubicBezTo>
                        <a:pt x="20" y="68"/>
                        <a:pt x="20" y="68"/>
                        <a:pt x="20" y="68"/>
                      </a:cubicBezTo>
                      <a:cubicBezTo>
                        <a:pt x="20" y="68"/>
                        <a:pt x="20" y="68"/>
                        <a:pt x="20" y="68"/>
                      </a:cubicBezTo>
                      <a:cubicBezTo>
                        <a:pt x="20" y="68"/>
                        <a:pt x="20" y="69"/>
                        <a:pt x="20" y="69"/>
                      </a:cubicBezTo>
                      <a:cubicBezTo>
                        <a:pt x="20" y="69"/>
                        <a:pt x="20" y="69"/>
                        <a:pt x="20" y="69"/>
                      </a:cubicBezTo>
                      <a:cubicBezTo>
                        <a:pt x="20" y="69"/>
                        <a:pt x="20" y="69"/>
                        <a:pt x="20" y="69"/>
                      </a:cubicBezTo>
                      <a:cubicBezTo>
                        <a:pt x="20" y="69"/>
                        <a:pt x="20" y="70"/>
                        <a:pt x="20" y="70"/>
                      </a:cubicBezTo>
                      <a:cubicBezTo>
                        <a:pt x="20" y="70"/>
                        <a:pt x="20" y="70"/>
                        <a:pt x="20" y="70"/>
                      </a:cubicBezTo>
                      <a:cubicBezTo>
                        <a:pt x="19" y="70"/>
                        <a:pt x="20" y="70"/>
                        <a:pt x="20" y="70"/>
                      </a:cubicBezTo>
                      <a:cubicBezTo>
                        <a:pt x="20" y="70"/>
                        <a:pt x="20" y="70"/>
                        <a:pt x="20" y="70"/>
                      </a:cubicBezTo>
                      <a:cubicBezTo>
                        <a:pt x="19" y="70"/>
                        <a:pt x="20" y="70"/>
                        <a:pt x="19" y="70"/>
                      </a:cubicBezTo>
                      <a:cubicBezTo>
                        <a:pt x="19" y="70"/>
                        <a:pt x="19" y="70"/>
                        <a:pt x="19" y="70"/>
                      </a:cubicBezTo>
                      <a:cubicBezTo>
                        <a:pt x="19" y="70"/>
                        <a:pt x="19" y="71"/>
                        <a:pt x="19" y="71"/>
                      </a:cubicBezTo>
                      <a:cubicBezTo>
                        <a:pt x="19" y="71"/>
                        <a:pt x="19" y="71"/>
                        <a:pt x="19" y="71"/>
                      </a:cubicBezTo>
                      <a:cubicBezTo>
                        <a:pt x="19" y="71"/>
                        <a:pt x="20" y="70"/>
                        <a:pt x="20" y="70"/>
                      </a:cubicBezTo>
                      <a:cubicBezTo>
                        <a:pt x="20" y="71"/>
                        <a:pt x="19" y="71"/>
                        <a:pt x="20" y="71"/>
                      </a:cubicBezTo>
                      <a:cubicBezTo>
                        <a:pt x="19" y="71"/>
                        <a:pt x="19" y="71"/>
                        <a:pt x="19" y="71"/>
                      </a:cubicBezTo>
                      <a:cubicBezTo>
                        <a:pt x="19" y="71"/>
                        <a:pt x="19" y="71"/>
                        <a:pt x="19" y="71"/>
                      </a:cubicBezTo>
                      <a:cubicBezTo>
                        <a:pt x="19" y="71"/>
                        <a:pt x="19" y="71"/>
                        <a:pt x="19" y="71"/>
                      </a:cubicBezTo>
                      <a:cubicBezTo>
                        <a:pt x="19" y="71"/>
                        <a:pt x="19" y="71"/>
                        <a:pt x="19" y="71"/>
                      </a:cubicBezTo>
                      <a:cubicBezTo>
                        <a:pt x="19" y="71"/>
                        <a:pt x="19" y="71"/>
                        <a:pt x="19" y="71"/>
                      </a:cubicBezTo>
                      <a:cubicBezTo>
                        <a:pt x="19" y="71"/>
                        <a:pt x="19" y="71"/>
                        <a:pt x="19" y="71"/>
                      </a:cubicBezTo>
                      <a:cubicBezTo>
                        <a:pt x="20" y="71"/>
                        <a:pt x="19" y="71"/>
                        <a:pt x="20" y="71"/>
                      </a:cubicBezTo>
                      <a:cubicBezTo>
                        <a:pt x="19" y="71"/>
                        <a:pt x="19" y="71"/>
                        <a:pt x="19" y="71"/>
                      </a:cubicBezTo>
                      <a:cubicBezTo>
                        <a:pt x="19" y="71"/>
                        <a:pt x="19" y="71"/>
                        <a:pt x="19" y="71"/>
                      </a:cubicBezTo>
                      <a:cubicBezTo>
                        <a:pt x="20" y="71"/>
                        <a:pt x="19" y="71"/>
                        <a:pt x="20" y="71"/>
                      </a:cubicBezTo>
                      <a:cubicBezTo>
                        <a:pt x="20" y="71"/>
                        <a:pt x="20" y="71"/>
                        <a:pt x="20" y="72"/>
                      </a:cubicBezTo>
                      <a:cubicBezTo>
                        <a:pt x="20" y="72"/>
                        <a:pt x="20" y="71"/>
                        <a:pt x="20" y="71"/>
                      </a:cubicBezTo>
                      <a:cubicBezTo>
                        <a:pt x="20" y="71"/>
                        <a:pt x="20" y="72"/>
                        <a:pt x="21" y="72"/>
                      </a:cubicBezTo>
                      <a:cubicBezTo>
                        <a:pt x="21" y="72"/>
                        <a:pt x="21" y="72"/>
                        <a:pt x="22" y="72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1" y="72"/>
                        <a:pt x="22" y="72"/>
                        <a:pt x="21" y="72"/>
                      </a:cubicBezTo>
                      <a:cubicBezTo>
                        <a:pt x="22" y="72"/>
                        <a:pt x="22" y="72"/>
                        <a:pt x="22" y="72"/>
                      </a:cubicBezTo>
                      <a:cubicBezTo>
                        <a:pt x="22" y="72"/>
                        <a:pt x="22" y="72"/>
                        <a:pt x="22" y="72"/>
                      </a:cubicBezTo>
                      <a:cubicBezTo>
                        <a:pt x="22" y="72"/>
                        <a:pt x="22" y="72"/>
                        <a:pt x="22" y="72"/>
                      </a:cubicBezTo>
                      <a:cubicBezTo>
                        <a:pt x="22" y="72"/>
                        <a:pt x="21" y="72"/>
                        <a:pt x="22" y="72"/>
                      </a:cubicBezTo>
                      <a:cubicBezTo>
                        <a:pt x="22" y="72"/>
                        <a:pt x="21" y="72"/>
                        <a:pt x="21" y="72"/>
                      </a:cubicBezTo>
                      <a:cubicBezTo>
                        <a:pt x="21" y="72"/>
                        <a:pt x="22" y="73"/>
                        <a:pt x="22" y="73"/>
                      </a:cubicBezTo>
                      <a:cubicBezTo>
                        <a:pt x="23" y="73"/>
                        <a:pt x="22" y="72"/>
                        <a:pt x="23" y="72"/>
                      </a:cubicBezTo>
                      <a:cubicBezTo>
                        <a:pt x="23" y="72"/>
                        <a:pt x="23" y="72"/>
                        <a:pt x="23" y="72"/>
                      </a:cubicBezTo>
                      <a:cubicBezTo>
                        <a:pt x="23" y="73"/>
                        <a:pt x="23" y="72"/>
                        <a:pt x="23" y="72"/>
                      </a:cubicBezTo>
                      <a:cubicBezTo>
                        <a:pt x="23" y="73"/>
                        <a:pt x="23" y="73"/>
                        <a:pt x="23" y="73"/>
                      </a:cubicBezTo>
                      <a:cubicBezTo>
                        <a:pt x="23" y="73"/>
                        <a:pt x="23" y="73"/>
                        <a:pt x="23" y="73"/>
                      </a:cubicBezTo>
                      <a:cubicBezTo>
                        <a:pt x="23" y="73"/>
                        <a:pt x="23" y="73"/>
                        <a:pt x="23" y="73"/>
                      </a:cubicBezTo>
                      <a:cubicBezTo>
                        <a:pt x="23" y="73"/>
                        <a:pt x="23" y="73"/>
                        <a:pt x="22" y="73"/>
                      </a:cubicBezTo>
                      <a:cubicBezTo>
                        <a:pt x="23" y="73"/>
                        <a:pt x="22" y="73"/>
                        <a:pt x="22" y="73"/>
                      </a:cubicBezTo>
                      <a:cubicBezTo>
                        <a:pt x="22" y="73"/>
                        <a:pt x="22" y="73"/>
                        <a:pt x="21" y="73"/>
                      </a:cubicBezTo>
                      <a:cubicBezTo>
                        <a:pt x="21" y="73"/>
                        <a:pt x="21" y="73"/>
                        <a:pt x="21" y="73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1" y="72"/>
                        <a:pt x="21" y="73"/>
                        <a:pt x="21" y="73"/>
                      </a:cubicBezTo>
                      <a:cubicBezTo>
                        <a:pt x="21" y="73"/>
                        <a:pt x="21" y="73"/>
                        <a:pt x="20" y="73"/>
                      </a:cubicBezTo>
                      <a:cubicBezTo>
                        <a:pt x="20" y="73"/>
                        <a:pt x="21" y="73"/>
                        <a:pt x="20" y="73"/>
                      </a:cubicBezTo>
                      <a:cubicBezTo>
                        <a:pt x="21" y="73"/>
                        <a:pt x="21" y="73"/>
                        <a:pt x="22" y="73"/>
                      </a:cubicBezTo>
                      <a:cubicBezTo>
                        <a:pt x="22" y="73"/>
                        <a:pt x="22" y="73"/>
                        <a:pt x="22" y="73"/>
                      </a:cubicBezTo>
                      <a:cubicBezTo>
                        <a:pt x="22" y="73"/>
                        <a:pt x="21" y="73"/>
                        <a:pt x="21" y="73"/>
                      </a:cubicBezTo>
                      <a:cubicBezTo>
                        <a:pt x="21" y="73"/>
                        <a:pt x="21" y="73"/>
                        <a:pt x="22" y="73"/>
                      </a:cubicBezTo>
                      <a:cubicBezTo>
                        <a:pt x="21" y="73"/>
                        <a:pt x="21" y="73"/>
                        <a:pt x="21" y="74"/>
                      </a:cubicBezTo>
                      <a:cubicBezTo>
                        <a:pt x="21" y="74"/>
                        <a:pt x="22" y="74"/>
                        <a:pt x="22" y="74"/>
                      </a:cubicBezTo>
                      <a:cubicBezTo>
                        <a:pt x="21" y="74"/>
                        <a:pt x="21" y="74"/>
                        <a:pt x="21" y="74"/>
                      </a:cubicBezTo>
                      <a:cubicBezTo>
                        <a:pt x="21" y="74"/>
                        <a:pt x="21" y="73"/>
                        <a:pt x="21" y="74"/>
                      </a:cubicBezTo>
                      <a:cubicBezTo>
                        <a:pt x="21" y="73"/>
                        <a:pt x="21" y="73"/>
                        <a:pt x="21" y="73"/>
                      </a:cubicBezTo>
                      <a:cubicBezTo>
                        <a:pt x="20" y="73"/>
                        <a:pt x="21" y="74"/>
                        <a:pt x="21" y="74"/>
                      </a:cubicBezTo>
                      <a:cubicBezTo>
                        <a:pt x="21" y="74"/>
                        <a:pt x="21" y="74"/>
                        <a:pt x="21" y="74"/>
                      </a:cubicBezTo>
                      <a:cubicBezTo>
                        <a:pt x="22" y="74"/>
                        <a:pt x="22" y="74"/>
                        <a:pt x="22" y="74"/>
                      </a:cubicBezTo>
                      <a:cubicBezTo>
                        <a:pt x="22" y="74"/>
                        <a:pt x="21" y="74"/>
                        <a:pt x="22" y="74"/>
                      </a:cubicBezTo>
                      <a:cubicBezTo>
                        <a:pt x="22" y="74"/>
                        <a:pt x="22" y="74"/>
                        <a:pt x="21" y="74"/>
                      </a:cubicBezTo>
                      <a:cubicBezTo>
                        <a:pt x="22" y="73"/>
                        <a:pt x="22" y="73"/>
                        <a:pt x="22" y="73"/>
                      </a:cubicBezTo>
                      <a:cubicBezTo>
                        <a:pt x="23" y="73"/>
                        <a:pt x="22" y="73"/>
                        <a:pt x="22" y="74"/>
                      </a:cubicBezTo>
                      <a:cubicBezTo>
                        <a:pt x="23" y="74"/>
                        <a:pt x="22" y="73"/>
                        <a:pt x="23" y="73"/>
                      </a:cubicBezTo>
                      <a:cubicBezTo>
                        <a:pt x="23" y="73"/>
                        <a:pt x="23" y="73"/>
                        <a:pt x="23" y="73"/>
                      </a:cubicBezTo>
                      <a:cubicBezTo>
                        <a:pt x="23" y="74"/>
                        <a:pt x="23" y="73"/>
                        <a:pt x="23" y="74"/>
                      </a:cubicBezTo>
                      <a:cubicBezTo>
                        <a:pt x="23" y="74"/>
                        <a:pt x="23" y="74"/>
                        <a:pt x="23" y="74"/>
                      </a:cubicBezTo>
                      <a:cubicBezTo>
                        <a:pt x="23" y="74"/>
                        <a:pt x="23" y="74"/>
                        <a:pt x="24" y="74"/>
                      </a:cubicBezTo>
                      <a:cubicBezTo>
                        <a:pt x="24" y="73"/>
                        <a:pt x="24" y="73"/>
                        <a:pt x="23" y="73"/>
                      </a:cubicBezTo>
                      <a:cubicBezTo>
                        <a:pt x="23" y="73"/>
                        <a:pt x="24" y="73"/>
                        <a:pt x="24" y="73"/>
                      </a:cubicBezTo>
                      <a:cubicBezTo>
                        <a:pt x="23" y="73"/>
                        <a:pt x="24" y="73"/>
                        <a:pt x="24" y="73"/>
                      </a:cubicBezTo>
                      <a:cubicBezTo>
                        <a:pt x="24" y="73"/>
                        <a:pt x="24" y="73"/>
                        <a:pt x="24" y="73"/>
                      </a:cubicBezTo>
                      <a:cubicBezTo>
                        <a:pt x="24" y="73"/>
                        <a:pt x="25" y="73"/>
                        <a:pt x="25" y="74"/>
                      </a:cubicBezTo>
                      <a:cubicBezTo>
                        <a:pt x="25" y="74"/>
                        <a:pt x="25" y="73"/>
                        <a:pt x="25" y="73"/>
                      </a:cubicBezTo>
                      <a:cubicBezTo>
                        <a:pt x="25" y="73"/>
                        <a:pt x="25" y="73"/>
                        <a:pt x="25" y="73"/>
                      </a:cubicBezTo>
                      <a:cubicBezTo>
                        <a:pt x="25" y="73"/>
                        <a:pt x="26" y="73"/>
                        <a:pt x="26" y="73"/>
                      </a:cubicBezTo>
                      <a:cubicBezTo>
                        <a:pt x="25" y="73"/>
                        <a:pt x="25" y="73"/>
                        <a:pt x="25" y="73"/>
                      </a:cubicBezTo>
                      <a:cubicBezTo>
                        <a:pt x="25" y="73"/>
                        <a:pt x="24" y="73"/>
                        <a:pt x="24" y="72"/>
                      </a:cubicBezTo>
                      <a:cubicBezTo>
                        <a:pt x="24" y="73"/>
                        <a:pt x="24" y="73"/>
                        <a:pt x="24" y="73"/>
                      </a:cubicBezTo>
                      <a:cubicBezTo>
                        <a:pt x="24" y="73"/>
                        <a:pt x="24" y="73"/>
                        <a:pt x="24" y="73"/>
                      </a:cubicBezTo>
                      <a:cubicBezTo>
                        <a:pt x="24" y="73"/>
                        <a:pt x="23" y="72"/>
                        <a:pt x="24" y="72"/>
                      </a:cubicBezTo>
                      <a:cubicBezTo>
                        <a:pt x="24" y="72"/>
                        <a:pt x="24" y="72"/>
                        <a:pt x="23" y="72"/>
                      </a:cubicBezTo>
                      <a:cubicBezTo>
                        <a:pt x="24" y="72"/>
                        <a:pt x="23" y="72"/>
                        <a:pt x="24" y="72"/>
                      </a:cubicBezTo>
                      <a:cubicBezTo>
                        <a:pt x="24" y="72"/>
                        <a:pt x="23" y="72"/>
                        <a:pt x="23" y="72"/>
                      </a:cubicBezTo>
                      <a:cubicBezTo>
                        <a:pt x="23" y="72"/>
                        <a:pt x="23" y="72"/>
                        <a:pt x="23" y="72"/>
                      </a:cubicBezTo>
                      <a:cubicBezTo>
                        <a:pt x="23" y="72"/>
                        <a:pt x="22" y="72"/>
                        <a:pt x="22" y="72"/>
                      </a:cubicBezTo>
                      <a:cubicBezTo>
                        <a:pt x="23" y="72"/>
                        <a:pt x="24" y="72"/>
                        <a:pt x="24" y="72"/>
                      </a:cubicBezTo>
                      <a:cubicBezTo>
                        <a:pt x="24" y="71"/>
                        <a:pt x="24" y="71"/>
                        <a:pt x="23" y="71"/>
                      </a:cubicBezTo>
                      <a:cubicBezTo>
                        <a:pt x="24" y="71"/>
                        <a:pt x="24" y="71"/>
                        <a:pt x="24" y="71"/>
                      </a:cubicBezTo>
                      <a:cubicBezTo>
                        <a:pt x="24" y="71"/>
                        <a:pt x="25" y="71"/>
                        <a:pt x="24" y="71"/>
                      </a:cubicBezTo>
                      <a:cubicBezTo>
                        <a:pt x="24" y="71"/>
                        <a:pt x="24" y="71"/>
                        <a:pt x="24" y="71"/>
                      </a:cubicBezTo>
                      <a:cubicBezTo>
                        <a:pt x="24" y="71"/>
                        <a:pt x="24" y="71"/>
                        <a:pt x="23" y="71"/>
                      </a:cubicBezTo>
                      <a:cubicBezTo>
                        <a:pt x="23" y="71"/>
                        <a:pt x="24" y="71"/>
                        <a:pt x="24" y="71"/>
                      </a:cubicBezTo>
                      <a:cubicBezTo>
                        <a:pt x="24" y="71"/>
                        <a:pt x="24" y="70"/>
                        <a:pt x="24" y="70"/>
                      </a:cubicBezTo>
                      <a:cubicBezTo>
                        <a:pt x="24" y="70"/>
                        <a:pt x="24" y="70"/>
                        <a:pt x="24" y="70"/>
                      </a:cubicBezTo>
                      <a:cubicBezTo>
                        <a:pt x="24" y="70"/>
                        <a:pt x="24" y="70"/>
                        <a:pt x="24" y="69"/>
                      </a:cubicBezTo>
                      <a:cubicBezTo>
                        <a:pt x="24" y="69"/>
                        <a:pt x="24" y="70"/>
                        <a:pt x="24" y="70"/>
                      </a:cubicBezTo>
                      <a:cubicBezTo>
                        <a:pt x="24" y="70"/>
                        <a:pt x="24" y="70"/>
                        <a:pt x="23" y="70"/>
                      </a:cubicBezTo>
                      <a:cubicBezTo>
                        <a:pt x="23" y="70"/>
                        <a:pt x="23" y="70"/>
                        <a:pt x="23" y="70"/>
                      </a:cubicBezTo>
                      <a:cubicBezTo>
                        <a:pt x="23" y="70"/>
                        <a:pt x="23" y="70"/>
                        <a:pt x="23" y="69"/>
                      </a:cubicBezTo>
                      <a:cubicBezTo>
                        <a:pt x="24" y="70"/>
                        <a:pt x="24" y="69"/>
                        <a:pt x="24" y="69"/>
                      </a:cubicBezTo>
                      <a:cubicBezTo>
                        <a:pt x="24" y="69"/>
                        <a:pt x="24" y="69"/>
                        <a:pt x="24" y="69"/>
                      </a:cubicBezTo>
                      <a:cubicBezTo>
                        <a:pt x="24" y="69"/>
                        <a:pt x="24" y="69"/>
                        <a:pt x="24" y="69"/>
                      </a:cubicBezTo>
                      <a:cubicBezTo>
                        <a:pt x="24" y="69"/>
                        <a:pt x="24" y="69"/>
                        <a:pt x="24" y="69"/>
                      </a:cubicBezTo>
                      <a:cubicBezTo>
                        <a:pt x="24" y="69"/>
                        <a:pt x="24" y="69"/>
                        <a:pt x="24" y="69"/>
                      </a:cubicBezTo>
                      <a:cubicBezTo>
                        <a:pt x="24" y="69"/>
                        <a:pt x="24" y="69"/>
                        <a:pt x="24" y="69"/>
                      </a:cubicBezTo>
                      <a:cubicBezTo>
                        <a:pt x="25" y="69"/>
                        <a:pt x="25" y="69"/>
                        <a:pt x="24" y="69"/>
                      </a:cubicBezTo>
                      <a:cubicBezTo>
                        <a:pt x="24" y="68"/>
                        <a:pt x="25" y="69"/>
                        <a:pt x="25" y="69"/>
                      </a:cubicBezTo>
                      <a:cubicBezTo>
                        <a:pt x="25" y="68"/>
                        <a:pt x="25" y="69"/>
                        <a:pt x="25" y="68"/>
                      </a:cubicBezTo>
                      <a:cubicBezTo>
                        <a:pt x="25" y="68"/>
                        <a:pt x="24" y="68"/>
                        <a:pt x="25" y="68"/>
                      </a:cubicBezTo>
                      <a:cubicBezTo>
                        <a:pt x="25" y="68"/>
                        <a:pt x="25" y="68"/>
                        <a:pt x="25" y="68"/>
                      </a:cubicBezTo>
                      <a:cubicBezTo>
                        <a:pt x="25" y="67"/>
                        <a:pt x="25" y="67"/>
                        <a:pt x="25" y="67"/>
                      </a:cubicBezTo>
                      <a:cubicBezTo>
                        <a:pt x="26" y="68"/>
                        <a:pt x="25" y="67"/>
                        <a:pt x="26" y="67"/>
                      </a:cubicBezTo>
                      <a:cubicBezTo>
                        <a:pt x="26" y="67"/>
                        <a:pt x="26" y="67"/>
                        <a:pt x="26" y="67"/>
                      </a:cubicBezTo>
                      <a:cubicBezTo>
                        <a:pt x="26" y="68"/>
                        <a:pt x="26" y="69"/>
                        <a:pt x="26" y="70"/>
                      </a:cubicBezTo>
                      <a:cubicBezTo>
                        <a:pt x="25" y="70"/>
                        <a:pt x="26" y="70"/>
                        <a:pt x="25" y="70"/>
                      </a:cubicBezTo>
                      <a:cubicBezTo>
                        <a:pt x="25" y="70"/>
                        <a:pt x="25" y="70"/>
                        <a:pt x="25" y="70"/>
                      </a:cubicBezTo>
                      <a:cubicBezTo>
                        <a:pt x="25" y="70"/>
                        <a:pt x="25" y="70"/>
                        <a:pt x="26" y="70"/>
                      </a:cubicBezTo>
                      <a:cubicBezTo>
                        <a:pt x="25" y="70"/>
                        <a:pt x="26" y="70"/>
                        <a:pt x="25" y="70"/>
                      </a:cubicBezTo>
                      <a:cubicBezTo>
                        <a:pt x="25" y="70"/>
                        <a:pt x="25" y="70"/>
                        <a:pt x="25" y="70"/>
                      </a:cubicBezTo>
                      <a:cubicBezTo>
                        <a:pt x="25" y="70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0"/>
                      </a:cubicBezTo>
                      <a:cubicBezTo>
                        <a:pt x="25" y="71"/>
                        <a:pt x="25" y="71"/>
                        <a:pt x="26" y="71"/>
                      </a:cubicBezTo>
                      <a:cubicBezTo>
                        <a:pt x="25" y="71"/>
                        <a:pt x="26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6" y="71"/>
                      </a:cubicBezTo>
                      <a:cubicBezTo>
                        <a:pt x="26" y="71"/>
                        <a:pt x="26" y="71"/>
                        <a:pt x="26" y="71"/>
                      </a:cubicBez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6" y="72"/>
                        <a:pt x="26" y="73"/>
                        <a:pt x="26" y="73"/>
                      </a:cubicBezTo>
                      <a:cubicBezTo>
                        <a:pt x="26" y="73"/>
                        <a:pt x="26" y="73"/>
                        <a:pt x="26" y="72"/>
                      </a:cubicBezTo>
                      <a:cubicBezTo>
                        <a:pt x="27" y="73"/>
                        <a:pt x="27" y="73"/>
                        <a:pt x="27" y="73"/>
                      </a:cubicBezTo>
                      <a:cubicBezTo>
                        <a:pt x="27" y="73"/>
                        <a:pt x="28" y="73"/>
                        <a:pt x="28" y="73"/>
                      </a:cubicBezTo>
                      <a:cubicBezTo>
                        <a:pt x="27" y="73"/>
                        <a:pt x="27" y="73"/>
                        <a:pt x="27" y="73"/>
                      </a:cubicBezTo>
                      <a:cubicBezTo>
                        <a:pt x="28" y="73"/>
                        <a:pt x="28" y="73"/>
                        <a:pt x="29" y="73"/>
                      </a:cubicBezTo>
                      <a:cubicBezTo>
                        <a:pt x="29" y="73"/>
                        <a:pt x="28" y="73"/>
                        <a:pt x="28" y="72"/>
                      </a:cubicBezTo>
                      <a:cubicBezTo>
                        <a:pt x="28" y="72"/>
                        <a:pt x="29" y="72"/>
                        <a:pt x="29" y="72"/>
                      </a:cubicBezTo>
                      <a:cubicBezTo>
                        <a:pt x="29" y="72"/>
                        <a:pt x="28" y="72"/>
                        <a:pt x="29" y="72"/>
                      </a:cubicBezTo>
                      <a:cubicBezTo>
                        <a:pt x="29" y="73"/>
                        <a:pt x="29" y="73"/>
                        <a:pt x="29" y="73"/>
                      </a:cubicBezTo>
                      <a:cubicBezTo>
                        <a:pt x="29" y="73"/>
                        <a:pt x="29" y="73"/>
                        <a:pt x="30" y="73"/>
                      </a:cubicBezTo>
                      <a:cubicBezTo>
                        <a:pt x="30" y="73"/>
                        <a:pt x="29" y="73"/>
                        <a:pt x="29" y="73"/>
                      </a:cubicBezTo>
                      <a:cubicBezTo>
                        <a:pt x="29" y="73"/>
                        <a:pt x="29" y="73"/>
                        <a:pt x="29" y="73"/>
                      </a:cubicBezTo>
                      <a:cubicBezTo>
                        <a:pt x="29" y="74"/>
                        <a:pt x="29" y="74"/>
                        <a:pt x="30" y="74"/>
                      </a:cubicBezTo>
                      <a:cubicBezTo>
                        <a:pt x="30" y="74"/>
                        <a:pt x="30" y="74"/>
                        <a:pt x="30" y="74"/>
                      </a:cubicBezTo>
                      <a:cubicBezTo>
                        <a:pt x="29" y="74"/>
                        <a:pt x="30" y="74"/>
                        <a:pt x="30" y="74"/>
                      </a:cubicBezTo>
                      <a:cubicBezTo>
                        <a:pt x="30" y="74"/>
                        <a:pt x="29" y="74"/>
                        <a:pt x="29" y="74"/>
                      </a:cubicBezTo>
                      <a:cubicBezTo>
                        <a:pt x="29" y="74"/>
                        <a:pt x="30" y="74"/>
                        <a:pt x="30" y="74"/>
                      </a:cubicBezTo>
                      <a:cubicBezTo>
                        <a:pt x="30" y="74"/>
                        <a:pt x="29" y="74"/>
                        <a:pt x="30" y="74"/>
                      </a:cubicBezTo>
                      <a:cubicBezTo>
                        <a:pt x="30" y="74"/>
                        <a:pt x="30" y="74"/>
                        <a:pt x="30" y="74"/>
                      </a:cubicBezTo>
                      <a:cubicBezTo>
                        <a:pt x="30" y="75"/>
                        <a:pt x="30" y="75"/>
                        <a:pt x="29" y="75"/>
                      </a:cubicBezTo>
                      <a:cubicBezTo>
                        <a:pt x="30" y="75"/>
                        <a:pt x="30" y="75"/>
                        <a:pt x="30" y="75"/>
                      </a:cubicBezTo>
                      <a:cubicBezTo>
                        <a:pt x="30" y="75"/>
                        <a:pt x="30" y="74"/>
                        <a:pt x="31" y="74"/>
                      </a:cubicBezTo>
                      <a:cubicBezTo>
                        <a:pt x="30" y="74"/>
                        <a:pt x="30" y="74"/>
                        <a:pt x="30" y="74"/>
                      </a:cubicBezTo>
                      <a:cubicBezTo>
                        <a:pt x="30" y="74"/>
                        <a:pt x="30" y="74"/>
                        <a:pt x="30" y="74"/>
                      </a:cubicBezTo>
                      <a:cubicBezTo>
                        <a:pt x="30" y="74"/>
                        <a:pt x="30" y="74"/>
                        <a:pt x="30" y="74"/>
                      </a:cubicBezTo>
                      <a:cubicBezTo>
                        <a:pt x="29" y="74"/>
                        <a:pt x="29" y="74"/>
                        <a:pt x="29" y="74"/>
                      </a:cubicBezTo>
                      <a:cubicBezTo>
                        <a:pt x="30" y="73"/>
                        <a:pt x="30" y="73"/>
                        <a:pt x="30" y="73"/>
                      </a:cubicBezTo>
                      <a:cubicBezTo>
                        <a:pt x="30" y="73"/>
                        <a:pt x="30" y="73"/>
                        <a:pt x="30" y="73"/>
                      </a:cubicBezTo>
                      <a:cubicBezTo>
                        <a:pt x="30" y="74"/>
                        <a:pt x="30" y="74"/>
                        <a:pt x="30" y="74"/>
                      </a:cubicBezTo>
                      <a:cubicBezTo>
                        <a:pt x="30" y="74"/>
                        <a:pt x="30" y="73"/>
                        <a:pt x="31" y="74"/>
                      </a:cubicBezTo>
                      <a:cubicBezTo>
                        <a:pt x="30" y="73"/>
                        <a:pt x="31" y="73"/>
                        <a:pt x="30" y="73"/>
                      </a:cubicBezTo>
                      <a:cubicBezTo>
                        <a:pt x="31" y="73"/>
                        <a:pt x="31" y="73"/>
                        <a:pt x="31" y="74"/>
                      </a:cubicBezTo>
                      <a:cubicBezTo>
                        <a:pt x="31" y="74"/>
                        <a:pt x="31" y="74"/>
                        <a:pt x="31" y="74"/>
                      </a:cubicBezTo>
                      <a:cubicBezTo>
                        <a:pt x="31" y="74"/>
                        <a:pt x="31" y="74"/>
                        <a:pt x="32" y="74"/>
                      </a:cubicBezTo>
                      <a:cubicBezTo>
                        <a:pt x="31" y="74"/>
                        <a:pt x="31" y="74"/>
                        <a:pt x="31" y="74"/>
                      </a:cubicBezTo>
                      <a:cubicBezTo>
                        <a:pt x="31" y="74"/>
                        <a:pt x="31" y="74"/>
                        <a:pt x="31" y="74"/>
                      </a:cubicBezTo>
                      <a:cubicBezTo>
                        <a:pt x="31" y="74"/>
                        <a:pt x="31" y="74"/>
                        <a:pt x="31" y="75"/>
                      </a:cubicBezTo>
                      <a:cubicBezTo>
                        <a:pt x="32" y="74"/>
                        <a:pt x="31" y="74"/>
                        <a:pt x="32" y="75"/>
                      </a:cubicBezTo>
                      <a:cubicBezTo>
                        <a:pt x="32" y="75"/>
                        <a:pt x="32" y="74"/>
                        <a:pt x="32" y="74"/>
                      </a:cubicBezTo>
                      <a:cubicBezTo>
                        <a:pt x="32" y="74"/>
                        <a:pt x="32" y="75"/>
                        <a:pt x="32" y="75"/>
                      </a:cubicBezTo>
                      <a:cubicBezTo>
                        <a:pt x="32" y="75"/>
                        <a:pt x="32" y="75"/>
                        <a:pt x="32" y="75"/>
                      </a:cubicBezTo>
                      <a:cubicBezTo>
                        <a:pt x="32" y="75"/>
                        <a:pt x="31" y="75"/>
                        <a:pt x="31" y="75"/>
                      </a:cubicBezTo>
                      <a:cubicBezTo>
                        <a:pt x="32" y="75"/>
                        <a:pt x="32" y="75"/>
                        <a:pt x="32" y="75"/>
                      </a:cubicBezTo>
                      <a:cubicBezTo>
                        <a:pt x="32" y="75"/>
                        <a:pt x="32" y="75"/>
                        <a:pt x="32" y="75"/>
                      </a:cubicBezTo>
                      <a:cubicBezTo>
                        <a:pt x="32" y="75"/>
                        <a:pt x="32" y="75"/>
                        <a:pt x="32" y="75"/>
                      </a:cubicBezTo>
                      <a:cubicBezTo>
                        <a:pt x="33" y="75"/>
                        <a:pt x="32" y="75"/>
                        <a:pt x="32" y="75"/>
                      </a:cubicBezTo>
                      <a:cubicBezTo>
                        <a:pt x="32" y="75"/>
                        <a:pt x="32" y="75"/>
                        <a:pt x="32" y="75"/>
                      </a:cubicBezTo>
                      <a:cubicBezTo>
                        <a:pt x="31" y="75"/>
                        <a:pt x="32" y="75"/>
                        <a:pt x="31" y="75"/>
                      </a:cubicBezTo>
                      <a:cubicBezTo>
                        <a:pt x="32" y="75"/>
                        <a:pt x="32" y="76"/>
                        <a:pt x="32" y="76"/>
                      </a:cubicBezTo>
                      <a:cubicBezTo>
                        <a:pt x="32" y="76"/>
                        <a:pt x="32" y="76"/>
                        <a:pt x="33" y="76"/>
                      </a:cubicBezTo>
                      <a:cubicBezTo>
                        <a:pt x="33" y="76"/>
                        <a:pt x="33" y="76"/>
                        <a:pt x="33" y="76"/>
                      </a:cubicBezTo>
                      <a:cubicBezTo>
                        <a:pt x="33" y="76"/>
                        <a:pt x="33" y="76"/>
                        <a:pt x="33" y="76"/>
                      </a:cubicBezTo>
                      <a:cubicBezTo>
                        <a:pt x="33" y="76"/>
                        <a:pt x="33" y="76"/>
                        <a:pt x="33" y="77"/>
                      </a:cubicBezTo>
                      <a:cubicBezTo>
                        <a:pt x="32" y="77"/>
                        <a:pt x="32" y="76"/>
                        <a:pt x="32" y="76"/>
                      </a:cubicBezTo>
                      <a:cubicBezTo>
                        <a:pt x="32" y="76"/>
                        <a:pt x="32" y="76"/>
                        <a:pt x="32" y="76"/>
                      </a:cubicBezTo>
                      <a:cubicBezTo>
                        <a:pt x="32" y="76"/>
                        <a:pt x="31" y="76"/>
                        <a:pt x="31" y="76"/>
                      </a:cubicBezTo>
                      <a:cubicBezTo>
                        <a:pt x="31" y="76"/>
                        <a:pt x="31" y="76"/>
                        <a:pt x="31" y="76"/>
                      </a:cubicBezTo>
                      <a:cubicBezTo>
                        <a:pt x="31" y="76"/>
                        <a:pt x="31" y="76"/>
                        <a:pt x="32" y="76"/>
                      </a:cubicBezTo>
                      <a:cubicBezTo>
                        <a:pt x="32" y="77"/>
                        <a:pt x="32" y="76"/>
                        <a:pt x="31" y="76"/>
                      </a:cubicBezTo>
                      <a:cubicBezTo>
                        <a:pt x="31" y="77"/>
                        <a:pt x="32" y="77"/>
                        <a:pt x="32" y="77"/>
                      </a:cubicBezTo>
                      <a:cubicBezTo>
                        <a:pt x="33" y="77"/>
                        <a:pt x="32" y="77"/>
                        <a:pt x="33" y="77"/>
                      </a:cubicBezTo>
                      <a:cubicBezTo>
                        <a:pt x="33" y="77"/>
                        <a:pt x="33" y="77"/>
                        <a:pt x="33" y="77"/>
                      </a:cubicBezTo>
                      <a:cubicBezTo>
                        <a:pt x="32" y="77"/>
                        <a:pt x="32" y="77"/>
                        <a:pt x="32" y="77"/>
                      </a:cubicBezTo>
                      <a:cubicBezTo>
                        <a:pt x="32" y="77"/>
                        <a:pt x="32" y="77"/>
                        <a:pt x="33" y="77"/>
                      </a:cubicBezTo>
                      <a:cubicBezTo>
                        <a:pt x="33" y="77"/>
                        <a:pt x="33" y="78"/>
                        <a:pt x="33" y="78"/>
                      </a:cubicBezTo>
                      <a:cubicBezTo>
                        <a:pt x="33" y="78"/>
                        <a:pt x="33" y="78"/>
                        <a:pt x="33" y="78"/>
                      </a:cubicBezTo>
                      <a:cubicBezTo>
                        <a:pt x="33" y="78"/>
                        <a:pt x="33" y="78"/>
                        <a:pt x="33" y="78"/>
                      </a:cubicBezTo>
                      <a:cubicBezTo>
                        <a:pt x="33" y="78"/>
                        <a:pt x="33" y="78"/>
                        <a:pt x="34" y="79"/>
                      </a:cubicBezTo>
                      <a:cubicBezTo>
                        <a:pt x="34" y="79"/>
                        <a:pt x="34" y="79"/>
                        <a:pt x="34" y="79"/>
                      </a:cubicBezTo>
                      <a:cubicBezTo>
                        <a:pt x="34" y="79"/>
                        <a:pt x="34" y="79"/>
                        <a:pt x="34" y="79"/>
                      </a:cubicBezTo>
                      <a:cubicBezTo>
                        <a:pt x="34" y="79"/>
                        <a:pt x="34" y="79"/>
                        <a:pt x="34" y="79"/>
                      </a:cubicBezTo>
                      <a:cubicBezTo>
                        <a:pt x="34" y="79"/>
                        <a:pt x="35" y="79"/>
                        <a:pt x="35" y="79"/>
                      </a:cubicBezTo>
                      <a:cubicBezTo>
                        <a:pt x="35" y="79"/>
                        <a:pt x="35" y="79"/>
                        <a:pt x="35" y="79"/>
                      </a:cubicBezTo>
                      <a:cubicBezTo>
                        <a:pt x="35" y="79"/>
                        <a:pt x="35" y="79"/>
                        <a:pt x="35" y="79"/>
                      </a:cubicBezTo>
                      <a:cubicBezTo>
                        <a:pt x="35" y="79"/>
                        <a:pt x="35" y="79"/>
                        <a:pt x="35" y="79"/>
                      </a:cubicBezTo>
                      <a:cubicBezTo>
                        <a:pt x="35" y="79"/>
                        <a:pt x="35" y="79"/>
                        <a:pt x="35" y="79"/>
                      </a:cubicBezTo>
                      <a:cubicBezTo>
                        <a:pt x="34" y="79"/>
                        <a:pt x="34" y="79"/>
                        <a:pt x="35" y="79"/>
                      </a:cubicBezTo>
                      <a:cubicBezTo>
                        <a:pt x="35" y="78"/>
                        <a:pt x="34" y="79"/>
                        <a:pt x="34" y="78"/>
                      </a:cubicBezTo>
                      <a:cubicBezTo>
                        <a:pt x="34" y="78"/>
                        <a:pt x="35" y="78"/>
                        <a:pt x="35" y="78"/>
                      </a:cubicBezTo>
                      <a:cubicBezTo>
                        <a:pt x="35" y="78"/>
                        <a:pt x="35" y="78"/>
                        <a:pt x="35" y="78"/>
                      </a:cubicBezTo>
                      <a:cubicBezTo>
                        <a:pt x="36" y="78"/>
                        <a:pt x="36" y="78"/>
                        <a:pt x="35" y="78"/>
                      </a:cubicBezTo>
                      <a:cubicBezTo>
                        <a:pt x="36" y="78"/>
                        <a:pt x="36" y="78"/>
                        <a:pt x="36" y="78"/>
                      </a:cubicBezTo>
                      <a:cubicBezTo>
                        <a:pt x="36" y="78"/>
                        <a:pt x="36" y="78"/>
                        <a:pt x="36" y="78"/>
                      </a:cubicBezTo>
                      <a:cubicBezTo>
                        <a:pt x="36" y="78"/>
                        <a:pt x="37" y="78"/>
                        <a:pt x="37" y="78"/>
                      </a:cubicBezTo>
                      <a:cubicBezTo>
                        <a:pt x="36" y="78"/>
                        <a:pt x="36" y="78"/>
                        <a:pt x="36" y="78"/>
                      </a:cubicBezTo>
                      <a:cubicBezTo>
                        <a:pt x="36" y="78"/>
                        <a:pt x="36" y="79"/>
                        <a:pt x="37" y="79"/>
                      </a:cubicBezTo>
                      <a:cubicBezTo>
                        <a:pt x="36" y="79"/>
                        <a:pt x="36" y="79"/>
                        <a:pt x="36" y="78"/>
                      </a:cubicBezTo>
                      <a:cubicBezTo>
                        <a:pt x="36" y="78"/>
                        <a:pt x="36" y="79"/>
                        <a:pt x="36" y="79"/>
                      </a:cubicBezTo>
                      <a:cubicBezTo>
                        <a:pt x="36" y="79"/>
                        <a:pt x="37" y="79"/>
                        <a:pt x="37" y="79"/>
                      </a:cubicBezTo>
                      <a:cubicBezTo>
                        <a:pt x="37" y="79"/>
                        <a:pt x="36" y="79"/>
                        <a:pt x="36" y="79"/>
                      </a:cubicBezTo>
                      <a:cubicBezTo>
                        <a:pt x="37" y="79"/>
                        <a:pt x="36" y="79"/>
                        <a:pt x="37" y="80"/>
                      </a:cubicBezTo>
                      <a:cubicBezTo>
                        <a:pt x="36" y="80"/>
                        <a:pt x="36" y="79"/>
                        <a:pt x="36" y="80"/>
                      </a:cubicBezTo>
                      <a:cubicBezTo>
                        <a:pt x="36" y="80"/>
                        <a:pt x="37" y="80"/>
                        <a:pt x="37" y="80"/>
                      </a:cubicBezTo>
                      <a:cubicBezTo>
                        <a:pt x="37" y="80"/>
                        <a:pt x="37" y="80"/>
                        <a:pt x="36" y="80"/>
                      </a:cubicBezTo>
                      <a:cubicBezTo>
                        <a:pt x="36" y="80"/>
                        <a:pt x="37" y="80"/>
                        <a:pt x="37" y="80"/>
                      </a:cubicBezTo>
                      <a:cubicBezTo>
                        <a:pt x="37" y="80"/>
                        <a:pt x="37" y="80"/>
                        <a:pt x="37" y="80"/>
                      </a:cubicBezTo>
                      <a:cubicBezTo>
                        <a:pt x="37" y="80"/>
                        <a:pt x="37" y="80"/>
                        <a:pt x="37" y="80"/>
                      </a:cubicBezTo>
                      <a:cubicBezTo>
                        <a:pt x="37" y="80"/>
                        <a:pt x="37" y="80"/>
                        <a:pt x="37" y="80"/>
                      </a:cubicBezTo>
                      <a:cubicBezTo>
                        <a:pt x="37" y="80"/>
                        <a:pt x="37" y="80"/>
                        <a:pt x="37" y="81"/>
                      </a:cubicBezTo>
                      <a:cubicBezTo>
                        <a:pt x="37" y="81"/>
                        <a:pt x="37" y="80"/>
                        <a:pt x="37" y="80"/>
                      </a:cubicBezTo>
                      <a:cubicBezTo>
                        <a:pt x="37" y="81"/>
                        <a:pt x="37" y="81"/>
                        <a:pt x="38" y="81"/>
                      </a:cubicBezTo>
                      <a:cubicBezTo>
                        <a:pt x="38" y="81"/>
                        <a:pt x="37" y="81"/>
                        <a:pt x="38" y="81"/>
                      </a:cubicBezTo>
                      <a:cubicBezTo>
                        <a:pt x="38" y="81"/>
                        <a:pt x="38" y="81"/>
                        <a:pt x="38" y="81"/>
                      </a:cubicBezTo>
                      <a:cubicBezTo>
                        <a:pt x="38" y="82"/>
                        <a:pt x="39" y="82"/>
                        <a:pt x="39" y="82"/>
                      </a:cubicBezTo>
                      <a:cubicBezTo>
                        <a:pt x="39" y="82"/>
                        <a:pt x="39" y="82"/>
                        <a:pt x="39" y="82"/>
                      </a:cubicBezTo>
                      <a:cubicBezTo>
                        <a:pt x="40" y="82"/>
                        <a:pt x="39" y="82"/>
                        <a:pt x="39" y="82"/>
                      </a:cubicBezTo>
                      <a:cubicBezTo>
                        <a:pt x="40" y="82"/>
                        <a:pt x="40" y="82"/>
                        <a:pt x="40" y="82"/>
                      </a:cubicBezTo>
                      <a:cubicBezTo>
                        <a:pt x="40" y="82"/>
                        <a:pt x="40" y="82"/>
                        <a:pt x="39" y="82"/>
                      </a:cubicBezTo>
                      <a:cubicBezTo>
                        <a:pt x="39" y="82"/>
                        <a:pt x="39" y="82"/>
                        <a:pt x="39" y="82"/>
                      </a:cubicBezTo>
                      <a:cubicBezTo>
                        <a:pt x="39" y="82"/>
                        <a:pt x="39" y="82"/>
                        <a:pt x="40" y="82"/>
                      </a:cubicBezTo>
                      <a:cubicBezTo>
                        <a:pt x="40" y="82"/>
                        <a:pt x="40" y="82"/>
                        <a:pt x="39" y="82"/>
                      </a:cubicBezTo>
                      <a:cubicBezTo>
                        <a:pt x="39" y="82"/>
                        <a:pt x="39" y="82"/>
                        <a:pt x="39" y="82"/>
                      </a:cubicBezTo>
                      <a:cubicBezTo>
                        <a:pt x="39" y="82"/>
                        <a:pt x="39" y="83"/>
                        <a:pt x="39" y="83"/>
                      </a:cubicBezTo>
                      <a:cubicBezTo>
                        <a:pt x="38" y="83"/>
                        <a:pt x="40" y="83"/>
                        <a:pt x="38" y="83"/>
                      </a:cubicBezTo>
                      <a:cubicBezTo>
                        <a:pt x="38" y="84"/>
                        <a:pt x="38" y="84"/>
                        <a:pt x="38" y="84"/>
                      </a:cubicBezTo>
                      <a:cubicBezTo>
                        <a:pt x="38" y="84"/>
                        <a:pt x="38" y="84"/>
                        <a:pt x="38" y="84"/>
                      </a:cubicBezTo>
                      <a:cubicBezTo>
                        <a:pt x="38" y="84"/>
                        <a:pt x="38" y="84"/>
                        <a:pt x="38" y="84"/>
                      </a:cubicBezTo>
                      <a:cubicBezTo>
                        <a:pt x="39" y="84"/>
                        <a:pt x="38" y="84"/>
                        <a:pt x="38" y="84"/>
                      </a:cubicBezTo>
                      <a:cubicBezTo>
                        <a:pt x="38" y="84"/>
                        <a:pt x="37" y="84"/>
                        <a:pt x="37" y="84"/>
                      </a:cubicBezTo>
                      <a:cubicBezTo>
                        <a:pt x="38" y="84"/>
                        <a:pt x="38" y="84"/>
                        <a:pt x="38" y="84"/>
                      </a:cubicBezTo>
                      <a:cubicBezTo>
                        <a:pt x="38" y="84"/>
                        <a:pt x="38" y="84"/>
                        <a:pt x="38" y="85"/>
                      </a:cubicBezTo>
                      <a:cubicBezTo>
                        <a:pt x="37" y="85"/>
                        <a:pt x="37" y="85"/>
                        <a:pt x="37" y="85"/>
                      </a:cubicBezTo>
                      <a:cubicBezTo>
                        <a:pt x="37" y="85"/>
                        <a:pt x="36" y="85"/>
                        <a:pt x="36" y="85"/>
                      </a:cubicBezTo>
                      <a:cubicBezTo>
                        <a:pt x="36" y="85"/>
                        <a:pt x="36" y="85"/>
                        <a:pt x="36" y="86"/>
                      </a:cubicBezTo>
                      <a:cubicBezTo>
                        <a:pt x="35" y="85"/>
                        <a:pt x="35" y="86"/>
                        <a:pt x="35" y="86"/>
                      </a:cubicBezTo>
                      <a:cubicBezTo>
                        <a:pt x="35" y="86"/>
                        <a:pt x="35" y="86"/>
                        <a:pt x="35" y="86"/>
                      </a:cubicBezTo>
                      <a:cubicBezTo>
                        <a:pt x="35" y="86"/>
                        <a:pt x="37" y="86"/>
                        <a:pt x="36" y="85"/>
                      </a:cubicBezTo>
                      <a:cubicBezTo>
                        <a:pt x="37" y="85"/>
                        <a:pt x="36" y="85"/>
                        <a:pt x="37" y="85"/>
                      </a:cubicBezTo>
                      <a:cubicBezTo>
                        <a:pt x="37" y="85"/>
                        <a:pt x="36" y="85"/>
                        <a:pt x="36" y="85"/>
                      </a:cubicBezTo>
                      <a:cubicBezTo>
                        <a:pt x="37" y="85"/>
                        <a:pt x="37" y="85"/>
                        <a:pt x="38" y="85"/>
                      </a:cubicBezTo>
                      <a:cubicBezTo>
                        <a:pt x="38" y="85"/>
                        <a:pt x="38" y="85"/>
                        <a:pt x="38" y="85"/>
                      </a:cubicBezTo>
                      <a:cubicBezTo>
                        <a:pt x="38" y="85"/>
                        <a:pt x="38" y="85"/>
                        <a:pt x="38" y="86"/>
                      </a:cubicBezTo>
                      <a:cubicBezTo>
                        <a:pt x="37" y="85"/>
                        <a:pt x="37" y="86"/>
                        <a:pt x="37" y="86"/>
                      </a:cubicBezTo>
                      <a:cubicBezTo>
                        <a:pt x="37" y="86"/>
                        <a:pt x="36" y="86"/>
                        <a:pt x="37" y="86"/>
                      </a:cubicBezTo>
                      <a:cubicBezTo>
                        <a:pt x="36" y="86"/>
                        <a:pt x="36" y="86"/>
                        <a:pt x="36" y="86"/>
                      </a:cubicBezTo>
                      <a:cubicBezTo>
                        <a:pt x="37" y="86"/>
                        <a:pt x="37" y="86"/>
                        <a:pt x="37" y="86"/>
                      </a:cubicBezTo>
                      <a:cubicBezTo>
                        <a:pt x="37" y="86"/>
                        <a:pt x="37" y="87"/>
                        <a:pt x="36" y="87"/>
                      </a:cubicBezTo>
                      <a:cubicBezTo>
                        <a:pt x="37" y="87"/>
                        <a:pt x="37" y="88"/>
                        <a:pt x="35" y="88"/>
                      </a:cubicBezTo>
                      <a:cubicBezTo>
                        <a:pt x="35" y="88"/>
                        <a:pt x="36" y="88"/>
                        <a:pt x="36" y="88"/>
                      </a:cubicBezTo>
                      <a:cubicBezTo>
                        <a:pt x="36" y="88"/>
                        <a:pt x="36" y="88"/>
                        <a:pt x="37" y="88"/>
                      </a:cubicBezTo>
                      <a:cubicBezTo>
                        <a:pt x="37" y="88"/>
                        <a:pt x="36" y="88"/>
                        <a:pt x="37" y="88"/>
                      </a:cubicBezTo>
                      <a:cubicBezTo>
                        <a:pt x="37" y="88"/>
                        <a:pt x="37" y="88"/>
                        <a:pt x="38" y="88"/>
                      </a:cubicBezTo>
                      <a:cubicBezTo>
                        <a:pt x="38" y="88"/>
                        <a:pt x="37" y="88"/>
                        <a:pt x="36" y="88"/>
                      </a:cubicBezTo>
                      <a:cubicBezTo>
                        <a:pt x="36" y="88"/>
                        <a:pt x="36" y="88"/>
                        <a:pt x="36" y="88"/>
                      </a:cubicBezTo>
                      <a:cubicBezTo>
                        <a:pt x="36" y="88"/>
                        <a:pt x="36" y="88"/>
                        <a:pt x="36" y="88"/>
                      </a:cubicBezTo>
                      <a:cubicBezTo>
                        <a:pt x="36" y="88"/>
                        <a:pt x="35" y="89"/>
                        <a:pt x="35" y="89"/>
                      </a:cubicBezTo>
                      <a:cubicBezTo>
                        <a:pt x="36" y="89"/>
                        <a:pt x="36" y="89"/>
                        <a:pt x="36" y="89"/>
                      </a:cubicBezTo>
                      <a:cubicBezTo>
                        <a:pt x="36" y="89"/>
                        <a:pt x="37" y="89"/>
                        <a:pt x="37" y="89"/>
                      </a:cubicBezTo>
                      <a:cubicBezTo>
                        <a:pt x="37" y="89"/>
                        <a:pt x="38" y="89"/>
                        <a:pt x="38" y="89"/>
                      </a:cubicBezTo>
                      <a:cubicBezTo>
                        <a:pt x="38" y="89"/>
                        <a:pt x="37" y="89"/>
                        <a:pt x="37" y="89"/>
                      </a:cubicBezTo>
                      <a:cubicBezTo>
                        <a:pt x="36" y="89"/>
                        <a:pt x="36" y="89"/>
                        <a:pt x="35" y="89"/>
                      </a:cubicBezTo>
                      <a:cubicBezTo>
                        <a:pt x="35" y="89"/>
                        <a:pt x="35" y="89"/>
                        <a:pt x="35" y="89"/>
                      </a:cubicBezTo>
                      <a:cubicBezTo>
                        <a:pt x="35" y="89"/>
                        <a:pt x="35" y="89"/>
                        <a:pt x="35" y="90"/>
                      </a:cubicBezTo>
                      <a:cubicBezTo>
                        <a:pt x="36" y="89"/>
                        <a:pt x="36" y="90"/>
                        <a:pt x="37" y="89"/>
                      </a:cubicBezTo>
                      <a:cubicBezTo>
                        <a:pt x="37" y="89"/>
                        <a:pt x="37" y="89"/>
                        <a:pt x="37" y="90"/>
                      </a:cubicBezTo>
                      <a:cubicBezTo>
                        <a:pt x="36" y="90"/>
                        <a:pt x="36" y="90"/>
                        <a:pt x="36" y="90"/>
                      </a:cubicBezTo>
                      <a:cubicBezTo>
                        <a:pt x="36" y="90"/>
                        <a:pt x="36" y="90"/>
                        <a:pt x="36" y="90"/>
                      </a:cubicBezTo>
                      <a:cubicBezTo>
                        <a:pt x="36" y="90"/>
                        <a:pt x="36" y="90"/>
                        <a:pt x="36" y="90"/>
                      </a:cubicBezTo>
                      <a:cubicBezTo>
                        <a:pt x="37" y="90"/>
                        <a:pt x="36" y="90"/>
                        <a:pt x="36" y="91"/>
                      </a:cubicBezTo>
                      <a:cubicBezTo>
                        <a:pt x="36" y="91"/>
                        <a:pt x="36" y="91"/>
                        <a:pt x="36" y="91"/>
                      </a:cubicBezTo>
                      <a:cubicBezTo>
                        <a:pt x="35" y="91"/>
                        <a:pt x="35" y="91"/>
                        <a:pt x="35" y="92"/>
                      </a:cubicBezTo>
                      <a:cubicBezTo>
                        <a:pt x="35" y="92"/>
                        <a:pt x="34" y="92"/>
                        <a:pt x="34" y="93"/>
                      </a:cubicBezTo>
                      <a:cubicBezTo>
                        <a:pt x="34" y="93"/>
                        <a:pt x="34" y="93"/>
                        <a:pt x="34" y="93"/>
                      </a:cubicBezTo>
                      <a:cubicBezTo>
                        <a:pt x="32" y="94"/>
                        <a:pt x="29" y="95"/>
                        <a:pt x="26" y="95"/>
                      </a:cubicBezTo>
                      <a:cubicBezTo>
                        <a:pt x="26" y="96"/>
                        <a:pt x="26" y="95"/>
                        <a:pt x="26" y="96"/>
                      </a:cubicBezTo>
                      <a:cubicBezTo>
                        <a:pt x="26" y="96"/>
                        <a:pt x="25" y="96"/>
                        <a:pt x="25" y="96"/>
                      </a:cubicBezTo>
                      <a:cubicBezTo>
                        <a:pt x="25" y="96"/>
                        <a:pt x="24" y="96"/>
                        <a:pt x="23" y="96"/>
                      </a:cubicBezTo>
                      <a:cubicBezTo>
                        <a:pt x="22" y="96"/>
                        <a:pt x="20" y="97"/>
                        <a:pt x="19" y="96"/>
                      </a:cubicBezTo>
                      <a:cubicBezTo>
                        <a:pt x="19" y="97"/>
                        <a:pt x="19" y="97"/>
                        <a:pt x="18" y="97"/>
                      </a:cubicBezTo>
                      <a:cubicBezTo>
                        <a:pt x="18" y="97"/>
                        <a:pt x="18" y="97"/>
                        <a:pt x="18" y="97"/>
                      </a:cubicBezTo>
                      <a:cubicBezTo>
                        <a:pt x="16" y="97"/>
                        <a:pt x="15" y="97"/>
                        <a:pt x="13" y="97"/>
                      </a:cubicBezTo>
                      <a:cubicBezTo>
                        <a:pt x="13" y="97"/>
                        <a:pt x="13" y="97"/>
                        <a:pt x="13" y="96"/>
                      </a:cubicBezTo>
                      <a:cubicBezTo>
                        <a:pt x="10" y="96"/>
                        <a:pt x="10" y="95"/>
                        <a:pt x="8" y="95"/>
                      </a:cubicBezTo>
                      <a:cubicBezTo>
                        <a:pt x="7" y="95"/>
                        <a:pt x="8" y="95"/>
                        <a:pt x="8" y="96"/>
                      </a:cubicBezTo>
                      <a:cubicBezTo>
                        <a:pt x="7" y="96"/>
                        <a:pt x="7" y="95"/>
                        <a:pt x="7" y="95"/>
                      </a:cubicBezTo>
                      <a:cubicBezTo>
                        <a:pt x="7" y="95"/>
                        <a:pt x="7" y="95"/>
                        <a:pt x="6" y="95"/>
                      </a:cubicBezTo>
                      <a:cubicBezTo>
                        <a:pt x="5" y="94"/>
                        <a:pt x="3" y="93"/>
                        <a:pt x="3" y="92"/>
                      </a:cubicBezTo>
                      <a:cubicBezTo>
                        <a:pt x="3" y="92"/>
                        <a:pt x="3" y="92"/>
                        <a:pt x="2" y="92"/>
                      </a:cubicBezTo>
                      <a:cubicBezTo>
                        <a:pt x="3" y="91"/>
                        <a:pt x="2" y="91"/>
                        <a:pt x="2" y="90"/>
                      </a:cubicBezTo>
                      <a:cubicBezTo>
                        <a:pt x="1" y="90"/>
                        <a:pt x="2" y="90"/>
                        <a:pt x="2" y="89"/>
                      </a:cubicBezTo>
                      <a:cubicBezTo>
                        <a:pt x="2" y="89"/>
                        <a:pt x="2" y="88"/>
                        <a:pt x="1" y="88"/>
                      </a:cubicBezTo>
                      <a:cubicBezTo>
                        <a:pt x="1" y="88"/>
                        <a:pt x="2" y="88"/>
                        <a:pt x="2" y="88"/>
                      </a:cubicBezTo>
                      <a:cubicBezTo>
                        <a:pt x="1" y="87"/>
                        <a:pt x="1" y="86"/>
                        <a:pt x="1" y="85"/>
                      </a:cubicBezTo>
                      <a:cubicBezTo>
                        <a:pt x="1" y="85"/>
                        <a:pt x="1" y="85"/>
                        <a:pt x="1" y="85"/>
                      </a:cubicBezTo>
                      <a:close/>
                      <a:moveTo>
                        <a:pt x="37" y="81"/>
                      </a:moveTo>
                      <a:cubicBezTo>
                        <a:pt x="37" y="81"/>
                        <a:pt x="38" y="81"/>
                        <a:pt x="37" y="81"/>
                      </a:cubicBezTo>
                      <a:cubicBezTo>
                        <a:pt x="37" y="81"/>
                        <a:pt x="37" y="81"/>
                        <a:pt x="37" y="81"/>
                      </a:cubicBezTo>
                      <a:close/>
                      <a:moveTo>
                        <a:pt x="36" y="81"/>
                      </a:moveTo>
                      <a:cubicBezTo>
                        <a:pt x="36" y="81"/>
                        <a:pt x="36" y="81"/>
                        <a:pt x="36" y="81"/>
                      </a:cubicBezTo>
                      <a:cubicBezTo>
                        <a:pt x="36" y="81"/>
                        <a:pt x="36" y="81"/>
                        <a:pt x="36" y="81"/>
                      </a:cubicBezTo>
                      <a:close/>
                      <a:moveTo>
                        <a:pt x="35" y="78"/>
                      </a:moveTo>
                      <a:cubicBezTo>
                        <a:pt x="35" y="79"/>
                        <a:pt x="35" y="79"/>
                        <a:pt x="35" y="79"/>
                      </a:cubicBezTo>
                      <a:cubicBezTo>
                        <a:pt x="35" y="79"/>
                        <a:pt x="35" y="79"/>
                        <a:pt x="35" y="79"/>
                      </a:cubicBezTo>
                      <a:cubicBezTo>
                        <a:pt x="35" y="78"/>
                        <a:pt x="35" y="78"/>
                        <a:pt x="35" y="78"/>
                      </a:cubicBezTo>
                      <a:close/>
                      <a:moveTo>
                        <a:pt x="34" y="80"/>
                      </a:moveTo>
                      <a:cubicBezTo>
                        <a:pt x="34" y="80"/>
                        <a:pt x="33" y="80"/>
                        <a:pt x="33" y="80"/>
                      </a:cubicBezTo>
                      <a:cubicBezTo>
                        <a:pt x="34" y="80"/>
                        <a:pt x="34" y="80"/>
                        <a:pt x="34" y="80"/>
                      </a:cubicBezTo>
                      <a:cubicBezTo>
                        <a:pt x="34" y="80"/>
                        <a:pt x="34" y="80"/>
                        <a:pt x="34" y="80"/>
                      </a:cubicBezTo>
                      <a:close/>
                      <a:moveTo>
                        <a:pt x="34" y="80"/>
                      </a:moveTo>
                      <a:cubicBezTo>
                        <a:pt x="34" y="80"/>
                        <a:pt x="34" y="80"/>
                        <a:pt x="34" y="80"/>
                      </a:cubicBezTo>
                      <a:cubicBezTo>
                        <a:pt x="34" y="80"/>
                        <a:pt x="34" y="80"/>
                        <a:pt x="34" y="80"/>
                      </a:cubicBezTo>
                      <a:cubicBezTo>
                        <a:pt x="34" y="80"/>
                        <a:pt x="34" y="80"/>
                        <a:pt x="35" y="80"/>
                      </a:cubicBezTo>
                      <a:cubicBezTo>
                        <a:pt x="35" y="80"/>
                        <a:pt x="35" y="80"/>
                        <a:pt x="35" y="80"/>
                      </a:cubicBezTo>
                      <a:cubicBezTo>
                        <a:pt x="35" y="80"/>
                        <a:pt x="35" y="80"/>
                        <a:pt x="34" y="80"/>
                      </a:cubicBezTo>
                      <a:close/>
                      <a:moveTo>
                        <a:pt x="34" y="79"/>
                      </a:moveTo>
                      <a:cubicBezTo>
                        <a:pt x="34" y="79"/>
                        <a:pt x="35" y="80"/>
                        <a:pt x="35" y="80"/>
                      </a:cubicBezTo>
                      <a:cubicBezTo>
                        <a:pt x="34" y="80"/>
                        <a:pt x="34" y="79"/>
                        <a:pt x="34" y="79"/>
                      </a:cubicBezTo>
                      <a:close/>
                      <a:moveTo>
                        <a:pt x="34" y="79"/>
                      </a:moveTo>
                      <a:cubicBezTo>
                        <a:pt x="34" y="79"/>
                        <a:pt x="34" y="79"/>
                        <a:pt x="34" y="79"/>
                      </a:cubicBezTo>
                      <a:cubicBezTo>
                        <a:pt x="34" y="79"/>
                        <a:pt x="34" y="79"/>
                        <a:pt x="34" y="79"/>
                      </a:cubicBezTo>
                      <a:cubicBezTo>
                        <a:pt x="34" y="79"/>
                        <a:pt x="34" y="79"/>
                        <a:pt x="34" y="79"/>
                      </a:cubicBezTo>
                      <a:cubicBezTo>
                        <a:pt x="34" y="79"/>
                        <a:pt x="34" y="79"/>
                        <a:pt x="34" y="79"/>
                      </a:cubicBezTo>
                      <a:close/>
                      <a:moveTo>
                        <a:pt x="33" y="80"/>
                      </a:moveTo>
                      <a:cubicBezTo>
                        <a:pt x="33" y="80"/>
                        <a:pt x="33" y="80"/>
                        <a:pt x="33" y="80"/>
                      </a:cubicBezTo>
                      <a:cubicBezTo>
                        <a:pt x="33" y="80"/>
                        <a:pt x="33" y="80"/>
                        <a:pt x="34" y="80"/>
                      </a:cubicBezTo>
                      <a:cubicBezTo>
                        <a:pt x="34" y="80"/>
                        <a:pt x="34" y="80"/>
                        <a:pt x="34" y="80"/>
                      </a:cubicBezTo>
                      <a:cubicBezTo>
                        <a:pt x="34" y="80"/>
                        <a:pt x="34" y="80"/>
                        <a:pt x="33" y="80"/>
                      </a:cubicBezTo>
                      <a:close/>
                      <a:moveTo>
                        <a:pt x="33" y="79"/>
                      </a:moveTo>
                      <a:cubicBezTo>
                        <a:pt x="33" y="79"/>
                        <a:pt x="33" y="79"/>
                        <a:pt x="33" y="79"/>
                      </a:cubicBezTo>
                      <a:cubicBezTo>
                        <a:pt x="33" y="79"/>
                        <a:pt x="33" y="79"/>
                        <a:pt x="33" y="79"/>
                      </a:cubicBezTo>
                      <a:cubicBezTo>
                        <a:pt x="33" y="79"/>
                        <a:pt x="33" y="79"/>
                        <a:pt x="33" y="79"/>
                      </a:cubicBezTo>
                      <a:close/>
                      <a:moveTo>
                        <a:pt x="32" y="80"/>
                      </a:moveTo>
                      <a:cubicBezTo>
                        <a:pt x="33" y="80"/>
                        <a:pt x="33" y="80"/>
                        <a:pt x="33" y="80"/>
                      </a:cubicBezTo>
                      <a:cubicBezTo>
                        <a:pt x="33" y="80"/>
                        <a:pt x="33" y="80"/>
                        <a:pt x="33" y="80"/>
                      </a:cubicBezTo>
                      <a:cubicBezTo>
                        <a:pt x="33" y="80"/>
                        <a:pt x="33" y="80"/>
                        <a:pt x="32" y="80"/>
                      </a:cubicBezTo>
                      <a:close/>
                      <a:moveTo>
                        <a:pt x="32" y="78"/>
                      </a:moveTo>
                      <a:cubicBezTo>
                        <a:pt x="32" y="78"/>
                        <a:pt x="32" y="78"/>
                        <a:pt x="32" y="78"/>
                      </a:cubicBezTo>
                      <a:cubicBezTo>
                        <a:pt x="32" y="78"/>
                        <a:pt x="32" y="78"/>
                        <a:pt x="33" y="78"/>
                      </a:cubicBezTo>
                      <a:cubicBezTo>
                        <a:pt x="32" y="78"/>
                        <a:pt x="32" y="78"/>
                        <a:pt x="33" y="78"/>
                      </a:cubicBezTo>
                      <a:cubicBezTo>
                        <a:pt x="32" y="78"/>
                        <a:pt x="32" y="78"/>
                        <a:pt x="32" y="78"/>
                      </a:cubicBezTo>
                      <a:close/>
                      <a:moveTo>
                        <a:pt x="31" y="77"/>
                      </a:moveTo>
                      <a:cubicBezTo>
                        <a:pt x="32" y="77"/>
                        <a:pt x="33" y="77"/>
                        <a:pt x="32" y="77"/>
                      </a:cubicBezTo>
                      <a:cubicBezTo>
                        <a:pt x="32" y="77"/>
                        <a:pt x="32" y="77"/>
                        <a:pt x="31" y="77"/>
                      </a:cubicBezTo>
                      <a:close/>
                      <a:moveTo>
                        <a:pt x="31" y="77"/>
                      </a:moveTo>
                      <a:cubicBezTo>
                        <a:pt x="31" y="77"/>
                        <a:pt x="31" y="77"/>
                        <a:pt x="31" y="77"/>
                      </a:cubicBezTo>
                      <a:cubicBezTo>
                        <a:pt x="31" y="77"/>
                        <a:pt x="31" y="77"/>
                        <a:pt x="31" y="77"/>
                      </a:cubicBezTo>
                      <a:cubicBezTo>
                        <a:pt x="31" y="77"/>
                        <a:pt x="32" y="77"/>
                        <a:pt x="31" y="77"/>
                      </a:cubicBezTo>
                      <a:cubicBezTo>
                        <a:pt x="31" y="77"/>
                        <a:pt x="31" y="77"/>
                        <a:pt x="31" y="77"/>
                      </a:cubicBezTo>
                      <a:close/>
                      <a:moveTo>
                        <a:pt x="31" y="76"/>
                      </a:moveTo>
                      <a:cubicBezTo>
                        <a:pt x="31" y="76"/>
                        <a:pt x="31" y="76"/>
                        <a:pt x="31" y="75"/>
                      </a:cubicBezTo>
                      <a:cubicBezTo>
                        <a:pt x="31" y="75"/>
                        <a:pt x="31" y="76"/>
                        <a:pt x="31" y="76"/>
                      </a:cubicBezTo>
                      <a:close/>
                      <a:moveTo>
                        <a:pt x="29" y="76"/>
                      </a:moveTo>
                      <a:cubicBezTo>
                        <a:pt x="29" y="77"/>
                        <a:pt x="29" y="77"/>
                        <a:pt x="29" y="77"/>
                      </a:cubicBezTo>
                      <a:cubicBezTo>
                        <a:pt x="29" y="77"/>
                        <a:pt x="29" y="77"/>
                        <a:pt x="29" y="77"/>
                      </a:cubicBezTo>
                      <a:cubicBezTo>
                        <a:pt x="29" y="77"/>
                        <a:pt x="30" y="77"/>
                        <a:pt x="29" y="76"/>
                      </a:cubicBezTo>
                      <a:close/>
                      <a:moveTo>
                        <a:pt x="30" y="76"/>
                      </a:moveTo>
                      <a:cubicBezTo>
                        <a:pt x="30" y="77"/>
                        <a:pt x="30" y="76"/>
                        <a:pt x="30" y="76"/>
                      </a:cubicBezTo>
                      <a:cubicBezTo>
                        <a:pt x="30" y="76"/>
                        <a:pt x="30" y="77"/>
                        <a:pt x="30" y="77"/>
                      </a:cubicBezTo>
                      <a:cubicBezTo>
                        <a:pt x="30" y="77"/>
                        <a:pt x="30" y="77"/>
                        <a:pt x="30" y="77"/>
                      </a:cubicBezTo>
                      <a:cubicBezTo>
                        <a:pt x="30" y="77"/>
                        <a:pt x="30" y="76"/>
                        <a:pt x="30" y="76"/>
                      </a:cubicBezTo>
                      <a:close/>
                      <a:moveTo>
                        <a:pt x="30" y="76"/>
                      </a:moveTo>
                      <a:cubicBezTo>
                        <a:pt x="30" y="76"/>
                        <a:pt x="30" y="76"/>
                        <a:pt x="29" y="76"/>
                      </a:cubicBezTo>
                      <a:cubicBezTo>
                        <a:pt x="29" y="76"/>
                        <a:pt x="30" y="76"/>
                        <a:pt x="30" y="76"/>
                      </a:cubicBezTo>
                      <a:close/>
                      <a:moveTo>
                        <a:pt x="30" y="76"/>
                      </a:moveTo>
                      <a:cubicBezTo>
                        <a:pt x="30" y="76"/>
                        <a:pt x="29" y="76"/>
                        <a:pt x="29" y="76"/>
                      </a:cubicBezTo>
                      <a:cubicBezTo>
                        <a:pt x="30" y="76"/>
                        <a:pt x="30" y="76"/>
                        <a:pt x="30" y="76"/>
                      </a:cubicBezTo>
                      <a:cubicBezTo>
                        <a:pt x="30" y="76"/>
                        <a:pt x="30" y="76"/>
                        <a:pt x="29" y="76"/>
                      </a:cubicBezTo>
                      <a:cubicBezTo>
                        <a:pt x="29" y="76"/>
                        <a:pt x="29" y="76"/>
                        <a:pt x="29" y="76"/>
                      </a:cubicBezTo>
                      <a:cubicBezTo>
                        <a:pt x="29" y="76"/>
                        <a:pt x="30" y="76"/>
                        <a:pt x="30" y="76"/>
                      </a:cubicBezTo>
                      <a:close/>
                      <a:moveTo>
                        <a:pt x="28" y="75"/>
                      </a:moveTo>
                      <a:cubicBezTo>
                        <a:pt x="28" y="75"/>
                        <a:pt x="29" y="75"/>
                        <a:pt x="29" y="75"/>
                      </a:cubicBezTo>
                      <a:cubicBezTo>
                        <a:pt x="29" y="75"/>
                        <a:pt x="29" y="75"/>
                        <a:pt x="29" y="75"/>
                      </a:cubicBezTo>
                      <a:cubicBezTo>
                        <a:pt x="29" y="75"/>
                        <a:pt x="28" y="75"/>
                        <a:pt x="28" y="75"/>
                      </a:cubicBezTo>
                      <a:close/>
                      <a:moveTo>
                        <a:pt x="26" y="73"/>
                      </a:moveTo>
                      <a:cubicBezTo>
                        <a:pt x="26" y="73"/>
                        <a:pt x="27" y="73"/>
                        <a:pt x="27" y="73"/>
                      </a:cubicBezTo>
                      <a:cubicBezTo>
                        <a:pt x="27" y="73"/>
                        <a:pt x="27" y="73"/>
                        <a:pt x="27" y="73"/>
                      </a:cubicBezTo>
                      <a:cubicBezTo>
                        <a:pt x="26" y="73"/>
                        <a:pt x="27" y="73"/>
                        <a:pt x="26" y="73"/>
                      </a:cubicBezTo>
                      <a:cubicBezTo>
                        <a:pt x="26" y="73"/>
                        <a:pt x="26" y="73"/>
                        <a:pt x="26" y="73"/>
                      </a:cubicBezTo>
                      <a:cubicBezTo>
                        <a:pt x="26" y="73"/>
                        <a:pt x="26" y="73"/>
                        <a:pt x="26" y="73"/>
                      </a:cubicBezTo>
                      <a:close/>
                      <a:moveTo>
                        <a:pt x="26" y="73"/>
                      </a:moveTo>
                      <a:cubicBezTo>
                        <a:pt x="26" y="73"/>
                        <a:pt x="27" y="73"/>
                        <a:pt x="27" y="74"/>
                      </a:cubicBezTo>
                      <a:cubicBezTo>
                        <a:pt x="27" y="74"/>
                        <a:pt x="28" y="74"/>
                        <a:pt x="28" y="73"/>
                      </a:cubicBezTo>
                      <a:cubicBezTo>
                        <a:pt x="27" y="73"/>
                        <a:pt x="27" y="74"/>
                        <a:pt x="27" y="73"/>
                      </a:cubicBezTo>
                      <a:cubicBezTo>
                        <a:pt x="27" y="73"/>
                        <a:pt x="27" y="73"/>
                        <a:pt x="26" y="73"/>
                      </a:cubicBezTo>
                      <a:cubicBezTo>
                        <a:pt x="26" y="73"/>
                        <a:pt x="26" y="73"/>
                        <a:pt x="26" y="73"/>
                      </a:cubicBezTo>
                      <a:close/>
                      <a:moveTo>
                        <a:pt x="25" y="71"/>
                      </a:move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1"/>
                        <a:pt x="25" y="72"/>
                        <a:pt x="25" y="71"/>
                      </a:cubicBezTo>
                      <a:close/>
                      <a:moveTo>
                        <a:pt x="24" y="71"/>
                      </a:moveTo>
                      <a:cubicBezTo>
                        <a:pt x="24" y="71"/>
                        <a:pt x="24" y="71"/>
                        <a:pt x="25" y="71"/>
                      </a:cubicBezTo>
                      <a:cubicBezTo>
                        <a:pt x="25" y="71"/>
                        <a:pt x="25" y="71"/>
                        <a:pt x="24" y="71"/>
                      </a:cubicBezTo>
                      <a:close/>
                      <a:moveTo>
                        <a:pt x="25" y="70"/>
                      </a:moveTo>
                      <a:cubicBezTo>
                        <a:pt x="25" y="70"/>
                        <a:pt x="25" y="70"/>
                        <a:pt x="25" y="70"/>
                      </a:cubicBezTo>
                      <a:cubicBezTo>
                        <a:pt x="25" y="70"/>
                        <a:pt x="25" y="70"/>
                        <a:pt x="25" y="70"/>
                      </a:cubicBezTo>
                      <a:cubicBezTo>
                        <a:pt x="25" y="70"/>
                        <a:pt x="25" y="70"/>
                        <a:pt x="25" y="70"/>
                      </a:cubicBezTo>
                      <a:close/>
                      <a:moveTo>
                        <a:pt x="25" y="72"/>
                      </a:moveTo>
                      <a:cubicBezTo>
                        <a:pt x="24" y="72"/>
                        <a:pt x="24" y="72"/>
                        <a:pt x="24" y="72"/>
                      </a:cubicBezTo>
                      <a:cubicBezTo>
                        <a:pt x="24" y="72"/>
                        <a:pt x="25" y="72"/>
                        <a:pt x="25" y="72"/>
                      </a:cubicBezTo>
                      <a:close/>
                      <a:moveTo>
                        <a:pt x="25" y="72"/>
                      </a:moveTo>
                      <a:cubicBezTo>
                        <a:pt x="25" y="71"/>
                        <a:pt x="25" y="72"/>
                        <a:pt x="25" y="72"/>
                      </a:cubicBezTo>
                      <a:cubicBezTo>
                        <a:pt x="25" y="72"/>
                        <a:pt x="25" y="72"/>
                        <a:pt x="25" y="72"/>
                      </a:cubicBezTo>
                      <a:close/>
                      <a:moveTo>
                        <a:pt x="26" y="72"/>
                      </a:move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6" y="72"/>
                        <a:pt x="26" y="72"/>
                        <a:pt x="25" y="72"/>
                      </a:cubicBezTo>
                      <a:cubicBezTo>
                        <a:pt x="25" y="72"/>
                        <a:pt x="25" y="72"/>
                        <a:pt x="26" y="72"/>
                      </a:cubicBezTo>
                      <a:close/>
                      <a:moveTo>
                        <a:pt x="25" y="75"/>
                      </a:moveTo>
                      <a:cubicBezTo>
                        <a:pt x="25" y="75"/>
                        <a:pt x="25" y="75"/>
                        <a:pt x="25" y="74"/>
                      </a:cubicBezTo>
                      <a:cubicBezTo>
                        <a:pt x="24" y="75"/>
                        <a:pt x="25" y="75"/>
                        <a:pt x="25" y="75"/>
                      </a:cubicBezTo>
                      <a:close/>
                      <a:moveTo>
                        <a:pt x="24" y="81"/>
                      </a:moveTo>
                      <a:cubicBezTo>
                        <a:pt x="24" y="81"/>
                        <a:pt x="24" y="81"/>
                        <a:pt x="23" y="81"/>
                      </a:cubicBezTo>
                      <a:cubicBezTo>
                        <a:pt x="23" y="81"/>
                        <a:pt x="23" y="81"/>
                        <a:pt x="24" y="81"/>
                      </a:cubicBezTo>
                      <a:close/>
                      <a:moveTo>
                        <a:pt x="22" y="75"/>
                      </a:moveTo>
                      <a:cubicBezTo>
                        <a:pt x="22" y="75"/>
                        <a:pt x="22" y="75"/>
                        <a:pt x="21" y="75"/>
                      </a:cubicBezTo>
                      <a:cubicBezTo>
                        <a:pt x="21" y="75"/>
                        <a:pt x="21" y="75"/>
                        <a:pt x="21" y="75"/>
                      </a:cubicBezTo>
                      <a:cubicBezTo>
                        <a:pt x="22" y="75"/>
                        <a:pt x="21" y="75"/>
                        <a:pt x="22" y="75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21" y="75"/>
                        <a:pt x="22" y="75"/>
                        <a:pt x="22" y="75"/>
                      </a:cubicBezTo>
                      <a:close/>
                      <a:moveTo>
                        <a:pt x="22" y="75"/>
                      </a:moveTo>
                      <a:cubicBezTo>
                        <a:pt x="22" y="76"/>
                        <a:pt x="22" y="75"/>
                        <a:pt x="21" y="75"/>
                      </a:cubicBezTo>
                      <a:cubicBezTo>
                        <a:pt x="21" y="75"/>
                        <a:pt x="21" y="75"/>
                        <a:pt x="21" y="76"/>
                      </a:cubicBezTo>
                      <a:cubicBezTo>
                        <a:pt x="22" y="75"/>
                        <a:pt x="21" y="76"/>
                        <a:pt x="22" y="76"/>
                      </a:cubicBezTo>
                      <a:cubicBezTo>
                        <a:pt x="22" y="76"/>
                        <a:pt x="22" y="75"/>
                        <a:pt x="22" y="76"/>
                      </a:cubicBezTo>
                      <a:cubicBezTo>
                        <a:pt x="22" y="76"/>
                        <a:pt x="22" y="76"/>
                        <a:pt x="22" y="76"/>
                      </a:cubicBezTo>
                      <a:cubicBezTo>
                        <a:pt x="22" y="76"/>
                        <a:pt x="22" y="75"/>
                        <a:pt x="22" y="75"/>
                      </a:cubicBezTo>
                      <a:close/>
                      <a:moveTo>
                        <a:pt x="23" y="75"/>
                      </a:moveTo>
                      <a:cubicBezTo>
                        <a:pt x="24" y="75"/>
                        <a:pt x="23" y="75"/>
                        <a:pt x="23" y="75"/>
                      </a:cubicBezTo>
                      <a:cubicBezTo>
                        <a:pt x="22" y="75"/>
                        <a:pt x="22" y="75"/>
                        <a:pt x="23" y="75"/>
                      </a:cubicBezTo>
                      <a:cubicBezTo>
                        <a:pt x="23" y="75"/>
                        <a:pt x="23" y="75"/>
                        <a:pt x="23" y="75"/>
                      </a:cubicBezTo>
                      <a:cubicBezTo>
                        <a:pt x="23" y="75"/>
                        <a:pt x="23" y="75"/>
                        <a:pt x="22" y="75"/>
                      </a:cubicBezTo>
                      <a:cubicBezTo>
                        <a:pt x="23" y="75"/>
                        <a:pt x="22" y="75"/>
                        <a:pt x="22" y="75"/>
                      </a:cubicBezTo>
                      <a:cubicBezTo>
                        <a:pt x="22" y="75"/>
                        <a:pt x="23" y="75"/>
                        <a:pt x="23" y="75"/>
                      </a:cubicBezTo>
                      <a:close/>
                      <a:moveTo>
                        <a:pt x="23" y="75"/>
                      </a:moveTo>
                      <a:cubicBezTo>
                        <a:pt x="23" y="74"/>
                        <a:pt x="23" y="74"/>
                        <a:pt x="23" y="74"/>
                      </a:cubicBezTo>
                      <a:cubicBezTo>
                        <a:pt x="23" y="74"/>
                        <a:pt x="23" y="74"/>
                        <a:pt x="23" y="74"/>
                      </a:cubicBezTo>
                      <a:cubicBezTo>
                        <a:pt x="23" y="75"/>
                        <a:pt x="23" y="75"/>
                        <a:pt x="23" y="75"/>
                      </a:cubicBezTo>
                      <a:close/>
                      <a:moveTo>
                        <a:pt x="23" y="76"/>
                      </a:moveTo>
                      <a:cubicBezTo>
                        <a:pt x="23" y="77"/>
                        <a:pt x="23" y="76"/>
                        <a:pt x="23" y="76"/>
                      </a:cubicBezTo>
                      <a:cubicBezTo>
                        <a:pt x="23" y="76"/>
                        <a:pt x="23" y="77"/>
                        <a:pt x="24" y="77"/>
                      </a:cubicBezTo>
                      <a:cubicBezTo>
                        <a:pt x="23" y="77"/>
                        <a:pt x="24" y="77"/>
                        <a:pt x="23" y="76"/>
                      </a:cubicBezTo>
                      <a:close/>
                      <a:moveTo>
                        <a:pt x="22" y="74"/>
                      </a:moveTo>
                      <a:cubicBezTo>
                        <a:pt x="23" y="74"/>
                        <a:pt x="22" y="74"/>
                        <a:pt x="23" y="74"/>
                      </a:cubicBezTo>
                      <a:cubicBezTo>
                        <a:pt x="23" y="74"/>
                        <a:pt x="23" y="74"/>
                        <a:pt x="23" y="74"/>
                      </a:cubicBezTo>
                      <a:cubicBezTo>
                        <a:pt x="23" y="74"/>
                        <a:pt x="23" y="74"/>
                        <a:pt x="23" y="74"/>
                      </a:cubicBezTo>
                      <a:cubicBezTo>
                        <a:pt x="24" y="74"/>
                        <a:pt x="23" y="74"/>
                        <a:pt x="23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3" y="74"/>
                        <a:pt x="23" y="74"/>
                        <a:pt x="23" y="74"/>
                      </a:cubicBezTo>
                      <a:cubicBezTo>
                        <a:pt x="23" y="74"/>
                        <a:pt x="23" y="74"/>
                        <a:pt x="23" y="74"/>
                      </a:cubicBezTo>
                      <a:cubicBezTo>
                        <a:pt x="23" y="74"/>
                        <a:pt x="23" y="74"/>
                        <a:pt x="23" y="74"/>
                      </a:cubicBezTo>
                      <a:cubicBezTo>
                        <a:pt x="23" y="74"/>
                        <a:pt x="23" y="74"/>
                        <a:pt x="23" y="74"/>
                      </a:cubicBezTo>
                      <a:cubicBezTo>
                        <a:pt x="23" y="74"/>
                        <a:pt x="23" y="74"/>
                        <a:pt x="22" y="74"/>
                      </a:cubicBezTo>
                      <a:cubicBezTo>
                        <a:pt x="22" y="74"/>
                        <a:pt x="22" y="74"/>
                        <a:pt x="22" y="74"/>
                      </a:cubicBezTo>
                      <a:cubicBezTo>
                        <a:pt x="22" y="74"/>
                        <a:pt x="22" y="74"/>
                        <a:pt x="22" y="74"/>
                      </a:cubicBezTo>
                      <a:close/>
                      <a:moveTo>
                        <a:pt x="22" y="75"/>
                      </a:moveTo>
                      <a:cubicBezTo>
                        <a:pt x="22" y="74"/>
                        <a:pt x="22" y="74"/>
                        <a:pt x="22" y="74"/>
                      </a:cubicBezTo>
                      <a:cubicBezTo>
                        <a:pt x="22" y="74"/>
                        <a:pt x="21" y="74"/>
                        <a:pt x="22" y="75"/>
                      </a:cubicBezTo>
                      <a:close/>
                      <a:moveTo>
                        <a:pt x="21" y="75"/>
                      </a:move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22" y="75"/>
                        <a:pt x="22" y="75"/>
                        <a:pt x="21" y="75"/>
                      </a:cubicBezTo>
                      <a:close/>
                      <a:moveTo>
                        <a:pt x="21" y="74"/>
                      </a:moveTo>
                      <a:cubicBezTo>
                        <a:pt x="21" y="74"/>
                        <a:pt x="20" y="75"/>
                        <a:pt x="21" y="75"/>
                      </a:cubicBezTo>
                      <a:cubicBezTo>
                        <a:pt x="21" y="75"/>
                        <a:pt x="22" y="75"/>
                        <a:pt x="22" y="74"/>
                      </a:cubicBezTo>
                      <a:cubicBezTo>
                        <a:pt x="21" y="74"/>
                        <a:pt x="21" y="74"/>
                        <a:pt x="21" y="74"/>
                      </a:cubicBezTo>
                      <a:cubicBezTo>
                        <a:pt x="21" y="75"/>
                        <a:pt x="21" y="74"/>
                        <a:pt x="21" y="74"/>
                      </a:cubicBezTo>
                      <a:close/>
                      <a:moveTo>
                        <a:pt x="20" y="75"/>
                      </a:moveTo>
                      <a:cubicBezTo>
                        <a:pt x="20" y="75"/>
                        <a:pt x="20" y="75"/>
                        <a:pt x="20" y="75"/>
                      </a:cubicBezTo>
                      <a:cubicBezTo>
                        <a:pt x="20" y="75"/>
                        <a:pt x="20" y="74"/>
                        <a:pt x="20" y="74"/>
                      </a:cubicBezTo>
                      <a:cubicBezTo>
                        <a:pt x="20" y="75"/>
                        <a:pt x="20" y="75"/>
                        <a:pt x="20" y="75"/>
                      </a:cubicBezTo>
                      <a:close/>
                      <a:moveTo>
                        <a:pt x="20" y="76"/>
                      </a:moveTo>
                      <a:cubicBezTo>
                        <a:pt x="20" y="76"/>
                        <a:pt x="20" y="76"/>
                        <a:pt x="20" y="76"/>
                      </a:cubicBezTo>
                      <a:cubicBezTo>
                        <a:pt x="20" y="76"/>
                        <a:pt x="20" y="76"/>
                        <a:pt x="20" y="76"/>
                      </a:cubicBezTo>
                      <a:cubicBezTo>
                        <a:pt x="20" y="76"/>
                        <a:pt x="20" y="76"/>
                        <a:pt x="20" y="76"/>
                      </a:cubicBezTo>
                      <a:close/>
                      <a:moveTo>
                        <a:pt x="20" y="73"/>
                      </a:moveTo>
                      <a:cubicBezTo>
                        <a:pt x="20" y="74"/>
                        <a:pt x="20" y="73"/>
                        <a:pt x="20" y="73"/>
                      </a:cubicBezTo>
                      <a:cubicBezTo>
                        <a:pt x="20" y="74"/>
                        <a:pt x="20" y="74"/>
                        <a:pt x="20" y="74"/>
                      </a:cubicBezTo>
                      <a:cubicBezTo>
                        <a:pt x="20" y="74"/>
                        <a:pt x="20" y="74"/>
                        <a:pt x="21" y="74"/>
                      </a:cubicBezTo>
                      <a:cubicBezTo>
                        <a:pt x="20" y="74"/>
                        <a:pt x="20" y="74"/>
                        <a:pt x="20" y="73"/>
                      </a:cubicBezTo>
                      <a:close/>
                      <a:moveTo>
                        <a:pt x="20" y="72"/>
                      </a:moveTo>
                      <a:cubicBezTo>
                        <a:pt x="20" y="72"/>
                        <a:pt x="20" y="72"/>
                        <a:pt x="20" y="72"/>
                      </a:cubicBezTo>
                      <a:cubicBezTo>
                        <a:pt x="20" y="72"/>
                        <a:pt x="20" y="72"/>
                        <a:pt x="20" y="72"/>
                      </a:cubicBezTo>
                      <a:cubicBezTo>
                        <a:pt x="20" y="72"/>
                        <a:pt x="20" y="72"/>
                        <a:pt x="20" y="72"/>
                      </a:cubicBezTo>
                      <a:close/>
                      <a:moveTo>
                        <a:pt x="19" y="72"/>
                      </a:moveTo>
                      <a:cubicBezTo>
                        <a:pt x="19" y="72"/>
                        <a:pt x="19" y="72"/>
                        <a:pt x="20" y="72"/>
                      </a:cubicBezTo>
                      <a:cubicBezTo>
                        <a:pt x="20" y="72"/>
                        <a:pt x="20" y="72"/>
                        <a:pt x="20" y="72"/>
                      </a:cubicBezTo>
                      <a:cubicBezTo>
                        <a:pt x="20" y="72"/>
                        <a:pt x="20" y="72"/>
                        <a:pt x="19" y="72"/>
                      </a:cubicBezTo>
                      <a:close/>
                      <a:moveTo>
                        <a:pt x="19" y="73"/>
                      </a:moveTo>
                      <a:cubicBezTo>
                        <a:pt x="19" y="73"/>
                        <a:pt x="20" y="73"/>
                        <a:pt x="20" y="73"/>
                      </a:cubicBezTo>
                      <a:cubicBezTo>
                        <a:pt x="20" y="73"/>
                        <a:pt x="19" y="73"/>
                        <a:pt x="19" y="73"/>
                      </a:cubicBezTo>
                      <a:close/>
                      <a:moveTo>
                        <a:pt x="17" y="62"/>
                      </a:moveTo>
                      <a:cubicBezTo>
                        <a:pt x="17" y="62"/>
                        <a:pt x="17" y="63"/>
                        <a:pt x="18" y="63"/>
                      </a:cubicBezTo>
                      <a:cubicBezTo>
                        <a:pt x="17" y="63"/>
                        <a:pt x="18" y="63"/>
                        <a:pt x="18" y="62"/>
                      </a:cubicBezTo>
                      <a:cubicBezTo>
                        <a:pt x="17" y="62"/>
                        <a:pt x="17" y="62"/>
                        <a:pt x="17" y="62"/>
                      </a:cubicBezTo>
                      <a:close/>
                      <a:moveTo>
                        <a:pt x="17" y="64"/>
                      </a:moveTo>
                      <a:cubicBezTo>
                        <a:pt x="17" y="64"/>
                        <a:pt x="16" y="64"/>
                        <a:pt x="17" y="65"/>
                      </a:cubicBezTo>
                      <a:cubicBezTo>
                        <a:pt x="17" y="64"/>
                        <a:pt x="17" y="64"/>
                        <a:pt x="17" y="64"/>
                      </a:cubicBezTo>
                      <a:close/>
                      <a:moveTo>
                        <a:pt x="19" y="66"/>
                      </a:moveTo>
                      <a:cubicBezTo>
                        <a:pt x="19" y="66"/>
                        <a:pt x="19" y="66"/>
                        <a:pt x="20" y="66"/>
                      </a:cubicBezTo>
                      <a:cubicBezTo>
                        <a:pt x="19" y="66"/>
                        <a:pt x="19" y="66"/>
                        <a:pt x="20" y="66"/>
                      </a:cubicBezTo>
                      <a:cubicBezTo>
                        <a:pt x="19" y="66"/>
                        <a:pt x="19" y="66"/>
                        <a:pt x="19" y="66"/>
                      </a:cubicBezTo>
                      <a:close/>
                      <a:moveTo>
                        <a:pt x="18" y="72"/>
                      </a:moveTo>
                      <a:cubicBezTo>
                        <a:pt x="19" y="72"/>
                        <a:pt x="19" y="72"/>
                        <a:pt x="19" y="72"/>
                      </a:cubicBezTo>
                      <a:cubicBezTo>
                        <a:pt x="19" y="72"/>
                        <a:pt x="19" y="72"/>
                        <a:pt x="19" y="72"/>
                      </a:cubicBezTo>
                      <a:cubicBezTo>
                        <a:pt x="19" y="72"/>
                        <a:pt x="19" y="72"/>
                        <a:pt x="19" y="72"/>
                      </a:cubicBezTo>
                      <a:cubicBezTo>
                        <a:pt x="19" y="72"/>
                        <a:pt x="18" y="72"/>
                        <a:pt x="18" y="72"/>
                      </a:cubicBezTo>
                      <a:close/>
                      <a:moveTo>
                        <a:pt x="19" y="70"/>
                      </a:moveTo>
                      <a:cubicBezTo>
                        <a:pt x="19" y="70"/>
                        <a:pt x="19" y="69"/>
                        <a:pt x="19" y="69"/>
                      </a:cubicBezTo>
                      <a:cubicBezTo>
                        <a:pt x="19" y="70"/>
                        <a:pt x="19" y="70"/>
                        <a:pt x="19" y="70"/>
                      </a:cubicBezTo>
                      <a:close/>
                      <a:moveTo>
                        <a:pt x="19" y="69"/>
                      </a:moveTo>
                      <a:cubicBezTo>
                        <a:pt x="19" y="69"/>
                        <a:pt x="19" y="68"/>
                        <a:pt x="19" y="68"/>
                      </a:cubicBezTo>
                      <a:cubicBezTo>
                        <a:pt x="19" y="68"/>
                        <a:pt x="19" y="69"/>
                        <a:pt x="19" y="69"/>
                      </a:cubicBezTo>
                      <a:close/>
                      <a:moveTo>
                        <a:pt x="18" y="68"/>
                      </a:moveTo>
                      <a:cubicBezTo>
                        <a:pt x="18" y="68"/>
                        <a:pt x="18" y="68"/>
                        <a:pt x="18" y="68"/>
                      </a:cubicBezTo>
                      <a:cubicBezTo>
                        <a:pt x="18" y="68"/>
                        <a:pt x="18" y="68"/>
                        <a:pt x="19" y="68"/>
                      </a:cubicBezTo>
                      <a:cubicBezTo>
                        <a:pt x="18" y="68"/>
                        <a:pt x="18" y="68"/>
                        <a:pt x="18" y="68"/>
                      </a:cubicBezTo>
                      <a:cubicBezTo>
                        <a:pt x="18" y="68"/>
                        <a:pt x="18" y="68"/>
                        <a:pt x="18" y="68"/>
                      </a:cubicBezTo>
                      <a:close/>
                      <a:moveTo>
                        <a:pt x="18" y="68"/>
                      </a:moveTo>
                      <a:cubicBezTo>
                        <a:pt x="18" y="69"/>
                        <a:pt x="18" y="69"/>
                        <a:pt x="18" y="69"/>
                      </a:cubicBezTo>
                      <a:cubicBezTo>
                        <a:pt x="17" y="69"/>
                        <a:pt x="18" y="69"/>
                        <a:pt x="18" y="69"/>
                      </a:cubicBezTo>
                      <a:cubicBezTo>
                        <a:pt x="18" y="69"/>
                        <a:pt x="18" y="69"/>
                        <a:pt x="18" y="69"/>
                      </a:cubicBezTo>
                      <a:cubicBezTo>
                        <a:pt x="18" y="69"/>
                        <a:pt x="18" y="69"/>
                        <a:pt x="18" y="69"/>
                      </a:cubicBezTo>
                      <a:cubicBezTo>
                        <a:pt x="18" y="69"/>
                        <a:pt x="18" y="69"/>
                        <a:pt x="19" y="69"/>
                      </a:cubicBezTo>
                      <a:cubicBezTo>
                        <a:pt x="19" y="69"/>
                        <a:pt x="18" y="69"/>
                        <a:pt x="18" y="69"/>
                      </a:cubicBezTo>
                      <a:cubicBezTo>
                        <a:pt x="18" y="69"/>
                        <a:pt x="18" y="69"/>
                        <a:pt x="18" y="70"/>
                      </a:cubicBezTo>
                      <a:cubicBezTo>
                        <a:pt x="18" y="69"/>
                        <a:pt x="18" y="69"/>
                        <a:pt x="19" y="69"/>
                      </a:cubicBezTo>
                      <a:cubicBezTo>
                        <a:pt x="19" y="69"/>
                        <a:pt x="19" y="69"/>
                        <a:pt x="19" y="69"/>
                      </a:cubicBezTo>
                      <a:cubicBezTo>
                        <a:pt x="19" y="69"/>
                        <a:pt x="19" y="69"/>
                        <a:pt x="19" y="69"/>
                      </a:cubicBezTo>
                      <a:cubicBezTo>
                        <a:pt x="19" y="69"/>
                        <a:pt x="18" y="69"/>
                        <a:pt x="18" y="68"/>
                      </a:cubicBezTo>
                      <a:cubicBezTo>
                        <a:pt x="18" y="68"/>
                        <a:pt x="18" y="68"/>
                        <a:pt x="18" y="68"/>
                      </a:cubicBezTo>
                      <a:close/>
                      <a:moveTo>
                        <a:pt x="16" y="71"/>
                      </a:moveTo>
                      <a:cubicBezTo>
                        <a:pt x="16" y="70"/>
                        <a:pt x="16" y="70"/>
                        <a:pt x="16" y="70"/>
                      </a:cubicBezTo>
                      <a:cubicBezTo>
                        <a:pt x="16" y="70"/>
                        <a:pt x="16" y="70"/>
                        <a:pt x="16" y="71"/>
                      </a:cubicBezTo>
                      <a:close/>
                      <a:moveTo>
                        <a:pt x="15" y="71"/>
                      </a:move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6" y="71"/>
                        <a:pt x="16" y="71"/>
                        <a:pt x="15" y="71"/>
                      </a:cubicBezTo>
                      <a:close/>
                      <a:moveTo>
                        <a:pt x="15" y="70"/>
                      </a:move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70"/>
                        <a:pt x="16" y="70"/>
                        <a:pt x="15" y="70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70"/>
                        <a:pt x="16" y="70"/>
                        <a:pt x="15" y="70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lose/>
                      <a:moveTo>
                        <a:pt x="12" y="75"/>
                      </a:move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lose/>
                      <a:moveTo>
                        <a:pt x="12" y="74"/>
                      </a:moveTo>
                      <a:cubicBezTo>
                        <a:pt x="12" y="74"/>
                        <a:pt x="12" y="73"/>
                        <a:pt x="12" y="73"/>
                      </a:cubicBezTo>
                      <a:cubicBezTo>
                        <a:pt x="12" y="73"/>
                        <a:pt x="12" y="73"/>
                        <a:pt x="12" y="73"/>
                      </a:cubicBezTo>
                      <a:cubicBezTo>
                        <a:pt x="12" y="73"/>
                        <a:pt x="12" y="73"/>
                        <a:pt x="12" y="73"/>
                      </a:cubicBezTo>
                      <a:cubicBezTo>
                        <a:pt x="12" y="74"/>
                        <a:pt x="12" y="73"/>
                        <a:pt x="12" y="74"/>
                      </a:cubicBezTo>
                      <a:close/>
                      <a:moveTo>
                        <a:pt x="12" y="73"/>
                      </a:moveTo>
                      <a:cubicBezTo>
                        <a:pt x="12" y="73"/>
                        <a:pt x="12" y="73"/>
                        <a:pt x="12" y="73"/>
                      </a:cubicBezTo>
                      <a:cubicBezTo>
                        <a:pt x="12" y="73"/>
                        <a:pt x="12" y="73"/>
                        <a:pt x="12" y="73"/>
                      </a:cubicBezTo>
                      <a:cubicBezTo>
                        <a:pt x="12" y="73"/>
                        <a:pt x="11" y="73"/>
                        <a:pt x="12" y="73"/>
                      </a:cubicBezTo>
                      <a:cubicBezTo>
                        <a:pt x="12" y="73"/>
                        <a:pt x="12" y="73"/>
                        <a:pt x="12" y="73"/>
                      </a:cubicBezTo>
                      <a:close/>
                      <a:moveTo>
                        <a:pt x="13" y="74"/>
                      </a:moveTo>
                      <a:cubicBezTo>
                        <a:pt x="12" y="74"/>
                        <a:pt x="12" y="74"/>
                        <a:pt x="12" y="74"/>
                      </a:cubicBezTo>
                      <a:cubicBezTo>
                        <a:pt x="12" y="75"/>
                        <a:pt x="12" y="74"/>
                        <a:pt x="12" y="75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2" y="75"/>
                        <a:pt x="12" y="75"/>
                        <a:pt x="13" y="75"/>
                      </a:cubicBezTo>
                      <a:lnTo>
                        <a:pt x="13" y="74"/>
                      </a:lnTo>
                      <a:close/>
                      <a:moveTo>
                        <a:pt x="13" y="74"/>
                      </a:moveTo>
                      <a:cubicBezTo>
                        <a:pt x="12" y="74"/>
                        <a:pt x="12" y="74"/>
                        <a:pt x="12" y="74"/>
                      </a:cubicBezTo>
                      <a:cubicBezTo>
                        <a:pt x="12" y="74"/>
                        <a:pt x="12" y="74"/>
                        <a:pt x="13" y="74"/>
                      </a:cubicBezTo>
                      <a:close/>
                      <a:moveTo>
                        <a:pt x="13" y="74"/>
                      </a:moveTo>
                      <a:cubicBezTo>
                        <a:pt x="13" y="74"/>
                        <a:pt x="13" y="74"/>
                        <a:pt x="12" y="74"/>
                      </a:cubicBezTo>
                      <a:cubicBezTo>
                        <a:pt x="13" y="74"/>
                        <a:pt x="12" y="74"/>
                        <a:pt x="12" y="74"/>
                      </a:cubicBezTo>
                      <a:cubicBezTo>
                        <a:pt x="12" y="74"/>
                        <a:pt x="12" y="74"/>
                        <a:pt x="12" y="74"/>
                      </a:cubicBezTo>
                      <a:cubicBezTo>
                        <a:pt x="13" y="74"/>
                        <a:pt x="13" y="74"/>
                        <a:pt x="13" y="74"/>
                      </a:cubicBezTo>
                      <a:close/>
                      <a:moveTo>
                        <a:pt x="13" y="74"/>
                      </a:moveTo>
                      <a:cubicBezTo>
                        <a:pt x="13" y="74"/>
                        <a:pt x="13" y="73"/>
                        <a:pt x="13" y="73"/>
                      </a:cubicBezTo>
                      <a:cubicBezTo>
                        <a:pt x="12" y="73"/>
                        <a:pt x="13" y="73"/>
                        <a:pt x="13" y="74"/>
                      </a:cubicBezTo>
                      <a:cubicBezTo>
                        <a:pt x="13" y="74"/>
                        <a:pt x="13" y="74"/>
                        <a:pt x="13" y="74"/>
                      </a:cubicBezTo>
                      <a:close/>
                      <a:moveTo>
                        <a:pt x="13" y="71"/>
                      </a:moveTo>
                      <a:cubicBezTo>
                        <a:pt x="13" y="71"/>
                        <a:pt x="13" y="71"/>
                        <a:pt x="13" y="72"/>
                      </a:cubicBezTo>
                      <a:cubicBezTo>
                        <a:pt x="13" y="71"/>
                        <a:pt x="14" y="71"/>
                        <a:pt x="13" y="71"/>
                      </a:cubicBezTo>
                      <a:close/>
                      <a:moveTo>
                        <a:pt x="14" y="70"/>
                      </a:moveTo>
                      <a:cubicBezTo>
                        <a:pt x="13" y="70"/>
                        <a:pt x="13" y="70"/>
                        <a:pt x="13" y="70"/>
                      </a:cubicBezTo>
                      <a:cubicBezTo>
                        <a:pt x="13" y="70"/>
                        <a:pt x="14" y="70"/>
                        <a:pt x="14" y="70"/>
                      </a:cubicBezTo>
                      <a:close/>
                      <a:moveTo>
                        <a:pt x="14" y="70"/>
                      </a:move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4" y="70"/>
                        <a:pt x="14" y="70"/>
                        <a:pt x="14" y="70"/>
                      </a:cubicBezTo>
                      <a:close/>
                      <a:moveTo>
                        <a:pt x="13" y="69"/>
                      </a:moveTo>
                      <a:cubicBezTo>
                        <a:pt x="13" y="69"/>
                        <a:pt x="13" y="69"/>
                        <a:pt x="14" y="69"/>
                      </a:cubicBezTo>
                      <a:cubicBezTo>
                        <a:pt x="13" y="69"/>
                        <a:pt x="13" y="69"/>
                        <a:pt x="13" y="69"/>
                      </a:cubicBezTo>
                      <a:close/>
                      <a:moveTo>
                        <a:pt x="13" y="73"/>
                      </a:moveTo>
                      <a:cubicBezTo>
                        <a:pt x="13" y="73"/>
                        <a:pt x="13" y="73"/>
                        <a:pt x="12" y="73"/>
                      </a:cubicBezTo>
                      <a:cubicBezTo>
                        <a:pt x="12" y="73"/>
                        <a:pt x="13" y="73"/>
                        <a:pt x="13" y="73"/>
                      </a:cubicBezTo>
                      <a:cubicBezTo>
                        <a:pt x="12" y="73"/>
                        <a:pt x="12" y="73"/>
                        <a:pt x="13" y="73"/>
                      </a:cubicBezTo>
                      <a:cubicBezTo>
                        <a:pt x="13" y="73"/>
                        <a:pt x="13" y="73"/>
                        <a:pt x="13" y="73"/>
                      </a:cubicBezTo>
                      <a:cubicBezTo>
                        <a:pt x="13" y="73"/>
                        <a:pt x="13" y="73"/>
                        <a:pt x="13" y="73"/>
                      </a:cubicBezTo>
                      <a:close/>
                      <a:moveTo>
                        <a:pt x="12" y="73"/>
                      </a:moveTo>
                      <a:cubicBezTo>
                        <a:pt x="12" y="73"/>
                        <a:pt x="12" y="73"/>
                        <a:pt x="13" y="73"/>
                      </a:cubicBezTo>
                      <a:cubicBezTo>
                        <a:pt x="13" y="73"/>
                        <a:pt x="13" y="73"/>
                        <a:pt x="12" y="73"/>
                      </a:cubicBezTo>
                      <a:close/>
                      <a:moveTo>
                        <a:pt x="12" y="71"/>
                      </a:moveTo>
                      <a:cubicBezTo>
                        <a:pt x="12" y="71"/>
                        <a:pt x="12" y="71"/>
                        <a:pt x="13" y="71"/>
                      </a:cubicBezTo>
                      <a:cubicBezTo>
                        <a:pt x="12" y="71"/>
                        <a:pt x="13" y="71"/>
                        <a:pt x="12" y="71"/>
                      </a:cubicBezTo>
                      <a:cubicBezTo>
                        <a:pt x="13" y="71"/>
                        <a:pt x="12" y="71"/>
                        <a:pt x="12" y="71"/>
                      </a:cubicBezTo>
                      <a:close/>
                      <a:moveTo>
                        <a:pt x="12" y="72"/>
                      </a:moveTo>
                      <a:cubicBezTo>
                        <a:pt x="12" y="72"/>
                        <a:pt x="12" y="72"/>
                        <a:pt x="12" y="72"/>
                      </a:cubicBezTo>
                      <a:cubicBezTo>
                        <a:pt x="13" y="72"/>
                        <a:pt x="13" y="72"/>
                        <a:pt x="13" y="72"/>
                      </a:cubicBezTo>
                      <a:cubicBezTo>
                        <a:pt x="13" y="72"/>
                        <a:pt x="13" y="72"/>
                        <a:pt x="12" y="72"/>
                      </a:cubicBezTo>
                      <a:cubicBezTo>
                        <a:pt x="13" y="72"/>
                        <a:pt x="13" y="72"/>
                        <a:pt x="13" y="72"/>
                      </a:cubicBezTo>
                      <a:cubicBezTo>
                        <a:pt x="12" y="72"/>
                        <a:pt x="12" y="72"/>
                        <a:pt x="12" y="72"/>
                      </a:cubicBezTo>
                      <a:cubicBezTo>
                        <a:pt x="12" y="72"/>
                        <a:pt x="12" y="72"/>
                        <a:pt x="12" y="72"/>
                      </a:cubicBezTo>
                      <a:cubicBezTo>
                        <a:pt x="12" y="72"/>
                        <a:pt x="12" y="72"/>
                        <a:pt x="12" y="72"/>
                      </a:cubicBezTo>
                      <a:close/>
                      <a:moveTo>
                        <a:pt x="11" y="76"/>
                      </a:moveTo>
                      <a:cubicBezTo>
                        <a:pt x="11" y="76"/>
                        <a:pt x="12" y="76"/>
                        <a:pt x="12" y="76"/>
                      </a:cubicBezTo>
                      <a:cubicBezTo>
                        <a:pt x="12" y="76"/>
                        <a:pt x="11" y="76"/>
                        <a:pt x="11" y="76"/>
                      </a:cubicBezTo>
                      <a:close/>
                      <a:moveTo>
                        <a:pt x="11" y="75"/>
                      </a:moveTo>
                      <a:cubicBezTo>
                        <a:pt x="11" y="75"/>
                        <a:pt x="11" y="75"/>
                        <a:pt x="11" y="75"/>
                      </a:cubicBezTo>
                      <a:cubicBezTo>
                        <a:pt x="11" y="75"/>
                        <a:pt x="11" y="75"/>
                        <a:pt x="11" y="75"/>
                      </a:cubicBezTo>
                      <a:close/>
                      <a:moveTo>
                        <a:pt x="11" y="74"/>
                      </a:moveTo>
                      <a:cubicBezTo>
                        <a:pt x="11" y="74"/>
                        <a:pt x="11" y="74"/>
                        <a:pt x="11" y="74"/>
                      </a:cubicBezTo>
                      <a:cubicBezTo>
                        <a:pt x="11" y="74"/>
                        <a:pt x="11" y="74"/>
                        <a:pt x="11" y="74"/>
                      </a:cubicBezTo>
                      <a:cubicBezTo>
                        <a:pt x="11" y="74"/>
                        <a:pt x="11" y="74"/>
                        <a:pt x="11" y="74"/>
                      </a:cubicBezTo>
                      <a:cubicBezTo>
                        <a:pt x="11" y="74"/>
                        <a:pt x="11" y="74"/>
                        <a:pt x="11" y="74"/>
                      </a:cubicBezTo>
                      <a:cubicBezTo>
                        <a:pt x="11" y="74"/>
                        <a:pt x="10" y="74"/>
                        <a:pt x="11" y="74"/>
                      </a:cubicBezTo>
                      <a:close/>
                      <a:moveTo>
                        <a:pt x="13" y="64"/>
                      </a:moveTo>
                      <a:cubicBezTo>
                        <a:pt x="14" y="64"/>
                        <a:pt x="13" y="64"/>
                        <a:pt x="13" y="64"/>
                      </a:cubicBezTo>
                      <a:cubicBezTo>
                        <a:pt x="13" y="64"/>
                        <a:pt x="14" y="64"/>
                        <a:pt x="14" y="64"/>
                      </a:cubicBezTo>
                      <a:cubicBezTo>
                        <a:pt x="13" y="64"/>
                        <a:pt x="14" y="64"/>
                        <a:pt x="13" y="63"/>
                      </a:cubicBezTo>
                      <a:cubicBezTo>
                        <a:pt x="13" y="63"/>
                        <a:pt x="13" y="64"/>
                        <a:pt x="13" y="64"/>
                      </a:cubicBezTo>
                      <a:close/>
                      <a:moveTo>
                        <a:pt x="11" y="67"/>
                      </a:moveTo>
                      <a:cubicBezTo>
                        <a:pt x="11" y="66"/>
                        <a:pt x="11" y="66"/>
                        <a:pt x="11" y="66"/>
                      </a:cubicBezTo>
                      <a:cubicBezTo>
                        <a:pt x="11" y="66"/>
                        <a:pt x="11" y="66"/>
                        <a:pt x="11" y="67"/>
                      </a:cubicBezTo>
                      <a:close/>
                      <a:moveTo>
                        <a:pt x="11" y="66"/>
                      </a:moveTo>
                      <a:cubicBezTo>
                        <a:pt x="11" y="66"/>
                        <a:pt x="11" y="66"/>
                        <a:pt x="11" y="66"/>
                      </a:cubicBezTo>
                      <a:cubicBezTo>
                        <a:pt x="11" y="66"/>
                        <a:pt x="11" y="66"/>
                        <a:pt x="11" y="66"/>
                      </a:cubicBezTo>
                      <a:close/>
                      <a:moveTo>
                        <a:pt x="10" y="66"/>
                      </a:moveTo>
                      <a:cubicBezTo>
                        <a:pt x="10" y="66"/>
                        <a:pt x="11" y="66"/>
                        <a:pt x="11" y="66"/>
                      </a:cubicBezTo>
                      <a:cubicBezTo>
                        <a:pt x="11" y="66"/>
                        <a:pt x="10" y="66"/>
                        <a:pt x="10" y="66"/>
                      </a:cubicBezTo>
                      <a:cubicBezTo>
                        <a:pt x="10" y="66"/>
                        <a:pt x="10" y="66"/>
                        <a:pt x="9" y="66"/>
                      </a:cubicBezTo>
                      <a:cubicBezTo>
                        <a:pt x="10" y="66"/>
                        <a:pt x="10" y="67"/>
                        <a:pt x="10" y="67"/>
                      </a:cubicBezTo>
                      <a:cubicBezTo>
                        <a:pt x="10" y="67"/>
                        <a:pt x="10" y="67"/>
                        <a:pt x="10" y="67"/>
                      </a:cubicBezTo>
                      <a:cubicBezTo>
                        <a:pt x="10" y="67"/>
                        <a:pt x="10" y="66"/>
                        <a:pt x="11" y="66"/>
                      </a:cubicBezTo>
                      <a:cubicBezTo>
                        <a:pt x="11" y="66"/>
                        <a:pt x="10" y="66"/>
                        <a:pt x="10" y="66"/>
                      </a:cubicBezTo>
                      <a:close/>
                      <a:moveTo>
                        <a:pt x="11" y="67"/>
                      </a:moveTo>
                      <a:cubicBezTo>
                        <a:pt x="11" y="67"/>
                        <a:pt x="11" y="67"/>
                        <a:pt x="11" y="67"/>
                      </a:cubicBezTo>
                      <a:cubicBezTo>
                        <a:pt x="11" y="67"/>
                        <a:pt x="11" y="67"/>
                        <a:pt x="11" y="67"/>
                      </a:cubicBezTo>
                      <a:cubicBezTo>
                        <a:pt x="11" y="67"/>
                        <a:pt x="11" y="67"/>
                        <a:pt x="11" y="67"/>
                      </a:cubicBezTo>
                      <a:close/>
                      <a:moveTo>
                        <a:pt x="10" y="72"/>
                      </a:moveTo>
                      <a:cubicBezTo>
                        <a:pt x="10" y="72"/>
                        <a:pt x="10" y="72"/>
                        <a:pt x="10" y="72"/>
                      </a:cubicBezTo>
                      <a:cubicBezTo>
                        <a:pt x="10" y="72"/>
                        <a:pt x="10" y="72"/>
                        <a:pt x="10" y="72"/>
                      </a:cubicBezTo>
                      <a:cubicBezTo>
                        <a:pt x="10" y="72"/>
                        <a:pt x="10" y="72"/>
                        <a:pt x="10" y="72"/>
                      </a:cubicBezTo>
                      <a:cubicBezTo>
                        <a:pt x="9" y="72"/>
                        <a:pt x="9" y="72"/>
                        <a:pt x="9" y="72"/>
                      </a:cubicBezTo>
                      <a:cubicBezTo>
                        <a:pt x="10" y="72"/>
                        <a:pt x="10" y="72"/>
                        <a:pt x="10" y="72"/>
                      </a:cubicBezTo>
                      <a:cubicBezTo>
                        <a:pt x="10" y="72"/>
                        <a:pt x="10" y="72"/>
                        <a:pt x="10" y="72"/>
                      </a:cubicBezTo>
                      <a:close/>
                      <a:moveTo>
                        <a:pt x="10" y="72"/>
                      </a:moveTo>
                      <a:cubicBezTo>
                        <a:pt x="10" y="72"/>
                        <a:pt x="10" y="72"/>
                        <a:pt x="10" y="72"/>
                      </a:cubicBezTo>
                      <a:cubicBezTo>
                        <a:pt x="10" y="72"/>
                        <a:pt x="10" y="72"/>
                        <a:pt x="10" y="72"/>
                      </a:cubicBezTo>
                      <a:cubicBezTo>
                        <a:pt x="10" y="72"/>
                        <a:pt x="10" y="72"/>
                        <a:pt x="10" y="72"/>
                      </a:cubicBezTo>
                      <a:cubicBezTo>
                        <a:pt x="10" y="72"/>
                        <a:pt x="10" y="72"/>
                        <a:pt x="10" y="72"/>
                      </a:cubicBezTo>
                      <a:cubicBezTo>
                        <a:pt x="10" y="72"/>
                        <a:pt x="10" y="72"/>
                        <a:pt x="10" y="72"/>
                      </a:cubicBezTo>
                      <a:close/>
                      <a:moveTo>
                        <a:pt x="10" y="71"/>
                      </a:moveTo>
                      <a:cubicBezTo>
                        <a:pt x="10" y="71"/>
                        <a:pt x="10" y="71"/>
                        <a:pt x="10" y="71"/>
                      </a:cubicBezTo>
                      <a:cubicBezTo>
                        <a:pt x="10" y="71"/>
                        <a:pt x="10" y="71"/>
                        <a:pt x="10" y="71"/>
                      </a:cubicBezTo>
                      <a:cubicBezTo>
                        <a:pt x="10" y="71"/>
                        <a:pt x="10" y="71"/>
                        <a:pt x="10" y="71"/>
                      </a:cubicBezTo>
                      <a:cubicBezTo>
                        <a:pt x="10" y="71"/>
                        <a:pt x="10" y="71"/>
                        <a:pt x="10" y="71"/>
                      </a:cubicBezTo>
                      <a:cubicBezTo>
                        <a:pt x="10" y="71"/>
                        <a:pt x="10" y="71"/>
                        <a:pt x="10" y="71"/>
                      </a:cubicBezTo>
                      <a:close/>
                      <a:moveTo>
                        <a:pt x="10" y="71"/>
                      </a:moveTo>
                      <a:cubicBezTo>
                        <a:pt x="10" y="70"/>
                        <a:pt x="10" y="70"/>
                        <a:pt x="10" y="70"/>
                      </a:cubicBezTo>
                      <a:cubicBezTo>
                        <a:pt x="10" y="70"/>
                        <a:pt x="10" y="71"/>
                        <a:pt x="10" y="71"/>
                      </a:cubicBezTo>
                      <a:close/>
                      <a:moveTo>
                        <a:pt x="9" y="72"/>
                      </a:moveTo>
                      <a:cubicBezTo>
                        <a:pt x="9" y="72"/>
                        <a:pt x="9" y="72"/>
                        <a:pt x="9" y="72"/>
                      </a:cubicBezTo>
                      <a:cubicBezTo>
                        <a:pt x="10" y="71"/>
                        <a:pt x="9" y="71"/>
                        <a:pt x="9" y="71"/>
                      </a:cubicBezTo>
                      <a:cubicBezTo>
                        <a:pt x="10" y="72"/>
                        <a:pt x="10" y="71"/>
                        <a:pt x="10" y="71"/>
                      </a:cubicBezTo>
                      <a:cubicBezTo>
                        <a:pt x="9" y="71"/>
                        <a:pt x="9" y="72"/>
                        <a:pt x="9" y="72"/>
                      </a:cubicBezTo>
                      <a:close/>
                      <a:moveTo>
                        <a:pt x="9" y="71"/>
                      </a:moveTo>
                      <a:cubicBezTo>
                        <a:pt x="9" y="71"/>
                        <a:pt x="9" y="71"/>
                        <a:pt x="9" y="71"/>
                      </a:cubicBezTo>
                      <a:cubicBezTo>
                        <a:pt x="9" y="71"/>
                        <a:pt x="10" y="71"/>
                        <a:pt x="10" y="71"/>
                      </a:cubicBezTo>
                      <a:cubicBezTo>
                        <a:pt x="9" y="71"/>
                        <a:pt x="9" y="70"/>
                        <a:pt x="9" y="70"/>
                      </a:cubicBezTo>
                      <a:cubicBezTo>
                        <a:pt x="9" y="71"/>
                        <a:pt x="9" y="71"/>
                        <a:pt x="9" y="71"/>
                      </a:cubicBezTo>
                      <a:close/>
                      <a:moveTo>
                        <a:pt x="9" y="73"/>
                      </a:moveTo>
                      <a:cubicBezTo>
                        <a:pt x="9" y="73"/>
                        <a:pt x="9" y="73"/>
                        <a:pt x="9" y="73"/>
                      </a:cubicBezTo>
                      <a:cubicBezTo>
                        <a:pt x="9" y="73"/>
                        <a:pt x="9" y="73"/>
                        <a:pt x="9" y="73"/>
                      </a:cubicBezTo>
                      <a:cubicBezTo>
                        <a:pt x="9" y="73"/>
                        <a:pt x="9" y="73"/>
                        <a:pt x="9" y="73"/>
                      </a:cubicBezTo>
                      <a:cubicBezTo>
                        <a:pt x="9" y="73"/>
                        <a:pt x="9" y="73"/>
                        <a:pt x="9" y="73"/>
                      </a:cubicBezTo>
                      <a:cubicBezTo>
                        <a:pt x="9" y="73"/>
                        <a:pt x="9" y="73"/>
                        <a:pt x="9" y="73"/>
                      </a:cubicBezTo>
                      <a:cubicBezTo>
                        <a:pt x="9" y="73"/>
                        <a:pt x="9" y="73"/>
                        <a:pt x="9" y="73"/>
                      </a:cubicBezTo>
                      <a:cubicBezTo>
                        <a:pt x="9" y="73"/>
                        <a:pt x="9" y="73"/>
                        <a:pt x="9" y="73"/>
                      </a:cubicBezTo>
                      <a:cubicBezTo>
                        <a:pt x="10" y="73"/>
                        <a:pt x="9" y="73"/>
                        <a:pt x="10" y="73"/>
                      </a:cubicBezTo>
                      <a:cubicBezTo>
                        <a:pt x="10" y="73"/>
                        <a:pt x="10" y="73"/>
                        <a:pt x="10" y="73"/>
                      </a:cubicBezTo>
                      <a:cubicBezTo>
                        <a:pt x="10" y="73"/>
                        <a:pt x="10" y="73"/>
                        <a:pt x="10" y="73"/>
                      </a:cubicBezTo>
                      <a:cubicBezTo>
                        <a:pt x="9" y="73"/>
                        <a:pt x="10" y="73"/>
                        <a:pt x="9" y="72"/>
                      </a:cubicBezTo>
                      <a:cubicBezTo>
                        <a:pt x="9" y="72"/>
                        <a:pt x="9" y="72"/>
                        <a:pt x="9" y="72"/>
                      </a:cubicBezTo>
                      <a:cubicBezTo>
                        <a:pt x="9" y="72"/>
                        <a:pt x="10" y="73"/>
                        <a:pt x="9" y="73"/>
                      </a:cubicBezTo>
                      <a:close/>
                      <a:moveTo>
                        <a:pt x="9" y="71"/>
                      </a:moveTo>
                      <a:cubicBezTo>
                        <a:pt x="9" y="71"/>
                        <a:pt x="9" y="71"/>
                        <a:pt x="9" y="71"/>
                      </a:cubicBezTo>
                      <a:cubicBezTo>
                        <a:pt x="8" y="71"/>
                        <a:pt x="8" y="71"/>
                        <a:pt x="9" y="71"/>
                      </a:cubicBezTo>
                      <a:close/>
                      <a:moveTo>
                        <a:pt x="7" y="72"/>
                      </a:moveTo>
                      <a:cubicBezTo>
                        <a:pt x="7" y="72"/>
                        <a:pt x="8" y="72"/>
                        <a:pt x="8" y="72"/>
                      </a:cubicBezTo>
                      <a:cubicBezTo>
                        <a:pt x="8" y="72"/>
                        <a:pt x="8" y="72"/>
                        <a:pt x="8" y="72"/>
                      </a:cubicBezTo>
                      <a:cubicBezTo>
                        <a:pt x="8" y="72"/>
                        <a:pt x="8" y="72"/>
                        <a:pt x="7" y="72"/>
                      </a:cubicBezTo>
                      <a:close/>
                      <a:moveTo>
                        <a:pt x="7" y="74"/>
                      </a:moveTo>
                      <a:cubicBezTo>
                        <a:pt x="6" y="74"/>
                        <a:pt x="7" y="74"/>
                        <a:pt x="6" y="74"/>
                      </a:cubicBezTo>
                      <a:cubicBezTo>
                        <a:pt x="6" y="74"/>
                        <a:pt x="6" y="74"/>
                        <a:pt x="7" y="74"/>
                      </a:cubicBezTo>
                      <a:close/>
                      <a:moveTo>
                        <a:pt x="3" y="78"/>
                      </a:moveTo>
                      <a:cubicBezTo>
                        <a:pt x="4" y="78"/>
                        <a:pt x="3" y="78"/>
                        <a:pt x="4" y="78"/>
                      </a:cubicBezTo>
                      <a:cubicBezTo>
                        <a:pt x="3" y="78"/>
                        <a:pt x="4" y="78"/>
                        <a:pt x="4" y="78"/>
                      </a:cubicBezTo>
                      <a:cubicBezTo>
                        <a:pt x="4" y="78"/>
                        <a:pt x="4" y="77"/>
                        <a:pt x="3" y="78"/>
                      </a:cubicBezTo>
                      <a:close/>
                      <a:moveTo>
                        <a:pt x="3" y="79"/>
                      </a:moveTo>
                      <a:cubicBezTo>
                        <a:pt x="3" y="79"/>
                        <a:pt x="3" y="79"/>
                        <a:pt x="3" y="80"/>
                      </a:cubicBezTo>
                      <a:cubicBezTo>
                        <a:pt x="4" y="79"/>
                        <a:pt x="3" y="79"/>
                        <a:pt x="3" y="79"/>
                      </a:cubicBezTo>
                      <a:cubicBezTo>
                        <a:pt x="4" y="79"/>
                        <a:pt x="4" y="79"/>
                        <a:pt x="4" y="80"/>
                      </a:cubicBezTo>
                      <a:cubicBezTo>
                        <a:pt x="4" y="79"/>
                        <a:pt x="4" y="79"/>
                        <a:pt x="4" y="79"/>
                      </a:cubicBezTo>
                      <a:cubicBezTo>
                        <a:pt x="4" y="79"/>
                        <a:pt x="4" y="79"/>
                        <a:pt x="3" y="79"/>
                      </a:cubicBezTo>
                      <a:cubicBezTo>
                        <a:pt x="3" y="79"/>
                        <a:pt x="4" y="79"/>
                        <a:pt x="4" y="79"/>
                      </a:cubicBezTo>
                      <a:cubicBezTo>
                        <a:pt x="3" y="79"/>
                        <a:pt x="3" y="79"/>
                        <a:pt x="3" y="79"/>
                      </a:cubicBezTo>
                      <a:cubicBezTo>
                        <a:pt x="3" y="79"/>
                        <a:pt x="3" y="79"/>
                        <a:pt x="3" y="79"/>
                      </a:cubicBezTo>
                      <a:close/>
                      <a:moveTo>
                        <a:pt x="30" y="73"/>
                      </a:moveTo>
                      <a:cubicBezTo>
                        <a:pt x="30" y="73"/>
                        <a:pt x="29" y="73"/>
                        <a:pt x="29" y="73"/>
                      </a:cubicBezTo>
                      <a:cubicBezTo>
                        <a:pt x="30" y="73"/>
                        <a:pt x="29" y="73"/>
                        <a:pt x="29" y="73"/>
                      </a:cubicBezTo>
                      <a:cubicBezTo>
                        <a:pt x="30" y="73"/>
                        <a:pt x="30" y="73"/>
                        <a:pt x="30" y="73"/>
                      </a:cubicBezTo>
                      <a:cubicBezTo>
                        <a:pt x="30" y="73"/>
                        <a:pt x="30" y="73"/>
                        <a:pt x="30" y="73"/>
                      </a:cubicBezTo>
                      <a:close/>
                      <a:moveTo>
                        <a:pt x="12" y="70"/>
                      </a:moveTo>
                      <a:cubicBezTo>
                        <a:pt x="12" y="70"/>
                        <a:pt x="13" y="70"/>
                        <a:pt x="13" y="70"/>
                      </a:cubicBezTo>
                      <a:cubicBezTo>
                        <a:pt x="12" y="70"/>
                        <a:pt x="12" y="70"/>
                        <a:pt x="12" y="70"/>
                      </a:cubicBezTo>
                      <a:cubicBezTo>
                        <a:pt x="12" y="70"/>
                        <a:pt x="12" y="70"/>
                        <a:pt x="12" y="70"/>
                      </a:cubicBezTo>
                      <a:cubicBezTo>
                        <a:pt x="12" y="70"/>
                        <a:pt x="12" y="70"/>
                        <a:pt x="12" y="69"/>
                      </a:cubicBezTo>
                      <a:cubicBezTo>
                        <a:pt x="13" y="69"/>
                        <a:pt x="12" y="69"/>
                        <a:pt x="12" y="70"/>
                      </a:cubicBezTo>
                      <a:cubicBezTo>
                        <a:pt x="12" y="70"/>
                        <a:pt x="12" y="70"/>
                        <a:pt x="12" y="70"/>
                      </a:cubicBezTo>
                      <a:cubicBezTo>
                        <a:pt x="13" y="70"/>
                        <a:pt x="13" y="70"/>
                        <a:pt x="13" y="70"/>
                      </a:cubicBezTo>
                      <a:cubicBezTo>
                        <a:pt x="13" y="70"/>
                        <a:pt x="12" y="70"/>
                        <a:pt x="12" y="70"/>
                      </a:cubicBezTo>
                      <a:close/>
                      <a:moveTo>
                        <a:pt x="11" y="97"/>
                      </a:moveTo>
                      <a:cubicBezTo>
                        <a:pt x="12" y="97"/>
                        <a:pt x="13" y="97"/>
                        <a:pt x="13" y="97"/>
                      </a:cubicBezTo>
                      <a:cubicBezTo>
                        <a:pt x="13" y="97"/>
                        <a:pt x="13" y="97"/>
                        <a:pt x="13" y="97"/>
                      </a:cubicBezTo>
                      <a:cubicBezTo>
                        <a:pt x="13" y="97"/>
                        <a:pt x="12" y="97"/>
                        <a:pt x="12" y="97"/>
                      </a:cubicBezTo>
                      <a:cubicBezTo>
                        <a:pt x="12" y="97"/>
                        <a:pt x="12" y="97"/>
                        <a:pt x="11" y="97"/>
                      </a:cubicBezTo>
                      <a:cubicBezTo>
                        <a:pt x="11" y="97"/>
                        <a:pt x="11" y="97"/>
                        <a:pt x="11" y="97"/>
                      </a:cubicBezTo>
                      <a:close/>
                      <a:moveTo>
                        <a:pt x="37" y="75"/>
                      </a:moveTo>
                      <a:cubicBezTo>
                        <a:pt x="37" y="75"/>
                        <a:pt x="38" y="75"/>
                        <a:pt x="37" y="75"/>
                      </a:cubicBezTo>
                      <a:cubicBezTo>
                        <a:pt x="38" y="75"/>
                        <a:pt x="37" y="75"/>
                        <a:pt x="38" y="75"/>
                      </a:cubicBezTo>
                      <a:cubicBezTo>
                        <a:pt x="38" y="75"/>
                        <a:pt x="38" y="75"/>
                        <a:pt x="38" y="75"/>
                      </a:cubicBezTo>
                      <a:cubicBezTo>
                        <a:pt x="37" y="75"/>
                        <a:pt x="37" y="75"/>
                        <a:pt x="37" y="75"/>
                      </a:cubicBezTo>
                      <a:close/>
                      <a:moveTo>
                        <a:pt x="30" y="73"/>
                      </a:moveTo>
                      <a:cubicBezTo>
                        <a:pt x="30" y="72"/>
                        <a:pt x="30" y="72"/>
                        <a:pt x="30" y="72"/>
                      </a:cubicBezTo>
                      <a:cubicBezTo>
                        <a:pt x="30" y="72"/>
                        <a:pt x="30" y="72"/>
                        <a:pt x="31" y="72"/>
                      </a:cubicBezTo>
                      <a:cubicBezTo>
                        <a:pt x="31" y="72"/>
                        <a:pt x="31" y="72"/>
                        <a:pt x="31" y="72"/>
                      </a:cubicBezTo>
                      <a:cubicBezTo>
                        <a:pt x="31" y="72"/>
                        <a:pt x="31" y="73"/>
                        <a:pt x="31" y="73"/>
                      </a:cubicBezTo>
                      <a:cubicBezTo>
                        <a:pt x="30" y="73"/>
                        <a:pt x="31" y="73"/>
                        <a:pt x="30" y="73"/>
                      </a:cubicBezTo>
                      <a:close/>
                      <a:moveTo>
                        <a:pt x="27" y="72"/>
                      </a:moveTo>
                      <a:cubicBezTo>
                        <a:pt x="27" y="72"/>
                        <a:pt x="27" y="72"/>
                        <a:pt x="27" y="72"/>
                      </a:cubicBezTo>
                      <a:cubicBezTo>
                        <a:pt x="27" y="72"/>
                        <a:pt x="27" y="72"/>
                        <a:pt x="27" y="72"/>
                      </a:cubicBezTo>
                      <a:cubicBezTo>
                        <a:pt x="27" y="72"/>
                        <a:pt x="27" y="72"/>
                        <a:pt x="27" y="72"/>
                      </a:cubicBezTo>
                      <a:cubicBezTo>
                        <a:pt x="27" y="72"/>
                        <a:pt x="27" y="72"/>
                        <a:pt x="27" y="72"/>
                      </a:cubicBezTo>
                      <a:close/>
                      <a:moveTo>
                        <a:pt x="28" y="71"/>
                      </a:moveTo>
                      <a:cubicBezTo>
                        <a:pt x="28" y="71"/>
                        <a:pt x="28" y="71"/>
                        <a:pt x="29" y="71"/>
                      </a:cubicBezTo>
                      <a:cubicBezTo>
                        <a:pt x="29" y="71"/>
                        <a:pt x="29" y="70"/>
                        <a:pt x="29" y="70"/>
                      </a:cubicBezTo>
                      <a:cubicBezTo>
                        <a:pt x="30" y="70"/>
                        <a:pt x="29" y="71"/>
                        <a:pt x="29" y="71"/>
                      </a:cubicBezTo>
                      <a:cubicBezTo>
                        <a:pt x="29" y="71"/>
                        <a:pt x="29" y="71"/>
                        <a:pt x="29" y="71"/>
                      </a:cubicBezTo>
                      <a:cubicBezTo>
                        <a:pt x="29" y="71"/>
                        <a:pt x="29" y="71"/>
                        <a:pt x="29" y="71"/>
                      </a:cubicBezTo>
                      <a:cubicBezTo>
                        <a:pt x="29" y="71"/>
                        <a:pt x="29" y="71"/>
                        <a:pt x="29" y="71"/>
                      </a:cubicBezTo>
                      <a:cubicBezTo>
                        <a:pt x="29" y="71"/>
                        <a:pt x="29" y="71"/>
                        <a:pt x="29" y="71"/>
                      </a:cubicBezTo>
                      <a:cubicBezTo>
                        <a:pt x="29" y="71"/>
                        <a:pt x="28" y="71"/>
                        <a:pt x="28" y="71"/>
                      </a:cubicBezTo>
                      <a:close/>
                      <a:moveTo>
                        <a:pt x="27" y="71"/>
                      </a:moveTo>
                      <a:cubicBezTo>
                        <a:pt x="27" y="71"/>
                        <a:pt x="27" y="71"/>
                        <a:pt x="27" y="71"/>
                      </a:cubicBezTo>
                      <a:cubicBezTo>
                        <a:pt x="27" y="71"/>
                        <a:pt x="27" y="71"/>
                        <a:pt x="27" y="71"/>
                      </a:cubicBezTo>
                      <a:cubicBezTo>
                        <a:pt x="28" y="71"/>
                        <a:pt x="27" y="71"/>
                        <a:pt x="27" y="71"/>
                      </a:cubicBezTo>
                      <a:close/>
                      <a:moveTo>
                        <a:pt x="27" y="71"/>
                      </a:moveTo>
                      <a:cubicBezTo>
                        <a:pt x="27" y="71"/>
                        <a:pt x="27" y="71"/>
                        <a:pt x="27" y="71"/>
                      </a:cubicBezTo>
                      <a:cubicBezTo>
                        <a:pt x="27" y="71"/>
                        <a:pt x="27" y="71"/>
                        <a:pt x="27" y="71"/>
                      </a:cubicBezTo>
                      <a:cubicBezTo>
                        <a:pt x="27" y="71"/>
                        <a:pt x="27" y="71"/>
                        <a:pt x="27" y="71"/>
                      </a:cubicBezTo>
                      <a:cubicBezTo>
                        <a:pt x="28" y="71"/>
                        <a:pt x="27" y="71"/>
                        <a:pt x="27" y="71"/>
                      </a:cubicBezTo>
                      <a:cubicBezTo>
                        <a:pt x="28" y="71"/>
                        <a:pt x="27" y="71"/>
                        <a:pt x="27" y="71"/>
                      </a:cubicBezTo>
                      <a:close/>
                      <a:moveTo>
                        <a:pt x="31" y="71"/>
                      </a:moveTo>
                      <a:cubicBezTo>
                        <a:pt x="31" y="71"/>
                        <a:pt x="31" y="71"/>
                        <a:pt x="31" y="71"/>
                      </a:cubicBezTo>
                      <a:cubicBezTo>
                        <a:pt x="31" y="71"/>
                        <a:pt x="31" y="71"/>
                        <a:pt x="32" y="71"/>
                      </a:cubicBezTo>
                      <a:cubicBezTo>
                        <a:pt x="31" y="71"/>
                        <a:pt x="31" y="71"/>
                        <a:pt x="31" y="71"/>
                      </a:cubicBezTo>
                      <a:close/>
                      <a:moveTo>
                        <a:pt x="30" y="70"/>
                      </a:moveTo>
                      <a:cubicBezTo>
                        <a:pt x="30" y="70"/>
                        <a:pt x="30" y="70"/>
                        <a:pt x="30" y="70"/>
                      </a:cubicBezTo>
                      <a:cubicBezTo>
                        <a:pt x="30" y="70"/>
                        <a:pt x="30" y="70"/>
                        <a:pt x="30" y="70"/>
                      </a:cubicBezTo>
                      <a:cubicBezTo>
                        <a:pt x="30" y="70"/>
                        <a:pt x="30" y="70"/>
                        <a:pt x="30" y="70"/>
                      </a:cubicBezTo>
                      <a:cubicBezTo>
                        <a:pt x="30" y="70"/>
                        <a:pt x="30" y="70"/>
                        <a:pt x="30" y="70"/>
                      </a:cubicBezTo>
                      <a:close/>
                      <a:moveTo>
                        <a:pt x="28" y="70"/>
                      </a:move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28" y="70"/>
                        <a:pt x="29" y="70"/>
                        <a:pt x="29" y="70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lose/>
                      <a:moveTo>
                        <a:pt x="23" y="68"/>
                      </a:moveTo>
                      <a:cubicBezTo>
                        <a:pt x="23" y="69"/>
                        <a:pt x="23" y="69"/>
                        <a:pt x="23" y="69"/>
                      </a:cubicBezTo>
                      <a:cubicBezTo>
                        <a:pt x="22" y="69"/>
                        <a:pt x="23" y="69"/>
                        <a:pt x="22" y="70"/>
                      </a:cubicBezTo>
                      <a:cubicBezTo>
                        <a:pt x="22" y="70"/>
                        <a:pt x="22" y="69"/>
                        <a:pt x="22" y="69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2" y="69"/>
                        <a:pt x="22" y="68"/>
                        <a:pt x="22" y="68"/>
                      </a:cubicBezTo>
                      <a:cubicBezTo>
                        <a:pt x="22" y="68"/>
                        <a:pt x="23" y="68"/>
                        <a:pt x="23" y="68"/>
                      </a:cubicBezTo>
                      <a:close/>
                      <a:moveTo>
                        <a:pt x="21" y="69"/>
                      </a:moveTo>
                      <a:cubicBezTo>
                        <a:pt x="21" y="69"/>
                        <a:pt x="21" y="69"/>
                        <a:pt x="21" y="69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2" y="70"/>
                        <a:pt x="22" y="70"/>
                        <a:pt x="22" y="70"/>
                      </a:cubicBezTo>
                      <a:cubicBezTo>
                        <a:pt x="22" y="70"/>
                        <a:pt x="21" y="69"/>
                        <a:pt x="21" y="69"/>
                      </a:cubicBezTo>
                      <a:close/>
                      <a:moveTo>
                        <a:pt x="26" y="70"/>
                      </a:moveTo>
                      <a:cubicBezTo>
                        <a:pt x="26" y="69"/>
                        <a:pt x="26" y="69"/>
                        <a:pt x="27" y="69"/>
                      </a:cubicBezTo>
                      <a:cubicBezTo>
                        <a:pt x="27" y="69"/>
                        <a:pt x="27" y="69"/>
                        <a:pt x="27" y="69"/>
                      </a:cubicBezTo>
                      <a:cubicBezTo>
                        <a:pt x="26" y="69"/>
                        <a:pt x="27" y="70"/>
                        <a:pt x="26" y="70"/>
                      </a:cubicBezTo>
                      <a:close/>
                      <a:moveTo>
                        <a:pt x="22" y="69"/>
                      </a:moveTo>
                      <a:cubicBezTo>
                        <a:pt x="22" y="69"/>
                        <a:pt x="22" y="69"/>
                        <a:pt x="21" y="69"/>
                      </a:cubicBezTo>
                      <a:cubicBezTo>
                        <a:pt x="21" y="69"/>
                        <a:pt x="21" y="69"/>
                        <a:pt x="22" y="69"/>
                      </a:cubicBezTo>
                      <a:close/>
                      <a:moveTo>
                        <a:pt x="13" y="68"/>
                      </a:moveTo>
                      <a:cubicBezTo>
                        <a:pt x="13" y="68"/>
                        <a:pt x="13" y="68"/>
                        <a:pt x="13" y="68"/>
                      </a:cubicBezTo>
                      <a:cubicBezTo>
                        <a:pt x="13" y="68"/>
                        <a:pt x="13" y="68"/>
                        <a:pt x="13" y="68"/>
                      </a:cubicBezTo>
                      <a:cubicBezTo>
                        <a:pt x="13" y="67"/>
                        <a:pt x="13" y="67"/>
                        <a:pt x="13" y="66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4" y="66"/>
                        <a:pt x="14" y="66"/>
                        <a:pt x="15" y="66"/>
                      </a:cubicBezTo>
                      <a:cubicBezTo>
                        <a:pt x="14" y="66"/>
                        <a:pt x="14" y="66"/>
                        <a:pt x="14" y="67"/>
                      </a:cubicBezTo>
                      <a:cubicBezTo>
                        <a:pt x="14" y="67"/>
                        <a:pt x="14" y="67"/>
                        <a:pt x="14" y="67"/>
                      </a:cubicBezTo>
                      <a:cubicBezTo>
                        <a:pt x="14" y="67"/>
                        <a:pt x="14" y="67"/>
                        <a:pt x="14" y="67"/>
                      </a:cubicBezTo>
                      <a:cubicBezTo>
                        <a:pt x="15" y="67"/>
                        <a:pt x="14" y="67"/>
                        <a:pt x="14" y="67"/>
                      </a:cubicBezTo>
                      <a:cubicBezTo>
                        <a:pt x="14" y="67"/>
                        <a:pt x="14" y="67"/>
                        <a:pt x="14" y="67"/>
                      </a:cubicBezTo>
                      <a:cubicBezTo>
                        <a:pt x="14" y="67"/>
                        <a:pt x="14" y="67"/>
                        <a:pt x="14" y="67"/>
                      </a:cubicBezTo>
                      <a:cubicBezTo>
                        <a:pt x="14" y="68"/>
                        <a:pt x="14" y="68"/>
                        <a:pt x="14" y="68"/>
                      </a:cubicBezTo>
                      <a:cubicBezTo>
                        <a:pt x="14" y="68"/>
                        <a:pt x="15" y="68"/>
                        <a:pt x="15" y="68"/>
                      </a:cubicBezTo>
                      <a:cubicBezTo>
                        <a:pt x="15" y="68"/>
                        <a:pt x="14" y="67"/>
                        <a:pt x="15" y="67"/>
                      </a:cubicBezTo>
                      <a:cubicBezTo>
                        <a:pt x="15" y="67"/>
                        <a:pt x="15" y="68"/>
                        <a:pt x="15" y="68"/>
                      </a:cubicBezTo>
                      <a:cubicBezTo>
                        <a:pt x="14" y="68"/>
                        <a:pt x="14" y="68"/>
                        <a:pt x="14" y="68"/>
                      </a:cubicBezTo>
                      <a:cubicBezTo>
                        <a:pt x="14" y="68"/>
                        <a:pt x="13" y="68"/>
                        <a:pt x="13" y="68"/>
                      </a:cubicBezTo>
                      <a:cubicBezTo>
                        <a:pt x="13" y="68"/>
                        <a:pt x="13" y="68"/>
                        <a:pt x="13" y="68"/>
                      </a:cubicBezTo>
                      <a:close/>
                      <a:moveTo>
                        <a:pt x="22" y="69"/>
                      </a:moveTo>
                      <a:cubicBezTo>
                        <a:pt x="22" y="69"/>
                        <a:pt x="22" y="69"/>
                        <a:pt x="21" y="69"/>
                      </a:cubicBezTo>
                      <a:cubicBezTo>
                        <a:pt x="21" y="69"/>
                        <a:pt x="21" y="69"/>
                        <a:pt x="22" y="68"/>
                      </a:cubicBezTo>
                      <a:cubicBezTo>
                        <a:pt x="22" y="68"/>
                        <a:pt x="22" y="69"/>
                        <a:pt x="22" y="69"/>
                      </a:cubicBezTo>
                      <a:close/>
                      <a:moveTo>
                        <a:pt x="28" y="69"/>
                      </a:moveTo>
                      <a:cubicBezTo>
                        <a:pt x="28" y="68"/>
                        <a:pt x="28" y="67"/>
                        <a:pt x="28" y="66"/>
                      </a:cubicBezTo>
                      <a:cubicBezTo>
                        <a:pt x="29" y="67"/>
                        <a:pt x="28" y="67"/>
                        <a:pt x="29" y="68"/>
                      </a:cubicBezTo>
                      <a:cubicBezTo>
                        <a:pt x="28" y="68"/>
                        <a:pt x="28" y="68"/>
                        <a:pt x="28" y="67"/>
                      </a:cubicBezTo>
                      <a:cubicBezTo>
                        <a:pt x="28" y="68"/>
                        <a:pt x="28" y="69"/>
                        <a:pt x="28" y="69"/>
                      </a:cubicBezTo>
                      <a:cubicBezTo>
                        <a:pt x="28" y="69"/>
                        <a:pt x="28" y="69"/>
                        <a:pt x="28" y="69"/>
                      </a:cubicBezTo>
                      <a:cubicBezTo>
                        <a:pt x="27" y="69"/>
                        <a:pt x="28" y="69"/>
                        <a:pt x="28" y="69"/>
                      </a:cubicBezTo>
                      <a:cubicBezTo>
                        <a:pt x="28" y="69"/>
                        <a:pt x="28" y="69"/>
                        <a:pt x="28" y="69"/>
                      </a:cubicBezTo>
                      <a:cubicBezTo>
                        <a:pt x="28" y="69"/>
                        <a:pt x="28" y="69"/>
                        <a:pt x="28" y="68"/>
                      </a:cubicBezTo>
                      <a:cubicBezTo>
                        <a:pt x="28" y="69"/>
                        <a:pt x="28" y="69"/>
                        <a:pt x="28" y="69"/>
                      </a:cubicBezTo>
                      <a:close/>
                      <a:moveTo>
                        <a:pt x="29" y="69"/>
                      </a:moveTo>
                      <a:cubicBezTo>
                        <a:pt x="29" y="69"/>
                        <a:pt x="29" y="69"/>
                        <a:pt x="29" y="69"/>
                      </a:cubicBezTo>
                      <a:cubicBezTo>
                        <a:pt x="28" y="69"/>
                        <a:pt x="28" y="69"/>
                        <a:pt x="28" y="69"/>
                      </a:cubicBezTo>
                      <a:cubicBezTo>
                        <a:pt x="29" y="69"/>
                        <a:pt x="29" y="69"/>
                        <a:pt x="29" y="69"/>
                      </a:cubicBezTo>
                      <a:cubicBezTo>
                        <a:pt x="29" y="69"/>
                        <a:pt x="29" y="69"/>
                        <a:pt x="29" y="69"/>
                      </a:cubicBezTo>
                      <a:close/>
                      <a:moveTo>
                        <a:pt x="17" y="66"/>
                      </a:moveTo>
                      <a:cubicBezTo>
                        <a:pt x="17" y="67"/>
                        <a:pt x="17" y="67"/>
                        <a:pt x="17" y="67"/>
                      </a:cubicBezTo>
                      <a:cubicBezTo>
                        <a:pt x="16" y="66"/>
                        <a:pt x="16" y="67"/>
                        <a:pt x="16" y="67"/>
                      </a:cubicBezTo>
                      <a:cubicBezTo>
                        <a:pt x="15" y="67"/>
                        <a:pt x="15" y="67"/>
                        <a:pt x="15" y="68"/>
                      </a:cubicBezTo>
                      <a:cubicBezTo>
                        <a:pt x="15" y="68"/>
                        <a:pt x="15" y="67"/>
                        <a:pt x="15" y="67"/>
                      </a:cubicBezTo>
                      <a:cubicBezTo>
                        <a:pt x="15" y="68"/>
                        <a:pt x="15" y="67"/>
                        <a:pt x="15" y="67"/>
                      </a:cubicBezTo>
                      <a:cubicBezTo>
                        <a:pt x="15" y="67"/>
                        <a:pt x="15" y="67"/>
                        <a:pt x="15" y="67"/>
                      </a:cubicBezTo>
                      <a:cubicBezTo>
                        <a:pt x="15" y="67"/>
                        <a:pt x="15" y="67"/>
                        <a:pt x="15" y="67"/>
                      </a:cubicBezTo>
                      <a:cubicBezTo>
                        <a:pt x="15" y="67"/>
                        <a:pt x="16" y="66"/>
                        <a:pt x="15" y="66"/>
                      </a:cubicBezTo>
                      <a:cubicBezTo>
                        <a:pt x="16" y="66"/>
                        <a:pt x="16" y="66"/>
                        <a:pt x="16" y="66"/>
                      </a:cubicBezTo>
                      <a:cubicBezTo>
                        <a:pt x="17" y="66"/>
                        <a:pt x="16" y="67"/>
                        <a:pt x="17" y="66"/>
                      </a:cubicBezTo>
                      <a:close/>
                      <a:moveTo>
                        <a:pt x="35" y="69"/>
                      </a:moveTo>
                      <a:cubicBezTo>
                        <a:pt x="36" y="69"/>
                        <a:pt x="35" y="69"/>
                        <a:pt x="35" y="69"/>
                      </a:cubicBezTo>
                      <a:cubicBezTo>
                        <a:pt x="35" y="69"/>
                        <a:pt x="35" y="69"/>
                        <a:pt x="35" y="69"/>
                      </a:cubicBezTo>
                      <a:close/>
                      <a:moveTo>
                        <a:pt x="31" y="69"/>
                      </a:moveTo>
                      <a:cubicBezTo>
                        <a:pt x="32" y="69"/>
                        <a:pt x="32" y="69"/>
                        <a:pt x="32" y="69"/>
                      </a:cubicBezTo>
                      <a:cubicBezTo>
                        <a:pt x="32" y="68"/>
                        <a:pt x="32" y="69"/>
                        <a:pt x="32" y="69"/>
                      </a:cubicBezTo>
                      <a:cubicBezTo>
                        <a:pt x="32" y="69"/>
                        <a:pt x="31" y="69"/>
                        <a:pt x="31" y="69"/>
                      </a:cubicBezTo>
                      <a:close/>
                      <a:moveTo>
                        <a:pt x="25" y="67"/>
                      </a:moveTo>
                      <a:cubicBezTo>
                        <a:pt x="26" y="67"/>
                        <a:pt x="25" y="67"/>
                        <a:pt x="26" y="67"/>
                      </a:cubicBezTo>
                      <a:cubicBezTo>
                        <a:pt x="25" y="66"/>
                        <a:pt x="26" y="66"/>
                        <a:pt x="26" y="66"/>
                      </a:cubicBezTo>
                      <a:cubicBezTo>
                        <a:pt x="26" y="66"/>
                        <a:pt x="26" y="66"/>
                        <a:pt x="26" y="66"/>
                      </a:cubicBezTo>
                      <a:cubicBezTo>
                        <a:pt x="26" y="66"/>
                        <a:pt x="26" y="66"/>
                        <a:pt x="26" y="66"/>
                      </a:cubicBezTo>
                      <a:cubicBezTo>
                        <a:pt x="26" y="66"/>
                        <a:pt x="26" y="66"/>
                        <a:pt x="26" y="66"/>
                      </a:cubicBezTo>
                      <a:cubicBezTo>
                        <a:pt x="26" y="66"/>
                        <a:pt x="26" y="66"/>
                        <a:pt x="26" y="66"/>
                      </a:cubicBezTo>
                      <a:cubicBezTo>
                        <a:pt x="26" y="66"/>
                        <a:pt x="26" y="66"/>
                        <a:pt x="25" y="66"/>
                      </a:cubicBezTo>
                      <a:cubicBezTo>
                        <a:pt x="25" y="66"/>
                        <a:pt x="25" y="66"/>
                        <a:pt x="25" y="65"/>
                      </a:cubicBezTo>
                      <a:cubicBezTo>
                        <a:pt x="25" y="65"/>
                        <a:pt x="26" y="65"/>
                        <a:pt x="26" y="65"/>
                      </a:cubicBezTo>
                      <a:cubicBezTo>
                        <a:pt x="26" y="66"/>
                        <a:pt x="26" y="66"/>
                        <a:pt x="26" y="67"/>
                      </a:cubicBezTo>
                      <a:cubicBezTo>
                        <a:pt x="26" y="67"/>
                        <a:pt x="25" y="67"/>
                        <a:pt x="25" y="67"/>
                      </a:cubicBezTo>
                      <a:close/>
                      <a:moveTo>
                        <a:pt x="23" y="64"/>
                      </a:move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4"/>
                        <a:pt x="24" y="64"/>
                        <a:pt x="24" y="64"/>
                      </a:cubicBezTo>
                      <a:cubicBezTo>
                        <a:pt x="24" y="64"/>
                        <a:pt x="23" y="64"/>
                        <a:pt x="23" y="64"/>
                      </a:cubicBezTo>
                      <a:cubicBezTo>
                        <a:pt x="24" y="64"/>
                        <a:pt x="24" y="63"/>
                        <a:pt x="24" y="63"/>
                      </a:cubicBezTo>
                      <a:cubicBezTo>
                        <a:pt x="24" y="64"/>
                        <a:pt x="24" y="64"/>
                        <a:pt x="23" y="64"/>
                      </a:cubicBezTo>
                      <a:close/>
                      <a:moveTo>
                        <a:pt x="27" y="64"/>
                      </a:moveTo>
                      <a:cubicBezTo>
                        <a:pt x="27" y="64"/>
                        <a:pt x="27" y="64"/>
                        <a:pt x="27" y="64"/>
                      </a:cubicBezTo>
                      <a:cubicBezTo>
                        <a:pt x="27" y="64"/>
                        <a:pt x="27" y="64"/>
                        <a:pt x="27" y="64"/>
                      </a:cubicBezTo>
                      <a:cubicBezTo>
                        <a:pt x="28" y="64"/>
                        <a:pt x="27" y="64"/>
                        <a:pt x="27" y="64"/>
                      </a:cubicBezTo>
                      <a:cubicBezTo>
                        <a:pt x="27" y="64"/>
                        <a:pt x="27" y="64"/>
                        <a:pt x="27" y="64"/>
                      </a:cubicBezTo>
                      <a:cubicBezTo>
                        <a:pt x="27" y="64"/>
                        <a:pt x="27" y="64"/>
                        <a:pt x="27" y="64"/>
                      </a:cubicBezTo>
                      <a:close/>
                      <a:moveTo>
                        <a:pt x="30" y="63"/>
                      </a:moveTo>
                      <a:cubicBezTo>
                        <a:pt x="30" y="63"/>
                        <a:pt x="30" y="62"/>
                        <a:pt x="30" y="62"/>
                      </a:cubicBezTo>
                      <a:cubicBezTo>
                        <a:pt x="30" y="62"/>
                        <a:pt x="30" y="62"/>
                        <a:pt x="30" y="62"/>
                      </a:cubicBezTo>
                      <a:cubicBezTo>
                        <a:pt x="31" y="62"/>
                        <a:pt x="30" y="62"/>
                        <a:pt x="30" y="62"/>
                      </a:cubicBezTo>
                      <a:cubicBezTo>
                        <a:pt x="30" y="63"/>
                        <a:pt x="31" y="64"/>
                        <a:pt x="30" y="64"/>
                      </a:cubicBezTo>
                      <a:cubicBezTo>
                        <a:pt x="30" y="64"/>
                        <a:pt x="30" y="64"/>
                        <a:pt x="30" y="63"/>
                      </a:cubicBezTo>
                      <a:close/>
                      <a:moveTo>
                        <a:pt x="27" y="63"/>
                      </a:moveTo>
                      <a:cubicBezTo>
                        <a:pt x="27" y="63"/>
                        <a:pt x="27" y="63"/>
                        <a:pt x="27" y="63"/>
                      </a:cubicBezTo>
                      <a:cubicBezTo>
                        <a:pt x="27" y="62"/>
                        <a:pt x="27" y="63"/>
                        <a:pt x="27" y="63"/>
                      </a:cubicBezTo>
                      <a:cubicBezTo>
                        <a:pt x="28" y="63"/>
                        <a:pt x="27" y="63"/>
                        <a:pt x="27" y="62"/>
                      </a:cubicBezTo>
                      <a:cubicBezTo>
                        <a:pt x="27" y="62"/>
                        <a:pt x="27" y="63"/>
                        <a:pt x="27" y="62"/>
                      </a:cubicBezTo>
                      <a:cubicBezTo>
                        <a:pt x="27" y="62"/>
                        <a:pt x="27" y="62"/>
                        <a:pt x="27" y="62"/>
                      </a:cubicBezTo>
                      <a:cubicBezTo>
                        <a:pt x="28" y="62"/>
                        <a:pt x="28" y="62"/>
                        <a:pt x="28" y="62"/>
                      </a:cubicBezTo>
                      <a:cubicBezTo>
                        <a:pt x="27" y="62"/>
                        <a:pt x="28" y="63"/>
                        <a:pt x="28" y="63"/>
                      </a:cubicBezTo>
                      <a:cubicBezTo>
                        <a:pt x="27" y="63"/>
                        <a:pt x="28" y="63"/>
                        <a:pt x="27" y="63"/>
                      </a:cubicBezTo>
                      <a:close/>
                      <a:moveTo>
                        <a:pt x="28" y="63"/>
                      </a:moveTo>
                      <a:cubicBezTo>
                        <a:pt x="28" y="63"/>
                        <a:pt x="28" y="63"/>
                        <a:pt x="28" y="63"/>
                      </a:cubicBezTo>
                      <a:cubicBezTo>
                        <a:pt x="28" y="63"/>
                        <a:pt x="28" y="63"/>
                        <a:pt x="28" y="63"/>
                      </a:cubicBezTo>
                      <a:close/>
                      <a:moveTo>
                        <a:pt x="25" y="62"/>
                      </a:moveTo>
                      <a:cubicBezTo>
                        <a:pt x="24" y="62"/>
                        <a:pt x="25" y="62"/>
                        <a:pt x="24" y="62"/>
                      </a:cubicBezTo>
                      <a:cubicBezTo>
                        <a:pt x="24" y="62"/>
                        <a:pt x="24" y="62"/>
                        <a:pt x="24" y="62"/>
                      </a:cubicBezTo>
                      <a:cubicBezTo>
                        <a:pt x="24" y="62"/>
                        <a:pt x="24" y="62"/>
                        <a:pt x="24" y="62"/>
                      </a:cubicBezTo>
                      <a:cubicBezTo>
                        <a:pt x="24" y="62"/>
                        <a:pt x="25" y="62"/>
                        <a:pt x="25" y="62"/>
                      </a:cubicBezTo>
                      <a:cubicBezTo>
                        <a:pt x="25" y="62"/>
                        <a:pt x="25" y="62"/>
                        <a:pt x="25" y="62"/>
                      </a:cubicBezTo>
                      <a:cubicBezTo>
                        <a:pt x="25" y="62"/>
                        <a:pt x="25" y="62"/>
                        <a:pt x="25" y="62"/>
                      </a:cubicBezTo>
                      <a:cubicBezTo>
                        <a:pt x="25" y="62"/>
                        <a:pt x="25" y="62"/>
                        <a:pt x="25" y="62"/>
                      </a:cubicBezTo>
                      <a:cubicBezTo>
                        <a:pt x="25" y="62"/>
                        <a:pt x="25" y="62"/>
                        <a:pt x="25" y="62"/>
                      </a:cubicBezTo>
                      <a:close/>
                      <a:moveTo>
                        <a:pt x="9" y="60"/>
                      </a:moveTo>
                      <a:cubicBezTo>
                        <a:pt x="8" y="60"/>
                        <a:pt x="9" y="60"/>
                        <a:pt x="9" y="60"/>
                      </a:cubicBezTo>
                      <a:cubicBezTo>
                        <a:pt x="9" y="60"/>
                        <a:pt x="9" y="60"/>
                        <a:pt x="9" y="60"/>
                      </a:cubicBezTo>
                      <a:cubicBezTo>
                        <a:pt x="9" y="60"/>
                        <a:pt x="9" y="60"/>
                        <a:pt x="9" y="60"/>
                      </a:cubicBezTo>
                      <a:cubicBezTo>
                        <a:pt x="9" y="60"/>
                        <a:pt x="9" y="60"/>
                        <a:pt x="9" y="60"/>
                      </a:cubicBezTo>
                      <a:cubicBezTo>
                        <a:pt x="9" y="60"/>
                        <a:pt x="9" y="60"/>
                        <a:pt x="9" y="60"/>
                      </a:cubicBezTo>
                      <a:close/>
                      <a:moveTo>
                        <a:pt x="13" y="60"/>
                      </a:moveTo>
                      <a:cubicBezTo>
                        <a:pt x="14" y="60"/>
                        <a:pt x="13" y="60"/>
                        <a:pt x="13" y="59"/>
                      </a:cubicBezTo>
                      <a:cubicBezTo>
                        <a:pt x="13" y="60"/>
                        <a:pt x="13" y="60"/>
                        <a:pt x="13" y="59"/>
                      </a:cubicBezTo>
                      <a:cubicBezTo>
                        <a:pt x="13" y="59"/>
                        <a:pt x="13" y="59"/>
                        <a:pt x="13" y="59"/>
                      </a:cubicBezTo>
                      <a:cubicBezTo>
                        <a:pt x="15" y="59"/>
                        <a:pt x="14" y="60"/>
                        <a:pt x="13" y="60"/>
                      </a:cubicBezTo>
                      <a:close/>
                      <a:moveTo>
                        <a:pt x="27" y="60"/>
                      </a:moveTo>
                      <a:cubicBezTo>
                        <a:pt x="27" y="60"/>
                        <a:pt x="27" y="60"/>
                        <a:pt x="27" y="60"/>
                      </a:cubicBezTo>
                      <a:cubicBezTo>
                        <a:pt x="28" y="61"/>
                        <a:pt x="27" y="60"/>
                        <a:pt x="27" y="61"/>
                      </a:cubicBezTo>
                      <a:cubicBezTo>
                        <a:pt x="27" y="60"/>
                        <a:pt x="27" y="60"/>
                        <a:pt x="27" y="60"/>
                      </a:cubicBezTo>
                      <a:cubicBezTo>
                        <a:pt x="27" y="60"/>
                        <a:pt x="27" y="60"/>
                        <a:pt x="28" y="60"/>
                      </a:cubicBezTo>
                      <a:cubicBezTo>
                        <a:pt x="28" y="60"/>
                        <a:pt x="27" y="60"/>
                        <a:pt x="27" y="60"/>
                      </a:cubicBezTo>
                      <a:close/>
                      <a:moveTo>
                        <a:pt x="13" y="57"/>
                      </a:moveTo>
                      <a:cubicBezTo>
                        <a:pt x="13" y="57"/>
                        <a:pt x="13" y="57"/>
                        <a:pt x="13" y="57"/>
                      </a:cubicBezTo>
                      <a:cubicBezTo>
                        <a:pt x="13" y="56"/>
                        <a:pt x="13" y="56"/>
                        <a:pt x="14" y="56"/>
                      </a:cubicBezTo>
                      <a:cubicBezTo>
                        <a:pt x="14" y="56"/>
                        <a:pt x="14" y="56"/>
                        <a:pt x="14" y="56"/>
                      </a:cubicBezTo>
                      <a:cubicBezTo>
                        <a:pt x="14" y="56"/>
                        <a:pt x="14" y="56"/>
                        <a:pt x="14" y="56"/>
                      </a:cubicBezTo>
                      <a:cubicBezTo>
                        <a:pt x="14" y="56"/>
                        <a:pt x="14" y="56"/>
                        <a:pt x="14" y="56"/>
                      </a:cubicBezTo>
                      <a:cubicBezTo>
                        <a:pt x="14" y="56"/>
                        <a:pt x="14" y="56"/>
                        <a:pt x="14" y="56"/>
                      </a:cubicBezTo>
                      <a:cubicBezTo>
                        <a:pt x="15" y="57"/>
                        <a:pt x="14" y="57"/>
                        <a:pt x="14" y="58"/>
                      </a:cubicBezTo>
                      <a:cubicBezTo>
                        <a:pt x="14" y="58"/>
                        <a:pt x="14" y="59"/>
                        <a:pt x="14" y="59"/>
                      </a:cubicBezTo>
                      <a:cubicBezTo>
                        <a:pt x="13" y="59"/>
                        <a:pt x="13" y="59"/>
                        <a:pt x="13" y="58"/>
                      </a:cubicBezTo>
                      <a:cubicBezTo>
                        <a:pt x="13" y="59"/>
                        <a:pt x="13" y="59"/>
                        <a:pt x="13" y="59"/>
                      </a:cubicBezTo>
                      <a:cubicBezTo>
                        <a:pt x="13" y="58"/>
                        <a:pt x="13" y="58"/>
                        <a:pt x="13" y="58"/>
                      </a:cubicBezTo>
                      <a:cubicBezTo>
                        <a:pt x="13" y="58"/>
                        <a:pt x="13" y="58"/>
                        <a:pt x="13" y="58"/>
                      </a:cubicBezTo>
                      <a:cubicBezTo>
                        <a:pt x="13" y="58"/>
                        <a:pt x="13" y="57"/>
                        <a:pt x="13" y="57"/>
                      </a:cubicBezTo>
                      <a:cubicBezTo>
                        <a:pt x="13" y="57"/>
                        <a:pt x="12" y="57"/>
                        <a:pt x="13" y="57"/>
                      </a:cubicBezTo>
                      <a:close/>
                      <a:moveTo>
                        <a:pt x="14" y="57"/>
                      </a:moveTo>
                      <a:cubicBezTo>
                        <a:pt x="14" y="57"/>
                        <a:pt x="14" y="57"/>
                        <a:pt x="14" y="56"/>
                      </a:cubicBezTo>
                      <a:cubicBezTo>
                        <a:pt x="14" y="56"/>
                        <a:pt x="14" y="56"/>
                        <a:pt x="14" y="56"/>
                      </a:cubicBezTo>
                      <a:cubicBezTo>
                        <a:pt x="13" y="56"/>
                        <a:pt x="14" y="57"/>
                        <a:pt x="14" y="57"/>
                      </a:cubicBezTo>
                      <a:close/>
                      <a:moveTo>
                        <a:pt x="14" y="58"/>
                      </a:moveTo>
                      <a:cubicBezTo>
                        <a:pt x="14" y="58"/>
                        <a:pt x="14" y="58"/>
                        <a:pt x="14" y="58"/>
                      </a:cubicBezTo>
                      <a:cubicBezTo>
                        <a:pt x="14" y="58"/>
                        <a:pt x="13" y="58"/>
                        <a:pt x="14" y="58"/>
                      </a:cubicBezTo>
                      <a:close/>
                      <a:moveTo>
                        <a:pt x="10" y="58"/>
                      </a:moveTo>
                      <a:cubicBezTo>
                        <a:pt x="10" y="58"/>
                        <a:pt x="10" y="58"/>
                        <a:pt x="10" y="58"/>
                      </a:cubicBezTo>
                      <a:cubicBezTo>
                        <a:pt x="10" y="58"/>
                        <a:pt x="10" y="58"/>
                        <a:pt x="10" y="58"/>
                      </a:cubicBezTo>
                      <a:cubicBezTo>
                        <a:pt x="10" y="58"/>
                        <a:pt x="10" y="58"/>
                        <a:pt x="10" y="58"/>
                      </a:cubicBezTo>
                      <a:cubicBezTo>
                        <a:pt x="10" y="58"/>
                        <a:pt x="10" y="58"/>
                        <a:pt x="10" y="58"/>
                      </a:cubicBezTo>
                      <a:cubicBezTo>
                        <a:pt x="10" y="58"/>
                        <a:pt x="10" y="58"/>
                        <a:pt x="10" y="58"/>
                      </a:cubicBezTo>
                      <a:cubicBezTo>
                        <a:pt x="10" y="58"/>
                        <a:pt x="10" y="58"/>
                        <a:pt x="10" y="58"/>
                      </a:cubicBezTo>
                      <a:close/>
                      <a:moveTo>
                        <a:pt x="8" y="58"/>
                      </a:moveTo>
                      <a:cubicBezTo>
                        <a:pt x="8" y="58"/>
                        <a:pt x="8" y="57"/>
                        <a:pt x="8" y="57"/>
                      </a:cubicBezTo>
                      <a:cubicBezTo>
                        <a:pt x="8" y="57"/>
                        <a:pt x="9" y="57"/>
                        <a:pt x="9" y="58"/>
                      </a:cubicBezTo>
                      <a:cubicBezTo>
                        <a:pt x="9" y="58"/>
                        <a:pt x="9" y="57"/>
                        <a:pt x="9" y="57"/>
                      </a:cubicBezTo>
                      <a:cubicBezTo>
                        <a:pt x="9" y="57"/>
                        <a:pt x="10" y="57"/>
                        <a:pt x="10" y="57"/>
                      </a:cubicBezTo>
                      <a:cubicBezTo>
                        <a:pt x="10" y="57"/>
                        <a:pt x="10" y="57"/>
                        <a:pt x="10" y="57"/>
                      </a:cubicBezTo>
                      <a:cubicBezTo>
                        <a:pt x="10" y="57"/>
                        <a:pt x="10" y="57"/>
                        <a:pt x="10" y="57"/>
                      </a:cubicBezTo>
                      <a:cubicBezTo>
                        <a:pt x="11" y="57"/>
                        <a:pt x="10" y="57"/>
                        <a:pt x="10" y="58"/>
                      </a:cubicBezTo>
                      <a:cubicBezTo>
                        <a:pt x="10" y="58"/>
                        <a:pt x="10" y="57"/>
                        <a:pt x="10" y="57"/>
                      </a:cubicBezTo>
                      <a:cubicBezTo>
                        <a:pt x="10" y="57"/>
                        <a:pt x="10" y="57"/>
                        <a:pt x="10" y="57"/>
                      </a:cubicBezTo>
                      <a:cubicBezTo>
                        <a:pt x="9" y="57"/>
                        <a:pt x="10" y="58"/>
                        <a:pt x="10" y="58"/>
                      </a:cubicBezTo>
                      <a:cubicBezTo>
                        <a:pt x="9" y="58"/>
                        <a:pt x="10" y="58"/>
                        <a:pt x="9" y="58"/>
                      </a:cubicBezTo>
                      <a:cubicBezTo>
                        <a:pt x="9" y="58"/>
                        <a:pt x="9" y="58"/>
                        <a:pt x="9" y="58"/>
                      </a:cubicBezTo>
                      <a:cubicBezTo>
                        <a:pt x="9" y="57"/>
                        <a:pt x="9" y="58"/>
                        <a:pt x="9" y="58"/>
                      </a:cubicBezTo>
                      <a:cubicBezTo>
                        <a:pt x="8" y="58"/>
                        <a:pt x="8" y="58"/>
                        <a:pt x="8" y="58"/>
                      </a:cubicBezTo>
                      <a:close/>
                      <a:moveTo>
                        <a:pt x="9" y="57"/>
                      </a:moveTo>
                      <a:cubicBezTo>
                        <a:pt x="9" y="57"/>
                        <a:pt x="10" y="57"/>
                        <a:pt x="10" y="57"/>
                      </a:cubicBezTo>
                      <a:cubicBezTo>
                        <a:pt x="10" y="57"/>
                        <a:pt x="9" y="57"/>
                        <a:pt x="10" y="57"/>
                      </a:cubicBezTo>
                      <a:cubicBezTo>
                        <a:pt x="10" y="57"/>
                        <a:pt x="10" y="57"/>
                        <a:pt x="10" y="57"/>
                      </a:cubicBezTo>
                      <a:cubicBezTo>
                        <a:pt x="10" y="57"/>
                        <a:pt x="10" y="57"/>
                        <a:pt x="10" y="57"/>
                      </a:cubicBezTo>
                      <a:cubicBezTo>
                        <a:pt x="9" y="57"/>
                        <a:pt x="10" y="57"/>
                        <a:pt x="9" y="57"/>
                      </a:cubicBezTo>
                      <a:cubicBezTo>
                        <a:pt x="9" y="57"/>
                        <a:pt x="9" y="57"/>
                        <a:pt x="10" y="57"/>
                      </a:cubicBezTo>
                      <a:cubicBezTo>
                        <a:pt x="10" y="57"/>
                        <a:pt x="9" y="57"/>
                        <a:pt x="9" y="57"/>
                      </a:cubicBezTo>
                      <a:cubicBezTo>
                        <a:pt x="9" y="57"/>
                        <a:pt x="9" y="57"/>
                        <a:pt x="9" y="57"/>
                      </a:cubicBezTo>
                      <a:close/>
                      <a:moveTo>
                        <a:pt x="18" y="57"/>
                      </a:moveTo>
                      <a:cubicBezTo>
                        <a:pt x="18" y="57"/>
                        <a:pt x="18" y="57"/>
                        <a:pt x="18" y="57"/>
                      </a:cubicBezTo>
                      <a:cubicBezTo>
                        <a:pt x="17" y="57"/>
                        <a:pt x="18" y="57"/>
                        <a:pt x="17" y="57"/>
                      </a:cubicBezTo>
                      <a:cubicBezTo>
                        <a:pt x="18" y="57"/>
                        <a:pt x="18" y="57"/>
                        <a:pt x="18" y="57"/>
                      </a:cubicBezTo>
                      <a:cubicBezTo>
                        <a:pt x="18" y="57"/>
                        <a:pt x="18" y="57"/>
                        <a:pt x="18" y="57"/>
                      </a:cubicBezTo>
                      <a:cubicBezTo>
                        <a:pt x="17" y="57"/>
                        <a:pt x="18" y="57"/>
                        <a:pt x="17" y="57"/>
                      </a:cubicBezTo>
                      <a:cubicBezTo>
                        <a:pt x="17" y="57"/>
                        <a:pt x="17" y="57"/>
                        <a:pt x="18" y="57"/>
                      </a:cubicBezTo>
                      <a:cubicBezTo>
                        <a:pt x="18" y="57"/>
                        <a:pt x="17" y="57"/>
                        <a:pt x="17" y="57"/>
                      </a:cubicBezTo>
                      <a:cubicBezTo>
                        <a:pt x="17" y="57"/>
                        <a:pt x="17" y="57"/>
                        <a:pt x="17" y="57"/>
                      </a:cubicBezTo>
                      <a:cubicBezTo>
                        <a:pt x="17" y="57"/>
                        <a:pt x="17" y="57"/>
                        <a:pt x="16" y="57"/>
                      </a:cubicBezTo>
                      <a:cubicBezTo>
                        <a:pt x="17" y="57"/>
                        <a:pt x="17" y="57"/>
                        <a:pt x="17" y="57"/>
                      </a:cubicBezTo>
                      <a:cubicBezTo>
                        <a:pt x="17" y="56"/>
                        <a:pt x="17" y="56"/>
                        <a:pt x="17" y="56"/>
                      </a:cubicBezTo>
                      <a:cubicBezTo>
                        <a:pt x="17" y="56"/>
                        <a:pt x="17" y="56"/>
                        <a:pt x="18" y="56"/>
                      </a:cubicBezTo>
                      <a:cubicBezTo>
                        <a:pt x="18" y="56"/>
                        <a:pt x="18" y="56"/>
                        <a:pt x="18" y="56"/>
                      </a:cubicBezTo>
                      <a:cubicBezTo>
                        <a:pt x="18" y="56"/>
                        <a:pt x="18" y="56"/>
                        <a:pt x="19" y="56"/>
                      </a:cubicBezTo>
                      <a:cubicBezTo>
                        <a:pt x="18" y="56"/>
                        <a:pt x="19" y="56"/>
                        <a:pt x="19" y="56"/>
                      </a:cubicBezTo>
                      <a:cubicBezTo>
                        <a:pt x="19" y="56"/>
                        <a:pt x="19" y="56"/>
                        <a:pt x="18" y="56"/>
                      </a:cubicBezTo>
                      <a:cubicBezTo>
                        <a:pt x="18" y="56"/>
                        <a:pt x="19" y="56"/>
                        <a:pt x="19" y="56"/>
                      </a:cubicBezTo>
                      <a:cubicBezTo>
                        <a:pt x="19" y="56"/>
                        <a:pt x="19" y="56"/>
                        <a:pt x="19" y="56"/>
                      </a:cubicBezTo>
                      <a:cubicBezTo>
                        <a:pt x="20" y="56"/>
                        <a:pt x="20" y="56"/>
                        <a:pt x="20" y="57"/>
                      </a:cubicBezTo>
                      <a:cubicBezTo>
                        <a:pt x="19" y="57"/>
                        <a:pt x="19" y="57"/>
                        <a:pt x="19" y="56"/>
                      </a:cubicBezTo>
                      <a:cubicBezTo>
                        <a:pt x="19" y="57"/>
                        <a:pt x="19" y="57"/>
                        <a:pt x="19" y="57"/>
                      </a:cubicBezTo>
                      <a:cubicBezTo>
                        <a:pt x="18" y="57"/>
                        <a:pt x="18" y="57"/>
                        <a:pt x="18" y="57"/>
                      </a:cubicBezTo>
                      <a:close/>
                      <a:moveTo>
                        <a:pt x="18" y="57"/>
                      </a:moveTo>
                      <a:cubicBezTo>
                        <a:pt x="18" y="56"/>
                        <a:pt x="18" y="56"/>
                        <a:pt x="18" y="57"/>
                      </a:cubicBezTo>
                      <a:cubicBezTo>
                        <a:pt x="18" y="57"/>
                        <a:pt x="18" y="57"/>
                        <a:pt x="18" y="57"/>
                      </a:cubicBezTo>
                      <a:close/>
                      <a:moveTo>
                        <a:pt x="17" y="57"/>
                      </a:moveTo>
                      <a:cubicBezTo>
                        <a:pt x="17" y="57"/>
                        <a:pt x="17" y="57"/>
                        <a:pt x="16" y="57"/>
                      </a:cubicBezTo>
                      <a:cubicBezTo>
                        <a:pt x="17" y="57"/>
                        <a:pt x="17" y="57"/>
                        <a:pt x="17" y="57"/>
                      </a:cubicBezTo>
                      <a:close/>
                      <a:moveTo>
                        <a:pt x="18" y="56"/>
                      </a:moveTo>
                      <a:cubicBezTo>
                        <a:pt x="18" y="56"/>
                        <a:pt x="17" y="56"/>
                        <a:pt x="17" y="56"/>
                      </a:cubicBezTo>
                      <a:cubicBezTo>
                        <a:pt x="17" y="56"/>
                        <a:pt x="18" y="56"/>
                        <a:pt x="18" y="56"/>
                      </a:cubicBezTo>
                      <a:close/>
                      <a:moveTo>
                        <a:pt x="18" y="56"/>
                      </a:moveTo>
                      <a:cubicBezTo>
                        <a:pt x="17" y="56"/>
                        <a:pt x="16" y="56"/>
                        <a:pt x="16" y="55"/>
                      </a:cubicBezTo>
                      <a:cubicBezTo>
                        <a:pt x="16" y="55"/>
                        <a:pt x="16" y="56"/>
                        <a:pt x="16" y="56"/>
                      </a:cubicBezTo>
                      <a:cubicBezTo>
                        <a:pt x="16" y="56"/>
                        <a:pt x="16" y="56"/>
                        <a:pt x="16" y="56"/>
                      </a:cubicBezTo>
                      <a:cubicBezTo>
                        <a:pt x="16" y="56"/>
                        <a:pt x="16" y="56"/>
                        <a:pt x="16" y="56"/>
                      </a:cubicBezTo>
                      <a:cubicBezTo>
                        <a:pt x="15" y="56"/>
                        <a:pt x="16" y="56"/>
                        <a:pt x="15" y="56"/>
                      </a:cubicBezTo>
                      <a:cubicBezTo>
                        <a:pt x="16" y="56"/>
                        <a:pt x="15" y="55"/>
                        <a:pt x="16" y="55"/>
                      </a:cubicBezTo>
                      <a:cubicBezTo>
                        <a:pt x="16" y="55"/>
                        <a:pt x="16" y="55"/>
                        <a:pt x="16" y="55"/>
                      </a:cubicBezTo>
                      <a:cubicBezTo>
                        <a:pt x="16" y="55"/>
                        <a:pt x="16" y="55"/>
                        <a:pt x="16" y="55"/>
                      </a:cubicBezTo>
                      <a:cubicBezTo>
                        <a:pt x="16" y="56"/>
                        <a:pt x="17" y="55"/>
                        <a:pt x="18" y="56"/>
                      </a:cubicBezTo>
                      <a:close/>
                      <a:moveTo>
                        <a:pt x="15" y="54"/>
                      </a:moveTo>
                      <a:cubicBezTo>
                        <a:pt x="15" y="54"/>
                        <a:pt x="15" y="54"/>
                        <a:pt x="14" y="54"/>
                      </a:cubicBezTo>
                      <a:cubicBezTo>
                        <a:pt x="14" y="55"/>
                        <a:pt x="14" y="55"/>
                        <a:pt x="15" y="55"/>
                      </a:cubicBezTo>
                      <a:cubicBezTo>
                        <a:pt x="15" y="55"/>
                        <a:pt x="15" y="55"/>
                        <a:pt x="15" y="55"/>
                      </a:cubicBezTo>
                      <a:cubicBezTo>
                        <a:pt x="14" y="55"/>
                        <a:pt x="14" y="55"/>
                        <a:pt x="14" y="55"/>
                      </a:cubicBezTo>
                      <a:cubicBezTo>
                        <a:pt x="14" y="55"/>
                        <a:pt x="14" y="55"/>
                        <a:pt x="14" y="55"/>
                      </a:cubicBezTo>
                      <a:cubicBezTo>
                        <a:pt x="14" y="55"/>
                        <a:pt x="13" y="55"/>
                        <a:pt x="13" y="55"/>
                      </a:cubicBezTo>
                      <a:cubicBezTo>
                        <a:pt x="13" y="55"/>
                        <a:pt x="13" y="55"/>
                        <a:pt x="13" y="55"/>
                      </a:cubicBezTo>
                      <a:cubicBezTo>
                        <a:pt x="13" y="55"/>
                        <a:pt x="13" y="55"/>
                        <a:pt x="13" y="55"/>
                      </a:cubicBezTo>
                      <a:cubicBezTo>
                        <a:pt x="13" y="55"/>
                        <a:pt x="13" y="55"/>
                        <a:pt x="13" y="55"/>
                      </a:cubicBezTo>
                      <a:cubicBezTo>
                        <a:pt x="12" y="55"/>
                        <a:pt x="13" y="56"/>
                        <a:pt x="12" y="56"/>
                      </a:cubicBezTo>
                      <a:cubicBezTo>
                        <a:pt x="12" y="56"/>
                        <a:pt x="12" y="56"/>
                        <a:pt x="12" y="55"/>
                      </a:cubicBezTo>
                      <a:cubicBezTo>
                        <a:pt x="12" y="55"/>
                        <a:pt x="12" y="55"/>
                        <a:pt x="12" y="55"/>
                      </a:cubicBezTo>
                      <a:cubicBezTo>
                        <a:pt x="12" y="55"/>
                        <a:pt x="12" y="55"/>
                        <a:pt x="12" y="54"/>
                      </a:cubicBezTo>
                      <a:cubicBezTo>
                        <a:pt x="12" y="55"/>
                        <a:pt x="12" y="54"/>
                        <a:pt x="12" y="54"/>
                      </a:cubicBezTo>
                      <a:cubicBezTo>
                        <a:pt x="12" y="54"/>
                        <a:pt x="12" y="54"/>
                        <a:pt x="11" y="54"/>
                      </a:cubicBezTo>
                      <a:cubicBezTo>
                        <a:pt x="12" y="54"/>
                        <a:pt x="11" y="53"/>
                        <a:pt x="11" y="53"/>
                      </a:cubicBezTo>
                      <a:cubicBezTo>
                        <a:pt x="11" y="53"/>
                        <a:pt x="11" y="54"/>
                        <a:pt x="11" y="53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1" y="53"/>
                        <a:pt x="11" y="54"/>
                        <a:pt x="11" y="54"/>
                      </a:cubicBezTo>
                      <a:cubicBezTo>
                        <a:pt x="10" y="54"/>
                        <a:pt x="10" y="53"/>
                        <a:pt x="10" y="54"/>
                      </a:cubicBezTo>
                      <a:cubicBezTo>
                        <a:pt x="10" y="54"/>
                        <a:pt x="10" y="54"/>
                        <a:pt x="10" y="54"/>
                      </a:cubicBezTo>
                      <a:cubicBezTo>
                        <a:pt x="10" y="54"/>
                        <a:pt x="10" y="54"/>
                        <a:pt x="10" y="54"/>
                      </a:cubicBezTo>
                      <a:cubicBezTo>
                        <a:pt x="10" y="54"/>
                        <a:pt x="10" y="54"/>
                        <a:pt x="11" y="54"/>
                      </a:cubicBezTo>
                      <a:cubicBezTo>
                        <a:pt x="10" y="54"/>
                        <a:pt x="10" y="54"/>
                        <a:pt x="10" y="54"/>
                      </a:cubicBezTo>
                      <a:cubicBezTo>
                        <a:pt x="10" y="54"/>
                        <a:pt x="10" y="54"/>
                        <a:pt x="10" y="54"/>
                      </a:cubicBezTo>
                      <a:cubicBezTo>
                        <a:pt x="9" y="54"/>
                        <a:pt x="10" y="54"/>
                        <a:pt x="9" y="54"/>
                      </a:cubicBezTo>
                      <a:cubicBezTo>
                        <a:pt x="10" y="54"/>
                        <a:pt x="9" y="53"/>
                        <a:pt x="9" y="53"/>
                      </a:cubicBezTo>
                      <a:cubicBezTo>
                        <a:pt x="9" y="53"/>
                        <a:pt x="10" y="53"/>
                        <a:pt x="10" y="54"/>
                      </a:cubicBezTo>
                      <a:cubicBezTo>
                        <a:pt x="10" y="53"/>
                        <a:pt x="10" y="53"/>
                        <a:pt x="10" y="53"/>
                      </a:cubicBezTo>
                      <a:cubicBezTo>
                        <a:pt x="10" y="53"/>
                        <a:pt x="10" y="53"/>
                        <a:pt x="10" y="53"/>
                      </a:cubicBezTo>
                      <a:cubicBezTo>
                        <a:pt x="10" y="53"/>
                        <a:pt x="11" y="53"/>
                        <a:pt x="11" y="53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0" y="53"/>
                        <a:pt x="11" y="53"/>
                        <a:pt x="10" y="53"/>
                      </a:cubicBezTo>
                      <a:cubicBezTo>
                        <a:pt x="10" y="53"/>
                        <a:pt x="10" y="53"/>
                        <a:pt x="11" y="53"/>
                      </a:cubicBezTo>
                      <a:cubicBezTo>
                        <a:pt x="10" y="53"/>
                        <a:pt x="10" y="53"/>
                        <a:pt x="10" y="53"/>
                      </a:cubicBezTo>
                      <a:cubicBezTo>
                        <a:pt x="10" y="53"/>
                        <a:pt x="10" y="53"/>
                        <a:pt x="10" y="53"/>
                      </a:cubicBezTo>
                      <a:cubicBezTo>
                        <a:pt x="10" y="53"/>
                        <a:pt x="10" y="53"/>
                        <a:pt x="10" y="53"/>
                      </a:cubicBezTo>
                      <a:cubicBezTo>
                        <a:pt x="10" y="53"/>
                        <a:pt x="10" y="53"/>
                        <a:pt x="10" y="53"/>
                      </a:cubicBezTo>
                      <a:cubicBezTo>
                        <a:pt x="10" y="53"/>
                        <a:pt x="10" y="53"/>
                        <a:pt x="10" y="53"/>
                      </a:cubicBezTo>
                      <a:cubicBezTo>
                        <a:pt x="10" y="53"/>
                        <a:pt x="10" y="53"/>
                        <a:pt x="10" y="53"/>
                      </a:cubicBezTo>
                      <a:cubicBezTo>
                        <a:pt x="9" y="53"/>
                        <a:pt x="10" y="53"/>
                        <a:pt x="9" y="53"/>
                      </a:cubicBezTo>
                      <a:cubicBezTo>
                        <a:pt x="9" y="53"/>
                        <a:pt x="9" y="53"/>
                        <a:pt x="9" y="53"/>
                      </a:cubicBezTo>
                      <a:cubicBezTo>
                        <a:pt x="9" y="52"/>
                        <a:pt x="9" y="52"/>
                        <a:pt x="9" y="52"/>
                      </a:cubicBezTo>
                      <a:cubicBezTo>
                        <a:pt x="9" y="52"/>
                        <a:pt x="9" y="52"/>
                        <a:pt x="8" y="53"/>
                      </a:cubicBezTo>
                      <a:cubicBezTo>
                        <a:pt x="9" y="53"/>
                        <a:pt x="9" y="52"/>
                        <a:pt x="9" y="52"/>
                      </a:cubicBezTo>
                      <a:cubicBezTo>
                        <a:pt x="9" y="52"/>
                        <a:pt x="9" y="53"/>
                        <a:pt x="9" y="53"/>
                      </a:cubicBezTo>
                      <a:cubicBezTo>
                        <a:pt x="9" y="53"/>
                        <a:pt x="9" y="53"/>
                        <a:pt x="8" y="53"/>
                      </a:cubicBezTo>
                      <a:cubicBezTo>
                        <a:pt x="8" y="53"/>
                        <a:pt x="9" y="53"/>
                        <a:pt x="9" y="53"/>
                      </a:cubicBezTo>
                      <a:cubicBezTo>
                        <a:pt x="8" y="53"/>
                        <a:pt x="8" y="53"/>
                        <a:pt x="8" y="53"/>
                      </a:cubicBezTo>
                      <a:cubicBezTo>
                        <a:pt x="8" y="53"/>
                        <a:pt x="8" y="53"/>
                        <a:pt x="8" y="52"/>
                      </a:cubicBezTo>
                      <a:cubicBezTo>
                        <a:pt x="8" y="52"/>
                        <a:pt x="8" y="52"/>
                        <a:pt x="8" y="52"/>
                      </a:cubicBezTo>
                      <a:cubicBezTo>
                        <a:pt x="8" y="52"/>
                        <a:pt x="8" y="52"/>
                        <a:pt x="9" y="52"/>
                      </a:cubicBezTo>
                      <a:cubicBezTo>
                        <a:pt x="9" y="52"/>
                        <a:pt x="8" y="52"/>
                        <a:pt x="8" y="52"/>
                      </a:cubicBezTo>
                      <a:cubicBezTo>
                        <a:pt x="9" y="52"/>
                        <a:pt x="8" y="52"/>
                        <a:pt x="9" y="52"/>
                      </a:cubicBezTo>
                      <a:cubicBezTo>
                        <a:pt x="9" y="52"/>
                        <a:pt x="9" y="52"/>
                        <a:pt x="8" y="52"/>
                      </a:cubicBezTo>
                      <a:cubicBezTo>
                        <a:pt x="9" y="52"/>
                        <a:pt x="9" y="52"/>
                        <a:pt x="9" y="52"/>
                      </a:cubicBezTo>
                      <a:cubicBezTo>
                        <a:pt x="9" y="52"/>
                        <a:pt x="9" y="52"/>
                        <a:pt x="9" y="52"/>
                      </a:cubicBezTo>
                      <a:cubicBezTo>
                        <a:pt x="9" y="52"/>
                        <a:pt x="9" y="52"/>
                        <a:pt x="9" y="52"/>
                      </a:cubicBezTo>
                      <a:cubicBezTo>
                        <a:pt x="9" y="52"/>
                        <a:pt x="9" y="52"/>
                        <a:pt x="9" y="52"/>
                      </a:cubicBezTo>
                      <a:cubicBezTo>
                        <a:pt x="9" y="52"/>
                        <a:pt x="9" y="52"/>
                        <a:pt x="9" y="52"/>
                      </a:cubicBezTo>
                      <a:cubicBezTo>
                        <a:pt x="10" y="52"/>
                        <a:pt x="9" y="52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8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10" y="51"/>
                      </a:cubicBezTo>
                      <a:cubicBezTo>
                        <a:pt x="10" y="51"/>
                        <a:pt x="10" y="51"/>
                        <a:pt x="9" y="51"/>
                      </a:cubicBezTo>
                      <a:cubicBezTo>
                        <a:pt x="9" y="51"/>
                        <a:pt x="10" y="51"/>
                        <a:pt x="10" y="51"/>
                      </a:cubicBezTo>
                      <a:cubicBezTo>
                        <a:pt x="10" y="51"/>
                        <a:pt x="10" y="51"/>
                        <a:pt x="10" y="52"/>
                      </a:cubicBezTo>
                      <a:cubicBezTo>
                        <a:pt x="10" y="52"/>
                        <a:pt x="10" y="52"/>
                        <a:pt x="10" y="51"/>
                      </a:cubicBezTo>
                      <a:cubicBezTo>
                        <a:pt x="10" y="51"/>
                        <a:pt x="10" y="51"/>
                        <a:pt x="10" y="51"/>
                      </a:cubicBezTo>
                      <a:cubicBezTo>
                        <a:pt x="11" y="51"/>
                        <a:pt x="11" y="51"/>
                        <a:pt x="10" y="51"/>
                      </a:cubicBezTo>
                      <a:cubicBezTo>
                        <a:pt x="10" y="51"/>
                        <a:pt x="11" y="51"/>
                        <a:pt x="11" y="51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ubicBezTo>
                        <a:pt x="11" y="51"/>
                        <a:pt x="12" y="51"/>
                        <a:pt x="12" y="51"/>
                      </a:cubicBezTo>
                      <a:cubicBezTo>
                        <a:pt x="12" y="51"/>
                        <a:pt x="12" y="51"/>
                        <a:pt x="12" y="51"/>
                      </a:cubicBezTo>
                      <a:cubicBezTo>
                        <a:pt x="11" y="51"/>
                        <a:pt x="12" y="51"/>
                        <a:pt x="11" y="51"/>
                      </a:cubicBezTo>
                      <a:cubicBezTo>
                        <a:pt x="11" y="51"/>
                        <a:pt x="12" y="51"/>
                        <a:pt x="12" y="51"/>
                      </a:cubicBezTo>
                      <a:cubicBezTo>
                        <a:pt x="12" y="51"/>
                        <a:pt x="12" y="51"/>
                        <a:pt x="12" y="51"/>
                      </a:cubicBezTo>
                      <a:cubicBezTo>
                        <a:pt x="12" y="51"/>
                        <a:pt x="12" y="51"/>
                        <a:pt x="12" y="51"/>
                      </a:cubicBezTo>
                      <a:cubicBezTo>
                        <a:pt x="12" y="51"/>
                        <a:pt x="12" y="51"/>
                        <a:pt x="12" y="51"/>
                      </a:cubicBezTo>
                      <a:cubicBezTo>
                        <a:pt x="12" y="51"/>
                        <a:pt x="12" y="51"/>
                        <a:pt x="12" y="51"/>
                      </a:cubicBezTo>
                      <a:cubicBezTo>
                        <a:pt x="12" y="51"/>
                        <a:pt x="12" y="51"/>
                        <a:pt x="12" y="51"/>
                      </a:cubicBezTo>
                      <a:cubicBezTo>
                        <a:pt x="12" y="51"/>
                        <a:pt x="13" y="51"/>
                        <a:pt x="13" y="51"/>
                      </a:cubicBezTo>
                      <a:cubicBezTo>
                        <a:pt x="13" y="51"/>
                        <a:pt x="12" y="51"/>
                        <a:pt x="12" y="51"/>
                      </a:cubicBezTo>
                      <a:cubicBezTo>
                        <a:pt x="12" y="51"/>
                        <a:pt x="12" y="51"/>
                        <a:pt x="11" y="51"/>
                      </a:cubicBezTo>
                      <a:cubicBezTo>
                        <a:pt x="11" y="51"/>
                        <a:pt x="12" y="51"/>
                        <a:pt x="11" y="51"/>
                      </a:cubicBezTo>
                      <a:cubicBezTo>
                        <a:pt x="11" y="51"/>
                        <a:pt x="11" y="51"/>
                        <a:pt x="12" y="51"/>
                      </a:cubicBezTo>
                      <a:cubicBezTo>
                        <a:pt x="11" y="51"/>
                        <a:pt x="12" y="50"/>
                        <a:pt x="11" y="50"/>
                      </a:cubicBezTo>
                      <a:cubicBezTo>
                        <a:pt x="11" y="50"/>
                        <a:pt x="11" y="50"/>
                        <a:pt x="12" y="50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3" y="50"/>
                        <a:pt x="13" y="50"/>
                        <a:pt x="13" y="50"/>
                      </a:cubicBezTo>
                      <a:cubicBezTo>
                        <a:pt x="13" y="50"/>
                        <a:pt x="13" y="50"/>
                        <a:pt x="13" y="50"/>
                      </a:cubicBezTo>
                      <a:cubicBezTo>
                        <a:pt x="13" y="50"/>
                        <a:pt x="13" y="50"/>
                        <a:pt x="13" y="50"/>
                      </a:cubicBezTo>
                      <a:cubicBezTo>
                        <a:pt x="13" y="50"/>
                        <a:pt x="13" y="50"/>
                        <a:pt x="13" y="50"/>
                      </a:cubicBezTo>
                      <a:cubicBezTo>
                        <a:pt x="13" y="50"/>
                        <a:pt x="13" y="50"/>
                        <a:pt x="13" y="50"/>
                      </a:cubicBezTo>
                      <a:cubicBezTo>
                        <a:pt x="12" y="50"/>
                        <a:pt x="13" y="50"/>
                        <a:pt x="13" y="51"/>
                      </a:cubicBezTo>
                      <a:cubicBezTo>
                        <a:pt x="13" y="51"/>
                        <a:pt x="13" y="51"/>
                        <a:pt x="13" y="50"/>
                      </a:cubicBezTo>
                      <a:cubicBezTo>
                        <a:pt x="13" y="50"/>
                        <a:pt x="14" y="50"/>
                        <a:pt x="13" y="50"/>
                      </a:cubicBezTo>
                      <a:cubicBezTo>
                        <a:pt x="14" y="50"/>
                        <a:pt x="13" y="51"/>
                        <a:pt x="13" y="51"/>
                      </a:cubicBezTo>
                      <a:cubicBezTo>
                        <a:pt x="14" y="51"/>
                        <a:pt x="13" y="51"/>
                        <a:pt x="13" y="51"/>
                      </a:cubicBezTo>
                      <a:cubicBezTo>
                        <a:pt x="13" y="51"/>
                        <a:pt x="14" y="51"/>
                        <a:pt x="14" y="51"/>
                      </a:cubicBezTo>
                      <a:cubicBezTo>
                        <a:pt x="14" y="51"/>
                        <a:pt x="13" y="52"/>
                        <a:pt x="14" y="51"/>
                      </a:cubicBezTo>
                      <a:cubicBezTo>
                        <a:pt x="14" y="52"/>
                        <a:pt x="14" y="52"/>
                        <a:pt x="14" y="52"/>
                      </a:cubicBezTo>
                      <a:cubicBezTo>
                        <a:pt x="13" y="52"/>
                        <a:pt x="14" y="52"/>
                        <a:pt x="13" y="52"/>
                      </a:cubicBezTo>
                      <a:cubicBezTo>
                        <a:pt x="13" y="52"/>
                        <a:pt x="14" y="52"/>
                        <a:pt x="14" y="52"/>
                      </a:cubicBezTo>
                      <a:cubicBezTo>
                        <a:pt x="13" y="52"/>
                        <a:pt x="13" y="52"/>
                        <a:pt x="13" y="52"/>
                      </a:cubicBezTo>
                      <a:cubicBezTo>
                        <a:pt x="13" y="52"/>
                        <a:pt x="12" y="52"/>
                        <a:pt x="12" y="53"/>
                      </a:cubicBezTo>
                      <a:cubicBezTo>
                        <a:pt x="12" y="52"/>
                        <a:pt x="13" y="52"/>
                        <a:pt x="13" y="52"/>
                      </a:cubicBezTo>
                      <a:cubicBezTo>
                        <a:pt x="13" y="52"/>
                        <a:pt x="13" y="52"/>
                        <a:pt x="13" y="52"/>
                      </a:cubicBezTo>
                      <a:cubicBezTo>
                        <a:pt x="13" y="52"/>
                        <a:pt x="14" y="52"/>
                        <a:pt x="14" y="52"/>
                      </a:cubicBezTo>
                      <a:cubicBezTo>
                        <a:pt x="14" y="52"/>
                        <a:pt x="14" y="52"/>
                        <a:pt x="14" y="52"/>
                      </a:cubicBezTo>
                      <a:cubicBezTo>
                        <a:pt x="14" y="52"/>
                        <a:pt x="14" y="52"/>
                        <a:pt x="14" y="52"/>
                      </a:cubicBezTo>
                      <a:cubicBezTo>
                        <a:pt x="13" y="52"/>
                        <a:pt x="14" y="52"/>
                        <a:pt x="13" y="52"/>
                      </a:cubicBezTo>
                      <a:cubicBezTo>
                        <a:pt x="13" y="52"/>
                        <a:pt x="14" y="52"/>
                        <a:pt x="13" y="52"/>
                      </a:cubicBezTo>
                      <a:cubicBezTo>
                        <a:pt x="13" y="52"/>
                        <a:pt x="13" y="53"/>
                        <a:pt x="13" y="53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4" y="53"/>
                        <a:pt x="13" y="53"/>
                        <a:pt x="13" y="53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4" y="53"/>
                        <a:pt x="13" y="53"/>
                        <a:pt x="14" y="53"/>
                      </a:cubicBezTo>
                      <a:cubicBezTo>
                        <a:pt x="14" y="53"/>
                        <a:pt x="14" y="53"/>
                        <a:pt x="14" y="53"/>
                      </a:cubicBezTo>
                      <a:cubicBezTo>
                        <a:pt x="14" y="53"/>
                        <a:pt x="14" y="53"/>
                        <a:pt x="14" y="53"/>
                      </a:cubicBezTo>
                      <a:cubicBezTo>
                        <a:pt x="14" y="52"/>
                        <a:pt x="14" y="53"/>
                        <a:pt x="13" y="53"/>
                      </a:cubicBezTo>
                      <a:cubicBezTo>
                        <a:pt x="14" y="52"/>
                        <a:pt x="14" y="53"/>
                        <a:pt x="14" y="52"/>
                      </a:cubicBez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15" y="52"/>
                        <a:pt x="15" y="52"/>
                        <a:pt x="16" y="52"/>
                      </a:cubicBez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16" y="52"/>
                        <a:pt x="14" y="51"/>
                        <a:pt x="15" y="51"/>
                      </a:cubicBezTo>
                      <a:cubicBezTo>
                        <a:pt x="15" y="51"/>
                        <a:pt x="15" y="51"/>
                        <a:pt x="15" y="50"/>
                      </a:cubicBezTo>
                      <a:cubicBezTo>
                        <a:pt x="15" y="50"/>
                        <a:pt x="16" y="50"/>
                        <a:pt x="16" y="50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5" y="50"/>
                        <a:pt x="15" y="50"/>
                        <a:pt x="15" y="50"/>
                      </a:cubicBezTo>
                      <a:cubicBezTo>
                        <a:pt x="15" y="50"/>
                        <a:pt x="15" y="50"/>
                        <a:pt x="15" y="50"/>
                      </a:cubicBezTo>
                      <a:cubicBezTo>
                        <a:pt x="16" y="50"/>
                        <a:pt x="16" y="50"/>
                        <a:pt x="15" y="50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5" y="50"/>
                        <a:pt x="15" y="50"/>
                        <a:pt x="15" y="50"/>
                      </a:cubicBezTo>
                      <a:cubicBezTo>
                        <a:pt x="15" y="50"/>
                        <a:pt x="16" y="51"/>
                        <a:pt x="15" y="51"/>
                      </a:cubicBezTo>
                      <a:cubicBezTo>
                        <a:pt x="15" y="51"/>
                        <a:pt x="16" y="51"/>
                        <a:pt x="16" y="51"/>
                      </a:cubicBezTo>
                      <a:cubicBezTo>
                        <a:pt x="16" y="52"/>
                        <a:pt x="16" y="52"/>
                        <a:pt x="16" y="53"/>
                      </a:cubicBezTo>
                      <a:cubicBezTo>
                        <a:pt x="16" y="53"/>
                        <a:pt x="16" y="53"/>
                        <a:pt x="17" y="53"/>
                      </a:cubicBezTo>
                      <a:cubicBezTo>
                        <a:pt x="17" y="53"/>
                        <a:pt x="17" y="54"/>
                        <a:pt x="17" y="53"/>
                      </a:cubicBezTo>
                      <a:cubicBezTo>
                        <a:pt x="17" y="53"/>
                        <a:pt x="17" y="53"/>
                        <a:pt x="17" y="53"/>
                      </a:cubicBezTo>
                      <a:cubicBezTo>
                        <a:pt x="17" y="53"/>
                        <a:pt x="17" y="53"/>
                        <a:pt x="17" y="53"/>
                      </a:cubicBezTo>
                      <a:cubicBezTo>
                        <a:pt x="17" y="53"/>
                        <a:pt x="18" y="53"/>
                        <a:pt x="17" y="53"/>
                      </a:cubicBezTo>
                      <a:cubicBezTo>
                        <a:pt x="17" y="53"/>
                        <a:pt x="17" y="53"/>
                        <a:pt x="18" y="53"/>
                      </a:cubicBezTo>
                      <a:cubicBezTo>
                        <a:pt x="17" y="53"/>
                        <a:pt x="18" y="53"/>
                        <a:pt x="18" y="52"/>
                      </a:cubicBezTo>
                      <a:cubicBezTo>
                        <a:pt x="18" y="53"/>
                        <a:pt x="19" y="52"/>
                        <a:pt x="19" y="52"/>
                      </a:cubicBezTo>
                      <a:cubicBezTo>
                        <a:pt x="19" y="52"/>
                        <a:pt x="19" y="52"/>
                        <a:pt x="19" y="52"/>
                      </a:cubicBezTo>
                      <a:cubicBezTo>
                        <a:pt x="19" y="52"/>
                        <a:pt x="19" y="52"/>
                        <a:pt x="18" y="52"/>
                      </a:cubicBezTo>
                      <a:cubicBezTo>
                        <a:pt x="18" y="52"/>
                        <a:pt x="18" y="53"/>
                        <a:pt x="19" y="53"/>
                      </a:cubicBezTo>
                      <a:cubicBezTo>
                        <a:pt x="19" y="53"/>
                        <a:pt x="19" y="53"/>
                        <a:pt x="18" y="53"/>
                      </a:cubicBezTo>
                      <a:cubicBezTo>
                        <a:pt x="18" y="53"/>
                        <a:pt x="19" y="53"/>
                        <a:pt x="19" y="53"/>
                      </a:cubicBezTo>
                      <a:cubicBezTo>
                        <a:pt x="18" y="53"/>
                        <a:pt x="19" y="53"/>
                        <a:pt x="19" y="53"/>
                      </a:cubicBezTo>
                      <a:cubicBezTo>
                        <a:pt x="19" y="53"/>
                        <a:pt x="19" y="53"/>
                        <a:pt x="19" y="53"/>
                      </a:cubicBezTo>
                      <a:cubicBezTo>
                        <a:pt x="19" y="53"/>
                        <a:pt x="19" y="53"/>
                        <a:pt x="19" y="53"/>
                      </a:cubicBezTo>
                      <a:cubicBezTo>
                        <a:pt x="19" y="53"/>
                        <a:pt x="20" y="53"/>
                        <a:pt x="20" y="54"/>
                      </a:cubicBezTo>
                      <a:cubicBezTo>
                        <a:pt x="20" y="54"/>
                        <a:pt x="20" y="54"/>
                        <a:pt x="20" y="53"/>
                      </a:cubicBezTo>
                      <a:cubicBezTo>
                        <a:pt x="20" y="53"/>
                        <a:pt x="20" y="54"/>
                        <a:pt x="20" y="54"/>
                      </a:cubicBezTo>
                      <a:cubicBezTo>
                        <a:pt x="20" y="53"/>
                        <a:pt x="20" y="53"/>
                        <a:pt x="20" y="53"/>
                      </a:cubicBezTo>
                      <a:cubicBezTo>
                        <a:pt x="21" y="53"/>
                        <a:pt x="21" y="53"/>
                        <a:pt x="21" y="53"/>
                      </a:cubicBezTo>
                      <a:cubicBezTo>
                        <a:pt x="21" y="53"/>
                        <a:pt x="21" y="53"/>
                        <a:pt x="21" y="53"/>
                      </a:cubicBezTo>
                      <a:cubicBezTo>
                        <a:pt x="21" y="53"/>
                        <a:pt x="21" y="53"/>
                        <a:pt x="22" y="53"/>
                      </a:cubicBezTo>
                      <a:cubicBezTo>
                        <a:pt x="21" y="53"/>
                        <a:pt x="22" y="53"/>
                        <a:pt x="22" y="53"/>
                      </a:cubicBezTo>
                      <a:cubicBezTo>
                        <a:pt x="22" y="53"/>
                        <a:pt x="22" y="53"/>
                        <a:pt x="22" y="53"/>
                      </a:cubicBezTo>
                      <a:cubicBezTo>
                        <a:pt x="22" y="53"/>
                        <a:pt x="22" y="53"/>
                        <a:pt x="22" y="53"/>
                      </a:cubicBezTo>
                      <a:cubicBezTo>
                        <a:pt x="22" y="53"/>
                        <a:pt x="22" y="53"/>
                        <a:pt x="23" y="53"/>
                      </a:cubicBezTo>
                      <a:cubicBezTo>
                        <a:pt x="23" y="53"/>
                        <a:pt x="23" y="53"/>
                        <a:pt x="23" y="54"/>
                      </a:cubicBezTo>
                      <a:cubicBezTo>
                        <a:pt x="23" y="54"/>
                        <a:pt x="23" y="53"/>
                        <a:pt x="24" y="54"/>
                      </a:cubicBezTo>
                      <a:cubicBezTo>
                        <a:pt x="24" y="54"/>
                        <a:pt x="24" y="54"/>
                        <a:pt x="24" y="54"/>
                      </a:cubicBezTo>
                      <a:cubicBezTo>
                        <a:pt x="24" y="54"/>
                        <a:pt x="25" y="54"/>
                        <a:pt x="25" y="54"/>
                      </a:cubicBezTo>
                      <a:cubicBezTo>
                        <a:pt x="24" y="54"/>
                        <a:pt x="24" y="54"/>
                        <a:pt x="24" y="54"/>
                      </a:cubicBezTo>
                      <a:cubicBezTo>
                        <a:pt x="24" y="55"/>
                        <a:pt x="23" y="54"/>
                        <a:pt x="23" y="54"/>
                      </a:cubicBezTo>
                      <a:cubicBezTo>
                        <a:pt x="23" y="54"/>
                        <a:pt x="23" y="54"/>
                        <a:pt x="23" y="54"/>
                      </a:cubicBezTo>
                      <a:cubicBezTo>
                        <a:pt x="23" y="54"/>
                        <a:pt x="22" y="54"/>
                        <a:pt x="23" y="54"/>
                      </a:cubicBezTo>
                      <a:cubicBezTo>
                        <a:pt x="22" y="54"/>
                        <a:pt x="22" y="54"/>
                        <a:pt x="22" y="54"/>
                      </a:cubicBezTo>
                      <a:cubicBezTo>
                        <a:pt x="22" y="54"/>
                        <a:pt x="22" y="54"/>
                        <a:pt x="22" y="54"/>
                      </a:cubicBezTo>
                      <a:cubicBezTo>
                        <a:pt x="21" y="54"/>
                        <a:pt x="22" y="54"/>
                        <a:pt x="22" y="55"/>
                      </a:cubicBezTo>
                      <a:cubicBezTo>
                        <a:pt x="21" y="54"/>
                        <a:pt x="21" y="55"/>
                        <a:pt x="21" y="55"/>
                      </a:cubicBezTo>
                      <a:cubicBezTo>
                        <a:pt x="21" y="55"/>
                        <a:pt x="21" y="55"/>
                        <a:pt x="21" y="55"/>
                      </a:cubicBezTo>
                      <a:cubicBezTo>
                        <a:pt x="20" y="55"/>
                        <a:pt x="20" y="55"/>
                        <a:pt x="20" y="55"/>
                      </a:cubicBezTo>
                      <a:cubicBezTo>
                        <a:pt x="19" y="55"/>
                        <a:pt x="20" y="55"/>
                        <a:pt x="20" y="55"/>
                      </a:cubicBezTo>
                      <a:cubicBezTo>
                        <a:pt x="19" y="55"/>
                        <a:pt x="20" y="55"/>
                        <a:pt x="19" y="55"/>
                      </a:cubicBezTo>
                      <a:cubicBezTo>
                        <a:pt x="19" y="55"/>
                        <a:pt x="19" y="55"/>
                        <a:pt x="19" y="55"/>
                      </a:cubicBezTo>
                      <a:cubicBezTo>
                        <a:pt x="19" y="55"/>
                        <a:pt x="19" y="55"/>
                        <a:pt x="19" y="55"/>
                      </a:cubicBezTo>
                      <a:cubicBezTo>
                        <a:pt x="19" y="55"/>
                        <a:pt x="19" y="55"/>
                        <a:pt x="19" y="55"/>
                      </a:cubicBezTo>
                      <a:cubicBezTo>
                        <a:pt x="19" y="55"/>
                        <a:pt x="19" y="55"/>
                        <a:pt x="19" y="55"/>
                      </a:cubicBezTo>
                      <a:cubicBezTo>
                        <a:pt x="19" y="55"/>
                        <a:pt x="18" y="54"/>
                        <a:pt x="18" y="54"/>
                      </a:cubicBezTo>
                      <a:cubicBezTo>
                        <a:pt x="18" y="54"/>
                        <a:pt x="18" y="54"/>
                        <a:pt x="18" y="54"/>
                      </a:cubicBezTo>
                      <a:cubicBezTo>
                        <a:pt x="18" y="54"/>
                        <a:pt x="18" y="54"/>
                        <a:pt x="18" y="54"/>
                      </a:cubicBezTo>
                      <a:cubicBezTo>
                        <a:pt x="18" y="54"/>
                        <a:pt x="18" y="54"/>
                        <a:pt x="18" y="54"/>
                      </a:cubicBezTo>
                      <a:cubicBezTo>
                        <a:pt x="17" y="54"/>
                        <a:pt x="18" y="54"/>
                        <a:pt x="17" y="54"/>
                      </a:cubicBezTo>
                      <a:cubicBezTo>
                        <a:pt x="17" y="54"/>
                        <a:pt x="17" y="54"/>
                        <a:pt x="17" y="54"/>
                      </a:cubicBezTo>
                      <a:cubicBezTo>
                        <a:pt x="17" y="54"/>
                        <a:pt x="16" y="55"/>
                        <a:pt x="17" y="55"/>
                      </a:cubicBezTo>
                      <a:cubicBezTo>
                        <a:pt x="17" y="55"/>
                        <a:pt x="16" y="55"/>
                        <a:pt x="17" y="55"/>
                      </a:cubicBezTo>
                      <a:cubicBezTo>
                        <a:pt x="17" y="55"/>
                        <a:pt x="17" y="55"/>
                        <a:pt x="17" y="55"/>
                      </a:cubicBezTo>
                      <a:cubicBezTo>
                        <a:pt x="17" y="55"/>
                        <a:pt x="18" y="55"/>
                        <a:pt x="18" y="55"/>
                      </a:cubicBezTo>
                      <a:cubicBezTo>
                        <a:pt x="17" y="55"/>
                        <a:pt x="17" y="55"/>
                        <a:pt x="17" y="55"/>
                      </a:cubicBezTo>
                      <a:cubicBezTo>
                        <a:pt x="17" y="55"/>
                        <a:pt x="17" y="55"/>
                        <a:pt x="17" y="55"/>
                      </a:cubicBezTo>
                      <a:cubicBezTo>
                        <a:pt x="16" y="55"/>
                        <a:pt x="16" y="55"/>
                        <a:pt x="16" y="55"/>
                      </a:cubicBezTo>
                      <a:cubicBezTo>
                        <a:pt x="16" y="55"/>
                        <a:pt x="16" y="54"/>
                        <a:pt x="16" y="54"/>
                      </a:cubicBezTo>
                      <a:cubicBezTo>
                        <a:pt x="16" y="54"/>
                        <a:pt x="17" y="54"/>
                        <a:pt x="17" y="54"/>
                      </a:cubicBezTo>
                      <a:cubicBezTo>
                        <a:pt x="17" y="54"/>
                        <a:pt x="16" y="54"/>
                        <a:pt x="16" y="54"/>
                      </a:cubicBezTo>
                      <a:cubicBezTo>
                        <a:pt x="16" y="54"/>
                        <a:pt x="16" y="54"/>
                        <a:pt x="16" y="54"/>
                      </a:cubicBezTo>
                      <a:cubicBezTo>
                        <a:pt x="16" y="54"/>
                        <a:pt x="16" y="54"/>
                        <a:pt x="15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lose/>
                      <a:moveTo>
                        <a:pt x="23" y="54"/>
                      </a:moveTo>
                      <a:cubicBezTo>
                        <a:pt x="23" y="54"/>
                        <a:pt x="24" y="54"/>
                        <a:pt x="24" y="54"/>
                      </a:cubicBezTo>
                      <a:cubicBezTo>
                        <a:pt x="24" y="54"/>
                        <a:pt x="24" y="54"/>
                        <a:pt x="24" y="54"/>
                      </a:cubicBezTo>
                      <a:cubicBezTo>
                        <a:pt x="24" y="54"/>
                        <a:pt x="24" y="54"/>
                        <a:pt x="23" y="54"/>
                      </a:cubicBezTo>
                      <a:close/>
                      <a:moveTo>
                        <a:pt x="22" y="54"/>
                      </a:moveTo>
                      <a:cubicBezTo>
                        <a:pt x="22" y="54"/>
                        <a:pt x="22" y="54"/>
                        <a:pt x="23" y="54"/>
                      </a:cubicBezTo>
                      <a:cubicBezTo>
                        <a:pt x="23" y="54"/>
                        <a:pt x="22" y="54"/>
                        <a:pt x="23" y="54"/>
                      </a:cubicBezTo>
                      <a:cubicBezTo>
                        <a:pt x="23" y="54"/>
                        <a:pt x="23" y="53"/>
                        <a:pt x="23" y="53"/>
                      </a:cubicBezTo>
                      <a:cubicBezTo>
                        <a:pt x="22" y="53"/>
                        <a:pt x="22" y="53"/>
                        <a:pt x="22" y="53"/>
                      </a:cubicBezTo>
                      <a:cubicBezTo>
                        <a:pt x="22" y="53"/>
                        <a:pt x="22" y="54"/>
                        <a:pt x="22" y="54"/>
                      </a:cubicBezTo>
                      <a:cubicBezTo>
                        <a:pt x="22" y="54"/>
                        <a:pt x="22" y="54"/>
                        <a:pt x="22" y="54"/>
                      </a:cubicBezTo>
                      <a:cubicBezTo>
                        <a:pt x="22" y="54"/>
                        <a:pt x="22" y="54"/>
                        <a:pt x="22" y="54"/>
                      </a:cubicBezTo>
                      <a:close/>
                      <a:moveTo>
                        <a:pt x="20" y="54"/>
                      </a:moveTo>
                      <a:cubicBezTo>
                        <a:pt x="21" y="54"/>
                        <a:pt x="21" y="54"/>
                        <a:pt x="21" y="53"/>
                      </a:cubicBezTo>
                      <a:cubicBezTo>
                        <a:pt x="21" y="53"/>
                        <a:pt x="20" y="54"/>
                        <a:pt x="20" y="54"/>
                      </a:cubicBezTo>
                      <a:close/>
                      <a:moveTo>
                        <a:pt x="17" y="54"/>
                      </a:moveTo>
                      <a:cubicBezTo>
                        <a:pt x="17" y="54"/>
                        <a:pt x="18" y="54"/>
                        <a:pt x="18" y="54"/>
                      </a:cubicBezTo>
                      <a:cubicBezTo>
                        <a:pt x="18" y="54"/>
                        <a:pt x="18" y="54"/>
                        <a:pt x="18" y="54"/>
                      </a:cubicBezTo>
                      <a:cubicBezTo>
                        <a:pt x="18" y="54"/>
                        <a:pt x="18" y="54"/>
                        <a:pt x="17" y="54"/>
                      </a:cubicBezTo>
                      <a:close/>
                      <a:moveTo>
                        <a:pt x="13" y="51"/>
                      </a:moveTo>
                      <a:cubicBezTo>
                        <a:pt x="13" y="50"/>
                        <a:pt x="12" y="50"/>
                        <a:pt x="12" y="50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2" y="50"/>
                        <a:pt x="12" y="50"/>
                        <a:pt x="12" y="51"/>
                      </a:cubicBezTo>
                      <a:cubicBezTo>
                        <a:pt x="12" y="51"/>
                        <a:pt x="12" y="50"/>
                        <a:pt x="12" y="50"/>
                      </a:cubicBezTo>
                      <a:cubicBezTo>
                        <a:pt x="13" y="51"/>
                        <a:pt x="12" y="50"/>
                        <a:pt x="12" y="51"/>
                      </a:cubicBezTo>
                      <a:cubicBezTo>
                        <a:pt x="13" y="51"/>
                        <a:pt x="12" y="51"/>
                        <a:pt x="13" y="51"/>
                      </a:cubicBezTo>
                      <a:close/>
                      <a:moveTo>
                        <a:pt x="13" y="52"/>
                      </a:moveTo>
                      <a:cubicBezTo>
                        <a:pt x="13" y="52"/>
                        <a:pt x="12" y="52"/>
                        <a:pt x="12" y="52"/>
                      </a:cubicBezTo>
                      <a:cubicBezTo>
                        <a:pt x="12" y="52"/>
                        <a:pt x="12" y="52"/>
                        <a:pt x="13" y="52"/>
                      </a:cubicBezTo>
                      <a:cubicBezTo>
                        <a:pt x="13" y="52"/>
                        <a:pt x="13" y="52"/>
                        <a:pt x="13" y="52"/>
                      </a:cubicBezTo>
                      <a:close/>
                      <a:moveTo>
                        <a:pt x="13" y="51"/>
                      </a:moveTo>
                      <a:cubicBezTo>
                        <a:pt x="13" y="51"/>
                        <a:pt x="13" y="52"/>
                        <a:pt x="13" y="52"/>
                      </a:cubicBezTo>
                      <a:cubicBezTo>
                        <a:pt x="13" y="51"/>
                        <a:pt x="14" y="52"/>
                        <a:pt x="13" y="51"/>
                      </a:cubicBezTo>
                      <a:cubicBezTo>
                        <a:pt x="13" y="51"/>
                        <a:pt x="13" y="51"/>
                        <a:pt x="13" y="51"/>
                      </a:cubicBezTo>
                      <a:close/>
                      <a:moveTo>
                        <a:pt x="12" y="51"/>
                      </a:moveTo>
                      <a:cubicBezTo>
                        <a:pt x="12" y="52"/>
                        <a:pt x="13" y="52"/>
                        <a:pt x="13" y="52"/>
                      </a:cubicBezTo>
                      <a:cubicBezTo>
                        <a:pt x="13" y="52"/>
                        <a:pt x="13" y="52"/>
                        <a:pt x="13" y="52"/>
                      </a:cubicBezTo>
                      <a:cubicBezTo>
                        <a:pt x="13" y="52"/>
                        <a:pt x="13" y="52"/>
                        <a:pt x="13" y="52"/>
                      </a:cubicBezTo>
                      <a:cubicBezTo>
                        <a:pt x="13" y="51"/>
                        <a:pt x="12" y="51"/>
                        <a:pt x="12" y="51"/>
                      </a:cubicBezTo>
                      <a:close/>
                      <a:moveTo>
                        <a:pt x="10" y="54"/>
                      </a:moveTo>
                      <a:cubicBezTo>
                        <a:pt x="10" y="54"/>
                        <a:pt x="10" y="54"/>
                        <a:pt x="10" y="54"/>
                      </a:cubicBezTo>
                      <a:cubicBezTo>
                        <a:pt x="10" y="54"/>
                        <a:pt x="10" y="54"/>
                        <a:pt x="10" y="54"/>
                      </a:cubicBezTo>
                      <a:cubicBezTo>
                        <a:pt x="10" y="54"/>
                        <a:pt x="10" y="54"/>
                        <a:pt x="10" y="54"/>
                      </a:cubicBezTo>
                      <a:close/>
                      <a:moveTo>
                        <a:pt x="11" y="52"/>
                      </a:move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2" y="52"/>
                        <a:pt x="11" y="52"/>
                        <a:pt x="11" y="52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lose/>
                      <a:moveTo>
                        <a:pt x="12" y="52"/>
                      </a:move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1" y="52"/>
                        <a:pt x="10" y="52"/>
                        <a:pt x="10" y="52"/>
                      </a:cubicBezTo>
                      <a:cubicBezTo>
                        <a:pt x="10" y="52"/>
                        <a:pt x="10" y="52"/>
                        <a:pt x="10" y="52"/>
                      </a:cubicBezTo>
                      <a:cubicBezTo>
                        <a:pt x="10" y="52"/>
                        <a:pt x="9" y="52"/>
                        <a:pt x="10" y="52"/>
                      </a:cubicBezTo>
                      <a:cubicBezTo>
                        <a:pt x="9" y="52"/>
                        <a:pt x="10" y="52"/>
                        <a:pt x="10" y="53"/>
                      </a:cubicBezTo>
                      <a:cubicBezTo>
                        <a:pt x="10" y="53"/>
                        <a:pt x="11" y="52"/>
                        <a:pt x="11" y="52"/>
                      </a:cubicBezTo>
                      <a:cubicBezTo>
                        <a:pt x="11" y="52"/>
                        <a:pt x="11" y="52"/>
                        <a:pt x="10" y="52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1" y="52"/>
                        <a:pt x="12" y="52"/>
                        <a:pt x="12" y="52"/>
                      </a:cubicBezTo>
                      <a:close/>
                      <a:moveTo>
                        <a:pt x="12" y="54"/>
                      </a:moveTo>
                      <a:cubicBezTo>
                        <a:pt x="12" y="54"/>
                        <a:pt x="12" y="54"/>
                        <a:pt x="12" y="54"/>
                      </a:cubicBezTo>
                      <a:cubicBezTo>
                        <a:pt x="13" y="54"/>
                        <a:pt x="12" y="54"/>
                        <a:pt x="12" y="54"/>
                      </a:cubicBezTo>
                      <a:close/>
                      <a:moveTo>
                        <a:pt x="15" y="53"/>
                      </a:moveTo>
                      <a:cubicBezTo>
                        <a:pt x="15" y="53"/>
                        <a:pt x="15" y="53"/>
                        <a:pt x="15" y="53"/>
                      </a:cubicBezTo>
                      <a:cubicBezTo>
                        <a:pt x="15" y="53"/>
                        <a:pt x="15" y="52"/>
                        <a:pt x="15" y="52"/>
                      </a:cubicBezTo>
                      <a:cubicBezTo>
                        <a:pt x="15" y="53"/>
                        <a:pt x="15" y="53"/>
                        <a:pt x="15" y="53"/>
                      </a:cubicBezTo>
                      <a:close/>
                      <a:moveTo>
                        <a:pt x="15" y="53"/>
                      </a:moveTo>
                      <a:cubicBezTo>
                        <a:pt x="15" y="53"/>
                        <a:pt x="15" y="53"/>
                        <a:pt x="15" y="53"/>
                      </a:cubicBezTo>
                      <a:cubicBezTo>
                        <a:pt x="15" y="53"/>
                        <a:pt x="15" y="53"/>
                        <a:pt x="15" y="53"/>
                      </a:cubicBezTo>
                      <a:cubicBezTo>
                        <a:pt x="15" y="53"/>
                        <a:pt x="15" y="53"/>
                        <a:pt x="16" y="53"/>
                      </a:cubicBezTo>
                      <a:cubicBezTo>
                        <a:pt x="15" y="53"/>
                        <a:pt x="16" y="53"/>
                        <a:pt x="16" y="53"/>
                      </a:cubicBezTo>
                      <a:cubicBezTo>
                        <a:pt x="15" y="53"/>
                        <a:pt x="15" y="53"/>
                        <a:pt x="15" y="53"/>
                      </a:cubicBezTo>
                      <a:cubicBezTo>
                        <a:pt x="15" y="53"/>
                        <a:pt x="15" y="53"/>
                        <a:pt x="15" y="53"/>
                      </a:cubicBezTo>
                      <a:cubicBezTo>
                        <a:pt x="15" y="53"/>
                        <a:pt x="15" y="53"/>
                        <a:pt x="15" y="53"/>
                      </a:cubicBezTo>
                      <a:cubicBezTo>
                        <a:pt x="15" y="53"/>
                        <a:pt x="15" y="53"/>
                        <a:pt x="15" y="53"/>
                      </a:cubicBezTo>
                      <a:close/>
                      <a:moveTo>
                        <a:pt x="14" y="54"/>
                      </a:moveTo>
                      <a:cubicBezTo>
                        <a:pt x="14" y="54"/>
                        <a:pt x="14" y="54"/>
                        <a:pt x="14" y="54"/>
                      </a:cubicBezTo>
                      <a:cubicBezTo>
                        <a:pt x="14" y="54"/>
                        <a:pt x="14" y="54"/>
                        <a:pt x="14" y="54"/>
                      </a:cubicBezTo>
                      <a:cubicBezTo>
                        <a:pt x="14" y="54"/>
                        <a:pt x="14" y="54"/>
                        <a:pt x="14" y="54"/>
                      </a:cubicBezTo>
                      <a:cubicBezTo>
                        <a:pt x="14" y="54"/>
                        <a:pt x="14" y="54"/>
                        <a:pt x="14" y="54"/>
                      </a:cubicBezTo>
                      <a:close/>
                      <a:moveTo>
                        <a:pt x="14" y="54"/>
                      </a:moveTo>
                      <a:cubicBezTo>
                        <a:pt x="14" y="54"/>
                        <a:pt x="14" y="54"/>
                        <a:pt x="14" y="54"/>
                      </a:cubicBezTo>
                      <a:cubicBezTo>
                        <a:pt x="14" y="54"/>
                        <a:pt x="14" y="54"/>
                        <a:pt x="14" y="54"/>
                      </a:cubicBezTo>
                      <a:cubicBezTo>
                        <a:pt x="15" y="54"/>
                        <a:pt x="14" y="54"/>
                        <a:pt x="14" y="54"/>
                      </a:cubicBezTo>
                      <a:cubicBezTo>
                        <a:pt x="14" y="54"/>
                        <a:pt x="14" y="54"/>
                        <a:pt x="14" y="54"/>
                      </a:cubicBezTo>
                      <a:cubicBezTo>
                        <a:pt x="14" y="54"/>
                        <a:pt x="14" y="54"/>
                        <a:pt x="14" y="53"/>
                      </a:cubicBezTo>
                      <a:cubicBezTo>
                        <a:pt x="13" y="53"/>
                        <a:pt x="14" y="54"/>
                        <a:pt x="14" y="54"/>
                      </a:cubicBezTo>
                      <a:close/>
                      <a:moveTo>
                        <a:pt x="13" y="54"/>
                      </a:moveTo>
                      <a:cubicBezTo>
                        <a:pt x="13" y="54"/>
                        <a:pt x="13" y="54"/>
                        <a:pt x="13" y="54"/>
                      </a:cubicBezTo>
                      <a:cubicBezTo>
                        <a:pt x="14" y="54"/>
                        <a:pt x="13" y="54"/>
                        <a:pt x="13" y="54"/>
                      </a:cubicBezTo>
                      <a:cubicBezTo>
                        <a:pt x="13" y="54"/>
                        <a:pt x="13" y="54"/>
                        <a:pt x="13" y="54"/>
                      </a:cubicBezTo>
                      <a:close/>
                      <a:moveTo>
                        <a:pt x="14" y="54"/>
                      </a:moveTo>
                      <a:cubicBezTo>
                        <a:pt x="13" y="54"/>
                        <a:pt x="14" y="54"/>
                        <a:pt x="13" y="54"/>
                      </a:cubicBezTo>
                      <a:cubicBezTo>
                        <a:pt x="13" y="54"/>
                        <a:pt x="13" y="54"/>
                        <a:pt x="13" y="54"/>
                      </a:cubicBezTo>
                      <a:cubicBezTo>
                        <a:pt x="13" y="54"/>
                        <a:pt x="13" y="54"/>
                        <a:pt x="13" y="54"/>
                      </a:cubicBezTo>
                      <a:cubicBezTo>
                        <a:pt x="13" y="54"/>
                        <a:pt x="13" y="54"/>
                        <a:pt x="13" y="54"/>
                      </a:cubicBezTo>
                      <a:cubicBezTo>
                        <a:pt x="13" y="54"/>
                        <a:pt x="13" y="54"/>
                        <a:pt x="13" y="54"/>
                      </a:cubicBezTo>
                      <a:cubicBezTo>
                        <a:pt x="13" y="54"/>
                        <a:pt x="13" y="54"/>
                        <a:pt x="13" y="54"/>
                      </a:cubicBezTo>
                      <a:cubicBezTo>
                        <a:pt x="13" y="54"/>
                        <a:pt x="13" y="55"/>
                        <a:pt x="13" y="55"/>
                      </a:cubicBezTo>
                      <a:cubicBezTo>
                        <a:pt x="14" y="55"/>
                        <a:pt x="13" y="54"/>
                        <a:pt x="14" y="54"/>
                      </a:cubicBezTo>
                      <a:cubicBezTo>
                        <a:pt x="14" y="54"/>
                        <a:pt x="13" y="55"/>
                        <a:pt x="14" y="55"/>
                      </a:cubicBezTo>
                      <a:cubicBezTo>
                        <a:pt x="14" y="54"/>
                        <a:pt x="14" y="54"/>
                        <a:pt x="14" y="54"/>
                      </a:cubicBezTo>
                      <a:close/>
                      <a:moveTo>
                        <a:pt x="15" y="54"/>
                      </a:moveTo>
                      <a:cubicBezTo>
                        <a:pt x="14" y="54"/>
                        <a:pt x="14" y="55"/>
                        <a:pt x="14" y="55"/>
                      </a:cubicBezTo>
                      <a:cubicBezTo>
                        <a:pt x="14" y="54"/>
                        <a:pt x="14" y="54"/>
                        <a:pt x="15" y="54"/>
                      </a:cubicBezTo>
                      <a:close/>
                      <a:moveTo>
                        <a:pt x="15" y="53"/>
                      </a:moveTo>
                      <a:cubicBezTo>
                        <a:pt x="15" y="53"/>
                        <a:pt x="15" y="53"/>
                        <a:pt x="16" y="53"/>
                      </a:cubicBezTo>
                      <a:cubicBezTo>
                        <a:pt x="16" y="53"/>
                        <a:pt x="15" y="53"/>
                        <a:pt x="15" y="53"/>
                      </a:cubicBezTo>
                      <a:cubicBezTo>
                        <a:pt x="15" y="53"/>
                        <a:pt x="15" y="53"/>
                        <a:pt x="15" y="53"/>
                      </a:cubicBezTo>
                      <a:cubicBezTo>
                        <a:pt x="15" y="54"/>
                        <a:pt x="15" y="53"/>
                        <a:pt x="15" y="53"/>
                      </a:cubicBezTo>
                      <a:close/>
                      <a:moveTo>
                        <a:pt x="15" y="51"/>
                      </a:moveTo>
                      <a:cubicBezTo>
                        <a:pt x="15" y="51"/>
                        <a:pt x="14" y="51"/>
                        <a:pt x="14" y="51"/>
                      </a:cubicBezTo>
                      <a:cubicBezTo>
                        <a:pt x="14" y="50"/>
                        <a:pt x="14" y="50"/>
                        <a:pt x="14" y="50"/>
                      </a:cubicBezTo>
                      <a:cubicBezTo>
                        <a:pt x="14" y="50"/>
                        <a:pt x="15" y="50"/>
                        <a:pt x="15" y="50"/>
                      </a:cubicBezTo>
                      <a:cubicBezTo>
                        <a:pt x="15" y="50"/>
                        <a:pt x="15" y="50"/>
                        <a:pt x="14" y="50"/>
                      </a:cubicBezTo>
                      <a:cubicBezTo>
                        <a:pt x="14" y="51"/>
                        <a:pt x="15" y="51"/>
                        <a:pt x="15" y="51"/>
                      </a:cubicBezTo>
                      <a:cubicBezTo>
                        <a:pt x="15" y="51"/>
                        <a:pt x="15" y="51"/>
                        <a:pt x="15" y="51"/>
                      </a:cubicBezTo>
                      <a:cubicBezTo>
                        <a:pt x="15" y="51"/>
                        <a:pt x="14" y="51"/>
                        <a:pt x="15" y="51"/>
                      </a:cubicBezTo>
                      <a:cubicBezTo>
                        <a:pt x="15" y="51"/>
                        <a:pt x="15" y="51"/>
                        <a:pt x="15" y="51"/>
                      </a:cubicBezTo>
                      <a:close/>
                      <a:moveTo>
                        <a:pt x="10" y="53"/>
                      </a:move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0" y="53"/>
                        <a:pt x="10" y="53"/>
                        <a:pt x="10" y="53"/>
                      </a:cubicBezTo>
                      <a:close/>
                      <a:moveTo>
                        <a:pt x="19" y="56"/>
                      </a:moveTo>
                      <a:cubicBezTo>
                        <a:pt x="19" y="56"/>
                        <a:pt x="19" y="56"/>
                        <a:pt x="18" y="56"/>
                      </a:cubicBezTo>
                      <a:cubicBezTo>
                        <a:pt x="18" y="56"/>
                        <a:pt x="19" y="55"/>
                        <a:pt x="19" y="56"/>
                      </a:cubicBezTo>
                      <a:close/>
                      <a:moveTo>
                        <a:pt x="23" y="56"/>
                      </a:moveTo>
                      <a:cubicBezTo>
                        <a:pt x="22" y="56"/>
                        <a:pt x="22" y="56"/>
                        <a:pt x="23" y="56"/>
                      </a:cubicBezTo>
                      <a:cubicBezTo>
                        <a:pt x="23" y="56"/>
                        <a:pt x="22" y="55"/>
                        <a:pt x="23" y="55"/>
                      </a:cubicBez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3" y="56"/>
                        <a:pt x="23" y="56"/>
                        <a:pt x="23" y="56"/>
                      </a:cubicBezTo>
                      <a:cubicBezTo>
                        <a:pt x="23" y="56"/>
                        <a:pt x="23" y="56"/>
                        <a:pt x="23" y="56"/>
                      </a:cubicBezTo>
                      <a:close/>
                      <a:moveTo>
                        <a:pt x="21" y="56"/>
                      </a:moveTo>
                      <a:cubicBezTo>
                        <a:pt x="21" y="55"/>
                        <a:pt x="20" y="55"/>
                        <a:pt x="21" y="55"/>
                      </a:cubicBezTo>
                      <a:cubicBezTo>
                        <a:pt x="21" y="55"/>
                        <a:pt x="21" y="55"/>
                        <a:pt x="21" y="56"/>
                      </a:cubicBezTo>
                      <a:close/>
                      <a:moveTo>
                        <a:pt x="34" y="55"/>
                      </a:moveTo>
                      <a:cubicBezTo>
                        <a:pt x="33" y="55"/>
                        <a:pt x="34" y="55"/>
                        <a:pt x="34" y="55"/>
                      </a:cubicBezTo>
                      <a:cubicBezTo>
                        <a:pt x="34" y="55"/>
                        <a:pt x="33" y="55"/>
                        <a:pt x="33" y="56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3" y="55"/>
                        <a:pt x="34" y="55"/>
                        <a:pt x="34" y="55"/>
                      </a:cubicBezTo>
                      <a:cubicBezTo>
                        <a:pt x="34" y="55"/>
                        <a:pt x="33" y="55"/>
                        <a:pt x="33" y="55"/>
                      </a:cubicBezTo>
                      <a:cubicBezTo>
                        <a:pt x="33" y="55"/>
                        <a:pt x="33" y="55"/>
                        <a:pt x="34" y="55"/>
                      </a:cubicBezTo>
                      <a:close/>
                      <a:moveTo>
                        <a:pt x="27" y="55"/>
                      </a:moveTo>
                      <a:cubicBezTo>
                        <a:pt x="26" y="55"/>
                        <a:pt x="27" y="55"/>
                        <a:pt x="27" y="54"/>
                      </a:cubicBezTo>
                      <a:cubicBezTo>
                        <a:pt x="26" y="54"/>
                        <a:pt x="27" y="55"/>
                        <a:pt x="27" y="55"/>
                      </a:cubicBezTo>
                      <a:cubicBezTo>
                        <a:pt x="26" y="55"/>
                        <a:pt x="26" y="54"/>
                        <a:pt x="26" y="54"/>
                      </a:cubicBezTo>
                      <a:cubicBezTo>
                        <a:pt x="26" y="54"/>
                        <a:pt x="26" y="54"/>
                        <a:pt x="26" y="54"/>
                      </a:cubicBezTo>
                      <a:cubicBezTo>
                        <a:pt x="26" y="54"/>
                        <a:pt x="26" y="54"/>
                        <a:pt x="26" y="54"/>
                      </a:cubicBezTo>
                      <a:cubicBezTo>
                        <a:pt x="26" y="54"/>
                        <a:pt x="25" y="54"/>
                        <a:pt x="25" y="54"/>
                      </a:cubicBezTo>
                      <a:cubicBezTo>
                        <a:pt x="26" y="54"/>
                        <a:pt x="26" y="54"/>
                        <a:pt x="26" y="54"/>
                      </a:cubicBezTo>
                      <a:cubicBezTo>
                        <a:pt x="26" y="54"/>
                        <a:pt x="26" y="54"/>
                        <a:pt x="26" y="54"/>
                      </a:cubicBezTo>
                      <a:cubicBezTo>
                        <a:pt x="26" y="53"/>
                        <a:pt x="25" y="53"/>
                        <a:pt x="25" y="53"/>
                      </a:cubicBezTo>
                      <a:cubicBezTo>
                        <a:pt x="26" y="53"/>
                        <a:pt x="26" y="53"/>
                        <a:pt x="26" y="53"/>
                      </a:cubicBezTo>
                      <a:cubicBezTo>
                        <a:pt x="26" y="53"/>
                        <a:pt x="26" y="53"/>
                        <a:pt x="26" y="54"/>
                      </a:cubicBezTo>
                      <a:cubicBezTo>
                        <a:pt x="27" y="53"/>
                        <a:pt x="27" y="53"/>
                        <a:pt x="26" y="53"/>
                      </a:cubicBezTo>
                      <a:cubicBezTo>
                        <a:pt x="27" y="53"/>
                        <a:pt x="27" y="53"/>
                        <a:pt x="27" y="53"/>
                      </a:cubicBezTo>
                      <a:cubicBezTo>
                        <a:pt x="27" y="53"/>
                        <a:pt x="27" y="53"/>
                        <a:pt x="26" y="53"/>
                      </a:cubicBezTo>
                      <a:cubicBezTo>
                        <a:pt x="26" y="53"/>
                        <a:pt x="26" y="53"/>
                        <a:pt x="26" y="53"/>
                      </a:cubicBezTo>
                      <a:cubicBezTo>
                        <a:pt x="26" y="53"/>
                        <a:pt x="26" y="53"/>
                        <a:pt x="26" y="53"/>
                      </a:cubicBezTo>
                      <a:cubicBezTo>
                        <a:pt x="26" y="53"/>
                        <a:pt x="27" y="53"/>
                        <a:pt x="27" y="53"/>
                      </a:cubicBezTo>
                      <a:cubicBezTo>
                        <a:pt x="27" y="53"/>
                        <a:pt x="27" y="53"/>
                        <a:pt x="28" y="53"/>
                      </a:cubicBezTo>
                      <a:cubicBezTo>
                        <a:pt x="28" y="53"/>
                        <a:pt x="28" y="53"/>
                        <a:pt x="27" y="53"/>
                      </a:cubicBezTo>
                      <a:cubicBezTo>
                        <a:pt x="27" y="53"/>
                        <a:pt x="27" y="52"/>
                        <a:pt x="28" y="52"/>
                      </a:cubicBezTo>
                      <a:cubicBezTo>
                        <a:pt x="27" y="52"/>
                        <a:pt x="27" y="52"/>
                        <a:pt x="27" y="52"/>
                      </a:cubicBezTo>
                      <a:cubicBezTo>
                        <a:pt x="27" y="52"/>
                        <a:pt x="27" y="52"/>
                        <a:pt x="27" y="52"/>
                      </a:cubicBezTo>
                      <a:cubicBezTo>
                        <a:pt x="27" y="52"/>
                        <a:pt x="28" y="52"/>
                        <a:pt x="28" y="52"/>
                      </a:cubicBezTo>
                      <a:cubicBezTo>
                        <a:pt x="28" y="52"/>
                        <a:pt x="28" y="52"/>
                        <a:pt x="29" y="52"/>
                      </a:cubicBezTo>
                      <a:cubicBezTo>
                        <a:pt x="29" y="53"/>
                        <a:pt x="28" y="53"/>
                        <a:pt x="28" y="53"/>
                      </a:cubicBezTo>
                      <a:cubicBezTo>
                        <a:pt x="28" y="53"/>
                        <a:pt x="29" y="53"/>
                        <a:pt x="29" y="53"/>
                      </a:cubicBezTo>
                      <a:cubicBezTo>
                        <a:pt x="29" y="53"/>
                        <a:pt x="29" y="53"/>
                        <a:pt x="29" y="52"/>
                      </a:cubicBezTo>
                      <a:cubicBezTo>
                        <a:pt x="29" y="53"/>
                        <a:pt x="29" y="52"/>
                        <a:pt x="29" y="52"/>
                      </a:cubicBezTo>
                      <a:cubicBezTo>
                        <a:pt x="29" y="52"/>
                        <a:pt x="29" y="52"/>
                        <a:pt x="30" y="52"/>
                      </a:cubicBezTo>
                      <a:cubicBezTo>
                        <a:pt x="30" y="52"/>
                        <a:pt x="31" y="53"/>
                        <a:pt x="31" y="52"/>
                      </a:cubicBezTo>
                      <a:cubicBezTo>
                        <a:pt x="30" y="53"/>
                        <a:pt x="30" y="52"/>
                        <a:pt x="31" y="52"/>
                      </a:cubicBezTo>
                      <a:cubicBezTo>
                        <a:pt x="31" y="52"/>
                        <a:pt x="31" y="52"/>
                        <a:pt x="31" y="52"/>
                      </a:cubicBezTo>
                      <a:cubicBezTo>
                        <a:pt x="31" y="52"/>
                        <a:pt x="31" y="52"/>
                        <a:pt x="31" y="52"/>
                      </a:cubicBezTo>
                      <a:cubicBezTo>
                        <a:pt x="31" y="52"/>
                        <a:pt x="31" y="52"/>
                        <a:pt x="31" y="52"/>
                      </a:cubicBezTo>
                      <a:cubicBezTo>
                        <a:pt x="31" y="52"/>
                        <a:pt x="31" y="52"/>
                        <a:pt x="31" y="52"/>
                      </a:cubicBezTo>
                      <a:cubicBezTo>
                        <a:pt x="31" y="52"/>
                        <a:pt x="31" y="52"/>
                        <a:pt x="32" y="52"/>
                      </a:cubicBezTo>
                      <a:cubicBezTo>
                        <a:pt x="32" y="52"/>
                        <a:pt x="32" y="52"/>
                        <a:pt x="32" y="52"/>
                      </a:cubicBezTo>
                      <a:cubicBezTo>
                        <a:pt x="32" y="52"/>
                        <a:pt x="32" y="52"/>
                        <a:pt x="32" y="52"/>
                      </a:cubicBezTo>
                      <a:cubicBezTo>
                        <a:pt x="32" y="52"/>
                        <a:pt x="32" y="52"/>
                        <a:pt x="32" y="51"/>
                      </a:cubicBezTo>
                      <a:cubicBezTo>
                        <a:pt x="33" y="51"/>
                        <a:pt x="32" y="52"/>
                        <a:pt x="33" y="52"/>
                      </a:cubicBezTo>
                      <a:cubicBezTo>
                        <a:pt x="33" y="52"/>
                        <a:pt x="33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3" y="51"/>
                        <a:pt x="32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3" y="51"/>
                        <a:pt x="33" y="50"/>
                      </a:cubicBezTo>
                      <a:cubicBezTo>
                        <a:pt x="33" y="50"/>
                        <a:pt x="33" y="51"/>
                        <a:pt x="33" y="51"/>
                      </a:cubicBezTo>
                      <a:cubicBezTo>
                        <a:pt x="33" y="51"/>
                        <a:pt x="34" y="52"/>
                        <a:pt x="32" y="52"/>
                      </a:cubicBezTo>
                      <a:cubicBezTo>
                        <a:pt x="33" y="52"/>
                        <a:pt x="32" y="52"/>
                        <a:pt x="32" y="53"/>
                      </a:cubicBezTo>
                      <a:cubicBezTo>
                        <a:pt x="32" y="53"/>
                        <a:pt x="32" y="52"/>
                        <a:pt x="32" y="53"/>
                      </a:cubicBezTo>
                      <a:cubicBezTo>
                        <a:pt x="32" y="52"/>
                        <a:pt x="32" y="52"/>
                        <a:pt x="32" y="52"/>
                      </a:cubicBezTo>
                      <a:cubicBezTo>
                        <a:pt x="32" y="52"/>
                        <a:pt x="32" y="53"/>
                        <a:pt x="31" y="53"/>
                      </a:cubicBezTo>
                      <a:cubicBezTo>
                        <a:pt x="31" y="52"/>
                        <a:pt x="32" y="52"/>
                        <a:pt x="32" y="52"/>
                      </a:cubicBezTo>
                      <a:cubicBezTo>
                        <a:pt x="31" y="52"/>
                        <a:pt x="31" y="52"/>
                        <a:pt x="31" y="53"/>
                      </a:cubicBezTo>
                      <a:cubicBezTo>
                        <a:pt x="31" y="53"/>
                        <a:pt x="31" y="53"/>
                        <a:pt x="31" y="53"/>
                      </a:cubicBezTo>
                      <a:cubicBezTo>
                        <a:pt x="31" y="53"/>
                        <a:pt x="31" y="53"/>
                        <a:pt x="32" y="53"/>
                      </a:cubicBezTo>
                      <a:cubicBezTo>
                        <a:pt x="31" y="53"/>
                        <a:pt x="31" y="53"/>
                        <a:pt x="31" y="53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2" y="53"/>
                        <a:pt x="31" y="53"/>
                        <a:pt x="31" y="53"/>
                      </a:cubicBezTo>
                      <a:cubicBezTo>
                        <a:pt x="31" y="53"/>
                        <a:pt x="32" y="53"/>
                        <a:pt x="32" y="53"/>
                      </a:cubicBezTo>
                      <a:cubicBezTo>
                        <a:pt x="31" y="53"/>
                        <a:pt x="31" y="53"/>
                        <a:pt x="31" y="53"/>
                      </a:cubicBezTo>
                      <a:cubicBezTo>
                        <a:pt x="31" y="53"/>
                        <a:pt x="31" y="53"/>
                        <a:pt x="31" y="53"/>
                      </a:cubicBezTo>
                      <a:cubicBezTo>
                        <a:pt x="31" y="53"/>
                        <a:pt x="30" y="53"/>
                        <a:pt x="30" y="53"/>
                      </a:cubicBezTo>
                      <a:cubicBezTo>
                        <a:pt x="30" y="53"/>
                        <a:pt x="29" y="53"/>
                        <a:pt x="30" y="53"/>
                      </a:cubicBezTo>
                      <a:cubicBezTo>
                        <a:pt x="29" y="53"/>
                        <a:pt x="30" y="54"/>
                        <a:pt x="29" y="54"/>
                      </a:cubicBezTo>
                      <a:cubicBezTo>
                        <a:pt x="29" y="54"/>
                        <a:pt x="29" y="54"/>
                        <a:pt x="29" y="54"/>
                      </a:cubicBezTo>
                      <a:cubicBezTo>
                        <a:pt x="29" y="54"/>
                        <a:pt x="29" y="54"/>
                        <a:pt x="28" y="54"/>
                      </a:cubicBezTo>
                      <a:cubicBezTo>
                        <a:pt x="28" y="54"/>
                        <a:pt x="29" y="54"/>
                        <a:pt x="28" y="54"/>
                      </a:cubicBezTo>
                      <a:cubicBezTo>
                        <a:pt x="28" y="54"/>
                        <a:pt x="28" y="54"/>
                        <a:pt x="28" y="54"/>
                      </a:cubicBezTo>
                      <a:cubicBezTo>
                        <a:pt x="28" y="54"/>
                        <a:pt x="28" y="54"/>
                        <a:pt x="28" y="54"/>
                      </a:cubicBezTo>
                      <a:cubicBezTo>
                        <a:pt x="29" y="54"/>
                        <a:pt x="29" y="54"/>
                        <a:pt x="29" y="55"/>
                      </a:cubicBezTo>
                      <a:cubicBezTo>
                        <a:pt x="28" y="54"/>
                        <a:pt x="28" y="54"/>
                        <a:pt x="28" y="54"/>
                      </a:cubicBezTo>
                      <a:cubicBezTo>
                        <a:pt x="28" y="54"/>
                        <a:pt x="28" y="54"/>
                        <a:pt x="28" y="54"/>
                      </a:cubicBezTo>
                      <a:cubicBezTo>
                        <a:pt x="27" y="54"/>
                        <a:pt x="27" y="55"/>
                        <a:pt x="27" y="55"/>
                      </a:cubicBezTo>
                      <a:cubicBezTo>
                        <a:pt x="27" y="55"/>
                        <a:pt x="27" y="55"/>
                        <a:pt x="27" y="55"/>
                      </a:cubicBezTo>
                      <a:close/>
                      <a:moveTo>
                        <a:pt x="31" y="53"/>
                      </a:moveTo>
                      <a:cubicBezTo>
                        <a:pt x="30" y="52"/>
                        <a:pt x="31" y="52"/>
                        <a:pt x="31" y="52"/>
                      </a:cubicBezTo>
                      <a:cubicBezTo>
                        <a:pt x="31" y="52"/>
                        <a:pt x="30" y="52"/>
                        <a:pt x="30" y="52"/>
                      </a:cubicBezTo>
                      <a:cubicBezTo>
                        <a:pt x="30" y="53"/>
                        <a:pt x="30" y="53"/>
                        <a:pt x="31" y="53"/>
                      </a:cubicBezTo>
                      <a:close/>
                      <a:moveTo>
                        <a:pt x="29" y="53"/>
                      </a:moveTo>
                      <a:cubicBezTo>
                        <a:pt x="29" y="53"/>
                        <a:pt x="29" y="53"/>
                        <a:pt x="30" y="53"/>
                      </a:cubicBezTo>
                      <a:cubicBezTo>
                        <a:pt x="30" y="53"/>
                        <a:pt x="30" y="53"/>
                        <a:pt x="30" y="53"/>
                      </a:cubicBezTo>
                      <a:cubicBezTo>
                        <a:pt x="30" y="53"/>
                        <a:pt x="30" y="53"/>
                        <a:pt x="30" y="53"/>
                      </a:cubicBezTo>
                      <a:cubicBezTo>
                        <a:pt x="30" y="53"/>
                        <a:pt x="30" y="53"/>
                        <a:pt x="29" y="52"/>
                      </a:cubicBezTo>
                      <a:cubicBezTo>
                        <a:pt x="29" y="53"/>
                        <a:pt x="30" y="53"/>
                        <a:pt x="29" y="53"/>
                      </a:cubicBezTo>
                      <a:close/>
                      <a:moveTo>
                        <a:pt x="27" y="54"/>
                      </a:moveTo>
                      <a:cubicBezTo>
                        <a:pt x="27" y="54"/>
                        <a:pt x="28" y="54"/>
                        <a:pt x="27" y="54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lose/>
                      <a:moveTo>
                        <a:pt x="27" y="54"/>
                      </a:moveTo>
                      <a:cubicBezTo>
                        <a:pt x="27" y="54"/>
                        <a:pt x="26" y="54"/>
                        <a:pt x="27" y="54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lose/>
                      <a:moveTo>
                        <a:pt x="18" y="55"/>
                      </a:moveTo>
                      <a:cubicBezTo>
                        <a:pt x="17" y="55"/>
                        <a:pt x="18" y="55"/>
                        <a:pt x="18" y="55"/>
                      </a:cubicBezTo>
                      <a:cubicBezTo>
                        <a:pt x="18" y="55"/>
                        <a:pt x="18" y="55"/>
                        <a:pt x="18" y="55"/>
                      </a:cubicBezTo>
                      <a:close/>
                      <a:moveTo>
                        <a:pt x="37" y="55"/>
                      </a:moveTo>
                      <a:cubicBezTo>
                        <a:pt x="37" y="55"/>
                        <a:pt x="37" y="55"/>
                        <a:pt x="37" y="55"/>
                      </a:cubicBezTo>
                      <a:cubicBezTo>
                        <a:pt x="37" y="55"/>
                        <a:pt x="37" y="55"/>
                        <a:pt x="37" y="55"/>
                      </a:cubicBezTo>
                      <a:cubicBezTo>
                        <a:pt x="37" y="55"/>
                        <a:pt x="37" y="55"/>
                        <a:pt x="38" y="55"/>
                      </a:cubicBezTo>
                      <a:cubicBezTo>
                        <a:pt x="37" y="55"/>
                        <a:pt x="37" y="55"/>
                        <a:pt x="37" y="55"/>
                      </a:cubicBezTo>
                      <a:close/>
                      <a:moveTo>
                        <a:pt x="21" y="52"/>
                      </a:moveTo>
                      <a:cubicBezTo>
                        <a:pt x="21" y="52"/>
                        <a:pt x="21" y="52"/>
                        <a:pt x="21" y="53"/>
                      </a:cubicBezTo>
                      <a:cubicBezTo>
                        <a:pt x="20" y="53"/>
                        <a:pt x="20" y="53"/>
                        <a:pt x="20" y="53"/>
                      </a:cubicBezTo>
                      <a:cubicBezTo>
                        <a:pt x="20" y="53"/>
                        <a:pt x="20" y="52"/>
                        <a:pt x="20" y="52"/>
                      </a:cubicBezTo>
                      <a:cubicBezTo>
                        <a:pt x="20" y="52"/>
                        <a:pt x="20" y="52"/>
                        <a:pt x="20" y="52"/>
                      </a:cubicBezTo>
                      <a:cubicBezTo>
                        <a:pt x="20" y="52"/>
                        <a:pt x="20" y="52"/>
                        <a:pt x="20" y="52"/>
                      </a:cubicBezTo>
                      <a:cubicBezTo>
                        <a:pt x="21" y="52"/>
                        <a:pt x="21" y="52"/>
                        <a:pt x="21" y="52"/>
                      </a:cubicBezTo>
                      <a:cubicBezTo>
                        <a:pt x="21" y="52"/>
                        <a:pt x="20" y="52"/>
                        <a:pt x="20" y="52"/>
                      </a:cubicBezTo>
                      <a:cubicBezTo>
                        <a:pt x="21" y="52"/>
                        <a:pt x="21" y="52"/>
                        <a:pt x="20" y="52"/>
                      </a:cubicBezTo>
                      <a:cubicBezTo>
                        <a:pt x="20" y="52"/>
                        <a:pt x="21" y="51"/>
                        <a:pt x="21" y="52"/>
                      </a:cubicBezTo>
                      <a:cubicBezTo>
                        <a:pt x="21" y="52"/>
                        <a:pt x="20" y="52"/>
                        <a:pt x="21" y="52"/>
                      </a:cubicBezTo>
                      <a:close/>
                      <a:moveTo>
                        <a:pt x="17" y="52"/>
                      </a:moveTo>
                      <a:cubicBezTo>
                        <a:pt x="17" y="52"/>
                        <a:pt x="17" y="52"/>
                        <a:pt x="17" y="52"/>
                      </a:cubicBezTo>
                      <a:cubicBezTo>
                        <a:pt x="17" y="52"/>
                        <a:pt x="17" y="52"/>
                        <a:pt x="17" y="52"/>
                      </a:cubicBezTo>
                      <a:cubicBezTo>
                        <a:pt x="17" y="52"/>
                        <a:pt x="17" y="52"/>
                        <a:pt x="17" y="52"/>
                      </a:cubicBezTo>
                      <a:cubicBezTo>
                        <a:pt x="17" y="52"/>
                        <a:pt x="17" y="52"/>
                        <a:pt x="17" y="52"/>
                      </a:cubicBezTo>
                      <a:close/>
                      <a:moveTo>
                        <a:pt x="26" y="29"/>
                      </a:moveTo>
                      <a:cubicBezTo>
                        <a:pt x="26" y="30"/>
                        <a:pt x="26" y="29"/>
                        <a:pt x="26" y="29"/>
                      </a:cubicBezTo>
                      <a:cubicBezTo>
                        <a:pt x="27" y="29"/>
                        <a:pt x="27" y="29"/>
                        <a:pt x="27" y="30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ubicBezTo>
                        <a:pt x="27" y="29"/>
                        <a:pt x="27" y="28"/>
                        <a:pt x="27" y="28"/>
                      </a:cubicBezTo>
                      <a:cubicBezTo>
                        <a:pt x="28" y="29"/>
                        <a:pt x="27" y="29"/>
                        <a:pt x="27" y="29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ubicBezTo>
                        <a:pt x="28" y="29"/>
                        <a:pt x="28" y="28"/>
                        <a:pt x="29" y="28"/>
                      </a:cubicBezTo>
                      <a:cubicBezTo>
                        <a:pt x="29" y="29"/>
                        <a:pt x="28" y="29"/>
                        <a:pt x="28" y="29"/>
                      </a:cubicBezTo>
                      <a:cubicBezTo>
                        <a:pt x="28" y="29"/>
                        <a:pt x="28" y="29"/>
                        <a:pt x="28" y="29"/>
                      </a:cubicBezTo>
                      <a:cubicBezTo>
                        <a:pt x="28" y="29"/>
                        <a:pt x="28" y="30"/>
                        <a:pt x="28" y="30"/>
                      </a:cubicBezTo>
                      <a:cubicBezTo>
                        <a:pt x="29" y="30"/>
                        <a:pt x="30" y="30"/>
                        <a:pt x="29" y="29"/>
                      </a:cubicBezTo>
                      <a:cubicBezTo>
                        <a:pt x="29" y="29"/>
                        <a:pt x="29" y="29"/>
                        <a:pt x="29" y="29"/>
                      </a:cubicBezTo>
                      <a:cubicBezTo>
                        <a:pt x="29" y="29"/>
                        <a:pt x="29" y="29"/>
                        <a:pt x="29" y="29"/>
                      </a:cubicBezTo>
                      <a:cubicBezTo>
                        <a:pt x="29" y="30"/>
                        <a:pt x="29" y="30"/>
                        <a:pt x="29" y="30"/>
                      </a:cubicBezTo>
                      <a:cubicBezTo>
                        <a:pt x="28" y="30"/>
                        <a:pt x="28" y="29"/>
                        <a:pt x="28" y="29"/>
                      </a:cubicBezTo>
                      <a:cubicBezTo>
                        <a:pt x="28" y="29"/>
                        <a:pt x="29" y="30"/>
                        <a:pt x="29" y="29"/>
                      </a:cubicBezTo>
                      <a:cubicBezTo>
                        <a:pt x="29" y="29"/>
                        <a:pt x="29" y="28"/>
                        <a:pt x="29" y="28"/>
                      </a:cubicBezTo>
                      <a:cubicBezTo>
                        <a:pt x="29" y="29"/>
                        <a:pt x="29" y="29"/>
                        <a:pt x="29" y="29"/>
                      </a:cubicBezTo>
                      <a:cubicBezTo>
                        <a:pt x="29" y="29"/>
                        <a:pt x="29" y="29"/>
                        <a:pt x="29" y="29"/>
                      </a:cubicBezTo>
                      <a:cubicBezTo>
                        <a:pt x="29" y="29"/>
                        <a:pt x="29" y="29"/>
                        <a:pt x="29" y="29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30" y="30"/>
                        <a:pt x="30" y="29"/>
                        <a:pt x="30" y="29"/>
                      </a:cubicBezTo>
                      <a:cubicBezTo>
                        <a:pt x="31" y="30"/>
                        <a:pt x="30" y="30"/>
                        <a:pt x="30" y="29"/>
                      </a:cubicBezTo>
                      <a:cubicBezTo>
                        <a:pt x="29" y="30"/>
                        <a:pt x="29" y="31"/>
                        <a:pt x="29" y="31"/>
                      </a:cubicBezTo>
                      <a:cubicBezTo>
                        <a:pt x="29" y="31"/>
                        <a:pt x="29" y="31"/>
                        <a:pt x="29" y="31"/>
                      </a:cubicBezTo>
                      <a:cubicBezTo>
                        <a:pt x="29" y="31"/>
                        <a:pt x="29" y="31"/>
                        <a:pt x="29" y="32"/>
                      </a:cubicBezTo>
                      <a:cubicBezTo>
                        <a:pt x="28" y="31"/>
                        <a:pt x="29" y="31"/>
                        <a:pt x="29" y="31"/>
                      </a:cubicBezTo>
                      <a:cubicBezTo>
                        <a:pt x="29" y="30"/>
                        <a:pt x="29" y="30"/>
                        <a:pt x="28" y="30"/>
                      </a:cubicBezTo>
                      <a:cubicBezTo>
                        <a:pt x="28" y="30"/>
                        <a:pt x="28" y="30"/>
                        <a:pt x="28" y="30"/>
                      </a:cubicBezTo>
                      <a:cubicBezTo>
                        <a:pt x="28" y="29"/>
                        <a:pt x="28" y="29"/>
                        <a:pt x="28" y="29"/>
                      </a:cubicBezTo>
                      <a:cubicBezTo>
                        <a:pt x="28" y="29"/>
                        <a:pt x="28" y="30"/>
                        <a:pt x="28" y="30"/>
                      </a:cubicBezTo>
                      <a:cubicBezTo>
                        <a:pt x="28" y="30"/>
                        <a:pt x="28" y="30"/>
                        <a:pt x="28" y="30"/>
                      </a:cubicBezTo>
                      <a:cubicBezTo>
                        <a:pt x="28" y="30"/>
                        <a:pt x="28" y="30"/>
                        <a:pt x="28" y="30"/>
                      </a:cubicBezTo>
                      <a:cubicBezTo>
                        <a:pt x="28" y="30"/>
                        <a:pt x="28" y="30"/>
                        <a:pt x="28" y="30"/>
                      </a:cubicBezTo>
                      <a:cubicBezTo>
                        <a:pt x="28" y="30"/>
                        <a:pt x="28" y="30"/>
                        <a:pt x="28" y="30"/>
                      </a:cubicBezTo>
                      <a:cubicBezTo>
                        <a:pt x="28" y="30"/>
                        <a:pt x="28" y="31"/>
                        <a:pt x="29" y="30"/>
                      </a:cubicBezTo>
                      <a:cubicBezTo>
                        <a:pt x="29" y="31"/>
                        <a:pt x="28" y="30"/>
                        <a:pt x="28" y="31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8" y="31"/>
                        <a:pt x="28" y="31"/>
                        <a:pt x="28" y="32"/>
                      </a:cubicBezTo>
                      <a:cubicBezTo>
                        <a:pt x="29" y="32"/>
                        <a:pt x="29" y="32"/>
                        <a:pt x="29" y="32"/>
                      </a:cubicBezTo>
                      <a:cubicBezTo>
                        <a:pt x="29" y="32"/>
                        <a:pt x="29" y="31"/>
                        <a:pt x="30" y="32"/>
                      </a:cubicBezTo>
                      <a:cubicBezTo>
                        <a:pt x="30" y="32"/>
                        <a:pt x="30" y="32"/>
                        <a:pt x="30" y="32"/>
                      </a:cubicBezTo>
                      <a:cubicBezTo>
                        <a:pt x="29" y="31"/>
                        <a:pt x="30" y="31"/>
                        <a:pt x="30" y="31"/>
                      </a:cubicBezTo>
                      <a:cubicBezTo>
                        <a:pt x="30" y="31"/>
                        <a:pt x="30" y="31"/>
                        <a:pt x="30" y="31"/>
                      </a:cubicBezTo>
                      <a:cubicBezTo>
                        <a:pt x="30" y="32"/>
                        <a:pt x="29" y="32"/>
                        <a:pt x="29" y="32"/>
                      </a:cubicBezTo>
                      <a:cubicBezTo>
                        <a:pt x="29" y="32"/>
                        <a:pt x="29" y="33"/>
                        <a:pt x="28" y="32"/>
                      </a:cubicBezTo>
                      <a:cubicBezTo>
                        <a:pt x="28" y="32"/>
                        <a:pt x="29" y="32"/>
                        <a:pt x="29" y="32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28" y="32"/>
                        <a:pt x="29" y="32"/>
                        <a:pt x="28" y="32"/>
                      </a:cubicBezTo>
                      <a:cubicBezTo>
                        <a:pt x="28" y="32"/>
                        <a:pt x="28" y="32"/>
                        <a:pt x="28" y="31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28" y="32"/>
                        <a:pt x="27" y="32"/>
                        <a:pt x="27" y="31"/>
                      </a:cubicBezTo>
                      <a:cubicBezTo>
                        <a:pt x="27" y="32"/>
                        <a:pt x="28" y="32"/>
                        <a:pt x="27" y="32"/>
                      </a:cubicBezTo>
                      <a:cubicBezTo>
                        <a:pt x="28" y="32"/>
                        <a:pt x="27" y="32"/>
                        <a:pt x="27" y="32"/>
                      </a:cubicBezTo>
                      <a:cubicBezTo>
                        <a:pt x="27" y="32"/>
                        <a:pt x="27" y="32"/>
                        <a:pt x="27" y="32"/>
                      </a:cubicBezTo>
                      <a:cubicBezTo>
                        <a:pt x="27" y="32"/>
                        <a:pt x="27" y="32"/>
                        <a:pt x="27" y="32"/>
                      </a:cubicBezTo>
                      <a:cubicBezTo>
                        <a:pt x="27" y="32"/>
                        <a:pt x="27" y="32"/>
                        <a:pt x="27" y="32"/>
                      </a:cubicBezTo>
                      <a:cubicBezTo>
                        <a:pt x="27" y="32"/>
                        <a:pt x="27" y="31"/>
                        <a:pt x="27" y="31"/>
                      </a:cubicBez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27" y="31"/>
                        <a:pt x="28" y="31"/>
                        <a:pt x="27" y="30"/>
                      </a:cubicBezTo>
                      <a:cubicBezTo>
                        <a:pt x="28" y="30"/>
                        <a:pt x="27" y="30"/>
                        <a:pt x="27" y="30"/>
                      </a:cubicBezTo>
                      <a:cubicBezTo>
                        <a:pt x="28" y="31"/>
                        <a:pt x="28" y="30"/>
                        <a:pt x="27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7" y="29"/>
                        <a:pt x="27" y="30"/>
                        <a:pt x="27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6" y="30"/>
                        <a:pt x="27" y="30"/>
                        <a:pt x="26" y="30"/>
                      </a:cubicBezTo>
                      <a:cubicBezTo>
                        <a:pt x="26" y="30"/>
                        <a:pt x="27" y="30"/>
                        <a:pt x="27" y="31"/>
                      </a:cubicBezTo>
                      <a:cubicBezTo>
                        <a:pt x="27" y="31"/>
                        <a:pt x="27" y="31"/>
                        <a:pt x="27" y="30"/>
                      </a:cubicBez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27" y="31"/>
                        <a:pt x="27" y="31"/>
                        <a:pt x="27" y="30"/>
                      </a:cubicBezTo>
                      <a:cubicBezTo>
                        <a:pt x="27" y="31"/>
                        <a:pt x="26" y="31"/>
                        <a:pt x="26" y="32"/>
                      </a:cubicBezTo>
                      <a:cubicBezTo>
                        <a:pt x="25" y="31"/>
                        <a:pt x="25" y="31"/>
                        <a:pt x="25" y="31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4" y="32"/>
                      </a:cubicBezTo>
                      <a:cubicBezTo>
                        <a:pt x="24" y="31"/>
                        <a:pt x="25" y="31"/>
                        <a:pt x="25" y="31"/>
                      </a:cubicBezTo>
                      <a:cubicBezTo>
                        <a:pt x="24" y="31"/>
                        <a:pt x="24" y="31"/>
                        <a:pt x="24" y="31"/>
                      </a:cubicBezTo>
                      <a:cubicBezTo>
                        <a:pt x="24" y="31"/>
                        <a:pt x="24" y="32"/>
                        <a:pt x="24" y="32"/>
                      </a:cubicBezTo>
                      <a:cubicBezTo>
                        <a:pt x="24" y="32"/>
                        <a:pt x="24" y="32"/>
                        <a:pt x="25" y="32"/>
                      </a:cubicBezTo>
                      <a:cubicBezTo>
                        <a:pt x="25" y="32"/>
                        <a:pt x="24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3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3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2"/>
                        <a:pt x="23" y="33"/>
                        <a:pt x="24" y="32"/>
                      </a:cubicBezTo>
                      <a:cubicBezTo>
                        <a:pt x="24" y="32"/>
                        <a:pt x="23" y="32"/>
                        <a:pt x="24" y="33"/>
                      </a:cubicBezTo>
                      <a:cubicBezTo>
                        <a:pt x="24" y="33"/>
                        <a:pt x="23" y="32"/>
                        <a:pt x="24" y="32"/>
                      </a:cubicBezTo>
                      <a:cubicBezTo>
                        <a:pt x="23" y="32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4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2" y="34"/>
                        <a:pt x="23" y="34"/>
                      </a:cubicBezTo>
                      <a:cubicBezTo>
                        <a:pt x="22" y="34"/>
                        <a:pt x="22" y="34"/>
                        <a:pt x="22" y="35"/>
                      </a:cubicBezTo>
                      <a:cubicBezTo>
                        <a:pt x="22" y="35"/>
                        <a:pt x="22" y="35"/>
                        <a:pt x="22" y="35"/>
                      </a:cubicBezTo>
                      <a:cubicBezTo>
                        <a:pt x="22" y="35"/>
                        <a:pt x="22" y="34"/>
                        <a:pt x="22" y="34"/>
                      </a:cubicBezTo>
                      <a:cubicBezTo>
                        <a:pt x="21" y="34"/>
                        <a:pt x="22" y="35"/>
                        <a:pt x="21" y="35"/>
                      </a:cubicBezTo>
                      <a:cubicBezTo>
                        <a:pt x="21" y="35"/>
                        <a:pt x="21" y="36"/>
                        <a:pt x="20" y="36"/>
                      </a:cubicBezTo>
                      <a:cubicBezTo>
                        <a:pt x="21" y="36"/>
                        <a:pt x="20" y="36"/>
                        <a:pt x="21" y="36"/>
                      </a:cubicBezTo>
                      <a:cubicBezTo>
                        <a:pt x="20" y="36"/>
                        <a:pt x="21" y="36"/>
                        <a:pt x="20" y="36"/>
                      </a:cubicBezTo>
                      <a:cubicBezTo>
                        <a:pt x="20" y="36"/>
                        <a:pt x="20" y="36"/>
                        <a:pt x="20" y="36"/>
                      </a:cubicBezTo>
                      <a:cubicBezTo>
                        <a:pt x="20" y="36"/>
                        <a:pt x="20" y="36"/>
                        <a:pt x="20" y="36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20" y="35"/>
                        <a:pt x="20" y="35"/>
                        <a:pt x="20" y="36"/>
                      </a:cubicBezTo>
                      <a:cubicBezTo>
                        <a:pt x="20" y="36"/>
                        <a:pt x="20" y="35"/>
                        <a:pt x="21" y="35"/>
                      </a:cubicBezTo>
                      <a:cubicBezTo>
                        <a:pt x="21" y="35"/>
                        <a:pt x="20" y="35"/>
                        <a:pt x="20" y="35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21" y="35"/>
                        <a:pt x="21" y="34"/>
                        <a:pt x="22" y="34"/>
                      </a:cubicBezTo>
                      <a:cubicBezTo>
                        <a:pt x="21" y="34"/>
                        <a:pt x="21" y="34"/>
                        <a:pt x="21" y="34"/>
                      </a:cubicBezTo>
                      <a:cubicBezTo>
                        <a:pt x="21" y="34"/>
                        <a:pt x="21" y="33"/>
                        <a:pt x="21" y="33"/>
                      </a:cubicBezTo>
                      <a:cubicBezTo>
                        <a:pt x="21" y="33"/>
                        <a:pt x="21" y="34"/>
                        <a:pt x="21" y="33"/>
                      </a:cubicBezTo>
                      <a:cubicBezTo>
                        <a:pt x="21" y="34"/>
                        <a:pt x="21" y="34"/>
                        <a:pt x="21" y="34"/>
                      </a:cubicBezTo>
                      <a:cubicBezTo>
                        <a:pt x="20" y="34"/>
                        <a:pt x="20" y="34"/>
                        <a:pt x="20" y="34"/>
                      </a:cubicBezTo>
                      <a:cubicBezTo>
                        <a:pt x="20" y="34"/>
                        <a:pt x="21" y="34"/>
                        <a:pt x="20" y="34"/>
                      </a:cubicBezTo>
                      <a:cubicBezTo>
                        <a:pt x="20" y="34"/>
                        <a:pt x="20" y="35"/>
                        <a:pt x="20" y="35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19" y="34"/>
                        <a:pt x="19" y="35"/>
                        <a:pt x="20" y="35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19" y="35"/>
                        <a:pt x="19" y="35"/>
                        <a:pt x="19" y="35"/>
                      </a:cubicBezTo>
                      <a:cubicBezTo>
                        <a:pt x="19" y="35"/>
                        <a:pt x="19" y="36"/>
                        <a:pt x="19" y="36"/>
                      </a:cubicBezTo>
                      <a:cubicBezTo>
                        <a:pt x="19" y="37"/>
                        <a:pt x="19" y="36"/>
                        <a:pt x="20" y="36"/>
                      </a:cubicBezTo>
                      <a:cubicBezTo>
                        <a:pt x="20" y="37"/>
                        <a:pt x="20" y="36"/>
                        <a:pt x="19" y="37"/>
                      </a:cubicBezTo>
                      <a:cubicBezTo>
                        <a:pt x="20" y="37"/>
                        <a:pt x="20" y="37"/>
                        <a:pt x="20" y="37"/>
                      </a:cubicBezTo>
                      <a:cubicBezTo>
                        <a:pt x="20" y="37"/>
                        <a:pt x="20" y="36"/>
                        <a:pt x="20" y="37"/>
                      </a:cubicBezTo>
                      <a:cubicBezTo>
                        <a:pt x="20" y="37"/>
                        <a:pt x="21" y="37"/>
                        <a:pt x="20" y="37"/>
                      </a:cubicBezTo>
                      <a:cubicBezTo>
                        <a:pt x="21" y="37"/>
                        <a:pt x="21" y="37"/>
                        <a:pt x="21" y="37"/>
                      </a:cubicBezTo>
                      <a:cubicBezTo>
                        <a:pt x="21" y="37"/>
                        <a:pt x="21" y="37"/>
                        <a:pt x="21" y="37"/>
                      </a:cubicBezTo>
                      <a:cubicBezTo>
                        <a:pt x="21" y="37"/>
                        <a:pt x="21" y="37"/>
                        <a:pt x="22" y="37"/>
                      </a:cubicBezTo>
                      <a:cubicBezTo>
                        <a:pt x="22" y="37"/>
                        <a:pt x="21" y="37"/>
                        <a:pt x="21" y="37"/>
                      </a:cubicBezTo>
                      <a:cubicBezTo>
                        <a:pt x="22" y="37"/>
                        <a:pt x="22" y="37"/>
                        <a:pt x="22" y="37"/>
                      </a:cubicBezTo>
                      <a:cubicBezTo>
                        <a:pt x="22" y="37"/>
                        <a:pt x="22" y="37"/>
                        <a:pt x="22" y="37"/>
                      </a:cubicBezTo>
                      <a:cubicBezTo>
                        <a:pt x="23" y="37"/>
                        <a:pt x="22" y="37"/>
                        <a:pt x="22" y="37"/>
                      </a:cubicBezTo>
                      <a:cubicBezTo>
                        <a:pt x="22" y="37"/>
                        <a:pt x="22" y="37"/>
                        <a:pt x="22" y="36"/>
                      </a:cubicBezTo>
                      <a:cubicBezTo>
                        <a:pt x="22" y="37"/>
                        <a:pt x="22" y="36"/>
                        <a:pt x="22" y="36"/>
                      </a:cubicBezTo>
                      <a:cubicBezTo>
                        <a:pt x="22" y="36"/>
                        <a:pt x="22" y="36"/>
                        <a:pt x="22" y="36"/>
                      </a:cubicBezTo>
                      <a:cubicBezTo>
                        <a:pt x="22" y="36"/>
                        <a:pt x="21" y="36"/>
                        <a:pt x="22" y="36"/>
                      </a:cubicBezTo>
                      <a:cubicBezTo>
                        <a:pt x="22" y="36"/>
                        <a:pt x="22" y="36"/>
                        <a:pt x="22" y="36"/>
                      </a:cubicBezTo>
                      <a:cubicBezTo>
                        <a:pt x="22" y="36"/>
                        <a:pt x="22" y="36"/>
                        <a:pt x="22" y="36"/>
                      </a:cubicBezTo>
                      <a:cubicBezTo>
                        <a:pt x="22" y="36"/>
                        <a:pt x="22" y="36"/>
                        <a:pt x="22" y="36"/>
                      </a:cubicBezTo>
                      <a:cubicBezTo>
                        <a:pt x="23" y="36"/>
                        <a:pt x="22" y="36"/>
                        <a:pt x="22" y="35"/>
                      </a:cubicBezTo>
                      <a:cubicBezTo>
                        <a:pt x="23" y="36"/>
                        <a:pt x="23" y="35"/>
                        <a:pt x="23" y="35"/>
                      </a:cubicBezTo>
                      <a:cubicBezTo>
                        <a:pt x="23" y="35"/>
                        <a:pt x="23" y="36"/>
                        <a:pt x="23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23" y="36"/>
                        <a:pt x="23" y="36"/>
                        <a:pt x="24" y="36"/>
                      </a:cubicBez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5" y="36"/>
                        <a:pt x="25" y="36"/>
                        <a:pt x="24" y="36"/>
                      </a:cubicBez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4" y="36"/>
                        <a:pt x="25" y="37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6"/>
                        <a:pt x="24" y="35"/>
                        <a:pt x="24" y="35"/>
                      </a:cubicBezTo>
                      <a:cubicBezTo>
                        <a:pt x="24" y="35"/>
                        <a:pt x="25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5" y="36"/>
                        <a:pt x="26" y="35"/>
                        <a:pt x="25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4"/>
                        <a:pt x="26" y="34"/>
                        <a:pt x="26" y="34"/>
                      </a:cubicBezTo>
                      <a:cubicBezTo>
                        <a:pt x="27" y="34"/>
                        <a:pt x="27" y="34"/>
                        <a:pt x="27" y="35"/>
                      </a:cubicBezTo>
                      <a:cubicBezTo>
                        <a:pt x="27" y="35"/>
                        <a:pt x="27" y="35"/>
                        <a:pt x="26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5"/>
                        <a:pt x="26" y="35"/>
                        <a:pt x="27" y="36"/>
                      </a:cubicBezTo>
                      <a:cubicBezTo>
                        <a:pt x="27" y="36"/>
                        <a:pt x="26" y="36"/>
                        <a:pt x="26" y="35"/>
                      </a:cubicBezTo>
                      <a:cubicBezTo>
                        <a:pt x="26" y="35"/>
                        <a:pt x="27" y="36"/>
                        <a:pt x="26" y="36"/>
                      </a:cubicBezTo>
                      <a:cubicBezTo>
                        <a:pt x="26" y="36"/>
                        <a:pt x="26" y="36"/>
                        <a:pt x="26" y="35"/>
                      </a:cubicBezTo>
                      <a:cubicBezTo>
                        <a:pt x="26" y="35"/>
                        <a:pt x="26" y="36"/>
                        <a:pt x="26" y="36"/>
                      </a:cubicBezTo>
                      <a:cubicBezTo>
                        <a:pt x="26" y="36"/>
                        <a:pt x="26" y="35"/>
                        <a:pt x="26" y="35"/>
                      </a:cubicBezTo>
                      <a:cubicBezTo>
                        <a:pt x="26" y="35"/>
                        <a:pt x="26" y="36"/>
                        <a:pt x="26" y="36"/>
                      </a:cubicBezTo>
                      <a:cubicBezTo>
                        <a:pt x="26" y="36"/>
                        <a:pt x="26" y="36"/>
                        <a:pt x="26" y="36"/>
                      </a:cubicBezTo>
                      <a:cubicBezTo>
                        <a:pt x="26" y="36"/>
                        <a:pt x="26" y="36"/>
                        <a:pt x="26" y="37"/>
                      </a:cubicBezTo>
                      <a:cubicBezTo>
                        <a:pt x="26" y="36"/>
                        <a:pt x="26" y="36"/>
                        <a:pt x="26" y="36"/>
                      </a:cubicBezTo>
                      <a:cubicBezTo>
                        <a:pt x="26" y="36"/>
                        <a:pt x="26" y="36"/>
                        <a:pt x="26" y="36"/>
                      </a:cubicBezTo>
                      <a:cubicBezTo>
                        <a:pt x="27" y="36"/>
                        <a:pt x="26" y="36"/>
                        <a:pt x="26" y="36"/>
                      </a:cubicBezTo>
                      <a:cubicBezTo>
                        <a:pt x="26" y="36"/>
                        <a:pt x="27" y="36"/>
                        <a:pt x="27" y="37"/>
                      </a:cubicBezTo>
                      <a:cubicBezTo>
                        <a:pt x="27" y="36"/>
                        <a:pt x="27" y="36"/>
                        <a:pt x="27" y="36"/>
                      </a:cubicBezTo>
                      <a:cubicBezTo>
                        <a:pt x="27" y="36"/>
                        <a:pt x="27" y="36"/>
                        <a:pt x="27" y="36"/>
                      </a:cubicBezTo>
                      <a:cubicBezTo>
                        <a:pt x="27" y="36"/>
                        <a:pt x="27" y="36"/>
                        <a:pt x="27" y="36"/>
                      </a:cubicBezTo>
                      <a:cubicBezTo>
                        <a:pt x="27" y="36"/>
                        <a:pt x="27" y="36"/>
                        <a:pt x="27" y="36"/>
                      </a:cubicBezTo>
                      <a:cubicBezTo>
                        <a:pt x="27" y="36"/>
                        <a:pt x="27" y="36"/>
                        <a:pt x="27" y="36"/>
                      </a:cubicBezTo>
                      <a:cubicBezTo>
                        <a:pt x="27" y="36"/>
                        <a:pt x="27" y="36"/>
                        <a:pt x="27" y="36"/>
                      </a:cubicBezTo>
                      <a:cubicBezTo>
                        <a:pt x="27" y="35"/>
                        <a:pt x="28" y="36"/>
                        <a:pt x="27" y="36"/>
                      </a:cubicBez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36"/>
                        <a:pt x="28" y="37"/>
                        <a:pt x="28" y="37"/>
                      </a:cubicBezTo>
                      <a:cubicBezTo>
                        <a:pt x="29" y="37"/>
                        <a:pt x="29" y="37"/>
                        <a:pt x="29" y="37"/>
                      </a:cubicBezTo>
                      <a:cubicBezTo>
                        <a:pt x="29" y="37"/>
                        <a:pt x="28" y="37"/>
                        <a:pt x="28" y="37"/>
                      </a:cubicBezTo>
                      <a:cubicBezTo>
                        <a:pt x="28" y="37"/>
                        <a:pt x="28" y="37"/>
                        <a:pt x="28" y="37"/>
                      </a:cubicBezTo>
                      <a:cubicBezTo>
                        <a:pt x="28" y="38"/>
                        <a:pt x="28" y="38"/>
                        <a:pt x="28" y="38"/>
                      </a:cubicBezTo>
                      <a:cubicBezTo>
                        <a:pt x="28" y="38"/>
                        <a:pt x="28" y="38"/>
                        <a:pt x="27" y="38"/>
                      </a:cubicBezTo>
                      <a:cubicBezTo>
                        <a:pt x="28" y="38"/>
                        <a:pt x="28" y="38"/>
                        <a:pt x="28" y="38"/>
                      </a:cubicBezTo>
                      <a:cubicBezTo>
                        <a:pt x="28" y="38"/>
                        <a:pt x="27" y="38"/>
                        <a:pt x="28" y="38"/>
                      </a:cubicBezTo>
                      <a:cubicBezTo>
                        <a:pt x="27" y="37"/>
                        <a:pt x="27" y="38"/>
                        <a:pt x="27" y="38"/>
                      </a:cubicBezTo>
                      <a:cubicBezTo>
                        <a:pt x="27" y="38"/>
                        <a:pt x="27" y="37"/>
                        <a:pt x="27" y="37"/>
                      </a:cubicBezTo>
                      <a:cubicBezTo>
                        <a:pt x="27" y="38"/>
                        <a:pt x="27" y="38"/>
                        <a:pt x="26" y="37"/>
                      </a:cubicBezTo>
                      <a:cubicBezTo>
                        <a:pt x="26" y="38"/>
                        <a:pt x="27" y="38"/>
                        <a:pt x="26" y="38"/>
                      </a:cubicBezTo>
                      <a:cubicBezTo>
                        <a:pt x="26" y="38"/>
                        <a:pt x="26" y="38"/>
                        <a:pt x="26" y="38"/>
                      </a:cubicBezTo>
                      <a:cubicBezTo>
                        <a:pt x="26" y="38"/>
                        <a:pt x="26" y="38"/>
                        <a:pt x="26" y="38"/>
                      </a:cubicBezTo>
                      <a:cubicBezTo>
                        <a:pt x="26" y="38"/>
                        <a:pt x="26" y="38"/>
                        <a:pt x="26" y="38"/>
                      </a:cubicBezTo>
                      <a:cubicBezTo>
                        <a:pt x="26" y="38"/>
                        <a:pt x="26" y="39"/>
                        <a:pt x="26" y="39"/>
                      </a:cubicBezTo>
                      <a:cubicBezTo>
                        <a:pt x="26" y="38"/>
                        <a:pt x="26" y="38"/>
                        <a:pt x="26" y="38"/>
                      </a:cubicBezTo>
                      <a:cubicBezTo>
                        <a:pt x="26" y="38"/>
                        <a:pt x="26" y="38"/>
                        <a:pt x="26" y="38"/>
                      </a:cubicBezTo>
                      <a:cubicBezTo>
                        <a:pt x="26" y="38"/>
                        <a:pt x="26" y="38"/>
                        <a:pt x="26" y="39"/>
                      </a:cubicBezTo>
                      <a:cubicBezTo>
                        <a:pt x="25" y="38"/>
                        <a:pt x="26" y="38"/>
                        <a:pt x="25" y="38"/>
                      </a:cubicBezTo>
                      <a:cubicBezTo>
                        <a:pt x="26" y="38"/>
                        <a:pt x="25" y="37"/>
                        <a:pt x="25" y="37"/>
                      </a:cubicBezTo>
                      <a:cubicBezTo>
                        <a:pt x="26" y="38"/>
                        <a:pt x="25" y="37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4" y="37"/>
                        <a:pt x="24" y="37"/>
                        <a:pt x="24" y="36"/>
                      </a:cubicBezTo>
                      <a:cubicBezTo>
                        <a:pt x="24" y="36"/>
                        <a:pt x="24" y="37"/>
                        <a:pt x="24" y="36"/>
                      </a:cubicBezTo>
                      <a:cubicBezTo>
                        <a:pt x="24" y="36"/>
                        <a:pt x="24" y="37"/>
                        <a:pt x="24" y="37"/>
                      </a:cubicBezTo>
                      <a:cubicBezTo>
                        <a:pt x="24" y="37"/>
                        <a:pt x="25" y="37"/>
                        <a:pt x="25" y="37"/>
                      </a:cubicBezTo>
                      <a:cubicBezTo>
                        <a:pt x="25" y="37"/>
                        <a:pt x="24" y="37"/>
                        <a:pt x="24" y="37"/>
                      </a:cubicBezTo>
                      <a:cubicBezTo>
                        <a:pt x="24" y="37"/>
                        <a:pt x="24" y="37"/>
                        <a:pt x="24" y="37"/>
                      </a:cubicBezTo>
                      <a:cubicBezTo>
                        <a:pt x="24" y="37"/>
                        <a:pt x="24" y="37"/>
                        <a:pt x="24" y="37"/>
                      </a:cubicBezTo>
                      <a:cubicBezTo>
                        <a:pt x="24" y="37"/>
                        <a:pt x="24" y="37"/>
                        <a:pt x="25" y="37"/>
                      </a:cubicBezTo>
                      <a:cubicBezTo>
                        <a:pt x="25" y="37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4" y="38"/>
                        <a:pt x="25" y="38"/>
                        <a:pt x="25" y="38"/>
                      </a:cubicBezTo>
                      <a:cubicBezTo>
                        <a:pt x="24" y="38"/>
                        <a:pt x="24" y="38"/>
                        <a:pt x="24" y="38"/>
                      </a:cubicBezTo>
                      <a:cubicBezTo>
                        <a:pt x="24" y="38"/>
                        <a:pt x="25" y="38"/>
                        <a:pt x="24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9"/>
                        <a:pt x="24" y="39"/>
                        <a:pt x="24" y="39"/>
                      </a:cubicBezTo>
                      <a:cubicBezTo>
                        <a:pt x="25" y="39"/>
                        <a:pt x="24" y="39"/>
                        <a:pt x="24" y="40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4" y="39"/>
                        <a:pt x="24" y="39"/>
                        <a:pt x="23" y="39"/>
                      </a:cubicBezTo>
                      <a:cubicBezTo>
                        <a:pt x="24" y="39"/>
                        <a:pt x="23" y="39"/>
                        <a:pt x="24" y="39"/>
                      </a:cubicBezTo>
                      <a:cubicBezTo>
                        <a:pt x="23" y="39"/>
                        <a:pt x="23" y="39"/>
                        <a:pt x="23" y="39"/>
                      </a:cubicBezTo>
                      <a:cubicBezTo>
                        <a:pt x="23" y="39"/>
                        <a:pt x="23" y="39"/>
                        <a:pt x="23" y="39"/>
                      </a:cubicBezTo>
                      <a:cubicBezTo>
                        <a:pt x="23" y="39"/>
                        <a:pt x="23" y="39"/>
                        <a:pt x="23" y="39"/>
                      </a:cubicBezTo>
                      <a:cubicBezTo>
                        <a:pt x="23" y="39"/>
                        <a:pt x="23" y="39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5" y="39"/>
                        <a:pt x="24" y="38"/>
                        <a:pt x="24" y="38"/>
                      </a:cubicBezTo>
                      <a:cubicBezTo>
                        <a:pt x="24" y="38"/>
                        <a:pt x="24" y="38"/>
                        <a:pt x="24" y="38"/>
                      </a:cubicBezTo>
                      <a:cubicBezTo>
                        <a:pt x="24" y="38"/>
                        <a:pt x="24" y="38"/>
                        <a:pt x="24" y="38"/>
                      </a:cubicBezTo>
                      <a:cubicBezTo>
                        <a:pt x="24" y="38"/>
                        <a:pt x="24" y="38"/>
                        <a:pt x="24" y="38"/>
                      </a:cubicBezTo>
                      <a:cubicBezTo>
                        <a:pt x="24" y="38"/>
                        <a:pt x="24" y="38"/>
                        <a:pt x="24" y="38"/>
                      </a:cubicBezTo>
                      <a:cubicBezTo>
                        <a:pt x="24" y="38"/>
                        <a:pt x="24" y="38"/>
                        <a:pt x="24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3" y="38"/>
                        <a:pt x="23" y="38"/>
                        <a:pt x="23" y="39"/>
                      </a:cubicBezTo>
                      <a:cubicBezTo>
                        <a:pt x="22" y="39"/>
                        <a:pt x="23" y="39"/>
                        <a:pt x="23" y="38"/>
                      </a:cubicBezTo>
                      <a:cubicBezTo>
                        <a:pt x="22" y="38"/>
                        <a:pt x="22" y="39"/>
                        <a:pt x="22" y="39"/>
                      </a:cubicBezTo>
                      <a:cubicBezTo>
                        <a:pt x="22" y="39"/>
                        <a:pt x="23" y="39"/>
                        <a:pt x="23" y="39"/>
                      </a:cubicBezTo>
                      <a:cubicBezTo>
                        <a:pt x="23" y="39"/>
                        <a:pt x="22" y="39"/>
                        <a:pt x="22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1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7"/>
                        <a:pt x="22" y="38"/>
                        <a:pt x="22" y="38"/>
                      </a:cubicBezTo>
                      <a:cubicBezTo>
                        <a:pt x="22" y="37"/>
                        <a:pt x="22" y="37"/>
                        <a:pt x="22" y="37"/>
                      </a:cubicBezTo>
                      <a:cubicBezTo>
                        <a:pt x="22" y="37"/>
                        <a:pt x="22" y="38"/>
                        <a:pt x="22" y="38"/>
                      </a:cubicBezTo>
                      <a:cubicBezTo>
                        <a:pt x="22" y="39"/>
                        <a:pt x="21" y="38"/>
                        <a:pt x="21" y="38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0" y="38"/>
                        <a:pt x="21" y="38"/>
                        <a:pt x="20" y="38"/>
                      </a:cubicBezTo>
                      <a:cubicBezTo>
                        <a:pt x="20" y="38"/>
                        <a:pt x="21" y="38"/>
                        <a:pt x="21" y="39"/>
                      </a:cubicBezTo>
                      <a:cubicBezTo>
                        <a:pt x="20" y="39"/>
                        <a:pt x="20" y="39"/>
                        <a:pt x="21" y="39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0" y="39"/>
                        <a:pt x="19" y="39"/>
                        <a:pt x="19" y="39"/>
                      </a:cubicBezTo>
                      <a:cubicBezTo>
                        <a:pt x="19" y="39"/>
                        <a:pt x="19" y="39"/>
                        <a:pt x="19" y="40"/>
                      </a:cubicBezTo>
                      <a:cubicBezTo>
                        <a:pt x="20" y="40"/>
                        <a:pt x="19" y="39"/>
                        <a:pt x="20" y="40"/>
                      </a:cubicBezTo>
                      <a:cubicBezTo>
                        <a:pt x="20" y="40"/>
                        <a:pt x="20" y="40"/>
                        <a:pt x="20" y="40"/>
                      </a:cubicBezTo>
                      <a:cubicBezTo>
                        <a:pt x="19" y="40"/>
                        <a:pt x="19" y="40"/>
                        <a:pt x="19" y="40"/>
                      </a:cubicBezTo>
                      <a:cubicBezTo>
                        <a:pt x="19" y="40"/>
                        <a:pt x="19" y="40"/>
                        <a:pt x="19" y="40"/>
                      </a:cubicBezTo>
                      <a:cubicBezTo>
                        <a:pt x="19" y="40"/>
                        <a:pt x="19" y="40"/>
                        <a:pt x="19" y="40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18" y="39"/>
                        <a:pt x="19" y="39"/>
                        <a:pt x="19" y="39"/>
                      </a:cubicBezTo>
                      <a:cubicBezTo>
                        <a:pt x="19" y="38"/>
                        <a:pt x="18" y="39"/>
                        <a:pt x="18" y="38"/>
                      </a:cubicBezTo>
                      <a:cubicBezTo>
                        <a:pt x="18" y="38"/>
                        <a:pt x="19" y="38"/>
                        <a:pt x="19" y="38"/>
                      </a:cubicBezTo>
                      <a:cubicBezTo>
                        <a:pt x="19" y="38"/>
                        <a:pt x="19" y="38"/>
                        <a:pt x="19" y="38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8" y="38"/>
                        <a:pt x="17" y="38"/>
                        <a:pt x="17" y="38"/>
                      </a:cubicBezTo>
                      <a:cubicBezTo>
                        <a:pt x="17" y="38"/>
                        <a:pt x="18" y="38"/>
                        <a:pt x="18" y="38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8" y="38"/>
                        <a:pt x="18" y="39"/>
                        <a:pt x="18" y="39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17" y="38"/>
                        <a:pt x="17" y="39"/>
                        <a:pt x="17" y="39"/>
                      </a:cubicBezTo>
                      <a:cubicBezTo>
                        <a:pt x="17" y="39"/>
                        <a:pt x="17" y="39"/>
                        <a:pt x="16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6" y="39"/>
                        <a:pt x="16" y="38"/>
                        <a:pt x="16" y="39"/>
                      </a:cubicBezTo>
                      <a:cubicBezTo>
                        <a:pt x="16" y="39"/>
                        <a:pt x="17" y="39"/>
                        <a:pt x="17" y="39"/>
                      </a:cubicBezTo>
                      <a:cubicBezTo>
                        <a:pt x="17" y="39"/>
                        <a:pt x="17" y="40"/>
                        <a:pt x="17" y="40"/>
                      </a:cubicBezTo>
                      <a:cubicBezTo>
                        <a:pt x="17" y="39"/>
                        <a:pt x="16" y="40"/>
                        <a:pt x="16" y="39"/>
                      </a:cubicBezTo>
                      <a:cubicBezTo>
                        <a:pt x="16" y="39"/>
                        <a:pt x="15" y="39"/>
                        <a:pt x="16" y="40"/>
                      </a:cubicBezTo>
                      <a:cubicBezTo>
                        <a:pt x="16" y="40"/>
                        <a:pt x="16" y="40"/>
                        <a:pt x="16" y="39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16" y="40"/>
                        <a:pt x="15" y="40"/>
                        <a:pt x="15" y="40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16" y="41"/>
                        <a:pt x="16" y="40"/>
                        <a:pt x="16" y="41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6" y="41"/>
                        <a:pt x="16" y="41"/>
                        <a:pt x="15" y="41"/>
                      </a:cubicBezTo>
                      <a:cubicBezTo>
                        <a:pt x="15" y="41"/>
                        <a:pt x="16" y="41"/>
                        <a:pt x="15" y="41"/>
                      </a:cubicBezTo>
                      <a:cubicBezTo>
                        <a:pt x="15" y="41"/>
                        <a:pt x="16" y="41"/>
                        <a:pt x="16" y="41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6" y="42"/>
                        <a:pt x="16" y="41"/>
                        <a:pt x="16" y="41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16" y="42"/>
                        <a:pt x="16" y="41"/>
                        <a:pt x="17" y="42"/>
                      </a:cubicBezTo>
                      <a:cubicBezTo>
                        <a:pt x="17" y="42"/>
                        <a:pt x="17" y="42"/>
                        <a:pt x="17" y="42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16" y="42"/>
                        <a:pt x="17" y="42"/>
                        <a:pt x="17" y="43"/>
                      </a:cubicBezTo>
                      <a:cubicBezTo>
                        <a:pt x="17" y="43"/>
                        <a:pt x="16" y="43"/>
                        <a:pt x="17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6" y="43"/>
                        <a:pt x="16" y="43"/>
                        <a:pt x="16" y="43"/>
                      </a:cubicBezTo>
                      <a:cubicBezTo>
                        <a:pt x="16" y="43"/>
                        <a:pt x="16" y="43"/>
                        <a:pt x="16" y="43"/>
                      </a:cubicBezTo>
                      <a:cubicBezTo>
                        <a:pt x="16" y="43"/>
                        <a:pt x="16" y="43"/>
                        <a:pt x="16" y="43"/>
                      </a:cubicBezTo>
                      <a:cubicBezTo>
                        <a:pt x="16" y="43"/>
                        <a:pt x="16" y="43"/>
                        <a:pt x="16" y="43"/>
                      </a:cubicBezTo>
                      <a:cubicBezTo>
                        <a:pt x="16" y="42"/>
                        <a:pt x="15" y="42"/>
                        <a:pt x="16" y="42"/>
                      </a:cubicBezTo>
                      <a:cubicBezTo>
                        <a:pt x="16" y="42"/>
                        <a:pt x="16" y="42"/>
                        <a:pt x="15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5" y="42"/>
                        <a:pt x="15" y="42"/>
                        <a:pt x="15" y="42"/>
                      </a:cubicBezTo>
                      <a:cubicBezTo>
                        <a:pt x="15" y="42"/>
                        <a:pt x="15" y="42"/>
                        <a:pt x="15" y="41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4" y="42"/>
                        <a:pt x="15" y="42"/>
                        <a:pt x="15" y="42"/>
                      </a:cubicBezTo>
                      <a:cubicBezTo>
                        <a:pt x="15" y="42"/>
                        <a:pt x="14" y="43"/>
                        <a:pt x="14" y="43"/>
                      </a:cubicBezTo>
                      <a:cubicBezTo>
                        <a:pt x="14" y="43"/>
                        <a:pt x="15" y="43"/>
                        <a:pt x="15" y="43"/>
                      </a:cubicBezTo>
                      <a:cubicBezTo>
                        <a:pt x="15" y="43"/>
                        <a:pt x="14" y="43"/>
                        <a:pt x="14" y="43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ubicBezTo>
                        <a:pt x="14" y="43"/>
                        <a:pt x="14" y="43"/>
                        <a:pt x="14" y="44"/>
                      </a:cubicBezTo>
                      <a:cubicBezTo>
                        <a:pt x="14" y="44"/>
                        <a:pt x="14" y="44"/>
                        <a:pt x="15" y="44"/>
                      </a:cubicBezTo>
                      <a:cubicBezTo>
                        <a:pt x="14" y="44"/>
                        <a:pt x="15" y="45"/>
                        <a:pt x="15" y="45"/>
                      </a:cubicBezTo>
                      <a:cubicBezTo>
                        <a:pt x="15" y="45"/>
                        <a:pt x="14" y="45"/>
                        <a:pt x="15" y="45"/>
                      </a:cubicBezTo>
                      <a:cubicBezTo>
                        <a:pt x="14" y="45"/>
                        <a:pt x="14" y="45"/>
                        <a:pt x="14" y="45"/>
                      </a:cubicBezTo>
                      <a:cubicBezTo>
                        <a:pt x="15" y="45"/>
                        <a:pt x="14" y="45"/>
                        <a:pt x="14" y="45"/>
                      </a:cubicBezTo>
                      <a:cubicBezTo>
                        <a:pt x="15" y="45"/>
                        <a:pt x="15" y="45"/>
                        <a:pt x="15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6" y="45"/>
                        <a:pt x="17" y="45"/>
                        <a:pt x="17" y="45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7" y="45"/>
                        <a:pt x="17" y="46"/>
                        <a:pt x="17" y="46"/>
                      </a:cubicBezTo>
                      <a:cubicBezTo>
                        <a:pt x="17" y="46"/>
                        <a:pt x="17" y="45"/>
                        <a:pt x="17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6" y="45"/>
                        <a:pt x="16" y="46"/>
                        <a:pt x="16" y="46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6" y="46"/>
                        <a:pt x="16" y="46"/>
                        <a:pt x="16" y="45"/>
                      </a:cubicBezTo>
                      <a:cubicBezTo>
                        <a:pt x="16" y="45"/>
                        <a:pt x="16" y="45"/>
                        <a:pt x="15" y="45"/>
                      </a:cubicBezTo>
                      <a:cubicBezTo>
                        <a:pt x="15" y="45"/>
                        <a:pt x="15" y="46"/>
                        <a:pt x="15" y="46"/>
                      </a:cubicBezTo>
                      <a:cubicBezTo>
                        <a:pt x="14" y="46"/>
                        <a:pt x="15" y="46"/>
                        <a:pt x="15" y="45"/>
                      </a:cubicBezTo>
                      <a:cubicBezTo>
                        <a:pt x="14" y="46"/>
                        <a:pt x="14" y="46"/>
                        <a:pt x="14" y="46"/>
                      </a:cubicBezTo>
                      <a:cubicBezTo>
                        <a:pt x="15" y="46"/>
                        <a:pt x="15" y="46"/>
                        <a:pt x="15" y="46"/>
                      </a:cubicBezTo>
                      <a:cubicBezTo>
                        <a:pt x="15" y="46"/>
                        <a:pt x="15" y="46"/>
                        <a:pt x="14" y="46"/>
                      </a:cubicBezTo>
                      <a:cubicBezTo>
                        <a:pt x="14" y="46"/>
                        <a:pt x="15" y="47"/>
                        <a:pt x="14" y="47"/>
                      </a:cubicBezTo>
                      <a:cubicBezTo>
                        <a:pt x="14" y="47"/>
                        <a:pt x="14" y="47"/>
                        <a:pt x="14" y="47"/>
                      </a:cubicBezTo>
                      <a:cubicBezTo>
                        <a:pt x="14" y="47"/>
                        <a:pt x="14" y="47"/>
                        <a:pt x="13" y="47"/>
                      </a:cubicBezTo>
                      <a:cubicBezTo>
                        <a:pt x="13" y="47"/>
                        <a:pt x="14" y="47"/>
                        <a:pt x="14" y="47"/>
                      </a:cubicBezTo>
                      <a:cubicBezTo>
                        <a:pt x="14" y="47"/>
                        <a:pt x="14" y="47"/>
                        <a:pt x="14" y="47"/>
                      </a:cubicBezTo>
                      <a:cubicBezTo>
                        <a:pt x="14" y="47"/>
                        <a:pt x="14" y="47"/>
                        <a:pt x="14" y="47"/>
                      </a:cubicBezTo>
                      <a:cubicBezTo>
                        <a:pt x="13" y="47"/>
                        <a:pt x="13" y="46"/>
                        <a:pt x="13" y="46"/>
                      </a:cubicBezTo>
                      <a:cubicBezTo>
                        <a:pt x="13" y="46"/>
                        <a:pt x="13" y="45"/>
                        <a:pt x="13" y="45"/>
                      </a:cubicBezTo>
                      <a:cubicBezTo>
                        <a:pt x="13" y="45"/>
                        <a:pt x="13" y="44"/>
                        <a:pt x="13" y="44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2" y="44"/>
                        <a:pt x="12" y="43"/>
                        <a:pt x="13" y="43"/>
                      </a:cubicBezTo>
                      <a:cubicBezTo>
                        <a:pt x="13" y="43"/>
                        <a:pt x="13" y="44"/>
                        <a:pt x="13" y="44"/>
                      </a:cubicBezTo>
                      <a:cubicBezTo>
                        <a:pt x="13" y="43"/>
                        <a:pt x="13" y="43"/>
                        <a:pt x="14" y="43"/>
                      </a:cubicBezTo>
                      <a:cubicBezTo>
                        <a:pt x="13" y="43"/>
                        <a:pt x="13" y="43"/>
                        <a:pt x="13" y="43"/>
                      </a:cubicBezTo>
                      <a:cubicBezTo>
                        <a:pt x="13" y="43"/>
                        <a:pt x="12" y="43"/>
                        <a:pt x="12" y="43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2" y="44"/>
                        <a:pt x="12" y="44"/>
                        <a:pt x="12" y="44"/>
                      </a:cubicBezTo>
                      <a:cubicBezTo>
                        <a:pt x="12" y="44"/>
                        <a:pt x="12" y="44"/>
                        <a:pt x="12" y="44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2" y="45"/>
                        <a:pt x="12" y="44"/>
                        <a:pt x="12" y="44"/>
                      </a:cubicBezTo>
                      <a:cubicBezTo>
                        <a:pt x="12" y="44"/>
                        <a:pt x="12" y="45"/>
                        <a:pt x="12" y="45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12" y="45"/>
                        <a:pt x="12" y="46"/>
                        <a:pt x="12" y="46"/>
                      </a:cubicBezTo>
                      <a:cubicBezTo>
                        <a:pt x="12" y="46"/>
                        <a:pt x="12" y="46"/>
                        <a:pt x="12" y="46"/>
                      </a:cubicBezTo>
                      <a:cubicBezTo>
                        <a:pt x="12" y="46"/>
                        <a:pt x="12" y="46"/>
                        <a:pt x="12" y="46"/>
                      </a:cubicBezTo>
                      <a:cubicBezTo>
                        <a:pt x="12" y="46"/>
                        <a:pt x="13" y="46"/>
                        <a:pt x="13" y="47"/>
                      </a:cubicBezTo>
                      <a:cubicBezTo>
                        <a:pt x="12" y="47"/>
                        <a:pt x="13" y="46"/>
                        <a:pt x="12" y="46"/>
                      </a:cubicBezTo>
                      <a:cubicBezTo>
                        <a:pt x="12" y="46"/>
                        <a:pt x="12" y="46"/>
                        <a:pt x="12" y="46"/>
                      </a:cubicBezTo>
                      <a:cubicBezTo>
                        <a:pt x="12" y="46"/>
                        <a:pt x="12" y="47"/>
                        <a:pt x="12" y="47"/>
                      </a:cubicBezTo>
                      <a:cubicBezTo>
                        <a:pt x="12" y="47"/>
                        <a:pt x="12" y="47"/>
                        <a:pt x="11" y="47"/>
                      </a:cubicBezTo>
                      <a:cubicBezTo>
                        <a:pt x="11" y="47"/>
                        <a:pt x="12" y="47"/>
                        <a:pt x="11" y="47"/>
                      </a:cubicBezTo>
                      <a:cubicBezTo>
                        <a:pt x="12" y="46"/>
                        <a:pt x="12" y="47"/>
                        <a:pt x="12" y="47"/>
                      </a:cubicBezTo>
                      <a:cubicBezTo>
                        <a:pt x="12" y="47"/>
                        <a:pt x="12" y="47"/>
                        <a:pt x="12" y="47"/>
                      </a:cubicBezTo>
                      <a:cubicBezTo>
                        <a:pt x="12" y="46"/>
                        <a:pt x="12" y="46"/>
                        <a:pt x="12" y="46"/>
                      </a:cubicBezTo>
                      <a:cubicBezTo>
                        <a:pt x="12" y="46"/>
                        <a:pt x="11" y="46"/>
                        <a:pt x="11" y="46"/>
                      </a:cubicBezTo>
                      <a:cubicBezTo>
                        <a:pt x="11" y="46"/>
                        <a:pt x="11" y="46"/>
                        <a:pt x="11" y="46"/>
                      </a:cubicBezTo>
                      <a:cubicBezTo>
                        <a:pt x="11" y="46"/>
                        <a:pt x="11" y="46"/>
                        <a:pt x="11" y="46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2" y="47"/>
                        <a:pt x="12" y="47"/>
                        <a:pt x="12" y="47"/>
                      </a:cubicBezTo>
                      <a:cubicBezTo>
                        <a:pt x="12" y="47"/>
                        <a:pt x="12" y="47"/>
                        <a:pt x="12" y="47"/>
                      </a:cubicBezTo>
                      <a:cubicBezTo>
                        <a:pt x="12" y="47"/>
                        <a:pt x="13" y="47"/>
                        <a:pt x="13" y="47"/>
                      </a:cubicBezTo>
                      <a:cubicBezTo>
                        <a:pt x="13" y="47"/>
                        <a:pt x="13" y="47"/>
                        <a:pt x="12" y="47"/>
                      </a:cubicBezTo>
                      <a:cubicBezTo>
                        <a:pt x="13" y="47"/>
                        <a:pt x="13" y="47"/>
                        <a:pt x="13" y="47"/>
                      </a:cubicBezTo>
                      <a:cubicBezTo>
                        <a:pt x="13" y="48"/>
                        <a:pt x="12" y="48"/>
                        <a:pt x="12" y="49"/>
                      </a:cubicBezTo>
                      <a:cubicBezTo>
                        <a:pt x="13" y="49"/>
                        <a:pt x="13" y="49"/>
                        <a:pt x="13" y="48"/>
                      </a:cubicBezTo>
                      <a:cubicBezTo>
                        <a:pt x="13" y="48"/>
                        <a:pt x="13" y="49"/>
                        <a:pt x="13" y="48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ubicBezTo>
                        <a:pt x="12" y="49"/>
                        <a:pt x="12" y="49"/>
                        <a:pt x="12" y="49"/>
                      </a:cubicBezTo>
                      <a:cubicBezTo>
                        <a:pt x="12" y="49"/>
                        <a:pt x="12" y="49"/>
                        <a:pt x="12" y="49"/>
                      </a:cubicBezTo>
                      <a:cubicBezTo>
                        <a:pt x="12" y="49"/>
                        <a:pt x="12" y="49"/>
                        <a:pt x="12" y="49"/>
                      </a:cubicBezTo>
                      <a:cubicBezTo>
                        <a:pt x="11" y="49"/>
                        <a:pt x="11" y="49"/>
                        <a:pt x="11" y="49"/>
                      </a:cubicBezTo>
                      <a:cubicBezTo>
                        <a:pt x="11" y="49"/>
                        <a:pt x="11" y="49"/>
                        <a:pt x="11" y="49"/>
                      </a:cubicBezTo>
                      <a:cubicBezTo>
                        <a:pt x="11" y="49"/>
                        <a:pt x="11" y="49"/>
                        <a:pt x="11" y="49"/>
                      </a:cubicBezTo>
                      <a:cubicBezTo>
                        <a:pt x="10" y="49"/>
                        <a:pt x="10" y="49"/>
                        <a:pt x="10" y="50"/>
                      </a:cubicBezTo>
                      <a:cubicBezTo>
                        <a:pt x="10" y="50"/>
                        <a:pt x="10" y="50"/>
                        <a:pt x="10" y="50"/>
                      </a:cubicBezTo>
                      <a:cubicBezTo>
                        <a:pt x="11" y="50"/>
                        <a:pt x="11" y="49"/>
                        <a:pt x="11" y="50"/>
                      </a:cubicBezTo>
                      <a:cubicBezTo>
                        <a:pt x="11" y="50"/>
                        <a:pt x="11" y="49"/>
                        <a:pt x="11" y="49"/>
                      </a:cubicBezTo>
                      <a:cubicBezTo>
                        <a:pt x="11" y="49"/>
                        <a:pt x="12" y="50"/>
                        <a:pt x="11" y="50"/>
                      </a:cubicBezTo>
                      <a:cubicBezTo>
                        <a:pt x="12" y="50"/>
                        <a:pt x="12" y="49"/>
                        <a:pt x="12" y="49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2" y="50"/>
                        <a:pt x="11" y="50"/>
                        <a:pt x="11" y="50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1" y="50"/>
                        <a:pt x="10" y="50"/>
                        <a:pt x="10" y="50"/>
                      </a:cubicBezTo>
                      <a:cubicBezTo>
                        <a:pt x="10" y="50"/>
                        <a:pt x="9" y="50"/>
                        <a:pt x="10" y="50"/>
                      </a:cubicBezTo>
                      <a:cubicBezTo>
                        <a:pt x="10" y="50"/>
                        <a:pt x="10" y="50"/>
                        <a:pt x="10" y="50"/>
                      </a:cubicBezTo>
                      <a:cubicBezTo>
                        <a:pt x="10" y="50"/>
                        <a:pt x="10" y="50"/>
                        <a:pt x="11" y="50"/>
                      </a:cubicBezTo>
                      <a:cubicBezTo>
                        <a:pt x="11" y="50"/>
                        <a:pt x="10" y="50"/>
                        <a:pt x="10" y="50"/>
                      </a:cubicBezTo>
                      <a:cubicBezTo>
                        <a:pt x="9" y="50"/>
                        <a:pt x="9" y="50"/>
                        <a:pt x="9" y="50"/>
                      </a:cubicBezTo>
                      <a:cubicBezTo>
                        <a:pt x="9" y="50"/>
                        <a:pt x="9" y="50"/>
                        <a:pt x="9" y="50"/>
                      </a:cubicBezTo>
                      <a:cubicBezTo>
                        <a:pt x="9" y="50"/>
                        <a:pt x="10" y="50"/>
                        <a:pt x="10" y="50"/>
                      </a:cubicBezTo>
                      <a:cubicBezTo>
                        <a:pt x="10" y="51"/>
                        <a:pt x="10" y="51"/>
                        <a:pt x="10" y="51"/>
                      </a:cubicBezTo>
                      <a:cubicBezTo>
                        <a:pt x="10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8" y="51"/>
                      </a:cubicBezTo>
                      <a:cubicBezTo>
                        <a:pt x="8" y="51"/>
                        <a:pt x="9" y="51"/>
                        <a:pt x="8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8" y="51"/>
                      </a:cubicBezTo>
                      <a:cubicBezTo>
                        <a:pt x="9" y="51"/>
                        <a:pt x="8" y="51"/>
                        <a:pt x="8" y="52"/>
                      </a:cubicBezTo>
                      <a:cubicBezTo>
                        <a:pt x="8" y="52"/>
                        <a:pt x="8" y="51"/>
                        <a:pt x="8" y="51"/>
                      </a:cubicBezTo>
                      <a:cubicBezTo>
                        <a:pt x="8" y="51"/>
                        <a:pt x="7" y="51"/>
                        <a:pt x="7" y="51"/>
                      </a:cubicBezTo>
                      <a:cubicBezTo>
                        <a:pt x="7" y="51"/>
                        <a:pt x="7" y="51"/>
                        <a:pt x="7" y="51"/>
                      </a:cubicBezTo>
                      <a:cubicBezTo>
                        <a:pt x="7" y="51"/>
                        <a:pt x="7" y="51"/>
                        <a:pt x="7" y="51"/>
                      </a:cubicBezTo>
                      <a:cubicBezTo>
                        <a:pt x="7" y="51"/>
                        <a:pt x="7" y="51"/>
                        <a:pt x="7" y="51"/>
                      </a:cubicBezTo>
                      <a:cubicBezTo>
                        <a:pt x="7" y="51"/>
                        <a:pt x="8" y="51"/>
                        <a:pt x="8" y="51"/>
                      </a:cubicBezTo>
                      <a:cubicBezTo>
                        <a:pt x="7" y="51"/>
                        <a:pt x="7" y="51"/>
                        <a:pt x="7" y="51"/>
                      </a:cubicBezTo>
                      <a:cubicBezTo>
                        <a:pt x="7" y="51"/>
                        <a:pt x="7" y="51"/>
                        <a:pt x="7" y="51"/>
                      </a:cubicBezTo>
                      <a:cubicBezTo>
                        <a:pt x="7" y="51"/>
                        <a:pt x="7" y="51"/>
                        <a:pt x="7" y="51"/>
                      </a:cubicBezTo>
                      <a:cubicBezTo>
                        <a:pt x="8" y="51"/>
                        <a:pt x="6" y="50"/>
                        <a:pt x="7" y="50"/>
                      </a:cubicBezTo>
                      <a:cubicBezTo>
                        <a:pt x="7" y="50"/>
                        <a:pt x="7" y="50"/>
                        <a:pt x="7" y="50"/>
                      </a:cubicBezTo>
                      <a:cubicBezTo>
                        <a:pt x="7" y="50"/>
                        <a:pt x="6" y="50"/>
                        <a:pt x="6" y="49"/>
                      </a:cubicBezTo>
                      <a:cubicBezTo>
                        <a:pt x="7" y="49"/>
                        <a:pt x="7" y="49"/>
                        <a:pt x="7" y="49"/>
                      </a:cubicBezTo>
                      <a:cubicBezTo>
                        <a:pt x="7" y="49"/>
                        <a:pt x="7" y="49"/>
                        <a:pt x="6" y="49"/>
                      </a:cubicBezTo>
                      <a:cubicBezTo>
                        <a:pt x="6" y="49"/>
                        <a:pt x="6" y="49"/>
                        <a:pt x="7" y="49"/>
                      </a:cubicBezTo>
                      <a:cubicBezTo>
                        <a:pt x="6" y="49"/>
                        <a:pt x="6" y="48"/>
                        <a:pt x="6" y="48"/>
                      </a:cubicBezTo>
                      <a:cubicBezTo>
                        <a:pt x="6" y="48"/>
                        <a:pt x="6" y="48"/>
                        <a:pt x="6" y="48"/>
                      </a:cubicBezTo>
                      <a:cubicBezTo>
                        <a:pt x="6" y="47"/>
                        <a:pt x="6" y="47"/>
                        <a:pt x="6" y="47"/>
                      </a:cubicBezTo>
                      <a:cubicBezTo>
                        <a:pt x="6" y="46"/>
                        <a:pt x="6" y="46"/>
                        <a:pt x="7" y="46"/>
                      </a:cubicBezTo>
                      <a:cubicBezTo>
                        <a:pt x="6" y="46"/>
                        <a:pt x="6" y="46"/>
                        <a:pt x="7" y="46"/>
                      </a:cubicBezTo>
                      <a:cubicBezTo>
                        <a:pt x="7" y="47"/>
                        <a:pt x="7" y="46"/>
                        <a:pt x="7" y="46"/>
                      </a:cubicBezTo>
                      <a:cubicBezTo>
                        <a:pt x="6" y="46"/>
                        <a:pt x="7" y="46"/>
                        <a:pt x="7" y="46"/>
                      </a:cubicBezTo>
                      <a:cubicBezTo>
                        <a:pt x="7" y="46"/>
                        <a:pt x="6" y="44"/>
                        <a:pt x="8" y="44"/>
                      </a:cubicBezTo>
                      <a:cubicBezTo>
                        <a:pt x="7" y="44"/>
                        <a:pt x="7" y="44"/>
                        <a:pt x="7" y="44"/>
                      </a:cubicBezTo>
                      <a:cubicBezTo>
                        <a:pt x="7" y="43"/>
                        <a:pt x="7" y="43"/>
                        <a:pt x="7" y="43"/>
                      </a:cubicBezTo>
                      <a:cubicBezTo>
                        <a:pt x="7" y="43"/>
                        <a:pt x="7" y="43"/>
                        <a:pt x="7" y="43"/>
                      </a:cubicBezTo>
                      <a:cubicBezTo>
                        <a:pt x="7" y="42"/>
                        <a:pt x="7" y="40"/>
                        <a:pt x="8" y="39"/>
                      </a:cubicBezTo>
                      <a:cubicBezTo>
                        <a:pt x="7" y="38"/>
                        <a:pt x="7" y="38"/>
                        <a:pt x="7" y="38"/>
                      </a:cubicBezTo>
                      <a:cubicBezTo>
                        <a:pt x="7" y="38"/>
                        <a:pt x="7" y="38"/>
                        <a:pt x="7" y="38"/>
                      </a:cubicBezTo>
                      <a:cubicBezTo>
                        <a:pt x="8" y="38"/>
                        <a:pt x="8" y="38"/>
                        <a:pt x="8" y="38"/>
                      </a:cubicBezTo>
                      <a:cubicBezTo>
                        <a:pt x="8" y="38"/>
                        <a:pt x="8" y="38"/>
                        <a:pt x="7" y="38"/>
                      </a:cubicBezTo>
                      <a:cubicBezTo>
                        <a:pt x="8" y="38"/>
                        <a:pt x="8" y="38"/>
                        <a:pt x="8" y="38"/>
                      </a:cubicBezTo>
                      <a:cubicBezTo>
                        <a:pt x="8" y="38"/>
                        <a:pt x="8" y="38"/>
                        <a:pt x="7" y="38"/>
                      </a:cubicBezTo>
                      <a:cubicBezTo>
                        <a:pt x="7" y="38"/>
                        <a:pt x="7" y="37"/>
                        <a:pt x="7" y="37"/>
                      </a:cubicBezTo>
                      <a:cubicBezTo>
                        <a:pt x="7" y="37"/>
                        <a:pt x="8" y="37"/>
                        <a:pt x="8" y="37"/>
                      </a:cubicBezTo>
                      <a:cubicBezTo>
                        <a:pt x="8" y="37"/>
                        <a:pt x="8" y="37"/>
                        <a:pt x="8" y="36"/>
                      </a:cubicBezTo>
                      <a:cubicBezTo>
                        <a:pt x="8" y="37"/>
                        <a:pt x="8" y="36"/>
                        <a:pt x="9" y="36"/>
                      </a:cubicBezTo>
                      <a:cubicBezTo>
                        <a:pt x="8" y="36"/>
                        <a:pt x="9" y="36"/>
                        <a:pt x="9" y="36"/>
                      </a:cubicBezTo>
                      <a:cubicBezTo>
                        <a:pt x="9" y="36"/>
                        <a:pt x="8" y="36"/>
                        <a:pt x="8" y="35"/>
                      </a:cubicBezTo>
                      <a:cubicBezTo>
                        <a:pt x="8" y="35"/>
                        <a:pt x="8" y="36"/>
                        <a:pt x="8" y="35"/>
                      </a:cubicBezTo>
                      <a:cubicBezTo>
                        <a:pt x="8" y="35"/>
                        <a:pt x="8" y="35"/>
                        <a:pt x="9" y="35"/>
                      </a:cubicBezTo>
                      <a:cubicBezTo>
                        <a:pt x="8" y="34"/>
                        <a:pt x="9" y="34"/>
                        <a:pt x="9" y="34"/>
                      </a:cubicBezTo>
                      <a:cubicBezTo>
                        <a:pt x="9" y="34"/>
                        <a:pt x="9" y="33"/>
                        <a:pt x="10" y="33"/>
                      </a:cubicBezTo>
                      <a:cubicBezTo>
                        <a:pt x="10" y="33"/>
                        <a:pt x="9" y="33"/>
                        <a:pt x="9" y="33"/>
                      </a:cubicBezTo>
                      <a:cubicBezTo>
                        <a:pt x="10" y="33"/>
                        <a:pt x="10" y="32"/>
                        <a:pt x="11" y="32"/>
                      </a:cubicBezTo>
                      <a:cubicBezTo>
                        <a:pt x="11" y="32"/>
                        <a:pt x="10" y="32"/>
                        <a:pt x="10" y="32"/>
                      </a:cubicBezTo>
                      <a:cubicBezTo>
                        <a:pt x="11" y="32"/>
                        <a:pt x="11" y="32"/>
                        <a:pt x="11" y="32"/>
                      </a:cubicBezTo>
                      <a:cubicBezTo>
                        <a:pt x="11" y="32"/>
                        <a:pt x="11" y="33"/>
                        <a:pt x="11" y="33"/>
                      </a:cubicBezTo>
                      <a:cubicBezTo>
                        <a:pt x="10" y="33"/>
                        <a:pt x="11" y="33"/>
                        <a:pt x="10" y="32"/>
                      </a:cubicBezTo>
                      <a:cubicBezTo>
                        <a:pt x="10" y="33"/>
                        <a:pt x="10" y="33"/>
                        <a:pt x="11" y="33"/>
                      </a:cubicBezTo>
                      <a:cubicBezTo>
                        <a:pt x="10" y="34"/>
                        <a:pt x="10" y="34"/>
                        <a:pt x="9" y="35"/>
                      </a:cubicBezTo>
                      <a:cubicBezTo>
                        <a:pt x="10" y="35"/>
                        <a:pt x="9" y="35"/>
                        <a:pt x="9" y="35"/>
                      </a:cubicBezTo>
                      <a:cubicBezTo>
                        <a:pt x="9" y="36"/>
                        <a:pt x="9" y="38"/>
                        <a:pt x="8" y="39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8" y="40"/>
                        <a:pt x="8" y="40"/>
                        <a:pt x="9" y="40"/>
                      </a:cubicBezTo>
                      <a:cubicBezTo>
                        <a:pt x="8" y="40"/>
                        <a:pt x="9" y="41"/>
                        <a:pt x="8" y="41"/>
                      </a:cubicBezTo>
                      <a:cubicBezTo>
                        <a:pt x="8" y="41"/>
                        <a:pt x="8" y="41"/>
                        <a:pt x="9" y="41"/>
                      </a:cubicBezTo>
                      <a:cubicBezTo>
                        <a:pt x="8" y="42"/>
                        <a:pt x="8" y="42"/>
                        <a:pt x="8" y="42"/>
                      </a:cubicBezTo>
                      <a:cubicBezTo>
                        <a:pt x="8" y="42"/>
                        <a:pt x="8" y="42"/>
                        <a:pt x="8" y="42"/>
                      </a:cubicBezTo>
                      <a:cubicBezTo>
                        <a:pt x="8" y="42"/>
                        <a:pt x="8" y="42"/>
                        <a:pt x="8" y="42"/>
                      </a:cubicBezTo>
                      <a:cubicBezTo>
                        <a:pt x="8" y="43"/>
                        <a:pt x="8" y="43"/>
                        <a:pt x="8" y="43"/>
                      </a:cubicBezTo>
                      <a:cubicBezTo>
                        <a:pt x="9" y="42"/>
                        <a:pt x="9" y="41"/>
                        <a:pt x="9" y="41"/>
                      </a:cubicBezTo>
                      <a:cubicBezTo>
                        <a:pt x="9" y="41"/>
                        <a:pt x="8" y="41"/>
                        <a:pt x="9" y="41"/>
                      </a:cubicBezTo>
                      <a:cubicBezTo>
                        <a:pt x="9" y="41"/>
                        <a:pt x="9" y="41"/>
                        <a:pt x="9" y="41"/>
                      </a:cubicBezTo>
                      <a:cubicBezTo>
                        <a:pt x="9" y="40"/>
                        <a:pt x="9" y="40"/>
                        <a:pt x="9" y="40"/>
                      </a:cubicBezTo>
                      <a:cubicBezTo>
                        <a:pt x="9" y="40"/>
                        <a:pt x="9" y="40"/>
                        <a:pt x="9" y="40"/>
                      </a:cubicBezTo>
                      <a:cubicBezTo>
                        <a:pt x="9" y="39"/>
                        <a:pt x="10" y="39"/>
                        <a:pt x="9" y="40"/>
                      </a:cubicBezTo>
                      <a:cubicBezTo>
                        <a:pt x="10" y="40"/>
                        <a:pt x="10" y="39"/>
                        <a:pt x="11" y="39"/>
                      </a:cubicBezTo>
                      <a:cubicBezTo>
                        <a:pt x="11" y="40"/>
                        <a:pt x="11" y="40"/>
                        <a:pt x="11" y="40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11" y="41"/>
                        <a:pt x="10" y="40"/>
                        <a:pt x="9" y="41"/>
                      </a:cubicBezTo>
                      <a:cubicBezTo>
                        <a:pt x="10" y="41"/>
                        <a:pt x="9" y="41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0" y="41"/>
                        <a:pt x="10" y="41"/>
                        <a:pt x="10" y="41"/>
                      </a:cubicBezTo>
                      <a:cubicBezTo>
                        <a:pt x="10" y="41"/>
                        <a:pt x="11" y="41"/>
                        <a:pt x="11" y="40"/>
                      </a:cubicBezTo>
                      <a:cubicBezTo>
                        <a:pt x="11" y="40"/>
                        <a:pt x="11" y="41"/>
                        <a:pt x="11" y="41"/>
                      </a:cubicBezTo>
                      <a:cubicBezTo>
                        <a:pt x="11" y="41"/>
                        <a:pt x="11" y="40"/>
                        <a:pt x="11" y="40"/>
                      </a:cubicBezTo>
                      <a:cubicBezTo>
                        <a:pt x="11" y="40"/>
                        <a:pt x="11" y="40"/>
                        <a:pt x="11" y="40"/>
                      </a:cubicBezTo>
                      <a:cubicBezTo>
                        <a:pt x="11" y="40"/>
                        <a:pt x="11" y="40"/>
                        <a:pt x="11" y="40"/>
                      </a:cubicBezTo>
                      <a:cubicBezTo>
                        <a:pt x="12" y="40"/>
                        <a:pt x="12" y="40"/>
                        <a:pt x="11" y="40"/>
                      </a:cubicBezTo>
                      <a:cubicBezTo>
                        <a:pt x="12" y="41"/>
                        <a:pt x="12" y="40"/>
                        <a:pt x="12" y="40"/>
                      </a:cubicBezTo>
                      <a:cubicBezTo>
                        <a:pt x="12" y="40"/>
                        <a:pt x="12" y="40"/>
                        <a:pt x="12" y="40"/>
                      </a:cubicBezTo>
                      <a:cubicBezTo>
                        <a:pt x="12" y="40"/>
                        <a:pt x="12" y="40"/>
                        <a:pt x="13" y="40"/>
                      </a:cubicBezTo>
                      <a:cubicBezTo>
                        <a:pt x="12" y="39"/>
                        <a:pt x="13" y="39"/>
                        <a:pt x="13" y="39"/>
                      </a:cubicBezTo>
                      <a:cubicBezTo>
                        <a:pt x="12" y="39"/>
                        <a:pt x="12" y="39"/>
                        <a:pt x="12" y="39"/>
                      </a:cubicBezTo>
                      <a:cubicBezTo>
                        <a:pt x="12" y="39"/>
                        <a:pt x="12" y="39"/>
                        <a:pt x="12" y="38"/>
                      </a:cubicBezTo>
                      <a:cubicBezTo>
                        <a:pt x="12" y="39"/>
                        <a:pt x="12" y="38"/>
                        <a:pt x="13" y="38"/>
                      </a:cubicBezTo>
                      <a:cubicBezTo>
                        <a:pt x="13" y="38"/>
                        <a:pt x="13" y="38"/>
                        <a:pt x="13" y="38"/>
                      </a:cubicBezTo>
                      <a:cubicBezTo>
                        <a:pt x="13" y="37"/>
                        <a:pt x="13" y="36"/>
                        <a:pt x="14" y="36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13" y="36"/>
                        <a:pt x="13" y="37"/>
                        <a:pt x="13" y="37"/>
                      </a:cubicBezTo>
                      <a:cubicBezTo>
                        <a:pt x="13" y="37"/>
                        <a:pt x="13" y="38"/>
                        <a:pt x="13" y="37"/>
                      </a:cubicBezTo>
                      <a:cubicBezTo>
                        <a:pt x="13" y="38"/>
                        <a:pt x="13" y="38"/>
                        <a:pt x="13" y="38"/>
                      </a:cubicBezTo>
                      <a:cubicBezTo>
                        <a:pt x="12" y="38"/>
                        <a:pt x="13" y="37"/>
                        <a:pt x="13" y="36"/>
                      </a:cubicBezTo>
                      <a:cubicBezTo>
                        <a:pt x="13" y="36"/>
                        <a:pt x="13" y="36"/>
                        <a:pt x="13" y="36"/>
                      </a:cubicBezTo>
                      <a:cubicBezTo>
                        <a:pt x="12" y="36"/>
                        <a:pt x="13" y="37"/>
                        <a:pt x="12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2" y="36"/>
                        <a:pt x="13" y="36"/>
                        <a:pt x="12" y="36"/>
                      </a:cubicBezTo>
                      <a:cubicBezTo>
                        <a:pt x="12" y="36"/>
                        <a:pt x="12" y="36"/>
                        <a:pt x="13" y="35"/>
                      </a:cubicBezTo>
                      <a:cubicBezTo>
                        <a:pt x="12" y="36"/>
                        <a:pt x="13" y="36"/>
                        <a:pt x="12" y="35"/>
                      </a:cubicBezTo>
                      <a:cubicBezTo>
                        <a:pt x="12" y="36"/>
                        <a:pt x="12" y="36"/>
                        <a:pt x="12" y="36"/>
                      </a:cubicBezTo>
                      <a:cubicBezTo>
                        <a:pt x="12" y="35"/>
                        <a:pt x="12" y="35"/>
                        <a:pt x="13" y="35"/>
                      </a:cubicBezTo>
                      <a:cubicBezTo>
                        <a:pt x="13" y="35"/>
                        <a:pt x="12" y="35"/>
                        <a:pt x="12" y="35"/>
                      </a:cubicBezTo>
                      <a:cubicBezTo>
                        <a:pt x="12" y="35"/>
                        <a:pt x="12" y="35"/>
                        <a:pt x="13" y="35"/>
                      </a:cubicBezTo>
                      <a:cubicBezTo>
                        <a:pt x="12" y="34"/>
                        <a:pt x="13" y="34"/>
                        <a:pt x="13" y="34"/>
                      </a:cubicBezTo>
                      <a:cubicBezTo>
                        <a:pt x="12" y="34"/>
                        <a:pt x="12" y="34"/>
                        <a:pt x="12" y="34"/>
                      </a:cubicBezTo>
                      <a:cubicBezTo>
                        <a:pt x="12" y="33"/>
                        <a:pt x="13" y="34"/>
                        <a:pt x="13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13" y="34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2" y="33"/>
                        <a:pt x="13" y="33"/>
                        <a:pt x="13" y="32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2"/>
                        <a:pt x="13" y="32"/>
                        <a:pt x="13" y="32"/>
                      </a:cubicBezTo>
                      <a:cubicBezTo>
                        <a:pt x="13" y="32"/>
                        <a:pt x="13" y="32"/>
                        <a:pt x="12" y="32"/>
                      </a:cubicBezTo>
                      <a:cubicBezTo>
                        <a:pt x="12" y="32"/>
                        <a:pt x="13" y="31"/>
                        <a:pt x="13" y="32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3" y="31"/>
                        <a:pt x="13" y="31"/>
                        <a:pt x="12" y="31"/>
                      </a:cubicBezTo>
                      <a:cubicBezTo>
                        <a:pt x="12" y="31"/>
                        <a:pt x="13" y="31"/>
                        <a:pt x="13" y="30"/>
                      </a:cubicBezTo>
                      <a:cubicBezTo>
                        <a:pt x="13" y="29"/>
                        <a:pt x="14" y="29"/>
                        <a:pt x="15" y="28"/>
                      </a:cubicBezTo>
                      <a:cubicBezTo>
                        <a:pt x="15" y="29"/>
                        <a:pt x="15" y="28"/>
                        <a:pt x="15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4" y="29"/>
                        <a:pt x="15" y="29"/>
                        <a:pt x="15" y="29"/>
                      </a:cubicBezTo>
                      <a:cubicBezTo>
                        <a:pt x="14" y="29"/>
                        <a:pt x="14" y="30"/>
                        <a:pt x="15" y="30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5" y="30"/>
                        <a:pt x="14" y="29"/>
                        <a:pt x="14" y="29"/>
                      </a:cubicBezTo>
                      <a:cubicBezTo>
                        <a:pt x="14" y="29"/>
                        <a:pt x="15" y="29"/>
                        <a:pt x="15" y="29"/>
                      </a:cubicBezTo>
                      <a:cubicBezTo>
                        <a:pt x="15" y="29"/>
                        <a:pt x="15" y="30"/>
                        <a:pt x="15" y="30"/>
                      </a:cubicBezTo>
                      <a:cubicBezTo>
                        <a:pt x="15" y="30"/>
                        <a:pt x="15" y="29"/>
                        <a:pt x="15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29"/>
                        <a:pt x="16" y="29"/>
                        <a:pt x="16" y="28"/>
                      </a:cubicBezTo>
                      <a:cubicBezTo>
                        <a:pt x="16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8" y="28"/>
                        <a:pt x="18" y="28"/>
                      </a:cubicBezTo>
                      <a:cubicBezTo>
                        <a:pt x="18" y="27"/>
                        <a:pt x="17" y="28"/>
                        <a:pt x="16" y="28"/>
                      </a:cubicBezTo>
                      <a:cubicBezTo>
                        <a:pt x="16" y="27"/>
                        <a:pt x="16" y="27"/>
                        <a:pt x="17" y="27"/>
                      </a:cubicBezTo>
                      <a:cubicBezTo>
                        <a:pt x="17" y="27"/>
                        <a:pt x="17" y="27"/>
                        <a:pt x="17" y="27"/>
                      </a:cubicBezTo>
                      <a:cubicBezTo>
                        <a:pt x="17" y="27"/>
                        <a:pt x="17" y="27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6" y="26"/>
                        <a:pt x="17" y="25"/>
                        <a:pt x="17" y="25"/>
                      </a:cubicBezTo>
                      <a:cubicBezTo>
                        <a:pt x="17" y="25"/>
                        <a:pt x="17" y="25"/>
                        <a:pt x="18" y="24"/>
                      </a:cubicBezTo>
                      <a:cubicBezTo>
                        <a:pt x="18" y="24"/>
                        <a:pt x="18" y="23"/>
                        <a:pt x="19" y="23"/>
                      </a:cubicBezTo>
                      <a:cubicBezTo>
                        <a:pt x="19" y="23"/>
                        <a:pt x="19" y="24"/>
                        <a:pt x="19" y="24"/>
                      </a:cubicBezTo>
                      <a:cubicBezTo>
                        <a:pt x="19" y="24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2"/>
                        <a:pt x="20" y="23"/>
                      </a:cubicBezTo>
                      <a:cubicBezTo>
                        <a:pt x="20" y="23"/>
                        <a:pt x="19" y="22"/>
                        <a:pt x="19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8" y="22"/>
                        <a:pt x="18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5"/>
                        <a:pt x="16" y="24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4" y="27"/>
                        <a:pt x="13" y="29"/>
                        <a:pt x="11" y="31"/>
                      </a:cubicBezTo>
                      <a:cubicBezTo>
                        <a:pt x="11" y="31"/>
                        <a:pt x="11" y="31"/>
                        <a:pt x="11" y="31"/>
                      </a:cubicBezTo>
                      <a:cubicBezTo>
                        <a:pt x="11" y="31"/>
                        <a:pt x="11" y="31"/>
                        <a:pt x="11" y="31"/>
                      </a:cubicBezTo>
                      <a:cubicBezTo>
                        <a:pt x="11" y="31"/>
                        <a:pt x="10" y="31"/>
                        <a:pt x="11" y="31"/>
                      </a:cubicBezTo>
                      <a:cubicBezTo>
                        <a:pt x="11" y="31"/>
                        <a:pt x="11" y="31"/>
                        <a:pt x="11" y="30"/>
                      </a:cubicBez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1" y="30"/>
                        <a:pt x="11" y="30"/>
                        <a:pt x="11" y="29"/>
                      </a:cubicBezTo>
                      <a:cubicBezTo>
                        <a:pt x="12" y="29"/>
                        <a:pt x="12" y="30"/>
                        <a:pt x="12" y="30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2" y="29"/>
                        <a:pt x="12" y="29"/>
                        <a:pt x="12" y="28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2" y="29"/>
                        <a:pt x="12" y="28"/>
                        <a:pt x="13" y="28"/>
                      </a:cubicBezTo>
                      <a:cubicBezTo>
                        <a:pt x="13" y="28"/>
                        <a:pt x="12" y="28"/>
                        <a:pt x="12" y="28"/>
                      </a:cubicBezTo>
                      <a:cubicBezTo>
                        <a:pt x="13" y="28"/>
                        <a:pt x="13" y="28"/>
                        <a:pt x="13" y="27"/>
                      </a:cubicBezTo>
                      <a:cubicBezTo>
                        <a:pt x="14" y="28"/>
                        <a:pt x="14" y="28"/>
                        <a:pt x="14" y="28"/>
                      </a:cubicBezTo>
                      <a:cubicBezTo>
                        <a:pt x="14" y="27"/>
                        <a:pt x="14" y="27"/>
                        <a:pt x="14" y="27"/>
                      </a:cubicBezTo>
                      <a:cubicBezTo>
                        <a:pt x="14" y="27"/>
                        <a:pt x="14" y="27"/>
                        <a:pt x="14" y="27"/>
                      </a:cubicBezTo>
                      <a:cubicBezTo>
                        <a:pt x="14" y="27"/>
                        <a:pt x="14" y="27"/>
                        <a:pt x="14" y="27"/>
                      </a:cubicBezTo>
                      <a:cubicBezTo>
                        <a:pt x="14" y="27"/>
                        <a:pt x="15" y="26"/>
                        <a:pt x="14" y="26"/>
                      </a:cubicBezTo>
                      <a:cubicBezTo>
                        <a:pt x="16" y="25"/>
                        <a:pt x="18" y="23"/>
                        <a:pt x="19" y="22"/>
                      </a:cubicBezTo>
                      <a:cubicBezTo>
                        <a:pt x="19" y="22"/>
                        <a:pt x="19" y="22"/>
                        <a:pt x="18" y="22"/>
                      </a:cubicBezTo>
                      <a:cubicBezTo>
                        <a:pt x="19" y="22"/>
                        <a:pt x="19" y="21"/>
                        <a:pt x="20" y="21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0" y="21"/>
                        <a:pt x="21" y="21"/>
                        <a:pt x="21" y="20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1"/>
                        <a:pt x="20" y="21"/>
                        <a:pt x="20" y="22"/>
                      </a:cubicBezTo>
                      <a:cubicBezTo>
                        <a:pt x="19" y="22"/>
                        <a:pt x="20" y="22"/>
                        <a:pt x="20" y="23"/>
                      </a:cubicBezTo>
                      <a:cubicBezTo>
                        <a:pt x="20" y="23"/>
                        <a:pt x="20" y="22"/>
                        <a:pt x="20" y="22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20" y="22"/>
                        <a:pt x="20" y="22"/>
                        <a:pt x="21" y="22"/>
                      </a:cubicBezTo>
                      <a:cubicBezTo>
                        <a:pt x="21" y="22"/>
                        <a:pt x="20" y="22"/>
                        <a:pt x="21" y="21"/>
                      </a:cubicBezTo>
                      <a:cubicBezTo>
                        <a:pt x="21" y="22"/>
                        <a:pt x="21" y="21"/>
                        <a:pt x="21" y="22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1" y="22"/>
                        <a:pt x="21" y="22"/>
                        <a:pt x="22" y="22"/>
                      </a:cubicBezTo>
                      <a:cubicBezTo>
                        <a:pt x="22" y="22"/>
                        <a:pt x="22" y="21"/>
                        <a:pt x="22" y="22"/>
                      </a:cubicBezTo>
                      <a:cubicBezTo>
                        <a:pt x="22" y="21"/>
                        <a:pt x="23" y="21"/>
                        <a:pt x="23" y="21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3" y="21"/>
                        <a:pt x="23" y="21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2"/>
                        <a:pt x="23" y="22"/>
                        <a:pt x="24" y="22"/>
                      </a:cubicBezTo>
                      <a:cubicBezTo>
                        <a:pt x="24" y="22"/>
                        <a:pt x="24" y="22"/>
                        <a:pt x="24" y="22"/>
                      </a:cubicBezTo>
                      <a:cubicBezTo>
                        <a:pt x="23" y="21"/>
                        <a:pt x="23" y="22"/>
                        <a:pt x="23" y="22"/>
                      </a:cubicBezTo>
                      <a:cubicBezTo>
                        <a:pt x="23" y="21"/>
                        <a:pt x="24" y="22"/>
                        <a:pt x="24" y="22"/>
                      </a:cubicBezTo>
                      <a:cubicBezTo>
                        <a:pt x="24" y="22"/>
                        <a:pt x="23" y="22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3"/>
                        <a:pt x="23" y="22"/>
                        <a:pt x="23" y="22"/>
                      </a:cubicBezTo>
                      <a:cubicBezTo>
                        <a:pt x="23" y="23"/>
                        <a:pt x="22" y="23"/>
                        <a:pt x="22" y="22"/>
                      </a:cubicBezTo>
                      <a:cubicBezTo>
                        <a:pt x="23" y="22"/>
                        <a:pt x="22" y="22"/>
                        <a:pt x="23" y="22"/>
                      </a:cubicBezTo>
                      <a:cubicBezTo>
                        <a:pt x="22" y="22"/>
                        <a:pt x="22" y="23"/>
                        <a:pt x="21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2" y="23"/>
                        <a:pt x="22" y="23"/>
                        <a:pt x="22" y="24"/>
                      </a:cubicBezTo>
                      <a:cubicBezTo>
                        <a:pt x="22" y="23"/>
                        <a:pt x="21" y="23"/>
                        <a:pt x="21" y="23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1" y="24"/>
                        <a:pt x="21" y="24"/>
                        <a:pt x="22" y="24"/>
                      </a:cubicBezTo>
                      <a:cubicBezTo>
                        <a:pt x="21" y="24"/>
                        <a:pt x="21" y="24"/>
                        <a:pt x="20" y="25"/>
                      </a:cubicBezTo>
                      <a:cubicBezTo>
                        <a:pt x="20" y="25"/>
                        <a:pt x="21" y="24"/>
                        <a:pt x="21" y="24"/>
                      </a:cubicBezTo>
                      <a:cubicBezTo>
                        <a:pt x="21" y="25"/>
                        <a:pt x="20" y="25"/>
                        <a:pt x="20" y="26"/>
                      </a:cubicBezTo>
                      <a:cubicBezTo>
                        <a:pt x="20" y="26"/>
                        <a:pt x="20" y="26"/>
                        <a:pt x="21" y="26"/>
                      </a:cubicBezTo>
                      <a:cubicBezTo>
                        <a:pt x="20" y="25"/>
                        <a:pt x="20" y="25"/>
                        <a:pt x="21" y="26"/>
                      </a:cubicBezTo>
                      <a:cubicBezTo>
                        <a:pt x="20" y="25"/>
                        <a:pt x="20" y="25"/>
                        <a:pt x="21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2" y="25"/>
                        <a:pt x="21" y="25"/>
                        <a:pt x="22" y="25"/>
                      </a:cubicBezTo>
                      <a:cubicBezTo>
                        <a:pt x="22" y="25"/>
                        <a:pt x="21" y="25"/>
                        <a:pt x="21" y="26"/>
                      </a:cubicBezTo>
                      <a:cubicBezTo>
                        <a:pt x="22" y="25"/>
                        <a:pt x="22" y="26"/>
                        <a:pt x="22" y="25"/>
                      </a:cubicBezTo>
                      <a:cubicBezTo>
                        <a:pt x="22" y="25"/>
                        <a:pt x="22" y="25"/>
                        <a:pt x="22" y="25"/>
                      </a:cubicBezTo>
                      <a:cubicBezTo>
                        <a:pt x="22" y="25"/>
                        <a:pt x="23" y="25"/>
                        <a:pt x="22" y="25"/>
                      </a:cubicBezTo>
                      <a:cubicBezTo>
                        <a:pt x="22" y="24"/>
                        <a:pt x="23" y="24"/>
                        <a:pt x="23" y="24"/>
                      </a:cubicBezTo>
                      <a:cubicBezTo>
                        <a:pt x="23" y="24"/>
                        <a:pt x="23" y="24"/>
                        <a:pt x="23" y="24"/>
                      </a:cubicBezTo>
                      <a:cubicBezTo>
                        <a:pt x="23" y="25"/>
                        <a:pt x="23" y="25"/>
                        <a:pt x="22" y="25"/>
                      </a:cubicBezTo>
                      <a:cubicBezTo>
                        <a:pt x="23" y="25"/>
                        <a:pt x="23" y="25"/>
                        <a:pt x="23" y="25"/>
                      </a:cubicBezTo>
                      <a:cubicBezTo>
                        <a:pt x="23" y="26"/>
                        <a:pt x="23" y="26"/>
                        <a:pt x="23" y="26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2" y="26"/>
                        <a:pt x="23" y="26"/>
                        <a:pt x="22" y="26"/>
                      </a:cubicBezTo>
                      <a:cubicBezTo>
                        <a:pt x="23" y="27"/>
                        <a:pt x="23" y="26"/>
                        <a:pt x="23" y="26"/>
                      </a:cubicBezTo>
                      <a:cubicBezTo>
                        <a:pt x="23" y="26"/>
                        <a:pt x="23" y="26"/>
                        <a:pt x="23" y="26"/>
                      </a:cubicBezTo>
                      <a:cubicBezTo>
                        <a:pt x="24" y="26"/>
                        <a:pt x="23" y="26"/>
                        <a:pt x="23" y="26"/>
                      </a:cubicBezTo>
                      <a:cubicBezTo>
                        <a:pt x="24" y="26"/>
                        <a:pt x="24" y="26"/>
                        <a:pt x="25" y="26"/>
                      </a:cubicBezTo>
                      <a:cubicBezTo>
                        <a:pt x="25" y="26"/>
                        <a:pt x="24" y="27"/>
                        <a:pt x="24" y="27"/>
                      </a:cubicBezTo>
                      <a:cubicBezTo>
                        <a:pt x="25" y="27"/>
                        <a:pt x="25" y="26"/>
                        <a:pt x="25" y="26"/>
                      </a:cubicBezTo>
                      <a:cubicBezTo>
                        <a:pt x="25" y="27"/>
                        <a:pt x="25" y="27"/>
                        <a:pt x="25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6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3" y="27"/>
                      </a:cubicBezTo>
                      <a:cubicBezTo>
                        <a:pt x="23" y="27"/>
                        <a:pt x="23" y="27"/>
                        <a:pt x="23" y="26"/>
                      </a:cubicBezTo>
                      <a:cubicBezTo>
                        <a:pt x="23" y="26"/>
                        <a:pt x="23" y="26"/>
                        <a:pt x="23" y="26"/>
                      </a:cubicBezTo>
                      <a:cubicBezTo>
                        <a:pt x="23" y="27"/>
                        <a:pt x="23" y="26"/>
                        <a:pt x="23" y="27"/>
                      </a:cubicBezTo>
                      <a:cubicBezTo>
                        <a:pt x="23" y="27"/>
                        <a:pt x="23" y="27"/>
                        <a:pt x="23" y="27"/>
                      </a:cubicBezTo>
                      <a:cubicBezTo>
                        <a:pt x="23" y="27"/>
                        <a:pt x="23" y="27"/>
                        <a:pt x="22" y="27"/>
                      </a:cubicBezTo>
                      <a:cubicBezTo>
                        <a:pt x="23" y="27"/>
                        <a:pt x="23" y="28"/>
                        <a:pt x="23" y="28"/>
                      </a:cubicBezTo>
                      <a:cubicBezTo>
                        <a:pt x="23" y="28"/>
                        <a:pt x="22" y="29"/>
                        <a:pt x="22" y="28"/>
                      </a:cubicBezTo>
                      <a:cubicBezTo>
                        <a:pt x="22" y="29"/>
                        <a:pt x="22" y="28"/>
                        <a:pt x="22" y="28"/>
                      </a:cubicBezTo>
                      <a:cubicBezTo>
                        <a:pt x="22" y="28"/>
                        <a:pt x="22" y="29"/>
                        <a:pt x="22" y="29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2" y="29"/>
                        <a:pt x="21" y="29"/>
                        <a:pt x="21" y="29"/>
                      </a:cubicBezTo>
                      <a:cubicBezTo>
                        <a:pt x="22" y="29"/>
                        <a:pt x="21" y="30"/>
                        <a:pt x="21" y="30"/>
                      </a:cubicBezTo>
                      <a:cubicBezTo>
                        <a:pt x="21" y="30"/>
                        <a:pt x="20" y="30"/>
                        <a:pt x="20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30"/>
                        <a:pt x="20" y="30"/>
                        <a:pt x="21" y="30"/>
                      </a:cubicBezTo>
                      <a:cubicBezTo>
                        <a:pt x="21" y="30"/>
                        <a:pt x="20" y="30"/>
                        <a:pt x="20" y="30"/>
                      </a:cubicBezTo>
                      <a:cubicBezTo>
                        <a:pt x="21" y="31"/>
                        <a:pt x="21" y="31"/>
                        <a:pt x="21" y="30"/>
                      </a:cubicBezTo>
                      <a:cubicBezTo>
                        <a:pt x="21" y="30"/>
                        <a:pt x="22" y="30"/>
                        <a:pt x="21" y="30"/>
                      </a:cubicBezTo>
                      <a:cubicBezTo>
                        <a:pt x="21" y="30"/>
                        <a:pt x="22" y="30"/>
                        <a:pt x="22" y="30"/>
                      </a:cubicBezTo>
                      <a:cubicBezTo>
                        <a:pt x="22" y="30"/>
                        <a:pt x="22" y="30"/>
                        <a:pt x="22" y="30"/>
                      </a:cubicBezTo>
                      <a:cubicBezTo>
                        <a:pt x="22" y="30"/>
                        <a:pt x="23" y="30"/>
                        <a:pt x="23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3" y="29"/>
                        <a:pt x="23" y="29"/>
                        <a:pt x="23" y="29"/>
                      </a:cubicBezTo>
                      <a:cubicBezTo>
                        <a:pt x="23" y="29"/>
                        <a:pt x="23" y="28"/>
                        <a:pt x="23" y="28"/>
                      </a:cubicBezTo>
                      <a:cubicBezTo>
                        <a:pt x="23" y="28"/>
                        <a:pt x="23" y="29"/>
                        <a:pt x="23" y="29"/>
                      </a:cubicBezTo>
                      <a:cubicBezTo>
                        <a:pt x="24" y="29"/>
                        <a:pt x="24" y="28"/>
                        <a:pt x="24" y="29"/>
                      </a:cubicBezTo>
                      <a:cubicBezTo>
                        <a:pt x="24" y="28"/>
                        <a:pt x="24" y="28"/>
                        <a:pt x="25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4" y="30"/>
                        <a:pt x="24" y="30"/>
                      </a:cubicBezTo>
                      <a:cubicBezTo>
                        <a:pt x="24" y="30"/>
                        <a:pt x="24" y="30"/>
                        <a:pt x="24" y="30"/>
                      </a:cubicBezTo>
                      <a:cubicBezTo>
                        <a:pt x="25" y="30"/>
                        <a:pt x="24" y="30"/>
                        <a:pt x="25" y="31"/>
                      </a:cubicBezTo>
                      <a:cubicBezTo>
                        <a:pt x="25" y="31"/>
                        <a:pt x="25" y="31"/>
                        <a:pt x="25" y="31"/>
                      </a:cubicBezTo>
                      <a:cubicBezTo>
                        <a:pt x="25" y="31"/>
                        <a:pt x="25" y="31"/>
                        <a:pt x="25" y="31"/>
                      </a:cubicBezTo>
                      <a:cubicBezTo>
                        <a:pt x="25" y="31"/>
                        <a:pt x="25" y="31"/>
                        <a:pt x="26" y="31"/>
                      </a:cubicBezTo>
                      <a:cubicBezTo>
                        <a:pt x="26" y="31"/>
                        <a:pt x="26" y="30"/>
                        <a:pt x="26" y="30"/>
                      </a:cubicBezTo>
                      <a:cubicBezTo>
                        <a:pt x="26" y="30"/>
                        <a:pt x="25" y="31"/>
                        <a:pt x="25" y="31"/>
                      </a:cubicBezTo>
                      <a:cubicBezTo>
                        <a:pt x="24" y="30"/>
                        <a:pt x="26" y="30"/>
                        <a:pt x="26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6" y="29"/>
                        <a:pt x="26" y="29"/>
                        <a:pt x="26" y="29"/>
                      </a:cubicBezTo>
                      <a:cubicBezTo>
                        <a:pt x="26" y="29"/>
                        <a:pt x="26" y="29"/>
                        <a:pt x="26" y="29"/>
                      </a:cubicBezTo>
                      <a:close/>
                      <a:moveTo>
                        <a:pt x="7" y="47"/>
                      </a:moveTo>
                      <a:cubicBezTo>
                        <a:pt x="7" y="47"/>
                        <a:pt x="6" y="47"/>
                        <a:pt x="7" y="47"/>
                      </a:cubicBez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7" y="47"/>
                        <a:pt x="7" y="47"/>
                        <a:pt x="7" y="47"/>
                      </a:cubicBezTo>
                      <a:close/>
                      <a:moveTo>
                        <a:pt x="8" y="37"/>
                      </a:moveTo>
                      <a:cubicBezTo>
                        <a:pt x="8" y="37"/>
                        <a:pt x="8" y="37"/>
                        <a:pt x="8" y="37"/>
                      </a:cubicBezTo>
                      <a:cubicBezTo>
                        <a:pt x="8" y="37"/>
                        <a:pt x="8" y="37"/>
                        <a:pt x="8" y="37"/>
                      </a:cubicBezTo>
                      <a:cubicBezTo>
                        <a:pt x="8" y="37"/>
                        <a:pt x="9" y="37"/>
                        <a:pt x="8" y="37"/>
                      </a:cubicBezTo>
                      <a:close/>
                      <a:moveTo>
                        <a:pt x="11" y="41"/>
                      </a:moveTo>
                      <a:cubicBezTo>
                        <a:pt x="11" y="41"/>
                        <a:pt x="11" y="41"/>
                        <a:pt x="12" y="41"/>
                      </a:cubicBezTo>
                      <a:cubicBezTo>
                        <a:pt x="12" y="41"/>
                        <a:pt x="12" y="41"/>
                        <a:pt x="12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lose/>
                      <a:moveTo>
                        <a:pt x="10" y="43"/>
                      </a:move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11" y="42"/>
                        <a:pt x="10" y="42"/>
                        <a:pt x="10" y="42"/>
                      </a:cubicBezTo>
                      <a:cubicBezTo>
                        <a:pt x="9" y="42"/>
                        <a:pt x="10" y="42"/>
                        <a:pt x="10" y="43"/>
                      </a:cubicBezTo>
                      <a:close/>
                      <a:moveTo>
                        <a:pt x="9" y="42"/>
                      </a:moveTo>
                      <a:cubicBezTo>
                        <a:pt x="9" y="42"/>
                        <a:pt x="9" y="42"/>
                        <a:pt x="9" y="42"/>
                      </a:cubicBezTo>
                      <a:cubicBezTo>
                        <a:pt x="9" y="42"/>
                        <a:pt x="9" y="42"/>
                        <a:pt x="9" y="42"/>
                      </a:cubicBezTo>
                      <a:close/>
                      <a:moveTo>
                        <a:pt x="9" y="43"/>
                      </a:moveTo>
                      <a:cubicBezTo>
                        <a:pt x="9" y="43"/>
                        <a:pt x="9" y="43"/>
                        <a:pt x="9" y="43"/>
                      </a:cubicBezTo>
                      <a:cubicBezTo>
                        <a:pt x="9" y="43"/>
                        <a:pt x="9" y="43"/>
                        <a:pt x="9" y="43"/>
                      </a:cubicBezTo>
                      <a:cubicBezTo>
                        <a:pt x="9" y="43"/>
                        <a:pt x="9" y="43"/>
                        <a:pt x="9" y="43"/>
                      </a:cubicBezTo>
                      <a:cubicBezTo>
                        <a:pt x="9" y="43"/>
                        <a:pt x="9" y="43"/>
                        <a:pt x="9" y="43"/>
                      </a:cubicBezTo>
                      <a:cubicBezTo>
                        <a:pt x="9" y="43"/>
                        <a:pt x="9" y="42"/>
                        <a:pt x="9" y="43"/>
                      </a:cubicBezTo>
                      <a:close/>
                      <a:moveTo>
                        <a:pt x="8" y="43"/>
                      </a:moveTo>
                      <a:cubicBezTo>
                        <a:pt x="8" y="43"/>
                        <a:pt x="8" y="43"/>
                        <a:pt x="8" y="43"/>
                      </a:cubicBezTo>
                      <a:cubicBezTo>
                        <a:pt x="8" y="43"/>
                        <a:pt x="8" y="43"/>
                        <a:pt x="8" y="43"/>
                      </a:cubicBezTo>
                      <a:cubicBezTo>
                        <a:pt x="8" y="43"/>
                        <a:pt x="8" y="44"/>
                        <a:pt x="8" y="44"/>
                      </a:cubicBezTo>
                      <a:cubicBezTo>
                        <a:pt x="8" y="43"/>
                        <a:pt x="9" y="43"/>
                        <a:pt x="8" y="43"/>
                      </a:cubicBezTo>
                      <a:close/>
                      <a:moveTo>
                        <a:pt x="9" y="49"/>
                      </a:moveTo>
                      <a:cubicBezTo>
                        <a:pt x="9" y="49"/>
                        <a:pt x="9" y="48"/>
                        <a:pt x="8" y="48"/>
                      </a:cubicBezTo>
                      <a:cubicBezTo>
                        <a:pt x="9" y="48"/>
                        <a:pt x="8" y="48"/>
                        <a:pt x="8" y="49"/>
                      </a:cubicBezTo>
                      <a:cubicBezTo>
                        <a:pt x="8" y="49"/>
                        <a:pt x="8" y="49"/>
                        <a:pt x="9" y="49"/>
                      </a:cubicBezTo>
                      <a:close/>
                      <a:moveTo>
                        <a:pt x="9" y="47"/>
                      </a:moveTo>
                      <a:cubicBezTo>
                        <a:pt x="8" y="47"/>
                        <a:pt x="8" y="47"/>
                        <a:pt x="8" y="48"/>
                      </a:cubicBezTo>
                      <a:cubicBezTo>
                        <a:pt x="8" y="48"/>
                        <a:pt x="8" y="48"/>
                        <a:pt x="9" y="48"/>
                      </a:cubicBezTo>
                      <a:cubicBezTo>
                        <a:pt x="9" y="48"/>
                        <a:pt x="8" y="48"/>
                        <a:pt x="8" y="48"/>
                      </a:cubicBezTo>
                      <a:cubicBezTo>
                        <a:pt x="8" y="47"/>
                        <a:pt x="8" y="47"/>
                        <a:pt x="9" y="47"/>
                      </a:cubicBezTo>
                      <a:close/>
                      <a:moveTo>
                        <a:pt x="9" y="44"/>
                      </a:moveTo>
                      <a:cubicBezTo>
                        <a:pt x="9" y="44"/>
                        <a:pt x="9" y="44"/>
                        <a:pt x="9" y="43"/>
                      </a:cubicBezTo>
                      <a:cubicBezTo>
                        <a:pt x="9" y="43"/>
                        <a:pt x="9" y="43"/>
                        <a:pt x="9" y="43"/>
                      </a:cubicBezTo>
                      <a:cubicBezTo>
                        <a:pt x="9" y="43"/>
                        <a:pt x="9" y="43"/>
                        <a:pt x="9" y="43"/>
                      </a:cubicBezTo>
                      <a:cubicBezTo>
                        <a:pt x="9" y="43"/>
                        <a:pt x="9" y="43"/>
                        <a:pt x="9" y="43"/>
                      </a:cubicBezTo>
                      <a:cubicBezTo>
                        <a:pt x="9" y="44"/>
                        <a:pt x="8" y="44"/>
                        <a:pt x="9" y="44"/>
                      </a:cubicBezTo>
                      <a:cubicBezTo>
                        <a:pt x="9" y="44"/>
                        <a:pt x="8" y="44"/>
                        <a:pt x="8" y="44"/>
                      </a:cubicBezTo>
                      <a:cubicBezTo>
                        <a:pt x="8" y="44"/>
                        <a:pt x="9" y="44"/>
                        <a:pt x="9" y="44"/>
                      </a:cubicBezTo>
                      <a:cubicBezTo>
                        <a:pt x="9" y="44"/>
                        <a:pt x="9" y="44"/>
                        <a:pt x="8" y="44"/>
                      </a:cubicBezTo>
                      <a:cubicBezTo>
                        <a:pt x="8" y="45"/>
                        <a:pt x="8" y="46"/>
                        <a:pt x="8" y="47"/>
                      </a:cubicBezTo>
                      <a:cubicBezTo>
                        <a:pt x="9" y="46"/>
                        <a:pt x="8" y="45"/>
                        <a:pt x="9" y="44"/>
                      </a:cubicBezTo>
                      <a:cubicBezTo>
                        <a:pt x="9" y="45"/>
                        <a:pt x="9" y="44"/>
                        <a:pt x="9" y="44"/>
                      </a:cubicBezTo>
                      <a:close/>
                      <a:moveTo>
                        <a:pt x="10" y="49"/>
                      </a:moveTo>
                      <a:cubicBezTo>
                        <a:pt x="9" y="49"/>
                        <a:pt x="9" y="49"/>
                        <a:pt x="9" y="49"/>
                      </a:cubicBezTo>
                      <a:cubicBezTo>
                        <a:pt x="9" y="50"/>
                        <a:pt x="9" y="50"/>
                        <a:pt x="10" y="50"/>
                      </a:cubicBezTo>
                      <a:cubicBezTo>
                        <a:pt x="10" y="50"/>
                        <a:pt x="10" y="50"/>
                        <a:pt x="10" y="49"/>
                      </a:cubicBezTo>
                      <a:close/>
                      <a:moveTo>
                        <a:pt x="10" y="49"/>
                      </a:moveTo>
                      <a:cubicBezTo>
                        <a:pt x="10" y="49"/>
                        <a:pt x="10" y="49"/>
                        <a:pt x="9" y="49"/>
                      </a:cubicBezTo>
                      <a:cubicBezTo>
                        <a:pt x="9" y="49"/>
                        <a:pt x="9" y="49"/>
                        <a:pt x="9" y="49"/>
                      </a:cubicBezTo>
                      <a:cubicBezTo>
                        <a:pt x="9" y="49"/>
                        <a:pt x="9" y="49"/>
                        <a:pt x="10" y="49"/>
                      </a:cubicBezTo>
                      <a:close/>
                      <a:moveTo>
                        <a:pt x="10" y="49"/>
                      </a:moveTo>
                      <a:cubicBezTo>
                        <a:pt x="10" y="49"/>
                        <a:pt x="10" y="49"/>
                        <a:pt x="10" y="49"/>
                      </a:cubicBezTo>
                      <a:cubicBezTo>
                        <a:pt x="10" y="49"/>
                        <a:pt x="9" y="49"/>
                        <a:pt x="10" y="49"/>
                      </a:cubicBezTo>
                      <a:close/>
                      <a:moveTo>
                        <a:pt x="11" y="46"/>
                      </a:moveTo>
                      <a:cubicBezTo>
                        <a:pt x="10" y="46"/>
                        <a:pt x="10" y="46"/>
                        <a:pt x="11" y="46"/>
                      </a:cubicBezTo>
                      <a:cubicBezTo>
                        <a:pt x="11" y="46"/>
                        <a:pt x="11" y="46"/>
                        <a:pt x="11" y="46"/>
                      </a:cubicBezTo>
                      <a:close/>
                      <a:moveTo>
                        <a:pt x="11" y="48"/>
                      </a:moveTo>
                      <a:cubicBezTo>
                        <a:pt x="11" y="49"/>
                        <a:pt x="11" y="49"/>
                        <a:pt x="11" y="49"/>
                      </a:cubicBezTo>
                      <a:cubicBezTo>
                        <a:pt x="11" y="49"/>
                        <a:pt x="11" y="49"/>
                        <a:pt x="11" y="48"/>
                      </a:cubicBezTo>
                      <a:close/>
                      <a:moveTo>
                        <a:pt x="12" y="48"/>
                      </a:moveTo>
                      <a:cubicBezTo>
                        <a:pt x="12" y="48"/>
                        <a:pt x="12" y="48"/>
                        <a:pt x="12" y="48"/>
                      </a:cubicBezTo>
                      <a:cubicBezTo>
                        <a:pt x="12" y="48"/>
                        <a:pt x="12" y="48"/>
                        <a:pt x="12" y="48"/>
                      </a:cubicBezTo>
                      <a:cubicBezTo>
                        <a:pt x="12" y="48"/>
                        <a:pt x="12" y="48"/>
                        <a:pt x="12" y="48"/>
                      </a:cubicBezTo>
                      <a:cubicBezTo>
                        <a:pt x="12" y="48"/>
                        <a:pt x="12" y="49"/>
                        <a:pt x="12" y="49"/>
                      </a:cubicBezTo>
                      <a:cubicBezTo>
                        <a:pt x="12" y="49"/>
                        <a:pt x="12" y="49"/>
                        <a:pt x="12" y="48"/>
                      </a:cubicBezTo>
                      <a:cubicBezTo>
                        <a:pt x="12" y="48"/>
                        <a:pt x="12" y="48"/>
                        <a:pt x="12" y="48"/>
                      </a:cubicBezTo>
                      <a:close/>
                      <a:moveTo>
                        <a:pt x="12" y="48"/>
                      </a:moveTo>
                      <a:cubicBezTo>
                        <a:pt x="12" y="47"/>
                        <a:pt x="12" y="48"/>
                        <a:pt x="12" y="48"/>
                      </a:cubicBezTo>
                      <a:cubicBezTo>
                        <a:pt x="12" y="48"/>
                        <a:pt x="12" y="48"/>
                        <a:pt x="12" y="48"/>
                      </a:cubicBezTo>
                      <a:cubicBezTo>
                        <a:pt x="12" y="48"/>
                        <a:pt x="13" y="48"/>
                        <a:pt x="12" y="47"/>
                      </a:cubicBezTo>
                      <a:cubicBezTo>
                        <a:pt x="12" y="47"/>
                        <a:pt x="12" y="47"/>
                        <a:pt x="12" y="47"/>
                      </a:cubicBezTo>
                      <a:cubicBezTo>
                        <a:pt x="12" y="47"/>
                        <a:pt x="12" y="47"/>
                        <a:pt x="12" y="47"/>
                      </a:cubicBezTo>
                      <a:cubicBezTo>
                        <a:pt x="12" y="47"/>
                        <a:pt x="12" y="47"/>
                        <a:pt x="12" y="47"/>
                      </a:cubicBezTo>
                      <a:cubicBezTo>
                        <a:pt x="12" y="48"/>
                        <a:pt x="12" y="48"/>
                        <a:pt x="12" y="47"/>
                      </a:cubicBezTo>
                      <a:cubicBezTo>
                        <a:pt x="12" y="47"/>
                        <a:pt x="12" y="47"/>
                        <a:pt x="12" y="47"/>
                      </a:cubicBezTo>
                      <a:cubicBezTo>
                        <a:pt x="12" y="48"/>
                        <a:pt x="12" y="48"/>
                        <a:pt x="12" y="48"/>
                      </a:cubicBezTo>
                      <a:close/>
                      <a:moveTo>
                        <a:pt x="11" y="48"/>
                      </a:moveTo>
                      <a:cubicBezTo>
                        <a:pt x="11" y="48"/>
                        <a:pt x="12" y="48"/>
                        <a:pt x="11" y="48"/>
                      </a:cubicBezTo>
                      <a:cubicBezTo>
                        <a:pt x="11" y="48"/>
                        <a:pt x="11" y="48"/>
                        <a:pt x="11" y="48"/>
                      </a:cubicBezTo>
                      <a:cubicBezTo>
                        <a:pt x="11" y="48"/>
                        <a:pt x="11" y="48"/>
                        <a:pt x="11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1" y="47"/>
                        <a:pt x="11" y="47"/>
                        <a:pt x="11" y="48"/>
                      </a:cubicBezTo>
                      <a:cubicBezTo>
                        <a:pt x="11" y="48"/>
                        <a:pt x="11" y="48"/>
                        <a:pt x="11" y="48"/>
                      </a:cubicBezTo>
                      <a:close/>
                      <a:moveTo>
                        <a:pt x="12" y="42"/>
                      </a:moveTo>
                      <a:cubicBezTo>
                        <a:pt x="12" y="42"/>
                        <a:pt x="12" y="42"/>
                        <a:pt x="12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2"/>
                        <a:pt x="11" y="42"/>
                        <a:pt x="10" y="42"/>
                      </a:cubicBezTo>
                      <a:cubicBezTo>
                        <a:pt x="11" y="42"/>
                        <a:pt x="11" y="42"/>
                        <a:pt x="12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2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10" y="43"/>
                        <a:pt x="11" y="43"/>
                        <a:pt x="11" y="43"/>
                      </a:cubicBezTo>
                      <a:cubicBezTo>
                        <a:pt x="10" y="44"/>
                        <a:pt x="11" y="44"/>
                        <a:pt x="11" y="44"/>
                      </a:cubicBezTo>
                      <a:cubicBezTo>
                        <a:pt x="10" y="44"/>
                        <a:pt x="10" y="44"/>
                        <a:pt x="10" y="44"/>
                      </a:cubicBezTo>
                      <a:cubicBezTo>
                        <a:pt x="10" y="44"/>
                        <a:pt x="10" y="43"/>
                        <a:pt x="11" y="44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10" y="43"/>
                        <a:pt x="9" y="43"/>
                        <a:pt x="9" y="44"/>
                      </a:cubicBezTo>
                      <a:cubicBezTo>
                        <a:pt x="10" y="44"/>
                        <a:pt x="10" y="44"/>
                        <a:pt x="10" y="44"/>
                      </a:cubicBezTo>
                      <a:cubicBezTo>
                        <a:pt x="10" y="44"/>
                        <a:pt x="9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10" y="44"/>
                        <a:pt x="10" y="44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4"/>
                        <a:pt x="10" y="44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4"/>
                        <a:pt x="10" y="44"/>
                      </a:cubicBezTo>
                      <a:cubicBezTo>
                        <a:pt x="11" y="44"/>
                        <a:pt x="11" y="45"/>
                        <a:pt x="10" y="45"/>
                      </a:cubicBezTo>
                      <a:cubicBezTo>
                        <a:pt x="10" y="45"/>
                        <a:pt x="10" y="45"/>
                        <a:pt x="11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1" y="45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2" y="43"/>
                        <a:pt x="11" y="43"/>
                        <a:pt x="12" y="43"/>
                      </a:cubicBezTo>
                      <a:cubicBezTo>
                        <a:pt x="12" y="43"/>
                        <a:pt x="12" y="42"/>
                        <a:pt x="12" y="42"/>
                      </a:cubicBezTo>
                      <a:close/>
                      <a:moveTo>
                        <a:pt x="12" y="43"/>
                      </a:moveTo>
                      <a:cubicBezTo>
                        <a:pt x="12" y="43"/>
                        <a:pt x="12" y="43"/>
                        <a:pt x="12" y="42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lose/>
                      <a:moveTo>
                        <a:pt x="27" y="37"/>
                      </a:move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lose/>
                      <a:moveTo>
                        <a:pt x="27" y="37"/>
                      </a:moveTo>
                      <a:cubicBezTo>
                        <a:pt x="28" y="37"/>
                        <a:pt x="27" y="36"/>
                        <a:pt x="27" y="36"/>
                      </a:cubicBezTo>
                      <a:cubicBezTo>
                        <a:pt x="27" y="36"/>
                        <a:pt x="27" y="36"/>
                        <a:pt x="27" y="37"/>
                      </a:cubicBezTo>
                      <a:close/>
                      <a:moveTo>
                        <a:pt x="26" y="37"/>
                      </a:moveTo>
                      <a:cubicBezTo>
                        <a:pt x="26" y="37"/>
                        <a:pt x="26" y="37"/>
                        <a:pt x="26" y="37"/>
                      </a:cubicBezTo>
                      <a:cubicBezTo>
                        <a:pt x="26" y="37"/>
                        <a:pt x="26" y="37"/>
                        <a:pt x="26" y="37"/>
                      </a:cubicBezTo>
                      <a:cubicBezTo>
                        <a:pt x="26" y="37"/>
                        <a:pt x="26" y="37"/>
                        <a:pt x="25" y="37"/>
                      </a:cubicBezTo>
                      <a:cubicBezTo>
                        <a:pt x="25" y="37"/>
                        <a:pt x="26" y="37"/>
                        <a:pt x="26" y="37"/>
                      </a:cubicBezTo>
                      <a:cubicBezTo>
                        <a:pt x="26" y="37"/>
                        <a:pt x="26" y="37"/>
                        <a:pt x="26" y="37"/>
                      </a:cubicBezTo>
                      <a:cubicBezTo>
                        <a:pt x="26" y="37"/>
                        <a:pt x="27" y="37"/>
                        <a:pt x="26" y="37"/>
                      </a:cubicBezTo>
                      <a:cubicBezTo>
                        <a:pt x="27" y="37"/>
                        <a:pt x="25" y="37"/>
                        <a:pt x="26" y="37"/>
                      </a:cubicBezTo>
                      <a:close/>
                      <a:moveTo>
                        <a:pt x="26" y="37"/>
                      </a:moveTo>
                      <a:cubicBezTo>
                        <a:pt x="26" y="37"/>
                        <a:pt x="26" y="37"/>
                        <a:pt x="26" y="36"/>
                      </a:cubicBezTo>
                      <a:cubicBezTo>
                        <a:pt x="25" y="36"/>
                        <a:pt x="25" y="37"/>
                        <a:pt x="26" y="37"/>
                      </a:cubicBezTo>
                      <a:close/>
                      <a:moveTo>
                        <a:pt x="23" y="36"/>
                      </a:moveTo>
                      <a:cubicBezTo>
                        <a:pt x="23" y="37"/>
                        <a:pt x="23" y="37"/>
                        <a:pt x="23" y="37"/>
                      </a:cubicBezTo>
                      <a:cubicBezTo>
                        <a:pt x="23" y="37"/>
                        <a:pt x="23" y="37"/>
                        <a:pt x="23" y="37"/>
                      </a:cubicBezTo>
                      <a:cubicBezTo>
                        <a:pt x="23" y="37"/>
                        <a:pt x="23" y="37"/>
                        <a:pt x="23" y="37"/>
                      </a:cubicBezTo>
                      <a:cubicBezTo>
                        <a:pt x="23" y="37"/>
                        <a:pt x="23" y="37"/>
                        <a:pt x="23" y="37"/>
                      </a:cubicBezTo>
                      <a:cubicBezTo>
                        <a:pt x="23" y="37"/>
                        <a:pt x="24" y="37"/>
                        <a:pt x="24" y="37"/>
                      </a:cubicBezTo>
                      <a:cubicBezTo>
                        <a:pt x="23" y="37"/>
                        <a:pt x="24" y="37"/>
                        <a:pt x="24" y="37"/>
                      </a:cubicBezTo>
                      <a:cubicBezTo>
                        <a:pt x="23" y="37"/>
                        <a:pt x="23" y="37"/>
                        <a:pt x="23" y="37"/>
                      </a:cubicBezTo>
                      <a:cubicBezTo>
                        <a:pt x="23" y="37"/>
                        <a:pt x="23" y="36"/>
                        <a:pt x="24" y="37"/>
                      </a:cubicBezTo>
                      <a:cubicBezTo>
                        <a:pt x="24" y="37"/>
                        <a:pt x="23" y="36"/>
                        <a:pt x="24" y="36"/>
                      </a:cubicBez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3" y="36"/>
                        <a:pt x="24" y="37"/>
                        <a:pt x="23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23" y="36"/>
                        <a:pt x="23" y="36"/>
                        <a:pt x="22" y="36"/>
                      </a:cubicBezTo>
                      <a:cubicBezTo>
                        <a:pt x="23" y="36"/>
                        <a:pt x="22" y="36"/>
                        <a:pt x="22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lose/>
                      <a:moveTo>
                        <a:pt x="19" y="39"/>
                      </a:moveTo>
                      <a:cubicBezTo>
                        <a:pt x="19" y="39"/>
                        <a:pt x="20" y="38"/>
                        <a:pt x="19" y="38"/>
                      </a:cubicBezTo>
                      <a:cubicBezTo>
                        <a:pt x="19" y="38"/>
                        <a:pt x="19" y="38"/>
                        <a:pt x="19" y="39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lose/>
                      <a:moveTo>
                        <a:pt x="20" y="37"/>
                      </a:moveTo>
                      <a:cubicBezTo>
                        <a:pt x="20" y="38"/>
                        <a:pt x="20" y="38"/>
                        <a:pt x="20" y="38"/>
                      </a:cubicBezTo>
                      <a:cubicBezTo>
                        <a:pt x="20" y="38"/>
                        <a:pt x="20" y="38"/>
                        <a:pt x="20" y="38"/>
                      </a:cubicBezTo>
                      <a:cubicBezTo>
                        <a:pt x="20" y="38"/>
                        <a:pt x="20" y="37"/>
                        <a:pt x="20" y="37"/>
                      </a:cubicBezTo>
                      <a:close/>
                      <a:moveTo>
                        <a:pt x="19" y="38"/>
                      </a:moveTo>
                      <a:cubicBezTo>
                        <a:pt x="19" y="38"/>
                        <a:pt x="20" y="38"/>
                        <a:pt x="19" y="37"/>
                      </a:cubicBezTo>
                      <a:cubicBezTo>
                        <a:pt x="19" y="37"/>
                        <a:pt x="19" y="38"/>
                        <a:pt x="19" y="38"/>
                      </a:cubicBezTo>
                      <a:cubicBezTo>
                        <a:pt x="19" y="38"/>
                        <a:pt x="20" y="38"/>
                        <a:pt x="19" y="38"/>
                      </a:cubicBezTo>
                      <a:cubicBezTo>
                        <a:pt x="20" y="38"/>
                        <a:pt x="20" y="38"/>
                        <a:pt x="20" y="38"/>
                      </a:cubicBezTo>
                      <a:cubicBezTo>
                        <a:pt x="20" y="38"/>
                        <a:pt x="20" y="38"/>
                        <a:pt x="20" y="38"/>
                      </a:cubicBezTo>
                      <a:cubicBezTo>
                        <a:pt x="20" y="38"/>
                        <a:pt x="20" y="38"/>
                        <a:pt x="20" y="38"/>
                      </a:cubicBezTo>
                      <a:cubicBezTo>
                        <a:pt x="20" y="38"/>
                        <a:pt x="20" y="38"/>
                        <a:pt x="20" y="38"/>
                      </a:cubicBezTo>
                      <a:cubicBezTo>
                        <a:pt x="20" y="38"/>
                        <a:pt x="20" y="38"/>
                        <a:pt x="20" y="38"/>
                      </a:cubicBezTo>
                      <a:cubicBezTo>
                        <a:pt x="20" y="38"/>
                        <a:pt x="20" y="38"/>
                        <a:pt x="19" y="38"/>
                      </a:cubicBezTo>
                      <a:close/>
                      <a:moveTo>
                        <a:pt x="19" y="37"/>
                      </a:moveTo>
                      <a:cubicBezTo>
                        <a:pt x="19" y="37"/>
                        <a:pt x="19" y="37"/>
                        <a:pt x="19" y="37"/>
                      </a:cubicBezTo>
                      <a:cubicBezTo>
                        <a:pt x="19" y="37"/>
                        <a:pt x="19" y="37"/>
                        <a:pt x="19" y="37"/>
                      </a:cubicBezTo>
                      <a:cubicBezTo>
                        <a:pt x="20" y="37"/>
                        <a:pt x="20" y="37"/>
                        <a:pt x="20" y="37"/>
                      </a:cubicBezTo>
                      <a:cubicBezTo>
                        <a:pt x="20" y="37"/>
                        <a:pt x="19" y="37"/>
                        <a:pt x="20" y="37"/>
                      </a:cubicBezTo>
                      <a:cubicBezTo>
                        <a:pt x="19" y="37"/>
                        <a:pt x="19" y="37"/>
                        <a:pt x="19" y="37"/>
                      </a:cubicBezTo>
                      <a:close/>
                      <a:moveTo>
                        <a:pt x="19" y="37"/>
                      </a:moveTo>
                      <a:cubicBezTo>
                        <a:pt x="19" y="38"/>
                        <a:pt x="18" y="38"/>
                        <a:pt x="19" y="38"/>
                      </a:cubicBezTo>
                      <a:cubicBezTo>
                        <a:pt x="19" y="38"/>
                        <a:pt x="19" y="38"/>
                        <a:pt x="19" y="38"/>
                      </a:cubicBezTo>
                      <a:cubicBezTo>
                        <a:pt x="19" y="38"/>
                        <a:pt x="19" y="38"/>
                        <a:pt x="19" y="37"/>
                      </a:cubicBezTo>
                      <a:close/>
                      <a:moveTo>
                        <a:pt x="24" y="29"/>
                      </a:moveTo>
                      <a:cubicBezTo>
                        <a:pt x="24" y="30"/>
                        <a:pt x="24" y="30"/>
                        <a:pt x="24" y="30"/>
                      </a:cubicBezTo>
                      <a:cubicBezTo>
                        <a:pt x="24" y="30"/>
                        <a:pt x="24" y="29"/>
                        <a:pt x="24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lose/>
                      <a:moveTo>
                        <a:pt x="22" y="31"/>
                      </a:move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lose/>
                      <a:moveTo>
                        <a:pt x="22" y="32"/>
                      </a:move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2" y="31"/>
                        <a:pt x="22" y="32"/>
                        <a:pt x="22" y="32"/>
                      </a:cubicBezTo>
                      <a:cubicBezTo>
                        <a:pt x="22" y="32"/>
                        <a:pt x="22" y="31"/>
                        <a:pt x="22" y="32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3" y="32"/>
                        <a:pt x="22" y="31"/>
                        <a:pt x="22" y="31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2" y="30"/>
                        <a:pt x="22" y="31"/>
                        <a:pt x="21" y="31"/>
                      </a:cubicBezTo>
                      <a:cubicBezTo>
                        <a:pt x="21" y="31"/>
                        <a:pt x="21" y="31"/>
                        <a:pt x="22" y="31"/>
                      </a:cubicBezTo>
                      <a:cubicBezTo>
                        <a:pt x="21" y="31"/>
                        <a:pt x="21" y="31"/>
                        <a:pt x="22" y="32"/>
                      </a:cubicBezTo>
                      <a:close/>
                      <a:moveTo>
                        <a:pt x="21" y="33"/>
                      </a:moveTo>
                      <a:cubicBezTo>
                        <a:pt x="21" y="32"/>
                        <a:pt x="21" y="32"/>
                        <a:pt x="22" y="32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1" y="32"/>
                        <a:pt x="22" y="32"/>
                        <a:pt x="21" y="32"/>
                      </a:cubicBezTo>
                      <a:cubicBezTo>
                        <a:pt x="21" y="32"/>
                        <a:pt x="21" y="32"/>
                        <a:pt x="21" y="32"/>
                      </a:cubicBezTo>
                      <a:cubicBezTo>
                        <a:pt x="21" y="32"/>
                        <a:pt x="20" y="32"/>
                        <a:pt x="21" y="33"/>
                      </a:cubicBezTo>
                      <a:close/>
                      <a:moveTo>
                        <a:pt x="19" y="34"/>
                      </a:moveTo>
                      <a:cubicBezTo>
                        <a:pt x="19" y="34"/>
                        <a:pt x="19" y="34"/>
                        <a:pt x="19" y="34"/>
                      </a:cubicBezTo>
                      <a:cubicBezTo>
                        <a:pt x="18" y="34"/>
                        <a:pt x="19" y="35"/>
                        <a:pt x="18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8" y="34"/>
                        <a:pt x="19" y="34"/>
                        <a:pt x="19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8" y="34"/>
                        <a:pt x="18" y="35"/>
                        <a:pt x="18" y="35"/>
                      </a:cubicBezTo>
                      <a:cubicBezTo>
                        <a:pt x="18" y="35"/>
                        <a:pt x="18" y="35"/>
                        <a:pt x="18" y="35"/>
                      </a:cubicBezTo>
                      <a:cubicBezTo>
                        <a:pt x="18" y="35"/>
                        <a:pt x="18" y="35"/>
                        <a:pt x="19" y="35"/>
                      </a:cubicBezTo>
                      <a:cubicBezTo>
                        <a:pt x="19" y="35"/>
                        <a:pt x="19" y="34"/>
                        <a:pt x="19" y="34"/>
                      </a:cubicBezTo>
                      <a:close/>
                      <a:moveTo>
                        <a:pt x="19" y="33"/>
                      </a:moveTo>
                      <a:cubicBezTo>
                        <a:pt x="19" y="33"/>
                        <a:pt x="19" y="34"/>
                        <a:pt x="19" y="34"/>
                      </a:cubicBezTo>
                      <a:cubicBezTo>
                        <a:pt x="19" y="34"/>
                        <a:pt x="19" y="34"/>
                        <a:pt x="19" y="33"/>
                      </a:cubicBezTo>
                      <a:close/>
                      <a:moveTo>
                        <a:pt x="20" y="33"/>
                      </a:move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19" y="33"/>
                        <a:pt x="20" y="33"/>
                        <a:pt x="20" y="33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lose/>
                      <a:moveTo>
                        <a:pt x="20" y="30"/>
                      </a:moveTo>
                      <a:cubicBezTo>
                        <a:pt x="20" y="31"/>
                        <a:pt x="20" y="31"/>
                        <a:pt x="20" y="31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ubicBezTo>
                        <a:pt x="21" y="31"/>
                        <a:pt x="20" y="31"/>
                        <a:pt x="20" y="31"/>
                      </a:cubicBezTo>
                      <a:cubicBezTo>
                        <a:pt x="20" y="31"/>
                        <a:pt x="20" y="31"/>
                        <a:pt x="20" y="31"/>
                      </a:cubicBezTo>
                      <a:cubicBezTo>
                        <a:pt x="20" y="31"/>
                        <a:pt x="20" y="31"/>
                        <a:pt x="20" y="31"/>
                      </a:cubicBezTo>
                      <a:cubicBezTo>
                        <a:pt x="21" y="31"/>
                        <a:pt x="20" y="31"/>
                        <a:pt x="21" y="32"/>
                      </a:cubicBezTo>
                      <a:cubicBezTo>
                        <a:pt x="21" y="31"/>
                        <a:pt x="21" y="32"/>
                        <a:pt x="21" y="32"/>
                      </a:cubicBezTo>
                      <a:cubicBezTo>
                        <a:pt x="20" y="31"/>
                        <a:pt x="21" y="31"/>
                        <a:pt x="21" y="31"/>
                      </a:cubicBezTo>
                      <a:cubicBezTo>
                        <a:pt x="21" y="31"/>
                        <a:pt x="20" y="31"/>
                        <a:pt x="20" y="30"/>
                      </a:cubicBezTo>
                      <a:close/>
                      <a:moveTo>
                        <a:pt x="20" y="32"/>
                      </a:moveTo>
                      <a:cubicBezTo>
                        <a:pt x="20" y="32"/>
                        <a:pt x="20" y="32"/>
                        <a:pt x="20" y="32"/>
                      </a:cubicBezTo>
                      <a:cubicBezTo>
                        <a:pt x="20" y="32"/>
                        <a:pt x="20" y="32"/>
                        <a:pt x="20" y="32"/>
                      </a:cubicBezTo>
                      <a:cubicBezTo>
                        <a:pt x="20" y="32"/>
                        <a:pt x="20" y="32"/>
                        <a:pt x="20" y="32"/>
                      </a:cubicBezTo>
                      <a:close/>
                      <a:moveTo>
                        <a:pt x="20" y="32"/>
                      </a:moveTo>
                      <a:cubicBezTo>
                        <a:pt x="20" y="32"/>
                        <a:pt x="20" y="31"/>
                        <a:pt x="20" y="31"/>
                      </a:cubicBezTo>
                      <a:cubicBezTo>
                        <a:pt x="20" y="31"/>
                        <a:pt x="20" y="32"/>
                        <a:pt x="20" y="32"/>
                      </a:cubicBezTo>
                      <a:close/>
                      <a:moveTo>
                        <a:pt x="18" y="32"/>
                      </a:moveTo>
                      <a:cubicBezTo>
                        <a:pt x="18" y="32"/>
                        <a:pt x="18" y="32"/>
                        <a:pt x="18" y="32"/>
                      </a:cubicBezTo>
                      <a:cubicBezTo>
                        <a:pt x="18" y="32"/>
                        <a:pt x="18" y="32"/>
                        <a:pt x="18" y="32"/>
                      </a:cubicBezTo>
                      <a:cubicBezTo>
                        <a:pt x="18" y="32"/>
                        <a:pt x="18" y="32"/>
                        <a:pt x="18" y="32"/>
                      </a:cubicBezTo>
                      <a:cubicBezTo>
                        <a:pt x="18" y="33"/>
                        <a:pt x="17" y="33"/>
                        <a:pt x="18" y="33"/>
                      </a:cubicBezTo>
                      <a:cubicBezTo>
                        <a:pt x="18" y="33"/>
                        <a:pt x="19" y="32"/>
                        <a:pt x="19" y="33"/>
                      </a:cubicBezTo>
                      <a:cubicBezTo>
                        <a:pt x="19" y="32"/>
                        <a:pt x="19" y="32"/>
                        <a:pt x="19" y="32"/>
                      </a:cubicBezTo>
                      <a:cubicBezTo>
                        <a:pt x="19" y="32"/>
                        <a:pt x="19" y="32"/>
                        <a:pt x="20" y="32"/>
                      </a:cubicBezTo>
                      <a:cubicBezTo>
                        <a:pt x="20" y="33"/>
                        <a:pt x="19" y="32"/>
                        <a:pt x="19" y="33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20" y="33"/>
                        <a:pt x="20" y="33"/>
                        <a:pt x="20" y="32"/>
                      </a:cubicBezTo>
                      <a:cubicBezTo>
                        <a:pt x="20" y="32"/>
                        <a:pt x="20" y="32"/>
                        <a:pt x="19" y="32"/>
                      </a:cubicBezTo>
                      <a:cubicBezTo>
                        <a:pt x="19" y="32"/>
                        <a:pt x="20" y="32"/>
                        <a:pt x="19" y="32"/>
                      </a:cubicBezTo>
                      <a:cubicBezTo>
                        <a:pt x="19" y="32"/>
                        <a:pt x="19" y="32"/>
                        <a:pt x="18" y="32"/>
                      </a:cubicBezTo>
                      <a:cubicBezTo>
                        <a:pt x="18" y="32"/>
                        <a:pt x="19" y="32"/>
                        <a:pt x="18" y="32"/>
                      </a:cubicBezTo>
                      <a:close/>
                      <a:moveTo>
                        <a:pt x="18" y="34"/>
                      </a:moveTo>
                      <a:cubicBezTo>
                        <a:pt x="18" y="33"/>
                        <a:pt x="18" y="33"/>
                        <a:pt x="18" y="33"/>
                      </a:cubicBezTo>
                      <a:cubicBezTo>
                        <a:pt x="18" y="33"/>
                        <a:pt x="18" y="33"/>
                        <a:pt x="18" y="33"/>
                      </a:cubicBezTo>
                      <a:cubicBezTo>
                        <a:pt x="18" y="33"/>
                        <a:pt x="17" y="33"/>
                        <a:pt x="17" y="34"/>
                      </a:cubicBezTo>
                      <a:cubicBezTo>
                        <a:pt x="18" y="34"/>
                        <a:pt x="17" y="34"/>
                        <a:pt x="17" y="34"/>
                      </a:cubicBezTo>
                      <a:cubicBezTo>
                        <a:pt x="18" y="34"/>
                        <a:pt x="18" y="34"/>
                        <a:pt x="17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8" y="34"/>
                        <a:pt x="17" y="33"/>
                        <a:pt x="18" y="34"/>
                      </a:cubicBezTo>
                      <a:close/>
                      <a:moveTo>
                        <a:pt x="17" y="35"/>
                      </a:moveTo>
                      <a:cubicBezTo>
                        <a:pt x="17" y="35"/>
                        <a:pt x="17" y="35"/>
                        <a:pt x="17" y="34"/>
                      </a:cubicBezTo>
                      <a:cubicBezTo>
                        <a:pt x="16" y="35"/>
                        <a:pt x="16" y="35"/>
                        <a:pt x="17" y="35"/>
                      </a:cubicBezTo>
                      <a:close/>
                      <a:moveTo>
                        <a:pt x="16" y="36"/>
                      </a:moveTo>
                      <a:cubicBezTo>
                        <a:pt x="16" y="36"/>
                        <a:pt x="16" y="36"/>
                        <a:pt x="16" y="36"/>
                      </a:cubicBezTo>
                      <a:cubicBezTo>
                        <a:pt x="16" y="36"/>
                        <a:pt x="16" y="36"/>
                        <a:pt x="16" y="36"/>
                      </a:cubicBezTo>
                      <a:cubicBezTo>
                        <a:pt x="16" y="36"/>
                        <a:pt x="16" y="36"/>
                        <a:pt x="16" y="36"/>
                      </a:cubicBezTo>
                      <a:close/>
                      <a:moveTo>
                        <a:pt x="15" y="37"/>
                      </a:moveTo>
                      <a:cubicBezTo>
                        <a:pt x="16" y="37"/>
                        <a:pt x="15" y="37"/>
                        <a:pt x="16" y="37"/>
                      </a:cubicBezTo>
                      <a:cubicBezTo>
                        <a:pt x="16" y="37"/>
                        <a:pt x="16" y="37"/>
                        <a:pt x="16" y="37"/>
                      </a:cubicBezTo>
                      <a:cubicBezTo>
                        <a:pt x="16" y="37"/>
                        <a:pt x="16" y="37"/>
                        <a:pt x="15" y="37"/>
                      </a:cubicBezTo>
                      <a:close/>
                      <a:moveTo>
                        <a:pt x="18" y="31"/>
                      </a:moveTo>
                      <a:cubicBezTo>
                        <a:pt x="18" y="31"/>
                        <a:pt x="18" y="31"/>
                        <a:pt x="18" y="31"/>
                      </a:cubicBezTo>
                      <a:cubicBezTo>
                        <a:pt x="18" y="31"/>
                        <a:pt x="18" y="31"/>
                        <a:pt x="19" y="32"/>
                      </a:cubicBezTo>
                      <a:cubicBezTo>
                        <a:pt x="19" y="31"/>
                        <a:pt x="20" y="31"/>
                        <a:pt x="19" y="31"/>
                      </a:cubicBezTo>
                      <a:cubicBezTo>
                        <a:pt x="19" y="31"/>
                        <a:pt x="19" y="32"/>
                        <a:pt x="18" y="31"/>
                      </a:cubicBezTo>
                      <a:close/>
                      <a:moveTo>
                        <a:pt x="17" y="32"/>
                      </a:moveTo>
                      <a:cubicBezTo>
                        <a:pt x="17" y="32"/>
                        <a:pt x="17" y="32"/>
                        <a:pt x="18" y="32"/>
                      </a:cubicBezTo>
                      <a:cubicBezTo>
                        <a:pt x="17" y="32"/>
                        <a:pt x="17" y="32"/>
                        <a:pt x="17" y="32"/>
                      </a:cubicBezTo>
                      <a:cubicBezTo>
                        <a:pt x="17" y="32"/>
                        <a:pt x="17" y="32"/>
                        <a:pt x="17" y="32"/>
                      </a:cubicBezTo>
                      <a:cubicBezTo>
                        <a:pt x="17" y="31"/>
                        <a:pt x="17" y="31"/>
                        <a:pt x="17" y="31"/>
                      </a:cubicBezTo>
                      <a:cubicBezTo>
                        <a:pt x="17" y="31"/>
                        <a:pt x="17" y="31"/>
                        <a:pt x="17" y="32"/>
                      </a:cubicBezTo>
                      <a:cubicBezTo>
                        <a:pt x="17" y="32"/>
                        <a:pt x="16" y="31"/>
                        <a:pt x="16" y="32"/>
                      </a:cubicBezTo>
                      <a:cubicBezTo>
                        <a:pt x="16" y="32"/>
                        <a:pt x="16" y="32"/>
                        <a:pt x="17" y="32"/>
                      </a:cubicBezTo>
                      <a:cubicBezTo>
                        <a:pt x="17" y="32"/>
                        <a:pt x="16" y="32"/>
                        <a:pt x="16" y="33"/>
                      </a:cubicBezTo>
                      <a:cubicBezTo>
                        <a:pt x="17" y="33"/>
                        <a:pt x="16" y="32"/>
                        <a:pt x="17" y="32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7" y="33"/>
                        <a:pt x="17" y="32"/>
                        <a:pt x="17" y="32"/>
                      </a:cubicBezTo>
                      <a:close/>
                      <a:moveTo>
                        <a:pt x="19" y="28"/>
                      </a:moveTo>
                      <a:cubicBezTo>
                        <a:pt x="20" y="28"/>
                        <a:pt x="20" y="28"/>
                        <a:pt x="20" y="28"/>
                      </a:cubicBezTo>
                      <a:cubicBezTo>
                        <a:pt x="20" y="28"/>
                        <a:pt x="19" y="28"/>
                        <a:pt x="19" y="28"/>
                      </a:cubicBezTo>
                      <a:cubicBezTo>
                        <a:pt x="19" y="28"/>
                        <a:pt x="19" y="28"/>
                        <a:pt x="19" y="28"/>
                      </a:cubicBezTo>
                      <a:close/>
                      <a:moveTo>
                        <a:pt x="19" y="28"/>
                      </a:moveTo>
                      <a:cubicBezTo>
                        <a:pt x="19" y="28"/>
                        <a:pt x="19" y="28"/>
                        <a:pt x="19" y="28"/>
                      </a:cubicBezTo>
                      <a:cubicBezTo>
                        <a:pt x="19" y="28"/>
                        <a:pt x="19" y="28"/>
                        <a:pt x="19" y="28"/>
                      </a:cubicBezTo>
                      <a:cubicBezTo>
                        <a:pt x="19" y="28"/>
                        <a:pt x="19" y="28"/>
                        <a:pt x="19" y="28"/>
                      </a:cubicBezTo>
                      <a:close/>
                      <a:moveTo>
                        <a:pt x="19" y="30"/>
                      </a:moveTo>
                      <a:cubicBezTo>
                        <a:pt x="19" y="30"/>
                        <a:pt x="19" y="30"/>
                        <a:pt x="19" y="30"/>
                      </a:cubicBezTo>
                      <a:cubicBezTo>
                        <a:pt x="19" y="30"/>
                        <a:pt x="19" y="30"/>
                        <a:pt x="19" y="30"/>
                      </a:cubicBezTo>
                      <a:cubicBezTo>
                        <a:pt x="19" y="29"/>
                        <a:pt x="19" y="30"/>
                        <a:pt x="19" y="30"/>
                      </a:cubicBezTo>
                      <a:close/>
                      <a:moveTo>
                        <a:pt x="19" y="30"/>
                      </a:moveTo>
                      <a:cubicBezTo>
                        <a:pt x="19" y="30"/>
                        <a:pt x="19" y="29"/>
                        <a:pt x="19" y="29"/>
                      </a:cubicBezTo>
                      <a:cubicBezTo>
                        <a:pt x="19" y="29"/>
                        <a:pt x="19" y="29"/>
                        <a:pt x="19" y="30"/>
                      </a:cubicBezTo>
                      <a:close/>
                      <a:moveTo>
                        <a:pt x="22" y="28"/>
                      </a:move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lose/>
                      <a:moveTo>
                        <a:pt x="21" y="29"/>
                      </a:moveTo>
                      <a:cubicBezTo>
                        <a:pt x="21" y="29"/>
                        <a:pt x="20" y="29"/>
                        <a:pt x="20" y="29"/>
                      </a:cubicBezTo>
                      <a:cubicBezTo>
                        <a:pt x="20" y="29"/>
                        <a:pt x="21" y="29"/>
                        <a:pt x="21" y="29"/>
                      </a:cubicBezTo>
                      <a:close/>
                      <a:moveTo>
                        <a:pt x="21" y="28"/>
                      </a:move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lose/>
                      <a:moveTo>
                        <a:pt x="20" y="30"/>
                      </a:moveTo>
                      <a:cubicBezTo>
                        <a:pt x="20" y="30"/>
                        <a:pt x="20" y="29"/>
                        <a:pt x="20" y="29"/>
                      </a:cubicBezTo>
                      <a:cubicBezTo>
                        <a:pt x="19" y="30"/>
                        <a:pt x="20" y="30"/>
                        <a:pt x="19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lose/>
                      <a:moveTo>
                        <a:pt x="22" y="27"/>
                      </a:move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2" y="28"/>
                        <a:pt x="22" y="28"/>
                        <a:pt x="22" y="27"/>
                      </a:cubicBezTo>
                      <a:cubicBezTo>
                        <a:pt x="22" y="27"/>
                        <a:pt x="22" y="27"/>
                        <a:pt x="22" y="27"/>
                      </a:cubicBezTo>
                      <a:close/>
                      <a:moveTo>
                        <a:pt x="22" y="26"/>
                      </a:moveTo>
                      <a:cubicBezTo>
                        <a:pt x="22" y="26"/>
                        <a:pt x="22" y="27"/>
                        <a:pt x="22" y="27"/>
                      </a:cubicBezTo>
                      <a:cubicBezTo>
                        <a:pt x="22" y="27"/>
                        <a:pt x="22" y="27"/>
                        <a:pt x="22" y="27"/>
                      </a:cubicBezTo>
                      <a:cubicBezTo>
                        <a:pt x="22" y="27"/>
                        <a:pt x="22" y="27"/>
                        <a:pt x="22" y="27"/>
                      </a:cubicBezTo>
                      <a:cubicBezTo>
                        <a:pt x="23" y="27"/>
                        <a:pt x="22" y="27"/>
                        <a:pt x="22" y="27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lose/>
                      <a:moveTo>
                        <a:pt x="22" y="25"/>
                      </a:moveTo>
                      <a:cubicBezTo>
                        <a:pt x="23" y="26"/>
                        <a:pt x="23" y="25"/>
                        <a:pt x="23" y="25"/>
                      </a:cubicBezTo>
                      <a:cubicBezTo>
                        <a:pt x="22" y="25"/>
                        <a:pt x="22" y="25"/>
                        <a:pt x="22" y="25"/>
                      </a:cubicBezTo>
                      <a:close/>
                      <a:moveTo>
                        <a:pt x="20" y="27"/>
                      </a:moveTo>
                      <a:cubicBezTo>
                        <a:pt x="20" y="28"/>
                        <a:pt x="20" y="28"/>
                        <a:pt x="20" y="28"/>
                      </a:cubicBezTo>
                      <a:cubicBezTo>
                        <a:pt x="20" y="28"/>
                        <a:pt x="20" y="27"/>
                        <a:pt x="20" y="28"/>
                      </a:cubicBezTo>
                      <a:cubicBezTo>
                        <a:pt x="20" y="27"/>
                        <a:pt x="21" y="28"/>
                        <a:pt x="21" y="28"/>
                      </a:cubicBezTo>
                      <a:cubicBezTo>
                        <a:pt x="21" y="27"/>
                        <a:pt x="21" y="27"/>
                        <a:pt x="21" y="27"/>
                      </a:cubicBezTo>
                      <a:cubicBezTo>
                        <a:pt x="21" y="27"/>
                        <a:pt x="20" y="27"/>
                        <a:pt x="20" y="27"/>
                      </a:cubicBezTo>
                      <a:close/>
                      <a:moveTo>
                        <a:pt x="19" y="26"/>
                      </a:moveTo>
                      <a:cubicBezTo>
                        <a:pt x="19" y="26"/>
                        <a:pt x="19" y="26"/>
                        <a:pt x="19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0" y="26"/>
                        <a:pt x="20" y="26"/>
                        <a:pt x="19" y="26"/>
                      </a:cubicBezTo>
                      <a:close/>
                      <a:moveTo>
                        <a:pt x="19" y="25"/>
                      </a:moveTo>
                      <a:cubicBezTo>
                        <a:pt x="19" y="25"/>
                        <a:pt x="20" y="25"/>
                        <a:pt x="20" y="25"/>
                      </a:cubicBezTo>
                      <a:cubicBezTo>
                        <a:pt x="20" y="25"/>
                        <a:pt x="19" y="25"/>
                        <a:pt x="19" y="25"/>
                      </a:cubicBezTo>
                      <a:close/>
                      <a:moveTo>
                        <a:pt x="19" y="25"/>
                      </a:moveTo>
                      <a:cubicBezTo>
                        <a:pt x="19" y="25"/>
                        <a:pt x="20" y="24"/>
                        <a:pt x="20" y="24"/>
                      </a:cubicBezTo>
                      <a:cubicBezTo>
                        <a:pt x="20" y="25"/>
                        <a:pt x="19" y="24"/>
                        <a:pt x="19" y="25"/>
                      </a:cubicBezTo>
                      <a:close/>
                      <a:moveTo>
                        <a:pt x="21" y="23"/>
                      </a:move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1" y="23"/>
                        <a:pt x="22" y="23"/>
                        <a:pt x="22" y="22"/>
                      </a:cubicBezTo>
                      <a:cubicBezTo>
                        <a:pt x="21" y="23"/>
                        <a:pt x="21" y="22"/>
                        <a:pt x="21" y="23"/>
                      </a:cubicBezTo>
                      <a:close/>
                      <a:moveTo>
                        <a:pt x="21" y="23"/>
                      </a:moveTo>
                      <a:cubicBezTo>
                        <a:pt x="21" y="23"/>
                        <a:pt x="20" y="23"/>
                        <a:pt x="20" y="24"/>
                      </a:cubicBezTo>
                      <a:cubicBezTo>
                        <a:pt x="21" y="24"/>
                        <a:pt x="21" y="23"/>
                        <a:pt x="21" y="23"/>
                      </a:cubicBezTo>
                      <a:close/>
                      <a:moveTo>
                        <a:pt x="20" y="24"/>
                      </a:move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20" y="24"/>
                        <a:pt x="20" y="23"/>
                        <a:pt x="20" y="23"/>
                      </a:cubicBezTo>
                      <a:cubicBezTo>
                        <a:pt x="21" y="23"/>
                        <a:pt x="21" y="23"/>
                        <a:pt x="21" y="22"/>
                      </a:cubicBezTo>
                      <a:cubicBezTo>
                        <a:pt x="21" y="23"/>
                        <a:pt x="20" y="23"/>
                        <a:pt x="20" y="23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0" y="23"/>
                        <a:pt x="20" y="24"/>
                        <a:pt x="20" y="24"/>
                      </a:cubicBezTo>
                      <a:close/>
                      <a:moveTo>
                        <a:pt x="18" y="26"/>
                      </a:moveTo>
                      <a:cubicBezTo>
                        <a:pt x="19" y="26"/>
                        <a:pt x="19" y="25"/>
                        <a:pt x="19" y="25"/>
                      </a:cubicBezTo>
                      <a:cubicBezTo>
                        <a:pt x="19" y="25"/>
                        <a:pt x="19" y="26"/>
                        <a:pt x="18" y="25"/>
                      </a:cubicBezTo>
                      <a:cubicBezTo>
                        <a:pt x="18" y="25"/>
                        <a:pt x="18" y="25"/>
                        <a:pt x="18" y="26"/>
                      </a:cubicBezTo>
                      <a:close/>
                      <a:moveTo>
                        <a:pt x="18" y="27"/>
                      </a:moveTo>
                      <a:cubicBezTo>
                        <a:pt x="18" y="27"/>
                        <a:pt x="18" y="27"/>
                        <a:pt x="18" y="27"/>
                      </a:cubicBezTo>
                      <a:cubicBezTo>
                        <a:pt x="18" y="27"/>
                        <a:pt x="18" y="27"/>
                        <a:pt x="19" y="28"/>
                      </a:cubicBezTo>
                      <a:cubicBezTo>
                        <a:pt x="19" y="28"/>
                        <a:pt x="19" y="27"/>
                        <a:pt x="19" y="27"/>
                      </a:cubicBezTo>
                      <a:cubicBezTo>
                        <a:pt x="19" y="27"/>
                        <a:pt x="19" y="28"/>
                        <a:pt x="19" y="28"/>
                      </a:cubicBezTo>
                      <a:cubicBezTo>
                        <a:pt x="19" y="27"/>
                        <a:pt x="20" y="27"/>
                        <a:pt x="19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0" y="26"/>
                        <a:pt x="19" y="26"/>
                        <a:pt x="19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8" y="27"/>
                        <a:pt x="18" y="27"/>
                        <a:pt x="17" y="27"/>
                      </a:cubicBezTo>
                      <a:cubicBezTo>
                        <a:pt x="17" y="27"/>
                        <a:pt x="17" y="27"/>
                        <a:pt x="17" y="28"/>
                      </a:cubicBezTo>
                      <a:cubicBezTo>
                        <a:pt x="18" y="27"/>
                        <a:pt x="18" y="27"/>
                        <a:pt x="18" y="28"/>
                      </a:cubicBezTo>
                      <a:cubicBezTo>
                        <a:pt x="18" y="28"/>
                        <a:pt x="18" y="27"/>
                        <a:pt x="18" y="27"/>
                      </a:cubicBezTo>
                      <a:close/>
                      <a:moveTo>
                        <a:pt x="18" y="29"/>
                      </a:moveTo>
                      <a:cubicBezTo>
                        <a:pt x="18" y="28"/>
                        <a:pt x="18" y="28"/>
                        <a:pt x="18" y="29"/>
                      </a:cubicBezTo>
                      <a:cubicBezTo>
                        <a:pt x="18" y="29"/>
                        <a:pt x="19" y="29"/>
                        <a:pt x="19" y="29"/>
                      </a:cubicBezTo>
                      <a:cubicBezTo>
                        <a:pt x="19" y="29"/>
                        <a:pt x="19" y="29"/>
                        <a:pt x="19" y="28"/>
                      </a:cubicBezTo>
                      <a:cubicBezTo>
                        <a:pt x="19" y="28"/>
                        <a:pt x="19" y="28"/>
                        <a:pt x="18" y="28"/>
                      </a:cubicBezTo>
                      <a:cubicBezTo>
                        <a:pt x="18" y="28"/>
                        <a:pt x="18" y="28"/>
                        <a:pt x="18" y="28"/>
                      </a:cubicBezTo>
                      <a:cubicBezTo>
                        <a:pt x="18" y="28"/>
                        <a:pt x="18" y="28"/>
                        <a:pt x="18" y="28"/>
                      </a:cubicBezTo>
                      <a:cubicBezTo>
                        <a:pt x="18" y="28"/>
                        <a:pt x="18" y="28"/>
                        <a:pt x="18" y="29"/>
                      </a:cubicBezTo>
                      <a:close/>
                      <a:moveTo>
                        <a:pt x="18" y="29"/>
                      </a:moveTo>
                      <a:cubicBezTo>
                        <a:pt x="18" y="29"/>
                        <a:pt x="17" y="29"/>
                        <a:pt x="18" y="30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lose/>
                      <a:moveTo>
                        <a:pt x="17" y="29"/>
                      </a:moveTo>
                      <a:cubicBezTo>
                        <a:pt x="17" y="28"/>
                        <a:pt x="17" y="29"/>
                        <a:pt x="17" y="29"/>
                      </a:cubicBezTo>
                      <a:cubicBezTo>
                        <a:pt x="17" y="29"/>
                        <a:pt x="17" y="28"/>
                        <a:pt x="18" y="28"/>
                      </a:cubicBezTo>
                      <a:cubicBezTo>
                        <a:pt x="18" y="28"/>
                        <a:pt x="17" y="28"/>
                        <a:pt x="17" y="28"/>
                      </a:cubicBezTo>
                      <a:cubicBezTo>
                        <a:pt x="17" y="29"/>
                        <a:pt x="16" y="28"/>
                        <a:pt x="17" y="29"/>
                      </a:cubicBezTo>
                      <a:close/>
                      <a:moveTo>
                        <a:pt x="15" y="31"/>
                      </a:move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0"/>
                        <a:pt x="15" y="31"/>
                        <a:pt x="15" y="31"/>
                      </a:cubicBezTo>
                      <a:close/>
                      <a:moveTo>
                        <a:pt x="14" y="31"/>
                      </a:moveTo>
                      <a:cubicBezTo>
                        <a:pt x="14" y="31"/>
                        <a:pt x="14" y="31"/>
                        <a:pt x="14" y="31"/>
                      </a:cubicBezTo>
                      <a:cubicBezTo>
                        <a:pt x="14" y="31"/>
                        <a:pt x="14" y="31"/>
                        <a:pt x="14" y="31"/>
                      </a:cubicBezTo>
                      <a:cubicBezTo>
                        <a:pt x="15" y="31"/>
                        <a:pt x="14" y="31"/>
                        <a:pt x="14" y="32"/>
                      </a:cubicBezTo>
                      <a:cubicBezTo>
                        <a:pt x="14" y="31"/>
                        <a:pt x="15" y="32"/>
                        <a:pt x="15" y="31"/>
                      </a:cubicBezTo>
                      <a:cubicBezTo>
                        <a:pt x="14" y="31"/>
                        <a:pt x="15" y="31"/>
                        <a:pt x="14" y="31"/>
                      </a:cubicBezTo>
                      <a:close/>
                      <a:moveTo>
                        <a:pt x="14" y="32"/>
                      </a:moveTo>
                      <a:cubicBezTo>
                        <a:pt x="14" y="32"/>
                        <a:pt x="14" y="32"/>
                        <a:pt x="14" y="31"/>
                      </a:cubicBezTo>
                      <a:cubicBezTo>
                        <a:pt x="14" y="32"/>
                        <a:pt x="14" y="31"/>
                        <a:pt x="14" y="31"/>
                      </a:cubicBezTo>
                      <a:cubicBezTo>
                        <a:pt x="14" y="31"/>
                        <a:pt x="14" y="31"/>
                        <a:pt x="15" y="31"/>
                      </a:cubicBezTo>
                      <a:cubicBezTo>
                        <a:pt x="15" y="31"/>
                        <a:pt x="14" y="30"/>
                        <a:pt x="15" y="30"/>
                      </a:cubicBezTo>
                      <a:cubicBezTo>
                        <a:pt x="14" y="30"/>
                        <a:pt x="14" y="30"/>
                        <a:pt x="14" y="30"/>
                      </a:cubicBezTo>
                      <a:cubicBezTo>
                        <a:pt x="14" y="30"/>
                        <a:pt x="13" y="30"/>
                        <a:pt x="13" y="30"/>
                      </a:cubicBezTo>
                      <a:cubicBezTo>
                        <a:pt x="13" y="30"/>
                        <a:pt x="13" y="30"/>
                        <a:pt x="13" y="31"/>
                      </a:cubicBezTo>
                      <a:cubicBezTo>
                        <a:pt x="13" y="31"/>
                        <a:pt x="14" y="30"/>
                        <a:pt x="14" y="30"/>
                      </a:cubicBezTo>
                      <a:cubicBezTo>
                        <a:pt x="14" y="31"/>
                        <a:pt x="14" y="31"/>
                        <a:pt x="14" y="31"/>
                      </a:cubicBezTo>
                      <a:cubicBezTo>
                        <a:pt x="14" y="31"/>
                        <a:pt x="13" y="31"/>
                        <a:pt x="13" y="31"/>
                      </a:cubicBezTo>
                      <a:cubicBezTo>
                        <a:pt x="13" y="31"/>
                        <a:pt x="14" y="31"/>
                        <a:pt x="14" y="31"/>
                      </a:cubicBezTo>
                      <a:cubicBezTo>
                        <a:pt x="13" y="31"/>
                        <a:pt x="14" y="32"/>
                        <a:pt x="13" y="31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3" y="31"/>
                        <a:pt x="13" y="32"/>
                        <a:pt x="14" y="32"/>
                      </a:cubicBezTo>
                      <a:close/>
                      <a:moveTo>
                        <a:pt x="14" y="32"/>
                      </a:moveTo>
                      <a:cubicBezTo>
                        <a:pt x="14" y="32"/>
                        <a:pt x="14" y="32"/>
                        <a:pt x="14" y="31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lose/>
                      <a:moveTo>
                        <a:pt x="15" y="32"/>
                      </a:moveTo>
                      <a:cubicBezTo>
                        <a:pt x="15" y="32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14" y="33"/>
                        <a:pt x="14" y="32"/>
                        <a:pt x="14" y="33"/>
                      </a:cubicBezTo>
                      <a:cubicBezTo>
                        <a:pt x="14" y="32"/>
                        <a:pt x="15" y="32"/>
                        <a:pt x="15" y="32"/>
                      </a:cubicBezTo>
                      <a:close/>
                      <a:moveTo>
                        <a:pt x="15" y="33"/>
                      </a:moveTo>
                      <a:cubicBezTo>
                        <a:pt x="15" y="33"/>
                        <a:pt x="15" y="33"/>
                        <a:pt x="15" y="33"/>
                      </a:cubicBezTo>
                      <a:cubicBezTo>
                        <a:pt x="15" y="33"/>
                        <a:pt x="16" y="33"/>
                        <a:pt x="16" y="33"/>
                      </a:cubicBezTo>
                      <a:cubicBezTo>
                        <a:pt x="16" y="33"/>
                        <a:pt x="16" y="33"/>
                        <a:pt x="16" y="33"/>
                      </a:cubicBezTo>
                      <a:cubicBezTo>
                        <a:pt x="15" y="33"/>
                        <a:pt x="15" y="34"/>
                        <a:pt x="15" y="34"/>
                      </a:cubicBezTo>
                      <a:cubicBezTo>
                        <a:pt x="15" y="34"/>
                        <a:pt x="15" y="34"/>
                        <a:pt x="15" y="34"/>
                      </a:cubicBezTo>
                      <a:cubicBezTo>
                        <a:pt x="15" y="34"/>
                        <a:pt x="15" y="34"/>
                        <a:pt x="16" y="34"/>
                      </a:cubicBezTo>
                      <a:cubicBezTo>
                        <a:pt x="16" y="34"/>
                        <a:pt x="15" y="34"/>
                        <a:pt x="16" y="34"/>
                      </a:cubicBezTo>
                      <a:cubicBezTo>
                        <a:pt x="16" y="34"/>
                        <a:pt x="16" y="34"/>
                        <a:pt x="16" y="34"/>
                      </a:cubicBezTo>
                      <a:cubicBezTo>
                        <a:pt x="16" y="34"/>
                        <a:pt x="16" y="34"/>
                        <a:pt x="16" y="34"/>
                      </a:cubicBezTo>
                      <a:cubicBezTo>
                        <a:pt x="16" y="34"/>
                        <a:pt x="16" y="34"/>
                        <a:pt x="17" y="34"/>
                      </a:cubicBezTo>
                      <a:cubicBezTo>
                        <a:pt x="16" y="34"/>
                        <a:pt x="17" y="34"/>
                        <a:pt x="17" y="34"/>
                      </a:cubicBezTo>
                      <a:cubicBezTo>
                        <a:pt x="16" y="34"/>
                        <a:pt x="17" y="34"/>
                        <a:pt x="17" y="34"/>
                      </a:cubicBezTo>
                      <a:cubicBezTo>
                        <a:pt x="17" y="34"/>
                        <a:pt x="17" y="34"/>
                        <a:pt x="17" y="34"/>
                      </a:cubicBezTo>
                      <a:cubicBezTo>
                        <a:pt x="17" y="33"/>
                        <a:pt x="16" y="33"/>
                        <a:pt x="16" y="33"/>
                      </a:cubicBezTo>
                      <a:cubicBezTo>
                        <a:pt x="16" y="33"/>
                        <a:pt x="16" y="33"/>
                        <a:pt x="16" y="33"/>
                      </a:cubicBezTo>
                      <a:cubicBezTo>
                        <a:pt x="16" y="33"/>
                        <a:pt x="16" y="32"/>
                        <a:pt x="16" y="33"/>
                      </a:cubicBezTo>
                      <a:cubicBezTo>
                        <a:pt x="16" y="33"/>
                        <a:pt x="16" y="33"/>
                        <a:pt x="15" y="33"/>
                      </a:cubicBezTo>
                      <a:cubicBezTo>
                        <a:pt x="15" y="33"/>
                        <a:pt x="15" y="33"/>
                        <a:pt x="15" y="33"/>
                      </a:cubicBezTo>
                      <a:cubicBezTo>
                        <a:pt x="15" y="33"/>
                        <a:pt x="16" y="33"/>
                        <a:pt x="16" y="32"/>
                      </a:cubicBezTo>
                      <a:cubicBezTo>
                        <a:pt x="15" y="32"/>
                        <a:pt x="16" y="32"/>
                        <a:pt x="16" y="32"/>
                      </a:cubicBezTo>
                      <a:cubicBezTo>
                        <a:pt x="15" y="32"/>
                        <a:pt x="15" y="32"/>
                        <a:pt x="15" y="32"/>
                      </a:cubicBezTo>
                      <a:cubicBezTo>
                        <a:pt x="16" y="32"/>
                        <a:pt x="15" y="32"/>
                        <a:pt x="16" y="32"/>
                      </a:cubicBezTo>
                      <a:cubicBezTo>
                        <a:pt x="16" y="32"/>
                        <a:pt x="16" y="32"/>
                        <a:pt x="16" y="32"/>
                      </a:cubicBezTo>
                      <a:cubicBezTo>
                        <a:pt x="16" y="32"/>
                        <a:pt x="15" y="31"/>
                        <a:pt x="16" y="31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6" y="31"/>
                        <a:pt x="16" y="31"/>
                        <a:pt x="17" y="31"/>
                      </a:cubicBezTo>
                      <a:cubicBezTo>
                        <a:pt x="16" y="31"/>
                        <a:pt x="16" y="31"/>
                        <a:pt x="15" y="31"/>
                      </a:cubicBezTo>
                      <a:cubicBezTo>
                        <a:pt x="15" y="32"/>
                        <a:pt x="15" y="33"/>
                        <a:pt x="15" y="33"/>
                      </a:cubicBezTo>
                      <a:cubicBezTo>
                        <a:pt x="15" y="33"/>
                        <a:pt x="15" y="33"/>
                        <a:pt x="15" y="33"/>
                      </a:cubicBezTo>
                      <a:cubicBezTo>
                        <a:pt x="15" y="33"/>
                        <a:pt x="14" y="33"/>
                        <a:pt x="14" y="33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4" y="33"/>
                        <a:pt x="14" y="34"/>
                        <a:pt x="14" y="34"/>
                      </a:cubicBezTo>
                      <a:cubicBezTo>
                        <a:pt x="14" y="34"/>
                        <a:pt x="14" y="34"/>
                        <a:pt x="14" y="34"/>
                      </a:cubicBezTo>
                      <a:cubicBezTo>
                        <a:pt x="14" y="34"/>
                        <a:pt x="13" y="34"/>
                        <a:pt x="14" y="34"/>
                      </a:cubicBezTo>
                      <a:cubicBezTo>
                        <a:pt x="14" y="34"/>
                        <a:pt x="15" y="34"/>
                        <a:pt x="15" y="33"/>
                      </a:cubicBezTo>
                      <a:close/>
                      <a:moveTo>
                        <a:pt x="14" y="38"/>
                      </a:move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5" y="38"/>
                        <a:pt x="15" y="37"/>
                        <a:pt x="15" y="37"/>
                      </a:cubicBezTo>
                      <a:cubicBezTo>
                        <a:pt x="15" y="38"/>
                        <a:pt x="15" y="38"/>
                        <a:pt x="14" y="38"/>
                      </a:cubicBezTo>
                      <a:close/>
                      <a:moveTo>
                        <a:pt x="15" y="36"/>
                      </a:moveTo>
                      <a:cubicBezTo>
                        <a:pt x="16" y="36"/>
                        <a:pt x="16" y="36"/>
                        <a:pt x="16" y="35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5"/>
                        <a:pt x="15" y="35"/>
                        <a:pt x="15" y="35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lose/>
                      <a:moveTo>
                        <a:pt x="15" y="35"/>
                      </a:moveTo>
                      <a:cubicBezTo>
                        <a:pt x="15" y="35"/>
                        <a:pt x="14" y="35"/>
                        <a:pt x="14" y="36"/>
                      </a:cubicBezTo>
                      <a:cubicBezTo>
                        <a:pt x="14" y="35"/>
                        <a:pt x="14" y="36"/>
                        <a:pt x="15" y="36"/>
                      </a:cubicBezTo>
                      <a:cubicBezTo>
                        <a:pt x="14" y="35"/>
                        <a:pt x="15" y="35"/>
                        <a:pt x="15" y="35"/>
                      </a:cubicBezTo>
                      <a:close/>
                      <a:moveTo>
                        <a:pt x="14" y="36"/>
                      </a:moveTo>
                      <a:cubicBezTo>
                        <a:pt x="14" y="37"/>
                        <a:pt x="13" y="37"/>
                        <a:pt x="14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4" y="38"/>
                        <a:pt x="14" y="38"/>
                        <a:pt x="14" y="37"/>
                      </a:cubicBezTo>
                      <a:cubicBezTo>
                        <a:pt x="14" y="37"/>
                        <a:pt x="15" y="37"/>
                        <a:pt x="15" y="37"/>
                      </a:cubicBezTo>
                      <a:cubicBezTo>
                        <a:pt x="14" y="37"/>
                        <a:pt x="14" y="37"/>
                        <a:pt x="14" y="37"/>
                      </a:cubicBezTo>
                      <a:cubicBezTo>
                        <a:pt x="15" y="37"/>
                        <a:pt x="14" y="36"/>
                        <a:pt x="15" y="37"/>
                      </a:cubicBezTo>
                      <a:cubicBezTo>
                        <a:pt x="15" y="37"/>
                        <a:pt x="15" y="37"/>
                        <a:pt x="15" y="36"/>
                      </a:cubicBezTo>
                      <a:cubicBezTo>
                        <a:pt x="15" y="36"/>
                        <a:pt x="14" y="36"/>
                        <a:pt x="14" y="36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lose/>
                      <a:moveTo>
                        <a:pt x="14" y="38"/>
                      </a:moveTo>
                      <a:cubicBezTo>
                        <a:pt x="13" y="38"/>
                        <a:pt x="13" y="39"/>
                        <a:pt x="13" y="39"/>
                      </a:cubicBezTo>
                      <a:cubicBezTo>
                        <a:pt x="14" y="39"/>
                        <a:pt x="14" y="38"/>
                        <a:pt x="14" y="38"/>
                      </a:cubicBezTo>
                      <a:close/>
                      <a:moveTo>
                        <a:pt x="12" y="42"/>
                      </a:moveTo>
                      <a:cubicBezTo>
                        <a:pt x="13" y="42"/>
                        <a:pt x="12" y="42"/>
                        <a:pt x="13" y="42"/>
                      </a:cubicBezTo>
                      <a:cubicBezTo>
                        <a:pt x="13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3" y="42"/>
                      </a:cubicBezTo>
                      <a:cubicBezTo>
                        <a:pt x="12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2" y="42"/>
                      </a:cubicBezTo>
                      <a:close/>
                      <a:moveTo>
                        <a:pt x="13" y="42"/>
                      </a:moveTo>
                      <a:cubicBezTo>
                        <a:pt x="13" y="42"/>
                        <a:pt x="13" y="43"/>
                        <a:pt x="13" y="43"/>
                      </a:cubicBezTo>
                      <a:cubicBezTo>
                        <a:pt x="13" y="43"/>
                        <a:pt x="12" y="43"/>
                        <a:pt x="12" y="43"/>
                      </a:cubicBezTo>
                      <a:cubicBezTo>
                        <a:pt x="13" y="43"/>
                        <a:pt x="13" y="43"/>
                        <a:pt x="13" y="43"/>
                      </a:cubicBezTo>
                      <a:cubicBezTo>
                        <a:pt x="13" y="43"/>
                        <a:pt x="13" y="43"/>
                        <a:pt x="13" y="42"/>
                      </a:cubicBezTo>
                      <a:close/>
                      <a:moveTo>
                        <a:pt x="13" y="45"/>
                      </a:moveTo>
                      <a:cubicBezTo>
                        <a:pt x="14" y="45"/>
                        <a:pt x="13" y="45"/>
                        <a:pt x="14" y="45"/>
                      </a:cubicBezTo>
                      <a:cubicBezTo>
                        <a:pt x="14" y="45"/>
                        <a:pt x="14" y="45"/>
                        <a:pt x="14" y="45"/>
                      </a:cubicBezTo>
                      <a:cubicBezTo>
                        <a:pt x="14" y="45"/>
                        <a:pt x="13" y="45"/>
                        <a:pt x="13" y="45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lose/>
                      <a:moveTo>
                        <a:pt x="14" y="43"/>
                      </a:moveTo>
                      <a:cubicBezTo>
                        <a:pt x="14" y="43"/>
                        <a:pt x="14" y="42"/>
                        <a:pt x="14" y="42"/>
                      </a:cubicBezTo>
                      <a:cubicBezTo>
                        <a:pt x="13" y="42"/>
                        <a:pt x="14" y="43"/>
                        <a:pt x="14" y="43"/>
                      </a:cubicBezTo>
                      <a:close/>
                      <a:moveTo>
                        <a:pt x="14" y="46"/>
                      </a:moveTo>
                      <a:cubicBezTo>
                        <a:pt x="14" y="45"/>
                        <a:pt x="14" y="45"/>
                        <a:pt x="14" y="45"/>
                      </a:cubicBezTo>
                      <a:cubicBezTo>
                        <a:pt x="13" y="45"/>
                        <a:pt x="14" y="46"/>
                        <a:pt x="13" y="45"/>
                      </a:cubicBezTo>
                      <a:cubicBezTo>
                        <a:pt x="13" y="45"/>
                        <a:pt x="13" y="46"/>
                        <a:pt x="13" y="46"/>
                      </a:cubicBezTo>
                      <a:cubicBezTo>
                        <a:pt x="13" y="46"/>
                        <a:pt x="13" y="45"/>
                        <a:pt x="14" y="46"/>
                      </a:cubicBezTo>
                      <a:close/>
                      <a:moveTo>
                        <a:pt x="14" y="46"/>
                      </a:moveTo>
                      <a:cubicBezTo>
                        <a:pt x="14" y="46"/>
                        <a:pt x="13" y="46"/>
                        <a:pt x="13" y="46"/>
                      </a:cubicBezTo>
                      <a:cubicBezTo>
                        <a:pt x="13" y="46"/>
                        <a:pt x="13" y="46"/>
                        <a:pt x="13" y="46"/>
                      </a:cubicBezTo>
                      <a:cubicBezTo>
                        <a:pt x="14" y="46"/>
                        <a:pt x="13" y="46"/>
                        <a:pt x="14" y="46"/>
                      </a:cubicBezTo>
                      <a:cubicBezTo>
                        <a:pt x="14" y="46"/>
                        <a:pt x="14" y="46"/>
                        <a:pt x="14" y="46"/>
                      </a:cubicBezTo>
                      <a:cubicBezTo>
                        <a:pt x="14" y="46"/>
                        <a:pt x="14" y="46"/>
                        <a:pt x="14" y="46"/>
                      </a:cubicBezTo>
                      <a:cubicBezTo>
                        <a:pt x="14" y="46"/>
                        <a:pt x="14" y="46"/>
                        <a:pt x="14" y="46"/>
                      </a:cubicBezTo>
                      <a:close/>
                      <a:moveTo>
                        <a:pt x="14" y="44"/>
                      </a:moveTo>
                      <a:cubicBezTo>
                        <a:pt x="14" y="44"/>
                        <a:pt x="14" y="45"/>
                        <a:pt x="14" y="45"/>
                      </a:cubicBezTo>
                      <a:cubicBezTo>
                        <a:pt x="15" y="44"/>
                        <a:pt x="14" y="44"/>
                        <a:pt x="14" y="44"/>
                      </a:cubicBezTo>
                      <a:close/>
                      <a:moveTo>
                        <a:pt x="14" y="41"/>
                      </a:moveTo>
                      <a:cubicBezTo>
                        <a:pt x="14" y="41"/>
                        <a:pt x="14" y="42"/>
                        <a:pt x="14" y="42"/>
                      </a:cubicBezTo>
                      <a:cubicBezTo>
                        <a:pt x="14" y="42"/>
                        <a:pt x="14" y="41"/>
                        <a:pt x="14" y="41"/>
                      </a:cubicBezTo>
                      <a:close/>
                      <a:moveTo>
                        <a:pt x="15" y="39"/>
                      </a:move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5" y="38"/>
                        <a:pt x="15" y="38"/>
                        <a:pt x="14" y="38"/>
                      </a:cubicBezTo>
                      <a:cubicBezTo>
                        <a:pt x="14" y="39"/>
                        <a:pt x="14" y="39"/>
                        <a:pt x="14" y="39"/>
                      </a:cubicBezTo>
                      <a:cubicBezTo>
                        <a:pt x="14" y="39"/>
                        <a:pt x="15" y="39"/>
                        <a:pt x="15" y="39"/>
                      </a:cubicBezTo>
                      <a:cubicBezTo>
                        <a:pt x="15" y="39"/>
                        <a:pt x="15" y="40"/>
                        <a:pt x="14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4" y="39"/>
                        <a:pt x="14" y="39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3" y="40"/>
                        <a:pt x="13" y="40"/>
                        <a:pt x="13" y="40"/>
                      </a:cubicBezTo>
                      <a:cubicBezTo>
                        <a:pt x="13" y="39"/>
                        <a:pt x="14" y="39"/>
                        <a:pt x="14" y="39"/>
                      </a:cubicBezTo>
                      <a:cubicBezTo>
                        <a:pt x="13" y="39"/>
                        <a:pt x="13" y="39"/>
                        <a:pt x="13" y="39"/>
                      </a:cubicBezTo>
                      <a:cubicBezTo>
                        <a:pt x="12" y="40"/>
                        <a:pt x="13" y="40"/>
                        <a:pt x="13" y="40"/>
                      </a:cubicBezTo>
                      <a:cubicBezTo>
                        <a:pt x="13" y="40"/>
                        <a:pt x="13" y="40"/>
                        <a:pt x="13" y="40"/>
                      </a:cubicBezTo>
                      <a:cubicBezTo>
                        <a:pt x="13" y="40"/>
                        <a:pt x="13" y="40"/>
                        <a:pt x="13" y="40"/>
                      </a:cubicBezTo>
                      <a:cubicBezTo>
                        <a:pt x="13" y="40"/>
                        <a:pt x="13" y="40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4" y="40"/>
                        <a:pt x="13" y="40"/>
                      </a:cubicBezTo>
                      <a:cubicBezTo>
                        <a:pt x="13" y="40"/>
                        <a:pt x="14" y="40"/>
                        <a:pt x="14" y="40"/>
                      </a:cubicBezTo>
                      <a:cubicBezTo>
                        <a:pt x="14" y="40"/>
                        <a:pt x="15" y="40"/>
                        <a:pt x="15" y="40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4" y="41"/>
                        <a:pt x="15" y="41"/>
                        <a:pt x="15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4" y="41"/>
                        <a:pt x="15" y="41"/>
                        <a:pt x="15" y="40"/>
                      </a:cubicBezTo>
                      <a:cubicBezTo>
                        <a:pt x="14" y="40"/>
                        <a:pt x="16" y="39"/>
                        <a:pt x="15" y="39"/>
                      </a:cubicBezTo>
                      <a:close/>
                      <a:moveTo>
                        <a:pt x="16" y="38"/>
                      </a:moveTo>
                      <a:cubicBezTo>
                        <a:pt x="16" y="38"/>
                        <a:pt x="16" y="37"/>
                        <a:pt x="15" y="37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6" y="38"/>
                        <a:pt x="15" y="38"/>
                        <a:pt x="16" y="3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lose/>
                      <a:moveTo>
                        <a:pt x="16" y="37"/>
                      </a:moveTo>
                      <a:cubicBezTo>
                        <a:pt x="16" y="37"/>
                        <a:pt x="16" y="37"/>
                        <a:pt x="16" y="37"/>
                      </a:cubicBezTo>
                      <a:cubicBezTo>
                        <a:pt x="16" y="37"/>
                        <a:pt x="16" y="37"/>
                        <a:pt x="16" y="37"/>
                      </a:cubicBezTo>
                      <a:cubicBezTo>
                        <a:pt x="16" y="37"/>
                        <a:pt x="17" y="37"/>
                        <a:pt x="16" y="37"/>
                      </a:cubicBezTo>
                      <a:close/>
                      <a:moveTo>
                        <a:pt x="18" y="35"/>
                      </a:moveTo>
                      <a:cubicBezTo>
                        <a:pt x="18" y="35"/>
                        <a:pt x="18" y="35"/>
                        <a:pt x="18" y="35"/>
                      </a:cubicBezTo>
                      <a:cubicBezTo>
                        <a:pt x="17" y="35"/>
                        <a:pt x="17" y="35"/>
                        <a:pt x="18" y="35"/>
                      </a:cubicBezTo>
                      <a:close/>
                      <a:moveTo>
                        <a:pt x="18" y="35"/>
                      </a:moveTo>
                      <a:cubicBezTo>
                        <a:pt x="18" y="35"/>
                        <a:pt x="18" y="36"/>
                        <a:pt x="18" y="36"/>
                      </a:cubicBezTo>
                      <a:cubicBezTo>
                        <a:pt x="18" y="36"/>
                        <a:pt x="18" y="35"/>
                        <a:pt x="18" y="36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8" y="36"/>
                        <a:pt x="19" y="36"/>
                        <a:pt x="19" y="36"/>
                      </a:cubicBezTo>
                      <a:cubicBezTo>
                        <a:pt x="19" y="35"/>
                        <a:pt x="19" y="35"/>
                        <a:pt x="18" y="35"/>
                      </a:cubicBezTo>
                      <a:cubicBezTo>
                        <a:pt x="18" y="35"/>
                        <a:pt x="18" y="35"/>
                        <a:pt x="18" y="35"/>
                      </a:cubicBezTo>
                      <a:cubicBezTo>
                        <a:pt x="18" y="35"/>
                        <a:pt x="18" y="35"/>
                        <a:pt x="17" y="35"/>
                      </a:cubicBezTo>
                      <a:cubicBezTo>
                        <a:pt x="18" y="35"/>
                        <a:pt x="18" y="35"/>
                        <a:pt x="18" y="35"/>
                      </a:cubicBezTo>
                      <a:close/>
                      <a:moveTo>
                        <a:pt x="17" y="38"/>
                      </a:moveTo>
                      <a:cubicBezTo>
                        <a:pt x="16" y="38"/>
                        <a:pt x="17" y="38"/>
                        <a:pt x="17" y="38"/>
                      </a:cubicBezTo>
                      <a:cubicBezTo>
                        <a:pt x="17" y="38"/>
                        <a:pt x="16" y="38"/>
                        <a:pt x="17" y="38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lose/>
                      <a:moveTo>
                        <a:pt x="18" y="36"/>
                      </a:move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8" y="36"/>
                        <a:pt x="17" y="36"/>
                        <a:pt x="17" y="36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8" y="36"/>
                        <a:pt x="18" y="37"/>
                        <a:pt x="18" y="36"/>
                      </a:cubicBezTo>
                      <a:close/>
                      <a:moveTo>
                        <a:pt x="18" y="37"/>
                      </a:moveTo>
                      <a:cubicBezTo>
                        <a:pt x="18" y="37"/>
                        <a:pt x="18" y="37"/>
                        <a:pt x="18" y="37"/>
                      </a:cubicBezTo>
                      <a:cubicBezTo>
                        <a:pt x="18" y="37"/>
                        <a:pt x="18" y="37"/>
                        <a:pt x="18" y="37"/>
                      </a:cubicBezTo>
                      <a:close/>
                      <a:moveTo>
                        <a:pt x="18" y="37"/>
                      </a:moveTo>
                      <a:cubicBezTo>
                        <a:pt x="18" y="37"/>
                        <a:pt x="18" y="37"/>
                        <a:pt x="18" y="37"/>
                      </a:cubicBezTo>
                      <a:cubicBezTo>
                        <a:pt x="19" y="37"/>
                        <a:pt x="19" y="37"/>
                        <a:pt x="19" y="36"/>
                      </a:cubicBezTo>
                      <a:cubicBezTo>
                        <a:pt x="19" y="37"/>
                        <a:pt x="18" y="36"/>
                        <a:pt x="18" y="37"/>
                      </a:cubicBezTo>
                      <a:close/>
                      <a:moveTo>
                        <a:pt x="20" y="34"/>
                      </a:moveTo>
                      <a:cubicBezTo>
                        <a:pt x="20" y="34"/>
                        <a:pt x="20" y="34"/>
                        <a:pt x="20" y="34"/>
                      </a:cubicBezTo>
                      <a:cubicBezTo>
                        <a:pt x="20" y="33"/>
                        <a:pt x="20" y="34"/>
                        <a:pt x="20" y="34"/>
                      </a:cubicBezTo>
                      <a:close/>
                      <a:moveTo>
                        <a:pt x="21" y="33"/>
                      </a:moveTo>
                      <a:cubicBezTo>
                        <a:pt x="21" y="33"/>
                        <a:pt x="21" y="33"/>
                        <a:pt x="22" y="33"/>
                      </a:cubicBezTo>
                      <a:cubicBezTo>
                        <a:pt x="21" y="33"/>
                        <a:pt x="21" y="33"/>
                        <a:pt x="21" y="33"/>
                      </a:cubicBezTo>
                      <a:cubicBezTo>
                        <a:pt x="21" y="33"/>
                        <a:pt x="21" y="33"/>
                        <a:pt x="21" y="33"/>
                      </a:cubicBezTo>
                      <a:cubicBezTo>
                        <a:pt x="21" y="33"/>
                        <a:pt x="21" y="33"/>
                        <a:pt x="21" y="33"/>
                      </a:cubicBezTo>
                      <a:cubicBezTo>
                        <a:pt x="21" y="33"/>
                        <a:pt x="21" y="33"/>
                        <a:pt x="21" y="33"/>
                      </a:cubicBezTo>
                      <a:cubicBezTo>
                        <a:pt x="22" y="33"/>
                        <a:pt x="21" y="33"/>
                        <a:pt x="21" y="33"/>
                      </a:cubicBezTo>
                      <a:close/>
                      <a:moveTo>
                        <a:pt x="22" y="33"/>
                      </a:moveTo>
                      <a:cubicBezTo>
                        <a:pt x="22" y="33"/>
                        <a:pt x="22" y="33"/>
                        <a:pt x="22" y="32"/>
                      </a:cubicBezTo>
                      <a:cubicBezTo>
                        <a:pt x="21" y="32"/>
                        <a:pt x="21" y="33"/>
                        <a:pt x="22" y="33"/>
                      </a:cubicBezTo>
                      <a:cubicBezTo>
                        <a:pt x="21" y="33"/>
                        <a:pt x="22" y="33"/>
                        <a:pt x="22" y="33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lose/>
                      <a:moveTo>
                        <a:pt x="22" y="33"/>
                      </a:move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2" y="32"/>
                        <a:pt x="22" y="32"/>
                        <a:pt x="22" y="33"/>
                      </a:cubicBezTo>
                      <a:close/>
                      <a:moveTo>
                        <a:pt x="22" y="33"/>
                      </a:moveTo>
                      <a:cubicBezTo>
                        <a:pt x="22" y="33"/>
                        <a:pt x="21" y="34"/>
                        <a:pt x="22" y="34"/>
                      </a:cubicBezTo>
                      <a:cubicBezTo>
                        <a:pt x="22" y="34"/>
                        <a:pt x="22" y="34"/>
                        <a:pt x="22" y="33"/>
                      </a:cubicBezTo>
                      <a:close/>
                      <a:moveTo>
                        <a:pt x="25" y="31"/>
                      </a:moveTo>
                      <a:cubicBezTo>
                        <a:pt x="24" y="30"/>
                        <a:pt x="24" y="30"/>
                        <a:pt x="24" y="30"/>
                      </a:cubicBezTo>
                      <a:cubicBezTo>
                        <a:pt x="24" y="30"/>
                        <a:pt x="24" y="30"/>
                        <a:pt x="24" y="30"/>
                      </a:cubicBezTo>
                      <a:cubicBezTo>
                        <a:pt x="24" y="30"/>
                        <a:pt x="24" y="30"/>
                        <a:pt x="24" y="30"/>
                      </a:cubicBezTo>
                      <a:cubicBezTo>
                        <a:pt x="24" y="30"/>
                        <a:pt x="24" y="30"/>
                        <a:pt x="23" y="30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3" y="30"/>
                        <a:pt x="24" y="30"/>
                        <a:pt x="24" y="30"/>
                      </a:cubicBezTo>
                      <a:cubicBezTo>
                        <a:pt x="24" y="30"/>
                        <a:pt x="24" y="30"/>
                        <a:pt x="23" y="30"/>
                      </a:cubicBezTo>
                      <a:cubicBezTo>
                        <a:pt x="23" y="30"/>
                        <a:pt x="24" y="30"/>
                        <a:pt x="23" y="30"/>
                      </a:cubicBezTo>
                      <a:cubicBezTo>
                        <a:pt x="23" y="30"/>
                        <a:pt x="23" y="31"/>
                        <a:pt x="23" y="31"/>
                      </a:cubicBezTo>
                      <a:cubicBezTo>
                        <a:pt x="23" y="31"/>
                        <a:pt x="23" y="31"/>
                        <a:pt x="23" y="31"/>
                      </a:cubicBezTo>
                      <a:cubicBezTo>
                        <a:pt x="23" y="31"/>
                        <a:pt x="23" y="31"/>
                        <a:pt x="23" y="31"/>
                      </a:cubicBezTo>
                      <a:cubicBezTo>
                        <a:pt x="23" y="31"/>
                        <a:pt x="24" y="31"/>
                        <a:pt x="24" y="31"/>
                      </a:cubicBezTo>
                      <a:cubicBezTo>
                        <a:pt x="24" y="31"/>
                        <a:pt x="24" y="31"/>
                        <a:pt x="24" y="31"/>
                      </a:cubicBezTo>
                      <a:cubicBezTo>
                        <a:pt x="24" y="31"/>
                        <a:pt x="24" y="31"/>
                        <a:pt x="24" y="31"/>
                      </a:cubicBezTo>
                      <a:cubicBezTo>
                        <a:pt x="24" y="31"/>
                        <a:pt x="25" y="31"/>
                        <a:pt x="25" y="31"/>
                      </a:cubicBezTo>
                      <a:close/>
                      <a:moveTo>
                        <a:pt x="27" y="30"/>
                      </a:move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8" y="30"/>
                        <a:pt x="28" y="30"/>
                        <a:pt x="28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lose/>
                      <a:moveTo>
                        <a:pt x="21" y="39"/>
                      </a:moveTo>
                      <a:cubicBezTo>
                        <a:pt x="21" y="39"/>
                        <a:pt x="20" y="39"/>
                        <a:pt x="20" y="40"/>
                      </a:cubicBezTo>
                      <a:cubicBezTo>
                        <a:pt x="20" y="39"/>
                        <a:pt x="21" y="39"/>
                        <a:pt x="21" y="39"/>
                      </a:cubicBezTo>
                      <a:close/>
                      <a:moveTo>
                        <a:pt x="24" y="51"/>
                      </a:moveTo>
                      <a:cubicBezTo>
                        <a:pt x="24" y="51"/>
                        <a:pt x="23" y="50"/>
                        <a:pt x="24" y="50"/>
                      </a:cubicBezTo>
                      <a:cubicBezTo>
                        <a:pt x="24" y="51"/>
                        <a:pt x="24" y="51"/>
                        <a:pt x="24" y="51"/>
                      </a:cubicBezTo>
                      <a:cubicBezTo>
                        <a:pt x="24" y="51"/>
                        <a:pt x="25" y="51"/>
                        <a:pt x="25" y="51"/>
                      </a:cubicBezTo>
                      <a:cubicBezTo>
                        <a:pt x="24" y="51"/>
                        <a:pt x="24" y="51"/>
                        <a:pt x="24" y="51"/>
                      </a:cubicBezTo>
                      <a:close/>
                      <a:moveTo>
                        <a:pt x="34" y="50"/>
                      </a:move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5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lose/>
                      <a:moveTo>
                        <a:pt x="20" y="51"/>
                      </a:moveTo>
                      <a:cubicBezTo>
                        <a:pt x="20" y="51"/>
                        <a:pt x="20" y="51"/>
                        <a:pt x="21" y="51"/>
                      </a:cubicBezTo>
                      <a:cubicBezTo>
                        <a:pt x="21" y="51"/>
                        <a:pt x="20" y="51"/>
                        <a:pt x="21" y="51"/>
                      </a:cubicBezTo>
                      <a:cubicBezTo>
                        <a:pt x="21" y="51"/>
                        <a:pt x="20" y="51"/>
                        <a:pt x="20" y="51"/>
                      </a:cubicBezTo>
                      <a:cubicBezTo>
                        <a:pt x="20" y="51"/>
                        <a:pt x="20" y="51"/>
                        <a:pt x="20" y="51"/>
                      </a:cubicBezTo>
                      <a:cubicBezTo>
                        <a:pt x="20" y="51"/>
                        <a:pt x="20" y="51"/>
                        <a:pt x="20" y="51"/>
                      </a:cubicBezTo>
                      <a:cubicBezTo>
                        <a:pt x="20" y="51"/>
                        <a:pt x="20" y="51"/>
                        <a:pt x="20" y="51"/>
                      </a:cubicBezTo>
                      <a:cubicBezTo>
                        <a:pt x="20" y="51"/>
                        <a:pt x="20" y="51"/>
                        <a:pt x="20" y="51"/>
                      </a:cubicBezTo>
                      <a:close/>
                      <a:moveTo>
                        <a:pt x="23" y="50"/>
                      </a:moveTo>
                      <a:cubicBezTo>
                        <a:pt x="23" y="50"/>
                        <a:pt x="23" y="50"/>
                        <a:pt x="23" y="51"/>
                      </a:cubicBezTo>
                      <a:cubicBezTo>
                        <a:pt x="23" y="51"/>
                        <a:pt x="22" y="51"/>
                        <a:pt x="22" y="51"/>
                      </a:cubicBezTo>
                      <a:cubicBezTo>
                        <a:pt x="21" y="51"/>
                        <a:pt x="21" y="51"/>
                        <a:pt x="21" y="51"/>
                      </a:cubicBezTo>
                      <a:cubicBezTo>
                        <a:pt x="21" y="51"/>
                        <a:pt x="21" y="50"/>
                        <a:pt x="21" y="50"/>
                      </a:cubicBezTo>
                      <a:cubicBezTo>
                        <a:pt x="21" y="51"/>
                        <a:pt x="21" y="51"/>
                        <a:pt x="21" y="51"/>
                      </a:cubicBezTo>
                      <a:cubicBezTo>
                        <a:pt x="21" y="51"/>
                        <a:pt x="21" y="51"/>
                        <a:pt x="22" y="51"/>
                      </a:cubicBezTo>
                      <a:cubicBezTo>
                        <a:pt x="22" y="51"/>
                        <a:pt x="22" y="51"/>
                        <a:pt x="22" y="50"/>
                      </a:cubicBezTo>
                      <a:cubicBezTo>
                        <a:pt x="22" y="50"/>
                        <a:pt x="22" y="50"/>
                        <a:pt x="22" y="50"/>
                      </a:cubicBezTo>
                      <a:cubicBezTo>
                        <a:pt x="22" y="50"/>
                        <a:pt x="22" y="50"/>
                        <a:pt x="22" y="50"/>
                      </a:cubicBezTo>
                      <a:cubicBezTo>
                        <a:pt x="22" y="50"/>
                        <a:pt x="22" y="50"/>
                        <a:pt x="22" y="50"/>
                      </a:cubicBezTo>
                      <a:cubicBezTo>
                        <a:pt x="22" y="50"/>
                        <a:pt x="22" y="50"/>
                        <a:pt x="22" y="50"/>
                      </a:cubicBezTo>
                      <a:cubicBezTo>
                        <a:pt x="22" y="49"/>
                        <a:pt x="22" y="49"/>
                        <a:pt x="23" y="49"/>
                      </a:cubicBezTo>
                      <a:cubicBezTo>
                        <a:pt x="23" y="50"/>
                        <a:pt x="24" y="50"/>
                        <a:pt x="23" y="50"/>
                      </a:cubicBezTo>
                      <a:close/>
                      <a:moveTo>
                        <a:pt x="17" y="51"/>
                      </a:moveTo>
                      <a:cubicBezTo>
                        <a:pt x="17" y="51"/>
                        <a:pt x="17" y="51"/>
                        <a:pt x="18" y="51"/>
                      </a:cubicBezTo>
                      <a:cubicBezTo>
                        <a:pt x="18" y="51"/>
                        <a:pt x="18" y="51"/>
                        <a:pt x="18" y="51"/>
                      </a:cubicBezTo>
                      <a:cubicBezTo>
                        <a:pt x="18" y="51"/>
                        <a:pt x="18" y="51"/>
                        <a:pt x="17" y="51"/>
                      </a:cubicBezTo>
                      <a:close/>
                      <a:moveTo>
                        <a:pt x="35" y="50"/>
                      </a:moveTo>
                      <a:cubicBezTo>
                        <a:pt x="35" y="50"/>
                        <a:pt x="35" y="50"/>
                        <a:pt x="35" y="50"/>
                      </a:cubicBezTo>
                      <a:cubicBezTo>
                        <a:pt x="35" y="50"/>
                        <a:pt x="35" y="50"/>
                        <a:pt x="35" y="50"/>
                      </a:cubicBezTo>
                      <a:cubicBezTo>
                        <a:pt x="35" y="50"/>
                        <a:pt x="35" y="50"/>
                        <a:pt x="35" y="50"/>
                      </a:cubicBezTo>
                      <a:cubicBezTo>
                        <a:pt x="35" y="50"/>
                        <a:pt x="35" y="50"/>
                        <a:pt x="35" y="50"/>
                      </a:cubicBezTo>
                      <a:close/>
                      <a:moveTo>
                        <a:pt x="17" y="48"/>
                      </a:moveTo>
                      <a:cubicBezTo>
                        <a:pt x="17" y="48"/>
                        <a:pt x="17" y="48"/>
                        <a:pt x="17" y="48"/>
                      </a:cubicBezTo>
                      <a:cubicBezTo>
                        <a:pt x="17" y="48"/>
                        <a:pt x="17" y="48"/>
                        <a:pt x="17" y="48"/>
                      </a:cubicBezTo>
                      <a:cubicBezTo>
                        <a:pt x="17" y="48"/>
                        <a:pt x="17" y="48"/>
                        <a:pt x="18" y="48"/>
                      </a:cubicBezTo>
                      <a:cubicBezTo>
                        <a:pt x="18" y="48"/>
                        <a:pt x="18" y="48"/>
                        <a:pt x="18" y="47"/>
                      </a:cubicBezTo>
                      <a:cubicBezTo>
                        <a:pt x="18" y="47"/>
                        <a:pt x="18" y="47"/>
                        <a:pt x="18" y="47"/>
                      </a:cubicBezTo>
                      <a:cubicBezTo>
                        <a:pt x="18" y="47"/>
                        <a:pt x="18" y="47"/>
                        <a:pt x="19" y="46"/>
                      </a:cubicBezTo>
                      <a:cubicBezTo>
                        <a:pt x="19" y="47"/>
                        <a:pt x="18" y="47"/>
                        <a:pt x="19" y="47"/>
                      </a:cubicBezTo>
                      <a:cubicBezTo>
                        <a:pt x="19" y="47"/>
                        <a:pt x="19" y="48"/>
                        <a:pt x="19" y="48"/>
                      </a:cubicBezTo>
                      <a:cubicBezTo>
                        <a:pt x="18" y="48"/>
                        <a:pt x="18" y="48"/>
                        <a:pt x="18" y="48"/>
                      </a:cubicBezTo>
                      <a:cubicBezTo>
                        <a:pt x="18" y="48"/>
                        <a:pt x="18" y="48"/>
                        <a:pt x="18" y="48"/>
                      </a:cubicBezTo>
                      <a:cubicBezTo>
                        <a:pt x="18" y="48"/>
                        <a:pt x="18" y="48"/>
                        <a:pt x="18" y="48"/>
                      </a:cubicBezTo>
                      <a:cubicBezTo>
                        <a:pt x="19" y="48"/>
                        <a:pt x="19" y="48"/>
                        <a:pt x="19" y="48"/>
                      </a:cubicBezTo>
                      <a:cubicBezTo>
                        <a:pt x="19" y="48"/>
                        <a:pt x="19" y="49"/>
                        <a:pt x="19" y="49"/>
                      </a:cubicBezTo>
                      <a:cubicBezTo>
                        <a:pt x="18" y="49"/>
                        <a:pt x="18" y="48"/>
                        <a:pt x="18" y="48"/>
                      </a:cubicBezTo>
                      <a:cubicBezTo>
                        <a:pt x="18" y="48"/>
                        <a:pt x="17" y="49"/>
                        <a:pt x="18" y="49"/>
                      </a:cubicBezTo>
                      <a:cubicBezTo>
                        <a:pt x="18" y="49"/>
                        <a:pt x="18" y="49"/>
                        <a:pt x="18" y="49"/>
                      </a:cubicBezTo>
                      <a:cubicBezTo>
                        <a:pt x="17" y="50"/>
                        <a:pt x="18" y="50"/>
                        <a:pt x="18" y="50"/>
                      </a:cubicBezTo>
                      <a:cubicBezTo>
                        <a:pt x="18" y="50"/>
                        <a:pt x="18" y="50"/>
                        <a:pt x="18" y="50"/>
                      </a:cubicBezTo>
                      <a:cubicBezTo>
                        <a:pt x="18" y="50"/>
                        <a:pt x="18" y="50"/>
                        <a:pt x="18" y="51"/>
                      </a:cubicBezTo>
                      <a:cubicBezTo>
                        <a:pt x="18" y="51"/>
                        <a:pt x="18" y="51"/>
                        <a:pt x="18" y="51"/>
                      </a:cubicBezTo>
                      <a:cubicBezTo>
                        <a:pt x="18" y="51"/>
                        <a:pt x="17" y="51"/>
                        <a:pt x="17" y="51"/>
                      </a:cubicBezTo>
                      <a:cubicBezTo>
                        <a:pt x="17" y="50"/>
                        <a:pt x="17" y="50"/>
                        <a:pt x="17" y="50"/>
                      </a:cubicBezTo>
                      <a:cubicBezTo>
                        <a:pt x="17" y="50"/>
                        <a:pt x="17" y="50"/>
                        <a:pt x="18" y="50"/>
                      </a:cubicBezTo>
                      <a:cubicBezTo>
                        <a:pt x="18" y="50"/>
                        <a:pt x="17" y="50"/>
                        <a:pt x="17" y="50"/>
                      </a:cubicBezTo>
                      <a:cubicBezTo>
                        <a:pt x="17" y="50"/>
                        <a:pt x="17" y="50"/>
                        <a:pt x="17" y="51"/>
                      </a:cubicBezTo>
                      <a:cubicBezTo>
                        <a:pt x="16" y="50"/>
                        <a:pt x="17" y="50"/>
                        <a:pt x="17" y="50"/>
                      </a:cubicBezTo>
                      <a:cubicBezTo>
                        <a:pt x="17" y="50"/>
                        <a:pt x="17" y="50"/>
                        <a:pt x="17" y="49"/>
                      </a:cubicBezTo>
                      <a:cubicBezTo>
                        <a:pt x="17" y="49"/>
                        <a:pt x="17" y="49"/>
                        <a:pt x="17" y="49"/>
                      </a:cubicBezTo>
                      <a:cubicBezTo>
                        <a:pt x="17" y="49"/>
                        <a:pt x="17" y="49"/>
                        <a:pt x="17" y="49"/>
                      </a:cubicBezTo>
                      <a:cubicBezTo>
                        <a:pt x="17" y="49"/>
                        <a:pt x="16" y="49"/>
                        <a:pt x="17" y="49"/>
                      </a:cubicBezTo>
                      <a:cubicBezTo>
                        <a:pt x="17" y="49"/>
                        <a:pt x="17" y="49"/>
                        <a:pt x="16" y="48"/>
                      </a:cubicBezTo>
                      <a:cubicBezTo>
                        <a:pt x="16" y="48"/>
                        <a:pt x="16" y="49"/>
                        <a:pt x="16" y="49"/>
                      </a:cubicBezTo>
                      <a:cubicBezTo>
                        <a:pt x="16" y="49"/>
                        <a:pt x="16" y="48"/>
                        <a:pt x="17" y="48"/>
                      </a:cubicBezTo>
                      <a:cubicBezTo>
                        <a:pt x="16" y="48"/>
                        <a:pt x="16" y="48"/>
                        <a:pt x="16" y="48"/>
                      </a:cubicBezTo>
                      <a:cubicBezTo>
                        <a:pt x="16" y="48"/>
                        <a:pt x="16" y="48"/>
                        <a:pt x="16" y="48"/>
                      </a:cubicBezTo>
                      <a:cubicBezTo>
                        <a:pt x="16" y="48"/>
                        <a:pt x="16" y="48"/>
                        <a:pt x="17" y="48"/>
                      </a:cubicBezTo>
                      <a:cubicBezTo>
                        <a:pt x="16" y="48"/>
                        <a:pt x="16" y="48"/>
                        <a:pt x="16" y="47"/>
                      </a:cubicBezTo>
                      <a:cubicBezTo>
                        <a:pt x="16" y="47"/>
                        <a:pt x="16" y="47"/>
                        <a:pt x="16" y="47"/>
                      </a:cubicBezTo>
                      <a:cubicBezTo>
                        <a:pt x="17" y="47"/>
                        <a:pt x="17" y="47"/>
                        <a:pt x="17" y="47"/>
                      </a:cubicBezTo>
                      <a:cubicBezTo>
                        <a:pt x="17" y="47"/>
                        <a:pt x="17" y="48"/>
                        <a:pt x="17" y="48"/>
                      </a:cubicBezTo>
                      <a:cubicBezTo>
                        <a:pt x="17" y="48"/>
                        <a:pt x="17" y="48"/>
                        <a:pt x="17" y="48"/>
                      </a:cubicBezTo>
                      <a:close/>
                      <a:moveTo>
                        <a:pt x="17" y="49"/>
                      </a:moveTo>
                      <a:cubicBezTo>
                        <a:pt x="17" y="49"/>
                        <a:pt x="17" y="49"/>
                        <a:pt x="17" y="49"/>
                      </a:cubicBezTo>
                      <a:cubicBezTo>
                        <a:pt x="17" y="49"/>
                        <a:pt x="17" y="49"/>
                        <a:pt x="17" y="49"/>
                      </a:cubicBezTo>
                      <a:cubicBezTo>
                        <a:pt x="17" y="49"/>
                        <a:pt x="17" y="49"/>
                        <a:pt x="17" y="49"/>
                      </a:cubicBezTo>
                      <a:cubicBezTo>
                        <a:pt x="17" y="49"/>
                        <a:pt x="17" y="49"/>
                        <a:pt x="17" y="49"/>
                      </a:cubicBezTo>
                      <a:close/>
                      <a:moveTo>
                        <a:pt x="28" y="50"/>
                      </a:moveTo>
                      <a:cubicBezTo>
                        <a:pt x="27" y="50"/>
                        <a:pt x="27" y="49"/>
                        <a:pt x="27" y="50"/>
                      </a:cubicBezTo>
                      <a:cubicBezTo>
                        <a:pt x="27" y="50"/>
                        <a:pt x="27" y="50"/>
                        <a:pt x="27" y="49"/>
                      </a:cubicBezTo>
                      <a:cubicBezTo>
                        <a:pt x="27" y="49"/>
                        <a:pt x="27" y="49"/>
                        <a:pt x="27" y="50"/>
                      </a:cubicBezTo>
                      <a:cubicBezTo>
                        <a:pt x="27" y="49"/>
                        <a:pt x="27" y="49"/>
                        <a:pt x="27" y="49"/>
                      </a:cubicBezTo>
                      <a:cubicBezTo>
                        <a:pt x="27" y="49"/>
                        <a:pt x="27" y="49"/>
                        <a:pt x="27" y="49"/>
                      </a:cubicBezTo>
                      <a:cubicBezTo>
                        <a:pt x="27" y="49"/>
                        <a:pt x="27" y="49"/>
                        <a:pt x="28" y="50"/>
                      </a:cubicBezTo>
                      <a:close/>
                      <a:moveTo>
                        <a:pt x="33" y="49"/>
                      </a:move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2" y="49"/>
                        <a:pt x="32" y="49"/>
                        <a:pt x="33" y="49"/>
                      </a:cubicBezTo>
                      <a:cubicBezTo>
                        <a:pt x="33" y="49"/>
                        <a:pt x="33" y="49"/>
                        <a:pt x="32" y="49"/>
                      </a:cubicBezTo>
                      <a:cubicBezTo>
                        <a:pt x="33" y="49"/>
                        <a:pt x="33" y="48"/>
                        <a:pt x="32" y="48"/>
                      </a:cubicBezTo>
                      <a:cubicBezTo>
                        <a:pt x="32" y="48"/>
                        <a:pt x="32" y="48"/>
                        <a:pt x="32" y="49"/>
                      </a:cubicBezTo>
                      <a:cubicBezTo>
                        <a:pt x="32" y="48"/>
                        <a:pt x="32" y="48"/>
                        <a:pt x="33" y="48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lose/>
                      <a:moveTo>
                        <a:pt x="31" y="49"/>
                      </a:moveTo>
                      <a:cubicBezTo>
                        <a:pt x="31" y="49"/>
                        <a:pt x="31" y="49"/>
                        <a:pt x="31" y="49"/>
                      </a:cubicBezTo>
                      <a:cubicBezTo>
                        <a:pt x="31" y="49"/>
                        <a:pt x="30" y="49"/>
                        <a:pt x="30" y="49"/>
                      </a:cubicBezTo>
                      <a:cubicBezTo>
                        <a:pt x="30" y="49"/>
                        <a:pt x="30" y="49"/>
                        <a:pt x="30" y="49"/>
                      </a:cubicBezTo>
                      <a:cubicBezTo>
                        <a:pt x="30" y="49"/>
                        <a:pt x="30" y="49"/>
                        <a:pt x="30" y="49"/>
                      </a:cubicBezTo>
                      <a:cubicBezTo>
                        <a:pt x="29" y="49"/>
                        <a:pt x="30" y="49"/>
                        <a:pt x="30" y="49"/>
                      </a:cubicBezTo>
                      <a:cubicBezTo>
                        <a:pt x="29" y="49"/>
                        <a:pt x="29" y="49"/>
                        <a:pt x="28" y="49"/>
                      </a:cubicBezTo>
                      <a:cubicBezTo>
                        <a:pt x="29" y="49"/>
                        <a:pt x="29" y="49"/>
                        <a:pt x="29" y="49"/>
                      </a:cubicBezTo>
                      <a:cubicBezTo>
                        <a:pt x="29" y="49"/>
                        <a:pt x="29" y="49"/>
                        <a:pt x="29" y="48"/>
                      </a:cubicBezTo>
                      <a:cubicBezTo>
                        <a:pt x="29" y="48"/>
                        <a:pt x="29" y="49"/>
                        <a:pt x="29" y="49"/>
                      </a:cubicBezTo>
                      <a:cubicBezTo>
                        <a:pt x="29" y="48"/>
                        <a:pt x="29" y="48"/>
                        <a:pt x="30" y="48"/>
                      </a:cubicBezTo>
                      <a:cubicBezTo>
                        <a:pt x="30" y="48"/>
                        <a:pt x="30" y="48"/>
                        <a:pt x="30" y="48"/>
                      </a:cubicBezTo>
                      <a:cubicBezTo>
                        <a:pt x="30" y="48"/>
                        <a:pt x="30" y="48"/>
                        <a:pt x="30" y="48"/>
                      </a:cubicBezTo>
                      <a:cubicBezTo>
                        <a:pt x="30" y="48"/>
                        <a:pt x="30" y="48"/>
                        <a:pt x="30" y="48"/>
                      </a:cubicBezTo>
                      <a:cubicBezTo>
                        <a:pt x="30" y="48"/>
                        <a:pt x="30" y="48"/>
                        <a:pt x="30" y="49"/>
                      </a:cubicBezTo>
                      <a:cubicBezTo>
                        <a:pt x="30" y="49"/>
                        <a:pt x="31" y="49"/>
                        <a:pt x="31" y="48"/>
                      </a:cubicBezTo>
                      <a:cubicBezTo>
                        <a:pt x="31" y="48"/>
                        <a:pt x="30" y="48"/>
                        <a:pt x="30" y="49"/>
                      </a:cubicBezTo>
                      <a:cubicBezTo>
                        <a:pt x="30" y="48"/>
                        <a:pt x="31" y="48"/>
                        <a:pt x="30" y="48"/>
                      </a:cubicBezTo>
                      <a:cubicBezTo>
                        <a:pt x="30" y="48"/>
                        <a:pt x="30" y="48"/>
                        <a:pt x="30" y="48"/>
                      </a:cubicBezTo>
                      <a:cubicBezTo>
                        <a:pt x="30" y="48"/>
                        <a:pt x="31" y="48"/>
                        <a:pt x="30" y="47"/>
                      </a:cubicBezTo>
                      <a:cubicBezTo>
                        <a:pt x="30" y="47"/>
                        <a:pt x="31" y="47"/>
                        <a:pt x="31" y="47"/>
                      </a:cubicBezTo>
                      <a:cubicBezTo>
                        <a:pt x="31" y="47"/>
                        <a:pt x="31" y="48"/>
                        <a:pt x="31" y="48"/>
                      </a:cubicBezTo>
                      <a:cubicBezTo>
                        <a:pt x="31" y="48"/>
                        <a:pt x="31" y="49"/>
                        <a:pt x="31" y="49"/>
                      </a:cubicBezTo>
                      <a:cubicBezTo>
                        <a:pt x="31" y="49"/>
                        <a:pt x="31" y="49"/>
                        <a:pt x="31" y="49"/>
                      </a:cubicBezTo>
                      <a:cubicBezTo>
                        <a:pt x="31" y="49"/>
                        <a:pt x="32" y="49"/>
                        <a:pt x="32" y="49"/>
                      </a:cubicBezTo>
                      <a:cubicBezTo>
                        <a:pt x="32" y="49"/>
                        <a:pt x="32" y="49"/>
                        <a:pt x="32" y="49"/>
                      </a:cubicBezTo>
                      <a:cubicBezTo>
                        <a:pt x="31" y="49"/>
                        <a:pt x="31" y="49"/>
                        <a:pt x="31" y="49"/>
                      </a:cubicBezTo>
                      <a:close/>
                      <a:moveTo>
                        <a:pt x="27" y="49"/>
                      </a:moveTo>
                      <a:cubicBezTo>
                        <a:pt x="27" y="49"/>
                        <a:pt x="27" y="49"/>
                        <a:pt x="27" y="49"/>
                      </a:cubicBezTo>
                      <a:cubicBezTo>
                        <a:pt x="27" y="49"/>
                        <a:pt x="27" y="49"/>
                        <a:pt x="27" y="49"/>
                      </a:cubicBezTo>
                      <a:cubicBezTo>
                        <a:pt x="27" y="49"/>
                        <a:pt x="27" y="49"/>
                        <a:pt x="27" y="49"/>
                      </a:cubicBezTo>
                      <a:cubicBezTo>
                        <a:pt x="27" y="49"/>
                        <a:pt x="27" y="49"/>
                        <a:pt x="27" y="49"/>
                      </a:cubicBezTo>
                      <a:cubicBezTo>
                        <a:pt x="27" y="49"/>
                        <a:pt x="27" y="49"/>
                        <a:pt x="27" y="49"/>
                      </a:cubicBezTo>
                      <a:cubicBezTo>
                        <a:pt x="27" y="49"/>
                        <a:pt x="27" y="49"/>
                        <a:pt x="27" y="49"/>
                      </a:cubicBezTo>
                      <a:close/>
                      <a:moveTo>
                        <a:pt x="26" y="49"/>
                      </a:moveTo>
                      <a:cubicBezTo>
                        <a:pt x="25" y="49"/>
                        <a:pt x="26" y="48"/>
                        <a:pt x="25" y="48"/>
                      </a:cubicBezTo>
                      <a:cubicBezTo>
                        <a:pt x="25" y="48"/>
                        <a:pt x="25" y="48"/>
                        <a:pt x="25" y="48"/>
                      </a:cubicBezTo>
                      <a:cubicBezTo>
                        <a:pt x="25" y="49"/>
                        <a:pt x="25" y="48"/>
                        <a:pt x="25" y="49"/>
                      </a:cubicBezTo>
                      <a:cubicBezTo>
                        <a:pt x="25" y="49"/>
                        <a:pt x="25" y="49"/>
                        <a:pt x="24" y="49"/>
                      </a:cubicBezTo>
                      <a:cubicBezTo>
                        <a:pt x="24" y="49"/>
                        <a:pt x="25" y="49"/>
                        <a:pt x="25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24" y="48"/>
                        <a:pt x="24" y="49"/>
                        <a:pt x="24" y="49"/>
                      </a:cubicBezTo>
                      <a:cubicBezTo>
                        <a:pt x="24" y="49"/>
                        <a:pt x="24" y="48"/>
                        <a:pt x="24" y="48"/>
                      </a:cubicBezTo>
                      <a:cubicBezTo>
                        <a:pt x="25" y="48"/>
                        <a:pt x="25" y="48"/>
                        <a:pt x="25" y="48"/>
                      </a:cubicBezTo>
                      <a:cubicBezTo>
                        <a:pt x="25" y="48"/>
                        <a:pt x="25" y="48"/>
                        <a:pt x="25" y="48"/>
                      </a:cubicBezTo>
                      <a:cubicBezTo>
                        <a:pt x="25" y="48"/>
                        <a:pt x="26" y="48"/>
                        <a:pt x="26" y="49"/>
                      </a:cubicBezTo>
                      <a:close/>
                      <a:moveTo>
                        <a:pt x="27" y="48"/>
                      </a:moveTo>
                      <a:cubicBezTo>
                        <a:pt x="27" y="48"/>
                        <a:pt x="27" y="48"/>
                        <a:pt x="27" y="48"/>
                      </a:cubicBezTo>
                      <a:cubicBezTo>
                        <a:pt x="27" y="48"/>
                        <a:pt x="27" y="48"/>
                        <a:pt x="27" y="48"/>
                      </a:cubicBezTo>
                      <a:cubicBezTo>
                        <a:pt x="26" y="48"/>
                        <a:pt x="27" y="48"/>
                        <a:pt x="27" y="48"/>
                      </a:cubicBezTo>
                      <a:cubicBezTo>
                        <a:pt x="27" y="48"/>
                        <a:pt x="27" y="48"/>
                        <a:pt x="27" y="48"/>
                      </a:cubicBezTo>
                      <a:close/>
                      <a:moveTo>
                        <a:pt x="13" y="48"/>
                      </a:moveTo>
                      <a:cubicBezTo>
                        <a:pt x="13" y="48"/>
                        <a:pt x="13" y="48"/>
                        <a:pt x="13" y="48"/>
                      </a:cubicBezTo>
                      <a:cubicBezTo>
                        <a:pt x="13" y="48"/>
                        <a:pt x="13" y="48"/>
                        <a:pt x="14" y="48"/>
                      </a:cubicBezTo>
                      <a:cubicBezTo>
                        <a:pt x="14" y="48"/>
                        <a:pt x="14" y="48"/>
                        <a:pt x="13" y="48"/>
                      </a:cubicBezTo>
                      <a:cubicBezTo>
                        <a:pt x="14" y="48"/>
                        <a:pt x="14" y="49"/>
                        <a:pt x="14" y="49"/>
                      </a:cubicBezTo>
                      <a:cubicBezTo>
                        <a:pt x="14" y="49"/>
                        <a:pt x="14" y="49"/>
                        <a:pt x="13" y="49"/>
                      </a:cubicBezTo>
                      <a:cubicBezTo>
                        <a:pt x="14" y="48"/>
                        <a:pt x="13" y="48"/>
                        <a:pt x="13" y="48"/>
                      </a:cubicBezTo>
                      <a:cubicBezTo>
                        <a:pt x="13" y="48"/>
                        <a:pt x="13" y="48"/>
                        <a:pt x="13" y="48"/>
                      </a:cubicBezTo>
                      <a:cubicBezTo>
                        <a:pt x="13" y="48"/>
                        <a:pt x="13" y="48"/>
                        <a:pt x="13" y="48"/>
                      </a:cubicBezTo>
                      <a:close/>
                      <a:moveTo>
                        <a:pt x="23" y="47"/>
                      </a:moveTo>
                      <a:cubicBezTo>
                        <a:pt x="23" y="47"/>
                        <a:pt x="24" y="47"/>
                        <a:pt x="24" y="47"/>
                      </a:cubicBezTo>
                      <a:cubicBezTo>
                        <a:pt x="24" y="47"/>
                        <a:pt x="23" y="47"/>
                        <a:pt x="23" y="47"/>
                      </a:cubicBezTo>
                      <a:cubicBezTo>
                        <a:pt x="23" y="47"/>
                        <a:pt x="23" y="47"/>
                        <a:pt x="22" y="47"/>
                      </a:cubicBezTo>
                      <a:cubicBezTo>
                        <a:pt x="22" y="47"/>
                        <a:pt x="23" y="47"/>
                        <a:pt x="22" y="47"/>
                      </a:cubicBezTo>
                      <a:cubicBezTo>
                        <a:pt x="23" y="47"/>
                        <a:pt x="23" y="47"/>
                        <a:pt x="23" y="47"/>
                      </a:cubicBezTo>
                      <a:cubicBezTo>
                        <a:pt x="23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6" y="48"/>
                        <a:pt x="26" y="47"/>
                        <a:pt x="26" y="47"/>
                      </a:cubicBezTo>
                      <a:cubicBezTo>
                        <a:pt x="26" y="48"/>
                        <a:pt x="25" y="48"/>
                        <a:pt x="25" y="48"/>
                      </a:cubicBezTo>
                      <a:cubicBezTo>
                        <a:pt x="25" y="48"/>
                        <a:pt x="25" y="48"/>
                        <a:pt x="25" y="48"/>
                      </a:cubicBezTo>
                      <a:cubicBezTo>
                        <a:pt x="25" y="48"/>
                        <a:pt x="25" y="48"/>
                        <a:pt x="24" y="48"/>
                      </a:cubicBezTo>
                      <a:cubicBezTo>
                        <a:pt x="24" y="48"/>
                        <a:pt x="24" y="48"/>
                        <a:pt x="25" y="48"/>
                      </a:cubicBezTo>
                      <a:cubicBezTo>
                        <a:pt x="25" y="48"/>
                        <a:pt x="25" y="48"/>
                        <a:pt x="24" y="48"/>
                      </a:cubicBezTo>
                      <a:cubicBezTo>
                        <a:pt x="24" y="48"/>
                        <a:pt x="24" y="48"/>
                        <a:pt x="24" y="48"/>
                      </a:cubicBezTo>
                      <a:cubicBezTo>
                        <a:pt x="24" y="48"/>
                        <a:pt x="24" y="47"/>
                        <a:pt x="23" y="47"/>
                      </a:cubicBezTo>
                      <a:close/>
                      <a:moveTo>
                        <a:pt x="27" y="47"/>
                      </a:move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6" y="48"/>
                        <a:pt x="27" y="48"/>
                      </a:cubicBezTo>
                      <a:cubicBezTo>
                        <a:pt x="27" y="48"/>
                        <a:pt x="26" y="48"/>
                        <a:pt x="26" y="48"/>
                      </a:cubicBezTo>
                      <a:cubicBezTo>
                        <a:pt x="26" y="47"/>
                        <a:pt x="26" y="47"/>
                        <a:pt x="26" y="47"/>
                      </a:cubicBezTo>
                      <a:cubicBezTo>
                        <a:pt x="26" y="47"/>
                        <a:pt x="26" y="47"/>
                        <a:pt x="26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lose/>
                      <a:moveTo>
                        <a:pt x="32" y="46"/>
                      </a:moveTo>
                      <a:cubicBezTo>
                        <a:pt x="32" y="46"/>
                        <a:pt x="32" y="46"/>
                        <a:pt x="32" y="46"/>
                      </a:cubicBezTo>
                      <a:cubicBezTo>
                        <a:pt x="32" y="46"/>
                        <a:pt x="32" y="46"/>
                        <a:pt x="32" y="46"/>
                      </a:cubicBezTo>
                      <a:close/>
                      <a:moveTo>
                        <a:pt x="32" y="46"/>
                      </a:moveTo>
                      <a:cubicBezTo>
                        <a:pt x="32" y="46"/>
                        <a:pt x="32" y="46"/>
                        <a:pt x="32" y="46"/>
                      </a:cubicBezTo>
                      <a:cubicBezTo>
                        <a:pt x="32" y="46"/>
                        <a:pt x="32" y="46"/>
                        <a:pt x="32" y="46"/>
                      </a:cubicBezTo>
                      <a:close/>
                      <a:moveTo>
                        <a:pt x="32" y="46"/>
                      </a:moveTo>
                      <a:cubicBezTo>
                        <a:pt x="32" y="46"/>
                        <a:pt x="33" y="46"/>
                        <a:pt x="32" y="46"/>
                      </a:cubicBezTo>
                      <a:cubicBezTo>
                        <a:pt x="32" y="46"/>
                        <a:pt x="33" y="46"/>
                        <a:pt x="33" y="46"/>
                      </a:cubicBezTo>
                      <a:cubicBezTo>
                        <a:pt x="33" y="47"/>
                        <a:pt x="33" y="47"/>
                        <a:pt x="33" y="47"/>
                      </a:cubicBezTo>
                      <a:cubicBezTo>
                        <a:pt x="33" y="47"/>
                        <a:pt x="33" y="47"/>
                        <a:pt x="33" y="47"/>
                      </a:cubicBezTo>
                      <a:cubicBezTo>
                        <a:pt x="33" y="47"/>
                        <a:pt x="33" y="47"/>
                        <a:pt x="33" y="47"/>
                      </a:cubicBezTo>
                      <a:cubicBezTo>
                        <a:pt x="32" y="47"/>
                        <a:pt x="33" y="47"/>
                        <a:pt x="33" y="47"/>
                      </a:cubicBezTo>
                      <a:cubicBezTo>
                        <a:pt x="33" y="47"/>
                        <a:pt x="32" y="47"/>
                        <a:pt x="33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2" y="46"/>
                      </a:cubicBezTo>
                      <a:cubicBezTo>
                        <a:pt x="32" y="46"/>
                        <a:pt x="32" y="46"/>
                        <a:pt x="32" y="47"/>
                      </a:cubicBezTo>
                      <a:cubicBezTo>
                        <a:pt x="32" y="46"/>
                        <a:pt x="32" y="46"/>
                        <a:pt x="32" y="46"/>
                      </a:cubicBezTo>
                      <a:cubicBezTo>
                        <a:pt x="32" y="46"/>
                        <a:pt x="32" y="46"/>
                        <a:pt x="32" y="46"/>
                      </a:cubicBezTo>
                      <a:close/>
                      <a:moveTo>
                        <a:pt x="32" y="46"/>
                      </a:moveTo>
                      <a:cubicBezTo>
                        <a:pt x="33" y="46"/>
                        <a:pt x="32" y="47"/>
                        <a:pt x="33" y="47"/>
                      </a:cubicBezTo>
                      <a:cubicBezTo>
                        <a:pt x="33" y="47"/>
                        <a:pt x="33" y="46"/>
                        <a:pt x="32" y="46"/>
                      </a:cubicBezTo>
                      <a:close/>
                      <a:moveTo>
                        <a:pt x="25" y="47"/>
                      </a:move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lose/>
                      <a:moveTo>
                        <a:pt x="27" y="46"/>
                      </a:moveTo>
                      <a:cubicBezTo>
                        <a:pt x="27" y="46"/>
                        <a:pt x="27" y="46"/>
                        <a:pt x="27" y="46"/>
                      </a:cubicBezTo>
                      <a:cubicBezTo>
                        <a:pt x="26" y="46"/>
                        <a:pt x="26" y="46"/>
                        <a:pt x="26" y="46"/>
                      </a:cubicBezTo>
                      <a:cubicBezTo>
                        <a:pt x="26" y="46"/>
                        <a:pt x="27" y="46"/>
                        <a:pt x="27" y="47"/>
                      </a:cubicBezTo>
                      <a:cubicBezTo>
                        <a:pt x="26" y="47"/>
                        <a:pt x="26" y="47"/>
                        <a:pt x="26" y="47"/>
                      </a:cubicBezTo>
                      <a:cubicBezTo>
                        <a:pt x="26" y="47"/>
                        <a:pt x="26" y="46"/>
                        <a:pt x="26" y="46"/>
                      </a:cubicBezTo>
                      <a:cubicBezTo>
                        <a:pt x="26" y="46"/>
                        <a:pt x="26" y="46"/>
                        <a:pt x="25" y="46"/>
                      </a:cubicBezTo>
                      <a:cubicBezTo>
                        <a:pt x="25" y="46"/>
                        <a:pt x="25" y="46"/>
                        <a:pt x="25" y="46"/>
                      </a:cubicBezTo>
                      <a:cubicBezTo>
                        <a:pt x="25" y="46"/>
                        <a:pt x="25" y="46"/>
                        <a:pt x="26" y="46"/>
                      </a:cubicBezTo>
                      <a:cubicBezTo>
                        <a:pt x="26" y="46"/>
                        <a:pt x="25" y="46"/>
                        <a:pt x="25" y="46"/>
                      </a:cubicBezTo>
                      <a:cubicBezTo>
                        <a:pt x="25" y="46"/>
                        <a:pt x="25" y="46"/>
                        <a:pt x="25" y="46"/>
                      </a:cubicBezTo>
                      <a:cubicBezTo>
                        <a:pt x="25" y="46"/>
                        <a:pt x="25" y="46"/>
                        <a:pt x="25" y="46"/>
                      </a:cubicBezTo>
                      <a:cubicBezTo>
                        <a:pt x="25" y="46"/>
                        <a:pt x="25" y="46"/>
                        <a:pt x="25" y="46"/>
                      </a:cubicBezTo>
                      <a:cubicBezTo>
                        <a:pt x="25" y="46"/>
                        <a:pt x="25" y="46"/>
                        <a:pt x="25" y="46"/>
                      </a:cubicBezTo>
                      <a:cubicBezTo>
                        <a:pt x="25" y="46"/>
                        <a:pt x="25" y="46"/>
                        <a:pt x="25" y="46"/>
                      </a:cubicBezTo>
                      <a:cubicBezTo>
                        <a:pt x="25" y="46"/>
                        <a:pt x="25" y="46"/>
                        <a:pt x="25" y="46"/>
                      </a:cubicBezTo>
                      <a:cubicBezTo>
                        <a:pt x="25" y="46"/>
                        <a:pt x="24" y="46"/>
                        <a:pt x="24" y="45"/>
                      </a:cubicBezTo>
                      <a:cubicBezTo>
                        <a:pt x="25" y="45"/>
                        <a:pt x="25" y="45"/>
                        <a:pt x="25" y="45"/>
                      </a:cubicBezTo>
                      <a:cubicBezTo>
                        <a:pt x="25" y="45"/>
                        <a:pt x="25" y="45"/>
                        <a:pt x="25" y="45"/>
                      </a:cubicBezTo>
                      <a:cubicBezTo>
                        <a:pt x="25" y="45"/>
                        <a:pt x="25" y="45"/>
                        <a:pt x="25" y="45"/>
                      </a:cubicBezTo>
                      <a:cubicBezTo>
                        <a:pt x="25" y="45"/>
                        <a:pt x="25" y="45"/>
                        <a:pt x="25" y="45"/>
                      </a:cubicBezTo>
                      <a:cubicBezTo>
                        <a:pt x="25" y="44"/>
                        <a:pt x="25" y="44"/>
                        <a:pt x="26" y="44"/>
                      </a:cubicBezTo>
                      <a:cubicBezTo>
                        <a:pt x="26" y="44"/>
                        <a:pt x="26" y="45"/>
                        <a:pt x="26" y="45"/>
                      </a:cubicBezTo>
                      <a:cubicBezTo>
                        <a:pt x="26" y="45"/>
                        <a:pt x="26" y="45"/>
                        <a:pt x="26" y="45"/>
                      </a:cubicBezTo>
                      <a:cubicBezTo>
                        <a:pt x="25" y="45"/>
                        <a:pt x="26" y="45"/>
                        <a:pt x="26" y="45"/>
                      </a:cubicBezTo>
                      <a:cubicBezTo>
                        <a:pt x="26" y="45"/>
                        <a:pt x="26" y="45"/>
                        <a:pt x="26" y="45"/>
                      </a:cubicBezTo>
                      <a:cubicBezTo>
                        <a:pt x="26" y="46"/>
                        <a:pt x="25" y="46"/>
                        <a:pt x="26" y="46"/>
                      </a:cubicBezTo>
                      <a:cubicBezTo>
                        <a:pt x="26" y="46"/>
                        <a:pt x="27" y="46"/>
                        <a:pt x="27" y="46"/>
                      </a:cubicBezTo>
                      <a:close/>
                      <a:moveTo>
                        <a:pt x="31" y="46"/>
                      </a:move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7"/>
                        <a:pt x="31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0" y="47"/>
                        <a:pt x="30" y="47"/>
                        <a:pt x="31" y="47"/>
                      </a:cubicBezTo>
                      <a:cubicBezTo>
                        <a:pt x="30" y="47"/>
                        <a:pt x="30" y="47"/>
                        <a:pt x="30" y="47"/>
                      </a:cubicBezTo>
                      <a:cubicBezTo>
                        <a:pt x="30" y="47"/>
                        <a:pt x="30" y="47"/>
                        <a:pt x="30" y="47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lose/>
                      <a:moveTo>
                        <a:pt x="31" y="46"/>
                      </a:move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lose/>
                      <a:moveTo>
                        <a:pt x="18" y="45"/>
                      </a:moveTo>
                      <a:cubicBezTo>
                        <a:pt x="19" y="45"/>
                        <a:pt x="18" y="46"/>
                        <a:pt x="18" y="46"/>
                      </a:cubicBezTo>
                      <a:cubicBezTo>
                        <a:pt x="18" y="46"/>
                        <a:pt x="18" y="46"/>
                        <a:pt x="18" y="46"/>
                      </a:cubicBezTo>
                      <a:cubicBezTo>
                        <a:pt x="18" y="46"/>
                        <a:pt x="18" y="46"/>
                        <a:pt x="18" y="46"/>
                      </a:cubicBezTo>
                      <a:cubicBezTo>
                        <a:pt x="17" y="46"/>
                        <a:pt x="18" y="45"/>
                        <a:pt x="18" y="45"/>
                      </a:cubicBezTo>
                      <a:close/>
                      <a:moveTo>
                        <a:pt x="23" y="45"/>
                      </a:moveTo>
                      <a:cubicBezTo>
                        <a:pt x="23" y="45"/>
                        <a:pt x="23" y="45"/>
                        <a:pt x="23" y="45"/>
                      </a:cubicBezTo>
                      <a:cubicBezTo>
                        <a:pt x="23" y="46"/>
                        <a:pt x="23" y="46"/>
                        <a:pt x="23" y="46"/>
                      </a:cubicBezTo>
                      <a:cubicBezTo>
                        <a:pt x="23" y="46"/>
                        <a:pt x="23" y="46"/>
                        <a:pt x="23" y="46"/>
                      </a:cubicBezTo>
                      <a:cubicBezTo>
                        <a:pt x="23" y="46"/>
                        <a:pt x="23" y="46"/>
                        <a:pt x="23" y="46"/>
                      </a:cubicBezTo>
                      <a:cubicBezTo>
                        <a:pt x="23" y="46"/>
                        <a:pt x="22" y="46"/>
                        <a:pt x="22" y="46"/>
                      </a:cubicBezTo>
                      <a:cubicBezTo>
                        <a:pt x="22" y="46"/>
                        <a:pt x="22" y="46"/>
                        <a:pt x="22" y="46"/>
                      </a:cubicBezTo>
                      <a:cubicBezTo>
                        <a:pt x="22" y="46"/>
                        <a:pt x="22" y="45"/>
                        <a:pt x="22" y="45"/>
                      </a:cubicBezTo>
                      <a:cubicBezTo>
                        <a:pt x="23" y="45"/>
                        <a:pt x="23" y="45"/>
                        <a:pt x="23" y="45"/>
                      </a:cubicBezTo>
                      <a:close/>
                      <a:moveTo>
                        <a:pt x="19" y="46"/>
                      </a:moveTo>
                      <a:cubicBezTo>
                        <a:pt x="19" y="46"/>
                        <a:pt x="19" y="46"/>
                        <a:pt x="19" y="46"/>
                      </a:cubicBezTo>
                      <a:cubicBezTo>
                        <a:pt x="19" y="46"/>
                        <a:pt x="19" y="46"/>
                        <a:pt x="19" y="46"/>
                      </a:cubicBezTo>
                      <a:cubicBezTo>
                        <a:pt x="18" y="46"/>
                        <a:pt x="19" y="46"/>
                        <a:pt x="19" y="45"/>
                      </a:cubicBezTo>
                      <a:cubicBezTo>
                        <a:pt x="19" y="45"/>
                        <a:pt x="19" y="45"/>
                        <a:pt x="19" y="46"/>
                      </a:cubicBezTo>
                      <a:cubicBezTo>
                        <a:pt x="19" y="46"/>
                        <a:pt x="19" y="45"/>
                        <a:pt x="19" y="45"/>
                      </a:cubicBezTo>
                      <a:cubicBezTo>
                        <a:pt x="19" y="45"/>
                        <a:pt x="19" y="45"/>
                        <a:pt x="19" y="46"/>
                      </a:cubicBezTo>
                      <a:close/>
                      <a:moveTo>
                        <a:pt x="15" y="46"/>
                      </a:moveTo>
                      <a:cubicBezTo>
                        <a:pt x="14" y="46"/>
                        <a:pt x="15" y="46"/>
                        <a:pt x="15" y="46"/>
                      </a:cubicBezTo>
                      <a:cubicBezTo>
                        <a:pt x="15" y="46"/>
                        <a:pt x="15" y="46"/>
                        <a:pt x="15" y="46"/>
                      </a:cubicBezTo>
                      <a:cubicBezTo>
                        <a:pt x="14" y="46"/>
                        <a:pt x="15" y="46"/>
                        <a:pt x="15" y="46"/>
                      </a:cubicBezTo>
                      <a:close/>
                      <a:moveTo>
                        <a:pt x="29" y="46"/>
                      </a:move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8" y="46"/>
                        <a:pt x="29" y="46"/>
                        <a:pt x="29" y="46"/>
                      </a:cubicBezTo>
                      <a:close/>
                      <a:moveTo>
                        <a:pt x="19" y="44"/>
                      </a:moveTo>
                      <a:cubicBezTo>
                        <a:pt x="19" y="44"/>
                        <a:pt x="19" y="43"/>
                        <a:pt x="19" y="43"/>
                      </a:cubicBezTo>
                      <a:cubicBezTo>
                        <a:pt x="19" y="44"/>
                        <a:pt x="19" y="44"/>
                        <a:pt x="19" y="44"/>
                      </a:cubicBezTo>
                      <a:cubicBezTo>
                        <a:pt x="19" y="44"/>
                        <a:pt x="19" y="44"/>
                        <a:pt x="19" y="44"/>
                      </a:cubicBezTo>
                      <a:cubicBezTo>
                        <a:pt x="19" y="44"/>
                        <a:pt x="19" y="44"/>
                        <a:pt x="19" y="44"/>
                      </a:cubicBezTo>
                      <a:cubicBezTo>
                        <a:pt x="19" y="45"/>
                        <a:pt x="19" y="45"/>
                        <a:pt x="19" y="45"/>
                      </a:cubicBezTo>
                      <a:cubicBezTo>
                        <a:pt x="19" y="45"/>
                        <a:pt x="19" y="45"/>
                        <a:pt x="20" y="45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19" y="45"/>
                        <a:pt x="19" y="45"/>
                        <a:pt x="19" y="45"/>
                      </a:cubicBezTo>
                      <a:cubicBezTo>
                        <a:pt x="19" y="45"/>
                        <a:pt x="19" y="45"/>
                        <a:pt x="19" y="45"/>
                      </a:cubicBezTo>
                      <a:cubicBezTo>
                        <a:pt x="18" y="45"/>
                        <a:pt x="19" y="44"/>
                        <a:pt x="18" y="44"/>
                      </a:cubicBezTo>
                      <a:cubicBezTo>
                        <a:pt x="18" y="44"/>
                        <a:pt x="19" y="43"/>
                        <a:pt x="19" y="43"/>
                      </a:cubicBezTo>
                      <a:cubicBezTo>
                        <a:pt x="19" y="43"/>
                        <a:pt x="19" y="43"/>
                        <a:pt x="19" y="44"/>
                      </a:cubicBezTo>
                      <a:close/>
                      <a:moveTo>
                        <a:pt x="29" y="46"/>
                      </a:move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29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1" y="45"/>
                        <a:pt x="30" y="45"/>
                      </a:cubicBezTo>
                      <a:cubicBezTo>
                        <a:pt x="31" y="45"/>
                        <a:pt x="30" y="45"/>
                        <a:pt x="31" y="45"/>
                      </a:cubicBezTo>
                      <a:cubicBezTo>
                        <a:pt x="30" y="45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29" y="46"/>
                      </a:cubicBezTo>
                      <a:cubicBezTo>
                        <a:pt x="30" y="46"/>
                        <a:pt x="29" y="46"/>
                        <a:pt x="29" y="46"/>
                      </a:cubicBezTo>
                      <a:close/>
                      <a:moveTo>
                        <a:pt x="20" y="44"/>
                      </a:moveTo>
                      <a:cubicBezTo>
                        <a:pt x="20" y="44"/>
                        <a:pt x="20" y="44"/>
                        <a:pt x="21" y="44"/>
                      </a:cubicBezTo>
                      <a:cubicBezTo>
                        <a:pt x="21" y="44"/>
                        <a:pt x="20" y="44"/>
                        <a:pt x="21" y="44"/>
                      </a:cubicBezTo>
                      <a:cubicBezTo>
                        <a:pt x="21" y="44"/>
                        <a:pt x="21" y="45"/>
                        <a:pt x="20" y="45"/>
                      </a:cubicBezTo>
                      <a:cubicBezTo>
                        <a:pt x="20" y="45"/>
                        <a:pt x="20" y="44"/>
                        <a:pt x="20" y="44"/>
                      </a:cubicBezTo>
                      <a:close/>
                      <a:moveTo>
                        <a:pt x="31" y="46"/>
                      </a:moveTo>
                      <a:cubicBezTo>
                        <a:pt x="31" y="46"/>
                        <a:pt x="32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lose/>
                      <a:moveTo>
                        <a:pt x="15" y="43"/>
                      </a:moveTo>
                      <a:cubicBezTo>
                        <a:pt x="15" y="43"/>
                        <a:pt x="15" y="43"/>
                        <a:pt x="15" y="43"/>
                      </a:cubicBezTo>
                      <a:cubicBezTo>
                        <a:pt x="15" y="43"/>
                        <a:pt x="15" y="43"/>
                        <a:pt x="15" y="43"/>
                      </a:cubicBezTo>
                      <a:close/>
                      <a:moveTo>
                        <a:pt x="25" y="44"/>
                      </a:moveTo>
                      <a:cubicBezTo>
                        <a:pt x="25" y="44"/>
                        <a:pt x="25" y="44"/>
                        <a:pt x="25" y="44"/>
                      </a:cubicBezTo>
                      <a:cubicBezTo>
                        <a:pt x="25" y="44"/>
                        <a:pt x="25" y="43"/>
                        <a:pt x="25" y="43"/>
                      </a:cubicBezTo>
                      <a:cubicBezTo>
                        <a:pt x="26" y="43"/>
                        <a:pt x="26" y="44"/>
                        <a:pt x="25" y="44"/>
                      </a:cubicBezTo>
                      <a:cubicBezTo>
                        <a:pt x="25" y="44"/>
                        <a:pt x="26" y="44"/>
                        <a:pt x="26" y="44"/>
                      </a:cubicBezTo>
                      <a:cubicBezTo>
                        <a:pt x="26" y="44"/>
                        <a:pt x="26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lose/>
                      <a:moveTo>
                        <a:pt x="12" y="41"/>
                      </a:moveTo>
                      <a:cubicBezTo>
                        <a:pt x="11" y="42"/>
                        <a:pt x="11" y="42"/>
                        <a:pt x="12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2"/>
                        <a:pt x="11" y="41"/>
                        <a:pt x="12" y="41"/>
                      </a:cubicBezTo>
                      <a:close/>
                      <a:moveTo>
                        <a:pt x="34" y="45"/>
                      </a:moveTo>
                      <a:cubicBezTo>
                        <a:pt x="34" y="45"/>
                        <a:pt x="34" y="45"/>
                        <a:pt x="34" y="45"/>
                      </a:cubicBezTo>
                      <a:cubicBezTo>
                        <a:pt x="33" y="45"/>
                        <a:pt x="34" y="45"/>
                        <a:pt x="33" y="45"/>
                      </a:cubicBezTo>
                      <a:cubicBezTo>
                        <a:pt x="34" y="45"/>
                        <a:pt x="33" y="45"/>
                        <a:pt x="34" y="45"/>
                      </a:cubicBezTo>
                      <a:close/>
                      <a:moveTo>
                        <a:pt x="26" y="44"/>
                      </a:moveTo>
                      <a:cubicBezTo>
                        <a:pt x="26" y="44"/>
                        <a:pt x="26" y="44"/>
                        <a:pt x="26" y="44"/>
                      </a:cubicBezTo>
                      <a:cubicBezTo>
                        <a:pt x="26" y="43"/>
                        <a:pt x="26" y="44"/>
                        <a:pt x="26" y="44"/>
                      </a:cubicBezTo>
                      <a:close/>
                      <a:moveTo>
                        <a:pt x="9" y="39"/>
                      </a:moveTo>
                      <a:cubicBezTo>
                        <a:pt x="10" y="39"/>
                        <a:pt x="10" y="38"/>
                        <a:pt x="10" y="38"/>
                      </a:cubicBezTo>
                      <a:cubicBezTo>
                        <a:pt x="10" y="38"/>
                        <a:pt x="10" y="39"/>
                        <a:pt x="10" y="39"/>
                      </a:cubicBezTo>
                      <a:cubicBezTo>
                        <a:pt x="10" y="39"/>
                        <a:pt x="10" y="39"/>
                        <a:pt x="10" y="39"/>
                      </a:cubicBezTo>
                      <a:cubicBezTo>
                        <a:pt x="9" y="39"/>
                        <a:pt x="9" y="39"/>
                        <a:pt x="9" y="39"/>
                      </a:cubicBezTo>
                      <a:close/>
                      <a:moveTo>
                        <a:pt x="10" y="39"/>
                      </a:moveTo>
                      <a:cubicBezTo>
                        <a:pt x="10" y="39"/>
                        <a:pt x="10" y="39"/>
                        <a:pt x="10" y="39"/>
                      </a:cubicBezTo>
                      <a:cubicBezTo>
                        <a:pt x="10" y="39"/>
                        <a:pt x="10" y="38"/>
                        <a:pt x="11" y="38"/>
                      </a:cubicBezTo>
                      <a:cubicBezTo>
                        <a:pt x="11" y="39"/>
                        <a:pt x="11" y="37"/>
                        <a:pt x="11" y="37"/>
                      </a:cubicBezTo>
                      <a:cubicBezTo>
                        <a:pt x="11" y="38"/>
                        <a:pt x="11" y="38"/>
                        <a:pt x="11" y="38"/>
                      </a:cubicBezTo>
                      <a:cubicBezTo>
                        <a:pt x="11" y="38"/>
                        <a:pt x="11" y="39"/>
                        <a:pt x="11" y="39"/>
                      </a:cubicBez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1" y="39"/>
                        <a:pt x="10" y="39"/>
                        <a:pt x="10" y="39"/>
                      </a:cubicBezTo>
                      <a:cubicBezTo>
                        <a:pt x="10" y="39"/>
                        <a:pt x="10" y="39"/>
                        <a:pt x="10" y="39"/>
                      </a:cubicBezTo>
                      <a:close/>
                      <a:moveTo>
                        <a:pt x="30" y="43"/>
                      </a:moveTo>
                      <a:cubicBezTo>
                        <a:pt x="30" y="43"/>
                        <a:pt x="30" y="43"/>
                        <a:pt x="31" y="43"/>
                      </a:cubicBezTo>
                      <a:cubicBezTo>
                        <a:pt x="30" y="43"/>
                        <a:pt x="31" y="44"/>
                        <a:pt x="30" y="44"/>
                      </a:cubicBezTo>
                      <a:cubicBezTo>
                        <a:pt x="30" y="44"/>
                        <a:pt x="30" y="43"/>
                        <a:pt x="30" y="43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lose/>
                      <a:moveTo>
                        <a:pt x="33" y="44"/>
                      </a:moveTo>
                      <a:cubicBezTo>
                        <a:pt x="33" y="44"/>
                        <a:pt x="33" y="44"/>
                        <a:pt x="33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4"/>
                        <a:pt x="33" y="44"/>
                        <a:pt x="33" y="44"/>
                      </a:cubicBezTo>
                      <a:cubicBezTo>
                        <a:pt x="33" y="44"/>
                        <a:pt x="34" y="44"/>
                        <a:pt x="33" y="44"/>
                      </a:cubicBezTo>
                      <a:close/>
                      <a:moveTo>
                        <a:pt x="33" y="43"/>
                      </a:moveTo>
                      <a:cubicBezTo>
                        <a:pt x="33" y="43"/>
                        <a:pt x="33" y="43"/>
                        <a:pt x="34" y="44"/>
                      </a:cubicBezTo>
                      <a:cubicBezTo>
                        <a:pt x="34" y="44"/>
                        <a:pt x="33" y="43"/>
                        <a:pt x="34" y="43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3" y="44"/>
                        <a:pt x="34" y="44"/>
                        <a:pt x="34" y="44"/>
                      </a:cubicBezTo>
                      <a:cubicBezTo>
                        <a:pt x="33" y="44"/>
                        <a:pt x="33" y="44"/>
                        <a:pt x="33" y="44"/>
                      </a:cubicBezTo>
                      <a:cubicBezTo>
                        <a:pt x="33" y="44"/>
                        <a:pt x="33" y="44"/>
                        <a:pt x="33" y="44"/>
                      </a:cubicBezTo>
                      <a:cubicBezTo>
                        <a:pt x="33" y="44"/>
                        <a:pt x="33" y="44"/>
                        <a:pt x="34" y="44"/>
                      </a:cubicBezTo>
                      <a:cubicBezTo>
                        <a:pt x="33" y="44"/>
                        <a:pt x="33" y="44"/>
                        <a:pt x="34" y="44"/>
                      </a:cubicBezTo>
                      <a:cubicBezTo>
                        <a:pt x="33" y="44"/>
                        <a:pt x="33" y="44"/>
                        <a:pt x="33" y="44"/>
                      </a:cubicBezTo>
                      <a:cubicBezTo>
                        <a:pt x="33" y="43"/>
                        <a:pt x="33" y="44"/>
                        <a:pt x="33" y="43"/>
                      </a:cubicBezTo>
                      <a:close/>
                      <a:moveTo>
                        <a:pt x="30" y="43"/>
                      </a:move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0" y="43"/>
                        <a:pt x="30" y="43"/>
                        <a:pt x="31" y="43"/>
                      </a:cubicBezTo>
                      <a:cubicBezTo>
                        <a:pt x="31" y="43"/>
                        <a:pt x="30" y="43"/>
                        <a:pt x="30" y="43"/>
                      </a:cubicBezTo>
                      <a:close/>
                      <a:moveTo>
                        <a:pt x="30" y="41"/>
                      </a:moveTo>
                      <a:cubicBezTo>
                        <a:pt x="29" y="42"/>
                        <a:pt x="29" y="42"/>
                        <a:pt x="29" y="42"/>
                      </a:cubicBezTo>
                      <a:cubicBezTo>
                        <a:pt x="28" y="42"/>
                        <a:pt x="29" y="42"/>
                        <a:pt x="29" y="42"/>
                      </a:cubicBezTo>
                      <a:cubicBezTo>
                        <a:pt x="29" y="42"/>
                        <a:pt x="29" y="42"/>
                        <a:pt x="28" y="42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7" y="41"/>
                        <a:pt x="28" y="42"/>
                        <a:pt x="27" y="42"/>
                      </a:cubicBezTo>
                      <a:cubicBezTo>
                        <a:pt x="27" y="42"/>
                        <a:pt x="27" y="42"/>
                        <a:pt x="27" y="42"/>
                      </a:cubicBezTo>
                      <a:cubicBezTo>
                        <a:pt x="27" y="42"/>
                        <a:pt x="27" y="42"/>
                        <a:pt x="27" y="42"/>
                      </a:cubicBezTo>
                      <a:cubicBezTo>
                        <a:pt x="26" y="42"/>
                        <a:pt x="26" y="42"/>
                        <a:pt x="27" y="42"/>
                      </a:cubicBezTo>
                      <a:cubicBezTo>
                        <a:pt x="26" y="42"/>
                        <a:pt x="27" y="42"/>
                        <a:pt x="27" y="42"/>
                      </a:cubicBezTo>
                      <a:cubicBezTo>
                        <a:pt x="27" y="42"/>
                        <a:pt x="26" y="42"/>
                        <a:pt x="26" y="42"/>
                      </a:cubicBezTo>
                      <a:cubicBezTo>
                        <a:pt x="26" y="41"/>
                        <a:pt x="26" y="41"/>
                        <a:pt x="26" y="41"/>
                      </a:cubicBezTo>
                      <a:cubicBezTo>
                        <a:pt x="26" y="41"/>
                        <a:pt x="26" y="41"/>
                        <a:pt x="26" y="41"/>
                      </a:cubicBezTo>
                      <a:cubicBezTo>
                        <a:pt x="26" y="41"/>
                        <a:pt x="26" y="41"/>
                        <a:pt x="26" y="41"/>
                      </a:cubicBezTo>
                      <a:cubicBezTo>
                        <a:pt x="26" y="41"/>
                        <a:pt x="27" y="41"/>
                        <a:pt x="27" y="41"/>
                      </a:cubicBezTo>
                      <a:cubicBezTo>
                        <a:pt x="27" y="41"/>
                        <a:pt x="27" y="41"/>
                        <a:pt x="27" y="41"/>
                      </a:cubicBezTo>
                      <a:cubicBezTo>
                        <a:pt x="27" y="41"/>
                        <a:pt x="27" y="41"/>
                        <a:pt x="26" y="41"/>
                      </a:cubicBezTo>
                      <a:cubicBezTo>
                        <a:pt x="27" y="41"/>
                        <a:pt x="27" y="41"/>
                        <a:pt x="27" y="41"/>
                      </a:cubicBezTo>
                      <a:cubicBezTo>
                        <a:pt x="27" y="41"/>
                        <a:pt x="27" y="41"/>
                        <a:pt x="27" y="41"/>
                      </a:cubicBezTo>
                      <a:cubicBezTo>
                        <a:pt x="27" y="41"/>
                        <a:pt x="27" y="41"/>
                        <a:pt x="27" y="41"/>
                      </a:cubicBezTo>
                      <a:cubicBezTo>
                        <a:pt x="28" y="41"/>
                        <a:pt x="27" y="41"/>
                        <a:pt x="27" y="41"/>
                      </a:cubicBezTo>
                      <a:cubicBezTo>
                        <a:pt x="27" y="40"/>
                        <a:pt x="27" y="41"/>
                        <a:pt x="27" y="40"/>
                      </a:cubicBezTo>
                      <a:cubicBezTo>
                        <a:pt x="27" y="40"/>
                        <a:pt x="27" y="40"/>
                        <a:pt x="27" y="40"/>
                      </a:cubicBezTo>
                      <a:cubicBezTo>
                        <a:pt x="27" y="40"/>
                        <a:pt x="27" y="40"/>
                        <a:pt x="27" y="40"/>
                      </a:cubicBezTo>
                      <a:cubicBezTo>
                        <a:pt x="28" y="40"/>
                        <a:pt x="28" y="40"/>
                        <a:pt x="28" y="40"/>
                      </a:cubicBezTo>
                      <a:cubicBezTo>
                        <a:pt x="29" y="40"/>
                        <a:pt x="28" y="40"/>
                        <a:pt x="28" y="40"/>
                      </a:cubicBezTo>
                      <a:cubicBezTo>
                        <a:pt x="28" y="40"/>
                        <a:pt x="28" y="40"/>
                        <a:pt x="28" y="40"/>
                      </a:cubicBezTo>
                      <a:cubicBezTo>
                        <a:pt x="28" y="40"/>
                        <a:pt x="28" y="40"/>
                        <a:pt x="28" y="40"/>
                      </a:cubicBezTo>
                      <a:cubicBezTo>
                        <a:pt x="28" y="41"/>
                        <a:pt x="28" y="41"/>
                        <a:pt x="28" y="41"/>
                      </a:cubicBezTo>
                      <a:cubicBezTo>
                        <a:pt x="28" y="41"/>
                        <a:pt x="28" y="41"/>
                        <a:pt x="28" y="41"/>
                      </a:cubicBezTo>
                      <a:cubicBezTo>
                        <a:pt x="28" y="41"/>
                        <a:pt x="28" y="41"/>
                        <a:pt x="28" y="41"/>
                      </a:cubicBezTo>
                      <a:cubicBezTo>
                        <a:pt x="28" y="41"/>
                        <a:pt x="28" y="41"/>
                        <a:pt x="28" y="41"/>
                      </a:cubicBezTo>
                      <a:cubicBezTo>
                        <a:pt x="29" y="41"/>
                        <a:pt x="29" y="41"/>
                        <a:pt x="29" y="41"/>
                      </a:cubicBezTo>
                      <a:cubicBezTo>
                        <a:pt x="29" y="41"/>
                        <a:pt x="29" y="41"/>
                        <a:pt x="29" y="41"/>
                      </a:cubicBezTo>
                      <a:cubicBezTo>
                        <a:pt x="29" y="41"/>
                        <a:pt x="29" y="41"/>
                        <a:pt x="30" y="41"/>
                      </a:cubicBezTo>
                      <a:close/>
                      <a:moveTo>
                        <a:pt x="30" y="43"/>
                      </a:moveTo>
                      <a:cubicBezTo>
                        <a:pt x="30" y="43"/>
                        <a:pt x="31" y="43"/>
                        <a:pt x="30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3"/>
                        <a:pt x="30" y="43"/>
                        <a:pt x="31" y="43"/>
                      </a:cubicBezTo>
                      <a:cubicBezTo>
                        <a:pt x="31" y="43"/>
                        <a:pt x="30" y="43"/>
                        <a:pt x="30" y="43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lose/>
                      <a:moveTo>
                        <a:pt x="26" y="40"/>
                      </a:moveTo>
                      <a:cubicBezTo>
                        <a:pt x="26" y="40"/>
                        <a:pt x="26" y="40"/>
                        <a:pt x="26" y="40"/>
                      </a:cubicBezTo>
                      <a:cubicBezTo>
                        <a:pt x="26" y="40"/>
                        <a:pt x="26" y="40"/>
                        <a:pt x="26" y="40"/>
                      </a:cubicBezTo>
                      <a:cubicBezTo>
                        <a:pt x="26" y="40"/>
                        <a:pt x="26" y="40"/>
                        <a:pt x="26" y="40"/>
                      </a:cubicBezTo>
                      <a:cubicBezTo>
                        <a:pt x="27" y="40"/>
                        <a:pt x="26" y="40"/>
                        <a:pt x="26" y="40"/>
                      </a:cubicBezTo>
                      <a:close/>
                      <a:moveTo>
                        <a:pt x="20" y="35"/>
                      </a:moveTo>
                      <a:cubicBezTo>
                        <a:pt x="20" y="34"/>
                        <a:pt x="20" y="34"/>
                        <a:pt x="20" y="34"/>
                      </a:cubicBezTo>
                      <a:cubicBezTo>
                        <a:pt x="20" y="34"/>
                        <a:pt x="20" y="34"/>
                        <a:pt x="20" y="34"/>
                      </a:cubicBezTo>
                      <a:cubicBezTo>
                        <a:pt x="20" y="34"/>
                        <a:pt x="20" y="34"/>
                        <a:pt x="20" y="35"/>
                      </a:cubicBezTo>
                      <a:close/>
                      <a:moveTo>
                        <a:pt x="32" y="40"/>
                      </a:moveTo>
                      <a:cubicBezTo>
                        <a:pt x="32" y="40"/>
                        <a:pt x="32" y="40"/>
                        <a:pt x="32" y="40"/>
                      </a:cubicBezTo>
                      <a:cubicBezTo>
                        <a:pt x="32" y="41"/>
                        <a:pt x="32" y="40"/>
                        <a:pt x="32" y="40"/>
                      </a:cubicBezTo>
                      <a:cubicBezTo>
                        <a:pt x="33" y="41"/>
                        <a:pt x="32" y="40"/>
                        <a:pt x="33" y="40"/>
                      </a:cubicBezTo>
                      <a:cubicBezTo>
                        <a:pt x="33" y="40"/>
                        <a:pt x="33" y="41"/>
                        <a:pt x="33" y="41"/>
                      </a:cubicBezTo>
                      <a:cubicBezTo>
                        <a:pt x="33" y="41"/>
                        <a:pt x="33" y="41"/>
                        <a:pt x="33" y="41"/>
                      </a:cubicBezTo>
                      <a:cubicBezTo>
                        <a:pt x="33" y="41"/>
                        <a:pt x="33" y="41"/>
                        <a:pt x="33" y="41"/>
                      </a:cubicBezTo>
                      <a:cubicBezTo>
                        <a:pt x="33" y="41"/>
                        <a:pt x="33" y="41"/>
                        <a:pt x="32" y="41"/>
                      </a:cubicBezTo>
                      <a:cubicBezTo>
                        <a:pt x="33" y="41"/>
                        <a:pt x="33" y="41"/>
                        <a:pt x="33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1" y="40"/>
                        <a:pt x="32" y="40"/>
                        <a:pt x="32" y="40"/>
                      </a:cubicBezTo>
                      <a:close/>
                      <a:moveTo>
                        <a:pt x="32" y="41"/>
                      </a:moveTo>
                      <a:cubicBezTo>
                        <a:pt x="32" y="41"/>
                        <a:pt x="33" y="41"/>
                        <a:pt x="33" y="41"/>
                      </a:cubicBezTo>
                      <a:cubicBezTo>
                        <a:pt x="32" y="41"/>
                        <a:pt x="33" y="41"/>
                        <a:pt x="32" y="40"/>
                      </a:cubicBezTo>
                      <a:cubicBezTo>
                        <a:pt x="32" y="40"/>
                        <a:pt x="32" y="40"/>
                        <a:pt x="32" y="41"/>
                      </a:cubicBezTo>
                      <a:close/>
                      <a:moveTo>
                        <a:pt x="14" y="28"/>
                      </a:moveTo>
                      <a:cubicBezTo>
                        <a:pt x="15" y="28"/>
                        <a:pt x="14" y="28"/>
                        <a:pt x="14" y="28"/>
                      </a:cubicBezTo>
                      <a:cubicBezTo>
                        <a:pt x="14" y="28"/>
                        <a:pt x="14" y="28"/>
                        <a:pt x="14" y="28"/>
                      </a:cubicBezTo>
                      <a:close/>
                      <a:moveTo>
                        <a:pt x="26" y="34"/>
                      </a:moveTo>
                      <a:cubicBezTo>
                        <a:pt x="25" y="34"/>
                        <a:pt x="25" y="34"/>
                        <a:pt x="25" y="34"/>
                      </a:cubicBezTo>
                      <a:cubicBezTo>
                        <a:pt x="25" y="34"/>
                        <a:pt x="25" y="34"/>
                        <a:pt x="25" y="34"/>
                      </a:cubicBezTo>
                      <a:cubicBezTo>
                        <a:pt x="25" y="34"/>
                        <a:pt x="24" y="34"/>
                        <a:pt x="25" y="35"/>
                      </a:cubicBezTo>
                      <a:cubicBezTo>
                        <a:pt x="25" y="35"/>
                        <a:pt x="24" y="34"/>
                        <a:pt x="24" y="34"/>
                      </a:cubicBezTo>
                      <a:cubicBezTo>
                        <a:pt x="25" y="34"/>
                        <a:pt x="25" y="34"/>
                        <a:pt x="24" y="34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5" y="33"/>
                        <a:pt x="25" y="34"/>
                        <a:pt x="26" y="34"/>
                      </a:cubicBezTo>
                      <a:cubicBezTo>
                        <a:pt x="26" y="34"/>
                        <a:pt x="25" y="34"/>
                        <a:pt x="25" y="34"/>
                      </a:cubicBezTo>
                      <a:cubicBezTo>
                        <a:pt x="25" y="34"/>
                        <a:pt x="26" y="34"/>
                        <a:pt x="26" y="34"/>
                      </a:cubicBezTo>
                      <a:cubicBezTo>
                        <a:pt x="25" y="33"/>
                        <a:pt x="26" y="33"/>
                        <a:pt x="26" y="33"/>
                      </a:cubicBezTo>
                      <a:cubicBezTo>
                        <a:pt x="26" y="34"/>
                        <a:pt x="26" y="33"/>
                        <a:pt x="26" y="34"/>
                      </a:cubicBezTo>
                      <a:cubicBezTo>
                        <a:pt x="27" y="34"/>
                        <a:pt x="26" y="34"/>
                        <a:pt x="26" y="34"/>
                      </a:cubicBezTo>
                      <a:close/>
                      <a:moveTo>
                        <a:pt x="24" y="35"/>
                      </a:moveTo>
                      <a:cubicBezTo>
                        <a:pt x="24" y="35"/>
                        <a:pt x="24" y="34"/>
                        <a:pt x="24" y="34"/>
                      </a:cubicBezTo>
                      <a:cubicBezTo>
                        <a:pt x="24" y="34"/>
                        <a:pt x="24" y="34"/>
                        <a:pt x="24" y="34"/>
                      </a:cubicBezTo>
                      <a:cubicBezTo>
                        <a:pt x="23" y="34"/>
                        <a:pt x="24" y="34"/>
                        <a:pt x="24" y="34"/>
                      </a:cubicBezTo>
                      <a:cubicBezTo>
                        <a:pt x="24" y="34"/>
                        <a:pt x="24" y="34"/>
                        <a:pt x="24" y="34"/>
                      </a:cubicBezTo>
                      <a:cubicBezTo>
                        <a:pt x="24" y="34"/>
                        <a:pt x="24" y="34"/>
                        <a:pt x="24" y="34"/>
                      </a:cubicBezTo>
                      <a:cubicBezTo>
                        <a:pt x="25" y="34"/>
                        <a:pt x="24" y="35"/>
                        <a:pt x="24" y="35"/>
                      </a:cubicBezTo>
                      <a:close/>
                      <a:moveTo>
                        <a:pt x="16" y="28"/>
                      </a:moveTo>
                      <a:cubicBezTo>
                        <a:pt x="16" y="28"/>
                        <a:pt x="15" y="27"/>
                        <a:pt x="15" y="28"/>
                      </a:cubicBezTo>
                      <a:cubicBezTo>
                        <a:pt x="15" y="28"/>
                        <a:pt x="15" y="27"/>
                        <a:pt x="15" y="27"/>
                      </a:cubicBezTo>
                      <a:cubicBezTo>
                        <a:pt x="15" y="27"/>
                        <a:pt x="15" y="27"/>
                        <a:pt x="15" y="27"/>
                      </a:cubicBezTo>
                      <a:cubicBezTo>
                        <a:pt x="15" y="27"/>
                        <a:pt x="15" y="27"/>
                        <a:pt x="15" y="27"/>
                      </a:cubicBezTo>
                      <a:cubicBezTo>
                        <a:pt x="16" y="27"/>
                        <a:pt x="16" y="27"/>
                        <a:pt x="16" y="27"/>
                      </a:cubicBezTo>
                      <a:cubicBezTo>
                        <a:pt x="15" y="26"/>
                        <a:pt x="16" y="27"/>
                        <a:pt x="16" y="26"/>
                      </a:cubicBezTo>
                      <a:cubicBezTo>
                        <a:pt x="16" y="27"/>
                        <a:pt x="16" y="27"/>
                        <a:pt x="16" y="28"/>
                      </a:cubicBezTo>
                      <a:close/>
                      <a:moveTo>
                        <a:pt x="33" y="40"/>
                      </a:moveTo>
                      <a:cubicBezTo>
                        <a:pt x="33" y="40"/>
                        <a:pt x="33" y="40"/>
                        <a:pt x="33" y="39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4" y="40"/>
                        <a:pt x="33" y="40"/>
                        <a:pt x="34" y="40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3" y="40"/>
                        <a:pt x="34" y="40"/>
                      </a:cubicBezTo>
                      <a:cubicBezTo>
                        <a:pt x="34" y="41"/>
                        <a:pt x="34" y="41"/>
                        <a:pt x="34" y="40"/>
                      </a:cubicBezTo>
                      <a:cubicBezTo>
                        <a:pt x="34" y="41"/>
                        <a:pt x="33" y="40"/>
                        <a:pt x="34" y="41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lose/>
                      <a:moveTo>
                        <a:pt x="14" y="25"/>
                      </a:move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4" y="25"/>
                        <a:pt x="14" y="25"/>
                        <a:pt x="14" y="26"/>
                      </a:cubicBezTo>
                      <a:cubicBezTo>
                        <a:pt x="13" y="25"/>
                        <a:pt x="14" y="25"/>
                        <a:pt x="14" y="25"/>
                      </a:cubicBezTo>
                      <a:close/>
                      <a:moveTo>
                        <a:pt x="22" y="24"/>
                      </a:moveTo>
                      <a:cubicBezTo>
                        <a:pt x="22" y="24"/>
                        <a:pt x="22" y="24"/>
                        <a:pt x="22" y="23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23" y="24"/>
                        <a:pt x="22" y="24"/>
                        <a:pt x="22" y="25"/>
                      </a:cubicBezTo>
                      <a:cubicBezTo>
                        <a:pt x="22" y="25"/>
                        <a:pt x="22" y="25"/>
                        <a:pt x="22" y="25"/>
                      </a:cubicBezTo>
                      <a:cubicBezTo>
                        <a:pt x="22" y="25"/>
                        <a:pt x="22" y="25"/>
                        <a:pt x="22" y="25"/>
                      </a:cubicBezTo>
                      <a:cubicBezTo>
                        <a:pt x="22" y="24"/>
                        <a:pt x="22" y="25"/>
                        <a:pt x="21" y="25"/>
                      </a:cubicBezTo>
                      <a:cubicBezTo>
                        <a:pt x="21" y="24"/>
                        <a:pt x="22" y="24"/>
                        <a:pt x="22" y="24"/>
                      </a:cubicBezTo>
                      <a:close/>
                      <a:moveTo>
                        <a:pt x="26" y="23"/>
                      </a:moveTo>
                      <a:cubicBezTo>
                        <a:pt x="26" y="23"/>
                        <a:pt x="26" y="23"/>
                        <a:pt x="25" y="23"/>
                      </a:cubicBezTo>
                      <a:cubicBezTo>
                        <a:pt x="26" y="24"/>
                        <a:pt x="25" y="23"/>
                        <a:pt x="25" y="24"/>
                      </a:cubicBez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5" y="23"/>
                        <a:pt x="26" y="22"/>
                        <a:pt x="26" y="23"/>
                      </a:cubicBezTo>
                      <a:cubicBezTo>
                        <a:pt x="26" y="23"/>
                        <a:pt x="26" y="23"/>
                        <a:pt x="26" y="23"/>
                      </a:cubicBezTo>
                      <a:close/>
                      <a:moveTo>
                        <a:pt x="22" y="23"/>
                      </a:moveTo>
                      <a:cubicBezTo>
                        <a:pt x="22" y="22"/>
                        <a:pt x="22" y="23"/>
                        <a:pt x="22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lose/>
                      <a:moveTo>
                        <a:pt x="27" y="25"/>
                      </a:move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27" y="25"/>
                        <a:pt x="27" y="26"/>
                        <a:pt x="27" y="26"/>
                      </a:cubicBezTo>
                      <a:cubicBezTo>
                        <a:pt x="27" y="25"/>
                        <a:pt x="27" y="26"/>
                        <a:pt x="27" y="25"/>
                      </a:cubicBezTo>
                      <a:close/>
                      <a:moveTo>
                        <a:pt x="27" y="24"/>
                      </a:moveTo>
                      <a:cubicBezTo>
                        <a:pt x="28" y="24"/>
                        <a:pt x="27" y="24"/>
                        <a:pt x="27" y="24"/>
                      </a:cubicBezTo>
                      <a:cubicBezTo>
                        <a:pt x="27" y="24"/>
                        <a:pt x="28" y="24"/>
                        <a:pt x="28" y="24"/>
                      </a:cubicBezTo>
                      <a:cubicBezTo>
                        <a:pt x="28" y="24"/>
                        <a:pt x="27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3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5"/>
                        <a:pt x="28" y="25"/>
                        <a:pt x="29" y="24"/>
                      </a:cubicBezTo>
                      <a:cubicBezTo>
                        <a:pt x="29" y="25"/>
                        <a:pt x="28" y="25"/>
                        <a:pt x="28" y="25"/>
                      </a:cubicBezTo>
                      <a:cubicBezTo>
                        <a:pt x="28" y="25"/>
                        <a:pt x="28" y="25"/>
                        <a:pt x="28" y="25"/>
                      </a:cubicBezTo>
                      <a:cubicBezTo>
                        <a:pt x="28" y="24"/>
                        <a:pt x="28" y="25"/>
                        <a:pt x="27" y="25"/>
                      </a:cubicBezTo>
                      <a:cubicBezTo>
                        <a:pt x="27" y="24"/>
                        <a:pt x="28" y="24"/>
                        <a:pt x="28" y="24"/>
                      </a:cubicBezTo>
                      <a:cubicBezTo>
                        <a:pt x="28" y="24"/>
                        <a:pt x="27" y="24"/>
                        <a:pt x="27" y="24"/>
                      </a:cubicBezTo>
                      <a:cubicBezTo>
                        <a:pt x="27" y="25"/>
                        <a:pt x="27" y="24"/>
                        <a:pt x="27" y="24"/>
                      </a:cubicBezTo>
                      <a:cubicBezTo>
                        <a:pt x="27" y="25"/>
                        <a:pt x="27" y="24"/>
                        <a:pt x="26" y="24"/>
                      </a:cubicBezTo>
                      <a:cubicBezTo>
                        <a:pt x="27" y="25"/>
                        <a:pt x="27" y="24"/>
                        <a:pt x="27" y="25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7" y="25"/>
                        <a:pt x="28" y="25"/>
                        <a:pt x="27" y="25"/>
                      </a:cubicBezTo>
                      <a:cubicBezTo>
                        <a:pt x="27" y="25"/>
                        <a:pt x="28" y="25"/>
                        <a:pt x="28" y="25"/>
                      </a:cubicBezTo>
                      <a:cubicBezTo>
                        <a:pt x="28" y="25"/>
                        <a:pt x="28" y="25"/>
                        <a:pt x="27" y="26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6" y="25"/>
                        <a:pt x="27" y="25"/>
                        <a:pt x="27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6" y="25"/>
                        <a:pt x="26" y="26"/>
                        <a:pt x="26" y="26"/>
                      </a:cubicBezTo>
                      <a:cubicBezTo>
                        <a:pt x="26" y="26"/>
                        <a:pt x="26" y="25"/>
                        <a:pt x="26" y="25"/>
                      </a:cubicBezTo>
                      <a:cubicBezTo>
                        <a:pt x="26" y="26"/>
                        <a:pt x="25" y="26"/>
                        <a:pt x="25" y="25"/>
                      </a:cubicBezTo>
                      <a:cubicBezTo>
                        <a:pt x="26" y="26"/>
                        <a:pt x="25" y="26"/>
                        <a:pt x="25" y="26"/>
                      </a:cubicBezTo>
                      <a:cubicBezTo>
                        <a:pt x="25" y="26"/>
                        <a:pt x="25" y="26"/>
                        <a:pt x="25" y="26"/>
                      </a:cubicBezTo>
                      <a:cubicBezTo>
                        <a:pt x="25" y="26"/>
                        <a:pt x="25" y="26"/>
                        <a:pt x="25" y="25"/>
                      </a:cubicBezTo>
                      <a:cubicBezTo>
                        <a:pt x="25" y="25"/>
                        <a:pt x="25" y="25"/>
                        <a:pt x="25" y="25"/>
                      </a:cubicBezTo>
                      <a:cubicBezTo>
                        <a:pt x="25" y="25"/>
                        <a:pt x="25" y="25"/>
                        <a:pt x="25" y="25"/>
                      </a:cubicBezTo>
                      <a:cubicBezTo>
                        <a:pt x="25" y="25"/>
                        <a:pt x="25" y="25"/>
                        <a:pt x="26" y="25"/>
                      </a:cubicBezTo>
                      <a:cubicBezTo>
                        <a:pt x="26" y="25"/>
                        <a:pt x="25" y="25"/>
                        <a:pt x="25" y="25"/>
                      </a:cubicBezTo>
                      <a:cubicBezTo>
                        <a:pt x="25" y="25"/>
                        <a:pt x="26" y="25"/>
                        <a:pt x="26" y="25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26" y="24"/>
                        <a:pt x="25" y="24"/>
                        <a:pt x="25" y="24"/>
                      </a:cubicBez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6" y="24"/>
                        <a:pt x="26" y="24"/>
                        <a:pt x="25" y="24"/>
                      </a:cubicBezTo>
                      <a:cubicBezTo>
                        <a:pt x="26" y="24"/>
                        <a:pt x="26" y="24"/>
                        <a:pt x="26" y="23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26" y="24"/>
                        <a:pt x="26" y="24"/>
                        <a:pt x="27" y="24"/>
                      </a:cubicBezTo>
                      <a:cubicBezTo>
                        <a:pt x="26" y="24"/>
                        <a:pt x="27" y="24"/>
                        <a:pt x="27" y="24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lose/>
                      <a:moveTo>
                        <a:pt x="26" y="24"/>
                      </a:moveTo>
                      <a:cubicBezTo>
                        <a:pt x="26" y="24"/>
                        <a:pt x="26" y="25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6" y="25"/>
                        <a:pt x="26" y="24"/>
                        <a:pt x="26" y="24"/>
                      </a:cubicBezTo>
                      <a:close/>
                      <a:moveTo>
                        <a:pt x="22" y="23"/>
                      </a:moveTo>
                      <a:cubicBezTo>
                        <a:pt x="23" y="23"/>
                        <a:pt x="23" y="23"/>
                        <a:pt x="23" y="23"/>
                      </a:cubicBezTo>
                      <a:cubicBezTo>
                        <a:pt x="23" y="23"/>
                        <a:pt x="23" y="24"/>
                        <a:pt x="22" y="23"/>
                      </a:cubicBezTo>
                      <a:close/>
                      <a:moveTo>
                        <a:pt x="27" y="27"/>
                      </a:moveTo>
                      <a:cubicBezTo>
                        <a:pt x="26" y="26"/>
                        <a:pt x="27" y="27"/>
                        <a:pt x="27" y="26"/>
                      </a:cubicBezTo>
                      <a:cubicBezTo>
                        <a:pt x="27" y="26"/>
                        <a:pt x="27" y="27"/>
                        <a:pt x="27" y="27"/>
                      </a:cubicBezTo>
                      <a:cubicBezTo>
                        <a:pt x="28" y="27"/>
                        <a:pt x="27" y="27"/>
                        <a:pt x="27" y="27"/>
                      </a:cubicBezTo>
                      <a:cubicBezTo>
                        <a:pt x="27" y="27"/>
                        <a:pt x="27" y="27"/>
                        <a:pt x="26" y="27"/>
                      </a:cubicBezTo>
                      <a:cubicBezTo>
                        <a:pt x="26" y="27"/>
                        <a:pt x="26" y="27"/>
                        <a:pt x="26" y="26"/>
                      </a:cubicBezTo>
                      <a:cubicBezTo>
                        <a:pt x="26" y="27"/>
                        <a:pt x="26" y="26"/>
                        <a:pt x="27" y="27"/>
                      </a:cubicBezTo>
                      <a:close/>
                      <a:moveTo>
                        <a:pt x="22" y="21"/>
                      </a:move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2" y="21"/>
                        <a:pt x="22" y="20"/>
                        <a:pt x="22" y="21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close/>
                      <a:moveTo>
                        <a:pt x="31" y="32"/>
                      </a:moveTo>
                      <a:cubicBezTo>
                        <a:pt x="31" y="32"/>
                        <a:pt x="31" y="31"/>
                        <a:pt x="31" y="31"/>
                      </a:cubicBez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0" y="31"/>
                        <a:pt x="31" y="31"/>
                        <a:pt x="31" y="32"/>
                      </a:cubicBezTo>
                      <a:close/>
                      <a:moveTo>
                        <a:pt x="22" y="20"/>
                      </a:moveTo>
                      <a:cubicBezTo>
                        <a:pt x="22" y="20"/>
                        <a:pt x="22" y="20"/>
                        <a:pt x="21" y="20"/>
                      </a:cubicBezTo>
                      <a:cubicBezTo>
                        <a:pt x="22" y="20"/>
                        <a:pt x="22" y="19"/>
                        <a:pt x="22" y="20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2" y="21"/>
                        <a:pt x="22" y="20"/>
                        <a:pt x="22" y="20"/>
                      </a:cubicBezTo>
                      <a:close/>
                      <a:moveTo>
                        <a:pt x="23" y="21"/>
                      </a:move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4" y="21"/>
                        <a:pt x="24" y="21"/>
                        <a:pt x="24" y="21"/>
                      </a:cubicBezTo>
                      <a:cubicBezTo>
                        <a:pt x="24" y="21"/>
                        <a:pt x="24" y="21"/>
                        <a:pt x="24" y="22"/>
                      </a:cubicBezTo>
                      <a:cubicBezTo>
                        <a:pt x="24" y="22"/>
                        <a:pt x="24" y="21"/>
                        <a:pt x="24" y="21"/>
                      </a:cubicBezTo>
                      <a:cubicBezTo>
                        <a:pt x="24" y="21"/>
                        <a:pt x="24" y="21"/>
                        <a:pt x="24" y="21"/>
                      </a:cubicBezTo>
                      <a:cubicBezTo>
                        <a:pt x="24" y="21"/>
                        <a:pt x="23" y="21"/>
                        <a:pt x="23" y="21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lose/>
                      <a:moveTo>
                        <a:pt x="25" y="20"/>
                      </a:move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4" y="20"/>
                        <a:pt x="24" y="21"/>
                        <a:pt x="23" y="20"/>
                      </a:cubicBezTo>
                      <a:cubicBezTo>
                        <a:pt x="23" y="20"/>
                        <a:pt x="24" y="20"/>
                        <a:pt x="24" y="20"/>
                      </a:cubicBezTo>
                      <a:cubicBezTo>
                        <a:pt x="24" y="19"/>
                        <a:pt x="25" y="20"/>
                        <a:pt x="24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19"/>
                        <a:pt x="25" y="19"/>
                        <a:pt x="25" y="18"/>
                      </a:cubicBezTo>
                      <a:cubicBezTo>
                        <a:pt x="25" y="18"/>
                        <a:pt x="26" y="18"/>
                        <a:pt x="26" y="18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6" y="19"/>
                        <a:pt x="25" y="19"/>
                        <a:pt x="25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6" y="19"/>
                        <a:pt x="26" y="19"/>
                        <a:pt x="26" y="19"/>
                      </a:cubicBezTo>
                      <a:cubicBezTo>
                        <a:pt x="26" y="19"/>
                        <a:pt x="26" y="19"/>
                        <a:pt x="25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19"/>
                        <a:pt x="26" y="19"/>
                        <a:pt x="26" y="19"/>
                      </a:cubicBezTo>
                      <a:cubicBezTo>
                        <a:pt x="27" y="20"/>
                        <a:pt x="26" y="20"/>
                        <a:pt x="25" y="20"/>
                      </a:cubicBezTo>
                      <a:close/>
                      <a:moveTo>
                        <a:pt x="27" y="21"/>
                      </a:move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1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1"/>
                        <a:pt x="27" y="21"/>
                      </a:cubicBezTo>
                      <a:cubicBezTo>
                        <a:pt x="28" y="22"/>
                        <a:pt x="27" y="21"/>
                        <a:pt x="27" y="21"/>
                      </a:cubicBezTo>
                      <a:close/>
                      <a:moveTo>
                        <a:pt x="26" y="22"/>
                      </a:moveTo>
                      <a:cubicBezTo>
                        <a:pt x="26" y="22"/>
                        <a:pt x="26" y="22"/>
                        <a:pt x="26" y="22"/>
                      </a:cubicBezTo>
                      <a:cubicBezTo>
                        <a:pt x="26" y="22"/>
                        <a:pt x="26" y="22"/>
                        <a:pt x="26" y="22"/>
                      </a:cubicBezTo>
                      <a:cubicBezTo>
                        <a:pt x="27" y="22"/>
                        <a:pt x="26" y="22"/>
                        <a:pt x="26" y="22"/>
                      </a:cubicBezTo>
                      <a:close/>
                      <a:moveTo>
                        <a:pt x="27" y="22"/>
                      </a:moveTo>
                      <a:cubicBezTo>
                        <a:pt x="27" y="22"/>
                        <a:pt x="27" y="22"/>
                        <a:pt x="27" y="22"/>
                      </a:cubicBezTo>
                      <a:cubicBezTo>
                        <a:pt x="27" y="22"/>
                        <a:pt x="27" y="22"/>
                        <a:pt x="27" y="22"/>
                      </a:cubicBezTo>
                      <a:cubicBezTo>
                        <a:pt x="27" y="22"/>
                        <a:pt x="27" y="22"/>
                        <a:pt x="27" y="22"/>
                      </a:cubicBezTo>
                      <a:close/>
                      <a:moveTo>
                        <a:pt x="27" y="22"/>
                      </a:moveTo>
                      <a:cubicBezTo>
                        <a:pt x="27" y="22"/>
                        <a:pt x="27" y="22"/>
                        <a:pt x="27" y="22"/>
                      </a:cubicBezTo>
                      <a:cubicBezTo>
                        <a:pt x="27" y="22"/>
                        <a:pt x="27" y="22"/>
                        <a:pt x="27" y="22"/>
                      </a:cubicBezTo>
                      <a:cubicBezTo>
                        <a:pt x="27" y="23"/>
                        <a:pt x="27" y="22"/>
                        <a:pt x="27" y="23"/>
                      </a:cubicBezTo>
                      <a:cubicBezTo>
                        <a:pt x="27" y="23"/>
                        <a:pt x="27" y="23"/>
                        <a:pt x="27" y="22"/>
                      </a:cubicBezTo>
                      <a:close/>
                      <a:moveTo>
                        <a:pt x="26" y="21"/>
                      </a:move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6" y="21"/>
                        <a:pt x="26" y="20"/>
                        <a:pt x="26" y="21"/>
                      </a:cubicBezTo>
                      <a:close/>
                      <a:moveTo>
                        <a:pt x="28" y="22"/>
                      </a:moveTo>
                      <a:cubicBezTo>
                        <a:pt x="29" y="22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9" y="22"/>
                      </a:cubicBezTo>
                      <a:cubicBezTo>
                        <a:pt x="29" y="22"/>
                        <a:pt x="29" y="23"/>
                        <a:pt x="28" y="22"/>
                      </a:cubicBezTo>
                      <a:cubicBezTo>
                        <a:pt x="28" y="23"/>
                        <a:pt x="28" y="22"/>
                        <a:pt x="28" y="22"/>
                      </a:cubicBezTo>
                      <a:close/>
                      <a:moveTo>
                        <a:pt x="27" y="18"/>
                      </a:move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6" y="17"/>
                        <a:pt x="26" y="17"/>
                        <a:pt x="27" y="17"/>
                      </a:cubicBezTo>
                      <a:cubicBezTo>
                        <a:pt x="27" y="17"/>
                        <a:pt x="27" y="17"/>
                        <a:pt x="27" y="18"/>
                      </a:cubicBezTo>
                      <a:close/>
                      <a:moveTo>
                        <a:pt x="26" y="16"/>
                      </a:moveTo>
                      <a:cubicBezTo>
                        <a:pt x="26" y="16"/>
                        <a:pt x="26" y="16"/>
                        <a:pt x="26" y="16"/>
                      </a:cubicBezTo>
                      <a:cubicBezTo>
                        <a:pt x="26" y="16"/>
                        <a:pt x="26" y="16"/>
                        <a:pt x="26" y="16"/>
                      </a:cubicBezTo>
                      <a:close/>
                      <a:moveTo>
                        <a:pt x="32" y="21"/>
                      </a:moveTo>
                      <a:cubicBezTo>
                        <a:pt x="32" y="21"/>
                        <a:pt x="32" y="21"/>
                        <a:pt x="32" y="21"/>
                      </a:cubicBezTo>
                      <a:cubicBezTo>
                        <a:pt x="32" y="21"/>
                        <a:pt x="32" y="21"/>
                        <a:pt x="32" y="22"/>
                      </a:cubicBezTo>
                      <a:cubicBezTo>
                        <a:pt x="32" y="22"/>
                        <a:pt x="32" y="21"/>
                        <a:pt x="32" y="21"/>
                      </a:cubicBezTo>
                      <a:cubicBezTo>
                        <a:pt x="32" y="21"/>
                        <a:pt x="32" y="21"/>
                        <a:pt x="32" y="21"/>
                      </a:cubicBezTo>
                      <a:close/>
                      <a:moveTo>
                        <a:pt x="32" y="21"/>
                      </a:moveTo>
                      <a:cubicBezTo>
                        <a:pt x="32" y="20"/>
                        <a:pt x="33" y="21"/>
                        <a:pt x="32" y="21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1"/>
                      </a:cubicBezTo>
                      <a:cubicBezTo>
                        <a:pt x="32" y="21"/>
                        <a:pt x="32" y="21"/>
                        <a:pt x="32" y="21"/>
                      </a:cubicBezTo>
                      <a:cubicBezTo>
                        <a:pt x="32" y="21"/>
                        <a:pt x="32" y="21"/>
                        <a:pt x="32" y="21"/>
                      </a:cubicBezTo>
                      <a:cubicBezTo>
                        <a:pt x="32" y="21"/>
                        <a:pt x="32" y="21"/>
                        <a:pt x="32" y="21"/>
                      </a:cubicBezTo>
                      <a:close/>
                      <a:moveTo>
                        <a:pt x="32" y="16"/>
                      </a:moveTo>
                      <a:cubicBezTo>
                        <a:pt x="32" y="16"/>
                        <a:pt x="33" y="16"/>
                        <a:pt x="33" y="16"/>
                      </a:cubicBezTo>
                      <a:cubicBezTo>
                        <a:pt x="33" y="15"/>
                        <a:pt x="33" y="15"/>
                        <a:pt x="33" y="16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32" y="16"/>
                        <a:pt x="33" y="16"/>
                        <a:pt x="33" y="16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lose/>
                      <a:moveTo>
                        <a:pt x="33" y="16"/>
                      </a:move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lose/>
                      <a:moveTo>
                        <a:pt x="32" y="14"/>
                      </a:moveTo>
                      <a:cubicBezTo>
                        <a:pt x="32" y="14"/>
                        <a:pt x="32" y="14"/>
                        <a:pt x="31" y="14"/>
                      </a:cubicBezTo>
                      <a:cubicBezTo>
                        <a:pt x="31" y="14"/>
                        <a:pt x="31" y="14"/>
                        <a:pt x="32" y="14"/>
                      </a:cubicBezTo>
                      <a:cubicBezTo>
                        <a:pt x="32" y="14"/>
                        <a:pt x="31" y="14"/>
                        <a:pt x="31" y="14"/>
                      </a:cubicBezTo>
                      <a:cubicBezTo>
                        <a:pt x="32" y="14"/>
                        <a:pt x="32" y="14"/>
                        <a:pt x="32" y="14"/>
                      </a:cubicBezTo>
                      <a:cubicBezTo>
                        <a:pt x="32" y="14"/>
                        <a:pt x="32" y="14"/>
                        <a:pt x="32" y="14"/>
                      </a:cubicBezTo>
                      <a:close/>
                      <a:moveTo>
                        <a:pt x="32" y="14"/>
                      </a:moveTo>
                      <a:cubicBezTo>
                        <a:pt x="33" y="14"/>
                        <a:pt x="32" y="14"/>
                        <a:pt x="32" y="14"/>
                      </a:cubicBezTo>
                      <a:cubicBezTo>
                        <a:pt x="32" y="14"/>
                        <a:pt x="33" y="14"/>
                        <a:pt x="32" y="13"/>
                      </a:cubicBezTo>
                      <a:cubicBezTo>
                        <a:pt x="33" y="13"/>
                        <a:pt x="33" y="14"/>
                        <a:pt x="33" y="13"/>
                      </a:cubicBezTo>
                      <a:cubicBezTo>
                        <a:pt x="33" y="14"/>
                        <a:pt x="33" y="13"/>
                        <a:pt x="32" y="14"/>
                      </a:cubicBezTo>
                      <a:close/>
                      <a:moveTo>
                        <a:pt x="36" y="13"/>
                      </a:moveTo>
                      <a:cubicBezTo>
                        <a:pt x="35" y="13"/>
                        <a:pt x="36" y="13"/>
                        <a:pt x="36" y="13"/>
                      </a:cubicBezTo>
                      <a:cubicBezTo>
                        <a:pt x="36" y="13"/>
                        <a:pt x="36" y="13"/>
                        <a:pt x="36" y="13"/>
                      </a:cubicBezTo>
                      <a:cubicBezTo>
                        <a:pt x="36" y="13"/>
                        <a:pt x="37" y="13"/>
                        <a:pt x="37" y="12"/>
                      </a:cubicBezTo>
                      <a:cubicBezTo>
                        <a:pt x="37" y="12"/>
                        <a:pt x="37" y="12"/>
                        <a:pt x="37" y="12"/>
                      </a:cubicBezTo>
                      <a:cubicBezTo>
                        <a:pt x="37" y="12"/>
                        <a:pt x="37" y="12"/>
                        <a:pt x="37" y="12"/>
                      </a:cubicBezTo>
                      <a:cubicBezTo>
                        <a:pt x="37" y="12"/>
                        <a:pt x="37" y="12"/>
                        <a:pt x="37" y="12"/>
                      </a:cubicBezTo>
                      <a:cubicBezTo>
                        <a:pt x="38" y="12"/>
                        <a:pt x="38" y="12"/>
                        <a:pt x="38" y="12"/>
                      </a:cubicBezTo>
                      <a:cubicBezTo>
                        <a:pt x="38" y="12"/>
                        <a:pt x="38" y="12"/>
                        <a:pt x="38" y="12"/>
                      </a:cubicBezTo>
                      <a:cubicBezTo>
                        <a:pt x="38" y="12"/>
                        <a:pt x="38" y="12"/>
                        <a:pt x="38" y="12"/>
                      </a:cubicBezTo>
                      <a:cubicBezTo>
                        <a:pt x="38" y="12"/>
                        <a:pt x="38" y="12"/>
                        <a:pt x="38" y="12"/>
                      </a:cubicBezTo>
                      <a:cubicBezTo>
                        <a:pt x="38" y="12"/>
                        <a:pt x="38" y="12"/>
                        <a:pt x="38" y="12"/>
                      </a:cubicBezTo>
                      <a:cubicBezTo>
                        <a:pt x="38" y="12"/>
                        <a:pt x="38" y="12"/>
                        <a:pt x="38" y="12"/>
                      </a:cubicBezTo>
                      <a:cubicBezTo>
                        <a:pt x="38" y="12"/>
                        <a:pt x="37" y="12"/>
                        <a:pt x="37" y="13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6" y="13"/>
                        <a:pt x="36" y="14"/>
                        <a:pt x="35" y="14"/>
                      </a:cubicBezTo>
                      <a:cubicBezTo>
                        <a:pt x="35" y="13"/>
                        <a:pt x="35" y="15"/>
                        <a:pt x="35" y="14"/>
                      </a:cubicBezTo>
                      <a:cubicBezTo>
                        <a:pt x="35" y="14"/>
                        <a:pt x="35" y="14"/>
                        <a:pt x="35" y="14"/>
                      </a:cubicBezTo>
                      <a:cubicBezTo>
                        <a:pt x="34" y="14"/>
                        <a:pt x="33" y="14"/>
                        <a:pt x="33" y="15"/>
                      </a:cubicBezTo>
                      <a:cubicBezTo>
                        <a:pt x="33" y="14"/>
                        <a:pt x="35" y="13"/>
                        <a:pt x="35" y="13"/>
                      </a:cubicBezTo>
                      <a:cubicBezTo>
                        <a:pt x="35" y="13"/>
                        <a:pt x="35" y="13"/>
                        <a:pt x="36" y="13"/>
                      </a:cubicBezTo>
                      <a:close/>
                      <a:moveTo>
                        <a:pt x="34" y="16"/>
                      </a:moveTo>
                      <a:cubicBezTo>
                        <a:pt x="33" y="15"/>
                        <a:pt x="34" y="15"/>
                        <a:pt x="34" y="15"/>
                      </a:cubicBezTo>
                      <a:cubicBezTo>
                        <a:pt x="34" y="15"/>
                        <a:pt x="34" y="16"/>
                        <a:pt x="34" y="16"/>
                      </a:cubicBezTo>
                      <a:cubicBezTo>
                        <a:pt x="34" y="16"/>
                        <a:pt x="34" y="16"/>
                        <a:pt x="34" y="16"/>
                      </a:cubicBezTo>
                      <a:cubicBezTo>
                        <a:pt x="34" y="16"/>
                        <a:pt x="34" y="15"/>
                        <a:pt x="34" y="16"/>
                      </a:cubicBezTo>
                      <a:close/>
                      <a:moveTo>
                        <a:pt x="38" y="10"/>
                      </a:moveTo>
                      <a:cubicBezTo>
                        <a:pt x="38" y="11"/>
                        <a:pt x="37" y="10"/>
                        <a:pt x="36" y="11"/>
                      </a:cubicBezTo>
                      <a:cubicBezTo>
                        <a:pt x="36" y="10"/>
                        <a:pt x="37" y="10"/>
                        <a:pt x="38" y="10"/>
                      </a:cubicBezTo>
                      <a:close/>
                      <a:moveTo>
                        <a:pt x="41" y="10"/>
                      </a:moveTo>
                      <a:cubicBezTo>
                        <a:pt x="42" y="11"/>
                        <a:pt x="42" y="11"/>
                        <a:pt x="42" y="11"/>
                      </a:cubicBezTo>
                      <a:cubicBezTo>
                        <a:pt x="42" y="11"/>
                        <a:pt x="42" y="11"/>
                        <a:pt x="42" y="11"/>
                      </a:cubicBezTo>
                      <a:cubicBezTo>
                        <a:pt x="42" y="11"/>
                        <a:pt x="42" y="11"/>
                        <a:pt x="42" y="11"/>
                      </a:cubicBezTo>
                      <a:cubicBezTo>
                        <a:pt x="42" y="11"/>
                        <a:pt x="41" y="11"/>
                        <a:pt x="41" y="11"/>
                      </a:cubicBezTo>
                      <a:cubicBezTo>
                        <a:pt x="41" y="11"/>
                        <a:pt x="41" y="11"/>
                        <a:pt x="41" y="11"/>
                      </a:cubicBezTo>
                      <a:cubicBezTo>
                        <a:pt x="41" y="11"/>
                        <a:pt x="41" y="11"/>
                        <a:pt x="41" y="11"/>
                      </a:cubicBezTo>
                      <a:cubicBezTo>
                        <a:pt x="42" y="11"/>
                        <a:pt x="42" y="11"/>
                        <a:pt x="41" y="10"/>
                      </a:cubicBezTo>
                      <a:close/>
                      <a:moveTo>
                        <a:pt x="42" y="6"/>
                      </a:moveTo>
                      <a:cubicBezTo>
                        <a:pt x="42" y="6"/>
                        <a:pt x="43" y="6"/>
                        <a:pt x="43" y="6"/>
                      </a:cubicBezTo>
                      <a:cubicBezTo>
                        <a:pt x="43" y="6"/>
                        <a:pt x="43" y="6"/>
                        <a:pt x="43" y="6"/>
                      </a:cubicBezTo>
                      <a:cubicBezTo>
                        <a:pt x="43" y="6"/>
                        <a:pt x="43" y="6"/>
                        <a:pt x="42" y="6"/>
                      </a:cubicBezTo>
                      <a:cubicBezTo>
                        <a:pt x="42" y="7"/>
                        <a:pt x="42" y="7"/>
                        <a:pt x="42" y="7"/>
                      </a:cubicBezTo>
                      <a:cubicBezTo>
                        <a:pt x="42" y="7"/>
                        <a:pt x="42" y="6"/>
                        <a:pt x="42" y="6"/>
                      </a:cubicBezTo>
                      <a:cubicBezTo>
                        <a:pt x="42" y="6"/>
                        <a:pt x="42" y="6"/>
                        <a:pt x="42" y="7"/>
                      </a:cubicBezTo>
                      <a:cubicBezTo>
                        <a:pt x="42" y="7"/>
                        <a:pt x="42" y="6"/>
                        <a:pt x="42" y="6"/>
                      </a:cubicBezTo>
                      <a:cubicBezTo>
                        <a:pt x="42" y="6"/>
                        <a:pt x="42" y="6"/>
                        <a:pt x="42" y="6"/>
                      </a:cubicBezTo>
                      <a:cubicBezTo>
                        <a:pt x="42" y="6"/>
                        <a:pt x="42" y="6"/>
                        <a:pt x="42" y="6"/>
                      </a:cubicBezTo>
                      <a:close/>
                      <a:moveTo>
                        <a:pt x="45" y="3"/>
                      </a:moveTo>
                      <a:cubicBezTo>
                        <a:pt x="45" y="3"/>
                        <a:pt x="45" y="3"/>
                        <a:pt x="45" y="3"/>
                      </a:cubicBezTo>
                      <a:cubicBezTo>
                        <a:pt x="45" y="3"/>
                        <a:pt x="45" y="3"/>
                        <a:pt x="45" y="3"/>
                      </a:cubicBezTo>
                      <a:cubicBezTo>
                        <a:pt x="45" y="3"/>
                        <a:pt x="45" y="3"/>
                        <a:pt x="45" y="3"/>
                      </a:cubicBezTo>
                      <a:cubicBezTo>
                        <a:pt x="45" y="3"/>
                        <a:pt x="45" y="3"/>
                        <a:pt x="45" y="3"/>
                      </a:cubicBezTo>
                      <a:cubicBezTo>
                        <a:pt x="45" y="3"/>
                        <a:pt x="45" y="3"/>
                        <a:pt x="45" y="3"/>
                      </a:cubicBezTo>
                      <a:cubicBezTo>
                        <a:pt x="45" y="4"/>
                        <a:pt x="45" y="3"/>
                        <a:pt x="45" y="4"/>
                      </a:cubicBezTo>
                      <a:cubicBezTo>
                        <a:pt x="45" y="4"/>
                        <a:pt x="45" y="5"/>
                        <a:pt x="45" y="5"/>
                      </a:cubicBezTo>
                      <a:cubicBezTo>
                        <a:pt x="45" y="5"/>
                        <a:pt x="45" y="4"/>
                        <a:pt x="45" y="5"/>
                      </a:cubicBezTo>
                      <a:cubicBezTo>
                        <a:pt x="45" y="5"/>
                        <a:pt x="45" y="4"/>
                        <a:pt x="45" y="4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43" y="4"/>
                        <a:pt x="44" y="4"/>
                        <a:pt x="43" y="4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44" y="4"/>
                        <a:pt x="44" y="3"/>
                        <a:pt x="44" y="4"/>
                      </a:cubicBezTo>
                      <a:cubicBezTo>
                        <a:pt x="44" y="4"/>
                        <a:pt x="44" y="4"/>
                        <a:pt x="44" y="3"/>
                      </a:cubicBezTo>
                      <a:cubicBezTo>
                        <a:pt x="44" y="3"/>
                        <a:pt x="44" y="3"/>
                        <a:pt x="44" y="3"/>
                      </a:cubicBezTo>
                      <a:cubicBezTo>
                        <a:pt x="44" y="4"/>
                        <a:pt x="44" y="4"/>
                        <a:pt x="44" y="3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45" y="4"/>
                        <a:pt x="44" y="3"/>
                        <a:pt x="44" y="3"/>
                      </a:cubicBezTo>
                      <a:cubicBezTo>
                        <a:pt x="44" y="4"/>
                        <a:pt x="45" y="4"/>
                        <a:pt x="45" y="4"/>
                      </a:cubicBezTo>
                      <a:cubicBezTo>
                        <a:pt x="45" y="4"/>
                        <a:pt x="44" y="3"/>
                        <a:pt x="44" y="3"/>
                      </a:cubicBezTo>
                      <a:cubicBezTo>
                        <a:pt x="44" y="3"/>
                        <a:pt x="45" y="4"/>
                        <a:pt x="45" y="3"/>
                      </a:cubicBezTo>
                      <a:cubicBezTo>
                        <a:pt x="44" y="3"/>
                        <a:pt x="44" y="3"/>
                        <a:pt x="44" y="3"/>
                      </a:cubicBezTo>
                      <a:cubicBezTo>
                        <a:pt x="44" y="3"/>
                        <a:pt x="44" y="3"/>
                        <a:pt x="45" y="3"/>
                      </a:cubicBezTo>
                      <a:cubicBezTo>
                        <a:pt x="45" y="3"/>
                        <a:pt x="45" y="3"/>
                        <a:pt x="44" y="3"/>
                      </a:cubicBezTo>
                      <a:cubicBezTo>
                        <a:pt x="45" y="3"/>
                        <a:pt x="45" y="3"/>
                        <a:pt x="45" y="2"/>
                      </a:cubicBezTo>
                      <a:cubicBezTo>
                        <a:pt x="45" y="2"/>
                        <a:pt x="45" y="3"/>
                        <a:pt x="45" y="3"/>
                      </a:cubicBezTo>
                      <a:cubicBezTo>
                        <a:pt x="44" y="2"/>
                        <a:pt x="45" y="2"/>
                        <a:pt x="45" y="2"/>
                      </a:cubicBezTo>
                      <a:cubicBezTo>
                        <a:pt x="45" y="2"/>
                        <a:pt x="44" y="2"/>
                        <a:pt x="44" y="2"/>
                      </a:cubicBezTo>
                      <a:cubicBezTo>
                        <a:pt x="44" y="2"/>
                        <a:pt x="45" y="2"/>
                        <a:pt x="45" y="2"/>
                      </a:cubicBezTo>
                      <a:cubicBezTo>
                        <a:pt x="45" y="2"/>
                        <a:pt x="45" y="2"/>
                        <a:pt x="45" y="2"/>
                      </a:cubicBezTo>
                      <a:cubicBezTo>
                        <a:pt x="45" y="2"/>
                        <a:pt x="44" y="2"/>
                        <a:pt x="45" y="2"/>
                      </a:cubicBezTo>
                      <a:cubicBezTo>
                        <a:pt x="45" y="2"/>
                        <a:pt x="45" y="2"/>
                        <a:pt x="45" y="2"/>
                      </a:cubicBezTo>
                      <a:cubicBezTo>
                        <a:pt x="45" y="2"/>
                        <a:pt x="45" y="2"/>
                        <a:pt x="45" y="3"/>
                      </a:cubicBezTo>
                      <a:cubicBezTo>
                        <a:pt x="45" y="3"/>
                        <a:pt x="45" y="2"/>
                        <a:pt x="45" y="3"/>
                      </a:cubicBezTo>
                      <a:cubicBezTo>
                        <a:pt x="45" y="3"/>
                        <a:pt x="45" y="2"/>
                        <a:pt x="45" y="3"/>
                      </a:cubicBezTo>
                      <a:close/>
                      <a:moveTo>
                        <a:pt x="45" y="6"/>
                      </a:move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6" y="6"/>
                        <a:pt x="45" y="6"/>
                        <a:pt x="45" y="6"/>
                      </a:cubicBezTo>
                      <a:close/>
                      <a:moveTo>
                        <a:pt x="46" y="5"/>
                      </a:moveTo>
                      <a:cubicBezTo>
                        <a:pt x="46" y="5"/>
                        <a:pt x="46" y="5"/>
                        <a:pt x="46" y="5"/>
                      </a:cubicBezTo>
                      <a:cubicBezTo>
                        <a:pt x="46" y="6"/>
                        <a:pt x="45" y="5"/>
                        <a:pt x="46" y="5"/>
                      </a:cubicBezTo>
                      <a:close/>
                      <a:moveTo>
                        <a:pt x="46" y="6"/>
                      </a:moveTo>
                      <a:cubicBezTo>
                        <a:pt x="47" y="6"/>
                        <a:pt x="46" y="6"/>
                        <a:pt x="46" y="6"/>
                      </a:cubicBezTo>
                      <a:cubicBezTo>
                        <a:pt x="47" y="6"/>
                        <a:pt x="47" y="7"/>
                        <a:pt x="46" y="6"/>
                      </a:cubicBezTo>
                      <a:close/>
                      <a:moveTo>
                        <a:pt x="45" y="1"/>
                      </a:moveTo>
                      <a:cubicBezTo>
                        <a:pt x="45" y="1"/>
                        <a:pt x="45" y="1"/>
                        <a:pt x="45" y="1"/>
                      </a:cubicBezTo>
                      <a:cubicBezTo>
                        <a:pt x="45" y="1"/>
                        <a:pt x="45" y="1"/>
                        <a:pt x="45" y="1"/>
                      </a:cubicBezTo>
                      <a:close/>
                      <a:moveTo>
                        <a:pt x="49" y="4"/>
                      </a:moveTo>
                      <a:cubicBezTo>
                        <a:pt x="49" y="4"/>
                        <a:pt x="49" y="4"/>
                        <a:pt x="50" y="4"/>
                      </a:cubicBezTo>
                      <a:cubicBezTo>
                        <a:pt x="49" y="4"/>
                        <a:pt x="49" y="4"/>
                        <a:pt x="49" y="4"/>
                      </a:cubicBezTo>
                      <a:cubicBezTo>
                        <a:pt x="49" y="4"/>
                        <a:pt x="49" y="4"/>
                        <a:pt x="49" y="4"/>
                      </a:cubicBezTo>
                      <a:cubicBezTo>
                        <a:pt x="49" y="4"/>
                        <a:pt x="49" y="4"/>
                        <a:pt x="49" y="4"/>
                      </a:cubicBezTo>
                      <a:close/>
                      <a:moveTo>
                        <a:pt x="49" y="3"/>
                      </a:moveTo>
                      <a:cubicBezTo>
                        <a:pt x="49" y="3"/>
                        <a:pt x="49" y="3"/>
                        <a:pt x="49" y="4"/>
                      </a:cubicBezTo>
                      <a:cubicBezTo>
                        <a:pt x="49" y="4"/>
                        <a:pt x="49" y="3"/>
                        <a:pt x="49" y="4"/>
                      </a:cubicBezTo>
                      <a:cubicBezTo>
                        <a:pt x="50" y="4"/>
                        <a:pt x="49" y="4"/>
                        <a:pt x="49" y="4"/>
                      </a:cubicBezTo>
                      <a:cubicBezTo>
                        <a:pt x="49" y="4"/>
                        <a:pt x="49" y="3"/>
                        <a:pt x="49" y="3"/>
                      </a:cubicBezTo>
                      <a:close/>
                      <a:moveTo>
                        <a:pt x="56" y="5"/>
                      </a:moveTo>
                      <a:cubicBezTo>
                        <a:pt x="55" y="5"/>
                        <a:pt x="55" y="5"/>
                        <a:pt x="55" y="5"/>
                      </a:cubicBezTo>
                      <a:cubicBezTo>
                        <a:pt x="55" y="5"/>
                        <a:pt x="55" y="5"/>
                        <a:pt x="56" y="4"/>
                      </a:cubicBezTo>
                      <a:cubicBezTo>
                        <a:pt x="56" y="5"/>
                        <a:pt x="55" y="5"/>
                        <a:pt x="56" y="5"/>
                      </a:cubicBezTo>
                      <a:close/>
                      <a:moveTo>
                        <a:pt x="48" y="1"/>
                      </a:moveTo>
                      <a:cubicBezTo>
                        <a:pt x="48" y="1"/>
                        <a:pt x="49" y="1"/>
                        <a:pt x="49" y="1"/>
                      </a:cubicBezTo>
                      <a:cubicBezTo>
                        <a:pt x="49" y="1"/>
                        <a:pt x="49" y="1"/>
                        <a:pt x="48" y="1"/>
                      </a:cubicBezTo>
                      <a:close/>
                      <a:moveTo>
                        <a:pt x="39" y="87"/>
                      </a:moveTo>
                      <a:cubicBezTo>
                        <a:pt x="39" y="87"/>
                        <a:pt x="38" y="87"/>
                        <a:pt x="37" y="87"/>
                      </a:cubicBezTo>
                      <a:cubicBezTo>
                        <a:pt x="38" y="87"/>
                        <a:pt x="38" y="87"/>
                        <a:pt x="38" y="87"/>
                      </a:cubicBezTo>
                      <a:cubicBezTo>
                        <a:pt x="38" y="87"/>
                        <a:pt x="38" y="86"/>
                        <a:pt x="39" y="87"/>
                      </a:cubicBezTo>
                      <a:close/>
                      <a:moveTo>
                        <a:pt x="32" y="73"/>
                      </a:moveTo>
                      <a:cubicBezTo>
                        <a:pt x="32" y="73"/>
                        <a:pt x="32" y="73"/>
                        <a:pt x="32" y="73"/>
                      </a:cubicBezTo>
                      <a:cubicBezTo>
                        <a:pt x="31" y="73"/>
                        <a:pt x="32" y="73"/>
                        <a:pt x="32" y="73"/>
                      </a:cubicBezTo>
                      <a:cubicBezTo>
                        <a:pt x="32" y="73"/>
                        <a:pt x="32" y="73"/>
                        <a:pt x="32" y="73"/>
                      </a:cubicBezTo>
                      <a:close/>
                      <a:moveTo>
                        <a:pt x="28" y="73"/>
                      </a:moveTo>
                      <a:cubicBezTo>
                        <a:pt x="28" y="73"/>
                        <a:pt x="27" y="73"/>
                        <a:pt x="27" y="73"/>
                      </a:cubicBezTo>
                      <a:cubicBezTo>
                        <a:pt x="27" y="73"/>
                        <a:pt x="28" y="73"/>
                        <a:pt x="28" y="73"/>
                      </a:cubicBezTo>
                      <a:cubicBezTo>
                        <a:pt x="28" y="73"/>
                        <a:pt x="28" y="73"/>
                        <a:pt x="28" y="73"/>
                      </a:cubicBezTo>
                      <a:close/>
                      <a:moveTo>
                        <a:pt x="28" y="72"/>
                      </a:moveTo>
                      <a:cubicBezTo>
                        <a:pt x="29" y="72"/>
                        <a:pt x="29" y="72"/>
                        <a:pt x="29" y="71"/>
                      </a:cubicBezTo>
                      <a:cubicBezTo>
                        <a:pt x="29" y="71"/>
                        <a:pt x="29" y="71"/>
                        <a:pt x="29" y="71"/>
                      </a:cubicBezTo>
                      <a:cubicBezTo>
                        <a:pt x="29" y="72"/>
                        <a:pt x="29" y="72"/>
                        <a:pt x="29" y="72"/>
                      </a:cubicBezTo>
                      <a:cubicBezTo>
                        <a:pt x="29" y="72"/>
                        <a:pt x="29" y="72"/>
                        <a:pt x="29" y="72"/>
                      </a:cubicBezTo>
                      <a:cubicBezTo>
                        <a:pt x="29" y="72"/>
                        <a:pt x="29" y="72"/>
                        <a:pt x="28" y="72"/>
                      </a:cubicBezTo>
                      <a:close/>
                      <a:moveTo>
                        <a:pt x="21" y="71"/>
                      </a:moveTo>
                      <a:cubicBezTo>
                        <a:pt x="20" y="71"/>
                        <a:pt x="20" y="71"/>
                        <a:pt x="20" y="71"/>
                      </a:cubicBezTo>
                      <a:cubicBezTo>
                        <a:pt x="20" y="71"/>
                        <a:pt x="20" y="71"/>
                        <a:pt x="20" y="70"/>
                      </a:cubicBezTo>
                      <a:cubicBezTo>
                        <a:pt x="21" y="70"/>
                        <a:pt x="21" y="71"/>
                        <a:pt x="21" y="71"/>
                      </a:cubicBezTo>
                      <a:cubicBezTo>
                        <a:pt x="21" y="71"/>
                        <a:pt x="21" y="70"/>
                        <a:pt x="21" y="70"/>
                      </a:cubicBezTo>
                      <a:cubicBezTo>
                        <a:pt x="22" y="70"/>
                        <a:pt x="22" y="71"/>
                        <a:pt x="21" y="71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ubicBezTo>
                        <a:pt x="20" y="71"/>
                        <a:pt x="21" y="71"/>
                        <a:pt x="21" y="71"/>
                      </a:cubicBezTo>
                      <a:close/>
                      <a:moveTo>
                        <a:pt x="13" y="65"/>
                      </a:moveTo>
                      <a:cubicBezTo>
                        <a:pt x="13" y="65"/>
                        <a:pt x="13" y="65"/>
                        <a:pt x="13" y="65"/>
                      </a:cubicBezTo>
                      <a:cubicBezTo>
                        <a:pt x="13" y="65"/>
                        <a:pt x="13" y="65"/>
                        <a:pt x="13" y="65"/>
                      </a:cubicBezTo>
                      <a:cubicBezTo>
                        <a:pt x="13" y="65"/>
                        <a:pt x="13" y="65"/>
                        <a:pt x="13" y="66"/>
                      </a:cubicBezTo>
                      <a:cubicBezTo>
                        <a:pt x="13" y="66"/>
                        <a:pt x="13" y="66"/>
                        <a:pt x="13" y="66"/>
                      </a:cubicBezTo>
                      <a:cubicBezTo>
                        <a:pt x="12" y="66"/>
                        <a:pt x="13" y="65"/>
                        <a:pt x="13" y="65"/>
                      </a:cubicBezTo>
                      <a:close/>
                      <a:moveTo>
                        <a:pt x="28" y="65"/>
                      </a:moveTo>
                      <a:cubicBezTo>
                        <a:pt x="28" y="65"/>
                        <a:pt x="28" y="65"/>
                        <a:pt x="28" y="64"/>
                      </a:cubicBezTo>
                      <a:cubicBezTo>
                        <a:pt x="29" y="65"/>
                        <a:pt x="28" y="65"/>
                        <a:pt x="28" y="65"/>
                      </a:cubicBezTo>
                      <a:cubicBezTo>
                        <a:pt x="28" y="65"/>
                        <a:pt x="28" y="65"/>
                        <a:pt x="28" y="65"/>
                      </a:cubicBezTo>
                      <a:close/>
                      <a:moveTo>
                        <a:pt x="12" y="58"/>
                      </a:moveTo>
                      <a:cubicBezTo>
                        <a:pt x="12" y="58"/>
                        <a:pt x="12" y="58"/>
                        <a:pt x="12" y="58"/>
                      </a:cubicBezTo>
                      <a:cubicBezTo>
                        <a:pt x="12" y="58"/>
                        <a:pt x="12" y="58"/>
                        <a:pt x="12" y="58"/>
                      </a:cubicBezTo>
                      <a:cubicBezTo>
                        <a:pt x="13" y="58"/>
                        <a:pt x="12" y="58"/>
                        <a:pt x="12" y="58"/>
                      </a:cubicBezTo>
                      <a:cubicBezTo>
                        <a:pt x="11" y="58"/>
                        <a:pt x="12" y="58"/>
                        <a:pt x="12" y="58"/>
                      </a:cubicBezTo>
                      <a:close/>
                      <a:moveTo>
                        <a:pt x="10" y="55"/>
                      </a:moveTo>
                      <a:cubicBezTo>
                        <a:pt x="10" y="55"/>
                        <a:pt x="10" y="55"/>
                        <a:pt x="10" y="55"/>
                      </a:cubicBezTo>
                      <a:cubicBezTo>
                        <a:pt x="10" y="55"/>
                        <a:pt x="10" y="55"/>
                        <a:pt x="10" y="55"/>
                      </a:cubicBezTo>
                      <a:cubicBezTo>
                        <a:pt x="10" y="55"/>
                        <a:pt x="10" y="54"/>
                        <a:pt x="10" y="54"/>
                      </a:cubicBezTo>
                      <a:cubicBezTo>
                        <a:pt x="10" y="55"/>
                        <a:pt x="10" y="55"/>
                        <a:pt x="10" y="55"/>
                      </a:cubicBezTo>
                      <a:close/>
                      <a:moveTo>
                        <a:pt x="24" y="55"/>
                      </a:moveTo>
                      <a:cubicBezTo>
                        <a:pt x="24" y="55"/>
                        <a:pt x="24" y="55"/>
                        <a:pt x="23" y="55"/>
                      </a:cubicBezTo>
                      <a:cubicBezTo>
                        <a:pt x="23" y="55"/>
                        <a:pt x="23" y="55"/>
                        <a:pt x="23" y="54"/>
                      </a:cubicBezTo>
                      <a:cubicBezTo>
                        <a:pt x="23" y="54"/>
                        <a:pt x="23" y="55"/>
                        <a:pt x="23" y="55"/>
                      </a:cubicBezTo>
                      <a:cubicBezTo>
                        <a:pt x="24" y="54"/>
                        <a:pt x="24" y="54"/>
                        <a:pt x="24" y="55"/>
                      </a:cubicBezTo>
                      <a:close/>
                      <a:moveTo>
                        <a:pt x="21" y="51"/>
                      </a:moveTo>
                      <a:cubicBezTo>
                        <a:pt x="21" y="51"/>
                        <a:pt x="21" y="51"/>
                        <a:pt x="21" y="52"/>
                      </a:cubicBezTo>
                      <a:cubicBezTo>
                        <a:pt x="20" y="51"/>
                        <a:pt x="20" y="51"/>
                        <a:pt x="20" y="52"/>
                      </a:cubicBezTo>
                      <a:cubicBezTo>
                        <a:pt x="19" y="52"/>
                        <a:pt x="20" y="51"/>
                        <a:pt x="21" y="51"/>
                      </a:cubicBezTo>
                      <a:close/>
                      <a:moveTo>
                        <a:pt x="32" y="48"/>
                      </a:moveTo>
                      <a:cubicBezTo>
                        <a:pt x="32" y="48"/>
                        <a:pt x="32" y="48"/>
                        <a:pt x="32" y="49"/>
                      </a:cubicBezTo>
                      <a:cubicBezTo>
                        <a:pt x="32" y="49"/>
                        <a:pt x="32" y="49"/>
                        <a:pt x="32" y="49"/>
                      </a:cubicBezTo>
                      <a:cubicBezTo>
                        <a:pt x="31" y="49"/>
                        <a:pt x="32" y="49"/>
                        <a:pt x="32" y="49"/>
                      </a:cubicBezTo>
                      <a:cubicBezTo>
                        <a:pt x="31" y="49"/>
                        <a:pt x="31" y="48"/>
                        <a:pt x="32" y="48"/>
                      </a:cubicBezTo>
                      <a:close/>
                      <a:moveTo>
                        <a:pt x="20" y="47"/>
                      </a:moveTo>
                      <a:cubicBezTo>
                        <a:pt x="20" y="47"/>
                        <a:pt x="20" y="47"/>
                        <a:pt x="20" y="47"/>
                      </a:cubicBezTo>
                      <a:cubicBezTo>
                        <a:pt x="20" y="47"/>
                        <a:pt x="20" y="48"/>
                        <a:pt x="20" y="48"/>
                      </a:cubicBezTo>
                      <a:cubicBezTo>
                        <a:pt x="21" y="48"/>
                        <a:pt x="21" y="48"/>
                        <a:pt x="21" y="48"/>
                      </a:cubicBezTo>
                      <a:cubicBezTo>
                        <a:pt x="21" y="48"/>
                        <a:pt x="21" y="48"/>
                        <a:pt x="21" y="48"/>
                      </a:cubicBezTo>
                      <a:cubicBezTo>
                        <a:pt x="22" y="48"/>
                        <a:pt x="22" y="48"/>
                        <a:pt x="22" y="48"/>
                      </a:cubicBezTo>
                      <a:cubicBezTo>
                        <a:pt x="22" y="48"/>
                        <a:pt x="22" y="48"/>
                        <a:pt x="22" y="48"/>
                      </a:cubicBezTo>
                      <a:cubicBezTo>
                        <a:pt x="21" y="48"/>
                        <a:pt x="21" y="48"/>
                        <a:pt x="21" y="48"/>
                      </a:cubicBezTo>
                      <a:cubicBezTo>
                        <a:pt x="21" y="48"/>
                        <a:pt x="22" y="48"/>
                        <a:pt x="21" y="48"/>
                      </a:cubicBezTo>
                      <a:cubicBezTo>
                        <a:pt x="22" y="48"/>
                        <a:pt x="22" y="48"/>
                        <a:pt x="22" y="48"/>
                      </a:cubicBezTo>
                      <a:cubicBezTo>
                        <a:pt x="22" y="48"/>
                        <a:pt x="22" y="49"/>
                        <a:pt x="22" y="49"/>
                      </a:cubicBezTo>
                      <a:cubicBezTo>
                        <a:pt x="21" y="49"/>
                        <a:pt x="21" y="49"/>
                        <a:pt x="21" y="49"/>
                      </a:cubicBezTo>
                      <a:cubicBezTo>
                        <a:pt x="21" y="48"/>
                        <a:pt x="21" y="48"/>
                        <a:pt x="21" y="48"/>
                      </a:cubicBezTo>
                      <a:cubicBezTo>
                        <a:pt x="21" y="48"/>
                        <a:pt x="21" y="48"/>
                        <a:pt x="20" y="48"/>
                      </a:cubicBezTo>
                      <a:cubicBezTo>
                        <a:pt x="20" y="48"/>
                        <a:pt x="20" y="48"/>
                        <a:pt x="20" y="48"/>
                      </a:cubicBezTo>
                      <a:cubicBezTo>
                        <a:pt x="20" y="48"/>
                        <a:pt x="20" y="48"/>
                        <a:pt x="19" y="48"/>
                      </a:cubicBezTo>
                      <a:cubicBezTo>
                        <a:pt x="19" y="48"/>
                        <a:pt x="20" y="48"/>
                        <a:pt x="19" y="48"/>
                      </a:cubicBezTo>
                      <a:cubicBezTo>
                        <a:pt x="19" y="47"/>
                        <a:pt x="19" y="47"/>
                        <a:pt x="19" y="47"/>
                      </a:cubicBezTo>
                      <a:cubicBezTo>
                        <a:pt x="19" y="47"/>
                        <a:pt x="19" y="47"/>
                        <a:pt x="19" y="47"/>
                      </a:cubicBezTo>
                      <a:cubicBezTo>
                        <a:pt x="20" y="47"/>
                        <a:pt x="20" y="47"/>
                        <a:pt x="20" y="47"/>
                      </a:cubicBezTo>
                      <a:cubicBezTo>
                        <a:pt x="20" y="47"/>
                        <a:pt x="20" y="47"/>
                        <a:pt x="20" y="47"/>
                      </a:cubicBezTo>
                      <a:close/>
                      <a:moveTo>
                        <a:pt x="21" y="46"/>
                      </a:move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2" y="46"/>
                        <a:pt x="22" y="46"/>
                        <a:pt x="22" y="46"/>
                      </a:cubicBezTo>
                      <a:cubicBezTo>
                        <a:pt x="22" y="46"/>
                        <a:pt x="22" y="46"/>
                        <a:pt x="22" y="46"/>
                      </a:cubicBezTo>
                      <a:cubicBezTo>
                        <a:pt x="22" y="46"/>
                        <a:pt x="21" y="46"/>
                        <a:pt x="21" y="47"/>
                      </a:cubicBezTo>
                      <a:cubicBezTo>
                        <a:pt x="21" y="47"/>
                        <a:pt x="21" y="46"/>
                        <a:pt x="21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lose/>
                      <a:moveTo>
                        <a:pt x="24" y="44"/>
                      </a:moveTo>
                      <a:cubicBezTo>
                        <a:pt x="24" y="44"/>
                        <a:pt x="24" y="44"/>
                        <a:pt x="24" y="45"/>
                      </a:cubicBezTo>
                      <a:cubicBezTo>
                        <a:pt x="24" y="45"/>
                        <a:pt x="24" y="45"/>
                        <a:pt x="24" y="45"/>
                      </a:cubicBezTo>
                      <a:cubicBezTo>
                        <a:pt x="24" y="45"/>
                        <a:pt x="24" y="45"/>
                        <a:pt x="24" y="45"/>
                      </a:cubicBezTo>
                      <a:cubicBezTo>
                        <a:pt x="24" y="45"/>
                        <a:pt x="24" y="45"/>
                        <a:pt x="24" y="45"/>
                      </a:cubicBezTo>
                      <a:cubicBezTo>
                        <a:pt x="24" y="45"/>
                        <a:pt x="24" y="45"/>
                        <a:pt x="24" y="45"/>
                      </a:cubicBezTo>
                      <a:cubicBezTo>
                        <a:pt x="24" y="45"/>
                        <a:pt x="24" y="45"/>
                        <a:pt x="24" y="45"/>
                      </a:cubicBezTo>
                      <a:cubicBezTo>
                        <a:pt x="24" y="45"/>
                        <a:pt x="24" y="45"/>
                        <a:pt x="24" y="45"/>
                      </a:cubicBezTo>
                      <a:cubicBezTo>
                        <a:pt x="24" y="45"/>
                        <a:pt x="24" y="45"/>
                        <a:pt x="24" y="45"/>
                      </a:cubicBezTo>
                      <a:cubicBezTo>
                        <a:pt x="23" y="45"/>
                        <a:pt x="23" y="45"/>
                        <a:pt x="23" y="45"/>
                      </a:cubicBezTo>
                      <a:cubicBezTo>
                        <a:pt x="23" y="45"/>
                        <a:pt x="23" y="44"/>
                        <a:pt x="23" y="44"/>
                      </a:cubicBezTo>
                      <a:cubicBezTo>
                        <a:pt x="24" y="44"/>
                        <a:pt x="24" y="44"/>
                        <a:pt x="24" y="44"/>
                      </a:cubicBezTo>
                      <a:close/>
                      <a:moveTo>
                        <a:pt x="32" y="45"/>
                      </a:moveTo>
                      <a:cubicBezTo>
                        <a:pt x="33" y="45"/>
                        <a:pt x="32" y="45"/>
                        <a:pt x="32" y="45"/>
                      </a:cubicBezTo>
                      <a:cubicBezTo>
                        <a:pt x="32" y="45"/>
                        <a:pt x="31" y="45"/>
                        <a:pt x="31" y="45"/>
                      </a:cubicBezTo>
                      <a:cubicBezTo>
                        <a:pt x="31" y="45"/>
                        <a:pt x="31" y="45"/>
                        <a:pt x="31" y="45"/>
                      </a:cubicBezTo>
                      <a:cubicBezTo>
                        <a:pt x="31" y="45"/>
                        <a:pt x="31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lose/>
                      <a:moveTo>
                        <a:pt x="19" y="42"/>
                      </a:moveTo>
                      <a:cubicBezTo>
                        <a:pt x="19" y="42"/>
                        <a:pt x="19" y="42"/>
                        <a:pt x="19" y="42"/>
                      </a:cubicBezTo>
                      <a:cubicBezTo>
                        <a:pt x="19" y="42"/>
                        <a:pt x="19" y="42"/>
                        <a:pt x="20" y="42"/>
                      </a:cubicBezTo>
                      <a:cubicBezTo>
                        <a:pt x="20" y="42"/>
                        <a:pt x="20" y="42"/>
                        <a:pt x="20" y="42"/>
                      </a:cubicBezTo>
                      <a:cubicBezTo>
                        <a:pt x="19" y="42"/>
                        <a:pt x="19" y="42"/>
                        <a:pt x="19" y="42"/>
                      </a:cubicBezTo>
                      <a:close/>
                      <a:moveTo>
                        <a:pt x="26" y="28"/>
                      </a:moveTo>
                      <a:cubicBezTo>
                        <a:pt x="26" y="27"/>
                        <a:pt x="26" y="28"/>
                        <a:pt x="26" y="28"/>
                      </a:cubicBezTo>
                      <a:cubicBezTo>
                        <a:pt x="26" y="28"/>
                        <a:pt x="26" y="28"/>
                        <a:pt x="25" y="28"/>
                      </a:cubicBezTo>
                      <a:cubicBezTo>
                        <a:pt x="25" y="28"/>
                        <a:pt x="26" y="28"/>
                        <a:pt x="26" y="28"/>
                      </a:cubicBezTo>
                      <a:cubicBezTo>
                        <a:pt x="26" y="28"/>
                        <a:pt x="25" y="27"/>
                        <a:pt x="26" y="27"/>
                      </a:cubicBezTo>
                      <a:cubicBezTo>
                        <a:pt x="25" y="27"/>
                        <a:pt x="25" y="27"/>
                        <a:pt x="25" y="27"/>
                      </a:cubicBezTo>
                      <a:cubicBezTo>
                        <a:pt x="25" y="27"/>
                        <a:pt x="25" y="27"/>
                        <a:pt x="26" y="27"/>
                      </a:cubicBezTo>
                      <a:cubicBezTo>
                        <a:pt x="26" y="27"/>
                        <a:pt x="26" y="27"/>
                        <a:pt x="26" y="27"/>
                      </a:cubicBezTo>
                      <a:cubicBezTo>
                        <a:pt x="26" y="28"/>
                        <a:pt x="26" y="27"/>
                        <a:pt x="26" y="27"/>
                      </a:cubicBezTo>
                      <a:cubicBezTo>
                        <a:pt x="26" y="27"/>
                        <a:pt x="26" y="27"/>
                        <a:pt x="25" y="27"/>
                      </a:cubicBezTo>
                      <a:cubicBezTo>
                        <a:pt x="25" y="27"/>
                        <a:pt x="26" y="26"/>
                        <a:pt x="26" y="27"/>
                      </a:cubicBezTo>
                      <a:cubicBezTo>
                        <a:pt x="26" y="27"/>
                        <a:pt x="26" y="27"/>
                        <a:pt x="26" y="27"/>
                      </a:cubicBezTo>
                      <a:cubicBezTo>
                        <a:pt x="26" y="27"/>
                        <a:pt x="26" y="27"/>
                        <a:pt x="26" y="28"/>
                      </a:cubicBezTo>
                      <a:close/>
                      <a:moveTo>
                        <a:pt x="28" y="21"/>
                      </a:move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7" y="21"/>
                      </a:cubicBezTo>
                      <a:cubicBezTo>
                        <a:pt x="27" y="21"/>
                        <a:pt x="28" y="21"/>
                        <a:pt x="28" y="21"/>
                      </a:cubicBezTo>
                      <a:cubicBezTo>
                        <a:pt x="27" y="21"/>
                        <a:pt x="27" y="21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1"/>
                        <a:pt x="27" y="20"/>
                      </a:cubicBezTo>
                      <a:cubicBezTo>
                        <a:pt x="27" y="20"/>
                        <a:pt x="28" y="21"/>
                        <a:pt x="28" y="20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5" name="Freeform 88">
                  <a:extLst>
                    <a:ext uri="{FF2B5EF4-FFF2-40B4-BE49-F238E27FC236}">
                      <a16:creationId xmlns:a16="http://schemas.microsoft.com/office/drawing/2014/main" xmlns="" id="{8C0A1E45-556B-480F-9DF5-10D9FA41706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929368" y="2736219"/>
                  <a:ext cx="1293813" cy="1570038"/>
                </a:xfrm>
                <a:custGeom>
                  <a:avLst/>
                  <a:gdLst>
                    <a:gd name="T0" fmla="*/ 369 w 406"/>
                    <a:gd name="T1" fmla="*/ 308 h 493"/>
                    <a:gd name="T2" fmla="*/ 331 w 406"/>
                    <a:gd name="T3" fmla="*/ 304 h 493"/>
                    <a:gd name="T4" fmla="*/ 213 w 406"/>
                    <a:gd name="T5" fmla="*/ 327 h 493"/>
                    <a:gd name="T6" fmla="*/ 177 w 406"/>
                    <a:gd name="T7" fmla="*/ 336 h 493"/>
                    <a:gd name="T8" fmla="*/ 200 w 406"/>
                    <a:gd name="T9" fmla="*/ 404 h 493"/>
                    <a:gd name="T10" fmla="*/ 267 w 406"/>
                    <a:gd name="T11" fmla="*/ 411 h 493"/>
                    <a:gd name="T12" fmla="*/ 249 w 406"/>
                    <a:gd name="T13" fmla="*/ 443 h 493"/>
                    <a:gd name="T14" fmla="*/ 143 w 406"/>
                    <a:gd name="T15" fmla="*/ 409 h 493"/>
                    <a:gd name="T16" fmla="*/ 112 w 406"/>
                    <a:gd name="T17" fmla="*/ 331 h 493"/>
                    <a:gd name="T18" fmla="*/ 172 w 406"/>
                    <a:gd name="T19" fmla="*/ 302 h 493"/>
                    <a:gd name="T20" fmla="*/ 220 w 406"/>
                    <a:gd name="T21" fmla="*/ 288 h 493"/>
                    <a:gd name="T22" fmla="*/ 258 w 406"/>
                    <a:gd name="T23" fmla="*/ 269 h 493"/>
                    <a:gd name="T24" fmla="*/ 300 w 406"/>
                    <a:gd name="T25" fmla="*/ 192 h 493"/>
                    <a:gd name="T26" fmla="*/ 245 w 406"/>
                    <a:gd name="T27" fmla="*/ 141 h 493"/>
                    <a:gd name="T28" fmla="*/ 208 w 406"/>
                    <a:gd name="T29" fmla="*/ 157 h 493"/>
                    <a:gd name="T30" fmla="*/ 163 w 406"/>
                    <a:gd name="T31" fmla="*/ 166 h 493"/>
                    <a:gd name="T32" fmla="*/ 213 w 406"/>
                    <a:gd name="T33" fmla="*/ 139 h 493"/>
                    <a:gd name="T34" fmla="*/ 262 w 406"/>
                    <a:gd name="T35" fmla="*/ 100 h 493"/>
                    <a:gd name="T36" fmla="*/ 264 w 406"/>
                    <a:gd name="T37" fmla="*/ 15 h 493"/>
                    <a:gd name="T38" fmla="*/ 154 w 406"/>
                    <a:gd name="T39" fmla="*/ 50 h 493"/>
                    <a:gd name="T40" fmla="*/ 110 w 406"/>
                    <a:gd name="T41" fmla="*/ 54 h 493"/>
                    <a:gd name="T42" fmla="*/ 90 w 406"/>
                    <a:gd name="T43" fmla="*/ 61 h 493"/>
                    <a:gd name="T44" fmla="*/ 107 w 406"/>
                    <a:gd name="T45" fmla="*/ 130 h 493"/>
                    <a:gd name="T46" fmla="*/ 85 w 406"/>
                    <a:gd name="T47" fmla="*/ 164 h 493"/>
                    <a:gd name="T48" fmla="*/ 64 w 406"/>
                    <a:gd name="T49" fmla="*/ 217 h 493"/>
                    <a:gd name="T50" fmla="*/ 83 w 406"/>
                    <a:gd name="T51" fmla="*/ 286 h 493"/>
                    <a:gd name="T52" fmla="*/ 73 w 406"/>
                    <a:gd name="T53" fmla="*/ 318 h 493"/>
                    <a:gd name="T54" fmla="*/ 102 w 406"/>
                    <a:gd name="T55" fmla="*/ 324 h 493"/>
                    <a:gd name="T56" fmla="*/ 58 w 406"/>
                    <a:gd name="T57" fmla="*/ 356 h 493"/>
                    <a:gd name="T58" fmla="*/ 37 w 406"/>
                    <a:gd name="T59" fmla="*/ 339 h 493"/>
                    <a:gd name="T60" fmla="*/ 0 w 406"/>
                    <a:gd name="T61" fmla="*/ 405 h 493"/>
                    <a:gd name="T62" fmla="*/ 30 w 406"/>
                    <a:gd name="T63" fmla="*/ 465 h 493"/>
                    <a:gd name="T64" fmla="*/ 48 w 406"/>
                    <a:gd name="T65" fmla="*/ 448 h 493"/>
                    <a:gd name="T66" fmla="*/ 62 w 406"/>
                    <a:gd name="T67" fmla="*/ 394 h 493"/>
                    <a:gd name="T68" fmla="*/ 93 w 406"/>
                    <a:gd name="T69" fmla="*/ 353 h 493"/>
                    <a:gd name="T70" fmla="*/ 142 w 406"/>
                    <a:gd name="T71" fmla="*/ 448 h 493"/>
                    <a:gd name="T72" fmla="*/ 245 w 406"/>
                    <a:gd name="T73" fmla="*/ 493 h 493"/>
                    <a:gd name="T74" fmla="*/ 321 w 406"/>
                    <a:gd name="T75" fmla="*/ 489 h 493"/>
                    <a:gd name="T76" fmla="*/ 345 w 406"/>
                    <a:gd name="T77" fmla="*/ 445 h 493"/>
                    <a:gd name="T78" fmla="*/ 260 w 406"/>
                    <a:gd name="T79" fmla="*/ 383 h 493"/>
                    <a:gd name="T80" fmla="*/ 347 w 406"/>
                    <a:gd name="T81" fmla="*/ 331 h 493"/>
                    <a:gd name="T82" fmla="*/ 314 w 406"/>
                    <a:gd name="T83" fmla="*/ 354 h 493"/>
                    <a:gd name="T84" fmla="*/ 333 w 406"/>
                    <a:gd name="T85" fmla="*/ 379 h 493"/>
                    <a:gd name="T86" fmla="*/ 382 w 406"/>
                    <a:gd name="T87" fmla="*/ 386 h 493"/>
                    <a:gd name="T88" fmla="*/ 405 w 406"/>
                    <a:gd name="T89" fmla="*/ 351 h 493"/>
                    <a:gd name="T90" fmla="*/ 173 w 406"/>
                    <a:gd name="T91" fmla="*/ 66 h 493"/>
                    <a:gd name="T92" fmla="*/ 222 w 406"/>
                    <a:gd name="T93" fmla="*/ 27 h 493"/>
                    <a:gd name="T94" fmla="*/ 233 w 406"/>
                    <a:gd name="T95" fmla="*/ 51 h 493"/>
                    <a:gd name="T96" fmla="*/ 186 w 406"/>
                    <a:gd name="T97" fmla="*/ 121 h 493"/>
                    <a:gd name="T98" fmla="*/ 158 w 406"/>
                    <a:gd name="T99" fmla="*/ 107 h 493"/>
                    <a:gd name="T100" fmla="*/ 36 w 406"/>
                    <a:gd name="T101" fmla="*/ 433 h 493"/>
                    <a:gd name="T102" fmla="*/ 213 w 406"/>
                    <a:gd name="T103" fmla="*/ 201 h 493"/>
                    <a:gd name="T104" fmla="*/ 184 w 406"/>
                    <a:gd name="T105" fmla="*/ 249 h 493"/>
                    <a:gd name="T106" fmla="*/ 128 w 406"/>
                    <a:gd name="T107" fmla="*/ 253 h 493"/>
                    <a:gd name="T108" fmla="*/ 87 w 406"/>
                    <a:gd name="T109" fmla="*/ 176 h 493"/>
                    <a:gd name="T110" fmla="*/ 126 w 406"/>
                    <a:gd name="T111" fmla="*/ 185 h 493"/>
                    <a:gd name="T112" fmla="*/ 106 w 406"/>
                    <a:gd name="T113" fmla="*/ 213 h 493"/>
                    <a:gd name="T114" fmla="*/ 292 w 406"/>
                    <a:gd name="T115" fmla="*/ 429 h 4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406" h="493">
                      <a:moveTo>
                        <a:pt x="399" y="334"/>
                      </a:moveTo>
                      <a:cubicBezTo>
                        <a:pt x="395" y="327"/>
                        <a:pt x="392" y="323"/>
                        <a:pt x="389" y="320"/>
                      </a:cubicBezTo>
                      <a:cubicBezTo>
                        <a:pt x="383" y="317"/>
                        <a:pt x="383" y="317"/>
                        <a:pt x="383" y="317"/>
                      </a:cubicBezTo>
                      <a:cubicBezTo>
                        <a:pt x="379" y="313"/>
                        <a:pt x="379" y="313"/>
                        <a:pt x="379" y="313"/>
                      </a:cubicBezTo>
                      <a:cubicBezTo>
                        <a:pt x="369" y="308"/>
                        <a:pt x="369" y="308"/>
                        <a:pt x="369" y="308"/>
                      </a:cubicBezTo>
                      <a:cubicBezTo>
                        <a:pt x="360" y="303"/>
                        <a:pt x="360" y="303"/>
                        <a:pt x="360" y="303"/>
                      </a:cubicBezTo>
                      <a:cubicBezTo>
                        <a:pt x="353" y="302"/>
                        <a:pt x="353" y="302"/>
                        <a:pt x="353" y="302"/>
                      </a:cubicBezTo>
                      <a:cubicBezTo>
                        <a:pt x="347" y="300"/>
                        <a:pt x="347" y="300"/>
                        <a:pt x="347" y="300"/>
                      </a:cubicBezTo>
                      <a:cubicBezTo>
                        <a:pt x="347" y="300"/>
                        <a:pt x="346" y="300"/>
                        <a:pt x="345" y="301"/>
                      </a:cubicBezTo>
                      <a:cubicBezTo>
                        <a:pt x="331" y="304"/>
                        <a:pt x="331" y="304"/>
                        <a:pt x="331" y="304"/>
                      </a:cubicBezTo>
                      <a:cubicBezTo>
                        <a:pt x="330" y="304"/>
                        <a:pt x="325" y="307"/>
                        <a:pt x="316" y="313"/>
                      </a:cubicBezTo>
                      <a:cubicBezTo>
                        <a:pt x="284" y="325"/>
                        <a:pt x="284" y="325"/>
                        <a:pt x="284" y="325"/>
                      </a:cubicBezTo>
                      <a:cubicBezTo>
                        <a:pt x="233" y="348"/>
                        <a:pt x="233" y="348"/>
                        <a:pt x="233" y="348"/>
                      </a:cubicBezTo>
                      <a:cubicBezTo>
                        <a:pt x="224" y="339"/>
                        <a:pt x="224" y="339"/>
                        <a:pt x="224" y="339"/>
                      </a:cubicBezTo>
                      <a:cubicBezTo>
                        <a:pt x="213" y="327"/>
                        <a:pt x="213" y="327"/>
                        <a:pt x="213" y="327"/>
                      </a:cubicBezTo>
                      <a:cubicBezTo>
                        <a:pt x="211" y="325"/>
                        <a:pt x="206" y="322"/>
                        <a:pt x="198" y="317"/>
                      </a:cubicBezTo>
                      <a:cubicBezTo>
                        <a:pt x="190" y="312"/>
                        <a:pt x="184" y="310"/>
                        <a:pt x="181" y="310"/>
                      </a:cubicBezTo>
                      <a:cubicBezTo>
                        <a:pt x="176" y="311"/>
                        <a:pt x="173" y="313"/>
                        <a:pt x="171" y="316"/>
                      </a:cubicBezTo>
                      <a:cubicBezTo>
                        <a:pt x="176" y="329"/>
                        <a:pt x="176" y="329"/>
                        <a:pt x="176" y="329"/>
                      </a:cubicBezTo>
                      <a:cubicBezTo>
                        <a:pt x="177" y="331"/>
                        <a:pt x="177" y="333"/>
                        <a:pt x="177" y="336"/>
                      </a:cubicBezTo>
                      <a:cubicBezTo>
                        <a:pt x="177" y="340"/>
                        <a:pt x="177" y="344"/>
                        <a:pt x="176" y="346"/>
                      </a:cubicBezTo>
                      <a:cubicBezTo>
                        <a:pt x="172" y="366"/>
                        <a:pt x="172" y="366"/>
                        <a:pt x="172" y="366"/>
                      </a:cubicBezTo>
                      <a:cubicBezTo>
                        <a:pt x="172" y="371"/>
                        <a:pt x="175" y="377"/>
                        <a:pt x="181" y="386"/>
                      </a:cubicBezTo>
                      <a:cubicBezTo>
                        <a:pt x="187" y="394"/>
                        <a:pt x="190" y="399"/>
                        <a:pt x="191" y="399"/>
                      </a:cubicBezTo>
                      <a:cubicBezTo>
                        <a:pt x="200" y="404"/>
                        <a:pt x="200" y="404"/>
                        <a:pt x="200" y="404"/>
                      </a:cubicBezTo>
                      <a:cubicBezTo>
                        <a:pt x="218" y="418"/>
                        <a:pt x="218" y="418"/>
                        <a:pt x="218" y="418"/>
                      </a:cubicBezTo>
                      <a:cubicBezTo>
                        <a:pt x="222" y="416"/>
                        <a:pt x="226" y="411"/>
                        <a:pt x="231" y="403"/>
                      </a:cubicBezTo>
                      <a:cubicBezTo>
                        <a:pt x="236" y="396"/>
                        <a:pt x="239" y="392"/>
                        <a:pt x="241" y="391"/>
                      </a:cubicBezTo>
                      <a:cubicBezTo>
                        <a:pt x="243" y="390"/>
                        <a:pt x="245" y="389"/>
                        <a:pt x="246" y="389"/>
                      </a:cubicBezTo>
                      <a:cubicBezTo>
                        <a:pt x="251" y="389"/>
                        <a:pt x="258" y="397"/>
                        <a:pt x="267" y="411"/>
                      </a:cubicBezTo>
                      <a:cubicBezTo>
                        <a:pt x="278" y="428"/>
                        <a:pt x="278" y="428"/>
                        <a:pt x="278" y="428"/>
                      </a:cubicBezTo>
                      <a:cubicBezTo>
                        <a:pt x="280" y="432"/>
                        <a:pt x="281" y="435"/>
                        <a:pt x="281" y="437"/>
                      </a:cubicBezTo>
                      <a:cubicBezTo>
                        <a:pt x="281" y="438"/>
                        <a:pt x="280" y="439"/>
                        <a:pt x="277" y="440"/>
                      </a:cubicBezTo>
                      <a:cubicBezTo>
                        <a:pt x="274" y="441"/>
                        <a:pt x="269" y="442"/>
                        <a:pt x="261" y="442"/>
                      </a:cubicBezTo>
                      <a:cubicBezTo>
                        <a:pt x="253" y="443"/>
                        <a:pt x="249" y="443"/>
                        <a:pt x="249" y="443"/>
                      </a:cubicBezTo>
                      <a:cubicBezTo>
                        <a:pt x="241" y="442"/>
                        <a:pt x="241" y="442"/>
                        <a:pt x="241" y="442"/>
                      </a:cubicBezTo>
                      <a:cubicBezTo>
                        <a:pt x="233" y="442"/>
                        <a:pt x="233" y="442"/>
                        <a:pt x="233" y="442"/>
                      </a:cubicBezTo>
                      <a:cubicBezTo>
                        <a:pt x="218" y="438"/>
                        <a:pt x="218" y="438"/>
                        <a:pt x="218" y="438"/>
                      </a:cubicBezTo>
                      <a:cubicBezTo>
                        <a:pt x="201" y="436"/>
                        <a:pt x="201" y="436"/>
                        <a:pt x="201" y="436"/>
                      </a:cubicBezTo>
                      <a:cubicBezTo>
                        <a:pt x="171" y="428"/>
                        <a:pt x="151" y="419"/>
                        <a:pt x="143" y="409"/>
                      </a:cubicBezTo>
                      <a:cubicBezTo>
                        <a:pt x="135" y="398"/>
                        <a:pt x="131" y="390"/>
                        <a:pt x="130" y="385"/>
                      </a:cubicBezTo>
                      <a:cubicBezTo>
                        <a:pt x="128" y="365"/>
                        <a:pt x="128" y="365"/>
                        <a:pt x="128" y="365"/>
                      </a:cubicBezTo>
                      <a:cubicBezTo>
                        <a:pt x="127" y="358"/>
                        <a:pt x="125" y="352"/>
                        <a:pt x="120" y="347"/>
                      </a:cubicBezTo>
                      <a:cubicBezTo>
                        <a:pt x="116" y="341"/>
                        <a:pt x="114" y="338"/>
                        <a:pt x="113" y="337"/>
                      </a:cubicBezTo>
                      <a:cubicBezTo>
                        <a:pt x="113" y="336"/>
                        <a:pt x="112" y="334"/>
                        <a:pt x="112" y="331"/>
                      </a:cubicBezTo>
                      <a:cubicBezTo>
                        <a:pt x="115" y="330"/>
                        <a:pt x="120" y="331"/>
                        <a:pt x="125" y="333"/>
                      </a:cubicBezTo>
                      <a:cubicBezTo>
                        <a:pt x="130" y="321"/>
                        <a:pt x="135" y="314"/>
                        <a:pt x="139" y="313"/>
                      </a:cubicBezTo>
                      <a:cubicBezTo>
                        <a:pt x="151" y="310"/>
                        <a:pt x="151" y="310"/>
                        <a:pt x="151" y="310"/>
                      </a:cubicBezTo>
                      <a:cubicBezTo>
                        <a:pt x="162" y="305"/>
                        <a:pt x="162" y="305"/>
                        <a:pt x="162" y="305"/>
                      </a:cubicBezTo>
                      <a:cubicBezTo>
                        <a:pt x="172" y="302"/>
                        <a:pt x="172" y="302"/>
                        <a:pt x="172" y="302"/>
                      </a:cubicBezTo>
                      <a:cubicBezTo>
                        <a:pt x="179" y="300"/>
                        <a:pt x="179" y="300"/>
                        <a:pt x="179" y="300"/>
                      </a:cubicBezTo>
                      <a:cubicBezTo>
                        <a:pt x="185" y="299"/>
                        <a:pt x="185" y="299"/>
                        <a:pt x="185" y="299"/>
                      </a:cubicBezTo>
                      <a:cubicBezTo>
                        <a:pt x="196" y="295"/>
                        <a:pt x="196" y="295"/>
                        <a:pt x="196" y="295"/>
                      </a:cubicBezTo>
                      <a:cubicBezTo>
                        <a:pt x="204" y="295"/>
                        <a:pt x="204" y="295"/>
                        <a:pt x="204" y="295"/>
                      </a:cubicBezTo>
                      <a:cubicBezTo>
                        <a:pt x="220" y="288"/>
                        <a:pt x="220" y="288"/>
                        <a:pt x="220" y="288"/>
                      </a:cubicBezTo>
                      <a:cubicBezTo>
                        <a:pt x="234" y="286"/>
                        <a:pt x="234" y="286"/>
                        <a:pt x="234" y="286"/>
                      </a:cubicBezTo>
                      <a:cubicBezTo>
                        <a:pt x="245" y="281"/>
                        <a:pt x="245" y="281"/>
                        <a:pt x="245" y="281"/>
                      </a:cubicBezTo>
                      <a:cubicBezTo>
                        <a:pt x="254" y="279"/>
                        <a:pt x="254" y="279"/>
                        <a:pt x="254" y="279"/>
                      </a:cubicBezTo>
                      <a:cubicBezTo>
                        <a:pt x="255" y="279"/>
                        <a:pt x="256" y="277"/>
                        <a:pt x="257" y="275"/>
                      </a:cubicBezTo>
                      <a:cubicBezTo>
                        <a:pt x="257" y="272"/>
                        <a:pt x="258" y="270"/>
                        <a:pt x="258" y="269"/>
                      </a:cubicBezTo>
                      <a:cubicBezTo>
                        <a:pt x="258" y="268"/>
                        <a:pt x="258" y="267"/>
                        <a:pt x="258" y="266"/>
                      </a:cubicBezTo>
                      <a:cubicBezTo>
                        <a:pt x="250" y="250"/>
                        <a:pt x="250" y="250"/>
                        <a:pt x="250" y="250"/>
                      </a:cubicBezTo>
                      <a:cubicBezTo>
                        <a:pt x="262" y="238"/>
                        <a:pt x="262" y="238"/>
                        <a:pt x="262" y="238"/>
                      </a:cubicBezTo>
                      <a:cubicBezTo>
                        <a:pt x="286" y="213"/>
                        <a:pt x="286" y="213"/>
                        <a:pt x="286" y="213"/>
                      </a:cubicBezTo>
                      <a:cubicBezTo>
                        <a:pt x="295" y="203"/>
                        <a:pt x="300" y="196"/>
                        <a:pt x="300" y="192"/>
                      </a:cubicBezTo>
                      <a:cubicBezTo>
                        <a:pt x="299" y="188"/>
                        <a:pt x="297" y="184"/>
                        <a:pt x="294" y="178"/>
                      </a:cubicBezTo>
                      <a:cubicBezTo>
                        <a:pt x="291" y="172"/>
                        <a:pt x="288" y="167"/>
                        <a:pt x="286" y="165"/>
                      </a:cubicBezTo>
                      <a:cubicBezTo>
                        <a:pt x="283" y="162"/>
                        <a:pt x="277" y="157"/>
                        <a:pt x="269" y="150"/>
                      </a:cubicBezTo>
                      <a:cubicBezTo>
                        <a:pt x="261" y="143"/>
                        <a:pt x="254" y="140"/>
                        <a:pt x="249" y="140"/>
                      </a:cubicBezTo>
                      <a:cubicBezTo>
                        <a:pt x="249" y="140"/>
                        <a:pt x="247" y="140"/>
                        <a:pt x="245" y="141"/>
                      </a:cubicBezTo>
                      <a:cubicBezTo>
                        <a:pt x="242" y="141"/>
                        <a:pt x="241" y="141"/>
                        <a:pt x="241" y="141"/>
                      </a:cubicBezTo>
                      <a:cubicBezTo>
                        <a:pt x="233" y="140"/>
                        <a:pt x="233" y="140"/>
                        <a:pt x="233" y="140"/>
                      </a:cubicBezTo>
                      <a:cubicBezTo>
                        <a:pt x="233" y="140"/>
                        <a:pt x="232" y="141"/>
                        <a:pt x="230" y="143"/>
                      </a:cubicBezTo>
                      <a:cubicBezTo>
                        <a:pt x="218" y="148"/>
                        <a:pt x="218" y="148"/>
                        <a:pt x="218" y="148"/>
                      </a:cubicBezTo>
                      <a:cubicBezTo>
                        <a:pt x="208" y="157"/>
                        <a:pt x="208" y="157"/>
                        <a:pt x="208" y="157"/>
                      </a:cubicBezTo>
                      <a:cubicBezTo>
                        <a:pt x="206" y="158"/>
                        <a:pt x="203" y="160"/>
                        <a:pt x="200" y="161"/>
                      </a:cubicBezTo>
                      <a:cubicBezTo>
                        <a:pt x="175" y="169"/>
                        <a:pt x="175" y="169"/>
                        <a:pt x="175" y="169"/>
                      </a:cubicBezTo>
                      <a:cubicBezTo>
                        <a:pt x="145" y="181"/>
                        <a:pt x="145" y="181"/>
                        <a:pt x="145" y="181"/>
                      </a:cubicBezTo>
                      <a:cubicBezTo>
                        <a:pt x="146" y="179"/>
                        <a:pt x="147" y="177"/>
                        <a:pt x="150" y="175"/>
                      </a:cubicBezTo>
                      <a:cubicBezTo>
                        <a:pt x="163" y="166"/>
                        <a:pt x="163" y="166"/>
                        <a:pt x="163" y="166"/>
                      </a:cubicBezTo>
                      <a:cubicBezTo>
                        <a:pt x="175" y="161"/>
                        <a:pt x="175" y="161"/>
                        <a:pt x="175" y="161"/>
                      </a:cubicBezTo>
                      <a:cubicBezTo>
                        <a:pt x="181" y="158"/>
                        <a:pt x="181" y="158"/>
                        <a:pt x="181" y="158"/>
                      </a:cubicBezTo>
                      <a:cubicBezTo>
                        <a:pt x="188" y="155"/>
                        <a:pt x="188" y="155"/>
                        <a:pt x="188" y="155"/>
                      </a:cubicBezTo>
                      <a:cubicBezTo>
                        <a:pt x="206" y="141"/>
                        <a:pt x="206" y="141"/>
                        <a:pt x="206" y="141"/>
                      </a:cubicBezTo>
                      <a:cubicBezTo>
                        <a:pt x="213" y="139"/>
                        <a:pt x="213" y="139"/>
                        <a:pt x="213" y="139"/>
                      </a:cubicBezTo>
                      <a:cubicBezTo>
                        <a:pt x="215" y="139"/>
                        <a:pt x="218" y="136"/>
                        <a:pt x="222" y="132"/>
                      </a:cubicBezTo>
                      <a:cubicBezTo>
                        <a:pt x="241" y="115"/>
                        <a:pt x="241" y="115"/>
                        <a:pt x="241" y="115"/>
                      </a:cubicBezTo>
                      <a:cubicBezTo>
                        <a:pt x="251" y="109"/>
                        <a:pt x="251" y="109"/>
                        <a:pt x="251" y="109"/>
                      </a:cubicBezTo>
                      <a:cubicBezTo>
                        <a:pt x="256" y="104"/>
                        <a:pt x="256" y="104"/>
                        <a:pt x="256" y="104"/>
                      </a:cubicBezTo>
                      <a:cubicBezTo>
                        <a:pt x="262" y="100"/>
                        <a:pt x="262" y="100"/>
                        <a:pt x="262" y="100"/>
                      </a:cubicBezTo>
                      <a:cubicBezTo>
                        <a:pt x="270" y="92"/>
                        <a:pt x="270" y="92"/>
                        <a:pt x="270" y="92"/>
                      </a:cubicBezTo>
                      <a:cubicBezTo>
                        <a:pt x="272" y="90"/>
                        <a:pt x="278" y="85"/>
                        <a:pt x="288" y="78"/>
                      </a:cubicBezTo>
                      <a:cubicBezTo>
                        <a:pt x="298" y="71"/>
                        <a:pt x="303" y="62"/>
                        <a:pt x="303" y="53"/>
                      </a:cubicBezTo>
                      <a:cubicBezTo>
                        <a:pt x="304" y="43"/>
                        <a:pt x="296" y="34"/>
                        <a:pt x="282" y="25"/>
                      </a:cubicBezTo>
                      <a:cubicBezTo>
                        <a:pt x="264" y="15"/>
                        <a:pt x="264" y="15"/>
                        <a:pt x="264" y="15"/>
                      </a:cubicBezTo>
                      <a:cubicBezTo>
                        <a:pt x="262" y="14"/>
                        <a:pt x="258" y="11"/>
                        <a:pt x="252" y="7"/>
                      </a:cubicBezTo>
                      <a:cubicBezTo>
                        <a:pt x="246" y="2"/>
                        <a:pt x="241" y="0"/>
                        <a:pt x="238" y="0"/>
                      </a:cubicBezTo>
                      <a:cubicBezTo>
                        <a:pt x="235" y="0"/>
                        <a:pt x="227" y="3"/>
                        <a:pt x="212" y="8"/>
                      </a:cubicBezTo>
                      <a:cubicBezTo>
                        <a:pt x="198" y="13"/>
                        <a:pt x="183" y="22"/>
                        <a:pt x="168" y="36"/>
                      </a:cubicBezTo>
                      <a:cubicBezTo>
                        <a:pt x="154" y="50"/>
                        <a:pt x="154" y="50"/>
                        <a:pt x="154" y="50"/>
                      </a:cubicBezTo>
                      <a:cubicBezTo>
                        <a:pt x="143" y="60"/>
                        <a:pt x="143" y="60"/>
                        <a:pt x="143" y="60"/>
                      </a:cubicBezTo>
                      <a:cubicBezTo>
                        <a:pt x="138" y="63"/>
                        <a:pt x="133" y="65"/>
                        <a:pt x="128" y="65"/>
                      </a:cubicBezTo>
                      <a:cubicBezTo>
                        <a:pt x="124" y="65"/>
                        <a:pt x="121" y="64"/>
                        <a:pt x="120" y="62"/>
                      </a:cubicBezTo>
                      <a:cubicBezTo>
                        <a:pt x="117" y="58"/>
                        <a:pt x="117" y="58"/>
                        <a:pt x="117" y="58"/>
                      </a:cubicBezTo>
                      <a:cubicBezTo>
                        <a:pt x="110" y="54"/>
                        <a:pt x="110" y="54"/>
                        <a:pt x="110" y="54"/>
                      </a:cubicBezTo>
                      <a:cubicBezTo>
                        <a:pt x="105" y="47"/>
                        <a:pt x="105" y="47"/>
                        <a:pt x="105" y="47"/>
                      </a:cubicBezTo>
                      <a:cubicBezTo>
                        <a:pt x="103" y="45"/>
                        <a:pt x="101" y="44"/>
                        <a:pt x="99" y="44"/>
                      </a:cubicBezTo>
                      <a:cubicBezTo>
                        <a:pt x="96" y="44"/>
                        <a:pt x="92" y="45"/>
                        <a:pt x="88" y="47"/>
                      </a:cubicBezTo>
                      <a:cubicBezTo>
                        <a:pt x="89" y="55"/>
                        <a:pt x="89" y="55"/>
                        <a:pt x="89" y="55"/>
                      </a:cubicBezTo>
                      <a:cubicBezTo>
                        <a:pt x="90" y="56"/>
                        <a:pt x="90" y="58"/>
                        <a:pt x="90" y="61"/>
                      </a:cubicBezTo>
                      <a:cubicBezTo>
                        <a:pt x="90" y="62"/>
                        <a:pt x="89" y="64"/>
                        <a:pt x="89" y="66"/>
                      </a:cubicBezTo>
                      <a:cubicBezTo>
                        <a:pt x="89" y="69"/>
                        <a:pt x="89" y="71"/>
                        <a:pt x="89" y="73"/>
                      </a:cubicBezTo>
                      <a:cubicBezTo>
                        <a:pt x="89" y="75"/>
                        <a:pt x="90" y="79"/>
                        <a:pt x="93" y="85"/>
                      </a:cubicBezTo>
                      <a:cubicBezTo>
                        <a:pt x="96" y="92"/>
                        <a:pt x="98" y="100"/>
                        <a:pt x="101" y="109"/>
                      </a:cubicBezTo>
                      <a:cubicBezTo>
                        <a:pt x="107" y="130"/>
                        <a:pt x="107" y="130"/>
                        <a:pt x="107" y="130"/>
                      </a:cubicBezTo>
                      <a:cubicBezTo>
                        <a:pt x="108" y="135"/>
                        <a:pt x="110" y="138"/>
                        <a:pt x="113" y="141"/>
                      </a:cubicBezTo>
                      <a:cubicBezTo>
                        <a:pt x="126" y="149"/>
                        <a:pt x="126" y="149"/>
                        <a:pt x="126" y="149"/>
                      </a:cubicBezTo>
                      <a:cubicBezTo>
                        <a:pt x="128" y="150"/>
                        <a:pt x="129" y="152"/>
                        <a:pt x="129" y="153"/>
                      </a:cubicBezTo>
                      <a:cubicBezTo>
                        <a:pt x="130" y="157"/>
                        <a:pt x="123" y="161"/>
                        <a:pt x="109" y="164"/>
                      </a:cubicBezTo>
                      <a:cubicBezTo>
                        <a:pt x="85" y="164"/>
                        <a:pt x="85" y="164"/>
                        <a:pt x="85" y="164"/>
                      </a:cubicBezTo>
                      <a:cubicBezTo>
                        <a:pt x="77" y="166"/>
                        <a:pt x="71" y="172"/>
                        <a:pt x="67" y="180"/>
                      </a:cubicBezTo>
                      <a:cubicBezTo>
                        <a:pt x="65" y="186"/>
                        <a:pt x="65" y="186"/>
                        <a:pt x="65" y="186"/>
                      </a:cubicBezTo>
                      <a:cubicBezTo>
                        <a:pt x="61" y="193"/>
                        <a:pt x="61" y="193"/>
                        <a:pt x="61" y="193"/>
                      </a:cubicBezTo>
                      <a:cubicBezTo>
                        <a:pt x="64" y="209"/>
                        <a:pt x="64" y="209"/>
                        <a:pt x="64" y="209"/>
                      </a:cubicBezTo>
                      <a:cubicBezTo>
                        <a:pt x="64" y="217"/>
                        <a:pt x="64" y="217"/>
                        <a:pt x="64" y="217"/>
                      </a:cubicBezTo>
                      <a:cubicBezTo>
                        <a:pt x="68" y="231"/>
                        <a:pt x="68" y="231"/>
                        <a:pt x="68" y="231"/>
                      </a:cubicBezTo>
                      <a:cubicBezTo>
                        <a:pt x="79" y="269"/>
                        <a:pt x="79" y="269"/>
                        <a:pt x="79" y="269"/>
                      </a:cubicBezTo>
                      <a:cubicBezTo>
                        <a:pt x="84" y="279"/>
                        <a:pt x="84" y="279"/>
                        <a:pt x="84" y="279"/>
                      </a:cubicBezTo>
                      <a:cubicBezTo>
                        <a:pt x="83" y="285"/>
                        <a:pt x="83" y="285"/>
                        <a:pt x="83" y="285"/>
                      </a:cubicBezTo>
                      <a:cubicBezTo>
                        <a:pt x="83" y="285"/>
                        <a:pt x="83" y="285"/>
                        <a:pt x="83" y="286"/>
                      </a:cubicBezTo>
                      <a:cubicBezTo>
                        <a:pt x="83" y="288"/>
                        <a:pt x="84" y="292"/>
                        <a:pt x="86" y="298"/>
                      </a:cubicBezTo>
                      <a:cubicBezTo>
                        <a:pt x="89" y="303"/>
                        <a:pt x="89" y="307"/>
                        <a:pt x="89" y="309"/>
                      </a:cubicBezTo>
                      <a:cubicBezTo>
                        <a:pt x="88" y="311"/>
                        <a:pt x="87" y="312"/>
                        <a:pt x="85" y="314"/>
                      </a:cubicBezTo>
                      <a:cubicBezTo>
                        <a:pt x="74" y="316"/>
                        <a:pt x="74" y="316"/>
                        <a:pt x="74" y="316"/>
                      </a:cubicBezTo>
                      <a:cubicBezTo>
                        <a:pt x="73" y="317"/>
                        <a:pt x="72" y="318"/>
                        <a:pt x="73" y="318"/>
                      </a:cubicBezTo>
                      <a:cubicBezTo>
                        <a:pt x="73" y="319"/>
                        <a:pt x="73" y="319"/>
                        <a:pt x="74" y="320"/>
                      </a:cubicBezTo>
                      <a:cubicBezTo>
                        <a:pt x="89" y="318"/>
                        <a:pt x="89" y="318"/>
                        <a:pt x="89" y="318"/>
                      </a:cubicBezTo>
                      <a:cubicBezTo>
                        <a:pt x="93" y="320"/>
                        <a:pt x="93" y="320"/>
                        <a:pt x="93" y="320"/>
                      </a:cubicBezTo>
                      <a:cubicBezTo>
                        <a:pt x="99" y="320"/>
                        <a:pt x="99" y="320"/>
                        <a:pt x="99" y="320"/>
                      </a:cubicBezTo>
                      <a:cubicBezTo>
                        <a:pt x="101" y="321"/>
                        <a:pt x="102" y="323"/>
                        <a:pt x="102" y="324"/>
                      </a:cubicBezTo>
                      <a:cubicBezTo>
                        <a:pt x="102" y="326"/>
                        <a:pt x="100" y="327"/>
                        <a:pt x="98" y="327"/>
                      </a:cubicBezTo>
                      <a:cubicBezTo>
                        <a:pt x="89" y="327"/>
                        <a:pt x="89" y="327"/>
                        <a:pt x="89" y="327"/>
                      </a:cubicBezTo>
                      <a:cubicBezTo>
                        <a:pt x="89" y="327"/>
                        <a:pt x="88" y="327"/>
                        <a:pt x="85" y="327"/>
                      </a:cubicBezTo>
                      <a:cubicBezTo>
                        <a:pt x="83" y="327"/>
                        <a:pt x="81" y="328"/>
                        <a:pt x="79" y="331"/>
                      </a:cubicBezTo>
                      <a:cubicBezTo>
                        <a:pt x="58" y="356"/>
                        <a:pt x="58" y="356"/>
                        <a:pt x="58" y="356"/>
                      </a:cubicBezTo>
                      <a:cubicBezTo>
                        <a:pt x="55" y="363"/>
                        <a:pt x="55" y="363"/>
                        <a:pt x="55" y="363"/>
                      </a:cubicBezTo>
                      <a:cubicBezTo>
                        <a:pt x="53" y="365"/>
                        <a:pt x="51" y="364"/>
                        <a:pt x="48" y="361"/>
                      </a:cubicBezTo>
                      <a:cubicBezTo>
                        <a:pt x="46" y="358"/>
                        <a:pt x="44" y="356"/>
                        <a:pt x="44" y="355"/>
                      </a:cubicBezTo>
                      <a:cubicBezTo>
                        <a:pt x="39" y="340"/>
                        <a:pt x="39" y="340"/>
                        <a:pt x="39" y="340"/>
                      </a:cubicBezTo>
                      <a:cubicBezTo>
                        <a:pt x="38" y="339"/>
                        <a:pt x="37" y="339"/>
                        <a:pt x="37" y="339"/>
                      </a:cubicBezTo>
                      <a:cubicBezTo>
                        <a:pt x="35" y="339"/>
                        <a:pt x="33" y="341"/>
                        <a:pt x="32" y="344"/>
                      </a:cubicBezTo>
                      <a:cubicBezTo>
                        <a:pt x="29" y="356"/>
                        <a:pt x="29" y="356"/>
                        <a:pt x="29" y="356"/>
                      </a:cubicBezTo>
                      <a:cubicBezTo>
                        <a:pt x="24" y="362"/>
                        <a:pt x="24" y="362"/>
                        <a:pt x="24" y="362"/>
                      </a:cubicBezTo>
                      <a:cubicBezTo>
                        <a:pt x="15" y="383"/>
                        <a:pt x="15" y="383"/>
                        <a:pt x="15" y="383"/>
                      </a:cubicBezTo>
                      <a:cubicBezTo>
                        <a:pt x="0" y="405"/>
                        <a:pt x="0" y="405"/>
                        <a:pt x="0" y="405"/>
                      </a:cubicBezTo>
                      <a:cubicBezTo>
                        <a:pt x="0" y="416"/>
                        <a:pt x="0" y="416"/>
                        <a:pt x="0" y="416"/>
                      </a:cubicBezTo>
                      <a:cubicBezTo>
                        <a:pt x="5" y="424"/>
                        <a:pt x="5" y="424"/>
                        <a:pt x="5" y="424"/>
                      </a:cubicBezTo>
                      <a:cubicBezTo>
                        <a:pt x="14" y="453"/>
                        <a:pt x="14" y="453"/>
                        <a:pt x="14" y="453"/>
                      </a:cubicBezTo>
                      <a:cubicBezTo>
                        <a:pt x="14" y="455"/>
                        <a:pt x="16" y="456"/>
                        <a:pt x="18" y="458"/>
                      </a:cubicBezTo>
                      <a:cubicBezTo>
                        <a:pt x="30" y="465"/>
                        <a:pt x="30" y="465"/>
                        <a:pt x="30" y="465"/>
                      </a:cubicBezTo>
                      <a:cubicBezTo>
                        <a:pt x="32" y="467"/>
                        <a:pt x="34" y="470"/>
                        <a:pt x="36" y="474"/>
                      </a:cubicBezTo>
                      <a:cubicBezTo>
                        <a:pt x="44" y="472"/>
                        <a:pt x="44" y="472"/>
                        <a:pt x="44" y="472"/>
                      </a:cubicBezTo>
                      <a:cubicBezTo>
                        <a:pt x="47" y="471"/>
                        <a:pt x="48" y="467"/>
                        <a:pt x="49" y="458"/>
                      </a:cubicBezTo>
                      <a:cubicBezTo>
                        <a:pt x="49" y="457"/>
                        <a:pt x="49" y="456"/>
                        <a:pt x="49" y="455"/>
                      </a:cubicBezTo>
                      <a:cubicBezTo>
                        <a:pt x="48" y="448"/>
                        <a:pt x="48" y="448"/>
                        <a:pt x="48" y="448"/>
                      </a:cubicBezTo>
                      <a:cubicBezTo>
                        <a:pt x="48" y="446"/>
                        <a:pt x="49" y="444"/>
                        <a:pt x="49" y="443"/>
                      </a:cubicBezTo>
                      <a:cubicBezTo>
                        <a:pt x="56" y="426"/>
                        <a:pt x="56" y="426"/>
                        <a:pt x="56" y="426"/>
                      </a:cubicBezTo>
                      <a:cubicBezTo>
                        <a:pt x="57" y="420"/>
                        <a:pt x="57" y="420"/>
                        <a:pt x="57" y="420"/>
                      </a:cubicBezTo>
                      <a:cubicBezTo>
                        <a:pt x="62" y="410"/>
                        <a:pt x="62" y="410"/>
                        <a:pt x="62" y="410"/>
                      </a:cubicBezTo>
                      <a:cubicBezTo>
                        <a:pt x="62" y="394"/>
                        <a:pt x="62" y="394"/>
                        <a:pt x="62" y="394"/>
                      </a:cubicBezTo>
                      <a:cubicBezTo>
                        <a:pt x="64" y="385"/>
                        <a:pt x="64" y="385"/>
                        <a:pt x="64" y="385"/>
                      </a:cubicBezTo>
                      <a:cubicBezTo>
                        <a:pt x="64" y="379"/>
                        <a:pt x="64" y="379"/>
                        <a:pt x="64" y="379"/>
                      </a:cubicBezTo>
                      <a:cubicBezTo>
                        <a:pt x="65" y="371"/>
                        <a:pt x="69" y="364"/>
                        <a:pt x="75" y="358"/>
                      </a:cubicBezTo>
                      <a:cubicBezTo>
                        <a:pt x="82" y="351"/>
                        <a:pt x="86" y="348"/>
                        <a:pt x="87" y="348"/>
                      </a:cubicBezTo>
                      <a:cubicBezTo>
                        <a:pt x="89" y="348"/>
                        <a:pt x="91" y="350"/>
                        <a:pt x="93" y="353"/>
                      </a:cubicBezTo>
                      <a:cubicBezTo>
                        <a:pt x="97" y="373"/>
                        <a:pt x="97" y="373"/>
                        <a:pt x="97" y="373"/>
                      </a:cubicBezTo>
                      <a:cubicBezTo>
                        <a:pt x="110" y="404"/>
                        <a:pt x="110" y="404"/>
                        <a:pt x="110" y="404"/>
                      </a:cubicBezTo>
                      <a:cubicBezTo>
                        <a:pt x="121" y="419"/>
                        <a:pt x="121" y="419"/>
                        <a:pt x="121" y="419"/>
                      </a:cubicBezTo>
                      <a:cubicBezTo>
                        <a:pt x="137" y="444"/>
                        <a:pt x="137" y="444"/>
                        <a:pt x="137" y="444"/>
                      </a:cubicBezTo>
                      <a:cubicBezTo>
                        <a:pt x="138" y="445"/>
                        <a:pt x="139" y="446"/>
                        <a:pt x="142" y="448"/>
                      </a:cubicBezTo>
                      <a:cubicBezTo>
                        <a:pt x="153" y="458"/>
                        <a:pt x="153" y="458"/>
                        <a:pt x="153" y="458"/>
                      </a:cubicBezTo>
                      <a:cubicBezTo>
                        <a:pt x="186" y="475"/>
                        <a:pt x="186" y="475"/>
                        <a:pt x="186" y="475"/>
                      </a:cubicBezTo>
                      <a:cubicBezTo>
                        <a:pt x="220" y="488"/>
                        <a:pt x="220" y="488"/>
                        <a:pt x="220" y="488"/>
                      </a:cubicBezTo>
                      <a:cubicBezTo>
                        <a:pt x="230" y="489"/>
                        <a:pt x="230" y="489"/>
                        <a:pt x="230" y="489"/>
                      </a:cubicBezTo>
                      <a:cubicBezTo>
                        <a:pt x="245" y="493"/>
                        <a:pt x="245" y="493"/>
                        <a:pt x="245" y="493"/>
                      </a:cubicBezTo>
                      <a:cubicBezTo>
                        <a:pt x="258" y="492"/>
                        <a:pt x="258" y="492"/>
                        <a:pt x="258" y="492"/>
                      </a:cubicBezTo>
                      <a:cubicBezTo>
                        <a:pt x="268" y="493"/>
                        <a:pt x="268" y="493"/>
                        <a:pt x="268" y="493"/>
                      </a:cubicBezTo>
                      <a:cubicBezTo>
                        <a:pt x="279" y="493"/>
                        <a:pt x="279" y="493"/>
                        <a:pt x="279" y="493"/>
                      </a:cubicBezTo>
                      <a:cubicBezTo>
                        <a:pt x="314" y="491"/>
                        <a:pt x="314" y="491"/>
                        <a:pt x="314" y="491"/>
                      </a:cubicBezTo>
                      <a:cubicBezTo>
                        <a:pt x="321" y="489"/>
                        <a:pt x="321" y="489"/>
                        <a:pt x="321" y="489"/>
                      </a:cubicBezTo>
                      <a:cubicBezTo>
                        <a:pt x="347" y="480"/>
                        <a:pt x="347" y="480"/>
                        <a:pt x="347" y="480"/>
                      </a:cubicBezTo>
                      <a:cubicBezTo>
                        <a:pt x="354" y="477"/>
                        <a:pt x="358" y="475"/>
                        <a:pt x="358" y="472"/>
                      </a:cubicBezTo>
                      <a:cubicBezTo>
                        <a:pt x="354" y="464"/>
                        <a:pt x="354" y="464"/>
                        <a:pt x="354" y="464"/>
                      </a:cubicBezTo>
                      <a:cubicBezTo>
                        <a:pt x="353" y="454"/>
                        <a:pt x="353" y="454"/>
                        <a:pt x="353" y="454"/>
                      </a:cubicBezTo>
                      <a:cubicBezTo>
                        <a:pt x="351" y="451"/>
                        <a:pt x="348" y="448"/>
                        <a:pt x="345" y="445"/>
                      </a:cubicBezTo>
                      <a:cubicBezTo>
                        <a:pt x="336" y="440"/>
                        <a:pt x="336" y="440"/>
                        <a:pt x="336" y="440"/>
                      </a:cubicBezTo>
                      <a:cubicBezTo>
                        <a:pt x="328" y="435"/>
                        <a:pt x="328" y="435"/>
                        <a:pt x="328" y="435"/>
                      </a:cubicBezTo>
                      <a:cubicBezTo>
                        <a:pt x="303" y="419"/>
                        <a:pt x="303" y="419"/>
                        <a:pt x="303" y="419"/>
                      </a:cubicBezTo>
                      <a:cubicBezTo>
                        <a:pt x="285" y="402"/>
                        <a:pt x="285" y="402"/>
                        <a:pt x="285" y="402"/>
                      </a:cubicBezTo>
                      <a:cubicBezTo>
                        <a:pt x="260" y="383"/>
                        <a:pt x="260" y="383"/>
                        <a:pt x="260" y="383"/>
                      </a:cubicBezTo>
                      <a:cubicBezTo>
                        <a:pt x="255" y="379"/>
                        <a:pt x="259" y="373"/>
                        <a:pt x="273" y="363"/>
                      </a:cubicBezTo>
                      <a:cubicBezTo>
                        <a:pt x="294" y="350"/>
                        <a:pt x="294" y="350"/>
                        <a:pt x="294" y="350"/>
                      </a:cubicBezTo>
                      <a:cubicBezTo>
                        <a:pt x="311" y="335"/>
                        <a:pt x="311" y="335"/>
                        <a:pt x="311" y="335"/>
                      </a:cubicBezTo>
                      <a:cubicBezTo>
                        <a:pt x="321" y="326"/>
                        <a:pt x="329" y="322"/>
                        <a:pt x="336" y="323"/>
                      </a:cubicBezTo>
                      <a:cubicBezTo>
                        <a:pt x="343" y="324"/>
                        <a:pt x="346" y="326"/>
                        <a:pt x="347" y="331"/>
                      </a:cubicBezTo>
                      <a:cubicBezTo>
                        <a:pt x="347" y="331"/>
                        <a:pt x="347" y="332"/>
                        <a:pt x="347" y="334"/>
                      </a:cubicBezTo>
                      <a:cubicBezTo>
                        <a:pt x="346" y="336"/>
                        <a:pt x="346" y="338"/>
                        <a:pt x="345" y="339"/>
                      </a:cubicBezTo>
                      <a:cubicBezTo>
                        <a:pt x="345" y="340"/>
                        <a:pt x="343" y="342"/>
                        <a:pt x="339" y="344"/>
                      </a:cubicBezTo>
                      <a:cubicBezTo>
                        <a:pt x="336" y="347"/>
                        <a:pt x="333" y="348"/>
                        <a:pt x="330" y="349"/>
                      </a:cubicBezTo>
                      <a:cubicBezTo>
                        <a:pt x="314" y="354"/>
                        <a:pt x="314" y="354"/>
                        <a:pt x="314" y="354"/>
                      </a:cubicBezTo>
                      <a:cubicBezTo>
                        <a:pt x="312" y="354"/>
                        <a:pt x="309" y="355"/>
                        <a:pt x="306" y="357"/>
                      </a:cubicBezTo>
                      <a:cubicBezTo>
                        <a:pt x="315" y="369"/>
                        <a:pt x="315" y="369"/>
                        <a:pt x="315" y="369"/>
                      </a:cubicBezTo>
                      <a:cubicBezTo>
                        <a:pt x="326" y="373"/>
                        <a:pt x="326" y="373"/>
                        <a:pt x="326" y="373"/>
                      </a:cubicBezTo>
                      <a:cubicBezTo>
                        <a:pt x="330" y="378"/>
                        <a:pt x="330" y="378"/>
                        <a:pt x="330" y="378"/>
                      </a:cubicBezTo>
                      <a:cubicBezTo>
                        <a:pt x="333" y="379"/>
                        <a:pt x="333" y="379"/>
                        <a:pt x="333" y="379"/>
                      </a:cubicBezTo>
                      <a:cubicBezTo>
                        <a:pt x="338" y="381"/>
                        <a:pt x="338" y="381"/>
                        <a:pt x="338" y="381"/>
                      </a:cubicBezTo>
                      <a:cubicBezTo>
                        <a:pt x="345" y="382"/>
                        <a:pt x="345" y="382"/>
                        <a:pt x="345" y="382"/>
                      </a:cubicBezTo>
                      <a:cubicBezTo>
                        <a:pt x="355" y="384"/>
                        <a:pt x="355" y="384"/>
                        <a:pt x="355" y="384"/>
                      </a:cubicBezTo>
                      <a:cubicBezTo>
                        <a:pt x="367" y="384"/>
                        <a:pt x="367" y="384"/>
                        <a:pt x="367" y="384"/>
                      </a:cubicBezTo>
                      <a:cubicBezTo>
                        <a:pt x="382" y="386"/>
                        <a:pt x="382" y="386"/>
                        <a:pt x="382" y="386"/>
                      </a:cubicBezTo>
                      <a:cubicBezTo>
                        <a:pt x="382" y="386"/>
                        <a:pt x="384" y="385"/>
                        <a:pt x="386" y="384"/>
                      </a:cubicBezTo>
                      <a:cubicBezTo>
                        <a:pt x="387" y="387"/>
                        <a:pt x="387" y="387"/>
                        <a:pt x="387" y="387"/>
                      </a:cubicBezTo>
                      <a:cubicBezTo>
                        <a:pt x="396" y="384"/>
                        <a:pt x="396" y="384"/>
                        <a:pt x="396" y="384"/>
                      </a:cubicBezTo>
                      <a:cubicBezTo>
                        <a:pt x="398" y="384"/>
                        <a:pt x="400" y="379"/>
                        <a:pt x="403" y="369"/>
                      </a:cubicBezTo>
                      <a:cubicBezTo>
                        <a:pt x="405" y="362"/>
                        <a:pt x="406" y="356"/>
                        <a:pt x="405" y="351"/>
                      </a:cubicBezTo>
                      <a:cubicBezTo>
                        <a:pt x="405" y="346"/>
                        <a:pt x="403" y="340"/>
                        <a:pt x="399" y="334"/>
                      </a:cubicBezTo>
                      <a:close/>
                      <a:moveTo>
                        <a:pt x="158" y="97"/>
                      </a:moveTo>
                      <a:cubicBezTo>
                        <a:pt x="165" y="84"/>
                        <a:pt x="165" y="84"/>
                        <a:pt x="165" y="84"/>
                      </a:cubicBezTo>
                      <a:cubicBezTo>
                        <a:pt x="167" y="74"/>
                        <a:pt x="167" y="74"/>
                        <a:pt x="167" y="74"/>
                      </a:cubicBezTo>
                      <a:cubicBezTo>
                        <a:pt x="173" y="66"/>
                        <a:pt x="173" y="66"/>
                        <a:pt x="173" y="66"/>
                      </a:cubicBezTo>
                      <a:cubicBezTo>
                        <a:pt x="175" y="60"/>
                        <a:pt x="175" y="60"/>
                        <a:pt x="175" y="60"/>
                      </a:cubicBezTo>
                      <a:cubicBezTo>
                        <a:pt x="175" y="59"/>
                        <a:pt x="178" y="57"/>
                        <a:pt x="184" y="53"/>
                      </a:cubicBezTo>
                      <a:cubicBezTo>
                        <a:pt x="197" y="41"/>
                        <a:pt x="197" y="41"/>
                        <a:pt x="197" y="41"/>
                      </a:cubicBezTo>
                      <a:cubicBezTo>
                        <a:pt x="210" y="34"/>
                        <a:pt x="210" y="34"/>
                        <a:pt x="210" y="34"/>
                      </a:cubicBezTo>
                      <a:cubicBezTo>
                        <a:pt x="218" y="29"/>
                        <a:pt x="222" y="27"/>
                        <a:pt x="222" y="27"/>
                      </a:cubicBezTo>
                      <a:cubicBezTo>
                        <a:pt x="223" y="27"/>
                        <a:pt x="224" y="26"/>
                        <a:pt x="225" y="26"/>
                      </a:cubicBezTo>
                      <a:cubicBezTo>
                        <a:pt x="230" y="26"/>
                        <a:pt x="233" y="27"/>
                        <a:pt x="234" y="29"/>
                      </a:cubicBezTo>
                      <a:cubicBezTo>
                        <a:pt x="235" y="31"/>
                        <a:pt x="235" y="33"/>
                        <a:pt x="235" y="35"/>
                      </a:cubicBezTo>
                      <a:cubicBezTo>
                        <a:pt x="236" y="42"/>
                        <a:pt x="236" y="42"/>
                        <a:pt x="236" y="42"/>
                      </a:cubicBezTo>
                      <a:cubicBezTo>
                        <a:pt x="233" y="51"/>
                        <a:pt x="233" y="51"/>
                        <a:pt x="233" y="51"/>
                      </a:cubicBezTo>
                      <a:cubicBezTo>
                        <a:pt x="230" y="66"/>
                        <a:pt x="230" y="66"/>
                        <a:pt x="230" y="66"/>
                      </a:cubicBezTo>
                      <a:cubicBezTo>
                        <a:pt x="224" y="71"/>
                        <a:pt x="224" y="71"/>
                        <a:pt x="224" y="71"/>
                      </a:cubicBezTo>
                      <a:cubicBezTo>
                        <a:pt x="211" y="91"/>
                        <a:pt x="211" y="91"/>
                        <a:pt x="211" y="91"/>
                      </a:cubicBezTo>
                      <a:cubicBezTo>
                        <a:pt x="194" y="111"/>
                        <a:pt x="194" y="111"/>
                        <a:pt x="194" y="111"/>
                      </a:cubicBezTo>
                      <a:cubicBezTo>
                        <a:pt x="189" y="117"/>
                        <a:pt x="186" y="120"/>
                        <a:pt x="186" y="121"/>
                      </a:cubicBezTo>
                      <a:cubicBezTo>
                        <a:pt x="170" y="133"/>
                        <a:pt x="170" y="133"/>
                        <a:pt x="170" y="133"/>
                      </a:cubicBezTo>
                      <a:cubicBezTo>
                        <a:pt x="167" y="136"/>
                        <a:pt x="164" y="137"/>
                        <a:pt x="163" y="135"/>
                      </a:cubicBezTo>
                      <a:cubicBezTo>
                        <a:pt x="162" y="134"/>
                        <a:pt x="162" y="131"/>
                        <a:pt x="161" y="128"/>
                      </a:cubicBezTo>
                      <a:cubicBezTo>
                        <a:pt x="158" y="118"/>
                        <a:pt x="158" y="118"/>
                        <a:pt x="158" y="118"/>
                      </a:cubicBezTo>
                      <a:cubicBezTo>
                        <a:pt x="158" y="107"/>
                        <a:pt x="158" y="107"/>
                        <a:pt x="158" y="107"/>
                      </a:cubicBezTo>
                      <a:lnTo>
                        <a:pt x="158" y="97"/>
                      </a:lnTo>
                      <a:close/>
                      <a:moveTo>
                        <a:pt x="16" y="433"/>
                      </a:moveTo>
                      <a:cubicBezTo>
                        <a:pt x="8" y="421"/>
                        <a:pt x="28" y="369"/>
                        <a:pt x="28" y="369"/>
                      </a:cubicBezTo>
                      <a:cubicBezTo>
                        <a:pt x="28" y="369"/>
                        <a:pt x="28" y="401"/>
                        <a:pt x="28" y="413"/>
                      </a:cubicBezTo>
                      <a:cubicBezTo>
                        <a:pt x="28" y="425"/>
                        <a:pt x="36" y="433"/>
                        <a:pt x="36" y="433"/>
                      </a:cubicBezTo>
                      <a:cubicBezTo>
                        <a:pt x="36" y="433"/>
                        <a:pt x="24" y="445"/>
                        <a:pt x="16" y="433"/>
                      </a:cubicBezTo>
                      <a:close/>
                      <a:moveTo>
                        <a:pt x="156" y="219"/>
                      </a:moveTo>
                      <a:cubicBezTo>
                        <a:pt x="184" y="213"/>
                        <a:pt x="184" y="213"/>
                        <a:pt x="184" y="213"/>
                      </a:cubicBezTo>
                      <a:cubicBezTo>
                        <a:pt x="199" y="208"/>
                        <a:pt x="199" y="208"/>
                        <a:pt x="199" y="208"/>
                      </a:cubicBezTo>
                      <a:cubicBezTo>
                        <a:pt x="206" y="205"/>
                        <a:pt x="210" y="203"/>
                        <a:pt x="213" y="201"/>
                      </a:cubicBezTo>
                      <a:cubicBezTo>
                        <a:pt x="216" y="197"/>
                        <a:pt x="218" y="196"/>
                        <a:pt x="219" y="196"/>
                      </a:cubicBezTo>
                      <a:cubicBezTo>
                        <a:pt x="221" y="197"/>
                        <a:pt x="221" y="198"/>
                        <a:pt x="222" y="200"/>
                      </a:cubicBezTo>
                      <a:cubicBezTo>
                        <a:pt x="223" y="202"/>
                        <a:pt x="220" y="207"/>
                        <a:pt x="215" y="215"/>
                      </a:cubicBezTo>
                      <a:cubicBezTo>
                        <a:pt x="203" y="233"/>
                        <a:pt x="203" y="233"/>
                        <a:pt x="203" y="233"/>
                      </a:cubicBezTo>
                      <a:cubicBezTo>
                        <a:pt x="198" y="240"/>
                        <a:pt x="191" y="245"/>
                        <a:pt x="184" y="249"/>
                      </a:cubicBezTo>
                      <a:cubicBezTo>
                        <a:pt x="175" y="253"/>
                        <a:pt x="175" y="253"/>
                        <a:pt x="175" y="253"/>
                      </a:cubicBezTo>
                      <a:cubicBezTo>
                        <a:pt x="170" y="255"/>
                        <a:pt x="167" y="256"/>
                        <a:pt x="165" y="256"/>
                      </a:cubicBezTo>
                      <a:cubicBezTo>
                        <a:pt x="153" y="258"/>
                        <a:pt x="153" y="258"/>
                        <a:pt x="153" y="258"/>
                      </a:cubicBezTo>
                      <a:cubicBezTo>
                        <a:pt x="141" y="261"/>
                        <a:pt x="135" y="262"/>
                        <a:pt x="134" y="262"/>
                      </a:cubicBezTo>
                      <a:cubicBezTo>
                        <a:pt x="131" y="261"/>
                        <a:pt x="128" y="258"/>
                        <a:pt x="128" y="253"/>
                      </a:cubicBezTo>
                      <a:cubicBezTo>
                        <a:pt x="127" y="248"/>
                        <a:pt x="130" y="242"/>
                        <a:pt x="136" y="234"/>
                      </a:cubicBezTo>
                      <a:cubicBezTo>
                        <a:pt x="141" y="227"/>
                        <a:pt x="148" y="221"/>
                        <a:pt x="156" y="219"/>
                      </a:cubicBezTo>
                      <a:close/>
                      <a:moveTo>
                        <a:pt x="106" y="213"/>
                      </a:moveTo>
                      <a:cubicBezTo>
                        <a:pt x="87" y="198"/>
                        <a:pt x="78" y="187"/>
                        <a:pt x="80" y="182"/>
                      </a:cubicBezTo>
                      <a:cubicBezTo>
                        <a:pt x="81" y="178"/>
                        <a:pt x="83" y="177"/>
                        <a:pt x="87" y="176"/>
                      </a:cubicBezTo>
                      <a:cubicBezTo>
                        <a:pt x="88" y="176"/>
                        <a:pt x="89" y="177"/>
                        <a:pt x="90" y="177"/>
                      </a:cubicBezTo>
                      <a:cubicBezTo>
                        <a:pt x="94" y="179"/>
                        <a:pt x="94" y="179"/>
                        <a:pt x="94" y="179"/>
                      </a:cubicBezTo>
                      <a:cubicBezTo>
                        <a:pt x="106" y="178"/>
                        <a:pt x="106" y="178"/>
                        <a:pt x="106" y="178"/>
                      </a:cubicBezTo>
                      <a:cubicBezTo>
                        <a:pt x="109" y="178"/>
                        <a:pt x="112" y="179"/>
                        <a:pt x="115" y="179"/>
                      </a:cubicBezTo>
                      <a:cubicBezTo>
                        <a:pt x="126" y="185"/>
                        <a:pt x="126" y="185"/>
                        <a:pt x="126" y="185"/>
                      </a:cubicBezTo>
                      <a:cubicBezTo>
                        <a:pt x="135" y="182"/>
                        <a:pt x="135" y="182"/>
                        <a:pt x="135" y="182"/>
                      </a:cubicBezTo>
                      <a:cubicBezTo>
                        <a:pt x="135" y="183"/>
                        <a:pt x="136" y="183"/>
                        <a:pt x="136" y="183"/>
                      </a:cubicBezTo>
                      <a:cubicBezTo>
                        <a:pt x="137" y="185"/>
                        <a:pt x="137" y="185"/>
                        <a:pt x="137" y="185"/>
                      </a:cubicBezTo>
                      <a:cubicBezTo>
                        <a:pt x="137" y="185"/>
                        <a:pt x="135" y="188"/>
                        <a:pt x="130" y="192"/>
                      </a:cubicBezTo>
                      <a:lnTo>
                        <a:pt x="106" y="213"/>
                      </a:lnTo>
                      <a:close/>
                      <a:moveTo>
                        <a:pt x="292" y="429"/>
                      </a:moveTo>
                      <a:cubicBezTo>
                        <a:pt x="292" y="429"/>
                        <a:pt x="312" y="445"/>
                        <a:pt x="308" y="457"/>
                      </a:cubicBezTo>
                      <a:cubicBezTo>
                        <a:pt x="304" y="469"/>
                        <a:pt x="264" y="457"/>
                        <a:pt x="264" y="457"/>
                      </a:cubicBezTo>
                      <a:cubicBezTo>
                        <a:pt x="264" y="457"/>
                        <a:pt x="284" y="453"/>
                        <a:pt x="296" y="449"/>
                      </a:cubicBezTo>
                      <a:cubicBezTo>
                        <a:pt x="308" y="445"/>
                        <a:pt x="292" y="429"/>
                        <a:pt x="292" y="4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6" name="Freeform 89">
                  <a:extLst>
                    <a:ext uri="{FF2B5EF4-FFF2-40B4-BE49-F238E27FC236}">
                      <a16:creationId xmlns:a16="http://schemas.microsoft.com/office/drawing/2014/main" xmlns="" id="{243A7DE4-7AFE-49C5-978A-317BC53F430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773918" y="4010982"/>
                  <a:ext cx="215900" cy="231775"/>
                </a:xfrm>
                <a:custGeom>
                  <a:avLst/>
                  <a:gdLst>
                    <a:gd name="T0" fmla="*/ 57 w 68"/>
                    <a:gd name="T1" fmla="*/ 52 h 73"/>
                    <a:gd name="T2" fmla="*/ 48 w 68"/>
                    <a:gd name="T3" fmla="*/ 50 h 73"/>
                    <a:gd name="T4" fmla="*/ 52 w 68"/>
                    <a:gd name="T5" fmla="*/ 47 h 73"/>
                    <a:gd name="T6" fmla="*/ 54 w 68"/>
                    <a:gd name="T7" fmla="*/ 45 h 73"/>
                    <a:gd name="T8" fmla="*/ 54 w 68"/>
                    <a:gd name="T9" fmla="*/ 41 h 73"/>
                    <a:gd name="T10" fmla="*/ 31 w 68"/>
                    <a:gd name="T11" fmla="*/ 44 h 73"/>
                    <a:gd name="T12" fmla="*/ 32 w 68"/>
                    <a:gd name="T13" fmla="*/ 41 h 73"/>
                    <a:gd name="T14" fmla="*/ 51 w 68"/>
                    <a:gd name="T15" fmla="*/ 32 h 73"/>
                    <a:gd name="T16" fmla="*/ 39 w 68"/>
                    <a:gd name="T17" fmla="*/ 35 h 73"/>
                    <a:gd name="T18" fmla="*/ 46 w 68"/>
                    <a:gd name="T19" fmla="*/ 28 h 73"/>
                    <a:gd name="T20" fmla="*/ 43 w 68"/>
                    <a:gd name="T21" fmla="*/ 24 h 73"/>
                    <a:gd name="T22" fmla="*/ 39 w 68"/>
                    <a:gd name="T23" fmla="*/ 23 h 73"/>
                    <a:gd name="T24" fmla="*/ 25 w 68"/>
                    <a:gd name="T25" fmla="*/ 32 h 73"/>
                    <a:gd name="T26" fmla="*/ 32 w 68"/>
                    <a:gd name="T27" fmla="*/ 22 h 73"/>
                    <a:gd name="T28" fmla="*/ 20 w 68"/>
                    <a:gd name="T29" fmla="*/ 27 h 73"/>
                    <a:gd name="T30" fmla="*/ 8 w 68"/>
                    <a:gd name="T31" fmla="*/ 18 h 73"/>
                    <a:gd name="T32" fmla="*/ 1 w 68"/>
                    <a:gd name="T33" fmla="*/ 16 h 73"/>
                    <a:gd name="T34" fmla="*/ 33 w 68"/>
                    <a:gd name="T35" fmla="*/ 53 h 73"/>
                    <a:gd name="T36" fmla="*/ 36 w 68"/>
                    <a:gd name="T37" fmla="*/ 49 h 73"/>
                    <a:gd name="T38" fmla="*/ 40 w 68"/>
                    <a:gd name="T39" fmla="*/ 51 h 73"/>
                    <a:gd name="T40" fmla="*/ 42 w 68"/>
                    <a:gd name="T41" fmla="*/ 49 h 73"/>
                    <a:gd name="T42" fmla="*/ 48 w 68"/>
                    <a:gd name="T43" fmla="*/ 55 h 73"/>
                    <a:gd name="T44" fmla="*/ 56 w 68"/>
                    <a:gd name="T45" fmla="*/ 55 h 73"/>
                    <a:gd name="T46" fmla="*/ 67 w 68"/>
                    <a:gd name="T47" fmla="*/ 61 h 73"/>
                    <a:gd name="T48" fmla="*/ 62 w 68"/>
                    <a:gd name="T49" fmla="*/ 59 h 73"/>
                    <a:gd name="T50" fmla="*/ 51 w 68"/>
                    <a:gd name="T51" fmla="*/ 53 h 73"/>
                    <a:gd name="T52" fmla="*/ 43 w 68"/>
                    <a:gd name="T53" fmla="*/ 49 h 73"/>
                    <a:gd name="T54" fmla="*/ 38 w 68"/>
                    <a:gd name="T55" fmla="*/ 56 h 73"/>
                    <a:gd name="T56" fmla="*/ 34 w 68"/>
                    <a:gd name="T57" fmla="*/ 56 h 73"/>
                    <a:gd name="T58" fmla="*/ 55 w 68"/>
                    <a:gd name="T59" fmla="*/ 51 h 73"/>
                    <a:gd name="T60" fmla="*/ 50 w 68"/>
                    <a:gd name="T61" fmla="*/ 49 h 73"/>
                    <a:gd name="T62" fmla="*/ 33 w 68"/>
                    <a:gd name="T63" fmla="*/ 45 h 73"/>
                    <a:gd name="T64" fmla="*/ 33 w 68"/>
                    <a:gd name="T65" fmla="*/ 43 h 73"/>
                    <a:gd name="T66" fmla="*/ 34 w 68"/>
                    <a:gd name="T67" fmla="*/ 42 h 73"/>
                    <a:gd name="T68" fmla="*/ 39 w 68"/>
                    <a:gd name="T69" fmla="*/ 42 h 73"/>
                    <a:gd name="T70" fmla="*/ 36 w 68"/>
                    <a:gd name="T71" fmla="*/ 42 h 73"/>
                    <a:gd name="T72" fmla="*/ 54 w 68"/>
                    <a:gd name="T73" fmla="*/ 36 h 73"/>
                    <a:gd name="T74" fmla="*/ 32 w 68"/>
                    <a:gd name="T75" fmla="*/ 25 h 73"/>
                    <a:gd name="T76" fmla="*/ 35 w 68"/>
                    <a:gd name="T77" fmla="*/ 28 h 73"/>
                    <a:gd name="T78" fmla="*/ 39 w 68"/>
                    <a:gd name="T79" fmla="*/ 26 h 73"/>
                    <a:gd name="T80" fmla="*/ 38 w 68"/>
                    <a:gd name="T81" fmla="*/ 31 h 73"/>
                    <a:gd name="T82" fmla="*/ 35 w 68"/>
                    <a:gd name="T83" fmla="*/ 38 h 73"/>
                    <a:gd name="T84" fmla="*/ 28 w 68"/>
                    <a:gd name="T85" fmla="*/ 42 h 73"/>
                    <a:gd name="T86" fmla="*/ 30 w 68"/>
                    <a:gd name="T87" fmla="*/ 36 h 73"/>
                    <a:gd name="T88" fmla="*/ 25 w 68"/>
                    <a:gd name="T89" fmla="*/ 34 h 73"/>
                    <a:gd name="T90" fmla="*/ 34 w 68"/>
                    <a:gd name="T91" fmla="*/ 27 h 73"/>
                    <a:gd name="T92" fmla="*/ 33 w 68"/>
                    <a:gd name="T93" fmla="*/ 39 h 73"/>
                    <a:gd name="T94" fmla="*/ 36 w 68"/>
                    <a:gd name="T95" fmla="*/ 32 h 73"/>
                    <a:gd name="T96" fmla="*/ 33 w 68"/>
                    <a:gd name="T97" fmla="*/ 33 h 73"/>
                    <a:gd name="T98" fmla="*/ 26 w 68"/>
                    <a:gd name="T99" fmla="*/ 33 h 73"/>
                    <a:gd name="T100" fmla="*/ 32 w 68"/>
                    <a:gd name="T101" fmla="*/ 33 h 73"/>
                    <a:gd name="T102" fmla="*/ 34 w 68"/>
                    <a:gd name="T103" fmla="*/ 36 h 73"/>
                    <a:gd name="T104" fmla="*/ 33 w 68"/>
                    <a:gd name="T105" fmla="*/ 28 h 73"/>
                    <a:gd name="T106" fmla="*/ 38 w 68"/>
                    <a:gd name="T107" fmla="*/ 38 h 73"/>
                    <a:gd name="T108" fmla="*/ 45 w 68"/>
                    <a:gd name="T109" fmla="*/ 34 h 73"/>
                    <a:gd name="T110" fmla="*/ 51 w 68"/>
                    <a:gd name="T111" fmla="*/ 31 h 73"/>
                    <a:gd name="T112" fmla="*/ 32 w 68"/>
                    <a:gd name="T113" fmla="*/ 38 h 73"/>
                    <a:gd name="T114" fmla="*/ 48 w 68"/>
                    <a:gd name="T115" fmla="*/ 25 h 73"/>
                    <a:gd name="T116" fmla="*/ 26 w 68"/>
                    <a:gd name="T117" fmla="*/ 32 h 73"/>
                    <a:gd name="T118" fmla="*/ 26 w 68"/>
                    <a:gd name="T119" fmla="*/ 31 h 73"/>
                    <a:gd name="T120" fmla="*/ 20 w 68"/>
                    <a:gd name="T121" fmla="*/ 28 h 73"/>
                    <a:gd name="T122" fmla="*/ 5 w 68"/>
                    <a:gd name="T123" fmla="*/ 19 h 73"/>
                    <a:gd name="T124" fmla="*/ 54 w 68"/>
                    <a:gd name="T125" fmla="*/ 3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68" h="73">
                      <a:moveTo>
                        <a:pt x="37" y="72"/>
                      </a:moveTo>
                      <a:cubicBezTo>
                        <a:pt x="36" y="72"/>
                        <a:pt x="36" y="72"/>
                        <a:pt x="36" y="72"/>
                      </a:cubicBezTo>
                      <a:cubicBezTo>
                        <a:pt x="36" y="72"/>
                        <a:pt x="35" y="72"/>
                        <a:pt x="35" y="72"/>
                      </a:cubicBezTo>
                      <a:cubicBezTo>
                        <a:pt x="36" y="72"/>
                        <a:pt x="37" y="72"/>
                        <a:pt x="37" y="72"/>
                      </a:cubicBezTo>
                      <a:close/>
                      <a:moveTo>
                        <a:pt x="67" y="66"/>
                      </a:moveTo>
                      <a:cubicBezTo>
                        <a:pt x="67" y="66"/>
                        <a:pt x="66" y="66"/>
                        <a:pt x="66" y="66"/>
                      </a:cubicBezTo>
                      <a:cubicBezTo>
                        <a:pt x="66" y="66"/>
                        <a:pt x="66" y="66"/>
                        <a:pt x="65" y="66"/>
                      </a:cubicBezTo>
                      <a:cubicBezTo>
                        <a:pt x="65" y="66"/>
                        <a:pt x="66" y="66"/>
                        <a:pt x="67" y="66"/>
                      </a:cubicBezTo>
                      <a:close/>
                      <a:moveTo>
                        <a:pt x="66" y="64"/>
                      </a:moveTo>
                      <a:cubicBezTo>
                        <a:pt x="66" y="64"/>
                        <a:pt x="66" y="64"/>
                        <a:pt x="67" y="64"/>
                      </a:cubicBezTo>
                      <a:cubicBezTo>
                        <a:pt x="67" y="64"/>
                        <a:pt x="67" y="64"/>
                        <a:pt x="67" y="64"/>
                      </a:cubicBezTo>
                      <a:cubicBezTo>
                        <a:pt x="67" y="64"/>
                        <a:pt x="66" y="64"/>
                        <a:pt x="66" y="64"/>
                      </a:cubicBezTo>
                      <a:close/>
                      <a:moveTo>
                        <a:pt x="67" y="63"/>
                      </a:moveTo>
                      <a:cubicBezTo>
                        <a:pt x="67" y="64"/>
                        <a:pt x="66" y="64"/>
                        <a:pt x="66" y="64"/>
                      </a:cubicBezTo>
                      <a:cubicBezTo>
                        <a:pt x="66" y="64"/>
                        <a:pt x="66" y="64"/>
                        <a:pt x="66" y="64"/>
                      </a:cubicBezTo>
                      <a:cubicBezTo>
                        <a:pt x="66" y="64"/>
                        <a:pt x="67" y="64"/>
                        <a:pt x="67" y="63"/>
                      </a:cubicBezTo>
                      <a:close/>
                      <a:moveTo>
                        <a:pt x="67" y="62"/>
                      </a:moveTo>
                      <a:cubicBezTo>
                        <a:pt x="67" y="62"/>
                        <a:pt x="67" y="62"/>
                        <a:pt x="67" y="62"/>
                      </a:cubicBezTo>
                      <a:cubicBezTo>
                        <a:pt x="67" y="62"/>
                        <a:pt x="67" y="62"/>
                        <a:pt x="67" y="62"/>
                      </a:cubicBezTo>
                      <a:cubicBezTo>
                        <a:pt x="68" y="62"/>
                        <a:pt x="67" y="62"/>
                        <a:pt x="67" y="62"/>
                      </a:cubicBezTo>
                      <a:close/>
                      <a:moveTo>
                        <a:pt x="68" y="60"/>
                      </a:moveTo>
                      <a:cubicBezTo>
                        <a:pt x="67" y="60"/>
                        <a:pt x="67" y="60"/>
                        <a:pt x="68" y="59"/>
                      </a:cubicBezTo>
                      <a:cubicBezTo>
                        <a:pt x="68" y="59"/>
                        <a:pt x="68" y="59"/>
                        <a:pt x="68" y="59"/>
                      </a:cubicBezTo>
                      <a:cubicBezTo>
                        <a:pt x="68" y="60"/>
                        <a:pt x="68" y="60"/>
                        <a:pt x="68" y="60"/>
                      </a:cubicBezTo>
                      <a:close/>
                      <a:moveTo>
                        <a:pt x="68" y="59"/>
                      </a:moveTo>
                      <a:cubicBezTo>
                        <a:pt x="68" y="59"/>
                        <a:pt x="68" y="59"/>
                        <a:pt x="68" y="59"/>
                      </a:cubicBezTo>
                      <a:cubicBezTo>
                        <a:pt x="68" y="59"/>
                        <a:pt x="68" y="59"/>
                        <a:pt x="68" y="59"/>
                      </a:cubicBezTo>
                      <a:close/>
                      <a:moveTo>
                        <a:pt x="65" y="59"/>
                      </a:moveTo>
                      <a:cubicBezTo>
                        <a:pt x="65" y="59"/>
                        <a:pt x="65" y="59"/>
                        <a:pt x="65" y="59"/>
                      </a:cubicBezTo>
                      <a:cubicBezTo>
                        <a:pt x="65" y="59"/>
                        <a:pt x="65" y="59"/>
                        <a:pt x="65" y="59"/>
                      </a:cubicBezTo>
                      <a:close/>
                      <a:moveTo>
                        <a:pt x="61" y="57"/>
                      </a:moveTo>
                      <a:cubicBezTo>
                        <a:pt x="61" y="57"/>
                        <a:pt x="61" y="57"/>
                        <a:pt x="61" y="57"/>
                      </a:cubicBezTo>
                      <a:cubicBezTo>
                        <a:pt x="61" y="57"/>
                        <a:pt x="61" y="57"/>
                        <a:pt x="61" y="57"/>
                      </a:cubicBezTo>
                      <a:cubicBezTo>
                        <a:pt x="62" y="57"/>
                        <a:pt x="61" y="57"/>
                        <a:pt x="61" y="58"/>
                      </a:cubicBezTo>
                      <a:cubicBezTo>
                        <a:pt x="61" y="58"/>
                        <a:pt x="61" y="57"/>
                        <a:pt x="60" y="57"/>
                      </a:cubicBezTo>
                      <a:cubicBezTo>
                        <a:pt x="61" y="57"/>
                        <a:pt x="61" y="57"/>
                        <a:pt x="61" y="57"/>
                      </a:cubicBezTo>
                      <a:close/>
                      <a:moveTo>
                        <a:pt x="63" y="57"/>
                      </a:moveTo>
                      <a:cubicBezTo>
                        <a:pt x="63" y="57"/>
                        <a:pt x="64" y="57"/>
                        <a:pt x="64" y="57"/>
                      </a:cubicBezTo>
                      <a:cubicBezTo>
                        <a:pt x="64" y="57"/>
                        <a:pt x="63" y="57"/>
                        <a:pt x="64" y="57"/>
                      </a:cubicBezTo>
                      <a:cubicBezTo>
                        <a:pt x="63" y="57"/>
                        <a:pt x="63" y="57"/>
                        <a:pt x="63" y="57"/>
                      </a:cubicBezTo>
                      <a:close/>
                      <a:moveTo>
                        <a:pt x="62" y="56"/>
                      </a:moveTo>
                      <a:cubicBezTo>
                        <a:pt x="63" y="56"/>
                        <a:pt x="62" y="56"/>
                        <a:pt x="63" y="56"/>
                      </a:cubicBezTo>
                      <a:cubicBezTo>
                        <a:pt x="63" y="56"/>
                        <a:pt x="62" y="56"/>
                        <a:pt x="63" y="56"/>
                      </a:cubicBezTo>
                      <a:cubicBezTo>
                        <a:pt x="63" y="56"/>
                        <a:pt x="63" y="56"/>
                        <a:pt x="62" y="56"/>
                      </a:cubicBezTo>
                      <a:close/>
                      <a:moveTo>
                        <a:pt x="62" y="55"/>
                      </a:moveTo>
                      <a:cubicBezTo>
                        <a:pt x="62" y="55"/>
                        <a:pt x="62" y="55"/>
                        <a:pt x="63" y="55"/>
                      </a:cubicBezTo>
                      <a:cubicBezTo>
                        <a:pt x="63" y="55"/>
                        <a:pt x="63" y="55"/>
                        <a:pt x="63" y="55"/>
                      </a:cubicBezTo>
                      <a:cubicBezTo>
                        <a:pt x="62" y="55"/>
                        <a:pt x="63" y="55"/>
                        <a:pt x="62" y="55"/>
                      </a:cubicBezTo>
                      <a:close/>
                      <a:moveTo>
                        <a:pt x="64" y="55"/>
                      </a:moveTo>
                      <a:cubicBezTo>
                        <a:pt x="65" y="55"/>
                        <a:pt x="65" y="55"/>
                        <a:pt x="65" y="55"/>
                      </a:cubicBezTo>
                      <a:cubicBezTo>
                        <a:pt x="64" y="55"/>
                        <a:pt x="64" y="55"/>
                        <a:pt x="64" y="55"/>
                      </a:cubicBezTo>
                      <a:close/>
                      <a:moveTo>
                        <a:pt x="65" y="54"/>
                      </a:moveTo>
                      <a:cubicBezTo>
                        <a:pt x="65" y="54"/>
                        <a:pt x="65" y="54"/>
                        <a:pt x="65" y="55"/>
                      </a:cubicBezTo>
                      <a:cubicBezTo>
                        <a:pt x="65" y="55"/>
                        <a:pt x="65" y="54"/>
                        <a:pt x="65" y="54"/>
                      </a:cubicBezTo>
                      <a:close/>
                      <a:moveTo>
                        <a:pt x="48" y="54"/>
                      </a:moveTo>
                      <a:cubicBezTo>
                        <a:pt x="48" y="54"/>
                        <a:pt x="49" y="54"/>
                        <a:pt x="49" y="55"/>
                      </a:cubicBezTo>
                      <a:cubicBezTo>
                        <a:pt x="48" y="55"/>
                        <a:pt x="48" y="55"/>
                        <a:pt x="48" y="54"/>
                      </a:cubicBezTo>
                      <a:close/>
                      <a:moveTo>
                        <a:pt x="59" y="54"/>
                      </a:moveTo>
                      <a:cubicBezTo>
                        <a:pt x="58" y="54"/>
                        <a:pt x="59" y="54"/>
                        <a:pt x="59" y="54"/>
                      </a:cubicBezTo>
                      <a:cubicBezTo>
                        <a:pt x="58" y="54"/>
                        <a:pt x="58" y="54"/>
                        <a:pt x="58" y="54"/>
                      </a:cubicBezTo>
                      <a:cubicBezTo>
                        <a:pt x="58" y="54"/>
                        <a:pt x="58" y="54"/>
                        <a:pt x="59" y="54"/>
                      </a:cubicBezTo>
                      <a:close/>
                      <a:moveTo>
                        <a:pt x="51" y="54"/>
                      </a:moveTo>
                      <a:cubicBezTo>
                        <a:pt x="51" y="54"/>
                        <a:pt x="50" y="54"/>
                        <a:pt x="50" y="54"/>
                      </a:cubicBezTo>
                      <a:cubicBezTo>
                        <a:pt x="50" y="54"/>
                        <a:pt x="50" y="54"/>
                        <a:pt x="50" y="54"/>
                      </a:cubicBezTo>
                      <a:cubicBezTo>
                        <a:pt x="50" y="54"/>
                        <a:pt x="51" y="54"/>
                        <a:pt x="51" y="54"/>
                      </a:cubicBezTo>
                      <a:close/>
                      <a:moveTo>
                        <a:pt x="36" y="55"/>
                      </a:moveTo>
                      <a:cubicBezTo>
                        <a:pt x="36" y="55"/>
                        <a:pt x="36" y="55"/>
                        <a:pt x="36" y="55"/>
                      </a:cubicBezTo>
                      <a:cubicBezTo>
                        <a:pt x="35" y="55"/>
                        <a:pt x="35" y="55"/>
                        <a:pt x="36" y="55"/>
                      </a:cubicBezTo>
                      <a:close/>
                      <a:moveTo>
                        <a:pt x="47" y="54"/>
                      </a:moveTo>
                      <a:cubicBezTo>
                        <a:pt x="47" y="54"/>
                        <a:pt x="47" y="54"/>
                        <a:pt x="48" y="53"/>
                      </a:cubicBezTo>
                      <a:cubicBezTo>
                        <a:pt x="48" y="54"/>
                        <a:pt x="48" y="54"/>
                        <a:pt x="48" y="54"/>
                      </a:cubicBezTo>
                      <a:cubicBezTo>
                        <a:pt x="48" y="54"/>
                        <a:pt x="47" y="54"/>
                        <a:pt x="47" y="54"/>
                      </a:cubicBezTo>
                      <a:close/>
                      <a:moveTo>
                        <a:pt x="56" y="53"/>
                      </a:moveTo>
                      <a:cubicBezTo>
                        <a:pt x="56" y="53"/>
                        <a:pt x="56" y="53"/>
                        <a:pt x="56" y="53"/>
                      </a:cubicBezTo>
                      <a:cubicBezTo>
                        <a:pt x="56" y="53"/>
                        <a:pt x="56" y="53"/>
                        <a:pt x="55" y="53"/>
                      </a:cubicBezTo>
                      <a:cubicBezTo>
                        <a:pt x="56" y="53"/>
                        <a:pt x="56" y="53"/>
                        <a:pt x="56" y="53"/>
                      </a:cubicBezTo>
                      <a:cubicBezTo>
                        <a:pt x="56" y="53"/>
                        <a:pt x="57" y="53"/>
                        <a:pt x="56" y="53"/>
                      </a:cubicBezTo>
                      <a:cubicBezTo>
                        <a:pt x="56" y="53"/>
                        <a:pt x="56" y="53"/>
                        <a:pt x="56" y="52"/>
                      </a:cubicBezTo>
                      <a:cubicBezTo>
                        <a:pt x="57" y="53"/>
                        <a:pt x="57" y="53"/>
                        <a:pt x="56" y="53"/>
                      </a:cubicBezTo>
                      <a:close/>
                      <a:moveTo>
                        <a:pt x="46" y="54"/>
                      </a:moveTo>
                      <a:cubicBezTo>
                        <a:pt x="46" y="54"/>
                        <a:pt x="46" y="53"/>
                        <a:pt x="46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4"/>
                        <a:pt x="46" y="53"/>
                        <a:pt x="46" y="54"/>
                      </a:cubicBezTo>
                      <a:close/>
                      <a:moveTo>
                        <a:pt x="59" y="53"/>
                      </a:moveTo>
                      <a:cubicBezTo>
                        <a:pt x="58" y="53"/>
                        <a:pt x="58" y="53"/>
                        <a:pt x="58" y="53"/>
                      </a:cubicBezTo>
                      <a:cubicBezTo>
                        <a:pt x="58" y="53"/>
                        <a:pt x="59" y="53"/>
                        <a:pt x="58" y="53"/>
                      </a:cubicBezTo>
                      <a:cubicBezTo>
                        <a:pt x="59" y="53"/>
                        <a:pt x="59" y="53"/>
                        <a:pt x="59" y="53"/>
                      </a:cubicBezTo>
                      <a:close/>
                      <a:moveTo>
                        <a:pt x="49" y="53"/>
                      </a:move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48" y="53"/>
                        <a:pt x="48" y="53"/>
                        <a:pt x="48" y="53"/>
                      </a:cubicBezTo>
                      <a:cubicBezTo>
                        <a:pt x="48" y="53"/>
                        <a:pt x="48" y="53"/>
                        <a:pt x="49" y="53"/>
                      </a:cubicBezTo>
                      <a:close/>
                      <a:moveTo>
                        <a:pt x="57" y="52"/>
                      </a:moveTo>
                      <a:cubicBezTo>
                        <a:pt x="57" y="52"/>
                        <a:pt x="57" y="53"/>
                        <a:pt x="57" y="53"/>
                      </a:cubicBezTo>
                      <a:cubicBezTo>
                        <a:pt x="57" y="53"/>
                        <a:pt x="57" y="52"/>
                        <a:pt x="57" y="52"/>
                      </a:cubicBezTo>
                      <a:close/>
                      <a:moveTo>
                        <a:pt x="32" y="54"/>
                      </a:moveTo>
                      <a:cubicBezTo>
                        <a:pt x="32" y="54"/>
                        <a:pt x="32" y="54"/>
                        <a:pt x="32" y="54"/>
                      </a:cubicBezTo>
                      <a:cubicBezTo>
                        <a:pt x="32" y="54"/>
                        <a:pt x="32" y="54"/>
                        <a:pt x="32" y="54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3" y="53"/>
                        <a:pt x="32" y="54"/>
                        <a:pt x="32" y="54"/>
                      </a:cubicBezTo>
                      <a:close/>
                      <a:moveTo>
                        <a:pt x="48" y="53"/>
                      </a:moveTo>
                      <a:cubicBezTo>
                        <a:pt x="48" y="53"/>
                        <a:pt x="48" y="52"/>
                        <a:pt x="48" y="52"/>
                      </a:cubicBezTo>
                      <a:cubicBezTo>
                        <a:pt x="48" y="52"/>
                        <a:pt x="49" y="52"/>
                        <a:pt x="48" y="53"/>
                      </a:cubicBezTo>
                      <a:close/>
                      <a:moveTo>
                        <a:pt x="58" y="52"/>
                      </a:moveTo>
                      <a:cubicBezTo>
                        <a:pt x="58" y="52"/>
                        <a:pt x="59" y="52"/>
                        <a:pt x="58" y="52"/>
                      </a:cubicBezTo>
                      <a:cubicBezTo>
                        <a:pt x="58" y="52"/>
                        <a:pt x="58" y="52"/>
                        <a:pt x="58" y="52"/>
                      </a:cubicBezTo>
                      <a:close/>
                      <a:moveTo>
                        <a:pt x="65" y="52"/>
                      </a:moveTo>
                      <a:cubicBezTo>
                        <a:pt x="65" y="52"/>
                        <a:pt x="65" y="52"/>
                        <a:pt x="64" y="52"/>
                      </a:cubicBezTo>
                      <a:cubicBezTo>
                        <a:pt x="64" y="52"/>
                        <a:pt x="65" y="52"/>
                        <a:pt x="65" y="52"/>
                      </a:cubicBezTo>
                      <a:cubicBezTo>
                        <a:pt x="65" y="52"/>
                        <a:pt x="65" y="52"/>
                        <a:pt x="65" y="52"/>
                      </a:cubicBezTo>
                      <a:close/>
                      <a:moveTo>
                        <a:pt x="32" y="53"/>
                      </a:moveTo>
                      <a:cubicBezTo>
                        <a:pt x="32" y="53"/>
                        <a:pt x="33" y="53"/>
                        <a:pt x="33" y="53"/>
                      </a:cubicBezTo>
                      <a:cubicBezTo>
                        <a:pt x="33" y="53"/>
                        <a:pt x="33" y="53"/>
                        <a:pt x="33" y="53"/>
                      </a:cubicBezTo>
                      <a:cubicBezTo>
                        <a:pt x="32" y="53"/>
                        <a:pt x="33" y="53"/>
                        <a:pt x="32" y="53"/>
                      </a:cubicBezTo>
                      <a:close/>
                      <a:moveTo>
                        <a:pt x="45" y="53"/>
                      </a:moveTo>
                      <a:cubicBezTo>
                        <a:pt x="45" y="52"/>
                        <a:pt x="45" y="52"/>
                        <a:pt x="45" y="52"/>
                      </a:cubicBezTo>
                      <a:cubicBezTo>
                        <a:pt x="45" y="52"/>
                        <a:pt x="46" y="52"/>
                        <a:pt x="46" y="52"/>
                      </a:cubicBezTo>
                      <a:cubicBezTo>
                        <a:pt x="46" y="52"/>
                        <a:pt x="46" y="52"/>
                        <a:pt x="46" y="52"/>
                      </a:cubicBezTo>
                      <a:cubicBezTo>
                        <a:pt x="45" y="53"/>
                        <a:pt x="45" y="53"/>
                        <a:pt x="45" y="53"/>
                      </a:cubicBezTo>
                      <a:close/>
                      <a:moveTo>
                        <a:pt x="54" y="52"/>
                      </a:moveTo>
                      <a:cubicBezTo>
                        <a:pt x="54" y="52"/>
                        <a:pt x="54" y="52"/>
                        <a:pt x="54" y="52"/>
                      </a:cubicBezTo>
                      <a:cubicBezTo>
                        <a:pt x="54" y="52"/>
                        <a:pt x="54" y="52"/>
                        <a:pt x="54" y="52"/>
                      </a:cubicBezTo>
                      <a:cubicBezTo>
                        <a:pt x="54" y="52"/>
                        <a:pt x="54" y="52"/>
                        <a:pt x="54" y="52"/>
                      </a:cubicBezTo>
                      <a:close/>
                      <a:moveTo>
                        <a:pt x="48" y="52"/>
                      </a:move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8" y="52"/>
                      </a:cubicBezTo>
                      <a:cubicBezTo>
                        <a:pt x="47" y="52"/>
                        <a:pt x="48" y="52"/>
                        <a:pt x="48" y="52"/>
                      </a:cubicBezTo>
                      <a:close/>
                      <a:moveTo>
                        <a:pt x="58" y="51"/>
                      </a:moveTo>
                      <a:cubicBezTo>
                        <a:pt x="58" y="51"/>
                        <a:pt x="58" y="51"/>
                        <a:pt x="58" y="51"/>
                      </a:cubicBezTo>
                      <a:cubicBezTo>
                        <a:pt x="59" y="51"/>
                        <a:pt x="59" y="51"/>
                        <a:pt x="58" y="51"/>
                      </a:cubicBezTo>
                      <a:close/>
                      <a:moveTo>
                        <a:pt x="52" y="52"/>
                      </a:moveTo>
                      <a:cubicBezTo>
                        <a:pt x="53" y="52"/>
                        <a:pt x="53" y="52"/>
                        <a:pt x="53" y="52"/>
                      </a:cubicBezTo>
                      <a:cubicBezTo>
                        <a:pt x="53" y="52"/>
                        <a:pt x="53" y="52"/>
                        <a:pt x="53" y="52"/>
                      </a:cubicBezTo>
                      <a:cubicBezTo>
                        <a:pt x="53" y="52"/>
                        <a:pt x="53" y="52"/>
                        <a:pt x="53" y="52"/>
                      </a:cubicBezTo>
                      <a:cubicBezTo>
                        <a:pt x="52" y="52"/>
                        <a:pt x="52" y="52"/>
                        <a:pt x="52" y="52"/>
                      </a:cubicBezTo>
                      <a:close/>
                      <a:moveTo>
                        <a:pt x="53" y="51"/>
                      </a:moveTo>
                      <a:cubicBezTo>
                        <a:pt x="52" y="52"/>
                        <a:pt x="53" y="51"/>
                        <a:pt x="53" y="51"/>
                      </a:cubicBezTo>
                      <a:cubicBezTo>
                        <a:pt x="53" y="51"/>
                        <a:pt x="53" y="51"/>
                        <a:pt x="53" y="51"/>
                      </a:cubicBezTo>
                      <a:cubicBezTo>
                        <a:pt x="53" y="51"/>
                        <a:pt x="53" y="51"/>
                        <a:pt x="53" y="51"/>
                      </a:cubicBezTo>
                      <a:close/>
                      <a:moveTo>
                        <a:pt x="45" y="51"/>
                      </a:moveTo>
                      <a:cubicBezTo>
                        <a:pt x="45" y="52"/>
                        <a:pt x="46" y="51"/>
                        <a:pt x="46" y="51"/>
                      </a:cubicBezTo>
                      <a:cubicBezTo>
                        <a:pt x="45" y="51"/>
                        <a:pt x="46" y="52"/>
                        <a:pt x="46" y="52"/>
                      </a:cubicBezTo>
                      <a:cubicBezTo>
                        <a:pt x="45" y="52"/>
                        <a:pt x="45" y="52"/>
                        <a:pt x="45" y="51"/>
                      </a:cubicBezTo>
                      <a:close/>
                      <a:moveTo>
                        <a:pt x="64" y="50"/>
                      </a:moveTo>
                      <a:cubicBezTo>
                        <a:pt x="64" y="50"/>
                        <a:pt x="64" y="50"/>
                        <a:pt x="64" y="50"/>
                      </a:cubicBezTo>
                      <a:cubicBezTo>
                        <a:pt x="65" y="50"/>
                        <a:pt x="64" y="50"/>
                        <a:pt x="65" y="50"/>
                      </a:cubicBezTo>
                      <a:cubicBezTo>
                        <a:pt x="65" y="50"/>
                        <a:pt x="65" y="50"/>
                        <a:pt x="65" y="50"/>
                      </a:cubicBezTo>
                      <a:cubicBezTo>
                        <a:pt x="65" y="50"/>
                        <a:pt x="65" y="50"/>
                        <a:pt x="65" y="50"/>
                      </a:cubicBezTo>
                      <a:cubicBezTo>
                        <a:pt x="65" y="50"/>
                        <a:pt x="65" y="50"/>
                        <a:pt x="65" y="50"/>
                      </a:cubicBezTo>
                      <a:cubicBezTo>
                        <a:pt x="65" y="50"/>
                        <a:pt x="65" y="50"/>
                        <a:pt x="65" y="50"/>
                      </a:cubicBezTo>
                      <a:cubicBezTo>
                        <a:pt x="64" y="50"/>
                        <a:pt x="64" y="50"/>
                        <a:pt x="64" y="50"/>
                      </a:cubicBezTo>
                      <a:close/>
                      <a:moveTo>
                        <a:pt x="46" y="51"/>
                      </a:moveTo>
                      <a:cubicBezTo>
                        <a:pt x="46" y="51"/>
                        <a:pt x="45" y="51"/>
                        <a:pt x="45" y="51"/>
                      </a:cubicBezTo>
                      <a:cubicBezTo>
                        <a:pt x="45" y="51"/>
                        <a:pt x="45" y="51"/>
                        <a:pt x="45" y="51"/>
                      </a:cubicBezTo>
                      <a:cubicBezTo>
                        <a:pt x="45" y="51"/>
                        <a:pt x="45" y="51"/>
                        <a:pt x="45" y="51"/>
                      </a:cubicBezTo>
                      <a:cubicBezTo>
                        <a:pt x="45" y="51"/>
                        <a:pt x="45" y="51"/>
                        <a:pt x="46" y="51"/>
                      </a:cubicBezTo>
                      <a:close/>
                      <a:moveTo>
                        <a:pt x="37" y="52"/>
                      </a:moveTo>
                      <a:cubicBezTo>
                        <a:pt x="36" y="51"/>
                        <a:pt x="37" y="51"/>
                        <a:pt x="37" y="51"/>
                      </a:cubicBezTo>
                      <a:cubicBezTo>
                        <a:pt x="37" y="51"/>
                        <a:pt x="37" y="51"/>
                        <a:pt x="37" y="52"/>
                      </a:cubicBezTo>
                      <a:close/>
                      <a:moveTo>
                        <a:pt x="45" y="51"/>
                      </a:moveTo>
                      <a:cubicBezTo>
                        <a:pt x="45" y="51"/>
                        <a:pt x="45" y="51"/>
                        <a:pt x="46" y="51"/>
                      </a:cubicBezTo>
                      <a:cubicBezTo>
                        <a:pt x="46" y="51"/>
                        <a:pt x="45" y="51"/>
                        <a:pt x="45" y="51"/>
                      </a:cubicBezTo>
                      <a:cubicBezTo>
                        <a:pt x="45" y="51"/>
                        <a:pt x="46" y="51"/>
                        <a:pt x="46" y="51"/>
                      </a:cubicBezTo>
                      <a:cubicBezTo>
                        <a:pt x="45" y="51"/>
                        <a:pt x="45" y="51"/>
                        <a:pt x="45" y="51"/>
                      </a:cubicBezTo>
                      <a:close/>
                      <a:moveTo>
                        <a:pt x="53" y="50"/>
                      </a:moveTo>
                      <a:cubicBezTo>
                        <a:pt x="53" y="50"/>
                        <a:pt x="53" y="50"/>
                        <a:pt x="53" y="50"/>
                      </a:cubicBezTo>
                      <a:cubicBezTo>
                        <a:pt x="52" y="50"/>
                        <a:pt x="53" y="50"/>
                        <a:pt x="52" y="50"/>
                      </a:cubicBezTo>
                      <a:cubicBezTo>
                        <a:pt x="52" y="50"/>
                        <a:pt x="53" y="50"/>
                        <a:pt x="53" y="50"/>
                      </a:cubicBezTo>
                      <a:close/>
                      <a:moveTo>
                        <a:pt x="59" y="50"/>
                      </a:moveTo>
                      <a:cubicBezTo>
                        <a:pt x="58" y="50"/>
                        <a:pt x="58" y="50"/>
                        <a:pt x="58" y="50"/>
                      </a:cubicBezTo>
                      <a:cubicBezTo>
                        <a:pt x="59" y="50"/>
                        <a:pt x="59" y="50"/>
                        <a:pt x="59" y="50"/>
                      </a:cubicBezTo>
                      <a:close/>
                      <a:moveTo>
                        <a:pt x="47" y="50"/>
                      </a:moveTo>
                      <a:cubicBezTo>
                        <a:pt x="48" y="50"/>
                        <a:pt x="48" y="50"/>
                        <a:pt x="47" y="51"/>
                      </a:cubicBezTo>
                      <a:cubicBezTo>
                        <a:pt x="47" y="51"/>
                        <a:pt x="47" y="50"/>
                        <a:pt x="47" y="50"/>
                      </a:cubicBezTo>
                      <a:close/>
                      <a:moveTo>
                        <a:pt x="45" y="50"/>
                      </a:moveTo>
                      <a:cubicBezTo>
                        <a:pt x="45" y="51"/>
                        <a:pt x="45" y="51"/>
                        <a:pt x="45" y="51"/>
                      </a:cubicBezTo>
                      <a:cubicBezTo>
                        <a:pt x="44" y="51"/>
                        <a:pt x="44" y="51"/>
                        <a:pt x="44" y="51"/>
                      </a:cubicBezTo>
                      <a:cubicBezTo>
                        <a:pt x="44" y="51"/>
                        <a:pt x="45" y="51"/>
                        <a:pt x="45" y="50"/>
                      </a:cubicBezTo>
                      <a:close/>
                      <a:moveTo>
                        <a:pt x="49" y="50"/>
                      </a:move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8" y="50"/>
                        <a:pt x="48" y="50"/>
                      </a:cubicBezTo>
                      <a:cubicBezTo>
                        <a:pt x="48" y="50"/>
                        <a:pt x="48" y="50"/>
                        <a:pt x="49" y="50"/>
                      </a:cubicBezTo>
                      <a:cubicBezTo>
                        <a:pt x="49" y="50"/>
                        <a:pt x="48" y="50"/>
                        <a:pt x="49" y="50"/>
                      </a:cubicBezTo>
                      <a:close/>
                      <a:moveTo>
                        <a:pt x="41" y="51"/>
                      </a:moveTo>
                      <a:cubicBezTo>
                        <a:pt x="41" y="51"/>
                        <a:pt x="41" y="51"/>
                        <a:pt x="41" y="51"/>
                      </a:cubicBezTo>
                      <a:cubicBezTo>
                        <a:pt x="41" y="51"/>
                        <a:pt x="41" y="51"/>
                        <a:pt x="41" y="51"/>
                      </a:cubicBezTo>
                      <a:close/>
                      <a:moveTo>
                        <a:pt x="52" y="50"/>
                      </a:moveTo>
                      <a:cubicBezTo>
                        <a:pt x="52" y="50"/>
                        <a:pt x="52" y="50"/>
                        <a:pt x="52" y="50"/>
                      </a:cubicBezTo>
                      <a:cubicBezTo>
                        <a:pt x="52" y="50"/>
                        <a:pt x="52" y="50"/>
                        <a:pt x="52" y="50"/>
                      </a:cubicBezTo>
                      <a:cubicBezTo>
                        <a:pt x="53" y="50"/>
                        <a:pt x="52" y="50"/>
                        <a:pt x="52" y="50"/>
                      </a:cubicBezTo>
                      <a:close/>
                      <a:moveTo>
                        <a:pt x="45" y="50"/>
                      </a:moveTo>
                      <a:cubicBezTo>
                        <a:pt x="46" y="50"/>
                        <a:pt x="46" y="50"/>
                        <a:pt x="45" y="50"/>
                      </a:cubicBezTo>
                      <a:cubicBezTo>
                        <a:pt x="45" y="50"/>
                        <a:pt x="45" y="50"/>
                        <a:pt x="45" y="50"/>
                      </a:cubicBezTo>
                      <a:cubicBezTo>
                        <a:pt x="45" y="50"/>
                        <a:pt x="45" y="50"/>
                        <a:pt x="45" y="50"/>
                      </a:cubicBezTo>
                      <a:close/>
                      <a:moveTo>
                        <a:pt x="59" y="49"/>
                      </a:moveTo>
                      <a:cubicBezTo>
                        <a:pt x="58" y="49"/>
                        <a:pt x="58" y="49"/>
                        <a:pt x="58" y="49"/>
                      </a:cubicBezTo>
                      <a:cubicBezTo>
                        <a:pt x="58" y="49"/>
                        <a:pt x="58" y="49"/>
                        <a:pt x="59" y="49"/>
                      </a:cubicBezTo>
                      <a:cubicBezTo>
                        <a:pt x="58" y="49"/>
                        <a:pt x="58" y="49"/>
                        <a:pt x="58" y="49"/>
                      </a:cubicBezTo>
                      <a:cubicBezTo>
                        <a:pt x="58" y="49"/>
                        <a:pt x="59" y="49"/>
                        <a:pt x="59" y="49"/>
                      </a:cubicBezTo>
                      <a:cubicBezTo>
                        <a:pt x="59" y="49"/>
                        <a:pt x="59" y="49"/>
                        <a:pt x="59" y="49"/>
                      </a:cubicBezTo>
                      <a:close/>
                      <a:moveTo>
                        <a:pt x="48" y="50"/>
                      </a:moveTo>
                      <a:cubicBezTo>
                        <a:pt x="48" y="50"/>
                        <a:pt x="48" y="50"/>
                        <a:pt x="48" y="50"/>
                      </a:cubicBezTo>
                      <a:cubicBezTo>
                        <a:pt x="48" y="50"/>
                        <a:pt x="48" y="50"/>
                        <a:pt x="48" y="50"/>
                      </a:cubicBezTo>
                      <a:cubicBezTo>
                        <a:pt x="48" y="50"/>
                        <a:pt x="48" y="50"/>
                        <a:pt x="48" y="50"/>
                      </a:cubicBezTo>
                      <a:cubicBezTo>
                        <a:pt x="48" y="50"/>
                        <a:pt x="48" y="50"/>
                        <a:pt x="49" y="50"/>
                      </a:cubicBezTo>
                      <a:cubicBezTo>
                        <a:pt x="48" y="50"/>
                        <a:pt x="48" y="50"/>
                        <a:pt x="48" y="50"/>
                      </a:cubicBezTo>
                      <a:close/>
                      <a:moveTo>
                        <a:pt x="48" y="49"/>
                      </a:moveTo>
                      <a:cubicBezTo>
                        <a:pt x="48" y="49"/>
                        <a:pt x="47" y="49"/>
                        <a:pt x="48" y="49"/>
                      </a:cubicBezTo>
                      <a:cubicBezTo>
                        <a:pt x="48" y="49"/>
                        <a:pt x="48" y="49"/>
                        <a:pt x="48" y="49"/>
                      </a:cubicBezTo>
                      <a:close/>
                      <a:moveTo>
                        <a:pt x="62" y="48"/>
                      </a:moveTo>
                      <a:cubicBezTo>
                        <a:pt x="62" y="48"/>
                        <a:pt x="62" y="48"/>
                        <a:pt x="62" y="48"/>
                      </a:cubicBezTo>
                      <a:cubicBezTo>
                        <a:pt x="62" y="48"/>
                        <a:pt x="62" y="48"/>
                        <a:pt x="63" y="48"/>
                      </a:cubicBezTo>
                      <a:cubicBezTo>
                        <a:pt x="63" y="48"/>
                        <a:pt x="63" y="48"/>
                        <a:pt x="62" y="48"/>
                      </a:cubicBezTo>
                      <a:close/>
                      <a:moveTo>
                        <a:pt x="52" y="49"/>
                      </a:move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lose/>
                      <a:moveTo>
                        <a:pt x="45" y="49"/>
                      </a:moveTo>
                      <a:cubicBezTo>
                        <a:pt x="46" y="49"/>
                        <a:pt x="46" y="49"/>
                        <a:pt x="45" y="49"/>
                      </a:cubicBezTo>
                      <a:cubicBezTo>
                        <a:pt x="45" y="49"/>
                        <a:pt x="45" y="49"/>
                        <a:pt x="45" y="49"/>
                      </a:cubicBezTo>
                      <a:close/>
                      <a:moveTo>
                        <a:pt x="59" y="48"/>
                      </a:moveTo>
                      <a:cubicBezTo>
                        <a:pt x="58" y="49"/>
                        <a:pt x="58" y="48"/>
                        <a:pt x="58" y="48"/>
                      </a:cubicBezTo>
                      <a:cubicBezTo>
                        <a:pt x="59" y="48"/>
                        <a:pt x="59" y="48"/>
                        <a:pt x="59" y="48"/>
                      </a:cubicBezTo>
                      <a:cubicBezTo>
                        <a:pt x="59" y="48"/>
                        <a:pt x="58" y="48"/>
                        <a:pt x="59" y="48"/>
                      </a:cubicBezTo>
                      <a:close/>
                      <a:moveTo>
                        <a:pt x="54" y="48"/>
                      </a:move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9"/>
                        <a:pt x="54" y="48"/>
                        <a:pt x="54" y="48"/>
                      </a:cubicBezTo>
                      <a:close/>
                      <a:moveTo>
                        <a:pt x="48" y="49"/>
                      </a:moveTo>
                      <a:cubicBezTo>
                        <a:pt x="49" y="49"/>
                        <a:pt x="48" y="49"/>
                        <a:pt x="48" y="49"/>
                      </a:cubicBezTo>
                      <a:cubicBezTo>
                        <a:pt x="48" y="49"/>
                        <a:pt x="49" y="48"/>
                        <a:pt x="48" y="48"/>
                      </a:cubicBezTo>
                      <a:cubicBezTo>
                        <a:pt x="49" y="48"/>
                        <a:pt x="49" y="48"/>
                        <a:pt x="49" y="49"/>
                      </a:cubicBezTo>
                      <a:cubicBezTo>
                        <a:pt x="49" y="49"/>
                        <a:pt x="49" y="48"/>
                        <a:pt x="49" y="48"/>
                      </a:cubicBezTo>
                      <a:cubicBezTo>
                        <a:pt x="49" y="49"/>
                        <a:pt x="49" y="49"/>
                        <a:pt x="48" y="49"/>
                      </a:cubicBezTo>
                      <a:close/>
                      <a:moveTo>
                        <a:pt x="40" y="49"/>
                      </a:moveTo>
                      <a:cubicBezTo>
                        <a:pt x="40" y="49"/>
                        <a:pt x="40" y="49"/>
                        <a:pt x="40" y="50"/>
                      </a:cubicBezTo>
                      <a:cubicBezTo>
                        <a:pt x="39" y="50"/>
                        <a:pt x="40" y="49"/>
                        <a:pt x="39" y="49"/>
                      </a:cubicBezTo>
                      <a:cubicBezTo>
                        <a:pt x="39" y="49"/>
                        <a:pt x="39" y="49"/>
                        <a:pt x="40" y="49"/>
                      </a:cubicBezTo>
                      <a:close/>
                      <a:moveTo>
                        <a:pt x="57" y="48"/>
                      </a:moveTo>
                      <a:cubicBezTo>
                        <a:pt x="56" y="48"/>
                        <a:pt x="56" y="48"/>
                        <a:pt x="56" y="48"/>
                      </a:cubicBezTo>
                      <a:cubicBezTo>
                        <a:pt x="56" y="48"/>
                        <a:pt x="56" y="48"/>
                        <a:pt x="56" y="48"/>
                      </a:cubicBezTo>
                      <a:cubicBezTo>
                        <a:pt x="57" y="48"/>
                        <a:pt x="57" y="48"/>
                        <a:pt x="57" y="48"/>
                      </a:cubicBezTo>
                      <a:close/>
                      <a:moveTo>
                        <a:pt x="33" y="50"/>
                      </a:move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4" y="50"/>
                        <a:pt x="34" y="49"/>
                        <a:pt x="34" y="49"/>
                      </a:cubicBezTo>
                      <a:cubicBezTo>
                        <a:pt x="34" y="49"/>
                        <a:pt x="33" y="50"/>
                        <a:pt x="34" y="49"/>
                      </a:cubicBezTo>
                      <a:cubicBezTo>
                        <a:pt x="34" y="50"/>
                        <a:pt x="33" y="50"/>
                        <a:pt x="33" y="50"/>
                      </a:cubicBezTo>
                      <a:close/>
                      <a:moveTo>
                        <a:pt x="52" y="48"/>
                      </a:moveTo>
                      <a:cubicBezTo>
                        <a:pt x="52" y="48"/>
                        <a:pt x="52" y="48"/>
                        <a:pt x="52" y="48"/>
                      </a:cubicBezTo>
                      <a:cubicBezTo>
                        <a:pt x="52" y="48"/>
                        <a:pt x="52" y="48"/>
                        <a:pt x="52" y="48"/>
                      </a:cubicBezTo>
                      <a:cubicBezTo>
                        <a:pt x="52" y="48"/>
                        <a:pt x="53" y="48"/>
                        <a:pt x="52" y="48"/>
                      </a:cubicBezTo>
                      <a:close/>
                      <a:moveTo>
                        <a:pt x="54" y="48"/>
                      </a:moveTo>
                      <a:cubicBezTo>
                        <a:pt x="53" y="48"/>
                        <a:pt x="53" y="48"/>
                        <a:pt x="53" y="48"/>
                      </a:cubicBezTo>
                      <a:cubicBezTo>
                        <a:pt x="53" y="48"/>
                        <a:pt x="53" y="48"/>
                        <a:pt x="53" y="48"/>
                      </a:cubicBezTo>
                      <a:cubicBezTo>
                        <a:pt x="53" y="48"/>
                        <a:pt x="53" y="48"/>
                        <a:pt x="53" y="48"/>
                      </a:cubicBezTo>
                      <a:cubicBezTo>
                        <a:pt x="54" y="48"/>
                        <a:pt x="53" y="48"/>
                        <a:pt x="54" y="48"/>
                      </a:cubicBezTo>
                      <a:close/>
                      <a:moveTo>
                        <a:pt x="54" y="48"/>
                      </a:move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4" y="48"/>
                        <a:pt x="54" y="47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lose/>
                      <a:moveTo>
                        <a:pt x="48" y="48"/>
                      </a:moveTo>
                      <a:cubicBezTo>
                        <a:pt x="48" y="48"/>
                        <a:pt x="49" y="48"/>
                        <a:pt x="48" y="48"/>
                      </a:cubicBezTo>
                      <a:cubicBezTo>
                        <a:pt x="48" y="48"/>
                        <a:pt x="49" y="48"/>
                        <a:pt x="48" y="48"/>
                      </a:cubicBezTo>
                      <a:cubicBezTo>
                        <a:pt x="48" y="48"/>
                        <a:pt x="49" y="48"/>
                        <a:pt x="49" y="48"/>
                      </a:cubicBezTo>
                      <a:cubicBezTo>
                        <a:pt x="49" y="48"/>
                        <a:pt x="49" y="48"/>
                        <a:pt x="49" y="48"/>
                      </a:cubicBezTo>
                      <a:cubicBezTo>
                        <a:pt x="48" y="48"/>
                        <a:pt x="48" y="48"/>
                        <a:pt x="48" y="48"/>
                      </a:cubicBezTo>
                      <a:cubicBezTo>
                        <a:pt x="48" y="48"/>
                        <a:pt x="48" y="48"/>
                        <a:pt x="48" y="48"/>
                      </a:cubicBezTo>
                      <a:close/>
                      <a:moveTo>
                        <a:pt x="32" y="49"/>
                      </a:moveTo>
                      <a:cubicBezTo>
                        <a:pt x="32" y="49"/>
                        <a:pt x="33" y="49"/>
                        <a:pt x="32" y="50"/>
                      </a:cubicBezTo>
                      <a:cubicBezTo>
                        <a:pt x="32" y="49"/>
                        <a:pt x="32" y="49"/>
                        <a:pt x="32" y="49"/>
                      </a:cubicBezTo>
                      <a:close/>
                      <a:moveTo>
                        <a:pt x="52" y="47"/>
                      </a:moveTo>
                      <a:cubicBezTo>
                        <a:pt x="52" y="47"/>
                        <a:pt x="52" y="47"/>
                        <a:pt x="52" y="47"/>
                      </a:cubicBezTo>
                      <a:cubicBezTo>
                        <a:pt x="52" y="47"/>
                        <a:pt x="53" y="48"/>
                        <a:pt x="52" y="48"/>
                      </a:cubicBezTo>
                      <a:cubicBezTo>
                        <a:pt x="52" y="47"/>
                        <a:pt x="52" y="47"/>
                        <a:pt x="52" y="47"/>
                      </a:cubicBezTo>
                      <a:close/>
                      <a:moveTo>
                        <a:pt x="50" y="47"/>
                      </a:moveTo>
                      <a:cubicBezTo>
                        <a:pt x="51" y="47"/>
                        <a:pt x="50" y="47"/>
                        <a:pt x="51" y="48"/>
                      </a:cubicBezTo>
                      <a:cubicBezTo>
                        <a:pt x="50" y="48"/>
                        <a:pt x="50" y="47"/>
                        <a:pt x="50" y="47"/>
                      </a:cubicBezTo>
                      <a:close/>
                      <a:moveTo>
                        <a:pt x="44" y="48"/>
                      </a:moveTo>
                      <a:cubicBezTo>
                        <a:pt x="44" y="48"/>
                        <a:pt x="44" y="48"/>
                        <a:pt x="44" y="48"/>
                      </a:cubicBezTo>
                      <a:cubicBezTo>
                        <a:pt x="43" y="48"/>
                        <a:pt x="43" y="48"/>
                        <a:pt x="43" y="48"/>
                      </a:cubicBezTo>
                      <a:cubicBezTo>
                        <a:pt x="44" y="48"/>
                        <a:pt x="44" y="48"/>
                        <a:pt x="44" y="48"/>
                      </a:cubicBezTo>
                      <a:cubicBezTo>
                        <a:pt x="44" y="48"/>
                        <a:pt x="45" y="48"/>
                        <a:pt x="44" y="48"/>
                      </a:cubicBezTo>
                      <a:close/>
                      <a:moveTo>
                        <a:pt x="34" y="49"/>
                      </a:move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3" y="49"/>
                        <a:pt x="34" y="49"/>
                        <a:pt x="33" y="49"/>
                      </a:cubicBezTo>
                      <a:cubicBezTo>
                        <a:pt x="33" y="49"/>
                        <a:pt x="33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lose/>
                      <a:moveTo>
                        <a:pt x="54" y="47"/>
                      </a:moveTo>
                      <a:cubicBezTo>
                        <a:pt x="54" y="47"/>
                        <a:pt x="53" y="46"/>
                        <a:pt x="54" y="46"/>
                      </a:cubicBezTo>
                      <a:cubicBezTo>
                        <a:pt x="54" y="46"/>
                        <a:pt x="54" y="47"/>
                        <a:pt x="54" y="47"/>
                      </a:cubicBezTo>
                      <a:close/>
                      <a:moveTo>
                        <a:pt x="65" y="45"/>
                      </a:moveTo>
                      <a:cubicBezTo>
                        <a:pt x="64" y="46"/>
                        <a:pt x="64" y="46"/>
                        <a:pt x="65" y="46"/>
                      </a:cubicBezTo>
                      <a:cubicBezTo>
                        <a:pt x="64" y="46"/>
                        <a:pt x="64" y="45"/>
                        <a:pt x="65" y="45"/>
                      </a:cubicBezTo>
                      <a:close/>
                      <a:moveTo>
                        <a:pt x="45" y="47"/>
                      </a:moveTo>
                      <a:cubicBezTo>
                        <a:pt x="45" y="48"/>
                        <a:pt x="45" y="48"/>
                        <a:pt x="45" y="48"/>
                      </a:cubicBezTo>
                      <a:cubicBezTo>
                        <a:pt x="45" y="48"/>
                        <a:pt x="45" y="47"/>
                        <a:pt x="45" y="47"/>
                      </a:cubicBezTo>
                      <a:close/>
                      <a:moveTo>
                        <a:pt x="32" y="49"/>
                      </a:moveTo>
                      <a:cubicBezTo>
                        <a:pt x="32" y="49"/>
                        <a:pt x="32" y="49"/>
                        <a:pt x="32" y="49"/>
                      </a:cubicBezTo>
                      <a:cubicBezTo>
                        <a:pt x="32" y="49"/>
                        <a:pt x="32" y="49"/>
                        <a:pt x="32" y="49"/>
                      </a:cubicBezTo>
                      <a:cubicBezTo>
                        <a:pt x="32" y="49"/>
                        <a:pt x="32" y="49"/>
                        <a:pt x="32" y="49"/>
                      </a:cubicBezTo>
                      <a:cubicBezTo>
                        <a:pt x="32" y="49"/>
                        <a:pt x="32" y="49"/>
                        <a:pt x="32" y="49"/>
                      </a:cubicBezTo>
                      <a:close/>
                      <a:moveTo>
                        <a:pt x="34" y="48"/>
                      </a:move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4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4" y="48"/>
                      </a:cubicBezTo>
                      <a:cubicBezTo>
                        <a:pt x="33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lose/>
                      <a:moveTo>
                        <a:pt x="53" y="46"/>
                      </a:moveTo>
                      <a:cubicBezTo>
                        <a:pt x="53" y="46"/>
                        <a:pt x="53" y="46"/>
                        <a:pt x="53" y="47"/>
                      </a:cubicBezTo>
                      <a:cubicBezTo>
                        <a:pt x="52" y="46"/>
                        <a:pt x="53" y="46"/>
                        <a:pt x="53" y="46"/>
                      </a:cubicBezTo>
                      <a:close/>
                      <a:moveTo>
                        <a:pt x="32" y="49"/>
                      </a:move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3" y="48"/>
                        <a:pt x="32" y="48"/>
                        <a:pt x="32" y="49"/>
                      </a:cubicBezTo>
                      <a:close/>
                      <a:moveTo>
                        <a:pt x="52" y="46"/>
                      </a:moveTo>
                      <a:cubicBezTo>
                        <a:pt x="51" y="46"/>
                        <a:pt x="52" y="46"/>
                        <a:pt x="52" y="46"/>
                      </a:cubicBezTo>
                      <a:cubicBezTo>
                        <a:pt x="52" y="46"/>
                        <a:pt x="52" y="46"/>
                        <a:pt x="51" y="46"/>
                      </a:cubicBezTo>
                      <a:cubicBezTo>
                        <a:pt x="51" y="46"/>
                        <a:pt x="51" y="46"/>
                        <a:pt x="52" y="46"/>
                      </a:cubicBezTo>
                      <a:close/>
                      <a:moveTo>
                        <a:pt x="49" y="46"/>
                      </a:moveTo>
                      <a:cubicBezTo>
                        <a:pt x="49" y="46"/>
                        <a:pt x="49" y="46"/>
                        <a:pt x="49" y="46"/>
                      </a:cubicBezTo>
                      <a:cubicBezTo>
                        <a:pt x="48" y="46"/>
                        <a:pt x="49" y="46"/>
                        <a:pt x="49" y="46"/>
                      </a:cubicBezTo>
                      <a:cubicBezTo>
                        <a:pt x="48" y="46"/>
                        <a:pt x="49" y="47"/>
                        <a:pt x="48" y="47"/>
                      </a:cubicBezTo>
                      <a:cubicBezTo>
                        <a:pt x="48" y="46"/>
                        <a:pt x="47" y="46"/>
                        <a:pt x="47" y="46"/>
                      </a:cubicBezTo>
                      <a:cubicBezTo>
                        <a:pt x="48" y="46"/>
                        <a:pt x="48" y="46"/>
                        <a:pt x="48" y="46"/>
                      </a:cubicBezTo>
                      <a:cubicBezTo>
                        <a:pt x="48" y="46"/>
                        <a:pt x="48" y="46"/>
                        <a:pt x="48" y="46"/>
                      </a:cubicBezTo>
                      <a:cubicBezTo>
                        <a:pt x="49" y="46"/>
                        <a:pt x="49" y="46"/>
                        <a:pt x="49" y="46"/>
                      </a:cubicBezTo>
                      <a:cubicBezTo>
                        <a:pt x="49" y="46"/>
                        <a:pt x="49" y="46"/>
                        <a:pt x="49" y="46"/>
                      </a:cubicBezTo>
                      <a:close/>
                      <a:moveTo>
                        <a:pt x="32" y="48"/>
                      </a:move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1" y="48"/>
                        <a:pt x="33" y="48"/>
                        <a:pt x="32" y="48"/>
                      </a:cubicBezTo>
                      <a:close/>
                      <a:moveTo>
                        <a:pt x="37" y="47"/>
                      </a:moveTo>
                      <a:cubicBezTo>
                        <a:pt x="37" y="47"/>
                        <a:pt x="37" y="47"/>
                        <a:pt x="37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7" y="47"/>
                        <a:pt x="37" y="47"/>
                        <a:pt x="37" y="47"/>
                      </a:cubicBezTo>
                      <a:cubicBezTo>
                        <a:pt x="37" y="47"/>
                        <a:pt x="38" y="47"/>
                        <a:pt x="37" y="48"/>
                      </a:cubicBezTo>
                      <a:cubicBezTo>
                        <a:pt x="37" y="48"/>
                        <a:pt x="37" y="47"/>
                        <a:pt x="37" y="47"/>
                      </a:cubicBezTo>
                      <a:cubicBezTo>
                        <a:pt x="37" y="47"/>
                        <a:pt x="37" y="47"/>
                        <a:pt x="37" y="47"/>
                      </a:cubicBezTo>
                      <a:cubicBezTo>
                        <a:pt x="37" y="47"/>
                        <a:pt x="37" y="47"/>
                        <a:pt x="37" y="47"/>
                      </a:cubicBezTo>
                      <a:cubicBezTo>
                        <a:pt x="37" y="47"/>
                        <a:pt x="37" y="47"/>
                        <a:pt x="37" y="47"/>
                      </a:cubicBezTo>
                      <a:cubicBezTo>
                        <a:pt x="37" y="47"/>
                        <a:pt x="37" y="47"/>
                        <a:pt x="37" y="47"/>
                      </a:cubicBezTo>
                      <a:close/>
                      <a:moveTo>
                        <a:pt x="34" y="48"/>
                      </a:move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7"/>
                      </a:cubicBezTo>
                      <a:cubicBezTo>
                        <a:pt x="33" y="47"/>
                        <a:pt x="33" y="47"/>
                        <a:pt x="33" y="47"/>
                      </a:cubicBezTo>
                      <a:cubicBezTo>
                        <a:pt x="33" y="47"/>
                        <a:pt x="34" y="48"/>
                        <a:pt x="33" y="48"/>
                      </a:cubicBezTo>
                      <a:cubicBezTo>
                        <a:pt x="33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lose/>
                      <a:moveTo>
                        <a:pt x="32" y="48"/>
                      </a:move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lose/>
                      <a:moveTo>
                        <a:pt x="54" y="45"/>
                      </a:moveTo>
                      <a:cubicBezTo>
                        <a:pt x="54" y="45"/>
                        <a:pt x="54" y="45"/>
                        <a:pt x="54" y="46"/>
                      </a:cubicBezTo>
                      <a:cubicBezTo>
                        <a:pt x="53" y="46"/>
                        <a:pt x="53" y="45"/>
                        <a:pt x="53" y="45"/>
                      </a:cubicBezTo>
                      <a:cubicBezTo>
                        <a:pt x="54" y="45"/>
                        <a:pt x="54" y="45"/>
                        <a:pt x="54" y="45"/>
                      </a:cubicBezTo>
                      <a:close/>
                      <a:moveTo>
                        <a:pt x="64" y="44"/>
                      </a:moveTo>
                      <a:cubicBezTo>
                        <a:pt x="65" y="44"/>
                        <a:pt x="64" y="44"/>
                        <a:pt x="65" y="44"/>
                      </a:cubicBezTo>
                      <a:cubicBezTo>
                        <a:pt x="65" y="44"/>
                        <a:pt x="65" y="44"/>
                        <a:pt x="64" y="44"/>
                      </a:cubicBezTo>
                      <a:cubicBezTo>
                        <a:pt x="64" y="44"/>
                        <a:pt x="64" y="44"/>
                        <a:pt x="64" y="44"/>
                      </a:cubicBezTo>
                      <a:close/>
                      <a:moveTo>
                        <a:pt x="52" y="45"/>
                      </a:moveTo>
                      <a:cubicBezTo>
                        <a:pt x="53" y="45"/>
                        <a:pt x="53" y="45"/>
                        <a:pt x="53" y="45"/>
                      </a:cubicBezTo>
                      <a:cubicBezTo>
                        <a:pt x="53" y="45"/>
                        <a:pt x="53" y="45"/>
                        <a:pt x="53" y="45"/>
                      </a:cubicBezTo>
                      <a:cubicBezTo>
                        <a:pt x="52" y="45"/>
                        <a:pt x="53" y="45"/>
                        <a:pt x="52" y="45"/>
                      </a:cubicBezTo>
                      <a:cubicBezTo>
                        <a:pt x="52" y="45"/>
                        <a:pt x="52" y="45"/>
                        <a:pt x="52" y="45"/>
                      </a:cubicBezTo>
                      <a:close/>
                      <a:moveTo>
                        <a:pt x="38" y="47"/>
                      </a:moveTo>
                      <a:cubicBezTo>
                        <a:pt x="37" y="47"/>
                        <a:pt x="37" y="47"/>
                        <a:pt x="37" y="47"/>
                      </a:cubicBezTo>
                      <a:cubicBezTo>
                        <a:pt x="37" y="47"/>
                        <a:pt x="36" y="47"/>
                        <a:pt x="37" y="46"/>
                      </a:cubicBezTo>
                      <a:cubicBezTo>
                        <a:pt x="37" y="46"/>
                        <a:pt x="37" y="47"/>
                        <a:pt x="37" y="47"/>
                      </a:cubicBezTo>
                      <a:cubicBezTo>
                        <a:pt x="37" y="47"/>
                        <a:pt x="37" y="47"/>
                        <a:pt x="38" y="47"/>
                      </a:cubicBezTo>
                      <a:cubicBezTo>
                        <a:pt x="38" y="47"/>
                        <a:pt x="38" y="47"/>
                        <a:pt x="38" y="47"/>
                      </a:cubicBezTo>
                      <a:close/>
                      <a:moveTo>
                        <a:pt x="36" y="47"/>
                      </a:move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lose/>
                      <a:moveTo>
                        <a:pt x="50" y="45"/>
                      </a:moveTo>
                      <a:cubicBezTo>
                        <a:pt x="49" y="46"/>
                        <a:pt x="49" y="45"/>
                        <a:pt x="49" y="45"/>
                      </a:cubicBezTo>
                      <a:cubicBezTo>
                        <a:pt x="49" y="45"/>
                        <a:pt x="49" y="45"/>
                        <a:pt x="50" y="45"/>
                      </a:cubicBezTo>
                      <a:close/>
                      <a:moveTo>
                        <a:pt x="53" y="45"/>
                      </a:moveTo>
                      <a:cubicBezTo>
                        <a:pt x="53" y="45"/>
                        <a:pt x="53" y="45"/>
                        <a:pt x="53" y="45"/>
                      </a:cubicBezTo>
                      <a:cubicBezTo>
                        <a:pt x="53" y="45"/>
                        <a:pt x="53" y="45"/>
                        <a:pt x="54" y="45"/>
                      </a:cubicBezTo>
                      <a:cubicBezTo>
                        <a:pt x="54" y="45"/>
                        <a:pt x="53" y="45"/>
                        <a:pt x="53" y="45"/>
                      </a:cubicBezTo>
                      <a:close/>
                      <a:moveTo>
                        <a:pt x="36" y="47"/>
                      </a:move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lose/>
                      <a:moveTo>
                        <a:pt x="52" y="44"/>
                      </a:moveTo>
                      <a:cubicBezTo>
                        <a:pt x="53" y="44"/>
                        <a:pt x="53" y="45"/>
                        <a:pt x="52" y="44"/>
                      </a:cubicBezTo>
                      <a:cubicBezTo>
                        <a:pt x="52" y="45"/>
                        <a:pt x="52" y="44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lose/>
                      <a:moveTo>
                        <a:pt x="54" y="44"/>
                      </a:moveTo>
                      <a:cubicBezTo>
                        <a:pt x="55" y="44"/>
                        <a:pt x="55" y="44"/>
                        <a:pt x="55" y="44"/>
                      </a:cubicBezTo>
                      <a:cubicBezTo>
                        <a:pt x="55" y="44"/>
                        <a:pt x="55" y="44"/>
                        <a:pt x="55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lose/>
                      <a:moveTo>
                        <a:pt x="41" y="46"/>
                      </a:moveTo>
                      <a:cubicBezTo>
                        <a:pt x="40" y="46"/>
                        <a:pt x="40" y="46"/>
                        <a:pt x="40" y="46"/>
                      </a:cubicBezTo>
                      <a:cubicBezTo>
                        <a:pt x="41" y="46"/>
                        <a:pt x="41" y="46"/>
                        <a:pt x="41" y="46"/>
                      </a:cubicBezTo>
                      <a:close/>
                      <a:moveTo>
                        <a:pt x="51" y="45"/>
                      </a:moveTo>
                      <a:cubicBezTo>
                        <a:pt x="51" y="45"/>
                        <a:pt x="51" y="45"/>
                        <a:pt x="51" y="45"/>
                      </a:cubicBezTo>
                      <a:cubicBezTo>
                        <a:pt x="51" y="44"/>
                        <a:pt x="51" y="44"/>
                        <a:pt x="52" y="44"/>
                      </a:cubicBezTo>
                      <a:cubicBezTo>
                        <a:pt x="52" y="44"/>
                        <a:pt x="52" y="45"/>
                        <a:pt x="51" y="45"/>
                      </a:cubicBezTo>
                      <a:close/>
                      <a:moveTo>
                        <a:pt x="54" y="44"/>
                      </a:moveTo>
                      <a:cubicBezTo>
                        <a:pt x="54" y="44"/>
                        <a:pt x="54" y="43"/>
                        <a:pt x="54" y="43"/>
                      </a:cubicBezTo>
                      <a:cubicBezTo>
                        <a:pt x="54" y="43"/>
                        <a:pt x="54" y="43"/>
                        <a:pt x="54" y="43"/>
                      </a:cubicBezTo>
                      <a:cubicBezTo>
                        <a:pt x="54" y="43"/>
                        <a:pt x="54" y="43"/>
                        <a:pt x="53" y="43"/>
                      </a:cubicBezTo>
                      <a:cubicBezTo>
                        <a:pt x="54" y="43"/>
                        <a:pt x="54" y="42"/>
                        <a:pt x="54" y="42"/>
                      </a:cubicBezTo>
                      <a:cubicBezTo>
                        <a:pt x="54" y="42"/>
                        <a:pt x="55" y="42"/>
                        <a:pt x="54" y="42"/>
                      </a:cubicBezTo>
                      <a:cubicBezTo>
                        <a:pt x="54" y="42"/>
                        <a:pt x="55" y="43"/>
                        <a:pt x="54" y="43"/>
                      </a:cubicBezTo>
                      <a:cubicBezTo>
                        <a:pt x="54" y="43"/>
                        <a:pt x="55" y="43"/>
                        <a:pt x="54" y="43"/>
                      </a:cubicBezTo>
                      <a:cubicBezTo>
                        <a:pt x="54" y="43"/>
                        <a:pt x="55" y="44"/>
                        <a:pt x="55" y="44"/>
                      </a:cubicBezTo>
                      <a:cubicBezTo>
                        <a:pt x="55" y="44"/>
                        <a:pt x="54" y="44"/>
                        <a:pt x="55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lose/>
                      <a:moveTo>
                        <a:pt x="33" y="46"/>
                      </a:moveTo>
                      <a:cubicBezTo>
                        <a:pt x="33" y="46"/>
                        <a:pt x="33" y="46"/>
                        <a:pt x="33" y="47"/>
                      </a:cubicBezTo>
                      <a:cubicBezTo>
                        <a:pt x="33" y="47"/>
                        <a:pt x="33" y="46"/>
                        <a:pt x="33" y="46"/>
                      </a:cubicBezTo>
                      <a:close/>
                      <a:moveTo>
                        <a:pt x="47" y="45"/>
                      </a:moveTo>
                      <a:cubicBezTo>
                        <a:pt x="47" y="45"/>
                        <a:pt x="47" y="44"/>
                        <a:pt x="47" y="44"/>
                      </a:cubicBezTo>
                      <a:cubicBezTo>
                        <a:pt x="47" y="44"/>
                        <a:pt x="47" y="44"/>
                        <a:pt x="47" y="45"/>
                      </a:cubicBezTo>
                      <a:close/>
                      <a:moveTo>
                        <a:pt x="31" y="47"/>
                      </a:moveTo>
                      <a:cubicBezTo>
                        <a:pt x="31" y="47"/>
                        <a:pt x="31" y="47"/>
                        <a:pt x="31" y="46"/>
                      </a:cubicBezTo>
                      <a:cubicBezTo>
                        <a:pt x="32" y="46"/>
                        <a:pt x="32" y="46"/>
                        <a:pt x="32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lose/>
                      <a:moveTo>
                        <a:pt x="41" y="45"/>
                      </a:moveTo>
                      <a:cubicBezTo>
                        <a:pt x="41" y="45"/>
                        <a:pt x="40" y="45"/>
                        <a:pt x="41" y="45"/>
                      </a:cubicBezTo>
                      <a:cubicBezTo>
                        <a:pt x="40" y="45"/>
                        <a:pt x="40" y="45"/>
                        <a:pt x="40" y="45"/>
                      </a:cubicBezTo>
                      <a:cubicBezTo>
                        <a:pt x="41" y="45"/>
                        <a:pt x="40" y="45"/>
                        <a:pt x="41" y="45"/>
                      </a:cubicBezTo>
                      <a:close/>
                      <a:moveTo>
                        <a:pt x="31" y="46"/>
                      </a:move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lose/>
                      <a:moveTo>
                        <a:pt x="43" y="44"/>
                      </a:moveTo>
                      <a:cubicBezTo>
                        <a:pt x="44" y="44"/>
                        <a:pt x="44" y="44"/>
                        <a:pt x="44" y="44"/>
                      </a:cubicBezTo>
                      <a:cubicBezTo>
                        <a:pt x="44" y="44"/>
                        <a:pt x="43" y="45"/>
                        <a:pt x="43" y="44"/>
                      </a:cubicBezTo>
                      <a:close/>
                      <a:moveTo>
                        <a:pt x="31" y="46"/>
                      </a:moveTo>
                      <a:cubicBezTo>
                        <a:pt x="32" y="46"/>
                        <a:pt x="32" y="46"/>
                        <a:pt x="32" y="46"/>
                      </a:cubicBezTo>
                      <a:cubicBezTo>
                        <a:pt x="32" y="46"/>
                        <a:pt x="32" y="46"/>
                        <a:pt x="32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lose/>
                      <a:moveTo>
                        <a:pt x="62" y="41"/>
                      </a:moveTo>
                      <a:cubicBezTo>
                        <a:pt x="62" y="41"/>
                        <a:pt x="62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lose/>
                      <a:moveTo>
                        <a:pt x="53" y="42"/>
                      </a:move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2" y="43"/>
                        <a:pt x="52" y="42"/>
                        <a:pt x="53" y="42"/>
                      </a:cubicBezTo>
                      <a:close/>
                      <a:moveTo>
                        <a:pt x="55" y="42"/>
                      </a:moveTo>
                      <a:cubicBezTo>
                        <a:pt x="55" y="42"/>
                        <a:pt x="55" y="42"/>
                        <a:pt x="55" y="42"/>
                      </a:cubicBezTo>
                      <a:cubicBezTo>
                        <a:pt x="54" y="42"/>
                        <a:pt x="55" y="41"/>
                        <a:pt x="55" y="41"/>
                      </a:cubicBezTo>
                      <a:cubicBezTo>
                        <a:pt x="55" y="41"/>
                        <a:pt x="54" y="41"/>
                        <a:pt x="54" y="41"/>
                      </a:cubicBezTo>
                      <a:cubicBezTo>
                        <a:pt x="54" y="41"/>
                        <a:pt x="54" y="41"/>
                        <a:pt x="54" y="41"/>
                      </a:cubicBezTo>
                      <a:cubicBezTo>
                        <a:pt x="55" y="41"/>
                        <a:pt x="54" y="41"/>
                        <a:pt x="55" y="41"/>
                      </a:cubicBezTo>
                      <a:cubicBezTo>
                        <a:pt x="55" y="41"/>
                        <a:pt x="55" y="41"/>
                        <a:pt x="55" y="42"/>
                      </a:cubicBezTo>
                      <a:close/>
                      <a:moveTo>
                        <a:pt x="40" y="44"/>
                      </a:moveTo>
                      <a:cubicBezTo>
                        <a:pt x="40" y="44"/>
                        <a:pt x="40" y="44"/>
                        <a:pt x="40" y="44"/>
                      </a:cubicBezTo>
                      <a:cubicBezTo>
                        <a:pt x="40" y="44"/>
                        <a:pt x="40" y="44"/>
                        <a:pt x="40" y="44"/>
                      </a:cubicBezTo>
                      <a:cubicBezTo>
                        <a:pt x="41" y="44"/>
                        <a:pt x="41" y="44"/>
                        <a:pt x="40" y="44"/>
                      </a:cubicBezTo>
                      <a:close/>
                      <a:moveTo>
                        <a:pt x="45" y="43"/>
                      </a:moveTo>
                      <a:cubicBezTo>
                        <a:pt x="45" y="43"/>
                        <a:pt x="45" y="43"/>
                        <a:pt x="45" y="43"/>
                      </a:cubicBezTo>
                      <a:cubicBezTo>
                        <a:pt x="46" y="43"/>
                        <a:pt x="45" y="43"/>
                        <a:pt x="45" y="43"/>
                      </a:cubicBezTo>
                      <a:cubicBezTo>
                        <a:pt x="45" y="43"/>
                        <a:pt x="45" y="43"/>
                        <a:pt x="45" y="43"/>
                      </a:cubicBezTo>
                      <a:cubicBezTo>
                        <a:pt x="45" y="43"/>
                        <a:pt x="45" y="43"/>
                        <a:pt x="45" y="43"/>
                      </a:cubicBezTo>
                      <a:close/>
                      <a:moveTo>
                        <a:pt x="53" y="41"/>
                      </a:moveTo>
                      <a:cubicBezTo>
                        <a:pt x="54" y="41"/>
                        <a:pt x="54" y="41"/>
                        <a:pt x="53" y="42"/>
                      </a:cubicBezTo>
                      <a:cubicBezTo>
                        <a:pt x="53" y="42"/>
                        <a:pt x="53" y="41"/>
                        <a:pt x="53" y="41"/>
                      </a:cubicBezTo>
                      <a:close/>
                      <a:moveTo>
                        <a:pt x="40" y="43"/>
                      </a:moveTo>
                      <a:cubicBezTo>
                        <a:pt x="40" y="44"/>
                        <a:pt x="40" y="44"/>
                        <a:pt x="40" y="44"/>
                      </a:cubicBezTo>
                      <a:cubicBezTo>
                        <a:pt x="40" y="44"/>
                        <a:pt x="40" y="44"/>
                        <a:pt x="40" y="43"/>
                      </a:cubicBezTo>
                      <a:close/>
                      <a:moveTo>
                        <a:pt x="55" y="41"/>
                      </a:moveTo>
                      <a:cubicBezTo>
                        <a:pt x="55" y="41"/>
                        <a:pt x="55" y="41"/>
                        <a:pt x="55" y="41"/>
                      </a:cubicBezTo>
                      <a:cubicBezTo>
                        <a:pt x="55" y="41"/>
                        <a:pt x="55" y="41"/>
                        <a:pt x="55" y="41"/>
                      </a:cubicBezTo>
                      <a:close/>
                      <a:moveTo>
                        <a:pt x="43" y="43"/>
                      </a:moveTo>
                      <a:cubicBezTo>
                        <a:pt x="43" y="43"/>
                        <a:pt x="43" y="43"/>
                        <a:pt x="43" y="43"/>
                      </a:cubicBezTo>
                      <a:cubicBezTo>
                        <a:pt x="43" y="43"/>
                        <a:pt x="43" y="43"/>
                        <a:pt x="43" y="43"/>
                      </a:cubicBezTo>
                      <a:cubicBezTo>
                        <a:pt x="43" y="43"/>
                        <a:pt x="43" y="43"/>
                        <a:pt x="43" y="43"/>
                      </a:cubicBezTo>
                      <a:close/>
                      <a:moveTo>
                        <a:pt x="50" y="42"/>
                      </a:moveTo>
                      <a:cubicBezTo>
                        <a:pt x="49" y="42"/>
                        <a:pt x="49" y="41"/>
                        <a:pt x="50" y="41"/>
                      </a:cubicBezTo>
                      <a:cubicBezTo>
                        <a:pt x="50" y="41"/>
                        <a:pt x="50" y="41"/>
                        <a:pt x="50" y="42"/>
                      </a:cubicBezTo>
                      <a:close/>
                      <a:moveTo>
                        <a:pt x="52" y="41"/>
                      </a:moveTo>
                      <a:cubicBezTo>
                        <a:pt x="52" y="41"/>
                        <a:pt x="52" y="41"/>
                        <a:pt x="52" y="41"/>
                      </a:cubicBezTo>
                      <a:cubicBezTo>
                        <a:pt x="51" y="41"/>
                        <a:pt x="52" y="41"/>
                        <a:pt x="52" y="41"/>
                      </a:cubicBezTo>
                      <a:close/>
                      <a:moveTo>
                        <a:pt x="59" y="39"/>
                      </a:moveTo>
                      <a:cubicBezTo>
                        <a:pt x="59" y="39"/>
                        <a:pt x="59" y="40"/>
                        <a:pt x="59" y="40"/>
                      </a:cubicBezTo>
                      <a:cubicBezTo>
                        <a:pt x="59" y="40"/>
                        <a:pt x="59" y="39"/>
                        <a:pt x="59" y="39"/>
                      </a:cubicBezTo>
                      <a:close/>
                      <a:moveTo>
                        <a:pt x="38" y="43"/>
                      </a:moveTo>
                      <a:cubicBezTo>
                        <a:pt x="39" y="43"/>
                        <a:pt x="38" y="43"/>
                        <a:pt x="38" y="43"/>
                      </a:cubicBezTo>
                      <a:cubicBezTo>
                        <a:pt x="38" y="43"/>
                        <a:pt x="38" y="43"/>
                        <a:pt x="38" y="43"/>
                      </a:cubicBezTo>
                      <a:close/>
                      <a:moveTo>
                        <a:pt x="32" y="44"/>
                      </a:move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1" y="45"/>
                        <a:pt x="31" y="45"/>
                      </a:cubicBezTo>
                      <a:cubicBezTo>
                        <a:pt x="32" y="45"/>
                        <a:pt x="32" y="45"/>
                        <a:pt x="32" y="44"/>
                      </a:cubicBezTo>
                      <a:close/>
                      <a:moveTo>
                        <a:pt x="44" y="42"/>
                      </a:moveTo>
                      <a:cubicBezTo>
                        <a:pt x="43" y="42"/>
                        <a:pt x="43" y="42"/>
                        <a:pt x="44" y="42"/>
                      </a:cubicBezTo>
                      <a:cubicBezTo>
                        <a:pt x="44" y="42"/>
                        <a:pt x="43" y="42"/>
                        <a:pt x="43" y="42"/>
                      </a:cubicBezTo>
                      <a:cubicBezTo>
                        <a:pt x="43" y="42"/>
                        <a:pt x="43" y="42"/>
                        <a:pt x="44" y="42"/>
                      </a:cubicBezTo>
                      <a:cubicBezTo>
                        <a:pt x="44" y="42"/>
                        <a:pt x="43" y="42"/>
                        <a:pt x="44" y="42"/>
                      </a:cubicBezTo>
                      <a:cubicBezTo>
                        <a:pt x="44" y="42"/>
                        <a:pt x="43" y="42"/>
                        <a:pt x="43" y="42"/>
                      </a:cubicBezTo>
                      <a:cubicBezTo>
                        <a:pt x="43" y="42"/>
                        <a:pt x="44" y="41"/>
                        <a:pt x="44" y="41"/>
                      </a:cubicBezTo>
                      <a:cubicBezTo>
                        <a:pt x="44" y="41"/>
                        <a:pt x="44" y="42"/>
                        <a:pt x="44" y="42"/>
                      </a:cubicBezTo>
                      <a:cubicBezTo>
                        <a:pt x="44" y="42"/>
                        <a:pt x="44" y="42"/>
                        <a:pt x="44" y="42"/>
                      </a:cubicBezTo>
                      <a:cubicBezTo>
                        <a:pt x="44" y="42"/>
                        <a:pt x="44" y="42"/>
                        <a:pt x="44" y="42"/>
                      </a:cubicBezTo>
                      <a:cubicBezTo>
                        <a:pt x="44" y="42"/>
                        <a:pt x="44" y="42"/>
                        <a:pt x="44" y="42"/>
                      </a:cubicBezTo>
                      <a:close/>
                      <a:moveTo>
                        <a:pt x="39" y="43"/>
                      </a:moveTo>
                      <a:cubicBezTo>
                        <a:pt x="39" y="43"/>
                        <a:pt x="39" y="43"/>
                        <a:pt x="39" y="43"/>
                      </a:cubicBezTo>
                      <a:cubicBezTo>
                        <a:pt x="39" y="43"/>
                        <a:pt x="39" y="43"/>
                        <a:pt x="39" y="43"/>
                      </a:cubicBezTo>
                      <a:cubicBezTo>
                        <a:pt x="39" y="43"/>
                        <a:pt x="39" y="43"/>
                        <a:pt x="39" y="43"/>
                      </a:cubicBezTo>
                      <a:cubicBezTo>
                        <a:pt x="39" y="43"/>
                        <a:pt x="39" y="43"/>
                        <a:pt x="39" y="43"/>
                      </a:cubicBezTo>
                      <a:cubicBezTo>
                        <a:pt x="39" y="43"/>
                        <a:pt x="38" y="43"/>
                        <a:pt x="39" y="43"/>
                      </a:cubicBezTo>
                      <a:cubicBezTo>
                        <a:pt x="39" y="43"/>
                        <a:pt x="39" y="43"/>
                        <a:pt x="40" y="43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40" y="43"/>
                        <a:pt x="39" y="43"/>
                        <a:pt x="39" y="43"/>
                      </a:cubicBezTo>
                      <a:cubicBezTo>
                        <a:pt x="39" y="43"/>
                        <a:pt x="39" y="43"/>
                        <a:pt x="39" y="43"/>
                      </a:cubicBezTo>
                      <a:close/>
                      <a:moveTo>
                        <a:pt x="42" y="42"/>
                      </a:moveTo>
                      <a:cubicBezTo>
                        <a:pt x="42" y="42"/>
                        <a:pt x="42" y="42"/>
                        <a:pt x="42" y="42"/>
                      </a:cubicBezTo>
                      <a:cubicBezTo>
                        <a:pt x="42" y="42"/>
                        <a:pt x="42" y="42"/>
                        <a:pt x="42" y="42"/>
                      </a:cubicBezTo>
                      <a:cubicBezTo>
                        <a:pt x="42" y="42"/>
                        <a:pt x="42" y="42"/>
                        <a:pt x="42" y="42"/>
                      </a:cubicBezTo>
                      <a:cubicBezTo>
                        <a:pt x="42" y="42"/>
                        <a:pt x="42" y="42"/>
                        <a:pt x="42" y="42"/>
                      </a:cubicBezTo>
                      <a:close/>
                      <a:moveTo>
                        <a:pt x="37" y="43"/>
                      </a:moveTo>
                      <a:cubicBezTo>
                        <a:pt x="36" y="43"/>
                        <a:pt x="36" y="43"/>
                        <a:pt x="36" y="43"/>
                      </a:cubicBezTo>
                      <a:cubicBezTo>
                        <a:pt x="35" y="43"/>
                        <a:pt x="36" y="43"/>
                        <a:pt x="35" y="43"/>
                      </a:cubicBezTo>
                      <a:cubicBezTo>
                        <a:pt x="35" y="43"/>
                        <a:pt x="36" y="43"/>
                        <a:pt x="36" y="43"/>
                      </a:cubicBezTo>
                      <a:cubicBezTo>
                        <a:pt x="36" y="43"/>
                        <a:pt x="36" y="43"/>
                        <a:pt x="36" y="43"/>
                      </a:cubicBezTo>
                      <a:cubicBezTo>
                        <a:pt x="37" y="43"/>
                        <a:pt x="37" y="43"/>
                        <a:pt x="37" y="43"/>
                      </a:cubicBezTo>
                      <a:cubicBezTo>
                        <a:pt x="37" y="43"/>
                        <a:pt x="37" y="43"/>
                        <a:pt x="37" y="43"/>
                      </a:cubicBezTo>
                      <a:close/>
                      <a:moveTo>
                        <a:pt x="53" y="40"/>
                      </a:moveTo>
                      <a:cubicBezTo>
                        <a:pt x="53" y="40"/>
                        <a:pt x="53" y="40"/>
                        <a:pt x="53" y="40"/>
                      </a:cubicBezTo>
                      <a:cubicBezTo>
                        <a:pt x="53" y="39"/>
                        <a:pt x="53" y="40"/>
                        <a:pt x="53" y="40"/>
                      </a:cubicBezTo>
                      <a:close/>
                      <a:moveTo>
                        <a:pt x="46" y="41"/>
                      </a:moveTo>
                      <a:cubicBezTo>
                        <a:pt x="46" y="41"/>
                        <a:pt x="46" y="41"/>
                        <a:pt x="46" y="41"/>
                      </a:cubicBezTo>
                      <a:cubicBezTo>
                        <a:pt x="46" y="41"/>
                        <a:pt x="46" y="41"/>
                        <a:pt x="46" y="41"/>
                      </a:cubicBezTo>
                      <a:close/>
                      <a:moveTo>
                        <a:pt x="42" y="42"/>
                      </a:moveTo>
                      <a:cubicBezTo>
                        <a:pt x="41" y="42"/>
                        <a:pt x="41" y="42"/>
                        <a:pt x="42" y="42"/>
                      </a:cubicBezTo>
                      <a:cubicBezTo>
                        <a:pt x="42" y="42"/>
                        <a:pt x="41" y="42"/>
                        <a:pt x="42" y="42"/>
                      </a:cubicBezTo>
                      <a:close/>
                      <a:moveTo>
                        <a:pt x="46" y="41"/>
                      </a:moveTo>
                      <a:cubicBezTo>
                        <a:pt x="46" y="41"/>
                        <a:pt x="46" y="41"/>
                        <a:pt x="46" y="41"/>
                      </a:cubicBezTo>
                      <a:cubicBezTo>
                        <a:pt x="46" y="41"/>
                        <a:pt x="45" y="41"/>
                        <a:pt x="46" y="40"/>
                      </a:cubicBezTo>
                      <a:cubicBezTo>
                        <a:pt x="45" y="40"/>
                        <a:pt x="45" y="40"/>
                        <a:pt x="45" y="40"/>
                      </a:cubicBezTo>
                      <a:cubicBezTo>
                        <a:pt x="45" y="40"/>
                        <a:pt x="45" y="40"/>
                        <a:pt x="46" y="40"/>
                      </a:cubicBezTo>
                      <a:cubicBezTo>
                        <a:pt x="46" y="40"/>
                        <a:pt x="46" y="40"/>
                        <a:pt x="46" y="41"/>
                      </a:cubicBezTo>
                      <a:close/>
                      <a:moveTo>
                        <a:pt x="31" y="44"/>
                      </a:move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1" y="44"/>
                        <a:pt x="32" y="44"/>
                        <a:pt x="31" y="44"/>
                      </a:cubicBezTo>
                      <a:close/>
                      <a:moveTo>
                        <a:pt x="36" y="43"/>
                      </a:moveTo>
                      <a:cubicBezTo>
                        <a:pt x="36" y="43"/>
                        <a:pt x="36" y="43"/>
                        <a:pt x="35" y="43"/>
                      </a:cubicBezTo>
                      <a:cubicBezTo>
                        <a:pt x="35" y="43"/>
                        <a:pt x="35" y="43"/>
                        <a:pt x="36" y="43"/>
                      </a:cubicBezTo>
                      <a:close/>
                      <a:moveTo>
                        <a:pt x="30" y="44"/>
                      </a:moveTo>
                      <a:cubicBezTo>
                        <a:pt x="30" y="44"/>
                        <a:pt x="30" y="43"/>
                        <a:pt x="30" y="43"/>
                      </a:cubicBezTo>
                      <a:cubicBezTo>
                        <a:pt x="30" y="43"/>
                        <a:pt x="30" y="44"/>
                        <a:pt x="30" y="44"/>
                      </a:cubicBezTo>
                      <a:cubicBezTo>
                        <a:pt x="30" y="44"/>
                        <a:pt x="30" y="44"/>
                        <a:pt x="30" y="44"/>
                      </a:cubicBezTo>
                      <a:close/>
                      <a:moveTo>
                        <a:pt x="52" y="38"/>
                      </a:moveTo>
                      <a:cubicBezTo>
                        <a:pt x="53" y="38"/>
                        <a:pt x="53" y="38"/>
                        <a:pt x="53" y="39"/>
                      </a:cubicBezTo>
                      <a:cubicBezTo>
                        <a:pt x="52" y="39"/>
                        <a:pt x="52" y="38"/>
                        <a:pt x="52" y="38"/>
                      </a:cubicBezTo>
                      <a:close/>
                      <a:moveTo>
                        <a:pt x="37" y="42"/>
                      </a:moveTo>
                      <a:cubicBezTo>
                        <a:pt x="37" y="42"/>
                        <a:pt x="37" y="42"/>
                        <a:pt x="38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7" y="42"/>
                        <a:pt x="38" y="42"/>
                        <a:pt x="37" y="42"/>
                      </a:cubicBezTo>
                      <a:close/>
                      <a:moveTo>
                        <a:pt x="48" y="39"/>
                      </a:move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48" y="39"/>
                        <a:pt x="47" y="39"/>
                        <a:pt x="47" y="39"/>
                      </a:cubicBezTo>
                      <a:cubicBezTo>
                        <a:pt x="48" y="39"/>
                        <a:pt x="48" y="39"/>
                        <a:pt x="48" y="39"/>
                      </a:cubicBezTo>
                      <a:close/>
                      <a:moveTo>
                        <a:pt x="48" y="39"/>
                      </a:move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48" y="39"/>
                        <a:pt x="48" y="39"/>
                        <a:pt x="48" y="39"/>
                      </a:cubicBezTo>
                      <a:close/>
                      <a:moveTo>
                        <a:pt x="29" y="43"/>
                      </a:moveTo>
                      <a:cubicBezTo>
                        <a:pt x="30" y="43"/>
                        <a:pt x="29" y="43"/>
                        <a:pt x="29" y="43"/>
                      </a:cubicBezTo>
                      <a:close/>
                      <a:moveTo>
                        <a:pt x="40" y="40"/>
                      </a:move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40" y="40"/>
                        <a:pt x="40" y="40"/>
                      </a:cubicBezTo>
                      <a:cubicBezTo>
                        <a:pt x="40" y="40"/>
                        <a:pt x="40" y="40"/>
                        <a:pt x="40" y="40"/>
                      </a:cubicBezTo>
                      <a:close/>
                      <a:moveTo>
                        <a:pt x="46" y="38"/>
                      </a:moveTo>
                      <a:cubicBezTo>
                        <a:pt x="46" y="38"/>
                        <a:pt x="46" y="38"/>
                        <a:pt x="46" y="38"/>
                      </a:cubicBezTo>
                      <a:cubicBezTo>
                        <a:pt x="45" y="38"/>
                        <a:pt x="46" y="38"/>
                        <a:pt x="46" y="38"/>
                      </a:cubicBezTo>
                      <a:close/>
                      <a:moveTo>
                        <a:pt x="37" y="41"/>
                      </a:moveTo>
                      <a:cubicBezTo>
                        <a:pt x="36" y="41"/>
                        <a:pt x="36" y="41"/>
                        <a:pt x="37" y="41"/>
                      </a:cubicBezTo>
                      <a:cubicBezTo>
                        <a:pt x="37" y="41"/>
                        <a:pt x="36" y="41"/>
                        <a:pt x="37" y="41"/>
                      </a:cubicBezTo>
                      <a:close/>
                      <a:moveTo>
                        <a:pt x="50" y="37"/>
                      </a:moveTo>
                      <a:cubicBezTo>
                        <a:pt x="50" y="36"/>
                        <a:pt x="50" y="37"/>
                        <a:pt x="50" y="37"/>
                      </a:cubicBezTo>
                      <a:cubicBezTo>
                        <a:pt x="50" y="37"/>
                        <a:pt x="50" y="37"/>
                        <a:pt x="50" y="37"/>
                      </a:cubicBezTo>
                      <a:close/>
                      <a:moveTo>
                        <a:pt x="44" y="38"/>
                      </a:moveTo>
                      <a:cubicBezTo>
                        <a:pt x="44" y="38"/>
                        <a:pt x="44" y="38"/>
                        <a:pt x="44" y="38"/>
                      </a:cubicBezTo>
                      <a:cubicBezTo>
                        <a:pt x="45" y="37"/>
                        <a:pt x="44" y="38"/>
                        <a:pt x="45" y="38"/>
                      </a:cubicBezTo>
                      <a:cubicBezTo>
                        <a:pt x="45" y="38"/>
                        <a:pt x="45" y="38"/>
                        <a:pt x="45" y="38"/>
                      </a:cubicBezTo>
                      <a:cubicBezTo>
                        <a:pt x="44" y="38"/>
                        <a:pt x="44" y="38"/>
                        <a:pt x="44" y="38"/>
                      </a:cubicBezTo>
                      <a:close/>
                      <a:moveTo>
                        <a:pt x="47" y="37"/>
                      </a:moveTo>
                      <a:cubicBezTo>
                        <a:pt x="47" y="37"/>
                        <a:pt x="47" y="37"/>
                        <a:pt x="48" y="37"/>
                      </a:cubicBezTo>
                      <a:cubicBezTo>
                        <a:pt x="48" y="37"/>
                        <a:pt x="47" y="37"/>
                        <a:pt x="47" y="37"/>
                      </a:cubicBezTo>
                      <a:close/>
                      <a:moveTo>
                        <a:pt x="40" y="39"/>
                      </a:move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40" y="40"/>
                        <a:pt x="40" y="39"/>
                        <a:pt x="40" y="39"/>
                      </a:cubicBezTo>
                      <a:close/>
                      <a:moveTo>
                        <a:pt x="39" y="39"/>
                      </a:move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39" y="39"/>
                        <a:pt x="39" y="39"/>
                      </a:cubicBezTo>
                      <a:close/>
                      <a:moveTo>
                        <a:pt x="43" y="38"/>
                      </a:moveTo>
                      <a:cubicBezTo>
                        <a:pt x="43" y="38"/>
                        <a:pt x="43" y="38"/>
                        <a:pt x="43" y="38"/>
                      </a:cubicBezTo>
                      <a:cubicBezTo>
                        <a:pt x="43" y="38"/>
                        <a:pt x="43" y="38"/>
                        <a:pt x="43" y="38"/>
                      </a:cubicBezTo>
                      <a:close/>
                      <a:moveTo>
                        <a:pt x="29" y="43"/>
                      </a:moveTo>
                      <a:cubicBezTo>
                        <a:pt x="29" y="42"/>
                        <a:pt x="29" y="42"/>
                        <a:pt x="29" y="43"/>
                      </a:cubicBezTo>
                      <a:cubicBezTo>
                        <a:pt x="28" y="43"/>
                        <a:pt x="29" y="43"/>
                        <a:pt x="29" y="43"/>
                      </a:cubicBezTo>
                      <a:close/>
                      <a:moveTo>
                        <a:pt x="56" y="34"/>
                      </a:move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4"/>
                        <a:pt x="56" y="33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lose/>
                      <a:moveTo>
                        <a:pt x="40" y="39"/>
                      </a:moveTo>
                      <a:cubicBezTo>
                        <a:pt x="40" y="39"/>
                        <a:pt x="41" y="39"/>
                        <a:pt x="41" y="39"/>
                      </a:cubicBezTo>
                      <a:cubicBezTo>
                        <a:pt x="41" y="39"/>
                        <a:pt x="40" y="39"/>
                        <a:pt x="40" y="39"/>
                      </a:cubicBezTo>
                      <a:cubicBezTo>
                        <a:pt x="41" y="38"/>
                        <a:pt x="41" y="39"/>
                        <a:pt x="41" y="39"/>
                      </a:cubicBezTo>
                      <a:cubicBezTo>
                        <a:pt x="41" y="39"/>
                        <a:pt x="41" y="39"/>
                        <a:pt x="40" y="39"/>
                      </a:cubicBezTo>
                      <a:close/>
                      <a:moveTo>
                        <a:pt x="51" y="35"/>
                      </a:moveTo>
                      <a:cubicBezTo>
                        <a:pt x="52" y="35"/>
                        <a:pt x="51" y="35"/>
                        <a:pt x="52" y="35"/>
                      </a:cubicBezTo>
                      <a:cubicBezTo>
                        <a:pt x="52" y="35"/>
                        <a:pt x="52" y="35"/>
                        <a:pt x="52" y="35"/>
                      </a:cubicBezTo>
                      <a:cubicBezTo>
                        <a:pt x="52" y="35"/>
                        <a:pt x="51" y="35"/>
                        <a:pt x="51" y="35"/>
                      </a:cubicBezTo>
                      <a:close/>
                      <a:moveTo>
                        <a:pt x="47" y="37"/>
                      </a:moveTo>
                      <a:cubicBezTo>
                        <a:pt x="47" y="36"/>
                        <a:pt x="47" y="36"/>
                        <a:pt x="47" y="36"/>
                      </a:cubicBezTo>
                      <a:cubicBezTo>
                        <a:pt x="48" y="36"/>
                        <a:pt x="48" y="36"/>
                        <a:pt x="47" y="37"/>
                      </a:cubicBezTo>
                      <a:close/>
                      <a:moveTo>
                        <a:pt x="32" y="41"/>
                      </a:move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3" y="41"/>
                        <a:pt x="33" y="41"/>
                        <a:pt x="32" y="41"/>
                      </a:cubicBezTo>
                      <a:close/>
                      <a:moveTo>
                        <a:pt x="43" y="38"/>
                      </a:moveTo>
                      <a:cubicBezTo>
                        <a:pt x="43" y="37"/>
                        <a:pt x="43" y="37"/>
                        <a:pt x="43" y="37"/>
                      </a:cubicBezTo>
                      <a:cubicBezTo>
                        <a:pt x="43" y="37"/>
                        <a:pt x="43" y="37"/>
                        <a:pt x="43" y="38"/>
                      </a:cubicBezTo>
                      <a:close/>
                      <a:moveTo>
                        <a:pt x="42" y="38"/>
                      </a:moveTo>
                      <a:cubicBezTo>
                        <a:pt x="42" y="38"/>
                        <a:pt x="42" y="38"/>
                        <a:pt x="42" y="38"/>
                      </a:cubicBezTo>
                      <a:cubicBezTo>
                        <a:pt x="42" y="38"/>
                        <a:pt x="42" y="38"/>
                        <a:pt x="42" y="38"/>
                      </a:cubicBezTo>
                      <a:close/>
                      <a:moveTo>
                        <a:pt x="53" y="34"/>
                      </a:moveTo>
                      <a:cubicBezTo>
                        <a:pt x="53" y="34"/>
                        <a:pt x="53" y="34"/>
                        <a:pt x="53" y="34"/>
                      </a:cubicBezTo>
                      <a:cubicBezTo>
                        <a:pt x="53" y="34"/>
                        <a:pt x="53" y="34"/>
                        <a:pt x="53" y="34"/>
                      </a:cubicBezTo>
                      <a:close/>
                      <a:moveTo>
                        <a:pt x="32" y="41"/>
                      </a:move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3" y="41"/>
                        <a:pt x="32" y="41"/>
                        <a:pt x="33" y="41"/>
                      </a:cubicBezTo>
                      <a:cubicBezTo>
                        <a:pt x="33" y="41"/>
                        <a:pt x="32" y="41"/>
                        <a:pt x="32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lose/>
                      <a:moveTo>
                        <a:pt x="50" y="35"/>
                      </a:moveTo>
                      <a:cubicBezTo>
                        <a:pt x="50" y="35"/>
                        <a:pt x="50" y="34"/>
                        <a:pt x="51" y="34"/>
                      </a:cubicBezTo>
                      <a:cubicBezTo>
                        <a:pt x="51" y="34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lose/>
                      <a:moveTo>
                        <a:pt x="58" y="32"/>
                      </a:moveTo>
                      <a:cubicBezTo>
                        <a:pt x="58" y="32"/>
                        <a:pt x="58" y="32"/>
                        <a:pt x="58" y="32"/>
                      </a:cubicBezTo>
                      <a:cubicBezTo>
                        <a:pt x="58" y="32"/>
                        <a:pt x="59" y="31"/>
                        <a:pt x="59" y="32"/>
                      </a:cubicBezTo>
                      <a:cubicBezTo>
                        <a:pt x="59" y="32"/>
                        <a:pt x="58" y="32"/>
                        <a:pt x="58" y="32"/>
                      </a:cubicBezTo>
                      <a:close/>
                      <a:moveTo>
                        <a:pt x="56" y="31"/>
                      </a:moveTo>
                      <a:cubicBezTo>
                        <a:pt x="57" y="31"/>
                        <a:pt x="56" y="30"/>
                        <a:pt x="56" y="30"/>
                      </a:cubicBezTo>
                      <a:cubicBezTo>
                        <a:pt x="57" y="30"/>
                        <a:pt x="57" y="31"/>
                        <a:pt x="57" y="32"/>
                      </a:cubicBezTo>
                      <a:cubicBezTo>
                        <a:pt x="57" y="32"/>
                        <a:pt x="57" y="32"/>
                        <a:pt x="56" y="32"/>
                      </a:cubicBezTo>
                      <a:cubicBezTo>
                        <a:pt x="56" y="32"/>
                        <a:pt x="57" y="31"/>
                        <a:pt x="56" y="31"/>
                      </a:cubicBezTo>
                      <a:close/>
                      <a:moveTo>
                        <a:pt x="48" y="35"/>
                      </a:moveTo>
                      <a:cubicBezTo>
                        <a:pt x="47" y="36"/>
                        <a:pt x="48" y="35"/>
                        <a:pt x="48" y="35"/>
                      </a:cubicBezTo>
                      <a:cubicBezTo>
                        <a:pt x="48" y="35"/>
                        <a:pt x="48" y="35"/>
                        <a:pt x="48" y="35"/>
                      </a:cubicBezTo>
                      <a:close/>
                      <a:moveTo>
                        <a:pt x="47" y="36"/>
                      </a:moveTo>
                      <a:cubicBezTo>
                        <a:pt x="46" y="36"/>
                        <a:pt x="46" y="36"/>
                        <a:pt x="46" y="35"/>
                      </a:cubicBezTo>
                      <a:cubicBezTo>
                        <a:pt x="46" y="35"/>
                        <a:pt x="46" y="36"/>
                        <a:pt x="47" y="35"/>
                      </a:cubicBezTo>
                      <a:cubicBezTo>
                        <a:pt x="46" y="36"/>
                        <a:pt x="47" y="36"/>
                        <a:pt x="47" y="36"/>
                      </a:cubicBezTo>
                      <a:close/>
                      <a:moveTo>
                        <a:pt x="58" y="32"/>
                      </a:moveTo>
                      <a:cubicBezTo>
                        <a:pt x="58" y="32"/>
                        <a:pt x="58" y="32"/>
                        <a:pt x="58" y="31"/>
                      </a:cubicBezTo>
                      <a:cubicBezTo>
                        <a:pt x="58" y="31"/>
                        <a:pt x="58" y="32"/>
                        <a:pt x="58" y="32"/>
                      </a:cubicBezTo>
                      <a:close/>
                      <a:moveTo>
                        <a:pt x="51" y="34"/>
                      </a:moveTo>
                      <a:cubicBezTo>
                        <a:pt x="51" y="34"/>
                        <a:pt x="51" y="34"/>
                        <a:pt x="51" y="34"/>
                      </a:cubicBezTo>
                      <a:cubicBezTo>
                        <a:pt x="51" y="34"/>
                        <a:pt x="51" y="34"/>
                        <a:pt x="51" y="34"/>
                      </a:cubicBezTo>
                      <a:cubicBezTo>
                        <a:pt x="51" y="34"/>
                        <a:pt x="51" y="34"/>
                        <a:pt x="51" y="34"/>
                      </a:cubicBezTo>
                      <a:close/>
                      <a:moveTo>
                        <a:pt x="50" y="34"/>
                      </a:move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1" y="34"/>
                        <a:pt x="50" y="34"/>
                        <a:pt x="51" y="34"/>
                      </a:cubicBezTo>
                      <a:cubicBezTo>
                        <a:pt x="50" y="34"/>
                        <a:pt x="51" y="34"/>
                        <a:pt x="51" y="34"/>
                      </a:cubicBezTo>
                      <a:cubicBezTo>
                        <a:pt x="50" y="34"/>
                        <a:pt x="50" y="34"/>
                        <a:pt x="50" y="34"/>
                      </a:cubicBezTo>
                      <a:close/>
                      <a:moveTo>
                        <a:pt x="56" y="31"/>
                      </a:moveTo>
                      <a:cubicBezTo>
                        <a:pt x="56" y="32"/>
                        <a:pt x="56" y="32"/>
                        <a:pt x="56" y="32"/>
                      </a:cubicBezTo>
                      <a:cubicBezTo>
                        <a:pt x="56" y="32"/>
                        <a:pt x="56" y="32"/>
                        <a:pt x="56" y="32"/>
                      </a:cubicBezTo>
                      <a:cubicBezTo>
                        <a:pt x="56" y="32"/>
                        <a:pt x="55" y="32"/>
                        <a:pt x="56" y="31"/>
                      </a:cubicBezTo>
                      <a:close/>
                      <a:moveTo>
                        <a:pt x="55" y="32"/>
                      </a:move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5" y="32"/>
                        <a:pt x="55" y="32"/>
                        <a:pt x="55" y="32"/>
                      </a:cubicBezTo>
                      <a:close/>
                      <a:moveTo>
                        <a:pt x="44" y="36"/>
                      </a:moveTo>
                      <a:cubicBezTo>
                        <a:pt x="44" y="36"/>
                        <a:pt x="44" y="36"/>
                        <a:pt x="44" y="36"/>
                      </a:cubicBezTo>
                      <a:cubicBezTo>
                        <a:pt x="45" y="36"/>
                        <a:pt x="44" y="36"/>
                        <a:pt x="45" y="36"/>
                      </a:cubicBezTo>
                      <a:cubicBezTo>
                        <a:pt x="44" y="36"/>
                        <a:pt x="44" y="36"/>
                        <a:pt x="44" y="36"/>
                      </a:cubicBezTo>
                      <a:cubicBezTo>
                        <a:pt x="43" y="36"/>
                        <a:pt x="44" y="36"/>
                        <a:pt x="44" y="36"/>
                      </a:cubicBezTo>
                      <a:close/>
                      <a:moveTo>
                        <a:pt x="40" y="38"/>
                      </a:moveTo>
                      <a:cubicBezTo>
                        <a:pt x="40" y="38"/>
                        <a:pt x="40" y="38"/>
                        <a:pt x="40" y="38"/>
                      </a:cubicBezTo>
                      <a:cubicBezTo>
                        <a:pt x="40" y="37"/>
                        <a:pt x="40" y="38"/>
                        <a:pt x="40" y="38"/>
                      </a:cubicBezTo>
                      <a:close/>
                      <a:moveTo>
                        <a:pt x="41" y="37"/>
                      </a:moveTo>
                      <a:cubicBezTo>
                        <a:pt x="41" y="37"/>
                        <a:pt x="41" y="37"/>
                        <a:pt x="41" y="37"/>
                      </a:cubicBezTo>
                      <a:cubicBezTo>
                        <a:pt x="41" y="37"/>
                        <a:pt x="40" y="37"/>
                        <a:pt x="41" y="37"/>
                      </a:cubicBezTo>
                      <a:close/>
                      <a:moveTo>
                        <a:pt x="47" y="35"/>
                      </a:moveTo>
                      <a:cubicBezTo>
                        <a:pt x="47" y="35"/>
                        <a:pt x="47" y="35"/>
                        <a:pt x="47" y="35"/>
                      </a:cubicBezTo>
                      <a:cubicBezTo>
                        <a:pt x="47" y="35"/>
                        <a:pt x="48" y="35"/>
                        <a:pt x="48" y="34"/>
                      </a:cubicBezTo>
                      <a:cubicBezTo>
                        <a:pt x="48" y="34"/>
                        <a:pt x="48" y="35"/>
                        <a:pt x="48" y="35"/>
                      </a:cubicBezTo>
                      <a:cubicBezTo>
                        <a:pt x="48" y="35"/>
                        <a:pt x="48" y="35"/>
                        <a:pt x="47" y="35"/>
                      </a:cubicBezTo>
                      <a:close/>
                      <a:moveTo>
                        <a:pt x="45" y="35"/>
                      </a:moveTo>
                      <a:cubicBezTo>
                        <a:pt x="45" y="35"/>
                        <a:pt x="45" y="35"/>
                        <a:pt x="45" y="35"/>
                      </a:cubicBezTo>
                      <a:cubicBezTo>
                        <a:pt x="45" y="35"/>
                        <a:pt x="45" y="35"/>
                        <a:pt x="45" y="36"/>
                      </a:cubicBezTo>
                      <a:cubicBezTo>
                        <a:pt x="45" y="36"/>
                        <a:pt x="45" y="36"/>
                        <a:pt x="45" y="36"/>
                      </a:cubicBezTo>
                      <a:cubicBezTo>
                        <a:pt x="45" y="36"/>
                        <a:pt x="45" y="35"/>
                        <a:pt x="45" y="35"/>
                      </a:cubicBezTo>
                      <a:close/>
                      <a:moveTo>
                        <a:pt x="42" y="37"/>
                      </a:moveTo>
                      <a:cubicBezTo>
                        <a:pt x="41" y="37"/>
                        <a:pt x="41" y="37"/>
                        <a:pt x="42" y="36"/>
                      </a:cubicBezTo>
                      <a:cubicBezTo>
                        <a:pt x="42" y="36"/>
                        <a:pt x="42" y="37"/>
                        <a:pt x="42" y="37"/>
                      </a:cubicBezTo>
                      <a:close/>
                      <a:moveTo>
                        <a:pt x="40" y="37"/>
                      </a:move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lose/>
                      <a:moveTo>
                        <a:pt x="55" y="31"/>
                      </a:moveTo>
                      <a:cubicBezTo>
                        <a:pt x="55" y="31"/>
                        <a:pt x="55" y="31"/>
                        <a:pt x="55" y="32"/>
                      </a:cubicBezTo>
                      <a:cubicBezTo>
                        <a:pt x="55" y="32"/>
                        <a:pt x="55" y="31"/>
                        <a:pt x="55" y="31"/>
                      </a:cubicBezTo>
                      <a:close/>
                      <a:moveTo>
                        <a:pt x="54" y="32"/>
                      </a:moveTo>
                      <a:cubicBezTo>
                        <a:pt x="54" y="32"/>
                        <a:pt x="54" y="32"/>
                        <a:pt x="54" y="31"/>
                      </a:cubicBezTo>
                      <a:cubicBezTo>
                        <a:pt x="54" y="31"/>
                        <a:pt x="54" y="32"/>
                        <a:pt x="54" y="32"/>
                      </a:cubicBezTo>
                      <a:close/>
                      <a:moveTo>
                        <a:pt x="44" y="35"/>
                      </a:moveTo>
                      <a:cubicBezTo>
                        <a:pt x="44" y="35"/>
                        <a:pt x="44" y="35"/>
                        <a:pt x="44" y="35"/>
                      </a:cubicBezTo>
                      <a:cubicBezTo>
                        <a:pt x="44" y="35"/>
                        <a:pt x="44" y="35"/>
                        <a:pt x="44" y="35"/>
                      </a:cubicBezTo>
                      <a:cubicBezTo>
                        <a:pt x="44" y="35"/>
                        <a:pt x="45" y="35"/>
                        <a:pt x="44" y="35"/>
                      </a:cubicBezTo>
                      <a:cubicBezTo>
                        <a:pt x="45" y="35"/>
                        <a:pt x="45" y="35"/>
                        <a:pt x="45" y="35"/>
                      </a:cubicBezTo>
                      <a:cubicBezTo>
                        <a:pt x="45" y="35"/>
                        <a:pt x="45" y="35"/>
                        <a:pt x="45" y="35"/>
                      </a:cubicBezTo>
                      <a:cubicBezTo>
                        <a:pt x="45" y="35"/>
                        <a:pt x="45" y="35"/>
                        <a:pt x="44" y="35"/>
                      </a:cubicBezTo>
                      <a:close/>
                      <a:moveTo>
                        <a:pt x="51" y="32"/>
                      </a:moveTo>
                      <a:cubicBezTo>
                        <a:pt x="51" y="33"/>
                        <a:pt x="51" y="32"/>
                        <a:pt x="51" y="32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0" y="33"/>
                        <a:pt x="50" y="32"/>
                        <a:pt x="50" y="32"/>
                      </a:cubicBezTo>
                      <a:cubicBezTo>
                        <a:pt x="51" y="32"/>
                        <a:pt x="51" y="32"/>
                        <a:pt x="51" y="32"/>
                      </a:cubicBezTo>
                      <a:cubicBezTo>
                        <a:pt x="51" y="32"/>
                        <a:pt x="51" y="32"/>
                        <a:pt x="51" y="32"/>
                      </a:cubicBezTo>
                      <a:cubicBezTo>
                        <a:pt x="51" y="32"/>
                        <a:pt x="51" y="32"/>
                        <a:pt x="51" y="32"/>
                      </a:cubicBezTo>
                      <a:close/>
                      <a:moveTo>
                        <a:pt x="51" y="32"/>
                      </a:moveTo>
                      <a:cubicBezTo>
                        <a:pt x="51" y="32"/>
                        <a:pt x="51" y="32"/>
                        <a:pt x="51" y="32"/>
                      </a:cubicBezTo>
                      <a:cubicBezTo>
                        <a:pt x="51" y="32"/>
                        <a:pt x="50" y="32"/>
                        <a:pt x="51" y="32"/>
                      </a:cubicBezTo>
                      <a:close/>
                      <a:moveTo>
                        <a:pt x="44" y="35"/>
                      </a:moveTo>
                      <a:cubicBezTo>
                        <a:pt x="44" y="35"/>
                        <a:pt x="44" y="35"/>
                        <a:pt x="44" y="35"/>
                      </a:cubicBezTo>
                      <a:cubicBezTo>
                        <a:pt x="44" y="35"/>
                        <a:pt x="44" y="35"/>
                        <a:pt x="44" y="35"/>
                      </a:cubicBezTo>
                      <a:cubicBezTo>
                        <a:pt x="44" y="34"/>
                        <a:pt x="44" y="35"/>
                        <a:pt x="44" y="35"/>
                      </a:cubicBezTo>
                      <a:cubicBezTo>
                        <a:pt x="44" y="35"/>
                        <a:pt x="44" y="35"/>
                        <a:pt x="44" y="35"/>
                      </a:cubicBezTo>
                      <a:cubicBezTo>
                        <a:pt x="44" y="35"/>
                        <a:pt x="43" y="35"/>
                        <a:pt x="43" y="35"/>
                      </a:cubicBezTo>
                      <a:cubicBezTo>
                        <a:pt x="43" y="35"/>
                        <a:pt x="43" y="35"/>
                        <a:pt x="44" y="35"/>
                      </a:cubicBezTo>
                      <a:close/>
                      <a:moveTo>
                        <a:pt x="53" y="31"/>
                      </a:moveTo>
                      <a:cubicBezTo>
                        <a:pt x="53" y="31"/>
                        <a:pt x="54" y="31"/>
                        <a:pt x="54" y="31"/>
                      </a:cubicBezTo>
                      <a:cubicBezTo>
                        <a:pt x="53" y="31"/>
                        <a:pt x="53" y="31"/>
                        <a:pt x="53" y="31"/>
                      </a:cubicBezTo>
                      <a:close/>
                      <a:moveTo>
                        <a:pt x="39" y="37"/>
                      </a:move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8" y="37"/>
                        <a:pt x="38" y="37"/>
                        <a:pt x="39" y="37"/>
                      </a:cubicBezTo>
                      <a:close/>
                      <a:moveTo>
                        <a:pt x="35" y="38"/>
                      </a:moveTo>
                      <a:cubicBezTo>
                        <a:pt x="35" y="38"/>
                        <a:pt x="35" y="38"/>
                        <a:pt x="35" y="39"/>
                      </a:cubicBezTo>
                      <a:cubicBezTo>
                        <a:pt x="35" y="38"/>
                        <a:pt x="35" y="38"/>
                        <a:pt x="35" y="38"/>
                      </a:cubicBezTo>
                      <a:cubicBezTo>
                        <a:pt x="36" y="38"/>
                        <a:pt x="35" y="38"/>
                        <a:pt x="36" y="38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6" y="38"/>
                        <a:pt x="35" y="39"/>
                        <a:pt x="36" y="39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6" y="38"/>
                        <a:pt x="36" y="39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9"/>
                        <a:pt x="35" y="39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5" y="39"/>
                        <a:pt x="35" y="38"/>
                        <a:pt x="35" y="38"/>
                      </a:cubicBezTo>
                      <a:close/>
                      <a:moveTo>
                        <a:pt x="54" y="30"/>
                      </a:moveTo>
                      <a:cubicBezTo>
                        <a:pt x="54" y="30"/>
                        <a:pt x="54" y="30"/>
                        <a:pt x="54" y="30"/>
                      </a:cubicBezTo>
                      <a:cubicBezTo>
                        <a:pt x="53" y="31"/>
                        <a:pt x="54" y="31"/>
                        <a:pt x="54" y="31"/>
                      </a:cubicBezTo>
                      <a:cubicBezTo>
                        <a:pt x="53" y="31"/>
                        <a:pt x="53" y="31"/>
                        <a:pt x="53" y="31"/>
                      </a:cubicBezTo>
                      <a:cubicBezTo>
                        <a:pt x="53" y="30"/>
                        <a:pt x="53" y="30"/>
                        <a:pt x="54" y="30"/>
                      </a:cubicBezTo>
                      <a:close/>
                      <a:moveTo>
                        <a:pt x="43" y="35"/>
                      </a:moveTo>
                      <a:cubicBezTo>
                        <a:pt x="43" y="35"/>
                        <a:pt x="43" y="35"/>
                        <a:pt x="43" y="35"/>
                      </a:cubicBezTo>
                      <a:cubicBezTo>
                        <a:pt x="43" y="35"/>
                        <a:pt x="43" y="35"/>
                        <a:pt x="43" y="35"/>
                      </a:cubicBezTo>
                      <a:close/>
                      <a:moveTo>
                        <a:pt x="56" y="29"/>
                      </a:moveTo>
                      <a:cubicBezTo>
                        <a:pt x="56" y="29"/>
                        <a:pt x="56" y="29"/>
                        <a:pt x="56" y="30"/>
                      </a:cubicBezTo>
                      <a:cubicBezTo>
                        <a:pt x="56" y="30"/>
                        <a:pt x="56" y="29"/>
                        <a:pt x="56" y="29"/>
                      </a:cubicBezTo>
                      <a:close/>
                      <a:moveTo>
                        <a:pt x="55" y="30"/>
                      </a:moveTo>
                      <a:cubicBezTo>
                        <a:pt x="55" y="30"/>
                        <a:pt x="54" y="30"/>
                        <a:pt x="55" y="29"/>
                      </a:cubicBezTo>
                      <a:cubicBezTo>
                        <a:pt x="55" y="29"/>
                        <a:pt x="55" y="30"/>
                        <a:pt x="55" y="30"/>
                      </a:cubicBezTo>
                      <a:cubicBezTo>
                        <a:pt x="55" y="30"/>
                        <a:pt x="55" y="30"/>
                        <a:pt x="55" y="30"/>
                      </a:cubicBezTo>
                      <a:close/>
                      <a:moveTo>
                        <a:pt x="43" y="35"/>
                      </a:moveTo>
                      <a:cubicBezTo>
                        <a:pt x="43" y="35"/>
                        <a:pt x="43" y="35"/>
                        <a:pt x="42" y="35"/>
                      </a:cubicBezTo>
                      <a:cubicBezTo>
                        <a:pt x="42" y="35"/>
                        <a:pt x="43" y="35"/>
                        <a:pt x="43" y="35"/>
                      </a:cubicBezTo>
                      <a:close/>
                      <a:moveTo>
                        <a:pt x="46" y="33"/>
                      </a:moveTo>
                      <a:cubicBezTo>
                        <a:pt x="46" y="33"/>
                        <a:pt x="46" y="33"/>
                        <a:pt x="47" y="33"/>
                      </a:cubicBezTo>
                      <a:cubicBezTo>
                        <a:pt x="47" y="33"/>
                        <a:pt x="46" y="33"/>
                        <a:pt x="47" y="33"/>
                      </a:cubicBezTo>
                      <a:cubicBezTo>
                        <a:pt x="47" y="33"/>
                        <a:pt x="47" y="33"/>
                        <a:pt x="47" y="33"/>
                      </a:cubicBezTo>
                      <a:cubicBezTo>
                        <a:pt x="47" y="33"/>
                        <a:pt x="47" y="33"/>
                        <a:pt x="46" y="34"/>
                      </a:cubicBezTo>
                      <a:cubicBezTo>
                        <a:pt x="46" y="34"/>
                        <a:pt x="47" y="33"/>
                        <a:pt x="46" y="33"/>
                      </a:cubicBezTo>
                      <a:close/>
                      <a:moveTo>
                        <a:pt x="37" y="37"/>
                      </a:move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7" y="37"/>
                        <a:pt x="38" y="37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lose/>
                      <a:moveTo>
                        <a:pt x="43" y="35"/>
                      </a:moveTo>
                      <a:cubicBezTo>
                        <a:pt x="43" y="35"/>
                        <a:pt x="43" y="35"/>
                        <a:pt x="43" y="35"/>
                      </a:cubicBezTo>
                      <a:cubicBezTo>
                        <a:pt x="43" y="35"/>
                        <a:pt x="43" y="35"/>
                        <a:pt x="43" y="35"/>
                      </a:cubicBez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2" y="35"/>
                        <a:pt x="43" y="35"/>
                        <a:pt x="43" y="35"/>
                      </a:cubicBezTo>
                      <a:close/>
                      <a:moveTo>
                        <a:pt x="51" y="31"/>
                      </a:moveTo>
                      <a:cubicBezTo>
                        <a:pt x="51" y="31"/>
                        <a:pt x="50" y="31"/>
                        <a:pt x="50" y="31"/>
                      </a:cubicBezTo>
                      <a:cubicBezTo>
                        <a:pt x="50" y="31"/>
                        <a:pt x="50" y="31"/>
                        <a:pt x="50" y="31"/>
                      </a:cubicBezTo>
                      <a:cubicBezTo>
                        <a:pt x="50" y="31"/>
                        <a:pt x="50" y="31"/>
                        <a:pt x="51" y="31"/>
                      </a:cubicBezTo>
                      <a:close/>
                      <a:moveTo>
                        <a:pt x="55" y="29"/>
                      </a:moveTo>
                      <a:cubicBezTo>
                        <a:pt x="55" y="29"/>
                        <a:pt x="55" y="29"/>
                        <a:pt x="55" y="29"/>
                      </a:cubicBezTo>
                      <a:cubicBezTo>
                        <a:pt x="55" y="29"/>
                        <a:pt x="54" y="29"/>
                        <a:pt x="55" y="29"/>
                      </a:cubicBezTo>
                      <a:close/>
                      <a:moveTo>
                        <a:pt x="50" y="31"/>
                      </a:moveTo>
                      <a:cubicBezTo>
                        <a:pt x="50" y="31"/>
                        <a:pt x="50" y="31"/>
                        <a:pt x="50" y="31"/>
                      </a:cubicBezTo>
                      <a:cubicBezTo>
                        <a:pt x="49" y="31"/>
                        <a:pt x="50" y="31"/>
                        <a:pt x="50" y="31"/>
                      </a:cubicBezTo>
                      <a:close/>
                      <a:moveTo>
                        <a:pt x="42" y="34"/>
                      </a:moveTo>
                      <a:cubicBezTo>
                        <a:pt x="42" y="34"/>
                        <a:pt x="43" y="34"/>
                        <a:pt x="43" y="34"/>
                      </a:cubicBezTo>
                      <a:cubicBezTo>
                        <a:pt x="42" y="34"/>
                        <a:pt x="42" y="34"/>
                        <a:pt x="42" y="34"/>
                      </a:cubicBezTo>
                      <a:cubicBezTo>
                        <a:pt x="42" y="34"/>
                        <a:pt x="42" y="34"/>
                        <a:pt x="42" y="35"/>
                      </a:cubicBezTo>
                      <a:cubicBezTo>
                        <a:pt x="41" y="35"/>
                        <a:pt x="42" y="34"/>
                        <a:pt x="42" y="34"/>
                      </a:cubicBezTo>
                      <a:cubicBezTo>
                        <a:pt x="42" y="34"/>
                        <a:pt x="42" y="34"/>
                        <a:pt x="42" y="34"/>
                      </a:cubicBezTo>
                      <a:close/>
                      <a:moveTo>
                        <a:pt x="40" y="35"/>
                      </a:moveTo>
                      <a:cubicBezTo>
                        <a:pt x="41" y="35"/>
                        <a:pt x="41" y="35"/>
                        <a:pt x="41" y="35"/>
                      </a:cubicBezTo>
                      <a:cubicBezTo>
                        <a:pt x="40" y="35"/>
                        <a:pt x="41" y="35"/>
                        <a:pt x="40" y="35"/>
                      </a:cubicBezTo>
                      <a:close/>
                      <a:moveTo>
                        <a:pt x="54" y="29"/>
                      </a:moveTo>
                      <a:cubicBezTo>
                        <a:pt x="54" y="29"/>
                        <a:pt x="53" y="29"/>
                        <a:pt x="53" y="29"/>
                      </a:cubicBezTo>
                      <a:cubicBezTo>
                        <a:pt x="53" y="29"/>
                        <a:pt x="54" y="29"/>
                        <a:pt x="54" y="28"/>
                      </a:cubicBezTo>
                      <a:cubicBezTo>
                        <a:pt x="54" y="29"/>
                        <a:pt x="54" y="29"/>
                        <a:pt x="54" y="29"/>
                      </a:cubicBezTo>
                      <a:close/>
                      <a:moveTo>
                        <a:pt x="39" y="35"/>
                      </a:moveTo>
                      <a:cubicBezTo>
                        <a:pt x="39" y="36"/>
                        <a:pt x="39" y="35"/>
                        <a:pt x="39" y="35"/>
                      </a:cubicBezTo>
                      <a:cubicBezTo>
                        <a:pt x="39" y="35"/>
                        <a:pt x="39" y="35"/>
                        <a:pt x="39" y="35"/>
                      </a:cubicBezTo>
                      <a:close/>
                      <a:moveTo>
                        <a:pt x="43" y="34"/>
                      </a:moveTo>
                      <a:cubicBezTo>
                        <a:pt x="42" y="34"/>
                        <a:pt x="42" y="34"/>
                        <a:pt x="42" y="34"/>
                      </a:cubicBezTo>
                      <a:cubicBezTo>
                        <a:pt x="42" y="34"/>
                        <a:pt x="42" y="34"/>
                        <a:pt x="42" y="33"/>
                      </a:cubicBezTo>
                      <a:cubicBezTo>
                        <a:pt x="42" y="33"/>
                        <a:pt x="42" y="34"/>
                        <a:pt x="43" y="34"/>
                      </a:cubicBezTo>
                      <a:close/>
                      <a:moveTo>
                        <a:pt x="48" y="30"/>
                      </a:moveTo>
                      <a:cubicBezTo>
                        <a:pt x="49" y="30"/>
                        <a:pt x="49" y="30"/>
                        <a:pt x="49" y="30"/>
                      </a:cubicBezTo>
                      <a:cubicBezTo>
                        <a:pt x="49" y="30"/>
                        <a:pt x="49" y="30"/>
                        <a:pt x="48" y="30"/>
                      </a:cubicBezTo>
                      <a:close/>
                      <a:moveTo>
                        <a:pt x="37" y="36"/>
                      </a:moveTo>
                      <a:cubicBezTo>
                        <a:pt x="38" y="35"/>
                        <a:pt x="38" y="35"/>
                        <a:pt x="38" y="36"/>
                      </a:cubicBezTo>
                      <a:cubicBezTo>
                        <a:pt x="37" y="36"/>
                        <a:pt x="37" y="36"/>
                        <a:pt x="37" y="36"/>
                      </a:cubicBezTo>
                      <a:close/>
                      <a:moveTo>
                        <a:pt x="37" y="36"/>
                      </a:moveTo>
                      <a:cubicBezTo>
                        <a:pt x="37" y="36"/>
                        <a:pt x="37" y="36"/>
                        <a:pt x="37" y="36"/>
                      </a:cubicBezTo>
                      <a:cubicBezTo>
                        <a:pt x="37" y="36"/>
                        <a:pt x="37" y="36"/>
                        <a:pt x="37" y="36"/>
                      </a:cubicBezTo>
                      <a:cubicBezTo>
                        <a:pt x="36" y="37"/>
                        <a:pt x="36" y="36"/>
                        <a:pt x="37" y="36"/>
                      </a:cubicBezTo>
                      <a:cubicBezTo>
                        <a:pt x="37" y="36"/>
                        <a:pt x="37" y="36"/>
                        <a:pt x="37" y="36"/>
                      </a:cubicBezTo>
                      <a:close/>
                      <a:moveTo>
                        <a:pt x="52" y="28"/>
                      </a:moveTo>
                      <a:cubicBezTo>
                        <a:pt x="53" y="28"/>
                        <a:pt x="52" y="28"/>
                        <a:pt x="52" y="28"/>
                      </a:cubicBezTo>
                      <a:cubicBezTo>
                        <a:pt x="52" y="28"/>
                        <a:pt x="52" y="28"/>
                        <a:pt x="52" y="28"/>
                      </a:cubicBezTo>
                      <a:cubicBezTo>
                        <a:pt x="52" y="28"/>
                        <a:pt x="52" y="28"/>
                        <a:pt x="52" y="28"/>
                      </a:cubicBezTo>
                      <a:cubicBezTo>
                        <a:pt x="52" y="28"/>
                        <a:pt x="52" y="28"/>
                        <a:pt x="52" y="28"/>
                      </a:cubicBezTo>
                      <a:close/>
                      <a:moveTo>
                        <a:pt x="42" y="33"/>
                      </a:moveTo>
                      <a:cubicBezTo>
                        <a:pt x="41" y="33"/>
                        <a:pt x="41" y="33"/>
                        <a:pt x="41" y="33"/>
                      </a:cubicBezTo>
                      <a:cubicBezTo>
                        <a:pt x="41" y="33"/>
                        <a:pt x="42" y="33"/>
                        <a:pt x="42" y="33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lose/>
                      <a:moveTo>
                        <a:pt x="54" y="27"/>
                      </a:moveTo>
                      <a:cubicBezTo>
                        <a:pt x="53" y="27"/>
                        <a:pt x="53" y="27"/>
                        <a:pt x="53" y="27"/>
                      </a:cubicBezTo>
                      <a:cubicBezTo>
                        <a:pt x="54" y="26"/>
                        <a:pt x="53" y="27"/>
                        <a:pt x="54" y="27"/>
                      </a:cubicBezTo>
                      <a:close/>
                      <a:moveTo>
                        <a:pt x="49" y="29"/>
                      </a:moveTo>
                      <a:cubicBezTo>
                        <a:pt x="49" y="29"/>
                        <a:pt x="49" y="29"/>
                        <a:pt x="49" y="29"/>
                      </a:cubicBezTo>
                      <a:cubicBezTo>
                        <a:pt x="49" y="29"/>
                        <a:pt x="49" y="29"/>
                        <a:pt x="49" y="29"/>
                      </a:cubicBezTo>
                      <a:cubicBezTo>
                        <a:pt x="49" y="29"/>
                        <a:pt x="49" y="29"/>
                        <a:pt x="49" y="29"/>
                      </a:cubicBezTo>
                      <a:close/>
                      <a:moveTo>
                        <a:pt x="41" y="33"/>
                      </a:moveTo>
                      <a:cubicBezTo>
                        <a:pt x="41" y="33"/>
                        <a:pt x="40" y="33"/>
                        <a:pt x="41" y="33"/>
                      </a:cubicBezTo>
                      <a:cubicBezTo>
                        <a:pt x="41" y="33"/>
                        <a:pt x="41" y="33"/>
                        <a:pt x="41" y="33"/>
                      </a:cubicBezTo>
                      <a:close/>
                      <a:moveTo>
                        <a:pt x="48" y="29"/>
                      </a:moveTo>
                      <a:cubicBezTo>
                        <a:pt x="47" y="30"/>
                        <a:pt x="47" y="29"/>
                        <a:pt x="47" y="29"/>
                      </a:cubicBezTo>
                      <a:cubicBezTo>
                        <a:pt x="48" y="29"/>
                        <a:pt x="48" y="29"/>
                        <a:pt x="48" y="29"/>
                      </a:cubicBezTo>
                      <a:close/>
                      <a:moveTo>
                        <a:pt x="43" y="32"/>
                      </a:moveTo>
                      <a:cubicBezTo>
                        <a:pt x="43" y="32"/>
                        <a:pt x="43" y="32"/>
                        <a:pt x="43" y="32"/>
                      </a:cubicBezTo>
                      <a:cubicBezTo>
                        <a:pt x="43" y="31"/>
                        <a:pt x="43" y="32"/>
                        <a:pt x="43" y="32"/>
                      </a:cubicBezTo>
                      <a:close/>
                      <a:moveTo>
                        <a:pt x="48" y="29"/>
                      </a:moveTo>
                      <a:cubicBezTo>
                        <a:pt x="48" y="29"/>
                        <a:pt x="48" y="29"/>
                        <a:pt x="48" y="29"/>
                      </a:cubicBezTo>
                      <a:cubicBezTo>
                        <a:pt x="48" y="29"/>
                        <a:pt x="48" y="28"/>
                        <a:pt x="48" y="29"/>
                      </a:cubicBezTo>
                      <a:close/>
                      <a:moveTo>
                        <a:pt x="51" y="26"/>
                      </a:moveTo>
                      <a:cubicBezTo>
                        <a:pt x="51" y="26"/>
                        <a:pt x="51" y="26"/>
                        <a:pt x="51" y="27"/>
                      </a:cubicBezTo>
                      <a:cubicBezTo>
                        <a:pt x="50" y="27"/>
                        <a:pt x="51" y="26"/>
                        <a:pt x="51" y="26"/>
                      </a:cubicBezTo>
                      <a:close/>
                      <a:moveTo>
                        <a:pt x="47" y="28"/>
                      </a:moveTo>
                      <a:cubicBezTo>
                        <a:pt x="47" y="28"/>
                        <a:pt x="47" y="28"/>
                        <a:pt x="47" y="28"/>
                      </a:cubicBezTo>
                      <a:cubicBezTo>
                        <a:pt x="48" y="28"/>
                        <a:pt x="48" y="28"/>
                        <a:pt x="48" y="28"/>
                      </a:cubicBezTo>
                      <a:cubicBezTo>
                        <a:pt x="48" y="28"/>
                        <a:pt x="48" y="28"/>
                        <a:pt x="48" y="28"/>
                      </a:cubicBezTo>
                      <a:cubicBezTo>
                        <a:pt x="48" y="28"/>
                        <a:pt x="48" y="28"/>
                        <a:pt x="48" y="28"/>
                      </a:cubicBezTo>
                      <a:cubicBezTo>
                        <a:pt x="48" y="28"/>
                        <a:pt x="48" y="28"/>
                        <a:pt x="48" y="28"/>
                      </a:cubicBezTo>
                      <a:cubicBezTo>
                        <a:pt x="48" y="28"/>
                        <a:pt x="48" y="28"/>
                        <a:pt x="48" y="28"/>
                      </a:cubicBezTo>
                      <a:cubicBezTo>
                        <a:pt x="48" y="28"/>
                        <a:pt x="48" y="28"/>
                        <a:pt x="48" y="28"/>
                      </a:cubicBezTo>
                      <a:cubicBezTo>
                        <a:pt x="48" y="28"/>
                        <a:pt x="48" y="28"/>
                        <a:pt x="47" y="28"/>
                      </a:cubicBezTo>
                      <a:close/>
                      <a:moveTo>
                        <a:pt x="36" y="34"/>
                      </a:moveTo>
                      <a:cubicBezTo>
                        <a:pt x="37" y="34"/>
                        <a:pt x="36" y="35"/>
                        <a:pt x="36" y="35"/>
                      </a:cubicBezTo>
                      <a:cubicBezTo>
                        <a:pt x="36" y="35"/>
                        <a:pt x="36" y="34"/>
                        <a:pt x="36" y="34"/>
                      </a:cubicBezTo>
                      <a:close/>
                      <a:moveTo>
                        <a:pt x="46" y="29"/>
                      </a:moveTo>
                      <a:cubicBezTo>
                        <a:pt x="46" y="29"/>
                        <a:pt x="45" y="29"/>
                        <a:pt x="45" y="29"/>
                      </a:cubicBezTo>
                      <a:cubicBezTo>
                        <a:pt x="45" y="29"/>
                        <a:pt x="45" y="29"/>
                        <a:pt x="46" y="29"/>
                      </a:cubicBezTo>
                      <a:cubicBezTo>
                        <a:pt x="46" y="29"/>
                        <a:pt x="45" y="29"/>
                        <a:pt x="45" y="29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5" y="29"/>
                        <a:pt x="45" y="29"/>
                        <a:pt x="46" y="29"/>
                      </a:cubicBezTo>
                      <a:close/>
                      <a:moveTo>
                        <a:pt x="52" y="25"/>
                      </a:moveTo>
                      <a:cubicBezTo>
                        <a:pt x="52" y="25"/>
                        <a:pt x="52" y="25"/>
                        <a:pt x="52" y="25"/>
                      </a:cubicBezTo>
                      <a:cubicBezTo>
                        <a:pt x="52" y="25"/>
                        <a:pt x="52" y="25"/>
                        <a:pt x="52" y="25"/>
                      </a:cubicBezTo>
                      <a:close/>
                      <a:moveTo>
                        <a:pt x="49" y="27"/>
                      </a:moveTo>
                      <a:cubicBezTo>
                        <a:pt x="49" y="27"/>
                        <a:pt x="49" y="27"/>
                        <a:pt x="49" y="27"/>
                      </a:cubicBezTo>
                      <a:cubicBezTo>
                        <a:pt x="49" y="27"/>
                        <a:pt x="48" y="27"/>
                        <a:pt x="48" y="27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27"/>
                        <a:pt x="49" y="26"/>
                        <a:pt x="49" y="27"/>
                      </a:cubicBezTo>
                      <a:close/>
                      <a:moveTo>
                        <a:pt x="40" y="32"/>
                      </a:moveTo>
                      <a:cubicBezTo>
                        <a:pt x="40" y="32"/>
                        <a:pt x="40" y="32"/>
                        <a:pt x="40" y="32"/>
                      </a:cubicBezTo>
                      <a:cubicBezTo>
                        <a:pt x="40" y="32"/>
                        <a:pt x="39" y="32"/>
                        <a:pt x="40" y="32"/>
                      </a:cubicBezTo>
                      <a:close/>
                      <a:moveTo>
                        <a:pt x="47" y="28"/>
                      </a:moveTo>
                      <a:cubicBezTo>
                        <a:pt x="47" y="27"/>
                        <a:pt x="47" y="27"/>
                        <a:pt x="47" y="27"/>
                      </a:cubicBezTo>
                      <a:cubicBezTo>
                        <a:pt x="48" y="27"/>
                        <a:pt x="48" y="27"/>
                        <a:pt x="48" y="28"/>
                      </a:cubicBezTo>
                      <a:cubicBezTo>
                        <a:pt x="48" y="28"/>
                        <a:pt x="47" y="28"/>
                        <a:pt x="47" y="28"/>
                      </a:cubicBezTo>
                      <a:close/>
                      <a:moveTo>
                        <a:pt x="45" y="28"/>
                      </a:moveTo>
                      <a:cubicBezTo>
                        <a:pt x="45" y="28"/>
                        <a:pt x="45" y="29"/>
                        <a:pt x="45" y="29"/>
                      </a:cubicBezTo>
                      <a:cubicBezTo>
                        <a:pt x="45" y="29"/>
                        <a:pt x="44" y="29"/>
                        <a:pt x="45" y="28"/>
                      </a:cubicBezTo>
                      <a:close/>
                      <a:moveTo>
                        <a:pt x="38" y="33"/>
                      </a:moveTo>
                      <a:cubicBezTo>
                        <a:pt x="37" y="33"/>
                        <a:pt x="37" y="33"/>
                        <a:pt x="37" y="33"/>
                      </a:cubicBezTo>
                      <a:cubicBezTo>
                        <a:pt x="38" y="33"/>
                        <a:pt x="37" y="33"/>
                        <a:pt x="38" y="33"/>
                      </a:cubicBezTo>
                      <a:close/>
                      <a:moveTo>
                        <a:pt x="52" y="25"/>
                      </a:moveTo>
                      <a:cubicBezTo>
                        <a:pt x="52" y="25"/>
                        <a:pt x="52" y="25"/>
                        <a:pt x="52" y="25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4"/>
                        <a:pt x="52" y="25"/>
                        <a:pt x="52" y="25"/>
                      </a:cubicBezTo>
                      <a:close/>
                      <a:moveTo>
                        <a:pt x="47" y="28"/>
                      </a:moveTo>
                      <a:cubicBezTo>
                        <a:pt x="46" y="28"/>
                        <a:pt x="46" y="28"/>
                        <a:pt x="46" y="28"/>
                      </a:cubicBezTo>
                      <a:cubicBezTo>
                        <a:pt x="46" y="28"/>
                        <a:pt x="46" y="28"/>
                        <a:pt x="46" y="28"/>
                      </a:cubicBezTo>
                      <a:cubicBezTo>
                        <a:pt x="46" y="28"/>
                        <a:pt x="46" y="28"/>
                        <a:pt x="46" y="28"/>
                      </a:cubicBezTo>
                      <a:cubicBezTo>
                        <a:pt x="46" y="27"/>
                        <a:pt x="47" y="27"/>
                        <a:pt x="47" y="28"/>
                      </a:cubicBezTo>
                      <a:close/>
                      <a:moveTo>
                        <a:pt x="40" y="31"/>
                      </a:moveTo>
                      <a:cubicBezTo>
                        <a:pt x="39" y="31"/>
                        <a:pt x="39" y="31"/>
                        <a:pt x="39" y="31"/>
                      </a:cubicBezTo>
                      <a:cubicBezTo>
                        <a:pt x="40" y="31"/>
                        <a:pt x="40" y="31"/>
                        <a:pt x="40" y="31"/>
                      </a:cubicBezTo>
                      <a:cubicBezTo>
                        <a:pt x="40" y="31"/>
                        <a:pt x="40" y="31"/>
                        <a:pt x="40" y="31"/>
                      </a:cubicBezTo>
                      <a:close/>
                      <a:moveTo>
                        <a:pt x="49" y="25"/>
                      </a:moveTo>
                      <a:cubicBezTo>
                        <a:pt x="50" y="24"/>
                        <a:pt x="50" y="25"/>
                        <a:pt x="50" y="25"/>
                      </a:cubicBezTo>
                      <a:cubicBezTo>
                        <a:pt x="49" y="25"/>
                        <a:pt x="49" y="25"/>
                        <a:pt x="49" y="25"/>
                      </a:cubicBezTo>
                      <a:close/>
                      <a:moveTo>
                        <a:pt x="27" y="39"/>
                      </a:moveTo>
                      <a:cubicBezTo>
                        <a:pt x="27" y="39"/>
                        <a:pt x="27" y="39"/>
                        <a:pt x="27" y="39"/>
                      </a:cubicBezTo>
                      <a:cubicBezTo>
                        <a:pt x="27" y="39"/>
                        <a:pt x="27" y="39"/>
                        <a:pt x="27" y="39"/>
                      </a:cubicBezTo>
                      <a:cubicBezTo>
                        <a:pt x="27" y="39"/>
                        <a:pt x="26" y="40"/>
                        <a:pt x="27" y="39"/>
                      </a:cubicBezTo>
                      <a:close/>
                      <a:moveTo>
                        <a:pt x="36" y="33"/>
                      </a:moveTo>
                      <a:cubicBezTo>
                        <a:pt x="36" y="34"/>
                        <a:pt x="36" y="33"/>
                        <a:pt x="36" y="33"/>
                      </a:cubicBezTo>
                      <a:cubicBezTo>
                        <a:pt x="36" y="33"/>
                        <a:pt x="36" y="33"/>
                        <a:pt x="36" y="33"/>
                      </a:cubicBezTo>
                      <a:close/>
                      <a:moveTo>
                        <a:pt x="29" y="38"/>
                      </a:moveTo>
                      <a:cubicBezTo>
                        <a:pt x="29" y="37"/>
                        <a:pt x="29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lose/>
                      <a:moveTo>
                        <a:pt x="39" y="31"/>
                      </a:moveTo>
                      <a:cubicBezTo>
                        <a:pt x="39" y="31"/>
                        <a:pt x="39" y="31"/>
                        <a:pt x="39" y="31"/>
                      </a:cubicBezTo>
                      <a:cubicBezTo>
                        <a:pt x="39" y="31"/>
                        <a:pt x="39" y="31"/>
                        <a:pt x="39" y="31"/>
                      </a:cubicBezTo>
                      <a:cubicBezTo>
                        <a:pt x="39" y="31"/>
                        <a:pt x="39" y="31"/>
                        <a:pt x="39" y="31"/>
                      </a:cubicBezTo>
                      <a:close/>
                      <a:moveTo>
                        <a:pt x="30" y="37"/>
                      </a:moveTo>
                      <a:cubicBezTo>
                        <a:pt x="30" y="37"/>
                        <a:pt x="30" y="37"/>
                        <a:pt x="30" y="37"/>
                      </a:cubicBezTo>
                      <a:cubicBezTo>
                        <a:pt x="30" y="37"/>
                        <a:pt x="30" y="37"/>
                        <a:pt x="30" y="37"/>
                      </a:cubicBezTo>
                      <a:close/>
                      <a:moveTo>
                        <a:pt x="43" y="28"/>
                      </a:moveTo>
                      <a:cubicBezTo>
                        <a:pt x="43" y="28"/>
                        <a:pt x="43" y="28"/>
                        <a:pt x="43" y="28"/>
                      </a:cubicBezTo>
                      <a:cubicBezTo>
                        <a:pt x="43" y="29"/>
                        <a:pt x="43" y="28"/>
                        <a:pt x="43" y="28"/>
                      </a:cubicBezTo>
                      <a:close/>
                      <a:moveTo>
                        <a:pt x="48" y="25"/>
                      </a:moveTo>
                      <a:cubicBezTo>
                        <a:pt x="48" y="25"/>
                        <a:pt x="48" y="25"/>
                        <a:pt x="49" y="25"/>
                      </a:cubicBezTo>
                      <a:cubicBezTo>
                        <a:pt x="48" y="25"/>
                        <a:pt x="48" y="25"/>
                        <a:pt x="48" y="25"/>
                      </a:cubicBezTo>
                      <a:cubicBezTo>
                        <a:pt x="48" y="25"/>
                        <a:pt x="48" y="25"/>
                        <a:pt x="48" y="25"/>
                      </a:cubicBezTo>
                      <a:close/>
                      <a:moveTo>
                        <a:pt x="29" y="37"/>
                      </a:moveTo>
                      <a:cubicBezTo>
                        <a:pt x="29" y="37"/>
                        <a:pt x="29" y="37"/>
                        <a:pt x="29" y="37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8"/>
                        <a:pt x="29" y="38"/>
                        <a:pt x="29" y="37"/>
                      </a:cubicBezTo>
                      <a:close/>
                      <a:moveTo>
                        <a:pt x="48" y="23"/>
                      </a:moveTo>
                      <a:cubicBezTo>
                        <a:pt x="49" y="23"/>
                        <a:pt x="49" y="24"/>
                        <a:pt x="49" y="24"/>
                      </a:cubicBezTo>
                      <a:cubicBezTo>
                        <a:pt x="49" y="24"/>
                        <a:pt x="48" y="24"/>
                        <a:pt x="48" y="23"/>
                      </a:cubicBezTo>
                      <a:close/>
                      <a:moveTo>
                        <a:pt x="47" y="24"/>
                      </a:moveTo>
                      <a:cubicBezTo>
                        <a:pt x="48" y="24"/>
                        <a:pt x="47" y="24"/>
                        <a:pt x="47" y="24"/>
                      </a:cubicBezTo>
                      <a:cubicBezTo>
                        <a:pt x="47" y="23"/>
                        <a:pt x="48" y="24"/>
                        <a:pt x="48" y="24"/>
                      </a:cubicBezTo>
                      <a:cubicBezTo>
                        <a:pt x="48" y="24"/>
                        <a:pt x="47" y="24"/>
                        <a:pt x="48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lose/>
                      <a:moveTo>
                        <a:pt x="47" y="25"/>
                      </a:moveTo>
                      <a:cubicBezTo>
                        <a:pt x="46" y="25"/>
                        <a:pt x="46" y="24"/>
                        <a:pt x="46" y="25"/>
                      </a:cubicBezTo>
                      <a:cubicBezTo>
                        <a:pt x="46" y="25"/>
                        <a:pt x="46" y="25"/>
                        <a:pt x="46" y="25"/>
                      </a:cubicBezTo>
                      <a:cubicBezTo>
                        <a:pt x="46" y="24"/>
                        <a:pt x="47" y="24"/>
                        <a:pt x="47" y="25"/>
                      </a:cubicBezTo>
                      <a:close/>
                      <a:moveTo>
                        <a:pt x="47" y="23"/>
                      </a:moveTo>
                      <a:cubicBezTo>
                        <a:pt x="47" y="23"/>
                        <a:pt x="47" y="23"/>
                        <a:pt x="47" y="23"/>
                      </a:cubicBezTo>
                      <a:cubicBezTo>
                        <a:pt x="47" y="23"/>
                        <a:pt x="47" y="23"/>
                        <a:pt x="47" y="23"/>
                      </a:cubicBezTo>
                      <a:cubicBezTo>
                        <a:pt x="47" y="23"/>
                        <a:pt x="47" y="23"/>
                        <a:pt x="47" y="23"/>
                      </a:cubicBezTo>
                      <a:close/>
                      <a:moveTo>
                        <a:pt x="41" y="27"/>
                      </a:moveTo>
                      <a:cubicBezTo>
                        <a:pt x="42" y="27"/>
                        <a:pt x="42" y="27"/>
                        <a:pt x="42" y="27"/>
                      </a:cubicBezTo>
                      <a:cubicBezTo>
                        <a:pt x="42" y="27"/>
                        <a:pt x="41" y="27"/>
                        <a:pt x="41" y="27"/>
                      </a:cubicBezTo>
                      <a:cubicBezTo>
                        <a:pt x="41" y="27"/>
                        <a:pt x="41" y="27"/>
                        <a:pt x="41" y="27"/>
                      </a:cubicBezTo>
                      <a:close/>
                      <a:moveTo>
                        <a:pt x="47" y="23"/>
                      </a:moveTo>
                      <a:cubicBezTo>
                        <a:pt x="47" y="23"/>
                        <a:pt x="47" y="23"/>
                        <a:pt x="47" y="23"/>
                      </a:cubicBezTo>
                      <a:cubicBezTo>
                        <a:pt x="47" y="23"/>
                        <a:pt x="47" y="23"/>
                        <a:pt x="47" y="23"/>
                      </a:cubicBezTo>
                      <a:cubicBezTo>
                        <a:pt x="47" y="23"/>
                        <a:pt x="47" y="23"/>
                        <a:pt x="47" y="23"/>
                      </a:cubicBezTo>
                      <a:close/>
                      <a:moveTo>
                        <a:pt x="37" y="30"/>
                      </a:moveTo>
                      <a:cubicBezTo>
                        <a:pt x="37" y="30"/>
                        <a:pt x="37" y="30"/>
                        <a:pt x="37" y="30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lose/>
                      <a:moveTo>
                        <a:pt x="25" y="38"/>
                      </a:move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6" y="37"/>
                        <a:pt x="26" y="38"/>
                        <a:pt x="26" y="38"/>
                      </a:cubicBezTo>
                      <a:cubicBezTo>
                        <a:pt x="26" y="38"/>
                        <a:pt x="26" y="38"/>
                        <a:pt x="26" y="38"/>
                      </a:cubicBezTo>
                      <a:cubicBezTo>
                        <a:pt x="26" y="38"/>
                        <a:pt x="25" y="38"/>
                        <a:pt x="25" y="37"/>
                      </a:cubicBezTo>
                      <a:cubicBezTo>
                        <a:pt x="25" y="37"/>
                        <a:pt x="25" y="37"/>
                        <a:pt x="25" y="38"/>
                      </a:cubicBezTo>
                      <a:close/>
                      <a:moveTo>
                        <a:pt x="43" y="24"/>
                      </a:moveTo>
                      <a:cubicBezTo>
                        <a:pt x="43" y="24"/>
                        <a:pt x="43" y="25"/>
                        <a:pt x="43" y="25"/>
                      </a:cubicBezTo>
                      <a:cubicBezTo>
                        <a:pt x="43" y="24"/>
                        <a:pt x="43" y="24"/>
                        <a:pt x="43" y="24"/>
                      </a:cubicBezTo>
                      <a:cubicBezTo>
                        <a:pt x="43" y="24"/>
                        <a:pt x="43" y="24"/>
                        <a:pt x="43" y="24"/>
                      </a:cubicBezTo>
                      <a:cubicBezTo>
                        <a:pt x="43" y="24"/>
                        <a:pt x="43" y="24"/>
                        <a:pt x="43" y="24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5"/>
                        <a:pt x="43" y="25"/>
                        <a:pt x="43" y="25"/>
                      </a:cubicBezTo>
                      <a:cubicBezTo>
                        <a:pt x="43" y="25"/>
                        <a:pt x="44" y="25"/>
                        <a:pt x="43" y="25"/>
                      </a:cubicBezTo>
                      <a:cubicBezTo>
                        <a:pt x="43" y="25"/>
                        <a:pt x="43" y="25"/>
                        <a:pt x="43" y="24"/>
                      </a:cubicBezTo>
                      <a:close/>
                      <a:moveTo>
                        <a:pt x="43" y="24"/>
                      </a:moveTo>
                      <a:cubicBezTo>
                        <a:pt x="43" y="23"/>
                        <a:pt x="43" y="24"/>
                        <a:pt x="44" y="23"/>
                      </a:cubicBezTo>
                      <a:cubicBezTo>
                        <a:pt x="43" y="23"/>
                        <a:pt x="43" y="23"/>
                        <a:pt x="43" y="23"/>
                      </a:cubicBezTo>
                      <a:cubicBezTo>
                        <a:pt x="43" y="23"/>
                        <a:pt x="43" y="23"/>
                        <a:pt x="44" y="23"/>
                      </a:cubicBezTo>
                      <a:cubicBezTo>
                        <a:pt x="44" y="23"/>
                        <a:pt x="44" y="23"/>
                        <a:pt x="43" y="23"/>
                      </a:cubicBezTo>
                      <a:cubicBezTo>
                        <a:pt x="43" y="23"/>
                        <a:pt x="44" y="23"/>
                        <a:pt x="44" y="23"/>
                      </a:cubicBezTo>
                      <a:cubicBezTo>
                        <a:pt x="44" y="24"/>
                        <a:pt x="44" y="23"/>
                        <a:pt x="43" y="24"/>
                      </a:cubicBezTo>
                      <a:cubicBezTo>
                        <a:pt x="43" y="24"/>
                        <a:pt x="43" y="24"/>
                        <a:pt x="43" y="24"/>
                      </a:cubicBezTo>
                      <a:close/>
                      <a:moveTo>
                        <a:pt x="37" y="28"/>
                      </a:moveTo>
                      <a:cubicBezTo>
                        <a:pt x="37" y="29"/>
                        <a:pt x="37" y="29"/>
                        <a:pt x="37" y="29"/>
                      </a:cubicBezTo>
                      <a:cubicBezTo>
                        <a:pt x="37" y="28"/>
                        <a:pt x="37" y="28"/>
                        <a:pt x="37" y="28"/>
                      </a:cubicBezTo>
                      <a:cubicBezTo>
                        <a:pt x="37" y="28"/>
                        <a:pt x="37" y="28"/>
                        <a:pt x="37" y="28"/>
                      </a:cubicBezTo>
                      <a:close/>
                      <a:moveTo>
                        <a:pt x="43" y="24"/>
                      </a:move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3" y="24"/>
                        <a:pt x="43" y="24"/>
                        <a:pt x="43" y="24"/>
                      </a:cubicBezTo>
                      <a:cubicBezTo>
                        <a:pt x="43" y="24"/>
                        <a:pt x="43" y="24"/>
                        <a:pt x="43" y="24"/>
                      </a:cubicBezTo>
                      <a:close/>
                      <a:moveTo>
                        <a:pt x="44" y="23"/>
                      </a:moveTo>
                      <a:cubicBezTo>
                        <a:pt x="44" y="22"/>
                        <a:pt x="44" y="22"/>
                        <a:pt x="45" y="22"/>
                      </a:cubicBezTo>
                      <a:cubicBezTo>
                        <a:pt x="44" y="23"/>
                        <a:pt x="44" y="22"/>
                        <a:pt x="44" y="23"/>
                      </a:cubicBezTo>
                      <a:close/>
                      <a:moveTo>
                        <a:pt x="45" y="22"/>
                      </a:moveTo>
                      <a:cubicBezTo>
                        <a:pt x="45" y="22"/>
                        <a:pt x="45" y="22"/>
                        <a:pt x="45" y="22"/>
                      </a:cubicBezTo>
                      <a:cubicBezTo>
                        <a:pt x="45" y="22"/>
                        <a:pt x="44" y="22"/>
                        <a:pt x="45" y="22"/>
                      </a:cubicBezTo>
                      <a:close/>
                      <a:moveTo>
                        <a:pt x="37" y="27"/>
                      </a:move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8" y="27"/>
                        <a:pt x="38" y="27"/>
                        <a:pt x="37" y="27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lose/>
                      <a:moveTo>
                        <a:pt x="45" y="21"/>
                      </a:moveTo>
                      <a:cubicBezTo>
                        <a:pt x="45" y="20"/>
                        <a:pt x="45" y="21"/>
                        <a:pt x="45" y="21"/>
                      </a:cubicBezTo>
                      <a:cubicBezTo>
                        <a:pt x="45" y="21"/>
                        <a:pt x="45" y="21"/>
                        <a:pt x="45" y="21"/>
                      </a:cubicBezTo>
                      <a:close/>
                      <a:moveTo>
                        <a:pt x="41" y="24"/>
                      </a:moveTo>
                      <a:cubicBezTo>
                        <a:pt x="42" y="23"/>
                        <a:pt x="42" y="23"/>
                        <a:pt x="42" y="23"/>
                      </a:cubicBezTo>
                      <a:cubicBezTo>
                        <a:pt x="42" y="23"/>
                        <a:pt x="42" y="23"/>
                        <a:pt x="42" y="24"/>
                      </a:cubicBezTo>
                      <a:cubicBezTo>
                        <a:pt x="42" y="24"/>
                        <a:pt x="41" y="24"/>
                        <a:pt x="41" y="24"/>
                      </a:cubicBezTo>
                      <a:close/>
                      <a:moveTo>
                        <a:pt x="45" y="21"/>
                      </a:moveTo>
                      <a:cubicBezTo>
                        <a:pt x="45" y="20"/>
                        <a:pt x="44" y="20"/>
                        <a:pt x="44" y="20"/>
                      </a:cubicBezTo>
                      <a:cubicBezTo>
                        <a:pt x="45" y="20"/>
                        <a:pt x="45" y="21"/>
                        <a:pt x="45" y="20"/>
                      </a:cubicBezTo>
                      <a:cubicBezTo>
                        <a:pt x="45" y="20"/>
                        <a:pt x="45" y="20"/>
                        <a:pt x="45" y="20"/>
                      </a:cubicBezTo>
                      <a:cubicBezTo>
                        <a:pt x="45" y="21"/>
                        <a:pt x="45" y="20"/>
                        <a:pt x="45" y="20"/>
                      </a:cubicBezTo>
                      <a:cubicBezTo>
                        <a:pt x="45" y="20"/>
                        <a:pt x="45" y="21"/>
                        <a:pt x="45" y="21"/>
                      </a:cubicBezTo>
                      <a:close/>
                      <a:moveTo>
                        <a:pt x="44" y="21"/>
                      </a:moveTo>
                      <a:cubicBezTo>
                        <a:pt x="44" y="21"/>
                        <a:pt x="44" y="21"/>
                        <a:pt x="44" y="21"/>
                      </a:cubicBezTo>
                      <a:cubicBezTo>
                        <a:pt x="44" y="22"/>
                        <a:pt x="44" y="21"/>
                        <a:pt x="44" y="21"/>
                      </a:cubicBezTo>
                      <a:close/>
                      <a:moveTo>
                        <a:pt x="36" y="28"/>
                      </a:moveTo>
                      <a:cubicBezTo>
                        <a:pt x="36" y="28"/>
                        <a:pt x="35" y="27"/>
                        <a:pt x="36" y="27"/>
                      </a:cubicBezTo>
                      <a:cubicBezTo>
                        <a:pt x="36" y="27"/>
                        <a:pt x="36" y="28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lose/>
                      <a:moveTo>
                        <a:pt x="38" y="25"/>
                      </a:move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39" y="25"/>
                        <a:pt x="38" y="25"/>
                        <a:pt x="38" y="25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close/>
                      <a:moveTo>
                        <a:pt x="39" y="24"/>
                      </a:move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39" y="24"/>
                        <a:pt x="39" y="24"/>
                        <a:pt x="39" y="24"/>
                      </a:cubicBezTo>
                      <a:close/>
                      <a:moveTo>
                        <a:pt x="40" y="24"/>
                      </a:moveTo>
                      <a:cubicBezTo>
                        <a:pt x="40" y="24"/>
                        <a:pt x="40" y="23"/>
                        <a:pt x="40" y="23"/>
                      </a:cubicBezTo>
                      <a:cubicBezTo>
                        <a:pt x="40" y="23"/>
                        <a:pt x="40" y="24"/>
                        <a:pt x="40" y="24"/>
                      </a:cubicBezTo>
                      <a:close/>
                      <a:moveTo>
                        <a:pt x="39" y="23"/>
                      </a:move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40" y="23"/>
                        <a:pt x="40" y="23"/>
                        <a:pt x="39" y="23"/>
                      </a:cubicBezTo>
                      <a:close/>
                      <a:moveTo>
                        <a:pt x="37" y="25"/>
                      </a:move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7" y="25"/>
                        <a:pt x="37" y="24"/>
                        <a:pt x="36" y="25"/>
                      </a:cubicBezTo>
                      <a:cubicBezTo>
                        <a:pt x="37" y="24"/>
                        <a:pt x="36" y="25"/>
                        <a:pt x="36" y="24"/>
                      </a:cubicBezTo>
                      <a:cubicBezTo>
                        <a:pt x="37" y="24"/>
                        <a:pt x="37" y="25"/>
                        <a:pt x="38" y="25"/>
                      </a:cubicBezTo>
                      <a:cubicBezTo>
                        <a:pt x="37" y="26"/>
                        <a:pt x="38" y="25"/>
                        <a:pt x="37" y="25"/>
                      </a:cubicBezTo>
                      <a:close/>
                      <a:moveTo>
                        <a:pt x="44" y="20"/>
                      </a:moveTo>
                      <a:cubicBezTo>
                        <a:pt x="44" y="20"/>
                        <a:pt x="44" y="20"/>
                        <a:pt x="44" y="20"/>
                      </a:cubicBezTo>
                      <a:cubicBezTo>
                        <a:pt x="44" y="19"/>
                        <a:pt x="44" y="19"/>
                        <a:pt x="44" y="19"/>
                      </a:cubicBezTo>
                      <a:cubicBezTo>
                        <a:pt x="44" y="19"/>
                        <a:pt x="45" y="19"/>
                        <a:pt x="45" y="19"/>
                      </a:cubicBezTo>
                      <a:cubicBezTo>
                        <a:pt x="44" y="19"/>
                        <a:pt x="44" y="19"/>
                        <a:pt x="44" y="20"/>
                      </a:cubicBezTo>
                      <a:close/>
                      <a:moveTo>
                        <a:pt x="39" y="24"/>
                      </a:moveTo>
                      <a:cubicBezTo>
                        <a:pt x="39" y="24"/>
                        <a:pt x="39" y="24"/>
                        <a:pt x="39" y="24"/>
                      </a:cubicBezTo>
                      <a:cubicBezTo>
                        <a:pt x="39" y="24"/>
                        <a:pt x="38" y="24"/>
                        <a:pt x="39" y="24"/>
                      </a:cubicBezTo>
                      <a:close/>
                      <a:moveTo>
                        <a:pt x="43" y="21"/>
                      </a:moveTo>
                      <a:cubicBezTo>
                        <a:pt x="43" y="21"/>
                        <a:pt x="43" y="21"/>
                        <a:pt x="42" y="21"/>
                      </a:cubicBezTo>
                      <a:cubicBezTo>
                        <a:pt x="42" y="21"/>
                        <a:pt x="42" y="21"/>
                        <a:pt x="42" y="21"/>
                      </a:cubicBezTo>
                      <a:cubicBezTo>
                        <a:pt x="43" y="21"/>
                        <a:pt x="43" y="20"/>
                        <a:pt x="43" y="20"/>
                      </a:cubicBezTo>
                      <a:cubicBezTo>
                        <a:pt x="43" y="20"/>
                        <a:pt x="43" y="21"/>
                        <a:pt x="43" y="21"/>
                      </a:cubicBezTo>
                      <a:close/>
                      <a:moveTo>
                        <a:pt x="44" y="20"/>
                      </a:moveTo>
                      <a:cubicBezTo>
                        <a:pt x="44" y="20"/>
                        <a:pt x="43" y="20"/>
                        <a:pt x="44" y="20"/>
                      </a:cubicBezTo>
                      <a:cubicBezTo>
                        <a:pt x="43" y="20"/>
                        <a:pt x="43" y="20"/>
                        <a:pt x="44" y="20"/>
                      </a:cubicBezTo>
                      <a:close/>
                      <a:moveTo>
                        <a:pt x="32" y="30"/>
                      </a:move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32" y="30"/>
                        <a:pt x="32" y="30"/>
                        <a:pt x="32" y="30"/>
                      </a:cubicBezTo>
                      <a:close/>
                      <a:moveTo>
                        <a:pt x="35" y="27"/>
                      </a:moveTo>
                      <a:cubicBezTo>
                        <a:pt x="35" y="27"/>
                        <a:pt x="35" y="27"/>
                        <a:pt x="35" y="27"/>
                      </a:cubicBezTo>
                      <a:cubicBezTo>
                        <a:pt x="35" y="27"/>
                        <a:pt x="35" y="27"/>
                        <a:pt x="35" y="27"/>
                      </a:cubicBezTo>
                      <a:cubicBezTo>
                        <a:pt x="35" y="27"/>
                        <a:pt x="35" y="27"/>
                        <a:pt x="35" y="27"/>
                      </a:cubicBezTo>
                      <a:close/>
                      <a:moveTo>
                        <a:pt x="44" y="19"/>
                      </a:moveTo>
                      <a:cubicBezTo>
                        <a:pt x="44" y="19"/>
                        <a:pt x="44" y="19"/>
                        <a:pt x="44" y="19"/>
                      </a:cubicBezTo>
                      <a:cubicBezTo>
                        <a:pt x="44" y="19"/>
                        <a:pt x="44" y="19"/>
                        <a:pt x="44" y="19"/>
                      </a:cubicBezTo>
                      <a:close/>
                      <a:moveTo>
                        <a:pt x="39" y="23"/>
                      </a:moveTo>
                      <a:cubicBezTo>
                        <a:pt x="39" y="24"/>
                        <a:pt x="39" y="23"/>
                        <a:pt x="39" y="23"/>
                      </a:cubicBezTo>
                      <a:cubicBezTo>
                        <a:pt x="39" y="23"/>
                        <a:pt x="39" y="23"/>
                        <a:pt x="39" y="23"/>
                      </a:cubicBezTo>
                      <a:cubicBezTo>
                        <a:pt x="39" y="23"/>
                        <a:pt x="39" y="23"/>
                        <a:pt x="39" y="23"/>
                      </a:cubicBezTo>
                      <a:close/>
                      <a:moveTo>
                        <a:pt x="41" y="20"/>
                      </a:moveTo>
                      <a:cubicBezTo>
                        <a:pt x="41" y="20"/>
                        <a:pt x="42" y="21"/>
                        <a:pt x="41" y="21"/>
                      </a:cubicBezTo>
                      <a:cubicBezTo>
                        <a:pt x="41" y="21"/>
                        <a:pt x="41" y="21"/>
                        <a:pt x="41" y="20"/>
                      </a:cubicBezTo>
                      <a:close/>
                      <a:moveTo>
                        <a:pt x="35" y="26"/>
                      </a:moveTo>
                      <a:cubicBezTo>
                        <a:pt x="35" y="27"/>
                        <a:pt x="35" y="27"/>
                        <a:pt x="35" y="27"/>
                      </a:cubicBezTo>
                      <a:cubicBezTo>
                        <a:pt x="35" y="27"/>
                        <a:pt x="35" y="27"/>
                        <a:pt x="35" y="26"/>
                      </a:cubicBezTo>
                      <a:cubicBezTo>
                        <a:pt x="35" y="26"/>
                        <a:pt x="35" y="26"/>
                        <a:pt x="35" y="26"/>
                      </a:cubicBezTo>
                      <a:close/>
                      <a:moveTo>
                        <a:pt x="32" y="29"/>
                      </a:moveTo>
                      <a:cubicBezTo>
                        <a:pt x="31" y="30"/>
                        <a:pt x="31" y="29"/>
                        <a:pt x="31" y="30"/>
                      </a:cubicBezTo>
                      <a:cubicBezTo>
                        <a:pt x="31" y="29"/>
                        <a:pt x="32" y="29"/>
                        <a:pt x="32" y="29"/>
                      </a:cubicBezTo>
                      <a:close/>
                      <a:moveTo>
                        <a:pt x="39" y="21"/>
                      </a:moveTo>
                      <a:cubicBezTo>
                        <a:pt x="39" y="21"/>
                        <a:pt x="39" y="21"/>
                        <a:pt x="39" y="21"/>
                      </a:cubicBezTo>
                      <a:cubicBezTo>
                        <a:pt x="39" y="21"/>
                        <a:pt x="39" y="21"/>
                        <a:pt x="39" y="21"/>
                      </a:cubicBezTo>
                      <a:close/>
                      <a:moveTo>
                        <a:pt x="30" y="29"/>
                      </a:moveTo>
                      <a:cubicBezTo>
                        <a:pt x="30" y="29"/>
                        <a:pt x="30" y="29"/>
                        <a:pt x="30" y="30"/>
                      </a:cubicBezTo>
                      <a:cubicBezTo>
                        <a:pt x="30" y="29"/>
                        <a:pt x="30" y="30"/>
                        <a:pt x="30" y="29"/>
                      </a:cubicBezTo>
                      <a:close/>
                      <a:moveTo>
                        <a:pt x="31" y="28"/>
                      </a:moveTo>
                      <a:cubicBezTo>
                        <a:pt x="31" y="29"/>
                        <a:pt x="31" y="29"/>
                        <a:pt x="31" y="29"/>
                      </a:cubicBezTo>
                      <a:cubicBezTo>
                        <a:pt x="31" y="29"/>
                        <a:pt x="31" y="28"/>
                        <a:pt x="31" y="28"/>
                      </a:cubicBezTo>
                      <a:close/>
                      <a:moveTo>
                        <a:pt x="32" y="27"/>
                      </a:move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lose/>
                      <a:moveTo>
                        <a:pt x="37" y="21"/>
                      </a:moveTo>
                      <a:cubicBezTo>
                        <a:pt x="37" y="22"/>
                        <a:pt x="37" y="21"/>
                        <a:pt x="37" y="21"/>
                      </a:cubicBezTo>
                      <a:cubicBezTo>
                        <a:pt x="38" y="21"/>
                        <a:pt x="37" y="21"/>
                        <a:pt x="37" y="21"/>
                      </a:cubicBezTo>
                      <a:close/>
                      <a:moveTo>
                        <a:pt x="28" y="30"/>
                      </a:moveTo>
                      <a:cubicBezTo>
                        <a:pt x="27" y="30"/>
                        <a:pt x="28" y="30"/>
                        <a:pt x="28" y="30"/>
                      </a:cubicBezTo>
                      <a:cubicBezTo>
                        <a:pt x="28" y="30"/>
                        <a:pt x="28" y="30"/>
                        <a:pt x="28" y="30"/>
                      </a:cubicBezTo>
                      <a:cubicBezTo>
                        <a:pt x="27" y="30"/>
                        <a:pt x="27" y="31"/>
                        <a:pt x="28" y="30"/>
                      </a:cubicBezTo>
                      <a:cubicBezTo>
                        <a:pt x="28" y="30"/>
                        <a:pt x="28" y="30"/>
                        <a:pt x="28" y="31"/>
                      </a:cubicBez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27" y="31"/>
                        <a:pt x="27" y="30"/>
                        <a:pt x="27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7" y="30"/>
                        <a:pt x="26" y="30"/>
                        <a:pt x="27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7" y="30"/>
                        <a:pt x="28" y="29"/>
                        <a:pt x="28" y="29"/>
                      </a:cubicBezTo>
                      <a:cubicBezTo>
                        <a:pt x="28" y="29"/>
                        <a:pt x="28" y="30"/>
                        <a:pt x="28" y="30"/>
                      </a:cubicBezTo>
                      <a:close/>
                      <a:moveTo>
                        <a:pt x="32" y="27"/>
                      </a:moveTo>
                      <a:cubicBezTo>
                        <a:pt x="32" y="27"/>
                        <a:pt x="31" y="27"/>
                        <a:pt x="32" y="26"/>
                      </a:cubicBezTo>
                      <a:lnTo>
                        <a:pt x="32" y="27"/>
                      </a:lnTo>
                      <a:close/>
                      <a:moveTo>
                        <a:pt x="30" y="28"/>
                      </a:moveTo>
                      <a:cubicBezTo>
                        <a:pt x="30" y="28"/>
                        <a:pt x="30" y="28"/>
                        <a:pt x="30" y="28"/>
                      </a:cubicBezTo>
                      <a:cubicBezTo>
                        <a:pt x="30" y="28"/>
                        <a:pt x="30" y="28"/>
                        <a:pt x="30" y="28"/>
                      </a:cubicBezTo>
                      <a:cubicBezTo>
                        <a:pt x="30" y="28"/>
                        <a:pt x="30" y="28"/>
                        <a:pt x="30" y="28"/>
                      </a:cubicBezTo>
                      <a:cubicBezTo>
                        <a:pt x="29" y="28"/>
                        <a:pt x="30" y="28"/>
                        <a:pt x="30" y="28"/>
                      </a:cubicBezTo>
                      <a:close/>
                      <a:moveTo>
                        <a:pt x="29" y="30"/>
                      </a:moveTo>
                      <a:cubicBezTo>
                        <a:pt x="28" y="30"/>
                        <a:pt x="28" y="29"/>
                        <a:pt x="28" y="29"/>
                      </a:cubicBezTo>
                      <a:cubicBezTo>
                        <a:pt x="29" y="29"/>
                        <a:pt x="29" y="29"/>
                        <a:pt x="29" y="30"/>
                      </a:cubicBezTo>
                      <a:close/>
                      <a:moveTo>
                        <a:pt x="28" y="30"/>
                      </a:moveTo>
                      <a:cubicBezTo>
                        <a:pt x="28" y="30"/>
                        <a:pt x="28" y="30"/>
                        <a:pt x="28" y="30"/>
                      </a:cubicBezTo>
                      <a:cubicBezTo>
                        <a:pt x="28" y="29"/>
                        <a:pt x="28" y="30"/>
                        <a:pt x="28" y="30"/>
                      </a:cubicBezTo>
                      <a:close/>
                      <a:moveTo>
                        <a:pt x="25" y="33"/>
                      </a:move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lose/>
                      <a:moveTo>
                        <a:pt x="24" y="33"/>
                      </a:moveTo>
                      <a:cubicBezTo>
                        <a:pt x="24" y="33"/>
                        <a:pt x="24" y="34"/>
                        <a:pt x="24" y="34"/>
                      </a:cubicBezTo>
                      <a:cubicBezTo>
                        <a:pt x="24" y="34"/>
                        <a:pt x="24" y="34"/>
                        <a:pt x="24" y="34"/>
                      </a:cubicBezTo>
                      <a:cubicBezTo>
                        <a:pt x="24" y="33"/>
                        <a:pt x="24" y="33"/>
                        <a:pt x="24" y="34"/>
                      </a:cubicBezTo>
                      <a:cubicBezTo>
                        <a:pt x="24" y="34"/>
                        <a:pt x="24" y="34"/>
                        <a:pt x="24" y="33"/>
                      </a:cubicBezTo>
                      <a:close/>
                      <a:moveTo>
                        <a:pt x="36" y="22"/>
                      </a:moveTo>
                      <a:cubicBezTo>
                        <a:pt x="36" y="21"/>
                        <a:pt x="36" y="22"/>
                        <a:pt x="36" y="22"/>
                      </a:cubicBezTo>
                      <a:cubicBezTo>
                        <a:pt x="36" y="23"/>
                        <a:pt x="36" y="22"/>
                        <a:pt x="36" y="22"/>
                      </a:cubicBezTo>
                      <a:close/>
                      <a:moveTo>
                        <a:pt x="28" y="30"/>
                      </a:moveTo>
                      <a:cubicBezTo>
                        <a:pt x="28" y="30"/>
                        <a:pt x="28" y="30"/>
                        <a:pt x="28" y="30"/>
                      </a:cubicBezTo>
                      <a:cubicBezTo>
                        <a:pt x="28" y="30"/>
                        <a:pt x="28" y="30"/>
                        <a:pt x="28" y="30"/>
                      </a:cubicBezTo>
                      <a:close/>
                      <a:moveTo>
                        <a:pt x="30" y="28"/>
                      </a:moveTo>
                      <a:cubicBezTo>
                        <a:pt x="30" y="28"/>
                        <a:pt x="30" y="28"/>
                        <a:pt x="30" y="27"/>
                      </a:cubicBezTo>
                      <a:cubicBezTo>
                        <a:pt x="30" y="27"/>
                        <a:pt x="30" y="27"/>
                        <a:pt x="30" y="28"/>
                      </a:cubicBezTo>
                      <a:close/>
                      <a:moveTo>
                        <a:pt x="42" y="16"/>
                      </a:moveTo>
                      <a:cubicBezTo>
                        <a:pt x="42" y="16"/>
                        <a:pt x="42" y="15"/>
                        <a:pt x="42" y="15"/>
                      </a:cubicBezTo>
                      <a:cubicBezTo>
                        <a:pt x="42" y="16"/>
                        <a:pt x="42" y="16"/>
                        <a:pt x="42" y="16"/>
                      </a:cubicBezTo>
                      <a:close/>
                      <a:moveTo>
                        <a:pt x="35" y="22"/>
                      </a:moveTo>
                      <a:cubicBezTo>
                        <a:pt x="35" y="22"/>
                        <a:pt x="35" y="22"/>
                        <a:pt x="35" y="23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5" y="23"/>
                        <a:pt x="35" y="22"/>
                        <a:pt x="35" y="22"/>
                      </a:cubicBezTo>
                      <a:close/>
                      <a:moveTo>
                        <a:pt x="42" y="15"/>
                      </a:moveTo>
                      <a:cubicBezTo>
                        <a:pt x="42" y="15"/>
                        <a:pt x="42" y="15"/>
                        <a:pt x="42" y="15"/>
                      </a:cubicBezTo>
                      <a:cubicBezTo>
                        <a:pt x="42" y="16"/>
                        <a:pt x="42" y="15"/>
                        <a:pt x="42" y="15"/>
                      </a:cubicBezTo>
                      <a:close/>
                      <a:moveTo>
                        <a:pt x="31" y="26"/>
                      </a:moveTo>
                      <a:cubicBezTo>
                        <a:pt x="30" y="26"/>
                        <a:pt x="31" y="25"/>
                        <a:pt x="31" y="25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1" y="26"/>
                        <a:pt x="31" y="26"/>
                        <a:pt x="30" y="26"/>
                      </a:cubicBezTo>
                      <a:cubicBezTo>
                        <a:pt x="30" y="26"/>
                        <a:pt x="31" y="26"/>
                        <a:pt x="31" y="26"/>
                      </a:cubicBezTo>
                      <a:close/>
                      <a:moveTo>
                        <a:pt x="25" y="32"/>
                      </a:moveTo>
                      <a:cubicBezTo>
                        <a:pt x="25" y="32"/>
                        <a:pt x="25" y="32"/>
                        <a:pt x="24" y="32"/>
                      </a:cubicBezTo>
                      <a:cubicBezTo>
                        <a:pt x="24" y="32"/>
                        <a:pt x="25" y="32"/>
                        <a:pt x="25" y="32"/>
                      </a:cubicBezTo>
                      <a:cubicBezTo>
                        <a:pt x="25" y="31"/>
                        <a:pt x="25" y="31"/>
                        <a:pt x="25" y="31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lose/>
                      <a:moveTo>
                        <a:pt x="32" y="25"/>
                      </a:moveTo>
                      <a:cubicBezTo>
                        <a:pt x="32" y="25"/>
                        <a:pt x="32" y="25"/>
                        <a:pt x="31" y="25"/>
                      </a:cubicBezTo>
                      <a:cubicBezTo>
                        <a:pt x="31" y="25"/>
                        <a:pt x="32" y="25"/>
                        <a:pt x="32" y="24"/>
                      </a:cubicBezTo>
                      <a:cubicBezTo>
                        <a:pt x="32" y="25"/>
                        <a:pt x="32" y="24"/>
                        <a:pt x="32" y="24"/>
                      </a:cubicBezTo>
                      <a:cubicBezTo>
                        <a:pt x="32" y="25"/>
                        <a:pt x="32" y="25"/>
                        <a:pt x="32" y="25"/>
                      </a:cubicBezTo>
                      <a:close/>
                      <a:moveTo>
                        <a:pt x="25" y="31"/>
                      </a:moveTo>
                      <a:cubicBezTo>
                        <a:pt x="25" y="31"/>
                        <a:pt x="25" y="31"/>
                        <a:pt x="25" y="31"/>
                      </a:cubicBezTo>
                      <a:cubicBezTo>
                        <a:pt x="25" y="31"/>
                        <a:pt x="25" y="31"/>
                        <a:pt x="25" y="31"/>
                      </a:cubicBezTo>
                      <a:cubicBezTo>
                        <a:pt x="25" y="31"/>
                        <a:pt x="25" y="31"/>
                        <a:pt x="25" y="31"/>
                      </a:cubicBezTo>
                      <a:cubicBezTo>
                        <a:pt x="25" y="31"/>
                        <a:pt x="26" y="30"/>
                        <a:pt x="25" y="31"/>
                      </a:cubicBezTo>
                      <a:cubicBezTo>
                        <a:pt x="25" y="31"/>
                        <a:pt x="26" y="31"/>
                        <a:pt x="26" y="31"/>
                      </a:cubicBezTo>
                      <a:cubicBezTo>
                        <a:pt x="25" y="31"/>
                        <a:pt x="25" y="31"/>
                        <a:pt x="25" y="31"/>
                      </a:cubicBezTo>
                      <a:cubicBezTo>
                        <a:pt x="25" y="31"/>
                        <a:pt x="25" y="31"/>
                        <a:pt x="25" y="31"/>
                      </a:cubicBezTo>
                      <a:close/>
                      <a:moveTo>
                        <a:pt x="23" y="33"/>
                      </a:moveTo>
                      <a:cubicBezTo>
                        <a:pt x="24" y="32"/>
                        <a:pt x="24" y="33"/>
                        <a:pt x="24" y="33"/>
                      </a:cubicBezTo>
                      <a:cubicBezTo>
                        <a:pt x="24" y="33"/>
                        <a:pt x="23" y="33"/>
                        <a:pt x="23" y="33"/>
                      </a:cubicBezTo>
                      <a:cubicBezTo>
                        <a:pt x="23" y="33"/>
                        <a:pt x="24" y="33"/>
                        <a:pt x="23" y="33"/>
                      </a:cubicBezTo>
                      <a:close/>
                      <a:moveTo>
                        <a:pt x="26" y="30"/>
                      </a:moveTo>
                      <a:cubicBezTo>
                        <a:pt x="26" y="30"/>
                        <a:pt x="27" y="30"/>
                        <a:pt x="27" y="30"/>
                      </a:cubicBezTo>
                      <a:cubicBezTo>
                        <a:pt x="27" y="30"/>
                        <a:pt x="26" y="30"/>
                        <a:pt x="26" y="30"/>
                      </a:cubicBezTo>
                      <a:cubicBezTo>
                        <a:pt x="26" y="30"/>
                        <a:pt x="26" y="30"/>
                        <a:pt x="26" y="30"/>
                      </a:cubicBezTo>
                      <a:cubicBezTo>
                        <a:pt x="26" y="30"/>
                        <a:pt x="26" y="30"/>
                        <a:pt x="26" y="30"/>
                      </a:cubicBezTo>
                      <a:close/>
                      <a:moveTo>
                        <a:pt x="34" y="22"/>
                      </a:move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4" y="23"/>
                        <a:pt x="34" y="22"/>
                        <a:pt x="34" y="22"/>
                      </a:cubicBezTo>
                      <a:close/>
                      <a:moveTo>
                        <a:pt x="28" y="28"/>
                      </a:moveTo>
                      <a:cubicBezTo>
                        <a:pt x="27" y="29"/>
                        <a:pt x="27" y="28"/>
                        <a:pt x="27" y="28"/>
                      </a:cubicBezTo>
                      <a:cubicBezTo>
                        <a:pt x="28" y="28"/>
                        <a:pt x="28" y="28"/>
                        <a:pt x="28" y="28"/>
                      </a:cubicBezTo>
                      <a:close/>
                      <a:moveTo>
                        <a:pt x="26" y="30"/>
                      </a:moveTo>
                      <a:cubicBezTo>
                        <a:pt x="26" y="30"/>
                        <a:pt x="27" y="29"/>
                        <a:pt x="26" y="29"/>
                      </a:cubicBezTo>
                      <a:cubicBezTo>
                        <a:pt x="27" y="29"/>
                        <a:pt x="26" y="29"/>
                        <a:pt x="26" y="30"/>
                      </a:cubicBezTo>
                      <a:close/>
                      <a:moveTo>
                        <a:pt x="31" y="25"/>
                      </a:moveTo>
                      <a:cubicBezTo>
                        <a:pt x="31" y="25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2" y="23"/>
                        <a:pt x="32" y="23"/>
                      </a:cubicBezTo>
                      <a:cubicBezTo>
                        <a:pt x="32" y="24"/>
                        <a:pt x="32" y="24"/>
                        <a:pt x="31" y="24"/>
                      </a:cubicBezTo>
                      <a:cubicBezTo>
                        <a:pt x="31" y="24"/>
                        <a:pt x="32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2" y="24"/>
                        <a:pt x="32" y="24"/>
                      </a:cubicBezTo>
                      <a:cubicBezTo>
                        <a:pt x="31" y="24"/>
                        <a:pt x="31" y="24"/>
                        <a:pt x="31" y="25"/>
                      </a:cubicBezTo>
                      <a:close/>
                      <a:moveTo>
                        <a:pt x="26" y="29"/>
                      </a:moveTo>
                      <a:cubicBezTo>
                        <a:pt x="26" y="28"/>
                        <a:pt x="26" y="29"/>
                        <a:pt x="26" y="30"/>
                      </a:cubicBezTo>
                      <a:cubicBezTo>
                        <a:pt x="25" y="30"/>
                        <a:pt x="26" y="29"/>
                        <a:pt x="26" y="29"/>
                      </a:cubicBezTo>
                      <a:close/>
                      <a:moveTo>
                        <a:pt x="30" y="26"/>
                      </a:moveTo>
                      <a:cubicBezTo>
                        <a:pt x="30" y="25"/>
                        <a:pt x="30" y="25"/>
                        <a:pt x="30" y="26"/>
                      </a:cubicBezTo>
                      <a:cubicBezTo>
                        <a:pt x="30" y="26"/>
                        <a:pt x="30" y="26"/>
                        <a:pt x="30" y="26"/>
                      </a:cubicBezTo>
                      <a:close/>
                      <a:moveTo>
                        <a:pt x="23" y="32"/>
                      </a:move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23" y="33"/>
                        <a:pt x="23" y="32"/>
                        <a:pt x="23" y="32"/>
                      </a:cubicBezTo>
                      <a:close/>
                      <a:moveTo>
                        <a:pt x="31" y="24"/>
                      </a:moveTo>
                      <a:cubicBezTo>
                        <a:pt x="31" y="23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lose/>
                      <a:moveTo>
                        <a:pt x="28" y="26"/>
                      </a:moveTo>
                      <a:cubicBezTo>
                        <a:pt x="28" y="26"/>
                        <a:pt x="29" y="26"/>
                        <a:pt x="29" y="26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29" y="26"/>
                        <a:pt x="29" y="26"/>
                        <a:pt x="28" y="26"/>
                      </a:cubicBezTo>
                      <a:close/>
                      <a:moveTo>
                        <a:pt x="27" y="28"/>
                      </a:moveTo>
                      <a:cubicBezTo>
                        <a:pt x="26" y="28"/>
                        <a:pt x="27" y="28"/>
                        <a:pt x="27" y="28"/>
                      </a:cubicBezTo>
                      <a:cubicBezTo>
                        <a:pt x="27" y="28"/>
                        <a:pt x="27" y="28"/>
                        <a:pt x="27" y="28"/>
                      </a:cubicBezTo>
                      <a:cubicBezTo>
                        <a:pt x="27" y="27"/>
                        <a:pt x="27" y="28"/>
                        <a:pt x="27" y="28"/>
                      </a:cubicBezTo>
                      <a:cubicBezTo>
                        <a:pt x="27" y="28"/>
                        <a:pt x="27" y="28"/>
                        <a:pt x="27" y="28"/>
                      </a:cubicBezTo>
                      <a:close/>
                      <a:moveTo>
                        <a:pt x="22" y="32"/>
                      </a:move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2" y="33"/>
                        <a:pt x="22" y="32"/>
                        <a:pt x="22" y="33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close/>
                      <a:moveTo>
                        <a:pt x="23" y="32"/>
                      </a:moveTo>
                      <a:cubicBezTo>
                        <a:pt x="22" y="32"/>
                        <a:pt x="23" y="32"/>
                        <a:pt x="23" y="31"/>
                      </a:cubicBezTo>
                      <a:cubicBezTo>
                        <a:pt x="23" y="31"/>
                        <a:pt x="23" y="32"/>
                        <a:pt x="23" y="32"/>
                      </a:cubicBezTo>
                      <a:close/>
                      <a:moveTo>
                        <a:pt x="22" y="33"/>
                      </a:move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2" y="32"/>
                        <a:pt x="22" y="33"/>
                        <a:pt x="22" y="33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lose/>
                      <a:moveTo>
                        <a:pt x="34" y="20"/>
                      </a:move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3" y="21"/>
                        <a:pt x="34" y="20"/>
                        <a:pt x="34" y="20"/>
                      </a:cubicBezTo>
                      <a:close/>
                      <a:moveTo>
                        <a:pt x="32" y="22"/>
                      </a:moveTo>
                      <a:cubicBezTo>
                        <a:pt x="32" y="21"/>
                        <a:pt x="32" y="21"/>
                        <a:pt x="32" y="21"/>
                      </a:cubicBezTo>
                      <a:cubicBezTo>
                        <a:pt x="33" y="21"/>
                        <a:pt x="32" y="22"/>
                        <a:pt x="32" y="22"/>
                      </a:cubicBezTo>
                      <a:cubicBezTo>
                        <a:pt x="32" y="22"/>
                        <a:pt x="32" y="22"/>
                        <a:pt x="32" y="22"/>
                      </a:cubicBezTo>
                      <a:cubicBezTo>
                        <a:pt x="32" y="22"/>
                        <a:pt x="32" y="22"/>
                        <a:pt x="32" y="22"/>
                      </a:cubicBezTo>
                      <a:cubicBezTo>
                        <a:pt x="32" y="22"/>
                        <a:pt x="32" y="22"/>
                        <a:pt x="32" y="22"/>
                      </a:cubicBezTo>
                      <a:close/>
                      <a:moveTo>
                        <a:pt x="32" y="21"/>
                      </a:moveTo>
                      <a:cubicBezTo>
                        <a:pt x="33" y="21"/>
                        <a:pt x="33" y="21"/>
                        <a:pt x="32" y="21"/>
                      </a:cubicBezTo>
                      <a:cubicBezTo>
                        <a:pt x="33" y="21"/>
                        <a:pt x="32" y="21"/>
                        <a:pt x="32" y="21"/>
                      </a:cubicBezTo>
                      <a:cubicBezTo>
                        <a:pt x="32" y="22"/>
                        <a:pt x="33" y="21"/>
                        <a:pt x="32" y="21"/>
                      </a:cubicBezTo>
                      <a:close/>
                      <a:moveTo>
                        <a:pt x="31" y="22"/>
                      </a:move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1" y="22"/>
                        <a:pt x="31" y="22"/>
                        <a:pt x="32" y="22"/>
                      </a:cubicBezTo>
                      <a:cubicBezTo>
                        <a:pt x="32" y="22"/>
                        <a:pt x="31" y="22"/>
                        <a:pt x="31" y="22"/>
                      </a:cubicBezTo>
                      <a:cubicBezTo>
                        <a:pt x="31" y="23"/>
                        <a:pt x="31" y="23"/>
                        <a:pt x="31" y="22"/>
                      </a:cubicBezTo>
                      <a:close/>
                      <a:moveTo>
                        <a:pt x="37" y="17"/>
                      </a:move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7" y="16"/>
                        <a:pt x="37" y="17"/>
                        <a:pt x="37" y="17"/>
                      </a:cubicBezTo>
                      <a:close/>
                      <a:moveTo>
                        <a:pt x="25" y="29"/>
                      </a:moveTo>
                      <a:cubicBezTo>
                        <a:pt x="25" y="29"/>
                        <a:pt x="24" y="29"/>
                        <a:pt x="24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4" y="29"/>
                        <a:pt x="24" y="29"/>
                        <a:pt x="25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lose/>
                      <a:moveTo>
                        <a:pt x="21" y="33"/>
                      </a:moveTo>
                      <a:cubicBezTo>
                        <a:pt x="21" y="32"/>
                        <a:pt x="21" y="32"/>
                        <a:pt x="21" y="32"/>
                      </a:cubicBezTo>
                      <a:cubicBezTo>
                        <a:pt x="22" y="32"/>
                        <a:pt x="21" y="32"/>
                        <a:pt x="22" y="32"/>
                      </a:cubicBezTo>
                      <a:lnTo>
                        <a:pt x="21" y="33"/>
                      </a:lnTo>
                      <a:close/>
                      <a:moveTo>
                        <a:pt x="22" y="32"/>
                      </a:move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2" y="31"/>
                        <a:pt x="22" y="32"/>
                        <a:pt x="22" y="32"/>
                      </a:cubicBezTo>
                      <a:close/>
                      <a:moveTo>
                        <a:pt x="25" y="29"/>
                      </a:move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lose/>
                      <a:moveTo>
                        <a:pt x="22" y="31"/>
                      </a:moveTo>
                      <a:cubicBezTo>
                        <a:pt x="23" y="31"/>
                        <a:pt x="23" y="31"/>
                        <a:pt x="23" y="30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3" y="30"/>
                        <a:pt x="23" y="31"/>
                        <a:pt x="22" y="31"/>
                      </a:cubicBezTo>
                      <a:close/>
                      <a:moveTo>
                        <a:pt x="31" y="21"/>
                      </a:move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1"/>
                        <a:pt x="32" y="21"/>
                        <a:pt x="32" y="21"/>
                      </a:cubicBezTo>
                      <a:cubicBezTo>
                        <a:pt x="31" y="21"/>
                        <a:pt x="32" y="21"/>
                        <a:pt x="31" y="21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lose/>
                      <a:moveTo>
                        <a:pt x="31" y="21"/>
                      </a:move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1"/>
                        <a:pt x="31" y="21"/>
                        <a:pt x="31" y="20"/>
                      </a:cubicBezTo>
                      <a:cubicBezTo>
                        <a:pt x="31" y="20"/>
                        <a:pt x="31" y="21"/>
                        <a:pt x="31" y="21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lose/>
                      <a:moveTo>
                        <a:pt x="26" y="25"/>
                      </a:moveTo>
                      <a:cubicBezTo>
                        <a:pt x="27" y="25"/>
                        <a:pt x="26" y="25"/>
                        <a:pt x="27" y="25"/>
                      </a:cubicBezTo>
                      <a:cubicBezTo>
                        <a:pt x="26" y="26"/>
                        <a:pt x="26" y="25"/>
                        <a:pt x="26" y="25"/>
                      </a:cubicBezTo>
                      <a:close/>
                      <a:moveTo>
                        <a:pt x="37" y="14"/>
                      </a:moveTo>
                      <a:cubicBezTo>
                        <a:pt x="37" y="14"/>
                        <a:pt x="37" y="14"/>
                        <a:pt x="37" y="14"/>
                      </a:cubicBezTo>
                      <a:cubicBezTo>
                        <a:pt x="37" y="14"/>
                        <a:pt x="36" y="14"/>
                        <a:pt x="37" y="14"/>
                      </a:cubicBezTo>
                      <a:close/>
                      <a:moveTo>
                        <a:pt x="31" y="21"/>
                      </a:moveTo>
                      <a:cubicBezTo>
                        <a:pt x="30" y="21"/>
                        <a:pt x="30" y="21"/>
                        <a:pt x="30" y="21"/>
                      </a:cubicBezTo>
                      <a:cubicBezTo>
                        <a:pt x="30" y="21"/>
                        <a:pt x="30" y="21"/>
                        <a:pt x="30" y="20"/>
                      </a:cubicBezTo>
                      <a:lnTo>
                        <a:pt x="31" y="21"/>
                      </a:lnTo>
                      <a:close/>
                      <a:moveTo>
                        <a:pt x="30" y="20"/>
                      </a:move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0" y="20"/>
                        <a:pt x="30" y="20"/>
                        <a:pt x="30" y="20"/>
                      </a:cubicBezTo>
                      <a:cubicBezTo>
                        <a:pt x="30" y="20"/>
                        <a:pt x="30" y="20"/>
                        <a:pt x="30" y="20"/>
                      </a:cubicBezTo>
                      <a:close/>
                      <a:moveTo>
                        <a:pt x="36" y="14"/>
                      </a:moveTo>
                      <a:cubicBezTo>
                        <a:pt x="36" y="14"/>
                        <a:pt x="36" y="13"/>
                        <a:pt x="36" y="13"/>
                      </a:cubicBezTo>
                      <a:cubicBezTo>
                        <a:pt x="36" y="13"/>
                        <a:pt x="36" y="14"/>
                        <a:pt x="36" y="14"/>
                      </a:cubicBezTo>
                      <a:cubicBezTo>
                        <a:pt x="36" y="14"/>
                        <a:pt x="36" y="14"/>
                        <a:pt x="36" y="14"/>
                      </a:cubicBezTo>
                      <a:close/>
                      <a:moveTo>
                        <a:pt x="29" y="21"/>
                      </a:moveTo>
                      <a:cubicBezTo>
                        <a:pt x="29" y="21"/>
                        <a:pt x="29" y="21"/>
                        <a:pt x="29" y="21"/>
                      </a:cubicBezTo>
                      <a:cubicBezTo>
                        <a:pt x="29" y="21"/>
                        <a:pt x="29" y="21"/>
                        <a:pt x="29" y="21"/>
                      </a:cubicBezTo>
                      <a:close/>
                      <a:moveTo>
                        <a:pt x="31" y="19"/>
                      </a:moveTo>
                      <a:cubicBezTo>
                        <a:pt x="31" y="19"/>
                        <a:pt x="31" y="19"/>
                        <a:pt x="30" y="19"/>
                      </a:cubicBezTo>
                      <a:cubicBezTo>
                        <a:pt x="31" y="19"/>
                        <a:pt x="31" y="19"/>
                        <a:pt x="31" y="19"/>
                      </a:cubicBezTo>
                      <a:close/>
                      <a:moveTo>
                        <a:pt x="30" y="20"/>
                      </a:moveTo>
                      <a:cubicBezTo>
                        <a:pt x="30" y="20"/>
                        <a:pt x="30" y="19"/>
                        <a:pt x="30" y="20"/>
                      </a:cubicBezTo>
                      <a:close/>
                      <a:moveTo>
                        <a:pt x="37" y="12"/>
                      </a:moveTo>
                      <a:cubicBezTo>
                        <a:pt x="37" y="12"/>
                        <a:pt x="37" y="12"/>
                        <a:pt x="37" y="12"/>
                      </a:cubicBezTo>
                      <a:cubicBezTo>
                        <a:pt x="37" y="12"/>
                        <a:pt x="37" y="11"/>
                        <a:pt x="37" y="12"/>
                      </a:cubicBezTo>
                      <a:close/>
                      <a:moveTo>
                        <a:pt x="26" y="23"/>
                      </a:moveTo>
                      <a:cubicBezTo>
                        <a:pt x="26" y="23"/>
                        <a:pt x="26" y="23"/>
                        <a:pt x="26" y="23"/>
                      </a:cubicBezTo>
                      <a:cubicBezTo>
                        <a:pt x="26" y="24"/>
                        <a:pt x="26" y="23"/>
                        <a:pt x="26" y="23"/>
                      </a:cubicBezTo>
                      <a:close/>
                      <a:moveTo>
                        <a:pt x="23" y="25"/>
                      </a:moveTo>
                      <a:cubicBezTo>
                        <a:pt x="24" y="25"/>
                        <a:pt x="23" y="25"/>
                        <a:pt x="24" y="25"/>
                      </a:cubicBezTo>
                      <a:cubicBezTo>
                        <a:pt x="23" y="25"/>
                        <a:pt x="23" y="25"/>
                        <a:pt x="23" y="25"/>
                      </a:cubicBezTo>
                      <a:close/>
                      <a:moveTo>
                        <a:pt x="32" y="16"/>
                      </a:moveTo>
                      <a:cubicBezTo>
                        <a:pt x="32" y="16"/>
                        <a:pt x="32" y="16"/>
                        <a:pt x="32" y="16"/>
                      </a:cubicBezTo>
                      <a:cubicBezTo>
                        <a:pt x="31" y="16"/>
                        <a:pt x="31" y="16"/>
                        <a:pt x="32" y="16"/>
                      </a:cubicBezTo>
                      <a:close/>
                      <a:moveTo>
                        <a:pt x="29" y="18"/>
                      </a:moveTo>
                      <a:cubicBezTo>
                        <a:pt x="29" y="18"/>
                        <a:pt x="29" y="18"/>
                        <a:pt x="29" y="18"/>
                      </a:cubicBezTo>
                      <a:cubicBezTo>
                        <a:pt x="29" y="19"/>
                        <a:pt x="29" y="19"/>
                        <a:pt x="29" y="18"/>
                      </a:cubicBezTo>
                      <a:close/>
                      <a:moveTo>
                        <a:pt x="21" y="26"/>
                      </a:moveTo>
                      <a:cubicBezTo>
                        <a:pt x="21" y="26"/>
                        <a:pt x="22" y="26"/>
                        <a:pt x="22" y="26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1" y="27"/>
                        <a:pt x="21" y="26"/>
                        <a:pt x="21" y="26"/>
                      </a:cubicBezTo>
                      <a:close/>
                      <a:moveTo>
                        <a:pt x="23" y="24"/>
                      </a:moveTo>
                      <a:cubicBezTo>
                        <a:pt x="23" y="25"/>
                        <a:pt x="23" y="25"/>
                        <a:pt x="23" y="25"/>
                      </a:cubicBezTo>
                      <a:cubicBezTo>
                        <a:pt x="23" y="24"/>
                        <a:pt x="23" y="25"/>
                        <a:pt x="23" y="24"/>
                      </a:cubicBezTo>
                      <a:close/>
                      <a:moveTo>
                        <a:pt x="20" y="27"/>
                      </a:moveTo>
                      <a:cubicBezTo>
                        <a:pt x="20" y="28"/>
                        <a:pt x="20" y="28"/>
                        <a:pt x="20" y="28"/>
                      </a:cubicBezTo>
                      <a:cubicBezTo>
                        <a:pt x="20" y="28"/>
                        <a:pt x="20" y="28"/>
                        <a:pt x="20" y="28"/>
                      </a:cubicBezTo>
                      <a:cubicBezTo>
                        <a:pt x="20" y="27"/>
                        <a:pt x="20" y="28"/>
                        <a:pt x="20" y="27"/>
                      </a:cubicBezTo>
                      <a:close/>
                      <a:moveTo>
                        <a:pt x="31" y="15"/>
                      </a:moveTo>
                      <a:cubicBezTo>
                        <a:pt x="31" y="15"/>
                        <a:pt x="31" y="15"/>
                        <a:pt x="31" y="15"/>
                      </a:cubicBezTo>
                      <a:cubicBezTo>
                        <a:pt x="31" y="16"/>
                        <a:pt x="31" y="15"/>
                        <a:pt x="31" y="15"/>
                      </a:cubicBezTo>
                      <a:close/>
                      <a:moveTo>
                        <a:pt x="18" y="29"/>
                      </a:moveTo>
                      <a:cubicBezTo>
                        <a:pt x="17" y="30"/>
                        <a:pt x="18" y="29"/>
                        <a:pt x="18" y="30"/>
                      </a:cubicBezTo>
                      <a:cubicBezTo>
                        <a:pt x="18" y="30"/>
                        <a:pt x="17" y="30"/>
                        <a:pt x="18" y="29"/>
                      </a:cubicBezTo>
                      <a:close/>
                      <a:moveTo>
                        <a:pt x="22" y="25"/>
                      </a:moveTo>
                      <a:cubicBezTo>
                        <a:pt x="22" y="25"/>
                        <a:pt x="22" y="25"/>
                        <a:pt x="22" y="25"/>
                      </a:cubicBezTo>
                      <a:cubicBezTo>
                        <a:pt x="22" y="24"/>
                        <a:pt x="22" y="25"/>
                        <a:pt x="22" y="25"/>
                      </a:cubicBezTo>
                      <a:close/>
                      <a:moveTo>
                        <a:pt x="28" y="15"/>
                      </a:moveTo>
                      <a:cubicBezTo>
                        <a:pt x="27" y="16"/>
                        <a:pt x="27" y="15"/>
                        <a:pt x="27" y="15"/>
                      </a:cubicBezTo>
                      <a:cubicBezTo>
                        <a:pt x="28" y="15"/>
                        <a:pt x="28" y="15"/>
                        <a:pt x="28" y="15"/>
                      </a:cubicBezTo>
                      <a:close/>
                      <a:moveTo>
                        <a:pt x="18" y="22"/>
                      </a:moveTo>
                      <a:cubicBezTo>
                        <a:pt x="18" y="22"/>
                        <a:pt x="18" y="22"/>
                        <a:pt x="17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lose/>
                      <a:moveTo>
                        <a:pt x="24" y="14"/>
                      </a:moveTo>
                      <a:cubicBezTo>
                        <a:pt x="24" y="15"/>
                        <a:pt x="24" y="14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lose/>
                      <a:moveTo>
                        <a:pt x="16" y="23"/>
                      </a:moveTo>
                      <a:cubicBezTo>
                        <a:pt x="17" y="22"/>
                        <a:pt x="16" y="22"/>
                        <a:pt x="17" y="22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7" y="22"/>
                        <a:pt x="16" y="22"/>
                        <a:pt x="17" y="22"/>
                      </a:cubicBezTo>
                      <a:cubicBezTo>
                        <a:pt x="17" y="22"/>
                        <a:pt x="16" y="23"/>
                        <a:pt x="16" y="23"/>
                      </a:cubicBezTo>
                      <a:close/>
                      <a:moveTo>
                        <a:pt x="15" y="21"/>
                      </a:moveTo>
                      <a:cubicBezTo>
                        <a:pt x="15" y="21"/>
                        <a:pt x="15" y="20"/>
                        <a:pt x="15" y="20"/>
                      </a:cubicBezTo>
                      <a:cubicBezTo>
                        <a:pt x="15" y="20"/>
                        <a:pt x="15" y="20"/>
                        <a:pt x="15" y="21"/>
                      </a:cubicBezTo>
                      <a:close/>
                      <a:moveTo>
                        <a:pt x="12" y="23"/>
                      </a:moveTo>
                      <a:cubicBezTo>
                        <a:pt x="12" y="23"/>
                        <a:pt x="12" y="23"/>
                        <a:pt x="12" y="22"/>
                      </a:cubicBezTo>
                      <a:cubicBezTo>
                        <a:pt x="12" y="22"/>
                        <a:pt x="12" y="23"/>
                        <a:pt x="12" y="23"/>
                      </a:cubicBezTo>
                      <a:close/>
                      <a:moveTo>
                        <a:pt x="12" y="22"/>
                      </a:moveTo>
                      <a:cubicBezTo>
                        <a:pt x="12" y="22"/>
                        <a:pt x="12" y="22"/>
                        <a:pt x="11" y="22"/>
                      </a:cubicBezTo>
                      <a:cubicBezTo>
                        <a:pt x="11" y="22"/>
                        <a:pt x="12" y="21"/>
                        <a:pt x="12" y="22"/>
                      </a:cubicBezTo>
                      <a:close/>
                      <a:moveTo>
                        <a:pt x="12" y="22"/>
                      </a:moveTo>
                      <a:cubicBezTo>
                        <a:pt x="11" y="22"/>
                        <a:pt x="12" y="21"/>
                        <a:pt x="11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2" y="21"/>
                        <a:pt x="12" y="21"/>
                        <a:pt x="12" y="22"/>
                      </a:cubicBezTo>
                      <a:close/>
                      <a:moveTo>
                        <a:pt x="13" y="20"/>
                      </a:move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lose/>
                      <a:moveTo>
                        <a:pt x="16" y="15"/>
                      </a:moveTo>
                      <a:cubicBezTo>
                        <a:pt x="16" y="15"/>
                        <a:pt x="16" y="16"/>
                        <a:pt x="16" y="16"/>
                      </a:cubicBezTo>
                      <a:cubicBezTo>
                        <a:pt x="16" y="16"/>
                        <a:pt x="16" y="15"/>
                        <a:pt x="16" y="15"/>
                      </a:cubicBezTo>
                      <a:close/>
                      <a:moveTo>
                        <a:pt x="10" y="20"/>
                      </a:move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1"/>
                        <a:pt x="11" y="21"/>
                      </a:cubicBezTo>
                      <a:cubicBezTo>
                        <a:pt x="10" y="21"/>
                        <a:pt x="10" y="21"/>
                        <a:pt x="10" y="20"/>
                      </a:cubicBezTo>
                      <a:close/>
                      <a:moveTo>
                        <a:pt x="16" y="15"/>
                      </a:moveTo>
                      <a:cubicBezTo>
                        <a:pt x="16" y="14"/>
                        <a:pt x="16" y="14"/>
                        <a:pt x="16" y="15"/>
                      </a:cubicBezTo>
                      <a:cubicBezTo>
                        <a:pt x="15" y="15"/>
                        <a:pt x="15" y="15"/>
                        <a:pt x="16" y="15"/>
                      </a:cubicBezTo>
                      <a:close/>
                      <a:moveTo>
                        <a:pt x="10" y="20"/>
                      </a:moveTo>
                      <a:cubicBezTo>
                        <a:pt x="9" y="21"/>
                        <a:pt x="9" y="20"/>
                        <a:pt x="9" y="20"/>
                      </a:cubicBezTo>
                      <a:cubicBezTo>
                        <a:pt x="9" y="19"/>
                        <a:pt x="9" y="20"/>
                        <a:pt x="10" y="20"/>
                      </a:cubicBezTo>
                      <a:close/>
                      <a:moveTo>
                        <a:pt x="7" y="20"/>
                      </a:moveTo>
                      <a:cubicBezTo>
                        <a:pt x="7" y="20"/>
                        <a:pt x="7" y="20"/>
                        <a:pt x="8" y="20"/>
                      </a:cubicBezTo>
                      <a:cubicBezTo>
                        <a:pt x="8" y="20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lose/>
                      <a:moveTo>
                        <a:pt x="7" y="20"/>
                      </a:move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lose/>
                      <a:moveTo>
                        <a:pt x="9" y="18"/>
                      </a:moveTo>
                      <a:cubicBezTo>
                        <a:pt x="9" y="18"/>
                        <a:pt x="9" y="18"/>
                        <a:pt x="9" y="17"/>
                      </a:cubicBezTo>
                      <a:cubicBezTo>
                        <a:pt x="9" y="18"/>
                        <a:pt x="10" y="17"/>
                        <a:pt x="10" y="17"/>
                      </a:cubicBezTo>
                      <a:cubicBezTo>
                        <a:pt x="10" y="17"/>
                        <a:pt x="10" y="17"/>
                        <a:pt x="9" y="17"/>
                      </a:cubicBezTo>
                      <a:cubicBezTo>
                        <a:pt x="9" y="18"/>
                        <a:pt x="9" y="17"/>
                        <a:pt x="9" y="18"/>
                      </a:cubicBezTo>
                      <a:cubicBezTo>
                        <a:pt x="9" y="18"/>
                        <a:pt x="9" y="17"/>
                        <a:pt x="9" y="18"/>
                      </a:cubicBezTo>
                      <a:close/>
                      <a:moveTo>
                        <a:pt x="17" y="9"/>
                      </a:moveTo>
                      <a:cubicBezTo>
                        <a:pt x="17" y="8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lose/>
                      <a:moveTo>
                        <a:pt x="10" y="16"/>
                      </a:moveTo>
                      <a:cubicBezTo>
                        <a:pt x="10" y="16"/>
                        <a:pt x="10" y="16"/>
                        <a:pt x="11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lose/>
                      <a:moveTo>
                        <a:pt x="8" y="19"/>
                      </a:move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8" y="18"/>
                        <a:pt x="8" y="18"/>
                        <a:pt x="8" y="19"/>
                      </a:cubicBezTo>
                      <a:close/>
                      <a:moveTo>
                        <a:pt x="9" y="17"/>
                      </a:moveTo>
                      <a:cubicBezTo>
                        <a:pt x="9" y="17"/>
                        <a:pt x="9" y="18"/>
                        <a:pt x="9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9" y="17"/>
                        <a:pt x="8" y="18"/>
                        <a:pt x="9" y="17"/>
                      </a:cubicBezTo>
                      <a:close/>
                      <a:moveTo>
                        <a:pt x="10" y="15"/>
                      </a:move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6"/>
                        <a:pt x="10" y="15"/>
                        <a:pt x="10" y="15"/>
                      </a:cubicBezTo>
                      <a:close/>
                      <a:moveTo>
                        <a:pt x="9" y="16"/>
                      </a:move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lose/>
                      <a:moveTo>
                        <a:pt x="8" y="17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8" y="17"/>
                        <a:pt x="8" y="17"/>
                        <a:pt x="8" y="17"/>
                      </a:cubicBezTo>
                      <a:close/>
                      <a:moveTo>
                        <a:pt x="6" y="19"/>
                      </a:moveTo>
                      <a:cubicBezTo>
                        <a:pt x="6" y="19"/>
                        <a:pt x="6" y="18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lose/>
                      <a:moveTo>
                        <a:pt x="16" y="7"/>
                      </a:move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lose/>
                      <a:moveTo>
                        <a:pt x="16" y="6"/>
                      </a:moveTo>
                      <a:cubicBezTo>
                        <a:pt x="16" y="6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6"/>
                      </a:cubicBezTo>
                      <a:close/>
                      <a:moveTo>
                        <a:pt x="6" y="16"/>
                      </a:moveTo>
                      <a:cubicBezTo>
                        <a:pt x="6" y="17"/>
                        <a:pt x="6" y="16"/>
                        <a:pt x="5" y="16"/>
                      </a:cubicBezTo>
                      <a:cubicBezTo>
                        <a:pt x="5" y="15"/>
                        <a:pt x="4" y="15"/>
                        <a:pt x="5" y="14"/>
                      </a:cubicBezTo>
                      <a:cubicBezTo>
                        <a:pt x="5" y="15"/>
                        <a:pt x="6" y="16"/>
                        <a:pt x="6" y="16"/>
                      </a:cubicBezTo>
                      <a:close/>
                      <a:moveTo>
                        <a:pt x="4" y="19"/>
                      </a:move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8"/>
                        <a:pt x="4" y="18"/>
                        <a:pt x="4" y="19"/>
                      </a:cubicBezTo>
                      <a:close/>
                      <a:moveTo>
                        <a:pt x="8" y="13"/>
                      </a:moveTo>
                      <a:cubicBezTo>
                        <a:pt x="8" y="13"/>
                        <a:pt x="8" y="13"/>
                        <a:pt x="8" y="14"/>
                      </a:cubicBezTo>
                      <a:cubicBezTo>
                        <a:pt x="8" y="14"/>
                        <a:pt x="8" y="14"/>
                        <a:pt x="8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lose/>
                      <a:moveTo>
                        <a:pt x="4" y="18"/>
                      </a:move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8"/>
                        <a:pt x="3" y="19"/>
                        <a:pt x="4" y="18"/>
                      </a:cubicBezTo>
                      <a:close/>
                      <a:moveTo>
                        <a:pt x="4" y="17"/>
                      </a:moveTo>
                      <a:cubicBezTo>
                        <a:pt x="4" y="17"/>
                        <a:pt x="4" y="17"/>
                        <a:pt x="4" y="18"/>
                      </a:cubicBezTo>
                      <a:cubicBezTo>
                        <a:pt x="4" y="18"/>
                        <a:pt x="4" y="18"/>
                        <a:pt x="4" y="17"/>
                      </a:cubicBezTo>
                      <a:close/>
                      <a:moveTo>
                        <a:pt x="3" y="18"/>
                      </a:moveTo>
                      <a:cubicBezTo>
                        <a:pt x="4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4" y="18"/>
                        <a:pt x="4" y="18"/>
                      </a:cubicBezTo>
                      <a:lnTo>
                        <a:pt x="3" y="18"/>
                      </a:lnTo>
                      <a:close/>
                      <a:moveTo>
                        <a:pt x="7" y="13"/>
                      </a:moveTo>
                      <a:cubicBezTo>
                        <a:pt x="7" y="13"/>
                        <a:pt x="7" y="13"/>
                        <a:pt x="8" y="13"/>
                      </a:cubicBezTo>
                      <a:cubicBezTo>
                        <a:pt x="7" y="14"/>
                        <a:pt x="7" y="13"/>
                        <a:pt x="7" y="13"/>
                      </a:cubicBezTo>
                      <a:close/>
                      <a:moveTo>
                        <a:pt x="16" y="3"/>
                      </a:moveTo>
                      <a:cubicBezTo>
                        <a:pt x="15" y="4"/>
                        <a:pt x="15" y="3"/>
                        <a:pt x="15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lose/>
                      <a:moveTo>
                        <a:pt x="7" y="12"/>
                      </a:move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8" y="11"/>
                        <a:pt x="7" y="12"/>
                        <a:pt x="8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lose/>
                      <a:moveTo>
                        <a:pt x="7" y="12"/>
                      </a:move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6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lose/>
                      <a:moveTo>
                        <a:pt x="6" y="12"/>
                      </a:move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6" y="12"/>
                        <a:pt x="6" y="12"/>
                      </a:cubicBezTo>
                      <a:cubicBezTo>
                        <a:pt x="7" y="12"/>
                        <a:pt x="6" y="12"/>
                        <a:pt x="6" y="12"/>
                      </a:cubicBezTo>
                      <a:close/>
                      <a:moveTo>
                        <a:pt x="2" y="17"/>
                      </a:move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lose/>
                      <a:moveTo>
                        <a:pt x="14" y="2"/>
                      </a:moveTo>
                      <a:cubicBezTo>
                        <a:pt x="14" y="2"/>
                        <a:pt x="15" y="2"/>
                        <a:pt x="15" y="3"/>
                      </a:cubicBezTo>
                      <a:cubicBezTo>
                        <a:pt x="14" y="3"/>
                        <a:pt x="14" y="2"/>
                        <a:pt x="14" y="2"/>
                      </a:cubicBezTo>
                      <a:close/>
                      <a:moveTo>
                        <a:pt x="6" y="13"/>
                      </a:moveTo>
                      <a:cubicBezTo>
                        <a:pt x="5" y="12"/>
                        <a:pt x="6" y="12"/>
                        <a:pt x="5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3"/>
                      </a:cubicBezTo>
                      <a:close/>
                      <a:moveTo>
                        <a:pt x="2" y="17"/>
                      </a:moveTo>
                      <a:cubicBezTo>
                        <a:pt x="1" y="17"/>
                        <a:pt x="1" y="17"/>
                        <a:pt x="1" y="16"/>
                      </a:cubicBezTo>
                      <a:cubicBezTo>
                        <a:pt x="2" y="16"/>
                        <a:pt x="2" y="16"/>
                        <a:pt x="2" y="17"/>
                      </a:cubicBezTo>
                      <a:close/>
                      <a:moveTo>
                        <a:pt x="4" y="14"/>
                      </a:move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lose/>
                      <a:moveTo>
                        <a:pt x="14" y="3"/>
                      </a:move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lose/>
                      <a:moveTo>
                        <a:pt x="9" y="8"/>
                      </a:move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9"/>
                        <a:pt x="9" y="8"/>
                        <a:pt x="9" y="8"/>
                      </a:cubicBezTo>
                      <a:close/>
                      <a:moveTo>
                        <a:pt x="6" y="11"/>
                      </a:moveTo>
                      <a:cubicBezTo>
                        <a:pt x="6" y="11"/>
                        <a:pt x="6" y="11"/>
                        <a:pt x="5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lose/>
                      <a:moveTo>
                        <a:pt x="1" y="16"/>
                      </a:move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lose/>
                      <a:moveTo>
                        <a:pt x="8" y="7"/>
                      </a:moveTo>
                      <a:cubicBezTo>
                        <a:pt x="9" y="7"/>
                        <a:pt x="9" y="7"/>
                        <a:pt x="9" y="8"/>
                      </a:cubicBezTo>
                      <a:cubicBezTo>
                        <a:pt x="8" y="8"/>
                        <a:pt x="9" y="7"/>
                        <a:pt x="8" y="7"/>
                      </a:cubicBezTo>
                      <a:close/>
                      <a:moveTo>
                        <a:pt x="14" y="2"/>
                      </a:moveTo>
                      <a:cubicBezTo>
                        <a:pt x="14" y="1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lose/>
                      <a:moveTo>
                        <a:pt x="0" y="15"/>
                      </a:moveTo>
                      <a:cubicBezTo>
                        <a:pt x="1" y="15"/>
                        <a:pt x="1" y="16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6"/>
                      </a:cubicBezTo>
                      <a:cubicBezTo>
                        <a:pt x="1" y="15"/>
                        <a:pt x="1" y="16"/>
                        <a:pt x="1" y="16"/>
                      </a:cubicBezTo>
                      <a:cubicBezTo>
                        <a:pt x="1" y="16"/>
                        <a:pt x="0" y="16"/>
                        <a:pt x="0" y="15"/>
                      </a:cubicBezTo>
                      <a:close/>
                      <a:moveTo>
                        <a:pt x="14" y="0"/>
                      </a:moveTo>
                      <a:cubicBezTo>
                        <a:pt x="14" y="0"/>
                        <a:pt x="14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4" y="1"/>
                        <a:pt x="14" y="0"/>
                        <a:pt x="14" y="0"/>
                      </a:cubicBezTo>
                      <a:cubicBezTo>
                        <a:pt x="14" y="1"/>
                        <a:pt x="14" y="0"/>
                        <a:pt x="14" y="0"/>
                      </a:cubicBezTo>
                      <a:close/>
                      <a:moveTo>
                        <a:pt x="5" y="11"/>
                      </a:move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5" y="11"/>
                        <a:pt x="5" y="11"/>
                        <a:pt x="5" y="11"/>
                      </a:cubicBezTo>
                      <a:close/>
                      <a:moveTo>
                        <a:pt x="5" y="10"/>
                      </a:moveTo>
                      <a:cubicBezTo>
                        <a:pt x="5" y="10"/>
                        <a:pt x="5" y="10"/>
                        <a:pt x="6" y="10"/>
                      </a:cubicBezTo>
                      <a:cubicBezTo>
                        <a:pt x="5" y="11"/>
                        <a:pt x="5" y="11"/>
                        <a:pt x="5" y="10"/>
                      </a:cubicBezTo>
                      <a:close/>
                      <a:moveTo>
                        <a:pt x="13" y="1"/>
                      </a:moveTo>
                      <a:cubicBezTo>
                        <a:pt x="13" y="1"/>
                        <a:pt x="14" y="1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lose/>
                      <a:moveTo>
                        <a:pt x="14" y="0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4" y="1"/>
                        <a:pt x="14" y="0"/>
                        <a:pt x="14" y="0"/>
                      </a:cubicBezTo>
                      <a:close/>
                      <a:moveTo>
                        <a:pt x="7" y="6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7" y="7"/>
                        <a:pt x="8" y="6"/>
                        <a:pt x="7" y="6"/>
                      </a:cubicBezTo>
                      <a:close/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lose/>
                      <a:moveTo>
                        <a:pt x="1" y="14"/>
                      </a:move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0" y="15"/>
                        <a:pt x="1" y="14"/>
                        <a:pt x="0" y="14"/>
                      </a:cubicBezTo>
                      <a:cubicBezTo>
                        <a:pt x="0" y="15"/>
                        <a:pt x="0" y="14"/>
                        <a:pt x="1" y="14"/>
                      </a:cubicBezTo>
                      <a:close/>
                      <a:moveTo>
                        <a:pt x="1" y="12"/>
                      </a:move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1" y="12"/>
                        <a:pt x="1" y="12"/>
                      </a:cubicBezTo>
                      <a:close/>
                      <a:moveTo>
                        <a:pt x="42" y="49"/>
                      </a:moveTo>
                      <a:cubicBezTo>
                        <a:pt x="42" y="49"/>
                        <a:pt x="42" y="49"/>
                        <a:pt x="42" y="49"/>
                      </a:cubicBezTo>
                      <a:cubicBezTo>
                        <a:pt x="42" y="49"/>
                        <a:pt x="42" y="49"/>
                        <a:pt x="42" y="49"/>
                      </a:cubicBezTo>
                      <a:close/>
                      <a:moveTo>
                        <a:pt x="26" y="64"/>
                      </a:moveTo>
                      <a:cubicBezTo>
                        <a:pt x="26" y="64"/>
                        <a:pt x="25" y="64"/>
                        <a:pt x="26" y="63"/>
                      </a:cubicBezTo>
                      <a:cubicBezTo>
                        <a:pt x="26" y="63"/>
                        <a:pt x="26" y="63"/>
                        <a:pt x="26" y="63"/>
                      </a:cubicBezTo>
                      <a:cubicBezTo>
                        <a:pt x="26" y="63"/>
                        <a:pt x="26" y="63"/>
                        <a:pt x="27" y="63"/>
                      </a:cubicBezTo>
                      <a:cubicBezTo>
                        <a:pt x="26" y="63"/>
                        <a:pt x="26" y="62"/>
                        <a:pt x="26" y="62"/>
                      </a:cubicBezTo>
                      <a:cubicBezTo>
                        <a:pt x="26" y="62"/>
                        <a:pt x="26" y="62"/>
                        <a:pt x="27" y="62"/>
                      </a:cubicBezTo>
                      <a:cubicBezTo>
                        <a:pt x="28" y="62"/>
                        <a:pt x="26" y="61"/>
                        <a:pt x="27" y="61"/>
                      </a:cubicBezTo>
                      <a:cubicBezTo>
                        <a:pt x="27" y="61"/>
                        <a:pt x="26" y="61"/>
                        <a:pt x="26" y="61"/>
                      </a:cubicBezTo>
                      <a:cubicBezTo>
                        <a:pt x="26" y="61"/>
                        <a:pt x="26" y="61"/>
                        <a:pt x="26" y="61"/>
                      </a:cubicBezTo>
                      <a:cubicBezTo>
                        <a:pt x="27" y="61"/>
                        <a:pt x="27" y="61"/>
                        <a:pt x="27" y="61"/>
                      </a:cubicBezTo>
                      <a:cubicBezTo>
                        <a:pt x="27" y="61"/>
                        <a:pt x="28" y="60"/>
                        <a:pt x="27" y="60"/>
                      </a:cubicBezTo>
                      <a:cubicBezTo>
                        <a:pt x="27" y="60"/>
                        <a:pt x="27" y="60"/>
                        <a:pt x="27" y="60"/>
                      </a:cubicBezTo>
                      <a:cubicBezTo>
                        <a:pt x="27" y="60"/>
                        <a:pt x="27" y="60"/>
                        <a:pt x="27" y="60"/>
                      </a:cubicBezTo>
                      <a:cubicBezTo>
                        <a:pt x="28" y="60"/>
                        <a:pt x="28" y="60"/>
                        <a:pt x="28" y="60"/>
                      </a:cubicBezTo>
                      <a:cubicBezTo>
                        <a:pt x="29" y="60"/>
                        <a:pt x="27" y="60"/>
                        <a:pt x="28" y="59"/>
                      </a:cubicBezTo>
                      <a:cubicBezTo>
                        <a:pt x="28" y="59"/>
                        <a:pt x="27" y="59"/>
                        <a:pt x="27" y="59"/>
                      </a:cubicBezTo>
                      <a:cubicBezTo>
                        <a:pt x="28" y="59"/>
                        <a:pt x="28" y="59"/>
                        <a:pt x="28" y="59"/>
                      </a:cubicBezTo>
                      <a:cubicBezTo>
                        <a:pt x="28" y="59"/>
                        <a:pt x="29" y="59"/>
                        <a:pt x="28" y="59"/>
                      </a:cubicBezTo>
                      <a:cubicBezTo>
                        <a:pt x="28" y="59"/>
                        <a:pt x="28" y="59"/>
                        <a:pt x="28" y="59"/>
                      </a:cubicBezTo>
                      <a:cubicBezTo>
                        <a:pt x="29" y="59"/>
                        <a:pt x="29" y="59"/>
                        <a:pt x="29" y="59"/>
                      </a:cubicBezTo>
                      <a:cubicBezTo>
                        <a:pt x="29" y="59"/>
                        <a:pt x="29" y="59"/>
                        <a:pt x="29" y="59"/>
                      </a:cubicBezTo>
                      <a:cubicBezTo>
                        <a:pt x="29" y="59"/>
                        <a:pt x="30" y="58"/>
                        <a:pt x="30" y="58"/>
                      </a:cubicBezTo>
                      <a:cubicBezTo>
                        <a:pt x="30" y="58"/>
                        <a:pt x="30" y="58"/>
                        <a:pt x="30" y="58"/>
                      </a:cubicBezTo>
                      <a:cubicBezTo>
                        <a:pt x="30" y="58"/>
                        <a:pt x="30" y="58"/>
                        <a:pt x="30" y="58"/>
                      </a:cubicBezTo>
                      <a:cubicBezTo>
                        <a:pt x="31" y="58"/>
                        <a:pt x="30" y="57"/>
                        <a:pt x="30" y="57"/>
                      </a:cubicBezTo>
                      <a:cubicBezTo>
                        <a:pt x="30" y="57"/>
                        <a:pt x="30" y="57"/>
                        <a:pt x="31" y="57"/>
                      </a:cubicBezTo>
                      <a:cubicBezTo>
                        <a:pt x="31" y="57"/>
                        <a:pt x="30" y="57"/>
                        <a:pt x="30" y="57"/>
                      </a:cubicBezTo>
                      <a:cubicBezTo>
                        <a:pt x="30" y="57"/>
                        <a:pt x="30" y="57"/>
                        <a:pt x="31" y="57"/>
                      </a:cubicBezTo>
                      <a:cubicBezTo>
                        <a:pt x="31" y="57"/>
                        <a:pt x="31" y="57"/>
                        <a:pt x="31" y="56"/>
                      </a:cubicBezTo>
                      <a:cubicBezTo>
                        <a:pt x="31" y="56"/>
                        <a:pt x="31" y="56"/>
                        <a:pt x="31" y="56"/>
                      </a:cubicBezTo>
                      <a:cubicBezTo>
                        <a:pt x="31" y="56"/>
                        <a:pt x="31" y="56"/>
                        <a:pt x="31" y="56"/>
                      </a:cubicBezTo>
                      <a:cubicBezTo>
                        <a:pt x="31" y="56"/>
                        <a:pt x="31" y="56"/>
                        <a:pt x="31" y="56"/>
                      </a:cubicBezTo>
                      <a:cubicBezTo>
                        <a:pt x="31" y="56"/>
                        <a:pt x="31" y="56"/>
                        <a:pt x="31" y="56"/>
                      </a:cubicBezTo>
                      <a:cubicBezTo>
                        <a:pt x="31" y="56"/>
                        <a:pt x="31" y="56"/>
                        <a:pt x="31" y="56"/>
                      </a:cubicBezTo>
                      <a:cubicBezTo>
                        <a:pt x="31" y="56"/>
                        <a:pt x="31" y="56"/>
                        <a:pt x="31" y="56"/>
                      </a:cubicBezTo>
                      <a:cubicBezTo>
                        <a:pt x="31" y="56"/>
                        <a:pt x="31" y="56"/>
                        <a:pt x="31" y="56"/>
                      </a:cubicBezTo>
                      <a:cubicBezTo>
                        <a:pt x="31" y="56"/>
                        <a:pt x="31" y="56"/>
                        <a:pt x="32" y="56"/>
                      </a:cubicBezTo>
                      <a:cubicBezTo>
                        <a:pt x="32" y="56"/>
                        <a:pt x="31" y="56"/>
                        <a:pt x="31" y="56"/>
                      </a:cubicBezTo>
                      <a:cubicBezTo>
                        <a:pt x="32" y="55"/>
                        <a:pt x="30" y="55"/>
                        <a:pt x="32" y="55"/>
                      </a:cubicBezTo>
                      <a:cubicBezTo>
                        <a:pt x="32" y="55"/>
                        <a:pt x="32" y="55"/>
                        <a:pt x="32" y="55"/>
                      </a:cubicBezTo>
                      <a:cubicBezTo>
                        <a:pt x="32" y="55"/>
                        <a:pt x="32" y="55"/>
                        <a:pt x="32" y="55"/>
                      </a:cubicBezTo>
                      <a:cubicBezTo>
                        <a:pt x="32" y="55"/>
                        <a:pt x="32" y="55"/>
                        <a:pt x="32" y="55"/>
                      </a:cubicBezTo>
                      <a:cubicBezTo>
                        <a:pt x="32" y="55"/>
                        <a:pt x="33" y="55"/>
                        <a:pt x="32" y="54"/>
                      </a:cubicBezTo>
                      <a:cubicBezTo>
                        <a:pt x="33" y="54"/>
                        <a:pt x="33" y="54"/>
                        <a:pt x="33" y="54"/>
                      </a:cubicBezTo>
                      <a:cubicBezTo>
                        <a:pt x="33" y="54"/>
                        <a:pt x="33" y="54"/>
                        <a:pt x="33" y="54"/>
                      </a:cubicBezTo>
                      <a:cubicBezTo>
                        <a:pt x="32" y="54"/>
                        <a:pt x="33" y="54"/>
                        <a:pt x="32" y="54"/>
                      </a:cubicBezTo>
                      <a:cubicBezTo>
                        <a:pt x="32" y="54"/>
                        <a:pt x="32" y="54"/>
                        <a:pt x="32" y="54"/>
                      </a:cubicBezTo>
                      <a:cubicBezTo>
                        <a:pt x="32" y="54"/>
                        <a:pt x="32" y="54"/>
                        <a:pt x="31" y="54"/>
                      </a:cubicBezTo>
                      <a:cubicBezTo>
                        <a:pt x="31" y="54"/>
                        <a:pt x="31" y="54"/>
                        <a:pt x="31" y="54"/>
                      </a:cubicBezTo>
                      <a:cubicBezTo>
                        <a:pt x="32" y="54"/>
                        <a:pt x="32" y="54"/>
                        <a:pt x="33" y="54"/>
                      </a:cubicBezTo>
                      <a:cubicBezTo>
                        <a:pt x="33" y="54"/>
                        <a:pt x="32" y="54"/>
                        <a:pt x="33" y="54"/>
                      </a:cubicBezTo>
                      <a:cubicBezTo>
                        <a:pt x="33" y="54"/>
                        <a:pt x="33" y="54"/>
                        <a:pt x="33" y="54"/>
                      </a:cubicBezTo>
                      <a:cubicBezTo>
                        <a:pt x="33" y="54"/>
                        <a:pt x="33" y="53"/>
                        <a:pt x="33" y="53"/>
                      </a:cubicBezTo>
                      <a:cubicBezTo>
                        <a:pt x="33" y="53"/>
                        <a:pt x="33" y="53"/>
                        <a:pt x="33" y="53"/>
                      </a:cubicBezTo>
                      <a:cubicBezTo>
                        <a:pt x="33" y="53"/>
                        <a:pt x="33" y="53"/>
                        <a:pt x="33" y="53"/>
                      </a:cubicBezTo>
                      <a:cubicBezTo>
                        <a:pt x="33" y="53"/>
                        <a:pt x="33" y="53"/>
                        <a:pt x="33" y="53"/>
                      </a:cubicBezTo>
                      <a:cubicBezTo>
                        <a:pt x="33" y="53"/>
                        <a:pt x="33" y="53"/>
                        <a:pt x="33" y="52"/>
                      </a:cubicBezTo>
                      <a:cubicBezTo>
                        <a:pt x="33" y="52"/>
                        <a:pt x="33" y="52"/>
                        <a:pt x="33" y="52"/>
                      </a:cubicBezTo>
                      <a:cubicBezTo>
                        <a:pt x="33" y="52"/>
                        <a:pt x="33" y="52"/>
                        <a:pt x="34" y="52"/>
                      </a:cubicBezTo>
                      <a:cubicBezTo>
                        <a:pt x="33" y="53"/>
                        <a:pt x="34" y="53"/>
                        <a:pt x="33" y="54"/>
                      </a:cubicBezTo>
                      <a:cubicBezTo>
                        <a:pt x="33" y="54"/>
                        <a:pt x="34" y="54"/>
                        <a:pt x="34" y="54"/>
                      </a:cubicBezTo>
                      <a:cubicBezTo>
                        <a:pt x="34" y="54"/>
                        <a:pt x="33" y="54"/>
                        <a:pt x="34" y="54"/>
                      </a:cubicBezTo>
                      <a:cubicBezTo>
                        <a:pt x="34" y="54"/>
                        <a:pt x="34" y="54"/>
                        <a:pt x="34" y="54"/>
                      </a:cubicBezTo>
                      <a:cubicBezTo>
                        <a:pt x="34" y="54"/>
                        <a:pt x="34" y="53"/>
                        <a:pt x="34" y="53"/>
                      </a:cubicBezTo>
                      <a:cubicBezTo>
                        <a:pt x="34" y="53"/>
                        <a:pt x="34" y="53"/>
                        <a:pt x="34" y="53"/>
                      </a:cubicBezTo>
                      <a:cubicBezTo>
                        <a:pt x="34" y="53"/>
                        <a:pt x="34" y="53"/>
                        <a:pt x="34" y="53"/>
                      </a:cubicBezTo>
                      <a:cubicBezTo>
                        <a:pt x="34" y="53"/>
                        <a:pt x="34" y="53"/>
                        <a:pt x="34" y="53"/>
                      </a:cubicBezTo>
                      <a:cubicBezTo>
                        <a:pt x="34" y="53"/>
                        <a:pt x="34" y="53"/>
                        <a:pt x="34" y="53"/>
                      </a:cubicBezTo>
                      <a:cubicBezTo>
                        <a:pt x="34" y="53"/>
                        <a:pt x="34" y="53"/>
                        <a:pt x="34" y="53"/>
                      </a:cubicBezTo>
                      <a:cubicBezTo>
                        <a:pt x="34" y="53"/>
                        <a:pt x="34" y="53"/>
                        <a:pt x="34" y="53"/>
                      </a:cubicBezTo>
                      <a:cubicBezTo>
                        <a:pt x="34" y="53"/>
                        <a:pt x="34" y="52"/>
                        <a:pt x="35" y="52"/>
                      </a:cubicBezTo>
                      <a:cubicBezTo>
                        <a:pt x="34" y="52"/>
                        <a:pt x="35" y="52"/>
                        <a:pt x="34" y="52"/>
                      </a:cubicBezTo>
                      <a:cubicBezTo>
                        <a:pt x="34" y="52"/>
                        <a:pt x="35" y="52"/>
                        <a:pt x="34" y="52"/>
                      </a:cubicBezTo>
                      <a:cubicBezTo>
                        <a:pt x="35" y="52"/>
                        <a:pt x="35" y="52"/>
                        <a:pt x="35" y="52"/>
                      </a:cubicBezTo>
                      <a:cubicBezTo>
                        <a:pt x="35" y="52"/>
                        <a:pt x="35" y="52"/>
                        <a:pt x="35" y="52"/>
                      </a:cubicBezTo>
                      <a:cubicBezTo>
                        <a:pt x="35" y="52"/>
                        <a:pt x="34" y="52"/>
                        <a:pt x="34" y="52"/>
                      </a:cubicBezTo>
                      <a:cubicBezTo>
                        <a:pt x="34" y="52"/>
                        <a:pt x="34" y="52"/>
                        <a:pt x="34" y="52"/>
                      </a:cubicBezTo>
                      <a:cubicBezTo>
                        <a:pt x="34" y="52"/>
                        <a:pt x="35" y="52"/>
                        <a:pt x="34" y="52"/>
                      </a:cubicBezTo>
                      <a:cubicBezTo>
                        <a:pt x="34" y="52"/>
                        <a:pt x="34" y="52"/>
                        <a:pt x="34" y="52"/>
                      </a:cubicBezTo>
                      <a:cubicBezTo>
                        <a:pt x="34" y="52"/>
                        <a:pt x="34" y="52"/>
                        <a:pt x="35" y="52"/>
                      </a:cubicBezTo>
                      <a:cubicBezTo>
                        <a:pt x="35" y="52"/>
                        <a:pt x="35" y="52"/>
                        <a:pt x="35" y="52"/>
                      </a:cubicBezTo>
                      <a:cubicBezTo>
                        <a:pt x="34" y="52"/>
                        <a:pt x="35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3" y="52"/>
                        <a:pt x="34" y="52"/>
                        <a:pt x="33" y="52"/>
                      </a:cubicBezTo>
                      <a:cubicBezTo>
                        <a:pt x="33" y="52"/>
                        <a:pt x="33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4" y="51"/>
                        <a:pt x="34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3" y="50"/>
                        <a:pt x="33" y="50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4" y="50"/>
                        <a:pt x="34" y="50"/>
                        <a:pt x="33" y="50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4" y="50"/>
                        <a:pt x="33" y="50"/>
                        <a:pt x="34" y="50"/>
                      </a:cubicBezTo>
                      <a:cubicBezTo>
                        <a:pt x="34" y="50"/>
                        <a:pt x="34" y="50"/>
                        <a:pt x="33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5" y="50"/>
                      </a:cubicBezTo>
                      <a:cubicBezTo>
                        <a:pt x="35" y="50"/>
                        <a:pt x="34" y="50"/>
                        <a:pt x="35" y="50"/>
                      </a:cubicBezTo>
                      <a:cubicBezTo>
                        <a:pt x="35" y="50"/>
                        <a:pt x="34" y="50"/>
                        <a:pt x="34" y="50"/>
                      </a:cubicBezTo>
                      <a:cubicBezTo>
                        <a:pt x="34" y="50"/>
                        <a:pt x="35" y="50"/>
                        <a:pt x="34" y="50"/>
                      </a:cubicBezTo>
                      <a:cubicBezTo>
                        <a:pt x="34" y="49"/>
                        <a:pt x="35" y="49"/>
                        <a:pt x="34" y="49"/>
                      </a:cubicBezTo>
                      <a:cubicBezTo>
                        <a:pt x="35" y="49"/>
                        <a:pt x="35" y="49"/>
                        <a:pt x="35" y="49"/>
                      </a:cubicBezTo>
                      <a:cubicBezTo>
                        <a:pt x="35" y="49"/>
                        <a:pt x="35" y="49"/>
                        <a:pt x="34" y="49"/>
                      </a:cubicBezTo>
                      <a:cubicBezTo>
                        <a:pt x="34" y="49"/>
                        <a:pt x="35" y="49"/>
                        <a:pt x="35" y="49"/>
                      </a:cubicBezTo>
                      <a:cubicBezTo>
                        <a:pt x="34" y="49"/>
                        <a:pt x="34" y="49"/>
                        <a:pt x="34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4" y="48"/>
                        <a:pt x="35" y="48"/>
                        <a:pt x="34" y="48"/>
                      </a:cubicBezTo>
                      <a:cubicBezTo>
                        <a:pt x="35" y="48"/>
                        <a:pt x="34" y="48"/>
                        <a:pt x="35" y="48"/>
                      </a:cubicBezTo>
                      <a:cubicBezTo>
                        <a:pt x="35" y="48"/>
                        <a:pt x="34" y="47"/>
                        <a:pt x="34" y="47"/>
                      </a:cubicBezTo>
                      <a:cubicBezTo>
                        <a:pt x="34" y="47"/>
                        <a:pt x="34" y="47"/>
                        <a:pt x="34" y="47"/>
                      </a:cubicBezTo>
                      <a:cubicBezTo>
                        <a:pt x="34" y="47"/>
                        <a:pt x="34" y="47"/>
                        <a:pt x="34" y="47"/>
                      </a:cubicBezTo>
                      <a:cubicBezTo>
                        <a:pt x="34" y="47"/>
                        <a:pt x="34" y="47"/>
                        <a:pt x="34" y="47"/>
                      </a:cubicBezTo>
                      <a:cubicBezTo>
                        <a:pt x="34" y="47"/>
                        <a:pt x="34" y="46"/>
                        <a:pt x="34" y="46"/>
                      </a:cubicBezTo>
                      <a:cubicBezTo>
                        <a:pt x="34" y="46"/>
                        <a:pt x="34" y="46"/>
                        <a:pt x="35" y="46"/>
                      </a:cubicBezTo>
                      <a:cubicBezTo>
                        <a:pt x="35" y="46"/>
                        <a:pt x="34" y="46"/>
                        <a:pt x="34" y="46"/>
                      </a:cubicBezTo>
                      <a:cubicBezTo>
                        <a:pt x="35" y="46"/>
                        <a:pt x="34" y="46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7"/>
                        <a:pt x="35" y="47"/>
                        <a:pt x="35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5" y="49"/>
                        <a:pt x="35" y="49"/>
                        <a:pt x="35" y="48"/>
                      </a:cubicBezTo>
                      <a:cubicBezTo>
                        <a:pt x="35" y="49"/>
                        <a:pt x="35" y="49"/>
                        <a:pt x="35" y="49"/>
                      </a:cubicBezTo>
                      <a:cubicBezTo>
                        <a:pt x="35" y="49"/>
                        <a:pt x="35" y="49"/>
                        <a:pt x="35" y="49"/>
                      </a:cubicBezTo>
                      <a:cubicBezTo>
                        <a:pt x="35" y="49"/>
                        <a:pt x="35" y="49"/>
                        <a:pt x="35" y="49"/>
                      </a:cubicBezTo>
                      <a:cubicBezTo>
                        <a:pt x="35" y="49"/>
                        <a:pt x="35" y="49"/>
                        <a:pt x="35" y="49"/>
                      </a:cubicBezTo>
                      <a:cubicBezTo>
                        <a:pt x="35" y="49"/>
                        <a:pt x="35" y="49"/>
                        <a:pt x="35" y="49"/>
                      </a:cubicBezTo>
                      <a:cubicBezTo>
                        <a:pt x="36" y="49"/>
                        <a:pt x="35" y="49"/>
                        <a:pt x="35" y="49"/>
                      </a:cubicBezTo>
                      <a:cubicBezTo>
                        <a:pt x="35" y="49"/>
                        <a:pt x="35" y="49"/>
                        <a:pt x="35" y="49"/>
                      </a:cubicBezTo>
                      <a:cubicBezTo>
                        <a:pt x="35" y="49"/>
                        <a:pt x="36" y="49"/>
                        <a:pt x="35" y="49"/>
                      </a:cubicBezTo>
                      <a:cubicBezTo>
                        <a:pt x="36" y="49"/>
                        <a:pt x="36" y="49"/>
                        <a:pt x="36" y="49"/>
                      </a:cubicBezTo>
                      <a:cubicBezTo>
                        <a:pt x="36" y="49"/>
                        <a:pt x="36" y="49"/>
                        <a:pt x="36" y="49"/>
                      </a:cubicBezTo>
                      <a:cubicBezTo>
                        <a:pt x="36" y="50"/>
                        <a:pt x="36" y="50"/>
                        <a:pt x="35" y="50"/>
                      </a:cubicBezTo>
                      <a:cubicBezTo>
                        <a:pt x="35" y="50"/>
                        <a:pt x="35" y="50"/>
                        <a:pt x="35" y="50"/>
                      </a:cubicBezTo>
                      <a:cubicBezTo>
                        <a:pt x="36" y="50"/>
                        <a:pt x="36" y="50"/>
                        <a:pt x="36" y="50"/>
                      </a:cubicBezTo>
                      <a:cubicBezTo>
                        <a:pt x="36" y="50"/>
                        <a:pt x="36" y="50"/>
                        <a:pt x="36" y="50"/>
                      </a:cubicBezTo>
                      <a:cubicBezTo>
                        <a:pt x="36" y="49"/>
                        <a:pt x="37" y="49"/>
                        <a:pt x="37" y="49"/>
                      </a:cubicBezTo>
                      <a:cubicBezTo>
                        <a:pt x="37" y="49"/>
                        <a:pt x="36" y="49"/>
                        <a:pt x="36" y="49"/>
                      </a:cubicBezTo>
                      <a:cubicBezTo>
                        <a:pt x="36" y="49"/>
                        <a:pt x="36" y="49"/>
                        <a:pt x="36" y="49"/>
                      </a:cubicBezTo>
                      <a:cubicBezTo>
                        <a:pt x="36" y="49"/>
                        <a:pt x="36" y="49"/>
                        <a:pt x="36" y="49"/>
                      </a:cubicBezTo>
                      <a:cubicBezTo>
                        <a:pt x="36" y="49"/>
                        <a:pt x="36" y="49"/>
                        <a:pt x="36" y="49"/>
                      </a:cubicBezTo>
                      <a:cubicBezTo>
                        <a:pt x="36" y="49"/>
                        <a:pt x="36" y="49"/>
                        <a:pt x="37" y="49"/>
                      </a:cubicBezTo>
                      <a:cubicBezTo>
                        <a:pt x="36" y="49"/>
                        <a:pt x="36" y="49"/>
                        <a:pt x="36" y="49"/>
                      </a:cubicBezTo>
                      <a:cubicBezTo>
                        <a:pt x="36" y="49"/>
                        <a:pt x="36" y="49"/>
                        <a:pt x="37" y="49"/>
                      </a:cubicBezTo>
                      <a:cubicBezTo>
                        <a:pt x="37" y="48"/>
                        <a:pt x="36" y="49"/>
                        <a:pt x="36" y="49"/>
                      </a:cubicBezTo>
                      <a:cubicBezTo>
                        <a:pt x="36" y="48"/>
                        <a:pt x="35" y="48"/>
                        <a:pt x="36" y="48"/>
                      </a:cubicBezTo>
                      <a:cubicBezTo>
                        <a:pt x="37" y="48"/>
                        <a:pt x="36" y="48"/>
                        <a:pt x="36" y="48"/>
                      </a:cubicBezTo>
                      <a:cubicBezTo>
                        <a:pt x="36" y="48"/>
                        <a:pt x="36" y="49"/>
                        <a:pt x="37" y="48"/>
                      </a:cubicBezTo>
                      <a:cubicBezTo>
                        <a:pt x="37" y="48"/>
                        <a:pt x="37" y="48"/>
                        <a:pt x="37" y="48"/>
                      </a:cubicBezTo>
                      <a:cubicBezTo>
                        <a:pt x="37" y="48"/>
                        <a:pt x="36" y="48"/>
                        <a:pt x="36" y="48"/>
                      </a:cubicBezTo>
                      <a:cubicBezTo>
                        <a:pt x="37" y="48"/>
                        <a:pt x="37" y="48"/>
                        <a:pt x="37" y="48"/>
                      </a:cubicBezTo>
                      <a:cubicBezTo>
                        <a:pt x="37" y="48"/>
                        <a:pt x="38" y="48"/>
                        <a:pt x="38" y="48"/>
                      </a:cubicBezTo>
                      <a:cubicBezTo>
                        <a:pt x="38" y="48"/>
                        <a:pt x="38" y="48"/>
                        <a:pt x="38" y="48"/>
                      </a:cubicBezTo>
                      <a:cubicBezTo>
                        <a:pt x="38" y="48"/>
                        <a:pt x="38" y="48"/>
                        <a:pt x="38" y="48"/>
                      </a:cubicBezTo>
                      <a:cubicBezTo>
                        <a:pt x="38" y="48"/>
                        <a:pt x="38" y="48"/>
                        <a:pt x="38" y="48"/>
                      </a:cubicBezTo>
                      <a:cubicBezTo>
                        <a:pt x="38" y="48"/>
                        <a:pt x="39" y="48"/>
                        <a:pt x="38" y="49"/>
                      </a:cubicBezTo>
                      <a:cubicBezTo>
                        <a:pt x="38" y="49"/>
                        <a:pt x="38" y="49"/>
                        <a:pt x="38" y="49"/>
                      </a:cubicBezTo>
                      <a:cubicBezTo>
                        <a:pt x="38" y="49"/>
                        <a:pt x="38" y="49"/>
                        <a:pt x="38" y="49"/>
                      </a:cubicBezTo>
                      <a:cubicBezTo>
                        <a:pt x="38" y="49"/>
                        <a:pt x="38" y="49"/>
                        <a:pt x="38" y="49"/>
                      </a:cubicBezTo>
                      <a:cubicBezTo>
                        <a:pt x="38" y="49"/>
                        <a:pt x="38" y="49"/>
                        <a:pt x="38" y="49"/>
                      </a:cubicBezTo>
                      <a:cubicBezTo>
                        <a:pt x="38" y="49"/>
                        <a:pt x="38" y="49"/>
                        <a:pt x="38" y="49"/>
                      </a:cubicBezTo>
                      <a:cubicBezTo>
                        <a:pt x="38" y="50"/>
                        <a:pt x="38" y="50"/>
                        <a:pt x="38" y="50"/>
                      </a:cubicBezTo>
                      <a:cubicBezTo>
                        <a:pt x="38" y="50"/>
                        <a:pt x="38" y="50"/>
                        <a:pt x="38" y="50"/>
                      </a:cubicBezTo>
                      <a:cubicBezTo>
                        <a:pt x="37" y="50"/>
                        <a:pt x="37" y="50"/>
                        <a:pt x="38" y="50"/>
                      </a:cubicBezTo>
                      <a:cubicBezTo>
                        <a:pt x="37" y="50"/>
                        <a:pt x="37" y="49"/>
                        <a:pt x="37" y="49"/>
                      </a:cubicBezTo>
                      <a:cubicBezTo>
                        <a:pt x="37" y="49"/>
                        <a:pt x="37" y="50"/>
                        <a:pt x="37" y="50"/>
                      </a:cubicBezTo>
                      <a:cubicBezTo>
                        <a:pt x="36" y="50"/>
                        <a:pt x="36" y="50"/>
                        <a:pt x="36" y="50"/>
                      </a:cubicBezTo>
                      <a:cubicBezTo>
                        <a:pt x="35" y="50"/>
                        <a:pt x="36" y="50"/>
                        <a:pt x="36" y="50"/>
                      </a:cubicBezTo>
                      <a:cubicBezTo>
                        <a:pt x="36" y="50"/>
                        <a:pt x="35" y="50"/>
                        <a:pt x="35" y="50"/>
                      </a:cubicBezTo>
                      <a:cubicBezTo>
                        <a:pt x="36" y="50"/>
                        <a:pt x="36" y="50"/>
                        <a:pt x="36" y="50"/>
                      </a:cubicBezTo>
                      <a:cubicBezTo>
                        <a:pt x="36" y="50"/>
                        <a:pt x="36" y="50"/>
                        <a:pt x="36" y="50"/>
                      </a:cubicBezTo>
                      <a:cubicBezTo>
                        <a:pt x="36" y="50"/>
                        <a:pt x="36" y="50"/>
                        <a:pt x="36" y="50"/>
                      </a:cubicBezTo>
                      <a:cubicBezTo>
                        <a:pt x="36" y="50"/>
                        <a:pt x="36" y="50"/>
                        <a:pt x="35" y="50"/>
                      </a:cubicBezTo>
                      <a:cubicBezTo>
                        <a:pt x="35" y="50"/>
                        <a:pt x="35" y="50"/>
                        <a:pt x="35" y="50"/>
                      </a:cubicBezTo>
                      <a:cubicBezTo>
                        <a:pt x="36" y="50"/>
                        <a:pt x="36" y="50"/>
                        <a:pt x="36" y="50"/>
                      </a:cubicBezTo>
                      <a:cubicBezTo>
                        <a:pt x="36" y="50"/>
                        <a:pt x="36" y="51"/>
                        <a:pt x="36" y="51"/>
                      </a:cubicBezTo>
                      <a:cubicBezTo>
                        <a:pt x="36" y="51"/>
                        <a:pt x="36" y="51"/>
                        <a:pt x="36" y="51"/>
                      </a:cubicBezTo>
                      <a:cubicBezTo>
                        <a:pt x="37" y="51"/>
                        <a:pt x="37" y="51"/>
                        <a:pt x="37" y="51"/>
                      </a:cubicBezTo>
                      <a:cubicBezTo>
                        <a:pt x="37" y="51"/>
                        <a:pt x="37" y="51"/>
                        <a:pt x="36" y="51"/>
                      </a:cubicBezTo>
                      <a:cubicBezTo>
                        <a:pt x="36" y="51"/>
                        <a:pt x="37" y="52"/>
                        <a:pt x="36" y="52"/>
                      </a:cubicBez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5" y="52"/>
                        <a:pt x="36" y="52"/>
                        <a:pt x="36" y="52"/>
                      </a:cubicBez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7" y="52"/>
                        <a:pt x="36" y="52"/>
                        <a:pt x="36" y="53"/>
                      </a:cubicBezTo>
                      <a:cubicBezTo>
                        <a:pt x="36" y="53"/>
                        <a:pt x="36" y="53"/>
                        <a:pt x="36" y="52"/>
                      </a:cubicBezTo>
                      <a:cubicBezTo>
                        <a:pt x="35" y="52"/>
                        <a:pt x="36" y="53"/>
                        <a:pt x="36" y="53"/>
                      </a:cubicBezTo>
                      <a:cubicBezTo>
                        <a:pt x="36" y="53"/>
                        <a:pt x="36" y="53"/>
                        <a:pt x="36" y="53"/>
                      </a:cubicBezTo>
                      <a:cubicBezTo>
                        <a:pt x="36" y="53"/>
                        <a:pt x="36" y="53"/>
                        <a:pt x="36" y="53"/>
                      </a:cubicBezTo>
                      <a:cubicBezTo>
                        <a:pt x="36" y="53"/>
                        <a:pt x="36" y="53"/>
                        <a:pt x="36" y="53"/>
                      </a:cubicBezTo>
                      <a:cubicBezTo>
                        <a:pt x="36" y="54"/>
                        <a:pt x="36" y="53"/>
                        <a:pt x="36" y="53"/>
                      </a:cubicBezTo>
                      <a:cubicBezTo>
                        <a:pt x="36" y="53"/>
                        <a:pt x="36" y="53"/>
                        <a:pt x="36" y="53"/>
                      </a:cubicBezTo>
                      <a:cubicBezTo>
                        <a:pt x="36" y="53"/>
                        <a:pt x="37" y="54"/>
                        <a:pt x="37" y="53"/>
                      </a:cubicBezTo>
                      <a:cubicBezTo>
                        <a:pt x="37" y="54"/>
                        <a:pt x="36" y="54"/>
                        <a:pt x="37" y="54"/>
                      </a:cubicBezTo>
                      <a:cubicBezTo>
                        <a:pt x="36" y="54"/>
                        <a:pt x="36" y="54"/>
                        <a:pt x="36" y="54"/>
                      </a:cubicBezTo>
                      <a:cubicBezTo>
                        <a:pt x="36" y="54"/>
                        <a:pt x="36" y="54"/>
                        <a:pt x="36" y="54"/>
                      </a:cubicBezTo>
                      <a:cubicBezTo>
                        <a:pt x="35" y="54"/>
                        <a:pt x="36" y="54"/>
                        <a:pt x="36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5" y="54"/>
                        <a:pt x="36" y="54"/>
                      </a:cubicBezTo>
                      <a:cubicBezTo>
                        <a:pt x="35" y="55"/>
                        <a:pt x="36" y="55"/>
                        <a:pt x="36" y="55"/>
                      </a:cubicBezTo>
                      <a:cubicBezTo>
                        <a:pt x="36" y="55"/>
                        <a:pt x="35" y="55"/>
                        <a:pt x="36" y="56"/>
                      </a:cubicBezTo>
                      <a:cubicBezTo>
                        <a:pt x="36" y="56"/>
                        <a:pt x="35" y="56"/>
                        <a:pt x="36" y="56"/>
                      </a:cubicBezTo>
                      <a:cubicBezTo>
                        <a:pt x="36" y="56"/>
                        <a:pt x="36" y="56"/>
                        <a:pt x="36" y="56"/>
                      </a:cubicBezTo>
                      <a:cubicBezTo>
                        <a:pt x="36" y="56"/>
                        <a:pt x="36" y="56"/>
                        <a:pt x="36" y="56"/>
                      </a:cubicBezTo>
                      <a:cubicBezTo>
                        <a:pt x="36" y="56"/>
                        <a:pt x="36" y="56"/>
                        <a:pt x="36" y="56"/>
                      </a:cubicBezTo>
                      <a:cubicBezTo>
                        <a:pt x="36" y="56"/>
                        <a:pt x="36" y="56"/>
                        <a:pt x="36" y="56"/>
                      </a:cubicBezTo>
                      <a:cubicBezTo>
                        <a:pt x="36" y="56"/>
                        <a:pt x="36" y="56"/>
                        <a:pt x="36" y="56"/>
                      </a:cubicBezTo>
                      <a:cubicBezTo>
                        <a:pt x="36" y="55"/>
                        <a:pt x="36" y="56"/>
                        <a:pt x="36" y="56"/>
                      </a:cubicBezTo>
                      <a:cubicBezTo>
                        <a:pt x="36" y="55"/>
                        <a:pt x="36" y="55"/>
                        <a:pt x="36" y="55"/>
                      </a:cubicBezTo>
                      <a:cubicBezTo>
                        <a:pt x="36" y="56"/>
                        <a:pt x="36" y="55"/>
                        <a:pt x="36" y="55"/>
                      </a:cubicBezTo>
                      <a:cubicBezTo>
                        <a:pt x="36" y="55"/>
                        <a:pt x="37" y="55"/>
                        <a:pt x="36" y="55"/>
                      </a:cubicBezTo>
                      <a:cubicBezTo>
                        <a:pt x="36" y="54"/>
                        <a:pt x="37" y="54"/>
                        <a:pt x="36" y="54"/>
                      </a:cubicBezTo>
                      <a:cubicBezTo>
                        <a:pt x="36" y="54"/>
                        <a:pt x="36" y="54"/>
                        <a:pt x="36" y="54"/>
                      </a:cubicBezTo>
                      <a:cubicBezTo>
                        <a:pt x="37" y="54"/>
                        <a:pt x="37" y="54"/>
                        <a:pt x="37" y="54"/>
                      </a:cubicBezTo>
                      <a:cubicBezTo>
                        <a:pt x="37" y="54"/>
                        <a:pt x="37" y="54"/>
                        <a:pt x="37" y="54"/>
                      </a:cubicBezTo>
                      <a:cubicBezTo>
                        <a:pt x="37" y="54"/>
                        <a:pt x="37" y="54"/>
                        <a:pt x="37" y="54"/>
                      </a:cubicBezTo>
                      <a:cubicBezTo>
                        <a:pt x="37" y="54"/>
                        <a:pt x="37" y="54"/>
                        <a:pt x="37" y="54"/>
                      </a:cubicBezTo>
                      <a:cubicBezTo>
                        <a:pt x="37" y="54"/>
                        <a:pt x="37" y="54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3"/>
                        <a:pt x="38" y="53"/>
                      </a:cubicBezTo>
                      <a:cubicBezTo>
                        <a:pt x="37" y="53"/>
                        <a:pt x="38" y="53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8" y="52"/>
                        <a:pt x="38" y="53"/>
                      </a:cubicBezTo>
                      <a:cubicBezTo>
                        <a:pt x="38" y="53"/>
                        <a:pt x="38" y="52"/>
                        <a:pt x="38" y="52"/>
                      </a:cubicBezTo>
                      <a:cubicBezTo>
                        <a:pt x="38" y="52"/>
                        <a:pt x="38" y="52"/>
                        <a:pt x="38" y="52"/>
                      </a:cubicBezTo>
                      <a:cubicBezTo>
                        <a:pt x="39" y="52"/>
                        <a:pt x="38" y="52"/>
                        <a:pt x="38" y="52"/>
                      </a:cubicBezTo>
                      <a:cubicBezTo>
                        <a:pt x="39" y="52"/>
                        <a:pt x="39" y="52"/>
                        <a:pt x="39" y="52"/>
                      </a:cubicBezTo>
                      <a:cubicBezTo>
                        <a:pt x="39" y="52"/>
                        <a:pt x="39" y="52"/>
                        <a:pt x="39" y="52"/>
                      </a:cubicBezTo>
                      <a:cubicBezTo>
                        <a:pt x="39" y="52"/>
                        <a:pt x="39" y="52"/>
                        <a:pt x="39" y="52"/>
                      </a:cubicBezTo>
                      <a:cubicBezTo>
                        <a:pt x="39" y="52"/>
                        <a:pt x="39" y="52"/>
                        <a:pt x="40" y="52"/>
                      </a:cubicBezTo>
                      <a:cubicBezTo>
                        <a:pt x="40" y="52"/>
                        <a:pt x="40" y="51"/>
                        <a:pt x="40" y="51"/>
                      </a:cubicBezTo>
                      <a:cubicBezTo>
                        <a:pt x="40" y="51"/>
                        <a:pt x="40" y="51"/>
                        <a:pt x="40" y="51"/>
                      </a:cubicBezTo>
                      <a:cubicBezTo>
                        <a:pt x="40" y="52"/>
                        <a:pt x="40" y="52"/>
                        <a:pt x="40" y="52"/>
                      </a:cubicBezTo>
                      <a:cubicBezTo>
                        <a:pt x="39" y="52"/>
                        <a:pt x="40" y="52"/>
                        <a:pt x="39" y="52"/>
                      </a:cubicBezTo>
                      <a:cubicBezTo>
                        <a:pt x="39" y="52"/>
                        <a:pt x="40" y="52"/>
                        <a:pt x="40" y="52"/>
                      </a:cubicBezTo>
                      <a:cubicBezTo>
                        <a:pt x="40" y="52"/>
                        <a:pt x="40" y="52"/>
                        <a:pt x="40" y="53"/>
                      </a:cubicBezTo>
                      <a:cubicBezTo>
                        <a:pt x="40" y="53"/>
                        <a:pt x="40" y="53"/>
                        <a:pt x="41" y="53"/>
                      </a:cubicBezTo>
                      <a:cubicBezTo>
                        <a:pt x="40" y="53"/>
                        <a:pt x="41" y="52"/>
                        <a:pt x="40" y="52"/>
                      </a:cubicBezTo>
                      <a:cubicBezTo>
                        <a:pt x="40" y="52"/>
                        <a:pt x="40" y="52"/>
                        <a:pt x="40" y="52"/>
                      </a:cubicBezTo>
                      <a:cubicBezTo>
                        <a:pt x="40" y="52"/>
                        <a:pt x="40" y="52"/>
                        <a:pt x="40" y="52"/>
                      </a:cubicBezTo>
                      <a:cubicBezTo>
                        <a:pt x="40" y="52"/>
                        <a:pt x="40" y="52"/>
                        <a:pt x="40" y="52"/>
                      </a:cubicBezTo>
                      <a:cubicBezTo>
                        <a:pt x="41" y="52"/>
                        <a:pt x="41" y="52"/>
                        <a:pt x="41" y="52"/>
                      </a:cubicBezTo>
                      <a:cubicBezTo>
                        <a:pt x="41" y="52"/>
                        <a:pt x="41" y="52"/>
                        <a:pt x="41" y="52"/>
                      </a:cubicBezTo>
                      <a:cubicBezTo>
                        <a:pt x="41" y="52"/>
                        <a:pt x="40" y="52"/>
                        <a:pt x="40" y="52"/>
                      </a:cubicBezTo>
                      <a:cubicBezTo>
                        <a:pt x="40" y="52"/>
                        <a:pt x="41" y="52"/>
                        <a:pt x="40" y="52"/>
                      </a:cubicBezTo>
                      <a:cubicBezTo>
                        <a:pt x="41" y="52"/>
                        <a:pt x="40" y="52"/>
                        <a:pt x="40" y="51"/>
                      </a:cubicBezTo>
                      <a:cubicBezTo>
                        <a:pt x="41" y="51"/>
                        <a:pt x="41" y="52"/>
                        <a:pt x="41" y="52"/>
                      </a:cubicBezTo>
                      <a:cubicBezTo>
                        <a:pt x="41" y="52"/>
                        <a:pt x="41" y="51"/>
                        <a:pt x="41" y="51"/>
                      </a:cubicBezTo>
                      <a:cubicBezTo>
                        <a:pt x="41" y="51"/>
                        <a:pt x="41" y="51"/>
                        <a:pt x="41" y="51"/>
                      </a:cubicBezTo>
                      <a:cubicBezTo>
                        <a:pt x="41" y="51"/>
                        <a:pt x="41" y="51"/>
                        <a:pt x="41" y="51"/>
                      </a:cubicBezTo>
                      <a:cubicBezTo>
                        <a:pt x="43" y="51"/>
                        <a:pt x="43" y="51"/>
                        <a:pt x="43" y="50"/>
                      </a:cubicBezTo>
                      <a:cubicBezTo>
                        <a:pt x="43" y="50"/>
                        <a:pt x="43" y="50"/>
                        <a:pt x="43" y="50"/>
                      </a:cubicBezTo>
                      <a:cubicBezTo>
                        <a:pt x="43" y="50"/>
                        <a:pt x="43" y="50"/>
                        <a:pt x="43" y="50"/>
                      </a:cubicBezTo>
                      <a:cubicBezTo>
                        <a:pt x="42" y="51"/>
                        <a:pt x="43" y="51"/>
                        <a:pt x="41" y="51"/>
                      </a:cubicBezTo>
                      <a:cubicBezTo>
                        <a:pt x="42" y="51"/>
                        <a:pt x="42" y="50"/>
                        <a:pt x="42" y="50"/>
                      </a:cubicBezTo>
                      <a:cubicBezTo>
                        <a:pt x="42" y="50"/>
                        <a:pt x="42" y="50"/>
                        <a:pt x="42" y="50"/>
                      </a:cubicBezTo>
                      <a:cubicBezTo>
                        <a:pt x="42" y="50"/>
                        <a:pt x="42" y="50"/>
                        <a:pt x="41" y="50"/>
                      </a:cubicBezTo>
                      <a:cubicBezTo>
                        <a:pt x="41" y="50"/>
                        <a:pt x="42" y="50"/>
                        <a:pt x="41" y="50"/>
                      </a:cubicBezTo>
                      <a:cubicBezTo>
                        <a:pt x="42" y="50"/>
                        <a:pt x="41" y="50"/>
                        <a:pt x="42" y="50"/>
                      </a:cubicBezTo>
                      <a:cubicBezTo>
                        <a:pt x="42" y="50"/>
                        <a:pt x="42" y="50"/>
                        <a:pt x="43" y="50"/>
                      </a:cubicBezTo>
                      <a:cubicBezTo>
                        <a:pt x="43" y="50"/>
                        <a:pt x="43" y="50"/>
                        <a:pt x="43" y="50"/>
                      </a:cubicBezTo>
                      <a:cubicBezTo>
                        <a:pt x="44" y="50"/>
                        <a:pt x="43" y="50"/>
                        <a:pt x="43" y="50"/>
                      </a:cubicBezTo>
                      <a:cubicBezTo>
                        <a:pt x="43" y="50"/>
                        <a:pt x="43" y="50"/>
                        <a:pt x="43" y="50"/>
                      </a:cubicBezTo>
                      <a:cubicBezTo>
                        <a:pt x="42" y="50"/>
                        <a:pt x="42" y="50"/>
                        <a:pt x="42" y="50"/>
                      </a:cubicBezTo>
                      <a:cubicBezTo>
                        <a:pt x="42" y="50"/>
                        <a:pt x="41" y="50"/>
                        <a:pt x="42" y="49"/>
                      </a:cubicBezTo>
                      <a:cubicBezTo>
                        <a:pt x="42" y="50"/>
                        <a:pt x="42" y="50"/>
                        <a:pt x="42" y="50"/>
                      </a:cubicBezTo>
                      <a:cubicBezTo>
                        <a:pt x="42" y="50"/>
                        <a:pt x="42" y="49"/>
                        <a:pt x="42" y="49"/>
                      </a:cubicBezTo>
                      <a:cubicBezTo>
                        <a:pt x="42" y="49"/>
                        <a:pt x="42" y="49"/>
                        <a:pt x="43" y="49"/>
                      </a:cubicBezTo>
                      <a:cubicBezTo>
                        <a:pt x="43" y="49"/>
                        <a:pt x="43" y="49"/>
                        <a:pt x="42" y="49"/>
                      </a:cubicBezTo>
                      <a:cubicBezTo>
                        <a:pt x="43" y="49"/>
                        <a:pt x="43" y="49"/>
                        <a:pt x="43" y="49"/>
                      </a:cubicBezTo>
                      <a:cubicBezTo>
                        <a:pt x="43" y="49"/>
                        <a:pt x="42" y="49"/>
                        <a:pt x="42" y="49"/>
                      </a:cubicBezTo>
                      <a:cubicBezTo>
                        <a:pt x="42" y="49"/>
                        <a:pt x="42" y="49"/>
                        <a:pt x="42" y="50"/>
                      </a:cubicBezTo>
                      <a:cubicBezTo>
                        <a:pt x="41" y="50"/>
                        <a:pt x="41" y="49"/>
                        <a:pt x="41" y="50"/>
                      </a:cubicBezTo>
                      <a:cubicBezTo>
                        <a:pt x="41" y="50"/>
                        <a:pt x="41" y="50"/>
                        <a:pt x="41" y="50"/>
                      </a:cubicBezTo>
                      <a:cubicBezTo>
                        <a:pt x="40" y="50"/>
                        <a:pt x="40" y="50"/>
                        <a:pt x="40" y="50"/>
                      </a:cubicBezTo>
                      <a:cubicBezTo>
                        <a:pt x="40" y="50"/>
                        <a:pt x="40" y="50"/>
                        <a:pt x="39" y="50"/>
                      </a:cubicBezTo>
                      <a:cubicBezTo>
                        <a:pt x="40" y="50"/>
                        <a:pt x="39" y="50"/>
                        <a:pt x="40" y="50"/>
                      </a:cubicBezTo>
                      <a:cubicBezTo>
                        <a:pt x="40" y="50"/>
                        <a:pt x="40" y="50"/>
                        <a:pt x="40" y="50"/>
                      </a:cubicBezTo>
                      <a:cubicBezTo>
                        <a:pt x="40" y="50"/>
                        <a:pt x="40" y="50"/>
                        <a:pt x="40" y="50"/>
                      </a:cubicBezTo>
                      <a:cubicBezTo>
                        <a:pt x="40" y="50"/>
                        <a:pt x="40" y="49"/>
                        <a:pt x="41" y="49"/>
                      </a:cubicBezTo>
                      <a:cubicBezTo>
                        <a:pt x="41" y="49"/>
                        <a:pt x="41" y="49"/>
                        <a:pt x="41" y="50"/>
                      </a:cubicBezTo>
                      <a:cubicBezTo>
                        <a:pt x="41" y="49"/>
                        <a:pt x="41" y="49"/>
                        <a:pt x="41" y="49"/>
                      </a:cubicBezTo>
                      <a:cubicBezTo>
                        <a:pt x="41" y="49"/>
                        <a:pt x="41" y="49"/>
                        <a:pt x="41" y="49"/>
                      </a:cubicBezTo>
                      <a:cubicBezTo>
                        <a:pt x="40" y="49"/>
                        <a:pt x="41" y="49"/>
                        <a:pt x="40" y="49"/>
                      </a:cubicBezTo>
                      <a:cubicBezTo>
                        <a:pt x="40" y="49"/>
                        <a:pt x="40" y="49"/>
                        <a:pt x="40" y="49"/>
                      </a:cubicBezTo>
                      <a:cubicBezTo>
                        <a:pt x="40" y="49"/>
                        <a:pt x="40" y="49"/>
                        <a:pt x="41" y="49"/>
                      </a:cubicBezTo>
                      <a:cubicBezTo>
                        <a:pt x="40" y="49"/>
                        <a:pt x="40" y="49"/>
                        <a:pt x="40" y="48"/>
                      </a:cubicBezTo>
                      <a:cubicBezTo>
                        <a:pt x="41" y="48"/>
                        <a:pt x="40" y="48"/>
                        <a:pt x="41" y="48"/>
                      </a:cubicBezTo>
                      <a:cubicBezTo>
                        <a:pt x="40" y="48"/>
                        <a:pt x="40" y="48"/>
                        <a:pt x="40" y="48"/>
                      </a:cubicBezTo>
                      <a:cubicBezTo>
                        <a:pt x="40" y="48"/>
                        <a:pt x="41" y="48"/>
                        <a:pt x="41" y="48"/>
                      </a:cubicBezTo>
                      <a:cubicBezTo>
                        <a:pt x="41" y="47"/>
                        <a:pt x="41" y="47"/>
                        <a:pt x="41" y="47"/>
                      </a:cubicBezTo>
                      <a:cubicBezTo>
                        <a:pt x="40" y="47"/>
                        <a:pt x="40" y="47"/>
                        <a:pt x="40" y="48"/>
                      </a:cubicBezTo>
                      <a:cubicBezTo>
                        <a:pt x="40" y="47"/>
                        <a:pt x="40" y="47"/>
                        <a:pt x="40" y="47"/>
                      </a:cubicBezTo>
                      <a:cubicBezTo>
                        <a:pt x="40" y="47"/>
                        <a:pt x="40" y="47"/>
                        <a:pt x="40" y="47"/>
                      </a:cubicBezTo>
                      <a:cubicBezTo>
                        <a:pt x="40" y="47"/>
                        <a:pt x="40" y="47"/>
                        <a:pt x="40" y="47"/>
                      </a:cubicBezTo>
                      <a:cubicBezTo>
                        <a:pt x="41" y="47"/>
                        <a:pt x="41" y="47"/>
                        <a:pt x="41" y="47"/>
                      </a:cubicBezTo>
                      <a:cubicBezTo>
                        <a:pt x="41" y="47"/>
                        <a:pt x="41" y="47"/>
                        <a:pt x="41" y="47"/>
                      </a:cubicBezTo>
                      <a:cubicBezTo>
                        <a:pt x="40" y="47"/>
                        <a:pt x="41" y="47"/>
                        <a:pt x="40" y="47"/>
                      </a:cubicBezTo>
                      <a:cubicBezTo>
                        <a:pt x="41" y="47"/>
                        <a:pt x="40" y="47"/>
                        <a:pt x="40" y="46"/>
                      </a:cubicBezTo>
                      <a:cubicBezTo>
                        <a:pt x="41" y="46"/>
                        <a:pt x="41" y="46"/>
                        <a:pt x="42" y="46"/>
                      </a:cubicBezTo>
                      <a:cubicBezTo>
                        <a:pt x="42" y="46"/>
                        <a:pt x="41" y="46"/>
                        <a:pt x="42" y="46"/>
                      </a:cubicBezTo>
                      <a:cubicBezTo>
                        <a:pt x="42" y="46"/>
                        <a:pt x="41" y="46"/>
                        <a:pt x="41" y="47"/>
                      </a:cubicBezTo>
                      <a:cubicBezTo>
                        <a:pt x="41" y="47"/>
                        <a:pt x="41" y="47"/>
                        <a:pt x="42" y="47"/>
                      </a:cubicBezTo>
                      <a:cubicBezTo>
                        <a:pt x="42" y="47"/>
                        <a:pt x="42" y="47"/>
                        <a:pt x="41" y="47"/>
                      </a:cubicBezTo>
                      <a:cubicBezTo>
                        <a:pt x="42" y="47"/>
                        <a:pt x="42" y="47"/>
                        <a:pt x="42" y="47"/>
                      </a:cubicBezTo>
                      <a:cubicBezTo>
                        <a:pt x="42" y="47"/>
                        <a:pt x="42" y="47"/>
                        <a:pt x="43" y="47"/>
                      </a:cubicBezTo>
                      <a:cubicBezTo>
                        <a:pt x="42" y="47"/>
                        <a:pt x="42" y="47"/>
                        <a:pt x="42" y="47"/>
                      </a:cubicBezTo>
                      <a:cubicBezTo>
                        <a:pt x="41" y="48"/>
                        <a:pt x="42" y="48"/>
                        <a:pt x="42" y="48"/>
                      </a:cubicBezTo>
                      <a:cubicBezTo>
                        <a:pt x="42" y="47"/>
                        <a:pt x="42" y="48"/>
                        <a:pt x="42" y="48"/>
                      </a:cubicBezTo>
                      <a:cubicBezTo>
                        <a:pt x="42" y="48"/>
                        <a:pt x="41" y="48"/>
                        <a:pt x="41" y="48"/>
                      </a:cubicBezTo>
                      <a:cubicBezTo>
                        <a:pt x="41" y="48"/>
                        <a:pt x="41" y="48"/>
                        <a:pt x="42" y="48"/>
                      </a:cubicBezTo>
                      <a:cubicBezTo>
                        <a:pt x="42" y="48"/>
                        <a:pt x="42" y="48"/>
                        <a:pt x="42" y="48"/>
                      </a:cubicBezTo>
                      <a:cubicBezTo>
                        <a:pt x="42" y="48"/>
                        <a:pt x="42" y="48"/>
                        <a:pt x="43" y="48"/>
                      </a:cubicBezTo>
                      <a:cubicBezTo>
                        <a:pt x="43" y="48"/>
                        <a:pt x="41" y="48"/>
                        <a:pt x="41" y="48"/>
                      </a:cubicBezTo>
                      <a:cubicBezTo>
                        <a:pt x="41" y="48"/>
                        <a:pt x="41" y="48"/>
                        <a:pt x="42" y="48"/>
                      </a:cubicBezTo>
                      <a:cubicBezTo>
                        <a:pt x="42" y="48"/>
                        <a:pt x="42" y="48"/>
                        <a:pt x="42" y="48"/>
                      </a:cubicBezTo>
                      <a:cubicBezTo>
                        <a:pt x="42" y="48"/>
                        <a:pt x="42" y="48"/>
                        <a:pt x="42" y="48"/>
                      </a:cubicBezTo>
                      <a:cubicBezTo>
                        <a:pt x="42" y="48"/>
                        <a:pt x="42" y="48"/>
                        <a:pt x="42" y="49"/>
                      </a:cubicBezTo>
                      <a:cubicBezTo>
                        <a:pt x="42" y="49"/>
                        <a:pt x="42" y="49"/>
                        <a:pt x="42" y="49"/>
                      </a:cubicBezTo>
                      <a:cubicBezTo>
                        <a:pt x="42" y="49"/>
                        <a:pt x="41" y="49"/>
                        <a:pt x="41" y="49"/>
                      </a:cubicBezTo>
                      <a:cubicBezTo>
                        <a:pt x="42" y="49"/>
                        <a:pt x="41" y="49"/>
                        <a:pt x="41" y="49"/>
                      </a:cubicBezTo>
                      <a:cubicBezTo>
                        <a:pt x="42" y="49"/>
                        <a:pt x="41" y="49"/>
                        <a:pt x="42" y="49"/>
                      </a:cubicBezTo>
                      <a:cubicBezTo>
                        <a:pt x="42" y="49"/>
                        <a:pt x="42" y="49"/>
                        <a:pt x="42" y="49"/>
                      </a:cubicBezTo>
                      <a:cubicBezTo>
                        <a:pt x="42" y="49"/>
                        <a:pt x="43" y="49"/>
                        <a:pt x="42" y="49"/>
                      </a:cubicBezTo>
                      <a:cubicBezTo>
                        <a:pt x="43" y="49"/>
                        <a:pt x="43" y="49"/>
                        <a:pt x="44" y="49"/>
                      </a:cubicBezTo>
                      <a:cubicBezTo>
                        <a:pt x="44" y="49"/>
                        <a:pt x="43" y="49"/>
                        <a:pt x="44" y="49"/>
                      </a:cubicBezTo>
                      <a:cubicBezTo>
                        <a:pt x="43" y="49"/>
                        <a:pt x="43" y="49"/>
                        <a:pt x="43" y="48"/>
                      </a:cubicBezTo>
                      <a:cubicBezTo>
                        <a:pt x="43" y="48"/>
                        <a:pt x="43" y="48"/>
                        <a:pt x="43" y="48"/>
                      </a:cubicBezTo>
                      <a:cubicBezTo>
                        <a:pt x="44" y="48"/>
                        <a:pt x="44" y="48"/>
                        <a:pt x="43" y="48"/>
                      </a:cubicBezTo>
                      <a:cubicBezTo>
                        <a:pt x="44" y="48"/>
                        <a:pt x="44" y="48"/>
                        <a:pt x="44" y="48"/>
                      </a:cubicBezTo>
                      <a:cubicBezTo>
                        <a:pt x="44" y="48"/>
                        <a:pt x="44" y="49"/>
                        <a:pt x="44" y="49"/>
                      </a:cubicBezTo>
                      <a:cubicBezTo>
                        <a:pt x="44" y="49"/>
                        <a:pt x="45" y="49"/>
                        <a:pt x="45" y="49"/>
                      </a:cubicBezTo>
                      <a:cubicBezTo>
                        <a:pt x="45" y="49"/>
                        <a:pt x="45" y="49"/>
                        <a:pt x="45" y="49"/>
                      </a:cubicBezTo>
                      <a:cubicBezTo>
                        <a:pt x="45" y="49"/>
                        <a:pt x="44" y="49"/>
                        <a:pt x="44" y="49"/>
                      </a:cubicBezTo>
                      <a:cubicBezTo>
                        <a:pt x="44" y="49"/>
                        <a:pt x="45" y="49"/>
                        <a:pt x="45" y="49"/>
                      </a:cubicBezTo>
                      <a:cubicBezTo>
                        <a:pt x="45" y="50"/>
                        <a:pt x="45" y="50"/>
                        <a:pt x="45" y="50"/>
                      </a:cubicBezTo>
                      <a:cubicBezTo>
                        <a:pt x="45" y="50"/>
                        <a:pt x="44" y="50"/>
                        <a:pt x="44" y="50"/>
                      </a:cubicBezTo>
                      <a:cubicBezTo>
                        <a:pt x="44" y="50"/>
                        <a:pt x="45" y="50"/>
                        <a:pt x="44" y="50"/>
                      </a:cubicBezTo>
                      <a:cubicBezTo>
                        <a:pt x="44" y="50"/>
                        <a:pt x="45" y="50"/>
                        <a:pt x="45" y="50"/>
                      </a:cubicBezTo>
                      <a:cubicBezTo>
                        <a:pt x="45" y="50"/>
                        <a:pt x="45" y="50"/>
                        <a:pt x="45" y="50"/>
                      </a:cubicBezTo>
                      <a:cubicBezTo>
                        <a:pt x="45" y="50"/>
                        <a:pt x="44" y="50"/>
                        <a:pt x="44" y="50"/>
                      </a:cubicBezTo>
                      <a:cubicBezTo>
                        <a:pt x="44" y="50"/>
                        <a:pt x="44" y="50"/>
                        <a:pt x="44" y="50"/>
                      </a:cubicBezTo>
                      <a:cubicBezTo>
                        <a:pt x="44" y="50"/>
                        <a:pt x="44" y="50"/>
                        <a:pt x="44" y="50"/>
                      </a:cubicBezTo>
                      <a:cubicBezTo>
                        <a:pt x="44" y="50"/>
                        <a:pt x="44" y="50"/>
                        <a:pt x="44" y="50"/>
                      </a:cubicBezTo>
                      <a:cubicBezTo>
                        <a:pt x="43" y="50"/>
                        <a:pt x="44" y="51"/>
                        <a:pt x="43" y="51"/>
                      </a:cubicBezTo>
                      <a:cubicBezTo>
                        <a:pt x="44" y="51"/>
                        <a:pt x="43" y="51"/>
                        <a:pt x="43" y="51"/>
                      </a:cubicBezTo>
                      <a:cubicBezTo>
                        <a:pt x="43" y="51"/>
                        <a:pt x="43" y="51"/>
                        <a:pt x="42" y="51"/>
                      </a:cubicBezTo>
                      <a:cubicBezTo>
                        <a:pt x="43" y="51"/>
                        <a:pt x="44" y="51"/>
                        <a:pt x="44" y="51"/>
                      </a:cubicBezTo>
                      <a:cubicBezTo>
                        <a:pt x="44" y="51"/>
                        <a:pt x="44" y="51"/>
                        <a:pt x="44" y="51"/>
                      </a:cubicBezTo>
                      <a:cubicBezTo>
                        <a:pt x="44" y="51"/>
                        <a:pt x="44" y="51"/>
                        <a:pt x="44" y="51"/>
                      </a:cubicBezTo>
                      <a:cubicBezTo>
                        <a:pt x="44" y="51"/>
                        <a:pt x="44" y="51"/>
                        <a:pt x="44" y="51"/>
                      </a:cubicBezTo>
                      <a:cubicBezTo>
                        <a:pt x="44" y="51"/>
                        <a:pt x="44" y="51"/>
                        <a:pt x="45" y="51"/>
                      </a:cubicBezTo>
                      <a:cubicBezTo>
                        <a:pt x="44" y="51"/>
                        <a:pt x="44" y="51"/>
                        <a:pt x="45" y="51"/>
                      </a:cubicBezTo>
                      <a:cubicBezTo>
                        <a:pt x="45" y="51"/>
                        <a:pt x="45" y="51"/>
                        <a:pt x="44" y="52"/>
                      </a:cubicBezTo>
                      <a:cubicBezTo>
                        <a:pt x="45" y="52"/>
                        <a:pt x="45" y="52"/>
                        <a:pt x="45" y="52"/>
                      </a:cubicBezTo>
                      <a:cubicBezTo>
                        <a:pt x="45" y="52"/>
                        <a:pt x="45" y="52"/>
                        <a:pt x="45" y="52"/>
                      </a:cubicBezTo>
                      <a:cubicBezTo>
                        <a:pt x="45" y="52"/>
                        <a:pt x="45" y="52"/>
                        <a:pt x="45" y="52"/>
                      </a:cubicBezTo>
                      <a:cubicBezTo>
                        <a:pt x="45" y="52"/>
                        <a:pt x="45" y="52"/>
                        <a:pt x="45" y="52"/>
                      </a:cubicBezTo>
                      <a:cubicBezTo>
                        <a:pt x="45" y="52"/>
                        <a:pt x="45" y="52"/>
                        <a:pt x="45" y="53"/>
                      </a:cubicBezTo>
                      <a:cubicBezTo>
                        <a:pt x="45" y="52"/>
                        <a:pt x="45" y="53"/>
                        <a:pt x="45" y="53"/>
                      </a:cubicBezTo>
                      <a:cubicBezTo>
                        <a:pt x="44" y="53"/>
                        <a:pt x="45" y="53"/>
                        <a:pt x="44" y="53"/>
                      </a:cubicBezTo>
                      <a:cubicBezTo>
                        <a:pt x="44" y="53"/>
                        <a:pt x="44" y="52"/>
                        <a:pt x="44" y="52"/>
                      </a:cubicBezTo>
                      <a:cubicBezTo>
                        <a:pt x="44" y="53"/>
                        <a:pt x="44" y="53"/>
                        <a:pt x="44" y="53"/>
                      </a:cubicBezTo>
                      <a:cubicBezTo>
                        <a:pt x="44" y="53"/>
                        <a:pt x="44" y="53"/>
                        <a:pt x="44" y="53"/>
                      </a:cubicBezTo>
                      <a:cubicBezTo>
                        <a:pt x="45" y="53"/>
                        <a:pt x="45" y="53"/>
                        <a:pt x="45" y="53"/>
                      </a:cubicBezTo>
                      <a:cubicBezTo>
                        <a:pt x="45" y="53"/>
                        <a:pt x="45" y="53"/>
                        <a:pt x="45" y="53"/>
                      </a:cubicBezTo>
                      <a:cubicBezTo>
                        <a:pt x="44" y="53"/>
                        <a:pt x="44" y="53"/>
                        <a:pt x="44" y="54"/>
                      </a:cubicBezTo>
                      <a:cubicBezTo>
                        <a:pt x="44" y="54"/>
                        <a:pt x="44" y="54"/>
                        <a:pt x="44" y="54"/>
                      </a:cubicBezTo>
                      <a:cubicBezTo>
                        <a:pt x="44" y="54"/>
                        <a:pt x="44" y="53"/>
                        <a:pt x="44" y="53"/>
                      </a:cubicBezTo>
                      <a:cubicBezTo>
                        <a:pt x="44" y="53"/>
                        <a:pt x="44" y="53"/>
                        <a:pt x="44" y="53"/>
                      </a:cubicBezTo>
                      <a:cubicBezTo>
                        <a:pt x="44" y="53"/>
                        <a:pt x="44" y="53"/>
                        <a:pt x="44" y="53"/>
                      </a:cubicBezTo>
                      <a:cubicBezTo>
                        <a:pt x="44" y="53"/>
                        <a:pt x="45" y="53"/>
                        <a:pt x="44" y="53"/>
                      </a:cubicBezTo>
                      <a:cubicBezTo>
                        <a:pt x="45" y="53"/>
                        <a:pt x="45" y="53"/>
                        <a:pt x="45" y="53"/>
                      </a:cubicBezTo>
                      <a:cubicBezTo>
                        <a:pt x="45" y="53"/>
                        <a:pt x="45" y="53"/>
                        <a:pt x="44" y="53"/>
                      </a:cubicBezTo>
                      <a:cubicBezTo>
                        <a:pt x="45" y="53"/>
                        <a:pt x="45" y="53"/>
                        <a:pt x="44" y="54"/>
                      </a:cubicBezTo>
                      <a:cubicBezTo>
                        <a:pt x="45" y="54"/>
                        <a:pt x="45" y="53"/>
                        <a:pt x="45" y="53"/>
                      </a:cubicBezTo>
                      <a:cubicBezTo>
                        <a:pt x="45" y="54"/>
                        <a:pt x="45" y="54"/>
                        <a:pt x="45" y="54"/>
                      </a:cubicBezTo>
                      <a:cubicBezTo>
                        <a:pt x="46" y="54"/>
                        <a:pt x="45" y="53"/>
                        <a:pt x="45" y="53"/>
                      </a:cubicBezTo>
                      <a:cubicBezTo>
                        <a:pt x="46" y="53"/>
                        <a:pt x="46" y="54"/>
                        <a:pt x="46" y="54"/>
                      </a:cubicBezTo>
                      <a:cubicBezTo>
                        <a:pt x="46" y="54"/>
                        <a:pt x="47" y="54"/>
                        <a:pt x="47" y="54"/>
                      </a:cubicBezTo>
                      <a:cubicBezTo>
                        <a:pt x="47" y="54"/>
                        <a:pt x="47" y="54"/>
                        <a:pt x="46" y="54"/>
                      </a:cubicBezTo>
                      <a:cubicBezTo>
                        <a:pt x="46" y="54"/>
                        <a:pt x="47" y="54"/>
                        <a:pt x="47" y="54"/>
                      </a:cubicBezTo>
                      <a:cubicBezTo>
                        <a:pt x="47" y="54"/>
                        <a:pt x="47" y="54"/>
                        <a:pt x="47" y="54"/>
                      </a:cubicBezTo>
                      <a:cubicBezTo>
                        <a:pt x="47" y="54"/>
                        <a:pt x="47" y="54"/>
                        <a:pt x="47" y="54"/>
                      </a:cubicBezTo>
                      <a:cubicBezTo>
                        <a:pt x="47" y="54"/>
                        <a:pt x="47" y="54"/>
                        <a:pt x="47" y="54"/>
                      </a:cubicBezTo>
                      <a:cubicBezTo>
                        <a:pt x="47" y="54"/>
                        <a:pt x="48" y="54"/>
                        <a:pt x="48" y="54"/>
                      </a:cubicBezTo>
                      <a:cubicBezTo>
                        <a:pt x="48" y="54"/>
                        <a:pt x="47" y="54"/>
                        <a:pt x="47" y="54"/>
                      </a:cubicBezTo>
                      <a:cubicBezTo>
                        <a:pt x="47" y="54"/>
                        <a:pt x="47" y="54"/>
                        <a:pt x="47" y="54"/>
                      </a:cubicBezTo>
                      <a:cubicBezTo>
                        <a:pt x="47" y="54"/>
                        <a:pt x="48" y="54"/>
                        <a:pt x="48" y="54"/>
                      </a:cubicBezTo>
                      <a:cubicBezTo>
                        <a:pt x="48" y="54"/>
                        <a:pt x="48" y="54"/>
                        <a:pt x="48" y="54"/>
                      </a:cubicBezTo>
                      <a:cubicBezTo>
                        <a:pt x="49" y="54"/>
                        <a:pt x="48" y="54"/>
                        <a:pt x="48" y="54"/>
                      </a:cubicBezTo>
                      <a:cubicBezTo>
                        <a:pt x="49" y="54"/>
                        <a:pt x="49" y="54"/>
                        <a:pt x="49" y="54"/>
                      </a:cubicBezTo>
                      <a:cubicBezTo>
                        <a:pt x="49" y="54"/>
                        <a:pt x="49" y="54"/>
                        <a:pt x="49" y="54"/>
                      </a:cubicBezTo>
                      <a:cubicBezTo>
                        <a:pt x="49" y="54"/>
                        <a:pt x="49" y="54"/>
                        <a:pt x="49" y="54"/>
                      </a:cubicBezTo>
                      <a:cubicBezTo>
                        <a:pt x="49" y="54"/>
                        <a:pt x="49" y="54"/>
                        <a:pt x="49" y="54"/>
                      </a:cubicBezTo>
                      <a:cubicBezTo>
                        <a:pt x="49" y="54"/>
                        <a:pt x="49" y="54"/>
                        <a:pt x="48" y="54"/>
                      </a:cubicBezTo>
                      <a:cubicBezTo>
                        <a:pt x="48" y="54"/>
                        <a:pt x="48" y="54"/>
                        <a:pt x="47" y="54"/>
                      </a:cubicBezTo>
                      <a:cubicBezTo>
                        <a:pt x="47" y="54"/>
                        <a:pt x="47" y="54"/>
                        <a:pt x="47" y="54"/>
                      </a:cubicBezTo>
                      <a:cubicBezTo>
                        <a:pt x="47" y="54"/>
                        <a:pt x="47" y="54"/>
                        <a:pt x="47" y="54"/>
                      </a:cubicBezTo>
                      <a:cubicBezTo>
                        <a:pt x="47" y="54"/>
                        <a:pt x="46" y="54"/>
                        <a:pt x="46" y="54"/>
                      </a:cubicBezTo>
                      <a:cubicBezTo>
                        <a:pt x="46" y="54"/>
                        <a:pt x="47" y="54"/>
                        <a:pt x="46" y="54"/>
                      </a:cubicBezTo>
                      <a:cubicBezTo>
                        <a:pt x="46" y="54"/>
                        <a:pt x="46" y="54"/>
                        <a:pt x="46" y="54"/>
                      </a:cubicBezTo>
                      <a:cubicBezTo>
                        <a:pt x="46" y="54"/>
                        <a:pt x="46" y="54"/>
                        <a:pt x="46" y="55"/>
                      </a:cubicBezTo>
                      <a:cubicBezTo>
                        <a:pt x="46" y="54"/>
                        <a:pt x="47" y="54"/>
                        <a:pt x="48" y="54"/>
                      </a:cubicBezTo>
                      <a:cubicBezTo>
                        <a:pt x="47" y="55"/>
                        <a:pt x="47" y="54"/>
                        <a:pt x="48" y="55"/>
                      </a:cubicBezTo>
                      <a:cubicBezTo>
                        <a:pt x="48" y="55"/>
                        <a:pt x="47" y="54"/>
                        <a:pt x="46" y="55"/>
                      </a:cubicBezTo>
                      <a:cubicBezTo>
                        <a:pt x="47" y="55"/>
                        <a:pt x="47" y="55"/>
                        <a:pt x="47" y="55"/>
                      </a:cubicBezTo>
                      <a:cubicBezTo>
                        <a:pt x="47" y="55"/>
                        <a:pt x="47" y="55"/>
                        <a:pt x="47" y="55"/>
                      </a:cubicBezTo>
                      <a:cubicBezTo>
                        <a:pt x="47" y="55"/>
                        <a:pt x="47" y="55"/>
                        <a:pt x="47" y="55"/>
                      </a:cubicBezTo>
                      <a:cubicBezTo>
                        <a:pt x="47" y="55"/>
                        <a:pt x="47" y="55"/>
                        <a:pt x="47" y="55"/>
                      </a:cubicBezTo>
                      <a:cubicBezTo>
                        <a:pt x="47" y="55"/>
                        <a:pt x="47" y="55"/>
                        <a:pt x="47" y="55"/>
                      </a:cubicBezTo>
                      <a:cubicBezTo>
                        <a:pt x="47" y="55"/>
                        <a:pt x="47" y="55"/>
                        <a:pt x="47" y="55"/>
                      </a:cubicBezTo>
                      <a:cubicBezTo>
                        <a:pt x="46" y="55"/>
                        <a:pt x="47" y="55"/>
                        <a:pt x="46" y="55"/>
                      </a:cubicBezTo>
                      <a:cubicBezTo>
                        <a:pt x="46" y="55"/>
                        <a:pt x="47" y="55"/>
                        <a:pt x="47" y="55"/>
                      </a:cubicBezTo>
                      <a:cubicBezTo>
                        <a:pt x="47" y="55"/>
                        <a:pt x="47" y="55"/>
                        <a:pt x="48" y="55"/>
                      </a:cubicBezTo>
                      <a:cubicBezTo>
                        <a:pt x="48" y="55"/>
                        <a:pt x="47" y="55"/>
                        <a:pt x="48" y="55"/>
                      </a:cubicBezTo>
                      <a:cubicBezTo>
                        <a:pt x="48" y="55"/>
                        <a:pt x="47" y="55"/>
                        <a:pt x="47" y="55"/>
                      </a:cubicBezTo>
                      <a:cubicBezTo>
                        <a:pt x="48" y="55"/>
                        <a:pt x="47" y="55"/>
                        <a:pt x="48" y="55"/>
                      </a:cubicBezTo>
                      <a:cubicBezTo>
                        <a:pt x="48" y="55"/>
                        <a:pt x="47" y="55"/>
                        <a:pt x="48" y="55"/>
                      </a:cubicBezTo>
                      <a:cubicBezTo>
                        <a:pt x="48" y="55"/>
                        <a:pt x="48" y="55"/>
                        <a:pt x="48" y="55"/>
                      </a:cubicBezTo>
                      <a:cubicBezTo>
                        <a:pt x="49" y="55"/>
                        <a:pt x="49" y="55"/>
                        <a:pt x="49" y="55"/>
                      </a:cubicBezTo>
                      <a:cubicBezTo>
                        <a:pt x="49" y="55"/>
                        <a:pt x="49" y="55"/>
                        <a:pt x="49" y="55"/>
                      </a:cubicBezTo>
                      <a:cubicBezTo>
                        <a:pt x="49" y="55"/>
                        <a:pt x="49" y="55"/>
                        <a:pt x="49" y="55"/>
                      </a:cubicBezTo>
                      <a:cubicBezTo>
                        <a:pt x="49" y="55"/>
                        <a:pt x="49" y="55"/>
                        <a:pt x="49" y="55"/>
                      </a:cubicBezTo>
                      <a:cubicBezTo>
                        <a:pt x="49" y="55"/>
                        <a:pt x="49" y="55"/>
                        <a:pt x="49" y="54"/>
                      </a:cubicBezTo>
                      <a:cubicBezTo>
                        <a:pt x="49" y="54"/>
                        <a:pt x="50" y="54"/>
                        <a:pt x="50" y="54"/>
                      </a:cubicBezTo>
                      <a:cubicBezTo>
                        <a:pt x="49" y="54"/>
                        <a:pt x="50" y="54"/>
                        <a:pt x="50" y="54"/>
                      </a:cubicBezTo>
                      <a:cubicBezTo>
                        <a:pt x="50" y="54"/>
                        <a:pt x="50" y="54"/>
                        <a:pt x="50" y="54"/>
                      </a:cubicBezTo>
                      <a:cubicBezTo>
                        <a:pt x="50" y="54"/>
                        <a:pt x="51" y="54"/>
                        <a:pt x="51" y="55"/>
                      </a:cubicBezTo>
                      <a:cubicBezTo>
                        <a:pt x="51" y="55"/>
                        <a:pt x="51" y="54"/>
                        <a:pt x="51" y="54"/>
                      </a:cubicBezTo>
                      <a:cubicBezTo>
                        <a:pt x="51" y="54"/>
                        <a:pt x="51" y="54"/>
                        <a:pt x="51" y="54"/>
                      </a:cubicBezTo>
                      <a:cubicBezTo>
                        <a:pt x="51" y="54"/>
                        <a:pt x="51" y="54"/>
                        <a:pt x="52" y="54"/>
                      </a:cubicBezTo>
                      <a:cubicBezTo>
                        <a:pt x="51" y="54"/>
                        <a:pt x="51" y="54"/>
                        <a:pt x="51" y="54"/>
                      </a:cubicBezTo>
                      <a:cubicBezTo>
                        <a:pt x="51" y="54"/>
                        <a:pt x="50" y="54"/>
                        <a:pt x="50" y="54"/>
                      </a:cubicBezTo>
                      <a:cubicBezTo>
                        <a:pt x="50" y="54"/>
                        <a:pt x="50" y="54"/>
                        <a:pt x="50" y="54"/>
                      </a:cubicBezTo>
                      <a:cubicBezTo>
                        <a:pt x="50" y="54"/>
                        <a:pt x="49" y="54"/>
                        <a:pt x="49" y="54"/>
                      </a:cubicBezTo>
                      <a:cubicBezTo>
                        <a:pt x="50" y="54"/>
                        <a:pt x="49" y="54"/>
                        <a:pt x="50" y="54"/>
                      </a:cubicBezTo>
                      <a:cubicBezTo>
                        <a:pt x="50" y="54"/>
                        <a:pt x="49" y="54"/>
                        <a:pt x="49" y="54"/>
                      </a:cubicBezTo>
                      <a:cubicBezTo>
                        <a:pt x="49" y="54"/>
                        <a:pt x="49" y="53"/>
                        <a:pt x="50" y="53"/>
                      </a:cubicBezTo>
                      <a:cubicBezTo>
                        <a:pt x="49" y="53"/>
                        <a:pt x="49" y="53"/>
                        <a:pt x="48" y="53"/>
                      </a:cubicBezTo>
                      <a:cubicBezTo>
                        <a:pt x="48" y="53"/>
                        <a:pt x="48" y="53"/>
                        <a:pt x="48" y="54"/>
                      </a:cubicBezTo>
                      <a:cubicBezTo>
                        <a:pt x="48" y="53"/>
                        <a:pt x="48" y="53"/>
                        <a:pt x="48" y="53"/>
                      </a:cubicBezTo>
                      <a:cubicBezTo>
                        <a:pt x="48" y="53"/>
                        <a:pt x="49" y="53"/>
                        <a:pt x="49" y="53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50" y="53"/>
                        <a:pt x="50" y="53"/>
                        <a:pt x="50" y="53"/>
                      </a:cubicBezTo>
                      <a:cubicBezTo>
                        <a:pt x="50" y="53"/>
                        <a:pt x="50" y="53"/>
                        <a:pt x="50" y="53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2"/>
                        <a:pt x="49" y="52"/>
                        <a:pt x="50" y="52"/>
                      </a:cubicBezTo>
                      <a:cubicBezTo>
                        <a:pt x="49" y="52"/>
                        <a:pt x="49" y="52"/>
                        <a:pt x="49" y="51"/>
                      </a:cubicBezTo>
                      <a:cubicBezTo>
                        <a:pt x="49" y="51"/>
                        <a:pt x="49" y="51"/>
                        <a:pt x="49" y="52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8" y="52"/>
                        <a:pt x="49" y="52"/>
                        <a:pt x="49" y="52"/>
                      </a:cubicBezTo>
                      <a:cubicBezTo>
                        <a:pt x="49" y="52"/>
                        <a:pt x="49" y="51"/>
                        <a:pt x="49" y="51"/>
                      </a:cubicBezTo>
                      <a:cubicBezTo>
                        <a:pt x="49" y="51"/>
                        <a:pt x="49" y="51"/>
                        <a:pt x="50" y="51"/>
                      </a:cubicBezTo>
                      <a:cubicBezTo>
                        <a:pt x="50" y="51"/>
                        <a:pt x="49" y="51"/>
                        <a:pt x="49" y="51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9" y="51"/>
                        <a:pt x="49" y="51"/>
                        <a:pt x="50" y="51"/>
                      </a:cubicBezTo>
                      <a:cubicBezTo>
                        <a:pt x="50" y="51"/>
                        <a:pt x="50" y="51"/>
                        <a:pt x="50" y="51"/>
                      </a:cubicBezTo>
                      <a:cubicBezTo>
                        <a:pt x="50" y="51"/>
                        <a:pt x="50" y="51"/>
                        <a:pt x="50" y="51"/>
                      </a:cubicBezTo>
                      <a:cubicBezTo>
                        <a:pt x="50" y="50"/>
                        <a:pt x="50" y="51"/>
                        <a:pt x="50" y="51"/>
                      </a:cubicBezTo>
                      <a:cubicBezTo>
                        <a:pt x="50" y="50"/>
                        <a:pt x="49" y="50"/>
                        <a:pt x="50" y="50"/>
                      </a:cubicBezTo>
                      <a:cubicBezTo>
                        <a:pt x="50" y="50"/>
                        <a:pt x="50" y="50"/>
                        <a:pt x="50" y="50"/>
                      </a:cubicBezTo>
                      <a:cubicBezTo>
                        <a:pt x="50" y="50"/>
                        <a:pt x="50" y="50"/>
                        <a:pt x="50" y="50"/>
                      </a:cubicBezTo>
                      <a:cubicBezTo>
                        <a:pt x="51" y="50"/>
                        <a:pt x="50" y="49"/>
                        <a:pt x="51" y="49"/>
                      </a:cubicBez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51" y="50"/>
                        <a:pt x="52" y="51"/>
                        <a:pt x="51" y="51"/>
                      </a:cubicBezTo>
                      <a:cubicBezTo>
                        <a:pt x="51" y="52"/>
                        <a:pt x="51" y="51"/>
                        <a:pt x="51" y="51"/>
                      </a:cubicBezTo>
                      <a:cubicBezTo>
                        <a:pt x="51" y="51"/>
                        <a:pt x="50" y="51"/>
                        <a:pt x="50" y="51"/>
                      </a:cubicBezTo>
                      <a:cubicBezTo>
                        <a:pt x="51" y="51"/>
                        <a:pt x="51" y="52"/>
                        <a:pt x="51" y="52"/>
                      </a:cubicBezTo>
                      <a:cubicBezTo>
                        <a:pt x="51" y="52"/>
                        <a:pt x="51" y="52"/>
                        <a:pt x="51" y="52"/>
                      </a:cubicBezTo>
                      <a:cubicBezTo>
                        <a:pt x="51" y="52"/>
                        <a:pt x="51" y="52"/>
                        <a:pt x="51" y="52"/>
                      </a:cubicBezTo>
                      <a:cubicBezTo>
                        <a:pt x="50" y="52"/>
                        <a:pt x="50" y="52"/>
                        <a:pt x="50" y="52"/>
                      </a:cubicBezTo>
                      <a:cubicBezTo>
                        <a:pt x="51" y="52"/>
                        <a:pt x="50" y="52"/>
                        <a:pt x="50" y="52"/>
                      </a:cubicBezTo>
                      <a:cubicBezTo>
                        <a:pt x="51" y="52"/>
                        <a:pt x="51" y="52"/>
                        <a:pt x="51" y="52"/>
                      </a:cubicBezTo>
                      <a:cubicBezTo>
                        <a:pt x="51" y="52"/>
                        <a:pt x="52" y="53"/>
                        <a:pt x="51" y="53"/>
                      </a:cubicBezTo>
                      <a:cubicBezTo>
                        <a:pt x="51" y="53"/>
                        <a:pt x="51" y="52"/>
                        <a:pt x="51" y="52"/>
                      </a:cubicBezTo>
                      <a:cubicBezTo>
                        <a:pt x="50" y="53"/>
                        <a:pt x="51" y="53"/>
                        <a:pt x="51" y="5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52" y="53"/>
                        <a:pt x="52" y="54"/>
                        <a:pt x="52" y="54"/>
                      </a:cubicBezTo>
                      <a:cubicBezTo>
                        <a:pt x="52" y="54"/>
                        <a:pt x="52" y="54"/>
                        <a:pt x="52" y="53"/>
                      </a:cubicBezTo>
                      <a:cubicBezTo>
                        <a:pt x="52" y="54"/>
                        <a:pt x="53" y="54"/>
                        <a:pt x="53" y="53"/>
                      </a:cubicBezTo>
                      <a:cubicBezTo>
                        <a:pt x="53" y="54"/>
                        <a:pt x="54" y="54"/>
                        <a:pt x="54" y="54"/>
                      </a:cubicBezTo>
                      <a:cubicBezTo>
                        <a:pt x="53" y="54"/>
                        <a:pt x="53" y="54"/>
                        <a:pt x="53" y="54"/>
                      </a:cubicBezTo>
                      <a:cubicBezTo>
                        <a:pt x="54" y="54"/>
                        <a:pt x="54" y="54"/>
                        <a:pt x="55" y="54"/>
                      </a:cubicBezTo>
                      <a:cubicBezTo>
                        <a:pt x="55" y="53"/>
                        <a:pt x="54" y="53"/>
                        <a:pt x="54" y="53"/>
                      </a:cubicBezTo>
                      <a:cubicBezTo>
                        <a:pt x="55" y="53"/>
                        <a:pt x="55" y="53"/>
                        <a:pt x="55" y="53"/>
                      </a:cubicBezTo>
                      <a:cubicBezTo>
                        <a:pt x="55" y="53"/>
                        <a:pt x="54" y="53"/>
                        <a:pt x="55" y="53"/>
                      </a:cubicBezTo>
                      <a:cubicBezTo>
                        <a:pt x="55" y="53"/>
                        <a:pt x="55" y="53"/>
                        <a:pt x="55" y="54"/>
                      </a:cubicBezTo>
                      <a:cubicBezTo>
                        <a:pt x="56" y="53"/>
                        <a:pt x="56" y="54"/>
                        <a:pt x="56" y="54"/>
                      </a:cubicBezTo>
                      <a:cubicBezTo>
                        <a:pt x="56" y="54"/>
                        <a:pt x="56" y="54"/>
                        <a:pt x="56" y="54"/>
                      </a:cubicBezTo>
                      <a:cubicBezTo>
                        <a:pt x="55" y="54"/>
                        <a:pt x="55" y="54"/>
                        <a:pt x="55" y="54"/>
                      </a:cubicBezTo>
                      <a:cubicBezTo>
                        <a:pt x="55" y="54"/>
                        <a:pt x="56" y="54"/>
                        <a:pt x="56" y="54"/>
                      </a:cubicBezTo>
                      <a:cubicBezTo>
                        <a:pt x="56" y="54"/>
                        <a:pt x="56" y="54"/>
                        <a:pt x="56" y="54"/>
                      </a:cubicBezTo>
                      <a:cubicBezTo>
                        <a:pt x="56" y="54"/>
                        <a:pt x="56" y="54"/>
                        <a:pt x="56" y="54"/>
                      </a:cubicBezTo>
                      <a:cubicBezTo>
                        <a:pt x="56" y="54"/>
                        <a:pt x="56" y="54"/>
                        <a:pt x="56" y="54"/>
                      </a:cubicBezTo>
                      <a:cubicBezTo>
                        <a:pt x="56" y="55"/>
                        <a:pt x="56" y="54"/>
                        <a:pt x="56" y="54"/>
                      </a:cubicBezTo>
                      <a:cubicBezTo>
                        <a:pt x="56" y="55"/>
                        <a:pt x="56" y="55"/>
                        <a:pt x="56" y="55"/>
                      </a:cubicBezTo>
                      <a:cubicBezTo>
                        <a:pt x="56" y="55"/>
                        <a:pt x="56" y="55"/>
                        <a:pt x="56" y="55"/>
                      </a:cubicBezTo>
                      <a:cubicBezTo>
                        <a:pt x="56" y="55"/>
                        <a:pt x="56" y="55"/>
                        <a:pt x="56" y="55"/>
                      </a:cubicBezTo>
                      <a:cubicBezTo>
                        <a:pt x="56" y="55"/>
                        <a:pt x="57" y="55"/>
                        <a:pt x="57" y="55"/>
                      </a:cubicBezTo>
                      <a:cubicBezTo>
                        <a:pt x="57" y="55"/>
                        <a:pt x="57" y="55"/>
                        <a:pt x="57" y="54"/>
                      </a:cubicBezTo>
                      <a:cubicBezTo>
                        <a:pt x="57" y="54"/>
                        <a:pt x="56" y="54"/>
                        <a:pt x="56" y="54"/>
                      </a:cubicBezTo>
                      <a:cubicBezTo>
                        <a:pt x="56" y="54"/>
                        <a:pt x="56" y="54"/>
                        <a:pt x="56" y="54"/>
                      </a:cubicBezTo>
                      <a:cubicBezTo>
                        <a:pt x="56" y="54"/>
                        <a:pt x="56" y="54"/>
                        <a:pt x="56" y="54"/>
                      </a:cubicBezTo>
                      <a:cubicBezTo>
                        <a:pt x="56" y="54"/>
                        <a:pt x="56" y="54"/>
                        <a:pt x="56" y="54"/>
                      </a:cubicBezTo>
                      <a:cubicBezTo>
                        <a:pt x="56" y="54"/>
                        <a:pt x="56" y="54"/>
                        <a:pt x="56" y="54"/>
                      </a:cubicBezTo>
                      <a:cubicBezTo>
                        <a:pt x="56" y="54"/>
                        <a:pt x="56" y="54"/>
                        <a:pt x="56" y="54"/>
                      </a:cubicBezTo>
                      <a:cubicBezTo>
                        <a:pt x="56" y="54"/>
                        <a:pt x="56" y="54"/>
                        <a:pt x="56" y="54"/>
                      </a:cubicBezTo>
                      <a:cubicBezTo>
                        <a:pt x="57" y="54"/>
                        <a:pt x="56" y="54"/>
                        <a:pt x="57" y="54"/>
                      </a:cubicBezTo>
                      <a:cubicBezTo>
                        <a:pt x="57" y="54"/>
                        <a:pt x="57" y="54"/>
                        <a:pt x="57" y="53"/>
                      </a:cubicBezTo>
                      <a:cubicBezTo>
                        <a:pt x="57" y="54"/>
                        <a:pt x="57" y="54"/>
                        <a:pt x="58" y="54"/>
                      </a:cubicBezTo>
                      <a:cubicBezTo>
                        <a:pt x="58" y="54"/>
                        <a:pt x="58" y="54"/>
                        <a:pt x="57" y="54"/>
                      </a:cubicBezTo>
                      <a:cubicBezTo>
                        <a:pt x="57" y="54"/>
                        <a:pt x="58" y="54"/>
                        <a:pt x="58" y="54"/>
                      </a:cubicBezTo>
                      <a:cubicBezTo>
                        <a:pt x="58" y="54"/>
                        <a:pt x="58" y="54"/>
                        <a:pt x="57" y="54"/>
                      </a:cubicBezTo>
                      <a:cubicBezTo>
                        <a:pt x="58" y="54"/>
                        <a:pt x="58" y="54"/>
                        <a:pt x="58" y="54"/>
                      </a:cubicBezTo>
                      <a:cubicBezTo>
                        <a:pt x="57" y="54"/>
                        <a:pt x="58" y="54"/>
                        <a:pt x="58" y="55"/>
                      </a:cubicBezTo>
                      <a:cubicBezTo>
                        <a:pt x="58" y="55"/>
                        <a:pt x="58" y="55"/>
                        <a:pt x="58" y="55"/>
                      </a:cubicBezTo>
                      <a:cubicBezTo>
                        <a:pt x="58" y="55"/>
                        <a:pt x="58" y="55"/>
                        <a:pt x="58" y="54"/>
                      </a:cubicBezTo>
                      <a:cubicBezTo>
                        <a:pt x="58" y="54"/>
                        <a:pt x="59" y="55"/>
                        <a:pt x="59" y="54"/>
                      </a:cubicBezTo>
                      <a:cubicBezTo>
                        <a:pt x="59" y="55"/>
                        <a:pt x="59" y="55"/>
                        <a:pt x="59" y="55"/>
                      </a:cubicBezTo>
                      <a:cubicBezTo>
                        <a:pt x="59" y="55"/>
                        <a:pt x="57" y="55"/>
                        <a:pt x="58" y="55"/>
                      </a:cubicBezTo>
                      <a:cubicBezTo>
                        <a:pt x="58" y="55"/>
                        <a:pt x="58" y="55"/>
                        <a:pt x="59" y="55"/>
                      </a:cubicBezTo>
                      <a:cubicBezTo>
                        <a:pt x="59" y="55"/>
                        <a:pt x="59" y="55"/>
                        <a:pt x="59" y="55"/>
                      </a:cubicBezTo>
                      <a:cubicBezTo>
                        <a:pt x="59" y="55"/>
                        <a:pt x="59" y="55"/>
                        <a:pt x="59" y="55"/>
                      </a:cubicBezTo>
                      <a:cubicBezTo>
                        <a:pt x="59" y="55"/>
                        <a:pt x="59" y="55"/>
                        <a:pt x="59" y="55"/>
                      </a:cubicBezTo>
                      <a:cubicBezTo>
                        <a:pt x="58" y="55"/>
                        <a:pt x="59" y="55"/>
                        <a:pt x="59" y="55"/>
                      </a:cubicBezTo>
                      <a:cubicBezTo>
                        <a:pt x="58" y="55"/>
                        <a:pt x="59" y="55"/>
                        <a:pt x="58" y="55"/>
                      </a:cubicBezTo>
                      <a:cubicBezTo>
                        <a:pt x="58" y="55"/>
                        <a:pt x="58" y="55"/>
                        <a:pt x="58" y="56"/>
                      </a:cubicBezTo>
                      <a:cubicBezTo>
                        <a:pt x="59" y="56"/>
                        <a:pt x="59" y="55"/>
                        <a:pt x="59" y="56"/>
                      </a:cubicBezTo>
                      <a:cubicBezTo>
                        <a:pt x="60" y="56"/>
                        <a:pt x="60" y="56"/>
                        <a:pt x="60" y="56"/>
                      </a:cubicBezTo>
                      <a:cubicBezTo>
                        <a:pt x="60" y="56"/>
                        <a:pt x="59" y="56"/>
                        <a:pt x="60" y="56"/>
                      </a:cubicBezTo>
                      <a:cubicBezTo>
                        <a:pt x="59" y="56"/>
                        <a:pt x="60" y="56"/>
                        <a:pt x="59" y="56"/>
                      </a:cubicBezTo>
                      <a:cubicBezTo>
                        <a:pt x="59" y="56"/>
                        <a:pt x="59" y="56"/>
                        <a:pt x="59" y="56"/>
                      </a:cubicBezTo>
                      <a:cubicBezTo>
                        <a:pt x="59" y="56"/>
                        <a:pt x="59" y="56"/>
                        <a:pt x="59" y="56"/>
                      </a:cubicBezTo>
                      <a:cubicBezTo>
                        <a:pt x="59" y="56"/>
                        <a:pt x="58" y="56"/>
                        <a:pt x="58" y="56"/>
                      </a:cubicBezTo>
                      <a:cubicBezTo>
                        <a:pt x="58" y="56"/>
                        <a:pt x="58" y="56"/>
                        <a:pt x="58" y="56"/>
                      </a:cubicBezTo>
                      <a:cubicBezTo>
                        <a:pt x="58" y="56"/>
                        <a:pt x="58" y="56"/>
                        <a:pt x="58" y="56"/>
                      </a:cubicBezTo>
                      <a:cubicBezTo>
                        <a:pt x="59" y="56"/>
                        <a:pt x="58" y="56"/>
                        <a:pt x="58" y="56"/>
                      </a:cubicBezTo>
                      <a:cubicBezTo>
                        <a:pt x="58" y="56"/>
                        <a:pt x="59" y="56"/>
                        <a:pt x="59" y="57"/>
                      </a:cubicBezTo>
                      <a:cubicBezTo>
                        <a:pt x="60" y="56"/>
                        <a:pt x="59" y="56"/>
                        <a:pt x="60" y="56"/>
                      </a:cubicBezTo>
                      <a:cubicBezTo>
                        <a:pt x="60" y="56"/>
                        <a:pt x="60" y="56"/>
                        <a:pt x="60" y="57"/>
                      </a:cubicBezTo>
                      <a:cubicBezTo>
                        <a:pt x="59" y="57"/>
                        <a:pt x="59" y="57"/>
                        <a:pt x="59" y="57"/>
                      </a:cubicBezTo>
                      <a:cubicBezTo>
                        <a:pt x="59" y="57"/>
                        <a:pt x="59" y="57"/>
                        <a:pt x="60" y="57"/>
                      </a:cubicBezTo>
                      <a:cubicBezTo>
                        <a:pt x="60" y="57"/>
                        <a:pt x="60" y="57"/>
                        <a:pt x="60" y="57"/>
                      </a:cubicBezTo>
                      <a:cubicBezTo>
                        <a:pt x="60" y="57"/>
                        <a:pt x="60" y="57"/>
                        <a:pt x="60" y="57"/>
                      </a:cubicBezTo>
                      <a:cubicBezTo>
                        <a:pt x="60" y="57"/>
                        <a:pt x="60" y="58"/>
                        <a:pt x="60" y="58"/>
                      </a:cubicBezTo>
                      <a:cubicBezTo>
                        <a:pt x="60" y="58"/>
                        <a:pt x="61" y="58"/>
                        <a:pt x="61" y="58"/>
                      </a:cubicBezTo>
                      <a:cubicBezTo>
                        <a:pt x="61" y="58"/>
                        <a:pt x="61" y="58"/>
                        <a:pt x="61" y="58"/>
                      </a:cubicBezTo>
                      <a:cubicBezTo>
                        <a:pt x="61" y="58"/>
                        <a:pt x="61" y="58"/>
                        <a:pt x="61" y="58"/>
                      </a:cubicBezTo>
                      <a:cubicBezTo>
                        <a:pt x="61" y="58"/>
                        <a:pt x="61" y="58"/>
                        <a:pt x="61" y="58"/>
                      </a:cubicBezTo>
                      <a:cubicBezTo>
                        <a:pt x="62" y="58"/>
                        <a:pt x="62" y="58"/>
                        <a:pt x="62" y="58"/>
                      </a:cubicBezTo>
                      <a:cubicBezTo>
                        <a:pt x="62" y="58"/>
                        <a:pt x="62" y="58"/>
                        <a:pt x="63" y="58"/>
                      </a:cubicBezTo>
                      <a:cubicBezTo>
                        <a:pt x="63" y="58"/>
                        <a:pt x="63" y="58"/>
                        <a:pt x="63" y="58"/>
                      </a:cubicBezTo>
                      <a:cubicBezTo>
                        <a:pt x="62" y="58"/>
                        <a:pt x="62" y="58"/>
                        <a:pt x="62" y="58"/>
                      </a:cubicBezTo>
                      <a:cubicBezTo>
                        <a:pt x="62" y="58"/>
                        <a:pt x="62" y="58"/>
                        <a:pt x="62" y="58"/>
                      </a:cubicBezTo>
                      <a:cubicBezTo>
                        <a:pt x="62" y="58"/>
                        <a:pt x="62" y="58"/>
                        <a:pt x="62" y="58"/>
                      </a:cubicBezTo>
                      <a:cubicBezTo>
                        <a:pt x="62" y="58"/>
                        <a:pt x="62" y="58"/>
                        <a:pt x="61" y="58"/>
                      </a:cubicBezTo>
                      <a:cubicBezTo>
                        <a:pt x="61" y="57"/>
                        <a:pt x="62" y="58"/>
                        <a:pt x="62" y="57"/>
                      </a:cubicBezTo>
                      <a:cubicBezTo>
                        <a:pt x="62" y="57"/>
                        <a:pt x="63" y="57"/>
                        <a:pt x="63" y="57"/>
                      </a:cubicBezTo>
                      <a:cubicBezTo>
                        <a:pt x="63" y="57"/>
                        <a:pt x="63" y="57"/>
                        <a:pt x="63" y="57"/>
                      </a:cubicBezTo>
                      <a:cubicBezTo>
                        <a:pt x="63" y="57"/>
                        <a:pt x="63" y="57"/>
                        <a:pt x="63" y="57"/>
                      </a:cubicBezTo>
                      <a:cubicBezTo>
                        <a:pt x="64" y="57"/>
                        <a:pt x="64" y="57"/>
                        <a:pt x="64" y="57"/>
                      </a:cubicBezTo>
                      <a:cubicBezTo>
                        <a:pt x="64" y="57"/>
                        <a:pt x="64" y="57"/>
                        <a:pt x="64" y="57"/>
                      </a:cubicBezTo>
                      <a:cubicBezTo>
                        <a:pt x="64" y="57"/>
                        <a:pt x="64" y="57"/>
                        <a:pt x="63" y="57"/>
                      </a:cubicBezTo>
                      <a:cubicBezTo>
                        <a:pt x="64" y="57"/>
                        <a:pt x="64" y="57"/>
                        <a:pt x="64" y="57"/>
                      </a:cubicBezTo>
                      <a:cubicBezTo>
                        <a:pt x="64" y="58"/>
                        <a:pt x="64" y="58"/>
                        <a:pt x="63" y="57"/>
                      </a:cubicBezTo>
                      <a:cubicBezTo>
                        <a:pt x="63" y="57"/>
                        <a:pt x="63" y="58"/>
                        <a:pt x="63" y="58"/>
                      </a:cubicBezTo>
                      <a:cubicBezTo>
                        <a:pt x="64" y="58"/>
                        <a:pt x="64" y="58"/>
                        <a:pt x="64" y="58"/>
                      </a:cubicBezTo>
                      <a:cubicBezTo>
                        <a:pt x="64" y="58"/>
                        <a:pt x="64" y="58"/>
                        <a:pt x="64" y="58"/>
                      </a:cubicBezTo>
                      <a:cubicBezTo>
                        <a:pt x="64" y="58"/>
                        <a:pt x="64" y="58"/>
                        <a:pt x="64" y="58"/>
                      </a:cubicBezTo>
                      <a:cubicBezTo>
                        <a:pt x="64" y="58"/>
                        <a:pt x="64" y="58"/>
                        <a:pt x="64" y="58"/>
                      </a:cubicBezTo>
                      <a:cubicBezTo>
                        <a:pt x="64" y="59"/>
                        <a:pt x="64" y="58"/>
                        <a:pt x="64" y="58"/>
                      </a:cubicBezTo>
                      <a:cubicBezTo>
                        <a:pt x="64" y="59"/>
                        <a:pt x="64" y="59"/>
                        <a:pt x="64" y="59"/>
                      </a:cubicBezTo>
                      <a:cubicBezTo>
                        <a:pt x="64" y="59"/>
                        <a:pt x="64" y="59"/>
                        <a:pt x="64" y="59"/>
                      </a:cubicBezTo>
                      <a:cubicBezTo>
                        <a:pt x="65" y="59"/>
                        <a:pt x="64" y="59"/>
                        <a:pt x="65" y="59"/>
                      </a:cubicBezTo>
                      <a:cubicBezTo>
                        <a:pt x="65" y="59"/>
                        <a:pt x="65" y="59"/>
                        <a:pt x="65" y="59"/>
                      </a:cubicBezTo>
                      <a:cubicBezTo>
                        <a:pt x="65" y="59"/>
                        <a:pt x="64" y="59"/>
                        <a:pt x="64" y="59"/>
                      </a:cubicBezTo>
                      <a:cubicBezTo>
                        <a:pt x="65" y="59"/>
                        <a:pt x="65" y="59"/>
                        <a:pt x="65" y="59"/>
                      </a:cubicBezTo>
                      <a:cubicBezTo>
                        <a:pt x="65" y="59"/>
                        <a:pt x="65" y="59"/>
                        <a:pt x="65" y="59"/>
                      </a:cubicBezTo>
                      <a:cubicBezTo>
                        <a:pt x="65" y="59"/>
                        <a:pt x="65" y="59"/>
                        <a:pt x="65" y="59"/>
                      </a:cubicBezTo>
                      <a:cubicBezTo>
                        <a:pt x="65" y="60"/>
                        <a:pt x="65" y="60"/>
                        <a:pt x="66" y="60"/>
                      </a:cubicBezTo>
                      <a:cubicBezTo>
                        <a:pt x="66" y="60"/>
                        <a:pt x="66" y="60"/>
                        <a:pt x="66" y="60"/>
                      </a:cubicBezTo>
                      <a:cubicBezTo>
                        <a:pt x="66" y="60"/>
                        <a:pt x="67" y="60"/>
                        <a:pt x="67" y="60"/>
                      </a:cubicBezTo>
                      <a:cubicBezTo>
                        <a:pt x="67" y="60"/>
                        <a:pt x="67" y="60"/>
                        <a:pt x="67" y="60"/>
                      </a:cubicBezTo>
                      <a:cubicBezTo>
                        <a:pt x="68" y="60"/>
                        <a:pt x="67" y="60"/>
                        <a:pt x="68" y="60"/>
                      </a:cubicBezTo>
                      <a:cubicBezTo>
                        <a:pt x="68" y="60"/>
                        <a:pt x="68" y="60"/>
                        <a:pt x="68" y="60"/>
                      </a:cubicBezTo>
                      <a:cubicBezTo>
                        <a:pt x="68" y="60"/>
                        <a:pt x="68" y="60"/>
                        <a:pt x="67" y="60"/>
                      </a:cubicBezTo>
                      <a:cubicBezTo>
                        <a:pt x="67" y="61"/>
                        <a:pt x="67" y="61"/>
                        <a:pt x="67" y="61"/>
                      </a:cubicBezTo>
                      <a:cubicBezTo>
                        <a:pt x="68" y="61"/>
                        <a:pt x="67" y="60"/>
                        <a:pt x="68" y="61"/>
                      </a:cubicBezTo>
                      <a:cubicBezTo>
                        <a:pt x="68" y="61"/>
                        <a:pt x="68" y="61"/>
                        <a:pt x="67" y="61"/>
                      </a:cubicBezTo>
                      <a:cubicBezTo>
                        <a:pt x="67" y="61"/>
                        <a:pt x="67" y="61"/>
                        <a:pt x="67" y="61"/>
                      </a:cubicBezTo>
                      <a:cubicBezTo>
                        <a:pt x="67" y="61"/>
                        <a:pt x="67" y="61"/>
                        <a:pt x="67" y="61"/>
                      </a:cubicBezTo>
                      <a:cubicBezTo>
                        <a:pt x="66" y="61"/>
                        <a:pt x="68" y="62"/>
                        <a:pt x="66" y="62"/>
                      </a:cubicBezTo>
                      <a:cubicBezTo>
                        <a:pt x="67" y="62"/>
                        <a:pt x="66" y="62"/>
                        <a:pt x="66" y="62"/>
                      </a:cubicBezTo>
                      <a:cubicBezTo>
                        <a:pt x="66" y="62"/>
                        <a:pt x="66" y="62"/>
                        <a:pt x="66" y="62"/>
                      </a:cubicBezTo>
                      <a:cubicBezTo>
                        <a:pt x="66" y="62"/>
                        <a:pt x="66" y="62"/>
                        <a:pt x="66" y="62"/>
                      </a:cubicBezTo>
                      <a:cubicBezTo>
                        <a:pt x="67" y="62"/>
                        <a:pt x="66" y="62"/>
                        <a:pt x="67" y="62"/>
                      </a:cubicBezTo>
                      <a:cubicBezTo>
                        <a:pt x="66" y="62"/>
                        <a:pt x="65" y="62"/>
                        <a:pt x="65" y="63"/>
                      </a:cubicBezTo>
                      <a:cubicBezTo>
                        <a:pt x="66" y="63"/>
                        <a:pt x="66" y="63"/>
                        <a:pt x="66" y="62"/>
                      </a:cubicBezTo>
                      <a:cubicBezTo>
                        <a:pt x="66" y="63"/>
                        <a:pt x="66" y="63"/>
                        <a:pt x="66" y="63"/>
                      </a:cubicBezTo>
                      <a:cubicBezTo>
                        <a:pt x="66" y="63"/>
                        <a:pt x="66" y="63"/>
                        <a:pt x="65" y="63"/>
                      </a:cubicBezTo>
                      <a:cubicBezTo>
                        <a:pt x="65" y="63"/>
                        <a:pt x="64" y="63"/>
                        <a:pt x="64" y="63"/>
                      </a:cubicBezTo>
                      <a:cubicBezTo>
                        <a:pt x="64" y="63"/>
                        <a:pt x="64" y="64"/>
                        <a:pt x="64" y="64"/>
                      </a:cubicBezTo>
                      <a:cubicBezTo>
                        <a:pt x="63" y="64"/>
                        <a:pt x="63" y="64"/>
                        <a:pt x="63" y="64"/>
                      </a:cubicBezTo>
                      <a:cubicBezTo>
                        <a:pt x="63" y="64"/>
                        <a:pt x="63" y="64"/>
                        <a:pt x="63" y="64"/>
                      </a:cubicBezTo>
                      <a:cubicBezTo>
                        <a:pt x="63" y="64"/>
                        <a:pt x="65" y="64"/>
                        <a:pt x="64" y="64"/>
                      </a:cubicBezTo>
                      <a:cubicBezTo>
                        <a:pt x="65" y="64"/>
                        <a:pt x="64" y="63"/>
                        <a:pt x="65" y="63"/>
                      </a:cubicBezTo>
                      <a:cubicBezTo>
                        <a:pt x="65" y="64"/>
                        <a:pt x="64" y="64"/>
                        <a:pt x="64" y="64"/>
                      </a:cubicBezTo>
                      <a:cubicBezTo>
                        <a:pt x="65" y="63"/>
                        <a:pt x="65" y="63"/>
                        <a:pt x="66" y="63"/>
                      </a:cubicBezTo>
                      <a:cubicBezTo>
                        <a:pt x="66" y="63"/>
                        <a:pt x="66" y="64"/>
                        <a:pt x="66" y="64"/>
                      </a:cubicBezTo>
                      <a:cubicBezTo>
                        <a:pt x="66" y="64"/>
                        <a:pt x="66" y="64"/>
                        <a:pt x="66" y="64"/>
                      </a:cubicBezTo>
                      <a:cubicBezTo>
                        <a:pt x="65" y="64"/>
                        <a:pt x="65" y="64"/>
                        <a:pt x="65" y="64"/>
                      </a:cubicBezTo>
                      <a:cubicBezTo>
                        <a:pt x="65" y="64"/>
                        <a:pt x="64" y="64"/>
                        <a:pt x="65" y="64"/>
                      </a:cubicBezTo>
                      <a:cubicBezTo>
                        <a:pt x="64" y="64"/>
                        <a:pt x="64" y="64"/>
                        <a:pt x="64" y="64"/>
                      </a:cubicBezTo>
                      <a:cubicBezTo>
                        <a:pt x="65" y="65"/>
                        <a:pt x="65" y="64"/>
                        <a:pt x="65" y="64"/>
                      </a:cubicBezTo>
                      <a:cubicBezTo>
                        <a:pt x="65" y="65"/>
                        <a:pt x="65" y="65"/>
                        <a:pt x="64" y="65"/>
                      </a:cubicBezTo>
                      <a:cubicBezTo>
                        <a:pt x="65" y="65"/>
                        <a:pt x="65" y="66"/>
                        <a:pt x="63" y="66"/>
                      </a:cubicBezTo>
                      <a:cubicBezTo>
                        <a:pt x="63" y="66"/>
                        <a:pt x="64" y="66"/>
                        <a:pt x="64" y="66"/>
                      </a:cubicBezTo>
                      <a:cubicBezTo>
                        <a:pt x="64" y="66"/>
                        <a:pt x="65" y="66"/>
                        <a:pt x="65" y="66"/>
                      </a:cubicBezTo>
                      <a:cubicBezTo>
                        <a:pt x="65" y="66"/>
                        <a:pt x="65" y="66"/>
                        <a:pt x="65" y="66"/>
                      </a:cubicBezTo>
                      <a:cubicBezTo>
                        <a:pt x="65" y="66"/>
                        <a:pt x="66" y="66"/>
                        <a:pt x="66" y="66"/>
                      </a:cubicBezTo>
                      <a:cubicBezTo>
                        <a:pt x="66" y="66"/>
                        <a:pt x="65" y="67"/>
                        <a:pt x="64" y="67"/>
                      </a:cubicBezTo>
                      <a:cubicBezTo>
                        <a:pt x="64" y="67"/>
                        <a:pt x="64" y="67"/>
                        <a:pt x="64" y="66"/>
                      </a:cubicBezTo>
                      <a:cubicBezTo>
                        <a:pt x="64" y="66"/>
                        <a:pt x="64" y="67"/>
                        <a:pt x="64" y="67"/>
                      </a:cubicBezTo>
                      <a:cubicBezTo>
                        <a:pt x="64" y="67"/>
                        <a:pt x="63" y="67"/>
                        <a:pt x="63" y="67"/>
                      </a:cubicBezTo>
                      <a:cubicBezTo>
                        <a:pt x="64" y="67"/>
                        <a:pt x="64" y="67"/>
                        <a:pt x="64" y="67"/>
                      </a:cubicBezTo>
                      <a:cubicBezTo>
                        <a:pt x="64" y="67"/>
                        <a:pt x="65" y="67"/>
                        <a:pt x="65" y="67"/>
                      </a:cubicBezTo>
                      <a:cubicBezTo>
                        <a:pt x="65" y="67"/>
                        <a:pt x="66" y="67"/>
                        <a:pt x="66" y="67"/>
                      </a:cubicBezTo>
                      <a:cubicBezTo>
                        <a:pt x="67" y="67"/>
                        <a:pt x="66" y="67"/>
                        <a:pt x="65" y="67"/>
                      </a:cubicBezTo>
                      <a:cubicBezTo>
                        <a:pt x="64" y="67"/>
                        <a:pt x="64" y="68"/>
                        <a:pt x="63" y="68"/>
                      </a:cubicBezTo>
                      <a:cubicBezTo>
                        <a:pt x="63" y="68"/>
                        <a:pt x="63" y="68"/>
                        <a:pt x="63" y="68"/>
                      </a:cubicBezTo>
                      <a:cubicBezTo>
                        <a:pt x="63" y="68"/>
                        <a:pt x="63" y="68"/>
                        <a:pt x="63" y="68"/>
                      </a:cubicBezTo>
                      <a:cubicBezTo>
                        <a:pt x="63" y="68"/>
                        <a:pt x="64" y="68"/>
                        <a:pt x="65" y="68"/>
                      </a:cubicBezTo>
                      <a:cubicBezTo>
                        <a:pt x="65" y="68"/>
                        <a:pt x="65" y="68"/>
                        <a:pt x="65" y="68"/>
                      </a:cubicBezTo>
                      <a:cubicBezTo>
                        <a:pt x="64" y="68"/>
                        <a:pt x="64" y="68"/>
                        <a:pt x="64" y="68"/>
                      </a:cubicBezTo>
                      <a:cubicBezTo>
                        <a:pt x="64" y="68"/>
                        <a:pt x="64" y="68"/>
                        <a:pt x="64" y="68"/>
                      </a:cubicBezTo>
                      <a:cubicBezTo>
                        <a:pt x="64" y="68"/>
                        <a:pt x="64" y="68"/>
                        <a:pt x="64" y="68"/>
                      </a:cubicBezTo>
                      <a:cubicBezTo>
                        <a:pt x="65" y="68"/>
                        <a:pt x="64" y="69"/>
                        <a:pt x="64" y="69"/>
                      </a:cubicBezTo>
                      <a:cubicBezTo>
                        <a:pt x="64" y="69"/>
                        <a:pt x="64" y="69"/>
                        <a:pt x="64" y="69"/>
                      </a:cubicBezTo>
                      <a:cubicBezTo>
                        <a:pt x="63" y="69"/>
                        <a:pt x="63" y="69"/>
                        <a:pt x="63" y="70"/>
                      </a:cubicBezTo>
                      <a:cubicBezTo>
                        <a:pt x="63" y="70"/>
                        <a:pt x="62" y="70"/>
                        <a:pt x="61" y="71"/>
                      </a:cubicBezTo>
                      <a:cubicBezTo>
                        <a:pt x="61" y="71"/>
                        <a:pt x="62" y="71"/>
                        <a:pt x="61" y="71"/>
                      </a:cubicBezTo>
                      <a:cubicBezTo>
                        <a:pt x="59" y="72"/>
                        <a:pt x="56" y="72"/>
                        <a:pt x="52" y="73"/>
                      </a:cubicBezTo>
                      <a:cubicBezTo>
                        <a:pt x="52" y="73"/>
                        <a:pt x="53" y="73"/>
                        <a:pt x="52" y="73"/>
                      </a:cubicBezTo>
                      <a:cubicBezTo>
                        <a:pt x="52" y="73"/>
                        <a:pt x="52" y="73"/>
                        <a:pt x="52" y="73"/>
                      </a:cubicBezTo>
                      <a:cubicBezTo>
                        <a:pt x="52" y="73"/>
                        <a:pt x="50" y="73"/>
                        <a:pt x="50" y="73"/>
                      </a:cubicBezTo>
                      <a:cubicBezTo>
                        <a:pt x="48" y="73"/>
                        <a:pt x="46" y="73"/>
                        <a:pt x="45" y="73"/>
                      </a:cubicBezTo>
                      <a:cubicBezTo>
                        <a:pt x="45" y="73"/>
                        <a:pt x="45" y="73"/>
                        <a:pt x="44" y="73"/>
                      </a:cubicBezTo>
                      <a:cubicBezTo>
                        <a:pt x="44" y="73"/>
                        <a:pt x="44" y="73"/>
                        <a:pt x="44" y="73"/>
                      </a:cubicBezTo>
                      <a:cubicBezTo>
                        <a:pt x="42" y="73"/>
                        <a:pt x="41" y="72"/>
                        <a:pt x="39" y="72"/>
                      </a:cubicBezTo>
                      <a:cubicBezTo>
                        <a:pt x="39" y="72"/>
                        <a:pt x="38" y="72"/>
                        <a:pt x="38" y="72"/>
                      </a:cubicBezTo>
                      <a:cubicBezTo>
                        <a:pt x="36" y="72"/>
                        <a:pt x="35" y="71"/>
                        <a:pt x="33" y="71"/>
                      </a:cubicBezTo>
                      <a:cubicBezTo>
                        <a:pt x="33" y="71"/>
                        <a:pt x="33" y="71"/>
                        <a:pt x="33" y="71"/>
                      </a:cubicBezTo>
                      <a:cubicBezTo>
                        <a:pt x="32" y="71"/>
                        <a:pt x="32" y="71"/>
                        <a:pt x="33" y="71"/>
                      </a:cubicBezTo>
                      <a:cubicBezTo>
                        <a:pt x="32" y="71"/>
                        <a:pt x="32" y="71"/>
                        <a:pt x="31" y="71"/>
                      </a:cubicBezTo>
                      <a:cubicBezTo>
                        <a:pt x="31" y="70"/>
                        <a:pt x="28" y="70"/>
                        <a:pt x="28" y="69"/>
                      </a:cubicBezTo>
                      <a:cubicBezTo>
                        <a:pt x="28" y="69"/>
                        <a:pt x="28" y="69"/>
                        <a:pt x="27" y="69"/>
                      </a:cubicBezTo>
                      <a:cubicBezTo>
                        <a:pt x="28" y="68"/>
                        <a:pt x="27" y="68"/>
                        <a:pt x="27" y="68"/>
                      </a:cubicBezTo>
                      <a:cubicBezTo>
                        <a:pt x="27" y="68"/>
                        <a:pt x="27" y="67"/>
                        <a:pt x="27" y="67"/>
                      </a:cubicBezTo>
                      <a:cubicBezTo>
                        <a:pt x="27" y="67"/>
                        <a:pt x="27" y="67"/>
                        <a:pt x="26" y="66"/>
                      </a:cubicBezTo>
                      <a:cubicBezTo>
                        <a:pt x="26" y="66"/>
                        <a:pt x="27" y="66"/>
                        <a:pt x="27" y="66"/>
                      </a:cubicBezTo>
                      <a:cubicBezTo>
                        <a:pt x="26" y="66"/>
                        <a:pt x="26" y="65"/>
                        <a:pt x="26" y="64"/>
                      </a:cubicBezTo>
                      <a:cubicBezTo>
                        <a:pt x="26" y="64"/>
                        <a:pt x="26" y="64"/>
                        <a:pt x="26" y="64"/>
                      </a:cubicBezTo>
                      <a:close/>
                      <a:moveTo>
                        <a:pt x="65" y="60"/>
                      </a:moveTo>
                      <a:cubicBezTo>
                        <a:pt x="65" y="59"/>
                        <a:pt x="65" y="59"/>
                        <a:pt x="65" y="59"/>
                      </a:cubicBezTo>
                      <a:cubicBezTo>
                        <a:pt x="65" y="59"/>
                        <a:pt x="65" y="60"/>
                        <a:pt x="65" y="60"/>
                      </a:cubicBezTo>
                      <a:close/>
                      <a:moveTo>
                        <a:pt x="64" y="60"/>
                      </a:moveTo>
                      <a:cubicBezTo>
                        <a:pt x="64" y="60"/>
                        <a:pt x="64" y="60"/>
                        <a:pt x="64" y="60"/>
                      </a:cubicBezTo>
                      <a:cubicBezTo>
                        <a:pt x="63" y="60"/>
                        <a:pt x="64" y="60"/>
                        <a:pt x="64" y="60"/>
                      </a:cubicBezTo>
                      <a:close/>
                      <a:moveTo>
                        <a:pt x="62" y="58"/>
                      </a:moveTo>
                      <a:cubicBezTo>
                        <a:pt x="62" y="58"/>
                        <a:pt x="62" y="58"/>
                        <a:pt x="62" y="58"/>
                      </a:cubicBezTo>
                      <a:cubicBezTo>
                        <a:pt x="62" y="58"/>
                        <a:pt x="62" y="58"/>
                        <a:pt x="62" y="58"/>
                      </a:cubicBezTo>
                      <a:cubicBezTo>
                        <a:pt x="63" y="58"/>
                        <a:pt x="62" y="58"/>
                        <a:pt x="62" y="58"/>
                      </a:cubicBezTo>
                      <a:close/>
                      <a:moveTo>
                        <a:pt x="62" y="59"/>
                      </a:moveTo>
                      <a:cubicBezTo>
                        <a:pt x="61" y="59"/>
                        <a:pt x="61" y="59"/>
                        <a:pt x="61" y="59"/>
                      </a:cubicBezTo>
                      <a:cubicBezTo>
                        <a:pt x="61" y="59"/>
                        <a:pt x="61" y="59"/>
                        <a:pt x="61" y="59"/>
                      </a:cubicBezTo>
                      <a:cubicBezTo>
                        <a:pt x="61" y="59"/>
                        <a:pt x="61" y="59"/>
                        <a:pt x="62" y="59"/>
                      </a:cubicBezTo>
                      <a:close/>
                      <a:moveTo>
                        <a:pt x="62" y="59"/>
                      </a:moveTo>
                      <a:cubicBezTo>
                        <a:pt x="62" y="59"/>
                        <a:pt x="62" y="59"/>
                        <a:pt x="61" y="59"/>
                      </a:cubicBezTo>
                      <a:cubicBezTo>
                        <a:pt x="61" y="59"/>
                        <a:pt x="62" y="59"/>
                        <a:pt x="62" y="59"/>
                      </a:cubicBezTo>
                      <a:cubicBezTo>
                        <a:pt x="62" y="59"/>
                        <a:pt x="62" y="59"/>
                        <a:pt x="62" y="59"/>
                      </a:cubicBezTo>
                      <a:cubicBezTo>
                        <a:pt x="62" y="59"/>
                        <a:pt x="62" y="59"/>
                        <a:pt x="62" y="59"/>
                      </a:cubicBezTo>
                      <a:cubicBezTo>
                        <a:pt x="62" y="59"/>
                        <a:pt x="62" y="59"/>
                        <a:pt x="62" y="59"/>
                      </a:cubicBezTo>
                      <a:close/>
                      <a:moveTo>
                        <a:pt x="61" y="58"/>
                      </a:moveTo>
                      <a:cubicBezTo>
                        <a:pt x="62" y="58"/>
                        <a:pt x="62" y="59"/>
                        <a:pt x="62" y="59"/>
                      </a:cubicBezTo>
                      <a:cubicBezTo>
                        <a:pt x="62" y="59"/>
                        <a:pt x="62" y="58"/>
                        <a:pt x="61" y="58"/>
                      </a:cubicBezTo>
                      <a:close/>
                      <a:moveTo>
                        <a:pt x="61" y="58"/>
                      </a:moveTo>
                      <a:cubicBezTo>
                        <a:pt x="61" y="58"/>
                        <a:pt x="61" y="58"/>
                        <a:pt x="62" y="58"/>
                      </a:cubicBezTo>
                      <a:cubicBezTo>
                        <a:pt x="62" y="58"/>
                        <a:pt x="62" y="58"/>
                        <a:pt x="62" y="58"/>
                      </a:cubicBezTo>
                      <a:cubicBezTo>
                        <a:pt x="61" y="58"/>
                        <a:pt x="62" y="58"/>
                        <a:pt x="61" y="58"/>
                      </a:cubicBezTo>
                      <a:cubicBezTo>
                        <a:pt x="61" y="58"/>
                        <a:pt x="61" y="58"/>
                        <a:pt x="61" y="58"/>
                      </a:cubicBezTo>
                      <a:close/>
                      <a:moveTo>
                        <a:pt x="61" y="59"/>
                      </a:moveTo>
                      <a:cubicBezTo>
                        <a:pt x="61" y="59"/>
                        <a:pt x="60" y="59"/>
                        <a:pt x="60" y="59"/>
                      </a:cubicBezTo>
                      <a:cubicBezTo>
                        <a:pt x="61" y="59"/>
                        <a:pt x="61" y="59"/>
                        <a:pt x="61" y="59"/>
                      </a:cubicBezTo>
                      <a:cubicBezTo>
                        <a:pt x="61" y="59"/>
                        <a:pt x="61" y="59"/>
                        <a:pt x="61" y="59"/>
                      </a:cubicBezTo>
                      <a:cubicBezTo>
                        <a:pt x="61" y="59"/>
                        <a:pt x="61" y="59"/>
                        <a:pt x="61" y="59"/>
                      </a:cubicBezTo>
                      <a:close/>
                      <a:moveTo>
                        <a:pt x="60" y="58"/>
                      </a:moveTo>
                      <a:cubicBezTo>
                        <a:pt x="60" y="58"/>
                        <a:pt x="60" y="58"/>
                        <a:pt x="60" y="58"/>
                      </a:cubicBezTo>
                      <a:cubicBezTo>
                        <a:pt x="60" y="58"/>
                        <a:pt x="60" y="58"/>
                        <a:pt x="61" y="58"/>
                      </a:cubicBezTo>
                      <a:cubicBezTo>
                        <a:pt x="61" y="58"/>
                        <a:pt x="60" y="58"/>
                        <a:pt x="60" y="58"/>
                      </a:cubicBezTo>
                      <a:close/>
                      <a:moveTo>
                        <a:pt x="60" y="59"/>
                      </a:moveTo>
                      <a:cubicBezTo>
                        <a:pt x="60" y="59"/>
                        <a:pt x="61" y="59"/>
                        <a:pt x="61" y="59"/>
                      </a:cubicBezTo>
                      <a:cubicBezTo>
                        <a:pt x="61" y="59"/>
                        <a:pt x="60" y="59"/>
                        <a:pt x="60" y="59"/>
                      </a:cubicBezTo>
                      <a:cubicBezTo>
                        <a:pt x="60" y="59"/>
                        <a:pt x="60" y="59"/>
                        <a:pt x="60" y="59"/>
                      </a:cubicBezTo>
                      <a:close/>
                      <a:moveTo>
                        <a:pt x="59" y="57"/>
                      </a:moveTo>
                      <a:cubicBezTo>
                        <a:pt x="59" y="57"/>
                        <a:pt x="59" y="57"/>
                        <a:pt x="59" y="57"/>
                      </a:cubicBezTo>
                      <a:cubicBezTo>
                        <a:pt x="59" y="58"/>
                        <a:pt x="60" y="58"/>
                        <a:pt x="60" y="58"/>
                      </a:cubicBezTo>
                      <a:cubicBezTo>
                        <a:pt x="59" y="58"/>
                        <a:pt x="59" y="57"/>
                        <a:pt x="60" y="57"/>
                      </a:cubicBezTo>
                      <a:cubicBezTo>
                        <a:pt x="59" y="57"/>
                        <a:pt x="59" y="57"/>
                        <a:pt x="59" y="57"/>
                      </a:cubicBezTo>
                      <a:close/>
                      <a:moveTo>
                        <a:pt x="58" y="57"/>
                      </a:moveTo>
                      <a:cubicBezTo>
                        <a:pt x="59" y="57"/>
                        <a:pt x="60" y="57"/>
                        <a:pt x="59" y="57"/>
                      </a:cubicBezTo>
                      <a:cubicBezTo>
                        <a:pt x="59" y="57"/>
                        <a:pt x="59" y="57"/>
                        <a:pt x="58" y="57"/>
                      </a:cubicBezTo>
                      <a:close/>
                      <a:moveTo>
                        <a:pt x="58" y="56"/>
                      </a:moveTo>
                      <a:cubicBezTo>
                        <a:pt x="58" y="57"/>
                        <a:pt x="58" y="57"/>
                        <a:pt x="58" y="57"/>
                      </a:cubicBezTo>
                      <a:cubicBezTo>
                        <a:pt x="58" y="57"/>
                        <a:pt x="58" y="57"/>
                        <a:pt x="58" y="56"/>
                      </a:cubicBezTo>
                      <a:cubicBezTo>
                        <a:pt x="57" y="57"/>
                        <a:pt x="58" y="56"/>
                        <a:pt x="58" y="56"/>
                      </a:cubicBezTo>
                      <a:cubicBezTo>
                        <a:pt x="58" y="56"/>
                        <a:pt x="58" y="56"/>
                        <a:pt x="58" y="56"/>
                      </a:cubicBezTo>
                      <a:close/>
                      <a:moveTo>
                        <a:pt x="58" y="56"/>
                      </a:moveTo>
                      <a:cubicBezTo>
                        <a:pt x="58" y="56"/>
                        <a:pt x="58" y="55"/>
                        <a:pt x="58" y="55"/>
                      </a:cubicBezTo>
                      <a:cubicBezTo>
                        <a:pt x="58" y="55"/>
                        <a:pt x="58" y="56"/>
                        <a:pt x="58" y="56"/>
                      </a:cubicBezTo>
                      <a:close/>
                      <a:moveTo>
                        <a:pt x="56" y="56"/>
                      </a:moveTo>
                      <a:cubicBezTo>
                        <a:pt x="56" y="56"/>
                        <a:pt x="56" y="56"/>
                        <a:pt x="56" y="56"/>
                      </a:cubicBezTo>
                      <a:cubicBezTo>
                        <a:pt x="56" y="57"/>
                        <a:pt x="56" y="57"/>
                        <a:pt x="56" y="57"/>
                      </a:cubicBezTo>
                      <a:cubicBezTo>
                        <a:pt x="56" y="57"/>
                        <a:pt x="56" y="56"/>
                        <a:pt x="56" y="56"/>
                      </a:cubicBezTo>
                      <a:close/>
                      <a:moveTo>
                        <a:pt x="57" y="56"/>
                      </a:moveTo>
                      <a:cubicBezTo>
                        <a:pt x="56" y="57"/>
                        <a:pt x="57" y="56"/>
                        <a:pt x="56" y="56"/>
                      </a:cubicBezTo>
                      <a:cubicBezTo>
                        <a:pt x="56" y="56"/>
                        <a:pt x="56" y="57"/>
                        <a:pt x="57" y="57"/>
                      </a:cubicBezTo>
                      <a:cubicBezTo>
                        <a:pt x="56" y="57"/>
                        <a:pt x="56" y="57"/>
                        <a:pt x="56" y="56"/>
                      </a:cubicBezTo>
                      <a:cubicBezTo>
                        <a:pt x="57" y="57"/>
                        <a:pt x="57" y="56"/>
                        <a:pt x="57" y="56"/>
                      </a:cubicBezTo>
                      <a:close/>
                      <a:moveTo>
                        <a:pt x="57" y="56"/>
                      </a:moveTo>
                      <a:cubicBezTo>
                        <a:pt x="56" y="56"/>
                        <a:pt x="56" y="56"/>
                        <a:pt x="56" y="56"/>
                      </a:cubicBezTo>
                      <a:cubicBezTo>
                        <a:pt x="56" y="56"/>
                        <a:pt x="57" y="56"/>
                        <a:pt x="57" y="56"/>
                      </a:cubicBezTo>
                      <a:close/>
                      <a:moveTo>
                        <a:pt x="56" y="56"/>
                      </a:moveTo>
                      <a:cubicBezTo>
                        <a:pt x="56" y="56"/>
                        <a:pt x="56" y="56"/>
                        <a:pt x="56" y="56"/>
                      </a:cubicBezTo>
                      <a:cubicBezTo>
                        <a:pt x="56" y="56"/>
                        <a:pt x="57" y="56"/>
                        <a:pt x="56" y="56"/>
                      </a:cubicBezTo>
                      <a:cubicBezTo>
                        <a:pt x="56" y="56"/>
                        <a:pt x="56" y="56"/>
                        <a:pt x="56" y="56"/>
                      </a:cubicBezTo>
                      <a:cubicBezTo>
                        <a:pt x="56" y="56"/>
                        <a:pt x="56" y="56"/>
                        <a:pt x="56" y="56"/>
                      </a:cubicBezTo>
                      <a:cubicBezTo>
                        <a:pt x="56" y="56"/>
                        <a:pt x="56" y="56"/>
                        <a:pt x="56" y="56"/>
                      </a:cubicBezTo>
                      <a:close/>
                      <a:moveTo>
                        <a:pt x="55" y="55"/>
                      </a:moveTo>
                      <a:cubicBezTo>
                        <a:pt x="55" y="55"/>
                        <a:pt x="55" y="55"/>
                        <a:pt x="55" y="55"/>
                      </a:cubicBezTo>
                      <a:cubicBezTo>
                        <a:pt x="55" y="55"/>
                        <a:pt x="55" y="55"/>
                        <a:pt x="55" y="55"/>
                      </a:cubicBezTo>
                      <a:cubicBezTo>
                        <a:pt x="55" y="55"/>
                        <a:pt x="55" y="55"/>
                        <a:pt x="55" y="55"/>
                      </a:cubicBezTo>
                      <a:close/>
                      <a:moveTo>
                        <a:pt x="52" y="54"/>
                      </a:moveTo>
                      <a:cubicBezTo>
                        <a:pt x="52" y="54"/>
                        <a:pt x="53" y="54"/>
                        <a:pt x="53" y="54"/>
                      </a:cubicBezTo>
                      <a:cubicBezTo>
                        <a:pt x="53" y="54"/>
                        <a:pt x="53" y="54"/>
                        <a:pt x="52" y="54"/>
                      </a:cubicBezTo>
                      <a:cubicBezTo>
                        <a:pt x="52" y="54"/>
                        <a:pt x="53" y="54"/>
                        <a:pt x="52" y="54"/>
                      </a:cubicBezTo>
                      <a:cubicBezTo>
                        <a:pt x="52" y="54"/>
                        <a:pt x="52" y="54"/>
                        <a:pt x="52" y="54"/>
                      </a:cubicBezTo>
                      <a:cubicBezTo>
                        <a:pt x="52" y="54"/>
                        <a:pt x="52" y="54"/>
                        <a:pt x="52" y="54"/>
                      </a:cubicBezTo>
                      <a:close/>
                      <a:moveTo>
                        <a:pt x="52" y="54"/>
                      </a:moveTo>
                      <a:cubicBezTo>
                        <a:pt x="52" y="54"/>
                        <a:pt x="53" y="54"/>
                        <a:pt x="53" y="54"/>
                      </a:cubicBezTo>
                      <a:cubicBezTo>
                        <a:pt x="53" y="54"/>
                        <a:pt x="54" y="54"/>
                        <a:pt x="54" y="54"/>
                      </a:cubicBezTo>
                      <a:cubicBezTo>
                        <a:pt x="54" y="54"/>
                        <a:pt x="54" y="54"/>
                        <a:pt x="53" y="54"/>
                      </a:cubicBezTo>
                      <a:cubicBezTo>
                        <a:pt x="53" y="54"/>
                        <a:pt x="53" y="54"/>
                        <a:pt x="52" y="54"/>
                      </a:cubicBezTo>
                      <a:cubicBezTo>
                        <a:pt x="52" y="54"/>
                        <a:pt x="52" y="54"/>
                        <a:pt x="52" y="54"/>
                      </a:cubicBezTo>
                      <a:close/>
                      <a:moveTo>
                        <a:pt x="50" y="53"/>
                      </a:moveTo>
                      <a:cubicBezTo>
                        <a:pt x="50" y="53"/>
                        <a:pt x="50" y="53"/>
                        <a:pt x="50" y="53"/>
                      </a:cubicBezTo>
                      <a:cubicBezTo>
                        <a:pt x="50" y="53"/>
                        <a:pt x="51" y="53"/>
                        <a:pt x="51" y="53"/>
                      </a:cubicBezTo>
                      <a:cubicBezTo>
                        <a:pt x="50" y="53"/>
                        <a:pt x="50" y="53"/>
                        <a:pt x="50" y="53"/>
                      </a:cubicBezTo>
                      <a:close/>
                      <a:moveTo>
                        <a:pt x="50" y="53"/>
                      </a:moveTo>
                      <a:cubicBezTo>
                        <a:pt x="50" y="53"/>
                        <a:pt x="50" y="53"/>
                        <a:pt x="50" y="53"/>
                      </a:cubicBezTo>
                      <a:cubicBezTo>
                        <a:pt x="51" y="53"/>
                        <a:pt x="50" y="53"/>
                        <a:pt x="50" y="53"/>
                      </a:cubicBezTo>
                      <a:close/>
                      <a:moveTo>
                        <a:pt x="50" y="52"/>
                      </a:moveTo>
                      <a:cubicBezTo>
                        <a:pt x="50" y="52"/>
                        <a:pt x="51" y="52"/>
                        <a:pt x="51" y="52"/>
                      </a:cubicBezTo>
                      <a:cubicBezTo>
                        <a:pt x="50" y="52"/>
                        <a:pt x="51" y="52"/>
                        <a:pt x="50" y="52"/>
                      </a:cubicBezTo>
                      <a:cubicBezTo>
                        <a:pt x="50" y="52"/>
                        <a:pt x="50" y="52"/>
                        <a:pt x="50" y="52"/>
                      </a:cubicBezTo>
                      <a:close/>
                      <a:moveTo>
                        <a:pt x="50" y="53"/>
                      </a:moveTo>
                      <a:cubicBezTo>
                        <a:pt x="50" y="53"/>
                        <a:pt x="50" y="53"/>
                        <a:pt x="50" y="53"/>
                      </a:cubicBezTo>
                      <a:cubicBezTo>
                        <a:pt x="50" y="53"/>
                        <a:pt x="51" y="53"/>
                        <a:pt x="50" y="53"/>
                      </a:cubicBezTo>
                      <a:close/>
                      <a:moveTo>
                        <a:pt x="51" y="53"/>
                      </a:moveTo>
                      <a:cubicBezTo>
                        <a:pt x="51" y="53"/>
                        <a:pt x="50" y="53"/>
                        <a:pt x="51" y="53"/>
                      </a:cubicBezTo>
                      <a:cubicBezTo>
                        <a:pt x="51" y="53"/>
                        <a:pt x="51" y="53"/>
                        <a:pt x="51" y="53"/>
                      </a:cubicBezTo>
                      <a:close/>
                      <a:moveTo>
                        <a:pt x="51" y="53"/>
                      </a:moveTo>
                      <a:cubicBezTo>
                        <a:pt x="52" y="53"/>
                        <a:pt x="52" y="53"/>
                        <a:pt x="51" y="53"/>
                      </a:cubicBezTo>
                      <a:cubicBezTo>
                        <a:pt x="51" y="53"/>
                        <a:pt x="51" y="53"/>
                        <a:pt x="51" y="53"/>
                      </a:cubicBezTo>
                      <a:cubicBezTo>
                        <a:pt x="51" y="53"/>
                        <a:pt x="51" y="53"/>
                        <a:pt x="51" y="53"/>
                      </a:cubicBezTo>
                      <a:close/>
                      <a:moveTo>
                        <a:pt x="51" y="56"/>
                      </a:moveTo>
                      <a:cubicBezTo>
                        <a:pt x="51" y="55"/>
                        <a:pt x="51" y="55"/>
                        <a:pt x="51" y="55"/>
                      </a:cubicBezTo>
                      <a:cubicBezTo>
                        <a:pt x="50" y="55"/>
                        <a:pt x="51" y="56"/>
                        <a:pt x="51" y="56"/>
                      </a:cubicBezTo>
                      <a:close/>
                      <a:moveTo>
                        <a:pt x="50" y="61"/>
                      </a:moveTo>
                      <a:cubicBezTo>
                        <a:pt x="50" y="61"/>
                        <a:pt x="50" y="61"/>
                        <a:pt x="50" y="61"/>
                      </a:cubicBezTo>
                      <a:cubicBezTo>
                        <a:pt x="50" y="61"/>
                        <a:pt x="50" y="61"/>
                        <a:pt x="50" y="61"/>
                      </a:cubicBezTo>
                      <a:close/>
                      <a:moveTo>
                        <a:pt x="48" y="56"/>
                      </a:moveTo>
                      <a:cubicBezTo>
                        <a:pt x="47" y="56"/>
                        <a:pt x="47" y="56"/>
                        <a:pt x="47" y="56"/>
                      </a:cubicBezTo>
                      <a:cubicBezTo>
                        <a:pt x="47" y="56"/>
                        <a:pt x="47" y="56"/>
                        <a:pt x="47" y="56"/>
                      </a:cubicBezTo>
                      <a:cubicBezTo>
                        <a:pt x="48" y="56"/>
                        <a:pt x="47" y="56"/>
                        <a:pt x="48" y="56"/>
                      </a:cubicBezTo>
                      <a:cubicBezTo>
                        <a:pt x="48" y="56"/>
                        <a:pt x="48" y="56"/>
                        <a:pt x="48" y="56"/>
                      </a:cubicBezTo>
                      <a:cubicBezTo>
                        <a:pt x="48" y="56"/>
                        <a:pt x="48" y="56"/>
                        <a:pt x="47" y="56"/>
                      </a:cubicBezTo>
                      <a:cubicBezTo>
                        <a:pt x="47" y="56"/>
                        <a:pt x="48" y="56"/>
                        <a:pt x="48" y="56"/>
                      </a:cubicBezTo>
                      <a:close/>
                      <a:moveTo>
                        <a:pt x="48" y="56"/>
                      </a:moveTo>
                      <a:cubicBezTo>
                        <a:pt x="48" y="56"/>
                        <a:pt x="48" y="56"/>
                        <a:pt x="47" y="56"/>
                      </a:cubicBezTo>
                      <a:cubicBezTo>
                        <a:pt x="47" y="56"/>
                        <a:pt x="47" y="56"/>
                        <a:pt x="47" y="56"/>
                      </a:cubicBezTo>
                      <a:cubicBezTo>
                        <a:pt x="48" y="56"/>
                        <a:pt x="47" y="57"/>
                        <a:pt x="48" y="57"/>
                      </a:cubicBezTo>
                      <a:cubicBezTo>
                        <a:pt x="48" y="56"/>
                        <a:pt x="48" y="56"/>
                        <a:pt x="48" y="56"/>
                      </a:cubicBezTo>
                      <a:cubicBezTo>
                        <a:pt x="48" y="56"/>
                        <a:pt x="48" y="57"/>
                        <a:pt x="48" y="57"/>
                      </a:cubicBezTo>
                      <a:cubicBezTo>
                        <a:pt x="48" y="56"/>
                        <a:pt x="48" y="56"/>
                        <a:pt x="48" y="56"/>
                      </a:cubicBezTo>
                      <a:close/>
                      <a:moveTo>
                        <a:pt x="49" y="56"/>
                      </a:moveTo>
                      <a:cubicBezTo>
                        <a:pt x="50" y="56"/>
                        <a:pt x="49" y="56"/>
                        <a:pt x="48" y="56"/>
                      </a:cubicBezTo>
                      <a:cubicBezTo>
                        <a:pt x="48" y="56"/>
                        <a:pt x="48" y="56"/>
                        <a:pt x="49" y="56"/>
                      </a:cubicBezTo>
                      <a:cubicBezTo>
                        <a:pt x="49" y="56"/>
                        <a:pt x="49" y="56"/>
                        <a:pt x="49" y="56"/>
                      </a:cubicBezTo>
                      <a:cubicBezTo>
                        <a:pt x="49" y="56"/>
                        <a:pt x="49" y="56"/>
                        <a:pt x="48" y="56"/>
                      </a:cubicBezTo>
                      <a:cubicBezTo>
                        <a:pt x="49" y="56"/>
                        <a:pt x="48" y="56"/>
                        <a:pt x="48" y="56"/>
                      </a:cubicBezTo>
                      <a:cubicBezTo>
                        <a:pt x="48" y="56"/>
                        <a:pt x="49" y="56"/>
                        <a:pt x="49" y="56"/>
                      </a:cubicBezTo>
                      <a:close/>
                      <a:moveTo>
                        <a:pt x="49" y="56"/>
                      </a:moveTo>
                      <a:cubicBezTo>
                        <a:pt x="49" y="55"/>
                        <a:pt x="49" y="55"/>
                        <a:pt x="49" y="55"/>
                      </a:cubicBezTo>
                      <a:cubicBezTo>
                        <a:pt x="49" y="55"/>
                        <a:pt x="48" y="55"/>
                        <a:pt x="48" y="56"/>
                      </a:cubicBezTo>
                      <a:cubicBezTo>
                        <a:pt x="49" y="56"/>
                        <a:pt x="49" y="56"/>
                        <a:pt x="49" y="56"/>
                      </a:cubicBezTo>
                      <a:close/>
                      <a:moveTo>
                        <a:pt x="50" y="57"/>
                      </a:moveTo>
                      <a:cubicBezTo>
                        <a:pt x="50" y="57"/>
                        <a:pt x="49" y="57"/>
                        <a:pt x="49" y="57"/>
                      </a:cubicBezTo>
                      <a:cubicBezTo>
                        <a:pt x="49" y="57"/>
                        <a:pt x="49" y="57"/>
                        <a:pt x="50" y="57"/>
                      </a:cubicBezTo>
                      <a:cubicBezTo>
                        <a:pt x="49" y="57"/>
                        <a:pt x="50" y="57"/>
                        <a:pt x="50" y="57"/>
                      </a:cubicBezTo>
                      <a:close/>
                      <a:moveTo>
                        <a:pt x="48" y="55"/>
                      </a:moveTo>
                      <a:cubicBezTo>
                        <a:pt x="48" y="55"/>
                        <a:pt x="48" y="55"/>
                        <a:pt x="48" y="55"/>
                      </a:cubicBezTo>
                      <a:cubicBezTo>
                        <a:pt x="48" y="55"/>
                        <a:pt x="49" y="55"/>
                        <a:pt x="49" y="55"/>
                      </a:cubicBezTo>
                      <a:cubicBezTo>
                        <a:pt x="49" y="55"/>
                        <a:pt x="49" y="55"/>
                        <a:pt x="49" y="55"/>
                      </a:cubicBezTo>
                      <a:cubicBezTo>
                        <a:pt x="50" y="55"/>
                        <a:pt x="49" y="55"/>
                        <a:pt x="49" y="55"/>
                      </a:cubicBezTo>
                      <a:cubicBezTo>
                        <a:pt x="49" y="55"/>
                        <a:pt x="49" y="55"/>
                        <a:pt x="50" y="55"/>
                      </a:cubicBezTo>
                      <a:cubicBezTo>
                        <a:pt x="49" y="55"/>
                        <a:pt x="49" y="55"/>
                        <a:pt x="49" y="55"/>
                      </a:cubicBezTo>
                      <a:cubicBezTo>
                        <a:pt x="49" y="55"/>
                        <a:pt x="49" y="55"/>
                        <a:pt x="49" y="55"/>
                      </a:cubicBezTo>
                      <a:cubicBezTo>
                        <a:pt x="48" y="55"/>
                        <a:pt x="49" y="55"/>
                        <a:pt x="49" y="55"/>
                      </a:cubicBezTo>
                      <a:cubicBezTo>
                        <a:pt x="49" y="55"/>
                        <a:pt x="48" y="55"/>
                        <a:pt x="48" y="55"/>
                      </a:cubicBezTo>
                      <a:cubicBezTo>
                        <a:pt x="49" y="55"/>
                        <a:pt x="48" y="55"/>
                        <a:pt x="48" y="55"/>
                      </a:cubicBezTo>
                      <a:cubicBezTo>
                        <a:pt x="48" y="55"/>
                        <a:pt x="48" y="55"/>
                        <a:pt x="48" y="55"/>
                      </a:cubicBezTo>
                      <a:cubicBezTo>
                        <a:pt x="48" y="55"/>
                        <a:pt x="48" y="55"/>
                        <a:pt x="48" y="55"/>
                      </a:cubicBezTo>
                      <a:close/>
                      <a:moveTo>
                        <a:pt x="48" y="56"/>
                      </a:moveTo>
                      <a:cubicBezTo>
                        <a:pt x="48" y="56"/>
                        <a:pt x="48" y="55"/>
                        <a:pt x="48" y="55"/>
                      </a:cubicBezTo>
                      <a:cubicBezTo>
                        <a:pt x="48" y="55"/>
                        <a:pt x="47" y="56"/>
                        <a:pt x="48" y="56"/>
                      </a:cubicBezTo>
                      <a:close/>
                      <a:moveTo>
                        <a:pt x="47" y="56"/>
                      </a:moveTo>
                      <a:cubicBezTo>
                        <a:pt x="48" y="56"/>
                        <a:pt x="47" y="56"/>
                        <a:pt x="47" y="56"/>
                      </a:cubicBezTo>
                      <a:cubicBezTo>
                        <a:pt x="48" y="56"/>
                        <a:pt x="48" y="56"/>
                        <a:pt x="48" y="56"/>
                      </a:cubicBezTo>
                      <a:cubicBezTo>
                        <a:pt x="48" y="56"/>
                        <a:pt x="48" y="56"/>
                        <a:pt x="47" y="56"/>
                      </a:cubicBezTo>
                      <a:close/>
                      <a:moveTo>
                        <a:pt x="47" y="56"/>
                      </a:moveTo>
                      <a:cubicBezTo>
                        <a:pt x="47" y="56"/>
                        <a:pt x="46" y="56"/>
                        <a:pt x="47" y="56"/>
                      </a:cubicBezTo>
                      <a:cubicBezTo>
                        <a:pt x="47" y="56"/>
                        <a:pt x="47" y="56"/>
                        <a:pt x="47" y="56"/>
                      </a:cubicBezTo>
                      <a:cubicBezTo>
                        <a:pt x="47" y="56"/>
                        <a:pt x="47" y="56"/>
                        <a:pt x="47" y="56"/>
                      </a:cubicBezTo>
                      <a:cubicBezTo>
                        <a:pt x="47" y="56"/>
                        <a:pt x="47" y="56"/>
                        <a:pt x="47" y="56"/>
                      </a:cubicBezTo>
                      <a:close/>
                      <a:moveTo>
                        <a:pt x="46" y="56"/>
                      </a:moveTo>
                      <a:cubicBezTo>
                        <a:pt x="46" y="56"/>
                        <a:pt x="46" y="56"/>
                        <a:pt x="46" y="56"/>
                      </a:cubicBezTo>
                      <a:cubicBezTo>
                        <a:pt x="46" y="56"/>
                        <a:pt x="46" y="56"/>
                        <a:pt x="45" y="56"/>
                      </a:cubicBezTo>
                      <a:cubicBezTo>
                        <a:pt x="45" y="56"/>
                        <a:pt x="46" y="56"/>
                        <a:pt x="46" y="56"/>
                      </a:cubicBezTo>
                      <a:close/>
                      <a:moveTo>
                        <a:pt x="46" y="57"/>
                      </a:moveTo>
                      <a:cubicBezTo>
                        <a:pt x="46" y="57"/>
                        <a:pt x="46" y="57"/>
                        <a:pt x="46" y="57"/>
                      </a:cubicBezTo>
                      <a:cubicBezTo>
                        <a:pt x="46" y="57"/>
                        <a:pt x="46" y="57"/>
                        <a:pt x="46" y="57"/>
                      </a:cubicBezTo>
                      <a:cubicBezTo>
                        <a:pt x="46" y="57"/>
                        <a:pt x="46" y="57"/>
                        <a:pt x="46" y="57"/>
                      </a:cubicBezTo>
                      <a:close/>
                      <a:moveTo>
                        <a:pt x="46" y="55"/>
                      </a:moveTo>
                      <a:cubicBezTo>
                        <a:pt x="45" y="55"/>
                        <a:pt x="45" y="55"/>
                        <a:pt x="45" y="55"/>
                      </a:cubicBezTo>
                      <a:cubicBezTo>
                        <a:pt x="45" y="55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lose/>
                      <a:moveTo>
                        <a:pt x="45" y="54"/>
                      </a:moveTo>
                      <a:cubicBezTo>
                        <a:pt x="45" y="54"/>
                        <a:pt x="46" y="54"/>
                        <a:pt x="46" y="54"/>
                      </a:cubicBezTo>
                      <a:cubicBezTo>
                        <a:pt x="45" y="54"/>
                        <a:pt x="46" y="54"/>
                        <a:pt x="45" y="54"/>
                      </a:cubicBezTo>
                      <a:cubicBezTo>
                        <a:pt x="45" y="54"/>
                        <a:pt x="45" y="54"/>
                        <a:pt x="45" y="54"/>
                      </a:cubicBezTo>
                      <a:close/>
                      <a:moveTo>
                        <a:pt x="45" y="54"/>
                      </a:moveTo>
                      <a:cubicBezTo>
                        <a:pt x="45" y="54"/>
                        <a:pt x="45" y="54"/>
                        <a:pt x="45" y="54"/>
                      </a:cubicBezTo>
                      <a:cubicBezTo>
                        <a:pt x="45" y="54"/>
                        <a:pt x="45" y="54"/>
                        <a:pt x="45" y="54"/>
                      </a:cubicBezTo>
                      <a:cubicBezTo>
                        <a:pt x="45" y="54"/>
                        <a:pt x="45" y="54"/>
                        <a:pt x="45" y="54"/>
                      </a:cubicBezTo>
                      <a:close/>
                      <a:moveTo>
                        <a:pt x="45" y="55"/>
                      </a:moveTo>
                      <a:cubicBezTo>
                        <a:pt x="45" y="55"/>
                        <a:pt x="45" y="55"/>
                        <a:pt x="45" y="55"/>
                      </a:cubicBezTo>
                      <a:cubicBezTo>
                        <a:pt x="45" y="55"/>
                        <a:pt x="45" y="55"/>
                        <a:pt x="45" y="55"/>
                      </a:cubicBezTo>
                      <a:close/>
                      <a:moveTo>
                        <a:pt x="41" y="47"/>
                      </a:moveTo>
                      <a:cubicBezTo>
                        <a:pt x="41" y="47"/>
                        <a:pt x="41" y="47"/>
                        <a:pt x="41" y="47"/>
                      </a:cubicBezTo>
                      <a:cubicBezTo>
                        <a:pt x="41" y="47"/>
                        <a:pt x="41" y="47"/>
                        <a:pt x="41" y="47"/>
                      </a:cubicBezTo>
                      <a:cubicBezTo>
                        <a:pt x="41" y="47"/>
                        <a:pt x="41" y="47"/>
                        <a:pt x="41" y="47"/>
                      </a:cubicBezTo>
                      <a:close/>
                      <a:moveTo>
                        <a:pt x="41" y="49"/>
                      </a:moveTo>
                      <a:cubicBezTo>
                        <a:pt x="41" y="49"/>
                        <a:pt x="40" y="49"/>
                        <a:pt x="41" y="49"/>
                      </a:cubicBezTo>
                      <a:cubicBezTo>
                        <a:pt x="41" y="49"/>
                        <a:pt x="41" y="49"/>
                        <a:pt x="41" y="49"/>
                      </a:cubicBezTo>
                      <a:close/>
                      <a:moveTo>
                        <a:pt x="43" y="49"/>
                      </a:moveTo>
                      <a:cubicBezTo>
                        <a:pt x="44" y="49"/>
                        <a:pt x="44" y="50"/>
                        <a:pt x="44" y="49"/>
                      </a:cubicBezTo>
                      <a:cubicBezTo>
                        <a:pt x="44" y="49"/>
                        <a:pt x="44" y="49"/>
                        <a:pt x="44" y="49"/>
                      </a:cubicBezTo>
                      <a:cubicBezTo>
                        <a:pt x="44" y="49"/>
                        <a:pt x="43" y="49"/>
                        <a:pt x="43" y="49"/>
                      </a:cubicBezTo>
                      <a:close/>
                      <a:moveTo>
                        <a:pt x="44" y="54"/>
                      </a:moveTo>
                      <a:cubicBezTo>
                        <a:pt x="44" y="54"/>
                        <a:pt x="44" y="54"/>
                        <a:pt x="44" y="54"/>
                      </a:cubicBezTo>
                      <a:cubicBezTo>
                        <a:pt x="44" y="54"/>
                        <a:pt x="44" y="54"/>
                        <a:pt x="44" y="54"/>
                      </a:cubicBezTo>
                      <a:cubicBezTo>
                        <a:pt x="44" y="54"/>
                        <a:pt x="44" y="54"/>
                        <a:pt x="44" y="54"/>
                      </a:cubicBezTo>
                      <a:cubicBezTo>
                        <a:pt x="44" y="54"/>
                        <a:pt x="44" y="54"/>
                        <a:pt x="44" y="54"/>
                      </a:cubicBezTo>
                      <a:close/>
                      <a:moveTo>
                        <a:pt x="44" y="52"/>
                      </a:moveTo>
                      <a:cubicBezTo>
                        <a:pt x="44" y="52"/>
                        <a:pt x="44" y="52"/>
                        <a:pt x="44" y="52"/>
                      </a:cubicBezTo>
                      <a:cubicBezTo>
                        <a:pt x="44" y="52"/>
                        <a:pt x="44" y="52"/>
                        <a:pt x="44" y="52"/>
                      </a:cubicBezTo>
                      <a:close/>
                      <a:moveTo>
                        <a:pt x="44" y="52"/>
                      </a:moveTo>
                      <a:cubicBezTo>
                        <a:pt x="44" y="51"/>
                        <a:pt x="44" y="51"/>
                        <a:pt x="44" y="51"/>
                      </a:cubicBezTo>
                      <a:cubicBezTo>
                        <a:pt x="43" y="51"/>
                        <a:pt x="43" y="51"/>
                        <a:pt x="44" y="52"/>
                      </a:cubicBezTo>
                      <a:close/>
                      <a:moveTo>
                        <a:pt x="42" y="51"/>
                      </a:moveTo>
                      <a:cubicBezTo>
                        <a:pt x="42" y="51"/>
                        <a:pt x="43" y="51"/>
                        <a:pt x="43" y="51"/>
                      </a:cubicBezTo>
                      <a:cubicBezTo>
                        <a:pt x="43" y="51"/>
                        <a:pt x="43" y="51"/>
                        <a:pt x="43" y="51"/>
                      </a:cubicBezTo>
                      <a:cubicBezTo>
                        <a:pt x="43" y="51"/>
                        <a:pt x="43" y="51"/>
                        <a:pt x="43" y="51"/>
                      </a:cubicBezTo>
                      <a:cubicBezTo>
                        <a:pt x="43" y="51"/>
                        <a:pt x="42" y="51"/>
                        <a:pt x="42" y="51"/>
                      </a:cubicBezTo>
                      <a:close/>
                      <a:moveTo>
                        <a:pt x="42" y="52"/>
                      </a:moveTo>
                      <a:cubicBezTo>
                        <a:pt x="42" y="52"/>
                        <a:pt x="43" y="52"/>
                        <a:pt x="43" y="52"/>
                      </a:cubicBezTo>
                      <a:cubicBezTo>
                        <a:pt x="42" y="52"/>
                        <a:pt x="43" y="52"/>
                        <a:pt x="42" y="52"/>
                      </a:cubicBezTo>
                      <a:cubicBezTo>
                        <a:pt x="43" y="52"/>
                        <a:pt x="43" y="52"/>
                        <a:pt x="43" y="52"/>
                      </a:cubicBezTo>
                      <a:cubicBezTo>
                        <a:pt x="43" y="52"/>
                        <a:pt x="43" y="52"/>
                        <a:pt x="43" y="52"/>
                      </a:cubicBezTo>
                      <a:cubicBezTo>
                        <a:pt x="43" y="52"/>
                        <a:pt x="43" y="52"/>
                        <a:pt x="43" y="52"/>
                      </a:cubicBezTo>
                      <a:cubicBezTo>
                        <a:pt x="43" y="52"/>
                        <a:pt x="43" y="52"/>
                        <a:pt x="43" y="52"/>
                      </a:cubicBezTo>
                      <a:cubicBezTo>
                        <a:pt x="43" y="52"/>
                        <a:pt x="43" y="52"/>
                        <a:pt x="43" y="52"/>
                      </a:cubicBezTo>
                      <a:cubicBezTo>
                        <a:pt x="43" y="52"/>
                        <a:pt x="43" y="52"/>
                        <a:pt x="44" y="52"/>
                      </a:cubicBezTo>
                      <a:cubicBezTo>
                        <a:pt x="44" y="52"/>
                        <a:pt x="44" y="52"/>
                        <a:pt x="43" y="52"/>
                      </a:cubicBezTo>
                      <a:cubicBezTo>
                        <a:pt x="44" y="52"/>
                        <a:pt x="44" y="52"/>
                        <a:pt x="44" y="52"/>
                      </a:cubicBezTo>
                      <a:cubicBezTo>
                        <a:pt x="43" y="52"/>
                        <a:pt x="43" y="52"/>
                        <a:pt x="43" y="51"/>
                      </a:cubicBezTo>
                      <a:cubicBezTo>
                        <a:pt x="43" y="51"/>
                        <a:pt x="43" y="52"/>
                        <a:pt x="42" y="52"/>
                      </a:cubicBezTo>
                      <a:close/>
                      <a:moveTo>
                        <a:pt x="41" y="53"/>
                      </a:moveTo>
                      <a:cubicBezTo>
                        <a:pt x="41" y="53"/>
                        <a:pt x="41" y="53"/>
                        <a:pt x="41" y="53"/>
                      </a:cubicBezTo>
                      <a:cubicBezTo>
                        <a:pt x="41" y="53"/>
                        <a:pt x="41" y="53"/>
                        <a:pt x="41" y="53"/>
                      </a:cubicBezTo>
                      <a:close/>
                      <a:moveTo>
                        <a:pt x="40" y="54"/>
                      </a:moveTo>
                      <a:cubicBezTo>
                        <a:pt x="40" y="54"/>
                        <a:pt x="40" y="54"/>
                        <a:pt x="40" y="54"/>
                      </a:cubicBezTo>
                      <a:cubicBezTo>
                        <a:pt x="40" y="54"/>
                        <a:pt x="40" y="54"/>
                        <a:pt x="40" y="54"/>
                      </a:cubicBezTo>
                      <a:close/>
                      <a:moveTo>
                        <a:pt x="40" y="53"/>
                      </a:moveTo>
                      <a:cubicBezTo>
                        <a:pt x="40" y="53"/>
                        <a:pt x="40" y="53"/>
                        <a:pt x="40" y="53"/>
                      </a:cubicBezTo>
                      <a:cubicBezTo>
                        <a:pt x="40" y="53"/>
                        <a:pt x="40" y="53"/>
                        <a:pt x="40" y="53"/>
                      </a:cubicBezTo>
                      <a:cubicBezTo>
                        <a:pt x="40" y="53"/>
                        <a:pt x="40" y="53"/>
                        <a:pt x="40" y="53"/>
                      </a:cubicBezTo>
                      <a:cubicBezTo>
                        <a:pt x="40" y="53"/>
                        <a:pt x="40" y="53"/>
                        <a:pt x="40" y="53"/>
                      </a:cubicBezTo>
                      <a:cubicBezTo>
                        <a:pt x="40" y="53"/>
                        <a:pt x="40" y="53"/>
                        <a:pt x="40" y="53"/>
                      </a:cubicBezTo>
                      <a:close/>
                      <a:moveTo>
                        <a:pt x="37" y="57"/>
                      </a:moveTo>
                      <a:cubicBezTo>
                        <a:pt x="37" y="57"/>
                        <a:pt x="37" y="57"/>
                        <a:pt x="37" y="57"/>
                      </a:cubicBezTo>
                      <a:cubicBezTo>
                        <a:pt x="37" y="57"/>
                        <a:pt x="37" y="57"/>
                        <a:pt x="37" y="57"/>
                      </a:cubicBezTo>
                      <a:close/>
                      <a:moveTo>
                        <a:pt x="37" y="56"/>
                      </a:moveTo>
                      <a:cubicBezTo>
                        <a:pt x="37" y="56"/>
                        <a:pt x="37" y="56"/>
                        <a:pt x="37" y="56"/>
                      </a:cubicBezTo>
                      <a:cubicBezTo>
                        <a:pt x="37" y="56"/>
                        <a:pt x="37" y="56"/>
                        <a:pt x="37" y="56"/>
                      </a:cubicBezTo>
                      <a:cubicBezTo>
                        <a:pt x="37" y="56"/>
                        <a:pt x="37" y="56"/>
                        <a:pt x="37" y="56"/>
                      </a:cubicBezTo>
                      <a:cubicBezTo>
                        <a:pt x="37" y="56"/>
                        <a:pt x="37" y="56"/>
                        <a:pt x="37" y="56"/>
                      </a:cubicBezTo>
                      <a:close/>
                      <a:moveTo>
                        <a:pt x="37" y="56"/>
                      </a:moveTo>
                      <a:cubicBezTo>
                        <a:pt x="37" y="55"/>
                        <a:pt x="37" y="55"/>
                        <a:pt x="37" y="55"/>
                      </a:cubicBezTo>
                      <a:cubicBezTo>
                        <a:pt x="37" y="55"/>
                        <a:pt x="37" y="55"/>
                        <a:pt x="37" y="55"/>
                      </a:cubicBezTo>
                      <a:cubicBezTo>
                        <a:pt x="37" y="55"/>
                        <a:pt x="36" y="56"/>
                        <a:pt x="37" y="56"/>
                      </a:cubicBezTo>
                      <a:cubicBezTo>
                        <a:pt x="37" y="55"/>
                        <a:pt x="37" y="56"/>
                        <a:pt x="37" y="56"/>
                      </a:cubicBezTo>
                      <a:close/>
                      <a:moveTo>
                        <a:pt x="38" y="57"/>
                      </a:moveTo>
                      <a:cubicBezTo>
                        <a:pt x="37" y="57"/>
                        <a:pt x="37" y="57"/>
                        <a:pt x="37" y="57"/>
                      </a:cubicBezTo>
                      <a:cubicBezTo>
                        <a:pt x="37" y="57"/>
                        <a:pt x="37" y="57"/>
                        <a:pt x="37" y="57"/>
                      </a:cubicBezTo>
                      <a:cubicBezTo>
                        <a:pt x="37" y="57"/>
                        <a:pt x="37" y="57"/>
                        <a:pt x="37" y="57"/>
                      </a:cubicBezTo>
                      <a:cubicBezTo>
                        <a:pt x="37" y="57"/>
                        <a:pt x="37" y="57"/>
                        <a:pt x="38" y="57"/>
                      </a:cubicBezTo>
                      <a:close/>
                      <a:moveTo>
                        <a:pt x="38" y="56"/>
                      </a:moveTo>
                      <a:cubicBezTo>
                        <a:pt x="37" y="56"/>
                        <a:pt x="37" y="56"/>
                        <a:pt x="37" y="56"/>
                      </a:cubicBezTo>
                      <a:cubicBezTo>
                        <a:pt x="37" y="56"/>
                        <a:pt x="37" y="56"/>
                        <a:pt x="38" y="56"/>
                      </a:cubicBezTo>
                      <a:close/>
                      <a:moveTo>
                        <a:pt x="38" y="56"/>
                      </a:moveTo>
                      <a:cubicBezTo>
                        <a:pt x="38" y="56"/>
                        <a:pt x="38" y="56"/>
                        <a:pt x="37" y="56"/>
                      </a:cubicBezTo>
                      <a:cubicBezTo>
                        <a:pt x="38" y="56"/>
                        <a:pt x="37" y="56"/>
                        <a:pt x="37" y="56"/>
                      </a:cubicBezTo>
                      <a:cubicBezTo>
                        <a:pt x="37" y="56"/>
                        <a:pt x="37" y="56"/>
                        <a:pt x="37" y="56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lose/>
                      <a:moveTo>
                        <a:pt x="38" y="56"/>
                      </a:move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7" y="56"/>
                        <a:pt x="38" y="56"/>
                        <a:pt x="38" y="56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lose/>
                      <a:moveTo>
                        <a:pt x="38" y="54"/>
                      </a:moveTo>
                      <a:cubicBezTo>
                        <a:pt x="38" y="54"/>
                        <a:pt x="37" y="54"/>
                        <a:pt x="38" y="54"/>
                      </a:cubicBezTo>
                      <a:cubicBezTo>
                        <a:pt x="38" y="54"/>
                        <a:pt x="38" y="54"/>
                        <a:pt x="38" y="54"/>
                      </a:cubicBezTo>
                      <a:close/>
                      <a:moveTo>
                        <a:pt x="38" y="53"/>
                      </a:moveTo>
                      <a:cubicBezTo>
                        <a:pt x="38" y="53"/>
                        <a:pt x="38" y="53"/>
                        <a:pt x="38" y="53"/>
                      </a:cubicBezTo>
                      <a:cubicBezTo>
                        <a:pt x="38" y="53"/>
                        <a:pt x="38" y="53"/>
                        <a:pt x="38" y="53"/>
                      </a:cubicBezTo>
                      <a:close/>
                      <a:moveTo>
                        <a:pt x="38" y="53"/>
                      </a:moveTo>
                      <a:cubicBezTo>
                        <a:pt x="39" y="53"/>
                        <a:pt x="38" y="53"/>
                        <a:pt x="39" y="53"/>
                      </a:cubicBezTo>
                      <a:cubicBezTo>
                        <a:pt x="39" y="53"/>
                        <a:pt x="39" y="53"/>
                        <a:pt x="39" y="53"/>
                      </a:cubicBezTo>
                      <a:cubicBezTo>
                        <a:pt x="39" y="53"/>
                        <a:pt x="39" y="53"/>
                        <a:pt x="39" y="53"/>
                      </a:cubicBezTo>
                      <a:cubicBezTo>
                        <a:pt x="39" y="53"/>
                        <a:pt x="38" y="53"/>
                        <a:pt x="38" y="53"/>
                      </a:cubicBezTo>
                      <a:close/>
                      <a:moveTo>
                        <a:pt x="38" y="53"/>
                      </a:moveTo>
                      <a:cubicBezTo>
                        <a:pt x="38" y="53"/>
                        <a:pt x="38" y="53"/>
                        <a:pt x="38" y="53"/>
                      </a:cubicBezTo>
                      <a:cubicBezTo>
                        <a:pt x="38" y="53"/>
                        <a:pt x="38" y="53"/>
                        <a:pt x="38" y="53"/>
                      </a:cubicBezTo>
                      <a:close/>
                      <a:moveTo>
                        <a:pt x="38" y="56"/>
                      </a:moveTo>
                      <a:cubicBezTo>
                        <a:pt x="38" y="56"/>
                        <a:pt x="37" y="56"/>
                        <a:pt x="37" y="56"/>
                      </a:cubicBezTo>
                      <a:cubicBezTo>
                        <a:pt x="37" y="56"/>
                        <a:pt x="38" y="56"/>
                        <a:pt x="38" y="56"/>
                      </a:cubicBezTo>
                      <a:cubicBezTo>
                        <a:pt x="37" y="56"/>
                        <a:pt x="37" y="56"/>
                        <a:pt x="38" y="56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lose/>
                      <a:moveTo>
                        <a:pt x="37" y="55"/>
                      </a:moveTo>
                      <a:cubicBezTo>
                        <a:pt x="37" y="55"/>
                        <a:pt x="37" y="55"/>
                        <a:pt x="38" y="55"/>
                      </a:cubicBezTo>
                      <a:cubicBezTo>
                        <a:pt x="38" y="55"/>
                        <a:pt x="38" y="55"/>
                        <a:pt x="37" y="55"/>
                      </a:cubicBezTo>
                      <a:close/>
                      <a:moveTo>
                        <a:pt x="37" y="54"/>
                      </a:moveTo>
                      <a:cubicBezTo>
                        <a:pt x="37" y="54"/>
                        <a:pt x="37" y="54"/>
                        <a:pt x="37" y="54"/>
                      </a:cubicBezTo>
                      <a:cubicBezTo>
                        <a:pt x="37" y="54"/>
                        <a:pt x="38" y="54"/>
                        <a:pt x="37" y="54"/>
                      </a:cubicBezTo>
                      <a:cubicBezTo>
                        <a:pt x="37" y="54"/>
                        <a:pt x="37" y="54"/>
                        <a:pt x="37" y="54"/>
                      </a:cubicBezTo>
                      <a:close/>
                      <a:moveTo>
                        <a:pt x="36" y="55"/>
                      </a:moveTo>
                      <a:cubicBezTo>
                        <a:pt x="37" y="55"/>
                        <a:pt x="37" y="55"/>
                        <a:pt x="37" y="55"/>
                      </a:cubicBezTo>
                      <a:cubicBezTo>
                        <a:pt x="37" y="55"/>
                        <a:pt x="37" y="55"/>
                        <a:pt x="37" y="55"/>
                      </a:cubicBezTo>
                      <a:cubicBezTo>
                        <a:pt x="37" y="55"/>
                        <a:pt x="37" y="55"/>
                        <a:pt x="37" y="55"/>
                      </a:cubicBezTo>
                      <a:cubicBezTo>
                        <a:pt x="37" y="55"/>
                        <a:pt x="38" y="55"/>
                        <a:pt x="37" y="55"/>
                      </a:cubicBezTo>
                      <a:cubicBezTo>
                        <a:pt x="37" y="55"/>
                        <a:pt x="37" y="55"/>
                        <a:pt x="37" y="55"/>
                      </a:cubicBezTo>
                      <a:cubicBezTo>
                        <a:pt x="37" y="55"/>
                        <a:pt x="37" y="55"/>
                        <a:pt x="37" y="54"/>
                      </a:cubicBezTo>
                      <a:cubicBezTo>
                        <a:pt x="36" y="55"/>
                        <a:pt x="37" y="55"/>
                        <a:pt x="36" y="55"/>
                      </a:cubicBezTo>
                      <a:close/>
                      <a:moveTo>
                        <a:pt x="36" y="58"/>
                      </a:moveTo>
                      <a:cubicBezTo>
                        <a:pt x="37" y="58"/>
                        <a:pt x="37" y="58"/>
                        <a:pt x="37" y="58"/>
                      </a:cubicBezTo>
                      <a:cubicBezTo>
                        <a:pt x="37" y="58"/>
                        <a:pt x="37" y="57"/>
                        <a:pt x="36" y="57"/>
                      </a:cubicBezTo>
                      <a:lnTo>
                        <a:pt x="36" y="58"/>
                      </a:lnTo>
                      <a:close/>
                      <a:moveTo>
                        <a:pt x="36" y="57"/>
                      </a:moveTo>
                      <a:cubicBezTo>
                        <a:pt x="36" y="57"/>
                        <a:pt x="36" y="57"/>
                        <a:pt x="36" y="57"/>
                      </a:cubicBezTo>
                      <a:cubicBezTo>
                        <a:pt x="36" y="57"/>
                        <a:pt x="36" y="57"/>
                        <a:pt x="36" y="57"/>
                      </a:cubicBezTo>
                      <a:close/>
                      <a:moveTo>
                        <a:pt x="36" y="57"/>
                      </a:moveTo>
                      <a:cubicBezTo>
                        <a:pt x="36" y="56"/>
                        <a:pt x="36" y="56"/>
                        <a:pt x="36" y="56"/>
                      </a:cubicBezTo>
                      <a:cubicBezTo>
                        <a:pt x="36" y="56"/>
                        <a:pt x="36" y="57"/>
                        <a:pt x="36" y="57"/>
                      </a:cubicBezTo>
                      <a:cubicBezTo>
                        <a:pt x="36" y="56"/>
                        <a:pt x="36" y="56"/>
                        <a:pt x="36" y="56"/>
                      </a:cubicBezTo>
                      <a:cubicBezTo>
                        <a:pt x="36" y="56"/>
                        <a:pt x="36" y="56"/>
                        <a:pt x="36" y="56"/>
                      </a:cubicBezTo>
                      <a:cubicBezTo>
                        <a:pt x="36" y="56"/>
                        <a:pt x="35" y="56"/>
                        <a:pt x="36" y="57"/>
                      </a:cubicBezTo>
                      <a:close/>
                      <a:moveTo>
                        <a:pt x="37" y="49"/>
                      </a:moveTo>
                      <a:cubicBezTo>
                        <a:pt x="37" y="49"/>
                        <a:pt x="37" y="49"/>
                        <a:pt x="37" y="49"/>
                      </a:cubicBezTo>
                      <a:cubicBezTo>
                        <a:pt x="37" y="49"/>
                        <a:pt x="37" y="49"/>
                        <a:pt x="38" y="49"/>
                      </a:cubicBezTo>
                      <a:cubicBezTo>
                        <a:pt x="37" y="49"/>
                        <a:pt x="38" y="48"/>
                        <a:pt x="37" y="48"/>
                      </a:cubicBezTo>
                      <a:cubicBezTo>
                        <a:pt x="37" y="49"/>
                        <a:pt x="37" y="49"/>
                        <a:pt x="37" y="49"/>
                      </a:cubicBezTo>
                      <a:close/>
                      <a:moveTo>
                        <a:pt x="35" y="51"/>
                      </a:moveTo>
                      <a:cubicBezTo>
                        <a:pt x="35" y="51"/>
                        <a:pt x="35" y="51"/>
                        <a:pt x="35" y="51"/>
                      </a:cubicBezTo>
                      <a:cubicBezTo>
                        <a:pt x="35" y="51"/>
                        <a:pt x="35" y="51"/>
                        <a:pt x="35" y="51"/>
                      </a:cubicBezTo>
                      <a:close/>
                      <a:moveTo>
                        <a:pt x="35" y="50"/>
                      </a:moveTo>
                      <a:cubicBezTo>
                        <a:pt x="35" y="51"/>
                        <a:pt x="35" y="51"/>
                        <a:pt x="35" y="51"/>
                      </a:cubicBezTo>
                      <a:cubicBezTo>
                        <a:pt x="35" y="51"/>
                        <a:pt x="35" y="50"/>
                        <a:pt x="35" y="50"/>
                      </a:cubicBezTo>
                      <a:close/>
                      <a:moveTo>
                        <a:pt x="34" y="51"/>
                      </a:moveTo>
                      <a:cubicBezTo>
                        <a:pt x="34" y="51"/>
                        <a:pt x="35" y="51"/>
                        <a:pt x="35" y="51"/>
                      </a:cubicBezTo>
                      <a:cubicBezTo>
                        <a:pt x="35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3" y="51"/>
                      </a:cubicBezTo>
                      <a:cubicBezTo>
                        <a:pt x="33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5" y="51"/>
                        <a:pt x="34" y="51"/>
                        <a:pt x="34" y="51"/>
                      </a:cubicBezTo>
                      <a:close/>
                      <a:moveTo>
                        <a:pt x="35" y="51"/>
                      </a:moveTo>
                      <a:cubicBezTo>
                        <a:pt x="35" y="51"/>
                        <a:pt x="35" y="51"/>
                        <a:pt x="35" y="51"/>
                      </a:cubicBezTo>
                      <a:cubicBezTo>
                        <a:pt x="35" y="51"/>
                        <a:pt x="35" y="51"/>
                        <a:pt x="35" y="51"/>
                      </a:cubicBezTo>
                      <a:cubicBezTo>
                        <a:pt x="35" y="51"/>
                        <a:pt x="35" y="51"/>
                        <a:pt x="35" y="51"/>
                      </a:cubicBezTo>
                      <a:close/>
                      <a:moveTo>
                        <a:pt x="35" y="55"/>
                      </a:moveTo>
                      <a:cubicBezTo>
                        <a:pt x="34" y="55"/>
                        <a:pt x="35" y="55"/>
                        <a:pt x="34" y="55"/>
                      </a:cubicBezTo>
                      <a:cubicBezTo>
                        <a:pt x="34" y="55"/>
                        <a:pt x="34" y="55"/>
                        <a:pt x="34" y="55"/>
                      </a:cubicBezTo>
                      <a:cubicBezTo>
                        <a:pt x="34" y="55"/>
                        <a:pt x="34" y="55"/>
                        <a:pt x="34" y="55"/>
                      </a:cubicBezTo>
                      <a:cubicBezTo>
                        <a:pt x="34" y="55"/>
                        <a:pt x="34" y="55"/>
                        <a:pt x="34" y="55"/>
                      </a:cubicBezTo>
                      <a:cubicBezTo>
                        <a:pt x="34" y="55"/>
                        <a:pt x="34" y="55"/>
                        <a:pt x="35" y="55"/>
                      </a:cubicBezTo>
                      <a:cubicBezTo>
                        <a:pt x="35" y="55"/>
                        <a:pt x="35" y="55"/>
                        <a:pt x="35" y="55"/>
                      </a:cubicBezTo>
                      <a:close/>
                      <a:moveTo>
                        <a:pt x="35" y="55"/>
                      </a:moveTo>
                      <a:cubicBezTo>
                        <a:pt x="35" y="55"/>
                        <a:pt x="34" y="55"/>
                        <a:pt x="34" y="55"/>
                      </a:cubicBezTo>
                      <a:cubicBezTo>
                        <a:pt x="34" y="55"/>
                        <a:pt x="34" y="55"/>
                        <a:pt x="34" y="55"/>
                      </a:cubicBezTo>
                      <a:cubicBezTo>
                        <a:pt x="35" y="55"/>
                        <a:pt x="34" y="55"/>
                        <a:pt x="34" y="55"/>
                      </a:cubicBezTo>
                      <a:cubicBezTo>
                        <a:pt x="35" y="55"/>
                        <a:pt x="34" y="55"/>
                        <a:pt x="35" y="55"/>
                      </a:cubicBezTo>
                      <a:cubicBezTo>
                        <a:pt x="35" y="55"/>
                        <a:pt x="35" y="55"/>
                        <a:pt x="35" y="55"/>
                      </a:cubicBezTo>
                      <a:close/>
                      <a:moveTo>
                        <a:pt x="35" y="54"/>
                      </a:move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5" y="55"/>
                        <a:pt x="34" y="55"/>
                      </a:cubicBezTo>
                      <a:cubicBezTo>
                        <a:pt x="34" y="55"/>
                        <a:pt x="34" y="54"/>
                        <a:pt x="34" y="54"/>
                      </a:cubicBezTo>
                      <a:cubicBezTo>
                        <a:pt x="34" y="55"/>
                        <a:pt x="35" y="55"/>
                        <a:pt x="35" y="55"/>
                      </a:cubicBezTo>
                      <a:cubicBezTo>
                        <a:pt x="35" y="55"/>
                        <a:pt x="35" y="55"/>
                        <a:pt x="35" y="54"/>
                      </a:cubicBezTo>
                      <a:close/>
                      <a:moveTo>
                        <a:pt x="35" y="54"/>
                      </a:moveTo>
                      <a:cubicBezTo>
                        <a:pt x="35" y="54"/>
                        <a:pt x="35" y="54"/>
                        <a:pt x="34" y="54"/>
                      </a:cubicBezTo>
                      <a:cubicBezTo>
                        <a:pt x="35" y="54"/>
                        <a:pt x="34" y="54"/>
                        <a:pt x="35" y="54"/>
                      </a:cubicBezTo>
                      <a:close/>
                      <a:moveTo>
                        <a:pt x="34" y="55"/>
                      </a:moveTo>
                      <a:cubicBezTo>
                        <a:pt x="34" y="55"/>
                        <a:pt x="34" y="55"/>
                        <a:pt x="34" y="55"/>
                      </a:cubicBezTo>
                      <a:cubicBezTo>
                        <a:pt x="34" y="55"/>
                        <a:pt x="34" y="55"/>
                        <a:pt x="34" y="55"/>
                      </a:cubicBezTo>
                      <a:cubicBezTo>
                        <a:pt x="34" y="55"/>
                        <a:pt x="34" y="54"/>
                        <a:pt x="34" y="54"/>
                      </a:cubicBezTo>
                      <a:cubicBezTo>
                        <a:pt x="34" y="54"/>
                        <a:pt x="33" y="55"/>
                        <a:pt x="34" y="55"/>
                      </a:cubicBezTo>
                      <a:close/>
                      <a:moveTo>
                        <a:pt x="33" y="54"/>
                      </a:moveTo>
                      <a:cubicBezTo>
                        <a:pt x="34" y="54"/>
                        <a:pt x="34" y="54"/>
                        <a:pt x="34" y="54"/>
                      </a:cubicBezTo>
                      <a:cubicBezTo>
                        <a:pt x="34" y="54"/>
                        <a:pt x="34" y="54"/>
                        <a:pt x="34" y="54"/>
                      </a:cubicBezTo>
                      <a:cubicBezTo>
                        <a:pt x="34" y="54"/>
                        <a:pt x="34" y="54"/>
                        <a:pt x="33" y="54"/>
                      </a:cubicBezTo>
                      <a:cubicBezTo>
                        <a:pt x="34" y="54"/>
                        <a:pt x="33" y="54"/>
                        <a:pt x="33" y="54"/>
                      </a:cubicBezTo>
                      <a:close/>
                      <a:moveTo>
                        <a:pt x="34" y="56"/>
                      </a:moveTo>
                      <a:cubicBezTo>
                        <a:pt x="34" y="56"/>
                        <a:pt x="34" y="56"/>
                        <a:pt x="34" y="56"/>
                      </a:cubicBezTo>
                      <a:cubicBezTo>
                        <a:pt x="33" y="56"/>
                        <a:pt x="33" y="56"/>
                        <a:pt x="33" y="56"/>
                      </a:cubicBezTo>
                      <a:cubicBezTo>
                        <a:pt x="34" y="56"/>
                        <a:pt x="34" y="56"/>
                        <a:pt x="34" y="56"/>
                      </a:cubicBezTo>
                      <a:cubicBezTo>
                        <a:pt x="34" y="56"/>
                        <a:pt x="34" y="56"/>
                        <a:pt x="34" y="56"/>
                      </a:cubicBezTo>
                      <a:cubicBezTo>
                        <a:pt x="34" y="56"/>
                        <a:pt x="34" y="56"/>
                        <a:pt x="34" y="56"/>
                      </a:cubicBezTo>
                      <a:cubicBezTo>
                        <a:pt x="34" y="56"/>
                        <a:pt x="34" y="56"/>
                        <a:pt x="34" y="56"/>
                      </a:cubicBezTo>
                      <a:cubicBezTo>
                        <a:pt x="34" y="56"/>
                        <a:pt x="34" y="56"/>
                        <a:pt x="34" y="56"/>
                      </a:cubicBezTo>
                      <a:cubicBezTo>
                        <a:pt x="34" y="56"/>
                        <a:pt x="34" y="56"/>
                        <a:pt x="34" y="56"/>
                      </a:cubicBezTo>
                      <a:cubicBezTo>
                        <a:pt x="35" y="56"/>
                        <a:pt x="35" y="56"/>
                        <a:pt x="35" y="56"/>
                      </a:cubicBezTo>
                      <a:cubicBezTo>
                        <a:pt x="34" y="56"/>
                        <a:pt x="34" y="56"/>
                        <a:pt x="34" y="56"/>
                      </a:cubicBezTo>
                      <a:cubicBezTo>
                        <a:pt x="34" y="56"/>
                        <a:pt x="34" y="56"/>
                        <a:pt x="34" y="55"/>
                      </a:cubicBezTo>
                      <a:cubicBezTo>
                        <a:pt x="34" y="55"/>
                        <a:pt x="34" y="55"/>
                        <a:pt x="33" y="55"/>
                      </a:cubicBezTo>
                      <a:cubicBezTo>
                        <a:pt x="33" y="55"/>
                        <a:pt x="34" y="56"/>
                        <a:pt x="34" y="56"/>
                      </a:cubicBezTo>
                      <a:close/>
                      <a:moveTo>
                        <a:pt x="33" y="55"/>
                      </a:moveTo>
                      <a:cubicBezTo>
                        <a:pt x="33" y="54"/>
                        <a:pt x="33" y="54"/>
                        <a:pt x="33" y="54"/>
                      </a:cubicBezTo>
                      <a:cubicBezTo>
                        <a:pt x="33" y="54"/>
                        <a:pt x="33" y="55"/>
                        <a:pt x="33" y="55"/>
                      </a:cubicBezTo>
                      <a:close/>
                      <a:moveTo>
                        <a:pt x="32" y="55"/>
                      </a:moveTo>
                      <a:cubicBezTo>
                        <a:pt x="32" y="55"/>
                        <a:pt x="32" y="55"/>
                        <a:pt x="32" y="55"/>
                      </a:cubicBezTo>
                      <a:cubicBezTo>
                        <a:pt x="32" y="55"/>
                        <a:pt x="33" y="55"/>
                        <a:pt x="32" y="55"/>
                      </a:cubicBezTo>
                      <a:cubicBezTo>
                        <a:pt x="32" y="55"/>
                        <a:pt x="32" y="55"/>
                        <a:pt x="32" y="55"/>
                      </a:cubicBezTo>
                      <a:close/>
                      <a:moveTo>
                        <a:pt x="31" y="57"/>
                      </a:moveTo>
                      <a:cubicBezTo>
                        <a:pt x="31" y="57"/>
                        <a:pt x="32" y="57"/>
                        <a:pt x="31" y="57"/>
                      </a:cubicBezTo>
                      <a:cubicBezTo>
                        <a:pt x="31" y="57"/>
                        <a:pt x="31" y="57"/>
                        <a:pt x="31" y="57"/>
                      </a:cubicBezTo>
                      <a:close/>
                      <a:moveTo>
                        <a:pt x="28" y="60"/>
                      </a:moveTo>
                      <a:cubicBezTo>
                        <a:pt x="29" y="60"/>
                        <a:pt x="28" y="60"/>
                        <a:pt x="29" y="60"/>
                      </a:cubicBezTo>
                      <a:cubicBezTo>
                        <a:pt x="28" y="60"/>
                        <a:pt x="29" y="60"/>
                        <a:pt x="29" y="60"/>
                      </a:cubicBezTo>
                      <a:cubicBezTo>
                        <a:pt x="29" y="60"/>
                        <a:pt x="28" y="59"/>
                        <a:pt x="28" y="60"/>
                      </a:cubicBezTo>
                      <a:close/>
                      <a:moveTo>
                        <a:pt x="28" y="61"/>
                      </a:moveTo>
                      <a:cubicBezTo>
                        <a:pt x="28" y="61"/>
                        <a:pt x="28" y="61"/>
                        <a:pt x="28" y="61"/>
                      </a:cubicBezTo>
                      <a:cubicBezTo>
                        <a:pt x="28" y="61"/>
                        <a:pt x="28" y="61"/>
                        <a:pt x="28" y="61"/>
                      </a:cubicBezTo>
                      <a:cubicBezTo>
                        <a:pt x="29" y="61"/>
                        <a:pt x="29" y="61"/>
                        <a:pt x="29" y="61"/>
                      </a:cubicBezTo>
                      <a:cubicBezTo>
                        <a:pt x="29" y="61"/>
                        <a:pt x="29" y="61"/>
                        <a:pt x="29" y="61"/>
                      </a:cubicBezTo>
                      <a:cubicBezTo>
                        <a:pt x="29" y="60"/>
                        <a:pt x="29" y="60"/>
                        <a:pt x="28" y="60"/>
                      </a:cubicBezTo>
                      <a:cubicBezTo>
                        <a:pt x="28" y="60"/>
                        <a:pt x="28" y="60"/>
                        <a:pt x="28" y="60"/>
                      </a:cubicBezTo>
                      <a:cubicBezTo>
                        <a:pt x="28" y="60"/>
                        <a:pt x="28" y="61"/>
                        <a:pt x="28" y="61"/>
                      </a:cubicBezTo>
                      <a:cubicBezTo>
                        <a:pt x="27" y="61"/>
                        <a:pt x="28" y="61"/>
                        <a:pt x="28" y="61"/>
                      </a:cubicBezTo>
                      <a:close/>
                      <a:moveTo>
                        <a:pt x="56" y="54"/>
                      </a:moveTo>
                      <a:cubicBezTo>
                        <a:pt x="56" y="54"/>
                        <a:pt x="56" y="54"/>
                        <a:pt x="55" y="53"/>
                      </a:cubicBezTo>
                      <a:cubicBezTo>
                        <a:pt x="56" y="53"/>
                        <a:pt x="56" y="53"/>
                        <a:pt x="56" y="53"/>
                      </a:cubicBezTo>
                      <a:cubicBezTo>
                        <a:pt x="56" y="53"/>
                        <a:pt x="56" y="53"/>
                        <a:pt x="56" y="53"/>
                      </a:cubicBezTo>
                      <a:cubicBezTo>
                        <a:pt x="57" y="53"/>
                        <a:pt x="56" y="54"/>
                        <a:pt x="56" y="54"/>
                      </a:cubicBezTo>
                      <a:close/>
                      <a:moveTo>
                        <a:pt x="37" y="53"/>
                      </a:move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6" y="54"/>
                        <a:pt x="36" y="53"/>
                      </a:cubicBezTo>
                      <a:cubicBezTo>
                        <a:pt x="36" y="53"/>
                        <a:pt x="36" y="53"/>
                        <a:pt x="37" y="53"/>
                      </a:cubicBezTo>
                      <a:cubicBezTo>
                        <a:pt x="36" y="53"/>
                        <a:pt x="37" y="53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lose/>
                      <a:moveTo>
                        <a:pt x="37" y="72"/>
                      </a:moveTo>
                      <a:cubicBezTo>
                        <a:pt x="37" y="72"/>
                        <a:pt x="38" y="72"/>
                        <a:pt x="39" y="72"/>
                      </a:cubicBezTo>
                      <a:cubicBezTo>
                        <a:pt x="39" y="73"/>
                        <a:pt x="39" y="73"/>
                        <a:pt x="39" y="73"/>
                      </a:cubicBezTo>
                      <a:cubicBezTo>
                        <a:pt x="38" y="73"/>
                        <a:pt x="38" y="73"/>
                        <a:pt x="37" y="72"/>
                      </a:cubicBezTo>
                      <a:cubicBezTo>
                        <a:pt x="37" y="72"/>
                        <a:pt x="37" y="72"/>
                        <a:pt x="37" y="72"/>
                      </a:cubicBezTo>
                      <a:cubicBezTo>
                        <a:pt x="37" y="72"/>
                        <a:pt x="37" y="72"/>
                        <a:pt x="37" y="72"/>
                      </a:cubicBezTo>
                      <a:close/>
                      <a:moveTo>
                        <a:pt x="64" y="54"/>
                      </a:moveTo>
                      <a:cubicBezTo>
                        <a:pt x="64" y="54"/>
                        <a:pt x="65" y="54"/>
                        <a:pt x="64" y="54"/>
                      </a:cubicBezTo>
                      <a:cubicBezTo>
                        <a:pt x="65" y="54"/>
                        <a:pt x="65" y="54"/>
                        <a:pt x="65" y="55"/>
                      </a:cubicBezTo>
                      <a:cubicBezTo>
                        <a:pt x="65" y="55"/>
                        <a:pt x="65" y="55"/>
                        <a:pt x="65" y="54"/>
                      </a:cubicBezTo>
                      <a:cubicBezTo>
                        <a:pt x="64" y="54"/>
                        <a:pt x="64" y="54"/>
                        <a:pt x="64" y="54"/>
                      </a:cubicBezTo>
                      <a:close/>
                      <a:moveTo>
                        <a:pt x="56" y="53"/>
                      </a:moveTo>
                      <a:cubicBezTo>
                        <a:pt x="56" y="53"/>
                        <a:pt x="56" y="53"/>
                        <a:pt x="56" y="53"/>
                      </a:cubicBezTo>
                      <a:cubicBezTo>
                        <a:pt x="57" y="53"/>
                        <a:pt x="57" y="53"/>
                        <a:pt x="57" y="53"/>
                      </a:cubicBezTo>
                      <a:cubicBezTo>
                        <a:pt x="57" y="53"/>
                        <a:pt x="57" y="53"/>
                        <a:pt x="57" y="53"/>
                      </a:cubicBezTo>
                      <a:cubicBezTo>
                        <a:pt x="57" y="53"/>
                        <a:pt x="57" y="53"/>
                        <a:pt x="57" y="53"/>
                      </a:cubicBezTo>
                      <a:cubicBezTo>
                        <a:pt x="57" y="53"/>
                        <a:pt x="57" y="53"/>
                        <a:pt x="56" y="53"/>
                      </a:cubicBezTo>
                      <a:close/>
                      <a:moveTo>
                        <a:pt x="53" y="53"/>
                      </a:moveTo>
                      <a:cubicBezTo>
                        <a:pt x="53" y="53"/>
                        <a:pt x="53" y="53"/>
                        <a:pt x="52" y="53"/>
                      </a:cubicBezTo>
                      <a:cubicBezTo>
                        <a:pt x="52" y="53"/>
                        <a:pt x="53" y="53"/>
                        <a:pt x="53" y="53"/>
                      </a:cubicBezTo>
                      <a:cubicBezTo>
                        <a:pt x="53" y="53"/>
                        <a:pt x="53" y="53"/>
                        <a:pt x="53" y="53"/>
                      </a:cubicBezTo>
                      <a:cubicBezTo>
                        <a:pt x="53" y="53"/>
                        <a:pt x="53" y="53"/>
                        <a:pt x="53" y="53"/>
                      </a:cubicBezTo>
                      <a:close/>
                      <a:moveTo>
                        <a:pt x="54" y="52"/>
                      </a:moveTo>
                      <a:cubicBezTo>
                        <a:pt x="54" y="52"/>
                        <a:pt x="54" y="52"/>
                        <a:pt x="55" y="52"/>
                      </a:cubicBezTo>
                      <a:cubicBezTo>
                        <a:pt x="54" y="52"/>
                        <a:pt x="55" y="52"/>
                        <a:pt x="55" y="51"/>
                      </a:cubicBezTo>
                      <a:cubicBezTo>
                        <a:pt x="55" y="51"/>
                        <a:pt x="55" y="52"/>
                        <a:pt x="55" y="52"/>
                      </a:cubicBez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5" y="52"/>
                        <a:pt x="54" y="52"/>
                        <a:pt x="54" y="52"/>
                      </a:cubicBezTo>
                      <a:close/>
                      <a:moveTo>
                        <a:pt x="53" y="52"/>
                      </a:moveTo>
                      <a:cubicBezTo>
                        <a:pt x="53" y="52"/>
                        <a:pt x="53" y="52"/>
                        <a:pt x="53" y="52"/>
                      </a:cubicBezTo>
                      <a:cubicBezTo>
                        <a:pt x="53" y="52"/>
                        <a:pt x="53" y="52"/>
                        <a:pt x="53" y="52"/>
                      </a:cubicBezTo>
                      <a:cubicBezTo>
                        <a:pt x="53" y="52"/>
                        <a:pt x="53" y="52"/>
                        <a:pt x="53" y="52"/>
                      </a:cubicBezTo>
                      <a:close/>
                      <a:moveTo>
                        <a:pt x="53" y="52"/>
                      </a:moveTo>
                      <a:cubicBezTo>
                        <a:pt x="53" y="52"/>
                        <a:pt x="53" y="52"/>
                        <a:pt x="53" y="52"/>
                      </a:cubicBezTo>
                      <a:cubicBezTo>
                        <a:pt x="53" y="52"/>
                        <a:pt x="53" y="52"/>
                        <a:pt x="53" y="52"/>
                      </a:cubicBezTo>
                      <a:cubicBezTo>
                        <a:pt x="53" y="52"/>
                        <a:pt x="53" y="52"/>
                        <a:pt x="53" y="52"/>
                      </a:cubicBezTo>
                      <a:cubicBezTo>
                        <a:pt x="53" y="52"/>
                        <a:pt x="53" y="52"/>
                        <a:pt x="53" y="52"/>
                      </a:cubicBezTo>
                      <a:cubicBezTo>
                        <a:pt x="54" y="52"/>
                        <a:pt x="53" y="52"/>
                        <a:pt x="53" y="52"/>
                      </a:cubicBezTo>
                      <a:close/>
                      <a:moveTo>
                        <a:pt x="57" y="52"/>
                      </a:moveTo>
                      <a:cubicBezTo>
                        <a:pt x="57" y="52"/>
                        <a:pt x="57" y="52"/>
                        <a:pt x="57" y="52"/>
                      </a:cubicBezTo>
                      <a:cubicBezTo>
                        <a:pt x="57" y="52"/>
                        <a:pt x="57" y="52"/>
                        <a:pt x="58" y="52"/>
                      </a:cubicBezTo>
                      <a:cubicBezTo>
                        <a:pt x="58" y="52"/>
                        <a:pt x="57" y="52"/>
                        <a:pt x="57" y="52"/>
                      </a:cubicBezTo>
                      <a:close/>
                      <a:moveTo>
                        <a:pt x="56" y="51"/>
                      </a:moveTo>
                      <a:cubicBezTo>
                        <a:pt x="56" y="51"/>
                        <a:pt x="56" y="51"/>
                        <a:pt x="55" y="51"/>
                      </a:cubicBezTo>
                      <a:cubicBezTo>
                        <a:pt x="55" y="51"/>
                        <a:pt x="56" y="51"/>
                        <a:pt x="55" y="51"/>
                      </a:cubicBezTo>
                      <a:cubicBezTo>
                        <a:pt x="56" y="51"/>
                        <a:pt x="56" y="51"/>
                        <a:pt x="56" y="51"/>
                      </a:cubicBezTo>
                      <a:cubicBezTo>
                        <a:pt x="55" y="51"/>
                        <a:pt x="55" y="51"/>
                        <a:pt x="56" y="51"/>
                      </a:cubicBezTo>
                      <a:close/>
                      <a:moveTo>
                        <a:pt x="53" y="51"/>
                      </a:moveTo>
                      <a:cubicBezTo>
                        <a:pt x="53" y="51"/>
                        <a:pt x="54" y="51"/>
                        <a:pt x="53" y="51"/>
                      </a:cubicBezTo>
                      <a:cubicBezTo>
                        <a:pt x="53" y="51"/>
                        <a:pt x="54" y="51"/>
                        <a:pt x="54" y="51"/>
                      </a:cubicBezTo>
                      <a:cubicBezTo>
                        <a:pt x="54" y="51"/>
                        <a:pt x="54" y="51"/>
                        <a:pt x="54" y="51"/>
                      </a:cubicBezTo>
                      <a:cubicBezTo>
                        <a:pt x="54" y="51"/>
                        <a:pt x="54" y="51"/>
                        <a:pt x="54" y="51"/>
                      </a:cubicBezTo>
                      <a:cubicBezTo>
                        <a:pt x="54" y="51"/>
                        <a:pt x="54" y="51"/>
                        <a:pt x="53" y="51"/>
                      </a:cubicBezTo>
                      <a:close/>
                      <a:moveTo>
                        <a:pt x="48" y="51"/>
                      </a:move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7" y="51"/>
                        <a:pt x="48" y="52"/>
                        <a:pt x="48" y="52"/>
                      </a:cubicBezTo>
                      <a:cubicBezTo>
                        <a:pt x="47" y="52"/>
                        <a:pt x="47" y="51"/>
                        <a:pt x="47" y="52"/>
                      </a:cubicBezTo>
                      <a:cubicBezTo>
                        <a:pt x="47" y="52"/>
                        <a:pt x="47" y="51"/>
                        <a:pt x="47" y="51"/>
                      </a:cubicBezTo>
                      <a:cubicBezTo>
                        <a:pt x="47" y="51"/>
                        <a:pt x="47" y="51"/>
                        <a:pt x="47" y="51"/>
                      </a:cubicBezTo>
                      <a:cubicBezTo>
                        <a:pt x="47" y="51"/>
                        <a:pt x="48" y="51"/>
                        <a:pt x="48" y="51"/>
                      </a:cubicBezTo>
                      <a:close/>
                      <a:moveTo>
                        <a:pt x="47" y="52"/>
                      </a:moveTo>
                      <a:cubicBezTo>
                        <a:pt x="46" y="52"/>
                        <a:pt x="46" y="52"/>
                        <a:pt x="46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lose/>
                      <a:moveTo>
                        <a:pt x="51" y="51"/>
                      </a:moveTo>
                      <a:cubicBezTo>
                        <a:pt x="52" y="51"/>
                        <a:pt x="51" y="51"/>
                        <a:pt x="52" y="51"/>
                      </a:cubicBezTo>
                      <a:cubicBezTo>
                        <a:pt x="52" y="51"/>
                        <a:pt x="52" y="51"/>
                        <a:pt x="52" y="51"/>
                      </a:cubicBezTo>
                      <a:cubicBezTo>
                        <a:pt x="51" y="51"/>
                        <a:pt x="52" y="51"/>
                        <a:pt x="51" y="51"/>
                      </a:cubicBezTo>
                      <a:close/>
                      <a:moveTo>
                        <a:pt x="47" y="51"/>
                      </a:moveTo>
                      <a:cubicBezTo>
                        <a:pt x="47" y="51"/>
                        <a:pt x="47" y="51"/>
                        <a:pt x="46" y="52"/>
                      </a:cubicBezTo>
                      <a:cubicBezTo>
                        <a:pt x="46" y="52"/>
                        <a:pt x="46" y="51"/>
                        <a:pt x="47" y="51"/>
                      </a:cubicBezTo>
                      <a:close/>
                      <a:moveTo>
                        <a:pt x="37" y="52"/>
                      </a:moveTo>
                      <a:cubicBezTo>
                        <a:pt x="38" y="52"/>
                        <a:pt x="37" y="52"/>
                        <a:pt x="37" y="52"/>
                      </a:cubicBezTo>
                      <a:cubicBezTo>
                        <a:pt x="37" y="52"/>
                        <a:pt x="37" y="52"/>
                        <a:pt x="38" y="52"/>
                      </a:cubicBezTo>
                      <a:cubicBezTo>
                        <a:pt x="37" y="51"/>
                        <a:pt x="38" y="51"/>
                        <a:pt x="37" y="51"/>
                      </a:cubicBezTo>
                      <a:cubicBezTo>
                        <a:pt x="38" y="51"/>
                        <a:pt x="38" y="51"/>
                        <a:pt x="38" y="51"/>
                      </a:cubicBezTo>
                      <a:cubicBezTo>
                        <a:pt x="38" y="50"/>
                        <a:pt x="38" y="50"/>
                        <a:pt x="38" y="50"/>
                      </a:cubicBezTo>
                      <a:cubicBezTo>
                        <a:pt x="38" y="50"/>
                        <a:pt x="38" y="50"/>
                        <a:pt x="38" y="50"/>
                      </a:cubicBezTo>
                      <a:cubicBezTo>
                        <a:pt x="38" y="50"/>
                        <a:pt x="38" y="50"/>
                        <a:pt x="38" y="50"/>
                      </a:cubicBezTo>
                      <a:cubicBezTo>
                        <a:pt x="38" y="50"/>
                        <a:pt x="38" y="50"/>
                        <a:pt x="38" y="50"/>
                      </a:cubicBezTo>
                      <a:cubicBezTo>
                        <a:pt x="38" y="50"/>
                        <a:pt x="38" y="50"/>
                        <a:pt x="38" y="50"/>
                      </a:cubicBezTo>
                      <a:cubicBezTo>
                        <a:pt x="38" y="50"/>
                        <a:pt x="38" y="50"/>
                        <a:pt x="39" y="50"/>
                      </a:cubicBezTo>
                      <a:cubicBezTo>
                        <a:pt x="39" y="50"/>
                        <a:pt x="38" y="51"/>
                        <a:pt x="39" y="51"/>
                      </a:cubicBezTo>
                      <a:cubicBezTo>
                        <a:pt x="38" y="51"/>
                        <a:pt x="38" y="51"/>
                        <a:pt x="38" y="51"/>
                      </a:cubicBezTo>
                      <a:cubicBezTo>
                        <a:pt x="38" y="51"/>
                        <a:pt x="38" y="51"/>
                        <a:pt x="39" y="51"/>
                      </a:cubicBezTo>
                      <a:cubicBezTo>
                        <a:pt x="39" y="51"/>
                        <a:pt x="39" y="51"/>
                        <a:pt x="39" y="51"/>
                      </a:cubicBezTo>
                      <a:cubicBezTo>
                        <a:pt x="38" y="51"/>
                        <a:pt x="38" y="51"/>
                        <a:pt x="38" y="51"/>
                      </a:cubicBezTo>
                      <a:cubicBezTo>
                        <a:pt x="38" y="51"/>
                        <a:pt x="38" y="51"/>
                        <a:pt x="38" y="51"/>
                      </a:cubicBezTo>
                      <a:cubicBezTo>
                        <a:pt x="38" y="51"/>
                        <a:pt x="38" y="51"/>
                        <a:pt x="39" y="51"/>
                      </a:cubicBezTo>
                      <a:cubicBezTo>
                        <a:pt x="39" y="51"/>
                        <a:pt x="39" y="51"/>
                        <a:pt x="39" y="51"/>
                      </a:cubicBezTo>
                      <a:cubicBezTo>
                        <a:pt x="39" y="51"/>
                        <a:pt x="39" y="51"/>
                        <a:pt x="39" y="51"/>
                      </a:cubicBezTo>
                      <a:cubicBezTo>
                        <a:pt x="39" y="51"/>
                        <a:pt x="39" y="51"/>
                        <a:pt x="39" y="51"/>
                      </a:cubicBezTo>
                      <a:cubicBezTo>
                        <a:pt x="39" y="52"/>
                        <a:pt x="38" y="52"/>
                        <a:pt x="38" y="52"/>
                      </a:cubicBezTo>
                      <a:cubicBezTo>
                        <a:pt x="38" y="52"/>
                        <a:pt x="38" y="52"/>
                        <a:pt x="37" y="52"/>
                      </a:cubicBezTo>
                      <a:cubicBezTo>
                        <a:pt x="37" y="52"/>
                        <a:pt x="37" y="52"/>
                        <a:pt x="37" y="52"/>
                      </a:cubicBezTo>
                      <a:close/>
                      <a:moveTo>
                        <a:pt x="47" y="51"/>
                      </a:moveTo>
                      <a:cubicBezTo>
                        <a:pt x="47" y="51"/>
                        <a:pt x="46" y="51"/>
                        <a:pt x="46" y="51"/>
                      </a:cubicBezTo>
                      <a:cubicBezTo>
                        <a:pt x="46" y="51"/>
                        <a:pt x="46" y="51"/>
                        <a:pt x="47" y="51"/>
                      </a:cubicBezTo>
                      <a:cubicBezTo>
                        <a:pt x="47" y="51"/>
                        <a:pt x="47" y="51"/>
                        <a:pt x="47" y="51"/>
                      </a:cubicBezTo>
                      <a:close/>
                      <a:moveTo>
                        <a:pt x="53" y="50"/>
                      </a:moveTo>
                      <a:cubicBezTo>
                        <a:pt x="53" y="50"/>
                        <a:pt x="53" y="49"/>
                        <a:pt x="53" y="48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50"/>
                        <a:pt x="54" y="50"/>
                        <a:pt x="54" y="51"/>
                      </a:cubicBezTo>
                      <a:cubicBezTo>
                        <a:pt x="54" y="51"/>
                        <a:pt x="54" y="51"/>
                        <a:pt x="53" y="51"/>
                      </a:cubicBezTo>
                      <a:cubicBezTo>
                        <a:pt x="53" y="51"/>
                        <a:pt x="53" y="51"/>
                        <a:pt x="53" y="50"/>
                      </a:cubicBezTo>
                      <a:cubicBezTo>
                        <a:pt x="53" y="50"/>
                        <a:pt x="53" y="50"/>
                        <a:pt x="54" y="50"/>
                      </a:cubicBezTo>
                      <a:cubicBezTo>
                        <a:pt x="54" y="50"/>
                        <a:pt x="53" y="50"/>
                        <a:pt x="53" y="50"/>
                      </a:cubicBezTo>
                      <a:cubicBezTo>
                        <a:pt x="53" y="50"/>
                        <a:pt x="53" y="50"/>
                        <a:pt x="53" y="50"/>
                      </a:cubicBezTo>
                      <a:close/>
                      <a:moveTo>
                        <a:pt x="54" y="50"/>
                      </a:moveTo>
                      <a:cubicBezTo>
                        <a:pt x="54" y="50"/>
                        <a:pt x="54" y="50"/>
                        <a:pt x="54" y="51"/>
                      </a:cubicBezTo>
                      <a:cubicBezTo>
                        <a:pt x="54" y="51"/>
                        <a:pt x="54" y="50"/>
                        <a:pt x="54" y="50"/>
                      </a:cubicBezTo>
                      <a:cubicBezTo>
                        <a:pt x="54" y="50"/>
                        <a:pt x="55" y="50"/>
                        <a:pt x="55" y="51"/>
                      </a:cubicBezTo>
                      <a:cubicBezTo>
                        <a:pt x="54" y="51"/>
                        <a:pt x="54" y="50"/>
                        <a:pt x="54" y="50"/>
                      </a:cubicBezTo>
                      <a:close/>
                      <a:moveTo>
                        <a:pt x="41" y="50"/>
                      </a:moveTo>
                      <a:cubicBezTo>
                        <a:pt x="41" y="50"/>
                        <a:pt x="41" y="50"/>
                        <a:pt x="41" y="50"/>
                      </a:cubicBezTo>
                      <a:cubicBezTo>
                        <a:pt x="40" y="50"/>
                        <a:pt x="40" y="51"/>
                        <a:pt x="40" y="51"/>
                      </a:cubicBezTo>
                      <a:cubicBezTo>
                        <a:pt x="40" y="51"/>
                        <a:pt x="40" y="51"/>
                        <a:pt x="40" y="51"/>
                      </a:cubicBezTo>
                      <a:cubicBezTo>
                        <a:pt x="39" y="51"/>
                        <a:pt x="39" y="51"/>
                        <a:pt x="39" y="51"/>
                      </a:cubicBezTo>
                      <a:cubicBezTo>
                        <a:pt x="40" y="51"/>
                        <a:pt x="39" y="51"/>
                        <a:pt x="39" y="51"/>
                      </a:cubicBezTo>
                      <a:cubicBezTo>
                        <a:pt x="39" y="51"/>
                        <a:pt x="39" y="51"/>
                        <a:pt x="39" y="51"/>
                      </a:cubicBezTo>
                      <a:cubicBezTo>
                        <a:pt x="39" y="51"/>
                        <a:pt x="39" y="51"/>
                        <a:pt x="40" y="51"/>
                      </a:cubicBezTo>
                      <a:cubicBezTo>
                        <a:pt x="39" y="51"/>
                        <a:pt x="40" y="50"/>
                        <a:pt x="39" y="50"/>
                      </a:cubicBezTo>
                      <a:cubicBezTo>
                        <a:pt x="40" y="50"/>
                        <a:pt x="40" y="50"/>
                        <a:pt x="41" y="50"/>
                      </a:cubicBezTo>
                      <a:cubicBezTo>
                        <a:pt x="41" y="50"/>
                        <a:pt x="40" y="50"/>
                        <a:pt x="41" y="50"/>
                      </a:cubicBezTo>
                      <a:close/>
                      <a:moveTo>
                        <a:pt x="61" y="49"/>
                      </a:moveTo>
                      <a:cubicBezTo>
                        <a:pt x="62" y="49"/>
                        <a:pt x="61" y="50"/>
                        <a:pt x="61" y="50"/>
                      </a:cubicBezTo>
                      <a:cubicBezTo>
                        <a:pt x="61" y="50"/>
                        <a:pt x="61" y="49"/>
                        <a:pt x="61" y="49"/>
                      </a:cubicBezTo>
                      <a:close/>
                      <a:moveTo>
                        <a:pt x="57" y="50"/>
                      </a:moveTo>
                      <a:cubicBezTo>
                        <a:pt x="57" y="50"/>
                        <a:pt x="58" y="50"/>
                        <a:pt x="57" y="50"/>
                      </a:cubicBezTo>
                      <a:cubicBezTo>
                        <a:pt x="58" y="49"/>
                        <a:pt x="58" y="50"/>
                        <a:pt x="58" y="50"/>
                      </a:cubicBezTo>
                      <a:cubicBezTo>
                        <a:pt x="58" y="50"/>
                        <a:pt x="57" y="50"/>
                        <a:pt x="57" y="50"/>
                      </a:cubicBezTo>
                      <a:close/>
                      <a:moveTo>
                        <a:pt x="50" y="49"/>
                      </a:moveTo>
                      <a:cubicBezTo>
                        <a:pt x="51" y="49"/>
                        <a:pt x="50" y="49"/>
                        <a:pt x="51" y="49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51" y="49"/>
                        <a:pt x="51" y="49"/>
                        <a:pt x="51" y="48"/>
                      </a:cubicBezTo>
                      <a:cubicBezTo>
                        <a:pt x="51" y="48"/>
                        <a:pt x="51" y="48"/>
                        <a:pt x="51" y="48"/>
                      </a:cubicBezTo>
                      <a:cubicBezTo>
                        <a:pt x="50" y="48"/>
                        <a:pt x="50" y="49"/>
                        <a:pt x="51" y="49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8"/>
                        <a:pt x="50" y="48"/>
                        <a:pt x="50" y="48"/>
                      </a:cubicBezTo>
                      <a:cubicBezTo>
                        <a:pt x="50" y="48"/>
                        <a:pt x="50" y="48"/>
                        <a:pt x="51" y="48"/>
                      </a:cubicBez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51" y="49"/>
                        <a:pt x="50" y="49"/>
                        <a:pt x="50" y="49"/>
                      </a:cubicBezTo>
                      <a:close/>
                      <a:moveTo>
                        <a:pt x="48" y="48"/>
                      </a:moveTo>
                      <a:cubicBezTo>
                        <a:pt x="48" y="47"/>
                        <a:pt x="48" y="47"/>
                        <a:pt x="48" y="47"/>
                      </a:cubicBezTo>
                      <a:cubicBezTo>
                        <a:pt x="48" y="47"/>
                        <a:pt x="48" y="47"/>
                        <a:pt x="48" y="47"/>
                      </a:cubicBezTo>
                      <a:cubicBezTo>
                        <a:pt x="48" y="47"/>
                        <a:pt x="48" y="47"/>
                        <a:pt x="48" y="47"/>
                      </a:cubicBezTo>
                      <a:cubicBezTo>
                        <a:pt x="48" y="47"/>
                        <a:pt x="48" y="47"/>
                        <a:pt x="49" y="47"/>
                      </a:cubicBezTo>
                      <a:cubicBezTo>
                        <a:pt x="49" y="47"/>
                        <a:pt x="49" y="47"/>
                        <a:pt x="48" y="48"/>
                      </a:cubicBezTo>
                      <a:close/>
                      <a:moveTo>
                        <a:pt x="52" y="46"/>
                      </a:move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6"/>
                        <a:pt x="52" y="47"/>
                        <a:pt x="52" y="46"/>
                      </a:cubicBezTo>
                      <a:cubicBezTo>
                        <a:pt x="53" y="46"/>
                        <a:pt x="52" y="47"/>
                        <a:pt x="52" y="47"/>
                      </a:cubicBezTo>
                      <a:cubicBezTo>
                        <a:pt x="52" y="47"/>
                        <a:pt x="52" y="47"/>
                        <a:pt x="52" y="47"/>
                      </a:cubicBezTo>
                      <a:cubicBezTo>
                        <a:pt x="52" y="47"/>
                        <a:pt x="52" y="47"/>
                        <a:pt x="52" y="46"/>
                      </a:cubicBezTo>
                      <a:close/>
                      <a:moveTo>
                        <a:pt x="54" y="46"/>
                      </a:moveTo>
                      <a:cubicBezTo>
                        <a:pt x="55" y="45"/>
                        <a:pt x="54" y="45"/>
                        <a:pt x="54" y="44"/>
                      </a:cubicBezTo>
                      <a:cubicBezTo>
                        <a:pt x="54" y="45"/>
                        <a:pt x="55" y="44"/>
                        <a:pt x="55" y="44"/>
                      </a:cubicBezTo>
                      <a:cubicBezTo>
                        <a:pt x="55" y="44"/>
                        <a:pt x="54" y="45"/>
                        <a:pt x="55" y="45"/>
                      </a:cubicBezTo>
                      <a:cubicBezTo>
                        <a:pt x="55" y="45"/>
                        <a:pt x="55" y="46"/>
                        <a:pt x="55" y="46"/>
                      </a:cubicBezTo>
                      <a:cubicBezTo>
                        <a:pt x="54" y="46"/>
                        <a:pt x="55" y="46"/>
                        <a:pt x="54" y="46"/>
                      </a:cubicBezTo>
                      <a:close/>
                      <a:moveTo>
                        <a:pt x="52" y="46"/>
                      </a:moveTo>
                      <a:cubicBezTo>
                        <a:pt x="52" y="46"/>
                        <a:pt x="51" y="46"/>
                        <a:pt x="51" y="46"/>
                      </a:cubicBezTo>
                      <a:cubicBezTo>
                        <a:pt x="51" y="45"/>
                        <a:pt x="52" y="45"/>
                        <a:pt x="52" y="45"/>
                      </a:cubicBezTo>
                      <a:cubicBezTo>
                        <a:pt x="52" y="45"/>
                        <a:pt x="52" y="45"/>
                        <a:pt x="52" y="45"/>
                      </a:cubicBezTo>
                      <a:cubicBezTo>
                        <a:pt x="51" y="45"/>
                        <a:pt x="52" y="45"/>
                        <a:pt x="51" y="45"/>
                      </a:cubicBezTo>
                      <a:cubicBezTo>
                        <a:pt x="51" y="45"/>
                        <a:pt x="51" y="45"/>
                        <a:pt x="52" y="45"/>
                      </a:cubicBezTo>
                      <a:cubicBezTo>
                        <a:pt x="52" y="45"/>
                        <a:pt x="52" y="45"/>
                        <a:pt x="52" y="45"/>
                      </a:cubicBezTo>
                      <a:cubicBezTo>
                        <a:pt x="52" y="45"/>
                        <a:pt x="52" y="45"/>
                        <a:pt x="52" y="46"/>
                      </a:cubicBezTo>
                      <a:cubicBezTo>
                        <a:pt x="52" y="45"/>
                        <a:pt x="52" y="46"/>
                        <a:pt x="52" y="46"/>
                      </a:cubicBezTo>
                      <a:close/>
                      <a:moveTo>
                        <a:pt x="53" y="45"/>
                      </a:moveTo>
                      <a:cubicBezTo>
                        <a:pt x="52" y="46"/>
                        <a:pt x="53" y="45"/>
                        <a:pt x="52" y="45"/>
                      </a:cubicBezTo>
                      <a:cubicBezTo>
                        <a:pt x="52" y="45"/>
                        <a:pt x="53" y="45"/>
                        <a:pt x="53" y="45"/>
                      </a:cubicBezTo>
                      <a:close/>
                      <a:moveTo>
                        <a:pt x="49" y="46"/>
                      </a:moveTo>
                      <a:cubicBezTo>
                        <a:pt x="49" y="46"/>
                        <a:pt x="49" y="46"/>
                        <a:pt x="48" y="46"/>
                      </a:cubicBezTo>
                      <a:cubicBezTo>
                        <a:pt x="48" y="46"/>
                        <a:pt x="49" y="46"/>
                        <a:pt x="48" y="46"/>
                      </a:cubicBezTo>
                      <a:cubicBezTo>
                        <a:pt x="48" y="46"/>
                        <a:pt x="49" y="46"/>
                        <a:pt x="48" y="45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46"/>
                        <a:pt x="49" y="46"/>
                        <a:pt x="49" y="46"/>
                      </a:cubicBezTo>
                      <a:cubicBezTo>
                        <a:pt x="49" y="46"/>
                        <a:pt x="49" y="46"/>
                        <a:pt x="49" y="45"/>
                      </a:cubicBezTo>
                      <a:cubicBezTo>
                        <a:pt x="50" y="45"/>
                        <a:pt x="50" y="46"/>
                        <a:pt x="50" y="46"/>
                      </a:cubicBezTo>
                      <a:cubicBezTo>
                        <a:pt x="49" y="46"/>
                        <a:pt x="49" y="46"/>
                        <a:pt x="49" y="46"/>
                      </a:cubicBezTo>
                      <a:close/>
                      <a:moveTo>
                        <a:pt x="32" y="47"/>
                      </a:moveTo>
                      <a:cubicBezTo>
                        <a:pt x="31" y="47"/>
                        <a:pt x="32" y="47"/>
                        <a:pt x="31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lose/>
                      <a:moveTo>
                        <a:pt x="36" y="46"/>
                      </a:moveTo>
                      <a:cubicBezTo>
                        <a:pt x="37" y="46"/>
                        <a:pt x="36" y="46"/>
                        <a:pt x="36" y="46"/>
                      </a:cubicBezTo>
                      <a:cubicBezTo>
                        <a:pt x="36" y="46"/>
                        <a:pt x="36" y="46"/>
                        <a:pt x="36" y="46"/>
                      </a:cubicBezTo>
                      <a:cubicBezTo>
                        <a:pt x="36" y="46"/>
                        <a:pt x="36" y="46"/>
                        <a:pt x="36" y="45"/>
                      </a:cubicBezTo>
                      <a:cubicBezTo>
                        <a:pt x="38" y="45"/>
                        <a:pt x="37" y="46"/>
                        <a:pt x="36" y="46"/>
                      </a:cubicBezTo>
                      <a:close/>
                      <a:moveTo>
                        <a:pt x="51" y="44"/>
                      </a:moveTo>
                      <a:cubicBezTo>
                        <a:pt x="51" y="44"/>
                        <a:pt x="51" y="44"/>
                        <a:pt x="51" y="44"/>
                      </a:cubicBezTo>
                      <a:cubicBezTo>
                        <a:pt x="52" y="44"/>
                        <a:pt x="51" y="44"/>
                        <a:pt x="51" y="44"/>
                      </a:cubicBezTo>
                      <a:cubicBezTo>
                        <a:pt x="51" y="44"/>
                        <a:pt x="51" y="44"/>
                        <a:pt x="51" y="44"/>
                      </a:cubicBezTo>
                      <a:cubicBezTo>
                        <a:pt x="51" y="44"/>
                        <a:pt x="51" y="44"/>
                        <a:pt x="52" y="44"/>
                      </a:cubicBezTo>
                      <a:cubicBezTo>
                        <a:pt x="52" y="44"/>
                        <a:pt x="51" y="44"/>
                        <a:pt x="51" y="44"/>
                      </a:cubicBezTo>
                      <a:close/>
                      <a:moveTo>
                        <a:pt x="35" y="44"/>
                      </a:moveTo>
                      <a:cubicBezTo>
                        <a:pt x="36" y="44"/>
                        <a:pt x="36" y="44"/>
                        <a:pt x="36" y="44"/>
                      </a:cubicBezTo>
                      <a:cubicBezTo>
                        <a:pt x="35" y="44"/>
                        <a:pt x="35" y="44"/>
                        <a:pt x="36" y="43"/>
                      </a:cubicBezTo>
                      <a:cubicBezTo>
                        <a:pt x="36" y="43"/>
                        <a:pt x="36" y="43"/>
                        <a:pt x="36" y="43"/>
                      </a:cubicBezTo>
                      <a:cubicBezTo>
                        <a:pt x="36" y="43"/>
                        <a:pt x="36" y="43"/>
                        <a:pt x="36" y="43"/>
                      </a:cubicBezTo>
                      <a:cubicBezTo>
                        <a:pt x="36" y="43"/>
                        <a:pt x="37" y="43"/>
                        <a:pt x="37" y="43"/>
                      </a:cubicBezTo>
                      <a:cubicBezTo>
                        <a:pt x="37" y="43"/>
                        <a:pt x="37" y="43"/>
                        <a:pt x="37" y="43"/>
                      </a:cubicBezTo>
                      <a:cubicBezTo>
                        <a:pt x="38" y="43"/>
                        <a:pt x="37" y="44"/>
                        <a:pt x="37" y="45"/>
                      </a:cubicBezTo>
                      <a:cubicBezTo>
                        <a:pt x="37" y="45"/>
                        <a:pt x="37" y="45"/>
                        <a:pt x="36" y="45"/>
                      </a:cubicBezTo>
                      <a:cubicBezTo>
                        <a:pt x="36" y="45"/>
                        <a:pt x="36" y="45"/>
                        <a:pt x="36" y="45"/>
                      </a:cubicBezTo>
                      <a:cubicBezTo>
                        <a:pt x="36" y="45"/>
                        <a:pt x="36" y="45"/>
                        <a:pt x="36" y="45"/>
                      </a:cubicBezTo>
                      <a:cubicBezTo>
                        <a:pt x="36" y="45"/>
                        <a:pt x="35" y="45"/>
                        <a:pt x="35" y="45"/>
                      </a:cubicBezTo>
                      <a:cubicBezTo>
                        <a:pt x="36" y="45"/>
                        <a:pt x="36" y="45"/>
                        <a:pt x="36" y="45"/>
                      </a:cubicBezTo>
                      <a:cubicBezTo>
                        <a:pt x="36" y="45"/>
                        <a:pt x="36" y="44"/>
                        <a:pt x="36" y="44"/>
                      </a:cubicBezTo>
                      <a:cubicBezTo>
                        <a:pt x="36" y="44"/>
                        <a:pt x="35" y="44"/>
                        <a:pt x="35" y="44"/>
                      </a:cubicBezTo>
                      <a:close/>
                      <a:moveTo>
                        <a:pt x="36" y="44"/>
                      </a:moveTo>
                      <a:cubicBezTo>
                        <a:pt x="37" y="44"/>
                        <a:pt x="36" y="44"/>
                        <a:pt x="36" y="44"/>
                      </a:cubicBezTo>
                      <a:cubicBezTo>
                        <a:pt x="36" y="44"/>
                        <a:pt x="36" y="44"/>
                        <a:pt x="36" y="44"/>
                      </a:cubicBezTo>
                      <a:cubicBezTo>
                        <a:pt x="36" y="44"/>
                        <a:pt x="36" y="44"/>
                        <a:pt x="36" y="44"/>
                      </a:cubicBezTo>
                      <a:close/>
                      <a:moveTo>
                        <a:pt x="36" y="45"/>
                      </a:moveTo>
                      <a:cubicBezTo>
                        <a:pt x="36" y="45"/>
                        <a:pt x="37" y="45"/>
                        <a:pt x="36" y="45"/>
                      </a:cubicBezTo>
                      <a:cubicBezTo>
                        <a:pt x="36" y="45"/>
                        <a:pt x="36" y="45"/>
                        <a:pt x="36" y="45"/>
                      </a:cubicBezTo>
                      <a:close/>
                      <a:moveTo>
                        <a:pt x="32" y="45"/>
                      </a:moveTo>
                      <a:cubicBezTo>
                        <a:pt x="32" y="45"/>
                        <a:pt x="33" y="45"/>
                        <a:pt x="32" y="45"/>
                      </a:cubicBezTo>
                      <a:cubicBezTo>
                        <a:pt x="32" y="45"/>
                        <a:pt x="33" y="45"/>
                        <a:pt x="33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2" y="45"/>
                        <a:pt x="33" y="45"/>
                        <a:pt x="33" y="45"/>
                      </a:cubicBezTo>
                      <a:cubicBezTo>
                        <a:pt x="33" y="45"/>
                        <a:pt x="32" y="45"/>
                        <a:pt x="32" y="45"/>
                      </a:cubicBezTo>
                      <a:cubicBezTo>
                        <a:pt x="32" y="46"/>
                        <a:pt x="32" y="45"/>
                        <a:pt x="32" y="45"/>
                      </a:cubicBezTo>
                      <a:close/>
                      <a:moveTo>
                        <a:pt x="30" y="46"/>
                      </a:moveTo>
                      <a:cubicBezTo>
                        <a:pt x="30" y="46"/>
                        <a:pt x="30" y="46"/>
                        <a:pt x="30" y="45"/>
                      </a:cubicBezTo>
                      <a:cubicBezTo>
                        <a:pt x="31" y="45"/>
                        <a:pt x="31" y="45"/>
                        <a:pt x="31" y="45"/>
                      </a:cubicBezTo>
                      <a:cubicBezTo>
                        <a:pt x="32" y="45"/>
                        <a:pt x="31" y="45"/>
                        <a:pt x="31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3" y="45"/>
                        <a:pt x="32" y="45"/>
                        <a:pt x="32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2" y="45"/>
                        <a:pt x="32" y="45"/>
                        <a:pt x="33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1" y="45"/>
                        <a:pt x="32" y="45"/>
                        <a:pt x="31" y="46"/>
                      </a:cubicBezTo>
                      <a:cubicBezTo>
                        <a:pt x="31" y="45"/>
                        <a:pt x="32" y="45"/>
                        <a:pt x="32" y="45"/>
                      </a:cubicBezTo>
                      <a:cubicBezTo>
                        <a:pt x="31" y="45"/>
                        <a:pt x="31" y="45"/>
                        <a:pt x="31" y="46"/>
                      </a:cubicBezTo>
                      <a:cubicBezTo>
                        <a:pt x="31" y="46"/>
                        <a:pt x="31" y="46"/>
                        <a:pt x="30" y="46"/>
                      </a:cubicBezTo>
                      <a:close/>
                      <a:moveTo>
                        <a:pt x="31" y="45"/>
                      </a:move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3" y="45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1" y="45"/>
                        <a:pt x="31" y="45"/>
                      </a:cubicBezTo>
                      <a:cubicBezTo>
                        <a:pt x="31" y="45"/>
                        <a:pt x="31" y="45"/>
                        <a:pt x="31" y="45"/>
                      </a:cubicBezTo>
                      <a:close/>
                      <a:moveTo>
                        <a:pt x="41" y="43"/>
                      </a:moveTo>
                      <a:cubicBezTo>
                        <a:pt x="41" y="43"/>
                        <a:pt x="41" y="43"/>
                        <a:pt x="40" y="43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41" y="43"/>
                        <a:pt x="40" y="43"/>
                        <a:pt x="41" y="43"/>
                      </a:cubicBezTo>
                      <a:cubicBezTo>
                        <a:pt x="41" y="43"/>
                        <a:pt x="40" y="43"/>
                        <a:pt x="41" y="43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39" y="43"/>
                        <a:pt x="39" y="43"/>
                        <a:pt x="39" y="43"/>
                      </a:cubicBezTo>
                      <a:cubicBezTo>
                        <a:pt x="39" y="43"/>
                        <a:pt x="39" y="43"/>
                        <a:pt x="40" y="43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41" y="43"/>
                        <a:pt x="41" y="42"/>
                        <a:pt x="41" y="42"/>
                      </a:cubicBezTo>
                      <a:cubicBezTo>
                        <a:pt x="41" y="42"/>
                        <a:pt x="42" y="42"/>
                        <a:pt x="41" y="42"/>
                      </a:cubicBezTo>
                      <a:cubicBezTo>
                        <a:pt x="41" y="43"/>
                        <a:pt x="41" y="42"/>
                        <a:pt x="41" y="43"/>
                      </a:cubicBezTo>
                      <a:cubicBezTo>
                        <a:pt x="41" y="43"/>
                        <a:pt x="42" y="42"/>
                        <a:pt x="42" y="42"/>
                      </a:cubicBezTo>
                      <a:cubicBezTo>
                        <a:pt x="42" y="42"/>
                        <a:pt x="42" y="42"/>
                        <a:pt x="42" y="42"/>
                      </a:cubicBezTo>
                      <a:cubicBezTo>
                        <a:pt x="43" y="42"/>
                        <a:pt x="42" y="42"/>
                        <a:pt x="42" y="42"/>
                      </a:cubicBezTo>
                      <a:cubicBezTo>
                        <a:pt x="42" y="42"/>
                        <a:pt x="42" y="43"/>
                        <a:pt x="42" y="43"/>
                      </a:cubicBezTo>
                      <a:cubicBezTo>
                        <a:pt x="42" y="43"/>
                        <a:pt x="42" y="43"/>
                        <a:pt x="42" y="43"/>
                      </a:cubicBezTo>
                      <a:cubicBezTo>
                        <a:pt x="41" y="43"/>
                        <a:pt x="41" y="43"/>
                        <a:pt x="41" y="43"/>
                      </a:cubicBezTo>
                      <a:close/>
                      <a:moveTo>
                        <a:pt x="41" y="43"/>
                      </a:moveTo>
                      <a:cubicBezTo>
                        <a:pt x="41" y="43"/>
                        <a:pt x="41" y="43"/>
                        <a:pt x="41" y="43"/>
                      </a:cubicBezTo>
                      <a:cubicBezTo>
                        <a:pt x="41" y="43"/>
                        <a:pt x="41" y="43"/>
                        <a:pt x="41" y="43"/>
                      </a:cubicBezTo>
                      <a:close/>
                      <a:moveTo>
                        <a:pt x="40" y="43"/>
                      </a:moveTo>
                      <a:cubicBezTo>
                        <a:pt x="40" y="44"/>
                        <a:pt x="39" y="43"/>
                        <a:pt x="39" y="43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lose/>
                      <a:moveTo>
                        <a:pt x="40" y="42"/>
                      </a:moveTo>
                      <a:cubicBezTo>
                        <a:pt x="40" y="42"/>
                        <a:pt x="40" y="43"/>
                        <a:pt x="40" y="42"/>
                      </a:cubicBezTo>
                      <a:cubicBezTo>
                        <a:pt x="40" y="43"/>
                        <a:pt x="40" y="42"/>
                        <a:pt x="40" y="42"/>
                      </a:cubicBezTo>
                      <a:close/>
                      <a:moveTo>
                        <a:pt x="40" y="42"/>
                      </a:moveTo>
                      <a:cubicBezTo>
                        <a:pt x="40" y="42"/>
                        <a:pt x="39" y="43"/>
                        <a:pt x="39" y="42"/>
                      </a:cubicBezTo>
                      <a:cubicBezTo>
                        <a:pt x="38" y="42"/>
                        <a:pt x="38" y="43"/>
                        <a:pt x="39" y="43"/>
                      </a:cubicBezTo>
                      <a:cubicBezTo>
                        <a:pt x="39" y="43"/>
                        <a:pt x="38" y="43"/>
                        <a:pt x="38" y="43"/>
                      </a:cubicBezTo>
                      <a:cubicBezTo>
                        <a:pt x="38" y="43"/>
                        <a:pt x="38" y="43"/>
                        <a:pt x="38" y="43"/>
                      </a:cubicBezTo>
                      <a:cubicBezTo>
                        <a:pt x="38" y="43"/>
                        <a:pt x="38" y="43"/>
                        <a:pt x="38" y="43"/>
                      </a:cubicBezTo>
                      <a:cubicBezTo>
                        <a:pt x="38" y="43"/>
                        <a:pt x="38" y="43"/>
                        <a:pt x="38" y="42"/>
                      </a:cubicBezTo>
                      <a:cubicBezTo>
                        <a:pt x="38" y="42"/>
                        <a:pt x="39" y="42"/>
                        <a:pt x="38" y="42"/>
                      </a:cubicBezTo>
                      <a:cubicBezTo>
                        <a:pt x="38" y="43"/>
                        <a:pt x="38" y="42"/>
                        <a:pt x="39" y="42"/>
                      </a:cubicBezTo>
                      <a:cubicBezTo>
                        <a:pt x="39" y="43"/>
                        <a:pt x="40" y="42"/>
                        <a:pt x="40" y="42"/>
                      </a:cubicBezTo>
                      <a:close/>
                      <a:moveTo>
                        <a:pt x="37" y="42"/>
                      </a:moveTo>
                      <a:cubicBezTo>
                        <a:pt x="37" y="42"/>
                        <a:pt x="38" y="42"/>
                        <a:pt x="37" y="42"/>
                      </a:cubicBezTo>
                      <a:cubicBezTo>
                        <a:pt x="37" y="42"/>
                        <a:pt x="37" y="42"/>
                        <a:pt x="37" y="42"/>
                      </a:cubicBezTo>
                      <a:cubicBezTo>
                        <a:pt x="37" y="42"/>
                        <a:pt x="37" y="42"/>
                        <a:pt x="37" y="42"/>
                      </a:cubicBezTo>
                      <a:cubicBezTo>
                        <a:pt x="37" y="43"/>
                        <a:pt x="36" y="43"/>
                        <a:pt x="36" y="43"/>
                      </a:cubicBezTo>
                      <a:cubicBezTo>
                        <a:pt x="36" y="43"/>
                        <a:pt x="36" y="43"/>
                        <a:pt x="36" y="43"/>
                      </a:cubicBezTo>
                      <a:cubicBezTo>
                        <a:pt x="36" y="43"/>
                        <a:pt x="36" y="43"/>
                        <a:pt x="36" y="43"/>
                      </a:cubicBezTo>
                      <a:cubicBezTo>
                        <a:pt x="35" y="43"/>
                        <a:pt x="35" y="43"/>
                        <a:pt x="35" y="43"/>
                      </a:cubicBezTo>
                      <a:cubicBezTo>
                        <a:pt x="35" y="43"/>
                        <a:pt x="35" y="43"/>
                        <a:pt x="35" y="43"/>
                      </a:cubicBezTo>
                      <a:cubicBezTo>
                        <a:pt x="35" y="43"/>
                        <a:pt x="35" y="43"/>
                        <a:pt x="35" y="43"/>
                      </a:cubicBezTo>
                      <a:cubicBezTo>
                        <a:pt x="34" y="43"/>
                        <a:pt x="35" y="43"/>
                        <a:pt x="34" y="44"/>
                      </a:cubicBezTo>
                      <a:cubicBezTo>
                        <a:pt x="34" y="44"/>
                        <a:pt x="34" y="43"/>
                        <a:pt x="34" y="43"/>
                      </a:cubicBezTo>
                      <a:cubicBezTo>
                        <a:pt x="34" y="43"/>
                        <a:pt x="34" y="43"/>
                        <a:pt x="35" y="43"/>
                      </a:cubicBezTo>
                      <a:cubicBezTo>
                        <a:pt x="34" y="43"/>
                        <a:pt x="34" y="43"/>
                        <a:pt x="34" y="43"/>
                      </a:cubicBezTo>
                      <a:cubicBezTo>
                        <a:pt x="34" y="43"/>
                        <a:pt x="34" y="43"/>
                        <a:pt x="34" y="43"/>
                      </a:cubicBezTo>
                      <a:cubicBezTo>
                        <a:pt x="34" y="43"/>
                        <a:pt x="34" y="43"/>
                        <a:pt x="33" y="43"/>
                      </a:cubicBezTo>
                      <a:cubicBezTo>
                        <a:pt x="34" y="42"/>
                        <a:pt x="33" y="42"/>
                        <a:pt x="33" y="42"/>
                      </a:cubicBezTo>
                      <a:cubicBezTo>
                        <a:pt x="33" y="42"/>
                        <a:pt x="33" y="43"/>
                        <a:pt x="33" y="42"/>
                      </a:cubicBezTo>
                      <a:cubicBezTo>
                        <a:pt x="33" y="42"/>
                        <a:pt x="33" y="42"/>
                        <a:pt x="33" y="42"/>
                      </a:cubicBezTo>
                      <a:cubicBezTo>
                        <a:pt x="32" y="43"/>
                        <a:pt x="33" y="43"/>
                        <a:pt x="33" y="43"/>
                      </a:cubicBezTo>
                      <a:cubicBezTo>
                        <a:pt x="32" y="43"/>
                        <a:pt x="32" y="43"/>
                        <a:pt x="32" y="43"/>
                      </a:cubicBezTo>
                      <a:cubicBezTo>
                        <a:pt x="32" y="43"/>
                        <a:pt x="32" y="43"/>
                        <a:pt x="32" y="43"/>
                      </a:cubicBezTo>
                      <a:cubicBezTo>
                        <a:pt x="32" y="43"/>
                        <a:pt x="32" y="43"/>
                        <a:pt x="32" y="43"/>
                      </a:cubicBezTo>
                      <a:cubicBezTo>
                        <a:pt x="32" y="43"/>
                        <a:pt x="32" y="43"/>
                        <a:pt x="33" y="43"/>
                      </a:cubicBezTo>
                      <a:cubicBezTo>
                        <a:pt x="32" y="43"/>
                        <a:pt x="32" y="43"/>
                        <a:pt x="32" y="43"/>
                      </a:cubicBezTo>
                      <a:cubicBezTo>
                        <a:pt x="32" y="43"/>
                        <a:pt x="32" y="43"/>
                        <a:pt x="32" y="43"/>
                      </a:cubicBezTo>
                      <a:cubicBezTo>
                        <a:pt x="31" y="43"/>
                        <a:pt x="32" y="43"/>
                        <a:pt x="31" y="43"/>
                      </a:cubicBezTo>
                      <a:cubicBezTo>
                        <a:pt x="32" y="43"/>
                        <a:pt x="31" y="43"/>
                        <a:pt x="31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2" y="43"/>
                        <a:pt x="32" y="43"/>
                        <a:pt x="32" y="43"/>
                      </a:cubicBezTo>
                      <a:cubicBezTo>
                        <a:pt x="32" y="43"/>
                        <a:pt x="32" y="43"/>
                        <a:pt x="32" y="43"/>
                      </a:cubicBezTo>
                      <a:cubicBezTo>
                        <a:pt x="32" y="42"/>
                        <a:pt x="32" y="43"/>
                        <a:pt x="33" y="42"/>
                      </a:cubicBezTo>
                      <a:cubicBezTo>
                        <a:pt x="32" y="42"/>
                        <a:pt x="33" y="42"/>
                        <a:pt x="33" y="42"/>
                      </a:cubicBezTo>
                      <a:cubicBezTo>
                        <a:pt x="32" y="42"/>
                        <a:pt x="33" y="42"/>
                        <a:pt x="33" y="42"/>
                      </a:cubicBezTo>
                      <a:cubicBezTo>
                        <a:pt x="32" y="42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2" y="42"/>
                      </a:cubicBezTo>
                      <a:cubicBezTo>
                        <a:pt x="31" y="43"/>
                        <a:pt x="32" y="43"/>
                        <a:pt x="32" y="43"/>
                      </a:cubicBezTo>
                      <a:cubicBezTo>
                        <a:pt x="32" y="43"/>
                        <a:pt x="32" y="43"/>
                        <a:pt x="31" y="43"/>
                      </a:cubicBezTo>
                      <a:cubicBezTo>
                        <a:pt x="32" y="43"/>
                        <a:pt x="32" y="43"/>
                        <a:pt x="31" y="43"/>
                      </a:cubicBezTo>
                      <a:cubicBezTo>
                        <a:pt x="31" y="43"/>
                        <a:pt x="31" y="42"/>
                        <a:pt x="31" y="43"/>
                      </a:cubicBezTo>
                      <a:cubicBezTo>
                        <a:pt x="31" y="43"/>
                        <a:pt x="31" y="43"/>
                        <a:pt x="31" y="42"/>
                      </a:cubicBezTo>
                      <a:cubicBezTo>
                        <a:pt x="31" y="42"/>
                        <a:pt x="31" y="43"/>
                        <a:pt x="31" y="42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1" y="43"/>
                        <a:pt x="30" y="43"/>
                        <a:pt x="30" y="43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0" y="43"/>
                        <a:pt x="30" y="43"/>
                        <a:pt x="30" y="42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0" y="43"/>
                        <a:pt x="30" y="43"/>
                        <a:pt x="30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2"/>
                        <a:pt x="30" y="42"/>
                        <a:pt x="31" y="42"/>
                      </a:cubicBezTo>
                      <a:cubicBezTo>
                        <a:pt x="30" y="42"/>
                        <a:pt x="31" y="42"/>
                        <a:pt x="30" y="42"/>
                      </a:cubicBezTo>
                      <a:cubicBezTo>
                        <a:pt x="30" y="42"/>
                        <a:pt x="31" y="42"/>
                        <a:pt x="30" y="42"/>
                      </a:cubicBezTo>
                      <a:cubicBezTo>
                        <a:pt x="30" y="42"/>
                        <a:pt x="30" y="42"/>
                        <a:pt x="31" y="42"/>
                      </a:cubicBezTo>
                      <a:cubicBezTo>
                        <a:pt x="30" y="42"/>
                        <a:pt x="31" y="42"/>
                        <a:pt x="31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2" y="42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2" y="41"/>
                      </a:cubicBezTo>
                      <a:cubicBezTo>
                        <a:pt x="32" y="41"/>
                        <a:pt x="32" y="41"/>
                        <a:pt x="32" y="42"/>
                      </a:cubicBezTo>
                      <a:cubicBezTo>
                        <a:pt x="32" y="42"/>
                        <a:pt x="32" y="41"/>
                        <a:pt x="32" y="42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3" y="41"/>
                        <a:pt x="33" y="41"/>
                        <a:pt x="33" y="41"/>
                      </a:cubicBezTo>
                      <a:cubicBezTo>
                        <a:pt x="33" y="41"/>
                        <a:pt x="32" y="41"/>
                        <a:pt x="32" y="41"/>
                      </a:cubicBezTo>
                      <a:cubicBezTo>
                        <a:pt x="32" y="41"/>
                        <a:pt x="33" y="41"/>
                        <a:pt x="33" y="41"/>
                      </a:cubicBezTo>
                      <a:cubicBezTo>
                        <a:pt x="33" y="41"/>
                        <a:pt x="33" y="41"/>
                        <a:pt x="33" y="41"/>
                      </a:cubicBezTo>
                      <a:cubicBezTo>
                        <a:pt x="33" y="41"/>
                        <a:pt x="33" y="41"/>
                        <a:pt x="33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3" y="41"/>
                        <a:pt x="33" y="41"/>
                        <a:pt x="33" y="41"/>
                      </a:cubicBezTo>
                      <a:cubicBezTo>
                        <a:pt x="33" y="41"/>
                        <a:pt x="33" y="41"/>
                        <a:pt x="33" y="41"/>
                      </a:cubicBezTo>
                      <a:cubicBezTo>
                        <a:pt x="34" y="41"/>
                        <a:pt x="33" y="41"/>
                        <a:pt x="33" y="41"/>
                      </a:cubicBezTo>
                      <a:cubicBezTo>
                        <a:pt x="33" y="41"/>
                        <a:pt x="33" y="41"/>
                        <a:pt x="34" y="41"/>
                      </a:cubicBezTo>
                      <a:cubicBezTo>
                        <a:pt x="34" y="41"/>
                        <a:pt x="33" y="41"/>
                        <a:pt x="33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1"/>
                        <a:pt x="34" y="41"/>
                        <a:pt x="34" y="40"/>
                      </a:cubicBezTo>
                      <a:cubicBezTo>
                        <a:pt x="34" y="40"/>
                        <a:pt x="34" y="41"/>
                        <a:pt x="33" y="41"/>
                      </a:cubicBezTo>
                      <a:cubicBezTo>
                        <a:pt x="33" y="41"/>
                        <a:pt x="33" y="41"/>
                        <a:pt x="33" y="41"/>
                      </a:cubicBezTo>
                      <a:cubicBezTo>
                        <a:pt x="33" y="41"/>
                        <a:pt x="33" y="41"/>
                        <a:pt x="33" y="41"/>
                      </a:cubicBezTo>
                      <a:cubicBezTo>
                        <a:pt x="33" y="41"/>
                        <a:pt x="33" y="41"/>
                        <a:pt x="33" y="41"/>
                      </a:cubicBezTo>
                      <a:cubicBezTo>
                        <a:pt x="33" y="41"/>
                        <a:pt x="33" y="40"/>
                        <a:pt x="32" y="41"/>
                      </a:cubicBezTo>
                      <a:cubicBezTo>
                        <a:pt x="33" y="41"/>
                        <a:pt x="33" y="41"/>
                        <a:pt x="33" y="41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4" y="40"/>
                        <a:pt x="33" y="40"/>
                        <a:pt x="34" y="40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5" y="40"/>
                        <a:pt x="35" y="40"/>
                        <a:pt x="35" y="40"/>
                      </a:cubicBezTo>
                      <a:cubicBezTo>
                        <a:pt x="35" y="40"/>
                        <a:pt x="35" y="40"/>
                        <a:pt x="34" y="40"/>
                      </a:cubicBezTo>
                      <a:cubicBezTo>
                        <a:pt x="35" y="40"/>
                        <a:pt x="35" y="40"/>
                        <a:pt x="35" y="40"/>
                      </a:cubicBezTo>
                      <a:cubicBezTo>
                        <a:pt x="34" y="40"/>
                        <a:pt x="35" y="40"/>
                        <a:pt x="34" y="40"/>
                      </a:cubicBezTo>
                      <a:cubicBezTo>
                        <a:pt x="33" y="40"/>
                        <a:pt x="35" y="40"/>
                        <a:pt x="34" y="40"/>
                      </a:cubicBezTo>
                      <a:cubicBezTo>
                        <a:pt x="35" y="40"/>
                        <a:pt x="34" y="40"/>
                        <a:pt x="34" y="40"/>
                      </a:cubicBezTo>
                      <a:cubicBezTo>
                        <a:pt x="35" y="40"/>
                        <a:pt x="35" y="40"/>
                        <a:pt x="35" y="40"/>
                      </a:cubicBezTo>
                      <a:cubicBezTo>
                        <a:pt x="35" y="40"/>
                        <a:pt x="35" y="40"/>
                        <a:pt x="35" y="40"/>
                      </a:cubicBezTo>
                      <a:cubicBezTo>
                        <a:pt x="35" y="40"/>
                        <a:pt x="35" y="41"/>
                        <a:pt x="35" y="41"/>
                      </a:cubicBezTo>
                      <a:cubicBezTo>
                        <a:pt x="35" y="41"/>
                        <a:pt x="35" y="40"/>
                        <a:pt x="35" y="40"/>
                      </a:cubicBezTo>
                      <a:cubicBezTo>
                        <a:pt x="35" y="40"/>
                        <a:pt x="35" y="41"/>
                        <a:pt x="35" y="41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4" y="41"/>
                        <a:pt x="34" y="42"/>
                        <a:pt x="34" y="42"/>
                      </a:cubicBezTo>
                      <a:cubicBezTo>
                        <a:pt x="34" y="42"/>
                        <a:pt x="34" y="41"/>
                        <a:pt x="35" y="41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5" y="41"/>
                        <a:pt x="35" y="42"/>
                        <a:pt x="35" y="42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ubicBezTo>
                        <a:pt x="36" y="41"/>
                        <a:pt x="35" y="41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41"/>
                        <a:pt x="36" y="41"/>
                        <a:pt x="35" y="41"/>
                      </a:cubicBezTo>
                      <a:cubicBezTo>
                        <a:pt x="35" y="41"/>
                        <a:pt x="36" y="41"/>
                        <a:pt x="36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8" y="40"/>
                        <a:pt x="36" y="40"/>
                        <a:pt x="37" y="40"/>
                      </a:cubicBezTo>
                      <a:cubicBezTo>
                        <a:pt x="37" y="40"/>
                        <a:pt x="37" y="40"/>
                        <a:pt x="37" y="3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8" y="39"/>
                        <a:pt x="37" y="39"/>
                        <a:pt x="37" y="3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7" y="39"/>
                        <a:pt x="37" y="39"/>
                        <a:pt x="37" y="40"/>
                      </a:cubicBezTo>
                      <a:cubicBezTo>
                        <a:pt x="37" y="40"/>
                        <a:pt x="37" y="40"/>
                        <a:pt x="37" y="39"/>
                      </a:cubicBezTo>
                      <a:cubicBezTo>
                        <a:pt x="38" y="40"/>
                        <a:pt x="37" y="41"/>
                        <a:pt x="38" y="41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39" y="41"/>
                        <a:pt x="39" y="41"/>
                        <a:pt x="39" y="40"/>
                      </a:cubicBezTo>
                      <a:cubicBezTo>
                        <a:pt x="39" y="41"/>
                        <a:pt x="40" y="40"/>
                        <a:pt x="39" y="41"/>
                      </a:cubicBezTo>
                      <a:cubicBezTo>
                        <a:pt x="39" y="41"/>
                        <a:pt x="40" y="41"/>
                        <a:pt x="40" y="41"/>
                      </a:cubicBezTo>
                      <a:cubicBezTo>
                        <a:pt x="39" y="40"/>
                        <a:pt x="40" y="40"/>
                        <a:pt x="40" y="40"/>
                      </a:cubicBezTo>
                      <a:cubicBezTo>
                        <a:pt x="40" y="40"/>
                        <a:pt x="40" y="39"/>
                        <a:pt x="41" y="40"/>
                      </a:cubicBezTo>
                      <a:cubicBezTo>
                        <a:pt x="41" y="40"/>
                        <a:pt x="41" y="39"/>
                        <a:pt x="41" y="40"/>
                      </a:cubicBezTo>
                      <a:cubicBezTo>
                        <a:pt x="41" y="39"/>
                        <a:pt x="41" y="40"/>
                        <a:pt x="40" y="40"/>
                      </a:cubicBezTo>
                      <a:cubicBezTo>
                        <a:pt x="40" y="40"/>
                        <a:pt x="40" y="40"/>
                        <a:pt x="41" y="40"/>
                      </a:cubicBezTo>
                      <a:cubicBezTo>
                        <a:pt x="41" y="40"/>
                        <a:pt x="41" y="40"/>
                        <a:pt x="41" y="40"/>
                      </a:cubicBezTo>
                      <a:cubicBezTo>
                        <a:pt x="41" y="40"/>
                        <a:pt x="41" y="40"/>
                        <a:pt x="41" y="40"/>
                      </a:cubicBezTo>
                      <a:cubicBezTo>
                        <a:pt x="40" y="40"/>
                        <a:pt x="41" y="40"/>
                        <a:pt x="41" y="40"/>
                      </a:cubicBezTo>
                      <a:cubicBezTo>
                        <a:pt x="41" y="40"/>
                        <a:pt x="41" y="40"/>
                        <a:pt x="42" y="40"/>
                      </a:cubicBezTo>
                      <a:cubicBezTo>
                        <a:pt x="42" y="40"/>
                        <a:pt x="41" y="40"/>
                        <a:pt x="42" y="40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43" y="40"/>
                        <a:pt x="42" y="40"/>
                        <a:pt x="43" y="40"/>
                      </a:cubicBezTo>
                      <a:cubicBezTo>
                        <a:pt x="43" y="40"/>
                        <a:pt x="42" y="40"/>
                        <a:pt x="43" y="40"/>
                      </a:cubicBezTo>
                      <a:cubicBezTo>
                        <a:pt x="43" y="40"/>
                        <a:pt x="43" y="39"/>
                        <a:pt x="44" y="39"/>
                      </a:cubicBezTo>
                      <a:cubicBezTo>
                        <a:pt x="43" y="39"/>
                        <a:pt x="43" y="39"/>
                        <a:pt x="43" y="39"/>
                      </a:cubicBezTo>
                      <a:cubicBezTo>
                        <a:pt x="43" y="39"/>
                        <a:pt x="44" y="39"/>
                        <a:pt x="44" y="39"/>
                      </a:cubicBezTo>
                      <a:cubicBezTo>
                        <a:pt x="44" y="39"/>
                        <a:pt x="44" y="39"/>
                        <a:pt x="44" y="39"/>
                      </a:cubicBezTo>
                      <a:cubicBezTo>
                        <a:pt x="44" y="39"/>
                        <a:pt x="44" y="39"/>
                        <a:pt x="44" y="39"/>
                      </a:cubicBezTo>
                      <a:cubicBezTo>
                        <a:pt x="45" y="39"/>
                        <a:pt x="44" y="39"/>
                        <a:pt x="44" y="39"/>
                      </a:cubicBezTo>
                      <a:cubicBezTo>
                        <a:pt x="45" y="39"/>
                        <a:pt x="45" y="39"/>
                        <a:pt x="45" y="39"/>
                      </a:cubicBezTo>
                      <a:cubicBezTo>
                        <a:pt x="46" y="39"/>
                        <a:pt x="45" y="39"/>
                        <a:pt x="46" y="39"/>
                      </a:cubicBezTo>
                      <a:cubicBezTo>
                        <a:pt x="46" y="39"/>
                        <a:pt x="46" y="39"/>
                        <a:pt x="46" y="39"/>
                      </a:cubicBezTo>
                      <a:cubicBezTo>
                        <a:pt x="46" y="39"/>
                        <a:pt x="46" y="39"/>
                        <a:pt x="46" y="39"/>
                      </a:cubicBezTo>
                      <a:cubicBezTo>
                        <a:pt x="46" y="39"/>
                        <a:pt x="47" y="39"/>
                        <a:pt x="47" y="39"/>
                      </a:cubicBezTo>
                      <a:cubicBezTo>
                        <a:pt x="47" y="39"/>
                        <a:pt x="47" y="39"/>
                        <a:pt x="47" y="39"/>
                      </a:cubicBezTo>
                      <a:cubicBezTo>
                        <a:pt x="47" y="40"/>
                        <a:pt x="46" y="40"/>
                        <a:pt x="45" y="40"/>
                      </a:cubicBezTo>
                      <a:cubicBezTo>
                        <a:pt x="45" y="40"/>
                        <a:pt x="45" y="40"/>
                        <a:pt x="45" y="40"/>
                      </a:cubicBezTo>
                      <a:cubicBezTo>
                        <a:pt x="45" y="40"/>
                        <a:pt x="45" y="40"/>
                        <a:pt x="45" y="40"/>
                      </a:cubicBezTo>
                      <a:cubicBezTo>
                        <a:pt x="45" y="40"/>
                        <a:pt x="45" y="40"/>
                        <a:pt x="45" y="40"/>
                      </a:cubicBezTo>
                      <a:cubicBezTo>
                        <a:pt x="45" y="40"/>
                        <a:pt x="44" y="40"/>
                        <a:pt x="44" y="40"/>
                      </a:cubicBezTo>
                      <a:cubicBezTo>
                        <a:pt x="44" y="40"/>
                        <a:pt x="44" y="40"/>
                        <a:pt x="44" y="40"/>
                      </a:cubicBezTo>
                      <a:cubicBezTo>
                        <a:pt x="44" y="40"/>
                        <a:pt x="44" y="41"/>
                        <a:pt x="43" y="41"/>
                      </a:cubicBezTo>
                      <a:cubicBezTo>
                        <a:pt x="43" y="41"/>
                        <a:pt x="43" y="41"/>
                        <a:pt x="43" y="41"/>
                      </a:cubicBezTo>
                      <a:cubicBezTo>
                        <a:pt x="42" y="41"/>
                        <a:pt x="43" y="41"/>
                        <a:pt x="42" y="41"/>
                      </a:cubicBezTo>
                      <a:cubicBezTo>
                        <a:pt x="42" y="41"/>
                        <a:pt x="42" y="41"/>
                        <a:pt x="42" y="41"/>
                      </a:cubicBezTo>
                      <a:cubicBezTo>
                        <a:pt x="42" y="41"/>
                        <a:pt x="42" y="42"/>
                        <a:pt x="42" y="42"/>
                      </a:cubicBezTo>
                      <a:cubicBezTo>
                        <a:pt x="42" y="42"/>
                        <a:pt x="42" y="42"/>
                        <a:pt x="41" y="42"/>
                      </a:cubicBezTo>
                      <a:cubicBezTo>
                        <a:pt x="41" y="41"/>
                        <a:pt x="41" y="41"/>
                        <a:pt x="41" y="41"/>
                      </a:cubicBezTo>
                      <a:cubicBezTo>
                        <a:pt x="42" y="41"/>
                        <a:pt x="42" y="41"/>
                        <a:pt x="42" y="41"/>
                      </a:cubicBezTo>
                      <a:cubicBezTo>
                        <a:pt x="42" y="41"/>
                        <a:pt x="42" y="41"/>
                        <a:pt x="42" y="41"/>
                      </a:cubicBezTo>
                      <a:cubicBezTo>
                        <a:pt x="41" y="41"/>
                        <a:pt x="40" y="41"/>
                        <a:pt x="41" y="41"/>
                      </a:cubicBezTo>
                      <a:cubicBezTo>
                        <a:pt x="40" y="41"/>
                        <a:pt x="40" y="41"/>
                        <a:pt x="40" y="41"/>
                      </a:cubicBezTo>
                      <a:cubicBezTo>
                        <a:pt x="40" y="41"/>
                        <a:pt x="40" y="41"/>
                        <a:pt x="40" y="41"/>
                      </a:cubicBezTo>
                      <a:cubicBezTo>
                        <a:pt x="40" y="41"/>
                        <a:pt x="40" y="41"/>
                        <a:pt x="40" y="41"/>
                      </a:cubicBezTo>
                      <a:cubicBezTo>
                        <a:pt x="40" y="41"/>
                        <a:pt x="40" y="41"/>
                        <a:pt x="40" y="41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40" y="41"/>
                        <a:pt x="39" y="42"/>
                        <a:pt x="40" y="42"/>
                      </a:cubicBez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39" y="42"/>
                        <a:pt x="39" y="42"/>
                        <a:pt x="40" y="42"/>
                      </a:cubicBezTo>
                      <a:cubicBezTo>
                        <a:pt x="40" y="42"/>
                        <a:pt x="40" y="42"/>
                        <a:pt x="40" y="42"/>
                      </a:cubicBezTo>
                      <a:cubicBezTo>
                        <a:pt x="40" y="42"/>
                        <a:pt x="39" y="42"/>
                        <a:pt x="40" y="42"/>
                      </a:cubicBezTo>
                      <a:cubicBezTo>
                        <a:pt x="40" y="42"/>
                        <a:pt x="39" y="42"/>
                        <a:pt x="39" y="42"/>
                      </a:cubicBezTo>
                      <a:cubicBezTo>
                        <a:pt x="38" y="42"/>
                        <a:pt x="39" y="42"/>
                        <a:pt x="39" y="42"/>
                      </a:cubicBezTo>
                      <a:cubicBezTo>
                        <a:pt x="39" y="42"/>
                        <a:pt x="38" y="42"/>
                        <a:pt x="38" y="42"/>
                      </a:cubicBez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39" y="41"/>
                        <a:pt x="39" y="42"/>
                        <a:pt x="39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8" y="41"/>
                        <a:pt x="38" y="42"/>
                      </a:cubicBezTo>
                      <a:cubicBezTo>
                        <a:pt x="37" y="42"/>
                        <a:pt x="37" y="42"/>
                        <a:pt x="37" y="42"/>
                      </a:cubicBezTo>
                      <a:close/>
                      <a:moveTo>
                        <a:pt x="46" y="40"/>
                      </a:moveTo>
                      <a:cubicBezTo>
                        <a:pt x="46" y="40"/>
                        <a:pt x="46" y="40"/>
                        <a:pt x="47" y="40"/>
                      </a:cubicBezTo>
                      <a:cubicBezTo>
                        <a:pt x="47" y="40"/>
                        <a:pt x="46" y="40"/>
                        <a:pt x="46" y="39"/>
                      </a:cubicBezTo>
                      <a:cubicBezTo>
                        <a:pt x="46" y="39"/>
                        <a:pt x="46" y="40"/>
                        <a:pt x="46" y="40"/>
                      </a:cubicBezTo>
                      <a:close/>
                      <a:moveTo>
                        <a:pt x="45" y="40"/>
                      </a:moveTo>
                      <a:cubicBezTo>
                        <a:pt x="45" y="40"/>
                        <a:pt x="45" y="40"/>
                        <a:pt x="45" y="40"/>
                      </a:cubicBezTo>
                      <a:cubicBezTo>
                        <a:pt x="45" y="40"/>
                        <a:pt x="45" y="40"/>
                        <a:pt x="45" y="39"/>
                      </a:cubicBezTo>
                      <a:cubicBezTo>
                        <a:pt x="45" y="39"/>
                        <a:pt x="45" y="39"/>
                        <a:pt x="45" y="39"/>
                      </a:cubicBezTo>
                      <a:cubicBezTo>
                        <a:pt x="45" y="39"/>
                        <a:pt x="45" y="39"/>
                        <a:pt x="45" y="39"/>
                      </a:cubicBezTo>
                      <a:cubicBezTo>
                        <a:pt x="45" y="39"/>
                        <a:pt x="44" y="40"/>
                        <a:pt x="45" y="40"/>
                      </a:cubicBezTo>
                      <a:cubicBezTo>
                        <a:pt x="45" y="40"/>
                        <a:pt x="45" y="40"/>
                        <a:pt x="44" y="40"/>
                      </a:cubicBezTo>
                      <a:cubicBezTo>
                        <a:pt x="44" y="40"/>
                        <a:pt x="44" y="40"/>
                        <a:pt x="45" y="40"/>
                      </a:cubicBezTo>
                      <a:close/>
                      <a:moveTo>
                        <a:pt x="43" y="40"/>
                      </a:moveTo>
                      <a:cubicBezTo>
                        <a:pt x="43" y="40"/>
                        <a:pt x="43" y="40"/>
                        <a:pt x="43" y="40"/>
                      </a:cubicBezTo>
                      <a:cubicBezTo>
                        <a:pt x="43" y="40"/>
                        <a:pt x="43" y="40"/>
                        <a:pt x="43" y="40"/>
                      </a:cubicBezTo>
                      <a:close/>
                      <a:moveTo>
                        <a:pt x="40" y="41"/>
                      </a:moveTo>
                      <a:cubicBezTo>
                        <a:pt x="40" y="41"/>
                        <a:pt x="40" y="41"/>
                        <a:pt x="40" y="41"/>
                      </a:cubicBezTo>
                      <a:cubicBezTo>
                        <a:pt x="40" y="41"/>
                        <a:pt x="40" y="41"/>
                        <a:pt x="40" y="41"/>
                      </a:cubicBezTo>
                      <a:cubicBezTo>
                        <a:pt x="40" y="41"/>
                        <a:pt x="40" y="41"/>
                        <a:pt x="40" y="41"/>
                      </a:cubicBezTo>
                      <a:close/>
                      <a:moveTo>
                        <a:pt x="34" y="40"/>
                      </a:move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3" y="40"/>
                        <a:pt x="33" y="41"/>
                      </a:cubicBezTo>
                      <a:cubicBezTo>
                        <a:pt x="33" y="41"/>
                        <a:pt x="34" y="40"/>
                        <a:pt x="33" y="41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40"/>
                        <a:pt x="34" y="41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5" y="41"/>
                        <a:pt x="35" y="41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5" y="41"/>
                        <a:pt x="34" y="41"/>
                        <a:pt x="34" y="41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5" y="41"/>
                        <a:pt x="35" y="41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5" y="41"/>
                        <a:pt x="35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lose/>
                      <a:moveTo>
                        <a:pt x="32" y="43"/>
                      </a:moveTo>
                      <a:cubicBezTo>
                        <a:pt x="32" y="43"/>
                        <a:pt x="32" y="43"/>
                        <a:pt x="32" y="43"/>
                      </a:cubicBezTo>
                      <a:cubicBezTo>
                        <a:pt x="32" y="43"/>
                        <a:pt x="32" y="43"/>
                        <a:pt x="32" y="43"/>
                      </a:cubicBezTo>
                      <a:cubicBezTo>
                        <a:pt x="32" y="43"/>
                        <a:pt x="32" y="43"/>
                        <a:pt x="32" y="43"/>
                      </a:cubicBezTo>
                      <a:close/>
                      <a:moveTo>
                        <a:pt x="33" y="42"/>
                      </a:moveTo>
                      <a:cubicBezTo>
                        <a:pt x="33" y="42"/>
                        <a:pt x="33" y="42"/>
                        <a:pt x="33" y="42"/>
                      </a:cubicBezTo>
                      <a:cubicBezTo>
                        <a:pt x="33" y="42"/>
                        <a:pt x="33" y="42"/>
                        <a:pt x="33" y="42"/>
                      </a:cubicBezTo>
                      <a:cubicBezTo>
                        <a:pt x="33" y="41"/>
                        <a:pt x="33" y="41"/>
                        <a:pt x="33" y="41"/>
                      </a:cubicBezTo>
                      <a:cubicBezTo>
                        <a:pt x="32" y="42"/>
                        <a:pt x="33" y="41"/>
                        <a:pt x="33" y="42"/>
                      </a:cubicBezTo>
                      <a:cubicBezTo>
                        <a:pt x="32" y="42"/>
                        <a:pt x="32" y="42"/>
                        <a:pt x="32" y="42"/>
                      </a:cubicBezTo>
                      <a:cubicBezTo>
                        <a:pt x="32" y="42"/>
                        <a:pt x="33" y="42"/>
                        <a:pt x="33" y="42"/>
                      </a:cubicBezTo>
                      <a:close/>
                      <a:moveTo>
                        <a:pt x="33" y="42"/>
                      </a:moveTo>
                      <a:cubicBezTo>
                        <a:pt x="33" y="42"/>
                        <a:pt x="33" y="42"/>
                        <a:pt x="32" y="42"/>
                      </a:cubicBezTo>
                      <a:cubicBezTo>
                        <a:pt x="32" y="42"/>
                        <a:pt x="32" y="42"/>
                        <a:pt x="32" y="42"/>
                      </a:cubicBezTo>
                      <a:cubicBezTo>
                        <a:pt x="31" y="42"/>
                        <a:pt x="32" y="42"/>
                        <a:pt x="31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2"/>
                        <a:pt x="32" y="42"/>
                        <a:pt x="32" y="42"/>
                      </a:cubicBezTo>
                      <a:cubicBezTo>
                        <a:pt x="32" y="42"/>
                        <a:pt x="33" y="42"/>
                        <a:pt x="32" y="42"/>
                      </a:cubicBezTo>
                      <a:cubicBezTo>
                        <a:pt x="32" y="42"/>
                        <a:pt x="32" y="42"/>
                        <a:pt x="32" y="42"/>
                      </a:cubicBezTo>
                      <a:cubicBezTo>
                        <a:pt x="32" y="42"/>
                        <a:pt x="33" y="42"/>
                        <a:pt x="33" y="42"/>
                      </a:cubicBezTo>
                      <a:cubicBezTo>
                        <a:pt x="32" y="42"/>
                        <a:pt x="34" y="42"/>
                        <a:pt x="33" y="42"/>
                      </a:cubicBezTo>
                      <a:close/>
                      <a:moveTo>
                        <a:pt x="34" y="42"/>
                      </a:moveTo>
                      <a:cubicBezTo>
                        <a:pt x="34" y="42"/>
                        <a:pt x="34" y="43"/>
                        <a:pt x="34" y="42"/>
                      </a:cubicBezTo>
                      <a:cubicBezTo>
                        <a:pt x="35" y="42"/>
                        <a:pt x="34" y="42"/>
                        <a:pt x="34" y="42"/>
                      </a:cubicBezTo>
                      <a:close/>
                      <a:moveTo>
                        <a:pt x="37" y="41"/>
                      </a:move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lose/>
                      <a:moveTo>
                        <a:pt x="37" y="41"/>
                      </a:move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8" y="41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lose/>
                      <a:moveTo>
                        <a:pt x="36" y="42"/>
                      </a:move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7" y="42"/>
                        <a:pt x="37" y="42"/>
                        <a:pt x="36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lose/>
                      <a:moveTo>
                        <a:pt x="36" y="42"/>
                      </a:move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7" y="42"/>
                        <a:pt x="36" y="42"/>
                        <a:pt x="36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5" y="42"/>
                        <a:pt x="36" y="42"/>
                        <a:pt x="36" y="42"/>
                      </a:cubicBezTo>
                      <a:close/>
                      <a:moveTo>
                        <a:pt x="35" y="42"/>
                      </a:moveTo>
                      <a:cubicBezTo>
                        <a:pt x="35" y="42"/>
                        <a:pt x="35" y="42"/>
                        <a:pt x="35" y="42"/>
                      </a:cubicBezTo>
                      <a:cubicBezTo>
                        <a:pt x="36" y="42"/>
                        <a:pt x="35" y="42"/>
                        <a:pt x="35" y="42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lose/>
                      <a:moveTo>
                        <a:pt x="36" y="42"/>
                      </a:moveTo>
                      <a:cubicBezTo>
                        <a:pt x="35" y="42"/>
                        <a:pt x="36" y="42"/>
                        <a:pt x="36" y="42"/>
                      </a:cubicBezTo>
                      <a:cubicBezTo>
                        <a:pt x="36" y="42"/>
                        <a:pt x="35" y="42"/>
                        <a:pt x="35" y="42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ubicBezTo>
                        <a:pt x="36" y="42"/>
                        <a:pt x="35" y="43"/>
                        <a:pt x="36" y="43"/>
                      </a:cubicBezTo>
                      <a:cubicBezTo>
                        <a:pt x="36" y="43"/>
                        <a:pt x="35" y="42"/>
                        <a:pt x="36" y="42"/>
                      </a:cubicBezTo>
                      <a:cubicBezTo>
                        <a:pt x="36" y="42"/>
                        <a:pt x="36" y="43"/>
                        <a:pt x="36" y="43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lose/>
                      <a:moveTo>
                        <a:pt x="37" y="42"/>
                      </a:move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2"/>
                        <a:pt x="37" y="42"/>
                        <a:pt x="37" y="42"/>
                      </a:cubicBezTo>
                      <a:close/>
                      <a:moveTo>
                        <a:pt x="38" y="41"/>
                      </a:move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8" y="41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2"/>
                        <a:pt x="37" y="41"/>
                        <a:pt x="38" y="41"/>
                      </a:cubicBezTo>
                      <a:close/>
                      <a:moveTo>
                        <a:pt x="36" y="40"/>
                      </a:moveTo>
                      <a:cubicBezTo>
                        <a:pt x="36" y="40"/>
                        <a:pt x="36" y="40"/>
                        <a:pt x="36" y="40"/>
                      </a:cubicBezTo>
                      <a:cubicBezTo>
                        <a:pt x="36" y="40"/>
                        <a:pt x="36" y="40"/>
                        <a:pt x="36" y="40"/>
                      </a:cubicBezTo>
                      <a:cubicBezTo>
                        <a:pt x="36" y="39"/>
                        <a:pt x="36" y="39"/>
                        <a:pt x="36" y="40"/>
                      </a:cubicBezTo>
                      <a:cubicBezTo>
                        <a:pt x="36" y="40"/>
                        <a:pt x="36" y="40"/>
                        <a:pt x="36" y="40"/>
                      </a:cubicBezTo>
                      <a:cubicBezTo>
                        <a:pt x="36" y="40"/>
                        <a:pt x="36" y="40"/>
                        <a:pt x="36" y="40"/>
                      </a:cubicBezTo>
                      <a:cubicBezTo>
                        <a:pt x="36" y="40"/>
                        <a:pt x="36" y="40"/>
                        <a:pt x="36" y="40"/>
                      </a:cubicBezTo>
                      <a:cubicBezTo>
                        <a:pt x="37" y="40"/>
                        <a:pt x="36" y="40"/>
                        <a:pt x="37" y="40"/>
                      </a:cubicBezTo>
                      <a:cubicBezTo>
                        <a:pt x="37" y="40"/>
                        <a:pt x="36" y="40"/>
                        <a:pt x="36" y="40"/>
                      </a:cubicBezTo>
                      <a:close/>
                      <a:moveTo>
                        <a:pt x="32" y="42"/>
                      </a:moveTo>
                      <a:cubicBezTo>
                        <a:pt x="32" y="42"/>
                        <a:pt x="33" y="42"/>
                        <a:pt x="32" y="42"/>
                      </a:cubicBezTo>
                      <a:cubicBezTo>
                        <a:pt x="32" y="42"/>
                        <a:pt x="32" y="42"/>
                        <a:pt x="32" y="42"/>
                      </a:cubicBezTo>
                      <a:close/>
                      <a:moveTo>
                        <a:pt x="41" y="42"/>
                      </a:moveTo>
                      <a:cubicBezTo>
                        <a:pt x="41" y="42"/>
                        <a:pt x="41" y="42"/>
                        <a:pt x="41" y="42"/>
                      </a:cubicBezTo>
                      <a:cubicBezTo>
                        <a:pt x="41" y="42"/>
                        <a:pt x="42" y="42"/>
                        <a:pt x="41" y="42"/>
                      </a:cubicBezTo>
                      <a:close/>
                      <a:moveTo>
                        <a:pt x="46" y="41"/>
                      </a:moveTo>
                      <a:cubicBezTo>
                        <a:pt x="45" y="41"/>
                        <a:pt x="45" y="41"/>
                        <a:pt x="46" y="41"/>
                      </a:cubicBezTo>
                      <a:cubicBezTo>
                        <a:pt x="46" y="41"/>
                        <a:pt x="45" y="41"/>
                        <a:pt x="45" y="41"/>
                      </a:cubicBezTo>
                      <a:cubicBezTo>
                        <a:pt x="45" y="41"/>
                        <a:pt x="45" y="41"/>
                        <a:pt x="45" y="41"/>
                      </a:cubicBezTo>
                      <a:cubicBezTo>
                        <a:pt x="46" y="41"/>
                        <a:pt x="46" y="41"/>
                        <a:pt x="46" y="41"/>
                      </a:cubicBezTo>
                      <a:cubicBezTo>
                        <a:pt x="46" y="41"/>
                        <a:pt x="46" y="41"/>
                        <a:pt x="46" y="41"/>
                      </a:cubicBezTo>
                      <a:cubicBezTo>
                        <a:pt x="46" y="41"/>
                        <a:pt x="46" y="41"/>
                        <a:pt x="46" y="41"/>
                      </a:cubicBezTo>
                      <a:close/>
                      <a:moveTo>
                        <a:pt x="44" y="41"/>
                      </a:moveTo>
                      <a:cubicBezTo>
                        <a:pt x="44" y="41"/>
                        <a:pt x="43" y="41"/>
                        <a:pt x="44" y="41"/>
                      </a:cubicBezTo>
                      <a:cubicBezTo>
                        <a:pt x="44" y="41"/>
                        <a:pt x="44" y="41"/>
                        <a:pt x="44" y="41"/>
                      </a:cubicBezTo>
                      <a:close/>
                      <a:moveTo>
                        <a:pt x="57" y="38"/>
                      </a:moveTo>
                      <a:cubicBezTo>
                        <a:pt x="57" y="38"/>
                        <a:pt x="57" y="38"/>
                        <a:pt x="57" y="38"/>
                      </a:cubicBezTo>
                      <a:cubicBezTo>
                        <a:pt x="57" y="38"/>
                        <a:pt x="57" y="38"/>
                        <a:pt x="57" y="38"/>
                      </a:cubicBezTo>
                      <a:cubicBezTo>
                        <a:pt x="57" y="38"/>
                        <a:pt x="57" y="38"/>
                        <a:pt x="56" y="38"/>
                      </a:cubicBezTo>
                      <a:cubicBezTo>
                        <a:pt x="57" y="38"/>
                        <a:pt x="57" y="38"/>
                        <a:pt x="57" y="38"/>
                      </a:cubicBezTo>
                      <a:cubicBezTo>
                        <a:pt x="57" y="38"/>
                        <a:pt x="57" y="38"/>
                        <a:pt x="57" y="38"/>
                      </a:cubicBezTo>
                      <a:cubicBezTo>
                        <a:pt x="57" y="38"/>
                        <a:pt x="57" y="38"/>
                        <a:pt x="57" y="38"/>
                      </a:cubicBezTo>
                      <a:close/>
                      <a:moveTo>
                        <a:pt x="50" y="40"/>
                      </a:moveTo>
                      <a:cubicBezTo>
                        <a:pt x="49" y="40"/>
                        <a:pt x="50" y="39"/>
                        <a:pt x="50" y="39"/>
                      </a:cubicBezTo>
                      <a:cubicBezTo>
                        <a:pt x="49" y="39"/>
                        <a:pt x="50" y="39"/>
                        <a:pt x="50" y="39"/>
                      </a:cubicBezTo>
                      <a:cubicBezTo>
                        <a:pt x="49" y="40"/>
                        <a:pt x="49" y="39"/>
                        <a:pt x="49" y="39"/>
                      </a:cubicBezTo>
                      <a:cubicBezTo>
                        <a:pt x="49" y="39"/>
                        <a:pt x="49" y="39"/>
                        <a:pt x="49" y="39"/>
                      </a:cubicBezTo>
                      <a:cubicBezTo>
                        <a:pt x="49" y="39"/>
                        <a:pt x="49" y="39"/>
                        <a:pt x="48" y="39"/>
                      </a:cubicBez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48" y="39"/>
                        <a:pt x="48" y="39"/>
                        <a:pt x="49" y="39"/>
                      </a:cubicBezTo>
                      <a:cubicBezTo>
                        <a:pt x="49" y="39"/>
                        <a:pt x="48" y="39"/>
                        <a:pt x="49" y="39"/>
                      </a:cubicBezTo>
                      <a:cubicBezTo>
                        <a:pt x="49" y="38"/>
                        <a:pt x="48" y="39"/>
                        <a:pt x="48" y="38"/>
                      </a:cubicBezTo>
                      <a:cubicBezTo>
                        <a:pt x="48" y="38"/>
                        <a:pt x="48" y="38"/>
                        <a:pt x="49" y="38"/>
                      </a:cubicBezTo>
                      <a:cubicBezTo>
                        <a:pt x="49" y="38"/>
                        <a:pt x="49" y="38"/>
                        <a:pt x="49" y="39"/>
                      </a:cubicBezTo>
                      <a:cubicBezTo>
                        <a:pt x="49" y="38"/>
                        <a:pt x="49" y="38"/>
                        <a:pt x="49" y="38"/>
                      </a:cubicBezTo>
                      <a:cubicBezTo>
                        <a:pt x="49" y="38"/>
                        <a:pt x="49" y="38"/>
                        <a:pt x="49" y="38"/>
                      </a:cubicBezTo>
                      <a:cubicBezTo>
                        <a:pt x="49" y="38"/>
                        <a:pt x="49" y="38"/>
                        <a:pt x="49" y="38"/>
                      </a:cubicBezTo>
                      <a:cubicBezTo>
                        <a:pt x="49" y="38"/>
                        <a:pt x="49" y="38"/>
                        <a:pt x="49" y="38"/>
                      </a:cubicBezTo>
                      <a:cubicBezTo>
                        <a:pt x="49" y="38"/>
                        <a:pt x="49" y="38"/>
                        <a:pt x="49" y="38"/>
                      </a:cubicBezTo>
                      <a:cubicBezTo>
                        <a:pt x="49" y="38"/>
                        <a:pt x="49" y="38"/>
                        <a:pt x="49" y="38"/>
                      </a:cubicBezTo>
                      <a:cubicBezTo>
                        <a:pt x="50" y="38"/>
                        <a:pt x="49" y="38"/>
                        <a:pt x="50" y="38"/>
                      </a:cubicBezTo>
                      <a:cubicBezTo>
                        <a:pt x="51" y="38"/>
                        <a:pt x="51" y="37"/>
                        <a:pt x="50" y="38"/>
                      </a:cubicBezTo>
                      <a:cubicBezTo>
                        <a:pt x="50" y="38"/>
                        <a:pt x="50" y="37"/>
                        <a:pt x="50" y="37"/>
                      </a:cubicBezTo>
                      <a:cubicBezTo>
                        <a:pt x="50" y="37"/>
                        <a:pt x="50" y="37"/>
                        <a:pt x="49" y="37"/>
                      </a:cubicBezTo>
                      <a:cubicBezTo>
                        <a:pt x="49" y="37"/>
                        <a:pt x="50" y="37"/>
                        <a:pt x="50" y="37"/>
                      </a:cubicBezTo>
                      <a:cubicBezTo>
                        <a:pt x="50" y="37"/>
                        <a:pt x="50" y="37"/>
                        <a:pt x="50" y="37"/>
                      </a:cubicBezTo>
                      <a:cubicBezTo>
                        <a:pt x="50" y="37"/>
                        <a:pt x="51" y="37"/>
                        <a:pt x="51" y="37"/>
                      </a:cubicBezTo>
                      <a:cubicBezTo>
                        <a:pt x="51" y="37"/>
                        <a:pt x="51" y="37"/>
                        <a:pt x="51" y="37"/>
                      </a:cubicBezTo>
                      <a:cubicBezTo>
                        <a:pt x="51" y="38"/>
                        <a:pt x="51" y="37"/>
                        <a:pt x="51" y="37"/>
                      </a:cubicBezTo>
                      <a:cubicBezTo>
                        <a:pt x="51" y="37"/>
                        <a:pt x="52" y="37"/>
                        <a:pt x="52" y="37"/>
                      </a:cubicBezTo>
                      <a:cubicBezTo>
                        <a:pt x="51" y="37"/>
                        <a:pt x="51" y="37"/>
                        <a:pt x="52" y="37"/>
                      </a:cubicBezTo>
                      <a:cubicBezTo>
                        <a:pt x="52" y="37"/>
                        <a:pt x="52" y="37"/>
                        <a:pt x="52" y="37"/>
                      </a:cubicBezTo>
                      <a:cubicBezTo>
                        <a:pt x="53" y="36"/>
                        <a:pt x="53" y="36"/>
                        <a:pt x="53" y="36"/>
                      </a:cubicBezTo>
                      <a:cubicBezTo>
                        <a:pt x="53" y="37"/>
                        <a:pt x="52" y="36"/>
                        <a:pt x="53" y="36"/>
                      </a:cubicBezTo>
                      <a:cubicBezTo>
                        <a:pt x="53" y="36"/>
                        <a:pt x="53" y="36"/>
                        <a:pt x="53" y="36"/>
                      </a:cubicBezTo>
                      <a:cubicBezTo>
                        <a:pt x="53" y="36"/>
                        <a:pt x="54" y="36"/>
                        <a:pt x="54" y="36"/>
                      </a:cubicBezTo>
                      <a:cubicBezTo>
                        <a:pt x="54" y="36"/>
                        <a:pt x="53" y="36"/>
                        <a:pt x="54" y="36"/>
                      </a:cubicBezTo>
                      <a:cubicBezTo>
                        <a:pt x="54" y="36"/>
                        <a:pt x="53" y="36"/>
                        <a:pt x="54" y="36"/>
                      </a:cubicBezTo>
                      <a:cubicBezTo>
                        <a:pt x="54" y="36"/>
                        <a:pt x="54" y="36"/>
                        <a:pt x="54" y="35"/>
                      </a:cubicBezTo>
                      <a:cubicBezTo>
                        <a:pt x="54" y="35"/>
                        <a:pt x="54" y="35"/>
                        <a:pt x="54" y="35"/>
                      </a:cubicBezTo>
                      <a:cubicBezTo>
                        <a:pt x="54" y="35"/>
                        <a:pt x="55" y="35"/>
                        <a:pt x="55" y="35"/>
                      </a:cubicBezTo>
                      <a:cubicBezTo>
                        <a:pt x="55" y="35"/>
                        <a:pt x="55" y="35"/>
                        <a:pt x="55" y="35"/>
                      </a:cubicBezTo>
                      <a:cubicBezTo>
                        <a:pt x="55" y="35"/>
                        <a:pt x="55" y="35"/>
                        <a:pt x="55" y="35"/>
                      </a:cubicBezTo>
                      <a:cubicBezTo>
                        <a:pt x="56" y="35"/>
                        <a:pt x="56" y="35"/>
                        <a:pt x="56" y="35"/>
                      </a:cubicBezTo>
                      <a:cubicBezTo>
                        <a:pt x="55" y="35"/>
                        <a:pt x="55" y="35"/>
                        <a:pt x="55" y="35"/>
                      </a:cubicBezTo>
                      <a:cubicBezTo>
                        <a:pt x="55" y="35"/>
                        <a:pt x="55" y="35"/>
                        <a:pt x="55" y="35"/>
                      </a:cubicBezTo>
                      <a:cubicBezTo>
                        <a:pt x="55" y="35"/>
                        <a:pt x="55" y="35"/>
                        <a:pt x="55" y="34"/>
                      </a:cubicBezTo>
                      <a:cubicBezTo>
                        <a:pt x="55" y="34"/>
                        <a:pt x="55" y="34"/>
                        <a:pt x="55" y="34"/>
                      </a:cubicBezTo>
                      <a:cubicBezTo>
                        <a:pt x="55" y="34"/>
                        <a:pt x="55" y="34"/>
                        <a:pt x="55" y="34"/>
                      </a:cubicBezTo>
                      <a:cubicBezTo>
                        <a:pt x="55" y="34"/>
                        <a:pt x="55" y="34"/>
                        <a:pt x="55" y="34"/>
                      </a:cubicBezTo>
                      <a:cubicBezTo>
                        <a:pt x="56" y="34"/>
                        <a:pt x="55" y="34"/>
                        <a:pt x="55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5" y="34"/>
                        <a:pt x="56" y="35"/>
                        <a:pt x="55" y="35"/>
                      </a:cubicBezTo>
                      <a:cubicBezTo>
                        <a:pt x="55" y="35"/>
                        <a:pt x="55" y="36"/>
                        <a:pt x="55" y="36"/>
                      </a:cubicBezTo>
                      <a:cubicBezTo>
                        <a:pt x="55" y="36"/>
                        <a:pt x="55" y="36"/>
                        <a:pt x="55" y="36"/>
                      </a:cubicBezTo>
                      <a:cubicBezTo>
                        <a:pt x="54" y="36"/>
                        <a:pt x="55" y="36"/>
                        <a:pt x="55" y="36"/>
                      </a:cubicBezTo>
                      <a:cubicBezTo>
                        <a:pt x="54" y="36"/>
                        <a:pt x="54" y="36"/>
                        <a:pt x="54" y="36"/>
                      </a:cubicBezTo>
                      <a:cubicBezTo>
                        <a:pt x="54" y="36"/>
                        <a:pt x="54" y="36"/>
                        <a:pt x="54" y="36"/>
                      </a:cubicBezTo>
                      <a:cubicBezTo>
                        <a:pt x="54" y="36"/>
                        <a:pt x="54" y="36"/>
                        <a:pt x="54" y="36"/>
                      </a:cubicBezTo>
                      <a:cubicBezTo>
                        <a:pt x="54" y="36"/>
                        <a:pt x="54" y="36"/>
                        <a:pt x="54" y="37"/>
                      </a:cubicBezTo>
                      <a:cubicBezTo>
                        <a:pt x="54" y="36"/>
                        <a:pt x="54" y="36"/>
                        <a:pt x="54" y="36"/>
                      </a:cubicBezTo>
                      <a:cubicBezTo>
                        <a:pt x="54" y="36"/>
                        <a:pt x="54" y="37"/>
                        <a:pt x="54" y="37"/>
                      </a:cubicBezTo>
                      <a:cubicBezTo>
                        <a:pt x="54" y="37"/>
                        <a:pt x="54" y="37"/>
                        <a:pt x="55" y="37"/>
                      </a:cubicBezTo>
                      <a:cubicBezTo>
                        <a:pt x="55" y="37"/>
                        <a:pt x="54" y="37"/>
                        <a:pt x="54" y="37"/>
                      </a:cubicBezTo>
                      <a:cubicBezTo>
                        <a:pt x="54" y="37"/>
                        <a:pt x="55" y="37"/>
                        <a:pt x="55" y="37"/>
                      </a:cubicBezTo>
                      <a:cubicBezTo>
                        <a:pt x="54" y="37"/>
                        <a:pt x="54" y="37"/>
                        <a:pt x="54" y="37"/>
                      </a:cubicBezTo>
                      <a:cubicBezTo>
                        <a:pt x="54" y="37"/>
                        <a:pt x="53" y="37"/>
                        <a:pt x="54" y="37"/>
                      </a:cubicBezTo>
                      <a:cubicBezTo>
                        <a:pt x="53" y="37"/>
                        <a:pt x="53" y="37"/>
                        <a:pt x="53" y="37"/>
                      </a:cubicBezTo>
                      <a:cubicBezTo>
                        <a:pt x="53" y="37"/>
                        <a:pt x="52" y="37"/>
                        <a:pt x="52" y="37"/>
                      </a:cubicBezTo>
                      <a:cubicBezTo>
                        <a:pt x="52" y="38"/>
                        <a:pt x="53" y="38"/>
                        <a:pt x="52" y="38"/>
                      </a:cubicBezTo>
                      <a:cubicBezTo>
                        <a:pt x="52" y="38"/>
                        <a:pt x="52" y="38"/>
                        <a:pt x="51" y="38"/>
                      </a:cubicBezTo>
                      <a:cubicBezTo>
                        <a:pt x="52" y="38"/>
                        <a:pt x="51" y="38"/>
                        <a:pt x="51" y="38"/>
                      </a:cubicBezTo>
                      <a:cubicBezTo>
                        <a:pt x="51" y="38"/>
                        <a:pt x="52" y="38"/>
                        <a:pt x="51" y="38"/>
                      </a:cubicBezTo>
                      <a:cubicBezTo>
                        <a:pt x="51" y="38"/>
                        <a:pt x="51" y="38"/>
                        <a:pt x="51" y="38"/>
                      </a:cubicBezTo>
                      <a:cubicBezTo>
                        <a:pt x="51" y="38"/>
                        <a:pt x="51" y="38"/>
                        <a:pt x="51" y="38"/>
                      </a:cubicBezTo>
                      <a:cubicBezTo>
                        <a:pt x="52" y="38"/>
                        <a:pt x="52" y="38"/>
                        <a:pt x="52" y="39"/>
                      </a:cubicBezTo>
                      <a:cubicBezTo>
                        <a:pt x="51" y="39"/>
                        <a:pt x="51" y="39"/>
                        <a:pt x="51" y="39"/>
                      </a:cubicBezTo>
                      <a:cubicBezTo>
                        <a:pt x="51" y="39"/>
                        <a:pt x="51" y="39"/>
                        <a:pt x="51" y="38"/>
                      </a:cubicBezTo>
                      <a:cubicBezTo>
                        <a:pt x="50" y="39"/>
                        <a:pt x="50" y="39"/>
                        <a:pt x="50" y="39"/>
                      </a:cubicBezTo>
                      <a:cubicBezTo>
                        <a:pt x="50" y="39"/>
                        <a:pt x="50" y="39"/>
                        <a:pt x="50" y="40"/>
                      </a:cubicBezTo>
                      <a:close/>
                      <a:moveTo>
                        <a:pt x="53" y="37"/>
                      </a:moveTo>
                      <a:cubicBezTo>
                        <a:pt x="53" y="36"/>
                        <a:pt x="54" y="36"/>
                        <a:pt x="53" y="36"/>
                      </a:cubicBezTo>
                      <a:cubicBezTo>
                        <a:pt x="53" y="36"/>
                        <a:pt x="53" y="36"/>
                        <a:pt x="53" y="36"/>
                      </a:cubicBezTo>
                      <a:cubicBezTo>
                        <a:pt x="53" y="37"/>
                        <a:pt x="53" y="37"/>
                        <a:pt x="53" y="37"/>
                      </a:cubicBezTo>
                      <a:close/>
                      <a:moveTo>
                        <a:pt x="52" y="37"/>
                      </a:moveTo>
                      <a:cubicBezTo>
                        <a:pt x="52" y="37"/>
                        <a:pt x="52" y="37"/>
                        <a:pt x="52" y="37"/>
                      </a:cubicBezTo>
                      <a:cubicBezTo>
                        <a:pt x="52" y="37"/>
                        <a:pt x="52" y="37"/>
                        <a:pt x="52" y="37"/>
                      </a:cubicBezTo>
                      <a:cubicBezTo>
                        <a:pt x="53" y="37"/>
                        <a:pt x="53" y="37"/>
                        <a:pt x="53" y="37"/>
                      </a:cubicBezTo>
                      <a:cubicBezTo>
                        <a:pt x="52" y="37"/>
                        <a:pt x="52" y="37"/>
                        <a:pt x="52" y="37"/>
                      </a:cubicBezTo>
                      <a:cubicBezTo>
                        <a:pt x="52" y="37"/>
                        <a:pt x="52" y="37"/>
                        <a:pt x="52" y="37"/>
                      </a:cubicBezTo>
                      <a:close/>
                      <a:moveTo>
                        <a:pt x="50" y="39"/>
                      </a:moveTo>
                      <a:cubicBezTo>
                        <a:pt x="50" y="38"/>
                        <a:pt x="50" y="38"/>
                        <a:pt x="50" y="38"/>
                      </a:cubicBezTo>
                      <a:cubicBezTo>
                        <a:pt x="50" y="38"/>
                        <a:pt x="50" y="39"/>
                        <a:pt x="50" y="39"/>
                      </a:cubicBezTo>
                      <a:close/>
                      <a:moveTo>
                        <a:pt x="49" y="39"/>
                      </a:moveTo>
                      <a:cubicBezTo>
                        <a:pt x="50" y="39"/>
                        <a:pt x="49" y="39"/>
                        <a:pt x="50" y="39"/>
                      </a:cubicBezTo>
                      <a:cubicBezTo>
                        <a:pt x="50" y="39"/>
                        <a:pt x="50" y="38"/>
                        <a:pt x="49" y="39"/>
                      </a:cubicBezTo>
                      <a:close/>
                      <a:moveTo>
                        <a:pt x="40" y="42"/>
                      </a:moveTo>
                      <a:cubicBezTo>
                        <a:pt x="40" y="42"/>
                        <a:pt x="40" y="42"/>
                        <a:pt x="40" y="41"/>
                      </a:cubicBezTo>
                      <a:cubicBezTo>
                        <a:pt x="41" y="41"/>
                        <a:pt x="40" y="42"/>
                        <a:pt x="40" y="42"/>
                      </a:cubicBezTo>
                      <a:close/>
                      <a:moveTo>
                        <a:pt x="60" y="37"/>
                      </a:moveTo>
                      <a:cubicBezTo>
                        <a:pt x="60" y="37"/>
                        <a:pt x="60" y="37"/>
                        <a:pt x="60" y="37"/>
                      </a:cubicBezTo>
                      <a:cubicBezTo>
                        <a:pt x="61" y="37"/>
                        <a:pt x="61" y="37"/>
                        <a:pt x="61" y="37"/>
                      </a:cubicBezTo>
                      <a:cubicBezTo>
                        <a:pt x="61" y="37"/>
                        <a:pt x="61" y="37"/>
                        <a:pt x="61" y="37"/>
                      </a:cubicBezTo>
                      <a:cubicBezTo>
                        <a:pt x="61" y="37"/>
                        <a:pt x="61" y="37"/>
                        <a:pt x="60" y="37"/>
                      </a:cubicBezTo>
                      <a:close/>
                      <a:moveTo>
                        <a:pt x="43" y="39"/>
                      </a:moveTo>
                      <a:cubicBezTo>
                        <a:pt x="43" y="39"/>
                        <a:pt x="43" y="39"/>
                        <a:pt x="43" y="39"/>
                      </a:cubicBezTo>
                      <a:cubicBezTo>
                        <a:pt x="43" y="39"/>
                        <a:pt x="43" y="39"/>
                        <a:pt x="43" y="39"/>
                      </a:cubicBezTo>
                      <a:cubicBezTo>
                        <a:pt x="42" y="40"/>
                        <a:pt x="42" y="39"/>
                        <a:pt x="42" y="39"/>
                      </a:cubicBezTo>
                      <a:cubicBezTo>
                        <a:pt x="43" y="39"/>
                        <a:pt x="42" y="39"/>
                        <a:pt x="42" y="39"/>
                      </a:cubicBezTo>
                      <a:cubicBezTo>
                        <a:pt x="43" y="39"/>
                        <a:pt x="43" y="39"/>
                        <a:pt x="43" y="39"/>
                      </a:cubicBezTo>
                      <a:cubicBezTo>
                        <a:pt x="43" y="39"/>
                        <a:pt x="43" y="39"/>
                        <a:pt x="43" y="39"/>
                      </a:cubicBezTo>
                      <a:cubicBezTo>
                        <a:pt x="43" y="39"/>
                        <a:pt x="43" y="39"/>
                        <a:pt x="42" y="39"/>
                      </a:cubicBezTo>
                      <a:cubicBezTo>
                        <a:pt x="43" y="39"/>
                        <a:pt x="43" y="39"/>
                        <a:pt x="42" y="39"/>
                      </a:cubicBezTo>
                      <a:cubicBezTo>
                        <a:pt x="42" y="39"/>
                        <a:pt x="43" y="38"/>
                        <a:pt x="43" y="38"/>
                      </a:cubicBezTo>
                      <a:cubicBezTo>
                        <a:pt x="43" y="38"/>
                        <a:pt x="42" y="39"/>
                        <a:pt x="43" y="39"/>
                      </a:cubicBezTo>
                      <a:close/>
                      <a:moveTo>
                        <a:pt x="39" y="40"/>
                      </a:move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lose/>
                      <a:moveTo>
                        <a:pt x="33" y="27"/>
                      </a:moveTo>
                      <a:cubicBezTo>
                        <a:pt x="33" y="27"/>
                        <a:pt x="33" y="27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2" y="26"/>
                        <a:pt x="32" y="26"/>
                        <a:pt x="32" y="26"/>
                      </a:cubicBezTo>
                      <a:cubicBezTo>
                        <a:pt x="33" y="26"/>
                        <a:pt x="32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5"/>
                        <a:pt x="32" y="25"/>
                        <a:pt x="32" y="25"/>
                      </a:cubicBezTo>
                      <a:cubicBezTo>
                        <a:pt x="33" y="24"/>
                        <a:pt x="33" y="25"/>
                        <a:pt x="33" y="25"/>
                      </a:cubicBezTo>
                      <a:cubicBezTo>
                        <a:pt x="33" y="25"/>
                        <a:pt x="33" y="25"/>
                        <a:pt x="33" y="25"/>
                      </a:cubicBezTo>
                      <a:cubicBezTo>
                        <a:pt x="33" y="25"/>
                        <a:pt x="33" y="25"/>
                        <a:pt x="34" y="25"/>
                      </a:cubicBezTo>
                      <a:cubicBezTo>
                        <a:pt x="34" y="24"/>
                        <a:pt x="34" y="23"/>
                        <a:pt x="33" y="24"/>
                      </a:cubicBezTo>
                      <a:cubicBezTo>
                        <a:pt x="33" y="25"/>
                        <a:pt x="33" y="24"/>
                        <a:pt x="33" y="24"/>
                      </a:cubicBez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4" y="24"/>
                        <a:pt x="34" y="24"/>
                        <a:pt x="34" y="24"/>
                      </a:cubicBezTo>
                      <a:cubicBezTo>
                        <a:pt x="34" y="25"/>
                        <a:pt x="33" y="25"/>
                        <a:pt x="33" y="25"/>
                      </a:cubicBezTo>
                      <a:cubicBezTo>
                        <a:pt x="33" y="25"/>
                        <a:pt x="33" y="24"/>
                        <a:pt x="33" y="25"/>
                      </a:cubicBezTo>
                      <a:cubicBezTo>
                        <a:pt x="33" y="24"/>
                        <a:pt x="32" y="25"/>
                        <a:pt x="33" y="24"/>
                      </a:cubicBez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3" y="24"/>
                        <a:pt x="33" y="24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4" y="23"/>
                        <a:pt x="34" y="23"/>
                        <a:pt x="33" y="23"/>
                      </a:cubicBezTo>
                      <a:cubicBezTo>
                        <a:pt x="34" y="23"/>
                        <a:pt x="34" y="23"/>
                        <a:pt x="33" y="24"/>
                      </a:cubicBezTo>
                      <a:cubicBezTo>
                        <a:pt x="34" y="24"/>
                        <a:pt x="35" y="24"/>
                        <a:pt x="35" y="23"/>
                      </a:cubicBezTo>
                      <a:cubicBezTo>
                        <a:pt x="35" y="23"/>
                        <a:pt x="35" y="23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5" y="24"/>
                        <a:pt x="34" y="24"/>
                      </a:cubicBezTo>
                      <a:cubicBezTo>
                        <a:pt x="34" y="24"/>
                        <a:pt x="34" y="24"/>
                        <a:pt x="34" y="25"/>
                      </a:cubicBezTo>
                      <a:cubicBezTo>
                        <a:pt x="34" y="25"/>
                        <a:pt x="33" y="25"/>
                        <a:pt x="33" y="25"/>
                      </a:cubicBezTo>
                      <a:cubicBezTo>
                        <a:pt x="33" y="25"/>
                        <a:pt x="33" y="25"/>
                        <a:pt x="33" y="25"/>
                      </a:cubicBezTo>
                      <a:cubicBezTo>
                        <a:pt x="33" y="26"/>
                        <a:pt x="33" y="25"/>
                        <a:pt x="33" y="25"/>
                      </a:cubicBezTo>
                      <a:cubicBezTo>
                        <a:pt x="33" y="25"/>
                        <a:pt x="34" y="25"/>
                        <a:pt x="34" y="25"/>
                      </a:cubicBezTo>
                      <a:cubicBezTo>
                        <a:pt x="34" y="25"/>
                        <a:pt x="34" y="25"/>
                        <a:pt x="34" y="25"/>
                      </a:cubicBezTo>
                      <a:cubicBezTo>
                        <a:pt x="34" y="25"/>
                        <a:pt x="34" y="25"/>
                        <a:pt x="34" y="25"/>
                      </a:cubicBezTo>
                      <a:cubicBezTo>
                        <a:pt x="34" y="25"/>
                        <a:pt x="34" y="25"/>
                        <a:pt x="34" y="25"/>
                      </a:cubicBezTo>
                      <a:cubicBezTo>
                        <a:pt x="34" y="25"/>
                        <a:pt x="34" y="24"/>
                        <a:pt x="34" y="24"/>
                      </a:cubicBezTo>
                      <a:cubicBezTo>
                        <a:pt x="35" y="24"/>
                        <a:pt x="34" y="25"/>
                        <a:pt x="35" y="25"/>
                      </a:cubicBezTo>
                      <a:cubicBezTo>
                        <a:pt x="35" y="25"/>
                        <a:pt x="35" y="25"/>
                        <a:pt x="35" y="24"/>
                      </a:cubicBezTo>
                      <a:cubicBezTo>
                        <a:pt x="35" y="24"/>
                        <a:pt x="35" y="25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5" y="24"/>
                        <a:pt x="36" y="24"/>
                      </a:cubicBezTo>
                      <a:cubicBezTo>
                        <a:pt x="36" y="24"/>
                        <a:pt x="35" y="24"/>
                        <a:pt x="36" y="23"/>
                      </a:cubicBezTo>
                      <a:cubicBezTo>
                        <a:pt x="36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6" y="22"/>
                        <a:pt x="36" y="23"/>
                        <a:pt x="36" y="24"/>
                      </a:cubicBezTo>
                      <a:cubicBezTo>
                        <a:pt x="36" y="24"/>
                        <a:pt x="37" y="24"/>
                        <a:pt x="36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5" y="25"/>
                        <a:pt x="36" y="24"/>
                        <a:pt x="35" y="24"/>
                      </a:cubicBezTo>
                      <a:cubicBezTo>
                        <a:pt x="35" y="24"/>
                        <a:pt x="35" y="24"/>
                        <a:pt x="35" y="25"/>
                      </a:cubicBezTo>
                      <a:cubicBezTo>
                        <a:pt x="35" y="25"/>
                        <a:pt x="36" y="24"/>
                        <a:pt x="36" y="25"/>
                      </a:cubicBezTo>
                      <a:cubicBezTo>
                        <a:pt x="35" y="25"/>
                        <a:pt x="35" y="25"/>
                        <a:pt x="35" y="25"/>
                      </a:cubicBezTo>
                      <a:cubicBezTo>
                        <a:pt x="35" y="25"/>
                        <a:pt x="35" y="25"/>
                        <a:pt x="35" y="25"/>
                      </a:cubicBezTo>
                      <a:cubicBezTo>
                        <a:pt x="35" y="25"/>
                        <a:pt x="35" y="25"/>
                        <a:pt x="35" y="25"/>
                      </a:cubicBezTo>
                      <a:cubicBezTo>
                        <a:pt x="36" y="25"/>
                        <a:pt x="35" y="25"/>
                        <a:pt x="35" y="25"/>
                      </a:cubicBezTo>
                      <a:cubicBezTo>
                        <a:pt x="35" y="25"/>
                        <a:pt x="35" y="26"/>
                        <a:pt x="35" y="26"/>
                      </a:cubicBezTo>
                      <a:cubicBezTo>
                        <a:pt x="35" y="26"/>
                        <a:pt x="35" y="26"/>
                        <a:pt x="35" y="26"/>
                      </a:cubicBezTo>
                      <a:cubicBezTo>
                        <a:pt x="35" y="26"/>
                        <a:pt x="35" y="26"/>
                        <a:pt x="35" y="25"/>
                      </a:cubicBezTo>
                      <a:cubicBezTo>
                        <a:pt x="35" y="25"/>
                        <a:pt x="35" y="26"/>
                        <a:pt x="35" y="26"/>
                      </a:cubicBezTo>
                      <a:cubicBezTo>
                        <a:pt x="35" y="26"/>
                        <a:pt x="35" y="26"/>
                        <a:pt x="35" y="26"/>
                      </a:cubicBezTo>
                      <a:cubicBezTo>
                        <a:pt x="35" y="26"/>
                        <a:pt x="35" y="26"/>
                        <a:pt x="35" y="26"/>
                      </a:cubicBezTo>
                      <a:cubicBezTo>
                        <a:pt x="35" y="25"/>
                        <a:pt x="35" y="25"/>
                        <a:pt x="34" y="25"/>
                      </a:cubicBezTo>
                      <a:cubicBezTo>
                        <a:pt x="34" y="25"/>
                        <a:pt x="34" y="25"/>
                        <a:pt x="34" y="25"/>
                      </a:cubicBezTo>
                      <a:cubicBezTo>
                        <a:pt x="34" y="25"/>
                        <a:pt x="34" y="25"/>
                        <a:pt x="34" y="25"/>
                      </a:cubicBezTo>
                      <a:cubicBezTo>
                        <a:pt x="34" y="26"/>
                        <a:pt x="34" y="25"/>
                        <a:pt x="34" y="26"/>
                      </a:cubicBezTo>
                      <a:cubicBezTo>
                        <a:pt x="34" y="26"/>
                        <a:pt x="34" y="26"/>
                        <a:pt x="33" y="26"/>
                      </a:cubicBezTo>
                      <a:cubicBezTo>
                        <a:pt x="33" y="26"/>
                        <a:pt x="34" y="26"/>
                        <a:pt x="34" y="26"/>
                      </a:cubicBezTo>
                      <a:cubicBezTo>
                        <a:pt x="34" y="26"/>
                        <a:pt x="34" y="26"/>
                        <a:pt x="34" y="26"/>
                      </a:cubicBezTo>
                      <a:cubicBezTo>
                        <a:pt x="34" y="26"/>
                        <a:pt x="34" y="26"/>
                        <a:pt x="34" y="26"/>
                      </a:cubicBezTo>
                      <a:cubicBezTo>
                        <a:pt x="33" y="26"/>
                        <a:pt x="34" y="26"/>
                        <a:pt x="34" y="26"/>
                      </a:cubicBezTo>
                      <a:cubicBezTo>
                        <a:pt x="34" y="26"/>
                        <a:pt x="34" y="26"/>
                        <a:pt x="34" y="26"/>
                      </a:cubicBezTo>
                      <a:cubicBezTo>
                        <a:pt x="34" y="26"/>
                        <a:pt x="34" y="26"/>
                        <a:pt x="34" y="26"/>
                      </a:cubicBezTo>
                      <a:cubicBezTo>
                        <a:pt x="34" y="26"/>
                        <a:pt x="34" y="26"/>
                        <a:pt x="35" y="25"/>
                      </a:cubicBezTo>
                      <a:cubicBezTo>
                        <a:pt x="34" y="26"/>
                        <a:pt x="34" y="26"/>
                        <a:pt x="34" y="26"/>
                      </a:cubicBezTo>
                      <a:cubicBezTo>
                        <a:pt x="34" y="26"/>
                        <a:pt x="34" y="26"/>
                        <a:pt x="34" y="26"/>
                      </a:cubicBezTo>
                      <a:cubicBezTo>
                        <a:pt x="35" y="26"/>
                        <a:pt x="34" y="26"/>
                        <a:pt x="35" y="26"/>
                      </a:cubicBezTo>
                      <a:cubicBezTo>
                        <a:pt x="34" y="27"/>
                        <a:pt x="34" y="27"/>
                        <a:pt x="34" y="27"/>
                      </a:cubicBezTo>
                      <a:cubicBezTo>
                        <a:pt x="35" y="27"/>
                        <a:pt x="35" y="27"/>
                        <a:pt x="35" y="27"/>
                      </a:cubicBezTo>
                      <a:cubicBezTo>
                        <a:pt x="35" y="27"/>
                        <a:pt x="35" y="27"/>
                        <a:pt x="34" y="28"/>
                      </a:cubicBezTo>
                      <a:cubicBezTo>
                        <a:pt x="34" y="28"/>
                        <a:pt x="34" y="28"/>
                        <a:pt x="34" y="27"/>
                      </a:cubicBezTo>
                      <a:cubicBezTo>
                        <a:pt x="34" y="28"/>
                        <a:pt x="34" y="28"/>
                        <a:pt x="34" y="28"/>
                      </a:cubicBezTo>
                      <a:cubicBezTo>
                        <a:pt x="34" y="28"/>
                        <a:pt x="34" y="28"/>
                        <a:pt x="35" y="28"/>
                      </a:cubicBezTo>
                      <a:cubicBezTo>
                        <a:pt x="35" y="28"/>
                        <a:pt x="34" y="28"/>
                        <a:pt x="35" y="27"/>
                      </a:cubicBezTo>
                      <a:cubicBezTo>
                        <a:pt x="35" y="27"/>
                        <a:pt x="35" y="28"/>
                        <a:pt x="35" y="28"/>
                      </a:cubicBezTo>
                      <a:cubicBezTo>
                        <a:pt x="35" y="28"/>
                        <a:pt x="35" y="28"/>
                        <a:pt x="34" y="28"/>
                      </a:cubicBezTo>
                      <a:cubicBezTo>
                        <a:pt x="35" y="28"/>
                        <a:pt x="34" y="28"/>
                        <a:pt x="34" y="28"/>
                      </a:cubicBezTo>
                      <a:cubicBezTo>
                        <a:pt x="34" y="28"/>
                        <a:pt x="34" y="28"/>
                        <a:pt x="34" y="28"/>
                      </a:cubicBezTo>
                      <a:cubicBezTo>
                        <a:pt x="35" y="28"/>
                        <a:pt x="34" y="28"/>
                        <a:pt x="35" y="28"/>
                      </a:cubicBezTo>
                      <a:cubicBezTo>
                        <a:pt x="35" y="28"/>
                        <a:pt x="35" y="28"/>
                        <a:pt x="35" y="28"/>
                      </a:cubicBezTo>
                      <a:cubicBezTo>
                        <a:pt x="35" y="29"/>
                        <a:pt x="35" y="29"/>
                        <a:pt x="35" y="29"/>
                      </a:cubicBezTo>
                      <a:cubicBezTo>
                        <a:pt x="35" y="29"/>
                        <a:pt x="35" y="28"/>
                        <a:pt x="35" y="29"/>
                      </a:cubicBezTo>
                      <a:cubicBezTo>
                        <a:pt x="35" y="29"/>
                        <a:pt x="35" y="28"/>
                        <a:pt x="35" y="28"/>
                      </a:cubicBezTo>
                      <a:cubicBezTo>
                        <a:pt x="35" y="28"/>
                        <a:pt x="35" y="28"/>
                        <a:pt x="35" y="28"/>
                      </a:cubicBezTo>
                      <a:cubicBezTo>
                        <a:pt x="35" y="28"/>
                        <a:pt x="35" y="28"/>
                        <a:pt x="34" y="28"/>
                      </a:cubicBezTo>
                      <a:cubicBezTo>
                        <a:pt x="34" y="29"/>
                        <a:pt x="35" y="29"/>
                        <a:pt x="35" y="29"/>
                      </a:cubicBezTo>
                      <a:cubicBezTo>
                        <a:pt x="35" y="29"/>
                        <a:pt x="35" y="29"/>
                        <a:pt x="35" y="29"/>
                      </a:cubicBezTo>
                      <a:cubicBezTo>
                        <a:pt x="35" y="28"/>
                        <a:pt x="35" y="28"/>
                        <a:pt x="35" y="28"/>
                      </a:cubicBezTo>
                      <a:cubicBezTo>
                        <a:pt x="35" y="28"/>
                        <a:pt x="35" y="28"/>
                        <a:pt x="35" y="28"/>
                      </a:cubicBezTo>
                      <a:cubicBezTo>
                        <a:pt x="35" y="28"/>
                        <a:pt x="35" y="28"/>
                        <a:pt x="35" y="28"/>
                      </a:cubicBezTo>
                      <a:cubicBezTo>
                        <a:pt x="36" y="28"/>
                        <a:pt x="36" y="29"/>
                        <a:pt x="36" y="29"/>
                      </a:cubicBezTo>
                      <a:cubicBezTo>
                        <a:pt x="36" y="29"/>
                        <a:pt x="36" y="28"/>
                        <a:pt x="36" y="28"/>
                      </a:cubicBezTo>
                      <a:cubicBezTo>
                        <a:pt x="36" y="28"/>
                        <a:pt x="36" y="29"/>
                        <a:pt x="36" y="28"/>
                      </a:cubicBezTo>
                      <a:cubicBezTo>
                        <a:pt x="36" y="29"/>
                        <a:pt x="36" y="28"/>
                        <a:pt x="36" y="29"/>
                      </a:cubicBezTo>
                      <a:cubicBezTo>
                        <a:pt x="36" y="29"/>
                        <a:pt x="36" y="28"/>
                        <a:pt x="36" y="29"/>
                      </a:cubicBezTo>
                      <a:cubicBezTo>
                        <a:pt x="36" y="29"/>
                        <a:pt x="36" y="29"/>
                        <a:pt x="36" y="29"/>
                      </a:cubicBezTo>
                      <a:cubicBezTo>
                        <a:pt x="36" y="29"/>
                        <a:pt x="36" y="29"/>
                        <a:pt x="36" y="29"/>
                      </a:cubicBezTo>
                      <a:cubicBezTo>
                        <a:pt x="36" y="29"/>
                        <a:pt x="36" y="30"/>
                        <a:pt x="36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ubicBezTo>
                        <a:pt x="35" y="30"/>
                        <a:pt x="36" y="30"/>
                        <a:pt x="36" y="30"/>
                      </a:cubicBezTo>
                      <a:cubicBezTo>
                        <a:pt x="36" y="30"/>
                        <a:pt x="36" y="30"/>
                        <a:pt x="36" y="31"/>
                      </a:cubicBezTo>
                      <a:cubicBezTo>
                        <a:pt x="36" y="31"/>
                        <a:pt x="36" y="31"/>
                        <a:pt x="36" y="30"/>
                      </a:cubicBezTo>
                      <a:cubicBezTo>
                        <a:pt x="36" y="31"/>
                        <a:pt x="37" y="31"/>
                        <a:pt x="36" y="31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6" y="31"/>
                        <a:pt x="36" y="31"/>
                        <a:pt x="35" y="31"/>
                      </a:cubicBezTo>
                      <a:cubicBezTo>
                        <a:pt x="35" y="31"/>
                        <a:pt x="35" y="31"/>
                        <a:pt x="35" y="31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6" y="31"/>
                        <a:pt x="35" y="31"/>
                        <a:pt x="36" y="31"/>
                      </a:cubicBezTo>
                      <a:cubicBezTo>
                        <a:pt x="35" y="31"/>
                        <a:pt x="35" y="31"/>
                        <a:pt x="35" y="31"/>
                      </a:cubicBezTo>
                      <a:cubicBezTo>
                        <a:pt x="36" y="30"/>
                        <a:pt x="35" y="30"/>
                        <a:pt x="35" y="30"/>
                      </a:cubicBezTo>
                      <a:cubicBezTo>
                        <a:pt x="35" y="30"/>
                        <a:pt x="35" y="30"/>
                        <a:pt x="35" y="30"/>
                      </a:cubicBezTo>
                      <a:cubicBezTo>
                        <a:pt x="35" y="31"/>
                        <a:pt x="35" y="30"/>
                        <a:pt x="34" y="30"/>
                      </a:cubicBezTo>
                      <a:cubicBezTo>
                        <a:pt x="34" y="30"/>
                        <a:pt x="35" y="30"/>
                        <a:pt x="34" y="31"/>
                      </a:cubicBezTo>
                      <a:cubicBezTo>
                        <a:pt x="35" y="30"/>
                        <a:pt x="35" y="30"/>
                        <a:pt x="35" y="30"/>
                      </a:cubicBezTo>
                      <a:cubicBezTo>
                        <a:pt x="35" y="31"/>
                        <a:pt x="35" y="31"/>
                        <a:pt x="35" y="31"/>
                      </a:cubicBezTo>
                      <a:cubicBezTo>
                        <a:pt x="34" y="31"/>
                        <a:pt x="35" y="31"/>
                        <a:pt x="34" y="31"/>
                      </a:cubicBezTo>
                      <a:cubicBezTo>
                        <a:pt x="34" y="31"/>
                        <a:pt x="35" y="31"/>
                        <a:pt x="35" y="31"/>
                      </a:cubicBezTo>
                      <a:cubicBezTo>
                        <a:pt x="35" y="31"/>
                        <a:pt x="35" y="31"/>
                        <a:pt x="35" y="31"/>
                      </a:cubicBezTo>
                      <a:cubicBezTo>
                        <a:pt x="35" y="31"/>
                        <a:pt x="35" y="31"/>
                        <a:pt x="35" y="31"/>
                      </a:cubicBezTo>
                      <a:cubicBezTo>
                        <a:pt x="34" y="31"/>
                        <a:pt x="35" y="31"/>
                        <a:pt x="35" y="31"/>
                      </a:cubicBezTo>
                      <a:cubicBezTo>
                        <a:pt x="35" y="31"/>
                        <a:pt x="35" y="31"/>
                        <a:pt x="35" y="31"/>
                      </a:cubicBezTo>
                      <a:cubicBezTo>
                        <a:pt x="35" y="31"/>
                        <a:pt x="35" y="31"/>
                        <a:pt x="35" y="31"/>
                      </a:cubicBezTo>
                      <a:cubicBezTo>
                        <a:pt x="34" y="32"/>
                        <a:pt x="36" y="32"/>
                        <a:pt x="35" y="32"/>
                      </a:cubicBezTo>
                      <a:cubicBezTo>
                        <a:pt x="36" y="32"/>
                        <a:pt x="36" y="32"/>
                        <a:pt x="36" y="31"/>
                      </a:cubicBezTo>
                      <a:cubicBezTo>
                        <a:pt x="36" y="31"/>
                        <a:pt x="36" y="31"/>
                        <a:pt x="36" y="32"/>
                      </a:cubicBezTo>
                      <a:cubicBezTo>
                        <a:pt x="36" y="31"/>
                        <a:pt x="36" y="31"/>
                        <a:pt x="37" y="31"/>
                      </a:cubicBezTo>
                      <a:cubicBezTo>
                        <a:pt x="37" y="31"/>
                        <a:pt x="36" y="31"/>
                        <a:pt x="37" y="31"/>
                      </a:cubicBezTo>
                      <a:cubicBezTo>
                        <a:pt x="36" y="31"/>
                        <a:pt x="37" y="31"/>
                        <a:pt x="37" y="31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8" y="30"/>
                        <a:pt x="37" y="30"/>
                        <a:pt x="38" y="30"/>
                      </a:cubicBezTo>
                      <a:cubicBezTo>
                        <a:pt x="38" y="30"/>
                        <a:pt x="37" y="30"/>
                        <a:pt x="38" y="30"/>
                      </a:cubicBezTo>
                      <a:cubicBezTo>
                        <a:pt x="38" y="30"/>
                        <a:pt x="38" y="30"/>
                        <a:pt x="38" y="30"/>
                      </a:cubicBezTo>
                      <a:cubicBezTo>
                        <a:pt x="38" y="30"/>
                        <a:pt x="38" y="29"/>
                        <a:pt x="38" y="29"/>
                      </a:cubicBezTo>
                      <a:cubicBezTo>
                        <a:pt x="38" y="29"/>
                        <a:pt x="38" y="30"/>
                        <a:pt x="38" y="3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8" y="29"/>
                        <a:pt x="38" y="29"/>
                        <a:pt x="37" y="29"/>
                      </a:cubicBezTo>
                      <a:cubicBezTo>
                        <a:pt x="37" y="29"/>
                        <a:pt x="37" y="29"/>
                        <a:pt x="37" y="30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ubicBezTo>
                        <a:pt x="37" y="30"/>
                        <a:pt x="37" y="30"/>
                        <a:pt x="37" y="29"/>
                      </a:cubicBezTo>
                      <a:cubicBezTo>
                        <a:pt x="37" y="29"/>
                        <a:pt x="37" y="30"/>
                        <a:pt x="37" y="30"/>
                      </a:cubicBezTo>
                      <a:cubicBezTo>
                        <a:pt x="37" y="29"/>
                        <a:pt x="37" y="29"/>
                        <a:pt x="37" y="29"/>
                      </a:cubicBezTo>
                      <a:cubicBezTo>
                        <a:pt x="37" y="29"/>
                        <a:pt x="37" y="29"/>
                        <a:pt x="37" y="29"/>
                      </a:cubicBezTo>
                      <a:cubicBezTo>
                        <a:pt x="37" y="29"/>
                        <a:pt x="37" y="29"/>
                        <a:pt x="37" y="29"/>
                      </a:cubicBezTo>
                      <a:cubicBezTo>
                        <a:pt x="37" y="29"/>
                        <a:pt x="37" y="29"/>
                        <a:pt x="37" y="29"/>
                      </a:cubicBezTo>
                      <a:cubicBezTo>
                        <a:pt x="37" y="29"/>
                        <a:pt x="37" y="29"/>
                        <a:pt x="37" y="29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8" y="28"/>
                        <a:pt x="38" y="28"/>
                        <a:pt x="38" y="28"/>
                      </a:cubicBezTo>
                      <a:cubicBezTo>
                        <a:pt x="38" y="28"/>
                        <a:pt x="38" y="28"/>
                        <a:pt x="38" y="28"/>
                      </a:cubicBezTo>
                      <a:cubicBezTo>
                        <a:pt x="38" y="28"/>
                        <a:pt x="38" y="28"/>
                        <a:pt x="38" y="28"/>
                      </a:cubicBezTo>
                      <a:cubicBezTo>
                        <a:pt x="38" y="27"/>
                        <a:pt x="38" y="28"/>
                        <a:pt x="38" y="28"/>
                      </a:cubicBezTo>
                      <a:cubicBezTo>
                        <a:pt x="38" y="27"/>
                        <a:pt x="38" y="27"/>
                        <a:pt x="39" y="28"/>
                      </a:cubicBezTo>
                      <a:cubicBezTo>
                        <a:pt x="38" y="28"/>
                        <a:pt x="38" y="28"/>
                        <a:pt x="38" y="28"/>
                      </a:cubicBezTo>
                      <a:cubicBezTo>
                        <a:pt x="38" y="28"/>
                        <a:pt x="38" y="28"/>
                        <a:pt x="38" y="28"/>
                      </a:cubicBezTo>
                      <a:cubicBezTo>
                        <a:pt x="39" y="28"/>
                        <a:pt x="39" y="28"/>
                        <a:pt x="39" y="27"/>
                      </a:cubicBezTo>
                      <a:cubicBezTo>
                        <a:pt x="39" y="27"/>
                        <a:pt x="39" y="27"/>
                        <a:pt x="39" y="27"/>
                      </a:cubicBezTo>
                      <a:cubicBezTo>
                        <a:pt x="39" y="27"/>
                        <a:pt x="39" y="27"/>
                        <a:pt x="39" y="27"/>
                      </a:cubicBezTo>
                      <a:cubicBezTo>
                        <a:pt x="38" y="27"/>
                        <a:pt x="39" y="27"/>
                        <a:pt x="38" y="27"/>
                      </a:cubicBezTo>
                      <a:cubicBezTo>
                        <a:pt x="38" y="27"/>
                        <a:pt x="38" y="27"/>
                        <a:pt x="38" y="27"/>
                      </a:cubicBezTo>
                      <a:cubicBezTo>
                        <a:pt x="38" y="27"/>
                        <a:pt x="38" y="27"/>
                        <a:pt x="38" y="28"/>
                      </a:cubicBezTo>
                      <a:cubicBezTo>
                        <a:pt x="38" y="28"/>
                        <a:pt x="38" y="27"/>
                        <a:pt x="37" y="28"/>
                      </a:cubicBezTo>
                      <a:cubicBezTo>
                        <a:pt x="38" y="28"/>
                        <a:pt x="38" y="28"/>
                        <a:pt x="38" y="27"/>
                      </a:cubicBezTo>
                      <a:cubicBezTo>
                        <a:pt x="39" y="27"/>
                        <a:pt x="38" y="27"/>
                        <a:pt x="38" y="27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8" y="25"/>
                        <a:pt x="38" y="26"/>
                        <a:pt x="38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8" y="26"/>
                        <a:pt x="38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38" y="26"/>
                      </a:cubicBezTo>
                      <a:cubicBezTo>
                        <a:pt x="38" y="26"/>
                        <a:pt x="39" y="26"/>
                        <a:pt x="39" y="26"/>
                      </a:cubicBezTo>
                      <a:cubicBezTo>
                        <a:pt x="39" y="26"/>
                        <a:pt x="38" y="26"/>
                        <a:pt x="38" y="26"/>
                      </a:cubicBezTo>
                      <a:cubicBezTo>
                        <a:pt x="38" y="26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40" y="26"/>
                      </a:cubicBezTo>
                      <a:cubicBezTo>
                        <a:pt x="40" y="26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9" y="26"/>
                        <a:pt x="40" y="26"/>
                        <a:pt x="40" y="26"/>
                      </a:cubicBezTo>
                      <a:cubicBezTo>
                        <a:pt x="40" y="26"/>
                        <a:pt x="40" y="25"/>
                        <a:pt x="39" y="26"/>
                      </a:cubicBezTo>
                      <a:cubicBezTo>
                        <a:pt x="39" y="25"/>
                        <a:pt x="39" y="26"/>
                        <a:pt x="39" y="25"/>
                      </a:cubicBezTo>
                      <a:cubicBezTo>
                        <a:pt x="39" y="25"/>
                        <a:pt x="39" y="25"/>
                        <a:pt x="40" y="25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40" y="25"/>
                        <a:pt x="40" y="24"/>
                        <a:pt x="40" y="24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1" y="24"/>
                        <a:pt x="40" y="24"/>
                        <a:pt x="40" y="24"/>
                      </a:cubicBezTo>
                      <a:cubicBezTo>
                        <a:pt x="41" y="23"/>
                        <a:pt x="41" y="24"/>
                        <a:pt x="41" y="24"/>
                      </a:cubicBezTo>
                      <a:cubicBezTo>
                        <a:pt x="41" y="24"/>
                        <a:pt x="41" y="24"/>
                        <a:pt x="41" y="24"/>
                      </a:cubicBezTo>
                      <a:cubicBezTo>
                        <a:pt x="41" y="24"/>
                        <a:pt x="42" y="25"/>
                        <a:pt x="42" y="25"/>
                      </a:cubicBezTo>
                      <a:cubicBezTo>
                        <a:pt x="42" y="25"/>
                        <a:pt x="42" y="25"/>
                        <a:pt x="41" y="25"/>
                      </a:cubicBezTo>
                      <a:cubicBezTo>
                        <a:pt x="41" y="25"/>
                        <a:pt x="41" y="25"/>
                        <a:pt x="41" y="25"/>
                      </a:cubicBezTo>
                      <a:cubicBezTo>
                        <a:pt x="41" y="25"/>
                        <a:pt x="41" y="25"/>
                        <a:pt x="41" y="25"/>
                      </a:cubicBezTo>
                      <a:cubicBezTo>
                        <a:pt x="41" y="25"/>
                        <a:pt x="41" y="25"/>
                        <a:pt x="41" y="25"/>
                      </a:cubicBezTo>
                      <a:cubicBezTo>
                        <a:pt x="41" y="26"/>
                        <a:pt x="41" y="26"/>
                        <a:pt x="41" y="26"/>
                      </a:cubicBezTo>
                      <a:cubicBezTo>
                        <a:pt x="41" y="26"/>
                        <a:pt x="41" y="26"/>
                        <a:pt x="40" y="26"/>
                      </a:cubicBezTo>
                      <a:cubicBezTo>
                        <a:pt x="41" y="26"/>
                        <a:pt x="41" y="26"/>
                        <a:pt x="41" y="26"/>
                      </a:cubicBezTo>
                      <a:cubicBezTo>
                        <a:pt x="41" y="26"/>
                        <a:pt x="41" y="27"/>
                        <a:pt x="41" y="27"/>
                      </a:cubicBezTo>
                      <a:cubicBezTo>
                        <a:pt x="41" y="27"/>
                        <a:pt x="41" y="27"/>
                        <a:pt x="41" y="27"/>
                      </a:cubicBezTo>
                      <a:cubicBezTo>
                        <a:pt x="41" y="26"/>
                        <a:pt x="41" y="26"/>
                        <a:pt x="41" y="26"/>
                      </a:cubicBezTo>
                      <a:cubicBezTo>
                        <a:pt x="41" y="26"/>
                        <a:pt x="42" y="26"/>
                        <a:pt x="42" y="27"/>
                      </a:cubicBezTo>
                      <a:cubicBezTo>
                        <a:pt x="41" y="27"/>
                        <a:pt x="41" y="27"/>
                        <a:pt x="41" y="26"/>
                      </a:cubicBezTo>
                      <a:cubicBezTo>
                        <a:pt x="41" y="27"/>
                        <a:pt x="41" y="27"/>
                        <a:pt x="41" y="27"/>
                      </a:cubicBezTo>
                      <a:cubicBezTo>
                        <a:pt x="41" y="27"/>
                        <a:pt x="41" y="27"/>
                        <a:pt x="41" y="27"/>
                      </a:cubicBezTo>
                      <a:cubicBezTo>
                        <a:pt x="41" y="27"/>
                        <a:pt x="41" y="27"/>
                        <a:pt x="41" y="27"/>
                      </a:cubicBezTo>
                      <a:cubicBezTo>
                        <a:pt x="41" y="27"/>
                        <a:pt x="40" y="27"/>
                        <a:pt x="40" y="27"/>
                      </a:cubicBezTo>
                      <a:cubicBezTo>
                        <a:pt x="40" y="27"/>
                        <a:pt x="40" y="27"/>
                        <a:pt x="40" y="27"/>
                      </a:cubicBezTo>
                      <a:cubicBezTo>
                        <a:pt x="40" y="27"/>
                        <a:pt x="40" y="27"/>
                        <a:pt x="40" y="27"/>
                      </a:cubicBezTo>
                      <a:cubicBezTo>
                        <a:pt x="39" y="27"/>
                        <a:pt x="39" y="27"/>
                        <a:pt x="40" y="27"/>
                      </a:cubicBezTo>
                      <a:cubicBezTo>
                        <a:pt x="40" y="27"/>
                        <a:pt x="39" y="27"/>
                        <a:pt x="39" y="27"/>
                      </a:cubicBezTo>
                      <a:cubicBezTo>
                        <a:pt x="39" y="27"/>
                        <a:pt x="39" y="27"/>
                        <a:pt x="39" y="27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8"/>
                        <a:pt x="39" y="27"/>
                        <a:pt x="39" y="27"/>
                      </a:cubicBezTo>
                      <a:cubicBezTo>
                        <a:pt x="40" y="27"/>
                        <a:pt x="39" y="28"/>
                        <a:pt x="39" y="28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8"/>
                        <a:pt x="40" y="28"/>
                        <a:pt x="40" y="27"/>
                      </a:cubicBezTo>
                      <a:cubicBezTo>
                        <a:pt x="40" y="27"/>
                        <a:pt x="40" y="27"/>
                        <a:pt x="40" y="27"/>
                      </a:cubicBezTo>
                      <a:cubicBezTo>
                        <a:pt x="40" y="27"/>
                        <a:pt x="40" y="27"/>
                        <a:pt x="40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1" y="27"/>
                        <a:pt x="41" y="28"/>
                        <a:pt x="41" y="28"/>
                      </a:cubicBezTo>
                      <a:cubicBezTo>
                        <a:pt x="41" y="28"/>
                        <a:pt x="41" y="28"/>
                        <a:pt x="41" y="29"/>
                      </a:cubicBezTo>
                      <a:cubicBezTo>
                        <a:pt x="41" y="29"/>
                        <a:pt x="41" y="29"/>
                        <a:pt x="41" y="29"/>
                      </a:cubicBezTo>
                      <a:cubicBezTo>
                        <a:pt x="41" y="29"/>
                        <a:pt x="41" y="29"/>
                        <a:pt x="41" y="29"/>
                      </a:cubicBezTo>
                      <a:cubicBezTo>
                        <a:pt x="41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1" y="28"/>
                        <a:pt x="41" y="29"/>
                        <a:pt x="41" y="28"/>
                      </a:cubicBezTo>
                      <a:cubicBezTo>
                        <a:pt x="41" y="28"/>
                        <a:pt x="40" y="29"/>
                        <a:pt x="41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0" y="28"/>
                        <a:pt x="40" y="28"/>
                        <a:pt x="39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0" y="29"/>
                        <a:pt x="40" y="29"/>
                        <a:pt x="40" y="28"/>
                      </a:cubicBezTo>
                      <a:cubicBezTo>
                        <a:pt x="40" y="29"/>
                        <a:pt x="40" y="29"/>
                        <a:pt x="39" y="29"/>
                      </a:cubicBezTo>
                      <a:cubicBezTo>
                        <a:pt x="39" y="29"/>
                        <a:pt x="39" y="29"/>
                        <a:pt x="39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39" y="30"/>
                        <a:pt x="40" y="29"/>
                        <a:pt x="39" y="30"/>
                      </a:cubicBez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39" y="30"/>
                        <a:pt x="40" y="30"/>
                        <a:pt x="40" y="30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39" y="30"/>
                        <a:pt x="39" y="30"/>
                        <a:pt x="40" y="30"/>
                      </a:cubicBez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39" y="30"/>
                        <a:pt x="39" y="30"/>
                        <a:pt x="39" y="29"/>
                      </a:cubicBezTo>
                      <a:cubicBezTo>
                        <a:pt x="38" y="30"/>
                        <a:pt x="39" y="30"/>
                        <a:pt x="38" y="30"/>
                      </a:cubicBezTo>
                      <a:cubicBezTo>
                        <a:pt x="38" y="30"/>
                        <a:pt x="38" y="30"/>
                        <a:pt x="38" y="29"/>
                      </a:cubicBezTo>
                      <a:cubicBezTo>
                        <a:pt x="38" y="30"/>
                        <a:pt x="39" y="30"/>
                        <a:pt x="39" y="30"/>
                      </a:cubicBezTo>
                      <a:cubicBezTo>
                        <a:pt x="39" y="30"/>
                        <a:pt x="38" y="30"/>
                        <a:pt x="38" y="31"/>
                      </a:cubicBezTo>
                      <a:cubicBezTo>
                        <a:pt x="38" y="31"/>
                        <a:pt x="38" y="31"/>
                        <a:pt x="38" y="31"/>
                      </a:cubicBezTo>
                      <a:cubicBezTo>
                        <a:pt x="38" y="31"/>
                        <a:pt x="38" y="31"/>
                        <a:pt x="38" y="31"/>
                      </a:cubicBezTo>
                      <a:cubicBezTo>
                        <a:pt x="38" y="31"/>
                        <a:pt x="38" y="31"/>
                        <a:pt x="38" y="31"/>
                      </a:cubicBezTo>
                      <a:cubicBezTo>
                        <a:pt x="38" y="31"/>
                        <a:pt x="38" y="31"/>
                        <a:pt x="38" y="31"/>
                      </a:cubicBezTo>
                      <a:cubicBezTo>
                        <a:pt x="38" y="31"/>
                        <a:pt x="38" y="31"/>
                        <a:pt x="38" y="31"/>
                      </a:cubicBezTo>
                      <a:cubicBezTo>
                        <a:pt x="38" y="32"/>
                        <a:pt x="38" y="31"/>
                        <a:pt x="38" y="31"/>
                      </a:cubicBezTo>
                      <a:cubicBezTo>
                        <a:pt x="39" y="31"/>
                        <a:pt x="38" y="32"/>
                        <a:pt x="38" y="32"/>
                      </a:cubicBezTo>
                      <a:cubicBezTo>
                        <a:pt x="38" y="32"/>
                        <a:pt x="38" y="32"/>
                        <a:pt x="38" y="32"/>
                      </a:cubicBezTo>
                      <a:cubicBezTo>
                        <a:pt x="38" y="32"/>
                        <a:pt x="38" y="32"/>
                        <a:pt x="37" y="32"/>
                      </a:cubicBezTo>
                      <a:cubicBezTo>
                        <a:pt x="38" y="32"/>
                        <a:pt x="38" y="32"/>
                        <a:pt x="38" y="32"/>
                      </a:cubicBezTo>
                      <a:cubicBezTo>
                        <a:pt x="38" y="32"/>
                        <a:pt x="38" y="32"/>
                        <a:pt x="38" y="32"/>
                      </a:cubicBezTo>
                      <a:cubicBezTo>
                        <a:pt x="39" y="32"/>
                        <a:pt x="38" y="32"/>
                        <a:pt x="38" y="32"/>
                      </a:cubicBezTo>
                      <a:cubicBezTo>
                        <a:pt x="38" y="32"/>
                        <a:pt x="38" y="32"/>
                        <a:pt x="38" y="33"/>
                      </a:cubicBezTo>
                      <a:cubicBezTo>
                        <a:pt x="38" y="33"/>
                        <a:pt x="38" y="32"/>
                        <a:pt x="38" y="32"/>
                      </a:cubicBezTo>
                      <a:cubicBezTo>
                        <a:pt x="38" y="32"/>
                        <a:pt x="38" y="32"/>
                        <a:pt x="38" y="33"/>
                      </a:cubicBezTo>
                      <a:cubicBezTo>
                        <a:pt x="37" y="33"/>
                        <a:pt x="37" y="33"/>
                        <a:pt x="37" y="32"/>
                      </a:cubicBezTo>
                      <a:cubicBezTo>
                        <a:pt x="37" y="32"/>
                        <a:pt x="37" y="33"/>
                        <a:pt x="37" y="33"/>
                      </a:cubicBezTo>
                      <a:cubicBezTo>
                        <a:pt x="37" y="33"/>
                        <a:pt x="37" y="33"/>
                        <a:pt x="37" y="32"/>
                      </a:cubicBezTo>
                      <a:cubicBezTo>
                        <a:pt x="37" y="32"/>
                        <a:pt x="36" y="33"/>
                        <a:pt x="36" y="33"/>
                      </a:cubicBezTo>
                      <a:cubicBezTo>
                        <a:pt x="36" y="33"/>
                        <a:pt x="37" y="32"/>
                        <a:pt x="37" y="32"/>
                      </a:cubicBezTo>
                      <a:cubicBezTo>
                        <a:pt x="37" y="32"/>
                        <a:pt x="37" y="32"/>
                        <a:pt x="36" y="32"/>
                      </a:cubicBez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5" y="34"/>
                        <a:pt x="36" y="34"/>
                        <a:pt x="36" y="34"/>
                      </a:cubicBezTo>
                      <a:cubicBezTo>
                        <a:pt x="35" y="34"/>
                        <a:pt x="35" y="34"/>
                        <a:pt x="35" y="34"/>
                      </a:cubicBezTo>
                      <a:cubicBezTo>
                        <a:pt x="35" y="34"/>
                        <a:pt x="35" y="34"/>
                        <a:pt x="35" y="34"/>
                      </a:cubicBezTo>
                      <a:cubicBezTo>
                        <a:pt x="36" y="34"/>
                        <a:pt x="36" y="34"/>
                        <a:pt x="35" y="34"/>
                      </a:cubicBezTo>
                      <a:cubicBezTo>
                        <a:pt x="35" y="34"/>
                        <a:pt x="34" y="34"/>
                        <a:pt x="35" y="35"/>
                      </a:cubicBezTo>
                      <a:cubicBezTo>
                        <a:pt x="35" y="34"/>
                        <a:pt x="36" y="34"/>
                        <a:pt x="36" y="34"/>
                      </a:cubicBez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6" y="34"/>
                        <a:pt x="35" y="34"/>
                        <a:pt x="35" y="34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4"/>
                        <a:pt x="35" y="34"/>
                        <a:pt x="36" y="34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6" y="35"/>
                        <a:pt x="35" y="35"/>
                        <a:pt x="35" y="35"/>
                      </a:cubicBezTo>
                      <a:cubicBezTo>
                        <a:pt x="35" y="35"/>
                        <a:pt x="36" y="35"/>
                        <a:pt x="36" y="35"/>
                      </a:cubicBezTo>
                      <a:cubicBezTo>
                        <a:pt x="36" y="35"/>
                        <a:pt x="36" y="35"/>
                        <a:pt x="35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5"/>
                        <a:pt x="35" y="35"/>
                        <a:pt x="35" y="36"/>
                      </a:cubicBezTo>
                      <a:cubicBezTo>
                        <a:pt x="35" y="35"/>
                        <a:pt x="35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5"/>
                        <a:pt x="36" y="35"/>
                        <a:pt x="37" y="35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5"/>
                        <a:pt x="37" y="35"/>
                        <a:pt x="37" y="35"/>
                      </a:cubicBezTo>
                      <a:cubicBezTo>
                        <a:pt x="37" y="35"/>
                        <a:pt x="37" y="36"/>
                        <a:pt x="37" y="36"/>
                      </a:cubicBezTo>
                      <a:cubicBezTo>
                        <a:pt x="37" y="36"/>
                        <a:pt x="37" y="36"/>
                        <a:pt x="36" y="36"/>
                      </a:cubicBez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37" y="36"/>
                        <a:pt x="36" y="36"/>
                        <a:pt x="36" y="36"/>
                      </a:cubicBezTo>
                      <a:cubicBezTo>
                        <a:pt x="37" y="36"/>
                        <a:pt x="37" y="35"/>
                        <a:pt x="37" y="35"/>
                      </a:cubicBezTo>
                      <a:cubicBezTo>
                        <a:pt x="37" y="35"/>
                        <a:pt x="36" y="36"/>
                        <a:pt x="36" y="36"/>
                      </a:cubicBezTo>
                      <a:cubicBezTo>
                        <a:pt x="36" y="36"/>
                        <a:pt x="36" y="36"/>
                        <a:pt x="36" y="35"/>
                      </a:cubicBezTo>
                      <a:cubicBezTo>
                        <a:pt x="36" y="35"/>
                        <a:pt x="36" y="35"/>
                        <a:pt x="35" y="35"/>
                      </a:cubicBezTo>
                      <a:cubicBezTo>
                        <a:pt x="35" y="35"/>
                        <a:pt x="35" y="36"/>
                        <a:pt x="35" y="36"/>
                      </a:cubicBezTo>
                      <a:cubicBezTo>
                        <a:pt x="35" y="36"/>
                        <a:pt x="36" y="36"/>
                        <a:pt x="35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5" y="36"/>
                        <a:pt x="35" y="36"/>
                        <a:pt x="34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5" y="37"/>
                        <a:pt x="35" y="36"/>
                        <a:pt x="36" y="36"/>
                      </a:cubicBezTo>
                      <a:cubicBezTo>
                        <a:pt x="36" y="36"/>
                        <a:pt x="35" y="37"/>
                        <a:pt x="35" y="37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4" y="37"/>
                        <a:pt x="35" y="37"/>
                        <a:pt x="34" y="37"/>
                      </a:cubicBezTo>
                      <a:cubicBezTo>
                        <a:pt x="35" y="37"/>
                        <a:pt x="35" y="37"/>
                        <a:pt x="36" y="37"/>
                      </a:cubicBezTo>
                      <a:cubicBezTo>
                        <a:pt x="35" y="37"/>
                        <a:pt x="36" y="37"/>
                        <a:pt x="36" y="37"/>
                      </a:cubicBezTo>
                      <a:cubicBezTo>
                        <a:pt x="36" y="37"/>
                        <a:pt x="35" y="37"/>
                        <a:pt x="35" y="37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7" y="36"/>
                        <a:pt x="37" y="36"/>
                        <a:pt x="37" y="36"/>
                      </a:cubicBezTo>
                      <a:cubicBezTo>
                        <a:pt x="37" y="36"/>
                        <a:pt x="38" y="36"/>
                        <a:pt x="38" y="36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7" y="36"/>
                        <a:pt x="37" y="36"/>
                        <a:pt x="37" y="36"/>
                      </a:cubicBezTo>
                      <a:cubicBezTo>
                        <a:pt x="37" y="36"/>
                        <a:pt x="37" y="36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7" y="37"/>
                        <a:pt x="3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5" y="37"/>
                        <a:pt x="36" y="37"/>
                        <a:pt x="36" y="37"/>
                      </a:cubicBezTo>
                      <a:cubicBezTo>
                        <a:pt x="36" y="37"/>
                        <a:pt x="35" y="38"/>
                        <a:pt x="35" y="38"/>
                      </a:cubicBezTo>
                      <a:cubicBezTo>
                        <a:pt x="36" y="38"/>
                        <a:pt x="36" y="37"/>
                        <a:pt x="36" y="37"/>
                      </a:cubicBezTo>
                      <a:cubicBezTo>
                        <a:pt x="36" y="38"/>
                        <a:pt x="36" y="38"/>
                        <a:pt x="35" y="38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5" y="38"/>
                        <a:pt x="35" y="38"/>
                        <a:pt x="35" y="38"/>
                      </a:cubicBezTo>
                      <a:cubicBezTo>
                        <a:pt x="35" y="38"/>
                        <a:pt x="35" y="38"/>
                        <a:pt x="35" y="38"/>
                      </a:cubicBezTo>
                      <a:cubicBezTo>
                        <a:pt x="34" y="39"/>
                        <a:pt x="35" y="38"/>
                        <a:pt x="35" y="38"/>
                      </a:cubicBezTo>
                      <a:cubicBezTo>
                        <a:pt x="35" y="38"/>
                        <a:pt x="35" y="38"/>
                        <a:pt x="35" y="38"/>
                      </a:cubicBezTo>
                      <a:cubicBezTo>
                        <a:pt x="35" y="38"/>
                        <a:pt x="35" y="38"/>
                        <a:pt x="35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4" y="38"/>
                        <a:pt x="33" y="38"/>
                      </a:cubicBezTo>
                      <a:cubicBezTo>
                        <a:pt x="33" y="38"/>
                        <a:pt x="34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4" y="38"/>
                        <a:pt x="34" y="37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4" y="37"/>
                        <a:pt x="34" y="38"/>
                        <a:pt x="34" y="37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2" y="38"/>
                        <a:pt x="33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3" y="38"/>
                        <a:pt x="32" y="38"/>
                      </a:cubicBezTo>
                      <a:cubicBezTo>
                        <a:pt x="32" y="39"/>
                        <a:pt x="32" y="39"/>
                        <a:pt x="32" y="39"/>
                      </a:cubicBezTo>
                      <a:cubicBezTo>
                        <a:pt x="32" y="39"/>
                        <a:pt x="33" y="38"/>
                        <a:pt x="33" y="38"/>
                      </a:cubicBezTo>
                      <a:cubicBezTo>
                        <a:pt x="33" y="38"/>
                        <a:pt x="33" y="39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9"/>
                        <a:pt x="34" y="38"/>
                        <a:pt x="33" y="39"/>
                      </a:cubicBezTo>
                      <a:cubicBezTo>
                        <a:pt x="33" y="39"/>
                        <a:pt x="33" y="39"/>
                        <a:pt x="34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39"/>
                        <a:pt x="32" y="39"/>
                      </a:cubicBezTo>
                      <a:cubicBezTo>
                        <a:pt x="32" y="39"/>
                        <a:pt x="32" y="39"/>
                        <a:pt x="32" y="39"/>
                      </a:cubicBezTo>
                      <a:cubicBezTo>
                        <a:pt x="32" y="39"/>
                        <a:pt x="32" y="39"/>
                        <a:pt x="32" y="39"/>
                      </a:cubicBezTo>
                      <a:cubicBezTo>
                        <a:pt x="32" y="39"/>
                        <a:pt x="33" y="39"/>
                        <a:pt x="32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5" y="39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2" y="40"/>
                        <a:pt x="32" y="40"/>
                        <a:pt x="32" y="40"/>
                      </a:cubicBezTo>
                      <a:cubicBezTo>
                        <a:pt x="32" y="40"/>
                        <a:pt x="32" y="40"/>
                        <a:pt x="32" y="40"/>
                      </a:cubicBezTo>
                      <a:cubicBezTo>
                        <a:pt x="32" y="40"/>
                        <a:pt x="32" y="40"/>
                        <a:pt x="32" y="40"/>
                      </a:cubicBezTo>
                      <a:cubicBezTo>
                        <a:pt x="32" y="40"/>
                        <a:pt x="32" y="40"/>
                        <a:pt x="32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2" y="40"/>
                        <a:pt x="32" y="40"/>
                        <a:pt x="32" y="40"/>
                      </a:cubicBezTo>
                      <a:cubicBezTo>
                        <a:pt x="32" y="40"/>
                        <a:pt x="32" y="40"/>
                        <a:pt x="32" y="40"/>
                      </a:cubicBezTo>
                      <a:cubicBezTo>
                        <a:pt x="32" y="40"/>
                        <a:pt x="33" y="40"/>
                        <a:pt x="33" y="40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3" y="40"/>
                        <a:pt x="33" y="40"/>
                        <a:pt x="32" y="40"/>
                      </a:cubicBezTo>
                      <a:cubicBezTo>
                        <a:pt x="32" y="40"/>
                        <a:pt x="33" y="40"/>
                        <a:pt x="33" y="40"/>
                      </a:cubicBezTo>
                      <a:cubicBezTo>
                        <a:pt x="32" y="40"/>
                        <a:pt x="32" y="41"/>
                        <a:pt x="31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1" y="41"/>
                        <a:pt x="32" y="41"/>
                        <a:pt x="32" y="41"/>
                      </a:cubicBezTo>
                      <a:cubicBezTo>
                        <a:pt x="31" y="41"/>
                        <a:pt x="31" y="41"/>
                        <a:pt x="30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ubicBezTo>
                        <a:pt x="29" y="43"/>
                        <a:pt x="30" y="42"/>
                        <a:pt x="29" y="42"/>
                      </a:cubicBezTo>
                      <a:cubicBezTo>
                        <a:pt x="29" y="42"/>
                        <a:pt x="29" y="42"/>
                        <a:pt x="29" y="42"/>
                      </a:cubicBezTo>
                      <a:cubicBezTo>
                        <a:pt x="29" y="42"/>
                        <a:pt x="29" y="42"/>
                        <a:pt x="29" y="42"/>
                      </a:cubicBezTo>
                      <a:cubicBezTo>
                        <a:pt x="29" y="42"/>
                        <a:pt x="28" y="43"/>
                        <a:pt x="28" y="43"/>
                      </a:cubicBezTo>
                      <a:cubicBezTo>
                        <a:pt x="28" y="43"/>
                        <a:pt x="28" y="42"/>
                        <a:pt x="28" y="42"/>
                      </a:cubicBezTo>
                      <a:cubicBezTo>
                        <a:pt x="29" y="42"/>
                        <a:pt x="29" y="42"/>
                        <a:pt x="29" y="42"/>
                      </a:cubicBezTo>
                      <a:cubicBezTo>
                        <a:pt x="29" y="42"/>
                        <a:pt x="29" y="42"/>
                        <a:pt x="28" y="42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8" y="42"/>
                        <a:pt x="28" y="42"/>
                        <a:pt x="29" y="42"/>
                      </a:cubicBezTo>
                      <a:cubicBezTo>
                        <a:pt x="29" y="42"/>
                        <a:pt x="28" y="42"/>
                        <a:pt x="28" y="42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8" y="42"/>
                        <a:pt x="28" y="42"/>
                        <a:pt x="27" y="42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7" y="42"/>
                        <a:pt x="27" y="42"/>
                        <a:pt x="28" y="42"/>
                      </a:cubicBezTo>
                      <a:cubicBezTo>
                        <a:pt x="28" y="42"/>
                        <a:pt x="27" y="42"/>
                        <a:pt x="27" y="42"/>
                      </a:cubicBezTo>
                      <a:cubicBezTo>
                        <a:pt x="27" y="41"/>
                        <a:pt x="27" y="41"/>
                        <a:pt x="28" y="41"/>
                      </a:cubicBezTo>
                      <a:cubicBezTo>
                        <a:pt x="28" y="41"/>
                        <a:pt x="28" y="41"/>
                        <a:pt x="28" y="41"/>
                      </a:cubicBezTo>
                      <a:cubicBezTo>
                        <a:pt x="28" y="41"/>
                        <a:pt x="28" y="41"/>
                        <a:pt x="28" y="41"/>
                      </a:cubicBezTo>
                      <a:cubicBezTo>
                        <a:pt x="28" y="41"/>
                        <a:pt x="28" y="41"/>
                        <a:pt x="28" y="41"/>
                      </a:cubicBezTo>
                      <a:cubicBezTo>
                        <a:pt x="28" y="41"/>
                        <a:pt x="28" y="41"/>
                        <a:pt x="28" y="40"/>
                      </a:cubicBezTo>
                      <a:cubicBezTo>
                        <a:pt x="28" y="40"/>
                        <a:pt x="28" y="41"/>
                        <a:pt x="28" y="41"/>
                      </a:cubicBezTo>
                      <a:cubicBezTo>
                        <a:pt x="28" y="41"/>
                        <a:pt x="28" y="40"/>
                        <a:pt x="28" y="40"/>
                      </a:cubicBezTo>
                      <a:cubicBezTo>
                        <a:pt x="28" y="40"/>
                        <a:pt x="28" y="40"/>
                        <a:pt x="28" y="40"/>
                      </a:cubicBezTo>
                      <a:cubicBezTo>
                        <a:pt x="28" y="40"/>
                        <a:pt x="27" y="40"/>
                        <a:pt x="28" y="40"/>
                      </a:cubicBezTo>
                      <a:cubicBezTo>
                        <a:pt x="27" y="40"/>
                        <a:pt x="27" y="40"/>
                        <a:pt x="27" y="40"/>
                      </a:cubicBezTo>
                      <a:cubicBezTo>
                        <a:pt x="27" y="40"/>
                        <a:pt x="27" y="40"/>
                        <a:pt x="27" y="40"/>
                      </a:cubicBezTo>
                      <a:cubicBezTo>
                        <a:pt x="28" y="40"/>
                        <a:pt x="28" y="39"/>
                        <a:pt x="28" y="39"/>
                      </a:cubicBezTo>
                      <a:cubicBezTo>
                        <a:pt x="28" y="39"/>
                        <a:pt x="27" y="40"/>
                        <a:pt x="27" y="40"/>
                      </a:cubicBezTo>
                      <a:cubicBezTo>
                        <a:pt x="27" y="39"/>
                        <a:pt x="28" y="39"/>
                        <a:pt x="28" y="39"/>
                      </a:cubicBezTo>
                      <a:cubicBezTo>
                        <a:pt x="27" y="39"/>
                        <a:pt x="27" y="40"/>
                        <a:pt x="27" y="40"/>
                      </a:cubicBezTo>
                      <a:cubicBezTo>
                        <a:pt x="27" y="40"/>
                        <a:pt x="27" y="40"/>
                        <a:pt x="27" y="40"/>
                      </a:cubicBezTo>
                      <a:cubicBezTo>
                        <a:pt x="27" y="40"/>
                        <a:pt x="27" y="40"/>
                        <a:pt x="27" y="39"/>
                      </a:cubicBezTo>
                      <a:cubicBezTo>
                        <a:pt x="27" y="39"/>
                        <a:pt x="27" y="39"/>
                        <a:pt x="27" y="39"/>
                      </a:cubicBezTo>
                      <a:cubicBezTo>
                        <a:pt x="27" y="39"/>
                        <a:pt x="27" y="39"/>
                        <a:pt x="28" y="39"/>
                      </a:cubicBezTo>
                      <a:cubicBezTo>
                        <a:pt x="27" y="39"/>
                        <a:pt x="28" y="39"/>
                        <a:pt x="28" y="39"/>
                      </a:cubicBezTo>
                      <a:cubicBezTo>
                        <a:pt x="28" y="39"/>
                        <a:pt x="27" y="39"/>
                        <a:pt x="27" y="39"/>
                      </a:cubicBezTo>
                      <a:cubicBezTo>
                        <a:pt x="27" y="39"/>
                        <a:pt x="27" y="39"/>
                        <a:pt x="27" y="39"/>
                      </a:cubicBezTo>
                      <a:cubicBezTo>
                        <a:pt x="27" y="39"/>
                        <a:pt x="27" y="39"/>
                        <a:pt x="27" y="39"/>
                      </a:cubicBezTo>
                      <a:cubicBezTo>
                        <a:pt x="27" y="39"/>
                        <a:pt x="27" y="39"/>
                        <a:pt x="27" y="39"/>
                      </a:cubicBezTo>
                      <a:cubicBezTo>
                        <a:pt x="27" y="39"/>
                        <a:pt x="27" y="38"/>
                        <a:pt x="27" y="38"/>
                      </a:cubicBezTo>
                      <a:cubicBezTo>
                        <a:pt x="27" y="38"/>
                        <a:pt x="27" y="39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8" y="38"/>
                        <a:pt x="27" y="38"/>
                        <a:pt x="27" y="38"/>
                      </a:cubicBezTo>
                      <a:cubicBezTo>
                        <a:pt x="27" y="37"/>
                        <a:pt x="28" y="38"/>
                        <a:pt x="28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8"/>
                        <a:pt x="28" y="38"/>
                      </a:cubicBezTo>
                      <a:cubicBezTo>
                        <a:pt x="28" y="38"/>
                        <a:pt x="28" y="38"/>
                        <a:pt x="28" y="38"/>
                      </a:cubicBezTo>
                      <a:cubicBezTo>
                        <a:pt x="28" y="38"/>
                        <a:pt x="28" y="38"/>
                        <a:pt x="28" y="38"/>
                      </a:cubicBezTo>
                      <a:cubicBezTo>
                        <a:pt x="28" y="39"/>
                        <a:pt x="29" y="39"/>
                        <a:pt x="29" y="39"/>
                      </a:cubicBezTo>
                      <a:cubicBezTo>
                        <a:pt x="29" y="39"/>
                        <a:pt x="28" y="39"/>
                        <a:pt x="28" y="39"/>
                      </a:cubicBezTo>
                      <a:cubicBezTo>
                        <a:pt x="28" y="39"/>
                        <a:pt x="29" y="39"/>
                        <a:pt x="29" y="39"/>
                      </a:cubicBezTo>
                      <a:cubicBezTo>
                        <a:pt x="28" y="39"/>
                        <a:pt x="29" y="39"/>
                        <a:pt x="29" y="40"/>
                      </a:cubicBezTo>
                      <a:cubicBezTo>
                        <a:pt x="29" y="40"/>
                        <a:pt x="29" y="40"/>
                        <a:pt x="29" y="39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9" y="40"/>
                        <a:pt x="29" y="39"/>
                        <a:pt x="29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9"/>
                        <a:pt x="29" y="39"/>
                        <a:pt x="30" y="39"/>
                      </a:cubicBezTo>
                      <a:cubicBezTo>
                        <a:pt x="29" y="39"/>
                        <a:pt x="30" y="39"/>
                        <a:pt x="29" y="39"/>
                      </a:cubicBezTo>
                      <a:cubicBezTo>
                        <a:pt x="30" y="39"/>
                        <a:pt x="30" y="39"/>
                        <a:pt x="29" y="39"/>
                      </a:cubicBezTo>
                      <a:cubicBezTo>
                        <a:pt x="29" y="39"/>
                        <a:pt x="30" y="38"/>
                        <a:pt x="30" y="39"/>
                      </a:cubicBezTo>
                      <a:cubicBezTo>
                        <a:pt x="30" y="38"/>
                        <a:pt x="30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0" y="38"/>
                        <a:pt x="30" y="38"/>
                        <a:pt x="30" y="38"/>
                      </a:cubicBezTo>
                      <a:cubicBezTo>
                        <a:pt x="31" y="38"/>
                        <a:pt x="30" y="39"/>
                        <a:pt x="30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7"/>
                      </a:cubicBezTo>
                      <a:cubicBezTo>
                        <a:pt x="31" y="38"/>
                        <a:pt x="31" y="38"/>
                        <a:pt x="31" y="37"/>
                      </a:cubicBezTo>
                      <a:cubicBezTo>
                        <a:pt x="32" y="37"/>
                        <a:pt x="32" y="37"/>
                        <a:pt x="31" y="38"/>
                      </a:cubicBez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1" y="37"/>
                        <a:pt x="32" y="37"/>
                        <a:pt x="31" y="37"/>
                      </a:cubicBezTo>
                      <a:cubicBezTo>
                        <a:pt x="32" y="37"/>
                        <a:pt x="32" y="37"/>
                        <a:pt x="32" y="36"/>
                      </a:cubicBez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2" y="36"/>
                        <a:pt x="32" y="36"/>
                        <a:pt x="32" y="35"/>
                      </a:cubicBezTo>
                      <a:cubicBezTo>
                        <a:pt x="32" y="35"/>
                        <a:pt x="31" y="36"/>
                        <a:pt x="31" y="36"/>
                      </a:cubicBezTo>
                      <a:cubicBezTo>
                        <a:pt x="31" y="36"/>
                        <a:pt x="31" y="36"/>
                        <a:pt x="32" y="36"/>
                      </a:cubicBezTo>
                      <a:cubicBezTo>
                        <a:pt x="31" y="36"/>
                        <a:pt x="32" y="36"/>
                        <a:pt x="31" y="36"/>
                      </a:cubicBezTo>
                      <a:cubicBezTo>
                        <a:pt x="31" y="36"/>
                        <a:pt x="32" y="36"/>
                        <a:pt x="32" y="36"/>
                      </a:cubicBezTo>
                      <a:cubicBezTo>
                        <a:pt x="31" y="37"/>
                        <a:pt x="31" y="36"/>
                        <a:pt x="31" y="36"/>
                      </a:cubicBezTo>
                      <a:cubicBezTo>
                        <a:pt x="31" y="36"/>
                        <a:pt x="31" y="36"/>
                        <a:pt x="31" y="36"/>
                      </a:cubicBezTo>
                      <a:cubicBezTo>
                        <a:pt x="31" y="36"/>
                        <a:pt x="31" y="36"/>
                        <a:pt x="31" y="37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31" y="37"/>
                        <a:pt x="31" y="36"/>
                        <a:pt x="30" y="37"/>
                      </a:cubicBezTo>
                      <a:cubicBezTo>
                        <a:pt x="30" y="37"/>
                        <a:pt x="31" y="36"/>
                        <a:pt x="31" y="36"/>
                      </a:cubicBezTo>
                      <a:cubicBezTo>
                        <a:pt x="30" y="36"/>
                        <a:pt x="31" y="36"/>
                        <a:pt x="30" y="37"/>
                      </a:cubicBezTo>
                      <a:cubicBezTo>
                        <a:pt x="30" y="37"/>
                        <a:pt x="31" y="36"/>
                        <a:pt x="30" y="37"/>
                      </a:cubicBezTo>
                      <a:cubicBezTo>
                        <a:pt x="30" y="37"/>
                        <a:pt x="30" y="36"/>
                        <a:pt x="30" y="36"/>
                      </a:cubicBezTo>
                      <a:cubicBezTo>
                        <a:pt x="30" y="36"/>
                        <a:pt x="30" y="36"/>
                        <a:pt x="30" y="37"/>
                      </a:cubicBezTo>
                      <a:cubicBezTo>
                        <a:pt x="30" y="36"/>
                        <a:pt x="30" y="36"/>
                        <a:pt x="30" y="36"/>
                      </a:cubicBezTo>
                      <a:cubicBezTo>
                        <a:pt x="30" y="36"/>
                        <a:pt x="30" y="36"/>
                        <a:pt x="30" y="36"/>
                      </a:cubicBezTo>
                      <a:cubicBezTo>
                        <a:pt x="29" y="36"/>
                        <a:pt x="29" y="37"/>
                        <a:pt x="29" y="37"/>
                      </a:cubicBezTo>
                      <a:cubicBezTo>
                        <a:pt x="29" y="37"/>
                        <a:pt x="30" y="36"/>
                        <a:pt x="29" y="36"/>
                      </a:cubicBezTo>
                      <a:cubicBezTo>
                        <a:pt x="29" y="36"/>
                        <a:pt x="30" y="36"/>
                        <a:pt x="30" y="36"/>
                      </a:cubicBezTo>
                      <a:cubicBezTo>
                        <a:pt x="30" y="36"/>
                        <a:pt x="30" y="36"/>
                        <a:pt x="29" y="36"/>
                      </a:cubicBezTo>
                      <a:cubicBezTo>
                        <a:pt x="29" y="36"/>
                        <a:pt x="30" y="36"/>
                        <a:pt x="30" y="36"/>
                      </a:cubicBezTo>
                      <a:cubicBezTo>
                        <a:pt x="30" y="36"/>
                        <a:pt x="30" y="36"/>
                        <a:pt x="29" y="36"/>
                      </a:cubicBezTo>
                      <a:cubicBezTo>
                        <a:pt x="29" y="36"/>
                        <a:pt x="29" y="36"/>
                        <a:pt x="29" y="36"/>
                      </a:cubicBezTo>
                      <a:cubicBezTo>
                        <a:pt x="29" y="36"/>
                        <a:pt x="29" y="36"/>
                        <a:pt x="29" y="36"/>
                      </a:cubicBezTo>
                      <a:cubicBezTo>
                        <a:pt x="29" y="36"/>
                        <a:pt x="29" y="36"/>
                        <a:pt x="29" y="36"/>
                      </a:cubicBezTo>
                      <a:cubicBezTo>
                        <a:pt x="29" y="36"/>
                        <a:pt x="29" y="36"/>
                        <a:pt x="29" y="36"/>
                      </a:cubicBezTo>
                      <a:cubicBezTo>
                        <a:pt x="29" y="36"/>
                        <a:pt x="29" y="36"/>
                        <a:pt x="28" y="37"/>
                      </a:cubicBezTo>
                      <a:cubicBezTo>
                        <a:pt x="28" y="37"/>
                        <a:pt x="28" y="36"/>
                        <a:pt x="28" y="36"/>
                      </a:cubicBez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36"/>
                        <a:pt x="28" y="37"/>
                        <a:pt x="28" y="37"/>
                      </a:cubicBezTo>
                      <a:cubicBezTo>
                        <a:pt x="28" y="37"/>
                        <a:pt x="28" y="36"/>
                        <a:pt x="27" y="37"/>
                      </a:cubicBezTo>
                      <a:cubicBezTo>
                        <a:pt x="27" y="36"/>
                        <a:pt x="27" y="36"/>
                        <a:pt x="27" y="36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6"/>
                        <a:pt x="28" y="35"/>
                        <a:pt x="28" y="35"/>
                      </a:cubicBezTo>
                      <a:cubicBezTo>
                        <a:pt x="27" y="36"/>
                        <a:pt x="28" y="36"/>
                        <a:pt x="29" y="35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9" y="35"/>
                        <a:pt x="29" y="35"/>
                        <a:pt x="28" y="35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8" y="35"/>
                        <a:pt x="28" y="36"/>
                        <a:pt x="28" y="36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9" y="35"/>
                        <a:pt x="28" y="35"/>
                        <a:pt x="28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9" y="34"/>
                        <a:pt x="28" y="35"/>
                      </a:cubicBezTo>
                      <a:cubicBezTo>
                        <a:pt x="28" y="34"/>
                        <a:pt x="29" y="34"/>
                        <a:pt x="29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8" y="34"/>
                        <a:pt x="29" y="34"/>
                        <a:pt x="29" y="33"/>
                      </a:cubicBezTo>
                      <a:cubicBezTo>
                        <a:pt x="28" y="34"/>
                        <a:pt x="28" y="34"/>
                        <a:pt x="28" y="35"/>
                      </a:cubicBezTo>
                      <a:cubicBezTo>
                        <a:pt x="28" y="35"/>
                        <a:pt x="27" y="35"/>
                        <a:pt x="27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8" y="34"/>
                        <a:pt x="28" y="34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7" y="35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5"/>
                        <a:pt x="26" y="35"/>
                        <a:pt x="26" y="34"/>
                      </a:cubicBezTo>
                      <a:cubicBezTo>
                        <a:pt x="26" y="35"/>
                        <a:pt x="26" y="34"/>
                        <a:pt x="26" y="34"/>
                      </a:cubicBezTo>
                      <a:cubicBezTo>
                        <a:pt x="26" y="34"/>
                        <a:pt x="26" y="34"/>
                        <a:pt x="26" y="34"/>
                      </a:cubicBezTo>
                      <a:cubicBezTo>
                        <a:pt x="26" y="34"/>
                        <a:pt x="25" y="34"/>
                        <a:pt x="26" y="34"/>
                      </a:cubicBezTo>
                      <a:cubicBezTo>
                        <a:pt x="25" y="34"/>
                        <a:pt x="26" y="34"/>
                        <a:pt x="26" y="34"/>
                      </a:cubicBezTo>
                      <a:cubicBezTo>
                        <a:pt x="25" y="34"/>
                        <a:pt x="25" y="34"/>
                        <a:pt x="25" y="34"/>
                      </a:cubicBezTo>
                      <a:cubicBezTo>
                        <a:pt x="26" y="34"/>
                        <a:pt x="25" y="34"/>
                        <a:pt x="26" y="34"/>
                      </a:cubicBezTo>
                      <a:cubicBezTo>
                        <a:pt x="25" y="34"/>
                        <a:pt x="25" y="34"/>
                        <a:pt x="25" y="34"/>
                      </a:cubicBezTo>
                      <a:cubicBezTo>
                        <a:pt x="25" y="34"/>
                        <a:pt x="25" y="34"/>
                        <a:pt x="25" y="34"/>
                      </a:cubicBezTo>
                      <a:cubicBezTo>
                        <a:pt x="25" y="35"/>
                        <a:pt x="26" y="34"/>
                        <a:pt x="26" y="35"/>
                      </a:cubicBezTo>
                      <a:cubicBezTo>
                        <a:pt x="26" y="35"/>
                        <a:pt x="26" y="35"/>
                        <a:pt x="25" y="35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5"/>
                        <a:pt x="26" y="35"/>
                        <a:pt x="26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7" y="36"/>
                        <a:pt x="27" y="36"/>
                        <a:pt x="27" y="37"/>
                      </a:cubicBezTo>
                      <a:cubicBezTo>
                        <a:pt x="27" y="38"/>
                        <a:pt x="27" y="37"/>
                        <a:pt x="27" y="37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6" y="38"/>
                        <a:pt x="27" y="38"/>
                      </a:cubicBezTo>
                      <a:cubicBezTo>
                        <a:pt x="27" y="38"/>
                        <a:pt x="27" y="38"/>
                        <a:pt x="26" y="38"/>
                      </a:cubicBezTo>
                      <a:cubicBezTo>
                        <a:pt x="26" y="38"/>
                        <a:pt x="27" y="38"/>
                        <a:pt x="27" y="37"/>
                      </a:cubicBezTo>
                      <a:cubicBezTo>
                        <a:pt x="27" y="37"/>
                        <a:pt x="26" y="37"/>
                        <a:pt x="26" y="37"/>
                      </a:cubicBezTo>
                      <a:cubicBezTo>
                        <a:pt x="26" y="37"/>
                        <a:pt x="27" y="37"/>
                        <a:pt x="27" y="37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6" y="37"/>
                        <a:pt x="27" y="37"/>
                        <a:pt x="26" y="37"/>
                      </a:cubicBezTo>
                      <a:cubicBezTo>
                        <a:pt x="26" y="37"/>
                        <a:pt x="26" y="38"/>
                        <a:pt x="26" y="37"/>
                      </a:cubicBezTo>
                      <a:cubicBezTo>
                        <a:pt x="26" y="37"/>
                        <a:pt x="26" y="37"/>
                        <a:pt x="26" y="37"/>
                      </a:cubicBezTo>
                      <a:cubicBezTo>
                        <a:pt x="26" y="37"/>
                        <a:pt x="26" y="37"/>
                        <a:pt x="26" y="37"/>
                      </a:cubicBezTo>
                      <a:cubicBezTo>
                        <a:pt x="26" y="37"/>
                        <a:pt x="26" y="37"/>
                        <a:pt x="26" y="37"/>
                      </a:cubicBezTo>
                      <a:cubicBezTo>
                        <a:pt x="26" y="37"/>
                        <a:pt x="26" y="37"/>
                        <a:pt x="26" y="37"/>
                      </a:cubicBezTo>
                      <a:cubicBezTo>
                        <a:pt x="26" y="37"/>
                        <a:pt x="26" y="37"/>
                        <a:pt x="26" y="37"/>
                      </a:cubicBezTo>
                      <a:cubicBezTo>
                        <a:pt x="26" y="36"/>
                        <a:pt x="26" y="36"/>
                        <a:pt x="26" y="36"/>
                      </a:cubicBezTo>
                      <a:cubicBezTo>
                        <a:pt x="26" y="36"/>
                        <a:pt x="26" y="36"/>
                        <a:pt x="26" y="37"/>
                      </a:cubicBezTo>
                      <a:cubicBezTo>
                        <a:pt x="26" y="36"/>
                        <a:pt x="26" y="36"/>
                        <a:pt x="26" y="36"/>
                      </a:cubicBezTo>
                      <a:cubicBezTo>
                        <a:pt x="26" y="36"/>
                        <a:pt x="26" y="36"/>
                        <a:pt x="26" y="36"/>
                      </a:cubicBezTo>
                      <a:cubicBezTo>
                        <a:pt x="26" y="36"/>
                        <a:pt x="26" y="36"/>
                        <a:pt x="26" y="36"/>
                      </a:cubicBezTo>
                      <a:cubicBezTo>
                        <a:pt x="26" y="36"/>
                        <a:pt x="25" y="35"/>
                        <a:pt x="25" y="34"/>
                      </a:cubicBezTo>
                      <a:cubicBezTo>
                        <a:pt x="25" y="34"/>
                        <a:pt x="25" y="35"/>
                        <a:pt x="24" y="35"/>
                      </a:cubicBezTo>
                      <a:cubicBezTo>
                        <a:pt x="25" y="34"/>
                        <a:pt x="24" y="34"/>
                        <a:pt x="25" y="34"/>
                      </a:cubicBezTo>
                      <a:cubicBezTo>
                        <a:pt x="25" y="34"/>
                        <a:pt x="24" y="34"/>
                        <a:pt x="24" y="34"/>
                      </a:cubicBezTo>
                      <a:cubicBezTo>
                        <a:pt x="24" y="34"/>
                        <a:pt x="24" y="34"/>
                        <a:pt x="24" y="34"/>
                      </a:cubicBezTo>
                      <a:cubicBezTo>
                        <a:pt x="24" y="34"/>
                        <a:pt x="25" y="33"/>
                        <a:pt x="25" y="33"/>
                      </a:cubicBezTo>
                      <a:cubicBezTo>
                        <a:pt x="25" y="33"/>
                        <a:pt x="25" y="34"/>
                        <a:pt x="25" y="34"/>
                      </a:cubicBezTo>
                      <a:cubicBezTo>
                        <a:pt x="25" y="34"/>
                        <a:pt x="25" y="34"/>
                        <a:pt x="26" y="34"/>
                      </a:cubicBezTo>
                      <a:cubicBezTo>
                        <a:pt x="26" y="33"/>
                        <a:pt x="25" y="34"/>
                        <a:pt x="25" y="33"/>
                      </a:cubicBezTo>
                      <a:cubicBezTo>
                        <a:pt x="25" y="34"/>
                        <a:pt x="25" y="34"/>
                        <a:pt x="25" y="34"/>
                      </a:cubicBezTo>
                      <a:cubicBezTo>
                        <a:pt x="25" y="34"/>
                        <a:pt x="25" y="34"/>
                        <a:pt x="25" y="34"/>
                      </a:cubicBezTo>
                      <a:cubicBezTo>
                        <a:pt x="25" y="34"/>
                        <a:pt x="25" y="34"/>
                        <a:pt x="25" y="34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6" y="33"/>
                        <a:pt x="26" y="33"/>
                        <a:pt x="26" y="32"/>
                      </a:cubicBezTo>
                      <a:cubicBezTo>
                        <a:pt x="25" y="33"/>
                        <a:pt x="25" y="33"/>
                        <a:pt x="26" y="32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2"/>
                        <a:pt x="26" y="32"/>
                        <a:pt x="26" y="32"/>
                      </a:cubicBezTo>
                      <a:cubicBezTo>
                        <a:pt x="26" y="31"/>
                        <a:pt x="26" y="32"/>
                        <a:pt x="26" y="31"/>
                      </a:cubicBezTo>
                      <a:cubicBezTo>
                        <a:pt x="26" y="31"/>
                        <a:pt x="26" y="31"/>
                        <a:pt x="26" y="31"/>
                      </a:cubicBezTo>
                      <a:cubicBezTo>
                        <a:pt x="26" y="31"/>
                        <a:pt x="26" y="31"/>
                        <a:pt x="26" y="31"/>
                      </a:cubicBezTo>
                      <a:cubicBezTo>
                        <a:pt x="26" y="31"/>
                        <a:pt x="26" y="31"/>
                        <a:pt x="26" y="31"/>
                      </a:cubicBezTo>
                      <a:cubicBezTo>
                        <a:pt x="25" y="31"/>
                        <a:pt x="26" y="31"/>
                        <a:pt x="26" y="31"/>
                      </a:cubicBezTo>
                      <a:cubicBezTo>
                        <a:pt x="26" y="31"/>
                        <a:pt x="26" y="31"/>
                        <a:pt x="26" y="31"/>
                      </a:cubicBezTo>
                      <a:cubicBezTo>
                        <a:pt x="26" y="31"/>
                        <a:pt x="26" y="32"/>
                        <a:pt x="26" y="32"/>
                      </a:cubicBezTo>
                      <a:cubicBezTo>
                        <a:pt x="26" y="31"/>
                        <a:pt x="26" y="32"/>
                        <a:pt x="26" y="31"/>
                      </a:cubicBezTo>
                      <a:cubicBezTo>
                        <a:pt x="27" y="31"/>
                        <a:pt x="26" y="32"/>
                        <a:pt x="26" y="32"/>
                      </a:cubicBezTo>
                      <a:cubicBezTo>
                        <a:pt x="26" y="32"/>
                        <a:pt x="26" y="32"/>
                        <a:pt x="26" y="32"/>
                      </a:cubicBezTo>
                      <a:cubicBezTo>
                        <a:pt x="26" y="32"/>
                        <a:pt x="26" y="32"/>
                        <a:pt x="27" y="32"/>
                      </a:cubicBezTo>
                      <a:cubicBezTo>
                        <a:pt x="27" y="32"/>
                        <a:pt x="26" y="32"/>
                        <a:pt x="27" y="32"/>
                      </a:cubicBezTo>
                      <a:cubicBezTo>
                        <a:pt x="27" y="32"/>
                        <a:pt x="27" y="32"/>
                        <a:pt x="27" y="32"/>
                      </a:cubicBezTo>
                      <a:cubicBezTo>
                        <a:pt x="27" y="32"/>
                        <a:pt x="27" y="32"/>
                        <a:pt x="27" y="32"/>
                      </a:cubicBezTo>
                      <a:cubicBezTo>
                        <a:pt x="27" y="32"/>
                        <a:pt x="27" y="32"/>
                        <a:pt x="27" y="32"/>
                      </a:cubicBezTo>
                      <a:cubicBezTo>
                        <a:pt x="27" y="32"/>
                        <a:pt x="27" y="32"/>
                        <a:pt x="27" y="32"/>
                      </a:cubicBezTo>
                      <a:cubicBezTo>
                        <a:pt x="27" y="32"/>
                        <a:pt x="27" y="32"/>
                        <a:pt x="27" y="33"/>
                      </a:cubicBezTo>
                      <a:cubicBezTo>
                        <a:pt x="27" y="32"/>
                        <a:pt x="27" y="32"/>
                        <a:pt x="27" y="32"/>
                      </a:cubicBezTo>
                      <a:cubicBezTo>
                        <a:pt x="28" y="32"/>
                        <a:pt x="28" y="33"/>
                        <a:pt x="28" y="32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28" y="32"/>
                        <a:pt x="28" y="32"/>
                        <a:pt x="28" y="31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28" y="32"/>
                        <a:pt x="28" y="32"/>
                        <a:pt x="28" y="31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8" y="31"/>
                        <a:pt x="29" y="31"/>
                        <a:pt x="28" y="31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8" y="31"/>
                        <a:pt x="29" y="30"/>
                        <a:pt x="29" y="30"/>
                      </a:cubicBezTo>
                      <a:cubicBezTo>
                        <a:pt x="29" y="30"/>
                        <a:pt x="29" y="30"/>
                        <a:pt x="29" y="30"/>
                      </a:cubicBezTo>
                      <a:cubicBezTo>
                        <a:pt x="29" y="31"/>
                        <a:pt x="29" y="31"/>
                        <a:pt x="29" y="31"/>
                      </a:cubicBezTo>
                      <a:cubicBezTo>
                        <a:pt x="29" y="31"/>
                        <a:pt x="29" y="30"/>
                        <a:pt x="29" y="30"/>
                      </a:cubicBezTo>
                      <a:cubicBezTo>
                        <a:pt x="30" y="30"/>
                        <a:pt x="29" y="31"/>
                        <a:pt x="29" y="30"/>
                      </a:cubicBezTo>
                      <a:cubicBezTo>
                        <a:pt x="29" y="30"/>
                        <a:pt x="29" y="30"/>
                        <a:pt x="29" y="30"/>
                      </a:cubicBezTo>
                      <a:cubicBezTo>
                        <a:pt x="29" y="30"/>
                        <a:pt x="29" y="30"/>
                        <a:pt x="29" y="30"/>
                      </a:cubicBezTo>
                      <a:cubicBezTo>
                        <a:pt x="29" y="30"/>
                        <a:pt x="30" y="29"/>
                        <a:pt x="30" y="29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30" y="29"/>
                        <a:pt x="30" y="28"/>
                        <a:pt x="30" y="28"/>
                      </a:cubicBezTo>
                      <a:cubicBezTo>
                        <a:pt x="31" y="28"/>
                        <a:pt x="30" y="29"/>
                        <a:pt x="31" y="28"/>
                      </a:cubicBezTo>
                      <a:cubicBezTo>
                        <a:pt x="31" y="29"/>
                        <a:pt x="30" y="29"/>
                        <a:pt x="30" y="29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30" y="29"/>
                        <a:pt x="30" y="29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30" y="30"/>
                        <a:pt x="30" y="30"/>
                        <a:pt x="29" y="30"/>
                      </a:cubicBezTo>
                      <a:cubicBezTo>
                        <a:pt x="30" y="30"/>
                        <a:pt x="29" y="30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30" y="30"/>
                        <a:pt x="31" y="30"/>
                        <a:pt x="31" y="30"/>
                      </a:cubicBezTo>
                      <a:cubicBezTo>
                        <a:pt x="31" y="29"/>
                        <a:pt x="31" y="30"/>
                        <a:pt x="31" y="30"/>
                      </a:cubicBezTo>
                      <a:cubicBezTo>
                        <a:pt x="31" y="30"/>
                        <a:pt x="31" y="30"/>
                        <a:pt x="31" y="31"/>
                      </a:cubicBezTo>
                      <a:cubicBezTo>
                        <a:pt x="31" y="30"/>
                        <a:pt x="31" y="30"/>
                        <a:pt x="31" y="30"/>
                      </a:cubicBezTo>
                      <a:cubicBezTo>
                        <a:pt x="31" y="30"/>
                        <a:pt x="31" y="30"/>
                        <a:pt x="31" y="30"/>
                      </a:cubicBezTo>
                      <a:cubicBezTo>
                        <a:pt x="31" y="30"/>
                        <a:pt x="31" y="30"/>
                        <a:pt x="31" y="31"/>
                      </a:cubicBezTo>
                      <a:cubicBezTo>
                        <a:pt x="31" y="30"/>
                        <a:pt x="31" y="31"/>
                        <a:pt x="32" y="31"/>
                      </a:cubicBezTo>
                      <a:cubicBezTo>
                        <a:pt x="32" y="31"/>
                        <a:pt x="31" y="31"/>
                        <a:pt x="31" y="31"/>
                      </a:cubicBezTo>
                      <a:cubicBezTo>
                        <a:pt x="31" y="31"/>
                        <a:pt x="31" y="31"/>
                        <a:pt x="31" y="31"/>
                      </a:cubicBezTo>
                      <a:cubicBezTo>
                        <a:pt x="31" y="31"/>
                        <a:pt x="31" y="31"/>
                        <a:pt x="32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ubicBezTo>
                        <a:pt x="32" y="31"/>
                        <a:pt x="32" y="30"/>
                        <a:pt x="32" y="30"/>
                      </a:cubicBezTo>
                      <a:cubicBezTo>
                        <a:pt x="32" y="31"/>
                        <a:pt x="32" y="30"/>
                        <a:pt x="32" y="30"/>
                      </a:cubicBez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1" y="29"/>
                        <a:pt x="31" y="29"/>
                        <a:pt x="32" y="29"/>
                      </a:cubicBezTo>
                      <a:cubicBezTo>
                        <a:pt x="31" y="29"/>
                        <a:pt x="31" y="29"/>
                        <a:pt x="31" y="29"/>
                      </a:cubicBezTo>
                      <a:cubicBezTo>
                        <a:pt x="31" y="29"/>
                        <a:pt x="31" y="29"/>
                        <a:pt x="32" y="29"/>
                      </a:cubicBezTo>
                      <a:cubicBezTo>
                        <a:pt x="32" y="29"/>
                        <a:pt x="32" y="29"/>
                        <a:pt x="32" y="28"/>
                      </a:cubicBezTo>
                      <a:cubicBezTo>
                        <a:pt x="31" y="29"/>
                        <a:pt x="32" y="28"/>
                        <a:pt x="32" y="28"/>
                      </a:cubicBezTo>
                      <a:cubicBezTo>
                        <a:pt x="32" y="28"/>
                        <a:pt x="32" y="28"/>
                        <a:pt x="32" y="28"/>
                      </a:cubicBezTo>
                      <a:cubicBezTo>
                        <a:pt x="33" y="28"/>
                        <a:pt x="33" y="28"/>
                        <a:pt x="33" y="28"/>
                      </a:cubicBezTo>
                      <a:cubicBezTo>
                        <a:pt x="33" y="28"/>
                        <a:pt x="33" y="28"/>
                        <a:pt x="33" y="28"/>
                      </a:cubicBezTo>
                      <a:cubicBezTo>
                        <a:pt x="33" y="28"/>
                        <a:pt x="33" y="28"/>
                        <a:pt x="34" y="27"/>
                      </a:cubicBezTo>
                      <a:cubicBezTo>
                        <a:pt x="34" y="28"/>
                        <a:pt x="34" y="27"/>
                        <a:pt x="34" y="28"/>
                      </a:cubicBezTo>
                      <a:cubicBezTo>
                        <a:pt x="34" y="27"/>
                        <a:pt x="34" y="27"/>
                        <a:pt x="34" y="27"/>
                      </a:cubicBezTo>
                      <a:cubicBezTo>
                        <a:pt x="34" y="27"/>
                        <a:pt x="34" y="27"/>
                        <a:pt x="34" y="27"/>
                      </a:cubicBezTo>
                      <a:cubicBezTo>
                        <a:pt x="34" y="26"/>
                        <a:pt x="34" y="26"/>
                        <a:pt x="33" y="26"/>
                      </a:cubicBezTo>
                      <a:cubicBezTo>
                        <a:pt x="33" y="27"/>
                        <a:pt x="34" y="27"/>
                        <a:pt x="34" y="27"/>
                      </a:cubicBezTo>
                      <a:cubicBezTo>
                        <a:pt x="33" y="28"/>
                        <a:pt x="33" y="27"/>
                        <a:pt x="32" y="27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2" y="27"/>
                        <a:pt x="32" y="28"/>
                        <a:pt x="32" y="28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lose/>
                      <a:moveTo>
                        <a:pt x="28" y="41"/>
                      </a:moveTo>
                      <a:cubicBezTo>
                        <a:pt x="28" y="41"/>
                        <a:pt x="28" y="41"/>
                        <a:pt x="28" y="41"/>
                      </a:cubicBezTo>
                      <a:cubicBezTo>
                        <a:pt x="28" y="41"/>
                        <a:pt x="28" y="41"/>
                        <a:pt x="28" y="41"/>
                      </a:cubicBezTo>
                      <a:cubicBezTo>
                        <a:pt x="28" y="41"/>
                        <a:pt x="28" y="41"/>
                        <a:pt x="28" y="41"/>
                      </a:cubicBezTo>
                      <a:close/>
                      <a:moveTo>
                        <a:pt x="27" y="39"/>
                      </a:moveTo>
                      <a:cubicBezTo>
                        <a:pt x="27" y="39"/>
                        <a:pt x="27" y="39"/>
                        <a:pt x="27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28" y="39"/>
                        <a:pt x="28" y="39"/>
                        <a:pt x="27" y="39"/>
                      </a:cubicBezTo>
                      <a:close/>
                      <a:moveTo>
                        <a:pt x="31" y="38"/>
                      </a:moveTo>
                      <a:cubicBezTo>
                        <a:pt x="32" y="38"/>
                        <a:pt x="32" y="38"/>
                        <a:pt x="32" y="37"/>
                      </a:cubicBez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lose/>
                      <a:moveTo>
                        <a:pt x="30" y="39"/>
                      </a:moveTo>
                      <a:cubicBezTo>
                        <a:pt x="30" y="39"/>
                        <a:pt x="30" y="39"/>
                        <a:pt x="31" y="39"/>
                      </a:cubicBezTo>
                      <a:cubicBezTo>
                        <a:pt x="31" y="39"/>
                        <a:pt x="31" y="39"/>
                        <a:pt x="30" y="39"/>
                      </a:cubicBezTo>
                      <a:cubicBezTo>
                        <a:pt x="30" y="39"/>
                        <a:pt x="30" y="39"/>
                        <a:pt x="31" y="39"/>
                      </a:cubicBezTo>
                      <a:cubicBezTo>
                        <a:pt x="31" y="38"/>
                        <a:pt x="30" y="39"/>
                        <a:pt x="30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lose/>
                      <a:moveTo>
                        <a:pt x="30" y="39"/>
                      </a:moveTo>
                      <a:cubicBezTo>
                        <a:pt x="30" y="39"/>
                        <a:pt x="30" y="39"/>
                        <a:pt x="29" y="39"/>
                      </a:cubicBezTo>
                      <a:cubicBezTo>
                        <a:pt x="29" y="40"/>
                        <a:pt x="30" y="39"/>
                        <a:pt x="30" y="39"/>
                      </a:cubicBezTo>
                      <a:close/>
                      <a:moveTo>
                        <a:pt x="29" y="40"/>
                      </a:move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30" y="40"/>
                        <a:pt x="30" y="39"/>
                        <a:pt x="30" y="39"/>
                      </a:cubicBezTo>
                      <a:cubicBezTo>
                        <a:pt x="30" y="39"/>
                        <a:pt x="30" y="39"/>
                        <a:pt x="30" y="40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39"/>
                        <a:pt x="29" y="40"/>
                        <a:pt x="29" y="40"/>
                      </a:cubicBezTo>
                      <a:close/>
                      <a:moveTo>
                        <a:pt x="29" y="40"/>
                      </a:move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lose/>
                      <a:moveTo>
                        <a:pt x="30" y="41"/>
                      </a:moveTo>
                      <a:cubicBezTo>
                        <a:pt x="30" y="41"/>
                        <a:pt x="30" y="41"/>
                        <a:pt x="30" y="41"/>
                      </a:cubicBezTo>
                      <a:cubicBezTo>
                        <a:pt x="30" y="41"/>
                        <a:pt x="30" y="41"/>
                        <a:pt x="30" y="41"/>
                      </a:cubicBezTo>
                      <a:cubicBezTo>
                        <a:pt x="30" y="41"/>
                        <a:pt x="30" y="41"/>
                        <a:pt x="30" y="41"/>
                      </a:cubicBezTo>
                      <a:close/>
                      <a:moveTo>
                        <a:pt x="30" y="41"/>
                      </a:moveTo>
                      <a:cubicBezTo>
                        <a:pt x="29" y="41"/>
                        <a:pt x="30" y="41"/>
                        <a:pt x="30" y="41"/>
                      </a:cubicBezTo>
                      <a:cubicBezTo>
                        <a:pt x="30" y="41"/>
                        <a:pt x="30" y="41"/>
                        <a:pt x="30" y="41"/>
                      </a:cubicBezTo>
                      <a:close/>
                      <a:moveTo>
                        <a:pt x="30" y="40"/>
                      </a:moveTo>
                      <a:cubicBezTo>
                        <a:pt x="30" y="40"/>
                        <a:pt x="30" y="40"/>
                        <a:pt x="30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39"/>
                        <a:pt x="30" y="40"/>
                        <a:pt x="30" y="40"/>
                      </a:cubicBezTo>
                      <a:cubicBezTo>
                        <a:pt x="30" y="39"/>
                        <a:pt x="30" y="40"/>
                        <a:pt x="29" y="40"/>
                      </a:cubicBezTo>
                      <a:cubicBezTo>
                        <a:pt x="30" y="40"/>
                        <a:pt x="29" y="40"/>
                        <a:pt x="30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9" y="40"/>
                        <a:pt x="30" y="40"/>
                        <a:pt x="30" y="40"/>
                      </a:cubicBezTo>
                      <a:cubicBezTo>
                        <a:pt x="30" y="40"/>
                        <a:pt x="29" y="40"/>
                        <a:pt x="29" y="40"/>
                      </a:cubicBezTo>
                      <a:cubicBezTo>
                        <a:pt x="29" y="40"/>
                        <a:pt x="29" y="40"/>
                        <a:pt x="30" y="41"/>
                      </a:cubicBezTo>
                      <a:cubicBezTo>
                        <a:pt x="30" y="40"/>
                        <a:pt x="29" y="40"/>
                        <a:pt x="29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lose/>
                      <a:moveTo>
                        <a:pt x="31" y="41"/>
                      </a:move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lose/>
                      <a:moveTo>
                        <a:pt x="31" y="41"/>
                      </a:move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1" y="41"/>
                        <a:pt x="30" y="41"/>
                        <a:pt x="30" y="41"/>
                      </a:cubicBezTo>
                      <a:cubicBezTo>
                        <a:pt x="30" y="41"/>
                        <a:pt x="31" y="41"/>
                        <a:pt x="31" y="41"/>
                      </a:cubicBezTo>
                      <a:close/>
                      <a:moveTo>
                        <a:pt x="31" y="41"/>
                      </a:moveTo>
                      <a:cubicBezTo>
                        <a:pt x="31" y="41"/>
                        <a:pt x="31" y="40"/>
                        <a:pt x="31" y="40"/>
                      </a:cubicBezTo>
                      <a:cubicBezTo>
                        <a:pt x="31" y="40"/>
                        <a:pt x="31" y="41"/>
                        <a:pt x="31" y="41"/>
                      </a:cubicBezTo>
                      <a:close/>
                      <a:moveTo>
                        <a:pt x="32" y="39"/>
                      </a:moveTo>
                      <a:cubicBezTo>
                        <a:pt x="31" y="39"/>
                        <a:pt x="32" y="40"/>
                        <a:pt x="32" y="39"/>
                      </a:cubicBezTo>
                      <a:cubicBezTo>
                        <a:pt x="32" y="39"/>
                        <a:pt x="32" y="39"/>
                        <a:pt x="32" y="39"/>
                      </a:cubicBezTo>
                      <a:close/>
                      <a:moveTo>
                        <a:pt x="33" y="40"/>
                      </a:moveTo>
                      <a:cubicBezTo>
                        <a:pt x="32" y="40"/>
                        <a:pt x="32" y="40"/>
                        <a:pt x="32" y="40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lose/>
                      <a:moveTo>
                        <a:pt x="34" y="39"/>
                      </a:move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40"/>
                        <a:pt x="33" y="40"/>
                      </a:cubicBezTo>
                      <a:cubicBezTo>
                        <a:pt x="33" y="40"/>
                        <a:pt x="33" y="39"/>
                        <a:pt x="33" y="40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3" y="39"/>
                        <a:pt x="33" y="40"/>
                        <a:pt x="34" y="39"/>
                      </a:cubicBezTo>
                      <a:close/>
                      <a:moveTo>
                        <a:pt x="33" y="39"/>
                      </a:move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3" y="39"/>
                        <a:pt x="34" y="39"/>
                        <a:pt x="34" y="39"/>
                      </a:cubicBezTo>
                      <a:cubicBezTo>
                        <a:pt x="33" y="39"/>
                        <a:pt x="34" y="39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lose/>
                      <a:moveTo>
                        <a:pt x="32" y="40"/>
                      </a:moveTo>
                      <a:cubicBezTo>
                        <a:pt x="33" y="40"/>
                        <a:pt x="33" y="39"/>
                        <a:pt x="33" y="39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2" y="40"/>
                        <a:pt x="33" y="39"/>
                        <a:pt x="33" y="39"/>
                      </a:cubicBezTo>
                      <a:cubicBezTo>
                        <a:pt x="32" y="40"/>
                        <a:pt x="33" y="40"/>
                        <a:pt x="32" y="40"/>
                      </a:cubicBezTo>
                      <a:close/>
                      <a:moveTo>
                        <a:pt x="32" y="38"/>
                      </a:moveTo>
                      <a:cubicBezTo>
                        <a:pt x="33" y="37"/>
                        <a:pt x="32" y="38"/>
                        <a:pt x="32" y="37"/>
                      </a:cubicBezTo>
                      <a:cubicBezTo>
                        <a:pt x="32" y="38"/>
                        <a:pt x="32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1" y="38"/>
                      </a:cubicBezTo>
                      <a:cubicBezTo>
                        <a:pt x="31" y="38"/>
                        <a:pt x="31" y="38"/>
                        <a:pt x="32" y="38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1" y="39"/>
                        <a:pt x="30" y="39"/>
                        <a:pt x="30" y="39"/>
                      </a:cubicBezTo>
                      <a:cubicBezTo>
                        <a:pt x="30" y="39"/>
                        <a:pt x="31" y="39"/>
                        <a:pt x="30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39"/>
                        <a:pt x="30" y="39"/>
                        <a:pt x="30" y="40"/>
                      </a:cubicBezTo>
                      <a:cubicBezTo>
                        <a:pt x="31" y="39"/>
                        <a:pt x="30" y="39"/>
                        <a:pt x="31" y="40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2" y="39"/>
                        <a:pt x="31" y="39"/>
                        <a:pt x="32" y="39"/>
                      </a:cubicBezTo>
                      <a:cubicBezTo>
                        <a:pt x="31" y="39"/>
                        <a:pt x="32" y="39"/>
                        <a:pt x="32" y="38"/>
                      </a:cubicBezTo>
                      <a:cubicBezTo>
                        <a:pt x="31" y="39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2" y="38"/>
                      </a:cubicBezTo>
                      <a:close/>
                      <a:moveTo>
                        <a:pt x="33" y="38"/>
                      </a:move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2" y="38"/>
                        <a:pt x="33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lose/>
                      <a:moveTo>
                        <a:pt x="40" y="26"/>
                      </a:moveTo>
                      <a:cubicBezTo>
                        <a:pt x="40" y="26"/>
                        <a:pt x="40" y="26"/>
                        <a:pt x="41" y="26"/>
                      </a:cubicBezTo>
                      <a:cubicBezTo>
                        <a:pt x="40" y="26"/>
                        <a:pt x="41" y="25"/>
                        <a:pt x="41" y="25"/>
                      </a:cubicBezTo>
                      <a:cubicBezTo>
                        <a:pt x="40" y="26"/>
                        <a:pt x="41" y="25"/>
                        <a:pt x="40" y="26"/>
                      </a:cubicBezTo>
                      <a:close/>
                      <a:moveTo>
                        <a:pt x="40" y="25"/>
                      </a:moveTo>
                      <a:cubicBezTo>
                        <a:pt x="40" y="25"/>
                        <a:pt x="40" y="25"/>
                        <a:pt x="39" y="25"/>
                      </a:cubicBezTo>
                      <a:cubicBezTo>
                        <a:pt x="39" y="25"/>
                        <a:pt x="40" y="25"/>
                        <a:pt x="40" y="25"/>
                      </a:cubicBezTo>
                      <a:close/>
                      <a:moveTo>
                        <a:pt x="40" y="26"/>
                      </a:moveTo>
                      <a:cubicBezTo>
                        <a:pt x="40" y="26"/>
                        <a:pt x="40" y="26"/>
                        <a:pt x="40" y="26"/>
                      </a:cubicBezTo>
                      <a:cubicBezTo>
                        <a:pt x="40" y="26"/>
                        <a:pt x="40" y="27"/>
                        <a:pt x="40" y="27"/>
                      </a:cubicBezTo>
                      <a:cubicBezTo>
                        <a:pt x="40" y="27"/>
                        <a:pt x="40" y="27"/>
                        <a:pt x="39" y="27"/>
                      </a:cubicBezTo>
                      <a:cubicBezTo>
                        <a:pt x="40" y="27"/>
                        <a:pt x="40" y="27"/>
                        <a:pt x="40" y="27"/>
                      </a:cubicBezTo>
                      <a:cubicBezTo>
                        <a:pt x="40" y="26"/>
                        <a:pt x="40" y="26"/>
                        <a:pt x="40" y="26"/>
                      </a:cubicBezTo>
                      <a:cubicBezTo>
                        <a:pt x="40" y="26"/>
                        <a:pt x="40" y="26"/>
                        <a:pt x="40" y="26"/>
                      </a:cubicBezTo>
                      <a:cubicBezTo>
                        <a:pt x="40" y="26"/>
                        <a:pt x="39" y="27"/>
                        <a:pt x="40" y="26"/>
                      </a:cubicBezTo>
                      <a:close/>
                      <a:moveTo>
                        <a:pt x="40" y="26"/>
                      </a:moveTo>
                      <a:cubicBezTo>
                        <a:pt x="40" y="26"/>
                        <a:pt x="40" y="26"/>
                        <a:pt x="39" y="26"/>
                      </a:cubicBezTo>
                      <a:cubicBezTo>
                        <a:pt x="39" y="27"/>
                        <a:pt x="39" y="27"/>
                        <a:pt x="40" y="26"/>
                      </a:cubicBezTo>
                      <a:close/>
                      <a:moveTo>
                        <a:pt x="38" y="29"/>
                      </a:moveTo>
                      <a:cubicBezTo>
                        <a:pt x="38" y="29"/>
                        <a:pt x="39" y="29"/>
                        <a:pt x="39" y="28"/>
                      </a:cubicBezTo>
                      <a:cubicBezTo>
                        <a:pt x="39" y="29"/>
                        <a:pt x="39" y="29"/>
                        <a:pt x="39" y="29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8" y="29"/>
                        <a:pt x="38" y="29"/>
                        <a:pt x="39" y="29"/>
                      </a:cubicBezTo>
                      <a:cubicBezTo>
                        <a:pt x="38" y="29"/>
                        <a:pt x="39" y="29"/>
                        <a:pt x="39" y="28"/>
                      </a:cubicBezTo>
                      <a:cubicBezTo>
                        <a:pt x="39" y="29"/>
                        <a:pt x="39" y="28"/>
                        <a:pt x="39" y="28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8" y="29"/>
                        <a:pt x="38" y="29"/>
                        <a:pt x="39" y="28"/>
                      </a:cubicBezTo>
                      <a:cubicBezTo>
                        <a:pt x="39" y="28"/>
                        <a:pt x="38" y="28"/>
                        <a:pt x="39" y="28"/>
                      </a:cubicBezTo>
                      <a:cubicBezTo>
                        <a:pt x="39" y="28"/>
                        <a:pt x="38" y="28"/>
                        <a:pt x="38" y="28"/>
                      </a:cubicBezTo>
                      <a:cubicBezTo>
                        <a:pt x="38" y="28"/>
                        <a:pt x="39" y="28"/>
                        <a:pt x="38" y="28"/>
                      </a:cubicBezTo>
                      <a:cubicBezTo>
                        <a:pt x="38" y="28"/>
                        <a:pt x="38" y="28"/>
                        <a:pt x="38" y="29"/>
                      </a:cubicBezTo>
                      <a:cubicBezTo>
                        <a:pt x="38" y="29"/>
                        <a:pt x="37" y="29"/>
                        <a:pt x="37" y="29"/>
                      </a:cubicBezTo>
                      <a:cubicBezTo>
                        <a:pt x="38" y="29"/>
                        <a:pt x="37" y="29"/>
                        <a:pt x="38" y="29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lose/>
                      <a:moveTo>
                        <a:pt x="37" y="32"/>
                      </a:moveTo>
                      <a:cubicBezTo>
                        <a:pt x="37" y="32"/>
                        <a:pt x="37" y="32"/>
                        <a:pt x="37" y="32"/>
                      </a:cubicBezTo>
                      <a:cubicBezTo>
                        <a:pt x="37" y="32"/>
                        <a:pt x="37" y="32"/>
                        <a:pt x="37" y="32"/>
                      </a:cubicBezTo>
                      <a:cubicBezTo>
                        <a:pt x="37" y="32"/>
                        <a:pt x="37" y="32"/>
                        <a:pt x="37" y="32"/>
                      </a:cubicBezTo>
                      <a:close/>
                      <a:moveTo>
                        <a:pt x="37" y="31"/>
                      </a:move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lose/>
                      <a:moveTo>
                        <a:pt x="37" y="32"/>
                      </a:moveTo>
                      <a:cubicBezTo>
                        <a:pt x="37" y="32"/>
                        <a:pt x="37" y="32"/>
                        <a:pt x="37" y="32"/>
                      </a:cubicBezTo>
                      <a:cubicBezTo>
                        <a:pt x="37" y="32"/>
                        <a:pt x="37" y="32"/>
                        <a:pt x="37" y="32"/>
                      </a:cubicBezTo>
                      <a:cubicBezTo>
                        <a:pt x="37" y="32"/>
                        <a:pt x="37" y="32"/>
                        <a:pt x="37" y="32"/>
                      </a:cubicBezTo>
                      <a:cubicBezTo>
                        <a:pt x="38" y="31"/>
                        <a:pt x="38" y="31"/>
                        <a:pt x="38" y="31"/>
                      </a:cubicBezTo>
                      <a:cubicBezTo>
                        <a:pt x="38" y="31"/>
                        <a:pt x="38" y="31"/>
                        <a:pt x="37" y="31"/>
                      </a:cubicBezTo>
                      <a:cubicBezTo>
                        <a:pt x="37" y="31"/>
                        <a:pt x="37" y="32"/>
                        <a:pt x="37" y="32"/>
                      </a:cubicBezTo>
                      <a:cubicBezTo>
                        <a:pt x="37" y="31"/>
                        <a:pt x="37" y="32"/>
                        <a:pt x="37" y="31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7" y="32"/>
                        <a:pt x="37" y="32"/>
                        <a:pt x="37" y="32"/>
                      </a:cubicBezTo>
                      <a:close/>
                      <a:moveTo>
                        <a:pt x="36" y="32"/>
                      </a:move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36" y="32"/>
                        <a:pt x="37" y="32"/>
                        <a:pt x="37" y="32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6" y="31"/>
                        <a:pt x="36" y="32"/>
                        <a:pt x="37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lose/>
                      <a:moveTo>
                        <a:pt x="36" y="32"/>
                      </a:move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37" y="32"/>
                        <a:pt x="37" y="32"/>
                        <a:pt x="37" y="32"/>
                      </a:cubicBezTo>
                      <a:cubicBezTo>
                        <a:pt x="36" y="32"/>
                        <a:pt x="37" y="32"/>
                        <a:pt x="36" y="32"/>
                      </a:cubicBezTo>
                      <a:close/>
                      <a:moveTo>
                        <a:pt x="32" y="29"/>
                      </a:moveTo>
                      <a:cubicBezTo>
                        <a:pt x="32" y="29"/>
                        <a:pt x="33" y="28"/>
                        <a:pt x="33" y="28"/>
                      </a:cubicBezTo>
                      <a:cubicBezTo>
                        <a:pt x="32" y="29"/>
                        <a:pt x="32" y="28"/>
                        <a:pt x="32" y="28"/>
                      </a:cubicBezTo>
                      <a:cubicBezTo>
                        <a:pt x="32" y="29"/>
                        <a:pt x="32" y="28"/>
                        <a:pt x="32" y="29"/>
                      </a:cubicBezTo>
                      <a:close/>
                      <a:moveTo>
                        <a:pt x="33" y="30"/>
                      </a:moveTo>
                      <a:cubicBezTo>
                        <a:pt x="33" y="30"/>
                        <a:pt x="33" y="30"/>
                        <a:pt x="33" y="29"/>
                      </a:cubicBezTo>
                      <a:cubicBezTo>
                        <a:pt x="33" y="29"/>
                        <a:pt x="33" y="29"/>
                        <a:pt x="33" y="30"/>
                      </a:cubicBezTo>
                      <a:close/>
                      <a:moveTo>
                        <a:pt x="33" y="30"/>
                      </a:move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4" y="29"/>
                      </a:cubicBezTo>
                      <a:cubicBezTo>
                        <a:pt x="34" y="29"/>
                        <a:pt x="33" y="29"/>
                        <a:pt x="34" y="29"/>
                      </a:cubicBezTo>
                      <a:cubicBezTo>
                        <a:pt x="34" y="29"/>
                        <a:pt x="34" y="29"/>
                        <a:pt x="34" y="29"/>
                      </a:cubicBezTo>
                      <a:cubicBezTo>
                        <a:pt x="34" y="29"/>
                        <a:pt x="34" y="29"/>
                        <a:pt x="33" y="29"/>
                      </a:cubicBezTo>
                      <a:cubicBezTo>
                        <a:pt x="33" y="30"/>
                        <a:pt x="33" y="29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2" y="30"/>
                        <a:pt x="33" y="30"/>
                        <a:pt x="33" y="30"/>
                      </a:cubicBezTo>
                      <a:cubicBezTo>
                        <a:pt x="33" y="30"/>
                        <a:pt x="32" y="30"/>
                        <a:pt x="32" y="30"/>
                      </a:cubicBezTo>
                      <a:cubicBezTo>
                        <a:pt x="32" y="31"/>
                        <a:pt x="33" y="30"/>
                        <a:pt x="33" y="30"/>
                      </a:cubicBezTo>
                      <a:close/>
                      <a:moveTo>
                        <a:pt x="34" y="31"/>
                      </a:move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3" y="30"/>
                      </a:cubicBezTo>
                      <a:cubicBezTo>
                        <a:pt x="34" y="30"/>
                        <a:pt x="33" y="31"/>
                        <a:pt x="34" y="31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4" y="32"/>
                        <a:pt x="33" y="32"/>
                        <a:pt x="33" y="32"/>
                      </a:cubicBezTo>
                      <a:cubicBezTo>
                        <a:pt x="34" y="32"/>
                        <a:pt x="33" y="33"/>
                        <a:pt x="33" y="33"/>
                      </a:cubicBezTo>
                      <a:cubicBezTo>
                        <a:pt x="33" y="33"/>
                        <a:pt x="34" y="32"/>
                        <a:pt x="34" y="32"/>
                      </a:cubicBezTo>
                      <a:cubicBezTo>
                        <a:pt x="34" y="32"/>
                        <a:pt x="34" y="33"/>
                        <a:pt x="34" y="33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lose/>
                      <a:moveTo>
                        <a:pt x="34" y="31"/>
                      </a:moveTo>
                      <a:cubicBezTo>
                        <a:pt x="33" y="32"/>
                        <a:pt x="34" y="32"/>
                        <a:pt x="34" y="32"/>
                      </a:cubicBezTo>
                      <a:cubicBezTo>
                        <a:pt x="34" y="32"/>
                        <a:pt x="34" y="32"/>
                        <a:pt x="34" y="31"/>
                      </a:cubicBezTo>
                      <a:close/>
                      <a:moveTo>
                        <a:pt x="34" y="31"/>
                      </a:moveTo>
                      <a:cubicBezTo>
                        <a:pt x="34" y="31"/>
                        <a:pt x="34" y="31"/>
                        <a:pt x="33" y="31"/>
                      </a:cubicBezTo>
                      <a:cubicBezTo>
                        <a:pt x="33" y="32"/>
                        <a:pt x="34" y="31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2" y="31"/>
                        <a:pt x="32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ubicBezTo>
                        <a:pt x="33" y="30"/>
                        <a:pt x="32" y="31"/>
                        <a:pt x="32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ubicBezTo>
                        <a:pt x="32" y="31"/>
                        <a:pt x="32" y="31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1"/>
                        <a:pt x="33" y="30"/>
                        <a:pt x="33" y="30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lose/>
                      <a:moveTo>
                        <a:pt x="33" y="31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lose/>
                      <a:moveTo>
                        <a:pt x="33" y="31"/>
                      </a:moveTo>
                      <a:cubicBezTo>
                        <a:pt x="33" y="31"/>
                        <a:pt x="32" y="31"/>
                        <a:pt x="32" y="31"/>
                      </a:cubicBezTo>
                      <a:cubicBezTo>
                        <a:pt x="33" y="31"/>
                        <a:pt x="32" y="31"/>
                        <a:pt x="33" y="31"/>
                      </a:cubicBezTo>
                      <a:close/>
                      <a:moveTo>
                        <a:pt x="32" y="32"/>
                      </a:moveTo>
                      <a:cubicBezTo>
                        <a:pt x="32" y="32"/>
                        <a:pt x="32" y="33"/>
                        <a:pt x="32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cubicBezTo>
                        <a:pt x="32" y="33"/>
                        <a:pt x="32" y="33"/>
                        <a:pt x="32" y="32"/>
                      </a:cubicBezTo>
                      <a:cubicBezTo>
                        <a:pt x="33" y="32"/>
                        <a:pt x="32" y="33"/>
                        <a:pt x="33" y="32"/>
                      </a:cubicBezTo>
                      <a:cubicBezTo>
                        <a:pt x="33" y="32"/>
                        <a:pt x="32" y="32"/>
                        <a:pt x="33" y="32"/>
                      </a:cubicBezTo>
                      <a:cubicBezTo>
                        <a:pt x="32" y="32"/>
                        <a:pt x="32" y="32"/>
                        <a:pt x="33" y="32"/>
                      </a:cubicBezTo>
                      <a:cubicBezTo>
                        <a:pt x="33" y="32"/>
                        <a:pt x="33" y="32"/>
                        <a:pt x="33" y="31"/>
                      </a:cubicBezTo>
                      <a:cubicBezTo>
                        <a:pt x="33" y="31"/>
                        <a:pt x="33" y="31"/>
                        <a:pt x="33" y="32"/>
                      </a:cubicBezTo>
                      <a:cubicBezTo>
                        <a:pt x="33" y="31"/>
                        <a:pt x="34" y="31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1"/>
                        <a:pt x="33" y="31"/>
                        <a:pt x="33" y="32"/>
                      </a:cubicBezTo>
                      <a:cubicBezTo>
                        <a:pt x="33" y="32"/>
                        <a:pt x="33" y="31"/>
                        <a:pt x="33" y="32"/>
                      </a:cubicBezTo>
                      <a:cubicBezTo>
                        <a:pt x="32" y="32"/>
                        <a:pt x="33" y="32"/>
                        <a:pt x="32" y="32"/>
                      </a:cubicBezTo>
                      <a:cubicBezTo>
                        <a:pt x="32" y="32"/>
                        <a:pt x="32" y="32"/>
                        <a:pt x="32" y="32"/>
                      </a:cubicBezTo>
                      <a:close/>
                      <a:moveTo>
                        <a:pt x="33" y="33"/>
                      </a:moveTo>
                      <a:cubicBezTo>
                        <a:pt x="33" y="32"/>
                        <a:pt x="33" y="32"/>
                        <a:pt x="33" y="32"/>
                      </a:cubicBezTo>
                      <a:cubicBezTo>
                        <a:pt x="33" y="33"/>
                        <a:pt x="32" y="33"/>
                        <a:pt x="32" y="33"/>
                      </a:cubicBezTo>
                      <a:cubicBezTo>
                        <a:pt x="33" y="33"/>
                        <a:pt x="32" y="33"/>
                        <a:pt x="32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3"/>
                        <a:pt x="32" y="33"/>
                        <a:pt x="33" y="33"/>
                      </a:cubicBezTo>
                      <a:close/>
                      <a:moveTo>
                        <a:pt x="33" y="33"/>
                      </a:moveTo>
                      <a:cubicBezTo>
                        <a:pt x="33" y="33"/>
                        <a:pt x="33" y="33"/>
                        <a:pt x="33" y="34"/>
                      </a:cubicBezTo>
                      <a:cubicBezTo>
                        <a:pt x="33" y="34"/>
                        <a:pt x="33" y="34"/>
                        <a:pt x="33" y="33"/>
                      </a:cubicBezTo>
                      <a:close/>
                      <a:moveTo>
                        <a:pt x="34" y="34"/>
                      </a:moveTo>
                      <a:cubicBezTo>
                        <a:pt x="33" y="34"/>
                        <a:pt x="33" y="34"/>
                        <a:pt x="33" y="34"/>
                      </a:cubicBezTo>
                      <a:cubicBezTo>
                        <a:pt x="33" y="34"/>
                        <a:pt x="33" y="34"/>
                        <a:pt x="33" y="34"/>
                      </a:cubicBezTo>
                      <a:cubicBezTo>
                        <a:pt x="33" y="34"/>
                        <a:pt x="34" y="34"/>
                        <a:pt x="34" y="34"/>
                      </a:cubicBezTo>
                      <a:close/>
                      <a:moveTo>
                        <a:pt x="33" y="34"/>
                      </a:move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3" y="34"/>
                      </a:cubicBezTo>
                      <a:close/>
                      <a:moveTo>
                        <a:pt x="31" y="33"/>
                      </a:moveTo>
                      <a:cubicBezTo>
                        <a:pt x="31" y="33"/>
                        <a:pt x="31" y="33"/>
                        <a:pt x="31" y="33"/>
                      </a:cubicBezTo>
                      <a:cubicBezTo>
                        <a:pt x="31" y="33"/>
                        <a:pt x="31" y="32"/>
                        <a:pt x="32" y="32"/>
                      </a:cubicBezTo>
                      <a:cubicBezTo>
                        <a:pt x="32" y="32"/>
                        <a:pt x="32" y="32"/>
                        <a:pt x="32" y="32"/>
                      </a:cubicBezTo>
                      <a:cubicBezTo>
                        <a:pt x="32" y="32"/>
                        <a:pt x="32" y="32"/>
                        <a:pt x="31" y="33"/>
                      </a:cubicBezTo>
                      <a:close/>
                      <a:moveTo>
                        <a:pt x="32" y="33"/>
                      </a:moveTo>
                      <a:cubicBezTo>
                        <a:pt x="32" y="33"/>
                        <a:pt x="32" y="33"/>
                        <a:pt x="32" y="33"/>
                      </a:cubicBezTo>
                      <a:cubicBezTo>
                        <a:pt x="32" y="33"/>
                        <a:pt x="32" y="33"/>
                        <a:pt x="31" y="33"/>
                      </a:cubicBezTo>
                      <a:cubicBezTo>
                        <a:pt x="31" y="33"/>
                        <a:pt x="31" y="33"/>
                        <a:pt x="31" y="33"/>
                      </a:cubicBezTo>
                      <a:cubicBezTo>
                        <a:pt x="31" y="33"/>
                        <a:pt x="31" y="33"/>
                        <a:pt x="31" y="33"/>
                      </a:cubicBezTo>
                      <a:cubicBezTo>
                        <a:pt x="30" y="34"/>
                        <a:pt x="31" y="34"/>
                        <a:pt x="31" y="33"/>
                      </a:cubicBezTo>
                      <a:cubicBezTo>
                        <a:pt x="31" y="34"/>
                        <a:pt x="30" y="34"/>
                        <a:pt x="31" y="34"/>
                      </a:cubicBezTo>
                      <a:cubicBezTo>
                        <a:pt x="31" y="34"/>
                        <a:pt x="31" y="34"/>
                        <a:pt x="31" y="34"/>
                      </a:cubicBezTo>
                      <a:cubicBezTo>
                        <a:pt x="31" y="33"/>
                        <a:pt x="31" y="34"/>
                        <a:pt x="31" y="34"/>
                      </a:cubicBezTo>
                      <a:cubicBezTo>
                        <a:pt x="32" y="34"/>
                        <a:pt x="31" y="34"/>
                        <a:pt x="31" y="34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close/>
                      <a:moveTo>
                        <a:pt x="30" y="32"/>
                      </a:moveTo>
                      <a:cubicBezTo>
                        <a:pt x="30" y="32"/>
                        <a:pt x="30" y="32"/>
                        <a:pt x="30" y="32"/>
                      </a:cubicBezTo>
                      <a:cubicBezTo>
                        <a:pt x="30" y="32"/>
                        <a:pt x="29" y="32"/>
                        <a:pt x="29" y="32"/>
                      </a:cubicBezTo>
                      <a:cubicBezTo>
                        <a:pt x="30" y="32"/>
                        <a:pt x="29" y="32"/>
                        <a:pt x="30" y="32"/>
                      </a:cubicBezTo>
                      <a:close/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2"/>
                        <a:pt x="29" y="32"/>
                        <a:pt x="29" y="32"/>
                      </a:cubicBezTo>
                      <a:cubicBezTo>
                        <a:pt x="29" y="33"/>
                        <a:pt x="29" y="33"/>
                        <a:pt x="29" y="33"/>
                      </a:cubicBezTo>
                      <a:close/>
                      <a:moveTo>
                        <a:pt x="31" y="32"/>
                      </a:move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0" y="32"/>
                        <a:pt x="30" y="32"/>
                        <a:pt x="30" y="32"/>
                      </a:cubicBezTo>
                      <a:cubicBezTo>
                        <a:pt x="30" y="33"/>
                        <a:pt x="31" y="32"/>
                        <a:pt x="31" y="32"/>
                      </a:cubicBezTo>
                      <a:close/>
                      <a:moveTo>
                        <a:pt x="31" y="32"/>
                      </a:moveTo>
                      <a:cubicBezTo>
                        <a:pt x="31" y="32"/>
                        <a:pt x="30" y="32"/>
                        <a:pt x="30" y="32"/>
                      </a:cubicBezTo>
                      <a:cubicBezTo>
                        <a:pt x="30" y="32"/>
                        <a:pt x="30" y="32"/>
                        <a:pt x="31" y="32"/>
                      </a:cubicBezTo>
                      <a:close/>
                      <a:moveTo>
                        <a:pt x="30" y="31"/>
                      </a:moveTo>
                      <a:cubicBezTo>
                        <a:pt x="30" y="31"/>
                        <a:pt x="30" y="31"/>
                        <a:pt x="30" y="31"/>
                      </a:cubicBezTo>
                      <a:cubicBezTo>
                        <a:pt x="30" y="31"/>
                        <a:pt x="30" y="31"/>
                        <a:pt x="30" y="31"/>
                      </a:cubicBezTo>
                      <a:cubicBezTo>
                        <a:pt x="30" y="31"/>
                        <a:pt x="31" y="30"/>
                        <a:pt x="30" y="31"/>
                      </a:cubicBezTo>
                      <a:close/>
                      <a:moveTo>
                        <a:pt x="31" y="31"/>
                      </a:moveTo>
                      <a:cubicBezTo>
                        <a:pt x="30" y="31"/>
                        <a:pt x="31" y="31"/>
                        <a:pt x="31" y="31"/>
                      </a:cubicBezTo>
                      <a:cubicBezTo>
                        <a:pt x="31" y="31"/>
                        <a:pt x="31" y="31"/>
                        <a:pt x="31" y="31"/>
                      </a:cubicBezTo>
                      <a:close/>
                      <a:moveTo>
                        <a:pt x="30" y="31"/>
                      </a:moveTo>
                      <a:cubicBezTo>
                        <a:pt x="30" y="31"/>
                        <a:pt x="30" y="31"/>
                        <a:pt x="30" y="31"/>
                      </a:cubicBezTo>
                      <a:cubicBezTo>
                        <a:pt x="30" y="31"/>
                        <a:pt x="30" y="31"/>
                        <a:pt x="30" y="31"/>
                      </a:cubicBezTo>
                      <a:close/>
                      <a:moveTo>
                        <a:pt x="31" y="32"/>
                      </a:move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1" y="32"/>
                        <a:pt x="31" y="32"/>
                        <a:pt x="31" y="31"/>
                      </a:cubicBezTo>
                      <a:cubicBezTo>
                        <a:pt x="31" y="32"/>
                        <a:pt x="31" y="32"/>
                        <a:pt x="31" y="32"/>
                      </a:cubicBezTo>
                      <a:close/>
                      <a:moveTo>
                        <a:pt x="30" y="31"/>
                      </a:moveTo>
                      <a:cubicBezTo>
                        <a:pt x="30" y="30"/>
                        <a:pt x="30" y="30"/>
                        <a:pt x="31" y="30"/>
                      </a:cubicBezTo>
                      <a:cubicBezTo>
                        <a:pt x="31" y="30"/>
                        <a:pt x="30" y="31"/>
                        <a:pt x="30" y="30"/>
                      </a:cubicBezTo>
                      <a:cubicBezTo>
                        <a:pt x="30" y="31"/>
                        <a:pt x="30" y="31"/>
                        <a:pt x="30" y="31"/>
                      </a:cubicBezTo>
                      <a:close/>
                      <a:moveTo>
                        <a:pt x="29" y="31"/>
                      </a:moveTo>
                      <a:cubicBezTo>
                        <a:pt x="29" y="31"/>
                        <a:pt x="29" y="31"/>
                        <a:pt x="30" y="31"/>
                      </a:cubicBezTo>
                      <a:cubicBezTo>
                        <a:pt x="30" y="31"/>
                        <a:pt x="30" y="31"/>
                        <a:pt x="30" y="31"/>
                      </a:cubicBezTo>
                      <a:cubicBezTo>
                        <a:pt x="30" y="31"/>
                        <a:pt x="30" y="30"/>
                        <a:pt x="30" y="30"/>
                      </a:cubicBezTo>
                      <a:cubicBezTo>
                        <a:pt x="30" y="30"/>
                        <a:pt x="29" y="31"/>
                        <a:pt x="30" y="30"/>
                      </a:cubicBezTo>
                      <a:cubicBezTo>
                        <a:pt x="29" y="31"/>
                        <a:pt x="29" y="30"/>
                        <a:pt x="29" y="31"/>
                      </a:cubicBezTo>
                      <a:close/>
                      <a:moveTo>
                        <a:pt x="28" y="31"/>
                      </a:moveTo>
                      <a:cubicBezTo>
                        <a:pt x="29" y="30"/>
                        <a:pt x="29" y="31"/>
                        <a:pt x="28" y="31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lose/>
                      <a:moveTo>
                        <a:pt x="29" y="32"/>
                      </a:moveTo>
                      <a:cubicBezTo>
                        <a:pt x="29" y="32"/>
                        <a:pt x="29" y="32"/>
                        <a:pt x="30" y="32"/>
                      </a:cubicBezTo>
                      <a:cubicBezTo>
                        <a:pt x="30" y="32"/>
                        <a:pt x="29" y="32"/>
                        <a:pt x="30" y="32"/>
                      </a:cubicBezTo>
                      <a:cubicBezTo>
                        <a:pt x="29" y="32"/>
                        <a:pt x="30" y="31"/>
                        <a:pt x="30" y="31"/>
                      </a:cubicBezTo>
                      <a:cubicBezTo>
                        <a:pt x="30" y="31"/>
                        <a:pt x="30" y="31"/>
                        <a:pt x="29" y="31"/>
                      </a:cubicBezTo>
                      <a:cubicBezTo>
                        <a:pt x="30" y="31"/>
                        <a:pt x="29" y="32"/>
                        <a:pt x="29" y="32"/>
                      </a:cubicBezTo>
                      <a:close/>
                      <a:moveTo>
                        <a:pt x="28" y="33"/>
                      </a:move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8" y="33"/>
                        <a:pt x="28" y="32"/>
                        <a:pt x="28" y="32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lose/>
                      <a:moveTo>
                        <a:pt x="27" y="33"/>
                      </a:moveTo>
                      <a:cubicBezTo>
                        <a:pt x="27" y="33"/>
                        <a:pt x="28" y="32"/>
                        <a:pt x="27" y="33"/>
                      </a:cubicBezTo>
                      <a:cubicBezTo>
                        <a:pt x="27" y="33"/>
                        <a:pt x="27" y="33"/>
                        <a:pt x="27" y="33"/>
                      </a:cubicBezTo>
                      <a:close/>
                      <a:moveTo>
                        <a:pt x="27" y="33"/>
                      </a:moveTo>
                      <a:cubicBezTo>
                        <a:pt x="27" y="33"/>
                        <a:pt x="27" y="33"/>
                        <a:pt x="27" y="33"/>
                      </a:cubicBezTo>
                      <a:cubicBezTo>
                        <a:pt x="27" y="33"/>
                        <a:pt x="27" y="33"/>
                        <a:pt x="27" y="33"/>
                      </a:cubicBezTo>
                      <a:close/>
                      <a:moveTo>
                        <a:pt x="26" y="33"/>
                      </a:moveTo>
                      <a:cubicBezTo>
                        <a:pt x="26" y="33"/>
                        <a:pt x="26" y="33"/>
                        <a:pt x="26" y="32"/>
                      </a:cubicBezTo>
                      <a:cubicBezTo>
                        <a:pt x="26" y="32"/>
                        <a:pt x="26" y="32"/>
                        <a:pt x="26" y="32"/>
                      </a:cubicBezTo>
                      <a:cubicBezTo>
                        <a:pt x="26" y="32"/>
                        <a:pt x="26" y="33"/>
                        <a:pt x="26" y="33"/>
                      </a:cubicBezTo>
                      <a:close/>
                      <a:moveTo>
                        <a:pt x="26" y="33"/>
                      </a:moveTo>
                      <a:cubicBezTo>
                        <a:pt x="26" y="33"/>
                        <a:pt x="26" y="33"/>
                        <a:pt x="26" y="33"/>
                      </a:cubicBezTo>
                      <a:cubicBezTo>
                        <a:pt x="27" y="33"/>
                        <a:pt x="27" y="32"/>
                        <a:pt x="26" y="33"/>
                      </a:cubicBezTo>
                      <a:close/>
                      <a:moveTo>
                        <a:pt x="27" y="33"/>
                      </a:moveTo>
                      <a:cubicBezTo>
                        <a:pt x="27" y="33"/>
                        <a:pt x="27" y="33"/>
                        <a:pt x="27" y="33"/>
                      </a:cubicBezTo>
                      <a:cubicBezTo>
                        <a:pt x="26" y="33"/>
                        <a:pt x="26" y="33"/>
                        <a:pt x="26" y="33"/>
                      </a:cubicBezTo>
                      <a:cubicBezTo>
                        <a:pt x="26" y="33"/>
                        <a:pt x="26" y="33"/>
                        <a:pt x="25" y="33"/>
                      </a:cubicBezTo>
                      <a:cubicBezTo>
                        <a:pt x="26" y="33"/>
                        <a:pt x="26" y="33"/>
                        <a:pt x="26" y="33"/>
                      </a:cubicBezTo>
                      <a:cubicBezTo>
                        <a:pt x="26" y="33"/>
                        <a:pt x="26" y="33"/>
                        <a:pt x="26" y="33"/>
                      </a:cubicBezTo>
                      <a:cubicBezTo>
                        <a:pt x="26" y="33"/>
                        <a:pt x="26" y="33"/>
                        <a:pt x="27" y="33"/>
                      </a:cubicBezTo>
                      <a:close/>
                      <a:moveTo>
                        <a:pt x="28" y="33"/>
                      </a:moveTo>
                      <a:cubicBezTo>
                        <a:pt x="27" y="33"/>
                        <a:pt x="27" y="33"/>
                        <a:pt x="27" y="33"/>
                      </a:cubicBezTo>
                      <a:cubicBezTo>
                        <a:pt x="27" y="34"/>
                        <a:pt x="27" y="33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lnTo>
                        <a:pt x="28" y="33"/>
                      </a:lnTo>
                      <a:close/>
                      <a:moveTo>
                        <a:pt x="28" y="33"/>
                      </a:moveTo>
                      <a:cubicBezTo>
                        <a:pt x="28" y="33"/>
                        <a:pt x="28" y="33"/>
                        <a:pt x="29" y="33"/>
                      </a:cubicBez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29" y="32"/>
                        <a:pt x="29" y="32"/>
                      </a:cubicBezTo>
                      <a:cubicBezTo>
                        <a:pt x="29" y="33"/>
                        <a:pt x="29" y="32"/>
                        <a:pt x="29" y="32"/>
                      </a:cubicBezTo>
                      <a:cubicBezTo>
                        <a:pt x="29" y="32"/>
                        <a:pt x="29" y="32"/>
                        <a:pt x="29" y="32"/>
                      </a:cubicBezTo>
                      <a:cubicBezTo>
                        <a:pt x="29" y="32"/>
                        <a:pt x="29" y="32"/>
                        <a:pt x="29" y="32"/>
                      </a:cubicBezTo>
                      <a:cubicBezTo>
                        <a:pt x="29" y="32"/>
                        <a:pt x="29" y="32"/>
                        <a:pt x="29" y="32"/>
                      </a:cubicBezTo>
                      <a:cubicBezTo>
                        <a:pt x="29" y="32"/>
                        <a:pt x="29" y="32"/>
                        <a:pt x="28" y="32"/>
                      </a:cubicBezTo>
                      <a:cubicBezTo>
                        <a:pt x="28" y="33"/>
                        <a:pt x="28" y="33"/>
                        <a:pt x="29" y="33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8" y="33"/>
                        <a:pt x="28" y="34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8" y="34"/>
                        <a:pt x="28" y="33"/>
                        <a:pt x="29" y="33"/>
                      </a:cubicBezTo>
                      <a:cubicBezTo>
                        <a:pt x="29" y="33"/>
                        <a:pt x="28" y="33"/>
                        <a:pt x="28" y="33"/>
                      </a:cubicBezTo>
                      <a:close/>
                      <a:moveTo>
                        <a:pt x="29" y="33"/>
                      </a:moveTo>
                      <a:cubicBezTo>
                        <a:pt x="29" y="33"/>
                        <a:pt x="29" y="33"/>
                        <a:pt x="30" y="33"/>
                      </a:cubicBezTo>
                      <a:cubicBezTo>
                        <a:pt x="30" y="33"/>
                        <a:pt x="30" y="33"/>
                        <a:pt x="30" y="32"/>
                      </a:cubicBezTo>
                      <a:cubicBezTo>
                        <a:pt x="30" y="33"/>
                        <a:pt x="30" y="32"/>
                        <a:pt x="30" y="32"/>
                      </a:cubicBezTo>
                      <a:cubicBezTo>
                        <a:pt x="30" y="33"/>
                        <a:pt x="29" y="33"/>
                        <a:pt x="29" y="33"/>
                      </a:cubicBez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29" y="33"/>
                        <a:pt x="29" y="33"/>
                      </a:cubicBezTo>
                      <a:close/>
                      <a:moveTo>
                        <a:pt x="30" y="33"/>
                      </a:moveTo>
                      <a:cubicBezTo>
                        <a:pt x="30" y="33"/>
                        <a:pt x="30" y="3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lose/>
                      <a:moveTo>
                        <a:pt x="29" y="34"/>
                      </a:move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29" y="34"/>
                        <a:pt x="29" y="33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28" y="34"/>
                        <a:pt x="29" y="34"/>
                      </a:cubicBezTo>
                      <a:close/>
                      <a:moveTo>
                        <a:pt x="30" y="35"/>
                      </a:move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9" y="35"/>
                        <a:pt x="29" y="35"/>
                        <a:pt x="30" y="35"/>
                      </a:cubicBezTo>
                      <a:close/>
                      <a:moveTo>
                        <a:pt x="29" y="35"/>
                      </a:moveTo>
                      <a:cubicBezTo>
                        <a:pt x="29" y="35"/>
                        <a:pt x="29" y="36"/>
                        <a:pt x="29" y="36"/>
                      </a:cubicBezTo>
                      <a:cubicBezTo>
                        <a:pt x="29" y="35"/>
                        <a:pt x="29" y="36"/>
                        <a:pt x="29" y="35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9" y="35"/>
                        <a:pt x="30" y="35"/>
                        <a:pt x="30" y="35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lose/>
                      <a:moveTo>
                        <a:pt x="29" y="36"/>
                      </a:moveTo>
                      <a:cubicBezTo>
                        <a:pt x="29" y="36"/>
                        <a:pt x="29" y="36"/>
                        <a:pt x="29" y="36"/>
                      </a:cubicBezTo>
                      <a:cubicBezTo>
                        <a:pt x="29" y="36"/>
                        <a:pt x="29" y="36"/>
                        <a:pt x="29" y="36"/>
                      </a:cubicBezTo>
                      <a:cubicBezTo>
                        <a:pt x="29" y="36"/>
                        <a:pt x="29" y="35"/>
                        <a:pt x="29" y="35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8" y="36"/>
                        <a:pt x="29" y="36"/>
                        <a:pt x="28" y="36"/>
                      </a:cubicBez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36"/>
                        <a:pt x="28" y="36"/>
                        <a:pt x="29" y="36"/>
                      </a:cubicBezTo>
                      <a:cubicBezTo>
                        <a:pt x="29" y="36"/>
                        <a:pt x="28" y="36"/>
                        <a:pt x="28" y="36"/>
                      </a:cubicBezTo>
                      <a:cubicBezTo>
                        <a:pt x="28" y="36"/>
                        <a:pt x="29" y="36"/>
                        <a:pt x="29" y="36"/>
                      </a:cubicBezTo>
                      <a:cubicBezTo>
                        <a:pt x="28" y="36"/>
                        <a:pt x="29" y="36"/>
                        <a:pt x="29" y="36"/>
                      </a:cubicBez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36"/>
                        <a:pt x="29" y="36"/>
                        <a:pt x="29" y="36"/>
                      </a:cubicBezTo>
                      <a:close/>
                      <a:moveTo>
                        <a:pt x="30" y="35"/>
                      </a:moveTo>
                      <a:cubicBezTo>
                        <a:pt x="30" y="35"/>
                        <a:pt x="29" y="35"/>
                        <a:pt x="29" y="35"/>
                      </a:cubicBezTo>
                      <a:cubicBezTo>
                        <a:pt x="29" y="35"/>
                        <a:pt x="29" y="36"/>
                        <a:pt x="30" y="35"/>
                      </a:cubicBezTo>
                      <a:close/>
                      <a:moveTo>
                        <a:pt x="30" y="35"/>
                      </a:moveTo>
                      <a:cubicBezTo>
                        <a:pt x="30" y="35"/>
                        <a:pt x="29" y="36"/>
                        <a:pt x="30" y="36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ubicBezTo>
                        <a:pt x="30" y="35"/>
                        <a:pt x="30" y="36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lose/>
                      <a:moveTo>
                        <a:pt x="31" y="35"/>
                      </a:moveTo>
                      <a:cubicBezTo>
                        <a:pt x="31" y="35"/>
                        <a:pt x="31" y="35"/>
                        <a:pt x="31" y="34"/>
                      </a:cubicBezTo>
                      <a:cubicBezTo>
                        <a:pt x="31" y="34"/>
                        <a:pt x="31" y="34"/>
                        <a:pt x="31" y="34"/>
                      </a:cubicBezTo>
                      <a:cubicBezTo>
                        <a:pt x="31" y="34"/>
                        <a:pt x="31" y="34"/>
                        <a:pt x="32" y="34"/>
                      </a:cubicBezTo>
                      <a:cubicBezTo>
                        <a:pt x="31" y="34"/>
                        <a:pt x="32" y="35"/>
                        <a:pt x="32" y="34"/>
                      </a:cubicBezTo>
                      <a:cubicBezTo>
                        <a:pt x="32" y="34"/>
                        <a:pt x="32" y="35"/>
                        <a:pt x="31" y="35"/>
                      </a:cubicBezTo>
                      <a:cubicBezTo>
                        <a:pt x="32" y="35"/>
                        <a:pt x="32" y="35"/>
                        <a:pt x="32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4"/>
                        <a:pt x="33" y="33"/>
                        <a:pt x="33" y="33"/>
                      </a:cubicBezTo>
                      <a:cubicBezTo>
                        <a:pt x="32" y="34"/>
                        <a:pt x="33" y="33"/>
                        <a:pt x="32" y="33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3"/>
                        <a:pt x="32" y="34"/>
                        <a:pt x="32" y="34"/>
                      </a:cubicBezTo>
                      <a:cubicBezTo>
                        <a:pt x="31" y="34"/>
                        <a:pt x="32" y="34"/>
                        <a:pt x="31" y="34"/>
                      </a:cubicBezTo>
                      <a:cubicBezTo>
                        <a:pt x="32" y="34"/>
                        <a:pt x="31" y="34"/>
                        <a:pt x="31" y="34"/>
                      </a:cubicBezTo>
                      <a:cubicBezTo>
                        <a:pt x="31" y="34"/>
                        <a:pt x="31" y="34"/>
                        <a:pt x="31" y="34"/>
                      </a:cubicBezTo>
                      <a:cubicBezTo>
                        <a:pt x="31" y="34"/>
                        <a:pt x="31" y="34"/>
                        <a:pt x="31" y="34"/>
                      </a:cubicBezTo>
                      <a:cubicBezTo>
                        <a:pt x="31" y="34"/>
                        <a:pt x="31" y="34"/>
                        <a:pt x="31" y="34"/>
                      </a:cubicBezTo>
                      <a:cubicBezTo>
                        <a:pt x="30" y="35"/>
                        <a:pt x="30" y="34"/>
                        <a:pt x="30" y="34"/>
                      </a:cubicBezTo>
                      <a:cubicBezTo>
                        <a:pt x="30" y="34"/>
                        <a:pt x="30" y="34"/>
                        <a:pt x="30" y="35"/>
                      </a:cubicBezTo>
                      <a:cubicBezTo>
                        <a:pt x="30" y="34"/>
                        <a:pt x="30" y="35"/>
                        <a:pt x="30" y="34"/>
                      </a:cubicBezTo>
                      <a:cubicBezTo>
                        <a:pt x="31" y="34"/>
                        <a:pt x="31" y="34"/>
                        <a:pt x="31" y="34"/>
                      </a:cubicBezTo>
                      <a:cubicBezTo>
                        <a:pt x="31" y="34"/>
                        <a:pt x="30" y="35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0" y="34"/>
                        <a:pt x="30" y="34"/>
                        <a:pt x="30" y="35"/>
                      </a:cubicBezTo>
                      <a:cubicBezTo>
                        <a:pt x="30" y="35"/>
                        <a:pt x="31" y="34"/>
                        <a:pt x="30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1" y="35"/>
                        <a:pt x="30" y="35"/>
                        <a:pt x="31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0" y="35"/>
                        <a:pt x="31" y="35"/>
                        <a:pt x="31" y="35"/>
                      </a:cubicBezTo>
                      <a:cubicBezTo>
                        <a:pt x="31" y="35"/>
                        <a:pt x="31" y="35"/>
                        <a:pt x="30" y="35"/>
                      </a:cubicBezTo>
                      <a:cubicBezTo>
                        <a:pt x="30" y="35"/>
                        <a:pt x="30" y="36"/>
                        <a:pt x="31" y="36"/>
                      </a:cubicBezTo>
                      <a:cubicBezTo>
                        <a:pt x="31" y="35"/>
                        <a:pt x="31" y="34"/>
                        <a:pt x="31" y="35"/>
                      </a:cubicBezTo>
                      <a:close/>
                      <a:moveTo>
                        <a:pt x="33" y="35"/>
                      </a:moveTo>
                      <a:cubicBezTo>
                        <a:pt x="33" y="35"/>
                        <a:pt x="33" y="35"/>
                        <a:pt x="34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lose/>
                      <a:moveTo>
                        <a:pt x="33" y="34"/>
                      </a:moveTo>
                      <a:cubicBezTo>
                        <a:pt x="33" y="34"/>
                        <a:pt x="33" y="34"/>
                        <a:pt x="33" y="34"/>
                      </a:cubicBezTo>
                      <a:cubicBezTo>
                        <a:pt x="33" y="34"/>
                        <a:pt x="33" y="34"/>
                        <a:pt x="33" y="34"/>
                      </a:cubicBezTo>
                      <a:cubicBezTo>
                        <a:pt x="33" y="34"/>
                        <a:pt x="32" y="34"/>
                        <a:pt x="32" y="34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3" y="34"/>
                        <a:pt x="33" y="34"/>
                        <a:pt x="33" y="34"/>
                      </a:cubicBezTo>
                      <a:cubicBezTo>
                        <a:pt x="33" y="34"/>
                        <a:pt x="32" y="35"/>
                        <a:pt x="33" y="35"/>
                      </a:cubicBezTo>
                      <a:cubicBezTo>
                        <a:pt x="33" y="35"/>
                        <a:pt x="33" y="35"/>
                        <a:pt x="33" y="34"/>
                      </a:cubicBezTo>
                      <a:cubicBezTo>
                        <a:pt x="33" y="34"/>
                        <a:pt x="32" y="35"/>
                        <a:pt x="33" y="34"/>
                      </a:cubicBezTo>
                      <a:close/>
                      <a:moveTo>
                        <a:pt x="32" y="35"/>
                      </a:move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lose/>
                      <a:moveTo>
                        <a:pt x="32" y="36"/>
                      </a:moveTo>
                      <a:cubicBezTo>
                        <a:pt x="33" y="35"/>
                        <a:pt x="32" y="36"/>
                        <a:pt x="32" y="36"/>
                      </a:cubicBezTo>
                      <a:cubicBezTo>
                        <a:pt x="32" y="36"/>
                        <a:pt x="33" y="36"/>
                        <a:pt x="33" y="35"/>
                      </a:cubicBezTo>
                      <a:cubicBezTo>
                        <a:pt x="33" y="35"/>
                        <a:pt x="33" y="36"/>
                        <a:pt x="33" y="36"/>
                      </a:cubicBezTo>
                      <a:cubicBezTo>
                        <a:pt x="33" y="35"/>
                        <a:pt x="33" y="36"/>
                        <a:pt x="33" y="36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2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6"/>
                      </a:cubicBezTo>
                      <a:close/>
                      <a:moveTo>
                        <a:pt x="32" y="36"/>
                      </a:moveTo>
                      <a:cubicBezTo>
                        <a:pt x="32" y="36"/>
                        <a:pt x="33" y="36"/>
                        <a:pt x="33" y="36"/>
                      </a:cubicBezTo>
                      <a:cubicBezTo>
                        <a:pt x="33" y="36"/>
                        <a:pt x="33" y="36"/>
                        <a:pt x="32" y="36"/>
                      </a:cubicBezTo>
                      <a:close/>
                      <a:moveTo>
                        <a:pt x="33" y="37"/>
                      </a:move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lose/>
                      <a:moveTo>
                        <a:pt x="34" y="37"/>
                      </a:moveTo>
                      <a:cubicBezTo>
                        <a:pt x="33" y="37"/>
                        <a:pt x="34" y="37"/>
                        <a:pt x="33" y="37"/>
                      </a:cubicBezTo>
                      <a:cubicBezTo>
                        <a:pt x="33" y="37"/>
                        <a:pt x="33" y="38"/>
                        <a:pt x="33" y="38"/>
                      </a:cubicBezTo>
                      <a:cubicBezTo>
                        <a:pt x="33" y="37"/>
                        <a:pt x="33" y="37"/>
                        <a:pt x="34" y="37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lose/>
                      <a:moveTo>
                        <a:pt x="34" y="38"/>
                      </a:moveTo>
                      <a:cubicBezTo>
                        <a:pt x="35" y="38"/>
                        <a:pt x="34" y="38"/>
                        <a:pt x="35" y="38"/>
                      </a:cubicBezTo>
                      <a:cubicBezTo>
                        <a:pt x="35" y="37"/>
                        <a:pt x="35" y="37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lose/>
                      <a:moveTo>
                        <a:pt x="34" y="37"/>
                      </a:move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lose/>
                      <a:moveTo>
                        <a:pt x="35" y="38"/>
                      </a:moveTo>
                      <a:cubicBezTo>
                        <a:pt x="35" y="38"/>
                        <a:pt x="35" y="38"/>
                        <a:pt x="35" y="38"/>
                      </a:cubicBezTo>
                      <a:cubicBezTo>
                        <a:pt x="34" y="38"/>
                        <a:pt x="35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4" y="38"/>
                        <a:pt x="35" y="38"/>
                      </a:cubicBezTo>
                      <a:close/>
                      <a:moveTo>
                        <a:pt x="35" y="38"/>
                      </a:moveTo>
                      <a:cubicBezTo>
                        <a:pt x="35" y="38"/>
                        <a:pt x="34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5" y="38"/>
                        <a:pt x="35" y="38"/>
                        <a:pt x="35" y="38"/>
                      </a:cubicBezTo>
                      <a:cubicBezTo>
                        <a:pt x="35" y="38"/>
                        <a:pt x="35" y="38"/>
                        <a:pt x="35" y="38"/>
                      </a:cubicBezTo>
                      <a:cubicBezTo>
                        <a:pt x="35" y="38"/>
                        <a:pt x="35" y="38"/>
                        <a:pt x="35" y="38"/>
                      </a:cubicBezTo>
                      <a:cubicBezTo>
                        <a:pt x="35" y="38"/>
                        <a:pt x="35" y="38"/>
                        <a:pt x="35" y="38"/>
                      </a:cubicBezTo>
                      <a:close/>
                      <a:moveTo>
                        <a:pt x="34" y="37"/>
                      </a:move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4" y="37"/>
                        <a:pt x="34" y="37"/>
                      </a:cubicBezTo>
                      <a:close/>
                      <a:moveTo>
                        <a:pt x="34" y="36"/>
                      </a:moveTo>
                      <a:cubicBezTo>
                        <a:pt x="34" y="36"/>
                        <a:pt x="34" y="37"/>
                        <a:pt x="34" y="36"/>
                      </a:cubicBezTo>
                      <a:cubicBezTo>
                        <a:pt x="34" y="36"/>
                        <a:pt x="34" y="36"/>
                        <a:pt x="34" y="36"/>
                      </a:cubicBezTo>
                      <a:close/>
                      <a:moveTo>
                        <a:pt x="34" y="35"/>
                      </a:moveTo>
                      <a:cubicBezTo>
                        <a:pt x="34" y="35"/>
                        <a:pt x="34" y="35"/>
                        <a:pt x="34" y="35"/>
                      </a:cubicBezTo>
                      <a:cubicBezTo>
                        <a:pt x="34" y="35"/>
                        <a:pt x="34" y="35"/>
                        <a:pt x="34" y="35"/>
                      </a:cubicBezTo>
                      <a:cubicBezTo>
                        <a:pt x="34" y="35"/>
                        <a:pt x="34" y="35"/>
                        <a:pt x="33" y="35"/>
                      </a:cubicBezTo>
                      <a:cubicBezTo>
                        <a:pt x="34" y="35"/>
                        <a:pt x="34" y="35"/>
                        <a:pt x="33" y="35"/>
                      </a:cubicBezTo>
                      <a:cubicBezTo>
                        <a:pt x="33" y="35"/>
                        <a:pt x="33" y="36"/>
                        <a:pt x="33" y="36"/>
                      </a:cubicBezTo>
                      <a:cubicBezTo>
                        <a:pt x="33" y="36"/>
                        <a:pt x="34" y="35"/>
                        <a:pt x="34" y="35"/>
                      </a:cubicBezTo>
                      <a:cubicBezTo>
                        <a:pt x="34" y="35"/>
                        <a:pt x="34" y="35"/>
                        <a:pt x="34" y="36"/>
                      </a:cubicBezTo>
                      <a:cubicBezTo>
                        <a:pt x="33" y="36"/>
                        <a:pt x="34" y="36"/>
                        <a:pt x="34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3" y="36"/>
                        <a:pt x="34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3" y="36"/>
                        <a:pt x="33" y="36"/>
                        <a:pt x="32" y="36"/>
                      </a:cubicBezTo>
                      <a:cubicBezTo>
                        <a:pt x="32" y="37"/>
                        <a:pt x="33" y="37"/>
                        <a:pt x="33" y="37"/>
                      </a:cubicBezTo>
                      <a:cubicBezTo>
                        <a:pt x="33" y="37"/>
                        <a:pt x="32" y="37"/>
                        <a:pt x="33" y="37"/>
                      </a:cubicBezTo>
                      <a:cubicBezTo>
                        <a:pt x="33" y="36"/>
                        <a:pt x="33" y="37"/>
                        <a:pt x="33" y="36"/>
                      </a:cubicBezTo>
                      <a:cubicBezTo>
                        <a:pt x="33" y="36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6"/>
                        <a:pt x="34" y="36"/>
                        <a:pt x="33" y="36"/>
                      </a:cubicBezTo>
                      <a:cubicBezTo>
                        <a:pt x="33" y="36"/>
                        <a:pt x="34" y="36"/>
                        <a:pt x="34" y="36"/>
                      </a:cubicBezTo>
                      <a:cubicBezTo>
                        <a:pt x="34" y="36"/>
                        <a:pt x="34" y="36"/>
                        <a:pt x="34" y="36"/>
                      </a:cubicBezTo>
                      <a:cubicBezTo>
                        <a:pt x="34" y="36"/>
                        <a:pt x="34" y="36"/>
                        <a:pt x="34" y="36"/>
                      </a:cubicBezTo>
                      <a:cubicBezTo>
                        <a:pt x="34" y="36"/>
                        <a:pt x="35" y="36"/>
                        <a:pt x="35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4" y="36"/>
                        <a:pt x="35" y="35"/>
                        <a:pt x="35" y="35"/>
                      </a:cubicBezTo>
                      <a:cubicBezTo>
                        <a:pt x="34" y="36"/>
                        <a:pt x="35" y="35"/>
                        <a:pt x="34" y="35"/>
                      </a:cubicBezTo>
                      <a:close/>
                      <a:moveTo>
                        <a:pt x="34" y="34"/>
                      </a:moveTo>
                      <a:cubicBezTo>
                        <a:pt x="34" y="34"/>
                        <a:pt x="34" y="34"/>
                        <a:pt x="34" y="35"/>
                      </a:cubicBezTo>
                      <a:cubicBezTo>
                        <a:pt x="34" y="35"/>
                        <a:pt x="34" y="35"/>
                        <a:pt x="34" y="35"/>
                      </a:cubicBezTo>
                      <a:cubicBezTo>
                        <a:pt x="34" y="34"/>
                        <a:pt x="34" y="35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lose/>
                      <a:moveTo>
                        <a:pt x="34" y="34"/>
                      </a:move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5" y="33"/>
                        <a:pt x="34" y="34"/>
                      </a:cubicBezTo>
                      <a:close/>
                      <a:moveTo>
                        <a:pt x="34" y="33"/>
                      </a:moveTo>
                      <a:cubicBezTo>
                        <a:pt x="34" y="33"/>
                        <a:pt x="34" y="33"/>
                        <a:pt x="33" y="33"/>
                      </a:cubicBezTo>
                      <a:cubicBezTo>
                        <a:pt x="33" y="33"/>
                        <a:pt x="33" y="33"/>
                        <a:pt x="34" y="33"/>
                      </a:cubicBezTo>
                      <a:close/>
                      <a:moveTo>
                        <a:pt x="34" y="33"/>
                      </a:moveTo>
                      <a:cubicBezTo>
                        <a:pt x="34" y="33"/>
                        <a:pt x="35" y="32"/>
                        <a:pt x="34" y="33"/>
                      </a:cubicBezTo>
                      <a:cubicBezTo>
                        <a:pt x="34" y="33"/>
                        <a:pt x="34" y="33"/>
                        <a:pt x="34" y="33"/>
                      </a:cubicBezTo>
                      <a:cubicBezTo>
                        <a:pt x="34" y="33"/>
                        <a:pt x="34" y="33"/>
                        <a:pt x="35" y="32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4" y="32"/>
                        <a:pt x="34" y="32"/>
                        <a:pt x="34" y="33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4" y="33"/>
                        <a:pt x="34" y="33"/>
                        <a:pt x="34" y="33"/>
                      </a:cubicBezTo>
                      <a:cubicBezTo>
                        <a:pt x="34" y="33"/>
                        <a:pt x="34" y="33"/>
                        <a:pt x="34" y="33"/>
                      </a:cubicBezTo>
                      <a:close/>
                      <a:moveTo>
                        <a:pt x="35" y="34"/>
                      </a:moveTo>
                      <a:cubicBezTo>
                        <a:pt x="35" y="34"/>
                        <a:pt x="35" y="33"/>
                        <a:pt x="35" y="34"/>
                      </a:cubicBezTo>
                      <a:cubicBezTo>
                        <a:pt x="35" y="34"/>
                        <a:pt x="35" y="34"/>
                        <a:pt x="35" y="34"/>
                      </a:cubicBezTo>
                      <a:cubicBezTo>
                        <a:pt x="35" y="34"/>
                        <a:pt x="35" y="34"/>
                        <a:pt x="35" y="34"/>
                      </a:cubicBezTo>
                      <a:cubicBezTo>
                        <a:pt x="35" y="34"/>
                        <a:pt x="35" y="34"/>
                        <a:pt x="35" y="34"/>
                      </a:cubicBezTo>
                      <a:close/>
                      <a:moveTo>
                        <a:pt x="35" y="32"/>
                      </a:moveTo>
                      <a:cubicBezTo>
                        <a:pt x="35" y="33"/>
                        <a:pt x="35" y="33"/>
                        <a:pt x="34" y="33"/>
                      </a:cubicBezTo>
                      <a:cubicBezTo>
                        <a:pt x="35" y="33"/>
                        <a:pt x="34" y="33"/>
                        <a:pt x="34" y="33"/>
                      </a:cubicBez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4" y="33"/>
                        <a:pt x="35" y="32"/>
                        <a:pt x="35" y="32"/>
                      </a:cubicBezTo>
                      <a:close/>
                      <a:moveTo>
                        <a:pt x="35" y="33"/>
                      </a:move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6" y="33"/>
                        <a:pt x="36" y="33"/>
                        <a:pt x="35" y="33"/>
                      </a:cubicBezTo>
                      <a:close/>
                      <a:moveTo>
                        <a:pt x="35" y="32"/>
                      </a:move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6" y="32"/>
                        <a:pt x="36" y="32"/>
                        <a:pt x="35" y="32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lose/>
                      <a:moveTo>
                        <a:pt x="34" y="31"/>
                      </a:move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lose/>
                      <a:moveTo>
                        <a:pt x="34" y="30"/>
                      </a:move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lose/>
                      <a:moveTo>
                        <a:pt x="34" y="30"/>
                      </a:moveTo>
                      <a:cubicBezTo>
                        <a:pt x="34" y="29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lose/>
                      <a:moveTo>
                        <a:pt x="35" y="29"/>
                      </a:moveTo>
                      <a:cubicBezTo>
                        <a:pt x="34" y="29"/>
                        <a:pt x="34" y="29"/>
                        <a:pt x="34" y="29"/>
                      </a:cubicBezTo>
                      <a:cubicBezTo>
                        <a:pt x="34" y="30"/>
                        <a:pt x="34" y="30"/>
                        <a:pt x="34" y="29"/>
                      </a:cubicBezTo>
                      <a:cubicBezTo>
                        <a:pt x="34" y="29"/>
                        <a:pt x="34" y="29"/>
                        <a:pt x="35" y="29"/>
                      </a:cubicBezTo>
                      <a:close/>
                      <a:moveTo>
                        <a:pt x="35" y="30"/>
                      </a:moveTo>
                      <a:cubicBezTo>
                        <a:pt x="35" y="30"/>
                        <a:pt x="35" y="30"/>
                        <a:pt x="35" y="30"/>
                      </a:cubicBezTo>
                      <a:cubicBezTo>
                        <a:pt x="35" y="30"/>
                        <a:pt x="35" y="29"/>
                        <a:pt x="35" y="30"/>
                      </a:cubicBezTo>
                      <a:close/>
                      <a:moveTo>
                        <a:pt x="34" y="28"/>
                      </a:moveTo>
                      <a:cubicBezTo>
                        <a:pt x="33" y="28"/>
                        <a:pt x="33" y="28"/>
                        <a:pt x="33" y="28"/>
                      </a:cubicBezTo>
                      <a:cubicBezTo>
                        <a:pt x="33" y="28"/>
                        <a:pt x="33" y="28"/>
                        <a:pt x="33" y="28"/>
                      </a:cubicBezTo>
                      <a:cubicBezTo>
                        <a:pt x="33" y="28"/>
                        <a:pt x="33" y="28"/>
                        <a:pt x="32" y="29"/>
                      </a:cubicBezTo>
                      <a:cubicBezTo>
                        <a:pt x="32" y="29"/>
                        <a:pt x="33" y="29"/>
                        <a:pt x="32" y="29"/>
                      </a:cubicBezTo>
                      <a:cubicBezTo>
                        <a:pt x="32" y="29"/>
                        <a:pt x="32" y="29"/>
                        <a:pt x="33" y="29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4" y="29"/>
                        <a:pt x="34" y="29"/>
                      </a:cubicBezTo>
                      <a:cubicBezTo>
                        <a:pt x="33" y="29"/>
                        <a:pt x="33" y="28"/>
                        <a:pt x="33" y="28"/>
                      </a:cubicBezTo>
                      <a:cubicBezTo>
                        <a:pt x="34" y="28"/>
                        <a:pt x="34" y="28"/>
                        <a:pt x="34" y="28"/>
                      </a:cubicBezTo>
                      <a:cubicBezTo>
                        <a:pt x="34" y="28"/>
                        <a:pt x="34" y="28"/>
                        <a:pt x="34" y="28"/>
                      </a:cubicBezTo>
                      <a:cubicBezTo>
                        <a:pt x="33" y="28"/>
                        <a:pt x="34" y="28"/>
                        <a:pt x="34" y="28"/>
                      </a:cubicBezTo>
                      <a:close/>
                      <a:moveTo>
                        <a:pt x="34" y="25"/>
                      </a:moveTo>
                      <a:cubicBezTo>
                        <a:pt x="34" y="25"/>
                        <a:pt x="34" y="26"/>
                        <a:pt x="34" y="26"/>
                      </a:cubicBezTo>
                      <a:cubicBezTo>
                        <a:pt x="34" y="25"/>
                        <a:pt x="34" y="25"/>
                        <a:pt x="34" y="25"/>
                      </a:cubicBezTo>
                      <a:cubicBezTo>
                        <a:pt x="34" y="25"/>
                        <a:pt x="33" y="26"/>
                        <a:pt x="33" y="26"/>
                      </a:cubicBezTo>
                      <a:cubicBezTo>
                        <a:pt x="33" y="26"/>
                        <a:pt x="34" y="26"/>
                        <a:pt x="34" y="25"/>
                      </a:cubicBezTo>
                      <a:close/>
                      <a:moveTo>
                        <a:pt x="39" y="31"/>
                      </a:moveTo>
                      <a:cubicBezTo>
                        <a:pt x="39" y="31"/>
                        <a:pt x="38" y="32"/>
                        <a:pt x="39" y="32"/>
                      </a:cubicBezTo>
                      <a:cubicBezTo>
                        <a:pt x="38" y="32"/>
                        <a:pt x="39" y="31"/>
                        <a:pt x="39" y="31"/>
                      </a:cubicBezTo>
                      <a:close/>
                      <a:moveTo>
                        <a:pt x="46" y="37"/>
                      </a:moveTo>
                      <a:cubicBezTo>
                        <a:pt x="46" y="37"/>
                        <a:pt x="45" y="37"/>
                        <a:pt x="46" y="37"/>
                      </a:cubicBezTo>
                      <a:cubicBezTo>
                        <a:pt x="46" y="37"/>
                        <a:pt x="46" y="37"/>
                        <a:pt x="46" y="37"/>
                      </a:cubicBezTo>
                      <a:cubicBezTo>
                        <a:pt x="46" y="37"/>
                        <a:pt x="47" y="37"/>
                        <a:pt x="47" y="37"/>
                      </a:cubicBezTo>
                      <a:cubicBezTo>
                        <a:pt x="46" y="37"/>
                        <a:pt x="46" y="37"/>
                        <a:pt x="46" y="37"/>
                      </a:cubicBezTo>
                      <a:close/>
                      <a:moveTo>
                        <a:pt x="57" y="33"/>
                      </a:moveTo>
                      <a:cubicBezTo>
                        <a:pt x="56" y="33"/>
                        <a:pt x="56" y="33"/>
                        <a:pt x="56" y="34"/>
                      </a:cubicBezTo>
                      <a:cubicBezTo>
                        <a:pt x="56" y="33"/>
                        <a:pt x="56" y="33"/>
                        <a:pt x="56" y="33"/>
                      </a:cubicBezTo>
                      <a:cubicBezTo>
                        <a:pt x="57" y="33"/>
                        <a:pt x="56" y="33"/>
                        <a:pt x="57" y="34"/>
                      </a:cubicBezTo>
                      <a:cubicBezTo>
                        <a:pt x="57" y="34"/>
                        <a:pt x="56" y="33"/>
                        <a:pt x="57" y="33"/>
                      </a:cubicBezTo>
                      <a:close/>
                      <a:moveTo>
                        <a:pt x="42" y="38"/>
                      </a:moveTo>
                      <a:cubicBezTo>
                        <a:pt x="42" y="38"/>
                        <a:pt x="42" y="38"/>
                        <a:pt x="42" y="38"/>
                      </a:cubicBezTo>
                      <a:cubicBezTo>
                        <a:pt x="42" y="38"/>
                        <a:pt x="42" y="38"/>
                        <a:pt x="42" y="38"/>
                      </a:cubicBezTo>
                      <a:cubicBezTo>
                        <a:pt x="42" y="38"/>
                        <a:pt x="42" y="38"/>
                        <a:pt x="42" y="38"/>
                      </a:cubicBezTo>
                      <a:cubicBezTo>
                        <a:pt x="42" y="38"/>
                        <a:pt x="42" y="38"/>
                        <a:pt x="42" y="38"/>
                      </a:cubicBezTo>
                      <a:cubicBezTo>
                        <a:pt x="42" y="38"/>
                        <a:pt x="42" y="38"/>
                        <a:pt x="42" y="38"/>
                      </a:cubicBezTo>
                      <a:cubicBezTo>
                        <a:pt x="42" y="38"/>
                        <a:pt x="42" y="38"/>
                        <a:pt x="42" y="38"/>
                      </a:cubicBezTo>
                      <a:cubicBezTo>
                        <a:pt x="41" y="38"/>
                        <a:pt x="42" y="38"/>
                        <a:pt x="42" y="38"/>
                      </a:cubicBezTo>
                      <a:close/>
                      <a:moveTo>
                        <a:pt x="44" y="37"/>
                      </a:move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4" y="38"/>
                        <a:pt x="43" y="38"/>
                      </a:cubicBezTo>
                      <a:cubicBezTo>
                        <a:pt x="43" y="38"/>
                        <a:pt x="43" y="38"/>
                        <a:pt x="43" y="38"/>
                      </a:cubicBezTo>
                      <a:cubicBezTo>
                        <a:pt x="43" y="38"/>
                        <a:pt x="43" y="38"/>
                        <a:pt x="43" y="37"/>
                      </a:cubicBezTo>
                      <a:cubicBezTo>
                        <a:pt x="43" y="38"/>
                        <a:pt x="43" y="38"/>
                        <a:pt x="43" y="38"/>
                      </a:cubicBezTo>
                      <a:cubicBezTo>
                        <a:pt x="43" y="38"/>
                        <a:pt x="43" y="38"/>
                        <a:pt x="43" y="38"/>
                      </a:cubicBezTo>
                      <a:cubicBezTo>
                        <a:pt x="44" y="38"/>
                        <a:pt x="44" y="37"/>
                        <a:pt x="44" y="37"/>
                      </a:cubicBezTo>
                      <a:cubicBezTo>
                        <a:pt x="44" y="37"/>
                        <a:pt x="43" y="37"/>
                        <a:pt x="44" y="37"/>
                      </a:cubicBezTo>
                      <a:cubicBezTo>
                        <a:pt x="44" y="37"/>
                        <a:pt x="44" y="37"/>
                        <a:pt x="44" y="37"/>
                      </a:cubicBezTo>
                      <a:cubicBezTo>
                        <a:pt x="44" y="37"/>
                        <a:pt x="44" y="37"/>
                        <a:pt x="43" y="37"/>
                      </a:cubicBezTo>
                      <a:cubicBezTo>
                        <a:pt x="44" y="37"/>
                        <a:pt x="44" y="37"/>
                        <a:pt x="44" y="37"/>
                      </a:cubicBezTo>
                      <a:cubicBezTo>
                        <a:pt x="44" y="36"/>
                        <a:pt x="44" y="36"/>
                        <a:pt x="45" y="36"/>
                      </a:cubicBezTo>
                      <a:cubicBezTo>
                        <a:pt x="45" y="36"/>
                        <a:pt x="45" y="36"/>
                        <a:pt x="44" y="37"/>
                      </a:cubicBezTo>
                      <a:close/>
                      <a:moveTo>
                        <a:pt x="39" y="39"/>
                      </a:moveTo>
                      <a:cubicBezTo>
                        <a:pt x="39" y="39"/>
                        <a:pt x="39" y="39"/>
                        <a:pt x="40" y="39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40" y="39"/>
                        <a:pt x="39" y="39"/>
                        <a:pt x="39" y="39"/>
                      </a:cubicBezTo>
                      <a:close/>
                      <a:moveTo>
                        <a:pt x="57" y="33"/>
                      </a:moveTo>
                      <a:cubicBezTo>
                        <a:pt x="57" y="33"/>
                        <a:pt x="57" y="33"/>
                        <a:pt x="57" y="33"/>
                      </a:cubicBezTo>
                      <a:cubicBezTo>
                        <a:pt x="57" y="33"/>
                        <a:pt x="58" y="33"/>
                        <a:pt x="58" y="33"/>
                      </a:cubicBezTo>
                      <a:cubicBezTo>
                        <a:pt x="57" y="33"/>
                        <a:pt x="57" y="33"/>
                        <a:pt x="57" y="33"/>
                      </a:cubicBezTo>
                      <a:cubicBezTo>
                        <a:pt x="57" y="33"/>
                        <a:pt x="57" y="33"/>
                        <a:pt x="57" y="33"/>
                      </a:cubicBezTo>
                      <a:close/>
                      <a:moveTo>
                        <a:pt x="38" y="37"/>
                      </a:move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8" y="37"/>
                        <a:pt x="38" y="38"/>
                        <a:pt x="38" y="38"/>
                      </a:cubicBezTo>
                      <a:cubicBezTo>
                        <a:pt x="38" y="37"/>
                        <a:pt x="39" y="37"/>
                        <a:pt x="39" y="37"/>
                      </a:cubicBezTo>
                      <a:cubicBezTo>
                        <a:pt x="40" y="37"/>
                        <a:pt x="39" y="37"/>
                        <a:pt x="39" y="36"/>
                      </a:cubicBezTo>
                      <a:cubicBezTo>
                        <a:pt x="39" y="36"/>
                        <a:pt x="40" y="36"/>
                        <a:pt x="40" y="36"/>
                      </a:cubicBezTo>
                      <a:cubicBezTo>
                        <a:pt x="40" y="36"/>
                        <a:pt x="39" y="36"/>
                        <a:pt x="40" y="36"/>
                      </a:cubicBezTo>
                      <a:cubicBezTo>
                        <a:pt x="40" y="36"/>
                        <a:pt x="40" y="37"/>
                        <a:pt x="40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7"/>
                        <a:pt x="39" y="37"/>
                        <a:pt x="40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7"/>
                        <a:pt x="40" y="37"/>
                        <a:pt x="39" y="37"/>
                      </a:cubicBezTo>
                      <a:cubicBezTo>
                        <a:pt x="40" y="37"/>
                        <a:pt x="39" y="38"/>
                        <a:pt x="39" y="37"/>
                      </a:cubicBezTo>
                      <a:cubicBezTo>
                        <a:pt x="39" y="38"/>
                        <a:pt x="40" y="38"/>
                        <a:pt x="39" y="38"/>
                      </a:cubicBezTo>
                      <a:cubicBezTo>
                        <a:pt x="39" y="38"/>
                        <a:pt x="40" y="38"/>
                        <a:pt x="39" y="38"/>
                      </a:cubicBezTo>
                      <a:cubicBezTo>
                        <a:pt x="39" y="38"/>
                        <a:pt x="40" y="38"/>
                        <a:pt x="40" y="38"/>
                      </a:cubicBezTo>
                      <a:cubicBezTo>
                        <a:pt x="40" y="39"/>
                        <a:pt x="40" y="39"/>
                        <a:pt x="39" y="39"/>
                      </a:cubicBezTo>
                      <a:cubicBezTo>
                        <a:pt x="39" y="39"/>
                        <a:pt x="40" y="39"/>
                        <a:pt x="40" y="39"/>
                      </a:cubicBezTo>
                      <a:cubicBezTo>
                        <a:pt x="39" y="39"/>
                        <a:pt x="39" y="39"/>
                        <a:pt x="39" y="39"/>
                      </a:cubicBezTo>
                      <a:cubicBezTo>
                        <a:pt x="39" y="39"/>
                        <a:pt x="39" y="39"/>
                        <a:pt x="39" y="39"/>
                      </a:cubicBezTo>
                      <a:cubicBezTo>
                        <a:pt x="39" y="39"/>
                        <a:pt x="39" y="39"/>
                        <a:pt x="39" y="39"/>
                      </a:cubicBezTo>
                      <a:cubicBezTo>
                        <a:pt x="40" y="38"/>
                        <a:pt x="39" y="39"/>
                        <a:pt x="39" y="38"/>
                      </a:cubicBezTo>
                      <a:cubicBezTo>
                        <a:pt x="39" y="39"/>
                        <a:pt x="39" y="39"/>
                        <a:pt x="39" y="39"/>
                      </a:cubicBezTo>
                      <a:cubicBezTo>
                        <a:pt x="38" y="39"/>
                        <a:pt x="38" y="39"/>
                        <a:pt x="39" y="38"/>
                      </a:cubicBezTo>
                      <a:cubicBezTo>
                        <a:pt x="39" y="38"/>
                        <a:pt x="39" y="38"/>
                        <a:pt x="39" y="38"/>
                      </a:cubicBezTo>
                      <a:cubicBezTo>
                        <a:pt x="39" y="38"/>
                        <a:pt x="39" y="38"/>
                        <a:pt x="39" y="38"/>
                      </a:cubicBezTo>
                      <a:cubicBezTo>
                        <a:pt x="38" y="38"/>
                        <a:pt x="39" y="38"/>
                        <a:pt x="38" y="38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7" y="38"/>
                        <a:pt x="38" y="38"/>
                        <a:pt x="37" y="38"/>
                      </a:cubicBezTo>
                      <a:cubicBezTo>
                        <a:pt x="38" y="38"/>
                        <a:pt x="37" y="38"/>
                        <a:pt x="38" y="38"/>
                      </a:cubicBezTo>
                      <a:cubicBezTo>
                        <a:pt x="38" y="38"/>
                        <a:pt x="38" y="38"/>
                        <a:pt x="37" y="38"/>
                      </a:cubicBezTo>
                      <a:cubicBezTo>
                        <a:pt x="37" y="38"/>
                        <a:pt x="38" y="38"/>
                        <a:pt x="37" y="38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8" y="37"/>
                        <a:pt x="38" y="37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lose/>
                      <a:moveTo>
                        <a:pt x="39" y="38"/>
                      </a:moveTo>
                      <a:cubicBezTo>
                        <a:pt x="39" y="38"/>
                        <a:pt x="39" y="38"/>
                        <a:pt x="39" y="38"/>
                      </a:cubicBezTo>
                      <a:cubicBezTo>
                        <a:pt x="39" y="38"/>
                        <a:pt x="39" y="38"/>
                        <a:pt x="39" y="38"/>
                      </a:cubicBezTo>
                      <a:cubicBezTo>
                        <a:pt x="39" y="38"/>
                        <a:pt x="38" y="38"/>
                        <a:pt x="38" y="38"/>
                      </a:cubicBezTo>
                      <a:cubicBezTo>
                        <a:pt x="39" y="38"/>
                        <a:pt x="38" y="38"/>
                        <a:pt x="39" y="38"/>
                      </a:cubicBezTo>
                      <a:close/>
                      <a:moveTo>
                        <a:pt x="49" y="35"/>
                      </a:moveTo>
                      <a:cubicBezTo>
                        <a:pt x="49" y="35"/>
                        <a:pt x="49" y="35"/>
                        <a:pt x="49" y="35"/>
                      </a:cubicBezTo>
                      <a:cubicBezTo>
                        <a:pt x="49" y="35"/>
                        <a:pt x="49" y="35"/>
                        <a:pt x="49" y="35"/>
                      </a:cubicBezTo>
                      <a:cubicBezTo>
                        <a:pt x="49" y="35"/>
                        <a:pt x="49" y="35"/>
                        <a:pt x="49" y="35"/>
                      </a:cubicBezTo>
                      <a:cubicBezTo>
                        <a:pt x="49" y="35"/>
                        <a:pt x="49" y="35"/>
                        <a:pt x="49" y="35"/>
                      </a:cubicBezTo>
                      <a:cubicBezTo>
                        <a:pt x="49" y="34"/>
                        <a:pt x="49" y="34"/>
                        <a:pt x="49" y="34"/>
                      </a:cubicBezTo>
                      <a:cubicBezTo>
                        <a:pt x="49" y="35"/>
                        <a:pt x="49" y="35"/>
                        <a:pt x="49" y="35"/>
                      </a:cubicBezTo>
                      <a:close/>
                      <a:moveTo>
                        <a:pt x="55" y="33"/>
                      </a:move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4" y="33"/>
                        <a:pt x="54" y="33"/>
                        <a:pt x="55" y="33"/>
                      </a:cubicBezTo>
                      <a:cubicBezTo>
                        <a:pt x="55" y="33"/>
                        <a:pt x="54" y="33"/>
                        <a:pt x="54" y="33"/>
                      </a:cubicBezTo>
                      <a:cubicBezTo>
                        <a:pt x="54" y="33"/>
                        <a:pt x="54" y="32"/>
                        <a:pt x="54" y="32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4" y="32"/>
                        <a:pt x="55" y="32"/>
                        <a:pt x="55" y="33"/>
                      </a:cubicBezTo>
                      <a:close/>
                      <a:moveTo>
                        <a:pt x="53" y="34"/>
                      </a:moveTo>
                      <a:cubicBezTo>
                        <a:pt x="53" y="33"/>
                        <a:pt x="53" y="33"/>
                        <a:pt x="53" y="34"/>
                      </a:cubicBezTo>
                      <a:cubicBezTo>
                        <a:pt x="53" y="33"/>
                        <a:pt x="52" y="33"/>
                        <a:pt x="52" y="33"/>
                      </a:cubicBezTo>
                      <a:cubicBezTo>
                        <a:pt x="52" y="33"/>
                        <a:pt x="52" y="33"/>
                        <a:pt x="52" y="33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51" y="34"/>
                        <a:pt x="52" y="34"/>
                        <a:pt x="52" y="34"/>
                      </a:cubicBezTo>
                      <a:cubicBezTo>
                        <a:pt x="51" y="34"/>
                        <a:pt x="50" y="34"/>
                        <a:pt x="50" y="34"/>
                      </a:cubicBezTo>
                      <a:cubicBezTo>
                        <a:pt x="50" y="34"/>
                        <a:pt x="50" y="34"/>
                        <a:pt x="51" y="34"/>
                      </a:cubicBezTo>
                      <a:cubicBezTo>
                        <a:pt x="51" y="34"/>
                        <a:pt x="50" y="34"/>
                        <a:pt x="50" y="34"/>
                      </a:cubicBezTo>
                      <a:cubicBezTo>
                        <a:pt x="51" y="33"/>
                        <a:pt x="51" y="34"/>
                        <a:pt x="51" y="34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1" y="33"/>
                        <a:pt x="52" y="33"/>
                        <a:pt x="51" y="33"/>
                      </a:cubicBezTo>
                      <a:cubicBezTo>
                        <a:pt x="52" y="33"/>
                        <a:pt x="52" y="33"/>
                        <a:pt x="52" y="33"/>
                      </a:cubicBezTo>
                      <a:cubicBezTo>
                        <a:pt x="52" y="33"/>
                        <a:pt x="51" y="33"/>
                        <a:pt x="52" y="33"/>
                      </a:cubicBezTo>
                      <a:cubicBezTo>
                        <a:pt x="52" y="33"/>
                        <a:pt x="52" y="33"/>
                        <a:pt x="52" y="33"/>
                      </a:cubicBezTo>
                      <a:cubicBezTo>
                        <a:pt x="52" y="33"/>
                        <a:pt x="52" y="33"/>
                        <a:pt x="52" y="33"/>
                      </a:cubicBezTo>
                      <a:cubicBezTo>
                        <a:pt x="52" y="33"/>
                        <a:pt x="52" y="33"/>
                        <a:pt x="52" y="33"/>
                      </a:cubicBezTo>
                      <a:cubicBezTo>
                        <a:pt x="52" y="33"/>
                        <a:pt x="52" y="33"/>
                        <a:pt x="52" y="33"/>
                      </a:cubicBezTo>
                      <a:cubicBezTo>
                        <a:pt x="52" y="32"/>
                        <a:pt x="52" y="32"/>
                        <a:pt x="52" y="32"/>
                      </a:cubicBezTo>
                      <a:cubicBezTo>
                        <a:pt x="52" y="32"/>
                        <a:pt x="52" y="31"/>
                        <a:pt x="52" y="31"/>
                      </a:cubicBezTo>
                      <a:cubicBezTo>
                        <a:pt x="52" y="32"/>
                        <a:pt x="53" y="32"/>
                        <a:pt x="53" y="33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3" y="33"/>
                        <a:pt x="54" y="33"/>
                        <a:pt x="54" y="33"/>
                      </a:cubicBezTo>
                      <a:cubicBezTo>
                        <a:pt x="54" y="33"/>
                        <a:pt x="54" y="33"/>
                        <a:pt x="54" y="33"/>
                      </a:cubicBezTo>
                      <a:cubicBezTo>
                        <a:pt x="53" y="33"/>
                        <a:pt x="53" y="33"/>
                        <a:pt x="53" y="34"/>
                      </a:cubicBezTo>
                      <a:close/>
                      <a:moveTo>
                        <a:pt x="49" y="34"/>
                      </a:moveTo>
                      <a:cubicBezTo>
                        <a:pt x="49" y="35"/>
                        <a:pt x="49" y="35"/>
                        <a:pt x="48" y="34"/>
                      </a:cubicBezTo>
                      <a:cubicBezTo>
                        <a:pt x="48" y="34"/>
                        <a:pt x="48" y="34"/>
                        <a:pt x="48" y="34"/>
                      </a:cubicBezTo>
                      <a:cubicBezTo>
                        <a:pt x="49" y="34"/>
                        <a:pt x="49" y="34"/>
                        <a:pt x="49" y="34"/>
                      </a:cubicBezTo>
                      <a:cubicBezTo>
                        <a:pt x="49" y="34"/>
                        <a:pt x="49" y="34"/>
                        <a:pt x="49" y="34"/>
                      </a:cubicBezTo>
                      <a:cubicBezTo>
                        <a:pt x="49" y="34"/>
                        <a:pt x="49" y="34"/>
                        <a:pt x="49" y="34"/>
                      </a:cubicBezTo>
                      <a:cubicBezTo>
                        <a:pt x="49" y="35"/>
                        <a:pt x="49" y="34"/>
                        <a:pt x="49" y="34"/>
                      </a:cubicBezTo>
                      <a:close/>
                      <a:moveTo>
                        <a:pt x="47" y="35"/>
                      </a:moveTo>
                      <a:cubicBezTo>
                        <a:pt x="47" y="35"/>
                        <a:pt x="47" y="35"/>
                        <a:pt x="47" y="35"/>
                      </a:cubicBezTo>
                      <a:cubicBezTo>
                        <a:pt x="47" y="35"/>
                        <a:pt x="47" y="35"/>
                        <a:pt x="47" y="35"/>
                      </a:cubicBezTo>
                      <a:cubicBezTo>
                        <a:pt x="47" y="35"/>
                        <a:pt x="47" y="35"/>
                        <a:pt x="47" y="35"/>
                      </a:cubicBezTo>
                      <a:cubicBezTo>
                        <a:pt x="47" y="35"/>
                        <a:pt x="46" y="35"/>
                        <a:pt x="46" y="35"/>
                      </a:cubicBezTo>
                      <a:cubicBezTo>
                        <a:pt x="46" y="35"/>
                        <a:pt x="46" y="35"/>
                        <a:pt x="46" y="35"/>
                      </a:cubicBezTo>
                      <a:cubicBezTo>
                        <a:pt x="46" y="35"/>
                        <a:pt x="46" y="35"/>
                        <a:pt x="46" y="35"/>
                      </a:cubicBezTo>
                      <a:cubicBezTo>
                        <a:pt x="46" y="35"/>
                        <a:pt x="46" y="35"/>
                        <a:pt x="46" y="35"/>
                      </a:cubicBezTo>
                      <a:cubicBezTo>
                        <a:pt x="46" y="35"/>
                        <a:pt x="46" y="35"/>
                        <a:pt x="46" y="35"/>
                      </a:cubicBezTo>
                      <a:cubicBezTo>
                        <a:pt x="46" y="35"/>
                        <a:pt x="46" y="35"/>
                        <a:pt x="46" y="35"/>
                      </a:cubicBezTo>
                      <a:cubicBezTo>
                        <a:pt x="46" y="35"/>
                        <a:pt x="46" y="35"/>
                        <a:pt x="47" y="34"/>
                      </a:cubicBezTo>
                      <a:cubicBezTo>
                        <a:pt x="47" y="35"/>
                        <a:pt x="48" y="34"/>
                        <a:pt x="47" y="35"/>
                      </a:cubicBezTo>
                      <a:close/>
                      <a:moveTo>
                        <a:pt x="49" y="34"/>
                      </a:moveTo>
                      <a:cubicBezTo>
                        <a:pt x="49" y="34"/>
                        <a:pt x="49" y="34"/>
                        <a:pt x="48" y="34"/>
                      </a:cubicBezTo>
                      <a:cubicBezTo>
                        <a:pt x="48" y="34"/>
                        <a:pt x="48" y="34"/>
                        <a:pt x="48" y="34"/>
                      </a:cubicBezTo>
                      <a:cubicBezTo>
                        <a:pt x="48" y="34"/>
                        <a:pt x="49" y="34"/>
                        <a:pt x="48" y="34"/>
                      </a:cubicBezTo>
                      <a:cubicBezTo>
                        <a:pt x="48" y="33"/>
                        <a:pt x="49" y="34"/>
                        <a:pt x="49" y="34"/>
                      </a:cubicBezTo>
                      <a:close/>
                      <a:moveTo>
                        <a:pt x="35" y="39"/>
                      </a:moveTo>
                      <a:cubicBezTo>
                        <a:pt x="35" y="39"/>
                        <a:pt x="35" y="39"/>
                        <a:pt x="34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5" y="39"/>
                        <a:pt x="34" y="39"/>
                        <a:pt x="35" y="39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5" y="39"/>
                      </a:cubicBezTo>
                      <a:close/>
                      <a:moveTo>
                        <a:pt x="45" y="34"/>
                      </a:moveTo>
                      <a:cubicBezTo>
                        <a:pt x="45" y="34"/>
                        <a:pt x="45" y="34"/>
                        <a:pt x="45" y="34"/>
                      </a:cubicBezTo>
                      <a:cubicBezTo>
                        <a:pt x="45" y="34"/>
                        <a:pt x="45" y="34"/>
                        <a:pt x="44" y="34"/>
                      </a:cubicBezTo>
                      <a:cubicBezTo>
                        <a:pt x="44" y="34"/>
                        <a:pt x="44" y="35"/>
                        <a:pt x="44" y="35"/>
                      </a:cubicBezTo>
                      <a:cubicBezTo>
                        <a:pt x="43" y="35"/>
                        <a:pt x="44" y="34"/>
                        <a:pt x="44" y="34"/>
                      </a:cubicBezTo>
                      <a:cubicBezTo>
                        <a:pt x="44" y="34"/>
                        <a:pt x="44" y="34"/>
                        <a:pt x="44" y="34"/>
                      </a:cubicBezTo>
                      <a:cubicBezTo>
                        <a:pt x="44" y="34"/>
                        <a:pt x="45" y="34"/>
                        <a:pt x="45" y="34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cubicBezTo>
                        <a:pt x="45" y="34"/>
                        <a:pt x="45" y="34"/>
                        <a:pt x="46" y="34"/>
                      </a:cubicBezTo>
                      <a:cubicBezTo>
                        <a:pt x="45" y="34"/>
                        <a:pt x="46" y="34"/>
                        <a:pt x="46" y="34"/>
                      </a:cubicBezTo>
                      <a:cubicBezTo>
                        <a:pt x="46" y="34"/>
                        <a:pt x="46" y="34"/>
                        <a:pt x="47" y="34"/>
                      </a:cubicBezTo>
                      <a:cubicBezTo>
                        <a:pt x="47" y="34"/>
                        <a:pt x="47" y="34"/>
                        <a:pt x="47" y="34"/>
                      </a:cubicBezTo>
                      <a:cubicBezTo>
                        <a:pt x="47" y="34"/>
                        <a:pt x="47" y="34"/>
                        <a:pt x="47" y="34"/>
                      </a:cubicBezTo>
                      <a:cubicBezTo>
                        <a:pt x="47" y="34"/>
                        <a:pt x="46" y="34"/>
                        <a:pt x="46" y="34"/>
                      </a:cubicBezTo>
                      <a:cubicBezTo>
                        <a:pt x="46" y="34"/>
                        <a:pt x="46" y="34"/>
                        <a:pt x="46" y="35"/>
                      </a:cubicBezTo>
                      <a:cubicBezTo>
                        <a:pt x="46" y="35"/>
                        <a:pt x="46" y="35"/>
                        <a:pt x="46" y="35"/>
                      </a:cubicBezTo>
                      <a:cubicBezTo>
                        <a:pt x="46" y="35"/>
                        <a:pt x="46" y="35"/>
                        <a:pt x="46" y="35"/>
                      </a:cubicBezTo>
                      <a:cubicBezTo>
                        <a:pt x="46" y="35"/>
                        <a:pt x="46" y="35"/>
                        <a:pt x="46" y="35"/>
                      </a:cubicBezTo>
                      <a:cubicBezTo>
                        <a:pt x="46" y="35"/>
                        <a:pt x="46" y="34"/>
                        <a:pt x="45" y="34"/>
                      </a:cubicBezTo>
                      <a:close/>
                      <a:moveTo>
                        <a:pt x="48" y="33"/>
                      </a:moveTo>
                      <a:cubicBezTo>
                        <a:pt x="48" y="33"/>
                        <a:pt x="48" y="33"/>
                        <a:pt x="48" y="33"/>
                      </a:cubicBezTo>
                      <a:cubicBezTo>
                        <a:pt x="48" y="33"/>
                        <a:pt x="48" y="33"/>
                        <a:pt x="48" y="33"/>
                      </a:cubicBezTo>
                      <a:cubicBezTo>
                        <a:pt x="48" y="33"/>
                        <a:pt x="48" y="33"/>
                        <a:pt x="48" y="33"/>
                      </a:cubicBezTo>
                      <a:cubicBezTo>
                        <a:pt x="48" y="33"/>
                        <a:pt x="48" y="33"/>
                        <a:pt x="48" y="33"/>
                      </a:cubicBezTo>
                      <a:cubicBezTo>
                        <a:pt x="48" y="33"/>
                        <a:pt x="48" y="33"/>
                        <a:pt x="48" y="33"/>
                      </a:cubicBezTo>
                      <a:close/>
                      <a:moveTo>
                        <a:pt x="52" y="29"/>
                      </a:move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lose/>
                      <a:moveTo>
                        <a:pt x="52" y="29"/>
                      </a:move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lose/>
                      <a:moveTo>
                        <a:pt x="53" y="29"/>
                      </a:move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29"/>
                        <a:pt x="54" y="29"/>
                      </a:cubicBezTo>
                      <a:cubicBezTo>
                        <a:pt x="54" y="29"/>
                        <a:pt x="54" y="30"/>
                        <a:pt x="54" y="29"/>
                      </a:cubicBezTo>
                      <a:cubicBezTo>
                        <a:pt x="54" y="29"/>
                        <a:pt x="54" y="30"/>
                        <a:pt x="54" y="30"/>
                      </a:cubicBezTo>
                      <a:cubicBezTo>
                        <a:pt x="54" y="30"/>
                        <a:pt x="54" y="30"/>
                        <a:pt x="54" y="30"/>
                      </a:cubicBezTo>
                      <a:cubicBezTo>
                        <a:pt x="53" y="30"/>
                        <a:pt x="54" y="30"/>
                        <a:pt x="54" y="30"/>
                      </a:cubicBezTo>
                      <a:cubicBezTo>
                        <a:pt x="54" y="30"/>
                        <a:pt x="53" y="30"/>
                        <a:pt x="54" y="30"/>
                      </a:cubicBezTo>
                      <a:cubicBezTo>
                        <a:pt x="53" y="30"/>
                        <a:pt x="53" y="30"/>
                        <a:pt x="53" y="30"/>
                      </a:cubicBezTo>
                      <a:cubicBezTo>
                        <a:pt x="53" y="30"/>
                        <a:pt x="53" y="30"/>
                        <a:pt x="53" y="30"/>
                      </a:cubicBezTo>
                      <a:cubicBezTo>
                        <a:pt x="53" y="30"/>
                        <a:pt x="53" y="30"/>
                        <a:pt x="53" y="30"/>
                      </a:cubicBezTo>
                      <a:cubicBezTo>
                        <a:pt x="53" y="29"/>
                        <a:pt x="53" y="29"/>
                        <a:pt x="52" y="29"/>
                      </a:cubicBezTo>
                      <a:cubicBezTo>
                        <a:pt x="53" y="29"/>
                        <a:pt x="52" y="29"/>
                        <a:pt x="53" y="29"/>
                      </a:cubicBezTo>
                      <a:close/>
                      <a:moveTo>
                        <a:pt x="53" y="29"/>
                      </a:moveTo>
                      <a:cubicBezTo>
                        <a:pt x="53" y="29"/>
                        <a:pt x="53" y="30"/>
                        <a:pt x="54" y="30"/>
                      </a:cubicBezTo>
                      <a:cubicBezTo>
                        <a:pt x="54" y="29"/>
                        <a:pt x="53" y="29"/>
                        <a:pt x="53" y="29"/>
                      </a:cubicBezTo>
                      <a:close/>
                      <a:moveTo>
                        <a:pt x="46" y="33"/>
                      </a:move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lose/>
                      <a:moveTo>
                        <a:pt x="48" y="32"/>
                      </a:moveTo>
                      <a:cubicBezTo>
                        <a:pt x="48" y="32"/>
                        <a:pt x="48" y="32"/>
                        <a:pt x="48" y="32"/>
                      </a:cubicBezTo>
                      <a:cubicBezTo>
                        <a:pt x="47" y="32"/>
                        <a:pt x="47" y="32"/>
                        <a:pt x="47" y="32"/>
                      </a:cubicBezTo>
                      <a:cubicBezTo>
                        <a:pt x="47" y="32"/>
                        <a:pt x="48" y="32"/>
                        <a:pt x="47" y="32"/>
                      </a:cubicBezTo>
                      <a:cubicBezTo>
                        <a:pt x="47" y="33"/>
                        <a:pt x="47" y="32"/>
                        <a:pt x="47" y="32"/>
                      </a:cubicBezTo>
                      <a:cubicBezTo>
                        <a:pt x="47" y="33"/>
                        <a:pt x="47" y="33"/>
                        <a:pt x="47" y="32"/>
                      </a:cubicBezTo>
                      <a:cubicBezTo>
                        <a:pt x="47" y="32"/>
                        <a:pt x="47" y="33"/>
                        <a:pt x="46" y="33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6" y="32"/>
                        <a:pt x="46" y="33"/>
                        <a:pt x="46" y="32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5" y="33"/>
                        <a:pt x="46" y="33"/>
                        <a:pt x="46" y="33"/>
                      </a:cubicBezTo>
                      <a:cubicBezTo>
                        <a:pt x="46" y="33"/>
                        <a:pt x="45" y="33"/>
                        <a:pt x="46" y="32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5" y="32"/>
                        <a:pt x="45" y="33"/>
                        <a:pt x="45" y="32"/>
                      </a:cubicBezTo>
                      <a:cubicBezTo>
                        <a:pt x="45" y="32"/>
                        <a:pt x="45" y="32"/>
                        <a:pt x="46" y="32"/>
                      </a:cubicBezTo>
                      <a:cubicBezTo>
                        <a:pt x="46" y="32"/>
                        <a:pt x="45" y="32"/>
                        <a:pt x="45" y="32"/>
                      </a:cubicBezTo>
                      <a:cubicBezTo>
                        <a:pt x="45" y="32"/>
                        <a:pt x="45" y="32"/>
                        <a:pt x="45" y="31"/>
                      </a:cubicBezTo>
                      <a:cubicBezTo>
                        <a:pt x="46" y="31"/>
                        <a:pt x="45" y="31"/>
                        <a:pt x="45" y="31"/>
                      </a:cubicBezTo>
                      <a:cubicBezTo>
                        <a:pt x="45" y="31"/>
                        <a:pt x="45" y="31"/>
                        <a:pt x="46" y="31"/>
                      </a:cubicBezTo>
                      <a:cubicBezTo>
                        <a:pt x="46" y="31"/>
                        <a:pt x="46" y="31"/>
                        <a:pt x="46" y="31"/>
                      </a:cubicBezTo>
                      <a:cubicBezTo>
                        <a:pt x="46" y="31"/>
                        <a:pt x="46" y="31"/>
                        <a:pt x="46" y="31"/>
                      </a:cubicBezTo>
                      <a:cubicBezTo>
                        <a:pt x="45" y="32"/>
                        <a:pt x="46" y="31"/>
                        <a:pt x="46" y="31"/>
                      </a:cubicBezTo>
                      <a:cubicBezTo>
                        <a:pt x="46" y="31"/>
                        <a:pt x="46" y="31"/>
                        <a:pt x="46" y="31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7" y="32"/>
                        <a:pt x="48" y="32"/>
                        <a:pt x="48" y="32"/>
                      </a:cubicBezTo>
                      <a:close/>
                      <a:moveTo>
                        <a:pt x="52" y="29"/>
                      </a:move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29"/>
                        <a:pt x="52" y="30"/>
                        <a:pt x="51" y="30"/>
                      </a:cubicBezTo>
                      <a:cubicBezTo>
                        <a:pt x="52" y="30"/>
                        <a:pt x="52" y="30"/>
                        <a:pt x="52" y="31"/>
                      </a:cubicBezTo>
                      <a:cubicBezTo>
                        <a:pt x="52" y="31"/>
                        <a:pt x="52" y="31"/>
                        <a:pt x="52" y="31"/>
                      </a:cubicBezTo>
                      <a:cubicBezTo>
                        <a:pt x="52" y="31"/>
                        <a:pt x="52" y="31"/>
                        <a:pt x="52" y="31"/>
                      </a:cubicBezTo>
                      <a:cubicBezTo>
                        <a:pt x="52" y="31"/>
                        <a:pt x="52" y="31"/>
                        <a:pt x="52" y="31"/>
                      </a:cubicBezTo>
                      <a:cubicBezTo>
                        <a:pt x="52" y="31"/>
                        <a:pt x="52" y="31"/>
                        <a:pt x="52" y="31"/>
                      </a:cubicBezTo>
                      <a:cubicBezTo>
                        <a:pt x="52" y="31"/>
                        <a:pt x="52" y="31"/>
                        <a:pt x="52" y="31"/>
                      </a:cubicBezTo>
                      <a:cubicBezTo>
                        <a:pt x="52" y="31"/>
                        <a:pt x="52" y="31"/>
                        <a:pt x="52" y="31"/>
                      </a:cubicBezTo>
                      <a:cubicBezTo>
                        <a:pt x="51" y="31"/>
                        <a:pt x="51" y="31"/>
                        <a:pt x="52" y="31"/>
                      </a:cubicBezTo>
                      <a:cubicBezTo>
                        <a:pt x="51" y="31"/>
                        <a:pt x="51" y="31"/>
                        <a:pt x="51" y="31"/>
                      </a:cubicBezTo>
                      <a:cubicBezTo>
                        <a:pt x="51" y="31"/>
                        <a:pt x="51" y="31"/>
                        <a:pt x="51" y="31"/>
                      </a:cubicBezTo>
                      <a:cubicBezTo>
                        <a:pt x="51" y="31"/>
                        <a:pt x="51" y="30"/>
                        <a:pt x="51" y="30"/>
                      </a:cubicBezTo>
                      <a:cubicBezTo>
                        <a:pt x="51" y="30"/>
                        <a:pt x="51" y="30"/>
                        <a:pt x="51" y="30"/>
                      </a:cubicBezTo>
                      <a:cubicBezTo>
                        <a:pt x="51" y="30"/>
                        <a:pt x="51" y="30"/>
                        <a:pt x="51" y="30"/>
                      </a:cubicBezTo>
                      <a:lnTo>
                        <a:pt x="52" y="29"/>
                      </a:lnTo>
                      <a:close/>
                      <a:moveTo>
                        <a:pt x="51" y="30"/>
                      </a:moveTo>
                      <a:cubicBezTo>
                        <a:pt x="51" y="30"/>
                        <a:pt x="51" y="30"/>
                        <a:pt x="52" y="30"/>
                      </a:cubicBezTo>
                      <a:cubicBezTo>
                        <a:pt x="52" y="30"/>
                        <a:pt x="52" y="30"/>
                        <a:pt x="52" y="30"/>
                      </a:cubicBezTo>
                      <a:lnTo>
                        <a:pt x="51" y="30"/>
                      </a:lnTo>
                      <a:close/>
                      <a:moveTo>
                        <a:pt x="39" y="36"/>
                      </a:moveTo>
                      <a:cubicBezTo>
                        <a:pt x="39" y="35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8" y="36"/>
                        <a:pt x="39" y="36"/>
                        <a:pt x="39" y="36"/>
                      </a:cubicBezTo>
                      <a:close/>
                      <a:moveTo>
                        <a:pt x="44" y="33"/>
                      </a:moveTo>
                      <a:cubicBezTo>
                        <a:pt x="44" y="33"/>
                        <a:pt x="44" y="33"/>
                        <a:pt x="43" y="33"/>
                      </a:cubicBezTo>
                      <a:cubicBezTo>
                        <a:pt x="44" y="33"/>
                        <a:pt x="44" y="33"/>
                        <a:pt x="43" y="34"/>
                      </a:cubicBezTo>
                      <a:cubicBezTo>
                        <a:pt x="43" y="34"/>
                        <a:pt x="44" y="34"/>
                        <a:pt x="44" y="34"/>
                      </a:cubicBezTo>
                      <a:cubicBezTo>
                        <a:pt x="44" y="34"/>
                        <a:pt x="44" y="34"/>
                        <a:pt x="44" y="34"/>
                      </a:cubicBezTo>
                      <a:cubicBezTo>
                        <a:pt x="44" y="34"/>
                        <a:pt x="43" y="34"/>
                        <a:pt x="43" y="34"/>
                      </a:cubicBezTo>
                      <a:cubicBezTo>
                        <a:pt x="43" y="34"/>
                        <a:pt x="43" y="34"/>
                        <a:pt x="43" y="33"/>
                      </a:cubicBezTo>
                      <a:cubicBezTo>
                        <a:pt x="43" y="34"/>
                        <a:pt x="43" y="33"/>
                        <a:pt x="43" y="33"/>
                      </a:cubicBezTo>
                      <a:cubicBezTo>
                        <a:pt x="43" y="33"/>
                        <a:pt x="43" y="33"/>
                        <a:pt x="44" y="33"/>
                      </a:cubicBezTo>
                      <a:close/>
                      <a:moveTo>
                        <a:pt x="40" y="35"/>
                      </a:move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5"/>
                        <a:pt x="40" y="36"/>
                        <a:pt x="40" y="36"/>
                      </a:cubicBezTo>
                      <a:cubicBezTo>
                        <a:pt x="39" y="36"/>
                        <a:pt x="39" y="35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lose/>
                      <a:moveTo>
                        <a:pt x="36" y="37"/>
                      </a:moveTo>
                      <a:cubicBezTo>
                        <a:pt x="35" y="38"/>
                        <a:pt x="36" y="37"/>
                        <a:pt x="3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5" y="38"/>
                        <a:pt x="36" y="37"/>
                        <a:pt x="36" y="37"/>
                      </a:cubicBezTo>
                      <a:close/>
                      <a:moveTo>
                        <a:pt x="50" y="30"/>
                      </a:moveTo>
                      <a:cubicBezTo>
                        <a:pt x="50" y="30"/>
                        <a:pt x="49" y="31"/>
                        <a:pt x="50" y="31"/>
                      </a:cubicBezTo>
                      <a:cubicBezTo>
                        <a:pt x="49" y="31"/>
                        <a:pt x="49" y="31"/>
                        <a:pt x="49" y="31"/>
                      </a:cubicBezTo>
                      <a:cubicBezTo>
                        <a:pt x="49" y="31"/>
                        <a:pt x="50" y="31"/>
                        <a:pt x="50" y="30"/>
                      </a:cubicBezTo>
                      <a:close/>
                      <a:moveTo>
                        <a:pt x="39" y="34"/>
                      </a:moveTo>
                      <a:cubicBezTo>
                        <a:pt x="40" y="34"/>
                        <a:pt x="39" y="34"/>
                        <a:pt x="40" y="34"/>
                      </a:cubicBezTo>
                      <a:cubicBezTo>
                        <a:pt x="40" y="34"/>
                        <a:pt x="40" y="34"/>
                        <a:pt x="39" y="34"/>
                      </a:cubicBezTo>
                      <a:cubicBezTo>
                        <a:pt x="40" y="34"/>
                        <a:pt x="39" y="34"/>
                        <a:pt x="40" y="34"/>
                      </a:cubicBezTo>
                      <a:cubicBezTo>
                        <a:pt x="40" y="34"/>
                        <a:pt x="39" y="35"/>
                        <a:pt x="39" y="35"/>
                      </a:cubicBezTo>
                      <a:cubicBezTo>
                        <a:pt x="39" y="35"/>
                        <a:pt x="40" y="35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39" y="36"/>
                        <a:pt x="40" y="34"/>
                        <a:pt x="39" y="35"/>
                      </a:cubicBezTo>
                      <a:cubicBezTo>
                        <a:pt x="39" y="34"/>
                        <a:pt x="39" y="34"/>
                        <a:pt x="39" y="34"/>
                      </a:cubicBezTo>
                      <a:cubicBezTo>
                        <a:pt x="39" y="34"/>
                        <a:pt x="39" y="34"/>
                        <a:pt x="39" y="34"/>
                      </a:cubicBezTo>
                      <a:close/>
                      <a:moveTo>
                        <a:pt x="50" y="30"/>
                      </a:moveTo>
                      <a:cubicBezTo>
                        <a:pt x="50" y="30"/>
                        <a:pt x="50" y="30"/>
                        <a:pt x="50" y="30"/>
                      </a:cubicBezTo>
                      <a:cubicBezTo>
                        <a:pt x="51" y="30"/>
                        <a:pt x="50" y="30"/>
                        <a:pt x="50" y="29"/>
                      </a:cubicBezTo>
                      <a:cubicBezTo>
                        <a:pt x="50" y="29"/>
                        <a:pt x="51" y="29"/>
                        <a:pt x="51" y="30"/>
                      </a:cubicBezTo>
                      <a:cubicBezTo>
                        <a:pt x="51" y="29"/>
                        <a:pt x="50" y="29"/>
                        <a:pt x="50" y="29"/>
                      </a:cubicBezTo>
                      <a:cubicBezTo>
                        <a:pt x="50" y="29"/>
                        <a:pt x="50" y="29"/>
                        <a:pt x="50" y="28"/>
                      </a:cubicBezTo>
                      <a:cubicBezTo>
                        <a:pt x="50" y="28"/>
                        <a:pt x="50" y="29"/>
                        <a:pt x="50" y="28"/>
                      </a:cubicBezTo>
                      <a:cubicBezTo>
                        <a:pt x="50" y="28"/>
                        <a:pt x="50" y="28"/>
                        <a:pt x="50" y="28"/>
                      </a:cubicBezTo>
                      <a:cubicBezTo>
                        <a:pt x="49" y="28"/>
                        <a:pt x="50" y="28"/>
                        <a:pt x="49" y="28"/>
                      </a:cubicBezTo>
                      <a:cubicBezTo>
                        <a:pt x="50" y="27"/>
                        <a:pt x="50" y="28"/>
                        <a:pt x="50" y="28"/>
                      </a:cubicBezTo>
                      <a:cubicBezTo>
                        <a:pt x="50" y="28"/>
                        <a:pt x="51" y="29"/>
                        <a:pt x="51" y="29"/>
                      </a:cubicBezTo>
                      <a:cubicBezTo>
                        <a:pt x="51" y="29"/>
                        <a:pt x="51" y="29"/>
                        <a:pt x="51" y="29"/>
                      </a:cubicBezTo>
                      <a:cubicBezTo>
                        <a:pt x="52" y="29"/>
                        <a:pt x="51" y="29"/>
                        <a:pt x="51" y="30"/>
                      </a:cubicBezTo>
                      <a:cubicBezTo>
                        <a:pt x="51" y="30"/>
                        <a:pt x="51" y="30"/>
                        <a:pt x="51" y="30"/>
                      </a:cubicBezTo>
                      <a:cubicBezTo>
                        <a:pt x="51" y="30"/>
                        <a:pt x="50" y="30"/>
                        <a:pt x="50" y="30"/>
                      </a:cubicBezTo>
                      <a:cubicBezTo>
                        <a:pt x="50" y="30"/>
                        <a:pt x="50" y="30"/>
                        <a:pt x="50" y="30"/>
                      </a:cubicBezTo>
                      <a:close/>
                      <a:moveTo>
                        <a:pt x="41" y="34"/>
                      </a:moveTo>
                      <a:cubicBezTo>
                        <a:pt x="41" y="33"/>
                        <a:pt x="41" y="34"/>
                        <a:pt x="41" y="34"/>
                      </a:cubicBezTo>
                      <a:cubicBezTo>
                        <a:pt x="41" y="33"/>
                        <a:pt x="41" y="33"/>
                        <a:pt x="41" y="33"/>
                      </a:cubicBezTo>
                      <a:cubicBezTo>
                        <a:pt x="41" y="33"/>
                        <a:pt x="42" y="34"/>
                        <a:pt x="41" y="34"/>
                      </a:cubicBezTo>
                      <a:cubicBezTo>
                        <a:pt x="41" y="34"/>
                        <a:pt x="40" y="34"/>
                        <a:pt x="41" y="34"/>
                      </a:cubicBezTo>
                      <a:close/>
                      <a:moveTo>
                        <a:pt x="51" y="28"/>
                      </a:moveTo>
                      <a:cubicBezTo>
                        <a:pt x="51" y="28"/>
                        <a:pt x="52" y="28"/>
                        <a:pt x="52" y="29"/>
                      </a:cubicBezTo>
                      <a:cubicBezTo>
                        <a:pt x="51" y="29"/>
                        <a:pt x="51" y="28"/>
                        <a:pt x="51" y="28"/>
                      </a:cubicBezTo>
                      <a:close/>
                      <a:moveTo>
                        <a:pt x="36" y="36"/>
                      </a:moveTo>
                      <a:cubicBezTo>
                        <a:pt x="36" y="36"/>
                        <a:pt x="36" y="36"/>
                        <a:pt x="35" y="36"/>
                      </a:cubicBezTo>
                      <a:cubicBezTo>
                        <a:pt x="35" y="36"/>
                        <a:pt x="36" y="36"/>
                        <a:pt x="36" y="36"/>
                      </a:cubicBezTo>
                      <a:close/>
                      <a:moveTo>
                        <a:pt x="45" y="31"/>
                      </a:moveTo>
                      <a:cubicBezTo>
                        <a:pt x="45" y="31"/>
                        <a:pt x="45" y="30"/>
                        <a:pt x="45" y="30"/>
                      </a:cubicBezTo>
                      <a:cubicBezTo>
                        <a:pt x="45" y="31"/>
                        <a:pt x="44" y="30"/>
                        <a:pt x="45" y="30"/>
                      </a:cubicBezTo>
                      <a:cubicBezTo>
                        <a:pt x="45" y="30"/>
                        <a:pt x="46" y="30"/>
                        <a:pt x="45" y="30"/>
                      </a:cubicBezTo>
                      <a:cubicBezTo>
                        <a:pt x="45" y="30"/>
                        <a:pt x="45" y="30"/>
                        <a:pt x="46" y="30"/>
                      </a:cubicBezTo>
                      <a:cubicBezTo>
                        <a:pt x="46" y="30"/>
                        <a:pt x="46" y="31"/>
                        <a:pt x="45" y="31"/>
                      </a:cubicBezTo>
                      <a:cubicBezTo>
                        <a:pt x="45" y="31"/>
                        <a:pt x="45" y="31"/>
                        <a:pt x="45" y="31"/>
                      </a:cubicBezTo>
                      <a:cubicBezTo>
                        <a:pt x="45" y="31"/>
                        <a:pt x="45" y="31"/>
                        <a:pt x="45" y="31"/>
                      </a:cubicBezTo>
                      <a:cubicBezTo>
                        <a:pt x="45" y="31"/>
                        <a:pt x="45" y="31"/>
                        <a:pt x="45" y="31"/>
                      </a:cubicBezTo>
                      <a:cubicBezTo>
                        <a:pt x="45" y="31"/>
                        <a:pt x="45" y="31"/>
                        <a:pt x="45" y="31"/>
                      </a:cubicBezTo>
                      <a:close/>
                      <a:moveTo>
                        <a:pt x="32" y="38"/>
                      </a:moveTo>
                      <a:cubicBezTo>
                        <a:pt x="32" y="38"/>
                        <a:pt x="31" y="38"/>
                        <a:pt x="32" y="38"/>
                      </a:cubicBezTo>
                      <a:cubicBezTo>
                        <a:pt x="32" y="38"/>
                        <a:pt x="32" y="38"/>
                        <a:pt x="31" y="38"/>
                      </a:cubicBezTo>
                      <a:cubicBezTo>
                        <a:pt x="32" y="38"/>
                        <a:pt x="31" y="38"/>
                        <a:pt x="32" y="38"/>
                      </a:cubicBezTo>
                      <a:close/>
                      <a:moveTo>
                        <a:pt x="53" y="26"/>
                      </a:moveTo>
                      <a:cubicBezTo>
                        <a:pt x="53" y="26"/>
                        <a:pt x="53" y="26"/>
                        <a:pt x="53" y="26"/>
                      </a:cubicBezTo>
                      <a:cubicBezTo>
                        <a:pt x="52" y="26"/>
                        <a:pt x="53" y="26"/>
                        <a:pt x="52" y="26"/>
                      </a:cubicBezTo>
                      <a:cubicBezTo>
                        <a:pt x="53" y="25"/>
                        <a:pt x="53" y="26"/>
                        <a:pt x="53" y="26"/>
                      </a:cubicBezTo>
                      <a:close/>
                      <a:moveTo>
                        <a:pt x="45" y="30"/>
                      </a:moveTo>
                      <a:cubicBezTo>
                        <a:pt x="45" y="30"/>
                        <a:pt x="46" y="30"/>
                        <a:pt x="46" y="30"/>
                      </a:cubicBezTo>
                      <a:cubicBezTo>
                        <a:pt x="46" y="30"/>
                        <a:pt x="46" y="30"/>
                        <a:pt x="45" y="30"/>
                      </a:cubicBezTo>
                      <a:close/>
                      <a:moveTo>
                        <a:pt x="29" y="39"/>
                      </a:moveTo>
                      <a:cubicBezTo>
                        <a:pt x="30" y="38"/>
                        <a:pt x="29" y="38"/>
                        <a:pt x="29" y="38"/>
                      </a:cubicBezTo>
                      <a:cubicBezTo>
                        <a:pt x="30" y="38"/>
                        <a:pt x="30" y="38"/>
                        <a:pt x="30" y="38"/>
                      </a:cubicBezTo>
                      <a:cubicBezTo>
                        <a:pt x="30" y="38"/>
                        <a:pt x="29" y="38"/>
                        <a:pt x="29" y="38"/>
                      </a:cubicBezTo>
                      <a:cubicBezTo>
                        <a:pt x="29" y="38"/>
                        <a:pt x="29" y="39"/>
                        <a:pt x="29" y="39"/>
                      </a:cubicBezTo>
                      <a:close/>
                      <a:moveTo>
                        <a:pt x="30" y="38"/>
                      </a:moveTo>
                      <a:cubicBezTo>
                        <a:pt x="30" y="38"/>
                        <a:pt x="30" y="38"/>
                        <a:pt x="30" y="38"/>
                      </a:cubicBezTo>
                      <a:cubicBezTo>
                        <a:pt x="30" y="38"/>
                        <a:pt x="30" y="38"/>
                        <a:pt x="30" y="38"/>
                      </a:cubicBezTo>
                      <a:cubicBezTo>
                        <a:pt x="30" y="38"/>
                        <a:pt x="30" y="38"/>
                        <a:pt x="30" y="37"/>
                      </a:cubicBezTo>
                      <a:cubicBezTo>
                        <a:pt x="30" y="37"/>
                        <a:pt x="31" y="37"/>
                        <a:pt x="30" y="38"/>
                      </a:cubicBezTo>
                      <a:cubicBezTo>
                        <a:pt x="31" y="37"/>
                        <a:pt x="31" y="38"/>
                        <a:pt x="30" y="38"/>
                      </a:cubicBezTo>
                      <a:cubicBezTo>
                        <a:pt x="30" y="38"/>
                        <a:pt x="31" y="38"/>
                        <a:pt x="31" y="38"/>
                      </a:cubicBezTo>
                      <a:cubicBezTo>
                        <a:pt x="31" y="37"/>
                        <a:pt x="30" y="38"/>
                        <a:pt x="30" y="38"/>
                      </a:cubicBezTo>
                      <a:cubicBezTo>
                        <a:pt x="30" y="38"/>
                        <a:pt x="30" y="38"/>
                        <a:pt x="30" y="38"/>
                      </a:cubicBezTo>
                      <a:close/>
                      <a:moveTo>
                        <a:pt x="48" y="26"/>
                      </a:moveTo>
                      <a:cubicBezTo>
                        <a:pt x="48" y="26"/>
                        <a:pt x="48" y="26"/>
                        <a:pt x="49" y="26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26"/>
                        <a:pt x="48" y="26"/>
                        <a:pt x="49" y="26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48" y="27"/>
                        <a:pt x="48" y="26"/>
                        <a:pt x="48" y="26"/>
                      </a:cubicBezTo>
                      <a:close/>
                      <a:moveTo>
                        <a:pt x="51" y="24"/>
                      </a:moveTo>
                      <a:cubicBezTo>
                        <a:pt x="51" y="24"/>
                        <a:pt x="51" y="24"/>
                        <a:pt x="51" y="24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4"/>
                        <a:pt x="52" y="24"/>
                        <a:pt x="51" y="24"/>
                      </a:cubicBezTo>
                      <a:cubicBezTo>
                        <a:pt x="51" y="24"/>
                        <a:pt x="52" y="24"/>
                        <a:pt x="51" y="24"/>
                      </a:cubicBezTo>
                      <a:close/>
                      <a:moveTo>
                        <a:pt x="50" y="23"/>
                      </a:moveTo>
                      <a:cubicBezTo>
                        <a:pt x="50" y="23"/>
                        <a:pt x="50" y="23"/>
                        <a:pt x="51" y="23"/>
                      </a:cubicBezTo>
                      <a:cubicBezTo>
                        <a:pt x="50" y="23"/>
                        <a:pt x="50" y="23"/>
                        <a:pt x="50" y="23"/>
                      </a:cubicBezTo>
                      <a:cubicBezTo>
                        <a:pt x="51" y="23"/>
                        <a:pt x="51" y="23"/>
                        <a:pt x="52" y="24"/>
                      </a:cubicBezTo>
                      <a:cubicBezTo>
                        <a:pt x="51" y="24"/>
                        <a:pt x="51" y="24"/>
                        <a:pt x="51" y="24"/>
                      </a:cubicBezTo>
                      <a:cubicBezTo>
                        <a:pt x="51" y="24"/>
                        <a:pt x="51" y="24"/>
                        <a:pt x="51" y="24"/>
                      </a:cubicBezTo>
                      <a:cubicBezTo>
                        <a:pt x="51" y="24"/>
                        <a:pt x="51" y="24"/>
                        <a:pt x="51" y="24"/>
                      </a:cubicBezTo>
                      <a:cubicBezTo>
                        <a:pt x="51" y="24"/>
                        <a:pt x="51" y="24"/>
                        <a:pt x="51" y="24"/>
                      </a:cubicBezTo>
                      <a:cubicBezTo>
                        <a:pt x="50" y="24"/>
                        <a:pt x="50" y="23"/>
                        <a:pt x="51" y="23"/>
                      </a:cubicBezTo>
                      <a:cubicBezTo>
                        <a:pt x="50" y="23"/>
                        <a:pt x="50" y="23"/>
                        <a:pt x="50" y="23"/>
                      </a:cubicBezTo>
                      <a:cubicBezTo>
                        <a:pt x="50" y="23"/>
                        <a:pt x="50" y="23"/>
                        <a:pt x="50" y="23"/>
                      </a:cubicBezTo>
                      <a:close/>
                      <a:moveTo>
                        <a:pt x="48" y="26"/>
                      </a:moveTo>
                      <a:cubicBezTo>
                        <a:pt x="48" y="26"/>
                        <a:pt x="47" y="26"/>
                        <a:pt x="48" y="26"/>
                      </a:cubicBezTo>
                      <a:cubicBezTo>
                        <a:pt x="48" y="25"/>
                        <a:pt x="48" y="26"/>
                        <a:pt x="48" y="26"/>
                      </a:cubicBezTo>
                      <a:cubicBezTo>
                        <a:pt x="49" y="26"/>
                        <a:pt x="48" y="26"/>
                        <a:pt x="48" y="26"/>
                      </a:cubicBezTo>
                      <a:close/>
                      <a:moveTo>
                        <a:pt x="46" y="25"/>
                      </a:moveTo>
                      <a:cubicBezTo>
                        <a:pt x="46" y="25"/>
                        <a:pt x="47" y="26"/>
                        <a:pt x="47" y="26"/>
                      </a:cubicBezTo>
                      <a:cubicBezTo>
                        <a:pt x="46" y="26"/>
                        <a:pt x="46" y="26"/>
                        <a:pt x="46" y="26"/>
                      </a:cubicBezTo>
                      <a:cubicBezTo>
                        <a:pt x="46" y="26"/>
                        <a:pt x="46" y="26"/>
                        <a:pt x="46" y="26"/>
                      </a:cubicBezTo>
                      <a:cubicBezTo>
                        <a:pt x="46" y="27"/>
                        <a:pt x="46" y="27"/>
                        <a:pt x="46" y="27"/>
                      </a:cubicBezTo>
                      <a:cubicBezTo>
                        <a:pt x="46" y="27"/>
                        <a:pt x="46" y="27"/>
                        <a:pt x="46" y="27"/>
                      </a:cubicBezTo>
                      <a:cubicBezTo>
                        <a:pt x="46" y="27"/>
                        <a:pt x="45" y="27"/>
                        <a:pt x="45" y="27"/>
                      </a:cubicBezTo>
                      <a:cubicBezTo>
                        <a:pt x="45" y="27"/>
                        <a:pt x="45" y="27"/>
                        <a:pt x="45" y="27"/>
                      </a:cubicBezTo>
                      <a:cubicBezTo>
                        <a:pt x="45" y="27"/>
                        <a:pt x="45" y="27"/>
                        <a:pt x="45" y="27"/>
                      </a:cubicBezTo>
                      <a:cubicBezTo>
                        <a:pt x="45" y="28"/>
                        <a:pt x="45" y="28"/>
                        <a:pt x="45" y="28"/>
                      </a:cubicBezTo>
                      <a:cubicBezTo>
                        <a:pt x="44" y="28"/>
                        <a:pt x="44" y="28"/>
                        <a:pt x="45" y="28"/>
                      </a:cubicBezTo>
                      <a:cubicBezTo>
                        <a:pt x="45" y="28"/>
                        <a:pt x="45" y="27"/>
                        <a:pt x="45" y="27"/>
                      </a:cubicBezTo>
                      <a:cubicBezTo>
                        <a:pt x="44" y="28"/>
                        <a:pt x="44" y="28"/>
                        <a:pt x="44" y="28"/>
                      </a:cubicBezTo>
                      <a:cubicBezTo>
                        <a:pt x="44" y="28"/>
                        <a:pt x="44" y="28"/>
                        <a:pt x="44" y="28"/>
                      </a:cubicBezTo>
                      <a:cubicBezTo>
                        <a:pt x="44" y="28"/>
                        <a:pt x="44" y="28"/>
                        <a:pt x="44" y="28"/>
                      </a:cubicBezTo>
                      <a:cubicBezTo>
                        <a:pt x="44" y="27"/>
                        <a:pt x="44" y="28"/>
                        <a:pt x="44" y="27"/>
                      </a:cubicBezTo>
                      <a:cubicBezTo>
                        <a:pt x="44" y="27"/>
                        <a:pt x="44" y="27"/>
                        <a:pt x="44" y="27"/>
                      </a:cubicBezTo>
                      <a:cubicBezTo>
                        <a:pt x="44" y="27"/>
                        <a:pt x="44" y="27"/>
                        <a:pt x="44" y="27"/>
                      </a:cubicBezTo>
                      <a:cubicBezTo>
                        <a:pt x="44" y="27"/>
                        <a:pt x="44" y="27"/>
                        <a:pt x="44" y="27"/>
                      </a:cubicBezTo>
                      <a:cubicBezTo>
                        <a:pt x="44" y="27"/>
                        <a:pt x="44" y="27"/>
                        <a:pt x="44" y="27"/>
                      </a:cubicBezTo>
                      <a:cubicBezTo>
                        <a:pt x="44" y="27"/>
                        <a:pt x="44" y="27"/>
                        <a:pt x="44" y="27"/>
                      </a:cubicBezTo>
                      <a:cubicBezTo>
                        <a:pt x="44" y="27"/>
                        <a:pt x="44" y="27"/>
                        <a:pt x="45" y="27"/>
                      </a:cubicBezTo>
                      <a:cubicBezTo>
                        <a:pt x="45" y="26"/>
                        <a:pt x="44" y="27"/>
                        <a:pt x="44" y="26"/>
                      </a:cubicBezTo>
                      <a:cubicBezTo>
                        <a:pt x="44" y="27"/>
                        <a:pt x="44" y="27"/>
                        <a:pt x="44" y="27"/>
                      </a:cubicBezTo>
                      <a:cubicBezTo>
                        <a:pt x="43" y="27"/>
                        <a:pt x="43" y="27"/>
                        <a:pt x="43" y="26"/>
                      </a:cubicBezTo>
                      <a:cubicBezTo>
                        <a:pt x="43" y="26"/>
                        <a:pt x="44" y="26"/>
                        <a:pt x="44" y="26"/>
                      </a:cubicBezTo>
                      <a:cubicBezTo>
                        <a:pt x="44" y="26"/>
                        <a:pt x="43" y="26"/>
                        <a:pt x="43" y="25"/>
                      </a:cubicBezTo>
                      <a:cubicBezTo>
                        <a:pt x="44" y="25"/>
                        <a:pt x="44" y="26"/>
                        <a:pt x="44" y="25"/>
                      </a:cubicBezTo>
                      <a:cubicBezTo>
                        <a:pt x="44" y="25"/>
                        <a:pt x="44" y="26"/>
                        <a:pt x="44" y="26"/>
                      </a:cubicBezTo>
                      <a:cubicBezTo>
                        <a:pt x="44" y="26"/>
                        <a:pt x="44" y="26"/>
                        <a:pt x="44" y="26"/>
                      </a:cubicBezTo>
                      <a:cubicBezTo>
                        <a:pt x="44" y="26"/>
                        <a:pt x="45" y="26"/>
                        <a:pt x="45" y="26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45" y="26"/>
                        <a:pt x="46" y="25"/>
                        <a:pt x="46" y="25"/>
                      </a:cubicBezTo>
                      <a:cubicBezTo>
                        <a:pt x="45" y="25"/>
                        <a:pt x="45" y="25"/>
                        <a:pt x="45" y="25"/>
                      </a:cubicBezTo>
                      <a:cubicBezTo>
                        <a:pt x="45" y="25"/>
                        <a:pt x="45" y="25"/>
                        <a:pt x="46" y="25"/>
                      </a:cubicBezTo>
                      <a:close/>
                      <a:moveTo>
                        <a:pt x="47" y="25"/>
                      </a:moveTo>
                      <a:cubicBezTo>
                        <a:pt x="48" y="25"/>
                        <a:pt x="48" y="25"/>
                        <a:pt x="48" y="25"/>
                      </a:cubicBezTo>
                      <a:cubicBezTo>
                        <a:pt x="48" y="25"/>
                        <a:pt x="48" y="25"/>
                        <a:pt x="48" y="25"/>
                      </a:cubicBezTo>
                      <a:cubicBezTo>
                        <a:pt x="48" y="25"/>
                        <a:pt x="48" y="25"/>
                        <a:pt x="48" y="25"/>
                      </a:cubicBezTo>
                      <a:cubicBezTo>
                        <a:pt x="48" y="25"/>
                        <a:pt x="49" y="25"/>
                        <a:pt x="49" y="25"/>
                      </a:cubicBezTo>
                      <a:cubicBezTo>
                        <a:pt x="49" y="25"/>
                        <a:pt x="49" y="25"/>
                        <a:pt x="49" y="25"/>
                      </a:cubicBezTo>
                      <a:cubicBezTo>
                        <a:pt x="48" y="25"/>
                        <a:pt x="48" y="25"/>
                        <a:pt x="48" y="25"/>
                      </a:cubicBezTo>
                      <a:cubicBezTo>
                        <a:pt x="48" y="25"/>
                        <a:pt x="48" y="25"/>
                        <a:pt x="48" y="26"/>
                      </a:cubicBezTo>
                      <a:cubicBezTo>
                        <a:pt x="48" y="25"/>
                        <a:pt x="48" y="25"/>
                        <a:pt x="47" y="25"/>
                      </a:cubicBezTo>
                      <a:close/>
                      <a:moveTo>
                        <a:pt x="43" y="27"/>
                      </a:move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3" y="28"/>
                        <a:pt x="43" y="27"/>
                        <a:pt x="43" y="27"/>
                      </a:cubicBezTo>
                      <a:cubicBezTo>
                        <a:pt x="43" y="27"/>
                        <a:pt x="42" y="27"/>
                        <a:pt x="43" y="27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lose/>
                      <a:moveTo>
                        <a:pt x="35" y="31"/>
                      </a:moveTo>
                      <a:cubicBezTo>
                        <a:pt x="35" y="31"/>
                        <a:pt x="35" y="31"/>
                        <a:pt x="35" y="31"/>
                      </a:cubicBezTo>
                      <a:cubicBezTo>
                        <a:pt x="35" y="31"/>
                        <a:pt x="35" y="31"/>
                        <a:pt x="35" y="31"/>
                      </a:cubicBezTo>
                      <a:cubicBezTo>
                        <a:pt x="35" y="31"/>
                        <a:pt x="35" y="31"/>
                        <a:pt x="35" y="31"/>
                      </a:cubicBezTo>
                      <a:close/>
                      <a:moveTo>
                        <a:pt x="45" y="22"/>
                      </a:moveTo>
                      <a:cubicBezTo>
                        <a:pt x="45" y="21"/>
                        <a:pt x="45" y="22"/>
                        <a:pt x="45" y="22"/>
                      </a:cubicBezTo>
                      <a:cubicBezTo>
                        <a:pt x="46" y="21"/>
                        <a:pt x="45" y="22"/>
                        <a:pt x="45" y="21"/>
                      </a:cubicBezTo>
                      <a:cubicBezTo>
                        <a:pt x="46" y="21"/>
                        <a:pt x="45" y="21"/>
                        <a:pt x="45" y="20"/>
                      </a:cubicBezTo>
                      <a:cubicBezTo>
                        <a:pt x="45" y="20"/>
                        <a:pt x="46" y="20"/>
                        <a:pt x="46" y="20"/>
                      </a:cubicBezTo>
                      <a:cubicBezTo>
                        <a:pt x="46" y="20"/>
                        <a:pt x="46" y="21"/>
                        <a:pt x="47" y="21"/>
                      </a:cubicBezTo>
                      <a:cubicBezTo>
                        <a:pt x="47" y="21"/>
                        <a:pt x="47" y="21"/>
                        <a:pt x="47" y="21"/>
                      </a:cubicBezTo>
                      <a:cubicBezTo>
                        <a:pt x="46" y="21"/>
                        <a:pt x="46" y="21"/>
                        <a:pt x="46" y="21"/>
                      </a:cubicBezTo>
                      <a:cubicBezTo>
                        <a:pt x="46" y="21"/>
                        <a:pt x="46" y="21"/>
                        <a:pt x="46" y="21"/>
                      </a:cubicBezTo>
                      <a:cubicBezTo>
                        <a:pt x="46" y="21"/>
                        <a:pt x="46" y="21"/>
                        <a:pt x="46" y="21"/>
                      </a:cubicBezTo>
                      <a:cubicBezTo>
                        <a:pt x="46" y="21"/>
                        <a:pt x="46" y="21"/>
                        <a:pt x="46" y="21"/>
                      </a:cubicBezTo>
                      <a:cubicBezTo>
                        <a:pt x="46" y="21"/>
                        <a:pt x="46" y="22"/>
                        <a:pt x="46" y="22"/>
                      </a:cubicBezTo>
                      <a:cubicBezTo>
                        <a:pt x="46" y="22"/>
                        <a:pt x="46" y="22"/>
                        <a:pt x="46" y="22"/>
                      </a:cubicBezTo>
                      <a:cubicBezTo>
                        <a:pt x="45" y="22"/>
                        <a:pt x="45" y="22"/>
                        <a:pt x="45" y="22"/>
                      </a:cubicBezTo>
                      <a:close/>
                      <a:moveTo>
                        <a:pt x="46" y="21"/>
                      </a:moveTo>
                      <a:cubicBezTo>
                        <a:pt x="46" y="21"/>
                        <a:pt x="46" y="21"/>
                        <a:pt x="46" y="21"/>
                      </a:cubicBezTo>
                      <a:cubicBezTo>
                        <a:pt x="46" y="21"/>
                        <a:pt x="46" y="21"/>
                        <a:pt x="46" y="21"/>
                      </a:cubicBezTo>
                      <a:cubicBezTo>
                        <a:pt x="46" y="21"/>
                        <a:pt x="46" y="21"/>
                        <a:pt x="46" y="21"/>
                      </a:cubicBezTo>
                      <a:close/>
                      <a:moveTo>
                        <a:pt x="27" y="36"/>
                      </a:moveTo>
                      <a:cubicBezTo>
                        <a:pt x="27" y="36"/>
                        <a:pt x="27" y="36"/>
                        <a:pt x="27" y="36"/>
                      </a:cubicBezTo>
                      <a:cubicBezTo>
                        <a:pt x="27" y="36"/>
                        <a:pt x="27" y="36"/>
                        <a:pt x="27" y="36"/>
                      </a:cubicBezTo>
                      <a:close/>
                      <a:moveTo>
                        <a:pt x="37" y="26"/>
                      </a:move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7" y="27"/>
                        <a:pt x="37" y="27"/>
                        <a:pt x="36" y="27"/>
                      </a:cubicBezTo>
                      <a:cubicBezTo>
                        <a:pt x="37" y="27"/>
                        <a:pt x="36" y="28"/>
                        <a:pt x="37" y="27"/>
                      </a:cubicBezTo>
                      <a:cubicBezTo>
                        <a:pt x="37" y="27"/>
                        <a:pt x="36" y="28"/>
                        <a:pt x="36" y="27"/>
                      </a:cubicBezTo>
                      <a:cubicBezTo>
                        <a:pt x="37" y="27"/>
                        <a:pt x="36" y="27"/>
                        <a:pt x="36" y="27"/>
                      </a:cubicBezTo>
                      <a:cubicBezTo>
                        <a:pt x="36" y="27"/>
                        <a:pt x="36" y="27"/>
                        <a:pt x="36" y="27"/>
                      </a:cubicBezTo>
                      <a:cubicBezTo>
                        <a:pt x="36" y="27"/>
                        <a:pt x="37" y="27"/>
                        <a:pt x="37" y="26"/>
                      </a:cubicBezTo>
                      <a:cubicBezTo>
                        <a:pt x="37" y="26"/>
                        <a:pt x="37" y="27"/>
                        <a:pt x="37" y="27"/>
                      </a:cubicBezTo>
                      <a:cubicBezTo>
                        <a:pt x="37" y="27"/>
                        <a:pt x="37" y="26"/>
                        <a:pt x="37" y="26"/>
                      </a:cubicBezTo>
                      <a:cubicBezTo>
                        <a:pt x="36" y="27"/>
                        <a:pt x="37" y="26"/>
                        <a:pt x="36" y="26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lose/>
                      <a:moveTo>
                        <a:pt x="37" y="28"/>
                      </a:moveTo>
                      <a:cubicBezTo>
                        <a:pt x="37" y="28"/>
                        <a:pt x="37" y="28"/>
                        <a:pt x="37" y="28"/>
                      </a:cubicBezTo>
                      <a:cubicBezTo>
                        <a:pt x="36" y="28"/>
                        <a:pt x="37" y="28"/>
                        <a:pt x="37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7" y="28"/>
                        <a:pt x="37" y="28"/>
                        <a:pt x="37" y="28"/>
                      </a:cubicBezTo>
                      <a:cubicBezTo>
                        <a:pt x="37" y="28"/>
                        <a:pt x="37" y="28"/>
                        <a:pt x="37" y="28"/>
                      </a:cubicBezTo>
                      <a:cubicBezTo>
                        <a:pt x="37" y="27"/>
                        <a:pt x="37" y="28"/>
                        <a:pt x="37" y="28"/>
                      </a:cubicBezTo>
                      <a:close/>
                      <a:moveTo>
                        <a:pt x="28" y="35"/>
                      </a:move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7" y="36"/>
                        <a:pt x="27" y="35"/>
                        <a:pt x="27" y="35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6" y="36"/>
                        <a:pt x="27" y="35"/>
                        <a:pt x="27" y="35"/>
                      </a:cubicBezTo>
                      <a:cubicBezTo>
                        <a:pt x="27" y="35"/>
                        <a:pt x="27" y="35"/>
                        <a:pt x="28" y="35"/>
                      </a:cubicBezTo>
                      <a:close/>
                      <a:moveTo>
                        <a:pt x="45" y="20"/>
                      </a:moveTo>
                      <a:cubicBezTo>
                        <a:pt x="45" y="20"/>
                        <a:pt x="45" y="20"/>
                        <a:pt x="44" y="20"/>
                      </a:cubicBezTo>
                      <a:cubicBezTo>
                        <a:pt x="44" y="20"/>
                        <a:pt x="45" y="20"/>
                        <a:pt x="45" y="20"/>
                      </a:cubicBezTo>
                      <a:cubicBezTo>
                        <a:pt x="45" y="19"/>
                        <a:pt x="45" y="20"/>
                        <a:pt x="45" y="20"/>
                      </a:cubicBezTo>
                      <a:cubicBezTo>
                        <a:pt x="45" y="19"/>
                        <a:pt x="45" y="20"/>
                        <a:pt x="45" y="19"/>
                      </a:cubicBezTo>
                      <a:cubicBezTo>
                        <a:pt x="45" y="19"/>
                        <a:pt x="45" y="19"/>
                        <a:pt x="45" y="19"/>
                      </a:cubicBezTo>
                      <a:cubicBezTo>
                        <a:pt x="46" y="19"/>
                        <a:pt x="45" y="19"/>
                        <a:pt x="45" y="19"/>
                      </a:cubicBezTo>
                      <a:cubicBezTo>
                        <a:pt x="45" y="19"/>
                        <a:pt x="45" y="20"/>
                        <a:pt x="46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46" y="19"/>
                        <a:pt x="46" y="20"/>
                        <a:pt x="46" y="20"/>
                      </a:cubicBezTo>
                      <a:cubicBezTo>
                        <a:pt x="45" y="20"/>
                        <a:pt x="45" y="20"/>
                        <a:pt x="45" y="20"/>
                      </a:cubicBezTo>
                      <a:cubicBezTo>
                        <a:pt x="45" y="20"/>
                        <a:pt x="45" y="20"/>
                        <a:pt x="45" y="20"/>
                      </a:cubicBezTo>
                      <a:close/>
                      <a:moveTo>
                        <a:pt x="25" y="37"/>
                      </a:move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lose/>
                      <a:moveTo>
                        <a:pt x="27" y="31"/>
                      </a:moveTo>
                      <a:cubicBezTo>
                        <a:pt x="27" y="32"/>
                        <a:pt x="27" y="32"/>
                        <a:pt x="27" y="31"/>
                      </a:cubicBez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28" y="31"/>
                        <a:pt x="27" y="32"/>
                        <a:pt x="28" y="31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8" y="32"/>
                        <a:pt x="28" y="31"/>
                        <a:pt x="28" y="32"/>
                      </a:cubicBezTo>
                      <a:cubicBezTo>
                        <a:pt x="27" y="32"/>
                        <a:pt x="28" y="31"/>
                        <a:pt x="27" y="31"/>
                      </a:cubicBezTo>
                      <a:close/>
                      <a:moveTo>
                        <a:pt x="27" y="29"/>
                      </a:moveTo>
                      <a:cubicBezTo>
                        <a:pt x="27" y="29"/>
                        <a:pt x="27" y="29"/>
                        <a:pt x="27" y="29"/>
                      </a:cubicBezTo>
                      <a:cubicBezTo>
                        <a:pt x="28" y="29"/>
                        <a:pt x="27" y="29"/>
                        <a:pt x="28" y="29"/>
                      </a:cubicBezTo>
                      <a:cubicBezTo>
                        <a:pt x="27" y="30"/>
                        <a:pt x="27" y="29"/>
                        <a:pt x="28" y="29"/>
                      </a:cubicBezTo>
                      <a:cubicBezTo>
                        <a:pt x="28" y="29"/>
                        <a:pt x="27" y="29"/>
                        <a:pt x="27" y="30"/>
                      </a:cubicBezTo>
                      <a:cubicBezTo>
                        <a:pt x="27" y="30"/>
                        <a:pt x="27" y="29"/>
                        <a:pt x="27" y="29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lose/>
                      <a:moveTo>
                        <a:pt x="26" y="32"/>
                      </a:moveTo>
                      <a:cubicBezTo>
                        <a:pt x="26" y="32"/>
                        <a:pt x="26" y="32"/>
                        <a:pt x="26" y="32"/>
                      </a:cubicBezTo>
                      <a:cubicBezTo>
                        <a:pt x="26" y="32"/>
                        <a:pt x="26" y="32"/>
                        <a:pt x="27" y="32"/>
                      </a:cubicBezTo>
                      <a:cubicBezTo>
                        <a:pt x="27" y="32"/>
                        <a:pt x="27" y="32"/>
                        <a:pt x="27" y="32"/>
                      </a:cubicBezTo>
                      <a:cubicBezTo>
                        <a:pt x="26" y="32"/>
                        <a:pt x="27" y="32"/>
                        <a:pt x="26" y="32"/>
                      </a:cubicBezTo>
                      <a:close/>
                      <a:moveTo>
                        <a:pt x="30" y="27"/>
                      </a:moveTo>
                      <a:cubicBezTo>
                        <a:pt x="30" y="27"/>
                        <a:pt x="30" y="27"/>
                        <a:pt x="30" y="27"/>
                      </a:cubicBezTo>
                      <a:cubicBezTo>
                        <a:pt x="30" y="27"/>
                        <a:pt x="30" y="27"/>
                        <a:pt x="30" y="27"/>
                      </a:cubicBezTo>
                      <a:cubicBezTo>
                        <a:pt x="29" y="27"/>
                        <a:pt x="30" y="27"/>
                        <a:pt x="30" y="27"/>
                      </a:cubicBezTo>
                      <a:cubicBezTo>
                        <a:pt x="29" y="28"/>
                        <a:pt x="30" y="27"/>
                        <a:pt x="30" y="27"/>
                      </a:cubicBezTo>
                      <a:close/>
                      <a:moveTo>
                        <a:pt x="28" y="27"/>
                      </a:moveTo>
                      <a:cubicBezTo>
                        <a:pt x="28" y="27"/>
                        <a:pt x="28" y="27"/>
                        <a:pt x="28" y="27"/>
                      </a:cubicBezTo>
                      <a:cubicBezTo>
                        <a:pt x="28" y="27"/>
                        <a:pt x="28" y="27"/>
                        <a:pt x="28" y="27"/>
                      </a:cubicBezTo>
                      <a:cubicBezTo>
                        <a:pt x="28" y="27"/>
                        <a:pt x="28" y="27"/>
                        <a:pt x="28" y="27"/>
                      </a:cubicBezTo>
                      <a:cubicBezTo>
                        <a:pt x="28" y="27"/>
                        <a:pt x="28" y="27"/>
                        <a:pt x="28" y="27"/>
                      </a:cubicBezTo>
                      <a:cubicBezTo>
                        <a:pt x="28" y="27"/>
                        <a:pt x="28" y="27"/>
                        <a:pt x="29" y="27"/>
                      </a:cubicBezTo>
                      <a:cubicBezTo>
                        <a:pt x="29" y="27"/>
                        <a:pt x="28" y="27"/>
                        <a:pt x="28" y="27"/>
                      </a:cubicBezTo>
                      <a:cubicBezTo>
                        <a:pt x="28" y="27"/>
                        <a:pt x="29" y="26"/>
                        <a:pt x="29" y="27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29" y="26"/>
                        <a:pt x="29" y="27"/>
                        <a:pt x="29" y="26"/>
                      </a:cubicBezTo>
                      <a:cubicBezTo>
                        <a:pt x="29" y="27"/>
                        <a:pt x="29" y="26"/>
                        <a:pt x="29" y="27"/>
                      </a:cubicBezTo>
                      <a:cubicBezTo>
                        <a:pt x="29" y="27"/>
                        <a:pt x="29" y="27"/>
                        <a:pt x="29" y="27"/>
                      </a:cubicBezTo>
                      <a:cubicBezTo>
                        <a:pt x="28" y="27"/>
                        <a:pt x="29" y="27"/>
                        <a:pt x="29" y="27"/>
                      </a:cubicBezTo>
                      <a:cubicBezTo>
                        <a:pt x="28" y="27"/>
                        <a:pt x="28" y="28"/>
                        <a:pt x="29" y="27"/>
                      </a:cubicBezTo>
                      <a:cubicBezTo>
                        <a:pt x="29" y="27"/>
                        <a:pt x="29" y="27"/>
                        <a:pt x="28" y="28"/>
                      </a:cubicBezTo>
                      <a:cubicBezTo>
                        <a:pt x="29" y="28"/>
                        <a:pt x="28" y="28"/>
                        <a:pt x="29" y="28"/>
                      </a:cubicBezTo>
                      <a:cubicBezTo>
                        <a:pt x="29" y="28"/>
                        <a:pt x="29" y="28"/>
                        <a:pt x="29" y="27"/>
                      </a:cubicBezTo>
                      <a:cubicBezTo>
                        <a:pt x="29" y="27"/>
                        <a:pt x="29" y="27"/>
                        <a:pt x="29" y="27"/>
                      </a:cubicBezTo>
                      <a:cubicBezTo>
                        <a:pt x="29" y="27"/>
                        <a:pt x="29" y="27"/>
                        <a:pt x="29" y="27"/>
                      </a:cubicBezTo>
                      <a:cubicBezTo>
                        <a:pt x="29" y="27"/>
                        <a:pt x="29" y="27"/>
                        <a:pt x="29" y="27"/>
                      </a:cubicBezTo>
                      <a:cubicBezTo>
                        <a:pt x="30" y="26"/>
                        <a:pt x="30" y="27"/>
                        <a:pt x="30" y="27"/>
                      </a:cubicBezTo>
                      <a:cubicBezTo>
                        <a:pt x="29" y="27"/>
                        <a:pt x="29" y="27"/>
                        <a:pt x="29" y="27"/>
                      </a:cubicBezTo>
                      <a:cubicBezTo>
                        <a:pt x="29" y="28"/>
                        <a:pt x="29" y="28"/>
                        <a:pt x="29" y="27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9" y="28"/>
                        <a:pt x="29" y="27"/>
                        <a:pt x="29" y="27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9" y="28"/>
                        <a:pt x="30" y="28"/>
                        <a:pt x="30" y="28"/>
                      </a:cubicBezTo>
                      <a:cubicBezTo>
                        <a:pt x="30" y="27"/>
                        <a:pt x="29" y="28"/>
                        <a:pt x="29" y="28"/>
                      </a:cubicBezTo>
                      <a:cubicBezTo>
                        <a:pt x="30" y="28"/>
                        <a:pt x="29" y="28"/>
                        <a:pt x="29" y="28"/>
                      </a:cubicBezTo>
                      <a:cubicBezTo>
                        <a:pt x="30" y="28"/>
                        <a:pt x="30" y="29"/>
                        <a:pt x="30" y="28"/>
                      </a:cubicBezTo>
                      <a:cubicBezTo>
                        <a:pt x="30" y="28"/>
                        <a:pt x="30" y="28"/>
                        <a:pt x="30" y="29"/>
                      </a:cubicBezTo>
                      <a:cubicBezTo>
                        <a:pt x="30" y="29"/>
                        <a:pt x="29" y="29"/>
                        <a:pt x="29" y="29"/>
                      </a:cubicBezTo>
                      <a:cubicBezTo>
                        <a:pt x="29" y="29"/>
                        <a:pt x="29" y="29"/>
                        <a:pt x="29" y="29"/>
                      </a:cubicBezTo>
                      <a:cubicBezTo>
                        <a:pt x="29" y="29"/>
                        <a:pt x="29" y="29"/>
                        <a:pt x="29" y="29"/>
                      </a:cubicBezTo>
                      <a:cubicBezTo>
                        <a:pt x="29" y="29"/>
                        <a:pt x="29" y="29"/>
                        <a:pt x="29" y="28"/>
                      </a:cubicBezTo>
                      <a:cubicBezTo>
                        <a:pt x="29" y="28"/>
                        <a:pt x="29" y="28"/>
                        <a:pt x="29" y="29"/>
                      </a:cubicBezTo>
                      <a:cubicBezTo>
                        <a:pt x="29" y="29"/>
                        <a:pt x="29" y="28"/>
                        <a:pt x="29" y="28"/>
                      </a:cubicBezTo>
                      <a:cubicBezTo>
                        <a:pt x="28" y="29"/>
                        <a:pt x="29" y="29"/>
                        <a:pt x="28" y="29"/>
                      </a:cubicBezTo>
                      <a:cubicBezTo>
                        <a:pt x="28" y="29"/>
                        <a:pt x="28" y="29"/>
                        <a:pt x="28" y="29"/>
                      </a:cubicBezTo>
                      <a:cubicBezTo>
                        <a:pt x="28" y="29"/>
                        <a:pt x="28" y="29"/>
                        <a:pt x="28" y="29"/>
                      </a:cubicBezTo>
                      <a:cubicBezTo>
                        <a:pt x="28" y="29"/>
                        <a:pt x="28" y="29"/>
                        <a:pt x="28" y="29"/>
                      </a:cubicBezTo>
                      <a:cubicBezTo>
                        <a:pt x="28" y="28"/>
                        <a:pt x="28" y="29"/>
                        <a:pt x="28" y="29"/>
                      </a:cubicBezTo>
                      <a:cubicBezTo>
                        <a:pt x="28" y="29"/>
                        <a:pt x="28" y="28"/>
                        <a:pt x="28" y="28"/>
                      </a:cubicBezTo>
                      <a:cubicBezTo>
                        <a:pt x="28" y="28"/>
                        <a:pt x="28" y="29"/>
                        <a:pt x="28" y="28"/>
                      </a:cubicBezTo>
                      <a:cubicBezTo>
                        <a:pt x="28" y="28"/>
                        <a:pt x="28" y="28"/>
                        <a:pt x="28" y="28"/>
                      </a:cubicBezTo>
                      <a:cubicBezTo>
                        <a:pt x="28" y="28"/>
                        <a:pt x="28" y="28"/>
                        <a:pt x="28" y="28"/>
                      </a:cubicBezTo>
                      <a:cubicBezTo>
                        <a:pt x="28" y="28"/>
                        <a:pt x="28" y="28"/>
                        <a:pt x="28" y="27"/>
                      </a:cubicBezTo>
                      <a:close/>
                      <a:moveTo>
                        <a:pt x="28" y="28"/>
                      </a:moveTo>
                      <a:cubicBezTo>
                        <a:pt x="28" y="29"/>
                        <a:pt x="29" y="28"/>
                        <a:pt x="29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9" y="28"/>
                        <a:pt x="29" y="28"/>
                        <a:pt x="28" y="28"/>
                      </a:cubicBezTo>
                      <a:close/>
                      <a:moveTo>
                        <a:pt x="27" y="31"/>
                      </a:move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27" y="31"/>
                        <a:pt x="27" y="31"/>
                        <a:pt x="27" y="31"/>
                      </a:cubicBezTo>
                      <a:close/>
                      <a:moveTo>
                        <a:pt x="31" y="27"/>
                      </a:moveTo>
                      <a:cubicBezTo>
                        <a:pt x="30" y="27"/>
                        <a:pt x="31" y="27"/>
                        <a:pt x="30" y="27"/>
                      </a:cubicBezTo>
                      <a:cubicBezTo>
                        <a:pt x="30" y="27"/>
                        <a:pt x="31" y="27"/>
                        <a:pt x="31" y="27"/>
                      </a:cubicBezTo>
                      <a:cubicBezTo>
                        <a:pt x="31" y="26"/>
                        <a:pt x="31" y="27"/>
                        <a:pt x="31" y="27"/>
                      </a:cubicBezTo>
                      <a:cubicBezTo>
                        <a:pt x="31" y="27"/>
                        <a:pt x="31" y="27"/>
                        <a:pt x="31" y="27"/>
                      </a:cubicBezTo>
                      <a:cubicBezTo>
                        <a:pt x="31" y="27"/>
                        <a:pt x="30" y="28"/>
                        <a:pt x="30" y="28"/>
                      </a:cubicBezTo>
                      <a:cubicBezTo>
                        <a:pt x="30" y="27"/>
                        <a:pt x="30" y="28"/>
                        <a:pt x="31" y="27"/>
                      </a:cubicBezTo>
                      <a:close/>
                      <a:moveTo>
                        <a:pt x="25" y="32"/>
                      </a:moveTo>
                      <a:cubicBezTo>
                        <a:pt x="25" y="33"/>
                        <a:pt x="25" y="32"/>
                        <a:pt x="25" y="32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5" y="33"/>
                        <a:pt x="25" y="33"/>
                        <a:pt x="25" y="32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lose/>
                      <a:moveTo>
                        <a:pt x="36" y="22"/>
                      </a:moveTo>
                      <a:cubicBezTo>
                        <a:pt x="36" y="22"/>
                        <a:pt x="35" y="22"/>
                        <a:pt x="35" y="22"/>
                      </a:cubicBezTo>
                      <a:cubicBezTo>
                        <a:pt x="36" y="22"/>
                        <a:pt x="36" y="22"/>
                        <a:pt x="36" y="22"/>
                      </a:cubicBezTo>
                      <a:cubicBezTo>
                        <a:pt x="35" y="22"/>
                        <a:pt x="35" y="22"/>
                        <a:pt x="36" y="22"/>
                      </a:cubicBezTo>
                      <a:close/>
                      <a:moveTo>
                        <a:pt x="24" y="33"/>
                      </a:move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4" y="33"/>
                        <a:pt x="23" y="34"/>
                        <a:pt x="24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5" y="32"/>
                        <a:pt x="24" y="33"/>
                        <a:pt x="24" y="33"/>
                      </a:cubicBezTo>
                      <a:close/>
                      <a:moveTo>
                        <a:pt x="25" y="32"/>
                      </a:move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1"/>
                        <a:pt x="25" y="31"/>
                        <a:pt x="25" y="31"/>
                      </a:cubicBezTo>
                      <a:cubicBezTo>
                        <a:pt x="26" y="31"/>
                        <a:pt x="26" y="31"/>
                        <a:pt x="26" y="31"/>
                      </a:cubicBezTo>
                      <a:cubicBezTo>
                        <a:pt x="26" y="31"/>
                        <a:pt x="26" y="31"/>
                        <a:pt x="26" y="31"/>
                      </a:cubicBezTo>
                      <a:cubicBezTo>
                        <a:pt x="25" y="31"/>
                        <a:pt x="25" y="31"/>
                        <a:pt x="25" y="31"/>
                      </a:cubicBezTo>
                      <a:cubicBezTo>
                        <a:pt x="25" y="31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lose/>
                      <a:moveTo>
                        <a:pt x="25" y="30"/>
                      </a:moveTo>
                      <a:cubicBezTo>
                        <a:pt x="25" y="30"/>
                        <a:pt x="24" y="30"/>
                        <a:pt x="24" y="30"/>
                      </a:cubicBezTo>
                      <a:cubicBezTo>
                        <a:pt x="24" y="31"/>
                        <a:pt x="25" y="31"/>
                        <a:pt x="25" y="31"/>
                      </a:cubicBezTo>
                      <a:cubicBezTo>
                        <a:pt x="24" y="31"/>
                        <a:pt x="25" y="31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1"/>
                        <a:pt x="24" y="32"/>
                      </a:cubicBezTo>
                      <a:cubicBezTo>
                        <a:pt x="24" y="31"/>
                        <a:pt x="24" y="31"/>
                        <a:pt x="24" y="31"/>
                      </a:cubicBezTo>
                      <a:cubicBezTo>
                        <a:pt x="24" y="31"/>
                        <a:pt x="24" y="31"/>
                        <a:pt x="24" y="31"/>
                      </a:cubicBezTo>
                      <a:cubicBezTo>
                        <a:pt x="24" y="31"/>
                        <a:pt x="24" y="31"/>
                        <a:pt x="24" y="31"/>
                      </a:cubicBezTo>
                      <a:cubicBezTo>
                        <a:pt x="23" y="32"/>
                        <a:pt x="24" y="31"/>
                        <a:pt x="23" y="31"/>
                      </a:cubicBezTo>
                      <a:cubicBezTo>
                        <a:pt x="23" y="31"/>
                        <a:pt x="23" y="30"/>
                        <a:pt x="23" y="31"/>
                      </a:cubicBezTo>
                      <a:cubicBezTo>
                        <a:pt x="23" y="31"/>
                        <a:pt x="23" y="30"/>
                        <a:pt x="23" y="30"/>
                      </a:cubicBezTo>
                      <a:cubicBezTo>
                        <a:pt x="24" y="30"/>
                        <a:pt x="23" y="31"/>
                        <a:pt x="24" y="31"/>
                      </a:cubicBezTo>
                      <a:cubicBezTo>
                        <a:pt x="24" y="31"/>
                        <a:pt x="24" y="31"/>
                        <a:pt x="24" y="31"/>
                      </a:cubicBezTo>
                      <a:cubicBezTo>
                        <a:pt x="24" y="31"/>
                        <a:pt x="24" y="31"/>
                        <a:pt x="24" y="31"/>
                      </a:cubicBezTo>
                      <a:cubicBezTo>
                        <a:pt x="24" y="31"/>
                        <a:pt x="24" y="31"/>
                        <a:pt x="24" y="31"/>
                      </a:cubicBezTo>
                      <a:cubicBezTo>
                        <a:pt x="24" y="31"/>
                        <a:pt x="24" y="31"/>
                        <a:pt x="24" y="31"/>
                      </a:cubicBezTo>
                      <a:cubicBezTo>
                        <a:pt x="24" y="31"/>
                        <a:pt x="24" y="31"/>
                        <a:pt x="24" y="31"/>
                      </a:cubicBezTo>
                      <a:cubicBezTo>
                        <a:pt x="23" y="31"/>
                        <a:pt x="24" y="30"/>
                        <a:pt x="24" y="30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lose/>
                      <a:moveTo>
                        <a:pt x="26" y="29"/>
                      </a:moveTo>
                      <a:cubicBezTo>
                        <a:pt x="26" y="29"/>
                        <a:pt x="26" y="29"/>
                        <a:pt x="26" y="29"/>
                      </a:cubicBezTo>
                      <a:cubicBezTo>
                        <a:pt x="25" y="29"/>
                        <a:pt x="26" y="29"/>
                        <a:pt x="26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6" y="29"/>
                        <a:pt x="26" y="28"/>
                      </a:cubicBezTo>
                      <a:cubicBezTo>
                        <a:pt x="26" y="28"/>
                        <a:pt x="26" y="29"/>
                        <a:pt x="26" y="29"/>
                      </a:cubicBezTo>
                      <a:close/>
                      <a:moveTo>
                        <a:pt x="27" y="29"/>
                      </a:moveTo>
                      <a:cubicBezTo>
                        <a:pt x="27" y="29"/>
                        <a:pt x="27" y="29"/>
                        <a:pt x="26" y="29"/>
                      </a:cubicBezTo>
                      <a:cubicBezTo>
                        <a:pt x="26" y="29"/>
                        <a:pt x="27" y="29"/>
                        <a:pt x="27" y="29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lose/>
                      <a:moveTo>
                        <a:pt x="26" y="28"/>
                      </a:moveTo>
                      <a:cubicBezTo>
                        <a:pt x="27" y="28"/>
                        <a:pt x="26" y="28"/>
                        <a:pt x="27" y="28"/>
                      </a:cubicBezTo>
                      <a:cubicBezTo>
                        <a:pt x="27" y="28"/>
                        <a:pt x="26" y="29"/>
                        <a:pt x="26" y="29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lose/>
                      <a:moveTo>
                        <a:pt x="27" y="28"/>
                      </a:moveTo>
                      <a:cubicBezTo>
                        <a:pt x="27" y="28"/>
                        <a:pt x="27" y="28"/>
                        <a:pt x="27" y="28"/>
                      </a:cubicBezTo>
                      <a:cubicBezTo>
                        <a:pt x="27" y="28"/>
                        <a:pt x="27" y="28"/>
                        <a:pt x="27" y="28"/>
                      </a:cubicBezTo>
                      <a:cubicBezTo>
                        <a:pt x="27" y="28"/>
                        <a:pt x="27" y="28"/>
                        <a:pt x="27" y="28"/>
                      </a:cubicBezTo>
                      <a:cubicBezTo>
                        <a:pt x="27" y="28"/>
                        <a:pt x="27" y="28"/>
                        <a:pt x="27" y="28"/>
                      </a:cubicBezTo>
                      <a:close/>
                      <a:moveTo>
                        <a:pt x="25" y="30"/>
                      </a:moveTo>
                      <a:cubicBezTo>
                        <a:pt x="25" y="30"/>
                        <a:pt x="25" y="30"/>
                        <a:pt x="25" y="30"/>
                      </a:cubicBezTo>
                      <a:cubicBezTo>
                        <a:pt x="25" y="30"/>
                        <a:pt x="25" y="30"/>
                        <a:pt x="25" y="29"/>
                      </a:cubicBezTo>
                      <a:lnTo>
                        <a:pt x="25" y="30"/>
                      </a:lnTo>
                      <a:close/>
                      <a:moveTo>
                        <a:pt x="27" y="27"/>
                      </a:moveTo>
                      <a:cubicBezTo>
                        <a:pt x="27" y="27"/>
                        <a:pt x="27" y="27"/>
                        <a:pt x="26" y="27"/>
                      </a:cubicBezTo>
                      <a:cubicBezTo>
                        <a:pt x="27" y="27"/>
                        <a:pt x="27" y="27"/>
                        <a:pt x="27" y="27"/>
                      </a:cubicBezTo>
                      <a:cubicBezTo>
                        <a:pt x="27" y="27"/>
                        <a:pt x="27" y="27"/>
                        <a:pt x="27" y="27"/>
                      </a:cubicBezTo>
                      <a:cubicBezTo>
                        <a:pt x="27" y="27"/>
                        <a:pt x="27" y="27"/>
                        <a:pt x="27" y="27"/>
                      </a:cubicBezTo>
                      <a:close/>
                      <a:moveTo>
                        <a:pt x="23" y="30"/>
                      </a:move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3" y="30"/>
                        <a:pt x="22" y="30"/>
                        <a:pt x="22" y="30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2" y="30"/>
                        <a:pt x="22" y="31"/>
                        <a:pt x="23" y="30"/>
                      </a:cubicBezTo>
                      <a:close/>
                      <a:moveTo>
                        <a:pt x="22" y="31"/>
                      </a:moveTo>
                      <a:cubicBezTo>
                        <a:pt x="22" y="31"/>
                        <a:pt x="21" y="31"/>
                        <a:pt x="21" y="32"/>
                      </a:cubicBezTo>
                      <a:cubicBezTo>
                        <a:pt x="21" y="32"/>
                        <a:pt x="21" y="31"/>
                        <a:pt x="22" y="31"/>
                      </a:cubicBezTo>
                      <a:close/>
                      <a:moveTo>
                        <a:pt x="26" y="24"/>
                      </a:move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27" y="24"/>
                        <a:pt x="26" y="24"/>
                        <a:pt x="26" y="24"/>
                      </a:cubicBezTo>
                      <a:cubicBezTo>
                        <a:pt x="26" y="25"/>
                        <a:pt x="26" y="24"/>
                        <a:pt x="26" y="24"/>
                      </a:cubicBezTo>
                      <a:close/>
                      <a:moveTo>
                        <a:pt x="26" y="25"/>
                      </a:moveTo>
                      <a:cubicBezTo>
                        <a:pt x="25" y="25"/>
                        <a:pt x="26" y="24"/>
                        <a:pt x="26" y="24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26" y="24"/>
                        <a:pt x="26" y="24"/>
                        <a:pt x="26" y="23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26" y="24"/>
                        <a:pt x="26" y="23"/>
                        <a:pt x="27" y="23"/>
                      </a:cubicBezTo>
                      <a:cubicBezTo>
                        <a:pt x="27" y="23"/>
                        <a:pt x="27" y="24"/>
                        <a:pt x="27" y="24"/>
                      </a:cubicBezTo>
                      <a:cubicBezTo>
                        <a:pt x="27" y="24"/>
                        <a:pt x="26" y="24"/>
                        <a:pt x="26" y="24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26" y="24"/>
                        <a:pt x="26" y="25"/>
                        <a:pt x="26" y="25"/>
                      </a:cubicBezTo>
                      <a:close/>
                      <a:moveTo>
                        <a:pt x="21" y="27"/>
                      </a:moveTo>
                      <a:cubicBezTo>
                        <a:pt x="21" y="27"/>
                        <a:pt x="21" y="26"/>
                        <a:pt x="21" y="26"/>
                      </a:cubicBezTo>
                      <a:cubicBezTo>
                        <a:pt x="21" y="26"/>
                        <a:pt x="20" y="26"/>
                        <a:pt x="21" y="26"/>
                      </a:cubicBezTo>
                      <a:cubicBezTo>
                        <a:pt x="21" y="26"/>
                        <a:pt x="21" y="26"/>
                        <a:pt x="21" y="26"/>
                      </a:cubicBezTo>
                      <a:cubicBezTo>
                        <a:pt x="21" y="26"/>
                        <a:pt x="21" y="26"/>
                        <a:pt x="21" y="26"/>
                      </a:cubicBezTo>
                      <a:cubicBezTo>
                        <a:pt x="21" y="26"/>
                        <a:pt x="21" y="26"/>
                        <a:pt x="21" y="26"/>
                      </a:cubicBezTo>
                      <a:cubicBezTo>
                        <a:pt x="21" y="26"/>
                        <a:pt x="21" y="26"/>
                        <a:pt x="21" y="26"/>
                      </a:cubicBezTo>
                      <a:cubicBezTo>
                        <a:pt x="21" y="26"/>
                        <a:pt x="21" y="26"/>
                        <a:pt x="21" y="27"/>
                      </a:cubicBezTo>
                      <a:close/>
                      <a:moveTo>
                        <a:pt x="21" y="26"/>
                      </a:moveTo>
                      <a:cubicBezTo>
                        <a:pt x="21" y="26"/>
                        <a:pt x="21" y="26"/>
                        <a:pt x="21" y="26"/>
                      </a:cubicBezTo>
                      <a:cubicBezTo>
                        <a:pt x="21" y="26"/>
                        <a:pt x="21" y="26"/>
                        <a:pt x="21" y="26"/>
                      </a:cubicBezTo>
                      <a:close/>
                      <a:moveTo>
                        <a:pt x="19" y="27"/>
                      </a:moveTo>
                      <a:cubicBezTo>
                        <a:pt x="20" y="27"/>
                        <a:pt x="20" y="28"/>
                        <a:pt x="20" y="28"/>
                      </a:cubicBezTo>
                      <a:cubicBezTo>
                        <a:pt x="19" y="28"/>
                        <a:pt x="19" y="28"/>
                        <a:pt x="19" y="28"/>
                      </a:cubicBezTo>
                      <a:cubicBezTo>
                        <a:pt x="19" y="28"/>
                        <a:pt x="19" y="28"/>
                        <a:pt x="19" y="28"/>
                      </a:cubicBezTo>
                      <a:cubicBezTo>
                        <a:pt x="19" y="28"/>
                        <a:pt x="19" y="28"/>
                        <a:pt x="19" y="28"/>
                      </a:cubicBezTo>
                      <a:cubicBezTo>
                        <a:pt x="19" y="27"/>
                        <a:pt x="20" y="27"/>
                        <a:pt x="19" y="27"/>
                      </a:cubicBezTo>
                      <a:close/>
                      <a:moveTo>
                        <a:pt x="19" y="27"/>
                      </a:move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9" y="28"/>
                        <a:pt x="19" y="27"/>
                        <a:pt x="19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lose/>
                      <a:moveTo>
                        <a:pt x="18" y="25"/>
                      </a:move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4"/>
                        <a:pt x="18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3"/>
                      </a:cubicBezTo>
                      <a:cubicBezTo>
                        <a:pt x="17" y="23"/>
                        <a:pt x="17" y="24"/>
                        <a:pt x="17" y="24"/>
                      </a:cubicBezTo>
                      <a:cubicBezTo>
                        <a:pt x="17" y="24"/>
                        <a:pt x="17" y="23"/>
                        <a:pt x="17" y="23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8" y="23"/>
                        <a:pt x="17" y="24"/>
                        <a:pt x="18" y="24"/>
                      </a:cubicBezTo>
                      <a:cubicBezTo>
                        <a:pt x="18" y="24"/>
                        <a:pt x="18" y="24"/>
                        <a:pt x="18" y="24"/>
                      </a:cubicBezTo>
                      <a:cubicBezTo>
                        <a:pt x="18" y="23"/>
                        <a:pt x="18" y="24"/>
                        <a:pt x="18" y="24"/>
                      </a:cubicBezTo>
                      <a:cubicBezTo>
                        <a:pt x="18" y="24"/>
                        <a:pt x="18" y="24"/>
                        <a:pt x="18" y="24"/>
                      </a:cubicBezTo>
                      <a:cubicBezTo>
                        <a:pt x="18" y="24"/>
                        <a:pt x="18" y="24"/>
                        <a:pt x="18" y="24"/>
                      </a:cubicBezTo>
                      <a:cubicBezTo>
                        <a:pt x="18" y="25"/>
                        <a:pt x="19" y="24"/>
                        <a:pt x="19" y="25"/>
                      </a:cubicBezTo>
                      <a:cubicBezTo>
                        <a:pt x="19" y="25"/>
                        <a:pt x="20" y="25"/>
                        <a:pt x="19" y="25"/>
                      </a:cubicBezTo>
                      <a:cubicBezTo>
                        <a:pt x="19" y="25"/>
                        <a:pt x="19" y="25"/>
                        <a:pt x="19" y="25"/>
                      </a:cubicBezTo>
                      <a:cubicBezTo>
                        <a:pt x="19" y="26"/>
                        <a:pt x="20" y="26"/>
                        <a:pt x="20" y="27"/>
                      </a:cubicBezTo>
                      <a:cubicBezTo>
                        <a:pt x="19" y="27"/>
                        <a:pt x="19" y="26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lose/>
                      <a:moveTo>
                        <a:pt x="21" y="25"/>
                      </a:moveTo>
                      <a:cubicBezTo>
                        <a:pt x="21" y="26"/>
                        <a:pt x="21" y="25"/>
                        <a:pt x="21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lose/>
                      <a:moveTo>
                        <a:pt x="15" y="24"/>
                      </a:moveTo>
                      <a:cubicBezTo>
                        <a:pt x="16" y="24"/>
                        <a:pt x="16" y="25"/>
                        <a:pt x="16" y="26"/>
                      </a:cubicBezTo>
                      <a:cubicBezTo>
                        <a:pt x="15" y="26"/>
                        <a:pt x="15" y="25"/>
                        <a:pt x="15" y="24"/>
                      </a:cubicBezTo>
                      <a:close/>
                      <a:moveTo>
                        <a:pt x="15" y="21"/>
                      </a:moveTo>
                      <a:cubicBezTo>
                        <a:pt x="15" y="20"/>
                        <a:pt x="15" y="21"/>
                        <a:pt x="16" y="20"/>
                      </a:cubicBezTo>
                      <a:cubicBezTo>
                        <a:pt x="16" y="20"/>
                        <a:pt x="16" y="20"/>
                        <a:pt x="16" y="20"/>
                      </a:cubicBezTo>
                      <a:cubicBezTo>
                        <a:pt x="16" y="21"/>
                        <a:pt x="16" y="20"/>
                        <a:pt x="16" y="20"/>
                      </a:cubicBezTo>
                      <a:cubicBezTo>
                        <a:pt x="16" y="21"/>
                        <a:pt x="16" y="21"/>
                        <a:pt x="15" y="21"/>
                      </a:cubicBezTo>
                      <a:cubicBezTo>
                        <a:pt x="15" y="21"/>
                        <a:pt x="16" y="21"/>
                        <a:pt x="16" y="21"/>
                      </a:cubicBezTo>
                      <a:cubicBezTo>
                        <a:pt x="16" y="21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lose/>
                      <a:moveTo>
                        <a:pt x="11" y="21"/>
                      </a:moveTo>
                      <a:cubicBezTo>
                        <a:pt x="10" y="22"/>
                        <a:pt x="11" y="21"/>
                        <a:pt x="10" y="21"/>
                      </a:cubicBezTo>
                      <a:cubicBezTo>
                        <a:pt x="11" y="21"/>
                        <a:pt x="11" y="21"/>
                        <a:pt x="11" y="21"/>
                      </a:cubicBezTo>
                      <a:cubicBezTo>
                        <a:pt x="11" y="21"/>
                        <a:pt x="11" y="21"/>
                        <a:pt x="11" y="21"/>
                      </a:cubicBezTo>
                      <a:cubicBezTo>
                        <a:pt x="11" y="21"/>
                        <a:pt x="11" y="21"/>
                        <a:pt x="11" y="21"/>
                      </a:cubicBezTo>
                      <a:cubicBezTo>
                        <a:pt x="11" y="21"/>
                        <a:pt x="11" y="21"/>
                        <a:pt x="11" y="21"/>
                      </a:cubicBezTo>
                      <a:cubicBezTo>
                        <a:pt x="11" y="21"/>
                        <a:pt x="11" y="21"/>
                        <a:pt x="11" y="21"/>
                      </a:cubicBezTo>
                      <a:cubicBezTo>
                        <a:pt x="11" y="21"/>
                        <a:pt x="11" y="22"/>
                        <a:pt x="11" y="22"/>
                      </a:cubicBezTo>
                      <a:cubicBezTo>
                        <a:pt x="11" y="21"/>
                        <a:pt x="11" y="22"/>
                        <a:pt x="11" y="22"/>
                      </a:cubicBezTo>
                      <a:cubicBezTo>
                        <a:pt x="10" y="22"/>
                        <a:pt x="11" y="21"/>
                        <a:pt x="11" y="21"/>
                      </a:cubicBezTo>
                      <a:close/>
                      <a:moveTo>
                        <a:pt x="7" y="19"/>
                      </a:moveTo>
                      <a:cubicBezTo>
                        <a:pt x="7" y="19"/>
                        <a:pt x="7" y="19"/>
                        <a:pt x="7" y="20"/>
                      </a:cubicBezTo>
                      <a:cubicBezTo>
                        <a:pt x="7" y="20"/>
                        <a:pt x="7" y="19"/>
                        <a:pt x="7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8" y="19"/>
                        <a:pt x="7" y="19"/>
                        <a:pt x="8" y="19"/>
                      </a:cubicBezTo>
                      <a:cubicBezTo>
                        <a:pt x="8" y="19"/>
                        <a:pt x="9" y="19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8" y="20"/>
                        <a:pt x="9" y="20"/>
                        <a:pt x="8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0"/>
                        <a:pt x="8" y="21"/>
                        <a:pt x="9" y="21"/>
                      </a:cubicBezTo>
                      <a:cubicBezTo>
                        <a:pt x="8" y="21"/>
                        <a:pt x="8" y="20"/>
                        <a:pt x="8" y="21"/>
                      </a:cubicBezTo>
                      <a:cubicBezTo>
                        <a:pt x="8" y="21"/>
                        <a:pt x="8" y="21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19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19"/>
                      </a:cubicBezTo>
                      <a:cubicBezTo>
                        <a:pt x="8" y="19"/>
                        <a:pt x="8" y="20"/>
                        <a:pt x="8" y="20"/>
                      </a:cubicBezTo>
                      <a:cubicBezTo>
                        <a:pt x="7" y="20"/>
                        <a:pt x="8" y="19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7" y="19"/>
                        <a:pt x="6" y="19"/>
                      </a:cubicBezTo>
                      <a:cubicBezTo>
                        <a:pt x="6" y="20"/>
                        <a:pt x="7" y="19"/>
                        <a:pt x="7" y="20"/>
                      </a:cubicBezTo>
                      <a:cubicBezTo>
                        <a:pt x="6" y="20"/>
                        <a:pt x="6" y="20"/>
                        <a:pt x="6" y="19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5" y="20"/>
                        <a:pt x="5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19"/>
                        <a:pt x="5" y="20"/>
                        <a:pt x="6" y="20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7" y="19"/>
                        <a:pt x="6" y="19"/>
                        <a:pt x="7" y="19"/>
                      </a:cubicBezTo>
                      <a:cubicBezTo>
                        <a:pt x="7" y="19"/>
                        <a:pt x="6" y="19"/>
                        <a:pt x="7" y="19"/>
                      </a:cubicBezTo>
                      <a:close/>
                      <a:moveTo>
                        <a:pt x="10" y="19"/>
                      </a:moveTo>
                      <a:cubicBezTo>
                        <a:pt x="10" y="19"/>
                        <a:pt x="10" y="18"/>
                        <a:pt x="10" y="18"/>
                      </a:cubicBezTo>
                      <a:cubicBezTo>
                        <a:pt x="10" y="18"/>
                        <a:pt x="10" y="19"/>
                        <a:pt x="10" y="19"/>
                      </a:cubicBezTo>
                      <a:close/>
                      <a:moveTo>
                        <a:pt x="10" y="18"/>
                      </a:move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0" y="18"/>
                        <a:pt x="10" y="19"/>
                        <a:pt x="10" y="18"/>
                      </a:cubicBezTo>
                      <a:close/>
                      <a:moveTo>
                        <a:pt x="10" y="17"/>
                      </a:moveTo>
                      <a:cubicBezTo>
                        <a:pt x="10" y="17"/>
                        <a:pt x="10" y="18"/>
                        <a:pt x="10" y="17"/>
                      </a:cubicBezTo>
                      <a:cubicBezTo>
                        <a:pt x="10" y="17"/>
                        <a:pt x="11" y="17"/>
                        <a:pt x="10" y="17"/>
                      </a:cubicBezTo>
                      <a:close/>
                      <a:moveTo>
                        <a:pt x="4" y="19"/>
                      </a:move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4" y="19"/>
                        <a:pt x="4" y="19"/>
                        <a:pt x="4" y="19"/>
                      </a:cubicBezTo>
                      <a:close/>
                      <a:moveTo>
                        <a:pt x="7" y="14"/>
                      </a:move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5"/>
                      </a:cubicBezTo>
                      <a:cubicBezTo>
                        <a:pt x="7" y="14"/>
                        <a:pt x="7" y="14"/>
                        <a:pt x="7" y="14"/>
                      </a:cubicBezTo>
                      <a:close/>
                      <a:moveTo>
                        <a:pt x="6" y="15"/>
                      </a:moveTo>
                      <a:cubicBezTo>
                        <a:pt x="6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6" y="15"/>
                      </a:cubicBezTo>
                      <a:close/>
                      <a:moveTo>
                        <a:pt x="8" y="7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lose/>
                      <a:moveTo>
                        <a:pt x="2" y="13"/>
                      </a:moveTo>
                      <a:cubicBezTo>
                        <a:pt x="2" y="13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3"/>
                      </a:cubicBezTo>
                      <a:close/>
                      <a:moveTo>
                        <a:pt x="67" y="65"/>
                      </a:moveTo>
                      <a:cubicBezTo>
                        <a:pt x="67" y="65"/>
                        <a:pt x="67" y="65"/>
                        <a:pt x="66" y="65"/>
                      </a:cubicBezTo>
                      <a:cubicBezTo>
                        <a:pt x="66" y="65"/>
                        <a:pt x="66" y="65"/>
                        <a:pt x="66" y="65"/>
                      </a:cubicBezTo>
                      <a:cubicBezTo>
                        <a:pt x="67" y="65"/>
                        <a:pt x="67" y="65"/>
                        <a:pt x="67" y="65"/>
                      </a:cubicBezTo>
                      <a:close/>
                      <a:moveTo>
                        <a:pt x="59" y="54"/>
                      </a:moveTo>
                      <a:cubicBezTo>
                        <a:pt x="58" y="54"/>
                        <a:pt x="58" y="54"/>
                        <a:pt x="58" y="54"/>
                      </a:cubicBezTo>
                      <a:cubicBezTo>
                        <a:pt x="58" y="53"/>
                        <a:pt x="58" y="53"/>
                        <a:pt x="58" y="53"/>
                      </a:cubicBezTo>
                      <a:cubicBezTo>
                        <a:pt x="59" y="53"/>
                        <a:pt x="58" y="53"/>
                        <a:pt x="59" y="54"/>
                      </a:cubicBezTo>
                      <a:close/>
                      <a:moveTo>
                        <a:pt x="54" y="54"/>
                      </a:moveTo>
                      <a:cubicBezTo>
                        <a:pt x="54" y="54"/>
                        <a:pt x="54" y="54"/>
                        <a:pt x="53" y="54"/>
                      </a:cubicBezTo>
                      <a:cubicBezTo>
                        <a:pt x="53" y="54"/>
                        <a:pt x="54" y="54"/>
                        <a:pt x="54" y="53"/>
                      </a:cubicBezTo>
                      <a:cubicBezTo>
                        <a:pt x="54" y="54"/>
                        <a:pt x="54" y="54"/>
                        <a:pt x="54" y="54"/>
                      </a:cubicBezTo>
                      <a:close/>
                      <a:moveTo>
                        <a:pt x="54" y="53"/>
                      </a:moveTo>
                      <a:cubicBezTo>
                        <a:pt x="55" y="53"/>
                        <a:pt x="55" y="53"/>
                        <a:pt x="55" y="52"/>
                      </a:cubicBez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5" y="52"/>
                        <a:pt x="55" y="53"/>
                        <a:pt x="55" y="52"/>
                      </a:cubicBezTo>
                      <a:cubicBezTo>
                        <a:pt x="55" y="53"/>
                        <a:pt x="55" y="53"/>
                        <a:pt x="55" y="53"/>
                      </a:cubicBezTo>
                      <a:cubicBezTo>
                        <a:pt x="55" y="53"/>
                        <a:pt x="55" y="53"/>
                        <a:pt x="54" y="53"/>
                      </a:cubicBezTo>
                      <a:close/>
                      <a:moveTo>
                        <a:pt x="46" y="53"/>
                      </a:moveTo>
                      <a:cubicBezTo>
                        <a:pt x="46" y="53"/>
                        <a:pt x="46" y="53"/>
                        <a:pt x="45" y="53"/>
                      </a:cubicBezTo>
                      <a:cubicBezTo>
                        <a:pt x="45" y="53"/>
                        <a:pt x="45" y="53"/>
                        <a:pt x="45" y="53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7" y="53"/>
                        <a:pt x="46" y="52"/>
                        <a:pt x="46" y="52"/>
                      </a:cubicBezTo>
                      <a:cubicBezTo>
                        <a:pt x="47" y="52"/>
                        <a:pt x="47" y="53"/>
                        <a:pt x="46" y="53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lose/>
                      <a:moveTo>
                        <a:pt x="36" y="50"/>
                      </a:moveTo>
                      <a:cubicBezTo>
                        <a:pt x="37" y="50"/>
                        <a:pt x="37" y="50"/>
                        <a:pt x="37" y="50"/>
                      </a:cubicBezTo>
                      <a:cubicBezTo>
                        <a:pt x="37" y="50"/>
                        <a:pt x="37" y="50"/>
                        <a:pt x="37" y="50"/>
                      </a:cubicBezTo>
                      <a:cubicBezTo>
                        <a:pt x="37" y="50"/>
                        <a:pt x="37" y="50"/>
                        <a:pt x="37" y="50"/>
                      </a:cubicBezTo>
                      <a:cubicBezTo>
                        <a:pt x="37" y="50"/>
                        <a:pt x="37" y="50"/>
                        <a:pt x="37" y="50"/>
                      </a:cubicBezTo>
                      <a:cubicBezTo>
                        <a:pt x="36" y="50"/>
                        <a:pt x="37" y="50"/>
                        <a:pt x="36" y="50"/>
                      </a:cubicBezTo>
                      <a:close/>
                      <a:moveTo>
                        <a:pt x="53" y="47"/>
                      </a:moveTo>
                      <a:cubicBezTo>
                        <a:pt x="53" y="47"/>
                        <a:pt x="53" y="47"/>
                        <a:pt x="53" y="47"/>
                      </a:cubicBezTo>
                      <a:cubicBezTo>
                        <a:pt x="54" y="47"/>
                        <a:pt x="53" y="47"/>
                        <a:pt x="53" y="48"/>
                      </a:cubicBezTo>
                      <a:cubicBezTo>
                        <a:pt x="53" y="48"/>
                        <a:pt x="53" y="47"/>
                        <a:pt x="53" y="47"/>
                      </a:cubicBezTo>
                      <a:close/>
                      <a:moveTo>
                        <a:pt x="34" y="45"/>
                      </a:moveTo>
                      <a:cubicBezTo>
                        <a:pt x="34" y="45"/>
                        <a:pt x="34" y="45"/>
                        <a:pt x="34" y="45"/>
                      </a:cubicBezTo>
                      <a:cubicBezTo>
                        <a:pt x="35" y="45"/>
                        <a:pt x="35" y="45"/>
                        <a:pt x="35" y="45"/>
                      </a:cubicBezTo>
                      <a:cubicBezTo>
                        <a:pt x="35" y="45"/>
                        <a:pt x="34" y="45"/>
                        <a:pt x="34" y="45"/>
                      </a:cubicBezTo>
                      <a:cubicBezTo>
                        <a:pt x="34" y="45"/>
                        <a:pt x="34" y="45"/>
                        <a:pt x="34" y="45"/>
                      </a:cubicBezTo>
                      <a:close/>
                      <a:moveTo>
                        <a:pt x="32" y="44"/>
                      </a:moveTo>
                      <a:cubicBezTo>
                        <a:pt x="32" y="44"/>
                        <a:pt x="32" y="44"/>
                        <a:pt x="32" y="44"/>
                      </a:cubicBezTo>
                      <a:cubicBezTo>
                        <a:pt x="32" y="44"/>
                        <a:pt x="32" y="44"/>
                        <a:pt x="31" y="44"/>
                      </a:cubicBezTo>
                      <a:cubicBezTo>
                        <a:pt x="32" y="43"/>
                        <a:pt x="32" y="43"/>
                        <a:pt x="32" y="43"/>
                      </a:cubicBezTo>
                      <a:cubicBezTo>
                        <a:pt x="32" y="43"/>
                        <a:pt x="32" y="44"/>
                        <a:pt x="32" y="44"/>
                      </a:cubicBezTo>
                      <a:close/>
                      <a:moveTo>
                        <a:pt x="47" y="40"/>
                      </a:moveTo>
                      <a:cubicBezTo>
                        <a:pt x="47" y="40"/>
                        <a:pt x="46" y="40"/>
                        <a:pt x="46" y="40"/>
                      </a:cubicBezTo>
                      <a:cubicBezTo>
                        <a:pt x="46" y="40"/>
                        <a:pt x="46" y="40"/>
                        <a:pt x="46" y="40"/>
                      </a:cubicBezTo>
                      <a:cubicBezTo>
                        <a:pt x="46" y="40"/>
                        <a:pt x="46" y="40"/>
                        <a:pt x="46" y="40"/>
                      </a:cubicBezTo>
                      <a:cubicBezTo>
                        <a:pt x="46" y="40"/>
                        <a:pt x="46" y="40"/>
                        <a:pt x="47" y="40"/>
                      </a:cubicBezTo>
                      <a:close/>
                      <a:moveTo>
                        <a:pt x="43" y="38"/>
                      </a:moveTo>
                      <a:cubicBezTo>
                        <a:pt x="42" y="38"/>
                        <a:pt x="43" y="38"/>
                        <a:pt x="43" y="39"/>
                      </a:cubicBezTo>
                      <a:cubicBezTo>
                        <a:pt x="42" y="39"/>
                        <a:pt x="42" y="39"/>
                        <a:pt x="42" y="39"/>
                      </a:cubicBezTo>
                      <a:cubicBezTo>
                        <a:pt x="41" y="39"/>
                        <a:pt x="42" y="38"/>
                        <a:pt x="43" y="38"/>
                      </a:cubicBezTo>
                      <a:close/>
                      <a:moveTo>
                        <a:pt x="53" y="32"/>
                      </a:moveTo>
                      <a:cubicBezTo>
                        <a:pt x="54" y="32"/>
                        <a:pt x="54" y="33"/>
                        <a:pt x="54" y="33"/>
                      </a:cubicBezTo>
                      <a:cubicBezTo>
                        <a:pt x="54" y="33"/>
                        <a:pt x="54" y="33"/>
                        <a:pt x="53" y="33"/>
                      </a:cubicBezTo>
                      <a:cubicBezTo>
                        <a:pt x="53" y="33"/>
                        <a:pt x="54" y="33"/>
                        <a:pt x="54" y="33"/>
                      </a:cubicBezTo>
                      <a:cubicBezTo>
                        <a:pt x="53" y="33"/>
                        <a:pt x="53" y="33"/>
                        <a:pt x="53" y="32"/>
                      </a:cubicBezTo>
                      <a:close/>
                      <a:moveTo>
                        <a:pt x="41" y="35"/>
                      </a:moveTo>
                      <a:cubicBezTo>
                        <a:pt x="42" y="35"/>
                        <a:pt x="42" y="36"/>
                        <a:pt x="42" y="36"/>
                      </a:cubicBezTo>
                      <a:cubicBezTo>
                        <a:pt x="42" y="36"/>
                        <a:pt x="42" y="36"/>
                        <a:pt x="43" y="36"/>
                      </a:cubicBezTo>
                      <a:cubicBezTo>
                        <a:pt x="43" y="36"/>
                        <a:pt x="43" y="36"/>
                        <a:pt x="43" y="36"/>
                      </a:cubicBezTo>
                      <a:cubicBezTo>
                        <a:pt x="43" y="35"/>
                        <a:pt x="43" y="35"/>
                        <a:pt x="43" y="35"/>
                      </a:cubicBezTo>
                      <a:cubicBezTo>
                        <a:pt x="43" y="35"/>
                        <a:pt x="43" y="36"/>
                        <a:pt x="43" y="36"/>
                      </a:cubicBezTo>
                      <a:cubicBezTo>
                        <a:pt x="43" y="36"/>
                        <a:pt x="43" y="36"/>
                        <a:pt x="43" y="36"/>
                      </a:cubicBezTo>
                      <a:cubicBezTo>
                        <a:pt x="43" y="36"/>
                        <a:pt x="43" y="36"/>
                        <a:pt x="43" y="36"/>
                      </a:cubicBezTo>
                      <a:cubicBezTo>
                        <a:pt x="43" y="36"/>
                        <a:pt x="43" y="36"/>
                        <a:pt x="43" y="36"/>
                      </a:cubicBezTo>
                      <a:cubicBezTo>
                        <a:pt x="44" y="36"/>
                        <a:pt x="43" y="36"/>
                        <a:pt x="43" y="36"/>
                      </a:cubicBezTo>
                      <a:cubicBezTo>
                        <a:pt x="43" y="36"/>
                        <a:pt x="43" y="36"/>
                        <a:pt x="43" y="36"/>
                      </a:cubicBezTo>
                      <a:cubicBezTo>
                        <a:pt x="42" y="36"/>
                        <a:pt x="42" y="36"/>
                        <a:pt x="42" y="36"/>
                      </a:cubicBezTo>
                      <a:cubicBezTo>
                        <a:pt x="42" y="36"/>
                        <a:pt x="42" y="36"/>
                        <a:pt x="42" y="36"/>
                      </a:cubicBezTo>
                      <a:cubicBezTo>
                        <a:pt x="41" y="36"/>
                        <a:pt x="42" y="36"/>
                        <a:pt x="42" y="36"/>
                      </a:cubicBezTo>
                      <a:cubicBezTo>
                        <a:pt x="41" y="36"/>
                        <a:pt x="41" y="37"/>
                        <a:pt x="41" y="37"/>
                      </a:cubicBezTo>
                      <a:cubicBezTo>
                        <a:pt x="41" y="37"/>
                        <a:pt x="41" y="36"/>
                        <a:pt x="40" y="36"/>
                      </a:cubicBezTo>
                      <a:cubicBezTo>
                        <a:pt x="40" y="36"/>
                        <a:pt x="41" y="36"/>
                        <a:pt x="41" y="36"/>
                      </a:cubicBezTo>
                      <a:cubicBezTo>
                        <a:pt x="41" y="36"/>
                        <a:pt x="41" y="36"/>
                        <a:pt x="41" y="36"/>
                      </a:cubicBezTo>
                      <a:cubicBezTo>
                        <a:pt x="41" y="36"/>
                        <a:pt x="41" y="36"/>
                        <a:pt x="41" y="35"/>
                      </a:cubicBezTo>
                      <a:close/>
                      <a:moveTo>
                        <a:pt x="42" y="35"/>
                      </a:moveTo>
                      <a:cubicBezTo>
                        <a:pt x="42" y="35"/>
                        <a:pt x="42" y="35"/>
                        <a:pt x="42" y="34"/>
                      </a:cubicBezTo>
                      <a:cubicBezTo>
                        <a:pt x="42" y="35"/>
                        <a:pt x="42" y="34"/>
                        <a:pt x="42" y="34"/>
                      </a:cubicBezTo>
                      <a:cubicBezTo>
                        <a:pt x="43" y="34"/>
                        <a:pt x="43" y="34"/>
                        <a:pt x="43" y="34"/>
                      </a:cubicBezTo>
                      <a:cubicBezTo>
                        <a:pt x="43" y="34"/>
                        <a:pt x="43" y="34"/>
                        <a:pt x="43" y="34"/>
                      </a:cubicBezTo>
                      <a:cubicBezTo>
                        <a:pt x="43" y="34"/>
                        <a:pt x="42" y="35"/>
                        <a:pt x="42" y="35"/>
                      </a:cubicBez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2" y="35"/>
                        <a:pt x="42" y="35"/>
                        <a:pt x="42" y="35"/>
                      </a:cubicBezTo>
                      <a:close/>
                      <a:moveTo>
                        <a:pt x="44" y="32"/>
                      </a:moveTo>
                      <a:cubicBezTo>
                        <a:pt x="44" y="32"/>
                        <a:pt x="44" y="32"/>
                        <a:pt x="45" y="32"/>
                      </a:cubicBezTo>
                      <a:cubicBezTo>
                        <a:pt x="44" y="32"/>
                        <a:pt x="44" y="32"/>
                        <a:pt x="44" y="32"/>
                      </a:cubicBezTo>
                      <a:cubicBezTo>
                        <a:pt x="44" y="32"/>
                        <a:pt x="44" y="32"/>
                        <a:pt x="44" y="32"/>
                      </a:cubicBezTo>
                      <a:cubicBezTo>
                        <a:pt x="44" y="32"/>
                        <a:pt x="44" y="32"/>
                        <a:pt x="45" y="32"/>
                      </a:cubicBezTo>
                      <a:cubicBezTo>
                        <a:pt x="44" y="32"/>
                        <a:pt x="45" y="32"/>
                        <a:pt x="44" y="32"/>
                      </a:cubicBezTo>
                      <a:cubicBezTo>
                        <a:pt x="44" y="33"/>
                        <a:pt x="44" y="33"/>
                        <a:pt x="44" y="33"/>
                      </a:cubicBezTo>
                      <a:cubicBezTo>
                        <a:pt x="44" y="32"/>
                        <a:pt x="45" y="32"/>
                        <a:pt x="45" y="32"/>
                      </a:cubicBezTo>
                      <a:cubicBezTo>
                        <a:pt x="45" y="32"/>
                        <a:pt x="44" y="33"/>
                        <a:pt x="44" y="33"/>
                      </a:cubicBezTo>
                      <a:cubicBezTo>
                        <a:pt x="44" y="33"/>
                        <a:pt x="44" y="33"/>
                        <a:pt x="44" y="33"/>
                      </a:cubicBezTo>
                      <a:cubicBezTo>
                        <a:pt x="44" y="33"/>
                        <a:pt x="43" y="32"/>
                        <a:pt x="44" y="32"/>
                      </a:cubicBezTo>
                      <a:cubicBezTo>
                        <a:pt x="44" y="32"/>
                        <a:pt x="44" y="32"/>
                        <a:pt x="44" y="32"/>
                      </a:cubicBezTo>
                      <a:close/>
                      <a:moveTo>
                        <a:pt x="51" y="27"/>
                      </a:moveTo>
                      <a:cubicBezTo>
                        <a:pt x="52" y="27"/>
                        <a:pt x="52" y="27"/>
                        <a:pt x="52" y="28"/>
                      </a:cubicBezTo>
                      <a:cubicBezTo>
                        <a:pt x="51" y="28"/>
                        <a:pt x="51" y="28"/>
                        <a:pt x="51" y="28"/>
                      </a:cubicBezTo>
                      <a:cubicBezTo>
                        <a:pt x="51" y="28"/>
                        <a:pt x="51" y="28"/>
                        <a:pt x="51" y="28"/>
                      </a:cubicBezTo>
                      <a:cubicBezTo>
                        <a:pt x="51" y="28"/>
                        <a:pt x="51" y="28"/>
                        <a:pt x="51" y="28"/>
                      </a:cubicBezTo>
                      <a:cubicBezTo>
                        <a:pt x="51" y="27"/>
                        <a:pt x="51" y="27"/>
                        <a:pt x="51" y="27"/>
                      </a:cubicBezTo>
                      <a:cubicBezTo>
                        <a:pt x="51" y="27"/>
                        <a:pt x="52" y="27"/>
                        <a:pt x="51" y="27"/>
                      </a:cubicBezTo>
                      <a:close/>
                      <a:moveTo>
                        <a:pt x="39" y="33"/>
                      </a:move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40" y="33"/>
                        <a:pt x="39" y="33"/>
                        <a:pt x="40" y="33"/>
                      </a:cubicBezTo>
                      <a:cubicBezTo>
                        <a:pt x="39" y="33"/>
                        <a:pt x="39" y="33"/>
                        <a:pt x="39" y="33"/>
                      </a:cubicBezTo>
                      <a:close/>
                      <a:moveTo>
                        <a:pt x="31" y="27"/>
                      </a:moveTo>
                      <a:cubicBezTo>
                        <a:pt x="31" y="27"/>
                        <a:pt x="31" y="27"/>
                        <a:pt x="32" y="27"/>
                      </a:cubicBez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31" y="28"/>
                        <a:pt x="31" y="27"/>
                        <a:pt x="31" y="27"/>
                      </a:cubicBezTo>
                      <a:cubicBezTo>
                        <a:pt x="31" y="27"/>
                        <a:pt x="31" y="28"/>
                        <a:pt x="31" y="28"/>
                      </a:cubicBez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31" y="27"/>
                        <a:pt x="31" y="28"/>
                        <a:pt x="31" y="27"/>
                      </a:cubicBezTo>
                      <a:cubicBezTo>
                        <a:pt x="31" y="27"/>
                        <a:pt x="31" y="28"/>
                        <a:pt x="31" y="28"/>
                      </a:cubicBezTo>
                      <a:cubicBezTo>
                        <a:pt x="30" y="28"/>
                        <a:pt x="30" y="28"/>
                        <a:pt x="30" y="28"/>
                      </a:cubicBezTo>
                      <a:cubicBezTo>
                        <a:pt x="31" y="28"/>
                        <a:pt x="31" y="27"/>
                        <a:pt x="31" y="27"/>
                      </a:cubicBezTo>
                      <a:cubicBezTo>
                        <a:pt x="31" y="27"/>
                        <a:pt x="31" y="27"/>
                        <a:pt x="31" y="27"/>
                      </a:cubicBezTo>
                      <a:close/>
                      <a:moveTo>
                        <a:pt x="26" y="28"/>
                      </a:move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5" y="28"/>
                        <a:pt x="25" y="28"/>
                      </a:cubicBezTo>
                      <a:cubicBezTo>
                        <a:pt x="26" y="28"/>
                        <a:pt x="25" y="28"/>
                        <a:pt x="25" y="28"/>
                      </a:cubicBezTo>
                      <a:cubicBezTo>
                        <a:pt x="25" y="28"/>
                        <a:pt x="26" y="28"/>
                        <a:pt x="26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7" name="Freeform 90">
                  <a:extLst>
                    <a:ext uri="{FF2B5EF4-FFF2-40B4-BE49-F238E27FC236}">
                      <a16:creationId xmlns:a16="http://schemas.microsoft.com/office/drawing/2014/main" xmlns="" id="{60815729-E931-4420-9D86-8C700857463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691368" y="4137982"/>
                  <a:ext cx="288925" cy="168275"/>
                </a:xfrm>
                <a:custGeom>
                  <a:avLst/>
                  <a:gdLst>
                    <a:gd name="T0" fmla="*/ 23 w 91"/>
                    <a:gd name="T1" fmla="*/ 40 h 53"/>
                    <a:gd name="T2" fmla="*/ 27 w 91"/>
                    <a:gd name="T3" fmla="*/ 31 h 53"/>
                    <a:gd name="T4" fmla="*/ 29 w 91"/>
                    <a:gd name="T5" fmla="*/ 35 h 53"/>
                    <a:gd name="T6" fmla="*/ 31 w 91"/>
                    <a:gd name="T7" fmla="*/ 50 h 53"/>
                    <a:gd name="T8" fmla="*/ 34 w 91"/>
                    <a:gd name="T9" fmla="*/ 22 h 53"/>
                    <a:gd name="T10" fmla="*/ 37 w 91"/>
                    <a:gd name="T11" fmla="*/ 11 h 53"/>
                    <a:gd name="T12" fmla="*/ 43 w 91"/>
                    <a:gd name="T13" fmla="*/ 36 h 53"/>
                    <a:gd name="T14" fmla="*/ 44 w 91"/>
                    <a:gd name="T15" fmla="*/ 29 h 53"/>
                    <a:gd name="T16" fmla="*/ 47 w 91"/>
                    <a:gd name="T17" fmla="*/ 35 h 53"/>
                    <a:gd name="T18" fmla="*/ 52 w 91"/>
                    <a:gd name="T19" fmla="*/ 39 h 53"/>
                    <a:gd name="T20" fmla="*/ 57 w 91"/>
                    <a:gd name="T21" fmla="*/ 34 h 53"/>
                    <a:gd name="T22" fmla="*/ 54 w 91"/>
                    <a:gd name="T23" fmla="*/ 17 h 53"/>
                    <a:gd name="T24" fmla="*/ 54 w 91"/>
                    <a:gd name="T25" fmla="*/ 10 h 53"/>
                    <a:gd name="T26" fmla="*/ 62 w 91"/>
                    <a:gd name="T27" fmla="*/ 20 h 53"/>
                    <a:gd name="T28" fmla="*/ 65 w 91"/>
                    <a:gd name="T29" fmla="*/ 8 h 53"/>
                    <a:gd name="T30" fmla="*/ 71 w 91"/>
                    <a:gd name="T31" fmla="*/ 8 h 53"/>
                    <a:gd name="T32" fmla="*/ 71 w 91"/>
                    <a:gd name="T33" fmla="*/ 1 h 53"/>
                    <a:gd name="T34" fmla="*/ 25 w 91"/>
                    <a:gd name="T35" fmla="*/ 13 h 53"/>
                    <a:gd name="T36" fmla="*/ 29 w 91"/>
                    <a:gd name="T37" fmla="*/ 17 h 53"/>
                    <a:gd name="T38" fmla="*/ 25 w 91"/>
                    <a:gd name="T39" fmla="*/ 20 h 53"/>
                    <a:gd name="T40" fmla="*/ 29 w 91"/>
                    <a:gd name="T41" fmla="*/ 25 h 53"/>
                    <a:gd name="T42" fmla="*/ 21 w 91"/>
                    <a:gd name="T43" fmla="*/ 30 h 53"/>
                    <a:gd name="T44" fmla="*/ 21 w 91"/>
                    <a:gd name="T45" fmla="*/ 39 h 53"/>
                    <a:gd name="T46" fmla="*/ 13 w 91"/>
                    <a:gd name="T47" fmla="*/ 51 h 53"/>
                    <a:gd name="T48" fmla="*/ 17 w 91"/>
                    <a:gd name="T49" fmla="*/ 45 h 53"/>
                    <a:gd name="T50" fmla="*/ 20 w 91"/>
                    <a:gd name="T51" fmla="*/ 29 h 53"/>
                    <a:gd name="T52" fmla="*/ 24 w 91"/>
                    <a:gd name="T53" fmla="*/ 26 h 53"/>
                    <a:gd name="T54" fmla="*/ 22 w 91"/>
                    <a:gd name="T55" fmla="*/ 17 h 53"/>
                    <a:gd name="T56" fmla="*/ 22 w 91"/>
                    <a:gd name="T57" fmla="*/ 11 h 53"/>
                    <a:gd name="T58" fmla="*/ 25 w 91"/>
                    <a:gd name="T59" fmla="*/ 29 h 53"/>
                    <a:gd name="T60" fmla="*/ 30 w 91"/>
                    <a:gd name="T61" fmla="*/ 30 h 53"/>
                    <a:gd name="T62" fmla="*/ 34 w 91"/>
                    <a:gd name="T63" fmla="*/ 12 h 53"/>
                    <a:gd name="T64" fmla="*/ 39 w 91"/>
                    <a:gd name="T65" fmla="*/ 13 h 53"/>
                    <a:gd name="T66" fmla="*/ 39 w 91"/>
                    <a:gd name="T67" fmla="*/ 17 h 53"/>
                    <a:gd name="T68" fmla="*/ 38 w 91"/>
                    <a:gd name="T69" fmla="*/ 28 h 53"/>
                    <a:gd name="T70" fmla="*/ 38 w 91"/>
                    <a:gd name="T71" fmla="*/ 19 h 53"/>
                    <a:gd name="T72" fmla="*/ 41 w 91"/>
                    <a:gd name="T73" fmla="*/ 40 h 53"/>
                    <a:gd name="T74" fmla="*/ 59 w 91"/>
                    <a:gd name="T75" fmla="*/ 23 h 53"/>
                    <a:gd name="T76" fmla="*/ 52 w 91"/>
                    <a:gd name="T77" fmla="*/ 22 h 53"/>
                    <a:gd name="T78" fmla="*/ 57 w 91"/>
                    <a:gd name="T79" fmla="*/ 28 h 53"/>
                    <a:gd name="T80" fmla="*/ 49 w 91"/>
                    <a:gd name="T81" fmla="*/ 21 h 53"/>
                    <a:gd name="T82" fmla="*/ 45 w 91"/>
                    <a:gd name="T83" fmla="*/ 15 h 53"/>
                    <a:gd name="T84" fmla="*/ 45 w 91"/>
                    <a:gd name="T85" fmla="*/ 9 h 53"/>
                    <a:gd name="T86" fmla="*/ 50 w 91"/>
                    <a:gd name="T87" fmla="*/ 12 h 53"/>
                    <a:gd name="T88" fmla="*/ 53 w 91"/>
                    <a:gd name="T89" fmla="*/ 11 h 53"/>
                    <a:gd name="T90" fmla="*/ 43 w 91"/>
                    <a:gd name="T91" fmla="*/ 9 h 53"/>
                    <a:gd name="T92" fmla="*/ 45 w 91"/>
                    <a:gd name="T93" fmla="*/ 14 h 53"/>
                    <a:gd name="T94" fmla="*/ 54 w 91"/>
                    <a:gd name="T95" fmla="*/ 19 h 53"/>
                    <a:gd name="T96" fmla="*/ 51 w 91"/>
                    <a:gd name="T97" fmla="*/ 16 h 53"/>
                    <a:gd name="T98" fmla="*/ 51 w 91"/>
                    <a:gd name="T99" fmla="*/ 14 h 53"/>
                    <a:gd name="T100" fmla="*/ 49 w 91"/>
                    <a:gd name="T101" fmla="*/ 14 h 53"/>
                    <a:gd name="T102" fmla="*/ 47 w 91"/>
                    <a:gd name="T103" fmla="*/ 16 h 53"/>
                    <a:gd name="T104" fmla="*/ 50 w 91"/>
                    <a:gd name="T105" fmla="*/ 24 h 53"/>
                    <a:gd name="T106" fmla="*/ 42 w 91"/>
                    <a:gd name="T107" fmla="*/ 35 h 53"/>
                    <a:gd name="T108" fmla="*/ 44 w 91"/>
                    <a:gd name="T109" fmla="*/ 34 h 53"/>
                    <a:gd name="T110" fmla="*/ 45 w 91"/>
                    <a:gd name="T111" fmla="*/ 25 h 53"/>
                    <a:gd name="T112" fmla="*/ 51 w 91"/>
                    <a:gd name="T113" fmla="*/ 37 h 53"/>
                    <a:gd name="T114" fmla="*/ 58 w 91"/>
                    <a:gd name="T115" fmla="*/ 36 h 53"/>
                    <a:gd name="T116" fmla="*/ 57 w 91"/>
                    <a:gd name="T117" fmla="*/ 16 h 53"/>
                    <a:gd name="T118" fmla="*/ 56 w 91"/>
                    <a:gd name="T119" fmla="*/ 9 h 53"/>
                    <a:gd name="T120" fmla="*/ 73 w 91"/>
                    <a:gd name="T121" fmla="*/ 5 h 53"/>
                    <a:gd name="T122" fmla="*/ 68 w 91"/>
                    <a:gd name="T123" fmla="*/ 4 h 53"/>
                    <a:gd name="T124" fmla="*/ 44 w 91"/>
                    <a:gd name="T125" fmla="*/ 24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91" h="53">
                      <a:moveTo>
                        <a:pt x="0" y="17"/>
                      </a:moveTo>
                      <a:cubicBezTo>
                        <a:pt x="0" y="17"/>
                        <a:pt x="0" y="17"/>
                        <a:pt x="0" y="16"/>
                      </a:cubicBezTo>
                      <a:cubicBezTo>
                        <a:pt x="0" y="17"/>
                        <a:pt x="0" y="16"/>
                        <a:pt x="0" y="16"/>
                      </a:cubicBezTo>
                      <a:cubicBezTo>
                        <a:pt x="0" y="16"/>
                        <a:pt x="0" y="18"/>
                        <a:pt x="0" y="17"/>
                      </a:cubicBezTo>
                      <a:close/>
                      <a:moveTo>
                        <a:pt x="10" y="51"/>
                      </a:moveTo>
                      <a:cubicBezTo>
                        <a:pt x="10" y="51"/>
                        <a:pt x="10" y="50"/>
                        <a:pt x="10" y="50"/>
                      </a:cubicBezTo>
                      <a:cubicBezTo>
                        <a:pt x="10" y="50"/>
                        <a:pt x="10" y="49"/>
                        <a:pt x="9" y="49"/>
                      </a:cubicBezTo>
                      <a:cubicBezTo>
                        <a:pt x="10" y="49"/>
                        <a:pt x="10" y="50"/>
                        <a:pt x="10" y="51"/>
                      </a:cubicBezTo>
                      <a:close/>
                      <a:moveTo>
                        <a:pt x="11" y="50"/>
                      </a:moveTo>
                      <a:cubicBezTo>
                        <a:pt x="11" y="50"/>
                        <a:pt x="11" y="50"/>
                        <a:pt x="11" y="51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ubicBezTo>
                        <a:pt x="11" y="51"/>
                        <a:pt x="11" y="50"/>
                        <a:pt x="11" y="50"/>
                      </a:cubicBezTo>
                      <a:close/>
                      <a:moveTo>
                        <a:pt x="12" y="51"/>
                      </a:moveTo>
                      <a:cubicBezTo>
                        <a:pt x="11" y="51"/>
                        <a:pt x="12" y="50"/>
                        <a:pt x="11" y="50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2" y="50"/>
                        <a:pt x="12" y="51"/>
                        <a:pt x="12" y="51"/>
                      </a:cubicBezTo>
                      <a:close/>
                      <a:moveTo>
                        <a:pt x="13" y="51"/>
                      </a:moveTo>
                      <a:cubicBezTo>
                        <a:pt x="13" y="51"/>
                        <a:pt x="13" y="51"/>
                        <a:pt x="13" y="51"/>
                      </a:cubicBezTo>
                      <a:cubicBezTo>
                        <a:pt x="13" y="51"/>
                        <a:pt x="13" y="51"/>
                        <a:pt x="13" y="51"/>
                      </a:cubicBezTo>
                      <a:cubicBezTo>
                        <a:pt x="13" y="52"/>
                        <a:pt x="13" y="51"/>
                        <a:pt x="13" y="51"/>
                      </a:cubicBezTo>
                      <a:close/>
                      <a:moveTo>
                        <a:pt x="15" y="52"/>
                      </a:move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15" y="52"/>
                        <a:pt x="15" y="53"/>
                        <a:pt x="15" y="52"/>
                      </a:cubicBezTo>
                      <a:close/>
                      <a:moveTo>
                        <a:pt x="16" y="53"/>
                      </a:moveTo>
                      <a:cubicBezTo>
                        <a:pt x="15" y="53"/>
                        <a:pt x="15" y="53"/>
                        <a:pt x="15" y="53"/>
                      </a:cubicBezTo>
                      <a:cubicBezTo>
                        <a:pt x="15" y="52"/>
                        <a:pt x="16" y="52"/>
                        <a:pt x="16" y="53"/>
                      </a:cubicBezTo>
                      <a:close/>
                      <a:moveTo>
                        <a:pt x="16" y="49"/>
                      </a:moveTo>
                      <a:cubicBezTo>
                        <a:pt x="16" y="49"/>
                        <a:pt x="16" y="49"/>
                        <a:pt x="16" y="49"/>
                      </a:cubicBezTo>
                      <a:cubicBezTo>
                        <a:pt x="16" y="49"/>
                        <a:pt x="16" y="49"/>
                        <a:pt x="16" y="49"/>
                      </a:cubicBezTo>
                      <a:close/>
                      <a:moveTo>
                        <a:pt x="18" y="44"/>
                      </a:moveTo>
                      <a:cubicBezTo>
                        <a:pt x="18" y="45"/>
                        <a:pt x="18" y="44"/>
                        <a:pt x="18" y="45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ubicBezTo>
                        <a:pt x="18" y="45"/>
                        <a:pt x="18" y="45"/>
                        <a:pt x="17" y="45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lose/>
                      <a:moveTo>
                        <a:pt x="18" y="47"/>
                      </a:moveTo>
                      <a:cubicBezTo>
                        <a:pt x="18" y="47"/>
                        <a:pt x="18" y="47"/>
                        <a:pt x="18" y="47"/>
                      </a:cubicBezTo>
                      <a:cubicBezTo>
                        <a:pt x="18" y="48"/>
                        <a:pt x="18" y="47"/>
                        <a:pt x="18" y="48"/>
                      </a:cubicBezTo>
                      <a:cubicBezTo>
                        <a:pt x="18" y="47"/>
                        <a:pt x="18" y="47"/>
                        <a:pt x="18" y="47"/>
                      </a:cubicBezTo>
                      <a:close/>
                      <a:moveTo>
                        <a:pt x="19" y="46"/>
                      </a:moveTo>
                      <a:cubicBezTo>
                        <a:pt x="19" y="46"/>
                        <a:pt x="19" y="46"/>
                        <a:pt x="20" y="46"/>
                      </a:cubicBezTo>
                      <a:cubicBezTo>
                        <a:pt x="19" y="47"/>
                        <a:pt x="19" y="46"/>
                        <a:pt x="19" y="47"/>
                      </a:cubicBezTo>
                      <a:cubicBezTo>
                        <a:pt x="19" y="46"/>
                        <a:pt x="19" y="46"/>
                        <a:pt x="19" y="46"/>
                      </a:cubicBezTo>
                      <a:close/>
                      <a:moveTo>
                        <a:pt x="20" y="46"/>
                      </a:move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lose/>
                      <a:moveTo>
                        <a:pt x="20" y="48"/>
                      </a:moveTo>
                      <a:cubicBezTo>
                        <a:pt x="20" y="49"/>
                        <a:pt x="20" y="49"/>
                        <a:pt x="20" y="49"/>
                      </a:cubicBezTo>
                      <a:cubicBezTo>
                        <a:pt x="20" y="48"/>
                        <a:pt x="20" y="48"/>
                        <a:pt x="20" y="48"/>
                      </a:cubicBezTo>
                      <a:close/>
                      <a:moveTo>
                        <a:pt x="21" y="49"/>
                      </a:moveTo>
                      <a:cubicBezTo>
                        <a:pt x="21" y="49"/>
                        <a:pt x="20" y="49"/>
                        <a:pt x="20" y="49"/>
                      </a:cubicBezTo>
                      <a:cubicBezTo>
                        <a:pt x="20" y="49"/>
                        <a:pt x="21" y="49"/>
                        <a:pt x="21" y="49"/>
                      </a:cubicBezTo>
                      <a:close/>
                      <a:moveTo>
                        <a:pt x="22" y="30"/>
                      </a:moveTo>
                      <a:cubicBezTo>
                        <a:pt x="22" y="30"/>
                        <a:pt x="22" y="31"/>
                        <a:pt x="22" y="31"/>
                      </a:cubicBezTo>
                      <a:cubicBezTo>
                        <a:pt x="21" y="30"/>
                        <a:pt x="21" y="30"/>
                        <a:pt x="22" y="30"/>
                      </a:cubicBezTo>
                      <a:close/>
                      <a:moveTo>
                        <a:pt x="22" y="42"/>
                      </a:moveTo>
                      <a:cubicBezTo>
                        <a:pt x="21" y="41"/>
                        <a:pt x="21" y="42"/>
                        <a:pt x="21" y="42"/>
                      </a:cubicBezTo>
                      <a:cubicBezTo>
                        <a:pt x="21" y="41"/>
                        <a:pt x="21" y="42"/>
                        <a:pt x="22" y="41"/>
                      </a:cubicBezTo>
                      <a:cubicBezTo>
                        <a:pt x="22" y="41"/>
                        <a:pt x="22" y="42"/>
                        <a:pt x="22" y="42"/>
                      </a:cubicBezTo>
                      <a:close/>
                      <a:moveTo>
                        <a:pt x="22" y="33"/>
                      </a:move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lose/>
                      <a:moveTo>
                        <a:pt x="22" y="16"/>
                      </a:move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22" y="16"/>
                        <a:pt x="22" y="15"/>
                        <a:pt x="22" y="16"/>
                      </a:cubicBezTo>
                      <a:close/>
                      <a:moveTo>
                        <a:pt x="23" y="29"/>
                      </a:moveTo>
                      <a:cubicBezTo>
                        <a:pt x="23" y="29"/>
                        <a:pt x="23" y="29"/>
                        <a:pt x="23" y="29"/>
                      </a:cubicBezTo>
                      <a:cubicBezTo>
                        <a:pt x="23" y="29"/>
                        <a:pt x="23" y="30"/>
                        <a:pt x="23" y="30"/>
                      </a:cubicBezTo>
                      <a:cubicBezTo>
                        <a:pt x="23" y="29"/>
                        <a:pt x="23" y="29"/>
                        <a:pt x="23" y="29"/>
                      </a:cubicBezTo>
                      <a:close/>
                      <a:moveTo>
                        <a:pt x="23" y="39"/>
                      </a:moveTo>
                      <a:cubicBezTo>
                        <a:pt x="23" y="39"/>
                        <a:pt x="23" y="39"/>
                        <a:pt x="22" y="39"/>
                      </a:cubicBezTo>
                      <a:cubicBezTo>
                        <a:pt x="23" y="39"/>
                        <a:pt x="22" y="38"/>
                        <a:pt x="23" y="38"/>
                      </a:cubicBezTo>
                      <a:cubicBezTo>
                        <a:pt x="23" y="39"/>
                        <a:pt x="23" y="39"/>
                        <a:pt x="23" y="39"/>
                      </a:cubicBezTo>
                      <a:cubicBezTo>
                        <a:pt x="23" y="39"/>
                        <a:pt x="23" y="40"/>
                        <a:pt x="23" y="39"/>
                      </a:cubicBezTo>
                      <a:cubicBezTo>
                        <a:pt x="23" y="39"/>
                        <a:pt x="23" y="40"/>
                        <a:pt x="23" y="40"/>
                      </a:cubicBezTo>
                      <a:cubicBezTo>
                        <a:pt x="23" y="40"/>
                        <a:pt x="23" y="40"/>
                        <a:pt x="23" y="39"/>
                      </a:cubicBezTo>
                      <a:close/>
                      <a:moveTo>
                        <a:pt x="23" y="28"/>
                      </a:moveTo>
                      <a:cubicBezTo>
                        <a:pt x="23" y="28"/>
                        <a:pt x="23" y="28"/>
                        <a:pt x="23" y="28"/>
                      </a:cubicBezTo>
                      <a:cubicBezTo>
                        <a:pt x="23" y="28"/>
                        <a:pt x="23" y="28"/>
                        <a:pt x="23" y="29"/>
                      </a:cubicBezTo>
                      <a:cubicBezTo>
                        <a:pt x="23" y="29"/>
                        <a:pt x="23" y="28"/>
                        <a:pt x="23" y="28"/>
                      </a:cubicBezTo>
                      <a:close/>
                      <a:moveTo>
                        <a:pt x="23" y="42"/>
                      </a:move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3" y="41"/>
                        <a:pt x="23" y="42"/>
                        <a:pt x="23" y="42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lose/>
                      <a:moveTo>
                        <a:pt x="23" y="31"/>
                      </a:moveTo>
                      <a:cubicBezTo>
                        <a:pt x="23" y="31"/>
                        <a:pt x="23" y="31"/>
                        <a:pt x="23" y="31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3" y="30"/>
                        <a:pt x="23" y="30"/>
                        <a:pt x="23" y="31"/>
                      </a:cubicBezTo>
                      <a:close/>
                      <a:moveTo>
                        <a:pt x="23" y="40"/>
                      </a:moveTo>
                      <a:cubicBezTo>
                        <a:pt x="23" y="40"/>
                        <a:pt x="23" y="41"/>
                        <a:pt x="23" y="40"/>
                      </a:cubicBezTo>
                      <a:cubicBezTo>
                        <a:pt x="23" y="40"/>
                        <a:pt x="23" y="40"/>
                        <a:pt x="23" y="40"/>
                      </a:cubicBezTo>
                      <a:close/>
                      <a:moveTo>
                        <a:pt x="24" y="12"/>
                      </a:move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4" y="12"/>
                        <a:pt x="24" y="11"/>
                        <a:pt x="24" y="11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4" y="13"/>
                        <a:pt x="24" y="12"/>
                        <a:pt x="24" y="12"/>
                      </a:cubicBezTo>
                      <a:close/>
                      <a:moveTo>
                        <a:pt x="24" y="30"/>
                      </a:moveTo>
                      <a:cubicBezTo>
                        <a:pt x="24" y="30"/>
                        <a:pt x="24" y="30"/>
                        <a:pt x="24" y="30"/>
                      </a:cubicBezTo>
                      <a:cubicBezTo>
                        <a:pt x="24" y="30"/>
                        <a:pt x="24" y="31"/>
                        <a:pt x="24" y="30"/>
                      </a:cubicBezTo>
                      <a:close/>
                      <a:moveTo>
                        <a:pt x="24" y="41"/>
                      </a:move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lnTo>
                        <a:pt x="24" y="41"/>
                      </a:lnTo>
                      <a:close/>
                      <a:moveTo>
                        <a:pt x="23" y="49"/>
                      </a:moveTo>
                      <a:cubicBezTo>
                        <a:pt x="23" y="49"/>
                        <a:pt x="23" y="49"/>
                        <a:pt x="23" y="49"/>
                      </a:cubicBezTo>
                      <a:cubicBezTo>
                        <a:pt x="23" y="49"/>
                        <a:pt x="23" y="49"/>
                        <a:pt x="23" y="49"/>
                      </a:cubicBezTo>
                      <a:cubicBezTo>
                        <a:pt x="23" y="49"/>
                        <a:pt x="23" y="50"/>
                        <a:pt x="23" y="49"/>
                      </a:cubicBezTo>
                      <a:close/>
                      <a:moveTo>
                        <a:pt x="25" y="12"/>
                      </a:move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5" y="13"/>
                        <a:pt x="24" y="13"/>
                        <a:pt x="24" y="12"/>
                      </a:cubicBezTo>
                      <a:cubicBezTo>
                        <a:pt x="24" y="12"/>
                        <a:pt x="25" y="13"/>
                        <a:pt x="25" y="12"/>
                      </a:cubicBezTo>
                      <a:close/>
                      <a:moveTo>
                        <a:pt x="24" y="27"/>
                      </a:move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lose/>
                      <a:moveTo>
                        <a:pt x="24" y="37"/>
                      </a:moveTo>
                      <a:cubicBezTo>
                        <a:pt x="24" y="37"/>
                        <a:pt x="24" y="37"/>
                        <a:pt x="24" y="37"/>
                      </a:cubicBezTo>
                      <a:cubicBezTo>
                        <a:pt x="24" y="37"/>
                        <a:pt x="24" y="37"/>
                        <a:pt x="24" y="37"/>
                      </a:cubicBezTo>
                      <a:cubicBezTo>
                        <a:pt x="24" y="37"/>
                        <a:pt x="24" y="37"/>
                        <a:pt x="24" y="37"/>
                      </a:cubicBezTo>
                      <a:close/>
                      <a:moveTo>
                        <a:pt x="24" y="29"/>
                      </a:moveTo>
                      <a:cubicBezTo>
                        <a:pt x="25" y="29"/>
                        <a:pt x="24" y="29"/>
                        <a:pt x="24" y="29"/>
                      </a:cubicBezTo>
                      <a:cubicBezTo>
                        <a:pt x="24" y="29"/>
                        <a:pt x="25" y="29"/>
                        <a:pt x="25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5" y="29"/>
                        <a:pt x="25" y="30"/>
                      </a:cubicBezTo>
                      <a:cubicBezTo>
                        <a:pt x="25" y="29"/>
                        <a:pt x="25" y="30"/>
                        <a:pt x="24" y="29"/>
                      </a:cubicBezTo>
                      <a:close/>
                      <a:moveTo>
                        <a:pt x="24" y="42"/>
                      </a:moveTo>
                      <a:cubicBezTo>
                        <a:pt x="24" y="41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4" y="42"/>
                      </a:cubicBezTo>
                      <a:close/>
                      <a:moveTo>
                        <a:pt x="24" y="35"/>
                      </a:moveTo>
                      <a:cubicBezTo>
                        <a:pt x="25" y="35"/>
                        <a:pt x="24" y="35"/>
                        <a:pt x="24" y="36"/>
                      </a:cubicBezTo>
                      <a:cubicBezTo>
                        <a:pt x="24" y="36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lose/>
                      <a:moveTo>
                        <a:pt x="25" y="36"/>
                      </a:move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lose/>
                      <a:moveTo>
                        <a:pt x="25" y="27"/>
                      </a:moveTo>
                      <a:cubicBezTo>
                        <a:pt x="25" y="27"/>
                        <a:pt x="25" y="28"/>
                        <a:pt x="25" y="28"/>
                      </a:cubicBezTo>
                      <a:cubicBezTo>
                        <a:pt x="25" y="27"/>
                        <a:pt x="25" y="28"/>
                        <a:pt x="25" y="28"/>
                      </a:cubicBezTo>
                      <a:cubicBezTo>
                        <a:pt x="25" y="27"/>
                        <a:pt x="25" y="27"/>
                        <a:pt x="25" y="27"/>
                      </a:cubicBezTo>
                      <a:close/>
                      <a:moveTo>
                        <a:pt x="25" y="48"/>
                      </a:moveTo>
                      <a:cubicBezTo>
                        <a:pt x="25" y="49"/>
                        <a:pt x="25" y="48"/>
                        <a:pt x="25" y="48"/>
                      </a:cubicBezTo>
                      <a:cubicBezTo>
                        <a:pt x="25" y="49"/>
                        <a:pt x="25" y="49"/>
                        <a:pt x="25" y="49"/>
                      </a:cubicBezTo>
                      <a:cubicBezTo>
                        <a:pt x="25" y="49"/>
                        <a:pt x="25" y="49"/>
                        <a:pt x="25" y="50"/>
                      </a:cubicBezTo>
                      <a:cubicBezTo>
                        <a:pt x="25" y="50"/>
                        <a:pt x="25" y="50"/>
                        <a:pt x="25" y="50"/>
                      </a:cubicBezTo>
                      <a:cubicBezTo>
                        <a:pt x="25" y="49"/>
                        <a:pt x="25" y="49"/>
                        <a:pt x="25" y="49"/>
                      </a:cubicBezTo>
                      <a:cubicBezTo>
                        <a:pt x="25" y="49"/>
                        <a:pt x="25" y="49"/>
                        <a:pt x="25" y="49"/>
                      </a:cubicBezTo>
                      <a:cubicBezTo>
                        <a:pt x="25" y="49"/>
                        <a:pt x="25" y="49"/>
                        <a:pt x="25" y="48"/>
                      </a:cubicBezTo>
                      <a:close/>
                      <a:moveTo>
                        <a:pt x="26" y="27"/>
                      </a:moveTo>
                      <a:cubicBezTo>
                        <a:pt x="26" y="27"/>
                        <a:pt x="26" y="27"/>
                        <a:pt x="26" y="27"/>
                      </a:cubicBezTo>
                      <a:cubicBezTo>
                        <a:pt x="26" y="27"/>
                        <a:pt x="26" y="27"/>
                        <a:pt x="26" y="27"/>
                      </a:cubicBezTo>
                      <a:cubicBezTo>
                        <a:pt x="26" y="27"/>
                        <a:pt x="26" y="27"/>
                        <a:pt x="26" y="27"/>
                      </a:cubicBezTo>
                      <a:cubicBezTo>
                        <a:pt x="26" y="27"/>
                        <a:pt x="26" y="27"/>
                        <a:pt x="26" y="27"/>
                      </a:cubicBezTo>
                      <a:close/>
                      <a:moveTo>
                        <a:pt x="26" y="17"/>
                      </a:moveTo>
                      <a:cubicBezTo>
                        <a:pt x="26" y="17"/>
                        <a:pt x="26" y="17"/>
                        <a:pt x="26" y="17"/>
                      </a:cubicBezTo>
                      <a:cubicBezTo>
                        <a:pt x="26" y="18"/>
                        <a:pt x="26" y="17"/>
                        <a:pt x="26" y="17"/>
                      </a:cubicBezTo>
                      <a:close/>
                      <a:moveTo>
                        <a:pt x="26" y="27"/>
                      </a:moveTo>
                      <a:cubicBezTo>
                        <a:pt x="26" y="27"/>
                        <a:pt x="26" y="27"/>
                        <a:pt x="26" y="27"/>
                      </a:cubicBezTo>
                      <a:cubicBezTo>
                        <a:pt x="26" y="27"/>
                        <a:pt x="26" y="27"/>
                        <a:pt x="26" y="27"/>
                      </a:cubicBezTo>
                      <a:cubicBezTo>
                        <a:pt x="26" y="27"/>
                        <a:pt x="26" y="27"/>
                        <a:pt x="26" y="27"/>
                      </a:cubicBezTo>
                      <a:cubicBezTo>
                        <a:pt x="26" y="27"/>
                        <a:pt x="26" y="27"/>
                        <a:pt x="26" y="27"/>
                      </a:cubicBezTo>
                      <a:close/>
                      <a:moveTo>
                        <a:pt x="26" y="35"/>
                      </a:moveTo>
                      <a:cubicBezTo>
                        <a:pt x="26" y="36"/>
                        <a:pt x="26" y="36"/>
                        <a:pt x="26" y="36"/>
                      </a:cubicBezTo>
                      <a:cubicBezTo>
                        <a:pt x="26" y="35"/>
                        <a:pt x="26" y="36"/>
                        <a:pt x="26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lose/>
                      <a:moveTo>
                        <a:pt x="26" y="42"/>
                      </a:move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lose/>
                      <a:moveTo>
                        <a:pt x="27" y="30"/>
                      </a:moveTo>
                      <a:cubicBezTo>
                        <a:pt x="26" y="30"/>
                        <a:pt x="26" y="30"/>
                        <a:pt x="26" y="30"/>
                      </a:cubicBezTo>
                      <a:cubicBezTo>
                        <a:pt x="26" y="29"/>
                        <a:pt x="26" y="29"/>
                        <a:pt x="27" y="30"/>
                      </a:cubicBezTo>
                      <a:close/>
                      <a:moveTo>
                        <a:pt x="26" y="26"/>
                      </a:moveTo>
                      <a:cubicBezTo>
                        <a:pt x="26" y="27"/>
                        <a:pt x="26" y="26"/>
                        <a:pt x="26" y="26"/>
                      </a:cubicBezTo>
                      <a:cubicBezTo>
                        <a:pt x="26" y="26"/>
                        <a:pt x="26" y="26"/>
                        <a:pt x="26" y="26"/>
                      </a:cubicBezTo>
                      <a:cubicBezTo>
                        <a:pt x="26" y="26"/>
                        <a:pt x="26" y="26"/>
                        <a:pt x="26" y="26"/>
                      </a:cubicBezTo>
                      <a:close/>
                      <a:moveTo>
                        <a:pt x="26" y="31"/>
                      </a:moveTo>
                      <a:cubicBezTo>
                        <a:pt x="26" y="31"/>
                        <a:pt x="26" y="31"/>
                        <a:pt x="26" y="31"/>
                      </a:cubicBezTo>
                      <a:cubicBezTo>
                        <a:pt x="26" y="31"/>
                        <a:pt x="26" y="31"/>
                        <a:pt x="26" y="31"/>
                      </a:cubicBezTo>
                      <a:cubicBezTo>
                        <a:pt x="26" y="31"/>
                        <a:pt x="26" y="31"/>
                        <a:pt x="26" y="30"/>
                      </a:cubicBezTo>
                      <a:cubicBezTo>
                        <a:pt x="26" y="30"/>
                        <a:pt x="26" y="31"/>
                        <a:pt x="27" y="31"/>
                      </a:cubicBezTo>
                      <a:cubicBezTo>
                        <a:pt x="26" y="32"/>
                        <a:pt x="26" y="31"/>
                        <a:pt x="26" y="31"/>
                      </a:cubicBezTo>
                      <a:close/>
                      <a:moveTo>
                        <a:pt x="27" y="22"/>
                      </a:moveTo>
                      <a:cubicBezTo>
                        <a:pt x="26" y="22"/>
                        <a:pt x="26" y="22"/>
                        <a:pt x="26" y="22"/>
                      </a:cubicBezTo>
                      <a:cubicBezTo>
                        <a:pt x="26" y="22"/>
                        <a:pt x="27" y="22"/>
                        <a:pt x="27" y="22"/>
                      </a:cubicBezTo>
                      <a:close/>
                      <a:moveTo>
                        <a:pt x="26" y="35"/>
                      </a:moveTo>
                      <a:cubicBezTo>
                        <a:pt x="26" y="35"/>
                        <a:pt x="26" y="35"/>
                        <a:pt x="27" y="35"/>
                      </a:cubicBezTo>
                      <a:cubicBezTo>
                        <a:pt x="26" y="35"/>
                        <a:pt x="27" y="35"/>
                        <a:pt x="27" y="35"/>
                      </a:cubicBezTo>
                      <a:cubicBezTo>
                        <a:pt x="27" y="35"/>
                        <a:pt x="26" y="35"/>
                        <a:pt x="26" y="35"/>
                      </a:cubicBezTo>
                      <a:close/>
                      <a:moveTo>
                        <a:pt x="27" y="27"/>
                      </a:moveTo>
                      <a:cubicBezTo>
                        <a:pt x="27" y="28"/>
                        <a:pt x="27" y="27"/>
                        <a:pt x="27" y="27"/>
                      </a:cubicBezTo>
                      <a:cubicBezTo>
                        <a:pt x="27" y="27"/>
                        <a:pt x="27" y="27"/>
                        <a:pt x="27" y="27"/>
                      </a:cubicBezTo>
                      <a:cubicBezTo>
                        <a:pt x="27" y="27"/>
                        <a:pt x="27" y="27"/>
                        <a:pt x="27" y="27"/>
                      </a:cubicBezTo>
                      <a:close/>
                      <a:moveTo>
                        <a:pt x="26" y="43"/>
                      </a:move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7" y="42"/>
                        <a:pt x="26" y="42"/>
                        <a:pt x="27" y="42"/>
                      </a:cubicBezTo>
                      <a:cubicBezTo>
                        <a:pt x="27" y="43"/>
                        <a:pt x="26" y="42"/>
                        <a:pt x="26" y="43"/>
                      </a:cubicBezTo>
                      <a:close/>
                      <a:moveTo>
                        <a:pt x="27" y="30"/>
                      </a:move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27" y="31"/>
                        <a:pt x="27" y="30"/>
                        <a:pt x="27" y="30"/>
                      </a:cubicBezTo>
                      <a:close/>
                      <a:moveTo>
                        <a:pt x="27" y="30"/>
                      </a:moveTo>
                      <a:cubicBezTo>
                        <a:pt x="27" y="30"/>
                        <a:pt x="27" y="30"/>
                        <a:pt x="28" y="30"/>
                      </a:cubicBezTo>
                      <a:cubicBezTo>
                        <a:pt x="28" y="31"/>
                        <a:pt x="27" y="30"/>
                        <a:pt x="27" y="30"/>
                      </a:cubicBezTo>
                      <a:close/>
                      <a:moveTo>
                        <a:pt x="27" y="47"/>
                      </a:moveTo>
                      <a:cubicBezTo>
                        <a:pt x="27" y="46"/>
                        <a:pt x="27" y="47"/>
                        <a:pt x="27" y="46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lose/>
                      <a:moveTo>
                        <a:pt x="27" y="35"/>
                      </a:moveTo>
                      <a:cubicBezTo>
                        <a:pt x="27" y="35"/>
                        <a:pt x="27" y="36"/>
                        <a:pt x="27" y="36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lose/>
                      <a:moveTo>
                        <a:pt x="28" y="27"/>
                      </a:moveTo>
                      <a:cubicBezTo>
                        <a:pt x="28" y="28"/>
                        <a:pt x="28" y="28"/>
                        <a:pt x="28" y="27"/>
                      </a:cubicBezTo>
                      <a:cubicBezTo>
                        <a:pt x="28" y="27"/>
                        <a:pt x="28" y="27"/>
                        <a:pt x="28" y="27"/>
                      </a:cubicBezTo>
                      <a:close/>
                      <a:moveTo>
                        <a:pt x="27" y="43"/>
                      </a:moveTo>
                      <a:cubicBezTo>
                        <a:pt x="27" y="42"/>
                        <a:pt x="27" y="42"/>
                        <a:pt x="27" y="42"/>
                      </a:cubicBezTo>
                      <a:cubicBezTo>
                        <a:pt x="27" y="43"/>
                        <a:pt x="27" y="43"/>
                        <a:pt x="27" y="43"/>
                      </a:cubicBezTo>
                      <a:cubicBezTo>
                        <a:pt x="27" y="43"/>
                        <a:pt x="27" y="42"/>
                        <a:pt x="27" y="43"/>
                      </a:cubicBezTo>
                      <a:close/>
                      <a:moveTo>
                        <a:pt x="28" y="37"/>
                      </a:move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7" y="37"/>
                        <a:pt x="28" y="37"/>
                        <a:pt x="28" y="37"/>
                      </a:cubicBezTo>
                      <a:close/>
                      <a:moveTo>
                        <a:pt x="28" y="30"/>
                      </a:move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8" y="32"/>
                        <a:pt x="28" y="31"/>
                        <a:pt x="28" y="32"/>
                      </a:cubicBezTo>
                      <a:cubicBezTo>
                        <a:pt x="28" y="32"/>
                        <a:pt x="28" y="31"/>
                        <a:pt x="28" y="30"/>
                      </a:cubicBezTo>
                      <a:close/>
                      <a:moveTo>
                        <a:pt x="28" y="21"/>
                      </a:move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0"/>
                      </a:cubicBezTo>
                      <a:cubicBezTo>
                        <a:pt x="28" y="20"/>
                        <a:pt x="28" y="21"/>
                        <a:pt x="28" y="21"/>
                      </a:cubicBezTo>
                      <a:close/>
                      <a:moveTo>
                        <a:pt x="28" y="40"/>
                      </a:moveTo>
                      <a:cubicBezTo>
                        <a:pt x="28" y="40"/>
                        <a:pt x="28" y="40"/>
                        <a:pt x="28" y="40"/>
                      </a:cubicBezTo>
                      <a:cubicBezTo>
                        <a:pt x="28" y="40"/>
                        <a:pt x="28" y="40"/>
                        <a:pt x="28" y="40"/>
                      </a:cubicBezTo>
                      <a:cubicBezTo>
                        <a:pt x="28" y="40"/>
                        <a:pt x="28" y="40"/>
                        <a:pt x="28" y="40"/>
                      </a:cubicBezTo>
                      <a:close/>
                      <a:moveTo>
                        <a:pt x="28" y="13"/>
                      </a:moveTo>
                      <a:cubicBezTo>
                        <a:pt x="29" y="13"/>
                        <a:pt x="29" y="13"/>
                        <a:pt x="29" y="13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5"/>
                        <a:pt x="29" y="14"/>
                        <a:pt x="29" y="15"/>
                      </a:cubicBezTo>
                      <a:cubicBezTo>
                        <a:pt x="29" y="15"/>
                        <a:pt x="29" y="14"/>
                        <a:pt x="28" y="13"/>
                      </a:cubicBezTo>
                      <a:close/>
                      <a:moveTo>
                        <a:pt x="28" y="35"/>
                      </a:move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6"/>
                        <a:pt x="28" y="35"/>
                      </a:cubicBezTo>
                      <a:close/>
                      <a:moveTo>
                        <a:pt x="28" y="37"/>
                      </a:move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36"/>
                        <a:pt x="28" y="37"/>
                        <a:pt x="28" y="36"/>
                      </a:cubicBezTo>
                      <a:cubicBezTo>
                        <a:pt x="28" y="36"/>
                        <a:pt x="28" y="37"/>
                        <a:pt x="29" y="36"/>
                      </a:cubicBezTo>
                      <a:cubicBezTo>
                        <a:pt x="28" y="37"/>
                        <a:pt x="28" y="37"/>
                        <a:pt x="28" y="37"/>
                      </a:cubicBezTo>
                      <a:close/>
                      <a:moveTo>
                        <a:pt x="28" y="37"/>
                      </a:moveTo>
                      <a:cubicBezTo>
                        <a:pt x="28" y="37"/>
                        <a:pt x="28" y="37"/>
                        <a:pt x="29" y="37"/>
                      </a:cubicBezTo>
                      <a:cubicBezTo>
                        <a:pt x="28" y="37"/>
                        <a:pt x="29" y="37"/>
                        <a:pt x="29" y="37"/>
                      </a:cubicBezTo>
                      <a:cubicBezTo>
                        <a:pt x="29" y="38"/>
                        <a:pt x="28" y="37"/>
                        <a:pt x="28" y="37"/>
                      </a:cubicBezTo>
                      <a:cubicBezTo>
                        <a:pt x="28" y="37"/>
                        <a:pt x="28" y="37"/>
                        <a:pt x="28" y="37"/>
                      </a:cubicBezTo>
                      <a:close/>
                      <a:moveTo>
                        <a:pt x="29" y="30"/>
                      </a:moveTo>
                      <a:cubicBezTo>
                        <a:pt x="29" y="30"/>
                        <a:pt x="29" y="31"/>
                        <a:pt x="29" y="30"/>
                      </a:cubicBezTo>
                      <a:cubicBezTo>
                        <a:pt x="29" y="31"/>
                        <a:pt x="29" y="31"/>
                        <a:pt x="29" y="31"/>
                      </a:cubicBezTo>
                      <a:cubicBezTo>
                        <a:pt x="29" y="31"/>
                        <a:pt x="29" y="31"/>
                        <a:pt x="29" y="31"/>
                      </a:cubicBezTo>
                      <a:cubicBezTo>
                        <a:pt x="29" y="31"/>
                        <a:pt x="29" y="31"/>
                        <a:pt x="29" y="31"/>
                      </a:cubicBezTo>
                      <a:cubicBezTo>
                        <a:pt x="29" y="31"/>
                        <a:pt x="29" y="31"/>
                        <a:pt x="28" y="30"/>
                      </a:cubicBezTo>
                      <a:cubicBezTo>
                        <a:pt x="28" y="30"/>
                        <a:pt x="29" y="30"/>
                        <a:pt x="29" y="30"/>
                      </a:cubicBezTo>
                      <a:close/>
                      <a:moveTo>
                        <a:pt x="30" y="12"/>
                      </a:moveTo>
                      <a:cubicBezTo>
                        <a:pt x="29" y="12"/>
                        <a:pt x="29" y="13"/>
                        <a:pt x="29" y="12"/>
                      </a:cubicBezTo>
                      <a:cubicBezTo>
                        <a:pt x="29" y="12"/>
                        <a:pt x="29" y="12"/>
                        <a:pt x="30" y="12"/>
                      </a:cubicBezTo>
                      <a:close/>
                      <a:moveTo>
                        <a:pt x="29" y="35"/>
                      </a:move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9" y="36"/>
                        <a:pt x="29" y="36"/>
                        <a:pt x="29" y="35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lose/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29" y="33"/>
                        <a:pt x="29" y="33"/>
                      </a:cubicBezTo>
                      <a:close/>
                      <a:moveTo>
                        <a:pt x="29" y="26"/>
                      </a:move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29" y="25"/>
                        <a:pt x="30" y="24"/>
                        <a:pt x="30" y="25"/>
                      </a:cubicBezTo>
                      <a:cubicBezTo>
                        <a:pt x="30" y="25"/>
                        <a:pt x="30" y="26"/>
                        <a:pt x="30" y="26"/>
                      </a:cubicBezTo>
                      <a:cubicBezTo>
                        <a:pt x="30" y="26"/>
                        <a:pt x="29" y="27"/>
                        <a:pt x="29" y="26"/>
                      </a:cubicBezTo>
                      <a:close/>
                      <a:moveTo>
                        <a:pt x="30" y="15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3"/>
                        <a:pt x="30" y="14"/>
                        <a:pt x="30" y="14"/>
                      </a:cubicBezTo>
                      <a:cubicBezTo>
                        <a:pt x="30" y="15"/>
                        <a:pt x="30" y="15"/>
                        <a:pt x="30" y="15"/>
                      </a:cubicBezTo>
                      <a:close/>
                      <a:moveTo>
                        <a:pt x="29" y="37"/>
                      </a:moveTo>
                      <a:cubicBezTo>
                        <a:pt x="29" y="37"/>
                        <a:pt x="30" y="37"/>
                        <a:pt x="30" y="37"/>
                      </a:cubicBezTo>
                      <a:cubicBezTo>
                        <a:pt x="30" y="37"/>
                        <a:pt x="30" y="37"/>
                        <a:pt x="29" y="37"/>
                      </a:cubicBezTo>
                      <a:close/>
                      <a:moveTo>
                        <a:pt x="29" y="50"/>
                      </a:moveTo>
                      <a:cubicBezTo>
                        <a:pt x="29" y="49"/>
                        <a:pt x="29" y="49"/>
                        <a:pt x="29" y="49"/>
                      </a:cubicBezTo>
                      <a:cubicBezTo>
                        <a:pt x="29" y="49"/>
                        <a:pt x="30" y="49"/>
                        <a:pt x="29" y="50"/>
                      </a:cubicBezTo>
                      <a:close/>
                      <a:moveTo>
                        <a:pt x="30" y="27"/>
                      </a:moveTo>
                      <a:cubicBezTo>
                        <a:pt x="30" y="27"/>
                        <a:pt x="30" y="27"/>
                        <a:pt x="30" y="27"/>
                      </a:cubicBezTo>
                      <a:cubicBezTo>
                        <a:pt x="30" y="27"/>
                        <a:pt x="30" y="27"/>
                        <a:pt x="30" y="27"/>
                      </a:cubicBezTo>
                      <a:close/>
                      <a:moveTo>
                        <a:pt x="30" y="12"/>
                      </a:moveTo>
                      <a:cubicBezTo>
                        <a:pt x="30" y="12"/>
                        <a:pt x="30" y="12"/>
                        <a:pt x="30" y="13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30" y="13"/>
                        <a:pt x="30" y="13"/>
                        <a:pt x="30" y="13"/>
                      </a:cubicBezTo>
                      <a:cubicBezTo>
                        <a:pt x="30" y="13"/>
                        <a:pt x="30" y="13"/>
                        <a:pt x="30" y="12"/>
                      </a:cubicBezTo>
                      <a:close/>
                      <a:moveTo>
                        <a:pt x="30" y="15"/>
                      </a:moveTo>
                      <a:cubicBezTo>
                        <a:pt x="30" y="15"/>
                        <a:pt x="30" y="14"/>
                        <a:pt x="30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4"/>
                        <a:pt x="30" y="13"/>
                        <a:pt x="30" y="13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1" y="14"/>
                        <a:pt x="31" y="14"/>
                        <a:pt x="31" y="14"/>
                      </a:cubicBezTo>
                      <a:cubicBezTo>
                        <a:pt x="31" y="15"/>
                        <a:pt x="30" y="14"/>
                        <a:pt x="30" y="15"/>
                      </a:cubicBezTo>
                      <a:close/>
                      <a:moveTo>
                        <a:pt x="30" y="37"/>
                      </a:moveTo>
                      <a:cubicBezTo>
                        <a:pt x="30" y="36"/>
                        <a:pt x="30" y="37"/>
                        <a:pt x="30" y="36"/>
                      </a:cubicBezTo>
                      <a:cubicBezTo>
                        <a:pt x="30" y="36"/>
                        <a:pt x="30" y="36"/>
                        <a:pt x="30" y="36"/>
                      </a:cubicBezTo>
                      <a:lnTo>
                        <a:pt x="30" y="37"/>
                      </a:lnTo>
                      <a:close/>
                      <a:moveTo>
                        <a:pt x="30" y="13"/>
                      </a:moveTo>
                      <a:cubicBezTo>
                        <a:pt x="30" y="12"/>
                        <a:pt x="30" y="12"/>
                        <a:pt x="31" y="12"/>
                      </a:cubicBezTo>
                      <a:cubicBezTo>
                        <a:pt x="30" y="13"/>
                        <a:pt x="30" y="13"/>
                        <a:pt x="30" y="13"/>
                      </a:cubicBezTo>
                      <a:close/>
                      <a:moveTo>
                        <a:pt x="31" y="35"/>
                      </a:moveTo>
                      <a:cubicBezTo>
                        <a:pt x="30" y="35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4"/>
                      </a:cubicBezTo>
                      <a:cubicBezTo>
                        <a:pt x="30" y="34"/>
                        <a:pt x="31" y="34"/>
                        <a:pt x="31" y="35"/>
                      </a:cubicBezTo>
                      <a:close/>
                      <a:moveTo>
                        <a:pt x="31" y="32"/>
                      </a:moveTo>
                      <a:cubicBezTo>
                        <a:pt x="31" y="31"/>
                        <a:pt x="31" y="32"/>
                        <a:pt x="31" y="31"/>
                      </a:cubicBezTo>
                      <a:cubicBezTo>
                        <a:pt x="31" y="31"/>
                        <a:pt x="31" y="31"/>
                        <a:pt x="30" y="31"/>
                      </a:cubicBezTo>
                      <a:cubicBezTo>
                        <a:pt x="31" y="31"/>
                        <a:pt x="30" y="32"/>
                        <a:pt x="30" y="31"/>
                      </a:cubicBezTo>
                      <a:cubicBezTo>
                        <a:pt x="31" y="31"/>
                        <a:pt x="31" y="30"/>
                        <a:pt x="31" y="30"/>
                      </a:cubicBezTo>
                      <a:cubicBezTo>
                        <a:pt x="31" y="30"/>
                        <a:pt x="31" y="31"/>
                        <a:pt x="31" y="31"/>
                      </a:cubicBezTo>
                      <a:cubicBezTo>
                        <a:pt x="31" y="31"/>
                        <a:pt x="31" y="31"/>
                        <a:pt x="31" y="31"/>
                      </a:cubicBezTo>
                      <a:cubicBezTo>
                        <a:pt x="31" y="31"/>
                        <a:pt x="31" y="31"/>
                        <a:pt x="31" y="32"/>
                      </a:cubicBezTo>
                      <a:cubicBezTo>
                        <a:pt x="31" y="32"/>
                        <a:pt x="31" y="32"/>
                        <a:pt x="31" y="32"/>
                      </a:cubicBezTo>
                      <a:close/>
                      <a:moveTo>
                        <a:pt x="31" y="13"/>
                      </a:move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2"/>
                        <a:pt x="31" y="13"/>
                        <a:pt x="31" y="13"/>
                      </a:cubicBezTo>
                      <a:close/>
                      <a:moveTo>
                        <a:pt x="31" y="19"/>
                      </a:moveTo>
                      <a:cubicBezTo>
                        <a:pt x="31" y="19"/>
                        <a:pt x="31" y="18"/>
                        <a:pt x="31" y="18"/>
                      </a:cubicBezTo>
                      <a:cubicBezTo>
                        <a:pt x="31" y="17"/>
                        <a:pt x="31" y="18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2" y="17"/>
                        <a:pt x="31" y="18"/>
                        <a:pt x="31" y="18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1" y="19"/>
                        <a:pt x="31" y="19"/>
                        <a:pt x="31" y="19"/>
                      </a:cubicBezTo>
                      <a:cubicBezTo>
                        <a:pt x="31" y="18"/>
                        <a:pt x="31" y="19"/>
                        <a:pt x="31" y="18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1" y="19"/>
                        <a:pt x="31" y="19"/>
                        <a:pt x="31" y="19"/>
                      </a:cubicBezTo>
                      <a:close/>
                      <a:moveTo>
                        <a:pt x="31" y="14"/>
                      </a:moveTo>
                      <a:cubicBezTo>
                        <a:pt x="31" y="14"/>
                        <a:pt x="31" y="15"/>
                        <a:pt x="31" y="15"/>
                      </a:cubicBezTo>
                      <a:cubicBezTo>
                        <a:pt x="31" y="15"/>
                        <a:pt x="31" y="15"/>
                        <a:pt x="31" y="15"/>
                      </a:cubicBezTo>
                      <a:cubicBezTo>
                        <a:pt x="31" y="14"/>
                        <a:pt x="31" y="14"/>
                        <a:pt x="31" y="14"/>
                      </a:cubicBezTo>
                      <a:cubicBezTo>
                        <a:pt x="31" y="14"/>
                        <a:pt x="31" y="15"/>
                        <a:pt x="31" y="15"/>
                      </a:cubicBezTo>
                      <a:cubicBezTo>
                        <a:pt x="31" y="14"/>
                        <a:pt x="31" y="14"/>
                        <a:pt x="31" y="13"/>
                      </a:cubicBezTo>
                      <a:cubicBezTo>
                        <a:pt x="31" y="14"/>
                        <a:pt x="31" y="14"/>
                        <a:pt x="31" y="14"/>
                      </a:cubicBezTo>
                      <a:cubicBezTo>
                        <a:pt x="31" y="13"/>
                        <a:pt x="31" y="14"/>
                        <a:pt x="32" y="14"/>
                      </a:cubicBezTo>
                      <a:cubicBezTo>
                        <a:pt x="32" y="14"/>
                        <a:pt x="32" y="14"/>
                        <a:pt x="32" y="14"/>
                      </a:cubicBezTo>
                      <a:cubicBezTo>
                        <a:pt x="31" y="14"/>
                        <a:pt x="31" y="14"/>
                        <a:pt x="31" y="14"/>
                      </a:cubicBezTo>
                      <a:cubicBezTo>
                        <a:pt x="31" y="14"/>
                        <a:pt x="31" y="14"/>
                        <a:pt x="31" y="14"/>
                      </a:cubicBezTo>
                      <a:cubicBezTo>
                        <a:pt x="31" y="14"/>
                        <a:pt x="31" y="14"/>
                        <a:pt x="31" y="14"/>
                      </a:cubicBezTo>
                      <a:close/>
                      <a:moveTo>
                        <a:pt x="31" y="12"/>
                      </a:moveTo>
                      <a:cubicBezTo>
                        <a:pt x="31" y="12"/>
                        <a:pt x="31" y="12"/>
                        <a:pt x="32" y="12"/>
                      </a:cubicBezTo>
                      <a:cubicBezTo>
                        <a:pt x="31" y="13"/>
                        <a:pt x="31" y="12"/>
                        <a:pt x="31" y="13"/>
                      </a:cubicBezTo>
                      <a:cubicBezTo>
                        <a:pt x="31" y="13"/>
                        <a:pt x="31" y="12"/>
                        <a:pt x="31" y="12"/>
                      </a:cubicBezTo>
                      <a:close/>
                      <a:moveTo>
                        <a:pt x="31" y="37"/>
                      </a:moveTo>
                      <a:cubicBezTo>
                        <a:pt x="31" y="37"/>
                        <a:pt x="31" y="38"/>
                        <a:pt x="31" y="37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lose/>
                      <a:moveTo>
                        <a:pt x="31" y="49"/>
                      </a:moveTo>
                      <a:cubicBezTo>
                        <a:pt x="31" y="50"/>
                        <a:pt x="31" y="49"/>
                        <a:pt x="31" y="50"/>
                      </a:cubicBezTo>
                      <a:cubicBezTo>
                        <a:pt x="31" y="50"/>
                        <a:pt x="31" y="50"/>
                        <a:pt x="31" y="49"/>
                      </a:cubicBezTo>
                      <a:cubicBezTo>
                        <a:pt x="31" y="49"/>
                        <a:pt x="31" y="50"/>
                        <a:pt x="31" y="49"/>
                      </a:cubicBezTo>
                      <a:close/>
                      <a:moveTo>
                        <a:pt x="32" y="36"/>
                      </a:moveTo>
                      <a:cubicBezTo>
                        <a:pt x="32" y="36"/>
                        <a:pt x="31" y="36"/>
                        <a:pt x="32" y="36"/>
                      </a:cubicBezTo>
                      <a:cubicBezTo>
                        <a:pt x="31" y="37"/>
                        <a:pt x="31" y="36"/>
                        <a:pt x="31" y="36"/>
                      </a:cubicBezTo>
                      <a:cubicBezTo>
                        <a:pt x="31" y="35"/>
                        <a:pt x="31" y="36"/>
                        <a:pt x="31" y="36"/>
                      </a:cubicBezTo>
                      <a:cubicBezTo>
                        <a:pt x="32" y="36"/>
                        <a:pt x="32" y="36"/>
                        <a:pt x="32" y="36"/>
                      </a:cubicBezTo>
                      <a:close/>
                      <a:moveTo>
                        <a:pt x="31" y="19"/>
                      </a:moveTo>
                      <a:cubicBezTo>
                        <a:pt x="31" y="19"/>
                        <a:pt x="32" y="18"/>
                        <a:pt x="31" y="18"/>
                      </a:cubicBezTo>
                      <a:cubicBezTo>
                        <a:pt x="32" y="18"/>
                        <a:pt x="32" y="18"/>
                        <a:pt x="33" y="18"/>
                      </a:cubicBezTo>
                      <a:cubicBezTo>
                        <a:pt x="32" y="19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9"/>
                      </a:cubicBezTo>
                      <a:cubicBezTo>
                        <a:pt x="32" y="19"/>
                        <a:pt x="32" y="19"/>
                        <a:pt x="31" y="19"/>
                      </a:cubicBezTo>
                      <a:close/>
                      <a:moveTo>
                        <a:pt x="32" y="17"/>
                      </a:moveTo>
                      <a:cubicBezTo>
                        <a:pt x="32" y="17"/>
                        <a:pt x="32" y="17"/>
                        <a:pt x="32" y="17"/>
                      </a:cubicBezTo>
                      <a:cubicBezTo>
                        <a:pt x="32" y="17"/>
                        <a:pt x="32" y="17"/>
                        <a:pt x="32" y="17"/>
                      </a:cubicBezTo>
                      <a:cubicBezTo>
                        <a:pt x="32" y="17"/>
                        <a:pt x="32" y="17"/>
                        <a:pt x="32" y="17"/>
                      </a:cubicBezTo>
                      <a:cubicBezTo>
                        <a:pt x="32" y="17"/>
                        <a:pt x="32" y="17"/>
                        <a:pt x="32" y="17"/>
                      </a:cubicBezTo>
                      <a:cubicBezTo>
                        <a:pt x="32" y="17"/>
                        <a:pt x="32" y="17"/>
                        <a:pt x="32" y="17"/>
                      </a:cubicBezTo>
                      <a:close/>
                      <a:moveTo>
                        <a:pt x="31" y="33"/>
                      </a:moveTo>
                      <a:cubicBezTo>
                        <a:pt x="31" y="32"/>
                        <a:pt x="32" y="32"/>
                        <a:pt x="32" y="32"/>
                      </a:cubicBezTo>
                      <a:cubicBezTo>
                        <a:pt x="32" y="32"/>
                        <a:pt x="32" y="32"/>
                        <a:pt x="31" y="33"/>
                      </a:cubicBezTo>
                      <a:close/>
                      <a:moveTo>
                        <a:pt x="32" y="37"/>
                      </a:moveTo>
                      <a:cubicBezTo>
                        <a:pt x="32" y="37"/>
                        <a:pt x="32" y="37"/>
                        <a:pt x="32" y="36"/>
                      </a:cubicBez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7"/>
                      </a:cubicBezTo>
                      <a:close/>
                      <a:moveTo>
                        <a:pt x="32" y="17"/>
                      </a:moveTo>
                      <a:cubicBezTo>
                        <a:pt x="32" y="17"/>
                        <a:pt x="32" y="17"/>
                        <a:pt x="32" y="17"/>
                      </a:cubicBezTo>
                      <a:cubicBezTo>
                        <a:pt x="32" y="17"/>
                        <a:pt x="32" y="17"/>
                        <a:pt x="32" y="17"/>
                      </a:cubicBezTo>
                      <a:close/>
                      <a:moveTo>
                        <a:pt x="32" y="36"/>
                      </a:moveTo>
                      <a:cubicBezTo>
                        <a:pt x="32" y="36"/>
                        <a:pt x="31" y="36"/>
                        <a:pt x="32" y="36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2" y="36"/>
                        <a:pt x="32" y="35"/>
                        <a:pt x="32" y="36"/>
                      </a:cubicBezTo>
                      <a:close/>
                      <a:moveTo>
                        <a:pt x="32" y="38"/>
                      </a:moveTo>
                      <a:cubicBezTo>
                        <a:pt x="32" y="39"/>
                        <a:pt x="32" y="39"/>
                        <a:pt x="32" y="39"/>
                      </a:cubicBezTo>
                      <a:cubicBezTo>
                        <a:pt x="32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2" y="38"/>
                      </a:cubicBezTo>
                      <a:close/>
                      <a:moveTo>
                        <a:pt x="32" y="22"/>
                      </a:moveTo>
                      <a:cubicBezTo>
                        <a:pt x="32" y="22"/>
                        <a:pt x="32" y="22"/>
                        <a:pt x="32" y="22"/>
                      </a:cubicBezTo>
                      <a:cubicBezTo>
                        <a:pt x="32" y="23"/>
                        <a:pt x="32" y="23"/>
                        <a:pt x="32" y="22"/>
                      </a:cubicBezTo>
                      <a:close/>
                      <a:moveTo>
                        <a:pt x="32" y="35"/>
                      </a:moveTo>
                      <a:cubicBezTo>
                        <a:pt x="32" y="35"/>
                        <a:pt x="32" y="34"/>
                        <a:pt x="32" y="34"/>
                      </a:cubicBezTo>
                      <a:cubicBezTo>
                        <a:pt x="32" y="34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lose/>
                      <a:moveTo>
                        <a:pt x="33" y="38"/>
                      </a:move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3" y="37"/>
                        <a:pt x="34" y="37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4" y="39"/>
                        <a:pt x="34" y="38"/>
                      </a:cubicBezTo>
                      <a:cubicBezTo>
                        <a:pt x="34" y="39"/>
                        <a:pt x="34" y="39"/>
                        <a:pt x="33" y="38"/>
                      </a:cubicBezTo>
                      <a:cubicBezTo>
                        <a:pt x="33" y="38"/>
                        <a:pt x="33" y="39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9"/>
                        <a:pt x="33" y="38"/>
                        <a:pt x="32" y="39"/>
                      </a:cubicBezTo>
                      <a:cubicBezTo>
                        <a:pt x="32" y="38"/>
                        <a:pt x="33" y="38"/>
                        <a:pt x="33" y="38"/>
                      </a:cubicBezTo>
                      <a:close/>
                      <a:moveTo>
                        <a:pt x="33" y="14"/>
                      </a:move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lose/>
                      <a:moveTo>
                        <a:pt x="33" y="30"/>
                      </a:move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lose/>
                      <a:moveTo>
                        <a:pt x="33" y="11"/>
                      </a:move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3" y="12"/>
                        <a:pt x="33" y="11"/>
                        <a:pt x="33" y="11"/>
                      </a:cubicBezTo>
                      <a:close/>
                      <a:moveTo>
                        <a:pt x="33" y="23"/>
                      </a:moveTo>
                      <a:cubicBezTo>
                        <a:pt x="33" y="23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3"/>
                        <a:pt x="33" y="22"/>
                        <a:pt x="33" y="23"/>
                      </a:cubicBezTo>
                      <a:close/>
                      <a:moveTo>
                        <a:pt x="33" y="12"/>
                      </a:moveTo>
                      <a:cubicBezTo>
                        <a:pt x="33" y="12"/>
                        <a:pt x="33" y="11"/>
                        <a:pt x="33" y="11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lose/>
                      <a:moveTo>
                        <a:pt x="34" y="26"/>
                      </a:moveTo>
                      <a:cubicBezTo>
                        <a:pt x="34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4" y="26"/>
                      </a:cubicBezTo>
                      <a:close/>
                      <a:moveTo>
                        <a:pt x="34" y="12"/>
                      </a:move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3"/>
                        <a:pt x="34" y="12"/>
                        <a:pt x="34" y="12"/>
                      </a:cubicBezTo>
                      <a:cubicBezTo>
                        <a:pt x="34" y="12"/>
                        <a:pt x="34" y="12"/>
                        <a:pt x="34" y="12"/>
                      </a:cubicBezTo>
                      <a:close/>
                      <a:moveTo>
                        <a:pt x="34" y="47"/>
                      </a:moveTo>
                      <a:cubicBezTo>
                        <a:pt x="34" y="47"/>
                        <a:pt x="34" y="47"/>
                        <a:pt x="34" y="47"/>
                      </a:cubicBezTo>
                      <a:cubicBezTo>
                        <a:pt x="34" y="47"/>
                        <a:pt x="34" y="47"/>
                        <a:pt x="34" y="47"/>
                      </a:cubicBezTo>
                      <a:close/>
                      <a:moveTo>
                        <a:pt x="34" y="37"/>
                      </a:move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4" y="36"/>
                        <a:pt x="34" y="36"/>
                        <a:pt x="34" y="37"/>
                      </a:cubicBezTo>
                      <a:close/>
                      <a:moveTo>
                        <a:pt x="34" y="39"/>
                      </a:move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5" y="39"/>
                        <a:pt x="35" y="38"/>
                        <a:pt x="35" y="39"/>
                      </a:cubicBezTo>
                      <a:cubicBezTo>
                        <a:pt x="35" y="38"/>
                        <a:pt x="35" y="38"/>
                        <a:pt x="35" y="38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5" y="39"/>
                        <a:pt x="35" y="39"/>
                        <a:pt x="34" y="39"/>
                      </a:cubicBezTo>
                      <a:close/>
                      <a:moveTo>
                        <a:pt x="34" y="22"/>
                      </a:moveTo>
                      <a:cubicBezTo>
                        <a:pt x="34" y="22"/>
                        <a:pt x="35" y="22"/>
                        <a:pt x="35" y="22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35" y="23"/>
                        <a:pt x="34" y="23"/>
                        <a:pt x="34" y="22"/>
                      </a:cubicBezTo>
                      <a:close/>
                      <a:moveTo>
                        <a:pt x="35" y="28"/>
                      </a:moveTo>
                      <a:cubicBezTo>
                        <a:pt x="35" y="28"/>
                        <a:pt x="35" y="28"/>
                        <a:pt x="35" y="28"/>
                      </a:cubicBezTo>
                      <a:cubicBezTo>
                        <a:pt x="35" y="29"/>
                        <a:pt x="35" y="28"/>
                        <a:pt x="35" y="28"/>
                      </a:cubicBezTo>
                      <a:cubicBezTo>
                        <a:pt x="35" y="27"/>
                        <a:pt x="35" y="28"/>
                        <a:pt x="35" y="28"/>
                      </a:cubicBezTo>
                      <a:cubicBezTo>
                        <a:pt x="35" y="28"/>
                        <a:pt x="35" y="28"/>
                        <a:pt x="35" y="28"/>
                      </a:cubicBezTo>
                      <a:close/>
                      <a:moveTo>
                        <a:pt x="35" y="37"/>
                      </a:moveTo>
                      <a:cubicBezTo>
                        <a:pt x="35" y="38"/>
                        <a:pt x="35" y="38"/>
                        <a:pt x="35" y="37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lose/>
                      <a:moveTo>
                        <a:pt x="35" y="22"/>
                      </a:move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lose/>
                      <a:moveTo>
                        <a:pt x="35" y="40"/>
                      </a:moveTo>
                      <a:cubicBezTo>
                        <a:pt x="35" y="39"/>
                        <a:pt x="35" y="40"/>
                        <a:pt x="36" y="40"/>
                      </a:cubicBezTo>
                      <a:cubicBezTo>
                        <a:pt x="36" y="40"/>
                        <a:pt x="35" y="40"/>
                        <a:pt x="35" y="40"/>
                      </a:cubicBezTo>
                      <a:close/>
                      <a:moveTo>
                        <a:pt x="35" y="26"/>
                      </a:moveTo>
                      <a:cubicBezTo>
                        <a:pt x="35" y="25"/>
                        <a:pt x="35" y="26"/>
                        <a:pt x="36" y="25"/>
                      </a:cubicBezTo>
                      <a:cubicBezTo>
                        <a:pt x="35" y="26"/>
                        <a:pt x="35" y="26"/>
                        <a:pt x="36" y="26"/>
                      </a:cubicBezTo>
                      <a:cubicBezTo>
                        <a:pt x="36" y="26"/>
                        <a:pt x="35" y="26"/>
                        <a:pt x="35" y="26"/>
                      </a:cubicBezTo>
                      <a:close/>
                      <a:moveTo>
                        <a:pt x="35" y="33"/>
                      </a:moveTo>
                      <a:cubicBezTo>
                        <a:pt x="36" y="33"/>
                        <a:pt x="36" y="33"/>
                        <a:pt x="36" y="34"/>
                      </a:cubicBezTo>
                      <a:cubicBezTo>
                        <a:pt x="36" y="34"/>
                        <a:pt x="36" y="33"/>
                        <a:pt x="35" y="33"/>
                      </a:cubicBezTo>
                      <a:close/>
                      <a:moveTo>
                        <a:pt x="36" y="36"/>
                      </a:move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36" y="35"/>
                        <a:pt x="36" y="36"/>
                        <a:pt x="36" y="36"/>
                      </a:cubicBezTo>
                      <a:close/>
                      <a:moveTo>
                        <a:pt x="36" y="44"/>
                      </a:moveTo>
                      <a:cubicBezTo>
                        <a:pt x="36" y="44"/>
                        <a:pt x="36" y="44"/>
                        <a:pt x="36" y="44"/>
                      </a:cubicBezTo>
                      <a:cubicBezTo>
                        <a:pt x="36" y="44"/>
                        <a:pt x="36" y="44"/>
                        <a:pt x="36" y="44"/>
                      </a:cubicBezTo>
                      <a:close/>
                      <a:moveTo>
                        <a:pt x="36" y="20"/>
                      </a:moveTo>
                      <a:cubicBezTo>
                        <a:pt x="36" y="21"/>
                        <a:pt x="36" y="20"/>
                        <a:pt x="36" y="20"/>
                      </a:cubicBezTo>
                      <a:cubicBezTo>
                        <a:pt x="36" y="20"/>
                        <a:pt x="36" y="20"/>
                        <a:pt x="36" y="20"/>
                      </a:cubicBezTo>
                      <a:close/>
                      <a:moveTo>
                        <a:pt x="36" y="13"/>
                      </a:moveTo>
                      <a:cubicBezTo>
                        <a:pt x="36" y="13"/>
                        <a:pt x="36" y="13"/>
                        <a:pt x="36" y="13"/>
                      </a:cubicBezTo>
                      <a:cubicBezTo>
                        <a:pt x="36" y="13"/>
                        <a:pt x="36" y="12"/>
                        <a:pt x="36" y="12"/>
                      </a:cubicBezTo>
                      <a:cubicBezTo>
                        <a:pt x="36" y="13"/>
                        <a:pt x="36" y="13"/>
                        <a:pt x="36" y="13"/>
                      </a:cubicBezTo>
                      <a:close/>
                      <a:moveTo>
                        <a:pt x="36" y="26"/>
                      </a:moveTo>
                      <a:cubicBezTo>
                        <a:pt x="36" y="26"/>
                        <a:pt x="36" y="26"/>
                        <a:pt x="36" y="27"/>
                      </a:cubicBezTo>
                      <a:cubicBezTo>
                        <a:pt x="37" y="26"/>
                        <a:pt x="36" y="26"/>
                        <a:pt x="37" y="26"/>
                      </a:cubicBezTo>
                      <a:cubicBezTo>
                        <a:pt x="37" y="26"/>
                        <a:pt x="37" y="26"/>
                        <a:pt x="37" y="27"/>
                      </a:cubicBezTo>
                      <a:cubicBezTo>
                        <a:pt x="37" y="27"/>
                        <a:pt x="37" y="26"/>
                        <a:pt x="37" y="27"/>
                      </a:cubicBezTo>
                      <a:cubicBezTo>
                        <a:pt x="37" y="27"/>
                        <a:pt x="37" y="26"/>
                        <a:pt x="37" y="26"/>
                      </a:cubicBezTo>
                      <a:cubicBezTo>
                        <a:pt x="37" y="26"/>
                        <a:pt x="37" y="27"/>
                        <a:pt x="37" y="27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7" y="27"/>
                        <a:pt x="36" y="27"/>
                        <a:pt x="36" y="27"/>
                      </a:cubicBezTo>
                      <a:cubicBezTo>
                        <a:pt x="36" y="27"/>
                        <a:pt x="36" y="27"/>
                        <a:pt x="36" y="27"/>
                      </a:cubicBezTo>
                      <a:cubicBezTo>
                        <a:pt x="36" y="27"/>
                        <a:pt x="36" y="26"/>
                        <a:pt x="36" y="26"/>
                      </a:cubicBezTo>
                      <a:close/>
                      <a:moveTo>
                        <a:pt x="36" y="21"/>
                      </a:move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36" y="21"/>
                        <a:pt x="36" y="22"/>
                        <a:pt x="36" y="22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36" y="21"/>
                        <a:pt x="36" y="22"/>
                        <a:pt x="36" y="22"/>
                      </a:cubicBezTo>
                      <a:cubicBezTo>
                        <a:pt x="36" y="22"/>
                        <a:pt x="36" y="22"/>
                        <a:pt x="36" y="22"/>
                      </a:cubicBezTo>
                      <a:cubicBezTo>
                        <a:pt x="36" y="22"/>
                        <a:pt x="36" y="21"/>
                        <a:pt x="36" y="21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lose/>
                      <a:moveTo>
                        <a:pt x="37" y="25"/>
                      </a:moveTo>
                      <a:cubicBezTo>
                        <a:pt x="36" y="25"/>
                        <a:pt x="36" y="25"/>
                        <a:pt x="36" y="24"/>
                      </a:cubicBezTo>
                      <a:cubicBezTo>
                        <a:pt x="36" y="24"/>
                        <a:pt x="37" y="25"/>
                        <a:pt x="37" y="24"/>
                      </a:cubicBezTo>
                      <a:cubicBezTo>
                        <a:pt x="37" y="25"/>
                        <a:pt x="37" y="24"/>
                        <a:pt x="37" y="24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lose/>
                      <a:moveTo>
                        <a:pt x="36" y="19"/>
                      </a:moveTo>
                      <a:cubicBezTo>
                        <a:pt x="36" y="18"/>
                        <a:pt x="36" y="18"/>
                        <a:pt x="36" y="17"/>
                      </a:cubicBezTo>
                      <a:cubicBezTo>
                        <a:pt x="36" y="17"/>
                        <a:pt x="37" y="18"/>
                        <a:pt x="36" y="17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37" y="18"/>
                        <a:pt x="37" y="18"/>
                        <a:pt x="37" y="18"/>
                      </a:cubicBezTo>
                      <a:cubicBezTo>
                        <a:pt x="37" y="19"/>
                        <a:pt x="37" y="18"/>
                        <a:pt x="37" y="19"/>
                      </a:cubicBezTo>
                      <a:cubicBezTo>
                        <a:pt x="37" y="19"/>
                        <a:pt x="37" y="18"/>
                        <a:pt x="36" y="19"/>
                      </a:cubicBezTo>
                      <a:close/>
                      <a:moveTo>
                        <a:pt x="37" y="37"/>
                      </a:move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8"/>
                        <a:pt x="37" y="37"/>
                        <a:pt x="37" y="37"/>
                      </a:cubicBezTo>
                      <a:close/>
                      <a:moveTo>
                        <a:pt x="37" y="30"/>
                      </a:moveTo>
                      <a:cubicBezTo>
                        <a:pt x="37" y="29"/>
                        <a:pt x="37" y="29"/>
                        <a:pt x="37" y="30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lose/>
                      <a:moveTo>
                        <a:pt x="37" y="24"/>
                      </a:moveTo>
                      <a:cubicBezTo>
                        <a:pt x="37" y="24"/>
                        <a:pt x="37" y="24"/>
                        <a:pt x="37" y="25"/>
                      </a:cubicBezTo>
                      <a:cubicBezTo>
                        <a:pt x="37" y="25"/>
                        <a:pt x="37" y="24"/>
                        <a:pt x="37" y="24"/>
                      </a:cubicBezTo>
                      <a:close/>
                      <a:moveTo>
                        <a:pt x="37" y="30"/>
                      </a:moveTo>
                      <a:cubicBezTo>
                        <a:pt x="37" y="30"/>
                        <a:pt x="37" y="29"/>
                        <a:pt x="37" y="29"/>
                      </a:cubicBezTo>
                      <a:cubicBezTo>
                        <a:pt x="37" y="29"/>
                        <a:pt x="38" y="28"/>
                        <a:pt x="38" y="29"/>
                      </a:cubicBezTo>
                      <a:cubicBezTo>
                        <a:pt x="38" y="29"/>
                        <a:pt x="38" y="29"/>
                        <a:pt x="38" y="28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8" y="29"/>
                        <a:pt x="37" y="30"/>
                        <a:pt x="37" y="30"/>
                      </a:cubicBezTo>
                      <a:close/>
                      <a:moveTo>
                        <a:pt x="37" y="12"/>
                      </a:moveTo>
                      <a:cubicBezTo>
                        <a:pt x="37" y="12"/>
                        <a:pt x="37" y="12"/>
                        <a:pt x="37" y="12"/>
                      </a:cubicBezTo>
                      <a:cubicBezTo>
                        <a:pt x="37" y="12"/>
                        <a:pt x="37" y="12"/>
                        <a:pt x="37" y="12"/>
                      </a:cubicBezTo>
                      <a:cubicBezTo>
                        <a:pt x="37" y="13"/>
                        <a:pt x="37" y="13"/>
                        <a:pt x="37" y="12"/>
                      </a:cubicBezTo>
                      <a:close/>
                      <a:moveTo>
                        <a:pt x="37" y="18"/>
                      </a:moveTo>
                      <a:cubicBezTo>
                        <a:pt x="37" y="18"/>
                        <a:pt x="37" y="17"/>
                        <a:pt x="37" y="17"/>
                      </a:cubicBezTo>
                      <a:cubicBezTo>
                        <a:pt x="37" y="17"/>
                        <a:pt x="37" y="17"/>
                        <a:pt x="37" y="18"/>
                      </a:cubicBezTo>
                      <a:close/>
                      <a:moveTo>
                        <a:pt x="37" y="11"/>
                      </a:moveTo>
                      <a:cubicBezTo>
                        <a:pt x="38" y="11"/>
                        <a:pt x="38" y="11"/>
                        <a:pt x="38" y="11"/>
                      </a:cubicBezTo>
                      <a:cubicBezTo>
                        <a:pt x="38" y="11"/>
                        <a:pt x="37" y="11"/>
                        <a:pt x="37" y="11"/>
                      </a:cubicBezTo>
                      <a:cubicBezTo>
                        <a:pt x="37" y="11"/>
                        <a:pt x="37" y="11"/>
                        <a:pt x="37" y="11"/>
                      </a:cubicBezTo>
                      <a:close/>
                      <a:moveTo>
                        <a:pt x="38" y="37"/>
                      </a:move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lose/>
                      <a:moveTo>
                        <a:pt x="38" y="19"/>
                      </a:moveTo>
                      <a:cubicBezTo>
                        <a:pt x="38" y="19"/>
                        <a:pt x="38" y="19"/>
                        <a:pt x="38" y="20"/>
                      </a:cubicBez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8" y="20"/>
                        <a:pt x="38" y="20"/>
                        <a:pt x="38" y="19"/>
                      </a:cubicBezTo>
                      <a:close/>
                      <a:moveTo>
                        <a:pt x="38" y="32"/>
                      </a:moveTo>
                      <a:cubicBezTo>
                        <a:pt x="38" y="32"/>
                        <a:pt x="38" y="32"/>
                        <a:pt x="38" y="32"/>
                      </a:cubicBezTo>
                      <a:cubicBezTo>
                        <a:pt x="38" y="31"/>
                        <a:pt x="39" y="31"/>
                        <a:pt x="39" y="31"/>
                      </a:cubicBezTo>
                      <a:cubicBezTo>
                        <a:pt x="39" y="32"/>
                        <a:pt x="39" y="32"/>
                        <a:pt x="38" y="32"/>
                      </a:cubicBezTo>
                      <a:close/>
                      <a:moveTo>
                        <a:pt x="39" y="32"/>
                      </a:moveTo>
                      <a:cubicBezTo>
                        <a:pt x="39" y="32"/>
                        <a:pt x="39" y="32"/>
                        <a:pt x="39" y="32"/>
                      </a:cubicBezTo>
                      <a:cubicBezTo>
                        <a:pt x="39" y="32"/>
                        <a:pt x="39" y="32"/>
                        <a:pt x="39" y="32"/>
                      </a:cubicBezTo>
                      <a:cubicBezTo>
                        <a:pt x="39" y="32"/>
                        <a:pt x="39" y="32"/>
                        <a:pt x="39" y="32"/>
                      </a:cubicBezTo>
                      <a:cubicBezTo>
                        <a:pt x="39" y="32"/>
                        <a:pt x="39" y="32"/>
                        <a:pt x="39" y="32"/>
                      </a:cubicBezTo>
                      <a:close/>
                      <a:moveTo>
                        <a:pt x="39" y="10"/>
                      </a:moveTo>
                      <a:cubicBezTo>
                        <a:pt x="39" y="11"/>
                        <a:pt x="39" y="10"/>
                        <a:pt x="39" y="10"/>
                      </a:cubicBezTo>
                      <a:close/>
                      <a:moveTo>
                        <a:pt x="40" y="23"/>
                      </a:moveTo>
                      <a:cubicBezTo>
                        <a:pt x="40" y="22"/>
                        <a:pt x="40" y="22"/>
                        <a:pt x="40" y="22"/>
                      </a:cubicBezTo>
                      <a:cubicBezTo>
                        <a:pt x="40" y="22"/>
                        <a:pt x="40" y="23"/>
                        <a:pt x="40" y="23"/>
                      </a:cubicBezTo>
                      <a:cubicBezTo>
                        <a:pt x="40" y="23"/>
                        <a:pt x="40" y="22"/>
                        <a:pt x="40" y="23"/>
                      </a:cubicBezTo>
                      <a:close/>
                      <a:moveTo>
                        <a:pt x="40" y="30"/>
                      </a:move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40" y="29"/>
                        <a:pt x="40" y="30"/>
                        <a:pt x="40" y="30"/>
                      </a:cubicBezTo>
                      <a:close/>
                      <a:moveTo>
                        <a:pt x="40" y="19"/>
                      </a:moveTo>
                      <a:cubicBezTo>
                        <a:pt x="39" y="19"/>
                        <a:pt x="40" y="18"/>
                        <a:pt x="40" y="19"/>
                      </a:cubicBezTo>
                      <a:cubicBezTo>
                        <a:pt x="40" y="19"/>
                        <a:pt x="40" y="19"/>
                        <a:pt x="40" y="19"/>
                      </a:cubicBezTo>
                      <a:close/>
                      <a:moveTo>
                        <a:pt x="41" y="35"/>
                      </a:moveTo>
                      <a:cubicBezTo>
                        <a:pt x="41" y="35"/>
                        <a:pt x="40" y="35"/>
                        <a:pt x="40" y="35"/>
                      </a:cubicBezTo>
                      <a:cubicBezTo>
                        <a:pt x="40" y="35"/>
                        <a:pt x="40" y="35"/>
                        <a:pt x="41" y="35"/>
                      </a:cubicBezTo>
                      <a:close/>
                      <a:moveTo>
                        <a:pt x="41" y="28"/>
                      </a:move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1" y="29"/>
                        <a:pt x="41" y="28"/>
                        <a:pt x="41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8"/>
                        <a:pt x="41" y="28"/>
                        <a:pt x="41" y="28"/>
                      </a:cubicBezTo>
                      <a:close/>
                      <a:moveTo>
                        <a:pt x="41" y="31"/>
                      </a:moveTo>
                      <a:cubicBezTo>
                        <a:pt x="41" y="31"/>
                        <a:pt x="41" y="32"/>
                        <a:pt x="41" y="32"/>
                      </a:cubicBezTo>
                      <a:cubicBezTo>
                        <a:pt x="41" y="32"/>
                        <a:pt x="41" y="31"/>
                        <a:pt x="41" y="31"/>
                      </a:cubicBezTo>
                      <a:close/>
                      <a:moveTo>
                        <a:pt x="40" y="23"/>
                      </a:move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lose/>
                      <a:moveTo>
                        <a:pt x="40" y="22"/>
                      </a:moveTo>
                      <a:cubicBezTo>
                        <a:pt x="40" y="22"/>
                        <a:pt x="40" y="22"/>
                        <a:pt x="40" y="22"/>
                      </a:cubicBezTo>
                      <a:cubicBezTo>
                        <a:pt x="40" y="22"/>
                        <a:pt x="40" y="22"/>
                        <a:pt x="40" y="22"/>
                      </a:cubicBezTo>
                      <a:close/>
                      <a:moveTo>
                        <a:pt x="41" y="27"/>
                      </a:moveTo>
                      <a:cubicBezTo>
                        <a:pt x="41" y="27"/>
                        <a:pt x="41" y="27"/>
                        <a:pt x="41" y="27"/>
                      </a:cubicBezTo>
                      <a:cubicBezTo>
                        <a:pt x="41" y="27"/>
                        <a:pt x="41" y="26"/>
                        <a:pt x="41" y="27"/>
                      </a:cubicBezTo>
                      <a:close/>
                      <a:moveTo>
                        <a:pt x="40" y="10"/>
                      </a:moveTo>
                      <a:cubicBezTo>
                        <a:pt x="40" y="10"/>
                        <a:pt x="40" y="10"/>
                        <a:pt x="40" y="10"/>
                      </a:cubicBezTo>
                      <a:cubicBezTo>
                        <a:pt x="40" y="9"/>
                        <a:pt x="40" y="10"/>
                        <a:pt x="40" y="10"/>
                      </a:cubicBezTo>
                      <a:close/>
                      <a:moveTo>
                        <a:pt x="42" y="42"/>
                      </a:moveTo>
                      <a:cubicBezTo>
                        <a:pt x="42" y="42"/>
                        <a:pt x="42" y="42"/>
                        <a:pt x="42" y="42"/>
                      </a:cubicBezTo>
                      <a:cubicBezTo>
                        <a:pt x="42" y="43"/>
                        <a:pt x="42" y="43"/>
                        <a:pt x="42" y="43"/>
                      </a:cubicBezTo>
                      <a:cubicBezTo>
                        <a:pt x="42" y="43"/>
                        <a:pt x="42" y="42"/>
                        <a:pt x="42" y="42"/>
                      </a:cubicBezTo>
                      <a:close/>
                      <a:moveTo>
                        <a:pt x="41" y="24"/>
                      </a:moveTo>
                      <a:cubicBezTo>
                        <a:pt x="41" y="24"/>
                        <a:pt x="41" y="24"/>
                        <a:pt x="41" y="24"/>
                      </a:cubicBezTo>
                      <a:cubicBezTo>
                        <a:pt x="41" y="24"/>
                        <a:pt x="41" y="24"/>
                        <a:pt x="41" y="24"/>
                      </a:cubicBezTo>
                      <a:cubicBezTo>
                        <a:pt x="41" y="24"/>
                        <a:pt x="41" y="24"/>
                        <a:pt x="41" y="24"/>
                      </a:cubicBezTo>
                      <a:cubicBezTo>
                        <a:pt x="41" y="24"/>
                        <a:pt x="41" y="24"/>
                        <a:pt x="41" y="24"/>
                      </a:cubicBezTo>
                      <a:close/>
                      <a:moveTo>
                        <a:pt x="42" y="37"/>
                      </a:moveTo>
                      <a:cubicBezTo>
                        <a:pt x="42" y="37"/>
                        <a:pt x="42" y="37"/>
                        <a:pt x="42" y="37"/>
                      </a:cubicBezTo>
                      <a:cubicBezTo>
                        <a:pt x="42" y="37"/>
                        <a:pt x="42" y="37"/>
                        <a:pt x="42" y="37"/>
                      </a:cubicBezTo>
                      <a:cubicBezTo>
                        <a:pt x="42" y="37"/>
                        <a:pt x="42" y="37"/>
                        <a:pt x="42" y="37"/>
                      </a:cubicBezTo>
                      <a:close/>
                      <a:moveTo>
                        <a:pt x="41" y="32"/>
                      </a:moveTo>
                      <a:cubicBezTo>
                        <a:pt x="41" y="32"/>
                        <a:pt x="41" y="32"/>
                        <a:pt x="41" y="32"/>
                      </a:cubicBezTo>
                      <a:cubicBezTo>
                        <a:pt x="42" y="32"/>
                        <a:pt x="41" y="32"/>
                        <a:pt x="41" y="32"/>
                      </a:cubicBezTo>
                      <a:close/>
                      <a:moveTo>
                        <a:pt x="41" y="14"/>
                      </a:moveTo>
                      <a:cubicBezTo>
                        <a:pt x="41" y="14"/>
                        <a:pt x="41" y="14"/>
                        <a:pt x="41" y="14"/>
                      </a:cubicBezTo>
                      <a:cubicBezTo>
                        <a:pt x="41" y="14"/>
                        <a:pt x="41" y="14"/>
                        <a:pt x="41" y="14"/>
                      </a:cubicBezTo>
                      <a:close/>
                      <a:moveTo>
                        <a:pt x="41" y="27"/>
                      </a:moveTo>
                      <a:cubicBezTo>
                        <a:pt x="42" y="27"/>
                        <a:pt x="42" y="27"/>
                        <a:pt x="42" y="27"/>
                      </a:cubicBezTo>
                      <a:cubicBezTo>
                        <a:pt x="42" y="27"/>
                        <a:pt x="41" y="27"/>
                        <a:pt x="41" y="27"/>
                      </a:cubicBezTo>
                      <a:close/>
                      <a:moveTo>
                        <a:pt x="42" y="26"/>
                      </a:moveTo>
                      <a:cubicBezTo>
                        <a:pt x="41" y="26"/>
                        <a:pt x="41" y="26"/>
                        <a:pt x="41" y="26"/>
                      </a:cubicBezTo>
                      <a:cubicBezTo>
                        <a:pt x="41" y="26"/>
                        <a:pt x="42" y="26"/>
                        <a:pt x="42" y="26"/>
                      </a:cubicBezTo>
                      <a:close/>
                      <a:moveTo>
                        <a:pt x="43" y="39"/>
                      </a:moveTo>
                      <a:cubicBezTo>
                        <a:pt x="43" y="39"/>
                        <a:pt x="43" y="39"/>
                        <a:pt x="42" y="39"/>
                      </a:cubicBezTo>
                      <a:cubicBezTo>
                        <a:pt x="42" y="39"/>
                        <a:pt x="43" y="39"/>
                        <a:pt x="43" y="39"/>
                      </a:cubicBezTo>
                      <a:close/>
                      <a:moveTo>
                        <a:pt x="41" y="14"/>
                      </a:moveTo>
                      <a:cubicBezTo>
                        <a:pt x="41" y="14"/>
                        <a:pt x="41" y="14"/>
                        <a:pt x="41" y="14"/>
                      </a:cubicBezTo>
                      <a:cubicBezTo>
                        <a:pt x="41" y="15"/>
                        <a:pt x="41" y="14"/>
                        <a:pt x="41" y="15"/>
                      </a:cubicBezTo>
                      <a:cubicBezTo>
                        <a:pt x="41" y="14"/>
                        <a:pt x="41" y="14"/>
                        <a:pt x="41" y="14"/>
                      </a:cubicBezTo>
                      <a:cubicBezTo>
                        <a:pt x="41" y="14"/>
                        <a:pt x="41" y="14"/>
                        <a:pt x="41" y="13"/>
                      </a:cubicBezTo>
                      <a:cubicBezTo>
                        <a:pt x="41" y="13"/>
                        <a:pt x="41" y="14"/>
                        <a:pt x="41" y="14"/>
                      </a:cubicBezTo>
                      <a:cubicBezTo>
                        <a:pt x="41" y="14"/>
                        <a:pt x="41" y="14"/>
                        <a:pt x="41" y="14"/>
                      </a:cubicBezTo>
                      <a:close/>
                      <a:moveTo>
                        <a:pt x="42" y="35"/>
                      </a:moveTo>
                      <a:cubicBezTo>
                        <a:pt x="42" y="36"/>
                        <a:pt x="43" y="36"/>
                        <a:pt x="43" y="36"/>
                      </a:cubicBezTo>
                      <a:cubicBezTo>
                        <a:pt x="43" y="36"/>
                        <a:pt x="42" y="36"/>
                        <a:pt x="42" y="36"/>
                      </a:cubicBezTo>
                      <a:cubicBezTo>
                        <a:pt x="42" y="36"/>
                        <a:pt x="42" y="36"/>
                        <a:pt x="42" y="35"/>
                      </a:cubicBezTo>
                      <a:close/>
                      <a:moveTo>
                        <a:pt x="43" y="45"/>
                      </a:moveTo>
                      <a:cubicBezTo>
                        <a:pt x="43" y="45"/>
                        <a:pt x="43" y="45"/>
                        <a:pt x="43" y="45"/>
                      </a:cubicBezTo>
                      <a:cubicBezTo>
                        <a:pt x="43" y="46"/>
                        <a:pt x="43" y="46"/>
                        <a:pt x="43" y="46"/>
                      </a:cubicBezTo>
                      <a:cubicBezTo>
                        <a:pt x="43" y="46"/>
                        <a:pt x="43" y="45"/>
                        <a:pt x="43" y="45"/>
                      </a:cubicBezTo>
                      <a:close/>
                      <a:moveTo>
                        <a:pt x="44" y="43"/>
                      </a:moveTo>
                      <a:cubicBezTo>
                        <a:pt x="44" y="44"/>
                        <a:pt x="45" y="43"/>
                        <a:pt x="45" y="44"/>
                      </a:cubicBezTo>
                      <a:cubicBezTo>
                        <a:pt x="45" y="44"/>
                        <a:pt x="44" y="44"/>
                        <a:pt x="44" y="44"/>
                      </a:cubicBezTo>
                      <a:cubicBezTo>
                        <a:pt x="44" y="44"/>
                        <a:pt x="43" y="43"/>
                        <a:pt x="43" y="43"/>
                      </a:cubicBezTo>
                      <a:cubicBezTo>
                        <a:pt x="43" y="42"/>
                        <a:pt x="44" y="44"/>
                        <a:pt x="44" y="43"/>
                      </a:cubicBezTo>
                      <a:close/>
                      <a:moveTo>
                        <a:pt x="42" y="33"/>
                      </a:moveTo>
                      <a:cubicBezTo>
                        <a:pt x="42" y="32"/>
                        <a:pt x="43" y="33"/>
                        <a:pt x="43" y="33"/>
                      </a:cubicBezTo>
                      <a:cubicBezTo>
                        <a:pt x="43" y="33"/>
                        <a:pt x="42" y="33"/>
                        <a:pt x="42" y="33"/>
                      </a:cubicBezTo>
                      <a:close/>
                      <a:moveTo>
                        <a:pt x="42" y="31"/>
                      </a:moveTo>
                      <a:cubicBezTo>
                        <a:pt x="42" y="31"/>
                        <a:pt x="43" y="31"/>
                        <a:pt x="43" y="31"/>
                      </a:cubicBezTo>
                      <a:cubicBezTo>
                        <a:pt x="43" y="31"/>
                        <a:pt x="43" y="31"/>
                        <a:pt x="43" y="32"/>
                      </a:cubicBezTo>
                      <a:cubicBezTo>
                        <a:pt x="42" y="31"/>
                        <a:pt x="42" y="31"/>
                        <a:pt x="42" y="31"/>
                      </a:cubicBezTo>
                      <a:close/>
                      <a:moveTo>
                        <a:pt x="43" y="45"/>
                      </a:moveTo>
                      <a:cubicBezTo>
                        <a:pt x="44" y="45"/>
                        <a:pt x="43" y="45"/>
                        <a:pt x="44" y="45"/>
                      </a:cubicBezTo>
                      <a:cubicBezTo>
                        <a:pt x="44" y="45"/>
                        <a:pt x="43" y="45"/>
                        <a:pt x="43" y="45"/>
                      </a:cubicBezTo>
                      <a:close/>
                      <a:moveTo>
                        <a:pt x="43" y="37"/>
                      </a:moveTo>
                      <a:cubicBezTo>
                        <a:pt x="43" y="37"/>
                        <a:pt x="43" y="37"/>
                        <a:pt x="43" y="37"/>
                      </a:cubicBezTo>
                      <a:cubicBezTo>
                        <a:pt x="43" y="37"/>
                        <a:pt x="43" y="37"/>
                        <a:pt x="43" y="37"/>
                      </a:cubicBezTo>
                      <a:cubicBezTo>
                        <a:pt x="43" y="36"/>
                        <a:pt x="43" y="37"/>
                        <a:pt x="43" y="37"/>
                      </a:cubicBezTo>
                      <a:close/>
                      <a:moveTo>
                        <a:pt x="43" y="36"/>
                      </a:moveTo>
                      <a:cubicBezTo>
                        <a:pt x="43" y="36"/>
                        <a:pt x="43" y="36"/>
                        <a:pt x="43" y="36"/>
                      </a:cubicBezTo>
                      <a:cubicBezTo>
                        <a:pt x="43" y="36"/>
                        <a:pt x="43" y="35"/>
                        <a:pt x="43" y="36"/>
                      </a:cubicBezTo>
                      <a:cubicBezTo>
                        <a:pt x="43" y="36"/>
                        <a:pt x="43" y="36"/>
                        <a:pt x="43" y="36"/>
                      </a:cubicBezTo>
                      <a:cubicBezTo>
                        <a:pt x="43" y="36"/>
                        <a:pt x="43" y="36"/>
                        <a:pt x="43" y="36"/>
                      </a:cubicBezTo>
                      <a:close/>
                      <a:moveTo>
                        <a:pt x="44" y="43"/>
                      </a:moveTo>
                      <a:cubicBezTo>
                        <a:pt x="44" y="43"/>
                        <a:pt x="44" y="43"/>
                        <a:pt x="43" y="43"/>
                      </a:cubicBezTo>
                      <a:cubicBezTo>
                        <a:pt x="44" y="43"/>
                        <a:pt x="44" y="42"/>
                        <a:pt x="44" y="42"/>
                      </a:cubicBezTo>
                      <a:cubicBezTo>
                        <a:pt x="44" y="43"/>
                        <a:pt x="44" y="42"/>
                        <a:pt x="44" y="43"/>
                      </a:cubicBezTo>
                      <a:close/>
                      <a:moveTo>
                        <a:pt x="44" y="42"/>
                      </a:moveTo>
                      <a:cubicBezTo>
                        <a:pt x="44" y="42"/>
                        <a:pt x="44" y="42"/>
                        <a:pt x="44" y="42"/>
                      </a:cubicBezTo>
                      <a:cubicBezTo>
                        <a:pt x="44" y="42"/>
                        <a:pt x="43" y="42"/>
                        <a:pt x="43" y="42"/>
                      </a:cubicBezTo>
                      <a:cubicBezTo>
                        <a:pt x="43" y="42"/>
                        <a:pt x="44" y="42"/>
                        <a:pt x="44" y="42"/>
                      </a:cubicBezTo>
                      <a:close/>
                      <a:moveTo>
                        <a:pt x="43" y="28"/>
                      </a:moveTo>
                      <a:cubicBezTo>
                        <a:pt x="43" y="28"/>
                        <a:pt x="43" y="28"/>
                        <a:pt x="43" y="29"/>
                      </a:cubicBezTo>
                      <a:cubicBezTo>
                        <a:pt x="43" y="29"/>
                        <a:pt x="43" y="29"/>
                        <a:pt x="42" y="29"/>
                      </a:cubicBezTo>
                      <a:cubicBezTo>
                        <a:pt x="42" y="28"/>
                        <a:pt x="43" y="28"/>
                        <a:pt x="43" y="28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lose/>
                      <a:moveTo>
                        <a:pt x="42" y="24"/>
                      </a:moveTo>
                      <a:cubicBezTo>
                        <a:pt x="42" y="23"/>
                        <a:pt x="42" y="23"/>
                        <a:pt x="42" y="23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lose/>
                      <a:moveTo>
                        <a:pt x="43" y="25"/>
                      </a:moveTo>
                      <a:cubicBezTo>
                        <a:pt x="42" y="25"/>
                        <a:pt x="42" y="25"/>
                        <a:pt x="42" y="25"/>
                      </a:cubicBezTo>
                      <a:cubicBezTo>
                        <a:pt x="42" y="24"/>
                        <a:pt x="43" y="24"/>
                        <a:pt x="43" y="25"/>
                      </a:cubicBezTo>
                      <a:close/>
                      <a:moveTo>
                        <a:pt x="43" y="33"/>
                      </a:moveTo>
                      <a:cubicBezTo>
                        <a:pt x="43" y="33"/>
                        <a:pt x="43" y="33"/>
                        <a:pt x="43" y="32"/>
                      </a:cubicBezTo>
                      <a:cubicBezTo>
                        <a:pt x="43" y="32"/>
                        <a:pt x="43" y="33"/>
                        <a:pt x="43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lose/>
                      <a:moveTo>
                        <a:pt x="43" y="30"/>
                      </a:moveTo>
                      <a:cubicBezTo>
                        <a:pt x="43" y="30"/>
                        <a:pt x="43" y="30"/>
                        <a:pt x="43" y="30"/>
                      </a:cubicBezTo>
                      <a:cubicBezTo>
                        <a:pt x="43" y="30"/>
                        <a:pt x="43" y="30"/>
                        <a:pt x="43" y="30"/>
                      </a:cubicBez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3" y="29"/>
                        <a:pt x="43" y="30"/>
                        <a:pt x="43" y="30"/>
                      </a:cubicBezTo>
                      <a:close/>
                      <a:moveTo>
                        <a:pt x="43" y="26"/>
                      </a:moveTo>
                      <a:cubicBezTo>
                        <a:pt x="43" y="25"/>
                        <a:pt x="43" y="25"/>
                        <a:pt x="43" y="26"/>
                      </a:cubicBezTo>
                      <a:cubicBezTo>
                        <a:pt x="43" y="26"/>
                        <a:pt x="43" y="26"/>
                        <a:pt x="43" y="26"/>
                      </a:cubicBezTo>
                      <a:close/>
                      <a:moveTo>
                        <a:pt x="43" y="24"/>
                      </a:moveTo>
                      <a:cubicBezTo>
                        <a:pt x="42" y="24"/>
                        <a:pt x="42" y="23"/>
                        <a:pt x="43" y="23"/>
                      </a:cubicBezTo>
                      <a:cubicBezTo>
                        <a:pt x="43" y="24"/>
                        <a:pt x="43" y="24"/>
                        <a:pt x="43" y="24"/>
                      </a:cubicBezTo>
                      <a:close/>
                      <a:moveTo>
                        <a:pt x="44" y="42"/>
                      </a:moveTo>
                      <a:cubicBezTo>
                        <a:pt x="44" y="42"/>
                        <a:pt x="44" y="42"/>
                        <a:pt x="44" y="42"/>
                      </a:cubicBezTo>
                      <a:cubicBezTo>
                        <a:pt x="44" y="42"/>
                        <a:pt x="44" y="42"/>
                        <a:pt x="44" y="42"/>
                      </a:cubicBezTo>
                      <a:close/>
                      <a:moveTo>
                        <a:pt x="44" y="41"/>
                      </a:moveTo>
                      <a:cubicBezTo>
                        <a:pt x="44" y="41"/>
                        <a:pt x="44" y="41"/>
                        <a:pt x="45" y="41"/>
                      </a:cubicBezTo>
                      <a:cubicBezTo>
                        <a:pt x="45" y="41"/>
                        <a:pt x="44" y="41"/>
                        <a:pt x="44" y="41"/>
                      </a:cubicBezTo>
                      <a:close/>
                      <a:moveTo>
                        <a:pt x="44" y="29"/>
                      </a:moveTo>
                      <a:cubicBezTo>
                        <a:pt x="44" y="29"/>
                        <a:pt x="44" y="29"/>
                        <a:pt x="44" y="29"/>
                      </a:cubicBezTo>
                      <a:cubicBezTo>
                        <a:pt x="44" y="29"/>
                        <a:pt x="44" y="29"/>
                        <a:pt x="44" y="29"/>
                      </a:cubicBezTo>
                      <a:cubicBezTo>
                        <a:pt x="44" y="29"/>
                        <a:pt x="44" y="29"/>
                        <a:pt x="44" y="29"/>
                      </a:cubicBezTo>
                      <a:cubicBezTo>
                        <a:pt x="44" y="29"/>
                        <a:pt x="44" y="30"/>
                        <a:pt x="44" y="30"/>
                      </a:cubicBezTo>
                      <a:cubicBezTo>
                        <a:pt x="44" y="30"/>
                        <a:pt x="44" y="30"/>
                        <a:pt x="44" y="30"/>
                      </a:cubicBezTo>
                      <a:cubicBezTo>
                        <a:pt x="43" y="30"/>
                        <a:pt x="44" y="29"/>
                        <a:pt x="44" y="29"/>
                      </a:cubicBezTo>
                      <a:close/>
                      <a:moveTo>
                        <a:pt x="44" y="37"/>
                      </a:moveTo>
                      <a:cubicBezTo>
                        <a:pt x="44" y="37"/>
                        <a:pt x="44" y="38"/>
                        <a:pt x="44" y="37"/>
                      </a:cubicBezTo>
                      <a:cubicBezTo>
                        <a:pt x="44" y="37"/>
                        <a:pt x="44" y="37"/>
                        <a:pt x="44" y="37"/>
                      </a:cubicBezTo>
                      <a:cubicBezTo>
                        <a:pt x="44" y="37"/>
                        <a:pt x="45" y="36"/>
                        <a:pt x="45" y="37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5" y="37"/>
                        <a:pt x="44" y="38"/>
                      </a:cubicBezTo>
                      <a:cubicBezTo>
                        <a:pt x="44" y="37"/>
                        <a:pt x="45" y="37"/>
                        <a:pt x="44" y="37"/>
                      </a:cubicBezTo>
                      <a:close/>
                      <a:moveTo>
                        <a:pt x="45" y="37"/>
                      </a:move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lose/>
                      <a:moveTo>
                        <a:pt x="44" y="28"/>
                      </a:moveTo>
                      <a:cubicBezTo>
                        <a:pt x="44" y="28"/>
                        <a:pt x="44" y="29"/>
                        <a:pt x="44" y="29"/>
                      </a:cubicBezTo>
                      <a:cubicBezTo>
                        <a:pt x="44" y="29"/>
                        <a:pt x="44" y="29"/>
                        <a:pt x="44" y="29"/>
                      </a:cubicBezTo>
                      <a:cubicBezTo>
                        <a:pt x="44" y="29"/>
                        <a:pt x="44" y="29"/>
                        <a:pt x="44" y="29"/>
                      </a:cubicBezTo>
                      <a:cubicBezTo>
                        <a:pt x="44" y="29"/>
                        <a:pt x="44" y="29"/>
                        <a:pt x="44" y="29"/>
                      </a:cubicBezTo>
                      <a:cubicBezTo>
                        <a:pt x="44" y="29"/>
                        <a:pt x="44" y="28"/>
                        <a:pt x="44" y="28"/>
                      </a:cubicBezTo>
                      <a:cubicBezTo>
                        <a:pt x="44" y="28"/>
                        <a:pt x="44" y="28"/>
                        <a:pt x="44" y="28"/>
                      </a:cubicBezTo>
                      <a:close/>
                      <a:moveTo>
                        <a:pt x="45" y="40"/>
                      </a:moveTo>
                      <a:cubicBezTo>
                        <a:pt x="45" y="40"/>
                        <a:pt x="45" y="41"/>
                        <a:pt x="45" y="41"/>
                      </a:cubicBezTo>
                      <a:cubicBezTo>
                        <a:pt x="45" y="40"/>
                        <a:pt x="45" y="40"/>
                        <a:pt x="45" y="40"/>
                      </a:cubicBezTo>
                      <a:close/>
                      <a:moveTo>
                        <a:pt x="44" y="22"/>
                      </a:moveTo>
                      <a:cubicBezTo>
                        <a:pt x="43" y="23"/>
                        <a:pt x="43" y="22"/>
                        <a:pt x="43" y="22"/>
                      </a:cubicBezTo>
                      <a:cubicBezTo>
                        <a:pt x="43" y="22"/>
                        <a:pt x="43" y="22"/>
                        <a:pt x="44" y="22"/>
                      </a:cubicBezTo>
                      <a:close/>
                      <a:moveTo>
                        <a:pt x="43" y="18"/>
                      </a:moveTo>
                      <a:cubicBezTo>
                        <a:pt x="43" y="18"/>
                        <a:pt x="43" y="18"/>
                        <a:pt x="43" y="18"/>
                      </a:cubicBezTo>
                      <a:cubicBezTo>
                        <a:pt x="43" y="18"/>
                        <a:pt x="43" y="18"/>
                        <a:pt x="43" y="18"/>
                      </a:cubicBezTo>
                      <a:cubicBezTo>
                        <a:pt x="43" y="19"/>
                        <a:pt x="44" y="18"/>
                        <a:pt x="44" y="19"/>
                      </a:cubicBezTo>
                      <a:cubicBezTo>
                        <a:pt x="44" y="19"/>
                        <a:pt x="44" y="19"/>
                        <a:pt x="43" y="19"/>
                      </a:cubicBezTo>
                      <a:cubicBezTo>
                        <a:pt x="43" y="19"/>
                        <a:pt x="43" y="19"/>
                        <a:pt x="44" y="19"/>
                      </a:cubicBezTo>
                      <a:cubicBezTo>
                        <a:pt x="43" y="19"/>
                        <a:pt x="43" y="19"/>
                        <a:pt x="43" y="19"/>
                      </a:cubicBezTo>
                      <a:cubicBezTo>
                        <a:pt x="43" y="19"/>
                        <a:pt x="43" y="18"/>
                        <a:pt x="43" y="19"/>
                      </a:cubicBezTo>
                      <a:cubicBezTo>
                        <a:pt x="43" y="19"/>
                        <a:pt x="43" y="19"/>
                        <a:pt x="43" y="19"/>
                      </a:cubicBezTo>
                      <a:cubicBezTo>
                        <a:pt x="43" y="19"/>
                        <a:pt x="43" y="19"/>
                        <a:pt x="42" y="19"/>
                      </a:cubicBezTo>
                      <a:cubicBezTo>
                        <a:pt x="42" y="18"/>
                        <a:pt x="42" y="19"/>
                        <a:pt x="42" y="19"/>
                      </a:cubicBezTo>
                      <a:cubicBezTo>
                        <a:pt x="42" y="18"/>
                        <a:pt x="42" y="18"/>
                        <a:pt x="42" y="18"/>
                      </a:cubicBezTo>
                      <a:cubicBezTo>
                        <a:pt x="42" y="18"/>
                        <a:pt x="42" y="18"/>
                        <a:pt x="43" y="18"/>
                      </a:cubicBezTo>
                      <a:cubicBezTo>
                        <a:pt x="43" y="18"/>
                        <a:pt x="43" y="18"/>
                        <a:pt x="43" y="18"/>
                      </a:cubicBezTo>
                      <a:cubicBezTo>
                        <a:pt x="43" y="18"/>
                        <a:pt x="43" y="18"/>
                        <a:pt x="43" y="17"/>
                      </a:cubicBezTo>
                      <a:cubicBezTo>
                        <a:pt x="43" y="17"/>
                        <a:pt x="43" y="18"/>
                        <a:pt x="43" y="18"/>
                      </a:cubicBezTo>
                      <a:close/>
                      <a:moveTo>
                        <a:pt x="46" y="41"/>
                      </a:moveTo>
                      <a:cubicBezTo>
                        <a:pt x="45" y="41"/>
                        <a:pt x="45" y="41"/>
                        <a:pt x="45" y="41"/>
                      </a:cubicBezTo>
                      <a:cubicBezTo>
                        <a:pt x="45" y="40"/>
                        <a:pt x="45" y="41"/>
                        <a:pt x="45" y="40"/>
                      </a:cubicBezTo>
                      <a:cubicBezTo>
                        <a:pt x="45" y="40"/>
                        <a:pt x="46" y="40"/>
                        <a:pt x="46" y="40"/>
                      </a:cubicBezTo>
                      <a:cubicBezTo>
                        <a:pt x="46" y="41"/>
                        <a:pt x="46" y="40"/>
                        <a:pt x="46" y="41"/>
                      </a:cubicBezTo>
                      <a:close/>
                      <a:moveTo>
                        <a:pt x="44" y="28"/>
                      </a:moveTo>
                      <a:cubicBezTo>
                        <a:pt x="44" y="28"/>
                        <a:pt x="44" y="28"/>
                        <a:pt x="44" y="27"/>
                      </a:cubicBezTo>
                      <a:cubicBezTo>
                        <a:pt x="44" y="27"/>
                        <a:pt x="44" y="27"/>
                        <a:pt x="44" y="28"/>
                      </a:cubicBezTo>
                      <a:close/>
                      <a:moveTo>
                        <a:pt x="46" y="44"/>
                      </a:moveTo>
                      <a:cubicBezTo>
                        <a:pt x="46" y="44"/>
                        <a:pt x="46" y="44"/>
                        <a:pt x="46" y="44"/>
                      </a:cubicBezTo>
                      <a:cubicBezTo>
                        <a:pt x="46" y="43"/>
                        <a:pt x="46" y="44"/>
                        <a:pt x="46" y="44"/>
                      </a:cubicBezTo>
                      <a:close/>
                      <a:moveTo>
                        <a:pt x="46" y="42"/>
                      </a:moveTo>
                      <a:cubicBezTo>
                        <a:pt x="46" y="43"/>
                        <a:pt x="46" y="42"/>
                        <a:pt x="46" y="43"/>
                      </a:cubicBezTo>
                      <a:cubicBezTo>
                        <a:pt x="46" y="43"/>
                        <a:pt x="46" y="42"/>
                        <a:pt x="46" y="43"/>
                      </a:cubicBezTo>
                      <a:cubicBezTo>
                        <a:pt x="46" y="42"/>
                        <a:pt x="46" y="42"/>
                        <a:pt x="46" y="42"/>
                      </a:cubicBezTo>
                      <a:close/>
                      <a:moveTo>
                        <a:pt x="44" y="28"/>
                      </a:moveTo>
                      <a:cubicBezTo>
                        <a:pt x="44" y="28"/>
                        <a:pt x="44" y="27"/>
                        <a:pt x="44" y="27"/>
                      </a:cubicBezTo>
                      <a:cubicBezTo>
                        <a:pt x="44" y="27"/>
                        <a:pt x="44" y="27"/>
                        <a:pt x="44" y="28"/>
                      </a:cubicBezTo>
                      <a:close/>
                      <a:moveTo>
                        <a:pt x="45" y="32"/>
                      </a:moveTo>
                      <a:cubicBezTo>
                        <a:pt x="45" y="32"/>
                        <a:pt x="45" y="32"/>
                        <a:pt x="45" y="32"/>
                      </a:cubicBezTo>
                      <a:cubicBezTo>
                        <a:pt x="45" y="33"/>
                        <a:pt x="45" y="32"/>
                        <a:pt x="45" y="33"/>
                      </a:cubicBezTo>
                      <a:cubicBezTo>
                        <a:pt x="45" y="33"/>
                        <a:pt x="45" y="33"/>
                        <a:pt x="45" y="33"/>
                      </a:cubicBezTo>
                      <a:cubicBezTo>
                        <a:pt x="45" y="32"/>
                        <a:pt x="45" y="32"/>
                        <a:pt x="45" y="31"/>
                      </a:cubicBezTo>
                      <a:cubicBezTo>
                        <a:pt x="45" y="31"/>
                        <a:pt x="45" y="32"/>
                        <a:pt x="45" y="32"/>
                      </a:cubicBezTo>
                      <a:close/>
                      <a:moveTo>
                        <a:pt x="44" y="21"/>
                      </a:moveTo>
                      <a:cubicBezTo>
                        <a:pt x="44" y="21"/>
                        <a:pt x="44" y="21"/>
                        <a:pt x="44" y="21"/>
                      </a:cubicBezTo>
                      <a:cubicBezTo>
                        <a:pt x="44" y="21"/>
                        <a:pt x="44" y="21"/>
                        <a:pt x="44" y="21"/>
                      </a:cubicBezTo>
                      <a:cubicBezTo>
                        <a:pt x="44" y="22"/>
                        <a:pt x="44" y="21"/>
                        <a:pt x="44" y="21"/>
                      </a:cubicBezTo>
                      <a:cubicBezTo>
                        <a:pt x="44" y="21"/>
                        <a:pt x="44" y="21"/>
                        <a:pt x="44" y="20"/>
                      </a:cubicBezTo>
                      <a:cubicBezTo>
                        <a:pt x="44" y="20"/>
                        <a:pt x="44" y="20"/>
                        <a:pt x="44" y="21"/>
                      </a:cubicBezTo>
                      <a:cubicBezTo>
                        <a:pt x="44" y="21"/>
                        <a:pt x="44" y="20"/>
                        <a:pt x="44" y="21"/>
                      </a:cubicBezTo>
                      <a:close/>
                      <a:moveTo>
                        <a:pt x="45" y="28"/>
                      </a:moveTo>
                      <a:cubicBezTo>
                        <a:pt x="45" y="28"/>
                        <a:pt x="45" y="27"/>
                        <a:pt x="44" y="28"/>
                      </a:cubicBezTo>
                      <a:cubicBezTo>
                        <a:pt x="44" y="27"/>
                        <a:pt x="44" y="27"/>
                        <a:pt x="45" y="27"/>
                      </a:cubicBezTo>
                      <a:cubicBezTo>
                        <a:pt x="45" y="27"/>
                        <a:pt x="45" y="27"/>
                        <a:pt x="45" y="27"/>
                      </a:cubicBezTo>
                      <a:cubicBezTo>
                        <a:pt x="45" y="27"/>
                        <a:pt x="45" y="27"/>
                        <a:pt x="45" y="28"/>
                      </a:cubicBezTo>
                      <a:close/>
                      <a:moveTo>
                        <a:pt x="46" y="37"/>
                      </a:moveTo>
                      <a:cubicBezTo>
                        <a:pt x="46" y="37"/>
                        <a:pt x="46" y="37"/>
                        <a:pt x="46" y="37"/>
                      </a:cubicBezTo>
                      <a:cubicBezTo>
                        <a:pt x="46" y="37"/>
                        <a:pt x="46" y="37"/>
                        <a:pt x="46" y="37"/>
                      </a:cubicBezTo>
                      <a:cubicBezTo>
                        <a:pt x="46" y="37"/>
                        <a:pt x="46" y="37"/>
                        <a:pt x="46" y="37"/>
                      </a:cubicBezTo>
                      <a:close/>
                      <a:moveTo>
                        <a:pt x="47" y="43"/>
                      </a:moveTo>
                      <a:cubicBezTo>
                        <a:pt x="47" y="42"/>
                        <a:pt x="47" y="42"/>
                        <a:pt x="46" y="43"/>
                      </a:cubicBezTo>
                      <a:cubicBezTo>
                        <a:pt x="46" y="42"/>
                        <a:pt x="47" y="42"/>
                        <a:pt x="47" y="43"/>
                      </a:cubicBezTo>
                      <a:close/>
                      <a:moveTo>
                        <a:pt x="46" y="37"/>
                      </a:move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6" y="37"/>
                        <a:pt x="46" y="37"/>
                      </a:cubicBezTo>
                      <a:close/>
                      <a:moveTo>
                        <a:pt x="46" y="27"/>
                      </a:moveTo>
                      <a:cubicBezTo>
                        <a:pt x="46" y="27"/>
                        <a:pt x="45" y="28"/>
                        <a:pt x="45" y="27"/>
                      </a:cubicBezTo>
                      <a:cubicBezTo>
                        <a:pt x="45" y="27"/>
                        <a:pt x="45" y="27"/>
                        <a:pt x="45" y="27"/>
                      </a:cubicBezTo>
                      <a:cubicBezTo>
                        <a:pt x="45" y="27"/>
                        <a:pt x="45" y="26"/>
                        <a:pt x="45" y="26"/>
                      </a:cubicBezTo>
                      <a:cubicBezTo>
                        <a:pt x="45" y="26"/>
                        <a:pt x="45" y="27"/>
                        <a:pt x="45" y="26"/>
                      </a:cubicBezTo>
                      <a:cubicBezTo>
                        <a:pt x="45" y="27"/>
                        <a:pt x="46" y="27"/>
                        <a:pt x="46" y="27"/>
                      </a:cubicBezTo>
                      <a:close/>
                      <a:moveTo>
                        <a:pt x="45" y="25"/>
                      </a:moveTo>
                      <a:cubicBezTo>
                        <a:pt x="45" y="25"/>
                        <a:pt x="45" y="25"/>
                        <a:pt x="45" y="25"/>
                      </a:cubicBezTo>
                      <a:cubicBezTo>
                        <a:pt x="45" y="25"/>
                        <a:pt x="45" y="25"/>
                        <a:pt x="45" y="25"/>
                      </a:cubicBezTo>
                      <a:close/>
                      <a:moveTo>
                        <a:pt x="47" y="41"/>
                      </a:moveTo>
                      <a:cubicBezTo>
                        <a:pt x="47" y="41"/>
                        <a:pt x="47" y="41"/>
                        <a:pt x="47" y="41"/>
                      </a:cubicBezTo>
                      <a:cubicBezTo>
                        <a:pt x="47" y="41"/>
                        <a:pt x="47" y="41"/>
                        <a:pt x="47" y="42"/>
                      </a:cubicBezTo>
                      <a:cubicBezTo>
                        <a:pt x="47" y="42"/>
                        <a:pt x="47" y="41"/>
                        <a:pt x="47" y="41"/>
                      </a:cubicBezTo>
                      <a:close/>
                      <a:moveTo>
                        <a:pt x="45" y="23"/>
                      </a:moveTo>
                      <a:cubicBezTo>
                        <a:pt x="45" y="23"/>
                        <a:pt x="45" y="23"/>
                        <a:pt x="46" y="23"/>
                      </a:cubicBezTo>
                      <a:cubicBezTo>
                        <a:pt x="46" y="23"/>
                        <a:pt x="45" y="23"/>
                        <a:pt x="45" y="23"/>
                      </a:cubicBezTo>
                      <a:close/>
                      <a:moveTo>
                        <a:pt x="46" y="28"/>
                      </a:moveTo>
                      <a:cubicBezTo>
                        <a:pt x="46" y="28"/>
                        <a:pt x="46" y="27"/>
                        <a:pt x="46" y="27"/>
                      </a:cubicBezTo>
                      <a:cubicBezTo>
                        <a:pt x="46" y="27"/>
                        <a:pt x="46" y="27"/>
                        <a:pt x="46" y="27"/>
                      </a:cubicBezTo>
                      <a:cubicBezTo>
                        <a:pt x="46" y="27"/>
                        <a:pt x="46" y="27"/>
                        <a:pt x="46" y="28"/>
                      </a:cubicBezTo>
                      <a:close/>
                      <a:moveTo>
                        <a:pt x="47" y="35"/>
                      </a:moveTo>
                      <a:cubicBezTo>
                        <a:pt x="47" y="36"/>
                        <a:pt x="47" y="36"/>
                        <a:pt x="47" y="36"/>
                      </a:cubicBezTo>
                      <a:cubicBezTo>
                        <a:pt x="47" y="36"/>
                        <a:pt x="47" y="35"/>
                        <a:pt x="47" y="35"/>
                      </a:cubicBezTo>
                      <a:close/>
                      <a:moveTo>
                        <a:pt x="46" y="21"/>
                      </a:moveTo>
                      <a:cubicBezTo>
                        <a:pt x="46" y="22"/>
                        <a:pt x="45" y="22"/>
                        <a:pt x="45" y="22"/>
                      </a:cubicBezTo>
                      <a:cubicBezTo>
                        <a:pt x="45" y="21"/>
                        <a:pt x="45" y="21"/>
                        <a:pt x="46" y="21"/>
                      </a:cubicBezTo>
                      <a:close/>
                      <a:moveTo>
                        <a:pt x="45" y="20"/>
                      </a:moveTo>
                      <a:cubicBezTo>
                        <a:pt x="45" y="21"/>
                        <a:pt x="45" y="21"/>
                        <a:pt x="45" y="21"/>
                      </a:cubicBezTo>
                      <a:cubicBezTo>
                        <a:pt x="45" y="21"/>
                        <a:pt x="45" y="20"/>
                        <a:pt x="45" y="20"/>
                      </a:cubicBezTo>
                      <a:cubicBezTo>
                        <a:pt x="45" y="20"/>
                        <a:pt x="45" y="20"/>
                        <a:pt x="45" y="20"/>
                      </a:cubicBezTo>
                      <a:cubicBezTo>
                        <a:pt x="45" y="20"/>
                        <a:pt x="45" y="20"/>
                        <a:pt x="45" y="20"/>
                      </a:cubicBezTo>
                      <a:close/>
                      <a:moveTo>
                        <a:pt x="48" y="40"/>
                      </a:move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lose/>
                      <a:moveTo>
                        <a:pt x="47" y="27"/>
                      </a:moveTo>
                      <a:cubicBezTo>
                        <a:pt x="47" y="27"/>
                        <a:pt x="47" y="27"/>
                        <a:pt x="47" y="27"/>
                      </a:cubicBezTo>
                      <a:cubicBezTo>
                        <a:pt x="47" y="27"/>
                        <a:pt x="47" y="27"/>
                        <a:pt x="47" y="27"/>
                      </a:cubicBezTo>
                      <a:cubicBezTo>
                        <a:pt x="47" y="27"/>
                        <a:pt x="47" y="27"/>
                        <a:pt x="47" y="27"/>
                      </a:cubicBezTo>
                      <a:close/>
                      <a:moveTo>
                        <a:pt x="49" y="42"/>
                      </a:moveTo>
                      <a:cubicBezTo>
                        <a:pt x="49" y="42"/>
                        <a:pt x="49" y="42"/>
                        <a:pt x="49" y="42"/>
                      </a:cubicBezTo>
                      <a:cubicBezTo>
                        <a:pt x="49" y="42"/>
                        <a:pt x="49" y="42"/>
                        <a:pt x="49" y="42"/>
                      </a:cubicBezTo>
                      <a:close/>
                      <a:moveTo>
                        <a:pt x="48" y="36"/>
                      </a:move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lose/>
                      <a:moveTo>
                        <a:pt x="47" y="26"/>
                      </a:moveTo>
                      <a:cubicBezTo>
                        <a:pt x="47" y="26"/>
                        <a:pt x="47" y="26"/>
                        <a:pt x="47" y="26"/>
                      </a:cubicBezTo>
                      <a:cubicBezTo>
                        <a:pt x="47" y="27"/>
                        <a:pt x="47" y="26"/>
                        <a:pt x="47" y="26"/>
                      </a:cubicBezTo>
                      <a:close/>
                      <a:moveTo>
                        <a:pt x="48" y="35"/>
                      </a:moveTo>
                      <a:cubicBezTo>
                        <a:pt x="48" y="34"/>
                        <a:pt x="48" y="34"/>
                        <a:pt x="49" y="34"/>
                      </a:cubicBezTo>
                      <a:cubicBezTo>
                        <a:pt x="49" y="35"/>
                        <a:pt x="48" y="35"/>
                        <a:pt x="48" y="35"/>
                      </a:cubicBezTo>
                      <a:close/>
                      <a:moveTo>
                        <a:pt x="48" y="29"/>
                      </a:moveTo>
                      <a:cubicBezTo>
                        <a:pt x="48" y="29"/>
                        <a:pt x="48" y="29"/>
                        <a:pt x="48" y="29"/>
                      </a:cubicBezTo>
                      <a:cubicBezTo>
                        <a:pt x="48" y="29"/>
                        <a:pt x="48" y="29"/>
                        <a:pt x="48" y="29"/>
                      </a:cubicBezTo>
                      <a:close/>
                      <a:moveTo>
                        <a:pt x="49" y="36"/>
                      </a:moveTo>
                      <a:cubicBezTo>
                        <a:pt x="49" y="36"/>
                        <a:pt x="49" y="35"/>
                        <a:pt x="49" y="35"/>
                      </a:cubicBezTo>
                      <a:cubicBezTo>
                        <a:pt x="49" y="35"/>
                        <a:pt x="49" y="36"/>
                        <a:pt x="49" y="36"/>
                      </a:cubicBezTo>
                      <a:close/>
                      <a:moveTo>
                        <a:pt x="51" y="39"/>
                      </a:moveTo>
                      <a:cubicBezTo>
                        <a:pt x="50" y="40"/>
                        <a:pt x="50" y="40"/>
                        <a:pt x="50" y="40"/>
                      </a:cubicBezTo>
                      <a:cubicBezTo>
                        <a:pt x="50" y="39"/>
                        <a:pt x="50" y="39"/>
                        <a:pt x="51" y="39"/>
                      </a:cubicBezTo>
                      <a:close/>
                      <a:moveTo>
                        <a:pt x="50" y="35"/>
                      </a:move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6"/>
                        <a:pt x="50" y="36"/>
                      </a:cubicBezTo>
                      <a:cubicBezTo>
                        <a:pt x="50" y="36"/>
                        <a:pt x="50" y="36"/>
                        <a:pt x="50" y="36"/>
                      </a:cubicBezTo>
                      <a:cubicBezTo>
                        <a:pt x="50" y="36"/>
                        <a:pt x="50" y="36"/>
                        <a:pt x="50" y="36"/>
                      </a:cubicBezTo>
                      <a:cubicBezTo>
                        <a:pt x="50" y="36"/>
                        <a:pt x="50" y="36"/>
                        <a:pt x="50" y="36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lose/>
                      <a:moveTo>
                        <a:pt x="48" y="21"/>
                      </a:moveTo>
                      <a:cubicBezTo>
                        <a:pt x="48" y="21"/>
                        <a:pt x="47" y="21"/>
                        <a:pt x="47" y="20"/>
                      </a:cubicBezTo>
                      <a:cubicBezTo>
                        <a:pt x="47" y="20"/>
                        <a:pt x="47" y="21"/>
                        <a:pt x="48" y="21"/>
                      </a:cubicBezTo>
                      <a:close/>
                      <a:moveTo>
                        <a:pt x="50" y="33"/>
                      </a:moveTo>
                      <a:cubicBezTo>
                        <a:pt x="50" y="33"/>
                        <a:pt x="50" y="33"/>
                        <a:pt x="50" y="32"/>
                      </a:cubicBezTo>
                      <a:cubicBezTo>
                        <a:pt x="49" y="32"/>
                        <a:pt x="49" y="32"/>
                        <a:pt x="49" y="33"/>
                      </a:cubicBezTo>
                      <a:cubicBezTo>
                        <a:pt x="49" y="33"/>
                        <a:pt x="49" y="32"/>
                        <a:pt x="49" y="32"/>
                      </a:cubicBezTo>
                      <a:cubicBezTo>
                        <a:pt x="49" y="32"/>
                        <a:pt x="49" y="32"/>
                        <a:pt x="50" y="32"/>
                      </a:cubicBezTo>
                      <a:cubicBezTo>
                        <a:pt x="50" y="32"/>
                        <a:pt x="50" y="33"/>
                        <a:pt x="50" y="33"/>
                      </a:cubicBezTo>
                      <a:close/>
                      <a:moveTo>
                        <a:pt x="51" y="41"/>
                      </a:moveTo>
                      <a:cubicBezTo>
                        <a:pt x="51" y="41"/>
                        <a:pt x="51" y="41"/>
                        <a:pt x="51" y="41"/>
                      </a:cubicBezTo>
                      <a:cubicBezTo>
                        <a:pt x="51" y="42"/>
                        <a:pt x="51" y="41"/>
                        <a:pt x="51" y="41"/>
                      </a:cubicBezTo>
                      <a:close/>
                      <a:moveTo>
                        <a:pt x="51" y="37"/>
                      </a:moveTo>
                      <a:cubicBezTo>
                        <a:pt x="51" y="37"/>
                        <a:pt x="51" y="38"/>
                        <a:pt x="50" y="37"/>
                      </a:cubicBezTo>
                      <a:cubicBezTo>
                        <a:pt x="50" y="37"/>
                        <a:pt x="50" y="37"/>
                        <a:pt x="51" y="37"/>
                      </a:cubicBezTo>
                      <a:cubicBezTo>
                        <a:pt x="51" y="37"/>
                        <a:pt x="51" y="37"/>
                        <a:pt x="51" y="37"/>
                      </a:cubicBezTo>
                      <a:cubicBezTo>
                        <a:pt x="51" y="37"/>
                        <a:pt x="51" y="38"/>
                        <a:pt x="51" y="37"/>
                      </a:cubicBezTo>
                      <a:close/>
                      <a:moveTo>
                        <a:pt x="49" y="25"/>
                      </a:moveTo>
                      <a:cubicBezTo>
                        <a:pt x="49" y="26"/>
                        <a:pt x="48" y="25"/>
                        <a:pt x="48" y="25"/>
                      </a:cubicBezTo>
                      <a:cubicBezTo>
                        <a:pt x="48" y="25"/>
                        <a:pt x="48" y="25"/>
                        <a:pt x="49" y="25"/>
                      </a:cubicBezTo>
                      <a:close/>
                      <a:moveTo>
                        <a:pt x="50" y="35"/>
                      </a:move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1" y="36"/>
                        <a:pt x="50" y="36"/>
                        <a:pt x="50" y="36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lose/>
                      <a:moveTo>
                        <a:pt x="51" y="32"/>
                      </a:moveTo>
                      <a:cubicBezTo>
                        <a:pt x="51" y="32"/>
                        <a:pt x="50" y="32"/>
                        <a:pt x="50" y="33"/>
                      </a:cubicBezTo>
                      <a:cubicBezTo>
                        <a:pt x="50" y="32"/>
                        <a:pt x="51" y="31"/>
                        <a:pt x="51" y="32"/>
                      </a:cubicBezTo>
                      <a:close/>
                      <a:moveTo>
                        <a:pt x="48" y="22"/>
                      </a:moveTo>
                      <a:cubicBezTo>
                        <a:pt x="48" y="22"/>
                        <a:pt x="48" y="22"/>
                        <a:pt x="48" y="22"/>
                      </a:cubicBezTo>
                      <a:cubicBezTo>
                        <a:pt x="48" y="23"/>
                        <a:pt x="48" y="22"/>
                        <a:pt x="48" y="22"/>
                      </a:cubicBezTo>
                      <a:close/>
                      <a:moveTo>
                        <a:pt x="52" y="41"/>
                      </a:moveTo>
                      <a:cubicBezTo>
                        <a:pt x="52" y="41"/>
                        <a:pt x="52" y="41"/>
                        <a:pt x="52" y="41"/>
                      </a:cubicBezTo>
                      <a:cubicBezTo>
                        <a:pt x="52" y="41"/>
                        <a:pt x="52" y="41"/>
                        <a:pt x="52" y="41"/>
                      </a:cubicBezTo>
                      <a:cubicBezTo>
                        <a:pt x="52" y="42"/>
                        <a:pt x="52" y="41"/>
                        <a:pt x="52" y="41"/>
                      </a:cubicBezTo>
                      <a:close/>
                      <a:moveTo>
                        <a:pt x="51" y="34"/>
                      </a:moveTo>
                      <a:cubicBezTo>
                        <a:pt x="51" y="34"/>
                        <a:pt x="51" y="34"/>
                        <a:pt x="51" y="34"/>
                      </a:cubicBez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0" y="34"/>
                        <a:pt x="51" y="34"/>
                        <a:pt x="51" y="34"/>
                      </a:cubicBezTo>
                      <a:cubicBezTo>
                        <a:pt x="51" y="34"/>
                        <a:pt x="51" y="34"/>
                        <a:pt x="51" y="34"/>
                      </a:cubicBezTo>
                      <a:close/>
                      <a:moveTo>
                        <a:pt x="49" y="25"/>
                      </a:moveTo>
                      <a:cubicBezTo>
                        <a:pt x="50" y="25"/>
                        <a:pt x="50" y="25"/>
                        <a:pt x="50" y="25"/>
                      </a:cubicBezTo>
                      <a:cubicBezTo>
                        <a:pt x="50" y="26"/>
                        <a:pt x="50" y="26"/>
                        <a:pt x="50" y="26"/>
                      </a:cubicBezTo>
                      <a:cubicBezTo>
                        <a:pt x="49" y="25"/>
                        <a:pt x="49" y="26"/>
                        <a:pt x="49" y="25"/>
                      </a:cubicBezTo>
                      <a:close/>
                      <a:moveTo>
                        <a:pt x="53" y="38"/>
                      </a:moveTo>
                      <a:cubicBezTo>
                        <a:pt x="53" y="39"/>
                        <a:pt x="52" y="39"/>
                        <a:pt x="52" y="39"/>
                      </a:cubicBezTo>
                      <a:cubicBezTo>
                        <a:pt x="52" y="38"/>
                        <a:pt x="52" y="38"/>
                        <a:pt x="53" y="38"/>
                      </a:cubicBezTo>
                      <a:close/>
                      <a:moveTo>
                        <a:pt x="46" y="8"/>
                      </a:moveTo>
                      <a:cubicBezTo>
                        <a:pt x="46" y="8"/>
                        <a:pt x="46" y="9"/>
                        <a:pt x="46" y="9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6" y="9"/>
                        <a:pt x="46" y="8"/>
                        <a:pt x="46" y="8"/>
                      </a:cubicBezTo>
                      <a:close/>
                      <a:moveTo>
                        <a:pt x="49" y="21"/>
                      </a:move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lose/>
                      <a:moveTo>
                        <a:pt x="47" y="12"/>
                      </a:move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47" y="12"/>
                        <a:pt x="47" y="12"/>
                        <a:pt x="47" y="11"/>
                      </a:cubicBezTo>
                      <a:cubicBezTo>
                        <a:pt x="47" y="11"/>
                        <a:pt x="47" y="12"/>
                        <a:pt x="47" y="12"/>
                      </a:cubicBezTo>
                      <a:close/>
                      <a:moveTo>
                        <a:pt x="50" y="25"/>
                      </a:moveTo>
                      <a:cubicBezTo>
                        <a:pt x="50" y="25"/>
                        <a:pt x="50" y="25"/>
                        <a:pt x="50" y="25"/>
                      </a:cubicBezTo>
                      <a:cubicBezTo>
                        <a:pt x="50" y="25"/>
                        <a:pt x="50" y="25"/>
                        <a:pt x="50" y="25"/>
                      </a:cubicBezTo>
                      <a:cubicBezTo>
                        <a:pt x="50" y="25"/>
                        <a:pt x="50" y="25"/>
                        <a:pt x="50" y="25"/>
                      </a:cubicBezTo>
                      <a:close/>
                      <a:moveTo>
                        <a:pt x="47" y="13"/>
                      </a:moveTo>
                      <a:cubicBezTo>
                        <a:pt x="47" y="13"/>
                        <a:pt x="47" y="13"/>
                        <a:pt x="47" y="13"/>
                      </a:cubicBezTo>
                      <a:cubicBezTo>
                        <a:pt x="47" y="13"/>
                        <a:pt x="47" y="13"/>
                        <a:pt x="47" y="13"/>
                      </a:cubicBezTo>
                      <a:close/>
                      <a:moveTo>
                        <a:pt x="51" y="30"/>
                      </a:moveTo>
                      <a:cubicBezTo>
                        <a:pt x="51" y="30"/>
                        <a:pt x="51" y="30"/>
                        <a:pt x="51" y="30"/>
                      </a:cubicBezTo>
                      <a:cubicBezTo>
                        <a:pt x="51" y="29"/>
                        <a:pt x="52" y="30"/>
                        <a:pt x="51" y="30"/>
                      </a:cubicBezTo>
                      <a:close/>
                      <a:moveTo>
                        <a:pt x="53" y="37"/>
                      </a:moveTo>
                      <a:cubicBezTo>
                        <a:pt x="53" y="38"/>
                        <a:pt x="53" y="38"/>
                        <a:pt x="53" y="38"/>
                      </a:cubicBezTo>
                      <a:cubicBezTo>
                        <a:pt x="53" y="37"/>
                        <a:pt x="53" y="37"/>
                        <a:pt x="53" y="37"/>
                      </a:cubicBezTo>
                      <a:cubicBezTo>
                        <a:pt x="53" y="36"/>
                        <a:pt x="53" y="37"/>
                        <a:pt x="53" y="37"/>
                      </a:cubicBezTo>
                      <a:close/>
                      <a:moveTo>
                        <a:pt x="47" y="12"/>
                      </a:move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47" y="11"/>
                        <a:pt x="47" y="11"/>
                        <a:pt x="47" y="11"/>
                      </a:cubicBezTo>
                      <a:cubicBezTo>
                        <a:pt x="47" y="11"/>
                        <a:pt x="47" y="11"/>
                        <a:pt x="47" y="11"/>
                      </a:cubicBezTo>
                      <a:cubicBezTo>
                        <a:pt x="47" y="11"/>
                        <a:pt x="47" y="11"/>
                        <a:pt x="47" y="11"/>
                      </a:cubicBezTo>
                      <a:cubicBezTo>
                        <a:pt x="47" y="11"/>
                        <a:pt x="47" y="11"/>
                        <a:pt x="47" y="12"/>
                      </a:cubicBezTo>
                      <a:close/>
                      <a:moveTo>
                        <a:pt x="54" y="38"/>
                      </a:moveTo>
                      <a:cubicBezTo>
                        <a:pt x="54" y="38"/>
                        <a:pt x="54" y="38"/>
                        <a:pt x="54" y="38"/>
                      </a:cubicBezTo>
                      <a:cubicBezTo>
                        <a:pt x="54" y="38"/>
                        <a:pt x="54" y="38"/>
                        <a:pt x="54" y="38"/>
                      </a:cubicBezTo>
                      <a:close/>
                      <a:moveTo>
                        <a:pt x="54" y="36"/>
                      </a:moveTo>
                      <a:cubicBezTo>
                        <a:pt x="54" y="37"/>
                        <a:pt x="54" y="36"/>
                        <a:pt x="55" y="37"/>
                      </a:cubicBezTo>
                      <a:cubicBezTo>
                        <a:pt x="55" y="37"/>
                        <a:pt x="54" y="37"/>
                        <a:pt x="54" y="37"/>
                      </a:cubicBezTo>
                      <a:cubicBezTo>
                        <a:pt x="54" y="37"/>
                        <a:pt x="54" y="36"/>
                        <a:pt x="54" y="37"/>
                      </a:cubicBezTo>
                      <a:cubicBezTo>
                        <a:pt x="54" y="37"/>
                        <a:pt x="54" y="36"/>
                        <a:pt x="54" y="36"/>
                      </a:cubicBezTo>
                      <a:close/>
                      <a:moveTo>
                        <a:pt x="54" y="36"/>
                      </a:moveTo>
                      <a:cubicBezTo>
                        <a:pt x="54" y="35"/>
                        <a:pt x="54" y="35"/>
                        <a:pt x="54" y="35"/>
                      </a:cubicBezTo>
                      <a:cubicBezTo>
                        <a:pt x="54" y="35"/>
                        <a:pt x="54" y="35"/>
                        <a:pt x="54" y="35"/>
                      </a:cubicBezTo>
                      <a:cubicBezTo>
                        <a:pt x="54" y="35"/>
                        <a:pt x="54" y="36"/>
                        <a:pt x="54" y="36"/>
                      </a:cubicBezTo>
                      <a:close/>
                      <a:moveTo>
                        <a:pt x="55" y="37"/>
                      </a:moveTo>
                      <a:cubicBezTo>
                        <a:pt x="55" y="36"/>
                        <a:pt x="55" y="36"/>
                        <a:pt x="55" y="36"/>
                      </a:cubicBezTo>
                      <a:cubicBezTo>
                        <a:pt x="55" y="37"/>
                        <a:pt x="55" y="36"/>
                        <a:pt x="55" y="37"/>
                      </a:cubicBezTo>
                      <a:cubicBezTo>
                        <a:pt x="55" y="37"/>
                        <a:pt x="55" y="37"/>
                        <a:pt x="55" y="37"/>
                      </a:cubicBezTo>
                      <a:close/>
                      <a:moveTo>
                        <a:pt x="53" y="29"/>
                      </a:moveTo>
                      <a:cubicBezTo>
                        <a:pt x="53" y="29"/>
                        <a:pt x="53" y="30"/>
                        <a:pt x="53" y="30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lose/>
                      <a:moveTo>
                        <a:pt x="55" y="36"/>
                      </a:moveTo>
                      <a:cubicBezTo>
                        <a:pt x="55" y="36"/>
                        <a:pt x="55" y="37"/>
                        <a:pt x="55" y="37"/>
                      </a:cubicBezTo>
                      <a:cubicBezTo>
                        <a:pt x="55" y="37"/>
                        <a:pt x="55" y="36"/>
                        <a:pt x="55" y="36"/>
                      </a:cubicBezTo>
                      <a:cubicBezTo>
                        <a:pt x="55" y="36"/>
                        <a:pt x="55" y="36"/>
                        <a:pt x="55" y="36"/>
                      </a:cubicBezTo>
                      <a:close/>
                      <a:moveTo>
                        <a:pt x="52" y="24"/>
                      </a:moveTo>
                      <a:cubicBezTo>
                        <a:pt x="52" y="24"/>
                        <a:pt x="52" y="23"/>
                        <a:pt x="52" y="23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2" y="23"/>
                        <a:pt x="52" y="24"/>
                        <a:pt x="52" y="24"/>
                      </a:cubicBezTo>
                      <a:close/>
                      <a:moveTo>
                        <a:pt x="48" y="8"/>
                      </a:move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48" y="8"/>
                        <a:pt x="48" y="8"/>
                        <a:pt x="48" y="9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48" y="9"/>
                        <a:pt x="48" y="7"/>
                        <a:pt x="48" y="8"/>
                      </a:cubicBezTo>
                      <a:cubicBezTo>
                        <a:pt x="48" y="8"/>
                        <a:pt x="48" y="8"/>
                        <a:pt x="48" y="8"/>
                      </a:cubicBezTo>
                      <a:close/>
                      <a:moveTo>
                        <a:pt x="56" y="32"/>
                      </a:move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5" y="32"/>
                        <a:pt x="56" y="32"/>
                        <a:pt x="56" y="32"/>
                      </a:cubicBezTo>
                      <a:cubicBezTo>
                        <a:pt x="56" y="32"/>
                        <a:pt x="56" y="32"/>
                        <a:pt x="56" y="32"/>
                      </a:cubicBezTo>
                      <a:cubicBezTo>
                        <a:pt x="56" y="32"/>
                        <a:pt x="56" y="32"/>
                        <a:pt x="56" y="32"/>
                      </a:cubicBezTo>
                      <a:cubicBezTo>
                        <a:pt x="56" y="33"/>
                        <a:pt x="56" y="33"/>
                        <a:pt x="55" y="33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5" y="31"/>
                        <a:pt x="55" y="31"/>
                        <a:pt x="56" y="32"/>
                      </a:cubicBezTo>
                      <a:close/>
                      <a:moveTo>
                        <a:pt x="56" y="32"/>
                      </a:moveTo>
                      <a:cubicBezTo>
                        <a:pt x="56" y="33"/>
                        <a:pt x="56" y="33"/>
                        <a:pt x="56" y="33"/>
                      </a:cubicBezTo>
                      <a:cubicBezTo>
                        <a:pt x="57" y="32"/>
                        <a:pt x="57" y="32"/>
                        <a:pt x="57" y="32"/>
                      </a:cubicBezTo>
                      <a:cubicBezTo>
                        <a:pt x="57" y="33"/>
                        <a:pt x="57" y="32"/>
                        <a:pt x="57" y="33"/>
                      </a:cubicBezTo>
                      <a:cubicBezTo>
                        <a:pt x="57" y="33"/>
                        <a:pt x="57" y="33"/>
                        <a:pt x="57" y="33"/>
                      </a:cubicBezTo>
                      <a:cubicBezTo>
                        <a:pt x="57" y="33"/>
                        <a:pt x="57" y="33"/>
                        <a:pt x="56" y="33"/>
                      </a:cubicBezTo>
                      <a:cubicBezTo>
                        <a:pt x="56" y="33"/>
                        <a:pt x="56" y="33"/>
                        <a:pt x="56" y="32"/>
                      </a:cubicBezTo>
                      <a:cubicBezTo>
                        <a:pt x="56" y="32"/>
                        <a:pt x="56" y="32"/>
                        <a:pt x="56" y="32"/>
                      </a:cubicBezTo>
                      <a:close/>
                      <a:moveTo>
                        <a:pt x="53" y="24"/>
                      </a:moveTo>
                      <a:cubicBezTo>
                        <a:pt x="53" y="24"/>
                        <a:pt x="53" y="24"/>
                        <a:pt x="53" y="23"/>
                      </a:cubicBezTo>
                      <a:cubicBezTo>
                        <a:pt x="54" y="24"/>
                        <a:pt x="54" y="24"/>
                        <a:pt x="54" y="24"/>
                      </a:cubicBezTo>
                      <a:cubicBezTo>
                        <a:pt x="54" y="25"/>
                        <a:pt x="53" y="24"/>
                        <a:pt x="53" y="24"/>
                      </a:cubicBezTo>
                      <a:close/>
                      <a:moveTo>
                        <a:pt x="56" y="31"/>
                      </a:moveTo>
                      <a:cubicBezTo>
                        <a:pt x="56" y="31"/>
                        <a:pt x="56" y="31"/>
                        <a:pt x="56" y="31"/>
                      </a:cubicBezTo>
                      <a:cubicBezTo>
                        <a:pt x="56" y="32"/>
                        <a:pt x="56" y="32"/>
                        <a:pt x="56" y="32"/>
                      </a:cubicBezTo>
                      <a:cubicBezTo>
                        <a:pt x="56" y="32"/>
                        <a:pt x="56" y="32"/>
                        <a:pt x="56" y="31"/>
                      </a:cubicBezTo>
                      <a:close/>
                      <a:moveTo>
                        <a:pt x="57" y="34"/>
                      </a:moveTo>
                      <a:cubicBezTo>
                        <a:pt x="57" y="34"/>
                        <a:pt x="57" y="34"/>
                        <a:pt x="57" y="34"/>
                      </a:cubicBezTo>
                      <a:cubicBezTo>
                        <a:pt x="57" y="34"/>
                        <a:pt x="57" y="34"/>
                        <a:pt x="57" y="34"/>
                      </a:cubicBezTo>
                      <a:close/>
                      <a:moveTo>
                        <a:pt x="58" y="35"/>
                      </a:moveTo>
                      <a:cubicBezTo>
                        <a:pt x="58" y="35"/>
                        <a:pt x="57" y="35"/>
                        <a:pt x="57" y="35"/>
                      </a:cubicBezTo>
                      <a:cubicBezTo>
                        <a:pt x="57" y="34"/>
                        <a:pt x="58" y="34"/>
                        <a:pt x="58" y="35"/>
                      </a:cubicBezTo>
                      <a:close/>
                      <a:moveTo>
                        <a:pt x="55" y="25"/>
                      </a:moveTo>
                      <a:cubicBezTo>
                        <a:pt x="55" y="25"/>
                        <a:pt x="55" y="25"/>
                        <a:pt x="55" y="25"/>
                      </a:cubicBezTo>
                      <a:cubicBezTo>
                        <a:pt x="55" y="25"/>
                        <a:pt x="55" y="25"/>
                        <a:pt x="54" y="24"/>
                      </a:cubicBezTo>
                      <a:cubicBezTo>
                        <a:pt x="54" y="24"/>
                        <a:pt x="55" y="25"/>
                        <a:pt x="55" y="25"/>
                      </a:cubicBezTo>
                      <a:close/>
                      <a:moveTo>
                        <a:pt x="59" y="35"/>
                      </a:moveTo>
                      <a:cubicBezTo>
                        <a:pt x="59" y="35"/>
                        <a:pt x="59" y="35"/>
                        <a:pt x="59" y="35"/>
                      </a:cubicBezTo>
                      <a:cubicBezTo>
                        <a:pt x="58" y="35"/>
                        <a:pt x="59" y="35"/>
                        <a:pt x="59" y="35"/>
                      </a:cubicBezTo>
                      <a:close/>
                      <a:moveTo>
                        <a:pt x="57" y="30"/>
                      </a:moveTo>
                      <a:cubicBezTo>
                        <a:pt x="57" y="31"/>
                        <a:pt x="57" y="31"/>
                        <a:pt x="57" y="31"/>
                      </a:cubicBezTo>
                      <a:cubicBezTo>
                        <a:pt x="57" y="31"/>
                        <a:pt x="57" y="31"/>
                        <a:pt x="57" y="31"/>
                      </a:cubicBezTo>
                      <a:cubicBezTo>
                        <a:pt x="57" y="30"/>
                        <a:pt x="57" y="30"/>
                        <a:pt x="57" y="30"/>
                      </a:cubicBezTo>
                      <a:close/>
                      <a:moveTo>
                        <a:pt x="59" y="35"/>
                      </a:moveTo>
                      <a:cubicBezTo>
                        <a:pt x="59" y="35"/>
                        <a:pt x="60" y="35"/>
                        <a:pt x="60" y="35"/>
                      </a:cubicBezTo>
                      <a:cubicBezTo>
                        <a:pt x="60" y="35"/>
                        <a:pt x="59" y="35"/>
                        <a:pt x="59" y="36"/>
                      </a:cubicBezTo>
                      <a:cubicBezTo>
                        <a:pt x="59" y="36"/>
                        <a:pt x="59" y="36"/>
                        <a:pt x="59" y="36"/>
                      </a:cubicBezTo>
                      <a:cubicBezTo>
                        <a:pt x="59" y="35"/>
                        <a:pt x="59" y="36"/>
                        <a:pt x="59" y="35"/>
                      </a:cubicBezTo>
                      <a:cubicBezTo>
                        <a:pt x="59" y="35"/>
                        <a:pt x="59" y="35"/>
                        <a:pt x="59" y="35"/>
                      </a:cubicBezTo>
                      <a:close/>
                      <a:moveTo>
                        <a:pt x="59" y="34"/>
                      </a:moveTo>
                      <a:cubicBezTo>
                        <a:pt x="59" y="34"/>
                        <a:pt x="59" y="34"/>
                        <a:pt x="58" y="34"/>
                      </a:cubicBezTo>
                      <a:cubicBezTo>
                        <a:pt x="58" y="34"/>
                        <a:pt x="58" y="34"/>
                        <a:pt x="59" y="34"/>
                      </a:cubicBezTo>
                      <a:close/>
                      <a:moveTo>
                        <a:pt x="54" y="23"/>
                      </a:moveTo>
                      <a:cubicBezTo>
                        <a:pt x="55" y="23"/>
                        <a:pt x="55" y="22"/>
                        <a:pt x="55" y="23"/>
                      </a:cubicBezTo>
                      <a:cubicBezTo>
                        <a:pt x="55" y="24"/>
                        <a:pt x="55" y="23"/>
                        <a:pt x="55" y="23"/>
                      </a:cubicBezTo>
                      <a:cubicBezTo>
                        <a:pt x="54" y="23"/>
                        <a:pt x="54" y="23"/>
                        <a:pt x="54" y="23"/>
                      </a:cubicBezTo>
                      <a:close/>
                      <a:moveTo>
                        <a:pt x="56" y="27"/>
                      </a:moveTo>
                      <a:cubicBezTo>
                        <a:pt x="56" y="27"/>
                        <a:pt x="56" y="27"/>
                        <a:pt x="57" y="27"/>
                      </a:cubicBezTo>
                      <a:cubicBezTo>
                        <a:pt x="56" y="27"/>
                        <a:pt x="56" y="27"/>
                        <a:pt x="56" y="27"/>
                      </a:cubicBezTo>
                      <a:cubicBezTo>
                        <a:pt x="56" y="27"/>
                        <a:pt x="56" y="26"/>
                        <a:pt x="56" y="26"/>
                      </a:cubicBezTo>
                      <a:cubicBezTo>
                        <a:pt x="56" y="26"/>
                        <a:pt x="56" y="27"/>
                        <a:pt x="56" y="27"/>
                      </a:cubicBezTo>
                      <a:close/>
                      <a:moveTo>
                        <a:pt x="57" y="28"/>
                      </a:moveTo>
                      <a:cubicBezTo>
                        <a:pt x="57" y="28"/>
                        <a:pt x="57" y="28"/>
                        <a:pt x="57" y="29"/>
                      </a:cubicBezTo>
                      <a:cubicBezTo>
                        <a:pt x="57" y="28"/>
                        <a:pt x="57" y="28"/>
                        <a:pt x="57" y="28"/>
                      </a:cubicBezTo>
                      <a:cubicBezTo>
                        <a:pt x="57" y="28"/>
                        <a:pt x="57" y="28"/>
                        <a:pt x="57" y="28"/>
                      </a:cubicBezTo>
                      <a:close/>
                      <a:moveTo>
                        <a:pt x="57" y="29"/>
                      </a:moveTo>
                      <a:cubicBezTo>
                        <a:pt x="57" y="29"/>
                        <a:pt x="58" y="29"/>
                        <a:pt x="58" y="29"/>
                      </a:cubicBezTo>
                      <a:cubicBezTo>
                        <a:pt x="58" y="29"/>
                        <a:pt x="58" y="29"/>
                        <a:pt x="57" y="29"/>
                      </a:cubicBezTo>
                      <a:close/>
                      <a:moveTo>
                        <a:pt x="58" y="28"/>
                      </a:moveTo>
                      <a:cubicBezTo>
                        <a:pt x="58" y="29"/>
                        <a:pt x="58" y="29"/>
                        <a:pt x="58" y="29"/>
                      </a:cubicBezTo>
                      <a:cubicBezTo>
                        <a:pt x="58" y="29"/>
                        <a:pt x="58" y="29"/>
                        <a:pt x="58" y="29"/>
                      </a:cubicBezTo>
                      <a:cubicBezTo>
                        <a:pt x="58" y="29"/>
                        <a:pt x="58" y="28"/>
                        <a:pt x="58" y="28"/>
                      </a:cubicBezTo>
                      <a:close/>
                      <a:moveTo>
                        <a:pt x="57" y="26"/>
                      </a:moveTo>
                      <a:cubicBezTo>
                        <a:pt x="57" y="26"/>
                        <a:pt x="57" y="25"/>
                        <a:pt x="56" y="25"/>
                      </a:cubicBezTo>
                      <a:cubicBezTo>
                        <a:pt x="57" y="25"/>
                        <a:pt x="57" y="25"/>
                        <a:pt x="57" y="25"/>
                      </a:cubicBezTo>
                      <a:cubicBezTo>
                        <a:pt x="57" y="25"/>
                        <a:pt x="57" y="25"/>
                        <a:pt x="57" y="25"/>
                      </a:cubicBezTo>
                      <a:cubicBezTo>
                        <a:pt x="57" y="25"/>
                        <a:pt x="58" y="25"/>
                        <a:pt x="57" y="24"/>
                      </a:cubicBezTo>
                      <a:cubicBezTo>
                        <a:pt x="58" y="25"/>
                        <a:pt x="58" y="24"/>
                        <a:pt x="58" y="24"/>
                      </a:cubicBezTo>
                      <a:cubicBezTo>
                        <a:pt x="58" y="26"/>
                        <a:pt x="57" y="26"/>
                        <a:pt x="57" y="26"/>
                      </a:cubicBezTo>
                      <a:cubicBezTo>
                        <a:pt x="56" y="25"/>
                        <a:pt x="57" y="26"/>
                        <a:pt x="57" y="26"/>
                      </a:cubicBezTo>
                      <a:close/>
                      <a:moveTo>
                        <a:pt x="60" y="35"/>
                      </a:moveTo>
                      <a:cubicBezTo>
                        <a:pt x="61" y="35"/>
                        <a:pt x="61" y="34"/>
                        <a:pt x="61" y="34"/>
                      </a:cubicBezTo>
                      <a:cubicBezTo>
                        <a:pt x="61" y="35"/>
                        <a:pt x="61" y="34"/>
                        <a:pt x="61" y="35"/>
                      </a:cubicBezTo>
                      <a:cubicBezTo>
                        <a:pt x="61" y="35"/>
                        <a:pt x="61" y="35"/>
                        <a:pt x="61" y="36"/>
                      </a:cubicBezTo>
                      <a:cubicBezTo>
                        <a:pt x="61" y="35"/>
                        <a:pt x="61" y="35"/>
                        <a:pt x="60" y="35"/>
                      </a:cubicBezTo>
                      <a:close/>
                      <a:moveTo>
                        <a:pt x="58" y="27"/>
                      </a:moveTo>
                      <a:cubicBezTo>
                        <a:pt x="57" y="27"/>
                        <a:pt x="58" y="28"/>
                        <a:pt x="57" y="28"/>
                      </a:cubicBezTo>
                      <a:cubicBezTo>
                        <a:pt x="57" y="27"/>
                        <a:pt x="58" y="27"/>
                        <a:pt x="58" y="27"/>
                      </a:cubicBezTo>
                      <a:close/>
                      <a:moveTo>
                        <a:pt x="60" y="33"/>
                      </a:moveTo>
                      <a:cubicBezTo>
                        <a:pt x="60" y="33"/>
                        <a:pt x="60" y="33"/>
                        <a:pt x="60" y="32"/>
                      </a:cubicBezTo>
                      <a:cubicBezTo>
                        <a:pt x="60" y="32"/>
                        <a:pt x="60" y="32"/>
                        <a:pt x="60" y="32"/>
                      </a:cubicBezTo>
                      <a:cubicBezTo>
                        <a:pt x="60" y="33"/>
                        <a:pt x="60" y="33"/>
                        <a:pt x="60" y="33"/>
                      </a:cubicBezTo>
                      <a:cubicBezTo>
                        <a:pt x="60" y="33"/>
                        <a:pt x="60" y="33"/>
                        <a:pt x="60" y="33"/>
                      </a:cubicBezTo>
                      <a:close/>
                      <a:moveTo>
                        <a:pt x="61" y="34"/>
                      </a:moveTo>
                      <a:cubicBezTo>
                        <a:pt x="61" y="34"/>
                        <a:pt x="61" y="34"/>
                        <a:pt x="61" y="34"/>
                      </a:cubicBezTo>
                      <a:cubicBezTo>
                        <a:pt x="60" y="34"/>
                        <a:pt x="61" y="34"/>
                        <a:pt x="61" y="34"/>
                      </a:cubicBezTo>
                      <a:close/>
                      <a:moveTo>
                        <a:pt x="53" y="18"/>
                      </a:moveTo>
                      <a:cubicBezTo>
                        <a:pt x="53" y="18"/>
                        <a:pt x="53" y="18"/>
                        <a:pt x="54" y="18"/>
                      </a:cubicBezTo>
                      <a:cubicBezTo>
                        <a:pt x="54" y="18"/>
                        <a:pt x="54" y="18"/>
                        <a:pt x="54" y="18"/>
                      </a:cubicBezTo>
                      <a:cubicBezTo>
                        <a:pt x="54" y="18"/>
                        <a:pt x="53" y="18"/>
                        <a:pt x="53" y="18"/>
                      </a:cubicBezTo>
                      <a:close/>
                      <a:moveTo>
                        <a:pt x="55" y="22"/>
                      </a:moveTo>
                      <a:cubicBezTo>
                        <a:pt x="55" y="22"/>
                        <a:pt x="56" y="23"/>
                        <a:pt x="56" y="23"/>
                      </a:cubicBezTo>
                      <a:cubicBezTo>
                        <a:pt x="56" y="23"/>
                        <a:pt x="56" y="23"/>
                        <a:pt x="56" y="23"/>
                      </a:cubicBezTo>
                      <a:cubicBezTo>
                        <a:pt x="55" y="23"/>
                        <a:pt x="55" y="22"/>
                        <a:pt x="55" y="22"/>
                      </a:cubicBezTo>
                      <a:close/>
                      <a:moveTo>
                        <a:pt x="62" y="35"/>
                      </a:moveTo>
                      <a:cubicBezTo>
                        <a:pt x="61" y="35"/>
                        <a:pt x="61" y="35"/>
                        <a:pt x="61" y="35"/>
                      </a:cubicBezTo>
                      <a:cubicBezTo>
                        <a:pt x="61" y="34"/>
                        <a:pt x="61" y="34"/>
                        <a:pt x="62" y="35"/>
                      </a:cubicBezTo>
                      <a:close/>
                      <a:moveTo>
                        <a:pt x="58" y="28"/>
                      </a:moveTo>
                      <a:cubicBezTo>
                        <a:pt x="58" y="28"/>
                        <a:pt x="58" y="28"/>
                        <a:pt x="58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8" y="28"/>
                        <a:pt x="58" y="28"/>
                      </a:cubicBezTo>
                      <a:close/>
                      <a:moveTo>
                        <a:pt x="61" y="31"/>
                      </a:moveTo>
                      <a:cubicBezTo>
                        <a:pt x="61" y="31"/>
                        <a:pt x="60" y="31"/>
                        <a:pt x="60" y="31"/>
                      </a:cubicBezTo>
                      <a:cubicBezTo>
                        <a:pt x="60" y="31"/>
                        <a:pt x="61" y="31"/>
                        <a:pt x="61" y="31"/>
                      </a:cubicBezTo>
                      <a:close/>
                      <a:moveTo>
                        <a:pt x="56" y="22"/>
                      </a:moveTo>
                      <a:cubicBezTo>
                        <a:pt x="56" y="22"/>
                        <a:pt x="56" y="22"/>
                        <a:pt x="56" y="22"/>
                      </a:cubicBezTo>
                      <a:cubicBezTo>
                        <a:pt x="56" y="22"/>
                        <a:pt x="56" y="22"/>
                        <a:pt x="56" y="22"/>
                      </a:cubicBezTo>
                      <a:cubicBezTo>
                        <a:pt x="56" y="23"/>
                        <a:pt x="56" y="23"/>
                        <a:pt x="56" y="22"/>
                      </a:cubicBezTo>
                      <a:close/>
                      <a:moveTo>
                        <a:pt x="54" y="18"/>
                      </a:moveTo>
                      <a:cubicBezTo>
                        <a:pt x="54" y="18"/>
                        <a:pt x="54" y="18"/>
                        <a:pt x="54" y="17"/>
                      </a:cubicBezTo>
                      <a:cubicBezTo>
                        <a:pt x="54" y="18"/>
                        <a:pt x="54" y="18"/>
                        <a:pt x="54" y="18"/>
                      </a:cubicBezTo>
                      <a:close/>
                      <a:moveTo>
                        <a:pt x="61" y="28"/>
                      </a:moveTo>
                      <a:cubicBezTo>
                        <a:pt x="61" y="29"/>
                        <a:pt x="61" y="29"/>
                        <a:pt x="61" y="29"/>
                      </a:cubicBezTo>
                      <a:cubicBezTo>
                        <a:pt x="60" y="29"/>
                        <a:pt x="60" y="28"/>
                        <a:pt x="61" y="28"/>
                      </a:cubicBezTo>
                      <a:close/>
                      <a:moveTo>
                        <a:pt x="54" y="16"/>
                      </a:moveTo>
                      <a:cubicBezTo>
                        <a:pt x="54" y="17"/>
                        <a:pt x="54" y="17"/>
                        <a:pt x="54" y="16"/>
                      </a:cubicBezTo>
                      <a:cubicBezTo>
                        <a:pt x="54" y="16"/>
                        <a:pt x="54" y="16"/>
                        <a:pt x="54" y="16"/>
                      </a:cubicBezTo>
                      <a:close/>
                      <a:moveTo>
                        <a:pt x="55" y="17"/>
                      </a:moveTo>
                      <a:cubicBezTo>
                        <a:pt x="55" y="17"/>
                        <a:pt x="55" y="17"/>
                        <a:pt x="55" y="17"/>
                      </a:cubicBezTo>
                      <a:cubicBezTo>
                        <a:pt x="55" y="17"/>
                        <a:pt x="55" y="18"/>
                        <a:pt x="55" y="17"/>
                      </a:cubicBezTo>
                      <a:close/>
                      <a:moveTo>
                        <a:pt x="56" y="19"/>
                      </a:moveTo>
                      <a:cubicBezTo>
                        <a:pt x="57" y="19"/>
                        <a:pt x="56" y="19"/>
                        <a:pt x="56" y="19"/>
                      </a:cubicBezTo>
                      <a:cubicBezTo>
                        <a:pt x="56" y="19"/>
                        <a:pt x="56" y="19"/>
                        <a:pt x="56" y="19"/>
                      </a:cubicBezTo>
                      <a:close/>
                      <a:moveTo>
                        <a:pt x="61" y="27"/>
                      </a:moveTo>
                      <a:cubicBezTo>
                        <a:pt x="61" y="26"/>
                        <a:pt x="61" y="26"/>
                        <a:pt x="61" y="26"/>
                      </a:cubicBezTo>
                      <a:cubicBezTo>
                        <a:pt x="61" y="26"/>
                        <a:pt x="61" y="26"/>
                        <a:pt x="61" y="26"/>
                      </a:cubicBezTo>
                      <a:cubicBezTo>
                        <a:pt x="61" y="27"/>
                        <a:pt x="61" y="27"/>
                        <a:pt x="61" y="27"/>
                      </a:cubicBezTo>
                      <a:cubicBezTo>
                        <a:pt x="61" y="27"/>
                        <a:pt x="61" y="27"/>
                        <a:pt x="61" y="27"/>
                      </a:cubicBezTo>
                      <a:close/>
                      <a:moveTo>
                        <a:pt x="54" y="13"/>
                      </a:moveTo>
                      <a:cubicBezTo>
                        <a:pt x="54" y="13"/>
                        <a:pt x="54" y="14"/>
                        <a:pt x="54" y="14"/>
                      </a:cubicBezTo>
                      <a:cubicBezTo>
                        <a:pt x="53" y="14"/>
                        <a:pt x="54" y="13"/>
                        <a:pt x="54" y="13"/>
                      </a:cubicBezTo>
                      <a:cubicBezTo>
                        <a:pt x="54" y="13"/>
                        <a:pt x="53" y="13"/>
                        <a:pt x="54" y="14"/>
                      </a:cubicBezTo>
                      <a:cubicBezTo>
                        <a:pt x="53" y="14"/>
                        <a:pt x="53" y="14"/>
                        <a:pt x="53" y="14"/>
                      </a:cubicBezTo>
                      <a:cubicBezTo>
                        <a:pt x="53" y="14"/>
                        <a:pt x="53" y="14"/>
                        <a:pt x="53" y="13"/>
                      </a:cubicBezTo>
                      <a:cubicBezTo>
                        <a:pt x="53" y="13"/>
                        <a:pt x="53" y="13"/>
                        <a:pt x="53" y="13"/>
                      </a:cubicBezTo>
                      <a:cubicBezTo>
                        <a:pt x="53" y="13"/>
                        <a:pt x="53" y="13"/>
                        <a:pt x="53" y="13"/>
                      </a:cubicBezTo>
                      <a:cubicBezTo>
                        <a:pt x="53" y="13"/>
                        <a:pt x="53" y="13"/>
                        <a:pt x="53" y="13"/>
                      </a:cubicBezTo>
                      <a:cubicBezTo>
                        <a:pt x="53" y="13"/>
                        <a:pt x="53" y="13"/>
                        <a:pt x="53" y="12"/>
                      </a:cubicBezTo>
                      <a:cubicBezTo>
                        <a:pt x="53" y="13"/>
                        <a:pt x="54" y="13"/>
                        <a:pt x="54" y="13"/>
                      </a:cubicBezTo>
                      <a:cubicBezTo>
                        <a:pt x="54" y="13"/>
                        <a:pt x="54" y="12"/>
                        <a:pt x="54" y="13"/>
                      </a:cubicBezTo>
                      <a:cubicBezTo>
                        <a:pt x="54" y="13"/>
                        <a:pt x="54" y="12"/>
                        <a:pt x="55" y="12"/>
                      </a:cubicBezTo>
                      <a:cubicBezTo>
                        <a:pt x="55" y="13"/>
                        <a:pt x="54" y="13"/>
                        <a:pt x="55" y="13"/>
                      </a:cubicBezTo>
                      <a:cubicBezTo>
                        <a:pt x="55" y="13"/>
                        <a:pt x="54" y="13"/>
                        <a:pt x="54" y="13"/>
                      </a:cubicBezTo>
                      <a:cubicBezTo>
                        <a:pt x="55" y="13"/>
                        <a:pt x="55" y="14"/>
                        <a:pt x="55" y="14"/>
                      </a:cubicBezTo>
                      <a:cubicBezTo>
                        <a:pt x="55" y="14"/>
                        <a:pt x="54" y="13"/>
                        <a:pt x="54" y="13"/>
                      </a:cubicBezTo>
                      <a:close/>
                      <a:moveTo>
                        <a:pt x="57" y="19"/>
                      </a:moveTo>
                      <a:cubicBezTo>
                        <a:pt x="56" y="19"/>
                        <a:pt x="56" y="18"/>
                        <a:pt x="57" y="19"/>
                      </a:cubicBezTo>
                      <a:close/>
                      <a:moveTo>
                        <a:pt x="56" y="16"/>
                      </a:moveTo>
                      <a:cubicBezTo>
                        <a:pt x="56" y="17"/>
                        <a:pt x="56" y="17"/>
                        <a:pt x="56" y="17"/>
                      </a:cubicBezTo>
                      <a:cubicBezTo>
                        <a:pt x="56" y="16"/>
                        <a:pt x="56" y="17"/>
                        <a:pt x="55" y="17"/>
                      </a:cubicBezTo>
                      <a:cubicBezTo>
                        <a:pt x="55" y="17"/>
                        <a:pt x="55" y="17"/>
                        <a:pt x="55" y="16"/>
                      </a:cubicBezTo>
                      <a:cubicBezTo>
                        <a:pt x="55" y="16"/>
                        <a:pt x="56" y="17"/>
                        <a:pt x="56" y="16"/>
                      </a:cubicBezTo>
                      <a:close/>
                      <a:moveTo>
                        <a:pt x="54" y="15"/>
                      </a:moveTo>
                      <a:cubicBezTo>
                        <a:pt x="54" y="14"/>
                        <a:pt x="54" y="15"/>
                        <a:pt x="54" y="14"/>
                      </a:cubicBezTo>
                      <a:cubicBezTo>
                        <a:pt x="54" y="15"/>
                        <a:pt x="54" y="15"/>
                        <a:pt x="54" y="15"/>
                      </a:cubicBezTo>
                      <a:close/>
                      <a:moveTo>
                        <a:pt x="54" y="14"/>
                      </a:moveTo>
                      <a:cubicBezTo>
                        <a:pt x="54" y="14"/>
                        <a:pt x="54" y="14"/>
                        <a:pt x="54" y="14"/>
                      </a:cubicBezTo>
                      <a:cubicBezTo>
                        <a:pt x="54" y="14"/>
                        <a:pt x="54" y="14"/>
                        <a:pt x="54" y="14"/>
                      </a:cubicBezTo>
                      <a:close/>
                      <a:moveTo>
                        <a:pt x="52" y="10"/>
                      </a:moveTo>
                      <a:cubicBezTo>
                        <a:pt x="52" y="10"/>
                        <a:pt x="52" y="10"/>
                        <a:pt x="51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1" y="10"/>
                        <a:pt x="52" y="10"/>
                        <a:pt x="52" y="10"/>
                      </a:cubicBezTo>
                      <a:close/>
                      <a:moveTo>
                        <a:pt x="51" y="9"/>
                      </a:moveTo>
                      <a:cubicBezTo>
                        <a:pt x="51" y="9"/>
                        <a:pt x="51" y="9"/>
                        <a:pt x="51" y="9"/>
                      </a:cubicBezTo>
                      <a:cubicBezTo>
                        <a:pt x="51" y="9"/>
                        <a:pt x="51" y="9"/>
                        <a:pt x="51" y="9"/>
                      </a:cubicBezTo>
                      <a:cubicBezTo>
                        <a:pt x="51" y="9"/>
                        <a:pt x="51" y="9"/>
                        <a:pt x="51" y="9"/>
                      </a:cubicBezTo>
                      <a:cubicBezTo>
                        <a:pt x="51" y="9"/>
                        <a:pt x="51" y="9"/>
                        <a:pt x="51" y="9"/>
                      </a:cubicBezTo>
                      <a:close/>
                      <a:moveTo>
                        <a:pt x="61" y="25"/>
                      </a:moveTo>
                      <a:cubicBezTo>
                        <a:pt x="61" y="25"/>
                        <a:pt x="61" y="25"/>
                        <a:pt x="60" y="25"/>
                      </a:cubicBezTo>
                      <a:cubicBezTo>
                        <a:pt x="60" y="24"/>
                        <a:pt x="61" y="25"/>
                        <a:pt x="61" y="25"/>
                      </a:cubicBezTo>
                      <a:close/>
                      <a:moveTo>
                        <a:pt x="54" y="14"/>
                      </a:moveTo>
                      <a:cubicBezTo>
                        <a:pt x="54" y="14"/>
                        <a:pt x="54" y="14"/>
                        <a:pt x="54" y="14"/>
                      </a:cubicBezTo>
                      <a:cubicBezTo>
                        <a:pt x="54" y="14"/>
                        <a:pt x="54" y="14"/>
                        <a:pt x="54" y="14"/>
                      </a:cubicBezTo>
                      <a:close/>
                      <a:moveTo>
                        <a:pt x="56" y="17"/>
                      </a:moveTo>
                      <a:cubicBezTo>
                        <a:pt x="56" y="17"/>
                        <a:pt x="56" y="17"/>
                        <a:pt x="56" y="17"/>
                      </a:cubicBezTo>
                      <a:cubicBezTo>
                        <a:pt x="56" y="17"/>
                        <a:pt x="56" y="17"/>
                        <a:pt x="56" y="17"/>
                      </a:cubicBezTo>
                      <a:close/>
                      <a:moveTo>
                        <a:pt x="66" y="33"/>
                      </a:moveTo>
                      <a:cubicBezTo>
                        <a:pt x="66" y="33"/>
                        <a:pt x="66" y="34"/>
                        <a:pt x="66" y="34"/>
                      </a:cubicBezTo>
                      <a:cubicBezTo>
                        <a:pt x="66" y="33"/>
                        <a:pt x="66" y="33"/>
                        <a:pt x="66" y="33"/>
                      </a:cubicBezTo>
                      <a:close/>
                      <a:moveTo>
                        <a:pt x="61" y="24"/>
                      </a:moveTo>
                      <a:cubicBezTo>
                        <a:pt x="60" y="24"/>
                        <a:pt x="60" y="24"/>
                        <a:pt x="60" y="23"/>
                      </a:cubicBezTo>
                      <a:cubicBezTo>
                        <a:pt x="60" y="23"/>
                        <a:pt x="60" y="23"/>
                        <a:pt x="60" y="23"/>
                      </a:cubicBezTo>
                      <a:cubicBezTo>
                        <a:pt x="60" y="23"/>
                        <a:pt x="61" y="23"/>
                        <a:pt x="61" y="24"/>
                      </a:cubicBezTo>
                      <a:close/>
                      <a:moveTo>
                        <a:pt x="66" y="33"/>
                      </a:moveTo>
                      <a:cubicBezTo>
                        <a:pt x="67" y="33"/>
                        <a:pt x="66" y="33"/>
                        <a:pt x="66" y="33"/>
                      </a:cubicBezTo>
                      <a:cubicBezTo>
                        <a:pt x="66" y="33"/>
                        <a:pt x="66" y="33"/>
                        <a:pt x="66" y="33"/>
                      </a:cubicBezTo>
                      <a:close/>
                      <a:moveTo>
                        <a:pt x="58" y="18"/>
                      </a:moveTo>
                      <a:cubicBezTo>
                        <a:pt x="58" y="18"/>
                        <a:pt x="58" y="19"/>
                        <a:pt x="58" y="19"/>
                      </a:cubicBezTo>
                      <a:cubicBezTo>
                        <a:pt x="58" y="18"/>
                        <a:pt x="58" y="18"/>
                        <a:pt x="58" y="18"/>
                      </a:cubicBezTo>
                      <a:cubicBezTo>
                        <a:pt x="57" y="18"/>
                        <a:pt x="57" y="18"/>
                        <a:pt x="57" y="18"/>
                      </a:cubicBezTo>
                      <a:cubicBezTo>
                        <a:pt x="58" y="18"/>
                        <a:pt x="58" y="18"/>
                        <a:pt x="58" y="18"/>
                      </a:cubicBezTo>
                      <a:cubicBezTo>
                        <a:pt x="58" y="18"/>
                        <a:pt x="58" y="18"/>
                        <a:pt x="58" y="18"/>
                      </a:cubicBezTo>
                      <a:close/>
                      <a:moveTo>
                        <a:pt x="53" y="10"/>
                      </a:moveTo>
                      <a:cubicBezTo>
                        <a:pt x="53" y="10"/>
                        <a:pt x="53" y="9"/>
                        <a:pt x="53" y="9"/>
                      </a:cubicBezTo>
                      <a:cubicBezTo>
                        <a:pt x="53" y="9"/>
                        <a:pt x="53" y="10"/>
                        <a:pt x="53" y="10"/>
                      </a:cubicBezTo>
                      <a:cubicBezTo>
                        <a:pt x="54" y="10"/>
                        <a:pt x="53" y="10"/>
                        <a:pt x="53" y="10"/>
                      </a:cubicBezTo>
                      <a:cubicBezTo>
                        <a:pt x="53" y="10"/>
                        <a:pt x="53" y="10"/>
                        <a:pt x="53" y="10"/>
                      </a:cubicBezTo>
                      <a:close/>
                      <a:moveTo>
                        <a:pt x="59" y="19"/>
                      </a:moveTo>
                      <a:cubicBezTo>
                        <a:pt x="59" y="19"/>
                        <a:pt x="59" y="19"/>
                        <a:pt x="59" y="19"/>
                      </a:cubicBezTo>
                      <a:cubicBezTo>
                        <a:pt x="59" y="19"/>
                        <a:pt x="59" y="19"/>
                        <a:pt x="59" y="20"/>
                      </a:cubicBezTo>
                      <a:cubicBezTo>
                        <a:pt x="59" y="20"/>
                        <a:pt x="59" y="20"/>
                        <a:pt x="59" y="20"/>
                      </a:cubicBezTo>
                      <a:cubicBezTo>
                        <a:pt x="59" y="19"/>
                        <a:pt x="59" y="19"/>
                        <a:pt x="59" y="19"/>
                      </a:cubicBezTo>
                      <a:close/>
                      <a:moveTo>
                        <a:pt x="54" y="10"/>
                      </a:move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4" y="10"/>
                        <a:pt x="54" y="10"/>
                        <a:pt x="55" y="10"/>
                      </a:cubicBezTo>
                      <a:cubicBezTo>
                        <a:pt x="54" y="10"/>
                        <a:pt x="54" y="11"/>
                        <a:pt x="54" y="10"/>
                      </a:cubicBezTo>
                      <a:cubicBezTo>
                        <a:pt x="54" y="11"/>
                        <a:pt x="54" y="11"/>
                        <a:pt x="54" y="11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4" y="11"/>
                        <a:pt x="54" y="10"/>
                        <a:pt x="54" y="10"/>
                      </a:cubicBezTo>
                      <a:close/>
                      <a:moveTo>
                        <a:pt x="53" y="8"/>
                      </a:moveTo>
                      <a:cubicBezTo>
                        <a:pt x="53" y="8"/>
                        <a:pt x="52" y="8"/>
                        <a:pt x="52" y="8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2" y="7"/>
                        <a:pt x="53" y="8"/>
                        <a:pt x="53" y="8"/>
                      </a:cubicBezTo>
                      <a:close/>
                      <a:moveTo>
                        <a:pt x="55" y="12"/>
                      </a:moveTo>
                      <a:cubicBezTo>
                        <a:pt x="55" y="12"/>
                        <a:pt x="55" y="12"/>
                        <a:pt x="55" y="12"/>
                      </a:cubicBezTo>
                      <a:cubicBezTo>
                        <a:pt x="55" y="12"/>
                        <a:pt x="55" y="12"/>
                        <a:pt x="55" y="12"/>
                      </a:cubicBezTo>
                      <a:cubicBezTo>
                        <a:pt x="55" y="12"/>
                        <a:pt x="55" y="12"/>
                        <a:pt x="55" y="12"/>
                      </a:cubicBezTo>
                      <a:cubicBezTo>
                        <a:pt x="55" y="12"/>
                        <a:pt x="55" y="12"/>
                        <a:pt x="55" y="12"/>
                      </a:cubicBezTo>
                      <a:close/>
                      <a:moveTo>
                        <a:pt x="61" y="22"/>
                      </a:moveTo>
                      <a:cubicBezTo>
                        <a:pt x="61" y="23"/>
                        <a:pt x="61" y="23"/>
                        <a:pt x="61" y="23"/>
                      </a:cubicBezTo>
                      <a:cubicBezTo>
                        <a:pt x="61" y="23"/>
                        <a:pt x="61" y="23"/>
                        <a:pt x="61" y="23"/>
                      </a:cubicBezTo>
                      <a:cubicBezTo>
                        <a:pt x="61" y="23"/>
                        <a:pt x="61" y="23"/>
                        <a:pt x="61" y="23"/>
                      </a:cubicBezTo>
                      <a:cubicBezTo>
                        <a:pt x="61" y="22"/>
                        <a:pt x="61" y="23"/>
                        <a:pt x="61" y="22"/>
                      </a:cubicBezTo>
                      <a:close/>
                      <a:moveTo>
                        <a:pt x="56" y="14"/>
                      </a:moveTo>
                      <a:cubicBezTo>
                        <a:pt x="56" y="13"/>
                        <a:pt x="56" y="14"/>
                        <a:pt x="56" y="14"/>
                      </a:cubicBezTo>
                      <a:cubicBezTo>
                        <a:pt x="56" y="14"/>
                        <a:pt x="56" y="14"/>
                        <a:pt x="56" y="14"/>
                      </a:cubicBezTo>
                      <a:close/>
                      <a:moveTo>
                        <a:pt x="55" y="12"/>
                      </a:moveTo>
                      <a:cubicBezTo>
                        <a:pt x="55" y="11"/>
                        <a:pt x="56" y="12"/>
                        <a:pt x="56" y="12"/>
                      </a:cubicBezTo>
                      <a:cubicBezTo>
                        <a:pt x="56" y="13"/>
                        <a:pt x="55" y="12"/>
                        <a:pt x="55" y="12"/>
                      </a:cubicBezTo>
                      <a:close/>
                      <a:moveTo>
                        <a:pt x="59" y="18"/>
                      </a:moveTo>
                      <a:cubicBezTo>
                        <a:pt x="59" y="18"/>
                        <a:pt x="60" y="19"/>
                        <a:pt x="60" y="19"/>
                      </a:cubicBezTo>
                      <a:cubicBezTo>
                        <a:pt x="60" y="19"/>
                        <a:pt x="60" y="18"/>
                        <a:pt x="60" y="18"/>
                      </a:cubicBezTo>
                      <a:cubicBezTo>
                        <a:pt x="60" y="18"/>
                        <a:pt x="60" y="19"/>
                        <a:pt x="60" y="19"/>
                      </a:cubicBezTo>
                      <a:cubicBezTo>
                        <a:pt x="60" y="19"/>
                        <a:pt x="60" y="19"/>
                        <a:pt x="60" y="19"/>
                      </a:cubicBezTo>
                      <a:cubicBezTo>
                        <a:pt x="60" y="19"/>
                        <a:pt x="60" y="19"/>
                        <a:pt x="60" y="19"/>
                      </a:cubicBezTo>
                      <a:cubicBezTo>
                        <a:pt x="60" y="19"/>
                        <a:pt x="60" y="19"/>
                        <a:pt x="60" y="19"/>
                      </a:cubicBezTo>
                      <a:cubicBezTo>
                        <a:pt x="61" y="19"/>
                        <a:pt x="60" y="19"/>
                        <a:pt x="60" y="19"/>
                      </a:cubicBezTo>
                      <a:cubicBezTo>
                        <a:pt x="60" y="19"/>
                        <a:pt x="60" y="19"/>
                        <a:pt x="60" y="19"/>
                      </a:cubicBezTo>
                      <a:cubicBezTo>
                        <a:pt x="60" y="19"/>
                        <a:pt x="60" y="19"/>
                        <a:pt x="60" y="20"/>
                      </a:cubicBezTo>
                      <a:cubicBezTo>
                        <a:pt x="60" y="20"/>
                        <a:pt x="60" y="20"/>
                        <a:pt x="60" y="19"/>
                      </a:cubicBezTo>
                      <a:cubicBezTo>
                        <a:pt x="60" y="19"/>
                        <a:pt x="60" y="19"/>
                        <a:pt x="60" y="19"/>
                      </a:cubicBezTo>
                      <a:cubicBezTo>
                        <a:pt x="60" y="19"/>
                        <a:pt x="60" y="19"/>
                        <a:pt x="60" y="19"/>
                      </a:cubicBezTo>
                      <a:cubicBezTo>
                        <a:pt x="60" y="19"/>
                        <a:pt x="60" y="19"/>
                        <a:pt x="60" y="19"/>
                      </a:cubicBezTo>
                      <a:cubicBezTo>
                        <a:pt x="60" y="19"/>
                        <a:pt x="60" y="20"/>
                        <a:pt x="59" y="19"/>
                      </a:cubicBezTo>
                      <a:cubicBezTo>
                        <a:pt x="59" y="19"/>
                        <a:pt x="60" y="19"/>
                        <a:pt x="59" y="18"/>
                      </a:cubicBezTo>
                      <a:close/>
                      <a:moveTo>
                        <a:pt x="56" y="11"/>
                      </a:moveTo>
                      <a:cubicBezTo>
                        <a:pt x="57" y="12"/>
                        <a:pt x="56" y="11"/>
                        <a:pt x="55" y="12"/>
                      </a:cubicBezTo>
                      <a:cubicBezTo>
                        <a:pt x="55" y="11"/>
                        <a:pt x="56" y="12"/>
                        <a:pt x="56" y="11"/>
                      </a:cubicBezTo>
                      <a:close/>
                      <a:moveTo>
                        <a:pt x="59" y="17"/>
                      </a:moveTo>
                      <a:cubicBezTo>
                        <a:pt x="59" y="17"/>
                        <a:pt x="59" y="17"/>
                        <a:pt x="58" y="17"/>
                      </a:cubicBezTo>
                      <a:cubicBezTo>
                        <a:pt x="58" y="17"/>
                        <a:pt x="58" y="17"/>
                        <a:pt x="59" y="17"/>
                      </a:cubicBezTo>
                      <a:close/>
                      <a:moveTo>
                        <a:pt x="54" y="7"/>
                      </a:moveTo>
                      <a:cubicBezTo>
                        <a:pt x="54" y="7"/>
                        <a:pt x="53" y="7"/>
                        <a:pt x="53" y="7"/>
                      </a:cubicBezTo>
                      <a:cubicBezTo>
                        <a:pt x="53" y="7"/>
                        <a:pt x="53" y="7"/>
                        <a:pt x="54" y="7"/>
                      </a:cubicBezTo>
                      <a:close/>
                      <a:moveTo>
                        <a:pt x="60" y="18"/>
                      </a:moveTo>
                      <a:cubicBezTo>
                        <a:pt x="61" y="19"/>
                        <a:pt x="60" y="19"/>
                        <a:pt x="60" y="19"/>
                      </a:cubicBezTo>
                      <a:cubicBezTo>
                        <a:pt x="60" y="18"/>
                        <a:pt x="60" y="19"/>
                        <a:pt x="60" y="18"/>
                      </a:cubicBezTo>
                      <a:close/>
                      <a:moveTo>
                        <a:pt x="58" y="15"/>
                      </a:moveTo>
                      <a:cubicBezTo>
                        <a:pt x="58" y="15"/>
                        <a:pt x="58" y="15"/>
                        <a:pt x="59" y="15"/>
                      </a:cubicBezTo>
                      <a:cubicBezTo>
                        <a:pt x="59" y="16"/>
                        <a:pt x="59" y="16"/>
                        <a:pt x="59" y="16"/>
                      </a:cubicBezTo>
                      <a:cubicBezTo>
                        <a:pt x="59" y="16"/>
                        <a:pt x="58" y="16"/>
                        <a:pt x="58" y="16"/>
                      </a:cubicBezTo>
                      <a:cubicBezTo>
                        <a:pt x="58" y="15"/>
                        <a:pt x="58" y="15"/>
                        <a:pt x="58" y="15"/>
                      </a:cubicBezTo>
                      <a:close/>
                      <a:moveTo>
                        <a:pt x="57" y="13"/>
                      </a:moveTo>
                      <a:cubicBezTo>
                        <a:pt x="57" y="12"/>
                        <a:pt x="57" y="13"/>
                        <a:pt x="57" y="13"/>
                      </a:cubicBezTo>
                      <a:cubicBezTo>
                        <a:pt x="57" y="13"/>
                        <a:pt x="57" y="13"/>
                        <a:pt x="57" y="13"/>
                      </a:cubicBezTo>
                      <a:cubicBezTo>
                        <a:pt x="58" y="13"/>
                        <a:pt x="57" y="13"/>
                        <a:pt x="57" y="13"/>
                      </a:cubicBezTo>
                      <a:cubicBezTo>
                        <a:pt x="57" y="13"/>
                        <a:pt x="57" y="13"/>
                        <a:pt x="57" y="13"/>
                      </a:cubicBezTo>
                      <a:close/>
                      <a:moveTo>
                        <a:pt x="54" y="7"/>
                      </a:move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4" y="6"/>
                        <a:pt x="54" y="6"/>
                        <a:pt x="54" y="6"/>
                      </a:cubicBezTo>
                      <a:cubicBezTo>
                        <a:pt x="54" y="6"/>
                        <a:pt x="54" y="6"/>
                        <a:pt x="54" y="7"/>
                      </a:cubicBezTo>
                      <a:close/>
                      <a:moveTo>
                        <a:pt x="54" y="7"/>
                      </a:moveTo>
                      <a:cubicBezTo>
                        <a:pt x="54" y="7"/>
                        <a:pt x="55" y="7"/>
                        <a:pt x="55" y="7"/>
                      </a:cubicBezTo>
                      <a:cubicBezTo>
                        <a:pt x="55" y="8"/>
                        <a:pt x="54" y="7"/>
                        <a:pt x="54" y="7"/>
                      </a:cubicBezTo>
                      <a:close/>
                      <a:moveTo>
                        <a:pt x="54" y="6"/>
                      </a:moveTo>
                      <a:cubicBezTo>
                        <a:pt x="54" y="6"/>
                        <a:pt x="54" y="6"/>
                        <a:pt x="54" y="6"/>
                      </a:cubicBezTo>
                      <a:cubicBezTo>
                        <a:pt x="54" y="6"/>
                        <a:pt x="54" y="6"/>
                        <a:pt x="54" y="6"/>
                      </a:cubicBezTo>
                      <a:cubicBezTo>
                        <a:pt x="54" y="6"/>
                        <a:pt x="54" y="6"/>
                        <a:pt x="54" y="6"/>
                      </a:cubicBezTo>
                      <a:close/>
                      <a:moveTo>
                        <a:pt x="63" y="23"/>
                      </a:move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lose/>
                      <a:moveTo>
                        <a:pt x="62" y="21"/>
                      </a:moveTo>
                      <a:cubicBezTo>
                        <a:pt x="62" y="21"/>
                        <a:pt x="62" y="21"/>
                        <a:pt x="62" y="21"/>
                      </a:cubicBezTo>
                      <a:cubicBezTo>
                        <a:pt x="62" y="21"/>
                        <a:pt x="62" y="21"/>
                        <a:pt x="62" y="21"/>
                      </a:cubicBezTo>
                      <a:cubicBezTo>
                        <a:pt x="62" y="21"/>
                        <a:pt x="62" y="21"/>
                        <a:pt x="62" y="21"/>
                      </a:cubicBezTo>
                      <a:cubicBezTo>
                        <a:pt x="62" y="21"/>
                        <a:pt x="62" y="21"/>
                        <a:pt x="62" y="21"/>
                      </a:cubicBezTo>
                      <a:cubicBezTo>
                        <a:pt x="62" y="20"/>
                        <a:pt x="62" y="21"/>
                        <a:pt x="62" y="21"/>
                      </a:cubicBezTo>
                      <a:close/>
                      <a:moveTo>
                        <a:pt x="63" y="21"/>
                      </a:moveTo>
                      <a:cubicBezTo>
                        <a:pt x="63" y="21"/>
                        <a:pt x="63" y="22"/>
                        <a:pt x="62" y="21"/>
                      </a:cubicBezTo>
                      <a:cubicBezTo>
                        <a:pt x="63" y="22"/>
                        <a:pt x="63" y="21"/>
                        <a:pt x="62" y="21"/>
                      </a:cubicBezTo>
                      <a:cubicBezTo>
                        <a:pt x="62" y="21"/>
                        <a:pt x="63" y="21"/>
                        <a:pt x="63" y="21"/>
                      </a:cubicBezTo>
                      <a:close/>
                      <a:moveTo>
                        <a:pt x="62" y="19"/>
                      </a:move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1" y="19"/>
                        <a:pt x="62" y="19"/>
                        <a:pt x="62" y="19"/>
                      </a:cubicBezTo>
                      <a:close/>
                      <a:moveTo>
                        <a:pt x="66" y="27"/>
                      </a:moveTo>
                      <a:cubicBezTo>
                        <a:pt x="66" y="28"/>
                        <a:pt x="66" y="28"/>
                        <a:pt x="66" y="28"/>
                      </a:cubicBezTo>
                      <a:cubicBezTo>
                        <a:pt x="66" y="28"/>
                        <a:pt x="66" y="27"/>
                        <a:pt x="66" y="27"/>
                      </a:cubicBezTo>
                      <a:close/>
                      <a:moveTo>
                        <a:pt x="57" y="10"/>
                      </a:moveTo>
                      <a:cubicBezTo>
                        <a:pt x="57" y="10"/>
                        <a:pt x="57" y="10"/>
                        <a:pt x="56" y="10"/>
                      </a:cubicBezTo>
                      <a:cubicBezTo>
                        <a:pt x="56" y="10"/>
                        <a:pt x="56" y="9"/>
                        <a:pt x="57" y="9"/>
                      </a:cubicBezTo>
                      <a:cubicBezTo>
                        <a:pt x="57" y="10"/>
                        <a:pt x="57" y="10"/>
                        <a:pt x="57" y="10"/>
                      </a:cubicBezTo>
                      <a:cubicBezTo>
                        <a:pt x="57" y="10"/>
                        <a:pt x="57" y="11"/>
                        <a:pt x="57" y="10"/>
                      </a:cubicBezTo>
                      <a:close/>
                      <a:moveTo>
                        <a:pt x="54" y="5"/>
                      </a:moveTo>
                      <a:cubicBezTo>
                        <a:pt x="55" y="6"/>
                        <a:pt x="54" y="5"/>
                        <a:pt x="55" y="5"/>
                      </a:cubicBezTo>
                      <a:cubicBezTo>
                        <a:pt x="55" y="6"/>
                        <a:pt x="55" y="5"/>
                        <a:pt x="54" y="6"/>
                      </a:cubicBezTo>
                      <a:lnTo>
                        <a:pt x="54" y="5"/>
                      </a:lnTo>
                      <a:close/>
                      <a:moveTo>
                        <a:pt x="55" y="6"/>
                      </a:moveTo>
                      <a:cubicBezTo>
                        <a:pt x="55" y="6"/>
                        <a:pt x="55" y="6"/>
                        <a:pt x="55" y="6"/>
                      </a:cubicBezTo>
                      <a:cubicBezTo>
                        <a:pt x="55" y="6"/>
                        <a:pt x="55" y="6"/>
                        <a:pt x="55" y="6"/>
                      </a:cubicBezTo>
                      <a:close/>
                      <a:moveTo>
                        <a:pt x="57" y="10"/>
                      </a:moveTo>
                      <a:cubicBezTo>
                        <a:pt x="57" y="10"/>
                        <a:pt x="57" y="10"/>
                        <a:pt x="57" y="10"/>
                      </a:cubicBezTo>
                      <a:cubicBezTo>
                        <a:pt x="57" y="10"/>
                        <a:pt x="57" y="10"/>
                        <a:pt x="57" y="10"/>
                      </a:cubicBezTo>
                      <a:close/>
                      <a:moveTo>
                        <a:pt x="56" y="7"/>
                      </a:moveTo>
                      <a:cubicBezTo>
                        <a:pt x="56" y="7"/>
                        <a:pt x="56" y="7"/>
                        <a:pt x="56" y="8"/>
                      </a:cubicBezTo>
                      <a:cubicBezTo>
                        <a:pt x="56" y="7"/>
                        <a:pt x="56" y="8"/>
                        <a:pt x="56" y="8"/>
                      </a:cubicBezTo>
                      <a:cubicBezTo>
                        <a:pt x="56" y="8"/>
                        <a:pt x="56" y="8"/>
                        <a:pt x="56" y="8"/>
                      </a:cubicBezTo>
                      <a:cubicBezTo>
                        <a:pt x="56" y="8"/>
                        <a:pt x="55" y="7"/>
                        <a:pt x="56" y="7"/>
                      </a:cubicBezTo>
                      <a:close/>
                      <a:moveTo>
                        <a:pt x="63" y="20"/>
                      </a:moveTo>
                      <a:cubicBezTo>
                        <a:pt x="63" y="20"/>
                        <a:pt x="63" y="20"/>
                        <a:pt x="64" y="20"/>
                      </a:cubicBezTo>
                      <a:cubicBezTo>
                        <a:pt x="63" y="20"/>
                        <a:pt x="63" y="21"/>
                        <a:pt x="63" y="20"/>
                      </a:cubicBezTo>
                      <a:cubicBezTo>
                        <a:pt x="63" y="20"/>
                        <a:pt x="63" y="20"/>
                        <a:pt x="63" y="20"/>
                      </a:cubicBezTo>
                      <a:cubicBezTo>
                        <a:pt x="63" y="20"/>
                        <a:pt x="63" y="20"/>
                        <a:pt x="63" y="20"/>
                      </a:cubicBezTo>
                      <a:close/>
                      <a:moveTo>
                        <a:pt x="63" y="20"/>
                      </a:moveTo>
                      <a:cubicBezTo>
                        <a:pt x="64" y="20"/>
                        <a:pt x="63" y="20"/>
                        <a:pt x="64" y="20"/>
                      </a:cubicBezTo>
                      <a:cubicBezTo>
                        <a:pt x="64" y="20"/>
                        <a:pt x="64" y="20"/>
                        <a:pt x="64" y="20"/>
                      </a:cubicBezTo>
                      <a:cubicBezTo>
                        <a:pt x="64" y="20"/>
                        <a:pt x="63" y="20"/>
                        <a:pt x="63" y="20"/>
                      </a:cubicBezTo>
                      <a:cubicBezTo>
                        <a:pt x="63" y="20"/>
                        <a:pt x="63" y="20"/>
                        <a:pt x="63" y="20"/>
                      </a:cubicBezTo>
                      <a:close/>
                      <a:moveTo>
                        <a:pt x="61" y="13"/>
                      </a:moveTo>
                      <a:cubicBezTo>
                        <a:pt x="61" y="14"/>
                        <a:pt x="61" y="13"/>
                        <a:pt x="61" y="13"/>
                      </a:cubicBezTo>
                      <a:cubicBezTo>
                        <a:pt x="60" y="13"/>
                        <a:pt x="61" y="13"/>
                        <a:pt x="61" y="13"/>
                      </a:cubicBezTo>
                      <a:close/>
                      <a:moveTo>
                        <a:pt x="68" y="29"/>
                      </a:moveTo>
                      <a:cubicBezTo>
                        <a:pt x="68" y="29"/>
                        <a:pt x="68" y="28"/>
                        <a:pt x="68" y="29"/>
                      </a:cubicBezTo>
                      <a:cubicBezTo>
                        <a:pt x="68" y="29"/>
                        <a:pt x="68" y="28"/>
                        <a:pt x="68" y="29"/>
                      </a:cubicBezTo>
                      <a:close/>
                      <a:moveTo>
                        <a:pt x="64" y="19"/>
                      </a:moveTo>
                      <a:cubicBezTo>
                        <a:pt x="64" y="19"/>
                        <a:pt x="64" y="19"/>
                        <a:pt x="64" y="19"/>
                      </a:cubicBezTo>
                      <a:cubicBezTo>
                        <a:pt x="64" y="19"/>
                        <a:pt x="64" y="19"/>
                        <a:pt x="64" y="19"/>
                      </a:cubicBezTo>
                      <a:close/>
                      <a:moveTo>
                        <a:pt x="65" y="19"/>
                      </a:moveTo>
                      <a:cubicBezTo>
                        <a:pt x="65" y="20"/>
                        <a:pt x="65" y="20"/>
                        <a:pt x="64" y="20"/>
                      </a:cubicBezTo>
                      <a:cubicBezTo>
                        <a:pt x="64" y="19"/>
                        <a:pt x="65" y="20"/>
                        <a:pt x="64" y="19"/>
                      </a:cubicBezTo>
                      <a:cubicBezTo>
                        <a:pt x="65" y="19"/>
                        <a:pt x="65" y="19"/>
                        <a:pt x="65" y="19"/>
                      </a:cubicBezTo>
                      <a:close/>
                      <a:moveTo>
                        <a:pt x="69" y="28"/>
                      </a:move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9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lose/>
                      <a:moveTo>
                        <a:pt x="64" y="18"/>
                      </a:moveTo>
                      <a:cubicBezTo>
                        <a:pt x="64" y="17"/>
                        <a:pt x="64" y="18"/>
                        <a:pt x="64" y="18"/>
                      </a:cubicBezTo>
                      <a:cubicBezTo>
                        <a:pt x="65" y="18"/>
                        <a:pt x="64" y="17"/>
                        <a:pt x="64" y="18"/>
                      </a:cubicBezTo>
                      <a:close/>
                      <a:moveTo>
                        <a:pt x="65" y="20"/>
                      </a:move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6" y="20"/>
                        <a:pt x="65" y="20"/>
                        <a:pt x="65" y="20"/>
                      </a:cubicBezTo>
                      <a:close/>
                      <a:moveTo>
                        <a:pt x="65" y="19"/>
                      </a:moveTo>
                      <a:cubicBezTo>
                        <a:pt x="65" y="19"/>
                        <a:pt x="66" y="19"/>
                        <a:pt x="65" y="19"/>
                      </a:cubicBezTo>
                      <a:close/>
                      <a:moveTo>
                        <a:pt x="70" y="31"/>
                      </a:moveTo>
                      <a:cubicBezTo>
                        <a:pt x="70" y="31"/>
                        <a:pt x="70" y="31"/>
                        <a:pt x="70" y="31"/>
                      </a:cubicBezTo>
                      <a:cubicBezTo>
                        <a:pt x="70" y="30"/>
                        <a:pt x="71" y="31"/>
                        <a:pt x="70" y="31"/>
                      </a:cubicBezTo>
                      <a:close/>
                      <a:moveTo>
                        <a:pt x="63" y="13"/>
                      </a:moveTo>
                      <a:cubicBezTo>
                        <a:pt x="63" y="14"/>
                        <a:pt x="63" y="13"/>
                        <a:pt x="63" y="13"/>
                      </a:cubicBezTo>
                      <a:cubicBezTo>
                        <a:pt x="63" y="13"/>
                        <a:pt x="63" y="13"/>
                        <a:pt x="63" y="13"/>
                      </a:cubicBezTo>
                      <a:close/>
                      <a:moveTo>
                        <a:pt x="63" y="10"/>
                      </a:moveTo>
                      <a:cubicBezTo>
                        <a:pt x="64" y="10"/>
                        <a:pt x="63" y="10"/>
                        <a:pt x="63" y="10"/>
                      </a:cubicBezTo>
                      <a:cubicBezTo>
                        <a:pt x="63" y="10"/>
                        <a:pt x="63" y="10"/>
                        <a:pt x="63" y="10"/>
                      </a:cubicBezTo>
                      <a:close/>
                      <a:moveTo>
                        <a:pt x="68" y="23"/>
                      </a:moveTo>
                      <a:cubicBezTo>
                        <a:pt x="68" y="23"/>
                        <a:pt x="68" y="23"/>
                        <a:pt x="68" y="23"/>
                      </a:cubicBezTo>
                      <a:cubicBezTo>
                        <a:pt x="68" y="22"/>
                        <a:pt x="68" y="22"/>
                        <a:pt x="68" y="23"/>
                      </a:cubicBezTo>
                      <a:close/>
                      <a:moveTo>
                        <a:pt x="67" y="19"/>
                      </a:moveTo>
                      <a:cubicBezTo>
                        <a:pt x="67" y="19"/>
                        <a:pt x="67" y="19"/>
                        <a:pt x="67" y="19"/>
                      </a:cubicBezTo>
                      <a:cubicBezTo>
                        <a:pt x="67" y="18"/>
                        <a:pt x="67" y="18"/>
                        <a:pt x="67" y="19"/>
                      </a:cubicBezTo>
                      <a:close/>
                      <a:moveTo>
                        <a:pt x="63" y="7"/>
                      </a:move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63" y="7"/>
                        <a:pt x="63" y="7"/>
                        <a:pt x="63" y="7"/>
                      </a:cubicBezTo>
                      <a:close/>
                      <a:moveTo>
                        <a:pt x="64" y="10"/>
                      </a:moveTo>
                      <a:cubicBezTo>
                        <a:pt x="64" y="9"/>
                        <a:pt x="64" y="9"/>
                        <a:pt x="64" y="9"/>
                      </a:cubicBezTo>
                      <a:cubicBezTo>
                        <a:pt x="65" y="10"/>
                        <a:pt x="64" y="9"/>
                        <a:pt x="64" y="10"/>
                      </a:cubicBezTo>
                      <a:close/>
                      <a:moveTo>
                        <a:pt x="63" y="5"/>
                      </a:moveTo>
                      <a:cubicBezTo>
                        <a:pt x="63" y="5"/>
                        <a:pt x="63" y="5"/>
                        <a:pt x="63" y="4"/>
                      </a:cubicBezTo>
                      <a:cubicBezTo>
                        <a:pt x="63" y="4"/>
                        <a:pt x="63" y="4"/>
                        <a:pt x="63" y="4"/>
                      </a:cubicBezTo>
                      <a:cubicBezTo>
                        <a:pt x="63" y="5"/>
                        <a:pt x="63" y="5"/>
                        <a:pt x="63" y="5"/>
                      </a:cubicBezTo>
                      <a:close/>
                      <a:moveTo>
                        <a:pt x="69" y="22"/>
                      </a:moveTo>
                      <a:cubicBezTo>
                        <a:pt x="69" y="22"/>
                        <a:pt x="69" y="22"/>
                        <a:pt x="69" y="22"/>
                      </a:cubicBezTo>
                      <a:cubicBezTo>
                        <a:pt x="69" y="22"/>
                        <a:pt x="69" y="22"/>
                        <a:pt x="69" y="22"/>
                      </a:cubicBezTo>
                      <a:close/>
                      <a:moveTo>
                        <a:pt x="63" y="1"/>
                      </a:moveTo>
                      <a:cubicBezTo>
                        <a:pt x="63" y="1"/>
                        <a:pt x="63" y="2"/>
                        <a:pt x="63" y="1"/>
                      </a:cubicBezTo>
                      <a:cubicBezTo>
                        <a:pt x="63" y="1"/>
                        <a:pt x="63" y="1"/>
                        <a:pt x="63" y="1"/>
                      </a:cubicBezTo>
                      <a:close/>
                      <a:moveTo>
                        <a:pt x="65" y="8"/>
                      </a:moveTo>
                      <a:cubicBezTo>
                        <a:pt x="65" y="8"/>
                        <a:pt x="65" y="8"/>
                        <a:pt x="65" y="8"/>
                      </a:cubicBezTo>
                      <a:cubicBezTo>
                        <a:pt x="65" y="8"/>
                        <a:pt x="65" y="8"/>
                        <a:pt x="65" y="8"/>
                      </a:cubicBezTo>
                      <a:close/>
                      <a:moveTo>
                        <a:pt x="71" y="20"/>
                      </a:moveTo>
                      <a:cubicBezTo>
                        <a:pt x="71" y="19"/>
                        <a:pt x="71" y="19"/>
                        <a:pt x="71" y="19"/>
                      </a:cubicBezTo>
                      <a:cubicBezTo>
                        <a:pt x="71" y="20"/>
                        <a:pt x="71" y="19"/>
                        <a:pt x="71" y="20"/>
                      </a:cubicBezTo>
                      <a:close/>
                      <a:moveTo>
                        <a:pt x="75" y="6"/>
                      </a:moveTo>
                      <a:cubicBezTo>
                        <a:pt x="75" y="6"/>
                        <a:pt x="76" y="6"/>
                        <a:pt x="76" y="6"/>
                      </a:cubicBezTo>
                      <a:cubicBezTo>
                        <a:pt x="76" y="6"/>
                        <a:pt x="75" y="6"/>
                        <a:pt x="75" y="6"/>
                      </a:cubicBezTo>
                      <a:close/>
                      <a:moveTo>
                        <a:pt x="75" y="17"/>
                      </a:moveTo>
                      <a:cubicBezTo>
                        <a:pt x="75" y="17"/>
                        <a:pt x="75" y="17"/>
                        <a:pt x="75" y="17"/>
                      </a:cubicBezTo>
                      <a:cubicBezTo>
                        <a:pt x="75" y="18"/>
                        <a:pt x="75" y="17"/>
                        <a:pt x="75" y="17"/>
                      </a:cubicBezTo>
                      <a:close/>
                      <a:moveTo>
                        <a:pt x="78" y="5"/>
                      </a:moveTo>
                      <a:cubicBezTo>
                        <a:pt x="78" y="6"/>
                        <a:pt x="78" y="5"/>
                        <a:pt x="78" y="6"/>
                      </a:cubicBezTo>
                      <a:cubicBezTo>
                        <a:pt x="78" y="6"/>
                        <a:pt x="78" y="6"/>
                        <a:pt x="78" y="6"/>
                      </a:cubicBezTo>
                      <a:cubicBezTo>
                        <a:pt x="78" y="6"/>
                        <a:pt x="78" y="5"/>
                        <a:pt x="78" y="6"/>
                      </a:cubicBezTo>
                      <a:cubicBezTo>
                        <a:pt x="78" y="5"/>
                        <a:pt x="78" y="5"/>
                        <a:pt x="78" y="5"/>
                      </a:cubicBezTo>
                      <a:close/>
                      <a:moveTo>
                        <a:pt x="83" y="7"/>
                      </a:moveTo>
                      <a:cubicBezTo>
                        <a:pt x="83" y="7"/>
                        <a:pt x="83" y="8"/>
                        <a:pt x="83" y="8"/>
                      </a:cubicBezTo>
                      <a:cubicBezTo>
                        <a:pt x="83" y="8"/>
                        <a:pt x="83" y="8"/>
                        <a:pt x="83" y="7"/>
                      </a:cubicBezTo>
                      <a:close/>
                      <a:moveTo>
                        <a:pt x="85" y="4"/>
                      </a:moveTo>
                      <a:cubicBezTo>
                        <a:pt x="86" y="4"/>
                        <a:pt x="86" y="4"/>
                        <a:pt x="85" y="4"/>
                      </a:cubicBezTo>
                      <a:cubicBezTo>
                        <a:pt x="85" y="4"/>
                        <a:pt x="85" y="4"/>
                        <a:pt x="85" y="4"/>
                      </a:cubicBezTo>
                      <a:cubicBezTo>
                        <a:pt x="85" y="5"/>
                        <a:pt x="85" y="5"/>
                        <a:pt x="84" y="6"/>
                      </a:cubicBezTo>
                      <a:cubicBezTo>
                        <a:pt x="85" y="5"/>
                        <a:pt x="85" y="5"/>
                        <a:pt x="85" y="5"/>
                      </a:cubicBezTo>
                      <a:cubicBezTo>
                        <a:pt x="85" y="5"/>
                        <a:pt x="85" y="4"/>
                        <a:pt x="85" y="4"/>
                      </a:cubicBezTo>
                      <a:cubicBezTo>
                        <a:pt x="85" y="4"/>
                        <a:pt x="85" y="4"/>
                        <a:pt x="85" y="4"/>
                      </a:cubicBezTo>
                      <a:cubicBezTo>
                        <a:pt x="85" y="4"/>
                        <a:pt x="85" y="4"/>
                        <a:pt x="85" y="4"/>
                      </a:cubicBezTo>
                      <a:close/>
                      <a:moveTo>
                        <a:pt x="80" y="17"/>
                      </a:moveTo>
                      <a:cubicBezTo>
                        <a:pt x="80" y="17"/>
                        <a:pt x="80" y="17"/>
                        <a:pt x="80" y="17"/>
                      </a:cubicBezTo>
                      <a:cubicBezTo>
                        <a:pt x="80" y="17"/>
                        <a:pt x="80" y="17"/>
                        <a:pt x="80" y="17"/>
                      </a:cubicBezTo>
                      <a:close/>
                      <a:moveTo>
                        <a:pt x="80" y="17"/>
                      </a:moveTo>
                      <a:cubicBezTo>
                        <a:pt x="80" y="17"/>
                        <a:pt x="80" y="18"/>
                        <a:pt x="80" y="18"/>
                      </a:cubicBezTo>
                      <a:cubicBezTo>
                        <a:pt x="80" y="18"/>
                        <a:pt x="80" y="18"/>
                        <a:pt x="80" y="18"/>
                      </a:cubicBezTo>
                      <a:cubicBezTo>
                        <a:pt x="80" y="18"/>
                        <a:pt x="80" y="18"/>
                        <a:pt x="80" y="17"/>
                      </a:cubicBezTo>
                      <a:close/>
                      <a:moveTo>
                        <a:pt x="80" y="18"/>
                      </a:moveTo>
                      <a:cubicBezTo>
                        <a:pt x="80" y="18"/>
                        <a:pt x="80" y="18"/>
                        <a:pt x="80" y="18"/>
                      </a:cubicBezTo>
                      <a:cubicBezTo>
                        <a:pt x="80" y="18"/>
                        <a:pt x="80" y="18"/>
                        <a:pt x="80" y="17"/>
                      </a:cubicBezTo>
                      <a:cubicBezTo>
                        <a:pt x="80" y="17"/>
                        <a:pt x="80" y="18"/>
                        <a:pt x="80" y="18"/>
                      </a:cubicBezTo>
                      <a:close/>
                      <a:moveTo>
                        <a:pt x="80" y="18"/>
                      </a:moveTo>
                      <a:cubicBezTo>
                        <a:pt x="80" y="18"/>
                        <a:pt x="80" y="18"/>
                        <a:pt x="80" y="18"/>
                      </a:cubicBezTo>
                      <a:cubicBezTo>
                        <a:pt x="80" y="18"/>
                        <a:pt x="80" y="18"/>
                        <a:pt x="80" y="18"/>
                      </a:cubicBezTo>
                      <a:close/>
                      <a:moveTo>
                        <a:pt x="78" y="15"/>
                      </a:move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79" y="16"/>
                        <a:pt x="79" y="16"/>
                        <a:pt x="79" y="17"/>
                      </a:cubicBezTo>
                      <a:cubicBezTo>
                        <a:pt x="79" y="17"/>
                        <a:pt x="79" y="17"/>
                        <a:pt x="79" y="18"/>
                      </a:cubicBezTo>
                      <a:cubicBezTo>
                        <a:pt x="80" y="18"/>
                        <a:pt x="80" y="18"/>
                        <a:pt x="80" y="18"/>
                      </a:cubicBezTo>
                      <a:cubicBezTo>
                        <a:pt x="80" y="18"/>
                        <a:pt x="80" y="18"/>
                        <a:pt x="79" y="18"/>
                      </a:cubicBezTo>
                      <a:cubicBezTo>
                        <a:pt x="79" y="17"/>
                        <a:pt x="79" y="17"/>
                        <a:pt x="79" y="17"/>
                      </a:cubicBezTo>
                      <a:cubicBezTo>
                        <a:pt x="79" y="16"/>
                        <a:pt x="78" y="16"/>
                        <a:pt x="78" y="15"/>
                      </a:cubicBezTo>
                      <a:close/>
                      <a:moveTo>
                        <a:pt x="79" y="17"/>
                      </a:moveTo>
                      <a:cubicBezTo>
                        <a:pt x="79" y="17"/>
                        <a:pt x="79" y="17"/>
                        <a:pt x="79" y="17"/>
                      </a:cubicBezTo>
                      <a:cubicBezTo>
                        <a:pt x="79" y="17"/>
                        <a:pt x="79" y="17"/>
                        <a:pt x="79" y="17"/>
                      </a:cubicBezTo>
                      <a:close/>
                      <a:moveTo>
                        <a:pt x="78" y="15"/>
                      </a:moveTo>
                      <a:cubicBezTo>
                        <a:pt x="77" y="15"/>
                        <a:pt x="77" y="15"/>
                        <a:pt x="77" y="14"/>
                      </a:cubicBezTo>
                      <a:cubicBezTo>
                        <a:pt x="77" y="14"/>
                        <a:pt x="76" y="14"/>
                        <a:pt x="76" y="13"/>
                      </a:cubicBezTo>
                      <a:cubicBezTo>
                        <a:pt x="75" y="12"/>
                        <a:pt x="74" y="11"/>
                        <a:pt x="73" y="10"/>
                      </a:cubicBezTo>
                      <a:cubicBezTo>
                        <a:pt x="74" y="11"/>
                        <a:pt x="75" y="12"/>
                        <a:pt x="76" y="13"/>
                      </a:cubicBezTo>
                      <a:cubicBezTo>
                        <a:pt x="76" y="13"/>
                        <a:pt x="76" y="14"/>
                        <a:pt x="77" y="14"/>
                      </a:cubicBezTo>
                      <a:cubicBezTo>
                        <a:pt x="77" y="15"/>
                        <a:pt x="77" y="15"/>
                        <a:pt x="78" y="15"/>
                      </a:cubicBezTo>
                      <a:close/>
                      <a:moveTo>
                        <a:pt x="68" y="6"/>
                      </a:moveTo>
                      <a:cubicBezTo>
                        <a:pt x="68" y="6"/>
                        <a:pt x="68" y="6"/>
                        <a:pt x="69" y="7"/>
                      </a:cubicBezTo>
                      <a:cubicBezTo>
                        <a:pt x="69" y="7"/>
                        <a:pt x="69" y="7"/>
                        <a:pt x="69" y="7"/>
                      </a:cubicBezTo>
                      <a:cubicBezTo>
                        <a:pt x="69" y="7"/>
                        <a:pt x="69" y="7"/>
                        <a:pt x="70" y="7"/>
                      </a:cubicBezTo>
                      <a:cubicBezTo>
                        <a:pt x="69" y="7"/>
                        <a:pt x="68" y="6"/>
                        <a:pt x="68" y="6"/>
                      </a:cubicBezTo>
                      <a:close/>
                      <a:moveTo>
                        <a:pt x="68" y="6"/>
                      </a:moveTo>
                      <a:cubicBezTo>
                        <a:pt x="68" y="6"/>
                        <a:pt x="68" y="6"/>
                        <a:pt x="68" y="6"/>
                      </a:cubicBezTo>
                      <a:cubicBezTo>
                        <a:pt x="69" y="7"/>
                        <a:pt x="68" y="6"/>
                        <a:pt x="68" y="6"/>
                      </a:cubicBezTo>
                      <a:close/>
                      <a:moveTo>
                        <a:pt x="71" y="8"/>
                      </a:moveTo>
                      <a:cubicBezTo>
                        <a:pt x="71" y="8"/>
                        <a:pt x="71" y="8"/>
                        <a:pt x="71" y="9"/>
                      </a:cubicBezTo>
                      <a:cubicBezTo>
                        <a:pt x="71" y="9"/>
                        <a:pt x="72" y="9"/>
                        <a:pt x="72" y="9"/>
                      </a:cubicBezTo>
                      <a:cubicBezTo>
                        <a:pt x="71" y="9"/>
                        <a:pt x="71" y="9"/>
                        <a:pt x="71" y="9"/>
                      </a:cubicBezTo>
                      <a:cubicBezTo>
                        <a:pt x="71" y="9"/>
                        <a:pt x="71" y="9"/>
                        <a:pt x="71" y="9"/>
                      </a:cubicBezTo>
                      <a:cubicBezTo>
                        <a:pt x="71" y="8"/>
                        <a:pt x="71" y="9"/>
                        <a:pt x="71" y="8"/>
                      </a:cubicBezTo>
                      <a:close/>
                      <a:moveTo>
                        <a:pt x="82" y="17"/>
                      </a:moveTo>
                      <a:cubicBezTo>
                        <a:pt x="82" y="17"/>
                        <a:pt x="82" y="17"/>
                        <a:pt x="82" y="17"/>
                      </a:cubicBezTo>
                      <a:cubicBezTo>
                        <a:pt x="81" y="17"/>
                        <a:pt x="81" y="17"/>
                        <a:pt x="82" y="17"/>
                      </a:cubicBezTo>
                      <a:close/>
                      <a:moveTo>
                        <a:pt x="73" y="10"/>
                      </a:move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73" y="10"/>
                        <a:pt x="73" y="9"/>
                        <a:pt x="73" y="10"/>
                      </a:cubicBezTo>
                      <a:close/>
                      <a:moveTo>
                        <a:pt x="70" y="7"/>
                      </a:moveTo>
                      <a:cubicBezTo>
                        <a:pt x="70" y="8"/>
                        <a:pt x="70" y="7"/>
                        <a:pt x="70" y="8"/>
                      </a:cubicBezTo>
                      <a:cubicBezTo>
                        <a:pt x="70" y="8"/>
                        <a:pt x="70" y="8"/>
                        <a:pt x="70" y="7"/>
                      </a:cubicBezTo>
                      <a:close/>
                      <a:moveTo>
                        <a:pt x="71" y="8"/>
                      </a:moveTo>
                      <a:cubicBezTo>
                        <a:pt x="71" y="8"/>
                        <a:pt x="71" y="8"/>
                        <a:pt x="71" y="8"/>
                      </a:cubicBezTo>
                      <a:cubicBezTo>
                        <a:pt x="70" y="8"/>
                        <a:pt x="71" y="8"/>
                        <a:pt x="71" y="8"/>
                      </a:cubicBezTo>
                      <a:cubicBezTo>
                        <a:pt x="71" y="8"/>
                        <a:pt x="70" y="8"/>
                        <a:pt x="71" y="8"/>
                      </a:cubicBezTo>
                      <a:close/>
                      <a:moveTo>
                        <a:pt x="73" y="9"/>
                      </a:move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73" y="9"/>
                        <a:pt x="73" y="9"/>
                        <a:pt x="73" y="9"/>
                      </a:cubicBezTo>
                      <a:close/>
                      <a:moveTo>
                        <a:pt x="73" y="9"/>
                      </a:moveTo>
                      <a:cubicBezTo>
                        <a:pt x="72" y="9"/>
                        <a:pt x="72" y="9"/>
                        <a:pt x="72" y="9"/>
                      </a:cubicBezTo>
                      <a:cubicBezTo>
                        <a:pt x="73" y="9"/>
                        <a:pt x="73" y="9"/>
                        <a:pt x="73" y="9"/>
                      </a:cubicBezTo>
                      <a:close/>
                      <a:moveTo>
                        <a:pt x="71" y="8"/>
                      </a:moveTo>
                      <a:cubicBezTo>
                        <a:pt x="71" y="8"/>
                        <a:pt x="71" y="8"/>
                        <a:pt x="71" y="8"/>
                      </a:cubicBezTo>
                      <a:cubicBezTo>
                        <a:pt x="71" y="8"/>
                        <a:pt x="71" y="8"/>
                        <a:pt x="71" y="8"/>
                      </a:cubicBezTo>
                      <a:cubicBezTo>
                        <a:pt x="71" y="8"/>
                        <a:pt x="71" y="8"/>
                        <a:pt x="71" y="7"/>
                      </a:cubicBezTo>
                      <a:cubicBezTo>
                        <a:pt x="71" y="7"/>
                        <a:pt x="71" y="8"/>
                        <a:pt x="71" y="8"/>
                      </a:cubicBezTo>
                      <a:close/>
                      <a:moveTo>
                        <a:pt x="69" y="6"/>
                      </a:moveTo>
                      <a:cubicBezTo>
                        <a:pt x="69" y="6"/>
                        <a:pt x="69" y="6"/>
                        <a:pt x="69" y="6"/>
                      </a:cubicBezTo>
                      <a:cubicBezTo>
                        <a:pt x="69" y="6"/>
                        <a:pt x="69" y="6"/>
                        <a:pt x="69" y="6"/>
                      </a:cubicBezTo>
                      <a:close/>
                      <a:moveTo>
                        <a:pt x="83" y="16"/>
                      </a:moveTo>
                      <a:cubicBezTo>
                        <a:pt x="84" y="16"/>
                        <a:pt x="84" y="16"/>
                        <a:pt x="83" y="16"/>
                      </a:cubicBezTo>
                      <a:cubicBezTo>
                        <a:pt x="83" y="16"/>
                        <a:pt x="83" y="16"/>
                        <a:pt x="83" y="16"/>
                      </a:cubicBezTo>
                      <a:close/>
                      <a:moveTo>
                        <a:pt x="84" y="15"/>
                      </a:moveTo>
                      <a:cubicBezTo>
                        <a:pt x="84" y="15"/>
                        <a:pt x="84" y="15"/>
                        <a:pt x="84" y="15"/>
                      </a:cubicBezTo>
                      <a:cubicBezTo>
                        <a:pt x="84" y="15"/>
                        <a:pt x="84" y="15"/>
                        <a:pt x="84" y="15"/>
                      </a:cubicBezTo>
                      <a:close/>
                      <a:moveTo>
                        <a:pt x="71" y="6"/>
                      </a:moveTo>
                      <a:cubicBezTo>
                        <a:pt x="71" y="6"/>
                        <a:pt x="71" y="6"/>
                        <a:pt x="72" y="5"/>
                      </a:cubicBezTo>
                      <a:cubicBezTo>
                        <a:pt x="72" y="5"/>
                        <a:pt x="72" y="4"/>
                        <a:pt x="73" y="5"/>
                      </a:cubicBezTo>
                      <a:cubicBezTo>
                        <a:pt x="72" y="5"/>
                        <a:pt x="72" y="6"/>
                        <a:pt x="71" y="6"/>
                      </a:cubicBezTo>
                      <a:close/>
                      <a:moveTo>
                        <a:pt x="68" y="4"/>
                      </a:moveTo>
                      <a:cubicBezTo>
                        <a:pt x="68" y="4"/>
                        <a:pt x="68" y="4"/>
                        <a:pt x="68" y="4"/>
                      </a:cubicBezTo>
                      <a:cubicBezTo>
                        <a:pt x="69" y="4"/>
                        <a:pt x="69" y="4"/>
                        <a:pt x="68" y="4"/>
                      </a:cubicBezTo>
                      <a:close/>
                      <a:moveTo>
                        <a:pt x="75" y="8"/>
                      </a:moveTo>
                      <a:cubicBezTo>
                        <a:pt x="75" y="8"/>
                        <a:pt x="75" y="8"/>
                        <a:pt x="75" y="8"/>
                      </a:cubicBezTo>
                      <a:cubicBezTo>
                        <a:pt x="74" y="8"/>
                        <a:pt x="74" y="8"/>
                        <a:pt x="75" y="8"/>
                      </a:cubicBezTo>
                      <a:cubicBezTo>
                        <a:pt x="75" y="8"/>
                        <a:pt x="75" y="8"/>
                        <a:pt x="75" y="8"/>
                      </a:cubicBezTo>
                      <a:close/>
                      <a:moveTo>
                        <a:pt x="68" y="4"/>
                      </a:moveTo>
                      <a:cubicBezTo>
                        <a:pt x="69" y="4"/>
                        <a:pt x="69" y="4"/>
                        <a:pt x="69" y="4"/>
                      </a:cubicBezTo>
                      <a:cubicBezTo>
                        <a:pt x="68" y="4"/>
                        <a:pt x="68" y="4"/>
                        <a:pt x="68" y="4"/>
                      </a:cubicBezTo>
                      <a:close/>
                      <a:moveTo>
                        <a:pt x="70" y="4"/>
                      </a:moveTo>
                      <a:cubicBezTo>
                        <a:pt x="70" y="5"/>
                        <a:pt x="70" y="5"/>
                        <a:pt x="70" y="5"/>
                      </a:cubicBezTo>
                      <a:cubicBezTo>
                        <a:pt x="69" y="4"/>
                        <a:pt x="69" y="4"/>
                        <a:pt x="70" y="4"/>
                      </a:cubicBezTo>
                      <a:close/>
                      <a:moveTo>
                        <a:pt x="68" y="4"/>
                      </a:moveTo>
                      <a:cubicBezTo>
                        <a:pt x="69" y="4"/>
                        <a:pt x="68" y="3"/>
                        <a:pt x="69" y="3"/>
                      </a:cubicBezTo>
                      <a:cubicBezTo>
                        <a:pt x="69" y="4"/>
                        <a:pt x="69" y="3"/>
                        <a:pt x="69" y="3"/>
                      </a:cubicBezTo>
                      <a:cubicBezTo>
                        <a:pt x="69" y="4"/>
                        <a:pt x="69" y="4"/>
                        <a:pt x="69" y="4"/>
                      </a:cubicBezTo>
                      <a:lnTo>
                        <a:pt x="68" y="4"/>
                      </a:lnTo>
                      <a:close/>
                      <a:moveTo>
                        <a:pt x="75" y="7"/>
                      </a:moveTo>
                      <a:cubicBezTo>
                        <a:pt x="75" y="7"/>
                        <a:pt x="75" y="7"/>
                        <a:pt x="75" y="7"/>
                      </a:cubicBezTo>
                      <a:cubicBezTo>
                        <a:pt x="74" y="7"/>
                        <a:pt x="74" y="7"/>
                        <a:pt x="75" y="7"/>
                      </a:cubicBezTo>
                      <a:close/>
                      <a:moveTo>
                        <a:pt x="87" y="15"/>
                      </a:moveTo>
                      <a:cubicBezTo>
                        <a:pt x="87" y="14"/>
                        <a:pt x="87" y="14"/>
                        <a:pt x="87" y="14"/>
                      </a:cubicBezTo>
                      <a:cubicBezTo>
                        <a:pt x="88" y="15"/>
                        <a:pt x="87" y="14"/>
                        <a:pt x="87" y="15"/>
                      </a:cubicBezTo>
                      <a:close/>
                      <a:moveTo>
                        <a:pt x="76" y="7"/>
                      </a:moveTo>
                      <a:cubicBezTo>
                        <a:pt x="76" y="7"/>
                        <a:pt x="76" y="7"/>
                        <a:pt x="76" y="7"/>
                      </a:cubicBezTo>
                      <a:cubicBezTo>
                        <a:pt x="77" y="7"/>
                        <a:pt x="76" y="7"/>
                        <a:pt x="76" y="7"/>
                      </a:cubicBezTo>
                      <a:cubicBezTo>
                        <a:pt x="76" y="7"/>
                        <a:pt x="76" y="7"/>
                        <a:pt x="76" y="7"/>
                      </a:cubicBezTo>
                      <a:close/>
                      <a:moveTo>
                        <a:pt x="76" y="7"/>
                      </a:moveTo>
                      <a:cubicBezTo>
                        <a:pt x="76" y="7"/>
                        <a:pt x="76" y="7"/>
                        <a:pt x="76" y="7"/>
                      </a:cubicBezTo>
                      <a:cubicBezTo>
                        <a:pt x="76" y="7"/>
                        <a:pt x="76" y="7"/>
                        <a:pt x="75" y="6"/>
                      </a:cubicBezTo>
                      <a:cubicBezTo>
                        <a:pt x="75" y="6"/>
                        <a:pt x="76" y="6"/>
                        <a:pt x="76" y="6"/>
                      </a:cubicBezTo>
                      <a:cubicBezTo>
                        <a:pt x="76" y="7"/>
                        <a:pt x="76" y="7"/>
                        <a:pt x="76" y="7"/>
                      </a:cubicBezTo>
                      <a:close/>
                      <a:moveTo>
                        <a:pt x="75" y="6"/>
                      </a:moveTo>
                      <a:cubicBezTo>
                        <a:pt x="75" y="6"/>
                        <a:pt x="75" y="6"/>
                        <a:pt x="75" y="6"/>
                      </a:cubicBezTo>
                      <a:cubicBezTo>
                        <a:pt x="75" y="6"/>
                        <a:pt x="76" y="6"/>
                        <a:pt x="76" y="6"/>
                      </a:cubicBezTo>
                      <a:cubicBezTo>
                        <a:pt x="76" y="6"/>
                        <a:pt x="75" y="6"/>
                        <a:pt x="75" y="6"/>
                      </a:cubicBezTo>
                      <a:close/>
                      <a:moveTo>
                        <a:pt x="69" y="2"/>
                      </a:moveTo>
                      <a:cubicBezTo>
                        <a:pt x="70" y="2"/>
                        <a:pt x="69" y="2"/>
                        <a:pt x="69" y="2"/>
                      </a:cubicBezTo>
                      <a:cubicBezTo>
                        <a:pt x="69" y="2"/>
                        <a:pt x="69" y="2"/>
                        <a:pt x="69" y="2"/>
                      </a:cubicBezTo>
                      <a:close/>
                      <a:moveTo>
                        <a:pt x="88" y="13"/>
                      </a:moveTo>
                      <a:cubicBezTo>
                        <a:pt x="88" y="13"/>
                        <a:pt x="88" y="13"/>
                        <a:pt x="88" y="13"/>
                      </a:cubicBezTo>
                      <a:cubicBezTo>
                        <a:pt x="88" y="13"/>
                        <a:pt x="88" y="13"/>
                        <a:pt x="88" y="13"/>
                      </a:cubicBezTo>
                      <a:close/>
                      <a:moveTo>
                        <a:pt x="75" y="5"/>
                      </a:moveTo>
                      <a:cubicBezTo>
                        <a:pt x="75" y="5"/>
                        <a:pt x="75" y="5"/>
                        <a:pt x="75" y="5"/>
                      </a:cubicBezTo>
                      <a:cubicBezTo>
                        <a:pt x="75" y="5"/>
                        <a:pt x="75" y="5"/>
                        <a:pt x="75" y="5"/>
                      </a:cubicBezTo>
                      <a:cubicBezTo>
                        <a:pt x="75" y="5"/>
                        <a:pt x="76" y="6"/>
                        <a:pt x="76" y="6"/>
                      </a:cubicBezTo>
                      <a:cubicBezTo>
                        <a:pt x="76" y="6"/>
                        <a:pt x="76" y="6"/>
                        <a:pt x="76" y="6"/>
                      </a:cubicBezTo>
                      <a:cubicBezTo>
                        <a:pt x="75" y="5"/>
                        <a:pt x="75" y="6"/>
                        <a:pt x="75" y="5"/>
                      </a:cubicBezTo>
                      <a:close/>
                      <a:moveTo>
                        <a:pt x="69" y="2"/>
                      </a:moveTo>
                      <a:cubicBezTo>
                        <a:pt x="69" y="2"/>
                        <a:pt x="69" y="2"/>
                        <a:pt x="70" y="1"/>
                      </a:cubicBezTo>
                      <a:cubicBezTo>
                        <a:pt x="70" y="2"/>
                        <a:pt x="70" y="2"/>
                        <a:pt x="69" y="2"/>
                      </a:cubicBezTo>
                      <a:close/>
                      <a:moveTo>
                        <a:pt x="73" y="4"/>
                      </a:move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3" y="4"/>
                        <a:pt x="73" y="4"/>
                        <a:pt x="73" y="4"/>
                      </a:cubicBezTo>
                      <a:close/>
                      <a:moveTo>
                        <a:pt x="88" y="13"/>
                      </a:moveTo>
                      <a:cubicBezTo>
                        <a:pt x="87" y="12"/>
                        <a:pt x="87" y="12"/>
                        <a:pt x="88" y="12"/>
                      </a:cubicBezTo>
                      <a:cubicBezTo>
                        <a:pt x="88" y="12"/>
                        <a:pt x="88" y="12"/>
                        <a:pt x="88" y="13"/>
                      </a:cubicBezTo>
                      <a:close/>
                      <a:moveTo>
                        <a:pt x="81" y="8"/>
                      </a:moveTo>
                      <a:cubicBezTo>
                        <a:pt x="81" y="8"/>
                        <a:pt x="81" y="8"/>
                        <a:pt x="81" y="8"/>
                      </a:cubicBezTo>
                      <a:cubicBezTo>
                        <a:pt x="80" y="8"/>
                        <a:pt x="81" y="8"/>
                        <a:pt x="81" y="8"/>
                      </a:cubicBezTo>
                      <a:close/>
                      <a:moveTo>
                        <a:pt x="76" y="6"/>
                      </a:moveTo>
                      <a:cubicBezTo>
                        <a:pt x="76" y="5"/>
                        <a:pt x="76" y="5"/>
                        <a:pt x="76" y="5"/>
                      </a:cubicBezTo>
                      <a:cubicBezTo>
                        <a:pt x="77" y="5"/>
                        <a:pt x="77" y="6"/>
                        <a:pt x="76" y="6"/>
                      </a:cubicBezTo>
                      <a:close/>
                      <a:moveTo>
                        <a:pt x="70" y="1"/>
                      </a:moveTo>
                      <a:cubicBezTo>
                        <a:pt x="70" y="1"/>
                        <a:pt x="70" y="1"/>
                        <a:pt x="70" y="1"/>
                      </a:cubicBezTo>
                      <a:cubicBezTo>
                        <a:pt x="70" y="1"/>
                        <a:pt x="70" y="1"/>
                        <a:pt x="70" y="1"/>
                      </a:cubicBezTo>
                      <a:close/>
                      <a:moveTo>
                        <a:pt x="81" y="8"/>
                      </a:moveTo>
                      <a:cubicBezTo>
                        <a:pt x="82" y="8"/>
                        <a:pt x="81" y="8"/>
                        <a:pt x="81" y="8"/>
                      </a:cubicBezTo>
                      <a:cubicBezTo>
                        <a:pt x="81" y="8"/>
                        <a:pt x="82" y="8"/>
                        <a:pt x="81" y="8"/>
                      </a:cubicBezTo>
                      <a:close/>
                      <a:moveTo>
                        <a:pt x="89" y="12"/>
                      </a:moveTo>
                      <a:cubicBezTo>
                        <a:pt x="89" y="12"/>
                        <a:pt x="89" y="13"/>
                        <a:pt x="89" y="12"/>
                      </a:cubicBezTo>
                      <a:cubicBezTo>
                        <a:pt x="89" y="12"/>
                        <a:pt x="89" y="12"/>
                        <a:pt x="89" y="12"/>
                      </a:cubicBezTo>
                      <a:close/>
                      <a:moveTo>
                        <a:pt x="71" y="0"/>
                      </a:moveTo>
                      <a:cubicBezTo>
                        <a:pt x="71" y="1"/>
                        <a:pt x="70" y="1"/>
                        <a:pt x="71" y="1"/>
                      </a:cubicBezTo>
                      <a:cubicBezTo>
                        <a:pt x="71" y="1"/>
                        <a:pt x="71" y="1"/>
                        <a:pt x="71" y="1"/>
                      </a:cubicBezTo>
                      <a:cubicBezTo>
                        <a:pt x="71" y="1"/>
                        <a:pt x="71" y="1"/>
                        <a:pt x="71" y="1"/>
                      </a:cubicBezTo>
                      <a:cubicBezTo>
                        <a:pt x="71" y="1"/>
                        <a:pt x="70" y="1"/>
                        <a:pt x="70" y="1"/>
                      </a:cubicBezTo>
                      <a:cubicBezTo>
                        <a:pt x="70" y="1"/>
                        <a:pt x="70" y="1"/>
                        <a:pt x="71" y="0"/>
                      </a:cubicBezTo>
                      <a:close/>
                      <a:moveTo>
                        <a:pt x="91" y="12"/>
                      </a:moveTo>
                      <a:cubicBezTo>
                        <a:pt x="91" y="12"/>
                        <a:pt x="90" y="12"/>
                        <a:pt x="91" y="13"/>
                      </a:cubicBezTo>
                      <a:cubicBezTo>
                        <a:pt x="91" y="13"/>
                        <a:pt x="91" y="13"/>
                        <a:pt x="91" y="13"/>
                      </a:cubicBezTo>
                      <a:cubicBezTo>
                        <a:pt x="90" y="13"/>
                        <a:pt x="90" y="12"/>
                        <a:pt x="90" y="12"/>
                      </a:cubicBezTo>
                      <a:cubicBezTo>
                        <a:pt x="90" y="12"/>
                        <a:pt x="91" y="12"/>
                        <a:pt x="91" y="12"/>
                      </a:cubicBezTo>
                      <a:close/>
                      <a:moveTo>
                        <a:pt x="76" y="4"/>
                      </a:moveTo>
                      <a:cubicBezTo>
                        <a:pt x="77" y="4"/>
                        <a:pt x="76" y="4"/>
                        <a:pt x="76" y="4"/>
                      </a:cubicBezTo>
                      <a:cubicBezTo>
                        <a:pt x="76" y="4"/>
                        <a:pt x="76" y="4"/>
                        <a:pt x="76" y="4"/>
                      </a:cubicBezTo>
                      <a:close/>
                      <a:moveTo>
                        <a:pt x="77" y="5"/>
                      </a:moveTo>
                      <a:cubicBezTo>
                        <a:pt x="77" y="5"/>
                        <a:pt x="77" y="5"/>
                        <a:pt x="77" y="5"/>
                      </a:cubicBezTo>
                      <a:cubicBezTo>
                        <a:pt x="77" y="5"/>
                        <a:pt x="77" y="4"/>
                        <a:pt x="77" y="5"/>
                      </a:cubicBezTo>
                      <a:close/>
                      <a:moveTo>
                        <a:pt x="90" y="11"/>
                      </a:moveTo>
                      <a:cubicBezTo>
                        <a:pt x="90" y="12"/>
                        <a:pt x="90" y="12"/>
                        <a:pt x="90" y="12"/>
                      </a:cubicBezTo>
                      <a:cubicBezTo>
                        <a:pt x="89" y="12"/>
                        <a:pt x="90" y="12"/>
                        <a:pt x="90" y="11"/>
                      </a:cubicBezTo>
                      <a:close/>
                      <a:moveTo>
                        <a:pt x="90" y="12"/>
                      </a:moveTo>
                      <a:cubicBezTo>
                        <a:pt x="91" y="12"/>
                        <a:pt x="91" y="12"/>
                        <a:pt x="91" y="12"/>
                      </a:cubicBezTo>
                      <a:cubicBezTo>
                        <a:pt x="91" y="12"/>
                        <a:pt x="90" y="12"/>
                        <a:pt x="90" y="12"/>
                      </a:cubicBezTo>
                      <a:cubicBezTo>
                        <a:pt x="90" y="12"/>
                        <a:pt x="91" y="12"/>
                        <a:pt x="90" y="12"/>
                      </a:cubicBezTo>
                      <a:close/>
                      <a:moveTo>
                        <a:pt x="82" y="6"/>
                      </a:moveTo>
                      <a:cubicBezTo>
                        <a:pt x="82" y="6"/>
                        <a:pt x="82" y="7"/>
                        <a:pt x="82" y="7"/>
                      </a:cubicBezTo>
                      <a:cubicBezTo>
                        <a:pt x="82" y="7"/>
                        <a:pt x="82" y="7"/>
                        <a:pt x="82" y="6"/>
                      </a:cubicBezTo>
                      <a:cubicBezTo>
                        <a:pt x="82" y="6"/>
                        <a:pt x="82" y="6"/>
                        <a:pt x="82" y="6"/>
                      </a:cubicBezTo>
                      <a:close/>
                      <a:moveTo>
                        <a:pt x="91" y="11"/>
                      </a:moveTo>
                      <a:cubicBezTo>
                        <a:pt x="90" y="11"/>
                        <a:pt x="91" y="11"/>
                        <a:pt x="90" y="11"/>
                      </a:cubicBezTo>
                      <a:cubicBezTo>
                        <a:pt x="91" y="11"/>
                        <a:pt x="91" y="11"/>
                        <a:pt x="91" y="11"/>
                      </a:cubicBezTo>
                      <a:close/>
                      <a:moveTo>
                        <a:pt x="72" y="0"/>
                      </a:moveTo>
                      <a:cubicBezTo>
                        <a:pt x="72" y="1"/>
                        <a:pt x="72" y="1"/>
                        <a:pt x="72" y="1"/>
                      </a:cubicBezTo>
                      <a:cubicBezTo>
                        <a:pt x="71" y="0"/>
                        <a:pt x="72" y="0"/>
                        <a:pt x="72" y="0"/>
                      </a:cubicBezTo>
                      <a:cubicBezTo>
                        <a:pt x="71" y="0"/>
                        <a:pt x="72" y="0"/>
                        <a:pt x="72" y="0"/>
                      </a:cubicBezTo>
                      <a:close/>
                      <a:moveTo>
                        <a:pt x="75" y="1"/>
                      </a:moveTo>
                      <a:cubicBezTo>
                        <a:pt x="75" y="1"/>
                        <a:pt x="74" y="1"/>
                        <a:pt x="74" y="1"/>
                      </a:cubicBezTo>
                      <a:cubicBezTo>
                        <a:pt x="74" y="1"/>
                        <a:pt x="75" y="1"/>
                        <a:pt x="75" y="1"/>
                      </a:cubicBezTo>
                      <a:close/>
                      <a:moveTo>
                        <a:pt x="29" y="23"/>
                      </a:moveTo>
                      <a:cubicBezTo>
                        <a:pt x="29" y="23"/>
                        <a:pt x="29" y="23"/>
                        <a:pt x="29" y="23"/>
                      </a:cubicBezTo>
                      <a:cubicBezTo>
                        <a:pt x="29" y="23"/>
                        <a:pt x="29" y="23"/>
                        <a:pt x="29" y="23"/>
                      </a:cubicBezTo>
                      <a:close/>
                      <a:moveTo>
                        <a:pt x="11" y="4"/>
                      </a:moveTo>
                      <a:cubicBezTo>
                        <a:pt x="11" y="4"/>
                        <a:pt x="11" y="4"/>
                        <a:pt x="12" y="4"/>
                      </a:cubicBezTo>
                      <a:cubicBezTo>
                        <a:pt x="12" y="4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3" y="4"/>
                        <a:pt x="13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6"/>
                        <a:pt x="15" y="4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6" y="6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6" y="7"/>
                        <a:pt x="16" y="6"/>
                        <a:pt x="16" y="7"/>
                      </a:cubicBezTo>
                      <a:cubicBezTo>
                        <a:pt x="17" y="7"/>
                        <a:pt x="17" y="5"/>
                        <a:pt x="17" y="6"/>
                      </a:cubicBezTo>
                      <a:cubicBezTo>
                        <a:pt x="17" y="7"/>
                        <a:pt x="17" y="6"/>
                        <a:pt x="17" y="6"/>
                      </a:cubicBezTo>
                      <a:cubicBezTo>
                        <a:pt x="17" y="7"/>
                        <a:pt x="17" y="6"/>
                        <a:pt x="17" y="7"/>
                      </a:cubicBezTo>
                      <a:cubicBezTo>
                        <a:pt x="17" y="7"/>
                        <a:pt x="17" y="8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7" y="8"/>
                        <a:pt x="18" y="8"/>
                        <a:pt x="18" y="8"/>
                      </a:cubicBezTo>
                      <a:cubicBezTo>
                        <a:pt x="18" y="8"/>
                        <a:pt x="18" y="8"/>
                        <a:pt x="17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ubicBezTo>
                        <a:pt x="18" y="9"/>
                        <a:pt x="19" y="9"/>
                        <a:pt x="19" y="9"/>
                      </a:cubicBezTo>
                      <a:cubicBezTo>
                        <a:pt x="19" y="9"/>
                        <a:pt x="19" y="10"/>
                        <a:pt x="19" y="9"/>
                      </a:cubicBezTo>
                      <a:cubicBezTo>
                        <a:pt x="19" y="10"/>
                        <a:pt x="20" y="10"/>
                        <a:pt x="20" y="9"/>
                      </a:cubicBezTo>
                      <a:cubicBezTo>
                        <a:pt x="20" y="9"/>
                        <a:pt x="20" y="10"/>
                        <a:pt x="20" y="10"/>
                      </a:cubicBezTo>
                      <a:cubicBezTo>
                        <a:pt x="20" y="10"/>
                        <a:pt x="20" y="9"/>
                        <a:pt x="20" y="9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0" y="10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1"/>
                        <a:pt x="21" y="10"/>
                        <a:pt x="21" y="10"/>
                      </a:cubicBezTo>
                      <a:cubicBezTo>
                        <a:pt x="21" y="10"/>
                        <a:pt x="21" y="11"/>
                        <a:pt x="21" y="11"/>
                      </a:cubicBezTo>
                      <a:cubicBezTo>
                        <a:pt x="21" y="11"/>
                        <a:pt x="21" y="11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11"/>
                        <a:pt x="21" y="10"/>
                      </a:cubicBezTo>
                      <a:cubicBezTo>
                        <a:pt x="21" y="10"/>
                        <a:pt x="21" y="11"/>
                        <a:pt x="21" y="11"/>
                      </a:cubicBez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22" y="12"/>
                        <a:pt x="23" y="10"/>
                        <a:pt x="23" y="12"/>
                      </a:cubicBezTo>
                      <a:cubicBezTo>
                        <a:pt x="23" y="12"/>
                        <a:pt x="22" y="11"/>
                        <a:pt x="22" y="11"/>
                      </a:cubicBezTo>
                      <a:cubicBezTo>
                        <a:pt x="22" y="12"/>
                        <a:pt x="23" y="12"/>
                        <a:pt x="23" y="12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23" y="12"/>
                        <a:pt x="23" y="13"/>
                        <a:pt x="23" y="13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3" y="12"/>
                        <a:pt x="24" y="12"/>
                        <a:pt x="24" y="12"/>
                      </a:cubicBezTo>
                      <a:cubicBezTo>
                        <a:pt x="24" y="12"/>
                        <a:pt x="23" y="12"/>
                        <a:pt x="24" y="12"/>
                      </a:cubicBezTo>
                      <a:cubicBezTo>
                        <a:pt x="24" y="12"/>
                        <a:pt x="24" y="11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4" y="13"/>
                        <a:pt x="24" y="12"/>
                        <a:pt x="24" y="13"/>
                      </a:cubicBezTo>
                      <a:cubicBezTo>
                        <a:pt x="24" y="13"/>
                        <a:pt x="24" y="13"/>
                        <a:pt x="24" y="13"/>
                      </a:cubicBezTo>
                      <a:cubicBezTo>
                        <a:pt x="24" y="13"/>
                        <a:pt x="24" y="12"/>
                        <a:pt x="24" y="13"/>
                      </a:cubicBezTo>
                      <a:cubicBezTo>
                        <a:pt x="24" y="13"/>
                        <a:pt x="24" y="13"/>
                        <a:pt x="24" y="13"/>
                      </a:cubicBezTo>
                      <a:cubicBezTo>
                        <a:pt x="24" y="13"/>
                        <a:pt x="25" y="13"/>
                        <a:pt x="25" y="13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3"/>
                        <a:pt x="26" y="13"/>
                        <a:pt x="25" y="14"/>
                      </a:cubicBezTo>
                      <a:cubicBezTo>
                        <a:pt x="25" y="13"/>
                        <a:pt x="24" y="14"/>
                        <a:pt x="24" y="13"/>
                      </a:cubicBezTo>
                      <a:cubicBezTo>
                        <a:pt x="24" y="13"/>
                        <a:pt x="24" y="14"/>
                        <a:pt x="24" y="14"/>
                      </a:cubicBezTo>
                      <a:cubicBezTo>
                        <a:pt x="24" y="14"/>
                        <a:pt x="24" y="13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4"/>
                        <a:pt x="25" y="14"/>
                        <a:pt x="25" y="14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5" y="14"/>
                        <a:pt x="25" y="15"/>
                        <a:pt x="25" y="15"/>
                      </a:cubicBezTo>
                      <a:cubicBezTo>
                        <a:pt x="25" y="15"/>
                        <a:pt x="25" y="15"/>
                        <a:pt x="26" y="15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6" y="15"/>
                        <a:pt x="26" y="15"/>
                        <a:pt x="26" y="14"/>
                      </a:cubicBezTo>
                      <a:cubicBezTo>
                        <a:pt x="26" y="14"/>
                        <a:pt x="26" y="14"/>
                        <a:pt x="26" y="15"/>
                      </a:cubicBezTo>
                      <a:cubicBezTo>
                        <a:pt x="26" y="14"/>
                        <a:pt x="26" y="15"/>
                        <a:pt x="26" y="14"/>
                      </a:cubicBezTo>
                      <a:cubicBezTo>
                        <a:pt x="26" y="14"/>
                        <a:pt x="26" y="15"/>
                        <a:pt x="26" y="14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6" y="15"/>
                        <a:pt x="26" y="15"/>
                        <a:pt x="27" y="15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6" y="13"/>
                        <a:pt x="26" y="14"/>
                        <a:pt x="26" y="13"/>
                      </a:cubicBezTo>
                      <a:cubicBezTo>
                        <a:pt x="26" y="13"/>
                        <a:pt x="27" y="13"/>
                        <a:pt x="27" y="13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ubicBezTo>
                        <a:pt x="27" y="13"/>
                        <a:pt x="27" y="14"/>
                        <a:pt x="27" y="14"/>
                      </a:cubicBezTo>
                      <a:cubicBezTo>
                        <a:pt x="27" y="14"/>
                        <a:pt x="27" y="13"/>
                        <a:pt x="27" y="13"/>
                      </a:cubicBezTo>
                      <a:cubicBezTo>
                        <a:pt x="27" y="13"/>
                        <a:pt x="28" y="13"/>
                        <a:pt x="28" y="13"/>
                      </a:cubicBezTo>
                      <a:cubicBezTo>
                        <a:pt x="28" y="13"/>
                        <a:pt x="28" y="13"/>
                        <a:pt x="28" y="14"/>
                      </a:cubicBezTo>
                      <a:cubicBezTo>
                        <a:pt x="28" y="13"/>
                        <a:pt x="28" y="13"/>
                        <a:pt x="28" y="14"/>
                      </a:cubicBezTo>
                      <a:cubicBezTo>
                        <a:pt x="28" y="14"/>
                        <a:pt x="28" y="13"/>
                        <a:pt x="28" y="13"/>
                      </a:cubicBezTo>
                      <a:cubicBezTo>
                        <a:pt x="28" y="13"/>
                        <a:pt x="28" y="14"/>
                        <a:pt x="28" y="14"/>
                      </a:cubicBezTo>
                      <a:cubicBezTo>
                        <a:pt x="28" y="14"/>
                        <a:pt x="28" y="14"/>
                        <a:pt x="28" y="14"/>
                      </a:cubicBezTo>
                      <a:cubicBezTo>
                        <a:pt x="28" y="13"/>
                        <a:pt x="28" y="14"/>
                        <a:pt x="28" y="13"/>
                      </a:cubicBezTo>
                      <a:cubicBezTo>
                        <a:pt x="28" y="13"/>
                        <a:pt x="28" y="13"/>
                        <a:pt x="28" y="13"/>
                      </a:cubicBezTo>
                      <a:cubicBezTo>
                        <a:pt x="28" y="13"/>
                        <a:pt x="28" y="14"/>
                        <a:pt x="28" y="14"/>
                      </a:cubicBezTo>
                      <a:cubicBezTo>
                        <a:pt x="28" y="14"/>
                        <a:pt x="28" y="14"/>
                        <a:pt x="28" y="14"/>
                      </a:cubicBezTo>
                      <a:cubicBezTo>
                        <a:pt x="28" y="14"/>
                        <a:pt x="28" y="14"/>
                        <a:pt x="28" y="14"/>
                      </a:cubicBezTo>
                      <a:cubicBezTo>
                        <a:pt x="28" y="14"/>
                        <a:pt x="28" y="14"/>
                        <a:pt x="28" y="15"/>
                      </a:cubicBezTo>
                      <a:cubicBezTo>
                        <a:pt x="28" y="14"/>
                        <a:pt x="28" y="15"/>
                        <a:pt x="28" y="14"/>
                      </a:cubicBezTo>
                      <a:cubicBezTo>
                        <a:pt x="28" y="14"/>
                        <a:pt x="28" y="15"/>
                        <a:pt x="28" y="15"/>
                      </a:cubicBezTo>
                      <a:cubicBezTo>
                        <a:pt x="28" y="15"/>
                        <a:pt x="28" y="15"/>
                        <a:pt x="28" y="15"/>
                      </a:cubicBezTo>
                      <a:cubicBezTo>
                        <a:pt x="28" y="15"/>
                        <a:pt x="28" y="15"/>
                        <a:pt x="28" y="15"/>
                      </a:cubicBezTo>
                      <a:cubicBezTo>
                        <a:pt x="29" y="15"/>
                        <a:pt x="29" y="16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30" y="14"/>
                        <a:pt x="30" y="15"/>
                        <a:pt x="30" y="15"/>
                      </a:cubicBezTo>
                      <a:cubicBezTo>
                        <a:pt x="30" y="15"/>
                        <a:pt x="30" y="15"/>
                        <a:pt x="30" y="15"/>
                      </a:cubicBezTo>
                      <a:cubicBezTo>
                        <a:pt x="30" y="15"/>
                        <a:pt x="30" y="16"/>
                        <a:pt x="30" y="15"/>
                      </a:cubicBezTo>
                      <a:cubicBezTo>
                        <a:pt x="30" y="15"/>
                        <a:pt x="31" y="15"/>
                        <a:pt x="31" y="16"/>
                      </a:cubicBezTo>
                      <a:cubicBezTo>
                        <a:pt x="31" y="15"/>
                        <a:pt x="31" y="15"/>
                        <a:pt x="32" y="15"/>
                      </a:cubicBezTo>
                      <a:cubicBezTo>
                        <a:pt x="32" y="15"/>
                        <a:pt x="32" y="15"/>
                        <a:pt x="32" y="15"/>
                      </a:cubicBezTo>
                      <a:cubicBezTo>
                        <a:pt x="32" y="14"/>
                        <a:pt x="32" y="15"/>
                        <a:pt x="32" y="15"/>
                      </a:cubicBezTo>
                      <a:cubicBezTo>
                        <a:pt x="32" y="15"/>
                        <a:pt x="32" y="15"/>
                        <a:pt x="32" y="14"/>
                      </a:cubicBezTo>
                      <a:cubicBezTo>
                        <a:pt x="32" y="15"/>
                        <a:pt x="33" y="15"/>
                        <a:pt x="33" y="15"/>
                      </a:cubicBezTo>
                      <a:cubicBezTo>
                        <a:pt x="33" y="15"/>
                        <a:pt x="33" y="15"/>
                        <a:pt x="33" y="16"/>
                      </a:cubicBezTo>
                      <a:cubicBezTo>
                        <a:pt x="33" y="16"/>
                        <a:pt x="33" y="15"/>
                        <a:pt x="34" y="15"/>
                      </a:cubicBezTo>
                      <a:cubicBezTo>
                        <a:pt x="34" y="16"/>
                        <a:pt x="33" y="15"/>
                        <a:pt x="33" y="16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32" y="16"/>
                        <a:pt x="31" y="16"/>
                        <a:pt x="30" y="16"/>
                      </a:cubicBezTo>
                      <a:cubicBezTo>
                        <a:pt x="30" y="16"/>
                        <a:pt x="30" y="16"/>
                        <a:pt x="30" y="15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6"/>
                        <a:pt x="30" y="15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5"/>
                        <a:pt x="30" y="16"/>
                        <a:pt x="30" y="15"/>
                      </a:cubicBezTo>
                      <a:cubicBezTo>
                        <a:pt x="30" y="15"/>
                        <a:pt x="30" y="16"/>
                        <a:pt x="30" y="16"/>
                      </a:cubicBezTo>
                      <a:cubicBezTo>
                        <a:pt x="29" y="16"/>
                        <a:pt x="29" y="16"/>
                        <a:pt x="29" y="15"/>
                      </a:cubicBezTo>
                      <a:cubicBezTo>
                        <a:pt x="29" y="15"/>
                        <a:pt x="29" y="16"/>
                        <a:pt x="29" y="16"/>
                      </a:cubicBezTo>
                      <a:cubicBezTo>
                        <a:pt x="29" y="16"/>
                        <a:pt x="29" y="16"/>
                        <a:pt x="29" y="16"/>
                      </a:cubicBezTo>
                      <a:cubicBezTo>
                        <a:pt x="29" y="16"/>
                        <a:pt x="29" y="16"/>
                        <a:pt x="29" y="16"/>
                      </a:cubicBezTo>
                      <a:cubicBezTo>
                        <a:pt x="29" y="16"/>
                        <a:pt x="29" y="16"/>
                        <a:pt x="29" y="16"/>
                      </a:cubicBezTo>
                      <a:cubicBezTo>
                        <a:pt x="29" y="15"/>
                        <a:pt x="29" y="16"/>
                        <a:pt x="29" y="16"/>
                      </a:cubicBezTo>
                      <a:cubicBezTo>
                        <a:pt x="29" y="16"/>
                        <a:pt x="29" y="16"/>
                        <a:pt x="29" y="17"/>
                      </a:cubicBezTo>
                      <a:cubicBezTo>
                        <a:pt x="29" y="17"/>
                        <a:pt x="29" y="16"/>
                        <a:pt x="29" y="17"/>
                      </a:cubicBezTo>
                      <a:cubicBezTo>
                        <a:pt x="29" y="17"/>
                        <a:pt x="29" y="16"/>
                        <a:pt x="29" y="16"/>
                      </a:cubicBez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29" y="16"/>
                        <a:pt x="29" y="17"/>
                        <a:pt x="28" y="17"/>
                      </a:cubicBezTo>
                      <a:cubicBezTo>
                        <a:pt x="28" y="17"/>
                        <a:pt x="29" y="17"/>
                        <a:pt x="28" y="17"/>
                      </a:cubicBezTo>
                      <a:cubicBezTo>
                        <a:pt x="29" y="17"/>
                        <a:pt x="29" y="18"/>
                        <a:pt x="29" y="18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6"/>
                        <a:pt x="29" y="17"/>
                        <a:pt x="29" y="17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30" y="17"/>
                        <a:pt x="29" y="16"/>
                        <a:pt x="30" y="17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ubicBezTo>
                        <a:pt x="30" y="17"/>
                        <a:pt x="30" y="17"/>
                        <a:pt x="30" y="16"/>
                      </a:cubicBezTo>
                      <a:cubicBezTo>
                        <a:pt x="30" y="17"/>
                        <a:pt x="30" y="16"/>
                        <a:pt x="30" y="17"/>
                      </a:cubicBezTo>
                      <a:cubicBezTo>
                        <a:pt x="30" y="18"/>
                        <a:pt x="30" y="17"/>
                        <a:pt x="30" y="17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30" y="18"/>
                        <a:pt x="30" y="17"/>
                        <a:pt x="30" y="17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30" y="18"/>
                        <a:pt x="31" y="19"/>
                        <a:pt x="31" y="19"/>
                      </a:cubicBezTo>
                      <a:cubicBezTo>
                        <a:pt x="31" y="19"/>
                        <a:pt x="31" y="19"/>
                        <a:pt x="31" y="19"/>
                      </a:cubicBezTo>
                      <a:cubicBezTo>
                        <a:pt x="31" y="19"/>
                        <a:pt x="31" y="19"/>
                        <a:pt x="31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20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20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19"/>
                        <a:pt x="28" y="19"/>
                        <a:pt x="28" y="19"/>
                      </a:cubicBezTo>
                      <a:cubicBezTo>
                        <a:pt x="28" y="19"/>
                        <a:pt x="28" y="19"/>
                        <a:pt x="28" y="19"/>
                      </a:cubicBezTo>
                      <a:cubicBezTo>
                        <a:pt x="28" y="19"/>
                        <a:pt x="28" y="19"/>
                        <a:pt x="27" y="19"/>
                      </a:cubicBezTo>
                      <a:cubicBezTo>
                        <a:pt x="28" y="18"/>
                        <a:pt x="28" y="18"/>
                        <a:pt x="28" y="19"/>
                      </a:cubicBezTo>
                      <a:cubicBezTo>
                        <a:pt x="28" y="17"/>
                        <a:pt x="29" y="18"/>
                        <a:pt x="29" y="18"/>
                      </a:cubicBezTo>
                      <a:cubicBezTo>
                        <a:pt x="29" y="18"/>
                        <a:pt x="28" y="18"/>
                        <a:pt x="28" y="18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8" y="16"/>
                        <a:pt x="28" y="17"/>
                        <a:pt x="28" y="16"/>
                      </a:cubicBez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28" y="16"/>
                        <a:pt x="28" y="16"/>
                        <a:pt x="28" y="17"/>
                      </a:cubicBezTo>
                      <a:cubicBezTo>
                        <a:pt x="28" y="17"/>
                        <a:pt x="28" y="16"/>
                        <a:pt x="28" y="17"/>
                      </a:cubicBezTo>
                      <a:cubicBezTo>
                        <a:pt x="28" y="17"/>
                        <a:pt x="28" y="16"/>
                        <a:pt x="28" y="16"/>
                      </a:cubicBez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27" y="17"/>
                        <a:pt x="27" y="17"/>
                        <a:pt x="27" y="16"/>
                      </a:cubicBezTo>
                      <a:cubicBezTo>
                        <a:pt x="27" y="16"/>
                        <a:pt x="27" y="17"/>
                        <a:pt x="27" y="17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7" y="18"/>
                        <a:pt x="27" y="18"/>
                        <a:pt x="27" y="17"/>
                      </a:cubicBezTo>
                      <a:cubicBezTo>
                        <a:pt x="26" y="16"/>
                        <a:pt x="26" y="17"/>
                        <a:pt x="25" y="17"/>
                      </a:cubicBezTo>
                      <a:cubicBezTo>
                        <a:pt x="25" y="16"/>
                        <a:pt x="25" y="17"/>
                        <a:pt x="26" y="17"/>
                      </a:cubicBezTo>
                      <a:cubicBezTo>
                        <a:pt x="26" y="15"/>
                        <a:pt x="25" y="17"/>
                        <a:pt x="25" y="16"/>
                      </a:cubicBezTo>
                      <a:cubicBezTo>
                        <a:pt x="25" y="16"/>
                        <a:pt x="25" y="16"/>
                        <a:pt x="25" y="17"/>
                      </a:cubicBezTo>
                      <a:cubicBezTo>
                        <a:pt x="25" y="17"/>
                        <a:pt x="25" y="16"/>
                        <a:pt x="25" y="17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5"/>
                        <a:pt x="25" y="16"/>
                        <a:pt x="25" y="16"/>
                      </a:cubicBezTo>
                      <a:cubicBezTo>
                        <a:pt x="25" y="16"/>
                        <a:pt x="24" y="16"/>
                        <a:pt x="24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24" y="16"/>
                        <a:pt x="24" y="16"/>
                        <a:pt x="24" y="17"/>
                      </a:cubicBezTo>
                      <a:cubicBezTo>
                        <a:pt x="24" y="17"/>
                        <a:pt x="24" y="16"/>
                        <a:pt x="24" y="16"/>
                      </a:cubicBezTo>
                      <a:cubicBezTo>
                        <a:pt x="24" y="16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3" y="17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23" y="16"/>
                        <a:pt x="23" y="16"/>
                        <a:pt x="23" y="15"/>
                      </a:cubicBezTo>
                      <a:cubicBezTo>
                        <a:pt x="23" y="15"/>
                        <a:pt x="23" y="15"/>
                        <a:pt x="23" y="16"/>
                      </a:cubicBezTo>
                      <a:cubicBezTo>
                        <a:pt x="23" y="15"/>
                        <a:pt x="22" y="16"/>
                        <a:pt x="22" y="16"/>
                      </a:cubicBezTo>
                      <a:cubicBezTo>
                        <a:pt x="22" y="16"/>
                        <a:pt x="21" y="15"/>
                        <a:pt x="21" y="16"/>
                      </a:cubicBezTo>
                      <a:cubicBezTo>
                        <a:pt x="21" y="16"/>
                        <a:pt x="21" y="15"/>
                        <a:pt x="21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6"/>
                        <a:pt x="21" y="16"/>
                        <a:pt x="22" y="16"/>
                      </a:cubicBezTo>
                      <a:cubicBezTo>
                        <a:pt x="21" y="16"/>
                        <a:pt x="22" y="17"/>
                        <a:pt x="22" y="16"/>
                      </a:cubicBezTo>
                      <a:cubicBezTo>
                        <a:pt x="22" y="16"/>
                        <a:pt x="22" y="17"/>
                        <a:pt x="22" y="16"/>
                      </a:cubicBezTo>
                      <a:cubicBezTo>
                        <a:pt x="23" y="17"/>
                        <a:pt x="23" y="17"/>
                        <a:pt x="23" y="16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8"/>
                        <a:pt x="23" y="17"/>
                        <a:pt x="23" y="18"/>
                      </a:cubicBezTo>
                      <a:cubicBezTo>
                        <a:pt x="23" y="17"/>
                        <a:pt x="23" y="18"/>
                        <a:pt x="23" y="17"/>
                      </a:cubicBezTo>
                      <a:cubicBezTo>
                        <a:pt x="23" y="17"/>
                        <a:pt x="23" y="18"/>
                        <a:pt x="23" y="18"/>
                      </a:cubicBezTo>
                      <a:cubicBezTo>
                        <a:pt x="24" y="18"/>
                        <a:pt x="24" y="18"/>
                        <a:pt x="24" y="17"/>
                      </a:cubicBezTo>
                      <a:cubicBezTo>
                        <a:pt x="24" y="17"/>
                        <a:pt x="24" y="18"/>
                        <a:pt x="24" y="18"/>
                      </a:cubicBezTo>
                      <a:cubicBezTo>
                        <a:pt x="24" y="18"/>
                        <a:pt x="24" y="18"/>
                        <a:pt x="24" y="18"/>
                      </a:cubicBezTo>
                      <a:cubicBezTo>
                        <a:pt x="24" y="18"/>
                        <a:pt x="24" y="18"/>
                        <a:pt x="24" y="18"/>
                      </a:cubicBezTo>
                      <a:cubicBezTo>
                        <a:pt x="24" y="18"/>
                        <a:pt x="24" y="18"/>
                        <a:pt x="24" y="18"/>
                      </a:cubicBez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5" y="19"/>
                        <a:pt x="25" y="19"/>
                        <a:pt x="25" y="18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19"/>
                        <a:pt x="25" y="20"/>
                        <a:pt x="25" y="20"/>
                      </a:cubicBezTo>
                      <a:cubicBezTo>
                        <a:pt x="26" y="20"/>
                        <a:pt x="25" y="20"/>
                        <a:pt x="25" y="20"/>
                      </a:cubicBezTo>
                      <a:cubicBezTo>
                        <a:pt x="25" y="19"/>
                        <a:pt x="25" y="20"/>
                        <a:pt x="26" y="20"/>
                      </a:cubicBezTo>
                      <a:cubicBezTo>
                        <a:pt x="26" y="20"/>
                        <a:pt x="26" y="20"/>
                        <a:pt x="26" y="21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6" y="21"/>
                        <a:pt x="26" y="21"/>
                        <a:pt x="25" y="21"/>
                      </a:cubicBezTo>
                      <a:cubicBezTo>
                        <a:pt x="25" y="20"/>
                        <a:pt x="25" y="21"/>
                        <a:pt x="25" y="20"/>
                      </a:cubicBezTo>
                      <a:cubicBezTo>
                        <a:pt x="25" y="20"/>
                        <a:pt x="25" y="21"/>
                        <a:pt x="25" y="21"/>
                      </a:cubicBezTo>
                      <a:cubicBezTo>
                        <a:pt x="25" y="21"/>
                        <a:pt x="25" y="20"/>
                        <a:pt x="24" y="21"/>
                      </a:cubicBezTo>
                      <a:cubicBezTo>
                        <a:pt x="24" y="21"/>
                        <a:pt x="25" y="21"/>
                        <a:pt x="25" y="22"/>
                      </a:cubicBezTo>
                      <a:cubicBezTo>
                        <a:pt x="25" y="20"/>
                        <a:pt x="25" y="22"/>
                        <a:pt x="25" y="21"/>
                      </a:cubicBezTo>
                      <a:cubicBezTo>
                        <a:pt x="25" y="21"/>
                        <a:pt x="25" y="21"/>
                        <a:pt x="25" y="21"/>
                      </a:cubicBezTo>
                      <a:cubicBezTo>
                        <a:pt x="25" y="21"/>
                        <a:pt x="25" y="21"/>
                        <a:pt x="25" y="21"/>
                      </a:cubicBezTo>
                      <a:cubicBezTo>
                        <a:pt x="25" y="21"/>
                        <a:pt x="25" y="21"/>
                        <a:pt x="25" y="21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5" y="22"/>
                        <a:pt x="25" y="21"/>
                        <a:pt x="25" y="21"/>
                      </a:cubicBezTo>
                      <a:cubicBezTo>
                        <a:pt x="25" y="21"/>
                        <a:pt x="25" y="22"/>
                        <a:pt x="25" y="21"/>
                      </a:cubicBezTo>
                      <a:cubicBezTo>
                        <a:pt x="26" y="22"/>
                        <a:pt x="26" y="21"/>
                        <a:pt x="26" y="22"/>
                      </a:cubicBezTo>
                      <a:cubicBezTo>
                        <a:pt x="26" y="22"/>
                        <a:pt x="26" y="22"/>
                        <a:pt x="26" y="22"/>
                      </a:cubicBezTo>
                      <a:cubicBezTo>
                        <a:pt x="26" y="22"/>
                        <a:pt x="26" y="22"/>
                        <a:pt x="26" y="22"/>
                      </a:cubicBezTo>
                      <a:cubicBezTo>
                        <a:pt x="26" y="22"/>
                        <a:pt x="26" y="22"/>
                        <a:pt x="26" y="22"/>
                      </a:cubicBezTo>
                      <a:cubicBezTo>
                        <a:pt x="26" y="22"/>
                        <a:pt x="26" y="22"/>
                        <a:pt x="26" y="22"/>
                      </a:cubicBezTo>
                      <a:cubicBezTo>
                        <a:pt x="26" y="24"/>
                        <a:pt x="26" y="25"/>
                        <a:pt x="27" y="25"/>
                      </a:cubicBezTo>
                      <a:cubicBezTo>
                        <a:pt x="27" y="25"/>
                        <a:pt x="27" y="24"/>
                        <a:pt x="27" y="24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7" y="23"/>
                        <a:pt x="26" y="24"/>
                        <a:pt x="27" y="23"/>
                      </a:cubicBezTo>
                      <a:cubicBezTo>
                        <a:pt x="27" y="23"/>
                        <a:pt x="27" y="23"/>
                        <a:pt x="27" y="24"/>
                      </a:cubicBezTo>
                      <a:cubicBezTo>
                        <a:pt x="27" y="24"/>
                        <a:pt x="27" y="24"/>
                        <a:pt x="27" y="23"/>
                      </a:cubicBezTo>
                      <a:cubicBezTo>
                        <a:pt x="27" y="23"/>
                        <a:pt x="27" y="23"/>
                        <a:pt x="27" y="23"/>
                      </a:cubicBezTo>
                      <a:cubicBezTo>
                        <a:pt x="27" y="22"/>
                        <a:pt x="27" y="23"/>
                        <a:pt x="27" y="23"/>
                      </a:cubicBezTo>
                      <a:cubicBezTo>
                        <a:pt x="27" y="23"/>
                        <a:pt x="27" y="23"/>
                        <a:pt x="27" y="23"/>
                      </a:cubicBezTo>
                      <a:cubicBezTo>
                        <a:pt x="27" y="23"/>
                        <a:pt x="27" y="24"/>
                        <a:pt x="27" y="24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7" y="25"/>
                        <a:pt x="27" y="24"/>
                        <a:pt x="27" y="25"/>
                      </a:cubicBezTo>
                      <a:cubicBezTo>
                        <a:pt x="27" y="25"/>
                        <a:pt x="27" y="24"/>
                        <a:pt x="28" y="24"/>
                      </a:cubicBezTo>
                      <a:cubicBezTo>
                        <a:pt x="28" y="24"/>
                        <a:pt x="28" y="24"/>
                        <a:pt x="27" y="24"/>
                      </a:cubicBezTo>
                      <a:cubicBezTo>
                        <a:pt x="28" y="24"/>
                        <a:pt x="28" y="23"/>
                        <a:pt x="28" y="24"/>
                      </a:cubicBezTo>
                      <a:cubicBezTo>
                        <a:pt x="28" y="24"/>
                        <a:pt x="28" y="23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5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5"/>
                      </a:cubicBezTo>
                      <a:cubicBezTo>
                        <a:pt x="28" y="25"/>
                        <a:pt x="28" y="24"/>
                        <a:pt x="28" y="24"/>
                      </a:cubicBezTo>
                      <a:cubicBezTo>
                        <a:pt x="28" y="23"/>
                        <a:pt x="28" y="23"/>
                        <a:pt x="28" y="23"/>
                      </a:cubicBezTo>
                      <a:cubicBezTo>
                        <a:pt x="28" y="23"/>
                        <a:pt x="28" y="23"/>
                        <a:pt x="28" y="22"/>
                      </a:cubicBezTo>
                      <a:cubicBezTo>
                        <a:pt x="28" y="22"/>
                        <a:pt x="28" y="22"/>
                        <a:pt x="28" y="22"/>
                      </a:cubicBezTo>
                      <a:cubicBezTo>
                        <a:pt x="27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0"/>
                      </a:cubicBezTo>
                      <a:cubicBezTo>
                        <a:pt x="28" y="21"/>
                        <a:pt x="28" y="20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2"/>
                      </a:cubicBezTo>
                      <a:cubicBezTo>
                        <a:pt x="28" y="22"/>
                        <a:pt x="28" y="22"/>
                        <a:pt x="28" y="22"/>
                      </a:cubicBezTo>
                      <a:cubicBezTo>
                        <a:pt x="28" y="23"/>
                        <a:pt x="28" y="22"/>
                        <a:pt x="28" y="23"/>
                      </a:cubicBezTo>
                      <a:cubicBezTo>
                        <a:pt x="28" y="23"/>
                        <a:pt x="28" y="23"/>
                        <a:pt x="28" y="22"/>
                      </a:cubicBezTo>
                      <a:cubicBezTo>
                        <a:pt x="28" y="22"/>
                        <a:pt x="28" y="22"/>
                        <a:pt x="28" y="21"/>
                      </a:cubicBezTo>
                      <a:cubicBezTo>
                        <a:pt x="28" y="21"/>
                        <a:pt x="29" y="21"/>
                        <a:pt x="29" y="21"/>
                      </a:cubicBezTo>
                      <a:cubicBezTo>
                        <a:pt x="29" y="21"/>
                        <a:pt x="29" y="22"/>
                        <a:pt x="29" y="22"/>
                      </a:cubicBezTo>
                      <a:cubicBezTo>
                        <a:pt x="29" y="22"/>
                        <a:pt x="29" y="21"/>
                        <a:pt x="29" y="22"/>
                      </a:cubicBezTo>
                      <a:cubicBezTo>
                        <a:pt x="29" y="22"/>
                        <a:pt x="30" y="21"/>
                        <a:pt x="29" y="22"/>
                      </a:cubicBezTo>
                      <a:cubicBezTo>
                        <a:pt x="30" y="21"/>
                        <a:pt x="30" y="22"/>
                        <a:pt x="30" y="22"/>
                      </a:cubicBezTo>
                      <a:cubicBezTo>
                        <a:pt x="30" y="22"/>
                        <a:pt x="30" y="22"/>
                        <a:pt x="30" y="22"/>
                      </a:cubicBezTo>
                      <a:cubicBezTo>
                        <a:pt x="30" y="23"/>
                        <a:pt x="30" y="22"/>
                        <a:pt x="31" y="22"/>
                      </a:cubicBezTo>
                      <a:cubicBezTo>
                        <a:pt x="30" y="22"/>
                        <a:pt x="30" y="22"/>
                        <a:pt x="30" y="22"/>
                      </a:cubicBezTo>
                      <a:cubicBezTo>
                        <a:pt x="30" y="22"/>
                        <a:pt x="31" y="21"/>
                        <a:pt x="31" y="21"/>
                      </a:cubicBezTo>
                      <a:cubicBezTo>
                        <a:pt x="31" y="21"/>
                        <a:pt x="31" y="22"/>
                        <a:pt x="31" y="22"/>
                      </a:cubicBez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1" y="22"/>
                        <a:pt x="31" y="22"/>
                        <a:pt x="31" y="23"/>
                      </a:cubicBez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31" y="22"/>
                        <a:pt x="31" y="23"/>
                        <a:pt x="31" y="22"/>
                      </a:cubicBezTo>
                      <a:cubicBezTo>
                        <a:pt x="31" y="22"/>
                        <a:pt x="31" y="22"/>
                        <a:pt x="32" y="22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ubicBezTo>
                        <a:pt x="32" y="23"/>
                        <a:pt x="32" y="23"/>
                        <a:pt x="32" y="24"/>
                      </a:cubicBezTo>
                      <a:cubicBezTo>
                        <a:pt x="31" y="24"/>
                        <a:pt x="32" y="23"/>
                        <a:pt x="31" y="22"/>
                      </a:cubicBezTo>
                      <a:cubicBezTo>
                        <a:pt x="31" y="23"/>
                        <a:pt x="31" y="23"/>
                        <a:pt x="31" y="24"/>
                      </a:cubicBezTo>
                      <a:cubicBezTo>
                        <a:pt x="31" y="24"/>
                        <a:pt x="31" y="24"/>
                        <a:pt x="31" y="23"/>
                      </a:cubicBezTo>
                      <a:cubicBezTo>
                        <a:pt x="31" y="23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0" y="24"/>
                        <a:pt x="30" y="23"/>
                      </a:cubicBezTo>
                      <a:cubicBezTo>
                        <a:pt x="30" y="23"/>
                        <a:pt x="30" y="24"/>
                        <a:pt x="30" y="24"/>
                      </a:cubicBezTo>
                      <a:cubicBezTo>
                        <a:pt x="30" y="24"/>
                        <a:pt x="30" y="23"/>
                        <a:pt x="30" y="24"/>
                      </a:cubicBezTo>
                      <a:cubicBezTo>
                        <a:pt x="30" y="23"/>
                        <a:pt x="30" y="23"/>
                        <a:pt x="30" y="23"/>
                      </a:cubicBezTo>
                      <a:cubicBezTo>
                        <a:pt x="30" y="23"/>
                        <a:pt x="30" y="23"/>
                        <a:pt x="30" y="23"/>
                      </a:cubicBezTo>
                      <a:cubicBezTo>
                        <a:pt x="30" y="23"/>
                        <a:pt x="30" y="24"/>
                        <a:pt x="30" y="24"/>
                      </a:cubicBezTo>
                      <a:cubicBezTo>
                        <a:pt x="30" y="24"/>
                        <a:pt x="30" y="24"/>
                        <a:pt x="30" y="25"/>
                      </a:cubicBezTo>
                      <a:cubicBezTo>
                        <a:pt x="30" y="25"/>
                        <a:pt x="30" y="23"/>
                        <a:pt x="29" y="23"/>
                      </a:cubicBezTo>
                      <a:cubicBezTo>
                        <a:pt x="29" y="23"/>
                        <a:pt x="29" y="23"/>
                        <a:pt x="29" y="23"/>
                      </a:cubicBezTo>
                      <a:cubicBezTo>
                        <a:pt x="29" y="24"/>
                        <a:pt x="29" y="23"/>
                        <a:pt x="30" y="23"/>
                      </a:cubicBezTo>
                      <a:cubicBezTo>
                        <a:pt x="29" y="23"/>
                        <a:pt x="29" y="24"/>
                        <a:pt x="30" y="24"/>
                      </a:cubicBezTo>
                      <a:cubicBezTo>
                        <a:pt x="29" y="24"/>
                        <a:pt x="29" y="24"/>
                        <a:pt x="29" y="24"/>
                      </a:cubicBezTo>
                      <a:cubicBezTo>
                        <a:pt x="29" y="23"/>
                        <a:pt x="29" y="23"/>
                        <a:pt x="29" y="23"/>
                      </a:cubicBezTo>
                      <a:cubicBezTo>
                        <a:pt x="29" y="23"/>
                        <a:pt x="29" y="23"/>
                        <a:pt x="29" y="23"/>
                      </a:cubicBezTo>
                      <a:cubicBezTo>
                        <a:pt x="29" y="23"/>
                        <a:pt x="28" y="22"/>
                        <a:pt x="28" y="23"/>
                      </a:cubicBezTo>
                      <a:cubicBezTo>
                        <a:pt x="28" y="23"/>
                        <a:pt x="28" y="23"/>
                        <a:pt x="28" y="23"/>
                      </a:cubicBezTo>
                      <a:cubicBezTo>
                        <a:pt x="28" y="23"/>
                        <a:pt x="29" y="23"/>
                        <a:pt x="29" y="23"/>
                      </a:cubicBezTo>
                      <a:cubicBezTo>
                        <a:pt x="28" y="24"/>
                        <a:pt x="29" y="24"/>
                        <a:pt x="29" y="24"/>
                      </a:cubicBezTo>
                      <a:cubicBezTo>
                        <a:pt x="29" y="24"/>
                        <a:pt x="28" y="25"/>
                        <a:pt x="28" y="26"/>
                      </a:cubicBezTo>
                      <a:cubicBezTo>
                        <a:pt x="28" y="25"/>
                        <a:pt x="29" y="25"/>
                        <a:pt x="29" y="26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ubicBezTo>
                        <a:pt x="29" y="25"/>
                        <a:pt x="29" y="26"/>
                        <a:pt x="29" y="26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28" y="26"/>
                        <a:pt x="29" y="27"/>
                        <a:pt x="28" y="27"/>
                      </a:cubicBezTo>
                      <a:cubicBezTo>
                        <a:pt x="28" y="27"/>
                        <a:pt x="28" y="27"/>
                        <a:pt x="28" y="27"/>
                      </a:cubicBezTo>
                      <a:cubicBezTo>
                        <a:pt x="28" y="27"/>
                        <a:pt x="28" y="26"/>
                        <a:pt x="28" y="26"/>
                      </a:cubicBezTo>
                      <a:cubicBezTo>
                        <a:pt x="28" y="26"/>
                        <a:pt x="28" y="26"/>
                        <a:pt x="28" y="27"/>
                      </a:cubicBezTo>
                      <a:cubicBezTo>
                        <a:pt x="27" y="27"/>
                        <a:pt x="27" y="27"/>
                        <a:pt x="27" y="27"/>
                      </a:cubicBez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27" y="27"/>
                        <a:pt x="27" y="26"/>
                        <a:pt x="27" y="27"/>
                      </a:cubicBez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7" y="25"/>
                        <a:pt x="27" y="26"/>
                        <a:pt x="27" y="26"/>
                      </a:cubicBezTo>
                      <a:cubicBezTo>
                        <a:pt x="27" y="25"/>
                        <a:pt x="26" y="26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26" y="25"/>
                        <a:pt x="26" y="26"/>
                        <a:pt x="26" y="25"/>
                      </a:cubicBezTo>
                      <a:cubicBezTo>
                        <a:pt x="26" y="26"/>
                        <a:pt x="26" y="26"/>
                        <a:pt x="26" y="26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6" y="25"/>
                        <a:pt x="26" y="26"/>
                        <a:pt x="26" y="26"/>
                      </a:cubicBezTo>
                      <a:cubicBezTo>
                        <a:pt x="26" y="26"/>
                        <a:pt x="26" y="26"/>
                        <a:pt x="26" y="26"/>
                      </a:cubicBezTo>
                      <a:cubicBezTo>
                        <a:pt x="26" y="26"/>
                        <a:pt x="26" y="26"/>
                        <a:pt x="26" y="26"/>
                      </a:cubicBezTo>
                      <a:cubicBezTo>
                        <a:pt x="26" y="27"/>
                        <a:pt x="25" y="26"/>
                        <a:pt x="25" y="26"/>
                      </a:cubicBezTo>
                      <a:cubicBezTo>
                        <a:pt x="25" y="26"/>
                        <a:pt x="25" y="27"/>
                        <a:pt x="25" y="27"/>
                      </a:cubicBezTo>
                      <a:cubicBezTo>
                        <a:pt x="25" y="27"/>
                        <a:pt x="25" y="26"/>
                        <a:pt x="25" y="26"/>
                      </a:cubicBezTo>
                      <a:cubicBezTo>
                        <a:pt x="25" y="26"/>
                        <a:pt x="25" y="26"/>
                        <a:pt x="24" y="27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7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5"/>
                        <a:pt x="24" y="26"/>
                        <a:pt x="24" y="25"/>
                      </a:cubicBezTo>
                      <a:cubicBezTo>
                        <a:pt x="24" y="25"/>
                        <a:pt x="24" y="25"/>
                        <a:pt x="24" y="25"/>
                      </a:cubicBezTo>
                      <a:cubicBezTo>
                        <a:pt x="23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5"/>
                        <a:pt x="23" y="25"/>
                        <a:pt x="23" y="25"/>
                      </a:cubicBezTo>
                      <a:cubicBezTo>
                        <a:pt x="23" y="25"/>
                        <a:pt x="23" y="25"/>
                        <a:pt x="23" y="25"/>
                      </a:cubicBezTo>
                      <a:cubicBezTo>
                        <a:pt x="23" y="26"/>
                        <a:pt x="23" y="26"/>
                        <a:pt x="23" y="26"/>
                      </a:cubicBezTo>
                      <a:cubicBezTo>
                        <a:pt x="23" y="26"/>
                        <a:pt x="23" y="25"/>
                        <a:pt x="23" y="25"/>
                      </a:cubicBezTo>
                      <a:cubicBezTo>
                        <a:pt x="23" y="26"/>
                        <a:pt x="23" y="26"/>
                        <a:pt x="23" y="26"/>
                      </a:cubicBezTo>
                      <a:cubicBezTo>
                        <a:pt x="23" y="25"/>
                        <a:pt x="23" y="26"/>
                        <a:pt x="23" y="26"/>
                      </a:cubicBezTo>
                      <a:cubicBezTo>
                        <a:pt x="23" y="26"/>
                        <a:pt x="23" y="26"/>
                        <a:pt x="23" y="26"/>
                      </a:cubicBezTo>
                      <a:cubicBezTo>
                        <a:pt x="23" y="26"/>
                        <a:pt x="23" y="26"/>
                        <a:pt x="23" y="26"/>
                      </a:cubicBezTo>
                      <a:cubicBezTo>
                        <a:pt x="23" y="26"/>
                        <a:pt x="23" y="26"/>
                        <a:pt x="23" y="26"/>
                      </a:cubicBezTo>
                      <a:cubicBezTo>
                        <a:pt x="23" y="26"/>
                        <a:pt x="23" y="26"/>
                        <a:pt x="23" y="27"/>
                      </a:cubicBezTo>
                      <a:cubicBezTo>
                        <a:pt x="23" y="27"/>
                        <a:pt x="23" y="26"/>
                        <a:pt x="23" y="26"/>
                      </a:cubicBezTo>
                      <a:cubicBezTo>
                        <a:pt x="23" y="27"/>
                        <a:pt x="23" y="27"/>
                        <a:pt x="23" y="27"/>
                      </a:cubicBezTo>
                      <a:cubicBezTo>
                        <a:pt x="23" y="27"/>
                        <a:pt x="23" y="27"/>
                        <a:pt x="23" y="28"/>
                      </a:cubicBezTo>
                      <a:cubicBezTo>
                        <a:pt x="23" y="28"/>
                        <a:pt x="23" y="28"/>
                        <a:pt x="23" y="29"/>
                      </a:cubicBezTo>
                      <a:cubicBezTo>
                        <a:pt x="23" y="29"/>
                        <a:pt x="22" y="28"/>
                        <a:pt x="22" y="28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2" y="29"/>
                        <a:pt x="22" y="29"/>
                        <a:pt x="23" y="29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2" y="29"/>
                        <a:pt x="22" y="30"/>
                        <a:pt x="22" y="30"/>
                      </a:cubicBezTo>
                      <a:cubicBezTo>
                        <a:pt x="22" y="30"/>
                        <a:pt x="22" y="29"/>
                        <a:pt x="22" y="29"/>
                      </a:cubicBezTo>
                      <a:cubicBezTo>
                        <a:pt x="22" y="29"/>
                        <a:pt x="22" y="29"/>
                        <a:pt x="22" y="28"/>
                      </a:cubicBezTo>
                      <a:cubicBezTo>
                        <a:pt x="22" y="29"/>
                        <a:pt x="22" y="30"/>
                        <a:pt x="22" y="30"/>
                      </a:cubicBezTo>
                      <a:cubicBezTo>
                        <a:pt x="22" y="30"/>
                        <a:pt x="22" y="30"/>
                        <a:pt x="23" y="30"/>
                      </a:cubicBezTo>
                      <a:cubicBezTo>
                        <a:pt x="23" y="31"/>
                        <a:pt x="22" y="30"/>
                        <a:pt x="22" y="30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2" y="31"/>
                        <a:pt x="22" y="31"/>
                        <a:pt x="22" y="30"/>
                      </a:cubicBezTo>
                      <a:cubicBezTo>
                        <a:pt x="22" y="30"/>
                        <a:pt x="22" y="29"/>
                        <a:pt x="22" y="29"/>
                      </a:cubicBezTo>
                      <a:cubicBezTo>
                        <a:pt x="22" y="29"/>
                        <a:pt x="22" y="29"/>
                        <a:pt x="22" y="28"/>
                      </a:cubicBezTo>
                      <a:cubicBezTo>
                        <a:pt x="22" y="28"/>
                        <a:pt x="22" y="29"/>
                        <a:pt x="22" y="29"/>
                      </a:cubicBezTo>
                      <a:cubicBezTo>
                        <a:pt x="22" y="29"/>
                        <a:pt x="22" y="28"/>
                        <a:pt x="22" y="28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2" y="28"/>
                        <a:pt x="22" y="28"/>
                        <a:pt x="22" y="27"/>
                      </a:cubicBezTo>
                      <a:cubicBezTo>
                        <a:pt x="22" y="27"/>
                        <a:pt x="22" y="28"/>
                        <a:pt x="22" y="27"/>
                      </a:cubicBezTo>
                      <a:cubicBezTo>
                        <a:pt x="22" y="28"/>
                        <a:pt x="22" y="29"/>
                        <a:pt x="22" y="29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1" y="29"/>
                        <a:pt x="22" y="28"/>
                        <a:pt x="22" y="28"/>
                      </a:cubicBezTo>
                      <a:cubicBezTo>
                        <a:pt x="21" y="28"/>
                        <a:pt x="22" y="28"/>
                        <a:pt x="21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1" y="28"/>
                      </a:cubicBezTo>
                      <a:cubicBezTo>
                        <a:pt x="21" y="28"/>
                        <a:pt x="21" y="28"/>
                        <a:pt x="21" y="29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21" y="27"/>
                        <a:pt x="21" y="28"/>
                        <a:pt x="21" y="28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21" y="29"/>
                        <a:pt x="21" y="29"/>
                        <a:pt x="21" y="30"/>
                      </a:cubicBezTo>
                      <a:cubicBezTo>
                        <a:pt x="21" y="30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1" y="30"/>
                      </a:cubicBezTo>
                      <a:cubicBezTo>
                        <a:pt x="21" y="30"/>
                        <a:pt x="21" y="29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ubicBezTo>
                        <a:pt x="21" y="31"/>
                        <a:pt x="21" y="31"/>
                        <a:pt x="22" y="31"/>
                      </a:cubicBezTo>
                      <a:cubicBezTo>
                        <a:pt x="22" y="31"/>
                        <a:pt x="22" y="32"/>
                        <a:pt x="22" y="32"/>
                      </a:cubicBezTo>
                      <a:cubicBezTo>
                        <a:pt x="22" y="31"/>
                        <a:pt x="22" y="32"/>
                        <a:pt x="22" y="32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2" y="32"/>
                        <a:pt x="21" y="33"/>
                        <a:pt x="21" y="33"/>
                      </a:cubicBezTo>
                      <a:cubicBezTo>
                        <a:pt x="21" y="33"/>
                        <a:pt x="22" y="33"/>
                        <a:pt x="22" y="33"/>
                      </a:cubicBezTo>
                      <a:cubicBezTo>
                        <a:pt x="22" y="34"/>
                        <a:pt x="22" y="33"/>
                        <a:pt x="21" y="33"/>
                      </a:cubicBezTo>
                      <a:cubicBezTo>
                        <a:pt x="22" y="33"/>
                        <a:pt x="22" y="34"/>
                        <a:pt x="22" y="34"/>
                      </a:cubicBezTo>
                      <a:cubicBezTo>
                        <a:pt x="22" y="34"/>
                        <a:pt x="21" y="33"/>
                        <a:pt x="22" y="33"/>
                      </a:cubicBezTo>
                      <a:cubicBezTo>
                        <a:pt x="22" y="33"/>
                        <a:pt x="22" y="32"/>
                        <a:pt x="22" y="32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2" y="32"/>
                        <a:pt x="22" y="31"/>
                        <a:pt x="22" y="31"/>
                      </a:cubicBezTo>
                      <a:cubicBezTo>
                        <a:pt x="22" y="32"/>
                        <a:pt x="22" y="31"/>
                        <a:pt x="22" y="32"/>
                      </a:cubicBezTo>
                      <a:cubicBezTo>
                        <a:pt x="22" y="32"/>
                        <a:pt x="22" y="31"/>
                        <a:pt x="22" y="31"/>
                      </a:cubicBezTo>
                      <a:cubicBezTo>
                        <a:pt x="23" y="31"/>
                        <a:pt x="23" y="31"/>
                        <a:pt x="23" y="32"/>
                      </a:cubicBezTo>
                      <a:cubicBezTo>
                        <a:pt x="23" y="32"/>
                        <a:pt x="23" y="31"/>
                        <a:pt x="23" y="30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3" y="30"/>
                        <a:pt x="23" y="31"/>
                        <a:pt x="23" y="31"/>
                      </a:cubicBezTo>
                      <a:cubicBezTo>
                        <a:pt x="23" y="31"/>
                        <a:pt x="23" y="31"/>
                        <a:pt x="23" y="31"/>
                      </a:cubicBezTo>
                      <a:cubicBezTo>
                        <a:pt x="23" y="31"/>
                        <a:pt x="23" y="32"/>
                        <a:pt x="23" y="31"/>
                      </a:cubicBezTo>
                      <a:cubicBezTo>
                        <a:pt x="23" y="32"/>
                        <a:pt x="23" y="32"/>
                        <a:pt x="24" y="32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23" y="31"/>
                        <a:pt x="24" y="31"/>
                        <a:pt x="24" y="31"/>
                      </a:cubicBezTo>
                      <a:cubicBezTo>
                        <a:pt x="24" y="31"/>
                        <a:pt x="24" y="31"/>
                        <a:pt x="24" y="31"/>
                      </a:cubicBezTo>
                      <a:cubicBezTo>
                        <a:pt x="24" y="31"/>
                        <a:pt x="24" y="31"/>
                        <a:pt x="24" y="31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5" y="32"/>
                        <a:pt x="25" y="32"/>
                      </a:cubicBezTo>
                      <a:cubicBezTo>
                        <a:pt x="25" y="31"/>
                        <a:pt x="25" y="31"/>
                        <a:pt x="25" y="31"/>
                      </a:cubicBezTo>
                      <a:cubicBezTo>
                        <a:pt x="25" y="31"/>
                        <a:pt x="25" y="31"/>
                        <a:pt x="25" y="31"/>
                      </a:cubicBezTo>
                      <a:cubicBezTo>
                        <a:pt x="25" y="31"/>
                        <a:pt x="25" y="31"/>
                        <a:pt x="25" y="31"/>
                      </a:cubicBezTo>
                      <a:cubicBezTo>
                        <a:pt x="25" y="31"/>
                        <a:pt x="25" y="31"/>
                        <a:pt x="25" y="31"/>
                      </a:cubicBezTo>
                      <a:cubicBezTo>
                        <a:pt x="25" y="31"/>
                        <a:pt x="25" y="31"/>
                        <a:pt x="25" y="31"/>
                      </a:cubicBezTo>
                      <a:cubicBezTo>
                        <a:pt x="25" y="31"/>
                        <a:pt x="25" y="31"/>
                        <a:pt x="25" y="32"/>
                      </a:cubicBezTo>
                      <a:cubicBezTo>
                        <a:pt x="25" y="32"/>
                        <a:pt x="25" y="31"/>
                        <a:pt x="25" y="32"/>
                      </a:cubicBezTo>
                      <a:cubicBezTo>
                        <a:pt x="25" y="31"/>
                        <a:pt x="25" y="31"/>
                        <a:pt x="25" y="31"/>
                      </a:cubicBezTo>
                      <a:cubicBezTo>
                        <a:pt x="25" y="31"/>
                        <a:pt x="25" y="31"/>
                        <a:pt x="26" y="31"/>
                      </a:cubicBezTo>
                      <a:cubicBezTo>
                        <a:pt x="26" y="31"/>
                        <a:pt x="25" y="31"/>
                        <a:pt x="25" y="32"/>
                      </a:cubicBezTo>
                      <a:cubicBezTo>
                        <a:pt x="25" y="32"/>
                        <a:pt x="26" y="32"/>
                        <a:pt x="26" y="32"/>
                      </a:cubicBezTo>
                      <a:cubicBezTo>
                        <a:pt x="26" y="32"/>
                        <a:pt x="26" y="33"/>
                        <a:pt x="26" y="33"/>
                      </a:cubicBezTo>
                      <a:cubicBezTo>
                        <a:pt x="26" y="33"/>
                        <a:pt x="26" y="32"/>
                        <a:pt x="26" y="32"/>
                      </a:cubicBezTo>
                      <a:cubicBezTo>
                        <a:pt x="26" y="33"/>
                        <a:pt x="26" y="32"/>
                        <a:pt x="26" y="33"/>
                      </a:cubicBezTo>
                      <a:cubicBezTo>
                        <a:pt x="26" y="32"/>
                        <a:pt x="27" y="33"/>
                        <a:pt x="27" y="32"/>
                      </a:cubicBezTo>
                      <a:cubicBezTo>
                        <a:pt x="27" y="32"/>
                        <a:pt x="27" y="33"/>
                        <a:pt x="27" y="32"/>
                      </a:cubicBezTo>
                      <a:cubicBezTo>
                        <a:pt x="27" y="34"/>
                        <a:pt x="27" y="33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6" y="33"/>
                        <a:pt x="25" y="34"/>
                        <a:pt x="25" y="33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5" y="33"/>
                        <a:pt x="25" y="33"/>
                        <a:pt x="24" y="34"/>
                      </a:cubicBezTo>
                      <a:cubicBezTo>
                        <a:pt x="24" y="33"/>
                        <a:pt x="24" y="34"/>
                        <a:pt x="24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4" y="33"/>
                        <a:pt x="24" y="32"/>
                        <a:pt x="24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4" y="33"/>
                        <a:pt x="24" y="33"/>
                        <a:pt x="24" y="34"/>
                      </a:cubicBezTo>
                      <a:cubicBezTo>
                        <a:pt x="24" y="33"/>
                        <a:pt x="23" y="34"/>
                        <a:pt x="23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4" y="32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5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5"/>
                        <a:pt x="23" y="34"/>
                        <a:pt x="23" y="35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2" y="34"/>
                        <a:pt x="22" y="34"/>
                        <a:pt x="22" y="34"/>
                      </a:cubicBezTo>
                      <a:cubicBezTo>
                        <a:pt x="22" y="34"/>
                        <a:pt x="22" y="35"/>
                        <a:pt x="22" y="35"/>
                      </a:cubicBezTo>
                      <a:cubicBezTo>
                        <a:pt x="22" y="35"/>
                        <a:pt x="22" y="35"/>
                        <a:pt x="22" y="36"/>
                      </a:cubicBezTo>
                      <a:cubicBezTo>
                        <a:pt x="22" y="35"/>
                        <a:pt x="22" y="36"/>
                        <a:pt x="22" y="36"/>
                      </a:cubicBezTo>
                      <a:cubicBezTo>
                        <a:pt x="22" y="36"/>
                        <a:pt x="22" y="36"/>
                        <a:pt x="22" y="36"/>
                      </a:cubicBezTo>
                      <a:cubicBezTo>
                        <a:pt x="22" y="36"/>
                        <a:pt x="22" y="37"/>
                        <a:pt x="22" y="38"/>
                      </a:cubicBezTo>
                      <a:cubicBezTo>
                        <a:pt x="22" y="38"/>
                        <a:pt x="22" y="37"/>
                        <a:pt x="23" y="37"/>
                      </a:cubicBezTo>
                      <a:cubicBezTo>
                        <a:pt x="23" y="37"/>
                        <a:pt x="23" y="37"/>
                        <a:pt x="23" y="38"/>
                      </a:cubicBezTo>
                      <a:cubicBezTo>
                        <a:pt x="23" y="38"/>
                        <a:pt x="23" y="37"/>
                        <a:pt x="23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9"/>
                        <a:pt x="22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1" y="39"/>
                        <a:pt x="21" y="38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1" y="39"/>
                        <a:pt x="20" y="40"/>
                        <a:pt x="21" y="40"/>
                      </a:cubicBezTo>
                      <a:cubicBezTo>
                        <a:pt x="21" y="40"/>
                        <a:pt x="21" y="40"/>
                        <a:pt x="21" y="40"/>
                      </a:cubicBezTo>
                      <a:cubicBezTo>
                        <a:pt x="21" y="40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2" y="39"/>
                        <a:pt x="22" y="39"/>
                        <a:pt x="21" y="39"/>
                      </a:cubicBezTo>
                      <a:cubicBezTo>
                        <a:pt x="21" y="40"/>
                        <a:pt x="22" y="39"/>
                        <a:pt x="22" y="40"/>
                      </a:cubicBezTo>
                      <a:cubicBezTo>
                        <a:pt x="22" y="40"/>
                        <a:pt x="22" y="40"/>
                        <a:pt x="22" y="40"/>
                      </a:cubicBezTo>
                      <a:cubicBezTo>
                        <a:pt x="22" y="40"/>
                        <a:pt x="22" y="40"/>
                        <a:pt x="22" y="41"/>
                      </a:cubicBezTo>
                      <a:cubicBezTo>
                        <a:pt x="22" y="41"/>
                        <a:pt x="22" y="41"/>
                        <a:pt x="22" y="41"/>
                      </a:cubicBezTo>
                      <a:cubicBezTo>
                        <a:pt x="22" y="41"/>
                        <a:pt x="22" y="41"/>
                        <a:pt x="22" y="41"/>
                      </a:cubicBezTo>
                      <a:cubicBezTo>
                        <a:pt x="21" y="41"/>
                        <a:pt x="21" y="41"/>
                        <a:pt x="21" y="40"/>
                      </a:cubicBezTo>
                      <a:cubicBezTo>
                        <a:pt x="21" y="41"/>
                        <a:pt x="21" y="41"/>
                        <a:pt x="21" y="41"/>
                      </a:cubicBezTo>
                      <a:cubicBezTo>
                        <a:pt x="21" y="41"/>
                        <a:pt x="21" y="41"/>
                        <a:pt x="21" y="41"/>
                      </a:cubicBezTo>
                      <a:cubicBezTo>
                        <a:pt x="21" y="41"/>
                        <a:pt x="21" y="41"/>
                        <a:pt x="21" y="41"/>
                      </a:cubicBezTo>
                      <a:cubicBezTo>
                        <a:pt x="21" y="42"/>
                        <a:pt x="21" y="41"/>
                        <a:pt x="21" y="41"/>
                      </a:cubicBezTo>
                      <a:cubicBezTo>
                        <a:pt x="21" y="42"/>
                        <a:pt x="21" y="42"/>
                        <a:pt x="21" y="42"/>
                      </a:cubicBezTo>
                      <a:cubicBezTo>
                        <a:pt x="21" y="42"/>
                        <a:pt x="21" y="42"/>
                        <a:pt x="21" y="42"/>
                      </a:cubicBezTo>
                      <a:cubicBezTo>
                        <a:pt x="21" y="42"/>
                        <a:pt x="21" y="41"/>
                        <a:pt x="20" y="41"/>
                      </a:cubicBezTo>
                      <a:cubicBezTo>
                        <a:pt x="21" y="41"/>
                        <a:pt x="21" y="42"/>
                        <a:pt x="20" y="42"/>
                      </a:cubicBezTo>
                      <a:cubicBezTo>
                        <a:pt x="20" y="42"/>
                        <a:pt x="21" y="42"/>
                        <a:pt x="20" y="42"/>
                      </a:cubicBezTo>
                      <a:cubicBezTo>
                        <a:pt x="20" y="42"/>
                        <a:pt x="20" y="42"/>
                        <a:pt x="20" y="42"/>
                      </a:cubicBezTo>
                      <a:cubicBezTo>
                        <a:pt x="20" y="43"/>
                        <a:pt x="20" y="42"/>
                        <a:pt x="20" y="42"/>
                      </a:cubicBezTo>
                      <a:cubicBezTo>
                        <a:pt x="20" y="41"/>
                        <a:pt x="20" y="42"/>
                        <a:pt x="20" y="42"/>
                      </a:cubicBezTo>
                      <a:cubicBezTo>
                        <a:pt x="20" y="41"/>
                        <a:pt x="20" y="42"/>
                        <a:pt x="20" y="41"/>
                      </a:cubicBezTo>
                      <a:cubicBezTo>
                        <a:pt x="20" y="42"/>
                        <a:pt x="20" y="41"/>
                        <a:pt x="20" y="41"/>
                      </a:cubicBezTo>
                      <a:cubicBezTo>
                        <a:pt x="20" y="42"/>
                        <a:pt x="20" y="42"/>
                        <a:pt x="20" y="43"/>
                      </a:cubicBezTo>
                      <a:cubicBezTo>
                        <a:pt x="20" y="43"/>
                        <a:pt x="20" y="43"/>
                        <a:pt x="20" y="43"/>
                      </a:cubicBezTo>
                      <a:cubicBezTo>
                        <a:pt x="20" y="43"/>
                        <a:pt x="19" y="43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9" y="42"/>
                        <a:pt x="19" y="42"/>
                        <a:pt x="19" y="42"/>
                      </a:cubicBezTo>
                      <a:cubicBezTo>
                        <a:pt x="19" y="42"/>
                        <a:pt x="19" y="42"/>
                        <a:pt x="19" y="42"/>
                      </a:cubicBezTo>
                      <a:cubicBezTo>
                        <a:pt x="19" y="42"/>
                        <a:pt x="19" y="41"/>
                        <a:pt x="19" y="41"/>
                      </a:cubicBezTo>
                      <a:cubicBezTo>
                        <a:pt x="19" y="41"/>
                        <a:pt x="19" y="41"/>
                        <a:pt x="19" y="41"/>
                      </a:cubicBezTo>
                      <a:cubicBezTo>
                        <a:pt x="19" y="41"/>
                        <a:pt x="19" y="41"/>
                        <a:pt x="19" y="42"/>
                      </a:cubicBezTo>
                      <a:cubicBezTo>
                        <a:pt x="19" y="42"/>
                        <a:pt x="19" y="41"/>
                        <a:pt x="19" y="41"/>
                      </a:cubicBezTo>
                      <a:cubicBezTo>
                        <a:pt x="19" y="41"/>
                        <a:pt x="19" y="42"/>
                        <a:pt x="19" y="42"/>
                      </a:cubicBezTo>
                      <a:cubicBezTo>
                        <a:pt x="19" y="43"/>
                        <a:pt x="19" y="42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9" y="43"/>
                        <a:pt x="19" y="43"/>
                        <a:pt x="19" y="42"/>
                      </a:cubicBezTo>
                      <a:cubicBezTo>
                        <a:pt x="19" y="42"/>
                        <a:pt x="18" y="42"/>
                        <a:pt x="18" y="43"/>
                      </a:cubicBezTo>
                      <a:cubicBezTo>
                        <a:pt x="18" y="43"/>
                        <a:pt x="18" y="43"/>
                        <a:pt x="18" y="44"/>
                      </a:cubicBezTo>
                      <a:cubicBezTo>
                        <a:pt x="18" y="43"/>
                        <a:pt x="18" y="43"/>
                        <a:pt x="18" y="43"/>
                      </a:cubicBezTo>
                      <a:cubicBezTo>
                        <a:pt x="18" y="43"/>
                        <a:pt x="18" y="44"/>
                        <a:pt x="17" y="43"/>
                      </a:cubicBezTo>
                      <a:cubicBezTo>
                        <a:pt x="17" y="44"/>
                        <a:pt x="18" y="44"/>
                        <a:pt x="17" y="45"/>
                      </a:cubicBezTo>
                      <a:cubicBezTo>
                        <a:pt x="17" y="45"/>
                        <a:pt x="17" y="44"/>
                        <a:pt x="17" y="44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7" y="45"/>
                        <a:pt x="17" y="45"/>
                        <a:pt x="17" y="46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8" y="45"/>
                        <a:pt x="18" y="46"/>
                        <a:pt x="18" y="46"/>
                      </a:cubicBezTo>
                      <a:cubicBezTo>
                        <a:pt x="18" y="46"/>
                        <a:pt x="18" y="46"/>
                        <a:pt x="18" y="46"/>
                      </a:cubicBezTo>
                      <a:cubicBezTo>
                        <a:pt x="18" y="47"/>
                        <a:pt x="18" y="47"/>
                        <a:pt x="18" y="46"/>
                      </a:cubicBezTo>
                      <a:cubicBezTo>
                        <a:pt x="18" y="47"/>
                        <a:pt x="18" y="47"/>
                        <a:pt x="18" y="47"/>
                      </a:cubicBezTo>
                      <a:cubicBezTo>
                        <a:pt x="18" y="47"/>
                        <a:pt x="18" y="47"/>
                        <a:pt x="18" y="48"/>
                      </a:cubicBezTo>
                      <a:cubicBezTo>
                        <a:pt x="18" y="48"/>
                        <a:pt x="18" y="48"/>
                        <a:pt x="18" y="48"/>
                      </a:cubicBezTo>
                      <a:cubicBezTo>
                        <a:pt x="18" y="47"/>
                        <a:pt x="18" y="48"/>
                        <a:pt x="18" y="47"/>
                      </a:cubicBezTo>
                      <a:cubicBezTo>
                        <a:pt x="18" y="47"/>
                        <a:pt x="18" y="47"/>
                        <a:pt x="18" y="48"/>
                      </a:cubicBezTo>
                      <a:cubicBezTo>
                        <a:pt x="17" y="48"/>
                        <a:pt x="17" y="47"/>
                        <a:pt x="18" y="47"/>
                      </a:cubicBezTo>
                      <a:cubicBezTo>
                        <a:pt x="18" y="47"/>
                        <a:pt x="17" y="47"/>
                        <a:pt x="17" y="47"/>
                      </a:cubicBezTo>
                      <a:cubicBezTo>
                        <a:pt x="17" y="47"/>
                        <a:pt x="17" y="48"/>
                        <a:pt x="17" y="48"/>
                      </a:cubicBezTo>
                      <a:cubicBezTo>
                        <a:pt x="17" y="48"/>
                        <a:pt x="17" y="48"/>
                        <a:pt x="17" y="48"/>
                      </a:cubicBezTo>
                      <a:cubicBezTo>
                        <a:pt x="17" y="48"/>
                        <a:pt x="17" y="48"/>
                        <a:pt x="17" y="48"/>
                      </a:cubicBezTo>
                      <a:cubicBezTo>
                        <a:pt x="17" y="48"/>
                        <a:pt x="17" y="48"/>
                        <a:pt x="17" y="48"/>
                      </a:cubicBezTo>
                      <a:cubicBezTo>
                        <a:pt x="16" y="48"/>
                        <a:pt x="17" y="48"/>
                        <a:pt x="17" y="48"/>
                      </a:cubicBezTo>
                      <a:cubicBezTo>
                        <a:pt x="16" y="48"/>
                        <a:pt x="16" y="48"/>
                        <a:pt x="16" y="48"/>
                      </a:cubicBezTo>
                      <a:cubicBezTo>
                        <a:pt x="16" y="48"/>
                        <a:pt x="16" y="48"/>
                        <a:pt x="16" y="48"/>
                      </a:cubicBezTo>
                      <a:cubicBezTo>
                        <a:pt x="16" y="49"/>
                        <a:pt x="16" y="48"/>
                        <a:pt x="16" y="48"/>
                      </a:cubicBezTo>
                      <a:cubicBezTo>
                        <a:pt x="16" y="49"/>
                        <a:pt x="16" y="48"/>
                        <a:pt x="16" y="49"/>
                      </a:cubicBezTo>
                      <a:cubicBezTo>
                        <a:pt x="16" y="49"/>
                        <a:pt x="16" y="48"/>
                        <a:pt x="16" y="48"/>
                      </a:cubicBezTo>
                      <a:cubicBezTo>
                        <a:pt x="16" y="49"/>
                        <a:pt x="16" y="49"/>
                        <a:pt x="16" y="49"/>
                      </a:cubicBezTo>
                      <a:cubicBezTo>
                        <a:pt x="16" y="49"/>
                        <a:pt x="16" y="49"/>
                        <a:pt x="16" y="49"/>
                      </a:cubicBezTo>
                      <a:cubicBezTo>
                        <a:pt x="16" y="48"/>
                        <a:pt x="16" y="49"/>
                        <a:pt x="16" y="49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15" y="50"/>
                        <a:pt x="15" y="50"/>
                        <a:pt x="15" y="50"/>
                      </a:cubicBezTo>
                      <a:cubicBezTo>
                        <a:pt x="15" y="50"/>
                        <a:pt x="15" y="51"/>
                        <a:pt x="15" y="51"/>
                      </a:cubicBezTo>
                      <a:cubicBezTo>
                        <a:pt x="15" y="51"/>
                        <a:pt x="15" y="51"/>
                        <a:pt x="14" y="51"/>
                      </a:cubicBezTo>
                      <a:cubicBezTo>
                        <a:pt x="14" y="52"/>
                        <a:pt x="15" y="51"/>
                        <a:pt x="15" y="52"/>
                      </a:cubicBezTo>
                      <a:cubicBezTo>
                        <a:pt x="15" y="52"/>
                        <a:pt x="14" y="52"/>
                        <a:pt x="14" y="52"/>
                      </a:cubicBezTo>
                      <a:cubicBezTo>
                        <a:pt x="14" y="52"/>
                        <a:pt x="14" y="52"/>
                        <a:pt x="14" y="51"/>
                      </a:cubicBezTo>
                      <a:cubicBezTo>
                        <a:pt x="14" y="51"/>
                        <a:pt x="14" y="51"/>
                        <a:pt x="14" y="51"/>
                      </a:cubicBezTo>
                      <a:cubicBezTo>
                        <a:pt x="14" y="52"/>
                        <a:pt x="14" y="51"/>
                        <a:pt x="14" y="52"/>
                      </a:cubicBezTo>
                      <a:cubicBezTo>
                        <a:pt x="14" y="52"/>
                        <a:pt x="14" y="52"/>
                        <a:pt x="14" y="52"/>
                      </a:cubicBezTo>
                      <a:cubicBezTo>
                        <a:pt x="14" y="51"/>
                        <a:pt x="14" y="51"/>
                        <a:pt x="14" y="51"/>
                      </a:cubicBezTo>
                      <a:cubicBezTo>
                        <a:pt x="14" y="51"/>
                        <a:pt x="14" y="51"/>
                        <a:pt x="14" y="51"/>
                      </a:cubicBezTo>
                      <a:cubicBezTo>
                        <a:pt x="14" y="50"/>
                        <a:pt x="13" y="52"/>
                        <a:pt x="13" y="50"/>
                      </a:cubicBezTo>
                      <a:cubicBezTo>
                        <a:pt x="13" y="51"/>
                        <a:pt x="13" y="50"/>
                        <a:pt x="13" y="50"/>
                      </a:cubicBezTo>
                      <a:cubicBezTo>
                        <a:pt x="13" y="50"/>
                        <a:pt x="13" y="50"/>
                        <a:pt x="13" y="50"/>
                      </a:cubicBezTo>
                      <a:cubicBezTo>
                        <a:pt x="13" y="50"/>
                        <a:pt x="13" y="50"/>
                        <a:pt x="13" y="50"/>
                      </a:cubicBezTo>
                      <a:cubicBezTo>
                        <a:pt x="13" y="51"/>
                        <a:pt x="13" y="50"/>
                        <a:pt x="13" y="51"/>
                      </a:cubicBezTo>
                      <a:cubicBezTo>
                        <a:pt x="13" y="50"/>
                        <a:pt x="13" y="49"/>
                        <a:pt x="12" y="49"/>
                      </a:cubicBezTo>
                      <a:cubicBezTo>
                        <a:pt x="12" y="50"/>
                        <a:pt x="13" y="50"/>
                        <a:pt x="13" y="50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2" y="49"/>
                        <a:pt x="12" y="49"/>
                        <a:pt x="12" y="49"/>
                      </a:cubicBezTo>
                      <a:cubicBezTo>
                        <a:pt x="12" y="49"/>
                        <a:pt x="12" y="48"/>
                        <a:pt x="12" y="48"/>
                      </a:cubicBezTo>
                      <a:cubicBezTo>
                        <a:pt x="12" y="47"/>
                        <a:pt x="11" y="47"/>
                        <a:pt x="11" y="47"/>
                      </a:cubicBezTo>
                      <a:cubicBezTo>
                        <a:pt x="11" y="47"/>
                        <a:pt x="11" y="47"/>
                        <a:pt x="11" y="46"/>
                      </a:cubicBezTo>
                      <a:cubicBezTo>
                        <a:pt x="11" y="46"/>
                        <a:pt x="11" y="46"/>
                        <a:pt x="11" y="47"/>
                      </a:cubicBezTo>
                      <a:cubicBezTo>
                        <a:pt x="11" y="47"/>
                        <a:pt x="11" y="48"/>
                        <a:pt x="12" y="48"/>
                      </a:cubicBezTo>
                      <a:cubicBezTo>
                        <a:pt x="11" y="48"/>
                        <a:pt x="12" y="47"/>
                        <a:pt x="12" y="48"/>
                      </a:cubicBezTo>
                      <a:cubicBezTo>
                        <a:pt x="12" y="48"/>
                        <a:pt x="12" y="48"/>
                        <a:pt x="12" y="48"/>
                      </a:cubicBezTo>
                      <a:cubicBezTo>
                        <a:pt x="12" y="49"/>
                        <a:pt x="12" y="49"/>
                        <a:pt x="12" y="50"/>
                      </a:cubicBezTo>
                      <a:cubicBezTo>
                        <a:pt x="12" y="50"/>
                        <a:pt x="12" y="50"/>
                        <a:pt x="11" y="50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1" y="49"/>
                        <a:pt x="11" y="49"/>
                        <a:pt x="11" y="48"/>
                      </a:cubicBezTo>
                      <a:cubicBezTo>
                        <a:pt x="11" y="48"/>
                        <a:pt x="11" y="48"/>
                        <a:pt x="11" y="48"/>
                      </a:cubicBezTo>
                      <a:cubicBezTo>
                        <a:pt x="11" y="48"/>
                        <a:pt x="11" y="48"/>
                        <a:pt x="11" y="48"/>
                      </a:cubicBezTo>
                      <a:cubicBezTo>
                        <a:pt x="11" y="48"/>
                        <a:pt x="11" y="48"/>
                        <a:pt x="11" y="49"/>
                      </a:cubicBezTo>
                      <a:cubicBezTo>
                        <a:pt x="11" y="49"/>
                        <a:pt x="10" y="49"/>
                        <a:pt x="10" y="48"/>
                      </a:cubicBezTo>
                      <a:cubicBezTo>
                        <a:pt x="10" y="49"/>
                        <a:pt x="10" y="49"/>
                        <a:pt x="9" y="47"/>
                      </a:cubicBezTo>
                      <a:cubicBezTo>
                        <a:pt x="9" y="47"/>
                        <a:pt x="9" y="48"/>
                        <a:pt x="9" y="48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9" y="49"/>
                        <a:pt x="9" y="48"/>
                        <a:pt x="9" y="48"/>
                      </a:cubicBezTo>
                      <a:cubicBezTo>
                        <a:pt x="9" y="49"/>
                        <a:pt x="9" y="49"/>
                        <a:pt x="9" y="50"/>
                      </a:cubicBezTo>
                      <a:cubicBezTo>
                        <a:pt x="9" y="50"/>
                        <a:pt x="9" y="49"/>
                        <a:pt x="9" y="48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9" y="48"/>
                        <a:pt x="9" y="48"/>
                        <a:pt x="9" y="47"/>
                      </a:cubicBezTo>
                      <a:cubicBezTo>
                        <a:pt x="9" y="48"/>
                        <a:pt x="9" y="47"/>
                        <a:pt x="8" y="47"/>
                      </a:cubicBezTo>
                      <a:cubicBezTo>
                        <a:pt x="9" y="47"/>
                        <a:pt x="9" y="48"/>
                        <a:pt x="9" y="48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9" y="49"/>
                        <a:pt x="9" y="50"/>
                        <a:pt x="9" y="50"/>
                      </a:cubicBezTo>
                      <a:cubicBezTo>
                        <a:pt x="9" y="51"/>
                        <a:pt x="8" y="49"/>
                        <a:pt x="8" y="48"/>
                      </a:cubicBezTo>
                      <a:cubicBezTo>
                        <a:pt x="8" y="48"/>
                        <a:pt x="8" y="48"/>
                        <a:pt x="8" y="46"/>
                      </a:cubicBezTo>
                      <a:cubicBezTo>
                        <a:pt x="8" y="47"/>
                        <a:pt x="8" y="47"/>
                        <a:pt x="8" y="46"/>
                      </a:cubicBezTo>
                      <a:cubicBezTo>
                        <a:pt x="8" y="46"/>
                        <a:pt x="8" y="47"/>
                        <a:pt x="8" y="47"/>
                      </a:cubicBezTo>
                      <a:cubicBezTo>
                        <a:pt x="8" y="47"/>
                        <a:pt x="8" y="48"/>
                        <a:pt x="8" y="49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8" y="48"/>
                        <a:pt x="8" y="48"/>
                        <a:pt x="8" y="48"/>
                      </a:cubicBezTo>
                      <a:cubicBezTo>
                        <a:pt x="8" y="48"/>
                        <a:pt x="8" y="48"/>
                        <a:pt x="8" y="48"/>
                      </a:cubicBezTo>
                      <a:cubicBezTo>
                        <a:pt x="8" y="48"/>
                        <a:pt x="8" y="48"/>
                        <a:pt x="8" y="48"/>
                      </a:cubicBezTo>
                      <a:cubicBezTo>
                        <a:pt x="7" y="48"/>
                        <a:pt x="7" y="47"/>
                        <a:pt x="7" y="47"/>
                      </a:cubicBez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6" y="47"/>
                        <a:pt x="6" y="47"/>
                        <a:pt x="6" y="46"/>
                      </a:cubicBezTo>
                      <a:cubicBezTo>
                        <a:pt x="6" y="46"/>
                        <a:pt x="6" y="46"/>
                        <a:pt x="5" y="45"/>
                      </a:cubicBezTo>
                      <a:cubicBezTo>
                        <a:pt x="5" y="45"/>
                        <a:pt x="5" y="45"/>
                        <a:pt x="5" y="45"/>
                      </a:cubicBezTo>
                      <a:cubicBezTo>
                        <a:pt x="4" y="42"/>
                        <a:pt x="3" y="40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5"/>
                        <a:pt x="2" y="35"/>
                        <a:pt x="2" y="34"/>
                      </a:cubicBezTo>
                      <a:cubicBezTo>
                        <a:pt x="2" y="35"/>
                        <a:pt x="2" y="33"/>
                        <a:pt x="2" y="32"/>
                      </a:cubicBezTo>
                      <a:cubicBezTo>
                        <a:pt x="1" y="30"/>
                        <a:pt x="1" y="28"/>
                        <a:pt x="1" y="27"/>
                      </a:cubicBezTo>
                      <a:cubicBezTo>
                        <a:pt x="1" y="27"/>
                        <a:pt x="1" y="26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0" y="23"/>
                        <a:pt x="1" y="22"/>
                        <a:pt x="0" y="20"/>
                      </a:cubicBezTo>
                      <a:cubicBezTo>
                        <a:pt x="0" y="19"/>
                        <a:pt x="0" y="19"/>
                        <a:pt x="1" y="19"/>
                      </a:cubicBezTo>
                      <a:cubicBezTo>
                        <a:pt x="0" y="16"/>
                        <a:pt x="1" y="16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2" y="12"/>
                        <a:pt x="2" y="11"/>
                      </a:cubicBezTo>
                      <a:cubicBezTo>
                        <a:pt x="3" y="10"/>
                        <a:pt x="3" y="7"/>
                        <a:pt x="4" y="7"/>
                      </a:cubicBezTo>
                      <a:cubicBezTo>
                        <a:pt x="4" y="7"/>
                        <a:pt x="4" y="7"/>
                        <a:pt x="5" y="6"/>
                      </a:cubicBezTo>
                      <a:cubicBezTo>
                        <a:pt x="5" y="7"/>
                        <a:pt x="5" y="6"/>
                        <a:pt x="6" y="5"/>
                      </a:cubicBezTo>
                      <a:cubicBezTo>
                        <a:pt x="6" y="5"/>
                        <a:pt x="6" y="5"/>
                        <a:pt x="7" y="6"/>
                      </a:cubicBezTo>
                      <a:cubicBezTo>
                        <a:pt x="7" y="6"/>
                        <a:pt x="7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4"/>
                        <a:pt x="10" y="4"/>
                        <a:pt x="10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lose/>
                      <a:moveTo>
                        <a:pt x="15" y="49"/>
                      </a:moveTo>
                      <a:cubicBezTo>
                        <a:pt x="15" y="49"/>
                        <a:pt x="15" y="49"/>
                        <a:pt x="16" y="49"/>
                      </a:cubicBezTo>
                      <a:cubicBezTo>
                        <a:pt x="16" y="48"/>
                        <a:pt x="15" y="49"/>
                        <a:pt x="15" y="49"/>
                      </a:cubicBezTo>
                      <a:close/>
                      <a:moveTo>
                        <a:pt x="15" y="48"/>
                      </a:moveTo>
                      <a:cubicBezTo>
                        <a:pt x="15" y="48"/>
                        <a:pt x="15" y="48"/>
                        <a:pt x="15" y="47"/>
                      </a:cubicBezTo>
                      <a:cubicBezTo>
                        <a:pt x="15" y="47"/>
                        <a:pt x="15" y="47"/>
                        <a:pt x="15" y="48"/>
                      </a:cubicBezTo>
                      <a:close/>
                      <a:moveTo>
                        <a:pt x="18" y="46"/>
                      </a:move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7" y="46"/>
                        <a:pt x="17" y="46"/>
                        <a:pt x="18" y="46"/>
                      </a:cubicBezTo>
                      <a:close/>
                      <a:moveTo>
                        <a:pt x="16" y="45"/>
                      </a:moveTo>
                      <a:cubicBezTo>
                        <a:pt x="16" y="45"/>
                        <a:pt x="16" y="44"/>
                        <a:pt x="16" y="44"/>
                      </a:cubicBezTo>
                      <a:cubicBezTo>
                        <a:pt x="16" y="44"/>
                        <a:pt x="16" y="45"/>
                        <a:pt x="16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lose/>
                      <a:moveTo>
                        <a:pt x="16" y="45"/>
                      </a:move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6" y="45"/>
                        <a:pt x="16" y="45"/>
                        <a:pt x="16" y="46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6" y="46"/>
                        <a:pt x="16" y="46"/>
                        <a:pt x="16" y="45"/>
                      </a:cubicBezTo>
                      <a:close/>
                      <a:moveTo>
                        <a:pt x="17" y="45"/>
                      </a:moveTo>
                      <a:cubicBezTo>
                        <a:pt x="17" y="45"/>
                        <a:pt x="16" y="45"/>
                        <a:pt x="17" y="45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lose/>
                      <a:moveTo>
                        <a:pt x="17" y="45"/>
                      </a:move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7" y="45"/>
                        <a:pt x="17" y="44"/>
                        <a:pt x="17" y="45"/>
                      </a:cubicBezTo>
                      <a:close/>
                      <a:moveTo>
                        <a:pt x="16" y="44"/>
                      </a:move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6" y="44"/>
                        <a:pt x="16" y="44"/>
                        <a:pt x="16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lose/>
                      <a:moveTo>
                        <a:pt x="17" y="43"/>
                      </a:moveTo>
                      <a:cubicBezTo>
                        <a:pt x="17" y="43"/>
                        <a:pt x="17" y="43"/>
                        <a:pt x="17" y="44"/>
                      </a:cubicBezTo>
                      <a:cubicBezTo>
                        <a:pt x="17" y="44"/>
                        <a:pt x="17" y="44"/>
                        <a:pt x="17" y="44"/>
                      </a:cubicBezTo>
                      <a:cubicBezTo>
                        <a:pt x="17" y="44"/>
                        <a:pt x="17" y="44"/>
                        <a:pt x="17" y="43"/>
                      </a:cubicBezTo>
                      <a:close/>
                      <a:moveTo>
                        <a:pt x="16" y="43"/>
                      </a:moveTo>
                      <a:cubicBezTo>
                        <a:pt x="16" y="43"/>
                        <a:pt x="16" y="44"/>
                        <a:pt x="16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6" y="44"/>
                        <a:pt x="16" y="43"/>
                        <a:pt x="16" y="43"/>
                      </a:cubicBezTo>
                      <a:close/>
                      <a:moveTo>
                        <a:pt x="18" y="42"/>
                      </a:moveTo>
                      <a:cubicBezTo>
                        <a:pt x="18" y="42"/>
                        <a:pt x="18" y="42"/>
                        <a:pt x="18" y="42"/>
                      </a:cubicBezTo>
                      <a:cubicBezTo>
                        <a:pt x="18" y="42"/>
                        <a:pt x="18" y="43"/>
                        <a:pt x="18" y="43"/>
                      </a:cubicBezTo>
                      <a:cubicBezTo>
                        <a:pt x="18" y="43"/>
                        <a:pt x="18" y="42"/>
                        <a:pt x="18" y="43"/>
                      </a:cubicBezTo>
                      <a:cubicBezTo>
                        <a:pt x="18" y="43"/>
                        <a:pt x="18" y="43"/>
                        <a:pt x="18" y="42"/>
                      </a:cubicBezTo>
                      <a:close/>
                      <a:moveTo>
                        <a:pt x="18" y="41"/>
                      </a:moveTo>
                      <a:cubicBezTo>
                        <a:pt x="18" y="42"/>
                        <a:pt x="18" y="43"/>
                        <a:pt x="18" y="42"/>
                      </a:cubicBezTo>
                      <a:cubicBezTo>
                        <a:pt x="18" y="42"/>
                        <a:pt x="18" y="42"/>
                        <a:pt x="18" y="41"/>
                      </a:cubicBezTo>
                      <a:close/>
                      <a:moveTo>
                        <a:pt x="19" y="41"/>
                      </a:moveTo>
                      <a:cubicBezTo>
                        <a:pt x="19" y="41"/>
                        <a:pt x="19" y="40"/>
                        <a:pt x="19" y="41"/>
                      </a:cubicBezTo>
                      <a:cubicBezTo>
                        <a:pt x="19" y="41"/>
                        <a:pt x="19" y="41"/>
                        <a:pt x="19" y="41"/>
                      </a:cubicBezTo>
                      <a:cubicBezTo>
                        <a:pt x="19" y="40"/>
                        <a:pt x="19" y="42"/>
                        <a:pt x="19" y="41"/>
                      </a:cubicBezTo>
                      <a:cubicBezTo>
                        <a:pt x="19" y="41"/>
                        <a:pt x="19" y="41"/>
                        <a:pt x="19" y="41"/>
                      </a:cubicBezTo>
                      <a:close/>
                      <a:moveTo>
                        <a:pt x="20" y="41"/>
                      </a:moveTo>
                      <a:cubicBezTo>
                        <a:pt x="20" y="41"/>
                        <a:pt x="20" y="41"/>
                        <a:pt x="20" y="41"/>
                      </a:cubicBezTo>
                      <a:cubicBezTo>
                        <a:pt x="20" y="41"/>
                        <a:pt x="20" y="41"/>
                        <a:pt x="20" y="41"/>
                      </a:cubicBezTo>
                      <a:close/>
                      <a:moveTo>
                        <a:pt x="19" y="39"/>
                      </a:move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lose/>
                      <a:moveTo>
                        <a:pt x="19" y="39"/>
                      </a:moveTo>
                      <a:cubicBezTo>
                        <a:pt x="19" y="39"/>
                        <a:pt x="19" y="40"/>
                        <a:pt x="19" y="39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19" y="40"/>
                        <a:pt x="19" y="40"/>
                        <a:pt x="19" y="39"/>
                      </a:cubicBezTo>
                      <a:close/>
                      <a:moveTo>
                        <a:pt x="19" y="40"/>
                      </a:moveTo>
                      <a:cubicBezTo>
                        <a:pt x="20" y="39"/>
                        <a:pt x="19" y="39"/>
                        <a:pt x="19" y="39"/>
                      </a:cubicBezTo>
                      <a:cubicBezTo>
                        <a:pt x="19" y="39"/>
                        <a:pt x="19" y="40"/>
                        <a:pt x="19" y="40"/>
                      </a:cubicBezTo>
                      <a:close/>
                      <a:moveTo>
                        <a:pt x="20" y="39"/>
                      </a:move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lose/>
                      <a:moveTo>
                        <a:pt x="20" y="37"/>
                      </a:moveTo>
                      <a:cubicBezTo>
                        <a:pt x="20" y="37"/>
                        <a:pt x="20" y="38"/>
                        <a:pt x="20" y="38"/>
                      </a:cubicBezTo>
                      <a:cubicBezTo>
                        <a:pt x="20" y="38"/>
                        <a:pt x="20" y="38"/>
                        <a:pt x="20" y="38"/>
                      </a:cubicBezTo>
                      <a:cubicBezTo>
                        <a:pt x="20" y="38"/>
                        <a:pt x="20" y="38"/>
                        <a:pt x="20" y="37"/>
                      </a:cubicBezTo>
                      <a:close/>
                      <a:moveTo>
                        <a:pt x="22" y="35"/>
                      </a:moveTo>
                      <a:cubicBezTo>
                        <a:pt x="22" y="35"/>
                        <a:pt x="22" y="35"/>
                        <a:pt x="22" y="36"/>
                      </a:cubicBezTo>
                      <a:cubicBezTo>
                        <a:pt x="22" y="35"/>
                        <a:pt x="22" y="36"/>
                        <a:pt x="22" y="35"/>
                      </a:cubicBezTo>
                      <a:cubicBezTo>
                        <a:pt x="22" y="35"/>
                        <a:pt x="22" y="35"/>
                        <a:pt x="22" y="35"/>
                      </a:cubicBezTo>
                      <a:cubicBezTo>
                        <a:pt x="22" y="35"/>
                        <a:pt x="22" y="35"/>
                        <a:pt x="22" y="35"/>
                      </a:cubicBezTo>
                      <a:cubicBezTo>
                        <a:pt x="22" y="34"/>
                        <a:pt x="22" y="35"/>
                        <a:pt x="22" y="35"/>
                      </a:cubicBezTo>
                      <a:close/>
                      <a:moveTo>
                        <a:pt x="22" y="34"/>
                      </a:moveTo>
                      <a:cubicBezTo>
                        <a:pt x="22" y="35"/>
                        <a:pt x="22" y="36"/>
                        <a:pt x="21" y="35"/>
                      </a:cubicBezTo>
                      <a:cubicBezTo>
                        <a:pt x="21" y="36"/>
                        <a:pt x="21" y="37"/>
                        <a:pt x="22" y="37"/>
                      </a:cubicBezTo>
                      <a:cubicBezTo>
                        <a:pt x="22" y="36"/>
                        <a:pt x="21" y="36"/>
                        <a:pt x="22" y="35"/>
                      </a:cubicBezTo>
                      <a:cubicBezTo>
                        <a:pt x="22" y="36"/>
                        <a:pt x="22" y="35"/>
                        <a:pt x="22" y="35"/>
                      </a:cubicBezTo>
                      <a:cubicBezTo>
                        <a:pt x="22" y="35"/>
                        <a:pt x="22" y="35"/>
                        <a:pt x="22" y="34"/>
                      </a:cubicBezTo>
                      <a:close/>
                      <a:moveTo>
                        <a:pt x="23" y="32"/>
                      </a:move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2"/>
                      </a:cubicBezTo>
                      <a:close/>
                      <a:moveTo>
                        <a:pt x="24" y="32"/>
                      </a:moveTo>
                      <a:cubicBezTo>
                        <a:pt x="23" y="32"/>
                        <a:pt x="23" y="32"/>
                        <a:pt x="23" y="33"/>
                      </a:cubicBezTo>
                      <a:cubicBezTo>
                        <a:pt x="23" y="33"/>
                        <a:pt x="24" y="33"/>
                        <a:pt x="24" y="32"/>
                      </a:cubicBezTo>
                      <a:close/>
                      <a:moveTo>
                        <a:pt x="24" y="32"/>
                      </a:moveTo>
                      <a:cubicBezTo>
                        <a:pt x="25" y="33"/>
                        <a:pt x="24" y="33"/>
                        <a:pt x="25" y="33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5" y="33"/>
                        <a:pt x="25" y="32"/>
                        <a:pt x="24" y="32"/>
                      </a:cubicBezTo>
                      <a:close/>
                      <a:moveTo>
                        <a:pt x="23" y="32"/>
                      </a:move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23" y="32"/>
                        <a:pt x="23" y="33"/>
                        <a:pt x="23" y="32"/>
                      </a:cubicBezTo>
                      <a:close/>
                      <a:moveTo>
                        <a:pt x="23" y="33"/>
                      </a:move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lose/>
                      <a:moveTo>
                        <a:pt x="23" y="34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lose/>
                      <a:moveTo>
                        <a:pt x="20" y="33"/>
                      </a:moveTo>
                      <a:cubicBezTo>
                        <a:pt x="20" y="34"/>
                        <a:pt x="20" y="33"/>
                        <a:pt x="21" y="33"/>
                      </a:cubicBezTo>
                      <a:cubicBezTo>
                        <a:pt x="21" y="33"/>
                        <a:pt x="20" y="33"/>
                        <a:pt x="20" y="33"/>
                      </a:cubicBezTo>
                      <a:close/>
                      <a:moveTo>
                        <a:pt x="14" y="32"/>
                      </a:moveTo>
                      <a:cubicBezTo>
                        <a:pt x="14" y="32"/>
                        <a:pt x="15" y="32"/>
                        <a:pt x="15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lose/>
                      <a:moveTo>
                        <a:pt x="20" y="29"/>
                      </a:moveTo>
                      <a:cubicBezTo>
                        <a:pt x="20" y="29"/>
                        <a:pt x="20" y="29"/>
                        <a:pt x="20" y="29"/>
                      </a:cubicBezTo>
                      <a:cubicBezTo>
                        <a:pt x="20" y="29"/>
                        <a:pt x="20" y="29"/>
                        <a:pt x="20" y="29"/>
                      </a:cubicBezTo>
                      <a:cubicBezTo>
                        <a:pt x="20" y="30"/>
                        <a:pt x="20" y="29"/>
                        <a:pt x="20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29"/>
                        <a:pt x="20" y="30"/>
                        <a:pt x="20" y="29"/>
                      </a:cubicBezTo>
                      <a:cubicBezTo>
                        <a:pt x="20" y="29"/>
                        <a:pt x="20" y="29"/>
                        <a:pt x="20" y="29"/>
                      </a:cubicBezTo>
                      <a:close/>
                      <a:moveTo>
                        <a:pt x="20" y="30"/>
                      </a:moveTo>
                      <a:cubicBezTo>
                        <a:pt x="19" y="30"/>
                        <a:pt x="20" y="30"/>
                        <a:pt x="20" y="29"/>
                      </a:cubicBezTo>
                      <a:cubicBezTo>
                        <a:pt x="20" y="29"/>
                        <a:pt x="20" y="29"/>
                        <a:pt x="19" y="29"/>
                      </a:cubicBezTo>
                      <a:cubicBezTo>
                        <a:pt x="20" y="29"/>
                        <a:pt x="19" y="29"/>
                        <a:pt x="19" y="29"/>
                      </a:cubicBezTo>
                      <a:cubicBezTo>
                        <a:pt x="19" y="29"/>
                        <a:pt x="20" y="30"/>
                        <a:pt x="20" y="30"/>
                      </a:cubicBezTo>
                      <a:cubicBezTo>
                        <a:pt x="19" y="30"/>
                        <a:pt x="19" y="30"/>
                        <a:pt x="19" y="30"/>
                      </a:cubicBezTo>
                      <a:cubicBezTo>
                        <a:pt x="19" y="30"/>
                        <a:pt x="20" y="30"/>
                        <a:pt x="20" y="30"/>
                      </a:cubicBezTo>
                      <a:close/>
                      <a:moveTo>
                        <a:pt x="20" y="31"/>
                      </a:moveTo>
                      <a:cubicBezTo>
                        <a:pt x="20" y="32"/>
                        <a:pt x="20" y="31"/>
                        <a:pt x="20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30"/>
                        <a:pt x="20" y="30"/>
                        <a:pt x="20" y="31"/>
                      </a:cubicBezTo>
                      <a:cubicBezTo>
                        <a:pt x="20" y="31"/>
                        <a:pt x="20" y="31"/>
                        <a:pt x="20" y="30"/>
                      </a:cubicBezTo>
                      <a:cubicBezTo>
                        <a:pt x="20" y="31"/>
                        <a:pt x="20" y="30"/>
                        <a:pt x="20" y="30"/>
                      </a:cubicBezTo>
                      <a:cubicBezTo>
                        <a:pt x="20" y="30"/>
                        <a:pt x="20" y="31"/>
                        <a:pt x="20" y="31"/>
                      </a:cubicBezTo>
                      <a:close/>
                      <a:moveTo>
                        <a:pt x="20" y="31"/>
                      </a:moveTo>
                      <a:cubicBezTo>
                        <a:pt x="20" y="31"/>
                        <a:pt x="20" y="31"/>
                        <a:pt x="20" y="31"/>
                      </a:cubicBezTo>
                      <a:cubicBezTo>
                        <a:pt x="21" y="30"/>
                        <a:pt x="21" y="30"/>
                        <a:pt x="20" y="30"/>
                      </a:cubicBezTo>
                      <a:cubicBezTo>
                        <a:pt x="20" y="30"/>
                        <a:pt x="20" y="31"/>
                        <a:pt x="20" y="31"/>
                      </a:cubicBezTo>
                      <a:close/>
                      <a:moveTo>
                        <a:pt x="19" y="31"/>
                      </a:moveTo>
                      <a:cubicBezTo>
                        <a:pt x="18" y="31"/>
                        <a:pt x="19" y="31"/>
                        <a:pt x="19" y="31"/>
                      </a:cubicBezTo>
                      <a:cubicBezTo>
                        <a:pt x="19" y="31"/>
                        <a:pt x="18" y="31"/>
                        <a:pt x="19" y="32"/>
                      </a:cubicBezTo>
                      <a:cubicBezTo>
                        <a:pt x="19" y="31"/>
                        <a:pt x="19" y="32"/>
                        <a:pt x="19" y="31"/>
                      </a:cubicBezTo>
                      <a:close/>
                      <a:moveTo>
                        <a:pt x="21" y="30"/>
                      </a:move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0"/>
                        <a:pt x="21" y="31"/>
                        <a:pt x="21" y="31"/>
                      </a:cubicBezTo>
                      <a:cubicBezTo>
                        <a:pt x="21" y="31"/>
                        <a:pt x="21" y="31"/>
                        <a:pt x="20" y="31"/>
                      </a:cubicBezTo>
                      <a:cubicBezTo>
                        <a:pt x="21" y="32"/>
                        <a:pt x="21" y="31"/>
                        <a:pt x="21" y="31"/>
                      </a:cubicBezTo>
                      <a:cubicBezTo>
                        <a:pt x="21" y="31"/>
                        <a:pt x="21" y="31"/>
                        <a:pt x="21" y="32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ubicBezTo>
                        <a:pt x="21" y="30"/>
                        <a:pt x="21" y="31"/>
                        <a:pt x="21" y="31"/>
                      </a:cubicBezTo>
                      <a:cubicBezTo>
                        <a:pt x="21" y="31"/>
                        <a:pt x="21" y="30"/>
                        <a:pt x="21" y="30"/>
                      </a:cubicBezTo>
                      <a:cubicBezTo>
                        <a:pt x="21" y="31"/>
                        <a:pt x="21" y="30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lose/>
                      <a:moveTo>
                        <a:pt x="20" y="30"/>
                      </a:moveTo>
                      <a:cubicBezTo>
                        <a:pt x="20" y="30"/>
                        <a:pt x="21" y="30"/>
                        <a:pt x="21" y="29"/>
                      </a:cubicBezTo>
                      <a:cubicBezTo>
                        <a:pt x="21" y="30"/>
                        <a:pt x="20" y="29"/>
                        <a:pt x="20" y="30"/>
                      </a:cubicBezTo>
                      <a:close/>
                      <a:moveTo>
                        <a:pt x="20" y="29"/>
                      </a:moveTo>
                      <a:cubicBezTo>
                        <a:pt x="20" y="29"/>
                        <a:pt x="20" y="29"/>
                        <a:pt x="20" y="29"/>
                      </a:cubicBezTo>
                      <a:cubicBezTo>
                        <a:pt x="20" y="29"/>
                        <a:pt x="20" y="30"/>
                        <a:pt x="20" y="30"/>
                      </a:cubicBezTo>
                      <a:cubicBezTo>
                        <a:pt x="20" y="30"/>
                        <a:pt x="20" y="29"/>
                        <a:pt x="20" y="29"/>
                      </a:cubicBezTo>
                      <a:close/>
                      <a:moveTo>
                        <a:pt x="20" y="28"/>
                      </a:moveTo>
                      <a:cubicBezTo>
                        <a:pt x="20" y="29"/>
                        <a:pt x="20" y="28"/>
                        <a:pt x="20" y="28"/>
                      </a:cubicBezTo>
                      <a:cubicBezTo>
                        <a:pt x="20" y="28"/>
                        <a:pt x="20" y="29"/>
                        <a:pt x="20" y="29"/>
                      </a:cubicBezTo>
                      <a:cubicBezTo>
                        <a:pt x="20" y="29"/>
                        <a:pt x="20" y="29"/>
                        <a:pt x="21" y="29"/>
                      </a:cubicBezTo>
                      <a:cubicBezTo>
                        <a:pt x="20" y="29"/>
                        <a:pt x="20" y="28"/>
                        <a:pt x="20" y="28"/>
                      </a:cubicBezTo>
                      <a:close/>
                      <a:moveTo>
                        <a:pt x="20" y="27"/>
                      </a:moveTo>
                      <a:cubicBezTo>
                        <a:pt x="20" y="27"/>
                        <a:pt x="20" y="27"/>
                        <a:pt x="20" y="28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lose/>
                      <a:moveTo>
                        <a:pt x="19" y="27"/>
                      </a:move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9" y="28"/>
                        <a:pt x="19" y="28"/>
                        <a:pt x="19" y="28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lose/>
                      <a:moveTo>
                        <a:pt x="21" y="27"/>
                      </a:moveTo>
                      <a:cubicBezTo>
                        <a:pt x="21" y="27"/>
                        <a:pt x="21" y="27"/>
                        <a:pt x="21" y="27"/>
                      </a:cubicBezTo>
                      <a:cubicBezTo>
                        <a:pt x="21" y="27"/>
                        <a:pt x="21" y="27"/>
                        <a:pt x="21" y="27"/>
                      </a:cubicBezTo>
                      <a:cubicBezTo>
                        <a:pt x="21" y="27"/>
                        <a:pt x="21" y="28"/>
                        <a:pt x="21" y="28"/>
                      </a:cubicBezTo>
                      <a:cubicBezTo>
                        <a:pt x="21" y="28"/>
                        <a:pt x="21" y="27"/>
                        <a:pt x="21" y="27"/>
                      </a:cubicBezTo>
                      <a:close/>
                      <a:moveTo>
                        <a:pt x="22" y="27"/>
                      </a:moveTo>
                      <a:cubicBezTo>
                        <a:pt x="22" y="27"/>
                        <a:pt x="22" y="27"/>
                        <a:pt x="22" y="27"/>
                      </a:cubicBezTo>
                      <a:cubicBezTo>
                        <a:pt x="22" y="27"/>
                        <a:pt x="22" y="28"/>
                        <a:pt x="22" y="27"/>
                      </a:cubicBezTo>
                      <a:cubicBezTo>
                        <a:pt x="22" y="27"/>
                        <a:pt x="22" y="27"/>
                        <a:pt x="22" y="27"/>
                      </a:cubicBezTo>
                      <a:close/>
                      <a:moveTo>
                        <a:pt x="23" y="26"/>
                      </a:moveTo>
                      <a:cubicBezTo>
                        <a:pt x="23" y="26"/>
                        <a:pt x="23" y="26"/>
                        <a:pt x="23" y="27"/>
                      </a:cubicBezTo>
                      <a:cubicBezTo>
                        <a:pt x="23" y="27"/>
                        <a:pt x="23" y="27"/>
                        <a:pt x="23" y="27"/>
                      </a:cubicBezTo>
                      <a:cubicBezTo>
                        <a:pt x="23" y="27"/>
                        <a:pt x="23" y="26"/>
                        <a:pt x="23" y="26"/>
                      </a:cubicBezTo>
                      <a:close/>
                      <a:moveTo>
                        <a:pt x="22" y="26"/>
                      </a:moveTo>
                      <a:cubicBezTo>
                        <a:pt x="22" y="26"/>
                        <a:pt x="22" y="26"/>
                        <a:pt x="22" y="27"/>
                      </a:cubicBezTo>
                      <a:cubicBezTo>
                        <a:pt x="22" y="27"/>
                        <a:pt x="22" y="26"/>
                        <a:pt x="22" y="26"/>
                      </a:cubicBezTo>
                      <a:close/>
                      <a:moveTo>
                        <a:pt x="31" y="23"/>
                      </a:moveTo>
                      <a:cubicBezTo>
                        <a:pt x="31" y="23"/>
                        <a:pt x="30" y="22"/>
                        <a:pt x="31" y="23"/>
                      </a:cubicBez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31" y="23"/>
                        <a:pt x="31" y="23"/>
                        <a:pt x="31" y="23"/>
                      </a:cubicBezTo>
                      <a:close/>
                      <a:moveTo>
                        <a:pt x="29" y="22"/>
                      </a:moveTo>
                      <a:cubicBezTo>
                        <a:pt x="29" y="22"/>
                        <a:pt x="29" y="22"/>
                        <a:pt x="29" y="22"/>
                      </a:cubicBezTo>
                      <a:cubicBezTo>
                        <a:pt x="29" y="22"/>
                        <a:pt x="29" y="23"/>
                        <a:pt x="29" y="22"/>
                      </a:cubicBezTo>
                      <a:close/>
                      <a:moveTo>
                        <a:pt x="28" y="25"/>
                      </a:moveTo>
                      <a:cubicBezTo>
                        <a:pt x="28" y="25"/>
                        <a:pt x="27" y="26"/>
                        <a:pt x="28" y="26"/>
                      </a:cubicBezTo>
                      <a:cubicBezTo>
                        <a:pt x="28" y="25"/>
                        <a:pt x="28" y="26"/>
                        <a:pt x="28" y="26"/>
                      </a:cubicBezTo>
                      <a:cubicBezTo>
                        <a:pt x="28" y="25"/>
                        <a:pt x="28" y="25"/>
                        <a:pt x="28" y="25"/>
                      </a:cubicBezTo>
                      <a:close/>
                      <a:moveTo>
                        <a:pt x="22" y="25"/>
                      </a:moveTo>
                      <a:cubicBezTo>
                        <a:pt x="22" y="25"/>
                        <a:pt x="22" y="26"/>
                        <a:pt x="22" y="26"/>
                      </a:cubicBezTo>
                      <a:cubicBezTo>
                        <a:pt x="22" y="25"/>
                        <a:pt x="22" y="26"/>
                        <a:pt x="22" y="25"/>
                      </a:cubicBezTo>
                      <a:cubicBezTo>
                        <a:pt x="22" y="25"/>
                        <a:pt x="22" y="25"/>
                        <a:pt x="22" y="25"/>
                      </a:cubicBezTo>
                      <a:cubicBezTo>
                        <a:pt x="22" y="25"/>
                        <a:pt x="22" y="25"/>
                        <a:pt x="22" y="25"/>
                      </a:cubicBezTo>
                      <a:close/>
                      <a:moveTo>
                        <a:pt x="24" y="26"/>
                      </a:moveTo>
                      <a:cubicBezTo>
                        <a:pt x="24" y="25"/>
                        <a:pt x="25" y="26"/>
                        <a:pt x="25" y="26"/>
                      </a:cubicBezTo>
                      <a:cubicBezTo>
                        <a:pt x="25" y="25"/>
                        <a:pt x="24" y="25"/>
                        <a:pt x="24" y="26"/>
                      </a:cubicBezTo>
                      <a:close/>
                      <a:moveTo>
                        <a:pt x="25" y="25"/>
                      </a:moveTo>
                      <a:cubicBezTo>
                        <a:pt x="25" y="25"/>
                        <a:pt x="26" y="25"/>
                        <a:pt x="26" y="25"/>
                      </a:cubicBezTo>
                      <a:cubicBezTo>
                        <a:pt x="26" y="25"/>
                        <a:pt x="25" y="25"/>
                        <a:pt x="25" y="25"/>
                      </a:cubicBezTo>
                      <a:close/>
                      <a:moveTo>
                        <a:pt x="26" y="24"/>
                      </a:moveTo>
                      <a:cubicBezTo>
                        <a:pt x="26" y="23"/>
                        <a:pt x="26" y="24"/>
                        <a:pt x="26" y="24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lose/>
                      <a:moveTo>
                        <a:pt x="25" y="24"/>
                      </a:move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5" y="23"/>
                        <a:pt x="25" y="25"/>
                        <a:pt x="25" y="24"/>
                      </a:cubicBez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5" y="25"/>
                        <a:pt x="25" y="25"/>
                        <a:pt x="25" y="25"/>
                      </a:cubicBezTo>
                      <a:cubicBezTo>
                        <a:pt x="25" y="25"/>
                        <a:pt x="25" y="24"/>
                        <a:pt x="25" y="24"/>
                      </a:cubicBezTo>
                      <a:cubicBezTo>
                        <a:pt x="25" y="24"/>
                        <a:pt x="25" y="24"/>
                        <a:pt x="25" y="25"/>
                      </a:cubicBezTo>
                      <a:cubicBezTo>
                        <a:pt x="25" y="24"/>
                        <a:pt x="25" y="24"/>
                        <a:pt x="25" y="25"/>
                      </a:cubicBezTo>
                      <a:cubicBezTo>
                        <a:pt x="25" y="25"/>
                        <a:pt x="25" y="25"/>
                        <a:pt x="25" y="25"/>
                      </a:cubicBezTo>
                      <a:cubicBezTo>
                        <a:pt x="25" y="25"/>
                        <a:pt x="25" y="25"/>
                        <a:pt x="25" y="25"/>
                      </a:cubicBezTo>
                      <a:cubicBezTo>
                        <a:pt x="25" y="25"/>
                        <a:pt x="25" y="25"/>
                        <a:pt x="26" y="25"/>
                      </a:cubicBezTo>
                      <a:cubicBezTo>
                        <a:pt x="26" y="24"/>
                        <a:pt x="25" y="24"/>
                        <a:pt x="25" y="24"/>
                      </a:cubicBezTo>
                      <a:close/>
                      <a:moveTo>
                        <a:pt x="24" y="22"/>
                      </a:moveTo>
                      <a:cubicBezTo>
                        <a:pt x="24" y="22"/>
                        <a:pt x="24" y="22"/>
                        <a:pt x="24" y="22"/>
                      </a:cubicBezTo>
                      <a:cubicBezTo>
                        <a:pt x="24" y="22"/>
                        <a:pt x="24" y="22"/>
                        <a:pt x="24" y="22"/>
                      </a:cubicBezTo>
                      <a:close/>
                      <a:moveTo>
                        <a:pt x="23" y="21"/>
                      </a:move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lose/>
                      <a:moveTo>
                        <a:pt x="24" y="21"/>
                      </a:moveTo>
                      <a:cubicBezTo>
                        <a:pt x="24" y="21"/>
                        <a:pt x="24" y="21"/>
                        <a:pt x="24" y="21"/>
                      </a:cubicBezTo>
                      <a:cubicBezTo>
                        <a:pt x="24" y="21"/>
                        <a:pt x="24" y="21"/>
                        <a:pt x="24" y="21"/>
                      </a:cubicBezTo>
                      <a:cubicBezTo>
                        <a:pt x="24" y="21"/>
                        <a:pt x="24" y="21"/>
                        <a:pt x="24" y="21"/>
                      </a:cubicBezTo>
                      <a:cubicBezTo>
                        <a:pt x="24" y="21"/>
                        <a:pt x="24" y="21"/>
                        <a:pt x="24" y="21"/>
                      </a:cubicBezTo>
                      <a:cubicBezTo>
                        <a:pt x="24" y="21"/>
                        <a:pt x="24" y="21"/>
                        <a:pt x="24" y="21"/>
                      </a:cubicBezTo>
                      <a:close/>
                      <a:moveTo>
                        <a:pt x="19" y="18"/>
                      </a:moveTo>
                      <a:cubicBezTo>
                        <a:pt x="19" y="18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8"/>
                      </a:cubicBezTo>
                      <a:close/>
                      <a:moveTo>
                        <a:pt x="21" y="17"/>
                      </a:moveTo>
                      <a:cubicBezTo>
                        <a:pt x="21" y="18"/>
                        <a:pt x="21" y="17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7"/>
                      </a:cubicBezTo>
                      <a:cubicBezTo>
                        <a:pt x="21" y="18"/>
                        <a:pt x="21" y="17"/>
                        <a:pt x="21" y="17"/>
                      </a:cubicBezTo>
                      <a:close/>
                      <a:moveTo>
                        <a:pt x="21" y="17"/>
                      </a:moveTo>
                      <a:cubicBezTo>
                        <a:pt x="21" y="17"/>
                        <a:pt x="21" y="17"/>
                        <a:pt x="21" y="17"/>
                      </a:cubicBezTo>
                      <a:cubicBezTo>
                        <a:pt x="21" y="17"/>
                        <a:pt x="22" y="17"/>
                        <a:pt x="22" y="17"/>
                      </a:cubicBezTo>
                      <a:cubicBezTo>
                        <a:pt x="21" y="17"/>
                        <a:pt x="21" y="16"/>
                        <a:pt x="21" y="17"/>
                      </a:cubicBezTo>
                      <a:cubicBezTo>
                        <a:pt x="21" y="17"/>
                        <a:pt x="21" y="17"/>
                        <a:pt x="21" y="17"/>
                      </a:cubicBezTo>
                      <a:close/>
                      <a:moveTo>
                        <a:pt x="20" y="18"/>
                      </a:move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7"/>
                        <a:pt x="20" y="18"/>
                        <a:pt x="20" y="18"/>
                      </a:cubicBezTo>
                      <a:cubicBezTo>
                        <a:pt x="20" y="18"/>
                        <a:pt x="20" y="17"/>
                        <a:pt x="20" y="17"/>
                      </a:cubicBezTo>
                      <a:cubicBezTo>
                        <a:pt x="20" y="17"/>
                        <a:pt x="20" y="18"/>
                        <a:pt x="20" y="18"/>
                      </a:cubicBezTo>
                      <a:close/>
                      <a:moveTo>
                        <a:pt x="20" y="18"/>
                      </a:moveTo>
                      <a:cubicBezTo>
                        <a:pt x="20" y="18"/>
                        <a:pt x="20" y="17"/>
                        <a:pt x="20" y="17"/>
                      </a:cubicBezTo>
                      <a:cubicBezTo>
                        <a:pt x="20" y="17"/>
                        <a:pt x="20" y="18"/>
                        <a:pt x="20" y="18"/>
                      </a:cubicBezTo>
                      <a:close/>
                      <a:moveTo>
                        <a:pt x="21" y="18"/>
                      </a:move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7"/>
                      </a:cubicBez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8"/>
                        <a:pt x="20" y="18"/>
                        <a:pt x="21" y="18"/>
                      </a:cubicBezTo>
                      <a:close/>
                      <a:moveTo>
                        <a:pt x="21" y="18"/>
                      </a:move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lose/>
                      <a:moveTo>
                        <a:pt x="23" y="18"/>
                      </a:moveTo>
                      <a:cubicBezTo>
                        <a:pt x="23" y="19"/>
                        <a:pt x="23" y="18"/>
                        <a:pt x="23" y="18"/>
                      </a:cubicBezTo>
                      <a:cubicBezTo>
                        <a:pt x="23" y="18"/>
                        <a:pt x="23" y="19"/>
                        <a:pt x="23" y="18"/>
                      </a:cubicBezTo>
                      <a:close/>
                      <a:moveTo>
                        <a:pt x="24" y="19"/>
                      </a:moveTo>
                      <a:cubicBezTo>
                        <a:pt x="24" y="18"/>
                        <a:pt x="24" y="18"/>
                        <a:pt x="24" y="19"/>
                      </a:cubicBezTo>
                      <a:cubicBezTo>
                        <a:pt x="24" y="18"/>
                        <a:pt x="24" y="19"/>
                        <a:pt x="24" y="19"/>
                      </a:cubicBezTo>
                      <a:close/>
                      <a:moveTo>
                        <a:pt x="24" y="19"/>
                      </a:moveTo>
                      <a:cubicBezTo>
                        <a:pt x="24" y="19"/>
                        <a:pt x="24" y="19"/>
                        <a:pt x="24" y="19"/>
                      </a:cubicBezTo>
                      <a:cubicBezTo>
                        <a:pt x="24" y="19"/>
                        <a:pt x="24" y="19"/>
                        <a:pt x="24" y="20"/>
                      </a:cubicBezTo>
                      <a:cubicBezTo>
                        <a:pt x="24" y="19"/>
                        <a:pt x="24" y="20"/>
                        <a:pt x="24" y="19"/>
                      </a:cubicBezTo>
                      <a:cubicBezTo>
                        <a:pt x="24" y="19"/>
                        <a:pt x="24" y="19"/>
                        <a:pt x="24" y="19"/>
                      </a:cubicBezTo>
                      <a:close/>
                      <a:moveTo>
                        <a:pt x="24" y="18"/>
                      </a:moveTo>
                      <a:cubicBezTo>
                        <a:pt x="24" y="18"/>
                        <a:pt x="24" y="19"/>
                        <a:pt x="24" y="19"/>
                      </a:cubicBezTo>
                      <a:cubicBezTo>
                        <a:pt x="25" y="19"/>
                        <a:pt x="25" y="18"/>
                        <a:pt x="24" y="18"/>
                      </a:cubicBezTo>
                      <a:close/>
                      <a:moveTo>
                        <a:pt x="21" y="18"/>
                      </a:move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lose/>
                      <a:moveTo>
                        <a:pt x="22" y="17"/>
                      </a:moveTo>
                      <a:cubicBezTo>
                        <a:pt x="22" y="17"/>
                        <a:pt x="21" y="17"/>
                        <a:pt x="21" y="18"/>
                      </a:cubicBezTo>
                      <a:cubicBezTo>
                        <a:pt x="22" y="18"/>
                        <a:pt x="22" y="18"/>
                        <a:pt x="22" y="17"/>
                      </a:cubicBezTo>
                      <a:close/>
                      <a:moveTo>
                        <a:pt x="23" y="17"/>
                      </a:moveTo>
                      <a:cubicBezTo>
                        <a:pt x="23" y="17"/>
                        <a:pt x="23" y="17"/>
                        <a:pt x="23" y="18"/>
                      </a:cubicBezTo>
                      <a:cubicBezTo>
                        <a:pt x="23" y="17"/>
                        <a:pt x="23" y="18"/>
                        <a:pt x="23" y="17"/>
                      </a:cubicBezTo>
                      <a:cubicBezTo>
                        <a:pt x="23" y="18"/>
                        <a:pt x="23" y="17"/>
                        <a:pt x="23" y="17"/>
                      </a:cubicBezTo>
                      <a:close/>
                      <a:moveTo>
                        <a:pt x="22" y="17"/>
                      </a:moveTo>
                      <a:cubicBezTo>
                        <a:pt x="22" y="17"/>
                        <a:pt x="22" y="18"/>
                        <a:pt x="22" y="17"/>
                      </a:cubicBezTo>
                      <a:cubicBezTo>
                        <a:pt x="22" y="18"/>
                        <a:pt x="22" y="18"/>
                        <a:pt x="22" y="18"/>
                      </a:cubicBezTo>
                      <a:cubicBezTo>
                        <a:pt x="22" y="18"/>
                        <a:pt x="22" y="18"/>
                        <a:pt x="22" y="18"/>
                      </a:cubicBezTo>
                      <a:cubicBezTo>
                        <a:pt x="22" y="18"/>
                        <a:pt x="22" y="18"/>
                        <a:pt x="22" y="18"/>
                      </a:cubicBezTo>
                      <a:cubicBezTo>
                        <a:pt x="22" y="18"/>
                        <a:pt x="22" y="18"/>
                        <a:pt x="22" y="17"/>
                      </a:cubicBezTo>
                      <a:cubicBezTo>
                        <a:pt x="22" y="17"/>
                        <a:pt x="22" y="18"/>
                        <a:pt x="22" y="17"/>
                      </a:cubicBezTo>
                      <a:cubicBezTo>
                        <a:pt x="22" y="17"/>
                        <a:pt x="22" y="17"/>
                        <a:pt x="22" y="17"/>
                      </a:cubicBezTo>
                      <a:close/>
                      <a:moveTo>
                        <a:pt x="19" y="17"/>
                      </a:move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lose/>
                      <a:moveTo>
                        <a:pt x="20" y="16"/>
                      </a:move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lnTo>
                        <a:pt x="20" y="16"/>
                      </a:lnTo>
                      <a:close/>
                      <a:moveTo>
                        <a:pt x="20" y="16"/>
                      </a:move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20" y="16"/>
                        <a:pt x="20" y="16"/>
                        <a:pt x="21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0" y="16"/>
                        <a:pt x="20" y="15"/>
                        <a:pt x="20" y="16"/>
                      </a:cubicBezTo>
                      <a:close/>
                      <a:moveTo>
                        <a:pt x="29" y="18"/>
                      </a:moveTo>
                      <a:cubicBezTo>
                        <a:pt x="29" y="18"/>
                        <a:pt x="29" y="18"/>
                        <a:pt x="29" y="18"/>
                      </a:cubicBezTo>
                      <a:cubicBezTo>
                        <a:pt x="29" y="18"/>
                        <a:pt x="29" y="18"/>
                        <a:pt x="29" y="19"/>
                      </a:cubicBezTo>
                      <a:cubicBezTo>
                        <a:pt x="29" y="18"/>
                        <a:pt x="30" y="19"/>
                        <a:pt x="30" y="18"/>
                      </a:cubicBezTo>
                      <a:cubicBezTo>
                        <a:pt x="30" y="18"/>
                        <a:pt x="29" y="18"/>
                        <a:pt x="29" y="18"/>
                      </a:cubicBezTo>
                      <a:close/>
                      <a:moveTo>
                        <a:pt x="27" y="16"/>
                      </a:moveTo>
                      <a:cubicBezTo>
                        <a:pt x="27" y="16"/>
                        <a:pt x="27" y="16"/>
                        <a:pt x="27" y="15"/>
                      </a:cubicBezTo>
                      <a:cubicBezTo>
                        <a:pt x="27" y="15"/>
                        <a:pt x="27" y="15"/>
                        <a:pt x="27" y="16"/>
                      </a:cubicBezTo>
                      <a:close/>
                      <a:moveTo>
                        <a:pt x="28" y="15"/>
                      </a:moveTo>
                      <a:cubicBezTo>
                        <a:pt x="27" y="15"/>
                        <a:pt x="27" y="15"/>
                        <a:pt x="27" y="16"/>
                      </a:cubicBezTo>
                      <a:cubicBezTo>
                        <a:pt x="27" y="16"/>
                        <a:pt x="28" y="16"/>
                        <a:pt x="28" y="15"/>
                      </a:cubicBezTo>
                      <a:close/>
                      <a:moveTo>
                        <a:pt x="27" y="14"/>
                      </a:move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7" y="15"/>
                        <a:pt x="27" y="14"/>
                        <a:pt x="27" y="14"/>
                      </a:cubicBezTo>
                      <a:cubicBezTo>
                        <a:pt x="27" y="14"/>
                        <a:pt x="27" y="14"/>
                        <a:pt x="27" y="13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4"/>
                        <a:pt x="27" y="14"/>
                        <a:pt x="27" y="15"/>
                      </a:cubicBezTo>
                      <a:cubicBezTo>
                        <a:pt x="27" y="15"/>
                        <a:pt x="27" y="14"/>
                        <a:pt x="27" y="14"/>
                      </a:cubicBezTo>
                      <a:close/>
                      <a:moveTo>
                        <a:pt x="27" y="15"/>
                      </a:move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7" y="15"/>
                        <a:pt x="27" y="15"/>
                        <a:pt x="26" y="15"/>
                      </a:cubicBezTo>
                      <a:cubicBezTo>
                        <a:pt x="26" y="15"/>
                        <a:pt x="27" y="15"/>
                        <a:pt x="27" y="15"/>
                      </a:cubicBezTo>
                      <a:close/>
                      <a:moveTo>
                        <a:pt x="22" y="15"/>
                      </a:moveTo>
                      <a:cubicBezTo>
                        <a:pt x="22" y="14"/>
                        <a:pt x="22" y="15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2" y="13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5"/>
                        <a:pt x="22" y="14"/>
                        <a:pt x="22" y="15"/>
                      </a:cubicBezTo>
                      <a:close/>
                      <a:moveTo>
                        <a:pt x="22" y="15"/>
                      </a:moveTo>
                      <a:cubicBezTo>
                        <a:pt x="22" y="15"/>
                        <a:pt x="22" y="14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5"/>
                        <a:pt x="22" y="14"/>
                        <a:pt x="22" y="14"/>
                      </a:cubicBezTo>
                      <a:cubicBezTo>
                        <a:pt x="22" y="15"/>
                        <a:pt x="22" y="14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lose/>
                      <a:moveTo>
                        <a:pt x="23" y="15"/>
                      </a:moveTo>
                      <a:cubicBezTo>
                        <a:pt x="23" y="15"/>
                        <a:pt x="23" y="15"/>
                        <a:pt x="23" y="15"/>
                      </a:cubicBezTo>
                      <a:cubicBezTo>
                        <a:pt x="23" y="15"/>
                        <a:pt x="23" y="15"/>
                        <a:pt x="23" y="14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3" y="14"/>
                        <a:pt x="23" y="15"/>
                        <a:pt x="23" y="15"/>
                      </a:cubicBezTo>
                      <a:cubicBezTo>
                        <a:pt x="23" y="15"/>
                        <a:pt x="23" y="15"/>
                        <a:pt x="23" y="15"/>
                      </a:cubicBezTo>
                      <a:close/>
                      <a:moveTo>
                        <a:pt x="23" y="15"/>
                      </a:moveTo>
                      <a:cubicBezTo>
                        <a:pt x="23" y="15"/>
                        <a:pt x="24" y="15"/>
                        <a:pt x="24" y="15"/>
                      </a:cubicBezTo>
                      <a:cubicBezTo>
                        <a:pt x="24" y="15"/>
                        <a:pt x="23" y="14"/>
                        <a:pt x="23" y="15"/>
                      </a:cubicBezTo>
                      <a:close/>
                      <a:moveTo>
                        <a:pt x="22" y="14"/>
                      </a:moveTo>
                      <a:cubicBezTo>
                        <a:pt x="22" y="14"/>
                        <a:pt x="22" y="13"/>
                        <a:pt x="22" y="14"/>
                      </a:cubicBezTo>
                      <a:cubicBezTo>
                        <a:pt x="22" y="14"/>
                        <a:pt x="22" y="14"/>
                        <a:pt x="23" y="14"/>
                      </a:cubicBezTo>
                      <a:cubicBezTo>
                        <a:pt x="22" y="14"/>
                        <a:pt x="23" y="14"/>
                        <a:pt x="23" y="14"/>
                      </a:cubicBezTo>
                      <a:cubicBezTo>
                        <a:pt x="23" y="14"/>
                        <a:pt x="22" y="13"/>
                        <a:pt x="22" y="14"/>
                      </a:cubicBezTo>
                      <a:close/>
                      <a:moveTo>
                        <a:pt x="23" y="13"/>
                      </a:moveTo>
                      <a:cubicBezTo>
                        <a:pt x="23" y="13"/>
                        <a:pt x="23" y="13"/>
                        <a:pt x="23" y="14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3" y="14"/>
                        <a:pt x="23" y="14"/>
                        <a:pt x="23" y="13"/>
                      </a:cubicBezTo>
                      <a:cubicBezTo>
                        <a:pt x="23" y="14"/>
                        <a:pt x="23" y="13"/>
                        <a:pt x="23" y="13"/>
                      </a:cubicBezTo>
                      <a:close/>
                      <a:moveTo>
                        <a:pt x="21" y="13"/>
                      </a:move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21" y="13"/>
                        <a:pt x="21" y="14"/>
                        <a:pt x="21" y="13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1" y="15"/>
                        <a:pt x="21" y="15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1" y="14"/>
                        <a:pt x="21" y="14"/>
                        <a:pt x="22" y="14"/>
                      </a:cubicBezTo>
                      <a:cubicBezTo>
                        <a:pt x="22" y="13"/>
                        <a:pt x="22" y="14"/>
                        <a:pt x="22" y="13"/>
                      </a:cubicBezTo>
                      <a:cubicBezTo>
                        <a:pt x="22" y="13"/>
                        <a:pt x="21" y="14"/>
                        <a:pt x="21" y="13"/>
                      </a:cubicBezTo>
                      <a:close/>
                      <a:moveTo>
                        <a:pt x="23" y="13"/>
                      </a:move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3" y="12"/>
                        <a:pt x="23" y="13"/>
                        <a:pt x="23" y="13"/>
                      </a:cubicBezTo>
                      <a:close/>
                      <a:moveTo>
                        <a:pt x="22" y="11"/>
                      </a:moveTo>
                      <a:cubicBezTo>
                        <a:pt x="22" y="11"/>
                        <a:pt x="22" y="12"/>
                        <a:pt x="22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2" y="12"/>
                        <a:pt x="22" y="12"/>
                        <a:pt x="22" y="11"/>
                      </a:cubicBezTo>
                      <a:close/>
                      <a:moveTo>
                        <a:pt x="20" y="11"/>
                      </a:moveTo>
                      <a:cubicBezTo>
                        <a:pt x="20" y="10"/>
                        <a:pt x="20" y="11"/>
                        <a:pt x="20" y="10"/>
                      </a:cubicBezTo>
                      <a:cubicBezTo>
                        <a:pt x="20" y="10"/>
                        <a:pt x="20" y="10"/>
                        <a:pt x="20" y="11"/>
                      </a:cubicBezTo>
                      <a:close/>
                      <a:moveTo>
                        <a:pt x="17" y="7"/>
                      </a:moveTo>
                      <a:cubicBezTo>
                        <a:pt x="17" y="8"/>
                        <a:pt x="16" y="6"/>
                        <a:pt x="17" y="7"/>
                      </a:cubicBezTo>
                      <a:cubicBezTo>
                        <a:pt x="17" y="7"/>
                        <a:pt x="17" y="8"/>
                        <a:pt x="16" y="8"/>
                      </a:cubicBezTo>
                      <a:cubicBezTo>
                        <a:pt x="17" y="8"/>
                        <a:pt x="17" y="7"/>
                        <a:pt x="17" y="7"/>
                      </a:cubicBezTo>
                      <a:close/>
                      <a:moveTo>
                        <a:pt x="15" y="7"/>
                      </a:moveTo>
                      <a:cubicBezTo>
                        <a:pt x="15" y="7"/>
                        <a:pt x="15" y="6"/>
                        <a:pt x="15" y="7"/>
                      </a:cubicBezTo>
                      <a:cubicBezTo>
                        <a:pt x="15" y="7"/>
                        <a:pt x="15" y="7"/>
                        <a:pt x="16" y="7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6" y="8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7"/>
                        <a:pt x="15" y="7"/>
                        <a:pt x="15" y="6"/>
                      </a:cubicBezTo>
                      <a:cubicBezTo>
                        <a:pt x="15" y="6"/>
                        <a:pt x="15" y="7"/>
                        <a:pt x="15" y="7"/>
                      </a:cubicBezTo>
                      <a:close/>
                      <a:moveTo>
                        <a:pt x="22" y="39"/>
                      </a:moveTo>
                      <a:cubicBezTo>
                        <a:pt x="22" y="39"/>
                        <a:pt x="22" y="38"/>
                        <a:pt x="22" y="38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2" y="40"/>
                        <a:pt x="22" y="39"/>
                        <a:pt x="22" y="39"/>
                      </a:cubicBezTo>
                      <a:close/>
                      <a:moveTo>
                        <a:pt x="24" y="17"/>
                      </a:moveTo>
                      <a:cubicBezTo>
                        <a:pt x="24" y="17"/>
                        <a:pt x="24" y="18"/>
                        <a:pt x="24" y="18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8"/>
                        <a:pt x="24" y="17"/>
                        <a:pt x="24" y="18"/>
                      </a:cubicBezTo>
                      <a:cubicBezTo>
                        <a:pt x="24" y="18"/>
                        <a:pt x="24" y="17"/>
                        <a:pt x="24" y="17"/>
                      </a:cubicBezTo>
                      <a:close/>
                      <a:moveTo>
                        <a:pt x="0" y="17"/>
                      </a:moveTo>
                      <a:cubicBezTo>
                        <a:pt x="0" y="18"/>
                        <a:pt x="0" y="19"/>
                        <a:pt x="0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19"/>
                        <a:pt x="0" y="19"/>
                        <a:pt x="0" y="18"/>
                      </a:cubicBezTo>
                      <a:cubicBezTo>
                        <a:pt x="0" y="18"/>
                        <a:pt x="0" y="18"/>
                        <a:pt x="0" y="17"/>
                      </a:cubicBezTo>
                      <a:cubicBezTo>
                        <a:pt x="0" y="17"/>
                        <a:pt x="0" y="17"/>
                        <a:pt x="0" y="17"/>
                      </a:cubicBezTo>
                      <a:close/>
                      <a:moveTo>
                        <a:pt x="21" y="48"/>
                      </a:moveTo>
                      <a:cubicBezTo>
                        <a:pt x="21" y="48"/>
                        <a:pt x="21" y="49"/>
                        <a:pt x="21" y="48"/>
                      </a:cubicBezTo>
                      <a:cubicBezTo>
                        <a:pt x="21" y="49"/>
                        <a:pt x="21" y="49"/>
                        <a:pt x="20" y="49"/>
                      </a:cubicBezTo>
                      <a:cubicBezTo>
                        <a:pt x="20" y="49"/>
                        <a:pt x="20" y="49"/>
                        <a:pt x="20" y="49"/>
                      </a:cubicBezTo>
                      <a:cubicBezTo>
                        <a:pt x="20" y="49"/>
                        <a:pt x="21" y="49"/>
                        <a:pt x="21" y="48"/>
                      </a:cubicBezTo>
                      <a:close/>
                      <a:moveTo>
                        <a:pt x="22" y="40"/>
                      </a:moveTo>
                      <a:cubicBezTo>
                        <a:pt x="23" y="40"/>
                        <a:pt x="23" y="40"/>
                        <a:pt x="23" y="40"/>
                      </a:cubicBezTo>
                      <a:cubicBezTo>
                        <a:pt x="23" y="40"/>
                        <a:pt x="23" y="40"/>
                        <a:pt x="23" y="40"/>
                      </a:cubicBezTo>
                      <a:cubicBezTo>
                        <a:pt x="23" y="40"/>
                        <a:pt x="23" y="40"/>
                        <a:pt x="23" y="40"/>
                      </a:cubicBezTo>
                      <a:cubicBezTo>
                        <a:pt x="23" y="41"/>
                        <a:pt x="22" y="40"/>
                        <a:pt x="22" y="40"/>
                      </a:cubicBezTo>
                      <a:cubicBezTo>
                        <a:pt x="22" y="40"/>
                        <a:pt x="23" y="40"/>
                        <a:pt x="22" y="40"/>
                      </a:cubicBezTo>
                      <a:close/>
                      <a:moveTo>
                        <a:pt x="23" y="36"/>
                      </a:moveTo>
                      <a:cubicBezTo>
                        <a:pt x="23" y="36"/>
                        <a:pt x="23" y="35"/>
                        <a:pt x="23" y="35"/>
                      </a:cubicBezTo>
                      <a:cubicBezTo>
                        <a:pt x="23" y="35"/>
                        <a:pt x="23" y="35"/>
                        <a:pt x="23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lose/>
                      <a:moveTo>
                        <a:pt x="23" y="37"/>
                      </a:moveTo>
                      <a:cubicBezTo>
                        <a:pt x="24" y="37"/>
                        <a:pt x="24" y="37"/>
                        <a:pt x="24" y="37"/>
                      </a:cubicBezTo>
                      <a:cubicBezTo>
                        <a:pt x="24" y="37"/>
                        <a:pt x="24" y="38"/>
                        <a:pt x="25" y="38"/>
                      </a:cubicBezTo>
                      <a:cubicBezTo>
                        <a:pt x="25" y="38"/>
                        <a:pt x="24" y="38"/>
                        <a:pt x="24" y="38"/>
                      </a:cubicBezTo>
                      <a:cubicBezTo>
                        <a:pt x="24" y="38"/>
                        <a:pt x="24" y="38"/>
                        <a:pt x="24" y="38"/>
                      </a:cubicBezTo>
                      <a:cubicBezTo>
                        <a:pt x="24" y="38"/>
                        <a:pt x="24" y="38"/>
                        <a:pt x="24" y="38"/>
                      </a:cubicBezTo>
                      <a:cubicBezTo>
                        <a:pt x="24" y="38"/>
                        <a:pt x="24" y="38"/>
                        <a:pt x="24" y="38"/>
                      </a:cubicBezTo>
                      <a:cubicBezTo>
                        <a:pt x="24" y="37"/>
                        <a:pt x="24" y="38"/>
                        <a:pt x="23" y="38"/>
                      </a:cubicBezTo>
                      <a:cubicBezTo>
                        <a:pt x="23" y="37"/>
                        <a:pt x="23" y="37"/>
                        <a:pt x="23" y="37"/>
                      </a:cubicBezTo>
                      <a:close/>
                      <a:moveTo>
                        <a:pt x="24" y="35"/>
                      </a:move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4" y="36"/>
                        <a:pt x="24" y="35"/>
                      </a:cubicBezTo>
                      <a:close/>
                      <a:moveTo>
                        <a:pt x="24" y="36"/>
                      </a:moveTo>
                      <a:cubicBezTo>
                        <a:pt x="24" y="35"/>
                        <a:pt x="24" y="36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6"/>
                      </a:cubicBezTo>
                      <a:cubicBezTo>
                        <a:pt x="24" y="36"/>
                        <a:pt x="24" y="35"/>
                        <a:pt x="24" y="36"/>
                      </a:cubicBezTo>
                      <a:cubicBezTo>
                        <a:pt x="24" y="36"/>
                        <a:pt x="24" y="36"/>
                        <a:pt x="24" y="36"/>
                      </a:cubicBezTo>
                      <a:close/>
                      <a:moveTo>
                        <a:pt x="24" y="40"/>
                      </a:move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4" y="41"/>
                        <a:pt x="24" y="41"/>
                        <a:pt x="24" y="41"/>
                      </a:cubicBezTo>
                      <a:cubicBezTo>
                        <a:pt x="24" y="41"/>
                        <a:pt x="24" y="41"/>
                        <a:pt x="24" y="40"/>
                      </a:cubicBezTo>
                      <a:close/>
                      <a:moveTo>
                        <a:pt x="25" y="39"/>
                      </a:moveTo>
                      <a:cubicBezTo>
                        <a:pt x="25" y="39"/>
                        <a:pt x="25" y="39"/>
                        <a:pt x="25" y="38"/>
                      </a:cubicBezTo>
                      <a:cubicBezTo>
                        <a:pt x="25" y="39"/>
                        <a:pt x="25" y="39"/>
                        <a:pt x="25" y="39"/>
                      </a:cubicBezTo>
                      <a:cubicBezTo>
                        <a:pt x="25" y="39"/>
                        <a:pt x="24" y="39"/>
                        <a:pt x="24" y="39"/>
                      </a:cubicBezTo>
                      <a:cubicBezTo>
                        <a:pt x="24" y="39"/>
                        <a:pt x="25" y="39"/>
                        <a:pt x="25" y="39"/>
                      </a:cubicBezTo>
                      <a:close/>
                      <a:moveTo>
                        <a:pt x="25" y="36"/>
                      </a:move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5" y="36"/>
                        <a:pt x="24" y="37"/>
                        <a:pt x="25" y="36"/>
                      </a:cubicBezTo>
                      <a:close/>
                      <a:moveTo>
                        <a:pt x="26" y="30"/>
                      </a:moveTo>
                      <a:cubicBezTo>
                        <a:pt x="25" y="30"/>
                        <a:pt x="25" y="30"/>
                        <a:pt x="25" y="30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5" y="29"/>
                        <a:pt x="25" y="30"/>
                      </a:cubicBezTo>
                      <a:cubicBezTo>
                        <a:pt x="25" y="29"/>
                        <a:pt x="26" y="30"/>
                        <a:pt x="26" y="29"/>
                      </a:cubicBezTo>
                      <a:cubicBezTo>
                        <a:pt x="26" y="29"/>
                        <a:pt x="26" y="30"/>
                        <a:pt x="26" y="30"/>
                      </a:cubicBezTo>
                      <a:close/>
                      <a:moveTo>
                        <a:pt x="25" y="28"/>
                      </a:move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5" y="28"/>
                        <a:pt x="25" y="28"/>
                      </a:cubicBezTo>
                      <a:close/>
                      <a:moveTo>
                        <a:pt x="25" y="34"/>
                      </a:moveTo>
                      <a:cubicBezTo>
                        <a:pt x="25" y="34"/>
                        <a:pt x="25" y="34"/>
                        <a:pt x="25" y="35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4"/>
                        <a:pt x="25" y="35"/>
                        <a:pt x="25" y="34"/>
                      </a:cubicBezTo>
                      <a:close/>
                      <a:moveTo>
                        <a:pt x="25" y="29"/>
                      </a:moveTo>
                      <a:cubicBezTo>
                        <a:pt x="25" y="29"/>
                        <a:pt x="25" y="28"/>
                        <a:pt x="25" y="28"/>
                      </a:cubicBezTo>
                      <a:cubicBezTo>
                        <a:pt x="25" y="28"/>
                        <a:pt x="25" y="28"/>
                        <a:pt x="25" y="29"/>
                      </a:cubicBezTo>
                      <a:close/>
                      <a:moveTo>
                        <a:pt x="26" y="18"/>
                      </a:move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6" y="18"/>
                        <a:pt x="27" y="18"/>
                        <a:pt x="27" y="18"/>
                      </a:cubicBezTo>
                      <a:cubicBezTo>
                        <a:pt x="27" y="18"/>
                        <a:pt x="27" y="19"/>
                        <a:pt x="27" y="19"/>
                      </a:cubicBezTo>
                      <a:cubicBezTo>
                        <a:pt x="27" y="19"/>
                        <a:pt x="27" y="18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7" y="20"/>
                      </a:cubicBezTo>
                      <a:cubicBezTo>
                        <a:pt x="27" y="20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20"/>
                        <a:pt x="26" y="19"/>
                        <a:pt x="26" y="19"/>
                      </a:cubicBezTo>
                      <a:cubicBezTo>
                        <a:pt x="26" y="19"/>
                        <a:pt x="26" y="19"/>
                        <a:pt x="26" y="19"/>
                      </a:cubicBezTo>
                      <a:cubicBezTo>
                        <a:pt x="26" y="19"/>
                        <a:pt x="26" y="19"/>
                        <a:pt x="26" y="19"/>
                      </a:cubicBezTo>
                      <a:cubicBezTo>
                        <a:pt x="26" y="19"/>
                        <a:pt x="26" y="19"/>
                        <a:pt x="26" y="20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6" y="19"/>
                        <a:pt x="26" y="19"/>
                        <a:pt x="26" y="19"/>
                      </a:cubicBezTo>
                      <a:cubicBezTo>
                        <a:pt x="26" y="19"/>
                        <a:pt x="26" y="18"/>
                        <a:pt x="25" y="18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lose/>
                      <a:moveTo>
                        <a:pt x="25" y="29"/>
                      </a:moveTo>
                      <a:cubicBezTo>
                        <a:pt x="25" y="29"/>
                        <a:pt x="25" y="28"/>
                        <a:pt x="25" y="28"/>
                      </a:cubicBezTo>
                      <a:cubicBezTo>
                        <a:pt x="25" y="28"/>
                        <a:pt x="26" y="28"/>
                        <a:pt x="26" y="29"/>
                      </a:cubicBezTo>
                      <a:cubicBezTo>
                        <a:pt x="26" y="29"/>
                        <a:pt x="26" y="29"/>
                        <a:pt x="25" y="29"/>
                      </a:cubicBezTo>
                      <a:close/>
                      <a:moveTo>
                        <a:pt x="26" y="36"/>
                      </a:moveTo>
                      <a:cubicBezTo>
                        <a:pt x="26" y="36"/>
                        <a:pt x="27" y="36"/>
                        <a:pt x="28" y="36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6" y="37"/>
                        <a:pt x="26" y="37"/>
                        <a:pt x="25" y="37"/>
                      </a:cubicBezTo>
                      <a:cubicBezTo>
                        <a:pt x="25" y="37"/>
                        <a:pt x="25" y="36"/>
                        <a:pt x="25" y="36"/>
                      </a:cubicBezTo>
                      <a:cubicBezTo>
                        <a:pt x="25" y="36"/>
                        <a:pt x="25" y="36"/>
                        <a:pt x="26" y="36"/>
                      </a:cubicBezTo>
                      <a:cubicBezTo>
                        <a:pt x="26" y="36"/>
                        <a:pt x="26" y="36"/>
                        <a:pt x="26" y="37"/>
                      </a:cubicBezTo>
                      <a:cubicBezTo>
                        <a:pt x="26" y="37"/>
                        <a:pt x="26" y="36"/>
                        <a:pt x="26" y="36"/>
                      </a:cubicBezTo>
                      <a:cubicBezTo>
                        <a:pt x="26" y="36"/>
                        <a:pt x="26" y="36"/>
                        <a:pt x="26" y="36"/>
                      </a:cubicBezTo>
                      <a:close/>
                      <a:moveTo>
                        <a:pt x="26" y="37"/>
                      </a:moveTo>
                      <a:cubicBezTo>
                        <a:pt x="26" y="37"/>
                        <a:pt x="25" y="37"/>
                        <a:pt x="25" y="37"/>
                      </a:cubicBezTo>
                      <a:cubicBezTo>
                        <a:pt x="25" y="37"/>
                        <a:pt x="26" y="37"/>
                        <a:pt x="26" y="37"/>
                      </a:cubicBezTo>
                      <a:cubicBezTo>
                        <a:pt x="26" y="37"/>
                        <a:pt x="26" y="38"/>
                        <a:pt x="25" y="38"/>
                      </a:cubicBezTo>
                      <a:cubicBezTo>
                        <a:pt x="25" y="37"/>
                        <a:pt x="25" y="37"/>
                        <a:pt x="26" y="37"/>
                      </a:cubicBezTo>
                      <a:close/>
                      <a:moveTo>
                        <a:pt x="27" y="22"/>
                      </a:moveTo>
                      <a:cubicBezTo>
                        <a:pt x="27" y="22"/>
                        <a:pt x="27" y="22"/>
                        <a:pt x="27" y="22"/>
                      </a:cubicBezTo>
                      <a:cubicBezTo>
                        <a:pt x="27" y="22"/>
                        <a:pt x="27" y="22"/>
                        <a:pt x="27" y="21"/>
                      </a:cubicBezTo>
                      <a:cubicBezTo>
                        <a:pt x="27" y="21"/>
                        <a:pt x="26" y="21"/>
                        <a:pt x="26" y="21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6" y="21"/>
                        <a:pt x="26" y="20"/>
                        <a:pt x="26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7" y="21"/>
                      </a:cubicBezTo>
                      <a:cubicBezTo>
                        <a:pt x="27" y="20"/>
                        <a:pt x="27" y="21"/>
                        <a:pt x="27" y="20"/>
                      </a:cubicBezTo>
                      <a:cubicBezTo>
                        <a:pt x="27" y="21"/>
                        <a:pt x="27" y="21"/>
                        <a:pt x="27" y="22"/>
                      </a:cubicBezTo>
                      <a:cubicBezTo>
                        <a:pt x="27" y="22"/>
                        <a:pt x="27" y="22"/>
                        <a:pt x="27" y="22"/>
                      </a:cubicBezTo>
                      <a:close/>
                      <a:moveTo>
                        <a:pt x="26" y="45"/>
                      </a:moveTo>
                      <a:cubicBezTo>
                        <a:pt x="26" y="46"/>
                        <a:pt x="26" y="45"/>
                        <a:pt x="26" y="45"/>
                      </a:cubicBezTo>
                      <a:cubicBezTo>
                        <a:pt x="26" y="45"/>
                        <a:pt x="26" y="45"/>
                        <a:pt x="26" y="45"/>
                      </a:cubicBezTo>
                      <a:close/>
                      <a:moveTo>
                        <a:pt x="26" y="41"/>
                      </a:moveTo>
                      <a:cubicBezTo>
                        <a:pt x="26" y="41"/>
                        <a:pt x="26" y="41"/>
                        <a:pt x="26" y="41"/>
                      </a:cubicBezTo>
                      <a:cubicBezTo>
                        <a:pt x="26" y="41"/>
                        <a:pt x="26" y="41"/>
                        <a:pt x="26" y="41"/>
                      </a:cubicBezTo>
                      <a:cubicBezTo>
                        <a:pt x="26" y="41"/>
                        <a:pt x="26" y="40"/>
                        <a:pt x="26" y="41"/>
                      </a:cubicBezTo>
                      <a:close/>
                      <a:moveTo>
                        <a:pt x="27" y="33"/>
                      </a:moveTo>
                      <a:cubicBezTo>
                        <a:pt x="27" y="33"/>
                        <a:pt x="27" y="33"/>
                        <a:pt x="27" y="33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8" y="34"/>
                        <a:pt x="28" y="34"/>
                        <a:pt x="28" y="33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8" y="33"/>
                        <a:pt x="28" y="32"/>
                        <a:pt x="29" y="32"/>
                      </a:cubicBezTo>
                      <a:cubicBezTo>
                        <a:pt x="29" y="33"/>
                        <a:pt x="28" y="33"/>
                        <a:pt x="28" y="34"/>
                      </a:cubicBezTo>
                      <a:cubicBezTo>
                        <a:pt x="28" y="34"/>
                        <a:pt x="28" y="34"/>
                        <a:pt x="27" y="34"/>
                      </a:cubicBezTo>
                      <a:cubicBezTo>
                        <a:pt x="27" y="33"/>
                        <a:pt x="27" y="33"/>
                        <a:pt x="27" y="33"/>
                      </a:cubicBezTo>
                      <a:close/>
                      <a:moveTo>
                        <a:pt x="29" y="30"/>
                      </a:moveTo>
                      <a:cubicBezTo>
                        <a:pt x="29" y="30"/>
                        <a:pt x="30" y="30"/>
                        <a:pt x="30" y="30"/>
                      </a:cubicBezTo>
                      <a:cubicBezTo>
                        <a:pt x="30" y="30"/>
                        <a:pt x="30" y="31"/>
                        <a:pt x="30" y="31"/>
                      </a:cubicBezTo>
                      <a:cubicBezTo>
                        <a:pt x="30" y="31"/>
                        <a:pt x="30" y="30"/>
                        <a:pt x="30" y="30"/>
                      </a:cubicBezTo>
                      <a:cubicBezTo>
                        <a:pt x="30" y="31"/>
                        <a:pt x="30" y="31"/>
                        <a:pt x="30" y="31"/>
                      </a:cubicBezTo>
                      <a:cubicBezTo>
                        <a:pt x="30" y="31"/>
                        <a:pt x="29" y="31"/>
                        <a:pt x="29" y="30"/>
                      </a:cubicBezTo>
                      <a:close/>
                      <a:moveTo>
                        <a:pt x="30" y="35"/>
                      </a:moveTo>
                      <a:cubicBezTo>
                        <a:pt x="30" y="35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ubicBezTo>
                        <a:pt x="30" y="36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lose/>
                      <a:moveTo>
                        <a:pt x="31" y="38"/>
                      </a:moveTo>
                      <a:cubicBezTo>
                        <a:pt x="31" y="38"/>
                        <a:pt x="31" y="38"/>
                        <a:pt x="32" y="38"/>
                      </a:cubicBezTo>
                      <a:cubicBezTo>
                        <a:pt x="32" y="38"/>
                        <a:pt x="32" y="38"/>
                        <a:pt x="32" y="38"/>
                      </a:cubicBezTo>
                      <a:cubicBezTo>
                        <a:pt x="32" y="39"/>
                        <a:pt x="31" y="38"/>
                        <a:pt x="31" y="39"/>
                      </a:cubicBezTo>
                      <a:cubicBezTo>
                        <a:pt x="31" y="39"/>
                        <a:pt x="30" y="39"/>
                        <a:pt x="30" y="39"/>
                      </a:cubicBezTo>
                      <a:cubicBezTo>
                        <a:pt x="30" y="38"/>
                        <a:pt x="30" y="39"/>
                        <a:pt x="31" y="38"/>
                      </a:cubicBezTo>
                      <a:close/>
                      <a:moveTo>
                        <a:pt x="31" y="35"/>
                      </a:moveTo>
                      <a:cubicBezTo>
                        <a:pt x="31" y="35"/>
                        <a:pt x="31" y="35"/>
                        <a:pt x="31" y="34"/>
                      </a:cubicBezTo>
                      <a:cubicBezTo>
                        <a:pt x="31" y="34"/>
                        <a:pt x="31" y="35"/>
                        <a:pt x="31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1" y="35"/>
                        <a:pt x="31" y="35"/>
                        <a:pt x="31" y="36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lose/>
                      <a:moveTo>
                        <a:pt x="31" y="36"/>
                      </a:moveTo>
                      <a:cubicBezTo>
                        <a:pt x="31" y="36"/>
                        <a:pt x="31" y="36"/>
                        <a:pt x="31" y="36"/>
                      </a:cubicBezTo>
                      <a:cubicBezTo>
                        <a:pt x="31" y="36"/>
                        <a:pt x="31" y="36"/>
                        <a:pt x="31" y="36"/>
                      </a:cubicBezTo>
                      <a:close/>
                      <a:moveTo>
                        <a:pt x="31" y="32"/>
                      </a:moveTo>
                      <a:cubicBezTo>
                        <a:pt x="31" y="31"/>
                        <a:pt x="31" y="32"/>
                        <a:pt x="31" y="31"/>
                      </a:cubicBezTo>
                      <a:cubicBezTo>
                        <a:pt x="31" y="31"/>
                        <a:pt x="31" y="31"/>
                        <a:pt x="31" y="31"/>
                      </a:cubicBezTo>
                      <a:cubicBezTo>
                        <a:pt x="31" y="31"/>
                        <a:pt x="31" y="31"/>
                        <a:pt x="32" y="31"/>
                      </a:cubicBezTo>
                      <a:cubicBezTo>
                        <a:pt x="32" y="31"/>
                        <a:pt x="31" y="32"/>
                        <a:pt x="31" y="32"/>
                      </a:cubicBez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1" y="33"/>
                        <a:pt x="31" y="32"/>
                        <a:pt x="31" y="33"/>
                      </a:cubicBezTo>
                      <a:cubicBezTo>
                        <a:pt x="31" y="32"/>
                        <a:pt x="31" y="32"/>
                        <a:pt x="31" y="32"/>
                      </a:cubicBezTo>
                      <a:close/>
                      <a:moveTo>
                        <a:pt x="32" y="13"/>
                      </a:moveTo>
                      <a:cubicBezTo>
                        <a:pt x="32" y="12"/>
                        <a:pt x="32" y="12"/>
                        <a:pt x="32" y="12"/>
                      </a:cubicBezTo>
                      <a:cubicBezTo>
                        <a:pt x="32" y="12"/>
                        <a:pt x="32" y="12"/>
                        <a:pt x="33" y="12"/>
                      </a:cubicBezTo>
                      <a:cubicBezTo>
                        <a:pt x="33" y="12"/>
                        <a:pt x="33" y="12"/>
                        <a:pt x="32" y="12"/>
                      </a:cubicBezTo>
                      <a:cubicBezTo>
                        <a:pt x="32" y="13"/>
                        <a:pt x="33" y="12"/>
                        <a:pt x="33" y="12"/>
                      </a:cubicBezTo>
                      <a:cubicBezTo>
                        <a:pt x="33" y="13"/>
                        <a:pt x="33" y="13"/>
                        <a:pt x="32" y="13"/>
                      </a:cubicBezTo>
                      <a:close/>
                      <a:moveTo>
                        <a:pt x="33" y="18"/>
                      </a:moveTo>
                      <a:cubicBezTo>
                        <a:pt x="33" y="19"/>
                        <a:pt x="33" y="17"/>
                        <a:pt x="33" y="17"/>
                      </a:cubicBezTo>
                      <a:cubicBezTo>
                        <a:pt x="33" y="17"/>
                        <a:pt x="33" y="18"/>
                        <a:pt x="33" y="18"/>
                      </a:cubicBezTo>
                      <a:cubicBezTo>
                        <a:pt x="33" y="17"/>
                        <a:pt x="33" y="17"/>
                        <a:pt x="34" y="17"/>
                      </a:cubicBezTo>
                      <a:cubicBezTo>
                        <a:pt x="34" y="19"/>
                        <a:pt x="33" y="18"/>
                        <a:pt x="33" y="18"/>
                      </a:cubicBezTo>
                      <a:close/>
                      <a:moveTo>
                        <a:pt x="33" y="35"/>
                      </a:move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4"/>
                        <a:pt x="33" y="34"/>
                      </a:cubicBezTo>
                      <a:cubicBezTo>
                        <a:pt x="33" y="34"/>
                        <a:pt x="33" y="34"/>
                        <a:pt x="33" y="34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4"/>
                        <a:pt x="33" y="35"/>
                      </a:cubicBezTo>
                      <a:close/>
                      <a:moveTo>
                        <a:pt x="36" y="16"/>
                      </a:moveTo>
                      <a:cubicBezTo>
                        <a:pt x="36" y="17"/>
                        <a:pt x="36" y="17"/>
                        <a:pt x="36" y="17"/>
                      </a:cubicBezTo>
                      <a:cubicBezTo>
                        <a:pt x="36" y="17"/>
                        <a:pt x="36" y="17"/>
                        <a:pt x="36" y="18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6" y="18"/>
                        <a:pt x="36" y="18"/>
                        <a:pt x="36" y="19"/>
                      </a:cubicBezTo>
                      <a:cubicBezTo>
                        <a:pt x="36" y="19"/>
                        <a:pt x="36" y="19"/>
                        <a:pt x="36" y="18"/>
                      </a:cubicBezTo>
                      <a:cubicBezTo>
                        <a:pt x="36" y="19"/>
                        <a:pt x="35" y="18"/>
                        <a:pt x="35" y="18"/>
                      </a:cubicBezTo>
                      <a:cubicBezTo>
                        <a:pt x="34" y="19"/>
                        <a:pt x="34" y="18"/>
                        <a:pt x="34" y="18"/>
                      </a:cubicBez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4" y="17"/>
                        <a:pt x="34" y="17"/>
                        <a:pt x="34" y="18"/>
                      </a:cubicBezTo>
                      <a:cubicBezTo>
                        <a:pt x="35" y="17"/>
                        <a:pt x="35" y="17"/>
                        <a:pt x="35" y="17"/>
                      </a:cubicBezTo>
                      <a:cubicBezTo>
                        <a:pt x="36" y="17"/>
                        <a:pt x="35" y="16"/>
                        <a:pt x="36" y="16"/>
                      </a:cubicBezTo>
                      <a:close/>
                      <a:moveTo>
                        <a:pt x="36" y="18"/>
                      </a:move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6" y="17"/>
                        <a:pt x="36" y="18"/>
                        <a:pt x="36" y="18"/>
                      </a:cubicBezTo>
                      <a:close/>
                      <a:moveTo>
                        <a:pt x="34" y="18"/>
                      </a:moveTo>
                      <a:cubicBezTo>
                        <a:pt x="34" y="18"/>
                        <a:pt x="35" y="18"/>
                        <a:pt x="35" y="18"/>
                      </a:cubicBezTo>
                      <a:cubicBezTo>
                        <a:pt x="35" y="18"/>
                        <a:pt x="34" y="17"/>
                        <a:pt x="34" y="18"/>
                      </a:cubicBezTo>
                      <a:close/>
                      <a:moveTo>
                        <a:pt x="34" y="13"/>
                      </a:moveTo>
                      <a:cubicBezTo>
                        <a:pt x="34" y="13"/>
                        <a:pt x="34" y="14"/>
                        <a:pt x="35" y="13"/>
                      </a:cubicBezTo>
                      <a:cubicBezTo>
                        <a:pt x="35" y="13"/>
                        <a:pt x="35" y="13"/>
                        <a:pt x="35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5" y="13"/>
                        <a:pt x="34" y="14"/>
                        <a:pt x="34" y="13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lose/>
                      <a:moveTo>
                        <a:pt x="34" y="11"/>
                      </a:moveTo>
                      <a:cubicBezTo>
                        <a:pt x="34" y="11"/>
                        <a:pt x="35" y="11"/>
                        <a:pt x="35" y="11"/>
                      </a:cubicBezTo>
                      <a:cubicBezTo>
                        <a:pt x="35" y="11"/>
                        <a:pt x="35" y="12"/>
                        <a:pt x="35" y="12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5" y="12"/>
                        <a:pt x="35" y="13"/>
                        <a:pt x="35" y="13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5" y="14"/>
                        <a:pt x="35" y="14"/>
                        <a:pt x="35" y="14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5" y="12"/>
                        <a:pt x="35" y="13"/>
                        <a:pt x="34" y="13"/>
                      </a:cubicBezTo>
                      <a:cubicBezTo>
                        <a:pt x="35" y="12"/>
                        <a:pt x="34" y="13"/>
                        <a:pt x="34" y="12"/>
                      </a:cubicBezTo>
                      <a:cubicBezTo>
                        <a:pt x="34" y="12"/>
                        <a:pt x="34" y="13"/>
                        <a:pt x="35" y="12"/>
                      </a:cubicBezTo>
                      <a:cubicBezTo>
                        <a:pt x="35" y="12"/>
                        <a:pt x="34" y="12"/>
                        <a:pt x="34" y="12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lose/>
                      <a:moveTo>
                        <a:pt x="35" y="12"/>
                      </a:move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5" y="14"/>
                        <a:pt x="35" y="12"/>
                        <a:pt x="35" y="13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5" y="12"/>
                        <a:pt x="35" y="13"/>
                        <a:pt x="35" y="12"/>
                      </a:cubicBezTo>
                      <a:cubicBezTo>
                        <a:pt x="35" y="12"/>
                        <a:pt x="35" y="13"/>
                        <a:pt x="35" y="13"/>
                      </a:cubicBezTo>
                      <a:cubicBezTo>
                        <a:pt x="35" y="13"/>
                        <a:pt x="35" y="12"/>
                        <a:pt x="35" y="12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lose/>
                      <a:moveTo>
                        <a:pt x="36" y="23"/>
                      </a:moveTo>
                      <a:cubicBezTo>
                        <a:pt x="36" y="24"/>
                        <a:pt x="36" y="23"/>
                        <a:pt x="36" y="23"/>
                      </a:cubicBezTo>
                      <a:cubicBezTo>
                        <a:pt x="36" y="22"/>
                        <a:pt x="36" y="23"/>
                        <a:pt x="36" y="22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2"/>
                        <a:pt x="35" y="23"/>
                        <a:pt x="35" y="22"/>
                      </a:cubicBezTo>
                      <a:cubicBezTo>
                        <a:pt x="35" y="22"/>
                        <a:pt x="35" y="22"/>
                        <a:pt x="36" y="23"/>
                      </a:cubicBezTo>
                      <a:cubicBezTo>
                        <a:pt x="36" y="23"/>
                        <a:pt x="36" y="22"/>
                        <a:pt x="36" y="22"/>
                      </a:cubicBezTo>
                      <a:cubicBezTo>
                        <a:pt x="36" y="22"/>
                        <a:pt x="36" y="22"/>
                        <a:pt x="35" y="22"/>
                      </a:cubicBezTo>
                      <a:cubicBezTo>
                        <a:pt x="35" y="21"/>
                        <a:pt x="36" y="22"/>
                        <a:pt x="36" y="21"/>
                      </a:cubicBezTo>
                      <a:cubicBezTo>
                        <a:pt x="36" y="21"/>
                        <a:pt x="36" y="22"/>
                        <a:pt x="36" y="22"/>
                      </a:cubicBezTo>
                      <a:cubicBezTo>
                        <a:pt x="36" y="22"/>
                        <a:pt x="36" y="22"/>
                        <a:pt x="36" y="22"/>
                      </a:cubicBezTo>
                      <a:cubicBezTo>
                        <a:pt x="36" y="22"/>
                        <a:pt x="36" y="22"/>
                        <a:pt x="36" y="23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6" y="23"/>
                        <a:pt x="36" y="23"/>
                        <a:pt x="36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3"/>
                        <a:pt x="36" y="24"/>
                        <a:pt x="36" y="24"/>
                      </a:cubicBezTo>
                      <a:cubicBezTo>
                        <a:pt x="36" y="25"/>
                        <a:pt x="36" y="25"/>
                        <a:pt x="36" y="25"/>
                      </a:cubicBezTo>
                      <a:cubicBezTo>
                        <a:pt x="36" y="26"/>
                        <a:pt x="36" y="25"/>
                        <a:pt x="36" y="25"/>
                      </a:cubicBezTo>
                      <a:cubicBezTo>
                        <a:pt x="36" y="25"/>
                        <a:pt x="36" y="25"/>
                        <a:pt x="36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4"/>
                        <a:pt x="36" y="24"/>
                        <a:pt x="36" y="23"/>
                      </a:cubicBezTo>
                      <a:close/>
                      <a:moveTo>
                        <a:pt x="36" y="24"/>
                      </a:moveTo>
                      <a:cubicBezTo>
                        <a:pt x="36" y="24"/>
                        <a:pt x="36" y="23"/>
                        <a:pt x="36" y="23"/>
                      </a:cubicBezTo>
                      <a:cubicBezTo>
                        <a:pt x="36" y="23"/>
                        <a:pt x="36" y="23"/>
                        <a:pt x="36" y="24"/>
                      </a:cubicBezTo>
                      <a:close/>
                      <a:moveTo>
                        <a:pt x="35" y="22"/>
                      </a:moveTo>
                      <a:cubicBezTo>
                        <a:pt x="35" y="22"/>
                        <a:pt x="35" y="21"/>
                        <a:pt x="35" y="21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lose/>
                      <a:moveTo>
                        <a:pt x="36" y="23"/>
                      </a:moveTo>
                      <a:cubicBezTo>
                        <a:pt x="36" y="23"/>
                        <a:pt x="36" y="22"/>
                        <a:pt x="37" y="22"/>
                      </a:cubicBezTo>
                      <a:cubicBezTo>
                        <a:pt x="36" y="22"/>
                        <a:pt x="36" y="23"/>
                        <a:pt x="36" y="23"/>
                      </a:cubicBezTo>
                      <a:close/>
                      <a:moveTo>
                        <a:pt x="37" y="23"/>
                      </a:moveTo>
                      <a:cubicBezTo>
                        <a:pt x="37" y="22"/>
                        <a:pt x="37" y="21"/>
                        <a:pt x="37" y="21"/>
                      </a:cubicBezTo>
                      <a:cubicBezTo>
                        <a:pt x="37" y="20"/>
                        <a:pt x="37" y="20"/>
                        <a:pt x="37" y="21"/>
                      </a:cubicBezTo>
                      <a:cubicBezTo>
                        <a:pt x="37" y="21"/>
                        <a:pt x="37" y="20"/>
                        <a:pt x="37" y="20"/>
                      </a:cubicBezTo>
                      <a:cubicBezTo>
                        <a:pt x="36" y="20"/>
                        <a:pt x="36" y="21"/>
                        <a:pt x="36" y="20"/>
                      </a:cubicBezTo>
                      <a:cubicBezTo>
                        <a:pt x="36" y="20"/>
                        <a:pt x="36" y="20"/>
                        <a:pt x="36" y="20"/>
                      </a:cubicBezTo>
                      <a:cubicBezTo>
                        <a:pt x="37" y="20"/>
                        <a:pt x="37" y="20"/>
                        <a:pt x="37" y="20"/>
                      </a:cubicBezTo>
                      <a:cubicBezTo>
                        <a:pt x="37" y="20"/>
                        <a:pt x="37" y="21"/>
                        <a:pt x="37" y="20"/>
                      </a:cubicBezTo>
                      <a:cubicBezTo>
                        <a:pt x="37" y="20"/>
                        <a:pt x="37" y="21"/>
                        <a:pt x="37" y="21"/>
                      </a:cubicBezTo>
                      <a:cubicBezTo>
                        <a:pt x="37" y="21"/>
                        <a:pt x="37" y="22"/>
                        <a:pt x="37" y="23"/>
                      </a:cubicBezTo>
                      <a:close/>
                      <a:moveTo>
                        <a:pt x="38" y="19"/>
                      </a:moveTo>
                      <a:cubicBezTo>
                        <a:pt x="38" y="19"/>
                        <a:pt x="38" y="20"/>
                        <a:pt x="38" y="19"/>
                      </a:cubicBezTo>
                      <a:cubicBezTo>
                        <a:pt x="38" y="19"/>
                        <a:pt x="37" y="19"/>
                        <a:pt x="37" y="19"/>
                      </a:cubicBezTo>
                      <a:cubicBezTo>
                        <a:pt x="37" y="19"/>
                        <a:pt x="37" y="19"/>
                        <a:pt x="37" y="19"/>
                      </a:cubicBezTo>
                      <a:cubicBezTo>
                        <a:pt x="37" y="19"/>
                        <a:pt x="37" y="18"/>
                        <a:pt x="37" y="18"/>
                      </a:cubicBezTo>
                      <a:cubicBezTo>
                        <a:pt x="37" y="18"/>
                        <a:pt x="37" y="18"/>
                        <a:pt x="37" y="18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37" y="16"/>
                        <a:pt x="36" y="17"/>
                        <a:pt x="36" y="16"/>
                      </a:cubicBezTo>
                      <a:cubicBezTo>
                        <a:pt x="36" y="16"/>
                        <a:pt x="37" y="16"/>
                        <a:pt x="37" y="15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7" y="16"/>
                        <a:pt x="37" y="15"/>
                        <a:pt x="37" y="15"/>
                      </a:cubicBezTo>
                      <a:cubicBezTo>
                        <a:pt x="38" y="15"/>
                        <a:pt x="38" y="15"/>
                        <a:pt x="38" y="15"/>
                      </a:cubicBezTo>
                      <a:cubicBezTo>
                        <a:pt x="38" y="16"/>
                        <a:pt x="38" y="15"/>
                        <a:pt x="39" y="15"/>
                      </a:cubicBezTo>
                      <a:cubicBezTo>
                        <a:pt x="38" y="14"/>
                        <a:pt x="38" y="15"/>
                        <a:pt x="38" y="14"/>
                      </a:cubicBezTo>
                      <a:cubicBezTo>
                        <a:pt x="38" y="14"/>
                        <a:pt x="38" y="14"/>
                        <a:pt x="38" y="14"/>
                      </a:cubicBezTo>
                      <a:cubicBezTo>
                        <a:pt x="38" y="14"/>
                        <a:pt x="38" y="14"/>
                        <a:pt x="38" y="14"/>
                      </a:cubicBezTo>
                      <a:cubicBezTo>
                        <a:pt x="38" y="14"/>
                        <a:pt x="38" y="14"/>
                        <a:pt x="38" y="13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8" y="14"/>
                        <a:pt x="38" y="14"/>
                        <a:pt x="38" y="14"/>
                      </a:cubicBezTo>
                      <a:cubicBezTo>
                        <a:pt x="38" y="14"/>
                        <a:pt x="38" y="14"/>
                        <a:pt x="38" y="14"/>
                      </a:cubicBezTo>
                      <a:cubicBezTo>
                        <a:pt x="38" y="14"/>
                        <a:pt x="38" y="14"/>
                        <a:pt x="38" y="14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8" y="12"/>
                        <a:pt x="38" y="13"/>
                        <a:pt x="38" y="12"/>
                      </a:cubicBezTo>
                      <a:cubicBezTo>
                        <a:pt x="38" y="13"/>
                        <a:pt x="38" y="12"/>
                        <a:pt x="38" y="12"/>
                      </a:cubicBezTo>
                      <a:cubicBezTo>
                        <a:pt x="38" y="12"/>
                        <a:pt x="38" y="13"/>
                        <a:pt x="38" y="13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8" y="14"/>
                        <a:pt x="38" y="13"/>
                        <a:pt x="38" y="13"/>
                      </a:cubicBezTo>
                      <a:cubicBezTo>
                        <a:pt x="38" y="14"/>
                        <a:pt x="38" y="14"/>
                        <a:pt x="38" y="14"/>
                      </a:cubicBezTo>
                      <a:cubicBezTo>
                        <a:pt x="38" y="14"/>
                        <a:pt x="39" y="14"/>
                        <a:pt x="39" y="14"/>
                      </a:cubicBezTo>
                      <a:cubicBezTo>
                        <a:pt x="39" y="14"/>
                        <a:pt x="39" y="14"/>
                        <a:pt x="39" y="14"/>
                      </a:cubicBezTo>
                      <a:cubicBezTo>
                        <a:pt x="39" y="14"/>
                        <a:pt x="39" y="14"/>
                        <a:pt x="39" y="13"/>
                      </a:cubicBezTo>
                      <a:cubicBezTo>
                        <a:pt x="39" y="13"/>
                        <a:pt x="39" y="13"/>
                        <a:pt x="39" y="14"/>
                      </a:cubicBezTo>
                      <a:cubicBezTo>
                        <a:pt x="39" y="14"/>
                        <a:pt x="39" y="14"/>
                        <a:pt x="39" y="13"/>
                      </a:cubicBezTo>
                      <a:cubicBezTo>
                        <a:pt x="39" y="13"/>
                        <a:pt x="39" y="14"/>
                        <a:pt x="39" y="13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39" y="13"/>
                        <a:pt x="39" y="13"/>
                        <a:pt x="38" y="13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39" y="12"/>
                        <a:pt x="39" y="13"/>
                        <a:pt x="39" y="12"/>
                      </a:cubicBezTo>
                      <a:cubicBezTo>
                        <a:pt x="39" y="12"/>
                        <a:pt x="39" y="12"/>
                        <a:pt x="39" y="12"/>
                      </a:cubicBezTo>
                      <a:cubicBezTo>
                        <a:pt x="39" y="12"/>
                        <a:pt x="39" y="12"/>
                        <a:pt x="39" y="12"/>
                      </a:cubicBezTo>
                      <a:cubicBezTo>
                        <a:pt x="39" y="11"/>
                        <a:pt x="39" y="11"/>
                        <a:pt x="39" y="11"/>
                      </a:cubicBezTo>
                      <a:cubicBezTo>
                        <a:pt x="39" y="11"/>
                        <a:pt x="39" y="11"/>
                        <a:pt x="39" y="11"/>
                      </a:cubicBezTo>
                      <a:cubicBezTo>
                        <a:pt x="39" y="12"/>
                        <a:pt x="39" y="12"/>
                        <a:pt x="39" y="12"/>
                      </a:cubicBezTo>
                      <a:cubicBezTo>
                        <a:pt x="39" y="11"/>
                        <a:pt x="39" y="11"/>
                        <a:pt x="39" y="11"/>
                      </a:cubicBezTo>
                      <a:cubicBezTo>
                        <a:pt x="39" y="11"/>
                        <a:pt x="39" y="11"/>
                        <a:pt x="39" y="11"/>
                      </a:cubicBezTo>
                      <a:cubicBezTo>
                        <a:pt x="39" y="11"/>
                        <a:pt x="39" y="11"/>
                        <a:pt x="39" y="11"/>
                      </a:cubicBezTo>
                      <a:cubicBezTo>
                        <a:pt x="39" y="11"/>
                        <a:pt x="39" y="11"/>
                        <a:pt x="39" y="11"/>
                      </a:cubicBezTo>
                      <a:cubicBezTo>
                        <a:pt x="39" y="11"/>
                        <a:pt x="39" y="11"/>
                        <a:pt x="39" y="11"/>
                      </a:cubicBezTo>
                      <a:cubicBezTo>
                        <a:pt x="39" y="11"/>
                        <a:pt x="39" y="11"/>
                        <a:pt x="39" y="11"/>
                      </a:cubicBezTo>
                      <a:cubicBezTo>
                        <a:pt x="39" y="11"/>
                        <a:pt x="39" y="11"/>
                        <a:pt x="39" y="11"/>
                      </a:cubicBezTo>
                      <a:cubicBezTo>
                        <a:pt x="39" y="12"/>
                        <a:pt x="39" y="11"/>
                        <a:pt x="39" y="12"/>
                      </a:cubicBezTo>
                      <a:cubicBezTo>
                        <a:pt x="39" y="12"/>
                        <a:pt x="39" y="11"/>
                        <a:pt x="39" y="11"/>
                      </a:cubicBezTo>
                      <a:cubicBezTo>
                        <a:pt x="39" y="11"/>
                        <a:pt x="40" y="11"/>
                        <a:pt x="40" y="12"/>
                      </a:cubicBezTo>
                      <a:cubicBezTo>
                        <a:pt x="40" y="12"/>
                        <a:pt x="40" y="11"/>
                        <a:pt x="40" y="11"/>
                      </a:cubicBezTo>
                      <a:cubicBezTo>
                        <a:pt x="40" y="11"/>
                        <a:pt x="40" y="12"/>
                        <a:pt x="40" y="11"/>
                      </a:cubicBezTo>
                      <a:cubicBezTo>
                        <a:pt x="40" y="12"/>
                        <a:pt x="40" y="12"/>
                        <a:pt x="40" y="12"/>
                      </a:cubicBezTo>
                      <a:cubicBezTo>
                        <a:pt x="40" y="12"/>
                        <a:pt x="40" y="12"/>
                        <a:pt x="40" y="12"/>
                      </a:cubicBezTo>
                      <a:cubicBezTo>
                        <a:pt x="40" y="13"/>
                        <a:pt x="40" y="12"/>
                        <a:pt x="40" y="12"/>
                      </a:cubicBezTo>
                      <a:cubicBezTo>
                        <a:pt x="40" y="12"/>
                        <a:pt x="40" y="12"/>
                        <a:pt x="40" y="12"/>
                      </a:cubicBezTo>
                      <a:cubicBezTo>
                        <a:pt x="40" y="11"/>
                        <a:pt x="40" y="12"/>
                        <a:pt x="40" y="11"/>
                      </a:cubicBezTo>
                      <a:cubicBezTo>
                        <a:pt x="40" y="12"/>
                        <a:pt x="40" y="12"/>
                        <a:pt x="40" y="12"/>
                      </a:cubicBezTo>
                      <a:cubicBezTo>
                        <a:pt x="40" y="12"/>
                        <a:pt x="40" y="12"/>
                        <a:pt x="40" y="13"/>
                      </a:cubicBezTo>
                      <a:cubicBezTo>
                        <a:pt x="40" y="13"/>
                        <a:pt x="40" y="13"/>
                        <a:pt x="40" y="12"/>
                      </a:cubicBezTo>
                      <a:cubicBezTo>
                        <a:pt x="40" y="12"/>
                        <a:pt x="40" y="13"/>
                        <a:pt x="40" y="13"/>
                      </a:cubicBezTo>
                      <a:cubicBezTo>
                        <a:pt x="40" y="13"/>
                        <a:pt x="40" y="13"/>
                        <a:pt x="40" y="13"/>
                      </a:cubicBezTo>
                      <a:cubicBezTo>
                        <a:pt x="40" y="14"/>
                        <a:pt x="40" y="13"/>
                        <a:pt x="40" y="14"/>
                      </a:cubicBezTo>
                      <a:cubicBezTo>
                        <a:pt x="40" y="13"/>
                        <a:pt x="40" y="13"/>
                        <a:pt x="40" y="13"/>
                      </a:cubicBezTo>
                      <a:cubicBezTo>
                        <a:pt x="40" y="14"/>
                        <a:pt x="40" y="14"/>
                        <a:pt x="40" y="13"/>
                      </a:cubicBezTo>
                      <a:cubicBezTo>
                        <a:pt x="40" y="14"/>
                        <a:pt x="40" y="14"/>
                        <a:pt x="40" y="14"/>
                      </a:cubicBezTo>
                      <a:cubicBezTo>
                        <a:pt x="40" y="14"/>
                        <a:pt x="40" y="14"/>
                        <a:pt x="40" y="14"/>
                      </a:cubicBezTo>
                      <a:cubicBezTo>
                        <a:pt x="40" y="14"/>
                        <a:pt x="40" y="14"/>
                        <a:pt x="40" y="14"/>
                      </a:cubicBezTo>
                      <a:cubicBezTo>
                        <a:pt x="40" y="14"/>
                        <a:pt x="40" y="14"/>
                        <a:pt x="40" y="14"/>
                      </a:cubicBezTo>
                      <a:cubicBezTo>
                        <a:pt x="40" y="14"/>
                        <a:pt x="40" y="14"/>
                        <a:pt x="40" y="14"/>
                      </a:cubicBezTo>
                      <a:cubicBezTo>
                        <a:pt x="40" y="14"/>
                        <a:pt x="40" y="14"/>
                        <a:pt x="40" y="14"/>
                      </a:cubicBezTo>
                      <a:cubicBezTo>
                        <a:pt x="40" y="15"/>
                        <a:pt x="40" y="14"/>
                        <a:pt x="40" y="15"/>
                      </a:cubicBezTo>
                      <a:cubicBezTo>
                        <a:pt x="40" y="15"/>
                        <a:pt x="40" y="15"/>
                        <a:pt x="40" y="15"/>
                      </a:cubicBezTo>
                      <a:cubicBezTo>
                        <a:pt x="40" y="16"/>
                        <a:pt x="40" y="16"/>
                        <a:pt x="40" y="16"/>
                      </a:cubicBezTo>
                      <a:cubicBezTo>
                        <a:pt x="40" y="15"/>
                        <a:pt x="40" y="15"/>
                        <a:pt x="40" y="15"/>
                      </a:cubicBezTo>
                      <a:cubicBezTo>
                        <a:pt x="41" y="15"/>
                        <a:pt x="41" y="15"/>
                        <a:pt x="40" y="15"/>
                      </a:cubicBezTo>
                      <a:cubicBezTo>
                        <a:pt x="41" y="16"/>
                        <a:pt x="41" y="15"/>
                        <a:pt x="41" y="15"/>
                      </a:cubicBezTo>
                      <a:cubicBezTo>
                        <a:pt x="41" y="15"/>
                        <a:pt x="41" y="15"/>
                        <a:pt x="41" y="16"/>
                      </a:cubicBezTo>
                      <a:cubicBezTo>
                        <a:pt x="41" y="16"/>
                        <a:pt x="41" y="15"/>
                        <a:pt x="40" y="15"/>
                      </a:cubicBezTo>
                      <a:cubicBezTo>
                        <a:pt x="40" y="16"/>
                        <a:pt x="41" y="16"/>
                        <a:pt x="41" y="16"/>
                      </a:cubicBezTo>
                      <a:cubicBezTo>
                        <a:pt x="41" y="16"/>
                        <a:pt x="41" y="16"/>
                        <a:pt x="41" y="16"/>
                      </a:cubicBezTo>
                      <a:cubicBezTo>
                        <a:pt x="41" y="16"/>
                        <a:pt x="41" y="16"/>
                        <a:pt x="41" y="17"/>
                      </a:cubicBezTo>
                      <a:cubicBezTo>
                        <a:pt x="41" y="16"/>
                        <a:pt x="41" y="16"/>
                        <a:pt x="41" y="15"/>
                      </a:cubicBezTo>
                      <a:cubicBezTo>
                        <a:pt x="41" y="15"/>
                        <a:pt x="41" y="15"/>
                        <a:pt x="41" y="15"/>
                      </a:cubicBezTo>
                      <a:cubicBezTo>
                        <a:pt x="41" y="14"/>
                        <a:pt x="41" y="15"/>
                        <a:pt x="41" y="15"/>
                      </a:cubicBezTo>
                      <a:cubicBezTo>
                        <a:pt x="41" y="15"/>
                        <a:pt x="41" y="15"/>
                        <a:pt x="41" y="15"/>
                      </a:cubicBezTo>
                      <a:cubicBezTo>
                        <a:pt x="41" y="15"/>
                        <a:pt x="41" y="15"/>
                        <a:pt x="41" y="14"/>
                      </a:cubicBezTo>
                      <a:cubicBezTo>
                        <a:pt x="41" y="15"/>
                        <a:pt x="41" y="15"/>
                        <a:pt x="41" y="15"/>
                      </a:cubicBezTo>
                      <a:cubicBezTo>
                        <a:pt x="41" y="15"/>
                        <a:pt x="41" y="15"/>
                        <a:pt x="41" y="15"/>
                      </a:cubicBezTo>
                      <a:cubicBezTo>
                        <a:pt x="41" y="16"/>
                        <a:pt x="41" y="15"/>
                        <a:pt x="41" y="16"/>
                      </a:cubicBezTo>
                      <a:cubicBezTo>
                        <a:pt x="41" y="16"/>
                        <a:pt x="41" y="16"/>
                        <a:pt x="42" y="16"/>
                      </a:cubicBezTo>
                      <a:cubicBezTo>
                        <a:pt x="42" y="16"/>
                        <a:pt x="42" y="17"/>
                        <a:pt x="42" y="17"/>
                      </a:cubicBezTo>
                      <a:cubicBezTo>
                        <a:pt x="42" y="17"/>
                        <a:pt x="42" y="17"/>
                        <a:pt x="42" y="17"/>
                      </a:cubicBezTo>
                      <a:cubicBezTo>
                        <a:pt x="42" y="17"/>
                        <a:pt x="41" y="17"/>
                        <a:pt x="41" y="17"/>
                      </a:cubicBezTo>
                      <a:cubicBezTo>
                        <a:pt x="41" y="17"/>
                        <a:pt x="41" y="17"/>
                        <a:pt x="41" y="17"/>
                      </a:cubicBezTo>
                      <a:cubicBezTo>
                        <a:pt x="41" y="17"/>
                        <a:pt x="41" y="17"/>
                        <a:pt x="41" y="17"/>
                      </a:cubicBezTo>
                      <a:cubicBezTo>
                        <a:pt x="41" y="16"/>
                        <a:pt x="41" y="17"/>
                        <a:pt x="41" y="17"/>
                      </a:cubicBezTo>
                      <a:cubicBezTo>
                        <a:pt x="41" y="17"/>
                        <a:pt x="41" y="17"/>
                        <a:pt x="41" y="17"/>
                      </a:cubicBezTo>
                      <a:cubicBezTo>
                        <a:pt x="41" y="17"/>
                        <a:pt x="41" y="18"/>
                        <a:pt x="41" y="17"/>
                      </a:cubicBezTo>
                      <a:cubicBezTo>
                        <a:pt x="41" y="18"/>
                        <a:pt x="41" y="17"/>
                        <a:pt x="41" y="17"/>
                      </a:cubicBezTo>
                      <a:cubicBezTo>
                        <a:pt x="41" y="18"/>
                        <a:pt x="40" y="17"/>
                        <a:pt x="40" y="17"/>
                      </a:cubicBezTo>
                      <a:cubicBezTo>
                        <a:pt x="40" y="17"/>
                        <a:pt x="40" y="18"/>
                        <a:pt x="40" y="18"/>
                      </a:cubicBezTo>
                      <a:cubicBezTo>
                        <a:pt x="40" y="18"/>
                        <a:pt x="40" y="17"/>
                        <a:pt x="40" y="18"/>
                      </a:cubicBezTo>
                      <a:cubicBezTo>
                        <a:pt x="40" y="18"/>
                        <a:pt x="40" y="18"/>
                        <a:pt x="40" y="18"/>
                      </a:cubicBezTo>
                      <a:cubicBezTo>
                        <a:pt x="40" y="17"/>
                        <a:pt x="40" y="17"/>
                        <a:pt x="40" y="17"/>
                      </a:cubicBezTo>
                      <a:cubicBezTo>
                        <a:pt x="40" y="17"/>
                        <a:pt x="40" y="18"/>
                        <a:pt x="40" y="17"/>
                      </a:cubicBezTo>
                      <a:cubicBezTo>
                        <a:pt x="40" y="17"/>
                        <a:pt x="40" y="17"/>
                        <a:pt x="40" y="17"/>
                      </a:cubicBezTo>
                      <a:cubicBezTo>
                        <a:pt x="40" y="16"/>
                        <a:pt x="39" y="16"/>
                        <a:pt x="39" y="15"/>
                      </a:cubicBezTo>
                      <a:cubicBezTo>
                        <a:pt x="39" y="16"/>
                        <a:pt x="39" y="16"/>
                        <a:pt x="39" y="17"/>
                      </a:cubicBezTo>
                      <a:cubicBezTo>
                        <a:pt x="39" y="17"/>
                        <a:pt x="39" y="17"/>
                        <a:pt x="39" y="17"/>
                      </a:cubicBezTo>
                      <a:cubicBezTo>
                        <a:pt x="40" y="17"/>
                        <a:pt x="40" y="17"/>
                        <a:pt x="40" y="18"/>
                      </a:cubicBezTo>
                      <a:cubicBezTo>
                        <a:pt x="40" y="18"/>
                        <a:pt x="40" y="18"/>
                        <a:pt x="39" y="18"/>
                      </a:cubicBezTo>
                      <a:cubicBezTo>
                        <a:pt x="39" y="18"/>
                        <a:pt x="40" y="18"/>
                        <a:pt x="40" y="18"/>
                      </a:cubicBezTo>
                      <a:cubicBezTo>
                        <a:pt x="40" y="17"/>
                        <a:pt x="39" y="18"/>
                        <a:pt x="39" y="17"/>
                      </a:cubicBezTo>
                      <a:cubicBezTo>
                        <a:pt x="39" y="17"/>
                        <a:pt x="39" y="17"/>
                        <a:pt x="39" y="17"/>
                      </a:cubicBezTo>
                      <a:cubicBezTo>
                        <a:pt x="39" y="17"/>
                        <a:pt x="39" y="17"/>
                        <a:pt x="39" y="17"/>
                      </a:cubicBezTo>
                      <a:cubicBezTo>
                        <a:pt x="39" y="17"/>
                        <a:pt x="39" y="17"/>
                        <a:pt x="39" y="17"/>
                      </a:cubicBezTo>
                      <a:cubicBezTo>
                        <a:pt x="39" y="17"/>
                        <a:pt x="39" y="17"/>
                        <a:pt x="39" y="17"/>
                      </a:cubicBezTo>
                      <a:cubicBezTo>
                        <a:pt x="39" y="18"/>
                        <a:pt x="39" y="17"/>
                        <a:pt x="39" y="17"/>
                      </a:cubicBezTo>
                      <a:cubicBezTo>
                        <a:pt x="39" y="17"/>
                        <a:pt x="39" y="17"/>
                        <a:pt x="39" y="17"/>
                      </a:cubicBezTo>
                      <a:cubicBezTo>
                        <a:pt x="39" y="18"/>
                        <a:pt x="39" y="17"/>
                        <a:pt x="39" y="18"/>
                      </a:cubicBezTo>
                      <a:cubicBezTo>
                        <a:pt x="39" y="18"/>
                        <a:pt x="39" y="18"/>
                        <a:pt x="39" y="18"/>
                      </a:cubicBezTo>
                      <a:cubicBezTo>
                        <a:pt x="39" y="19"/>
                        <a:pt x="39" y="18"/>
                        <a:pt x="39" y="19"/>
                      </a:cubicBezTo>
                      <a:cubicBezTo>
                        <a:pt x="39" y="19"/>
                        <a:pt x="39" y="18"/>
                        <a:pt x="39" y="17"/>
                      </a:cubicBezTo>
                      <a:cubicBezTo>
                        <a:pt x="39" y="17"/>
                        <a:pt x="39" y="18"/>
                        <a:pt x="39" y="19"/>
                      </a:cubicBezTo>
                      <a:cubicBezTo>
                        <a:pt x="39" y="19"/>
                        <a:pt x="39" y="19"/>
                        <a:pt x="39" y="19"/>
                      </a:cubicBezTo>
                      <a:cubicBezTo>
                        <a:pt x="39" y="19"/>
                        <a:pt x="39" y="20"/>
                        <a:pt x="40" y="20"/>
                      </a:cubicBezTo>
                      <a:cubicBezTo>
                        <a:pt x="40" y="20"/>
                        <a:pt x="40" y="20"/>
                        <a:pt x="40" y="19"/>
                      </a:cubicBezTo>
                      <a:cubicBezTo>
                        <a:pt x="40" y="20"/>
                        <a:pt x="40" y="19"/>
                        <a:pt x="41" y="20"/>
                      </a:cubicBezTo>
                      <a:cubicBezTo>
                        <a:pt x="41" y="19"/>
                        <a:pt x="41" y="19"/>
                        <a:pt x="41" y="19"/>
                      </a:cubicBezTo>
                      <a:cubicBezTo>
                        <a:pt x="41" y="20"/>
                        <a:pt x="41" y="20"/>
                        <a:pt x="41" y="20"/>
                      </a:cubicBezTo>
                      <a:cubicBezTo>
                        <a:pt x="42" y="20"/>
                        <a:pt x="42" y="20"/>
                        <a:pt x="42" y="20"/>
                      </a:cubicBezTo>
                      <a:cubicBezTo>
                        <a:pt x="42" y="20"/>
                        <a:pt x="41" y="20"/>
                        <a:pt x="41" y="19"/>
                      </a:cubicBezTo>
                      <a:cubicBezTo>
                        <a:pt x="41" y="19"/>
                        <a:pt x="42" y="20"/>
                        <a:pt x="42" y="19"/>
                      </a:cubicBezTo>
                      <a:cubicBezTo>
                        <a:pt x="42" y="20"/>
                        <a:pt x="42" y="20"/>
                        <a:pt x="42" y="20"/>
                      </a:cubicBezTo>
                      <a:cubicBezTo>
                        <a:pt x="42" y="21"/>
                        <a:pt x="42" y="20"/>
                        <a:pt x="41" y="20"/>
                      </a:cubicBezTo>
                      <a:cubicBezTo>
                        <a:pt x="41" y="20"/>
                        <a:pt x="41" y="20"/>
                        <a:pt x="41" y="20"/>
                      </a:cubicBezTo>
                      <a:cubicBezTo>
                        <a:pt x="41" y="20"/>
                        <a:pt x="41" y="20"/>
                        <a:pt x="41" y="20"/>
                      </a:cubicBezTo>
                      <a:cubicBezTo>
                        <a:pt x="41" y="20"/>
                        <a:pt x="41" y="20"/>
                        <a:pt x="41" y="20"/>
                      </a:cubicBezTo>
                      <a:cubicBezTo>
                        <a:pt x="40" y="21"/>
                        <a:pt x="39" y="20"/>
                        <a:pt x="39" y="21"/>
                      </a:cubicBezTo>
                      <a:cubicBezTo>
                        <a:pt x="39" y="21"/>
                        <a:pt x="39" y="21"/>
                        <a:pt x="39" y="21"/>
                      </a:cubicBezTo>
                      <a:cubicBezTo>
                        <a:pt x="39" y="21"/>
                        <a:pt x="38" y="21"/>
                        <a:pt x="39" y="22"/>
                      </a:cubicBezTo>
                      <a:cubicBezTo>
                        <a:pt x="39" y="21"/>
                        <a:pt x="39" y="22"/>
                        <a:pt x="39" y="21"/>
                      </a:cubicBezTo>
                      <a:cubicBezTo>
                        <a:pt x="39" y="21"/>
                        <a:pt x="39" y="22"/>
                        <a:pt x="39" y="22"/>
                      </a:cubicBezTo>
                      <a:cubicBezTo>
                        <a:pt x="39" y="22"/>
                        <a:pt x="39" y="23"/>
                        <a:pt x="39" y="22"/>
                      </a:cubicBezTo>
                      <a:cubicBezTo>
                        <a:pt x="39" y="22"/>
                        <a:pt x="39" y="22"/>
                        <a:pt x="39" y="22"/>
                      </a:cubicBezTo>
                      <a:cubicBezTo>
                        <a:pt x="39" y="22"/>
                        <a:pt x="39" y="23"/>
                        <a:pt x="40" y="23"/>
                      </a:cubicBezTo>
                      <a:cubicBezTo>
                        <a:pt x="39" y="23"/>
                        <a:pt x="40" y="24"/>
                        <a:pt x="40" y="24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0" y="24"/>
                        <a:pt x="40" y="24"/>
                        <a:pt x="40" y="23"/>
                      </a:cubicBezTo>
                      <a:cubicBezTo>
                        <a:pt x="40" y="23"/>
                        <a:pt x="39" y="23"/>
                        <a:pt x="39" y="24"/>
                      </a:cubicBezTo>
                      <a:cubicBezTo>
                        <a:pt x="39" y="24"/>
                        <a:pt x="39" y="24"/>
                        <a:pt x="39" y="23"/>
                      </a:cubicBezTo>
                      <a:cubicBezTo>
                        <a:pt x="39" y="23"/>
                        <a:pt x="39" y="24"/>
                        <a:pt x="39" y="24"/>
                      </a:cubicBezTo>
                      <a:cubicBezTo>
                        <a:pt x="39" y="23"/>
                        <a:pt x="39" y="24"/>
                        <a:pt x="39" y="24"/>
                      </a:cubicBezTo>
                      <a:cubicBezTo>
                        <a:pt x="39" y="24"/>
                        <a:pt x="39" y="24"/>
                        <a:pt x="39" y="25"/>
                      </a:cubicBezTo>
                      <a:cubicBezTo>
                        <a:pt x="39" y="25"/>
                        <a:pt x="39" y="24"/>
                        <a:pt x="39" y="25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39" y="27"/>
                      </a:cubicBezTo>
                      <a:cubicBezTo>
                        <a:pt x="39" y="27"/>
                        <a:pt x="39" y="27"/>
                        <a:pt x="39" y="27"/>
                      </a:cubicBezTo>
                      <a:cubicBezTo>
                        <a:pt x="39" y="27"/>
                        <a:pt x="39" y="27"/>
                        <a:pt x="39" y="27"/>
                      </a:cubicBezTo>
                      <a:cubicBezTo>
                        <a:pt x="39" y="27"/>
                        <a:pt x="39" y="28"/>
                        <a:pt x="39" y="27"/>
                      </a:cubicBezTo>
                      <a:cubicBezTo>
                        <a:pt x="39" y="27"/>
                        <a:pt x="39" y="28"/>
                        <a:pt x="39" y="28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8"/>
                        <a:pt x="39" y="28"/>
                        <a:pt x="39" y="29"/>
                      </a:cubicBezTo>
                      <a:cubicBezTo>
                        <a:pt x="39" y="30"/>
                        <a:pt x="39" y="29"/>
                        <a:pt x="39" y="29"/>
                      </a:cubicBez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39" y="30"/>
                        <a:pt x="39" y="31"/>
                        <a:pt x="38" y="31"/>
                      </a:cubicBezTo>
                      <a:cubicBezTo>
                        <a:pt x="38" y="31"/>
                        <a:pt x="38" y="31"/>
                        <a:pt x="38" y="30"/>
                      </a:cubicBezTo>
                      <a:cubicBezTo>
                        <a:pt x="38" y="31"/>
                        <a:pt x="38" y="29"/>
                        <a:pt x="38" y="29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8" y="29"/>
                        <a:pt x="38" y="28"/>
                        <a:pt x="38" y="29"/>
                      </a:cubicBezTo>
                      <a:cubicBezTo>
                        <a:pt x="38" y="28"/>
                        <a:pt x="38" y="28"/>
                        <a:pt x="38" y="28"/>
                      </a:cubicBezTo>
                      <a:cubicBezTo>
                        <a:pt x="38" y="28"/>
                        <a:pt x="38" y="28"/>
                        <a:pt x="38" y="28"/>
                      </a:cubicBezTo>
                      <a:cubicBezTo>
                        <a:pt x="38" y="27"/>
                        <a:pt x="38" y="28"/>
                        <a:pt x="38" y="27"/>
                      </a:cubicBezTo>
                      <a:cubicBezTo>
                        <a:pt x="38" y="27"/>
                        <a:pt x="38" y="27"/>
                        <a:pt x="38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8" y="25"/>
                        <a:pt x="37" y="26"/>
                        <a:pt x="37" y="25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7" y="25"/>
                        <a:pt x="37" y="25"/>
                        <a:pt x="37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5"/>
                        <a:pt x="37" y="24"/>
                        <a:pt x="37" y="25"/>
                      </a:cubicBezTo>
                      <a:cubicBezTo>
                        <a:pt x="38" y="24"/>
                        <a:pt x="38" y="23"/>
                        <a:pt x="38" y="23"/>
                      </a:cubicBezTo>
                      <a:cubicBezTo>
                        <a:pt x="38" y="23"/>
                        <a:pt x="38" y="23"/>
                        <a:pt x="38" y="23"/>
                      </a:cubicBezTo>
                      <a:cubicBezTo>
                        <a:pt x="38" y="23"/>
                        <a:pt x="38" y="23"/>
                        <a:pt x="38" y="23"/>
                      </a:cubicBezTo>
                      <a:cubicBezTo>
                        <a:pt x="38" y="23"/>
                        <a:pt x="38" y="23"/>
                        <a:pt x="38" y="23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38" y="22"/>
                        <a:pt x="37" y="21"/>
                        <a:pt x="38" y="22"/>
                      </a:cubicBezTo>
                      <a:cubicBezTo>
                        <a:pt x="37" y="22"/>
                        <a:pt x="37" y="21"/>
                        <a:pt x="37" y="22"/>
                      </a:cubicBezTo>
                      <a:cubicBezTo>
                        <a:pt x="37" y="22"/>
                        <a:pt x="37" y="22"/>
                        <a:pt x="37" y="22"/>
                      </a:cubicBezTo>
                      <a:cubicBezTo>
                        <a:pt x="37" y="22"/>
                        <a:pt x="37" y="23"/>
                        <a:pt x="37" y="23"/>
                      </a:cubicBezTo>
                      <a:cubicBezTo>
                        <a:pt x="37" y="22"/>
                        <a:pt x="37" y="22"/>
                        <a:pt x="37" y="22"/>
                      </a:cubicBezTo>
                      <a:cubicBezTo>
                        <a:pt x="37" y="22"/>
                        <a:pt x="37" y="21"/>
                        <a:pt x="37" y="21"/>
                      </a:cubicBezTo>
                      <a:cubicBezTo>
                        <a:pt x="37" y="20"/>
                        <a:pt x="37" y="21"/>
                        <a:pt x="37" y="21"/>
                      </a:cubicBezTo>
                      <a:cubicBezTo>
                        <a:pt x="38" y="21"/>
                        <a:pt x="38" y="21"/>
                        <a:pt x="38" y="21"/>
                      </a:cubicBezTo>
                      <a:cubicBezTo>
                        <a:pt x="38" y="21"/>
                        <a:pt x="38" y="21"/>
                        <a:pt x="38" y="21"/>
                      </a:cubicBezTo>
                      <a:cubicBezTo>
                        <a:pt x="38" y="21"/>
                        <a:pt x="38" y="21"/>
                        <a:pt x="38" y="21"/>
                      </a:cubicBezTo>
                      <a:cubicBezTo>
                        <a:pt x="38" y="20"/>
                        <a:pt x="38" y="21"/>
                        <a:pt x="38" y="20"/>
                      </a:cubicBez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8" y="19"/>
                        <a:pt x="38" y="19"/>
                        <a:pt x="38" y="19"/>
                      </a:cubicBezTo>
                      <a:close/>
                      <a:moveTo>
                        <a:pt x="38" y="30"/>
                      </a:moveTo>
                      <a:cubicBezTo>
                        <a:pt x="38" y="30"/>
                        <a:pt x="38" y="30"/>
                        <a:pt x="38" y="30"/>
                      </a:cubicBezTo>
                      <a:cubicBezTo>
                        <a:pt x="38" y="31"/>
                        <a:pt x="38" y="30"/>
                        <a:pt x="38" y="30"/>
                      </a:cubicBezTo>
                      <a:cubicBezTo>
                        <a:pt x="38" y="30"/>
                        <a:pt x="38" y="30"/>
                        <a:pt x="38" y="30"/>
                      </a:cubicBezTo>
                      <a:close/>
                      <a:moveTo>
                        <a:pt x="38" y="28"/>
                      </a:moveTo>
                      <a:cubicBezTo>
                        <a:pt x="38" y="28"/>
                        <a:pt x="38" y="28"/>
                        <a:pt x="38" y="29"/>
                      </a:cubicBezTo>
                      <a:cubicBezTo>
                        <a:pt x="38" y="29"/>
                        <a:pt x="39" y="28"/>
                        <a:pt x="39" y="29"/>
                      </a:cubicBezTo>
                      <a:cubicBezTo>
                        <a:pt x="39" y="29"/>
                        <a:pt x="39" y="29"/>
                        <a:pt x="39" y="29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9"/>
                        <a:pt x="39" y="28"/>
                        <a:pt x="39" y="28"/>
                      </a:cubicBezTo>
                      <a:cubicBezTo>
                        <a:pt x="39" y="28"/>
                        <a:pt x="38" y="28"/>
                        <a:pt x="38" y="28"/>
                      </a:cubicBezTo>
                      <a:cubicBezTo>
                        <a:pt x="38" y="28"/>
                        <a:pt x="38" y="28"/>
                        <a:pt x="38" y="28"/>
                      </a:cubicBezTo>
                      <a:close/>
                      <a:moveTo>
                        <a:pt x="39" y="26"/>
                      </a:move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lose/>
                      <a:moveTo>
                        <a:pt x="38" y="22"/>
                      </a:moveTo>
                      <a:cubicBezTo>
                        <a:pt x="38" y="22"/>
                        <a:pt x="38" y="23"/>
                        <a:pt x="38" y="23"/>
                      </a:cubicBezTo>
                      <a:cubicBezTo>
                        <a:pt x="38" y="23"/>
                        <a:pt x="38" y="23"/>
                        <a:pt x="38" y="23"/>
                      </a:cubicBezTo>
                      <a:cubicBezTo>
                        <a:pt x="38" y="23"/>
                        <a:pt x="38" y="23"/>
                        <a:pt x="38" y="22"/>
                      </a:cubicBezTo>
                      <a:close/>
                      <a:moveTo>
                        <a:pt x="41" y="16"/>
                      </a:moveTo>
                      <a:cubicBezTo>
                        <a:pt x="41" y="16"/>
                        <a:pt x="41" y="16"/>
                        <a:pt x="41" y="16"/>
                      </a:cubicBezTo>
                      <a:cubicBezTo>
                        <a:pt x="41" y="16"/>
                        <a:pt x="41" y="15"/>
                        <a:pt x="41" y="15"/>
                      </a:cubicBezTo>
                      <a:cubicBezTo>
                        <a:pt x="41" y="15"/>
                        <a:pt x="41" y="16"/>
                        <a:pt x="41" y="16"/>
                      </a:cubicBezTo>
                      <a:cubicBezTo>
                        <a:pt x="41" y="16"/>
                        <a:pt x="41" y="16"/>
                        <a:pt x="41" y="16"/>
                      </a:cubicBezTo>
                      <a:cubicBezTo>
                        <a:pt x="41" y="16"/>
                        <a:pt x="41" y="16"/>
                        <a:pt x="41" y="16"/>
                      </a:cubicBezTo>
                      <a:cubicBezTo>
                        <a:pt x="41" y="16"/>
                        <a:pt x="41" y="16"/>
                        <a:pt x="41" y="16"/>
                      </a:cubicBezTo>
                      <a:close/>
                      <a:moveTo>
                        <a:pt x="40" y="16"/>
                      </a:moveTo>
                      <a:cubicBezTo>
                        <a:pt x="40" y="16"/>
                        <a:pt x="40" y="16"/>
                        <a:pt x="40" y="16"/>
                      </a:cubicBezTo>
                      <a:cubicBezTo>
                        <a:pt x="40" y="16"/>
                        <a:pt x="40" y="16"/>
                        <a:pt x="40" y="16"/>
                      </a:cubicBezTo>
                      <a:cubicBezTo>
                        <a:pt x="40" y="16"/>
                        <a:pt x="40" y="16"/>
                        <a:pt x="40" y="16"/>
                      </a:cubicBezTo>
                      <a:close/>
                      <a:moveTo>
                        <a:pt x="40" y="16"/>
                      </a:moveTo>
                      <a:cubicBezTo>
                        <a:pt x="40" y="17"/>
                        <a:pt x="40" y="17"/>
                        <a:pt x="40" y="17"/>
                      </a:cubicBezTo>
                      <a:cubicBezTo>
                        <a:pt x="40" y="17"/>
                        <a:pt x="40" y="18"/>
                        <a:pt x="40" y="17"/>
                      </a:cubicBezTo>
                      <a:cubicBezTo>
                        <a:pt x="40" y="17"/>
                        <a:pt x="40" y="17"/>
                        <a:pt x="40" y="16"/>
                      </a:cubicBezTo>
                      <a:close/>
                      <a:moveTo>
                        <a:pt x="40" y="16"/>
                      </a:moveTo>
                      <a:cubicBezTo>
                        <a:pt x="40" y="16"/>
                        <a:pt x="40" y="17"/>
                        <a:pt x="40" y="17"/>
                      </a:cubicBezTo>
                      <a:cubicBezTo>
                        <a:pt x="40" y="17"/>
                        <a:pt x="40" y="17"/>
                        <a:pt x="40" y="17"/>
                      </a:cubicBezTo>
                      <a:cubicBezTo>
                        <a:pt x="40" y="17"/>
                        <a:pt x="40" y="17"/>
                        <a:pt x="40" y="16"/>
                      </a:cubicBezTo>
                      <a:cubicBezTo>
                        <a:pt x="40" y="16"/>
                        <a:pt x="40" y="16"/>
                        <a:pt x="40" y="16"/>
                      </a:cubicBezTo>
                      <a:close/>
                      <a:moveTo>
                        <a:pt x="38" y="13"/>
                      </a:move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8" y="13"/>
                        <a:pt x="38" y="14"/>
                        <a:pt x="38" y="14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lose/>
                      <a:moveTo>
                        <a:pt x="40" y="14"/>
                      </a:moveTo>
                      <a:cubicBezTo>
                        <a:pt x="40" y="14"/>
                        <a:pt x="40" y="15"/>
                        <a:pt x="40" y="15"/>
                      </a:cubicBezTo>
                      <a:cubicBezTo>
                        <a:pt x="40" y="14"/>
                        <a:pt x="39" y="14"/>
                        <a:pt x="39" y="14"/>
                      </a:cubicBezTo>
                      <a:cubicBezTo>
                        <a:pt x="40" y="15"/>
                        <a:pt x="40" y="15"/>
                        <a:pt x="40" y="14"/>
                      </a:cubicBezTo>
                      <a:cubicBezTo>
                        <a:pt x="40" y="14"/>
                        <a:pt x="40" y="14"/>
                        <a:pt x="40" y="14"/>
                      </a:cubicBezTo>
                      <a:cubicBezTo>
                        <a:pt x="40" y="14"/>
                        <a:pt x="40" y="14"/>
                        <a:pt x="40" y="14"/>
                      </a:cubicBezTo>
                      <a:cubicBezTo>
                        <a:pt x="40" y="14"/>
                        <a:pt x="40" y="14"/>
                        <a:pt x="40" y="14"/>
                      </a:cubicBezTo>
                      <a:close/>
                      <a:moveTo>
                        <a:pt x="39" y="15"/>
                      </a:moveTo>
                      <a:cubicBezTo>
                        <a:pt x="39" y="15"/>
                        <a:pt x="39" y="15"/>
                        <a:pt x="39" y="14"/>
                      </a:cubicBezTo>
                      <a:cubicBezTo>
                        <a:pt x="40" y="14"/>
                        <a:pt x="39" y="13"/>
                        <a:pt x="40" y="14"/>
                      </a:cubicBezTo>
                      <a:cubicBezTo>
                        <a:pt x="40" y="13"/>
                        <a:pt x="39" y="13"/>
                        <a:pt x="39" y="12"/>
                      </a:cubicBezTo>
                      <a:cubicBezTo>
                        <a:pt x="39" y="13"/>
                        <a:pt x="39" y="12"/>
                        <a:pt x="39" y="13"/>
                      </a:cubicBezTo>
                      <a:cubicBezTo>
                        <a:pt x="39" y="12"/>
                        <a:pt x="39" y="14"/>
                        <a:pt x="39" y="13"/>
                      </a:cubicBezTo>
                      <a:cubicBezTo>
                        <a:pt x="39" y="14"/>
                        <a:pt x="39" y="14"/>
                        <a:pt x="39" y="14"/>
                      </a:cubicBezTo>
                      <a:cubicBezTo>
                        <a:pt x="39" y="14"/>
                        <a:pt x="39" y="14"/>
                        <a:pt x="39" y="14"/>
                      </a:cubicBezTo>
                      <a:cubicBezTo>
                        <a:pt x="39" y="14"/>
                        <a:pt x="39" y="14"/>
                        <a:pt x="39" y="14"/>
                      </a:cubicBezTo>
                      <a:cubicBezTo>
                        <a:pt x="39" y="14"/>
                        <a:pt x="39" y="15"/>
                        <a:pt x="39" y="15"/>
                      </a:cubicBezTo>
                      <a:close/>
                      <a:moveTo>
                        <a:pt x="38" y="15"/>
                      </a:moveTo>
                      <a:cubicBezTo>
                        <a:pt x="38" y="16"/>
                        <a:pt x="38" y="16"/>
                        <a:pt x="38" y="16"/>
                      </a:cubicBezTo>
                      <a:cubicBezTo>
                        <a:pt x="38" y="16"/>
                        <a:pt x="38" y="16"/>
                        <a:pt x="38" y="15"/>
                      </a:cubicBezTo>
                      <a:close/>
                      <a:moveTo>
                        <a:pt x="39" y="19"/>
                      </a:moveTo>
                      <a:cubicBezTo>
                        <a:pt x="39" y="19"/>
                        <a:pt x="39" y="19"/>
                        <a:pt x="39" y="20"/>
                      </a:cubicBezTo>
                      <a:cubicBezTo>
                        <a:pt x="39" y="20"/>
                        <a:pt x="39" y="20"/>
                        <a:pt x="39" y="19"/>
                      </a:cubicBezTo>
                      <a:cubicBezTo>
                        <a:pt x="39" y="20"/>
                        <a:pt x="39" y="19"/>
                        <a:pt x="39" y="19"/>
                      </a:cubicBezTo>
                      <a:close/>
                      <a:moveTo>
                        <a:pt x="39" y="19"/>
                      </a:moveTo>
                      <a:cubicBezTo>
                        <a:pt x="39" y="19"/>
                        <a:pt x="39" y="19"/>
                        <a:pt x="39" y="19"/>
                      </a:cubicBezTo>
                      <a:cubicBezTo>
                        <a:pt x="39" y="19"/>
                        <a:pt x="39" y="19"/>
                        <a:pt x="39" y="20"/>
                      </a:cubicBezTo>
                      <a:cubicBezTo>
                        <a:pt x="39" y="20"/>
                        <a:pt x="39" y="20"/>
                        <a:pt x="39" y="20"/>
                      </a:cubicBezTo>
                      <a:cubicBezTo>
                        <a:pt x="39" y="20"/>
                        <a:pt x="39" y="20"/>
                        <a:pt x="39" y="20"/>
                      </a:cubicBezTo>
                      <a:cubicBezTo>
                        <a:pt x="39" y="19"/>
                        <a:pt x="39" y="20"/>
                        <a:pt x="39" y="19"/>
                      </a:cubicBezTo>
                      <a:cubicBezTo>
                        <a:pt x="39" y="19"/>
                        <a:pt x="39" y="20"/>
                        <a:pt x="39" y="19"/>
                      </a:cubicBezTo>
                      <a:cubicBezTo>
                        <a:pt x="39" y="19"/>
                        <a:pt x="39" y="19"/>
                        <a:pt x="39" y="19"/>
                      </a:cubicBezTo>
                      <a:cubicBezTo>
                        <a:pt x="39" y="19"/>
                        <a:pt x="39" y="19"/>
                        <a:pt x="39" y="19"/>
                      </a:cubicBezTo>
                      <a:close/>
                      <a:moveTo>
                        <a:pt x="38" y="18"/>
                      </a:moveTo>
                      <a:cubicBezTo>
                        <a:pt x="38" y="18"/>
                        <a:pt x="38" y="18"/>
                        <a:pt x="38" y="18"/>
                      </a:cubicBezTo>
                      <a:cubicBezTo>
                        <a:pt x="38" y="19"/>
                        <a:pt x="38" y="19"/>
                        <a:pt x="38" y="18"/>
                      </a:cubicBezTo>
                      <a:cubicBezTo>
                        <a:pt x="38" y="18"/>
                        <a:pt x="38" y="18"/>
                        <a:pt x="38" y="18"/>
                      </a:cubicBezTo>
                      <a:cubicBezTo>
                        <a:pt x="38" y="18"/>
                        <a:pt x="38" y="18"/>
                        <a:pt x="38" y="18"/>
                      </a:cubicBezTo>
                      <a:close/>
                      <a:moveTo>
                        <a:pt x="38" y="18"/>
                      </a:moveTo>
                      <a:cubicBezTo>
                        <a:pt x="38" y="18"/>
                        <a:pt x="38" y="18"/>
                        <a:pt x="38" y="18"/>
                      </a:cubicBezTo>
                      <a:cubicBezTo>
                        <a:pt x="38" y="19"/>
                        <a:pt x="38" y="18"/>
                        <a:pt x="38" y="18"/>
                      </a:cubicBezTo>
                      <a:cubicBezTo>
                        <a:pt x="38" y="19"/>
                        <a:pt x="38" y="18"/>
                        <a:pt x="38" y="18"/>
                      </a:cubicBezTo>
                      <a:cubicBezTo>
                        <a:pt x="38" y="18"/>
                        <a:pt x="38" y="18"/>
                        <a:pt x="38" y="18"/>
                      </a:cubicBezTo>
                      <a:cubicBezTo>
                        <a:pt x="38" y="18"/>
                        <a:pt x="38" y="18"/>
                        <a:pt x="38" y="18"/>
                      </a:cubicBezTo>
                      <a:cubicBezTo>
                        <a:pt x="38" y="17"/>
                        <a:pt x="38" y="18"/>
                        <a:pt x="38" y="18"/>
                      </a:cubicBezTo>
                      <a:close/>
                      <a:moveTo>
                        <a:pt x="38" y="17"/>
                      </a:moveTo>
                      <a:cubicBezTo>
                        <a:pt x="38" y="17"/>
                        <a:pt x="38" y="17"/>
                        <a:pt x="38" y="17"/>
                      </a:cubicBezTo>
                      <a:cubicBezTo>
                        <a:pt x="38" y="17"/>
                        <a:pt x="38" y="17"/>
                        <a:pt x="38" y="17"/>
                      </a:cubicBezTo>
                      <a:cubicBezTo>
                        <a:pt x="38" y="17"/>
                        <a:pt x="38" y="17"/>
                        <a:pt x="38" y="17"/>
                      </a:cubicBezTo>
                      <a:close/>
                      <a:moveTo>
                        <a:pt x="38" y="18"/>
                      </a:moveTo>
                      <a:cubicBezTo>
                        <a:pt x="38" y="17"/>
                        <a:pt x="38" y="18"/>
                        <a:pt x="38" y="17"/>
                      </a:cubicBezTo>
                      <a:cubicBezTo>
                        <a:pt x="38" y="17"/>
                        <a:pt x="38" y="17"/>
                        <a:pt x="38" y="17"/>
                      </a:cubicBezTo>
                      <a:cubicBezTo>
                        <a:pt x="38" y="17"/>
                        <a:pt x="38" y="17"/>
                        <a:pt x="38" y="17"/>
                      </a:cubicBezTo>
                      <a:cubicBezTo>
                        <a:pt x="38" y="17"/>
                        <a:pt x="38" y="17"/>
                        <a:pt x="38" y="16"/>
                      </a:cubicBezTo>
                      <a:cubicBezTo>
                        <a:pt x="38" y="17"/>
                        <a:pt x="38" y="17"/>
                        <a:pt x="38" y="17"/>
                      </a:cubicBezTo>
                      <a:cubicBezTo>
                        <a:pt x="38" y="17"/>
                        <a:pt x="38" y="17"/>
                        <a:pt x="38" y="17"/>
                      </a:cubicBezTo>
                      <a:cubicBezTo>
                        <a:pt x="38" y="17"/>
                        <a:pt x="37" y="17"/>
                        <a:pt x="37" y="17"/>
                      </a:cubicBezTo>
                      <a:cubicBezTo>
                        <a:pt x="37" y="17"/>
                        <a:pt x="38" y="17"/>
                        <a:pt x="38" y="18"/>
                      </a:cubicBezTo>
                      <a:cubicBezTo>
                        <a:pt x="38" y="18"/>
                        <a:pt x="37" y="17"/>
                        <a:pt x="37" y="18"/>
                      </a:cubicBezTo>
                      <a:cubicBezTo>
                        <a:pt x="38" y="18"/>
                        <a:pt x="38" y="18"/>
                        <a:pt x="38" y="18"/>
                      </a:cubicBezTo>
                      <a:close/>
                      <a:moveTo>
                        <a:pt x="38" y="19"/>
                      </a:moveTo>
                      <a:cubicBezTo>
                        <a:pt x="38" y="18"/>
                        <a:pt x="37" y="18"/>
                        <a:pt x="37" y="18"/>
                      </a:cubicBezTo>
                      <a:cubicBezTo>
                        <a:pt x="38" y="18"/>
                        <a:pt x="38" y="19"/>
                        <a:pt x="38" y="19"/>
                      </a:cubicBezTo>
                      <a:close/>
                      <a:moveTo>
                        <a:pt x="39" y="20"/>
                      </a:moveTo>
                      <a:cubicBezTo>
                        <a:pt x="39" y="20"/>
                        <a:pt x="39" y="20"/>
                        <a:pt x="39" y="20"/>
                      </a:cubicBezTo>
                      <a:cubicBezTo>
                        <a:pt x="39" y="20"/>
                        <a:pt x="39" y="20"/>
                        <a:pt x="39" y="19"/>
                      </a:cubicBezTo>
                      <a:cubicBezTo>
                        <a:pt x="39" y="19"/>
                        <a:pt x="39" y="19"/>
                        <a:pt x="39" y="19"/>
                      </a:cubicBezTo>
                      <a:cubicBezTo>
                        <a:pt x="38" y="19"/>
                        <a:pt x="39" y="19"/>
                        <a:pt x="39" y="20"/>
                      </a:cubicBezTo>
                      <a:close/>
                      <a:moveTo>
                        <a:pt x="41" y="19"/>
                      </a:moveTo>
                      <a:cubicBezTo>
                        <a:pt x="41" y="19"/>
                        <a:pt x="41" y="19"/>
                        <a:pt x="41" y="18"/>
                      </a:cubicBezTo>
                      <a:cubicBezTo>
                        <a:pt x="41" y="18"/>
                        <a:pt x="41" y="19"/>
                        <a:pt x="41" y="18"/>
                      </a:cubicBezTo>
                      <a:cubicBezTo>
                        <a:pt x="41" y="19"/>
                        <a:pt x="41" y="19"/>
                        <a:pt x="41" y="19"/>
                      </a:cubicBezTo>
                      <a:cubicBezTo>
                        <a:pt x="41" y="19"/>
                        <a:pt x="41" y="19"/>
                        <a:pt x="41" y="19"/>
                      </a:cubicBezTo>
                      <a:cubicBezTo>
                        <a:pt x="41" y="18"/>
                        <a:pt x="41" y="19"/>
                        <a:pt x="41" y="19"/>
                      </a:cubicBezTo>
                      <a:cubicBezTo>
                        <a:pt x="41" y="19"/>
                        <a:pt x="41" y="19"/>
                        <a:pt x="41" y="19"/>
                      </a:cubicBezTo>
                      <a:cubicBezTo>
                        <a:pt x="41" y="19"/>
                        <a:pt x="41" y="18"/>
                        <a:pt x="41" y="19"/>
                      </a:cubicBezTo>
                      <a:cubicBezTo>
                        <a:pt x="41" y="19"/>
                        <a:pt x="41" y="19"/>
                        <a:pt x="41" y="19"/>
                      </a:cubicBezTo>
                      <a:close/>
                      <a:moveTo>
                        <a:pt x="39" y="14"/>
                      </a:moveTo>
                      <a:cubicBezTo>
                        <a:pt x="39" y="14"/>
                        <a:pt x="39" y="14"/>
                        <a:pt x="39" y="14"/>
                      </a:cubicBezTo>
                      <a:cubicBezTo>
                        <a:pt x="39" y="13"/>
                        <a:pt x="39" y="14"/>
                        <a:pt x="39" y="14"/>
                      </a:cubicBezTo>
                      <a:close/>
                      <a:moveTo>
                        <a:pt x="37" y="24"/>
                      </a:move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7" y="23"/>
                        <a:pt x="37" y="24"/>
                        <a:pt x="37" y="24"/>
                      </a:cubicBezTo>
                      <a:close/>
                      <a:moveTo>
                        <a:pt x="36" y="29"/>
                      </a:moveTo>
                      <a:cubicBezTo>
                        <a:pt x="37" y="28"/>
                        <a:pt x="37" y="29"/>
                        <a:pt x="37" y="29"/>
                      </a:cubicBezTo>
                      <a:cubicBezTo>
                        <a:pt x="37" y="29"/>
                        <a:pt x="37" y="28"/>
                        <a:pt x="37" y="29"/>
                      </a:cubicBezTo>
                      <a:cubicBezTo>
                        <a:pt x="37" y="29"/>
                        <a:pt x="37" y="29"/>
                        <a:pt x="37" y="29"/>
                      </a:cubicBezTo>
                      <a:cubicBezTo>
                        <a:pt x="37" y="29"/>
                        <a:pt x="37" y="29"/>
                        <a:pt x="37" y="29"/>
                      </a:cubicBezTo>
                      <a:cubicBezTo>
                        <a:pt x="37" y="29"/>
                        <a:pt x="37" y="29"/>
                        <a:pt x="37" y="29"/>
                      </a:cubicBezTo>
                      <a:cubicBezTo>
                        <a:pt x="37" y="29"/>
                        <a:pt x="37" y="29"/>
                        <a:pt x="36" y="29"/>
                      </a:cubicBezTo>
                      <a:close/>
                      <a:moveTo>
                        <a:pt x="37" y="27"/>
                      </a:moveTo>
                      <a:cubicBezTo>
                        <a:pt x="37" y="27"/>
                        <a:pt x="37" y="26"/>
                        <a:pt x="37" y="27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lose/>
                      <a:moveTo>
                        <a:pt x="38" y="42"/>
                      </a:move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lose/>
                      <a:moveTo>
                        <a:pt x="37" y="34"/>
                      </a:moveTo>
                      <a:cubicBezTo>
                        <a:pt x="38" y="33"/>
                        <a:pt x="38" y="34"/>
                        <a:pt x="38" y="34"/>
                      </a:cubicBezTo>
                      <a:cubicBezTo>
                        <a:pt x="38" y="33"/>
                        <a:pt x="38" y="34"/>
                        <a:pt x="38" y="34"/>
                      </a:cubicBezTo>
                      <a:cubicBezTo>
                        <a:pt x="38" y="33"/>
                        <a:pt x="38" y="33"/>
                        <a:pt x="38" y="33"/>
                      </a:cubicBezTo>
                      <a:cubicBezTo>
                        <a:pt x="38" y="33"/>
                        <a:pt x="38" y="33"/>
                        <a:pt x="38" y="33"/>
                      </a:cubicBezTo>
                      <a:cubicBezTo>
                        <a:pt x="38" y="33"/>
                        <a:pt x="38" y="33"/>
                        <a:pt x="38" y="32"/>
                      </a:cubicBezTo>
                      <a:cubicBezTo>
                        <a:pt x="39" y="32"/>
                        <a:pt x="38" y="32"/>
                        <a:pt x="39" y="32"/>
                      </a:cubicBezTo>
                      <a:cubicBezTo>
                        <a:pt x="39" y="32"/>
                        <a:pt x="39" y="32"/>
                        <a:pt x="39" y="33"/>
                      </a:cubicBezTo>
                      <a:cubicBezTo>
                        <a:pt x="39" y="33"/>
                        <a:pt x="39" y="32"/>
                        <a:pt x="39" y="33"/>
                      </a:cubicBezTo>
                      <a:cubicBezTo>
                        <a:pt x="39" y="33"/>
                        <a:pt x="39" y="32"/>
                        <a:pt x="39" y="32"/>
                      </a:cubicBezTo>
                      <a:cubicBezTo>
                        <a:pt x="39" y="33"/>
                        <a:pt x="39" y="32"/>
                        <a:pt x="39" y="33"/>
                      </a:cubicBez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39" y="34"/>
                        <a:pt x="39" y="34"/>
                        <a:pt x="39" y="33"/>
                      </a:cubicBezTo>
                      <a:cubicBezTo>
                        <a:pt x="39" y="34"/>
                        <a:pt x="39" y="34"/>
                        <a:pt x="39" y="34"/>
                      </a:cubicBezTo>
                      <a:cubicBezTo>
                        <a:pt x="39" y="34"/>
                        <a:pt x="40" y="34"/>
                        <a:pt x="40" y="33"/>
                      </a:cubicBezTo>
                      <a:cubicBezTo>
                        <a:pt x="40" y="33"/>
                        <a:pt x="39" y="33"/>
                        <a:pt x="39" y="33"/>
                      </a:cubicBez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40" y="33"/>
                        <a:pt x="39" y="34"/>
                        <a:pt x="40" y="34"/>
                      </a:cubicBezTo>
                      <a:cubicBezTo>
                        <a:pt x="39" y="35"/>
                        <a:pt x="39" y="34"/>
                        <a:pt x="39" y="35"/>
                      </a:cubicBezTo>
                      <a:cubicBezTo>
                        <a:pt x="39" y="35"/>
                        <a:pt x="40" y="35"/>
                        <a:pt x="40" y="34"/>
                      </a:cubicBezTo>
                      <a:cubicBezTo>
                        <a:pt x="40" y="34"/>
                        <a:pt x="40" y="34"/>
                        <a:pt x="40" y="35"/>
                      </a:cubicBezTo>
                      <a:cubicBezTo>
                        <a:pt x="40" y="34"/>
                        <a:pt x="40" y="35"/>
                        <a:pt x="40" y="34"/>
                      </a:cubicBez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5"/>
                        <a:pt x="40" y="36"/>
                        <a:pt x="40" y="36"/>
                      </a:cubicBezTo>
                      <a:cubicBezTo>
                        <a:pt x="40" y="36"/>
                        <a:pt x="40" y="36"/>
                        <a:pt x="40" y="35"/>
                      </a:cubicBezTo>
                      <a:cubicBezTo>
                        <a:pt x="40" y="35"/>
                        <a:pt x="40" y="36"/>
                        <a:pt x="40" y="36"/>
                      </a:cubicBezTo>
                      <a:cubicBezTo>
                        <a:pt x="40" y="36"/>
                        <a:pt x="40" y="37"/>
                        <a:pt x="40" y="37"/>
                      </a:cubicBezTo>
                      <a:cubicBezTo>
                        <a:pt x="40" y="36"/>
                        <a:pt x="40" y="36"/>
                        <a:pt x="40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8"/>
                        <a:pt x="40" y="39"/>
                        <a:pt x="40" y="38"/>
                      </a:cubicBezTo>
                      <a:cubicBezTo>
                        <a:pt x="40" y="38"/>
                        <a:pt x="41" y="38"/>
                        <a:pt x="41" y="38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41" y="39"/>
                        <a:pt x="41" y="39"/>
                        <a:pt x="41" y="39"/>
                      </a:cubicBezTo>
                      <a:cubicBezTo>
                        <a:pt x="41" y="39"/>
                        <a:pt x="41" y="39"/>
                        <a:pt x="41" y="40"/>
                      </a:cubicBezTo>
                      <a:cubicBezTo>
                        <a:pt x="41" y="40"/>
                        <a:pt x="41" y="40"/>
                        <a:pt x="41" y="40"/>
                      </a:cubicBezTo>
                      <a:cubicBezTo>
                        <a:pt x="41" y="40"/>
                        <a:pt x="41" y="40"/>
                        <a:pt x="41" y="40"/>
                      </a:cubicBezTo>
                      <a:cubicBezTo>
                        <a:pt x="41" y="40"/>
                        <a:pt x="41" y="41"/>
                        <a:pt x="41" y="41"/>
                      </a:cubicBezTo>
                      <a:cubicBezTo>
                        <a:pt x="41" y="41"/>
                        <a:pt x="41" y="41"/>
                        <a:pt x="41" y="41"/>
                      </a:cubicBezTo>
                      <a:cubicBezTo>
                        <a:pt x="41" y="41"/>
                        <a:pt x="41" y="41"/>
                        <a:pt x="41" y="41"/>
                      </a:cubicBezTo>
                      <a:cubicBezTo>
                        <a:pt x="41" y="41"/>
                        <a:pt x="41" y="41"/>
                        <a:pt x="41" y="41"/>
                      </a:cubicBezTo>
                      <a:cubicBezTo>
                        <a:pt x="41" y="41"/>
                        <a:pt x="41" y="41"/>
                        <a:pt x="41" y="41"/>
                      </a:cubicBezTo>
                      <a:cubicBezTo>
                        <a:pt x="41" y="41"/>
                        <a:pt x="41" y="41"/>
                        <a:pt x="41" y="41"/>
                      </a:cubicBezTo>
                      <a:cubicBezTo>
                        <a:pt x="42" y="41"/>
                        <a:pt x="41" y="41"/>
                        <a:pt x="41" y="41"/>
                      </a:cubicBezTo>
                      <a:cubicBezTo>
                        <a:pt x="42" y="41"/>
                        <a:pt x="42" y="41"/>
                        <a:pt x="42" y="41"/>
                      </a:cubicBezTo>
                      <a:cubicBezTo>
                        <a:pt x="42" y="41"/>
                        <a:pt x="42" y="41"/>
                        <a:pt x="42" y="41"/>
                      </a:cubicBezTo>
                      <a:cubicBezTo>
                        <a:pt x="42" y="42"/>
                        <a:pt x="42" y="41"/>
                        <a:pt x="42" y="42"/>
                      </a:cubicBezTo>
                      <a:cubicBezTo>
                        <a:pt x="42" y="42"/>
                        <a:pt x="42" y="42"/>
                        <a:pt x="42" y="42"/>
                      </a:cubicBezTo>
                      <a:cubicBezTo>
                        <a:pt x="41" y="41"/>
                        <a:pt x="41" y="42"/>
                        <a:pt x="41" y="41"/>
                      </a:cubicBezTo>
                      <a:cubicBezTo>
                        <a:pt x="41" y="41"/>
                        <a:pt x="40" y="40"/>
                        <a:pt x="40" y="41"/>
                      </a:cubicBezTo>
                      <a:cubicBezTo>
                        <a:pt x="40" y="40"/>
                        <a:pt x="40" y="40"/>
                        <a:pt x="40" y="40"/>
                      </a:cubicBezTo>
                      <a:cubicBezTo>
                        <a:pt x="40" y="40"/>
                        <a:pt x="40" y="40"/>
                        <a:pt x="41" y="40"/>
                      </a:cubicBezTo>
                      <a:cubicBezTo>
                        <a:pt x="40" y="40"/>
                        <a:pt x="40" y="40"/>
                        <a:pt x="40" y="39"/>
                      </a:cubicBezTo>
                      <a:cubicBezTo>
                        <a:pt x="40" y="39"/>
                        <a:pt x="40" y="40"/>
                        <a:pt x="41" y="40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40" y="39"/>
                        <a:pt x="40" y="39"/>
                        <a:pt x="40" y="40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40" y="40"/>
                        <a:pt x="40" y="40"/>
                        <a:pt x="40" y="40"/>
                      </a:cubicBezTo>
                      <a:cubicBezTo>
                        <a:pt x="39" y="40"/>
                        <a:pt x="39" y="40"/>
                        <a:pt x="39" y="39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39"/>
                        <a:pt x="39" y="39"/>
                        <a:pt x="40" y="39"/>
                      </a:cubicBezTo>
                      <a:cubicBezTo>
                        <a:pt x="40" y="39"/>
                        <a:pt x="40" y="38"/>
                        <a:pt x="40" y="39"/>
                      </a:cubicBezTo>
                      <a:cubicBezTo>
                        <a:pt x="40" y="38"/>
                        <a:pt x="40" y="38"/>
                        <a:pt x="39" y="38"/>
                      </a:cubicBezTo>
                      <a:cubicBezTo>
                        <a:pt x="39" y="38"/>
                        <a:pt x="39" y="37"/>
                        <a:pt x="39" y="37"/>
                      </a:cubicBezTo>
                      <a:cubicBezTo>
                        <a:pt x="39" y="37"/>
                        <a:pt x="39" y="38"/>
                        <a:pt x="39" y="37"/>
                      </a:cubicBezTo>
                      <a:cubicBezTo>
                        <a:pt x="39" y="37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5"/>
                        <a:pt x="39" y="36"/>
                        <a:pt x="39" y="35"/>
                      </a:cubicBezTo>
                      <a:cubicBezTo>
                        <a:pt x="39" y="35"/>
                        <a:pt x="38" y="36"/>
                        <a:pt x="38" y="36"/>
                      </a:cubicBezTo>
                      <a:cubicBezTo>
                        <a:pt x="38" y="36"/>
                        <a:pt x="39" y="36"/>
                        <a:pt x="39" y="36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8" y="36"/>
                        <a:pt x="38" y="35"/>
                        <a:pt x="38" y="35"/>
                      </a:cubicBezTo>
                      <a:cubicBezTo>
                        <a:pt x="38" y="35"/>
                        <a:pt x="38" y="35"/>
                        <a:pt x="39" y="35"/>
                      </a:cubicBezTo>
                      <a:cubicBezTo>
                        <a:pt x="39" y="34"/>
                        <a:pt x="38" y="34"/>
                        <a:pt x="38" y="35"/>
                      </a:cubicBezTo>
                      <a:cubicBezTo>
                        <a:pt x="38" y="34"/>
                        <a:pt x="38" y="34"/>
                        <a:pt x="37" y="34"/>
                      </a:cubicBezTo>
                      <a:close/>
                      <a:moveTo>
                        <a:pt x="40" y="38"/>
                      </a:moveTo>
                      <a:cubicBezTo>
                        <a:pt x="40" y="38"/>
                        <a:pt x="40" y="39"/>
                        <a:pt x="40" y="39"/>
                      </a:cubicBezTo>
                      <a:cubicBezTo>
                        <a:pt x="40" y="39"/>
                        <a:pt x="40" y="38"/>
                        <a:pt x="40" y="38"/>
                      </a:cubicBezTo>
                      <a:cubicBezTo>
                        <a:pt x="40" y="38"/>
                        <a:pt x="40" y="38"/>
                        <a:pt x="40" y="38"/>
                      </a:cubicBezTo>
                      <a:close/>
                      <a:moveTo>
                        <a:pt x="40" y="37"/>
                      </a:move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8"/>
                        <a:pt x="40" y="38"/>
                        <a:pt x="40" y="38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lose/>
                      <a:moveTo>
                        <a:pt x="39" y="34"/>
                      </a:moveTo>
                      <a:cubicBezTo>
                        <a:pt x="39" y="35"/>
                        <a:pt x="39" y="35"/>
                        <a:pt x="39" y="34"/>
                      </a:cubicBezTo>
                      <a:cubicBezTo>
                        <a:pt x="39" y="35"/>
                        <a:pt x="39" y="34"/>
                        <a:pt x="39" y="34"/>
                      </a:cubicBezTo>
                      <a:close/>
                      <a:moveTo>
                        <a:pt x="39" y="34"/>
                      </a:moveTo>
                      <a:cubicBezTo>
                        <a:pt x="39" y="34"/>
                        <a:pt x="38" y="33"/>
                        <a:pt x="38" y="34"/>
                      </a:cubicBezTo>
                      <a:cubicBezTo>
                        <a:pt x="39" y="34"/>
                        <a:pt x="39" y="34"/>
                        <a:pt x="39" y="34"/>
                      </a:cubicBezTo>
                      <a:close/>
                      <a:moveTo>
                        <a:pt x="37" y="23"/>
                      </a:moveTo>
                      <a:cubicBezTo>
                        <a:pt x="37" y="22"/>
                        <a:pt x="37" y="23"/>
                        <a:pt x="38" y="23"/>
                      </a:cubicBezTo>
                      <a:cubicBezTo>
                        <a:pt x="38" y="23"/>
                        <a:pt x="38" y="23"/>
                        <a:pt x="37" y="23"/>
                      </a:cubicBezTo>
                      <a:close/>
                      <a:moveTo>
                        <a:pt x="38" y="46"/>
                      </a:moveTo>
                      <a:cubicBezTo>
                        <a:pt x="38" y="46"/>
                        <a:pt x="38" y="46"/>
                        <a:pt x="38" y="46"/>
                      </a:cubicBezTo>
                      <a:cubicBezTo>
                        <a:pt x="38" y="47"/>
                        <a:pt x="38" y="47"/>
                        <a:pt x="38" y="47"/>
                      </a:cubicBezTo>
                      <a:cubicBezTo>
                        <a:pt x="38" y="47"/>
                        <a:pt x="38" y="47"/>
                        <a:pt x="38" y="47"/>
                      </a:cubicBezTo>
                      <a:cubicBezTo>
                        <a:pt x="38" y="47"/>
                        <a:pt x="38" y="47"/>
                        <a:pt x="38" y="46"/>
                      </a:cubicBezTo>
                      <a:close/>
                      <a:moveTo>
                        <a:pt x="40" y="27"/>
                      </a:moveTo>
                      <a:cubicBezTo>
                        <a:pt x="40" y="26"/>
                        <a:pt x="40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9" y="25"/>
                        <a:pt x="40" y="26"/>
                        <a:pt x="40" y="25"/>
                      </a:cubicBezTo>
                      <a:cubicBezTo>
                        <a:pt x="40" y="26"/>
                        <a:pt x="40" y="26"/>
                        <a:pt x="40" y="26"/>
                      </a:cubicBezTo>
                      <a:cubicBezTo>
                        <a:pt x="40" y="26"/>
                        <a:pt x="40" y="26"/>
                        <a:pt x="40" y="26"/>
                      </a:cubicBezTo>
                      <a:cubicBezTo>
                        <a:pt x="40" y="26"/>
                        <a:pt x="40" y="26"/>
                        <a:pt x="40" y="26"/>
                      </a:cubicBezTo>
                      <a:cubicBezTo>
                        <a:pt x="40" y="26"/>
                        <a:pt x="40" y="26"/>
                        <a:pt x="40" y="26"/>
                      </a:cubicBezTo>
                      <a:cubicBezTo>
                        <a:pt x="40" y="26"/>
                        <a:pt x="40" y="26"/>
                        <a:pt x="40" y="26"/>
                      </a:cubicBezTo>
                      <a:cubicBezTo>
                        <a:pt x="40" y="26"/>
                        <a:pt x="40" y="26"/>
                        <a:pt x="40" y="27"/>
                      </a:cubicBezTo>
                      <a:cubicBezTo>
                        <a:pt x="40" y="26"/>
                        <a:pt x="40" y="26"/>
                        <a:pt x="40" y="27"/>
                      </a:cubicBezTo>
                      <a:close/>
                      <a:moveTo>
                        <a:pt x="40" y="21"/>
                      </a:moveTo>
                      <a:cubicBezTo>
                        <a:pt x="40" y="22"/>
                        <a:pt x="40" y="22"/>
                        <a:pt x="40" y="22"/>
                      </a:cubicBezTo>
                      <a:cubicBezTo>
                        <a:pt x="40" y="22"/>
                        <a:pt x="40" y="22"/>
                        <a:pt x="40" y="22"/>
                      </a:cubicBezTo>
                      <a:cubicBezTo>
                        <a:pt x="40" y="22"/>
                        <a:pt x="40" y="21"/>
                        <a:pt x="40" y="22"/>
                      </a:cubicBezTo>
                      <a:cubicBezTo>
                        <a:pt x="39" y="21"/>
                        <a:pt x="40" y="22"/>
                        <a:pt x="40" y="21"/>
                      </a:cubicBezTo>
                      <a:close/>
                      <a:moveTo>
                        <a:pt x="56" y="20"/>
                      </a:moveTo>
                      <a:cubicBezTo>
                        <a:pt x="56" y="20"/>
                        <a:pt x="56" y="20"/>
                        <a:pt x="57" y="20"/>
                      </a:cubicBezTo>
                      <a:cubicBezTo>
                        <a:pt x="57" y="20"/>
                        <a:pt x="57" y="20"/>
                        <a:pt x="57" y="21"/>
                      </a:cubicBezTo>
                      <a:cubicBezTo>
                        <a:pt x="57" y="21"/>
                        <a:pt x="57" y="21"/>
                        <a:pt x="57" y="20"/>
                      </a:cubicBezTo>
                      <a:cubicBezTo>
                        <a:pt x="57" y="20"/>
                        <a:pt x="57" y="20"/>
                        <a:pt x="57" y="20"/>
                      </a:cubicBezTo>
                      <a:cubicBezTo>
                        <a:pt x="57" y="20"/>
                        <a:pt x="57" y="20"/>
                        <a:pt x="57" y="20"/>
                      </a:cubicBezTo>
                      <a:cubicBezTo>
                        <a:pt x="57" y="20"/>
                        <a:pt x="57" y="20"/>
                        <a:pt x="57" y="20"/>
                      </a:cubicBezTo>
                      <a:cubicBezTo>
                        <a:pt x="58" y="20"/>
                        <a:pt x="57" y="20"/>
                        <a:pt x="57" y="20"/>
                      </a:cubicBezTo>
                      <a:cubicBezTo>
                        <a:pt x="57" y="20"/>
                        <a:pt x="57" y="20"/>
                        <a:pt x="57" y="20"/>
                      </a:cubicBezTo>
                      <a:cubicBezTo>
                        <a:pt x="58" y="20"/>
                        <a:pt x="58" y="20"/>
                        <a:pt x="59" y="20"/>
                      </a:cubicBezTo>
                      <a:cubicBezTo>
                        <a:pt x="59" y="21"/>
                        <a:pt x="58" y="20"/>
                        <a:pt x="58" y="21"/>
                      </a:cubicBezTo>
                      <a:cubicBezTo>
                        <a:pt x="58" y="21"/>
                        <a:pt x="58" y="21"/>
                        <a:pt x="58" y="21"/>
                      </a:cubicBezTo>
                      <a:cubicBezTo>
                        <a:pt x="58" y="21"/>
                        <a:pt x="58" y="21"/>
                        <a:pt x="58" y="21"/>
                      </a:cubicBezTo>
                      <a:cubicBezTo>
                        <a:pt x="59" y="22"/>
                        <a:pt x="60" y="22"/>
                        <a:pt x="59" y="21"/>
                      </a:cubicBezTo>
                      <a:cubicBezTo>
                        <a:pt x="59" y="21"/>
                        <a:pt x="59" y="21"/>
                        <a:pt x="59" y="21"/>
                      </a:cubicBezTo>
                      <a:cubicBezTo>
                        <a:pt x="59" y="21"/>
                        <a:pt x="59" y="21"/>
                        <a:pt x="59" y="21"/>
                      </a:cubicBezTo>
                      <a:cubicBezTo>
                        <a:pt x="59" y="22"/>
                        <a:pt x="59" y="22"/>
                        <a:pt x="58" y="22"/>
                      </a:cubicBezTo>
                      <a:cubicBezTo>
                        <a:pt x="58" y="21"/>
                        <a:pt x="58" y="21"/>
                        <a:pt x="58" y="21"/>
                      </a:cubicBezTo>
                      <a:cubicBezTo>
                        <a:pt x="58" y="21"/>
                        <a:pt x="59" y="22"/>
                        <a:pt x="58" y="21"/>
                      </a:cubicBezTo>
                      <a:cubicBezTo>
                        <a:pt x="59" y="21"/>
                        <a:pt x="59" y="20"/>
                        <a:pt x="59" y="20"/>
                      </a:cubicBezTo>
                      <a:cubicBezTo>
                        <a:pt x="59" y="21"/>
                        <a:pt x="59" y="21"/>
                        <a:pt x="59" y="21"/>
                      </a:cubicBezTo>
                      <a:cubicBezTo>
                        <a:pt x="59" y="21"/>
                        <a:pt x="59" y="21"/>
                        <a:pt x="59" y="21"/>
                      </a:cubicBezTo>
                      <a:cubicBezTo>
                        <a:pt x="59" y="21"/>
                        <a:pt x="59" y="21"/>
                        <a:pt x="59" y="21"/>
                      </a:cubicBezTo>
                      <a:cubicBezTo>
                        <a:pt x="59" y="22"/>
                        <a:pt x="59" y="21"/>
                        <a:pt x="60" y="22"/>
                      </a:cubicBezTo>
                      <a:cubicBezTo>
                        <a:pt x="60" y="22"/>
                        <a:pt x="60" y="22"/>
                        <a:pt x="60" y="22"/>
                      </a:cubicBezTo>
                      <a:cubicBezTo>
                        <a:pt x="60" y="22"/>
                        <a:pt x="60" y="22"/>
                        <a:pt x="60" y="22"/>
                      </a:cubicBezTo>
                      <a:cubicBezTo>
                        <a:pt x="61" y="23"/>
                        <a:pt x="60" y="22"/>
                        <a:pt x="60" y="22"/>
                      </a:cubicBezTo>
                      <a:cubicBezTo>
                        <a:pt x="59" y="22"/>
                        <a:pt x="59" y="23"/>
                        <a:pt x="59" y="24"/>
                      </a:cubicBezTo>
                      <a:cubicBezTo>
                        <a:pt x="59" y="24"/>
                        <a:pt x="59" y="24"/>
                        <a:pt x="59" y="23"/>
                      </a:cubicBezTo>
                      <a:cubicBezTo>
                        <a:pt x="59" y="23"/>
                        <a:pt x="59" y="23"/>
                        <a:pt x="59" y="23"/>
                      </a:cubicBezTo>
                      <a:cubicBezTo>
                        <a:pt x="59" y="24"/>
                        <a:pt x="59" y="23"/>
                        <a:pt x="59" y="24"/>
                      </a:cubicBezTo>
                      <a:cubicBezTo>
                        <a:pt x="58" y="23"/>
                        <a:pt x="59" y="23"/>
                        <a:pt x="59" y="23"/>
                      </a:cubicBezTo>
                      <a:cubicBezTo>
                        <a:pt x="59" y="23"/>
                        <a:pt x="59" y="23"/>
                        <a:pt x="59" y="23"/>
                      </a:cubicBezTo>
                      <a:cubicBezTo>
                        <a:pt x="59" y="22"/>
                        <a:pt x="58" y="22"/>
                        <a:pt x="58" y="22"/>
                      </a:cubicBezTo>
                      <a:cubicBezTo>
                        <a:pt x="58" y="22"/>
                        <a:pt x="58" y="22"/>
                        <a:pt x="58" y="22"/>
                      </a:cubicBezTo>
                      <a:cubicBezTo>
                        <a:pt x="58" y="22"/>
                        <a:pt x="58" y="21"/>
                        <a:pt x="58" y="21"/>
                      </a:cubicBezTo>
                      <a:cubicBezTo>
                        <a:pt x="58" y="21"/>
                        <a:pt x="58" y="21"/>
                        <a:pt x="58" y="21"/>
                      </a:cubicBezTo>
                      <a:cubicBezTo>
                        <a:pt x="58" y="21"/>
                        <a:pt x="58" y="21"/>
                        <a:pt x="58" y="21"/>
                      </a:cubicBezTo>
                      <a:cubicBezTo>
                        <a:pt x="57" y="21"/>
                        <a:pt x="58" y="21"/>
                        <a:pt x="58" y="21"/>
                      </a:cubicBezTo>
                      <a:cubicBezTo>
                        <a:pt x="58" y="21"/>
                        <a:pt x="58" y="21"/>
                        <a:pt x="58" y="21"/>
                      </a:cubicBezTo>
                      <a:cubicBezTo>
                        <a:pt x="58" y="22"/>
                        <a:pt x="58" y="22"/>
                        <a:pt x="58" y="22"/>
                      </a:cubicBezTo>
                      <a:cubicBezTo>
                        <a:pt x="58" y="22"/>
                        <a:pt x="58" y="22"/>
                        <a:pt x="58" y="22"/>
                      </a:cubicBezTo>
                      <a:cubicBezTo>
                        <a:pt x="58" y="22"/>
                        <a:pt x="58" y="22"/>
                        <a:pt x="58" y="22"/>
                      </a:cubicBezTo>
                      <a:cubicBezTo>
                        <a:pt x="58" y="22"/>
                        <a:pt x="58" y="22"/>
                        <a:pt x="59" y="22"/>
                      </a:cubicBezTo>
                      <a:cubicBezTo>
                        <a:pt x="59" y="22"/>
                        <a:pt x="59" y="22"/>
                        <a:pt x="59" y="22"/>
                      </a:cubicBezTo>
                      <a:cubicBezTo>
                        <a:pt x="59" y="23"/>
                        <a:pt x="59" y="23"/>
                        <a:pt x="59" y="23"/>
                      </a:cubicBezTo>
                      <a:cubicBezTo>
                        <a:pt x="59" y="23"/>
                        <a:pt x="58" y="22"/>
                        <a:pt x="58" y="23"/>
                      </a:cubicBezTo>
                      <a:cubicBezTo>
                        <a:pt x="58" y="23"/>
                        <a:pt x="58" y="23"/>
                        <a:pt x="58" y="23"/>
                      </a:cubicBezTo>
                      <a:cubicBezTo>
                        <a:pt x="58" y="23"/>
                        <a:pt x="58" y="23"/>
                        <a:pt x="58" y="23"/>
                      </a:cubicBezTo>
                      <a:cubicBezTo>
                        <a:pt x="58" y="23"/>
                        <a:pt x="58" y="23"/>
                        <a:pt x="58" y="23"/>
                      </a:cubicBezTo>
                      <a:cubicBezTo>
                        <a:pt x="58" y="24"/>
                        <a:pt x="58" y="24"/>
                        <a:pt x="59" y="24"/>
                      </a:cubicBezTo>
                      <a:cubicBezTo>
                        <a:pt x="59" y="24"/>
                        <a:pt x="59" y="23"/>
                        <a:pt x="59" y="24"/>
                      </a:cubicBezTo>
                      <a:cubicBezTo>
                        <a:pt x="59" y="24"/>
                        <a:pt x="59" y="24"/>
                        <a:pt x="59" y="24"/>
                      </a:cubicBezTo>
                      <a:cubicBezTo>
                        <a:pt x="60" y="24"/>
                        <a:pt x="60" y="24"/>
                        <a:pt x="60" y="24"/>
                      </a:cubicBezTo>
                      <a:cubicBezTo>
                        <a:pt x="59" y="23"/>
                        <a:pt x="60" y="23"/>
                        <a:pt x="60" y="23"/>
                      </a:cubicBezTo>
                      <a:cubicBezTo>
                        <a:pt x="60" y="23"/>
                        <a:pt x="60" y="24"/>
                        <a:pt x="60" y="24"/>
                      </a:cubicBezTo>
                      <a:cubicBezTo>
                        <a:pt x="60" y="24"/>
                        <a:pt x="60" y="24"/>
                        <a:pt x="60" y="24"/>
                      </a:cubicBezTo>
                      <a:cubicBezTo>
                        <a:pt x="59" y="24"/>
                        <a:pt x="59" y="24"/>
                        <a:pt x="59" y="24"/>
                      </a:cubicBezTo>
                      <a:cubicBezTo>
                        <a:pt x="59" y="24"/>
                        <a:pt x="59" y="25"/>
                        <a:pt x="58" y="24"/>
                      </a:cubicBezTo>
                      <a:cubicBezTo>
                        <a:pt x="58" y="24"/>
                        <a:pt x="58" y="24"/>
                        <a:pt x="58" y="24"/>
                      </a:cubicBezTo>
                      <a:cubicBezTo>
                        <a:pt x="58" y="24"/>
                        <a:pt x="58" y="24"/>
                        <a:pt x="58" y="24"/>
                      </a:cubicBezTo>
                      <a:cubicBezTo>
                        <a:pt x="58" y="23"/>
                        <a:pt x="58" y="24"/>
                        <a:pt x="58" y="24"/>
                      </a:cubicBezTo>
                      <a:cubicBezTo>
                        <a:pt x="58" y="23"/>
                        <a:pt x="58" y="23"/>
                        <a:pt x="58" y="23"/>
                      </a:cubicBezTo>
                      <a:cubicBezTo>
                        <a:pt x="58" y="23"/>
                        <a:pt x="58" y="24"/>
                        <a:pt x="58" y="24"/>
                      </a:cubicBezTo>
                      <a:cubicBezTo>
                        <a:pt x="58" y="24"/>
                        <a:pt x="58" y="23"/>
                        <a:pt x="58" y="23"/>
                      </a:cubicBezTo>
                      <a:cubicBezTo>
                        <a:pt x="58" y="23"/>
                        <a:pt x="57" y="23"/>
                        <a:pt x="57" y="23"/>
                      </a:cubicBezTo>
                      <a:cubicBezTo>
                        <a:pt x="57" y="23"/>
                        <a:pt x="58" y="23"/>
                        <a:pt x="57" y="23"/>
                      </a:cubicBezTo>
                      <a:cubicBezTo>
                        <a:pt x="57" y="24"/>
                        <a:pt x="57" y="23"/>
                        <a:pt x="57" y="23"/>
                      </a:cubicBezTo>
                      <a:cubicBezTo>
                        <a:pt x="57" y="23"/>
                        <a:pt x="57" y="23"/>
                        <a:pt x="57" y="23"/>
                      </a:cubicBezTo>
                      <a:cubicBezTo>
                        <a:pt x="57" y="23"/>
                        <a:pt x="57" y="23"/>
                        <a:pt x="57" y="23"/>
                      </a:cubicBezTo>
                      <a:cubicBezTo>
                        <a:pt x="57" y="23"/>
                        <a:pt x="57" y="23"/>
                        <a:pt x="57" y="23"/>
                      </a:cubicBezTo>
                      <a:cubicBezTo>
                        <a:pt x="57" y="23"/>
                        <a:pt x="57" y="23"/>
                        <a:pt x="57" y="22"/>
                      </a:cubicBezTo>
                      <a:cubicBezTo>
                        <a:pt x="57" y="22"/>
                        <a:pt x="57" y="22"/>
                        <a:pt x="57" y="22"/>
                      </a:cubicBezTo>
                      <a:cubicBezTo>
                        <a:pt x="57" y="22"/>
                        <a:pt x="57" y="22"/>
                        <a:pt x="57" y="23"/>
                      </a:cubicBezTo>
                      <a:cubicBezTo>
                        <a:pt x="57" y="22"/>
                        <a:pt x="58" y="22"/>
                        <a:pt x="57" y="22"/>
                      </a:cubicBezTo>
                      <a:cubicBezTo>
                        <a:pt x="57" y="22"/>
                        <a:pt x="57" y="22"/>
                        <a:pt x="57" y="22"/>
                      </a:cubicBezTo>
                      <a:cubicBezTo>
                        <a:pt x="58" y="22"/>
                        <a:pt x="58" y="22"/>
                        <a:pt x="57" y="22"/>
                      </a:cubicBezTo>
                      <a:cubicBezTo>
                        <a:pt x="57" y="21"/>
                        <a:pt x="57" y="22"/>
                        <a:pt x="57" y="21"/>
                      </a:cubicBezTo>
                      <a:cubicBezTo>
                        <a:pt x="57" y="21"/>
                        <a:pt x="57" y="21"/>
                        <a:pt x="57" y="21"/>
                      </a:cubicBezTo>
                      <a:cubicBezTo>
                        <a:pt x="57" y="21"/>
                        <a:pt x="57" y="21"/>
                        <a:pt x="57" y="21"/>
                      </a:cubicBezTo>
                      <a:cubicBezTo>
                        <a:pt x="57" y="21"/>
                        <a:pt x="57" y="22"/>
                        <a:pt x="57" y="21"/>
                      </a:cubicBezTo>
                      <a:cubicBezTo>
                        <a:pt x="57" y="21"/>
                        <a:pt x="57" y="21"/>
                        <a:pt x="57" y="21"/>
                      </a:cubicBezTo>
                      <a:cubicBezTo>
                        <a:pt x="57" y="21"/>
                        <a:pt x="57" y="22"/>
                        <a:pt x="57" y="21"/>
                      </a:cubicBezTo>
                      <a:cubicBezTo>
                        <a:pt x="57" y="21"/>
                        <a:pt x="57" y="22"/>
                        <a:pt x="57" y="22"/>
                      </a:cubicBezTo>
                      <a:cubicBezTo>
                        <a:pt x="57" y="22"/>
                        <a:pt x="57" y="22"/>
                        <a:pt x="57" y="22"/>
                      </a:cubicBezTo>
                      <a:cubicBezTo>
                        <a:pt x="57" y="22"/>
                        <a:pt x="57" y="22"/>
                        <a:pt x="57" y="22"/>
                      </a:cubicBezTo>
                      <a:cubicBezTo>
                        <a:pt x="57" y="22"/>
                        <a:pt x="57" y="22"/>
                        <a:pt x="57" y="22"/>
                      </a:cubicBezTo>
                      <a:cubicBezTo>
                        <a:pt x="57" y="22"/>
                        <a:pt x="57" y="22"/>
                        <a:pt x="57" y="22"/>
                      </a:cubicBezTo>
                      <a:cubicBezTo>
                        <a:pt x="57" y="22"/>
                        <a:pt x="56" y="22"/>
                        <a:pt x="56" y="22"/>
                      </a:cubicBezTo>
                      <a:cubicBezTo>
                        <a:pt x="56" y="21"/>
                        <a:pt x="56" y="21"/>
                        <a:pt x="55" y="22"/>
                      </a:cubicBezTo>
                      <a:cubicBezTo>
                        <a:pt x="55" y="22"/>
                        <a:pt x="56" y="22"/>
                        <a:pt x="56" y="22"/>
                      </a:cubicBezTo>
                      <a:cubicBezTo>
                        <a:pt x="55" y="22"/>
                        <a:pt x="55" y="22"/>
                        <a:pt x="55" y="21"/>
                      </a:cubicBezTo>
                      <a:cubicBezTo>
                        <a:pt x="55" y="21"/>
                        <a:pt x="55" y="21"/>
                        <a:pt x="55" y="21"/>
                      </a:cubicBezTo>
                      <a:cubicBezTo>
                        <a:pt x="55" y="21"/>
                        <a:pt x="55" y="21"/>
                        <a:pt x="55" y="21"/>
                      </a:cubicBezTo>
                      <a:cubicBezTo>
                        <a:pt x="55" y="21"/>
                        <a:pt x="55" y="21"/>
                        <a:pt x="55" y="22"/>
                      </a:cubicBezTo>
                      <a:cubicBezTo>
                        <a:pt x="55" y="22"/>
                        <a:pt x="55" y="21"/>
                        <a:pt x="55" y="22"/>
                      </a:cubicBezTo>
                      <a:cubicBezTo>
                        <a:pt x="55" y="22"/>
                        <a:pt x="55" y="22"/>
                        <a:pt x="55" y="22"/>
                      </a:cubicBezTo>
                      <a:cubicBezTo>
                        <a:pt x="55" y="21"/>
                        <a:pt x="55" y="22"/>
                        <a:pt x="55" y="21"/>
                      </a:cubicBezTo>
                      <a:cubicBezTo>
                        <a:pt x="55" y="21"/>
                        <a:pt x="55" y="21"/>
                        <a:pt x="55" y="21"/>
                      </a:cubicBezTo>
                      <a:cubicBezTo>
                        <a:pt x="55" y="21"/>
                        <a:pt x="54" y="21"/>
                        <a:pt x="54" y="21"/>
                      </a:cubicBezTo>
                      <a:cubicBezTo>
                        <a:pt x="55" y="21"/>
                        <a:pt x="55" y="21"/>
                        <a:pt x="55" y="21"/>
                      </a:cubicBezTo>
                      <a:cubicBezTo>
                        <a:pt x="55" y="22"/>
                        <a:pt x="55" y="22"/>
                        <a:pt x="54" y="22"/>
                      </a:cubicBezTo>
                      <a:cubicBezTo>
                        <a:pt x="54" y="22"/>
                        <a:pt x="54" y="22"/>
                        <a:pt x="54" y="22"/>
                      </a:cubicBezTo>
                      <a:cubicBezTo>
                        <a:pt x="54" y="22"/>
                        <a:pt x="54" y="22"/>
                        <a:pt x="54" y="21"/>
                      </a:cubicBezTo>
                      <a:cubicBezTo>
                        <a:pt x="54" y="21"/>
                        <a:pt x="54" y="22"/>
                        <a:pt x="54" y="22"/>
                      </a:cubicBezTo>
                      <a:cubicBezTo>
                        <a:pt x="54" y="22"/>
                        <a:pt x="54" y="22"/>
                        <a:pt x="54" y="22"/>
                      </a:cubicBezTo>
                      <a:cubicBezTo>
                        <a:pt x="55" y="22"/>
                        <a:pt x="54" y="21"/>
                        <a:pt x="54" y="21"/>
                      </a:cubicBezTo>
                      <a:cubicBezTo>
                        <a:pt x="54" y="21"/>
                        <a:pt x="54" y="21"/>
                        <a:pt x="54" y="21"/>
                      </a:cubicBezTo>
                      <a:cubicBezTo>
                        <a:pt x="54" y="22"/>
                        <a:pt x="54" y="22"/>
                        <a:pt x="54" y="22"/>
                      </a:cubicBezTo>
                      <a:cubicBezTo>
                        <a:pt x="54" y="22"/>
                        <a:pt x="54" y="22"/>
                        <a:pt x="54" y="22"/>
                      </a:cubicBezTo>
                      <a:cubicBezTo>
                        <a:pt x="54" y="22"/>
                        <a:pt x="54" y="22"/>
                        <a:pt x="54" y="22"/>
                      </a:cubicBezTo>
                      <a:cubicBezTo>
                        <a:pt x="54" y="22"/>
                        <a:pt x="54" y="22"/>
                        <a:pt x="54" y="22"/>
                      </a:cubicBezTo>
                      <a:cubicBezTo>
                        <a:pt x="54" y="22"/>
                        <a:pt x="54" y="22"/>
                        <a:pt x="53" y="22"/>
                      </a:cubicBezTo>
                      <a:cubicBezTo>
                        <a:pt x="54" y="23"/>
                        <a:pt x="54" y="23"/>
                        <a:pt x="54" y="23"/>
                      </a:cubicBezTo>
                      <a:cubicBezTo>
                        <a:pt x="54" y="23"/>
                        <a:pt x="54" y="23"/>
                        <a:pt x="54" y="23"/>
                      </a:cubicBezTo>
                      <a:cubicBezTo>
                        <a:pt x="54" y="23"/>
                        <a:pt x="54" y="23"/>
                        <a:pt x="54" y="23"/>
                      </a:cubicBezTo>
                      <a:cubicBezTo>
                        <a:pt x="54" y="22"/>
                        <a:pt x="54" y="23"/>
                        <a:pt x="53" y="22"/>
                      </a:cubicBezTo>
                      <a:cubicBezTo>
                        <a:pt x="53" y="22"/>
                        <a:pt x="53" y="22"/>
                        <a:pt x="53" y="23"/>
                      </a:cubicBezTo>
                      <a:cubicBezTo>
                        <a:pt x="53" y="23"/>
                        <a:pt x="53" y="22"/>
                        <a:pt x="53" y="23"/>
                      </a:cubicBezTo>
                      <a:cubicBezTo>
                        <a:pt x="53" y="22"/>
                        <a:pt x="53" y="22"/>
                        <a:pt x="53" y="22"/>
                      </a:cubicBezTo>
                      <a:cubicBezTo>
                        <a:pt x="53" y="22"/>
                        <a:pt x="53" y="22"/>
                        <a:pt x="53" y="22"/>
                      </a:cubicBezTo>
                      <a:cubicBezTo>
                        <a:pt x="52" y="21"/>
                        <a:pt x="53" y="22"/>
                        <a:pt x="52" y="22"/>
                      </a:cubicBezTo>
                      <a:cubicBezTo>
                        <a:pt x="52" y="22"/>
                        <a:pt x="52" y="22"/>
                        <a:pt x="51" y="22"/>
                      </a:cubicBezTo>
                      <a:cubicBezTo>
                        <a:pt x="51" y="22"/>
                        <a:pt x="51" y="22"/>
                        <a:pt x="52" y="22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51" y="22"/>
                        <a:pt x="51" y="22"/>
                        <a:pt x="51" y="21"/>
                      </a:cubicBezTo>
                      <a:cubicBezTo>
                        <a:pt x="51" y="22"/>
                        <a:pt x="51" y="21"/>
                        <a:pt x="51" y="21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1" y="22"/>
                        <a:pt x="52" y="21"/>
                        <a:pt x="52" y="22"/>
                      </a:cubicBezTo>
                      <a:cubicBezTo>
                        <a:pt x="52" y="22"/>
                        <a:pt x="51" y="21"/>
                        <a:pt x="51" y="21"/>
                      </a:cubicBezTo>
                      <a:cubicBezTo>
                        <a:pt x="51" y="21"/>
                        <a:pt x="51" y="21"/>
                        <a:pt x="52" y="21"/>
                      </a:cubicBezTo>
                      <a:cubicBezTo>
                        <a:pt x="52" y="22"/>
                        <a:pt x="52" y="21"/>
                        <a:pt x="53" y="21"/>
                      </a:cubicBezTo>
                      <a:cubicBezTo>
                        <a:pt x="53" y="21"/>
                        <a:pt x="52" y="21"/>
                        <a:pt x="52" y="21"/>
                      </a:cubicBezTo>
                      <a:cubicBezTo>
                        <a:pt x="52" y="20"/>
                        <a:pt x="52" y="21"/>
                        <a:pt x="52" y="20"/>
                      </a:cubicBezTo>
                      <a:cubicBezTo>
                        <a:pt x="52" y="20"/>
                        <a:pt x="52" y="21"/>
                        <a:pt x="52" y="20"/>
                      </a:cubicBezTo>
                      <a:cubicBezTo>
                        <a:pt x="52" y="20"/>
                        <a:pt x="52" y="21"/>
                        <a:pt x="52" y="21"/>
                      </a:cubicBezTo>
                      <a:cubicBezTo>
                        <a:pt x="52" y="21"/>
                        <a:pt x="52" y="20"/>
                        <a:pt x="52" y="21"/>
                      </a:cubicBezTo>
                      <a:cubicBezTo>
                        <a:pt x="52" y="20"/>
                        <a:pt x="52" y="21"/>
                        <a:pt x="52" y="20"/>
                      </a:cubicBezTo>
                      <a:cubicBezTo>
                        <a:pt x="52" y="20"/>
                        <a:pt x="51" y="20"/>
                        <a:pt x="52" y="21"/>
                      </a:cubicBezTo>
                      <a:cubicBezTo>
                        <a:pt x="52" y="21"/>
                        <a:pt x="52" y="21"/>
                        <a:pt x="51" y="21"/>
                      </a:cubicBezTo>
                      <a:cubicBezTo>
                        <a:pt x="51" y="20"/>
                        <a:pt x="51" y="21"/>
                        <a:pt x="51" y="20"/>
                      </a:cubicBezTo>
                      <a:cubicBezTo>
                        <a:pt x="51" y="20"/>
                        <a:pt x="51" y="20"/>
                        <a:pt x="51" y="21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1" y="21"/>
                        <a:pt x="50" y="21"/>
                      </a:cubicBezTo>
                      <a:cubicBezTo>
                        <a:pt x="50" y="21"/>
                        <a:pt x="51" y="21"/>
                        <a:pt x="51" y="22"/>
                      </a:cubicBezTo>
                      <a:cubicBezTo>
                        <a:pt x="51" y="22"/>
                        <a:pt x="51" y="21"/>
                        <a:pt x="51" y="22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51" y="22"/>
                        <a:pt x="51" y="23"/>
                        <a:pt x="51" y="23"/>
                      </a:cubicBezTo>
                      <a:cubicBezTo>
                        <a:pt x="51" y="23"/>
                        <a:pt x="51" y="23"/>
                        <a:pt x="51" y="23"/>
                      </a:cubicBezTo>
                      <a:cubicBezTo>
                        <a:pt x="51" y="23"/>
                        <a:pt x="51" y="23"/>
                        <a:pt x="51" y="23"/>
                      </a:cubicBezTo>
                      <a:cubicBezTo>
                        <a:pt x="51" y="24"/>
                        <a:pt x="52" y="23"/>
                        <a:pt x="52" y="24"/>
                      </a:cubicBezTo>
                      <a:cubicBezTo>
                        <a:pt x="52" y="24"/>
                        <a:pt x="51" y="23"/>
                        <a:pt x="51" y="24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4"/>
                        <a:pt x="52" y="24"/>
                        <a:pt x="52" y="25"/>
                      </a:cubicBezTo>
                      <a:cubicBezTo>
                        <a:pt x="52" y="25"/>
                        <a:pt x="52" y="24"/>
                        <a:pt x="52" y="24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2" y="23"/>
                        <a:pt x="52" y="23"/>
                        <a:pt x="52" y="24"/>
                      </a:cubicBezTo>
                      <a:cubicBezTo>
                        <a:pt x="53" y="24"/>
                        <a:pt x="52" y="23"/>
                        <a:pt x="52" y="23"/>
                      </a:cubicBezTo>
                      <a:cubicBezTo>
                        <a:pt x="52" y="24"/>
                        <a:pt x="52" y="23"/>
                        <a:pt x="53" y="24"/>
                      </a:cubicBezTo>
                      <a:cubicBezTo>
                        <a:pt x="53" y="24"/>
                        <a:pt x="53" y="24"/>
                        <a:pt x="53" y="23"/>
                      </a:cubicBezTo>
                      <a:cubicBezTo>
                        <a:pt x="53" y="24"/>
                        <a:pt x="53" y="23"/>
                        <a:pt x="53" y="24"/>
                      </a:cubicBezTo>
                      <a:cubicBezTo>
                        <a:pt x="53" y="24"/>
                        <a:pt x="53" y="24"/>
                        <a:pt x="53" y="24"/>
                      </a:cubicBezTo>
                      <a:cubicBezTo>
                        <a:pt x="53" y="24"/>
                        <a:pt x="53" y="24"/>
                        <a:pt x="53" y="24"/>
                      </a:cubicBezTo>
                      <a:cubicBezTo>
                        <a:pt x="53" y="24"/>
                        <a:pt x="53" y="24"/>
                        <a:pt x="53" y="24"/>
                      </a:cubicBezTo>
                      <a:cubicBezTo>
                        <a:pt x="53" y="25"/>
                        <a:pt x="53" y="25"/>
                        <a:pt x="53" y="25"/>
                      </a:cubicBezTo>
                      <a:cubicBezTo>
                        <a:pt x="54" y="25"/>
                        <a:pt x="54" y="25"/>
                        <a:pt x="54" y="25"/>
                      </a:cubicBezTo>
                      <a:cubicBezTo>
                        <a:pt x="54" y="25"/>
                        <a:pt x="54" y="25"/>
                        <a:pt x="54" y="25"/>
                      </a:cubicBezTo>
                      <a:cubicBezTo>
                        <a:pt x="54" y="25"/>
                        <a:pt x="54" y="25"/>
                        <a:pt x="54" y="25"/>
                      </a:cubicBezTo>
                      <a:cubicBezTo>
                        <a:pt x="54" y="26"/>
                        <a:pt x="54" y="26"/>
                        <a:pt x="54" y="26"/>
                      </a:cubicBezTo>
                      <a:cubicBezTo>
                        <a:pt x="54" y="26"/>
                        <a:pt x="54" y="26"/>
                        <a:pt x="54" y="25"/>
                      </a:cubicBezTo>
                      <a:cubicBezTo>
                        <a:pt x="54" y="25"/>
                        <a:pt x="54" y="26"/>
                        <a:pt x="53" y="26"/>
                      </a:cubicBezTo>
                      <a:cubicBezTo>
                        <a:pt x="54" y="26"/>
                        <a:pt x="54" y="26"/>
                        <a:pt x="54" y="26"/>
                      </a:cubicBezTo>
                      <a:cubicBezTo>
                        <a:pt x="54" y="26"/>
                        <a:pt x="54" y="27"/>
                        <a:pt x="54" y="26"/>
                      </a:cubicBezTo>
                      <a:cubicBezTo>
                        <a:pt x="54" y="26"/>
                        <a:pt x="54" y="26"/>
                        <a:pt x="54" y="26"/>
                      </a:cubicBezTo>
                      <a:cubicBezTo>
                        <a:pt x="54" y="26"/>
                        <a:pt x="55" y="26"/>
                        <a:pt x="54" y="26"/>
                      </a:cubicBezTo>
                      <a:cubicBezTo>
                        <a:pt x="54" y="26"/>
                        <a:pt x="54" y="25"/>
                        <a:pt x="54" y="26"/>
                      </a:cubicBezTo>
                      <a:cubicBezTo>
                        <a:pt x="54" y="26"/>
                        <a:pt x="54" y="25"/>
                        <a:pt x="54" y="25"/>
                      </a:cubicBezTo>
                      <a:cubicBezTo>
                        <a:pt x="54" y="25"/>
                        <a:pt x="54" y="25"/>
                        <a:pt x="54" y="25"/>
                      </a:cubicBezTo>
                      <a:cubicBezTo>
                        <a:pt x="54" y="25"/>
                        <a:pt x="54" y="25"/>
                        <a:pt x="54" y="25"/>
                      </a:cubicBezTo>
                      <a:cubicBezTo>
                        <a:pt x="54" y="26"/>
                        <a:pt x="55" y="26"/>
                        <a:pt x="55" y="25"/>
                      </a:cubicBezTo>
                      <a:cubicBezTo>
                        <a:pt x="55" y="26"/>
                        <a:pt x="55" y="25"/>
                        <a:pt x="56" y="26"/>
                      </a:cubicBezTo>
                      <a:cubicBezTo>
                        <a:pt x="56" y="25"/>
                        <a:pt x="56" y="25"/>
                        <a:pt x="56" y="25"/>
                      </a:cubicBezTo>
                      <a:cubicBezTo>
                        <a:pt x="56" y="26"/>
                        <a:pt x="56" y="26"/>
                        <a:pt x="56" y="26"/>
                      </a:cubicBezTo>
                      <a:cubicBezTo>
                        <a:pt x="56" y="26"/>
                        <a:pt x="56" y="26"/>
                        <a:pt x="56" y="26"/>
                      </a:cubicBezTo>
                      <a:cubicBezTo>
                        <a:pt x="56" y="26"/>
                        <a:pt x="56" y="26"/>
                        <a:pt x="56" y="26"/>
                      </a:cubicBezTo>
                      <a:cubicBezTo>
                        <a:pt x="56" y="26"/>
                        <a:pt x="56" y="26"/>
                        <a:pt x="56" y="26"/>
                      </a:cubicBezTo>
                      <a:cubicBezTo>
                        <a:pt x="56" y="26"/>
                        <a:pt x="56" y="26"/>
                        <a:pt x="56" y="26"/>
                      </a:cubicBezTo>
                      <a:cubicBezTo>
                        <a:pt x="56" y="26"/>
                        <a:pt x="56" y="26"/>
                        <a:pt x="56" y="26"/>
                      </a:cubicBezTo>
                      <a:cubicBezTo>
                        <a:pt x="56" y="26"/>
                        <a:pt x="56" y="26"/>
                        <a:pt x="56" y="27"/>
                      </a:cubicBezTo>
                      <a:cubicBezTo>
                        <a:pt x="56" y="27"/>
                        <a:pt x="56" y="27"/>
                        <a:pt x="56" y="26"/>
                      </a:cubicBezTo>
                      <a:cubicBezTo>
                        <a:pt x="55" y="26"/>
                        <a:pt x="56" y="27"/>
                        <a:pt x="56" y="27"/>
                      </a:cubicBezTo>
                      <a:cubicBezTo>
                        <a:pt x="56" y="27"/>
                        <a:pt x="55" y="26"/>
                        <a:pt x="55" y="26"/>
                      </a:cubicBezTo>
                      <a:cubicBezTo>
                        <a:pt x="55" y="26"/>
                        <a:pt x="55" y="26"/>
                        <a:pt x="55" y="26"/>
                      </a:cubicBezTo>
                      <a:cubicBezTo>
                        <a:pt x="55" y="26"/>
                        <a:pt x="55" y="26"/>
                        <a:pt x="55" y="26"/>
                      </a:cubicBezTo>
                      <a:cubicBezTo>
                        <a:pt x="55" y="26"/>
                        <a:pt x="55" y="26"/>
                        <a:pt x="55" y="27"/>
                      </a:cubicBezTo>
                      <a:cubicBezTo>
                        <a:pt x="55" y="27"/>
                        <a:pt x="55" y="26"/>
                        <a:pt x="55" y="26"/>
                      </a:cubicBezTo>
                      <a:cubicBezTo>
                        <a:pt x="55" y="27"/>
                        <a:pt x="55" y="27"/>
                        <a:pt x="55" y="28"/>
                      </a:cubicBezTo>
                      <a:cubicBezTo>
                        <a:pt x="55" y="28"/>
                        <a:pt x="55" y="27"/>
                        <a:pt x="55" y="27"/>
                      </a:cubicBezTo>
                      <a:cubicBezTo>
                        <a:pt x="55" y="27"/>
                        <a:pt x="55" y="27"/>
                        <a:pt x="56" y="27"/>
                      </a:cubicBezTo>
                      <a:cubicBezTo>
                        <a:pt x="56" y="27"/>
                        <a:pt x="55" y="27"/>
                        <a:pt x="55" y="27"/>
                      </a:cubicBezTo>
                      <a:cubicBezTo>
                        <a:pt x="55" y="27"/>
                        <a:pt x="55" y="28"/>
                        <a:pt x="55" y="28"/>
                      </a:cubicBezTo>
                      <a:cubicBezTo>
                        <a:pt x="55" y="28"/>
                        <a:pt x="56" y="28"/>
                        <a:pt x="56" y="27"/>
                      </a:cubicBezTo>
                      <a:cubicBezTo>
                        <a:pt x="56" y="27"/>
                        <a:pt x="56" y="27"/>
                        <a:pt x="56" y="27"/>
                      </a:cubicBezTo>
                      <a:cubicBezTo>
                        <a:pt x="56" y="28"/>
                        <a:pt x="56" y="28"/>
                        <a:pt x="56" y="28"/>
                      </a:cubicBezTo>
                      <a:cubicBezTo>
                        <a:pt x="56" y="28"/>
                        <a:pt x="56" y="28"/>
                        <a:pt x="56" y="27"/>
                      </a:cubicBezTo>
                      <a:cubicBezTo>
                        <a:pt x="56" y="27"/>
                        <a:pt x="56" y="27"/>
                        <a:pt x="56" y="27"/>
                      </a:cubicBezTo>
                      <a:cubicBezTo>
                        <a:pt x="56" y="27"/>
                        <a:pt x="56" y="27"/>
                        <a:pt x="56" y="27"/>
                      </a:cubicBezTo>
                      <a:cubicBezTo>
                        <a:pt x="56" y="27"/>
                        <a:pt x="57" y="28"/>
                        <a:pt x="56" y="28"/>
                      </a:cubicBezTo>
                      <a:cubicBezTo>
                        <a:pt x="56" y="28"/>
                        <a:pt x="57" y="28"/>
                        <a:pt x="57" y="28"/>
                      </a:cubicBezTo>
                      <a:cubicBezTo>
                        <a:pt x="57" y="29"/>
                        <a:pt x="57" y="28"/>
                        <a:pt x="57" y="28"/>
                      </a:cubicBezTo>
                      <a:cubicBezTo>
                        <a:pt x="57" y="29"/>
                        <a:pt x="57" y="29"/>
                        <a:pt x="57" y="29"/>
                      </a:cubicBezTo>
                      <a:cubicBezTo>
                        <a:pt x="57" y="29"/>
                        <a:pt x="57" y="29"/>
                        <a:pt x="57" y="29"/>
                      </a:cubicBezTo>
                      <a:cubicBezTo>
                        <a:pt x="57" y="30"/>
                        <a:pt x="57" y="29"/>
                        <a:pt x="56" y="30"/>
                      </a:cubicBezTo>
                      <a:cubicBezTo>
                        <a:pt x="56" y="30"/>
                        <a:pt x="56" y="30"/>
                        <a:pt x="56" y="30"/>
                      </a:cubicBezTo>
                      <a:cubicBezTo>
                        <a:pt x="56" y="30"/>
                        <a:pt x="56" y="30"/>
                        <a:pt x="55" y="30"/>
                      </a:cubicBezTo>
                      <a:cubicBezTo>
                        <a:pt x="55" y="30"/>
                        <a:pt x="55" y="30"/>
                        <a:pt x="55" y="30"/>
                      </a:cubicBezTo>
                      <a:cubicBezTo>
                        <a:pt x="55" y="30"/>
                        <a:pt x="55" y="30"/>
                        <a:pt x="56" y="30"/>
                      </a:cubicBezTo>
                      <a:cubicBezTo>
                        <a:pt x="56" y="30"/>
                        <a:pt x="55" y="30"/>
                        <a:pt x="56" y="30"/>
                      </a:cubicBezTo>
                      <a:cubicBezTo>
                        <a:pt x="55" y="29"/>
                        <a:pt x="55" y="29"/>
                        <a:pt x="55" y="29"/>
                      </a:cubicBezTo>
                      <a:cubicBezTo>
                        <a:pt x="55" y="29"/>
                        <a:pt x="55" y="29"/>
                        <a:pt x="55" y="29"/>
                      </a:cubicBezTo>
                      <a:cubicBezTo>
                        <a:pt x="55" y="29"/>
                        <a:pt x="55" y="29"/>
                        <a:pt x="55" y="28"/>
                      </a:cubicBezTo>
                      <a:cubicBezTo>
                        <a:pt x="54" y="28"/>
                        <a:pt x="55" y="29"/>
                        <a:pt x="54" y="29"/>
                      </a:cubicBezTo>
                      <a:cubicBezTo>
                        <a:pt x="54" y="29"/>
                        <a:pt x="54" y="28"/>
                        <a:pt x="54" y="28"/>
                      </a:cubicBezTo>
                      <a:cubicBezTo>
                        <a:pt x="54" y="29"/>
                        <a:pt x="54" y="29"/>
                        <a:pt x="54" y="29"/>
                      </a:cubicBezTo>
                      <a:cubicBezTo>
                        <a:pt x="54" y="29"/>
                        <a:pt x="54" y="29"/>
                        <a:pt x="54" y="29"/>
                      </a:cubicBezTo>
                      <a:cubicBezTo>
                        <a:pt x="54" y="29"/>
                        <a:pt x="54" y="30"/>
                        <a:pt x="54" y="29"/>
                      </a:cubicBezTo>
                      <a:cubicBezTo>
                        <a:pt x="54" y="29"/>
                        <a:pt x="54" y="29"/>
                        <a:pt x="54" y="29"/>
                      </a:cubicBezTo>
                      <a:cubicBezTo>
                        <a:pt x="54" y="29"/>
                        <a:pt x="54" y="29"/>
                        <a:pt x="54" y="29"/>
                      </a:cubicBezTo>
                      <a:cubicBezTo>
                        <a:pt x="54" y="29"/>
                        <a:pt x="53" y="29"/>
                        <a:pt x="53" y="29"/>
                      </a:cubicBezTo>
                      <a:cubicBezTo>
                        <a:pt x="53" y="29"/>
                        <a:pt x="54" y="29"/>
                        <a:pt x="53" y="28"/>
                      </a:cubicBezTo>
                      <a:cubicBezTo>
                        <a:pt x="54" y="29"/>
                        <a:pt x="54" y="27"/>
                        <a:pt x="54" y="28"/>
                      </a:cubicBezTo>
                      <a:cubicBezTo>
                        <a:pt x="54" y="28"/>
                        <a:pt x="54" y="27"/>
                        <a:pt x="54" y="27"/>
                      </a:cubicBezTo>
                      <a:cubicBezTo>
                        <a:pt x="54" y="27"/>
                        <a:pt x="54" y="27"/>
                        <a:pt x="54" y="27"/>
                      </a:cubicBezTo>
                      <a:cubicBezTo>
                        <a:pt x="54" y="27"/>
                        <a:pt x="54" y="27"/>
                        <a:pt x="54" y="27"/>
                      </a:cubicBezTo>
                      <a:cubicBezTo>
                        <a:pt x="54" y="27"/>
                        <a:pt x="54" y="27"/>
                        <a:pt x="54" y="27"/>
                      </a:cubicBezTo>
                      <a:cubicBezTo>
                        <a:pt x="54" y="27"/>
                        <a:pt x="54" y="27"/>
                        <a:pt x="54" y="26"/>
                      </a:cubicBezTo>
                      <a:cubicBezTo>
                        <a:pt x="54" y="26"/>
                        <a:pt x="54" y="26"/>
                        <a:pt x="54" y="26"/>
                      </a:cubicBezTo>
                      <a:cubicBezTo>
                        <a:pt x="54" y="26"/>
                        <a:pt x="54" y="26"/>
                        <a:pt x="54" y="26"/>
                      </a:cubicBezTo>
                      <a:cubicBezTo>
                        <a:pt x="53" y="26"/>
                        <a:pt x="54" y="26"/>
                        <a:pt x="53" y="26"/>
                      </a:cubicBezTo>
                      <a:cubicBezTo>
                        <a:pt x="53" y="26"/>
                        <a:pt x="54" y="27"/>
                        <a:pt x="54" y="27"/>
                      </a:cubicBezTo>
                      <a:cubicBezTo>
                        <a:pt x="54" y="27"/>
                        <a:pt x="53" y="26"/>
                        <a:pt x="53" y="27"/>
                      </a:cubicBezTo>
                      <a:cubicBezTo>
                        <a:pt x="53" y="26"/>
                        <a:pt x="53" y="26"/>
                        <a:pt x="53" y="26"/>
                      </a:cubicBezTo>
                      <a:cubicBezTo>
                        <a:pt x="53" y="26"/>
                        <a:pt x="53" y="26"/>
                        <a:pt x="53" y="26"/>
                      </a:cubicBezTo>
                      <a:cubicBezTo>
                        <a:pt x="53" y="27"/>
                        <a:pt x="53" y="27"/>
                        <a:pt x="53" y="27"/>
                      </a:cubicBezTo>
                      <a:cubicBezTo>
                        <a:pt x="53" y="27"/>
                        <a:pt x="53" y="27"/>
                        <a:pt x="54" y="28"/>
                      </a:cubicBezTo>
                      <a:cubicBezTo>
                        <a:pt x="54" y="28"/>
                        <a:pt x="53" y="28"/>
                        <a:pt x="53" y="27"/>
                      </a:cubicBezTo>
                      <a:cubicBezTo>
                        <a:pt x="53" y="27"/>
                        <a:pt x="53" y="27"/>
                        <a:pt x="53" y="27"/>
                      </a:cubicBezTo>
                      <a:cubicBezTo>
                        <a:pt x="53" y="27"/>
                        <a:pt x="53" y="27"/>
                        <a:pt x="53" y="27"/>
                      </a:cubicBezTo>
                      <a:cubicBezTo>
                        <a:pt x="53" y="27"/>
                        <a:pt x="53" y="27"/>
                        <a:pt x="53" y="27"/>
                      </a:cubicBezTo>
                      <a:cubicBezTo>
                        <a:pt x="53" y="27"/>
                        <a:pt x="53" y="28"/>
                        <a:pt x="53" y="28"/>
                      </a:cubicBezTo>
                      <a:cubicBezTo>
                        <a:pt x="53" y="29"/>
                        <a:pt x="52" y="28"/>
                        <a:pt x="52" y="28"/>
                      </a:cubicBezTo>
                      <a:cubicBezTo>
                        <a:pt x="52" y="29"/>
                        <a:pt x="52" y="28"/>
                        <a:pt x="51" y="28"/>
                      </a:cubicBezTo>
                      <a:cubicBezTo>
                        <a:pt x="52" y="28"/>
                        <a:pt x="52" y="28"/>
                        <a:pt x="52" y="28"/>
                      </a:cubicBezTo>
                      <a:cubicBezTo>
                        <a:pt x="52" y="28"/>
                        <a:pt x="52" y="28"/>
                        <a:pt x="52" y="27"/>
                      </a:cubicBezTo>
                      <a:cubicBezTo>
                        <a:pt x="52" y="27"/>
                        <a:pt x="52" y="27"/>
                        <a:pt x="52" y="27"/>
                      </a:cubicBezTo>
                      <a:cubicBezTo>
                        <a:pt x="52" y="27"/>
                        <a:pt x="52" y="27"/>
                        <a:pt x="52" y="27"/>
                      </a:cubicBezTo>
                      <a:cubicBezTo>
                        <a:pt x="52" y="27"/>
                        <a:pt x="52" y="27"/>
                        <a:pt x="52" y="27"/>
                      </a:cubicBezTo>
                      <a:cubicBezTo>
                        <a:pt x="52" y="26"/>
                        <a:pt x="52" y="26"/>
                        <a:pt x="52" y="26"/>
                      </a:cubicBezTo>
                      <a:cubicBezTo>
                        <a:pt x="52" y="27"/>
                        <a:pt x="52" y="27"/>
                        <a:pt x="52" y="27"/>
                      </a:cubicBezTo>
                      <a:cubicBezTo>
                        <a:pt x="52" y="28"/>
                        <a:pt x="52" y="27"/>
                        <a:pt x="52" y="28"/>
                      </a:cubicBezTo>
                      <a:cubicBezTo>
                        <a:pt x="52" y="28"/>
                        <a:pt x="52" y="27"/>
                        <a:pt x="53" y="28"/>
                      </a:cubicBezTo>
                      <a:cubicBezTo>
                        <a:pt x="53" y="28"/>
                        <a:pt x="53" y="27"/>
                        <a:pt x="53" y="27"/>
                      </a:cubicBezTo>
                      <a:cubicBezTo>
                        <a:pt x="53" y="27"/>
                        <a:pt x="53" y="27"/>
                        <a:pt x="53" y="26"/>
                      </a:cubicBezTo>
                      <a:cubicBezTo>
                        <a:pt x="53" y="27"/>
                        <a:pt x="52" y="27"/>
                        <a:pt x="53" y="27"/>
                      </a:cubicBezTo>
                      <a:cubicBezTo>
                        <a:pt x="52" y="27"/>
                        <a:pt x="52" y="27"/>
                        <a:pt x="52" y="27"/>
                      </a:cubicBezTo>
                      <a:cubicBezTo>
                        <a:pt x="52" y="27"/>
                        <a:pt x="52" y="27"/>
                        <a:pt x="52" y="27"/>
                      </a:cubicBezTo>
                      <a:cubicBezTo>
                        <a:pt x="52" y="26"/>
                        <a:pt x="52" y="26"/>
                        <a:pt x="52" y="26"/>
                      </a:cubicBezTo>
                      <a:cubicBezTo>
                        <a:pt x="52" y="26"/>
                        <a:pt x="52" y="26"/>
                        <a:pt x="52" y="26"/>
                      </a:cubicBezTo>
                      <a:cubicBezTo>
                        <a:pt x="52" y="26"/>
                        <a:pt x="52" y="26"/>
                        <a:pt x="52" y="26"/>
                      </a:cubicBezTo>
                      <a:cubicBezTo>
                        <a:pt x="52" y="26"/>
                        <a:pt x="52" y="26"/>
                        <a:pt x="51" y="26"/>
                      </a:cubicBezTo>
                      <a:cubicBezTo>
                        <a:pt x="51" y="26"/>
                        <a:pt x="51" y="26"/>
                        <a:pt x="51" y="26"/>
                      </a:cubicBezTo>
                      <a:cubicBezTo>
                        <a:pt x="51" y="26"/>
                        <a:pt x="51" y="26"/>
                        <a:pt x="51" y="26"/>
                      </a:cubicBezTo>
                      <a:cubicBezTo>
                        <a:pt x="51" y="26"/>
                        <a:pt x="51" y="26"/>
                        <a:pt x="51" y="26"/>
                      </a:cubicBezTo>
                      <a:cubicBezTo>
                        <a:pt x="51" y="26"/>
                        <a:pt x="51" y="26"/>
                        <a:pt x="51" y="26"/>
                      </a:cubicBezTo>
                      <a:cubicBezTo>
                        <a:pt x="51" y="26"/>
                        <a:pt x="51" y="26"/>
                        <a:pt x="51" y="26"/>
                      </a:cubicBezTo>
                      <a:cubicBezTo>
                        <a:pt x="51" y="26"/>
                        <a:pt x="51" y="26"/>
                        <a:pt x="51" y="26"/>
                      </a:cubicBezTo>
                      <a:cubicBezTo>
                        <a:pt x="51" y="25"/>
                        <a:pt x="51" y="26"/>
                        <a:pt x="51" y="25"/>
                      </a:cubicBezTo>
                      <a:cubicBezTo>
                        <a:pt x="51" y="25"/>
                        <a:pt x="52" y="25"/>
                        <a:pt x="52" y="25"/>
                      </a:cubicBezTo>
                      <a:cubicBezTo>
                        <a:pt x="52" y="25"/>
                        <a:pt x="52" y="25"/>
                        <a:pt x="52" y="25"/>
                      </a:cubicBezTo>
                      <a:cubicBezTo>
                        <a:pt x="52" y="25"/>
                        <a:pt x="52" y="25"/>
                        <a:pt x="52" y="25"/>
                      </a:cubicBezTo>
                      <a:cubicBezTo>
                        <a:pt x="52" y="25"/>
                        <a:pt x="52" y="25"/>
                        <a:pt x="52" y="25"/>
                      </a:cubicBezTo>
                      <a:cubicBezTo>
                        <a:pt x="52" y="24"/>
                        <a:pt x="51" y="25"/>
                        <a:pt x="51" y="25"/>
                      </a:cubicBezTo>
                      <a:cubicBezTo>
                        <a:pt x="51" y="25"/>
                        <a:pt x="51" y="24"/>
                        <a:pt x="51" y="24"/>
                      </a:cubicBezTo>
                      <a:cubicBezTo>
                        <a:pt x="51" y="24"/>
                        <a:pt x="50" y="24"/>
                        <a:pt x="50" y="24"/>
                      </a:cubicBezTo>
                      <a:cubicBezTo>
                        <a:pt x="50" y="24"/>
                        <a:pt x="50" y="24"/>
                        <a:pt x="50" y="24"/>
                      </a:cubicBezTo>
                      <a:cubicBezTo>
                        <a:pt x="50" y="24"/>
                        <a:pt x="50" y="24"/>
                        <a:pt x="50" y="24"/>
                      </a:cubicBezTo>
                      <a:cubicBezTo>
                        <a:pt x="50" y="24"/>
                        <a:pt x="50" y="24"/>
                        <a:pt x="50" y="24"/>
                      </a:cubicBezTo>
                      <a:cubicBezTo>
                        <a:pt x="50" y="24"/>
                        <a:pt x="50" y="24"/>
                        <a:pt x="50" y="24"/>
                      </a:cubicBezTo>
                      <a:cubicBezTo>
                        <a:pt x="50" y="24"/>
                        <a:pt x="50" y="24"/>
                        <a:pt x="50" y="24"/>
                      </a:cubicBezTo>
                      <a:cubicBezTo>
                        <a:pt x="50" y="24"/>
                        <a:pt x="50" y="24"/>
                        <a:pt x="50" y="24"/>
                      </a:cubicBezTo>
                      <a:cubicBezTo>
                        <a:pt x="50" y="24"/>
                        <a:pt x="50" y="24"/>
                        <a:pt x="50" y="24"/>
                      </a:cubicBezTo>
                      <a:cubicBezTo>
                        <a:pt x="50" y="23"/>
                        <a:pt x="49" y="23"/>
                        <a:pt x="49" y="23"/>
                      </a:cubicBezTo>
                      <a:cubicBezTo>
                        <a:pt x="49" y="23"/>
                        <a:pt x="49" y="23"/>
                        <a:pt x="49" y="23"/>
                      </a:cubicBezTo>
                      <a:cubicBezTo>
                        <a:pt x="49" y="24"/>
                        <a:pt x="49" y="23"/>
                        <a:pt x="49" y="24"/>
                      </a:cubicBezTo>
                      <a:cubicBezTo>
                        <a:pt x="49" y="24"/>
                        <a:pt x="49" y="24"/>
                        <a:pt x="49" y="24"/>
                      </a:cubicBezTo>
                      <a:cubicBezTo>
                        <a:pt x="49" y="23"/>
                        <a:pt x="49" y="23"/>
                        <a:pt x="49" y="23"/>
                      </a:cubicBezTo>
                      <a:cubicBezTo>
                        <a:pt x="49" y="23"/>
                        <a:pt x="49" y="23"/>
                        <a:pt x="49" y="23"/>
                      </a:cubicBezTo>
                      <a:cubicBezTo>
                        <a:pt x="49" y="23"/>
                        <a:pt x="49" y="23"/>
                        <a:pt x="49" y="23"/>
                      </a:cubicBezTo>
                      <a:cubicBezTo>
                        <a:pt x="49" y="23"/>
                        <a:pt x="49" y="22"/>
                        <a:pt x="49" y="23"/>
                      </a:cubicBezTo>
                      <a:cubicBezTo>
                        <a:pt x="49" y="22"/>
                        <a:pt x="49" y="22"/>
                        <a:pt x="49" y="22"/>
                      </a:cubicBezTo>
                      <a:cubicBezTo>
                        <a:pt x="49" y="22"/>
                        <a:pt x="49" y="22"/>
                        <a:pt x="49" y="22"/>
                      </a:cubicBezTo>
                      <a:cubicBezTo>
                        <a:pt x="49" y="22"/>
                        <a:pt x="49" y="21"/>
                        <a:pt x="49" y="21"/>
                      </a:cubicBezTo>
                      <a:cubicBezTo>
                        <a:pt x="49" y="22"/>
                        <a:pt x="49" y="22"/>
                        <a:pt x="49" y="22"/>
                      </a:cubicBezTo>
                      <a:cubicBezTo>
                        <a:pt x="49" y="22"/>
                        <a:pt x="50" y="22"/>
                        <a:pt x="50" y="22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49" y="21"/>
                        <a:pt x="49" y="20"/>
                        <a:pt x="49" y="20"/>
                      </a:cubicBezTo>
                      <a:cubicBezTo>
                        <a:pt x="49" y="20"/>
                        <a:pt x="49" y="21"/>
                        <a:pt x="49" y="2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49" y="22"/>
                        <a:pt x="49" y="21"/>
                        <a:pt x="49" y="2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49" y="20"/>
                        <a:pt x="49" y="21"/>
                        <a:pt x="48" y="20"/>
                      </a:cubicBezTo>
                      <a:cubicBezTo>
                        <a:pt x="48" y="20"/>
                        <a:pt x="48" y="20"/>
                        <a:pt x="48" y="20"/>
                      </a:cubicBezTo>
                      <a:cubicBezTo>
                        <a:pt x="48" y="19"/>
                        <a:pt x="48" y="20"/>
                        <a:pt x="48" y="20"/>
                      </a:cubicBezTo>
                      <a:cubicBezTo>
                        <a:pt x="48" y="20"/>
                        <a:pt x="49" y="20"/>
                        <a:pt x="49" y="20"/>
                      </a:cubicBezTo>
                      <a:cubicBezTo>
                        <a:pt x="48" y="20"/>
                        <a:pt x="48" y="19"/>
                        <a:pt x="48" y="19"/>
                      </a:cubicBezTo>
                      <a:cubicBezTo>
                        <a:pt x="48" y="19"/>
                        <a:pt x="48" y="20"/>
                        <a:pt x="48" y="21"/>
                      </a:cubicBezTo>
                      <a:cubicBezTo>
                        <a:pt x="48" y="21"/>
                        <a:pt x="48" y="21"/>
                        <a:pt x="48" y="21"/>
                      </a:cubicBezTo>
                      <a:cubicBezTo>
                        <a:pt x="48" y="20"/>
                        <a:pt x="48" y="20"/>
                        <a:pt x="48" y="19"/>
                      </a:cubicBezTo>
                      <a:cubicBezTo>
                        <a:pt x="48" y="19"/>
                        <a:pt x="48" y="19"/>
                        <a:pt x="48" y="19"/>
                      </a:cubicBezTo>
                      <a:cubicBezTo>
                        <a:pt x="48" y="19"/>
                        <a:pt x="48" y="19"/>
                        <a:pt x="48" y="19"/>
                      </a:cubicBezTo>
                      <a:cubicBezTo>
                        <a:pt x="48" y="20"/>
                        <a:pt x="48" y="20"/>
                        <a:pt x="48" y="20"/>
                      </a:cubicBezTo>
                      <a:cubicBezTo>
                        <a:pt x="48" y="20"/>
                        <a:pt x="48" y="19"/>
                        <a:pt x="48" y="19"/>
                      </a:cubicBezTo>
                      <a:cubicBezTo>
                        <a:pt x="48" y="19"/>
                        <a:pt x="47" y="19"/>
                        <a:pt x="47" y="19"/>
                      </a:cubicBezTo>
                      <a:cubicBezTo>
                        <a:pt x="47" y="19"/>
                        <a:pt x="48" y="19"/>
                        <a:pt x="48" y="20"/>
                      </a:cubicBezTo>
                      <a:cubicBezTo>
                        <a:pt x="47" y="20"/>
                        <a:pt x="47" y="19"/>
                        <a:pt x="47" y="19"/>
                      </a:cubicBezTo>
                      <a:cubicBezTo>
                        <a:pt x="47" y="19"/>
                        <a:pt x="47" y="20"/>
                        <a:pt x="47" y="20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47" y="19"/>
                        <a:pt x="47" y="19"/>
                        <a:pt x="47" y="20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47" y="21"/>
                        <a:pt x="47" y="20"/>
                        <a:pt x="47" y="20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47" y="21"/>
                        <a:pt x="47" y="20"/>
                        <a:pt x="47" y="21"/>
                      </a:cubicBezTo>
                      <a:cubicBezTo>
                        <a:pt x="47" y="21"/>
                        <a:pt x="47" y="21"/>
                        <a:pt x="47" y="21"/>
                      </a:cubicBezTo>
                      <a:cubicBezTo>
                        <a:pt x="47" y="21"/>
                        <a:pt x="47" y="20"/>
                        <a:pt x="47" y="20"/>
                      </a:cubicBezTo>
                      <a:cubicBezTo>
                        <a:pt x="47" y="20"/>
                        <a:pt x="47" y="21"/>
                        <a:pt x="47" y="21"/>
                      </a:cubicBezTo>
                      <a:cubicBezTo>
                        <a:pt x="46" y="21"/>
                        <a:pt x="46" y="20"/>
                        <a:pt x="46" y="21"/>
                      </a:cubicBezTo>
                      <a:cubicBezTo>
                        <a:pt x="46" y="21"/>
                        <a:pt x="46" y="21"/>
                        <a:pt x="46" y="20"/>
                      </a:cubicBezTo>
                      <a:cubicBezTo>
                        <a:pt x="46" y="20"/>
                        <a:pt x="46" y="20"/>
                        <a:pt x="46" y="20"/>
                      </a:cubicBezTo>
                      <a:cubicBezTo>
                        <a:pt x="46" y="20"/>
                        <a:pt x="46" y="20"/>
                        <a:pt x="46" y="20"/>
                      </a:cubicBezTo>
                      <a:cubicBezTo>
                        <a:pt x="46" y="20"/>
                        <a:pt x="46" y="21"/>
                        <a:pt x="46" y="21"/>
                      </a:cubicBezTo>
                      <a:cubicBezTo>
                        <a:pt x="46" y="21"/>
                        <a:pt x="46" y="20"/>
                        <a:pt x="46" y="20"/>
                      </a:cubicBezTo>
                      <a:cubicBezTo>
                        <a:pt x="46" y="20"/>
                        <a:pt x="46" y="19"/>
                        <a:pt x="47" y="20"/>
                      </a:cubicBezTo>
                      <a:cubicBezTo>
                        <a:pt x="47" y="20"/>
                        <a:pt x="47" y="20"/>
                        <a:pt x="47" y="19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47" y="19"/>
                        <a:pt x="46" y="19"/>
                        <a:pt x="46" y="19"/>
                      </a:cubicBezTo>
                      <a:cubicBezTo>
                        <a:pt x="46" y="19"/>
                        <a:pt x="46" y="19"/>
                        <a:pt x="46" y="18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6" y="19"/>
                        <a:pt x="46" y="18"/>
                        <a:pt x="46" y="18"/>
                      </a:cubicBezTo>
                      <a:cubicBezTo>
                        <a:pt x="46" y="18"/>
                        <a:pt x="46" y="19"/>
                        <a:pt x="46" y="20"/>
                      </a:cubicBezTo>
                      <a:cubicBezTo>
                        <a:pt x="46" y="19"/>
                        <a:pt x="46" y="18"/>
                        <a:pt x="45" y="18"/>
                      </a:cubicBezTo>
                      <a:cubicBezTo>
                        <a:pt x="45" y="18"/>
                        <a:pt x="46" y="18"/>
                        <a:pt x="46" y="18"/>
                      </a:cubicBezTo>
                      <a:cubicBezTo>
                        <a:pt x="45" y="18"/>
                        <a:pt x="45" y="18"/>
                        <a:pt x="45" y="18"/>
                      </a:cubicBezTo>
                      <a:cubicBezTo>
                        <a:pt x="45" y="18"/>
                        <a:pt x="45" y="18"/>
                        <a:pt x="45" y="19"/>
                      </a:cubicBezTo>
                      <a:cubicBezTo>
                        <a:pt x="45" y="19"/>
                        <a:pt x="45" y="19"/>
                        <a:pt x="45" y="19"/>
                      </a:cubicBezTo>
                      <a:cubicBezTo>
                        <a:pt x="45" y="19"/>
                        <a:pt x="45" y="19"/>
                        <a:pt x="45" y="19"/>
                      </a:cubicBezTo>
                      <a:cubicBezTo>
                        <a:pt x="45" y="18"/>
                        <a:pt x="45" y="19"/>
                        <a:pt x="45" y="18"/>
                      </a:cubicBezTo>
                      <a:cubicBezTo>
                        <a:pt x="45" y="19"/>
                        <a:pt x="44" y="18"/>
                        <a:pt x="44" y="19"/>
                      </a:cubicBezTo>
                      <a:cubicBezTo>
                        <a:pt x="45" y="19"/>
                        <a:pt x="45" y="20"/>
                        <a:pt x="45" y="20"/>
                      </a:cubicBezTo>
                      <a:cubicBezTo>
                        <a:pt x="45" y="20"/>
                        <a:pt x="45" y="20"/>
                        <a:pt x="45" y="20"/>
                      </a:cubicBezTo>
                      <a:cubicBezTo>
                        <a:pt x="45" y="21"/>
                        <a:pt x="45" y="21"/>
                        <a:pt x="45" y="21"/>
                      </a:cubicBezTo>
                      <a:cubicBezTo>
                        <a:pt x="45" y="22"/>
                        <a:pt x="45" y="21"/>
                        <a:pt x="45" y="22"/>
                      </a:cubicBezTo>
                      <a:cubicBezTo>
                        <a:pt x="45" y="22"/>
                        <a:pt x="45" y="22"/>
                        <a:pt x="45" y="22"/>
                      </a:cubicBezTo>
                      <a:cubicBezTo>
                        <a:pt x="45" y="21"/>
                        <a:pt x="45" y="22"/>
                        <a:pt x="45" y="21"/>
                      </a:cubicBezTo>
                      <a:cubicBezTo>
                        <a:pt x="45" y="21"/>
                        <a:pt x="45" y="21"/>
                        <a:pt x="45" y="21"/>
                      </a:cubicBezTo>
                      <a:cubicBezTo>
                        <a:pt x="45" y="21"/>
                        <a:pt x="45" y="21"/>
                        <a:pt x="45" y="21"/>
                      </a:cubicBezTo>
                      <a:cubicBezTo>
                        <a:pt x="45" y="21"/>
                        <a:pt x="45" y="21"/>
                        <a:pt x="44" y="21"/>
                      </a:cubicBezTo>
                      <a:cubicBezTo>
                        <a:pt x="44" y="20"/>
                        <a:pt x="45" y="20"/>
                        <a:pt x="45" y="20"/>
                      </a:cubicBezTo>
                      <a:cubicBezTo>
                        <a:pt x="45" y="20"/>
                        <a:pt x="45" y="20"/>
                        <a:pt x="45" y="20"/>
                      </a:cubicBezTo>
                      <a:cubicBezTo>
                        <a:pt x="44" y="20"/>
                        <a:pt x="44" y="19"/>
                        <a:pt x="44" y="19"/>
                      </a:cubicBezTo>
                      <a:cubicBezTo>
                        <a:pt x="44" y="19"/>
                        <a:pt x="44" y="19"/>
                        <a:pt x="44" y="19"/>
                      </a:cubicBezTo>
                      <a:cubicBezTo>
                        <a:pt x="44" y="19"/>
                        <a:pt x="44" y="18"/>
                        <a:pt x="44" y="19"/>
                      </a:cubicBezTo>
                      <a:cubicBezTo>
                        <a:pt x="44" y="19"/>
                        <a:pt x="44" y="19"/>
                        <a:pt x="44" y="19"/>
                      </a:cubicBezTo>
                      <a:cubicBezTo>
                        <a:pt x="44" y="19"/>
                        <a:pt x="44" y="19"/>
                        <a:pt x="44" y="19"/>
                      </a:cubicBezTo>
                      <a:cubicBezTo>
                        <a:pt x="44" y="19"/>
                        <a:pt x="44" y="19"/>
                        <a:pt x="44" y="19"/>
                      </a:cubicBezTo>
                      <a:cubicBezTo>
                        <a:pt x="44" y="18"/>
                        <a:pt x="43" y="18"/>
                        <a:pt x="43" y="18"/>
                      </a:cubicBezTo>
                      <a:cubicBezTo>
                        <a:pt x="43" y="18"/>
                        <a:pt x="43" y="17"/>
                        <a:pt x="43" y="17"/>
                      </a:cubicBezTo>
                      <a:cubicBezTo>
                        <a:pt x="43" y="17"/>
                        <a:pt x="43" y="18"/>
                        <a:pt x="44" y="18"/>
                      </a:cubicBezTo>
                      <a:cubicBezTo>
                        <a:pt x="44" y="18"/>
                        <a:pt x="44" y="18"/>
                        <a:pt x="44" y="18"/>
                      </a:cubicBezTo>
                      <a:cubicBezTo>
                        <a:pt x="44" y="18"/>
                        <a:pt x="44" y="18"/>
                        <a:pt x="43" y="18"/>
                      </a:cubicBezTo>
                      <a:cubicBezTo>
                        <a:pt x="44" y="17"/>
                        <a:pt x="44" y="17"/>
                        <a:pt x="44" y="16"/>
                      </a:cubicBezTo>
                      <a:cubicBezTo>
                        <a:pt x="44" y="17"/>
                        <a:pt x="44" y="16"/>
                        <a:pt x="44" y="16"/>
                      </a:cubicBezTo>
                      <a:cubicBezTo>
                        <a:pt x="44" y="16"/>
                        <a:pt x="45" y="17"/>
                        <a:pt x="45" y="16"/>
                      </a:cubicBezTo>
                      <a:cubicBezTo>
                        <a:pt x="45" y="16"/>
                        <a:pt x="45" y="17"/>
                        <a:pt x="45" y="17"/>
                      </a:cubicBezTo>
                      <a:cubicBezTo>
                        <a:pt x="45" y="17"/>
                        <a:pt x="45" y="17"/>
                        <a:pt x="45" y="17"/>
                      </a:cubicBezTo>
                      <a:cubicBezTo>
                        <a:pt x="45" y="16"/>
                        <a:pt x="45" y="16"/>
                        <a:pt x="45" y="16"/>
                      </a:cubicBezTo>
                      <a:cubicBezTo>
                        <a:pt x="45" y="16"/>
                        <a:pt x="45" y="16"/>
                        <a:pt x="45" y="16"/>
                      </a:cubicBezTo>
                      <a:cubicBezTo>
                        <a:pt x="45" y="17"/>
                        <a:pt x="45" y="17"/>
                        <a:pt x="45" y="17"/>
                      </a:cubicBezTo>
                      <a:cubicBezTo>
                        <a:pt x="45" y="17"/>
                        <a:pt x="45" y="17"/>
                        <a:pt x="45" y="17"/>
                      </a:cubicBezTo>
                      <a:cubicBezTo>
                        <a:pt x="45" y="17"/>
                        <a:pt x="45" y="17"/>
                        <a:pt x="45" y="17"/>
                      </a:cubicBezTo>
                      <a:cubicBezTo>
                        <a:pt x="45" y="16"/>
                        <a:pt x="45" y="16"/>
                        <a:pt x="45" y="15"/>
                      </a:cubicBezTo>
                      <a:cubicBezTo>
                        <a:pt x="45" y="15"/>
                        <a:pt x="45" y="16"/>
                        <a:pt x="45" y="16"/>
                      </a:cubicBezTo>
                      <a:cubicBezTo>
                        <a:pt x="45" y="16"/>
                        <a:pt x="45" y="16"/>
                        <a:pt x="45" y="16"/>
                      </a:cubicBezTo>
                      <a:cubicBezTo>
                        <a:pt x="45" y="16"/>
                        <a:pt x="45" y="16"/>
                        <a:pt x="45" y="16"/>
                      </a:cubicBezTo>
                      <a:cubicBezTo>
                        <a:pt x="45" y="16"/>
                        <a:pt x="44" y="15"/>
                        <a:pt x="44" y="15"/>
                      </a:cubicBezTo>
                      <a:cubicBezTo>
                        <a:pt x="44" y="15"/>
                        <a:pt x="44" y="15"/>
                        <a:pt x="44" y="15"/>
                      </a:cubicBezTo>
                      <a:cubicBezTo>
                        <a:pt x="44" y="15"/>
                        <a:pt x="44" y="16"/>
                        <a:pt x="44" y="15"/>
                      </a:cubicBezTo>
                      <a:cubicBezTo>
                        <a:pt x="44" y="16"/>
                        <a:pt x="44" y="15"/>
                        <a:pt x="44" y="16"/>
                      </a:cubicBezTo>
                      <a:cubicBezTo>
                        <a:pt x="44" y="16"/>
                        <a:pt x="44" y="16"/>
                        <a:pt x="44" y="16"/>
                      </a:cubicBezTo>
                      <a:cubicBezTo>
                        <a:pt x="44" y="16"/>
                        <a:pt x="44" y="15"/>
                        <a:pt x="44" y="16"/>
                      </a:cubicBezTo>
                      <a:cubicBezTo>
                        <a:pt x="44" y="16"/>
                        <a:pt x="44" y="16"/>
                        <a:pt x="44" y="16"/>
                      </a:cubicBezTo>
                      <a:cubicBezTo>
                        <a:pt x="44" y="16"/>
                        <a:pt x="44" y="16"/>
                        <a:pt x="44" y="16"/>
                      </a:cubicBezTo>
                      <a:cubicBezTo>
                        <a:pt x="44" y="16"/>
                        <a:pt x="44" y="16"/>
                        <a:pt x="44" y="17"/>
                      </a:cubicBezTo>
                      <a:cubicBezTo>
                        <a:pt x="43" y="16"/>
                        <a:pt x="44" y="17"/>
                        <a:pt x="44" y="16"/>
                      </a:cubicBezTo>
                      <a:cubicBezTo>
                        <a:pt x="44" y="16"/>
                        <a:pt x="44" y="16"/>
                        <a:pt x="44" y="16"/>
                      </a:cubicBezTo>
                      <a:cubicBezTo>
                        <a:pt x="43" y="16"/>
                        <a:pt x="43" y="16"/>
                        <a:pt x="43" y="16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3" y="15"/>
                        <a:pt x="43" y="15"/>
                        <a:pt x="43" y="16"/>
                      </a:cubicBezTo>
                      <a:cubicBezTo>
                        <a:pt x="43" y="16"/>
                        <a:pt x="43" y="16"/>
                        <a:pt x="43" y="16"/>
                      </a:cubicBezTo>
                      <a:cubicBezTo>
                        <a:pt x="43" y="16"/>
                        <a:pt x="43" y="15"/>
                        <a:pt x="43" y="15"/>
                      </a:cubicBezTo>
                      <a:cubicBezTo>
                        <a:pt x="44" y="16"/>
                        <a:pt x="44" y="15"/>
                        <a:pt x="44" y="14"/>
                      </a:cubicBezTo>
                      <a:cubicBezTo>
                        <a:pt x="44" y="14"/>
                        <a:pt x="43" y="15"/>
                        <a:pt x="43" y="14"/>
                      </a:cubicBezTo>
                      <a:cubicBezTo>
                        <a:pt x="43" y="14"/>
                        <a:pt x="43" y="15"/>
                        <a:pt x="43" y="15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3" y="16"/>
                        <a:pt x="43" y="16"/>
                        <a:pt x="43" y="16"/>
                      </a:cubicBezTo>
                      <a:cubicBezTo>
                        <a:pt x="43" y="16"/>
                        <a:pt x="43" y="16"/>
                        <a:pt x="43" y="17"/>
                      </a:cubicBezTo>
                      <a:cubicBezTo>
                        <a:pt x="43" y="16"/>
                        <a:pt x="43" y="16"/>
                        <a:pt x="43" y="16"/>
                      </a:cubicBezTo>
                      <a:cubicBezTo>
                        <a:pt x="43" y="17"/>
                        <a:pt x="43" y="16"/>
                        <a:pt x="42" y="16"/>
                      </a:cubicBezTo>
                      <a:cubicBezTo>
                        <a:pt x="42" y="16"/>
                        <a:pt x="42" y="16"/>
                        <a:pt x="42" y="16"/>
                      </a:cubicBezTo>
                      <a:cubicBezTo>
                        <a:pt x="42" y="17"/>
                        <a:pt x="42" y="17"/>
                        <a:pt x="43" y="17"/>
                      </a:cubicBezTo>
                      <a:cubicBezTo>
                        <a:pt x="42" y="17"/>
                        <a:pt x="42" y="17"/>
                        <a:pt x="42" y="17"/>
                      </a:cubicBezTo>
                      <a:cubicBezTo>
                        <a:pt x="42" y="17"/>
                        <a:pt x="42" y="17"/>
                        <a:pt x="42" y="16"/>
                      </a:cubicBezTo>
                      <a:cubicBezTo>
                        <a:pt x="42" y="16"/>
                        <a:pt x="42" y="16"/>
                        <a:pt x="42" y="16"/>
                      </a:cubicBezTo>
                      <a:cubicBezTo>
                        <a:pt x="42" y="16"/>
                        <a:pt x="42" y="16"/>
                        <a:pt x="42" y="15"/>
                      </a:cubicBezTo>
                      <a:cubicBezTo>
                        <a:pt x="42" y="15"/>
                        <a:pt x="42" y="15"/>
                        <a:pt x="42" y="15"/>
                      </a:cubicBezTo>
                      <a:cubicBezTo>
                        <a:pt x="42" y="14"/>
                        <a:pt x="42" y="14"/>
                        <a:pt x="42" y="14"/>
                      </a:cubicBezTo>
                      <a:cubicBezTo>
                        <a:pt x="42" y="14"/>
                        <a:pt x="42" y="14"/>
                        <a:pt x="42" y="14"/>
                      </a:cubicBezTo>
                      <a:cubicBezTo>
                        <a:pt x="42" y="14"/>
                        <a:pt x="42" y="14"/>
                        <a:pt x="42" y="14"/>
                      </a:cubicBezTo>
                      <a:cubicBezTo>
                        <a:pt x="42" y="14"/>
                        <a:pt x="42" y="14"/>
                        <a:pt x="42" y="13"/>
                      </a:cubicBezTo>
                      <a:cubicBezTo>
                        <a:pt x="42" y="14"/>
                        <a:pt x="42" y="14"/>
                        <a:pt x="42" y="14"/>
                      </a:cubicBezTo>
                      <a:cubicBezTo>
                        <a:pt x="42" y="14"/>
                        <a:pt x="42" y="14"/>
                        <a:pt x="42" y="14"/>
                      </a:cubicBezTo>
                      <a:cubicBezTo>
                        <a:pt x="42" y="14"/>
                        <a:pt x="42" y="14"/>
                        <a:pt x="42" y="14"/>
                      </a:cubicBezTo>
                      <a:cubicBezTo>
                        <a:pt x="42" y="14"/>
                        <a:pt x="42" y="15"/>
                        <a:pt x="42" y="15"/>
                      </a:cubicBezTo>
                      <a:cubicBezTo>
                        <a:pt x="42" y="15"/>
                        <a:pt x="42" y="15"/>
                        <a:pt x="42" y="15"/>
                      </a:cubicBezTo>
                      <a:cubicBezTo>
                        <a:pt x="42" y="15"/>
                        <a:pt x="42" y="15"/>
                        <a:pt x="42" y="16"/>
                      </a:cubicBezTo>
                      <a:cubicBezTo>
                        <a:pt x="42" y="15"/>
                        <a:pt x="42" y="15"/>
                        <a:pt x="42" y="15"/>
                      </a:cubicBezTo>
                      <a:cubicBezTo>
                        <a:pt x="42" y="15"/>
                        <a:pt x="42" y="15"/>
                        <a:pt x="42" y="14"/>
                      </a:cubicBezTo>
                      <a:cubicBezTo>
                        <a:pt x="42" y="14"/>
                        <a:pt x="42" y="15"/>
                        <a:pt x="42" y="15"/>
                      </a:cubicBezTo>
                      <a:cubicBezTo>
                        <a:pt x="42" y="14"/>
                        <a:pt x="41" y="13"/>
                        <a:pt x="42" y="13"/>
                      </a:cubicBezTo>
                      <a:cubicBezTo>
                        <a:pt x="41" y="13"/>
                        <a:pt x="41" y="12"/>
                        <a:pt x="41" y="13"/>
                      </a:cubicBezTo>
                      <a:cubicBezTo>
                        <a:pt x="41" y="13"/>
                        <a:pt x="41" y="13"/>
                        <a:pt x="41" y="13"/>
                      </a:cubicBezTo>
                      <a:cubicBezTo>
                        <a:pt x="41" y="13"/>
                        <a:pt x="41" y="14"/>
                        <a:pt x="41" y="14"/>
                      </a:cubicBezTo>
                      <a:cubicBezTo>
                        <a:pt x="41" y="14"/>
                        <a:pt x="41" y="13"/>
                        <a:pt x="41" y="14"/>
                      </a:cubicBezTo>
                      <a:cubicBezTo>
                        <a:pt x="41" y="12"/>
                        <a:pt x="41" y="12"/>
                        <a:pt x="41" y="12"/>
                      </a:cubicBezTo>
                      <a:cubicBezTo>
                        <a:pt x="41" y="12"/>
                        <a:pt x="41" y="12"/>
                        <a:pt x="41" y="12"/>
                      </a:cubicBezTo>
                      <a:cubicBezTo>
                        <a:pt x="41" y="12"/>
                        <a:pt x="41" y="13"/>
                        <a:pt x="41" y="13"/>
                      </a:cubicBezTo>
                      <a:cubicBezTo>
                        <a:pt x="41" y="13"/>
                        <a:pt x="41" y="13"/>
                        <a:pt x="41" y="13"/>
                      </a:cubicBezTo>
                      <a:cubicBezTo>
                        <a:pt x="41" y="13"/>
                        <a:pt x="41" y="12"/>
                        <a:pt x="41" y="12"/>
                      </a:cubicBezTo>
                      <a:cubicBezTo>
                        <a:pt x="41" y="12"/>
                        <a:pt x="41" y="12"/>
                        <a:pt x="41" y="11"/>
                      </a:cubicBezTo>
                      <a:cubicBezTo>
                        <a:pt x="40" y="11"/>
                        <a:pt x="40" y="11"/>
                        <a:pt x="40" y="11"/>
                      </a:cubicBezTo>
                      <a:cubicBezTo>
                        <a:pt x="40" y="12"/>
                        <a:pt x="40" y="11"/>
                        <a:pt x="40" y="11"/>
                      </a:cubicBezTo>
                      <a:cubicBezTo>
                        <a:pt x="40" y="12"/>
                        <a:pt x="40" y="12"/>
                        <a:pt x="40" y="11"/>
                      </a:cubicBezTo>
                      <a:cubicBezTo>
                        <a:pt x="40" y="11"/>
                        <a:pt x="40" y="11"/>
                        <a:pt x="40" y="11"/>
                      </a:cubicBezTo>
                      <a:cubicBezTo>
                        <a:pt x="40" y="10"/>
                        <a:pt x="40" y="11"/>
                        <a:pt x="40" y="10"/>
                      </a:cubicBezTo>
                      <a:cubicBezTo>
                        <a:pt x="40" y="10"/>
                        <a:pt x="40" y="10"/>
                        <a:pt x="40" y="10"/>
                      </a:cubicBezTo>
                      <a:cubicBezTo>
                        <a:pt x="40" y="10"/>
                        <a:pt x="40" y="10"/>
                        <a:pt x="40" y="10"/>
                      </a:cubicBezTo>
                      <a:cubicBezTo>
                        <a:pt x="40" y="10"/>
                        <a:pt x="40" y="9"/>
                        <a:pt x="40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10"/>
                        <a:pt x="40" y="10"/>
                        <a:pt x="40" y="10"/>
                      </a:cubicBezTo>
                      <a:cubicBezTo>
                        <a:pt x="40" y="10"/>
                        <a:pt x="40" y="10"/>
                        <a:pt x="40" y="9"/>
                      </a:cubicBezTo>
                      <a:cubicBezTo>
                        <a:pt x="40" y="9"/>
                        <a:pt x="40" y="9"/>
                        <a:pt x="41" y="9"/>
                      </a:cubicBezTo>
                      <a:cubicBezTo>
                        <a:pt x="41" y="9"/>
                        <a:pt x="40" y="9"/>
                        <a:pt x="40" y="10"/>
                      </a:cubicBezTo>
                      <a:cubicBezTo>
                        <a:pt x="41" y="10"/>
                        <a:pt x="41" y="9"/>
                        <a:pt x="41" y="9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9"/>
                        <a:pt x="41" y="9"/>
                        <a:pt x="42" y="9"/>
                      </a:cubicBezTo>
                      <a:cubicBezTo>
                        <a:pt x="42" y="9"/>
                        <a:pt x="42" y="9"/>
                        <a:pt x="42" y="9"/>
                      </a:cubicBezTo>
                      <a:cubicBezTo>
                        <a:pt x="42" y="9"/>
                        <a:pt x="42" y="9"/>
                        <a:pt x="42" y="8"/>
                      </a:cubicBezTo>
                      <a:cubicBezTo>
                        <a:pt x="42" y="9"/>
                        <a:pt x="42" y="9"/>
                        <a:pt x="42" y="9"/>
                      </a:cubicBezTo>
                      <a:cubicBezTo>
                        <a:pt x="42" y="8"/>
                        <a:pt x="42" y="9"/>
                        <a:pt x="42" y="9"/>
                      </a:cubicBezTo>
                      <a:cubicBezTo>
                        <a:pt x="42" y="9"/>
                        <a:pt x="42" y="9"/>
                        <a:pt x="42" y="9"/>
                      </a:cubicBezTo>
                      <a:cubicBezTo>
                        <a:pt x="43" y="8"/>
                        <a:pt x="43" y="8"/>
                        <a:pt x="43" y="9"/>
                      </a:cubicBezTo>
                      <a:cubicBezTo>
                        <a:pt x="43" y="9"/>
                        <a:pt x="43" y="9"/>
                        <a:pt x="43" y="9"/>
                      </a:cubicBezTo>
                      <a:cubicBezTo>
                        <a:pt x="43" y="9"/>
                        <a:pt x="43" y="9"/>
                        <a:pt x="43" y="9"/>
                      </a:cubicBezTo>
                      <a:cubicBezTo>
                        <a:pt x="43" y="9"/>
                        <a:pt x="43" y="9"/>
                        <a:pt x="43" y="9"/>
                      </a:cubicBezTo>
                      <a:cubicBezTo>
                        <a:pt x="43" y="10"/>
                        <a:pt x="43" y="9"/>
                        <a:pt x="44" y="10"/>
                      </a:cubicBezTo>
                      <a:cubicBezTo>
                        <a:pt x="44" y="10"/>
                        <a:pt x="44" y="10"/>
                        <a:pt x="44" y="10"/>
                      </a:cubicBezTo>
                      <a:cubicBezTo>
                        <a:pt x="44" y="9"/>
                        <a:pt x="44" y="10"/>
                        <a:pt x="44" y="10"/>
                      </a:cubicBezTo>
                      <a:cubicBezTo>
                        <a:pt x="44" y="10"/>
                        <a:pt x="44" y="10"/>
                        <a:pt x="44" y="10"/>
                      </a:cubicBezTo>
                      <a:cubicBezTo>
                        <a:pt x="44" y="9"/>
                        <a:pt x="45" y="9"/>
                        <a:pt x="45" y="9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45" y="9"/>
                        <a:pt x="46" y="9"/>
                        <a:pt x="46" y="9"/>
                      </a:cubicBezTo>
                      <a:cubicBezTo>
                        <a:pt x="46" y="9"/>
                        <a:pt x="45" y="9"/>
                        <a:pt x="45" y="9"/>
                      </a:cubicBezTo>
                      <a:cubicBezTo>
                        <a:pt x="46" y="9"/>
                        <a:pt x="46" y="9"/>
                        <a:pt x="46" y="10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6" y="9"/>
                        <a:pt x="46" y="9"/>
                        <a:pt x="46" y="8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6" y="9"/>
                        <a:pt x="46" y="9"/>
                        <a:pt x="46" y="10"/>
                      </a:cubicBezTo>
                      <a:cubicBezTo>
                        <a:pt x="46" y="9"/>
                        <a:pt x="46" y="10"/>
                        <a:pt x="46" y="10"/>
                      </a:cubicBezTo>
                      <a:cubicBezTo>
                        <a:pt x="47" y="10"/>
                        <a:pt x="46" y="9"/>
                        <a:pt x="46" y="9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6" y="9"/>
                        <a:pt x="46" y="8"/>
                        <a:pt x="47" y="9"/>
                      </a:cubicBezTo>
                      <a:cubicBezTo>
                        <a:pt x="46" y="9"/>
                        <a:pt x="47" y="9"/>
                        <a:pt x="47" y="8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7" y="9"/>
                        <a:pt x="47" y="9"/>
                        <a:pt x="48" y="10"/>
                      </a:cubicBezTo>
                      <a:cubicBezTo>
                        <a:pt x="48" y="10"/>
                        <a:pt x="47" y="9"/>
                        <a:pt x="47" y="9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10"/>
                        <a:pt x="48" y="10"/>
                        <a:pt x="47" y="10"/>
                      </a:cubicBezTo>
                      <a:cubicBezTo>
                        <a:pt x="47" y="10"/>
                        <a:pt x="47" y="10"/>
                        <a:pt x="47" y="9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6" y="10"/>
                        <a:pt x="46" y="11"/>
                        <a:pt x="45" y="11"/>
                      </a:cubicBezTo>
                      <a:cubicBezTo>
                        <a:pt x="45" y="11"/>
                        <a:pt x="45" y="10"/>
                        <a:pt x="45" y="10"/>
                      </a:cubicBezTo>
                      <a:cubicBezTo>
                        <a:pt x="45" y="10"/>
                        <a:pt x="45" y="11"/>
                        <a:pt x="45" y="11"/>
                      </a:cubicBezTo>
                      <a:cubicBezTo>
                        <a:pt x="45" y="10"/>
                        <a:pt x="45" y="11"/>
                        <a:pt x="45" y="10"/>
                      </a:cubicBezTo>
                      <a:cubicBezTo>
                        <a:pt x="45" y="10"/>
                        <a:pt x="45" y="11"/>
                        <a:pt x="45" y="11"/>
                      </a:cubicBezTo>
                      <a:cubicBezTo>
                        <a:pt x="45" y="10"/>
                        <a:pt x="45" y="11"/>
                        <a:pt x="45" y="11"/>
                      </a:cubicBezTo>
                      <a:cubicBezTo>
                        <a:pt x="45" y="11"/>
                        <a:pt x="45" y="11"/>
                        <a:pt x="45" y="11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5" y="11"/>
                        <a:pt x="45" y="11"/>
                        <a:pt x="45" y="12"/>
                      </a:cubicBezTo>
                      <a:cubicBezTo>
                        <a:pt x="45" y="12"/>
                        <a:pt x="45" y="11"/>
                        <a:pt x="45" y="11"/>
                      </a:cubicBezTo>
                      <a:cubicBezTo>
                        <a:pt x="45" y="11"/>
                        <a:pt x="45" y="11"/>
                        <a:pt x="45" y="12"/>
                      </a:cubicBezTo>
                      <a:cubicBezTo>
                        <a:pt x="45" y="11"/>
                        <a:pt x="45" y="12"/>
                        <a:pt x="45" y="11"/>
                      </a:cubicBezTo>
                      <a:cubicBezTo>
                        <a:pt x="45" y="12"/>
                        <a:pt x="46" y="12"/>
                        <a:pt x="46" y="12"/>
                      </a:cubicBezTo>
                      <a:cubicBezTo>
                        <a:pt x="46" y="11"/>
                        <a:pt x="46" y="12"/>
                        <a:pt x="46" y="12"/>
                      </a:cubicBezTo>
                      <a:cubicBezTo>
                        <a:pt x="46" y="13"/>
                        <a:pt x="46" y="13"/>
                        <a:pt x="46" y="13"/>
                      </a:cubicBezTo>
                      <a:cubicBezTo>
                        <a:pt x="46" y="13"/>
                        <a:pt x="46" y="13"/>
                        <a:pt x="46" y="13"/>
                      </a:cubicBezTo>
                      <a:cubicBezTo>
                        <a:pt x="46" y="13"/>
                        <a:pt x="46" y="13"/>
                        <a:pt x="46" y="13"/>
                      </a:cubicBezTo>
                      <a:cubicBezTo>
                        <a:pt x="46" y="14"/>
                        <a:pt x="45" y="12"/>
                        <a:pt x="45" y="12"/>
                      </a:cubicBezTo>
                      <a:cubicBezTo>
                        <a:pt x="45" y="12"/>
                        <a:pt x="45" y="12"/>
                        <a:pt x="45" y="12"/>
                      </a:cubicBezTo>
                      <a:cubicBezTo>
                        <a:pt x="45" y="12"/>
                        <a:pt x="45" y="12"/>
                        <a:pt x="45" y="13"/>
                      </a:cubicBezTo>
                      <a:cubicBezTo>
                        <a:pt x="45" y="13"/>
                        <a:pt x="45" y="12"/>
                        <a:pt x="45" y="12"/>
                      </a:cubicBezTo>
                      <a:cubicBezTo>
                        <a:pt x="45" y="13"/>
                        <a:pt x="46" y="13"/>
                        <a:pt x="46" y="13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6" y="15"/>
                        <a:pt x="46" y="14"/>
                        <a:pt x="46" y="14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6" y="15"/>
                        <a:pt x="47" y="15"/>
                        <a:pt x="47" y="15"/>
                      </a:cubicBezTo>
                      <a:cubicBezTo>
                        <a:pt x="46" y="15"/>
                        <a:pt x="47" y="16"/>
                        <a:pt x="47" y="15"/>
                      </a:cubicBezTo>
                      <a:cubicBezTo>
                        <a:pt x="47" y="15"/>
                        <a:pt x="47" y="15"/>
                        <a:pt x="47" y="15"/>
                      </a:cubicBezTo>
                      <a:cubicBezTo>
                        <a:pt x="46" y="14"/>
                        <a:pt x="47" y="15"/>
                        <a:pt x="47" y="14"/>
                      </a:cubicBezTo>
                      <a:cubicBezTo>
                        <a:pt x="47" y="15"/>
                        <a:pt x="47" y="15"/>
                        <a:pt x="47" y="15"/>
                      </a:cubicBezTo>
                      <a:cubicBezTo>
                        <a:pt x="47" y="15"/>
                        <a:pt x="47" y="15"/>
                        <a:pt x="47" y="15"/>
                      </a:cubicBezTo>
                      <a:cubicBezTo>
                        <a:pt x="48" y="15"/>
                        <a:pt x="48" y="15"/>
                        <a:pt x="48" y="15"/>
                      </a:cubicBezTo>
                      <a:cubicBezTo>
                        <a:pt x="48" y="15"/>
                        <a:pt x="48" y="15"/>
                        <a:pt x="48" y="15"/>
                      </a:cubicBezTo>
                      <a:cubicBezTo>
                        <a:pt x="48" y="15"/>
                        <a:pt x="48" y="15"/>
                        <a:pt x="48" y="15"/>
                      </a:cubicBezTo>
                      <a:cubicBezTo>
                        <a:pt x="47" y="15"/>
                        <a:pt x="47" y="15"/>
                        <a:pt x="47" y="15"/>
                      </a:cubicBezTo>
                      <a:cubicBezTo>
                        <a:pt x="47" y="15"/>
                        <a:pt x="47" y="15"/>
                        <a:pt x="47" y="15"/>
                      </a:cubicBezTo>
                      <a:cubicBezTo>
                        <a:pt x="47" y="14"/>
                        <a:pt x="48" y="14"/>
                        <a:pt x="48" y="15"/>
                      </a:cubicBezTo>
                      <a:cubicBezTo>
                        <a:pt x="48" y="15"/>
                        <a:pt x="48" y="14"/>
                        <a:pt x="48" y="14"/>
                      </a:cubicBezTo>
                      <a:cubicBezTo>
                        <a:pt x="48" y="14"/>
                        <a:pt x="48" y="14"/>
                        <a:pt x="47" y="14"/>
                      </a:cubicBezTo>
                      <a:cubicBezTo>
                        <a:pt x="47" y="14"/>
                        <a:pt x="47" y="14"/>
                        <a:pt x="47" y="14"/>
                      </a:cubicBezTo>
                      <a:cubicBezTo>
                        <a:pt x="47" y="14"/>
                        <a:pt x="48" y="14"/>
                        <a:pt x="47" y="14"/>
                      </a:cubicBezTo>
                      <a:cubicBezTo>
                        <a:pt x="48" y="14"/>
                        <a:pt x="48" y="14"/>
                        <a:pt x="48" y="14"/>
                      </a:cubicBezTo>
                      <a:cubicBezTo>
                        <a:pt x="48" y="14"/>
                        <a:pt x="48" y="14"/>
                        <a:pt x="48" y="13"/>
                      </a:cubicBezTo>
                      <a:cubicBezTo>
                        <a:pt x="48" y="13"/>
                        <a:pt x="48" y="14"/>
                        <a:pt x="48" y="13"/>
                      </a:cubicBezTo>
                      <a:cubicBezTo>
                        <a:pt x="48" y="13"/>
                        <a:pt x="48" y="13"/>
                        <a:pt x="48" y="14"/>
                      </a:cubicBez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48" y="12"/>
                        <a:pt x="48" y="13"/>
                        <a:pt x="48" y="12"/>
                      </a:cubicBez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48" y="12"/>
                        <a:pt x="48" y="13"/>
                        <a:pt x="48" y="13"/>
                      </a:cubicBez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48" y="13"/>
                        <a:pt x="48" y="13"/>
                        <a:pt x="48" y="12"/>
                      </a:cubicBez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48" y="12"/>
                        <a:pt x="49" y="12"/>
                        <a:pt x="49" y="12"/>
                      </a:cubicBez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48" y="11"/>
                        <a:pt x="48" y="11"/>
                        <a:pt x="49" y="12"/>
                      </a:cubicBezTo>
                      <a:cubicBezTo>
                        <a:pt x="49" y="12"/>
                        <a:pt x="48" y="11"/>
                        <a:pt x="49" y="11"/>
                      </a:cubicBezTo>
                      <a:cubicBezTo>
                        <a:pt x="48" y="11"/>
                        <a:pt x="48" y="11"/>
                        <a:pt x="48" y="11"/>
                      </a:cubicBezTo>
                      <a:cubicBezTo>
                        <a:pt x="48" y="10"/>
                        <a:pt x="49" y="11"/>
                        <a:pt x="49" y="10"/>
                      </a:cubicBezTo>
                      <a:cubicBezTo>
                        <a:pt x="49" y="10"/>
                        <a:pt x="49" y="11"/>
                        <a:pt x="49" y="11"/>
                      </a:cubicBezTo>
                      <a:cubicBezTo>
                        <a:pt x="49" y="11"/>
                        <a:pt x="49" y="11"/>
                        <a:pt x="50" y="12"/>
                      </a:cubicBezTo>
                      <a:cubicBezTo>
                        <a:pt x="50" y="12"/>
                        <a:pt x="50" y="12"/>
                        <a:pt x="50" y="12"/>
                      </a:cubicBezTo>
                      <a:cubicBezTo>
                        <a:pt x="50" y="12"/>
                        <a:pt x="50" y="12"/>
                        <a:pt x="49" y="11"/>
                      </a:cubicBezTo>
                      <a:cubicBezTo>
                        <a:pt x="49" y="12"/>
                        <a:pt x="49" y="12"/>
                        <a:pt x="50" y="12"/>
                      </a:cubicBezTo>
                      <a:cubicBezTo>
                        <a:pt x="49" y="12"/>
                        <a:pt x="49" y="11"/>
                        <a:pt x="49" y="12"/>
                      </a:cubicBez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9" y="11"/>
                        <a:pt x="49" y="11"/>
                        <a:pt x="49" y="13"/>
                      </a:cubicBezTo>
                      <a:cubicBezTo>
                        <a:pt x="50" y="13"/>
                        <a:pt x="50" y="13"/>
                        <a:pt x="50" y="13"/>
                      </a:cubicBezTo>
                      <a:cubicBezTo>
                        <a:pt x="50" y="13"/>
                        <a:pt x="50" y="12"/>
                        <a:pt x="49" y="12"/>
                      </a:cubicBezTo>
                      <a:cubicBezTo>
                        <a:pt x="49" y="12"/>
                        <a:pt x="50" y="13"/>
                        <a:pt x="49" y="13"/>
                      </a:cubicBezTo>
                      <a:cubicBezTo>
                        <a:pt x="49" y="12"/>
                        <a:pt x="49" y="11"/>
                        <a:pt x="49" y="11"/>
                      </a:cubicBezTo>
                      <a:cubicBezTo>
                        <a:pt x="49" y="11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50" y="12"/>
                        <a:pt x="49" y="12"/>
                        <a:pt x="50" y="12"/>
                      </a:cubicBezTo>
                      <a:cubicBezTo>
                        <a:pt x="50" y="12"/>
                        <a:pt x="50" y="12"/>
                        <a:pt x="50" y="12"/>
                      </a:cubicBezTo>
                      <a:cubicBezTo>
                        <a:pt x="50" y="12"/>
                        <a:pt x="50" y="13"/>
                        <a:pt x="50" y="12"/>
                      </a:cubicBezTo>
                      <a:cubicBezTo>
                        <a:pt x="50" y="12"/>
                        <a:pt x="50" y="13"/>
                        <a:pt x="50" y="13"/>
                      </a:cubicBezTo>
                      <a:cubicBezTo>
                        <a:pt x="50" y="12"/>
                        <a:pt x="50" y="12"/>
                        <a:pt x="50" y="12"/>
                      </a:cubicBezTo>
                      <a:cubicBezTo>
                        <a:pt x="50" y="12"/>
                        <a:pt x="51" y="13"/>
                        <a:pt x="51" y="13"/>
                      </a:cubicBezTo>
                      <a:cubicBezTo>
                        <a:pt x="51" y="13"/>
                        <a:pt x="50" y="12"/>
                        <a:pt x="50" y="12"/>
                      </a:cubicBezTo>
                      <a:cubicBezTo>
                        <a:pt x="50" y="11"/>
                        <a:pt x="50" y="11"/>
                        <a:pt x="50" y="11"/>
                      </a:cubicBezTo>
                      <a:cubicBezTo>
                        <a:pt x="50" y="12"/>
                        <a:pt x="50" y="12"/>
                        <a:pt x="50" y="12"/>
                      </a:cubicBezTo>
                      <a:cubicBezTo>
                        <a:pt x="50" y="12"/>
                        <a:pt x="50" y="12"/>
                        <a:pt x="50" y="11"/>
                      </a:cubicBezTo>
                      <a:cubicBezTo>
                        <a:pt x="50" y="11"/>
                        <a:pt x="50" y="12"/>
                        <a:pt x="50" y="12"/>
                      </a:cubicBezTo>
                      <a:cubicBezTo>
                        <a:pt x="50" y="12"/>
                        <a:pt x="50" y="11"/>
                        <a:pt x="50" y="11"/>
                      </a:cubicBezTo>
                      <a:cubicBezTo>
                        <a:pt x="50" y="11"/>
                        <a:pt x="50" y="11"/>
                        <a:pt x="50" y="11"/>
                      </a:cubicBezTo>
                      <a:cubicBezTo>
                        <a:pt x="50" y="11"/>
                        <a:pt x="50" y="11"/>
                        <a:pt x="50" y="11"/>
                      </a:cubicBezTo>
                      <a:cubicBezTo>
                        <a:pt x="50" y="10"/>
                        <a:pt x="50" y="10"/>
                        <a:pt x="50" y="10"/>
                      </a:cubicBezTo>
                      <a:cubicBezTo>
                        <a:pt x="50" y="10"/>
                        <a:pt x="50" y="10"/>
                        <a:pt x="50" y="10"/>
                      </a:cubicBezTo>
                      <a:cubicBezTo>
                        <a:pt x="50" y="10"/>
                        <a:pt x="50" y="10"/>
                        <a:pt x="50" y="10"/>
                      </a:cubicBezTo>
                      <a:cubicBezTo>
                        <a:pt x="50" y="10"/>
                        <a:pt x="50" y="10"/>
                        <a:pt x="50" y="10"/>
                      </a:cubicBezTo>
                      <a:cubicBezTo>
                        <a:pt x="51" y="11"/>
                        <a:pt x="50" y="10"/>
                        <a:pt x="50" y="10"/>
                      </a:cubicBezTo>
                      <a:cubicBezTo>
                        <a:pt x="50" y="10"/>
                        <a:pt x="50" y="10"/>
                        <a:pt x="50" y="10"/>
                      </a:cubicBezTo>
                      <a:cubicBezTo>
                        <a:pt x="50" y="10"/>
                        <a:pt x="50" y="10"/>
                        <a:pt x="50" y="10"/>
                      </a:cubicBezTo>
                      <a:cubicBezTo>
                        <a:pt x="51" y="10"/>
                        <a:pt x="50" y="10"/>
                        <a:pt x="51" y="10"/>
                      </a:cubicBezTo>
                      <a:cubicBezTo>
                        <a:pt x="51" y="10"/>
                        <a:pt x="50" y="10"/>
                        <a:pt x="50" y="10"/>
                      </a:cubicBezTo>
                      <a:cubicBezTo>
                        <a:pt x="50" y="9"/>
                        <a:pt x="50" y="9"/>
                        <a:pt x="50" y="10"/>
                      </a:cubicBezTo>
                      <a:cubicBezTo>
                        <a:pt x="50" y="9"/>
                        <a:pt x="50" y="10"/>
                        <a:pt x="50" y="10"/>
                      </a:cubicBezTo>
                      <a:cubicBezTo>
                        <a:pt x="50" y="10"/>
                        <a:pt x="50" y="9"/>
                        <a:pt x="50" y="9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50" y="10"/>
                        <a:pt x="50" y="9"/>
                        <a:pt x="49" y="9"/>
                      </a:cubicBezTo>
                      <a:cubicBezTo>
                        <a:pt x="49" y="9"/>
                        <a:pt x="50" y="10"/>
                        <a:pt x="50" y="10"/>
                      </a:cubicBezTo>
                      <a:cubicBezTo>
                        <a:pt x="49" y="10"/>
                        <a:pt x="49" y="10"/>
                        <a:pt x="48" y="10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8" y="9"/>
                        <a:pt x="47" y="8"/>
                        <a:pt x="48" y="9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8" y="9"/>
                        <a:pt x="48" y="8"/>
                        <a:pt x="48" y="9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8" y="9"/>
                        <a:pt x="49" y="9"/>
                        <a:pt x="49" y="9"/>
                      </a:cubicBezTo>
                      <a:cubicBezTo>
                        <a:pt x="49" y="9"/>
                        <a:pt x="49" y="9"/>
                        <a:pt x="49" y="9"/>
                      </a:cubicBezTo>
                      <a:cubicBezTo>
                        <a:pt x="49" y="9"/>
                        <a:pt x="49" y="9"/>
                        <a:pt x="49" y="9"/>
                      </a:cubicBezTo>
                      <a:cubicBezTo>
                        <a:pt x="49" y="9"/>
                        <a:pt x="49" y="9"/>
                        <a:pt x="49" y="9"/>
                      </a:cubicBezTo>
                      <a:cubicBezTo>
                        <a:pt x="49" y="9"/>
                        <a:pt x="49" y="9"/>
                        <a:pt x="49" y="9"/>
                      </a:cubicBezTo>
                      <a:cubicBezTo>
                        <a:pt x="49" y="9"/>
                        <a:pt x="49" y="9"/>
                        <a:pt x="49" y="9"/>
                      </a:cubicBezTo>
                      <a:cubicBezTo>
                        <a:pt x="49" y="9"/>
                        <a:pt x="50" y="9"/>
                        <a:pt x="50" y="9"/>
                      </a:cubicBezTo>
                      <a:cubicBezTo>
                        <a:pt x="50" y="9"/>
                        <a:pt x="50" y="9"/>
                        <a:pt x="50" y="8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50" y="9"/>
                        <a:pt x="50" y="9"/>
                        <a:pt x="51" y="9"/>
                      </a:cubicBezTo>
                      <a:cubicBezTo>
                        <a:pt x="51" y="9"/>
                        <a:pt x="51" y="9"/>
                        <a:pt x="51" y="9"/>
                      </a:cubicBezTo>
                      <a:cubicBezTo>
                        <a:pt x="51" y="9"/>
                        <a:pt x="51" y="9"/>
                        <a:pt x="51" y="10"/>
                      </a:cubicBezTo>
                      <a:cubicBezTo>
                        <a:pt x="51" y="10"/>
                        <a:pt x="50" y="9"/>
                        <a:pt x="50" y="9"/>
                      </a:cubicBezTo>
                      <a:cubicBezTo>
                        <a:pt x="50" y="10"/>
                        <a:pt x="51" y="10"/>
                        <a:pt x="51" y="10"/>
                      </a:cubicBezTo>
                      <a:cubicBezTo>
                        <a:pt x="51" y="11"/>
                        <a:pt x="51" y="10"/>
                        <a:pt x="51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0" y="10"/>
                        <a:pt x="51" y="10"/>
                        <a:pt x="50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1" y="11"/>
                        <a:pt x="51" y="11"/>
                        <a:pt x="52" y="11"/>
                      </a:cubicBezTo>
                      <a:cubicBezTo>
                        <a:pt x="51" y="11"/>
                        <a:pt x="52" y="10"/>
                        <a:pt x="52" y="11"/>
                      </a:cubicBezTo>
                      <a:cubicBezTo>
                        <a:pt x="52" y="10"/>
                        <a:pt x="52" y="10"/>
                        <a:pt x="52" y="10"/>
                      </a:cubicBezTo>
                      <a:cubicBezTo>
                        <a:pt x="53" y="10"/>
                        <a:pt x="53" y="10"/>
                        <a:pt x="53" y="10"/>
                      </a:cubicBezTo>
                      <a:cubicBezTo>
                        <a:pt x="53" y="10"/>
                        <a:pt x="53" y="10"/>
                        <a:pt x="52" y="10"/>
                      </a:cubicBezTo>
                      <a:cubicBezTo>
                        <a:pt x="53" y="10"/>
                        <a:pt x="53" y="11"/>
                        <a:pt x="52" y="11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3" y="11"/>
                        <a:pt x="53" y="11"/>
                        <a:pt x="54" y="11"/>
                      </a:cubicBezTo>
                      <a:cubicBezTo>
                        <a:pt x="53" y="12"/>
                        <a:pt x="53" y="11"/>
                        <a:pt x="53" y="12"/>
                      </a:cubicBezTo>
                      <a:cubicBezTo>
                        <a:pt x="53" y="12"/>
                        <a:pt x="53" y="11"/>
                        <a:pt x="53" y="11"/>
                      </a:cubicBezTo>
                      <a:cubicBezTo>
                        <a:pt x="53" y="12"/>
                        <a:pt x="52" y="12"/>
                        <a:pt x="53" y="12"/>
                      </a:cubicBezTo>
                      <a:cubicBezTo>
                        <a:pt x="53" y="12"/>
                        <a:pt x="52" y="12"/>
                        <a:pt x="52" y="11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2" y="12"/>
                        <a:pt x="52" y="12"/>
                        <a:pt x="52" y="12"/>
                      </a:cubicBezTo>
                      <a:cubicBezTo>
                        <a:pt x="52" y="12"/>
                        <a:pt x="52" y="12"/>
                        <a:pt x="52" y="12"/>
                      </a:cubicBezTo>
                      <a:cubicBezTo>
                        <a:pt x="52" y="12"/>
                        <a:pt x="52" y="12"/>
                        <a:pt x="52" y="12"/>
                      </a:cubicBezTo>
                      <a:cubicBezTo>
                        <a:pt x="52" y="12"/>
                        <a:pt x="52" y="12"/>
                        <a:pt x="52" y="12"/>
                      </a:cubicBezTo>
                      <a:cubicBezTo>
                        <a:pt x="52" y="12"/>
                        <a:pt x="52" y="12"/>
                        <a:pt x="52" y="12"/>
                      </a:cubicBezTo>
                      <a:cubicBezTo>
                        <a:pt x="52" y="12"/>
                        <a:pt x="52" y="12"/>
                        <a:pt x="52" y="12"/>
                      </a:cubicBezTo>
                      <a:cubicBezTo>
                        <a:pt x="52" y="13"/>
                        <a:pt x="52" y="12"/>
                        <a:pt x="51" y="12"/>
                      </a:cubicBezTo>
                      <a:cubicBezTo>
                        <a:pt x="52" y="12"/>
                        <a:pt x="52" y="12"/>
                        <a:pt x="52" y="12"/>
                      </a:cubicBezTo>
                      <a:cubicBezTo>
                        <a:pt x="52" y="13"/>
                        <a:pt x="52" y="12"/>
                        <a:pt x="52" y="13"/>
                      </a:cubicBezTo>
                      <a:cubicBezTo>
                        <a:pt x="52" y="13"/>
                        <a:pt x="52" y="13"/>
                        <a:pt x="52" y="13"/>
                      </a:cubicBezTo>
                      <a:cubicBezTo>
                        <a:pt x="52" y="13"/>
                        <a:pt x="52" y="13"/>
                        <a:pt x="52" y="13"/>
                      </a:cubicBezTo>
                      <a:cubicBezTo>
                        <a:pt x="52" y="13"/>
                        <a:pt x="52" y="13"/>
                        <a:pt x="52" y="13"/>
                      </a:cubicBezTo>
                      <a:cubicBezTo>
                        <a:pt x="52" y="13"/>
                        <a:pt x="52" y="13"/>
                        <a:pt x="52" y="13"/>
                      </a:cubicBezTo>
                      <a:cubicBezTo>
                        <a:pt x="52" y="13"/>
                        <a:pt x="52" y="13"/>
                        <a:pt x="52" y="14"/>
                      </a:cubicBezTo>
                      <a:cubicBezTo>
                        <a:pt x="52" y="13"/>
                        <a:pt x="52" y="13"/>
                        <a:pt x="52" y="13"/>
                      </a:cubicBezTo>
                      <a:cubicBezTo>
                        <a:pt x="52" y="13"/>
                        <a:pt x="52" y="13"/>
                        <a:pt x="52" y="14"/>
                      </a:cubicBezTo>
                      <a:cubicBezTo>
                        <a:pt x="52" y="14"/>
                        <a:pt x="52" y="13"/>
                        <a:pt x="52" y="13"/>
                      </a:cubicBezTo>
                      <a:cubicBezTo>
                        <a:pt x="53" y="14"/>
                        <a:pt x="52" y="14"/>
                        <a:pt x="52" y="14"/>
                      </a:cubicBezTo>
                      <a:cubicBezTo>
                        <a:pt x="52" y="14"/>
                        <a:pt x="53" y="14"/>
                        <a:pt x="53" y="14"/>
                      </a:cubicBezTo>
                      <a:cubicBezTo>
                        <a:pt x="53" y="14"/>
                        <a:pt x="53" y="14"/>
                        <a:pt x="53" y="14"/>
                      </a:cubicBezTo>
                      <a:cubicBezTo>
                        <a:pt x="52" y="13"/>
                        <a:pt x="53" y="14"/>
                        <a:pt x="53" y="13"/>
                      </a:cubicBezTo>
                      <a:cubicBezTo>
                        <a:pt x="53" y="13"/>
                        <a:pt x="53" y="14"/>
                        <a:pt x="53" y="13"/>
                      </a:cubicBezTo>
                      <a:cubicBezTo>
                        <a:pt x="53" y="13"/>
                        <a:pt x="53" y="14"/>
                        <a:pt x="53" y="14"/>
                      </a:cubicBezTo>
                      <a:cubicBezTo>
                        <a:pt x="53" y="14"/>
                        <a:pt x="53" y="14"/>
                        <a:pt x="53" y="14"/>
                      </a:cubicBezTo>
                      <a:cubicBezTo>
                        <a:pt x="53" y="14"/>
                        <a:pt x="53" y="14"/>
                        <a:pt x="53" y="15"/>
                      </a:cubicBezTo>
                      <a:cubicBezTo>
                        <a:pt x="54" y="15"/>
                        <a:pt x="53" y="15"/>
                        <a:pt x="53" y="15"/>
                      </a:cubicBezTo>
                      <a:cubicBezTo>
                        <a:pt x="53" y="15"/>
                        <a:pt x="53" y="15"/>
                        <a:pt x="53" y="15"/>
                      </a:cubicBezTo>
                      <a:cubicBezTo>
                        <a:pt x="53" y="15"/>
                        <a:pt x="53" y="15"/>
                        <a:pt x="53" y="15"/>
                      </a:cubicBezTo>
                      <a:cubicBezTo>
                        <a:pt x="54" y="16"/>
                        <a:pt x="53" y="15"/>
                        <a:pt x="54" y="15"/>
                      </a:cubicBezTo>
                      <a:cubicBezTo>
                        <a:pt x="53" y="15"/>
                        <a:pt x="54" y="15"/>
                        <a:pt x="54" y="15"/>
                      </a:cubicBezTo>
                      <a:cubicBezTo>
                        <a:pt x="54" y="16"/>
                        <a:pt x="54" y="15"/>
                        <a:pt x="54" y="16"/>
                      </a:cubicBezTo>
                      <a:cubicBezTo>
                        <a:pt x="54" y="16"/>
                        <a:pt x="54" y="16"/>
                        <a:pt x="55" y="16"/>
                      </a:cubicBezTo>
                      <a:cubicBezTo>
                        <a:pt x="55" y="16"/>
                        <a:pt x="55" y="17"/>
                        <a:pt x="55" y="17"/>
                      </a:cubicBezTo>
                      <a:cubicBezTo>
                        <a:pt x="55" y="17"/>
                        <a:pt x="55" y="17"/>
                        <a:pt x="55" y="17"/>
                      </a:cubicBezTo>
                      <a:cubicBezTo>
                        <a:pt x="55" y="17"/>
                        <a:pt x="55" y="17"/>
                        <a:pt x="55" y="17"/>
                      </a:cubicBezTo>
                      <a:cubicBezTo>
                        <a:pt x="55" y="17"/>
                        <a:pt x="55" y="17"/>
                        <a:pt x="55" y="17"/>
                      </a:cubicBezTo>
                      <a:cubicBezTo>
                        <a:pt x="55" y="17"/>
                        <a:pt x="55" y="17"/>
                        <a:pt x="55" y="17"/>
                      </a:cubicBezTo>
                      <a:cubicBezTo>
                        <a:pt x="55" y="17"/>
                        <a:pt x="54" y="17"/>
                        <a:pt x="54" y="16"/>
                      </a:cubicBezTo>
                      <a:cubicBezTo>
                        <a:pt x="54" y="16"/>
                        <a:pt x="55" y="17"/>
                        <a:pt x="54" y="17"/>
                      </a:cubicBezTo>
                      <a:cubicBezTo>
                        <a:pt x="54" y="16"/>
                        <a:pt x="54" y="16"/>
                        <a:pt x="54" y="16"/>
                      </a:cubicBezTo>
                      <a:cubicBezTo>
                        <a:pt x="54" y="16"/>
                        <a:pt x="54" y="16"/>
                        <a:pt x="54" y="16"/>
                      </a:cubicBezTo>
                      <a:cubicBezTo>
                        <a:pt x="54" y="16"/>
                        <a:pt x="54" y="16"/>
                        <a:pt x="54" y="15"/>
                      </a:cubicBezTo>
                      <a:cubicBezTo>
                        <a:pt x="54" y="16"/>
                        <a:pt x="53" y="15"/>
                        <a:pt x="54" y="16"/>
                      </a:cubicBezTo>
                      <a:cubicBezTo>
                        <a:pt x="54" y="16"/>
                        <a:pt x="54" y="16"/>
                        <a:pt x="54" y="16"/>
                      </a:cubicBezTo>
                      <a:cubicBezTo>
                        <a:pt x="54" y="16"/>
                        <a:pt x="54" y="16"/>
                        <a:pt x="53" y="16"/>
                      </a:cubicBezTo>
                      <a:cubicBezTo>
                        <a:pt x="54" y="16"/>
                        <a:pt x="54" y="17"/>
                        <a:pt x="54" y="17"/>
                      </a:cubicBezTo>
                      <a:cubicBezTo>
                        <a:pt x="54" y="18"/>
                        <a:pt x="54" y="17"/>
                        <a:pt x="53" y="17"/>
                      </a:cubicBezTo>
                      <a:cubicBezTo>
                        <a:pt x="53" y="17"/>
                        <a:pt x="53" y="16"/>
                        <a:pt x="53" y="16"/>
                      </a:cubicBezTo>
                      <a:cubicBezTo>
                        <a:pt x="53" y="17"/>
                        <a:pt x="53" y="17"/>
                        <a:pt x="53" y="17"/>
                      </a:cubicBezTo>
                      <a:cubicBezTo>
                        <a:pt x="53" y="17"/>
                        <a:pt x="53" y="17"/>
                        <a:pt x="53" y="17"/>
                      </a:cubicBezTo>
                      <a:cubicBezTo>
                        <a:pt x="53" y="17"/>
                        <a:pt x="53" y="17"/>
                        <a:pt x="53" y="17"/>
                      </a:cubicBezTo>
                      <a:cubicBezTo>
                        <a:pt x="53" y="17"/>
                        <a:pt x="53" y="17"/>
                        <a:pt x="53" y="17"/>
                      </a:cubicBezTo>
                      <a:cubicBezTo>
                        <a:pt x="52" y="17"/>
                        <a:pt x="52" y="17"/>
                        <a:pt x="52" y="17"/>
                      </a:cubicBezTo>
                      <a:cubicBezTo>
                        <a:pt x="52" y="17"/>
                        <a:pt x="52" y="17"/>
                        <a:pt x="52" y="17"/>
                      </a:cubicBezTo>
                      <a:cubicBezTo>
                        <a:pt x="52" y="17"/>
                        <a:pt x="52" y="17"/>
                        <a:pt x="52" y="17"/>
                      </a:cubicBezTo>
                      <a:cubicBezTo>
                        <a:pt x="52" y="17"/>
                        <a:pt x="52" y="17"/>
                        <a:pt x="53" y="17"/>
                      </a:cubicBezTo>
                      <a:cubicBezTo>
                        <a:pt x="53" y="18"/>
                        <a:pt x="52" y="17"/>
                        <a:pt x="52" y="17"/>
                      </a:cubicBezTo>
                      <a:cubicBezTo>
                        <a:pt x="53" y="18"/>
                        <a:pt x="53" y="18"/>
                        <a:pt x="53" y="18"/>
                      </a:cubicBezTo>
                      <a:cubicBezTo>
                        <a:pt x="53" y="18"/>
                        <a:pt x="53" y="18"/>
                        <a:pt x="53" y="18"/>
                      </a:cubicBezTo>
                      <a:cubicBezTo>
                        <a:pt x="53" y="18"/>
                        <a:pt x="53" y="18"/>
                        <a:pt x="53" y="18"/>
                      </a:cubicBezTo>
                      <a:cubicBezTo>
                        <a:pt x="53" y="18"/>
                        <a:pt x="53" y="18"/>
                        <a:pt x="53" y="18"/>
                      </a:cubicBezTo>
                      <a:cubicBezTo>
                        <a:pt x="54" y="19"/>
                        <a:pt x="54" y="18"/>
                        <a:pt x="54" y="18"/>
                      </a:cubicBezTo>
                      <a:cubicBezTo>
                        <a:pt x="54" y="19"/>
                        <a:pt x="54" y="19"/>
                        <a:pt x="54" y="19"/>
                      </a:cubicBezTo>
                      <a:cubicBezTo>
                        <a:pt x="54" y="19"/>
                        <a:pt x="54" y="18"/>
                        <a:pt x="54" y="18"/>
                      </a:cubicBezTo>
                      <a:cubicBezTo>
                        <a:pt x="54" y="18"/>
                        <a:pt x="54" y="18"/>
                        <a:pt x="54" y="18"/>
                      </a:cubicBezTo>
                      <a:cubicBezTo>
                        <a:pt x="54" y="18"/>
                        <a:pt x="54" y="17"/>
                        <a:pt x="54" y="18"/>
                      </a:cubicBezTo>
                      <a:cubicBezTo>
                        <a:pt x="54" y="18"/>
                        <a:pt x="54" y="18"/>
                        <a:pt x="54" y="18"/>
                      </a:cubicBezTo>
                      <a:cubicBezTo>
                        <a:pt x="54" y="18"/>
                        <a:pt x="55" y="18"/>
                        <a:pt x="55" y="18"/>
                      </a:cubicBezTo>
                      <a:cubicBezTo>
                        <a:pt x="55" y="18"/>
                        <a:pt x="55" y="18"/>
                        <a:pt x="55" y="19"/>
                      </a:cubicBezTo>
                      <a:cubicBezTo>
                        <a:pt x="55" y="19"/>
                        <a:pt x="55" y="19"/>
                        <a:pt x="55" y="19"/>
                      </a:cubicBezTo>
                      <a:cubicBezTo>
                        <a:pt x="55" y="20"/>
                        <a:pt x="55" y="19"/>
                        <a:pt x="55" y="20"/>
                      </a:cubicBezTo>
                      <a:cubicBezTo>
                        <a:pt x="55" y="20"/>
                        <a:pt x="55" y="20"/>
                        <a:pt x="55" y="20"/>
                      </a:cubicBezTo>
                      <a:cubicBezTo>
                        <a:pt x="55" y="20"/>
                        <a:pt x="55" y="20"/>
                        <a:pt x="55" y="21"/>
                      </a:cubicBezTo>
                      <a:cubicBezTo>
                        <a:pt x="55" y="21"/>
                        <a:pt x="55" y="21"/>
                        <a:pt x="55" y="21"/>
                      </a:cubicBezTo>
                      <a:cubicBezTo>
                        <a:pt x="55" y="21"/>
                        <a:pt x="55" y="21"/>
                        <a:pt x="56" y="21"/>
                      </a:cubicBezTo>
                      <a:cubicBezTo>
                        <a:pt x="56" y="21"/>
                        <a:pt x="56" y="21"/>
                        <a:pt x="56" y="22"/>
                      </a:cubicBezTo>
                      <a:cubicBezTo>
                        <a:pt x="56" y="21"/>
                        <a:pt x="57" y="21"/>
                        <a:pt x="56" y="20"/>
                      </a:cubicBezTo>
                      <a:cubicBezTo>
                        <a:pt x="56" y="20"/>
                        <a:pt x="56" y="21"/>
                        <a:pt x="55" y="21"/>
                      </a:cubicBezTo>
                      <a:cubicBezTo>
                        <a:pt x="55" y="19"/>
                        <a:pt x="56" y="20"/>
                        <a:pt x="56" y="19"/>
                      </a:cubicBezTo>
                      <a:cubicBezTo>
                        <a:pt x="56" y="19"/>
                        <a:pt x="56" y="19"/>
                        <a:pt x="56" y="19"/>
                      </a:cubicBezTo>
                      <a:cubicBezTo>
                        <a:pt x="56" y="19"/>
                        <a:pt x="56" y="19"/>
                        <a:pt x="56" y="19"/>
                      </a:cubicBezTo>
                      <a:cubicBezTo>
                        <a:pt x="56" y="19"/>
                        <a:pt x="56" y="19"/>
                        <a:pt x="56" y="19"/>
                      </a:cubicBezTo>
                      <a:cubicBezTo>
                        <a:pt x="56" y="19"/>
                        <a:pt x="56" y="19"/>
                        <a:pt x="56" y="20"/>
                      </a:cubicBezTo>
                      <a:cubicBezTo>
                        <a:pt x="56" y="20"/>
                        <a:pt x="56" y="20"/>
                        <a:pt x="56" y="20"/>
                      </a:cubicBezTo>
                      <a:close/>
                      <a:moveTo>
                        <a:pt x="43" y="9"/>
                      </a:moveTo>
                      <a:cubicBezTo>
                        <a:pt x="43" y="9"/>
                        <a:pt x="43" y="9"/>
                        <a:pt x="42" y="9"/>
                      </a:cubicBezTo>
                      <a:cubicBezTo>
                        <a:pt x="43" y="9"/>
                        <a:pt x="43" y="9"/>
                        <a:pt x="43" y="10"/>
                      </a:cubicBezTo>
                      <a:cubicBezTo>
                        <a:pt x="43" y="10"/>
                        <a:pt x="43" y="9"/>
                        <a:pt x="43" y="9"/>
                      </a:cubicBezTo>
                      <a:close/>
                      <a:moveTo>
                        <a:pt x="46" y="9"/>
                      </a:move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9"/>
                      </a:cubicBezTo>
                      <a:close/>
                      <a:moveTo>
                        <a:pt x="46" y="14"/>
                      </a:moveTo>
                      <a:cubicBezTo>
                        <a:pt x="46" y="14"/>
                        <a:pt x="46" y="14"/>
                        <a:pt x="46" y="15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lose/>
                      <a:moveTo>
                        <a:pt x="45" y="13"/>
                      </a:moveTo>
                      <a:cubicBezTo>
                        <a:pt x="45" y="13"/>
                        <a:pt x="45" y="13"/>
                        <a:pt x="45" y="13"/>
                      </a:cubicBezTo>
                      <a:cubicBezTo>
                        <a:pt x="45" y="13"/>
                        <a:pt x="45" y="13"/>
                        <a:pt x="45" y="12"/>
                      </a:cubicBezTo>
                      <a:cubicBezTo>
                        <a:pt x="45" y="12"/>
                        <a:pt x="45" y="13"/>
                        <a:pt x="45" y="13"/>
                      </a:cubicBezTo>
                      <a:cubicBezTo>
                        <a:pt x="45" y="14"/>
                        <a:pt x="45" y="12"/>
                        <a:pt x="45" y="13"/>
                      </a:cubicBezTo>
                      <a:cubicBezTo>
                        <a:pt x="45" y="12"/>
                        <a:pt x="45" y="12"/>
                        <a:pt x="45" y="13"/>
                      </a:cubicBezTo>
                      <a:close/>
                      <a:moveTo>
                        <a:pt x="45" y="12"/>
                      </a:moveTo>
                      <a:cubicBezTo>
                        <a:pt x="45" y="12"/>
                        <a:pt x="45" y="12"/>
                        <a:pt x="45" y="11"/>
                      </a:cubicBezTo>
                      <a:cubicBezTo>
                        <a:pt x="45" y="11"/>
                        <a:pt x="45" y="12"/>
                        <a:pt x="45" y="12"/>
                      </a:cubicBezTo>
                      <a:close/>
                      <a:moveTo>
                        <a:pt x="44" y="11"/>
                      </a:move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2"/>
                        <a:pt x="44" y="12"/>
                        <a:pt x="45" y="12"/>
                      </a:cubicBezTo>
                      <a:cubicBezTo>
                        <a:pt x="45" y="12"/>
                        <a:pt x="44" y="11"/>
                        <a:pt x="44" y="11"/>
                      </a:cubicBezTo>
                      <a:close/>
                      <a:moveTo>
                        <a:pt x="44" y="11"/>
                      </a:moveTo>
                      <a:cubicBezTo>
                        <a:pt x="44" y="10"/>
                        <a:pt x="44" y="11"/>
                        <a:pt x="44" y="11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4" y="11"/>
                        <a:pt x="44" y="10"/>
                        <a:pt x="44" y="11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lose/>
                      <a:moveTo>
                        <a:pt x="42" y="12"/>
                      </a:moveTo>
                      <a:cubicBezTo>
                        <a:pt x="42" y="11"/>
                        <a:pt x="42" y="12"/>
                        <a:pt x="42" y="11"/>
                      </a:cubicBezTo>
                      <a:cubicBezTo>
                        <a:pt x="42" y="11"/>
                        <a:pt x="42" y="11"/>
                        <a:pt x="42" y="11"/>
                      </a:cubicBezTo>
                      <a:cubicBezTo>
                        <a:pt x="42" y="11"/>
                        <a:pt x="42" y="11"/>
                        <a:pt x="42" y="12"/>
                      </a:cubicBezTo>
                      <a:close/>
                      <a:moveTo>
                        <a:pt x="43" y="11"/>
                      </a:moveTo>
                      <a:cubicBezTo>
                        <a:pt x="43" y="11"/>
                        <a:pt x="42" y="11"/>
                        <a:pt x="42" y="11"/>
                      </a:cubicBezTo>
                      <a:cubicBezTo>
                        <a:pt x="42" y="12"/>
                        <a:pt x="42" y="11"/>
                        <a:pt x="43" y="11"/>
                      </a:cubicBezTo>
                      <a:close/>
                      <a:moveTo>
                        <a:pt x="44" y="12"/>
                      </a:move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2"/>
                        <a:pt x="44" y="12"/>
                        <a:pt x="44" y="11"/>
                      </a:cubicBezTo>
                      <a:cubicBezTo>
                        <a:pt x="44" y="12"/>
                        <a:pt x="44" y="11"/>
                        <a:pt x="44" y="11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4" y="11"/>
                        <a:pt x="44" y="12"/>
                        <a:pt x="44" y="12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4" y="11"/>
                        <a:pt x="43" y="11"/>
                        <a:pt x="43" y="11"/>
                      </a:cubicBezTo>
                      <a:cubicBezTo>
                        <a:pt x="43" y="12"/>
                        <a:pt x="44" y="11"/>
                        <a:pt x="44" y="11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lose/>
                      <a:moveTo>
                        <a:pt x="42" y="13"/>
                      </a:move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42" y="12"/>
                        <a:pt x="41" y="12"/>
                        <a:pt x="42" y="13"/>
                      </a:cubicBezTo>
                      <a:cubicBezTo>
                        <a:pt x="42" y="13"/>
                        <a:pt x="42" y="13"/>
                        <a:pt x="42" y="13"/>
                      </a:cubicBezTo>
                      <a:close/>
                      <a:moveTo>
                        <a:pt x="42" y="13"/>
                      </a:moveTo>
                      <a:cubicBezTo>
                        <a:pt x="42" y="13"/>
                        <a:pt x="42" y="13"/>
                        <a:pt x="42" y="12"/>
                      </a:cubicBez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42" y="12"/>
                        <a:pt x="42" y="12"/>
                        <a:pt x="42" y="13"/>
                      </a:cubicBezTo>
                      <a:close/>
                      <a:moveTo>
                        <a:pt x="42" y="13"/>
                      </a:moveTo>
                      <a:cubicBezTo>
                        <a:pt x="42" y="13"/>
                        <a:pt x="42" y="13"/>
                        <a:pt x="42" y="13"/>
                      </a:cubicBezTo>
                      <a:cubicBezTo>
                        <a:pt x="42" y="13"/>
                        <a:pt x="42" y="12"/>
                        <a:pt x="42" y="13"/>
                      </a:cubicBezTo>
                      <a:close/>
                      <a:moveTo>
                        <a:pt x="44" y="14"/>
                      </a:moveTo>
                      <a:cubicBezTo>
                        <a:pt x="43" y="14"/>
                        <a:pt x="43" y="14"/>
                        <a:pt x="43" y="14"/>
                      </a:cubicBezTo>
                      <a:cubicBezTo>
                        <a:pt x="43" y="14"/>
                        <a:pt x="43" y="14"/>
                        <a:pt x="44" y="14"/>
                      </a:cubicBezTo>
                      <a:close/>
                      <a:moveTo>
                        <a:pt x="42" y="15"/>
                      </a:moveTo>
                      <a:cubicBezTo>
                        <a:pt x="42" y="14"/>
                        <a:pt x="42" y="14"/>
                        <a:pt x="42" y="14"/>
                      </a:cubicBezTo>
                      <a:cubicBezTo>
                        <a:pt x="42" y="15"/>
                        <a:pt x="42" y="15"/>
                        <a:pt x="42" y="15"/>
                      </a:cubicBezTo>
                      <a:close/>
                      <a:moveTo>
                        <a:pt x="42" y="16"/>
                      </a:moveTo>
                      <a:cubicBezTo>
                        <a:pt x="43" y="16"/>
                        <a:pt x="43" y="16"/>
                        <a:pt x="43" y="15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3" y="15"/>
                        <a:pt x="42" y="16"/>
                        <a:pt x="42" y="15"/>
                      </a:cubicBezTo>
                      <a:cubicBezTo>
                        <a:pt x="42" y="16"/>
                        <a:pt x="42" y="15"/>
                        <a:pt x="42" y="16"/>
                      </a:cubicBezTo>
                      <a:cubicBezTo>
                        <a:pt x="42" y="16"/>
                        <a:pt x="42" y="15"/>
                        <a:pt x="42" y="15"/>
                      </a:cubicBezTo>
                      <a:cubicBezTo>
                        <a:pt x="43" y="16"/>
                        <a:pt x="42" y="16"/>
                        <a:pt x="42" y="16"/>
                      </a:cubicBezTo>
                      <a:close/>
                      <a:moveTo>
                        <a:pt x="43" y="15"/>
                      </a:moveTo>
                      <a:cubicBezTo>
                        <a:pt x="43" y="15"/>
                        <a:pt x="43" y="16"/>
                        <a:pt x="43" y="15"/>
                      </a:cubicBezTo>
                      <a:cubicBezTo>
                        <a:pt x="43" y="16"/>
                        <a:pt x="43" y="16"/>
                        <a:pt x="43" y="16"/>
                      </a:cubicBezTo>
                      <a:cubicBezTo>
                        <a:pt x="43" y="16"/>
                        <a:pt x="43" y="16"/>
                        <a:pt x="43" y="16"/>
                      </a:cubicBezTo>
                      <a:cubicBezTo>
                        <a:pt x="43" y="16"/>
                        <a:pt x="43" y="16"/>
                        <a:pt x="43" y="16"/>
                      </a:cubicBezTo>
                      <a:cubicBezTo>
                        <a:pt x="43" y="15"/>
                        <a:pt x="43" y="16"/>
                        <a:pt x="43" y="15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lose/>
                      <a:moveTo>
                        <a:pt x="43" y="15"/>
                      </a:move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3" y="14"/>
                        <a:pt x="43" y="15"/>
                        <a:pt x="43" y="15"/>
                      </a:cubicBezTo>
                      <a:close/>
                      <a:moveTo>
                        <a:pt x="45" y="15"/>
                      </a:moveTo>
                      <a:cubicBezTo>
                        <a:pt x="46" y="16"/>
                        <a:pt x="46" y="15"/>
                        <a:pt x="46" y="15"/>
                      </a:cubicBezTo>
                      <a:cubicBezTo>
                        <a:pt x="46" y="14"/>
                        <a:pt x="46" y="14"/>
                        <a:pt x="45" y="14"/>
                      </a:cubicBezTo>
                      <a:cubicBezTo>
                        <a:pt x="45" y="14"/>
                        <a:pt x="45" y="14"/>
                        <a:pt x="45" y="13"/>
                      </a:cubicBezTo>
                      <a:cubicBezTo>
                        <a:pt x="45" y="13"/>
                        <a:pt x="45" y="15"/>
                        <a:pt x="45" y="15"/>
                      </a:cubicBezTo>
                      <a:cubicBezTo>
                        <a:pt x="45" y="15"/>
                        <a:pt x="45" y="14"/>
                        <a:pt x="45" y="14"/>
                      </a:cubicBezTo>
                      <a:cubicBezTo>
                        <a:pt x="45" y="14"/>
                        <a:pt x="45" y="14"/>
                        <a:pt x="45" y="14"/>
                      </a:cubicBezTo>
                      <a:cubicBezTo>
                        <a:pt x="45" y="14"/>
                        <a:pt x="45" y="14"/>
                        <a:pt x="45" y="14"/>
                      </a:cubicBezTo>
                      <a:cubicBezTo>
                        <a:pt x="45" y="14"/>
                        <a:pt x="45" y="14"/>
                        <a:pt x="45" y="14"/>
                      </a:cubicBezTo>
                      <a:cubicBezTo>
                        <a:pt x="45" y="13"/>
                        <a:pt x="45" y="13"/>
                        <a:pt x="45" y="13"/>
                      </a:cubicBezTo>
                      <a:cubicBezTo>
                        <a:pt x="44" y="14"/>
                        <a:pt x="45" y="14"/>
                        <a:pt x="45" y="14"/>
                      </a:cubicBezTo>
                      <a:cubicBezTo>
                        <a:pt x="44" y="14"/>
                        <a:pt x="44" y="14"/>
                        <a:pt x="44" y="14"/>
                      </a:cubicBezTo>
                      <a:cubicBezTo>
                        <a:pt x="44" y="14"/>
                        <a:pt x="44" y="13"/>
                        <a:pt x="44" y="13"/>
                      </a:cubicBezTo>
                      <a:cubicBezTo>
                        <a:pt x="44" y="13"/>
                        <a:pt x="44" y="13"/>
                        <a:pt x="44" y="14"/>
                      </a:cubicBezTo>
                      <a:cubicBezTo>
                        <a:pt x="44" y="13"/>
                        <a:pt x="45" y="13"/>
                        <a:pt x="45" y="13"/>
                      </a:cubicBezTo>
                      <a:cubicBezTo>
                        <a:pt x="44" y="13"/>
                        <a:pt x="44" y="12"/>
                        <a:pt x="44" y="12"/>
                      </a:cubicBezTo>
                      <a:cubicBezTo>
                        <a:pt x="44" y="13"/>
                        <a:pt x="44" y="13"/>
                        <a:pt x="44" y="13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3"/>
                        <a:pt x="44" y="13"/>
                        <a:pt x="44" y="13"/>
                      </a:cubicBezTo>
                      <a:cubicBezTo>
                        <a:pt x="44" y="13"/>
                        <a:pt x="44" y="13"/>
                        <a:pt x="44" y="13"/>
                      </a:cubicBezTo>
                      <a:cubicBezTo>
                        <a:pt x="44" y="13"/>
                        <a:pt x="44" y="13"/>
                        <a:pt x="44" y="14"/>
                      </a:cubicBezTo>
                      <a:cubicBezTo>
                        <a:pt x="44" y="14"/>
                        <a:pt x="44" y="13"/>
                        <a:pt x="44" y="14"/>
                      </a:cubicBezTo>
                      <a:cubicBezTo>
                        <a:pt x="44" y="14"/>
                        <a:pt x="44" y="13"/>
                        <a:pt x="44" y="14"/>
                      </a:cubicBezTo>
                      <a:cubicBezTo>
                        <a:pt x="44" y="14"/>
                        <a:pt x="44" y="14"/>
                        <a:pt x="45" y="15"/>
                      </a:cubicBezTo>
                      <a:cubicBezTo>
                        <a:pt x="44" y="14"/>
                        <a:pt x="45" y="15"/>
                        <a:pt x="45" y="14"/>
                      </a:cubicBezTo>
                      <a:cubicBezTo>
                        <a:pt x="45" y="14"/>
                        <a:pt x="45" y="14"/>
                        <a:pt x="45" y="15"/>
                      </a:cubicBezTo>
                      <a:cubicBezTo>
                        <a:pt x="45" y="15"/>
                        <a:pt x="45" y="15"/>
                        <a:pt x="45" y="15"/>
                      </a:cubicBezTo>
                      <a:cubicBezTo>
                        <a:pt x="45" y="15"/>
                        <a:pt x="45" y="15"/>
                        <a:pt x="45" y="15"/>
                      </a:cubicBezTo>
                      <a:close/>
                      <a:moveTo>
                        <a:pt x="45" y="16"/>
                      </a:moveTo>
                      <a:cubicBezTo>
                        <a:pt x="45" y="15"/>
                        <a:pt x="45" y="16"/>
                        <a:pt x="45" y="15"/>
                      </a:cubicBezTo>
                      <a:cubicBezTo>
                        <a:pt x="45" y="15"/>
                        <a:pt x="45" y="15"/>
                        <a:pt x="45" y="16"/>
                      </a:cubicBezTo>
                      <a:cubicBezTo>
                        <a:pt x="45" y="15"/>
                        <a:pt x="45" y="16"/>
                        <a:pt x="45" y="16"/>
                      </a:cubicBezTo>
                      <a:close/>
                      <a:moveTo>
                        <a:pt x="55" y="28"/>
                      </a:moveTo>
                      <a:cubicBezTo>
                        <a:pt x="55" y="28"/>
                        <a:pt x="55" y="28"/>
                        <a:pt x="55" y="29"/>
                      </a:cubicBezTo>
                      <a:cubicBezTo>
                        <a:pt x="55" y="29"/>
                        <a:pt x="55" y="29"/>
                        <a:pt x="55" y="29"/>
                      </a:cubicBezTo>
                      <a:cubicBezTo>
                        <a:pt x="55" y="28"/>
                        <a:pt x="55" y="29"/>
                        <a:pt x="55" y="28"/>
                      </a:cubicBezTo>
                      <a:close/>
                      <a:moveTo>
                        <a:pt x="56" y="28"/>
                      </a:moveTo>
                      <a:cubicBezTo>
                        <a:pt x="56" y="28"/>
                        <a:pt x="56" y="28"/>
                        <a:pt x="56" y="28"/>
                      </a:cubicBezTo>
                      <a:cubicBezTo>
                        <a:pt x="56" y="28"/>
                        <a:pt x="56" y="28"/>
                        <a:pt x="56" y="28"/>
                      </a:cubicBezTo>
                      <a:close/>
                      <a:moveTo>
                        <a:pt x="55" y="28"/>
                      </a:moveTo>
                      <a:cubicBezTo>
                        <a:pt x="54" y="28"/>
                        <a:pt x="54" y="28"/>
                        <a:pt x="54" y="28"/>
                      </a:cubicBezTo>
                      <a:cubicBezTo>
                        <a:pt x="54" y="28"/>
                        <a:pt x="54" y="28"/>
                        <a:pt x="54" y="28"/>
                      </a:cubicBezTo>
                      <a:cubicBezTo>
                        <a:pt x="54" y="28"/>
                        <a:pt x="54" y="27"/>
                        <a:pt x="54" y="27"/>
                      </a:cubicBezTo>
                      <a:cubicBezTo>
                        <a:pt x="54" y="27"/>
                        <a:pt x="54" y="28"/>
                        <a:pt x="54" y="28"/>
                      </a:cubicBezTo>
                      <a:cubicBezTo>
                        <a:pt x="54" y="28"/>
                        <a:pt x="55" y="28"/>
                        <a:pt x="55" y="28"/>
                      </a:cubicBezTo>
                      <a:cubicBezTo>
                        <a:pt x="55" y="28"/>
                        <a:pt x="55" y="29"/>
                        <a:pt x="55" y="28"/>
                      </a:cubicBezTo>
                      <a:cubicBezTo>
                        <a:pt x="55" y="29"/>
                        <a:pt x="54" y="27"/>
                        <a:pt x="55" y="28"/>
                      </a:cubicBezTo>
                      <a:close/>
                      <a:moveTo>
                        <a:pt x="55" y="28"/>
                      </a:moveTo>
                      <a:cubicBezTo>
                        <a:pt x="55" y="27"/>
                        <a:pt x="55" y="28"/>
                        <a:pt x="55" y="27"/>
                      </a:cubicBezTo>
                      <a:cubicBezTo>
                        <a:pt x="54" y="27"/>
                        <a:pt x="54" y="27"/>
                        <a:pt x="55" y="28"/>
                      </a:cubicBezTo>
                      <a:close/>
                      <a:moveTo>
                        <a:pt x="53" y="25"/>
                      </a:moveTo>
                      <a:cubicBezTo>
                        <a:pt x="52" y="25"/>
                        <a:pt x="53" y="25"/>
                        <a:pt x="53" y="26"/>
                      </a:cubicBezTo>
                      <a:cubicBezTo>
                        <a:pt x="53" y="25"/>
                        <a:pt x="53" y="26"/>
                        <a:pt x="53" y="25"/>
                      </a:cubicBezTo>
                      <a:cubicBezTo>
                        <a:pt x="52" y="25"/>
                        <a:pt x="53" y="25"/>
                        <a:pt x="52" y="25"/>
                      </a:cubicBezTo>
                      <a:cubicBezTo>
                        <a:pt x="52" y="25"/>
                        <a:pt x="52" y="25"/>
                        <a:pt x="52" y="25"/>
                      </a:cubicBezTo>
                      <a:cubicBezTo>
                        <a:pt x="52" y="25"/>
                        <a:pt x="53" y="26"/>
                        <a:pt x="53" y="26"/>
                      </a:cubicBezTo>
                      <a:cubicBezTo>
                        <a:pt x="53" y="26"/>
                        <a:pt x="53" y="26"/>
                        <a:pt x="53" y="26"/>
                      </a:cubicBezTo>
                      <a:cubicBezTo>
                        <a:pt x="53" y="25"/>
                        <a:pt x="53" y="25"/>
                        <a:pt x="53" y="25"/>
                      </a:cubicBezTo>
                      <a:cubicBezTo>
                        <a:pt x="53" y="25"/>
                        <a:pt x="53" y="25"/>
                        <a:pt x="53" y="26"/>
                      </a:cubicBezTo>
                      <a:cubicBezTo>
                        <a:pt x="53" y="26"/>
                        <a:pt x="53" y="25"/>
                        <a:pt x="53" y="26"/>
                      </a:cubicBezTo>
                      <a:cubicBezTo>
                        <a:pt x="53" y="26"/>
                        <a:pt x="53" y="25"/>
                        <a:pt x="53" y="25"/>
                      </a:cubicBezTo>
                      <a:cubicBezTo>
                        <a:pt x="53" y="25"/>
                        <a:pt x="53" y="26"/>
                        <a:pt x="53" y="25"/>
                      </a:cubicBezTo>
                      <a:cubicBezTo>
                        <a:pt x="53" y="25"/>
                        <a:pt x="53" y="25"/>
                        <a:pt x="53" y="25"/>
                      </a:cubicBezTo>
                      <a:cubicBezTo>
                        <a:pt x="53" y="25"/>
                        <a:pt x="53" y="24"/>
                        <a:pt x="53" y="24"/>
                      </a:cubicBezTo>
                      <a:cubicBezTo>
                        <a:pt x="53" y="25"/>
                        <a:pt x="53" y="24"/>
                        <a:pt x="52" y="24"/>
                      </a:cubicBezTo>
                      <a:cubicBezTo>
                        <a:pt x="52" y="24"/>
                        <a:pt x="53" y="24"/>
                        <a:pt x="53" y="25"/>
                      </a:cubicBezTo>
                      <a:close/>
                      <a:moveTo>
                        <a:pt x="50" y="23"/>
                      </a:moveTo>
                      <a:cubicBezTo>
                        <a:pt x="50" y="23"/>
                        <a:pt x="50" y="23"/>
                        <a:pt x="50" y="22"/>
                      </a:cubicBezTo>
                      <a:cubicBezTo>
                        <a:pt x="50" y="22"/>
                        <a:pt x="50" y="22"/>
                        <a:pt x="49" y="22"/>
                      </a:cubicBezTo>
                      <a:cubicBezTo>
                        <a:pt x="50" y="23"/>
                        <a:pt x="50" y="23"/>
                        <a:pt x="50" y="23"/>
                      </a:cubicBezTo>
                      <a:close/>
                      <a:moveTo>
                        <a:pt x="51" y="23"/>
                      </a:moveTo>
                      <a:cubicBezTo>
                        <a:pt x="51" y="23"/>
                        <a:pt x="50" y="23"/>
                        <a:pt x="50" y="23"/>
                      </a:cubicBezTo>
                      <a:cubicBezTo>
                        <a:pt x="50" y="23"/>
                        <a:pt x="50" y="23"/>
                        <a:pt x="50" y="23"/>
                      </a:cubicBezTo>
                      <a:cubicBezTo>
                        <a:pt x="51" y="23"/>
                        <a:pt x="51" y="23"/>
                        <a:pt x="51" y="23"/>
                      </a:cubicBezTo>
                      <a:close/>
                      <a:moveTo>
                        <a:pt x="50" y="22"/>
                      </a:moveTo>
                      <a:cubicBezTo>
                        <a:pt x="50" y="22"/>
                        <a:pt x="50" y="22"/>
                        <a:pt x="50" y="22"/>
                      </a:cubicBezTo>
                      <a:cubicBezTo>
                        <a:pt x="50" y="22"/>
                        <a:pt x="50" y="22"/>
                        <a:pt x="50" y="22"/>
                      </a:cubicBezTo>
                      <a:cubicBezTo>
                        <a:pt x="50" y="22"/>
                        <a:pt x="50" y="23"/>
                        <a:pt x="50" y="23"/>
                      </a:cubicBezTo>
                      <a:cubicBezTo>
                        <a:pt x="50" y="23"/>
                        <a:pt x="50" y="23"/>
                        <a:pt x="50" y="23"/>
                      </a:cubicBezTo>
                      <a:cubicBezTo>
                        <a:pt x="50" y="23"/>
                        <a:pt x="50" y="23"/>
                        <a:pt x="50" y="23"/>
                      </a:cubicBezTo>
                      <a:cubicBezTo>
                        <a:pt x="50" y="23"/>
                        <a:pt x="50" y="23"/>
                        <a:pt x="50" y="23"/>
                      </a:cubicBezTo>
                      <a:cubicBezTo>
                        <a:pt x="50" y="23"/>
                        <a:pt x="50" y="23"/>
                        <a:pt x="50" y="23"/>
                      </a:cubicBezTo>
                      <a:cubicBezTo>
                        <a:pt x="50" y="23"/>
                        <a:pt x="50" y="23"/>
                        <a:pt x="50" y="23"/>
                      </a:cubicBezTo>
                      <a:cubicBezTo>
                        <a:pt x="50" y="22"/>
                        <a:pt x="50" y="23"/>
                        <a:pt x="50" y="22"/>
                      </a:cubicBezTo>
                      <a:close/>
                      <a:moveTo>
                        <a:pt x="50" y="21"/>
                      </a:moveTo>
                      <a:cubicBezTo>
                        <a:pt x="50" y="22"/>
                        <a:pt x="50" y="22"/>
                        <a:pt x="50" y="22"/>
                      </a:cubicBezTo>
                      <a:cubicBezTo>
                        <a:pt x="50" y="22"/>
                        <a:pt x="50" y="22"/>
                        <a:pt x="50" y="22"/>
                      </a:cubicBezTo>
                      <a:cubicBezTo>
                        <a:pt x="50" y="22"/>
                        <a:pt x="51" y="22"/>
                        <a:pt x="51" y="22"/>
                      </a:cubicBezTo>
                      <a:cubicBezTo>
                        <a:pt x="51" y="22"/>
                        <a:pt x="50" y="22"/>
                        <a:pt x="50" y="22"/>
                      </a:cubicBezTo>
                      <a:cubicBezTo>
                        <a:pt x="50" y="22"/>
                        <a:pt x="50" y="22"/>
                        <a:pt x="50" y="21"/>
                      </a:cubicBezTo>
                      <a:close/>
                      <a:moveTo>
                        <a:pt x="50" y="21"/>
                      </a:moveTo>
                      <a:cubicBezTo>
                        <a:pt x="50" y="21"/>
                        <a:pt x="50" y="21"/>
                        <a:pt x="50" y="22"/>
                      </a:cubicBezTo>
                      <a:cubicBezTo>
                        <a:pt x="50" y="22"/>
                        <a:pt x="50" y="22"/>
                        <a:pt x="50" y="22"/>
                      </a:cubicBezTo>
                      <a:cubicBezTo>
                        <a:pt x="50" y="22"/>
                        <a:pt x="50" y="22"/>
                        <a:pt x="50" y="21"/>
                      </a:cubicBezTo>
                      <a:close/>
                      <a:moveTo>
                        <a:pt x="55" y="19"/>
                      </a:moveTo>
                      <a:cubicBezTo>
                        <a:pt x="55" y="19"/>
                        <a:pt x="55" y="20"/>
                        <a:pt x="55" y="19"/>
                      </a:cubicBezTo>
                      <a:cubicBezTo>
                        <a:pt x="55" y="19"/>
                        <a:pt x="55" y="19"/>
                        <a:pt x="55" y="19"/>
                      </a:cubicBezTo>
                      <a:cubicBezTo>
                        <a:pt x="55" y="19"/>
                        <a:pt x="55" y="19"/>
                        <a:pt x="55" y="19"/>
                      </a:cubicBezTo>
                      <a:close/>
                      <a:moveTo>
                        <a:pt x="54" y="19"/>
                      </a:moveTo>
                      <a:cubicBezTo>
                        <a:pt x="54" y="19"/>
                        <a:pt x="53" y="19"/>
                        <a:pt x="54" y="20"/>
                      </a:cubicBezTo>
                      <a:cubicBezTo>
                        <a:pt x="54" y="20"/>
                        <a:pt x="54" y="19"/>
                        <a:pt x="54" y="19"/>
                      </a:cubicBezTo>
                      <a:close/>
                      <a:moveTo>
                        <a:pt x="53" y="19"/>
                      </a:moveTo>
                      <a:cubicBezTo>
                        <a:pt x="53" y="19"/>
                        <a:pt x="53" y="19"/>
                        <a:pt x="53" y="19"/>
                      </a:cubicBezTo>
                      <a:cubicBezTo>
                        <a:pt x="53" y="19"/>
                        <a:pt x="53" y="20"/>
                        <a:pt x="53" y="20"/>
                      </a:cubicBezTo>
                      <a:cubicBezTo>
                        <a:pt x="53" y="20"/>
                        <a:pt x="53" y="20"/>
                        <a:pt x="54" y="20"/>
                      </a:cubicBezTo>
                      <a:cubicBezTo>
                        <a:pt x="54" y="20"/>
                        <a:pt x="54" y="20"/>
                        <a:pt x="53" y="20"/>
                      </a:cubicBezTo>
                      <a:cubicBezTo>
                        <a:pt x="54" y="21"/>
                        <a:pt x="54" y="20"/>
                        <a:pt x="54" y="20"/>
                      </a:cubicBezTo>
                      <a:cubicBezTo>
                        <a:pt x="53" y="19"/>
                        <a:pt x="54" y="20"/>
                        <a:pt x="53" y="20"/>
                      </a:cubicBezTo>
                      <a:cubicBezTo>
                        <a:pt x="53" y="19"/>
                        <a:pt x="53" y="19"/>
                        <a:pt x="53" y="19"/>
                      </a:cubicBezTo>
                      <a:cubicBezTo>
                        <a:pt x="53" y="18"/>
                        <a:pt x="53" y="19"/>
                        <a:pt x="53" y="19"/>
                      </a:cubicBezTo>
                      <a:cubicBezTo>
                        <a:pt x="53" y="19"/>
                        <a:pt x="53" y="18"/>
                        <a:pt x="53" y="18"/>
                      </a:cubicBezTo>
                      <a:cubicBezTo>
                        <a:pt x="53" y="18"/>
                        <a:pt x="53" y="19"/>
                        <a:pt x="53" y="19"/>
                      </a:cubicBezTo>
                      <a:close/>
                      <a:moveTo>
                        <a:pt x="52" y="19"/>
                      </a:moveTo>
                      <a:cubicBezTo>
                        <a:pt x="53" y="20"/>
                        <a:pt x="53" y="20"/>
                        <a:pt x="53" y="20"/>
                      </a:cubicBezTo>
                      <a:cubicBezTo>
                        <a:pt x="53" y="20"/>
                        <a:pt x="53" y="20"/>
                        <a:pt x="53" y="20"/>
                      </a:cubicBezTo>
                      <a:cubicBezTo>
                        <a:pt x="53" y="20"/>
                        <a:pt x="53" y="20"/>
                        <a:pt x="53" y="20"/>
                      </a:cubicBezTo>
                      <a:cubicBezTo>
                        <a:pt x="53" y="19"/>
                        <a:pt x="53" y="19"/>
                        <a:pt x="53" y="19"/>
                      </a:cubicBezTo>
                      <a:cubicBezTo>
                        <a:pt x="53" y="20"/>
                        <a:pt x="52" y="19"/>
                        <a:pt x="52" y="19"/>
                      </a:cubicBezTo>
                      <a:close/>
                      <a:moveTo>
                        <a:pt x="51" y="19"/>
                      </a:moveTo>
                      <a:cubicBezTo>
                        <a:pt x="51" y="19"/>
                        <a:pt x="51" y="19"/>
                        <a:pt x="51" y="19"/>
                      </a:cubicBezTo>
                      <a:cubicBezTo>
                        <a:pt x="51" y="19"/>
                        <a:pt x="51" y="19"/>
                        <a:pt x="51" y="19"/>
                      </a:cubicBezTo>
                      <a:cubicBezTo>
                        <a:pt x="51" y="19"/>
                        <a:pt x="51" y="19"/>
                        <a:pt x="51" y="19"/>
                      </a:cubicBezTo>
                      <a:cubicBezTo>
                        <a:pt x="51" y="19"/>
                        <a:pt x="51" y="19"/>
                        <a:pt x="51" y="19"/>
                      </a:cubicBezTo>
                      <a:cubicBezTo>
                        <a:pt x="51" y="19"/>
                        <a:pt x="51" y="19"/>
                        <a:pt x="51" y="18"/>
                      </a:cubicBezTo>
                      <a:cubicBezTo>
                        <a:pt x="51" y="19"/>
                        <a:pt x="50" y="18"/>
                        <a:pt x="50" y="18"/>
                      </a:cubicBezTo>
                      <a:cubicBezTo>
                        <a:pt x="50" y="18"/>
                        <a:pt x="51" y="19"/>
                        <a:pt x="51" y="19"/>
                      </a:cubicBezTo>
                      <a:cubicBezTo>
                        <a:pt x="51" y="19"/>
                        <a:pt x="50" y="19"/>
                        <a:pt x="50" y="18"/>
                      </a:cubicBezTo>
                      <a:cubicBezTo>
                        <a:pt x="51" y="19"/>
                        <a:pt x="51" y="19"/>
                        <a:pt x="51" y="20"/>
                      </a:cubicBezTo>
                      <a:cubicBezTo>
                        <a:pt x="51" y="19"/>
                        <a:pt x="51" y="20"/>
                        <a:pt x="51" y="19"/>
                      </a:cubicBezTo>
                      <a:close/>
                      <a:moveTo>
                        <a:pt x="52" y="19"/>
                      </a:moveTo>
                      <a:cubicBezTo>
                        <a:pt x="51" y="19"/>
                        <a:pt x="51" y="19"/>
                        <a:pt x="51" y="19"/>
                      </a:cubicBezTo>
                      <a:cubicBezTo>
                        <a:pt x="51" y="19"/>
                        <a:pt x="51" y="19"/>
                        <a:pt x="52" y="19"/>
                      </a:cubicBezTo>
                      <a:close/>
                      <a:moveTo>
                        <a:pt x="52" y="19"/>
                      </a:moveTo>
                      <a:cubicBezTo>
                        <a:pt x="52" y="19"/>
                        <a:pt x="52" y="19"/>
                        <a:pt x="52" y="19"/>
                      </a:cubicBezTo>
                      <a:cubicBezTo>
                        <a:pt x="52" y="19"/>
                        <a:pt x="52" y="19"/>
                        <a:pt x="52" y="19"/>
                      </a:cubicBezTo>
                      <a:cubicBezTo>
                        <a:pt x="52" y="19"/>
                        <a:pt x="52" y="19"/>
                        <a:pt x="52" y="19"/>
                      </a:cubicBezTo>
                      <a:close/>
                      <a:moveTo>
                        <a:pt x="52" y="17"/>
                      </a:moveTo>
                      <a:cubicBezTo>
                        <a:pt x="52" y="17"/>
                        <a:pt x="52" y="18"/>
                        <a:pt x="52" y="18"/>
                      </a:cubicBezTo>
                      <a:cubicBezTo>
                        <a:pt x="52" y="18"/>
                        <a:pt x="53" y="18"/>
                        <a:pt x="53" y="18"/>
                      </a:cubicBezTo>
                      <a:cubicBezTo>
                        <a:pt x="53" y="19"/>
                        <a:pt x="52" y="17"/>
                        <a:pt x="52" y="18"/>
                      </a:cubicBezTo>
                      <a:cubicBezTo>
                        <a:pt x="52" y="18"/>
                        <a:pt x="52" y="18"/>
                        <a:pt x="52" y="18"/>
                      </a:cubicBezTo>
                      <a:cubicBezTo>
                        <a:pt x="52" y="18"/>
                        <a:pt x="52" y="18"/>
                        <a:pt x="52" y="18"/>
                      </a:cubicBezTo>
                      <a:cubicBezTo>
                        <a:pt x="52" y="18"/>
                        <a:pt x="52" y="18"/>
                        <a:pt x="52" y="19"/>
                      </a:cubicBezTo>
                      <a:cubicBezTo>
                        <a:pt x="53" y="19"/>
                        <a:pt x="53" y="19"/>
                        <a:pt x="53" y="19"/>
                      </a:cubicBezTo>
                      <a:cubicBezTo>
                        <a:pt x="52" y="18"/>
                        <a:pt x="53" y="19"/>
                        <a:pt x="53" y="18"/>
                      </a:cubicBezTo>
                      <a:cubicBezTo>
                        <a:pt x="53" y="18"/>
                        <a:pt x="52" y="18"/>
                        <a:pt x="52" y="17"/>
                      </a:cubicBezTo>
                      <a:close/>
                      <a:moveTo>
                        <a:pt x="52" y="18"/>
                      </a:moveTo>
                      <a:cubicBezTo>
                        <a:pt x="52" y="19"/>
                        <a:pt x="52" y="19"/>
                        <a:pt x="52" y="19"/>
                      </a:cubicBezTo>
                      <a:cubicBezTo>
                        <a:pt x="52" y="19"/>
                        <a:pt x="52" y="19"/>
                        <a:pt x="52" y="18"/>
                      </a:cubicBezTo>
                      <a:cubicBezTo>
                        <a:pt x="52" y="19"/>
                        <a:pt x="52" y="19"/>
                        <a:pt x="52" y="18"/>
                      </a:cubicBezTo>
                      <a:close/>
                      <a:moveTo>
                        <a:pt x="52" y="18"/>
                      </a:moveTo>
                      <a:cubicBezTo>
                        <a:pt x="52" y="18"/>
                        <a:pt x="52" y="18"/>
                        <a:pt x="52" y="18"/>
                      </a:cubicBezTo>
                      <a:cubicBezTo>
                        <a:pt x="52" y="18"/>
                        <a:pt x="52" y="18"/>
                        <a:pt x="52" y="18"/>
                      </a:cubicBezTo>
                      <a:close/>
                      <a:moveTo>
                        <a:pt x="51" y="17"/>
                      </a:moveTo>
                      <a:cubicBezTo>
                        <a:pt x="51" y="17"/>
                        <a:pt x="51" y="17"/>
                        <a:pt x="51" y="17"/>
                      </a:cubicBezTo>
                      <a:cubicBezTo>
                        <a:pt x="51" y="17"/>
                        <a:pt x="51" y="17"/>
                        <a:pt x="51" y="17"/>
                      </a:cubicBezTo>
                      <a:cubicBezTo>
                        <a:pt x="51" y="17"/>
                        <a:pt x="51" y="17"/>
                        <a:pt x="51" y="17"/>
                      </a:cubicBezTo>
                      <a:cubicBezTo>
                        <a:pt x="51" y="18"/>
                        <a:pt x="51" y="17"/>
                        <a:pt x="51" y="18"/>
                      </a:cubicBezTo>
                      <a:cubicBezTo>
                        <a:pt x="51" y="18"/>
                        <a:pt x="51" y="18"/>
                        <a:pt x="51" y="18"/>
                      </a:cubicBezTo>
                      <a:cubicBezTo>
                        <a:pt x="51" y="18"/>
                        <a:pt x="51" y="18"/>
                        <a:pt x="52" y="18"/>
                      </a:cubicBezTo>
                      <a:cubicBezTo>
                        <a:pt x="52" y="18"/>
                        <a:pt x="52" y="18"/>
                        <a:pt x="52" y="18"/>
                      </a:cubicBezTo>
                      <a:cubicBezTo>
                        <a:pt x="52" y="19"/>
                        <a:pt x="52" y="18"/>
                        <a:pt x="52" y="18"/>
                      </a:cubicBezTo>
                      <a:cubicBezTo>
                        <a:pt x="52" y="19"/>
                        <a:pt x="52" y="19"/>
                        <a:pt x="52" y="19"/>
                      </a:cubicBezTo>
                      <a:cubicBezTo>
                        <a:pt x="52" y="19"/>
                        <a:pt x="52" y="19"/>
                        <a:pt x="52" y="19"/>
                      </a:cubicBezTo>
                      <a:cubicBezTo>
                        <a:pt x="52" y="18"/>
                        <a:pt x="52" y="18"/>
                        <a:pt x="52" y="18"/>
                      </a:cubicBezTo>
                      <a:cubicBezTo>
                        <a:pt x="52" y="18"/>
                        <a:pt x="52" y="18"/>
                        <a:pt x="52" y="18"/>
                      </a:cubicBezTo>
                      <a:cubicBezTo>
                        <a:pt x="51" y="17"/>
                        <a:pt x="51" y="18"/>
                        <a:pt x="51" y="17"/>
                      </a:cubicBezTo>
                      <a:cubicBezTo>
                        <a:pt x="51" y="17"/>
                        <a:pt x="51" y="18"/>
                        <a:pt x="51" y="17"/>
                      </a:cubicBezTo>
                      <a:close/>
                      <a:moveTo>
                        <a:pt x="51" y="18"/>
                      </a:moveTo>
                      <a:cubicBezTo>
                        <a:pt x="51" y="18"/>
                        <a:pt x="51" y="18"/>
                        <a:pt x="51" y="18"/>
                      </a:cubicBezTo>
                      <a:cubicBezTo>
                        <a:pt x="51" y="18"/>
                        <a:pt x="51" y="17"/>
                        <a:pt x="51" y="17"/>
                      </a:cubicBezTo>
                      <a:cubicBezTo>
                        <a:pt x="51" y="18"/>
                        <a:pt x="50" y="16"/>
                        <a:pt x="50" y="17"/>
                      </a:cubicBezTo>
                      <a:cubicBezTo>
                        <a:pt x="51" y="18"/>
                        <a:pt x="50" y="17"/>
                        <a:pt x="50" y="18"/>
                      </a:cubicBezTo>
                      <a:cubicBezTo>
                        <a:pt x="50" y="18"/>
                        <a:pt x="50" y="18"/>
                        <a:pt x="50" y="18"/>
                      </a:cubicBezTo>
                      <a:cubicBezTo>
                        <a:pt x="50" y="18"/>
                        <a:pt x="51" y="18"/>
                        <a:pt x="51" y="18"/>
                      </a:cubicBezTo>
                      <a:cubicBezTo>
                        <a:pt x="51" y="18"/>
                        <a:pt x="50" y="17"/>
                        <a:pt x="51" y="18"/>
                      </a:cubicBezTo>
                      <a:close/>
                      <a:moveTo>
                        <a:pt x="50" y="18"/>
                      </a:moveTo>
                      <a:cubicBezTo>
                        <a:pt x="50" y="18"/>
                        <a:pt x="50" y="18"/>
                        <a:pt x="50" y="17"/>
                      </a:cubicBezTo>
                      <a:cubicBezTo>
                        <a:pt x="50" y="17"/>
                        <a:pt x="50" y="17"/>
                        <a:pt x="50" y="18"/>
                      </a:cubicBezTo>
                      <a:close/>
                      <a:moveTo>
                        <a:pt x="49" y="18"/>
                      </a:moveTo>
                      <a:cubicBezTo>
                        <a:pt x="49" y="18"/>
                        <a:pt x="49" y="18"/>
                        <a:pt x="49" y="17"/>
                      </a:cubicBezTo>
                      <a:cubicBezTo>
                        <a:pt x="49" y="18"/>
                        <a:pt x="49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lose/>
                      <a:moveTo>
                        <a:pt x="49" y="17"/>
                      </a:move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7"/>
                      </a:cubicBezTo>
                      <a:close/>
                      <a:moveTo>
                        <a:pt x="51" y="16"/>
                      </a:moveTo>
                      <a:cubicBezTo>
                        <a:pt x="51" y="16"/>
                        <a:pt x="51" y="16"/>
                        <a:pt x="51" y="16"/>
                      </a:cubicBezTo>
                      <a:cubicBezTo>
                        <a:pt x="51" y="16"/>
                        <a:pt x="51" y="16"/>
                        <a:pt x="51" y="17"/>
                      </a:cubicBezTo>
                      <a:cubicBezTo>
                        <a:pt x="51" y="17"/>
                        <a:pt x="52" y="17"/>
                        <a:pt x="52" y="17"/>
                      </a:cubicBezTo>
                      <a:cubicBezTo>
                        <a:pt x="52" y="17"/>
                        <a:pt x="51" y="17"/>
                        <a:pt x="51" y="16"/>
                      </a:cubicBezTo>
                      <a:close/>
                      <a:moveTo>
                        <a:pt x="50" y="16"/>
                      </a:moveTo>
                      <a:cubicBezTo>
                        <a:pt x="51" y="16"/>
                        <a:pt x="51" y="16"/>
                        <a:pt x="51" y="17"/>
                      </a:cubicBezTo>
                      <a:cubicBezTo>
                        <a:pt x="51" y="16"/>
                        <a:pt x="51" y="16"/>
                        <a:pt x="50" y="16"/>
                      </a:cubicBezTo>
                      <a:cubicBezTo>
                        <a:pt x="50" y="16"/>
                        <a:pt x="51" y="16"/>
                        <a:pt x="51" y="16"/>
                      </a:cubicBezTo>
                      <a:cubicBezTo>
                        <a:pt x="50" y="15"/>
                        <a:pt x="51" y="15"/>
                        <a:pt x="51" y="15"/>
                      </a:cubicBezTo>
                      <a:cubicBezTo>
                        <a:pt x="50" y="15"/>
                        <a:pt x="50" y="15"/>
                        <a:pt x="50" y="16"/>
                      </a:cubicBezTo>
                      <a:cubicBezTo>
                        <a:pt x="50" y="15"/>
                        <a:pt x="50" y="15"/>
                        <a:pt x="50" y="15"/>
                      </a:cubicBezTo>
                      <a:cubicBezTo>
                        <a:pt x="50" y="15"/>
                        <a:pt x="50" y="15"/>
                        <a:pt x="50" y="15"/>
                      </a:cubicBezTo>
                      <a:cubicBezTo>
                        <a:pt x="50" y="16"/>
                        <a:pt x="50" y="15"/>
                        <a:pt x="50" y="16"/>
                      </a:cubicBezTo>
                      <a:cubicBezTo>
                        <a:pt x="50" y="16"/>
                        <a:pt x="50" y="15"/>
                        <a:pt x="50" y="16"/>
                      </a:cubicBezTo>
                      <a:cubicBezTo>
                        <a:pt x="50" y="16"/>
                        <a:pt x="50" y="16"/>
                        <a:pt x="50" y="16"/>
                      </a:cubicBezTo>
                      <a:cubicBezTo>
                        <a:pt x="50" y="16"/>
                        <a:pt x="50" y="16"/>
                        <a:pt x="50" y="16"/>
                      </a:cubicBezTo>
                      <a:cubicBezTo>
                        <a:pt x="50" y="16"/>
                        <a:pt x="50" y="16"/>
                        <a:pt x="50" y="16"/>
                      </a:cubicBezTo>
                      <a:close/>
                      <a:moveTo>
                        <a:pt x="52" y="15"/>
                      </a:moveTo>
                      <a:cubicBezTo>
                        <a:pt x="52" y="15"/>
                        <a:pt x="52" y="15"/>
                        <a:pt x="52" y="15"/>
                      </a:cubicBezTo>
                      <a:cubicBezTo>
                        <a:pt x="52" y="15"/>
                        <a:pt x="52" y="14"/>
                        <a:pt x="52" y="14"/>
                      </a:cubicBezTo>
                      <a:cubicBezTo>
                        <a:pt x="52" y="15"/>
                        <a:pt x="52" y="14"/>
                        <a:pt x="52" y="15"/>
                      </a:cubicBezTo>
                      <a:close/>
                      <a:moveTo>
                        <a:pt x="51" y="14"/>
                      </a:moveTo>
                      <a:cubicBezTo>
                        <a:pt x="51" y="14"/>
                        <a:pt x="51" y="14"/>
                        <a:pt x="51" y="14"/>
                      </a:cubicBezTo>
                      <a:cubicBezTo>
                        <a:pt x="52" y="14"/>
                        <a:pt x="52" y="14"/>
                        <a:pt x="52" y="14"/>
                      </a:cubicBezTo>
                      <a:cubicBezTo>
                        <a:pt x="51" y="14"/>
                        <a:pt x="51" y="14"/>
                        <a:pt x="51" y="14"/>
                      </a:cubicBezTo>
                      <a:close/>
                      <a:moveTo>
                        <a:pt x="51" y="16"/>
                      </a:moveTo>
                      <a:cubicBezTo>
                        <a:pt x="51" y="16"/>
                        <a:pt x="52" y="16"/>
                        <a:pt x="52" y="16"/>
                      </a:cubicBezTo>
                      <a:cubicBezTo>
                        <a:pt x="51" y="15"/>
                        <a:pt x="51" y="15"/>
                        <a:pt x="51" y="15"/>
                      </a:cubicBezTo>
                      <a:cubicBezTo>
                        <a:pt x="51" y="15"/>
                        <a:pt x="51" y="15"/>
                        <a:pt x="51" y="16"/>
                      </a:cubicBezTo>
                      <a:close/>
                      <a:moveTo>
                        <a:pt x="52" y="16"/>
                      </a:moveTo>
                      <a:cubicBezTo>
                        <a:pt x="52" y="16"/>
                        <a:pt x="52" y="16"/>
                        <a:pt x="52" y="15"/>
                      </a:cubicBezTo>
                      <a:cubicBezTo>
                        <a:pt x="52" y="15"/>
                        <a:pt x="51" y="15"/>
                        <a:pt x="52" y="16"/>
                      </a:cubicBezTo>
                      <a:close/>
                      <a:moveTo>
                        <a:pt x="53" y="16"/>
                      </a:moveTo>
                      <a:cubicBezTo>
                        <a:pt x="53" y="16"/>
                        <a:pt x="53" y="16"/>
                        <a:pt x="53" y="16"/>
                      </a:cubicBezTo>
                      <a:cubicBezTo>
                        <a:pt x="53" y="16"/>
                        <a:pt x="53" y="16"/>
                        <a:pt x="53" y="16"/>
                      </a:cubicBezTo>
                      <a:cubicBezTo>
                        <a:pt x="53" y="16"/>
                        <a:pt x="53" y="16"/>
                        <a:pt x="53" y="16"/>
                      </a:cubicBezTo>
                      <a:close/>
                      <a:moveTo>
                        <a:pt x="53" y="16"/>
                      </a:moveTo>
                      <a:cubicBezTo>
                        <a:pt x="52" y="16"/>
                        <a:pt x="52" y="16"/>
                        <a:pt x="52" y="16"/>
                      </a:cubicBezTo>
                      <a:cubicBezTo>
                        <a:pt x="52" y="16"/>
                        <a:pt x="53" y="17"/>
                        <a:pt x="53" y="16"/>
                      </a:cubicBezTo>
                      <a:close/>
                      <a:moveTo>
                        <a:pt x="52" y="15"/>
                      </a:moveTo>
                      <a:cubicBezTo>
                        <a:pt x="52" y="16"/>
                        <a:pt x="53" y="16"/>
                        <a:pt x="53" y="16"/>
                      </a:cubicBezTo>
                      <a:cubicBezTo>
                        <a:pt x="53" y="16"/>
                        <a:pt x="53" y="16"/>
                        <a:pt x="52" y="15"/>
                      </a:cubicBezTo>
                      <a:close/>
                      <a:moveTo>
                        <a:pt x="52" y="16"/>
                      </a:moveTo>
                      <a:cubicBezTo>
                        <a:pt x="52" y="16"/>
                        <a:pt x="52" y="16"/>
                        <a:pt x="52" y="16"/>
                      </a:cubicBezTo>
                      <a:cubicBezTo>
                        <a:pt x="52" y="16"/>
                        <a:pt x="52" y="16"/>
                        <a:pt x="52" y="16"/>
                      </a:cubicBezTo>
                      <a:cubicBezTo>
                        <a:pt x="52" y="17"/>
                        <a:pt x="52" y="17"/>
                        <a:pt x="52" y="17"/>
                      </a:cubicBezTo>
                      <a:cubicBezTo>
                        <a:pt x="52" y="17"/>
                        <a:pt x="52" y="16"/>
                        <a:pt x="52" y="16"/>
                      </a:cubicBezTo>
                      <a:close/>
                      <a:moveTo>
                        <a:pt x="53" y="16"/>
                      </a:moveTo>
                      <a:cubicBezTo>
                        <a:pt x="53" y="16"/>
                        <a:pt x="53" y="16"/>
                        <a:pt x="53" y="17"/>
                      </a:cubicBezTo>
                      <a:cubicBezTo>
                        <a:pt x="53" y="17"/>
                        <a:pt x="53" y="16"/>
                        <a:pt x="53" y="16"/>
                      </a:cubicBezTo>
                      <a:cubicBezTo>
                        <a:pt x="53" y="16"/>
                        <a:pt x="53" y="16"/>
                        <a:pt x="53" y="16"/>
                      </a:cubicBezTo>
                      <a:close/>
                      <a:moveTo>
                        <a:pt x="53" y="15"/>
                      </a:moveTo>
                      <a:cubicBezTo>
                        <a:pt x="53" y="15"/>
                        <a:pt x="53" y="15"/>
                        <a:pt x="53" y="15"/>
                      </a:cubicBezTo>
                      <a:cubicBezTo>
                        <a:pt x="53" y="15"/>
                        <a:pt x="53" y="15"/>
                        <a:pt x="53" y="15"/>
                      </a:cubicBezTo>
                      <a:cubicBezTo>
                        <a:pt x="53" y="15"/>
                        <a:pt x="53" y="16"/>
                        <a:pt x="53" y="16"/>
                      </a:cubicBezTo>
                      <a:cubicBezTo>
                        <a:pt x="53" y="16"/>
                        <a:pt x="53" y="15"/>
                        <a:pt x="53" y="15"/>
                      </a:cubicBezTo>
                      <a:cubicBezTo>
                        <a:pt x="53" y="15"/>
                        <a:pt x="53" y="15"/>
                        <a:pt x="53" y="15"/>
                      </a:cubicBezTo>
                      <a:close/>
                      <a:moveTo>
                        <a:pt x="53" y="14"/>
                      </a:moveTo>
                      <a:cubicBezTo>
                        <a:pt x="53" y="15"/>
                        <a:pt x="53" y="14"/>
                        <a:pt x="53" y="14"/>
                      </a:cubicBezTo>
                      <a:cubicBezTo>
                        <a:pt x="53" y="14"/>
                        <a:pt x="53" y="14"/>
                        <a:pt x="53" y="14"/>
                      </a:cubicBezTo>
                      <a:close/>
                      <a:moveTo>
                        <a:pt x="52" y="14"/>
                      </a:moveTo>
                      <a:cubicBezTo>
                        <a:pt x="52" y="14"/>
                        <a:pt x="52" y="15"/>
                        <a:pt x="52" y="15"/>
                      </a:cubicBezTo>
                      <a:cubicBezTo>
                        <a:pt x="52" y="15"/>
                        <a:pt x="52" y="15"/>
                        <a:pt x="52" y="15"/>
                      </a:cubicBezTo>
                      <a:cubicBezTo>
                        <a:pt x="52" y="15"/>
                        <a:pt x="52" y="15"/>
                        <a:pt x="53" y="15"/>
                      </a:cubicBezTo>
                      <a:cubicBezTo>
                        <a:pt x="52" y="15"/>
                        <a:pt x="53" y="15"/>
                        <a:pt x="52" y="15"/>
                      </a:cubicBezTo>
                      <a:cubicBezTo>
                        <a:pt x="52" y="15"/>
                        <a:pt x="52" y="15"/>
                        <a:pt x="52" y="14"/>
                      </a:cubicBezTo>
                      <a:close/>
                      <a:moveTo>
                        <a:pt x="51" y="12"/>
                      </a:moveTo>
                      <a:cubicBezTo>
                        <a:pt x="51" y="12"/>
                        <a:pt x="51" y="13"/>
                        <a:pt x="51" y="13"/>
                      </a:cubicBezTo>
                      <a:cubicBezTo>
                        <a:pt x="51" y="13"/>
                        <a:pt x="52" y="13"/>
                        <a:pt x="52" y="13"/>
                      </a:cubicBezTo>
                      <a:cubicBezTo>
                        <a:pt x="52" y="13"/>
                        <a:pt x="51" y="13"/>
                        <a:pt x="51" y="12"/>
                      </a:cubicBezTo>
                      <a:close/>
                      <a:moveTo>
                        <a:pt x="51" y="12"/>
                      </a:moveTo>
                      <a:cubicBezTo>
                        <a:pt x="51" y="12"/>
                        <a:pt x="52" y="13"/>
                        <a:pt x="51" y="12"/>
                      </a:cubicBezTo>
                      <a:cubicBezTo>
                        <a:pt x="51" y="12"/>
                        <a:pt x="51" y="12"/>
                        <a:pt x="51" y="12"/>
                      </a:cubicBezTo>
                      <a:close/>
                      <a:moveTo>
                        <a:pt x="51" y="12"/>
                      </a:moveTo>
                      <a:cubicBezTo>
                        <a:pt x="51" y="12"/>
                        <a:pt x="51" y="12"/>
                        <a:pt x="51" y="12"/>
                      </a:cubicBezTo>
                      <a:cubicBezTo>
                        <a:pt x="51" y="12"/>
                        <a:pt x="51" y="11"/>
                        <a:pt x="51" y="12"/>
                      </a:cubicBezTo>
                      <a:close/>
                      <a:moveTo>
                        <a:pt x="51" y="11"/>
                      </a:moveTo>
                      <a:cubicBezTo>
                        <a:pt x="51" y="11"/>
                        <a:pt x="51" y="11"/>
                        <a:pt x="52" y="11"/>
                      </a:cubicBezTo>
                      <a:cubicBezTo>
                        <a:pt x="52" y="11"/>
                        <a:pt x="52" y="12"/>
                        <a:pt x="52" y="11"/>
                      </a:cubicBezTo>
                      <a:cubicBezTo>
                        <a:pt x="52" y="12"/>
                        <a:pt x="51" y="11"/>
                        <a:pt x="51" y="11"/>
                      </a:cubicBezTo>
                      <a:close/>
                      <a:moveTo>
                        <a:pt x="51" y="11"/>
                      </a:move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51" y="12"/>
                        <a:pt x="52" y="12"/>
                        <a:pt x="51" y="11"/>
                      </a:cubicBezTo>
                      <a:close/>
                      <a:moveTo>
                        <a:pt x="51" y="11"/>
                      </a:moveTo>
                      <a:cubicBezTo>
                        <a:pt x="51" y="12"/>
                        <a:pt x="51" y="12"/>
                        <a:pt x="51" y="12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51" y="11"/>
                        <a:pt x="51" y="11"/>
                        <a:pt x="51" y="10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lose/>
                      <a:moveTo>
                        <a:pt x="51" y="12"/>
                      </a:moveTo>
                      <a:cubicBezTo>
                        <a:pt x="51" y="12"/>
                        <a:pt x="51" y="12"/>
                        <a:pt x="51" y="12"/>
                      </a:cubicBezTo>
                      <a:cubicBezTo>
                        <a:pt x="51" y="11"/>
                        <a:pt x="51" y="12"/>
                        <a:pt x="51" y="11"/>
                      </a:cubicBezTo>
                      <a:cubicBezTo>
                        <a:pt x="51" y="12"/>
                        <a:pt x="51" y="12"/>
                        <a:pt x="51" y="12"/>
                      </a:cubicBezTo>
                      <a:close/>
                      <a:moveTo>
                        <a:pt x="51" y="13"/>
                      </a:move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3"/>
                        <a:pt x="51" y="13"/>
                        <a:pt x="51" y="14"/>
                      </a:cubicBezTo>
                      <a:cubicBezTo>
                        <a:pt x="51" y="14"/>
                        <a:pt x="51" y="14"/>
                        <a:pt x="51" y="14"/>
                      </a:cubicBezTo>
                      <a:cubicBezTo>
                        <a:pt x="51" y="14"/>
                        <a:pt x="52" y="14"/>
                        <a:pt x="52" y="14"/>
                      </a:cubicBezTo>
                      <a:cubicBezTo>
                        <a:pt x="51" y="14"/>
                        <a:pt x="52" y="14"/>
                        <a:pt x="52" y="14"/>
                      </a:cubicBezTo>
                      <a:cubicBezTo>
                        <a:pt x="52" y="14"/>
                        <a:pt x="52" y="14"/>
                        <a:pt x="52" y="14"/>
                      </a:cubicBezTo>
                      <a:cubicBezTo>
                        <a:pt x="52" y="14"/>
                        <a:pt x="52" y="14"/>
                        <a:pt x="52" y="14"/>
                      </a:cubicBezTo>
                      <a:cubicBezTo>
                        <a:pt x="52" y="14"/>
                        <a:pt x="52" y="14"/>
                        <a:pt x="52" y="14"/>
                      </a:cubicBezTo>
                      <a:cubicBezTo>
                        <a:pt x="52" y="14"/>
                        <a:pt x="52" y="14"/>
                        <a:pt x="52" y="13"/>
                      </a:cubicBezTo>
                      <a:cubicBezTo>
                        <a:pt x="52" y="13"/>
                        <a:pt x="51" y="13"/>
                        <a:pt x="51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3"/>
                        <a:pt x="51" y="12"/>
                        <a:pt x="50" y="12"/>
                      </a:cubicBezTo>
                      <a:cubicBezTo>
                        <a:pt x="51" y="12"/>
                        <a:pt x="51" y="13"/>
                        <a:pt x="51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lose/>
                      <a:moveTo>
                        <a:pt x="51" y="14"/>
                      </a:moveTo>
                      <a:cubicBezTo>
                        <a:pt x="51" y="14"/>
                        <a:pt x="51" y="14"/>
                        <a:pt x="51" y="14"/>
                      </a:cubicBezTo>
                      <a:cubicBezTo>
                        <a:pt x="51" y="15"/>
                        <a:pt x="51" y="15"/>
                        <a:pt x="51" y="15"/>
                      </a:cubicBezTo>
                      <a:cubicBezTo>
                        <a:pt x="51" y="14"/>
                        <a:pt x="52" y="15"/>
                        <a:pt x="52" y="14"/>
                      </a:cubicBezTo>
                      <a:cubicBezTo>
                        <a:pt x="51" y="15"/>
                        <a:pt x="51" y="14"/>
                        <a:pt x="51" y="14"/>
                      </a:cubicBezTo>
                      <a:cubicBezTo>
                        <a:pt x="51" y="14"/>
                        <a:pt x="51" y="14"/>
                        <a:pt x="51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4"/>
                        <a:pt x="51" y="13"/>
                        <a:pt x="51" y="14"/>
                      </a:cubicBezTo>
                      <a:close/>
                      <a:moveTo>
                        <a:pt x="51" y="14"/>
                      </a:moveTo>
                      <a:cubicBezTo>
                        <a:pt x="51" y="14"/>
                        <a:pt x="51" y="14"/>
                        <a:pt x="51" y="15"/>
                      </a:cubicBezTo>
                      <a:cubicBezTo>
                        <a:pt x="51" y="14"/>
                        <a:pt x="51" y="15"/>
                        <a:pt x="51" y="14"/>
                      </a:cubicBezTo>
                      <a:close/>
                      <a:moveTo>
                        <a:pt x="50" y="13"/>
                      </a:moveTo>
                      <a:cubicBezTo>
                        <a:pt x="50" y="13"/>
                        <a:pt x="50" y="13"/>
                        <a:pt x="51" y="13"/>
                      </a:cubicBezTo>
                      <a:cubicBezTo>
                        <a:pt x="51" y="13"/>
                        <a:pt x="51" y="13"/>
                        <a:pt x="51" y="14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3"/>
                        <a:pt x="50" y="12"/>
                        <a:pt x="50" y="13"/>
                      </a:cubicBezTo>
                      <a:close/>
                      <a:moveTo>
                        <a:pt x="50" y="13"/>
                      </a:moveTo>
                      <a:cubicBezTo>
                        <a:pt x="50" y="13"/>
                        <a:pt x="50" y="13"/>
                        <a:pt x="50" y="13"/>
                      </a:cubicBezTo>
                      <a:cubicBezTo>
                        <a:pt x="50" y="13"/>
                        <a:pt x="49" y="13"/>
                        <a:pt x="50" y="13"/>
                      </a:cubicBezTo>
                      <a:close/>
                      <a:moveTo>
                        <a:pt x="49" y="12"/>
                      </a:move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3"/>
                      </a:cubicBez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49" y="13"/>
                        <a:pt x="50" y="14"/>
                        <a:pt x="49" y="13"/>
                      </a:cubicBezTo>
                      <a:cubicBezTo>
                        <a:pt x="49" y="13"/>
                        <a:pt x="49" y="13"/>
                        <a:pt x="49" y="12"/>
                      </a:cubicBezTo>
                      <a:close/>
                      <a:moveTo>
                        <a:pt x="49" y="13"/>
                      </a:moveTo>
                      <a:cubicBezTo>
                        <a:pt x="49" y="13"/>
                        <a:pt x="49" y="12"/>
                        <a:pt x="49" y="12"/>
                      </a:cubicBezTo>
                      <a:cubicBezTo>
                        <a:pt x="49" y="13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3"/>
                      </a:cubicBezTo>
                      <a:cubicBezTo>
                        <a:pt x="49" y="13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9" y="12"/>
                        <a:pt x="49" y="11"/>
                        <a:pt x="49" y="11"/>
                      </a:cubicBez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1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1"/>
                      </a:cubicBez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9" y="11"/>
                        <a:pt x="49" y="12"/>
                        <a:pt x="49" y="13"/>
                      </a:cubicBezTo>
                      <a:close/>
                      <a:moveTo>
                        <a:pt x="49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49" y="13"/>
                        <a:pt x="49" y="13"/>
                        <a:pt x="49" y="13"/>
                      </a:cubicBezTo>
                      <a:close/>
                      <a:moveTo>
                        <a:pt x="49" y="14"/>
                      </a:moveTo>
                      <a:cubicBezTo>
                        <a:pt x="49" y="14"/>
                        <a:pt x="49" y="13"/>
                        <a:pt x="49" y="13"/>
                      </a:cubicBezTo>
                      <a:cubicBezTo>
                        <a:pt x="49" y="13"/>
                        <a:pt x="49" y="13"/>
                        <a:pt x="49" y="14"/>
                      </a:cubicBezTo>
                      <a:cubicBezTo>
                        <a:pt x="49" y="14"/>
                        <a:pt x="49" y="13"/>
                        <a:pt x="49" y="14"/>
                      </a:cubicBezTo>
                      <a:cubicBezTo>
                        <a:pt x="49" y="14"/>
                        <a:pt x="49" y="14"/>
                        <a:pt x="49" y="14"/>
                      </a:cubicBezTo>
                      <a:close/>
                      <a:moveTo>
                        <a:pt x="49" y="15"/>
                      </a:moveTo>
                      <a:cubicBezTo>
                        <a:pt x="49" y="15"/>
                        <a:pt x="49" y="15"/>
                        <a:pt x="49" y="15"/>
                      </a:cubicBezTo>
                      <a:cubicBezTo>
                        <a:pt x="50" y="15"/>
                        <a:pt x="50" y="15"/>
                        <a:pt x="50" y="16"/>
                      </a:cubicBezTo>
                      <a:cubicBezTo>
                        <a:pt x="50" y="15"/>
                        <a:pt x="50" y="16"/>
                        <a:pt x="50" y="16"/>
                      </a:cubicBezTo>
                      <a:cubicBezTo>
                        <a:pt x="49" y="15"/>
                        <a:pt x="49" y="15"/>
                        <a:pt x="49" y="16"/>
                      </a:cubicBezTo>
                      <a:cubicBezTo>
                        <a:pt x="49" y="16"/>
                        <a:pt x="49" y="16"/>
                        <a:pt x="49" y="15"/>
                      </a:cubicBezTo>
                      <a:cubicBezTo>
                        <a:pt x="49" y="16"/>
                        <a:pt x="49" y="16"/>
                        <a:pt x="49" y="16"/>
                      </a:cubicBezTo>
                      <a:cubicBezTo>
                        <a:pt x="49" y="16"/>
                        <a:pt x="49" y="16"/>
                        <a:pt x="49" y="16"/>
                      </a:cubicBezTo>
                      <a:cubicBezTo>
                        <a:pt x="50" y="16"/>
                        <a:pt x="50" y="16"/>
                        <a:pt x="50" y="16"/>
                      </a:cubicBezTo>
                      <a:cubicBezTo>
                        <a:pt x="50" y="17"/>
                        <a:pt x="50" y="16"/>
                        <a:pt x="50" y="17"/>
                      </a:cubicBezTo>
                      <a:cubicBezTo>
                        <a:pt x="50" y="17"/>
                        <a:pt x="50" y="17"/>
                        <a:pt x="50" y="17"/>
                      </a:cubicBezTo>
                      <a:cubicBezTo>
                        <a:pt x="50" y="17"/>
                        <a:pt x="50" y="17"/>
                        <a:pt x="50" y="17"/>
                      </a:cubicBezTo>
                      <a:cubicBezTo>
                        <a:pt x="50" y="17"/>
                        <a:pt x="50" y="18"/>
                        <a:pt x="50" y="17"/>
                      </a:cubicBezTo>
                      <a:cubicBezTo>
                        <a:pt x="50" y="17"/>
                        <a:pt x="50" y="17"/>
                        <a:pt x="50" y="17"/>
                      </a:cubicBezTo>
                      <a:cubicBezTo>
                        <a:pt x="50" y="17"/>
                        <a:pt x="50" y="16"/>
                        <a:pt x="50" y="16"/>
                      </a:cubicBezTo>
                      <a:cubicBezTo>
                        <a:pt x="50" y="16"/>
                        <a:pt x="50" y="16"/>
                        <a:pt x="50" y="16"/>
                      </a:cubicBezTo>
                      <a:cubicBezTo>
                        <a:pt x="50" y="16"/>
                        <a:pt x="50" y="16"/>
                        <a:pt x="50" y="15"/>
                      </a:cubicBezTo>
                      <a:cubicBezTo>
                        <a:pt x="50" y="15"/>
                        <a:pt x="50" y="15"/>
                        <a:pt x="50" y="15"/>
                      </a:cubicBezTo>
                      <a:cubicBezTo>
                        <a:pt x="50" y="15"/>
                        <a:pt x="50" y="15"/>
                        <a:pt x="50" y="15"/>
                      </a:cubicBezTo>
                      <a:cubicBezTo>
                        <a:pt x="50" y="15"/>
                        <a:pt x="50" y="15"/>
                        <a:pt x="50" y="15"/>
                      </a:cubicBezTo>
                      <a:cubicBezTo>
                        <a:pt x="50" y="14"/>
                        <a:pt x="50" y="14"/>
                        <a:pt x="50" y="14"/>
                      </a:cubicBezTo>
                      <a:cubicBezTo>
                        <a:pt x="50" y="14"/>
                        <a:pt x="50" y="14"/>
                        <a:pt x="50" y="14"/>
                      </a:cubicBezTo>
                      <a:cubicBezTo>
                        <a:pt x="50" y="14"/>
                        <a:pt x="50" y="14"/>
                        <a:pt x="50" y="15"/>
                      </a:cubicBezTo>
                      <a:cubicBezTo>
                        <a:pt x="50" y="15"/>
                        <a:pt x="50" y="15"/>
                        <a:pt x="50" y="15"/>
                      </a:cubicBezTo>
                      <a:cubicBezTo>
                        <a:pt x="50" y="15"/>
                        <a:pt x="50" y="14"/>
                        <a:pt x="50" y="15"/>
                      </a:cubicBezTo>
                      <a:cubicBezTo>
                        <a:pt x="50" y="15"/>
                        <a:pt x="50" y="15"/>
                        <a:pt x="50" y="15"/>
                      </a:cubicBezTo>
                      <a:cubicBezTo>
                        <a:pt x="50" y="15"/>
                        <a:pt x="50" y="14"/>
                        <a:pt x="50" y="15"/>
                      </a:cubicBezTo>
                      <a:cubicBezTo>
                        <a:pt x="50" y="14"/>
                        <a:pt x="50" y="14"/>
                        <a:pt x="50" y="14"/>
                      </a:cubicBezTo>
                      <a:cubicBezTo>
                        <a:pt x="50" y="14"/>
                        <a:pt x="50" y="15"/>
                        <a:pt x="49" y="14"/>
                      </a:cubicBezTo>
                      <a:cubicBezTo>
                        <a:pt x="49" y="14"/>
                        <a:pt x="49" y="14"/>
                        <a:pt x="49" y="15"/>
                      </a:cubicBezTo>
                      <a:cubicBezTo>
                        <a:pt x="49" y="15"/>
                        <a:pt x="49" y="14"/>
                        <a:pt x="49" y="14"/>
                      </a:cubicBezTo>
                      <a:cubicBezTo>
                        <a:pt x="49" y="14"/>
                        <a:pt x="49" y="14"/>
                        <a:pt x="49" y="14"/>
                      </a:cubicBezTo>
                      <a:cubicBezTo>
                        <a:pt x="49" y="14"/>
                        <a:pt x="49" y="14"/>
                        <a:pt x="49" y="14"/>
                      </a:cubicBezTo>
                      <a:cubicBezTo>
                        <a:pt x="49" y="14"/>
                        <a:pt x="49" y="14"/>
                        <a:pt x="49" y="14"/>
                      </a:cubicBezTo>
                      <a:cubicBezTo>
                        <a:pt x="49" y="14"/>
                        <a:pt x="48" y="14"/>
                        <a:pt x="49" y="14"/>
                      </a:cubicBezTo>
                      <a:cubicBezTo>
                        <a:pt x="49" y="14"/>
                        <a:pt x="49" y="15"/>
                        <a:pt x="49" y="15"/>
                      </a:cubicBezTo>
                      <a:close/>
                      <a:moveTo>
                        <a:pt x="48" y="17"/>
                      </a:moveTo>
                      <a:cubicBezTo>
                        <a:pt x="48" y="17"/>
                        <a:pt x="48" y="17"/>
                        <a:pt x="48" y="17"/>
                      </a:cubicBezTo>
                      <a:cubicBezTo>
                        <a:pt x="48" y="17"/>
                        <a:pt x="48" y="17"/>
                        <a:pt x="48" y="17"/>
                      </a:cubicBezTo>
                      <a:cubicBezTo>
                        <a:pt x="48" y="17"/>
                        <a:pt x="48" y="17"/>
                        <a:pt x="48" y="17"/>
                      </a:cubicBezTo>
                      <a:cubicBezTo>
                        <a:pt x="48" y="17"/>
                        <a:pt x="48" y="17"/>
                        <a:pt x="48" y="17"/>
                      </a:cubicBezTo>
                      <a:cubicBezTo>
                        <a:pt x="48" y="17"/>
                        <a:pt x="48" y="17"/>
                        <a:pt x="48" y="17"/>
                      </a:cubicBezTo>
                      <a:close/>
                      <a:moveTo>
                        <a:pt x="49" y="17"/>
                      </a:moveTo>
                      <a:cubicBezTo>
                        <a:pt x="49" y="17"/>
                        <a:pt x="49" y="17"/>
                        <a:pt x="49" y="17"/>
                      </a:cubicBezTo>
                      <a:cubicBezTo>
                        <a:pt x="49" y="17"/>
                        <a:pt x="49" y="17"/>
                        <a:pt x="49" y="17"/>
                      </a:cubicBezTo>
                      <a:cubicBezTo>
                        <a:pt x="49" y="17"/>
                        <a:pt x="49" y="16"/>
                        <a:pt x="49" y="16"/>
                      </a:cubicBezTo>
                      <a:cubicBezTo>
                        <a:pt x="49" y="16"/>
                        <a:pt x="49" y="16"/>
                        <a:pt x="49" y="16"/>
                      </a:cubicBezTo>
                      <a:cubicBezTo>
                        <a:pt x="49" y="17"/>
                        <a:pt x="49" y="17"/>
                        <a:pt x="49" y="17"/>
                      </a:cubicBezTo>
                      <a:cubicBezTo>
                        <a:pt x="49" y="17"/>
                        <a:pt x="49" y="16"/>
                        <a:pt x="49" y="17"/>
                      </a:cubicBezTo>
                      <a:cubicBezTo>
                        <a:pt x="49" y="17"/>
                        <a:pt x="49" y="17"/>
                        <a:pt x="49" y="17"/>
                      </a:cubicBezTo>
                      <a:cubicBezTo>
                        <a:pt x="49" y="17"/>
                        <a:pt x="49" y="16"/>
                        <a:pt x="49" y="17"/>
                      </a:cubicBezTo>
                      <a:close/>
                      <a:moveTo>
                        <a:pt x="49" y="16"/>
                      </a:moveTo>
                      <a:cubicBezTo>
                        <a:pt x="49" y="16"/>
                        <a:pt x="49" y="15"/>
                        <a:pt x="48" y="16"/>
                      </a:cubicBezTo>
                      <a:cubicBezTo>
                        <a:pt x="49" y="16"/>
                        <a:pt x="49" y="16"/>
                        <a:pt x="49" y="16"/>
                      </a:cubicBezTo>
                      <a:cubicBezTo>
                        <a:pt x="49" y="16"/>
                        <a:pt x="49" y="16"/>
                        <a:pt x="49" y="16"/>
                      </a:cubicBezTo>
                      <a:close/>
                      <a:moveTo>
                        <a:pt x="48" y="15"/>
                      </a:moveTo>
                      <a:cubicBezTo>
                        <a:pt x="48" y="16"/>
                        <a:pt x="48" y="16"/>
                        <a:pt x="48" y="16"/>
                      </a:cubicBezTo>
                      <a:cubicBezTo>
                        <a:pt x="48" y="16"/>
                        <a:pt x="48" y="16"/>
                        <a:pt x="48" y="17"/>
                      </a:cubicBezTo>
                      <a:cubicBezTo>
                        <a:pt x="48" y="17"/>
                        <a:pt x="48" y="16"/>
                        <a:pt x="48" y="16"/>
                      </a:cubicBezTo>
                      <a:cubicBezTo>
                        <a:pt x="48" y="17"/>
                        <a:pt x="48" y="16"/>
                        <a:pt x="48" y="16"/>
                      </a:cubicBezTo>
                      <a:cubicBezTo>
                        <a:pt x="48" y="16"/>
                        <a:pt x="48" y="17"/>
                        <a:pt x="48" y="17"/>
                      </a:cubicBezTo>
                      <a:cubicBezTo>
                        <a:pt x="48" y="16"/>
                        <a:pt x="48" y="16"/>
                        <a:pt x="48" y="16"/>
                      </a:cubicBezTo>
                      <a:cubicBezTo>
                        <a:pt x="48" y="17"/>
                        <a:pt x="48" y="16"/>
                        <a:pt x="48" y="17"/>
                      </a:cubicBezTo>
                      <a:cubicBezTo>
                        <a:pt x="49" y="17"/>
                        <a:pt x="49" y="17"/>
                        <a:pt x="49" y="17"/>
                      </a:cubicBezTo>
                      <a:cubicBezTo>
                        <a:pt x="48" y="17"/>
                        <a:pt x="48" y="16"/>
                        <a:pt x="48" y="16"/>
                      </a:cubicBezTo>
                      <a:cubicBezTo>
                        <a:pt x="48" y="16"/>
                        <a:pt x="48" y="16"/>
                        <a:pt x="48" y="16"/>
                      </a:cubicBezTo>
                      <a:cubicBezTo>
                        <a:pt x="48" y="16"/>
                        <a:pt x="48" y="16"/>
                        <a:pt x="48" y="15"/>
                      </a:cubicBezTo>
                      <a:close/>
                      <a:moveTo>
                        <a:pt x="48" y="16"/>
                      </a:move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8" y="16"/>
                        <a:pt x="48" y="16"/>
                      </a:cubicBezTo>
                      <a:close/>
                      <a:moveTo>
                        <a:pt x="46" y="16"/>
                      </a:moveTo>
                      <a:cubicBezTo>
                        <a:pt x="46" y="16"/>
                        <a:pt x="46" y="16"/>
                        <a:pt x="45" y="16"/>
                      </a:cubicBezTo>
                      <a:cubicBezTo>
                        <a:pt x="46" y="16"/>
                        <a:pt x="46" y="16"/>
                        <a:pt x="46" y="16"/>
                      </a:cubicBezTo>
                      <a:cubicBezTo>
                        <a:pt x="46" y="16"/>
                        <a:pt x="46" y="16"/>
                        <a:pt x="46" y="16"/>
                      </a:cubicBezTo>
                      <a:cubicBezTo>
                        <a:pt x="46" y="16"/>
                        <a:pt x="46" y="16"/>
                        <a:pt x="46" y="16"/>
                      </a:cubicBezTo>
                      <a:cubicBezTo>
                        <a:pt x="46" y="16"/>
                        <a:pt x="46" y="16"/>
                        <a:pt x="46" y="16"/>
                      </a:cubicBezTo>
                      <a:close/>
                      <a:moveTo>
                        <a:pt x="46" y="17"/>
                      </a:moveTo>
                      <a:cubicBezTo>
                        <a:pt x="46" y="16"/>
                        <a:pt x="45" y="17"/>
                        <a:pt x="45" y="16"/>
                      </a:cubicBezTo>
                      <a:cubicBezTo>
                        <a:pt x="45" y="16"/>
                        <a:pt x="45" y="16"/>
                        <a:pt x="45" y="16"/>
                      </a:cubicBezTo>
                      <a:cubicBezTo>
                        <a:pt x="45" y="16"/>
                        <a:pt x="45" y="16"/>
                        <a:pt x="45" y="17"/>
                      </a:cubicBezTo>
                      <a:cubicBezTo>
                        <a:pt x="45" y="17"/>
                        <a:pt x="46" y="17"/>
                        <a:pt x="46" y="17"/>
                      </a:cubicBezTo>
                      <a:close/>
                      <a:moveTo>
                        <a:pt x="44" y="17"/>
                      </a:moveTo>
                      <a:cubicBezTo>
                        <a:pt x="45" y="18"/>
                        <a:pt x="44" y="17"/>
                        <a:pt x="44" y="18"/>
                      </a:cubicBezTo>
                      <a:cubicBezTo>
                        <a:pt x="45" y="18"/>
                        <a:pt x="45" y="18"/>
                        <a:pt x="45" y="17"/>
                      </a:cubicBezTo>
                      <a:cubicBezTo>
                        <a:pt x="44" y="18"/>
                        <a:pt x="44" y="17"/>
                        <a:pt x="45" y="17"/>
                      </a:cubicBezTo>
                      <a:cubicBezTo>
                        <a:pt x="45" y="17"/>
                        <a:pt x="44" y="17"/>
                        <a:pt x="44" y="17"/>
                      </a:cubicBezTo>
                      <a:close/>
                      <a:moveTo>
                        <a:pt x="46" y="17"/>
                      </a:moveTo>
                      <a:cubicBezTo>
                        <a:pt x="46" y="18"/>
                        <a:pt x="46" y="18"/>
                        <a:pt x="46" y="17"/>
                      </a:cubicBezTo>
                      <a:cubicBezTo>
                        <a:pt x="46" y="17"/>
                        <a:pt x="46" y="17"/>
                        <a:pt x="46" y="17"/>
                      </a:cubicBezTo>
                      <a:close/>
                      <a:moveTo>
                        <a:pt x="44" y="18"/>
                      </a:moveTo>
                      <a:cubicBezTo>
                        <a:pt x="44" y="18"/>
                        <a:pt x="44" y="18"/>
                        <a:pt x="44" y="18"/>
                      </a:cubicBezTo>
                      <a:cubicBezTo>
                        <a:pt x="44" y="17"/>
                        <a:pt x="44" y="18"/>
                        <a:pt x="44" y="17"/>
                      </a:cubicBezTo>
                      <a:cubicBezTo>
                        <a:pt x="44" y="17"/>
                        <a:pt x="44" y="17"/>
                        <a:pt x="44" y="17"/>
                      </a:cubicBezTo>
                      <a:cubicBezTo>
                        <a:pt x="44" y="17"/>
                        <a:pt x="44" y="17"/>
                        <a:pt x="44" y="18"/>
                      </a:cubicBezTo>
                      <a:close/>
                      <a:moveTo>
                        <a:pt x="44" y="18"/>
                      </a:moveTo>
                      <a:cubicBezTo>
                        <a:pt x="44" y="18"/>
                        <a:pt x="44" y="17"/>
                        <a:pt x="44" y="17"/>
                      </a:cubicBezTo>
                      <a:cubicBezTo>
                        <a:pt x="44" y="17"/>
                        <a:pt x="44" y="17"/>
                        <a:pt x="44" y="17"/>
                      </a:cubicBezTo>
                      <a:cubicBezTo>
                        <a:pt x="44" y="18"/>
                        <a:pt x="44" y="17"/>
                        <a:pt x="44" y="18"/>
                      </a:cubicBezTo>
                      <a:cubicBezTo>
                        <a:pt x="44" y="18"/>
                        <a:pt x="44" y="18"/>
                        <a:pt x="44" y="18"/>
                      </a:cubicBezTo>
                      <a:cubicBezTo>
                        <a:pt x="44" y="18"/>
                        <a:pt x="44" y="18"/>
                        <a:pt x="44" y="18"/>
                      </a:cubicBezTo>
                      <a:cubicBezTo>
                        <a:pt x="44" y="18"/>
                        <a:pt x="44" y="18"/>
                        <a:pt x="44" y="18"/>
                      </a:cubicBezTo>
                      <a:close/>
                      <a:moveTo>
                        <a:pt x="45" y="17"/>
                      </a:moveTo>
                      <a:cubicBezTo>
                        <a:pt x="45" y="18"/>
                        <a:pt x="45" y="18"/>
                        <a:pt x="45" y="18"/>
                      </a:cubicBezTo>
                      <a:cubicBezTo>
                        <a:pt x="45" y="19"/>
                        <a:pt x="45" y="17"/>
                        <a:pt x="45" y="17"/>
                      </a:cubicBezTo>
                      <a:close/>
                      <a:moveTo>
                        <a:pt x="46" y="17"/>
                      </a:moveTo>
                      <a:cubicBezTo>
                        <a:pt x="46" y="17"/>
                        <a:pt x="46" y="17"/>
                        <a:pt x="46" y="18"/>
                      </a:cubicBezTo>
                      <a:cubicBezTo>
                        <a:pt x="46" y="18"/>
                        <a:pt x="46" y="18"/>
                        <a:pt x="46" y="17"/>
                      </a:cubicBezTo>
                      <a:close/>
                      <a:moveTo>
                        <a:pt x="48" y="18"/>
                      </a:moveTo>
                      <a:cubicBezTo>
                        <a:pt x="48" y="18"/>
                        <a:pt x="48" y="18"/>
                        <a:pt x="48" y="18"/>
                      </a:cubicBezTo>
                      <a:cubicBezTo>
                        <a:pt x="48" y="18"/>
                        <a:pt x="48" y="18"/>
                        <a:pt x="48" y="18"/>
                      </a:cubicBezTo>
                      <a:cubicBezTo>
                        <a:pt x="48" y="17"/>
                        <a:pt x="48" y="18"/>
                        <a:pt x="48" y="17"/>
                      </a:cubicBezTo>
                      <a:cubicBezTo>
                        <a:pt x="48" y="17"/>
                        <a:pt x="48" y="18"/>
                        <a:pt x="48" y="17"/>
                      </a:cubicBezTo>
                      <a:cubicBezTo>
                        <a:pt x="47" y="17"/>
                        <a:pt x="47" y="16"/>
                        <a:pt x="47" y="17"/>
                      </a:cubicBezTo>
                      <a:cubicBezTo>
                        <a:pt x="47" y="17"/>
                        <a:pt x="47" y="18"/>
                        <a:pt x="47" y="18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47" y="17"/>
                        <a:pt x="47" y="17"/>
                        <a:pt x="47" y="17"/>
                      </a:cubicBezTo>
                      <a:cubicBezTo>
                        <a:pt x="47" y="17"/>
                        <a:pt x="47" y="17"/>
                        <a:pt x="47" y="17"/>
                      </a:cubicBezTo>
                      <a:cubicBezTo>
                        <a:pt x="47" y="17"/>
                        <a:pt x="47" y="17"/>
                        <a:pt x="47" y="17"/>
                      </a:cubicBezTo>
                      <a:cubicBezTo>
                        <a:pt x="47" y="17"/>
                        <a:pt x="47" y="16"/>
                        <a:pt x="47" y="16"/>
                      </a:cubicBezTo>
                      <a:cubicBezTo>
                        <a:pt x="47" y="16"/>
                        <a:pt x="47" y="17"/>
                        <a:pt x="47" y="17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5"/>
                        <a:pt x="47" y="16"/>
                        <a:pt x="47" y="16"/>
                      </a:cubicBezTo>
                      <a:cubicBezTo>
                        <a:pt x="47" y="16"/>
                        <a:pt x="46" y="16"/>
                        <a:pt x="46" y="16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7"/>
                        <a:pt x="46" y="16"/>
                        <a:pt x="46" y="16"/>
                      </a:cubicBezTo>
                      <a:cubicBezTo>
                        <a:pt x="46" y="16"/>
                        <a:pt x="46" y="16"/>
                        <a:pt x="46" y="16"/>
                      </a:cubicBezTo>
                      <a:cubicBezTo>
                        <a:pt x="46" y="17"/>
                        <a:pt x="47" y="17"/>
                        <a:pt x="47" y="17"/>
                      </a:cubicBezTo>
                      <a:cubicBezTo>
                        <a:pt x="47" y="17"/>
                        <a:pt x="47" y="17"/>
                        <a:pt x="47" y="17"/>
                      </a:cubicBezTo>
                      <a:cubicBezTo>
                        <a:pt x="47" y="17"/>
                        <a:pt x="47" y="18"/>
                        <a:pt x="47" y="18"/>
                      </a:cubicBezTo>
                      <a:cubicBezTo>
                        <a:pt x="47" y="18"/>
                        <a:pt x="47" y="18"/>
                        <a:pt x="46" y="18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47" y="18"/>
                        <a:pt x="47" y="18"/>
                        <a:pt x="47" y="19"/>
                      </a:cubicBezTo>
                      <a:cubicBezTo>
                        <a:pt x="47" y="18"/>
                        <a:pt x="47" y="19"/>
                        <a:pt x="47" y="19"/>
                      </a:cubicBezTo>
                      <a:cubicBezTo>
                        <a:pt x="47" y="17"/>
                        <a:pt x="48" y="19"/>
                        <a:pt x="48" y="18"/>
                      </a:cubicBezTo>
                      <a:close/>
                      <a:moveTo>
                        <a:pt x="49" y="19"/>
                      </a:moveTo>
                      <a:cubicBezTo>
                        <a:pt x="48" y="18"/>
                        <a:pt x="49" y="18"/>
                        <a:pt x="48" y="18"/>
                      </a:cubicBezTo>
                      <a:cubicBezTo>
                        <a:pt x="48" y="18"/>
                        <a:pt x="48" y="18"/>
                        <a:pt x="48" y="18"/>
                      </a:cubicBezTo>
                      <a:cubicBezTo>
                        <a:pt x="48" y="18"/>
                        <a:pt x="48" y="18"/>
                        <a:pt x="48" y="18"/>
                      </a:cubicBezTo>
                      <a:cubicBezTo>
                        <a:pt x="49" y="18"/>
                        <a:pt x="48" y="18"/>
                        <a:pt x="49" y="19"/>
                      </a:cubicBezTo>
                      <a:close/>
                      <a:moveTo>
                        <a:pt x="49" y="19"/>
                      </a:move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9"/>
                      </a:cubicBezTo>
                      <a:cubicBezTo>
                        <a:pt x="49" y="18"/>
                        <a:pt x="49" y="19"/>
                        <a:pt x="49" y="19"/>
                      </a:cubicBezTo>
                      <a:close/>
                      <a:moveTo>
                        <a:pt x="50" y="19"/>
                      </a:moveTo>
                      <a:cubicBezTo>
                        <a:pt x="50" y="19"/>
                        <a:pt x="50" y="19"/>
                        <a:pt x="50" y="18"/>
                      </a:cubicBezTo>
                      <a:cubicBezTo>
                        <a:pt x="50" y="18"/>
                        <a:pt x="50" y="18"/>
                        <a:pt x="50" y="19"/>
                      </a:cubicBezTo>
                      <a:close/>
                      <a:moveTo>
                        <a:pt x="50" y="19"/>
                      </a:moveTo>
                      <a:cubicBezTo>
                        <a:pt x="50" y="19"/>
                        <a:pt x="50" y="20"/>
                        <a:pt x="50" y="19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0" y="19"/>
                        <a:pt x="50" y="19"/>
                        <a:pt x="50" y="20"/>
                      </a:cubicBezTo>
                      <a:cubicBezTo>
                        <a:pt x="50" y="20"/>
                        <a:pt x="50" y="20"/>
                        <a:pt x="51" y="20"/>
                      </a:cubicBezTo>
                      <a:cubicBezTo>
                        <a:pt x="51" y="20"/>
                        <a:pt x="51" y="19"/>
                        <a:pt x="50" y="19"/>
                      </a:cubicBezTo>
                      <a:cubicBezTo>
                        <a:pt x="51" y="19"/>
                        <a:pt x="50" y="19"/>
                        <a:pt x="50" y="19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lose/>
                      <a:moveTo>
                        <a:pt x="49" y="20"/>
                      </a:moveTo>
                      <a:cubicBezTo>
                        <a:pt x="48" y="19"/>
                        <a:pt x="49" y="20"/>
                        <a:pt x="49" y="19"/>
                      </a:cubicBezTo>
                      <a:cubicBezTo>
                        <a:pt x="49" y="20"/>
                        <a:pt x="48" y="19"/>
                        <a:pt x="49" y="20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lose/>
                      <a:moveTo>
                        <a:pt x="50" y="20"/>
                      </a:moveTo>
                      <a:cubicBezTo>
                        <a:pt x="50" y="20"/>
                        <a:pt x="50" y="20"/>
                        <a:pt x="50" y="19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0" y="20"/>
                        <a:pt x="50" y="20"/>
                        <a:pt x="50" y="20"/>
                      </a:cubicBezTo>
                      <a:cubicBezTo>
                        <a:pt x="50" y="19"/>
                        <a:pt x="50" y="20"/>
                        <a:pt x="50" y="20"/>
                      </a:cubicBezTo>
                      <a:close/>
                      <a:moveTo>
                        <a:pt x="50" y="20"/>
                      </a:moveTo>
                      <a:cubicBezTo>
                        <a:pt x="50" y="20"/>
                        <a:pt x="50" y="20"/>
                        <a:pt x="49" y="20"/>
                      </a:cubicBezTo>
                      <a:cubicBezTo>
                        <a:pt x="50" y="21"/>
                        <a:pt x="50" y="21"/>
                        <a:pt x="50" y="20"/>
                      </a:cubicBezTo>
                      <a:close/>
                      <a:moveTo>
                        <a:pt x="50" y="20"/>
                      </a:moveTo>
                      <a:cubicBezTo>
                        <a:pt x="50" y="20"/>
                        <a:pt x="50" y="21"/>
                        <a:pt x="50" y="21"/>
                      </a:cubicBezTo>
                      <a:cubicBezTo>
                        <a:pt x="50" y="21"/>
                        <a:pt x="50" y="21"/>
                        <a:pt x="50" y="20"/>
                      </a:cubicBezTo>
                      <a:cubicBezTo>
                        <a:pt x="50" y="21"/>
                        <a:pt x="50" y="20"/>
                        <a:pt x="50" y="20"/>
                      </a:cubicBezTo>
                      <a:close/>
                      <a:moveTo>
                        <a:pt x="52" y="20"/>
                      </a:moveTo>
                      <a:cubicBezTo>
                        <a:pt x="52" y="20"/>
                        <a:pt x="52" y="20"/>
                        <a:pt x="52" y="20"/>
                      </a:cubicBezTo>
                      <a:cubicBezTo>
                        <a:pt x="52" y="19"/>
                        <a:pt x="52" y="20"/>
                        <a:pt x="52" y="20"/>
                      </a:cubicBezTo>
                      <a:close/>
                      <a:moveTo>
                        <a:pt x="53" y="20"/>
                      </a:moveTo>
                      <a:cubicBezTo>
                        <a:pt x="53" y="20"/>
                        <a:pt x="53" y="20"/>
                        <a:pt x="53" y="20"/>
                      </a:cubicBezTo>
                      <a:cubicBezTo>
                        <a:pt x="53" y="20"/>
                        <a:pt x="53" y="20"/>
                        <a:pt x="53" y="20"/>
                      </a:cubicBezTo>
                      <a:cubicBezTo>
                        <a:pt x="53" y="20"/>
                        <a:pt x="52" y="20"/>
                        <a:pt x="53" y="20"/>
                      </a:cubicBezTo>
                      <a:cubicBezTo>
                        <a:pt x="53" y="20"/>
                        <a:pt x="53" y="20"/>
                        <a:pt x="53" y="20"/>
                      </a:cubicBezTo>
                      <a:cubicBezTo>
                        <a:pt x="53" y="20"/>
                        <a:pt x="53" y="20"/>
                        <a:pt x="53" y="21"/>
                      </a:cubicBezTo>
                      <a:cubicBezTo>
                        <a:pt x="53" y="21"/>
                        <a:pt x="53" y="20"/>
                        <a:pt x="53" y="20"/>
                      </a:cubicBezTo>
                      <a:close/>
                      <a:moveTo>
                        <a:pt x="53" y="21"/>
                      </a:moveTo>
                      <a:cubicBezTo>
                        <a:pt x="53" y="21"/>
                        <a:pt x="53" y="20"/>
                        <a:pt x="53" y="20"/>
                      </a:cubicBezTo>
                      <a:cubicBezTo>
                        <a:pt x="53" y="20"/>
                        <a:pt x="53" y="20"/>
                        <a:pt x="53" y="20"/>
                      </a:cubicBezTo>
                      <a:cubicBezTo>
                        <a:pt x="53" y="20"/>
                        <a:pt x="53" y="20"/>
                        <a:pt x="53" y="20"/>
                      </a:cubicBezTo>
                      <a:cubicBezTo>
                        <a:pt x="53" y="20"/>
                        <a:pt x="53" y="21"/>
                        <a:pt x="53" y="21"/>
                      </a:cubicBezTo>
                      <a:close/>
                      <a:moveTo>
                        <a:pt x="54" y="21"/>
                      </a:moveTo>
                      <a:cubicBezTo>
                        <a:pt x="53" y="21"/>
                        <a:pt x="54" y="21"/>
                        <a:pt x="53" y="20"/>
                      </a:cubicBezTo>
                      <a:cubicBezTo>
                        <a:pt x="53" y="20"/>
                        <a:pt x="53" y="20"/>
                        <a:pt x="53" y="21"/>
                      </a:cubicBezTo>
                      <a:cubicBezTo>
                        <a:pt x="53" y="20"/>
                        <a:pt x="53" y="21"/>
                        <a:pt x="54" y="21"/>
                      </a:cubicBezTo>
                      <a:close/>
                      <a:moveTo>
                        <a:pt x="53" y="21"/>
                      </a:moveTo>
                      <a:cubicBezTo>
                        <a:pt x="53" y="21"/>
                        <a:pt x="53" y="21"/>
                        <a:pt x="53" y="21"/>
                      </a:cubicBezTo>
                      <a:cubicBezTo>
                        <a:pt x="53" y="21"/>
                        <a:pt x="53" y="21"/>
                        <a:pt x="53" y="21"/>
                      </a:cubicBezTo>
                      <a:close/>
                      <a:moveTo>
                        <a:pt x="55" y="21"/>
                      </a:moveTo>
                      <a:cubicBezTo>
                        <a:pt x="55" y="20"/>
                        <a:pt x="55" y="20"/>
                        <a:pt x="55" y="20"/>
                      </a:cubicBezTo>
                      <a:cubicBezTo>
                        <a:pt x="55" y="20"/>
                        <a:pt x="55" y="20"/>
                        <a:pt x="55" y="20"/>
                      </a:cubicBezTo>
                      <a:cubicBezTo>
                        <a:pt x="55" y="19"/>
                        <a:pt x="55" y="19"/>
                        <a:pt x="55" y="19"/>
                      </a:cubicBezTo>
                      <a:cubicBezTo>
                        <a:pt x="54" y="19"/>
                        <a:pt x="54" y="19"/>
                        <a:pt x="54" y="19"/>
                      </a:cubicBezTo>
                      <a:cubicBezTo>
                        <a:pt x="54" y="19"/>
                        <a:pt x="54" y="19"/>
                        <a:pt x="54" y="19"/>
                      </a:cubicBezTo>
                      <a:cubicBezTo>
                        <a:pt x="54" y="19"/>
                        <a:pt x="54" y="19"/>
                        <a:pt x="55" y="19"/>
                      </a:cubicBezTo>
                      <a:cubicBezTo>
                        <a:pt x="55" y="19"/>
                        <a:pt x="54" y="20"/>
                        <a:pt x="54" y="20"/>
                      </a:cubicBezTo>
                      <a:cubicBezTo>
                        <a:pt x="54" y="19"/>
                        <a:pt x="54" y="20"/>
                        <a:pt x="54" y="19"/>
                      </a:cubicBezTo>
                      <a:cubicBezTo>
                        <a:pt x="54" y="19"/>
                        <a:pt x="54" y="20"/>
                        <a:pt x="54" y="19"/>
                      </a:cubicBezTo>
                      <a:cubicBezTo>
                        <a:pt x="54" y="20"/>
                        <a:pt x="54" y="20"/>
                        <a:pt x="54" y="20"/>
                      </a:cubicBezTo>
                      <a:cubicBezTo>
                        <a:pt x="54" y="20"/>
                        <a:pt x="54" y="20"/>
                        <a:pt x="54" y="20"/>
                      </a:cubicBezTo>
                      <a:cubicBezTo>
                        <a:pt x="54" y="20"/>
                        <a:pt x="55" y="20"/>
                        <a:pt x="55" y="20"/>
                      </a:cubicBezTo>
                      <a:cubicBezTo>
                        <a:pt x="55" y="20"/>
                        <a:pt x="55" y="20"/>
                        <a:pt x="55" y="21"/>
                      </a:cubicBezTo>
                      <a:cubicBezTo>
                        <a:pt x="55" y="20"/>
                        <a:pt x="55" y="21"/>
                        <a:pt x="55" y="21"/>
                      </a:cubicBezTo>
                      <a:cubicBezTo>
                        <a:pt x="55" y="20"/>
                        <a:pt x="55" y="21"/>
                        <a:pt x="55" y="21"/>
                      </a:cubicBezTo>
                      <a:close/>
                      <a:moveTo>
                        <a:pt x="57" y="21"/>
                      </a:moveTo>
                      <a:cubicBezTo>
                        <a:pt x="57" y="21"/>
                        <a:pt x="57" y="21"/>
                        <a:pt x="57" y="21"/>
                      </a:cubicBezTo>
                      <a:cubicBezTo>
                        <a:pt x="57" y="22"/>
                        <a:pt x="58" y="22"/>
                        <a:pt x="58" y="21"/>
                      </a:cubicBezTo>
                      <a:cubicBezTo>
                        <a:pt x="57" y="21"/>
                        <a:pt x="57" y="21"/>
                        <a:pt x="57" y="21"/>
                      </a:cubicBezTo>
                      <a:cubicBezTo>
                        <a:pt x="57" y="21"/>
                        <a:pt x="57" y="21"/>
                        <a:pt x="57" y="21"/>
                      </a:cubicBezTo>
                      <a:close/>
                      <a:moveTo>
                        <a:pt x="50" y="24"/>
                      </a:moveTo>
                      <a:cubicBezTo>
                        <a:pt x="50" y="25"/>
                        <a:pt x="50" y="24"/>
                        <a:pt x="50" y="24"/>
                      </a:cubicBezTo>
                      <a:cubicBezTo>
                        <a:pt x="49" y="23"/>
                        <a:pt x="50" y="24"/>
                        <a:pt x="50" y="24"/>
                      </a:cubicBezTo>
                      <a:close/>
                      <a:moveTo>
                        <a:pt x="41" y="30"/>
                      </a:moveTo>
                      <a:cubicBezTo>
                        <a:pt x="41" y="30"/>
                        <a:pt x="42" y="30"/>
                        <a:pt x="42" y="30"/>
                      </a:cubicBezTo>
                      <a:cubicBezTo>
                        <a:pt x="41" y="30"/>
                        <a:pt x="41" y="31"/>
                        <a:pt x="41" y="30"/>
                      </a:cubicBezTo>
                      <a:cubicBezTo>
                        <a:pt x="41" y="30"/>
                        <a:pt x="41" y="31"/>
                        <a:pt x="41" y="31"/>
                      </a:cubicBezTo>
                      <a:cubicBezTo>
                        <a:pt x="41" y="30"/>
                        <a:pt x="41" y="30"/>
                        <a:pt x="41" y="30"/>
                      </a:cubicBezTo>
                      <a:close/>
                      <a:moveTo>
                        <a:pt x="42" y="43"/>
                      </a:moveTo>
                      <a:cubicBezTo>
                        <a:pt x="42" y="43"/>
                        <a:pt x="42" y="43"/>
                        <a:pt x="42" y="42"/>
                      </a:cubicBezTo>
                      <a:cubicBezTo>
                        <a:pt x="42" y="43"/>
                        <a:pt x="42" y="43"/>
                        <a:pt x="42" y="43"/>
                      </a:cubicBezTo>
                      <a:cubicBezTo>
                        <a:pt x="42" y="43"/>
                        <a:pt x="42" y="43"/>
                        <a:pt x="42" y="43"/>
                      </a:cubicBezTo>
                      <a:cubicBezTo>
                        <a:pt x="42" y="43"/>
                        <a:pt x="42" y="43"/>
                        <a:pt x="42" y="43"/>
                      </a:cubicBezTo>
                      <a:close/>
                      <a:moveTo>
                        <a:pt x="41" y="25"/>
                      </a:moveTo>
                      <a:cubicBezTo>
                        <a:pt x="41" y="26"/>
                        <a:pt x="41" y="26"/>
                        <a:pt x="41" y="26"/>
                      </a:cubicBezTo>
                      <a:cubicBezTo>
                        <a:pt x="41" y="26"/>
                        <a:pt x="41" y="26"/>
                        <a:pt x="41" y="26"/>
                      </a:cubicBezTo>
                      <a:cubicBezTo>
                        <a:pt x="41" y="26"/>
                        <a:pt x="41" y="26"/>
                        <a:pt x="41" y="26"/>
                      </a:cubicBezTo>
                      <a:cubicBezTo>
                        <a:pt x="41" y="26"/>
                        <a:pt x="41" y="26"/>
                        <a:pt x="41" y="26"/>
                      </a:cubicBezTo>
                      <a:cubicBezTo>
                        <a:pt x="41" y="26"/>
                        <a:pt x="41" y="26"/>
                        <a:pt x="41" y="26"/>
                      </a:cubicBezTo>
                      <a:cubicBezTo>
                        <a:pt x="41" y="25"/>
                        <a:pt x="41" y="26"/>
                        <a:pt x="41" y="26"/>
                      </a:cubicBezTo>
                      <a:cubicBezTo>
                        <a:pt x="41" y="25"/>
                        <a:pt x="41" y="26"/>
                        <a:pt x="41" y="25"/>
                      </a:cubicBezTo>
                      <a:close/>
                      <a:moveTo>
                        <a:pt x="42" y="29"/>
                      </a:moveTo>
                      <a:cubicBezTo>
                        <a:pt x="42" y="29"/>
                        <a:pt x="42" y="29"/>
                        <a:pt x="41" y="29"/>
                      </a:cubicBezTo>
                      <a:cubicBezTo>
                        <a:pt x="41" y="29"/>
                        <a:pt x="41" y="28"/>
                        <a:pt x="41" y="27"/>
                      </a:cubicBezTo>
                      <a:cubicBezTo>
                        <a:pt x="41" y="27"/>
                        <a:pt x="41" y="27"/>
                        <a:pt x="41" y="27"/>
                      </a:cubicBezTo>
                      <a:cubicBezTo>
                        <a:pt x="41" y="27"/>
                        <a:pt x="41" y="26"/>
                        <a:pt x="41" y="27"/>
                      </a:cubicBezTo>
                      <a:cubicBezTo>
                        <a:pt x="41" y="27"/>
                        <a:pt x="41" y="27"/>
                        <a:pt x="41" y="27"/>
                      </a:cubicBezTo>
                      <a:cubicBezTo>
                        <a:pt x="41" y="27"/>
                        <a:pt x="41" y="27"/>
                        <a:pt x="41" y="27"/>
                      </a:cubicBez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1" y="28"/>
                        <a:pt x="42" y="27"/>
                        <a:pt x="42" y="28"/>
                      </a:cubicBezTo>
                      <a:cubicBezTo>
                        <a:pt x="42" y="28"/>
                        <a:pt x="42" y="28"/>
                        <a:pt x="42" y="28"/>
                      </a:cubicBezTo>
                      <a:cubicBezTo>
                        <a:pt x="42" y="28"/>
                        <a:pt x="42" y="28"/>
                        <a:pt x="42" y="27"/>
                      </a:cubicBezTo>
                      <a:cubicBezTo>
                        <a:pt x="42" y="28"/>
                        <a:pt x="42" y="28"/>
                        <a:pt x="42" y="28"/>
                      </a:cubicBezTo>
                      <a:cubicBezTo>
                        <a:pt x="42" y="28"/>
                        <a:pt x="42" y="28"/>
                        <a:pt x="42" y="29"/>
                      </a:cubicBezTo>
                      <a:cubicBezTo>
                        <a:pt x="42" y="29"/>
                        <a:pt x="42" y="30"/>
                        <a:pt x="42" y="29"/>
                      </a:cubicBezTo>
                      <a:close/>
                      <a:moveTo>
                        <a:pt x="41" y="22"/>
                      </a:moveTo>
                      <a:cubicBezTo>
                        <a:pt x="41" y="22"/>
                        <a:pt x="41" y="22"/>
                        <a:pt x="41" y="23"/>
                      </a:cubicBezTo>
                      <a:cubicBezTo>
                        <a:pt x="41" y="23"/>
                        <a:pt x="41" y="23"/>
                        <a:pt x="41" y="23"/>
                      </a:cubicBezTo>
                      <a:cubicBezTo>
                        <a:pt x="41" y="23"/>
                        <a:pt x="41" y="22"/>
                        <a:pt x="41" y="22"/>
                      </a:cubicBezTo>
                      <a:close/>
                      <a:moveTo>
                        <a:pt x="42" y="44"/>
                      </a:moveTo>
                      <a:cubicBezTo>
                        <a:pt x="42" y="44"/>
                        <a:pt x="42" y="43"/>
                        <a:pt x="42" y="44"/>
                      </a:cubicBezTo>
                      <a:cubicBezTo>
                        <a:pt x="43" y="44"/>
                        <a:pt x="42" y="44"/>
                        <a:pt x="42" y="44"/>
                      </a:cubicBezTo>
                      <a:cubicBezTo>
                        <a:pt x="42" y="44"/>
                        <a:pt x="42" y="44"/>
                        <a:pt x="42" y="44"/>
                      </a:cubicBezTo>
                      <a:cubicBezTo>
                        <a:pt x="42" y="44"/>
                        <a:pt x="42" y="44"/>
                        <a:pt x="42" y="44"/>
                      </a:cubicBezTo>
                      <a:close/>
                      <a:moveTo>
                        <a:pt x="43" y="22"/>
                      </a:moveTo>
                      <a:cubicBezTo>
                        <a:pt x="43" y="22"/>
                        <a:pt x="43" y="22"/>
                        <a:pt x="43" y="21"/>
                      </a:cubicBezTo>
                      <a:cubicBezTo>
                        <a:pt x="43" y="22"/>
                        <a:pt x="43" y="21"/>
                        <a:pt x="43" y="21"/>
                      </a:cubicBezTo>
                      <a:cubicBezTo>
                        <a:pt x="43" y="21"/>
                        <a:pt x="43" y="22"/>
                        <a:pt x="43" y="23"/>
                      </a:cubicBezTo>
                      <a:cubicBezTo>
                        <a:pt x="43" y="24"/>
                        <a:pt x="44" y="23"/>
                        <a:pt x="44" y="23"/>
                      </a:cubicBezTo>
                      <a:cubicBezTo>
                        <a:pt x="44" y="23"/>
                        <a:pt x="44" y="24"/>
                        <a:pt x="44" y="24"/>
                      </a:cubicBezTo>
                      <a:cubicBezTo>
                        <a:pt x="44" y="24"/>
                        <a:pt x="44" y="23"/>
                        <a:pt x="44" y="24"/>
                      </a:cubicBezTo>
                      <a:cubicBezTo>
                        <a:pt x="44" y="24"/>
                        <a:pt x="44" y="24"/>
                        <a:pt x="43" y="24"/>
                      </a:cubicBezTo>
                      <a:cubicBezTo>
                        <a:pt x="43" y="24"/>
                        <a:pt x="43" y="24"/>
                        <a:pt x="43" y="23"/>
                      </a:cubicBezTo>
                      <a:cubicBezTo>
                        <a:pt x="43" y="24"/>
                        <a:pt x="43" y="23"/>
                        <a:pt x="43" y="23"/>
                      </a:cubicBezTo>
                      <a:cubicBezTo>
                        <a:pt x="43" y="23"/>
                        <a:pt x="43" y="23"/>
                        <a:pt x="43" y="23"/>
                      </a:cubicBezTo>
                      <a:cubicBezTo>
                        <a:pt x="43" y="24"/>
                        <a:pt x="43" y="24"/>
                        <a:pt x="43" y="24"/>
                      </a:cubicBezTo>
                      <a:cubicBezTo>
                        <a:pt x="43" y="24"/>
                        <a:pt x="43" y="24"/>
                        <a:pt x="43" y="24"/>
                      </a:cubicBezTo>
                      <a:cubicBezTo>
                        <a:pt x="43" y="23"/>
                        <a:pt x="43" y="23"/>
                        <a:pt x="43" y="23"/>
                      </a:cubicBezTo>
                      <a:cubicBezTo>
                        <a:pt x="43" y="23"/>
                        <a:pt x="43" y="22"/>
                        <a:pt x="43" y="23"/>
                      </a:cubicBezTo>
                      <a:cubicBezTo>
                        <a:pt x="42" y="23"/>
                        <a:pt x="42" y="23"/>
                        <a:pt x="42" y="22"/>
                      </a:cubicBezTo>
                      <a:cubicBezTo>
                        <a:pt x="42" y="22"/>
                        <a:pt x="42" y="23"/>
                        <a:pt x="42" y="22"/>
                      </a:cubicBezTo>
                      <a:cubicBezTo>
                        <a:pt x="42" y="23"/>
                        <a:pt x="42" y="23"/>
                        <a:pt x="42" y="23"/>
                      </a:cubicBezTo>
                      <a:cubicBezTo>
                        <a:pt x="41" y="23"/>
                        <a:pt x="41" y="23"/>
                        <a:pt x="41" y="23"/>
                      </a:cubicBezTo>
                      <a:cubicBezTo>
                        <a:pt x="41" y="23"/>
                        <a:pt x="41" y="23"/>
                        <a:pt x="41" y="23"/>
                      </a:cubicBezTo>
                      <a:cubicBezTo>
                        <a:pt x="41" y="22"/>
                        <a:pt x="41" y="22"/>
                        <a:pt x="41" y="22"/>
                      </a:cubicBezTo>
                      <a:cubicBezTo>
                        <a:pt x="41" y="22"/>
                        <a:pt x="41" y="22"/>
                        <a:pt x="41" y="22"/>
                      </a:cubicBezTo>
                      <a:cubicBezTo>
                        <a:pt x="41" y="22"/>
                        <a:pt x="41" y="22"/>
                        <a:pt x="41" y="22"/>
                      </a:cubicBezTo>
                      <a:cubicBezTo>
                        <a:pt x="41" y="23"/>
                        <a:pt x="41" y="22"/>
                        <a:pt x="42" y="22"/>
                      </a:cubicBezTo>
                      <a:cubicBezTo>
                        <a:pt x="42" y="22"/>
                        <a:pt x="41" y="22"/>
                        <a:pt x="41" y="22"/>
                      </a:cubicBezTo>
                      <a:cubicBezTo>
                        <a:pt x="41" y="21"/>
                        <a:pt x="42" y="21"/>
                        <a:pt x="42" y="22"/>
                      </a:cubicBezTo>
                      <a:cubicBezTo>
                        <a:pt x="42" y="22"/>
                        <a:pt x="42" y="22"/>
                        <a:pt x="42" y="22"/>
                      </a:cubicBezTo>
                      <a:cubicBezTo>
                        <a:pt x="42" y="22"/>
                        <a:pt x="42" y="22"/>
                        <a:pt x="42" y="22"/>
                      </a:cubicBezTo>
                      <a:cubicBezTo>
                        <a:pt x="42" y="21"/>
                        <a:pt x="42" y="22"/>
                        <a:pt x="42" y="21"/>
                      </a:cubicBezTo>
                      <a:cubicBezTo>
                        <a:pt x="42" y="22"/>
                        <a:pt x="43" y="21"/>
                        <a:pt x="43" y="21"/>
                      </a:cubicBezTo>
                      <a:cubicBezTo>
                        <a:pt x="43" y="21"/>
                        <a:pt x="43" y="21"/>
                        <a:pt x="43" y="21"/>
                      </a:cubicBezTo>
                      <a:cubicBezTo>
                        <a:pt x="43" y="21"/>
                        <a:pt x="43" y="21"/>
                        <a:pt x="43" y="21"/>
                      </a:cubicBezTo>
                      <a:cubicBezTo>
                        <a:pt x="43" y="21"/>
                        <a:pt x="43" y="21"/>
                        <a:pt x="43" y="21"/>
                      </a:cubicBezTo>
                      <a:cubicBezTo>
                        <a:pt x="43" y="21"/>
                        <a:pt x="43" y="21"/>
                        <a:pt x="43" y="21"/>
                      </a:cubicBezTo>
                      <a:cubicBezTo>
                        <a:pt x="43" y="21"/>
                        <a:pt x="43" y="21"/>
                        <a:pt x="43" y="21"/>
                      </a:cubicBezTo>
                      <a:cubicBezTo>
                        <a:pt x="43" y="21"/>
                        <a:pt x="43" y="21"/>
                        <a:pt x="43" y="21"/>
                      </a:cubicBezTo>
                      <a:cubicBezTo>
                        <a:pt x="43" y="21"/>
                        <a:pt x="43" y="21"/>
                        <a:pt x="44" y="21"/>
                      </a:cubicBezTo>
                      <a:cubicBezTo>
                        <a:pt x="44" y="21"/>
                        <a:pt x="43" y="21"/>
                        <a:pt x="43" y="22"/>
                      </a:cubicBezTo>
                      <a:cubicBezTo>
                        <a:pt x="43" y="22"/>
                        <a:pt x="43" y="22"/>
                        <a:pt x="43" y="22"/>
                      </a:cubicBezTo>
                      <a:close/>
                      <a:moveTo>
                        <a:pt x="42" y="22"/>
                      </a:moveTo>
                      <a:cubicBezTo>
                        <a:pt x="42" y="22"/>
                        <a:pt x="42" y="22"/>
                        <a:pt x="43" y="22"/>
                      </a:cubicBezTo>
                      <a:cubicBezTo>
                        <a:pt x="43" y="22"/>
                        <a:pt x="43" y="22"/>
                        <a:pt x="43" y="22"/>
                      </a:cubicBezTo>
                      <a:cubicBezTo>
                        <a:pt x="43" y="22"/>
                        <a:pt x="43" y="22"/>
                        <a:pt x="43" y="22"/>
                      </a:cubicBezTo>
                      <a:cubicBezTo>
                        <a:pt x="43" y="22"/>
                        <a:pt x="42" y="22"/>
                        <a:pt x="42" y="22"/>
                      </a:cubicBezTo>
                      <a:close/>
                      <a:moveTo>
                        <a:pt x="42" y="35"/>
                      </a:moveTo>
                      <a:cubicBezTo>
                        <a:pt x="42" y="34"/>
                        <a:pt x="43" y="34"/>
                        <a:pt x="42" y="34"/>
                      </a:cubicBezTo>
                      <a:cubicBezTo>
                        <a:pt x="42" y="34"/>
                        <a:pt x="42" y="34"/>
                        <a:pt x="43" y="34"/>
                      </a:cubicBezTo>
                      <a:cubicBezTo>
                        <a:pt x="43" y="34"/>
                        <a:pt x="43" y="34"/>
                        <a:pt x="42" y="34"/>
                      </a:cubicBezTo>
                      <a:cubicBezTo>
                        <a:pt x="43" y="35"/>
                        <a:pt x="43" y="34"/>
                        <a:pt x="43" y="34"/>
                      </a:cubicBezTo>
                      <a:cubicBezTo>
                        <a:pt x="43" y="35"/>
                        <a:pt x="43" y="35"/>
                        <a:pt x="43" y="35"/>
                      </a:cubicBezTo>
                      <a:cubicBezTo>
                        <a:pt x="43" y="34"/>
                        <a:pt x="43" y="34"/>
                        <a:pt x="42" y="35"/>
                      </a:cubicBezTo>
                      <a:close/>
                      <a:moveTo>
                        <a:pt x="43" y="42"/>
                      </a:moveTo>
                      <a:cubicBezTo>
                        <a:pt x="43" y="41"/>
                        <a:pt x="43" y="41"/>
                        <a:pt x="43" y="42"/>
                      </a:cubicBezTo>
                      <a:cubicBezTo>
                        <a:pt x="43" y="41"/>
                        <a:pt x="43" y="41"/>
                        <a:pt x="43" y="41"/>
                      </a:cubicBezTo>
                      <a:cubicBezTo>
                        <a:pt x="43" y="41"/>
                        <a:pt x="43" y="41"/>
                        <a:pt x="43" y="41"/>
                      </a:cubicBezTo>
                      <a:cubicBezTo>
                        <a:pt x="43" y="41"/>
                        <a:pt x="43" y="41"/>
                        <a:pt x="43" y="40"/>
                      </a:cubicBezTo>
                      <a:cubicBezTo>
                        <a:pt x="43" y="41"/>
                        <a:pt x="44" y="41"/>
                        <a:pt x="44" y="41"/>
                      </a:cubicBezTo>
                      <a:cubicBezTo>
                        <a:pt x="44" y="40"/>
                        <a:pt x="44" y="41"/>
                        <a:pt x="44" y="40"/>
                      </a:cubicBezTo>
                      <a:cubicBezTo>
                        <a:pt x="44" y="40"/>
                        <a:pt x="44" y="40"/>
                        <a:pt x="44" y="41"/>
                      </a:cubicBezTo>
                      <a:cubicBezTo>
                        <a:pt x="43" y="41"/>
                        <a:pt x="43" y="41"/>
                        <a:pt x="43" y="42"/>
                      </a:cubicBezTo>
                      <a:close/>
                      <a:moveTo>
                        <a:pt x="43" y="39"/>
                      </a:moveTo>
                      <a:cubicBezTo>
                        <a:pt x="43" y="39"/>
                        <a:pt x="43" y="39"/>
                        <a:pt x="43" y="39"/>
                      </a:cubicBezTo>
                      <a:cubicBezTo>
                        <a:pt x="43" y="39"/>
                        <a:pt x="43" y="38"/>
                        <a:pt x="43" y="38"/>
                      </a:cubicBezTo>
                      <a:cubicBezTo>
                        <a:pt x="43" y="38"/>
                        <a:pt x="43" y="38"/>
                        <a:pt x="43" y="38"/>
                      </a:cubicBezTo>
                      <a:cubicBezTo>
                        <a:pt x="43" y="37"/>
                        <a:pt x="43" y="38"/>
                        <a:pt x="43" y="38"/>
                      </a:cubicBezTo>
                      <a:cubicBezTo>
                        <a:pt x="43" y="37"/>
                        <a:pt x="43" y="38"/>
                        <a:pt x="43" y="37"/>
                      </a:cubicBezTo>
                      <a:cubicBezTo>
                        <a:pt x="43" y="37"/>
                        <a:pt x="43" y="36"/>
                        <a:pt x="43" y="36"/>
                      </a:cubicBezTo>
                      <a:cubicBezTo>
                        <a:pt x="43" y="36"/>
                        <a:pt x="43" y="36"/>
                        <a:pt x="43" y="36"/>
                      </a:cubicBezTo>
                      <a:cubicBezTo>
                        <a:pt x="43" y="36"/>
                        <a:pt x="43" y="36"/>
                        <a:pt x="43" y="36"/>
                      </a:cubicBezTo>
                      <a:cubicBezTo>
                        <a:pt x="44" y="37"/>
                        <a:pt x="43" y="36"/>
                        <a:pt x="43" y="37"/>
                      </a:cubicBezTo>
                      <a:cubicBezTo>
                        <a:pt x="43" y="37"/>
                        <a:pt x="44" y="37"/>
                        <a:pt x="44" y="37"/>
                      </a:cubicBezTo>
                      <a:cubicBezTo>
                        <a:pt x="44" y="38"/>
                        <a:pt x="44" y="37"/>
                        <a:pt x="44" y="37"/>
                      </a:cubicBezTo>
                      <a:cubicBezTo>
                        <a:pt x="44" y="37"/>
                        <a:pt x="44" y="38"/>
                        <a:pt x="44" y="38"/>
                      </a:cubicBezTo>
                      <a:cubicBezTo>
                        <a:pt x="44" y="38"/>
                        <a:pt x="44" y="38"/>
                        <a:pt x="44" y="38"/>
                      </a:cubicBezTo>
                      <a:cubicBezTo>
                        <a:pt x="44" y="38"/>
                        <a:pt x="44" y="37"/>
                        <a:pt x="43" y="38"/>
                      </a:cubicBezTo>
                      <a:cubicBezTo>
                        <a:pt x="43" y="38"/>
                        <a:pt x="43" y="38"/>
                        <a:pt x="44" y="39"/>
                      </a:cubicBezTo>
                      <a:cubicBezTo>
                        <a:pt x="44" y="38"/>
                        <a:pt x="44" y="38"/>
                        <a:pt x="43" y="38"/>
                      </a:cubicBezTo>
                      <a:cubicBezTo>
                        <a:pt x="43" y="38"/>
                        <a:pt x="44" y="38"/>
                        <a:pt x="44" y="38"/>
                      </a:cubicBezTo>
                      <a:cubicBezTo>
                        <a:pt x="44" y="38"/>
                        <a:pt x="44" y="38"/>
                        <a:pt x="44" y="38"/>
                      </a:cubicBezTo>
                      <a:cubicBezTo>
                        <a:pt x="44" y="38"/>
                        <a:pt x="45" y="39"/>
                        <a:pt x="45" y="38"/>
                      </a:cubicBezTo>
                      <a:cubicBezTo>
                        <a:pt x="45" y="38"/>
                        <a:pt x="45" y="38"/>
                        <a:pt x="45" y="38"/>
                      </a:cubicBezTo>
                      <a:cubicBezTo>
                        <a:pt x="45" y="39"/>
                        <a:pt x="44" y="39"/>
                        <a:pt x="44" y="39"/>
                      </a:cubicBezTo>
                      <a:cubicBezTo>
                        <a:pt x="44" y="39"/>
                        <a:pt x="43" y="39"/>
                        <a:pt x="43" y="39"/>
                      </a:cubicBezTo>
                      <a:cubicBezTo>
                        <a:pt x="43" y="39"/>
                        <a:pt x="43" y="39"/>
                        <a:pt x="43" y="39"/>
                      </a:cubicBezTo>
                      <a:cubicBezTo>
                        <a:pt x="43" y="39"/>
                        <a:pt x="43" y="40"/>
                        <a:pt x="43" y="40"/>
                      </a:cubicBezTo>
                      <a:cubicBezTo>
                        <a:pt x="43" y="40"/>
                        <a:pt x="43" y="40"/>
                        <a:pt x="43" y="40"/>
                      </a:cubicBezTo>
                      <a:cubicBezTo>
                        <a:pt x="43" y="39"/>
                        <a:pt x="43" y="39"/>
                        <a:pt x="43" y="39"/>
                      </a:cubicBezTo>
                      <a:close/>
                      <a:moveTo>
                        <a:pt x="43" y="34"/>
                      </a:moveTo>
                      <a:cubicBezTo>
                        <a:pt x="43" y="34"/>
                        <a:pt x="43" y="34"/>
                        <a:pt x="43" y="34"/>
                      </a:cubicBezTo>
                      <a:cubicBezTo>
                        <a:pt x="43" y="34"/>
                        <a:pt x="43" y="34"/>
                        <a:pt x="43" y="34"/>
                      </a:cubicBezTo>
                      <a:cubicBezTo>
                        <a:pt x="43" y="34"/>
                        <a:pt x="43" y="34"/>
                        <a:pt x="43" y="34"/>
                      </a:cubicBezTo>
                      <a:cubicBezTo>
                        <a:pt x="43" y="34"/>
                        <a:pt x="43" y="34"/>
                        <a:pt x="43" y="34"/>
                      </a:cubicBezTo>
                      <a:cubicBezTo>
                        <a:pt x="43" y="35"/>
                        <a:pt x="43" y="35"/>
                        <a:pt x="43" y="35"/>
                      </a:cubicBezTo>
                      <a:cubicBezTo>
                        <a:pt x="43" y="34"/>
                        <a:pt x="43" y="34"/>
                        <a:pt x="43" y="34"/>
                      </a:cubicBezTo>
                      <a:close/>
                      <a:moveTo>
                        <a:pt x="43" y="32"/>
                      </a:moveTo>
                      <a:cubicBezTo>
                        <a:pt x="43" y="32"/>
                        <a:pt x="43" y="32"/>
                        <a:pt x="43" y="32"/>
                      </a:cubicBezTo>
                      <a:cubicBezTo>
                        <a:pt x="43" y="32"/>
                        <a:pt x="43" y="32"/>
                        <a:pt x="43" y="32"/>
                      </a:cubicBezTo>
                      <a:cubicBezTo>
                        <a:pt x="43" y="32"/>
                        <a:pt x="43" y="32"/>
                        <a:pt x="43" y="32"/>
                      </a:cubicBezTo>
                      <a:cubicBezTo>
                        <a:pt x="43" y="32"/>
                        <a:pt x="43" y="31"/>
                        <a:pt x="43" y="31"/>
                      </a:cubicBezTo>
                      <a:cubicBezTo>
                        <a:pt x="43" y="31"/>
                        <a:pt x="43" y="31"/>
                        <a:pt x="43" y="31"/>
                      </a:cubicBezTo>
                      <a:cubicBezTo>
                        <a:pt x="43" y="31"/>
                        <a:pt x="43" y="30"/>
                        <a:pt x="43" y="30"/>
                      </a:cubicBezTo>
                      <a:cubicBezTo>
                        <a:pt x="43" y="30"/>
                        <a:pt x="43" y="30"/>
                        <a:pt x="43" y="30"/>
                      </a:cubicBezTo>
                      <a:cubicBezTo>
                        <a:pt x="43" y="31"/>
                        <a:pt x="43" y="31"/>
                        <a:pt x="43" y="31"/>
                      </a:cubicBezTo>
                      <a:cubicBezTo>
                        <a:pt x="43" y="31"/>
                        <a:pt x="43" y="31"/>
                        <a:pt x="43" y="31"/>
                      </a:cubicBezTo>
                      <a:cubicBezTo>
                        <a:pt x="44" y="31"/>
                        <a:pt x="43" y="31"/>
                        <a:pt x="44" y="32"/>
                      </a:cubicBezTo>
                      <a:cubicBezTo>
                        <a:pt x="43" y="32"/>
                        <a:pt x="43" y="33"/>
                        <a:pt x="43" y="32"/>
                      </a:cubicBezTo>
                      <a:close/>
                      <a:moveTo>
                        <a:pt x="44" y="34"/>
                      </a:moveTo>
                      <a:cubicBezTo>
                        <a:pt x="44" y="34"/>
                        <a:pt x="44" y="34"/>
                        <a:pt x="44" y="34"/>
                      </a:cubicBezTo>
                      <a:cubicBezTo>
                        <a:pt x="44" y="34"/>
                        <a:pt x="44" y="34"/>
                        <a:pt x="44" y="34"/>
                      </a:cubicBezTo>
                      <a:cubicBezTo>
                        <a:pt x="44" y="33"/>
                        <a:pt x="44" y="34"/>
                        <a:pt x="44" y="34"/>
                      </a:cubicBezTo>
                      <a:cubicBezTo>
                        <a:pt x="44" y="34"/>
                        <a:pt x="44" y="34"/>
                        <a:pt x="44" y="34"/>
                      </a:cubicBezTo>
                      <a:close/>
                      <a:moveTo>
                        <a:pt x="43" y="17"/>
                      </a:moveTo>
                      <a:cubicBezTo>
                        <a:pt x="43" y="17"/>
                        <a:pt x="43" y="17"/>
                        <a:pt x="43" y="17"/>
                      </a:cubicBezTo>
                      <a:cubicBezTo>
                        <a:pt x="43" y="17"/>
                        <a:pt x="43" y="17"/>
                        <a:pt x="43" y="18"/>
                      </a:cubicBezTo>
                      <a:cubicBezTo>
                        <a:pt x="43" y="18"/>
                        <a:pt x="43" y="18"/>
                        <a:pt x="43" y="17"/>
                      </a:cubicBezTo>
                      <a:cubicBezTo>
                        <a:pt x="43" y="18"/>
                        <a:pt x="43" y="18"/>
                        <a:pt x="42" y="18"/>
                      </a:cubicBezTo>
                      <a:cubicBezTo>
                        <a:pt x="42" y="18"/>
                        <a:pt x="42" y="17"/>
                        <a:pt x="42" y="17"/>
                      </a:cubicBezTo>
                      <a:cubicBezTo>
                        <a:pt x="43" y="18"/>
                        <a:pt x="43" y="16"/>
                        <a:pt x="43" y="17"/>
                      </a:cubicBezTo>
                      <a:cubicBezTo>
                        <a:pt x="43" y="17"/>
                        <a:pt x="43" y="17"/>
                        <a:pt x="43" y="17"/>
                      </a:cubicBezTo>
                      <a:cubicBezTo>
                        <a:pt x="43" y="16"/>
                        <a:pt x="43" y="17"/>
                        <a:pt x="43" y="17"/>
                      </a:cubicBezTo>
                      <a:close/>
                      <a:moveTo>
                        <a:pt x="44" y="30"/>
                      </a:moveTo>
                      <a:cubicBezTo>
                        <a:pt x="44" y="30"/>
                        <a:pt x="44" y="30"/>
                        <a:pt x="44" y="30"/>
                      </a:cubicBezTo>
                      <a:cubicBezTo>
                        <a:pt x="44" y="30"/>
                        <a:pt x="44" y="30"/>
                        <a:pt x="44" y="29"/>
                      </a:cubicBezTo>
                      <a:cubicBezTo>
                        <a:pt x="44" y="29"/>
                        <a:pt x="44" y="29"/>
                        <a:pt x="44" y="28"/>
                      </a:cubicBezTo>
                      <a:cubicBezTo>
                        <a:pt x="45" y="28"/>
                        <a:pt x="45" y="29"/>
                        <a:pt x="45" y="28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5" y="29"/>
                        <a:pt x="45" y="30"/>
                        <a:pt x="44" y="30"/>
                      </a:cubicBezTo>
                      <a:cubicBezTo>
                        <a:pt x="45" y="30"/>
                        <a:pt x="45" y="30"/>
                        <a:pt x="45" y="30"/>
                      </a:cubicBezTo>
                      <a:cubicBezTo>
                        <a:pt x="45" y="30"/>
                        <a:pt x="45" y="31"/>
                        <a:pt x="45" y="30"/>
                      </a:cubicBezTo>
                      <a:cubicBezTo>
                        <a:pt x="45" y="30"/>
                        <a:pt x="45" y="30"/>
                        <a:pt x="45" y="30"/>
                      </a:cubicBezTo>
                      <a:cubicBezTo>
                        <a:pt x="45" y="30"/>
                        <a:pt x="45" y="31"/>
                        <a:pt x="45" y="31"/>
                      </a:cubicBezTo>
                      <a:cubicBezTo>
                        <a:pt x="45" y="31"/>
                        <a:pt x="44" y="31"/>
                        <a:pt x="44" y="31"/>
                      </a:cubicBezTo>
                      <a:cubicBezTo>
                        <a:pt x="44" y="32"/>
                        <a:pt x="45" y="32"/>
                        <a:pt x="45" y="32"/>
                      </a:cubicBezTo>
                      <a:cubicBezTo>
                        <a:pt x="44" y="32"/>
                        <a:pt x="44" y="32"/>
                        <a:pt x="44" y="33"/>
                      </a:cubicBezTo>
                      <a:cubicBezTo>
                        <a:pt x="44" y="33"/>
                        <a:pt x="44" y="32"/>
                        <a:pt x="44" y="32"/>
                      </a:cubicBezTo>
                      <a:cubicBezTo>
                        <a:pt x="44" y="32"/>
                        <a:pt x="44" y="32"/>
                        <a:pt x="44" y="32"/>
                      </a:cubicBezTo>
                      <a:cubicBezTo>
                        <a:pt x="44" y="31"/>
                        <a:pt x="44" y="31"/>
                        <a:pt x="44" y="31"/>
                      </a:cubicBezTo>
                      <a:cubicBezTo>
                        <a:pt x="44" y="31"/>
                        <a:pt x="44" y="31"/>
                        <a:pt x="44" y="31"/>
                      </a:cubicBezTo>
                      <a:cubicBezTo>
                        <a:pt x="44" y="31"/>
                        <a:pt x="44" y="31"/>
                        <a:pt x="44" y="31"/>
                      </a:cubicBezTo>
                      <a:cubicBezTo>
                        <a:pt x="44" y="31"/>
                        <a:pt x="44" y="31"/>
                        <a:pt x="44" y="31"/>
                      </a:cubicBezTo>
                      <a:cubicBezTo>
                        <a:pt x="44" y="30"/>
                        <a:pt x="44" y="31"/>
                        <a:pt x="44" y="30"/>
                      </a:cubicBezTo>
                      <a:close/>
                      <a:moveTo>
                        <a:pt x="45" y="34"/>
                      </a:moveTo>
                      <a:cubicBezTo>
                        <a:pt x="45" y="34"/>
                        <a:pt x="45" y="34"/>
                        <a:pt x="45" y="34"/>
                      </a:cubicBezTo>
                      <a:cubicBezTo>
                        <a:pt x="45" y="34"/>
                        <a:pt x="44" y="33"/>
                        <a:pt x="44" y="34"/>
                      </a:cubicBezTo>
                      <a:cubicBezTo>
                        <a:pt x="44" y="34"/>
                        <a:pt x="44" y="33"/>
                        <a:pt x="44" y="33"/>
                      </a:cubicBezTo>
                      <a:cubicBezTo>
                        <a:pt x="44" y="33"/>
                        <a:pt x="45" y="33"/>
                        <a:pt x="45" y="33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close/>
                      <a:moveTo>
                        <a:pt x="47" y="40"/>
                      </a:moveTo>
                      <a:cubicBezTo>
                        <a:pt x="47" y="40"/>
                        <a:pt x="47" y="40"/>
                        <a:pt x="47" y="40"/>
                      </a:cubicBezTo>
                      <a:cubicBezTo>
                        <a:pt x="47" y="40"/>
                        <a:pt x="47" y="40"/>
                        <a:pt x="47" y="40"/>
                      </a:cubicBezTo>
                      <a:close/>
                      <a:moveTo>
                        <a:pt x="47" y="40"/>
                      </a:moveTo>
                      <a:cubicBezTo>
                        <a:pt x="47" y="40"/>
                        <a:pt x="47" y="40"/>
                        <a:pt x="47" y="40"/>
                      </a:cubicBezTo>
                      <a:cubicBezTo>
                        <a:pt x="47" y="40"/>
                        <a:pt x="47" y="40"/>
                        <a:pt x="47" y="40"/>
                      </a:cubicBezTo>
                      <a:close/>
                      <a:moveTo>
                        <a:pt x="48" y="40"/>
                      </a:moveTo>
                      <a:cubicBezTo>
                        <a:pt x="47" y="40"/>
                        <a:pt x="47" y="41"/>
                        <a:pt x="47" y="40"/>
                      </a:cubicBezTo>
                      <a:cubicBezTo>
                        <a:pt x="47" y="40"/>
                        <a:pt x="47" y="41"/>
                        <a:pt x="47" y="41"/>
                      </a:cubicBezTo>
                      <a:cubicBezTo>
                        <a:pt x="47" y="41"/>
                        <a:pt x="46" y="41"/>
                        <a:pt x="46" y="42"/>
                      </a:cubicBezTo>
                      <a:cubicBezTo>
                        <a:pt x="46" y="42"/>
                        <a:pt x="46" y="42"/>
                        <a:pt x="46" y="42"/>
                      </a:cubicBezTo>
                      <a:cubicBezTo>
                        <a:pt x="46" y="41"/>
                        <a:pt x="46" y="41"/>
                        <a:pt x="46" y="41"/>
                      </a:cubicBezTo>
                      <a:cubicBezTo>
                        <a:pt x="46" y="41"/>
                        <a:pt x="46" y="41"/>
                        <a:pt x="46" y="41"/>
                      </a:cubicBezTo>
                      <a:cubicBezTo>
                        <a:pt x="46" y="41"/>
                        <a:pt x="46" y="41"/>
                        <a:pt x="46" y="41"/>
                      </a:cubicBezTo>
                      <a:cubicBezTo>
                        <a:pt x="46" y="40"/>
                        <a:pt x="46" y="41"/>
                        <a:pt x="46" y="40"/>
                      </a:cubicBezTo>
                      <a:cubicBezTo>
                        <a:pt x="46" y="40"/>
                        <a:pt x="46" y="40"/>
                        <a:pt x="47" y="40"/>
                      </a:cubicBezTo>
                      <a:cubicBezTo>
                        <a:pt x="47" y="40"/>
                        <a:pt x="47" y="40"/>
                        <a:pt x="46" y="40"/>
                      </a:cubicBezTo>
                      <a:cubicBezTo>
                        <a:pt x="47" y="40"/>
                        <a:pt x="47" y="40"/>
                        <a:pt x="47" y="40"/>
                      </a:cubicBezTo>
                      <a:cubicBezTo>
                        <a:pt x="47" y="40"/>
                        <a:pt x="48" y="40"/>
                        <a:pt x="48" y="40"/>
                      </a:cubicBezTo>
                      <a:close/>
                      <a:moveTo>
                        <a:pt x="47" y="40"/>
                      </a:moveTo>
                      <a:cubicBezTo>
                        <a:pt x="47" y="41"/>
                        <a:pt x="46" y="41"/>
                        <a:pt x="46" y="41"/>
                      </a:cubicBezTo>
                      <a:cubicBezTo>
                        <a:pt x="47" y="41"/>
                        <a:pt x="47" y="41"/>
                        <a:pt x="47" y="40"/>
                      </a:cubicBezTo>
                      <a:close/>
                      <a:moveTo>
                        <a:pt x="45" y="31"/>
                      </a:moveTo>
                      <a:cubicBezTo>
                        <a:pt x="45" y="31"/>
                        <a:pt x="45" y="32"/>
                        <a:pt x="45" y="32"/>
                      </a:cubicBezTo>
                      <a:cubicBezTo>
                        <a:pt x="45" y="32"/>
                        <a:pt x="45" y="32"/>
                        <a:pt x="45" y="32"/>
                      </a:cubicBezTo>
                      <a:cubicBezTo>
                        <a:pt x="45" y="32"/>
                        <a:pt x="45" y="32"/>
                        <a:pt x="45" y="32"/>
                      </a:cubicBezTo>
                      <a:cubicBezTo>
                        <a:pt x="45" y="32"/>
                        <a:pt x="45" y="32"/>
                        <a:pt x="45" y="31"/>
                      </a:cubicBezTo>
                      <a:close/>
                      <a:moveTo>
                        <a:pt x="46" y="34"/>
                      </a:moveTo>
                      <a:cubicBezTo>
                        <a:pt x="46" y="34"/>
                        <a:pt x="46" y="34"/>
                        <a:pt x="46" y="34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6" y="33"/>
                        <a:pt x="46" y="34"/>
                        <a:pt x="45" y="33"/>
                      </a:cubicBezTo>
                      <a:cubicBezTo>
                        <a:pt x="45" y="33"/>
                        <a:pt x="45" y="33"/>
                        <a:pt x="45" y="33"/>
                      </a:cubicBezTo>
                      <a:cubicBezTo>
                        <a:pt x="45" y="33"/>
                        <a:pt x="46" y="33"/>
                        <a:pt x="46" y="33"/>
                      </a:cubicBezTo>
                      <a:cubicBezTo>
                        <a:pt x="46" y="33"/>
                        <a:pt x="46" y="32"/>
                        <a:pt x="45" y="32"/>
                      </a:cubicBezTo>
                      <a:cubicBezTo>
                        <a:pt x="45" y="32"/>
                        <a:pt x="46" y="32"/>
                        <a:pt x="46" y="32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1"/>
                        <a:pt x="46" y="32"/>
                        <a:pt x="46" y="31"/>
                      </a:cubicBezTo>
                      <a:cubicBezTo>
                        <a:pt x="46" y="31"/>
                        <a:pt x="46" y="31"/>
                        <a:pt x="46" y="31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2"/>
                        <a:pt x="46" y="32"/>
                        <a:pt x="46" y="31"/>
                      </a:cubicBezTo>
                      <a:cubicBezTo>
                        <a:pt x="46" y="31"/>
                        <a:pt x="46" y="31"/>
                        <a:pt x="46" y="31"/>
                      </a:cubicBezTo>
                      <a:cubicBezTo>
                        <a:pt x="46" y="31"/>
                        <a:pt x="47" y="31"/>
                        <a:pt x="46" y="31"/>
                      </a:cubicBezTo>
                      <a:cubicBezTo>
                        <a:pt x="47" y="32"/>
                        <a:pt x="47" y="31"/>
                        <a:pt x="47" y="31"/>
                      </a:cubicBezTo>
                      <a:cubicBezTo>
                        <a:pt x="47" y="31"/>
                        <a:pt x="47" y="32"/>
                        <a:pt x="47" y="32"/>
                      </a:cubicBezTo>
                      <a:cubicBezTo>
                        <a:pt x="47" y="32"/>
                        <a:pt x="47" y="31"/>
                        <a:pt x="47" y="31"/>
                      </a:cubicBezTo>
                      <a:cubicBezTo>
                        <a:pt x="47" y="31"/>
                        <a:pt x="47" y="31"/>
                        <a:pt x="48" y="32"/>
                      </a:cubicBezTo>
                      <a:cubicBezTo>
                        <a:pt x="48" y="32"/>
                        <a:pt x="47" y="32"/>
                        <a:pt x="47" y="32"/>
                      </a:cubicBezTo>
                      <a:cubicBezTo>
                        <a:pt x="47" y="32"/>
                        <a:pt x="47" y="32"/>
                        <a:pt x="47" y="32"/>
                      </a:cubicBezTo>
                      <a:cubicBezTo>
                        <a:pt x="47" y="32"/>
                        <a:pt x="47" y="32"/>
                        <a:pt x="47" y="33"/>
                      </a:cubicBezTo>
                      <a:cubicBezTo>
                        <a:pt x="47" y="33"/>
                        <a:pt x="47" y="32"/>
                        <a:pt x="47" y="32"/>
                      </a:cubicBezTo>
                      <a:cubicBezTo>
                        <a:pt x="47" y="32"/>
                        <a:pt x="46" y="32"/>
                        <a:pt x="46" y="32"/>
                      </a:cubicBezTo>
                      <a:cubicBezTo>
                        <a:pt x="46" y="33"/>
                        <a:pt x="46" y="34"/>
                        <a:pt x="46" y="34"/>
                      </a:cubicBezTo>
                      <a:close/>
                      <a:moveTo>
                        <a:pt x="47" y="39"/>
                      </a:moveTo>
                      <a:cubicBezTo>
                        <a:pt x="47" y="39"/>
                        <a:pt x="47" y="39"/>
                        <a:pt x="47" y="39"/>
                      </a:cubicBezTo>
                      <a:cubicBezTo>
                        <a:pt x="47" y="39"/>
                        <a:pt x="47" y="39"/>
                        <a:pt x="47" y="39"/>
                      </a:cubicBezTo>
                      <a:cubicBezTo>
                        <a:pt x="47" y="39"/>
                        <a:pt x="46" y="39"/>
                        <a:pt x="46" y="39"/>
                      </a:cubicBezTo>
                      <a:cubicBezTo>
                        <a:pt x="46" y="39"/>
                        <a:pt x="46" y="39"/>
                        <a:pt x="46" y="39"/>
                      </a:cubicBezTo>
                      <a:cubicBezTo>
                        <a:pt x="46" y="38"/>
                        <a:pt x="46" y="39"/>
                        <a:pt x="46" y="39"/>
                      </a:cubicBezTo>
                      <a:cubicBezTo>
                        <a:pt x="46" y="39"/>
                        <a:pt x="46" y="39"/>
                        <a:pt x="46" y="39"/>
                      </a:cubicBezTo>
                      <a:cubicBezTo>
                        <a:pt x="46" y="39"/>
                        <a:pt x="46" y="39"/>
                        <a:pt x="46" y="39"/>
                      </a:cubicBezTo>
                      <a:cubicBezTo>
                        <a:pt x="46" y="39"/>
                        <a:pt x="46" y="39"/>
                        <a:pt x="46" y="39"/>
                      </a:cubicBezTo>
                      <a:cubicBezTo>
                        <a:pt x="46" y="38"/>
                        <a:pt x="45" y="39"/>
                        <a:pt x="45" y="39"/>
                      </a:cubicBezTo>
                      <a:cubicBezTo>
                        <a:pt x="45" y="38"/>
                        <a:pt x="46" y="38"/>
                        <a:pt x="46" y="38"/>
                      </a:cubicBezTo>
                      <a:cubicBezTo>
                        <a:pt x="46" y="38"/>
                        <a:pt x="46" y="38"/>
                        <a:pt x="46" y="38"/>
                      </a:cubicBezTo>
                      <a:cubicBezTo>
                        <a:pt x="46" y="38"/>
                        <a:pt x="46" y="38"/>
                        <a:pt x="46" y="38"/>
                      </a:cubicBezTo>
                      <a:cubicBezTo>
                        <a:pt x="46" y="37"/>
                        <a:pt x="46" y="38"/>
                        <a:pt x="46" y="38"/>
                      </a:cubicBezTo>
                      <a:cubicBezTo>
                        <a:pt x="47" y="38"/>
                        <a:pt x="47" y="38"/>
                        <a:pt x="47" y="39"/>
                      </a:cubicBezTo>
                      <a:cubicBezTo>
                        <a:pt x="47" y="38"/>
                        <a:pt x="47" y="38"/>
                        <a:pt x="47" y="39"/>
                      </a:cubicBezTo>
                      <a:close/>
                      <a:moveTo>
                        <a:pt x="47" y="38"/>
                      </a:moveTo>
                      <a:cubicBezTo>
                        <a:pt x="47" y="38"/>
                        <a:pt x="47" y="38"/>
                        <a:pt x="47" y="39"/>
                      </a:cubicBezTo>
                      <a:cubicBezTo>
                        <a:pt x="47" y="39"/>
                        <a:pt x="47" y="39"/>
                        <a:pt x="47" y="39"/>
                      </a:cubicBezTo>
                      <a:lnTo>
                        <a:pt x="47" y="38"/>
                      </a:lnTo>
                      <a:close/>
                      <a:moveTo>
                        <a:pt x="45" y="23"/>
                      </a:moveTo>
                      <a:cubicBezTo>
                        <a:pt x="45" y="24"/>
                        <a:pt x="45" y="23"/>
                        <a:pt x="44" y="23"/>
                      </a:cubicBezTo>
                      <a:cubicBezTo>
                        <a:pt x="45" y="23"/>
                        <a:pt x="44" y="23"/>
                        <a:pt x="44" y="23"/>
                      </a:cubicBezTo>
                      <a:cubicBezTo>
                        <a:pt x="44" y="22"/>
                        <a:pt x="45" y="23"/>
                        <a:pt x="45" y="23"/>
                      </a:cubicBezTo>
                      <a:cubicBezTo>
                        <a:pt x="45" y="22"/>
                        <a:pt x="45" y="23"/>
                        <a:pt x="45" y="23"/>
                      </a:cubicBezTo>
                      <a:close/>
                      <a:moveTo>
                        <a:pt x="46" y="29"/>
                      </a:moveTo>
                      <a:cubicBezTo>
                        <a:pt x="46" y="29"/>
                        <a:pt x="46" y="29"/>
                        <a:pt x="46" y="29"/>
                      </a:cubicBezTo>
                      <a:cubicBezTo>
                        <a:pt x="46" y="29"/>
                        <a:pt x="46" y="29"/>
                        <a:pt x="45" y="29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5" y="29"/>
                        <a:pt x="45" y="28"/>
                        <a:pt x="45" y="28"/>
                      </a:cubicBezTo>
                      <a:cubicBezTo>
                        <a:pt x="45" y="28"/>
                        <a:pt x="45" y="28"/>
                        <a:pt x="46" y="28"/>
                      </a:cubicBezTo>
                      <a:cubicBezTo>
                        <a:pt x="46" y="28"/>
                        <a:pt x="46" y="28"/>
                        <a:pt x="46" y="28"/>
                      </a:cubicBezTo>
                      <a:cubicBezTo>
                        <a:pt x="46" y="29"/>
                        <a:pt x="46" y="29"/>
                        <a:pt x="46" y="29"/>
                      </a:cubicBezTo>
                      <a:close/>
                      <a:moveTo>
                        <a:pt x="45" y="25"/>
                      </a:moveTo>
                      <a:cubicBezTo>
                        <a:pt x="45" y="24"/>
                        <a:pt x="45" y="24"/>
                        <a:pt x="45" y="24"/>
                      </a:cubicBezTo>
                      <a:cubicBezTo>
                        <a:pt x="45" y="24"/>
                        <a:pt x="45" y="24"/>
                        <a:pt x="45" y="24"/>
                      </a:cubicBezTo>
                      <a:cubicBezTo>
                        <a:pt x="45" y="24"/>
                        <a:pt x="45" y="24"/>
                        <a:pt x="45" y="24"/>
                      </a:cubicBezTo>
                      <a:cubicBezTo>
                        <a:pt x="45" y="24"/>
                        <a:pt x="45" y="24"/>
                        <a:pt x="45" y="24"/>
                      </a:cubicBezTo>
                      <a:cubicBezTo>
                        <a:pt x="45" y="24"/>
                        <a:pt x="45" y="24"/>
                        <a:pt x="45" y="24"/>
                      </a:cubicBezTo>
                      <a:cubicBezTo>
                        <a:pt x="45" y="25"/>
                        <a:pt x="45" y="24"/>
                        <a:pt x="45" y="25"/>
                      </a:cubicBezTo>
                      <a:close/>
                      <a:moveTo>
                        <a:pt x="44" y="19"/>
                      </a:moveTo>
                      <a:cubicBezTo>
                        <a:pt x="44" y="18"/>
                        <a:pt x="44" y="19"/>
                        <a:pt x="44" y="20"/>
                      </a:cubicBezTo>
                      <a:cubicBezTo>
                        <a:pt x="44" y="20"/>
                        <a:pt x="44" y="19"/>
                        <a:pt x="44" y="19"/>
                      </a:cubicBezTo>
                      <a:cubicBezTo>
                        <a:pt x="44" y="19"/>
                        <a:pt x="44" y="19"/>
                        <a:pt x="44" y="19"/>
                      </a:cubicBezTo>
                      <a:close/>
                      <a:moveTo>
                        <a:pt x="47" y="36"/>
                      </a:moveTo>
                      <a:cubicBezTo>
                        <a:pt x="47" y="37"/>
                        <a:pt x="47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7" y="36"/>
                        <a:pt x="47" y="36"/>
                      </a:cubicBezTo>
                      <a:close/>
                      <a:moveTo>
                        <a:pt x="46" y="24"/>
                      </a:move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6" y="25"/>
                        <a:pt x="46" y="24"/>
                        <a:pt x="46" y="24"/>
                      </a:cubicBezTo>
                      <a:cubicBezTo>
                        <a:pt x="46" y="24"/>
                        <a:pt x="46" y="24"/>
                        <a:pt x="46" y="24"/>
                      </a:cubicBezTo>
                      <a:cubicBezTo>
                        <a:pt x="46" y="24"/>
                        <a:pt x="46" y="24"/>
                        <a:pt x="46" y="24"/>
                      </a:cubicBezTo>
                      <a:cubicBezTo>
                        <a:pt x="46" y="24"/>
                        <a:pt x="46" y="24"/>
                        <a:pt x="46" y="24"/>
                      </a:cubicBezTo>
                      <a:cubicBezTo>
                        <a:pt x="46" y="24"/>
                        <a:pt x="46" y="25"/>
                        <a:pt x="46" y="25"/>
                      </a:cubicBezTo>
                      <a:cubicBezTo>
                        <a:pt x="46" y="25"/>
                        <a:pt x="46" y="25"/>
                        <a:pt x="46" y="25"/>
                      </a:cubicBezTo>
                      <a:cubicBezTo>
                        <a:pt x="45" y="25"/>
                        <a:pt x="46" y="24"/>
                        <a:pt x="46" y="24"/>
                      </a:cubicBezTo>
                      <a:cubicBezTo>
                        <a:pt x="45" y="24"/>
                        <a:pt x="45" y="24"/>
                        <a:pt x="45" y="24"/>
                      </a:cubicBezTo>
                      <a:cubicBezTo>
                        <a:pt x="45" y="23"/>
                        <a:pt x="46" y="24"/>
                        <a:pt x="46" y="23"/>
                      </a:cubicBezTo>
                      <a:cubicBezTo>
                        <a:pt x="46" y="23"/>
                        <a:pt x="47" y="23"/>
                        <a:pt x="47" y="24"/>
                      </a:cubicBezTo>
                      <a:cubicBezTo>
                        <a:pt x="47" y="24"/>
                        <a:pt x="47" y="24"/>
                        <a:pt x="46" y="24"/>
                      </a:cubicBezTo>
                      <a:close/>
                      <a:moveTo>
                        <a:pt x="47" y="37"/>
                      </a:move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7" y="38"/>
                        <a:pt x="47" y="37"/>
                        <a:pt x="48" y="38"/>
                      </a:cubicBezTo>
                      <a:cubicBezTo>
                        <a:pt x="47" y="38"/>
                        <a:pt x="47" y="38"/>
                        <a:pt x="47" y="38"/>
                      </a:cubicBezTo>
                      <a:cubicBezTo>
                        <a:pt x="48" y="38"/>
                        <a:pt x="48" y="38"/>
                        <a:pt x="48" y="37"/>
                      </a:cubicBezTo>
                      <a:cubicBezTo>
                        <a:pt x="48" y="37"/>
                        <a:pt x="48" y="38"/>
                        <a:pt x="48" y="38"/>
                      </a:cubicBezTo>
                      <a:cubicBezTo>
                        <a:pt x="49" y="38"/>
                        <a:pt x="49" y="37"/>
                        <a:pt x="49" y="38"/>
                      </a:cubicBezTo>
                      <a:cubicBezTo>
                        <a:pt x="49" y="38"/>
                        <a:pt x="49" y="37"/>
                        <a:pt x="49" y="37"/>
                      </a:cubicBezTo>
                      <a:cubicBezTo>
                        <a:pt x="49" y="37"/>
                        <a:pt x="49" y="38"/>
                        <a:pt x="49" y="37"/>
                      </a:cubicBezTo>
                      <a:cubicBezTo>
                        <a:pt x="50" y="38"/>
                        <a:pt x="49" y="37"/>
                        <a:pt x="49" y="38"/>
                      </a:cubicBezTo>
                      <a:cubicBezTo>
                        <a:pt x="48" y="38"/>
                        <a:pt x="48" y="39"/>
                        <a:pt x="48" y="39"/>
                      </a:cubicBez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47" y="39"/>
                        <a:pt x="47" y="38"/>
                        <a:pt x="47" y="38"/>
                      </a:cubicBezTo>
                      <a:cubicBezTo>
                        <a:pt x="47" y="38"/>
                        <a:pt x="47" y="38"/>
                        <a:pt x="47" y="38"/>
                      </a:cubicBezTo>
                      <a:cubicBezTo>
                        <a:pt x="47" y="38"/>
                        <a:pt x="47" y="38"/>
                        <a:pt x="47" y="37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lose/>
                      <a:moveTo>
                        <a:pt x="47" y="25"/>
                      </a:moveTo>
                      <a:cubicBezTo>
                        <a:pt x="47" y="26"/>
                        <a:pt x="46" y="26"/>
                        <a:pt x="47" y="26"/>
                      </a:cubicBezTo>
                      <a:cubicBezTo>
                        <a:pt x="47" y="26"/>
                        <a:pt x="47" y="26"/>
                        <a:pt x="47" y="26"/>
                      </a:cubicBezTo>
                      <a:cubicBezTo>
                        <a:pt x="47" y="26"/>
                        <a:pt x="46" y="27"/>
                        <a:pt x="46" y="26"/>
                      </a:cubicBezTo>
                      <a:cubicBezTo>
                        <a:pt x="46" y="26"/>
                        <a:pt x="46" y="25"/>
                        <a:pt x="47" y="25"/>
                      </a:cubicBezTo>
                      <a:close/>
                      <a:moveTo>
                        <a:pt x="48" y="39"/>
                      </a:move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48" y="39"/>
                        <a:pt x="48" y="39"/>
                        <a:pt x="48" y="39"/>
                      </a:cubicBezTo>
                      <a:close/>
                      <a:moveTo>
                        <a:pt x="46" y="20"/>
                      </a:move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46" y="19"/>
                        <a:pt x="46" y="19"/>
                        <a:pt x="46" y="20"/>
                      </a:cubicBezTo>
                      <a:close/>
                      <a:moveTo>
                        <a:pt x="48" y="31"/>
                      </a:moveTo>
                      <a:cubicBezTo>
                        <a:pt x="48" y="31"/>
                        <a:pt x="48" y="31"/>
                        <a:pt x="48" y="32"/>
                      </a:cubicBezTo>
                      <a:cubicBezTo>
                        <a:pt x="48" y="31"/>
                        <a:pt x="49" y="31"/>
                        <a:pt x="49" y="32"/>
                      </a:cubicBezTo>
                      <a:cubicBezTo>
                        <a:pt x="49" y="32"/>
                        <a:pt x="48" y="32"/>
                        <a:pt x="48" y="32"/>
                      </a:cubicBezTo>
                      <a:cubicBezTo>
                        <a:pt x="48" y="32"/>
                        <a:pt x="48" y="32"/>
                        <a:pt x="48" y="32"/>
                      </a:cubicBezTo>
                      <a:cubicBezTo>
                        <a:pt x="48" y="32"/>
                        <a:pt x="48" y="32"/>
                        <a:pt x="48" y="32"/>
                      </a:cubicBezTo>
                      <a:cubicBezTo>
                        <a:pt x="48" y="32"/>
                        <a:pt x="48" y="32"/>
                        <a:pt x="48" y="32"/>
                      </a:cubicBezTo>
                      <a:cubicBezTo>
                        <a:pt x="48" y="31"/>
                        <a:pt x="48" y="32"/>
                        <a:pt x="48" y="32"/>
                      </a:cubicBezTo>
                      <a:cubicBezTo>
                        <a:pt x="48" y="31"/>
                        <a:pt x="48" y="31"/>
                        <a:pt x="48" y="31"/>
                      </a:cubicBezTo>
                      <a:cubicBezTo>
                        <a:pt x="48" y="31"/>
                        <a:pt x="48" y="31"/>
                        <a:pt x="48" y="31"/>
                      </a:cubicBezTo>
                      <a:close/>
                      <a:moveTo>
                        <a:pt x="46" y="15"/>
                      </a:moveTo>
                      <a:cubicBezTo>
                        <a:pt x="45" y="14"/>
                        <a:pt x="45" y="14"/>
                        <a:pt x="45" y="15"/>
                      </a:cubicBezTo>
                      <a:cubicBezTo>
                        <a:pt x="45" y="15"/>
                        <a:pt x="45" y="14"/>
                        <a:pt x="45" y="14"/>
                      </a:cubicBezTo>
                      <a:cubicBezTo>
                        <a:pt x="45" y="14"/>
                        <a:pt x="46" y="14"/>
                        <a:pt x="46" y="15"/>
                      </a:cubicBezTo>
                      <a:close/>
                      <a:moveTo>
                        <a:pt x="50" y="42"/>
                      </a:moveTo>
                      <a:cubicBezTo>
                        <a:pt x="50" y="42"/>
                        <a:pt x="50" y="42"/>
                        <a:pt x="50" y="42"/>
                      </a:cubicBezTo>
                      <a:cubicBezTo>
                        <a:pt x="50" y="41"/>
                        <a:pt x="50" y="42"/>
                        <a:pt x="50" y="41"/>
                      </a:cubicBezTo>
                      <a:cubicBezTo>
                        <a:pt x="51" y="42"/>
                        <a:pt x="50" y="41"/>
                        <a:pt x="50" y="42"/>
                      </a:cubicBezTo>
                      <a:close/>
                      <a:moveTo>
                        <a:pt x="49" y="32"/>
                      </a:moveTo>
                      <a:cubicBezTo>
                        <a:pt x="49" y="32"/>
                        <a:pt x="49" y="32"/>
                        <a:pt x="49" y="32"/>
                      </a:cubicBezTo>
                      <a:cubicBezTo>
                        <a:pt x="49" y="32"/>
                        <a:pt x="49" y="33"/>
                        <a:pt x="49" y="32"/>
                      </a:cubicBezTo>
                      <a:close/>
                      <a:moveTo>
                        <a:pt x="46" y="11"/>
                      </a:moveTo>
                      <a:cubicBezTo>
                        <a:pt x="46" y="12"/>
                        <a:pt x="46" y="12"/>
                        <a:pt x="46" y="12"/>
                      </a:cubicBezTo>
                      <a:cubicBezTo>
                        <a:pt x="46" y="12"/>
                        <a:pt x="46" y="12"/>
                        <a:pt x="46" y="12"/>
                      </a:cubicBezTo>
                      <a:cubicBezTo>
                        <a:pt x="46" y="12"/>
                        <a:pt x="46" y="12"/>
                        <a:pt x="46" y="12"/>
                      </a:cubicBezTo>
                      <a:cubicBezTo>
                        <a:pt x="46" y="12"/>
                        <a:pt x="46" y="11"/>
                        <a:pt x="46" y="11"/>
                      </a:cubicBezTo>
                      <a:close/>
                      <a:moveTo>
                        <a:pt x="46" y="13"/>
                      </a:moveTo>
                      <a:cubicBezTo>
                        <a:pt x="46" y="13"/>
                        <a:pt x="46" y="12"/>
                        <a:pt x="46" y="12"/>
                      </a:cubicBezTo>
                      <a:cubicBezTo>
                        <a:pt x="46" y="12"/>
                        <a:pt x="46" y="13"/>
                        <a:pt x="46" y="13"/>
                      </a:cubicBezTo>
                      <a:cubicBezTo>
                        <a:pt x="46" y="13"/>
                        <a:pt x="47" y="12"/>
                        <a:pt x="47" y="13"/>
                      </a:cubicBezTo>
                      <a:cubicBezTo>
                        <a:pt x="47" y="13"/>
                        <a:pt x="47" y="14"/>
                        <a:pt x="47" y="13"/>
                      </a:cubicBezTo>
                      <a:cubicBezTo>
                        <a:pt x="47" y="14"/>
                        <a:pt x="46" y="13"/>
                        <a:pt x="46" y="13"/>
                      </a:cubicBezTo>
                      <a:cubicBezTo>
                        <a:pt x="46" y="13"/>
                        <a:pt x="46" y="13"/>
                        <a:pt x="46" y="13"/>
                      </a:cubicBezTo>
                      <a:cubicBezTo>
                        <a:pt x="46" y="14"/>
                        <a:pt x="46" y="13"/>
                        <a:pt x="46" y="12"/>
                      </a:cubicBezTo>
                      <a:cubicBezTo>
                        <a:pt x="46" y="12"/>
                        <a:pt x="46" y="12"/>
                        <a:pt x="46" y="13"/>
                      </a:cubicBezTo>
                      <a:close/>
                      <a:moveTo>
                        <a:pt x="52" y="36"/>
                      </a:moveTo>
                      <a:cubicBezTo>
                        <a:pt x="52" y="37"/>
                        <a:pt x="52" y="37"/>
                        <a:pt x="52" y="37"/>
                      </a:cubicBezTo>
                      <a:cubicBezTo>
                        <a:pt x="52" y="37"/>
                        <a:pt x="51" y="38"/>
                        <a:pt x="51" y="37"/>
                      </a:cubicBezTo>
                      <a:cubicBezTo>
                        <a:pt x="51" y="37"/>
                        <a:pt x="51" y="37"/>
                        <a:pt x="51" y="37"/>
                      </a:cubicBezTo>
                      <a:cubicBezTo>
                        <a:pt x="51" y="37"/>
                        <a:pt x="51" y="37"/>
                        <a:pt x="51" y="37"/>
                      </a:cubicBezTo>
                      <a:cubicBezTo>
                        <a:pt x="51" y="36"/>
                        <a:pt x="51" y="36"/>
                        <a:pt x="52" y="36"/>
                      </a:cubicBezTo>
                      <a:close/>
                      <a:moveTo>
                        <a:pt x="52" y="41"/>
                      </a:moveTo>
                      <a:cubicBezTo>
                        <a:pt x="52" y="41"/>
                        <a:pt x="52" y="41"/>
                        <a:pt x="52" y="41"/>
                      </a:cubicBezTo>
                      <a:cubicBezTo>
                        <a:pt x="52" y="41"/>
                        <a:pt x="52" y="41"/>
                        <a:pt x="52" y="41"/>
                      </a:cubicBezTo>
                      <a:cubicBezTo>
                        <a:pt x="52" y="41"/>
                        <a:pt x="52" y="41"/>
                        <a:pt x="52" y="41"/>
                      </a:cubicBezTo>
                      <a:cubicBezTo>
                        <a:pt x="52" y="41"/>
                        <a:pt x="52" y="41"/>
                        <a:pt x="52" y="41"/>
                      </a:cubicBezTo>
                      <a:cubicBezTo>
                        <a:pt x="52" y="41"/>
                        <a:pt x="52" y="41"/>
                        <a:pt x="52" y="41"/>
                      </a:cubicBezTo>
                      <a:close/>
                      <a:moveTo>
                        <a:pt x="54" y="40"/>
                      </a:moveTo>
                      <a:cubicBezTo>
                        <a:pt x="54" y="40"/>
                        <a:pt x="54" y="40"/>
                        <a:pt x="54" y="40"/>
                      </a:cubicBezTo>
                      <a:cubicBezTo>
                        <a:pt x="54" y="40"/>
                        <a:pt x="54" y="40"/>
                        <a:pt x="54" y="40"/>
                      </a:cubicBezTo>
                      <a:cubicBezTo>
                        <a:pt x="54" y="41"/>
                        <a:pt x="53" y="41"/>
                        <a:pt x="53" y="41"/>
                      </a:cubicBezTo>
                      <a:cubicBezTo>
                        <a:pt x="52" y="41"/>
                        <a:pt x="53" y="41"/>
                        <a:pt x="53" y="41"/>
                      </a:cubicBezTo>
                      <a:cubicBezTo>
                        <a:pt x="53" y="40"/>
                        <a:pt x="53" y="40"/>
                        <a:pt x="53" y="40"/>
                      </a:cubicBezTo>
                      <a:cubicBezTo>
                        <a:pt x="53" y="40"/>
                        <a:pt x="53" y="40"/>
                        <a:pt x="53" y="40"/>
                      </a:cubicBezTo>
                      <a:cubicBezTo>
                        <a:pt x="53" y="41"/>
                        <a:pt x="53" y="40"/>
                        <a:pt x="53" y="41"/>
                      </a:cubicBezTo>
                      <a:cubicBezTo>
                        <a:pt x="53" y="40"/>
                        <a:pt x="54" y="40"/>
                        <a:pt x="54" y="40"/>
                      </a:cubicBezTo>
                      <a:cubicBezTo>
                        <a:pt x="54" y="40"/>
                        <a:pt x="54" y="40"/>
                        <a:pt x="54" y="40"/>
                      </a:cubicBezTo>
                      <a:cubicBezTo>
                        <a:pt x="54" y="40"/>
                        <a:pt x="54" y="40"/>
                        <a:pt x="54" y="40"/>
                      </a:cubicBezTo>
                      <a:close/>
                      <a:moveTo>
                        <a:pt x="52" y="37"/>
                      </a:moveTo>
                      <a:cubicBezTo>
                        <a:pt x="52" y="36"/>
                        <a:pt x="52" y="36"/>
                        <a:pt x="52" y="36"/>
                      </a:cubicBezTo>
                      <a:cubicBezTo>
                        <a:pt x="52" y="37"/>
                        <a:pt x="52" y="37"/>
                        <a:pt x="52" y="37"/>
                      </a:cubicBezTo>
                      <a:cubicBezTo>
                        <a:pt x="52" y="37"/>
                        <a:pt x="52" y="36"/>
                        <a:pt x="52" y="37"/>
                      </a:cubicBezTo>
                      <a:close/>
                      <a:moveTo>
                        <a:pt x="54" y="35"/>
                      </a:moveTo>
                      <a:cubicBezTo>
                        <a:pt x="53" y="35"/>
                        <a:pt x="53" y="35"/>
                        <a:pt x="52" y="35"/>
                      </a:cubicBezTo>
                      <a:cubicBezTo>
                        <a:pt x="52" y="34"/>
                        <a:pt x="52" y="35"/>
                        <a:pt x="52" y="35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52" y="34"/>
                        <a:pt x="52" y="34"/>
                        <a:pt x="51" y="34"/>
                      </a:cubicBezTo>
                      <a:cubicBezTo>
                        <a:pt x="51" y="34"/>
                        <a:pt x="52" y="34"/>
                        <a:pt x="52" y="33"/>
                      </a:cubicBezTo>
                      <a:cubicBezTo>
                        <a:pt x="52" y="34"/>
                        <a:pt x="52" y="33"/>
                        <a:pt x="52" y="33"/>
                      </a:cubicBezTo>
                      <a:cubicBezTo>
                        <a:pt x="52" y="33"/>
                        <a:pt x="52" y="33"/>
                        <a:pt x="52" y="33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1" y="33"/>
                        <a:pt x="51" y="32"/>
                        <a:pt x="51" y="32"/>
                      </a:cubicBezTo>
                      <a:cubicBezTo>
                        <a:pt x="51" y="32"/>
                        <a:pt x="51" y="32"/>
                        <a:pt x="51" y="32"/>
                      </a:cubicBezTo>
                      <a:cubicBezTo>
                        <a:pt x="51" y="32"/>
                        <a:pt x="51" y="33"/>
                        <a:pt x="52" y="32"/>
                      </a:cubicBezTo>
                      <a:cubicBezTo>
                        <a:pt x="51" y="32"/>
                        <a:pt x="51" y="32"/>
                        <a:pt x="51" y="32"/>
                      </a:cubicBezTo>
                      <a:cubicBezTo>
                        <a:pt x="51" y="31"/>
                        <a:pt x="51" y="31"/>
                        <a:pt x="52" y="31"/>
                      </a:cubicBezTo>
                      <a:cubicBezTo>
                        <a:pt x="52" y="31"/>
                        <a:pt x="52" y="31"/>
                        <a:pt x="52" y="31"/>
                      </a:cubicBezTo>
                      <a:cubicBezTo>
                        <a:pt x="52" y="31"/>
                        <a:pt x="52" y="31"/>
                        <a:pt x="52" y="31"/>
                      </a:cubicBezTo>
                      <a:cubicBezTo>
                        <a:pt x="52" y="31"/>
                        <a:pt x="52" y="32"/>
                        <a:pt x="52" y="32"/>
                      </a:cubicBezTo>
                      <a:cubicBezTo>
                        <a:pt x="52" y="32"/>
                        <a:pt x="52" y="32"/>
                        <a:pt x="52" y="32"/>
                      </a:cubicBezTo>
                      <a:cubicBezTo>
                        <a:pt x="52" y="32"/>
                        <a:pt x="52" y="32"/>
                        <a:pt x="52" y="31"/>
                      </a:cubicBezTo>
                      <a:cubicBezTo>
                        <a:pt x="52" y="32"/>
                        <a:pt x="52" y="32"/>
                        <a:pt x="53" y="32"/>
                      </a:cubicBezTo>
                      <a:cubicBezTo>
                        <a:pt x="52" y="32"/>
                        <a:pt x="52" y="32"/>
                        <a:pt x="52" y="32"/>
                      </a:cubicBezTo>
                      <a:cubicBezTo>
                        <a:pt x="52" y="32"/>
                        <a:pt x="52" y="32"/>
                        <a:pt x="52" y="32"/>
                      </a:cubicBezTo>
                      <a:cubicBezTo>
                        <a:pt x="53" y="33"/>
                        <a:pt x="52" y="32"/>
                        <a:pt x="53" y="32"/>
                      </a:cubicBezTo>
                      <a:cubicBezTo>
                        <a:pt x="53" y="32"/>
                        <a:pt x="53" y="32"/>
                        <a:pt x="53" y="31"/>
                      </a:cubicBezTo>
                      <a:cubicBezTo>
                        <a:pt x="53" y="31"/>
                        <a:pt x="53" y="31"/>
                        <a:pt x="53" y="31"/>
                      </a:cubicBezTo>
                      <a:cubicBezTo>
                        <a:pt x="53" y="31"/>
                        <a:pt x="53" y="32"/>
                        <a:pt x="53" y="32"/>
                      </a:cubicBezTo>
                      <a:cubicBezTo>
                        <a:pt x="53" y="32"/>
                        <a:pt x="54" y="32"/>
                        <a:pt x="54" y="32"/>
                      </a:cubicBezTo>
                      <a:cubicBezTo>
                        <a:pt x="55" y="33"/>
                        <a:pt x="54" y="32"/>
                        <a:pt x="54" y="33"/>
                      </a:cubicBezTo>
                      <a:cubicBezTo>
                        <a:pt x="54" y="33"/>
                        <a:pt x="54" y="33"/>
                        <a:pt x="54" y="32"/>
                      </a:cubicBezTo>
                      <a:cubicBezTo>
                        <a:pt x="54" y="32"/>
                        <a:pt x="53" y="32"/>
                        <a:pt x="53" y="32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3" y="33"/>
                        <a:pt x="53" y="33"/>
                        <a:pt x="52" y="33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3" y="34"/>
                        <a:pt x="53" y="33"/>
                        <a:pt x="53" y="33"/>
                      </a:cubicBezTo>
                      <a:cubicBezTo>
                        <a:pt x="53" y="34"/>
                        <a:pt x="53" y="34"/>
                        <a:pt x="54" y="34"/>
                      </a:cubicBezTo>
                      <a:cubicBezTo>
                        <a:pt x="54" y="34"/>
                        <a:pt x="54" y="34"/>
                        <a:pt x="54" y="34"/>
                      </a:cubicBezTo>
                      <a:cubicBezTo>
                        <a:pt x="54" y="34"/>
                        <a:pt x="54" y="34"/>
                        <a:pt x="54" y="35"/>
                      </a:cubicBezTo>
                      <a:close/>
                      <a:moveTo>
                        <a:pt x="52" y="36"/>
                      </a:moveTo>
                      <a:cubicBezTo>
                        <a:pt x="53" y="36"/>
                        <a:pt x="53" y="37"/>
                        <a:pt x="52" y="37"/>
                      </a:cubicBezTo>
                      <a:cubicBezTo>
                        <a:pt x="53" y="37"/>
                        <a:pt x="53" y="37"/>
                        <a:pt x="53" y="37"/>
                      </a:cubicBezTo>
                      <a:cubicBezTo>
                        <a:pt x="53" y="37"/>
                        <a:pt x="53" y="37"/>
                        <a:pt x="53" y="37"/>
                      </a:cubicBezTo>
                      <a:cubicBezTo>
                        <a:pt x="53" y="37"/>
                        <a:pt x="53" y="38"/>
                        <a:pt x="53" y="38"/>
                      </a:cubicBezTo>
                      <a:cubicBezTo>
                        <a:pt x="53" y="38"/>
                        <a:pt x="52" y="38"/>
                        <a:pt x="52" y="38"/>
                      </a:cubicBezTo>
                      <a:cubicBezTo>
                        <a:pt x="52" y="37"/>
                        <a:pt x="52" y="37"/>
                        <a:pt x="52" y="37"/>
                      </a:cubicBezTo>
                      <a:cubicBezTo>
                        <a:pt x="53" y="37"/>
                        <a:pt x="52" y="37"/>
                        <a:pt x="52" y="36"/>
                      </a:cubicBezTo>
                      <a:cubicBezTo>
                        <a:pt x="52" y="37"/>
                        <a:pt x="52" y="36"/>
                        <a:pt x="52" y="36"/>
                      </a:cubicBezTo>
                      <a:close/>
                      <a:moveTo>
                        <a:pt x="52" y="31"/>
                      </a:moveTo>
                      <a:cubicBezTo>
                        <a:pt x="52" y="31"/>
                        <a:pt x="52" y="31"/>
                        <a:pt x="52" y="31"/>
                      </a:cubicBezTo>
                      <a:cubicBezTo>
                        <a:pt x="52" y="30"/>
                        <a:pt x="52" y="30"/>
                        <a:pt x="52" y="30"/>
                      </a:cubicBezTo>
                      <a:cubicBezTo>
                        <a:pt x="52" y="30"/>
                        <a:pt x="53" y="30"/>
                        <a:pt x="53" y="30"/>
                      </a:cubicBezTo>
                      <a:cubicBezTo>
                        <a:pt x="53" y="31"/>
                        <a:pt x="53" y="31"/>
                        <a:pt x="52" y="31"/>
                      </a:cubicBezTo>
                      <a:close/>
                      <a:moveTo>
                        <a:pt x="52" y="21"/>
                      </a:moveTo>
                      <a:cubicBezTo>
                        <a:pt x="51" y="20"/>
                        <a:pt x="52" y="20"/>
                        <a:pt x="52" y="20"/>
                      </a:cubicBezTo>
                      <a:cubicBezTo>
                        <a:pt x="52" y="21"/>
                        <a:pt x="52" y="21"/>
                        <a:pt x="52" y="21"/>
                      </a:cubicBezTo>
                      <a:cubicBezTo>
                        <a:pt x="52" y="21"/>
                        <a:pt x="52" y="20"/>
                        <a:pt x="52" y="21"/>
                      </a:cubicBezTo>
                      <a:close/>
                      <a:moveTo>
                        <a:pt x="58" y="35"/>
                      </a:moveTo>
                      <a:cubicBezTo>
                        <a:pt x="58" y="35"/>
                        <a:pt x="58" y="35"/>
                        <a:pt x="57" y="36"/>
                      </a:cubicBezTo>
                      <a:cubicBezTo>
                        <a:pt x="58" y="36"/>
                        <a:pt x="58" y="35"/>
                        <a:pt x="58" y="35"/>
                      </a:cubicBezTo>
                      <a:cubicBezTo>
                        <a:pt x="58" y="36"/>
                        <a:pt x="59" y="36"/>
                        <a:pt x="59" y="36"/>
                      </a:cubicBezTo>
                      <a:cubicBezTo>
                        <a:pt x="59" y="36"/>
                        <a:pt x="59" y="36"/>
                        <a:pt x="59" y="36"/>
                      </a:cubicBezTo>
                      <a:cubicBezTo>
                        <a:pt x="59" y="37"/>
                        <a:pt x="58" y="36"/>
                        <a:pt x="58" y="37"/>
                      </a:cubicBezTo>
                      <a:cubicBezTo>
                        <a:pt x="58" y="37"/>
                        <a:pt x="58" y="37"/>
                        <a:pt x="58" y="37"/>
                      </a:cubicBezTo>
                      <a:cubicBezTo>
                        <a:pt x="58" y="37"/>
                        <a:pt x="58" y="37"/>
                        <a:pt x="57" y="36"/>
                      </a:cubicBezTo>
                      <a:cubicBezTo>
                        <a:pt x="58" y="37"/>
                        <a:pt x="58" y="37"/>
                        <a:pt x="58" y="36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ubicBezTo>
                        <a:pt x="57" y="36"/>
                        <a:pt x="58" y="36"/>
                        <a:pt x="58" y="36"/>
                      </a:cubicBezTo>
                      <a:cubicBezTo>
                        <a:pt x="58" y="37"/>
                        <a:pt x="57" y="36"/>
                        <a:pt x="57" y="36"/>
                      </a:cubicBezTo>
                      <a:cubicBezTo>
                        <a:pt x="57" y="36"/>
                        <a:pt x="57" y="36"/>
                        <a:pt x="57" y="36"/>
                      </a:cubicBezTo>
                      <a:cubicBezTo>
                        <a:pt x="57" y="35"/>
                        <a:pt x="57" y="35"/>
                        <a:pt x="58" y="35"/>
                      </a:cubicBezTo>
                      <a:close/>
                      <a:moveTo>
                        <a:pt x="58" y="36"/>
                      </a:moveTo>
                      <a:cubicBezTo>
                        <a:pt x="58" y="36"/>
                        <a:pt x="58" y="37"/>
                        <a:pt x="58" y="37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lose/>
                      <a:moveTo>
                        <a:pt x="49" y="10"/>
                      </a:move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9" y="10"/>
                        <a:pt x="49" y="10"/>
                        <a:pt x="49" y="10"/>
                      </a:cubicBezTo>
                      <a:close/>
                      <a:moveTo>
                        <a:pt x="55" y="25"/>
                      </a:moveTo>
                      <a:cubicBezTo>
                        <a:pt x="55" y="25"/>
                        <a:pt x="55" y="24"/>
                        <a:pt x="55" y="24"/>
                      </a:cubicBezTo>
                      <a:cubicBezTo>
                        <a:pt x="55" y="24"/>
                        <a:pt x="55" y="24"/>
                        <a:pt x="55" y="24"/>
                      </a:cubicBezTo>
                      <a:cubicBezTo>
                        <a:pt x="55" y="24"/>
                        <a:pt x="54" y="24"/>
                        <a:pt x="55" y="25"/>
                      </a:cubicBezTo>
                      <a:cubicBezTo>
                        <a:pt x="55" y="25"/>
                        <a:pt x="54" y="24"/>
                        <a:pt x="55" y="24"/>
                      </a:cubicBezTo>
                      <a:cubicBezTo>
                        <a:pt x="55" y="24"/>
                        <a:pt x="55" y="23"/>
                        <a:pt x="55" y="23"/>
                      </a:cubicBezTo>
                      <a:cubicBezTo>
                        <a:pt x="55" y="23"/>
                        <a:pt x="55" y="24"/>
                        <a:pt x="56" y="24"/>
                      </a:cubicBezTo>
                      <a:cubicBezTo>
                        <a:pt x="55" y="24"/>
                        <a:pt x="55" y="24"/>
                        <a:pt x="56" y="25"/>
                      </a:cubicBezTo>
                      <a:cubicBezTo>
                        <a:pt x="56" y="24"/>
                        <a:pt x="55" y="24"/>
                        <a:pt x="55" y="24"/>
                      </a:cubicBezTo>
                      <a:cubicBezTo>
                        <a:pt x="55" y="24"/>
                        <a:pt x="56" y="24"/>
                        <a:pt x="56" y="25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6" y="25"/>
                        <a:pt x="56" y="24"/>
                        <a:pt x="56" y="24"/>
                      </a:cubicBezTo>
                      <a:cubicBezTo>
                        <a:pt x="56" y="25"/>
                        <a:pt x="56" y="24"/>
                        <a:pt x="55" y="25"/>
                      </a:cubicBezTo>
                      <a:close/>
                      <a:moveTo>
                        <a:pt x="54" y="24"/>
                      </a:moveTo>
                      <a:cubicBezTo>
                        <a:pt x="54" y="24"/>
                        <a:pt x="54" y="24"/>
                        <a:pt x="54" y="24"/>
                      </a:cubicBezTo>
                      <a:cubicBezTo>
                        <a:pt x="54" y="23"/>
                        <a:pt x="54" y="23"/>
                        <a:pt x="54" y="23"/>
                      </a:cubicBezTo>
                      <a:cubicBezTo>
                        <a:pt x="54" y="23"/>
                        <a:pt x="54" y="23"/>
                        <a:pt x="54" y="23"/>
                      </a:cubicBezTo>
                      <a:cubicBezTo>
                        <a:pt x="54" y="24"/>
                        <a:pt x="54" y="24"/>
                        <a:pt x="54" y="24"/>
                      </a:cubicBezTo>
                      <a:cubicBezTo>
                        <a:pt x="54" y="24"/>
                        <a:pt x="54" y="24"/>
                        <a:pt x="55" y="24"/>
                      </a:cubicBezTo>
                      <a:cubicBezTo>
                        <a:pt x="55" y="24"/>
                        <a:pt x="54" y="24"/>
                        <a:pt x="54" y="24"/>
                      </a:cubicBezTo>
                      <a:close/>
                      <a:moveTo>
                        <a:pt x="50" y="11"/>
                      </a:moveTo>
                      <a:cubicBezTo>
                        <a:pt x="50" y="11"/>
                        <a:pt x="50" y="11"/>
                        <a:pt x="50" y="11"/>
                      </a:cubicBez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9" y="10"/>
                        <a:pt x="49" y="11"/>
                        <a:pt x="50" y="11"/>
                      </a:cubicBezTo>
                      <a:cubicBezTo>
                        <a:pt x="50" y="11"/>
                        <a:pt x="50" y="11"/>
                        <a:pt x="50" y="11"/>
                      </a:cubicBezTo>
                      <a:cubicBezTo>
                        <a:pt x="49" y="10"/>
                        <a:pt x="50" y="10"/>
                        <a:pt x="50" y="11"/>
                      </a:cubicBezTo>
                      <a:cubicBezTo>
                        <a:pt x="50" y="11"/>
                        <a:pt x="50" y="11"/>
                        <a:pt x="50" y="11"/>
                      </a:cubicBezTo>
                      <a:close/>
                      <a:moveTo>
                        <a:pt x="60" y="36"/>
                      </a:moveTo>
                      <a:cubicBezTo>
                        <a:pt x="60" y="35"/>
                        <a:pt x="60" y="35"/>
                        <a:pt x="60" y="35"/>
                      </a:cubicBezTo>
                      <a:cubicBezTo>
                        <a:pt x="60" y="35"/>
                        <a:pt x="60" y="35"/>
                        <a:pt x="60" y="35"/>
                      </a:cubicBezTo>
                      <a:cubicBezTo>
                        <a:pt x="60" y="35"/>
                        <a:pt x="60" y="35"/>
                        <a:pt x="60" y="35"/>
                      </a:cubicBezTo>
                      <a:cubicBezTo>
                        <a:pt x="60" y="36"/>
                        <a:pt x="60" y="35"/>
                        <a:pt x="61" y="36"/>
                      </a:cubicBezTo>
                      <a:cubicBezTo>
                        <a:pt x="61" y="36"/>
                        <a:pt x="61" y="36"/>
                        <a:pt x="61" y="36"/>
                      </a:cubicBezTo>
                      <a:cubicBezTo>
                        <a:pt x="61" y="37"/>
                        <a:pt x="61" y="36"/>
                        <a:pt x="61" y="36"/>
                      </a:cubicBezTo>
                      <a:cubicBezTo>
                        <a:pt x="61" y="36"/>
                        <a:pt x="60" y="36"/>
                        <a:pt x="60" y="36"/>
                      </a:cubicBezTo>
                      <a:cubicBezTo>
                        <a:pt x="60" y="37"/>
                        <a:pt x="60" y="36"/>
                        <a:pt x="60" y="36"/>
                      </a:cubicBezTo>
                      <a:cubicBezTo>
                        <a:pt x="60" y="37"/>
                        <a:pt x="60" y="36"/>
                        <a:pt x="60" y="37"/>
                      </a:cubicBezTo>
                      <a:cubicBezTo>
                        <a:pt x="60" y="36"/>
                        <a:pt x="60" y="36"/>
                        <a:pt x="60" y="36"/>
                      </a:cubicBezTo>
                      <a:cubicBezTo>
                        <a:pt x="60" y="35"/>
                        <a:pt x="60" y="36"/>
                        <a:pt x="60" y="36"/>
                      </a:cubicBezTo>
                      <a:close/>
                      <a:moveTo>
                        <a:pt x="49" y="8"/>
                      </a:moveTo>
                      <a:cubicBezTo>
                        <a:pt x="49" y="8"/>
                        <a:pt x="49" y="8"/>
                        <a:pt x="49" y="8"/>
                      </a:cubicBezTo>
                      <a:cubicBezTo>
                        <a:pt x="49" y="8"/>
                        <a:pt x="49" y="8"/>
                        <a:pt x="49" y="8"/>
                      </a:cubicBezTo>
                      <a:cubicBezTo>
                        <a:pt x="48" y="8"/>
                        <a:pt x="48" y="8"/>
                        <a:pt x="49" y="8"/>
                      </a:cubicBezTo>
                      <a:close/>
                      <a:moveTo>
                        <a:pt x="52" y="13"/>
                      </a:moveTo>
                      <a:cubicBezTo>
                        <a:pt x="52" y="12"/>
                        <a:pt x="52" y="13"/>
                        <a:pt x="52" y="13"/>
                      </a:cubicBezTo>
                      <a:cubicBezTo>
                        <a:pt x="52" y="13"/>
                        <a:pt x="52" y="13"/>
                        <a:pt x="52" y="13"/>
                      </a:cubicBezTo>
                      <a:cubicBezTo>
                        <a:pt x="53" y="13"/>
                        <a:pt x="52" y="13"/>
                        <a:pt x="53" y="13"/>
                      </a:cubicBezTo>
                      <a:cubicBezTo>
                        <a:pt x="53" y="14"/>
                        <a:pt x="53" y="13"/>
                        <a:pt x="52" y="13"/>
                      </a:cubicBezTo>
                      <a:cubicBezTo>
                        <a:pt x="52" y="13"/>
                        <a:pt x="52" y="13"/>
                        <a:pt x="52" y="13"/>
                      </a:cubicBezTo>
                      <a:cubicBezTo>
                        <a:pt x="52" y="13"/>
                        <a:pt x="52" y="13"/>
                        <a:pt x="52" y="13"/>
                      </a:cubicBezTo>
                      <a:cubicBezTo>
                        <a:pt x="52" y="13"/>
                        <a:pt x="52" y="13"/>
                        <a:pt x="52" y="13"/>
                      </a:cubicBezTo>
                      <a:close/>
                      <a:moveTo>
                        <a:pt x="56" y="13"/>
                      </a:moveTo>
                      <a:cubicBezTo>
                        <a:pt x="56" y="13"/>
                        <a:pt x="55" y="13"/>
                        <a:pt x="55" y="13"/>
                      </a:cubicBezTo>
                      <a:cubicBezTo>
                        <a:pt x="55" y="14"/>
                        <a:pt x="55" y="13"/>
                        <a:pt x="55" y="14"/>
                      </a:cubicBezTo>
                      <a:cubicBezTo>
                        <a:pt x="54" y="13"/>
                        <a:pt x="55" y="13"/>
                        <a:pt x="55" y="14"/>
                      </a:cubicBezTo>
                      <a:cubicBezTo>
                        <a:pt x="55" y="14"/>
                        <a:pt x="55" y="13"/>
                        <a:pt x="55" y="13"/>
                      </a:cubicBezTo>
                      <a:cubicBezTo>
                        <a:pt x="55" y="13"/>
                        <a:pt x="55" y="13"/>
                        <a:pt x="56" y="13"/>
                      </a:cubicBezTo>
                      <a:cubicBezTo>
                        <a:pt x="56" y="13"/>
                        <a:pt x="55" y="13"/>
                        <a:pt x="56" y="13"/>
                      </a:cubicBezTo>
                      <a:close/>
                      <a:moveTo>
                        <a:pt x="52" y="12"/>
                      </a:moveTo>
                      <a:cubicBezTo>
                        <a:pt x="52" y="12"/>
                        <a:pt x="52" y="12"/>
                        <a:pt x="52" y="12"/>
                      </a:cubicBezTo>
                      <a:cubicBezTo>
                        <a:pt x="52" y="12"/>
                        <a:pt x="52" y="12"/>
                        <a:pt x="52" y="12"/>
                      </a:cubicBezTo>
                      <a:cubicBezTo>
                        <a:pt x="52" y="12"/>
                        <a:pt x="52" y="12"/>
                        <a:pt x="52" y="12"/>
                      </a:cubicBezTo>
                      <a:cubicBezTo>
                        <a:pt x="52" y="12"/>
                        <a:pt x="52" y="12"/>
                        <a:pt x="52" y="12"/>
                      </a:cubicBezTo>
                      <a:cubicBezTo>
                        <a:pt x="52" y="12"/>
                        <a:pt x="52" y="12"/>
                        <a:pt x="52" y="12"/>
                      </a:cubicBezTo>
                      <a:close/>
                      <a:moveTo>
                        <a:pt x="57" y="16"/>
                      </a:moveTo>
                      <a:cubicBezTo>
                        <a:pt x="57" y="17"/>
                        <a:pt x="57" y="17"/>
                        <a:pt x="57" y="17"/>
                      </a:cubicBezTo>
                      <a:cubicBezTo>
                        <a:pt x="57" y="17"/>
                        <a:pt x="57" y="17"/>
                        <a:pt x="57" y="16"/>
                      </a:cubicBezTo>
                      <a:cubicBezTo>
                        <a:pt x="56" y="16"/>
                        <a:pt x="57" y="17"/>
                        <a:pt x="57" y="17"/>
                      </a:cubicBezTo>
                      <a:cubicBezTo>
                        <a:pt x="56" y="16"/>
                        <a:pt x="57" y="16"/>
                        <a:pt x="57" y="16"/>
                      </a:cubicBezTo>
                      <a:close/>
                      <a:moveTo>
                        <a:pt x="57" y="14"/>
                      </a:moveTo>
                      <a:cubicBezTo>
                        <a:pt x="57" y="15"/>
                        <a:pt x="57" y="15"/>
                        <a:pt x="57" y="15"/>
                      </a:cubicBezTo>
                      <a:cubicBezTo>
                        <a:pt x="57" y="15"/>
                        <a:pt x="57" y="15"/>
                        <a:pt x="57" y="15"/>
                      </a:cubicBezTo>
                      <a:cubicBezTo>
                        <a:pt x="58" y="15"/>
                        <a:pt x="57" y="14"/>
                        <a:pt x="57" y="15"/>
                      </a:cubicBezTo>
                      <a:cubicBezTo>
                        <a:pt x="57" y="15"/>
                        <a:pt x="58" y="15"/>
                        <a:pt x="58" y="15"/>
                      </a:cubicBezTo>
                      <a:cubicBezTo>
                        <a:pt x="58" y="15"/>
                        <a:pt x="57" y="15"/>
                        <a:pt x="58" y="15"/>
                      </a:cubicBezTo>
                      <a:cubicBezTo>
                        <a:pt x="58" y="15"/>
                        <a:pt x="58" y="15"/>
                        <a:pt x="58" y="15"/>
                      </a:cubicBezTo>
                      <a:cubicBezTo>
                        <a:pt x="58" y="15"/>
                        <a:pt x="58" y="15"/>
                        <a:pt x="58" y="16"/>
                      </a:cubicBezTo>
                      <a:cubicBezTo>
                        <a:pt x="58" y="16"/>
                        <a:pt x="58" y="16"/>
                        <a:pt x="58" y="16"/>
                      </a:cubicBezTo>
                      <a:cubicBezTo>
                        <a:pt x="58" y="16"/>
                        <a:pt x="58" y="16"/>
                        <a:pt x="58" y="16"/>
                      </a:cubicBezTo>
                      <a:cubicBezTo>
                        <a:pt x="57" y="16"/>
                        <a:pt x="58" y="16"/>
                        <a:pt x="58" y="16"/>
                      </a:cubicBezTo>
                      <a:cubicBezTo>
                        <a:pt x="57" y="15"/>
                        <a:pt x="57" y="16"/>
                        <a:pt x="57" y="16"/>
                      </a:cubicBezTo>
                      <a:cubicBezTo>
                        <a:pt x="57" y="15"/>
                        <a:pt x="57" y="15"/>
                        <a:pt x="58" y="15"/>
                      </a:cubicBezTo>
                      <a:cubicBezTo>
                        <a:pt x="57" y="15"/>
                        <a:pt x="57" y="15"/>
                        <a:pt x="57" y="15"/>
                      </a:cubicBezTo>
                      <a:cubicBezTo>
                        <a:pt x="57" y="15"/>
                        <a:pt x="57" y="15"/>
                        <a:pt x="57" y="15"/>
                      </a:cubicBezTo>
                      <a:cubicBezTo>
                        <a:pt x="57" y="15"/>
                        <a:pt x="56" y="15"/>
                        <a:pt x="56" y="15"/>
                      </a:cubicBezTo>
                      <a:cubicBezTo>
                        <a:pt x="57" y="15"/>
                        <a:pt x="57" y="15"/>
                        <a:pt x="57" y="16"/>
                      </a:cubicBezTo>
                      <a:cubicBezTo>
                        <a:pt x="57" y="16"/>
                        <a:pt x="57" y="16"/>
                        <a:pt x="57" y="16"/>
                      </a:cubicBezTo>
                      <a:cubicBezTo>
                        <a:pt x="57" y="16"/>
                        <a:pt x="57" y="16"/>
                        <a:pt x="57" y="16"/>
                      </a:cubicBezTo>
                      <a:cubicBezTo>
                        <a:pt x="57" y="16"/>
                        <a:pt x="57" y="16"/>
                        <a:pt x="57" y="16"/>
                      </a:cubicBezTo>
                      <a:cubicBezTo>
                        <a:pt x="58" y="17"/>
                        <a:pt x="57" y="16"/>
                        <a:pt x="57" y="17"/>
                      </a:cubicBezTo>
                      <a:cubicBezTo>
                        <a:pt x="57" y="16"/>
                        <a:pt x="57" y="16"/>
                        <a:pt x="57" y="16"/>
                      </a:cubicBezTo>
                      <a:cubicBezTo>
                        <a:pt x="56" y="16"/>
                        <a:pt x="56" y="16"/>
                        <a:pt x="57" y="16"/>
                      </a:cubicBezTo>
                      <a:cubicBezTo>
                        <a:pt x="56" y="15"/>
                        <a:pt x="56" y="15"/>
                        <a:pt x="56" y="15"/>
                      </a:cubicBezTo>
                      <a:cubicBezTo>
                        <a:pt x="56" y="16"/>
                        <a:pt x="56" y="16"/>
                        <a:pt x="56" y="16"/>
                      </a:cubicBezTo>
                      <a:cubicBezTo>
                        <a:pt x="56" y="16"/>
                        <a:pt x="56" y="16"/>
                        <a:pt x="56" y="16"/>
                      </a:cubicBezTo>
                      <a:cubicBezTo>
                        <a:pt x="56" y="16"/>
                        <a:pt x="56" y="16"/>
                        <a:pt x="56" y="16"/>
                      </a:cubicBezTo>
                      <a:cubicBezTo>
                        <a:pt x="56" y="17"/>
                        <a:pt x="56" y="16"/>
                        <a:pt x="56" y="16"/>
                      </a:cubicBezTo>
                      <a:cubicBezTo>
                        <a:pt x="56" y="16"/>
                        <a:pt x="55" y="16"/>
                        <a:pt x="55" y="16"/>
                      </a:cubicBezTo>
                      <a:cubicBezTo>
                        <a:pt x="55" y="16"/>
                        <a:pt x="55" y="16"/>
                        <a:pt x="55" y="17"/>
                      </a:cubicBezTo>
                      <a:cubicBezTo>
                        <a:pt x="55" y="16"/>
                        <a:pt x="55" y="17"/>
                        <a:pt x="55" y="17"/>
                      </a:cubicBezTo>
                      <a:cubicBezTo>
                        <a:pt x="55" y="17"/>
                        <a:pt x="55" y="17"/>
                        <a:pt x="55" y="16"/>
                      </a:cubicBezTo>
                      <a:cubicBezTo>
                        <a:pt x="55" y="16"/>
                        <a:pt x="55" y="16"/>
                        <a:pt x="55" y="16"/>
                      </a:cubicBezTo>
                      <a:cubicBezTo>
                        <a:pt x="55" y="16"/>
                        <a:pt x="55" y="16"/>
                        <a:pt x="55" y="16"/>
                      </a:cubicBezTo>
                      <a:cubicBezTo>
                        <a:pt x="55" y="16"/>
                        <a:pt x="55" y="16"/>
                        <a:pt x="54" y="15"/>
                      </a:cubicBezTo>
                      <a:cubicBezTo>
                        <a:pt x="55" y="15"/>
                        <a:pt x="55" y="15"/>
                        <a:pt x="55" y="15"/>
                      </a:cubicBezTo>
                      <a:cubicBezTo>
                        <a:pt x="55" y="16"/>
                        <a:pt x="55" y="15"/>
                        <a:pt x="55" y="16"/>
                      </a:cubicBezTo>
                      <a:cubicBezTo>
                        <a:pt x="55" y="15"/>
                        <a:pt x="55" y="15"/>
                        <a:pt x="55" y="15"/>
                      </a:cubicBezTo>
                      <a:cubicBezTo>
                        <a:pt x="55" y="15"/>
                        <a:pt x="55" y="15"/>
                        <a:pt x="55" y="15"/>
                      </a:cubicBezTo>
                      <a:cubicBezTo>
                        <a:pt x="55" y="15"/>
                        <a:pt x="55" y="15"/>
                        <a:pt x="55" y="15"/>
                      </a:cubicBezTo>
                      <a:cubicBezTo>
                        <a:pt x="55" y="14"/>
                        <a:pt x="55" y="14"/>
                        <a:pt x="55" y="14"/>
                      </a:cubicBezTo>
                      <a:cubicBezTo>
                        <a:pt x="55" y="14"/>
                        <a:pt x="55" y="14"/>
                        <a:pt x="55" y="14"/>
                      </a:cubicBezTo>
                      <a:cubicBezTo>
                        <a:pt x="55" y="14"/>
                        <a:pt x="55" y="14"/>
                        <a:pt x="55" y="14"/>
                      </a:cubicBezTo>
                      <a:cubicBezTo>
                        <a:pt x="56" y="15"/>
                        <a:pt x="55" y="14"/>
                        <a:pt x="56" y="14"/>
                      </a:cubicBezTo>
                      <a:cubicBezTo>
                        <a:pt x="56" y="14"/>
                        <a:pt x="56" y="14"/>
                        <a:pt x="56" y="14"/>
                      </a:cubicBezTo>
                      <a:cubicBezTo>
                        <a:pt x="56" y="14"/>
                        <a:pt x="56" y="14"/>
                        <a:pt x="56" y="15"/>
                      </a:cubicBezTo>
                      <a:cubicBezTo>
                        <a:pt x="56" y="15"/>
                        <a:pt x="56" y="14"/>
                        <a:pt x="56" y="15"/>
                      </a:cubicBezTo>
                      <a:cubicBezTo>
                        <a:pt x="56" y="15"/>
                        <a:pt x="57" y="14"/>
                        <a:pt x="57" y="15"/>
                      </a:cubicBezTo>
                      <a:cubicBezTo>
                        <a:pt x="57" y="14"/>
                        <a:pt x="57" y="14"/>
                        <a:pt x="57" y="14"/>
                      </a:cubicBezTo>
                      <a:close/>
                      <a:moveTo>
                        <a:pt x="56" y="15"/>
                      </a:moveTo>
                      <a:cubicBezTo>
                        <a:pt x="55" y="15"/>
                        <a:pt x="56" y="15"/>
                        <a:pt x="56" y="15"/>
                      </a:cubicBezTo>
                      <a:cubicBezTo>
                        <a:pt x="56" y="15"/>
                        <a:pt x="56" y="16"/>
                        <a:pt x="56" y="15"/>
                      </a:cubicBezTo>
                      <a:cubicBezTo>
                        <a:pt x="56" y="15"/>
                        <a:pt x="56" y="15"/>
                        <a:pt x="56" y="15"/>
                      </a:cubicBezTo>
                      <a:close/>
                      <a:moveTo>
                        <a:pt x="52" y="12"/>
                      </a:moveTo>
                      <a:cubicBezTo>
                        <a:pt x="52" y="12"/>
                        <a:pt x="52" y="12"/>
                        <a:pt x="52" y="12"/>
                      </a:cubicBezTo>
                      <a:cubicBezTo>
                        <a:pt x="53" y="13"/>
                        <a:pt x="53" y="13"/>
                        <a:pt x="53" y="13"/>
                      </a:cubicBezTo>
                      <a:cubicBezTo>
                        <a:pt x="53" y="13"/>
                        <a:pt x="53" y="13"/>
                        <a:pt x="53" y="13"/>
                      </a:cubicBezTo>
                      <a:cubicBezTo>
                        <a:pt x="53" y="13"/>
                        <a:pt x="53" y="13"/>
                        <a:pt x="52" y="12"/>
                      </a:cubicBezTo>
                      <a:close/>
                      <a:moveTo>
                        <a:pt x="56" y="18"/>
                      </a:moveTo>
                      <a:cubicBezTo>
                        <a:pt x="56" y="17"/>
                        <a:pt x="57" y="18"/>
                        <a:pt x="57" y="17"/>
                      </a:cubicBezTo>
                      <a:cubicBezTo>
                        <a:pt x="57" y="17"/>
                        <a:pt x="57" y="18"/>
                        <a:pt x="57" y="18"/>
                      </a:cubicBezTo>
                      <a:cubicBezTo>
                        <a:pt x="57" y="18"/>
                        <a:pt x="57" y="18"/>
                        <a:pt x="57" y="18"/>
                      </a:cubicBezTo>
                      <a:cubicBezTo>
                        <a:pt x="57" y="18"/>
                        <a:pt x="57" y="18"/>
                        <a:pt x="56" y="18"/>
                      </a:cubicBezTo>
                      <a:cubicBezTo>
                        <a:pt x="56" y="17"/>
                        <a:pt x="56" y="17"/>
                        <a:pt x="56" y="17"/>
                      </a:cubicBezTo>
                      <a:cubicBezTo>
                        <a:pt x="56" y="17"/>
                        <a:pt x="56" y="17"/>
                        <a:pt x="56" y="18"/>
                      </a:cubicBezTo>
                      <a:close/>
                      <a:moveTo>
                        <a:pt x="52" y="10"/>
                      </a:moveTo>
                      <a:cubicBezTo>
                        <a:pt x="52" y="10"/>
                        <a:pt x="52" y="10"/>
                        <a:pt x="52" y="10"/>
                      </a:cubicBezTo>
                      <a:cubicBezTo>
                        <a:pt x="52" y="10"/>
                        <a:pt x="52" y="10"/>
                        <a:pt x="52" y="10"/>
                      </a:cubicBezTo>
                      <a:cubicBezTo>
                        <a:pt x="52" y="10"/>
                        <a:pt x="52" y="10"/>
                        <a:pt x="51" y="9"/>
                      </a:cubicBezTo>
                      <a:cubicBezTo>
                        <a:pt x="52" y="10"/>
                        <a:pt x="52" y="10"/>
                        <a:pt x="52" y="9"/>
                      </a:cubicBezTo>
                      <a:cubicBezTo>
                        <a:pt x="52" y="10"/>
                        <a:pt x="52" y="9"/>
                        <a:pt x="52" y="10"/>
                      </a:cubicBezTo>
                      <a:cubicBezTo>
                        <a:pt x="52" y="10"/>
                        <a:pt x="52" y="10"/>
                        <a:pt x="52" y="10"/>
                      </a:cubicBezTo>
                      <a:cubicBezTo>
                        <a:pt x="52" y="10"/>
                        <a:pt x="52" y="10"/>
                        <a:pt x="52" y="10"/>
                      </a:cubicBezTo>
                      <a:close/>
                      <a:moveTo>
                        <a:pt x="61" y="24"/>
                      </a:moveTo>
                      <a:cubicBezTo>
                        <a:pt x="61" y="24"/>
                        <a:pt x="61" y="24"/>
                        <a:pt x="61" y="24"/>
                      </a:cubicBezTo>
                      <a:cubicBezTo>
                        <a:pt x="61" y="24"/>
                        <a:pt x="61" y="24"/>
                        <a:pt x="61" y="24"/>
                      </a:cubicBezTo>
                      <a:cubicBezTo>
                        <a:pt x="60" y="24"/>
                        <a:pt x="61" y="24"/>
                        <a:pt x="61" y="24"/>
                      </a:cubicBezTo>
                      <a:close/>
                      <a:moveTo>
                        <a:pt x="51" y="9"/>
                      </a:moveTo>
                      <a:cubicBezTo>
                        <a:pt x="51" y="9"/>
                        <a:pt x="51" y="9"/>
                        <a:pt x="51" y="9"/>
                      </a:cubicBezTo>
                      <a:cubicBezTo>
                        <a:pt x="52" y="9"/>
                        <a:pt x="51" y="8"/>
                        <a:pt x="52" y="9"/>
                      </a:cubicBezTo>
                      <a:cubicBezTo>
                        <a:pt x="52" y="9"/>
                        <a:pt x="52" y="9"/>
                        <a:pt x="52" y="9"/>
                      </a:cubicBezTo>
                      <a:cubicBezTo>
                        <a:pt x="52" y="9"/>
                        <a:pt x="52" y="9"/>
                        <a:pt x="52" y="9"/>
                      </a:cubicBezTo>
                      <a:cubicBezTo>
                        <a:pt x="52" y="10"/>
                        <a:pt x="51" y="9"/>
                        <a:pt x="51" y="9"/>
                      </a:cubicBezTo>
                      <a:close/>
                      <a:moveTo>
                        <a:pt x="53" y="10"/>
                      </a:moveTo>
                      <a:cubicBezTo>
                        <a:pt x="53" y="10"/>
                        <a:pt x="53" y="10"/>
                        <a:pt x="53" y="10"/>
                      </a:cubicBezTo>
                      <a:cubicBezTo>
                        <a:pt x="53" y="10"/>
                        <a:pt x="53" y="11"/>
                        <a:pt x="54" y="10"/>
                      </a:cubicBezTo>
                      <a:cubicBezTo>
                        <a:pt x="54" y="11"/>
                        <a:pt x="53" y="11"/>
                        <a:pt x="54" y="11"/>
                      </a:cubicBezTo>
                      <a:cubicBezTo>
                        <a:pt x="54" y="11"/>
                        <a:pt x="54" y="11"/>
                        <a:pt x="53" y="11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3" y="10"/>
                        <a:pt x="53" y="10"/>
                        <a:pt x="53" y="10"/>
                      </a:cubicBezTo>
                      <a:cubicBezTo>
                        <a:pt x="53" y="10"/>
                        <a:pt x="53" y="10"/>
                        <a:pt x="53" y="10"/>
                      </a:cubicBezTo>
                      <a:close/>
                      <a:moveTo>
                        <a:pt x="55" y="10"/>
                      </a:moveTo>
                      <a:cubicBezTo>
                        <a:pt x="55" y="10"/>
                        <a:pt x="55" y="10"/>
                        <a:pt x="55" y="10"/>
                      </a:cubicBezTo>
                      <a:cubicBezTo>
                        <a:pt x="55" y="9"/>
                        <a:pt x="54" y="10"/>
                        <a:pt x="54" y="10"/>
                      </a:cubicBezTo>
                      <a:cubicBezTo>
                        <a:pt x="54" y="9"/>
                        <a:pt x="53" y="10"/>
                        <a:pt x="53" y="9"/>
                      </a:cubicBezTo>
                      <a:cubicBezTo>
                        <a:pt x="53" y="9"/>
                        <a:pt x="53" y="9"/>
                        <a:pt x="53" y="9"/>
                      </a:cubicBezTo>
                      <a:cubicBezTo>
                        <a:pt x="53" y="9"/>
                        <a:pt x="54" y="9"/>
                        <a:pt x="54" y="8"/>
                      </a:cubicBezTo>
                      <a:cubicBezTo>
                        <a:pt x="54" y="9"/>
                        <a:pt x="54" y="8"/>
                        <a:pt x="55" y="9"/>
                      </a:cubicBezTo>
                      <a:cubicBezTo>
                        <a:pt x="55" y="9"/>
                        <a:pt x="55" y="9"/>
                        <a:pt x="55" y="9"/>
                      </a:cubicBezTo>
                      <a:cubicBezTo>
                        <a:pt x="55" y="9"/>
                        <a:pt x="55" y="9"/>
                        <a:pt x="54" y="9"/>
                      </a:cubicBezTo>
                      <a:cubicBezTo>
                        <a:pt x="54" y="8"/>
                        <a:pt x="55" y="9"/>
                        <a:pt x="55" y="8"/>
                      </a:cubicBezTo>
                      <a:cubicBezTo>
                        <a:pt x="55" y="8"/>
                        <a:pt x="56" y="8"/>
                        <a:pt x="55" y="8"/>
                      </a:cubicBezTo>
                      <a:cubicBezTo>
                        <a:pt x="55" y="8"/>
                        <a:pt x="56" y="8"/>
                        <a:pt x="56" y="8"/>
                      </a:cubicBezTo>
                      <a:cubicBezTo>
                        <a:pt x="56" y="8"/>
                        <a:pt x="55" y="8"/>
                        <a:pt x="55" y="9"/>
                      </a:cubicBezTo>
                      <a:cubicBezTo>
                        <a:pt x="55" y="9"/>
                        <a:pt x="55" y="9"/>
                        <a:pt x="55" y="9"/>
                      </a:cubicBezTo>
                      <a:cubicBezTo>
                        <a:pt x="55" y="9"/>
                        <a:pt x="55" y="9"/>
                        <a:pt x="55" y="9"/>
                      </a:cubicBezTo>
                      <a:cubicBezTo>
                        <a:pt x="55" y="9"/>
                        <a:pt x="55" y="9"/>
                        <a:pt x="55" y="9"/>
                      </a:cubicBezTo>
                      <a:cubicBezTo>
                        <a:pt x="55" y="9"/>
                        <a:pt x="55" y="9"/>
                        <a:pt x="55" y="9"/>
                      </a:cubicBezTo>
                      <a:cubicBezTo>
                        <a:pt x="55" y="9"/>
                        <a:pt x="55" y="9"/>
                        <a:pt x="55" y="9"/>
                      </a:cubicBezTo>
                      <a:cubicBezTo>
                        <a:pt x="55" y="8"/>
                        <a:pt x="56" y="9"/>
                        <a:pt x="56" y="9"/>
                      </a:cubicBezTo>
                      <a:cubicBezTo>
                        <a:pt x="56" y="10"/>
                        <a:pt x="56" y="10"/>
                        <a:pt x="55" y="10"/>
                      </a:cubicBezTo>
                      <a:close/>
                      <a:moveTo>
                        <a:pt x="57" y="12"/>
                      </a:moveTo>
                      <a:cubicBezTo>
                        <a:pt x="56" y="11"/>
                        <a:pt x="57" y="11"/>
                        <a:pt x="57" y="11"/>
                      </a:cubicBezTo>
                      <a:cubicBezTo>
                        <a:pt x="57" y="11"/>
                        <a:pt x="57" y="11"/>
                        <a:pt x="57" y="11"/>
                      </a:cubicBezTo>
                      <a:cubicBezTo>
                        <a:pt x="56" y="11"/>
                        <a:pt x="56" y="11"/>
                        <a:pt x="56" y="11"/>
                      </a:cubicBezTo>
                      <a:cubicBezTo>
                        <a:pt x="57" y="11"/>
                        <a:pt x="56" y="11"/>
                        <a:pt x="56" y="10"/>
                      </a:cubicBezTo>
                      <a:cubicBezTo>
                        <a:pt x="56" y="10"/>
                        <a:pt x="56" y="10"/>
                        <a:pt x="56" y="10"/>
                      </a:cubicBezTo>
                      <a:cubicBezTo>
                        <a:pt x="56" y="10"/>
                        <a:pt x="56" y="10"/>
                        <a:pt x="56" y="10"/>
                      </a:cubicBezTo>
                      <a:cubicBezTo>
                        <a:pt x="56" y="11"/>
                        <a:pt x="57" y="11"/>
                        <a:pt x="57" y="12"/>
                      </a:cubicBezTo>
                      <a:cubicBezTo>
                        <a:pt x="57" y="12"/>
                        <a:pt x="57" y="11"/>
                        <a:pt x="57" y="12"/>
                      </a:cubicBezTo>
                      <a:close/>
                      <a:moveTo>
                        <a:pt x="56" y="13"/>
                      </a:moveTo>
                      <a:cubicBezTo>
                        <a:pt x="56" y="13"/>
                        <a:pt x="56" y="12"/>
                        <a:pt x="56" y="12"/>
                      </a:cubicBezTo>
                      <a:cubicBezTo>
                        <a:pt x="56" y="12"/>
                        <a:pt x="56" y="12"/>
                        <a:pt x="56" y="12"/>
                      </a:cubicBezTo>
                      <a:cubicBezTo>
                        <a:pt x="56" y="13"/>
                        <a:pt x="56" y="13"/>
                        <a:pt x="56" y="13"/>
                      </a:cubicBezTo>
                      <a:close/>
                      <a:moveTo>
                        <a:pt x="57" y="12"/>
                      </a:moveTo>
                      <a:cubicBezTo>
                        <a:pt x="57" y="13"/>
                        <a:pt x="57" y="12"/>
                        <a:pt x="57" y="13"/>
                      </a:cubicBezTo>
                      <a:cubicBezTo>
                        <a:pt x="56" y="12"/>
                        <a:pt x="56" y="12"/>
                        <a:pt x="56" y="12"/>
                      </a:cubicBezTo>
                      <a:cubicBezTo>
                        <a:pt x="57" y="12"/>
                        <a:pt x="57" y="12"/>
                        <a:pt x="57" y="12"/>
                      </a:cubicBezTo>
                      <a:close/>
                      <a:moveTo>
                        <a:pt x="56" y="13"/>
                      </a:moveTo>
                      <a:cubicBezTo>
                        <a:pt x="57" y="13"/>
                        <a:pt x="57" y="13"/>
                        <a:pt x="57" y="13"/>
                      </a:cubicBezTo>
                      <a:cubicBezTo>
                        <a:pt x="57" y="13"/>
                        <a:pt x="57" y="13"/>
                        <a:pt x="57" y="13"/>
                      </a:cubicBezTo>
                      <a:cubicBezTo>
                        <a:pt x="57" y="13"/>
                        <a:pt x="56" y="13"/>
                        <a:pt x="57" y="13"/>
                      </a:cubicBezTo>
                      <a:cubicBezTo>
                        <a:pt x="57" y="13"/>
                        <a:pt x="57" y="13"/>
                        <a:pt x="56" y="13"/>
                      </a:cubicBezTo>
                      <a:close/>
                      <a:moveTo>
                        <a:pt x="56" y="11"/>
                      </a:moveTo>
                      <a:cubicBezTo>
                        <a:pt x="55" y="11"/>
                        <a:pt x="55" y="11"/>
                        <a:pt x="55" y="11"/>
                      </a:cubicBezTo>
                      <a:cubicBezTo>
                        <a:pt x="55" y="10"/>
                        <a:pt x="56" y="10"/>
                        <a:pt x="56" y="11"/>
                      </a:cubicBezTo>
                      <a:close/>
                      <a:moveTo>
                        <a:pt x="58" y="13"/>
                      </a:moveTo>
                      <a:cubicBezTo>
                        <a:pt x="58" y="13"/>
                        <a:pt x="58" y="13"/>
                        <a:pt x="58" y="13"/>
                      </a:cubicBezTo>
                      <a:cubicBezTo>
                        <a:pt x="59" y="13"/>
                        <a:pt x="58" y="13"/>
                        <a:pt x="59" y="14"/>
                      </a:cubicBezTo>
                      <a:cubicBezTo>
                        <a:pt x="58" y="13"/>
                        <a:pt x="58" y="14"/>
                        <a:pt x="58" y="13"/>
                      </a:cubicBezTo>
                      <a:cubicBezTo>
                        <a:pt x="58" y="14"/>
                        <a:pt x="58" y="13"/>
                        <a:pt x="58" y="13"/>
                      </a:cubicBezTo>
                      <a:close/>
                      <a:moveTo>
                        <a:pt x="57" y="7"/>
                      </a:moveTo>
                      <a:cubicBezTo>
                        <a:pt x="56" y="7"/>
                        <a:pt x="56" y="7"/>
                        <a:pt x="56" y="7"/>
                      </a:cubicBezTo>
                      <a:cubicBezTo>
                        <a:pt x="56" y="7"/>
                        <a:pt x="57" y="7"/>
                        <a:pt x="56" y="7"/>
                      </a:cubicBezTo>
                      <a:cubicBezTo>
                        <a:pt x="56" y="7"/>
                        <a:pt x="56" y="6"/>
                        <a:pt x="56" y="7"/>
                      </a:cubicBezTo>
                      <a:cubicBezTo>
                        <a:pt x="57" y="7"/>
                        <a:pt x="56" y="7"/>
                        <a:pt x="57" y="7"/>
                      </a:cubicBezTo>
                      <a:close/>
                      <a:moveTo>
                        <a:pt x="56" y="6"/>
                      </a:moveTo>
                      <a:cubicBezTo>
                        <a:pt x="56" y="6"/>
                        <a:pt x="56" y="5"/>
                        <a:pt x="55" y="5"/>
                      </a:cubicBezTo>
                      <a:cubicBezTo>
                        <a:pt x="56" y="5"/>
                        <a:pt x="56" y="6"/>
                        <a:pt x="56" y="6"/>
                      </a:cubicBezTo>
                      <a:close/>
                      <a:moveTo>
                        <a:pt x="62" y="13"/>
                      </a:moveTo>
                      <a:cubicBezTo>
                        <a:pt x="62" y="13"/>
                        <a:pt x="62" y="13"/>
                        <a:pt x="62" y="13"/>
                      </a:cubicBezTo>
                      <a:cubicBezTo>
                        <a:pt x="62" y="13"/>
                        <a:pt x="62" y="13"/>
                        <a:pt x="62" y="14"/>
                      </a:cubicBezTo>
                      <a:cubicBezTo>
                        <a:pt x="62" y="14"/>
                        <a:pt x="62" y="13"/>
                        <a:pt x="62" y="13"/>
                      </a:cubicBezTo>
                      <a:cubicBezTo>
                        <a:pt x="62" y="13"/>
                        <a:pt x="62" y="13"/>
                        <a:pt x="62" y="13"/>
                      </a:cubicBezTo>
                      <a:close/>
                      <a:moveTo>
                        <a:pt x="62" y="13"/>
                      </a:moveTo>
                      <a:cubicBezTo>
                        <a:pt x="62" y="12"/>
                        <a:pt x="63" y="13"/>
                        <a:pt x="62" y="12"/>
                      </a:cubicBezTo>
                      <a:cubicBezTo>
                        <a:pt x="63" y="13"/>
                        <a:pt x="63" y="13"/>
                        <a:pt x="63" y="13"/>
                      </a:cubicBezTo>
                      <a:cubicBezTo>
                        <a:pt x="63" y="13"/>
                        <a:pt x="63" y="13"/>
                        <a:pt x="63" y="13"/>
                      </a:cubicBezTo>
                      <a:cubicBezTo>
                        <a:pt x="63" y="13"/>
                        <a:pt x="63" y="14"/>
                        <a:pt x="63" y="14"/>
                      </a:cubicBezTo>
                      <a:cubicBezTo>
                        <a:pt x="63" y="14"/>
                        <a:pt x="63" y="14"/>
                        <a:pt x="63" y="14"/>
                      </a:cubicBezTo>
                      <a:cubicBezTo>
                        <a:pt x="63" y="14"/>
                        <a:pt x="63" y="14"/>
                        <a:pt x="63" y="14"/>
                      </a:cubicBezTo>
                      <a:cubicBezTo>
                        <a:pt x="63" y="14"/>
                        <a:pt x="62" y="13"/>
                        <a:pt x="62" y="13"/>
                      </a:cubicBezTo>
                      <a:cubicBezTo>
                        <a:pt x="62" y="13"/>
                        <a:pt x="62" y="13"/>
                        <a:pt x="62" y="13"/>
                      </a:cubicBezTo>
                      <a:cubicBezTo>
                        <a:pt x="62" y="13"/>
                        <a:pt x="62" y="13"/>
                        <a:pt x="62" y="13"/>
                      </a:cubicBezTo>
                      <a:cubicBezTo>
                        <a:pt x="62" y="12"/>
                        <a:pt x="62" y="12"/>
                        <a:pt x="62" y="13"/>
                      </a:cubicBezTo>
                      <a:close/>
                      <a:moveTo>
                        <a:pt x="63" y="6"/>
                      </a:moveTo>
                      <a:cubicBezTo>
                        <a:pt x="63" y="6"/>
                        <a:pt x="64" y="6"/>
                        <a:pt x="64" y="6"/>
                      </a:cubicBezTo>
                      <a:cubicBezTo>
                        <a:pt x="65" y="6"/>
                        <a:pt x="65" y="5"/>
                        <a:pt x="64" y="6"/>
                      </a:cubicBezTo>
                      <a:cubicBezTo>
                        <a:pt x="65" y="7"/>
                        <a:pt x="65" y="7"/>
                        <a:pt x="65" y="7"/>
                      </a:cubicBezTo>
                      <a:cubicBezTo>
                        <a:pt x="65" y="7"/>
                        <a:pt x="64" y="7"/>
                        <a:pt x="64" y="6"/>
                      </a:cubicBezTo>
                      <a:cubicBezTo>
                        <a:pt x="63" y="7"/>
                        <a:pt x="64" y="7"/>
                        <a:pt x="63" y="7"/>
                      </a:cubicBez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63" y="7"/>
                        <a:pt x="63" y="7"/>
                        <a:pt x="63" y="6"/>
                      </a:cubicBezTo>
                      <a:close/>
                      <a:moveTo>
                        <a:pt x="64" y="7"/>
                      </a:moveTo>
                      <a:cubicBezTo>
                        <a:pt x="64" y="7"/>
                        <a:pt x="64" y="7"/>
                        <a:pt x="64" y="6"/>
                      </a:cubicBezTo>
                      <a:cubicBezTo>
                        <a:pt x="64" y="6"/>
                        <a:pt x="64" y="6"/>
                        <a:pt x="64" y="7"/>
                      </a:cubicBezTo>
                      <a:close/>
                      <a:moveTo>
                        <a:pt x="64" y="4"/>
                      </a:moveTo>
                      <a:cubicBezTo>
                        <a:pt x="63" y="5"/>
                        <a:pt x="63" y="4"/>
                        <a:pt x="63" y="4"/>
                      </a:cubicBezTo>
                      <a:cubicBezTo>
                        <a:pt x="63" y="3"/>
                        <a:pt x="63" y="4"/>
                        <a:pt x="63" y="4"/>
                      </a:cubicBezTo>
                      <a:cubicBezTo>
                        <a:pt x="63" y="4"/>
                        <a:pt x="63" y="3"/>
                        <a:pt x="63" y="3"/>
                      </a:cubicBezTo>
                      <a:cubicBezTo>
                        <a:pt x="63" y="4"/>
                        <a:pt x="63" y="4"/>
                        <a:pt x="64" y="4"/>
                      </a:cubicBezTo>
                      <a:cubicBezTo>
                        <a:pt x="64" y="4"/>
                        <a:pt x="64" y="4"/>
                        <a:pt x="64" y="4"/>
                      </a:cubicBezTo>
                      <a:close/>
                      <a:moveTo>
                        <a:pt x="64" y="4"/>
                      </a:moveTo>
                      <a:cubicBezTo>
                        <a:pt x="65" y="4"/>
                        <a:pt x="64" y="4"/>
                        <a:pt x="64" y="4"/>
                      </a:cubicBezTo>
                      <a:cubicBezTo>
                        <a:pt x="64" y="4"/>
                        <a:pt x="65" y="4"/>
                        <a:pt x="65" y="3"/>
                      </a:cubicBezTo>
                      <a:cubicBezTo>
                        <a:pt x="65" y="3"/>
                        <a:pt x="65" y="4"/>
                        <a:pt x="65" y="4"/>
                      </a:cubicBezTo>
                      <a:cubicBezTo>
                        <a:pt x="65" y="4"/>
                        <a:pt x="65" y="4"/>
                        <a:pt x="64" y="4"/>
                      </a:cubicBezTo>
                      <a:close/>
                      <a:moveTo>
                        <a:pt x="69" y="4"/>
                      </a:moveTo>
                      <a:cubicBezTo>
                        <a:pt x="69" y="4"/>
                        <a:pt x="70" y="4"/>
                        <a:pt x="70" y="4"/>
                      </a:cubicBezTo>
                      <a:cubicBezTo>
                        <a:pt x="70" y="4"/>
                        <a:pt x="70" y="4"/>
                        <a:pt x="70" y="4"/>
                      </a:cubicBezTo>
                      <a:cubicBezTo>
                        <a:pt x="70" y="4"/>
                        <a:pt x="71" y="4"/>
                        <a:pt x="71" y="4"/>
                      </a:cubicBezTo>
                      <a:cubicBezTo>
                        <a:pt x="72" y="4"/>
                        <a:pt x="73" y="4"/>
                        <a:pt x="73" y="4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4" y="4"/>
                        <a:pt x="74" y="4"/>
                        <a:pt x="74" y="4"/>
                      </a:cubicBezTo>
                      <a:cubicBezTo>
                        <a:pt x="74" y="4"/>
                        <a:pt x="74" y="4"/>
                        <a:pt x="74" y="4"/>
                      </a:cubicBezTo>
                      <a:cubicBezTo>
                        <a:pt x="74" y="4"/>
                        <a:pt x="74" y="4"/>
                        <a:pt x="75" y="4"/>
                      </a:cubicBezTo>
                      <a:cubicBezTo>
                        <a:pt x="75" y="4"/>
                        <a:pt x="75" y="4"/>
                        <a:pt x="75" y="4"/>
                      </a:cubicBezTo>
                      <a:cubicBezTo>
                        <a:pt x="75" y="4"/>
                        <a:pt x="75" y="4"/>
                        <a:pt x="75" y="4"/>
                      </a:cubicBezTo>
                      <a:cubicBezTo>
                        <a:pt x="75" y="4"/>
                        <a:pt x="76" y="4"/>
                        <a:pt x="76" y="4"/>
                      </a:cubicBezTo>
                      <a:cubicBezTo>
                        <a:pt x="75" y="5"/>
                        <a:pt x="75" y="5"/>
                        <a:pt x="74" y="5"/>
                      </a:cubicBezTo>
                      <a:cubicBezTo>
                        <a:pt x="75" y="5"/>
                        <a:pt x="75" y="5"/>
                        <a:pt x="75" y="5"/>
                      </a:cubicBezTo>
                      <a:cubicBezTo>
                        <a:pt x="74" y="5"/>
                        <a:pt x="73" y="4"/>
                        <a:pt x="72" y="4"/>
                      </a:cubicBezTo>
                      <a:cubicBezTo>
                        <a:pt x="72" y="5"/>
                        <a:pt x="72" y="5"/>
                        <a:pt x="73" y="5"/>
                      </a:cubicBezTo>
                      <a:cubicBezTo>
                        <a:pt x="73" y="5"/>
                        <a:pt x="72" y="5"/>
                        <a:pt x="72" y="5"/>
                      </a:cubicBezTo>
                      <a:cubicBezTo>
                        <a:pt x="72" y="4"/>
                        <a:pt x="72" y="5"/>
                        <a:pt x="72" y="4"/>
                      </a:cubicBezTo>
                      <a:cubicBezTo>
                        <a:pt x="72" y="5"/>
                        <a:pt x="71" y="5"/>
                        <a:pt x="71" y="5"/>
                      </a:cubicBezTo>
                      <a:cubicBezTo>
                        <a:pt x="70" y="4"/>
                        <a:pt x="69" y="5"/>
                        <a:pt x="69" y="5"/>
                      </a:cubicBezTo>
                      <a:cubicBezTo>
                        <a:pt x="68" y="4"/>
                        <a:pt x="68" y="6"/>
                        <a:pt x="67" y="5"/>
                      </a:cubicBezTo>
                      <a:cubicBezTo>
                        <a:pt x="67" y="5"/>
                        <a:pt x="67" y="5"/>
                        <a:pt x="67" y="5"/>
                      </a:cubicBezTo>
                      <a:cubicBezTo>
                        <a:pt x="66" y="5"/>
                        <a:pt x="65" y="5"/>
                        <a:pt x="64" y="5"/>
                      </a:cubicBezTo>
                      <a:cubicBezTo>
                        <a:pt x="65" y="5"/>
                        <a:pt x="66" y="4"/>
                        <a:pt x="66" y="4"/>
                      </a:cubicBezTo>
                      <a:cubicBezTo>
                        <a:pt x="67" y="4"/>
                        <a:pt x="68" y="4"/>
                        <a:pt x="69" y="4"/>
                      </a:cubicBezTo>
                      <a:cubicBezTo>
                        <a:pt x="69" y="4"/>
                        <a:pt x="69" y="4"/>
                        <a:pt x="69" y="4"/>
                      </a:cubicBezTo>
                      <a:close/>
                      <a:moveTo>
                        <a:pt x="65" y="7"/>
                      </a:moveTo>
                      <a:cubicBezTo>
                        <a:pt x="65" y="6"/>
                        <a:pt x="65" y="6"/>
                        <a:pt x="65" y="6"/>
                      </a:cubicBezTo>
                      <a:cubicBezTo>
                        <a:pt x="65" y="6"/>
                        <a:pt x="65" y="7"/>
                        <a:pt x="65" y="7"/>
                      </a:cubicBezTo>
                      <a:cubicBezTo>
                        <a:pt x="65" y="7"/>
                        <a:pt x="65" y="7"/>
                        <a:pt x="65" y="7"/>
                      </a:cubicBezTo>
                      <a:cubicBezTo>
                        <a:pt x="65" y="7"/>
                        <a:pt x="65" y="6"/>
                        <a:pt x="65" y="7"/>
                      </a:cubicBezTo>
                      <a:close/>
                      <a:moveTo>
                        <a:pt x="79" y="3"/>
                      </a:moveTo>
                      <a:cubicBezTo>
                        <a:pt x="76" y="3"/>
                        <a:pt x="74" y="2"/>
                        <a:pt x="72" y="2"/>
                      </a:cubicBezTo>
                      <a:cubicBezTo>
                        <a:pt x="74" y="1"/>
                        <a:pt x="77" y="2"/>
                        <a:pt x="79" y="3"/>
                      </a:cubicBezTo>
                      <a:close/>
                      <a:moveTo>
                        <a:pt x="83" y="7"/>
                      </a:moveTo>
                      <a:cubicBezTo>
                        <a:pt x="83" y="8"/>
                        <a:pt x="83" y="7"/>
                        <a:pt x="82" y="8"/>
                      </a:cubicBezTo>
                      <a:cubicBezTo>
                        <a:pt x="82" y="8"/>
                        <a:pt x="82" y="8"/>
                        <a:pt x="82" y="8"/>
                      </a:cubicBezTo>
                      <a:cubicBezTo>
                        <a:pt x="82" y="8"/>
                        <a:pt x="82" y="8"/>
                        <a:pt x="82" y="8"/>
                      </a:cubicBezTo>
                      <a:cubicBezTo>
                        <a:pt x="82" y="8"/>
                        <a:pt x="82" y="8"/>
                        <a:pt x="82" y="7"/>
                      </a:cubicBezTo>
                      <a:cubicBezTo>
                        <a:pt x="82" y="7"/>
                        <a:pt x="82" y="7"/>
                        <a:pt x="82" y="7"/>
                      </a:cubicBezTo>
                      <a:cubicBezTo>
                        <a:pt x="82" y="7"/>
                        <a:pt x="82" y="7"/>
                        <a:pt x="83" y="7"/>
                      </a:cubicBezTo>
                      <a:cubicBezTo>
                        <a:pt x="83" y="8"/>
                        <a:pt x="83" y="7"/>
                        <a:pt x="83" y="7"/>
                      </a:cubicBezTo>
                      <a:close/>
                      <a:moveTo>
                        <a:pt x="80" y="18"/>
                      </a:moveTo>
                      <a:cubicBezTo>
                        <a:pt x="80" y="18"/>
                        <a:pt x="80" y="18"/>
                        <a:pt x="80" y="18"/>
                      </a:cubicBezTo>
                      <a:cubicBezTo>
                        <a:pt x="80" y="18"/>
                        <a:pt x="80" y="18"/>
                        <a:pt x="80" y="18"/>
                      </a:cubicBezTo>
                      <a:cubicBezTo>
                        <a:pt x="80" y="18"/>
                        <a:pt x="80" y="18"/>
                        <a:pt x="80" y="18"/>
                      </a:cubicBezTo>
                      <a:cubicBezTo>
                        <a:pt x="80" y="18"/>
                        <a:pt x="80" y="18"/>
                        <a:pt x="80" y="18"/>
                      </a:cubicBezTo>
                      <a:cubicBezTo>
                        <a:pt x="80" y="19"/>
                        <a:pt x="80" y="19"/>
                        <a:pt x="80" y="19"/>
                      </a:cubicBezTo>
                      <a:cubicBezTo>
                        <a:pt x="80" y="19"/>
                        <a:pt x="80" y="19"/>
                        <a:pt x="80" y="19"/>
                      </a:cubicBezTo>
                      <a:cubicBezTo>
                        <a:pt x="80" y="19"/>
                        <a:pt x="80" y="18"/>
                        <a:pt x="80" y="18"/>
                      </a:cubicBezTo>
                      <a:cubicBezTo>
                        <a:pt x="80" y="19"/>
                        <a:pt x="80" y="18"/>
                        <a:pt x="80" y="19"/>
                      </a:cubicBezTo>
                      <a:cubicBezTo>
                        <a:pt x="80" y="18"/>
                        <a:pt x="80" y="18"/>
                        <a:pt x="80" y="18"/>
                      </a:cubicBezTo>
                      <a:close/>
                      <a:moveTo>
                        <a:pt x="69" y="6"/>
                      </a:moveTo>
                      <a:cubicBezTo>
                        <a:pt x="69" y="6"/>
                        <a:pt x="69" y="7"/>
                        <a:pt x="69" y="6"/>
                      </a:cubicBezTo>
                      <a:cubicBezTo>
                        <a:pt x="69" y="6"/>
                        <a:pt x="69" y="7"/>
                        <a:pt x="69" y="7"/>
                      </a:cubicBezTo>
                      <a:cubicBezTo>
                        <a:pt x="69" y="7"/>
                        <a:pt x="69" y="7"/>
                        <a:pt x="69" y="7"/>
                      </a:cubicBezTo>
                      <a:cubicBezTo>
                        <a:pt x="69" y="7"/>
                        <a:pt x="69" y="7"/>
                        <a:pt x="69" y="7"/>
                      </a:cubicBezTo>
                      <a:cubicBezTo>
                        <a:pt x="69" y="7"/>
                        <a:pt x="69" y="7"/>
                        <a:pt x="69" y="7"/>
                      </a:cubicBezTo>
                      <a:cubicBezTo>
                        <a:pt x="69" y="7"/>
                        <a:pt x="69" y="7"/>
                        <a:pt x="69" y="7"/>
                      </a:cubicBezTo>
                      <a:cubicBezTo>
                        <a:pt x="69" y="7"/>
                        <a:pt x="69" y="7"/>
                        <a:pt x="70" y="7"/>
                      </a:cubicBezTo>
                      <a:cubicBezTo>
                        <a:pt x="70" y="7"/>
                        <a:pt x="70" y="7"/>
                        <a:pt x="70" y="8"/>
                      </a:cubicBezTo>
                      <a:cubicBezTo>
                        <a:pt x="70" y="7"/>
                        <a:pt x="70" y="8"/>
                        <a:pt x="71" y="8"/>
                      </a:cubicBezTo>
                      <a:cubicBezTo>
                        <a:pt x="71" y="9"/>
                        <a:pt x="72" y="9"/>
                        <a:pt x="73" y="10"/>
                      </a:cubicBezTo>
                      <a:cubicBezTo>
                        <a:pt x="72" y="9"/>
                        <a:pt x="72" y="10"/>
                        <a:pt x="71" y="9"/>
                      </a:cubicBezTo>
                      <a:cubicBezTo>
                        <a:pt x="71" y="9"/>
                        <a:pt x="71" y="8"/>
                        <a:pt x="71" y="8"/>
                      </a:cubicBezTo>
                      <a:cubicBezTo>
                        <a:pt x="72" y="9"/>
                        <a:pt x="73" y="10"/>
                        <a:pt x="74" y="11"/>
                      </a:cubicBezTo>
                      <a:cubicBezTo>
                        <a:pt x="74" y="11"/>
                        <a:pt x="75" y="12"/>
                        <a:pt x="75" y="12"/>
                      </a:cubicBezTo>
                      <a:cubicBezTo>
                        <a:pt x="75" y="12"/>
                        <a:pt x="75" y="12"/>
                        <a:pt x="76" y="13"/>
                      </a:cubicBezTo>
                      <a:cubicBezTo>
                        <a:pt x="76" y="13"/>
                        <a:pt x="74" y="11"/>
                        <a:pt x="74" y="11"/>
                      </a:cubicBezTo>
                      <a:cubicBezTo>
                        <a:pt x="73" y="10"/>
                        <a:pt x="74" y="11"/>
                        <a:pt x="74" y="11"/>
                      </a:cubicBezTo>
                      <a:cubicBezTo>
                        <a:pt x="73" y="10"/>
                        <a:pt x="72" y="9"/>
                        <a:pt x="72" y="9"/>
                      </a:cubicBezTo>
                      <a:cubicBezTo>
                        <a:pt x="72" y="9"/>
                        <a:pt x="72" y="9"/>
                        <a:pt x="71" y="8"/>
                      </a:cubicBezTo>
                      <a:cubicBezTo>
                        <a:pt x="71" y="8"/>
                        <a:pt x="71" y="8"/>
                        <a:pt x="71" y="8"/>
                      </a:cubicBezTo>
                      <a:cubicBezTo>
                        <a:pt x="70" y="7"/>
                        <a:pt x="70" y="7"/>
                        <a:pt x="70" y="7"/>
                      </a:cubicBezTo>
                      <a:cubicBezTo>
                        <a:pt x="70" y="8"/>
                        <a:pt x="70" y="8"/>
                        <a:pt x="70" y="7"/>
                      </a:cubicBezTo>
                      <a:cubicBezTo>
                        <a:pt x="69" y="7"/>
                        <a:pt x="70" y="8"/>
                        <a:pt x="70" y="8"/>
                      </a:cubicBezTo>
                      <a:cubicBezTo>
                        <a:pt x="69" y="7"/>
                        <a:pt x="70" y="7"/>
                        <a:pt x="69" y="7"/>
                      </a:cubicBezTo>
                      <a:cubicBezTo>
                        <a:pt x="69" y="7"/>
                        <a:pt x="69" y="7"/>
                        <a:pt x="69" y="7"/>
                      </a:cubicBezTo>
                      <a:cubicBezTo>
                        <a:pt x="69" y="7"/>
                        <a:pt x="68" y="7"/>
                        <a:pt x="69" y="7"/>
                      </a:cubicBezTo>
                      <a:cubicBezTo>
                        <a:pt x="69" y="7"/>
                        <a:pt x="69" y="7"/>
                        <a:pt x="69" y="7"/>
                      </a:cubicBezTo>
                      <a:cubicBezTo>
                        <a:pt x="69" y="7"/>
                        <a:pt x="69" y="7"/>
                        <a:pt x="69" y="7"/>
                      </a:cubicBezTo>
                      <a:cubicBezTo>
                        <a:pt x="68" y="6"/>
                        <a:pt x="69" y="7"/>
                        <a:pt x="69" y="6"/>
                      </a:cubicBezTo>
                      <a:cubicBezTo>
                        <a:pt x="68" y="6"/>
                        <a:pt x="68" y="6"/>
                        <a:pt x="68" y="6"/>
                      </a:cubicBezTo>
                      <a:cubicBezTo>
                        <a:pt x="68" y="6"/>
                        <a:pt x="68" y="6"/>
                        <a:pt x="69" y="6"/>
                      </a:cubicBezTo>
                      <a:cubicBezTo>
                        <a:pt x="68" y="6"/>
                        <a:pt x="68" y="6"/>
                        <a:pt x="68" y="6"/>
                      </a:cubicBezTo>
                      <a:cubicBezTo>
                        <a:pt x="68" y="6"/>
                        <a:pt x="69" y="6"/>
                        <a:pt x="68" y="6"/>
                      </a:cubicBezTo>
                      <a:cubicBezTo>
                        <a:pt x="68" y="6"/>
                        <a:pt x="69" y="6"/>
                        <a:pt x="68" y="6"/>
                      </a:cubicBezTo>
                      <a:cubicBezTo>
                        <a:pt x="68" y="6"/>
                        <a:pt x="68" y="6"/>
                        <a:pt x="68" y="6"/>
                      </a:cubicBezTo>
                      <a:cubicBezTo>
                        <a:pt x="68" y="6"/>
                        <a:pt x="68" y="6"/>
                        <a:pt x="68" y="5"/>
                      </a:cubicBezTo>
                      <a:cubicBezTo>
                        <a:pt x="68" y="5"/>
                        <a:pt x="68" y="5"/>
                        <a:pt x="68" y="5"/>
                      </a:cubicBezTo>
                      <a:cubicBezTo>
                        <a:pt x="68" y="5"/>
                        <a:pt x="68" y="5"/>
                        <a:pt x="68" y="6"/>
                      </a:cubicBezTo>
                      <a:cubicBezTo>
                        <a:pt x="68" y="5"/>
                        <a:pt x="68" y="5"/>
                        <a:pt x="68" y="6"/>
                      </a:cubicBezTo>
                      <a:cubicBezTo>
                        <a:pt x="68" y="6"/>
                        <a:pt x="68" y="6"/>
                        <a:pt x="68" y="6"/>
                      </a:cubicBezTo>
                      <a:cubicBezTo>
                        <a:pt x="69" y="6"/>
                        <a:pt x="69" y="6"/>
                        <a:pt x="69" y="6"/>
                      </a:cubicBezTo>
                      <a:cubicBezTo>
                        <a:pt x="69" y="6"/>
                        <a:pt x="69" y="6"/>
                        <a:pt x="69" y="6"/>
                      </a:cubicBezTo>
                      <a:cubicBezTo>
                        <a:pt x="69" y="6"/>
                        <a:pt x="69" y="6"/>
                        <a:pt x="69" y="6"/>
                      </a:cubicBezTo>
                      <a:close/>
                      <a:moveTo>
                        <a:pt x="75" y="12"/>
                      </a:moveTo>
                      <a:cubicBezTo>
                        <a:pt x="74" y="11"/>
                        <a:pt x="73" y="11"/>
                        <a:pt x="73" y="10"/>
                      </a:cubicBezTo>
                      <a:cubicBezTo>
                        <a:pt x="73" y="10"/>
                        <a:pt x="74" y="11"/>
                        <a:pt x="75" y="12"/>
                      </a:cubicBezTo>
                      <a:close/>
                      <a:moveTo>
                        <a:pt x="71" y="8"/>
                      </a:moveTo>
                      <a:cubicBezTo>
                        <a:pt x="71" y="8"/>
                        <a:pt x="71" y="8"/>
                        <a:pt x="71" y="8"/>
                      </a:cubicBezTo>
                      <a:cubicBezTo>
                        <a:pt x="71" y="9"/>
                        <a:pt x="71" y="8"/>
                        <a:pt x="71" y="8"/>
                      </a:cubicBezTo>
                      <a:cubicBezTo>
                        <a:pt x="72" y="9"/>
                        <a:pt x="72" y="9"/>
                        <a:pt x="71" y="8"/>
                      </a:cubicBezTo>
                      <a:close/>
                      <a:moveTo>
                        <a:pt x="72" y="9"/>
                      </a:moveTo>
                      <a:cubicBezTo>
                        <a:pt x="72" y="9"/>
                        <a:pt x="71" y="9"/>
                        <a:pt x="72" y="9"/>
                      </a:cubicBezTo>
                      <a:cubicBezTo>
                        <a:pt x="72" y="9"/>
                        <a:pt x="72" y="10"/>
                        <a:pt x="72" y="9"/>
                      </a:cubicBezTo>
                      <a:close/>
                      <a:moveTo>
                        <a:pt x="68" y="4"/>
                      </a:moveTo>
                      <a:cubicBezTo>
                        <a:pt x="68" y="4"/>
                        <a:pt x="68" y="4"/>
                        <a:pt x="68" y="5"/>
                      </a:cubicBezTo>
                      <a:cubicBezTo>
                        <a:pt x="68" y="4"/>
                        <a:pt x="68" y="4"/>
                        <a:pt x="68" y="4"/>
                      </a:cubicBezTo>
                      <a:close/>
                      <a:moveTo>
                        <a:pt x="73" y="7"/>
                      </a:moveTo>
                      <a:cubicBezTo>
                        <a:pt x="74" y="7"/>
                        <a:pt x="74" y="7"/>
                        <a:pt x="74" y="7"/>
                      </a:cubicBezTo>
                      <a:cubicBezTo>
                        <a:pt x="74" y="7"/>
                        <a:pt x="74" y="7"/>
                        <a:pt x="74" y="7"/>
                      </a:cubicBezTo>
                      <a:cubicBezTo>
                        <a:pt x="73" y="7"/>
                        <a:pt x="74" y="7"/>
                        <a:pt x="73" y="7"/>
                      </a:cubicBezTo>
                      <a:cubicBezTo>
                        <a:pt x="74" y="7"/>
                        <a:pt x="74" y="7"/>
                        <a:pt x="73" y="7"/>
                      </a:cubicBezTo>
                      <a:close/>
                      <a:moveTo>
                        <a:pt x="73" y="6"/>
                      </a:moveTo>
                      <a:cubicBezTo>
                        <a:pt x="73" y="6"/>
                        <a:pt x="74" y="7"/>
                        <a:pt x="74" y="7"/>
                      </a:cubicBezTo>
                      <a:cubicBezTo>
                        <a:pt x="74" y="7"/>
                        <a:pt x="74" y="7"/>
                        <a:pt x="74" y="7"/>
                      </a:cubicBezTo>
                      <a:cubicBezTo>
                        <a:pt x="74" y="7"/>
                        <a:pt x="74" y="7"/>
                        <a:pt x="74" y="7"/>
                      </a:cubicBezTo>
                      <a:cubicBezTo>
                        <a:pt x="73" y="7"/>
                        <a:pt x="73" y="7"/>
                        <a:pt x="73" y="6"/>
                      </a:cubicBezTo>
                      <a:close/>
                      <a:moveTo>
                        <a:pt x="82" y="7"/>
                      </a:moveTo>
                      <a:cubicBezTo>
                        <a:pt x="82" y="7"/>
                        <a:pt x="82" y="7"/>
                        <a:pt x="81" y="7"/>
                      </a:cubicBezTo>
                      <a:cubicBezTo>
                        <a:pt x="82" y="7"/>
                        <a:pt x="82" y="7"/>
                        <a:pt x="82" y="7"/>
                      </a:cubicBezTo>
                      <a:cubicBezTo>
                        <a:pt x="82" y="7"/>
                        <a:pt x="82" y="7"/>
                        <a:pt x="82" y="7"/>
                      </a:cubicBezTo>
                      <a:close/>
                      <a:moveTo>
                        <a:pt x="74" y="2"/>
                      </a:moveTo>
                      <a:cubicBezTo>
                        <a:pt x="74" y="1"/>
                        <a:pt x="74" y="2"/>
                        <a:pt x="74" y="1"/>
                      </a:cubicBezTo>
                      <a:cubicBezTo>
                        <a:pt x="75" y="2"/>
                        <a:pt x="74" y="2"/>
                        <a:pt x="74" y="2"/>
                      </a:cubicBezTo>
                      <a:close/>
                      <a:moveTo>
                        <a:pt x="10" y="51"/>
                      </a:moveTo>
                      <a:cubicBezTo>
                        <a:pt x="10" y="51"/>
                        <a:pt x="10" y="50"/>
                        <a:pt x="10" y="49"/>
                      </a:cubicBezTo>
                      <a:cubicBezTo>
                        <a:pt x="10" y="50"/>
                        <a:pt x="10" y="50"/>
                        <a:pt x="10" y="50"/>
                      </a:cubicBezTo>
                      <a:cubicBezTo>
                        <a:pt x="10" y="51"/>
                        <a:pt x="11" y="51"/>
                        <a:pt x="10" y="51"/>
                      </a:cubicBezTo>
                      <a:close/>
                      <a:moveTo>
                        <a:pt x="22" y="42"/>
                      </a:moveTo>
                      <a:cubicBezTo>
                        <a:pt x="22" y="42"/>
                        <a:pt x="22" y="41"/>
                        <a:pt x="22" y="41"/>
                      </a:cubicBezTo>
                      <a:cubicBezTo>
                        <a:pt x="22" y="41"/>
                        <a:pt x="22" y="42"/>
                        <a:pt x="22" y="41"/>
                      </a:cubicBezTo>
                      <a:cubicBezTo>
                        <a:pt x="22" y="42"/>
                        <a:pt x="22" y="42"/>
                        <a:pt x="22" y="42"/>
                      </a:cubicBezTo>
                      <a:close/>
                      <a:moveTo>
                        <a:pt x="22" y="37"/>
                      </a:moveTo>
                      <a:cubicBezTo>
                        <a:pt x="22" y="36"/>
                        <a:pt x="22" y="36"/>
                        <a:pt x="22" y="36"/>
                      </a:cubicBezTo>
                      <a:cubicBezTo>
                        <a:pt x="22" y="36"/>
                        <a:pt x="22" y="36"/>
                        <a:pt x="22" y="36"/>
                      </a:cubicBezTo>
                      <a:cubicBezTo>
                        <a:pt x="22" y="36"/>
                        <a:pt x="22" y="37"/>
                        <a:pt x="22" y="37"/>
                      </a:cubicBezTo>
                      <a:close/>
                      <a:moveTo>
                        <a:pt x="23" y="37"/>
                      </a:moveTo>
                      <a:cubicBezTo>
                        <a:pt x="23" y="38"/>
                        <a:pt x="23" y="37"/>
                        <a:pt x="23" y="37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3" y="37"/>
                        <a:pt x="23" y="38"/>
                        <a:pt x="23" y="37"/>
                      </a:cubicBezTo>
                      <a:close/>
                      <a:moveTo>
                        <a:pt x="24" y="27"/>
                      </a:move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8"/>
                        <a:pt x="24" y="27"/>
                        <a:pt x="24" y="28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4" y="29"/>
                        <a:pt x="24" y="29"/>
                        <a:pt x="24" y="28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4" y="27"/>
                        <a:pt x="24" y="28"/>
                        <a:pt x="24" y="27"/>
                      </a:cubicBezTo>
                      <a:close/>
                      <a:moveTo>
                        <a:pt x="28" y="17"/>
                      </a:moveTo>
                      <a:cubicBezTo>
                        <a:pt x="28" y="17"/>
                        <a:pt x="28" y="18"/>
                        <a:pt x="28" y="17"/>
                      </a:cubicBezTo>
                      <a:cubicBezTo>
                        <a:pt x="28" y="17"/>
                        <a:pt x="28" y="18"/>
                        <a:pt x="28" y="18"/>
                      </a:cubicBezTo>
                      <a:cubicBezTo>
                        <a:pt x="28" y="18"/>
                        <a:pt x="28" y="18"/>
                        <a:pt x="28" y="18"/>
                      </a:cubicBezTo>
                      <a:cubicBezTo>
                        <a:pt x="28" y="18"/>
                        <a:pt x="28" y="17"/>
                        <a:pt x="28" y="17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lose/>
                      <a:moveTo>
                        <a:pt x="29" y="36"/>
                      </a:moveTo>
                      <a:cubicBezTo>
                        <a:pt x="29" y="36"/>
                        <a:pt x="29" y="36"/>
                        <a:pt x="29" y="36"/>
                      </a:cubicBezTo>
                      <a:cubicBezTo>
                        <a:pt x="29" y="37"/>
                        <a:pt x="29" y="36"/>
                        <a:pt x="29" y="36"/>
                      </a:cubicBezTo>
                      <a:cubicBezTo>
                        <a:pt x="29" y="36"/>
                        <a:pt x="29" y="37"/>
                        <a:pt x="29" y="36"/>
                      </a:cubicBezTo>
                      <a:close/>
                      <a:moveTo>
                        <a:pt x="34" y="15"/>
                      </a:moveTo>
                      <a:cubicBezTo>
                        <a:pt x="34" y="16"/>
                        <a:pt x="34" y="16"/>
                        <a:pt x="34" y="16"/>
                      </a:cubicBezTo>
                      <a:cubicBezTo>
                        <a:pt x="34" y="16"/>
                        <a:pt x="34" y="16"/>
                        <a:pt x="34" y="16"/>
                      </a:cubicBezTo>
                      <a:cubicBezTo>
                        <a:pt x="34" y="16"/>
                        <a:pt x="34" y="16"/>
                        <a:pt x="34" y="15"/>
                      </a:cubicBezTo>
                      <a:cubicBezTo>
                        <a:pt x="34" y="15"/>
                        <a:pt x="34" y="15"/>
                        <a:pt x="34" y="15"/>
                      </a:cubicBezTo>
                      <a:close/>
                      <a:moveTo>
                        <a:pt x="37" y="13"/>
                      </a:move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7" y="13"/>
                        <a:pt x="37" y="13"/>
                        <a:pt x="38" y="13"/>
                      </a:cubicBezTo>
                      <a:cubicBezTo>
                        <a:pt x="37" y="14"/>
                        <a:pt x="37" y="14"/>
                        <a:pt x="37" y="13"/>
                      </a:cubicBezTo>
                      <a:close/>
                      <a:moveTo>
                        <a:pt x="38" y="30"/>
                      </a:moveTo>
                      <a:cubicBezTo>
                        <a:pt x="38" y="30"/>
                        <a:pt x="38" y="30"/>
                        <a:pt x="38" y="30"/>
                      </a:cubicBezTo>
                      <a:cubicBezTo>
                        <a:pt x="38" y="29"/>
                        <a:pt x="38" y="30"/>
                        <a:pt x="38" y="30"/>
                      </a:cubicBezTo>
                      <a:cubicBezTo>
                        <a:pt x="38" y="30"/>
                        <a:pt x="38" y="30"/>
                        <a:pt x="38" y="30"/>
                      </a:cubicBezTo>
                      <a:cubicBezTo>
                        <a:pt x="38" y="30"/>
                        <a:pt x="38" y="30"/>
                        <a:pt x="38" y="30"/>
                      </a:cubicBezTo>
                      <a:close/>
                      <a:moveTo>
                        <a:pt x="41" y="26"/>
                      </a:moveTo>
                      <a:cubicBezTo>
                        <a:pt x="41" y="26"/>
                        <a:pt x="41" y="26"/>
                        <a:pt x="40" y="26"/>
                      </a:cubicBezTo>
                      <a:cubicBezTo>
                        <a:pt x="40" y="26"/>
                        <a:pt x="40" y="26"/>
                        <a:pt x="40" y="26"/>
                      </a:cubicBezTo>
                      <a:cubicBezTo>
                        <a:pt x="40" y="25"/>
                        <a:pt x="41" y="25"/>
                        <a:pt x="41" y="26"/>
                      </a:cubicBezTo>
                      <a:close/>
                      <a:moveTo>
                        <a:pt x="44" y="40"/>
                      </a:moveTo>
                      <a:cubicBezTo>
                        <a:pt x="44" y="40"/>
                        <a:pt x="44" y="40"/>
                        <a:pt x="44" y="40"/>
                      </a:cubicBezTo>
                      <a:cubicBezTo>
                        <a:pt x="43" y="40"/>
                        <a:pt x="43" y="40"/>
                        <a:pt x="43" y="40"/>
                      </a:cubicBezTo>
                      <a:cubicBezTo>
                        <a:pt x="43" y="40"/>
                        <a:pt x="43" y="40"/>
                        <a:pt x="43" y="40"/>
                      </a:cubicBezTo>
                      <a:cubicBezTo>
                        <a:pt x="43" y="39"/>
                        <a:pt x="44" y="39"/>
                        <a:pt x="44" y="40"/>
                      </a:cubicBezTo>
                      <a:close/>
                      <a:moveTo>
                        <a:pt x="44" y="25"/>
                      </a:moveTo>
                      <a:cubicBezTo>
                        <a:pt x="44" y="26"/>
                        <a:pt x="44" y="26"/>
                        <a:pt x="44" y="26"/>
                      </a:cubicBezTo>
                      <a:cubicBezTo>
                        <a:pt x="43" y="26"/>
                        <a:pt x="43" y="26"/>
                        <a:pt x="44" y="27"/>
                      </a:cubicBezTo>
                      <a:cubicBezTo>
                        <a:pt x="44" y="27"/>
                        <a:pt x="44" y="27"/>
                        <a:pt x="44" y="27"/>
                      </a:cubicBezTo>
                      <a:cubicBezTo>
                        <a:pt x="44" y="28"/>
                        <a:pt x="44" y="28"/>
                        <a:pt x="44" y="28"/>
                      </a:cubicBezTo>
                      <a:cubicBezTo>
                        <a:pt x="44" y="28"/>
                        <a:pt x="43" y="27"/>
                        <a:pt x="44" y="27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3" y="27"/>
                        <a:pt x="43" y="27"/>
                        <a:pt x="43" y="28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3" y="27"/>
                        <a:pt x="43" y="26"/>
                        <a:pt x="43" y="26"/>
                      </a:cubicBezTo>
                      <a:cubicBezTo>
                        <a:pt x="43" y="26"/>
                        <a:pt x="43" y="26"/>
                        <a:pt x="43" y="26"/>
                      </a:cubicBezTo>
                      <a:cubicBezTo>
                        <a:pt x="43" y="26"/>
                        <a:pt x="43" y="26"/>
                        <a:pt x="43" y="26"/>
                      </a:cubicBezTo>
                      <a:cubicBezTo>
                        <a:pt x="43" y="25"/>
                        <a:pt x="43" y="25"/>
                        <a:pt x="43" y="25"/>
                      </a:cubicBezTo>
                      <a:cubicBezTo>
                        <a:pt x="43" y="24"/>
                        <a:pt x="44" y="25"/>
                        <a:pt x="44" y="24"/>
                      </a:cubicBezTo>
                      <a:cubicBezTo>
                        <a:pt x="44" y="24"/>
                        <a:pt x="44" y="25"/>
                        <a:pt x="44" y="25"/>
                      </a:cubicBezTo>
                      <a:cubicBezTo>
                        <a:pt x="44" y="25"/>
                        <a:pt x="44" y="25"/>
                        <a:pt x="44" y="25"/>
                      </a:cubicBezTo>
                      <a:cubicBezTo>
                        <a:pt x="44" y="25"/>
                        <a:pt x="44" y="25"/>
                        <a:pt x="44" y="25"/>
                      </a:cubicBezTo>
                      <a:close/>
                      <a:moveTo>
                        <a:pt x="45" y="26"/>
                      </a:moveTo>
                      <a:cubicBezTo>
                        <a:pt x="45" y="27"/>
                        <a:pt x="45" y="27"/>
                        <a:pt x="45" y="27"/>
                      </a:cubicBezTo>
                      <a:cubicBezTo>
                        <a:pt x="45" y="27"/>
                        <a:pt x="45" y="27"/>
                        <a:pt x="45" y="27"/>
                      </a:cubicBezTo>
                      <a:cubicBezTo>
                        <a:pt x="45" y="27"/>
                        <a:pt x="45" y="27"/>
                        <a:pt x="45" y="27"/>
                      </a:cubicBezTo>
                      <a:cubicBezTo>
                        <a:pt x="45" y="27"/>
                        <a:pt x="45" y="27"/>
                        <a:pt x="45" y="28"/>
                      </a:cubicBezTo>
                      <a:cubicBezTo>
                        <a:pt x="45" y="27"/>
                        <a:pt x="45" y="27"/>
                        <a:pt x="45" y="27"/>
                      </a:cubicBezTo>
                      <a:cubicBezTo>
                        <a:pt x="45" y="27"/>
                        <a:pt x="45" y="27"/>
                        <a:pt x="45" y="26"/>
                      </a:cubicBezTo>
                      <a:cubicBezTo>
                        <a:pt x="45" y="26"/>
                        <a:pt x="45" y="27"/>
                        <a:pt x="45" y="26"/>
                      </a:cubicBezTo>
                      <a:close/>
                      <a:moveTo>
                        <a:pt x="47" y="30"/>
                      </a:moveTo>
                      <a:cubicBezTo>
                        <a:pt x="47" y="30"/>
                        <a:pt x="47" y="30"/>
                        <a:pt x="47" y="30"/>
                      </a:cubicBezTo>
                      <a:cubicBezTo>
                        <a:pt x="47" y="30"/>
                        <a:pt x="47" y="30"/>
                        <a:pt x="47" y="30"/>
                      </a:cubicBezTo>
                      <a:cubicBezTo>
                        <a:pt x="47" y="30"/>
                        <a:pt x="47" y="30"/>
                        <a:pt x="47" y="30"/>
                      </a:cubicBezTo>
                      <a:cubicBezTo>
                        <a:pt x="47" y="30"/>
                        <a:pt x="47" y="30"/>
                        <a:pt x="47" y="31"/>
                      </a:cubicBezTo>
                      <a:cubicBezTo>
                        <a:pt x="47" y="30"/>
                        <a:pt x="47" y="31"/>
                        <a:pt x="47" y="30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ubicBezTo>
                        <a:pt x="46" y="30"/>
                        <a:pt x="46" y="30"/>
                        <a:pt x="46" y="31"/>
                      </a:cubicBezTo>
                      <a:cubicBezTo>
                        <a:pt x="46" y="31"/>
                        <a:pt x="46" y="30"/>
                        <a:pt x="46" y="30"/>
                      </a:cubicBezTo>
                      <a:cubicBezTo>
                        <a:pt x="46" y="29"/>
                        <a:pt x="46" y="29"/>
                        <a:pt x="46" y="29"/>
                      </a:cubicBezTo>
                      <a:cubicBezTo>
                        <a:pt x="46" y="30"/>
                        <a:pt x="47" y="29"/>
                        <a:pt x="47" y="29"/>
                      </a:cubicBezTo>
                      <a:cubicBezTo>
                        <a:pt x="47" y="30"/>
                        <a:pt x="47" y="30"/>
                        <a:pt x="47" y="30"/>
                      </a:cubicBezTo>
                      <a:close/>
                      <a:moveTo>
                        <a:pt x="50" y="40"/>
                      </a:moveTo>
                      <a:cubicBezTo>
                        <a:pt x="50" y="40"/>
                        <a:pt x="49" y="40"/>
                        <a:pt x="48" y="40"/>
                      </a:cubicBezTo>
                      <a:cubicBezTo>
                        <a:pt x="49" y="39"/>
                        <a:pt x="49" y="39"/>
                        <a:pt x="49" y="39"/>
                      </a:cubicBezTo>
                      <a:cubicBezTo>
                        <a:pt x="49" y="39"/>
                        <a:pt x="49" y="39"/>
                        <a:pt x="49" y="39"/>
                      </a:cubicBezTo>
                      <a:cubicBezTo>
                        <a:pt x="49" y="39"/>
                        <a:pt x="49" y="39"/>
                        <a:pt x="49" y="39"/>
                      </a:cubicBezTo>
                      <a:cubicBezTo>
                        <a:pt x="49" y="40"/>
                        <a:pt x="49" y="39"/>
                        <a:pt x="50" y="39"/>
                      </a:cubicBezTo>
                      <a:cubicBezTo>
                        <a:pt x="50" y="39"/>
                        <a:pt x="50" y="40"/>
                        <a:pt x="50" y="40"/>
                      </a:cubicBezTo>
                      <a:close/>
                      <a:moveTo>
                        <a:pt x="47" y="24"/>
                      </a:moveTo>
                      <a:cubicBezTo>
                        <a:pt x="48" y="24"/>
                        <a:pt x="48" y="24"/>
                        <a:pt x="48" y="24"/>
                      </a:cubicBezTo>
                      <a:cubicBezTo>
                        <a:pt x="48" y="24"/>
                        <a:pt x="48" y="24"/>
                        <a:pt x="48" y="24"/>
                      </a:cubicBezTo>
                      <a:cubicBezTo>
                        <a:pt x="48" y="25"/>
                        <a:pt x="48" y="24"/>
                        <a:pt x="47" y="25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lose/>
                      <a:moveTo>
                        <a:pt x="56" y="18"/>
                      </a:moveTo>
                      <a:cubicBezTo>
                        <a:pt x="56" y="18"/>
                        <a:pt x="56" y="18"/>
                        <a:pt x="56" y="19"/>
                      </a:cubicBezTo>
                      <a:cubicBezTo>
                        <a:pt x="56" y="18"/>
                        <a:pt x="56" y="18"/>
                        <a:pt x="56" y="18"/>
                      </a:cubicBezTo>
                      <a:cubicBezTo>
                        <a:pt x="55" y="18"/>
                        <a:pt x="56" y="18"/>
                        <a:pt x="56" y="18"/>
                      </a:cubicBezTo>
                      <a:cubicBezTo>
                        <a:pt x="56" y="18"/>
                        <a:pt x="55" y="18"/>
                        <a:pt x="56" y="18"/>
                      </a:cubicBezTo>
                      <a:cubicBezTo>
                        <a:pt x="55" y="17"/>
                        <a:pt x="55" y="18"/>
                        <a:pt x="55" y="17"/>
                      </a:cubicBezTo>
                      <a:cubicBezTo>
                        <a:pt x="55" y="17"/>
                        <a:pt x="55" y="17"/>
                        <a:pt x="55" y="17"/>
                      </a:cubicBezTo>
                      <a:cubicBezTo>
                        <a:pt x="56" y="18"/>
                        <a:pt x="56" y="18"/>
                        <a:pt x="55" y="18"/>
                      </a:cubicBezTo>
                      <a:cubicBezTo>
                        <a:pt x="56" y="18"/>
                        <a:pt x="56" y="18"/>
                        <a:pt x="56" y="18"/>
                      </a:cubicBezTo>
                      <a:cubicBezTo>
                        <a:pt x="56" y="18"/>
                        <a:pt x="56" y="18"/>
                        <a:pt x="55" y="17"/>
                      </a:cubicBezTo>
                      <a:cubicBezTo>
                        <a:pt x="55" y="17"/>
                        <a:pt x="55" y="17"/>
                        <a:pt x="56" y="17"/>
                      </a:cubicBezTo>
                      <a:cubicBezTo>
                        <a:pt x="56" y="17"/>
                        <a:pt x="56" y="18"/>
                        <a:pt x="56" y="18"/>
                      </a:cubicBezTo>
                      <a:cubicBezTo>
                        <a:pt x="56" y="18"/>
                        <a:pt x="56" y="18"/>
                        <a:pt x="56" y="18"/>
                      </a:cubicBezTo>
                      <a:close/>
                      <a:moveTo>
                        <a:pt x="58" y="12"/>
                      </a:moveTo>
                      <a:cubicBezTo>
                        <a:pt x="57" y="12"/>
                        <a:pt x="57" y="12"/>
                        <a:pt x="58" y="12"/>
                      </a:cubicBezTo>
                      <a:cubicBezTo>
                        <a:pt x="57" y="12"/>
                        <a:pt x="57" y="12"/>
                        <a:pt x="57" y="11"/>
                      </a:cubicBezTo>
                      <a:cubicBezTo>
                        <a:pt x="57" y="11"/>
                        <a:pt x="57" y="11"/>
                        <a:pt x="57" y="11"/>
                      </a:cubicBezTo>
                      <a:cubicBezTo>
                        <a:pt x="57" y="11"/>
                        <a:pt x="57" y="11"/>
                        <a:pt x="57" y="11"/>
                      </a:cubicBezTo>
                      <a:cubicBezTo>
                        <a:pt x="57" y="11"/>
                        <a:pt x="57" y="11"/>
                        <a:pt x="57" y="10"/>
                      </a:cubicBezTo>
                      <a:cubicBezTo>
                        <a:pt x="57" y="11"/>
                        <a:pt x="57" y="11"/>
                        <a:pt x="57" y="11"/>
                      </a:cubicBezTo>
                      <a:cubicBezTo>
                        <a:pt x="57" y="10"/>
                        <a:pt x="58" y="11"/>
                        <a:pt x="58" y="11"/>
                      </a:cubicBezTo>
                      <a:cubicBezTo>
                        <a:pt x="58" y="12"/>
                        <a:pt x="58" y="11"/>
                        <a:pt x="57" y="11"/>
                      </a:cubicBezTo>
                      <a:cubicBezTo>
                        <a:pt x="57" y="11"/>
                        <a:pt x="57" y="11"/>
                        <a:pt x="58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46" name="组合 345">
                <a:extLst>
                  <a:ext uri="{FF2B5EF4-FFF2-40B4-BE49-F238E27FC236}">
                    <a16:creationId xmlns:a16="http://schemas.microsoft.com/office/drawing/2014/main" xmlns="" id="{4E82FF46-B1BB-44A2-B549-BB26861F670A}"/>
                  </a:ext>
                </a:extLst>
              </p:cNvPr>
              <p:cNvGrpSpPr/>
              <p:nvPr/>
            </p:nvGrpSpPr>
            <p:grpSpPr>
              <a:xfrm>
                <a:off x="8646890" y="1787934"/>
                <a:ext cx="2068512" cy="2432050"/>
                <a:chOff x="7046968" y="1839282"/>
                <a:chExt cx="2068512" cy="2432050"/>
              </a:xfrm>
              <a:grpFill/>
            </p:grpSpPr>
            <p:sp>
              <p:nvSpPr>
                <p:cNvPr id="347" name="Line 91">
                  <a:extLst>
                    <a:ext uri="{FF2B5EF4-FFF2-40B4-BE49-F238E27FC236}">
                      <a16:creationId xmlns:a16="http://schemas.microsoft.com/office/drawing/2014/main" xmlns="" id="{C0D05C53-6540-4938-B1A3-F031CF3555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115480" y="4001457"/>
                  <a:ext cx="0" cy="0"/>
                </a:xfrm>
                <a:prstGeom prst="line">
                  <a:avLst/>
                </a:prstGeom>
                <a:grpFill/>
                <a:ln w="1270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8" name="Freeform 92">
                  <a:extLst>
                    <a:ext uri="{FF2B5EF4-FFF2-40B4-BE49-F238E27FC236}">
                      <a16:creationId xmlns:a16="http://schemas.microsoft.com/office/drawing/2014/main" xmlns="" id="{8B55BCB6-D565-42C6-A0A0-276CE7C490E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258105" y="3258507"/>
                  <a:ext cx="455613" cy="911225"/>
                </a:xfrm>
                <a:custGeom>
                  <a:avLst/>
                  <a:gdLst>
                    <a:gd name="T0" fmla="*/ 57 w 143"/>
                    <a:gd name="T1" fmla="*/ 227 h 286"/>
                    <a:gd name="T2" fmla="*/ 54 w 143"/>
                    <a:gd name="T3" fmla="*/ 216 h 286"/>
                    <a:gd name="T4" fmla="*/ 61 w 143"/>
                    <a:gd name="T5" fmla="*/ 208 h 286"/>
                    <a:gd name="T6" fmla="*/ 65 w 143"/>
                    <a:gd name="T7" fmla="*/ 204 h 286"/>
                    <a:gd name="T8" fmla="*/ 72 w 143"/>
                    <a:gd name="T9" fmla="*/ 193 h 286"/>
                    <a:gd name="T10" fmla="*/ 52 w 143"/>
                    <a:gd name="T11" fmla="*/ 177 h 286"/>
                    <a:gd name="T12" fmla="*/ 58 w 143"/>
                    <a:gd name="T13" fmla="*/ 163 h 286"/>
                    <a:gd name="T14" fmla="*/ 80 w 143"/>
                    <a:gd name="T15" fmla="*/ 165 h 286"/>
                    <a:gd name="T16" fmla="*/ 70 w 143"/>
                    <a:gd name="T17" fmla="*/ 155 h 286"/>
                    <a:gd name="T18" fmla="*/ 84 w 143"/>
                    <a:gd name="T19" fmla="*/ 147 h 286"/>
                    <a:gd name="T20" fmla="*/ 88 w 143"/>
                    <a:gd name="T21" fmla="*/ 133 h 286"/>
                    <a:gd name="T22" fmla="*/ 88 w 143"/>
                    <a:gd name="T23" fmla="*/ 122 h 286"/>
                    <a:gd name="T24" fmla="*/ 76 w 143"/>
                    <a:gd name="T25" fmla="*/ 103 h 286"/>
                    <a:gd name="T26" fmla="*/ 91 w 143"/>
                    <a:gd name="T27" fmla="*/ 101 h 286"/>
                    <a:gd name="T28" fmla="*/ 89 w 143"/>
                    <a:gd name="T29" fmla="*/ 80 h 286"/>
                    <a:gd name="T30" fmla="*/ 113 w 143"/>
                    <a:gd name="T31" fmla="*/ 26 h 286"/>
                    <a:gd name="T32" fmla="*/ 125 w 143"/>
                    <a:gd name="T33" fmla="*/ 4 h 286"/>
                    <a:gd name="T34" fmla="*/ 36 w 143"/>
                    <a:gd name="T35" fmla="*/ 215 h 286"/>
                    <a:gd name="T36" fmla="*/ 46 w 143"/>
                    <a:gd name="T37" fmla="*/ 203 h 286"/>
                    <a:gd name="T38" fmla="*/ 45 w 143"/>
                    <a:gd name="T39" fmla="*/ 214 h 286"/>
                    <a:gd name="T40" fmla="*/ 50 w 143"/>
                    <a:gd name="T41" fmla="*/ 207 h 286"/>
                    <a:gd name="T42" fmla="*/ 44 w 143"/>
                    <a:gd name="T43" fmla="*/ 230 h 286"/>
                    <a:gd name="T44" fmla="*/ 53 w 143"/>
                    <a:gd name="T45" fmla="*/ 234 h 286"/>
                    <a:gd name="T46" fmla="*/ 52 w 143"/>
                    <a:gd name="T47" fmla="*/ 258 h 286"/>
                    <a:gd name="T48" fmla="*/ 51 w 143"/>
                    <a:gd name="T49" fmla="*/ 250 h 286"/>
                    <a:gd name="T50" fmla="*/ 52 w 143"/>
                    <a:gd name="T51" fmla="*/ 225 h 286"/>
                    <a:gd name="T52" fmla="*/ 50 w 143"/>
                    <a:gd name="T53" fmla="*/ 205 h 286"/>
                    <a:gd name="T54" fmla="*/ 36 w 143"/>
                    <a:gd name="T55" fmla="*/ 225 h 286"/>
                    <a:gd name="T56" fmla="*/ 32 w 143"/>
                    <a:gd name="T57" fmla="*/ 224 h 286"/>
                    <a:gd name="T58" fmla="*/ 58 w 143"/>
                    <a:gd name="T59" fmla="*/ 225 h 286"/>
                    <a:gd name="T60" fmla="*/ 62 w 143"/>
                    <a:gd name="T61" fmla="*/ 219 h 286"/>
                    <a:gd name="T62" fmla="*/ 49 w 143"/>
                    <a:gd name="T63" fmla="*/ 185 h 286"/>
                    <a:gd name="T64" fmla="*/ 54 w 143"/>
                    <a:gd name="T65" fmla="*/ 173 h 286"/>
                    <a:gd name="T66" fmla="*/ 59 w 143"/>
                    <a:gd name="T67" fmla="*/ 169 h 286"/>
                    <a:gd name="T68" fmla="*/ 61 w 143"/>
                    <a:gd name="T69" fmla="*/ 180 h 286"/>
                    <a:gd name="T70" fmla="*/ 58 w 143"/>
                    <a:gd name="T71" fmla="*/ 176 h 286"/>
                    <a:gd name="T72" fmla="*/ 77 w 143"/>
                    <a:gd name="T73" fmla="*/ 177 h 286"/>
                    <a:gd name="T74" fmla="*/ 84 w 143"/>
                    <a:gd name="T75" fmla="*/ 112 h 286"/>
                    <a:gd name="T76" fmla="*/ 80 w 143"/>
                    <a:gd name="T77" fmla="*/ 123 h 286"/>
                    <a:gd name="T78" fmla="*/ 84 w 143"/>
                    <a:gd name="T79" fmla="*/ 127 h 286"/>
                    <a:gd name="T80" fmla="*/ 76 w 143"/>
                    <a:gd name="T81" fmla="*/ 138 h 286"/>
                    <a:gd name="T82" fmla="*/ 65 w 143"/>
                    <a:gd name="T83" fmla="*/ 156 h 286"/>
                    <a:gd name="T84" fmla="*/ 54 w 143"/>
                    <a:gd name="T85" fmla="*/ 163 h 286"/>
                    <a:gd name="T86" fmla="*/ 67 w 143"/>
                    <a:gd name="T87" fmla="*/ 137 h 286"/>
                    <a:gd name="T88" fmla="*/ 73 w 143"/>
                    <a:gd name="T89" fmla="*/ 111 h 286"/>
                    <a:gd name="T90" fmla="*/ 81 w 143"/>
                    <a:gd name="T91" fmla="*/ 114 h 286"/>
                    <a:gd name="T92" fmla="*/ 61 w 143"/>
                    <a:gd name="T93" fmla="*/ 158 h 286"/>
                    <a:gd name="T94" fmla="*/ 75 w 143"/>
                    <a:gd name="T95" fmla="*/ 138 h 286"/>
                    <a:gd name="T96" fmla="*/ 73 w 143"/>
                    <a:gd name="T97" fmla="*/ 132 h 286"/>
                    <a:gd name="T98" fmla="*/ 74 w 143"/>
                    <a:gd name="T99" fmla="*/ 110 h 286"/>
                    <a:gd name="T100" fmla="*/ 71 w 143"/>
                    <a:gd name="T101" fmla="*/ 132 h 286"/>
                    <a:gd name="T102" fmla="*/ 64 w 143"/>
                    <a:gd name="T103" fmla="*/ 155 h 286"/>
                    <a:gd name="T104" fmla="*/ 78 w 143"/>
                    <a:gd name="T105" fmla="*/ 127 h 286"/>
                    <a:gd name="T106" fmla="*/ 64 w 143"/>
                    <a:gd name="T107" fmla="*/ 167 h 286"/>
                    <a:gd name="T108" fmla="*/ 62 w 143"/>
                    <a:gd name="T109" fmla="*/ 161 h 286"/>
                    <a:gd name="T110" fmla="*/ 83 w 143"/>
                    <a:gd name="T111" fmla="*/ 163 h 286"/>
                    <a:gd name="T112" fmla="*/ 78 w 143"/>
                    <a:gd name="T113" fmla="*/ 152 h 286"/>
                    <a:gd name="T114" fmla="*/ 87 w 143"/>
                    <a:gd name="T115" fmla="*/ 145 h 286"/>
                    <a:gd name="T116" fmla="*/ 80 w 143"/>
                    <a:gd name="T117" fmla="*/ 105 h 286"/>
                    <a:gd name="T118" fmla="*/ 74 w 143"/>
                    <a:gd name="T119" fmla="*/ 105 h 286"/>
                    <a:gd name="T120" fmla="*/ 87 w 143"/>
                    <a:gd name="T121" fmla="*/ 79 h 286"/>
                    <a:gd name="T122" fmla="*/ 110 w 143"/>
                    <a:gd name="T123" fmla="*/ 25 h 286"/>
                    <a:gd name="T124" fmla="*/ 67 w 143"/>
                    <a:gd name="T125" fmla="*/ 172 h 2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43" h="286">
                      <a:moveTo>
                        <a:pt x="1" y="272"/>
                      </a:moveTo>
                      <a:cubicBezTo>
                        <a:pt x="0" y="272"/>
                        <a:pt x="1" y="272"/>
                        <a:pt x="0" y="271"/>
                      </a:cubicBezTo>
                      <a:cubicBezTo>
                        <a:pt x="1" y="271"/>
                        <a:pt x="0" y="271"/>
                        <a:pt x="0" y="270"/>
                      </a:cubicBezTo>
                      <a:cubicBezTo>
                        <a:pt x="1" y="271"/>
                        <a:pt x="1" y="272"/>
                        <a:pt x="1" y="272"/>
                      </a:cubicBezTo>
                      <a:close/>
                      <a:moveTo>
                        <a:pt x="40" y="273"/>
                      </a:moveTo>
                      <a:cubicBezTo>
                        <a:pt x="40" y="274"/>
                        <a:pt x="39" y="273"/>
                        <a:pt x="39" y="273"/>
                      </a:cubicBezTo>
                      <a:cubicBezTo>
                        <a:pt x="39" y="273"/>
                        <a:pt x="38" y="273"/>
                        <a:pt x="38" y="273"/>
                      </a:cubicBezTo>
                      <a:cubicBezTo>
                        <a:pt x="39" y="272"/>
                        <a:pt x="39" y="273"/>
                        <a:pt x="40" y="273"/>
                      </a:cubicBezTo>
                      <a:close/>
                      <a:moveTo>
                        <a:pt x="42" y="269"/>
                      </a:moveTo>
                      <a:cubicBezTo>
                        <a:pt x="42" y="269"/>
                        <a:pt x="43" y="269"/>
                        <a:pt x="43" y="269"/>
                      </a:cubicBezTo>
                      <a:cubicBezTo>
                        <a:pt x="43" y="269"/>
                        <a:pt x="43" y="269"/>
                        <a:pt x="43" y="269"/>
                      </a:cubicBezTo>
                      <a:cubicBezTo>
                        <a:pt x="43" y="269"/>
                        <a:pt x="42" y="269"/>
                        <a:pt x="42" y="269"/>
                      </a:cubicBezTo>
                      <a:close/>
                      <a:moveTo>
                        <a:pt x="45" y="267"/>
                      </a:moveTo>
                      <a:cubicBezTo>
                        <a:pt x="44" y="268"/>
                        <a:pt x="44" y="267"/>
                        <a:pt x="44" y="267"/>
                      </a:cubicBezTo>
                      <a:cubicBezTo>
                        <a:pt x="44" y="267"/>
                        <a:pt x="44" y="267"/>
                        <a:pt x="43" y="267"/>
                      </a:cubicBezTo>
                      <a:cubicBezTo>
                        <a:pt x="44" y="266"/>
                        <a:pt x="44" y="267"/>
                        <a:pt x="45" y="267"/>
                      </a:cubicBezTo>
                      <a:close/>
                      <a:moveTo>
                        <a:pt x="48" y="263"/>
                      </a:moveTo>
                      <a:cubicBezTo>
                        <a:pt x="48" y="263"/>
                        <a:pt x="48" y="262"/>
                        <a:pt x="48" y="262"/>
                      </a:cubicBezTo>
                      <a:cubicBezTo>
                        <a:pt x="48" y="262"/>
                        <a:pt x="48" y="262"/>
                        <a:pt x="49" y="262"/>
                      </a:cubicBezTo>
                      <a:cubicBezTo>
                        <a:pt x="49" y="262"/>
                        <a:pt x="48" y="262"/>
                        <a:pt x="48" y="263"/>
                      </a:cubicBezTo>
                      <a:close/>
                      <a:moveTo>
                        <a:pt x="53" y="256"/>
                      </a:moveTo>
                      <a:cubicBezTo>
                        <a:pt x="53" y="255"/>
                        <a:pt x="53" y="255"/>
                        <a:pt x="54" y="255"/>
                      </a:cubicBezTo>
                      <a:cubicBezTo>
                        <a:pt x="54" y="255"/>
                        <a:pt x="54" y="255"/>
                        <a:pt x="54" y="255"/>
                      </a:cubicBezTo>
                      <a:cubicBezTo>
                        <a:pt x="54" y="255"/>
                        <a:pt x="54" y="256"/>
                        <a:pt x="53" y="256"/>
                      </a:cubicBezTo>
                      <a:close/>
                      <a:moveTo>
                        <a:pt x="55" y="255"/>
                      </a:moveTo>
                      <a:cubicBezTo>
                        <a:pt x="54" y="255"/>
                        <a:pt x="54" y="255"/>
                        <a:pt x="54" y="255"/>
                      </a:cubicBezTo>
                      <a:cubicBezTo>
                        <a:pt x="54" y="255"/>
                        <a:pt x="54" y="255"/>
                        <a:pt x="55" y="255"/>
                      </a:cubicBezTo>
                      <a:close/>
                      <a:moveTo>
                        <a:pt x="53" y="251"/>
                      </a:moveTo>
                      <a:cubicBezTo>
                        <a:pt x="53" y="251"/>
                        <a:pt x="53" y="252"/>
                        <a:pt x="53" y="252"/>
                      </a:cubicBezTo>
                      <a:cubicBezTo>
                        <a:pt x="52" y="252"/>
                        <a:pt x="53" y="251"/>
                        <a:pt x="53" y="251"/>
                      </a:cubicBezTo>
                      <a:close/>
                      <a:moveTo>
                        <a:pt x="53" y="243"/>
                      </a:moveTo>
                      <a:cubicBezTo>
                        <a:pt x="53" y="244"/>
                        <a:pt x="52" y="244"/>
                        <a:pt x="52" y="245"/>
                      </a:cubicBezTo>
                      <a:cubicBezTo>
                        <a:pt x="52" y="245"/>
                        <a:pt x="52" y="245"/>
                        <a:pt x="53" y="245"/>
                      </a:cubicBezTo>
                      <a:cubicBezTo>
                        <a:pt x="53" y="245"/>
                        <a:pt x="52" y="245"/>
                        <a:pt x="52" y="246"/>
                      </a:cubicBezTo>
                      <a:cubicBezTo>
                        <a:pt x="52" y="245"/>
                        <a:pt x="52" y="244"/>
                        <a:pt x="52" y="244"/>
                      </a:cubicBezTo>
                      <a:cubicBezTo>
                        <a:pt x="52" y="244"/>
                        <a:pt x="52" y="244"/>
                        <a:pt x="53" y="243"/>
                      </a:cubicBezTo>
                      <a:close/>
                      <a:moveTo>
                        <a:pt x="55" y="244"/>
                      </a:moveTo>
                      <a:cubicBezTo>
                        <a:pt x="55" y="244"/>
                        <a:pt x="55" y="244"/>
                        <a:pt x="56" y="244"/>
                      </a:cubicBezTo>
                      <a:cubicBezTo>
                        <a:pt x="56" y="244"/>
                        <a:pt x="55" y="244"/>
                        <a:pt x="55" y="245"/>
                      </a:cubicBezTo>
                      <a:cubicBezTo>
                        <a:pt x="55" y="245"/>
                        <a:pt x="55" y="244"/>
                        <a:pt x="55" y="244"/>
                      </a:cubicBezTo>
                      <a:close/>
                      <a:moveTo>
                        <a:pt x="56" y="242"/>
                      </a:moveTo>
                      <a:cubicBezTo>
                        <a:pt x="56" y="241"/>
                        <a:pt x="56" y="240"/>
                        <a:pt x="57" y="240"/>
                      </a:cubicBezTo>
                      <a:cubicBezTo>
                        <a:pt x="57" y="241"/>
                        <a:pt x="56" y="241"/>
                        <a:pt x="56" y="241"/>
                      </a:cubicBezTo>
                      <a:cubicBezTo>
                        <a:pt x="56" y="241"/>
                        <a:pt x="56" y="242"/>
                        <a:pt x="56" y="242"/>
                      </a:cubicBezTo>
                      <a:close/>
                      <a:moveTo>
                        <a:pt x="57" y="238"/>
                      </a:moveTo>
                      <a:cubicBezTo>
                        <a:pt x="58" y="238"/>
                        <a:pt x="57" y="238"/>
                        <a:pt x="58" y="239"/>
                      </a:cubicBezTo>
                      <a:cubicBezTo>
                        <a:pt x="57" y="239"/>
                        <a:pt x="57" y="239"/>
                        <a:pt x="57" y="239"/>
                      </a:cubicBezTo>
                      <a:cubicBezTo>
                        <a:pt x="57" y="239"/>
                        <a:pt x="58" y="239"/>
                        <a:pt x="57" y="238"/>
                      </a:cubicBezTo>
                      <a:close/>
                      <a:moveTo>
                        <a:pt x="60" y="238"/>
                      </a:moveTo>
                      <a:cubicBezTo>
                        <a:pt x="60" y="239"/>
                        <a:pt x="59" y="240"/>
                        <a:pt x="59" y="240"/>
                      </a:cubicBezTo>
                      <a:cubicBezTo>
                        <a:pt x="59" y="240"/>
                        <a:pt x="60" y="239"/>
                        <a:pt x="60" y="238"/>
                      </a:cubicBezTo>
                      <a:close/>
                      <a:moveTo>
                        <a:pt x="61" y="238"/>
                      </a:moveTo>
                      <a:cubicBezTo>
                        <a:pt x="61" y="238"/>
                        <a:pt x="61" y="238"/>
                        <a:pt x="61" y="239"/>
                      </a:cubicBezTo>
                      <a:cubicBezTo>
                        <a:pt x="60" y="238"/>
                        <a:pt x="61" y="238"/>
                        <a:pt x="61" y="238"/>
                      </a:cubicBezTo>
                      <a:close/>
                      <a:moveTo>
                        <a:pt x="47" y="228"/>
                      </a:moveTo>
                      <a:cubicBezTo>
                        <a:pt x="47" y="228"/>
                        <a:pt x="47" y="228"/>
                        <a:pt x="47" y="229"/>
                      </a:cubicBezTo>
                      <a:cubicBezTo>
                        <a:pt x="47" y="229"/>
                        <a:pt x="46" y="229"/>
                        <a:pt x="47" y="228"/>
                      </a:cubicBezTo>
                      <a:close/>
                      <a:moveTo>
                        <a:pt x="56" y="232"/>
                      </a:moveTo>
                      <a:cubicBezTo>
                        <a:pt x="56" y="233"/>
                        <a:pt x="56" y="233"/>
                        <a:pt x="56" y="233"/>
                      </a:cubicBezTo>
                      <a:cubicBezTo>
                        <a:pt x="56" y="233"/>
                        <a:pt x="56" y="233"/>
                        <a:pt x="56" y="232"/>
                      </a:cubicBezTo>
                      <a:cubicBezTo>
                        <a:pt x="56" y="232"/>
                        <a:pt x="56" y="232"/>
                        <a:pt x="56" y="232"/>
                      </a:cubicBezTo>
                      <a:close/>
                      <a:moveTo>
                        <a:pt x="49" y="229"/>
                      </a:moveTo>
                      <a:cubicBezTo>
                        <a:pt x="49" y="229"/>
                        <a:pt x="49" y="229"/>
                        <a:pt x="49" y="229"/>
                      </a:cubicBezTo>
                      <a:cubicBezTo>
                        <a:pt x="48" y="229"/>
                        <a:pt x="49" y="229"/>
                        <a:pt x="49" y="228"/>
                      </a:cubicBezTo>
                      <a:cubicBezTo>
                        <a:pt x="49" y="229"/>
                        <a:pt x="49" y="229"/>
                        <a:pt x="49" y="229"/>
                      </a:cubicBezTo>
                      <a:close/>
                      <a:moveTo>
                        <a:pt x="36" y="221"/>
                      </a:moveTo>
                      <a:cubicBezTo>
                        <a:pt x="36" y="222"/>
                        <a:pt x="36" y="222"/>
                        <a:pt x="36" y="222"/>
                      </a:cubicBezTo>
                      <a:cubicBezTo>
                        <a:pt x="35" y="221"/>
                        <a:pt x="35" y="221"/>
                        <a:pt x="36" y="221"/>
                      </a:cubicBezTo>
                      <a:close/>
                      <a:moveTo>
                        <a:pt x="47" y="225"/>
                      </a:moveTo>
                      <a:cubicBezTo>
                        <a:pt x="47" y="225"/>
                        <a:pt x="48" y="225"/>
                        <a:pt x="48" y="225"/>
                      </a:cubicBezTo>
                      <a:cubicBezTo>
                        <a:pt x="48" y="225"/>
                        <a:pt x="48" y="225"/>
                        <a:pt x="48" y="225"/>
                      </a:cubicBezTo>
                      <a:cubicBezTo>
                        <a:pt x="48" y="225"/>
                        <a:pt x="47" y="225"/>
                        <a:pt x="47" y="225"/>
                      </a:cubicBezTo>
                      <a:close/>
                      <a:moveTo>
                        <a:pt x="56" y="228"/>
                      </a:moveTo>
                      <a:cubicBezTo>
                        <a:pt x="55" y="228"/>
                        <a:pt x="56" y="229"/>
                        <a:pt x="55" y="229"/>
                      </a:cubicBezTo>
                      <a:cubicBezTo>
                        <a:pt x="55" y="228"/>
                        <a:pt x="55" y="229"/>
                        <a:pt x="55" y="228"/>
                      </a:cubicBezTo>
                      <a:cubicBezTo>
                        <a:pt x="56" y="228"/>
                        <a:pt x="56" y="228"/>
                        <a:pt x="56" y="227"/>
                      </a:cubicBezTo>
                      <a:cubicBezTo>
                        <a:pt x="56" y="228"/>
                        <a:pt x="57" y="227"/>
                        <a:pt x="56" y="227"/>
                      </a:cubicBezTo>
                      <a:cubicBezTo>
                        <a:pt x="57" y="227"/>
                        <a:pt x="57" y="227"/>
                        <a:pt x="57" y="227"/>
                      </a:cubicBezTo>
                      <a:cubicBezTo>
                        <a:pt x="57" y="228"/>
                        <a:pt x="56" y="228"/>
                        <a:pt x="56" y="228"/>
                      </a:cubicBezTo>
                      <a:close/>
                      <a:moveTo>
                        <a:pt x="47" y="224"/>
                      </a:moveTo>
                      <a:cubicBezTo>
                        <a:pt x="46" y="224"/>
                        <a:pt x="47" y="224"/>
                        <a:pt x="47" y="223"/>
                      </a:cubicBezTo>
                      <a:cubicBezTo>
                        <a:pt x="47" y="223"/>
                        <a:pt x="47" y="224"/>
                        <a:pt x="47" y="224"/>
                      </a:cubicBezTo>
                      <a:cubicBezTo>
                        <a:pt x="47" y="224"/>
                        <a:pt x="47" y="224"/>
                        <a:pt x="47" y="224"/>
                      </a:cubicBezTo>
                      <a:close/>
                      <a:moveTo>
                        <a:pt x="58" y="229"/>
                      </a:moveTo>
                      <a:cubicBezTo>
                        <a:pt x="58" y="229"/>
                        <a:pt x="58" y="229"/>
                        <a:pt x="58" y="229"/>
                      </a:cubicBezTo>
                      <a:cubicBezTo>
                        <a:pt x="58" y="229"/>
                        <a:pt x="58" y="229"/>
                        <a:pt x="58" y="229"/>
                      </a:cubicBezTo>
                      <a:cubicBezTo>
                        <a:pt x="59" y="229"/>
                        <a:pt x="58" y="229"/>
                        <a:pt x="58" y="229"/>
                      </a:cubicBezTo>
                      <a:close/>
                      <a:moveTo>
                        <a:pt x="49" y="224"/>
                      </a:moveTo>
                      <a:cubicBezTo>
                        <a:pt x="49" y="225"/>
                        <a:pt x="49" y="225"/>
                        <a:pt x="49" y="225"/>
                      </a:cubicBezTo>
                      <a:cubicBezTo>
                        <a:pt x="49" y="224"/>
                        <a:pt x="49" y="224"/>
                        <a:pt x="49" y="224"/>
                      </a:cubicBezTo>
                      <a:cubicBezTo>
                        <a:pt x="49" y="224"/>
                        <a:pt x="49" y="224"/>
                        <a:pt x="49" y="224"/>
                      </a:cubicBezTo>
                      <a:close/>
                      <a:moveTo>
                        <a:pt x="57" y="227"/>
                      </a:moveTo>
                      <a:cubicBezTo>
                        <a:pt x="57" y="227"/>
                        <a:pt x="57" y="228"/>
                        <a:pt x="57" y="228"/>
                      </a:cubicBezTo>
                      <a:cubicBezTo>
                        <a:pt x="57" y="228"/>
                        <a:pt x="57" y="227"/>
                        <a:pt x="57" y="227"/>
                      </a:cubicBezTo>
                      <a:close/>
                      <a:moveTo>
                        <a:pt x="35" y="216"/>
                      </a:moveTo>
                      <a:cubicBezTo>
                        <a:pt x="34" y="216"/>
                        <a:pt x="34" y="216"/>
                        <a:pt x="34" y="216"/>
                      </a:cubicBezTo>
                      <a:cubicBezTo>
                        <a:pt x="34" y="215"/>
                        <a:pt x="34" y="215"/>
                        <a:pt x="34" y="215"/>
                      </a:cubicBezTo>
                      <a:cubicBezTo>
                        <a:pt x="35" y="215"/>
                        <a:pt x="35" y="215"/>
                        <a:pt x="35" y="215"/>
                      </a:cubicBezTo>
                      <a:cubicBezTo>
                        <a:pt x="35" y="215"/>
                        <a:pt x="35" y="215"/>
                        <a:pt x="35" y="215"/>
                      </a:cubicBezTo>
                      <a:cubicBezTo>
                        <a:pt x="36" y="215"/>
                        <a:pt x="35" y="215"/>
                        <a:pt x="35" y="216"/>
                      </a:cubicBezTo>
                      <a:close/>
                      <a:moveTo>
                        <a:pt x="50" y="223"/>
                      </a:moveTo>
                      <a:cubicBezTo>
                        <a:pt x="50" y="222"/>
                        <a:pt x="50" y="221"/>
                        <a:pt x="51" y="221"/>
                      </a:cubicBezTo>
                      <a:cubicBezTo>
                        <a:pt x="50" y="221"/>
                        <a:pt x="50" y="222"/>
                        <a:pt x="50" y="223"/>
                      </a:cubicBezTo>
                      <a:close/>
                      <a:moveTo>
                        <a:pt x="59" y="226"/>
                      </a:moveTo>
                      <a:cubicBezTo>
                        <a:pt x="59" y="227"/>
                        <a:pt x="59" y="227"/>
                        <a:pt x="59" y="227"/>
                      </a:cubicBezTo>
                      <a:cubicBezTo>
                        <a:pt x="59" y="227"/>
                        <a:pt x="59" y="227"/>
                        <a:pt x="59" y="227"/>
                      </a:cubicBezTo>
                      <a:lnTo>
                        <a:pt x="59" y="226"/>
                      </a:lnTo>
                      <a:close/>
                      <a:moveTo>
                        <a:pt x="65" y="230"/>
                      </a:moveTo>
                      <a:cubicBezTo>
                        <a:pt x="65" y="230"/>
                        <a:pt x="65" y="230"/>
                        <a:pt x="65" y="230"/>
                      </a:cubicBezTo>
                      <a:cubicBezTo>
                        <a:pt x="65" y="229"/>
                        <a:pt x="65" y="229"/>
                        <a:pt x="65" y="229"/>
                      </a:cubicBezTo>
                      <a:cubicBezTo>
                        <a:pt x="65" y="230"/>
                        <a:pt x="65" y="230"/>
                        <a:pt x="65" y="230"/>
                      </a:cubicBezTo>
                      <a:close/>
                      <a:moveTo>
                        <a:pt x="36" y="214"/>
                      </a:moveTo>
                      <a:cubicBezTo>
                        <a:pt x="36" y="214"/>
                        <a:pt x="36" y="214"/>
                        <a:pt x="36" y="214"/>
                      </a:cubicBezTo>
                      <a:cubicBezTo>
                        <a:pt x="36" y="214"/>
                        <a:pt x="36" y="215"/>
                        <a:pt x="36" y="215"/>
                      </a:cubicBezTo>
                      <a:cubicBezTo>
                        <a:pt x="35" y="214"/>
                        <a:pt x="36" y="214"/>
                        <a:pt x="36" y="214"/>
                      </a:cubicBezTo>
                      <a:close/>
                      <a:moveTo>
                        <a:pt x="47" y="220"/>
                      </a:moveTo>
                      <a:cubicBezTo>
                        <a:pt x="47" y="220"/>
                        <a:pt x="48" y="220"/>
                        <a:pt x="48" y="220"/>
                      </a:cubicBezTo>
                      <a:cubicBezTo>
                        <a:pt x="48" y="220"/>
                        <a:pt x="48" y="220"/>
                        <a:pt x="48" y="220"/>
                      </a:cubicBezTo>
                      <a:cubicBezTo>
                        <a:pt x="48" y="220"/>
                        <a:pt x="48" y="220"/>
                        <a:pt x="48" y="220"/>
                      </a:cubicBezTo>
                      <a:cubicBezTo>
                        <a:pt x="48" y="220"/>
                        <a:pt x="48" y="220"/>
                        <a:pt x="47" y="220"/>
                      </a:cubicBezTo>
                      <a:close/>
                      <a:moveTo>
                        <a:pt x="56" y="224"/>
                      </a:moveTo>
                      <a:cubicBezTo>
                        <a:pt x="56" y="224"/>
                        <a:pt x="56" y="224"/>
                        <a:pt x="56" y="224"/>
                      </a:cubicBezTo>
                      <a:cubicBezTo>
                        <a:pt x="56" y="224"/>
                        <a:pt x="56" y="224"/>
                        <a:pt x="56" y="224"/>
                      </a:cubicBezTo>
                      <a:cubicBezTo>
                        <a:pt x="56" y="224"/>
                        <a:pt x="56" y="224"/>
                        <a:pt x="56" y="224"/>
                      </a:cubicBezTo>
                      <a:close/>
                      <a:moveTo>
                        <a:pt x="50" y="220"/>
                      </a:moveTo>
                      <a:cubicBezTo>
                        <a:pt x="50" y="220"/>
                        <a:pt x="50" y="220"/>
                        <a:pt x="50" y="220"/>
                      </a:cubicBezTo>
                      <a:cubicBezTo>
                        <a:pt x="50" y="220"/>
                        <a:pt x="50" y="220"/>
                        <a:pt x="50" y="219"/>
                      </a:cubicBezTo>
                      <a:cubicBezTo>
                        <a:pt x="50" y="219"/>
                        <a:pt x="50" y="219"/>
                        <a:pt x="50" y="219"/>
                      </a:cubicBezTo>
                      <a:cubicBezTo>
                        <a:pt x="50" y="219"/>
                        <a:pt x="50" y="219"/>
                        <a:pt x="51" y="219"/>
                      </a:cubicBezTo>
                      <a:cubicBezTo>
                        <a:pt x="50" y="219"/>
                        <a:pt x="51" y="220"/>
                        <a:pt x="50" y="220"/>
                      </a:cubicBezTo>
                      <a:close/>
                      <a:moveTo>
                        <a:pt x="60" y="225"/>
                      </a:moveTo>
                      <a:cubicBezTo>
                        <a:pt x="60" y="225"/>
                        <a:pt x="60" y="224"/>
                        <a:pt x="60" y="224"/>
                      </a:cubicBezTo>
                      <a:cubicBezTo>
                        <a:pt x="61" y="224"/>
                        <a:pt x="60" y="225"/>
                        <a:pt x="60" y="225"/>
                      </a:cubicBezTo>
                      <a:close/>
                      <a:moveTo>
                        <a:pt x="55" y="222"/>
                      </a:moveTo>
                      <a:cubicBezTo>
                        <a:pt x="55" y="222"/>
                        <a:pt x="55" y="222"/>
                        <a:pt x="56" y="222"/>
                      </a:cubicBezTo>
                      <a:cubicBezTo>
                        <a:pt x="55" y="222"/>
                        <a:pt x="55" y="222"/>
                        <a:pt x="55" y="222"/>
                      </a:cubicBezTo>
                      <a:cubicBezTo>
                        <a:pt x="55" y="222"/>
                        <a:pt x="55" y="222"/>
                        <a:pt x="55" y="222"/>
                      </a:cubicBezTo>
                      <a:cubicBezTo>
                        <a:pt x="55" y="222"/>
                        <a:pt x="55" y="222"/>
                        <a:pt x="55" y="222"/>
                      </a:cubicBezTo>
                      <a:close/>
                      <a:moveTo>
                        <a:pt x="56" y="222"/>
                      </a:moveTo>
                      <a:cubicBezTo>
                        <a:pt x="55" y="222"/>
                        <a:pt x="56" y="221"/>
                        <a:pt x="56" y="221"/>
                      </a:cubicBezTo>
                      <a:cubicBezTo>
                        <a:pt x="56" y="221"/>
                        <a:pt x="56" y="221"/>
                        <a:pt x="56" y="221"/>
                      </a:cubicBezTo>
                      <a:cubicBezTo>
                        <a:pt x="56" y="221"/>
                        <a:pt x="56" y="221"/>
                        <a:pt x="56" y="222"/>
                      </a:cubicBezTo>
                      <a:close/>
                      <a:moveTo>
                        <a:pt x="49" y="216"/>
                      </a:moveTo>
                      <a:cubicBezTo>
                        <a:pt x="49" y="217"/>
                        <a:pt x="50" y="217"/>
                        <a:pt x="50" y="217"/>
                      </a:cubicBezTo>
                      <a:cubicBezTo>
                        <a:pt x="49" y="217"/>
                        <a:pt x="50" y="218"/>
                        <a:pt x="50" y="218"/>
                      </a:cubicBezTo>
                      <a:cubicBezTo>
                        <a:pt x="49" y="217"/>
                        <a:pt x="49" y="217"/>
                        <a:pt x="49" y="216"/>
                      </a:cubicBezTo>
                      <a:close/>
                      <a:moveTo>
                        <a:pt x="67" y="224"/>
                      </a:moveTo>
                      <a:cubicBezTo>
                        <a:pt x="67" y="224"/>
                        <a:pt x="67" y="224"/>
                        <a:pt x="68" y="224"/>
                      </a:cubicBezTo>
                      <a:cubicBezTo>
                        <a:pt x="68" y="224"/>
                        <a:pt x="67" y="224"/>
                        <a:pt x="68" y="224"/>
                      </a:cubicBezTo>
                      <a:cubicBezTo>
                        <a:pt x="68" y="225"/>
                        <a:pt x="68" y="225"/>
                        <a:pt x="68" y="225"/>
                      </a:cubicBezTo>
                      <a:cubicBezTo>
                        <a:pt x="68" y="225"/>
                        <a:pt x="68" y="225"/>
                        <a:pt x="68" y="225"/>
                      </a:cubicBezTo>
                      <a:cubicBezTo>
                        <a:pt x="68" y="225"/>
                        <a:pt x="68" y="225"/>
                        <a:pt x="68" y="225"/>
                      </a:cubicBezTo>
                      <a:cubicBezTo>
                        <a:pt x="68" y="225"/>
                        <a:pt x="68" y="225"/>
                        <a:pt x="68" y="225"/>
                      </a:cubicBezTo>
                      <a:cubicBezTo>
                        <a:pt x="67" y="225"/>
                        <a:pt x="67" y="225"/>
                        <a:pt x="67" y="224"/>
                      </a:cubicBezTo>
                      <a:close/>
                      <a:moveTo>
                        <a:pt x="50" y="216"/>
                      </a:moveTo>
                      <a:cubicBezTo>
                        <a:pt x="50" y="216"/>
                        <a:pt x="50" y="216"/>
                        <a:pt x="50" y="216"/>
                      </a:cubicBezTo>
                      <a:cubicBezTo>
                        <a:pt x="50" y="216"/>
                        <a:pt x="50" y="216"/>
                        <a:pt x="50" y="216"/>
                      </a:cubicBezTo>
                      <a:cubicBezTo>
                        <a:pt x="50" y="216"/>
                        <a:pt x="50" y="215"/>
                        <a:pt x="50" y="215"/>
                      </a:cubicBezTo>
                      <a:cubicBezTo>
                        <a:pt x="50" y="215"/>
                        <a:pt x="50" y="216"/>
                        <a:pt x="50" y="216"/>
                      </a:cubicBezTo>
                      <a:close/>
                      <a:moveTo>
                        <a:pt x="42" y="212"/>
                      </a:moveTo>
                      <a:cubicBezTo>
                        <a:pt x="42" y="211"/>
                        <a:pt x="42" y="211"/>
                        <a:pt x="43" y="210"/>
                      </a:cubicBezTo>
                      <a:cubicBezTo>
                        <a:pt x="43" y="211"/>
                        <a:pt x="42" y="211"/>
                        <a:pt x="42" y="212"/>
                      </a:cubicBezTo>
                      <a:close/>
                      <a:moveTo>
                        <a:pt x="50" y="214"/>
                      </a:moveTo>
                      <a:cubicBezTo>
                        <a:pt x="50" y="214"/>
                        <a:pt x="51" y="214"/>
                        <a:pt x="51" y="214"/>
                      </a:cubicBezTo>
                      <a:cubicBezTo>
                        <a:pt x="51" y="214"/>
                        <a:pt x="51" y="214"/>
                        <a:pt x="51" y="214"/>
                      </a:cubicBezTo>
                      <a:cubicBezTo>
                        <a:pt x="51" y="214"/>
                        <a:pt x="51" y="215"/>
                        <a:pt x="51" y="215"/>
                      </a:cubicBezTo>
                      <a:cubicBezTo>
                        <a:pt x="50" y="215"/>
                        <a:pt x="51" y="215"/>
                        <a:pt x="50" y="214"/>
                      </a:cubicBezTo>
                      <a:close/>
                      <a:moveTo>
                        <a:pt x="58" y="217"/>
                      </a:moveTo>
                      <a:cubicBezTo>
                        <a:pt x="58" y="217"/>
                        <a:pt x="58" y="218"/>
                        <a:pt x="57" y="218"/>
                      </a:cubicBezTo>
                      <a:cubicBezTo>
                        <a:pt x="57" y="218"/>
                        <a:pt x="58" y="217"/>
                        <a:pt x="57" y="217"/>
                      </a:cubicBezTo>
                      <a:cubicBezTo>
                        <a:pt x="57" y="217"/>
                        <a:pt x="58" y="217"/>
                        <a:pt x="58" y="217"/>
                      </a:cubicBezTo>
                      <a:close/>
                      <a:moveTo>
                        <a:pt x="63" y="220"/>
                      </a:moveTo>
                      <a:cubicBezTo>
                        <a:pt x="62" y="220"/>
                        <a:pt x="63" y="220"/>
                        <a:pt x="63" y="220"/>
                      </a:cubicBezTo>
                      <a:cubicBezTo>
                        <a:pt x="63" y="220"/>
                        <a:pt x="63" y="220"/>
                        <a:pt x="63" y="220"/>
                      </a:cubicBezTo>
                      <a:close/>
                      <a:moveTo>
                        <a:pt x="53" y="214"/>
                      </a:moveTo>
                      <a:cubicBezTo>
                        <a:pt x="54" y="215"/>
                        <a:pt x="53" y="215"/>
                        <a:pt x="53" y="215"/>
                      </a:cubicBezTo>
                      <a:cubicBezTo>
                        <a:pt x="52" y="215"/>
                        <a:pt x="53" y="214"/>
                        <a:pt x="53" y="214"/>
                      </a:cubicBezTo>
                      <a:close/>
                      <a:moveTo>
                        <a:pt x="50" y="213"/>
                      </a:moveTo>
                      <a:cubicBezTo>
                        <a:pt x="51" y="214"/>
                        <a:pt x="50" y="214"/>
                        <a:pt x="50" y="214"/>
                      </a:cubicBezTo>
                      <a:cubicBezTo>
                        <a:pt x="50" y="214"/>
                        <a:pt x="50" y="214"/>
                        <a:pt x="50" y="213"/>
                      </a:cubicBezTo>
                      <a:cubicBezTo>
                        <a:pt x="50" y="214"/>
                        <a:pt x="50" y="214"/>
                        <a:pt x="50" y="213"/>
                      </a:cubicBezTo>
                      <a:close/>
                      <a:moveTo>
                        <a:pt x="54" y="216"/>
                      </a:moveTo>
                      <a:cubicBezTo>
                        <a:pt x="54" y="216"/>
                        <a:pt x="54" y="216"/>
                        <a:pt x="54" y="216"/>
                      </a:cubicBezTo>
                      <a:cubicBezTo>
                        <a:pt x="54" y="216"/>
                        <a:pt x="54" y="216"/>
                        <a:pt x="54" y="216"/>
                      </a:cubicBezTo>
                      <a:cubicBezTo>
                        <a:pt x="54" y="216"/>
                        <a:pt x="54" y="215"/>
                        <a:pt x="53" y="215"/>
                      </a:cubicBezTo>
                      <a:cubicBezTo>
                        <a:pt x="54" y="214"/>
                        <a:pt x="54" y="215"/>
                        <a:pt x="55" y="214"/>
                      </a:cubicBezTo>
                      <a:cubicBezTo>
                        <a:pt x="55" y="215"/>
                        <a:pt x="54" y="215"/>
                        <a:pt x="54" y="216"/>
                      </a:cubicBezTo>
                      <a:close/>
                      <a:moveTo>
                        <a:pt x="47" y="211"/>
                      </a:moveTo>
                      <a:cubicBezTo>
                        <a:pt x="47" y="212"/>
                        <a:pt x="47" y="212"/>
                        <a:pt x="47" y="212"/>
                      </a:cubicBezTo>
                      <a:cubicBezTo>
                        <a:pt x="47" y="212"/>
                        <a:pt x="47" y="211"/>
                        <a:pt x="47" y="211"/>
                      </a:cubicBezTo>
                      <a:close/>
                      <a:moveTo>
                        <a:pt x="58" y="216"/>
                      </a:moveTo>
                      <a:cubicBezTo>
                        <a:pt x="58" y="216"/>
                        <a:pt x="58" y="216"/>
                        <a:pt x="58" y="216"/>
                      </a:cubicBezTo>
                      <a:cubicBezTo>
                        <a:pt x="58" y="216"/>
                        <a:pt x="58" y="216"/>
                        <a:pt x="58" y="216"/>
                      </a:cubicBezTo>
                      <a:cubicBezTo>
                        <a:pt x="58" y="216"/>
                        <a:pt x="58" y="216"/>
                        <a:pt x="58" y="216"/>
                      </a:cubicBezTo>
                      <a:close/>
                      <a:moveTo>
                        <a:pt x="52" y="211"/>
                      </a:moveTo>
                      <a:cubicBezTo>
                        <a:pt x="53" y="211"/>
                        <a:pt x="52" y="213"/>
                        <a:pt x="51" y="213"/>
                      </a:cubicBezTo>
                      <a:cubicBezTo>
                        <a:pt x="51" y="213"/>
                        <a:pt x="52" y="212"/>
                        <a:pt x="51" y="212"/>
                      </a:cubicBezTo>
                      <a:cubicBezTo>
                        <a:pt x="51" y="212"/>
                        <a:pt x="52" y="211"/>
                        <a:pt x="52" y="211"/>
                      </a:cubicBezTo>
                      <a:close/>
                      <a:moveTo>
                        <a:pt x="64" y="219"/>
                      </a:moveTo>
                      <a:cubicBezTo>
                        <a:pt x="64" y="219"/>
                        <a:pt x="63" y="219"/>
                        <a:pt x="64" y="218"/>
                      </a:cubicBezTo>
                      <a:cubicBezTo>
                        <a:pt x="64" y="218"/>
                        <a:pt x="64" y="218"/>
                        <a:pt x="64" y="218"/>
                      </a:cubicBezTo>
                      <a:cubicBezTo>
                        <a:pt x="64" y="218"/>
                        <a:pt x="64" y="218"/>
                        <a:pt x="64" y="218"/>
                      </a:cubicBezTo>
                      <a:cubicBezTo>
                        <a:pt x="64" y="218"/>
                        <a:pt x="64" y="218"/>
                        <a:pt x="64" y="218"/>
                      </a:cubicBezTo>
                      <a:cubicBezTo>
                        <a:pt x="65" y="218"/>
                        <a:pt x="64" y="218"/>
                        <a:pt x="64" y="219"/>
                      </a:cubicBezTo>
                      <a:close/>
                      <a:moveTo>
                        <a:pt x="54" y="213"/>
                      </a:moveTo>
                      <a:cubicBezTo>
                        <a:pt x="54" y="213"/>
                        <a:pt x="55" y="213"/>
                        <a:pt x="55" y="213"/>
                      </a:cubicBezTo>
                      <a:cubicBezTo>
                        <a:pt x="55" y="213"/>
                        <a:pt x="55" y="213"/>
                        <a:pt x="55" y="213"/>
                      </a:cubicBezTo>
                      <a:cubicBezTo>
                        <a:pt x="55" y="213"/>
                        <a:pt x="55" y="213"/>
                        <a:pt x="55" y="213"/>
                      </a:cubicBezTo>
                      <a:cubicBezTo>
                        <a:pt x="55" y="213"/>
                        <a:pt x="55" y="213"/>
                        <a:pt x="55" y="213"/>
                      </a:cubicBezTo>
                      <a:cubicBezTo>
                        <a:pt x="55" y="213"/>
                        <a:pt x="55" y="213"/>
                        <a:pt x="54" y="213"/>
                      </a:cubicBezTo>
                      <a:close/>
                      <a:moveTo>
                        <a:pt x="55" y="212"/>
                      </a:moveTo>
                      <a:cubicBezTo>
                        <a:pt x="55" y="212"/>
                        <a:pt x="55" y="211"/>
                        <a:pt x="55" y="211"/>
                      </a:cubicBezTo>
                      <a:cubicBezTo>
                        <a:pt x="56" y="211"/>
                        <a:pt x="55" y="212"/>
                        <a:pt x="55" y="212"/>
                      </a:cubicBezTo>
                      <a:close/>
                      <a:moveTo>
                        <a:pt x="68" y="218"/>
                      </a:moveTo>
                      <a:cubicBezTo>
                        <a:pt x="68" y="218"/>
                        <a:pt x="68" y="218"/>
                        <a:pt x="68" y="218"/>
                      </a:cubicBezTo>
                      <a:cubicBezTo>
                        <a:pt x="68" y="218"/>
                        <a:pt x="69" y="218"/>
                        <a:pt x="69" y="218"/>
                      </a:cubicBezTo>
                      <a:cubicBezTo>
                        <a:pt x="69" y="218"/>
                        <a:pt x="69" y="218"/>
                        <a:pt x="68" y="218"/>
                      </a:cubicBezTo>
                      <a:close/>
                      <a:moveTo>
                        <a:pt x="59" y="214"/>
                      </a:moveTo>
                      <a:cubicBezTo>
                        <a:pt x="59" y="214"/>
                        <a:pt x="59" y="214"/>
                        <a:pt x="59" y="214"/>
                      </a:cubicBezTo>
                      <a:cubicBezTo>
                        <a:pt x="59" y="214"/>
                        <a:pt x="59" y="214"/>
                        <a:pt x="59" y="214"/>
                      </a:cubicBezTo>
                      <a:cubicBezTo>
                        <a:pt x="59" y="214"/>
                        <a:pt x="59" y="213"/>
                        <a:pt x="59" y="214"/>
                      </a:cubicBezTo>
                      <a:close/>
                      <a:moveTo>
                        <a:pt x="53" y="210"/>
                      </a:moveTo>
                      <a:cubicBezTo>
                        <a:pt x="53" y="210"/>
                        <a:pt x="53" y="210"/>
                        <a:pt x="53" y="211"/>
                      </a:cubicBezTo>
                      <a:cubicBezTo>
                        <a:pt x="52" y="210"/>
                        <a:pt x="53" y="210"/>
                        <a:pt x="53" y="210"/>
                      </a:cubicBezTo>
                      <a:close/>
                      <a:moveTo>
                        <a:pt x="65" y="216"/>
                      </a:moveTo>
                      <a:cubicBezTo>
                        <a:pt x="65" y="216"/>
                        <a:pt x="65" y="216"/>
                        <a:pt x="65" y="215"/>
                      </a:cubicBezTo>
                      <a:cubicBezTo>
                        <a:pt x="65" y="216"/>
                        <a:pt x="65" y="216"/>
                        <a:pt x="65" y="216"/>
                      </a:cubicBezTo>
                      <a:cubicBezTo>
                        <a:pt x="65" y="216"/>
                        <a:pt x="65" y="216"/>
                        <a:pt x="65" y="216"/>
                      </a:cubicBezTo>
                      <a:close/>
                      <a:moveTo>
                        <a:pt x="61" y="213"/>
                      </a:moveTo>
                      <a:cubicBezTo>
                        <a:pt x="61" y="214"/>
                        <a:pt x="61" y="214"/>
                        <a:pt x="61" y="214"/>
                      </a:cubicBezTo>
                      <a:cubicBezTo>
                        <a:pt x="61" y="214"/>
                        <a:pt x="61" y="213"/>
                        <a:pt x="61" y="213"/>
                      </a:cubicBezTo>
                      <a:close/>
                      <a:moveTo>
                        <a:pt x="56" y="211"/>
                      </a:moveTo>
                      <a:cubicBezTo>
                        <a:pt x="56" y="211"/>
                        <a:pt x="56" y="210"/>
                        <a:pt x="56" y="209"/>
                      </a:cubicBezTo>
                      <a:cubicBezTo>
                        <a:pt x="56" y="210"/>
                        <a:pt x="57" y="210"/>
                        <a:pt x="57" y="209"/>
                      </a:cubicBezTo>
                      <a:cubicBezTo>
                        <a:pt x="57" y="209"/>
                        <a:pt x="57" y="210"/>
                        <a:pt x="57" y="210"/>
                      </a:cubicBezTo>
                      <a:cubicBezTo>
                        <a:pt x="57" y="210"/>
                        <a:pt x="57" y="210"/>
                        <a:pt x="57" y="210"/>
                      </a:cubicBezTo>
                      <a:cubicBezTo>
                        <a:pt x="57" y="211"/>
                        <a:pt x="57" y="211"/>
                        <a:pt x="56" y="211"/>
                      </a:cubicBezTo>
                      <a:close/>
                      <a:moveTo>
                        <a:pt x="48" y="206"/>
                      </a:moveTo>
                      <a:cubicBezTo>
                        <a:pt x="48" y="207"/>
                        <a:pt x="48" y="206"/>
                        <a:pt x="48" y="207"/>
                      </a:cubicBezTo>
                      <a:cubicBezTo>
                        <a:pt x="48" y="207"/>
                        <a:pt x="48" y="206"/>
                        <a:pt x="48" y="206"/>
                      </a:cubicBezTo>
                      <a:cubicBezTo>
                        <a:pt x="48" y="206"/>
                        <a:pt x="48" y="206"/>
                        <a:pt x="48" y="206"/>
                      </a:cubicBezTo>
                      <a:close/>
                      <a:moveTo>
                        <a:pt x="64" y="214"/>
                      </a:moveTo>
                      <a:cubicBezTo>
                        <a:pt x="64" y="213"/>
                        <a:pt x="64" y="214"/>
                        <a:pt x="64" y="214"/>
                      </a:cubicBezTo>
                      <a:cubicBezTo>
                        <a:pt x="64" y="213"/>
                        <a:pt x="64" y="213"/>
                        <a:pt x="64" y="213"/>
                      </a:cubicBezTo>
                      <a:cubicBezTo>
                        <a:pt x="64" y="213"/>
                        <a:pt x="64" y="213"/>
                        <a:pt x="64" y="214"/>
                      </a:cubicBezTo>
                      <a:close/>
                      <a:moveTo>
                        <a:pt x="42" y="204"/>
                      </a:moveTo>
                      <a:cubicBezTo>
                        <a:pt x="42" y="203"/>
                        <a:pt x="42" y="203"/>
                        <a:pt x="42" y="202"/>
                      </a:cubicBezTo>
                      <a:cubicBezTo>
                        <a:pt x="43" y="202"/>
                        <a:pt x="43" y="203"/>
                        <a:pt x="43" y="203"/>
                      </a:cubicBezTo>
                      <a:cubicBezTo>
                        <a:pt x="43" y="203"/>
                        <a:pt x="43" y="202"/>
                        <a:pt x="43" y="202"/>
                      </a:cubicBezTo>
                      <a:cubicBezTo>
                        <a:pt x="44" y="202"/>
                        <a:pt x="43" y="203"/>
                        <a:pt x="44" y="202"/>
                      </a:cubicBezTo>
                      <a:cubicBezTo>
                        <a:pt x="43" y="204"/>
                        <a:pt x="42" y="203"/>
                        <a:pt x="42" y="204"/>
                      </a:cubicBezTo>
                      <a:close/>
                      <a:moveTo>
                        <a:pt x="60" y="210"/>
                      </a:moveTo>
                      <a:cubicBezTo>
                        <a:pt x="60" y="210"/>
                        <a:pt x="60" y="210"/>
                        <a:pt x="60" y="210"/>
                      </a:cubicBezTo>
                      <a:cubicBezTo>
                        <a:pt x="61" y="210"/>
                        <a:pt x="60" y="211"/>
                        <a:pt x="60" y="211"/>
                      </a:cubicBezTo>
                      <a:cubicBezTo>
                        <a:pt x="60" y="211"/>
                        <a:pt x="61" y="210"/>
                        <a:pt x="60" y="210"/>
                      </a:cubicBezTo>
                      <a:close/>
                      <a:moveTo>
                        <a:pt x="61" y="212"/>
                      </a:moveTo>
                      <a:cubicBezTo>
                        <a:pt x="61" y="211"/>
                        <a:pt x="61" y="211"/>
                        <a:pt x="61" y="211"/>
                      </a:cubicBezTo>
                      <a:cubicBezTo>
                        <a:pt x="61" y="211"/>
                        <a:pt x="62" y="211"/>
                        <a:pt x="61" y="211"/>
                      </a:cubicBezTo>
                      <a:cubicBezTo>
                        <a:pt x="61" y="210"/>
                        <a:pt x="62" y="211"/>
                        <a:pt x="62" y="210"/>
                      </a:cubicBezTo>
                      <a:cubicBezTo>
                        <a:pt x="62" y="211"/>
                        <a:pt x="62" y="211"/>
                        <a:pt x="61" y="212"/>
                      </a:cubicBezTo>
                      <a:close/>
                      <a:moveTo>
                        <a:pt x="62" y="211"/>
                      </a:moveTo>
                      <a:cubicBezTo>
                        <a:pt x="62" y="211"/>
                        <a:pt x="62" y="211"/>
                        <a:pt x="62" y="210"/>
                      </a:cubicBezTo>
                      <a:cubicBezTo>
                        <a:pt x="62" y="211"/>
                        <a:pt x="63" y="210"/>
                        <a:pt x="63" y="210"/>
                      </a:cubicBezTo>
                      <a:cubicBezTo>
                        <a:pt x="63" y="210"/>
                        <a:pt x="62" y="211"/>
                        <a:pt x="62" y="211"/>
                      </a:cubicBezTo>
                      <a:cubicBezTo>
                        <a:pt x="62" y="211"/>
                        <a:pt x="62" y="211"/>
                        <a:pt x="62" y="211"/>
                      </a:cubicBezTo>
                      <a:close/>
                      <a:moveTo>
                        <a:pt x="56" y="208"/>
                      </a:moveTo>
                      <a:cubicBezTo>
                        <a:pt x="57" y="208"/>
                        <a:pt x="58" y="208"/>
                        <a:pt x="57" y="207"/>
                      </a:cubicBezTo>
                      <a:cubicBezTo>
                        <a:pt x="58" y="207"/>
                        <a:pt x="58" y="207"/>
                        <a:pt x="58" y="206"/>
                      </a:cubicBezTo>
                      <a:cubicBezTo>
                        <a:pt x="58" y="207"/>
                        <a:pt x="58" y="207"/>
                        <a:pt x="58" y="206"/>
                      </a:cubicBezTo>
                      <a:cubicBezTo>
                        <a:pt x="58" y="207"/>
                        <a:pt x="58" y="208"/>
                        <a:pt x="58" y="208"/>
                      </a:cubicBezTo>
                      <a:cubicBezTo>
                        <a:pt x="57" y="208"/>
                        <a:pt x="57" y="209"/>
                        <a:pt x="57" y="209"/>
                      </a:cubicBezTo>
                      <a:cubicBezTo>
                        <a:pt x="56" y="209"/>
                        <a:pt x="57" y="208"/>
                        <a:pt x="56" y="208"/>
                      </a:cubicBezTo>
                      <a:close/>
                      <a:moveTo>
                        <a:pt x="43" y="200"/>
                      </a:moveTo>
                      <a:cubicBezTo>
                        <a:pt x="42" y="200"/>
                        <a:pt x="42" y="202"/>
                        <a:pt x="41" y="202"/>
                      </a:cubicBezTo>
                      <a:cubicBezTo>
                        <a:pt x="42" y="201"/>
                        <a:pt x="42" y="200"/>
                        <a:pt x="43" y="200"/>
                      </a:cubicBezTo>
                      <a:close/>
                      <a:moveTo>
                        <a:pt x="61" y="208"/>
                      </a:moveTo>
                      <a:cubicBezTo>
                        <a:pt x="61" y="208"/>
                        <a:pt x="61" y="208"/>
                        <a:pt x="61" y="208"/>
                      </a:cubicBezTo>
                      <a:cubicBezTo>
                        <a:pt x="62" y="208"/>
                        <a:pt x="62" y="210"/>
                        <a:pt x="61" y="209"/>
                      </a:cubicBezTo>
                      <a:cubicBezTo>
                        <a:pt x="61" y="209"/>
                        <a:pt x="61" y="208"/>
                        <a:pt x="61" y="208"/>
                      </a:cubicBezTo>
                      <a:close/>
                      <a:moveTo>
                        <a:pt x="60" y="207"/>
                      </a:moveTo>
                      <a:cubicBezTo>
                        <a:pt x="60" y="207"/>
                        <a:pt x="60" y="208"/>
                        <a:pt x="60" y="208"/>
                      </a:cubicBezTo>
                      <a:cubicBezTo>
                        <a:pt x="59" y="208"/>
                        <a:pt x="60" y="207"/>
                        <a:pt x="60" y="207"/>
                      </a:cubicBezTo>
                      <a:close/>
                      <a:moveTo>
                        <a:pt x="54" y="204"/>
                      </a:moveTo>
                      <a:cubicBezTo>
                        <a:pt x="54" y="205"/>
                        <a:pt x="54" y="205"/>
                        <a:pt x="54" y="205"/>
                      </a:cubicBezTo>
                      <a:cubicBezTo>
                        <a:pt x="53" y="205"/>
                        <a:pt x="53" y="203"/>
                        <a:pt x="54" y="203"/>
                      </a:cubicBezTo>
                      <a:cubicBezTo>
                        <a:pt x="54" y="203"/>
                        <a:pt x="54" y="204"/>
                        <a:pt x="54" y="203"/>
                      </a:cubicBezTo>
                      <a:cubicBezTo>
                        <a:pt x="55" y="203"/>
                        <a:pt x="54" y="205"/>
                        <a:pt x="54" y="204"/>
                      </a:cubicBezTo>
                      <a:close/>
                      <a:moveTo>
                        <a:pt x="44" y="200"/>
                      </a:moveTo>
                      <a:cubicBezTo>
                        <a:pt x="44" y="200"/>
                        <a:pt x="44" y="201"/>
                        <a:pt x="44" y="200"/>
                      </a:cubicBezTo>
                      <a:cubicBezTo>
                        <a:pt x="44" y="200"/>
                        <a:pt x="45" y="199"/>
                        <a:pt x="44" y="199"/>
                      </a:cubicBezTo>
                      <a:cubicBezTo>
                        <a:pt x="44" y="199"/>
                        <a:pt x="44" y="199"/>
                        <a:pt x="45" y="199"/>
                      </a:cubicBezTo>
                      <a:cubicBezTo>
                        <a:pt x="45" y="200"/>
                        <a:pt x="45" y="200"/>
                        <a:pt x="44" y="200"/>
                      </a:cubicBezTo>
                      <a:close/>
                      <a:moveTo>
                        <a:pt x="63" y="208"/>
                      </a:moveTo>
                      <a:cubicBezTo>
                        <a:pt x="64" y="208"/>
                        <a:pt x="64" y="207"/>
                        <a:pt x="64" y="206"/>
                      </a:cubicBezTo>
                      <a:cubicBezTo>
                        <a:pt x="64" y="207"/>
                        <a:pt x="64" y="208"/>
                        <a:pt x="64" y="208"/>
                      </a:cubicBezTo>
                      <a:lnTo>
                        <a:pt x="63" y="208"/>
                      </a:lnTo>
                      <a:close/>
                      <a:moveTo>
                        <a:pt x="74" y="212"/>
                      </a:moveTo>
                      <a:cubicBezTo>
                        <a:pt x="74" y="212"/>
                        <a:pt x="74" y="212"/>
                        <a:pt x="74" y="213"/>
                      </a:cubicBezTo>
                      <a:cubicBezTo>
                        <a:pt x="73" y="212"/>
                        <a:pt x="74" y="211"/>
                        <a:pt x="74" y="212"/>
                      </a:cubicBezTo>
                      <a:close/>
                      <a:moveTo>
                        <a:pt x="55" y="204"/>
                      </a:moveTo>
                      <a:cubicBezTo>
                        <a:pt x="55" y="204"/>
                        <a:pt x="55" y="204"/>
                        <a:pt x="55" y="204"/>
                      </a:cubicBezTo>
                      <a:cubicBezTo>
                        <a:pt x="55" y="204"/>
                        <a:pt x="55" y="203"/>
                        <a:pt x="55" y="204"/>
                      </a:cubicBezTo>
                      <a:close/>
                      <a:moveTo>
                        <a:pt x="43" y="198"/>
                      </a:moveTo>
                      <a:cubicBezTo>
                        <a:pt x="43" y="198"/>
                        <a:pt x="43" y="199"/>
                        <a:pt x="43" y="199"/>
                      </a:cubicBezTo>
                      <a:cubicBezTo>
                        <a:pt x="43" y="199"/>
                        <a:pt x="43" y="198"/>
                        <a:pt x="43" y="198"/>
                      </a:cubicBezTo>
                      <a:cubicBezTo>
                        <a:pt x="44" y="198"/>
                        <a:pt x="44" y="198"/>
                        <a:pt x="44" y="198"/>
                      </a:cubicBezTo>
                      <a:cubicBezTo>
                        <a:pt x="44" y="198"/>
                        <a:pt x="43" y="199"/>
                        <a:pt x="43" y="198"/>
                      </a:cubicBezTo>
                      <a:close/>
                      <a:moveTo>
                        <a:pt x="45" y="198"/>
                      </a:moveTo>
                      <a:cubicBezTo>
                        <a:pt x="45" y="199"/>
                        <a:pt x="45" y="199"/>
                        <a:pt x="45" y="199"/>
                      </a:cubicBezTo>
                      <a:cubicBezTo>
                        <a:pt x="45" y="198"/>
                        <a:pt x="45" y="199"/>
                        <a:pt x="44" y="198"/>
                      </a:cubicBezTo>
                      <a:cubicBezTo>
                        <a:pt x="44" y="198"/>
                        <a:pt x="44" y="198"/>
                        <a:pt x="44" y="198"/>
                      </a:cubicBezTo>
                      <a:cubicBezTo>
                        <a:pt x="45" y="198"/>
                        <a:pt x="45" y="198"/>
                        <a:pt x="45" y="198"/>
                      </a:cubicBezTo>
                      <a:cubicBezTo>
                        <a:pt x="45" y="198"/>
                        <a:pt x="46" y="197"/>
                        <a:pt x="46" y="197"/>
                      </a:cubicBezTo>
                      <a:cubicBezTo>
                        <a:pt x="46" y="197"/>
                        <a:pt x="45" y="198"/>
                        <a:pt x="45" y="198"/>
                      </a:cubicBezTo>
                      <a:close/>
                      <a:moveTo>
                        <a:pt x="64" y="205"/>
                      </a:moveTo>
                      <a:cubicBezTo>
                        <a:pt x="64" y="206"/>
                        <a:pt x="64" y="206"/>
                        <a:pt x="63" y="207"/>
                      </a:cubicBezTo>
                      <a:cubicBezTo>
                        <a:pt x="63" y="206"/>
                        <a:pt x="64" y="206"/>
                        <a:pt x="64" y="205"/>
                      </a:cubicBezTo>
                      <a:close/>
                      <a:moveTo>
                        <a:pt x="44" y="198"/>
                      </a:moveTo>
                      <a:cubicBezTo>
                        <a:pt x="43" y="198"/>
                        <a:pt x="44" y="197"/>
                        <a:pt x="44" y="197"/>
                      </a:cubicBezTo>
                      <a:cubicBezTo>
                        <a:pt x="44" y="197"/>
                        <a:pt x="44" y="198"/>
                        <a:pt x="44" y="198"/>
                      </a:cubicBezTo>
                      <a:close/>
                      <a:moveTo>
                        <a:pt x="63" y="204"/>
                      </a:moveTo>
                      <a:cubicBezTo>
                        <a:pt x="62" y="204"/>
                        <a:pt x="63" y="204"/>
                        <a:pt x="63" y="205"/>
                      </a:cubicBezTo>
                      <a:cubicBezTo>
                        <a:pt x="62" y="205"/>
                        <a:pt x="62" y="205"/>
                        <a:pt x="62" y="204"/>
                      </a:cubicBezTo>
                      <a:cubicBezTo>
                        <a:pt x="62" y="204"/>
                        <a:pt x="63" y="204"/>
                        <a:pt x="63" y="204"/>
                      </a:cubicBezTo>
                      <a:close/>
                      <a:moveTo>
                        <a:pt x="60" y="203"/>
                      </a:moveTo>
                      <a:cubicBezTo>
                        <a:pt x="60" y="203"/>
                        <a:pt x="60" y="202"/>
                        <a:pt x="60" y="202"/>
                      </a:cubicBezTo>
                      <a:cubicBezTo>
                        <a:pt x="60" y="202"/>
                        <a:pt x="60" y="203"/>
                        <a:pt x="60" y="203"/>
                      </a:cubicBezTo>
                      <a:cubicBezTo>
                        <a:pt x="60" y="202"/>
                        <a:pt x="60" y="204"/>
                        <a:pt x="59" y="203"/>
                      </a:cubicBezTo>
                      <a:cubicBezTo>
                        <a:pt x="60" y="203"/>
                        <a:pt x="59" y="201"/>
                        <a:pt x="60" y="200"/>
                      </a:cubicBezTo>
                      <a:cubicBezTo>
                        <a:pt x="60" y="201"/>
                        <a:pt x="60" y="201"/>
                        <a:pt x="60" y="201"/>
                      </a:cubicBezTo>
                      <a:cubicBezTo>
                        <a:pt x="60" y="202"/>
                        <a:pt x="60" y="202"/>
                        <a:pt x="60" y="202"/>
                      </a:cubicBezTo>
                      <a:cubicBezTo>
                        <a:pt x="60" y="202"/>
                        <a:pt x="60" y="202"/>
                        <a:pt x="61" y="202"/>
                      </a:cubicBezTo>
                      <a:cubicBezTo>
                        <a:pt x="61" y="202"/>
                        <a:pt x="60" y="202"/>
                        <a:pt x="60" y="203"/>
                      </a:cubicBezTo>
                      <a:close/>
                      <a:moveTo>
                        <a:pt x="44" y="197"/>
                      </a:moveTo>
                      <a:cubicBezTo>
                        <a:pt x="44" y="196"/>
                        <a:pt x="44" y="196"/>
                        <a:pt x="44" y="196"/>
                      </a:cubicBezTo>
                      <a:cubicBezTo>
                        <a:pt x="44" y="195"/>
                        <a:pt x="45" y="196"/>
                        <a:pt x="44" y="197"/>
                      </a:cubicBezTo>
                      <a:close/>
                      <a:moveTo>
                        <a:pt x="50" y="197"/>
                      </a:moveTo>
                      <a:cubicBezTo>
                        <a:pt x="50" y="197"/>
                        <a:pt x="50" y="197"/>
                        <a:pt x="50" y="197"/>
                      </a:cubicBezTo>
                      <a:cubicBezTo>
                        <a:pt x="49" y="197"/>
                        <a:pt x="49" y="197"/>
                        <a:pt x="48" y="196"/>
                      </a:cubicBezTo>
                      <a:cubicBezTo>
                        <a:pt x="48" y="196"/>
                        <a:pt x="49" y="197"/>
                        <a:pt x="49" y="196"/>
                      </a:cubicBezTo>
                      <a:cubicBezTo>
                        <a:pt x="49" y="196"/>
                        <a:pt x="49" y="196"/>
                        <a:pt x="49" y="196"/>
                      </a:cubicBezTo>
                      <a:cubicBezTo>
                        <a:pt x="49" y="196"/>
                        <a:pt x="49" y="196"/>
                        <a:pt x="49" y="196"/>
                      </a:cubicBezTo>
                      <a:cubicBezTo>
                        <a:pt x="49" y="195"/>
                        <a:pt x="49" y="196"/>
                        <a:pt x="49" y="196"/>
                      </a:cubicBezTo>
                      <a:cubicBezTo>
                        <a:pt x="50" y="196"/>
                        <a:pt x="50" y="196"/>
                        <a:pt x="50" y="196"/>
                      </a:cubicBezTo>
                      <a:cubicBezTo>
                        <a:pt x="50" y="197"/>
                        <a:pt x="50" y="198"/>
                        <a:pt x="49" y="198"/>
                      </a:cubicBezTo>
                      <a:cubicBezTo>
                        <a:pt x="49" y="198"/>
                        <a:pt x="50" y="197"/>
                        <a:pt x="49" y="197"/>
                      </a:cubicBezTo>
                      <a:cubicBezTo>
                        <a:pt x="49" y="197"/>
                        <a:pt x="49" y="197"/>
                        <a:pt x="49" y="197"/>
                      </a:cubicBezTo>
                      <a:cubicBezTo>
                        <a:pt x="49" y="197"/>
                        <a:pt x="49" y="197"/>
                        <a:pt x="49" y="197"/>
                      </a:cubicBezTo>
                      <a:cubicBezTo>
                        <a:pt x="50" y="197"/>
                        <a:pt x="49" y="197"/>
                        <a:pt x="50" y="197"/>
                      </a:cubicBezTo>
                      <a:cubicBezTo>
                        <a:pt x="50" y="197"/>
                        <a:pt x="50" y="197"/>
                        <a:pt x="50" y="197"/>
                      </a:cubicBezTo>
                      <a:close/>
                      <a:moveTo>
                        <a:pt x="46" y="196"/>
                      </a:moveTo>
                      <a:cubicBezTo>
                        <a:pt x="46" y="196"/>
                        <a:pt x="46" y="196"/>
                        <a:pt x="47" y="196"/>
                      </a:cubicBezTo>
                      <a:cubicBezTo>
                        <a:pt x="46" y="196"/>
                        <a:pt x="46" y="196"/>
                        <a:pt x="46" y="196"/>
                      </a:cubicBezTo>
                      <a:cubicBezTo>
                        <a:pt x="46" y="196"/>
                        <a:pt x="46" y="196"/>
                        <a:pt x="46" y="196"/>
                      </a:cubicBezTo>
                      <a:cubicBezTo>
                        <a:pt x="46" y="196"/>
                        <a:pt x="46" y="196"/>
                        <a:pt x="46" y="197"/>
                      </a:cubicBezTo>
                      <a:cubicBezTo>
                        <a:pt x="46" y="196"/>
                        <a:pt x="45" y="197"/>
                        <a:pt x="45" y="197"/>
                      </a:cubicBezTo>
                      <a:cubicBezTo>
                        <a:pt x="45" y="196"/>
                        <a:pt x="45" y="196"/>
                        <a:pt x="46" y="196"/>
                      </a:cubicBezTo>
                      <a:cubicBezTo>
                        <a:pt x="45" y="196"/>
                        <a:pt x="46" y="195"/>
                        <a:pt x="46" y="194"/>
                      </a:cubicBezTo>
                      <a:cubicBezTo>
                        <a:pt x="46" y="195"/>
                        <a:pt x="46" y="194"/>
                        <a:pt x="47" y="195"/>
                      </a:cubicBezTo>
                      <a:cubicBezTo>
                        <a:pt x="46" y="195"/>
                        <a:pt x="46" y="195"/>
                        <a:pt x="46" y="195"/>
                      </a:cubicBezTo>
                      <a:cubicBezTo>
                        <a:pt x="46" y="196"/>
                        <a:pt x="46" y="195"/>
                        <a:pt x="46" y="196"/>
                      </a:cubicBezTo>
                      <a:cubicBezTo>
                        <a:pt x="46" y="196"/>
                        <a:pt x="46" y="196"/>
                        <a:pt x="46" y="196"/>
                      </a:cubicBezTo>
                      <a:close/>
                      <a:moveTo>
                        <a:pt x="44" y="196"/>
                      </a:moveTo>
                      <a:cubicBezTo>
                        <a:pt x="44" y="195"/>
                        <a:pt x="44" y="195"/>
                        <a:pt x="45" y="194"/>
                      </a:cubicBezTo>
                      <a:cubicBezTo>
                        <a:pt x="45" y="195"/>
                        <a:pt x="44" y="195"/>
                        <a:pt x="45" y="195"/>
                      </a:cubicBezTo>
                      <a:cubicBezTo>
                        <a:pt x="45" y="196"/>
                        <a:pt x="44" y="195"/>
                        <a:pt x="44" y="196"/>
                      </a:cubicBezTo>
                      <a:close/>
                      <a:moveTo>
                        <a:pt x="66" y="204"/>
                      </a:moveTo>
                      <a:cubicBezTo>
                        <a:pt x="65" y="204"/>
                        <a:pt x="65" y="204"/>
                        <a:pt x="65" y="204"/>
                      </a:cubicBezTo>
                      <a:cubicBezTo>
                        <a:pt x="65" y="204"/>
                        <a:pt x="65" y="204"/>
                        <a:pt x="65" y="203"/>
                      </a:cubicBezTo>
                      <a:cubicBezTo>
                        <a:pt x="65" y="203"/>
                        <a:pt x="65" y="204"/>
                        <a:pt x="66" y="204"/>
                      </a:cubicBezTo>
                      <a:close/>
                      <a:moveTo>
                        <a:pt x="76" y="207"/>
                      </a:moveTo>
                      <a:cubicBezTo>
                        <a:pt x="76" y="208"/>
                        <a:pt x="76" y="208"/>
                        <a:pt x="76" y="208"/>
                      </a:cubicBezTo>
                      <a:cubicBezTo>
                        <a:pt x="76" y="208"/>
                        <a:pt x="76" y="208"/>
                        <a:pt x="75" y="208"/>
                      </a:cubicBezTo>
                      <a:cubicBezTo>
                        <a:pt x="75" y="208"/>
                        <a:pt x="76" y="208"/>
                        <a:pt x="76" y="207"/>
                      </a:cubicBezTo>
                      <a:close/>
                      <a:moveTo>
                        <a:pt x="65" y="201"/>
                      </a:moveTo>
                      <a:cubicBezTo>
                        <a:pt x="65" y="201"/>
                        <a:pt x="65" y="202"/>
                        <a:pt x="65" y="202"/>
                      </a:cubicBezTo>
                      <a:cubicBezTo>
                        <a:pt x="66" y="202"/>
                        <a:pt x="65" y="202"/>
                        <a:pt x="65" y="203"/>
                      </a:cubicBezTo>
                      <a:cubicBezTo>
                        <a:pt x="64" y="202"/>
                        <a:pt x="65" y="202"/>
                        <a:pt x="65" y="202"/>
                      </a:cubicBezTo>
                      <a:cubicBezTo>
                        <a:pt x="65" y="201"/>
                        <a:pt x="65" y="201"/>
                        <a:pt x="65" y="201"/>
                      </a:cubicBezTo>
                      <a:close/>
                      <a:moveTo>
                        <a:pt x="51" y="196"/>
                      </a:moveTo>
                      <a:cubicBezTo>
                        <a:pt x="50" y="196"/>
                        <a:pt x="50" y="196"/>
                        <a:pt x="49" y="196"/>
                      </a:cubicBezTo>
                      <a:cubicBezTo>
                        <a:pt x="50" y="195"/>
                        <a:pt x="50" y="194"/>
                        <a:pt x="51" y="193"/>
                      </a:cubicBezTo>
                      <a:cubicBezTo>
                        <a:pt x="51" y="194"/>
                        <a:pt x="51" y="194"/>
                        <a:pt x="50" y="196"/>
                      </a:cubicBezTo>
                      <a:cubicBezTo>
                        <a:pt x="50" y="196"/>
                        <a:pt x="51" y="195"/>
                        <a:pt x="51" y="196"/>
                      </a:cubicBezTo>
                      <a:cubicBezTo>
                        <a:pt x="51" y="196"/>
                        <a:pt x="51" y="196"/>
                        <a:pt x="51" y="196"/>
                      </a:cubicBezTo>
                      <a:close/>
                      <a:moveTo>
                        <a:pt x="49" y="195"/>
                      </a:moveTo>
                      <a:cubicBezTo>
                        <a:pt x="50" y="195"/>
                        <a:pt x="50" y="195"/>
                        <a:pt x="49" y="195"/>
                      </a:cubicBezTo>
                      <a:cubicBezTo>
                        <a:pt x="49" y="195"/>
                        <a:pt x="49" y="196"/>
                        <a:pt x="49" y="195"/>
                      </a:cubicBezTo>
                      <a:cubicBezTo>
                        <a:pt x="49" y="195"/>
                        <a:pt x="49" y="195"/>
                        <a:pt x="49" y="195"/>
                      </a:cubicBezTo>
                      <a:cubicBezTo>
                        <a:pt x="49" y="195"/>
                        <a:pt x="49" y="195"/>
                        <a:pt x="49" y="195"/>
                      </a:cubicBezTo>
                      <a:cubicBezTo>
                        <a:pt x="49" y="195"/>
                        <a:pt x="49" y="195"/>
                        <a:pt x="49" y="195"/>
                      </a:cubicBezTo>
                      <a:close/>
                      <a:moveTo>
                        <a:pt x="62" y="201"/>
                      </a:moveTo>
                      <a:cubicBezTo>
                        <a:pt x="62" y="201"/>
                        <a:pt x="62" y="200"/>
                        <a:pt x="62" y="200"/>
                      </a:cubicBezTo>
                      <a:cubicBezTo>
                        <a:pt x="62" y="200"/>
                        <a:pt x="62" y="200"/>
                        <a:pt x="62" y="201"/>
                      </a:cubicBezTo>
                      <a:close/>
                      <a:moveTo>
                        <a:pt x="66" y="202"/>
                      </a:moveTo>
                      <a:cubicBezTo>
                        <a:pt x="66" y="202"/>
                        <a:pt x="66" y="201"/>
                        <a:pt x="66" y="201"/>
                      </a:cubicBezTo>
                      <a:cubicBezTo>
                        <a:pt x="66" y="201"/>
                        <a:pt x="66" y="201"/>
                        <a:pt x="66" y="201"/>
                      </a:cubicBezTo>
                      <a:cubicBezTo>
                        <a:pt x="66" y="202"/>
                        <a:pt x="66" y="201"/>
                        <a:pt x="66" y="202"/>
                      </a:cubicBezTo>
                      <a:close/>
                      <a:moveTo>
                        <a:pt x="50" y="195"/>
                      </a:moveTo>
                      <a:cubicBezTo>
                        <a:pt x="49" y="194"/>
                        <a:pt x="50" y="194"/>
                        <a:pt x="50" y="194"/>
                      </a:cubicBezTo>
                      <a:cubicBezTo>
                        <a:pt x="50" y="194"/>
                        <a:pt x="50" y="194"/>
                        <a:pt x="50" y="195"/>
                      </a:cubicBezTo>
                      <a:close/>
                      <a:moveTo>
                        <a:pt x="66" y="199"/>
                      </a:moveTo>
                      <a:cubicBezTo>
                        <a:pt x="66" y="200"/>
                        <a:pt x="65" y="202"/>
                        <a:pt x="66" y="200"/>
                      </a:cubicBezTo>
                      <a:cubicBezTo>
                        <a:pt x="65" y="200"/>
                        <a:pt x="65" y="200"/>
                        <a:pt x="65" y="199"/>
                      </a:cubicBezTo>
                      <a:cubicBezTo>
                        <a:pt x="66" y="199"/>
                        <a:pt x="66" y="199"/>
                        <a:pt x="66" y="199"/>
                      </a:cubicBezTo>
                      <a:close/>
                      <a:moveTo>
                        <a:pt x="68" y="200"/>
                      </a:moveTo>
                      <a:cubicBezTo>
                        <a:pt x="68" y="200"/>
                        <a:pt x="68" y="200"/>
                        <a:pt x="68" y="201"/>
                      </a:cubicBezTo>
                      <a:cubicBezTo>
                        <a:pt x="68" y="201"/>
                        <a:pt x="68" y="201"/>
                        <a:pt x="68" y="201"/>
                      </a:cubicBezTo>
                      <a:cubicBezTo>
                        <a:pt x="67" y="201"/>
                        <a:pt x="68" y="200"/>
                        <a:pt x="68" y="200"/>
                      </a:cubicBezTo>
                      <a:close/>
                      <a:moveTo>
                        <a:pt x="54" y="196"/>
                      </a:moveTo>
                      <a:cubicBezTo>
                        <a:pt x="54" y="195"/>
                        <a:pt x="54" y="195"/>
                        <a:pt x="55" y="195"/>
                      </a:cubicBezTo>
                      <a:cubicBezTo>
                        <a:pt x="55" y="195"/>
                        <a:pt x="55" y="195"/>
                        <a:pt x="54" y="196"/>
                      </a:cubicBezTo>
                      <a:close/>
                      <a:moveTo>
                        <a:pt x="65" y="200"/>
                      </a:moveTo>
                      <a:cubicBezTo>
                        <a:pt x="65" y="199"/>
                        <a:pt x="64" y="199"/>
                        <a:pt x="64" y="199"/>
                      </a:cubicBezTo>
                      <a:cubicBezTo>
                        <a:pt x="64" y="199"/>
                        <a:pt x="65" y="199"/>
                        <a:pt x="65" y="199"/>
                      </a:cubicBezTo>
                      <a:cubicBezTo>
                        <a:pt x="65" y="199"/>
                        <a:pt x="65" y="199"/>
                        <a:pt x="65" y="200"/>
                      </a:cubicBezTo>
                      <a:close/>
                      <a:moveTo>
                        <a:pt x="68" y="198"/>
                      </a:moveTo>
                      <a:cubicBezTo>
                        <a:pt x="68" y="199"/>
                        <a:pt x="68" y="198"/>
                        <a:pt x="69" y="198"/>
                      </a:cubicBezTo>
                      <a:cubicBezTo>
                        <a:pt x="69" y="198"/>
                        <a:pt x="69" y="197"/>
                        <a:pt x="68" y="197"/>
                      </a:cubicBezTo>
                      <a:cubicBezTo>
                        <a:pt x="69" y="196"/>
                        <a:pt x="69" y="196"/>
                        <a:pt x="69" y="196"/>
                      </a:cubicBezTo>
                      <a:cubicBezTo>
                        <a:pt x="69" y="196"/>
                        <a:pt x="70" y="195"/>
                        <a:pt x="70" y="195"/>
                      </a:cubicBezTo>
                      <a:cubicBezTo>
                        <a:pt x="70" y="194"/>
                        <a:pt x="70" y="195"/>
                        <a:pt x="70" y="195"/>
                      </a:cubicBezTo>
                      <a:cubicBezTo>
                        <a:pt x="70" y="195"/>
                        <a:pt x="70" y="197"/>
                        <a:pt x="69" y="197"/>
                      </a:cubicBezTo>
                      <a:cubicBezTo>
                        <a:pt x="69" y="197"/>
                        <a:pt x="69" y="199"/>
                        <a:pt x="68" y="199"/>
                      </a:cubicBezTo>
                      <a:cubicBezTo>
                        <a:pt x="69" y="199"/>
                        <a:pt x="69" y="199"/>
                        <a:pt x="69" y="199"/>
                      </a:cubicBezTo>
                      <a:cubicBezTo>
                        <a:pt x="69" y="199"/>
                        <a:pt x="68" y="199"/>
                        <a:pt x="68" y="200"/>
                      </a:cubicBezTo>
                      <a:cubicBezTo>
                        <a:pt x="68" y="199"/>
                        <a:pt x="68" y="199"/>
                        <a:pt x="68" y="198"/>
                      </a:cubicBezTo>
                      <a:close/>
                      <a:moveTo>
                        <a:pt x="48" y="190"/>
                      </a:moveTo>
                      <a:cubicBezTo>
                        <a:pt x="48" y="190"/>
                        <a:pt x="48" y="191"/>
                        <a:pt x="48" y="191"/>
                      </a:cubicBezTo>
                      <a:cubicBezTo>
                        <a:pt x="48" y="191"/>
                        <a:pt x="48" y="190"/>
                        <a:pt x="48" y="190"/>
                      </a:cubicBezTo>
                      <a:close/>
                      <a:moveTo>
                        <a:pt x="62" y="196"/>
                      </a:moveTo>
                      <a:cubicBezTo>
                        <a:pt x="61" y="196"/>
                        <a:pt x="61" y="195"/>
                        <a:pt x="62" y="195"/>
                      </a:cubicBezTo>
                      <a:cubicBezTo>
                        <a:pt x="62" y="195"/>
                        <a:pt x="62" y="196"/>
                        <a:pt x="62" y="196"/>
                      </a:cubicBezTo>
                      <a:close/>
                      <a:moveTo>
                        <a:pt x="46" y="189"/>
                      </a:moveTo>
                      <a:cubicBezTo>
                        <a:pt x="46" y="189"/>
                        <a:pt x="47" y="189"/>
                        <a:pt x="47" y="189"/>
                      </a:cubicBezTo>
                      <a:cubicBezTo>
                        <a:pt x="47" y="189"/>
                        <a:pt x="47" y="189"/>
                        <a:pt x="47" y="190"/>
                      </a:cubicBezTo>
                      <a:cubicBezTo>
                        <a:pt x="47" y="189"/>
                        <a:pt x="46" y="190"/>
                        <a:pt x="46" y="189"/>
                      </a:cubicBezTo>
                      <a:close/>
                      <a:moveTo>
                        <a:pt x="56" y="192"/>
                      </a:moveTo>
                      <a:cubicBezTo>
                        <a:pt x="56" y="192"/>
                        <a:pt x="56" y="192"/>
                        <a:pt x="56" y="192"/>
                      </a:cubicBezTo>
                      <a:cubicBezTo>
                        <a:pt x="55" y="192"/>
                        <a:pt x="56" y="192"/>
                        <a:pt x="56" y="191"/>
                      </a:cubicBezTo>
                      <a:cubicBezTo>
                        <a:pt x="56" y="191"/>
                        <a:pt x="55" y="192"/>
                        <a:pt x="56" y="192"/>
                      </a:cubicBezTo>
                      <a:close/>
                      <a:moveTo>
                        <a:pt x="47" y="189"/>
                      </a:moveTo>
                      <a:cubicBezTo>
                        <a:pt x="47" y="189"/>
                        <a:pt x="46" y="188"/>
                        <a:pt x="46" y="188"/>
                      </a:cubicBezTo>
                      <a:cubicBezTo>
                        <a:pt x="47" y="188"/>
                        <a:pt x="47" y="188"/>
                        <a:pt x="47" y="189"/>
                      </a:cubicBezTo>
                      <a:close/>
                      <a:moveTo>
                        <a:pt x="59" y="192"/>
                      </a:moveTo>
                      <a:cubicBezTo>
                        <a:pt x="59" y="192"/>
                        <a:pt x="59" y="193"/>
                        <a:pt x="59" y="193"/>
                      </a:cubicBezTo>
                      <a:cubicBezTo>
                        <a:pt x="59" y="193"/>
                        <a:pt x="59" y="193"/>
                        <a:pt x="59" y="192"/>
                      </a:cubicBezTo>
                      <a:close/>
                      <a:moveTo>
                        <a:pt x="48" y="187"/>
                      </a:moveTo>
                      <a:cubicBezTo>
                        <a:pt x="48" y="187"/>
                        <a:pt x="48" y="187"/>
                        <a:pt x="48" y="187"/>
                      </a:cubicBezTo>
                      <a:cubicBezTo>
                        <a:pt x="48" y="187"/>
                        <a:pt x="48" y="187"/>
                        <a:pt x="48" y="187"/>
                      </a:cubicBezTo>
                      <a:cubicBezTo>
                        <a:pt x="47" y="187"/>
                        <a:pt x="48" y="187"/>
                        <a:pt x="48" y="187"/>
                      </a:cubicBezTo>
                      <a:close/>
                      <a:moveTo>
                        <a:pt x="77" y="199"/>
                      </a:moveTo>
                      <a:cubicBezTo>
                        <a:pt x="77" y="199"/>
                        <a:pt x="77" y="198"/>
                        <a:pt x="77" y="198"/>
                      </a:cubicBezTo>
                      <a:cubicBezTo>
                        <a:pt x="77" y="198"/>
                        <a:pt x="77" y="198"/>
                        <a:pt x="77" y="199"/>
                      </a:cubicBezTo>
                      <a:close/>
                      <a:moveTo>
                        <a:pt x="69" y="193"/>
                      </a:moveTo>
                      <a:cubicBezTo>
                        <a:pt x="69" y="194"/>
                        <a:pt x="69" y="194"/>
                        <a:pt x="69" y="194"/>
                      </a:cubicBezTo>
                      <a:cubicBezTo>
                        <a:pt x="68" y="194"/>
                        <a:pt x="68" y="193"/>
                        <a:pt x="69" y="193"/>
                      </a:cubicBezTo>
                      <a:close/>
                      <a:moveTo>
                        <a:pt x="71" y="194"/>
                      </a:moveTo>
                      <a:cubicBezTo>
                        <a:pt x="71" y="194"/>
                        <a:pt x="71" y="194"/>
                        <a:pt x="71" y="194"/>
                      </a:cubicBezTo>
                      <a:cubicBezTo>
                        <a:pt x="71" y="194"/>
                        <a:pt x="71" y="193"/>
                        <a:pt x="72" y="193"/>
                      </a:cubicBezTo>
                      <a:cubicBezTo>
                        <a:pt x="71" y="193"/>
                        <a:pt x="71" y="192"/>
                        <a:pt x="71" y="192"/>
                      </a:cubicBezTo>
                      <a:cubicBezTo>
                        <a:pt x="71" y="192"/>
                        <a:pt x="71" y="192"/>
                        <a:pt x="71" y="192"/>
                      </a:cubicBezTo>
                      <a:cubicBezTo>
                        <a:pt x="72" y="192"/>
                        <a:pt x="72" y="191"/>
                        <a:pt x="72" y="191"/>
                      </a:cubicBezTo>
                      <a:cubicBezTo>
                        <a:pt x="72" y="192"/>
                        <a:pt x="72" y="193"/>
                        <a:pt x="71" y="194"/>
                      </a:cubicBezTo>
                      <a:close/>
                      <a:moveTo>
                        <a:pt x="57" y="188"/>
                      </a:moveTo>
                      <a:cubicBezTo>
                        <a:pt x="57" y="188"/>
                        <a:pt x="57" y="188"/>
                        <a:pt x="57" y="188"/>
                      </a:cubicBezTo>
                      <a:cubicBezTo>
                        <a:pt x="57" y="188"/>
                        <a:pt x="57" y="187"/>
                        <a:pt x="57" y="187"/>
                      </a:cubicBezTo>
                      <a:cubicBezTo>
                        <a:pt x="58" y="188"/>
                        <a:pt x="58" y="189"/>
                        <a:pt x="57" y="188"/>
                      </a:cubicBezTo>
                      <a:close/>
                      <a:moveTo>
                        <a:pt x="63" y="189"/>
                      </a:moveTo>
                      <a:cubicBezTo>
                        <a:pt x="62" y="189"/>
                        <a:pt x="62" y="189"/>
                        <a:pt x="63" y="189"/>
                      </a:cubicBezTo>
                      <a:cubicBezTo>
                        <a:pt x="63" y="189"/>
                        <a:pt x="62" y="189"/>
                        <a:pt x="62" y="190"/>
                      </a:cubicBezTo>
                      <a:cubicBezTo>
                        <a:pt x="62" y="189"/>
                        <a:pt x="62" y="189"/>
                        <a:pt x="62" y="188"/>
                      </a:cubicBezTo>
                      <a:cubicBezTo>
                        <a:pt x="62" y="188"/>
                        <a:pt x="63" y="189"/>
                        <a:pt x="63" y="189"/>
                      </a:cubicBezTo>
                      <a:close/>
                      <a:moveTo>
                        <a:pt x="70" y="191"/>
                      </a:moveTo>
                      <a:cubicBezTo>
                        <a:pt x="71" y="191"/>
                        <a:pt x="71" y="192"/>
                        <a:pt x="70" y="192"/>
                      </a:cubicBezTo>
                      <a:cubicBezTo>
                        <a:pt x="70" y="192"/>
                        <a:pt x="70" y="191"/>
                        <a:pt x="70" y="191"/>
                      </a:cubicBezTo>
                      <a:close/>
                      <a:moveTo>
                        <a:pt x="58" y="186"/>
                      </a:moveTo>
                      <a:cubicBezTo>
                        <a:pt x="58" y="187"/>
                        <a:pt x="58" y="187"/>
                        <a:pt x="57" y="187"/>
                      </a:cubicBezTo>
                      <a:cubicBezTo>
                        <a:pt x="57" y="187"/>
                        <a:pt x="58" y="186"/>
                        <a:pt x="58" y="186"/>
                      </a:cubicBezTo>
                      <a:close/>
                      <a:moveTo>
                        <a:pt x="73" y="192"/>
                      </a:moveTo>
                      <a:cubicBezTo>
                        <a:pt x="72" y="192"/>
                        <a:pt x="73" y="191"/>
                        <a:pt x="73" y="191"/>
                      </a:cubicBezTo>
                      <a:cubicBezTo>
                        <a:pt x="73" y="191"/>
                        <a:pt x="73" y="191"/>
                        <a:pt x="73" y="192"/>
                      </a:cubicBezTo>
                      <a:close/>
                      <a:moveTo>
                        <a:pt x="61" y="187"/>
                      </a:moveTo>
                      <a:cubicBezTo>
                        <a:pt x="60" y="187"/>
                        <a:pt x="61" y="186"/>
                        <a:pt x="61" y="186"/>
                      </a:cubicBezTo>
                      <a:cubicBezTo>
                        <a:pt x="61" y="186"/>
                        <a:pt x="61" y="187"/>
                        <a:pt x="61" y="186"/>
                      </a:cubicBezTo>
                      <a:cubicBezTo>
                        <a:pt x="61" y="187"/>
                        <a:pt x="61" y="187"/>
                        <a:pt x="61" y="187"/>
                      </a:cubicBezTo>
                      <a:close/>
                      <a:moveTo>
                        <a:pt x="67" y="189"/>
                      </a:moveTo>
                      <a:cubicBezTo>
                        <a:pt x="67" y="189"/>
                        <a:pt x="67" y="188"/>
                        <a:pt x="68" y="188"/>
                      </a:cubicBezTo>
                      <a:cubicBezTo>
                        <a:pt x="68" y="188"/>
                        <a:pt x="68" y="189"/>
                        <a:pt x="67" y="189"/>
                      </a:cubicBezTo>
                      <a:close/>
                      <a:moveTo>
                        <a:pt x="70" y="189"/>
                      </a:moveTo>
                      <a:cubicBezTo>
                        <a:pt x="70" y="189"/>
                        <a:pt x="70" y="189"/>
                        <a:pt x="70" y="190"/>
                      </a:cubicBezTo>
                      <a:cubicBezTo>
                        <a:pt x="69" y="189"/>
                        <a:pt x="70" y="189"/>
                        <a:pt x="70" y="189"/>
                      </a:cubicBezTo>
                      <a:close/>
                      <a:moveTo>
                        <a:pt x="77" y="191"/>
                      </a:moveTo>
                      <a:cubicBezTo>
                        <a:pt x="77" y="191"/>
                        <a:pt x="77" y="192"/>
                        <a:pt x="77" y="192"/>
                      </a:cubicBezTo>
                      <a:cubicBezTo>
                        <a:pt x="77" y="192"/>
                        <a:pt x="77" y="191"/>
                        <a:pt x="77" y="191"/>
                      </a:cubicBezTo>
                      <a:close/>
                      <a:moveTo>
                        <a:pt x="57" y="183"/>
                      </a:moveTo>
                      <a:cubicBezTo>
                        <a:pt x="57" y="184"/>
                        <a:pt x="57" y="184"/>
                        <a:pt x="57" y="184"/>
                      </a:cubicBezTo>
                      <a:cubicBezTo>
                        <a:pt x="56" y="184"/>
                        <a:pt x="57" y="184"/>
                        <a:pt x="57" y="183"/>
                      </a:cubicBezTo>
                      <a:close/>
                      <a:moveTo>
                        <a:pt x="51" y="181"/>
                      </a:moveTo>
                      <a:cubicBezTo>
                        <a:pt x="51" y="182"/>
                        <a:pt x="51" y="182"/>
                        <a:pt x="51" y="182"/>
                      </a:cubicBezTo>
                      <a:cubicBezTo>
                        <a:pt x="50" y="181"/>
                        <a:pt x="50" y="181"/>
                        <a:pt x="50" y="181"/>
                      </a:cubicBezTo>
                      <a:cubicBezTo>
                        <a:pt x="50" y="181"/>
                        <a:pt x="51" y="181"/>
                        <a:pt x="51" y="181"/>
                      </a:cubicBezTo>
                      <a:close/>
                      <a:moveTo>
                        <a:pt x="62" y="185"/>
                      </a:moveTo>
                      <a:cubicBezTo>
                        <a:pt x="62" y="185"/>
                        <a:pt x="62" y="184"/>
                        <a:pt x="63" y="184"/>
                      </a:cubicBezTo>
                      <a:cubicBezTo>
                        <a:pt x="63" y="184"/>
                        <a:pt x="62" y="184"/>
                        <a:pt x="63" y="183"/>
                      </a:cubicBezTo>
                      <a:cubicBezTo>
                        <a:pt x="63" y="183"/>
                        <a:pt x="63" y="183"/>
                        <a:pt x="63" y="183"/>
                      </a:cubicBezTo>
                      <a:cubicBezTo>
                        <a:pt x="63" y="183"/>
                        <a:pt x="63" y="183"/>
                        <a:pt x="63" y="183"/>
                      </a:cubicBezTo>
                      <a:cubicBezTo>
                        <a:pt x="63" y="183"/>
                        <a:pt x="63" y="183"/>
                        <a:pt x="63" y="183"/>
                      </a:cubicBezTo>
                      <a:cubicBezTo>
                        <a:pt x="63" y="183"/>
                        <a:pt x="63" y="183"/>
                        <a:pt x="64" y="183"/>
                      </a:cubicBezTo>
                      <a:cubicBezTo>
                        <a:pt x="64" y="183"/>
                        <a:pt x="63" y="183"/>
                        <a:pt x="64" y="184"/>
                      </a:cubicBezTo>
                      <a:cubicBezTo>
                        <a:pt x="63" y="184"/>
                        <a:pt x="63" y="184"/>
                        <a:pt x="63" y="184"/>
                      </a:cubicBezTo>
                      <a:cubicBezTo>
                        <a:pt x="63" y="184"/>
                        <a:pt x="63" y="185"/>
                        <a:pt x="63" y="185"/>
                      </a:cubicBezTo>
                      <a:cubicBezTo>
                        <a:pt x="62" y="185"/>
                        <a:pt x="62" y="185"/>
                        <a:pt x="62" y="185"/>
                      </a:cubicBezTo>
                      <a:close/>
                      <a:moveTo>
                        <a:pt x="58" y="183"/>
                      </a:moveTo>
                      <a:cubicBezTo>
                        <a:pt x="58" y="183"/>
                        <a:pt x="58" y="183"/>
                        <a:pt x="58" y="183"/>
                      </a:cubicBezTo>
                      <a:cubicBezTo>
                        <a:pt x="58" y="183"/>
                        <a:pt x="58" y="183"/>
                        <a:pt x="58" y="183"/>
                      </a:cubicBezTo>
                      <a:cubicBezTo>
                        <a:pt x="58" y="183"/>
                        <a:pt x="58" y="183"/>
                        <a:pt x="58" y="183"/>
                      </a:cubicBezTo>
                      <a:cubicBezTo>
                        <a:pt x="58" y="183"/>
                        <a:pt x="58" y="183"/>
                        <a:pt x="58" y="183"/>
                      </a:cubicBezTo>
                      <a:cubicBezTo>
                        <a:pt x="58" y="182"/>
                        <a:pt x="58" y="182"/>
                        <a:pt x="58" y="182"/>
                      </a:cubicBezTo>
                      <a:cubicBezTo>
                        <a:pt x="59" y="182"/>
                        <a:pt x="58" y="182"/>
                        <a:pt x="59" y="182"/>
                      </a:cubicBezTo>
                      <a:cubicBezTo>
                        <a:pt x="59" y="183"/>
                        <a:pt x="59" y="183"/>
                        <a:pt x="59" y="183"/>
                      </a:cubicBezTo>
                      <a:cubicBezTo>
                        <a:pt x="58" y="183"/>
                        <a:pt x="58" y="183"/>
                        <a:pt x="58" y="183"/>
                      </a:cubicBezTo>
                      <a:cubicBezTo>
                        <a:pt x="58" y="183"/>
                        <a:pt x="58" y="183"/>
                        <a:pt x="58" y="183"/>
                      </a:cubicBezTo>
                      <a:close/>
                      <a:moveTo>
                        <a:pt x="62" y="183"/>
                      </a:moveTo>
                      <a:cubicBezTo>
                        <a:pt x="61" y="183"/>
                        <a:pt x="61" y="184"/>
                        <a:pt x="61" y="183"/>
                      </a:cubicBezTo>
                      <a:cubicBezTo>
                        <a:pt x="61" y="183"/>
                        <a:pt x="61" y="183"/>
                        <a:pt x="61" y="183"/>
                      </a:cubicBezTo>
                      <a:cubicBezTo>
                        <a:pt x="61" y="183"/>
                        <a:pt x="61" y="182"/>
                        <a:pt x="61" y="182"/>
                      </a:cubicBezTo>
                      <a:cubicBezTo>
                        <a:pt x="61" y="182"/>
                        <a:pt x="61" y="183"/>
                        <a:pt x="62" y="183"/>
                      </a:cubicBezTo>
                      <a:close/>
                      <a:moveTo>
                        <a:pt x="56" y="181"/>
                      </a:moveTo>
                      <a:cubicBezTo>
                        <a:pt x="56" y="180"/>
                        <a:pt x="56" y="181"/>
                        <a:pt x="55" y="181"/>
                      </a:cubicBezTo>
                      <a:cubicBezTo>
                        <a:pt x="55" y="180"/>
                        <a:pt x="56" y="180"/>
                        <a:pt x="55" y="180"/>
                      </a:cubicBezTo>
                      <a:cubicBezTo>
                        <a:pt x="55" y="180"/>
                        <a:pt x="55" y="180"/>
                        <a:pt x="56" y="180"/>
                      </a:cubicBezTo>
                      <a:cubicBezTo>
                        <a:pt x="56" y="180"/>
                        <a:pt x="56" y="180"/>
                        <a:pt x="56" y="180"/>
                      </a:cubicBezTo>
                      <a:cubicBezTo>
                        <a:pt x="56" y="181"/>
                        <a:pt x="56" y="180"/>
                        <a:pt x="57" y="180"/>
                      </a:cubicBezTo>
                      <a:cubicBezTo>
                        <a:pt x="57" y="180"/>
                        <a:pt x="56" y="180"/>
                        <a:pt x="56" y="181"/>
                      </a:cubicBezTo>
                      <a:close/>
                      <a:moveTo>
                        <a:pt x="72" y="187"/>
                      </a:moveTo>
                      <a:cubicBezTo>
                        <a:pt x="72" y="187"/>
                        <a:pt x="72" y="186"/>
                        <a:pt x="72" y="186"/>
                      </a:cubicBezTo>
                      <a:cubicBezTo>
                        <a:pt x="73" y="186"/>
                        <a:pt x="72" y="186"/>
                        <a:pt x="72" y="187"/>
                      </a:cubicBezTo>
                      <a:close/>
                      <a:moveTo>
                        <a:pt x="66" y="184"/>
                      </a:moveTo>
                      <a:cubicBezTo>
                        <a:pt x="66" y="184"/>
                        <a:pt x="66" y="183"/>
                        <a:pt x="66" y="183"/>
                      </a:cubicBezTo>
                      <a:cubicBezTo>
                        <a:pt x="66" y="183"/>
                        <a:pt x="66" y="184"/>
                        <a:pt x="66" y="184"/>
                      </a:cubicBezTo>
                      <a:close/>
                      <a:moveTo>
                        <a:pt x="61" y="182"/>
                      </a:moveTo>
                      <a:cubicBezTo>
                        <a:pt x="61" y="182"/>
                        <a:pt x="62" y="181"/>
                        <a:pt x="62" y="181"/>
                      </a:cubicBezTo>
                      <a:cubicBezTo>
                        <a:pt x="62" y="182"/>
                        <a:pt x="61" y="181"/>
                        <a:pt x="61" y="182"/>
                      </a:cubicBezTo>
                      <a:close/>
                      <a:moveTo>
                        <a:pt x="66" y="183"/>
                      </a:moveTo>
                      <a:cubicBezTo>
                        <a:pt x="66" y="183"/>
                        <a:pt x="66" y="183"/>
                        <a:pt x="66" y="182"/>
                      </a:cubicBezTo>
                      <a:cubicBezTo>
                        <a:pt x="66" y="182"/>
                        <a:pt x="66" y="181"/>
                        <a:pt x="66" y="181"/>
                      </a:cubicBezTo>
                      <a:cubicBezTo>
                        <a:pt x="66" y="181"/>
                        <a:pt x="66" y="181"/>
                        <a:pt x="66" y="180"/>
                      </a:cubicBezTo>
                      <a:cubicBezTo>
                        <a:pt x="66" y="180"/>
                        <a:pt x="67" y="180"/>
                        <a:pt x="67" y="180"/>
                      </a:cubicBezTo>
                      <a:cubicBezTo>
                        <a:pt x="66" y="182"/>
                        <a:pt x="66" y="182"/>
                        <a:pt x="66" y="183"/>
                      </a:cubicBezTo>
                      <a:close/>
                      <a:moveTo>
                        <a:pt x="51" y="178"/>
                      </a:moveTo>
                      <a:cubicBezTo>
                        <a:pt x="51" y="177"/>
                        <a:pt x="52" y="177"/>
                        <a:pt x="52" y="177"/>
                      </a:cubicBezTo>
                      <a:cubicBezTo>
                        <a:pt x="52" y="177"/>
                        <a:pt x="52" y="177"/>
                        <a:pt x="52" y="177"/>
                      </a:cubicBezTo>
                      <a:cubicBezTo>
                        <a:pt x="52" y="177"/>
                        <a:pt x="52" y="178"/>
                        <a:pt x="51" y="178"/>
                      </a:cubicBezTo>
                      <a:close/>
                      <a:moveTo>
                        <a:pt x="56" y="179"/>
                      </a:moveTo>
                      <a:cubicBezTo>
                        <a:pt x="56" y="179"/>
                        <a:pt x="56" y="179"/>
                        <a:pt x="55" y="179"/>
                      </a:cubicBezTo>
                      <a:cubicBezTo>
                        <a:pt x="56" y="179"/>
                        <a:pt x="56" y="178"/>
                        <a:pt x="56" y="179"/>
                      </a:cubicBezTo>
                      <a:close/>
                      <a:moveTo>
                        <a:pt x="51" y="175"/>
                      </a:moveTo>
                      <a:cubicBezTo>
                        <a:pt x="51" y="174"/>
                        <a:pt x="52" y="172"/>
                        <a:pt x="52" y="172"/>
                      </a:cubicBezTo>
                      <a:cubicBezTo>
                        <a:pt x="52" y="173"/>
                        <a:pt x="52" y="175"/>
                        <a:pt x="51" y="176"/>
                      </a:cubicBezTo>
                      <a:cubicBezTo>
                        <a:pt x="51" y="176"/>
                        <a:pt x="51" y="175"/>
                        <a:pt x="51" y="175"/>
                      </a:cubicBezTo>
                      <a:close/>
                      <a:moveTo>
                        <a:pt x="74" y="182"/>
                      </a:moveTo>
                      <a:cubicBezTo>
                        <a:pt x="73" y="183"/>
                        <a:pt x="74" y="183"/>
                        <a:pt x="73" y="183"/>
                      </a:cubicBezTo>
                      <a:cubicBezTo>
                        <a:pt x="73" y="183"/>
                        <a:pt x="73" y="182"/>
                        <a:pt x="74" y="182"/>
                      </a:cubicBezTo>
                      <a:close/>
                      <a:moveTo>
                        <a:pt x="58" y="178"/>
                      </a:moveTo>
                      <a:cubicBezTo>
                        <a:pt x="58" y="177"/>
                        <a:pt x="59" y="177"/>
                        <a:pt x="59" y="177"/>
                      </a:cubicBezTo>
                      <a:cubicBezTo>
                        <a:pt x="59" y="177"/>
                        <a:pt x="59" y="178"/>
                        <a:pt x="59" y="178"/>
                      </a:cubicBezTo>
                      <a:cubicBezTo>
                        <a:pt x="58" y="178"/>
                        <a:pt x="59" y="178"/>
                        <a:pt x="58" y="178"/>
                      </a:cubicBezTo>
                      <a:close/>
                      <a:moveTo>
                        <a:pt x="70" y="180"/>
                      </a:moveTo>
                      <a:cubicBezTo>
                        <a:pt x="70" y="181"/>
                        <a:pt x="70" y="181"/>
                        <a:pt x="70" y="181"/>
                      </a:cubicBezTo>
                      <a:cubicBezTo>
                        <a:pt x="69" y="180"/>
                        <a:pt x="69" y="179"/>
                        <a:pt x="69" y="179"/>
                      </a:cubicBezTo>
                      <a:cubicBezTo>
                        <a:pt x="70" y="179"/>
                        <a:pt x="69" y="180"/>
                        <a:pt x="70" y="180"/>
                      </a:cubicBezTo>
                      <a:close/>
                      <a:moveTo>
                        <a:pt x="70" y="179"/>
                      </a:moveTo>
                      <a:cubicBezTo>
                        <a:pt x="70" y="179"/>
                        <a:pt x="70" y="179"/>
                        <a:pt x="70" y="179"/>
                      </a:cubicBezTo>
                      <a:cubicBezTo>
                        <a:pt x="70" y="179"/>
                        <a:pt x="70" y="179"/>
                        <a:pt x="70" y="179"/>
                      </a:cubicBezTo>
                      <a:cubicBezTo>
                        <a:pt x="70" y="179"/>
                        <a:pt x="70" y="179"/>
                        <a:pt x="70" y="178"/>
                      </a:cubicBezTo>
                      <a:cubicBezTo>
                        <a:pt x="70" y="179"/>
                        <a:pt x="70" y="179"/>
                        <a:pt x="70" y="179"/>
                      </a:cubicBezTo>
                      <a:close/>
                      <a:moveTo>
                        <a:pt x="53" y="168"/>
                      </a:moveTo>
                      <a:cubicBezTo>
                        <a:pt x="53" y="169"/>
                        <a:pt x="52" y="170"/>
                        <a:pt x="53" y="168"/>
                      </a:cubicBezTo>
                      <a:close/>
                      <a:moveTo>
                        <a:pt x="63" y="173"/>
                      </a:moveTo>
                      <a:cubicBezTo>
                        <a:pt x="63" y="173"/>
                        <a:pt x="63" y="172"/>
                        <a:pt x="63" y="172"/>
                      </a:cubicBezTo>
                      <a:cubicBezTo>
                        <a:pt x="63" y="172"/>
                        <a:pt x="63" y="172"/>
                        <a:pt x="63" y="172"/>
                      </a:cubicBezTo>
                      <a:cubicBezTo>
                        <a:pt x="64" y="172"/>
                        <a:pt x="63" y="172"/>
                        <a:pt x="63" y="173"/>
                      </a:cubicBezTo>
                      <a:close/>
                      <a:moveTo>
                        <a:pt x="70" y="174"/>
                      </a:moveTo>
                      <a:cubicBezTo>
                        <a:pt x="70" y="174"/>
                        <a:pt x="69" y="174"/>
                        <a:pt x="69" y="175"/>
                      </a:cubicBezTo>
                      <a:cubicBezTo>
                        <a:pt x="69" y="174"/>
                        <a:pt x="69" y="174"/>
                        <a:pt x="70" y="174"/>
                      </a:cubicBezTo>
                      <a:close/>
                      <a:moveTo>
                        <a:pt x="60" y="171"/>
                      </a:moveTo>
                      <a:cubicBezTo>
                        <a:pt x="60" y="171"/>
                        <a:pt x="60" y="170"/>
                        <a:pt x="60" y="170"/>
                      </a:cubicBezTo>
                      <a:cubicBezTo>
                        <a:pt x="60" y="171"/>
                        <a:pt x="60" y="171"/>
                        <a:pt x="60" y="171"/>
                      </a:cubicBezTo>
                      <a:close/>
                      <a:moveTo>
                        <a:pt x="74" y="175"/>
                      </a:moveTo>
                      <a:cubicBezTo>
                        <a:pt x="74" y="175"/>
                        <a:pt x="74" y="175"/>
                        <a:pt x="74" y="176"/>
                      </a:cubicBezTo>
                      <a:cubicBezTo>
                        <a:pt x="74" y="176"/>
                        <a:pt x="74" y="175"/>
                        <a:pt x="74" y="175"/>
                      </a:cubicBezTo>
                      <a:close/>
                      <a:moveTo>
                        <a:pt x="69" y="171"/>
                      </a:moveTo>
                      <a:cubicBezTo>
                        <a:pt x="69" y="171"/>
                        <a:pt x="69" y="171"/>
                        <a:pt x="69" y="171"/>
                      </a:cubicBezTo>
                      <a:cubicBezTo>
                        <a:pt x="70" y="171"/>
                        <a:pt x="69" y="172"/>
                        <a:pt x="69" y="172"/>
                      </a:cubicBezTo>
                      <a:cubicBezTo>
                        <a:pt x="69" y="173"/>
                        <a:pt x="69" y="173"/>
                        <a:pt x="69" y="174"/>
                      </a:cubicBezTo>
                      <a:cubicBezTo>
                        <a:pt x="68" y="173"/>
                        <a:pt x="69" y="172"/>
                        <a:pt x="69" y="171"/>
                      </a:cubicBezTo>
                      <a:close/>
                      <a:moveTo>
                        <a:pt x="71" y="173"/>
                      </a:moveTo>
                      <a:cubicBezTo>
                        <a:pt x="71" y="173"/>
                        <a:pt x="72" y="173"/>
                        <a:pt x="72" y="173"/>
                      </a:cubicBezTo>
                      <a:cubicBezTo>
                        <a:pt x="72" y="174"/>
                        <a:pt x="71" y="173"/>
                        <a:pt x="71" y="173"/>
                      </a:cubicBezTo>
                      <a:close/>
                      <a:moveTo>
                        <a:pt x="64" y="171"/>
                      </a:moveTo>
                      <a:cubicBezTo>
                        <a:pt x="64" y="170"/>
                        <a:pt x="64" y="170"/>
                        <a:pt x="64" y="170"/>
                      </a:cubicBezTo>
                      <a:cubicBezTo>
                        <a:pt x="64" y="171"/>
                        <a:pt x="64" y="171"/>
                        <a:pt x="64" y="171"/>
                      </a:cubicBezTo>
                      <a:cubicBezTo>
                        <a:pt x="64" y="171"/>
                        <a:pt x="64" y="171"/>
                        <a:pt x="64" y="171"/>
                      </a:cubicBezTo>
                      <a:cubicBezTo>
                        <a:pt x="64" y="171"/>
                        <a:pt x="64" y="171"/>
                        <a:pt x="64" y="171"/>
                      </a:cubicBezTo>
                      <a:close/>
                      <a:moveTo>
                        <a:pt x="64" y="170"/>
                      </a:moveTo>
                      <a:cubicBezTo>
                        <a:pt x="63" y="170"/>
                        <a:pt x="63" y="170"/>
                        <a:pt x="63" y="170"/>
                      </a:cubicBezTo>
                      <a:cubicBezTo>
                        <a:pt x="63" y="170"/>
                        <a:pt x="63" y="169"/>
                        <a:pt x="64" y="170"/>
                      </a:cubicBezTo>
                      <a:close/>
                      <a:moveTo>
                        <a:pt x="68" y="171"/>
                      </a:moveTo>
                      <a:cubicBezTo>
                        <a:pt x="68" y="171"/>
                        <a:pt x="68" y="171"/>
                        <a:pt x="68" y="172"/>
                      </a:cubicBezTo>
                      <a:cubicBezTo>
                        <a:pt x="67" y="171"/>
                        <a:pt x="68" y="171"/>
                        <a:pt x="68" y="171"/>
                      </a:cubicBezTo>
                      <a:close/>
                      <a:moveTo>
                        <a:pt x="53" y="165"/>
                      </a:moveTo>
                      <a:cubicBezTo>
                        <a:pt x="54" y="165"/>
                        <a:pt x="53" y="166"/>
                        <a:pt x="53" y="166"/>
                      </a:cubicBezTo>
                      <a:cubicBezTo>
                        <a:pt x="53" y="166"/>
                        <a:pt x="53" y="165"/>
                        <a:pt x="53" y="165"/>
                      </a:cubicBezTo>
                      <a:close/>
                      <a:moveTo>
                        <a:pt x="81" y="175"/>
                      </a:moveTo>
                      <a:cubicBezTo>
                        <a:pt x="81" y="175"/>
                        <a:pt x="81" y="174"/>
                        <a:pt x="81" y="174"/>
                      </a:cubicBezTo>
                      <a:cubicBezTo>
                        <a:pt x="82" y="174"/>
                        <a:pt x="82" y="175"/>
                        <a:pt x="82" y="175"/>
                      </a:cubicBezTo>
                      <a:cubicBezTo>
                        <a:pt x="81" y="175"/>
                        <a:pt x="81" y="175"/>
                        <a:pt x="81" y="175"/>
                      </a:cubicBezTo>
                      <a:close/>
                      <a:moveTo>
                        <a:pt x="65" y="170"/>
                      </a:moveTo>
                      <a:cubicBezTo>
                        <a:pt x="65" y="169"/>
                        <a:pt x="65" y="169"/>
                        <a:pt x="66" y="169"/>
                      </a:cubicBezTo>
                      <a:cubicBezTo>
                        <a:pt x="66" y="169"/>
                        <a:pt x="65" y="169"/>
                        <a:pt x="66" y="169"/>
                      </a:cubicBezTo>
                      <a:cubicBezTo>
                        <a:pt x="66" y="169"/>
                        <a:pt x="65" y="170"/>
                        <a:pt x="66" y="170"/>
                      </a:cubicBezTo>
                      <a:cubicBezTo>
                        <a:pt x="66" y="170"/>
                        <a:pt x="65" y="170"/>
                        <a:pt x="65" y="170"/>
                      </a:cubicBezTo>
                      <a:close/>
                      <a:moveTo>
                        <a:pt x="77" y="173"/>
                      </a:moveTo>
                      <a:cubicBezTo>
                        <a:pt x="77" y="173"/>
                        <a:pt x="77" y="172"/>
                        <a:pt x="77" y="173"/>
                      </a:cubicBezTo>
                      <a:cubicBezTo>
                        <a:pt x="77" y="173"/>
                        <a:pt x="77" y="173"/>
                        <a:pt x="77" y="173"/>
                      </a:cubicBezTo>
                      <a:cubicBezTo>
                        <a:pt x="77" y="173"/>
                        <a:pt x="76" y="173"/>
                        <a:pt x="77" y="173"/>
                      </a:cubicBezTo>
                      <a:close/>
                      <a:moveTo>
                        <a:pt x="72" y="172"/>
                      </a:moveTo>
                      <a:cubicBezTo>
                        <a:pt x="72" y="171"/>
                        <a:pt x="72" y="171"/>
                        <a:pt x="72" y="171"/>
                      </a:cubicBezTo>
                      <a:cubicBezTo>
                        <a:pt x="73" y="171"/>
                        <a:pt x="73" y="172"/>
                        <a:pt x="72" y="172"/>
                      </a:cubicBezTo>
                      <a:close/>
                      <a:moveTo>
                        <a:pt x="58" y="166"/>
                      </a:moveTo>
                      <a:cubicBezTo>
                        <a:pt x="57" y="165"/>
                        <a:pt x="57" y="165"/>
                        <a:pt x="57" y="165"/>
                      </a:cubicBezTo>
                      <a:cubicBezTo>
                        <a:pt x="58" y="165"/>
                        <a:pt x="58" y="165"/>
                        <a:pt x="58" y="166"/>
                      </a:cubicBezTo>
                      <a:close/>
                      <a:moveTo>
                        <a:pt x="68" y="169"/>
                      </a:moveTo>
                      <a:cubicBezTo>
                        <a:pt x="68" y="168"/>
                        <a:pt x="69" y="168"/>
                        <a:pt x="69" y="168"/>
                      </a:cubicBezTo>
                      <a:cubicBezTo>
                        <a:pt x="69" y="168"/>
                        <a:pt x="69" y="169"/>
                        <a:pt x="68" y="169"/>
                      </a:cubicBezTo>
                      <a:close/>
                      <a:moveTo>
                        <a:pt x="68" y="168"/>
                      </a:moveTo>
                      <a:cubicBezTo>
                        <a:pt x="68" y="168"/>
                        <a:pt x="68" y="168"/>
                        <a:pt x="68" y="168"/>
                      </a:cubicBezTo>
                      <a:cubicBezTo>
                        <a:pt x="67" y="168"/>
                        <a:pt x="68" y="168"/>
                        <a:pt x="68" y="168"/>
                      </a:cubicBezTo>
                      <a:close/>
                      <a:moveTo>
                        <a:pt x="79" y="171"/>
                      </a:moveTo>
                      <a:cubicBezTo>
                        <a:pt x="80" y="171"/>
                        <a:pt x="80" y="172"/>
                        <a:pt x="79" y="172"/>
                      </a:cubicBezTo>
                      <a:cubicBezTo>
                        <a:pt x="79" y="172"/>
                        <a:pt x="79" y="171"/>
                        <a:pt x="79" y="171"/>
                      </a:cubicBezTo>
                      <a:close/>
                      <a:moveTo>
                        <a:pt x="58" y="164"/>
                      </a:moveTo>
                      <a:cubicBezTo>
                        <a:pt x="58" y="163"/>
                        <a:pt x="58" y="163"/>
                        <a:pt x="58" y="163"/>
                      </a:cubicBezTo>
                      <a:cubicBezTo>
                        <a:pt x="59" y="164"/>
                        <a:pt x="58" y="164"/>
                        <a:pt x="58" y="165"/>
                      </a:cubicBezTo>
                      <a:cubicBezTo>
                        <a:pt x="58" y="164"/>
                        <a:pt x="58" y="164"/>
                        <a:pt x="58" y="165"/>
                      </a:cubicBezTo>
                      <a:cubicBezTo>
                        <a:pt x="57" y="165"/>
                        <a:pt x="58" y="164"/>
                        <a:pt x="57" y="164"/>
                      </a:cubicBezTo>
                      <a:cubicBezTo>
                        <a:pt x="57" y="164"/>
                        <a:pt x="58" y="164"/>
                        <a:pt x="58" y="164"/>
                      </a:cubicBezTo>
                      <a:cubicBezTo>
                        <a:pt x="58" y="164"/>
                        <a:pt x="58" y="164"/>
                        <a:pt x="58" y="164"/>
                      </a:cubicBezTo>
                      <a:close/>
                      <a:moveTo>
                        <a:pt x="76" y="170"/>
                      </a:moveTo>
                      <a:cubicBezTo>
                        <a:pt x="77" y="170"/>
                        <a:pt x="77" y="170"/>
                        <a:pt x="77" y="170"/>
                      </a:cubicBezTo>
                      <a:cubicBezTo>
                        <a:pt x="77" y="170"/>
                        <a:pt x="77" y="170"/>
                        <a:pt x="77" y="171"/>
                      </a:cubicBezTo>
                      <a:cubicBezTo>
                        <a:pt x="76" y="171"/>
                        <a:pt x="77" y="170"/>
                        <a:pt x="76" y="170"/>
                      </a:cubicBezTo>
                      <a:close/>
                      <a:moveTo>
                        <a:pt x="85" y="173"/>
                      </a:moveTo>
                      <a:cubicBezTo>
                        <a:pt x="85" y="173"/>
                        <a:pt x="85" y="172"/>
                        <a:pt x="85" y="172"/>
                      </a:cubicBezTo>
                      <a:cubicBezTo>
                        <a:pt x="85" y="172"/>
                        <a:pt x="86" y="173"/>
                        <a:pt x="85" y="173"/>
                      </a:cubicBezTo>
                      <a:cubicBezTo>
                        <a:pt x="85" y="173"/>
                        <a:pt x="85" y="173"/>
                        <a:pt x="85" y="173"/>
                      </a:cubicBezTo>
                      <a:close/>
                      <a:moveTo>
                        <a:pt x="84" y="170"/>
                      </a:moveTo>
                      <a:cubicBezTo>
                        <a:pt x="85" y="169"/>
                        <a:pt x="85" y="167"/>
                        <a:pt x="86" y="166"/>
                      </a:cubicBezTo>
                      <a:cubicBezTo>
                        <a:pt x="85" y="168"/>
                        <a:pt x="85" y="169"/>
                        <a:pt x="84" y="171"/>
                      </a:cubicBezTo>
                      <a:cubicBezTo>
                        <a:pt x="84" y="171"/>
                        <a:pt x="83" y="171"/>
                        <a:pt x="83" y="172"/>
                      </a:cubicBezTo>
                      <a:cubicBezTo>
                        <a:pt x="83" y="171"/>
                        <a:pt x="85" y="171"/>
                        <a:pt x="84" y="170"/>
                      </a:cubicBezTo>
                      <a:close/>
                      <a:moveTo>
                        <a:pt x="74" y="169"/>
                      </a:moveTo>
                      <a:cubicBezTo>
                        <a:pt x="74" y="169"/>
                        <a:pt x="75" y="168"/>
                        <a:pt x="75" y="168"/>
                      </a:cubicBezTo>
                      <a:cubicBezTo>
                        <a:pt x="75" y="168"/>
                        <a:pt x="74" y="169"/>
                        <a:pt x="74" y="169"/>
                      </a:cubicBezTo>
                      <a:close/>
                      <a:moveTo>
                        <a:pt x="73" y="168"/>
                      </a:moveTo>
                      <a:cubicBezTo>
                        <a:pt x="72" y="168"/>
                        <a:pt x="73" y="167"/>
                        <a:pt x="73" y="167"/>
                      </a:cubicBezTo>
                      <a:cubicBezTo>
                        <a:pt x="73" y="167"/>
                        <a:pt x="73" y="168"/>
                        <a:pt x="73" y="168"/>
                      </a:cubicBezTo>
                      <a:cubicBezTo>
                        <a:pt x="73" y="168"/>
                        <a:pt x="73" y="168"/>
                        <a:pt x="73" y="168"/>
                      </a:cubicBezTo>
                      <a:close/>
                      <a:moveTo>
                        <a:pt x="85" y="172"/>
                      </a:moveTo>
                      <a:cubicBezTo>
                        <a:pt x="85" y="172"/>
                        <a:pt x="85" y="172"/>
                        <a:pt x="85" y="171"/>
                      </a:cubicBezTo>
                      <a:cubicBezTo>
                        <a:pt x="85" y="171"/>
                        <a:pt x="85" y="172"/>
                        <a:pt x="85" y="172"/>
                      </a:cubicBezTo>
                      <a:close/>
                      <a:moveTo>
                        <a:pt x="78" y="169"/>
                      </a:moveTo>
                      <a:cubicBezTo>
                        <a:pt x="78" y="169"/>
                        <a:pt x="78" y="169"/>
                        <a:pt x="78" y="170"/>
                      </a:cubicBezTo>
                      <a:cubicBezTo>
                        <a:pt x="78" y="170"/>
                        <a:pt x="78" y="169"/>
                        <a:pt x="78" y="170"/>
                      </a:cubicBezTo>
                      <a:cubicBezTo>
                        <a:pt x="77" y="169"/>
                        <a:pt x="78" y="169"/>
                        <a:pt x="78" y="169"/>
                      </a:cubicBezTo>
                      <a:close/>
                      <a:moveTo>
                        <a:pt x="77" y="169"/>
                      </a:moveTo>
                      <a:cubicBezTo>
                        <a:pt x="77" y="169"/>
                        <a:pt x="77" y="169"/>
                        <a:pt x="77" y="169"/>
                      </a:cubicBezTo>
                      <a:cubicBezTo>
                        <a:pt x="77" y="169"/>
                        <a:pt x="77" y="168"/>
                        <a:pt x="78" y="169"/>
                      </a:cubicBezTo>
                      <a:cubicBezTo>
                        <a:pt x="77" y="169"/>
                        <a:pt x="78" y="169"/>
                        <a:pt x="77" y="169"/>
                      </a:cubicBezTo>
                      <a:cubicBezTo>
                        <a:pt x="77" y="169"/>
                        <a:pt x="77" y="169"/>
                        <a:pt x="77" y="169"/>
                      </a:cubicBezTo>
                      <a:close/>
                      <a:moveTo>
                        <a:pt x="84" y="169"/>
                      </a:moveTo>
                      <a:cubicBezTo>
                        <a:pt x="84" y="170"/>
                        <a:pt x="84" y="170"/>
                        <a:pt x="83" y="171"/>
                      </a:cubicBezTo>
                      <a:cubicBezTo>
                        <a:pt x="83" y="171"/>
                        <a:pt x="83" y="170"/>
                        <a:pt x="83" y="170"/>
                      </a:cubicBezTo>
                      <a:cubicBezTo>
                        <a:pt x="84" y="170"/>
                        <a:pt x="83" y="169"/>
                        <a:pt x="84" y="169"/>
                      </a:cubicBezTo>
                      <a:close/>
                      <a:moveTo>
                        <a:pt x="82" y="170"/>
                      </a:moveTo>
                      <a:cubicBezTo>
                        <a:pt x="83" y="170"/>
                        <a:pt x="83" y="170"/>
                        <a:pt x="83" y="170"/>
                      </a:cubicBezTo>
                      <a:cubicBezTo>
                        <a:pt x="82" y="170"/>
                        <a:pt x="83" y="170"/>
                        <a:pt x="82" y="171"/>
                      </a:cubicBezTo>
                      <a:cubicBezTo>
                        <a:pt x="82" y="170"/>
                        <a:pt x="82" y="170"/>
                        <a:pt x="82" y="170"/>
                      </a:cubicBezTo>
                      <a:close/>
                      <a:moveTo>
                        <a:pt x="71" y="165"/>
                      </a:moveTo>
                      <a:cubicBezTo>
                        <a:pt x="71" y="166"/>
                        <a:pt x="71" y="166"/>
                        <a:pt x="71" y="166"/>
                      </a:cubicBezTo>
                      <a:cubicBezTo>
                        <a:pt x="72" y="166"/>
                        <a:pt x="71" y="166"/>
                        <a:pt x="71" y="167"/>
                      </a:cubicBezTo>
                      <a:cubicBezTo>
                        <a:pt x="71" y="167"/>
                        <a:pt x="71" y="166"/>
                        <a:pt x="71" y="166"/>
                      </a:cubicBezTo>
                      <a:cubicBezTo>
                        <a:pt x="70" y="166"/>
                        <a:pt x="71" y="166"/>
                        <a:pt x="71" y="165"/>
                      </a:cubicBezTo>
                      <a:close/>
                      <a:moveTo>
                        <a:pt x="67" y="165"/>
                      </a:moveTo>
                      <a:cubicBezTo>
                        <a:pt x="67" y="165"/>
                        <a:pt x="67" y="165"/>
                        <a:pt x="67" y="164"/>
                      </a:cubicBezTo>
                      <a:cubicBezTo>
                        <a:pt x="67" y="164"/>
                        <a:pt x="67" y="165"/>
                        <a:pt x="67" y="165"/>
                      </a:cubicBezTo>
                      <a:close/>
                      <a:moveTo>
                        <a:pt x="68" y="164"/>
                      </a:moveTo>
                      <a:cubicBezTo>
                        <a:pt x="68" y="165"/>
                        <a:pt x="68" y="165"/>
                        <a:pt x="68" y="165"/>
                      </a:cubicBezTo>
                      <a:cubicBezTo>
                        <a:pt x="67" y="165"/>
                        <a:pt x="68" y="164"/>
                        <a:pt x="68" y="164"/>
                      </a:cubicBezTo>
                      <a:close/>
                      <a:moveTo>
                        <a:pt x="75" y="167"/>
                      </a:moveTo>
                      <a:cubicBezTo>
                        <a:pt x="75" y="167"/>
                        <a:pt x="75" y="166"/>
                        <a:pt x="75" y="166"/>
                      </a:cubicBezTo>
                      <a:cubicBezTo>
                        <a:pt x="75" y="166"/>
                        <a:pt x="75" y="166"/>
                        <a:pt x="75" y="166"/>
                      </a:cubicBezTo>
                      <a:cubicBezTo>
                        <a:pt x="76" y="166"/>
                        <a:pt x="75" y="167"/>
                        <a:pt x="75" y="167"/>
                      </a:cubicBezTo>
                      <a:cubicBezTo>
                        <a:pt x="75" y="167"/>
                        <a:pt x="75" y="167"/>
                        <a:pt x="75" y="167"/>
                      </a:cubicBezTo>
                      <a:close/>
                      <a:moveTo>
                        <a:pt x="73" y="165"/>
                      </a:moveTo>
                      <a:cubicBezTo>
                        <a:pt x="73" y="165"/>
                        <a:pt x="73" y="165"/>
                        <a:pt x="73" y="166"/>
                      </a:cubicBezTo>
                      <a:cubicBezTo>
                        <a:pt x="73" y="166"/>
                        <a:pt x="72" y="165"/>
                        <a:pt x="72" y="166"/>
                      </a:cubicBezTo>
                      <a:cubicBezTo>
                        <a:pt x="72" y="166"/>
                        <a:pt x="72" y="165"/>
                        <a:pt x="72" y="165"/>
                      </a:cubicBezTo>
                      <a:cubicBezTo>
                        <a:pt x="72" y="165"/>
                        <a:pt x="73" y="165"/>
                        <a:pt x="73" y="165"/>
                      </a:cubicBezTo>
                      <a:close/>
                      <a:moveTo>
                        <a:pt x="69" y="165"/>
                      </a:moveTo>
                      <a:cubicBezTo>
                        <a:pt x="69" y="164"/>
                        <a:pt x="69" y="163"/>
                        <a:pt x="70" y="163"/>
                      </a:cubicBezTo>
                      <a:cubicBezTo>
                        <a:pt x="70" y="164"/>
                        <a:pt x="69" y="164"/>
                        <a:pt x="69" y="165"/>
                      </a:cubicBezTo>
                      <a:close/>
                      <a:moveTo>
                        <a:pt x="68" y="164"/>
                      </a:moveTo>
                      <a:cubicBezTo>
                        <a:pt x="67" y="164"/>
                        <a:pt x="67" y="164"/>
                        <a:pt x="67" y="163"/>
                      </a:cubicBezTo>
                      <a:cubicBezTo>
                        <a:pt x="67" y="164"/>
                        <a:pt x="68" y="164"/>
                        <a:pt x="68" y="164"/>
                      </a:cubicBezTo>
                      <a:close/>
                      <a:moveTo>
                        <a:pt x="83" y="168"/>
                      </a:moveTo>
                      <a:cubicBezTo>
                        <a:pt x="83" y="168"/>
                        <a:pt x="83" y="169"/>
                        <a:pt x="83" y="169"/>
                      </a:cubicBezTo>
                      <a:cubicBezTo>
                        <a:pt x="83" y="169"/>
                        <a:pt x="83" y="168"/>
                        <a:pt x="83" y="168"/>
                      </a:cubicBezTo>
                      <a:close/>
                      <a:moveTo>
                        <a:pt x="83" y="168"/>
                      </a:moveTo>
                      <a:cubicBezTo>
                        <a:pt x="82" y="168"/>
                        <a:pt x="82" y="167"/>
                        <a:pt x="83" y="167"/>
                      </a:cubicBezTo>
                      <a:cubicBezTo>
                        <a:pt x="83" y="167"/>
                        <a:pt x="83" y="168"/>
                        <a:pt x="83" y="168"/>
                      </a:cubicBezTo>
                      <a:close/>
                      <a:moveTo>
                        <a:pt x="72" y="164"/>
                      </a:moveTo>
                      <a:cubicBezTo>
                        <a:pt x="73" y="163"/>
                        <a:pt x="72" y="163"/>
                        <a:pt x="73" y="163"/>
                      </a:cubicBezTo>
                      <a:cubicBezTo>
                        <a:pt x="73" y="163"/>
                        <a:pt x="73" y="163"/>
                        <a:pt x="73" y="163"/>
                      </a:cubicBezTo>
                      <a:cubicBezTo>
                        <a:pt x="73" y="163"/>
                        <a:pt x="73" y="163"/>
                        <a:pt x="73" y="163"/>
                      </a:cubicBezTo>
                      <a:cubicBezTo>
                        <a:pt x="73" y="163"/>
                        <a:pt x="73" y="163"/>
                        <a:pt x="74" y="163"/>
                      </a:cubicBezTo>
                      <a:cubicBezTo>
                        <a:pt x="73" y="164"/>
                        <a:pt x="74" y="164"/>
                        <a:pt x="73" y="164"/>
                      </a:cubicBezTo>
                      <a:cubicBezTo>
                        <a:pt x="73" y="164"/>
                        <a:pt x="73" y="164"/>
                        <a:pt x="72" y="164"/>
                      </a:cubicBezTo>
                      <a:close/>
                      <a:moveTo>
                        <a:pt x="80" y="165"/>
                      </a:moveTo>
                      <a:cubicBezTo>
                        <a:pt x="79" y="166"/>
                        <a:pt x="80" y="165"/>
                        <a:pt x="80" y="166"/>
                      </a:cubicBezTo>
                      <a:cubicBezTo>
                        <a:pt x="79" y="166"/>
                        <a:pt x="79" y="166"/>
                        <a:pt x="79" y="166"/>
                      </a:cubicBezTo>
                      <a:cubicBezTo>
                        <a:pt x="79" y="165"/>
                        <a:pt x="79" y="164"/>
                        <a:pt x="80" y="164"/>
                      </a:cubicBezTo>
                      <a:cubicBezTo>
                        <a:pt x="80" y="164"/>
                        <a:pt x="80" y="164"/>
                        <a:pt x="81" y="164"/>
                      </a:cubicBezTo>
                      <a:cubicBezTo>
                        <a:pt x="80" y="165"/>
                        <a:pt x="80" y="165"/>
                        <a:pt x="80" y="166"/>
                      </a:cubicBezTo>
                      <a:cubicBezTo>
                        <a:pt x="80" y="166"/>
                        <a:pt x="80" y="165"/>
                        <a:pt x="80" y="165"/>
                      </a:cubicBezTo>
                      <a:close/>
                      <a:moveTo>
                        <a:pt x="80" y="165"/>
                      </a:moveTo>
                      <a:cubicBezTo>
                        <a:pt x="80" y="164"/>
                        <a:pt x="80" y="164"/>
                        <a:pt x="80" y="164"/>
                      </a:cubicBezTo>
                      <a:cubicBezTo>
                        <a:pt x="80" y="164"/>
                        <a:pt x="79" y="164"/>
                        <a:pt x="80" y="165"/>
                      </a:cubicBezTo>
                      <a:close/>
                      <a:moveTo>
                        <a:pt x="72" y="162"/>
                      </a:moveTo>
                      <a:cubicBezTo>
                        <a:pt x="72" y="162"/>
                        <a:pt x="73" y="162"/>
                        <a:pt x="73" y="162"/>
                      </a:cubicBezTo>
                      <a:cubicBezTo>
                        <a:pt x="73" y="161"/>
                        <a:pt x="73" y="162"/>
                        <a:pt x="73" y="161"/>
                      </a:cubicBezTo>
                      <a:cubicBezTo>
                        <a:pt x="74" y="161"/>
                        <a:pt x="74" y="162"/>
                        <a:pt x="73" y="162"/>
                      </a:cubicBezTo>
                      <a:cubicBezTo>
                        <a:pt x="73" y="162"/>
                        <a:pt x="73" y="162"/>
                        <a:pt x="73" y="163"/>
                      </a:cubicBezTo>
                      <a:cubicBezTo>
                        <a:pt x="73" y="163"/>
                        <a:pt x="72" y="162"/>
                        <a:pt x="72" y="162"/>
                      </a:cubicBezTo>
                      <a:cubicBezTo>
                        <a:pt x="72" y="162"/>
                        <a:pt x="72" y="162"/>
                        <a:pt x="72" y="162"/>
                      </a:cubicBezTo>
                      <a:close/>
                      <a:moveTo>
                        <a:pt x="82" y="166"/>
                      </a:moveTo>
                      <a:cubicBezTo>
                        <a:pt x="82" y="165"/>
                        <a:pt x="83" y="165"/>
                        <a:pt x="83" y="166"/>
                      </a:cubicBezTo>
                      <a:cubicBezTo>
                        <a:pt x="83" y="166"/>
                        <a:pt x="83" y="166"/>
                        <a:pt x="82" y="166"/>
                      </a:cubicBezTo>
                      <a:close/>
                      <a:moveTo>
                        <a:pt x="67" y="160"/>
                      </a:moveTo>
                      <a:cubicBezTo>
                        <a:pt x="68" y="160"/>
                        <a:pt x="67" y="160"/>
                        <a:pt x="67" y="161"/>
                      </a:cubicBezTo>
                      <a:cubicBezTo>
                        <a:pt x="67" y="160"/>
                        <a:pt x="67" y="160"/>
                        <a:pt x="67" y="160"/>
                      </a:cubicBezTo>
                      <a:close/>
                      <a:moveTo>
                        <a:pt x="64" y="158"/>
                      </a:moveTo>
                      <a:cubicBezTo>
                        <a:pt x="64" y="158"/>
                        <a:pt x="64" y="159"/>
                        <a:pt x="64" y="159"/>
                      </a:cubicBezTo>
                      <a:cubicBezTo>
                        <a:pt x="64" y="159"/>
                        <a:pt x="64" y="158"/>
                        <a:pt x="64" y="158"/>
                      </a:cubicBezTo>
                      <a:cubicBezTo>
                        <a:pt x="65" y="158"/>
                        <a:pt x="65" y="157"/>
                        <a:pt x="65" y="157"/>
                      </a:cubicBezTo>
                      <a:cubicBezTo>
                        <a:pt x="65" y="158"/>
                        <a:pt x="65" y="158"/>
                        <a:pt x="65" y="158"/>
                      </a:cubicBezTo>
                      <a:cubicBezTo>
                        <a:pt x="65" y="158"/>
                        <a:pt x="65" y="158"/>
                        <a:pt x="65" y="158"/>
                      </a:cubicBezTo>
                      <a:cubicBezTo>
                        <a:pt x="65" y="159"/>
                        <a:pt x="65" y="159"/>
                        <a:pt x="64" y="160"/>
                      </a:cubicBezTo>
                      <a:cubicBezTo>
                        <a:pt x="65" y="159"/>
                        <a:pt x="63" y="160"/>
                        <a:pt x="64" y="160"/>
                      </a:cubicBezTo>
                      <a:cubicBezTo>
                        <a:pt x="64" y="160"/>
                        <a:pt x="64" y="160"/>
                        <a:pt x="64" y="160"/>
                      </a:cubicBezTo>
                      <a:cubicBezTo>
                        <a:pt x="64" y="161"/>
                        <a:pt x="63" y="161"/>
                        <a:pt x="63" y="162"/>
                      </a:cubicBezTo>
                      <a:cubicBezTo>
                        <a:pt x="63" y="161"/>
                        <a:pt x="63" y="163"/>
                        <a:pt x="63" y="163"/>
                      </a:cubicBezTo>
                      <a:cubicBezTo>
                        <a:pt x="62" y="163"/>
                        <a:pt x="62" y="163"/>
                        <a:pt x="62" y="163"/>
                      </a:cubicBezTo>
                      <a:cubicBezTo>
                        <a:pt x="63" y="162"/>
                        <a:pt x="63" y="161"/>
                        <a:pt x="63" y="159"/>
                      </a:cubicBezTo>
                      <a:cubicBezTo>
                        <a:pt x="63" y="159"/>
                        <a:pt x="63" y="159"/>
                        <a:pt x="63" y="159"/>
                      </a:cubicBezTo>
                      <a:cubicBezTo>
                        <a:pt x="63" y="159"/>
                        <a:pt x="63" y="159"/>
                        <a:pt x="63" y="159"/>
                      </a:cubicBezTo>
                      <a:cubicBezTo>
                        <a:pt x="63" y="158"/>
                        <a:pt x="64" y="159"/>
                        <a:pt x="64" y="158"/>
                      </a:cubicBezTo>
                      <a:close/>
                      <a:moveTo>
                        <a:pt x="84" y="164"/>
                      </a:moveTo>
                      <a:cubicBezTo>
                        <a:pt x="84" y="165"/>
                        <a:pt x="84" y="165"/>
                        <a:pt x="84" y="165"/>
                      </a:cubicBezTo>
                      <a:cubicBezTo>
                        <a:pt x="83" y="164"/>
                        <a:pt x="83" y="165"/>
                        <a:pt x="83" y="165"/>
                      </a:cubicBezTo>
                      <a:cubicBezTo>
                        <a:pt x="82" y="165"/>
                        <a:pt x="83" y="164"/>
                        <a:pt x="83" y="164"/>
                      </a:cubicBezTo>
                      <a:cubicBezTo>
                        <a:pt x="83" y="164"/>
                        <a:pt x="83" y="164"/>
                        <a:pt x="84" y="164"/>
                      </a:cubicBezTo>
                      <a:close/>
                      <a:moveTo>
                        <a:pt x="72" y="161"/>
                      </a:moveTo>
                      <a:cubicBezTo>
                        <a:pt x="72" y="162"/>
                        <a:pt x="72" y="162"/>
                        <a:pt x="71" y="162"/>
                      </a:cubicBezTo>
                      <a:cubicBezTo>
                        <a:pt x="71" y="161"/>
                        <a:pt x="72" y="161"/>
                        <a:pt x="72" y="161"/>
                      </a:cubicBezTo>
                      <a:close/>
                      <a:moveTo>
                        <a:pt x="86" y="165"/>
                      </a:moveTo>
                      <a:cubicBezTo>
                        <a:pt x="86" y="166"/>
                        <a:pt x="86" y="165"/>
                        <a:pt x="86" y="166"/>
                      </a:cubicBezTo>
                      <a:cubicBezTo>
                        <a:pt x="86" y="165"/>
                        <a:pt x="86" y="165"/>
                        <a:pt x="86" y="165"/>
                      </a:cubicBezTo>
                      <a:close/>
                      <a:moveTo>
                        <a:pt x="85" y="165"/>
                      </a:moveTo>
                      <a:cubicBezTo>
                        <a:pt x="85" y="165"/>
                        <a:pt x="85" y="163"/>
                        <a:pt x="86" y="163"/>
                      </a:cubicBezTo>
                      <a:cubicBezTo>
                        <a:pt x="85" y="164"/>
                        <a:pt x="85" y="165"/>
                        <a:pt x="85" y="165"/>
                      </a:cubicBezTo>
                      <a:cubicBezTo>
                        <a:pt x="85" y="165"/>
                        <a:pt x="84" y="165"/>
                        <a:pt x="85" y="165"/>
                      </a:cubicBezTo>
                      <a:close/>
                      <a:moveTo>
                        <a:pt x="72" y="161"/>
                      </a:moveTo>
                      <a:cubicBezTo>
                        <a:pt x="72" y="161"/>
                        <a:pt x="72" y="161"/>
                        <a:pt x="71" y="161"/>
                      </a:cubicBezTo>
                      <a:cubicBezTo>
                        <a:pt x="72" y="160"/>
                        <a:pt x="72" y="160"/>
                        <a:pt x="72" y="161"/>
                      </a:cubicBezTo>
                      <a:close/>
                      <a:moveTo>
                        <a:pt x="76" y="161"/>
                      </a:moveTo>
                      <a:cubicBezTo>
                        <a:pt x="76" y="161"/>
                        <a:pt x="76" y="161"/>
                        <a:pt x="76" y="161"/>
                      </a:cubicBezTo>
                      <a:cubicBezTo>
                        <a:pt x="77" y="161"/>
                        <a:pt x="76" y="160"/>
                        <a:pt x="77" y="160"/>
                      </a:cubicBezTo>
                      <a:cubicBezTo>
                        <a:pt x="77" y="161"/>
                        <a:pt x="77" y="161"/>
                        <a:pt x="77" y="162"/>
                      </a:cubicBezTo>
                      <a:cubicBezTo>
                        <a:pt x="76" y="162"/>
                        <a:pt x="76" y="161"/>
                        <a:pt x="76" y="161"/>
                      </a:cubicBezTo>
                      <a:cubicBezTo>
                        <a:pt x="75" y="161"/>
                        <a:pt x="76" y="161"/>
                        <a:pt x="76" y="161"/>
                      </a:cubicBezTo>
                      <a:close/>
                      <a:moveTo>
                        <a:pt x="67" y="157"/>
                      </a:moveTo>
                      <a:cubicBezTo>
                        <a:pt x="67" y="157"/>
                        <a:pt x="67" y="157"/>
                        <a:pt x="67" y="158"/>
                      </a:cubicBezTo>
                      <a:cubicBezTo>
                        <a:pt x="67" y="158"/>
                        <a:pt x="67" y="158"/>
                        <a:pt x="67" y="158"/>
                      </a:cubicBezTo>
                      <a:cubicBezTo>
                        <a:pt x="67" y="158"/>
                        <a:pt x="67" y="158"/>
                        <a:pt x="67" y="159"/>
                      </a:cubicBezTo>
                      <a:cubicBezTo>
                        <a:pt x="67" y="158"/>
                        <a:pt x="66" y="158"/>
                        <a:pt x="66" y="158"/>
                      </a:cubicBezTo>
                      <a:cubicBezTo>
                        <a:pt x="67" y="157"/>
                        <a:pt x="66" y="156"/>
                        <a:pt x="67" y="157"/>
                      </a:cubicBezTo>
                      <a:cubicBezTo>
                        <a:pt x="67" y="157"/>
                        <a:pt x="67" y="157"/>
                        <a:pt x="67" y="157"/>
                      </a:cubicBezTo>
                      <a:close/>
                      <a:moveTo>
                        <a:pt x="73" y="159"/>
                      </a:moveTo>
                      <a:cubicBezTo>
                        <a:pt x="73" y="160"/>
                        <a:pt x="72" y="160"/>
                        <a:pt x="72" y="160"/>
                      </a:cubicBezTo>
                      <a:cubicBezTo>
                        <a:pt x="72" y="160"/>
                        <a:pt x="72" y="160"/>
                        <a:pt x="72" y="159"/>
                      </a:cubicBezTo>
                      <a:cubicBezTo>
                        <a:pt x="72" y="159"/>
                        <a:pt x="72" y="159"/>
                        <a:pt x="72" y="160"/>
                      </a:cubicBezTo>
                      <a:cubicBezTo>
                        <a:pt x="72" y="159"/>
                        <a:pt x="72" y="159"/>
                        <a:pt x="73" y="159"/>
                      </a:cubicBezTo>
                      <a:close/>
                      <a:moveTo>
                        <a:pt x="81" y="161"/>
                      </a:moveTo>
                      <a:cubicBezTo>
                        <a:pt x="81" y="162"/>
                        <a:pt x="81" y="161"/>
                        <a:pt x="81" y="162"/>
                      </a:cubicBezTo>
                      <a:cubicBezTo>
                        <a:pt x="80" y="162"/>
                        <a:pt x="81" y="161"/>
                        <a:pt x="81" y="161"/>
                      </a:cubicBezTo>
                      <a:cubicBezTo>
                        <a:pt x="81" y="161"/>
                        <a:pt x="81" y="161"/>
                        <a:pt x="81" y="161"/>
                      </a:cubicBezTo>
                      <a:close/>
                      <a:moveTo>
                        <a:pt x="86" y="162"/>
                      </a:moveTo>
                      <a:cubicBezTo>
                        <a:pt x="86" y="162"/>
                        <a:pt x="86" y="163"/>
                        <a:pt x="86" y="163"/>
                      </a:cubicBezTo>
                      <a:cubicBezTo>
                        <a:pt x="85" y="163"/>
                        <a:pt x="86" y="162"/>
                        <a:pt x="86" y="162"/>
                      </a:cubicBezTo>
                      <a:close/>
                      <a:moveTo>
                        <a:pt x="81" y="161"/>
                      </a:moveTo>
                      <a:cubicBezTo>
                        <a:pt x="80" y="160"/>
                        <a:pt x="80" y="160"/>
                        <a:pt x="80" y="160"/>
                      </a:cubicBezTo>
                      <a:cubicBezTo>
                        <a:pt x="80" y="160"/>
                        <a:pt x="81" y="160"/>
                        <a:pt x="81" y="161"/>
                      </a:cubicBezTo>
                      <a:close/>
                      <a:moveTo>
                        <a:pt x="74" y="156"/>
                      </a:moveTo>
                      <a:cubicBezTo>
                        <a:pt x="73" y="156"/>
                        <a:pt x="74" y="157"/>
                        <a:pt x="73" y="158"/>
                      </a:cubicBezTo>
                      <a:cubicBezTo>
                        <a:pt x="73" y="157"/>
                        <a:pt x="73" y="157"/>
                        <a:pt x="73" y="157"/>
                      </a:cubicBezTo>
                      <a:cubicBezTo>
                        <a:pt x="73" y="157"/>
                        <a:pt x="72" y="157"/>
                        <a:pt x="72" y="157"/>
                      </a:cubicBezTo>
                      <a:cubicBezTo>
                        <a:pt x="72" y="157"/>
                        <a:pt x="73" y="157"/>
                        <a:pt x="72" y="157"/>
                      </a:cubicBezTo>
                      <a:cubicBezTo>
                        <a:pt x="73" y="157"/>
                        <a:pt x="73" y="156"/>
                        <a:pt x="74" y="156"/>
                      </a:cubicBezTo>
                      <a:close/>
                      <a:moveTo>
                        <a:pt x="71" y="156"/>
                      </a:moveTo>
                      <a:cubicBezTo>
                        <a:pt x="72" y="156"/>
                        <a:pt x="71" y="157"/>
                        <a:pt x="71" y="157"/>
                      </a:cubicBezTo>
                      <a:cubicBezTo>
                        <a:pt x="71" y="157"/>
                        <a:pt x="71" y="156"/>
                        <a:pt x="71" y="156"/>
                      </a:cubicBezTo>
                      <a:close/>
                      <a:moveTo>
                        <a:pt x="85" y="161"/>
                      </a:moveTo>
                      <a:cubicBezTo>
                        <a:pt x="85" y="161"/>
                        <a:pt x="85" y="161"/>
                        <a:pt x="85" y="161"/>
                      </a:cubicBezTo>
                      <a:cubicBezTo>
                        <a:pt x="85" y="160"/>
                        <a:pt x="86" y="161"/>
                        <a:pt x="86" y="161"/>
                      </a:cubicBezTo>
                      <a:cubicBezTo>
                        <a:pt x="86" y="161"/>
                        <a:pt x="85" y="161"/>
                        <a:pt x="85" y="161"/>
                      </a:cubicBezTo>
                      <a:close/>
                      <a:moveTo>
                        <a:pt x="70" y="155"/>
                      </a:moveTo>
                      <a:cubicBezTo>
                        <a:pt x="69" y="155"/>
                        <a:pt x="70" y="154"/>
                        <a:pt x="70" y="154"/>
                      </a:cubicBezTo>
                      <a:cubicBezTo>
                        <a:pt x="71" y="154"/>
                        <a:pt x="70" y="155"/>
                        <a:pt x="70" y="155"/>
                      </a:cubicBezTo>
                      <a:close/>
                      <a:moveTo>
                        <a:pt x="74" y="156"/>
                      </a:moveTo>
                      <a:cubicBezTo>
                        <a:pt x="74" y="156"/>
                        <a:pt x="74" y="156"/>
                        <a:pt x="74" y="156"/>
                      </a:cubicBezTo>
                      <a:cubicBezTo>
                        <a:pt x="73" y="155"/>
                        <a:pt x="74" y="154"/>
                        <a:pt x="74" y="153"/>
                      </a:cubicBezTo>
                      <a:cubicBezTo>
                        <a:pt x="74" y="154"/>
                        <a:pt x="73" y="155"/>
                        <a:pt x="74" y="156"/>
                      </a:cubicBezTo>
                      <a:close/>
                      <a:moveTo>
                        <a:pt x="81" y="157"/>
                      </a:moveTo>
                      <a:cubicBezTo>
                        <a:pt x="81" y="157"/>
                        <a:pt x="81" y="158"/>
                        <a:pt x="81" y="158"/>
                      </a:cubicBezTo>
                      <a:cubicBezTo>
                        <a:pt x="81" y="158"/>
                        <a:pt x="81" y="157"/>
                        <a:pt x="81" y="157"/>
                      </a:cubicBezTo>
                      <a:close/>
                      <a:moveTo>
                        <a:pt x="69" y="152"/>
                      </a:moveTo>
                      <a:cubicBezTo>
                        <a:pt x="70" y="153"/>
                        <a:pt x="69" y="153"/>
                        <a:pt x="69" y="154"/>
                      </a:cubicBezTo>
                      <a:cubicBezTo>
                        <a:pt x="69" y="154"/>
                        <a:pt x="68" y="152"/>
                        <a:pt x="69" y="152"/>
                      </a:cubicBezTo>
                      <a:close/>
                      <a:moveTo>
                        <a:pt x="68" y="152"/>
                      </a:moveTo>
                      <a:cubicBezTo>
                        <a:pt x="68" y="152"/>
                        <a:pt x="68" y="152"/>
                        <a:pt x="68" y="152"/>
                      </a:cubicBezTo>
                      <a:cubicBezTo>
                        <a:pt x="68" y="153"/>
                        <a:pt x="68" y="153"/>
                        <a:pt x="68" y="154"/>
                      </a:cubicBezTo>
                      <a:cubicBezTo>
                        <a:pt x="67" y="153"/>
                        <a:pt x="68" y="153"/>
                        <a:pt x="68" y="152"/>
                      </a:cubicBezTo>
                      <a:cubicBezTo>
                        <a:pt x="68" y="152"/>
                        <a:pt x="68" y="152"/>
                        <a:pt x="68" y="152"/>
                      </a:cubicBezTo>
                      <a:close/>
                      <a:moveTo>
                        <a:pt x="85" y="158"/>
                      </a:moveTo>
                      <a:cubicBezTo>
                        <a:pt x="86" y="158"/>
                        <a:pt x="85" y="158"/>
                        <a:pt x="85" y="158"/>
                      </a:cubicBezTo>
                      <a:cubicBezTo>
                        <a:pt x="85" y="158"/>
                        <a:pt x="85" y="158"/>
                        <a:pt x="85" y="158"/>
                      </a:cubicBezTo>
                      <a:cubicBezTo>
                        <a:pt x="85" y="158"/>
                        <a:pt x="85" y="158"/>
                        <a:pt x="85" y="157"/>
                      </a:cubicBezTo>
                      <a:cubicBezTo>
                        <a:pt x="85" y="158"/>
                        <a:pt x="85" y="158"/>
                        <a:pt x="85" y="158"/>
                      </a:cubicBezTo>
                      <a:close/>
                      <a:moveTo>
                        <a:pt x="74" y="153"/>
                      </a:moveTo>
                      <a:cubicBezTo>
                        <a:pt x="74" y="153"/>
                        <a:pt x="74" y="153"/>
                        <a:pt x="74" y="153"/>
                      </a:cubicBezTo>
                      <a:cubicBezTo>
                        <a:pt x="74" y="153"/>
                        <a:pt x="74" y="153"/>
                        <a:pt x="74" y="152"/>
                      </a:cubicBezTo>
                      <a:cubicBezTo>
                        <a:pt x="75" y="152"/>
                        <a:pt x="74" y="153"/>
                        <a:pt x="74" y="153"/>
                      </a:cubicBezTo>
                      <a:close/>
                      <a:moveTo>
                        <a:pt x="88" y="157"/>
                      </a:moveTo>
                      <a:cubicBezTo>
                        <a:pt x="87" y="157"/>
                        <a:pt x="88" y="156"/>
                        <a:pt x="88" y="156"/>
                      </a:cubicBezTo>
                      <a:cubicBezTo>
                        <a:pt x="88" y="156"/>
                        <a:pt x="88" y="156"/>
                        <a:pt x="88" y="157"/>
                      </a:cubicBezTo>
                      <a:close/>
                      <a:moveTo>
                        <a:pt x="82" y="154"/>
                      </a:moveTo>
                      <a:cubicBezTo>
                        <a:pt x="83" y="154"/>
                        <a:pt x="83" y="154"/>
                        <a:pt x="83" y="154"/>
                      </a:cubicBezTo>
                      <a:cubicBezTo>
                        <a:pt x="83" y="154"/>
                        <a:pt x="83" y="154"/>
                        <a:pt x="83" y="155"/>
                      </a:cubicBezTo>
                      <a:cubicBezTo>
                        <a:pt x="83" y="154"/>
                        <a:pt x="82" y="154"/>
                        <a:pt x="82" y="154"/>
                      </a:cubicBezTo>
                      <a:close/>
                      <a:moveTo>
                        <a:pt x="74" y="152"/>
                      </a:moveTo>
                      <a:cubicBezTo>
                        <a:pt x="74" y="152"/>
                        <a:pt x="74" y="150"/>
                        <a:pt x="74" y="150"/>
                      </a:cubicBezTo>
                      <a:cubicBezTo>
                        <a:pt x="75" y="151"/>
                        <a:pt x="74" y="151"/>
                        <a:pt x="74" y="152"/>
                      </a:cubicBezTo>
                      <a:close/>
                      <a:moveTo>
                        <a:pt x="82" y="154"/>
                      </a:moveTo>
                      <a:cubicBezTo>
                        <a:pt x="81" y="153"/>
                        <a:pt x="81" y="153"/>
                        <a:pt x="82" y="153"/>
                      </a:cubicBezTo>
                      <a:cubicBezTo>
                        <a:pt x="82" y="153"/>
                        <a:pt x="82" y="153"/>
                        <a:pt x="82" y="154"/>
                      </a:cubicBezTo>
                      <a:close/>
                      <a:moveTo>
                        <a:pt x="77" y="152"/>
                      </a:moveTo>
                      <a:cubicBezTo>
                        <a:pt x="76" y="152"/>
                        <a:pt x="77" y="151"/>
                        <a:pt x="77" y="151"/>
                      </a:cubicBezTo>
                      <a:cubicBezTo>
                        <a:pt x="77" y="151"/>
                        <a:pt x="77" y="151"/>
                        <a:pt x="77" y="152"/>
                      </a:cubicBezTo>
                      <a:close/>
                      <a:moveTo>
                        <a:pt x="83" y="153"/>
                      </a:moveTo>
                      <a:cubicBezTo>
                        <a:pt x="83" y="153"/>
                        <a:pt x="82" y="153"/>
                        <a:pt x="82" y="153"/>
                      </a:cubicBezTo>
                      <a:cubicBezTo>
                        <a:pt x="82" y="152"/>
                        <a:pt x="83" y="153"/>
                        <a:pt x="83" y="153"/>
                      </a:cubicBezTo>
                      <a:close/>
                      <a:moveTo>
                        <a:pt x="87" y="151"/>
                      </a:moveTo>
                      <a:cubicBezTo>
                        <a:pt x="87" y="152"/>
                        <a:pt x="87" y="152"/>
                        <a:pt x="87" y="152"/>
                      </a:cubicBezTo>
                      <a:cubicBezTo>
                        <a:pt x="86" y="152"/>
                        <a:pt x="87" y="152"/>
                        <a:pt x="87" y="151"/>
                      </a:cubicBezTo>
                      <a:close/>
                      <a:moveTo>
                        <a:pt x="83" y="150"/>
                      </a:moveTo>
                      <a:cubicBezTo>
                        <a:pt x="83" y="150"/>
                        <a:pt x="83" y="150"/>
                        <a:pt x="83" y="149"/>
                      </a:cubicBezTo>
                      <a:cubicBezTo>
                        <a:pt x="84" y="150"/>
                        <a:pt x="84" y="150"/>
                        <a:pt x="84" y="150"/>
                      </a:cubicBezTo>
                      <a:cubicBezTo>
                        <a:pt x="84" y="150"/>
                        <a:pt x="84" y="151"/>
                        <a:pt x="84" y="150"/>
                      </a:cubicBezTo>
                      <a:cubicBezTo>
                        <a:pt x="84" y="150"/>
                        <a:pt x="84" y="150"/>
                        <a:pt x="84" y="151"/>
                      </a:cubicBezTo>
                      <a:cubicBezTo>
                        <a:pt x="84" y="151"/>
                        <a:pt x="84" y="151"/>
                        <a:pt x="84" y="151"/>
                      </a:cubicBezTo>
                      <a:cubicBezTo>
                        <a:pt x="83" y="151"/>
                        <a:pt x="83" y="151"/>
                        <a:pt x="83" y="151"/>
                      </a:cubicBezTo>
                      <a:cubicBezTo>
                        <a:pt x="83" y="150"/>
                        <a:pt x="83" y="150"/>
                        <a:pt x="83" y="150"/>
                      </a:cubicBezTo>
                      <a:cubicBezTo>
                        <a:pt x="83" y="150"/>
                        <a:pt x="83" y="150"/>
                        <a:pt x="83" y="150"/>
                      </a:cubicBezTo>
                      <a:close/>
                      <a:moveTo>
                        <a:pt x="71" y="145"/>
                      </a:moveTo>
                      <a:cubicBezTo>
                        <a:pt x="72" y="145"/>
                        <a:pt x="71" y="146"/>
                        <a:pt x="70" y="146"/>
                      </a:cubicBezTo>
                      <a:cubicBezTo>
                        <a:pt x="70" y="146"/>
                        <a:pt x="71" y="146"/>
                        <a:pt x="71" y="145"/>
                      </a:cubicBezTo>
                      <a:close/>
                      <a:moveTo>
                        <a:pt x="81" y="148"/>
                      </a:moveTo>
                      <a:cubicBezTo>
                        <a:pt x="81" y="149"/>
                        <a:pt x="81" y="148"/>
                        <a:pt x="81" y="148"/>
                      </a:cubicBezTo>
                      <a:cubicBezTo>
                        <a:pt x="81" y="149"/>
                        <a:pt x="81" y="149"/>
                        <a:pt x="81" y="149"/>
                      </a:cubicBezTo>
                      <a:cubicBezTo>
                        <a:pt x="81" y="149"/>
                        <a:pt x="81" y="149"/>
                        <a:pt x="81" y="149"/>
                      </a:cubicBezTo>
                      <a:cubicBezTo>
                        <a:pt x="81" y="149"/>
                        <a:pt x="81" y="149"/>
                        <a:pt x="81" y="148"/>
                      </a:cubicBezTo>
                      <a:cubicBezTo>
                        <a:pt x="81" y="149"/>
                        <a:pt x="81" y="148"/>
                        <a:pt x="81" y="148"/>
                      </a:cubicBezTo>
                      <a:close/>
                      <a:moveTo>
                        <a:pt x="89" y="151"/>
                      </a:moveTo>
                      <a:cubicBezTo>
                        <a:pt x="88" y="151"/>
                        <a:pt x="89" y="151"/>
                        <a:pt x="89" y="151"/>
                      </a:cubicBezTo>
                      <a:cubicBezTo>
                        <a:pt x="89" y="151"/>
                        <a:pt x="89" y="151"/>
                        <a:pt x="89" y="151"/>
                      </a:cubicBezTo>
                      <a:close/>
                      <a:moveTo>
                        <a:pt x="85" y="150"/>
                      </a:moveTo>
                      <a:cubicBezTo>
                        <a:pt x="85" y="150"/>
                        <a:pt x="86" y="150"/>
                        <a:pt x="85" y="150"/>
                      </a:cubicBezTo>
                      <a:cubicBezTo>
                        <a:pt x="85" y="150"/>
                        <a:pt x="85" y="149"/>
                        <a:pt x="85" y="148"/>
                      </a:cubicBezTo>
                      <a:cubicBezTo>
                        <a:pt x="86" y="149"/>
                        <a:pt x="86" y="148"/>
                        <a:pt x="86" y="149"/>
                      </a:cubicBezTo>
                      <a:cubicBezTo>
                        <a:pt x="86" y="149"/>
                        <a:pt x="86" y="149"/>
                        <a:pt x="85" y="150"/>
                      </a:cubicBezTo>
                      <a:close/>
                      <a:moveTo>
                        <a:pt x="75" y="146"/>
                      </a:moveTo>
                      <a:cubicBezTo>
                        <a:pt x="76" y="146"/>
                        <a:pt x="75" y="147"/>
                        <a:pt x="75" y="147"/>
                      </a:cubicBezTo>
                      <a:cubicBezTo>
                        <a:pt x="75" y="147"/>
                        <a:pt x="75" y="146"/>
                        <a:pt x="75" y="146"/>
                      </a:cubicBezTo>
                      <a:close/>
                      <a:moveTo>
                        <a:pt x="84" y="149"/>
                      </a:moveTo>
                      <a:cubicBezTo>
                        <a:pt x="84" y="148"/>
                        <a:pt x="84" y="148"/>
                        <a:pt x="84" y="147"/>
                      </a:cubicBezTo>
                      <a:cubicBezTo>
                        <a:pt x="85" y="147"/>
                        <a:pt x="84" y="149"/>
                        <a:pt x="84" y="149"/>
                      </a:cubicBezTo>
                      <a:cubicBezTo>
                        <a:pt x="84" y="149"/>
                        <a:pt x="84" y="149"/>
                        <a:pt x="84" y="149"/>
                      </a:cubicBezTo>
                      <a:close/>
                      <a:moveTo>
                        <a:pt x="82" y="145"/>
                      </a:moveTo>
                      <a:cubicBezTo>
                        <a:pt x="82" y="146"/>
                        <a:pt x="81" y="147"/>
                        <a:pt x="82" y="148"/>
                      </a:cubicBezTo>
                      <a:cubicBezTo>
                        <a:pt x="81" y="147"/>
                        <a:pt x="81" y="145"/>
                        <a:pt x="82" y="145"/>
                      </a:cubicBezTo>
                      <a:close/>
                      <a:moveTo>
                        <a:pt x="73" y="145"/>
                      </a:moveTo>
                      <a:cubicBezTo>
                        <a:pt x="73" y="144"/>
                        <a:pt x="73" y="144"/>
                        <a:pt x="73" y="144"/>
                      </a:cubicBezTo>
                      <a:cubicBezTo>
                        <a:pt x="73" y="144"/>
                        <a:pt x="73" y="144"/>
                        <a:pt x="73" y="145"/>
                      </a:cubicBezTo>
                      <a:close/>
                      <a:moveTo>
                        <a:pt x="89" y="149"/>
                      </a:moveTo>
                      <a:cubicBezTo>
                        <a:pt x="89" y="149"/>
                        <a:pt x="89" y="149"/>
                        <a:pt x="89" y="149"/>
                      </a:cubicBezTo>
                      <a:cubicBezTo>
                        <a:pt x="89" y="149"/>
                        <a:pt x="89" y="149"/>
                        <a:pt x="90" y="149"/>
                      </a:cubicBezTo>
                      <a:cubicBezTo>
                        <a:pt x="90" y="149"/>
                        <a:pt x="89" y="150"/>
                        <a:pt x="89" y="149"/>
                      </a:cubicBezTo>
                      <a:close/>
                      <a:moveTo>
                        <a:pt x="84" y="147"/>
                      </a:moveTo>
                      <a:cubicBezTo>
                        <a:pt x="83" y="147"/>
                        <a:pt x="83" y="147"/>
                        <a:pt x="83" y="147"/>
                      </a:cubicBezTo>
                      <a:cubicBezTo>
                        <a:pt x="83" y="147"/>
                        <a:pt x="83" y="147"/>
                        <a:pt x="83" y="147"/>
                      </a:cubicBezTo>
                      <a:cubicBezTo>
                        <a:pt x="83" y="147"/>
                        <a:pt x="83" y="147"/>
                        <a:pt x="83" y="147"/>
                      </a:cubicBezTo>
                      <a:cubicBezTo>
                        <a:pt x="84" y="147"/>
                        <a:pt x="84" y="147"/>
                        <a:pt x="84" y="147"/>
                      </a:cubicBezTo>
                      <a:close/>
                      <a:moveTo>
                        <a:pt x="76" y="144"/>
                      </a:moveTo>
                      <a:cubicBezTo>
                        <a:pt x="76" y="143"/>
                        <a:pt x="76" y="143"/>
                        <a:pt x="76" y="143"/>
                      </a:cubicBezTo>
                      <a:cubicBezTo>
                        <a:pt x="77" y="143"/>
                        <a:pt x="77" y="143"/>
                        <a:pt x="77" y="143"/>
                      </a:cubicBezTo>
                      <a:cubicBezTo>
                        <a:pt x="76" y="143"/>
                        <a:pt x="76" y="144"/>
                        <a:pt x="76" y="144"/>
                      </a:cubicBezTo>
                      <a:close/>
                      <a:moveTo>
                        <a:pt x="88" y="146"/>
                      </a:moveTo>
                      <a:cubicBezTo>
                        <a:pt x="89" y="146"/>
                        <a:pt x="88" y="147"/>
                        <a:pt x="88" y="147"/>
                      </a:cubicBezTo>
                      <a:cubicBezTo>
                        <a:pt x="88" y="147"/>
                        <a:pt x="88" y="146"/>
                        <a:pt x="88" y="146"/>
                      </a:cubicBezTo>
                      <a:close/>
                      <a:moveTo>
                        <a:pt x="61" y="138"/>
                      </a:moveTo>
                      <a:cubicBezTo>
                        <a:pt x="61" y="138"/>
                        <a:pt x="62" y="138"/>
                        <a:pt x="62" y="138"/>
                      </a:cubicBezTo>
                      <a:cubicBezTo>
                        <a:pt x="62" y="138"/>
                        <a:pt x="62" y="138"/>
                        <a:pt x="62" y="139"/>
                      </a:cubicBezTo>
                      <a:cubicBezTo>
                        <a:pt x="61" y="139"/>
                        <a:pt x="61" y="138"/>
                        <a:pt x="61" y="138"/>
                      </a:cubicBezTo>
                      <a:close/>
                      <a:moveTo>
                        <a:pt x="72" y="142"/>
                      </a:moveTo>
                      <a:cubicBezTo>
                        <a:pt x="72" y="142"/>
                        <a:pt x="72" y="141"/>
                        <a:pt x="73" y="141"/>
                      </a:cubicBezTo>
                      <a:cubicBezTo>
                        <a:pt x="73" y="141"/>
                        <a:pt x="72" y="142"/>
                        <a:pt x="72" y="142"/>
                      </a:cubicBezTo>
                      <a:close/>
                      <a:moveTo>
                        <a:pt x="65" y="138"/>
                      </a:moveTo>
                      <a:cubicBezTo>
                        <a:pt x="65" y="138"/>
                        <a:pt x="65" y="138"/>
                        <a:pt x="65" y="139"/>
                      </a:cubicBezTo>
                      <a:cubicBezTo>
                        <a:pt x="64" y="139"/>
                        <a:pt x="64" y="139"/>
                        <a:pt x="64" y="139"/>
                      </a:cubicBezTo>
                      <a:cubicBezTo>
                        <a:pt x="64" y="138"/>
                        <a:pt x="65" y="138"/>
                        <a:pt x="65" y="138"/>
                      </a:cubicBezTo>
                      <a:close/>
                      <a:moveTo>
                        <a:pt x="76" y="141"/>
                      </a:moveTo>
                      <a:cubicBezTo>
                        <a:pt x="77" y="141"/>
                        <a:pt x="77" y="141"/>
                        <a:pt x="77" y="141"/>
                      </a:cubicBezTo>
                      <a:cubicBezTo>
                        <a:pt x="77" y="141"/>
                        <a:pt x="77" y="141"/>
                        <a:pt x="77" y="141"/>
                      </a:cubicBezTo>
                      <a:cubicBezTo>
                        <a:pt x="76" y="141"/>
                        <a:pt x="77" y="141"/>
                        <a:pt x="76" y="141"/>
                      </a:cubicBezTo>
                      <a:close/>
                      <a:moveTo>
                        <a:pt x="66" y="138"/>
                      </a:moveTo>
                      <a:cubicBezTo>
                        <a:pt x="66" y="138"/>
                        <a:pt x="66" y="137"/>
                        <a:pt x="66" y="137"/>
                      </a:cubicBezTo>
                      <a:cubicBezTo>
                        <a:pt x="66" y="138"/>
                        <a:pt x="66" y="138"/>
                        <a:pt x="66" y="138"/>
                      </a:cubicBezTo>
                      <a:close/>
                      <a:moveTo>
                        <a:pt x="81" y="142"/>
                      </a:moveTo>
                      <a:cubicBezTo>
                        <a:pt x="81" y="142"/>
                        <a:pt x="81" y="142"/>
                        <a:pt x="81" y="143"/>
                      </a:cubicBezTo>
                      <a:cubicBezTo>
                        <a:pt x="80" y="143"/>
                        <a:pt x="82" y="141"/>
                        <a:pt x="81" y="142"/>
                      </a:cubicBezTo>
                      <a:close/>
                      <a:moveTo>
                        <a:pt x="88" y="144"/>
                      </a:moveTo>
                      <a:cubicBezTo>
                        <a:pt x="88" y="144"/>
                        <a:pt x="88" y="144"/>
                        <a:pt x="88" y="145"/>
                      </a:cubicBezTo>
                      <a:cubicBezTo>
                        <a:pt x="88" y="144"/>
                        <a:pt x="87" y="144"/>
                        <a:pt x="87" y="144"/>
                      </a:cubicBezTo>
                      <a:cubicBezTo>
                        <a:pt x="87" y="144"/>
                        <a:pt x="88" y="144"/>
                        <a:pt x="88" y="144"/>
                      </a:cubicBezTo>
                      <a:close/>
                      <a:moveTo>
                        <a:pt x="65" y="136"/>
                      </a:moveTo>
                      <a:cubicBezTo>
                        <a:pt x="65" y="136"/>
                        <a:pt x="65" y="136"/>
                        <a:pt x="65" y="136"/>
                      </a:cubicBezTo>
                      <a:cubicBezTo>
                        <a:pt x="65" y="136"/>
                        <a:pt x="65" y="136"/>
                        <a:pt x="65" y="136"/>
                      </a:cubicBezTo>
                      <a:cubicBezTo>
                        <a:pt x="65" y="136"/>
                        <a:pt x="65" y="136"/>
                        <a:pt x="65" y="136"/>
                      </a:cubicBezTo>
                      <a:cubicBezTo>
                        <a:pt x="65" y="136"/>
                        <a:pt x="65" y="136"/>
                        <a:pt x="65" y="136"/>
                      </a:cubicBezTo>
                      <a:cubicBezTo>
                        <a:pt x="65" y="136"/>
                        <a:pt x="65" y="136"/>
                        <a:pt x="65" y="136"/>
                      </a:cubicBezTo>
                      <a:close/>
                      <a:moveTo>
                        <a:pt x="89" y="141"/>
                      </a:moveTo>
                      <a:cubicBezTo>
                        <a:pt x="90" y="142"/>
                        <a:pt x="89" y="142"/>
                        <a:pt x="89" y="143"/>
                      </a:cubicBezTo>
                      <a:cubicBezTo>
                        <a:pt x="89" y="143"/>
                        <a:pt x="89" y="142"/>
                        <a:pt x="89" y="141"/>
                      </a:cubicBezTo>
                      <a:close/>
                      <a:moveTo>
                        <a:pt x="88" y="140"/>
                      </a:moveTo>
                      <a:cubicBezTo>
                        <a:pt x="89" y="140"/>
                        <a:pt x="88" y="140"/>
                        <a:pt x="89" y="140"/>
                      </a:cubicBezTo>
                      <a:cubicBezTo>
                        <a:pt x="89" y="140"/>
                        <a:pt x="89" y="140"/>
                        <a:pt x="89" y="141"/>
                      </a:cubicBezTo>
                      <a:cubicBezTo>
                        <a:pt x="89" y="141"/>
                        <a:pt x="88" y="141"/>
                        <a:pt x="88" y="141"/>
                      </a:cubicBezTo>
                      <a:cubicBezTo>
                        <a:pt x="88" y="141"/>
                        <a:pt x="88" y="140"/>
                        <a:pt x="88" y="140"/>
                      </a:cubicBezTo>
                      <a:close/>
                      <a:moveTo>
                        <a:pt x="87" y="141"/>
                      </a:moveTo>
                      <a:cubicBezTo>
                        <a:pt x="87" y="141"/>
                        <a:pt x="87" y="140"/>
                        <a:pt x="87" y="140"/>
                      </a:cubicBezTo>
                      <a:cubicBezTo>
                        <a:pt x="87" y="140"/>
                        <a:pt x="87" y="140"/>
                        <a:pt x="87" y="140"/>
                      </a:cubicBezTo>
                      <a:cubicBezTo>
                        <a:pt x="88" y="140"/>
                        <a:pt x="87" y="140"/>
                        <a:pt x="87" y="141"/>
                      </a:cubicBezTo>
                      <a:close/>
                      <a:moveTo>
                        <a:pt x="89" y="139"/>
                      </a:moveTo>
                      <a:cubicBezTo>
                        <a:pt x="89" y="139"/>
                        <a:pt x="89" y="139"/>
                        <a:pt x="89" y="139"/>
                      </a:cubicBezTo>
                      <a:cubicBezTo>
                        <a:pt x="89" y="139"/>
                        <a:pt x="89" y="138"/>
                        <a:pt x="89" y="139"/>
                      </a:cubicBezTo>
                      <a:cubicBezTo>
                        <a:pt x="90" y="139"/>
                        <a:pt x="89" y="139"/>
                        <a:pt x="89" y="139"/>
                      </a:cubicBezTo>
                      <a:close/>
                      <a:moveTo>
                        <a:pt x="83" y="135"/>
                      </a:moveTo>
                      <a:cubicBezTo>
                        <a:pt x="83" y="136"/>
                        <a:pt x="83" y="137"/>
                        <a:pt x="83" y="137"/>
                      </a:cubicBezTo>
                      <a:cubicBezTo>
                        <a:pt x="83" y="136"/>
                        <a:pt x="83" y="136"/>
                        <a:pt x="83" y="136"/>
                      </a:cubicBezTo>
                      <a:cubicBezTo>
                        <a:pt x="83" y="135"/>
                        <a:pt x="83" y="136"/>
                        <a:pt x="83" y="135"/>
                      </a:cubicBezTo>
                      <a:close/>
                      <a:moveTo>
                        <a:pt x="89" y="138"/>
                      </a:moveTo>
                      <a:cubicBezTo>
                        <a:pt x="89" y="138"/>
                        <a:pt x="89" y="138"/>
                        <a:pt x="90" y="138"/>
                      </a:cubicBezTo>
                      <a:cubicBezTo>
                        <a:pt x="90" y="138"/>
                        <a:pt x="89" y="138"/>
                        <a:pt x="89" y="138"/>
                      </a:cubicBezTo>
                      <a:cubicBezTo>
                        <a:pt x="89" y="138"/>
                        <a:pt x="89" y="138"/>
                        <a:pt x="89" y="138"/>
                      </a:cubicBezTo>
                      <a:close/>
                      <a:moveTo>
                        <a:pt x="78" y="134"/>
                      </a:moveTo>
                      <a:cubicBezTo>
                        <a:pt x="78" y="134"/>
                        <a:pt x="78" y="134"/>
                        <a:pt x="78" y="134"/>
                      </a:cubicBezTo>
                      <a:cubicBezTo>
                        <a:pt x="77" y="133"/>
                        <a:pt x="78" y="133"/>
                        <a:pt x="78" y="133"/>
                      </a:cubicBezTo>
                      <a:cubicBezTo>
                        <a:pt x="78" y="133"/>
                        <a:pt x="78" y="133"/>
                        <a:pt x="78" y="134"/>
                      </a:cubicBezTo>
                      <a:close/>
                      <a:moveTo>
                        <a:pt x="66" y="123"/>
                      </a:moveTo>
                      <a:cubicBezTo>
                        <a:pt x="66" y="123"/>
                        <a:pt x="66" y="122"/>
                        <a:pt x="67" y="122"/>
                      </a:cubicBezTo>
                      <a:cubicBezTo>
                        <a:pt x="66" y="124"/>
                        <a:pt x="65" y="127"/>
                        <a:pt x="65" y="129"/>
                      </a:cubicBezTo>
                      <a:cubicBezTo>
                        <a:pt x="65" y="129"/>
                        <a:pt x="65" y="129"/>
                        <a:pt x="65" y="129"/>
                      </a:cubicBezTo>
                      <a:cubicBezTo>
                        <a:pt x="66" y="127"/>
                        <a:pt x="65" y="125"/>
                        <a:pt x="66" y="123"/>
                      </a:cubicBezTo>
                      <a:cubicBezTo>
                        <a:pt x="66" y="123"/>
                        <a:pt x="66" y="124"/>
                        <a:pt x="66" y="123"/>
                      </a:cubicBezTo>
                      <a:close/>
                      <a:moveTo>
                        <a:pt x="87" y="133"/>
                      </a:moveTo>
                      <a:cubicBezTo>
                        <a:pt x="87" y="133"/>
                        <a:pt x="86" y="134"/>
                        <a:pt x="87" y="134"/>
                      </a:cubicBezTo>
                      <a:cubicBezTo>
                        <a:pt x="87" y="134"/>
                        <a:pt x="87" y="133"/>
                        <a:pt x="87" y="133"/>
                      </a:cubicBezTo>
                      <a:cubicBezTo>
                        <a:pt x="87" y="133"/>
                        <a:pt x="87" y="133"/>
                        <a:pt x="87" y="133"/>
                      </a:cubicBezTo>
                      <a:cubicBezTo>
                        <a:pt x="87" y="133"/>
                        <a:pt x="87" y="133"/>
                        <a:pt x="87" y="133"/>
                      </a:cubicBezTo>
                      <a:cubicBezTo>
                        <a:pt x="87" y="133"/>
                        <a:pt x="88" y="134"/>
                        <a:pt x="87" y="135"/>
                      </a:cubicBezTo>
                      <a:cubicBezTo>
                        <a:pt x="87" y="135"/>
                        <a:pt x="87" y="135"/>
                        <a:pt x="87" y="135"/>
                      </a:cubicBezTo>
                      <a:cubicBezTo>
                        <a:pt x="87" y="135"/>
                        <a:pt x="86" y="135"/>
                        <a:pt x="86" y="134"/>
                      </a:cubicBezTo>
                      <a:cubicBezTo>
                        <a:pt x="86" y="134"/>
                        <a:pt x="87" y="135"/>
                        <a:pt x="86" y="135"/>
                      </a:cubicBezTo>
                      <a:cubicBezTo>
                        <a:pt x="85" y="135"/>
                        <a:pt x="86" y="133"/>
                        <a:pt x="87" y="133"/>
                      </a:cubicBezTo>
                      <a:close/>
                      <a:moveTo>
                        <a:pt x="88" y="132"/>
                      </a:moveTo>
                      <a:cubicBezTo>
                        <a:pt x="88" y="132"/>
                        <a:pt x="88" y="132"/>
                        <a:pt x="88" y="132"/>
                      </a:cubicBezTo>
                      <a:cubicBezTo>
                        <a:pt x="88" y="131"/>
                        <a:pt x="88" y="130"/>
                        <a:pt x="89" y="130"/>
                      </a:cubicBezTo>
                      <a:cubicBezTo>
                        <a:pt x="89" y="130"/>
                        <a:pt x="88" y="130"/>
                        <a:pt x="89" y="130"/>
                      </a:cubicBezTo>
                      <a:cubicBezTo>
                        <a:pt x="89" y="131"/>
                        <a:pt x="89" y="131"/>
                        <a:pt x="89" y="131"/>
                      </a:cubicBezTo>
                      <a:cubicBezTo>
                        <a:pt x="88" y="131"/>
                        <a:pt x="89" y="132"/>
                        <a:pt x="88" y="133"/>
                      </a:cubicBezTo>
                      <a:cubicBezTo>
                        <a:pt x="88" y="132"/>
                        <a:pt x="88" y="132"/>
                        <a:pt x="88" y="132"/>
                      </a:cubicBezTo>
                      <a:cubicBezTo>
                        <a:pt x="87" y="132"/>
                        <a:pt x="88" y="132"/>
                        <a:pt x="88" y="132"/>
                      </a:cubicBezTo>
                      <a:close/>
                      <a:moveTo>
                        <a:pt x="80" y="130"/>
                      </a:moveTo>
                      <a:cubicBezTo>
                        <a:pt x="80" y="130"/>
                        <a:pt x="80" y="129"/>
                        <a:pt x="80" y="129"/>
                      </a:cubicBezTo>
                      <a:cubicBezTo>
                        <a:pt x="80" y="129"/>
                        <a:pt x="80" y="128"/>
                        <a:pt x="81" y="128"/>
                      </a:cubicBezTo>
                      <a:cubicBezTo>
                        <a:pt x="81" y="129"/>
                        <a:pt x="80" y="129"/>
                        <a:pt x="80" y="130"/>
                      </a:cubicBezTo>
                      <a:close/>
                      <a:moveTo>
                        <a:pt x="87" y="132"/>
                      </a:moveTo>
                      <a:cubicBezTo>
                        <a:pt x="87" y="131"/>
                        <a:pt x="87" y="131"/>
                        <a:pt x="87" y="131"/>
                      </a:cubicBezTo>
                      <a:cubicBezTo>
                        <a:pt x="87" y="131"/>
                        <a:pt x="88" y="131"/>
                        <a:pt x="88" y="132"/>
                      </a:cubicBezTo>
                      <a:cubicBezTo>
                        <a:pt x="87" y="131"/>
                        <a:pt x="87" y="132"/>
                        <a:pt x="87" y="132"/>
                      </a:cubicBezTo>
                      <a:close/>
                      <a:moveTo>
                        <a:pt x="89" y="131"/>
                      </a:moveTo>
                      <a:cubicBezTo>
                        <a:pt x="90" y="131"/>
                        <a:pt x="90" y="132"/>
                        <a:pt x="90" y="132"/>
                      </a:cubicBezTo>
                      <a:cubicBezTo>
                        <a:pt x="89" y="132"/>
                        <a:pt x="89" y="131"/>
                        <a:pt x="89" y="131"/>
                      </a:cubicBezTo>
                      <a:close/>
                      <a:moveTo>
                        <a:pt x="90" y="131"/>
                      </a:moveTo>
                      <a:cubicBezTo>
                        <a:pt x="90" y="132"/>
                        <a:pt x="90" y="132"/>
                        <a:pt x="90" y="132"/>
                      </a:cubicBezTo>
                      <a:cubicBezTo>
                        <a:pt x="90" y="132"/>
                        <a:pt x="90" y="131"/>
                        <a:pt x="90" y="131"/>
                      </a:cubicBezTo>
                      <a:close/>
                      <a:moveTo>
                        <a:pt x="82" y="127"/>
                      </a:moveTo>
                      <a:cubicBezTo>
                        <a:pt x="82" y="127"/>
                        <a:pt x="82" y="127"/>
                        <a:pt x="82" y="126"/>
                      </a:cubicBezTo>
                      <a:cubicBezTo>
                        <a:pt x="82" y="127"/>
                        <a:pt x="82" y="127"/>
                        <a:pt x="82" y="127"/>
                      </a:cubicBezTo>
                      <a:cubicBezTo>
                        <a:pt x="82" y="127"/>
                        <a:pt x="82" y="127"/>
                        <a:pt x="82" y="127"/>
                      </a:cubicBezTo>
                      <a:close/>
                      <a:moveTo>
                        <a:pt x="92" y="129"/>
                      </a:moveTo>
                      <a:cubicBezTo>
                        <a:pt x="92" y="129"/>
                        <a:pt x="92" y="130"/>
                        <a:pt x="92" y="130"/>
                      </a:cubicBezTo>
                      <a:cubicBezTo>
                        <a:pt x="91" y="130"/>
                        <a:pt x="92" y="129"/>
                        <a:pt x="92" y="129"/>
                      </a:cubicBezTo>
                      <a:close/>
                      <a:moveTo>
                        <a:pt x="87" y="128"/>
                      </a:moveTo>
                      <a:cubicBezTo>
                        <a:pt x="88" y="128"/>
                        <a:pt x="88" y="128"/>
                        <a:pt x="88" y="128"/>
                      </a:cubicBezTo>
                      <a:cubicBezTo>
                        <a:pt x="88" y="128"/>
                        <a:pt x="88" y="128"/>
                        <a:pt x="88" y="129"/>
                      </a:cubicBezTo>
                      <a:cubicBezTo>
                        <a:pt x="87" y="128"/>
                        <a:pt x="87" y="128"/>
                        <a:pt x="87" y="128"/>
                      </a:cubicBezTo>
                      <a:close/>
                      <a:moveTo>
                        <a:pt x="92" y="129"/>
                      </a:moveTo>
                      <a:cubicBezTo>
                        <a:pt x="92" y="128"/>
                        <a:pt x="92" y="127"/>
                        <a:pt x="93" y="127"/>
                      </a:cubicBezTo>
                      <a:cubicBezTo>
                        <a:pt x="93" y="128"/>
                        <a:pt x="92" y="128"/>
                        <a:pt x="93" y="129"/>
                      </a:cubicBezTo>
                      <a:cubicBezTo>
                        <a:pt x="92" y="130"/>
                        <a:pt x="92" y="130"/>
                        <a:pt x="92" y="130"/>
                      </a:cubicBezTo>
                      <a:cubicBezTo>
                        <a:pt x="92" y="129"/>
                        <a:pt x="92" y="129"/>
                        <a:pt x="92" y="129"/>
                      </a:cubicBezTo>
                      <a:cubicBezTo>
                        <a:pt x="92" y="129"/>
                        <a:pt x="92" y="129"/>
                        <a:pt x="92" y="129"/>
                      </a:cubicBezTo>
                      <a:close/>
                      <a:moveTo>
                        <a:pt x="91" y="128"/>
                      </a:moveTo>
                      <a:cubicBezTo>
                        <a:pt x="91" y="128"/>
                        <a:pt x="91" y="129"/>
                        <a:pt x="91" y="129"/>
                      </a:cubicBezTo>
                      <a:cubicBezTo>
                        <a:pt x="91" y="129"/>
                        <a:pt x="91" y="128"/>
                        <a:pt x="91" y="128"/>
                      </a:cubicBezTo>
                      <a:close/>
                      <a:moveTo>
                        <a:pt x="81" y="125"/>
                      </a:moveTo>
                      <a:cubicBezTo>
                        <a:pt x="81" y="124"/>
                        <a:pt x="82" y="122"/>
                        <a:pt x="82" y="122"/>
                      </a:cubicBezTo>
                      <a:cubicBezTo>
                        <a:pt x="82" y="123"/>
                        <a:pt x="81" y="124"/>
                        <a:pt x="81" y="125"/>
                      </a:cubicBezTo>
                      <a:cubicBezTo>
                        <a:pt x="81" y="125"/>
                        <a:pt x="81" y="125"/>
                        <a:pt x="81" y="125"/>
                      </a:cubicBezTo>
                      <a:close/>
                      <a:moveTo>
                        <a:pt x="85" y="125"/>
                      </a:moveTo>
                      <a:cubicBezTo>
                        <a:pt x="85" y="125"/>
                        <a:pt x="85" y="125"/>
                        <a:pt x="86" y="125"/>
                      </a:cubicBezTo>
                      <a:cubicBezTo>
                        <a:pt x="85" y="125"/>
                        <a:pt x="85" y="125"/>
                        <a:pt x="85" y="125"/>
                      </a:cubicBezTo>
                      <a:cubicBezTo>
                        <a:pt x="85" y="125"/>
                        <a:pt x="85" y="125"/>
                        <a:pt x="85" y="125"/>
                      </a:cubicBezTo>
                      <a:cubicBezTo>
                        <a:pt x="85" y="125"/>
                        <a:pt x="85" y="125"/>
                        <a:pt x="85" y="125"/>
                      </a:cubicBezTo>
                      <a:close/>
                      <a:moveTo>
                        <a:pt x="87" y="124"/>
                      </a:moveTo>
                      <a:cubicBezTo>
                        <a:pt x="87" y="125"/>
                        <a:pt x="86" y="125"/>
                        <a:pt x="87" y="126"/>
                      </a:cubicBezTo>
                      <a:cubicBezTo>
                        <a:pt x="86" y="126"/>
                        <a:pt x="86" y="126"/>
                        <a:pt x="86" y="126"/>
                      </a:cubicBezTo>
                      <a:cubicBezTo>
                        <a:pt x="86" y="125"/>
                        <a:pt x="86" y="125"/>
                        <a:pt x="87" y="124"/>
                      </a:cubicBezTo>
                      <a:close/>
                      <a:moveTo>
                        <a:pt x="87" y="126"/>
                      </a:moveTo>
                      <a:cubicBezTo>
                        <a:pt x="87" y="125"/>
                        <a:pt x="88" y="125"/>
                        <a:pt x="88" y="124"/>
                      </a:cubicBezTo>
                      <a:cubicBezTo>
                        <a:pt x="88" y="124"/>
                        <a:pt x="87" y="125"/>
                        <a:pt x="87" y="126"/>
                      </a:cubicBezTo>
                      <a:close/>
                      <a:moveTo>
                        <a:pt x="88" y="123"/>
                      </a:moveTo>
                      <a:cubicBezTo>
                        <a:pt x="88" y="123"/>
                        <a:pt x="88" y="123"/>
                        <a:pt x="88" y="123"/>
                      </a:cubicBezTo>
                      <a:cubicBezTo>
                        <a:pt x="89" y="123"/>
                        <a:pt x="88" y="123"/>
                        <a:pt x="88" y="124"/>
                      </a:cubicBezTo>
                      <a:cubicBezTo>
                        <a:pt x="88" y="124"/>
                        <a:pt x="87" y="123"/>
                        <a:pt x="88" y="123"/>
                      </a:cubicBezTo>
                      <a:close/>
                      <a:moveTo>
                        <a:pt x="85" y="122"/>
                      </a:moveTo>
                      <a:cubicBezTo>
                        <a:pt x="85" y="122"/>
                        <a:pt x="85" y="122"/>
                        <a:pt x="84" y="122"/>
                      </a:cubicBezTo>
                      <a:cubicBezTo>
                        <a:pt x="85" y="122"/>
                        <a:pt x="85" y="122"/>
                        <a:pt x="84" y="122"/>
                      </a:cubicBezTo>
                      <a:cubicBezTo>
                        <a:pt x="85" y="121"/>
                        <a:pt x="85" y="122"/>
                        <a:pt x="85" y="122"/>
                      </a:cubicBezTo>
                      <a:cubicBezTo>
                        <a:pt x="85" y="121"/>
                        <a:pt x="86" y="120"/>
                        <a:pt x="85" y="119"/>
                      </a:cubicBezTo>
                      <a:cubicBezTo>
                        <a:pt x="86" y="119"/>
                        <a:pt x="86" y="117"/>
                        <a:pt x="86" y="117"/>
                      </a:cubicBezTo>
                      <a:cubicBezTo>
                        <a:pt x="87" y="119"/>
                        <a:pt x="86" y="121"/>
                        <a:pt x="85" y="123"/>
                      </a:cubicBezTo>
                      <a:cubicBezTo>
                        <a:pt x="84" y="123"/>
                        <a:pt x="85" y="123"/>
                        <a:pt x="85" y="122"/>
                      </a:cubicBezTo>
                      <a:close/>
                      <a:moveTo>
                        <a:pt x="93" y="126"/>
                      </a:moveTo>
                      <a:cubicBezTo>
                        <a:pt x="93" y="125"/>
                        <a:pt x="93" y="125"/>
                        <a:pt x="93" y="125"/>
                      </a:cubicBezTo>
                      <a:cubicBezTo>
                        <a:pt x="94" y="125"/>
                        <a:pt x="94" y="124"/>
                        <a:pt x="94" y="124"/>
                      </a:cubicBezTo>
                      <a:cubicBezTo>
                        <a:pt x="94" y="125"/>
                        <a:pt x="94" y="125"/>
                        <a:pt x="94" y="126"/>
                      </a:cubicBezTo>
                      <a:cubicBezTo>
                        <a:pt x="94" y="126"/>
                        <a:pt x="94" y="125"/>
                        <a:pt x="93" y="126"/>
                      </a:cubicBezTo>
                      <a:close/>
                      <a:moveTo>
                        <a:pt x="87" y="122"/>
                      </a:moveTo>
                      <a:cubicBezTo>
                        <a:pt x="87" y="123"/>
                        <a:pt x="87" y="123"/>
                        <a:pt x="87" y="123"/>
                      </a:cubicBezTo>
                      <a:cubicBezTo>
                        <a:pt x="86" y="123"/>
                        <a:pt x="86" y="122"/>
                        <a:pt x="87" y="122"/>
                      </a:cubicBezTo>
                      <a:close/>
                      <a:moveTo>
                        <a:pt x="92" y="124"/>
                      </a:moveTo>
                      <a:cubicBezTo>
                        <a:pt x="92" y="124"/>
                        <a:pt x="92" y="124"/>
                        <a:pt x="92" y="124"/>
                      </a:cubicBezTo>
                      <a:cubicBezTo>
                        <a:pt x="92" y="124"/>
                        <a:pt x="92" y="124"/>
                        <a:pt x="92" y="124"/>
                      </a:cubicBezTo>
                      <a:cubicBezTo>
                        <a:pt x="92" y="124"/>
                        <a:pt x="92" y="124"/>
                        <a:pt x="92" y="124"/>
                      </a:cubicBezTo>
                      <a:cubicBezTo>
                        <a:pt x="92" y="124"/>
                        <a:pt x="92" y="124"/>
                        <a:pt x="92" y="124"/>
                      </a:cubicBezTo>
                      <a:close/>
                      <a:moveTo>
                        <a:pt x="93" y="124"/>
                      </a:moveTo>
                      <a:cubicBezTo>
                        <a:pt x="93" y="124"/>
                        <a:pt x="93" y="124"/>
                        <a:pt x="93" y="125"/>
                      </a:cubicBezTo>
                      <a:cubicBezTo>
                        <a:pt x="93" y="125"/>
                        <a:pt x="93" y="124"/>
                        <a:pt x="93" y="124"/>
                      </a:cubicBezTo>
                      <a:close/>
                      <a:moveTo>
                        <a:pt x="78" y="120"/>
                      </a:moveTo>
                      <a:cubicBezTo>
                        <a:pt x="78" y="119"/>
                        <a:pt x="78" y="119"/>
                        <a:pt x="78" y="118"/>
                      </a:cubicBezTo>
                      <a:cubicBezTo>
                        <a:pt x="79" y="118"/>
                        <a:pt x="78" y="119"/>
                        <a:pt x="78" y="119"/>
                      </a:cubicBezTo>
                      <a:cubicBezTo>
                        <a:pt x="78" y="119"/>
                        <a:pt x="78" y="119"/>
                        <a:pt x="78" y="120"/>
                      </a:cubicBezTo>
                      <a:close/>
                      <a:moveTo>
                        <a:pt x="82" y="121"/>
                      </a:moveTo>
                      <a:cubicBezTo>
                        <a:pt x="82" y="120"/>
                        <a:pt x="82" y="121"/>
                        <a:pt x="83" y="120"/>
                      </a:cubicBezTo>
                      <a:cubicBezTo>
                        <a:pt x="83" y="121"/>
                        <a:pt x="83" y="121"/>
                        <a:pt x="83" y="121"/>
                      </a:cubicBezTo>
                      <a:cubicBezTo>
                        <a:pt x="82" y="121"/>
                        <a:pt x="82" y="121"/>
                        <a:pt x="82" y="121"/>
                      </a:cubicBezTo>
                      <a:close/>
                      <a:moveTo>
                        <a:pt x="94" y="123"/>
                      </a:moveTo>
                      <a:cubicBezTo>
                        <a:pt x="94" y="124"/>
                        <a:pt x="94" y="124"/>
                        <a:pt x="94" y="124"/>
                      </a:cubicBezTo>
                      <a:cubicBezTo>
                        <a:pt x="94" y="124"/>
                        <a:pt x="94" y="123"/>
                        <a:pt x="94" y="123"/>
                      </a:cubicBezTo>
                      <a:close/>
                      <a:moveTo>
                        <a:pt x="88" y="122"/>
                      </a:moveTo>
                      <a:cubicBezTo>
                        <a:pt x="87" y="122"/>
                        <a:pt x="88" y="121"/>
                        <a:pt x="88" y="121"/>
                      </a:cubicBezTo>
                      <a:cubicBezTo>
                        <a:pt x="88" y="121"/>
                        <a:pt x="88" y="121"/>
                        <a:pt x="88" y="121"/>
                      </a:cubicBezTo>
                      <a:cubicBezTo>
                        <a:pt x="88" y="121"/>
                        <a:pt x="88" y="121"/>
                        <a:pt x="88" y="122"/>
                      </a:cubicBezTo>
                      <a:close/>
                      <a:moveTo>
                        <a:pt x="92" y="121"/>
                      </a:moveTo>
                      <a:cubicBezTo>
                        <a:pt x="92" y="121"/>
                        <a:pt x="92" y="122"/>
                        <a:pt x="91" y="122"/>
                      </a:cubicBezTo>
                      <a:cubicBezTo>
                        <a:pt x="91" y="122"/>
                        <a:pt x="92" y="121"/>
                        <a:pt x="92" y="121"/>
                      </a:cubicBezTo>
                      <a:close/>
                      <a:moveTo>
                        <a:pt x="83" y="119"/>
                      </a:moveTo>
                      <a:cubicBezTo>
                        <a:pt x="83" y="119"/>
                        <a:pt x="83" y="119"/>
                        <a:pt x="83" y="119"/>
                      </a:cubicBezTo>
                      <a:cubicBezTo>
                        <a:pt x="83" y="119"/>
                        <a:pt x="83" y="119"/>
                        <a:pt x="83" y="118"/>
                      </a:cubicBezTo>
                      <a:cubicBezTo>
                        <a:pt x="84" y="118"/>
                        <a:pt x="83" y="119"/>
                        <a:pt x="83" y="119"/>
                      </a:cubicBezTo>
                      <a:close/>
                      <a:moveTo>
                        <a:pt x="79" y="117"/>
                      </a:moveTo>
                      <a:cubicBezTo>
                        <a:pt x="79" y="117"/>
                        <a:pt x="79" y="117"/>
                        <a:pt x="78" y="117"/>
                      </a:cubicBezTo>
                      <a:cubicBezTo>
                        <a:pt x="79" y="117"/>
                        <a:pt x="79" y="117"/>
                        <a:pt x="79" y="117"/>
                      </a:cubicBezTo>
                      <a:close/>
                      <a:moveTo>
                        <a:pt x="91" y="117"/>
                      </a:moveTo>
                      <a:cubicBezTo>
                        <a:pt x="91" y="117"/>
                        <a:pt x="91" y="118"/>
                        <a:pt x="91" y="118"/>
                      </a:cubicBezTo>
                      <a:cubicBezTo>
                        <a:pt x="91" y="118"/>
                        <a:pt x="90" y="118"/>
                        <a:pt x="91" y="117"/>
                      </a:cubicBezTo>
                      <a:close/>
                      <a:moveTo>
                        <a:pt x="79" y="113"/>
                      </a:moveTo>
                      <a:cubicBezTo>
                        <a:pt x="79" y="113"/>
                        <a:pt x="79" y="114"/>
                        <a:pt x="79" y="114"/>
                      </a:cubicBezTo>
                      <a:cubicBezTo>
                        <a:pt x="79" y="113"/>
                        <a:pt x="79" y="113"/>
                        <a:pt x="79" y="113"/>
                      </a:cubicBezTo>
                      <a:close/>
                      <a:moveTo>
                        <a:pt x="80" y="113"/>
                      </a:moveTo>
                      <a:cubicBezTo>
                        <a:pt x="80" y="113"/>
                        <a:pt x="80" y="113"/>
                        <a:pt x="80" y="113"/>
                      </a:cubicBezTo>
                      <a:cubicBezTo>
                        <a:pt x="80" y="112"/>
                        <a:pt x="81" y="112"/>
                        <a:pt x="80" y="113"/>
                      </a:cubicBezTo>
                      <a:close/>
                      <a:moveTo>
                        <a:pt x="83" y="111"/>
                      </a:moveTo>
                      <a:cubicBezTo>
                        <a:pt x="83" y="111"/>
                        <a:pt x="83" y="112"/>
                        <a:pt x="83" y="112"/>
                      </a:cubicBezTo>
                      <a:cubicBezTo>
                        <a:pt x="82" y="112"/>
                        <a:pt x="83" y="111"/>
                        <a:pt x="83" y="111"/>
                      </a:cubicBezTo>
                      <a:close/>
                      <a:moveTo>
                        <a:pt x="90" y="114"/>
                      </a:moveTo>
                      <a:cubicBezTo>
                        <a:pt x="90" y="114"/>
                        <a:pt x="90" y="113"/>
                        <a:pt x="90" y="113"/>
                      </a:cubicBezTo>
                      <a:cubicBezTo>
                        <a:pt x="91" y="113"/>
                        <a:pt x="90" y="113"/>
                        <a:pt x="90" y="114"/>
                      </a:cubicBezTo>
                      <a:close/>
                      <a:moveTo>
                        <a:pt x="79" y="106"/>
                      </a:moveTo>
                      <a:cubicBezTo>
                        <a:pt x="78" y="106"/>
                        <a:pt x="78" y="108"/>
                        <a:pt x="78" y="108"/>
                      </a:cubicBezTo>
                      <a:cubicBezTo>
                        <a:pt x="78" y="108"/>
                        <a:pt x="78" y="107"/>
                        <a:pt x="78" y="107"/>
                      </a:cubicBezTo>
                      <a:cubicBezTo>
                        <a:pt x="78" y="107"/>
                        <a:pt x="78" y="108"/>
                        <a:pt x="78" y="108"/>
                      </a:cubicBezTo>
                      <a:cubicBezTo>
                        <a:pt x="78" y="109"/>
                        <a:pt x="78" y="109"/>
                        <a:pt x="77" y="109"/>
                      </a:cubicBezTo>
                      <a:cubicBezTo>
                        <a:pt x="77" y="109"/>
                        <a:pt x="77" y="108"/>
                        <a:pt x="77" y="108"/>
                      </a:cubicBezTo>
                      <a:cubicBezTo>
                        <a:pt x="77" y="108"/>
                        <a:pt x="77" y="108"/>
                        <a:pt x="77" y="108"/>
                      </a:cubicBezTo>
                      <a:cubicBezTo>
                        <a:pt x="77" y="108"/>
                        <a:pt x="77" y="107"/>
                        <a:pt x="77" y="107"/>
                      </a:cubicBezTo>
                      <a:cubicBezTo>
                        <a:pt x="77" y="108"/>
                        <a:pt x="78" y="107"/>
                        <a:pt x="78" y="106"/>
                      </a:cubicBezTo>
                      <a:cubicBezTo>
                        <a:pt x="79" y="106"/>
                        <a:pt x="78" y="105"/>
                        <a:pt x="79" y="105"/>
                      </a:cubicBezTo>
                      <a:cubicBezTo>
                        <a:pt x="79" y="105"/>
                        <a:pt x="78" y="105"/>
                        <a:pt x="79" y="104"/>
                      </a:cubicBezTo>
                      <a:cubicBezTo>
                        <a:pt x="79" y="105"/>
                        <a:pt x="79" y="105"/>
                        <a:pt x="79" y="105"/>
                      </a:cubicBezTo>
                      <a:cubicBezTo>
                        <a:pt x="79" y="105"/>
                        <a:pt x="79" y="105"/>
                        <a:pt x="79" y="106"/>
                      </a:cubicBezTo>
                      <a:cubicBezTo>
                        <a:pt x="79" y="106"/>
                        <a:pt x="79" y="106"/>
                        <a:pt x="79" y="106"/>
                      </a:cubicBezTo>
                      <a:cubicBezTo>
                        <a:pt x="79" y="106"/>
                        <a:pt x="79" y="106"/>
                        <a:pt x="79" y="106"/>
                      </a:cubicBezTo>
                      <a:close/>
                      <a:moveTo>
                        <a:pt x="83" y="111"/>
                      </a:moveTo>
                      <a:cubicBezTo>
                        <a:pt x="83" y="111"/>
                        <a:pt x="83" y="110"/>
                        <a:pt x="83" y="110"/>
                      </a:cubicBezTo>
                      <a:lnTo>
                        <a:pt x="83" y="111"/>
                      </a:lnTo>
                      <a:close/>
                      <a:moveTo>
                        <a:pt x="81" y="108"/>
                      </a:moveTo>
                      <a:cubicBezTo>
                        <a:pt x="82" y="108"/>
                        <a:pt x="82" y="109"/>
                        <a:pt x="82" y="109"/>
                      </a:cubicBezTo>
                      <a:cubicBezTo>
                        <a:pt x="81" y="109"/>
                        <a:pt x="81" y="110"/>
                        <a:pt x="81" y="110"/>
                      </a:cubicBezTo>
                      <a:cubicBezTo>
                        <a:pt x="81" y="110"/>
                        <a:pt x="81" y="109"/>
                        <a:pt x="81" y="109"/>
                      </a:cubicBezTo>
                      <a:cubicBezTo>
                        <a:pt x="81" y="109"/>
                        <a:pt x="81" y="109"/>
                        <a:pt x="81" y="108"/>
                      </a:cubicBezTo>
                      <a:close/>
                      <a:moveTo>
                        <a:pt x="79" y="109"/>
                      </a:moveTo>
                      <a:cubicBezTo>
                        <a:pt x="79" y="109"/>
                        <a:pt x="79" y="108"/>
                        <a:pt x="79" y="108"/>
                      </a:cubicBezTo>
                      <a:cubicBezTo>
                        <a:pt x="79" y="108"/>
                        <a:pt x="79" y="109"/>
                        <a:pt x="79" y="109"/>
                      </a:cubicBezTo>
                      <a:close/>
                      <a:moveTo>
                        <a:pt x="79" y="109"/>
                      </a:moveTo>
                      <a:cubicBezTo>
                        <a:pt x="78" y="109"/>
                        <a:pt x="79" y="108"/>
                        <a:pt x="79" y="108"/>
                      </a:cubicBezTo>
                      <a:cubicBezTo>
                        <a:pt x="79" y="108"/>
                        <a:pt x="79" y="109"/>
                        <a:pt x="79" y="109"/>
                      </a:cubicBezTo>
                      <a:close/>
                      <a:moveTo>
                        <a:pt x="75" y="107"/>
                      </a:moveTo>
                      <a:cubicBezTo>
                        <a:pt x="75" y="107"/>
                        <a:pt x="75" y="107"/>
                        <a:pt x="74" y="108"/>
                      </a:cubicBezTo>
                      <a:cubicBezTo>
                        <a:pt x="74" y="107"/>
                        <a:pt x="74" y="107"/>
                        <a:pt x="74" y="107"/>
                      </a:cubicBezTo>
                      <a:cubicBezTo>
                        <a:pt x="74" y="107"/>
                        <a:pt x="75" y="107"/>
                        <a:pt x="75" y="107"/>
                      </a:cubicBezTo>
                      <a:close/>
                      <a:moveTo>
                        <a:pt x="73" y="107"/>
                      </a:moveTo>
                      <a:cubicBezTo>
                        <a:pt x="74" y="106"/>
                        <a:pt x="73" y="106"/>
                        <a:pt x="73" y="106"/>
                      </a:cubicBezTo>
                      <a:cubicBezTo>
                        <a:pt x="73" y="106"/>
                        <a:pt x="73" y="106"/>
                        <a:pt x="74" y="106"/>
                      </a:cubicBezTo>
                      <a:cubicBezTo>
                        <a:pt x="74" y="106"/>
                        <a:pt x="74" y="107"/>
                        <a:pt x="73" y="107"/>
                      </a:cubicBezTo>
                      <a:cubicBezTo>
                        <a:pt x="73" y="107"/>
                        <a:pt x="73" y="107"/>
                        <a:pt x="73" y="107"/>
                      </a:cubicBezTo>
                      <a:close/>
                      <a:moveTo>
                        <a:pt x="90" y="110"/>
                      </a:moveTo>
                      <a:cubicBezTo>
                        <a:pt x="90" y="111"/>
                        <a:pt x="90" y="112"/>
                        <a:pt x="89" y="112"/>
                      </a:cubicBezTo>
                      <a:cubicBezTo>
                        <a:pt x="89" y="112"/>
                        <a:pt x="90" y="111"/>
                        <a:pt x="90" y="110"/>
                      </a:cubicBezTo>
                      <a:close/>
                      <a:moveTo>
                        <a:pt x="79" y="108"/>
                      </a:moveTo>
                      <a:cubicBezTo>
                        <a:pt x="79" y="107"/>
                        <a:pt x="79" y="108"/>
                        <a:pt x="79" y="107"/>
                      </a:cubicBezTo>
                      <a:cubicBezTo>
                        <a:pt x="79" y="107"/>
                        <a:pt x="79" y="108"/>
                        <a:pt x="79" y="108"/>
                      </a:cubicBezTo>
                      <a:close/>
                      <a:moveTo>
                        <a:pt x="82" y="109"/>
                      </a:moveTo>
                      <a:cubicBezTo>
                        <a:pt x="82" y="108"/>
                        <a:pt x="82" y="108"/>
                        <a:pt x="82" y="108"/>
                      </a:cubicBezTo>
                      <a:cubicBezTo>
                        <a:pt x="82" y="108"/>
                        <a:pt x="82" y="108"/>
                        <a:pt x="82" y="109"/>
                      </a:cubicBezTo>
                      <a:close/>
                      <a:moveTo>
                        <a:pt x="98" y="113"/>
                      </a:moveTo>
                      <a:cubicBezTo>
                        <a:pt x="99" y="112"/>
                        <a:pt x="99" y="113"/>
                        <a:pt x="99" y="113"/>
                      </a:cubicBezTo>
                      <a:cubicBezTo>
                        <a:pt x="99" y="113"/>
                        <a:pt x="99" y="113"/>
                        <a:pt x="98" y="113"/>
                      </a:cubicBezTo>
                      <a:close/>
                      <a:moveTo>
                        <a:pt x="89" y="109"/>
                      </a:moveTo>
                      <a:cubicBezTo>
                        <a:pt x="89" y="110"/>
                        <a:pt x="89" y="110"/>
                        <a:pt x="89" y="109"/>
                      </a:cubicBezTo>
                      <a:cubicBezTo>
                        <a:pt x="89" y="109"/>
                        <a:pt x="89" y="109"/>
                        <a:pt x="89" y="109"/>
                      </a:cubicBezTo>
                      <a:cubicBezTo>
                        <a:pt x="89" y="109"/>
                        <a:pt x="89" y="109"/>
                        <a:pt x="89" y="109"/>
                      </a:cubicBezTo>
                      <a:close/>
                      <a:moveTo>
                        <a:pt x="99" y="111"/>
                      </a:moveTo>
                      <a:cubicBezTo>
                        <a:pt x="99" y="111"/>
                        <a:pt x="99" y="112"/>
                        <a:pt x="99" y="112"/>
                      </a:cubicBezTo>
                      <a:cubicBezTo>
                        <a:pt x="99" y="112"/>
                        <a:pt x="99" y="112"/>
                        <a:pt x="99" y="111"/>
                      </a:cubicBezTo>
                      <a:close/>
                      <a:moveTo>
                        <a:pt x="85" y="106"/>
                      </a:moveTo>
                      <a:cubicBezTo>
                        <a:pt x="84" y="106"/>
                        <a:pt x="85" y="106"/>
                        <a:pt x="85" y="107"/>
                      </a:cubicBezTo>
                      <a:cubicBezTo>
                        <a:pt x="84" y="106"/>
                        <a:pt x="84" y="106"/>
                        <a:pt x="84" y="107"/>
                      </a:cubicBezTo>
                      <a:cubicBezTo>
                        <a:pt x="84" y="107"/>
                        <a:pt x="84" y="107"/>
                        <a:pt x="84" y="107"/>
                      </a:cubicBezTo>
                      <a:cubicBezTo>
                        <a:pt x="84" y="106"/>
                        <a:pt x="84" y="106"/>
                        <a:pt x="84" y="105"/>
                      </a:cubicBezTo>
                      <a:cubicBezTo>
                        <a:pt x="85" y="105"/>
                        <a:pt x="85" y="106"/>
                        <a:pt x="85" y="106"/>
                      </a:cubicBezTo>
                      <a:close/>
                      <a:moveTo>
                        <a:pt x="76" y="103"/>
                      </a:moveTo>
                      <a:cubicBezTo>
                        <a:pt x="76" y="103"/>
                        <a:pt x="76" y="103"/>
                        <a:pt x="76" y="103"/>
                      </a:cubicBezTo>
                      <a:cubicBezTo>
                        <a:pt x="76" y="103"/>
                        <a:pt x="77" y="103"/>
                        <a:pt x="77" y="102"/>
                      </a:cubicBezTo>
                      <a:cubicBezTo>
                        <a:pt x="77" y="103"/>
                        <a:pt x="77" y="103"/>
                        <a:pt x="77" y="103"/>
                      </a:cubicBezTo>
                      <a:cubicBezTo>
                        <a:pt x="76" y="103"/>
                        <a:pt x="76" y="103"/>
                        <a:pt x="76" y="103"/>
                      </a:cubicBezTo>
                      <a:close/>
                      <a:moveTo>
                        <a:pt x="86" y="106"/>
                      </a:moveTo>
                      <a:cubicBezTo>
                        <a:pt x="86" y="106"/>
                        <a:pt x="86" y="106"/>
                        <a:pt x="86" y="106"/>
                      </a:cubicBezTo>
                      <a:cubicBezTo>
                        <a:pt x="86" y="106"/>
                        <a:pt x="86" y="106"/>
                        <a:pt x="87" y="106"/>
                      </a:cubicBezTo>
                      <a:cubicBezTo>
                        <a:pt x="86" y="106"/>
                        <a:pt x="87" y="106"/>
                        <a:pt x="86" y="106"/>
                      </a:cubicBezTo>
                      <a:cubicBezTo>
                        <a:pt x="86" y="106"/>
                        <a:pt x="86" y="106"/>
                        <a:pt x="86" y="106"/>
                      </a:cubicBezTo>
                      <a:close/>
                      <a:moveTo>
                        <a:pt x="78" y="102"/>
                      </a:moveTo>
                      <a:cubicBezTo>
                        <a:pt x="78" y="102"/>
                        <a:pt x="78" y="102"/>
                        <a:pt x="77" y="102"/>
                      </a:cubicBezTo>
                      <a:cubicBezTo>
                        <a:pt x="78" y="102"/>
                        <a:pt x="78" y="102"/>
                        <a:pt x="78" y="101"/>
                      </a:cubicBezTo>
                      <a:cubicBezTo>
                        <a:pt x="78" y="101"/>
                        <a:pt x="78" y="101"/>
                        <a:pt x="78" y="101"/>
                      </a:cubicBezTo>
                      <a:cubicBezTo>
                        <a:pt x="78" y="101"/>
                        <a:pt x="78" y="102"/>
                        <a:pt x="78" y="102"/>
                      </a:cubicBezTo>
                      <a:cubicBezTo>
                        <a:pt x="78" y="103"/>
                        <a:pt x="78" y="103"/>
                        <a:pt x="78" y="103"/>
                      </a:cubicBezTo>
                      <a:cubicBezTo>
                        <a:pt x="77" y="103"/>
                        <a:pt x="77" y="103"/>
                        <a:pt x="77" y="102"/>
                      </a:cubicBezTo>
                      <a:cubicBezTo>
                        <a:pt x="78" y="103"/>
                        <a:pt x="77" y="102"/>
                        <a:pt x="78" y="102"/>
                      </a:cubicBezTo>
                      <a:close/>
                      <a:moveTo>
                        <a:pt x="75" y="102"/>
                      </a:moveTo>
                      <a:cubicBezTo>
                        <a:pt x="75" y="102"/>
                        <a:pt x="75" y="102"/>
                        <a:pt x="75" y="102"/>
                      </a:cubicBezTo>
                      <a:cubicBezTo>
                        <a:pt x="75" y="102"/>
                        <a:pt x="75" y="102"/>
                        <a:pt x="75" y="102"/>
                      </a:cubicBezTo>
                      <a:cubicBezTo>
                        <a:pt x="74" y="102"/>
                        <a:pt x="75" y="102"/>
                        <a:pt x="75" y="102"/>
                      </a:cubicBezTo>
                      <a:close/>
                      <a:moveTo>
                        <a:pt x="79" y="103"/>
                      </a:moveTo>
                      <a:cubicBezTo>
                        <a:pt x="79" y="103"/>
                        <a:pt x="79" y="103"/>
                        <a:pt x="79" y="103"/>
                      </a:cubicBezTo>
                      <a:cubicBezTo>
                        <a:pt x="79" y="104"/>
                        <a:pt x="79" y="104"/>
                        <a:pt x="79" y="103"/>
                      </a:cubicBezTo>
                      <a:cubicBezTo>
                        <a:pt x="79" y="103"/>
                        <a:pt x="79" y="103"/>
                        <a:pt x="79" y="103"/>
                      </a:cubicBezTo>
                      <a:cubicBezTo>
                        <a:pt x="79" y="103"/>
                        <a:pt x="79" y="103"/>
                        <a:pt x="79" y="103"/>
                      </a:cubicBezTo>
                      <a:close/>
                      <a:moveTo>
                        <a:pt x="90" y="106"/>
                      </a:moveTo>
                      <a:cubicBezTo>
                        <a:pt x="90" y="106"/>
                        <a:pt x="90" y="106"/>
                        <a:pt x="90" y="106"/>
                      </a:cubicBezTo>
                      <a:cubicBezTo>
                        <a:pt x="90" y="106"/>
                        <a:pt x="90" y="106"/>
                        <a:pt x="90" y="107"/>
                      </a:cubicBezTo>
                      <a:cubicBezTo>
                        <a:pt x="90" y="107"/>
                        <a:pt x="89" y="107"/>
                        <a:pt x="90" y="107"/>
                      </a:cubicBezTo>
                      <a:cubicBezTo>
                        <a:pt x="89" y="107"/>
                        <a:pt x="90" y="106"/>
                        <a:pt x="90" y="106"/>
                      </a:cubicBezTo>
                      <a:close/>
                      <a:moveTo>
                        <a:pt x="81" y="104"/>
                      </a:moveTo>
                      <a:cubicBezTo>
                        <a:pt x="81" y="103"/>
                        <a:pt x="81" y="103"/>
                        <a:pt x="81" y="103"/>
                      </a:cubicBezTo>
                      <a:cubicBezTo>
                        <a:pt x="81" y="103"/>
                        <a:pt x="81" y="103"/>
                        <a:pt x="81" y="104"/>
                      </a:cubicBezTo>
                      <a:close/>
                      <a:moveTo>
                        <a:pt x="79" y="103"/>
                      </a:moveTo>
                      <a:cubicBezTo>
                        <a:pt x="79" y="102"/>
                        <a:pt x="80" y="102"/>
                        <a:pt x="80" y="101"/>
                      </a:cubicBezTo>
                      <a:cubicBezTo>
                        <a:pt x="81" y="102"/>
                        <a:pt x="80" y="102"/>
                        <a:pt x="79" y="103"/>
                      </a:cubicBezTo>
                      <a:close/>
                      <a:moveTo>
                        <a:pt x="86" y="104"/>
                      </a:moveTo>
                      <a:cubicBezTo>
                        <a:pt x="86" y="103"/>
                        <a:pt x="87" y="103"/>
                        <a:pt x="87" y="103"/>
                      </a:cubicBezTo>
                      <a:cubicBezTo>
                        <a:pt x="87" y="103"/>
                        <a:pt x="87" y="103"/>
                        <a:pt x="87" y="102"/>
                      </a:cubicBezTo>
                      <a:cubicBezTo>
                        <a:pt x="87" y="102"/>
                        <a:pt x="87" y="103"/>
                        <a:pt x="87" y="103"/>
                      </a:cubicBezTo>
                      <a:cubicBezTo>
                        <a:pt x="87" y="103"/>
                        <a:pt x="87" y="103"/>
                        <a:pt x="87" y="102"/>
                      </a:cubicBezTo>
                      <a:cubicBezTo>
                        <a:pt x="88" y="103"/>
                        <a:pt x="87" y="103"/>
                        <a:pt x="87" y="103"/>
                      </a:cubicBezTo>
                      <a:cubicBezTo>
                        <a:pt x="88" y="103"/>
                        <a:pt x="88" y="102"/>
                        <a:pt x="88" y="102"/>
                      </a:cubicBezTo>
                      <a:cubicBezTo>
                        <a:pt x="88" y="102"/>
                        <a:pt x="88" y="102"/>
                        <a:pt x="88" y="102"/>
                      </a:cubicBezTo>
                      <a:cubicBezTo>
                        <a:pt x="88" y="102"/>
                        <a:pt x="88" y="103"/>
                        <a:pt x="88" y="103"/>
                      </a:cubicBezTo>
                      <a:cubicBezTo>
                        <a:pt x="88" y="103"/>
                        <a:pt x="88" y="103"/>
                        <a:pt x="88" y="103"/>
                      </a:cubicBezTo>
                      <a:cubicBezTo>
                        <a:pt x="88" y="103"/>
                        <a:pt x="88" y="103"/>
                        <a:pt x="88" y="103"/>
                      </a:cubicBezTo>
                      <a:cubicBezTo>
                        <a:pt x="87" y="103"/>
                        <a:pt x="88" y="103"/>
                        <a:pt x="87" y="104"/>
                      </a:cubicBezTo>
                      <a:cubicBezTo>
                        <a:pt x="87" y="104"/>
                        <a:pt x="87" y="103"/>
                        <a:pt x="87" y="103"/>
                      </a:cubicBezTo>
                      <a:cubicBezTo>
                        <a:pt x="87" y="103"/>
                        <a:pt x="87" y="104"/>
                        <a:pt x="87" y="104"/>
                      </a:cubicBezTo>
                      <a:cubicBezTo>
                        <a:pt x="87" y="104"/>
                        <a:pt x="87" y="105"/>
                        <a:pt x="87" y="105"/>
                      </a:cubicBezTo>
                      <a:cubicBezTo>
                        <a:pt x="87" y="104"/>
                        <a:pt x="87" y="104"/>
                        <a:pt x="86" y="104"/>
                      </a:cubicBezTo>
                      <a:close/>
                      <a:moveTo>
                        <a:pt x="81" y="99"/>
                      </a:moveTo>
                      <a:cubicBezTo>
                        <a:pt x="81" y="100"/>
                        <a:pt x="80" y="101"/>
                        <a:pt x="79" y="102"/>
                      </a:cubicBezTo>
                      <a:cubicBezTo>
                        <a:pt x="79" y="100"/>
                        <a:pt x="81" y="100"/>
                        <a:pt x="81" y="99"/>
                      </a:cubicBezTo>
                      <a:close/>
                      <a:moveTo>
                        <a:pt x="85" y="103"/>
                      </a:moveTo>
                      <a:cubicBezTo>
                        <a:pt x="85" y="103"/>
                        <a:pt x="85" y="103"/>
                        <a:pt x="85" y="104"/>
                      </a:cubicBezTo>
                      <a:cubicBezTo>
                        <a:pt x="85" y="103"/>
                        <a:pt x="85" y="103"/>
                        <a:pt x="85" y="103"/>
                      </a:cubicBezTo>
                      <a:close/>
                      <a:moveTo>
                        <a:pt x="76" y="98"/>
                      </a:moveTo>
                      <a:cubicBezTo>
                        <a:pt x="76" y="99"/>
                        <a:pt x="76" y="99"/>
                        <a:pt x="76" y="99"/>
                      </a:cubicBezTo>
                      <a:cubicBezTo>
                        <a:pt x="76" y="99"/>
                        <a:pt x="76" y="99"/>
                        <a:pt x="76" y="98"/>
                      </a:cubicBezTo>
                      <a:close/>
                      <a:moveTo>
                        <a:pt x="88" y="101"/>
                      </a:moveTo>
                      <a:cubicBezTo>
                        <a:pt x="88" y="102"/>
                        <a:pt x="88" y="102"/>
                        <a:pt x="88" y="102"/>
                      </a:cubicBezTo>
                      <a:cubicBezTo>
                        <a:pt x="87" y="102"/>
                        <a:pt x="88" y="102"/>
                        <a:pt x="88" y="101"/>
                      </a:cubicBezTo>
                      <a:close/>
                      <a:moveTo>
                        <a:pt x="84" y="101"/>
                      </a:moveTo>
                      <a:cubicBezTo>
                        <a:pt x="84" y="101"/>
                        <a:pt x="85" y="101"/>
                        <a:pt x="85" y="100"/>
                      </a:cubicBezTo>
                      <a:cubicBezTo>
                        <a:pt x="85" y="100"/>
                        <a:pt x="85" y="101"/>
                        <a:pt x="85" y="101"/>
                      </a:cubicBezTo>
                      <a:cubicBezTo>
                        <a:pt x="85" y="101"/>
                        <a:pt x="85" y="101"/>
                        <a:pt x="84" y="101"/>
                      </a:cubicBezTo>
                      <a:cubicBezTo>
                        <a:pt x="84" y="101"/>
                        <a:pt x="85" y="101"/>
                        <a:pt x="84" y="101"/>
                      </a:cubicBezTo>
                      <a:close/>
                      <a:moveTo>
                        <a:pt x="82" y="100"/>
                      </a:moveTo>
                      <a:cubicBezTo>
                        <a:pt x="82" y="100"/>
                        <a:pt x="82" y="99"/>
                        <a:pt x="82" y="100"/>
                      </a:cubicBezTo>
                      <a:cubicBezTo>
                        <a:pt x="82" y="100"/>
                        <a:pt x="82" y="100"/>
                        <a:pt x="83" y="99"/>
                      </a:cubicBezTo>
                      <a:cubicBezTo>
                        <a:pt x="83" y="99"/>
                        <a:pt x="82" y="100"/>
                        <a:pt x="82" y="100"/>
                      </a:cubicBezTo>
                      <a:cubicBezTo>
                        <a:pt x="82" y="100"/>
                        <a:pt x="82" y="100"/>
                        <a:pt x="82" y="100"/>
                      </a:cubicBezTo>
                      <a:close/>
                      <a:moveTo>
                        <a:pt x="76" y="97"/>
                      </a:moveTo>
                      <a:cubicBezTo>
                        <a:pt x="76" y="97"/>
                        <a:pt x="76" y="97"/>
                        <a:pt x="76" y="97"/>
                      </a:cubicBezTo>
                      <a:cubicBezTo>
                        <a:pt x="76" y="97"/>
                        <a:pt x="76" y="97"/>
                        <a:pt x="76" y="97"/>
                      </a:cubicBezTo>
                      <a:cubicBezTo>
                        <a:pt x="76" y="97"/>
                        <a:pt x="76" y="97"/>
                        <a:pt x="76" y="97"/>
                      </a:cubicBezTo>
                      <a:close/>
                      <a:moveTo>
                        <a:pt x="77" y="97"/>
                      </a:moveTo>
                      <a:cubicBezTo>
                        <a:pt x="77" y="97"/>
                        <a:pt x="77" y="96"/>
                        <a:pt x="78" y="96"/>
                      </a:cubicBezTo>
                      <a:cubicBezTo>
                        <a:pt x="78" y="97"/>
                        <a:pt x="77" y="96"/>
                        <a:pt x="77" y="97"/>
                      </a:cubicBezTo>
                      <a:close/>
                      <a:moveTo>
                        <a:pt x="76" y="96"/>
                      </a:moveTo>
                      <a:cubicBezTo>
                        <a:pt x="76" y="96"/>
                        <a:pt x="76" y="96"/>
                        <a:pt x="76" y="96"/>
                      </a:cubicBezTo>
                      <a:cubicBezTo>
                        <a:pt x="76" y="96"/>
                        <a:pt x="76" y="96"/>
                        <a:pt x="76" y="96"/>
                      </a:cubicBezTo>
                      <a:cubicBezTo>
                        <a:pt x="76" y="96"/>
                        <a:pt x="76" y="96"/>
                        <a:pt x="76" y="96"/>
                      </a:cubicBezTo>
                      <a:close/>
                      <a:moveTo>
                        <a:pt x="93" y="101"/>
                      </a:moveTo>
                      <a:cubicBezTo>
                        <a:pt x="93" y="101"/>
                        <a:pt x="93" y="102"/>
                        <a:pt x="93" y="102"/>
                      </a:cubicBezTo>
                      <a:cubicBezTo>
                        <a:pt x="92" y="102"/>
                        <a:pt x="93" y="102"/>
                        <a:pt x="93" y="101"/>
                      </a:cubicBezTo>
                      <a:close/>
                      <a:moveTo>
                        <a:pt x="91" y="100"/>
                      </a:moveTo>
                      <a:cubicBezTo>
                        <a:pt x="91" y="100"/>
                        <a:pt x="91" y="101"/>
                        <a:pt x="91" y="101"/>
                      </a:cubicBezTo>
                      <a:cubicBezTo>
                        <a:pt x="91" y="101"/>
                        <a:pt x="91" y="101"/>
                        <a:pt x="91" y="101"/>
                      </a:cubicBezTo>
                      <a:cubicBezTo>
                        <a:pt x="91" y="101"/>
                        <a:pt x="91" y="101"/>
                        <a:pt x="91" y="101"/>
                      </a:cubicBezTo>
                      <a:cubicBezTo>
                        <a:pt x="91" y="101"/>
                        <a:pt x="91" y="101"/>
                        <a:pt x="90" y="101"/>
                      </a:cubicBezTo>
                      <a:cubicBezTo>
                        <a:pt x="90" y="101"/>
                        <a:pt x="91" y="101"/>
                        <a:pt x="91" y="100"/>
                      </a:cubicBezTo>
                      <a:close/>
                      <a:moveTo>
                        <a:pt x="92" y="100"/>
                      </a:moveTo>
                      <a:cubicBezTo>
                        <a:pt x="92" y="100"/>
                        <a:pt x="92" y="101"/>
                        <a:pt x="91" y="101"/>
                      </a:cubicBezTo>
                      <a:cubicBezTo>
                        <a:pt x="92" y="101"/>
                        <a:pt x="92" y="100"/>
                        <a:pt x="91" y="100"/>
                      </a:cubicBezTo>
                      <a:cubicBezTo>
                        <a:pt x="91" y="100"/>
                        <a:pt x="92" y="100"/>
                        <a:pt x="92" y="100"/>
                      </a:cubicBezTo>
                      <a:close/>
                      <a:moveTo>
                        <a:pt x="90" y="100"/>
                      </a:moveTo>
                      <a:cubicBezTo>
                        <a:pt x="90" y="100"/>
                        <a:pt x="90" y="100"/>
                        <a:pt x="90" y="100"/>
                      </a:cubicBezTo>
                      <a:cubicBezTo>
                        <a:pt x="90" y="100"/>
                        <a:pt x="90" y="100"/>
                        <a:pt x="90" y="100"/>
                      </a:cubicBezTo>
                      <a:cubicBezTo>
                        <a:pt x="90" y="100"/>
                        <a:pt x="90" y="100"/>
                        <a:pt x="90" y="100"/>
                      </a:cubicBezTo>
                      <a:cubicBezTo>
                        <a:pt x="89" y="100"/>
                        <a:pt x="90" y="100"/>
                        <a:pt x="90" y="100"/>
                      </a:cubicBezTo>
                      <a:close/>
                      <a:moveTo>
                        <a:pt x="97" y="102"/>
                      </a:moveTo>
                      <a:cubicBezTo>
                        <a:pt x="98" y="102"/>
                        <a:pt x="98" y="103"/>
                        <a:pt x="98" y="103"/>
                      </a:cubicBezTo>
                      <a:cubicBezTo>
                        <a:pt x="98" y="103"/>
                        <a:pt x="97" y="103"/>
                        <a:pt x="97" y="102"/>
                      </a:cubicBezTo>
                      <a:close/>
                      <a:moveTo>
                        <a:pt x="81" y="97"/>
                      </a:moveTo>
                      <a:cubicBezTo>
                        <a:pt x="81" y="97"/>
                        <a:pt x="81" y="96"/>
                        <a:pt x="80" y="96"/>
                      </a:cubicBezTo>
                      <a:cubicBezTo>
                        <a:pt x="80" y="96"/>
                        <a:pt x="80" y="96"/>
                        <a:pt x="80" y="96"/>
                      </a:cubicBezTo>
                      <a:cubicBezTo>
                        <a:pt x="81" y="96"/>
                        <a:pt x="81" y="96"/>
                        <a:pt x="81" y="96"/>
                      </a:cubicBezTo>
                      <a:cubicBezTo>
                        <a:pt x="81" y="96"/>
                        <a:pt x="81" y="96"/>
                        <a:pt x="81" y="97"/>
                      </a:cubicBezTo>
                      <a:close/>
                      <a:moveTo>
                        <a:pt x="76" y="95"/>
                      </a:moveTo>
                      <a:cubicBezTo>
                        <a:pt x="77" y="94"/>
                        <a:pt x="76" y="94"/>
                        <a:pt x="77" y="93"/>
                      </a:cubicBezTo>
                      <a:cubicBezTo>
                        <a:pt x="77" y="94"/>
                        <a:pt x="76" y="94"/>
                        <a:pt x="77" y="95"/>
                      </a:cubicBezTo>
                      <a:lnTo>
                        <a:pt x="76" y="95"/>
                      </a:lnTo>
                      <a:close/>
                      <a:moveTo>
                        <a:pt x="77" y="95"/>
                      </a:moveTo>
                      <a:cubicBezTo>
                        <a:pt x="77" y="94"/>
                        <a:pt x="77" y="94"/>
                        <a:pt x="78" y="94"/>
                      </a:cubicBezTo>
                      <a:cubicBezTo>
                        <a:pt x="78" y="94"/>
                        <a:pt x="78" y="94"/>
                        <a:pt x="77" y="95"/>
                      </a:cubicBezTo>
                      <a:close/>
                      <a:moveTo>
                        <a:pt x="81" y="96"/>
                      </a:moveTo>
                      <a:cubicBezTo>
                        <a:pt x="81" y="96"/>
                        <a:pt x="81" y="95"/>
                        <a:pt x="81" y="95"/>
                      </a:cubicBezTo>
                      <a:cubicBezTo>
                        <a:pt x="82" y="95"/>
                        <a:pt x="81" y="95"/>
                        <a:pt x="81" y="96"/>
                      </a:cubicBezTo>
                      <a:close/>
                      <a:moveTo>
                        <a:pt x="79" y="94"/>
                      </a:moveTo>
                      <a:cubicBezTo>
                        <a:pt x="79" y="94"/>
                        <a:pt x="79" y="94"/>
                        <a:pt x="79" y="95"/>
                      </a:cubicBezTo>
                      <a:cubicBezTo>
                        <a:pt x="79" y="94"/>
                        <a:pt x="79" y="94"/>
                        <a:pt x="79" y="94"/>
                      </a:cubicBezTo>
                      <a:cubicBezTo>
                        <a:pt x="80" y="94"/>
                        <a:pt x="80" y="95"/>
                        <a:pt x="79" y="95"/>
                      </a:cubicBezTo>
                      <a:cubicBezTo>
                        <a:pt x="79" y="95"/>
                        <a:pt x="78" y="95"/>
                        <a:pt x="79" y="94"/>
                      </a:cubicBezTo>
                      <a:close/>
                      <a:moveTo>
                        <a:pt x="92" y="96"/>
                      </a:moveTo>
                      <a:cubicBezTo>
                        <a:pt x="92" y="96"/>
                        <a:pt x="92" y="96"/>
                        <a:pt x="93" y="96"/>
                      </a:cubicBezTo>
                      <a:cubicBezTo>
                        <a:pt x="92" y="96"/>
                        <a:pt x="92" y="97"/>
                        <a:pt x="92" y="98"/>
                      </a:cubicBezTo>
                      <a:cubicBezTo>
                        <a:pt x="92" y="98"/>
                        <a:pt x="92" y="97"/>
                        <a:pt x="92" y="97"/>
                      </a:cubicBezTo>
                      <a:cubicBezTo>
                        <a:pt x="91" y="97"/>
                        <a:pt x="92" y="96"/>
                        <a:pt x="92" y="96"/>
                      </a:cubicBezTo>
                      <a:close/>
                      <a:moveTo>
                        <a:pt x="92" y="96"/>
                      </a:moveTo>
                      <a:cubicBezTo>
                        <a:pt x="92" y="96"/>
                        <a:pt x="92" y="96"/>
                        <a:pt x="92" y="95"/>
                      </a:cubicBezTo>
                      <a:cubicBezTo>
                        <a:pt x="93" y="95"/>
                        <a:pt x="93" y="96"/>
                        <a:pt x="93" y="96"/>
                      </a:cubicBezTo>
                      <a:cubicBezTo>
                        <a:pt x="93" y="96"/>
                        <a:pt x="92" y="96"/>
                        <a:pt x="92" y="96"/>
                      </a:cubicBezTo>
                      <a:cubicBezTo>
                        <a:pt x="92" y="96"/>
                        <a:pt x="92" y="96"/>
                        <a:pt x="92" y="96"/>
                      </a:cubicBezTo>
                      <a:close/>
                      <a:moveTo>
                        <a:pt x="87" y="92"/>
                      </a:moveTo>
                      <a:cubicBezTo>
                        <a:pt x="87" y="92"/>
                        <a:pt x="87" y="92"/>
                        <a:pt x="86" y="93"/>
                      </a:cubicBezTo>
                      <a:cubicBezTo>
                        <a:pt x="86" y="93"/>
                        <a:pt x="87" y="92"/>
                        <a:pt x="87" y="92"/>
                      </a:cubicBezTo>
                      <a:close/>
                      <a:moveTo>
                        <a:pt x="102" y="97"/>
                      </a:moveTo>
                      <a:cubicBezTo>
                        <a:pt x="102" y="97"/>
                        <a:pt x="101" y="98"/>
                        <a:pt x="101" y="98"/>
                      </a:cubicBezTo>
                      <a:cubicBezTo>
                        <a:pt x="101" y="98"/>
                        <a:pt x="101" y="97"/>
                        <a:pt x="102" y="97"/>
                      </a:cubicBezTo>
                      <a:close/>
                      <a:moveTo>
                        <a:pt x="93" y="94"/>
                      </a:moveTo>
                      <a:cubicBezTo>
                        <a:pt x="93" y="94"/>
                        <a:pt x="93" y="94"/>
                        <a:pt x="93" y="94"/>
                      </a:cubicBezTo>
                      <a:cubicBezTo>
                        <a:pt x="93" y="94"/>
                        <a:pt x="93" y="93"/>
                        <a:pt x="93" y="93"/>
                      </a:cubicBezTo>
                      <a:lnTo>
                        <a:pt x="93" y="94"/>
                      </a:lnTo>
                      <a:close/>
                      <a:moveTo>
                        <a:pt x="94" y="92"/>
                      </a:moveTo>
                      <a:cubicBezTo>
                        <a:pt x="94" y="92"/>
                        <a:pt x="94" y="93"/>
                        <a:pt x="93" y="93"/>
                      </a:cubicBezTo>
                      <a:cubicBezTo>
                        <a:pt x="93" y="93"/>
                        <a:pt x="94" y="92"/>
                        <a:pt x="93" y="92"/>
                      </a:cubicBezTo>
                      <a:cubicBezTo>
                        <a:pt x="93" y="92"/>
                        <a:pt x="94" y="92"/>
                        <a:pt x="94" y="92"/>
                      </a:cubicBezTo>
                      <a:close/>
                      <a:moveTo>
                        <a:pt x="102" y="94"/>
                      </a:moveTo>
                      <a:cubicBezTo>
                        <a:pt x="102" y="94"/>
                        <a:pt x="103" y="94"/>
                        <a:pt x="103" y="94"/>
                      </a:cubicBezTo>
                      <a:cubicBezTo>
                        <a:pt x="103" y="94"/>
                        <a:pt x="102" y="94"/>
                        <a:pt x="102" y="95"/>
                      </a:cubicBezTo>
                      <a:cubicBezTo>
                        <a:pt x="102" y="95"/>
                        <a:pt x="102" y="94"/>
                        <a:pt x="102" y="94"/>
                      </a:cubicBezTo>
                      <a:close/>
                      <a:moveTo>
                        <a:pt x="92" y="91"/>
                      </a:moveTo>
                      <a:cubicBezTo>
                        <a:pt x="92" y="91"/>
                        <a:pt x="93" y="90"/>
                        <a:pt x="93" y="90"/>
                      </a:cubicBezTo>
                      <a:cubicBezTo>
                        <a:pt x="93" y="91"/>
                        <a:pt x="92" y="91"/>
                        <a:pt x="92" y="91"/>
                      </a:cubicBezTo>
                      <a:close/>
                      <a:moveTo>
                        <a:pt x="95" y="92"/>
                      </a:moveTo>
                      <a:cubicBezTo>
                        <a:pt x="95" y="92"/>
                        <a:pt x="95" y="91"/>
                        <a:pt x="95" y="91"/>
                      </a:cubicBezTo>
                      <a:cubicBezTo>
                        <a:pt x="95" y="91"/>
                        <a:pt x="95" y="92"/>
                        <a:pt x="95" y="92"/>
                      </a:cubicBezTo>
                      <a:close/>
                      <a:moveTo>
                        <a:pt x="94" y="91"/>
                      </a:moveTo>
                      <a:cubicBezTo>
                        <a:pt x="94" y="91"/>
                        <a:pt x="95" y="90"/>
                        <a:pt x="94" y="91"/>
                      </a:cubicBezTo>
                      <a:close/>
                      <a:moveTo>
                        <a:pt x="105" y="94"/>
                      </a:moveTo>
                      <a:cubicBezTo>
                        <a:pt x="105" y="94"/>
                        <a:pt x="105" y="94"/>
                        <a:pt x="105" y="95"/>
                      </a:cubicBezTo>
                      <a:cubicBezTo>
                        <a:pt x="104" y="94"/>
                        <a:pt x="106" y="93"/>
                        <a:pt x="105" y="94"/>
                      </a:cubicBezTo>
                      <a:close/>
                      <a:moveTo>
                        <a:pt x="90" y="87"/>
                      </a:moveTo>
                      <a:cubicBezTo>
                        <a:pt x="90" y="87"/>
                        <a:pt x="90" y="88"/>
                        <a:pt x="90" y="88"/>
                      </a:cubicBezTo>
                      <a:cubicBezTo>
                        <a:pt x="89" y="88"/>
                        <a:pt x="90" y="87"/>
                        <a:pt x="90" y="87"/>
                      </a:cubicBezTo>
                      <a:close/>
                      <a:moveTo>
                        <a:pt x="88" y="83"/>
                      </a:moveTo>
                      <a:cubicBezTo>
                        <a:pt x="89" y="83"/>
                        <a:pt x="88" y="84"/>
                        <a:pt x="88" y="84"/>
                      </a:cubicBezTo>
                      <a:cubicBezTo>
                        <a:pt x="88" y="84"/>
                        <a:pt x="88" y="83"/>
                        <a:pt x="88" y="83"/>
                      </a:cubicBezTo>
                      <a:close/>
                      <a:moveTo>
                        <a:pt x="100" y="87"/>
                      </a:moveTo>
                      <a:cubicBezTo>
                        <a:pt x="100" y="88"/>
                        <a:pt x="100" y="88"/>
                        <a:pt x="100" y="88"/>
                      </a:cubicBezTo>
                      <a:cubicBezTo>
                        <a:pt x="100" y="88"/>
                        <a:pt x="100" y="87"/>
                        <a:pt x="100" y="87"/>
                      </a:cubicBezTo>
                      <a:close/>
                      <a:moveTo>
                        <a:pt x="97" y="85"/>
                      </a:moveTo>
                      <a:cubicBezTo>
                        <a:pt x="97" y="85"/>
                        <a:pt x="97" y="86"/>
                        <a:pt x="97" y="86"/>
                      </a:cubicBezTo>
                      <a:cubicBezTo>
                        <a:pt x="96" y="85"/>
                        <a:pt x="97" y="85"/>
                        <a:pt x="97" y="85"/>
                      </a:cubicBezTo>
                      <a:close/>
                      <a:moveTo>
                        <a:pt x="87" y="80"/>
                      </a:moveTo>
                      <a:cubicBezTo>
                        <a:pt x="87" y="81"/>
                        <a:pt x="87" y="81"/>
                        <a:pt x="87" y="81"/>
                      </a:cubicBezTo>
                      <a:cubicBezTo>
                        <a:pt x="87" y="81"/>
                        <a:pt x="87" y="81"/>
                        <a:pt x="86" y="81"/>
                      </a:cubicBezTo>
                      <a:cubicBezTo>
                        <a:pt x="86" y="81"/>
                        <a:pt x="87" y="81"/>
                        <a:pt x="87" y="80"/>
                      </a:cubicBezTo>
                      <a:close/>
                      <a:moveTo>
                        <a:pt x="89" y="81"/>
                      </a:moveTo>
                      <a:cubicBezTo>
                        <a:pt x="89" y="81"/>
                        <a:pt x="89" y="81"/>
                        <a:pt x="89" y="80"/>
                      </a:cubicBezTo>
                      <a:cubicBezTo>
                        <a:pt x="90" y="80"/>
                        <a:pt x="89" y="81"/>
                        <a:pt x="89" y="81"/>
                      </a:cubicBezTo>
                      <a:close/>
                      <a:moveTo>
                        <a:pt x="85" y="79"/>
                      </a:moveTo>
                      <a:cubicBezTo>
                        <a:pt x="85" y="79"/>
                        <a:pt x="85" y="79"/>
                        <a:pt x="85" y="79"/>
                      </a:cubicBezTo>
                      <a:cubicBezTo>
                        <a:pt x="85" y="79"/>
                        <a:pt x="85" y="79"/>
                        <a:pt x="85" y="79"/>
                      </a:cubicBezTo>
                      <a:cubicBezTo>
                        <a:pt x="85" y="79"/>
                        <a:pt x="85" y="79"/>
                        <a:pt x="85" y="79"/>
                      </a:cubicBezTo>
                      <a:close/>
                      <a:moveTo>
                        <a:pt x="101" y="84"/>
                      </a:moveTo>
                      <a:cubicBezTo>
                        <a:pt x="101" y="85"/>
                        <a:pt x="101" y="85"/>
                        <a:pt x="101" y="85"/>
                      </a:cubicBezTo>
                      <a:cubicBezTo>
                        <a:pt x="101" y="85"/>
                        <a:pt x="101" y="84"/>
                        <a:pt x="101" y="84"/>
                      </a:cubicBezTo>
                      <a:close/>
                      <a:moveTo>
                        <a:pt x="83" y="75"/>
                      </a:moveTo>
                      <a:cubicBezTo>
                        <a:pt x="83" y="76"/>
                        <a:pt x="83" y="76"/>
                        <a:pt x="83" y="76"/>
                      </a:cubicBezTo>
                      <a:cubicBezTo>
                        <a:pt x="83" y="76"/>
                        <a:pt x="83" y="75"/>
                        <a:pt x="83" y="75"/>
                      </a:cubicBezTo>
                      <a:close/>
                      <a:moveTo>
                        <a:pt x="89" y="79"/>
                      </a:moveTo>
                      <a:cubicBezTo>
                        <a:pt x="89" y="79"/>
                        <a:pt x="89" y="78"/>
                        <a:pt x="89" y="78"/>
                      </a:cubicBezTo>
                      <a:cubicBezTo>
                        <a:pt x="89" y="78"/>
                        <a:pt x="89" y="79"/>
                        <a:pt x="89" y="79"/>
                      </a:cubicBezTo>
                      <a:close/>
                      <a:moveTo>
                        <a:pt x="102" y="76"/>
                      </a:moveTo>
                      <a:cubicBezTo>
                        <a:pt x="102" y="76"/>
                        <a:pt x="103" y="75"/>
                        <a:pt x="103" y="75"/>
                      </a:cubicBezTo>
                      <a:cubicBezTo>
                        <a:pt x="103" y="75"/>
                        <a:pt x="103" y="76"/>
                        <a:pt x="102" y="76"/>
                      </a:cubicBezTo>
                      <a:close/>
                      <a:moveTo>
                        <a:pt x="96" y="62"/>
                      </a:moveTo>
                      <a:cubicBezTo>
                        <a:pt x="95" y="61"/>
                        <a:pt x="96" y="61"/>
                        <a:pt x="96" y="61"/>
                      </a:cubicBezTo>
                      <a:cubicBezTo>
                        <a:pt x="97" y="61"/>
                        <a:pt x="96" y="61"/>
                        <a:pt x="96" y="62"/>
                      </a:cubicBezTo>
                      <a:close/>
                      <a:moveTo>
                        <a:pt x="106" y="65"/>
                      </a:moveTo>
                      <a:cubicBezTo>
                        <a:pt x="105" y="65"/>
                        <a:pt x="106" y="64"/>
                        <a:pt x="106" y="64"/>
                      </a:cubicBezTo>
                      <a:cubicBezTo>
                        <a:pt x="106" y="64"/>
                        <a:pt x="106" y="64"/>
                        <a:pt x="106" y="65"/>
                      </a:cubicBezTo>
                      <a:close/>
                      <a:moveTo>
                        <a:pt x="96" y="58"/>
                      </a:moveTo>
                      <a:cubicBezTo>
                        <a:pt x="97" y="58"/>
                        <a:pt x="97" y="57"/>
                        <a:pt x="97" y="58"/>
                      </a:cubicBezTo>
                      <a:cubicBezTo>
                        <a:pt x="97" y="58"/>
                        <a:pt x="97" y="58"/>
                        <a:pt x="97" y="58"/>
                      </a:cubicBezTo>
                      <a:cubicBezTo>
                        <a:pt x="97" y="58"/>
                        <a:pt x="97" y="58"/>
                        <a:pt x="97" y="58"/>
                      </a:cubicBezTo>
                      <a:cubicBezTo>
                        <a:pt x="96" y="58"/>
                        <a:pt x="96" y="58"/>
                        <a:pt x="96" y="58"/>
                      </a:cubicBezTo>
                      <a:close/>
                      <a:moveTo>
                        <a:pt x="100" y="51"/>
                      </a:moveTo>
                      <a:cubicBezTo>
                        <a:pt x="100" y="51"/>
                        <a:pt x="101" y="51"/>
                        <a:pt x="101" y="50"/>
                      </a:cubicBezTo>
                      <a:cubicBezTo>
                        <a:pt x="101" y="51"/>
                        <a:pt x="101" y="51"/>
                        <a:pt x="100" y="51"/>
                      </a:cubicBezTo>
                      <a:close/>
                      <a:moveTo>
                        <a:pt x="99" y="47"/>
                      </a:moveTo>
                      <a:cubicBezTo>
                        <a:pt x="99" y="46"/>
                        <a:pt x="99" y="46"/>
                        <a:pt x="99" y="46"/>
                      </a:cubicBezTo>
                      <a:cubicBezTo>
                        <a:pt x="100" y="46"/>
                        <a:pt x="99" y="46"/>
                        <a:pt x="99" y="47"/>
                      </a:cubicBezTo>
                      <a:close/>
                      <a:moveTo>
                        <a:pt x="101" y="44"/>
                      </a:moveTo>
                      <a:cubicBezTo>
                        <a:pt x="101" y="43"/>
                        <a:pt x="101" y="43"/>
                        <a:pt x="100" y="43"/>
                      </a:cubicBezTo>
                      <a:cubicBezTo>
                        <a:pt x="101" y="43"/>
                        <a:pt x="101" y="43"/>
                        <a:pt x="101" y="44"/>
                      </a:cubicBezTo>
                      <a:close/>
                      <a:moveTo>
                        <a:pt x="101" y="43"/>
                      </a:moveTo>
                      <a:cubicBezTo>
                        <a:pt x="101" y="43"/>
                        <a:pt x="102" y="43"/>
                        <a:pt x="101" y="42"/>
                      </a:cubicBezTo>
                      <a:cubicBezTo>
                        <a:pt x="101" y="42"/>
                        <a:pt x="101" y="42"/>
                        <a:pt x="101" y="42"/>
                      </a:cubicBezTo>
                      <a:cubicBezTo>
                        <a:pt x="102" y="42"/>
                        <a:pt x="102" y="43"/>
                        <a:pt x="101" y="43"/>
                      </a:cubicBezTo>
                      <a:close/>
                      <a:moveTo>
                        <a:pt x="104" y="43"/>
                      </a:moveTo>
                      <a:cubicBezTo>
                        <a:pt x="104" y="43"/>
                        <a:pt x="104" y="43"/>
                        <a:pt x="104" y="43"/>
                      </a:cubicBezTo>
                      <a:cubicBezTo>
                        <a:pt x="104" y="44"/>
                        <a:pt x="104" y="44"/>
                        <a:pt x="104" y="44"/>
                      </a:cubicBezTo>
                      <a:cubicBezTo>
                        <a:pt x="103" y="44"/>
                        <a:pt x="104" y="43"/>
                        <a:pt x="104" y="43"/>
                      </a:cubicBezTo>
                      <a:close/>
                      <a:moveTo>
                        <a:pt x="109" y="44"/>
                      </a:moveTo>
                      <a:cubicBezTo>
                        <a:pt x="110" y="44"/>
                        <a:pt x="109" y="44"/>
                        <a:pt x="109" y="44"/>
                      </a:cubicBezTo>
                      <a:cubicBezTo>
                        <a:pt x="109" y="44"/>
                        <a:pt x="109" y="44"/>
                        <a:pt x="109" y="44"/>
                      </a:cubicBezTo>
                      <a:close/>
                      <a:moveTo>
                        <a:pt x="105" y="36"/>
                      </a:moveTo>
                      <a:cubicBezTo>
                        <a:pt x="106" y="35"/>
                        <a:pt x="106" y="36"/>
                        <a:pt x="105" y="36"/>
                      </a:cubicBezTo>
                      <a:cubicBezTo>
                        <a:pt x="104" y="37"/>
                        <a:pt x="104" y="38"/>
                        <a:pt x="104" y="39"/>
                      </a:cubicBezTo>
                      <a:cubicBezTo>
                        <a:pt x="104" y="38"/>
                        <a:pt x="104" y="37"/>
                        <a:pt x="105" y="36"/>
                      </a:cubicBezTo>
                      <a:close/>
                      <a:moveTo>
                        <a:pt x="111" y="41"/>
                      </a:moveTo>
                      <a:cubicBezTo>
                        <a:pt x="111" y="42"/>
                        <a:pt x="111" y="42"/>
                        <a:pt x="111" y="42"/>
                      </a:cubicBezTo>
                      <a:cubicBezTo>
                        <a:pt x="111" y="42"/>
                        <a:pt x="111" y="42"/>
                        <a:pt x="111" y="41"/>
                      </a:cubicBezTo>
                      <a:close/>
                      <a:moveTo>
                        <a:pt x="105" y="35"/>
                      </a:moveTo>
                      <a:cubicBezTo>
                        <a:pt x="105" y="34"/>
                        <a:pt x="107" y="33"/>
                        <a:pt x="107" y="32"/>
                      </a:cubicBezTo>
                      <a:cubicBezTo>
                        <a:pt x="108" y="33"/>
                        <a:pt x="106" y="34"/>
                        <a:pt x="105" y="35"/>
                      </a:cubicBezTo>
                      <a:close/>
                      <a:moveTo>
                        <a:pt x="108" y="28"/>
                      </a:moveTo>
                      <a:cubicBezTo>
                        <a:pt x="108" y="29"/>
                        <a:pt x="108" y="29"/>
                        <a:pt x="108" y="29"/>
                      </a:cubicBezTo>
                      <a:cubicBezTo>
                        <a:pt x="108" y="29"/>
                        <a:pt x="107" y="29"/>
                        <a:pt x="107" y="29"/>
                      </a:cubicBezTo>
                      <a:cubicBezTo>
                        <a:pt x="107" y="29"/>
                        <a:pt x="108" y="28"/>
                        <a:pt x="108" y="28"/>
                      </a:cubicBezTo>
                      <a:close/>
                      <a:moveTo>
                        <a:pt x="108" y="28"/>
                      </a:moveTo>
                      <a:cubicBezTo>
                        <a:pt x="108" y="28"/>
                        <a:pt x="109" y="28"/>
                        <a:pt x="109" y="28"/>
                      </a:cubicBezTo>
                      <a:cubicBezTo>
                        <a:pt x="109" y="28"/>
                        <a:pt x="108" y="28"/>
                        <a:pt x="108" y="28"/>
                      </a:cubicBezTo>
                      <a:close/>
                      <a:moveTo>
                        <a:pt x="111" y="29"/>
                      </a:moveTo>
                      <a:cubicBezTo>
                        <a:pt x="111" y="29"/>
                        <a:pt x="112" y="29"/>
                        <a:pt x="112" y="29"/>
                      </a:cubicBezTo>
                      <a:cubicBezTo>
                        <a:pt x="111" y="30"/>
                        <a:pt x="112" y="30"/>
                        <a:pt x="112" y="30"/>
                      </a:cubicBezTo>
                      <a:cubicBezTo>
                        <a:pt x="111" y="30"/>
                        <a:pt x="111" y="30"/>
                        <a:pt x="111" y="30"/>
                      </a:cubicBezTo>
                      <a:cubicBezTo>
                        <a:pt x="111" y="30"/>
                        <a:pt x="111" y="30"/>
                        <a:pt x="111" y="30"/>
                      </a:cubicBezTo>
                      <a:cubicBezTo>
                        <a:pt x="111" y="30"/>
                        <a:pt x="112" y="30"/>
                        <a:pt x="111" y="29"/>
                      </a:cubicBezTo>
                      <a:close/>
                      <a:moveTo>
                        <a:pt x="122" y="36"/>
                      </a:moveTo>
                      <a:cubicBezTo>
                        <a:pt x="122" y="36"/>
                        <a:pt x="121" y="36"/>
                        <a:pt x="121" y="37"/>
                      </a:cubicBezTo>
                      <a:cubicBezTo>
                        <a:pt x="121" y="36"/>
                        <a:pt x="121" y="36"/>
                        <a:pt x="122" y="36"/>
                      </a:cubicBezTo>
                      <a:close/>
                      <a:moveTo>
                        <a:pt x="114" y="29"/>
                      </a:moveTo>
                      <a:cubicBezTo>
                        <a:pt x="114" y="29"/>
                        <a:pt x="113" y="30"/>
                        <a:pt x="113" y="30"/>
                      </a:cubicBezTo>
                      <a:cubicBezTo>
                        <a:pt x="113" y="30"/>
                        <a:pt x="113" y="29"/>
                        <a:pt x="114" y="29"/>
                      </a:cubicBezTo>
                      <a:close/>
                      <a:moveTo>
                        <a:pt x="110" y="28"/>
                      </a:moveTo>
                      <a:cubicBezTo>
                        <a:pt x="111" y="28"/>
                        <a:pt x="111" y="27"/>
                        <a:pt x="111" y="28"/>
                      </a:cubicBezTo>
                      <a:cubicBezTo>
                        <a:pt x="111" y="28"/>
                        <a:pt x="111" y="28"/>
                        <a:pt x="110" y="28"/>
                      </a:cubicBezTo>
                      <a:close/>
                      <a:moveTo>
                        <a:pt x="112" y="28"/>
                      </a:moveTo>
                      <a:cubicBezTo>
                        <a:pt x="112" y="28"/>
                        <a:pt x="112" y="28"/>
                        <a:pt x="111" y="28"/>
                      </a:cubicBezTo>
                      <a:cubicBezTo>
                        <a:pt x="111" y="28"/>
                        <a:pt x="112" y="27"/>
                        <a:pt x="112" y="26"/>
                      </a:cubicBezTo>
                      <a:cubicBezTo>
                        <a:pt x="113" y="27"/>
                        <a:pt x="111" y="28"/>
                        <a:pt x="112" y="28"/>
                      </a:cubicBezTo>
                      <a:close/>
                      <a:moveTo>
                        <a:pt x="115" y="27"/>
                      </a:moveTo>
                      <a:cubicBezTo>
                        <a:pt x="115" y="27"/>
                        <a:pt x="115" y="28"/>
                        <a:pt x="115" y="28"/>
                      </a:cubicBezTo>
                      <a:cubicBezTo>
                        <a:pt x="114" y="28"/>
                        <a:pt x="115" y="27"/>
                        <a:pt x="115" y="27"/>
                      </a:cubicBezTo>
                      <a:close/>
                      <a:moveTo>
                        <a:pt x="114" y="27"/>
                      </a:moveTo>
                      <a:cubicBezTo>
                        <a:pt x="114" y="27"/>
                        <a:pt x="114" y="27"/>
                        <a:pt x="114" y="27"/>
                      </a:cubicBezTo>
                      <a:cubicBezTo>
                        <a:pt x="115" y="27"/>
                        <a:pt x="114" y="27"/>
                        <a:pt x="114" y="27"/>
                      </a:cubicBezTo>
                      <a:close/>
                      <a:moveTo>
                        <a:pt x="113" y="26"/>
                      </a:moveTo>
                      <a:cubicBezTo>
                        <a:pt x="113" y="25"/>
                        <a:pt x="113" y="26"/>
                        <a:pt x="113" y="26"/>
                      </a:cubicBezTo>
                      <a:cubicBezTo>
                        <a:pt x="113" y="26"/>
                        <a:pt x="113" y="26"/>
                        <a:pt x="112" y="26"/>
                      </a:cubicBezTo>
                      <a:cubicBezTo>
                        <a:pt x="113" y="26"/>
                        <a:pt x="113" y="26"/>
                        <a:pt x="113" y="26"/>
                      </a:cubicBezTo>
                      <a:cubicBezTo>
                        <a:pt x="113" y="25"/>
                        <a:pt x="113" y="26"/>
                        <a:pt x="113" y="26"/>
                      </a:cubicBezTo>
                      <a:close/>
                      <a:moveTo>
                        <a:pt x="112" y="23"/>
                      </a:moveTo>
                      <a:cubicBezTo>
                        <a:pt x="112" y="23"/>
                        <a:pt x="112" y="23"/>
                        <a:pt x="112" y="23"/>
                      </a:cubicBezTo>
                      <a:cubicBezTo>
                        <a:pt x="112" y="23"/>
                        <a:pt x="112" y="23"/>
                        <a:pt x="112" y="23"/>
                      </a:cubicBezTo>
                      <a:close/>
                      <a:moveTo>
                        <a:pt x="125" y="31"/>
                      </a:moveTo>
                      <a:cubicBezTo>
                        <a:pt x="126" y="31"/>
                        <a:pt x="125" y="31"/>
                        <a:pt x="125" y="32"/>
                      </a:cubicBezTo>
                      <a:cubicBezTo>
                        <a:pt x="125" y="32"/>
                        <a:pt x="125" y="31"/>
                        <a:pt x="125" y="31"/>
                      </a:cubicBezTo>
                      <a:close/>
                      <a:moveTo>
                        <a:pt x="127" y="29"/>
                      </a:moveTo>
                      <a:cubicBezTo>
                        <a:pt x="127" y="29"/>
                        <a:pt x="127" y="29"/>
                        <a:pt x="127" y="29"/>
                      </a:cubicBezTo>
                      <a:cubicBezTo>
                        <a:pt x="126" y="29"/>
                        <a:pt x="127" y="29"/>
                        <a:pt x="127" y="29"/>
                      </a:cubicBezTo>
                      <a:close/>
                      <a:moveTo>
                        <a:pt x="116" y="20"/>
                      </a:moveTo>
                      <a:cubicBezTo>
                        <a:pt x="116" y="19"/>
                        <a:pt x="118" y="17"/>
                        <a:pt x="119" y="16"/>
                      </a:cubicBezTo>
                      <a:cubicBezTo>
                        <a:pt x="120" y="14"/>
                        <a:pt x="121" y="12"/>
                        <a:pt x="122" y="12"/>
                      </a:cubicBezTo>
                      <a:cubicBezTo>
                        <a:pt x="121" y="14"/>
                        <a:pt x="118" y="17"/>
                        <a:pt x="116" y="20"/>
                      </a:cubicBezTo>
                      <a:close/>
                      <a:moveTo>
                        <a:pt x="114" y="17"/>
                      </a:moveTo>
                      <a:cubicBezTo>
                        <a:pt x="114" y="17"/>
                        <a:pt x="114" y="16"/>
                        <a:pt x="115" y="16"/>
                      </a:cubicBezTo>
                      <a:cubicBezTo>
                        <a:pt x="115" y="16"/>
                        <a:pt x="115" y="17"/>
                        <a:pt x="114" y="17"/>
                      </a:cubicBezTo>
                      <a:close/>
                      <a:moveTo>
                        <a:pt x="121" y="20"/>
                      </a:moveTo>
                      <a:cubicBezTo>
                        <a:pt x="121" y="20"/>
                        <a:pt x="121" y="19"/>
                        <a:pt x="120" y="20"/>
                      </a:cubicBezTo>
                      <a:cubicBezTo>
                        <a:pt x="120" y="19"/>
                        <a:pt x="120" y="19"/>
                        <a:pt x="121" y="19"/>
                      </a:cubicBezTo>
                      <a:cubicBezTo>
                        <a:pt x="121" y="19"/>
                        <a:pt x="121" y="20"/>
                        <a:pt x="121" y="20"/>
                      </a:cubicBezTo>
                      <a:close/>
                      <a:moveTo>
                        <a:pt x="115" y="15"/>
                      </a:moveTo>
                      <a:cubicBezTo>
                        <a:pt x="115" y="15"/>
                        <a:pt x="115" y="16"/>
                        <a:pt x="115" y="16"/>
                      </a:cubicBezTo>
                      <a:cubicBezTo>
                        <a:pt x="115" y="16"/>
                        <a:pt x="115" y="15"/>
                        <a:pt x="115" y="15"/>
                      </a:cubicBezTo>
                      <a:close/>
                      <a:moveTo>
                        <a:pt x="117" y="15"/>
                      </a:moveTo>
                      <a:cubicBezTo>
                        <a:pt x="117" y="16"/>
                        <a:pt x="116" y="16"/>
                        <a:pt x="116" y="16"/>
                      </a:cubicBezTo>
                      <a:cubicBezTo>
                        <a:pt x="116" y="16"/>
                        <a:pt x="116" y="15"/>
                        <a:pt x="117" y="15"/>
                      </a:cubicBezTo>
                      <a:close/>
                      <a:moveTo>
                        <a:pt x="115" y="15"/>
                      </a:moveTo>
                      <a:cubicBezTo>
                        <a:pt x="116" y="15"/>
                        <a:pt x="116" y="14"/>
                        <a:pt x="117" y="13"/>
                      </a:cubicBezTo>
                      <a:cubicBezTo>
                        <a:pt x="117" y="14"/>
                        <a:pt x="117" y="14"/>
                        <a:pt x="116" y="14"/>
                      </a:cubicBezTo>
                      <a:cubicBezTo>
                        <a:pt x="117" y="14"/>
                        <a:pt x="116" y="15"/>
                        <a:pt x="116" y="15"/>
                      </a:cubicBezTo>
                      <a:lnTo>
                        <a:pt x="115" y="15"/>
                      </a:lnTo>
                      <a:close/>
                      <a:moveTo>
                        <a:pt x="122" y="17"/>
                      </a:moveTo>
                      <a:cubicBezTo>
                        <a:pt x="122" y="18"/>
                        <a:pt x="121" y="18"/>
                        <a:pt x="121" y="18"/>
                      </a:cubicBezTo>
                      <a:cubicBezTo>
                        <a:pt x="121" y="18"/>
                        <a:pt x="121" y="17"/>
                        <a:pt x="122" y="17"/>
                      </a:cubicBezTo>
                      <a:close/>
                      <a:moveTo>
                        <a:pt x="133" y="24"/>
                      </a:moveTo>
                      <a:cubicBezTo>
                        <a:pt x="133" y="24"/>
                        <a:pt x="133" y="24"/>
                        <a:pt x="134" y="23"/>
                      </a:cubicBezTo>
                      <a:cubicBezTo>
                        <a:pt x="134" y="23"/>
                        <a:pt x="134" y="24"/>
                        <a:pt x="133" y="24"/>
                      </a:cubicBezTo>
                      <a:close/>
                      <a:moveTo>
                        <a:pt x="125" y="15"/>
                      </a:moveTo>
                      <a:cubicBezTo>
                        <a:pt x="125" y="15"/>
                        <a:pt x="125" y="15"/>
                        <a:pt x="125" y="15"/>
                      </a:cubicBezTo>
                      <a:cubicBezTo>
                        <a:pt x="125" y="15"/>
                        <a:pt x="125" y="15"/>
                        <a:pt x="124" y="16"/>
                      </a:cubicBezTo>
                      <a:cubicBezTo>
                        <a:pt x="124" y="15"/>
                        <a:pt x="125" y="15"/>
                        <a:pt x="125" y="15"/>
                      </a:cubicBezTo>
                      <a:close/>
                      <a:moveTo>
                        <a:pt x="124" y="15"/>
                      </a:moveTo>
                      <a:cubicBezTo>
                        <a:pt x="124" y="15"/>
                        <a:pt x="124" y="15"/>
                        <a:pt x="124" y="15"/>
                      </a:cubicBezTo>
                      <a:cubicBezTo>
                        <a:pt x="124" y="15"/>
                        <a:pt x="124" y="14"/>
                        <a:pt x="124" y="14"/>
                      </a:cubicBezTo>
                      <a:cubicBezTo>
                        <a:pt x="124" y="14"/>
                        <a:pt x="125" y="14"/>
                        <a:pt x="125" y="14"/>
                      </a:cubicBezTo>
                      <a:cubicBezTo>
                        <a:pt x="125" y="14"/>
                        <a:pt x="125" y="14"/>
                        <a:pt x="124" y="15"/>
                      </a:cubicBezTo>
                      <a:close/>
                      <a:moveTo>
                        <a:pt x="125" y="13"/>
                      </a:moveTo>
                      <a:cubicBezTo>
                        <a:pt x="124" y="13"/>
                        <a:pt x="124" y="13"/>
                        <a:pt x="124" y="13"/>
                      </a:cubicBezTo>
                      <a:cubicBezTo>
                        <a:pt x="125" y="13"/>
                        <a:pt x="125" y="13"/>
                        <a:pt x="126" y="12"/>
                      </a:cubicBezTo>
                      <a:cubicBezTo>
                        <a:pt x="126" y="13"/>
                        <a:pt x="125" y="13"/>
                        <a:pt x="125" y="13"/>
                      </a:cubicBezTo>
                      <a:close/>
                      <a:moveTo>
                        <a:pt x="120" y="8"/>
                      </a:moveTo>
                      <a:cubicBezTo>
                        <a:pt x="120" y="8"/>
                        <a:pt x="120" y="9"/>
                        <a:pt x="120" y="9"/>
                      </a:cubicBezTo>
                      <a:cubicBezTo>
                        <a:pt x="119" y="9"/>
                        <a:pt x="120" y="8"/>
                        <a:pt x="120" y="8"/>
                      </a:cubicBezTo>
                      <a:close/>
                      <a:moveTo>
                        <a:pt x="137" y="19"/>
                      </a:moveTo>
                      <a:cubicBezTo>
                        <a:pt x="137" y="19"/>
                        <a:pt x="136" y="20"/>
                        <a:pt x="136" y="20"/>
                      </a:cubicBezTo>
                      <a:cubicBezTo>
                        <a:pt x="136" y="20"/>
                        <a:pt x="137" y="20"/>
                        <a:pt x="137" y="19"/>
                      </a:cubicBezTo>
                      <a:close/>
                      <a:moveTo>
                        <a:pt x="125" y="12"/>
                      </a:moveTo>
                      <a:cubicBezTo>
                        <a:pt x="126" y="11"/>
                        <a:pt x="125" y="12"/>
                        <a:pt x="126" y="11"/>
                      </a:cubicBezTo>
                      <a:cubicBezTo>
                        <a:pt x="126" y="11"/>
                        <a:pt x="126" y="11"/>
                        <a:pt x="126" y="11"/>
                      </a:cubicBezTo>
                      <a:cubicBezTo>
                        <a:pt x="126" y="11"/>
                        <a:pt x="126" y="12"/>
                        <a:pt x="126" y="12"/>
                      </a:cubicBezTo>
                      <a:cubicBezTo>
                        <a:pt x="126" y="12"/>
                        <a:pt x="126" y="12"/>
                        <a:pt x="126" y="12"/>
                      </a:cubicBezTo>
                      <a:cubicBezTo>
                        <a:pt x="125" y="12"/>
                        <a:pt x="125" y="12"/>
                        <a:pt x="125" y="12"/>
                      </a:cubicBezTo>
                      <a:close/>
                      <a:moveTo>
                        <a:pt x="121" y="8"/>
                      </a:moveTo>
                      <a:cubicBezTo>
                        <a:pt x="121" y="7"/>
                        <a:pt x="121" y="7"/>
                        <a:pt x="122" y="6"/>
                      </a:cubicBezTo>
                      <a:cubicBezTo>
                        <a:pt x="122" y="7"/>
                        <a:pt x="121" y="7"/>
                        <a:pt x="121" y="8"/>
                      </a:cubicBezTo>
                      <a:close/>
                      <a:moveTo>
                        <a:pt x="124" y="10"/>
                      </a:moveTo>
                      <a:cubicBezTo>
                        <a:pt x="124" y="10"/>
                        <a:pt x="124" y="10"/>
                        <a:pt x="124" y="9"/>
                      </a:cubicBezTo>
                      <a:cubicBezTo>
                        <a:pt x="124" y="10"/>
                        <a:pt x="124" y="10"/>
                        <a:pt x="124" y="10"/>
                      </a:cubicBezTo>
                      <a:close/>
                      <a:moveTo>
                        <a:pt x="136" y="19"/>
                      </a:moveTo>
                      <a:cubicBezTo>
                        <a:pt x="136" y="18"/>
                        <a:pt x="137" y="18"/>
                        <a:pt x="137" y="17"/>
                      </a:cubicBezTo>
                      <a:cubicBezTo>
                        <a:pt x="137" y="18"/>
                        <a:pt x="137" y="18"/>
                        <a:pt x="136" y="19"/>
                      </a:cubicBezTo>
                      <a:close/>
                      <a:moveTo>
                        <a:pt x="131" y="13"/>
                      </a:moveTo>
                      <a:cubicBezTo>
                        <a:pt x="131" y="14"/>
                        <a:pt x="131" y="14"/>
                        <a:pt x="131" y="14"/>
                      </a:cubicBezTo>
                      <a:cubicBezTo>
                        <a:pt x="130" y="14"/>
                        <a:pt x="131" y="14"/>
                        <a:pt x="131" y="13"/>
                      </a:cubicBezTo>
                      <a:close/>
                      <a:moveTo>
                        <a:pt x="127" y="11"/>
                      </a:moveTo>
                      <a:cubicBezTo>
                        <a:pt x="127" y="10"/>
                        <a:pt x="128" y="10"/>
                        <a:pt x="128" y="10"/>
                      </a:cubicBezTo>
                      <a:cubicBezTo>
                        <a:pt x="128" y="10"/>
                        <a:pt x="128" y="11"/>
                        <a:pt x="127" y="11"/>
                      </a:cubicBezTo>
                      <a:close/>
                      <a:moveTo>
                        <a:pt x="123" y="5"/>
                      </a:moveTo>
                      <a:cubicBezTo>
                        <a:pt x="123" y="5"/>
                        <a:pt x="122" y="6"/>
                        <a:pt x="122" y="6"/>
                      </a:cubicBezTo>
                      <a:cubicBezTo>
                        <a:pt x="122" y="6"/>
                        <a:pt x="122" y="5"/>
                        <a:pt x="123" y="5"/>
                      </a:cubicBezTo>
                      <a:close/>
                      <a:moveTo>
                        <a:pt x="133" y="11"/>
                      </a:moveTo>
                      <a:cubicBezTo>
                        <a:pt x="133" y="12"/>
                        <a:pt x="132" y="13"/>
                        <a:pt x="132" y="13"/>
                      </a:cubicBezTo>
                      <a:cubicBezTo>
                        <a:pt x="132" y="12"/>
                        <a:pt x="133" y="12"/>
                        <a:pt x="133" y="11"/>
                      </a:cubicBezTo>
                      <a:close/>
                      <a:moveTo>
                        <a:pt x="139" y="17"/>
                      </a:moveTo>
                      <a:cubicBezTo>
                        <a:pt x="139" y="17"/>
                        <a:pt x="139" y="18"/>
                        <a:pt x="138" y="18"/>
                      </a:cubicBezTo>
                      <a:cubicBezTo>
                        <a:pt x="138" y="17"/>
                        <a:pt x="139" y="17"/>
                        <a:pt x="139" y="17"/>
                      </a:cubicBezTo>
                      <a:close/>
                      <a:moveTo>
                        <a:pt x="125" y="3"/>
                      </a:moveTo>
                      <a:cubicBezTo>
                        <a:pt x="125" y="3"/>
                        <a:pt x="125" y="3"/>
                        <a:pt x="125" y="4"/>
                      </a:cubicBezTo>
                      <a:cubicBezTo>
                        <a:pt x="125" y="4"/>
                        <a:pt x="125" y="4"/>
                        <a:pt x="125" y="4"/>
                      </a:cubicBezTo>
                      <a:cubicBezTo>
                        <a:pt x="125" y="4"/>
                        <a:pt x="124" y="4"/>
                        <a:pt x="124" y="4"/>
                      </a:cubicBezTo>
                      <a:cubicBezTo>
                        <a:pt x="124" y="5"/>
                        <a:pt x="123" y="4"/>
                        <a:pt x="123" y="5"/>
                      </a:cubicBezTo>
                      <a:cubicBezTo>
                        <a:pt x="124" y="4"/>
                        <a:pt x="124" y="3"/>
                        <a:pt x="125" y="3"/>
                      </a:cubicBezTo>
                      <a:close/>
                      <a:moveTo>
                        <a:pt x="141" y="16"/>
                      </a:moveTo>
                      <a:cubicBezTo>
                        <a:pt x="141" y="16"/>
                        <a:pt x="141" y="16"/>
                        <a:pt x="141" y="17"/>
                      </a:cubicBezTo>
                      <a:cubicBezTo>
                        <a:pt x="141" y="17"/>
                        <a:pt x="141" y="17"/>
                        <a:pt x="140" y="18"/>
                      </a:cubicBezTo>
                      <a:cubicBezTo>
                        <a:pt x="140" y="17"/>
                        <a:pt x="141" y="16"/>
                        <a:pt x="141" y="16"/>
                      </a:cubicBezTo>
                      <a:cubicBezTo>
                        <a:pt x="141" y="16"/>
                        <a:pt x="141" y="16"/>
                        <a:pt x="141" y="16"/>
                      </a:cubicBezTo>
                      <a:close/>
                      <a:moveTo>
                        <a:pt x="129" y="7"/>
                      </a:moveTo>
                      <a:cubicBezTo>
                        <a:pt x="129" y="8"/>
                        <a:pt x="129" y="8"/>
                        <a:pt x="129" y="8"/>
                      </a:cubicBezTo>
                      <a:cubicBezTo>
                        <a:pt x="129" y="8"/>
                        <a:pt x="129" y="7"/>
                        <a:pt x="129" y="7"/>
                      </a:cubicBezTo>
                      <a:close/>
                      <a:moveTo>
                        <a:pt x="130" y="7"/>
                      </a:moveTo>
                      <a:cubicBezTo>
                        <a:pt x="130" y="8"/>
                        <a:pt x="130" y="8"/>
                        <a:pt x="130" y="8"/>
                      </a:cubicBezTo>
                      <a:cubicBezTo>
                        <a:pt x="129" y="8"/>
                        <a:pt x="130" y="8"/>
                        <a:pt x="130" y="7"/>
                      </a:cubicBezTo>
                      <a:close/>
                      <a:moveTo>
                        <a:pt x="141" y="15"/>
                      </a:moveTo>
                      <a:cubicBezTo>
                        <a:pt x="141" y="15"/>
                        <a:pt x="141" y="15"/>
                        <a:pt x="141" y="15"/>
                      </a:cubicBezTo>
                      <a:cubicBezTo>
                        <a:pt x="140" y="15"/>
                        <a:pt x="141" y="15"/>
                        <a:pt x="141" y="15"/>
                      </a:cubicBezTo>
                      <a:close/>
                      <a:moveTo>
                        <a:pt x="142" y="15"/>
                      </a:moveTo>
                      <a:cubicBezTo>
                        <a:pt x="142" y="15"/>
                        <a:pt x="142" y="15"/>
                        <a:pt x="142" y="15"/>
                      </a:cubicBezTo>
                      <a:cubicBezTo>
                        <a:pt x="142" y="15"/>
                        <a:pt x="141" y="15"/>
                        <a:pt x="141" y="15"/>
                      </a:cubicBezTo>
                      <a:cubicBezTo>
                        <a:pt x="141" y="15"/>
                        <a:pt x="142" y="15"/>
                        <a:pt x="142" y="15"/>
                      </a:cubicBezTo>
                      <a:close/>
                      <a:moveTo>
                        <a:pt x="136" y="8"/>
                      </a:moveTo>
                      <a:cubicBezTo>
                        <a:pt x="135" y="8"/>
                        <a:pt x="136" y="8"/>
                        <a:pt x="135" y="9"/>
                      </a:cubicBezTo>
                      <a:cubicBezTo>
                        <a:pt x="135" y="9"/>
                        <a:pt x="135" y="8"/>
                        <a:pt x="135" y="8"/>
                      </a:cubicBezTo>
                      <a:cubicBezTo>
                        <a:pt x="135" y="8"/>
                        <a:pt x="135" y="8"/>
                        <a:pt x="136" y="8"/>
                      </a:cubicBezTo>
                      <a:close/>
                      <a:moveTo>
                        <a:pt x="142" y="13"/>
                      </a:moveTo>
                      <a:cubicBezTo>
                        <a:pt x="142" y="13"/>
                        <a:pt x="143" y="13"/>
                        <a:pt x="143" y="13"/>
                      </a:cubicBezTo>
                      <a:cubicBezTo>
                        <a:pt x="143" y="13"/>
                        <a:pt x="143" y="13"/>
                        <a:pt x="142" y="13"/>
                      </a:cubicBezTo>
                      <a:close/>
                      <a:moveTo>
                        <a:pt x="128" y="1"/>
                      </a:moveTo>
                      <a:cubicBezTo>
                        <a:pt x="127" y="1"/>
                        <a:pt x="127" y="1"/>
                        <a:pt x="127" y="1"/>
                      </a:cubicBezTo>
                      <a:cubicBezTo>
                        <a:pt x="127" y="1"/>
                        <a:pt x="128" y="1"/>
                        <a:pt x="127" y="1"/>
                      </a:cubicBezTo>
                      <a:cubicBezTo>
                        <a:pt x="127" y="1"/>
                        <a:pt x="128" y="0"/>
                        <a:pt x="128" y="1"/>
                      </a:cubicBezTo>
                      <a:close/>
                      <a:moveTo>
                        <a:pt x="132" y="0"/>
                      </a:moveTo>
                      <a:cubicBezTo>
                        <a:pt x="132" y="0"/>
                        <a:pt x="131" y="0"/>
                        <a:pt x="131" y="1"/>
                      </a:cubicBezTo>
                      <a:cubicBezTo>
                        <a:pt x="130" y="1"/>
                        <a:pt x="131" y="0"/>
                        <a:pt x="132" y="0"/>
                      </a:cubicBezTo>
                      <a:close/>
                      <a:moveTo>
                        <a:pt x="51" y="206"/>
                      </a:moveTo>
                      <a:cubicBezTo>
                        <a:pt x="51" y="206"/>
                        <a:pt x="51" y="206"/>
                        <a:pt x="51" y="206"/>
                      </a:cubicBezTo>
                      <a:cubicBezTo>
                        <a:pt x="51" y="206"/>
                        <a:pt x="51" y="206"/>
                        <a:pt x="51" y="206"/>
                      </a:cubicBezTo>
                      <a:close/>
                      <a:moveTo>
                        <a:pt x="9" y="243"/>
                      </a:moveTo>
                      <a:cubicBezTo>
                        <a:pt x="10" y="242"/>
                        <a:pt x="10" y="242"/>
                        <a:pt x="11" y="241"/>
                      </a:cubicBezTo>
                      <a:cubicBezTo>
                        <a:pt x="11" y="241"/>
                        <a:pt x="12" y="241"/>
                        <a:pt x="12" y="241"/>
                      </a:cubicBezTo>
                      <a:cubicBezTo>
                        <a:pt x="12" y="241"/>
                        <a:pt x="12" y="241"/>
                        <a:pt x="12" y="241"/>
                      </a:cubicBezTo>
                      <a:cubicBezTo>
                        <a:pt x="12" y="239"/>
                        <a:pt x="14" y="238"/>
                        <a:pt x="15" y="237"/>
                      </a:cubicBezTo>
                      <a:cubicBezTo>
                        <a:pt x="15" y="237"/>
                        <a:pt x="15" y="237"/>
                        <a:pt x="15" y="237"/>
                      </a:cubicBezTo>
                      <a:cubicBezTo>
                        <a:pt x="16" y="237"/>
                        <a:pt x="16" y="235"/>
                        <a:pt x="17" y="235"/>
                      </a:cubicBezTo>
                      <a:cubicBezTo>
                        <a:pt x="17" y="235"/>
                        <a:pt x="17" y="234"/>
                        <a:pt x="17" y="234"/>
                      </a:cubicBezTo>
                      <a:cubicBezTo>
                        <a:pt x="17" y="234"/>
                        <a:pt x="17" y="234"/>
                        <a:pt x="17" y="234"/>
                      </a:cubicBezTo>
                      <a:cubicBezTo>
                        <a:pt x="17" y="234"/>
                        <a:pt x="17" y="235"/>
                        <a:pt x="17" y="235"/>
                      </a:cubicBezTo>
                      <a:cubicBezTo>
                        <a:pt x="18" y="234"/>
                        <a:pt x="19" y="233"/>
                        <a:pt x="18" y="232"/>
                      </a:cubicBezTo>
                      <a:cubicBezTo>
                        <a:pt x="19" y="232"/>
                        <a:pt x="19" y="232"/>
                        <a:pt x="19" y="232"/>
                      </a:cubicBezTo>
                      <a:cubicBezTo>
                        <a:pt x="19" y="232"/>
                        <a:pt x="19" y="232"/>
                        <a:pt x="19" y="233"/>
                      </a:cubicBezTo>
                      <a:cubicBezTo>
                        <a:pt x="19" y="233"/>
                        <a:pt x="19" y="232"/>
                        <a:pt x="20" y="233"/>
                      </a:cubicBezTo>
                      <a:cubicBezTo>
                        <a:pt x="20" y="232"/>
                        <a:pt x="19" y="231"/>
                        <a:pt x="20" y="231"/>
                      </a:cubicBezTo>
                      <a:cubicBezTo>
                        <a:pt x="21" y="231"/>
                        <a:pt x="20" y="231"/>
                        <a:pt x="20" y="231"/>
                      </a:cubicBezTo>
                      <a:cubicBezTo>
                        <a:pt x="21" y="230"/>
                        <a:pt x="20" y="231"/>
                        <a:pt x="21" y="231"/>
                      </a:cubicBezTo>
                      <a:cubicBezTo>
                        <a:pt x="21" y="231"/>
                        <a:pt x="22" y="231"/>
                        <a:pt x="22" y="230"/>
                      </a:cubicBezTo>
                      <a:cubicBezTo>
                        <a:pt x="22" y="230"/>
                        <a:pt x="22" y="230"/>
                        <a:pt x="22" y="230"/>
                      </a:cubicBezTo>
                      <a:cubicBezTo>
                        <a:pt x="22" y="230"/>
                        <a:pt x="22" y="230"/>
                        <a:pt x="22" y="230"/>
                      </a:cubicBezTo>
                      <a:cubicBezTo>
                        <a:pt x="22" y="230"/>
                        <a:pt x="22" y="231"/>
                        <a:pt x="22" y="231"/>
                      </a:cubicBezTo>
                      <a:cubicBezTo>
                        <a:pt x="23" y="230"/>
                        <a:pt x="24" y="229"/>
                        <a:pt x="24" y="229"/>
                      </a:cubicBezTo>
                      <a:cubicBezTo>
                        <a:pt x="24" y="229"/>
                        <a:pt x="24" y="228"/>
                        <a:pt x="25" y="228"/>
                      </a:cubicBezTo>
                      <a:cubicBezTo>
                        <a:pt x="25" y="228"/>
                        <a:pt x="26" y="228"/>
                        <a:pt x="25" y="228"/>
                      </a:cubicBezTo>
                      <a:cubicBezTo>
                        <a:pt x="26" y="227"/>
                        <a:pt x="27" y="226"/>
                        <a:pt x="27" y="225"/>
                      </a:cubicBezTo>
                      <a:cubicBezTo>
                        <a:pt x="27" y="225"/>
                        <a:pt x="27" y="225"/>
                        <a:pt x="27" y="225"/>
                      </a:cubicBezTo>
                      <a:cubicBezTo>
                        <a:pt x="28" y="225"/>
                        <a:pt x="27" y="225"/>
                        <a:pt x="27" y="224"/>
                      </a:cubicBezTo>
                      <a:cubicBezTo>
                        <a:pt x="27" y="225"/>
                        <a:pt x="28" y="224"/>
                        <a:pt x="28" y="225"/>
                      </a:cubicBezTo>
                      <a:cubicBezTo>
                        <a:pt x="28" y="224"/>
                        <a:pt x="28" y="224"/>
                        <a:pt x="29" y="223"/>
                      </a:cubicBezTo>
                      <a:cubicBezTo>
                        <a:pt x="29" y="223"/>
                        <a:pt x="29" y="223"/>
                        <a:pt x="29" y="223"/>
                      </a:cubicBezTo>
                      <a:cubicBezTo>
                        <a:pt x="29" y="223"/>
                        <a:pt x="29" y="223"/>
                        <a:pt x="29" y="223"/>
                      </a:cubicBezTo>
                      <a:cubicBezTo>
                        <a:pt x="29" y="223"/>
                        <a:pt x="29" y="223"/>
                        <a:pt x="30" y="223"/>
                      </a:cubicBezTo>
                      <a:cubicBezTo>
                        <a:pt x="30" y="223"/>
                        <a:pt x="29" y="223"/>
                        <a:pt x="29" y="223"/>
                      </a:cubicBezTo>
                      <a:cubicBezTo>
                        <a:pt x="29" y="223"/>
                        <a:pt x="30" y="223"/>
                        <a:pt x="29" y="223"/>
                      </a:cubicBezTo>
                      <a:cubicBezTo>
                        <a:pt x="30" y="222"/>
                        <a:pt x="30" y="222"/>
                        <a:pt x="30" y="222"/>
                      </a:cubicBezTo>
                      <a:cubicBezTo>
                        <a:pt x="30" y="222"/>
                        <a:pt x="30" y="222"/>
                        <a:pt x="30" y="222"/>
                      </a:cubicBezTo>
                      <a:cubicBezTo>
                        <a:pt x="30" y="222"/>
                        <a:pt x="30" y="222"/>
                        <a:pt x="30" y="222"/>
                      </a:cubicBezTo>
                      <a:cubicBezTo>
                        <a:pt x="30" y="223"/>
                        <a:pt x="30" y="222"/>
                        <a:pt x="30" y="222"/>
                      </a:cubicBezTo>
                      <a:cubicBezTo>
                        <a:pt x="32" y="221"/>
                        <a:pt x="31" y="219"/>
                        <a:pt x="33" y="219"/>
                      </a:cubicBezTo>
                      <a:cubicBezTo>
                        <a:pt x="33" y="219"/>
                        <a:pt x="32" y="219"/>
                        <a:pt x="32" y="220"/>
                      </a:cubicBezTo>
                      <a:cubicBezTo>
                        <a:pt x="32" y="220"/>
                        <a:pt x="33" y="219"/>
                        <a:pt x="33" y="219"/>
                      </a:cubicBezTo>
                      <a:cubicBezTo>
                        <a:pt x="33" y="219"/>
                        <a:pt x="33" y="219"/>
                        <a:pt x="33" y="219"/>
                      </a:cubicBezTo>
                      <a:cubicBezTo>
                        <a:pt x="33" y="219"/>
                        <a:pt x="34" y="219"/>
                        <a:pt x="33" y="218"/>
                      </a:cubicBezTo>
                      <a:cubicBezTo>
                        <a:pt x="34" y="218"/>
                        <a:pt x="34" y="218"/>
                        <a:pt x="34" y="218"/>
                      </a:cubicBezTo>
                      <a:cubicBezTo>
                        <a:pt x="35" y="218"/>
                        <a:pt x="34" y="218"/>
                        <a:pt x="35" y="217"/>
                      </a:cubicBezTo>
                      <a:cubicBezTo>
                        <a:pt x="34" y="217"/>
                        <a:pt x="34" y="217"/>
                        <a:pt x="34" y="217"/>
                      </a:cubicBezTo>
                      <a:cubicBezTo>
                        <a:pt x="34" y="217"/>
                        <a:pt x="34" y="217"/>
                        <a:pt x="34" y="217"/>
                      </a:cubicBezTo>
                      <a:cubicBezTo>
                        <a:pt x="34" y="217"/>
                        <a:pt x="34" y="216"/>
                        <a:pt x="33" y="216"/>
                      </a:cubicBezTo>
                      <a:cubicBezTo>
                        <a:pt x="34" y="216"/>
                        <a:pt x="34" y="216"/>
                        <a:pt x="34" y="216"/>
                      </a:cubicBezTo>
                      <a:cubicBezTo>
                        <a:pt x="34" y="216"/>
                        <a:pt x="34" y="216"/>
                        <a:pt x="35" y="216"/>
                      </a:cubicBezTo>
                      <a:cubicBezTo>
                        <a:pt x="35" y="217"/>
                        <a:pt x="34" y="217"/>
                        <a:pt x="35" y="217"/>
                      </a:cubicBezTo>
                      <a:cubicBezTo>
                        <a:pt x="35" y="217"/>
                        <a:pt x="35" y="216"/>
                        <a:pt x="35" y="216"/>
                      </a:cubicBezTo>
                      <a:cubicBezTo>
                        <a:pt x="35" y="216"/>
                        <a:pt x="35" y="215"/>
                        <a:pt x="36" y="215"/>
                      </a:cubicBezTo>
                      <a:cubicBezTo>
                        <a:pt x="36" y="215"/>
                        <a:pt x="36" y="215"/>
                        <a:pt x="36" y="215"/>
                      </a:cubicBezTo>
                      <a:cubicBezTo>
                        <a:pt x="36" y="215"/>
                        <a:pt x="36" y="214"/>
                        <a:pt x="37" y="214"/>
                      </a:cubicBezTo>
                      <a:cubicBezTo>
                        <a:pt x="36" y="214"/>
                        <a:pt x="37" y="213"/>
                        <a:pt x="37" y="213"/>
                      </a:cubicBezTo>
                      <a:cubicBezTo>
                        <a:pt x="37" y="213"/>
                        <a:pt x="37" y="213"/>
                        <a:pt x="38" y="212"/>
                      </a:cubicBezTo>
                      <a:cubicBezTo>
                        <a:pt x="38" y="212"/>
                        <a:pt x="37" y="212"/>
                        <a:pt x="37" y="212"/>
                      </a:cubicBezTo>
                      <a:cubicBezTo>
                        <a:pt x="37" y="212"/>
                        <a:pt x="38" y="212"/>
                        <a:pt x="38" y="212"/>
                      </a:cubicBezTo>
                      <a:cubicBezTo>
                        <a:pt x="37" y="213"/>
                        <a:pt x="36" y="216"/>
                        <a:pt x="35" y="217"/>
                      </a:cubicBezTo>
                      <a:cubicBezTo>
                        <a:pt x="35" y="217"/>
                        <a:pt x="36" y="217"/>
                        <a:pt x="36" y="217"/>
                      </a:cubicBezTo>
                      <a:cubicBezTo>
                        <a:pt x="36" y="217"/>
                        <a:pt x="36" y="217"/>
                        <a:pt x="36" y="217"/>
                      </a:cubicBezTo>
                      <a:cubicBezTo>
                        <a:pt x="36" y="217"/>
                        <a:pt x="36" y="217"/>
                        <a:pt x="36" y="217"/>
                      </a:cubicBezTo>
                      <a:cubicBezTo>
                        <a:pt x="36" y="217"/>
                        <a:pt x="36" y="216"/>
                        <a:pt x="36" y="216"/>
                      </a:cubicBezTo>
                      <a:cubicBezTo>
                        <a:pt x="36" y="216"/>
                        <a:pt x="37" y="216"/>
                        <a:pt x="37" y="216"/>
                      </a:cubicBezTo>
                      <a:cubicBezTo>
                        <a:pt x="37" y="216"/>
                        <a:pt x="37" y="215"/>
                        <a:pt x="37" y="215"/>
                      </a:cubicBezTo>
                      <a:cubicBezTo>
                        <a:pt x="37" y="215"/>
                        <a:pt x="37" y="215"/>
                        <a:pt x="37" y="216"/>
                      </a:cubicBezTo>
                      <a:cubicBezTo>
                        <a:pt x="37" y="215"/>
                        <a:pt x="37" y="215"/>
                        <a:pt x="37" y="215"/>
                      </a:cubicBezTo>
                      <a:cubicBezTo>
                        <a:pt x="38" y="214"/>
                        <a:pt x="37" y="214"/>
                        <a:pt x="37" y="214"/>
                      </a:cubicBezTo>
                      <a:cubicBezTo>
                        <a:pt x="38" y="214"/>
                        <a:pt x="38" y="214"/>
                        <a:pt x="38" y="213"/>
                      </a:cubicBezTo>
                      <a:cubicBezTo>
                        <a:pt x="38" y="213"/>
                        <a:pt x="39" y="213"/>
                        <a:pt x="39" y="213"/>
                      </a:cubicBezTo>
                      <a:cubicBezTo>
                        <a:pt x="39" y="213"/>
                        <a:pt x="39" y="213"/>
                        <a:pt x="39" y="212"/>
                      </a:cubicBezTo>
                      <a:cubicBezTo>
                        <a:pt x="39" y="212"/>
                        <a:pt x="40" y="212"/>
                        <a:pt x="39" y="212"/>
                      </a:cubicBezTo>
                      <a:cubicBezTo>
                        <a:pt x="39" y="212"/>
                        <a:pt x="39" y="212"/>
                        <a:pt x="40" y="212"/>
                      </a:cubicBezTo>
                      <a:cubicBezTo>
                        <a:pt x="40" y="212"/>
                        <a:pt x="40" y="212"/>
                        <a:pt x="40" y="211"/>
                      </a:cubicBezTo>
                      <a:cubicBezTo>
                        <a:pt x="40" y="212"/>
                        <a:pt x="39" y="212"/>
                        <a:pt x="39" y="212"/>
                      </a:cubicBezTo>
                      <a:cubicBezTo>
                        <a:pt x="39" y="212"/>
                        <a:pt x="39" y="211"/>
                        <a:pt x="39" y="212"/>
                      </a:cubicBezTo>
                      <a:cubicBezTo>
                        <a:pt x="39" y="211"/>
                        <a:pt x="40" y="211"/>
                        <a:pt x="40" y="211"/>
                      </a:cubicBezTo>
                      <a:cubicBezTo>
                        <a:pt x="40" y="210"/>
                        <a:pt x="40" y="211"/>
                        <a:pt x="40" y="210"/>
                      </a:cubicBezTo>
                      <a:cubicBezTo>
                        <a:pt x="40" y="210"/>
                        <a:pt x="40" y="211"/>
                        <a:pt x="40" y="211"/>
                      </a:cubicBezTo>
                      <a:cubicBezTo>
                        <a:pt x="40" y="211"/>
                        <a:pt x="40" y="210"/>
                        <a:pt x="40" y="211"/>
                      </a:cubicBezTo>
                      <a:cubicBezTo>
                        <a:pt x="40" y="210"/>
                        <a:pt x="41" y="210"/>
                        <a:pt x="41" y="210"/>
                      </a:cubicBezTo>
                      <a:cubicBezTo>
                        <a:pt x="40" y="209"/>
                        <a:pt x="40" y="210"/>
                        <a:pt x="40" y="210"/>
                      </a:cubicBezTo>
                      <a:cubicBezTo>
                        <a:pt x="39" y="209"/>
                        <a:pt x="39" y="211"/>
                        <a:pt x="38" y="211"/>
                      </a:cubicBezTo>
                      <a:cubicBezTo>
                        <a:pt x="39" y="210"/>
                        <a:pt x="39" y="209"/>
                        <a:pt x="40" y="207"/>
                      </a:cubicBezTo>
                      <a:cubicBezTo>
                        <a:pt x="40" y="208"/>
                        <a:pt x="40" y="208"/>
                        <a:pt x="40" y="208"/>
                      </a:cubicBezTo>
                      <a:cubicBezTo>
                        <a:pt x="40" y="207"/>
                        <a:pt x="40" y="207"/>
                        <a:pt x="40" y="207"/>
                      </a:cubicBezTo>
                      <a:cubicBezTo>
                        <a:pt x="41" y="207"/>
                        <a:pt x="41" y="207"/>
                        <a:pt x="41" y="207"/>
                      </a:cubicBezTo>
                      <a:cubicBezTo>
                        <a:pt x="41" y="207"/>
                        <a:pt x="41" y="207"/>
                        <a:pt x="40" y="207"/>
                      </a:cubicBezTo>
                      <a:cubicBezTo>
                        <a:pt x="40" y="206"/>
                        <a:pt x="40" y="206"/>
                        <a:pt x="40" y="206"/>
                      </a:cubicBezTo>
                      <a:cubicBezTo>
                        <a:pt x="41" y="206"/>
                        <a:pt x="41" y="206"/>
                        <a:pt x="41" y="206"/>
                      </a:cubicBezTo>
                      <a:cubicBezTo>
                        <a:pt x="41" y="206"/>
                        <a:pt x="41" y="206"/>
                        <a:pt x="41" y="206"/>
                      </a:cubicBezTo>
                      <a:cubicBezTo>
                        <a:pt x="41" y="205"/>
                        <a:pt x="41" y="205"/>
                        <a:pt x="41" y="205"/>
                      </a:cubicBezTo>
                      <a:cubicBezTo>
                        <a:pt x="41" y="205"/>
                        <a:pt x="41" y="205"/>
                        <a:pt x="42" y="205"/>
                      </a:cubicBezTo>
                      <a:cubicBezTo>
                        <a:pt x="42" y="205"/>
                        <a:pt x="42" y="205"/>
                        <a:pt x="42" y="205"/>
                      </a:cubicBezTo>
                      <a:cubicBezTo>
                        <a:pt x="41" y="205"/>
                        <a:pt x="42" y="205"/>
                        <a:pt x="41" y="205"/>
                      </a:cubicBezTo>
                      <a:cubicBezTo>
                        <a:pt x="42" y="204"/>
                        <a:pt x="41" y="204"/>
                        <a:pt x="42" y="204"/>
                      </a:cubicBezTo>
                      <a:cubicBezTo>
                        <a:pt x="42" y="204"/>
                        <a:pt x="42" y="204"/>
                        <a:pt x="42" y="204"/>
                      </a:cubicBezTo>
                      <a:cubicBezTo>
                        <a:pt x="42" y="204"/>
                        <a:pt x="42" y="204"/>
                        <a:pt x="42" y="204"/>
                      </a:cubicBezTo>
                      <a:cubicBezTo>
                        <a:pt x="42" y="204"/>
                        <a:pt x="42" y="204"/>
                        <a:pt x="42" y="204"/>
                      </a:cubicBezTo>
                      <a:cubicBezTo>
                        <a:pt x="42" y="204"/>
                        <a:pt x="43" y="204"/>
                        <a:pt x="43" y="204"/>
                      </a:cubicBezTo>
                      <a:cubicBezTo>
                        <a:pt x="42" y="204"/>
                        <a:pt x="43" y="205"/>
                        <a:pt x="42" y="205"/>
                      </a:cubicBezTo>
                      <a:cubicBezTo>
                        <a:pt x="42" y="205"/>
                        <a:pt x="43" y="205"/>
                        <a:pt x="43" y="205"/>
                      </a:cubicBezTo>
                      <a:cubicBezTo>
                        <a:pt x="43" y="205"/>
                        <a:pt x="43" y="204"/>
                        <a:pt x="43" y="204"/>
                      </a:cubicBezTo>
                      <a:cubicBezTo>
                        <a:pt x="43" y="204"/>
                        <a:pt x="43" y="204"/>
                        <a:pt x="43" y="204"/>
                      </a:cubicBezTo>
                      <a:cubicBezTo>
                        <a:pt x="43" y="204"/>
                        <a:pt x="44" y="204"/>
                        <a:pt x="43" y="203"/>
                      </a:cubicBezTo>
                      <a:cubicBezTo>
                        <a:pt x="44" y="203"/>
                        <a:pt x="44" y="202"/>
                        <a:pt x="44" y="202"/>
                      </a:cubicBezTo>
                      <a:cubicBezTo>
                        <a:pt x="45" y="202"/>
                        <a:pt x="44" y="202"/>
                        <a:pt x="45" y="202"/>
                      </a:cubicBezTo>
                      <a:cubicBezTo>
                        <a:pt x="45" y="202"/>
                        <a:pt x="45" y="201"/>
                        <a:pt x="45" y="201"/>
                      </a:cubicBezTo>
                      <a:cubicBezTo>
                        <a:pt x="45" y="201"/>
                        <a:pt x="45" y="201"/>
                        <a:pt x="45" y="201"/>
                      </a:cubicBezTo>
                      <a:cubicBezTo>
                        <a:pt x="44" y="200"/>
                        <a:pt x="45" y="200"/>
                        <a:pt x="46" y="199"/>
                      </a:cubicBezTo>
                      <a:cubicBezTo>
                        <a:pt x="46" y="199"/>
                        <a:pt x="46" y="199"/>
                        <a:pt x="46" y="199"/>
                      </a:cubicBezTo>
                      <a:cubicBezTo>
                        <a:pt x="46" y="198"/>
                        <a:pt x="46" y="198"/>
                        <a:pt x="46" y="198"/>
                      </a:cubicBezTo>
                      <a:cubicBezTo>
                        <a:pt x="46" y="198"/>
                        <a:pt x="46" y="198"/>
                        <a:pt x="46" y="198"/>
                      </a:cubicBezTo>
                      <a:cubicBezTo>
                        <a:pt x="47" y="196"/>
                        <a:pt x="47" y="196"/>
                        <a:pt x="48" y="195"/>
                      </a:cubicBezTo>
                      <a:cubicBezTo>
                        <a:pt x="48" y="195"/>
                        <a:pt x="47" y="194"/>
                        <a:pt x="47" y="195"/>
                      </a:cubicBezTo>
                      <a:cubicBezTo>
                        <a:pt x="47" y="194"/>
                        <a:pt x="47" y="193"/>
                        <a:pt x="48" y="194"/>
                      </a:cubicBezTo>
                      <a:cubicBezTo>
                        <a:pt x="48" y="193"/>
                        <a:pt x="47" y="194"/>
                        <a:pt x="47" y="193"/>
                      </a:cubicBezTo>
                      <a:cubicBezTo>
                        <a:pt x="48" y="192"/>
                        <a:pt x="49" y="191"/>
                        <a:pt x="50" y="190"/>
                      </a:cubicBezTo>
                      <a:cubicBezTo>
                        <a:pt x="50" y="189"/>
                        <a:pt x="50" y="190"/>
                        <a:pt x="50" y="190"/>
                      </a:cubicBezTo>
                      <a:cubicBezTo>
                        <a:pt x="50" y="189"/>
                        <a:pt x="50" y="189"/>
                        <a:pt x="50" y="189"/>
                      </a:cubicBezTo>
                      <a:cubicBezTo>
                        <a:pt x="51" y="189"/>
                        <a:pt x="50" y="190"/>
                        <a:pt x="50" y="191"/>
                      </a:cubicBezTo>
                      <a:cubicBezTo>
                        <a:pt x="50" y="191"/>
                        <a:pt x="50" y="191"/>
                        <a:pt x="50" y="192"/>
                      </a:cubicBezTo>
                      <a:cubicBezTo>
                        <a:pt x="50" y="192"/>
                        <a:pt x="50" y="192"/>
                        <a:pt x="50" y="192"/>
                      </a:cubicBezTo>
                      <a:cubicBezTo>
                        <a:pt x="49" y="195"/>
                        <a:pt x="48" y="196"/>
                        <a:pt x="47" y="199"/>
                      </a:cubicBezTo>
                      <a:cubicBezTo>
                        <a:pt x="47" y="199"/>
                        <a:pt x="46" y="199"/>
                        <a:pt x="46" y="199"/>
                      </a:cubicBezTo>
                      <a:cubicBezTo>
                        <a:pt x="46" y="199"/>
                        <a:pt x="46" y="199"/>
                        <a:pt x="47" y="199"/>
                      </a:cubicBezTo>
                      <a:cubicBezTo>
                        <a:pt x="46" y="199"/>
                        <a:pt x="46" y="199"/>
                        <a:pt x="46" y="199"/>
                      </a:cubicBezTo>
                      <a:cubicBezTo>
                        <a:pt x="46" y="199"/>
                        <a:pt x="46" y="200"/>
                        <a:pt x="46" y="200"/>
                      </a:cubicBezTo>
                      <a:cubicBezTo>
                        <a:pt x="46" y="200"/>
                        <a:pt x="46" y="200"/>
                        <a:pt x="46" y="200"/>
                      </a:cubicBezTo>
                      <a:cubicBezTo>
                        <a:pt x="45" y="200"/>
                        <a:pt x="46" y="201"/>
                        <a:pt x="45" y="200"/>
                      </a:cubicBezTo>
                      <a:cubicBezTo>
                        <a:pt x="45" y="201"/>
                        <a:pt x="45" y="201"/>
                        <a:pt x="46" y="201"/>
                      </a:cubicBezTo>
                      <a:cubicBezTo>
                        <a:pt x="45" y="201"/>
                        <a:pt x="45" y="201"/>
                        <a:pt x="45" y="202"/>
                      </a:cubicBezTo>
                      <a:cubicBezTo>
                        <a:pt x="45" y="202"/>
                        <a:pt x="45" y="202"/>
                        <a:pt x="45" y="202"/>
                      </a:cubicBezTo>
                      <a:cubicBezTo>
                        <a:pt x="45" y="202"/>
                        <a:pt x="45" y="202"/>
                        <a:pt x="45" y="202"/>
                      </a:cubicBezTo>
                      <a:cubicBezTo>
                        <a:pt x="46" y="202"/>
                        <a:pt x="45" y="202"/>
                        <a:pt x="45" y="203"/>
                      </a:cubicBezTo>
                      <a:cubicBezTo>
                        <a:pt x="45" y="202"/>
                        <a:pt x="45" y="202"/>
                        <a:pt x="45" y="202"/>
                      </a:cubicBezTo>
                      <a:cubicBezTo>
                        <a:pt x="44" y="202"/>
                        <a:pt x="45" y="203"/>
                        <a:pt x="45" y="204"/>
                      </a:cubicBezTo>
                      <a:cubicBezTo>
                        <a:pt x="45" y="204"/>
                        <a:pt x="45" y="203"/>
                        <a:pt x="45" y="204"/>
                      </a:cubicBezTo>
                      <a:cubicBezTo>
                        <a:pt x="45" y="204"/>
                        <a:pt x="45" y="204"/>
                        <a:pt x="45" y="204"/>
                      </a:cubicBezTo>
                      <a:cubicBezTo>
                        <a:pt x="45" y="204"/>
                        <a:pt x="45" y="204"/>
                        <a:pt x="45" y="204"/>
                      </a:cubicBezTo>
                      <a:cubicBezTo>
                        <a:pt x="44" y="204"/>
                        <a:pt x="44" y="204"/>
                        <a:pt x="44" y="204"/>
                      </a:cubicBezTo>
                      <a:cubicBezTo>
                        <a:pt x="45" y="204"/>
                        <a:pt x="45" y="204"/>
                        <a:pt x="45" y="205"/>
                      </a:cubicBezTo>
                      <a:cubicBezTo>
                        <a:pt x="45" y="205"/>
                        <a:pt x="45" y="204"/>
                        <a:pt x="45" y="205"/>
                      </a:cubicBezTo>
                      <a:cubicBezTo>
                        <a:pt x="45" y="204"/>
                        <a:pt x="46" y="203"/>
                        <a:pt x="46" y="203"/>
                      </a:cubicBezTo>
                      <a:cubicBezTo>
                        <a:pt x="46" y="203"/>
                        <a:pt x="46" y="203"/>
                        <a:pt x="46" y="203"/>
                      </a:cubicBezTo>
                      <a:cubicBezTo>
                        <a:pt x="46" y="203"/>
                        <a:pt x="46" y="203"/>
                        <a:pt x="46" y="203"/>
                      </a:cubicBezTo>
                      <a:cubicBezTo>
                        <a:pt x="46" y="203"/>
                        <a:pt x="46" y="203"/>
                        <a:pt x="45" y="203"/>
                      </a:cubicBezTo>
                      <a:cubicBezTo>
                        <a:pt x="46" y="202"/>
                        <a:pt x="46" y="202"/>
                        <a:pt x="46" y="202"/>
                      </a:cubicBezTo>
                      <a:cubicBezTo>
                        <a:pt x="46" y="202"/>
                        <a:pt x="46" y="202"/>
                        <a:pt x="47" y="202"/>
                      </a:cubicBezTo>
                      <a:cubicBezTo>
                        <a:pt x="47" y="201"/>
                        <a:pt x="46" y="201"/>
                        <a:pt x="46" y="201"/>
                      </a:cubicBezTo>
                      <a:cubicBezTo>
                        <a:pt x="47" y="201"/>
                        <a:pt x="46" y="201"/>
                        <a:pt x="47" y="201"/>
                      </a:cubicBezTo>
                      <a:cubicBezTo>
                        <a:pt x="47" y="201"/>
                        <a:pt x="47" y="201"/>
                        <a:pt x="46" y="201"/>
                      </a:cubicBezTo>
                      <a:cubicBezTo>
                        <a:pt x="47" y="201"/>
                        <a:pt x="46" y="200"/>
                        <a:pt x="47" y="200"/>
                      </a:cubicBezTo>
                      <a:cubicBezTo>
                        <a:pt x="47" y="200"/>
                        <a:pt x="47" y="200"/>
                        <a:pt x="47" y="200"/>
                      </a:cubicBezTo>
                      <a:cubicBezTo>
                        <a:pt x="47" y="201"/>
                        <a:pt x="47" y="201"/>
                        <a:pt x="47" y="201"/>
                      </a:cubicBezTo>
                      <a:cubicBezTo>
                        <a:pt x="47" y="201"/>
                        <a:pt x="47" y="201"/>
                        <a:pt x="48" y="201"/>
                      </a:cubicBezTo>
                      <a:cubicBezTo>
                        <a:pt x="48" y="200"/>
                        <a:pt x="47" y="200"/>
                        <a:pt x="47" y="200"/>
                      </a:cubicBezTo>
                      <a:cubicBezTo>
                        <a:pt x="48" y="200"/>
                        <a:pt x="48" y="200"/>
                        <a:pt x="48" y="200"/>
                      </a:cubicBezTo>
                      <a:cubicBezTo>
                        <a:pt x="48" y="200"/>
                        <a:pt x="49" y="199"/>
                        <a:pt x="50" y="198"/>
                      </a:cubicBezTo>
                      <a:cubicBezTo>
                        <a:pt x="50" y="199"/>
                        <a:pt x="50" y="199"/>
                        <a:pt x="50" y="199"/>
                      </a:cubicBezTo>
                      <a:cubicBezTo>
                        <a:pt x="49" y="199"/>
                        <a:pt x="49" y="199"/>
                        <a:pt x="49" y="199"/>
                      </a:cubicBezTo>
                      <a:cubicBezTo>
                        <a:pt x="49" y="199"/>
                        <a:pt x="50" y="200"/>
                        <a:pt x="49" y="199"/>
                      </a:cubicBezTo>
                      <a:cubicBezTo>
                        <a:pt x="48" y="201"/>
                        <a:pt x="49" y="202"/>
                        <a:pt x="48" y="203"/>
                      </a:cubicBezTo>
                      <a:cubicBezTo>
                        <a:pt x="48" y="203"/>
                        <a:pt x="48" y="203"/>
                        <a:pt x="48" y="203"/>
                      </a:cubicBezTo>
                      <a:cubicBezTo>
                        <a:pt x="48" y="202"/>
                        <a:pt x="48" y="203"/>
                        <a:pt x="47" y="203"/>
                      </a:cubicBezTo>
                      <a:cubicBezTo>
                        <a:pt x="48" y="203"/>
                        <a:pt x="47" y="204"/>
                        <a:pt x="47" y="205"/>
                      </a:cubicBezTo>
                      <a:cubicBezTo>
                        <a:pt x="47" y="205"/>
                        <a:pt x="47" y="205"/>
                        <a:pt x="47" y="205"/>
                      </a:cubicBezTo>
                      <a:cubicBezTo>
                        <a:pt x="47" y="205"/>
                        <a:pt x="47" y="205"/>
                        <a:pt x="47" y="206"/>
                      </a:cubicBezTo>
                      <a:cubicBezTo>
                        <a:pt x="47" y="206"/>
                        <a:pt x="46" y="206"/>
                        <a:pt x="46" y="206"/>
                      </a:cubicBezTo>
                      <a:cubicBezTo>
                        <a:pt x="46" y="207"/>
                        <a:pt x="46" y="207"/>
                        <a:pt x="45" y="208"/>
                      </a:cubicBezTo>
                      <a:cubicBezTo>
                        <a:pt x="45" y="207"/>
                        <a:pt x="46" y="206"/>
                        <a:pt x="46" y="206"/>
                      </a:cubicBezTo>
                      <a:cubicBezTo>
                        <a:pt x="45" y="205"/>
                        <a:pt x="47" y="204"/>
                        <a:pt x="46" y="204"/>
                      </a:cubicBezTo>
                      <a:cubicBezTo>
                        <a:pt x="46" y="204"/>
                        <a:pt x="46" y="205"/>
                        <a:pt x="45" y="206"/>
                      </a:cubicBezTo>
                      <a:cubicBezTo>
                        <a:pt x="45" y="205"/>
                        <a:pt x="44" y="205"/>
                        <a:pt x="44" y="205"/>
                      </a:cubicBezTo>
                      <a:cubicBezTo>
                        <a:pt x="44" y="205"/>
                        <a:pt x="45" y="205"/>
                        <a:pt x="44" y="205"/>
                      </a:cubicBezTo>
                      <a:cubicBezTo>
                        <a:pt x="44" y="205"/>
                        <a:pt x="44" y="205"/>
                        <a:pt x="44" y="205"/>
                      </a:cubicBezTo>
                      <a:cubicBezTo>
                        <a:pt x="44" y="206"/>
                        <a:pt x="44" y="206"/>
                        <a:pt x="44" y="206"/>
                      </a:cubicBezTo>
                      <a:cubicBezTo>
                        <a:pt x="44" y="206"/>
                        <a:pt x="44" y="206"/>
                        <a:pt x="44" y="207"/>
                      </a:cubicBezTo>
                      <a:cubicBezTo>
                        <a:pt x="44" y="207"/>
                        <a:pt x="44" y="207"/>
                        <a:pt x="44" y="207"/>
                      </a:cubicBezTo>
                      <a:cubicBezTo>
                        <a:pt x="44" y="206"/>
                        <a:pt x="43" y="207"/>
                        <a:pt x="43" y="207"/>
                      </a:cubicBezTo>
                      <a:cubicBezTo>
                        <a:pt x="43" y="207"/>
                        <a:pt x="43" y="207"/>
                        <a:pt x="43" y="207"/>
                      </a:cubicBezTo>
                      <a:cubicBezTo>
                        <a:pt x="43" y="207"/>
                        <a:pt x="43" y="207"/>
                        <a:pt x="44" y="207"/>
                      </a:cubicBezTo>
                      <a:cubicBezTo>
                        <a:pt x="44" y="207"/>
                        <a:pt x="44" y="208"/>
                        <a:pt x="43" y="208"/>
                      </a:cubicBezTo>
                      <a:cubicBezTo>
                        <a:pt x="43" y="208"/>
                        <a:pt x="43" y="209"/>
                        <a:pt x="43" y="209"/>
                      </a:cubicBezTo>
                      <a:cubicBezTo>
                        <a:pt x="43" y="209"/>
                        <a:pt x="44" y="209"/>
                        <a:pt x="44" y="209"/>
                      </a:cubicBezTo>
                      <a:cubicBezTo>
                        <a:pt x="44" y="209"/>
                        <a:pt x="43" y="209"/>
                        <a:pt x="43" y="209"/>
                      </a:cubicBezTo>
                      <a:cubicBezTo>
                        <a:pt x="42" y="211"/>
                        <a:pt x="42" y="212"/>
                        <a:pt x="41" y="214"/>
                      </a:cubicBezTo>
                      <a:cubicBezTo>
                        <a:pt x="40" y="213"/>
                        <a:pt x="41" y="213"/>
                        <a:pt x="41" y="213"/>
                      </a:cubicBezTo>
                      <a:cubicBezTo>
                        <a:pt x="40" y="212"/>
                        <a:pt x="41" y="214"/>
                        <a:pt x="40" y="214"/>
                      </a:cubicBezTo>
                      <a:cubicBezTo>
                        <a:pt x="40" y="214"/>
                        <a:pt x="40" y="214"/>
                        <a:pt x="40" y="214"/>
                      </a:cubicBezTo>
                      <a:cubicBezTo>
                        <a:pt x="40" y="214"/>
                        <a:pt x="40" y="214"/>
                        <a:pt x="40" y="215"/>
                      </a:cubicBezTo>
                      <a:cubicBezTo>
                        <a:pt x="39" y="215"/>
                        <a:pt x="40" y="214"/>
                        <a:pt x="40" y="214"/>
                      </a:cubicBezTo>
                      <a:cubicBezTo>
                        <a:pt x="39" y="214"/>
                        <a:pt x="39" y="215"/>
                        <a:pt x="39" y="215"/>
                      </a:cubicBezTo>
                      <a:cubicBezTo>
                        <a:pt x="39" y="215"/>
                        <a:pt x="38" y="216"/>
                        <a:pt x="38" y="217"/>
                      </a:cubicBezTo>
                      <a:cubicBezTo>
                        <a:pt x="38" y="217"/>
                        <a:pt x="38" y="217"/>
                        <a:pt x="38" y="217"/>
                      </a:cubicBezTo>
                      <a:cubicBezTo>
                        <a:pt x="38" y="217"/>
                        <a:pt x="38" y="217"/>
                        <a:pt x="38" y="217"/>
                      </a:cubicBezTo>
                      <a:cubicBezTo>
                        <a:pt x="38" y="218"/>
                        <a:pt x="38" y="217"/>
                        <a:pt x="38" y="218"/>
                      </a:cubicBezTo>
                      <a:cubicBezTo>
                        <a:pt x="38" y="218"/>
                        <a:pt x="38" y="217"/>
                        <a:pt x="38" y="217"/>
                      </a:cubicBezTo>
                      <a:cubicBezTo>
                        <a:pt x="39" y="217"/>
                        <a:pt x="38" y="218"/>
                        <a:pt x="39" y="218"/>
                      </a:cubicBezTo>
                      <a:cubicBezTo>
                        <a:pt x="39" y="218"/>
                        <a:pt x="38" y="218"/>
                        <a:pt x="38" y="219"/>
                      </a:cubicBezTo>
                      <a:cubicBezTo>
                        <a:pt x="38" y="219"/>
                        <a:pt x="37" y="219"/>
                        <a:pt x="38" y="219"/>
                      </a:cubicBezTo>
                      <a:cubicBezTo>
                        <a:pt x="37" y="219"/>
                        <a:pt x="37" y="219"/>
                        <a:pt x="37" y="218"/>
                      </a:cubicBezTo>
                      <a:cubicBezTo>
                        <a:pt x="37" y="218"/>
                        <a:pt x="37" y="219"/>
                        <a:pt x="37" y="219"/>
                      </a:cubicBezTo>
                      <a:cubicBezTo>
                        <a:pt x="37" y="219"/>
                        <a:pt x="36" y="219"/>
                        <a:pt x="36" y="219"/>
                      </a:cubicBezTo>
                      <a:cubicBezTo>
                        <a:pt x="36" y="219"/>
                        <a:pt x="36" y="220"/>
                        <a:pt x="36" y="221"/>
                      </a:cubicBezTo>
                      <a:cubicBezTo>
                        <a:pt x="35" y="220"/>
                        <a:pt x="35" y="222"/>
                        <a:pt x="35" y="222"/>
                      </a:cubicBezTo>
                      <a:cubicBezTo>
                        <a:pt x="35" y="223"/>
                        <a:pt x="34" y="224"/>
                        <a:pt x="34" y="225"/>
                      </a:cubicBezTo>
                      <a:cubicBezTo>
                        <a:pt x="34" y="225"/>
                        <a:pt x="33" y="225"/>
                        <a:pt x="33" y="226"/>
                      </a:cubicBezTo>
                      <a:cubicBezTo>
                        <a:pt x="34" y="226"/>
                        <a:pt x="34" y="225"/>
                        <a:pt x="34" y="226"/>
                      </a:cubicBezTo>
                      <a:cubicBezTo>
                        <a:pt x="34" y="226"/>
                        <a:pt x="34" y="225"/>
                        <a:pt x="34" y="225"/>
                      </a:cubicBezTo>
                      <a:cubicBezTo>
                        <a:pt x="34" y="225"/>
                        <a:pt x="34" y="225"/>
                        <a:pt x="35" y="225"/>
                      </a:cubicBezTo>
                      <a:cubicBezTo>
                        <a:pt x="35" y="225"/>
                        <a:pt x="34" y="225"/>
                        <a:pt x="34" y="225"/>
                      </a:cubicBezTo>
                      <a:cubicBezTo>
                        <a:pt x="34" y="224"/>
                        <a:pt x="35" y="224"/>
                        <a:pt x="35" y="224"/>
                      </a:cubicBezTo>
                      <a:cubicBezTo>
                        <a:pt x="35" y="224"/>
                        <a:pt x="35" y="224"/>
                        <a:pt x="34" y="224"/>
                      </a:cubicBezTo>
                      <a:cubicBezTo>
                        <a:pt x="34" y="224"/>
                        <a:pt x="35" y="224"/>
                        <a:pt x="35" y="224"/>
                      </a:cubicBezTo>
                      <a:cubicBezTo>
                        <a:pt x="35" y="224"/>
                        <a:pt x="35" y="224"/>
                        <a:pt x="35" y="223"/>
                      </a:cubicBezTo>
                      <a:cubicBezTo>
                        <a:pt x="35" y="223"/>
                        <a:pt x="36" y="222"/>
                        <a:pt x="36" y="221"/>
                      </a:cubicBezTo>
                      <a:cubicBezTo>
                        <a:pt x="37" y="221"/>
                        <a:pt x="37" y="220"/>
                        <a:pt x="37" y="219"/>
                      </a:cubicBezTo>
                      <a:cubicBezTo>
                        <a:pt x="38" y="219"/>
                        <a:pt x="38" y="219"/>
                        <a:pt x="38" y="219"/>
                      </a:cubicBezTo>
                      <a:cubicBezTo>
                        <a:pt x="38" y="219"/>
                        <a:pt x="38" y="220"/>
                        <a:pt x="38" y="220"/>
                      </a:cubicBezTo>
                      <a:cubicBezTo>
                        <a:pt x="38" y="220"/>
                        <a:pt x="38" y="219"/>
                        <a:pt x="38" y="220"/>
                      </a:cubicBezTo>
                      <a:cubicBezTo>
                        <a:pt x="38" y="219"/>
                        <a:pt x="39" y="219"/>
                        <a:pt x="38" y="219"/>
                      </a:cubicBezTo>
                      <a:cubicBezTo>
                        <a:pt x="38" y="219"/>
                        <a:pt x="39" y="219"/>
                        <a:pt x="39" y="219"/>
                      </a:cubicBezTo>
                      <a:cubicBezTo>
                        <a:pt x="39" y="219"/>
                        <a:pt x="39" y="218"/>
                        <a:pt x="39" y="218"/>
                      </a:cubicBezTo>
                      <a:cubicBezTo>
                        <a:pt x="39" y="218"/>
                        <a:pt x="39" y="218"/>
                        <a:pt x="40" y="218"/>
                      </a:cubicBezTo>
                      <a:cubicBezTo>
                        <a:pt x="40" y="218"/>
                        <a:pt x="40" y="217"/>
                        <a:pt x="40" y="217"/>
                      </a:cubicBezTo>
                      <a:cubicBezTo>
                        <a:pt x="40" y="217"/>
                        <a:pt x="40" y="217"/>
                        <a:pt x="40" y="217"/>
                      </a:cubicBezTo>
                      <a:cubicBezTo>
                        <a:pt x="40" y="217"/>
                        <a:pt x="41" y="217"/>
                        <a:pt x="40" y="216"/>
                      </a:cubicBezTo>
                      <a:cubicBezTo>
                        <a:pt x="40" y="216"/>
                        <a:pt x="40" y="216"/>
                        <a:pt x="40" y="216"/>
                      </a:cubicBezTo>
                      <a:cubicBezTo>
                        <a:pt x="41" y="216"/>
                        <a:pt x="41" y="215"/>
                        <a:pt x="41" y="216"/>
                      </a:cubicBezTo>
                      <a:cubicBezTo>
                        <a:pt x="41" y="216"/>
                        <a:pt x="42" y="215"/>
                        <a:pt x="41" y="215"/>
                      </a:cubicBezTo>
                      <a:cubicBezTo>
                        <a:pt x="42" y="215"/>
                        <a:pt x="42" y="215"/>
                        <a:pt x="42" y="214"/>
                      </a:cubicBezTo>
                      <a:cubicBezTo>
                        <a:pt x="43" y="215"/>
                        <a:pt x="43" y="215"/>
                        <a:pt x="43" y="214"/>
                      </a:cubicBezTo>
                      <a:cubicBezTo>
                        <a:pt x="43" y="214"/>
                        <a:pt x="43" y="214"/>
                        <a:pt x="44" y="214"/>
                      </a:cubicBezTo>
                      <a:cubicBezTo>
                        <a:pt x="44" y="214"/>
                        <a:pt x="43" y="214"/>
                        <a:pt x="43" y="214"/>
                      </a:cubicBezTo>
                      <a:cubicBezTo>
                        <a:pt x="43" y="214"/>
                        <a:pt x="43" y="214"/>
                        <a:pt x="43" y="214"/>
                      </a:cubicBezTo>
                      <a:cubicBezTo>
                        <a:pt x="44" y="214"/>
                        <a:pt x="44" y="214"/>
                        <a:pt x="45" y="214"/>
                      </a:cubicBezTo>
                      <a:cubicBezTo>
                        <a:pt x="45" y="214"/>
                        <a:pt x="45" y="213"/>
                        <a:pt x="45" y="213"/>
                      </a:cubicBezTo>
                      <a:cubicBezTo>
                        <a:pt x="45" y="214"/>
                        <a:pt x="45" y="213"/>
                        <a:pt x="45" y="214"/>
                      </a:cubicBezTo>
                      <a:cubicBezTo>
                        <a:pt x="45" y="214"/>
                        <a:pt x="44" y="214"/>
                        <a:pt x="44" y="214"/>
                      </a:cubicBezTo>
                      <a:cubicBezTo>
                        <a:pt x="44" y="214"/>
                        <a:pt x="44" y="215"/>
                        <a:pt x="43" y="215"/>
                      </a:cubicBezTo>
                      <a:cubicBezTo>
                        <a:pt x="43" y="215"/>
                        <a:pt x="44" y="215"/>
                        <a:pt x="44" y="216"/>
                      </a:cubicBezTo>
                      <a:cubicBezTo>
                        <a:pt x="43" y="216"/>
                        <a:pt x="43" y="217"/>
                        <a:pt x="43" y="217"/>
                      </a:cubicBezTo>
                      <a:cubicBezTo>
                        <a:pt x="43" y="217"/>
                        <a:pt x="43" y="217"/>
                        <a:pt x="44" y="217"/>
                      </a:cubicBezTo>
                      <a:cubicBezTo>
                        <a:pt x="43" y="217"/>
                        <a:pt x="45" y="216"/>
                        <a:pt x="44" y="215"/>
                      </a:cubicBezTo>
                      <a:cubicBezTo>
                        <a:pt x="44" y="215"/>
                        <a:pt x="44" y="215"/>
                        <a:pt x="44" y="215"/>
                      </a:cubicBezTo>
                      <a:cubicBezTo>
                        <a:pt x="44" y="215"/>
                        <a:pt x="44" y="215"/>
                        <a:pt x="44" y="215"/>
                      </a:cubicBezTo>
                      <a:cubicBezTo>
                        <a:pt x="45" y="215"/>
                        <a:pt x="45" y="215"/>
                        <a:pt x="45" y="215"/>
                      </a:cubicBezTo>
                      <a:cubicBezTo>
                        <a:pt x="45" y="215"/>
                        <a:pt x="45" y="215"/>
                        <a:pt x="45" y="215"/>
                      </a:cubicBezTo>
                      <a:cubicBezTo>
                        <a:pt x="45" y="215"/>
                        <a:pt x="45" y="215"/>
                        <a:pt x="45" y="215"/>
                      </a:cubicBezTo>
                      <a:cubicBezTo>
                        <a:pt x="45" y="215"/>
                        <a:pt x="45" y="215"/>
                        <a:pt x="45" y="215"/>
                      </a:cubicBezTo>
                      <a:cubicBezTo>
                        <a:pt x="44" y="215"/>
                        <a:pt x="45" y="215"/>
                        <a:pt x="45" y="214"/>
                      </a:cubicBezTo>
                      <a:cubicBezTo>
                        <a:pt x="45" y="214"/>
                        <a:pt x="45" y="214"/>
                        <a:pt x="45" y="214"/>
                      </a:cubicBezTo>
                      <a:cubicBezTo>
                        <a:pt x="46" y="214"/>
                        <a:pt x="45" y="214"/>
                        <a:pt x="45" y="214"/>
                      </a:cubicBezTo>
                      <a:cubicBezTo>
                        <a:pt x="45" y="214"/>
                        <a:pt x="46" y="214"/>
                        <a:pt x="46" y="214"/>
                      </a:cubicBezTo>
                      <a:cubicBezTo>
                        <a:pt x="46" y="214"/>
                        <a:pt x="46" y="214"/>
                        <a:pt x="46" y="214"/>
                      </a:cubicBezTo>
                      <a:cubicBezTo>
                        <a:pt x="46" y="213"/>
                        <a:pt x="46" y="213"/>
                        <a:pt x="47" y="212"/>
                      </a:cubicBezTo>
                      <a:cubicBezTo>
                        <a:pt x="48" y="214"/>
                        <a:pt x="49" y="213"/>
                        <a:pt x="49" y="212"/>
                      </a:cubicBezTo>
                      <a:cubicBezTo>
                        <a:pt x="49" y="212"/>
                        <a:pt x="49" y="211"/>
                        <a:pt x="49" y="211"/>
                      </a:cubicBezTo>
                      <a:cubicBezTo>
                        <a:pt x="49" y="211"/>
                        <a:pt x="49" y="212"/>
                        <a:pt x="49" y="212"/>
                      </a:cubicBezTo>
                      <a:cubicBezTo>
                        <a:pt x="48" y="212"/>
                        <a:pt x="49" y="213"/>
                        <a:pt x="48" y="212"/>
                      </a:cubicBezTo>
                      <a:cubicBezTo>
                        <a:pt x="48" y="212"/>
                        <a:pt x="48" y="211"/>
                        <a:pt x="49" y="211"/>
                      </a:cubicBezTo>
                      <a:cubicBezTo>
                        <a:pt x="49" y="211"/>
                        <a:pt x="49" y="211"/>
                        <a:pt x="48" y="211"/>
                      </a:cubicBezTo>
                      <a:cubicBezTo>
                        <a:pt x="48" y="211"/>
                        <a:pt x="48" y="211"/>
                        <a:pt x="48" y="211"/>
                      </a:cubicBezTo>
                      <a:cubicBezTo>
                        <a:pt x="48" y="210"/>
                        <a:pt x="49" y="210"/>
                        <a:pt x="49" y="209"/>
                      </a:cubicBezTo>
                      <a:cubicBezTo>
                        <a:pt x="49" y="209"/>
                        <a:pt x="49" y="210"/>
                        <a:pt x="49" y="210"/>
                      </a:cubicBezTo>
                      <a:cubicBezTo>
                        <a:pt x="49" y="210"/>
                        <a:pt x="49" y="210"/>
                        <a:pt x="50" y="210"/>
                      </a:cubicBezTo>
                      <a:cubicBezTo>
                        <a:pt x="50" y="211"/>
                        <a:pt x="50" y="211"/>
                        <a:pt x="49" y="211"/>
                      </a:cubicBezTo>
                      <a:cubicBezTo>
                        <a:pt x="50" y="211"/>
                        <a:pt x="50" y="210"/>
                        <a:pt x="51" y="210"/>
                      </a:cubicBezTo>
                      <a:cubicBezTo>
                        <a:pt x="50" y="210"/>
                        <a:pt x="50" y="210"/>
                        <a:pt x="50" y="209"/>
                      </a:cubicBezTo>
                      <a:cubicBezTo>
                        <a:pt x="50" y="209"/>
                        <a:pt x="50" y="209"/>
                        <a:pt x="50" y="210"/>
                      </a:cubicBezTo>
                      <a:cubicBezTo>
                        <a:pt x="50" y="209"/>
                        <a:pt x="49" y="208"/>
                        <a:pt x="50" y="208"/>
                      </a:cubicBezTo>
                      <a:cubicBezTo>
                        <a:pt x="50" y="209"/>
                        <a:pt x="50" y="209"/>
                        <a:pt x="50" y="209"/>
                      </a:cubicBezTo>
                      <a:cubicBezTo>
                        <a:pt x="50" y="209"/>
                        <a:pt x="50" y="208"/>
                        <a:pt x="50" y="208"/>
                      </a:cubicBezTo>
                      <a:cubicBezTo>
                        <a:pt x="50" y="208"/>
                        <a:pt x="50" y="209"/>
                        <a:pt x="51" y="209"/>
                      </a:cubicBezTo>
                      <a:cubicBezTo>
                        <a:pt x="51" y="208"/>
                        <a:pt x="51" y="208"/>
                        <a:pt x="50" y="208"/>
                      </a:cubicBezTo>
                      <a:cubicBezTo>
                        <a:pt x="51" y="208"/>
                        <a:pt x="51" y="207"/>
                        <a:pt x="52" y="207"/>
                      </a:cubicBezTo>
                      <a:cubicBezTo>
                        <a:pt x="52" y="207"/>
                        <a:pt x="51" y="207"/>
                        <a:pt x="51" y="207"/>
                      </a:cubicBezTo>
                      <a:cubicBezTo>
                        <a:pt x="50" y="207"/>
                        <a:pt x="50" y="208"/>
                        <a:pt x="49" y="208"/>
                      </a:cubicBezTo>
                      <a:cubicBezTo>
                        <a:pt x="49" y="208"/>
                        <a:pt x="49" y="208"/>
                        <a:pt x="49" y="208"/>
                      </a:cubicBezTo>
                      <a:cubicBezTo>
                        <a:pt x="48" y="208"/>
                        <a:pt x="48" y="209"/>
                        <a:pt x="48" y="209"/>
                      </a:cubicBezTo>
                      <a:cubicBezTo>
                        <a:pt x="48" y="209"/>
                        <a:pt x="48" y="208"/>
                        <a:pt x="48" y="208"/>
                      </a:cubicBezTo>
                      <a:cubicBezTo>
                        <a:pt x="47" y="208"/>
                        <a:pt x="47" y="209"/>
                        <a:pt x="47" y="208"/>
                      </a:cubicBezTo>
                      <a:cubicBezTo>
                        <a:pt x="47" y="208"/>
                        <a:pt x="47" y="207"/>
                        <a:pt x="48" y="207"/>
                      </a:cubicBezTo>
                      <a:cubicBezTo>
                        <a:pt x="48" y="207"/>
                        <a:pt x="48" y="208"/>
                        <a:pt x="48" y="208"/>
                      </a:cubicBezTo>
                      <a:cubicBezTo>
                        <a:pt x="48" y="208"/>
                        <a:pt x="48" y="208"/>
                        <a:pt x="48" y="207"/>
                      </a:cubicBezTo>
                      <a:cubicBezTo>
                        <a:pt x="48" y="207"/>
                        <a:pt x="48" y="207"/>
                        <a:pt x="49" y="207"/>
                      </a:cubicBezTo>
                      <a:cubicBezTo>
                        <a:pt x="49" y="207"/>
                        <a:pt x="49" y="207"/>
                        <a:pt x="49" y="207"/>
                      </a:cubicBezTo>
                      <a:cubicBezTo>
                        <a:pt x="49" y="208"/>
                        <a:pt x="49" y="207"/>
                        <a:pt x="50" y="207"/>
                      </a:cubicBezTo>
                      <a:cubicBezTo>
                        <a:pt x="49" y="207"/>
                        <a:pt x="50" y="207"/>
                        <a:pt x="49" y="206"/>
                      </a:cubicBezTo>
                      <a:cubicBezTo>
                        <a:pt x="49" y="206"/>
                        <a:pt x="49" y="207"/>
                        <a:pt x="49" y="206"/>
                      </a:cubicBezTo>
                      <a:cubicBezTo>
                        <a:pt x="49" y="206"/>
                        <a:pt x="49" y="206"/>
                        <a:pt x="49" y="205"/>
                      </a:cubicBezTo>
                      <a:cubicBezTo>
                        <a:pt x="49" y="205"/>
                        <a:pt x="49" y="205"/>
                        <a:pt x="50" y="205"/>
                      </a:cubicBezTo>
                      <a:cubicBezTo>
                        <a:pt x="50" y="205"/>
                        <a:pt x="49" y="204"/>
                        <a:pt x="50" y="203"/>
                      </a:cubicBezTo>
                      <a:cubicBezTo>
                        <a:pt x="51" y="204"/>
                        <a:pt x="50" y="203"/>
                        <a:pt x="50" y="203"/>
                      </a:cubicBezTo>
                      <a:cubicBezTo>
                        <a:pt x="51" y="202"/>
                        <a:pt x="51" y="202"/>
                        <a:pt x="52" y="201"/>
                      </a:cubicBezTo>
                      <a:cubicBezTo>
                        <a:pt x="52" y="201"/>
                        <a:pt x="52" y="201"/>
                        <a:pt x="52" y="201"/>
                      </a:cubicBezTo>
                      <a:cubicBezTo>
                        <a:pt x="52" y="201"/>
                        <a:pt x="52" y="200"/>
                        <a:pt x="52" y="200"/>
                      </a:cubicBezTo>
                      <a:cubicBezTo>
                        <a:pt x="52" y="200"/>
                        <a:pt x="52" y="200"/>
                        <a:pt x="52" y="200"/>
                      </a:cubicBezTo>
                      <a:cubicBezTo>
                        <a:pt x="52" y="200"/>
                        <a:pt x="51" y="200"/>
                        <a:pt x="52" y="199"/>
                      </a:cubicBezTo>
                      <a:cubicBezTo>
                        <a:pt x="52" y="199"/>
                        <a:pt x="52" y="199"/>
                        <a:pt x="52" y="200"/>
                      </a:cubicBezTo>
                      <a:cubicBezTo>
                        <a:pt x="52" y="199"/>
                        <a:pt x="52" y="199"/>
                        <a:pt x="53" y="199"/>
                      </a:cubicBezTo>
                      <a:cubicBezTo>
                        <a:pt x="53" y="199"/>
                        <a:pt x="53" y="199"/>
                        <a:pt x="53" y="199"/>
                      </a:cubicBezTo>
                      <a:cubicBezTo>
                        <a:pt x="53" y="199"/>
                        <a:pt x="53" y="199"/>
                        <a:pt x="53" y="198"/>
                      </a:cubicBezTo>
                      <a:cubicBezTo>
                        <a:pt x="53" y="198"/>
                        <a:pt x="54" y="198"/>
                        <a:pt x="53" y="198"/>
                      </a:cubicBezTo>
                      <a:cubicBezTo>
                        <a:pt x="54" y="197"/>
                        <a:pt x="53" y="197"/>
                        <a:pt x="53" y="197"/>
                      </a:cubicBezTo>
                      <a:cubicBezTo>
                        <a:pt x="54" y="197"/>
                        <a:pt x="54" y="197"/>
                        <a:pt x="55" y="197"/>
                      </a:cubicBezTo>
                      <a:cubicBezTo>
                        <a:pt x="55" y="197"/>
                        <a:pt x="54" y="197"/>
                        <a:pt x="55" y="198"/>
                      </a:cubicBezTo>
                      <a:cubicBezTo>
                        <a:pt x="54" y="198"/>
                        <a:pt x="54" y="197"/>
                        <a:pt x="53" y="198"/>
                      </a:cubicBezTo>
                      <a:cubicBezTo>
                        <a:pt x="54" y="198"/>
                        <a:pt x="54" y="198"/>
                        <a:pt x="54" y="199"/>
                      </a:cubicBezTo>
                      <a:cubicBezTo>
                        <a:pt x="54" y="199"/>
                        <a:pt x="54" y="200"/>
                        <a:pt x="53" y="200"/>
                      </a:cubicBezTo>
                      <a:cubicBezTo>
                        <a:pt x="53" y="200"/>
                        <a:pt x="54" y="200"/>
                        <a:pt x="54" y="200"/>
                      </a:cubicBezTo>
                      <a:cubicBezTo>
                        <a:pt x="53" y="201"/>
                        <a:pt x="54" y="200"/>
                        <a:pt x="54" y="201"/>
                      </a:cubicBezTo>
                      <a:cubicBezTo>
                        <a:pt x="53" y="201"/>
                        <a:pt x="53" y="201"/>
                        <a:pt x="53" y="201"/>
                      </a:cubicBezTo>
                      <a:cubicBezTo>
                        <a:pt x="52" y="201"/>
                        <a:pt x="53" y="202"/>
                        <a:pt x="53" y="202"/>
                      </a:cubicBezTo>
                      <a:cubicBezTo>
                        <a:pt x="53" y="202"/>
                        <a:pt x="53" y="202"/>
                        <a:pt x="53" y="202"/>
                      </a:cubicBezTo>
                      <a:cubicBezTo>
                        <a:pt x="52" y="202"/>
                        <a:pt x="52" y="202"/>
                        <a:pt x="52" y="201"/>
                      </a:cubicBezTo>
                      <a:cubicBezTo>
                        <a:pt x="52" y="202"/>
                        <a:pt x="52" y="202"/>
                        <a:pt x="52" y="203"/>
                      </a:cubicBezTo>
                      <a:cubicBezTo>
                        <a:pt x="52" y="202"/>
                        <a:pt x="53" y="202"/>
                        <a:pt x="53" y="203"/>
                      </a:cubicBezTo>
                      <a:cubicBezTo>
                        <a:pt x="53" y="203"/>
                        <a:pt x="53" y="202"/>
                        <a:pt x="53" y="202"/>
                      </a:cubicBezTo>
                      <a:cubicBezTo>
                        <a:pt x="53" y="204"/>
                        <a:pt x="51" y="203"/>
                        <a:pt x="51" y="204"/>
                      </a:cubicBezTo>
                      <a:cubicBezTo>
                        <a:pt x="51" y="204"/>
                        <a:pt x="51" y="204"/>
                        <a:pt x="51" y="204"/>
                      </a:cubicBezTo>
                      <a:cubicBezTo>
                        <a:pt x="52" y="204"/>
                        <a:pt x="51" y="204"/>
                        <a:pt x="52" y="203"/>
                      </a:cubicBezTo>
                      <a:cubicBezTo>
                        <a:pt x="52" y="204"/>
                        <a:pt x="52" y="204"/>
                        <a:pt x="52" y="204"/>
                      </a:cubicBezTo>
                      <a:cubicBezTo>
                        <a:pt x="52" y="204"/>
                        <a:pt x="52" y="205"/>
                        <a:pt x="51" y="205"/>
                      </a:cubicBezTo>
                      <a:cubicBezTo>
                        <a:pt x="51" y="205"/>
                        <a:pt x="51" y="205"/>
                        <a:pt x="51" y="205"/>
                      </a:cubicBezTo>
                      <a:cubicBezTo>
                        <a:pt x="51" y="206"/>
                        <a:pt x="50" y="205"/>
                        <a:pt x="50" y="206"/>
                      </a:cubicBezTo>
                      <a:cubicBezTo>
                        <a:pt x="50" y="206"/>
                        <a:pt x="50" y="206"/>
                        <a:pt x="50" y="207"/>
                      </a:cubicBezTo>
                      <a:cubicBezTo>
                        <a:pt x="50" y="207"/>
                        <a:pt x="50" y="206"/>
                        <a:pt x="50" y="207"/>
                      </a:cubicBezTo>
                      <a:cubicBezTo>
                        <a:pt x="50" y="207"/>
                        <a:pt x="51" y="206"/>
                        <a:pt x="51" y="206"/>
                      </a:cubicBezTo>
                      <a:cubicBezTo>
                        <a:pt x="51" y="207"/>
                        <a:pt x="51" y="206"/>
                        <a:pt x="51" y="206"/>
                      </a:cubicBezTo>
                      <a:cubicBezTo>
                        <a:pt x="52" y="206"/>
                        <a:pt x="52" y="208"/>
                        <a:pt x="52" y="207"/>
                      </a:cubicBezTo>
                      <a:cubicBezTo>
                        <a:pt x="52" y="207"/>
                        <a:pt x="52" y="207"/>
                        <a:pt x="53" y="207"/>
                      </a:cubicBezTo>
                      <a:cubicBezTo>
                        <a:pt x="52" y="207"/>
                        <a:pt x="52" y="206"/>
                        <a:pt x="52" y="206"/>
                      </a:cubicBezTo>
                      <a:cubicBezTo>
                        <a:pt x="53" y="206"/>
                        <a:pt x="52" y="206"/>
                        <a:pt x="53" y="206"/>
                      </a:cubicBezTo>
                      <a:cubicBezTo>
                        <a:pt x="53" y="206"/>
                        <a:pt x="53" y="206"/>
                        <a:pt x="53" y="206"/>
                      </a:cubicBezTo>
                      <a:cubicBezTo>
                        <a:pt x="53" y="205"/>
                        <a:pt x="53" y="205"/>
                        <a:pt x="54" y="206"/>
                      </a:cubicBezTo>
                      <a:cubicBezTo>
                        <a:pt x="53" y="206"/>
                        <a:pt x="53" y="207"/>
                        <a:pt x="53" y="207"/>
                      </a:cubicBezTo>
                      <a:cubicBezTo>
                        <a:pt x="53" y="207"/>
                        <a:pt x="53" y="207"/>
                        <a:pt x="54" y="208"/>
                      </a:cubicBezTo>
                      <a:cubicBezTo>
                        <a:pt x="53" y="208"/>
                        <a:pt x="53" y="209"/>
                        <a:pt x="53" y="209"/>
                      </a:cubicBezTo>
                      <a:cubicBezTo>
                        <a:pt x="53" y="209"/>
                        <a:pt x="52" y="209"/>
                        <a:pt x="52" y="209"/>
                      </a:cubicBezTo>
                      <a:cubicBezTo>
                        <a:pt x="52" y="210"/>
                        <a:pt x="52" y="210"/>
                        <a:pt x="52" y="210"/>
                      </a:cubicBezTo>
                      <a:cubicBezTo>
                        <a:pt x="52" y="211"/>
                        <a:pt x="52" y="211"/>
                        <a:pt x="52" y="212"/>
                      </a:cubicBezTo>
                      <a:cubicBezTo>
                        <a:pt x="51" y="211"/>
                        <a:pt x="51" y="211"/>
                        <a:pt x="51" y="211"/>
                      </a:cubicBezTo>
                      <a:cubicBezTo>
                        <a:pt x="51" y="211"/>
                        <a:pt x="51" y="212"/>
                        <a:pt x="51" y="212"/>
                      </a:cubicBezTo>
                      <a:cubicBezTo>
                        <a:pt x="51" y="212"/>
                        <a:pt x="51" y="213"/>
                        <a:pt x="51" y="212"/>
                      </a:cubicBezTo>
                      <a:cubicBezTo>
                        <a:pt x="51" y="212"/>
                        <a:pt x="51" y="213"/>
                        <a:pt x="51" y="213"/>
                      </a:cubicBezTo>
                      <a:cubicBezTo>
                        <a:pt x="51" y="213"/>
                        <a:pt x="50" y="212"/>
                        <a:pt x="51" y="212"/>
                      </a:cubicBezTo>
                      <a:cubicBezTo>
                        <a:pt x="50" y="212"/>
                        <a:pt x="50" y="212"/>
                        <a:pt x="50" y="212"/>
                      </a:cubicBezTo>
                      <a:cubicBezTo>
                        <a:pt x="50" y="212"/>
                        <a:pt x="50" y="212"/>
                        <a:pt x="50" y="212"/>
                      </a:cubicBezTo>
                      <a:cubicBezTo>
                        <a:pt x="50" y="212"/>
                        <a:pt x="50" y="212"/>
                        <a:pt x="50" y="213"/>
                      </a:cubicBezTo>
                      <a:cubicBezTo>
                        <a:pt x="50" y="212"/>
                        <a:pt x="50" y="213"/>
                        <a:pt x="49" y="213"/>
                      </a:cubicBezTo>
                      <a:cubicBezTo>
                        <a:pt x="49" y="213"/>
                        <a:pt x="49" y="213"/>
                        <a:pt x="49" y="214"/>
                      </a:cubicBezTo>
                      <a:cubicBezTo>
                        <a:pt x="49" y="213"/>
                        <a:pt x="48" y="213"/>
                        <a:pt x="48" y="213"/>
                      </a:cubicBezTo>
                      <a:cubicBezTo>
                        <a:pt x="48" y="214"/>
                        <a:pt x="49" y="214"/>
                        <a:pt x="50" y="213"/>
                      </a:cubicBezTo>
                      <a:cubicBezTo>
                        <a:pt x="50" y="213"/>
                        <a:pt x="50" y="214"/>
                        <a:pt x="49" y="214"/>
                      </a:cubicBezTo>
                      <a:cubicBezTo>
                        <a:pt x="49" y="214"/>
                        <a:pt x="49" y="214"/>
                        <a:pt x="49" y="214"/>
                      </a:cubicBezTo>
                      <a:cubicBezTo>
                        <a:pt x="49" y="214"/>
                        <a:pt x="49" y="215"/>
                        <a:pt x="49" y="215"/>
                      </a:cubicBezTo>
                      <a:cubicBezTo>
                        <a:pt x="49" y="215"/>
                        <a:pt x="49" y="215"/>
                        <a:pt x="49" y="215"/>
                      </a:cubicBezTo>
                      <a:cubicBezTo>
                        <a:pt x="49" y="215"/>
                        <a:pt x="49" y="214"/>
                        <a:pt x="50" y="215"/>
                      </a:cubicBezTo>
                      <a:cubicBezTo>
                        <a:pt x="50" y="215"/>
                        <a:pt x="49" y="216"/>
                        <a:pt x="48" y="217"/>
                      </a:cubicBezTo>
                      <a:cubicBezTo>
                        <a:pt x="48" y="217"/>
                        <a:pt x="49" y="217"/>
                        <a:pt x="49" y="217"/>
                      </a:cubicBezTo>
                      <a:cubicBezTo>
                        <a:pt x="49" y="218"/>
                        <a:pt x="48" y="217"/>
                        <a:pt x="48" y="217"/>
                      </a:cubicBezTo>
                      <a:cubicBezTo>
                        <a:pt x="48" y="218"/>
                        <a:pt x="48" y="218"/>
                        <a:pt x="48" y="219"/>
                      </a:cubicBezTo>
                      <a:cubicBezTo>
                        <a:pt x="47" y="219"/>
                        <a:pt x="47" y="219"/>
                        <a:pt x="47" y="219"/>
                      </a:cubicBezTo>
                      <a:cubicBezTo>
                        <a:pt x="47" y="219"/>
                        <a:pt x="47" y="220"/>
                        <a:pt x="47" y="220"/>
                      </a:cubicBezTo>
                      <a:cubicBezTo>
                        <a:pt x="47" y="220"/>
                        <a:pt x="47" y="220"/>
                        <a:pt x="47" y="220"/>
                      </a:cubicBezTo>
                      <a:cubicBezTo>
                        <a:pt x="47" y="220"/>
                        <a:pt x="47" y="220"/>
                        <a:pt x="46" y="220"/>
                      </a:cubicBezTo>
                      <a:cubicBezTo>
                        <a:pt x="46" y="220"/>
                        <a:pt x="47" y="219"/>
                        <a:pt x="47" y="219"/>
                      </a:cubicBezTo>
                      <a:cubicBezTo>
                        <a:pt x="46" y="219"/>
                        <a:pt x="46" y="221"/>
                        <a:pt x="45" y="221"/>
                      </a:cubicBezTo>
                      <a:cubicBezTo>
                        <a:pt x="45" y="221"/>
                        <a:pt x="46" y="221"/>
                        <a:pt x="45" y="221"/>
                      </a:cubicBezTo>
                      <a:cubicBezTo>
                        <a:pt x="46" y="222"/>
                        <a:pt x="47" y="220"/>
                        <a:pt x="47" y="220"/>
                      </a:cubicBezTo>
                      <a:cubicBezTo>
                        <a:pt x="46" y="221"/>
                        <a:pt x="46" y="221"/>
                        <a:pt x="46" y="221"/>
                      </a:cubicBezTo>
                      <a:cubicBezTo>
                        <a:pt x="45" y="221"/>
                        <a:pt x="45" y="222"/>
                        <a:pt x="44" y="222"/>
                      </a:cubicBezTo>
                      <a:cubicBezTo>
                        <a:pt x="44" y="223"/>
                        <a:pt x="44" y="223"/>
                        <a:pt x="45" y="223"/>
                      </a:cubicBezTo>
                      <a:cubicBezTo>
                        <a:pt x="45" y="223"/>
                        <a:pt x="45" y="222"/>
                        <a:pt x="45" y="222"/>
                      </a:cubicBezTo>
                      <a:cubicBezTo>
                        <a:pt x="45" y="222"/>
                        <a:pt x="45" y="222"/>
                        <a:pt x="45" y="222"/>
                      </a:cubicBezTo>
                      <a:cubicBezTo>
                        <a:pt x="46" y="222"/>
                        <a:pt x="46" y="222"/>
                        <a:pt x="46" y="222"/>
                      </a:cubicBezTo>
                      <a:cubicBezTo>
                        <a:pt x="45" y="222"/>
                        <a:pt x="46" y="222"/>
                        <a:pt x="46" y="222"/>
                      </a:cubicBezTo>
                      <a:cubicBezTo>
                        <a:pt x="46" y="222"/>
                        <a:pt x="45" y="222"/>
                        <a:pt x="46" y="223"/>
                      </a:cubicBezTo>
                      <a:cubicBezTo>
                        <a:pt x="46" y="223"/>
                        <a:pt x="45" y="223"/>
                        <a:pt x="45" y="222"/>
                      </a:cubicBezTo>
                      <a:cubicBezTo>
                        <a:pt x="45" y="223"/>
                        <a:pt x="45" y="223"/>
                        <a:pt x="45" y="223"/>
                      </a:cubicBezTo>
                      <a:cubicBezTo>
                        <a:pt x="45" y="223"/>
                        <a:pt x="45" y="223"/>
                        <a:pt x="46" y="223"/>
                      </a:cubicBezTo>
                      <a:cubicBezTo>
                        <a:pt x="46" y="223"/>
                        <a:pt x="46" y="223"/>
                        <a:pt x="45" y="223"/>
                      </a:cubicBezTo>
                      <a:cubicBezTo>
                        <a:pt x="46" y="224"/>
                        <a:pt x="46" y="223"/>
                        <a:pt x="46" y="223"/>
                      </a:cubicBezTo>
                      <a:cubicBezTo>
                        <a:pt x="46" y="223"/>
                        <a:pt x="46" y="224"/>
                        <a:pt x="46" y="224"/>
                      </a:cubicBezTo>
                      <a:cubicBezTo>
                        <a:pt x="46" y="224"/>
                        <a:pt x="47" y="225"/>
                        <a:pt x="47" y="225"/>
                      </a:cubicBezTo>
                      <a:cubicBezTo>
                        <a:pt x="47" y="225"/>
                        <a:pt x="46" y="225"/>
                        <a:pt x="46" y="225"/>
                      </a:cubicBezTo>
                      <a:cubicBezTo>
                        <a:pt x="46" y="226"/>
                        <a:pt x="46" y="225"/>
                        <a:pt x="46" y="226"/>
                      </a:cubicBezTo>
                      <a:cubicBezTo>
                        <a:pt x="47" y="226"/>
                        <a:pt x="47" y="225"/>
                        <a:pt x="47" y="225"/>
                      </a:cubicBezTo>
                      <a:cubicBezTo>
                        <a:pt x="47" y="225"/>
                        <a:pt x="47" y="225"/>
                        <a:pt x="47" y="226"/>
                      </a:cubicBezTo>
                      <a:cubicBezTo>
                        <a:pt x="47" y="226"/>
                        <a:pt x="47" y="226"/>
                        <a:pt x="47" y="226"/>
                      </a:cubicBezTo>
                      <a:cubicBezTo>
                        <a:pt x="47" y="226"/>
                        <a:pt x="47" y="226"/>
                        <a:pt x="47" y="226"/>
                      </a:cubicBezTo>
                      <a:cubicBezTo>
                        <a:pt x="47" y="227"/>
                        <a:pt x="46" y="226"/>
                        <a:pt x="47" y="226"/>
                      </a:cubicBezTo>
                      <a:cubicBezTo>
                        <a:pt x="47" y="226"/>
                        <a:pt x="46" y="226"/>
                        <a:pt x="46" y="226"/>
                      </a:cubicBezTo>
                      <a:cubicBezTo>
                        <a:pt x="46" y="226"/>
                        <a:pt x="47" y="227"/>
                        <a:pt x="47" y="227"/>
                      </a:cubicBezTo>
                      <a:cubicBezTo>
                        <a:pt x="48" y="227"/>
                        <a:pt x="48" y="226"/>
                        <a:pt x="48" y="225"/>
                      </a:cubicBezTo>
                      <a:cubicBezTo>
                        <a:pt x="48" y="226"/>
                        <a:pt x="48" y="226"/>
                        <a:pt x="48" y="227"/>
                      </a:cubicBezTo>
                      <a:cubicBezTo>
                        <a:pt x="48" y="227"/>
                        <a:pt x="48" y="227"/>
                        <a:pt x="48" y="227"/>
                      </a:cubicBezTo>
                      <a:cubicBezTo>
                        <a:pt x="48" y="227"/>
                        <a:pt x="48" y="227"/>
                        <a:pt x="48" y="228"/>
                      </a:cubicBezTo>
                      <a:cubicBezTo>
                        <a:pt x="48" y="228"/>
                        <a:pt x="48" y="227"/>
                        <a:pt x="48" y="227"/>
                      </a:cubicBezTo>
                      <a:cubicBezTo>
                        <a:pt x="48" y="227"/>
                        <a:pt x="47" y="228"/>
                        <a:pt x="48" y="228"/>
                      </a:cubicBezTo>
                      <a:cubicBezTo>
                        <a:pt x="47" y="228"/>
                        <a:pt x="47" y="228"/>
                        <a:pt x="47" y="228"/>
                      </a:cubicBezTo>
                      <a:cubicBezTo>
                        <a:pt x="47" y="228"/>
                        <a:pt x="47" y="227"/>
                        <a:pt x="46" y="227"/>
                      </a:cubicBezTo>
                      <a:cubicBezTo>
                        <a:pt x="46" y="227"/>
                        <a:pt x="46" y="227"/>
                        <a:pt x="46" y="227"/>
                      </a:cubicBezTo>
                      <a:cubicBezTo>
                        <a:pt x="46" y="227"/>
                        <a:pt x="46" y="227"/>
                        <a:pt x="46" y="227"/>
                      </a:cubicBezTo>
                      <a:cubicBezTo>
                        <a:pt x="46" y="226"/>
                        <a:pt x="46" y="226"/>
                        <a:pt x="46" y="226"/>
                      </a:cubicBezTo>
                      <a:cubicBezTo>
                        <a:pt x="45" y="226"/>
                        <a:pt x="46" y="226"/>
                        <a:pt x="45" y="227"/>
                      </a:cubicBezTo>
                      <a:cubicBezTo>
                        <a:pt x="45" y="227"/>
                        <a:pt x="45" y="226"/>
                        <a:pt x="45" y="226"/>
                      </a:cubicBezTo>
                      <a:cubicBezTo>
                        <a:pt x="45" y="227"/>
                        <a:pt x="45" y="227"/>
                        <a:pt x="45" y="227"/>
                      </a:cubicBezTo>
                      <a:cubicBezTo>
                        <a:pt x="45" y="227"/>
                        <a:pt x="46" y="227"/>
                        <a:pt x="46" y="228"/>
                      </a:cubicBezTo>
                      <a:cubicBezTo>
                        <a:pt x="46" y="228"/>
                        <a:pt x="46" y="228"/>
                        <a:pt x="46" y="228"/>
                      </a:cubicBezTo>
                      <a:cubicBezTo>
                        <a:pt x="46" y="228"/>
                        <a:pt x="45" y="227"/>
                        <a:pt x="45" y="228"/>
                      </a:cubicBezTo>
                      <a:cubicBezTo>
                        <a:pt x="45" y="228"/>
                        <a:pt x="45" y="228"/>
                        <a:pt x="45" y="228"/>
                      </a:cubicBezTo>
                      <a:cubicBezTo>
                        <a:pt x="45" y="229"/>
                        <a:pt x="45" y="229"/>
                        <a:pt x="45" y="229"/>
                      </a:cubicBezTo>
                      <a:cubicBezTo>
                        <a:pt x="45" y="229"/>
                        <a:pt x="45" y="229"/>
                        <a:pt x="45" y="229"/>
                      </a:cubicBezTo>
                      <a:cubicBezTo>
                        <a:pt x="45" y="230"/>
                        <a:pt x="45" y="229"/>
                        <a:pt x="44" y="229"/>
                      </a:cubicBezTo>
                      <a:cubicBezTo>
                        <a:pt x="44" y="229"/>
                        <a:pt x="44" y="229"/>
                        <a:pt x="45" y="229"/>
                      </a:cubicBezTo>
                      <a:cubicBezTo>
                        <a:pt x="45" y="229"/>
                        <a:pt x="45" y="228"/>
                        <a:pt x="45" y="228"/>
                      </a:cubicBezTo>
                      <a:cubicBezTo>
                        <a:pt x="44" y="228"/>
                        <a:pt x="44" y="230"/>
                        <a:pt x="44" y="229"/>
                      </a:cubicBezTo>
                      <a:cubicBezTo>
                        <a:pt x="44" y="230"/>
                        <a:pt x="44" y="230"/>
                        <a:pt x="44" y="230"/>
                      </a:cubicBezTo>
                      <a:cubicBezTo>
                        <a:pt x="44" y="231"/>
                        <a:pt x="45" y="230"/>
                        <a:pt x="45" y="230"/>
                      </a:cubicBezTo>
                      <a:cubicBezTo>
                        <a:pt x="45" y="230"/>
                        <a:pt x="45" y="229"/>
                        <a:pt x="45" y="229"/>
                      </a:cubicBezTo>
                      <a:cubicBezTo>
                        <a:pt x="45" y="229"/>
                        <a:pt x="45" y="229"/>
                        <a:pt x="45" y="229"/>
                      </a:cubicBezTo>
                      <a:cubicBezTo>
                        <a:pt x="46" y="229"/>
                        <a:pt x="45" y="229"/>
                        <a:pt x="46" y="228"/>
                      </a:cubicBezTo>
                      <a:cubicBezTo>
                        <a:pt x="46" y="229"/>
                        <a:pt x="45" y="229"/>
                        <a:pt x="46" y="229"/>
                      </a:cubicBezTo>
                      <a:cubicBezTo>
                        <a:pt x="46" y="230"/>
                        <a:pt x="46" y="229"/>
                        <a:pt x="46" y="229"/>
                      </a:cubicBezTo>
                      <a:cubicBezTo>
                        <a:pt x="47" y="229"/>
                        <a:pt x="47" y="229"/>
                        <a:pt x="47" y="229"/>
                      </a:cubicBezTo>
                      <a:cubicBezTo>
                        <a:pt x="47" y="230"/>
                        <a:pt x="47" y="229"/>
                        <a:pt x="47" y="230"/>
                      </a:cubicBezTo>
                      <a:cubicBezTo>
                        <a:pt x="47" y="230"/>
                        <a:pt x="47" y="230"/>
                        <a:pt x="47" y="230"/>
                      </a:cubicBezTo>
                      <a:cubicBezTo>
                        <a:pt x="47" y="230"/>
                        <a:pt x="47" y="230"/>
                        <a:pt x="47" y="230"/>
                      </a:cubicBezTo>
                      <a:cubicBezTo>
                        <a:pt x="47" y="229"/>
                        <a:pt x="48" y="229"/>
                        <a:pt x="47" y="229"/>
                      </a:cubicBezTo>
                      <a:cubicBezTo>
                        <a:pt x="48" y="228"/>
                        <a:pt x="48" y="229"/>
                        <a:pt x="48" y="229"/>
                      </a:cubicBezTo>
                      <a:cubicBezTo>
                        <a:pt x="48" y="228"/>
                        <a:pt x="48" y="228"/>
                        <a:pt x="49" y="229"/>
                      </a:cubicBezTo>
                      <a:cubicBezTo>
                        <a:pt x="49" y="229"/>
                        <a:pt x="48" y="229"/>
                        <a:pt x="48" y="229"/>
                      </a:cubicBezTo>
                      <a:cubicBezTo>
                        <a:pt x="48" y="229"/>
                        <a:pt x="49" y="230"/>
                        <a:pt x="49" y="230"/>
                      </a:cubicBezTo>
                      <a:cubicBezTo>
                        <a:pt x="49" y="230"/>
                        <a:pt x="49" y="229"/>
                        <a:pt x="49" y="229"/>
                      </a:cubicBezTo>
                      <a:cubicBezTo>
                        <a:pt x="49" y="230"/>
                        <a:pt x="49" y="229"/>
                        <a:pt x="49" y="230"/>
                      </a:cubicBezTo>
                      <a:cubicBezTo>
                        <a:pt x="49" y="229"/>
                        <a:pt x="50" y="230"/>
                        <a:pt x="50" y="229"/>
                      </a:cubicBezTo>
                      <a:cubicBezTo>
                        <a:pt x="50" y="229"/>
                        <a:pt x="49" y="230"/>
                        <a:pt x="49" y="229"/>
                      </a:cubicBezTo>
                      <a:cubicBezTo>
                        <a:pt x="50" y="228"/>
                        <a:pt x="49" y="228"/>
                        <a:pt x="49" y="227"/>
                      </a:cubicBezTo>
                      <a:cubicBezTo>
                        <a:pt x="49" y="227"/>
                        <a:pt x="49" y="228"/>
                        <a:pt x="48" y="228"/>
                      </a:cubicBezTo>
                      <a:cubicBezTo>
                        <a:pt x="48" y="228"/>
                        <a:pt x="48" y="228"/>
                        <a:pt x="48" y="228"/>
                      </a:cubicBezTo>
                      <a:cubicBezTo>
                        <a:pt x="49" y="227"/>
                        <a:pt x="49" y="227"/>
                        <a:pt x="49" y="226"/>
                      </a:cubicBezTo>
                      <a:cubicBezTo>
                        <a:pt x="49" y="226"/>
                        <a:pt x="49" y="226"/>
                        <a:pt x="49" y="226"/>
                      </a:cubicBezTo>
                      <a:cubicBezTo>
                        <a:pt x="49" y="226"/>
                        <a:pt x="49" y="225"/>
                        <a:pt x="50" y="226"/>
                      </a:cubicBezTo>
                      <a:cubicBezTo>
                        <a:pt x="50" y="225"/>
                        <a:pt x="49" y="225"/>
                        <a:pt x="49" y="225"/>
                      </a:cubicBezTo>
                      <a:cubicBezTo>
                        <a:pt x="49" y="225"/>
                        <a:pt x="49" y="225"/>
                        <a:pt x="48" y="225"/>
                      </a:cubicBezTo>
                      <a:cubicBezTo>
                        <a:pt x="48" y="225"/>
                        <a:pt x="48" y="225"/>
                        <a:pt x="48" y="224"/>
                      </a:cubicBezTo>
                      <a:cubicBezTo>
                        <a:pt x="49" y="225"/>
                        <a:pt x="49" y="225"/>
                        <a:pt x="50" y="225"/>
                      </a:cubicBezTo>
                      <a:cubicBezTo>
                        <a:pt x="50" y="224"/>
                        <a:pt x="50" y="224"/>
                        <a:pt x="50" y="224"/>
                      </a:cubicBezTo>
                      <a:cubicBezTo>
                        <a:pt x="50" y="224"/>
                        <a:pt x="50" y="224"/>
                        <a:pt x="50" y="224"/>
                      </a:cubicBezTo>
                      <a:cubicBezTo>
                        <a:pt x="50" y="225"/>
                        <a:pt x="51" y="224"/>
                        <a:pt x="51" y="223"/>
                      </a:cubicBezTo>
                      <a:cubicBezTo>
                        <a:pt x="51" y="224"/>
                        <a:pt x="51" y="223"/>
                        <a:pt x="51" y="224"/>
                      </a:cubicBezTo>
                      <a:cubicBezTo>
                        <a:pt x="50" y="224"/>
                        <a:pt x="50" y="223"/>
                        <a:pt x="50" y="223"/>
                      </a:cubicBezTo>
                      <a:cubicBezTo>
                        <a:pt x="50" y="223"/>
                        <a:pt x="50" y="223"/>
                        <a:pt x="51" y="223"/>
                      </a:cubicBezTo>
                      <a:cubicBezTo>
                        <a:pt x="51" y="222"/>
                        <a:pt x="51" y="222"/>
                        <a:pt x="52" y="221"/>
                      </a:cubicBezTo>
                      <a:cubicBezTo>
                        <a:pt x="52" y="221"/>
                        <a:pt x="52" y="221"/>
                        <a:pt x="52" y="222"/>
                      </a:cubicBezTo>
                      <a:cubicBezTo>
                        <a:pt x="52" y="221"/>
                        <a:pt x="52" y="220"/>
                        <a:pt x="53" y="219"/>
                      </a:cubicBezTo>
                      <a:cubicBezTo>
                        <a:pt x="52" y="219"/>
                        <a:pt x="53" y="219"/>
                        <a:pt x="52" y="220"/>
                      </a:cubicBezTo>
                      <a:cubicBezTo>
                        <a:pt x="52" y="220"/>
                        <a:pt x="52" y="219"/>
                        <a:pt x="52" y="219"/>
                      </a:cubicBezTo>
                      <a:cubicBezTo>
                        <a:pt x="52" y="220"/>
                        <a:pt x="52" y="220"/>
                        <a:pt x="52" y="220"/>
                      </a:cubicBezTo>
                      <a:cubicBezTo>
                        <a:pt x="52" y="220"/>
                        <a:pt x="52" y="219"/>
                        <a:pt x="52" y="219"/>
                      </a:cubicBezTo>
                      <a:cubicBezTo>
                        <a:pt x="52" y="219"/>
                        <a:pt x="52" y="219"/>
                        <a:pt x="52" y="219"/>
                      </a:cubicBezTo>
                      <a:cubicBezTo>
                        <a:pt x="53" y="219"/>
                        <a:pt x="53" y="219"/>
                        <a:pt x="53" y="219"/>
                      </a:cubicBezTo>
                      <a:cubicBezTo>
                        <a:pt x="53" y="219"/>
                        <a:pt x="53" y="219"/>
                        <a:pt x="53" y="219"/>
                      </a:cubicBezTo>
                      <a:cubicBezTo>
                        <a:pt x="53" y="219"/>
                        <a:pt x="53" y="218"/>
                        <a:pt x="52" y="219"/>
                      </a:cubicBezTo>
                      <a:cubicBezTo>
                        <a:pt x="53" y="218"/>
                        <a:pt x="53" y="218"/>
                        <a:pt x="53" y="217"/>
                      </a:cubicBezTo>
                      <a:cubicBezTo>
                        <a:pt x="54" y="217"/>
                        <a:pt x="53" y="218"/>
                        <a:pt x="54" y="218"/>
                      </a:cubicBezTo>
                      <a:cubicBezTo>
                        <a:pt x="54" y="218"/>
                        <a:pt x="54" y="217"/>
                        <a:pt x="54" y="217"/>
                      </a:cubicBezTo>
                      <a:cubicBezTo>
                        <a:pt x="54" y="217"/>
                        <a:pt x="55" y="218"/>
                        <a:pt x="55" y="217"/>
                      </a:cubicBezTo>
                      <a:cubicBezTo>
                        <a:pt x="55" y="217"/>
                        <a:pt x="54" y="217"/>
                        <a:pt x="54" y="217"/>
                      </a:cubicBezTo>
                      <a:cubicBezTo>
                        <a:pt x="55" y="216"/>
                        <a:pt x="55" y="216"/>
                        <a:pt x="56" y="215"/>
                      </a:cubicBezTo>
                      <a:cubicBezTo>
                        <a:pt x="56" y="215"/>
                        <a:pt x="56" y="215"/>
                        <a:pt x="56" y="215"/>
                      </a:cubicBezTo>
                      <a:cubicBezTo>
                        <a:pt x="56" y="214"/>
                        <a:pt x="56" y="215"/>
                        <a:pt x="56" y="214"/>
                      </a:cubicBezTo>
                      <a:cubicBezTo>
                        <a:pt x="57" y="215"/>
                        <a:pt x="57" y="213"/>
                        <a:pt x="58" y="214"/>
                      </a:cubicBezTo>
                      <a:cubicBezTo>
                        <a:pt x="57" y="214"/>
                        <a:pt x="57" y="214"/>
                        <a:pt x="58" y="214"/>
                      </a:cubicBezTo>
                      <a:cubicBezTo>
                        <a:pt x="56" y="216"/>
                        <a:pt x="55" y="219"/>
                        <a:pt x="54" y="221"/>
                      </a:cubicBezTo>
                      <a:cubicBezTo>
                        <a:pt x="54" y="220"/>
                        <a:pt x="54" y="220"/>
                        <a:pt x="54" y="220"/>
                      </a:cubicBezTo>
                      <a:cubicBezTo>
                        <a:pt x="54" y="220"/>
                        <a:pt x="54" y="220"/>
                        <a:pt x="53" y="220"/>
                      </a:cubicBezTo>
                      <a:cubicBezTo>
                        <a:pt x="54" y="220"/>
                        <a:pt x="54" y="221"/>
                        <a:pt x="54" y="221"/>
                      </a:cubicBezTo>
                      <a:cubicBezTo>
                        <a:pt x="53" y="221"/>
                        <a:pt x="53" y="222"/>
                        <a:pt x="53" y="222"/>
                      </a:cubicBezTo>
                      <a:cubicBezTo>
                        <a:pt x="53" y="222"/>
                        <a:pt x="53" y="222"/>
                        <a:pt x="53" y="222"/>
                      </a:cubicBezTo>
                      <a:cubicBezTo>
                        <a:pt x="53" y="222"/>
                        <a:pt x="52" y="222"/>
                        <a:pt x="52" y="222"/>
                      </a:cubicBezTo>
                      <a:cubicBezTo>
                        <a:pt x="53" y="222"/>
                        <a:pt x="52" y="222"/>
                        <a:pt x="52" y="222"/>
                      </a:cubicBezTo>
                      <a:cubicBezTo>
                        <a:pt x="53" y="222"/>
                        <a:pt x="53" y="223"/>
                        <a:pt x="53" y="223"/>
                      </a:cubicBezTo>
                      <a:cubicBezTo>
                        <a:pt x="52" y="223"/>
                        <a:pt x="53" y="224"/>
                        <a:pt x="52" y="224"/>
                      </a:cubicBezTo>
                      <a:cubicBezTo>
                        <a:pt x="52" y="224"/>
                        <a:pt x="53" y="223"/>
                        <a:pt x="52" y="223"/>
                      </a:cubicBezTo>
                      <a:cubicBezTo>
                        <a:pt x="52" y="223"/>
                        <a:pt x="52" y="224"/>
                        <a:pt x="52" y="225"/>
                      </a:cubicBezTo>
                      <a:cubicBezTo>
                        <a:pt x="52" y="225"/>
                        <a:pt x="52" y="225"/>
                        <a:pt x="53" y="224"/>
                      </a:cubicBezTo>
                      <a:cubicBezTo>
                        <a:pt x="53" y="225"/>
                        <a:pt x="52" y="226"/>
                        <a:pt x="52" y="226"/>
                      </a:cubicBezTo>
                      <a:cubicBezTo>
                        <a:pt x="52" y="226"/>
                        <a:pt x="52" y="226"/>
                        <a:pt x="52" y="226"/>
                      </a:cubicBezTo>
                      <a:cubicBezTo>
                        <a:pt x="52" y="226"/>
                        <a:pt x="52" y="227"/>
                        <a:pt x="52" y="227"/>
                      </a:cubicBezTo>
                      <a:cubicBezTo>
                        <a:pt x="52" y="227"/>
                        <a:pt x="52" y="227"/>
                        <a:pt x="52" y="227"/>
                      </a:cubicBezTo>
                      <a:cubicBezTo>
                        <a:pt x="51" y="227"/>
                        <a:pt x="51" y="228"/>
                        <a:pt x="51" y="228"/>
                      </a:cubicBezTo>
                      <a:cubicBezTo>
                        <a:pt x="51" y="228"/>
                        <a:pt x="51" y="228"/>
                        <a:pt x="52" y="227"/>
                      </a:cubicBezTo>
                      <a:cubicBezTo>
                        <a:pt x="52" y="228"/>
                        <a:pt x="52" y="228"/>
                        <a:pt x="52" y="228"/>
                      </a:cubicBezTo>
                      <a:cubicBezTo>
                        <a:pt x="52" y="229"/>
                        <a:pt x="53" y="229"/>
                        <a:pt x="52" y="230"/>
                      </a:cubicBezTo>
                      <a:cubicBezTo>
                        <a:pt x="52" y="229"/>
                        <a:pt x="52" y="229"/>
                        <a:pt x="52" y="229"/>
                      </a:cubicBezTo>
                      <a:cubicBezTo>
                        <a:pt x="52" y="230"/>
                        <a:pt x="53" y="229"/>
                        <a:pt x="54" y="229"/>
                      </a:cubicBezTo>
                      <a:cubicBezTo>
                        <a:pt x="54" y="229"/>
                        <a:pt x="54" y="228"/>
                        <a:pt x="54" y="228"/>
                      </a:cubicBezTo>
                      <a:cubicBezTo>
                        <a:pt x="54" y="228"/>
                        <a:pt x="54" y="228"/>
                        <a:pt x="55" y="228"/>
                      </a:cubicBezTo>
                      <a:cubicBezTo>
                        <a:pt x="55" y="228"/>
                        <a:pt x="54" y="227"/>
                        <a:pt x="55" y="227"/>
                      </a:cubicBezTo>
                      <a:cubicBezTo>
                        <a:pt x="55" y="229"/>
                        <a:pt x="54" y="229"/>
                        <a:pt x="54" y="230"/>
                      </a:cubicBezTo>
                      <a:cubicBezTo>
                        <a:pt x="55" y="229"/>
                        <a:pt x="54" y="230"/>
                        <a:pt x="55" y="231"/>
                      </a:cubicBezTo>
                      <a:cubicBezTo>
                        <a:pt x="54" y="231"/>
                        <a:pt x="54" y="230"/>
                        <a:pt x="54" y="230"/>
                      </a:cubicBezTo>
                      <a:cubicBezTo>
                        <a:pt x="53" y="230"/>
                        <a:pt x="54" y="231"/>
                        <a:pt x="53" y="231"/>
                      </a:cubicBezTo>
                      <a:cubicBezTo>
                        <a:pt x="53" y="231"/>
                        <a:pt x="54" y="231"/>
                        <a:pt x="54" y="232"/>
                      </a:cubicBezTo>
                      <a:cubicBezTo>
                        <a:pt x="54" y="232"/>
                        <a:pt x="54" y="232"/>
                        <a:pt x="54" y="232"/>
                      </a:cubicBezTo>
                      <a:cubicBezTo>
                        <a:pt x="53" y="232"/>
                        <a:pt x="53" y="232"/>
                        <a:pt x="54" y="233"/>
                      </a:cubicBezTo>
                      <a:cubicBezTo>
                        <a:pt x="54" y="233"/>
                        <a:pt x="53" y="232"/>
                        <a:pt x="53" y="233"/>
                      </a:cubicBezTo>
                      <a:cubicBezTo>
                        <a:pt x="53" y="233"/>
                        <a:pt x="53" y="233"/>
                        <a:pt x="54" y="233"/>
                      </a:cubicBezTo>
                      <a:cubicBezTo>
                        <a:pt x="53" y="234"/>
                        <a:pt x="53" y="233"/>
                        <a:pt x="53" y="234"/>
                      </a:cubicBezTo>
                      <a:cubicBezTo>
                        <a:pt x="53" y="234"/>
                        <a:pt x="53" y="234"/>
                        <a:pt x="53" y="234"/>
                      </a:cubicBezTo>
                      <a:cubicBezTo>
                        <a:pt x="53" y="234"/>
                        <a:pt x="53" y="234"/>
                        <a:pt x="52" y="234"/>
                      </a:cubicBezTo>
                      <a:cubicBezTo>
                        <a:pt x="53" y="234"/>
                        <a:pt x="53" y="235"/>
                        <a:pt x="53" y="235"/>
                      </a:cubicBezTo>
                      <a:cubicBezTo>
                        <a:pt x="53" y="234"/>
                        <a:pt x="54" y="234"/>
                        <a:pt x="54" y="233"/>
                      </a:cubicBezTo>
                      <a:cubicBezTo>
                        <a:pt x="54" y="232"/>
                        <a:pt x="54" y="232"/>
                        <a:pt x="54" y="232"/>
                      </a:cubicBezTo>
                      <a:cubicBezTo>
                        <a:pt x="54" y="232"/>
                        <a:pt x="54" y="232"/>
                        <a:pt x="54" y="232"/>
                      </a:cubicBezTo>
                      <a:cubicBezTo>
                        <a:pt x="54" y="232"/>
                        <a:pt x="54" y="232"/>
                        <a:pt x="54" y="232"/>
                      </a:cubicBezTo>
                      <a:cubicBezTo>
                        <a:pt x="54" y="232"/>
                        <a:pt x="54" y="231"/>
                        <a:pt x="54" y="231"/>
                      </a:cubicBezTo>
                      <a:cubicBezTo>
                        <a:pt x="54" y="231"/>
                        <a:pt x="54" y="231"/>
                        <a:pt x="54" y="231"/>
                      </a:cubicBezTo>
                      <a:cubicBezTo>
                        <a:pt x="55" y="231"/>
                        <a:pt x="55" y="231"/>
                        <a:pt x="55" y="231"/>
                      </a:cubicBezTo>
                      <a:cubicBezTo>
                        <a:pt x="54" y="231"/>
                        <a:pt x="54" y="231"/>
                        <a:pt x="54" y="232"/>
                      </a:cubicBezTo>
                      <a:cubicBezTo>
                        <a:pt x="55" y="232"/>
                        <a:pt x="55" y="231"/>
                        <a:pt x="55" y="232"/>
                      </a:cubicBezTo>
                      <a:cubicBezTo>
                        <a:pt x="55" y="231"/>
                        <a:pt x="55" y="231"/>
                        <a:pt x="56" y="230"/>
                      </a:cubicBezTo>
                      <a:cubicBezTo>
                        <a:pt x="56" y="231"/>
                        <a:pt x="56" y="231"/>
                        <a:pt x="56" y="232"/>
                      </a:cubicBezTo>
                      <a:cubicBezTo>
                        <a:pt x="56" y="232"/>
                        <a:pt x="56" y="232"/>
                        <a:pt x="55" y="232"/>
                      </a:cubicBezTo>
                      <a:cubicBezTo>
                        <a:pt x="55" y="232"/>
                        <a:pt x="56" y="232"/>
                        <a:pt x="56" y="232"/>
                      </a:cubicBezTo>
                      <a:cubicBezTo>
                        <a:pt x="55" y="233"/>
                        <a:pt x="55" y="233"/>
                        <a:pt x="55" y="233"/>
                      </a:cubicBezTo>
                      <a:cubicBezTo>
                        <a:pt x="55" y="233"/>
                        <a:pt x="55" y="233"/>
                        <a:pt x="55" y="233"/>
                      </a:cubicBezTo>
                      <a:cubicBezTo>
                        <a:pt x="55" y="233"/>
                        <a:pt x="55" y="234"/>
                        <a:pt x="54" y="234"/>
                      </a:cubicBezTo>
                      <a:cubicBezTo>
                        <a:pt x="55" y="234"/>
                        <a:pt x="55" y="234"/>
                        <a:pt x="55" y="235"/>
                      </a:cubicBezTo>
                      <a:cubicBezTo>
                        <a:pt x="55" y="235"/>
                        <a:pt x="55" y="234"/>
                        <a:pt x="55" y="234"/>
                      </a:cubicBezTo>
                      <a:cubicBezTo>
                        <a:pt x="55" y="234"/>
                        <a:pt x="55" y="235"/>
                        <a:pt x="56" y="235"/>
                      </a:cubicBezTo>
                      <a:cubicBezTo>
                        <a:pt x="56" y="235"/>
                        <a:pt x="56" y="235"/>
                        <a:pt x="55" y="235"/>
                      </a:cubicBezTo>
                      <a:cubicBezTo>
                        <a:pt x="55" y="235"/>
                        <a:pt x="54" y="234"/>
                        <a:pt x="54" y="235"/>
                      </a:cubicBezTo>
                      <a:cubicBezTo>
                        <a:pt x="55" y="235"/>
                        <a:pt x="55" y="235"/>
                        <a:pt x="55" y="236"/>
                      </a:cubicBezTo>
                      <a:cubicBezTo>
                        <a:pt x="55" y="236"/>
                        <a:pt x="55" y="236"/>
                        <a:pt x="55" y="236"/>
                      </a:cubicBezTo>
                      <a:cubicBezTo>
                        <a:pt x="55" y="236"/>
                        <a:pt x="55" y="236"/>
                        <a:pt x="55" y="236"/>
                      </a:cubicBezTo>
                      <a:cubicBezTo>
                        <a:pt x="55" y="237"/>
                        <a:pt x="54" y="237"/>
                        <a:pt x="54" y="237"/>
                      </a:cubicBezTo>
                      <a:cubicBezTo>
                        <a:pt x="54" y="236"/>
                        <a:pt x="55" y="237"/>
                        <a:pt x="55" y="236"/>
                      </a:cubicBezTo>
                      <a:cubicBezTo>
                        <a:pt x="54" y="236"/>
                        <a:pt x="54" y="237"/>
                        <a:pt x="53" y="236"/>
                      </a:cubicBezTo>
                      <a:cubicBezTo>
                        <a:pt x="54" y="237"/>
                        <a:pt x="54" y="237"/>
                        <a:pt x="53" y="238"/>
                      </a:cubicBezTo>
                      <a:cubicBezTo>
                        <a:pt x="54" y="238"/>
                        <a:pt x="54" y="237"/>
                        <a:pt x="54" y="239"/>
                      </a:cubicBezTo>
                      <a:cubicBezTo>
                        <a:pt x="54" y="239"/>
                        <a:pt x="54" y="238"/>
                        <a:pt x="55" y="239"/>
                      </a:cubicBezTo>
                      <a:cubicBezTo>
                        <a:pt x="54" y="239"/>
                        <a:pt x="54" y="239"/>
                        <a:pt x="54" y="239"/>
                      </a:cubicBezTo>
                      <a:cubicBezTo>
                        <a:pt x="54" y="239"/>
                        <a:pt x="53" y="240"/>
                        <a:pt x="53" y="240"/>
                      </a:cubicBezTo>
                      <a:cubicBezTo>
                        <a:pt x="53" y="240"/>
                        <a:pt x="53" y="239"/>
                        <a:pt x="53" y="239"/>
                      </a:cubicBezTo>
                      <a:cubicBezTo>
                        <a:pt x="53" y="239"/>
                        <a:pt x="53" y="239"/>
                        <a:pt x="53" y="239"/>
                      </a:cubicBezTo>
                      <a:cubicBezTo>
                        <a:pt x="53" y="239"/>
                        <a:pt x="52" y="239"/>
                        <a:pt x="52" y="238"/>
                      </a:cubicBezTo>
                      <a:cubicBezTo>
                        <a:pt x="52" y="238"/>
                        <a:pt x="52" y="239"/>
                        <a:pt x="52" y="239"/>
                      </a:cubicBezTo>
                      <a:cubicBezTo>
                        <a:pt x="52" y="239"/>
                        <a:pt x="52" y="239"/>
                        <a:pt x="52" y="239"/>
                      </a:cubicBezTo>
                      <a:cubicBezTo>
                        <a:pt x="52" y="240"/>
                        <a:pt x="52" y="239"/>
                        <a:pt x="52" y="239"/>
                      </a:cubicBezTo>
                      <a:cubicBezTo>
                        <a:pt x="52" y="240"/>
                        <a:pt x="52" y="240"/>
                        <a:pt x="52" y="241"/>
                      </a:cubicBezTo>
                      <a:cubicBezTo>
                        <a:pt x="53" y="241"/>
                        <a:pt x="52" y="240"/>
                        <a:pt x="53" y="240"/>
                      </a:cubicBezTo>
                      <a:cubicBezTo>
                        <a:pt x="53" y="241"/>
                        <a:pt x="53" y="241"/>
                        <a:pt x="52" y="242"/>
                      </a:cubicBezTo>
                      <a:cubicBezTo>
                        <a:pt x="52" y="242"/>
                        <a:pt x="52" y="241"/>
                        <a:pt x="52" y="241"/>
                      </a:cubicBezTo>
                      <a:cubicBezTo>
                        <a:pt x="52" y="241"/>
                        <a:pt x="52" y="242"/>
                        <a:pt x="52" y="242"/>
                      </a:cubicBezTo>
                      <a:cubicBezTo>
                        <a:pt x="52" y="243"/>
                        <a:pt x="52" y="243"/>
                        <a:pt x="52" y="244"/>
                      </a:cubicBezTo>
                      <a:cubicBezTo>
                        <a:pt x="51" y="244"/>
                        <a:pt x="51" y="243"/>
                        <a:pt x="51" y="244"/>
                      </a:cubicBezTo>
                      <a:cubicBezTo>
                        <a:pt x="51" y="244"/>
                        <a:pt x="51" y="245"/>
                        <a:pt x="51" y="245"/>
                      </a:cubicBezTo>
                      <a:cubicBezTo>
                        <a:pt x="51" y="245"/>
                        <a:pt x="51" y="245"/>
                        <a:pt x="52" y="246"/>
                      </a:cubicBezTo>
                      <a:cubicBezTo>
                        <a:pt x="51" y="246"/>
                        <a:pt x="51" y="246"/>
                        <a:pt x="51" y="246"/>
                      </a:cubicBezTo>
                      <a:cubicBezTo>
                        <a:pt x="52" y="246"/>
                        <a:pt x="52" y="246"/>
                        <a:pt x="52" y="246"/>
                      </a:cubicBezTo>
                      <a:cubicBezTo>
                        <a:pt x="52" y="246"/>
                        <a:pt x="51" y="246"/>
                        <a:pt x="51" y="246"/>
                      </a:cubicBezTo>
                      <a:cubicBezTo>
                        <a:pt x="51" y="247"/>
                        <a:pt x="52" y="247"/>
                        <a:pt x="51" y="247"/>
                      </a:cubicBezTo>
                      <a:cubicBezTo>
                        <a:pt x="52" y="248"/>
                        <a:pt x="52" y="248"/>
                        <a:pt x="52" y="248"/>
                      </a:cubicBezTo>
                      <a:cubicBezTo>
                        <a:pt x="52" y="248"/>
                        <a:pt x="52" y="247"/>
                        <a:pt x="52" y="247"/>
                      </a:cubicBezTo>
                      <a:cubicBezTo>
                        <a:pt x="52" y="247"/>
                        <a:pt x="52" y="247"/>
                        <a:pt x="52" y="247"/>
                      </a:cubicBezTo>
                      <a:cubicBezTo>
                        <a:pt x="52" y="247"/>
                        <a:pt x="52" y="247"/>
                        <a:pt x="52" y="246"/>
                      </a:cubicBezTo>
                      <a:cubicBezTo>
                        <a:pt x="52" y="247"/>
                        <a:pt x="52" y="246"/>
                        <a:pt x="52" y="246"/>
                      </a:cubicBezTo>
                      <a:cubicBezTo>
                        <a:pt x="52" y="246"/>
                        <a:pt x="52" y="246"/>
                        <a:pt x="52" y="246"/>
                      </a:cubicBezTo>
                      <a:cubicBezTo>
                        <a:pt x="52" y="245"/>
                        <a:pt x="53" y="246"/>
                        <a:pt x="53" y="246"/>
                      </a:cubicBezTo>
                      <a:cubicBezTo>
                        <a:pt x="53" y="245"/>
                        <a:pt x="54" y="245"/>
                        <a:pt x="54" y="244"/>
                      </a:cubicBezTo>
                      <a:cubicBezTo>
                        <a:pt x="55" y="245"/>
                        <a:pt x="54" y="245"/>
                        <a:pt x="54" y="245"/>
                      </a:cubicBezTo>
                      <a:cubicBezTo>
                        <a:pt x="54" y="245"/>
                        <a:pt x="54" y="246"/>
                        <a:pt x="54" y="246"/>
                      </a:cubicBezTo>
                      <a:cubicBezTo>
                        <a:pt x="54" y="246"/>
                        <a:pt x="55" y="246"/>
                        <a:pt x="55" y="246"/>
                      </a:cubicBezTo>
                      <a:cubicBezTo>
                        <a:pt x="55" y="246"/>
                        <a:pt x="55" y="246"/>
                        <a:pt x="55" y="246"/>
                      </a:cubicBezTo>
                      <a:cubicBezTo>
                        <a:pt x="54" y="246"/>
                        <a:pt x="54" y="247"/>
                        <a:pt x="54" y="246"/>
                      </a:cubicBezTo>
                      <a:cubicBezTo>
                        <a:pt x="54" y="246"/>
                        <a:pt x="54" y="247"/>
                        <a:pt x="54" y="247"/>
                      </a:cubicBezTo>
                      <a:cubicBezTo>
                        <a:pt x="54" y="247"/>
                        <a:pt x="54" y="247"/>
                        <a:pt x="54" y="246"/>
                      </a:cubicBezTo>
                      <a:cubicBezTo>
                        <a:pt x="54" y="246"/>
                        <a:pt x="54" y="247"/>
                        <a:pt x="54" y="247"/>
                      </a:cubicBezTo>
                      <a:cubicBezTo>
                        <a:pt x="54" y="247"/>
                        <a:pt x="54" y="247"/>
                        <a:pt x="55" y="247"/>
                      </a:cubicBezTo>
                      <a:cubicBezTo>
                        <a:pt x="54" y="248"/>
                        <a:pt x="54" y="247"/>
                        <a:pt x="54" y="248"/>
                      </a:cubicBezTo>
                      <a:cubicBezTo>
                        <a:pt x="54" y="248"/>
                        <a:pt x="53" y="249"/>
                        <a:pt x="53" y="250"/>
                      </a:cubicBezTo>
                      <a:cubicBezTo>
                        <a:pt x="53" y="250"/>
                        <a:pt x="53" y="249"/>
                        <a:pt x="53" y="250"/>
                      </a:cubicBezTo>
                      <a:cubicBezTo>
                        <a:pt x="52" y="250"/>
                        <a:pt x="53" y="250"/>
                        <a:pt x="53" y="250"/>
                      </a:cubicBezTo>
                      <a:cubicBezTo>
                        <a:pt x="53" y="250"/>
                        <a:pt x="52" y="250"/>
                        <a:pt x="52" y="250"/>
                      </a:cubicBezTo>
                      <a:cubicBezTo>
                        <a:pt x="52" y="250"/>
                        <a:pt x="52" y="251"/>
                        <a:pt x="52" y="251"/>
                      </a:cubicBezTo>
                      <a:cubicBezTo>
                        <a:pt x="53" y="251"/>
                        <a:pt x="52" y="250"/>
                        <a:pt x="53" y="250"/>
                      </a:cubicBezTo>
                      <a:cubicBezTo>
                        <a:pt x="53" y="251"/>
                        <a:pt x="52" y="251"/>
                        <a:pt x="53" y="251"/>
                      </a:cubicBezTo>
                      <a:cubicBezTo>
                        <a:pt x="53" y="252"/>
                        <a:pt x="52" y="251"/>
                        <a:pt x="52" y="251"/>
                      </a:cubicBezTo>
                      <a:cubicBezTo>
                        <a:pt x="52" y="252"/>
                        <a:pt x="52" y="252"/>
                        <a:pt x="52" y="253"/>
                      </a:cubicBezTo>
                      <a:cubicBezTo>
                        <a:pt x="52" y="253"/>
                        <a:pt x="52" y="252"/>
                        <a:pt x="52" y="252"/>
                      </a:cubicBezTo>
                      <a:cubicBezTo>
                        <a:pt x="52" y="252"/>
                        <a:pt x="52" y="253"/>
                        <a:pt x="52" y="253"/>
                      </a:cubicBezTo>
                      <a:cubicBezTo>
                        <a:pt x="52" y="254"/>
                        <a:pt x="51" y="254"/>
                        <a:pt x="51" y="255"/>
                      </a:cubicBezTo>
                      <a:cubicBezTo>
                        <a:pt x="51" y="256"/>
                        <a:pt x="51" y="255"/>
                        <a:pt x="52" y="255"/>
                      </a:cubicBezTo>
                      <a:cubicBezTo>
                        <a:pt x="51" y="256"/>
                        <a:pt x="52" y="256"/>
                        <a:pt x="52" y="257"/>
                      </a:cubicBezTo>
                      <a:cubicBezTo>
                        <a:pt x="52" y="258"/>
                        <a:pt x="52" y="257"/>
                        <a:pt x="51" y="258"/>
                      </a:cubicBezTo>
                      <a:cubicBezTo>
                        <a:pt x="52" y="258"/>
                        <a:pt x="52" y="257"/>
                        <a:pt x="52" y="258"/>
                      </a:cubicBezTo>
                      <a:cubicBezTo>
                        <a:pt x="52" y="258"/>
                        <a:pt x="52" y="258"/>
                        <a:pt x="52" y="258"/>
                      </a:cubicBezTo>
                      <a:cubicBezTo>
                        <a:pt x="52" y="258"/>
                        <a:pt x="52" y="258"/>
                        <a:pt x="51" y="258"/>
                      </a:cubicBezTo>
                      <a:cubicBezTo>
                        <a:pt x="51" y="258"/>
                        <a:pt x="51" y="258"/>
                        <a:pt x="51" y="259"/>
                      </a:cubicBezTo>
                      <a:cubicBezTo>
                        <a:pt x="51" y="259"/>
                        <a:pt x="51" y="258"/>
                        <a:pt x="52" y="258"/>
                      </a:cubicBezTo>
                      <a:cubicBezTo>
                        <a:pt x="52" y="259"/>
                        <a:pt x="51" y="259"/>
                        <a:pt x="51" y="259"/>
                      </a:cubicBezTo>
                      <a:cubicBezTo>
                        <a:pt x="51" y="259"/>
                        <a:pt x="51" y="259"/>
                        <a:pt x="51" y="259"/>
                      </a:cubicBezTo>
                      <a:cubicBezTo>
                        <a:pt x="51" y="259"/>
                        <a:pt x="50" y="259"/>
                        <a:pt x="50" y="259"/>
                      </a:cubicBezTo>
                      <a:cubicBezTo>
                        <a:pt x="49" y="258"/>
                        <a:pt x="50" y="262"/>
                        <a:pt x="48" y="261"/>
                      </a:cubicBezTo>
                      <a:cubicBezTo>
                        <a:pt x="48" y="262"/>
                        <a:pt x="47" y="262"/>
                        <a:pt x="47" y="262"/>
                      </a:cubicBezTo>
                      <a:cubicBezTo>
                        <a:pt x="47" y="262"/>
                        <a:pt x="47" y="262"/>
                        <a:pt x="47" y="262"/>
                      </a:cubicBezTo>
                      <a:cubicBezTo>
                        <a:pt x="47" y="263"/>
                        <a:pt x="47" y="262"/>
                        <a:pt x="47" y="262"/>
                      </a:cubicBezTo>
                      <a:cubicBezTo>
                        <a:pt x="48" y="262"/>
                        <a:pt x="47" y="262"/>
                        <a:pt x="47" y="263"/>
                      </a:cubicBezTo>
                      <a:cubicBezTo>
                        <a:pt x="46" y="262"/>
                        <a:pt x="46" y="263"/>
                        <a:pt x="45" y="263"/>
                      </a:cubicBezTo>
                      <a:cubicBezTo>
                        <a:pt x="46" y="264"/>
                        <a:pt x="46" y="263"/>
                        <a:pt x="46" y="263"/>
                      </a:cubicBezTo>
                      <a:cubicBezTo>
                        <a:pt x="46" y="264"/>
                        <a:pt x="46" y="264"/>
                        <a:pt x="45" y="265"/>
                      </a:cubicBezTo>
                      <a:cubicBezTo>
                        <a:pt x="45" y="264"/>
                        <a:pt x="44" y="265"/>
                        <a:pt x="44" y="265"/>
                      </a:cubicBezTo>
                      <a:cubicBezTo>
                        <a:pt x="44" y="265"/>
                        <a:pt x="43" y="264"/>
                        <a:pt x="43" y="264"/>
                      </a:cubicBezTo>
                      <a:cubicBezTo>
                        <a:pt x="42" y="265"/>
                        <a:pt x="42" y="265"/>
                        <a:pt x="41" y="266"/>
                      </a:cubicBezTo>
                      <a:cubicBezTo>
                        <a:pt x="41" y="265"/>
                        <a:pt x="41" y="266"/>
                        <a:pt x="40" y="266"/>
                      </a:cubicBezTo>
                      <a:cubicBezTo>
                        <a:pt x="40" y="266"/>
                        <a:pt x="40" y="266"/>
                        <a:pt x="40" y="267"/>
                      </a:cubicBezTo>
                      <a:cubicBezTo>
                        <a:pt x="41" y="266"/>
                        <a:pt x="42" y="267"/>
                        <a:pt x="42" y="265"/>
                      </a:cubicBezTo>
                      <a:cubicBezTo>
                        <a:pt x="42" y="266"/>
                        <a:pt x="42" y="265"/>
                        <a:pt x="43" y="265"/>
                      </a:cubicBezTo>
                      <a:cubicBezTo>
                        <a:pt x="43" y="266"/>
                        <a:pt x="42" y="266"/>
                        <a:pt x="42" y="266"/>
                      </a:cubicBezTo>
                      <a:cubicBezTo>
                        <a:pt x="43" y="265"/>
                        <a:pt x="44" y="266"/>
                        <a:pt x="44" y="266"/>
                      </a:cubicBezTo>
                      <a:cubicBezTo>
                        <a:pt x="44" y="266"/>
                        <a:pt x="44" y="267"/>
                        <a:pt x="43" y="266"/>
                      </a:cubicBezTo>
                      <a:cubicBezTo>
                        <a:pt x="43" y="267"/>
                        <a:pt x="43" y="267"/>
                        <a:pt x="43" y="267"/>
                      </a:cubicBezTo>
                      <a:cubicBezTo>
                        <a:pt x="43" y="266"/>
                        <a:pt x="42" y="268"/>
                        <a:pt x="42" y="267"/>
                      </a:cubicBezTo>
                      <a:cubicBezTo>
                        <a:pt x="41" y="267"/>
                        <a:pt x="41" y="268"/>
                        <a:pt x="41" y="268"/>
                      </a:cubicBezTo>
                      <a:cubicBezTo>
                        <a:pt x="40" y="268"/>
                        <a:pt x="40" y="268"/>
                        <a:pt x="40" y="268"/>
                      </a:cubicBezTo>
                      <a:cubicBezTo>
                        <a:pt x="40" y="269"/>
                        <a:pt x="41" y="268"/>
                        <a:pt x="41" y="269"/>
                      </a:cubicBezTo>
                      <a:cubicBezTo>
                        <a:pt x="41" y="269"/>
                        <a:pt x="40" y="270"/>
                        <a:pt x="39" y="270"/>
                      </a:cubicBezTo>
                      <a:cubicBezTo>
                        <a:pt x="39" y="271"/>
                        <a:pt x="38" y="273"/>
                        <a:pt x="37" y="272"/>
                      </a:cubicBezTo>
                      <a:cubicBezTo>
                        <a:pt x="36" y="272"/>
                        <a:pt x="37" y="273"/>
                        <a:pt x="37" y="273"/>
                      </a:cubicBezTo>
                      <a:cubicBezTo>
                        <a:pt x="37" y="273"/>
                        <a:pt x="37" y="273"/>
                        <a:pt x="37" y="273"/>
                      </a:cubicBezTo>
                      <a:cubicBezTo>
                        <a:pt x="38" y="273"/>
                        <a:pt x="37" y="274"/>
                        <a:pt x="36" y="274"/>
                      </a:cubicBezTo>
                      <a:cubicBezTo>
                        <a:pt x="37" y="274"/>
                        <a:pt x="37" y="275"/>
                        <a:pt x="38" y="275"/>
                      </a:cubicBezTo>
                      <a:cubicBezTo>
                        <a:pt x="37" y="275"/>
                        <a:pt x="36" y="275"/>
                        <a:pt x="35" y="274"/>
                      </a:cubicBezTo>
                      <a:cubicBezTo>
                        <a:pt x="36" y="274"/>
                        <a:pt x="36" y="274"/>
                        <a:pt x="36" y="274"/>
                      </a:cubicBezTo>
                      <a:cubicBezTo>
                        <a:pt x="36" y="274"/>
                        <a:pt x="36" y="274"/>
                        <a:pt x="35" y="274"/>
                      </a:cubicBezTo>
                      <a:cubicBezTo>
                        <a:pt x="35" y="275"/>
                        <a:pt x="34" y="274"/>
                        <a:pt x="34" y="275"/>
                      </a:cubicBezTo>
                      <a:cubicBezTo>
                        <a:pt x="34" y="275"/>
                        <a:pt x="35" y="275"/>
                        <a:pt x="35" y="275"/>
                      </a:cubicBezTo>
                      <a:cubicBezTo>
                        <a:pt x="35" y="275"/>
                        <a:pt x="35" y="276"/>
                        <a:pt x="35" y="276"/>
                      </a:cubicBezTo>
                      <a:cubicBezTo>
                        <a:pt x="36" y="276"/>
                        <a:pt x="36" y="276"/>
                        <a:pt x="36" y="276"/>
                      </a:cubicBezTo>
                      <a:cubicBezTo>
                        <a:pt x="37" y="277"/>
                        <a:pt x="35" y="277"/>
                        <a:pt x="35" y="276"/>
                      </a:cubicBezTo>
                      <a:cubicBezTo>
                        <a:pt x="34" y="276"/>
                        <a:pt x="33" y="277"/>
                        <a:pt x="32" y="276"/>
                      </a:cubicBezTo>
                      <a:cubicBezTo>
                        <a:pt x="32" y="277"/>
                        <a:pt x="32" y="276"/>
                        <a:pt x="32" y="277"/>
                      </a:cubicBezTo>
                      <a:cubicBezTo>
                        <a:pt x="32" y="277"/>
                        <a:pt x="32" y="277"/>
                        <a:pt x="32" y="277"/>
                      </a:cubicBezTo>
                      <a:cubicBezTo>
                        <a:pt x="33" y="277"/>
                        <a:pt x="33" y="278"/>
                        <a:pt x="34" y="278"/>
                      </a:cubicBezTo>
                      <a:cubicBezTo>
                        <a:pt x="34" y="278"/>
                        <a:pt x="33" y="278"/>
                        <a:pt x="33" y="279"/>
                      </a:cubicBezTo>
                      <a:cubicBezTo>
                        <a:pt x="33" y="278"/>
                        <a:pt x="32" y="279"/>
                        <a:pt x="32" y="278"/>
                      </a:cubicBezTo>
                      <a:cubicBezTo>
                        <a:pt x="32" y="278"/>
                        <a:pt x="32" y="279"/>
                        <a:pt x="32" y="279"/>
                      </a:cubicBezTo>
                      <a:cubicBezTo>
                        <a:pt x="32" y="279"/>
                        <a:pt x="32" y="279"/>
                        <a:pt x="32" y="279"/>
                      </a:cubicBezTo>
                      <a:cubicBezTo>
                        <a:pt x="31" y="280"/>
                        <a:pt x="30" y="280"/>
                        <a:pt x="29" y="281"/>
                      </a:cubicBezTo>
                      <a:cubicBezTo>
                        <a:pt x="29" y="281"/>
                        <a:pt x="29" y="282"/>
                        <a:pt x="29" y="282"/>
                      </a:cubicBezTo>
                      <a:cubicBezTo>
                        <a:pt x="28" y="282"/>
                        <a:pt x="28" y="282"/>
                        <a:pt x="27" y="283"/>
                      </a:cubicBezTo>
                      <a:cubicBezTo>
                        <a:pt x="26" y="283"/>
                        <a:pt x="25" y="284"/>
                        <a:pt x="24" y="284"/>
                      </a:cubicBezTo>
                      <a:cubicBezTo>
                        <a:pt x="23" y="284"/>
                        <a:pt x="24" y="285"/>
                        <a:pt x="23" y="285"/>
                      </a:cubicBezTo>
                      <a:cubicBezTo>
                        <a:pt x="19" y="286"/>
                        <a:pt x="16" y="286"/>
                        <a:pt x="12" y="283"/>
                      </a:cubicBezTo>
                      <a:cubicBezTo>
                        <a:pt x="12" y="283"/>
                        <a:pt x="12" y="284"/>
                        <a:pt x="12" y="284"/>
                      </a:cubicBezTo>
                      <a:cubicBezTo>
                        <a:pt x="12" y="284"/>
                        <a:pt x="12" y="284"/>
                        <a:pt x="11" y="283"/>
                      </a:cubicBezTo>
                      <a:cubicBezTo>
                        <a:pt x="11" y="285"/>
                        <a:pt x="10" y="283"/>
                        <a:pt x="9" y="283"/>
                      </a:cubicBezTo>
                      <a:cubicBezTo>
                        <a:pt x="8" y="282"/>
                        <a:pt x="6" y="281"/>
                        <a:pt x="6" y="279"/>
                      </a:cubicBezTo>
                      <a:cubicBezTo>
                        <a:pt x="6" y="279"/>
                        <a:pt x="6" y="279"/>
                        <a:pt x="5" y="278"/>
                      </a:cubicBezTo>
                      <a:cubicBezTo>
                        <a:pt x="5" y="278"/>
                        <a:pt x="5" y="278"/>
                        <a:pt x="5" y="278"/>
                      </a:cubicBezTo>
                      <a:cubicBezTo>
                        <a:pt x="3" y="278"/>
                        <a:pt x="3" y="275"/>
                        <a:pt x="2" y="274"/>
                      </a:cubicBezTo>
                      <a:cubicBezTo>
                        <a:pt x="2" y="273"/>
                        <a:pt x="2" y="273"/>
                        <a:pt x="2" y="273"/>
                      </a:cubicBezTo>
                      <a:cubicBezTo>
                        <a:pt x="1" y="271"/>
                        <a:pt x="2" y="268"/>
                        <a:pt x="1" y="266"/>
                      </a:cubicBezTo>
                      <a:cubicBezTo>
                        <a:pt x="0" y="266"/>
                        <a:pt x="0" y="267"/>
                        <a:pt x="0" y="267"/>
                      </a:cubicBezTo>
                      <a:cubicBezTo>
                        <a:pt x="0" y="266"/>
                        <a:pt x="0" y="266"/>
                        <a:pt x="1" y="266"/>
                      </a:cubicBezTo>
                      <a:cubicBezTo>
                        <a:pt x="0" y="265"/>
                        <a:pt x="1" y="264"/>
                        <a:pt x="0" y="264"/>
                      </a:cubicBezTo>
                      <a:cubicBezTo>
                        <a:pt x="1" y="262"/>
                        <a:pt x="0" y="259"/>
                        <a:pt x="2" y="257"/>
                      </a:cubicBezTo>
                      <a:cubicBezTo>
                        <a:pt x="1" y="257"/>
                        <a:pt x="2" y="256"/>
                        <a:pt x="2" y="256"/>
                      </a:cubicBezTo>
                      <a:cubicBezTo>
                        <a:pt x="3" y="255"/>
                        <a:pt x="3" y="254"/>
                        <a:pt x="3" y="254"/>
                      </a:cubicBezTo>
                      <a:cubicBezTo>
                        <a:pt x="3" y="253"/>
                        <a:pt x="4" y="252"/>
                        <a:pt x="5" y="251"/>
                      </a:cubicBezTo>
                      <a:cubicBezTo>
                        <a:pt x="5" y="251"/>
                        <a:pt x="6" y="250"/>
                        <a:pt x="6" y="250"/>
                      </a:cubicBezTo>
                      <a:cubicBezTo>
                        <a:pt x="6" y="250"/>
                        <a:pt x="6" y="250"/>
                        <a:pt x="6" y="249"/>
                      </a:cubicBezTo>
                      <a:cubicBezTo>
                        <a:pt x="7" y="247"/>
                        <a:pt x="7" y="246"/>
                        <a:pt x="9" y="244"/>
                      </a:cubicBezTo>
                      <a:cubicBezTo>
                        <a:pt x="9" y="244"/>
                        <a:pt x="9" y="244"/>
                        <a:pt x="9" y="243"/>
                      </a:cubicBezTo>
                      <a:close/>
                      <a:moveTo>
                        <a:pt x="51" y="254"/>
                      </a:moveTo>
                      <a:cubicBezTo>
                        <a:pt x="51" y="254"/>
                        <a:pt x="52" y="254"/>
                        <a:pt x="52" y="253"/>
                      </a:cubicBezTo>
                      <a:cubicBezTo>
                        <a:pt x="51" y="253"/>
                        <a:pt x="51" y="254"/>
                        <a:pt x="51" y="254"/>
                      </a:cubicBezTo>
                      <a:close/>
                      <a:moveTo>
                        <a:pt x="50" y="254"/>
                      </a:moveTo>
                      <a:cubicBezTo>
                        <a:pt x="50" y="253"/>
                        <a:pt x="50" y="253"/>
                        <a:pt x="50" y="253"/>
                      </a:cubicBezTo>
                      <a:cubicBezTo>
                        <a:pt x="50" y="253"/>
                        <a:pt x="50" y="254"/>
                        <a:pt x="50" y="254"/>
                      </a:cubicBezTo>
                      <a:close/>
                      <a:moveTo>
                        <a:pt x="53" y="246"/>
                      </a:moveTo>
                      <a:cubicBezTo>
                        <a:pt x="52" y="246"/>
                        <a:pt x="52" y="246"/>
                        <a:pt x="52" y="246"/>
                      </a:cubicBezTo>
                      <a:cubicBezTo>
                        <a:pt x="53" y="246"/>
                        <a:pt x="53" y="246"/>
                        <a:pt x="53" y="246"/>
                      </a:cubicBezTo>
                      <a:cubicBezTo>
                        <a:pt x="53" y="246"/>
                        <a:pt x="53" y="246"/>
                        <a:pt x="53" y="246"/>
                      </a:cubicBezTo>
                      <a:close/>
                      <a:moveTo>
                        <a:pt x="49" y="251"/>
                      </a:moveTo>
                      <a:cubicBezTo>
                        <a:pt x="49" y="250"/>
                        <a:pt x="48" y="250"/>
                        <a:pt x="48" y="251"/>
                      </a:cubicBezTo>
                      <a:cubicBezTo>
                        <a:pt x="48" y="251"/>
                        <a:pt x="48" y="251"/>
                        <a:pt x="49" y="251"/>
                      </a:cubicBezTo>
                      <a:cubicBezTo>
                        <a:pt x="49" y="251"/>
                        <a:pt x="49" y="251"/>
                        <a:pt x="49" y="251"/>
                      </a:cubicBezTo>
                      <a:close/>
                      <a:moveTo>
                        <a:pt x="50" y="249"/>
                      </a:moveTo>
                      <a:cubicBezTo>
                        <a:pt x="50" y="250"/>
                        <a:pt x="50" y="249"/>
                        <a:pt x="50" y="249"/>
                      </a:cubicBezTo>
                      <a:cubicBezTo>
                        <a:pt x="50" y="249"/>
                        <a:pt x="50" y="250"/>
                        <a:pt x="50" y="250"/>
                      </a:cubicBezTo>
                      <a:cubicBezTo>
                        <a:pt x="50" y="249"/>
                        <a:pt x="50" y="249"/>
                        <a:pt x="51" y="250"/>
                      </a:cubicBezTo>
                      <a:cubicBezTo>
                        <a:pt x="51" y="250"/>
                        <a:pt x="51" y="249"/>
                        <a:pt x="51" y="249"/>
                      </a:cubicBezTo>
                      <a:cubicBezTo>
                        <a:pt x="50" y="250"/>
                        <a:pt x="51" y="249"/>
                        <a:pt x="50" y="249"/>
                      </a:cubicBezTo>
                      <a:close/>
                      <a:moveTo>
                        <a:pt x="50" y="248"/>
                      </a:moveTo>
                      <a:cubicBezTo>
                        <a:pt x="50" y="248"/>
                        <a:pt x="50" y="249"/>
                        <a:pt x="51" y="249"/>
                      </a:cubicBezTo>
                      <a:cubicBezTo>
                        <a:pt x="50" y="249"/>
                        <a:pt x="51" y="248"/>
                        <a:pt x="50" y="248"/>
                      </a:cubicBezTo>
                      <a:close/>
                      <a:moveTo>
                        <a:pt x="51" y="247"/>
                      </a:moveTo>
                      <a:cubicBezTo>
                        <a:pt x="51" y="247"/>
                        <a:pt x="51" y="247"/>
                        <a:pt x="51" y="248"/>
                      </a:cubicBezTo>
                      <a:cubicBezTo>
                        <a:pt x="51" y="247"/>
                        <a:pt x="51" y="247"/>
                        <a:pt x="51" y="247"/>
                      </a:cubicBezTo>
                      <a:cubicBezTo>
                        <a:pt x="51" y="247"/>
                        <a:pt x="51" y="247"/>
                        <a:pt x="51" y="247"/>
                      </a:cubicBezTo>
                      <a:cubicBezTo>
                        <a:pt x="51" y="247"/>
                        <a:pt x="50" y="247"/>
                        <a:pt x="51" y="247"/>
                      </a:cubicBezTo>
                      <a:close/>
                      <a:moveTo>
                        <a:pt x="49" y="249"/>
                      </a:moveTo>
                      <a:cubicBezTo>
                        <a:pt x="49" y="250"/>
                        <a:pt x="48" y="249"/>
                        <a:pt x="48" y="250"/>
                      </a:cubicBezTo>
                      <a:cubicBezTo>
                        <a:pt x="49" y="250"/>
                        <a:pt x="49" y="250"/>
                        <a:pt x="49" y="250"/>
                      </a:cubicBezTo>
                      <a:cubicBezTo>
                        <a:pt x="49" y="250"/>
                        <a:pt x="49" y="250"/>
                        <a:pt x="49" y="250"/>
                      </a:cubicBezTo>
                      <a:cubicBezTo>
                        <a:pt x="49" y="250"/>
                        <a:pt x="49" y="250"/>
                        <a:pt x="49" y="249"/>
                      </a:cubicBezTo>
                      <a:close/>
                      <a:moveTo>
                        <a:pt x="50" y="245"/>
                      </a:moveTo>
                      <a:cubicBezTo>
                        <a:pt x="50" y="246"/>
                        <a:pt x="50" y="246"/>
                        <a:pt x="51" y="246"/>
                      </a:cubicBezTo>
                      <a:cubicBezTo>
                        <a:pt x="50" y="246"/>
                        <a:pt x="51" y="246"/>
                        <a:pt x="51" y="246"/>
                      </a:cubicBezTo>
                      <a:cubicBezTo>
                        <a:pt x="51" y="246"/>
                        <a:pt x="51" y="246"/>
                        <a:pt x="50" y="245"/>
                      </a:cubicBezTo>
                      <a:close/>
                      <a:moveTo>
                        <a:pt x="48" y="249"/>
                      </a:moveTo>
                      <a:cubicBezTo>
                        <a:pt x="49" y="249"/>
                        <a:pt x="49" y="249"/>
                        <a:pt x="49" y="249"/>
                      </a:cubicBezTo>
                      <a:cubicBezTo>
                        <a:pt x="49" y="249"/>
                        <a:pt x="49" y="249"/>
                        <a:pt x="49" y="249"/>
                      </a:cubicBezTo>
                      <a:cubicBezTo>
                        <a:pt x="49" y="249"/>
                        <a:pt x="48" y="248"/>
                        <a:pt x="48" y="249"/>
                      </a:cubicBezTo>
                      <a:close/>
                      <a:moveTo>
                        <a:pt x="51" y="244"/>
                      </a:moveTo>
                      <a:cubicBezTo>
                        <a:pt x="51" y="244"/>
                        <a:pt x="50" y="244"/>
                        <a:pt x="50" y="244"/>
                      </a:cubicBezTo>
                      <a:cubicBezTo>
                        <a:pt x="50" y="244"/>
                        <a:pt x="50" y="245"/>
                        <a:pt x="51" y="244"/>
                      </a:cubicBezTo>
                      <a:cubicBezTo>
                        <a:pt x="50" y="244"/>
                        <a:pt x="50" y="244"/>
                        <a:pt x="51" y="244"/>
                      </a:cubicBezTo>
                      <a:cubicBezTo>
                        <a:pt x="51" y="244"/>
                        <a:pt x="51" y="244"/>
                        <a:pt x="51" y="244"/>
                      </a:cubicBezTo>
                      <a:close/>
                      <a:moveTo>
                        <a:pt x="51" y="242"/>
                      </a:moveTo>
                      <a:cubicBezTo>
                        <a:pt x="51" y="242"/>
                        <a:pt x="52" y="242"/>
                        <a:pt x="52" y="242"/>
                      </a:cubicBezTo>
                      <a:cubicBezTo>
                        <a:pt x="51" y="242"/>
                        <a:pt x="51" y="242"/>
                        <a:pt x="51" y="242"/>
                      </a:cubicBezTo>
                      <a:close/>
                      <a:moveTo>
                        <a:pt x="51" y="240"/>
                      </a:moveTo>
                      <a:cubicBezTo>
                        <a:pt x="51" y="240"/>
                        <a:pt x="50" y="240"/>
                        <a:pt x="51" y="241"/>
                      </a:cubicBezTo>
                      <a:cubicBezTo>
                        <a:pt x="51" y="240"/>
                        <a:pt x="51" y="241"/>
                        <a:pt x="51" y="240"/>
                      </a:cubicBezTo>
                      <a:cubicBezTo>
                        <a:pt x="51" y="240"/>
                        <a:pt x="52" y="240"/>
                        <a:pt x="52" y="240"/>
                      </a:cubicBezTo>
                      <a:cubicBezTo>
                        <a:pt x="51" y="240"/>
                        <a:pt x="51" y="240"/>
                        <a:pt x="51" y="240"/>
                      </a:cubicBezTo>
                      <a:close/>
                      <a:moveTo>
                        <a:pt x="53" y="237"/>
                      </a:moveTo>
                      <a:cubicBezTo>
                        <a:pt x="53" y="237"/>
                        <a:pt x="53" y="237"/>
                        <a:pt x="53" y="237"/>
                      </a:cubicBezTo>
                      <a:cubicBezTo>
                        <a:pt x="53" y="236"/>
                        <a:pt x="53" y="237"/>
                        <a:pt x="53" y="237"/>
                      </a:cubicBezTo>
                      <a:close/>
                      <a:moveTo>
                        <a:pt x="50" y="239"/>
                      </a:moveTo>
                      <a:cubicBezTo>
                        <a:pt x="50" y="239"/>
                        <a:pt x="50" y="239"/>
                        <a:pt x="49" y="239"/>
                      </a:cubicBezTo>
                      <a:cubicBezTo>
                        <a:pt x="49" y="239"/>
                        <a:pt x="49" y="239"/>
                        <a:pt x="49" y="240"/>
                      </a:cubicBezTo>
                      <a:cubicBezTo>
                        <a:pt x="49" y="240"/>
                        <a:pt x="50" y="239"/>
                        <a:pt x="50" y="239"/>
                      </a:cubicBezTo>
                      <a:close/>
                      <a:moveTo>
                        <a:pt x="50" y="239"/>
                      </a:moveTo>
                      <a:cubicBezTo>
                        <a:pt x="50" y="239"/>
                        <a:pt x="51" y="239"/>
                        <a:pt x="50" y="239"/>
                      </a:cubicBezTo>
                      <a:cubicBezTo>
                        <a:pt x="50" y="239"/>
                        <a:pt x="50" y="240"/>
                        <a:pt x="50" y="239"/>
                      </a:cubicBezTo>
                      <a:cubicBezTo>
                        <a:pt x="50" y="239"/>
                        <a:pt x="50" y="239"/>
                        <a:pt x="50" y="239"/>
                      </a:cubicBezTo>
                      <a:cubicBezTo>
                        <a:pt x="50" y="240"/>
                        <a:pt x="51" y="239"/>
                        <a:pt x="50" y="239"/>
                      </a:cubicBezTo>
                      <a:close/>
                      <a:moveTo>
                        <a:pt x="51" y="238"/>
                      </a:moveTo>
                      <a:cubicBezTo>
                        <a:pt x="51" y="238"/>
                        <a:pt x="51" y="238"/>
                        <a:pt x="51" y="237"/>
                      </a:cubicBezTo>
                      <a:cubicBezTo>
                        <a:pt x="50" y="238"/>
                        <a:pt x="51" y="238"/>
                        <a:pt x="51" y="238"/>
                      </a:cubicBezTo>
                      <a:close/>
                      <a:moveTo>
                        <a:pt x="51" y="237"/>
                      </a:moveTo>
                      <a:cubicBezTo>
                        <a:pt x="51" y="237"/>
                        <a:pt x="51" y="237"/>
                        <a:pt x="51" y="237"/>
                      </a:cubicBezTo>
                      <a:cubicBezTo>
                        <a:pt x="51" y="237"/>
                        <a:pt x="51" y="237"/>
                        <a:pt x="51" y="237"/>
                      </a:cubicBezTo>
                      <a:cubicBezTo>
                        <a:pt x="51" y="237"/>
                        <a:pt x="51" y="237"/>
                        <a:pt x="51" y="237"/>
                      </a:cubicBezTo>
                      <a:cubicBezTo>
                        <a:pt x="51" y="237"/>
                        <a:pt x="51" y="237"/>
                        <a:pt x="51" y="237"/>
                      </a:cubicBezTo>
                      <a:cubicBezTo>
                        <a:pt x="51" y="237"/>
                        <a:pt x="51" y="237"/>
                        <a:pt x="51" y="237"/>
                      </a:cubicBezTo>
                      <a:close/>
                      <a:moveTo>
                        <a:pt x="51" y="234"/>
                      </a:moveTo>
                      <a:cubicBezTo>
                        <a:pt x="51" y="235"/>
                        <a:pt x="51" y="235"/>
                        <a:pt x="51" y="235"/>
                      </a:cubicBezTo>
                      <a:cubicBezTo>
                        <a:pt x="51" y="235"/>
                        <a:pt x="51" y="235"/>
                        <a:pt x="51" y="235"/>
                      </a:cubicBezTo>
                      <a:cubicBezTo>
                        <a:pt x="51" y="235"/>
                        <a:pt x="51" y="234"/>
                        <a:pt x="51" y="234"/>
                      </a:cubicBezTo>
                      <a:close/>
                      <a:moveTo>
                        <a:pt x="51" y="229"/>
                      </a:moveTo>
                      <a:cubicBezTo>
                        <a:pt x="51" y="229"/>
                        <a:pt x="51" y="230"/>
                        <a:pt x="52" y="230"/>
                      </a:cubicBezTo>
                      <a:cubicBezTo>
                        <a:pt x="51" y="229"/>
                        <a:pt x="52" y="229"/>
                        <a:pt x="52" y="228"/>
                      </a:cubicBezTo>
                      <a:cubicBezTo>
                        <a:pt x="51" y="228"/>
                        <a:pt x="51" y="229"/>
                        <a:pt x="51" y="229"/>
                      </a:cubicBezTo>
                      <a:cubicBezTo>
                        <a:pt x="51" y="229"/>
                        <a:pt x="51" y="228"/>
                        <a:pt x="51" y="228"/>
                      </a:cubicBezTo>
                      <a:cubicBezTo>
                        <a:pt x="51" y="229"/>
                        <a:pt x="51" y="229"/>
                        <a:pt x="51" y="229"/>
                      </a:cubicBezTo>
                      <a:close/>
                      <a:moveTo>
                        <a:pt x="50" y="229"/>
                      </a:moveTo>
                      <a:cubicBezTo>
                        <a:pt x="50" y="230"/>
                        <a:pt x="51" y="230"/>
                        <a:pt x="51" y="231"/>
                      </a:cubicBezTo>
                      <a:cubicBezTo>
                        <a:pt x="51" y="231"/>
                        <a:pt x="52" y="231"/>
                        <a:pt x="52" y="231"/>
                      </a:cubicBezTo>
                      <a:cubicBezTo>
                        <a:pt x="52" y="230"/>
                        <a:pt x="52" y="231"/>
                        <a:pt x="51" y="230"/>
                      </a:cubicBezTo>
                      <a:cubicBezTo>
                        <a:pt x="51" y="230"/>
                        <a:pt x="51" y="230"/>
                        <a:pt x="51" y="230"/>
                      </a:cubicBezTo>
                      <a:cubicBezTo>
                        <a:pt x="51" y="230"/>
                        <a:pt x="51" y="229"/>
                        <a:pt x="50" y="229"/>
                      </a:cubicBezTo>
                      <a:close/>
                      <a:moveTo>
                        <a:pt x="51" y="224"/>
                      </a:moveTo>
                      <a:cubicBezTo>
                        <a:pt x="51" y="225"/>
                        <a:pt x="51" y="225"/>
                        <a:pt x="51" y="225"/>
                      </a:cubicBezTo>
                      <a:cubicBezTo>
                        <a:pt x="51" y="225"/>
                        <a:pt x="52" y="225"/>
                        <a:pt x="52" y="224"/>
                      </a:cubicBezTo>
                      <a:cubicBezTo>
                        <a:pt x="51" y="224"/>
                        <a:pt x="51" y="225"/>
                        <a:pt x="51" y="224"/>
                      </a:cubicBezTo>
                      <a:close/>
                      <a:moveTo>
                        <a:pt x="51" y="223"/>
                      </a:moveTo>
                      <a:cubicBezTo>
                        <a:pt x="51" y="224"/>
                        <a:pt x="51" y="224"/>
                        <a:pt x="51" y="224"/>
                      </a:cubicBezTo>
                      <a:cubicBezTo>
                        <a:pt x="52" y="224"/>
                        <a:pt x="52" y="224"/>
                        <a:pt x="51" y="223"/>
                      </a:cubicBezTo>
                      <a:close/>
                      <a:moveTo>
                        <a:pt x="53" y="221"/>
                      </a:moveTo>
                      <a:cubicBezTo>
                        <a:pt x="53" y="221"/>
                        <a:pt x="53" y="221"/>
                        <a:pt x="53" y="221"/>
                      </a:cubicBezTo>
                      <a:cubicBezTo>
                        <a:pt x="53" y="221"/>
                        <a:pt x="53" y="221"/>
                        <a:pt x="53" y="220"/>
                      </a:cubicBezTo>
                      <a:cubicBezTo>
                        <a:pt x="53" y="221"/>
                        <a:pt x="53" y="220"/>
                        <a:pt x="53" y="221"/>
                      </a:cubicBezTo>
                      <a:close/>
                      <a:moveTo>
                        <a:pt x="51" y="225"/>
                      </a:moveTo>
                      <a:cubicBezTo>
                        <a:pt x="50" y="226"/>
                        <a:pt x="50" y="225"/>
                        <a:pt x="50" y="226"/>
                      </a:cubicBezTo>
                      <a:cubicBezTo>
                        <a:pt x="50" y="226"/>
                        <a:pt x="51" y="226"/>
                        <a:pt x="51" y="225"/>
                      </a:cubicBezTo>
                      <a:close/>
                      <a:moveTo>
                        <a:pt x="52" y="225"/>
                      </a:moveTo>
                      <a:cubicBezTo>
                        <a:pt x="51" y="225"/>
                        <a:pt x="50" y="226"/>
                        <a:pt x="51" y="226"/>
                      </a:cubicBezTo>
                      <a:cubicBezTo>
                        <a:pt x="51" y="226"/>
                        <a:pt x="51" y="225"/>
                        <a:pt x="52" y="225"/>
                      </a:cubicBezTo>
                      <a:close/>
                      <a:moveTo>
                        <a:pt x="52" y="226"/>
                      </a:moveTo>
                      <a:cubicBezTo>
                        <a:pt x="52" y="225"/>
                        <a:pt x="52" y="225"/>
                        <a:pt x="52" y="225"/>
                      </a:cubicBezTo>
                      <a:cubicBezTo>
                        <a:pt x="52" y="225"/>
                        <a:pt x="52" y="225"/>
                        <a:pt x="52" y="225"/>
                      </a:cubicBezTo>
                      <a:cubicBezTo>
                        <a:pt x="52" y="225"/>
                        <a:pt x="52" y="225"/>
                        <a:pt x="52" y="226"/>
                      </a:cubicBezTo>
                      <a:close/>
                      <a:moveTo>
                        <a:pt x="47" y="234"/>
                      </a:moveTo>
                      <a:cubicBezTo>
                        <a:pt x="48" y="233"/>
                        <a:pt x="47" y="233"/>
                        <a:pt x="48" y="232"/>
                      </a:cubicBezTo>
                      <a:cubicBezTo>
                        <a:pt x="47" y="232"/>
                        <a:pt x="47" y="233"/>
                        <a:pt x="47" y="234"/>
                      </a:cubicBezTo>
                      <a:close/>
                      <a:moveTo>
                        <a:pt x="36" y="249"/>
                      </a:moveTo>
                      <a:cubicBezTo>
                        <a:pt x="36" y="249"/>
                        <a:pt x="37" y="249"/>
                        <a:pt x="36" y="248"/>
                      </a:cubicBezTo>
                      <a:cubicBezTo>
                        <a:pt x="36" y="249"/>
                        <a:pt x="36" y="249"/>
                        <a:pt x="36" y="249"/>
                      </a:cubicBezTo>
                      <a:close/>
                      <a:moveTo>
                        <a:pt x="43" y="233"/>
                      </a:moveTo>
                      <a:cubicBezTo>
                        <a:pt x="43" y="232"/>
                        <a:pt x="43" y="233"/>
                        <a:pt x="43" y="232"/>
                      </a:cubicBezTo>
                      <a:cubicBezTo>
                        <a:pt x="43" y="233"/>
                        <a:pt x="43" y="233"/>
                        <a:pt x="43" y="233"/>
                      </a:cubicBezTo>
                      <a:cubicBezTo>
                        <a:pt x="43" y="233"/>
                        <a:pt x="43" y="233"/>
                        <a:pt x="44" y="233"/>
                      </a:cubicBezTo>
                      <a:cubicBezTo>
                        <a:pt x="44" y="233"/>
                        <a:pt x="44" y="233"/>
                        <a:pt x="44" y="233"/>
                      </a:cubicBezTo>
                      <a:cubicBezTo>
                        <a:pt x="44" y="233"/>
                        <a:pt x="44" y="232"/>
                        <a:pt x="43" y="232"/>
                      </a:cubicBezTo>
                      <a:cubicBezTo>
                        <a:pt x="43" y="232"/>
                        <a:pt x="44" y="233"/>
                        <a:pt x="43" y="233"/>
                      </a:cubicBezTo>
                      <a:close/>
                      <a:moveTo>
                        <a:pt x="43" y="234"/>
                      </a:moveTo>
                      <a:cubicBezTo>
                        <a:pt x="43" y="234"/>
                        <a:pt x="43" y="234"/>
                        <a:pt x="43" y="233"/>
                      </a:cubicBezTo>
                      <a:cubicBezTo>
                        <a:pt x="42" y="234"/>
                        <a:pt x="42" y="234"/>
                        <a:pt x="42" y="234"/>
                      </a:cubicBezTo>
                      <a:cubicBezTo>
                        <a:pt x="43" y="234"/>
                        <a:pt x="42" y="234"/>
                        <a:pt x="43" y="234"/>
                      </a:cubicBezTo>
                      <a:cubicBezTo>
                        <a:pt x="43" y="234"/>
                        <a:pt x="43" y="234"/>
                        <a:pt x="43" y="234"/>
                      </a:cubicBezTo>
                      <a:cubicBezTo>
                        <a:pt x="43" y="234"/>
                        <a:pt x="43" y="234"/>
                        <a:pt x="43" y="235"/>
                      </a:cubicBezTo>
                      <a:cubicBezTo>
                        <a:pt x="43" y="234"/>
                        <a:pt x="44" y="234"/>
                        <a:pt x="43" y="234"/>
                      </a:cubicBezTo>
                      <a:close/>
                      <a:moveTo>
                        <a:pt x="44" y="234"/>
                      </a:moveTo>
                      <a:cubicBezTo>
                        <a:pt x="45" y="234"/>
                        <a:pt x="45" y="233"/>
                        <a:pt x="45" y="232"/>
                      </a:cubicBezTo>
                      <a:cubicBezTo>
                        <a:pt x="44" y="232"/>
                        <a:pt x="44" y="232"/>
                        <a:pt x="44" y="233"/>
                      </a:cubicBezTo>
                      <a:cubicBezTo>
                        <a:pt x="45" y="233"/>
                        <a:pt x="45" y="232"/>
                        <a:pt x="45" y="233"/>
                      </a:cubicBezTo>
                      <a:cubicBezTo>
                        <a:pt x="45" y="233"/>
                        <a:pt x="44" y="233"/>
                        <a:pt x="44" y="233"/>
                      </a:cubicBezTo>
                      <a:cubicBezTo>
                        <a:pt x="44" y="233"/>
                        <a:pt x="43" y="233"/>
                        <a:pt x="44" y="234"/>
                      </a:cubicBezTo>
                      <a:cubicBezTo>
                        <a:pt x="44" y="233"/>
                        <a:pt x="44" y="233"/>
                        <a:pt x="44" y="234"/>
                      </a:cubicBezTo>
                      <a:close/>
                      <a:moveTo>
                        <a:pt x="45" y="232"/>
                      </a:moveTo>
                      <a:cubicBezTo>
                        <a:pt x="46" y="232"/>
                        <a:pt x="46" y="232"/>
                        <a:pt x="46" y="232"/>
                      </a:cubicBezTo>
                      <a:cubicBezTo>
                        <a:pt x="45" y="231"/>
                        <a:pt x="45" y="231"/>
                        <a:pt x="45" y="232"/>
                      </a:cubicBezTo>
                      <a:cubicBezTo>
                        <a:pt x="45" y="232"/>
                        <a:pt x="45" y="232"/>
                        <a:pt x="45" y="232"/>
                      </a:cubicBezTo>
                      <a:close/>
                      <a:moveTo>
                        <a:pt x="43" y="237"/>
                      </a:moveTo>
                      <a:cubicBezTo>
                        <a:pt x="43" y="237"/>
                        <a:pt x="43" y="236"/>
                        <a:pt x="43" y="236"/>
                      </a:cubicBezTo>
                      <a:cubicBezTo>
                        <a:pt x="43" y="237"/>
                        <a:pt x="43" y="238"/>
                        <a:pt x="43" y="238"/>
                      </a:cubicBezTo>
                      <a:cubicBezTo>
                        <a:pt x="43" y="237"/>
                        <a:pt x="43" y="237"/>
                        <a:pt x="43" y="237"/>
                      </a:cubicBezTo>
                      <a:close/>
                      <a:moveTo>
                        <a:pt x="45" y="231"/>
                      </a:moveTo>
                      <a:cubicBezTo>
                        <a:pt x="46" y="231"/>
                        <a:pt x="45" y="231"/>
                        <a:pt x="45" y="231"/>
                      </a:cubicBezTo>
                      <a:cubicBezTo>
                        <a:pt x="45" y="231"/>
                        <a:pt x="46" y="231"/>
                        <a:pt x="46" y="231"/>
                      </a:cubicBezTo>
                      <a:cubicBezTo>
                        <a:pt x="46" y="231"/>
                        <a:pt x="46" y="232"/>
                        <a:pt x="46" y="232"/>
                      </a:cubicBezTo>
                      <a:cubicBezTo>
                        <a:pt x="47" y="232"/>
                        <a:pt x="46" y="231"/>
                        <a:pt x="46" y="231"/>
                      </a:cubicBezTo>
                      <a:cubicBezTo>
                        <a:pt x="47" y="231"/>
                        <a:pt x="47" y="231"/>
                        <a:pt x="47" y="230"/>
                      </a:cubicBezTo>
                      <a:cubicBezTo>
                        <a:pt x="47" y="230"/>
                        <a:pt x="47" y="231"/>
                        <a:pt x="46" y="230"/>
                      </a:cubicBezTo>
                      <a:cubicBezTo>
                        <a:pt x="46" y="230"/>
                        <a:pt x="46" y="231"/>
                        <a:pt x="46" y="231"/>
                      </a:cubicBezTo>
                      <a:cubicBezTo>
                        <a:pt x="46" y="230"/>
                        <a:pt x="46" y="230"/>
                        <a:pt x="46" y="230"/>
                      </a:cubicBezTo>
                      <a:cubicBezTo>
                        <a:pt x="46" y="230"/>
                        <a:pt x="46" y="230"/>
                        <a:pt x="46" y="230"/>
                      </a:cubicBezTo>
                      <a:cubicBezTo>
                        <a:pt x="46" y="230"/>
                        <a:pt x="46" y="231"/>
                        <a:pt x="45" y="231"/>
                      </a:cubicBezTo>
                      <a:cubicBezTo>
                        <a:pt x="45" y="230"/>
                        <a:pt x="46" y="230"/>
                        <a:pt x="46" y="230"/>
                      </a:cubicBezTo>
                      <a:cubicBezTo>
                        <a:pt x="45" y="230"/>
                        <a:pt x="45" y="231"/>
                        <a:pt x="45" y="231"/>
                      </a:cubicBezTo>
                      <a:close/>
                      <a:moveTo>
                        <a:pt x="44" y="232"/>
                      </a:moveTo>
                      <a:cubicBezTo>
                        <a:pt x="44" y="232"/>
                        <a:pt x="45" y="231"/>
                        <a:pt x="45" y="231"/>
                      </a:cubicBezTo>
                      <a:cubicBezTo>
                        <a:pt x="45" y="231"/>
                        <a:pt x="44" y="231"/>
                        <a:pt x="44" y="232"/>
                      </a:cubicBezTo>
                      <a:close/>
                      <a:moveTo>
                        <a:pt x="44" y="232"/>
                      </a:moveTo>
                      <a:cubicBezTo>
                        <a:pt x="44" y="232"/>
                        <a:pt x="44" y="232"/>
                        <a:pt x="44" y="232"/>
                      </a:cubicBezTo>
                      <a:cubicBezTo>
                        <a:pt x="44" y="232"/>
                        <a:pt x="44" y="233"/>
                        <a:pt x="44" y="232"/>
                      </a:cubicBezTo>
                      <a:cubicBezTo>
                        <a:pt x="44" y="232"/>
                        <a:pt x="44" y="231"/>
                        <a:pt x="44" y="232"/>
                      </a:cubicBezTo>
                      <a:close/>
                      <a:moveTo>
                        <a:pt x="43" y="231"/>
                      </a:moveTo>
                      <a:cubicBezTo>
                        <a:pt x="43" y="231"/>
                        <a:pt x="42" y="231"/>
                        <a:pt x="43" y="232"/>
                      </a:cubicBezTo>
                      <a:cubicBezTo>
                        <a:pt x="43" y="231"/>
                        <a:pt x="44" y="231"/>
                        <a:pt x="44" y="231"/>
                      </a:cubicBezTo>
                      <a:cubicBezTo>
                        <a:pt x="44" y="231"/>
                        <a:pt x="44" y="231"/>
                        <a:pt x="44" y="231"/>
                      </a:cubicBezTo>
                      <a:cubicBezTo>
                        <a:pt x="44" y="232"/>
                        <a:pt x="43" y="231"/>
                        <a:pt x="43" y="231"/>
                      </a:cubicBezTo>
                      <a:close/>
                      <a:moveTo>
                        <a:pt x="42" y="232"/>
                      </a:moveTo>
                      <a:cubicBezTo>
                        <a:pt x="42" y="231"/>
                        <a:pt x="42" y="231"/>
                        <a:pt x="42" y="231"/>
                      </a:cubicBezTo>
                      <a:cubicBezTo>
                        <a:pt x="42" y="231"/>
                        <a:pt x="42" y="231"/>
                        <a:pt x="42" y="231"/>
                      </a:cubicBezTo>
                      <a:cubicBezTo>
                        <a:pt x="42" y="231"/>
                        <a:pt x="42" y="231"/>
                        <a:pt x="42" y="232"/>
                      </a:cubicBezTo>
                      <a:close/>
                      <a:moveTo>
                        <a:pt x="40" y="235"/>
                      </a:moveTo>
                      <a:cubicBezTo>
                        <a:pt x="40" y="235"/>
                        <a:pt x="40" y="235"/>
                        <a:pt x="40" y="236"/>
                      </a:cubicBezTo>
                      <a:cubicBezTo>
                        <a:pt x="40" y="235"/>
                        <a:pt x="40" y="235"/>
                        <a:pt x="40" y="235"/>
                      </a:cubicBezTo>
                      <a:cubicBezTo>
                        <a:pt x="40" y="235"/>
                        <a:pt x="40" y="235"/>
                        <a:pt x="40" y="235"/>
                      </a:cubicBezTo>
                      <a:close/>
                      <a:moveTo>
                        <a:pt x="43" y="228"/>
                      </a:moveTo>
                      <a:cubicBezTo>
                        <a:pt x="43" y="228"/>
                        <a:pt x="43" y="228"/>
                        <a:pt x="43" y="228"/>
                      </a:cubicBezTo>
                      <a:cubicBezTo>
                        <a:pt x="43" y="229"/>
                        <a:pt x="43" y="229"/>
                        <a:pt x="43" y="229"/>
                      </a:cubicBezTo>
                      <a:cubicBezTo>
                        <a:pt x="43" y="229"/>
                        <a:pt x="44" y="229"/>
                        <a:pt x="44" y="229"/>
                      </a:cubicBezTo>
                      <a:cubicBezTo>
                        <a:pt x="44" y="229"/>
                        <a:pt x="43" y="229"/>
                        <a:pt x="43" y="228"/>
                      </a:cubicBezTo>
                      <a:close/>
                      <a:moveTo>
                        <a:pt x="45" y="225"/>
                      </a:moveTo>
                      <a:cubicBezTo>
                        <a:pt x="45" y="226"/>
                        <a:pt x="45" y="226"/>
                        <a:pt x="45" y="226"/>
                      </a:cubicBezTo>
                      <a:cubicBezTo>
                        <a:pt x="45" y="225"/>
                        <a:pt x="46" y="225"/>
                        <a:pt x="45" y="225"/>
                      </a:cubicBezTo>
                      <a:cubicBezTo>
                        <a:pt x="45" y="225"/>
                        <a:pt x="45" y="225"/>
                        <a:pt x="45" y="225"/>
                      </a:cubicBezTo>
                      <a:close/>
                      <a:moveTo>
                        <a:pt x="45" y="224"/>
                      </a:moveTo>
                      <a:cubicBezTo>
                        <a:pt x="45" y="224"/>
                        <a:pt x="45" y="224"/>
                        <a:pt x="45" y="224"/>
                      </a:cubicBezTo>
                      <a:cubicBezTo>
                        <a:pt x="45" y="224"/>
                        <a:pt x="45" y="224"/>
                        <a:pt x="45" y="224"/>
                      </a:cubicBezTo>
                      <a:cubicBezTo>
                        <a:pt x="45" y="224"/>
                        <a:pt x="45" y="224"/>
                        <a:pt x="45" y="224"/>
                      </a:cubicBezTo>
                      <a:close/>
                      <a:moveTo>
                        <a:pt x="44" y="226"/>
                      </a:moveTo>
                      <a:cubicBezTo>
                        <a:pt x="43" y="227"/>
                        <a:pt x="44" y="227"/>
                        <a:pt x="44" y="227"/>
                      </a:cubicBezTo>
                      <a:cubicBezTo>
                        <a:pt x="44" y="227"/>
                        <a:pt x="44" y="227"/>
                        <a:pt x="44" y="226"/>
                      </a:cubicBezTo>
                      <a:close/>
                      <a:moveTo>
                        <a:pt x="53" y="200"/>
                      </a:moveTo>
                      <a:cubicBezTo>
                        <a:pt x="53" y="200"/>
                        <a:pt x="52" y="200"/>
                        <a:pt x="53" y="200"/>
                      </a:cubicBezTo>
                      <a:cubicBezTo>
                        <a:pt x="53" y="200"/>
                        <a:pt x="53" y="200"/>
                        <a:pt x="53" y="200"/>
                      </a:cubicBezTo>
                      <a:cubicBezTo>
                        <a:pt x="53" y="200"/>
                        <a:pt x="53" y="200"/>
                        <a:pt x="53" y="200"/>
                      </a:cubicBezTo>
                      <a:close/>
                      <a:moveTo>
                        <a:pt x="50" y="204"/>
                      </a:moveTo>
                      <a:cubicBezTo>
                        <a:pt x="50" y="205"/>
                        <a:pt x="50" y="205"/>
                        <a:pt x="50" y="205"/>
                      </a:cubicBezTo>
                      <a:cubicBezTo>
                        <a:pt x="50" y="205"/>
                        <a:pt x="51" y="205"/>
                        <a:pt x="50" y="204"/>
                      </a:cubicBezTo>
                      <a:close/>
                      <a:moveTo>
                        <a:pt x="51" y="209"/>
                      </a:moveTo>
                      <a:cubicBezTo>
                        <a:pt x="51" y="209"/>
                        <a:pt x="51" y="210"/>
                        <a:pt x="52" y="210"/>
                      </a:cubicBezTo>
                      <a:cubicBezTo>
                        <a:pt x="51" y="209"/>
                        <a:pt x="51" y="209"/>
                        <a:pt x="52" y="209"/>
                      </a:cubicBezTo>
                      <a:cubicBezTo>
                        <a:pt x="51" y="209"/>
                        <a:pt x="51" y="209"/>
                        <a:pt x="51" y="209"/>
                      </a:cubicBezTo>
                      <a:close/>
                      <a:moveTo>
                        <a:pt x="43" y="225"/>
                      </a:moveTo>
                      <a:cubicBezTo>
                        <a:pt x="43" y="225"/>
                        <a:pt x="44" y="225"/>
                        <a:pt x="44" y="225"/>
                      </a:cubicBezTo>
                      <a:cubicBezTo>
                        <a:pt x="44" y="225"/>
                        <a:pt x="44" y="224"/>
                        <a:pt x="44" y="225"/>
                      </a:cubicBezTo>
                      <a:cubicBezTo>
                        <a:pt x="44" y="225"/>
                        <a:pt x="44" y="225"/>
                        <a:pt x="44" y="225"/>
                      </a:cubicBezTo>
                      <a:cubicBezTo>
                        <a:pt x="43" y="225"/>
                        <a:pt x="43" y="225"/>
                        <a:pt x="43" y="225"/>
                      </a:cubicBezTo>
                      <a:close/>
                      <a:moveTo>
                        <a:pt x="47" y="219"/>
                      </a:moveTo>
                      <a:cubicBezTo>
                        <a:pt x="47" y="219"/>
                        <a:pt x="48" y="218"/>
                        <a:pt x="47" y="218"/>
                      </a:cubicBezTo>
                      <a:cubicBezTo>
                        <a:pt x="47" y="218"/>
                        <a:pt x="46" y="219"/>
                        <a:pt x="47" y="219"/>
                      </a:cubicBezTo>
                      <a:close/>
                      <a:moveTo>
                        <a:pt x="48" y="216"/>
                      </a:moveTo>
                      <a:cubicBezTo>
                        <a:pt x="48" y="216"/>
                        <a:pt x="48" y="215"/>
                        <a:pt x="49" y="215"/>
                      </a:cubicBezTo>
                      <a:cubicBezTo>
                        <a:pt x="48" y="215"/>
                        <a:pt x="48" y="216"/>
                        <a:pt x="48" y="216"/>
                      </a:cubicBezTo>
                      <a:close/>
                      <a:moveTo>
                        <a:pt x="47" y="214"/>
                      </a:moveTo>
                      <a:cubicBezTo>
                        <a:pt x="47" y="214"/>
                        <a:pt x="48" y="215"/>
                        <a:pt x="48" y="215"/>
                      </a:cubicBezTo>
                      <a:cubicBezTo>
                        <a:pt x="48" y="215"/>
                        <a:pt x="48" y="214"/>
                        <a:pt x="48" y="214"/>
                      </a:cubicBezTo>
                      <a:cubicBezTo>
                        <a:pt x="48" y="214"/>
                        <a:pt x="48" y="214"/>
                        <a:pt x="48" y="214"/>
                      </a:cubicBezTo>
                      <a:cubicBezTo>
                        <a:pt x="48" y="214"/>
                        <a:pt x="47" y="214"/>
                        <a:pt x="47" y="214"/>
                      </a:cubicBezTo>
                      <a:close/>
                      <a:moveTo>
                        <a:pt x="47" y="215"/>
                      </a:moveTo>
                      <a:cubicBezTo>
                        <a:pt x="47" y="216"/>
                        <a:pt x="47" y="215"/>
                        <a:pt x="47" y="216"/>
                      </a:cubicBezTo>
                      <a:cubicBezTo>
                        <a:pt x="46" y="216"/>
                        <a:pt x="47" y="217"/>
                        <a:pt x="46" y="216"/>
                      </a:cubicBezTo>
                      <a:cubicBezTo>
                        <a:pt x="47" y="216"/>
                        <a:pt x="46" y="217"/>
                        <a:pt x="47" y="217"/>
                      </a:cubicBezTo>
                      <a:cubicBezTo>
                        <a:pt x="47" y="217"/>
                        <a:pt x="47" y="217"/>
                        <a:pt x="47" y="217"/>
                      </a:cubicBezTo>
                      <a:cubicBezTo>
                        <a:pt x="47" y="217"/>
                        <a:pt x="47" y="217"/>
                        <a:pt x="47" y="217"/>
                      </a:cubicBezTo>
                      <a:cubicBezTo>
                        <a:pt x="47" y="217"/>
                        <a:pt x="46" y="218"/>
                        <a:pt x="46" y="217"/>
                      </a:cubicBezTo>
                      <a:cubicBezTo>
                        <a:pt x="46" y="217"/>
                        <a:pt x="46" y="218"/>
                        <a:pt x="46" y="218"/>
                      </a:cubicBezTo>
                      <a:cubicBezTo>
                        <a:pt x="46" y="217"/>
                        <a:pt x="46" y="218"/>
                        <a:pt x="47" y="218"/>
                      </a:cubicBezTo>
                      <a:cubicBezTo>
                        <a:pt x="47" y="218"/>
                        <a:pt x="47" y="217"/>
                        <a:pt x="47" y="217"/>
                      </a:cubicBezTo>
                      <a:cubicBezTo>
                        <a:pt x="47" y="217"/>
                        <a:pt x="47" y="217"/>
                        <a:pt x="48" y="217"/>
                      </a:cubicBezTo>
                      <a:cubicBezTo>
                        <a:pt x="47" y="217"/>
                        <a:pt x="47" y="216"/>
                        <a:pt x="48" y="215"/>
                      </a:cubicBezTo>
                      <a:cubicBezTo>
                        <a:pt x="47" y="215"/>
                        <a:pt x="47" y="215"/>
                        <a:pt x="47" y="215"/>
                      </a:cubicBezTo>
                      <a:close/>
                      <a:moveTo>
                        <a:pt x="43" y="220"/>
                      </a:moveTo>
                      <a:cubicBezTo>
                        <a:pt x="43" y="220"/>
                        <a:pt x="43" y="219"/>
                        <a:pt x="43" y="219"/>
                      </a:cubicBezTo>
                      <a:cubicBezTo>
                        <a:pt x="43" y="219"/>
                        <a:pt x="42" y="220"/>
                        <a:pt x="43" y="220"/>
                      </a:cubicBezTo>
                      <a:close/>
                      <a:moveTo>
                        <a:pt x="41" y="220"/>
                      </a:moveTo>
                      <a:cubicBezTo>
                        <a:pt x="41" y="221"/>
                        <a:pt x="41" y="220"/>
                        <a:pt x="41" y="221"/>
                      </a:cubicBezTo>
                      <a:cubicBezTo>
                        <a:pt x="41" y="221"/>
                        <a:pt x="42" y="221"/>
                        <a:pt x="41" y="220"/>
                      </a:cubicBezTo>
                      <a:close/>
                      <a:moveTo>
                        <a:pt x="42" y="218"/>
                      </a:moveTo>
                      <a:cubicBezTo>
                        <a:pt x="42" y="218"/>
                        <a:pt x="42" y="219"/>
                        <a:pt x="42" y="219"/>
                      </a:cubicBezTo>
                      <a:cubicBezTo>
                        <a:pt x="42" y="219"/>
                        <a:pt x="43" y="218"/>
                        <a:pt x="43" y="218"/>
                      </a:cubicBezTo>
                      <a:cubicBezTo>
                        <a:pt x="42" y="218"/>
                        <a:pt x="42" y="218"/>
                        <a:pt x="42" y="218"/>
                      </a:cubicBezTo>
                      <a:cubicBezTo>
                        <a:pt x="42" y="218"/>
                        <a:pt x="43" y="218"/>
                        <a:pt x="43" y="218"/>
                      </a:cubicBezTo>
                      <a:cubicBezTo>
                        <a:pt x="42" y="218"/>
                        <a:pt x="42" y="218"/>
                        <a:pt x="42" y="218"/>
                      </a:cubicBezTo>
                      <a:close/>
                      <a:moveTo>
                        <a:pt x="32" y="230"/>
                      </a:moveTo>
                      <a:cubicBezTo>
                        <a:pt x="33" y="230"/>
                        <a:pt x="32" y="230"/>
                        <a:pt x="32" y="230"/>
                      </a:cubicBezTo>
                      <a:cubicBezTo>
                        <a:pt x="32" y="230"/>
                        <a:pt x="32" y="230"/>
                        <a:pt x="32" y="230"/>
                      </a:cubicBezTo>
                      <a:close/>
                      <a:moveTo>
                        <a:pt x="35" y="226"/>
                      </a:moveTo>
                      <a:cubicBezTo>
                        <a:pt x="35" y="226"/>
                        <a:pt x="35" y="226"/>
                        <a:pt x="35" y="226"/>
                      </a:cubicBezTo>
                      <a:cubicBezTo>
                        <a:pt x="35" y="226"/>
                        <a:pt x="35" y="226"/>
                        <a:pt x="35" y="226"/>
                      </a:cubicBezTo>
                      <a:cubicBezTo>
                        <a:pt x="35" y="226"/>
                        <a:pt x="35" y="226"/>
                        <a:pt x="35" y="226"/>
                      </a:cubicBezTo>
                      <a:cubicBezTo>
                        <a:pt x="35" y="226"/>
                        <a:pt x="34" y="226"/>
                        <a:pt x="35" y="226"/>
                      </a:cubicBezTo>
                      <a:close/>
                      <a:moveTo>
                        <a:pt x="35" y="225"/>
                      </a:moveTo>
                      <a:cubicBezTo>
                        <a:pt x="36" y="225"/>
                        <a:pt x="35" y="224"/>
                        <a:pt x="35" y="224"/>
                      </a:cubicBezTo>
                      <a:cubicBezTo>
                        <a:pt x="35" y="224"/>
                        <a:pt x="36" y="224"/>
                        <a:pt x="35" y="224"/>
                      </a:cubicBezTo>
                      <a:cubicBezTo>
                        <a:pt x="35" y="224"/>
                        <a:pt x="35" y="224"/>
                        <a:pt x="35" y="225"/>
                      </a:cubicBezTo>
                      <a:cubicBezTo>
                        <a:pt x="35" y="224"/>
                        <a:pt x="35" y="225"/>
                        <a:pt x="35" y="225"/>
                      </a:cubicBezTo>
                      <a:close/>
                      <a:moveTo>
                        <a:pt x="34" y="228"/>
                      </a:moveTo>
                      <a:cubicBezTo>
                        <a:pt x="34" y="228"/>
                        <a:pt x="33" y="228"/>
                        <a:pt x="33" y="228"/>
                      </a:cubicBezTo>
                      <a:cubicBezTo>
                        <a:pt x="33" y="228"/>
                        <a:pt x="34" y="228"/>
                        <a:pt x="34" y="228"/>
                      </a:cubicBezTo>
                      <a:cubicBezTo>
                        <a:pt x="33" y="229"/>
                        <a:pt x="33" y="228"/>
                        <a:pt x="33" y="229"/>
                      </a:cubicBezTo>
                      <a:cubicBezTo>
                        <a:pt x="33" y="229"/>
                        <a:pt x="34" y="228"/>
                        <a:pt x="34" y="229"/>
                      </a:cubicBezTo>
                      <a:lnTo>
                        <a:pt x="34" y="228"/>
                      </a:lnTo>
                      <a:close/>
                      <a:moveTo>
                        <a:pt x="35" y="227"/>
                      </a:moveTo>
                      <a:cubicBezTo>
                        <a:pt x="34" y="227"/>
                        <a:pt x="34" y="227"/>
                        <a:pt x="34" y="227"/>
                      </a:cubicBezTo>
                      <a:cubicBezTo>
                        <a:pt x="34" y="228"/>
                        <a:pt x="34" y="227"/>
                        <a:pt x="35" y="227"/>
                      </a:cubicBezTo>
                      <a:close/>
                      <a:moveTo>
                        <a:pt x="35" y="227"/>
                      </a:moveTo>
                      <a:cubicBezTo>
                        <a:pt x="35" y="227"/>
                        <a:pt x="35" y="226"/>
                        <a:pt x="35" y="226"/>
                      </a:cubicBezTo>
                      <a:cubicBezTo>
                        <a:pt x="35" y="227"/>
                        <a:pt x="35" y="227"/>
                        <a:pt x="34" y="227"/>
                      </a:cubicBezTo>
                      <a:cubicBezTo>
                        <a:pt x="34" y="227"/>
                        <a:pt x="34" y="227"/>
                        <a:pt x="34" y="227"/>
                      </a:cubicBezTo>
                      <a:cubicBezTo>
                        <a:pt x="35" y="227"/>
                        <a:pt x="35" y="227"/>
                        <a:pt x="35" y="227"/>
                      </a:cubicBezTo>
                      <a:close/>
                      <a:moveTo>
                        <a:pt x="36" y="226"/>
                      </a:moveTo>
                      <a:cubicBezTo>
                        <a:pt x="36" y="226"/>
                        <a:pt x="36" y="226"/>
                        <a:pt x="36" y="226"/>
                      </a:cubicBezTo>
                      <a:cubicBezTo>
                        <a:pt x="35" y="226"/>
                        <a:pt x="35" y="226"/>
                        <a:pt x="35" y="226"/>
                      </a:cubicBezTo>
                      <a:cubicBezTo>
                        <a:pt x="35" y="226"/>
                        <a:pt x="36" y="226"/>
                        <a:pt x="36" y="226"/>
                      </a:cubicBezTo>
                      <a:close/>
                      <a:moveTo>
                        <a:pt x="39" y="220"/>
                      </a:moveTo>
                      <a:cubicBezTo>
                        <a:pt x="39" y="221"/>
                        <a:pt x="38" y="221"/>
                        <a:pt x="38" y="222"/>
                      </a:cubicBezTo>
                      <a:cubicBezTo>
                        <a:pt x="38" y="221"/>
                        <a:pt x="39" y="221"/>
                        <a:pt x="39" y="220"/>
                      </a:cubicBezTo>
                      <a:close/>
                      <a:moveTo>
                        <a:pt x="41" y="218"/>
                      </a:moveTo>
                      <a:cubicBezTo>
                        <a:pt x="40" y="217"/>
                        <a:pt x="39" y="219"/>
                        <a:pt x="40" y="219"/>
                      </a:cubicBezTo>
                      <a:cubicBezTo>
                        <a:pt x="40" y="218"/>
                        <a:pt x="40" y="218"/>
                        <a:pt x="41" y="218"/>
                      </a:cubicBezTo>
                      <a:close/>
                      <a:moveTo>
                        <a:pt x="41" y="218"/>
                      </a:moveTo>
                      <a:cubicBezTo>
                        <a:pt x="41" y="218"/>
                        <a:pt x="41" y="218"/>
                        <a:pt x="41" y="218"/>
                      </a:cubicBezTo>
                      <a:cubicBezTo>
                        <a:pt x="41" y="218"/>
                        <a:pt x="41" y="218"/>
                        <a:pt x="41" y="218"/>
                      </a:cubicBezTo>
                      <a:cubicBezTo>
                        <a:pt x="41" y="218"/>
                        <a:pt x="41" y="218"/>
                        <a:pt x="41" y="218"/>
                      </a:cubicBezTo>
                      <a:cubicBezTo>
                        <a:pt x="41" y="218"/>
                        <a:pt x="41" y="218"/>
                        <a:pt x="41" y="218"/>
                      </a:cubicBezTo>
                      <a:close/>
                      <a:moveTo>
                        <a:pt x="41" y="216"/>
                      </a:moveTo>
                      <a:cubicBezTo>
                        <a:pt x="41" y="217"/>
                        <a:pt x="41" y="216"/>
                        <a:pt x="41" y="216"/>
                      </a:cubicBezTo>
                      <a:cubicBezTo>
                        <a:pt x="41" y="216"/>
                        <a:pt x="41" y="216"/>
                        <a:pt x="41" y="216"/>
                      </a:cubicBezTo>
                      <a:close/>
                      <a:moveTo>
                        <a:pt x="36" y="225"/>
                      </a:moveTo>
                      <a:cubicBezTo>
                        <a:pt x="36" y="225"/>
                        <a:pt x="36" y="225"/>
                        <a:pt x="36" y="225"/>
                      </a:cubicBezTo>
                      <a:cubicBezTo>
                        <a:pt x="36" y="225"/>
                        <a:pt x="36" y="225"/>
                        <a:pt x="36" y="226"/>
                      </a:cubicBezTo>
                      <a:cubicBezTo>
                        <a:pt x="35" y="226"/>
                        <a:pt x="35" y="226"/>
                        <a:pt x="35" y="226"/>
                      </a:cubicBezTo>
                      <a:cubicBezTo>
                        <a:pt x="36" y="225"/>
                        <a:pt x="36" y="226"/>
                        <a:pt x="36" y="226"/>
                      </a:cubicBezTo>
                      <a:cubicBezTo>
                        <a:pt x="36" y="225"/>
                        <a:pt x="36" y="225"/>
                        <a:pt x="36" y="225"/>
                      </a:cubicBezTo>
                      <a:close/>
                      <a:moveTo>
                        <a:pt x="36" y="224"/>
                      </a:moveTo>
                      <a:cubicBezTo>
                        <a:pt x="36" y="224"/>
                        <a:pt x="36" y="224"/>
                        <a:pt x="36" y="225"/>
                      </a:cubicBezTo>
                      <a:cubicBezTo>
                        <a:pt x="36" y="224"/>
                        <a:pt x="37" y="224"/>
                        <a:pt x="36" y="224"/>
                      </a:cubicBezTo>
                      <a:close/>
                      <a:moveTo>
                        <a:pt x="37" y="220"/>
                      </a:moveTo>
                      <a:cubicBezTo>
                        <a:pt x="38" y="220"/>
                        <a:pt x="38" y="221"/>
                        <a:pt x="38" y="221"/>
                      </a:cubicBezTo>
                      <a:cubicBezTo>
                        <a:pt x="38" y="220"/>
                        <a:pt x="39" y="220"/>
                        <a:pt x="38" y="220"/>
                      </a:cubicBezTo>
                      <a:cubicBezTo>
                        <a:pt x="38" y="220"/>
                        <a:pt x="38" y="220"/>
                        <a:pt x="37" y="220"/>
                      </a:cubicBezTo>
                      <a:close/>
                      <a:moveTo>
                        <a:pt x="36" y="222"/>
                      </a:moveTo>
                      <a:cubicBezTo>
                        <a:pt x="37" y="222"/>
                        <a:pt x="37" y="222"/>
                        <a:pt x="37" y="222"/>
                      </a:cubicBezTo>
                      <a:cubicBezTo>
                        <a:pt x="37" y="222"/>
                        <a:pt x="37" y="222"/>
                        <a:pt x="37" y="222"/>
                      </a:cubicBezTo>
                      <a:cubicBezTo>
                        <a:pt x="37" y="222"/>
                        <a:pt x="37" y="222"/>
                        <a:pt x="37" y="222"/>
                      </a:cubicBezTo>
                      <a:cubicBezTo>
                        <a:pt x="37" y="222"/>
                        <a:pt x="37" y="222"/>
                        <a:pt x="37" y="222"/>
                      </a:cubicBezTo>
                      <a:cubicBezTo>
                        <a:pt x="37" y="222"/>
                        <a:pt x="37" y="222"/>
                        <a:pt x="37" y="222"/>
                      </a:cubicBezTo>
                      <a:cubicBezTo>
                        <a:pt x="37" y="222"/>
                        <a:pt x="37" y="222"/>
                        <a:pt x="37" y="221"/>
                      </a:cubicBezTo>
                      <a:cubicBezTo>
                        <a:pt x="37" y="221"/>
                        <a:pt x="37" y="222"/>
                        <a:pt x="36" y="222"/>
                      </a:cubicBezTo>
                      <a:close/>
                      <a:moveTo>
                        <a:pt x="31" y="231"/>
                      </a:moveTo>
                      <a:cubicBezTo>
                        <a:pt x="31" y="231"/>
                        <a:pt x="31" y="231"/>
                        <a:pt x="31" y="231"/>
                      </a:cubicBezTo>
                      <a:cubicBezTo>
                        <a:pt x="31" y="231"/>
                        <a:pt x="31" y="230"/>
                        <a:pt x="31" y="230"/>
                      </a:cubicBezTo>
                      <a:lnTo>
                        <a:pt x="31" y="231"/>
                      </a:lnTo>
                      <a:close/>
                      <a:moveTo>
                        <a:pt x="32" y="229"/>
                      </a:moveTo>
                      <a:cubicBezTo>
                        <a:pt x="31" y="229"/>
                        <a:pt x="31" y="229"/>
                        <a:pt x="31" y="229"/>
                      </a:cubicBezTo>
                      <a:cubicBezTo>
                        <a:pt x="31" y="229"/>
                        <a:pt x="31" y="229"/>
                        <a:pt x="32" y="229"/>
                      </a:cubicBezTo>
                      <a:close/>
                      <a:moveTo>
                        <a:pt x="32" y="227"/>
                      </a:moveTo>
                      <a:cubicBezTo>
                        <a:pt x="33" y="227"/>
                        <a:pt x="33" y="227"/>
                        <a:pt x="33" y="227"/>
                      </a:cubicBezTo>
                      <a:cubicBezTo>
                        <a:pt x="33" y="227"/>
                        <a:pt x="33" y="227"/>
                        <a:pt x="33" y="227"/>
                      </a:cubicBezTo>
                      <a:cubicBezTo>
                        <a:pt x="33" y="227"/>
                        <a:pt x="33" y="226"/>
                        <a:pt x="34" y="226"/>
                      </a:cubicBezTo>
                      <a:cubicBezTo>
                        <a:pt x="33" y="226"/>
                        <a:pt x="33" y="226"/>
                        <a:pt x="33" y="226"/>
                      </a:cubicBezTo>
                      <a:cubicBezTo>
                        <a:pt x="33" y="227"/>
                        <a:pt x="32" y="226"/>
                        <a:pt x="32" y="227"/>
                      </a:cubicBezTo>
                      <a:close/>
                      <a:moveTo>
                        <a:pt x="47" y="202"/>
                      </a:moveTo>
                      <a:cubicBezTo>
                        <a:pt x="47" y="203"/>
                        <a:pt x="46" y="203"/>
                        <a:pt x="47" y="203"/>
                      </a:cubicBezTo>
                      <a:cubicBezTo>
                        <a:pt x="47" y="203"/>
                        <a:pt x="47" y="203"/>
                        <a:pt x="47" y="204"/>
                      </a:cubicBezTo>
                      <a:cubicBezTo>
                        <a:pt x="47" y="202"/>
                        <a:pt x="48" y="202"/>
                        <a:pt x="47" y="201"/>
                      </a:cubicBezTo>
                      <a:cubicBezTo>
                        <a:pt x="47" y="202"/>
                        <a:pt x="47" y="202"/>
                        <a:pt x="47" y="202"/>
                      </a:cubicBezTo>
                      <a:close/>
                      <a:moveTo>
                        <a:pt x="42" y="209"/>
                      </a:moveTo>
                      <a:cubicBezTo>
                        <a:pt x="42" y="209"/>
                        <a:pt x="42" y="208"/>
                        <a:pt x="42" y="208"/>
                      </a:cubicBezTo>
                      <a:cubicBezTo>
                        <a:pt x="42" y="208"/>
                        <a:pt x="41" y="209"/>
                        <a:pt x="42" y="209"/>
                      </a:cubicBezTo>
                      <a:close/>
                      <a:moveTo>
                        <a:pt x="42" y="207"/>
                      </a:moveTo>
                      <a:cubicBezTo>
                        <a:pt x="42" y="207"/>
                        <a:pt x="42" y="207"/>
                        <a:pt x="42" y="208"/>
                      </a:cubicBezTo>
                      <a:cubicBezTo>
                        <a:pt x="43" y="207"/>
                        <a:pt x="43" y="207"/>
                        <a:pt x="42" y="207"/>
                      </a:cubicBezTo>
                      <a:close/>
                      <a:moveTo>
                        <a:pt x="41" y="208"/>
                      </a:moveTo>
                      <a:cubicBezTo>
                        <a:pt x="42" y="207"/>
                        <a:pt x="42" y="207"/>
                        <a:pt x="42" y="207"/>
                      </a:cubicBezTo>
                      <a:cubicBezTo>
                        <a:pt x="42" y="207"/>
                        <a:pt x="42" y="207"/>
                        <a:pt x="42" y="207"/>
                      </a:cubicBezTo>
                      <a:cubicBezTo>
                        <a:pt x="42" y="207"/>
                        <a:pt x="40" y="208"/>
                        <a:pt x="40" y="208"/>
                      </a:cubicBezTo>
                      <a:cubicBezTo>
                        <a:pt x="40" y="208"/>
                        <a:pt x="40" y="209"/>
                        <a:pt x="40" y="209"/>
                      </a:cubicBezTo>
                      <a:cubicBezTo>
                        <a:pt x="40" y="209"/>
                        <a:pt x="40" y="209"/>
                        <a:pt x="40" y="209"/>
                      </a:cubicBezTo>
                      <a:cubicBezTo>
                        <a:pt x="41" y="209"/>
                        <a:pt x="41" y="208"/>
                        <a:pt x="41" y="208"/>
                      </a:cubicBezTo>
                      <a:cubicBezTo>
                        <a:pt x="42" y="208"/>
                        <a:pt x="41" y="208"/>
                        <a:pt x="41" y="208"/>
                      </a:cubicBezTo>
                      <a:close/>
                      <a:moveTo>
                        <a:pt x="41" y="209"/>
                      </a:moveTo>
                      <a:cubicBezTo>
                        <a:pt x="41" y="209"/>
                        <a:pt x="41" y="209"/>
                        <a:pt x="41" y="209"/>
                      </a:cubicBezTo>
                      <a:cubicBezTo>
                        <a:pt x="41" y="209"/>
                        <a:pt x="41" y="209"/>
                        <a:pt x="41" y="210"/>
                      </a:cubicBezTo>
                      <a:cubicBezTo>
                        <a:pt x="41" y="210"/>
                        <a:pt x="41" y="210"/>
                        <a:pt x="41" y="209"/>
                      </a:cubicBezTo>
                      <a:close/>
                      <a:moveTo>
                        <a:pt x="34" y="222"/>
                      </a:moveTo>
                      <a:cubicBezTo>
                        <a:pt x="34" y="222"/>
                        <a:pt x="34" y="222"/>
                        <a:pt x="34" y="222"/>
                      </a:cubicBezTo>
                      <a:cubicBezTo>
                        <a:pt x="34" y="222"/>
                        <a:pt x="34" y="222"/>
                        <a:pt x="34" y="222"/>
                      </a:cubicBezTo>
                      <a:cubicBezTo>
                        <a:pt x="34" y="222"/>
                        <a:pt x="34" y="222"/>
                        <a:pt x="34" y="222"/>
                      </a:cubicBezTo>
                      <a:cubicBezTo>
                        <a:pt x="34" y="221"/>
                        <a:pt x="33" y="222"/>
                        <a:pt x="33" y="222"/>
                      </a:cubicBezTo>
                      <a:cubicBezTo>
                        <a:pt x="34" y="222"/>
                        <a:pt x="33" y="223"/>
                        <a:pt x="34" y="223"/>
                      </a:cubicBezTo>
                      <a:cubicBezTo>
                        <a:pt x="34" y="223"/>
                        <a:pt x="34" y="222"/>
                        <a:pt x="34" y="222"/>
                      </a:cubicBezTo>
                      <a:close/>
                      <a:moveTo>
                        <a:pt x="35" y="221"/>
                      </a:moveTo>
                      <a:cubicBezTo>
                        <a:pt x="35" y="221"/>
                        <a:pt x="35" y="221"/>
                        <a:pt x="34" y="221"/>
                      </a:cubicBezTo>
                      <a:cubicBezTo>
                        <a:pt x="34" y="221"/>
                        <a:pt x="34" y="221"/>
                        <a:pt x="34" y="221"/>
                      </a:cubicBezTo>
                      <a:cubicBezTo>
                        <a:pt x="35" y="221"/>
                        <a:pt x="34" y="221"/>
                        <a:pt x="34" y="222"/>
                      </a:cubicBezTo>
                      <a:cubicBezTo>
                        <a:pt x="34" y="222"/>
                        <a:pt x="34" y="221"/>
                        <a:pt x="35" y="221"/>
                      </a:cubicBezTo>
                      <a:cubicBezTo>
                        <a:pt x="35" y="221"/>
                        <a:pt x="35" y="222"/>
                        <a:pt x="35" y="221"/>
                      </a:cubicBezTo>
                      <a:close/>
                      <a:moveTo>
                        <a:pt x="35" y="220"/>
                      </a:moveTo>
                      <a:cubicBezTo>
                        <a:pt x="36" y="220"/>
                        <a:pt x="36" y="220"/>
                        <a:pt x="35" y="219"/>
                      </a:cubicBezTo>
                      <a:cubicBezTo>
                        <a:pt x="35" y="220"/>
                        <a:pt x="35" y="220"/>
                        <a:pt x="35" y="220"/>
                      </a:cubicBezTo>
                      <a:cubicBezTo>
                        <a:pt x="35" y="220"/>
                        <a:pt x="35" y="220"/>
                        <a:pt x="35" y="220"/>
                      </a:cubicBezTo>
                      <a:cubicBezTo>
                        <a:pt x="35" y="220"/>
                        <a:pt x="35" y="220"/>
                        <a:pt x="35" y="220"/>
                      </a:cubicBezTo>
                      <a:cubicBezTo>
                        <a:pt x="36" y="220"/>
                        <a:pt x="35" y="220"/>
                        <a:pt x="35" y="220"/>
                      </a:cubicBezTo>
                      <a:close/>
                      <a:moveTo>
                        <a:pt x="36" y="218"/>
                      </a:moveTo>
                      <a:cubicBezTo>
                        <a:pt x="37" y="218"/>
                        <a:pt x="36" y="218"/>
                        <a:pt x="36" y="217"/>
                      </a:cubicBezTo>
                      <a:cubicBezTo>
                        <a:pt x="36" y="218"/>
                        <a:pt x="36" y="218"/>
                        <a:pt x="36" y="218"/>
                      </a:cubicBezTo>
                      <a:close/>
                      <a:moveTo>
                        <a:pt x="34" y="221"/>
                      </a:moveTo>
                      <a:cubicBezTo>
                        <a:pt x="34" y="221"/>
                        <a:pt x="34" y="220"/>
                        <a:pt x="34" y="221"/>
                      </a:cubicBezTo>
                      <a:cubicBezTo>
                        <a:pt x="34" y="220"/>
                        <a:pt x="34" y="220"/>
                        <a:pt x="34" y="220"/>
                      </a:cubicBezTo>
                      <a:cubicBezTo>
                        <a:pt x="35" y="221"/>
                        <a:pt x="35" y="219"/>
                        <a:pt x="35" y="219"/>
                      </a:cubicBezTo>
                      <a:cubicBezTo>
                        <a:pt x="35" y="219"/>
                        <a:pt x="33" y="220"/>
                        <a:pt x="34" y="221"/>
                      </a:cubicBezTo>
                      <a:close/>
                      <a:moveTo>
                        <a:pt x="35" y="219"/>
                      </a:moveTo>
                      <a:cubicBezTo>
                        <a:pt x="35" y="218"/>
                        <a:pt x="35" y="219"/>
                        <a:pt x="35" y="219"/>
                      </a:cubicBezTo>
                      <a:cubicBezTo>
                        <a:pt x="35" y="219"/>
                        <a:pt x="35" y="219"/>
                        <a:pt x="35" y="218"/>
                      </a:cubicBezTo>
                      <a:cubicBezTo>
                        <a:pt x="35" y="218"/>
                        <a:pt x="35" y="218"/>
                        <a:pt x="35" y="218"/>
                      </a:cubicBezTo>
                      <a:cubicBezTo>
                        <a:pt x="35" y="218"/>
                        <a:pt x="34" y="219"/>
                        <a:pt x="35" y="219"/>
                      </a:cubicBezTo>
                      <a:close/>
                      <a:moveTo>
                        <a:pt x="32" y="223"/>
                      </a:moveTo>
                      <a:cubicBezTo>
                        <a:pt x="32" y="223"/>
                        <a:pt x="33" y="223"/>
                        <a:pt x="32" y="223"/>
                      </a:cubicBezTo>
                      <a:cubicBezTo>
                        <a:pt x="32" y="223"/>
                        <a:pt x="32" y="223"/>
                        <a:pt x="32" y="224"/>
                      </a:cubicBezTo>
                      <a:cubicBezTo>
                        <a:pt x="32" y="224"/>
                        <a:pt x="32" y="224"/>
                        <a:pt x="32" y="224"/>
                      </a:cubicBezTo>
                      <a:cubicBezTo>
                        <a:pt x="32" y="224"/>
                        <a:pt x="32" y="224"/>
                        <a:pt x="32" y="224"/>
                      </a:cubicBezTo>
                      <a:cubicBezTo>
                        <a:pt x="32" y="224"/>
                        <a:pt x="32" y="224"/>
                        <a:pt x="32" y="224"/>
                      </a:cubicBezTo>
                      <a:cubicBezTo>
                        <a:pt x="32" y="224"/>
                        <a:pt x="32" y="224"/>
                        <a:pt x="32" y="224"/>
                      </a:cubicBezTo>
                      <a:cubicBezTo>
                        <a:pt x="32" y="224"/>
                        <a:pt x="32" y="224"/>
                        <a:pt x="32" y="224"/>
                      </a:cubicBezTo>
                      <a:cubicBezTo>
                        <a:pt x="33" y="224"/>
                        <a:pt x="32" y="224"/>
                        <a:pt x="32" y="225"/>
                      </a:cubicBezTo>
                      <a:cubicBezTo>
                        <a:pt x="33" y="224"/>
                        <a:pt x="33" y="224"/>
                        <a:pt x="33" y="223"/>
                      </a:cubicBezTo>
                      <a:cubicBezTo>
                        <a:pt x="33" y="224"/>
                        <a:pt x="33" y="224"/>
                        <a:pt x="33" y="224"/>
                      </a:cubicBezTo>
                      <a:cubicBezTo>
                        <a:pt x="33" y="223"/>
                        <a:pt x="33" y="223"/>
                        <a:pt x="33" y="222"/>
                      </a:cubicBezTo>
                      <a:cubicBezTo>
                        <a:pt x="33" y="222"/>
                        <a:pt x="33" y="222"/>
                        <a:pt x="33" y="222"/>
                      </a:cubicBezTo>
                      <a:cubicBezTo>
                        <a:pt x="32" y="222"/>
                        <a:pt x="33" y="223"/>
                        <a:pt x="32" y="223"/>
                      </a:cubicBezTo>
                      <a:close/>
                      <a:moveTo>
                        <a:pt x="34" y="219"/>
                      </a:moveTo>
                      <a:cubicBezTo>
                        <a:pt x="34" y="219"/>
                        <a:pt x="34" y="219"/>
                        <a:pt x="34" y="219"/>
                      </a:cubicBezTo>
                      <a:cubicBezTo>
                        <a:pt x="34" y="218"/>
                        <a:pt x="34" y="219"/>
                        <a:pt x="34" y="219"/>
                      </a:cubicBezTo>
                      <a:close/>
                      <a:moveTo>
                        <a:pt x="32" y="220"/>
                      </a:moveTo>
                      <a:cubicBezTo>
                        <a:pt x="32" y="221"/>
                        <a:pt x="32" y="221"/>
                        <a:pt x="32" y="221"/>
                      </a:cubicBezTo>
                      <a:cubicBezTo>
                        <a:pt x="32" y="221"/>
                        <a:pt x="33" y="221"/>
                        <a:pt x="32" y="220"/>
                      </a:cubicBezTo>
                      <a:cubicBezTo>
                        <a:pt x="32" y="220"/>
                        <a:pt x="32" y="220"/>
                        <a:pt x="32" y="220"/>
                      </a:cubicBezTo>
                      <a:close/>
                      <a:moveTo>
                        <a:pt x="28" y="226"/>
                      </a:moveTo>
                      <a:cubicBezTo>
                        <a:pt x="28" y="226"/>
                        <a:pt x="28" y="226"/>
                        <a:pt x="28" y="226"/>
                      </a:cubicBezTo>
                      <a:cubicBezTo>
                        <a:pt x="28" y="226"/>
                        <a:pt x="27" y="226"/>
                        <a:pt x="28" y="226"/>
                      </a:cubicBezTo>
                      <a:close/>
                      <a:moveTo>
                        <a:pt x="20" y="232"/>
                      </a:moveTo>
                      <a:cubicBezTo>
                        <a:pt x="21" y="232"/>
                        <a:pt x="19" y="232"/>
                        <a:pt x="20" y="233"/>
                      </a:cubicBezTo>
                      <a:cubicBezTo>
                        <a:pt x="20" y="232"/>
                        <a:pt x="21" y="233"/>
                        <a:pt x="21" y="233"/>
                      </a:cubicBezTo>
                      <a:cubicBezTo>
                        <a:pt x="21" y="232"/>
                        <a:pt x="21" y="231"/>
                        <a:pt x="20" y="232"/>
                      </a:cubicBezTo>
                      <a:close/>
                      <a:moveTo>
                        <a:pt x="18" y="235"/>
                      </a:moveTo>
                      <a:cubicBezTo>
                        <a:pt x="18" y="235"/>
                        <a:pt x="18" y="235"/>
                        <a:pt x="18" y="235"/>
                      </a:cubicBezTo>
                      <a:cubicBezTo>
                        <a:pt x="19" y="235"/>
                        <a:pt x="18" y="235"/>
                        <a:pt x="19" y="235"/>
                      </a:cubicBezTo>
                      <a:cubicBezTo>
                        <a:pt x="19" y="235"/>
                        <a:pt x="19" y="235"/>
                        <a:pt x="19" y="236"/>
                      </a:cubicBezTo>
                      <a:cubicBezTo>
                        <a:pt x="19" y="235"/>
                        <a:pt x="19" y="236"/>
                        <a:pt x="20" y="235"/>
                      </a:cubicBezTo>
                      <a:cubicBezTo>
                        <a:pt x="20" y="235"/>
                        <a:pt x="19" y="234"/>
                        <a:pt x="19" y="234"/>
                      </a:cubicBezTo>
                      <a:cubicBezTo>
                        <a:pt x="19" y="234"/>
                        <a:pt x="19" y="234"/>
                        <a:pt x="19" y="234"/>
                      </a:cubicBezTo>
                      <a:cubicBezTo>
                        <a:pt x="19" y="234"/>
                        <a:pt x="18" y="235"/>
                        <a:pt x="18" y="235"/>
                      </a:cubicBezTo>
                      <a:cubicBezTo>
                        <a:pt x="18" y="235"/>
                        <a:pt x="18" y="235"/>
                        <a:pt x="18" y="235"/>
                      </a:cubicBezTo>
                      <a:close/>
                      <a:moveTo>
                        <a:pt x="55" y="230"/>
                      </a:moveTo>
                      <a:cubicBezTo>
                        <a:pt x="55" y="230"/>
                        <a:pt x="54" y="230"/>
                        <a:pt x="55" y="229"/>
                      </a:cubicBezTo>
                      <a:cubicBezTo>
                        <a:pt x="55" y="230"/>
                        <a:pt x="55" y="229"/>
                        <a:pt x="55" y="229"/>
                      </a:cubicBezTo>
                      <a:cubicBezTo>
                        <a:pt x="55" y="229"/>
                        <a:pt x="55" y="230"/>
                        <a:pt x="55" y="229"/>
                      </a:cubicBezTo>
                      <a:cubicBezTo>
                        <a:pt x="56" y="229"/>
                        <a:pt x="55" y="230"/>
                        <a:pt x="55" y="230"/>
                      </a:cubicBezTo>
                      <a:close/>
                      <a:moveTo>
                        <a:pt x="39" y="217"/>
                      </a:moveTo>
                      <a:cubicBezTo>
                        <a:pt x="39" y="217"/>
                        <a:pt x="40" y="217"/>
                        <a:pt x="39" y="218"/>
                      </a:cubicBezTo>
                      <a:cubicBezTo>
                        <a:pt x="39" y="217"/>
                        <a:pt x="38" y="218"/>
                        <a:pt x="39" y="217"/>
                      </a:cubicBezTo>
                      <a:cubicBezTo>
                        <a:pt x="39" y="217"/>
                        <a:pt x="39" y="217"/>
                        <a:pt x="39" y="217"/>
                      </a:cubicBezTo>
                      <a:cubicBezTo>
                        <a:pt x="39" y="217"/>
                        <a:pt x="39" y="217"/>
                        <a:pt x="40" y="216"/>
                      </a:cubicBezTo>
                      <a:cubicBezTo>
                        <a:pt x="40" y="216"/>
                        <a:pt x="40" y="216"/>
                        <a:pt x="40" y="217"/>
                      </a:cubicBezTo>
                      <a:cubicBezTo>
                        <a:pt x="40" y="217"/>
                        <a:pt x="40" y="217"/>
                        <a:pt x="40" y="217"/>
                      </a:cubicBezTo>
                      <a:cubicBezTo>
                        <a:pt x="40" y="217"/>
                        <a:pt x="40" y="217"/>
                        <a:pt x="40" y="217"/>
                      </a:cubicBezTo>
                      <a:cubicBezTo>
                        <a:pt x="40" y="217"/>
                        <a:pt x="40" y="217"/>
                        <a:pt x="39" y="217"/>
                      </a:cubicBezTo>
                      <a:close/>
                      <a:moveTo>
                        <a:pt x="1" y="272"/>
                      </a:moveTo>
                      <a:cubicBezTo>
                        <a:pt x="1" y="272"/>
                        <a:pt x="2" y="273"/>
                        <a:pt x="2" y="274"/>
                      </a:cubicBezTo>
                      <a:cubicBezTo>
                        <a:pt x="2" y="274"/>
                        <a:pt x="2" y="274"/>
                        <a:pt x="2" y="274"/>
                      </a:cubicBezTo>
                      <a:cubicBezTo>
                        <a:pt x="1" y="274"/>
                        <a:pt x="1" y="273"/>
                        <a:pt x="1" y="273"/>
                      </a:cubicBezTo>
                      <a:cubicBezTo>
                        <a:pt x="1" y="273"/>
                        <a:pt x="1" y="272"/>
                        <a:pt x="1" y="272"/>
                      </a:cubicBezTo>
                      <a:cubicBezTo>
                        <a:pt x="0" y="272"/>
                        <a:pt x="1" y="272"/>
                        <a:pt x="1" y="272"/>
                      </a:cubicBezTo>
                      <a:close/>
                      <a:moveTo>
                        <a:pt x="60" y="238"/>
                      </a:moveTo>
                      <a:cubicBezTo>
                        <a:pt x="60" y="237"/>
                        <a:pt x="61" y="237"/>
                        <a:pt x="61" y="237"/>
                      </a:cubicBezTo>
                      <a:cubicBezTo>
                        <a:pt x="61" y="237"/>
                        <a:pt x="61" y="238"/>
                        <a:pt x="61" y="238"/>
                      </a:cubicBezTo>
                      <a:cubicBezTo>
                        <a:pt x="60" y="238"/>
                        <a:pt x="60" y="238"/>
                        <a:pt x="61" y="238"/>
                      </a:cubicBezTo>
                      <a:cubicBezTo>
                        <a:pt x="60" y="238"/>
                        <a:pt x="60" y="238"/>
                        <a:pt x="60" y="238"/>
                      </a:cubicBezTo>
                      <a:close/>
                      <a:moveTo>
                        <a:pt x="56" y="229"/>
                      </a:moveTo>
                      <a:cubicBezTo>
                        <a:pt x="56" y="228"/>
                        <a:pt x="56" y="228"/>
                        <a:pt x="56" y="228"/>
                      </a:cubicBezTo>
                      <a:cubicBezTo>
                        <a:pt x="56" y="228"/>
                        <a:pt x="56" y="228"/>
                        <a:pt x="56" y="229"/>
                      </a:cubicBezTo>
                      <a:cubicBezTo>
                        <a:pt x="56" y="229"/>
                        <a:pt x="56" y="229"/>
                        <a:pt x="57" y="229"/>
                      </a:cubicBezTo>
                      <a:cubicBezTo>
                        <a:pt x="57" y="229"/>
                        <a:pt x="56" y="229"/>
                        <a:pt x="56" y="229"/>
                      </a:cubicBezTo>
                      <a:cubicBezTo>
                        <a:pt x="56" y="229"/>
                        <a:pt x="56" y="229"/>
                        <a:pt x="56" y="229"/>
                      </a:cubicBezTo>
                      <a:close/>
                      <a:moveTo>
                        <a:pt x="53" y="226"/>
                      </a:moveTo>
                      <a:cubicBezTo>
                        <a:pt x="53" y="226"/>
                        <a:pt x="53" y="226"/>
                        <a:pt x="53" y="226"/>
                      </a:cubicBezTo>
                      <a:cubicBezTo>
                        <a:pt x="53" y="226"/>
                        <a:pt x="53" y="226"/>
                        <a:pt x="54" y="226"/>
                      </a:cubicBezTo>
                      <a:cubicBezTo>
                        <a:pt x="53" y="226"/>
                        <a:pt x="54" y="227"/>
                        <a:pt x="53" y="227"/>
                      </a:cubicBezTo>
                      <a:cubicBezTo>
                        <a:pt x="53" y="227"/>
                        <a:pt x="53" y="226"/>
                        <a:pt x="53" y="226"/>
                      </a:cubicBezTo>
                      <a:close/>
                      <a:moveTo>
                        <a:pt x="55" y="225"/>
                      </a:moveTo>
                      <a:cubicBezTo>
                        <a:pt x="55" y="225"/>
                        <a:pt x="55" y="225"/>
                        <a:pt x="56" y="225"/>
                      </a:cubicBezTo>
                      <a:cubicBezTo>
                        <a:pt x="56" y="224"/>
                        <a:pt x="57" y="223"/>
                        <a:pt x="57" y="222"/>
                      </a:cubicBezTo>
                      <a:cubicBezTo>
                        <a:pt x="58" y="222"/>
                        <a:pt x="57" y="224"/>
                        <a:pt x="57" y="224"/>
                      </a:cubicBezTo>
                      <a:cubicBezTo>
                        <a:pt x="57" y="224"/>
                        <a:pt x="57" y="224"/>
                        <a:pt x="57" y="224"/>
                      </a:cubicBezTo>
                      <a:cubicBezTo>
                        <a:pt x="57" y="225"/>
                        <a:pt x="56" y="225"/>
                        <a:pt x="56" y="225"/>
                      </a:cubicBezTo>
                      <a:cubicBezTo>
                        <a:pt x="56" y="225"/>
                        <a:pt x="56" y="225"/>
                        <a:pt x="56" y="225"/>
                      </a:cubicBezTo>
                      <a:cubicBezTo>
                        <a:pt x="56" y="225"/>
                        <a:pt x="56" y="225"/>
                        <a:pt x="56" y="226"/>
                      </a:cubicBezTo>
                      <a:cubicBezTo>
                        <a:pt x="55" y="225"/>
                        <a:pt x="55" y="225"/>
                        <a:pt x="55" y="225"/>
                      </a:cubicBezTo>
                      <a:close/>
                      <a:moveTo>
                        <a:pt x="54" y="224"/>
                      </a:moveTo>
                      <a:cubicBezTo>
                        <a:pt x="54" y="224"/>
                        <a:pt x="54" y="224"/>
                        <a:pt x="54" y="224"/>
                      </a:cubicBezTo>
                      <a:cubicBezTo>
                        <a:pt x="54" y="224"/>
                        <a:pt x="55" y="224"/>
                        <a:pt x="55" y="224"/>
                      </a:cubicBezTo>
                      <a:cubicBezTo>
                        <a:pt x="55" y="224"/>
                        <a:pt x="54" y="224"/>
                        <a:pt x="54" y="224"/>
                      </a:cubicBezTo>
                      <a:close/>
                      <a:moveTo>
                        <a:pt x="55" y="224"/>
                      </a:moveTo>
                      <a:cubicBezTo>
                        <a:pt x="54" y="224"/>
                        <a:pt x="55" y="223"/>
                        <a:pt x="54" y="223"/>
                      </a:cubicBezTo>
                      <a:cubicBezTo>
                        <a:pt x="54" y="223"/>
                        <a:pt x="55" y="223"/>
                        <a:pt x="55" y="223"/>
                      </a:cubicBezTo>
                      <a:cubicBezTo>
                        <a:pt x="55" y="223"/>
                        <a:pt x="55" y="223"/>
                        <a:pt x="55" y="223"/>
                      </a:cubicBezTo>
                      <a:cubicBezTo>
                        <a:pt x="55" y="223"/>
                        <a:pt x="55" y="223"/>
                        <a:pt x="55" y="223"/>
                      </a:cubicBezTo>
                      <a:cubicBezTo>
                        <a:pt x="55" y="223"/>
                        <a:pt x="55" y="224"/>
                        <a:pt x="55" y="224"/>
                      </a:cubicBezTo>
                      <a:close/>
                      <a:moveTo>
                        <a:pt x="58" y="225"/>
                      </a:moveTo>
                      <a:cubicBezTo>
                        <a:pt x="58" y="225"/>
                        <a:pt x="58" y="225"/>
                        <a:pt x="58" y="225"/>
                      </a:cubicBezTo>
                      <a:cubicBezTo>
                        <a:pt x="59" y="225"/>
                        <a:pt x="59" y="225"/>
                        <a:pt x="59" y="226"/>
                      </a:cubicBezTo>
                      <a:cubicBezTo>
                        <a:pt x="59" y="226"/>
                        <a:pt x="59" y="225"/>
                        <a:pt x="58" y="225"/>
                      </a:cubicBezTo>
                      <a:close/>
                      <a:moveTo>
                        <a:pt x="58" y="223"/>
                      </a:moveTo>
                      <a:cubicBezTo>
                        <a:pt x="58" y="223"/>
                        <a:pt x="58" y="222"/>
                        <a:pt x="58" y="222"/>
                      </a:cubicBezTo>
                      <a:cubicBezTo>
                        <a:pt x="58" y="222"/>
                        <a:pt x="59" y="222"/>
                        <a:pt x="59" y="221"/>
                      </a:cubicBezTo>
                      <a:cubicBezTo>
                        <a:pt x="60" y="221"/>
                        <a:pt x="58" y="223"/>
                        <a:pt x="58" y="223"/>
                      </a:cubicBezTo>
                      <a:cubicBezTo>
                        <a:pt x="58" y="223"/>
                        <a:pt x="58" y="223"/>
                        <a:pt x="58" y="223"/>
                      </a:cubicBezTo>
                      <a:close/>
                      <a:moveTo>
                        <a:pt x="56" y="222"/>
                      </a:moveTo>
                      <a:cubicBezTo>
                        <a:pt x="56" y="222"/>
                        <a:pt x="56" y="222"/>
                        <a:pt x="56" y="222"/>
                      </a:cubicBezTo>
                      <a:cubicBezTo>
                        <a:pt x="56" y="221"/>
                        <a:pt x="56" y="222"/>
                        <a:pt x="56" y="222"/>
                      </a:cubicBezTo>
                      <a:cubicBezTo>
                        <a:pt x="57" y="222"/>
                        <a:pt x="57" y="222"/>
                        <a:pt x="57" y="222"/>
                      </a:cubicBezTo>
                      <a:cubicBezTo>
                        <a:pt x="57" y="222"/>
                        <a:pt x="57" y="222"/>
                        <a:pt x="57" y="222"/>
                      </a:cubicBezTo>
                      <a:cubicBezTo>
                        <a:pt x="56" y="222"/>
                        <a:pt x="56" y="222"/>
                        <a:pt x="56" y="222"/>
                      </a:cubicBezTo>
                      <a:close/>
                      <a:moveTo>
                        <a:pt x="52" y="217"/>
                      </a:moveTo>
                      <a:cubicBezTo>
                        <a:pt x="52" y="217"/>
                        <a:pt x="52" y="218"/>
                        <a:pt x="51" y="218"/>
                      </a:cubicBezTo>
                      <a:cubicBezTo>
                        <a:pt x="51" y="218"/>
                        <a:pt x="51" y="219"/>
                        <a:pt x="51" y="219"/>
                      </a:cubicBezTo>
                      <a:cubicBezTo>
                        <a:pt x="50" y="219"/>
                        <a:pt x="51" y="218"/>
                        <a:pt x="50" y="218"/>
                      </a:cubicBezTo>
                      <a:cubicBezTo>
                        <a:pt x="50" y="218"/>
                        <a:pt x="51" y="217"/>
                        <a:pt x="51" y="218"/>
                      </a:cubicBezTo>
                      <a:cubicBezTo>
                        <a:pt x="51" y="217"/>
                        <a:pt x="52" y="216"/>
                        <a:pt x="52" y="215"/>
                      </a:cubicBezTo>
                      <a:cubicBezTo>
                        <a:pt x="52" y="216"/>
                        <a:pt x="52" y="216"/>
                        <a:pt x="52" y="217"/>
                      </a:cubicBezTo>
                      <a:close/>
                      <a:moveTo>
                        <a:pt x="50" y="219"/>
                      </a:moveTo>
                      <a:cubicBezTo>
                        <a:pt x="50" y="219"/>
                        <a:pt x="50" y="218"/>
                        <a:pt x="50" y="218"/>
                      </a:cubicBezTo>
                      <a:cubicBezTo>
                        <a:pt x="50" y="218"/>
                        <a:pt x="50" y="219"/>
                        <a:pt x="50" y="219"/>
                      </a:cubicBezTo>
                      <a:cubicBezTo>
                        <a:pt x="50" y="219"/>
                        <a:pt x="50" y="219"/>
                        <a:pt x="50" y="219"/>
                      </a:cubicBezTo>
                      <a:cubicBezTo>
                        <a:pt x="50" y="219"/>
                        <a:pt x="50" y="219"/>
                        <a:pt x="50" y="219"/>
                      </a:cubicBezTo>
                      <a:cubicBezTo>
                        <a:pt x="50" y="219"/>
                        <a:pt x="50" y="218"/>
                        <a:pt x="50" y="219"/>
                      </a:cubicBezTo>
                      <a:close/>
                      <a:moveTo>
                        <a:pt x="55" y="220"/>
                      </a:moveTo>
                      <a:cubicBezTo>
                        <a:pt x="55" y="220"/>
                        <a:pt x="55" y="219"/>
                        <a:pt x="56" y="219"/>
                      </a:cubicBezTo>
                      <a:cubicBezTo>
                        <a:pt x="56" y="220"/>
                        <a:pt x="56" y="220"/>
                        <a:pt x="56" y="220"/>
                      </a:cubicBezTo>
                      <a:cubicBezTo>
                        <a:pt x="55" y="219"/>
                        <a:pt x="55" y="220"/>
                        <a:pt x="55" y="220"/>
                      </a:cubicBezTo>
                      <a:close/>
                      <a:moveTo>
                        <a:pt x="51" y="217"/>
                      </a:moveTo>
                      <a:cubicBezTo>
                        <a:pt x="51" y="218"/>
                        <a:pt x="50" y="218"/>
                        <a:pt x="50" y="218"/>
                      </a:cubicBezTo>
                      <a:cubicBezTo>
                        <a:pt x="50" y="218"/>
                        <a:pt x="50" y="217"/>
                        <a:pt x="51" y="217"/>
                      </a:cubicBezTo>
                      <a:close/>
                      <a:moveTo>
                        <a:pt x="42" y="213"/>
                      </a:moveTo>
                      <a:cubicBezTo>
                        <a:pt x="42" y="213"/>
                        <a:pt x="42" y="212"/>
                        <a:pt x="42" y="212"/>
                      </a:cubicBezTo>
                      <a:cubicBezTo>
                        <a:pt x="43" y="212"/>
                        <a:pt x="43" y="212"/>
                        <a:pt x="43" y="212"/>
                      </a:cubicBezTo>
                      <a:cubicBezTo>
                        <a:pt x="43" y="211"/>
                        <a:pt x="44" y="210"/>
                        <a:pt x="44" y="209"/>
                      </a:cubicBezTo>
                      <a:cubicBezTo>
                        <a:pt x="45" y="209"/>
                        <a:pt x="45" y="209"/>
                        <a:pt x="45" y="209"/>
                      </a:cubicBezTo>
                      <a:cubicBezTo>
                        <a:pt x="45" y="209"/>
                        <a:pt x="45" y="209"/>
                        <a:pt x="45" y="209"/>
                      </a:cubicBezTo>
                      <a:cubicBezTo>
                        <a:pt x="45" y="209"/>
                        <a:pt x="45" y="209"/>
                        <a:pt x="45" y="209"/>
                      </a:cubicBezTo>
                      <a:cubicBezTo>
                        <a:pt x="46" y="209"/>
                        <a:pt x="45" y="209"/>
                        <a:pt x="45" y="209"/>
                      </a:cubicBezTo>
                      <a:cubicBezTo>
                        <a:pt x="45" y="209"/>
                        <a:pt x="45" y="208"/>
                        <a:pt x="45" y="209"/>
                      </a:cubicBezTo>
                      <a:cubicBezTo>
                        <a:pt x="46" y="208"/>
                        <a:pt x="46" y="208"/>
                        <a:pt x="46" y="208"/>
                      </a:cubicBezTo>
                      <a:cubicBezTo>
                        <a:pt x="46" y="208"/>
                        <a:pt x="45" y="209"/>
                        <a:pt x="46" y="209"/>
                      </a:cubicBezTo>
                      <a:cubicBezTo>
                        <a:pt x="46" y="209"/>
                        <a:pt x="45" y="209"/>
                        <a:pt x="45" y="210"/>
                      </a:cubicBezTo>
                      <a:cubicBezTo>
                        <a:pt x="45" y="210"/>
                        <a:pt x="45" y="210"/>
                        <a:pt x="44" y="210"/>
                      </a:cubicBezTo>
                      <a:cubicBezTo>
                        <a:pt x="44" y="210"/>
                        <a:pt x="45" y="211"/>
                        <a:pt x="45" y="211"/>
                      </a:cubicBezTo>
                      <a:cubicBezTo>
                        <a:pt x="45" y="211"/>
                        <a:pt x="44" y="211"/>
                        <a:pt x="44" y="212"/>
                      </a:cubicBezTo>
                      <a:cubicBezTo>
                        <a:pt x="44" y="212"/>
                        <a:pt x="44" y="212"/>
                        <a:pt x="44" y="211"/>
                      </a:cubicBezTo>
                      <a:cubicBezTo>
                        <a:pt x="44" y="212"/>
                        <a:pt x="44" y="212"/>
                        <a:pt x="44" y="212"/>
                      </a:cubicBezTo>
                      <a:cubicBezTo>
                        <a:pt x="44" y="212"/>
                        <a:pt x="44" y="212"/>
                        <a:pt x="44" y="213"/>
                      </a:cubicBezTo>
                      <a:cubicBezTo>
                        <a:pt x="44" y="213"/>
                        <a:pt x="44" y="213"/>
                        <a:pt x="44" y="213"/>
                      </a:cubicBezTo>
                      <a:cubicBezTo>
                        <a:pt x="44" y="212"/>
                        <a:pt x="44" y="212"/>
                        <a:pt x="45" y="212"/>
                      </a:cubicBezTo>
                      <a:cubicBezTo>
                        <a:pt x="45" y="212"/>
                        <a:pt x="44" y="213"/>
                        <a:pt x="44" y="213"/>
                      </a:cubicBezTo>
                      <a:cubicBezTo>
                        <a:pt x="44" y="213"/>
                        <a:pt x="43" y="213"/>
                        <a:pt x="43" y="214"/>
                      </a:cubicBezTo>
                      <a:cubicBezTo>
                        <a:pt x="42" y="213"/>
                        <a:pt x="42" y="213"/>
                        <a:pt x="42" y="213"/>
                      </a:cubicBezTo>
                      <a:cubicBezTo>
                        <a:pt x="42" y="213"/>
                        <a:pt x="42" y="213"/>
                        <a:pt x="42" y="213"/>
                      </a:cubicBezTo>
                      <a:close/>
                      <a:moveTo>
                        <a:pt x="51" y="217"/>
                      </a:moveTo>
                      <a:cubicBezTo>
                        <a:pt x="51" y="217"/>
                        <a:pt x="51" y="217"/>
                        <a:pt x="51" y="217"/>
                      </a:cubicBezTo>
                      <a:cubicBezTo>
                        <a:pt x="51" y="217"/>
                        <a:pt x="51" y="216"/>
                        <a:pt x="51" y="216"/>
                      </a:cubicBezTo>
                      <a:cubicBezTo>
                        <a:pt x="51" y="216"/>
                        <a:pt x="51" y="217"/>
                        <a:pt x="51" y="217"/>
                      </a:cubicBezTo>
                      <a:close/>
                      <a:moveTo>
                        <a:pt x="58" y="218"/>
                      </a:moveTo>
                      <a:cubicBezTo>
                        <a:pt x="59" y="216"/>
                        <a:pt x="59" y="215"/>
                        <a:pt x="61" y="213"/>
                      </a:cubicBezTo>
                      <a:cubicBezTo>
                        <a:pt x="61" y="214"/>
                        <a:pt x="60" y="215"/>
                        <a:pt x="60" y="216"/>
                      </a:cubicBezTo>
                      <a:cubicBezTo>
                        <a:pt x="60" y="216"/>
                        <a:pt x="60" y="215"/>
                        <a:pt x="60" y="215"/>
                      </a:cubicBezTo>
                      <a:cubicBezTo>
                        <a:pt x="59" y="217"/>
                        <a:pt x="58" y="218"/>
                        <a:pt x="58" y="220"/>
                      </a:cubicBezTo>
                      <a:cubicBezTo>
                        <a:pt x="57" y="220"/>
                        <a:pt x="57" y="220"/>
                        <a:pt x="57" y="220"/>
                      </a:cubicBezTo>
                      <a:cubicBezTo>
                        <a:pt x="57" y="219"/>
                        <a:pt x="58" y="219"/>
                        <a:pt x="58" y="219"/>
                      </a:cubicBezTo>
                      <a:cubicBezTo>
                        <a:pt x="58" y="219"/>
                        <a:pt x="58" y="219"/>
                        <a:pt x="58" y="219"/>
                      </a:cubicBezTo>
                      <a:cubicBezTo>
                        <a:pt x="58" y="219"/>
                        <a:pt x="58" y="218"/>
                        <a:pt x="58" y="218"/>
                      </a:cubicBezTo>
                      <a:cubicBezTo>
                        <a:pt x="58" y="218"/>
                        <a:pt x="58" y="218"/>
                        <a:pt x="58" y="218"/>
                      </a:cubicBezTo>
                      <a:close/>
                      <a:moveTo>
                        <a:pt x="59" y="219"/>
                      </a:moveTo>
                      <a:cubicBezTo>
                        <a:pt x="58" y="219"/>
                        <a:pt x="58" y="220"/>
                        <a:pt x="58" y="220"/>
                      </a:cubicBezTo>
                      <a:cubicBezTo>
                        <a:pt x="58" y="220"/>
                        <a:pt x="58" y="219"/>
                        <a:pt x="58" y="219"/>
                      </a:cubicBezTo>
                      <a:cubicBezTo>
                        <a:pt x="58" y="219"/>
                        <a:pt x="59" y="219"/>
                        <a:pt x="59" y="220"/>
                      </a:cubicBezTo>
                      <a:cubicBezTo>
                        <a:pt x="58" y="220"/>
                        <a:pt x="58" y="220"/>
                        <a:pt x="59" y="219"/>
                      </a:cubicBezTo>
                      <a:close/>
                      <a:moveTo>
                        <a:pt x="48" y="210"/>
                      </a:moveTo>
                      <a:cubicBezTo>
                        <a:pt x="48" y="210"/>
                        <a:pt x="48" y="211"/>
                        <a:pt x="48" y="211"/>
                      </a:cubicBezTo>
                      <a:cubicBezTo>
                        <a:pt x="47" y="210"/>
                        <a:pt x="47" y="211"/>
                        <a:pt x="46" y="210"/>
                      </a:cubicBezTo>
                      <a:cubicBezTo>
                        <a:pt x="46" y="211"/>
                        <a:pt x="45" y="212"/>
                        <a:pt x="45" y="213"/>
                      </a:cubicBezTo>
                      <a:cubicBezTo>
                        <a:pt x="45" y="213"/>
                        <a:pt x="45" y="212"/>
                        <a:pt x="45" y="212"/>
                      </a:cubicBezTo>
                      <a:cubicBezTo>
                        <a:pt x="45" y="212"/>
                        <a:pt x="45" y="211"/>
                        <a:pt x="45" y="211"/>
                      </a:cubicBezTo>
                      <a:cubicBezTo>
                        <a:pt x="46" y="211"/>
                        <a:pt x="45" y="211"/>
                        <a:pt x="45" y="211"/>
                      </a:cubicBezTo>
                      <a:cubicBezTo>
                        <a:pt x="45" y="211"/>
                        <a:pt x="46" y="211"/>
                        <a:pt x="46" y="211"/>
                      </a:cubicBezTo>
                      <a:cubicBezTo>
                        <a:pt x="45" y="210"/>
                        <a:pt x="47" y="210"/>
                        <a:pt x="47" y="209"/>
                      </a:cubicBezTo>
                      <a:cubicBezTo>
                        <a:pt x="47" y="209"/>
                        <a:pt x="47" y="210"/>
                        <a:pt x="48" y="209"/>
                      </a:cubicBezTo>
                      <a:cubicBezTo>
                        <a:pt x="48" y="210"/>
                        <a:pt x="47" y="210"/>
                        <a:pt x="48" y="210"/>
                      </a:cubicBezTo>
                      <a:close/>
                      <a:moveTo>
                        <a:pt x="66" y="220"/>
                      </a:moveTo>
                      <a:cubicBezTo>
                        <a:pt x="66" y="220"/>
                        <a:pt x="65" y="221"/>
                        <a:pt x="65" y="221"/>
                      </a:cubicBezTo>
                      <a:cubicBezTo>
                        <a:pt x="65" y="221"/>
                        <a:pt x="66" y="221"/>
                        <a:pt x="66" y="220"/>
                      </a:cubicBezTo>
                      <a:close/>
                      <a:moveTo>
                        <a:pt x="62" y="219"/>
                      </a:moveTo>
                      <a:cubicBezTo>
                        <a:pt x="62" y="219"/>
                        <a:pt x="63" y="219"/>
                        <a:pt x="62" y="219"/>
                      </a:cubicBezTo>
                      <a:cubicBezTo>
                        <a:pt x="63" y="219"/>
                        <a:pt x="63" y="219"/>
                        <a:pt x="62" y="220"/>
                      </a:cubicBezTo>
                      <a:cubicBezTo>
                        <a:pt x="62" y="220"/>
                        <a:pt x="62" y="219"/>
                        <a:pt x="62" y="219"/>
                      </a:cubicBezTo>
                      <a:close/>
                      <a:moveTo>
                        <a:pt x="57" y="213"/>
                      </a:moveTo>
                      <a:cubicBezTo>
                        <a:pt x="57" y="213"/>
                        <a:pt x="57" y="212"/>
                        <a:pt x="58" y="212"/>
                      </a:cubicBezTo>
                      <a:cubicBezTo>
                        <a:pt x="58" y="212"/>
                        <a:pt x="58" y="212"/>
                        <a:pt x="58" y="211"/>
                      </a:cubicBezTo>
                      <a:cubicBezTo>
                        <a:pt x="58" y="211"/>
                        <a:pt x="58" y="212"/>
                        <a:pt x="58" y="212"/>
                      </a:cubicBezTo>
                      <a:cubicBezTo>
                        <a:pt x="58" y="212"/>
                        <a:pt x="59" y="211"/>
                        <a:pt x="59" y="211"/>
                      </a:cubicBezTo>
                      <a:cubicBezTo>
                        <a:pt x="59" y="211"/>
                        <a:pt x="59" y="211"/>
                        <a:pt x="58" y="211"/>
                      </a:cubicBezTo>
                      <a:cubicBezTo>
                        <a:pt x="58" y="211"/>
                        <a:pt x="58" y="211"/>
                        <a:pt x="58" y="211"/>
                      </a:cubicBezTo>
                      <a:cubicBezTo>
                        <a:pt x="58" y="211"/>
                        <a:pt x="58" y="211"/>
                        <a:pt x="58" y="211"/>
                      </a:cubicBezTo>
                      <a:cubicBezTo>
                        <a:pt x="58" y="210"/>
                        <a:pt x="58" y="210"/>
                        <a:pt x="58" y="209"/>
                      </a:cubicBezTo>
                      <a:cubicBezTo>
                        <a:pt x="59" y="209"/>
                        <a:pt x="59" y="209"/>
                        <a:pt x="60" y="210"/>
                      </a:cubicBezTo>
                      <a:cubicBezTo>
                        <a:pt x="59" y="211"/>
                        <a:pt x="58" y="212"/>
                        <a:pt x="58" y="214"/>
                      </a:cubicBezTo>
                      <a:cubicBezTo>
                        <a:pt x="57" y="213"/>
                        <a:pt x="57" y="213"/>
                        <a:pt x="57" y="213"/>
                      </a:cubicBezTo>
                      <a:close/>
                      <a:moveTo>
                        <a:pt x="57" y="206"/>
                      </a:moveTo>
                      <a:cubicBezTo>
                        <a:pt x="58" y="206"/>
                        <a:pt x="58" y="205"/>
                        <a:pt x="58" y="205"/>
                      </a:cubicBezTo>
                      <a:cubicBezTo>
                        <a:pt x="58" y="204"/>
                        <a:pt x="58" y="205"/>
                        <a:pt x="58" y="205"/>
                      </a:cubicBezTo>
                      <a:cubicBezTo>
                        <a:pt x="59" y="205"/>
                        <a:pt x="58" y="205"/>
                        <a:pt x="58" y="204"/>
                      </a:cubicBezTo>
                      <a:cubicBezTo>
                        <a:pt x="59" y="204"/>
                        <a:pt x="59" y="204"/>
                        <a:pt x="59" y="204"/>
                      </a:cubicBezTo>
                      <a:cubicBezTo>
                        <a:pt x="59" y="205"/>
                        <a:pt x="59" y="206"/>
                        <a:pt x="57" y="206"/>
                      </a:cubicBezTo>
                      <a:close/>
                      <a:moveTo>
                        <a:pt x="62" y="205"/>
                      </a:moveTo>
                      <a:cubicBezTo>
                        <a:pt x="62" y="205"/>
                        <a:pt x="62" y="205"/>
                        <a:pt x="63" y="205"/>
                      </a:cubicBezTo>
                      <a:cubicBezTo>
                        <a:pt x="63" y="205"/>
                        <a:pt x="62" y="206"/>
                        <a:pt x="63" y="206"/>
                      </a:cubicBezTo>
                      <a:cubicBezTo>
                        <a:pt x="63" y="206"/>
                        <a:pt x="62" y="207"/>
                        <a:pt x="62" y="207"/>
                      </a:cubicBezTo>
                      <a:cubicBezTo>
                        <a:pt x="62" y="207"/>
                        <a:pt x="62" y="206"/>
                        <a:pt x="62" y="206"/>
                      </a:cubicBezTo>
                      <a:cubicBezTo>
                        <a:pt x="62" y="206"/>
                        <a:pt x="62" y="206"/>
                        <a:pt x="62" y="205"/>
                      </a:cubicBezTo>
                      <a:close/>
                      <a:moveTo>
                        <a:pt x="66" y="205"/>
                      </a:moveTo>
                      <a:cubicBezTo>
                        <a:pt x="66" y="203"/>
                        <a:pt x="67" y="202"/>
                        <a:pt x="67" y="201"/>
                      </a:cubicBezTo>
                      <a:cubicBezTo>
                        <a:pt x="67" y="202"/>
                        <a:pt x="67" y="202"/>
                        <a:pt x="68" y="201"/>
                      </a:cubicBezTo>
                      <a:cubicBezTo>
                        <a:pt x="68" y="202"/>
                        <a:pt x="67" y="202"/>
                        <a:pt x="67" y="203"/>
                      </a:cubicBezTo>
                      <a:cubicBezTo>
                        <a:pt x="67" y="204"/>
                        <a:pt x="66" y="206"/>
                        <a:pt x="65" y="207"/>
                      </a:cubicBezTo>
                      <a:cubicBezTo>
                        <a:pt x="65" y="207"/>
                        <a:pt x="66" y="206"/>
                        <a:pt x="66" y="205"/>
                      </a:cubicBezTo>
                      <a:close/>
                      <a:moveTo>
                        <a:pt x="63" y="203"/>
                      </a:moveTo>
                      <a:cubicBezTo>
                        <a:pt x="63" y="203"/>
                        <a:pt x="63" y="203"/>
                        <a:pt x="63" y="202"/>
                      </a:cubicBezTo>
                      <a:cubicBezTo>
                        <a:pt x="63" y="202"/>
                        <a:pt x="64" y="202"/>
                        <a:pt x="64" y="203"/>
                      </a:cubicBezTo>
                      <a:cubicBezTo>
                        <a:pt x="64" y="203"/>
                        <a:pt x="64" y="202"/>
                        <a:pt x="64" y="202"/>
                      </a:cubicBezTo>
                      <a:cubicBezTo>
                        <a:pt x="64" y="202"/>
                        <a:pt x="64" y="202"/>
                        <a:pt x="63" y="202"/>
                      </a:cubicBezTo>
                      <a:cubicBezTo>
                        <a:pt x="64" y="202"/>
                        <a:pt x="64" y="202"/>
                        <a:pt x="64" y="202"/>
                      </a:cubicBezTo>
                      <a:cubicBezTo>
                        <a:pt x="64" y="202"/>
                        <a:pt x="64" y="202"/>
                        <a:pt x="64" y="202"/>
                      </a:cubicBezTo>
                      <a:cubicBezTo>
                        <a:pt x="64" y="202"/>
                        <a:pt x="64" y="203"/>
                        <a:pt x="64" y="203"/>
                      </a:cubicBezTo>
                      <a:cubicBezTo>
                        <a:pt x="64" y="203"/>
                        <a:pt x="64" y="203"/>
                        <a:pt x="63" y="203"/>
                      </a:cubicBezTo>
                      <a:close/>
                      <a:moveTo>
                        <a:pt x="65" y="203"/>
                      </a:moveTo>
                      <a:cubicBezTo>
                        <a:pt x="64" y="203"/>
                        <a:pt x="64" y="203"/>
                        <a:pt x="64" y="203"/>
                      </a:cubicBezTo>
                      <a:cubicBezTo>
                        <a:pt x="64" y="202"/>
                        <a:pt x="65" y="203"/>
                        <a:pt x="65" y="203"/>
                      </a:cubicBezTo>
                      <a:close/>
                      <a:moveTo>
                        <a:pt x="61" y="201"/>
                      </a:moveTo>
                      <a:cubicBezTo>
                        <a:pt x="61" y="201"/>
                        <a:pt x="61" y="201"/>
                        <a:pt x="61" y="201"/>
                      </a:cubicBezTo>
                      <a:cubicBezTo>
                        <a:pt x="61" y="201"/>
                        <a:pt x="61" y="201"/>
                        <a:pt x="60" y="201"/>
                      </a:cubicBezTo>
                      <a:cubicBezTo>
                        <a:pt x="60" y="201"/>
                        <a:pt x="61" y="200"/>
                        <a:pt x="61" y="200"/>
                      </a:cubicBezTo>
                      <a:cubicBezTo>
                        <a:pt x="61" y="200"/>
                        <a:pt x="61" y="200"/>
                        <a:pt x="62" y="200"/>
                      </a:cubicBezTo>
                      <a:cubicBezTo>
                        <a:pt x="62" y="201"/>
                        <a:pt x="61" y="200"/>
                        <a:pt x="61" y="201"/>
                      </a:cubicBezTo>
                      <a:cubicBezTo>
                        <a:pt x="61" y="201"/>
                        <a:pt x="62" y="201"/>
                        <a:pt x="62" y="201"/>
                      </a:cubicBezTo>
                      <a:cubicBezTo>
                        <a:pt x="62" y="201"/>
                        <a:pt x="62" y="201"/>
                        <a:pt x="62" y="201"/>
                      </a:cubicBezTo>
                      <a:cubicBezTo>
                        <a:pt x="62" y="201"/>
                        <a:pt x="61" y="201"/>
                        <a:pt x="61" y="201"/>
                      </a:cubicBezTo>
                      <a:close/>
                      <a:moveTo>
                        <a:pt x="47" y="192"/>
                      </a:moveTo>
                      <a:cubicBezTo>
                        <a:pt x="46" y="191"/>
                        <a:pt x="46" y="193"/>
                        <a:pt x="45" y="193"/>
                      </a:cubicBezTo>
                      <a:cubicBezTo>
                        <a:pt x="46" y="192"/>
                        <a:pt x="46" y="191"/>
                        <a:pt x="46" y="190"/>
                      </a:cubicBezTo>
                      <a:cubicBezTo>
                        <a:pt x="47" y="190"/>
                        <a:pt x="46" y="191"/>
                        <a:pt x="46" y="191"/>
                      </a:cubicBezTo>
                      <a:cubicBezTo>
                        <a:pt x="47" y="191"/>
                        <a:pt x="46" y="191"/>
                        <a:pt x="47" y="191"/>
                      </a:cubicBezTo>
                      <a:cubicBezTo>
                        <a:pt x="47" y="191"/>
                        <a:pt x="46" y="191"/>
                        <a:pt x="47" y="192"/>
                      </a:cubicBezTo>
                      <a:close/>
                      <a:moveTo>
                        <a:pt x="51" y="192"/>
                      </a:moveTo>
                      <a:cubicBezTo>
                        <a:pt x="52" y="192"/>
                        <a:pt x="51" y="192"/>
                        <a:pt x="51" y="191"/>
                      </a:cubicBezTo>
                      <a:cubicBezTo>
                        <a:pt x="51" y="191"/>
                        <a:pt x="52" y="191"/>
                        <a:pt x="52" y="191"/>
                      </a:cubicBezTo>
                      <a:cubicBezTo>
                        <a:pt x="51" y="190"/>
                        <a:pt x="52" y="190"/>
                        <a:pt x="52" y="189"/>
                      </a:cubicBezTo>
                      <a:cubicBezTo>
                        <a:pt x="53" y="190"/>
                        <a:pt x="52" y="191"/>
                        <a:pt x="51" y="192"/>
                      </a:cubicBezTo>
                      <a:close/>
                      <a:moveTo>
                        <a:pt x="66" y="197"/>
                      </a:moveTo>
                      <a:cubicBezTo>
                        <a:pt x="66" y="197"/>
                        <a:pt x="66" y="197"/>
                        <a:pt x="66" y="197"/>
                      </a:cubicBezTo>
                      <a:cubicBezTo>
                        <a:pt x="66" y="197"/>
                        <a:pt x="65" y="197"/>
                        <a:pt x="65" y="198"/>
                      </a:cubicBezTo>
                      <a:cubicBezTo>
                        <a:pt x="65" y="197"/>
                        <a:pt x="65" y="197"/>
                        <a:pt x="66" y="196"/>
                      </a:cubicBezTo>
                      <a:cubicBezTo>
                        <a:pt x="66" y="196"/>
                        <a:pt x="66" y="196"/>
                        <a:pt x="66" y="196"/>
                      </a:cubicBezTo>
                      <a:cubicBezTo>
                        <a:pt x="66" y="197"/>
                        <a:pt x="66" y="197"/>
                        <a:pt x="66" y="197"/>
                      </a:cubicBezTo>
                      <a:close/>
                      <a:moveTo>
                        <a:pt x="53" y="183"/>
                      </a:moveTo>
                      <a:cubicBezTo>
                        <a:pt x="54" y="183"/>
                        <a:pt x="54" y="183"/>
                        <a:pt x="54" y="183"/>
                      </a:cubicBezTo>
                      <a:cubicBezTo>
                        <a:pt x="54" y="182"/>
                        <a:pt x="54" y="182"/>
                        <a:pt x="55" y="181"/>
                      </a:cubicBezTo>
                      <a:cubicBezTo>
                        <a:pt x="56" y="181"/>
                        <a:pt x="55" y="181"/>
                        <a:pt x="55" y="181"/>
                      </a:cubicBezTo>
                      <a:cubicBezTo>
                        <a:pt x="56" y="181"/>
                        <a:pt x="56" y="181"/>
                        <a:pt x="56" y="181"/>
                      </a:cubicBezTo>
                      <a:cubicBezTo>
                        <a:pt x="56" y="181"/>
                        <a:pt x="56" y="181"/>
                        <a:pt x="56" y="181"/>
                      </a:cubicBezTo>
                      <a:cubicBezTo>
                        <a:pt x="56" y="181"/>
                        <a:pt x="56" y="181"/>
                        <a:pt x="56" y="181"/>
                      </a:cubicBezTo>
                      <a:cubicBezTo>
                        <a:pt x="56" y="183"/>
                        <a:pt x="55" y="185"/>
                        <a:pt x="54" y="187"/>
                      </a:cubicBezTo>
                      <a:cubicBezTo>
                        <a:pt x="54" y="187"/>
                        <a:pt x="53" y="189"/>
                        <a:pt x="52" y="189"/>
                      </a:cubicBezTo>
                      <a:cubicBezTo>
                        <a:pt x="52" y="189"/>
                        <a:pt x="52" y="189"/>
                        <a:pt x="52" y="188"/>
                      </a:cubicBezTo>
                      <a:cubicBezTo>
                        <a:pt x="52" y="188"/>
                        <a:pt x="52" y="188"/>
                        <a:pt x="52" y="188"/>
                      </a:cubicBezTo>
                      <a:cubicBezTo>
                        <a:pt x="52" y="188"/>
                        <a:pt x="52" y="188"/>
                        <a:pt x="52" y="188"/>
                      </a:cubicBezTo>
                      <a:cubicBezTo>
                        <a:pt x="52" y="188"/>
                        <a:pt x="52" y="188"/>
                        <a:pt x="53" y="188"/>
                      </a:cubicBezTo>
                      <a:cubicBezTo>
                        <a:pt x="53" y="186"/>
                        <a:pt x="53" y="185"/>
                        <a:pt x="54" y="183"/>
                      </a:cubicBezTo>
                      <a:cubicBezTo>
                        <a:pt x="54" y="183"/>
                        <a:pt x="53" y="183"/>
                        <a:pt x="53" y="183"/>
                      </a:cubicBezTo>
                      <a:close/>
                      <a:moveTo>
                        <a:pt x="55" y="183"/>
                      </a:moveTo>
                      <a:cubicBezTo>
                        <a:pt x="55" y="183"/>
                        <a:pt x="55" y="183"/>
                        <a:pt x="55" y="183"/>
                      </a:cubicBezTo>
                      <a:cubicBezTo>
                        <a:pt x="55" y="183"/>
                        <a:pt x="55" y="183"/>
                        <a:pt x="55" y="182"/>
                      </a:cubicBezTo>
                      <a:cubicBezTo>
                        <a:pt x="54" y="183"/>
                        <a:pt x="55" y="183"/>
                        <a:pt x="55" y="183"/>
                      </a:cubicBezTo>
                      <a:close/>
                      <a:moveTo>
                        <a:pt x="53" y="187"/>
                      </a:moveTo>
                      <a:cubicBezTo>
                        <a:pt x="53" y="187"/>
                        <a:pt x="54" y="187"/>
                        <a:pt x="53" y="186"/>
                      </a:cubicBezTo>
                      <a:cubicBezTo>
                        <a:pt x="53" y="187"/>
                        <a:pt x="53" y="187"/>
                        <a:pt x="53" y="187"/>
                      </a:cubicBezTo>
                      <a:close/>
                      <a:moveTo>
                        <a:pt x="49" y="185"/>
                      </a:moveTo>
                      <a:cubicBezTo>
                        <a:pt x="49" y="185"/>
                        <a:pt x="50" y="185"/>
                        <a:pt x="49" y="185"/>
                      </a:cubicBezTo>
                      <a:cubicBezTo>
                        <a:pt x="50" y="185"/>
                        <a:pt x="50" y="185"/>
                        <a:pt x="50" y="185"/>
                      </a:cubicBezTo>
                      <a:cubicBezTo>
                        <a:pt x="50" y="186"/>
                        <a:pt x="50" y="186"/>
                        <a:pt x="50" y="186"/>
                      </a:cubicBezTo>
                      <a:cubicBezTo>
                        <a:pt x="49" y="185"/>
                        <a:pt x="50" y="186"/>
                        <a:pt x="49" y="186"/>
                      </a:cubicBezTo>
                      <a:cubicBezTo>
                        <a:pt x="49" y="186"/>
                        <a:pt x="49" y="186"/>
                        <a:pt x="49" y="186"/>
                      </a:cubicBezTo>
                      <a:cubicBezTo>
                        <a:pt x="49" y="186"/>
                        <a:pt x="49" y="185"/>
                        <a:pt x="49" y="185"/>
                      </a:cubicBezTo>
                      <a:close/>
                      <a:moveTo>
                        <a:pt x="47" y="185"/>
                      </a:moveTo>
                      <a:cubicBezTo>
                        <a:pt x="47" y="185"/>
                        <a:pt x="48" y="184"/>
                        <a:pt x="48" y="183"/>
                      </a:cubicBezTo>
                      <a:cubicBezTo>
                        <a:pt x="48" y="184"/>
                        <a:pt x="48" y="184"/>
                        <a:pt x="48" y="184"/>
                      </a:cubicBezTo>
                      <a:cubicBezTo>
                        <a:pt x="49" y="184"/>
                        <a:pt x="49" y="184"/>
                        <a:pt x="49" y="184"/>
                      </a:cubicBezTo>
                      <a:cubicBezTo>
                        <a:pt x="49" y="184"/>
                        <a:pt x="50" y="184"/>
                        <a:pt x="50" y="183"/>
                      </a:cubicBezTo>
                      <a:cubicBezTo>
                        <a:pt x="50" y="184"/>
                        <a:pt x="50" y="184"/>
                        <a:pt x="50" y="184"/>
                      </a:cubicBezTo>
                      <a:cubicBezTo>
                        <a:pt x="50" y="184"/>
                        <a:pt x="50" y="183"/>
                        <a:pt x="50" y="183"/>
                      </a:cubicBezTo>
                      <a:cubicBezTo>
                        <a:pt x="51" y="184"/>
                        <a:pt x="50" y="185"/>
                        <a:pt x="50" y="185"/>
                      </a:cubicBezTo>
                      <a:cubicBezTo>
                        <a:pt x="50" y="185"/>
                        <a:pt x="50" y="184"/>
                        <a:pt x="50" y="184"/>
                      </a:cubicBezTo>
                      <a:cubicBezTo>
                        <a:pt x="50" y="184"/>
                        <a:pt x="50" y="184"/>
                        <a:pt x="50" y="184"/>
                      </a:cubicBezTo>
                      <a:cubicBezTo>
                        <a:pt x="49" y="184"/>
                        <a:pt x="49" y="185"/>
                        <a:pt x="49" y="185"/>
                      </a:cubicBezTo>
                      <a:cubicBezTo>
                        <a:pt x="49" y="185"/>
                        <a:pt x="49" y="186"/>
                        <a:pt x="48" y="185"/>
                      </a:cubicBezTo>
                      <a:cubicBezTo>
                        <a:pt x="49" y="185"/>
                        <a:pt x="49" y="185"/>
                        <a:pt x="49" y="185"/>
                      </a:cubicBezTo>
                      <a:cubicBezTo>
                        <a:pt x="48" y="184"/>
                        <a:pt x="48" y="185"/>
                        <a:pt x="48" y="185"/>
                      </a:cubicBezTo>
                      <a:cubicBezTo>
                        <a:pt x="48" y="185"/>
                        <a:pt x="48" y="185"/>
                        <a:pt x="47" y="185"/>
                      </a:cubicBezTo>
                      <a:close/>
                      <a:moveTo>
                        <a:pt x="50" y="182"/>
                      </a:moveTo>
                      <a:cubicBezTo>
                        <a:pt x="50" y="182"/>
                        <a:pt x="50" y="182"/>
                        <a:pt x="50" y="182"/>
                      </a:cubicBezTo>
                      <a:cubicBezTo>
                        <a:pt x="51" y="182"/>
                        <a:pt x="50" y="183"/>
                        <a:pt x="50" y="183"/>
                      </a:cubicBezTo>
                      <a:cubicBezTo>
                        <a:pt x="50" y="183"/>
                        <a:pt x="50" y="183"/>
                        <a:pt x="50" y="183"/>
                      </a:cubicBezTo>
                      <a:cubicBezTo>
                        <a:pt x="50" y="183"/>
                        <a:pt x="50" y="183"/>
                        <a:pt x="50" y="183"/>
                      </a:cubicBezTo>
                      <a:cubicBezTo>
                        <a:pt x="49" y="183"/>
                        <a:pt x="50" y="183"/>
                        <a:pt x="50" y="183"/>
                      </a:cubicBezTo>
                      <a:cubicBezTo>
                        <a:pt x="50" y="183"/>
                        <a:pt x="50" y="183"/>
                        <a:pt x="50" y="183"/>
                      </a:cubicBezTo>
                      <a:cubicBezTo>
                        <a:pt x="50" y="183"/>
                        <a:pt x="50" y="182"/>
                        <a:pt x="50" y="182"/>
                      </a:cubicBezTo>
                      <a:cubicBezTo>
                        <a:pt x="49" y="182"/>
                        <a:pt x="50" y="182"/>
                        <a:pt x="50" y="182"/>
                      </a:cubicBezTo>
                      <a:close/>
                      <a:moveTo>
                        <a:pt x="59" y="185"/>
                      </a:moveTo>
                      <a:cubicBezTo>
                        <a:pt x="60" y="185"/>
                        <a:pt x="59" y="185"/>
                        <a:pt x="59" y="184"/>
                      </a:cubicBezTo>
                      <a:cubicBezTo>
                        <a:pt x="59" y="184"/>
                        <a:pt x="59" y="185"/>
                        <a:pt x="59" y="184"/>
                      </a:cubicBezTo>
                      <a:cubicBezTo>
                        <a:pt x="59" y="185"/>
                        <a:pt x="59" y="185"/>
                        <a:pt x="59" y="185"/>
                      </a:cubicBezTo>
                      <a:cubicBezTo>
                        <a:pt x="59" y="186"/>
                        <a:pt x="58" y="186"/>
                        <a:pt x="58" y="186"/>
                      </a:cubicBezTo>
                      <a:cubicBezTo>
                        <a:pt x="58" y="186"/>
                        <a:pt x="58" y="186"/>
                        <a:pt x="58" y="186"/>
                      </a:cubicBezTo>
                      <a:cubicBezTo>
                        <a:pt x="58" y="185"/>
                        <a:pt x="58" y="185"/>
                        <a:pt x="59" y="185"/>
                      </a:cubicBezTo>
                      <a:cubicBezTo>
                        <a:pt x="59" y="185"/>
                        <a:pt x="59" y="185"/>
                        <a:pt x="58" y="185"/>
                      </a:cubicBezTo>
                      <a:cubicBezTo>
                        <a:pt x="58" y="184"/>
                        <a:pt x="58" y="185"/>
                        <a:pt x="58" y="185"/>
                      </a:cubicBezTo>
                      <a:cubicBezTo>
                        <a:pt x="57" y="185"/>
                        <a:pt x="58" y="185"/>
                        <a:pt x="57" y="185"/>
                      </a:cubicBezTo>
                      <a:cubicBezTo>
                        <a:pt x="58" y="184"/>
                        <a:pt x="58" y="184"/>
                        <a:pt x="59" y="184"/>
                      </a:cubicBezTo>
                      <a:cubicBezTo>
                        <a:pt x="59" y="184"/>
                        <a:pt x="59" y="184"/>
                        <a:pt x="59" y="183"/>
                      </a:cubicBezTo>
                      <a:cubicBezTo>
                        <a:pt x="59" y="183"/>
                        <a:pt x="59" y="183"/>
                        <a:pt x="59" y="183"/>
                      </a:cubicBezTo>
                      <a:cubicBezTo>
                        <a:pt x="59" y="183"/>
                        <a:pt x="59" y="183"/>
                        <a:pt x="59" y="184"/>
                      </a:cubicBezTo>
                      <a:cubicBezTo>
                        <a:pt x="60" y="183"/>
                        <a:pt x="60" y="183"/>
                        <a:pt x="60" y="183"/>
                      </a:cubicBezTo>
                      <a:cubicBezTo>
                        <a:pt x="60" y="184"/>
                        <a:pt x="60" y="184"/>
                        <a:pt x="60" y="184"/>
                      </a:cubicBezTo>
                      <a:cubicBezTo>
                        <a:pt x="60" y="184"/>
                        <a:pt x="60" y="184"/>
                        <a:pt x="60" y="184"/>
                      </a:cubicBezTo>
                      <a:cubicBezTo>
                        <a:pt x="60" y="184"/>
                        <a:pt x="61" y="184"/>
                        <a:pt x="61" y="184"/>
                      </a:cubicBezTo>
                      <a:cubicBezTo>
                        <a:pt x="61" y="184"/>
                        <a:pt x="61" y="184"/>
                        <a:pt x="61" y="184"/>
                      </a:cubicBezTo>
                      <a:cubicBezTo>
                        <a:pt x="62" y="184"/>
                        <a:pt x="61" y="184"/>
                        <a:pt x="61" y="185"/>
                      </a:cubicBezTo>
                      <a:cubicBezTo>
                        <a:pt x="61" y="185"/>
                        <a:pt x="61" y="185"/>
                        <a:pt x="61" y="184"/>
                      </a:cubicBezTo>
                      <a:cubicBezTo>
                        <a:pt x="60" y="185"/>
                        <a:pt x="60" y="185"/>
                        <a:pt x="60" y="186"/>
                      </a:cubicBezTo>
                      <a:cubicBezTo>
                        <a:pt x="59" y="186"/>
                        <a:pt x="59" y="185"/>
                        <a:pt x="59" y="185"/>
                      </a:cubicBezTo>
                      <a:close/>
                      <a:moveTo>
                        <a:pt x="60" y="185"/>
                      </a:moveTo>
                      <a:cubicBezTo>
                        <a:pt x="60" y="184"/>
                        <a:pt x="59" y="184"/>
                        <a:pt x="59" y="184"/>
                      </a:cubicBezTo>
                      <a:cubicBezTo>
                        <a:pt x="60" y="184"/>
                        <a:pt x="59" y="184"/>
                        <a:pt x="60" y="185"/>
                      </a:cubicBezTo>
                      <a:close/>
                      <a:moveTo>
                        <a:pt x="58" y="186"/>
                      </a:moveTo>
                      <a:cubicBezTo>
                        <a:pt x="57" y="186"/>
                        <a:pt x="57" y="185"/>
                        <a:pt x="57" y="185"/>
                      </a:cubicBezTo>
                      <a:cubicBezTo>
                        <a:pt x="58" y="185"/>
                        <a:pt x="58" y="186"/>
                        <a:pt x="58" y="186"/>
                      </a:cubicBezTo>
                      <a:close/>
                      <a:moveTo>
                        <a:pt x="60" y="183"/>
                      </a:moveTo>
                      <a:cubicBezTo>
                        <a:pt x="60" y="183"/>
                        <a:pt x="59" y="183"/>
                        <a:pt x="59" y="182"/>
                      </a:cubicBezTo>
                      <a:cubicBezTo>
                        <a:pt x="59" y="182"/>
                        <a:pt x="60" y="182"/>
                        <a:pt x="60" y="183"/>
                      </a:cubicBezTo>
                      <a:close/>
                      <a:moveTo>
                        <a:pt x="60" y="182"/>
                      </a:moveTo>
                      <a:cubicBezTo>
                        <a:pt x="60" y="182"/>
                        <a:pt x="58" y="181"/>
                        <a:pt x="59" y="180"/>
                      </a:cubicBezTo>
                      <a:cubicBezTo>
                        <a:pt x="58" y="180"/>
                        <a:pt x="58" y="181"/>
                        <a:pt x="58" y="181"/>
                      </a:cubicBezTo>
                      <a:cubicBezTo>
                        <a:pt x="58" y="181"/>
                        <a:pt x="58" y="181"/>
                        <a:pt x="58" y="181"/>
                      </a:cubicBezTo>
                      <a:cubicBezTo>
                        <a:pt x="58" y="182"/>
                        <a:pt x="58" y="182"/>
                        <a:pt x="57" y="182"/>
                      </a:cubicBezTo>
                      <a:cubicBezTo>
                        <a:pt x="57" y="182"/>
                        <a:pt x="58" y="182"/>
                        <a:pt x="57" y="181"/>
                      </a:cubicBezTo>
                      <a:cubicBezTo>
                        <a:pt x="58" y="181"/>
                        <a:pt x="58" y="180"/>
                        <a:pt x="58" y="180"/>
                      </a:cubicBezTo>
                      <a:cubicBezTo>
                        <a:pt x="58" y="180"/>
                        <a:pt x="59" y="180"/>
                        <a:pt x="58" y="180"/>
                      </a:cubicBezTo>
                      <a:cubicBezTo>
                        <a:pt x="58" y="180"/>
                        <a:pt x="59" y="180"/>
                        <a:pt x="59" y="180"/>
                      </a:cubicBezTo>
                      <a:cubicBezTo>
                        <a:pt x="58" y="181"/>
                        <a:pt x="60" y="181"/>
                        <a:pt x="60" y="182"/>
                      </a:cubicBezTo>
                      <a:close/>
                      <a:moveTo>
                        <a:pt x="59" y="175"/>
                      </a:moveTo>
                      <a:cubicBezTo>
                        <a:pt x="58" y="176"/>
                        <a:pt x="59" y="177"/>
                        <a:pt x="58" y="177"/>
                      </a:cubicBezTo>
                      <a:cubicBezTo>
                        <a:pt x="58" y="178"/>
                        <a:pt x="58" y="178"/>
                        <a:pt x="58" y="178"/>
                      </a:cubicBezTo>
                      <a:cubicBezTo>
                        <a:pt x="58" y="178"/>
                        <a:pt x="58" y="178"/>
                        <a:pt x="58" y="179"/>
                      </a:cubicBezTo>
                      <a:cubicBezTo>
                        <a:pt x="57" y="179"/>
                        <a:pt x="57" y="178"/>
                        <a:pt x="56" y="179"/>
                      </a:cubicBezTo>
                      <a:cubicBezTo>
                        <a:pt x="56" y="178"/>
                        <a:pt x="57" y="178"/>
                        <a:pt x="57" y="178"/>
                      </a:cubicBezTo>
                      <a:cubicBezTo>
                        <a:pt x="56" y="178"/>
                        <a:pt x="56" y="178"/>
                        <a:pt x="56" y="178"/>
                      </a:cubicBezTo>
                      <a:cubicBezTo>
                        <a:pt x="55" y="178"/>
                        <a:pt x="56" y="178"/>
                        <a:pt x="56" y="178"/>
                      </a:cubicBezTo>
                      <a:cubicBezTo>
                        <a:pt x="56" y="178"/>
                        <a:pt x="56" y="178"/>
                        <a:pt x="56" y="178"/>
                      </a:cubicBezTo>
                      <a:cubicBezTo>
                        <a:pt x="56" y="178"/>
                        <a:pt x="56" y="178"/>
                        <a:pt x="56" y="178"/>
                      </a:cubicBezTo>
                      <a:cubicBezTo>
                        <a:pt x="54" y="178"/>
                        <a:pt x="55" y="180"/>
                        <a:pt x="54" y="180"/>
                      </a:cubicBezTo>
                      <a:cubicBezTo>
                        <a:pt x="54" y="180"/>
                        <a:pt x="54" y="180"/>
                        <a:pt x="54" y="179"/>
                      </a:cubicBezTo>
                      <a:cubicBezTo>
                        <a:pt x="54" y="179"/>
                        <a:pt x="55" y="178"/>
                        <a:pt x="55" y="178"/>
                      </a:cubicBezTo>
                      <a:cubicBezTo>
                        <a:pt x="55" y="177"/>
                        <a:pt x="55" y="177"/>
                        <a:pt x="55" y="177"/>
                      </a:cubicBezTo>
                      <a:cubicBezTo>
                        <a:pt x="55" y="177"/>
                        <a:pt x="55" y="177"/>
                        <a:pt x="55" y="176"/>
                      </a:cubicBezTo>
                      <a:cubicBezTo>
                        <a:pt x="55" y="176"/>
                        <a:pt x="56" y="175"/>
                        <a:pt x="55" y="174"/>
                      </a:cubicBezTo>
                      <a:cubicBezTo>
                        <a:pt x="56" y="174"/>
                        <a:pt x="55" y="173"/>
                        <a:pt x="55" y="172"/>
                      </a:cubicBezTo>
                      <a:cubicBezTo>
                        <a:pt x="55" y="173"/>
                        <a:pt x="55" y="175"/>
                        <a:pt x="55" y="173"/>
                      </a:cubicBezTo>
                      <a:cubicBezTo>
                        <a:pt x="55" y="173"/>
                        <a:pt x="55" y="173"/>
                        <a:pt x="55" y="173"/>
                      </a:cubicBezTo>
                      <a:cubicBezTo>
                        <a:pt x="55" y="173"/>
                        <a:pt x="55" y="173"/>
                        <a:pt x="55" y="173"/>
                      </a:cubicBezTo>
                      <a:cubicBezTo>
                        <a:pt x="54" y="173"/>
                        <a:pt x="54" y="173"/>
                        <a:pt x="54" y="173"/>
                      </a:cubicBezTo>
                      <a:cubicBezTo>
                        <a:pt x="54" y="173"/>
                        <a:pt x="54" y="173"/>
                        <a:pt x="54" y="173"/>
                      </a:cubicBezTo>
                      <a:cubicBezTo>
                        <a:pt x="54" y="174"/>
                        <a:pt x="54" y="173"/>
                        <a:pt x="54" y="173"/>
                      </a:cubicBezTo>
                      <a:cubicBezTo>
                        <a:pt x="54" y="173"/>
                        <a:pt x="54" y="174"/>
                        <a:pt x="55" y="174"/>
                      </a:cubicBezTo>
                      <a:cubicBezTo>
                        <a:pt x="54" y="174"/>
                        <a:pt x="54" y="174"/>
                        <a:pt x="54" y="175"/>
                      </a:cubicBezTo>
                      <a:cubicBezTo>
                        <a:pt x="53" y="175"/>
                        <a:pt x="53" y="175"/>
                        <a:pt x="53" y="175"/>
                      </a:cubicBezTo>
                      <a:cubicBezTo>
                        <a:pt x="53" y="175"/>
                        <a:pt x="54" y="174"/>
                        <a:pt x="53" y="173"/>
                      </a:cubicBezTo>
                      <a:cubicBezTo>
                        <a:pt x="54" y="173"/>
                        <a:pt x="53" y="173"/>
                        <a:pt x="53" y="172"/>
                      </a:cubicBezTo>
                      <a:cubicBezTo>
                        <a:pt x="53" y="172"/>
                        <a:pt x="53" y="173"/>
                        <a:pt x="54" y="173"/>
                      </a:cubicBezTo>
                      <a:cubicBezTo>
                        <a:pt x="54" y="173"/>
                        <a:pt x="54" y="172"/>
                        <a:pt x="54" y="173"/>
                      </a:cubicBezTo>
                      <a:cubicBezTo>
                        <a:pt x="54" y="173"/>
                        <a:pt x="54" y="172"/>
                        <a:pt x="54" y="172"/>
                      </a:cubicBezTo>
                      <a:cubicBezTo>
                        <a:pt x="55" y="172"/>
                        <a:pt x="55" y="173"/>
                        <a:pt x="55" y="173"/>
                      </a:cubicBezTo>
                      <a:cubicBezTo>
                        <a:pt x="55" y="172"/>
                        <a:pt x="55" y="172"/>
                        <a:pt x="55" y="172"/>
                      </a:cubicBezTo>
                      <a:cubicBezTo>
                        <a:pt x="55" y="172"/>
                        <a:pt x="55" y="172"/>
                        <a:pt x="56" y="171"/>
                      </a:cubicBezTo>
                      <a:cubicBezTo>
                        <a:pt x="55" y="171"/>
                        <a:pt x="55" y="171"/>
                        <a:pt x="55" y="171"/>
                      </a:cubicBezTo>
                      <a:cubicBezTo>
                        <a:pt x="55" y="171"/>
                        <a:pt x="55" y="171"/>
                        <a:pt x="55" y="171"/>
                      </a:cubicBezTo>
                      <a:cubicBezTo>
                        <a:pt x="55" y="171"/>
                        <a:pt x="55" y="170"/>
                        <a:pt x="55" y="170"/>
                      </a:cubicBezTo>
                      <a:cubicBezTo>
                        <a:pt x="55" y="170"/>
                        <a:pt x="55" y="171"/>
                        <a:pt x="55" y="171"/>
                      </a:cubicBezTo>
                      <a:cubicBezTo>
                        <a:pt x="54" y="171"/>
                        <a:pt x="55" y="171"/>
                        <a:pt x="55" y="172"/>
                      </a:cubicBezTo>
                      <a:cubicBezTo>
                        <a:pt x="54" y="172"/>
                        <a:pt x="55" y="172"/>
                        <a:pt x="54" y="172"/>
                      </a:cubicBezTo>
                      <a:cubicBezTo>
                        <a:pt x="54" y="172"/>
                        <a:pt x="54" y="172"/>
                        <a:pt x="54" y="172"/>
                      </a:cubicBezTo>
                      <a:cubicBezTo>
                        <a:pt x="54" y="172"/>
                        <a:pt x="54" y="171"/>
                        <a:pt x="54" y="171"/>
                      </a:cubicBezTo>
                      <a:cubicBezTo>
                        <a:pt x="54" y="171"/>
                        <a:pt x="54" y="170"/>
                        <a:pt x="54" y="170"/>
                      </a:cubicBezTo>
                      <a:cubicBezTo>
                        <a:pt x="54" y="170"/>
                        <a:pt x="54" y="170"/>
                        <a:pt x="54" y="170"/>
                      </a:cubicBezTo>
                      <a:cubicBezTo>
                        <a:pt x="54" y="169"/>
                        <a:pt x="54" y="169"/>
                        <a:pt x="54" y="169"/>
                      </a:cubicBezTo>
                      <a:cubicBezTo>
                        <a:pt x="54" y="169"/>
                        <a:pt x="54" y="169"/>
                        <a:pt x="53" y="169"/>
                      </a:cubicBezTo>
                      <a:cubicBezTo>
                        <a:pt x="54" y="170"/>
                        <a:pt x="54" y="169"/>
                        <a:pt x="54" y="169"/>
                      </a:cubicBezTo>
                      <a:cubicBezTo>
                        <a:pt x="54" y="169"/>
                        <a:pt x="54" y="170"/>
                        <a:pt x="54" y="170"/>
                      </a:cubicBezTo>
                      <a:cubicBezTo>
                        <a:pt x="53" y="170"/>
                        <a:pt x="53" y="170"/>
                        <a:pt x="53" y="170"/>
                      </a:cubicBezTo>
                      <a:cubicBezTo>
                        <a:pt x="53" y="170"/>
                        <a:pt x="53" y="170"/>
                        <a:pt x="53" y="170"/>
                      </a:cubicBezTo>
                      <a:cubicBezTo>
                        <a:pt x="53" y="170"/>
                        <a:pt x="53" y="170"/>
                        <a:pt x="53" y="170"/>
                      </a:cubicBezTo>
                      <a:cubicBezTo>
                        <a:pt x="53" y="170"/>
                        <a:pt x="53" y="170"/>
                        <a:pt x="53" y="169"/>
                      </a:cubicBezTo>
                      <a:cubicBezTo>
                        <a:pt x="53" y="169"/>
                        <a:pt x="53" y="168"/>
                        <a:pt x="53" y="168"/>
                      </a:cubicBezTo>
                      <a:cubicBezTo>
                        <a:pt x="54" y="168"/>
                        <a:pt x="54" y="168"/>
                        <a:pt x="54" y="168"/>
                      </a:cubicBezTo>
                      <a:cubicBezTo>
                        <a:pt x="54" y="168"/>
                        <a:pt x="54" y="169"/>
                        <a:pt x="54" y="169"/>
                      </a:cubicBezTo>
                      <a:cubicBezTo>
                        <a:pt x="54" y="169"/>
                        <a:pt x="54" y="168"/>
                        <a:pt x="54" y="169"/>
                      </a:cubicBezTo>
                      <a:cubicBezTo>
                        <a:pt x="54" y="168"/>
                        <a:pt x="54" y="168"/>
                        <a:pt x="54" y="168"/>
                      </a:cubicBezTo>
                      <a:cubicBezTo>
                        <a:pt x="54" y="168"/>
                        <a:pt x="54" y="168"/>
                        <a:pt x="54" y="168"/>
                      </a:cubicBezTo>
                      <a:cubicBezTo>
                        <a:pt x="55" y="167"/>
                        <a:pt x="54" y="167"/>
                        <a:pt x="54" y="167"/>
                      </a:cubicBezTo>
                      <a:cubicBezTo>
                        <a:pt x="54" y="167"/>
                        <a:pt x="54" y="167"/>
                        <a:pt x="54" y="167"/>
                      </a:cubicBezTo>
                      <a:cubicBezTo>
                        <a:pt x="55" y="167"/>
                        <a:pt x="55" y="167"/>
                        <a:pt x="55" y="167"/>
                      </a:cubicBezTo>
                      <a:cubicBezTo>
                        <a:pt x="55" y="167"/>
                        <a:pt x="55" y="167"/>
                        <a:pt x="55" y="167"/>
                      </a:cubicBezTo>
                      <a:cubicBezTo>
                        <a:pt x="56" y="167"/>
                        <a:pt x="55" y="167"/>
                        <a:pt x="55" y="166"/>
                      </a:cubicBezTo>
                      <a:cubicBezTo>
                        <a:pt x="55" y="166"/>
                        <a:pt x="55" y="166"/>
                        <a:pt x="55" y="166"/>
                      </a:cubicBezTo>
                      <a:cubicBezTo>
                        <a:pt x="54" y="166"/>
                        <a:pt x="56" y="166"/>
                        <a:pt x="55" y="166"/>
                      </a:cubicBezTo>
                      <a:cubicBezTo>
                        <a:pt x="55" y="165"/>
                        <a:pt x="55" y="165"/>
                        <a:pt x="56" y="166"/>
                      </a:cubicBezTo>
                      <a:cubicBezTo>
                        <a:pt x="55" y="165"/>
                        <a:pt x="56" y="165"/>
                        <a:pt x="56" y="165"/>
                      </a:cubicBezTo>
                      <a:cubicBezTo>
                        <a:pt x="56" y="166"/>
                        <a:pt x="56" y="166"/>
                        <a:pt x="56" y="166"/>
                      </a:cubicBezTo>
                      <a:cubicBezTo>
                        <a:pt x="56" y="166"/>
                        <a:pt x="56" y="166"/>
                        <a:pt x="56" y="166"/>
                      </a:cubicBezTo>
                      <a:cubicBezTo>
                        <a:pt x="57" y="166"/>
                        <a:pt x="56" y="167"/>
                        <a:pt x="56" y="167"/>
                      </a:cubicBezTo>
                      <a:cubicBezTo>
                        <a:pt x="56" y="167"/>
                        <a:pt x="56" y="167"/>
                        <a:pt x="56" y="167"/>
                      </a:cubicBezTo>
                      <a:cubicBezTo>
                        <a:pt x="56" y="166"/>
                        <a:pt x="56" y="166"/>
                        <a:pt x="57" y="166"/>
                      </a:cubicBezTo>
                      <a:cubicBezTo>
                        <a:pt x="57" y="166"/>
                        <a:pt x="57" y="167"/>
                        <a:pt x="57" y="166"/>
                      </a:cubicBezTo>
                      <a:cubicBezTo>
                        <a:pt x="57" y="166"/>
                        <a:pt x="57" y="167"/>
                        <a:pt x="57" y="167"/>
                      </a:cubicBezTo>
                      <a:cubicBezTo>
                        <a:pt x="57" y="167"/>
                        <a:pt x="57" y="166"/>
                        <a:pt x="57" y="166"/>
                      </a:cubicBezTo>
                      <a:cubicBezTo>
                        <a:pt x="57" y="166"/>
                        <a:pt x="57" y="166"/>
                        <a:pt x="57" y="166"/>
                      </a:cubicBezTo>
                      <a:cubicBezTo>
                        <a:pt x="58" y="166"/>
                        <a:pt x="58" y="166"/>
                        <a:pt x="58" y="166"/>
                      </a:cubicBezTo>
                      <a:cubicBezTo>
                        <a:pt x="57" y="166"/>
                        <a:pt x="57" y="166"/>
                        <a:pt x="57" y="167"/>
                      </a:cubicBezTo>
                      <a:cubicBezTo>
                        <a:pt x="57" y="167"/>
                        <a:pt x="57" y="167"/>
                        <a:pt x="57" y="167"/>
                      </a:cubicBezTo>
                      <a:cubicBezTo>
                        <a:pt x="58" y="167"/>
                        <a:pt x="57" y="167"/>
                        <a:pt x="58" y="166"/>
                      </a:cubicBezTo>
                      <a:cubicBezTo>
                        <a:pt x="58" y="167"/>
                        <a:pt x="58" y="167"/>
                        <a:pt x="58" y="167"/>
                      </a:cubicBezTo>
                      <a:cubicBezTo>
                        <a:pt x="58" y="167"/>
                        <a:pt x="58" y="167"/>
                        <a:pt x="59" y="166"/>
                      </a:cubicBezTo>
                      <a:cubicBezTo>
                        <a:pt x="58" y="167"/>
                        <a:pt x="58" y="166"/>
                        <a:pt x="58" y="166"/>
                      </a:cubicBezTo>
                      <a:cubicBezTo>
                        <a:pt x="58" y="166"/>
                        <a:pt x="58" y="166"/>
                        <a:pt x="58" y="166"/>
                      </a:cubicBezTo>
                      <a:cubicBezTo>
                        <a:pt x="59" y="166"/>
                        <a:pt x="58" y="166"/>
                        <a:pt x="58" y="166"/>
                      </a:cubicBezTo>
                      <a:cubicBezTo>
                        <a:pt x="59" y="166"/>
                        <a:pt x="59" y="166"/>
                        <a:pt x="59" y="166"/>
                      </a:cubicBezTo>
                      <a:cubicBezTo>
                        <a:pt x="59" y="166"/>
                        <a:pt x="58" y="166"/>
                        <a:pt x="58" y="166"/>
                      </a:cubicBezTo>
                      <a:cubicBezTo>
                        <a:pt x="59" y="166"/>
                        <a:pt x="59" y="166"/>
                        <a:pt x="59" y="166"/>
                      </a:cubicBezTo>
                      <a:cubicBezTo>
                        <a:pt x="59" y="166"/>
                        <a:pt x="59" y="166"/>
                        <a:pt x="59" y="166"/>
                      </a:cubicBezTo>
                      <a:cubicBezTo>
                        <a:pt x="59" y="166"/>
                        <a:pt x="59" y="166"/>
                        <a:pt x="60" y="166"/>
                      </a:cubicBezTo>
                      <a:cubicBezTo>
                        <a:pt x="60" y="166"/>
                        <a:pt x="59" y="166"/>
                        <a:pt x="59" y="165"/>
                      </a:cubicBezTo>
                      <a:cubicBezTo>
                        <a:pt x="58" y="165"/>
                        <a:pt x="58" y="166"/>
                        <a:pt x="58" y="166"/>
                      </a:cubicBezTo>
                      <a:cubicBezTo>
                        <a:pt x="58" y="165"/>
                        <a:pt x="58" y="165"/>
                        <a:pt x="58" y="165"/>
                      </a:cubicBezTo>
                      <a:cubicBezTo>
                        <a:pt x="58" y="165"/>
                        <a:pt x="58" y="165"/>
                        <a:pt x="59" y="165"/>
                      </a:cubicBezTo>
                      <a:cubicBezTo>
                        <a:pt x="59" y="165"/>
                        <a:pt x="59" y="164"/>
                        <a:pt x="58" y="164"/>
                      </a:cubicBezTo>
                      <a:cubicBezTo>
                        <a:pt x="59" y="163"/>
                        <a:pt x="59" y="164"/>
                        <a:pt x="59" y="164"/>
                      </a:cubicBezTo>
                      <a:cubicBezTo>
                        <a:pt x="59" y="164"/>
                        <a:pt x="59" y="163"/>
                        <a:pt x="59" y="163"/>
                      </a:cubicBezTo>
                      <a:cubicBezTo>
                        <a:pt x="60" y="163"/>
                        <a:pt x="59" y="163"/>
                        <a:pt x="60" y="163"/>
                      </a:cubicBezTo>
                      <a:cubicBezTo>
                        <a:pt x="60" y="163"/>
                        <a:pt x="60" y="163"/>
                        <a:pt x="60" y="163"/>
                      </a:cubicBezTo>
                      <a:cubicBezTo>
                        <a:pt x="60" y="163"/>
                        <a:pt x="61" y="163"/>
                        <a:pt x="61" y="163"/>
                      </a:cubicBezTo>
                      <a:cubicBezTo>
                        <a:pt x="61" y="163"/>
                        <a:pt x="61" y="163"/>
                        <a:pt x="61" y="163"/>
                      </a:cubicBezTo>
                      <a:cubicBezTo>
                        <a:pt x="61" y="163"/>
                        <a:pt x="61" y="164"/>
                        <a:pt x="61" y="164"/>
                      </a:cubicBezTo>
                      <a:cubicBezTo>
                        <a:pt x="61" y="164"/>
                        <a:pt x="61" y="164"/>
                        <a:pt x="60" y="165"/>
                      </a:cubicBezTo>
                      <a:cubicBezTo>
                        <a:pt x="60" y="165"/>
                        <a:pt x="61" y="164"/>
                        <a:pt x="61" y="164"/>
                      </a:cubicBezTo>
                      <a:cubicBezTo>
                        <a:pt x="59" y="164"/>
                        <a:pt x="60" y="165"/>
                        <a:pt x="60" y="166"/>
                      </a:cubicBezTo>
                      <a:cubicBezTo>
                        <a:pt x="60" y="165"/>
                        <a:pt x="60" y="165"/>
                        <a:pt x="60" y="165"/>
                      </a:cubicBezTo>
                      <a:cubicBezTo>
                        <a:pt x="60" y="165"/>
                        <a:pt x="61" y="165"/>
                        <a:pt x="61" y="165"/>
                      </a:cubicBezTo>
                      <a:cubicBezTo>
                        <a:pt x="61" y="165"/>
                        <a:pt x="60" y="166"/>
                        <a:pt x="60" y="166"/>
                      </a:cubicBezTo>
                      <a:cubicBezTo>
                        <a:pt x="61" y="166"/>
                        <a:pt x="60" y="167"/>
                        <a:pt x="60" y="168"/>
                      </a:cubicBezTo>
                      <a:cubicBezTo>
                        <a:pt x="60" y="168"/>
                        <a:pt x="60" y="168"/>
                        <a:pt x="60" y="168"/>
                      </a:cubicBezTo>
                      <a:cubicBezTo>
                        <a:pt x="60" y="168"/>
                        <a:pt x="59" y="168"/>
                        <a:pt x="60" y="168"/>
                      </a:cubicBezTo>
                      <a:cubicBezTo>
                        <a:pt x="60" y="169"/>
                        <a:pt x="60" y="169"/>
                        <a:pt x="60" y="169"/>
                      </a:cubicBezTo>
                      <a:cubicBezTo>
                        <a:pt x="59" y="169"/>
                        <a:pt x="59" y="169"/>
                        <a:pt x="59" y="169"/>
                      </a:cubicBezTo>
                      <a:cubicBezTo>
                        <a:pt x="59" y="169"/>
                        <a:pt x="60" y="169"/>
                        <a:pt x="59" y="170"/>
                      </a:cubicBezTo>
                      <a:cubicBezTo>
                        <a:pt x="59" y="169"/>
                        <a:pt x="59" y="170"/>
                        <a:pt x="59" y="170"/>
                      </a:cubicBezTo>
                      <a:cubicBezTo>
                        <a:pt x="58" y="169"/>
                        <a:pt x="57" y="170"/>
                        <a:pt x="57" y="171"/>
                      </a:cubicBezTo>
                      <a:cubicBezTo>
                        <a:pt x="57" y="171"/>
                        <a:pt x="58" y="171"/>
                        <a:pt x="58" y="170"/>
                      </a:cubicBezTo>
                      <a:cubicBezTo>
                        <a:pt x="58" y="170"/>
                        <a:pt x="58" y="171"/>
                        <a:pt x="58" y="171"/>
                      </a:cubicBezTo>
                      <a:cubicBezTo>
                        <a:pt x="58" y="170"/>
                        <a:pt x="59" y="170"/>
                        <a:pt x="59" y="170"/>
                      </a:cubicBezTo>
                      <a:cubicBezTo>
                        <a:pt x="60" y="170"/>
                        <a:pt x="59" y="170"/>
                        <a:pt x="59" y="171"/>
                      </a:cubicBezTo>
                      <a:cubicBezTo>
                        <a:pt x="59" y="171"/>
                        <a:pt x="59" y="170"/>
                        <a:pt x="59" y="170"/>
                      </a:cubicBezTo>
                      <a:cubicBezTo>
                        <a:pt x="59" y="170"/>
                        <a:pt x="59" y="171"/>
                        <a:pt x="58" y="171"/>
                      </a:cubicBezTo>
                      <a:cubicBezTo>
                        <a:pt x="58" y="171"/>
                        <a:pt x="59" y="171"/>
                        <a:pt x="59" y="171"/>
                      </a:cubicBezTo>
                      <a:cubicBezTo>
                        <a:pt x="58" y="171"/>
                        <a:pt x="58" y="172"/>
                        <a:pt x="58" y="171"/>
                      </a:cubicBezTo>
                      <a:cubicBezTo>
                        <a:pt x="58" y="172"/>
                        <a:pt x="58" y="172"/>
                        <a:pt x="58" y="172"/>
                      </a:cubicBezTo>
                      <a:cubicBezTo>
                        <a:pt x="58" y="172"/>
                        <a:pt x="58" y="172"/>
                        <a:pt x="58" y="172"/>
                      </a:cubicBezTo>
                      <a:cubicBezTo>
                        <a:pt x="58" y="172"/>
                        <a:pt x="58" y="172"/>
                        <a:pt x="57" y="172"/>
                      </a:cubicBezTo>
                      <a:cubicBezTo>
                        <a:pt x="58" y="173"/>
                        <a:pt x="58" y="172"/>
                        <a:pt x="58" y="173"/>
                      </a:cubicBezTo>
                      <a:cubicBezTo>
                        <a:pt x="58" y="173"/>
                        <a:pt x="58" y="172"/>
                        <a:pt x="59" y="172"/>
                      </a:cubicBezTo>
                      <a:cubicBezTo>
                        <a:pt x="59" y="172"/>
                        <a:pt x="59" y="172"/>
                        <a:pt x="59" y="172"/>
                      </a:cubicBezTo>
                      <a:cubicBezTo>
                        <a:pt x="59" y="173"/>
                        <a:pt x="59" y="172"/>
                        <a:pt x="59" y="172"/>
                      </a:cubicBezTo>
                      <a:cubicBezTo>
                        <a:pt x="60" y="172"/>
                        <a:pt x="59" y="172"/>
                        <a:pt x="58" y="172"/>
                      </a:cubicBezTo>
                      <a:cubicBezTo>
                        <a:pt x="59" y="171"/>
                        <a:pt x="59" y="172"/>
                        <a:pt x="60" y="171"/>
                      </a:cubicBezTo>
                      <a:cubicBezTo>
                        <a:pt x="60" y="171"/>
                        <a:pt x="60" y="172"/>
                        <a:pt x="60" y="172"/>
                      </a:cubicBezTo>
                      <a:cubicBezTo>
                        <a:pt x="60" y="172"/>
                        <a:pt x="61" y="172"/>
                        <a:pt x="61" y="171"/>
                      </a:cubicBezTo>
                      <a:cubicBezTo>
                        <a:pt x="61" y="171"/>
                        <a:pt x="61" y="171"/>
                        <a:pt x="60" y="171"/>
                      </a:cubicBezTo>
                      <a:cubicBezTo>
                        <a:pt x="62" y="170"/>
                        <a:pt x="61" y="168"/>
                        <a:pt x="62" y="167"/>
                      </a:cubicBezTo>
                      <a:cubicBezTo>
                        <a:pt x="62" y="167"/>
                        <a:pt x="62" y="167"/>
                        <a:pt x="62" y="166"/>
                      </a:cubicBezTo>
                      <a:cubicBezTo>
                        <a:pt x="63" y="166"/>
                        <a:pt x="63" y="166"/>
                        <a:pt x="63" y="166"/>
                      </a:cubicBezTo>
                      <a:cubicBezTo>
                        <a:pt x="63" y="165"/>
                        <a:pt x="63" y="165"/>
                        <a:pt x="63" y="165"/>
                      </a:cubicBezTo>
                      <a:cubicBezTo>
                        <a:pt x="63" y="165"/>
                        <a:pt x="63" y="166"/>
                        <a:pt x="63" y="165"/>
                      </a:cubicBezTo>
                      <a:cubicBezTo>
                        <a:pt x="63" y="165"/>
                        <a:pt x="63" y="165"/>
                        <a:pt x="63" y="164"/>
                      </a:cubicBezTo>
                      <a:cubicBezTo>
                        <a:pt x="63" y="165"/>
                        <a:pt x="63" y="165"/>
                        <a:pt x="63" y="164"/>
                      </a:cubicBezTo>
                      <a:cubicBezTo>
                        <a:pt x="64" y="165"/>
                        <a:pt x="63" y="165"/>
                        <a:pt x="63" y="166"/>
                      </a:cubicBezTo>
                      <a:cubicBezTo>
                        <a:pt x="63" y="166"/>
                        <a:pt x="63" y="166"/>
                        <a:pt x="63" y="166"/>
                      </a:cubicBezTo>
                      <a:cubicBezTo>
                        <a:pt x="62" y="166"/>
                        <a:pt x="63" y="167"/>
                        <a:pt x="62" y="167"/>
                      </a:cubicBezTo>
                      <a:cubicBezTo>
                        <a:pt x="62" y="167"/>
                        <a:pt x="63" y="167"/>
                        <a:pt x="63" y="167"/>
                      </a:cubicBezTo>
                      <a:cubicBezTo>
                        <a:pt x="62" y="170"/>
                        <a:pt x="61" y="172"/>
                        <a:pt x="61" y="174"/>
                      </a:cubicBezTo>
                      <a:cubicBezTo>
                        <a:pt x="61" y="175"/>
                        <a:pt x="61" y="174"/>
                        <a:pt x="61" y="175"/>
                      </a:cubicBezTo>
                      <a:cubicBezTo>
                        <a:pt x="61" y="175"/>
                        <a:pt x="61" y="176"/>
                        <a:pt x="62" y="176"/>
                      </a:cubicBezTo>
                      <a:cubicBezTo>
                        <a:pt x="61" y="175"/>
                        <a:pt x="62" y="175"/>
                        <a:pt x="61" y="174"/>
                      </a:cubicBezTo>
                      <a:cubicBezTo>
                        <a:pt x="62" y="174"/>
                        <a:pt x="62" y="174"/>
                        <a:pt x="62" y="174"/>
                      </a:cubicBezTo>
                      <a:cubicBezTo>
                        <a:pt x="62" y="174"/>
                        <a:pt x="62" y="175"/>
                        <a:pt x="62" y="175"/>
                      </a:cubicBezTo>
                      <a:cubicBezTo>
                        <a:pt x="62" y="175"/>
                        <a:pt x="62" y="175"/>
                        <a:pt x="62" y="175"/>
                      </a:cubicBezTo>
                      <a:cubicBezTo>
                        <a:pt x="62" y="174"/>
                        <a:pt x="63" y="174"/>
                        <a:pt x="63" y="172"/>
                      </a:cubicBezTo>
                      <a:cubicBezTo>
                        <a:pt x="63" y="173"/>
                        <a:pt x="64" y="172"/>
                        <a:pt x="64" y="173"/>
                      </a:cubicBezTo>
                      <a:cubicBezTo>
                        <a:pt x="64" y="173"/>
                        <a:pt x="65" y="172"/>
                        <a:pt x="64" y="172"/>
                      </a:cubicBezTo>
                      <a:cubicBezTo>
                        <a:pt x="65" y="172"/>
                        <a:pt x="65" y="173"/>
                        <a:pt x="64" y="173"/>
                      </a:cubicBezTo>
                      <a:cubicBezTo>
                        <a:pt x="64" y="173"/>
                        <a:pt x="63" y="174"/>
                        <a:pt x="64" y="174"/>
                      </a:cubicBezTo>
                      <a:cubicBezTo>
                        <a:pt x="64" y="174"/>
                        <a:pt x="64" y="174"/>
                        <a:pt x="63" y="174"/>
                      </a:cubicBezTo>
                      <a:cubicBezTo>
                        <a:pt x="63" y="174"/>
                        <a:pt x="64" y="174"/>
                        <a:pt x="64" y="174"/>
                      </a:cubicBezTo>
                      <a:cubicBezTo>
                        <a:pt x="63" y="175"/>
                        <a:pt x="64" y="175"/>
                        <a:pt x="64" y="176"/>
                      </a:cubicBezTo>
                      <a:cubicBezTo>
                        <a:pt x="64" y="176"/>
                        <a:pt x="64" y="176"/>
                        <a:pt x="64" y="176"/>
                      </a:cubicBezTo>
                      <a:cubicBezTo>
                        <a:pt x="64" y="176"/>
                        <a:pt x="64" y="175"/>
                        <a:pt x="64" y="175"/>
                      </a:cubicBezTo>
                      <a:cubicBezTo>
                        <a:pt x="64" y="176"/>
                        <a:pt x="64" y="176"/>
                        <a:pt x="64" y="177"/>
                      </a:cubicBezTo>
                      <a:cubicBezTo>
                        <a:pt x="64" y="177"/>
                        <a:pt x="64" y="177"/>
                        <a:pt x="64" y="177"/>
                      </a:cubicBezTo>
                      <a:cubicBezTo>
                        <a:pt x="65" y="177"/>
                        <a:pt x="65" y="177"/>
                        <a:pt x="65" y="177"/>
                      </a:cubicBezTo>
                      <a:cubicBezTo>
                        <a:pt x="65" y="177"/>
                        <a:pt x="65" y="176"/>
                        <a:pt x="65" y="176"/>
                      </a:cubicBezTo>
                      <a:cubicBezTo>
                        <a:pt x="65" y="177"/>
                        <a:pt x="66" y="175"/>
                        <a:pt x="66" y="176"/>
                      </a:cubicBezTo>
                      <a:cubicBezTo>
                        <a:pt x="66" y="175"/>
                        <a:pt x="66" y="175"/>
                        <a:pt x="66" y="175"/>
                      </a:cubicBezTo>
                      <a:cubicBezTo>
                        <a:pt x="66" y="175"/>
                        <a:pt x="67" y="175"/>
                        <a:pt x="67" y="175"/>
                      </a:cubicBezTo>
                      <a:cubicBezTo>
                        <a:pt x="67" y="175"/>
                        <a:pt x="67" y="176"/>
                        <a:pt x="66" y="176"/>
                      </a:cubicBezTo>
                      <a:cubicBezTo>
                        <a:pt x="67" y="176"/>
                        <a:pt x="67" y="176"/>
                        <a:pt x="67" y="176"/>
                      </a:cubicBezTo>
                      <a:cubicBezTo>
                        <a:pt x="67" y="176"/>
                        <a:pt x="67" y="176"/>
                        <a:pt x="67" y="176"/>
                      </a:cubicBezTo>
                      <a:cubicBezTo>
                        <a:pt x="67" y="176"/>
                        <a:pt x="67" y="176"/>
                        <a:pt x="68" y="176"/>
                      </a:cubicBezTo>
                      <a:cubicBezTo>
                        <a:pt x="69" y="176"/>
                        <a:pt x="67" y="177"/>
                        <a:pt x="68" y="178"/>
                      </a:cubicBezTo>
                      <a:cubicBezTo>
                        <a:pt x="68" y="178"/>
                        <a:pt x="68" y="178"/>
                        <a:pt x="68" y="178"/>
                      </a:cubicBezTo>
                      <a:cubicBezTo>
                        <a:pt x="68" y="179"/>
                        <a:pt x="68" y="179"/>
                        <a:pt x="68" y="179"/>
                      </a:cubicBezTo>
                      <a:cubicBezTo>
                        <a:pt x="68" y="179"/>
                        <a:pt x="69" y="179"/>
                        <a:pt x="69" y="180"/>
                      </a:cubicBezTo>
                      <a:cubicBezTo>
                        <a:pt x="69" y="179"/>
                        <a:pt x="68" y="180"/>
                        <a:pt x="68" y="179"/>
                      </a:cubicBezTo>
                      <a:cubicBezTo>
                        <a:pt x="68" y="181"/>
                        <a:pt x="67" y="180"/>
                        <a:pt x="66" y="180"/>
                      </a:cubicBezTo>
                      <a:cubicBezTo>
                        <a:pt x="66" y="180"/>
                        <a:pt x="66" y="180"/>
                        <a:pt x="67" y="180"/>
                      </a:cubicBezTo>
                      <a:cubicBezTo>
                        <a:pt x="67" y="180"/>
                        <a:pt x="66" y="180"/>
                        <a:pt x="67" y="179"/>
                      </a:cubicBezTo>
                      <a:cubicBezTo>
                        <a:pt x="66" y="180"/>
                        <a:pt x="66" y="179"/>
                        <a:pt x="66" y="180"/>
                      </a:cubicBezTo>
                      <a:cubicBezTo>
                        <a:pt x="66" y="179"/>
                        <a:pt x="66" y="179"/>
                        <a:pt x="66" y="179"/>
                      </a:cubicBezTo>
                      <a:cubicBezTo>
                        <a:pt x="65" y="179"/>
                        <a:pt x="66" y="180"/>
                        <a:pt x="65" y="180"/>
                      </a:cubicBezTo>
                      <a:cubicBezTo>
                        <a:pt x="65" y="179"/>
                        <a:pt x="64" y="180"/>
                        <a:pt x="64" y="180"/>
                      </a:cubicBezTo>
                      <a:cubicBezTo>
                        <a:pt x="64" y="180"/>
                        <a:pt x="64" y="180"/>
                        <a:pt x="64" y="180"/>
                      </a:cubicBezTo>
                      <a:cubicBezTo>
                        <a:pt x="63" y="179"/>
                        <a:pt x="63" y="181"/>
                        <a:pt x="63" y="181"/>
                      </a:cubicBezTo>
                      <a:cubicBezTo>
                        <a:pt x="62" y="181"/>
                        <a:pt x="63" y="181"/>
                        <a:pt x="63" y="180"/>
                      </a:cubicBezTo>
                      <a:cubicBezTo>
                        <a:pt x="62" y="180"/>
                        <a:pt x="62" y="181"/>
                        <a:pt x="62" y="181"/>
                      </a:cubicBezTo>
                      <a:cubicBezTo>
                        <a:pt x="62" y="181"/>
                        <a:pt x="62" y="181"/>
                        <a:pt x="62" y="180"/>
                      </a:cubicBezTo>
                      <a:cubicBezTo>
                        <a:pt x="62" y="180"/>
                        <a:pt x="62" y="180"/>
                        <a:pt x="62" y="180"/>
                      </a:cubicBezTo>
                      <a:cubicBezTo>
                        <a:pt x="62" y="180"/>
                        <a:pt x="62" y="180"/>
                        <a:pt x="62" y="180"/>
                      </a:cubicBezTo>
                      <a:cubicBezTo>
                        <a:pt x="62" y="180"/>
                        <a:pt x="62" y="180"/>
                        <a:pt x="62" y="180"/>
                      </a:cubicBezTo>
                      <a:cubicBezTo>
                        <a:pt x="62" y="180"/>
                        <a:pt x="61" y="179"/>
                        <a:pt x="62" y="178"/>
                      </a:cubicBezTo>
                      <a:cubicBezTo>
                        <a:pt x="62" y="178"/>
                        <a:pt x="61" y="178"/>
                        <a:pt x="61" y="178"/>
                      </a:cubicBezTo>
                      <a:cubicBezTo>
                        <a:pt x="62" y="178"/>
                        <a:pt x="62" y="178"/>
                        <a:pt x="62" y="177"/>
                      </a:cubicBezTo>
                      <a:cubicBezTo>
                        <a:pt x="62" y="177"/>
                        <a:pt x="61" y="178"/>
                        <a:pt x="61" y="177"/>
                      </a:cubicBezTo>
                      <a:cubicBezTo>
                        <a:pt x="61" y="177"/>
                        <a:pt x="61" y="178"/>
                        <a:pt x="61" y="178"/>
                      </a:cubicBezTo>
                      <a:cubicBezTo>
                        <a:pt x="61" y="178"/>
                        <a:pt x="61" y="177"/>
                        <a:pt x="61" y="177"/>
                      </a:cubicBezTo>
                      <a:cubicBezTo>
                        <a:pt x="61" y="178"/>
                        <a:pt x="59" y="179"/>
                        <a:pt x="60" y="179"/>
                      </a:cubicBezTo>
                      <a:cubicBezTo>
                        <a:pt x="60" y="179"/>
                        <a:pt x="59" y="179"/>
                        <a:pt x="60" y="180"/>
                      </a:cubicBezTo>
                      <a:cubicBezTo>
                        <a:pt x="60" y="180"/>
                        <a:pt x="60" y="180"/>
                        <a:pt x="60" y="179"/>
                      </a:cubicBezTo>
                      <a:cubicBezTo>
                        <a:pt x="60" y="180"/>
                        <a:pt x="61" y="180"/>
                        <a:pt x="61" y="180"/>
                      </a:cubicBezTo>
                      <a:cubicBezTo>
                        <a:pt x="60" y="180"/>
                        <a:pt x="60" y="180"/>
                        <a:pt x="60" y="180"/>
                      </a:cubicBezTo>
                      <a:cubicBezTo>
                        <a:pt x="60" y="181"/>
                        <a:pt x="59" y="180"/>
                        <a:pt x="59" y="180"/>
                      </a:cubicBezTo>
                      <a:cubicBezTo>
                        <a:pt x="58" y="180"/>
                        <a:pt x="59" y="179"/>
                        <a:pt x="59" y="179"/>
                      </a:cubicBezTo>
                      <a:cubicBezTo>
                        <a:pt x="59" y="178"/>
                        <a:pt x="59" y="178"/>
                        <a:pt x="60" y="178"/>
                      </a:cubicBezTo>
                      <a:cubicBezTo>
                        <a:pt x="60" y="178"/>
                        <a:pt x="60" y="178"/>
                        <a:pt x="60" y="177"/>
                      </a:cubicBezTo>
                      <a:cubicBezTo>
                        <a:pt x="60" y="177"/>
                        <a:pt x="60" y="178"/>
                        <a:pt x="60" y="177"/>
                      </a:cubicBezTo>
                      <a:cubicBezTo>
                        <a:pt x="60" y="177"/>
                        <a:pt x="60" y="177"/>
                        <a:pt x="59" y="177"/>
                      </a:cubicBezTo>
                      <a:cubicBezTo>
                        <a:pt x="59" y="177"/>
                        <a:pt x="60" y="176"/>
                        <a:pt x="59" y="176"/>
                      </a:cubicBezTo>
                      <a:cubicBezTo>
                        <a:pt x="59" y="176"/>
                        <a:pt x="59" y="176"/>
                        <a:pt x="59" y="175"/>
                      </a:cubicBezTo>
                      <a:close/>
                      <a:moveTo>
                        <a:pt x="68" y="179"/>
                      </a:moveTo>
                      <a:cubicBezTo>
                        <a:pt x="68" y="180"/>
                        <a:pt x="68" y="180"/>
                        <a:pt x="68" y="180"/>
                      </a:cubicBezTo>
                      <a:cubicBezTo>
                        <a:pt x="68" y="180"/>
                        <a:pt x="68" y="179"/>
                        <a:pt x="68" y="179"/>
                      </a:cubicBezTo>
                      <a:cubicBezTo>
                        <a:pt x="68" y="179"/>
                        <a:pt x="68" y="179"/>
                        <a:pt x="68" y="179"/>
                      </a:cubicBezTo>
                      <a:close/>
                      <a:moveTo>
                        <a:pt x="66" y="179"/>
                      </a:moveTo>
                      <a:cubicBezTo>
                        <a:pt x="66" y="178"/>
                        <a:pt x="66" y="179"/>
                        <a:pt x="67" y="179"/>
                      </a:cubicBezTo>
                      <a:cubicBezTo>
                        <a:pt x="67" y="179"/>
                        <a:pt x="66" y="178"/>
                        <a:pt x="67" y="178"/>
                      </a:cubicBezTo>
                      <a:cubicBezTo>
                        <a:pt x="67" y="178"/>
                        <a:pt x="67" y="177"/>
                        <a:pt x="67" y="177"/>
                      </a:cubicBezTo>
                      <a:cubicBezTo>
                        <a:pt x="67" y="177"/>
                        <a:pt x="67" y="177"/>
                        <a:pt x="67" y="177"/>
                      </a:cubicBezTo>
                      <a:cubicBezTo>
                        <a:pt x="67" y="177"/>
                        <a:pt x="66" y="178"/>
                        <a:pt x="67" y="178"/>
                      </a:cubicBezTo>
                      <a:cubicBezTo>
                        <a:pt x="66" y="178"/>
                        <a:pt x="66" y="179"/>
                        <a:pt x="66" y="178"/>
                      </a:cubicBezTo>
                      <a:cubicBezTo>
                        <a:pt x="66" y="179"/>
                        <a:pt x="66" y="179"/>
                        <a:pt x="66" y="179"/>
                      </a:cubicBezTo>
                      <a:close/>
                      <a:moveTo>
                        <a:pt x="65" y="177"/>
                      </a:moveTo>
                      <a:cubicBezTo>
                        <a:pt x="65" y="177"/>
                        <a:pt x="65" y="177"/>
                        <a:pt x="65" y="177"/>
                      </a:cubicBezTo>
                      <a:cubicBezTo>
                        <a:pt x="65" y="177"/>
                        <a:pt x="65" y="177"/>
                        <a:pt x="65" y="177"/>
                      </a:cubicBezTo>
                      <a:close/>
                      <a:moveTo>
                        <a:pt x="62" y="176"/>
                      </a:moveTo>
                      <a:cubicBezTo>
                        <a:pt x="61" y="177"/>
                        <a:pt x="62" y="177"/>
                        <a:pt x="62" y="177"/>
                      </a:cubicBezTo>
                      <a:cubicBezTo>
                        <a:pt x="62" y="177"/>
                        <a:pt x="62" y="177"/>
                        <a:pt x="62" y="177"/>
                      </a:cubicBezTo>
                      <a:cubicBezTo>
                        <a:pt x="62" y="177"/>
                        <a:pt x="62" y="177"/>
                        <a:pt x="62" y="176"/>
                      </a:cubicBezTo>
                      <a:close/>
                      <a:moveTo>
                        <a:pt x="60" y="166"/>
                      </a:moveTo>
                      <a:cubicBezTo>
                        <a:pt x="60" y="165"/>
                        <a:pt x="60" y="164"/>
                        <a:pt x="60" y="164"/>
                      </a:cubicBezTo>
                      <a:cubicBezTo>
                        <a:pt x="60" y="164"/>
                        <a:pt x="59" y="164"/>
                        <a:pt x="59" y="164"/>
                      </a:cubicBezTo>
                      <a:cubicBezTo>
                        <a:pt x="59" y="164"/>
                        <a:pt x="59" y="165"/>
                        <a:pt x="59" y="165"/>
                      </a:cubicBezTo>
                      <a:cubicBezTo>
                        <a:pt x="59" y="165"/>
                        <a:pt x="59" y="165"/>
                        <a:pt x="60" y="165"/>
                      </a:cubicBezTo>
                      <a:cubicBezTo>
                        <a:pt x="60" y="165"/>
                        <a:pt x="59" y="165"/>
                        <a:pt x="59" y="165"/>
                      </a:cubicBezTo>
                      <a:cubicBezTo>
                        <a:pt x="60" y="165"/>
                        <a:pt x="59" y="165"/>
                        <a:pt x="60" y="166"/>
                      </a:cubicBezTo>
                      <a:close/>
                      <a:moveTo>
                        <a:pt x="58" y="169"/>
                      </a:moveTo>
                      <a:cubicBezTo>
                        <a:pt x="58" y="169"/>
                        <a:pt x="58" y="169"/>
                        <a:pt x="58" y="169"/>
                      </a:cubicBezTo>
                      <a:cubicBezTo>
                        <a:pt x="58" y="169"/>
                        <a:pt x="58" y="169"/>
                        <a:pt x="58" y="169"/>
                      </a:cubicBezTo>
                      <a:cubicBezTo>
                        <a:pt x="58" y="169"/>
                        <a:pt x="58" y="169"/>
                        <a:pt x="58" y="169"/>
                      </a:cubicBezTo>
                      <a:close/>
                      <a:moveTo>
                        <a:pt x="59" y="168"/>
                      </a:moveTo>
                      <a:cubicBezTo>
                        <a:pt x="59" y="168"/>
                        <a:pt x="59" y="168"/>
                        <a:pt x="59" y="168"/>
                      </a:cubicBezTo>
                      <a:cubicBezTo>
                        <a:pt x="59" y="168"/>
                        <a:pt x="60" y="169"/>
                        <a:pt x="60" y="168"/>
                      </a:cubicBezTo>
                      <a:cubicBezTo>
                        <a:pt x="59" y="168"/>
                        <a:pt x="59" y="168"/>
                        <a:pt x="59" y="168"/>
                      </a:cubicBezTo>
                      <a:close/>
                      <a:moveTo>
                        <a:pt x="58" y="167"/>
                      </a:moveTo>
                      <a:cubicBezTo>
                        <a:pt x="58" y="168"/>
                        <a:pt x="59" y="169"/>
                        <a:pt x="59" y="170"/>
                      </a:cubicBezTo>
                      <a:cubicBezTo>
                        <a:pt x="59" y="169"/>
                        <a:pt x="59" y="169"/>
                        <a:pt x="59" y="168"/>
                      </a:cubicBezTo>
                      <a:cubicBezTo>
                        <a:pt x="59" y="169"/>
                        <a:pt x="59" y="169"/>
                        <a:pt x="59" y="168"/>
                      </a:cubicBezTo>
                      <a:cubicBezTo>
                        <a:pt x="59" y="168"/>
                        <a:pt x="59" y="167"/>
                        <a:pt x="58" y="167"/>
                      </a:cubicBezTo>
                      <a:close/>
                      <a:moveTo>
                        <a:pt x="54" y="173"/>
                      </a:moveTo>
                      <a:cubicBezTo>
                        <a:pt x="54" y="173"/>
                        <a:pt x="53" y="174"/>
                        <a:pt x="54" y="174"/>
                      </a:cubicBezTo>
                      <a:cubicBezTo>
                        <a:pt x="54" y="174"/>
                        <a:pt x="54" y="174"/>
                        <a:pt x="54" y="174"/>
                      </a:cubicBezTo>
                      <a:cubicBezTo>
                        <a:pt x="54" y="174"/>
                        <a:pt x="54" y="173"/>
                        <a:pt x="54" y="173"/>
                      </a:cubicBezTo>
                      <a:close/>
                      <a:moveTo>
                        <a:pt x="57" y="168"/>
                      </a:moveTo>
                      <a:cubicBezTo>
                        <a:pt x="57" y="169"/>
                        <a:pt x="57" y="169"/>
                        <a:pt x="57" y="169"/>
                      </a:cubicBezTo>
                      <a:cubicBezTo>
                        <a:pt x="56" y="169"/>
                        <a:pt x="56" y="169"/>
                        <a:pt x="56" y="169"/>
                      </a:cubicBezTo>
                      <a:cubicBezTo>
                        <a:pt x="57" y="169"/>
                        <a:pt x="57" y="168"/>
                        <a:pt x="57" y="167"/>
                      </a:cubicBezTo>
                      <a:cubicBezTo>
                        <a:pt x="57" y="167"/>
                        <a:pt x="57" y="168"/>
                        <a:pt x="57" y="168"/>
                      </a:cubicBezTo>
                      <a:cubicBezTo>
                        <a:pt x="57" y="168"/>
                        <a:pt x="57" y="168"/>
                        <a:pt x="57" y="168"/>
                      </a:cubicBezTo>
                      <a:cubicBezTo>
                        <a:pt x="56" y="168"/>
                        <a:pt x="57" y="168"/>
                        <a:pt x="57" y="168"/>
                      </a:cubicBezTo>
                      <a:close/>
                      <a:moveTo>
                        <a:pt x="57" y="170"/>
                      </a:moveTo>
                      <a:cubicBezTo>
                        <a:pt x="56" y="170"/>
                        <a:pt x="56" y="170"/>
                        <a:pt x="56" y="170"/>
                      </a:cubicBezTo>
                      <a:cubicBezTo>
                        <a:pt x="56" y="169"/>
                        <a:pt x="56" y="169"/>
                        <a:pt x="56" y="168"/>
                      </a:cubicBezTo>
                      <a:cubicBezTo>
                        <a:pt x="56" y="168"/>
                        <a:pt x="55" y="169"/>
                        <a:pt x="55" y="168"/>
                      </a:cubicBezTo>
                      <a:cubicBezTo>
                        <a:pt x="55" y="169"/>
                        <a:pt x="54" y="169"/>
                        <a:pt x="55" y="169"/>
                      </a:cubicBezTo>
                      <a:cubicBezTo>
                        <a:pt x="55" y="169"/>
                        <a:pt x="56" y="170"/>
                        <a:pt x="55" y="170"/>
                      </a:cubicBezTo>
                      <a:cubicBezTo>
                        <a:pt x="55" y="170"/>
                        <a:pt x="56" y="170"/>
                        <a:pt x="56" y="170"/>
                      </a:cubicBezTo>
                      <a:cubicBezTo>
                        <a:pt x="56" y="170"/>
                        <a:pt x="56" y="170"/>
                        <a:pt x="56" y="170"/>
                      </a:cubicBezTo>
                      <a:cubicBezTo>
                        <a:pt x="56" y="170"/>
                        <a:pt x="56" y="170"/>
                        <a:pt x="56" y="170"/>
                      </a:cubicBezTo>
                      <a:cubicBezTo>
                        <a:pt x="56" y="169"/>
                        <a:pt x="57" y="171"/>
                        <a:pt x="57" y="170"/>
                      </a:cubicBezTo>
                      <a:close/>
                      <a:moveTo>
                        <a:pt x="56" y="174"/>
                      </a:moveTo>
                      <a:cubicBezTo>
                        <a:pt x="56" y="174"/>
                        <a:pt x="56" y="175"/>
                        <a:pt x="56" y="175"/>
                      </a:cubicBezTo>
                      <a:cubicBezTo>
                        <a:pt x="56" y="175"/>
                        <a:pt x="56" y="174"/>
                        <a:pt x="56" y="174"/>
                      </a:cubicBezTo>
                      <a:close/>
                      <a:moveTo>
                        <a:pt x="60" y="172"/>
                      </a:moveTo>
                      <a:cubicBezTo>
                        <a:pt x="60" y="173"/>
                        <a:pt x="60" y="172"/>
                        <a:pt x="60" y="172"/>
                      </a:cubicBezTo>
                      <a:cubicBezTo>
                        <a:pt x="60" y="172"/>
                        <a:pt x="61" y="172"/>
                        <a:pt x="60" y="172"/>
                      </a:cubicBezTo>
                      <a:cubicBezTo>
                        <a:pt x="60" y="172"/>
                        <a:pt x="60" y="172"/>
                        <a:pt x="60" y="172"/>
                      </a:cubicBezTo>
                      <a:close/>
                      <a:moveTo>
                        <a:pt x="59" y="173"/>
                      </a:moveTo>
                      <a:cubicBezTo>
                        <a:pt x="60" y="173"/>
                        <a:pt x="59" y="174"/>
                        <a:pt x="59" y="174"/>
                      </a:cubicBezTo>
                      <a:cubicBezTo>
                        <a:pt x="60" y="174"/>
                        <a:pt x="60" y="174"/>
                        <a:pt x="60" y="174"/>
                      </a:cubicBezTo>
                      <a:cubicBezTo>
                        <a:pt x="60" y="174"/>
                        <a:pt x="60" y="174"/>
                        <a:pt x="60" y="174"/>
                      </a:cubicBezTo>
                      <a:cubicBezTo>
                        <a:pt x="60" y="174"/>
                        <a:pt x="60" y="174"/>
                        <a:pt x="60" y="174"/>
                      </a:cubicBezTo>
                      <a:cubicBezTo>
                        <a:pt x="60" y="174"/>
                        <a:pt x="60" y="173"/>
                        <a:pt x="60" y="173"/>
                      </a:cubicBezTo>
                      <a:cubicBezTo>
                        <a:pt x="60" y="173"/>
                        <a:pt x="60" y="173"/>
                        <a:pt x="60" y="173"/>
                      </a:cubicBezTo>
                      <a:cubicBezTo>
                        <a:pt x="60" y="173"/>
                        <a:pt x="60" y="173"/>
                        <a:pt x="60" y="173"/>
                      </a:cubicBezTo>
                      <a:cubicBezTo>
                        <a:pt x="60" y="173"/>
                        <a:pt x="59" y="173"/>
                        <a:pt x="59" y="173"/>
                      </a:cubicBezTo>
                      <a:close/>
                      <a:moveTo>
                        <a:pt x="58" y="176"/>
                      </a:moveTo>
                      <a:cubicBezTo>
                        <a:pt x="58" y="176"/>
                        <a:pt x="58" y="176"/>
                        <a:pt x="58" y="176"/>
                      </a:cubicBezTo>
                      <a:cubicBezTo>
                        <a:pt x="58" y="177"/>
                        <a:pt x="58" y="176"/>
                        <a:pt x="58" y="176"/>
                      </a:cubicBezTo>
                      <a:cubicBezTo>
                        <a:pt x="58" y="176"/>
                        <a:pt x="57" y="176"/>
                        <a:pt x="58" y="176"/>
                      </a:cubicBezTo>
                      <a:cubicBezTo>
                        <a:pt x="58" y="176"/>
                        <a:pt x="58" y="176"/>
                        <a:pt x="58" y="176"/>
                      </a:cubicBezTo>
                      <a:close/>
                      <a:moveTo>
                        <a:pt x="57" y="175"/>
                      </a:moveTo>
                      <a:cubicBezTo>
                        <a:pt x="58" y="175"/>
                        <a:pt x="57" y="175"/>
                        <a:pt x="58" y="176"/>
                      </a:cubicBezTo>
                      <a:cubicBezTo>
                        <a:pt x="58" y="175"/>
                        <a:pt x="58" y="175"/>
                        <a:pt x="58" y="175"/>
                      </a:cubicBezTo>
                      <a:cubicBezTo>
                        <a:pt x="59" y="175"/>
                        <a:pt x="58" y="175"/>
                        <a:pt x="58" y="175"/>
                      </a:cubicBezTo>
                      <a:cubicBezTo>
                        <a:pt x="58" y="175"/>
                        <a:pt x="58" y="175"/>
                        <a:pt x="58" y="175"/>
                      </a:cubicBezTo>
                      <a:cubicBezTo>
                        <a:pt x="58" y="175"/>
                        <a:pt x="58" y="174"/>
                        <a:pt x="58" y="174"/>
                      </a:cubicBezTo>
                      <a:cubicBezTo>
                        <a:pt x="58" y="174"/>
                        <a:pt x="58" y="175"/>
                        <a:pt x="57" y="175"/>
                      </a:cubicBezTo>
                      <a:close/>
                      <a:moveTo>
                        <a:pt x="57" y="175"/>
                      </a:moveTo>
                      <a:cubicBezTo>
                        <a:pt x="57" y="175"/>
                        <a:pt x="57" y="175"/>
                        <a:pt x="57" y="175"/>
                      </a:cubicBezTo>
                      <a:cubicBezTo>
                        <a:pt x="58" y="175"/>
                        <a:pt x="57" y="175"/>
                        <a:pt x="57" y="174"/>
                      </a:cubicBezTo>
                      <a:cubicBezTo>
                        <a:pt x="57" y="175"/>
                        <a:pt x="57" y="175"/>
                        <a:pt x="57" y="175"/>
                      </a:cubicBezTo>
                      <a:close/>
                      <a:moveTo>
                        <a:pt x="58" y="176"/>
                      </a:moveTo>
                      <a:cubicBezTo>
                        <a:pt x="57" y="175"/>
                        <a:pt x="57" y="176"/>
                        <a:pt x="57" y="176"/>
                      </a:cubicBezTo>
                      <a:cubicBezTo>
                        <a:pt x="57" y="176"/>
                        <a:pt x="57" y="176"/>
                        <a:pt x="57" y="176"/>
                      </a:cubicBezTo>
                      <a:cubicBezTo>
                        <a:pt x="57" y="176"/>
                        <a:pt x="57" y="175"/>
                        <a:pt x="57" y="175"/>
                      </a:cubicBezTo>
                      <a:cubicBezTo>
                        <a:pt x="57" y="175"/>
                        <a:pt x="57" y="176"/>
                        <a:pt x="56" y="175"/>
                      </a:cubicBezTo>
                      <a:cubicBezTo>
                        <a:pt x="56" y="176"/>
                        <a:pt x="56" y="176"/>
                        <a:pt x="56" y="177"/>
                      </a:cubicBezTo>
                      <a:cubicBezTo>
                        <a:pt x="56" y="177"/>
                        <a:pt x="57" y="176"/>
                        <a:pt x="57" y="176"/>
                      </a:cubicBezTo>
                      <a:cubicBezTo>
                        <a:pt x="57" y="177"/>
                        <a:pt x="56" y="177"/>
                        <a:pt x="56" y="177"/>
                      </a:cubicBezTo>
                      <a:cubicBezTo>
                        <a:pt x="57" y="177"/>
                        <a:pt x="57" y="177"/>
                        <a:pt x="57" y="177"/>
                      </a:cubicBezTo>
                      <a:cubicBezTo>
                        <a:pt x="57" y="177"/>
                        <a:pt x="56" y="177"/>
                        <a:pt x="57" y="178"/>
                      </a:cubicBezTo>
                      <a:cubicBezTo>
                        <a:pt x="57" y="177"/>
                        <a:pt x="57" y="177"/>
                        <a:pt x="58" y="176"/>
                      </a:cubicBezTo>
                      <a:close/>
                      <a:moveTo>
                        <a:pt x="58" y="177"/>
                      </a:moveTo>
                      <a:cubicBezTo>
                        <a:pt x="58" y="176"/>
                        <a:pt x="57" y="177"/>
                        <a:pt x="57" y="178"/>
                      </a:cubicBezTo>
                      <a:cubicBezTo>
                        <a:pt x="57" y="177"/>
                        <a:pt x="58" y="177"/>
                        <a:pt x="58" y="177"/>
                      </a:cubicBezTo>
                      <a:close/>
                      <a:moveTo>
                        <a:pt x="60" y="175"/>
                      </a:moveTo>
                      <a:cubicBezTo>
                        <a:pt x="60" y="175"/>
                        <a:pt x="60" y="175"/>
                        <a:pt x="60" y="175"/>
                      </a:cubicBezTo>
                      <a:cubicBezTo>
                        <a:pt x="60" y="174"/>
                        <a:pt x="60" y="174"/>
                        <a:pt x="59" y="174"/>
                      </a:cubicBezTo>
                      <a:cubicBezTo>
                        <a:pt x="59" y="174"/>
                        <a:pt x="59" y="174"/>
                        <a:pt x="59" y="174"/>
                      </a:cubicBezTo>
                      <a:cubicBezTo>
                        <a:pt x="59" y="175"/>
                        <a:pt x="60" y="174"/>
                        <a:pt x="60" y="175"/>
                      </a:cubicBezTo>
                      <a:close/>
                      <a:moveTo>
                        <a:pt x="61" y="167"/>
                      </a:moveTo>
                      <a:cubicBezTo>
                        <a:pt x="61" y="167"/>
                        <a:pt x="61" y="166"/>
                        <a:pt x="61" y="166"/>
                      </a:cubicBezTo>
                      <a:cubicBezTo>
                        <a:pt x="61" y="166"/>
                        <a:pt x="62" y="165"/>
                        <a:pt x="62" y="165"/>
                      </a:cubicBezTo>
                      <a:cubicBezTo>
                        <a:pt x="62" y="165"/>
                        <a:pt x="62" y="165"/>
                        <a:pt x="62" y="165"/>
                      </a:cubicBezTo>
                      <a:cubicBezTo>
                        <a:pt x="62" y="166"/>
                        <a:pt x="62" y="165"/>
                        <a:pt x="62" y="165"/>
                      </a:cubicBezTo>
                      <a:cubicBezTo>
                        <a:pt x="61" y="166"/>
                        <a:pt x="62" y="166"/>
                        <a:pt x="62" y="167"/>
                      </a:cubicBezTo>
                      <a:cubicBezTo>
                        <a:pt x="62" y="167"/>
                        <a:pt x="62" y="167"/>
                        <a:pt x="62" y="166"/>
                      </a:cubicBezTo>
                      <a:cubicBezTo>
                        <a:pt x="62" y="167"/>
                        <a:pt x="61" y="167"/>
                        <a:pt x="62" y="167"/>
                      </a:cubicBezTo>
                      <a:cubicBezTo>
                        <a:pt x="62" y="168"/>
                        <a:pt x="62" y="167"/>
                        <a:pt x="61" y="167"/>
                      </a:cubicBezTo>
                      <a:close/>
                      <a:moveTo>
                        <a:pt x="55" y="171"/>
                      </a:moveTo>
                      <a:cubicBezTo>
                        <a:pt x="55" y="171"/>
                        <a:pt x="55" y="172"/>
                        <a:pt x="55" y="172"/>
                      </a:cubicBezTo>
                      <a:cubicBezTo>
                        <a:pt x="55" y="172"/>
                        <a:pt x="55" y="171"/>
                        <a:pt x="55" y="171"/>
                      </a:cubicBezTo>
                      <a:close/>
                      <a:moveTo>
                        <a:pt x="61" y="183"/>
                      </a:moveTo>
                      <a:cubicBezTo>
                        <a:pt x="61" y="183"/>
                        <a:pt x="61" y="183"/>
                        <a:pt x="60" y="183"/>
                      </a:cubicBezTo>
                      <a:cubicBezTo>
                        <a:pt x="60" y="182"/>
                        <a:pt x="62" y="181"/>
                        <a:pt x="61" y="183"/>
                      </a:cubicBezTo>
                      <a:close/>
                      <a:moveTo>
                        <a:pt x="65" y="185"/>
                      </a:moveTo>
                      <a:cubicBezTo>
                        <a:pt x="64" y="184"/>
                        <a:pt x="65" y="183"/>
                        <a:pt x="65" y="183"/>
                      </a:cubicBezTo>
                      <a:cubicBezTo>
                        <a:pt x="65" y="183"/>
                        <a:pt x="65" y="182"/>
                        <a:pt x="65" y="183"/>
                      </a:cubicBezTo>
                      <a:cubicBezTo>
                        <a:pt x="65" y="183"/>
                        <a:pt x="65" y="183"/>
                        <a:pt x="65" y="183"/>
                      </a:cubicBezTo>
                      <a:cubicBezTo>
                        <a:pt x="65" y="183"/>
                        <a:pt x="66" y="183"/>
                        <a:pt x="66" y="183"/>
                      </a:cubicBezTo>
                      <a:cubicBezTo>
                        <a:pt x="66" y="184"/>
                        <a:pt x="65" y="184"/>
                        <a:pt x="65" y="184"/>
                      </a:cubicBezTo>
                      <a:cubicBezTo>
                        <a:pt x="65" y="184"/>
                        <a:pt x="65" y="184"/>
                        <a:pt x="65" y="185"/>
                      </a:cubicBezTo>
                      <a:close/>
                      <a:moveTo>
                        <a:pt x="63" y="182"/>
                      </a:moveTo>
                      <a:cubicBezTo>
                        <a:pt x="64" y="182"/>
                        <a:pt x="63" y="182"/>
                        <a:pt x="64" y="182"/>
                      </a:cubicBezTo>
                      <a:cubicBezTo>
                        <a:pt x="64" y="182"/>
                        <a:pt x="64" y="182"/>
                        <a:pt x="64" y="183"/>
                      </a:cubicBezTo>
                      <a:lnTo>
                        <a:pt x="63" y="182"/>
                      </a:lnTo>
                      <a:close/>
                      <a:moveTo>
                        <a:pt x="78" y="186"/>
                      </a:moveTo>
                      <a:cubicBezTo>
                        <a:pt x="77" y="186"/>
                        <a:pt x="78" y="186"/>
                        <a:pt x="77" y="186"/>
                      </a:cubicBezTo>
                      <a:cubicBezTo>
                        <a:pt x="77" y="186"/>
                        <a:pt x="77" y="186"/>
                        <a:pt x="77" y="186"/>
                      </a:cubicBezTo>
                      <a:cubicBezTo>
                        <a:pt x="77" y="186"/>
                        <a:pt x="77" y="186"/>
                        <a:pt x="77" y="184"/>
                      </a:cubicBezTo>
                      <a:cubicBezTo>
                        <a:pt x="78" y="185"/>
                        <a:pt x="78" y="185"/>
                        <a:pt x="78" y="185"/>
                      </a:cubicBezTo>
                      <a:cubicBezTo>
                        <a:pt x="78" y="185"/>
                        <a:pt x="77" y="185"/>
                        <a:pt x="77" y="185"/>
                      </a:cubicBezTo>
                      <a:cubicBezTo>
                        <a:pt x="77" y="185"/>
                        <a:pt x="77" y="186"/>
                        <a:pt x="78" y="186"/>
                      </a:cubicBezTo>
                      <a:close/>
                      <a:moveTo>
                        <a:pt x="70" y="184"/>
                      </a:moveTo>
                      <a:cubicBezTo>
                        <a:pt x="70" y="183"/>
                        <a:pt x="71" y="182"/>
                        <a:pt x="71" y="182"/>
                      </a:cubicBezTo>
                      <a:cubicBezTo>
                        <a:pt x="70" y="181"/>
                        <a:pt x="71" y="183"/>
                        <a:pt x="70" y="183"/>
                      </a:cubicBezTo>
                      <a:cubicBezTo>
                        <a:pt x="69" y="183"/>
                        <a:pt x="70" y="181"/>
                        <a:pt x="71" y="181"/>
                      </a:cubicBezTo>
                      <a:cubicBezTo>
                        <a:pt x="70" y="181"/>
                        <a:pt x="70" y="181"/>
                        <a:pt x="70" y="180"/>
                      </a:cubicBezTo>
                      <a:cubicBezTo>
                        <a:pt x="70" y="180"/>
                        <a:pt x="70" y="180"/>
                        <a:pt x="70" y="180"/>
                      </a:cubicBezTo>
                      <a:cubicBezTo>
                        <a:pt x="70" y="180"/>
                        <a:pt x="70" y="180"/>
                        <a:pt x="70" y="179"/>
                      </a:cubicBezTo>
                      <a:cubicBezTo>
                        <a:pt x="70" y="180"/>
                        <a:pt x="70" y="180"/>
                        <a:pt x="70" y="180"/>
                      </a:cubicBezTo>
                      <a:cubicBezTo>
                        <a:pt x="71" y="180"/>
                        <a:pt x="70" y="179"/>
                        <a:pt x="71" y="179"/>
                      </a:cubicBezTo>
                      <a:cubicBezTo>
                        <a:pt x="71" y="178"/>
                        <a:pt x="70" y="178"/>
                        <a:pt x="70" y="178"/>
                      </a:cubicBezTo>
                      <a:cubicBezTo>
                        <a:pt x="71" y="178"/>
                        <a:pt x="71" y="178"/>
                        <a:pt x="71" y="178"/>
                      </a:cubicBezTo>
                      <a:cubicBezTo>
                        <a:pt x="71" y="179"/>
                        <a:pt x="71" y="179"/>
                        <a:pt x="71" y="179"/>
                      </a:cubicBezTo>
                      <a:cubicBezTo>
                        <a:pt x="71" y="179"/>
                        <a:pt x="72" y="179"/>
                        <a:pt x="71" y="178"/>
                      </a:cubicBezTo>
                      <a:cubicBezTo>
                        <a:pt x="72" y="178"/>
                        <a:pt x="72" y="178"/>
                        <a:pt x="72" y="178"/>
                      </a:cubicBezTo>
                      <a:cubicBezTo>
                        <a:pt x="72" y="178"/>
                        <a:pt x="72" y="178"/>
                        <a:pt x="72" y="177"/>
                      </a:cubicBezTo>
                      <a:cubicBezTo>
                        <a:pt x="72" y="177"/>
                        <a:pt x="72" y="177"/>
                        <a:pt x="72" y="178"/>
                      </a:cubicBezTo>
                      <a:cubicBezTo>
                        <a:pt x="72" y="178"/>
                        <a:pt x="72" y="177"/>
                        <a:pt x="72" y="177"/>
                      </a:cubicBezTo>
                      <a:cubicBezTo>
                        <a:pt x="72" y="177"/>
                        <a:pt x="72" y="178"/>
                        <a:pt x="72" y="178"/>
                      </a:cubicBezTo>
                      <a:cubicBezTo>
                        <a:pt x="73" y="178"/>
                        <a:pt x="72" y="179"/>
                        <a:pt x="72" y="179"/>
                      </a:cubicBezTo>
                      <a:cubicBezTo>
                        <a:pt x="73" y="179"/>
                        <a:pt x="74" y="178"/>
                        <a:pt x="73" y="178"/>
                      </a:cubicBezTo>
                      <a:cubicBezTo>
                        <a:pt x="73" y="177"/>
                        <a:pt x="73" y="177"/>
                        <a:pt x="73" y="177"/>
                      </a:cubicBezTo>
                      <a:cubicBezTo>
                        <a:pt x="73" y="176"/>
                        <a:pt x="74" y="176"/>
                        <a:pt x="73" y="176"/>
                      </a:cubicBezTo>
                      <a:cubicBezTo>
                        <a:pt x="73" y="176"/>
                        <a:pt x="73" y="176"/>
                        <a:pt x="73" y="175"/>
                      </a:cubicBezTo>
                      <a:cubicBezTo>
                        <a:pt x="73" y="176"/>
                        <a:pt x="74" y="176"/>
                        <a:pt x="73" y="177"/>
                      </a:cubicBezTo>
                      <a:cubicBezTo>
                        <a:pt x="74" y="177"/>
                        <a:pt x="74" y="177"/>
                        <a:pt x="75" y="177"/>
                      </a:cubicBezTo>
                      <a:cubicBezTo>
                        <a:pt x="74" y="178"/>
                        <a:pt x="74" y="178"/>
                        <a:pt x="74" y="178"/>
                      </a:cubicBezTo>
                      <a:cubicBezTo>
                        <a:pt x="73" y="178"/>
                        <a:pt x="74" y="178"/>
                        <a:pt x="74" y="178"/>
                      </a:cubicBezTo>
                      <a:cubicBezTo>
                        <a:pt x="74" y="178"/>
                        <a:pt x="75" y="178"/>
                        <a:pt x="75" y="177"/>
                      </a:cubicBezTo>
                      <a:cubicBezTo>
                        <a:pt x="74" y="177"/>
                        <a:pt x="75" y="177"/>
                        <a:pt x="75" y="177"/>
                      </a:cubicBezTo>
                      <a:cubicBezTo>
                        <a:pt x="75" y="177"/>
                        <a:pt x="75" y="177"/>
                        <a:pt x="76" y="178"/>
                      </a:cubicBezTo>
                      <a:cubicBezTo>
                        <a:pt x="76" y="177"/>
                        <a:pt x="76" y="178"/>
                        <a:pt x="77" y="177"/>
                      </a:cubicBezTo>
                      <a:cubicBezTo>
                        <a:pt x="76" y="178"/>
                        <a:pt x="76" y="176"/>
                        <a:pt x="77" y="177"/>
                      </a:cubicBezTo>
                      <a:cubicBezTo>
                        <a:pt x="77" y="177"/>
                        <a:pt x="77" y="177"/>
                        <a:pt x="77" y="177"/>
                      </a:cubicBezTo>
                      <a:cubicBezTo>
                        <a:pt x="77" y="177"/>
                        <a:pt x="77" y="177"/>
                        <a:pt x="77" y="177"/>
                      </a:cubicBezTo>
                      <a:cubicBezTo>
                        <a:pt x="78" y="177"/>
                        <a:pt x="77" y="177"/>
                        <a:pt x="78" y="177"/>
                      </a:cubicBezTo>
                      <a:cubicBezTo>
                        <a:pt x="78" y="177"/>
                        <a:pt x="77" y="177"/>
                        <a:pt x="78" y="176"/>
                      </a:cubicBezTo>
                      <a:cubicBezTo>
                        <a:pt x="78" y="177"/>
                        <a:pt x="78" y="177"/>
                        <a:pt x="78" y="176"/>
                      </a:cubicBezTo>
                      <a:cubicBezTo>
                        <a:pt x="78" y="176"/>
                        <a:pt x="78" y="176"/>
                        <a:pt x="78" y="176"/>
                      </a:cubicBezTo>
                      <a:cubicBezTo>
                        <a:pt x="79" y="176"/>
                        <a:pt x="79" y="177"/>
                        <a:pt x="79" y="177"/>
                      </a:cubicBezTo>
                      <a:cubicBezTo>
                        <a:pt x="79" y="177"/>
                        <a:pt x="79" y="177"/>
                        <a:pt x="79" y="176"/>
                      </a:cubicBezTo>
                      <a:cubicBezTo>
                        <a:pt x="79" y="176"/>
                        <a:pt x="79" y="177"/>
                        <a:pt x="80" y="177"/>
                      </a:cubicBezTo>
                      <a:cubicBezTo>
                        <a:pt x="80" y="177"/>
                        <a:pt x="80" y="177"/>
                        <a:pt x="80" y="176"/>
                      </a:cubicBezTo>
                      <a:cubicBezTo>
                        <a:pt x="80" y="176"/>
                        <a:pt x="80" y="176"/>
                        <a:pt x="80" y="176"/>
                      </a:cubicBezTo>
                      <a:cubicBezTo>
                        <a:pt x="79" y="176"/>
                        <a:pt x="80" y="176"/>
                        <a:pt x="79" y="176"/>
                      </a:cubicBezTo>
                      <a:cubicBezTo>
                        <a:pt x="80" y="176"/>
                        <a:pt x="80" y="176"/>
                        <a:pt x="80" y="175"/>
                      </a:cubicBezTo>
                      <a:cubicBezTo>
                        <a:pt x="80" y="175"/>
                        <a:pt x="80" y="175"/>
                        <a:pt x="80" y="175"/>
                      </a:cubicBezTo>
                      <a:cubicBezTo>
                        <a:pt x="80" y="175"/>
                        <a:pt x="80" y="175"/>
                        <a:pt x="80" y="174"/>
                      </a:cubicBezTo>
                      <a:cubicBezTo>
                        <a:pt x="80" y="175"/>
                        <a:pt x="80" y="175"/>
                        <a:pt x="80" y="175"/>
                      </a:cubicBezTo>
                      <a:cubicBezTo>
                        <a:pt x="81" y="175"/>
                        <a:pt x="80" y="174"/>
                        <a:pt x="81" y="174"/>
                      </a:cubicBezTo>
                      <a:cubicBezTo>
                        <a:pt x="81" y="174"/>
                        <a:pt x="81" y="175"/>
                        <a:pt x="81" y="175"/>
                      </a:cubicBezTo>
                      <a:cubicBezTo>
                        <a:pt x="80" y="176"/>
                        <a:pt x="80" y="178"/>
                        <a:pt x="79" y="177"/>
                      </a:cubicBezTo>
                      <a:cubicBezTo>
                        <a:pt x="79" y="178"/>
                        <a:pt x="78" y="178"/>
                        <a:pt x="78" y="179"/>
                      </a:cubicBezTo>
                      <a:cubicBezTo>
                        <a:pt x="78" y="179"/>
                        <a:pt x="78" y="179"/>
                        <a:pt x="78" y="179"/>
                      </a:cubicBezTo>
                      <a:cubicBezTo>
                        <a:pt x="78" y="178"/>
                        <a:pt x="78" y="178"/>
                        <a:pt x="79" y="178"/>
                      </a:cubicBezTo>
                      <a:cubicBezTo>
                        <a:pt x="78" y="178"/>
                        <a:pt x="77" y="179"/>
                        <a:pt x="77" y="178"/>
                      </a:cubicBezTo>
                      <a:cubicBezTo>
                        <a:pt x="77" y="178"/>
                        <a:pt x="78" y="178"/>
                        <a:pt x="78" y="177"/>
                      </a:cubicBezTo>
                      <a:cubicBezTo>
                        <a:pt x="77" y="177"/>
                        <a:pt x="77" y="178"/>
                        <a:pt x="77" y="178"/>
                      </a:cubicBezTo>
                      <a:cubicBezTo>
                        <a:pt x="77" y="179"/>
                        <a:pt x="77" y="179"/>
                        <a:pt x="77" y="179"/>
                      </a:cubicBezTo>
                      <a:cubicBezTo>
                        <a:pt x="77" y="179"/>
                        <a:pt x="77" y="179"/>
                        <a:pt x="77" y="179"/>
                      </a:cubicBezTo>
                      <a:cubicBezTo>
                        <a:pt x="77" y="179"/>
                        <a:pt x="77" y="179"/>
                        <a:pt x="77" y="180"/>
                      </a:cubicBezTo>
                      <a:cubicBezTo>
                        <a:pt x="77" y="180"/>
                        <a:pt x="77" y="180"/>
                        <a:pt x="77" y="180"/>
                      </a:cubicBezTo>
                      <a:cubicBezTo>
                        <a:pt x="77" y="180"/>
                        <a:pt x="77" y="180"/>
                        <a:pt x="77" y="180"/>
                      </a:cubicBezTo>
                      <a:cubicBezTo>
                        <a:pt x="77" y="180"/>
                        <a:pt x="77" y="180"/>
                        <a:pt x="77" y="181"/>
                      </a:cubicBezTo>
                      <a:cubicBezTo>
                        <a:pt x="76" y="180"/>
                        <a:pt x="76" y="180"/>
                        <a:pt x="77" y="180"/>
                      </a:cubicBezTo>
                      <a:cubicBezTo>
                        <a:pt x="77" y="179"/>
                        <a:pt x="76" y="179"/>
                        <a:pt x="77" y="179"/>
                      </a:cubicBezTo>
                      <a:cubicBezTo>
                        <a:pt x="76" y="179"/>
                        <a:pt x="76" y="179"/>
                        <a:pt x="75" y="180"/>
                      </a:cubicBezTo>
                      <a:cubicBezTo>
                        <a:pt x="75" y="180"/>
                        <a:pt x="75" y="180"/>
                        <a:pt x="75" y="179"/>
                      </a:cubicBezTo>
                      <a:cubicBezTo>
                        <a:pt x="74" y="180"/>
                        <a:pt x="75" y="182"/>
                        <a:pt x="74" y="182"/>
                      </a:cubicBezTo>
                      <a:cubicBezTo>
                        <a:pt x="74" y="181"/>
                        <a:pt x="73" y="181"/>
                        <a:pt x="73" y="181"/>
                      </a:cubicBezTo>
                      <a:cubicBezTo>
                        <a:pt x="73" y="181"/>
                        <a:pt x="73" y="180"/>
                        <a:pt x="73" y="180"/>
                      </a:cubicBezTo>
                      <a:cubicBezTo>
                        <a:pt x="73" y="180"/>
                        <a:pt x="73" y="181"/>
                        <a:pt x="73" y="181"/>
                      </a:cubicBezTo>
                      <a:cubicBezTo>
                        <a:pt x="73" y="181"/>
                        <a:pt x="73" y="181"/>
                        <a:pt x="73" y="181"/>
                      </a:cubicBezTo>
                      <a:cubicBezTo>
                        <a:pt x="73" y="181"/>
                        <a:pt x="73" y="181"/>
                        <a:pt x="73" y="181"/>
                      </a:cubicBezTo>
                      <a:cubicBezTo>
                        <a:pt x="73" y="182"/>
                        <a:pt x="73" y="182"/>
                        <a:pt x="73" y="183"/>
                      </a:cubicBezTo>
                      <a:cubicBezTo>
                        <a:pt x="72" y="182"/>
                        <a:pt x="72" y="182"/>
                        <a:pt x="72" y="182"/>
                      </a:cubicBezTo>
                      <a:cubicBezTo>
                        <a:pt x="72" y="182"/>
                        <a:pt x="72" y="181"/>
                        <a:pt x="72" y="181"/>
                      </a:cubicBezTo>
                      <a:cubicBezTo>
                        <a:pt x="72" y="181"/>
                        <a:pt x="71" y="182"/>
                        <a:pt x="71" y="183"/>
                      </a:cubicBezTo>
                      <a:cubicBezTo>
                        <a:pt x="71" y="183"/>
                        <a:pt x="71" y="183"/>
                        <a:pt x="70" y="184"/>
                      </a:cubicBezTo>
                      <a:close/>
                      <a:moveTo>
                        <a:pt x="76" y="179"/>
                      </a:moveTo>
                      <a:cubicBezTo>
                        <a:pt x="76" y="178"/>
                        <a:pt x="77" y="178"/>
                        <a:pt x="77" y="178"/>
                      </a:cubicBezTo>
                      <a:cubicBezTo>
                        <a:pt x="76" y="178"/>
                        <a:pt x="76" y="178"/>
                        <a:pt x="76" y="178"/>
                      </a:cubicBezTo>
                      <a:cubicBezTo>
                        <a:pt x="76" y="178"/>
                        <a:pt x="76" y="178"/>
                        <a:pt x="76" y="179"/>
                      </a:cubicBezTo>
                      <a:close/>
                      <a:moveTo>
                        <a:pt x="75" y="178"/>
                      </a:moveTo>
                      <a:cubicBezTo>
                        <a:pt x="75" y="178"/>
                        <a:pt x="75" y="179"/>
                        <a:pt x="75" y="179"/>
                      </a:cubicBezTo>
                      <a:cubicBezTo>
                        <a:pt x="75" y="178"/>
                        <a:pt x="75" y="178"/>
                        <a:pt x="75" y="178"/>
                      </a:cubicBezTo>
                      <a:cubicBezTo>
                        <a:pt x="76" y="178"/>
                        <a:pt x="76" y="178"/>
                        <a:pt x="76" y="178"/>
                      </a:cubicBezTo>
                      <a:cubicBezTo>
                        <a:pt x="75" y="178"/>
                        <a:pt x="75" y="178"/>
                        <a:pt x="75" y="178"/>
                      </a:cubicBezTo>
                      <a:cubicBezTo>
                        <a:pt x="75" y="178"/>
                        <a:pt x="75" y="178"/>
                        <a:pt x="75" y="178"/>
                      </a:cubicBezTo>
                      <a:close/>
                      <a:moveTo>
                        <a:pt x="72" y="181"/>
                      </a:moveTo>
                      <a:cubicBezTo>
                        <a:pt x="72" y="180"/>
                        <a:pt x="72" y="180"/>
                        <a:pt x="72" y="180"/>
                      </a:cubicBezTo>
                      <a:cubicBezTo>
                        <a:pt x="72" y="180"/>
                        <a:pt x="71" y="180"/>
                        <a:pt x="72" y="181"/>
                      </a:cubicBezTo>
                      <a:close/>
                      <a:moveTo>
                        <a:pt x="71" y="180"/>
                      </a:moveTo>
                      <a:cubicBezTo>
                        <a:pt x="71" y="180"/>
                        <a:pt x="71" y="181"/>
                        <a:pt x="71" y="181"/>
                      </a:cubicBezTo>
                      <a:cubicBezTo>
                        <a:pt x="71" y="180"/>
                        <a:pt x="72" y="180"/>
                        <a:pt x="71" y="180"/>
                      </a:cubicBezTo>
                      <a:close/>
                      <a:moveTo>
                        <a:pt x="61" y="180"/>
                      </a:moveTo>
                      <a:cubicBezTo>
                        <a:pt x="60" y="179"/>
                        <a:pt x="61" y="179"/>
                        <a:pt x="61" y="179"/>
                      </a:cubicBezTo>
                      <a:cubicBezTo>
                        <a:pt x="61" y="179"/>
                        <a:pt x="61" y="179"/>
                        <a:pt x="61" y="180"/>
                      </a:cubicBezTo>
                      <a:close/>
                      <a:moveTo>
                        <a:pt x="81" y="186"/>
                      </a:moveTo>
                      <a:cubicBezTo>
                        <a:pt x="81" y="186"/>
                        <a:pt x="81" y="186"/>
                        <a:pt x="81" y="186"/>
                      </a:cubicBezTo>
                      <a:cubicBezTo>
                        <a:pt x="81" y="186"/>
                        <a:pt x="81" y="186"/>
                        <a:pt x="81" y="186"/>
                      </a:cubicBezTo>
                      <a:cubicBezTo>
                        <a:pt x="82" y="186"/>
                        <a:pt x="82" y="186"/>
                        <a:pt x="82" y="186"/>
                      </a:cubicBezTo>
                      <a:cubicBezTo>
                        <a:pt x="82" y="186"/>
                        <a:pt x="81" y="186"/>
                        <a:pt x="81" y="186"/>
                      </a:cubicBezTo>
                      <a:close/>
                      <a:moveTo>
                        <a:pt x="67" y="172"/>
                      </a:moveTo>
                      <a:cubicBezTo>
                        <a:pt x="67" y="174"/>
                        <a:pt x="66" y="174"/>
                        <a:pt x="66" y="175"/>
                      </a:cubicBezTo>
                      <a:cubicBezTo>
                        <a:pt x="66" y="175"/>
                        <a:pt x="66" y="175"/>
                        <a:pt x="65" y="175"/>
                      </a:cubicBezTo>
                      <a:cubicBezTo>
                        <a:pt x="65" y="174"/>
                        <a:pt x="66" y="174"/>
                        <a:pt x="65" y="173"/>
                      </a:cubicBezTo>
                      <a:cubicBezTo>
                        <a:pt x="66" y="174"/>
                        <a:pt x="66" y="173"/>
                        <a:pt x="66" y="173"/>
                      </a:cubicBezTo>
                      <a:cubicBezTo>
                        <a:pt x="66" y="173"/>
                        <a:pt x="66" y="173"/>
                        <a:pt x="66" y="173"/>
                      </a:cubicBezTo>
                      <a:cubicBezTo>
                        <a:pt x="66" y="173"/>
                        <a:pt x="66" y="173"/>
                        <a:pt x="67" y="173"/>
                      </a:cubicBezTo>
                      <a:cubicBezTo>
                        <a:pt x="67" y="173"/>
                        <a:pt x="66" y="173"/>
                        <a:pt x="66" y="173"/>
                      </a:cubicBezTo>
                      <a:cubicBezTo>
                        <a:pt x="67" y="173"/>
                        <a:pt x="67" y="172"/>
                        <a:pt x="66" y="172"/>
                      </a:cubicBezTo>
                      <a:cubicBezTo>
                        <a:pt x="67" y="172"/>
                        <a:pt x="67" y="171"/>
                        <a:pt x="67" y="172"/>
                      </a:cubicBezTo>
                      <a:cubicBezTo>
                        <a:pt x="67" y="172"/>
                        <a:pt x="67" y="172"/>
                        <a:pt x="67" y="172"/>
                      </a:cubicBezTo>
                      <a:close/>
                      <a:moveTo>
                        <a:pt x="63" y="171"/>
                      </a:moveTo>
                      <a:cubicBezTo>
                        <a:pt x="63" y="171"/>
                        <a:pt x="63" y="171"/>
                        <a:pt x="63" y="171"/>
                      </a:cubicBezTo>
                      <a:cubicBezTo>
                        <a:pt x="63" y="171"/>
                        <a:pt x="63" y="171"/>
                        <a:pt x="63" y="171"/>
                      </a:cubicBezTo>
                      <a:cubicBezTo>
                        <a:pt x="63" y="171"/>
                        <a:pt x="62" y="172"/>
                        <a:pt x="63" y="173"/>
                      </a:cubicBezTo>
                      <a:cubicBezTo>
                        <a:pt x="62" y="172"/>
                        <a:pt x="63" y="172"/>
                        <a:pt x="63" y="171"/>
                      </a:cubicBezTo>
                      <a:close/>
                      <a:moveTo>
                        <a:pt x="82" y="115"/>
                      </a:moveTo>
                      <a:cubicBezTo>
                        <a:pt x="83" y="115"/>
                        <a:pt x="83" y="114"/>
                        <a:pt x="83" y="113"/>
                      </a:cubicBezTo>
                      <a:cubicBezTo>
                        <a:pt x="84" y="113"/>
                        <a:pt x="83" y="113"/>
                        <a:pt x="84" y="114"/>
                      </a:cubicBezTo>
                      <a:cubicBezTo>
                        <a:pt x="84" y="113"/>
                        <a:pt x="84" y="112"/>
                        <a:pt x="84" y="111"/>
                      </a:cubicBezTo>
                      <a:cubicBezTo>
                        <a:pt x="84" y="111"/>
                        <a:pt x="84" y="111"/>
                        <a:pt x="84" y="112"/>
                      </a:cubicBezTo>
                      <a:cubicBezTo>
                        <a:pt x="84" y="111"/>
                        <a:pt x="84" y="111"/>
                        <a:pt x="84" y="110"/>
                      </a:cubicBezTo>
                      <a:cubicBezTo>
                        <a:pt x="85" y="110"/>
                        <a:pt x="84" y="112"/>
                        <a:pt x="84" y="111"/>
                      </a:cubicBezTo>
                      <a:cubicBezTo>
                        <a:pt x="84" y="111"/>
                        <a:pt x="84" y="111"/>
                        <a:pt x="84" y="111"/>
                      </a:cubicBezTo>
                      <a:cubicBezTo>
                        <a:pt x="85" y="110"/>
                        <a:pt x="86" y="108"/>
                        <a:pt x="86" y="107"/>
                      </a:cubicBezTo>
                      <a:cubicBezTo>
                        <a:pt x="87" y="108"/>
                        <a:pt x="85" y="110"/>
                        <a:pt x="85" y="110"/>
                      </a:cubicBezTo>
                      <a:cubicBezTo>
                        <a:pt x="86" y="110"/>
                        <a:pt x="85" y="111"/>
                        <a:pt x="85" y="111"/>
                      </a:cubicBezTo>
                      <a:cubicBezTo>
                        <a:pt x="85" y="111"/>
                        <a:pt x="85" y="111"/>
                        <a:pt x="85" y="111"/>
                      </a:cubicBezTo>
                      <a:cubicBezTo>
                        <a:pt x="86" y="111"/>
                        <a:pt x="88" y="108"/>
                        <a:pt x="86" y="109"/>
                      </a:cubicBezTo>
                      <a:cubicBezTo>
                        <a:pt x="86" y="109"/>
                        <a:pt x="87" y="109"/>
                        <a:pt x="86" y="110"/>
                      </a:cubicBezTo>
                      <a:cubicBezTo>
                        <a:pt x="86" y="110"/>
                        <a:pt x="86" y="109"/>
                        <a:pt x="87" y="109"/>
                      </a:cubicBezTo>
                      <a:cubicBezTo>
                        <a:pt x="87" y="110"/>
                        <a:pt x="86" y="110"/>
                        <a:pt x="86" y="111"/>
                      </a:cubicBezTo>
                      <a:cubicBezTo>
                        <a:pt x="86" y="111"/>
                        <a:pt x="86" y="111"/>
                        <a:pt x="86" y="111"/>
                      </a:cubicBezTo>
                      <a:cubicBezTo>
                        <a:pt x="85" y="110"/>
                        <a:pt x="87" y="110"/>
                        <a:pt x="86" y="109"/>
                      </a:cubicBezTo>
                      <a:cubicBezTo>
                        <a:pt x="86" y="109"/>
                        <a:pt x="86" y="108"/>
                        <a:pt x="86" y="108"/>
                      </a:cubicBezTo>
                      <a:cubicBezTo>
                        <a:pt x="87" y="108"/>
                        <a:pt x="87" y="108"/>
                        <a:pt x="87" y="108"/>
                      </a:cubicBezTo>
                      <a:cubicBezTo>
                        <a:pt x="87" y="108"/>
                        <a:pt x="87" y="108"/>
                        <a:pt x="86" y="108"/>
                      </a:cubicBezTo>
                      <a:cubicBezTo>
                        <a:pt x="86" y="108"/>
                        <a:pt x="87" y="108"/>
                        <a:pt x="87" y="108"/>
                      </a:cubicBezTo>
                      <a:cubicBezTo>
                        <a:pt x="87" y="108"/>
                        <a:pt x="87" y="108"/>
                        <a:pt x="88" y="108"/>
                      </a:cubicBezTo>
                      <a:cubicBezTo>
                        <a:pt x="88" y="108"/>
                        <a:pt x="88" y="108"/>
                        <a:pt x="88" y="108"/>
                      </a:cubicBezTo>
                      <a:cubicBezTo>
                        <a:pt x="88" y="108"/>
                        <a:pt x="88" y="107"/>
                        <a:pt x="88" y="107"/>
                      </a:cubicBezTo>
                      <a:cubicBezTo>
                        <a:pt x="89" y="107"/>
                        <a:pt x="88" y="108"/>
                        <a:pt x="88" y="108"/>
                      </a:cubicBezTo>
                      <a:cubicBezTo>
                        <a:pt x="87" y="110"/>
                        <a:pt x="87" y="111"/>
                        <a:pt x="88" y="112"/>
                      </a:cubicBezTo>
                      <a:cubicBezTo>
                        <a:pt x="88" y="113"/>
                        <a:pt x="88" y="112"/>
                        <a:pt x="87" y="112"/>
                      </a:cubicBezTo>
                      <a:cubicBezTo>
                        <a:pt x="87" y="113"/>
                        <a:pt x="87" y="113"/>
                        <a:pt x="87" y="115"/>
                      </a:cubicBezTo>
                      <a:cubicBezTo>
                        <a:pt x="86" y="114"/>
                        <a:pt x="87" y="112"/>
                        <a:pt x="87" y="111"/>
                      </a:cubicBezTo>
                      <a:cubicBezTo>
                        <a:pt x="86" y="111"/>
                        <a:pt x="86" y="112"/>
                        <a:pt x="86" y="112"/>
                      </a:cubicBezTo>
                      <a:cubicBezTo>
                        <a:pt x="86" y="112"/>
                        <a:pt x="85" y="112"/>
                        <a:pt x="85" y="112"/>
                      </a:cubicBezTo>
                      <a:cubicBezTo>
                        <a:pt x="85" y="111"/>
                        <a:pt x="85" y="112"/>
                        <a:pt x="85" y="112"/>
                      </a:cubicBezTo>
                      <a:cubicBezTo>
                        <a:pt x="85" y="112"/>
                        <a:pt x="85" y="112"/>
                        <a:pt x="85" y="112"/>
                      </a:cubicBezTo>
                      <a:cubicBezTo>
                        <a:pt x="85" y="112"/>
                        <a:pt x="85" y="112"/>
                        <a:pt x="85" y="112"/>
                      </a:cubicBezTo>
                      <a:cubicBezTo>
                        <a:pt x="85" y="112"/>
                        <a:pt x="85" y="113"/>
                        <a:pt x="85" y="113"/>
                      </a:cubicBezTo>
                      <a:cubicBezTo>
                        <a:pt x="85" y="113"/>
                        <a:pt x="85" y="113"/>
                        <a:pt x="86" y="113"/>
                      </a:cubicBezTo>
                      <a:cubicBezTo>
                        <a:pt x="86" y="113"/>
                        <a:pt x="86" y="113"/>
                        <a:pt x="85" y="113"/>
                      </a:cubicBezTo>
                      <a:cubicBezTo>
                        <a:pt x="86" y="112"/>
                        <a:pt x="86" y="112"/>
                        <a:pt x="87" y="112"/>
                      </a:cubicBezTo>
                      <a:cubicBezTo>
                        <a:pt x="87" y="113"/>
                        <a:pt x="85" y="113"/>
                        <a:pt x="86" y="114"/>
                      </a:cubicBezTo>
                      <a:cubicBezTo>
                        <a:pt x="86" y="114"/>
                        <a:pt x="86" y="114"/>
                        <a:pt x="86" y="114"/>
                      </a:cubicBezTo>
                      <a:cubicBezTo>
                        <a:pt x="86" y="114"/>
                        <a:pt x="86" y="114"/>
                        <a:pt x="86" y="114"/>
                      </a:cubicBezTo>
                      <a:cubicBezTo>
                        <a:pt x="86" y="114"/>
                        <a:pt x="86" y="114"/>
                        <a:pt x="86" y="115"/>
                      </a:cubicBezTo>
                      <a:cubicBezTo>
                        <a:pt x="87" y="115"/>
                        <a:pt x="87" y="115"/>
                        <a:pt x="87" y="115"/>
                      </a:cubicBezTo>
                      <a:cubicBezTo>
                        <a:pt x="87" y="114"/>
                        <a:pt x="87" y="113"/>
                        <a:pt x="88" y="113"/>
                      </a:cubicBezTo>
                      <a:cubicBezTo>
                        <a:pt x="88" y="113"/>
                        <a:pt x="88" y="113"/>
                        <a:pt x="88" y="112"/>
                      </a:cubicBezTo>
                      <a:cubicBezTo>
                        <a:pt x="88" y="112"/>
                        <a:pt x="88" y="111"/>
                        <a:pt x="88" y="110"/>
                      </a:cubicBezTo>
                      <a:cubicBezTo>
                        <a:pt x="88" y="111"/>
                        <a:pt x="88" y="111"/>
                        <a:pt x="89" y="111"/>
                      </a:cubicBezTo>
                      <a:cubicBezTo>
                        <a:pt x="89" y="113"/>
                        <a:pt x="88" y="113"/>
                        <a:pt x="87" y="115"/>
                      </a:cubicBezTo>
                      <a:cubicBezTo>
                        <a:pt x="87" y="115"/>
                        <a:pt x="87" y="116"/>
                        <a:pt x="86" y="117"/>
                      </a:cubicBezTo>
                      <a:cubicBezTo>
                        <a:pt x="86" y="116"/>
                        <a:pt x="87" y="116"/>
                        <a:pt x="87" y="115"/>
                      </a:cubicBezTo>
                      <a:cubicBezTo>
                        <a:pt x="86" y="116"/>
                        <a:pt x="86" y="116"/>
                        <a:pt x="86" y="116"/>
                      </a:cubicBezTo>
                      <a:cubicBezTo>
                        <a:pt x="86" y="116"/>
                        <a:pt x="87" y="116"/>
                        <a:pt x="86" y="115"/>
                      </a:cubicBezTo>
                      <a:cubicBezTo>
                        <a:pt x="86" y="115"/>
                        <a:pt x="86" y="115"/>
                        <a:pt x="86" y="115"/>
                      </a:cubicBezTo>
                      <a:cubicBezTo>
                        <a:pt x="86" y="116"/>
                        <a:pt x="86" y="116"/>
                        <a:pt x="86" y="116"/>
                      </a:cubicBezTo>
                      <a:cubicBezTo>
                        <a:pt x="86" y="116"/>
                        <a:pt x="86" y="116"/>
                        <a:pt x="85" y="116"/>
                      </a:cubicBezTo>
                      <a:cubicBezTo>
                        <a:pt x="85" y="116"/>
                        <a:pt x="85" y="116"/>
                        <a:pt x="85" y="116"/>
                      </a:cubicBezTo>
                      <a:cubicBezTo>
                        <a:pt x="85" y="116"/>
                        <a:pt x="85" y="116"/>
                        <a:pt x="85" y="117"/>
                      </a:cubicBezTo>
                      <a:cubicBezTo>
                        <a:pt x="85" y="117"/>
                        <a:pt x="85" y="117"/>
                        <a:pt x="85" y="117"/>
                      </a:cubicBezTo>
                      <a:cubicBezTo>
                        <a:pt x="85" y="117"/>
                        <a:pt x="84" y="117"/>
                        <a:pt x="84" y="118"/>
                      </a:cubicBezTo>
                      <a:cubicBezTo>
                        <a:pt x="84" y="118"/>
                        <a:pt x="84" y="118"/>
                        <a:pt x="84" y="118"/>
                      </a:cubicBezTo>
                      <a:cubicBezTo>
                        <a:pt x="84" y="117"/>
                        <a:pt x="84" y="117"/>
                        <a:pt x="85" y="117"/>
                      </a:cubicBezTo>
                      <a:cubicBezTo>
                        <a:pt x="85" y="117"/>
                        <a:pt x="84" y="117"/>
                        <a:pt x="84" y="117"/>
                      </a:cubicBezTo>
                      <a:cubicBezTo>
                        <a:pt x="84" y="116"/>
                        <a:pt x="84" y="116"/>
                        <a:pt x="84" y="116"/>
                      </a:cubicBezTo>
                      <a:cubicBezTo>
                        <a:pt x="84" y="116"/>
                        <a:pt x="84" y="117"/>
                        <a:pt x="84" y="117"/>
                      </a:cubicBezTo>
                      <a:cubicBezTo>
                        <a:pt x="85" y="115"/>
                        <a:pt x="85" y="115"/>
                        <a:pt x="85" y="114"/>
                      </a:cubicBezTo>
                      <a:cubicBezTo>
                        <a:pt x="85" y="114"/>
                        <a:pt x="85" y="114"/>
                        <a:pt x="85" y="114"/>
                      </a:cubicBezTo>
                      <a:cubicBezTo>
                        <a:pt x="85" y="114"/>
                        <a:pt x="85" y="113"/>
                        <a:pt x="85" y="113"/>
                      </a:cubicBezTo>
                      <a:cubicBezTo>
                        <a:pt x="84" y="113"/>
                        <a:pt x="85" y="114"/>
                        <a:pt x="84" y="114"/>
                      </a:cubicBezTo>
                      <a:cubicBezTo>
                        <a:pt x="85" y="114"/>
                        <a:pt x="84" y="113"/>
                        <a:pt x="84" y="113"/>
                      </a:cubicBezTo>
                      <a:cubicBezTo>
                        <a:pt x="84" y="113"/>
                        <a:pt x="84" y="114"/>
                        <a:pt x="84" y="114"/>
                      </a:cubicBezTo>
                      <a:cubicBezTo>
                        <a:pt x="84" y="114"/>
                        <a:pt x="84" y="114"/>
                        <a:pt x="84" y="115"/>
                      </a:cubicBezTo>
                      <a:cubicBezTo>
                        <a:pt x="84" y="115"/>
                        <a:pt x="84" y="114"/>
                        <a:pt x="84" y="114"/>
                      </a:cubicBezTo>
                      <a:cubicBezTo>
                        <a:pt x="83" y="114"/>
                        <a:pt x="84" y="115"/>
                        <a:pt x="84" y="115"/>
                      </a:cubicBezTo>
                      <a:cubicBezTo>
                        <a:pt x="84" y="115"/>
                        <a:pt x="84" y="115"/>
                        <a:pt x="84" y="115"/>
                      </a:cubicBezTo>
                      <a:cubicBezTo>
                        <a:pt x="84" y="115"/>
                        <a:pt x="84" y="115"/>
                        <a:pt x="84" y="115"/>
                      </a:cubicBezTo>
                      <a:cubicBezTo>
                        <a:pt x="85" y="115"/>
                        <a:pt x="84" y="115"/>
                        <a:pt x="85" y="116"/>
                      </a:cubicBezTo>
                      <a:cubicBezTo>
                        <a:pt x="84" y="116"/>
                        <a:pt x="84" y="115"/>
                        <a:pt x="84" y="115"/>
                      </a:cubicBezTo>
                      <a:cubicBezTo>
                        <a:pt x="84" y="116"/>
                        <a:pt x="84" y="115"/>
                        <a:pt x="84" y="115"/>
                      </a:cubicBezTo>
                      <a:cubicBezTo>
                        <a:pt x="84" y="116"/>
                        <a:pt x="83" y="116"/>
                        <a:pt x="84" y="118"/>
                      </a:cubicBezTo>
                      <a:cubicBezTo>
                        <a:pt x="82" y="117"/>
                        <a:pt x="82" y="118"/>
                        <a:pt x="82" y="120"/>
                      </a:cubicBezTo>
                      <a:cubicBezTo>
                        <a:pt x="82" y="120"/>
                        <a:pt x="82" y="119"/>
                        <a:pt x="82" y="120"/>
                      </a:cubicBezTo>
                      <a:cubicBezTo>
                        <a:pt x="82" y="120"/>
                        <a:pt x="82" y="120"/>
                        <a:pt x="81" y="120"/>
                      </a:cubicBezTo>
                      <a:cubicBezTo>
                        <a:pt x="81" y="120"/>
                        <a:pt x="81" y="120"/>
                        <a:pt x="82" y="120"/>
                      </a:cubicBezTo>
                      <a:cubicBezTo>
                        <a:pt x="81" y="120"/>
                        <a:pt x="81" y="120"/>
                        <a:pt x="81" y="121"/>
                      </a:cubicBezTo>
                      <a:cubicBezTo>
                        <a:pt x="81" y="121"/>
                        <a:pt x="81" y="121"/>
                        <a:pt x="81" y="121"/>
                      </a:cubicBezTo>
                      <a:cubicBezTo>
                        <a:pt x="81" y="121"/>
                        <a:pt x="81" y="120"/>
                        <a:pt x="82" y="121"/>
                      </a:cubicBezTo>
                      <a:cubicBezTo>
                        <a:pt x="82" y="121"/>
                        <a:pt x="81" y="121"/>
                        <a:pt x="81" y="122"/>
                      </a:cubicBezTo>
                      <a:cubicBezTo>
                        <a:pt x="81" y="121"/>
                        <a:pt x="81" y="121"/>
                        <a:pt x="81" y="121"/>
                      </a:cubicBezTo>
                      <a:cubicBezTo>
                        <a:pt x="81" y="121"/>
                        <a:pt x="81" y="121"/>
                        <a:pt x="81" y="121"/>
                      </a:cubicBezTo>
                      <a:cubicBezTo>
                        <a:pt x="80" y="121"/>
                        <a:pt x="80" y="122"/>
                        <a:pt x="80" y="122"/>
                      </a:cubicBezTo>
                      <a:cubicBezTo>
                        <a:pt x="81" y="122"/>
                        <a:pt x="81" y="121"/>
                        <a:pt x="81" y="121"/>
                      </a:cubicBezTo>
                      <a:cubicBezTo>
                        <a:pt x="81" y="122"/>
                        <a:pt x="81" y="124"/>
                        <a:pt x="80" y="124"/>
                      </a:cubicBezTo>
                      <a:cubicBezTo>
                        <a:pt x="80" y="124"/>
                        <a:pt x="80" y="124"/>
                        <a:pt x="80" y="124"/>
                      </a:cubicBezTo>
                      <a:cubicBezTo>
                        <a:pt x="80" y="124"/>
                        <a:pt x="80" y="124"/>
                        <a:pt x="80" y="124"/>
                      </a:cubicBezTo>
                      <a:cubicBezTo>
                        <a:pt x="80" y="124"/>
                        <a:pt x="80" y="124"/>
                        <a:pt x="80" y="123"/>
                      </a:cubicBezTo>
                      <a:cubicBezTo>
                        <a:pt x="80" y="123"/>
                        <a:pt x="80" y="123"/>
                        <a:pt x="80" y="123"/>
                      </a:cubicBezTo>
                      <a:cubicBezTo>
                        <a:pt x="81" y="123"/>
                        <a:pt x="80" y="123"/>
                        <a:pt x="80" y="122"/>
                      </a:cubicBezTo>
                      <a:cubicBezTo>
                        <a:pt x="80" y="123"/>
                        <a:pt x="80" y="124"/>
                        <a:pt x="79" y="126"/>
                      </a:cubicBezTo>
                      <a:cubicBezTo>
                        <a:pt x="80" y="125"/>
                        <a:pt x="80" y="125"/>
                        <a:pt x="80" y="124"/>
                      </a:cubicBezTo>
                      <a:cubicBezTo>
                        <a:pt x="80" y="124"/>
                        <a:pt x="80" y="124"/>
                        <a:pt x="80" y="124"/>
                      </a:cubicBezTo>
                      <a:cubicBezTo>
                        <a:pt x="80" y="124"/>
                        <a:pt x="80" y="124"/>
                        <a:pt x="80" y="124"/>
                      </a:cubicBezTo>
                      <a:cubicBezTo>
                        <a:pt x="80" y="124"/>
                        <a:pt x="80" y="124"/>
                        <a:pt x="80" y="124"/>
                      </a:cubicBezTo>
                      <a:cubicBezTo>
                        <a:pt x="80" y="125"/>
                        <a:pt x="80" y="126"/>
                        <a:pt x="79" y="127"/>
                      </a:cubicBezTo>
                      <a:cubicBezTo>
                        <a:pt x="80" y="127"/>
                        <a:pt x="80" y="126"/>
                        <a:pt x="80" y="126"/>
                      </a:cubicBezTo>
                      <a:cubicBezTo>
                        <a:pt x="81" y="127"/>
                        <a:pt x="80" y="127"/>
                        <a:pt x="80" y="127"/>
                      </a:cubicBezTo>
                      <a:cubicBezTo>
                        <a:pt x="80" y="127"/>
                        <a:pt x="80" y="127"/>
                        <a:pt x="80" y="127"/>
                      </a:cubicBezTo>
                      <a:cubicBezTo>
                        <a:pt x="80" y="127"/>
                        <a:pt x="80" y="128"/>
                        <a:pt x="79" y="127"/>
                      </a:cubicBezTo>
                      <a:cubicBezTo>
                        <a:pt x="79" y="128"/>
                        <a:pt x="79" y="128"/>
                        <a:pt x="79" y="128"/>
                      </a:cubicBezTo>
                      <a:cubicBezTo>
                        <a:pt x="79" y="128"/>
                        <a:pt x="79" y="129"/>
                        <a:pt x="79" y="129"/>
                      </a:cubicBezTo>
                      <a:cubicBezTo>
                        <a:pt x="79" y="129"/>
                        <a:pt x="78" y="129"/>
                        <a:pt x="78" y="130"/>
                      </a:cubicBezTo>
                      <a:cubicBezTo>
                        <a:pt x="78" y="130"/>
                        <a:pt x="78" y="129"/>
                        <a:pt x="78" y="129"/>
                      </a:cubicBezTo>
                      <a:cubicBezTo>
                        <a:pt x="78" y="129"/>
                        <a:pt x="78" y="130"/>
                        <a:pt x="78" y="130"/>
                      </a:cubicBezTo>
                      <a:cubicBezTo>
                        <a:pt x="78" y="131"/>
                        <a:pt x="77" y="133"/>
                        <a:pt x="76" y="134"/>
                      </a:cubicBezTo>
                      <a:cubicBezTo>
                        <a:pt x="77" y="134"/>
                        <a:pt x="77" y="133"/>
                        <a:pt x="77" y="133"/>
                      </a:cubicBezTo>
                      <a:cubicBezTo>
                        <a:pt x="77" y="134"/>
                        <a:pt x="77" y="134"/>
                        <a:pt x="76" y="134"/>
                      </a:cubicBezTo>
                      <a:cubicBezTo>
                        <a:pt x="76" y="134"/>
                        <a:pt x="76" y="134"/>
                        <a:pt x="76" y="134"/>
                      </a:cubicBezTo>
                      <a:cubicBezTo>
                        <a:pt x="76" y="134"/>
                        <a:pt x="76" y="133"/>
                        <a:pt x="76" y="133"/>
                      </a:cubicBezTo>
                      <a:cubicBezTo>
                        <a:pt x="76" y="133"/>
                        <a:pt x="76" y="133"/>
                        <a:pt x="76" y="132"/>
                      </a:cubicBezTo>
                      <a:cubicBezTo>
                        <a:pt x="76" y="132"/>
                        <a:pt x="76" y="133"/>
                        <a:pt x="76" y="133"/>
                      </a:cubicBezTo>
                      <a:cubicBezTo>
                        <a:pt x="77" y="133"/>
                        <a:pt x="76" y="132"/>
                        <a:pt x="77" y="132"/>
                      </a:cubicBezTo>
                      <a:cubicBezTo>
                        <a:pt x="77" y="132"/>
                        <a:pt x="76" y="132"/>
                        <a:pt x="76" y="132"/>
                      </a:cubicBezTo>
                      <a:cubicBezTo>
                        <a:pt x="76" y="132"/>
                        <a:pt x="76" y="132"/>
                        <a:pt x="76" y="131"/>
                      </a:cubicBezTo>
                      <a:cubicBezTo>
                        <a:pt x="77" y="131"/>
                        <a:pt x="77" y="129"/>
                        <a:pt x="78" y="128"/>
                      </a:cubicBezTo>
                      <a:cubicBezTo>
                        <a:pt x="78" y="128"/>
                        <a:pt x="78" y="129"/>
                        <a:pt x="77" y="129"/>
                      </a:cubicBezTo>
                      <a:cubicBezTo>
                        <a:pt x="77" y="128"/>
                        <a:pt x="77" y="128"/>
                        <a:pt x="77" y="127"/>
                      </a:cubicBezTo>
                      <a:cubicBezTo>
                        <a:pt x="77" y="127"/>
                        <a:pt x="77" y="128"/>
                        <a:pt x="77" y="128"/>
                      </a:cubicBezTo>
                      <a:cubicBezTo>
                        <a:pt x="77" y="128"/>
                        <a:pt x="77" y="129"/>
                        <a:pt x="77" y="130"/>
                      </a:cubicBezTo>
                      <a:cubicBezTo>
                        <a:pt x="77" y="130"/>
                        <a:pt x="76" y="130"/>
                        <a:pt x="76" y="130"/>
                      </a:cubicBezTo>
                      <a:cubicBezTo>
                        <a:pt x="76" y="130"/>
                        <a:pt x="77" y="129"/>
                        <a:pt x="76" y="129"/>
                      </a:cubicBezTo>
                      <a:cubicBezTo>
                        <a:pt x="76" y="130"/>
                        <a:pt x="76" y="131"/>
                        <a:pt x="76" y="131"/>
                      </a:cubicBezTo>
                      <a:cubicBezTo>
                        <a:pt x="76" y="131"/>
                        <a:pt x="76" y="131"/>
                        <a:pt x="76" y="131"/>
                      </a:cubicBezTo>
                      <a:cubicBezTo>
                        <a:pt x="76" y="131"/>
                        <a:pt x="76" y="131"/>
                        <a:pt x="76" y="131"/>
                      </a:cubicBezTo>
                      <a:cubicBezTo>
                        <a:pt x="75" y="131"/>
                        <a:pt x="75" y="132"/>
                        <a:pt x="76" y="132"/>
                      </a:cubicBezTo>
                      <a:cubicBezTo>
                        <a:pt x="76" y="132"/>
                        <a:pt x="76" y="132"/>
                        <a:pt x="76" y="132"/>
                      </a:cubicBezTo>
                      <a:cubicBezTo>
                        <a:pt x="75" y="132"/>
                        <a:pt x="75" y="132"/>
                        <a:pt x="75" y="132"/>
                      </a:cubicBezTo>
                      <a:cubicBezTo>
                        <a:pt x="74" y="133"/>
                        <a:pt x="75" y="134"/>
                        <a:pt x="74" y="136"/>
                      </a:cubicBezTo>
                      <a:cubicBezTo>
                        <a:pt x="75" y="136"/>
                        <a:pt x="75" y="135"/>
                        <a:pt x="76" y="135"/>
                      </a:cubicBezTo>
                      <a:cubicBezTo>
                        <a:pt x="76" y="136"/>
                        <a:pt x="75" y="135"/>
                        <a:pt x="75" y="135"/>
                      </a:cubicBezTo>
                      <a:cubicBezTo>
                        <a:pt x="75" y="136"/>
                        <a:pt x="76" y="135"/>
                        <a:pt x="76" y="136"/>
                      </a:cubicBezTo>
                      <a:cubicBezTo>
                        <a:pt x="76" y="136"/>
                        <a:pt x="76" y="135"/>
                        <a:pt x="76" y="135"/>
                      </a:cubicBezTo>
                      <a:cubicBezTo>
                        <a:pt x="76" y="135"/>
                        <a:pt x="77" y="135"/>
                        <a:pt x="77" y="136"/>
                      </a:cubicBezTo>
                      <a:cubicBezTo>
                        <a:pt x="77" y="136"/>
                        <a:pt x="77" y="136"/>
                        <a:pt x="77" y="136"/>
                      </a:cubicBezTo>
                      <a:cubicBezTo>
                        <a:pt x="77" y="136"/>
                        <a:pt x="77" y="135"/>
                        <a:pt x="77" y="135"/>
                      </a:cubicBezTo>
                      <a:cubicBezTo>
                        <a:pt x="78" y="135"/>
                        <a:pt x="78" y="134"/>
                        <a:pt x="78" y="135"/>
                      </a:cubicBezTo>
                      <a:cubicBezTo>
                        <a:pt x="78" y="135"/>
                        <a:pt x="77" y="135"/>
                        <a:pt x="78" y="136"/>
                      </a:cubicBezTo>
                      <a:cubicBezTo>
                        <a:pt x="78" y="135"/>
                        <a:pt x="78" y="135"/>
                        <a:pt x="78" y="134"/>
                      </a:cubicBezTo>
                      <a:cubicBezTo>
                        <a:pt x="79" y="134"/>
                        <a:pt x="79" y="134"/>
                        <a:pt x="79" y="134"/>
                      </a:cubicBezTo>
                      <a:cubicBezTo>
                        <a:pt x="79" y="134"/>
                        <a:pt x="78" y="134"/>
                        <a:pt x="78" y="134"/>
                      </a:cubicBezTo>
                      <a:cubicBezTo>
                        <a:pt x="79" y="134"/>
                        <a:pt x="79" y="133"/>
                        <a:pt x="79" y="133"/>
                      </a:cubicBezTo>
                      <a:cubicBezTo>
                        <a:pt x="79" y="133"/>
                        <a:pt x="79" y="133"/>
                        <a:pt x="79" y="133"/>
                      </a:cubicBezTo>
                      <a:cubicBezTo>
                        <a:pt x="79" y="133"/>
                        <a:pt x="79" y="133"/>
                        <a:pt x="79" y="133"/>
                      </a:cubicBezTo>
                      <a:cubicBezTo>
                        <a:pt x="78" y="133"/>
                        <a:pt x="78" y="132"/>
                        <a:pt x="78" y="132"/>
                      </a:cubicBezTo>
                      <a:cubicBezTo>
                        <a:pt x="78" y="132"/>
                        <a:pt x="78" y="132"/>
                        <a:pt x="79" y="132"/>
                      </a:cubicBezTo>
                      <a:cubicBezTo>
                        <a:pt x="79" y="132"/>
                        <a:pt x="78" y="132"/>
                        <a:pt x="78" y="131"/>
                      </a:cubicBezTo>
                      <a:cubicBezTo>
                        <a:pt x="79" y="132"/>
                        <a:pt x="79" y="132"/>
                        <a:pt x="79" y="132"/>
                      </a:cubicBezTo>
                      <a:cubicBezTo>
                        <a:pt x="79" y="131"/>
                        <a:pt x="79" y="131"/>
                        <a:pt x="79" y="131"/>
                      </a:cubicBezTo>
                      <a:cubicBezTo>
                        <a:pt x="80" y="131"/>
                        <a:pt x="79" y="130"/>
                        <a:pt x="80" y="130"/>
                      </a:cubicBezTo>
                      <a:cubicBezTo>
                        <a:pt x="80" y="130"/>
                        <a:pt x="80" y="131"/>
                        <a:pt x="80" y="131"/>
                      </a:cubicBezTo>
                      <a:cubicBezTo>
                        <a:pt x="80" y="131"/>
                        <a:pt x="80" y="131"/>
                        <a:pt x="80" y="131"/>
                      </a:cubicBezTo>
                      <a:cubicBezTo>
                        <a:pt x="80" y="131"/>
                        <a:pt x="80" y="131"/>
                        <a:pt x="80" y="131"/>
                      </a:cubicBezTo>
                      <a:cubicBezTo>
                        <a:pt x="80" y="131"/>
                        <a:pt x="80" y="130"/>
                        <a:pt x="81" y="130"/>
                      </a:cubicBezTo>
                      <a:cubicBezTo>
                        <a:pt x="81" y="130"/>
                        <a:pt x="81" y="130"/>
                        <a:pt x="81" y="130"/>
                      </a:cubicBezTo>
                      <a:cubicBezTo>
                        <a:pt x="81" y="130"/>
                        <a:pt x="81" y="130"/>
                        <a:pt x="81" y="130"/>
                      </a:cubicBezTo>
                      <a:cubicBezTo>
                        <a:pt x="82" y="130"/>
                        <a:pt x="81" y="130"/>
                        <a:pt x="82" y="129"/>
                      </a:cubicBezTo>
                      <a:cubicBezTo>
                        <a:pt x="82" y="130"/>
                        <a:pt x="82" y="130"/>
                        <a:pt x="82" y="131"/>
                      </a:cubicBezTo>
                      <a:cubicBezTo>
                        <a:pt x="81" y="131"/>
                        <a:pt x="81" y="131"/>
                        <a:pt x="81" y="131"/>
                      </a:cubicBezTo>
                      <a:cubicBezTo>
                        <a:pt x="81" y="131"/>
                        <a:pt x="81" y="131"/>
                        <a:pt x="81" y="131"/>
                      </a:cubicBezTo>
                      <a:cubicBezTo>
                        <a:pt x="81" y="131"/>
                        <a:pt x="82" y="131"/>
                        <a:pt x="82" y="131"/>
                      </a:cubicBezTo>
                      <a:cubicBezTo>
                        <a:pt x="82" y="130"/>
                        <a:pt x="83" y="130"/>
                        <a:pt x="83" y="130"/>
                      </a:cubicBezTo>
                      <a:cubicBezTo>
                        <a:pt x="83" y="129"/>
                        <a:pt x="82" y="130"/>
                        <a:pt x="82" y="130"/>
                      </a:cubicBezTo>
                      <a:cubicBezTo>
                        <a:pt x="82" y="129"/>
                        <a:pt x="83" y="129"/>
                        <a:pt x="82" y="129"/>
                      </a:cubicBezTo>
                      <a:cubicBezTo>
                        <a:pt x="82" y="129"/>
                        <a:pt x="82" y="129"/>
                        <a:pt x="82" y="129"/>
                      </a:cubicBezTo>
                      <a:cubicBezTo>
                        <a:pt x="82" y="129"/>
                        <a:pt x="82" y="129"/>
                        <a:pt x="81" y="129"/>
                      </a:cubicBezTo>
                      <a:cubicBezTo>
                        <a:pt x="81" y="129"/>
                        <a:pt x="82" y="128"/>
                        <a:pt x="81" y="128"/>
                      </a:cubicBezTo>
                      <a:cubicBezTo>
                        <a:pt x="81" y="128"/>
                        <a:pt x="81" y="128"/>
                        <a:pt x="82" y="128"/>
                      </a:cubicBezTo>
                      <a:cubicBezTo>
                        <a:pt x="83" y="129"/>
                        <a:pt x="83" y="127"/>
                        <a:pt x="83" y="127"/>
                      </a:cubicBezTo>
                      <a:cubicBezTo>
                        <a:pt x="83" y="126"/>
                        <a:pt x="83" y="125"/>
                        <a:pt x="84" y="125"/>
                      </a:cubicBezTo>
                      <a:cubicBezTo>
                        <a:pt x="83" y="124"/>
                        <a:pt x="84" y="124"/>
                        <a:pt x="84" y="123"/>
                      </a:cubicBezTo>
                      <a:cubicBezTo>
                        <a:pt x="85" y="123"/>
                        <a:pt x="84" y="124"/>
                        <a:pt x="84" y="124"/>
                      </a:cubicBezTo>
                      <a:cubicBezTo>
                        <a:pt x="84" y="124"/>
                        <a:pt x="84" y="124"/>
                        <a:pt x="84" y="124"/>
                      </a:cubicBezTo>
                      <a:cubicBezTo>
                        <a:pt x="84" y="125"/>
                        <a:pt x="84" y="125"/>
                        <a:pt x="84" y="125"/>
                      </a:cubicBezTo>
                      <a:cubicBezTo>
                        <a:pt x="84" y="125"/>
                        <a:pt x="84" y="125"/>
                        <a:pt x="84" y="125"/>
                      </a:cubicBezTo>
                      <a:cubicBezTo>
                        <a:pt x="84" y="125"/>
                        <a:pt x="84" y="125"/>
                        <a:pt x="84" y="126"/>
                      </a:cubicBezTo>
                      <a:cubicBezTo>
                        <a:pt x="84" y="126"/>
                        <a:pt x="84" y="126"/>
                        <a:pt x="84" y="126"/>
                      </a:cubicBezTo>
                      <a:cubicBezTo>
                        <a:pt x="84" y="126"/>
                        <a:pt x="84" y="126"/>
                        <a:pt x="84" y="126"/>
                      </a:cubicBezTo>
                      <a:cubicBezTo>
                        <a:pt x="84" y="127"/>
                        <a:pt x="84" y="127"/>
                        <a:pt x="84" y="126"/>
                      </a:cubicBezTo>
                      <a:cubicBezTo>
                        <a:pt x="84" y="127"/>
                        <a:pt x="84" y="127"/>
                        <a:pt x="84" y="127"/>
                      </a:cubicBezTo>
                      <a:cubicBezTo>
                        <a:pt x="84" y="127"/>
                        <a:pt x="84" y="127"/>
                        <a:pt x="84" y="127"/>
                      </a:cubicBezTo>
                      <a:cubicBezTo>
                        <a:pt x="84" y="127"/>
                        <a:pt x="84" y="127"/>
                        <a:pt x="84" y="127"/>
                      </a:cubicBezTo>
                      <a:cubicBezTo>
                        <a:pt x="83" y="128"/>
                        <a:pt x="83" y="127"/>
                        <a:pt x="84" y="127"/>
                      </a:cubicBezTo>
                      <a:cubicBezTo>
                        <a:pt x="83" y="127"/>
                        <a:pt x="83" y="128"/>
                        <a:pt x="84" y="128"/>
                      </a:cubicBezTo>
                      <a:cubicBezTo>
                        <a:pt x="84" y="128"/>
                        <a:pt x="83" y="128"/>
                        <a:pt x="83" y="128"/>
                      </a:cubicBezTo>
                      <a:cubicBezTo>
                        <a:pt x="83" y="129"/>
                        <a:pt x="84" y="129"/>
                        <a:pt x="84" y="129"/>
                      </a:cubicBezTo>
                      <a:cubicBezTo>
                        <a:pt x="84" y="129"/>
                        <a:pt x="84" y="129"/>
                        <a:pt x="84" y="128"/>
                      </a:cubicBezTo>
                      <a:cubicBezTo>
                        <a:pt x="84" y="128"/>
                        <a:pt x="84" y="128"/>
                        <a:pt x="84" y="127"/>
                      </a:cubicBezTo>
                      <a:cubicBezTo>
                        <a:pt x="84" y="128"/>
                        <a:pt x="84" y="128"/>
                        <a:pt x="84" y="128"/>
                      </a:cubicBezTo>
                      <a:cubicBezTo>
                        <a:pt x="84" y="128"/>
                        <a:pt x="84" y="129"/>
                        <a:pt x="84" y="129"/>
                      </a:cubicBezTo>
                      <a:cubicBezTo>
                        <a:pt x="84" y="128"/>
                        <a:pt x="85" y="128"/>
                        <a:pt x="84" y="127"/>
                      </a:cubicBezTo>
                      <a:cubicBezTo>
                        <a:pt x="85" y="127"/>
                        <a:pt x="84" y="127"/>
                        <a:pt x="85" y="126"/>
                      </a:cubicBezTo>
                      <a:cubicBezTo>
                        <a:pt x="85" y="127"/>
                        <a:pt x="85" y="127"/>
                        <a:pt x="85" y="127"/>
                      </a:cubicBezTo>
                      <a:cubicBezTo>
                        <a:pt x="86" y="126"/>
                        <a:pt x="85" y="127"/>
                        <a:pt x="85" y="126"/>
                      </a:cubicBezTo>
                      <a:cubicBezTo>
                        <a:pt x="85" y="126"/>
                        <a:pt x="85" y="126"/>
                        <a:pt x="85" y="126"/>
                      </a:cubicBezTo>
                      <a:cubicBezTo>
                        <a:pt x="85" y="126"/>
                        <a:pt x="85" y="126"/>
                        <a:pt x="85" y="126"/>
                      </a:cubicBezTo>
                      <a:cubicBezTo>
                        <a:pt x="85" y="125"/>
                        <a:pt x="86" y="126"/>
                        <a:pt x="85" y="126"/>
                      </a:cubicBezTo>
                      <a:cubicBezTo>
                        <a:pt x="86" y="126"/>
                        <a:pt x="86" y="126"/>
                        <a:pt x="86" y="126"/>
                      </a:cubicBezTo>
                      <a:cubicBezTo>
                        <a:pt x="86" y="126"/>
                        <a:pt x="86" y="126"/>
                        <a:pt x="86" y="126"/>
                      </a:cubicBezTo>
                      <a:cubicBezTo>
                        <a:pt x="87" y="126"/>
                        <a:pt x="87" y="126"/>
                        <a:pt x="87" y="127"/>
                      </a:cubicBezTo>
                      <a:cubicBezTo>
                        <a:pt x="87" y="127"/>
                        <a:pt x="87" y="126"/>
                        <a:pt x="87" y="126"/>
                      </a:cubicBezTo>
                      <a:cubicBezTo>
                        <a:pt x="88" y="127"/>
                        <a:pt x="86" y="128"/>
                        <a:pt x="86" y="129"/>
                      </a:cubicBezTo>
                      <a:cubicBezTo>
                        <a:pt x="86" y="129"/>
                        <a:pt x="86" y="129"/>
                        <a:pt x="86" y="129"/>
                      </a:cubicBezTo>
                      <a:cubicBezTo>
                        <a:pt x="86" y="130"/>
                        <a:pt x="86" y="131"/>
                        <a:pt x="86" y="132"/>
                      </a:cubicBezTo>
                      <a:cubicBezTo>
                        <a:pt x="86" y="132"/>
                        <a:pt x="86" y="131"/>
                        <a:pt x="85" y="131"/>
                      </a:cubicBezTo>
                      <a:cubicBezTo>
                        <a:pt x="85" y="131"/>
                        <a:pt x="86" y="131"/>
                        <a:pt x="86" y="131"/>
                      </a:cubicBezTo>
                      <a:cubicBezTo>
                        <a:pt x="86" y="131"/>
                        <a:pt x="85" y="130"/>
                        <a:pt x="86" y="130"/>
                      </a:cubicBezTo>
                      <a:cubicBezTo>
                        <a:pt x="85" y="130"/>
                        <a:pt x="85" y="131"/>
                        <a:pt x="85" y="131"/>
                      </a:cubicBezTo>
                      <a:cubicBezTo>
                        <a:pt x="85" y="131"/>
                        <a:pt x="85" y="131"/>
                        <a:pt x="85" y="131"/>
                      </a:cubicBezTo>
                      <a:cubicBezTo>
                        <a:pt x="84" y="131"/>
                        <a:pt x="85" y="131"/>
                        <a:pt x="84" y="131"/>
                      </a:cubicBezTo>
                      <a:cubicBezTo>
                        <a:pt x="84" y="132"/>
                        <a:pt x="84" y="132"/>
                        <a:pt x="84" y="133"/>
                      </a:cubicBezTo>
                      <a:cubicBezTo>
                        <a:pt x="83" y="133"/>
                        <a:pt x="83" y="133"/>
                        <a:pt x="83" y="134"/>
                      </a:cubicBezTo>
                      <a:cubicBezTo>
                        <a:pt x="83" y="134"/>
                        <a:pt x="83" y="134"/>
                        <a:pt x="83" y="134"/>
                      </a:cubicBezTo>
                      <a:cubicBezTo>
                        <a:pt x="83" y="134"/>
                        <a:pt x="83" y="134"/>
                        <a:pt x="84" y="134"/>
                      </a:cubicBezTo>
                      <a:cubicBezTo>
                        <a:pt x="84" y="134"/>
                        <a:pt x="84" y="135"/>
                        <a:pt x="83" y="135"/>
                      </a:cubicBezTo>
                      <a:cubicBezTo>
                        <a:pt x="83" y="135"/>
                        <a:pt x="83" y="135"/>
                        <a:pt x="83" y="134"/>
                      </a:cubicBezTo>
                      <a:cubicBezTo>
                        <a:pt x="83" y="134"/>
                        <a:pt x="83" y="134"/>
                        <a:pt x="83" y="134"/>
                      </a:cubicBezTo>
                      <a:cubicBezTo>
                        <a:pt x="83" y="135"/>
                        <a:pt x="83" y="135"/>
                        <a:pt x="83" y="135"/>
                      </a:cubicBezTo>
                      <a:cubicBezTo>
                        <a:pt x="82" y="135"/>
                        <a:pt x="83" y="135"/>
                        <a:pt x="82" y="135"/>
                      </a:cubicBezTo>
                      <a:cubicBezTo>
                        <a:pt x="83" y="134"/>
                        <a:pt x="82" y="132"/>
                        <a:pt x="83" y="133"/>
                      </a:cubicBezTo>
                      <a:cubicBezTo>
                        <a:pt x="83" y="133"/>
                        <a:pt x="83" y="132"/>
                        <a:pt x="83" y="132"/>
                      </a:cubicBezTo>
                      <a:cubicBezTo>
                        <a:pt x="82" y="132"/>
                        <a:pt x="82" y="132"/>
                        <a:pt x="82" y="132"/>
                      </a:cubicBezTo>
                      <a:cubicBezTo>
                        <a:pt x="82" y="132"/>
                        <a:pt x="82" y="132"/>
                        <a:pt x="83" y="131"/>
                      </a:cubicBezTo>
                      <a:cubicBezTo>
                        <a:pt x="83" y="131"/>
                        <a:pt x="82" y="131"/>
                        <a:pt x="82" y="131"/>
                      </a:cubicBezTo>
                      <a:cubicBezTo>
                        <a:pt x="82" y="131"/>
                        <a:pt x="82" y="131"/>
                        <a:pt x="82" y="132"/>
                      </a:cubicBezTo>
                      <a:cubicBezTo>
                        <a:pt x="82" y="132"/>
                        <a:pt x="82" y="131"/>
                        <a:pt x="82" y="131"/>
                      </a:cubicBezTo>
                      <a:cubicBezTo>
                        <a:pt x="81" y="131"/>
                        <a:pt x="81" y="131"/>
                        <a:pt x="81" y="131"/>
                      </a:cubicBezTo>
                      <a:cubicBezTo>
                        <a:pt x="81" y="132"/>
                        <a:pt x="81" y="132"/>
                        <a:pt x="81" y="132"/>
                      </a:cubicBezTo>
                      <a:cubicBezTo>
                        <a:pt x="81" y="132"/>
                        <a:pt x="82" y="132"/>
                        <a:pt x="82" y="132"/>
                      </a:cubicBezTo>
                      <a:cubicBezTo>
                        <a:pt x="82" y="133"/>
                        <a:pt x="81" y="132"/>
                        <a:pt x="81" y="133"/>
                      </a:cubicBezTo>
                      <a:cubicBezTo>
                        <a:pt x="81" y="133"/>
                        <a:pt x="81" y="132"/>
                        <a:pt x="81" y="132"/>
                      </a:cubicBezTo>
                      <a:cubicBezTo>
                        <a:pt x="81" y="133"/>
                        <a:pt x="81" y="133"/>
                        <a:pt x="81" y="133"/>
                      </a:cubicBezTo>
                      <a:cubicBezTo>
                        <a:pt x="81" y="134"/>
                        <a:pt x="81" y="133"/>
                        <a:pt x="82" y="133"/>
                      </a:cubicBezTo>
                      <a:cubicBezTo>
                        <a:pt x="82" y="133"/>
                        <a:pt x="82" y="134"/>
                        <a:pt x="82" y="133"/>
                      </a:cubicBezTo>
                      <a:cubicBezTo>
                        <a:pt x="82" y="134"/>
                        <a:pt x="82" y="134"/>
                        <a:pt x="82" y="134"/>
                      </a:cubicBezTo>
                      <a:cubicBezTo>
                        <a:pt x="81" y="134"/>
                        <a:pt x="82" y="134"/>
                        <a:pt x="81" y="135"/>
                      </a:cubicBezTo>
                      <a:cubicBezTo>
                        <a:pt x="81" y="135"/>
                        <a:pt x="81" y="135"/>
                        <a:pt x="81" y="134"/>
                      </a:cubicBezTo>
                      <a:cubicBezTo>
                        <a:pt x="81" y="135"/>
                        <a:pt x="81" y="135"/>
                        <a:pt x="81" y="135"/>
                      </a:cubicBezTo>
                      <a:cubicBezTo>
                        <a:pt x="81" y="135"/>
                        <a:pt x="82" y="135"/>
                        <a:pt x="82" y="135"/>
                      </a:cubicBezTo>
                      <a:cubicBezTo>
                        <a:pt x="82" y="136"/>
                        <a:pt x="81" y="137"/>
                        <a:pt x="81" y="137"/>
                      </a:cubicBezTo>
                      <a:cubicBezTo>
                        <a:pt x="81" y="138"/>
                        <a:pt x="81" y="139"/>
                        <a:pt x="80" y="140"/>
                      </a:cubicBezTo>
                      <a:cubicBezTo>
                        <a:pt x="80" y="139"/>
                        <a:pt x="81" y="139"/>
                        <a:pt x="80" y="139"/>
                      </a:cubicBezTo>
                      <a:cubicBezTo>
                        <a:pt x="80" y="139"/>
                        <a:pt x="80" y="139"/>
                        <a:pt x="80" y="139"/>
                      </a:cubicBezTo>
                      <a:cubicBezTo>
                        <a:pt x="80" y="138"/>
                        <a:pt x="80" y="138"/>
                        <a:pt x="80" y="138"/>
                      </a:cubicBezTo>
                      <a:cubicBezTo>
                        <a:pt x="80" y="138"/>
                        <a:pt x="79" y="138"/>
                        <a:pt x="80" y="138"/>
                      </a:cubicBezTo>
                      <a:cubicBezTo>
                        <a:pt x="80" y="138"/>
                        <a:pt x="80" y="138"/>
                        <a:pt x="80" y="138"/>
                      </a:cubicBezTo>
                      <a:cubicBezTo>
                        <a:pt x="79" y="138"/>
                        <a:pt x="79" y="138"/>
                        <a:pt x="79" y="138"/>
                      </a:cubicBezTo>
                      <a:cubicBezTo>
                        <a:pt x="79" y="138"/>
                        <a:pt x="80" y="138"/>
                        <a:pt x="80" y="137"/>
                      </a:cubicBezTo>
                      <a:cubicBezTo>
                        <a:pt x="81" y="138"/>
                        <a:pt x="80" y="138"/>
                        <a:pt x="81" y="138"/>
                      </a:cubicBezTo>
                      <a:cubicBezTo>
                        <a:pt x="81" y="138"/>
                        <a:pt x="80" y="137"/>
                        <a:pt x="81" y="136"/>
                      </a:cubicBezTo>
                      <a:cubicBezTo>
                        <a:pt x="81" y="136"/>
                        <a:pt x="81" y="135"/>
                        <a:pt x="81" y="134"/>
                      </a:cubicBezTo>
                      <a:cubicBezTo>
                        <a:pt x="81" y="135"/>
                        <a:pt x="81" y="135"/>
                        <a:pt x="80" y="135"/>
                      </a:cubicBezTo>
                      <a:cubicBezTo>
                        <a:pt x="81" y="135"/>
                        <a:pt x="80" y="135"/>
                        <a:pt x="81" y="135"/>
                      </a:cubicBezTo>
                      <a:cubicBezTo>
                        <a:pt x="81" y="136"/>
                        <a:pt x="81" y="136"/>
                        <a:pt x="81" y="136"/>
                      </a:cubicBezTo>
                      <a:cubicBezTo>
                        <a:pt x="80" y="136"/>
                        <a:pt x="80" y="136"/>
                        <a:pt x="80" y="135"/>
                      </a:cubicBezTo>
                      <a:cubicBezTo>
                        <a:pt x="80" y="136"/>
                        <a:pt x="80" y="136"/>
                        <a:pt x="79" y="136"/>
                      </a:cubicBezTo>
                      <a:cubicBezTo>
                        <a:pt x="79" y="137"/>
                        <a:pt x="79" y="137"/>
                        <a:pt x="79" y="137"/>
                      </a:cubicBezTo>
                      <a:cubicBezTo>
                        <a:pt x="79" y="137"/>
                        <a:pt x="80" y="137"/>
                        <a:pt x="80" y="137"/>
                      </a:cubicBezTo>
                      <a:cubicBezTo>
                        <a:pt x="79" y="137"/>
                        <a:pt x="79" y="137"/>
                        <a:pt x="79" y="138"/>
                      </a:cubicBezTo>
                      <a:cubicBezTo>
                        <a:pt x="79" y="138"/>
                        <a:pt x="79" y="138"/>
                        <a:pt x="79" y="138"/>
                      </a:cubicBezTo>
                      <a:cubicBezTo>
                        <a:pt x="78" y="138"/>
                        <a:pt x="78" y="138"/>
                        <a:pt x="78" y="139"/>
                      </a:cubicBezTo>
                      <a:cubicBezTo>
                        <a:pt x="78" y="139"/>
                        <a:pt x="79" y="139"/>
                        <a:pt x="79" y="139"/>
                      </a:cubicBezTo>
                      <a:cubicBezTo>
                        <a:pt x="79" y="139"/>
                        <a:pt x="79" y="139"/>
                        <a:pt x="79" y="139"/>
                      </a:cubicBezTo>
                      <a:cubicBezTo>
                        <a:pt x="78" y="139"/>
                        <a:pt x="78" y="139"/>
                        <a:pt x="78" y="139"/>
                      </a:cubicBezTo>
                      <a:cubicBezTo>
                        <a:pt x="78" y="139"/>
                        <a:pt x="78" y="139"/>
                        <a:pt x="78" y="140"/>
                      </a:cubicBezTo>
                      <a:cubicBezTo>
                        <a:pt x="77" y="139"/>
                        <a:pt x="79" y="138"/>
                        <a:pt x="78" y="137"/>
                      </a:cubicBezTo>
                      <a:cubicBezTo>
                        <a:pt x="78" y="136"/>
                        <a:pt x="78" y="136"/>
                        <a:pt x="79" y="136"/>
                      </a:cubicBezTo>
                      <a:cubicBezTo>
                        <a:pt x="79" y="136"/>
                        <a:pt x="79" y="136"/>
                        <a:pt x="79" y="136"/>
                      </a:cubicBezTo>
                      <a:cubicBezTo>
                        <a:pt x="79" y="136"/>
                        <a:pt x="79" y="136"/>
                        <a:pt x="78" y="136"/>
                      </a:cubicBezTo>
                      <a:cubicBezTo>
                        <a:pt x="78" y="135"/>
                        <a:pt x="79" y="135"/>
                        <a:pt x="79" y="135"/>
                      </a:cubicBezTo>
                      <a:cubicBezTo>
                        <a:pt x="78" y="135"/>
                        <a:pt x="78" y="137"/>
                        <a:pt x="78" y="138"/>
                      </a:cubicBezTo>
                      <a:cubicBezTo>
                        <a:pt x="78" y="139"/>
                        <a:pt x="77" y="138"/>
                        <a:pt x="77" y="139"/>
                      </a:cubicBezTo>
                      <a:cubicBezTo>
                        <a:pt x="77" y="139"/>
                        <a:pt x="77" y="138"/>
                        <a:pt x="76" y="138"/>
                      </a:cubicBezTo>
                      <a:cubicBezTo>
                        <a:pt x="76" y="139"/>
                        <a:pt x="76" y="139"/>
                        <a:pt x="76" y="139"/>
                      </a:cubicBezTo>
                      <a:cubicBezTo>
                        <a:pt x="76" y="139"/>
                        <a:pt x="76" y="139"/>
                        <a:pt x="76" y="139"/>
                      </a:cubicBezTo>
                      <a:cubicBezTo>
                        <a:pt x="76" y="140"/>
                        <a:pt x="76" y="140"/>
                        <a:pt x="76" y="140"/>
                      </a:cubicBezTo>
                      <a:cubicBezTo>
                        <a:pt x="76" y="140"/>
                        <a:pt x="76" y="140"/>
                        <a:pt x="76" y="140"/>
                      </a:cubicBezTo>
                      <a:cubicBezTo>
                        <a:pt x="76" y="140"/>
                        <a:pt x="76" y="140"/>
                        <a:pt x="76" y="141"/>
                      </a:cubicBezTo>
                      <a:cubicBezTo>
                        <a:pt x="76" y="141"/>
                        <a:pt x="75" y="141"/>
                        <a:pt x="75" y="141"/>
                      </a:cubicBezTo>
                      <a:cubicBezTo>
                        <a:pt x="75" y="141"/>
                        <a:pt x="75" y="141"/>
                        <a:pt x="75" y="141"/>
                      </a:cubicBezTo>
                      <a:cubicBezTo>
                        <a:pt x="75" y="141"/>
                        <a:pt x="75" y="142"/>
                        <a:pt x="74" y="141"/>
                      </a:cubicBezTo>
                      <a:cubicBezTo>
                        <a:pt x="75" y="142"/>
                        <a:pt x="74" y="142"/>
                        <a:pt x="74" y="142"/>
                      </a:cubicBezTo>
                      <a:cubicBezTo>
                        <a:pt x="75" y="142"/>
                        <a:pt x="75" y="142"/>
                        <a:pt x="75" y="142"/>
                      </a:cubicBezTo>
                      <a:cubicBezTo>
                        <a:pt x="75" y="143"/>
                        <a:pt x="75" y="143"/>
                        <a:pt x="74" y="144"/>
                      </a:cubicBezTo>
                      <a:cubicBezTo>
                        <a:pt x="74" y="144"/>
                        <a:pt x="74" y="143"/>
                        <a:pt x="74" y="143"/>
                      </a:cubicBezTo>
                      <a:cubicBezTo>
                        <a:pt x="74" y="143"/>
                        <a:pt x="74" y="143"/>
                        <a:pt x="74" y="143"/>
                      </a:cubicBezTo>
                      <a:cubicBezTo>
                        <a:pt x="74" y="142"/>
                        <a:pt x="74" y="143"/>
                        <a:pt x="74" y="143"/>
                      </a:cubicBezTo>
                      <a:cubicBezTo>
                        <a:pt x="74" y="142"/>
                        <a:pt x="74" y="141"/>
                        <a:pt x="74" y="141"/>
                      </a:cubicBezTo>
                      <a:cubicBezTo>
                        <a:pt x="74" y="141"/>
                        <a:pt x="74" y="141"/>
                        <a:pt x="74" y="142"/>
                      </a:cubicBezTo>
                      <a:cubicBezTo>
                        <a:pt x="73" y="141"/>
                        <a:pt x="74" y="141"/>
                        <a:pt x="74" y="140"/>
                      </a:cubicBezTo>
                      <a:cubicBezTo>
                        <a:pt x="74" y="140"/>
                        <a:pt x="73" y="140"/>
                        <a:pt x="74" y="140"/>
                      </a:cubicBezTo>
                      <a:cubicBezTo>
                        <a:pt x="74" y="140"/>
                        <a:pt x="74" y="140"/>
                        <a:pt x="74" y="140"/>
                      </a:cubicBezTo>
                      <a:cubicBezTo>
                        <a:pt x="74" y="140"/>
                        <a:pt x="74" y="139"/>
                        <a:pt x="74" y="139"/>
                      </a:cubicBezTo>
                      <a:cubicBezTo>
                        <a:pt x="74" y="139"/>
                        <a:pt x="73" y="139"/>
                        <a:pt x="73" y="139"/>
                      </a:cubicBezTo>
                      <a:cubicBezTo>
                        <a:pt x="73" y="140"/>
                        <a:pt x="73" y="140"/>
                        <a:pt x="72" y="140"/>
                      </a:cubicBezTo>
                      <a:cubicBezTo>
                        <a:pt x="73" y="140"/>
                        <a:pt x="73" y="140"/>
                        <a:pt x="73" y="139"/>
                      </a:cubicBezTo>
                      <a:cubicBezTo>
                        <a:pt x="73" y="140"/>
                        <a:pt x="73" y="140"/>
                        <a:pt x="73" y="139"/>
                      </a:cubicBezTo>
                      <a:cubicBezTo>
                        <a:pt x="74" y="140"/>
                        <a:pt x="73" y="140"/>
                        <a:pt x="73" y="141"/>
                      </a:cubicBezTo>
                      <a:cubicBezTo>
                        <a:pt x="73" y="141"/>
                        <a:pt x="73" y="141"/>
                        <a:pt x="73" y="140"/>
                      </a:cubicBezTo>
                      <a:cubicBezTo>
                        <a:pt x="72" y="140"/>
                        <a:pt x="72" y="141"/>
                        <a:pt x="72" y="142"/>
                      </a:cubicBezTo>
                      <a:cubicBezTo>
                        <a:pt x="71" y="142"/>
                        <a:pt x="71" y="142"/>
                        <a:pt x="71" y="142"/>
                      </a:cubicBezTo>
                      <a:cubicBezTo>
                        <a:pt x="71" y="142"/>
                        <a:pt x="71" y="142"/>
                        <a:pt x="71" y="141"/>
                      </a:cubicBezTo>
                      <a:cubicBezTo>
                        <a:pt x="72" y="142"/>
                        <a:pt x="72" y="141"/>
                        <a:pt x="72" y="141"/>
                      </a:cubicBezTo>
                      <a:cubicBezTo>
                        <a:pt x="71" y="141"/>
                        <a:pt x="71" y="141"/>
                        <a:pt x="70" y="142"/>
                      </a:cubicBezTo>
                      <a:cubicBezTo>
                        <a:pt x="71" y="142"/>
                        <a:pt x="71" y="143"/>
                        <a:pt x="72" y="142"/>
                      </a:cubicBezTo>
                      <a:cubicBezTo>
                        <a:pt x="72" y="143"/>
                        <a:pt x="72" y="143"/>
                        <a:pt x="72" y="143"/>
                      </a:cubicBezTo>
                      <a:cubicBezTo>
                        <a:pt x="71" y="143"/>
                        <a:pt x="71" y="143"/>
                        <a:pt x="71" y="142"/>
                      </a:cubicBezTo>
                      <a:cubicBezTo>
                        <a:pt x="70" y="142"/>
                        <a:pt x="70" y="143"/>
                        <a:pt x="70" y="143"/>
                      </a:cubicBezTo>
                      <a:cubicBezTo>
                        <a:pt x="70" y="143"/>
                        <a:pt x="70" y="143"/>
                        <a:pt x="70" y="143"/>
                      </a:cubicBezTo>
                      <a:cubicBezTo>
                        <a:pt x="71" y="143"/>
                        <a:pt x="71" y="143"/>
                        <a:pt x="71" y="143"/>
                      </a:cubicBezTo>
                      <a:cubicBezTo>
                        <a:pt x="70" y="144"/>
                        <a:pt x="70" y="143"/>
                        <a:pt x="70" y="143"/>
                      </a:cubicBezTo>
                      <a:cubicBezTo>
                        <a:pt x="70" y="144"/>
                        <a:pt x="69" y="144"/>
                        <a:pt x="70" y="144"/>
                      </a:cubicBezTo>
                      <a:cubicBezTo>
                        <a:pt x="70" y="144"/>
                        <a:pt x="70" y="144"/>
                        <a:pt x="70" y="144"/>
                      </a:cubicBezTo>
                      <a:cubicBezTo>
                        <a:pt x="70" y="144"/>
                        <a:pt x="70" y="144"/>
                        <a:pt x="70" y="145"/>
                      </a:cubicBezTo>
                      <a:cubicBezTo>
                        <a:pt x="70" y="145"/>
                        <a:pt x="70" y="145"/>
                        <a:pt x="70" y="145"/>
                      </a:cubicBezTo>
                      <a:cubicBezTo>
                        <a:pt x="70" y="145"/>
                        <a:pt x="70" y="145"/>
                        <a:pt x="70" y="145"/>
                      </a:cubicBezTo>
                      <a:cubicBezTo>
                        <a:pt x="70" y="145"/>
                        <a:pt x="70" y="146"/>
                        <a:pt x="70" y="146"/>
                      </a:cubicBezTo>
                      <a:cubicBezTo>
                        <a:pt x="69" y="146"/>
                        <a:pt x="70" y="145"/>
                        <a:pt x="69" y="145"/>
                      </a:cubicBezTo>
                      <a:cubicBezTo>
                        <a:pt x="69" y="146"/>
                        <a:pt x="69" y="146"/>
                        <a:pt x="69" y="146"/>
                      </a:cubicBezTo>
                      <a:cubicBezTo>
                        <a:pt x="69" y="147"/>
                        <a:pt x="69" y="146"/>
                        <a:pt x="70" y="146"/>
                      </a:cubicBezTo>
                      <a:cubicBezTo>
                        <a:pt x="70" y="146"/>
                        <a:pt x="70" y="146"/>
                        <a:pt x="70" y="146"/>
                      </a:cubicBezTo>
                      <a:cubicBezTo>
                        <a:pt x="70" y="146"/>
                        <a:pt x="70" y="146"/>
                        <a:pt x="70" y="147"/>
                      </a:cubicBezTo>
                      <a:cubicBezTo>
                        <a:pt x="70" y="147"/>
                        <a:pt x="70" y="147"/>
                        <a:pt x="70" y="147"/>
                      </a:cubicBezTo>
                      <a:cubicBezTo>
                        <a:pt x="70" y="147"/>
                        <a:pt x="70" y="147"/>
                        <a:pt x="69" y="147"/>
                      </a:cubicBezTo>
                      <a:cubicBezTo>
                        <a:pt x="70" y="148"/>
                        <a:pt x="70" y="147"/>
                        <a:pt x="70" y="147"/>
                      </a:cubicBezTo>
                      <a:cubicBezTo>
                        <a:pt x="70" y="148"/>
                        <a:pt x="70" y="148"/>
                        <a:pt x="70" y="148"/>
                      </a:cubicBezTo>
                      <a:cubicBezTo>
                        <a:pt x="70" y="148"/>
                        <a:pt x="70" y="148"/>
                        <a:pt x="70" y="148"/>
                      </a:cubicBezTo>
                      <a:cubicBezTo>
                        <a:pt x="70" y="148"/>
                        <a:pt x="70" y="149"/>
                        <a:pt x="70" y="149"/>
                      </a:cubicBezTo>
                      <a:cubicBezTo>
                        <a:pt x="70" y="150"/>
                        <a:pt x="69" y="150"/>
                        <a:pt x="69" y="151"/>
                      </a:cubicBezTo>
                      <a:cubicBezTo>
                        <a:pt x="69" y="151"/>
                        <a:pt x="69" y="151"/>
                        <a:pt x="68" y="151"/>
                      </a:cubicBezTo>
                      <a:cubicBezTo>
                        <a:pt x="68" y="151"/>
                        <a:pt x="68" y="151"/>
                        <a:pt x="68" y="150"/>
                      </a:cubicBezTo>
                      <a:cubicBezTo>
                        <a:pt x="69" y="151"/>
                        <a:pt x="69" y="150"/>
                        <a:pt x="69" y="150"/>
                      </a:cubicBezTo>
                      <a:cubicBezTo>
                        <a:pt x="69" y="150"/>
                        <a:pt x="69" y="150"/>
                        <a:pt x="69" y="150"/>
                      </a:cubicBezTo>
                      <a:cubicBezTo>
                        <a:pt x="69" y="150"/>
                        <a:pt x="69" y="150"/>
                        <a:pt x="69" y="149"/>
                      </a:cubicBezTo>
                      <a:cubicBezTo>
                        <a:pt x="69" y="149"/>
                        <a:pt x="69" y="148"/>
                        <a:pt x="69" y="148"/>
                      </a:cubicBezTo>
                      <a:cubicBezTo>
                        <a:pt x="69" y="148"/>
                        <a:pt x="69" y="147"/>
                        <a:pt x="69" y="147"/>
                      </a:cubicBezTo>
                      <a:cubicBezTo>
                        <a:pt x="69" y="147"/>
                        <a:pt x="69" y="147"/>
                        <a:pt x="69" y="147"/>
                      </a:cubicBezTo>
                      <a:cubicBezTo>
                        <a:pt x="69" y="147"/>
                        <a:pt x="69" y="148"/>
                        <a:pt x="68" y="148"/>
                      </a:cubicBezTo>
                      <a:cubicBezTo>
                        <a:pt x="68" y="148"/>
                        <a:pt x="68" y="147"/>
                        <a:pt x="68" y="147"/>
                      </a:cubicBezTo>
                      <a:cubicBezTo>
                        <a:pt x="68" y="147"/>
                        <a:pt x="68" y="148"/>
                        <a:pt x="67" y="148"/>
                      </a:cubicBezTo>
                      <a:cubicBezTo>
                        <a:pt x="67" y="148"/>
                        <a:pt x="67" y="149"/>
                        <a:pt x="67" y="149"/>
                      </a:cubicBezTo>
                      <a:cubicBezTo>
                        <a:pt x="68" y="149"/>
                        <a:pt x="67" y="149"/>
                        <a:pt x="67" y="149"/>
                      </a:cubicBezTo>
                      <a:cubicBezTo>
                        <a:pt x="67" y="150"/>
                        <a:pt x="67" y="150"/>
                        <a:pt x="68" y="151"/>
                      </a:cubicBezTo>
                      <a:cubicBezTo>
                        <a:pt x="67" y="151"/>
                        <a:pt x="67" y="150"/>
                        <a:pt x="67" y="151"/>
                      </a:cubicBezTo>
                      <a:cubicBezTo>
                        <a:pt x="66" y="151"/>
                        <a:pt x="67" y="150"/>
                        <a:pt x="67" y="150"/>
                      </a:cubicBezTo>
                      <a:cubicBezTo>
                        <a:pt x="66" y="150"/>
                        <a:pt x="66" y="151"/>
                        <a:pt x="66" y="151"/>
                      </a:cubicBezTo>
                      <a:cubicBezTo>
                        <a:pt x="66" y="151"/>
                        <a:pt x="66" y="152"/>
                        <a:pt x="67" y="152"/>
                      </a:cubicBezTo>
                      <a:cubicBezTo>
                        <a:pt x="66" y="153"/>
                        <a:pt x="67" y="153"/>
                        <a:pt x="67" y="154"/>
                      </a:cubicBezTo>
                      <a:cubicBezTo>
                        <a:pt x="67" y="153"/>
                        <a:pt x="66" y="153"/>
                        <a:pt x="66" y="154"/>
                      </a:cubicBezTo>
                      <a:cubicBezTo>
                        <a:pt x="66" y="154"/>
                        <a:pt x="66" y="153"/>
                        <a:pt x="66" y="153"/>
                      </a:cubicBezTo>
                      <a:cubicBezTo>
                        <a:pt x="66" y="153"/>
                        <a:pt x="65" y="154"/>
                        <a:pt x="66" y="155"/>
                      </a:cubicBezTo>
                      <a:cubicBezTo>
                        <a:pt x="66" y="155"/>
                        <a:pt x="67" y="154"/>
                        <a:pt x="67" y="154"/>
                      </a:cubicBezTo>
                      <a:cubicBezTo>
                        <a:pt x="68" y="154"/>
                        <a:pt x="68" y="154"/>
                        <a:pt x="68" y="154"/>
                      </a:cubicBezTo>
                      <a:cubicBezTo>
                        <a:pt x="68" y="154"/>
                        <a:pt x="68" y="155"/>
                        <a:pt x="68" y="154"/>
                      </a:cubicBezTo>
                      <a:cubicBezTo>
                        <a:pt x="69" y="155"/>
                        <a:pt x="68" y="155"/>
                        <a:pt x="68" y="155"/>
                      </a:cubicBezTo>
                      <a:cubicBezTo>
                        <a:pt x="69" y="155"/>
                        <a:pt x="68" y="156"/>
                        <a:pt x="68" y="156"/>
                      </a:cubicBezTo>
                      <a:cubicBezTo>
                        <a:pt x="68" y="156"/>
                        <a:pt x="68" y="155"/>
                        <a:pt x="68" y="155"/>
                      </a:cubicBezTo>
                      <a:cubicBezTo>
                        <a:pt x="68" y="155"/>
                        <a:pt x="68" y="155"/>
                        <a:pt x="68" y="155"/>
                      </a:cubicBezTo>
                      <a:cubicBezTo>
                        <a:pt x="68" y="155"/>
                        <a:pt x="68" y="155"/>
                        <a:pt x="68" y="156"/>
                      </a:cubicBezTo>
                      <a:cubicBezTo>
                        <a:pt x="67" y="155"/>
                        <a:pt x="67" y="155"/>
                        <a:pt x="67" y="156"/>
                      </a:cubicBezTo>
                      <a:cubicBezTo>
                        <a:pt x="67" y="155"/>
                        <a:pt x="67" y="155"/>
                        <a:pt x="67" y="155"/>
                      </a:cubicBezTo>
                      <a:cubicBezTo>
                        <a:pt x="67" y="155"/>
                        <a:pt x="67" y="155"/>
                        <a:pt x="67" y="155"/>
                      </a:cubicBezTo>
                      <a:cubicBezTo>
                        <a:pt x="66" y="155"/>
                        <a:pt x="66" y="155"/>
                        <a:pt x="66" y="155"/>
                      </a:cubicBezTo>
                      <a:cubicBezTo>
                        <a:pt x="66" y="155"/>
                        <a:pt x="66" y="155"/>
                        <a:pt x="66" y="155"/>
                      </a:cubicBezTo>
                      <a:cubicBezTo>
                        <a:pt x="66" y="155"/>
                        <a:pt x="65" y="155"/>
                        <a:pt x="65" y="156"/>
                      </a:cubicBezTo>
                      <a:cubicBezTo>
                        <a:pt x="65" y="156"/>
                        <a:pt x="66" y="156"/>
                        <a:pt x="66" y="156"/>
                      </a:cubicBezTo>
                      <a:cubicBezTo>
                        <a:pt x="65" y="157"/>
                        <a:pt x="65" y="156"/>
                        <a:pt x="65" y="156"/>
                      </a:cubicBezTo>
                      <a:cubicBezTo>
                        <a:pt x="65" y="157"/>
                        <a:pt x="65" y="157"/>
                        <a:pt x="65" y="157"/>
                      </a:cubicBezTo>
                      <a:cubicBezTo>
                        <a:pt x="65" y="157"/>
                        <a:pt x="64" y="158"/>
                        <a:pt x="64" y="158"/>
                      </a:cubicBezTo>
                      <a:cubicBezTo>
                        <a:pt x="64" y="158"/>
                        <a:pt x="63" y="158"/>
                        <a:pt x="63" y="158"/>
                      </a:cubicBezTo>
                      <a:cubicBezTo>
                        <a:pt x="63" y="158"/>
                        <a:pt x="64" y="157"/>
                        <a:pt x="64" y="157"/>
                      </a:cubicBezTo>
                      <a:cubicBezTo>
                        <a:pt x="64" y="157"/>
                        <a:pt x="64" y="157"/>
                        <a:pt x="64" y="157"/>
                      </a:cubicBezTo>
                      <a:cubicBezTo>
                        <a:pt x="64" y="157"/>
                        <a:pt x="64" y="157"/>
                        <a:pt x="64" y="157"/>
                      </a:cubicBezTo>
                      <a:cubicBezTo>
                        <a:pt x="64" y="156"/>
                        <a:pt x="64" y="156"/>
                        <a:pt x="63" y="155"/>
                      </a:cubicBezTo>
                      <a:cubicBezTo>
                        <a:pt x="64" y="154"/>
                        <a:pt x="64" y="154"/>
                        <a:pt x="64" y="153"/>
                      </a:cubicBezTo>
                      <a:cubicBezTo>
                        <a:pt x="64" y="153"/>
                        <a:pt x="65" y="153"/>
                        <a:pt x="64" y="152"/>
                      </a:cubicBezTo>
                      <a:cubicBezTo>
                        <a:pt x="64" y="152"/>
                        <a:pt x="65" y="153"/>
                        <a:pt x="65" y="153"/>
                      </a:cubicBezTo>
                      <a:cubicBezTo>
                        <a:pt x="65" y="152"/>
                        <a:pt x="65" y="152"/>
                        <a:pt x="65" y="151"/>
                      </a:cubicBezTo>
                      <a:cubicBezTo>
                        <a:pt x="65" y="151"/>
                        <a:pt x="65" y="151"/>
                        <a:pt x="65" y="151"/>
                      </a:cubicBezTo>
                      <a:cubicBezTo>
                        <a:pt x="64" y="151"/>
                        <a:pt x="65" y="151"/>
                        <a:pt x="65" y="151"/>
                      </a:cubicBezTo>
                      <a:cubicBezTo>
                        <a:pt x="65" y="151"/>
                        <a:pt x="65" y="151"/>
                        <a:pt x="65" y="151"/>
                      </a:cubicBezTo>
                      <a:cubicBezTo>
                        <a:pt x="66" y="151"/>
                        <a:pt x="66" y="150"/>
                        <a:pt x="66" y="150"/>
                      </a:cubicBezTo>
                      <a:cubicBezTo>
                        <a:pt x="66" y="150"/>
                        <a:pt x="65" y="150"/>
                        <a:pt x="65" y="151"/>
                      </a:cubicBezTo>
                      <a:cubicBezTo>
                        <a:pt x="65" y="150"/>
                        <a:pt x="65" y="150"/>
                        <a:pt x="64" y="150"/>
                      </a:cubicBezTo>
                      <a:cubicBezTo>
                        <a:pt x="64" y="150"/>
                        <a:pt x="64" y="150"/>
                        <a:pt x="64" y="151"/>
                      </a:cubicBezTo>
                      <a:cubicBezTo>
                        <a:pt x="64" y="150"/>
                        <a:pt x="64" y="150"/>
                        <a:pt x="64" y="150"/>
                      </a:cubicBezTo>
                      <a:cubicBezTo>
                        <a:pt x="64" y="151"/>
                        <a:pt x="64" y="151"/>
                        <a:pt x="64" y="152"/>
                      </a:cubicBezTo>
                      <a:cubicBezTo>
                        <a:pt x="64" y="152"/>
                        <a:pt x="63" y="152"/>
                        <a:pt x="63" y="152"/>
                      </a:cubicBezTo>
                      <a:cubicBezTo>
                        <a:pt x="63" y="153"/>
                        <a:pt x="63" y="153"/>
                        <a:pt x="63" y="153"/>
                      </a:cubicBezTo>
                      <a:cubicBezTo>
                        <a:pt x="63" y="153"/>
                        <a:pt x="63" y="152"/>
                        <a:pt x="63" y="152"/>
                      </a:cubicBezTo>
                      <a:cubicBezTo>
                        <a:pt x="64" y="152"/>
                        <a:pt x="63" y="153"/>
                        <a:pt x="64" y="153"/>
                      </a:cubicBezTo>
                      <a:cubicBezTo>
                        <a:pt x="64" y="153"/>
                        <a:pt x="63" y="154"/>
                        <a:pt x="64" y="154"/>
                      </a:cubicBezTo>
                      <a:cubicBezTo>
                        <a:pt x="63" y="154"/>
                        <a:pt x="63" y="154"/>
                        <a:pt x="63" y="155"/>
                      </a:cubicBezTo>
                      <a:cubicBezTo>
                        <a:pt x="63" y="155"/>
                        <a:pt x="63" y="155"/>
                        <a:pt x="63" y="155"/>
                      </a:cubicBezTo>
                      <a:cubicBezTo>
                        <a:pt x="63" y="155"/>
                        <a:pt x="63" y="155"/>
                        <a:pt x="63" y="155"/>
                      </a:cubicBezTo>
                      <a:cubicBezTo>
                        <a:pt x="63" y="155"/>
                        <a:pt x="63" y="156"/>
                        <a:pt x="63" y="156"/>
                      </a:cubicBezTo>
                      <a:cubicBezTo>
                        <a:pt x="63" y="156"/>
                        <a:pt x="63" y="155"/>
                        <a:pt x="63" y="155"/>
                      </a:cubicBezTo>
                      <a:cubicBezTo>
                        <a:pt x="63" y="156"/>
                        <a:pt x="63" y="156"/>
                        <a:pt x="63" y="156"/>
                      </a:cubicBezTo>
                      <a:cubicBezTo>
                        <a:pt x="62" y="156"/>
                        <a:pt x="63" y="156"/>
                        <a:pt x="62" y="156"/>
                      </a:cubicBezTo>
                      <a:cubicBezTo>
                        <a:pt x="62" y="157"/>
                        <a:pt x="62" y="156"/>
                        <a:pt x="61" y="156"/>
                      </a:cubicBezTo>
                      <a:cubicBezTo>
                        <a:pt x="62" y="156"/>
                        <a:pt x="62" y="156"/>
                        <a:pt x="62" y="156"/>
                      </a:cubicBezTo>
                      <a:cubicBezTo>
                        <a:pt x="62" y="156"/>
                        <a:pt x="62" y="156"/>
                        <a:pt x="62" y="156"/>
                      </a:cubicBezTo>
                      <a:cubicBezTo>
                        <a:pt x="62" y="156"/>
                        <a:pt x="62" y="156"/>
                        <a:pt x="62" y="156"/>
                      </a:cubicBezTo>
                      <a:cubicBezTo>
                        <a:pt x="62" y="156"/>
                        <a:pt x="62" y="156"/>
                        <a:pt x="62" y="156"/>
                      </a:cubicBezTo>
                      <a:cubicBezTo>
                        <a:pt x="62" y="155"/>
                        <a:pt x="62" y="154"/>
                        <a:pt x="62" y="155"/>
                      </a:cubicBezTo>
                      <a:cubicBezTo>
                        <a:pt x="62" y="155"/>
                        <a:pt x="62" y="155"/>
                        <a:pt x="61" y="155"/>
                      </a:cubicBezTo>
                      <a:cubicBezTo>
                        <a:pt x="61" y="155"/>
                        <a:pt x="62" y="155"/>
                        <a:pt x="62" y="155"/>
                      </a:cubicBezTo>
                      <a:cubicBezTo>
                        <a:pt x="61" y="156"/>
                        <a:pt x="61" y="157"/>
                        <a:pt x="61" y="157"/>
                      </a:cubicBezTo>
                      <a:cubicBezTo>
                        <a:pt x="61" y="157"/>
                        <a:pt x="61" y="157"/>
                        <a:pt x="62" y="156"/>
                      </a:cubicBezTo>
                      <a:cubicBezTo>
                        <a:pt x="62" y="157"/>
                        <a:pt x="62" y="157"/>
                        <a:pt x="62" y="156"/>
                      </a:cubicBezTo>
                      <a:cubicBezTo>
                        <a:pt x="62" y="157"/>
                        <a:pt x="62" y="157"/>
                        <a:pt x="62" y="157"/>
                      </a:cubicBezTo>
                      <a:cubicBezTo>
                        <a:pt x="62" y="157"/>
                        <a:pt x="63" y="157"/>
                        <a:pt x="63" y="157"/>
                      </a:cubicBezTo>
                      <a:cubicBezTo>
                        <a:pt x="63" y="158"/>
                        <a:pt x="63" y="157"/>
                        <a:pt x="62" y="158"/>
                      </a:cubicBezTo>
                      <a:cubicBezTo>
                        <a:pt x="63" y="159"/>
                        <a:pt x="62" y="159"/>
                        <a:pt x="61" y="160"/>
                      </a:cubicBezTo>
                      <a:cubicBezTo>
                        <a:pt x="62" y="160"/>
                        <a:pt x="62" y="160"/>
                        <a:pt x="62" y="160"/>
                      </a:cubicBezTo>
                      <a:cubicBezTo>
                        <a:pt x="62" y="160"/>
                        <a:pt x="62" y="160"/>
                        <a:pt x="62" y="160"/>
                      </a:cubicBezTo>
                      <a:cubicBezTo>
                        <a:pt x="62" y="160"/>
                        <a:pt x="62" y="161"/>
                        <a:pt x="62" y="161"/>
                      </a:cubicBezTo>
                      <a:cubicBezTo>
                        <a:pt x="62" y="161"/>
                        <a:pt x="62" y="160"/>
                        <a:pt x="61" y="160"/>
                      </a:cubicBezTo>
                      <a:cubicBezTo>
                        <a:pt x="61" y="160"/>
                        <a:pt x="61" y="161"/>
                        <a:pt x="61" y="160"/>
                      </a:cubicBezTo>
                      <a:cubicBezTo>
                        <a:pt x="61" y="160"/>
                        <a:pt x="61" y="160"/>
                        <a:pt x="60" y="160"/>
                      </a:cubicBezTo>
                      <a:cubicBezTo>
                        <a:pt x="60" y="161"/>
                        <a:pt x="60" y="161"/>
                        <a:pt x="60" y="161"/>
                      </a:cubicBezTo>
                      <a:cubicBezTo>
                        <a:pt x="60" y="161"/>
                        <a:pt x="60" y="161"/>
                        <a:pt x="60" y="161"/>
                      </a:cubicBezTo>
                      <a:cubicBezTo>
                        <a:pt x="60" y="160"/>
                        <a:pt x="60" y="160"/>
                        <a:pt x="60" y="160"/>
                      </a:cubicBezTo>
                      <a:cubicBezTo>
                        <a:pt x="60" y="160"/>
                        <a:pt x="59" y="160"/>
                        <a:pt x="59" y="161"/>
                      </a:cubicBezTo>
                      <a:cubicBezTo>
                        <a:pt x="59" y="160"/>
                        <a:pt x="59" y="161"/>
                        <a:pt x="58" y="161"/>
                      </a:cubicBezTo>
                      <a:cubicBezTo>
                        <a:pt x="58" y="161"/>
                        <a:pt x="59" y="161"/>
                        <a:pt x="58" y="161"/>
                      </a:cubicBezTo>
                      <a:cubicBezTo>
                        <a:pt x="59" y="161"/>
                        <a:pt x="59" y="161"/>
                        <a:pt x="59" y="161"/>
                      </a:cubicBezTo>
                      <a:cubicBezTo>
                        <a:pt x="59" y="161"/>
                        <a:pt x="59" y="161"/>
                        <a:pt x="59" y="161"/>
                      </a:cubicBezTo>
                      <a:cubicBezTo>
                        <a:pt x="59" y="160"/>
                        <a:pt x="60" y="161"/>
                        <a:pt x="59" y="162"/>
                      </a:cubicBezTo>
                      <a:cubicBezTo>
                        <a:pt x="60" y="162"/>
                        <a:pt x="60" y="161"/>
                        <a:pt x="60" y="162"/>
                      </a:cubicBezTo>
                      <a:cubicBezTo>
                        <a:pt x="60" y="162"/>
                        <a:pt x="60" y="162"/>
                        <a:pt x="60" y="162"/>
                      </a:cubicBezTo>
                      <a:cubicBezTo>
                        <a:pt x="60" y="162"/>
                        <a:pt x="60" y="162"/>
                        <a:pt x="60" y="163"/>
                      </a:cubicBezTo>
                      <a:cubicBezTo>
                        <a:pt x="59" y="162"/>
                        <a:pt x="59" y="162"/>
                        <a:pt x="59" y="162"/>
                      </a:cubicBezTo>
                      <a:cubicBezTo>
                        <a:pt x="59" y="162"/>
                        <a:pt x="59" y="162"/>
                        <a:pt x="59" y="162"/>
                      </a:cubicBezTo>
                      <a:cubicBezTo>
                        <a:pt x="59" y="161"/>
                        <a:pt x="58" y="162"/>
                        <a:pt x="58" y="161"/>
                      </a:cubicBezTo>
                      <a:cubicBezTo>
                        <a:pt x="58" y="161"/>
                        <a:pt x="57" y="162"/>
                        <a:pt x="57" y="162"/>
                      </a:cubicBezTo>
                      <a:cubicBezTo>
                        <a:pt x="57" y="162"/>
                        <a:pt x="58" y="162"/>
                        <a:pt x="58" y="162"/>
                      </a:cubicBezTo>
                      <a:cubicBezTo>
                        <a:pt x="58" y="162"/>
                        <a:pt x="58" y="163"/>
                        <a:pt x="58" y="163"/>
                      </a:cubicBezTo>
                      <a:cubicBezTo>
                        <a:pt x="58" y="163"/>
                        <a:pt x="58" y="163"/>
                        <a:pt x="58" y="163"/>
                      </a:cubicBezTo>
                      <a:cubicBezTo>
                        <a:pt x="57" y="163"/>
                        <a:pt x="57" y="163"/>
                        <a:pt x="57" y="163"/>
                      </a:cubicBezTo>
                      <a:cubicBezTo>
                        <a:pt x="57" y="163"/>
                        <a:pt x="57" y="163"/>
                        <a:pt x="57" y="163"/>
                      </a:cubicBezTo>
                      <a:cubicBezTo>
                        <a:pt x="57" y="163"/>
                        <a:pt x="57" y="163"/>
                        <a:pt x="57" y="163"/>
                      </a:cubicBezTo>
                      <a:cubicBezTo>
                        <a:pt x="57" y="164"/>
                        <a:pt x="57" y="164"/>
                        <a:pt x="57" y="164"/>
                      </a:cubicBezTo>
                      <a:cubicBezTo>
                        <a:pt x="57" y="164"/>
                        <a:pt x="56" y="164"/>
                        <a:pt x="56" y="163"/>
                      </a:cubicBezTo>
                      <a:cubicBezTo>
                        <a:pt x="56" y="163"/>
                        <a:pt x="56" y="164"/>
                        <a:pt x="55" y="164"/>
                      </a:cubicBezTo>
                      <a:cubicBezTo>
                        <a:pt x="55" y="164"/>
                        <a:pt x="55" y="164"/>
                        <a:pt x="55" y="165"/>
                      </a:cubicBezTo>
                      <a:cubicBezTo>
                        <a:pt x="55" y="165"/>
                        <a:pt x="55" y="165"/>
                        <a:pt x="55" y="164"/>
                      </a:cubicBezTo>
                      <a:cubicBezTo>
                        <a:pt x="56" y="165"/>
                        <a:pt x="55" y="165"/>
                        <a:pt x="55" y="165"/>
                      </a:cubicBezTo>
                      <a:cubicBezTo>
                        <a:pt x="55" y="166"/>
                        <a:pt x="54" y="166"/>
                        <a:pt x="54" y="167"/>
                      </a:cubicBezTo>
                      <a:cubicBezTo>
                        <a:pt x="53" y="167"/>
                        <a:pt x="54" y="166"/>
                        <a:pt x="54" y="165"/>
                      </a:cubicBezTo>
                      <a:cubicBezTo>
                        <a:pt x="54" y="165"/>
                        <a:pt x="54" y="165"/>
                        <a:pt x="54" y="164"/>
                      </a:cubicBezTo>
                      <a:cubicBezTo>
                        <a:pt x="54" y="164"/>
                        <a:pt x="54" y="165"/>
                        <a:pt x="54" y="165"/>
                      </a:cubicBezTo>
                      <a:cubicBezTo>
                        <a:pt x="53" y="165"/>
                        <a:pt x="53" y="165"/>
                        <a:pt x="53" y="164"/>
                      </a:cubicBezTo>
                      <a:cubicBezTo>
                        <a:pt x="53" y="164"/>
                        <a:pt x="53" y="164"/>
                        <a:pt x="54" y="164"/>
                      </a:cubicBezTo>
                      <a:cubicBezTo>
                        <a:pt x="54" y="164"/>
                        <a:pt x="54" y="164"/>
                        <a:pt x="54" y="164"/>
                      </a:cubicBezTo>
                      <a:cubicBezTo>
                        <a:pt x="54" y="164"/>
                        <a:pt x="54" y="164"/>
                        <a:pt x="54" y="164"/>
                      </a:cubicBezTo>
                      <a:cubicBezTo>
                        <a:pt x="54" y="163"/>
                        <a:pt x="53" y="163"/>
                        <a:pt x="54" y="163"/>
                      </a:cubicBezTo>
                      <a:cubicBezTo>
                        <a:pt x="54" y="163"/>
                        <a:pt x="54" y="163"/>
                        <a:pt x="54" y="163"/>
                      </a:cubicBezTo>
                      <a:cubicBezTo>
                        <a:pt x="55" y="163"/>
                        <a:pt x="54" y="161"/>
                        <a:pt x="55" y="160"/>
                      </a:cubicBezTo>
                      <a:cubicBezTo>
                        <a:pt x="55" y="160"/>
                        <a:pt x="55" y="160"/>
                        <a:pt x="55" y="160"/>
                      </a:cubicBezTo>
                      <a:cubicBezTo>
                        <a:pt x="55" y="160"/>
                        <a:pt x="55" y="159"/>
                        <a:pt x="55" y="159"/>
                      </a:cubicBezTo>
                      <a:cubicBezTo>
                        <a:pt x="55" y="159"/>
                        <a:pt x="55" y="159"/>
                        <a:pt x="55" y="159"/>
                      </a:cubicBezTo>
                      <a:cubicBezTo>
                        <a:pt x="55" y="159"/>
                        <a:pt x="55" y="158"/>
                        <a:pt x="55" y="158"/>
                      </a:cubicBezTo>
                      <a:cubicBezTo>
                        <a:pt x="55" y="158"/>
                        <a:pt x="55" y="158"/>
                        <a:pt x="55" y="158"/>
                      </a:cubicBezTo>
                      <a:cubicBezTo>
                        <a:pt x="55" y="158"/>
                        <a:pt x="55" y="157"/>
                        <a:pt x="56" y="156"/>
                      </a:cubicBezTo>
                      <a:cubicBezTo>
                        <a:pt x="56" y="156"/>
                        <a:pt x="56" y="155"/>
                        <a:pt x="56" y="155"/>
                      </a:cubicBezTo>
                      <a:cubicBezTo>
                        <a:pt x="56" y="154"/>
                        <a:pt x="56" y="153"/>
                        <a:pt x="57" y="153"/>
                      </a:cubicBezTo>
                      <a:cubicBezTo>
                        <a:pt x="57" y="153"/>
                        <a:pt x="56" y="154"/>
                        <a:pt x="56" y="154"/>
                      </a:cubicBezTo>
                      <a:cubicBezTo>
                        <a:pt x="57" y="154"/>
                        <a:pt x="57" y="154"/>
                        <a:pt x="57" y="154"/>
                      </a:cubicBezTo>
                      <a:cubicBezTo>
                        <a:pt x="57" y="154"/>
                        <a:pt x="57" y="154"/>
                        <a:pt x="57" y="153"/>
                      </a:cubicBezTo>
                      <a:cubicBezTo>
                        <a:pt x="57" y="154"/>
                        <a:pt x="58" y="151"/>
                        <a:pt x="59" y="151"/>
                      </a:cubicBezTo>
                      <a:cubicBezTo>
                        <a:pt x="59" y="151"/>
                        <a:pt x="58" y="151"/>
                        <a:pt x="58" y="151"/>
                      </a:cubicBezTo>
                      <a:cubicBezTo>
                        <a:pt x="58" y="150"/>
                        <a:pt x="59" y="150"/>
                        <a:pt x="59" y="149"/>
                      </a:cubicBezTo>
                      <a:cubicBezTo>
                        <a:pt x="59" y="149"/>
                        <a:pt x="59" y="149"/>
                        <a:pt x="59" y="149"/>
                      </a:cubicBezTo>
                      <a:cubicBezTo>
                        <a:pt x="59" y="147"/>
                        <a:pt x="59" y="145"/>
                        <a:pt x="61" y="142"/>
                      </a:cubicBezTo>
                      <a:cubicBezTo>
                        <a:pt x="61" y="142"/>
                        <a:pt x="60" y="142"/>
                        <a:pt x="61" y="142"/>
                      </a:cubicBezTo>
                      <a:cubicBezTo>
                        <a:pt x="61" y="142"/>
                        <a:pt x="61" y="142"/>
                        <a:pt x="61" y="142"/>
                      </a:cubicBezTo>
                      <a:cubicBezTo>
                        <a:pt x="61" y="142"/>
                        <a:pt x="61" y="142"/>
                        <a:pt x="61" y="142"/>
                      </a:cubicBezTo>
                      <a:cubicBezTo>
                        <a:pt x="61" y="141"/>
                        <a:pt x="61" y="142"/>
                        <a:pt x="61" y="142"/>
                      </a:cubicBezTo>
                      <a:cubicBezTo>
                        <a:pt x="61" y="141"/>
                        <a:pt x="61" y="141"/>
                        <a:pt x="61" y="141"/>
                      </a:cubicBezTo>
                      <a:cubicBezTo>
                        <a:pt x="61" y="141"/>
                        <a:pt x="61" y="141"/>
                        <a:pt x="61" y="141"/>
                      </a:cubicBezTo>
                      <a:cubicBezTo>
                        <a:pt x="61" y="141"/>
                        <a:pt x="61" y="141"/>
                        <a:pt x="61" y="140"/>
                      </a:cubicBezTo>
                      <a:cubicBezTo>
                        <a:pt x="61" y="140"/>
                        <a:pt x="61" y="141"/>
                        <a:pt x="61" y="140"/>
                      </a:cubicBezTo>
                      <a:cubicBezTo>
                        <a:pt x="61" y="140"/>
                        <a:pt x="62" y="140"/>
                        <a:pt x="62" y="139"/>
                      </a:cubicBezTo>
                      <a:cubicBezTo>
                        <a:pt x="62" y="139"/>
                        <a:pt x="62" y="139"/>
                        <a:pt x="62" y="139"/>
                      </a:cubicBezTo>
                      <a:cubicBezTo>
                        <a:pt x="62" y="138"/>
                        <a:pt x="63" y="138"/>
                        <a:pt x="63" y="138"/>
                      </a:cubicBezTo>
                      <a:cubicBezTo>
                        <a:pt x="63" y="137"/>
                        <a:pt x="62" y="138"/>
                        <a:pt x="62" y="137"/>
                      </a:cubicBezTo>
                      <a:cubicBezTo>
                        <a:pt x="62" y="137"/>
                        <a:pt x="62" y="138"/>
                        <a:pt x="62" y="137"/>
                      </a:cubicBezTo>
                      <a:cubicBezTo>
                        <a:pt x="62" y="137"/>
                        <a:pt x="62" y="136"/>
                        <a:pt x="63" y="136"/>
                      </a:cubicBezTo>
                      <a:cubicBezTo>
                        <a:pt x="62" y="136"/>
                        <a:pt x="63" y="135"/>
                        <a:pt x="63" y="135"/>
                      </a:cubicBezTo>
                      <a:cubicBezTo>
                        <a:pt x="63" y="134"/>
                        <a:pt x="64" y="134"/>
                        <a:pt x="64" y="133"/>
                      </a:cubicBezTo>
                      <a:cubicBezTo>
                        <a:pt x="64" y="133"/>
                        <a:pt x="63" y="133"/>
                        <a:pt x="64" y="133"/>
                      </a:cubicBezTo>
                      <a:cubicBezTo>
                        <a:pt x="64" y="133"/>
                        <a:pt x="64" y="132"/>
                        <a:pt x="65" y="131"/>
                      </a:cubicBezTo>
                      <a:cubicBezTo>
                        <a:pt x="65" y="132"/>
                        <a:pt x="65" y="132"/>
                        <a:pt x="65" y="132"/>
                      </a:cubicBezTo>
                      <a:cubicBezTo>
                        <a:pt x="65" y="132"/>
                        <a:pt x="65" y="131"/>
                        <a:pt x="65" y="131"/>
                      </a:cubicBezTo>
                      <a:cubicBezTo>
                        <a:pt x="66" y="131"/>
                        <a:pt x="65" y="132"/>
                        <a:pt x="65" y="133"/>
                      </a:cubicBezTo>
                      <a:cubicBezTo>
                        <a:pt x="65" y="132"/>
                        <a:pt x="65" y="132"/>
                        <a:pt x="64" y="132"/>
                      </a:cubicBezTo>
                      <a:cubicBezTo>
                        <a:pt x="64" y="132"/>
                        <a:pt x="65" y="133"/>
                        <a:pt x="65" y="133"/>
                      </a:cubicBezTo>
                      <a:cubicBezTo>
                        <a:pt x="64" y="134"/>
                        <a:pt x="64" y="135"/>
                        <a:pt x="63" y="137"/>
                      </a:cubicBezTo>
                      <a:cubicBezTo>
                        <a:pt x="64" y="137"/>
                        <a:pt x="63" y="137"/>
                        <a:pt x="64" y="137"/>
                      </a:cubicBezTo>
                      <a:cubicBezTo>
                        <a:pt x="63" y="139"/>
                        <a:pt x="62" y="142"/>
                        <a:pt x="62" y="143"/>
                      </a:cubicBezTo>
                      <a:cubicBezTo>
                        <a:pt x="62" y="144"/>
                        <a:pt x="61" y="144"/>
                        <a:pt x="61" y="144"/>
                      </a:cubicBezTo>
                      <a:cubicBezTo>
                        <a:pt x="61" y="144"/>
                        <a:pt x="62" y="144"/>
                        <a:pt x="62" y="144"/>
                      </a:cubicBezTo>
                      <a:cubicBezTo>
                        <a:pt x="61" y="145"/>
                        <a:pt x="61" y="146"/>
                        <a:pt x="60" y="146"/>
                      </a:cubicBezTo>
                      <a:cubicBezTo>
                        <a:pt x="60" y="147"/>
                        <a:pt x="61" y="147"/>
                        <a:pt x="61" y="147"/>
                      </a:cubicBezTo>
                      <a:cubicBezTo>
                        <a:pt x="60" y="147"/>
                        <a:pt x="60" y="147"/>
                        <a:pt x="60" y="148"/>
                      </a:cubicBezTo>
                      <a:cubicBezTo>
                        <a:pt x="60" y="148"/>
                        <a:pt x="60" y="148"/>
                        <a:pt x="60" y="148"/>
                      </a:cubicBezTo>
                      <a:cubicBezTo>
                        <a:pt x="60" y="148"/>
                        <a:pt x="60" y="148"/>
                        <a:pt x="60" y="148"/>
                      </a:cubicBezTo>
                      <a:cubicBezTo>
                        <a:pt x="60" y="149"/>
                        <a:pt x="60" y="149"/>
                        <a:pt x="60" y="149"/>
                      </a:cubicBezTo>
                      <a:cubicBezTo>
                        <a:pt x="61" y="148"/>
                        <a:pt x="61" y="147"/>
                        <a:pt x="62" y="146"/>
                      </a:cubicBezTo>
                      <a:cubicBezTo>
                        <a:pt x="62" y="146"/>
                        <a:pt x="61" y="146"/>
                        <a:pt x="61" y="146"/>
                      </a:cubicBezTo>
                      <a:cubicBezTo>
                        <a:pt x="62" y="146"/>
                        <a:pt x="62" y="146"/>
                        <a:pt x="62" y="146"/>
                      </a:cubicBezTo>
                      <a:cubicBezTo>
                        <a:pt x="62" y="145"/>
                        <a:pt x="62" y="145"/>
                        <a:pt x="62" y="144"/>
                      </a:cubicBezTo>
                      <a:cubicBezTo>
                        <a:pt x="62" y="145"/>
                        <a:pt x="63" y="144"/>
                        <a:pt x="62" y="144"/>
                      </a:cubicBezTo>
                      <a:cubicBezTo>
                        <a:pt x="62" y="144"/>
                        <a:pt x="63" y="143"/>
                        <a:pt x="63" y="144"/>
                      </a:cubicBezTo>
                      <a:cubicBezTo>
                        <a:pt x="64" y="144"/>
                        <a:pt x="64" y="143"/>
                        <a:pt x="64" y="143"/>
                      </a:cubicBezTo>
                      <a:cubicBezTo>
                        <a:pt x="64" y="144"/>
                        <a:pt x="64" y="144"/>
                        <a:pt x="64" y="145"/>
                      </a:cubicBezTo>
                      <a:cubicBezTo>
                        <a:pt x="64" y="144"/>
                        <a:pt x="64" y="145"/>
                        <a:pt x="63" y="145"/>
                      </a:cubicBezTo>
                      <a:cubicBezTo>
                        <a:pt x="64" y="146"/>
                        <a:pt x="63" y="145"/>
                        <a:pt x="62" y="146"/>
                      </a:cubicBezTo>
                      <a:cubicBezTo>
                        <a:pt x="62" y="146"/>
                        <a:pt x="62" y="147"/>
                        <a:pt x="62" y="147"/>
                      </a:cubicBezTo>
                      <a:cubicBezTo>
                        <a:pt x="62" y="147"/>
                        <a:pt x="62" y="147"/>
                        <a:pt x="62" y="147"/>
                      </a:cubicBezTo>
                      <a:cubicBezTo>
                        <a:pt x="63" y="147"/>
                        <a:pt x="62" y="147"/>
                        <a:pt x="63" y="146"/>
                      </a:cubicBezTo>
                      <a:cubicBezTo>
                        <a:pt x="63" y="146"/>
                        <a:pt x="64" y="146"/>
                        <a:pt x="64" y="145"/>
                      </a:cubicBezTo>
                      <a:cubicBezTo>
                        <a:pt x="64" y="145"/>
                        <a:pt x="64" y="145"/>
                        <a:pt x="64" y="146"/>
                      </a:cubicBezTo>
                      <a:cubicBezTo>
                        <a:pt x="64" y="146"/>
                        <a:pt x="64" y="145"/>
                        <a:pt x="64" y="145"/>
                      </a:cubicBezTo>
                      <a:cubicBezTo>
                        <a:pt x="65" y="145"/>
                        <a:pt x="65" y="145"/>
                        <a:pt x="65" y="144"/>
                      </a:cubicBezTo>
                      <a:cubicBezTo>
                        <a:pt x="64" y="145"/>
                        <a:pt x="65" y="144"/>
                        <a:pt x="65" y="144"/>
                      </a:cubicBezTo>
                      <a:cubicBezTo>
                        <a:pt x="65" y="144"/>
                        <a:pt x="65" y="145"/>
                        <a:pt x="65" y="145"/>
                      </a:cubicBezTo>
                      <a:cubicBezTo>
                        <a:pt x="65" y="146"/>
                        <a:pt x="65" y="144"/>
                        <a:pt x="66" y="144"/>
                      </a:cubicBezTo>
                      <a:cubicBezTo>
                        <a:pt x="66" y="144"/>
                        <a:pt x="66" y="144"/>
                        <a:pt x="66" y="144"/>
                      </a:cubicBezTo>
                      <a:cubicBezTo>
                        <a:pt x="66" y="144"/>
                        <a:pt x="66" y="144"/>
                        <a:pt x="66" y="144"/>
                      </a:cubicBezTo>
                      <a:cubicBezTo>
                        <a:pt x="66" y="144"/>
                        <a:pt x="67" y="143"/>
                        <a:pt x="67" y="142"/>
                      </a:cubicBezTo>
                      <a:cubicBezTo>
                        <a:pt x="66" y="143"/>
                        <a:pt x="66" y="143"/>
                        <a:pt x="66" y="143"/>
                      </a:cubicBezTo>
                      <a:cubicBezTo>
                        <a:pt x="65" y="143"/>
                        <a:pt x="66" y="142"/>
                        <a:pt x="66" y="142"/>
                      </a:cubicBezTo>
                      <a:cubicBezTo>
                        <a:pt x="66" y="142"/>
                        <a:pt x="67" y="141"/>
                        <a:pt x="67" y="141"/>
                      </a:cubicBezTo>
                      <a:cubicBezTo>
                        <a:pt x="67" y="141"/>
                        <a:pt x="67" y="140"/>
                        <a:pt x="67" y="140"/>
                      </a:cubicBezTo>
                      <a:cubicBezTo>
                        <a:pt x="68" y="139"/>
                        <a:pt x="68" y="138"/>
                        <a:pt x="69" y="137"/>
                      </a:cubicBezTo>
                      <a:cubicBezTo>
                        <a:pt x="69" y="137"/>
                        <a:pt x="68" y="136"/>
                        <a:pt x="68" y="136"/>
                      </a:cubicBezTo>
                      <a:cubicBezTo>
                        <a:pt x="68" y="137"/>
                        <a:pt x="67" y="138"/>
                        <a:pt x="67" y="139"/>
                      </a:cubicBezTo>
                      <a:cubicBezTo>
                        <a:pt x="67" y="140"/>
                        <a:pt x="67" y="140"/>
                        <a:pt x="67" y="140"/>
                      </a:cubicBezTo>
                      <a:cubicBezTo>
                        <a:pt x="67" y="140"/>
                        <a:pt x="67" y="140"/>
                        <a:pt x="67" y="140"/>
                      </a:cubicBezTo>
                      <a:cubicBezTo>
                        <a:pt x="66" y="140"/>
                        <a:pt x="67" y="139"/>
                        <a:pt x="68" y="138"/>
                      </a:cubicBezTo>
                      <a:cubicBezTo>
                        <a:pt x="68" y="138"/>
                        <a:pt x="67" y="138"/>
                        <a:pt x="67" y="138"/>
                      </a:cubicBezTo>
                      <a:cubicBezTo>
                        <a:pt x="67" y="138"/>
                        <a:pt x="67" y="139"/>
                        <a:pt x="67" y="139"/>
                      </a:cubicBezTo>
                      <a:cubicBezTo>
                        <a:pt x="67" y="139"/>
                        <a:pt x="67" y="139"/>
                        <a:pt x="66" y="139"/>
                      </a:cubicBezTo>
                      <a:cubicBezTo>
                        <a:pt x="67" y="138"/>
                        <a:pt x="67" y="138"/>
                        <a:pt x="67" y="138"/>
                      </a:cubicBezTo>
                      <a:cubicBezTo>
                        <a:pt x="67" y="137"/>
                        <a:pt x="67" y="137"/>
                        <a:pt x="67" y="136"/>
                      </a:cubicBezTo>
                      <a:cubicBezTo>
                        <a:pt x="67" y="137"/>
                        <a:pt x="67" y="137"/>
                        <a:pt x="67" y="137"/>
                      </a:cubicBezTo>
                      <a:cubicBezTo>
                        <a:pt x="67" y="137"/>
                        <a:pt x="67" y="137"/>
                        <a:pt x="67" y="137"/>
                      </a:cubicBezTo>
                      <a:cubicBezTo>
                        <a:pt x="67" y="136"/>
                        <a:pt x="67" y="136"/>
                        <a:pt x="67" y="136"/>
                      </a:cubicBezTo>
                      <a:cubicBezTo>
                        <a:pt x="67" y="135"/>
                        <a:pt x="67" y="136"/>
                        <a:pt x="67" y="136"/>
                      </a:cubicBezTo>
                      <a:cubicBezTo>
                        <a:pt x="67" y="136"/>
                        <a:pt x="67" y="135"/>
                        <a:pt x="67" y="135"/>
                      </a:cubicBezTo>
                      <a:cubicBezTo>
                        <a:pt x="67" y="135"/>
                        <a:pt x="67" y="134"/>
                        <a:pt x="67" y="133"/>
                      </a:cubicBezTo>
                      <a:cubicBezTo>
                        <a:pt x="67" y="133"/>
                        <a:pt x="67" y="134"/>
                        <a:pt x="67" y="134"/>
                      </a:cubicBezTo>
                      <a:cubicBezTo>
                        <a:pt x="66" y="133"/>
                        <a:pt x="67" y="134"/>
                        <a:pt x="67" y="133"/>
                      </a:cubicBezTo>
                      <a:cubicBezTo>
                        <a:pt x="67" y="133"/>
                        <a:pt x="68" y="133"/>
                        <a:pt x="68" y="133"/>
                      </a:cubicBezTo>
                      <a:cubicBezTo>
                        <a:pt x="68" y="133"/>
                        <a:pt x="68" y="133"/>
                        <a:pt x="67" y="133"/>
                      </a:cubicBezTo>
                      <a:cubicBezTo>
                        <a:pt x="67" y="132"/>
                        <a:pt x="68" y="133"/>
                        <a:pt x="68" y="133"/>
                      </a:cubicBezTo>
                      <a:cubicBezTo>
                        <a:pt x="68" y="132"/>
                        <a:pt x="68" y="132"/>
                        <a:pt x="68" y="132"/>
                      </a:cubicBezTo>
                      <a:cubicBezTo>
                        <a:pt x="68" y="132"/>
                        <a:pt x="68" y="132"/>
                        <a:pt x="67" y="132"/>
                      </a:cubicBezTo>
                      <a:cubicBezTo>
                        <a:pt x="67" y="132"/>
                        <a:pt x="67" y="132"/>
                        <a:pt x="67" y="131"/>
                      </a:cubicBezTo>
                      <a:cubicBezTo>
                        <a:pt x="68" y="131"/>
                        <a:pt x="67" y="131"/>
                        <a:pt x="68" y="132"/>
                      </a:cubicBezTo>
                      <a:cubicBezTo>
                        <a:pt x="68" y="131"/>
                        <a:pt x="68" y="131"/>
                        <a:pt x="68" y="131"/>
                      </a:cubicBezTo>
                      <a:cubicBezTo>
                        <a:pt x="67" y="131"/>
                        <a:pt x="67" y="131"/>
                        <a:pt x="67" y="131"/>
                      </a:cubicBezTo>
                      <a:cubicBezTo>
                        <a:pt x="67" y="130"/>
                        <a:pt x="67" y="130"/>
                        <a:pt x="68" y="130"/>
                      </a:cubicBezTo>
                      <a:cubicBezTo>
                        <a:pt x="68" y="130"/>
                        <a:pt x="67" y="130"/>
                        <a:pt x="67" y="129"/>
                      </a:cubicBezTo>
                      <a:cubicBezTo>
                        <a:pt x="67" y="129"/>
                        <a:pt x="67" y="129"/>
                        <a:pt x="67" y="130"/>
                      </a:cubicBezTo>
                      <a:cubicBezTo>
                        <a:pt x="67" y="129"/>
                        <a:pt x="68" y="128"/>
                        <a:pt x="67" y="128"/>
                      </a:cubicBezTo>
                      <a:cubicBezTo>
                        <a:pt x="68" y="126"/>
                        <a:pt x="68" y="125"/>
                        <a:pt x="69" y="123"/>
                      </a:cubicBezTo>
                      <a:cubicBezTo>
                        <a:pt x="69" y="124"/>
                        <a:pt x="69" y="124"/>
                        <a:pt x="70" y="124"/>
                      </a:cubicBezTo>
                      <a:cubicBezTo>
                        <a:pt x="70" y="124"/>
                        <a:pt x="70" y="124"/>
                        <a:pt x="70" y="124"/>
                      </a:cubicBezTo>
                      <a:cubicBezTo>
                        <a:pt x="70" y="124"/>
                        <a:pt x="70" y="124"/>
                        <a:pt x="69" y="124"/>
                      </a:cubicBezTo>
                      <a:cubicBezTo>
                        <a:pt x="69" y="124"/>
                        <a:pt x="69" y="124"/>
                        <a:pt x="70" y="124"/>
                      </a:cubicBezTo>
                      <a:cubicBezTo>
                        <a:pt x="69" y="124"/>
                        <a:pt x="69" y="124"/>
                        <a:pt x="69" y="125"/>
                      </a:cubicBezTo>
                      <a:cubicBezTo>
                        <a:pt x="69" y="125"/>
                        <a:pt x="69" y="124"/>
                        <a:pt x="69" y="124"/>
                      </a:cubicBezTo>
                      <a:cubicBezTo>
                        <a:pt x="68" y="125"/>
                        <a:pt x="68" y="127"/>
                        <a:pt x="69" y="127"/>
                      </a:cubicBezTo>
                      <a:cubicBezTo>
                        <a:pt x="70" y="127"/>
                        <a:pt x="70" y="126"/>
                        <a:pt x="70" y="126"/>
                      </a:cubicBezTo>
                      <a:cubicBezTo>
                        <a:pt x="70" y="126"/>
                        <a:pt x="70" y="126"/>
                        <a:pt x="69" y="126"/>
                      </a:cubicBezTo>
                      <a:cubicBezTo>
                        <a:pt x="69" y="126"/>
                        <a:pt x="70" y="126"/>
                        <a:pt x="70" y="126"/>
                      </a:cubicBezTo>
                      <a:cubicBezTo>
                        <a:pt x="69" y="126"/>
                        <a:pt x="69" y="126"/>
                        <a:pt x="69" y="125"/>
                      </a:cubicBezTo>
                      <a:cubicBezTo>
                        <a:pt x="69" y="125"/>
                        <a:pt x="69" y="125"/>
                        <a:pt x="69" y="125"/>
                      </a:cubicBezTo>
                      <a:cubicBezTo>
                        <a:pt x="70" y="125"/>
                        <a:pt x="70" y="125"/>
                        <a:pt x="70" y="125"/>
                      </a:cubicBezTo>
                      <a:cubicBezTo>
                        <a:pt x="70" y="125"/>
                        <a:pt x="70" y="125"/>
                        <a:pt x="70" y="124"/>
                      </a:cubicBezTo>
                      <a:cubicBezTo>
                        <a:pt x="70" y="125"/>
                        <a:pt x="70" y="124"/>
                        <a:pt x="70" y="124"/>
                      </a:cubicBezTo>
                      <a:cubicBezTo>
                        <a:pt x="70" y="124"/>
                        <a:pt x="71" y="123"/>
                        <a:pt x="71" y="122"/>
                      </a:cubicBezTo>
                      <a:cubicBezTo>
                        <a:pt x="71" y="122"/>
                        <a:pt x="71" y="122"/>
                        <a:pt x="71" y="122"/>
                      </a:cubicBezTo>
                      <a:cubicBezTo>
                        <a:pt x="71" y="122"/>
                        <a:pt x="72" y="121"/>
                        <a:pt x="71" y="121"/>
                      </a:cubicBezTo>
                      <a:cubicBezTo>
                        <a:pt x="71" y="121"/>
                        <a:pt x="72" y="121"/>
                        <a:pt x="72" y="121"/>
                      </a:cubicBezTo>
                      <a:cubicBezTo>
                        <a:pt x="72" y="120"/>
                        <a:pt x="71" y="121"/>
                        <a:pt x="71" y="122"/>
                      </a:cubicBezTo>
                      <a:cubicBezTo>
                        <a:pt x="70" y="121"/>
                        <a:pt x="71" y="120"/>
                        <a:pt x="71" y="120"/>
                      </a:cubicBezTo>
                      <a:cubicBezTo>
                        <a:pt x="71" y="120"/>
                        <a:pt x="71" y="120"/>
                        <a:pt x="71" y="120"/>
                      </a:cubicBezTo>
                      <a:cubicBezTo>
                        <a:pt x="72" y="120"/>
                        <a:pt x="72" y="119"/>
                        <a:pt x="71" y="119"/>
                      </a:cubicBezTo>
                      <a:cubicBezTo>
                        <a:pt x="71" y="118"/>
                        <a:pt x="72" y="119"/>
                        <a:pt x="72" y="118"/>
                      </a:cubicBezTo>
                      <a:cubicBezTo>
                        <a:pt x="72" y="118"/>
                        <a:pt x="72" y="118"/>
                        <a:pt x="72" y="118"/>
                      </a:cubicBezTo>
                      <a:cubicBezTo>
                        <a:pt x="71" y="118"/>
                        <a:pt x="71" y="118"/>
                        <a:pt x="71" y="118"/>
                      </a:cubicBezTo>
                      <a:cubicBezTo>
                        <a:pt x="71" y="118"/>
                        <a:pt x="71" y="119"/>
                        <a:pt x="71" y="119"/>
                      </a:cubicBezTo>
                      <a:cubicBezTo>
                        <a:pt x="70" y="119"/>
                        <a:pt x="71" y="117"/>
                        <a:pt x="71" y="117"/>
                      </a:cubicBezTo>
                      <a:cubicBezTo>
                        <a:pt x="71" y="116"/>
                        <a:pt x="71" y="116"/>
                        <a:pt x="71" y="115"/>
                      </a:cubicBezTo>
                      <a:cubicBezTo>
                        <a:pt x="71" y="115"/>
                        <a:pt x="72" y="113"/>
                        <a:pt x="72" y="113"/>
                      </a:cubicBezTo>
                      <a:cubicBezTo>
                        <a:pt x="72" y="113"/>
                        <a:pt x="72" y="113"/>
                        <a:pt x="72" y="113"/>
                      </a:cubicBezTo>
                      <a:cubicBezTo>
                        <a:pt x="73" y="113"/>
                        <a:pt x="72" y="112"/>
                        <a:pt x="72" y="113"/>
                      </a:cubicBezTo>
                      <a:cubicBezTo>
                        <a:pt x="72" y="112"/>
                        <a:pt x="72" y="112"/>
                        <a:pt x="72" y="112"/>
                      </a:cubicBezTo>
                      <a:cubicBezTo>
                        <a:pt x="72" y="113"/>
                        <a:pt x="72" y="112"/>
                        <a:pt x="72" y="111"/>
                      </a:cubicBezTo>
                      <a:cubicBezTo>
                        <a:pt x="73" y="112"/>
                        <a:pt x="72" y="111"/>
                        <a:pt x="73" y="111"/>
                      </a:cubicBezTo>
                      <a:cubicBezTo>
                        <a:pt x="73" y="111"/>
                        <a:pt x="73" y="111"/>
                        <a:pt x="72" y="110"/>
                      </a:cubicBezTo>
                      <a:cubicBezTo>
                        <a:pt x="72" y="111"/>
                        <a:pt x="72" y="111"/>
                        <a:pt x="72" y="111"/>
                      </a:cubicBezTo>
                      <a:cubicBezTo>
                        <a:pt x="71" y="112"/>
                        <a:pt x="72" y="114"/>
                        <a:pt x="71" y="115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1" y="116"/>
                        <a:pt x="70" y="117"/>
                        <a:pt x="70" y="117"/>
                      </a:cubicBezTo>
                      <a:cubicBezTo>
                        <a:pt x="70" y="118"/>
                        <a:pt x="70" y="117"/>
                        <a:pt x="70" y="117"/>
                      </a:cubicBezTo>
                      <a:cubicBezTo>
                        <a:pt x="69" y="122"/>
                        <a:pt x="67" y="126"/>
                        <a:pt x="66" y="130"/>
                      </a:cubicBezTo>
                      <a:cubicBezTo>
                        <a:pt x="65" y="130"/>
                        <a:pt x="66" y="129"/>
                        <a:pt x="66" y="129"/>
                      </a:cubicBezTo>
                      <a:cubicBezTo>
                        <a:pt x="65" y="129"/>
                        <a:pt x="65" y="130"/>
                        <a:pt x="65" y="130"/>
                      </a:cubicBezTo>
                      <a:cubicBezTo>
                        <a:pt x="65" y="130"/>
                        <a:pt x="64" y="130"/>
                        <a:pt x="65" y="130"/>
                      </a:cubicBezTo>
                      <a:cubicBezTo>
                        <a:pt x="65" y="130"/>
                        <a:pt x="65" y="129"/>
                        <a:pt x="65" y="128"/>
                      </a:cubicBezTo>
                      <a:cubicBezTo>
                        <a:pt x="65" y="128"/>
                        <a:pt x="65" y="128"/>
                        <a:pt x="66" y="128"/>
                      </a:cubicBezTo>
                      <a:cubicBezTo>
                        <a:pt x="66" y="128"/>
                        <a:pt x="66" y="127"/>
                        <a:pt x="66" y="127"/>
                      </a:cubicBezTo>
                      <a:cubicBezTo>
                        <a:pt x="66" y="127"/>
                        <a:pt x="66" y="127"/>
                        <a:pt x="66" y="127"/>
                      </a:cubicBezTo>
                      <a:cubicBezTo>
                        <a:pt x="66" y="127"/>
                        <a:pt x="66" y="126"/>
                        <a:pt x="67" y="126"/>
                      </a:cubicBezTo>
                      <a:cubicBezTo>
                        <a:pt x="66" y="126"/>
                        <a:pt x="66" y="127"/>
                        <a:pt x="66" y="127"/>
                      </a:cubicBezTo>
                      <a:cubicBezTo>
                        <a:pt x="66" y="126"/>
                        <a:pt x="66" y="126"/>
                        <a:pt x="66" y="125"/>
                      </a:cubicBezTo>
                      <a:cubicBezTo>
                        <a:pt x="66" y="125"/>
                        <a:pt x="66" y="125"/>
                        <a:pt x="66" y="126"/>
                      </a:cubicBezTo>
                      <a:cubicBezTo>
                        <a:pt x="66" y="126"/>
                        <a:pt x="67" y="125"/>
                        <a:pt x="67" y="125"/>
                      </a:cubicBezTo>
                      <a:cubicBezTo>
                        <a:pt x="66" y="125"/>
                        <a:pt x="67" y="125"/>
                        <a:pt x="67" y="125"/>
                      </a:cubicBezTo>
                      <a:cubicBezTo>
                        <a:pt x="67" y="124"/>
                        <a:pt x="67" y="125"/>
                        <a:pt x="66" y="125"/>
                      </a:cubicBezTo>
                      <a:cubicBezTo>
                        <a:pt x="67" y="124"/>
                        <a:pt x="67" y="124"/>
                        <a:pt x="67" y="123"/>
                      </a:cubicBezTo>
                      <a:cubicBezTo>
                        <a:pt x="68" y="123"/>
                        <a:pt x="68" y="123"/>
                        <a:pt x="68" y="123"/>
                      </a:cubicBezTo>
                      <a:cubicBezTo>
                        <a:pt x="68" y="123"/>
                        <a:pt x="68" y="122"/>
                        <a:pt x="68" y="122"/>
                      </a:cubicBezTo>
                      <a:cubicBezTo>
                        <a:pt x="68" y="122"/>
                        <a:pt x="68" y="122"/>
                        <a:pt x="68" y="122"/>
                      </a:cubicBezTo>
                      <a:cubicBezTo>
                        <a:pt x="68" y="122"/>
                        <a:pt x="68" y="122"/>
                        <a:pt x="68" y="121"/>
                      </a:cubicBezTo>
                      <a:cubicBezTo>
                        <a:pt x="68" y="121"/>
                        <a:pt x="69" y="120"/>
                        <a:pt x="68" y="120"/>
                      </a:cubicBezTo>
                      <a:cubicBezTo>
                        <a:pt x="69" y="118"/>
                        <a:pt x="71" y="113"/>
                        <a:pt x="72" y="111"/>
                      </a:cubicBezTo>
                      <a:cubicBezTo>
                        <a:pt x="72" y="111"/>
                        <a:pt x="71" y="111"/>
                        <a:pt x="71" y="111"/>
                      </a:cubicBezTo>
                      <a:cubicBezTo>
                        <a:pt x="72" y="111"/>
                        <a:pt x="72" y="109"/>
                        <a:pt x="73" y="109"/>
                      </a:cubicBezTo>
                      <a:cubicBezTo>
                        <a:pt x="73" y="108"/>
                        <a:pt x="72" y="108"/>
                        <a:pt x="72" y="108"/>
                      </a:cubicBezTo>
                      <a:cubicBezTo>
                        <a:pt x="72" y="108"/>
                        <a:pt x="73" y="107"/>
                        <a:pt x="73" y="107"/>
                      </a:cubicBezTo>
                      <a:cubicBezTo>
                        <a:pt x="73" y="107"/>
                        <a:pt x="73" y="108"/>
                        <a:pt x="74" y="107"/>
                      </a:cubicBezTo>
                      <a:cubicBezTo>
                        <a:pt x="73" y="109"/>
                        <a:pt x="72" y="109"/>
                        <a:pt x="72" y="110"/>
                      </a:cubicBezTo>
                      <a:cubicBezTo>
                        <a:pt x="72" y="110"/>
                        <a:pt x="73" y="110"/>
                        <a:pt x="73" y="111"/>
                      </a:cubicBezTo>
                      <a:cubicBezTo>
                        <a:pt x="73" y="111"/>
                        <a:pt x="73" y="110"/>
                        <a:pt x="73" y="110"/>
                      </a:cubicBezTo>
                      <a:cubicBezTo>
                        <a:pt x="73" y="110"/>
                        <a:pt x="73" y="110"/>
                        <a:pt x="73" y="110"/>
                      </a:cubicBezTo>
                      <a:cubicBezTo>
                        <a:pt x="73" y="110"/>
                        <a:pt x="73" y="110"/>
                        <a:pt x="73" y="110"/>
                      </a:cubicBezTo>
                      <a:cubicBezTo>
                        <a:pt x="73" y="110"/>
                        <a:pt x="73" y="110"/>
                        <a:pt x="73" y="110"/>
                      </a:cubicBezTo>
                      <a:cubicBezTo>
                        <a:pt x="73" y="110"/>
                        <a:pt x="73" y="110"/>
                        <a:pt x="73" y="110"/>
                      </a:cubicBezTo>
                      <a:cubicBezTo>
                        <a:pt x="73" y="110"/>
                        <a:pt x="73" y="109"/>
                        <a:pt x="74" y="109"/>
                      </a:cubicBezTo>
                      <a:cubicBezTo>
                        <a:pt x="74" y="109"/>
                        <a:pt x="73" y="109"/>
                        <a:pt x="73" y="108"/>
                      </a:cubicBezTo>
                      <a:cubicBezTo>
                        <a:pt x="74" y="108"/>
                        <a:pt x="74" y="108"/>
                        <a:pt x="74" y="108"/>
                      </a:cubicBezTo>
                      <a:cubicBezTo>
                        <a:pt x="74" y="108"/>
                        <a:pt x="74" y="108"/>
                        <a:pt x="74" y="109"/>
                      </a:cubicBezTo>
                      <a:cubicBezTo>
                        <a:pt x="74" y="109"/>
                        <a:pt x="74" y="108"/>
                        <a:pt x="75" y="108"/>
                      </a:cubicBezTo>
                      <a:cubicBezTo>
                        <a:pt x="75" y="108"/>
                        <a:pt x="75" y="107"/>
                        <a:pt x="75" y="107"/>
                      </a:cubicBezTo>
                      <a:cubicBezTo>
                        <a:pt x="75" y="106"/>
                        <a:pt x="76" y="105"/>
                        <a:pt x="76" y="105"/>
                      </a:cubicBezTo>
                      <a:cubicBezTo>
                        <a:pt x="76" y="105"/>
                        <a:pt x="76" y="105"/>
                        <a:pt x="76" y="104"/>
                      </a:cubicBezTo>
                      <a:cubicBezTo>
                        <a:pt x="76" y="105"/>
                        <a:pt x="76" y="105"/>
                        <a:pt x="76" y="105"/>
                      </a:cubicBezTo>
                      <a:cubicBezTo>
                        <a:pt x="76" y="105"/>
                        <a:pt x="76" y="106"/>
                        <a:pt x="76" y="106"/>
                      </a:cubicBezTo>
                      <a:cubicBezTo>
                        <a:pt x="76" y="106"/>
                        <a:pt x="76" y="105"/>
                        <a:pt x="77" y="106"/>
                      </a:cubicBezTo>
                      <a:cubicBezTo>
                        <a:pt x="77" y="106"/>
                        <a:pt x="77" y="106"/>
                        <a:pt x="77" y="105"/>
                      </a:cubicBezTo>
                      <a:cubicBezTo>
                        <a:pt x="77" y="105"/>
                        <a:pt x="77" y="105"/>
                        <a:pt x="77" y="105"/>
                      </a:cubicBezTo>
                      <a:cubicBezTo>
                        <a:pt x="77" y="105"/>
                        <a:pt x="77" y="105"/>
                        <a:pt x="77" y="105"/>
                      </a:cubicBezTo>
                      <a:cubicBezTo>
                        <a:pt x="77" y="104"/>
                        <a:pt x="77" y="105"/>
                        <a:pt x="77" y="105"/>
                      </a:cubicBezTo>
                      <a:cubicBezTo>
                        <a:pt x="77" y="105"/>
                        <a:pt x="77" y="106"/>
                        <a:pt x="77" y="107"/>
                      </a:cubicBezTo>
                      <a:cubicBezTo>
                        <a:pt x="77" y="107"/>
                        <a:pt x="76" y="106"/>
                        <a:pt x="76" y="107"/>
                      </a:cubicBezTo>
                      <a:cubicBezTo>
                        <a:pt x="77" y="107"/>
                        <a:pt x="76" y="107"/>
                        <a:pt x="76" y="107"/>
                      </a:cubicBezTo>
                      <a:cubicBezTo>
                        <a:pt x="77" y="108"/>
                        <a:pt x="76" y="108"/>
                        <a:pt x="76" y="108"/>
                      </a:cubicBezTo>
                      <a:cubicBezTo>
                        <a:pt x="76" y="107"/>
                        <a:pt x="76" y="107"/>
                        <a:pt x="76" y="107"/>
                      </a:cubicBezTo>
                      <a:cubicBezTo>
                        <a:pt x="75" y="108"/>
                        <a:pt x="75" y="109"/>
                        <a:pt x="75" y="110"/>
                      </a:cubicBezTo>
                      <a:cubicBezTo>
                        <a:pt x="75" y="110"/>
                        <a:pt x="75" y="110"/>
                        <a:pt x="75" y="110"/>
                      </a:cubicBezTo>
                      <a:cubicBezTo>
                        <a:pt x="75" y="109"/>
                        <a:pt x="75" y="110"/>
                        <a:pt x="75" y="110"/>
                      </a:cubicBezTo>
                      <a:cubicBezTo>
                        <a:pt x="75" y="110"/>
                        <a:pt x="75" y="110"/>
                        <a:pt x="75" y="110"/>
                      </a:cubicBezTo>
                      <a:cubicBezTo>
                        <a:pt x="75" y="110"/>
                        <a:pt x="75" y="111"/>
                        <a:pt x="75" y="111"/>
                      </a:cubicBezTo>
                      <a:cubicBezTo>
                        <a:pt x="75" y="111"/>
                        <a:pt x="75" y="111"/>
                        <a:pt x="75" y="111"/>
                      </a:cubicBezTo>
                      <a:cubicBezTo>
                        <a:pt x="75" y="112"/>
                        <a:pt x="75" y="112"/>
                        <a:pt x="74" y="113"/>
                      </a:cubicBezTo>
                      <a:cubicBezTo>
                        <a:pt x="75" y="113"/>
                        <a:pt x="75" y="113"/>
                        <a:pt x="75" y="112"/>
                      </a:cubicBezTo>
                      <a:cubicBezTo>
                        <a:pt x="75" y="113"/>
                        <a:pt x="74" y="114"/>
                        <a:pt x="74" y="115"/>
                      </a:cubicBezTo>
                      <a:cubicBezTo>
                        <a:pt x="75" y="115"/>
                        <a:pt x="75" y="115"/>
                        <a:pt x="75" y="115"/>
                      </a:cubicBezTo>
                      <a:cubicBezTo>
                        <a:pt x="75" y="114"/>
                        <a:pt x="75" y="114"/>
                        <a:pt x="75" y="114"/>
                      </a:cubicBezTo>
                      <a:cubicBezTo>
                        <a:pt x="75" y="114"/>
                        <a:pt x="75" y="114"/>
                        <a:pt x="75" y="113"/>
                      </a:cubicBezTo>
                      <a:cubicBezTo>
                        <a:pt x="75" y="113"/>
                        <a:pt x="75" y="114"/>
                        <a:pt x="75" y="114"/>
                      </a:cubicBezTo>
                      <a:cubicBezTo>
                        <a:pt x="76" y="114"/>
                        <a:pt x="75" y="113"/>
                        <a:pt x="76" y="113"/>
                      </a:cubicBezTo>
                      <a:cubicBezTo>
                        <a:pt x="76" y="113"/>
                        <a:pt x="75" y="113"/>
                        <a:pt x="75" y="113"/>
                      </a:cubicBezTo>
                      <a:cubicBezTo>
                        <a:pt x="75" y="112"/>
                        <a:pt x="76" y="113"/>
                        <a:pt x="76" y="113"/>
                      </a:cubicBezTo>
                      <a:cubicBezTo>
                        <a:pt x="76" y="113"/>
                        <a:pt x="76" y="113"/>
                        <a:pt x="76" y="113"/>
                      </a:cubicBezTo>
                      <a:cubicBezTo>
                        <a:pt x="76" y="112"/>
                        <a:pt x="76" y="113"/>
                        <a:pt x="76" y="114"/>
                      </a:cubicBezTo>
                      <a:cubicBezTo>
                        <a:pt x="76" y="113"/>
                        <a:pt x="77" y="113"/>
                        <a:pt x="77" y="112"/>
                      </a:cubicBezTo>
                      <a:cubicBezTo>
                        <a:pt x="77" y="112"/>
                        <a:pt x="76" y="112"/>
                        <a:pt x="76" y="113"/>
                      </a:cubicBezTo>
                      <a:cubicBezTo>
                        <a:pt x="76" y="112"/>
                        <a:pt x="77" y="112"/>
                        <a:pt x="76" y="111"/>
                      </a:cubicBezTo>
                      <a:cubicBezTo>
                        <a:pt x="77" y="111"/>
                        <a:pt x="77" y="110"/>
                        <a:pt x="77" y="110"/>
                      </a:cubicBezTo>
                      <a:cubicBezTo>
                        <a:pt x="77" y="110"/>
                        <a:pt x="77" y="110"/>
                        <a:pt x="77" y="110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7" y="111"/>
                        <a:pt x="78" y="111"/>
                        <a:pt x="78" y="111"/>
                      </a:cubicBezTo>
                      <a:cubicBezTo>
                        <a:pt x="78" y="112"/>
                        <a:pt x="77" y="112"/>
                        <a:pt x="78" y="113"/>
                      </a:cubicBezTo>
                      <a:cubicBezTo>
                        <a:pt x="77" y="113"/>
                        <a:pt x="77" y="113"/>
                        <a:pt x="77" y="113"/>
                      </a:cubicBezTo>
                      <a:cubicBezTo>
                        <a:pt x="77" y="113"/>
                        <a:pt x="78" y="113"/>
                        <a:pt x="77" y="113"/>
                      </a:cubicBezTo>
                      <a:cubicBezTo>
                        <a:pt x="78" y="113"/>
                        <a:pt x="77" y="113"/>
                        <a:pt x="78" y="113"/>
                      </a:cubicBezTo>
                      <a:cubicBezTo>
                        <a:pt x="78" y="112"/>
                        <a:pt x="78" y="112"/>
                        <a:pt x="78" y="112"/>
                      </a:cubicBezTo>
                      <a:cubicBezTo>
                        <a:pt x="79" y="112"/>
                        <a:pt x="78" y="112"/>
                        <a:pt x="78" y="112"/>
                      </a:cubicBezTo>
                      <a:cubicBezTo>
                        <a:pt x="79" y="112"/>
                        <a:pt x="79" y="111"/>
                        <a:pt x="80" y="111"/>
                      </a:cubicBezTo>
                      <a:cubicBezTo>
                        <a:pt x="80" y="111"/>
                        <a:pt x="80" y="112"/>
                        <a:pt x="80" y="112"/>
                      </a:cubicBezTo>
                      <a:cubicBezTo>
                        <a:pt x="80" y="112"/>
                        <a:pt x="80" y="111"/>
                        <a:pt x="81" y="110"/>
                      </a:cubicBezTo>
                      <a:cubicBezTo>
                        <a:pt x="81" y="111"/>
                        <a:pt x="80" y="112"/>
                        <a:pt x="80" y="112"/>
                      </a:cubicBezTo>
                      <a:cubicBezTo>
                        <a:pt x="80" y="113"/>
                        <a:pt x="80" y="112"/>
                        <a:pt x="80" y="112"/>
                      </a:cubicBezTo>
                      <a:cubicBezTo>
                        <a:pt x="79" y="112"/>
                        <a:pt x="80" y="112"/>
                        <a:pt x="79" y="113"/>
                      </a:cubicBezTo>
                      <a:cubicBezTo>
                        <a:pt x="79" y="113"/>
                        <a:pt x="79" y="113"/>
                        <a:pt x="78" y="113"/>
                      </a:cubicBezTo>
                      <a:cubicBezTo>
                        <a:pt x="78" y="113"/>
                        <a:pt x="79" y="113"/>
                        <a:pt x="78" y="113"/>
                      </a:cubicBezTo>
                      <a:cubicBezTo>
                        <a:pt x="78" y="113"/>
                        <a:pt x="78" y="113"/>
                        <a:pt x="78" y="113"/>
                      </a:cubicBezTo>
                      <a:cubicBezTo>
                        <a:pt x="79" y="113"/>
                        <a:pt x="78" y="113"/>
                        <a:pt x="78" y="114"/>
                      </a:cubicBezTo>
                      <a:cubicBezTo>
                        <a:pt x="78" y="114"/>
                        <a:pt x="79" y="114"/>
                        <a:pt x="78" y="115"/>
                      </a:cubicBezTo>
                      <a:cubicBezTo>
                        <a:pt x="78" y="115"/>
                        <a:pt x="78" y="115"/>
                        <a:pt x="78" y="115"/>
                      </a:cubicBezTo>
                      <a:cubicBezTo>
                        <a:pt x="78" y="115"/>
                        <a:pt x="78" y="116"/>
                        <a:pt x="79" y="116"/>
                      </a:cubicBezTo>
                      <a:cubicBezTo>
                        <a:pt x="79" y="116"/>
                        <a:pt x="78" y="117"/>
                        <a:pt x="78" y="117"/>
                      </a:cubicBezTo>
                      <a:cubicBezTo>
                        <a:pt x="78" y="117"/>
                        <a:pt x="77" y="117"/>
                        <a:pt x="77" y="118"/>
                      </a:cubicBezTo>
                      <a:cubicBezTo>
                        <a:pt x="77" y="118"/>
                        <a:pt x="78" y="118"/>
                        <a:pt x="78" y="118"/>
                      </a:cubicBezTo>
                      <a:cubicBezTo>
                        <a:pt x="78" y="118"/>
                        <a:pt x="77" y="118"/>
                        <a:pt x="77" y="118"/>
                      </a:cubicBezTo>
                      <a:cubicBezTo>
                        <a:pt x="77" y="118"/>
                        <a:pt x="77" y="118"/>
                        <a:pt x="77" y="119"/>
                      </a:cubicBezTo>
                      <a:cubicBezTo>
                        <a:pt x="77" y="119"/>
                        <a:pt x="76" y="121"/>
                        <a:pt x="76" y="122"/>
                      </a:cubicBezTo>
                      <a:cubicBezTo>
                        <a:pt x="76" y="121"/>
                        <a:pt x="76" y="121"/>
                        <a:pt x="76" y="121"/>
                      </a:cubicBezTo>
                      <a:cubicBezTo>
                        <a:pt x="76" y="121"/>
                        <a:pt x="76" y="122"/>
                        <a:pt x="76" y="122"/>
                      </a:cubicBezTo>
                      <a:cubicBezTo>
                        <a:pt x="76" y="122"/>
                        <a:pt x="76" y="122"/>
                        <a:pt x="76" y="122"/>
                      </a:cubicBezTo>
                      <a:cubicBezTo>
                        <a:pt x="76" y="122"/>
                        <a:pt x="76" y="122"/>
                        <a:pt x="76" y="122"/>
                      </a:cubicBezTo>
                      <a:cubicBezTo>
                        <a:pt x="77" y="122"/>
                        <a:pt x="76" y="122"/>
                        <a:pt x="76" y="122"/>
                      </a:cubicBezTo>
                      <a:cubicBezTo>
                        <a:pt x="76" y="123"/>
                        <a:pt x="77" y="122"/>
                        <a:pt x="77" y="121"/>
                      </a:cubicBezTo>
                      <a:cubicBezTo>
                        <a:pt x="77" y="122"/>
                        <a:pt x="78" y="121"/>
                        <a:pt x="77" y="120"/>
                      </a:cubicBezTo>
                      <a:cubicBezTo>
                        <a:pt x="77" y="120"/>
                        <a:pt x="78" y="121"/>
                        <a:pt x="78" y="120"/>
                      </a:cubicBezTo>
                      <a:cubicBezTo>
                        <a:pt x="78" y="120"/>
                        <a:pt x="78" y="121"/>
                        <a:pt x="78" y="121"/>
                      </a:cubicBezTo>
                      <a:cubicBezTo>
                        <a:pt x="79" y="120"/>
                        <a:pt x="79" y="118"/>
                        <a:pt x="79" y="117"/>
                      </a:cubicBezTo>
                      <a:cubicBezTo>
                        <a:pt x="80" y="117"/>
                        <a:pt x="80" y="117"/>
                        <a:pt x="80" y="117"/>
                      </a:cubicBezTo>
                      <a:cubicBezTo>
                        <a:pt x="80" y="117"/>
                        <a:pt x="80" y="117"/>
                        <a:pt x="79" y="116"/>
                      </a:cubicBezTo>
                      <a:cubicBezTo>
                        <a:pt x="79" y="116"/>
                        <a:pt x="79" y="116"/>
                        <a:pt x="79" y="117"/>
                      </a:cubicBezTo>
                      <a:cubicBezTo>
                        <a:pt x="79" y="116"/>
                        <a:pt x="79" y="116"/>
                        <a:pt x="79" y="116"/>
                      </a:cubicBezTo>
                      <a:cubicBezTo>
                        <a:pt x="79" y="116"/>
                        <a:pt x="79" y="116"/>
                        <a:pt x="79" y="116"/>
                      </a:cubicBezTo>
                      <a:cubicBezTo>
                        <a:pt x="80" y="116"/>
                        <a:pt x="80" y="115"/>
                        <a:pt x="80" y="115"/>
                      </a:cubicBezTo>
                      <a:cubicBezTo>
                        <a:pt x="80" y="115"/>
                        <a:pt x="81" y="115"/>
                        <a:pt x="81" y="114"/>
                      </a:cubicBezTo>
                      <a:cubicBezTo>
                        <a:pt x="81" y="115"/>
                        <a:pt x="81" y="115"/>
                        <a:pt x="81" y="115"/>
                      </a:cubicBezTo>
                      <a:cubicBezTo>
                        <a:pt x="81" y="116"/>
                        <a:pt x="81" y="117"/>
                        <a:pt x="81" y="118"/>
                      </a:cubicBezTo>
                      <a:cubicBezTo>
                        <a:pt x="81" y="118"/>
                        <a:pt x="81" y="118"/>
                        <a:pt x="81" y="118"/>
                      </a:cubicBezTo>
                      <a:cubicBezTo>
                        <a:pt x="81" y="118"/>
                        <a:pt x="81" y="118"/>
                        <a:pt x="82" y="118"/>
                      </a:cubicBezTo>
                      <a:cubicBezTo>
                        <a:pt x="81" y="119"/>
                        <a:pt x="82" y="119"/>
                        <a:pt x="81" y="119"/>
                      </a:cubicBezTo>
                      <a:cubicBezTo>
                        <a:pt x="82" y="119"/>
                        <a:pt x="82" y="118"/>
                        <a:pt x="82" y="118"/>
                      </a:cubicBezTo>
                      <a:cubicBezTo>
                        <a:pt x="82" y="118"/>
                        <a:pt x="82" y="118"/>
                        <a:pt x="83" y="118"/>
                      </a:cubicBezTo>
                      <a:cubicBezTo>
                        <a:pt x="83" y="116"/>
                        <a:pt x="83" y="115"/>
                        <a:pt x="83" y="114"/>
                      </a:cubicBezTo>
                      <a:cubicBezTo>
                        <a:pt x="83" y="115"/>
                        <a:pt x="82" y="117"/>
                        <a:pt x="82" y="118"/>
                      </a:cubicBezTo>
                      <a:cubicBezTo>
                        <a:pt x="81" y="117"/>
                        <a:pt x="82" y="115"/>
                        <a:pt x="82" y="114"/>
                      </a:cubicBezTo>
                      <a:cubicBezTo>
                        <a:pt x="82" y="114"/>
                        <a:pt x="82" y="114"/>
                        <a:pt x="82" y="114"/>
                      </a:cubicBezTo>
                      <a:cubicBezTo>
                        <a:pt x="82" y="114"/>
                        <a:pt x="82" y="114"/>
                        <a:pt x="82" y="114"/>
                      </a:cubicBezTo>
                      <a:cubicBezTo>
                        <a:pt x="82" y="114"/>
                        <a:pt x="82" y="114"/>
                        <a:pt x="82" y="114"/>
                      </a:cubicBezTo>
                      <a:cubicBezTo>
                        <a:pt x="82" y="114"/>
                        <a:pt x="82" y="114"/>
                        <a:pt x="82" y="113"/>
                      </a:cubicBezTo>
                      <a:cubicBezTo>
                        <a:pt x="83" y="114"/>
                        <a:pt x="82" y="114"/>
                        <a:pt x="82" y="115"/>
                      </a:cubicBezTo>
                      <a:close/>
                      <a:moveTo>
                        <a:pt x="57" y="155"/>
                      </a:moveTo>
                      <a:cubicBezTo>
                        <a:pt x="56" y="154"/>
                        <a:pt x="56" y="155"/>
                        <a:pt x="56" y="155"/>
                      </a:cubicBezTo>
                      <a:cubicBezTo>
                        <a:pt x="56" y="155"/>
                        <a:pt x="57" y="155"/>
                        <a:pt x="57" y="155"/>
                      </a:cubicBezTo>
                      <a:cubicBezTo>
                        <a:pt x="57" y="155"/>
                        <a:pt x="57" y="155"/>
                        <a:pt x="57" y="155"/>
                      </a:cubicBezTo>
                      <a:close/>
                      <a:moveTo>
                        <a:pt x="62" y="139"/>
                      </a:moveTo>
                      <a:cubicBezTo>
                        <a:pt x="62" y="139"/>
                        <a:pt x="62" y="140"/>
                        <a:pt x="62" y="140"/>
                      </a:cubicBezTo>
                      <a:cubicBezTo>
                        <a:pt x="62" y="140"/>
                        <a:pt x="62" y="140"/>
                        <a:pt x="62" y="140"/>
                      </a:cubicBezTo>
                      <a:cubicBezTo>
                        <a:pt x="62" y="140"/>
                        <a:pt x="62" y="139"/>
                        <a:pt x="62" y="139"/>
                      </a:cubicBezTo>
                      <a:close/>
                      <a:moveTo>
                        <a:pt x="64" y="145"/>
                      </a:moveTo>
                      <a:cubicBezTo>
                        <a:pt x="65" y="146"/>
                        <a:pt x="64" y="146"/>
                        <a:pt x="65" y="146"/>
                      </a:cubicBezTo>
                      <a:cubicBezTo>
                        <a:pt x="65" y="145"/>
                        <a:pt x="65" y="145"/>
                        <a:pt x="65" y="145"/>
                      </a:cubicBezTo>
                      <a:cubicBezTo>
                        <a:pt x="65" y="145"/>
                        <a:pt x="64" y="145"/>
                        <a:pt x="64" y="145"/>
                      </a:cubicBezTo>
                      <a:close/>
                      <a:moveTo>
                        <a:pt x="62" y="149"/>
                      </a:moveTo>
                      <a:cubicBezTo>
                        <a:pt x="62" y="148"/>
                        <a:pt x="62" y="148"/>
                        <a:pt x="62" y="148"/>
                      </a:cubicBezTo>
                      <a:cubicBezTo>
                        <a:pt x="62" y="149"/>
                        <a:pt x="62" y="149"/>
                        <a:pt x="62" y="149"/>
                      </a:cubicBezTo>
                      <a:cubicBezTo>
                        <a:pt x="62" y="149"/>
                        <a:pt x="62" y="149"/>
                        <a:pt x="62" y="149"/>
                      </a:cubicBezTo>
                      <a:cubicBezTo>
                        <a:pt x="63" y="149"/>
                        <a:pt x="62" y="148"/>
                        <a:pt x="62" y="148"/>
                      </a:cubicBezTo>
                      <a:cubicBezTo>
                        <a:pt x="62" y="147"/>
                        <a:pt x="62" y="148"/>
                        <a:pt x="62" y="149"/>
                      </a:cubicBezTo>
                      <a:close/>
                      <a:moveTo>
                        <a:pt x="61" y="148"/>
                      </a:moveTo>
                      <a:cubicBezTo>
                        <a:pt x="61" y="148"/>
                        <a:pt x="61" y="148"/>
                        <a:pt x="61" y="147"/>
                      </a:cubicBezTo>
                      <a:cubicBezTo>
                        <a:pt x="61" y="148"/>
                        <a:pt x="61" y="148"/>
                        <a:pt x="61" y="148"/>
                      </a:cubicBezTo>
                      <a:close/>
                      <a:moveTo>
                        <a:pt x="60" y="149"/>
                      </a:moveTo>
                      <a:cubicBezTo>
                        <a:pt x="61" y="149"/>
                        <a:pt x="60" y="149"/>
                        <a:pt x="60" y="149"/>
                      </a:cubicBezTo>
                      <a:cubicBezTo>
                        <a:pt x="61" y="150"/>
                        <a:pt x="61" y="150"/>
                        <a:pt x="61" y="149"/>
                      </a:cubicBezTo>
                      <a:cubicBezTo>
                        <a:pt x="61" y="149"/>
                        <a:pt x="61" y="149"/>
                        <a:pt x="61" y="149"/>
                      </a:cubicBezTo>
                      <a:cubicBezTo>
                        <a:pt x="61" y="149"/>
                        <a:pt x="61" y="149"/>
                        <a:pt x="61" y="149"/>
                      </a:cubicBezTo>
                      <a:cubicBezTo>
                        <a:pt x="61" y="149"/>
                        <a:pt x="61" y="148"/>
                        <a:pt x="60" y="149"/>
                      </a:cubicBezTo>
                      <a:close/>
                      <a:moveTo>
                        <a:pt x="60" y="149"/>
                      </a:moveTo>
                      <a:cubicBezTo>
                        <a:pt x="60" y="149"/>
                        <a:pt x="60" y="149"/>
                        <a:pt x="60" y="150"/>
                      </a:cubicBezTo>
                      <a:cubicBezTo>
                        <a:pt x="60" y="150"/>
                        <a:pt x="60" y="150"/>
                        <a:pt x="60" y="150"/>
                      </a:cubicBezTo>
                      <a:cubicBezTo>
                        <a:pt x="59" y="150"/>
                        <a:pt x="59" y="150"/>
                        <a:pt x="59" y="150"/>
                      </a:cubicBezTo>
                      <a:cubicBezTo>
                        <a:pt x="60" y="150"/>
                        <a:pt x="60" y="149"/>
                        <a:pt x="60" y="149"/>
                      </a:cubicBezTo>
                      <a:close/>
                      <a:moveTo>
                        <a:pt x="58" y="158"/>
                      </a:moveTo>
                      <a:cubicBezTo>
                        <a:pt x="58" y="158"/>
                        <a:pt x="58" y="158"/>
                        <a:pt x="58" y="158"/>
                      </a:cubicBezTo>
                      <a:cubicBezTo>
                        <a:pt x="58" y="158"/>
                        <a:pt x="57" y="158"/>
                        <a:pt x="57" y="158"/>
                      </a:cubicBezTo>
                      <a:cubicBezTo>
                        <a:pt x="57" y="158"/>
                        <a:pt x="57" y="158"/>
                        <a:pt x="58" y="158"/>
                      </a:cubicBezTo>
                      <a:close/>
                      <a:moveTo>
                        <a:pt x="58" y="156"/>
                      </a:moveTo>
                      <a:cubicBezTo>
                        <a:pt x="58" y="156"/>
                        <a:pt x="58" y="157"/>
                        <a:pt x="58" y="157"/>
                      </a:cubicBezTo>
                      <a:cubicBezTo>
                        <a:pt x="58" y="157"/>
                        <a:pt x="58" y="156"/>
                        <a:pt x="58" y="156"/>
                      </a:cubicBezTo>
                      <a:close/>
                      <a:moveTo>
                        <a:pt x="60" y="152"/>
                      </a:moveTo>
                      <a:cubicBezTo>
                        <a:pt x="60" y="151"/>
                        <a:pt x="60" y="150"/>
                        <a:pt x="61" y="150"/>
                      </a:cubicBezTo>
                      <a:cubicBezTo>
                        <a:pt x="61" y="150"/>
                        <a:pt x="61" y="150"/>
                        <a:pt x="61" y="150"/>
                      </a:cubicBezTo>
                      <a:cubicBezTo>
                        <a:pt x="61" y="150"/>
                        <a:pt x="61" y="150"/>
                        <a:pt x="61" y="150"/>
                      </a:cubicBezTo>
                      <a:cubicBezTo>
                        <a:pt x="61" y="150"/>
                        <a:pt x="60" y="150"/>
                        <a:pt x="60" y="150"/>
                      </a:cubicBezTo>
                      <a:cubicBezTo>
                        <a:pt x="60" y="150"/>
                        <a:pt x="60" y="150"/>
                        <a:pt x="60" y="151"/>
                      </a:cubicBezTo>
                      <a:cubicBezTo>
                        <a:pt x="60" y="151"/>
                        <a:pt x="60" y="150"/>
                        <a:pt x="60" y="150"/>
                      </a:cubicBezTo>
                      <a:cubicBezTo>
                        <a:pt x="59" y="151"/>
                        <a:pt x="60" y="151"/>
                        <a:pt x="60" y="151"/>
                      </a:cubicBezTo>
                      <a:cubicBezTo>
                        <a:pt x="60" y="151"/>
                        <a:pt x="60" y="151"/>
                        <a:pt x="59" y="151"/>
                      </a:cubicBezTo>
                      <a:cubicBezTo>
                        <a:pt x="59" y="152"/>
                        <a:pt x="58" y="154"/>
                        <a:pt x="58" y="156"/>
                      </a:cubicBezTo>
                      <a:cubicBezTo>
                        <a:pt x="59" y="154"/>
                        <a:pt x="59" y="152"/>
                        <a:pt x="60" y="151"/>
                      </a:cubicBezTo>
                      <a:cubicBezTo>
                        <a:pt x="60" y="152"/>
                        <a:pt x="60" y="151"/>
                        <a:pt x="60" y="152"/>
                      </a:cubicBezTo>
                      <a:close/>
                      <a:moveTo>
                        <a:pt x="58" y="160"/>
                      </a:moveTo>
                      <a:cubicBezTo>
                        <a:pt x="58" y="160"/>
                        <a:pt x="58" y="160"/>
                        <a:pt x="58" y="160"/>
                      </a:cubicBezTo>
                      <a:cubicBezTo>
                        <a:pt x="58" y="160"/>
                        <a:pt x="57" y="161"/>
                        <a:pt x="58" y="161"/>
                      </a:cubicBezTo>
                      <a:cubicBezTo>
                        <a:pt x="58" y="161"/>
                        <a:pt x="58" y="161"/>
                        <a:pt x="58" y="160"/>
                      </a:cubicBezTo>
                      <a:close/>
                      <a:moveTo>
                        <a:pt x="58" y="160"/>
                      </a:moveTo>
                      <a:cubicBezTo>
                        <a:pt x="58" y="160"/>
                        <a:pt x="58" y="160"/>
                        <a:pt x="58" y="159"/>
                      </a:cubicBezTo>
                      <a:cubicBezTo>
                        <a:pt x="58" y="159"/>
                        <a:pt x="58" y="159"/>
                        <a:pt x="58" y="159"/>
                      </a:cubicBezTo>
                      <a:cubicBezTo>
                        <a:pt x="57" y="160"/>
                        <a:pt x="58" y="160"/>
                        <a:pt x="58" y="160"/>
                      </a:cubicBezTo>
                      <a:close/>
                      <a:moveTo>
                        <a:pt x="58" y="160"/>
                      </a:moveTo>
                      <a:cubicBezTo>
                        <a:pt x="58" y="160"/>
                        <a:pt x="59" y="159"/>
                        <a:pt x="59" y="159"/>
                      </a:cubicBezTo>
                      <a:cubicBezTo>
                        <a:pt x="59" y="159"/>
                        <a:pt x="58" y="160"/>
                        <a:pt x="58" y="160"/>
                      </a:cubicBezTo>
                      <a:close/>
                      <a:moveTo>
                        <a:pt x="61" y="154"/>
                      </a:moveTo>
                      <a:cubicBezTo>
                        <a:pt x="61" y="154"/>
                        <a:pt x="61" y="155"/>
                        <a:pt x="61" y="155"/>
                      </a:cubicBezTo>
                      <a:cubicBezTo>
                        <a:pt x="61" y="155"/>
                        <a:pt x="61" y="155"/>
                        <a:pt x="61" y="154"/>
                      </a:cubicBezTo>
                      <a:close/>
                      <a:moveTo>
                        <a:pt x="60" y="159"/>
                      </a:moveTo>
                      <a:cubicBezTo>
                        <a:pt x="60" y="159"/>
                        <a:pt x="60" y="159"/>
                        <a:pt x="60" y="160"/>
                      </a:cubicBezTo>
                      <a:cubicBezTo>
                        <a:pt x="60" y="160"/>
                        <a:pt x="60" y="160"/>
                        <a:pt x="60" y="159"/>
                      </a:cubicBezTo>
                      <a:close/>
                      <a:moveTo>
                        <a:pt x="61" y="160"/>
                      </a:moveTo>
                      <a:cubicBezTo>
                        <a:pt x="61" y="159"/>
                        <a:pt x="62" y="159"/>
                        <a:pt x="61" y="158"/>
                      </a:cubicBezTo>
                      <a:cubicBezTo>
                        <a:pt x="61" y="159"/>
                        <a:pt x="61" y="159"/>
                        <a:pt x="61" y="159"/>
                      </a:cubicBezTo>
                      <a:cubicBezTo>
                        <a:pt x="61" y="159"/>
                        <a:pt x="61" y="159"/>
                        <a:pt x="61" y="159"/>
                      </a:cubicBezTo>
                      <a:cubicBezTo>
                        <a:pt x="61" y="160"/>
                        <a:pt x="60" y="160"/>
                        <a:pt x="61" y="160"/>
                      </a:cubicBezTo>
                      <a:cubicBezTo>
                        <a:pt x="61" y="160"/>
                        <a:pt x="61" y="160"/>
                        <a:pt x="61" y="159"/>
                      </a:cubicBezTo>
                      <a:cubicBezTo>
                        <a:pt x="61" y="159"/>
                        <a:pt x="61" y="159"/>
                        <a:pt x="61" y="160"/>
                      </a:cubicBezTo>
                      <a:close/>
                      <a:moveTo>
                        <a:pt x="61" y="158"/>
                      </a:moveTo>
                      <a:cubicBezTo>
                        <a:pt x="62" y="157"/>
                        <a:pt x="62" y="158"/>
                        <a:pt x="61" y="158"/>
                      </a:cubicBezTo>
                      <a:cubicBezTo>
                        <a:pt x="62" y="158"/>
                        <a:pt x="62" y="158"/>
                        <a:pt x="62" y="158"/>
                      </a:cubicBezTo>
                      <a:cubicBezTo>
                        <a:pt x="62" y="158"/>
                        <a:pt x="62" y="158"/>
                        <a:pt x="62" y="158"/>
                      </a:cubicBezTo>
                      <a:cubicBezTo>
                        <a:pt x="62" y="158"/>
                        <a:pt x="62" y="157"/>
                        <a:pt x="62" y="157"/>
                      </a:cubicBezTo>
                      <a:cubicBezTo>
                        <a:pt x="62" y="158"/>
                        <a:pt x="62" y="158"/>
                        <a:pt x="61" y="157"/>
                      </a:cubicBezTo>
                      <a:cubicBezTo>
                        <a:pt x="61" y="157"/>
                        <a:pt x="61" y="158"/>
                        <a:pt x="61" y="158"/>
                      </a:cubicBezTo>
                      <a:close/>
                      <a:moveTo>
                        <a:pt x="60" y="159"/>
                      </a:moveTo>
                      <a:cubicBezTo>
                        <a:pt x="61" y="159"/>
                        <a:pt x="61" y="158"/>
                        <a:pt x="61" y="158"/>
                      </a:cubicBezTo>
                      <a:cubicBezTo>
                        <a:pt x="61" y="158"/>
                        <a:pt x="61" y="158"/>
                        <a:pt x="61" y="158"/>
                      </a:cubicBezTo>
                      <a:cubicBezTo>
                        <a:pt x="61" y="158"/>
                        <a:pt x="61" y="158"/>
                        <a:pt x="61" y="157"/>
                      </a:cubicBezTo>
                      <a:cubicBezTo>
                        <a:pt x="60" y="157"/>
                        <a:pt x="61" y="158"/>
                        <a:pt x="60" y="159"/>
                      </a:cubicBezTo>
                      <a:close/>
                      <a:moveTo>
                        <a:pt x="64" y="149"/>
                      </a:moveTo>
                      <a:cubicBezTo>
                        <a:pt x="65" y="148"/>
                        <a:pt x="65" y="147"/>
                        <a:pt x="65" y="146"/>
                      </a:cubicBezTo>
                      <a:cubicBezTo>
                        <a:pt x="64" y="146"/>
                        <a:pt x="64" y="147"/>
                        <a:pt x="64" y="147"/>
                      </a:cubicBezTo>
                      <a:cubicBezTo>
                        <a:pt x="64" y="147"/>
                        <a:pt x="63" y="147"/>
                        <a:pt x="63" y="147"/>
                      </a:cubicBezTo>
                      <a:cubicBezTo>
                        <a:pt x="63" y="148"/>
                        <a:pt x="64" y="148"/>
                        <a:pt x="64" y="148"/>
                      </a:cubicBezTo>
                      <a:cubicBezTo>
                        <a:pt x="64" y="148"/>
                        <a:pt x="64" y="148"/>
                        <a:pt x="64" y="148"/>
                      </a:cubicBezTo>
                      <a:cubicBezTo>
                        <a:pt x="64" y="148"/>
                        <a:pt x="64" y="148"/>
                        <a:pt x="63" y="148"/>
                      </a:cubicBezTo>
                      <a:cubicBezTo>
                        <a:pt x="63" y="148"/>
                        <a:pt x="63" y="149"/>
                        <a:pt x="63" y="149"/>
                      </a:cubicBezTo>
                      <a:cubicBezTo>
                        <a:pt x="63" y="149"/>
                        <a:pt x="63" y="149"/>
                        <a:pt x="63" y="150"/>
                      </a:cubicBezTo>
                      <a:cubicBezTo>
                        <a:pt x="62" y="150"/>
                        <a:pt x="62" y="150"/>
                        <a:pt x="62" y="150"/>
                      </a:cubicBezTo>
                      <a:cubicBezTo>
                        <a:pt x="62" y="150"/>
                        <a:pt x="63" y="150"/>
                        <a:pt x="63" y="150"/>
                      </a:cubicBezTo>
                      <a:cubicBezTo>
                        <a:pt x="62" y="150"/>
                        <a:pt x="62" y="151"/>
                        <a:pt x="62" y="151"/>
                      </a:cubicBezTo>
                      <a:cubicBezTo>
                        <a:pt x="62" y="151"/>
                        <a:pt x="61" y="151"/>
                        <a:pt x="61" y="151"/>
                      </a:cubicBezTo>
                      <a:cubicBezTo>
                        <a:pt x="62" y="151"/>
                        <a:pt x="62" y="150"/>
                        <a:pt x="62" y="151"/>
                      </a:cubicBezTo>
                      <a:cubicBezTo>
                        <a:pt x="62" y="150"/>
                        <a:pt x="62" y="150"/>
                        <a:pt x="62" y="149"/>
                      </a:cubicBezTo>
                      <a:cubicBezTo>
                        <a:pt x="62" y="150"/>
                        <a:pt x="61" y="150"/>
                        <a:pt x="61" y="151"/>
                      </a:cubicBezTo>
                      <a:cubicBezTo>
                        <a:pt x="61" y="151"/>
                        <a:pt x="61" y="151"/>
                        <a:pt x="61" y="151"/>
                      </a:cubicBezTo>
                      <a:cubicBezTo>
                        <a:pt x="61" y="151"/>
                        <a:pt x="61" y="151"/>
                        <a:pt x="61" y="151"/>
                      </a:cubicBezTo>
                      <a:cubicBezTo>
                        <a:pt x="61" y="151"/>
                        <a:pt x="61" y="151"/>
                        <a:pt x="60" y="152"/>
                      </a:cubicBezTo>
                      <a:cubicBezTo>
                        <a:pt x="61" y="152"/>
                        <a:pt x="61" y="152"/>
                        <a:pt x="61" y="152"/>
                      </a:cubicBezTo>
                      <a:cubicBezTo>
                        <a:pt x="61" y="153"/>
                        <a:pt x="61" y="152"/>
                        <a:pt x="61" y="152"/>
                      </a:cubicBezTo>
                      <a:cubicBezTo>
                        <a:pt x="61" y="152"/>
                        <a:pt x="61" y="152"/>
                        <a:pt x="61" y="152"/>
                      </a:cubicBezTo>
                      <a:cubicBezTo>
                        <a:pt x="62" y="152"/>
                        <a:pt x="61" y="152"/>
                        <a:pt x="62" y="152"/>
                      </a:cubicBezTo>
                      <a:cubicBezTo>
                        <a:pt x="62" y="152"/>
                        <a:pt x="61" y="153"/>
                        <a:pt x="62" y="153"/>
                      </a:cubicBezTo>
                      <a:cubicBezTo>
                        <a:pt x="62" y="152"/>
                        <a:pt x="62" y="152"/>
                        <a:pt x="63" y="151"/>
                      </a:cubicBezTo>
                      <a:cubicBezTo>
                        <a:pt x="62" y="151"/>
                        <a:pt x="63" y="150"/>
                        <a:pt x="63" y="150"/>
                      </a:cubicBezTo>
                      <a:cubicBezTo>
                        <a:pt x="63" y="150"/>
                        <a:pt x="63" y="149"/>
                        <a:pt x="64" y="149"/>
                      </a:cubicBezTo>
                      <a:cubicBezTo>
                        <a:pt x="64" y="150"/>
                        <a:pt x="63" y="150"/>
                        <a:pt x="64" y="150"/>
                      </a:cubicBezTo>
                      <a:cubicBezTo>
                        <a:pt x="64" y="150"/>
                        <a:pt x="64" y="149"/>
                        <a:pt x="64" y="149"/>
                      </a:cubicBezTo>
                      <a:close/>
                      <a:moveTo>
                        <a:pt x="65" y="149"/>
                      </a:moveTo>
                      <a:cubicBezTo>
                        <a:pt x="64" y="149"/>
                        <a:pt x="65" y="149"/>
                        <a:pt x="64" y="149"/>
                      </a:cubicBezTo>
                      <a:cubicBezTo>
                        <a:pt x="64" y="149"/>
                        <a:pt x="64" y="149"/>
                        <a:pt x="64" y="150"/>
                      </a:cubicBezTo>
                      <a:cubicBezTo>
                        <a:pt x="64" y="149"/>
                        <a:pt x="65" y="149"/>
                        <a:pt x="65" y="149"/>
                      </a:cubicBezTo>
                      <a:close/>
                      <a:moveTo>
                        <a:pt x="84" y="130"/>
                      </a:moveTo>
                      <a:cubicBezTo>
                        <a:pt x="84" y="130"/>
                        <a:pt x="84" y="130"/>
                        <a:pt x="85" y="131"/>
                      </a:cubicBezTo>
                      <a:cubicBezTo>
                        <a:pt x="85" y="130"/>
                        <a:pt x="85" y="130"/>
                        <a:pt x="85" y="130"/>
                      </a:cubicBezTo>
                      <a:cubicBezTo>
                        <a:pt x="85" y="130"/>
                        <a:pt x="85" y="130"/>
                        <a:pt x="84" y="130"/>
                      </a:cubicBezTo>
                      <a:close/>
                      <a:moveTo>
                        <a:pt x="85" y="128"/>
                      </a:moveTo>
                      <a:cubicBezTo>
                        <a:pt x="86" y="128"/>
                        <a:pt x="85" y="127"/>
                        <a:pt x="85" y="127"/>
                      </a:cubicBezTo>
                      <a:cubicBezTo>
                        <a:pt x="85" y="127"/>
                        <a:pt x="85" y="128"/>
                        <a:pt x="85" y="128"/>
                      </a:cubicBezTo>
                      <a:close/>
                      <a:moveTo>
                        <a:pt x="83" y="131"/>
                      </a:moveTo>
                      <a:cubicBezTo>
                        <a:pt x="83" y="131"/>
                        <a:pt x="83" y="131"/>
                        <a:pt x="83" y="131"/>
                      </a:cubicBezTo>
                      <a:cubicBezTo>
                        <a:pt x="83" y="132"/>
                        <a:pt x="83" y="132"/>
                        <a:pt x="83" y="132"/>
                      </a:cubicBezTo>
                      <a:cubicBezTo>
                        <a:pt x="83" y="131"/>
                        <a:pt x="83" y="131"/>
                        <a:pt x="83" y="131"/>
                      </a:cubicBezTo>
                      <a:cubicBezTo>
                        <a:pt x="83" y="131"/>
                        <a:pt x="83" y="132"/>
                        <a:pt x="83" y="132"/>
                      </a:cubicBezTo>
                      <a:cubicBezTo>
                        <a:pt x="84" y="132"/>
                        <a:pt x="84" y="131"/>
                        <a:pt x="84" y="131"/>
                      </a:cubicBezTo>
                      <a:cubicBezTo>
                        <a:pt x="84" y="131"/>
                        <a:pt x="84" y="131"/>
                        <a:pt x="84" y="130"/>
                      </a:cubicBezTo>
                      <a:cubicBezTo>
                        <a:pt x="84" y="131"/>
                        <a:pt x="82" y="131"/>
                        <a:pt x="83" y="131"/>
                      </a:cubicBezTo>
                      <a:close/>
                      <a:moveTo>
                        <a:pt x="83" y="131"/>
                      </a:moveTo>
                      <a:cubicBezTo>
                        <a:pt x="83" y="130"/>
                        <a:pt x="84" y="130"/>
                        <a:pt x="83" y="129"/>
                      </a:cubicBezTo>
                      <a:cubicBezTo>
                        <a:pt x="83" y="130"/>
                        <a:pt x="83" y="130"/>
                        <a:pt x="83" y="131"/>
                      </a:cubicBezTo>
                      <a:close/>
                      <a:moveTo>
                        <a:pt x="80" y="133"/>
                      </a:moveTo>
                      <a:cubicBezTo>
                        <a:pt x="79" y="133"/>
                        <a:pt x="80" y="134"/>
                        <a:pt x="80" y="133"/>
                      </a:cubicBezTo>
                      <a:cubicBezTo>
                        <a:pt x="80" y="133"/>
                        <a:pt x="80" y="134"/>
                        <a:pt x="80" y="134"/>
                      </a:cubicBezTo>
                      <a:cubicBezTo>
                        <a:pt x="80" y="134"/>
                        <a:pt x="80" y="133"/>
                        <a:pt x="79" y="133"/>
                      </a:cubicBezTo>
                      <a:cubicBezTo>
                        <a:pt x="79" y="134"/>
                        <a:pt x="79" y="134"/>
                        <a:pt x="79" y="135"/>
                      </a:cubicBezTo>
                      <a:cubicBezTo>
                        <a:pt x="79" y="134"/>
                        <a:pt x="80" y="134"/>
                        <a:pt x="81" y="134"/>
                      </a:cubicBezTo>
                      <a:cubicBezTo>
                        <a:pt x="80" y="134"/>
                        <a:pt x="80" y="133"/>
                        <a:pt x="80" y="133"/>
                      </a:cubicBezTo>
                      <a:cubicBezTo>
                        <a:pt x="80" y="133"/>
                        <a:pt x="80" y="133"/>
                        <a:pt x="80" y="133"/>
                      </a:cubicBezTo>
                      <a:cubicBezTo>
                        <a:pt x="80" y="133"/>
                        <a:pt x="80" y="132"/>
                        <a:pt x="81" y="132"/>
                      </a:cubicBezTo>
                      <a:cubicBezTo>
                        <a:pt x="81" y="132"/>
                        <a:pt x="80" y="132"/>
                        <a:pt x="81" y="132"/>
                      </a:cubicBezTo>
                      <a:cubicBezTo>
                        <a:pt x="81" y="132"/>
                        <a:pt x="81" y="131"/>
                        <a:pt x="81" y="131"/>
                      </a:cubicBezTo>
                      <a:cubicBezTo>
                        <a:pt x="80" y="132"/>
                        <a:pt x="81" y="132"/>
                        <a:pt x="80" y="132"/>
                      </a:cubicBezTo>
                      <a:cubicBezTo>
                        <a:pt x="80" y="132"/>
                        <a:pt x="80" y="132"/>
                        <a:pt x="80" y="131"/>
                      </a:cubicBezTo>
                      <a:cubicBezTo>
                        <a:pt x="80" y="132"/>
                        <a:pt x="79" y="132"/>
                        <a:pt x="79" y="132"/>
                      </a:cubicBezTo>
                      <a:cubicBezTo>
                        <a:pt x="80" y="132"/>
                        <a:pt x="79" y="132"/>
                        <a:pt x="79" y="133"/>
                      </a:cubicBezTo>
                      <a:cubicBezTo>
                        <a:pt x="79" y="133"/>
                        <a:pt x="79" y="133"/>
                        <a:pt x="80" y="133"/>
                      </a:cubicBezTo>
                      <a:close/>
                      <a:moveTo>
                        <a:pt x="75" y="140"/>
                      </a:moveTo>
                      <a:cubicBezTo>
                        <a:pt x="75" y="140"/>
                        <a:pt x="75" y="139"/>
                        <a:pt x="75" y="139"/>
                      </a:cubicBezTo>
                      <a:cubicBezTo>
                        <a:pt x="75" y="140"/>
                        <a:pt x="74" y="140"/>
                        <a:pt x="74" y="140"/>
                      </a:cubicBezTo>
                      <a:cubicBezTo>
                        <a:pt x="75" y="140"/>
                        <a:pt x="75" y="140"/>
                        <a:pt x="75" y="140"/>
                      </a:cubicBezTo>
                      <a:close/>
                      <a:moveTo>
                        <a:pt x="76" y="137"/>
                      </a:moveTo>
                      <a:cubicBezTo>
                        <a:pt x="76" y="137"/>
                        <a:pt x="76" y="137"/>
                        <a:pt x="76" y="138"/>
                      </a:cubicBezTo>
                      <a:cubicBezTo>
                        <a:pt x="76" y="137"/>
                        <a:pt x="76" y="137"/>
                        <a:pt x="76" y="138"/>
                      </a:cubicBezTo>
                      <a:cubicBezTo>
                        <a:pt x="76" y="137"/>
                        <a:pt x="76" y="137"/>
                        <a:pt x="76" y="137"/>
                      </a:cubicBezTo>
                      <a:close/>
                      <a:moveTo>
                        <a:pt x="75" y="138"/>
                      </a:moveTo>
                      <a:cubicBezTo>
                        <a:pt x="75" y="138"/>
                        <a:pt x="75" y="138"/>
                        <a:pt x="75" y="138"/>
                      </a:cubicBezTo>
                      <a:cubicBezTo>
                        <a:pt x="75" y="138"/>
                        <a:pt x="75" y="138"/>
                        <a:pt x="75" y="138"/>
                      </a:cubicBezTo>
                      <a:cubicBezTo>
                        <a:pt x="75" y="138"/>
                        <a:pt x="75" y="138"/>
                        <a:pt x="75" y="139"/>
                      </a:cubicBezTo>
                      <a:cubicBezTo>
                        <a:pt x="76" y="139"/>
                        <a:pt x="76" y="139"/>
                        <a:pt x="76" y="139"/>
                      </a:cubicBezTo>
                      <a:cubicBezTo>
                        <a:pt x="76" y="139"/>
                        <a:pt x="76" y="139"/>
                        <a:pt x="76" y="138"/>
                      </a:cubicBezTo>
                      <a:cubicBezTo>
                        <a:pt x="76" y="138"/>
                        <a:pt x="75" y="139"/>
                        <a:pt x="75" y="138"/>
                      </a:cubicBezTo>
                      <a:cubicBezTo>
                        <a:pt x="76" y="138"/>
                        <a:pt x="75" y="138"/>
                        <a:pt x="76" y="138"/>
                      </a:cubicBezTo>
                      <a:cubicBezTo>
                        <a:pt x="76" y="138"/>
                        <a:pt x="76" y="138"/>
                        <a:pt x="76" y="138"/>
                      </a:cubicBezTo>
                      <a:cubicBezTo>
                        <a:pt x="75" y="138"/>
                        <a:pt x="75" y="138"/>
                        <a:pt x="75" y="138"/>
                      </a:cubicBezTo>
                      <a:close/>
                      <a:moveTo>
                        <a:pt x="75" y="137"/>
                      </a:moveTo>
                      <a:cubicBezTo>
                        <a:pt x="75" y="137"/>
                        <a:pt x="75" y="137"/>
                        <a:pt x="75" y="137"/>
                      </a:cubicBezTo>
                      <a:cubicBezTo>
                        <a:pt x="75" y="137"/>
                        <a:pt x="75" y="137"/>
                        <a:pt x="75" y="137"/>
                      </a:cubicBezTo>
                      <a:cubicBezTo>
                        <a:pt x="76" y="137"/>
                        <a:pt x="76" y="136"/>
                        <a:pt x="76" y="136"/>
                      </a:cubicBezTo>
                      <a:cubicBezTo>
                        <a:pt x="76" y="136"/>
                        <a:pt x="75" y="136"/>
                        <a:pt x="75" y="137"/>
                      </a:cubicBezTo>
                      <a:cubicBezTo>
                        <a:pt x="75" y="137"/>
                        <a:pt x="75" y="136"/>
                        <a:pt x="75" y="137"/>
                      </a:cubicBezTo>
                      <a:close/>
                      <a:moveTo>
                        <a:pt x="74" y="137"/>
                      </a:moveTo>
                      <a:cubicBezTo>
                        <a:pt x="74" y="138"/>
                        <a:pt x="74" y="138"/>
                        <a:pt x="74" y="139"/>
                      </a:cubicBezTo>
                      <a:cubicBezTo>
                        <a:pt x="74" y="139"/>
                        <a:pt x="74" y="139"/>
                        <a:pt x="74" y="139"/>
                      </a:cubicBezTo>
                      <a:cubicBezTo>
                        <a:pt x="74" y="138"/>
                        <a:pt x="75" y="138"/>
                        <a:pt x="74" y="137"/>
                      </a:cubicBezTo>
                      <a:close/>
                      <a:moveTo>
                        <a:pt x="80" y="117"/>
                      </a:moveTo>
                      <a:cubicBezTo>
                        <a:pt x="80" y="117"/>
                        <a:pt x="81" y="118"/>
                        <a:pt x="80" y="117"/>
                      </a:cubicBezTo>
                      <a:cubicBezTo>
                        <a:pt x="80" y="117"/>
                        <a:pt x="81" y="116"/>
                        <a:pt x="80" y="116"/>
                      </a:cubicBezTo>
                      <a:cubicBezTo>
                        <a:pt x="80" y="116"/>
                        <a:pt x="80" y="117"/>
                        <a:pt x="80" y="117"/>
                      </a:cubicBezTo>
                      <a:close/>
                      <a:moveTo>
                        <a:pt x="78" y="121"/>
                      </a:moveTo>
                      <a:cubicBezTo>
                        <a:pt x="78" y="121"/>
                        <a:pt x="78" y="122"/>
                        <a:pt x="79" y="122"/>
                      </a:cubicBezTo>
                      <a:cubicBezTo>
                        <a:pt x="79" y="122"/>
                        <a:pt x="79" y="121"/>
                        <a:pt x="78" y="121"/>
                      </a:cubicBezTo>
                      <a:close/>
                      <a:moveTo>
                        <a:pt x="78" y="124"/>
                      </a:moveTo>
                      <a:cubicBezTo>
                        <a:pt x="78" y="123"/>
                        <a:pt x="78" y="123"/>
                        <a:pt x="78" y="123"/>
                      </a:cubicBezTo>
                      <a:cubicBezTo>
                        <a:pt x="78" y="123"/>
                        <a:pt x="78" y="123"/>
                        <a:pt x="79" y="123"/>
                      </a:cubicBezTo>
                      <a:cubicBezTo>
                        <a:pt x="79" y="123"/>
                        <a:pt x="78" y="123"/>
                        <a:pt x="79" y="123"/>
                      </a:cubicBezTo>
                      <a:cubicBezTo>
                        <a:pt x="79" y="123"/>
                        <a:pt x="79" y="123"/>
                        <a:pt x="79" y="123"/>
                      </a:cubicBezTo>
                      <a:cubicBezTo>
                        <a:pt x="79" y="123"/>
                        <a:pt x="79" y="122"/>
                        <a:pt x="79" y="122"/>
                      </a:cubicBezTo>
                      <a:cubicBezTo>
                        <a:pt x="78" y="122"/>
                        <a:pt x="79" y="123"/>
                        <a:pt x="78" y="123"/>
                      </a:cubicBezTo>
                      <a:cubicBezTo>
                        <a:pt x="78" y="122"/>
                        <a:pt x="78" y="122"/>
                        <a:pt x="78" y="122"/>
                      </a:cubicBezTo>
                      <a:cubicBezTo>
                        <a:pt x="78" y="121"/>
                        <a:pt x="78" y="123"/>
                        <a:pt x="78" y="123"/>
                      </a:cubicBezTo>
                      <a:cubicBezTo>
                        <a:pt x="78" y="122"/>
                        <a:pt x="77" y="122"/>
                        <a:pt x="78" y="122"/>
                      </a:cubicBezTo>
                      <a:cubicBezTo>
                        <a:pt x="77" y="122"/>
                        <a:pt x="78" y="123"/>
                        <a:pt x="78" y="124"/>
                      </a:cubicBezTo>
                      <a:close/>
                      <a:moveTo>
                        <a:pt x="77" y="126"/>
                      </a:moveTo>
                      <a:cubicBezTo>
                        <a:pt x="77" y="126"/>
                        <a:pt x="77" y="125"/>
                        <a:pt x="78" y="125"/>
                      </a:cubicBezTo>
                      <a:cubicBezTo>
                        <a:pt x="78" y="125"/>
                        <a:pt x="78" y="124"/>
                        <a:pt x="78" y="124"/>
                      </a:cubicBezTo>
                      <a:cubicBezTo>
                        <a:pt x="78" y="125"/>
                        <a:pt x="78" y="125"/>
                        <a:pt x="77" y="125"/>
                      </a:cubicBezTo>
                      <a:cubicBezTo>
                        <a:pt x="77" y="125"/>
                        <a:pt x="77" y="125"/>
                        <a:pt x="77" y="125"/>
                      </a:cubicBezTo>
                      <a:cubicBezTo>
                        <a:pt x="77" y="125"/>
                        <a:pt x="76" y="126"/>
                        <a:pt x="77" y="126"/>
                      </a:cubicBezTo>
                      <a:close/>
                      <a:moveTo>
                        <a:pt x="75" y="131"/>
                      </a:moveTo>
                      <a:cubicBezTo>
                        <a:pt x="75" y="131"/>
                        <a:pt x="75" y="131"/>
                        <a:pt x="75" y="131"/>
                      </a:cubicBezTo>
                      <a:cubicBezTo>
                        <a:pt x="74" y="131"/>
                        <a:pt x="74" y="132"/>
                        <a:pt x="74" y="132"/>
                      </a:cubicBezTo>
                      <a:cubicBezTo>
                        <a:pt x="74" y="132"/>
                        <a:pt x="74" y="132"/>
                        <a:pt x="74" y="131"/>
                      </a:cubicBezTo>
                      <a:cubicBezTo>
                        <a:pt x="74" y="131"/>
                        <a:pt x="75" y="131"/>
                        <a:pt x="74" y="131"/>
                      </a:cubicBezTo>
                      <a:cubicBezTo>
                        <a:pt x="74" y="131"/>
                        <a:pt x="74" y="131"/>
                        <a:pt x="74" y="131"/>
                      </a:cubicBezTo>
                      <a:cubicBezTo>
                        <a:pt x="74" y="132"/>
                        <a:pt x="73" y="131"/>
                        <a:pt x="73" y="132"/>
                      </a:cubicBezTo>
                      <a:cubicBezTo>
                        <a:pt x="73" y="132"/>
                        <a:pt x="74" y="132"/>
                        <a:pt x="74" y="132"/>
                      </a:cubicBezTo>
                      <a:cubicBezTo>
                        <a:pt x="74" y="132"/>
                        <a:pt x="74" y="132"/>
                        <a:pt x="73" y="132"/>
                      </a:cubicBezTo>
                      <a:cubicBezTo>
                        <a:pt x="74" y="133"/>
                        <a:pt x="74" y="132"/>
                        <a:pt x="75" y="132"/>
                      </a:cubicBezTo>
                      <a:cubicBezTo>
                        <a:pt x="75" y="132"/>
                        <a:pt x="75" y="131"/>
                        <a:pt x="75" y="131"/>
                      </a:cubicBezTo>
                      <a:close/>
                      <a:moveTo>
                        <a:pt x="75" y="129"/>
                      </a:moveTo>
                      <a:cubicBezTo>
                        <a:pt x="75" y="129"/>
                        <a:pt x="74" y="130"/>
                        <a:pt x="75" y="131"/>
                      </a:cubicBezTo>
                      <a:cubicBezTo>
                        <a:pt x="75" y="130"/>
                        <a:pt x="75" y="129"/>
                        <a:pt x="75" y="129"/>
                      </a:cubicBezTo>
                      <a:close/>
                      <a:moveTo>
                        <a:pt x="76" y="129"/>
                      </a:moveTo>
                      <a:cubicBezTo>
                        <a:pt x="76" y="128"/>
                        <a:pt x="76" y="128"/>
                        <a:pt x="76" y="128"/>
                      </a:cubicBezTo>
                      <a:cubicBezTo>
                        <a:pt x="75" y="128"/>
                        <a:pt x="76" y="128"/>
                        <a:pt x="76" y="128"/>
                      </a:cubicBezTo>
                      <a:cubicBezTo>
                        <a:pt x="76" y="128"/>
                        <a:pt x="76" y="129"/>
                        <a:pt x="76" y="129"/>
                      </a:cubicBezTo>
                      <a:close/>
                      <a:moveTo>
                        <a:pt x="76" y="123"/>
                      </a:moveTo>
                      <a:cubicBezTo>
                        <a:pt x="76" y="123"/>
                        <a:pt x="76" y="123"/>
                        <a:pt x="76" y="123"/>
                      </a:cubicBezTo>
                      <a:cubicBezTo>
                        <a:pt x="76" y="123"/>
                        <a:pt x="76" y="123"/>
                        <a:pt x="77" y="123"/>
                      </a:cubicBezTo>
                      <a:cubicBezTo>
                        <a:pt x="77" y="124"/>
                        <a:pt x="75" y="123"/>
                        <a:pt x="76" y="124"/>
                      </a:cubicBezTo>
                      <a:cubicBezTo>
                        <a:pt x="76" y="124"/>
                        <a:pt x="76" y="124"/>
                        <a:pt x="76" y="124"/>
                      </a:cubicBezTo>
                      <a:cubicBezTo>
                        <a:pt x="76" y="124"/>
                        <a:pt x="76" y="124"/>
                        <a:pt x="76" y="124"/>
                      </a:cubicBezTo>
                      <a:cubicBezTo>
                        <a:pt x="77" y="124"/>
                        <a:pt x="76" y="124"/>
                        <a:pt x="77" y="124"/>
                      </a:cubicBezTo>
                      <a:cubicBezTo>
                        <a:pt x="77" y="124"/>
                        <a:pt x="77" y="125"/>
                        <a:pt x="77" y="124"/>
                      </a:cubicBezTo>
                      <a:cubicBezTo>
                        <a:pt x="76" y="124"/>
                        <a:pt x="78" y="123"/>
                        <a:pt x="77" y="123"/>
                      </a:cubicBezTo>
                      <a:cubicBezTo>
                        <a:pt x="77" y="123"/>
                        <a:pt x="76" y="123"/>
                        <a:pt x="76" y="123"/>
                      </a:cubicBezTo>
                      <a:close/>
                      <a:moveTo>
                        <a:pt x="75" y="126"/>
                      </a:moveTo>
                      <a:cubicBezTo>
                        <a:pt x="76" y="126"/>
                        <a:pt x="76" y="126"/>
                        <a:pt x="76" y="126"/>
                      </a:cubicBezTo>
                      <a:cubicBezTo>
                        <a:pt x="76" y="126"/>
                        <a:pt x="76" y="125"/>
                        <a:pt x="76" y="125"/>
                      </a:cubicBezTo>
                      <a:cubicBezTo>
                        <a:pt x="76" y="126"/>
                        <a:pt x="76" y="126"/>
                        <a:pt x="75" y="126"/>
                      </a:cubicBezTo>
                      <a:close/>
                      <a:moveTo>
                        <a:pt x="76" y="125"/>
                      </a:moveTo>
                      <a:cubicBezTo>
                        <a:pt x="76" y="125"/>
                        <a:pt x="76" y="124"/>
                        <a:pt x="76" y="125"/>
                      </a:cubicBezTo>
                      <a:cubicBezTo>
                        <a:pt x="76" y="125"/>
                        <a:pt x="76" y="125"/>
                        <a:pt x="76" y="125"/>
                      </a:cubicBezTo>
                      <a:close/>
                      <a:moveTo>
                        <a:pt x="74" y="127"/>
                      </a:moveTo>
                      <a:cubicBezTo>
                        <a:pt x="74" y="127"/>
                        <a:pt x="74" y="127"/>
                        <a:pt x="73" y="127"/>
                      </a:cubicBezTo>
                      <a:cubicBezTo>
                        <a:pt x="73" y="128"/>
                        <a:pt x="74" y="128"/>
                        <a:pt x="73" y="128"/>
                      </a:cubicBezTo>
                      <a:cubicBezTo>
                        <a:pt x="74" y="128"/>
                        <a:pt x="73" y="127"/>
                        <a:pt x="74" y="128"/>
                      </a:cubicBezTo>
                      <a:cubicBezTo>
                        <a:pt x="74" y="128"/>
                        <a:pt x="73" y="129"/>
                        <a:pt x="74" y="129"/>
                      </a:cubicBezTo>
                      <a:cubicBezTo>
                        <a:pt x="74" y="129"/>
                        <a:pt x="74" y="128"/>
                        <a:pt x="75" y="128"/>
                      </a:cubicBezTo>
                      <a:cubicBezTo>
                        <a:pt x="74" y="127"/>
                        <a:pt x="75" y="127"/>
                        <a:pt x="75" y="127"/>
                      </a:cubicBezTo>
                      <a:cubicBezTo>
                        <a:pt x="75" y="127"/>
                        <a:pt x="75" y="127"/>
                        <a:pt x="76" y="127"/>
                      </a:cubicBezTo>
                      <a:cubicBezTo>
                        <a:pt x="76" y="127"/>
                        <a:pt x="75" y="127"/>
                        <a:pt x="75" y="127"/>
                      </a:cubicBezTo>
                      <a:cubicBezTo>
                        <a:pt x="76" y="127"/>
                        <a:pt x="76" y="127"/>
                        <a:pt x="76" y="127"/>
                      </a:cubicBezTo>
                      <a:cubicBezTo>
                        <a:pt x="76" y="127"/>
                        <a:pt x="76" y="127"/>
                        <a:pt x="76" y="127"/>
                      </a:cubicBezTo>
                      <a:cubicBezTo>
                        <a:pt x="76" y="126"/>
                        <a:pt x="75" y="127"/>
                        <a:pt x="75" y="127"/>
                      </a:cubicBezTo>
                      <a:cubicBezTo>
                        <a:pt x="75" y="127"/>
                        <a:pt x="75" y="126"/>
                        <a:pt x="75" y="126"/>
                      </a:cubicBezTo>
                      <a:cubicBezTo>
                        <a:pt x="75" y="126"/>
                        <a:pt x="74" y="127"/>
                        <a:pt x="74" y="128"/>
                      </a:cubicBezTo>
                      <a:cubicBezTo>
                        <a:pt x="74" y="127"/>
                        <a:pt x="74" y="127"/>
                        <a:pt x="74" y="127"/>
                      </a:cubicBezTo>
                      <a:close/>
                      <a:moveTo>
                        <a:pt x="74" y="130"/>
                      </a:moveTo>
                      <a:cubicBezTo>
                        <a:pt x="74" y="130"/>
                        <a:pt x="74" y="130"/>
                        <a:pt x="74" y="130"/>
                      </a:cubicBezTo>
                      <a:cubicBezTo>
                        <a:pt x="74" y="130"/>
                        <a:pt x="73" y="129"/>
                        <a:pt x="73" y="130"/>
                      </a:cubicBezTo>
                      <a:cubicBezTo>
                        <a:pt x="73" y="130"/>
                        <a:pt x="72" y="130"/>
                        <a:pt x="73" y="131"/>
                      </a:cubicBezTo>
                      <a:cubicBezTo>
                        <a:pt x="73" y="131"/>
                        <a:pt x="73" y="132"/>
                        <a:pt x="73" y="132"/>
                      </a:cubicBezTo>
                      <a:cubicBezTo>
                        <a:pt x="73" y="132"/>
                        <a:pt x="73" y="131"/>
                        <a:pt x="73" y="131"/>
                      </a:cubicBezTo>
                      <a:cubicBezTo>
                        <a:pt x="73" y="131"/>
                        <a:pt x="73" y="131"/>
                        <a:pt x="73" y="131"/>
                      </a:cubicBezTo>
                      <a:cubicBezTo>
                        <a:pt x="74" y="131"/>
                        <a:pt x="73" y="130"/>
                        <a:pt x="74" y="130"/>
                      </a:cubicBezTo>
                      <a:close/>
                      <a:moveTo>
                        <a:pt x="72" y="134"/>
                      </a:moveTo>
                      <a:cubicBezTo>
                        <a:pt x="72" y="134"/>
                        <a:pt x="72" y="133"/>
                        <a:pt x="72" y="133"/>
                      </a:cubicBezTo>
                      <a:cubicBezTo>
                        <a:pt x="72" y="133"/>
                        <a:pt x="72" y="134"/>
                        <a:pt x="72" y="134"/>
                      </a:cubicBezTo>
                      <a:close/>
                      <a:moveTo>
                        <a:pt x="72" y="136"/>
                      </a:moveTo>
                      <a:cubicBezTo>
                        <a:pt x="71" y="136"/>
                        <a:pt x="71" y="135"/>
                        <a:pt x="71" y="136"/>
                      </a:cubicBezTo>
                      <a:cubicBezTo>
                        <a:pt x="71" y="136"/>
                        <a:pt x="71" y="136"/>
                        <a:pt x="71" y="136"/>
                      </a:cubicBezTo>
                      <a:cubicBezTo>
                        <a:pt x="71" y="136"/>
                        <a:pt x="72" y="136"/>
                        <a:pt x="72" y="136"/>
                      </a:cubicBezTo>
                      <a:close/>
                      <a:moveTo>
                        <a:pt x="70" y="138"/>
                      </a:moveTo>
                      <a:cubicBezTo>
                        <a:pt x="71" y="138"/>
                        <a:pt x="70" y="138"/>
                        <a:pt x="71" y="138"/>
                      </a:cubicBezTo>
                      <a:cubicBezTo>
                        <a:pt x="71" y="138"/>
                        <a:pt x="71" y="138"/>
                        <a:pt x="71" y="138"/>
                      </a:cubicBezTo>
                      <a:cubicBezTo>
                        <a:pt x="71" y="138"/>
                        <a:pt x="71" y="137"/>
                        <a:pt x="70" y="138"/>
                      </a:cubicBezTo>
                      <a:close/>
                      <a:moveTo>
                        <a:pt x="74" y="125"/>
                      </a:moveTo>
                      <a:cubicBezTo>
                        <a:pt x="73" y="125"/>
                        <a:pt x="73" y="126"/>
                        <a:pt x="73" y="126"/>
                      </a:cubicBezTo>
                      <a:cubicBezTo>
                        <a:pt x="73" y="126"/>
                        <a:pt x="74" y="125"/>
                        <a:pt x="74" y="126"/>
                      </a:cubicBezTo>
                      <a:cubicBezTo>
                        <a:pt x="74" y="125"/>
                        <a:pt x="75" y="125"/>
                        <a:pt x="75" y="124"/>
                      </a:cubicBezTo>
                      <a:cubicBezTo>
                        <a:pt x="75" y="125"/>
                        <a:pt x="74" y="126"/>
                        <a:pt x="74" y="125"/>
                      </a:cubicBezTo>
                      <a:close/>
                      <a:moveTo>
                        <a:pt x="72" y="129"/>
                      </a:moveTo>
                      <a:cubicBezTo>
                        <a:pt x="73" y="129"/>
                        <a:pt x="73" y="128"/>
                        <a:pt x="73" y="128"/>
                      </a:cubicBezTo>
                      <a:cubicBezTo>
                        <a:pt x="73" y="128"/>
                        <a:pt x="73" y="128"/>
                        <a:pt x="72" y="128"/>
                      </a:cubicBezTo>
                      <a:cubicBezTo>
                        <a:pt x="72" y="128"/>
                        <a:pt x="73" y="128"/>
                        <a:pt x="73" y="127"/>
                      </a:cubicBezTo>
                      <a:cubicBezTo>
                        <a:pt x="72" y="127"/>
                        <a:pt x="72" y="127"/>
                        <a:pt x="73" y="126"/>
                      </a:cubicBezTo>
                      <a:cubicBezTo>
                        <a:pt x="72" y="126"/>
                        <a:pt x="72" y="127"/>
                        <a:pt x="72" y="128"/>
                      </a:cubicBezTo>
                      <a:cubicBezTo>
                        <a:pt x="72" y="128"/>
                        <a:pt x="71" y="128"/>
                        <a:pt x="72" y="128"/>
                      </a:cubicBezTo>
                      <a:cubicBezTo>
                        <a:pt x="72" y="128"/>
                        <a:pt x="72" y="128"/>
                        <a:pt x="72" y="128"/>
                      </a:cubicBezTo>
                      <a:cubicBezTo>
                        <a:pt x="72" y="129"/>
                        <a:pt x="71" y="129"/>
                        <a:pt x="72" y="130"/>
                      </a:cubicBezTo>
                      <a:cubicBezTo>
                        <a:pt x="72" y="129"/>
                        <a:pt x="72" y="129"/>
                        <a:pt x="72" y="129"/>
                      </a:cubicBezTo>
                      <a:cubicBezTo>
                        <a:pt x="72" y="129"/>
                        <a:pt x="72" y="130"/>
                        <a:pt x="72" y="130"/>
                      </a:cubicBezTo>
                      <a:cubicBezTo>
                        <a:pt x="73" y="129"/>
                        <a:pt x="72" y="129"/>
                        <a:pt x="73" y="129"/>
                      </a:cubicBezTo>
                      <a:cubicBezTo>
                        <a:pt x="72" y="129"/>
                        <a:pt x="72" y="129"/>
                        <a:pt x="72" y="129"/>
                      </a:cubicBezTo>
                      <a:close/>
                      <a:moveTo>
                        <a:pt x="75" y="120"/>
                      </a:moveTo>
                      <a:cubicBezTo>
                        <a:pt x="75" y="120"/>
                        <a:pt x="75" y="119"/>
                        <a:pt x="75" y="119"/>
                      </a:cubicBezTo>
                      <a:cubicBezTo>
                        <a:pt x="75" y="119"/>
                        <a:pt x="74" y="119"/>
                        <a:pt x="74" y="119"/>
                      </a:cubicBezTo>
                      <a:cubicBezTo>
                        <a:pt x="74" y="119"/>
                        <a:pt x="74" y="120"/>
                        <a:pt x="75" y="120"/>
                      </a:cubicBezTo>
                      <a:close/>
                      <a:moveTo>
                        <a:pt x="73" y="120"/>
                      </a:moveTo>
                      <a:cubicBezTo>
                        <a:pt x="74" y="120"/>
                        <a:pt x="74" y="120"/>
                        <a:pt x="74" y="120"/>
                      </a:cubicBezTo>
                      <a:cubicBezTo>
                        <a:pt x="74" y="120"/>
                        <a:pt x="74" y="120"/>
                        <a:pt x="74" y="120"/>
                      </a:cubicBezTo>
                      <a:cubicBezTo>
                        <a:pt x="74" y="119"/>
                        <a:pt x="74" y="120"/>
                        <a:pt x="73" y="120"/>
                      </a:cubicBezTo>
                      <a:close/>
                      <a:moveTo>
                        <a:pt x="74" y="123"/>
                      </a:moveTo>
                      <a:cubicBezTo>
                        <a:pt x="74" y="123"/>
                        <a:pt x="74" y="123"/>
                        <a:pt x="74" y="122"/>
                      </a:cubicBezTo>
                      <a:cubicBezTo>
                        <a:pt x="74" y="122"/>
                        <a:pt x="74" y="122"/>
                        <a:pt x="74" y="122"/>
                      </a:cubicBezTo>
                      <a:cubicBezTo>
                        <a:pt x="74" y="122"/>
                        <a:pt x="74" y="123"/>
                        <a:pt x="74" y="123"/>
                      </a:cubicBezTo>
                      <a:close/>
                      <a:moveTo>
                        <a:pt x="74" y="122"/>
                      </a:moveTo>
                      <a:cubicBezTo>
                        <a:pt x="75" y="122"/>
                        <a:pt x="75" y="122"/>
                        <a:pt x="74" y="121"/>
                      </a:cubicBezTo>
                      <a:cubicBezTo>
                        <a:pt x="74" y="122"/>
                        <a:pt x="74" y="122"/>
                        <a:pt x="74" y="122"/>
                      </a:cubicBezTo>
                      <a:close/>
                      <a:moveTo>
                        <a:pt x="77" y="117"/>
                      </a:moveTo>
                      <a:cubicBezTo>
                        <a:pt x="77" y="117"/>
                        <a:pt x="77" y="117"/>
                        <a:pt x="77" y="117"/>
                      </a:cubicBezTo>
                      <a:cubicBezTo>
                        <a:pt x="77" y="117"/>
                        <a:pt x="77" y="117"/>
                        <a:pt x="77" y="117"/>
                      </a:cubicBezTo>
                      <a:cubicBezTo>
                        <a:pt x="77" y="117"/>
                        <a:pt x="77" y="117"/>
                        <a:pt x="77" y="117"/>
                      </a:cubicBezTo>
                      <a:close/>
                      <a:moveTo>
                        <a:pt x="76" y="119"/>
                      </a:moveTo>
                      <a:cubicBezTo>
                        <a:pt x="76" y="119"/>
                        <a:pt x="76" y="120"/>
                        <a:pt x="76" y="120"/>
                      </a:cubicBezTo>
                      <a:cubicBezTo>
                        <a:pt x="76" y="120"/>
                        <a:pt x="76" y="120"/>
                        <a:pt x="76" y="119"/>
                      </a:cubicBezTo>
                      <a:close/>
                      <a:moveTo>
                        <a:pt x="76" y="118"/>
                      </a:moveTo>
                      <a:cubicBezTo>
                        <a:pt x="76" y="118"/>
                        <a:pt x="76" y="119"/>
                        <a:pt x="76" y="119"/>
                      </a:cubicBezTo>
                      <a:cubicBezTo>
                        <a:pt x="76" y="118"/>
                        <a:pt x="76" y="118"/>
                        <a:pt x="76" y="118"/>
                      </a:cubicBezTo>
                      <a:close/>
                      <a:moveTo>
                        <a:pt x="75" y="122"/>
                      </a:moveTo>
                      <a:cubicBezTo>
                        <a:pt x="75" y="122"/>
                        <a:pt x="75" y="121"/>
                        <a:pt x="75" y="122"/>
                      </a:cubicBezTo>
                      <a:cubicBezTo>
                        <a:pt x="75" y="122"/>
                        <a:pt x="75" y="122"/>
                        <a:pt x="75" y="122"/>
                      </a:cubicBezTo>
                      <a:cubicBezTo>
                        <a:pt x="75" y="122"/>
                        <a:pt x="75" y="123"/>
                        <a:pt x="75" y="122"/>
                      </a:cubicBezTo>
                      <a:cubicBezTo>
                        <a:pt x="75" y="122"/>
                        <a:pt x="75" y="122"/>
                        <a:pt x="75" y="122"/>
                      </a:cubicBezTo>
                      <a:close/>
                      <a:moveTo>
                        <a:pt x="77" y="116"/>
                      </a:moveTo>
                      <a:cubicBezTo>
                        <a:pt x="77" y="116"/>
                        <a:pt x="77" y="117"/>
                        <a:pt x="77" y="117"/>
                      </a:cubicBezTo>
                      <a:cubicBezTo>
                        <a:pt x="78" y="116"/>
                        <a:pt x="77" y="116"/>
                        <a:pt x="77" y="116"/>
                      </a:cubicBezTo>
                      <a:cubicBezTo>
                        <a:pt x="77" y="116"/>
                        <a:pt x="77" y="116"/>
                        <a:pt x="77" y="116"/>
                      </a:cubicBezTo>
                      <a:close/>
                      <a:moveTo>
                        <a:pt x="77" y="113"/>
                      </a:moveTo>
                      <a:cubicBezTo>
                        <a:pt x="77" y="114"/>
                        <a:pt x="77" y="115"/>
                        <a:pt x="77" y="115"/>
                      </a:cubicBezTo>
                      <a:cubicBezTo>
                        <a:pt x="77" y="115"/>
                        <a:pt x="77" y="115"/>
                        <a:pt x="77" y="115"/>
                      </a:cubicBezTo>
                      <a:cubicBezTo>
                        <a:pt x="77" y="115"/>
                        <a:pt x="77" y="115"/>
                        <a:pt x="78" y="115"/>
                      </a:cubicBezTo>
                      <a:cubicBezTo>
                        <a:pt x="78" y="114"/>
                        <a:pt x="77" y="115"/>
                        <a:pt x="78" y="114"/>
                      </a:cubicBezTo>
                      <a:cubicBezTo>
                        <a:pt x="77" y="114"/>
                        <a:pt x="77" y="113"/>
                        <a:pt x="77" y="113"/>
                      </a:cubicBezTo>
                      <a:close/>
                      <a:moveTo>
                        <a:pt x="77" y="112"/>
                      </a:moveTo>
                      <a:cubicBezTo>
                        <a:pt x="78" y="112"/>
                        <a:pt x="77" y="111"/>
                        <a:pt x="77" y="111"/>
                      </a:cubicBezTo>
                      <a:cubicBezTo>
                        <a:pt x="77" y="112"/>
                        <a:pt x="77" y="112"/>
                        <a:pt x="77" y="112"/>
                      </a:cubicBezTo>
                      <a:close/>
                      <a:moveTo>
                        <a:pt x="75" y="118"/>
                      </a:moveTo>
                      <a:cubicBezTo>
                        <a:pt x="75" y="118"/>
                        <a:pt x="75" y="119"/>
                        <a:pt x="75" y="119"/>
                      </a:cubicBezTo>
                      <a:cubicBezTo>
                        <a:pt x="75" y="118"/>
                        <a:pt x="75" y="118"/>
                        <a:pt x="75" y="118"/>
                      </a:cubicBezTo>
                      <a:cubicBezTo>
                        <a:pt x="75" y="118"/>
                        <a:pt x="76" y="117"/>
                        <a:pt x="76" y="117"/>
                      </a:cubicBezTo>
                      <a:cubicBezTo>
                        <a:pt x="76" y="117"/>
                        <a:pt x="76" y="116"/>
                        <a:pt x="76" y="116"/>
                      </a:cubicBezTo>
                      <a:cubicBezTo>
                        <a:pt x="76" y="117"/>
                        <a:pt x="75" y="118"/>
                        <a:pt x="75" y="118"/>
                      </a:cubicBezTo>
                      <a:close/>
                      <a:moveTo>
                        <a:pt x="74" y="116"/>
                      </a:moveTo>
                      <a:cubicBezTo>
                        <a:pt x="74" y="116"/>
                        <a:pt x="74" y="116"/>
                        <a:pt x="74" y="116"/>
                      </a:cubicBezTo>
                      <a:cubicBezTo>
                        <a:pt x="74" y="115"/>
                        <a:pt x="75" y="116"/>
                        <a:pt x="75" y="115"/>
                      </a:cubicBezTo>
                      <a:cubicBezTo>
                        <a:pt x="74" y="115"/>
                        <a:pt x="74" y="115"/>
                        <a:pt x="74" y="116"/>
                      </a:cubicBezTo>
                      <a:close/>
                      <a:moveTo>
                        <a:pt x="73" y="116"/>
                      </a:moveTo>
                      <a:cubicBezTo>
                        <a:pt x="73" y="115"/>
                        <a:pt x="74" y="115"/>
                        <a:pt x="74" y="114"/>
                      </a:cubicBezTo>
                      <a:cubicBezTo>
                        <a:pt x="74" y="115"/>
                        <a:pt x="73" y="115"/>
                        <a:pt x="73" y="116"/>
                      </a:cubicBezTo>
                      <a:close/>
                      <a:moveTo>
                        <a:pt x="73" y="114"/>
                      </a:moveTo>
                      <a:cubicBezTo>
                        <a:pt x="74" y="114"/>
                        <a:pt x="74" y="113"/>
                        <a:pt x="74" y="113"/>
                      </a:cubicBezTo>
                      <a:cubicBezTo>
                        <a:pt x="74" y="114"/>
                        <a:pt x="73" y="114"/>
                        <a:pt x="73" y="114"/>
                      </a:cubicBezTo>
                      <a:close/>
                      <a:moveTo>
                        <a:pt x="74" y="110"/>
                      </a:moveTo>
                      <a:cubicBezTo>
                        <a:pt x="74" y="110"/>
                        <a:pt x="75" y="110"/>
                        <a:pt x="75" y="110"/>
                      </a:cubicBezTo>
                      <a:cubicBezTo>
                        <a:pt x="75" y="110"/>
                        <a:pt x="75" y="109"/>
                        <a:pt x="75" y="109"/>
                      </a:cubicBezTo>
                      <a:cubicBezTo>
                        <a:pt x="75" y="110"/>
                        <a:pt x="74" y="109"/>
                        <a:pt x="74" y="110"/>
                      </a:cubicBezTo>
                      <a:close/>
                      <a:moveTo>
                        <a:pt x="75" y="110"/>
                      </a:moveTo>
                      <a:cubicBezTo>
                        <a:pt x="74" y="111"/>
                        <a:pt x="74" y="111"/>
                        <a:pt x="74" y="112"/>
                      </a:cubicBezTo>
                      <a:cubicBezTo>
                        <a:pt x="74" y="111"/>
                        <a:pt x="75" y="110"/>
                        <a:pt x="75" y="110"/>
                      </a:cubicBezTo>
                      <a:close/>
                      <a:moveTo>
                        <a:pt x="74" y="113"/>
                      </a:moveTo>
                      <a:cubicBezTo>
                        <a:pt x="74" y="112"/>
                        <a:pt x="74" y="112"/>
                        <a:pt x="74" y="112"/>
                      </a:cubicBezTo>
                      <a:cubicBezTo>
                        <a:pt x="74" y="112"/>
                        <a:pt x="74" y="112"/>
                        <a:pt x="74" y="111"/>
                      </a:cubicBezTo>
                      <a:cubicBezTo>
                        <a:pt x="74" y="111"/>
                        <a:pt x="74" y="110"/>
                        <a:pt x="74" y="110"/>
                      </a:cubicBezTo>
                      <a:cubicBezTo>
                        <a:pt x="74" y="110"/>
                        <a:pt x="73" y="111"/>
                        <a:pt x="73" y="112"/>
                      </a:cubicBezTo>
                      <a:cubicBezTo>
                        <a:pt x="73" y="112"/>
                        <a:pt x="73" y="111"/>
                        <a:pt x="74" y="111"/>
                      </a:cubicBezTo>
                      <a:cubicBezTo>
                        <a:pt x="73" y="112"/>
                        <a:pt x="74" y="112"/>
                        <a:pt x="74" y="113"/>
                      </a:cubicBezTo>
                      <a:close/>
                      <a:moveTo>
                        <a:pt x="73" y="117"/>
                      </a:moveTo>
                      <a:cubicBezTo>
                        <a:pt x="73" y="116"/>
                        <a:pt x="73" y="116"/>
                        <a:pt x="73" y="116"/>
                      </a:cubicBezTo>
                      <a:cubicBezTo>
                        <a:pt x="73" y="115"/>
                        <a:pt x="73" y="116"/>
                        <a:pt x="72" y="116"/>
                      </a:cubicBezTo>
                      <a:cubicBezTo>
                        <a:pt x="72" y="116"/>
                        <a:pt x="73" y="116"/>
                        <a:pt x="72" y="117"/>
                      </a:cubicBezTo>
                      <a:lnTo>
                        <a:pt x="73" y="117"/>
                      </a:lnTo>
                      <a:close/>
                      <a:moveTo>
                        <a:pt x="73" y="119"/>
                      </a:moveTo>
                      <a:cubicBezTo>
                        <a:pt x="73" y="119"/>
                        <a:pt x="73" y="119"/>
                        <a:pt x="73" y="119"/>
                      </a:cubicBezTo>
                      <a:cubicBezTo>
                        <a:pt x="73" y="119"/>
                        <a:pt x="73" y="119"/>
                        <a:pt x="73" y="119"/>
                      </a:cubicBezTo>
                      <a:cubicBezTo>
                        <a:pt x="74" y="119"/>
                        <a:pt x="74" y="119"/>
                        <a:pt x="74" y="119"/>
                      </a:cubicBezTo>
                      <a:cubicBezTo>
                        <a:pt x="74" y="119"/>
                        <a:pt x="74" y="119"/>
                        <a:pt x="74" y="119"/>
                      </a:cubicBezTo>
                      <a:cubicBezTo>
                        <a:pt x="74" y="118"/>
                        <a:pt x="75" y="117"/>
                        <a:pt x="74" y="117"/>
                      </a:cubicBezTo>
                      <a:cubicBezTo>
                        <a:pt x="74" y="117"/>
                        <a:pt x="74" y="117"/>
                        <a:pt x="74" y="117"/>
                      </a:cubicBezTo>
                      <a:cubicBezTo>
                        <a:pt x="74" y="117"/>
                        <a:pt x="74" y="117"/>
                        <a:pt x="75" y="117"/>
                      </a:cubicBezTo>
                      <a:cubicBezTo>
                        <a:pt x="75" y="117"/>
                        <a:pt x="75" y="117"/>
                        <a:pt x="75" y="116"/>
                      </a:cubicBezTo>
                      <a:cubicBezTo>
                        <a:pt x="75" y="116"/>
                        <a:pt x="75" y="116"/>
                        <a:pt x="74" y="116"/>
                      </a:cubicBezTo>
                      <a:cubicBezTo>
                        <a:pt x="74" y="116"/>
                        <a:pt x="74" y="117"/>
                        <a:pt x="74" y="118"/>
                      </a:cubicBezTo>
                      <a:cubicBezTo>
                        <a:pt x="74" y="118"/>
                        <a:pt x="73" y="118"/>
                        <a:pt x="73" y="118"/>
                      </a:cubicBezTo>
                      <a:cubicBezTo>
                        <a:pt x="73" y="119"/>
                        <a:pt x="72" y="119"/>
                        <a:pt x="72" y="120"/>
                      </a:cubicBezTo>
                      <a:cubicBezTo>
                        <a:pt x="72" y="120"/>
                        <a:pt x="72" y="120"/>
                        <a:pt x="72" y="120"/>
                      </a:cubicBezTo>
                      <a:cubicBezTo>
                        <a:pt x="72" y="120"/>
                        <a:pt x="73" y="120"/>
                        <a:pt x="73" y="120"/>
                      </a:cubicBezTo>
                      <a:cubicBezTo>
                        <a:pt x="73" y="120"/>
                        <a:pt x="73" y="120"/>
                        <a:pt x="73" y="119"/>
                      </a:cubicBezTo>
                      <a:close/>
                      <a:moveTo>
                        <a:pt x="73" y="122"/>
                      </a:moveTo>
                      <a:cubicBezTo>
                        <a:pt x="73" y="121"/>
                        <a:pt x="73" y="121"/>
                        <a:pt x="73" y="121"/>
                      </a:cubicBezTo>
                      <a:cubicBezTo>
                        <a:pt x="74" y="122"/>
                        <a:pt x="74" y="121"/>
                        <a:pt x="74" y="121"/>
                      </a:cubicBezTo>
                      <a:cubicBezTo>
                        <a:pt x="74" y="121"/>
                        <a:pt x="74" y="121"/>
                        <a:pt x="74" y="120"/>
                      </a:cubicBezTo>
                      <a:cubicBezTo>
                        <a:pt x="74" y="121"/>
                        <a:pt x="74" y="121"/>
                        <a:pt x="73" y="121"/>
                      </a:cubicBezTo>
                      <a:cubicBezTo>
                        <a:pt x="73" y="120"/>
                        <a:pt x="73" y="120"/>
                        <a:pt x="73" y="120"/>
                      </a:cubicBezTo>
                      <a:cubicBezTo>
                        <a:pt x="73" y="120"/>
                        <a:pt x="73" y="120"/>
                        <a:pt x="73" y="120"/>
                      </a:cubicBezTo>
                      <a:cubicBezTo>
                        <a:pt x="73" y="121"/>
                        <a:pt x="73" y="121"/>
                        <a:pt x="73" y="122"/>
                      </a:cubicBezTo>
                      <a:close/>
                      <a:moveTo>
                        <a:pt x="73" y="122"/>
                      </a:moveTo>
                      <a:cubicBezTo>
                        <a:pt x="73" y="123"/>
                        <a:pt x="73" y="123"/>
                        <a:pt x="73" y="123"/>
                      </a:cubicBezTo>
                      <a:cubicBezTo>
                        <a:pt x="73" y="123"/>
                        <a:pt x="73" y="122"/>
                        <a:pt x="73" y="122"/>
                      </a:cubicBezTo>
                      <a:close/>
                      <a:moveTo>
                        <a:pt x="71" y="123"/>
                      </a:moveTo>
                      <a:cubicBezTo>
                        <a:pt x="72" y="122"/>
                        <a:pt x="72" y="123"/>
                        <a:pt x="72" y="123"/>
                      </a:cubicBezTo>
                      <a:cubicBezTo>
                        <a:pt x="72" y="122"/>
                        <a:pt x="72" y="122"/>
                        <a:pt x="73" y="121"/>
                      </a:cubicBezTo>
                      <a:cubicBezTo>
                        <a:pt x="72" y="121"/>
                        <a:pt x="72" y="121"/>
                        <a:pt x="72" y="121"/>
                      </a:cubicBezTo>
                      <a:cubicBezTo>
                        <a:pt x="72" y="122"/>
                        <a:pt x="71" y="122"/>
                        <a:pt x="71" y="123"/>
                      </a:cubicBezTo>
                      <a:close/>
                      <a:moveTo>
                        <a:pt x="70" y="128"/>
                      </a:moveTo>
                      <a:cubicBezTo>
                        <a:pt x="70" y="127"/>
                        <a:pt x="70" y="127"/>
                        <a:pt x="70" y="127"/>
                      </a:cubicBezTo>
                      <a:cubicBezTo>
                        <a:pt x="70" y="127"/>
                        <a:pt x="70" y="128"/>
                        <a:pt x="70" y="128"/>
                      </a:cubicBezTo>
                      <a:close/>
                      <a:moveTo>
                        <a:pt x="69" y="128"/>
                      </a:moveTo>
                      <a:cubicBezTo>
                        <a:pt x="69" y="128"/>
                        <a:pt x="69" y="128"/>
                        <a:pt x="69" y="128"/>
                      </a:cubicBezTo>
                      <a:cubicBezTo>
                        <a:pt x="69" y="128"/>
                        <a:pt x="69" y="128"/>
                        <a:pt x="69" y="128"/>
                      </a:cubicBezTo>
                      <a:cubicBezTo>
                        <a:pt x="70" y="128"/>
                        <a:pt x="69" y="129"/>
                        <a:pt x="69" y="129"/>
                      </a:cubicBezTo>
                      <a:cubicBezTo>
                        <a:pt x="69" y="128"/>
                        <a:pt x="70" y="129"/>
                        <a:pt x="70" y="128"/>
                      </a:cubicBezTo>
                      <a:cubicBezTo>
                        <a:pt x="69" y="129"/>
                        <a:pt x="69" y="128"/>
                        <a:pt x="69" y="128"/>
                      </a:cubicBezTo>
                      <a:close/>
                      <a:moveTo>
                        <a:pt x="68" y="130"/>
                      </a:moveTo>
                      <a:cubicBezTo>
                        <a:pt x="69" y="130"/>
                        <a:pt x="68" y="129"/>
                        <a:pt x="68" y="129"/>
                      </a:cubicBezTo>
                      <a:cubicBezTo>
                        <a:pt x="69" y="129"/>
                        <a:pt x="69" y="128"/>
                        <a:pt x="68" y="128"/>
                      </a:cubicBezTo>
                      <a:cubicBezTo>
                        <a:pt x="69" y="128"/>
                        <a:pt x="69" y="127"/>
                        <a:pt x="69" y="127"/>
                      </a:cubicBezTo>
                      <a:cubicBezTo>
                        <a:pt x="70" y="127"/>
                        <a:pt x="69" y="127"/>
                        <a:pt x="69" y="127"/>
                      </a:cubicBezTo>
                      <a:cubicBezTo>
                        <a:pt x="69" y="127"/>
                        <a:pt x="69" y="127"/>
                        <a:pt x="68" y="127"/>
                      </a:cubicBezTo>
                      <a:cubicBezTo>
                        <a:pt x="69" y="127"/>
                        <a:pt x="68" y="127"/>
                        <a:pt x="68" y="126"/>
                      </a:cubicBezTo>
                      <a:cubicBezTo>
                        <a:pt x="68" y="127"/>
                        <a:pt x="68" y="127"/>
                        <a:pt x="68" y="128"/>
                      </a:cubicBezTo>
                      <a:cubicBezTo>
                        <a:pt x="68" y="128"/>
                        <a:pt x="68" y="128"/>
                        <a:pt x="68" y="127"/>
                      </a:cubicBezTo>
                      <a:cubicBezTo>
                        <a:pt x="68" y="128"/>
                        <a:pt x="69" y="128"/>
                        <a:pt x="69" y="128"/>
                      </a:cubicBezTo>
                      <a:cubicBezTo>
                        <a:pt x="68" y="128"/>
                        <a:pt x="68" y="128"/>
                        <a:pt x="68" y="128"/>
                      </a:cubicBezTo>
                      <a:cubicBezTo>
                        <a:pt x="68" y="128"/>
                        <a:pt x="68" y="128"/>
                        <a:pt x="68" y="129"/>
                      </a:cubicBezTo>
                      <a:cubicBezTo>
                        <a:pt x="68" y="129"/>
                        <a:pt x="68" y="129"/>
                        <a:pt x="68" y="129"/>
                      </a:cubicBezTo>
                      <a:cubicBezTo>
                        <a:pt x="68" y="129"/>
                        <a:pt x="68" y="129"/>
                        <a:pt x="68" y="128"/>
                      </a:cubicBezTo>
                      <a:cubicBezTo>
                        <a:pt x="68" y="129"/>
                        <a:pt x="68" y="128"/>
                        <a:pt x="68" y="128"/>
                      </a:cubicBezTo>
                      <a:cubicBezTo>
                        <a:pt x="67" y="129"/>
                        <a:pt x="68" y="130"/>
                        <a:pt x="68" y="130"/>
                      </a:cubicBezTo>
                      <a:close/>
                      <a:moveTo>
                        <a:pt x="69" y="130"/>
                      </a:moveTo>
                      <a:cubicBezTo>
                        <a:pt x="69" y="130"/>
                        <a:pt x="69" y="129"/>
                        <a:pt x="69" y="129"/>
                      </a:cubicBezTo>
                      <a:cubicBezTo>
                        <a:pt x="69" y="129"/>
                        <a:pt x="69" y="130"/>
                        <a:pt x="69" y="130"/>
                      </a:cubicBezTo>
                      <a:close/>
                      <a:moveTo>
                        <a:pt x="70" y="130"/>
                      </a:moveTo>
                      <a:cubicBezTo>
                        <a:pt x="69" y="130"/>
                        <a:pt x="68" y="130"/>
                        <a:pt x="69" y="130"/>
                      </a:cubicBezTo>
                      <a:cubicBezTo>
                        <a:pt x="69" y="130"/>
                        <a:pt x="69" y="130"/>
                        <a:pt x="69" y="130"/>
                      </a:cubicBezTo>
                      <a:cubicBezTo>
                        <a:pt x="69" y="131"/>
                        <a:pt x="69" y="131"/>
                        <a:pt x="69" y="131"/>
                      </a:cubicBezTo>
                      <a:cubicBezTo>
                        <a:pt x="69" y="131"/>
                        <a:pt x="70" y="130"/>
                        <a:pt x="70" y="130"/>
                      </a:cubicBezTo>
                      <a:close/>
                      <a:moveTo>
                        <a:pt x="70" y="131"/>
                      </a:moveTo>
                      <a:cubicBezTo>
                        <a:pt x="70" y="131"/>
                        <a:pt x="70" y="131"/>
                        <a:pt x="70" y="131"/>
                      </a:cubicBezTo>
                      <a:cubicBezTo>
                        <a:pt x="71" y="131"/>
                        <a:pt x="71" y="130"/>
                        <a:pt x="71" y="131"/>
                      </a:cubicBezTo>
                      <a:cubicBezTo>
                        <a:pt x="71" y="131"/>
                        <a:pt x="71" y="131"/>
                        <a:pt x="71" y="131"/>
                      </a:cubicBezTo>
                      <a:cubicBezTo>
                        <a:pt x="70" y="131"/>
                        <a:pt x="70" y="133"/>
                        <a:pt x="71" y="133"/>
                      </a:cubicBezTo>
                      <a:cubicBezTo>
                        <a:pt x="70" y="133"/>
                        <a:pt x="70" y="133"/>
                        <a:pt x="70" y="133"/>
                      </a:cubicBezTo>
                      <a:cubicBezTo>
                        <a:pt x="70" y="134"/>
                        <a:pt x="70" y="133"/>
                        <a:pt x="71" y="133"/>
                      </a:cubicBezTo>
                      <a:cubicBezTo>
                        <a:pt x="71" y="133"/>
                        <a:pt x="71" y="133"/>
                        <a:pt x="71" y="132"/>
                      </a:cubicBezTo>
                      <a:cubicBezTo>
                        <a:pt x="71" y="132"/>
                        <a:pt x="71" y="132"/>
                        <a:pt x="71" y="132"/>
                      </a:cubicBezTo>
                      <a:cubicBezTo>
                        <a:pt x="72" y="132"/>
                        <a:pt x="71" y="133"/>
                        <a:pt x="71" y="133"/>
                      </a:cubicBezTo>
                      <a:cubicBezTo>
                        <a:pt x="72" y="132"/>
                        <a:pt x="72" y="132"/>
                        <a:pt x="72" y="132"/>
                      </a:cubicBezTo>
                      <a:cubicBezTo>
                        <a:pt x="72" y="132"/>
                        <a:pt x="72" y="133"/>
                        <a:pt x="72" y="132"/>
                      </a:cubicBezTo>
                      <a:cubicBezTo>
                        <a:pt x="72" y="132"/>
                        <a:pt x="73" y="132"/>
                        <a:pt x="72" y="131"/>
                      </a:cubicBezTo>
                      <a:cubicBezTo>
                        <a:pt x="72" y="131"/>
                        <a:pt x="72" y="131"/>
                        <a:pt x="72" y="131"/>
                      </a:cubicBezTo>
                      <a:cubicBezTo>
                        <a:pt x="72" y="131"/>
                        <a:pt x="72" y="131"/>
                        <a:pt x="72" y="131"/>
                      </a:cubicBezTo>
                      <a:cubicBezTo>
                        <a:pt x="71" y="131"/>
                        <a:pt x="71" y="131"/>
                        <a:pt x="71" y="131"/>
                      </a:cubicBezTo>
                      <a:cubicBezTo>
                        <a:pt x="72" y="130"/>
                        <a:pt x="72" y="129"/>
                        <a:pt x="71" y="130"/>
                      </a:cubicBezTo>
                      <a:cubicBezTo>
                        <a:pt x="71" y="130"/>
                        <a:pt x="71" y="131"/>
                        <a:pt x="70" y="131"/>
                      </a:cubicBezTo>
                      <a:cubicBezTo>
                        <a:pt x="71" y="130"/>
                        <a:pt x="70" y="130"/>
                        <a:pt x="70" y="130"/>
                      </a:cubicBezTo>
                      <a:cubicBezTo>
                        <a:pt x="71" y="130"/>
                        <a:pt x="71" y="130"/>
                        <a:pt x="71" y="130"/>
                      </a:cubicBezTo>
                      <a:cubicBezTo>
                        <a:pt x="70" y="130"/>
                        <a:pt x="71" y="128"/>
                        <a:pt x="71" y="129"/>
                      </a:cubicBezTo>
                      <a:cubicBezTo>
                        <a:pt x="71" y="129"/>
                        <a:pt x="70" y="129"/>
                        <a:pt x="70" y="129"/>
                      </a:cubicBezTo>
                      <a:cubicBezTo>
                        <a:pt x="71" y="128"/>
                        <a:pt x="70" y="128"/>
                        <a:pt x="71" y="128"/>
                      </a:cubicBezTo>
                      <a:cubicBezTo>
                        <a:pt x="71" y="129"/>
                        <a:pt x="71" y="129"/>
                        <a:pt x="71" y="129"/>
                      </a:cubicBezTo>
                      <a:cubicBezTo>
                        <a:pt x="71" y="129"/>
                        <a:pt x="70" y="128"/>
                        <a:pt x="71" y="127"/>
                      </a:cubicBezTo>
                      <a:cubicBezTo>
                        <a:pt x="71" y="127"/>
                        <a:pt x="71" y="128"/>
                        <a:pt x="71" y="128"/>
                      </a:cubicBezTo>
                      <a:cubicBezTo>
                        <a:pt x="72" y="127"/>
                        <a:pt x="72" y="126"/>
                        <a:pt x="72" y="126"/>
                      </a:cubicBezTo>
                      <a:cubicBezTo>
                        <a:pt x="71" y="126"/>
                        <a:pt x="71" y="128"/>
                        <a:pt x="70" y="128"/>
                      </a:cubicBezTo>
                      <a:cubicBezTo>
                        <a:pt x="70" y="129"/>
                        <a:pt x="71" y="130"/>
                        <a:pt x="70" y="131"/>
                      </a:cubicBezTo>
                      <a:cubicBezTo>
                        <a:pt x="70" y="131"/>
                        <a:pt x="70" y="131"/>
                        <a:pt x="70" y="132"/>
                      </a:cubicBezTo>
                      <a:cubicBezTo>
                        <a:pt x="70" y="132"/>
                        <a:pt x="69" y="132"/>
                        <a:pt x="69" y="132"/>
                      </a:cubicBezTo>
                      <a:cubicBezTo>
                        <a:pt x="69" y="132"/>
                        <a:pt x="70" y="132"/>
                        <a:pt x="69" y="132"/>
                      </a:cubicBezTo>
                      <a:cubicBezTo>
                        <a:pt x="69" y="132"/>
                        <a:pt x="69" y="133"/>
                        <a:pt x="69" y="133"/>
                      </a:cubicBezTo>
                      <a:cubicBezTo>
                        <a:pt x="69" y="133"/>
                        <a:pt x="69" y="133"/>
                        <a:pt x="69" y="133"/>
                      </a:cubicBezTo>
                      <a:cubicBezTo>
                        <a:pt x="69" y="133"/>
                        <a:pt x="68" y="134"/>
                        <a:pt x="69" y="134"/>
                      </a:cubicBezTo>
                      <a:cubicBezTo>
                        <a:pt x="69" y="133"/>
                        <a:pt x="70" y="132"/>
                        <a:pt x="70" y="131"/>
                      </a:cubicBezTo>
                      <a:close/>
                      <a:moveTo>
                        <a:pt x="69" y="140"/>
                      </a:moveTo>
                      <a:cubicBezTo>
                        <a:pt x="69" y="140"/>
                        <a:pt x="69" y="140"/>
                        <a:pt x="70" y="140"/>
                      </a:cubicBezTo>
                      <a:cubicBezTo>
                        <a:pt x="70" y="140"/>
                        <a:pt x="70" y="140"/>
                        <a:pt x="70" y="140"/>
                      </a:cubicBezTo>
                      <a:cubicBezTo>
                        <a:pt x="70" y="140"/>
                        <a:pt x="69" y="140"/>
                        <a:pt x="69" y="140"/>
                      </a:cubicBezTo>
                      <a:cubicBezTo>
                        <a:pt x="70" y="140"/>
                        <a:pt x="70" y="139"/>
                        <a:pt x="70" y="139"/>
                      </a:cubicBezTo>
                      <a:cubicBezTo>
                        <a:pt x="69" y="140"/>
                        <a:pt x="69" y="140"/>
                        <a:pt x="69" y="140"/>
                      </a:cubicBezTo>
                      <a:close/>
                      <a:moveTo>
                        <a:pt x="70" y="137"/>
                      </a:moveTo>
                      <a:cubicBezTo>
                        <a:pt x="71" y="136"/>
                        <a:pt x="71" y="135"/>
                        <a:pt x="71" y="135"/>
                      </a:cubicBezTo>
                      <a:cubicBezTo>
                        <a:pt x="71" y="135"/>
                        <a:pt x="71" y="135"/>
                        <a:pt x="71" y="135"/>
                      </a:cubicBezTo>
                      <a:cubicBezTo>
                        <a:pt x="71" y="135"/>
                        <a:pt x="71" y="135"/>
                        <a:pt x="70" y="135"/>
                      </a:cubicBezTo>
                      <a:cubicBezTo>
                        <a:pt x="70" y="136"/>
                        <a:pt x="70" y="136"/>
                        <a:pt x="70" y="136"/>
                      </a:cubicBezTo>
                      <a:cubicBezTo>
                        <a:pt x="70" y="136"/>
                        <a:pt x="71" y="136"/>
                        <a:pt x="71" y="136"/>
                      </a:cubicBezTo>
                      <a:cubicBezTo>
                        <a:pt x="70" y="136"/>
                        <a:pt x="70" y="136"/>
                        <a:pt x="70" y="136"/>
                      </a:cubicBezTo>
                      <a:cubicBezTo>
                        <a:pt x="70" y="136"/>
                        <a:pt x="70" y="136"/>
                        <a:pt x="70" y="136"/>
                      </a:cubicBezTo>
                      <a:cubicBezTo>
                        <a:pt x="71" y="136"/>
                        <a:pt x="70" y="137"/>
                        <a:pt x="70" y="137"/>
                      </a:cubicBezTo>
                      <a:close/>
                      <a:moveTo>
                        <a:pt x="70" y="135"/>
                      </a:moveTo>
                      <a:cubicBezTo>
                        <a:pt x="70" y="135"/>
                        <a:pt x="69" y="136"/>
                        <a:pt x="69" y="136"/>
                      </a:cubicBezTo>
                      <a:cubicBezTo>
                        <a:pt x="69" y="136"/>
                        <a:pt x="69" y="136"/>
                        <a:pt x="70" y="136"/>
                      </a:cubicBezTo>
                      <a:cubicBezTo>
                        <a:pt x="69" y="136"/>
                        <a:pt x="70" y="135"/>
                        <a:pt x="70" y="135"/>
                      </a:cubicBezTo>
                      <a:close/>
                      <a:moveTo>
                        <a:pt x="68" y="138"/>
                      </a:moveTo>
                      <a:cubicBezTo>
                        <a:pt x="69" y="139"/>
                        <a:pt x="68" y="139"/>
                        <a:pt x="68" y="140"/>
                      </a:cubicBezTo>
                      <a:cubicBezTo>
                        <a:pt x="68" y="140"/>
                        <a:pt x="68" y="140"/>
                        <a:pt x="69" y="140"/>
                      </a:cubicBezTo>
                      <a:cubicBezTo>
                        <a:pt x="69" y="140"/>
                        <a:pt x="68" y="140"/>
                        <a:pt x="68" y="140"/>
                      </a:cubicBezTo>
                      <a:cubicBezTo>
                        <a:pt x="69" y="140"/>
                        <a:pt x="69" y="140"/>
                        <a:pt x="69" y="139"/>
                      </a:cubicBezTo>
                      <a:cubicBezTo>
                        <a:pt x="69" y="139"/>
                        <a:pt x="69" y="139"/>
                        <a:pt x="69" y="139"/>
                      </a:cubicBezTo>
                      <a:cubicBezTo>
                        <a:pt x="69" y="139"/>
                        <a:pt x="69" y="139"/>
                        <a:pt x="69" y="138"/>
                      </a:cubicBezTo>
                      <a:cubicBezTo>
                        <a:pt x="70" y="139"/>
                        <a:pt x="69" y="137"/>
                        <a:pt x="70" y="138"/>
                      </a:cubicBezTo>
                      <a:cubicBezTo>
                        <a:pt x="70" y="138"/>
                        <a:pt x="70" y="137"/>
                        <a:pt x="70" y="137"/>
                      </a:cubicBezTo>
                      <a:cubicBezTo>
                        <a:pt x="70" y="137"/>
                        <a:pt x="69" y="137"/>
                        <a:pt x="69" y="137"/>
                      </a:cubicBezTo>
                      <a:cubicBezTo>
                        <a:pt x="69" y="137"/>
                        <a:pt x="69" y="137"/>
                        <a:pt x="69" y="137"/>
                      </a:cubicBezTo>
                      <a:cubicBezTo>
                        <a:pt x="69" y="137"/>
                        <a:pt x="69" y="137"/>
                        <a:pt x="68" y="138"/>
                      </a:cubicBezTo>
                      <a:close/>
                      <a:moveTo>
                        <a:pt x="68" y="141"/>
                      </a:moveTo>
                      <a:cubicBezTo>
                        <a:pt x="68" y="141"/>
                        <a:pt x="68" y="142"/>
                        <a:pt x="68" y="142"/>
                      </a:cubicBezTo>
                      <a:cubicBezTo>
                        <a:pt x="68" y="142"/>
                        <a:pt x="68" y="141"/>
                        <a:pt x="68" y="141"/>
                      </a:cubicBezTo>
                      <a:close/>
                      <a:moveTo>
                        <a:pt x="65" y="147"/>
                      </a:moveTo>
                      <a:cubicBezTo>
                        <a:pt x="65" y="148"/>
                        <a:pt x="65" y="148"/>
                        <a:pt x="65" y="148"/>
                      </a:cubicBezTo>
                      <a:cubicBezTo>
                        <a:pt x="66" y="149"/>
                        <a:pt x="66" y="149"/>
                        <a:pt x="66" y="149"/>
                      </a:cubicBezTo>
                      <a:cubicBezTo>
                        <a:pt x="66" y="148"/>
                        <a:pt x="66" y="148"/>
                        <a:pt x="66" y="148"/>
                      </a:cubicBezTo>
                      <a:cubicBezTo>
                        <a:pt x="65" y="148"/>
                        <a:pt x="65" y="148"/>
                        <a:pt x="66" y="148"/>
                      </a:cubicBezTo>
                      <a:cubicBezTo>
                        <a:pt x="65" y="148"/>
                        <a:pt x="65" y="148"/>
                        <a:pt x="65" y="147"/>
                      </a:cubicBezTo>
                      <a:close/>
                      <a:moveTo>
                        <a:pt x="66" y="149"/>
                      </a:moveTo>
                      <a:cubicBezTo>
                        <a:pt x="65" y="149"/>
                        <a:pt x="66" y="150"/>
                        <a:pt x="65" y="149"/>
                      </a:cubicBezTo>
                      <a:cubicBezTo>
                        <a:pt x="65" y="149"/>
                        <a:pt x="64" y="149"/>
                        <a:pt x="65" y="150"/>
                      </a:cubicBezTo>
                      <a:cubicBezTo>
                        <a:pt x="65" y="150"/>
                        <a:pt x="65" y="149"/>
                        <a:pt x="66" y="150"/>
                      </a:cubicBezTo>
                      <a:cubicBezTo>
                        <a:pt x="66" y="149"/>
                        <a:pt x="66" y="149"/>
                        <a:pt x="66" y="149"/>
                      </a:cubicBezTo>
                      <a:close/>
                      <a:moveTo>
                        <a:pt x="65" y="153"/>
                      </a:moveTo>
                      <a:cubicBezTo>
                        <a:pt x="65" y="153"/>
                        <a:pt x="65" y="154"/>
                        <a:pt x="65" y="154"/>
                      </a:cubicBezTo>
                      <a:cubicBezTo>
                        <a:pt x="65" y="154"/>
                        <a:pt x="65" y="153"/>
                        <a:pt x="65" y="153"/>
                      </a:cubicBezTo>
                      <a:cubicBezTo>
                        <a:pt x="65" y="153"/>
                        <a:pt x="65" y="153"/>
                        <a:pt x="65" y="153"/>
                      </a:cubicBezTo>
                      <a:cubicBezTo>
                        <a:pt x="64" y="153"/>
                        <a:pt x="65" y="153"/>
                        <a:pt x="65" y="153"/>
                      </a:cubicBezTo>
                      <a:close/>
                      <a:moveTo>
                        <a:pt x="66" y="149"/>
                      </a:moveTo>
                      <a:cubicBezTo>
                        <a:pt x="67" y="149"/>
                        <a:pt x="67" y="149"/>
                        <a:pt x="66" y="148"/>
                      </a:cubicBezTo>
                      <a:cubicBezTo>
                        <a:pt x="66" y="149"/>
                        <a:pt x="66" y="149"/>
                        <a:pt x="66" y="149"/>
                      </a:cubicBezTo>
                      <a:close/>
                      <a:moveTo>
                        <a:pt x="65" y="155"/>
                      </a:moveTo>
                      <a:cubicBezTo>
                        <a:pt x="65" y="154"/>
                        <a:pt x="65" y="154"/>
                        <a:pt x="65" y="154"/>
                      </a:cubicBezTo>
                      <a:cubicBezTo>
                        <a:pt x="65" y="154"/>
                        <a:pt x="65" y="155"/>
                        <a:pt x="64" y="154"/>
                      </a:cubicBezTo>
                      <a:cubicBezTo>
                        <a:pt x="64" y="154"/>
                        <a:pt x="64" y="154"/>
                        <a:pt x="64" y="155"/>
                      </a:cubicBezTo>
                      <a:cubicBezTo>
                        <a:pt x="64" y="155"/>
                        <a:pt x="65" y="155"/>
                        <a:pt x="65" y="155"/>
                      </a:cubicBezTo>
                      <a:close/>
                      <a:moveTo>
                        <a:pt x="64" y="155"/>
                      </a:moveTo>
                      <a:cubicBezTo>
                        <a:pt x="64" y="155"/>
                        <a:pt x="64" y="155"/>
                        <a:pt x="64" y="155"/>
                      </a:cubicBezTo>
                      <a:cubicBezTo>
                        <a:pt x="64" y="155"/>
                        <a:pt x="64" y="155"/>
                        <a:pt x="64" y="155"/>
                      </a:cubicBezTo>
                      <a:cubicBezTo>
                        <a:pt x="64" y="155"/>
                        <a:pt x="64" y="156"/>
                        <a:pt x="64" y="156"/>
                      </a:cubicBezTo>
                      <a:cubicBezTo>
                        <a:pt x="64" y="156"/>
                        <a:pt x="64" y="156"/>
                        <a:pt x="64" y="156"/>
                      </a:cubicBezTo>
                      <a:cubicBezTo>
                        <a:pt x="64" y="156"/>
                        <a:pt x="65" y="156"/>
                        <a:pt x="65" y="156"/>
                      </a:cubicBezTo>
                      <a:cubicBezTo>
                        <a:pt x="64" y="156"/>
                        <a:pt x="65" y="155"/>
                        <a:pt x="64" y="155"/>
                      </a:cubicBezTo>
                      <a:close/>
                      <a:moveTo>
                        <a:pt x="65" y="153"/>
                      </a:moveTo>
                      <a:cubicBezTo>
                        <a:pt x="66" y="153"/>
                        <a:pt x="66" y="153"/>
                        <a:pt x="66" y="153"/>
                      </a:cubicBezTo>
                      <a:cubicBezTo>
                        <a:pt x="66" y="153"/>
                        <a:pt x="65" y="152"/>
                        <a:pt x="65" y="153"/>
                      </a:cubicBezTo>
                      <a:close/>
                      <a:moveTo>
                        <a:pt x="67" y="147"/>
                      </a:moveTo>
                      <a:cubicBezTo>
                        <a:pt x="67" y="147"/>
                        <a:pt x="67" y="147"/>
                        <a:pt x="67" y="147"/>
                      </a:cubicBezTo>
                      <a:cubicBezTo>
                        <a:pt x="67" y="147"/>
                        <a:pt x="67" y="147"/>
                        <a:pt x="67" y="147"/>
                      </a:cubicBezTo>
                      <a:close/>
                      <a:moveTo>
                        <a:pt x="69" y="141"/>
                      </a:moveTo>
                      <a:cubicBezTo>
                        <a:pt x="70" y="141"/>
                        <a:pt x="70" y="141"/>
                        <a:pt x="70" y="141"/>
                      </a:cubicBezTo>
                      <a:cubicBezTo>
                        <a:pt x="70" y="140"/>
                        <a:pt x="70" y="141"/>
                        <a:pt x="69" y="141"/>
                      </a:cubicBezTo>
                      <a:cubicBezTo>
                        <a:pt x="69" y="141"/>
                        <a:pt x="70" y="140"/>
                        <a:pt x="69" y="141"/>
                      </a:cubicBezTo>
                      <a:cubicBezTo>
                        <a:pt x="69" y="141"/>
                        <a:pt x="69" y="141"/>
                        <a:pt x="69" y="141"/>
                      </a:cubicBezTo>
                      <a:cubicBezTo>
                        <a:pt x="69" y="142"/>
                        <a:pt x="68" y="142"/>
                        <a:pt x="68" y="143"/>
                      </a:cubicBezTo>
                      <a:cubicBezTo>
                        <a:pt x="68" y="143"/>
                        <a:pt x="69" y="142"/>
                        <a:pt x="69" y="143"/>
                      </a:cubicBezTo>
                      <a:cubicBezTo>
                        <a:pt x="69" y="143"/>
                        <a:pt x="69" y="144"/>
                        <a:pt x="68" y="144"/>
                      </a:cubicBezTo>
                      <a:cubicBezTo>
                        <a:pt x="68" y="144"/>
                        <a:pt x="68" y="144"/>
                        <a:pt x="68" y="143"/>
                      </a:cubicBezTo>
                      <a:cubicBezTo>
                        <a:pt x="68" y="143"/>
                        <a:pt x="68" y="143"/>
                        <a:pt x="68" y="143"/>
                      </a:cubicBezTo>
                      <a:cubicBezTo>
                        <a:pt x="68" y="143"/>
                        <a:pt x="68" y="144"/>
                        <a:pt x="67" y="144"/>
                      </a:cubicBezTo>
                      <a:cubicBezTo>
                        <a:pt x="67" y="144"/>
                        <a:pt x="67" y="144"/>
                        <a:pt x="67" y="144"/>
                      </a:cubicBezTo>
                      <a:cubicBezTo>
                        <a:pt x="67" y="143"/>
                        <a:pt x="68" y="143"/>
                        <a:pt x="68" y="143"/>
                      </a:cubicBezTo>
                      <a:cubicBezTo>
                        <a:pt x="67" y="143"/>
                        <a:pt x="67" y="143"/>
                        <a:pt x="67" y="143"/>
                      </a:cubicBezTo>
                      <a:cubicBezTo>
                        <a:pt x="66" y="144"/>
                        <a:pt x="67" y="144"/>
                        <a:pt x="67" y="144"/>
                      </a:cubicBezTo>
                      <a:cubicBezTo>
                        <a:pt x="67" y="144"/>
                        <a:pt x="66" y="144"/>
                        <a:pt x="66" y="145"/>
                      </a:cubicBezTo>
                      <a:cubicBezTo>
                        <a:pt x="67" y="145"/>
                        <a:pt x="67" y="144"/>
                        <a:pt x="67" y="144"/>
                      </a:cubicBezTo>
                      <a:cubicBezTo>
                        <a:pt x="67" y="145"/>
                        <a:pt x="67" y="145"/>
                        <a:pt x="67" y="145"/>
                      </a:cubicBezTo>
                      <a:cubicBezTo>
                        <a:pt x="67" y="145"/>
                        <a:pt x="67" y="145"/>
                        <a:pt x="66" y="145"/>
                      </a:cubicBezTo>
                      <a:cubicBezTo>
                        <a:pt x="67" y="146"/>
                        <a:pt x="68" y="145"/>
                        <a:pt x="67" y="145"/>
                      </a:cubicBezTo>
                      <a:cubicBezTo>
                        <a:pt x="67" y="144"/>
                        <a:pt x="68" y="145"/>
                        <a:pt x="68" y="144"/>
                      </a:cubicBezTo>
                      <a:cubicBezTo>
                        <a:pt x="68" y="144"/>
                        <a:pt x="69" y="144"/>
                        <a:pt x="69" y="145"/>
                      </a:cubicBezTo>
                      <a:cubicBezTo>
                        <a:pt x="68" y="145"/>
                        <a:pt x="68" y="146"/>
                        <a:pt x="68" y="147"/>
                      </a:cubicBezTo>
                      <a:cubicBezTo>
                        <a:pt x="68" y="146"/>
                        <a:pt x="68" y="147"/>
                        <a:pt x="68" y="147"/>
                      </a:cubicBezTo>
                      <a:cubicBezTo>
                        <a:pt x="68" y="147"/>
                        <a:pt x="68" y="147"/>
                        <a:pt x="68" y="147"/>
                      </a:cubicBezTo>
                      <a:cubicBezTo>
                        <a:pt x="68" y="145"/>
                        <a:pt x="69" y="145"/>
                        <a:pt x="69" y="145"/>
                      </a:cubicBezTo>
                      <a:cubicBezTo>
                        <a:pt x="68" y="144"/>
                        <a:pt x="70" y="143"/>
                        <a:pt x="69" y="141"/>
                      </a:cubicBezTo>
                      <a:close/>
                      <a:moveTo>
                        <a:pt x="71" y="139"/>
                      </a:moveTo>
                      <a:cubicBezTo>
                        <a:pt x="71" y="139"/>
                        <a:pt x="71" y="139"/>
                        <a:pt x="70" y="139"/>
                      </a:cubicBezTo>
                      <a:cubicBezTo>
                        <a:pt x="70" y="139"/>
                        <a:pt x="70" y="140"/>
                        <a:pt x="70" y="140"/>
                      </a:cubicBezTo>
                      <a:cubicBezTo>
                        <a:pt x="71" y="140"/>
                        <a:pt x="70" y="140"/>
                        <a:pt x="70" y="139"/>
                      </a:cubicBezTo>
                      <a:cubicBezTo>
                        <a:pt x="71" y="139"/>
                        <a:pt x="71" y="140"/>
                        <a:pt x="71" y="140"/>
                      </a:cubicBezTo>
                      <a:lnTo>
                        <a:pt x="71" y="139"/>
                      </a:lnTo>
                      <a:close/>
                      <a:moveTo>
                        <a:pt x="72" y="137"/>
                      </a:moveTo>
                      <a:cubicBezTo>
                        <a:pt x="71" y="138"/>
                        <a:pt x="71" y="137"/>
                        <a:pt x="71" y="138"/>
                      </a:cubicBezTo>
                      <a:cubicBezTo>
                        <a:pt x="71" y="138"/>
                        <a:pt x="71" y="138"/>
                        <a:pt x="71" y="138"/>
                      </a:cubicBezTo>
                      <a:cubicBezTo>
                        <a:pt x="71" y="138"/>
                        <a:pt x="72" y="138"/>
                        <a:pt x="72" y="137"/>
                      </a:cubicBezTo>
                      <a:close/>
                      <a:moveTo>
                        <a:pt x="73" y="133"/>
                      </a:moveTo>
                      <a:cubicBezTo>
                        <a:pt x="73" y="133"/>
                        <a:pt x="74" y="133"/>
                        <a:pt x="73" y="132"/>
                      </a:cubicBezTo>
                      <a:cubicBezTo>
                        <a:pt x="73" y="133"/>
                        <a:pt x="73" y="133"/>
                        <a:pt x="73" y="133"/>
                      </a:cubicBezTo>
                      <a:close/>
                      <a:moveTo>
                        <a:pt x="73" y="134"/>
                      </a:moveTo>
                      <a:cubicBezTo>
                        <a:pt x="74" y="134"/>
                        <a:pt x="74" y="134"/>
                        <a:pt x="74" y="134"/>
                      </a:cubicBezTo>
                      <a:cubicBezTo>
                        <a:pt x="74" y="134"/>
                        <a:pt x="74" y="134"/>
                        <a:pt x="73" y="134"/>
                      </a:cubicBezTo>
                      <a:cubicBezTo>
                        <a:pt x="74" y="134"/>
                        <a:pt x="73" y="135"/>
                        <a:pt x="74" y="135"/>
                      </a:cubicBezTo>
                      <a:cubicBezTo>
                        <a:pt x="74" y="134"/>
                        <a:pt x="74" y="134"/>
                        <a:pt x="75" y="134"/>
                      </a:cubicBezTo>
                      <a:cubicBezTo>
                        <a:pt x="74" y="133"/>
                        <a:pt x="74" y="132"/>
                        <a:pt x="74" y="133"/>
                      </a:cubicBezTo>
                      <a:cubicBezTo>
                        <a:pt x="74" y="133"/>
                        <a:pt x="74" y="133"/>
                        <a:pt x="74" y="133"/>
                      </a:cubicBezTo>
                      <a:cubicBezTo>
                        <a:pt x="73" y="133"/>
                        <a:pt x="73" y="134"/>
                        <a:pt x="73" y="134"/>
                      </a:cubicBezTo>
                      <a:cubicBezTo>
                        <a:pt x="74" y="134"/>
                        <a:pt x="73" y="134"/>
                        <a:pt x="73" y="134"/>
                      </a:cubicBezTo>
                      <a:close/>
                      <a:moveTo>
                        <a:pt x="72" y="141"/>
                      </a:moveTo>
                      <a:cubicBezTo>
                        <a:pt x="71" y="140"/>
                        <a:pt x="72" y="140"/>
                        <a:pt x="72" y="140"/>
                      </a:cubicBezTo>
                      <a:cubicBezTo>
                        <a:pt x="72" y="140"/>
                        <a:pt x="71" y="140"/>
                        <a:pt x="71" y="141"/>
                      </a:cubicBezTo>
                      <a:cubicBezTo>
                        <a:pt x="71" y="141"/>
                        <a:pt x="71" y="141"/>
                        <a:pt x="72" y="141"/>
                      </a:cubicBezTo>
                      <a:cubicBezTo>
                        <a:pt x="72" y="141"/>
                        <a:pt x="72" y="141"/>
                        <a:pt x="72" y="141"/>
                      </a:cubicBezTo>
                      <a:close/>
                      <a:moveTo>
                        <a:pt x="74" y="136"/>
                      </a:moveTo>
                      <a:cubicBezTo>
                        <a:pt x="74" y="135"/>
                        <a:pt x="74" y="135"/>
                        <a:pt x="73" y="135"/>
                      </a:cubicBezTo>
                      <a:cubicBezTo>
                        <a:pt x="73" y="136"/>
                        <a:pt x="73" y="136"/>
                        <a:pt x="73" y="136"/>
                      </a:cubicBezTo>
                      <a:cubicBezTo>
                        <a:pt x="73" y="136"/>
                        <a:pt x="73" y="136"/>
                        <a:pt x="73" y="136"/>
                      </a:cubicBezTo>
                      <a:cubicBezTo>
                        <a:pt x="73" y="135"/>
                        <a:pt x="74" y="136"/>
                        <a:pt x="74" y="136"/>
                      </a:cubicBezTo>
                      <a:close/>
                      <a:moveTo>
                        <a:pt x="73" y="137"/>
                      </a:moveTo>
                      <a:cubicBezTo>
                        <a:pt x="73" y="138"/>
                        <a:pt x="73" y="138"/>
                        <a:pt x="73" y="138"/>
                      </a:cubicBezTo>
                      <a:cubicBezTo>
                        <a:pt x="74" y="138"/>
                        <a:pt x="74" y="137"/>
                        <a:pt x="73" y="137"/>
                      </a:cubicBezTo>
                      <a:close/>
                      <a:moveTo>
                        <a:pt x="74" y="136"/>
                      </a:moveTo>
                      <a:cubicBezTo>
                        <a:pt x="74" y="136"/>
                        <a:pt x="74" y="136"/>
                        <a:pt x="74" y="136"/>
                      </a:cubicBezTo>
                      <a:cubicBezTo>
                        <a:pt x="74" y="136"/>
                        <a:pt x="74" y="136"/>
                        <a:pt x="74" y="136"/>
                      </a:cubicBezTo>
                      <a:cubicBezTo>
                        <a:pt x="74" y="136"/>
                        <a:pt x="74" y="136"/>
                        <a:pt x="74" y="136"/>
                      </a:cubicBezTo>
                      <a:close/>
                      <a:moveTo>
                        <a:pt x="76" y="130"/>
                      </a:moveTo>
                      <a:cubicBezTo>
                        <a:pt x="76" y="129"/>
                        <a:pt x="76" y="129"/>
                        <a:pt x="76" y="129"/>
                      </a:cubicBezTo>
                      <a:cubicBezTo>
                        <a:pt x="76" y="129"/>
                        <a:pt x="76" y="130"/>
                        <a:pt x="76" y="130"/>
                      </a:cubicBezTo>
                      <a:close/>
                      <a:moveTo>
                        <a:pt x="77" y="126"/>
                      </a:moveTo>
                      <a:cubicBezTo>
                        <a:pt x="78" y="126"/>
                        <a:pt x="78" y="126"/>
                        <a:pt x="78" y="126"/>
                      </a:cubicBezTo>
                      <a:cubicBezTo>
                        <a:pt x="78" y="126"/>
                        <a:pt x="78" y="126"/>
                        <a:pt x="77" y="126"/>
                      </a:cubicBezTo>
                      <a:cubicBezTo>
                        <a:pt x="77" y="126"/>
                        <a:pt x="77" y="126"/>
                        <a:pt x="77" y="126"/>
                      </a:cubicBezTo>
                      <a:cubicBezTo>
                        <a:pt x="77" y="126"/>
                        <a:pt x="77" y="126"/>
                        <a:pt x="77" y="126"/>
                      </a:cubicBezTo>
                      <a:cubicBezTo>
                        <a:pt x="77" y="127"/>
                        <a:pt x="78" y="126"/>
                        <a:pt x="78" y="127"/>
                      </a:cubicBezTo>
                      <a:cubicBezTo>
                        <a:pt x="78" y="126"/>
                        <a:pt x="78" y="126"/>
                        <a:pt x="77" y="126"/>
                      </a:cubicBezTo>
                      <a:close/>
                      <a:moveTo>
                        <a:pt x="78" y="126"/>
                      </a:moveTo>
                      <a:cubicBezTo>
                        <a:pt x="79" y="125"/>
                        <a:pt x="78" y="125"/>
                        <a:pt x="78" y="125"/>
                      </a:cubicBezTo>
                      <a:cubicBezTo>
                        <a:pt x="78" y="125"/>
                        <a:pt x="78" y="126"/>
                        <a:pt x="78" y="126"/>
                      </a:cubicBezTo>
                      <a:cubicBezTo>
                        <a:pt x="78" y="125"/>
                        <a:pt x="78" y="125"/>
                        <a:pt x="78" y="126"/>
                      </a:cubicBezTo>
                      <a:cubicBezTo>
                        <a:pt x="78" y="125"/>
                        <a:pt x="78" y="125"/>
                        <a:pt x="78" y="126"/>
                      </a:cubicBezTo>
                      <a:close/>
                      <a:moveTo>
                        <a:pt x="79" y="125"/>
                      </a:moveTo>
                      <a:cubicBezTo>
                        <a:pt x="79" y="124"/>
                        <a:pt x="79" y="124"/>
                        <a:pt x="78" y="124"/>
                      </a:cubicBezTo>
                      <a:cubicBezTo>
                        <a:pt x="78" y="125"/>
                        <a:pt x="78" y="124"/>
                        <a:pt x="78" y="125"/>
                      </a:cubicBezTo>
                      <a:cubicBezTo>
                        <a:pt x="79" y="124"/>
                        <a:pt x="79" y="124"/>
                        <a:pt x="79" y="125"/>
                      </a:cubicBezTo>
                      <a:close/>
                      <a:moveTo>
                        <a:pt x="78" y="127"/>
                      </a:moveTo>
                      <a:cubicBezTo>
                        <a:pt x="78" y="127"/>
                        <a:pt x="78" y="128"/>
                        <a:pt x="78" y="128"/>
                      </a:cubicBezTo>
                      <a:cubicBezTo>
                        <a:pt x="78" y="128"/>
                        <a:pt x="79" y="127"/>
                        <a:pt x="78" y="127"/>
                      </a:cubicBezTo>
                      <a:close/>
                      <a:moveTo>
                        <a:pt x="81" y="119"/>
                      </a:moveTo>
                      <a:cubicBezTo>
                        <a:pt x="81" y="118"/>
                        <a:pt x="81" y="118"/>
                        <a:pt x="81" y="118"/>
                      </a:cubicBezTo>
                      <a:cubicBezTo>
                        <a:pt x="81" y="118"/>
                        <a:pt x="81" y="119"/>
                        <a:pt x="80" y="119"/>
                      </a:cubicBezTo>
                      <a:cubicBezTo>
                        <a:pt x="80" y="118"/>
                        <a:pt x="80" y="118"/>
                        <a:pt x="80" y="117"/>
                      </a:cubicBezTo>
                      <a:cubicBezTo>
                        <a:pt x="80" y="118"/>
                        <a:pt x="80" y="118"/>
                        <a:pt x="80" y="118"/>
                      </a:cubicBezTo>
                      <a:cubicBezTo>
                        <a:pt x="80" y="118"/>
                        <a:pt x="80" y="118"/>
                        <a:pt x="80" y="119"/>
                      </a:cubicBezTo>
                      <a:cubicBezTo>
                        <a:pt x="80" y="118"/>
                        <a:pt x="80" y="118"/>
                        <a:pt x="80" y="118"/>
                      </a:cubicBezTo>
                      <a:cubicBezTo>
                        <a:pt x="80" y="119"/>
                        <a:pt x="80" y="119"/>
                        <a:pt x="80" y="119"/>
                      </a:cubicBezTo>
                      <a:cubicBezTo>
                        <a:pt x="80" y="119"/>
                        <a:pt x="80" y="119"/>
                        <a:pt x="80" y="119"/>
                      </a:cubicBezTo>
                      <a:cubicBezTo>
                        <a:pt x="80" y="120"/>
                        <a:pt x="80" y="120"/>
                        <a:pt x="79" y="121"/>
                      </a:cubicBezTo>
                      <a:cubicBezTo>
                        <a:pt x="79" y="121"/>
                        <a:pt x="79" y="120"/>
                        <a:pt x="80" y="121"/>
                      </a:cubicBezTo>
                      <a:cubicBezTo>
                        <a:pt x="80" y="120"/>
                        <a:pt x="80" y="121"/>
                        <a:pt x="80" y="121"/>
                      </a:cubicBezTo>
                      <a:cubicBezTo>
                        <a:pt x="80" y="120"/>
                        <a:pt x="80" y="120"/>
                        <a:pt x="80" y="119"/>
                      </a:cubicBezTo>
                      <a:cubicBezTo>
                        <a:pt x="81" y="119"/>
                        <a:pt x="81" y="119"/>
                        <a:pt x="81" y="119"/>
                      </a:cubicBezTo>
                      <a:cubicBezTo>
                        <a:pt x="81" y="119"/>
                        <a:pt x="81" y="119"/>
                        <a:pt x="81" y="119"/>
                      </a:cubicBezTo>
                      <a:cubicBezTo>
                        <a:pt x="81" y="119"/>
                        <a:pt x="81" y="119"/>
                        <a:pt x="81" y="119"/>
                      </a:cubicBezTo>
                      <a:close/>
                      <a:moveTo>
                        <a:pt x="85" y="113"/>
                      </a:moveTo>
                      <a:cubicBezTo>
                        <a:pt x="85" y="113"/>
                        <a:pt x="85" y="113"/>
                        <a:pt x="85" y="113"/>
                      </a:cubicBezTo>
                      <a:cubicBezTo>
                        <a:pt x="85" y="113"/>
                        <a:pt x="85" y="113"/>
                        <a:pt x="85" y="113"/>
                      </a:cubicBezTo>
                      <a:cubicBezTo>
                        <a:pt x="85" y="113"/>
                        <a:pt x="85" y="112"/>
                        <a:pt x="84" y="113"/>
                      </a:cubicBezTo>
                      <a:cubicBezTo>
                        <a:pt x="84" y="113"/>
                        <a:pt x="85" y="113"/>
                        <a:pt x="85" y="113"/>
                      </a:cubicBezTo>
                      <a:close/>
                      <a:moveTo>
                        <a:pt x="76" y="141"/>
                      </a:moveTo>
                      <a:cubicBezTo>
                        <a:pt x="76" y="141"/>
                        <a:pt x="76" y="141"/>
                        <a:pt x="76" y="142"/>
                      </a:cubicBezTo>
                      <a:cubicBezTo>
                        <a:pt x="75" y="141"/>
                        <a:pt x="76" y="141"/>
                        <a:pt x="76" y="141"/>
                      </a:cubicBezTo>
                      <a:close/>
                      <a:moveTo>
                        <a:pt x="71" y="171"/>
                      </a:moveTo>
                      <a:cubicBezTo>
                        <a:pt x="70" y="172"/>
                        <a:pt x="71" y="170"/>
                        <a:pt x="71" y="170"/>
                      </a:cubicBezTo>
                      <a:cubicBezTo>
                        <a:pt x="71" y="170"/>
                        <a:pt x="72" y="171"/>
                        <a:pt x="71" y="171"/>
                      </a:cubicBezTo>
                      <a:cubicBezTo>
                        <a:pt x="71" y="172"/>
                        <a:pt x="72" y="172"/>
                        <a:pt x="72" y="172"/>
                      </a:cubicBezTo>
                      <a:cubicBezTo>
                        <a:pt x="71" y="172"/>
                        <a:pt x="71" y="171"/>
                        <a:pt x="71" y="171"/>
                      </a:cubicBezTo>
                      <a:close/>
                      <a:moveTo>
                        <a:pt x="82" y="174"/>
                      </a:moveTo>
                      <a:cubicBezTo>
                        <a:pt x="82" y="174"/>
                        <a:pt x="82" y="174"/>
                        <a:pt x="81" y="174"/>
                      </a:cubicBezTo>
                      <a:cubicBezTo>
                        <a:pt x="82" y="174"/>
                        <a:pt x="82" y="174"/>
                        <a:pt x="82" y="173"/>
                      </a:cubicBezTo>
                      <a:cubicBezTo>
                        <a:pt x="83" y="174"/>
                        <a:pt x="82" y="174"/>
                        <a:pt x="82" y="175"/>
                      </a:cubicBezTo>
                      <a:cubicBezTo>
                        <a:pt x="82" y="175"/>
                        <a:pt x="82" y="174"/>
                        <a:pt x="82" y="174"/>
                      </a:cubicBezTo>
                      <a:close/>
                      <a:moveTo>
                        <a:pt x="67" y="169"/>
                      </a:moveTo>
                      <a:cubicBezTo>
                        <a:pt x="67" y="169"/>
                        <a:pt x="67" y="169"/>
                        <a:pt x="68" y="169"/>
                      </a:cubicBezTo>
                      <a:cubicBezTo>
                        <a:pt x="68" y="169"/>
                        <a:pt x="68" y="169"/>
                        <a:pt x="68" y="169"/>
                      </a:cubicBezTo>
                      <a:cubicBezTo>
                        <a:pt x="68" y="170"/>
                        <a:pt x="67" y="169"/>
                        <a:pt x="67" y="170"/>
                      </a:cubicBezTo>
                      <a:cubicBezTo>
                        <a:pt x="67" y="170"/>
                        <a:pt x="67" y="169"/>
                        <a:pt x="67" y="169"/>
                      </a:cubicBezTo>
                      <a:cubicBezTo>
                        <a:pt x="67" y="169"/>
                        <a:pt x="67" y="169"/>
                        <a:pt x="67" y="169"/>
                      </a:cubicBezTo>
                      <a:cubicBezTo>
                        <a:pt x="67" y="169"/>
                        <a:pt x="67" y="170"/>
                        <a:pt x="67" y="170"/>
                      </a:cubicBezTo>
                      <a:cubicBezTo>
                        <a:pt x="66" y="170"/>
                        <a:pt x="67" y="169"/>
                        <a:pt x="67" y="169"/>
                      </a:cubicBezTo>
                      <a:close/>
                      <a:moveTo>
                        <a:pt x="70" y="169"/>
                      </a:moveTo>
                      <a:cubicBezTo>
                        <a:pt x="70" y="170"/>
                        <a:pt x="70" y="170"/>
                        <a:pt x="70" y="171"/>
                      </a:cubicBezTo>
                      <a:cubicBezTo>
                        <a:pt x="70" y="171"/>
                        <a:pt x="69" y="170"/>
                        <a:pt x="69" y="170"/>
                      </a:cubicBezTo>
                      <a:cubicBezTo>
                        <a:pt x="68" y="170"/>
                        <a:pt x="68" y="170"/>
                        <a:pt x="68" y="170"/>
                      </a:cubicBezTo>
                      <a:cubicBezTo>
                        <a:pt x="68" y="170"/>
                        <a:pt x="68" y="169"/>
                        <a:pt x="69" y="169"/>
                      </a:cubicBezTo>
                      <a:cubicBezTo>
                        <a:pt x="69" y="169"/>
                        <a:pt x="68" y="169"/>
                        <a:pt x="68" y="170"/>
                      </a:cubicBezTo>
                      <a:cubicBezTo>
                        <a:pt x="68" y="170"/>
                        <a:pt x="68" y="170"/>
                        <a:pt x="69" y="170"/>
                      </a:cubicBezTo>
                      <a:cubicBezTo>
                        <a:pt x="69" y="170"/>
                        <a:pt x="69" y="169"/>
                        <a:pt x="69" y="169"/>
                      </a:cubicBezTo>
                      <a:cubicBezTo>
                        <a:pt x="69" y="169"/>
                        <a:pt x="69" y="169"/>
                        <a:pt x="69" y="169"/>
                      </a:cubicBezTo>
                      <a:cubicBezTo>
                        <a:pt x="70" y="169"/>
                        <a:pt x="70" y="169"/>
                        <a:pt x="70" y="169"/>
                      </a:cubicBezTo>
                      <a:cubicBezTo>
                        <a:pt x="70" y="168"/>
                        <a:pt x="70" y="168"/>
                        <a:pt x="69" y="168"/>
                      </a:cubicBezTo>
                      <a:cubicBezTo>
                        <a:pt x="70" y="168"/>
                        <a:pt x="70" y="168"/>
                        <a:pt x="70" y="167"/>
                      </a:cubicBezTo>
                      <a:cubicBezTo>
                        <a:pt x="71" y="167"/>
                        <a:pt x="71" y="167"/>
                        <a:pt x="71" y="167"/>
                      </a:cubicBezTo>
                      <a:cubicBezTo>
                        <a:pt x="71" y="168"/>
                        <a:pt x="72" y="169"/>
                        <a:pt x="70" y="169"/>
                      </a:cubicBezTo>
                      <a:close/>
                      <a:moveTo>
                        <a:pt x="64" y="168"/>
                      </a:moveTo>
                      <a:cubicBezTo>
                        <a:pt x="64" y="168"/>
                        <a:pt x="64" y="168"/>
                        <a:pt x="65" y="168"/>
                      </a:cubicBezTo>
                      <a:cubicBezTo>
                        <a:pt x="65" y="168"/>
                        <a:pt x="65" y="168"/>
                        <a:pt x="65" y="168"/>
                      </a:cubicBezTo>
                      <a:cubicBezTo>
                        <a:pt x="65" y="169"/>
                        <a:pt x="65" y="168"/>
                        <a:pt x="64" y="168"/>
                      </a:cubicBezTo>
                      <a:close/>
                      <a:moveTo>
                        <a:pt x="83" y="174"/>
                      </a:moveTo>
                      <a:cubicBezTo>
                        <a:pt x="83" y="174"/>
                        <a:pt x="83" y="174"/>
                        <a:pt x="83" y="174"/>
                      </a:cubicBezTo>
                      <a:cubicBezTo>
                        <a:pt x="83" y="174"/>
                        <a:pt x="83" y="174"/>
                        <a:pt x="83" y="174"/>
                      </a:cubicBezTo>
                      <a:cubicBezTo>
                        <a:pt x="83" y="174"/>
                        <a:pt x="83" y="174"/>
                        <a:pt x="83" y="174"/>
                      </a:cubicBezTo>
                      <a:cubicBezTo>
                        <a:pt x="83" y="174"/>
                        <a:pt x="83" y="174"/>
                        <a:pt x="83" y="174"/>
                      </a:cubicBezTo>
                      <a:close/>
                      <a:moveTo>
                        <a:pt x="67" y="160"/>
                      </a:moveTo>
                      <a:cubicBezTo>
                        <a:pt x="67" y="160"/>
                        <a:pt x="67" y="160"/>
                        <a:pt x="66" y="160"/>
                      </a:cubicBezTo>
                      <a:cubicBezTo>
                        <a:pt x="66" y="161"/>
                        <a:pt x="66" y="161"/>
                        <a:pt x="66" y="161"/>
                      </a:cubicBezTo>
                      <a:cubicBezTo>
                        <a:pt x="66" y="160"/>
                        <a:pt x="67" y="161"/>
                        <a:pt x="67" y="161"/>
                      </a:cubicBezTo>
                      <a:cubicBezTo>
                        <a:pt x="68" y="161"/>
                        <a:pt x="68" y="160"/>
                        <a:pt x="69" y="158"/>
                      </a:cubicBezTo>
                      <a:cubicBezTo>
                        <a:pt x="69" y="158"/>
                        <a:pt x="69" y="158"/>
                        <a:pt x="69" y="158"/>
                      </a:cubicBezTo>
                      <a:cubicBezTo>
                        <a:pt x="70" y="159"/>
                        <a:pt x="68" y="159"/>
                        <a:pt x="69" y="160"/>
                      </a:cubicBezTo>
                      <a:cubicBezTo>
                        <a:pt x="69" y="160"/>
                        <a:pt x="68" y="160"/>
                        <a:pt x="68" y="161"/>
                      </a:cubicBezTo>
                      <a:cubicBezTo>
                        <a:pt x="68" y="161"/>
                        <a:pt x="68" y="161"/>
                        <a:pt x="68" y="161"/>
                      </a:cubicBezTo>
                      <a:cubicBezTo>
                        <a:pt x="68" y="162"/>
                        <a:pt x="67" y="162"/>
                        <a:pt x="67" y="162"/>
                      </a:cubicBezTo>
                      <a:cubicBezTo>
                        <a:pt x="68" y="162"/>
                        <a:pt x="68" y="162"/>
                        <a:pt x="68" y="162"/>
                      </a:cubicBezTo>
                      <a:cubicBezTo>
                        <a:pt x="68" y="162"/>
                        <a:pt x="68" y="162"/>
                        <a:pt x="68" y="163"/>
                      </a:cubicBezTo>
                      <a:cubicBezTo>
                        <a:pt x="68" y="163"/>
                        <a:pt x="68" y="163"/>
                        <a:pt x="68" y="163"/>
                      </a:cubicBezTo>
                      <a:cubicBezTo>
                        <a:pt x="67" y="163"/>
                        <a:pt x="68" y="162"/>
                        <a:pt x="67" y="162"/>
                      </a:cubicBezTo>
                      <a:cubicBezTo>
                        <a:pt x="67" y="162"/>
                        <a:pt x="66" y="163"/>
                        <a:pt x="67" y="163"/>
                      </a:cubicBezTo>
                      <a:cubicBezTo>
                        <a:pt x="66" y="164"/>
                        <a:pt x="67" y="164"/>
                        <a:pt x="66" y="164"/>
                      </a:cubicBezTo>
                      <a:cubicBezTo>
                        <a:pt x="65" y="165"/>
                        <a:pt x="66" y="166"/>
                        <a:pt x="65" y="166"/>
                      </a:cubicBezTo>
                      <a:cubicBezTo>
                        <a:pt x="65" y="166"/>
                        <a:pt x="65" y="166"/>
                        <a:pt x="66" y="167"/>
                      </a:cubicBezTo>
                      <a:cubicBezTo>
                        <a:pt x="65" y="167"/>
                        <a:pt x="65" y="168"/>
                        <a:pt x="65" y="168"/>
                      </a:cubicBezTo>
                      <a:cubicBezTo>
                        <a:pt x="65" y="168"/>
                        <a:pt x="65" y="168"/>
                        <a:pt x="65" y="168"/>
                      </a:cubicBezTo>
                      <a:cubicBezTo>
                        <a:pt x="65" y="168"/>
                        <a:pt x="64" y="168"/>
                        <a:pt x="64" y="168"/>
                      </a:cubicBezTo>
                      <a:cubicBezTo>
                        <a:pt x="65" y="167"/>
                        <a:pt x="65" y="167"/>
                        <a:pt x="65" y="167"/>
                      </a:cubicBezTo>
                      <a:cubicBezTo>
                        <a:pt x="65" y="167"/>
                        <a:pt x="65" y="167"/>
                        <a:pt x="65" y="167"/>
                      </a:cubicBezTo>
                      <a:cubicBezTo>
                        <a:pt x="65" y="167"/>
                        <a:pt x="65" y="166"/>
                        <a:pt x="65" y="166"/>
                      </a:cubicBezTo>
                      <a:cubicBezTo>
                        <a:pt x="65" y="166"/>
                        <a:pt x="64" y="167"/>
                        <a:pt x="64" y="167"/>
                      </a:cubicBezTo>
                      <a:cubicBezTo>
                        <a:pt x="64" y="167"/>
                        <a:pt x="64" y="165"/>
                        <a:pt x="65" y="166"/>
                      </a:cubicBezTo>
                      <a:cubicBezTo>
                        <a:pt x="65" y="165"/>
                        <a:pt x="65" y="165"/>
                        <a:pt x="66" y="164"/>
                      </a:cubicBezTo>
                      <a:cubicBezTo>
                        <a:pt x="65" y="164"/>
                        <a:pt x="65" y="164"/>
                        <a:pt x="65" y="164"/>
                      </a:cubicBezTo>
                      <a:cubicBezTo>
                        <a:pt x="65" y="164"/>
                        <a:pt x="66" y="163"/>
                        <a:pt x="65" y="163"/>
                      </a:cubicBezTo>
                      <a:cubicBezTo>
                        <a:pt x="66" y="163"/>
                        <a:pt x="65" y="162"/>
                        <a:pt x="66" y="162"/>
                      </a:cubicBezTo>
                      <a:cubicBezTo>
                        <a:pt x="66" y="162"/>
                        <a:pt x="66" y="162"/>
                        <a:pt x="65" y="162"/>
                      </a:cubicBezTo>
                      <a:cubicBezTo>
                        <a:pt x="65" y="161"/>
                        <a:pt x="65" y="162"/>
                        <a:pt x="65" y="162"/>
                      </a:cubicBezTo>
                      <a:cubicBezTo>
                        <a:pt x="65" y="162"/>
                        <a:pt x="65" y="161"/>
                        <a:pt x="66" y="161"/>
                      </a:cubicBezTo>
                      <a:cubicBezTo>
                        <a:pt x="66" y="161"/>
                        <a:pt x="66" y="161"/>
                        <a:pt x="65" y="161"/>
                      </a:cubicBezTo>
                      <a:cubicBezTo>
                        <a:pt x="66" y="160"/>
                        <a:pt x="66" y="161"/>
                        <a:pt x="66" y="160"/>
                      </a:cubicBezTo>
                      <a:cubicBezTo>
                        <a:pt x="66" y="160"/>
                        <a:pt x="66" y="161"/>
                        <a:pt x="66" y="161"/>
                      </a:cubicBezTo>
                      <a:cubicBezTo>
                        <a:pt x="66" y="160"/>
                        <a:pt x="66" y="160"/>
                        <a:pt x="67" y="159"/>
                      </a:cubicBezTo>
                      <a:cubicBezTo>
                        <a:pt x="67" y="159"/>
                        <a:pt x="66" y="160"/>
                        <a:pt x="67" y="160"/>
                      </a:cubicBezTo>
                      <a:cubicBezTo>
                        <a:pt x="67" y="160"/>
                        <a:pt x="67" y="160"/>
                        <a:pt x="67" y="160"/>
                      </a:cubicBezTo>
                      <a:close/>
                      <a:moveTo>
                        <a:pt x="66" y="164"/>
                      </a:moveTo>
                      <a:cubicBezTo>
                        <a:pt x="66" y="163"/>
                        <a:pt x="66" y="163"/>
                        <a:pt x="66" y="163"/>
                      </a:cubicBezTo>
                      <a:cubicBezTo>
                        <a:pt x="66" y="163"/>
                        <a:pt x="66" y="163"/>
                        <a:pt x="66" y="163"/>
                      </a:cubicBezTo>
                      <a:cubicBezTo>
                        <a:pt x="66" y="163"/>
                        <a:pt x="66" y="162"/>
                        <a:pt x="66" y="163"/>
                      </a:cubicBezTo>
                      <a:cubicBezTo>
                        <a:pt x="66" y="163"/>
                        <a:pt x="65" y="164"/>
                        <a:pt x="66" y="164"/>
                      </a:cubicBezTo>
                      <a:close/>
                      <a:moveTo>
                        <a:pt x="76" y="170"/>
                      </a:moveTo>
                      <a:cubicBezTo>
                        <a:pt x="75" y="170"/>
                        <a:pt x="75" y="169"/>
                        <a:pt x="75" y="170"/>
                      </a:cubicBezTo>
                      <a:cubicBezTo>
                        <a:pt x="75" y="170"/>
                        <a:pt x="75" y="169"/>
                        <a:pt x="75" y="169"/>
                      </a:cubicBezTo>
                      <a:cubicBezTo>
                        <a:pt x="75" y="169"/>
                        <a:pt x="75" y="169"/>
                        <a:pt x="75" y="169"/>
                      </a:cubicBezTo>
                      <a:cubicBezTo>
                        <a:pt x="76" y="169"/>
                        <a:pt x="75" y="168"/>
                        <a:pt x="76" y="168"/>
                      </a:cubicBezTo>
                      <a:cubicBezTo>
                        <a:pt x="76" y="168"/>
                        <a:pt x="76" y="168"/>
                        <a:pt x="76" y="168"/>
                      </a:cubicBezTo>
                      <a:cubicBezTo>
                        <a:pt x="76" y="169"/>
                        <a:pt x="76" y="169"/>
                        <a:pt x="76" y="170"/>
                      </a:cubicBezTo>
                      <a:close/>
                      <a:moveTo>
                        <a:pt x="82" y="171"/>
                      </a:moveTo>
                      <a:cubicBezTo>
                        <a:pt x="82" y="171"/>
                        <a:pt x="82" y="171"/>
                        <a:pt x="82" y="172"/>
                      </a:cubicBezTo>
                      <a:cubicBezTo>
                        <a:pt x="81" y="172"/>
                        <a:pt x="81" y="171"/>
                        <a:pt x="81" y="172"/>
                      </a:cubicBezTo>
                      <a:cubicBezTo>
                        <a:pt x="81" y="171"/>
                        <a:pt x="81" y="171"/>
                        <a:pt x="82" y="171"/>
                      </a:cubicBezTo>
                      <a:cubicBezTo>
                        <a:pt x="82" y="170"/>
                        <a:pt x="81" y="170"/>
                        <a:pt x="81" y="170"/>
                      </a:cubicBezTo>
                      <a:cubicBezTo>
                        <a:pt x="82" y="170"/>
                        <a:pt x="82" y="169"/>
                        <a:pt x="82" y="169"/>
                      </a:cubicBezTo>
                      <a:cubicBezTo>
                        <a:pt x="82" y="169"/>
                        <a:pt x="82" y="169"/>
                        <a:pt x="81" y="169"/>
                      </a:cubicBezTo>
                      <a:cubicBezTo>
                        <a:pt x="81" y="169"/>
                        <a:pt x="82" y="169"/>
                        <a:pt x="82" y="169"/>
                      </a:cubicBezTo>
                      <a:cubicBezTo>
                        <a:pt x="82" y="170"/>
                        <a:pt x="82" y="170"/>
                        <a:pt x="82" y="171"/>
                      </a:cubicBezTo>
                      <a:close/>
                      <a:moveTo>
                        <a:pt x="80" y="171"/>
                      </a:moveTo>
                      <a:cubicBezTo>
                        <a:pt x="80" y="171"/>
                        <a:pt x="80" y="171"/>
                        <a:pt x="79" y="170"/>
                      </a:cubicBezTo>
                      <a:cubicBezTo>
                        <a:pt x="80" y="170"/>
                        <a:pt x="79" y="169"/>
                        <a:pt x="79" y="169"/>
                      </a:cubicBezTo>
                      <a:cubicBezTo>
                        <a:pt x="79" y="169"/>
                        <a:pt x="79" y="169"/>
                        <a:pt x="79" y="169"/>
                      </a:cubicBezTo>
                      <a:cubicBezTo>
                        <a:pt x="79" y="169"/>
                        <a:pt x="79" y="170"/>
                        <a:pt x="79" y="170"/>
                      </a:cubicBezTo>
                      <a:cubicBezTo>
                        <a:pt x="78" y="170"/>
                        <a:pt x="79" y="170"/>
                        <a:pt x="79" y="169"/>
                      </a:cubicBezTo>
                      <a:cubicBezTo>
                        <a:pt x="78" y="169"/>
                        <a:pt x="78" y="169"/>
                        <a:pt x="77" y="168"/>
                      </a:cubicBezTo>
                      <a:cubicBezTo>
                        <a:pt x="78" y="168"/>
                        <a:pt x="78" y="168"/>
                        <a:pt x="78" y="168"/>
                      </a:cubicBezTo>
                      <a:cubicBezTo>
                        <a:pt x="78" y="168"/>
                        <a:pt x="78" y="168"/>
                        <a:pt x="78" y="167"/>
                      </a:cubicBezTo>
                      <a:cubicBezTo>
                        <a:pt x="78" y="168"/>
                        <a:pt x="78" y="168"/>
                        <a:pt x="78" y="168"/>
                      </a:cubicBezTo>
                      <a:cubicBezTo>
                        <a:pt x="79" y="168"/>
                        <a:pt x="79" y="167"/>
                        <a:pt x="80" y="166"/>
                      </a:cubicBezTo>
                      <a:cubicBezTo>
                        <a:pt x="80" y="166"/>
                        <a:pt x="79" y="167"/>
                        <a:pt x="79" y="167"/>
                      </a:cubicBezTo>
                      <a:cubicBezTo>
                        <a:pt x="79" y="167"/>
                        <a:pt x="79" y="167"/>
                        <a:pt x="80" y="167"/>
                      </a:cubicBezTo>
                      <a:cubicBezTo>
                        <a:pt x="80" y="167"/>
                        <a:pt x="80" y="167"/>
                        <a:pt x="80" y="167"/>
                      </a:cubicBezTo>
                      <a:cubicBezTo>
                        <a:pt x="79" y="168"/>
                        <a:pt x="79" y="168"/>
                        <a:pt x="79" y="169"/>
                      </a:cubicBezTo>
                      <a:cubicBezTo>
                        <a:pt x="79" y="168"/>
                        <a:pt x="80" y="169"/>
                        <a:pt x="80" y="168"/>
                      </a:cubicBezTo>
                      <a:cubicBezTo>
                        <a:pt x="80" y="168"/>
                        <a:pt x="80" y="168"/>
                        <a:pt x="80" y="168"/>
                      </a:cubicBezTo>
                      <a:cubicBezTo>
                        <a:pt x="79" y="168"/>
                        <a:pt x="80" y="168"/>
                        <a:pt x="79" y="168"/>
                      </a:cubicBezTo>
                      <a:cubicBezTo>
                        <a:pt x="80" y="168"/>
                        <a:pt x="80" y="168"/>
                        <a:pt x="80" y="168"/>
                      </a:cubicBezTo>
                      <a:cubicBezTo>
                        <a:pt x="80" y="166"/>
                        <a:pt x="81" y="166"/>
                        <a:pt x="81" y="164"/>
                      </a:cubicBezTo>
                      <a:cubicBezTo>
                        <a:pt x="81" y="164"/>
                        <a:pt x="81" y="164"/>
                        <a:pt x="81" y="164"/>
                      </a:cubicBezTo>
                      <a:cubicBezTo>
                        <a:pt x="81" y="165"/>
                        <a:pt x="81" y="167"/>
                        <a:pt x="80" y="168"/>
                      </a:cubicBezTo>
                      <a:cubicBezTo>
                        <a:pt x="81" y="169"/>
                        <a:pt x="80" y="170"/>
                        <a:pt x="80" y="170"/>
                      </a:cubicBezTo>
                      <a:cubicBezTo>
                        <a:pt x="80" y="170"/>
                        <a:pt x="80" y="170"/>
                        <a:pt x="80" y="170"/>
                      </a:cubicBezTo>
                      <a:cubicBezTo>
                        <a:pt x="80" y="171"/>
                        <a:pt x="80" y="170"/>
                        <a:pt x="81" y="170"/>
                      </a:cubicBezTo>
                      <a:cubicBezTo>
                        <a:pt x="81" y="171"/>
                        <a:pt x="81" y="171"/>
                        <a:pt x="81" y="171"/>
                      </a:cubicBezTo>
                      <a:cubicBezTo>
                        <a:pt x="80" y="171"/>
                        <a:pt x="80" y="170"/>
                        <a:pt x="80" y="171"/>
                      </a:cubicBezTo>
                      <a:close/>
                      <a:moveTo>
                        <a:pt x="76" y="168"/>
                      </a:moveTo>
                      <a:cubicBezTo>
                        <a:pt x="76" y="168"/>
                        <a:pt x="76" y="168"/>
                        <a:pt x="76" y="167"/>
                      </a:cubicBezTo>
                      <a:cubicBezTo>
                        <a:pt x="76" y="167"/>
                        <a:pt x="76" y="167"/>
                        <a:pt x="76" y="167"/>
                      </a:cubicBezTo>
                      <a:cubicBezTo>
                        <a:pt x="76" y="167"/>
                        <a:pt x="76" y="167"/>
                        <a:pt x="76" y="168"/>
                      </a:cubicBezTo>
                      <a:cubicBezTo>
                        <a:pt x="76" y="168"/>
                        <a:pt x="76" y="167"/>
                        <a:pt x="76" y="168"/>
                      </a:cubicBezTo>
                      <a:cubicBezTo>
                        <a:pt x="76" y="168"/>
                        <a:pt x="76" y="168"/>
                        <a:pt x="76" y="168"/>
                      </a:cubicBezTo>
                      <a:cubicBezTo>
                        <a:pt x="76" y="168"/>
                        <a:pt x="76" y="167"/>
                        <a:pt x="76" y="168"/>
                      </a:cubicBezTo>
                      <a:close/>
                      <a:moveTo>
                        <a:pt x="75" y="166"/>
                      </a:moveTo>
                      <a:cubicBezTo>
                        <a:pt x="74" y="166"/>
                        <a:pt x="75" y="166"/>
                        <a:pt x="75" y="166"/>
                      </a:cubicBezTo>
                      <a:cubicBezTo>
                        <a:pt x="75" y="166"/>
                        <a:pt x="74" y="166"/>
                        <a:pt x="74" y="166"/>
                      </a:cubicBezTo>
                      <a:cubicBezTo>
                        <a:pt x="74" y="166"/>
                        <a:pt x="75" y="166"/>
                        <a:pt x="74" y="166"/>
                      </a:cubicBezTo>
                      <a:cubicBezTo>
                        <a:pt x="74" y="166"/>
                        <a:pt x="74" y="166"/>
                        <a:pt x="73" y="166"/>
                      </a:cubicBezTo>
                      <a:cubicBezTo>
                        <a:pt x="73" y="166"/>
                        <a:pt x="74" y="166"/>
                        <a:pt x="73" y="167"/>
                      </a:cubicBezTo>
                      <a:cubicBezTo>
                        <a:pt x="73" y="166"/>
                        <a:pt x="73" y="166"/>
                        <a:pt x="73" y="165"/>
                      </a:cubicBezTo>
                      <a:cubicBezTo>
                        <a:pt x="73" y="165"/>
                        <a:pt x="73" y="165"/>
                        <a:pt x="73" y="165"/>
                      </a:cubicBezTo>
                      <a:cubicBezTo>
                        <a:pt x="74" y="165"/>
                        <a:pt x="73" y="165"/>
                        <a:pt x="74" y="165"/>
                      </a:cubicBezTo>
                      <a:cubicBezTo>
                        <a:pt x="74" y="165"/>
                        <a:pt x="74" y="165"/>
                        <a:pt x="74" y="165"/>
                      </a:cubicBezTo>
                      <a:cubicBezTo>
                        <a:pt x="74" y="165"/>
                        <a:pt x="74" y="165"/>
                        <a:pt x="75" y="165"/>
                      </a:cubicBezTo>
                      <a:cubicBezTo>
                        <a:pt x="75" y="165"/>
                        <a:pt x="75" y="166"/>
                        <a:pt x="75" y="166"/>
                      </a:cubicBezTo>
                      <a:close/>
                      <a:moveTo>
                        <a:pt x="77" y="165"/>
                      </a:moveTo>
                      <a:cubicBezTo>
                        <a:pt x="77" y="166"/>
                        <a:pt x="77" y="165"/>
                        <a:pt x="77" y="165"/>
                      </a:cubicBezTo>
                      <a:cubicBezTo>
                        <a:pt x="77" y="165"/>
                        <a:pt x="76" y="165"/>
                        <a:pt x="76" y="166"/>
                      </a:cubicBezTo>
                      <a:cubicBezTo>
                        <a:pt x="76" y="165"/>
                        <a:pt x="77" y="165"/>
                        <a:pt x="77" y="165"/>
                      </a:cubicBezTo>
                      <a:cubicBezTo>
                        <a:pt x="77" y="165"/>
                        <a:pt x="77" y="165"/>
                        <a:pt x="77" y="165"/>
                      </a:cubicBezTo>
                      <a:close/>
                      <a:moveTo>
                        <a:pt x="63" y="159"/>
                      </a:moveTo>
                      <a:cubicBezTo>
                        <a:pt x="63" y="159"/>
                        <a:pt x="63" y="159"/>
                        <a:pt x="63" y="159"/>
                      </a:cubicBezTo>
                      <a:cubicBezTo>
                        <a:pt x="63" y="159"/>
                        <a:pt x="63" y="160"/>
                        <a:pt x="63" y="159"/>
                      </a:cubicBezTo>
                      <a:cubicBezTo>
                        <a:pt x="63" y="160"/>
                        <a:pt x="63" y="160"/>
                        <a:pt x="63" y="160"/>
                      </a:cubicBezTo>
                      <a:cubicBezTo>
                        <a:pt x="63" y="160"/>
                        <a:pt x="63" y="161"/>
                        <a:pt x="63" y="161"/>
                      </a:cubicBezTo>
                      <a:cubicBezTo>
                        <a:pt x="63" y="161"/>
                        <a:pt x="62" y="161"/>
                        <a:pt x="62" y="161"/>
                      </a:cubicBezTo>
                      <a:cubicBezTo>
                        <a:pt x="63" y="160"/>
                        <a:pt x="62" y="160"/>
                        <a:pt x="63" y="159"/>
                      </a:cubicBezTo>
                      <a:cubicBezTo>
                        <a:pt x="62" y="159"/>
                        <a:pt x="62" y="160"/>
                        <a:pt x="62" y="160"/>
                      </a:cubicBezTo>
                      <a:cubicBezTo>
                        <a:pt x="62" y="159"/>
                        <a:pt x="63" y="159"/>
                        <a:pt x="63" y="159"/>
                      </a:cubicBezTo>
                      <a:close/>
                      <a:moveTo>
                        <a:pt x="74" y="162"/>
                      </a:moveTo>
                      <a:cubicBezTo>
                        <a:pt x="74" y="162"/>
                        <a:pt x="74" y="162"/>
                        <a:pt x="74" y="162"/>
                      </a:cubicBezTo>
                      <a:cubicBezTo>
                        <a:pt x="74" y="161"/>
                        <a:pt x="74" y="161"/>
                        <a:pt x="74" y="161"/>
                      </a:cubicBezTo>
                      <a:cubicBezTo>
                        <a:pt x="73" y="161"/>
                        <a:pt x="73" y="161"/>
                        <a:pt x="73" y="161"/>
                      </a:cubicBezTo>
                      <a:cubicBezTo>
                        <a:pt x="73" y="160"/>
                        <a:pt x="73" y="160"/>
                        <a:pt x="73" y="160"/>
                      </a:cubicBezTo>
                      <a:cubicBezTo>
                        <a:pt x="74" y="160"/>
                        <a:pt x="73" y="160"/>
                        <a:pt x="74" y="160"/>
                      </a:cubicBezTo>
                      <a:cubicBezTo>
                        <a:pt x="73" y="161"/>
                        <a:pt x="74" y="161"/>
                        <a:pt x="74" y="162"/>
                      </a:cubicBezTo>
                      <a:cubicBezTo>
                        <a:pt x="75" y="161"/>
                        <a:pt x="74" y="161"/>
                        <a:pt x="75" y="161"/>
                      </a:cubicBezTo>
                      <a:cubicBezTo>
                        <a:pt x="74" y="161"/>
                        <a:pt x="75" y="161"/>
                        <a:pt x="74" y="161"/>
                      </a:cubicBezTo>
                      <a:cubicBezTo>
                        <a:pt x="74" y="160"/>
                        <a:pt x="74" y="160"/>
                        <a:pt x="75" y="160"/>
                      </a:cubicBezTo>
                      <a:cubicBezTo>
                        <a:pt x="75" y="160"/>
                        <a:pt x="75" y="161"/>
                        <a:pt x="75" y="161"/>
                      </a:cubicBezTo>
                      <a:cubicBezTo>
                        <a:pt x="75" y="161"/>
                        <a:pt x="75" y="162"/>
                        <a:pt x="75" y="162"/>
                      </a:cubicBezTo>
                      <a:cubicBezTo>
                        <a:pt x="76" y="163"/>
                        <a:pt x="76" y="162"/>
                        <a:pt x="76" y="162"/>
                      </a:cubicBezTo>
                      <a:cubicBezTo>
                        <a:pt x="76" y="163"/>
                        <a:pt x="76" y="163"/>
                        <a:pt x="76" y="163"/>
                      </a:cubicBezTo>
                      <a:cubicBezTo>
                        <a:pt x="76" y="163"/>
                        <a:pt x="76" y="163"/>
                        <a:pt x="75" y="164"/>
                      </a:cubicBezTo>
                      <a:cubicBezTo>
                        <a:pt x="75" y="164"/>
                        <a:pt x="75" y="164"/>
                        <a:pt x="75" y="164"/>
                      </a:cubicBezTo>
                      <a:cubicBezTo>
                        <a:pt x="75" y="164"/>
                        <a:pt x="74" y="164"/>
                        <a:pt x="74" y="164"/>
                      </a:cubicBezTo>
                      <a:cubicBezTo>
                        <a:pt x="74" y="164"/>
                        <a:pt x="74" y="164"/>
                        <a:pt x="74" y="164"/>
                      </a:cubicBezTo>
                      <a:cubicBezTo>
                        <a:pt x="74" y="164"/>
                        <a:pt x="74" y="164"/>
                        <a:pt x="74" y="164"/>
                      </a:cubicBezTo>
                      <a:cubicBezTo>
                        <a:pt x="74" y="164"/>
                        <a:pt x="74" y="164"/>
                        <a:pt x="74" y="164"/>
                      </a:cubicBezTo>
                      <a:cubicBezTo>
                        <a:pt x="74" y="164"/>
                        <a:pt x="74" y="162"/>
                        <a:pt x="74" y="162"/>
                      </a:cubicBezTo>
                      <a:close/>
                      <a:moveTo>
                        <a:pt x="78" y="163"/>
                      </a:moveTo>
                      <a:cubicBezTo>
                        <a:pt x="78" y="163"/>
                        <a:pt x="78" y="163"/>
                        <a:pt x="78" y="163"/>
                      </a:cubicBezTo>
                      <a:cubicBezTo>
                        <a:pt x="77" y="163"/>
                        <a:pt x="77" y="164"/>
                        <a:pt x="77" y="164"/>
                      </a:cubicBezTo>
                      <a:cubicBezTo>
                        <a:pt x="77" y="164"/>
                        <a:pt x="77" y="164"/>
                        <a:pt x="76" y="163"/>
                      </a:cubicBezTo>
                      <a:cubicBezTo>
                        <a:pt x="77" y="163"/>
                        <a:pt x="77" y="163"/>
                        <a:pt x="77" y="162"/>
                      </a:cubicBezTo>
                      <a:cubicBezTo>
                        <a:pt x="77" y="163"/>
                        <a:pt x="77" y="162"/>
                        <a:pt x="78" y="163"/>
                      </a:cubicBezTo>
                      <a:close/>
                      <a:moveTo>
                        <a:pt x="84" y="160"/>
                      </a:moveTo>
                      <a:cubicBezTo>
                        <a:pt x="84" y="160"/>
                        <a:pt x="84" y="160"/>
                        <a:pt x="84" y="160"/>
                      </a:cubicBezTo>
                      <a:cubicBezTo>
                        <a:pt x="84" y="160"/>
                        <a:pt x="84" y="160"/>
                        <a:pt x="84" y="160"/>
                      </a:cubicBezTo>
                      <a:close/>
                      <a:moveTo>
                        <a:pt x="84" y="160"/>
                      </a:moveTo>
                      <a:cubicBezTo>
                        <a:pt x="84" y="160"/>
                        <a:pt x="84" y="160"/>
                        <a:pt x="84" y="160"/>
                      </a:cubicBezTo>
                      <a:cubicBezTo>
                        <a:pt x="84" y="160"/>
                        <a:pt x="84" y="160"/>
                        <a:pt x="84" y="160"/>
                      </a:cubicBezTo>
                      <a:close/>
                      <a:moveTo>
                        <a:pt x="85" y="159"/>
                      </a:moveTo>
                      <a:cubicBezTo>
                        <a:pt x="85" y="159"/>
                        <a:pt x="85" y="160"/>
                        <a:pt x="85" y="160"/>
                      </a:cubicBezTo>
                      <a:cubicBezTo>
                        <a:pt x="84" y="161"/>
                        <a:pt x="85" y="161"/>
                        <a:pt x="85" y="161"/>
                      </a:cubicBezTo>
                      <a:cubicBezTo>
                        <a:pt x="85" y="162"/>
                        <a:pt x="85" y="163"/>
                        <a:pt x="85" y="163"/>
                      </a:cubicBezTo>
                      <a:cubicBezTo>
                        <a:pt x="85" y="163"/>
                        <a:pt x="85" y="163"/>
                        <a:pt x="85" y="163"/>
                      </a:cubicBezTo>
                      <a:cubicBezTo>
                        <a:pt x="85" y="163"/>
                        <a:pt x="85" y="163"/>
                        <a:pt x="84" y="163"/>
                      </a:cubicBezTo>
                      <a:cubicBezTo>
                        <a:pt x="84" y="163"/>
                        <a:pt x="85" y="163"/>
                        <a:pt x="84" y="163"/>
                      </a:cubicBezTo>
                      <a:cubicBezTo>
                        <a:pt x="84" y="163"/>
                        <a:pt x="84" y="163"/>
                        <a:pt x="84" y="164"/>
                      </a:cubicBezTo>
                      <a:cubicBezTo>
                        <a:pt x="84" y="163"/>
                        <a:pt x="84" y="163"/>
                        <a:pt x="83" y="163"/>
                      </a:cubicBezTo>
                      <a:cubicBezTo>
                        <a:pt x="84" y="163"/>
                        <a:pt x="84" y="162"/>
                        <a:pt x="84" y="161"/>
                      </a:cubicBezTo>
                      <a:cubicBezTo>
                        <a:pt x="84" y="161"/>
                        <a:pt x="84" y="162"/>
                        <a:pt x="84" y="162"/>
                      </a:cubicBezTo>
                      <a:cubicBezTo>
                        <a:pt x="84" y="161"/>
                        <a:pt x="85" y="160"/>
                        <a:pt x="84" y="160"/>
                      </a:cubicBezTo>
                      <a:cubicBezTo>
                        <a:pt x="85" y="160"/>
                        <a:pt x="85" y="159"/>
                        <a:pt x="85" y="159"/>
                      </a:cubicBezTo>
                      <a:close/>
                      <a:moveTo>
                        <a:pt x="84" y="161"/>
                      </a:moveTo>
                      <a:cubicBezTo>
                        <a:pt x="85" y="162"/>
                        <a:pt x="84" y="162"/>
                        <a:pt x="85" y="162"/>
                      </a:cubicBezTo>
                      <a:cubicBezTo>
                        <a:pt x="85" y="162"/>
                        <a:pt x="85" y="161"/>
                        <a:pt x="84" y="161"/>
                      </a:cubicBezTo>
                      <a:close/>
                      <a:moveTo>
                        <a:pt x="76" y="161"/>
                      </a:moveTo>
                      <a:cubicBezTo>
                        <a:pt x="76" y="160"/>
                        <a:pt x="76" y="160"/>
                        <a:pt x="76" y="161"/>
                      </a:cubicBezTo>
                      <a:cubicBezTo>
                        <a:pt x="76" y="161"/>
                        <a:pt x="76" y="160"/>
                        <a:pt x="76" y="160"/>
                      </a:cubicBezTo>
                      <a:cubicBezTo>
                        <a:pt x="77" y="160"/>
                        <a:pt x="76" y="161"/>
                        <a:pt x="76" y="161"/>
                      </a:cubicBezTo>
                      <a:cubicBezTo>
                        <a:pt x="76" y="161"/>
                        <a:pt x="76" y="161"/>
                        <a:pt x="76" y="161"/>
                      </a:cubicBezTo>
                      <a:close/>
                      <a:moveTo>
                        <a:pt x="79" y="159"/>
                      </a:moveTo>
                      <a:cubicBezTo>
                        <a:pt x="79" y="159"/>
                        <a:pt x="79" y="160"/>
                        <a:pt x="79" y="160"/>
                      </a:cubicBezTo>
                      <a:cubicBezTo>
                        <a:pt x="78" y="160"/>
                        <a:pt x="78" y="160"/>
                        <a:pt x="78" y="160"/>
                      </a:cubicBezTo>
                      <a:cubicBezTo>
                        <a:pt x="78" y="160"/>
                        <a:pt x="78" y="160"/>
                        <a:pt x="78" y="161"/>
                      </a:cubicBezTo>
                      <a:cubicBezTo>
                        <a:pt x="78" y="161"/>
                        <a:pt x="78" y="161"/>
                        <a:pt x="78" y="160"/>
                      </a:cubicBezTo>
                      <a:cubicBezTo>
                        <a:pt x="77" y="160"/>
                        <a:pt x="77" y="160"/>
                        <a:pt x="77" y="159"/>
                      </a:cubicBezTo>
                      <a:cubicBezTo>
                        <a:pt x="77" y="160"/>
                        <a:pt x="77" y="160"/>
                        <a:pt x="77" y="160"/>
                      </a:cubicBezTo>
                      <a:cubicBezTo>
                        <a:pt x="77" y="159"/>
                        <a:pt x="77" y="159"/>
                        <a:pt x="77" y="159"/>
                      </a:cubicBezTo>
                      <a:cubicBezTo>
                        <a:pt x="77" y="159"/>
                        <a:pt x="77" y="159"/>
                        <a:pt x="77" y="159"/>
                      </a:cubicBezTo>
                      <a:cubicBezTo>
                        <a:pt x="77" y="159"/>
                        <a:pt x="77" y="159"/>
                        <a:pt x="77" y="159"/>
                      </a:cubicBezTo>
                      <a:cubicBezTo>
                        <a:pt x="77" y="159"/>
                        <a:pt x="77" y="159"/>
                        <a:pt x="77" y="159"/>
                      </a:cubicBezTo>
                      <a:cubicBezTo>
                        <a:pt x="76" y="159"/>
                        <a:pt x="77" y="159"/>
                        <a:pt x="76" y="159"/>
                      </a:cubicBezTo>
                      <a:cubicBezTo>
                        <a:pt x="77" y="158"/>
                        <a:pt x="77" y="158"/>
                        <a:pt x="77" y="157"/>
                      </a:cubicBezTo>
                      <a:cubicBezTo>
                        <a:pt x="77" y="158"/>
                        <a:pt x="77" y="157"/>
                        <a:pt x="77" y="158"/>
                      </a:cubicBezTo>
                      <a:cubicBezTo>
                        <a:pt x="78" y="157"/>
                        <a:pt x="77" y="157"/>
                        <a:pt x="77" y="157"/>
                      </a:cubicBezTo>
                      <a:cubicBezTo>
                        <a:pt x="77" y="157"/>
                        <a:pt x="77" y="157"/>
                        <a:pt x="77" y="157"/>
                      </a:cubicBezTo>
                      <a:cubicBezTo>
                        <a:pt x="77" y="157"/>
                        <a:pt x="76" y="157"/>
                        <a:pt x="77" y="156"/>
                      </a:cubicBezTo>
                      <a:cubicBezTo>
                        <a:pt x="77" y="157"/>
                        <a:pt x="77" y="156"/>
                        <a:pt x="77" y="157"/>
                      </a:cubicBezTo>
                      <a:cubicBezTo>
                        <a:pt x="78" y="156"/>
                        <a:pt x="77" y="156"/>
                        <a:pt x="78" y="155"/>
                      </a:cubicBezTo>
                      <a:cubicBezTo>
                        <a:pt x="78" y="155"/>
                        <a:pt x="78" y="155"/>
                        <a:pt x="78" y="155"/>
                      </a:cubicBezTo>
                      <a:cubicBezTo>
                        <a:pt x="78" y="155"/>
                        <a:pt x="78" y="154"/>
                        <a:pt x="78" y="154"/>
                      </a:cubicBezTo>
                      <a:cubicBezTo>
                        <a:pt x="78" y="154"/>
                        <a:pt x="78" y="154"/>
                        <a:pt x="79" y="153"/>
                      </a:cubicBezTo>
                      <a:cubicBezTo>
                        <a:pt x="79" y="154"/>
                        <a:pt x="79" y="154"/>
                        <a:pt x="79" y="155"/>
                      </a:cubicBezTo>
                      <a:cubicBezTo>
                        <a:pt x="79" y="155"/>
                        <a:pt x="78" y="155"/>
                        <a:pt x="79" y="155"/>
                      </a:cubicBezTo>
                      <a:cubicBezTo>
                        <a:pt x="78" y="155"/>
                        <a:pt x="79" y="156"/>
                        <a:pt x="79" y="156"/>
                      </a:cubicBezTo>
                      <a:cubicBezTo>
                        <a:pt x="79" y="157"/>
                        <a:pt x="78" y="156"/>
                        <a:pt x="78" y="156"/>
                      </a:cubicBezTo>
                      <a:cubicBezTo>
                        <a:pt x="78" y="157"/>
                        <a:pt x="77" y="158"/>
                        <a:pt x="77" y="159"/>
                      </a:cubicBezTo>
                      <a:cubicBezTo>
                        <a:pt x="78" y="159"/>
                        <a:pt x="79" y="160"/>
                        <a:pt x="79" y="159"/>
                      </a:cubicBezTo>
                      <a:close/>
                      <a:moveTo>
                        <a:pt x="84" y="159"/>
                      </a:moveTo>
                      <a:cubicBezTo>
                        <a:pt x="84" y="159"/>
                        <a:pt x="84" y="159"/>
                        <a:pt x="84" y="160"/>
                      </a:cubicBezTo>
                      <a:cubicBezTo>
                        <a:pt x="83" y="160"/>
                        <a:pt x="83" y="160"/>
                        <a:pt x="83" y="160"/>
                      </a:cubicBezTo>
                      <a:cubicBezTo>
                        <a:pt x="83" y="161"/>
                        <a:pt x="83" y="162"/>
                        <a:pt x="83" y="163"/>
                      </a:cubicBezTo>
                      <a:cubicBezTo>
                        <a:pt x="82" y="162"/>
                        <a:pt x="82" y="162"/>
                        <a:pt x="82" y="162"/>
                      </a:cubicBezTo>
                      <a:cubicBezTo>
                        <a:pt x="82" y="162"/>
                        <a:pt x="82" y="163"/>
                        <a:pt x="82" y="163"/>
                      </a:cubicBezTo>
                      <a:cubicBezTo>
                        <a:pt x="82" y="163"/>
                        <a:pt x="82" y="163"/>
                        <a:pt x="83" y="163"/>
                      </a:cubicBezTo>
                      <a:cubicBezTo>
                        <a:pt x="82" y="163"/>
                        <a:pt x="82" y="163"/>
                        <a:pt x="82" y="163"/>
                      </a:cubicBezTo>
                      <a:cubicBezTo>
                        <a:pt x="82" y="163"/>
                        <a:pt x="82" y="163"/>
                        <a:pt x="82" y="163"/>
                      </a:cubicBezTo>
                      <a:cubicBezTo>
                        <a:pt x="82" y="163"/>
                        <a:pt x="82" y="164"/>
                        <a:pt x="82" y="164"/>
                      </a:cubicBezTo>
                      <a:cubicBezTo>
                        <a:pt x="81" y="164"/>
                        <a:pt x="82" y="163"/>
                        <a:pt x="82" y="162"/>
                      </a:cubicBezTo>
                      <a:cubicBezTo>
                        <a:pt x="82" y="162"/>
                        <a:pt x="81" y="162"/>
                        <a:pt x="82" y="161"/>
                      </a:cubicBezTo>
                      <a:cubicBezTo>
                        <a:pt x="82" y="161"/>
                        <a:pt x="82" y="162"/>
                        <a:pt x="82" y="162"/>
                      </a:cubicBezTo>
                      <a:cubicBezTo>
                        <a:pt x="81" y="161"/>
                        <a:pt x="82" y="161"/>
                        <a:pt x="82" y="160"/>
                      </a:cubicBezTo>
                      <a:cubicBezTo>
                        <a:pt x="82" y="160"/>
                        <a:pt x="82" y="159"/>
                        <a:pt x="83" y="160"/>
                      </a:cubicBezTo>
                      <a:cubicBezTo>
                        <a:pt x="83" y="159"/>
                        <a:pt x="83" y="159"/>
                        <a:pt x="83" y="159"/>
                      </a:cubicBezTo>
                      <a:lnTo>
                        <a:pt x="84" y="159"/>
                      </a:lnTo>
                      <a:close/>
                      <a:moveTo>
                        <a:pt x="83" y="160"/>
                      </a:moveTo>
                      <a:cubicBezTo>
                        <a:pt x="83" y="160"/>
                        <a:pt x="83" y="160"/>
                        <a:pt x="83" y="161"/>
                      </a:cubicBezTo>
                      <a:cubicBezTo>
                        <a:pt x="83" y="160"/>
                        <a:pt x="83" y="160"/>
                        <a:pt x="83" y="160"/>
                      </a:cubicBezTo>
                      <a:close/>
                      <a:moveTo>
                        <a:pt x="69" y="155"/>
                      </a:moveTo>
                      <a:cubicBezTo>
                        <a:pt x="70" y="156"/>
                        <a:pt x="69" y="157"/>
                        <a:pt x="69" y="157"/>
                      </a:cubicBezTo>
                      <a:cubicBezTo>
                        <a:pt x="69" y="157"/>
                        <a:pt x="69" y="157"/>
                        <a:pt x="69" y="157"/>
                      </a:cubicBezTo>
                      <a:cubicBezTo>
                        <a:pt x="69" y="157"/>
                        <a:pt x="70" y="156"/>
                        <a:pt x="69" y="156"/>
                      </a:cubicBezTo>
                      <a:cubicBezTo>
                        <a:pt x="69" y="156"/>
                        <a:pt x="69" y="156"/>
                        <a:pt x="69" y="155"/>
                      </a:cubicBezTo>
                      <a:close/>
                      <a:moveTo>
                        <a:pt x="75" y="156"/>
                      </a:moveTo>
                      <a:cubicBezTo>
                        <a:pt x="75" y="156"/>
                        <a:pt x="75" y="156"/>
                        <a:pt x="75" y="156"/>
                      </a:cubicBezTo>
                      <a:cubicBezTo>
                        <a:pt x="75" y="157"/>
                        <a:pt x="75" y="158"/>
                        <a:pt x="74" y="158"/>
                      </a:cubicBezTo>
                      <a:cubicBezTo>
                        <a:pt x="74" y="158"/>
                        <a:pt x="74" y="158"/>
                        <a:pt x="74" y="158"/>
                      </a:cubicBezTo>
                      <a:cubicBezTo>
                        <a:pt x="74" y="158"/>
                        <a:pt x="74" y="158"/>
                        <a:pt x="74" y="159"/>
                      </a:cubicBezTo>
                      <a:cubicBezTo>
                        <a:pt x="74" y="159"/>
                        <a:pt x="74" y="159"/>
                        <a:pt x="73" y="159"/>
                      </a:cubicBezTo>
                      <a:cubicBezTo>
                        <a:pt x="74" y="158"/>
                        <a:pt x="74" y="157"/>
                        <a:pt x="74" y="157"/>
                      </a:cubicBezTo>
                      <a:cubicBezTo>
                        <a:pt x="74" y="157"/>
                        <a:pt x="74" y="155"/>
                        <a:pt x="75" y="155"/>
                      </a:cubicBezTo>
                      <a:cubicBezTo>
                        <a:pt x="75" y="155"/>
                        <a:pt x="75" y="155"/>
                        <a:pt x="75" y="156"/>
                      </a:cubicBezTo>
                      <a:close/>
                      <a:moveTo>
                        <a:pt x="71" y="156"/>
                      </a:moveTo>
                      <a:cubicBezTo>
                        <a:pt x="71" y="156"/>
                        <a:pt x="71" y="156"/>
                        <a:pt x="70" y="156"/>
                      </a:cubicBezTo>
                      <a:cubicBezTo>
                        <a:pt x="70" y="156"/>
                        <a:pt x="70" y="158"/>
                        <a:pt x="69" y="157"/>
                      </a:cubicBezTo>
                      <a:cubicBezTo>
                        <a:pt x="70" y="156"/>
                        <a:pt x="70" y="156"/>
                        <a:pt x="70" y="155"/>
                      </a:cubicBezTo>
                      <a:cubicBezTo>
                        <a:pt x="71" y="156"/>
                        <a:pt x="71" y="156"/>
                        <a:pt x="70" y="156"/>
                      </a:cubicBezTo>
                      <a:cubicBezTo>
                        <a:pt x="71" y="156"/>
                        <a:pt x="71" y="155"/>
                        <a:pt x="71" y="155"/>
                      </a:cubicBezTo>
                      <a:cubicBezTo>
                        <a:pt x="71" y="156"/>
                        <a:pt x="71" y="156"/>
                        <a:pt x="71" y="156"/>
                      </a:cubicBezTo>
                      <a:close/>
                      <a:moveTo>
                        <a:pt x="65" y="156"/>
                      </a:moveTo>
                      <a:cubicBezTo>
                        <a:pt x="65" y="155"/>
                        <a:pt x="66" y="155"/>
                        <a:pt x="66" y="155"/>
                      </a:cubicBezTo>
                      <a:cubicBezTo>
                        <a:pt x="66" y="156"/>
                        <a:pt x="66" y="156"/>
                        <a:pt x="66" y="156"/>
                      </a:cubicBezTo>
                      <a:cubicBezTo>
                        <a:pt x="65" y="156"/>
                        <a:pt x="66" y="155"/>
                        <a:pt x="65" y="156"/>
                      </a:cubicBezTo>
                      <a:close/>
                      <a:moveTo>
                        <a:pt x="81" y="159"/>
                      </a:moveTo>
                      <a:cubicBezTo>
                        <a:pt x="82" y="159"/>
                        <a:pt x="81" y="159"/>
                        <a:pt x="81" y="160"/>
                      </a:cubicBezTo>
                      <a:cubicBezTo>
                        <a:pt x="81" y="160"/>
                        <a:pt x="81" y="160"/>
                        <a:pt x="81" y="160"/>
                      </a:cubicBezTo>
                      <a:cubicBezTo>
                        <a:pt x="80" y="160"/>
                        <a:pt x="81" y="159"/>
                        <a:pt x="81" y="159"/>
                      </a:cubicBezTo>
                      <a:close/>
                      <a:moveTo>
                        <a:pt x="72" y="151"/>
                      </a:moveTo>
                      <a:cubicBezTo>
                        <a:pt x="72" y="151"/>
                        <a:pt x="72" y="151"/>
                        <a:pt x="72" y="151"/>
                      </a:cubicBezTo>
                      <a:cubicBezTo>
                        <a:pt x="72" y="152"/>
                        <a:pt x="72" y="152"/>
                        <a:pt x="72" y="152"/>
                      </a:cubicBezTo>
                      <a:cubicBezTo>
                        <a:pt x="72" y="152"/>
                        <a:pt x="71" y="153"/>
                        <a:pt x="72" y="153"/>
                      </a:cubicBezTo>
                      <a:cubicBezTo>
                        <a:pt x="72" y="153"/>
                        <a:pt x="71" y="153"/>
                        <a:pt x="71" y="153"/>
                      </a:cubicBezTo>
                      <a:cubicBezTo>
                        <a:pt x="71" y="154"/>
                        <a:pt x="71" y="154"/>
                        <a:pt x="71" y="155"/>
                      </a:cubicBezTo>
                      <a:cubicBezTo>
                        <a:pt x="71" y="155"/>
                        <a:pt x="71" y="155"/>
                        <a:pt x="72" y="155"/>
                      </a:cubicBezTo>
                      <a:cubicBezTo>
                        <a:pt x="72" y="155"/>
                        <a:pt x="72" y="155"/>
                        <a:pt x="72" y="155"/>
                      </a:cubicBezTo>
                      <a:cubicBezTo>
                        <a:pt x="71" y="155"/>
                        <a:pt x="71" y="155"/>
                        <a:pt x="71" y="155"/>
                      </a:cubicBezTo>
                      <a:cubicBezTo>
                        <a:pt x="71" y="155"/>
                        <a:pt x="71" y="155"/>
                        <a:pt x="71" y="155"/>
                      </a:cubicBezTo>
                      <a:cubicBezTo>
                        <a:pt x="70" y="155"/>
                        <a:pt x="72" y="152"/>
                        <a:pt x="71" y="152"/>
                      </a:cubicBezTo>
                      <a:cubicBezTo>
                        <a:pt x="71" y="151"/>
                        <a:pt x="72" y="151"/>
                        <a:pt x="72" y="150"/>
                      </a:cubicBezTo>
                      <a:cubicBezTo>
                        <a:pt x="72" y="151"/>
                        <a:pt x="72" y="151"/>
                        <a:pt x="72" y="151"/>
                      </a:cubicBezTo>
                      <a:close/>
                      <a:moveTo>
                        <a:pt x="82" y="158"/>
                      </a:moveTo>
                      <a:cubicBezTo>
                        <a:pt x="82" y="158"/>
                        <a:pt x="82" y="158"/>
                        <a:pt x="82" y="159"/>
                      </a:cubicBezTo>
                      <a:cubicBezTo>
                        <a:pt x="83" y="159"/>
                        <a:pt x="82" y="157"/>
                        <a:pt x="83" y="157"/>
                      </a:cubicBezTo>
                      <a:cubicBezTo>
                        <a:pt x="83" y="158"/>
                        <a:pt x="83" y="158"/>
                        <a:pt x="83" y="158"/>
                      </a:cubicBezTo>
                      <a:cubicBezTo>
                        <a:pt x="83" y="157"/>
                        <a:pt x="83" y="156"/>
                        <a:pt x="83" y="155"/>
                      </a:cubicBezTo>
                      <a:cubicBezTo>
                        <a:pt x="84" y="155"/>
                        <a:pt x="84" y="155"/>
                        <a:pt x="84" y="155"/>
                      </a:cubicBezTo>
                      <a:cubicBezTo>
                        <a:pt x="84" y="155"/>
                        <a:pt x="84" y="155"/>
                        <a:pt x="84" y="154"/>
                      </a:cubicBezTo>
                      <a:cubicBezTo>
                        <a:pt x="84" y="154"/>
                        <a:pt x="84" y="154"/>
                        <a:pt x="84" y="154"/>
                      </a:cubicBezTo>
                      <a:cubicBezTo>
                        <a:pt x="84" y="153"/>
                        <a:pt x="85" y="153"/>
                        <a:pt x="84" y="152"/>
                      </a:cubicBezTo>
                      <a:cubicBezTo>
                        <a:pt x="85" y="152"/>
                        <a:pt x="84" y="154"/>
                        <a:pt x="85" y="154"/>
                      </a:cubicBezTo>
                      <a:cubicBezTo>
                        <a:pt x="84" y="155"/>
                        <a:pt x="84" y="157"/>
                        <a:pt x="84" y="158"/>
                      </a:cubicBezTo>
                      <a:cubicBezTo>
                        <a:pt x="84" y="158"/>
                        <a:pt x="84" y="158"/>
                        <a:pt x="84" y="158"/>
                      </a:cubicBezTo>
                      <a:cubicBezTo>
                        <a:pt x="84" y="159"/>
                        <a:pt x="83" y="158"/>
                        <a:pt x="83" y="159"/>
                      </a:cubicBezTo>
                      <a:cubicBezTo>
                        <a:pt x="83" y="159"/>
                        <a:pt x="83" y="159"/>
                        <a:pt x="83" y="159"/>
                      </a:cubicBezTo>
                      <a:cubicBezTo>
                        <a:pt x="83" y="159"/>
                        <a:pt x="82" y="159"/>
                        <a:pt x="82" y="159"/>
                      </a:cubicBezTo>
                      <a:cubicBezTo>
                        <a:pt x="82" y="158"/>
                        <a:pt x="82" y="158"/>
                        <a:pt x="82" y="158"/>
                      </a:cubicBezTo>
                      <a:close/>
                      <a:moveTo>
                        <a:pt x="73" y="152"/>
                      </a:moveTo>
                      <a:cubicBezTo>
                        <a:pt x="73" y="152"/>
                        <a:pt x="73" y="153"/>
                        <a:pt x="73" y="153"/>
                      </a:cubicBezTo>
                      <a:cubicBezTo>
                        <a:pt x="74" y="153"/>
                        <a:pt x="74" y="152"/>
                        <a:pt x="74" y="152"/>
                      </a:cubicBezTo>
                      <a:cubicBezTo>
                        <a:pt x="74" y="153"/>
                        <a:pt x="73" y="154"/>
                        <a:pt x="72" y="155"/>
                      </a:cubicBezTo>
                      <a:cubicBezTo>
                        <a:pt x="72" y="154"/>
                        <a:pt x="72" y="153"/>
                        <a:pt x="73" y="152"/>
                      </a:cubicBezTo>
                      <a:close/>
                      <a:moveTo>
                        <a:pt x="84" y="157"/>
                      </a:moveTo>
                      <a:cubicBezTo>
                        <a:pt x="85" y="157"/>
                        <a:pt x="85" y="157"/>
                        <a:pt x="84" y="158"/>
                      </a:cubicBezTo>
                      <a:cubicBezTo>
                        <a:pt x="84" y="157"/>
                        <a:pt x="84" y="157"/>
                        <a:pt x="84" y="157"/>
                      </a:cubicBezTo>
                      <a:close/>
                      <a:moveTo>
                        <a:pt x="68" y="150"/>
                      </a:moveTo>
                      <a:cubicBezTo>
                        <a:pt x="68" y="150"/>
                        <a:pt x="68" y="150"/>
                        <a:pt x="68" y="150"/>
                      </a:cubicBezTo>
                      <a:cubicBezTo>
                        <a:pt x="68" y="149"/>
                        <a:pt x="68" y="150"/>
                        <a:pt x="68" y="150"/>
                      </a:cubicBezTo>
                      <a:close/>
                      <a:moveTo>
                        <a:pt x="78" y="152"/>
                      </a:moveTo>
                      <a:cubicBezTo>
                        <a:pt x="79" y="152"/>
                        <a:pt x="79" y="152"/>
                        <a:pt x="79" y="151"/>
                      </a:cubicBezTo>
                      <a:cubicBezTo>
                        <a:pt x="79" y="151"/>
                        <a:pt x="79" y="149"/>
                        <a:pt x="80" y="149"/>
                      </a:cubicBezTo>
                      <a:cubicBezTo>
                        <a:pt x="80" y="150"/>
                        <a:pt x="80" y="151"/>
                        <a:pt x="79" y="152"/>
                      </a:cubicBezTo>
                      <a:cubicBezTo>
                        <a:pt x="79" y="152"/>
                        <a:pt x="79" y="152"/>
                        <a:pt x="80" y="152"/>
                      </a:cubicBezTo>
                      <a:cubicBezTo>
                        <a:pt x="79" y="153"/>
                        <a:pt x="79" y="153"/>
                        <a:pt x="79" y="153"/>
                      </a:cubicBezTo>
                      <a:cubicBezTo>
                        <a:pt x="79" y="153"/>
                        <a:pt x="79" y="153"/>
                        <a:pt x="79" y="153"/>
                      </a:cubicBezTo>
                      <a:cubicBezTo>
                        <a:pt x="79" y="153"/>
                        <a:pt x="79" y="153"/>
                        <a:pt x="79" y="153"/>
                      </a:cubicBezTo>
                      <a:cubicBezTo>
                        <a:pt x="78" y="153"/>
                        <a:pt x="79" y="152"/>
                        <a:pt x="78" y="152"/>
                      </a:cubicBezTo>
                      <a:cubicBezTo>
                        <a:pt x="78" y="152"/>
                        <a:pt x="78" y="152"/>
                        <a:pt x="78" y="152"/>
                      </a:cubicBezTo>
                      <a:close/>
                      <a:moveTo>
                        <a:pt x="64" y="147"/>
                      </a:moveTo>
                      <a:cubicBezTo>
                        <a:pt x="64" y="147"/>
                        <a:pt x="64" y="147"/>
                        <a:pt x="64" y="147"/>
                      </a:cubicBezTo>
                      <a:cubicBezTo>
                        <a:pt x="64" y="148"/>
                        <a:pt x="64" y="148"/>
                        <a:pt x="64" y="148"/>
                      </a:cubicBezTo>
                      <a:cubicBezTo>
                        <a:pt x="64" y="147"/>
                        <a:pt x="64" y="146"/>
                        <a:pt x="64" y="147"/>
                      </a:cubicBezTo>
                      <a:close/>
                      <a:moveTo>
                        <a:pt x="89" y="153"/>
                      </a:moveTo>
                      <a:cubicBezTo>
                        <a:pt x="88" y="154"/>
                        <a:pt x="89" y="154"/>
                        <a:pt x="88" y="154"/>
                      </a:cubicBezTo>
                      <a:cubicBezTo>
                        <a:pt x="88" y="154"/>
                        <a:pt x="88" y="153"/>
                        <a:pt x="88" y="153"/>
                      </a:cubicBezTo>
                      <a:cubicBezTo>
                        <a:pt x="89" y="152"/>
                        <a:pt x="88" y="153"/>
                        <a:pt x="89" y="153"/>
                      </a:cubicBezTo>
                      <a:close/>
                      <a:moveTo>
                        <a:pt x="80" y="151"/>
                      </a:moveTo>
                      <a:cubicBezTo>
                        <a:pt x="80" y="151"/>
                        <a:pt x="80" y="151"/>
                        <a:pt x="80" y="150"/>
                      </a:cubicBezTo>
                      <a:cubicBezTo>
                        <a:pt x="81" y="150"/>
                        <a:pt x="80" y="151"/>
                        <a:pt x="80" y="151"/>
                      </a:cubicBezTo>
                      <a:close/>
                      <a:moveTo>
                        <a:pt x="62" y="143"/>
                      </a:moveTo>
                      <a:cubicBezTo>
                        <a:pt x="63" y="143"/>
                        <a:pt x="63" y="141"/>
                        <a:pt x="64" y="141"/>
                      </a:cubicBezTo>
                      <a:cubicBezTo>
                        <a:pt x="64" y="142"/>
                        <a:pt x="64" y="142"/>
                        <a:pt x="63" y="143"/>
                      </a:cubicBezTo>
                      <a:cubicBezTo>
                        <a:pt x="63" y="143"/>
                        <a:pt x="63" y="143"/>
                        <a:pt x="63" y="143"/>
                      </a:cubicBezTo>
                      <a:cubicBezTo>
                        <a:pt x="63" y="142"/>
                        <a:pt x="63" y="143"/>
                        <a:pt x="62" y="143"/>
                      </a:cubicBezTo>
                      <a:close/>
                      <a:moveTo>
                        <a:pt x="64" y="143"/>
                      </a:moveTo>
                      <a:cubicBezTo>
                        <a:pt x="64" y="143"/>
                        <a:pt x="64" y="143"/>
                        <a:pt x="64" y="143"/>
                      </a:cubicBezTo>
                      <a:cubicBezTo>
                        <a:pt x="64" y="142"/>
                        <a:pt x="64" y="142"/>
                        <a:pt x="64" y="142"/>
                      </a:cubicBezTo>
                      <a:cubicBezTo>
                        <a:pt x="65" y="142"/>
                        <a:pt x="65" y="140"/>
                        <a:pt x="66" y="140"/>
                      </a:cubicBezTo>
                      <a:cubicBezTo>
                        <a:pt x="65" y="141"/>
                        <a:pt x="65" y="141"/>
                        <a:pt x="65" y="141"/>
                      </a:cubicBezTo>
                      <a:cubicBezTo>
                        <a:pt x="65" y="142"/>
                        <a:pt x="65" y="142"/>
                        <a:pt x="64" y="143"/>
                      </a:cubicBezTo>
                      <a:cubicBezTo>
                        <a:pt x="64" y="143"/>
                        <a:pt x="65" y="143"/>
                        <a:pt x="65" y="143"/>
                      </a:cubicBezTo>
                      <a:cubicBezTo>
                        <a:pt x="65" y="143"/>
                        <a:pt x="64" y="143"/>
                        <a:pt x="64" y="143"/>
                      </a:cubicBezTo>
                      <a:cubicBezTo>
                        <a:pt x="63" y="143"/>
                        <a:pt x="64" y="142"/>
                        <a:pt x="64" y="143"/>
                      </a:cubicBezTo>
                      <a:close/>
                      <a:moveTo>
                        <a:pt x="86" y="146"/>
                      </a:moveTo>
                      <a:cubicBezTo>
                        <a:pt x="86" y="146"/>
                        <a:pt x="86" y="147"/>
                        <a:pt x="87" y="147"/>
                      </a:cubicBezTo>
                      <a:cubicBezTo>
                        <a:pt x="86" y="147"/>
                        <a:pt x="86" y="148"/>
                        <a:pt x="86" y="148"/>
                      </a:cubicBezTo>
                      <a:cubicBezTo>
                        <a:pt x="86" y="148"/>
                        <a:pt x="86" y="148"/>
                        <a:pt x="86" y="148"/>
                      </a:cubicBezTo>
                      <a:cubicBezTo>
                        <a:pt x="86" y="147"/>
                        <a:pt x="86" y="148"/>
                        <a:pt x="86" y="148"/>
                      </a:cubicBezTo>
                      <a:cubicBezTo>
                        <a:pt x="85" y="147"/>
                        <a:pt x="86" y="147"/>
                        <a:pt x="86" y="146"/>
                      </a:cubicBezTo>
                      <a:close/>
                      <a:moveTo>
                        <a:pt x="89" y="148"/>
                      </a:moveTo>
                      <a:cubicBezTo>
                        <a:pt x="89" y="148"/>
                        <a:pt x="90" y="148"/>
                        <a:pt x="90" y="148"/>
                      </a:cubicBezTo>
                      <a:cubicBezTo>
                        <a:pt x="90" y="148"/>
                        <a:pt x="90" y="148"/>
                        <a:pt x="90" y="148"/>
                      </a:cubicBezTo>
                      <a:cubicBezTo>
                        <a:pt x="90" y="148"/>
                        <a:pt x="90" y="149"/>
                        <a:pt x="90" y="149"/>
                      </a:cubicBezTo>
                      <a:cubicBezTo>
                        <a:pt x="89" y="149"/>
                        <a:pt x="89" y="149"/>
                        <a:pt x="89" y="149"/>
                      </a:cubicBezTo>
                      <a:cubicBezTo>
                        <a:pt x="89" y="149"/>
                        <a:pt x="90" y="148"/>
                        <a:pt x="89" y="148"/>
                      </a:cubicBezTo>
                      <a:close/>
                      <a:moveTo>
                        <a:pt x="90" y="144"/>
                      </a:moveTo>
                      <a:cubicBezTo>
                        <a:pt x="91" y="144"/>
                        <a:pt x="91" y="144"/>
                        <a:pt x="91" y="144"/>
                      </a:cubicBezTo>
                      <a:cubicBezTo>
                        <a:pt x="91" y="144"/>
                        <a:pt x="91" y="143"/>
                        <a:pt x="91" y="143"/>
                      </a:cubicBezTo>
                      <a:cubicBezTo>
                        <a:pt x="91" y="144"/>
                        <a:pt x="91" y="146"/>
                        <a:pt x="90" y="148"/>
                      </a:cubicBezTo>
                      <a:cubicBezTo>
                        <a:pt x="90" y="148"/>
                        <a:pt x="90" y="147"/>
                        <a:pt x="90" y="147"/>
                      </a:cubicBezTo>
                      <a:cubicBezTo>
                        <a:pt x="90" y="147"/>
                        <a:pt x="90" y="147"/>
                        <a:pt x="90" y="147"/>
                      </a:cubicBezTo>
                      <a:cubicBezTo>
                        <a:pt x="89" y="147"/>
                        <a:pt x="90" y="146"/>
                        <a:pt x="90" y="146"/>
                      </a:cubicBezTo>
                      <a:cubicBezTo>
                        <a:pt x="90" y="146"/>
                        <a:pt x="90" y="147"/>
                        <a:pt x="90" y="146"/>
                      </a:cubicBezTo>
                      <a:cubicBezTo>
                        <a:pt x="90" y="145"/>
                        <a:pt x="90" y="145"/>
                        <a:pt x="91" y="144"/>
                      </a:cubicBezTo>
                      <a:cubicBezTo>
                        <a:pt x="90" y="144"/>
                        <a:pt x="90" y="144"/>
                        <a:pt x="90" y="145"/>
                      </a:cubicBezTo>
                      <a:cubicBezTo>
                        <a:pt x="90" y="144"/>
                        <a:pt x="90" y="144"/>
                        <a:pt x="90" y="144"/>
                      </a:cubicBezTo>
                      <a:close/>
                      <a:moveTo>
                        <a:pt x="86" y="146"/>
                      </a:moveTo>
                      <a:cubicBezTo>
                        <a:pt x="86" y="146"/>
                        <a:pt x="86" y="145"/>
                        <a:pt x="86" y="145"/>
                      </a:cubicBezTo>
                      <a:cubicBezTo>
                        <a:pt x="87" y="146"/>
                        <a:pt x="86" y="146"/>
                        <a:pt x="87" y="146"/>
                      </a:cubicBezTo>
                      <a:cubicBezTo>
                        <a:pt x="86" y="147"/>
                        <a:pt x="86" y="146"/>
                        <a:pt x="86" y="146"/>
                      </a:cubicBezTo>
                      <a:close/>
                      <a:moveTo>
                        <a:pt x="87" y="140"/>
                      </a:moveTo>
                      <a:cubicBezTo>
                        <a:pt x="86" y="141"/>
                        <a:pt x="86" y="143"/>
                        <a:pt x="85" y="145"/>
                      </a:cubicBezTo>
                      <a:cubicBezTo>
                        <a:pt x="85" y="144"/>
                        <a:pt x="85" y="144"/>
                        <a:pt x="85" y="143"/>
                      </a:cubicBezTo>
                      <a:cubicBezTo>
                        <a:pt x="85" y="143"/>
                        <a:pt x="85" y="143"/>
                        <a:pt x="85" y="143"/>
                      </a:cubicBezTo>
                      <a:cubicBezTo>
                        <a:pt x="85" y="144"/>
                        <a:pt x="84" y="144"/>
                        <a:pt x="84" y="145"/>
                      </a:cubicBezTo>
                      <a:cubicBezTo>
                        <a:pt x="84" y="145"/>
                        <a:pt x="84" y="144"/>
                        <a:pt x="84" y="144"/>
                      </a:cubicBezTo>
                      <a:cubicBezTo>
                        <a:pt x="84" y="144"/>
                        <a:pt x="84" y="144"/>
                        <a:pt x="84" y="143"/>
                      </a:cubicBezTo>
                      <a:cubicBezTo>
                        <a:pt x="84" y="143"/>
                        <a:pt x="84" y="144"/>
                        <a:pt x="83" y="144"/>
                      </a:cubicBezTo>
                      <a:cubicBezTo>
                        <a:pt x="83" y="144"/>
                        <a:pt x="83" y="144"/>
                        <a:pt x="83" y="144"/>
                      </a:cubicBezTo>
                      <a:cubicBezTo>
                        <a:pt x="83" y="144"/>
                        <a:pt x="83" y="144"/>
                        <a:pt x="82" y="145"/>
                      </a:cubicBezTo>
                      <a:cubicBezTo>
                        <a:pt x="82" y="144"/>
                        <a:pt x="82" y="144"/>
                        <a:pt x="83" y="144"/>
                      </a:cubicBezTo>
                      <a:cubicBezTo>
                        <a:pt x="82" y="144"/>
                        <a:pt x="83" y="144"/>
                        <a:pt x="83" y="143"/>
                      </a:cubicBezTo>
                      <a:cubicBezTo>
                        <a:pt x="83" y="143"/>
                        <a:pt x="82" y="144"/>
                        <a:pt x="82" y="144"/>
                      </a:cubicBezTo>
                      <a:cubicBezTo>
                        <a:pt x="82" y="143"/>
                        <a:pt x="82" y="143"/>
                        <a:pt x="82" y="142"/>
                      </a:cubicBezTo>
                      <a:cubicBezTo>
                        <a:pt x="82" y="142"/>
                        <a:pt x="82" y="142"/>
                        <a:pt x="83" y="142"/>
                      </a:cubicBezTo>
                      <a:cubicBezTo>
                        <a:pt x="83" y="142"/>
                        <a:pt x="82" y="142"/>
                        <a:pt x="83" y="141"/>
                      </a:cubicBezTo>
                      <a:cubicBezTo>
                        <a:pt x="83" y="141"/>
                        <a:pt x="83" y="141"/>
                        <a:pt x="83" y="142"/>
                      </a:cubicBezTo>
                      <a:cubicBezTo>
                        <a:pt x="83" y="142"/>
                        <a:pt x="83" y="141"/>
                        <a:pt x="83" y="142"/>
                      </a:cubicBezTo>
                      <a:cubicBezTo>
                        <a:pt x="83" y="141"/>
                        <a:pt x="83" y="141"/>
                        <a:pt x="83" y="141"/>
                      </a:cubicBezTo>
                      <a:cubicBezTo>
                        <a:pt x="83" y="141"/>
                        <a:pt x="83" y="141"/>
                        <a:pt x="84" y="140"/>
                      </a:cubicBezTo>
                      <a:cubicBezTo>
                        <a:pt x="84" y="140"/>
                        <a:pt x="84" y="141"/>
                        <a:pt x="84" y="141"/>
                      </a:cubicBezTo>
                      <a:cubicBezTo>
                        <a:pt x="84" y="142"/>
                        <a:pt x="84" y="142"/>
                        <a:pt x="84" y="142"/>
                      </a:cubicBezTo>
                      <a:cubicBezTo>
                        <a:pt x="84" y="141"/>
                        <a:pt x="83" y="140"/>
                        <a:pt x="84" y="140"/>
                      </a:cubicBezTo>
                      <a:cubicBezTo>
                        <a:pt x="84" y="140"/>
                        <a:pt x="84" y="140"/>
                        <a:pt x="83" y="140"/>
                      </a:cubicBezTo>
                      <a:cubicBezTo>
                        <a:pt x="83" y="139"/>
                        <a:pt x="84" y="139"/>
                        <a:pt x="84" y="138"/>
                      </a:cubicBezTo>
                      <a:cubicBezTo>
                        <a:pt x="84" y="139"/>
                        <a:pt x="84" y="139"/>
                        <a:pt x="84" y="139"/>
                      </a:cubicBezTo>
                      <a:cubicBezTo>
                        <a:pt x="85" y="138"/>
                        <a:pt x="85" y="137"/>
                        <a:pt x="85" y="136"/>
                      </a:cubicBezTo>
                      <a:cubicBezTo>
                        <a:pt x="86" y="136"/>
                        <a:pt x="85" y="138"/>
                        <a:pt x="86" y="137"/>
                      </a:cubicBezTo>
                      <a:cubicBezTo>
                        <a:pt x="86" y="138"/>
                        <a:pt x="85" y="138"/>
                        <a:pt x="85" y="138"/>
                      </a:cubicBezTo>
                      <a:cubicBezTo>
                        <a:pt x="85" y="138"/>
                        <a:pt x="85" y="138"/>
                        <a:pt x="85" y="139"/>
                      </a:cubicBezTo>
                      <a:cubicBezTo>
                        <a:pt x="85" y="139"/>
                        <a:pt x="85" y="140"/>
                        <a:pt x="84" y="141"/>
                      </a:cubicBezTo>
                      <a:cubicBezTo>
                        <a:pt x="84" y="141"/>
                        <a:pt x="85" y="141"/>
                        <a:pt x="84" y="142"/>
                      </a:cubicBezTo>
                      <a:cubicBezTo>
                        <a:pt x="85" y="142"/>
                        <a:pt x="85" y="142"/>
                        <a:pt x="85" y="142"/>
                      </a:cubicBezTo>
                      <a:cubicBezTo>
                        <a:pt x="85" y="141"/>
                        <a:pt x="84" y="141"/>
                        <a:pt x="85" y="141"/>
                      </a:cubicBezTo>
                      <a:cubicBezTo>
                        <a:pt x="85" y="141"/>
                        <a:pt x="86" y="141"/>
                        <a:pt x="86" y="140"/>
                      </a:cubicBezTo>
                      <a:cubicBezTo>
                        <a:pt x="86" y="140"/>
                        <a:pt x="86" y="139"/>
                        <a:pt x="86" y="139"/>
                      </a:cubicBezTo>
                      <a:cubicBezTo>
                        <a:pt x="86" y="140"/>
                        <a:pt x="87" y="139"/>
                        <a:pt x="87" y="140"/>
                      </a:cubicBezTo>
                      <a:close/>
                      <a:moveTo>
                        <a:pt x="87" y="144"/>
                      </a:moveTo>
                      <a:cubicBezTo>
                        <a:pt x="87" y="144"/>
                        <a:pt x="87" y="144"/>
                        <a:pt x="87" y="145"/>
                      </a:cubicBezTo>
                      <a:cubicBezTo>
                        <a:pt x="87" y="145"/>
                        <a:pt x="87" y="144"/>
                        <a:pt x="87" y="145"/>
                      </a:cubicBezTo>
                      <a:cubicBezTo>
                        <a:pt x="87" y="145"/>
                        <a:pt x="87" y="144"/>
                        <a:pt x="87" y="144"/>
                      </a:cubicBezTo>
                      <a:cubicBezTo>
                        <a:pt x="88" y="144"/>
                        <a:pt x="88" y="145"/>
                        <a:pt x="88" y="145"/>
                      </a:cubicBezTo>
                      <a:cubicBezTo>
                        <a:pt x="88" y="145"/>
                        <a:pt x="88" y="145"/>
                        <a:pt x="87" y="146"/>
                      </a:cubicBezTo>
                      <a:cubicBezTo>
                        <a:pt x="87" y="145"/>
                        <a:pt x="87" y="145"/>
                        <a:pt x="87" y="145"/>
                      </a:cubicBezTo>
                      <a:cubicBezTo>
                        <a:pt x="87" y="145"/>
                        <a:pt x="87" y="145"/>
                        <a:pt x="86" y="145"/>
                      </a:cubicBezTo>
                      <a:cubicBezTo>
                        <a:pt x="87" y="145"/>
                        <a:pt x="87" y="144"/>
                        <a:pt x="87" y="144"/>
                      </a:cubicBezTo>
                      <a:close/>
                      <a:moveTo>
                        <a:pt x="83" y="140"/>
                      </a:moveTo>
                      <a:cubicBezTo>
                        <a:pt x="83" y="140"/>
                        <a:pt x="83" y="140"/>
                        <a:pt x="83" y="140"/>
                      </a:cubicBezTo>
                      <a:cubicBezTo>
                        <a:pt x="82" y="140"/>
                        <a:pt x="83" y="139"/>
                        <a:pt x="82" y="140"/>
                      </a:cubicBezTo>
                      <a:cubicBezTo>
                        <a:pt x="83" y="140"/>
                        <a:pt x="83" y="139"/>
                        <a:pt x="83" y="138"/>
                      </a:cubicBezTo>
                      <a:cubicBezTo>
                        <a:pt x="84" y="139"/>
                        <a:pt x="83" y="139"/>
                        <a:pt x="83" y="140"/>
                      </a:cubicBezTo>
                      <a:close/>
                      <a:moveTo>
                        <a:pt x="76" y="131"/>
                      </a:moveTo>
                      <a:cubicBezTo>
                        <a:pt x="76" y="131"/>
                        <a:pt x="76" y="130"/>
                        <a:pt x="76" y="130"/>
                      </a:cubicBezTo>
                      <a:cubicBezTo>
                        <a:pt x="76" y="130"/>
                        <a:pt x="76" y="130"/>
                        <a:pt x="77" y="130"/>
                      </a:cubicBezTo>
                      <a:cubicBezTo>
                        <a:pt x="77" y="130"/>
                        <a:pt x="76" y="130"/>
                        <a:pt x="76" y="131"/>
                      </a:cubicBezTo>
                      <a:close/>
                      <a:moveTo>
                        <a:pt x="91" y="132"/>
                      </a:moveTo>
                      <a:cubicBezTo>
                        <a:pt x="91" y="132"/>
                        <a:pt x="91" y="132"/>
                        <a:pt x="91" y="132"/>
                      </a:cubicBezTo>
                      <a:cubicBezTo>
                        <a:pt x="91" y="132"/>
                        <a:pt x="91" y="132"/>
                        <a:pt x="91" y="131"/>
                      </a:cubicBezTo>
                      <a:cubicBezTo>
                        <a:pt x="92" y="132"/>
                        <a:pt x="92" y="130"/>
                        <a:pt x="92" y="130"/>
                      </a:cubicBezTo>
                      <a:cubicBezTo>
                        <a:pt x="92" y="130"/>
                        <a:pt x="93" y="130"/>
                        <a:pt x="93" y="130"/>
                      </a:cubicBezTo>
                      <a:cubicBezTo>
                        <a:pt x="93" y="131"/>
                        <a:pt x="92" y="132"/>
                        <a:pt x="92" y="134"/>
                      </a:cubicBezTo>
                      <a:cubicBezTo>
                        <a:pt x="92" y="134"/>
                        <a:pt x="92" y="133"/>
                        <a:pt x="92" y="133"/>
                      </a:cubicBezTo>
                      <a:cubicBezTo>
                        <a:pt x="92" y="133"/>
                        <a:pt x="92" y="133"/>
                        <a:pt x="91" y="133"/>
                      </a:cubicBezTo>
                      <a:cubicBezTo>
                        <a:pt x="92" y="133"/>
                        <a:pt x="92" y="133"/>
                        <a:pt x="92" y="132"/>
                      </a:cubicBezTo>
                      <a:cubicBezTo>
                        <a:pt x="91" y="132"/>
                        <a:pt x="91" y="132"/>
                        <a:pt x="91" y="133"/>
                      </a:cubicBezTo>
                      <a:cubicBezTo>
                        <a:pt x="91" y="133"/>
                        <a:pt x="91" y="133"/>
                        <a:pt x="91" y="133"/>
                      </a:cubicBezTo>
                      <a:cubicBezTo>
                        <a:pt x="91" y="133"/>
                        <a:pt x="91" y="133"/>
                        <a:pt x="91" y="134"/>
                      </a:cubicBezTo>
                      <a:cubicBezTo>
                        <a:pt x="91" y="134"/>
                        <a:pt x="91" y="133"/>
                        <a:pt x="90" y="134"/>
                      </a:cubicBezTo>
                      <a:cubicBezTo>
                        <a:pt x="90" y="133"/>
                        <a:pt x="90" y="132"/>
                        <a:pt x="91" y="132"/>
                      </a:cubicBezTo>
                      <a:close/>
                      <a:moveTo>
                        <a:pt x="91" y="132"/>
                      </a:moveTo>
                      <a:cubicBezTo>
                        <a:pt x="92" y="132"/>
                        <a:pt x="92" y="133"/>
                        <a:pt x="92" y="132"/>
                      </a:cubicBezTo>
                      <a:cubicBezTo>
                        <a:pt x="92" y="132"/>
                        <a:pt x="92" y="132"/>
                        <a:pt x="91" y="132"/>
                      </a:cubicBezTo>
                      <a:cubicBezTo>
                        <a:pt x="91" y="132"/>
                        <a:pt x="91" y="132"/>
                        <a:pt x="91" y="132"/>
                      </a:cubicBezTo>
                      <a:close/>
                      <a:moveTo>
                        <a:pt x="69" y="123"/>
                      </a:moveTo>
                      <a:cubicBezTo>
                        <a:pt x="69" y="123"/>
                        <a:pt x="69" y="124"/>
                        <a:pt x="68" y="124"/>
                      </a:cubicBezTo>
                      <a:cubicBezTo>
                        <a:pt x="68" y="124"/>
                        <a:pt x="68" y="123"/>
                        <a:pt x="69" y="123"/>
                      </a:cubicBezTo>
                      <a:close/>
                      <a:moveTo>
                        <a:pt x="83" y="125"/>
                      </a:moveTo>
                      <a:cubicBezTo>
                        <a:pt x="83" y="124"/>
                        <a:pt x="83" y="124"/>
                        <a:pt x="83" y="125"/>
                      </a:cubicBezTo>
                      <a:cubicBezTo>
                        <a:pt x="82" y="124"/>
                        <a:pt x="83" y="124"/>
                        <a:pt x="82" y="124"/>
                      </a:cubicBezTo>
                      <a:cubicBezTo>
                        <a:pt x="82" y="124"/>
                        <a:pt x="81" y="126"/>
                        <a:pt x="83" y="126"/>
                      </a:cubicBezTo>
                      <a:cubicBezTo>
                        <a:pt x="82" y="126"/>
                        <a:pt x="81" y="126"/>
                        <a:pt x="81" y="125"/>
                      </a:cubicBezTo>
                      <a:cubicBezTo>
                        <a:pt x="82" y="125"/>
                        <a:pt x="82" y="124"/>
                        <a:pt x="82" y="124"/>
                      </a:cubicBezTo>
                      <a:cubicBezTo>
                        <a:pt x="82" y="124"/>
                        <a:pt x="82" y="123"/>
                        <a:pt x="83" y="123"/>
                      </a:cubicBezTo>
                      <a:cubicBezTo>
                        <a:pt x="83" y="123"/>
                        <a:pt x="82" y="124"/>
                        <a:pt x="83" y="124"/>
                      </a:cubicBezTo>
                      <a:cubicBezTo>
                        <a:pt x="83" y="124"/>
                        <a:pt x="83" y="124"/>
                        <a:pt x="83" y="123"/>
                      </a:cubicBezTo>
                      <a:cubicBezTo>
                        <a:pt x="83" y="123"/>
                        <a:pt x="83" y="123"/>
                        <a:pt x="83" y="123"/>
                      </a:cubicBezTo>
                      <a:cubicBezTo>
                        <a:pt x="83" y="123"/>
                        <a:pt x="84" y="122"/>
                        <a:pt x="84" y="121"/>
                      </a:cubicBezTo>
                      <a:cubicBezTo>
                        <a:pt x="84" y="122"/>
                        <a:pt x="84" y="122"/>
                        <a:pt x="83" y="123"/>
                      </a:cubicBezTo>
                      <a:cubicBezTo>
                        <a:pt x="84" y="123"/>
                        <a:pt x="83" y="124"/>
                        <a:pt x="83" y="125"/>
                      </a:cubicBezTo>
                      <a:close/>
                      <a:moveTo>
                        <a:pt x="81" y="128"/>
                      </a:moveTo>
                      <a:cubicBezTo>
                        <a:pt x="81" y="127"/>
                        <a:pt x="81" y="127"/>
                        <a:pt x="81" y="127"/>
                      </a:cubicBezTo>
                      <a:cubicBezTo>
                        <a:pt x="81" y="127"/>
                        <a:pt x="81" y="127"/>
                        <a:pt x="81" y="127"/>
                      </a:cubicBezTo>
                      <a:cubicBezTo>
                        <a:pt x="80" y="127"/>
                        <a:pt x="81" y="127"/>
                        <a:pt x="81" y="127"/>
                      </a:cubicBezTo>
                      <a:cubicBezTo>
                        <a:pt x="81" y="127"/>
                        <a:pt x="81" y="127"/>
                        <a:pt x="81" y="127"/>
                      </a:cubicBezTo>
                      <a:cubicBezTo>
                        <a:pt x="81" y="127"/>
                        <a:pt x="81" y="126"/>
                        <a:pt x="81" y="126"/>
                      </a:cubicBezTo>
                      <a:cubicBezTo>
                        <a:pt x="82" y="126"/>
                        <a:pt x="81" y="127"/>
                        <a:pt x="81" y="128"/>
                      </a:cubicBezTo>
                      <a:close/>
                      <a:moveTo>
                        <a:pt x="70" y="122"/>
                      </a:moveTo>
                      <a:cubicBezTo>
                        <a:pt x="70" y="122"/>
                        <a:pt x="70" y="122"/>
                        <a:pt x="70" y="122"/>
                      </a:cubicBezTo>
                      <a:cubicBezTo>
                        <a:pt x="69" y="122"/>
                        <a:pt x="69" y="122"/>
                        <a:pt x="69" y="122"/>
                      </a:cubicBezTo>
                      <a:cubicBezTo>
                        <a:pt x="69" y="122"/>
                        <a:pt x="69" y="122"/>
                        <a:pt x="69" y="122"/>
                      </a:cubicBezTo>
                      <a:cubicBezTo>
                        <a:pt x="69" y="122"/>
                        <a:pt x="70" y="121"/>
                        <a:pt x="70" y="122"/>
                      </a:cubicBezTo>
                      <a:cubicBezTo>
                        <a:pt x="70" y="121"/>
                        <a:pt x="70" y="121"/>
                        <a:pt x="70" y="121"/>
                      </a:cubicBezTo>
                      <a:cubicBezTo>
                        <a:pt x="69" y="120"/>
                        <a:pt x="70" y="120"/>
                        <a:pt x="70" y="120"/>
                      </a:cubicBezTo>
                      <a:cubicBezTo>
                        <a:pt x="71" y="120"/>
                        <a:pt x="70" y="121"/>
                        <a:pt x="70" y="122"/>
                      </a:cubicBezTo>
                      <a:close/>
                      <a:moveTo>
                        <a:pt x="93" y="128"/>
                      </a:moveTo>
                      <a:cubicBezTo>
                        <a:pt x="93" y="128"/>
                        <a:pt x="93" y="127"/>
                        <a:pt x="93" y="126"/>
                      </a:cubicBezTo>
                      <a:cubicBezTo>
                        <a:pt x="93" y="126"/>
                        <a:pt x="93" y="127"/>
                        <a:pt x="93" y="126"/>
                      </a:cubicBezTo>
                      <a:cubicBezTo>
                        <a:pt x="94" y="127"/>
                        <a:pt x="93" y="127"/>
                        <a:pt x="93" y="127"/>
                      </a:cubicBezTo>
                      <a:cubicBezTo>
                        <a:pt x="94" y="127"/>
                        <a:pt x="93" y="127"/>
                        <a:pt x="94" y="126"/>
                      </a:cubicBezTo>
                      <a:cubicBezTo>
                        <a:pt x="94" y="126"/>
                        <a:pt x="95" y="127"/>
                        <a:pt x="95" y="126"/>
                      </a:cubicBezTo>
                      <a:cubicBezTo>
                        <a:pt x="95" y="126"/>
                        <a:pt x="94" y="127"/>
                        <a:pt x="94" y="127"/>
                      </a:cubicBezTo>
                      <a:cubicBezTo>
                        <a:pt x="94" y="127"/>
                        <a:pt x="94" y="128"/>
                        <a:pt x="94" y="128"/>
                      </a:cubicBezTo>
                      <a:cubicBezTo>
                        <a:pt x="94" y="128"/>
                        <a:pt x="94" y="128"/>
                        <a:pt x="94" y="128"/>
                      </a:cubicBezTo>
                      <a:cubicBezTo>
                        <a:pt x="94" y="129"/>
                        <a:pt x="93" y="129"/>
                        <a:pt x="93" y="129"/>
                      </a:cubicBezTo>
                      <a:cubicBezTo>
                        <a:pt x="93" y="129"/>
                        <a:pt x="93" y="128"/>
                        <a:pt x="93" y="127"/>
                      </a:cubicBezTo>
                      <a:cubicBezTo>
                        <a:pt x="93" y="127"/>
                        <a:pt x="93" y="128"/>
                        <a:pt x="93" y="128"/>
                      </a:cubicBezTo>
                      <a:close/>
                      <a:moveTo>
                        <a:pt x="68" y="119"/>
                      </a:moveTo>
                      <a:cubicBezTo>
                        <a:pt x="67" y="119"/>
                        <a:pt x="67" y="119"/>
                        <a:pt x="67" y="119"/>
                      </a:cubicBezTo>
                      <a:cubicBezTo>
                        <a:pt x="67" y="120"/>
                        <a:pt x="68" y="120"/>
                        <a:pt x="67" y="120"/>
                      </a:cubicBezTo>
                      <a:cubicBezTo>
                        <a:pt x="67" y="120"/>
                        <a:pt x="67" y="119"/>
                        <a:pt x="68" y="119"/>
                      </a:cubicBezTo>
                      <a:close/>
                      <a:moveTo>
                        <a:pt x="76" y="110"/>
                      </a:moveTo>
                      <a:cubicBezTo>
                        <a:pt x="76" y="110"/>
                        <a:pt x="76" y="110"/>
                        <a:pt x="76" y="109"/>
                      </a:cubicBezTo>
                      <a:cubicBezTo>
                        <a:pt x="76" y="109"/>
                        <a:pt x="76" y="109"/>
                        <a:pt x="76" y="109"/>
                      </a:cubicBezTo>
                      <a:cubicBezTo>
                        <a:pt x="77" y="110"/>
                        <a:pt x="76" y="111"/>
                        <a:pt x="76" y="112"/>
                      </a:cubicBezTo>
                      <a:cubicBezTo>
                        <a:pt x="76" y="112"/>
                        <a:pt x="76" y="112"/>
                        <a:pt x="76" y="112"/>
                      </a:cubicBezTo>
                      <a:cubicBezTo>
                        <a:pt x="76" y="112"/>
                        <a:pt x="76" y="112"/>
                        <a:pt x="76" y="112"/>
                      </a:cubicBezTo>
                      <a:cubicBezTo>
                        <a:pt x="76" y="111"/>
                        <a:pt x="76" y="112"/>
                        <a:pt x="76" y="112"/>
                      </a:cubicBezTo>
                      <a:cubicBezTo>
                        <a:pt x="75" y="112"/>
                        <a:pt x="76" y="111"/>
                        <a:pt x="76" y="110"/>
                      </a:cubicBezTo>
                      <a:close/>
                      <a:moveTo>
                        <a:pt x="80" y="104"/>
                      </a:moveTo>
                      <a:cubicBezTo>
                        <a:pt x="80" y="104"/>
                        <a:pt x="80" y="104"/>
                        <a:pt x="80" y="104"/>
                      </a:cubicBezTo>
                      <a:cubicBezTo>
                        <a:pt x="80" y="105"/>
                        <a:pt x="80" y="105"/>
                        <a:pt x="79" y="106"/>
                      </a:cubicBezTo>
                      <a:cubicBezTo>
                        <a:pt x="79" y="106"/>
                        <a:pt x="80" y="105"/>
                        <a:pt x="80" y="105"/>
                      </a:cubicBezTo>
                      <a:cubicBezTo>
                        <a:pt x="80" y="105"/>
                        <a:pt x="79" y="105"/>
                        <a:pt x="79" y="105"/>
                      </a:cubicBezTo>
                      <a:cubicBezTo>
                        <a:pt x="79" y="104"/>
                        <a:pt x="80" y="103"/>
                        <a:pt x="81" y="103"/>
                      </a:cubicBezTo>
                      <a:cubicBezTo>
                        <a:pt x="80" y="103"/>
                        <a:pt x="80" y="103"/>
                        <a:pt x="80" y="104"/>
                      </a:cubicBezTo>
                      <a:close/>
                      <a:moveTo>
                        <a:pt x="75" y="109"/>
                      </a:moveTo>
                      <a:cubicBezTo>
                        <a:pt x="75" y="108"/>
                        <a:pt x="76" y="108"/>
                        <a:pt x="76" y="108"/>
                      </a:cubicBezTo>
                      <a:cubicBezTo>
                        <a:pt x="76" y="108"/>
                        <a:pt x="76" y="109"/>
                        <a:pt x="76" y="109"/>
                      </a:cubicBezTo>
                      <a:cubicBezTo>
                        <a:pt x="76" y="109"/>
                        <a:pt x="76" y="109"/>
                        <a:pt x="76" y="109"/>
                      </a:cubicBezTo>
                      <a:cubicBezTo>
                        <a:pt x="76" y="109"/>
                        <a:pt x="76" y="109"/>
                        <a:pt x="75" y="109"/>
                      </a:cubicBezTo>
                      <a:close/>
                      <a:moveTo>
                        <a:pt x="83" y="105"/>
                      </a:moveTo>
                      <a:cubicBezTo>
                        <a:pt x="83" y="106"/>
                        <a:pt x="83" y="106"/>
                        <a:pt x="83" y="107"/>
                      </a:cubicBezTo>
                      <a:cubicBezTo>
                        <a:pt x="82" y="107"/>
                        <a:pt x="83" y="106"/>
                        <a:pt x="83" y="106"/>
                      </a:cubicBezTo>
                      <a:cubicBezTo>
                        <a:pt x="82" y="106"/>
                        <a:pt x="83" y="106"/>
                        <a:pt x="82" y="107"/>
                      </a:cubicBezTo>
                      <a:cubicBezTo>
                        <a:pt x="82" y="106"/>
                        <a:pt x="83" y="106"/>
                        <a:pt x="83" y="105"/>
                      </a:cubicBezTo>
                      <a:close/>
                      <a:moveTo>
                        <a:pt x="83" y="102"/>
                      </a:moveTo>
                      <a:cubicBezTo>
                        <a:pt x="83" y="102"/>
                        <a:pt x="83" y="102"/>
                        <a:pt x="83" y="102"/>
                      </a:cubicBezTo>
                      <a:cubicBezTo>
                        <a:pt x="83" y="102"/>
                        <a:pt x="83" y="102"/>
                        <a:pt x="83" y="102"/>
                      </a:cubicBezTo>
                      <a:cubicBezTo>
                        <a:pt x="83" y="102"/>
                        <a:pt x="83" y="102"/>
                        <a:pt x="83" y="102"/>
                      </a:cubicBezTo>
                      <a:cubicBezTo>
                        <a:pt x="83" y="102"/>
                        <a:pt x="83" y="102"/>
                        <a:pt x="83" y="101"/>
                      </a:cubicBezTo>
                      <a:cubicBezTo>
                        <a:pt x="84" y="102"/>
                        <a:pt x="83" y="102"/>
                        <a:pt x="83" y="102"/>
                      </a:cubicBezTo>
                      <a:cubicBezTo>
                        <a:pt x="84" y="102"/>
                        <a:pt x="83" y="101"/>
                        <a:pt x="84" y="100"/>
                      </a:cubicBezTo>
                      <a:cubicBezTo>
                        <a:pt x="84" y="101"/>
                        <a:pt x="84" y="101"/>
                        <a:pt x="84" y="102"/>
                      </a:cubicBezTo>
                      <a:cubicBezTo>
                        <a:pt x="84" y="102"/>
                        <a:pt x="84" y="102"/>
                        <a:pt x="84" y="101"/>
                      </a:cubicBezTo>
                      <a:cubicBezTo>
                        <a:pt x="85" y="102"/>
                        <a:pt x="84" y="103"/>
                        <a:pt x="84" y="103"/>
                      </a:cubicBezTo>
                      <a:cubicBezTo>
                        <a:pt x="83" y="104"/>
                        <a:pt x="84" y="103"/>
                        <a:pt x="84" y="103"/>
                      </a:cubicBezTo>
                      <a:cubicBezTo>
                        <a:pt x="83" y="103"/>
                        <a:pt x="83" y="104"/>
                        <a:pt x="83" y="104"/>
                      </a:cubicBezTo>
                      <a:cubicBezTo>
                        <a:pt x="82" y="103"/>
                        <a:pt x="83" y="103"/>
                        <a:pt x="83" y="102"/>
                      </a:cubicBezTo>
                      <a:cubicBezTo>
                        <a:pt x="83" y="103"/>
                        <a:pt x="82" y="104"/>
                        <a:pt x="83" y="104"/>
                      </a:cubicBezTo>
                      <a:cubicBezTo>
                        <a:pt x="83" y="104"/>
                        <a:pt x="82" y="104"/>
                        <a:pt x="82" y="104"/>
                      </a:cubicBezTo>
                      <a:cubicBezTo>
                        <a:pt x="82" y="104"/>
                        <a:pt x="82" y="104"/>
                        <a:pt x="82" y="105"/>
                      </a:cubicBezTo>
                      <a:cubicBezTo>
                        <a:pt x="82" y="105"/>
                        <a:pt x="82" y="104"/>
                        <a:pt x="83" y="105"/>
                      </a:cubicBezTo>
                      <a:cubicBezTo>
                        <a:pt x="83" y="105"/>
                        <a:pt x="83" y="105"/>
                        <a:pt x="83" y="105"/>
                      </a:cubicBezTo>
                      <a:cubicBezTo>
                        <a:pt x="83" y="105"/>
                        <a:pt x="83" y="104"/>
                        <a:pt x="83" y="104"/>
                      </a:cubicBezTo>
                      <a:cubicBezTo>
                        <a:pt x="83" y="104"/>
                        <a:pt x="83" y="104"/>
                        <a:pt x="83" y="104"/>
                      </a:cubicBezTo>
                      <a:cubicBezTo>
                        <a:pt x="84" y="104"/>
                        <a:pt x="83" y="105"/>
                        <a:pt x="83" y="105"/>
                      </a:cubicBezTo>
                      <a:cubicBezTo>
                        <a:pt x="83" y="105"/>
                        <a:pt x="82" y="105"/>
                        <a:pt x="82" y="106"/>
                      </a:cubicBezTo>
                      <a:cubicBezTo>
                        <a:pt x="82" y="106"/>
                        <a:pt x="82" y="106"/>
                        <a:pt x="82" y="105"/>
                      </a:cubicBezTo>
                      <a:cubicBezTo>
                        <a:pt x="82" y="105"/>
                        <a:pt x="82" y="105"/>
                        <a:pt x="81" y="106"/>
                      </a:cubicBezTo>
                      <a:cubicBezTo>
                        <a:pt x="82" y="106"/>
                        <a:pt x="82" y="106"/>
                        <a:pt x="82" y="106"/>
                      </a:cubicBezTo>
                      <a:cubicBezTo>
                        <a:pt x="82" y="107"/>
                        <a:pt x="82" y="107"/>
                        <a:pt x="81" y="107"/>
                      </a:cubicBezTo>
                      <a:cubicBezTo>
                        <a:pt x="81" y="107"/>
                        <a:pt x="82" y="108"/>
                        <a:pt x="82" y="107"/>
                      </a:cubicBezTo>
                      <a:cubicBezTo>
                        <a:pt x="82" y="108"/>
                        <a:pt x="81" y="108"/>
                        <a:pt x="81" y="108"/>
                      </a:cubicBezTo>
                      <a:cubicBezTo>
                        <a:pt x="81" y="108"/>
                        <a:pt x="81" y="108"/>
                        <a:pt x="81" y="108"/>
                      </a:cubicBezTo>
                      <a:cubicBezTo>
                        <a:pt x="81" y="109"/>
                        <a:pt x="80" y="110"/>
                        <a:pt x="81" y="110"/>
                      </a:cubicBezTo>
                      <a:cubicBezTo>
                        <a:pt x="80" y="110"/>
                        <a:pt x="81" y="111"/>
                        <a:pt x="80" y="110"/>
                      </a:cubicBezTo>
                      <a:cubicBezTo>
                        <a:pt x="80" y="110"/>
                        <a:pt x="80" y="109"/>
                        <a:pt x="80" y="109"/>
                      </a:cubicBezTo>
                      <a:cubicBezTo>
                        <a:pt x="80" y="109"/>
                        <a:pt x="80" y="109"/>
                        <a:pt x="80" y="109"/>
                      </a:cubicBezTo>
                      <a:cubicBezTo>
                        <a:pt x="80" y="109"/>
                        <a:pt x="80" y="108"/>
                        <a:pt x="80" y="108"/>
                      </a:cubicBezTo>
                      <a:cubicBezTo>
                        <a:pt x="80" y="108"/>
                        <a:pt x="80" y="108"/>
                        <a:pt x="81" y="108"/>
                      </a:cubicBezTo>
                      <a:cubicBezTo>
                        <a:pt x="81" y="107"/>
                        <a:pt x="81" y="108"/>
                        <a:pt x="80" y="107"/>
                      </a:cubicBezTo>
                      <a:cubicBezTo>
                        <a:pt x="80" y="107"/>
                        <a:pt x="81" y="107"/>
                        <a:pt x="81" y="107"/>
                      </a:cubicBezTo>
                      <a:cubicBezTo>
                        <a:pt x="80" y="106"/>
                        <a:pt x="81" y="106"/>
                        <a:pt x="81" y="106"/>
                      </a:cubicBezTo>
                      <a:cubicBezTo>
                        <a:pt x="80" y="106"/>
                        <a:pt x="80" y="106"/>
                        <a:pt x="80" y="106"/>
                      </a:cubicBezTo>
                      <a:cubicBezTo>
                        <a:pt x="80" y="106"/>
                        <a:pt x="80" y="106"/>
                        <a:pt x="80" y="105"/>
                      </a:cubicBezTo>
                      <a:cubicBezTo>
                        <a:pt x="80" y="105"/>
                        <a:pt x="80" y="106"/>
                        <a:pt x="80" y="106"/>
                      </a:cubicBezTo>
                      <a:cubicBezTo>
                        <a:pt x="81" y="106"/>
                        <a:pt x="80" y="105"/>
                        <a:pt x="81" y="104"/>
                      </a:cubicBezTo>
                      <a:cubicBezTo>
                        <a:pt x="81" y="105"/>
                        <a:pt x="81" y="105"/>
                        <a:pt x="81" y="104"/>
                      </a:cubicBezTo>
                      <a:cubicBezTo>
                        <a:pt x="81" y="104"/>
                        <a:pt x="81" y="105"/>
                        <a:pt x="81" y="105"/>
                      </a:cubicBezTo>
                      <a:cubicBezTo>
                        <a:pt x="81" y="105"/>
                        <a:pt x="81" y="104"/>
                        <a:pt x="82" y="104"/>
                      </a:cubicBezTo>
                      <a:cubicBezTo>
                        <a:pt x="82" y="104"/>
                        <a:pt x="82" y="103"/>
                        <a:pt x="82" y="103"/>
                      </a:cubicBezTo>
                      <a:cubicBezTo>
                        <a:pt x="82" y="103"/>
                        <a:pt x="82" y="102"/>
                        <a:pt x="83" y="102"/>
                      </a:cubicBezTo>
                      <a:close/>
                      <a:moveTo>
                        <a:pt x="81" y="106"/>
                      </a:moveTo>
                      <a:cubicBezTo>
                        <a:pt x="81" y="106"/>
                        <a:pt x="81" y="106"/>
                        <a:pt x="81" y="106"/>
                      </a:cubicBezTo>
                      <a:cubicBezTo>
                        <a:pt x="81" y="106"/>
                        <a:pt x="82" y="106"/>
                        <a:pt x="81" y="106"/>
                      </a:cubicBezTo>
                      <a:cubicBezTo>
                        <a:pt x="81" y="106"/>
                        <a:pt x="81" y="106"/>
                        <a:pt x="81" y="106"/>
                      </a:cubicBezTo>
                      <a:close/>
                      <a:moveTo>
                        <a:pt x="76" y="109"/>
                      </a:moveTo>
                      <a:cubicBezTo>
                        <a:pt x="76" y="109"/>
                        <a:pt x="77" y="109"/>
                        <a:pt x="77" y="108"/>
                      </a:cubicBezTo>
                      <a:cubicBezTo>
                        <a:pt x="77" y="108"/>
                        <a:pt x="77" y="109"/>
                        <a:pt x="76" y="109"/>
                      </a:cubicBezTo>
                      <a:close/>
                      <a:moveTo>
                        <a:pt x="83" y="109"/>
                      </a:moveTo>
                      <a:cubicBezTo>
                        <a:pt x="82" y="108"/>
                        <a:pt x="83" y="108"/>
                        <a:pt x="83" y="108"/>
                      </a:cubicBezTo>
                      <a:cubicBezTo>
                        <a:pt x="83" y="107"/>
                        <a:pt x="83" y="108"/>
                        <a:pt x="83" y="107"/>
                      </a:cubicBezTo>
                      <a:cubicBezTo>
                        <a:pt x="84" y="107"/>
                        <a:pt x="83" y="108"/>
                        <a:pt x="83" y="108"/>
                      </a:cubicBezTo>
                      <a:cubicBezTo>
                        <a:pt x="83" y="108"/>
                        <a:pt x="83" y="109"/>
                        <a:pt x="82" y="110"/>
                      </a:cubicBezTo>
                      <a:cubicBezTo>
                        <a:pt x="82" y="109"/>
                        <a:pt x="82" y="109"/>
                        <a:pt x="82" y="109"/>
                      </a:cubicBezTo>
                      <a:cubicBezTo>
                        <a:pt x="82" y="109"/>
                        <a:pt x="82" y="109"/>
                        <a:pt x="83" y="109"/>
                      </a:cubicBezTo>
                      <a:close/>
                      <a:moveTo>
                        <a:pt x="75" y="106"/>
                      </a:moveTo>
                      <a:cubicBezTo>
                        <a:pt x="75" y="106"/>
                        <a:pt x="75" y="106"/>
                        <a:pt x="75" y="106"/>
                      </a:cubicBezTo>
                      <a:cubicBezTo>
                        <a:pt x="75" y="106"/>
                        <a:pt x="75" y="106"/>
                        <a:pt x="75" y="106"/>
                      </a:cubicBezTo>
                      <a:cubicBezTo>
                        <a:pt x="75" y="106"/>
                        <a:pt x="75" y="106"/>
                        <a:pt x="74" y="106"/>
                      </a:cubicBezTo>
                      <a:cubicBezTo>
                        <a:pt x="75" y="106"/>
                        <a:pt x="75" y="106"/>
                        <a:pt x="75" y="105"/>
                      </a:cubicBezTo>
                      <a:cubicBezTo>
                        <a:pt x="75" y="105"/>
                        <a:pt x="75" y="105"/>
                        <a:pt x="75" y="105"/>
                      </a:cubicBezTo>
                      <a:cubicBezTo>
                        <a:pt x="75" y="105"/>
                        <a:pt x="75" y="106"/>
                        <a:pt x="75" y="105"/>
                      </a:cubicBezTo>
                      <a:cubicBezTo>
                        <a:pt x="75" y="106"/>
                        <a:pt x="75" y="106"/>
                        <a:pt x="75" y="106"/>
                      </a:cubicBezTo>
                      <a:close/>
                      <a:moveTo>
                        <a:pt x="90" y="109"/>
                      </a:moveTo>
                      <a:cubicBezTo>
                        <a:pt x="90" y="109"/>
                        <a:pt x="90" y="109"/>
                        <a:pt x="90" y="109"/>
                      </a:cubicBezTo>
                      <a:cubicBezTo>
                        <a:pt x="90" y="110"/>
                        <a:pt x="90" y="110"/>
                        <a:pt x="90" y="111"/>
                      </a:cubicBezTo>
                      <a:cubicBezTo>
                        <a:pt x="89" y="110"/>
                        <a:pt x="90" y="109"/>
                        <a:pt x="90" y="109"/>
                      </a:cubicBezTo>
                      <a:close/>
                      <a:moveTo>
                        <a:pt x="74" y="105"/>
                      </a:moveTo>
                      <a:cubicBezTo>
                        <a:pt x="74" y="105"/>
                        <a:pt x="74" y="105"/>
                        <a:pt x="74" y="105"/>
                      </a:cubicBezTo>
                      <a:cubicBezTo>
                        <a:pt x="75" y="105"/>
                        <a:pt x="74" y="104"/>
                        <a:pt x="75" y="104"/>
                      </a:cubicBezTo>
                      <a:cubicBezTo>
                        <a:pt x="75" y="104"/>
                        <a:pt x="75" y="104"/>
                        <a:pt x="74" y="104"/>
                      </a:cubicBezTo>
                      <a:cubicBezTo>
                        <a:pt x="74" y="105"/>
                        <a:pt x="75" y="105"/>
                        <a:pt x="75" y="105"/>
                      </a:cubicBezTo>
                      <a:cubicBezTo>
                        <a:pt x="75" y="105"/>
                        <a:pt x="74" y="105"/>
                        <a:pt x="74" y="105"/>
                      </a:cubicBezTo>
                      <a:close/>
                      <a:moveTo>
                        <a:pt x="77" y="104"/>
                      </a:moveTo>
                      <a:cubicBezTo>
                        <a:pt x="77" y="104"/>
                        <a:pt x="77" y="104"/>
                        <a:pt x="77" y="103"/>
                      </a:cubicBezTo>
                      <a:cubicBezTo>
                        <a:pt x="77" y="104"/>
                        <a:pt x="77" y="104"/>
                        <a:pt x="77" y="103"/>
                      </a:cubicBezTo>
                      <a:cubicBezTo>
                        <a:pt x="77" y="104"/>
                        <a:pt x="77" y="104"/>
                        <a:pt x="77" y="104"/>
                      </a:cubicBezTo>
                      <a:cubicBezTo>
                        <a:pt x="77" y="104"/>
                        <a:pt x="77" y="104"/>
                        <a:pt x="77" y="104"/>
                      </a:cubicBezTo>
                      <a:cubicBezTo>
                        <a:pt x="77" y="104"/>
                        <a:pt x="77" y="104"/>
                        <a:pt x="77" y="104"/>
                      </a:cubicBezTo>
                      <a:cubicBezTo>
                        <a:pt x="77" y="104"/>
                        <a:pt x="77" y="104"/>
                        <a:pt x="76" y="104"/>
                      </a:cubicBezTo>
                      <a:cubicBezTo>
                        <a:pt x="76" y="104"/>
                        <a:pt x="76" y="104"/>
                        <a:pt x="77" y="104"/>
                      </a:cubicBezTo>
                      <a:close/>
                      <a:moveTo>
                        <a:pt x="79" y="99"/>
                      </a:moveTo>
                      <a:cubicBezTo>
                        <a:pt x="79" y="99"/>
                        <a:pt x="79" y="99"/>
                        <a:pt x="79" y="99"/>
                      </a:cubicBezTo>
                      <a:cubicBezTo>
                        <a:pt x="78" y="99"/>
                        <a:pt x="78" y="100"/>
                        <a:pt x="78" y="101"/>
                      </a:cubicBezTo>
                      <a:cubicBezTo>
                        <a:pt x="77" y="101"/>
                        <a:pt x="77" y="103"/>
                        <a:pt x="76" y="102"/>
                      </a:cubicBezTo>
                      <a:cubicBezTo>
                        <a:pt x="76" y="102"/>
                        <a:pt x="76" y="102"/>
                        <a:pt x="77" y="102"/>
                      </a:cubicBezTo>
                      <a:cubicBezTo>
                        <a:pt x="76" y="101"/>
                        <a:pt x="78" y="100"/>
                        <a:pt x="77" y="100"/>
                      </a:cubicBezTo>
                      <a:cubicBezTo>
                        <a:pt x="78" y="100"/>
                        <a:pt x="78" y="99"/>
                        <a:pt x="78" y="99"/>
                      </a:cubicBezTo>
                      <a:cubicBezTo>
                        <a:pt x="78" y="99"/>
                        <a:pt x="78" y="99"/>
                        <a:pt x="78" y="98"/>
                      </a:cubicBezTo>
                      <a:cubicBezTo>
                        <a:pt x="78" y="98"/>
                        <a:pt x="78" y="99"/>
                        <a:pt x="78" y="99"/>
                      </a:cubicBezTo>
                      <a:cubicBezTo>
                        <a:pt x="77" y="98"/>
                        <a:pt x="78" y="98"/>
                        <a:pt x="78" y="97"/>
                      </a:cubicBezTo>
                      <a:cubicBezTo>
                        <a:pt x="78" y="97"/>
                        <a:pt x="79" y="96"/>
                        <a:pt x="78" y="96"/>
                      </a:cubicBezTo>
                      <a:cubicBezTo>
                        <a:pt x="78" y="95"/>
                        <a:pt x="79" y="95"/>
                        <a:pt x="79" y="96"/>
                      </a:cubicBezTo>
                      <a:cubicBezTo>
                        <a:pt x="79" y="96"/>
                        <a:pt x="78" y="97"/>
                        <a:pt x="78" y="98"/>
                      </a:cubicBezTo>
                      <a:cubicBezTo>
                        <a:pt x="78" y="98"/>
                        <a:pt x="78" y="98"/>
                        <a:pt x="78" y="98"/>
                      </a:cubicBezTo>
                      <a:cubicBezTo>
                        <a:pt x="78" y="98"/>
                        <a:pt x="78" y="98"/>
                        <a:pt x="78" y="98"/>
                      </a:cubicBezTo>
                      <a:cubicBezTo>
                        <a:pt x="79" y="98"/>
                        <a:pt x="79" y="98"/>
                        <a:pt x="79" y="98"/>
                      </a:cubicBezTo>
                      <a:cubicBezTo>
                        <a:pt x="79" y="98"/>
                        <a:pt x="79" y="98"/>
                        <a:pt x="78" y="98"/>
                      </a:cubicBezTo>
                      <a:cubicBezTo>
                        <a:pt x="78" y="98"/>
                        <a:pt x="78" y="98"/>
                        <a:pt x="78" y="98"/>
                      </a:cubicBezTo>
                      <a:cubicBezTo>
                        <a:pt x="78" y="97"/>
                        <a:pt x="79" y="97"/>
                        <a:pt x="80" y="96"/>
                      </a:cubicBezTo>
                      <a:cubicBezTo>
                        <a:pt x="80" y="98"/>
                        <a:pt x="79" y="98"/>
                        <a:pt x="79" y="99"/>
                      </a:cubicBezTo>
                      <a:close/>
                      <a:moveTo>
                        <a:pt x="81" y="99"/>
                      </a:moveTo>
                      <a:cubicBezTo>
                        <a:pt x="81" y="99"/>
                        <a:pt x="81" y="98"/>
                        <a:pt x="81" y="98"/>
                      </a:cubicBezTo>
                      <a:cubicBezTo>
                        <a:pt x="81" y="98"/>
                        <a:pt x="81" y="98"/>
                        <a:pt x="81" y="98"/>
                      </a:cubicBezTo>
                      <a:cubicBezTo>
                        <a:pt x="81" y="98"/>
                        <a:pt x="81" y="98"/>
                        <a:pt x="80" y="98"/>
                      </a:cubicBezTo>
                      <a:cubicBezTo>
                        <a:pt x="81" y="98"/>
                        <a:pt x="80" y="98"/>
                        <a:pt x="80" y="97"/>
                      </a:cubicBezTo>
                      <a:cubicBezTo>
                        <a:pt x="80" y="97"/>
                        <a:pt x="80" y="97"/>
                        <a:pt x="80" y="97"/>
                      </a:cubicBezTo>
                      <a:cubicBezTo>
                        <a:pt x="80" y="97"/>
                        <a:pt x="80" y="97"/>
                        <a:pt x="81" y="97"/>
                      </a:cubicBezTo>
                      <a:cubicBezTo>
                        <a:pt x="81" y="98"/>
                        <a:pt x="81" y="98"/>
                        <a:pt x="82" y="98"/>
                      </a:cubicBezTo>
                      <a:cubicBezTo>
                        <a:pt x="82" y="98"/>
                        <a:pt x="81" y="98"/>
                        <a:pt x="81" y="99"/>
                      </a:cubicBezTo>
                      <a:close/>
                      <a:moveTo>
                        <a:pt x="81" y="102"/>
                      </a:moveTo>
                      <a:cubicBezTo>
                        <a:pt x="81" y="102"/>
                        <a:pt x="81" y="101"/>
                        <a:pt x="81" y="101"/>
                      </a:cubicBezTo>
                      <a:cubicBezTo>
                        <a:pt x="81" y="101"/>
                        <a:pt x="81" y="101"/>
                        <a:pt x="81" y="101"/>
                      </a:cubicBezTo>
                      <a:cubicBezTo>
                        <a:pt x="81" y="101"/>
                        <a:pt x="81" y="102"/>
                        <a:pt x="81" y="102"/>
                      </a:cubicBezTo>
                      <a:close/>
                      <a:moveTo>
                        <a:pt x="81" y="99"/>
                      </a:moveTo>
                      <a:cubicBezTo>
                        <a:pt x="82" y="100"/>
                        <a:pt x="81" y="100"/>
                        <a:pt x="81" y="100"/>
                      </a:cubicBezTo>
                      <a:cubicBezTo>
                        <a:pt x="81" y="100"/>
                        <a:pt x="81" y="100"/>
                        <a:pt x="81" y="100"/>
                      </a:cubicBezTo>
                      <a:cubicBezTo>
                        <a:pt x="81" y="100"/>
                        <a:pt x="81" y="100"/>
                        <a:pt x="81" y="99"/>
                      </a:cubicBezTo>
                      <a:close/>
                      <a:moveTo>
                        <a:pt x="81" y="101"/>
                      </a:moveTo>
                      <a:cubicBezTo>
                        <a:pt x="81" y="101"/>
                        <a:pt x="82" y="101"/>
                        <a:pt x="81" y="100"/>
                      </a:cubicBezTo>
                      <a:cubicBezTo>
                        <a:pt x="82" y="100"/>
                        <a:pt x="82" y="100"/>
                        <a:pt x="82" y="100"/>
                      </a:cubicBezTo>
                      <a:cubicBezTo>
                        <a:pt x="82" y="101"/>
                        <a:pt x="81" y="101"/>
                        <a:pt x="82" y="101"/>
                      </a:cubicBezTo>
                      <a:cubicBezTo>
                        <a:pt x="82" y="102"/>
                        <a:pt x="82" y="101"/>
                        <a:pt x="81" y="101"/>
                      </a:cubicBezTo>
                      <a:close/>
                      <a:moveTo>
                        <a:pt x="80" y="100"/>
                      </a:moveTo>
                      <a:cubicBezTo>
                        <a:pt x="80" y="100"/>
                        <a:pt x="79" y="100"/>
                        <a:pt x="79" y="100"/>
                      </a:cubicBezTo>
                      <a:cubicBezTo>
                        <a:pt x="79" y="100"/>
                        <a:pt x="79" y="99"/>
                        <a:pt x="80" y="99"/>
                      </a:cubicBezTo>
                      <a:lnTo>
                        <a:pt x="80" y="100"/>
                      </a:lnTo>
                      <a:close/>
                      <a:moveTo>
                        <a:pt x="84" y="98"/>
                      </a:moveTo>
                      <a:cubicBezTo>
                        <a:pt x="84" y="98"/>
                        <a:pt x="84" y="97"/>
                        <a:pt x="84" y="96"/>
                      </a:cubicBezTo>
                      <a:cubicBezTo>
                        <a:pt x="84" y="97"/>
                        <a:pt x="84" y="97"/>
                        <a:pt x="84" y="97"/>
                      </a:cubicBezTo>
                      <a:cubicBezTo>
                        <a:pt x="84" y="98"/>
                        <a:pt x="84" y="98"/>
                        <a:pt x="83" y="99"/>
                      </a:cubicBezTo>
                      <a:cubicBezTo>
                        <a:pt x="83" y="100"/>
                        <a:pt x="83" y="98"/>
                        <a:pt x="84" y="98"/>
                      </a:cubicBezTo>
                      <a:close/>
                      <a:moveTo>
                        <a:pt x="80" y="93"/>
                      </a:moveTo>
                      <a:cubicBezTo>
                        <a:pt x="79" y="93"/>
                        <a:pt x="79" y="93"/>
                        <a:pt x="79" y="93"/>
                      </a:cubicBezTo>
                      <a:cubicBezTo>
                        <a:pt x="79" y="93"/>
                        <a:pt x="79" y="92"/>
                        <a:pt x="79" y="93"/>
                      </a:cubicBezTo>
                      <a:cubicBezTo>
                        <a:pt x="79" y="93"/>
                        <a:pt x="79" y="92"/>
                        <a:pt x="79" y="92"/>
                      </a:cubicBezTo>
                      <a:cubicBezTo>
                        <a:pt x="80" y="92"/>
                        <a:pt x="79" y="93"/>
                        <a:pt x="80" y="93"/>
                      </a:cubicBezTo>
                      <a:close/>
                      <a:moveTo>
                        <a:pt x="78" y="92"/>
                      </a:moveTo>
                      <a:cubicBezTo>
                        <a:pt x="78" y="92"/>
                        <a:pt x="78" y="92"/>
                        <a:pt x="77" y="92"/>
                      </a:cubicBezTo>
                      <a:cubicBezTo>
                        <a:pt x="78" y="92"/>
                        <a:pt x="78" y="92"/>
                        <a:pt x="78" y="92"/>
                      </a:cubicBezTo>
                      <a:close/>
                      <a:moveTo>
                        <a:pt x="88" y="90"/>
                      </a:moveTo>
                      <a:cubicBezTo>
                        <a:pt x="88" y="90"/>
                        <a:pt x="88" y="90"/>
                        <a:pt x="88" y="89"/>
                      </a:cubicBezTo>
                      <a:cubicBezTo>
                        <a:pt x="88" y="90"/>
                        <a:pt x="88" y="89"/>
                        <a:pt x="89" y="90"/>
                      </a:cubicBezTo>
                      <a:cubicBezTo>
                        <a:pt x="89" y="90"/>
                        <a:pt x="88" y="90"/>
                        <a:pt x="88" y="90"/>
                      </a:cubicBezTo>
                      <a:cubicBezTo>
                        <a:pt x="88" y="90"/>
                        <a:pt x="88" y="90"/>
                        <a:pt x="88" y="90"/>
                      </a:cubicBezTo>
                      <a:close/>
                      <a:moveTo>
                        <a:pt x="88" y="89"/>
                      </a:moveTo>
                      <a:cubicBezTo>
                        <a:pt x="88" y="88"/>
                        <a:pt x="89" y="89"/>
                        <a:pt x="88" y="88"/>
                      </a:cubicBezTo>
                      <a:cubicBezTo>
                        <a:pt x="89" y="88"/>
                        <a:pt x="89" y="88"/>
                        <a:pt x="89" y="87"/>
                      </a:cubicBezTo>
                      <a:cubicBezTo>
                        <a:pt x="89" y="88"/>
                        <a:pt x="89" y="88"/>
                        <a:pt x="90" y="88"/>
                      </a:cubicBezTo>
                      <a:cubicBezTo>
                        <a:pt x="89" y="88"/>
                        <a:pt x="89" y="89"/>
                        <a:pt x="89" y="89"/>
                      </a:cubicBezTo>
                      <a:cubicBezTo>
                        <a:pt x="89" y="89"/>
                        <a:pt x="89" y="89"/>
                        <a:pt x="89" y="89"/>
                      </a:cubicBezTo>
                      <a:cubicBezTo>
                        <a:pt x="89" y="90"/>
                        <a:pt x="89" y="90"/>
                        <a:pt x="89" y="90"/>
                      </a:cubicBezTo>
                      <a:cubicBezTo>
                        <a:pt x="89" y="89"/>
                        <a:pt x="89" y="89"/>
                        <a:pt x="89" y="89"/>
                      </a:cubicBezTo>
                      <a:cubicBezTo>
                        <a:pt x="89" y="89"/>
                        <a:pt x="88" y="89"/>
                        <a:pt x="88" y="89"/>
                      </a:cubicBezTo>
                      <a:cubicBezTo>
                        <a:pt x="88" y="89"/>
                        <a:pt x="88" y="89"/>
                        <a:pt x="88" y="89"/>
                      </a:cubicBezTo>
                      <a:cubicBezTo>
                        <a:pt x="88" y="89"/>
                        <a:pt x="88" y="89"/>
                        <a:pt x="88" y="89"/>
                      </a:cubicBezTo>
                      <a:close/>
                      <a:moveTo>
                        <a:pt x="86" y="80"/>
                      </a:moveTo>
                      <a:cubicBezTo>
                        <a:pt x="87" y="79"/>
                        <a:pt x="87" y="79"/>
                        <a:pt x="87" y="78"/>
                      </a:cubicBezTo>
                      <a:cubicBezTo>
                        <a:pt x="88" y="77"/>
                        <a:pt x="88" y="76"/>
                        <a:pt x="88" y="78"/>
                      </a:cubicBezTo>
                      <a:cubicBezTo>
                        <a:pt x="88" y="78"/>
                        <a:pt x="88" y="78"/>
                        <a:pt x="88" y="78"/>
                      </a:cubicBezTo>
                      <a:cubicBezTo>
                        <a:pt x="88" y="78"/>
                        <a:pt x="88" y="79"/>
                        <a:pt x="87" y="79"/>
                      </a:cubicBezTo>
                      <a:cubicBezTo>
                        <a:pt x="87" y="80"/>
                        <a:pt x="87" y="80"/>
                        <a:pt x="87" y="80"/>
                      </a:cubicBezTo>
                      <a:cubicBezTo>
                        <a:pt x="87" y="80"/>
                        <a:pt x="87" y="80"/>
                        <a:pt x="87" y="80"/>
                      </a:cubicBezTo>
                      <a:cubicBezTo>
                        <a:pt x="87" y="80"/>
                        <a:pt x="87" y="80"/>
                        <a:pt x="86" y="80"/>
                      </a:cubicBezTo>
                      <a:close/>
                      <a:moveTo>
                        <a:pt x="87" y="79"/>
                      </a:moveTo>
                      <a:cubicBezTo>
                        <a:pt x="87" y="79"/>
                        <a:pt x="88" y="78"/>
                        <a:pt x="88" y="78"/>
                      </a:cubicBezTo>
                      <a:cubicBezTo>
                        <a:pt x="87" y="78"/>
                        <a:pt x="87" y="79"/>
                        <a:pt x="87" y="79"/>
                      </a:cubicBezTo>
                      <a:close/>
                      <a:moveTo>
                        <a:pt x="86" y="77"/>
                      </a:moveTo>
                      <a:cubicBezTo>
                        <a:pt x="86" y="78"/>
                        <a:pt x="85" y="78"/>
                        <a:pt x="85" y="79"/>
                      </a:cubicBezTo>
                      <a:cubicBezTo>
                        <a:pt x="84" y="78"/>
                        <a:pt x="85" y="78"/>
                        <a:pt x="85" y="78"/>
                      </a:cubicBezTo>
                      <a:cubicBezTo>
                        <a:pt x="85" y="78"/>
                        <a:pt x="84" y="78"/>
                        <a:pt x="85" y="77"/>
                      </a:cubicBezTo>
                      <a:cubicBezTo>
                        <a:pt x="85" y="78"/>
                        <a:pt x="85" y="78"/>
                        <a:pt x="85" y="77"/>
                      </a:cubicBezTo>
                      <a:cubicBezTo>
                        <a:pt x="86" y="77"/>
                        <a:pt x="86" y="77"/>
                        <a:pt x="86" y="77"/>
                      </a:cubicBezTo>
                      <a:close/>
                      <a:moveTo>
                        <a:pt x="86" y="76"/>
                      </a:moveTo>
                      <a:cubicBezTo>
                        <a:pt x="86" y="75"/>
                        <a:pt x="86" y="76"/>
                        <a:pt x="86" y="77"/>
                      </a:cubicBezTo>
                      <a:cubicBezTo>
                        <a:pt x="86" y="76"/>
                        <a:pt x="86" y="75"/>
                        <a:pt x="86" y="75"/>
                      </a:cubicBezTo>
                      <a:cubicBezTo>
                        <a:pt x="86" y="75"/>
                        <a:pt x="86" y="75"/>
                        <a:pt x="86" y="75"/>
                      </a:cubicBezTo>
                      <a:cubicBezTo>
                        <a:pt x="87" y="75"/>
                        <a:pt x="86" y="75"/>
                        <a:pt x="86" y="76"/>
                      </a:cubicBezTo>
                      <a:close/>
                      <a:moveTo>
                        <a:pt x="91" y="69"/>
                      </a:moveTo>
                      <a:cubicBezTo>
                        <a:pt x="90" y="69"/>
                        <a:pt x="91" y="68"/>
                        <a:pt x="91" y="67"/>
                      </a:cubicBezTo>
                      <a:cubicBezTo>
                        <a:pt x="91" y="67"/>
                        <a:pt x="91" y="68"/>
                        <a:pt x="91" y="68"/>
                      </a:cubicBezTo>
                      <a:cubicBezTo>
                        <a:pt x="92" y="67"/>
                        <a:pt x="92" y="65"/>
                        <a:pt x="93" y="63"/>
                      </a:cubicBezTo>
                      <a:cubicBezTo>
                        <a:pt x="93" y="63"/>
                        <a:pt x="93" y="63"/>
                        <a:pt x="93" y="63"/>
                      </a:cubicBezTo>
                      <a:cubicBezTo>
                        <a:pt x="94" y="63"/>
                        <a:pt x="93" y="63"/>
                        <a:pt x="93" y="62"/>
                      </a:cubicBezTo>
                      <a:cubicBezTo>
                        <a:pt x="94" y="62"/>
                        <a:pt x="94" y="63"/>
                        <a:pt x="93" y="63"/>
                      </a:cubicBezTo>
                      <a:cubicBezTo>
                        <a:pt x="94" y="63"/>
                        <a:pt x="94" y="62"/>
                        <a:pt x="94" y="62"/>
                      </a:cubicBezTo>
                      <a:cubicBezTo>
                        <a:pt x="94" y="62"/>
                        <a:pt x="94" y="62"/>
                        <a:pt x="94" y="62"/>
                      </a:cubicBezTo>
                      <a:cubicBezTo>
                        <a:pt x="94" y="61"/>
                        <a:pt x="94" y="61"/>
                        <a:pt x="94" y="61"/>
                      </a:cubicBezTo>
                      <a:cubicBezTo>
                        <a:pt x="94" y="61"/>
                        <a:pt x="95" y="61"/>
                        <a:pt x="95" y="60"/>
                      </a:cubicBezTo>
                      <a:cubicBezTo>
                        <a:pt x="95" y="61"/>
                        <a:pt x="95" y="61"/>
                        <a:pt x="95" y="62"/>
                      </a:cubicBezTo>
                      <a:cubicBezTo>
                        <a:pt x="94" y="62"/>
                        <a:pt x="94" y="62"/>
                        <a:pt x="94" y="62"/>
                      </a:cubicBezTo>
                      <a:cubicBezTo>
                        <a:pt x="94" y="63"/>
                        <a:pt x="93" y="64"/>
                        <a:pt x="93" y="65"/>
                      </a:cubicBezTo>
                      <a:cubicBezTo>
                        <a:pt x="93" y="65"/>
                        <a:pt x="93" y="65"/>
                        <a:pt x="93" y="65"/>
                      </a:cubicBezTo>
                      <a:cubicBezTo>
                        <a:pt x="93" y="65"/>
                        <a:pt x="93" y="65"/>
                        <a:pt x="93" y="65"/>
                      </a:cubicBezTo>
                      <a:cubicBezTo>
                        <a:pt x="93" y="65"/>
                        <a:pt x="93" y="65"/>
                        <a:pt x="93" y="65"/>
                      </a:cubicBezTo>
                      <a:cubicBezTo>
                        <a:pt x="93" y="66"/>
                        <a:pt x="93" y="66"/>
                        <a:pt x="93" y="66"/>
                      </a:cubicBezTo>
                      <a:cubicBezTo>
                        <a:pt x="91" y="68"/>
                        <a:pt x="91" y="69"/>
                        <a:pt x="91" y="71"/>
                      </a:cubicBezTo>
                      <a:cubicBezTo>
                        <a:pt x="90" y="71"/>
                        <a:pt x="90" y="72"/>
                        <a:pt x="89" y="72"/>
                      </a:cubicBezTo>
                      <a:cubicBezTo>
                        <a:pt x="89" y="72"/>
                        <a:pt x="89" y="72"/>
                        <a:pt x="90" y="72"/>
                      </a:cubicBezTo>
                      <a:cubicBezTo>
                        <a:pt x="88" y="74"/>
                        <a:pt x="88" y="75"/>
                        <a:pt x="87" y="77"/>
                      </a:cubicBezTo>
                      <a:cubicBezTo>
                        <a:pt x="87" y="75"/>
                        <a:pt x="89" y="71"/>
                        <a:pt x="90" y="69"/>
                      </a:cubicBezTo>
                      <a:cubicBezTo>
                        <a:pt x="90" y="69"/>
                        <a:pt x="91" y="69"/>
                        <a:pt x="91" y="69"/>
                      </a:cubicBezTo>
                      <a:close/>
                      <a:moveTo>
                        <a:pt x="88" y="77"/>
                      </a:moveTo>
                      <a:cubicBezTo>
                        <a:pt x="88" y="77"/>
                        <a:pt x="88" y="76"/>
                        <a:pt x="89" y="76"/>
                      </a:cubicBezTo>
                      <a:cubicBezTo>
                        <a:pt x="89" y="76"/>
                        <a:pt x="89" y="76"/>
                        <a:pt x="89" y="76"/>
                      </a:cubicBezTo>
                      <a:cubicBezTo>
                        <a:pt x="89" y="77"/>
                        <a:pt x="89" y="77"/>
                        <a:pt x="89" y="77"/>
                      </a:cubicBezTo>
                      <a:cubicBezTo>
                        <a:pt x="89" y="77"/>
                        <a:pt x="89" y="76"/>
                        <a:pt x="88" y="77"/>
                      </a:cubicBezTo>
                      <a:close/>
                      <a:moveTo>
                        <a:pt x="95" y="57"/>
                      </a:moveTo>
                      <a:cubicBezTo>
                        <a:pt x="94" y="59"/>
                        <a:pt x="92" y="62"/>
                        <a:pt x="91" y="64"/>
                      </a:cubicBezTo>
                      <a:cubicBezTo>
                        <a:pt x="91" y="61"/>
                        <a:pt x="93" y="59"/>
                        <a:pt x="95" y="57"/>
                      </a:cubicBezTo>
                      <a:close/>
                      <a:moveTo>
                        <a:pt x="100" y="51"/>
                      </a:moveTo>
                      <a:cubicBezTo>
                        <a:pt x="101" y="51"/>
                        <a:pt x="100" y="52"/>
                        <a:pt x="101" y="52"/>
                      </a:cubicBezTo>
                      <a:cubicBezTo>
                        <a:pt x="100" y="52"/>
                        <a:pt x="100" y="52"/>
                        <a:pt x="100" y="52"/>
                      </a:cubicBezTo>
                      <a:cubicBezTo>
                        <a:pt x="100" y="52"/>
                        <a:pt x="100" y="52"/>
                        <a:pt x="100" y="52"/>
                      </a:cubicBezTo>
                      <a:cubicBezTo>
                        <a:pt x="100" y="52"/>
                        <a:pt x="100" y="52"/>
                        <a:pt x="100" y="52"/>
                      </a:cubicBezTo>
                      <a:cubicBezTo>
                        <a:pt x="100" y="52"/>
                        <a:pt x="100" y="52"/>
                        <a:pt x="100" y="52"/>
                      </a:cubicBezTo>
                      <a:cubicBezTo>
                        <a:pt x="100" y="53"/>
                        <a:pt x="100" y="52"/>
                        <a:pt x="100" y="52"/>
                      </a:cubicBezTo>
                      <a:cubicBezTo>
                        <a:pt x="100" y="52"/>
                        <a:pt x="100" y="52"/>
                        <a:pt x="100" y="51"/>
                      </a:cubicBezTo>
                      <a:close/>
                      <a:moveTo>
                        <a:pt x="102" y="41"/>
                      </a:moveTo>
                      <a:cubicBezTo>
                        <a:pt x="102" y="40"/>
                        <a:pt x="103" y="40"/>
                        <a:pt x="103" y="39"/>
                      </a:cubicBezTo>
                      <a:cubicBezTo>
                        <a:pt x="103" y="39"/>
                        <a:pt x="103" y="39"/>
                        <a:pt x="103" y="39"/>
                      </a:cubicBezTo>
                      <a:cubicBezTo>
                        <a:pt x="103" y="39"/>
                        <a:pt x="103" y="40"/>
                        <a:pt x="103" y="40"/>
                      </a:cubicBezTo>
                      <a:cubicBezTo>
                        <a:pt x="103" y="40"/>
                        <a:pt x="103" y="41"/>
                        <a:pt x="103" y="41"/>
                      </a:cubicBezTo>
                      <a:cubicBezTo>
                        <a:pt x="102" y="41"/>
                        <a:pt x="102" y="41"/>
                        <a:pt x="102" y="41"/>
                      </a:cubicBezTo>
                      <a:cubicBezTo>
                        <a:pt x="102" y="41"/>
                        <a:pt x="102" y="41"/>
                        <a:pt x="102" y="41"/>
                      </a:cubicBezTo>
                      <a:cubicBezTo>
                        <a:pt x="102" y="41"/>
                        <a:pt x="102" y="42"/>
                        <a:pt x="102" y="42"/>
                      </a:cubicBezTo>
                      <a:cubicBezTo>
                        <a:pt x="102" y="41"/>
                        <a:pt x="102" y="41"/>
                        <a:pt x="101" y="41"/>
                      </a:cubicBezTo>
                      <a:cubicBezTo>
                        <a:pt x="102" y="40"/>
                        <a:pt x="102" y="41"/>
                        <a:pt x="102" y="41"/>
                      </a:cubicBezTo>
                      <a:close/>
                      <a:moveTo>
                        <a:pt x="112" y="24"/>
                      </a:moveTo>
                      <a:cubicBezTo>
                        <a:pt x="111" y="25"/>
                        <a:pt x="110" y="26"/>
                        <a:pt x="110" y="26"/>
                      </a:cubicBezTo>
                      <a:cubicBezTo>
                        <a:pt x="109" y="27"/>
                        <a:pt x="110" y="27"/>
                        <a:pt x="110" y="26"/>
                      </a:cubicBezTo>
                      <a:cubicBezTo>
                        <a:pt x="110" y="27"/>
                        <a:pt x="110" y="27"/>
                        <a:pt x="110" y="27"/>
                      </a:cubicBezTo>
                      <a:cubicBezTo>
                        <a:pt x="110" y="27"/>
                        <a:pt x="110" y="27"/>
                        <a:pt x="110" y="27"/>
                      </a:cubicBezTo>
                      <a:cubicBezTo>
                        <a:pt x="109" y="28"/>
                        <a:pt x="109" y="28"/>
                        <a:pt x="109" y="28"/>
                      </a:cubicBezTo>
                      <a:cubicBezTo>
                        <a:pt x="110" y="28"/>
                        <a:pt x="110" y="27"/>
                        <a:pt x="110" y="27"/>
                      </a:cubicBezTo>
                      <a:cubicBezTo>
                        <a:pt x="109" y="29"/>
                        <a:pt x="109" y="31"/>
                        <a:pt x="108" y="32"/>
                      </a:cubicBezTo>
                      <a:cubicBezTo>
                        <a:pt x="108" y="32"/>
                        <a:pt x="108" y="31"/>
                        <a:pt x="108" y="31"/>
                      </a:cubicBezTo>
                      <a:cubicBezTo>
                        <a:pt x="108" y="31"/>
                        <a:pt x="108" y="31"/>
                        <a:pt x="108" y="31"/>
                      </a:cubicBezTo>
                      <a:cubicBezTo>
                        <a:pt x="108" y="31"/>
                        <a:pt x="107" y="32"/>
                        <a:pt x="106" y="32"/>
                      </a:cubicBezTo>
                      <a:cubicBezTo>
                        <a:pt x="106" y="32"/>
                        <a:pt x="106" y="33"/>
                        <a:pt x="106" y="33"/>
                      </a:cubicBezTo>
                      <a:cubicBezTo>
                        <a:pt x="106" y="33"/>
                        <a:pt x="106" y="32"/>
                        <a:pt x="106" y="33"/>
                      </a:cubicBezTo>
                      <a:cubicBezTo>
                        <a:pt x="105" y="33"/>
                        <a:pt x="106" y="32"/>
                        <a:pt x="106" y="32"/>
                      </a:cubicBezTo>
                      <a:cubicBezTo>
                        <a:pt x="106" y="31"/>
                        <a:pt x="106" y="32"/>
                        <a:pt x="106" y="32"/>
                      </a:cubicBezTo>
                      <a:cubicBezTo>
                        <a:pt x="107" y="31"/>
                        <a:pt x="107" y="31"/>
                        <a:pt x="107" y="31"/>
                      </a:cubicBezTo>
                      <a:cubicBezTo>
                        <a:pt x="107" y="31"/>
                        <a:pt x="107" y="30"/>
                        <a:pt x="108" y="30"/>
                      </a:cubicBezTo>
                      <a:cubicBezTo>
                        <a:pt x="108" y="30"/>
                        <a:pt x="107" y="30"/>
                        <a:pt x="107" y="30"/>
                      </a:cubicBezTo>
                      <a:cubicBezTo>
                        <a:pt x="107" y="29"/>
                        <a:pt x="107" y="29"/>
                        <a:pt x="107" y="29"/>
                      </a:cubicBezTo>
                      <a:cubicBezTo>
                        <a:pt x="108" y="30"/>
                        <a:pt x="108" y="30"/>
                        <a:pt x="108" y="30"/>
                      </a:cubicBezTo>
                      <a:cubicBezTo>
                        <a:pt x="108" y="29"/>
                        <a:pt x="108" y="30"/>
                        <a:pt x="108" y="30"/>
                      </a:cubicBezTo>
                      <a:cubicBezTo>
                        <a:pt x="109" y="30"/>
                        <a:pt x="108" y="29"/>
                        <a:pt x="108" y="29"/>
                      </a:cubicBezTo>
                      <a:cubicBezTo>
                        <a:pt x="108" y="29"/>
                        <a:pt x="109" y="29"/>
                        <a:pt x="109" y="29"/>
                      </a:cubicBezTo>
                      <a:cubicBezTo>
                        <a:pt x="109" y="28"/>
                        <a:pt x="108" y="29"/>
                        <a:pt x="108" y="29"/>
                      </a:cubicBezTo>
                      <a:cubicBezTo>
                        <a:pt x="108" y="28"/>
                        <a:pt x="109" y="28"/>
                        <a:pt x="109" y="27"/>
                      </a:cubicBezTo>
                      <a:cubicBezTo>
                        <a:pt x="109" y="27"/>
                        <a:pt x="109" y="27"/>
                        <a:pt x="109" y="27"/>
                      </a:cubicBezTo>
                      <a:cubicBezTo>
                        <a:pt x="109" y="27"/>
                        <a:pt x="109" y="27"/>
                        <a:pt x="109" y="27"/>
                      </a:cubicBezTo>
                      <a:cubicBezTo>
                        <a:pt x="109" y="26"/>
                        <a:pt x="110" y="26"/>
                        <a:pt x="109" y="26"/>
                      </a:cubicBezTo>
                      <a:cubicBezTo>
                        <a:pt x="110" y="26"/>
                        <a:pt x="111" y="25"/>
                        <a:pt x="110" y="25"/>
                      </a:cubicBezTo>
                      <a:cubicBezTo>
                        <a:pt x="110" y="25"/>
                        <a:pt x="110" y="25"/>
                        <a:pt x="110" y="26"/>
                      </a:cubicBezTo>
                      <a:cubicBezTo>
                        <a:pt x="109" y="25"/>
                        <a:pt x="110" y="25"/>
                        <a:pt x="110" y="24"/>
                      </a:cubicBezTo>
                      <a:cubicBezTo>
                        <a:pt x="110" y="24"/>
                        <a:pt x="110" y="25"/>
                        <a:pt x="109" y="25"/>
                      </a:cubicBezTo>
                      <a:cubicBezTo>
                        <a:pt x="110" y="23"/>
                        <a:pt x="111" y="23"/>
                        <a:pt x="111" y="22"/>
                      </a:cubicBezTo>
                      <a:cubicBezTo>
                        <a:pt x="112" y="22"/>
                        <a:pt x="111" y="22"/>
                        <a:pt x="111" y="22"/>
                      </a:cubicBezTo>
                      <a:cubicBezTo>
                        <a:pt x="111" y="23"/>
                        <a:pt x="110" y="23"/>
                        <a:pt x="111" y="23"/>
                      </a:cubicBezTo>
                      <a:cubicBezTo>
                        <a:pt x="111" y="23"/>
                        <a:pt x="111" y="23"/>
                        <a:pt x="111" y="23"/>
                      </a:cubicBezTo>
                      <a:cubicBezTo>
                        <a:pt x="111" y="23"/>
                        <a:pt x="111" y="23"/>
                        <a:pt x="112" y="23"/>
                      </a:cubicBezTo>
                      <a:cubicBezTo>
                        <a:pt x="112" y="24"/>
                        <a:pt x="111" y="24"/>
                        <a:pt x="111" y="24"/>
                      </a:cubicBezTo>
                      <a:cubicBezTo>
                        <a:pt x="111" y="24"/>
                        <a:pt x="111" y="24"/>
                        <a:pt x="112" y="24"/>
                      </a:cubicBezTo>
                      <a:close/>
                      <a:moveTo>
                        <a:pt x="108" y="34"/>
                      </a:moveTo>
                      <a:cubicBezTo>
                        <a:pt x="108" y="33"/>
                        <a:pt x="109" y="33"/>
                        <a:pt x="109" y="33"/>
                      </a:cubicBezTo>
                      <a:cubicBezTo>
                        <a:pt x="109" y="33"/>
                        <a:pt x="108" y="33"/>
                        <a:pt x="108" y="34"/>
                      </a:cubicBezTo>
                      <a:close/>
                      <a:moveTo>
                        <a:pt x="109" y="32"/>
                      </a:moveTo>
                      <a:cubicBezTo>
                        <a:pt x="110" y="31"/>
                        <a:pt x="110" y="31"/>
                        <a:pt x="110" y="31"/>
                      </a:cubicBezTo>
                      <a:cubicBezTo>
                        <a:pt x="110" y="32"/>
                        <a:pt x="109" y="32"/>
                        <a:pt x="109" y="32"/>
                      </a:cubicBezTo>
                      <a:close/>
                      <a:moveTo>
                        <a:pt x="111" y="32"/>
                      </a:moveTo>
                      <a:cubicBezTo>
                        <a:pt x="111" y="32"/>
                        <a:pt x="111" y="31"/>
                        <a:pt x="111" y="30"/>
                      </a:cubicBezTo>
                      <a:cubicBezTo>
                        <a:pt x="112" y="31"/>
                        <a:pt x="111" y="32"/>
                        <a:pt x="111" y="32"/>
                      </a:cubicBezTo>
                      <a:close/>
                      <a:moveTo>
                        <a:pt x="114" y="17"/>
                      </a:moveTo>
                      <a:cubicBezTo>
                        <a:pt x="114" y="18"/>
                        <a:pt x="114" y="18"/>
                        <a:pt x="114" y="18"/>
                      </a:cubicBezTo>
                      <a:cubicBezTo>
                        <a:pt x="114" y="18"/>
                        <a:pt x="113" y="18"/>
                        <a:pt x="114" y="17"/>
                      </a:cubicBezTo>
                      <a:close/>
                      <a:moveTo>
                        <a:pt x="120" y="18"/>
                      </a:moveTo>
                      <a:cubicBezTo>
                        <a:pt x="120" y="18"/>
                        <a:pt x="120" y="18"/>
                        <a:pt x="121" y="18"/>
                      </a:cubicBezTo>
                      <a:cubicBezTo>
                        <a:pt x="120" y="18"/>
                        <a:pt x="120" y="18"/>
                        <a:pt x="120" y="19"/>
                      </a:cubicBezTo>
                      <a:cubicBezTo>
                        <a:pt x="119" y="19"/>
                        <a:pt x="119" y="19"/>
                        <a:pt x="119" y="19"/>
                      </a:cubicBezTo>
                      <a:cubicBezTo>
                        <a:pt x="120" y="19"/>
                        <a:pt x="120" y="18"/>
                        <a:pt x="120" y="18"/>
                      </a:cubicBezTo>
                      <a:close/>
                      <a:moveTo>
                        <a:pt x="120" y="17"/>
                      </a:moveTo>
                      <a:cubicBezTo>
                        <a:pt x="120" y="17"/>
                        <a:pt x="120" y="17"/>
                        <a:pt x="120" y="17"/>
                      </a:cubicBezTo>
                      <a:cubicBezTo>
                        <a:pt x="121" y="18"/>
                        <a:pt x="121" y="17"/>
                        <a:pt x="121" y="17"/>
                      </a:cubicBezTo>
                      <a:cubicBezTo>
                        <a:pt x="121" y="17"/>
                        <a:pt x="121" y="18"/>
                        <a:pt x="120" y="18"/>
                      </a:cubicBezTo>
                      <a:cubicBezTo>
                        <a:pt x="120" y="18"/>
                        <a:pt x="120" y="17"/>
                        <a:pt x="120" y="17"/>
                      </a:cubicBezTo>
                      <a:close/>
                      <a:moveTo>
                        <a:pt x="134" y="11"/>
                      </a:moveTo>
                      <a:cubicBezTo>
                        <a:pt x="133" y="11"/>
                        <a:pt x="133" y="11"/>
                        <a:pt x="133" y="11"/>
                      </a:cubicBezTo>
                      <a:cubicBezTo>
                        <a:pt x="134" y="10"/>
                        <a:pt x="134" y="10"/>
                        <a:pt x="135" y="10"/>
                      </a:cubicBezTo>
                      <a:cubicBezTo>
                        <a:pt x="135" y="10"/>
                        <a:pt x="134" y="10"/>
                        <a:pt x="134" y="11"/>
                      </a:cubicBezTo>
                      <a:close/>
                      <a:moveTo>
                        <a:pt x="129" y="3"/>
                      </a:moveTo>
                      <a:cubicBezTo>
                        <a:pt x="129" y="2"/>
                        <a:pt x="130" y="2"/>
                        <a:pt x="130" y="1"/>
                      </a:cubicBezTo>
                      <a:cubicBezTo>
                        <a:pt x="130" y="2"/>
                        <a:pt x="129" y="2"/>
                        <a:pt x="129" y="3"/>
                      </a:cubicBezTo>
                      <a:close/>
                      <a:moveTo>
                        <a:pt x="42" y="271"/>
                      </a:moveTo>
                      <a:cubicBezTo>
                        <a:pt x="41" y="271"/>
                        <a:pt x="41" y="272"/>
                        <a:pt x="40" y="271"/>
                      </a:cubicBezTo>
                      <a:cubicBezTo>
                        <a:pt x="40" y="271"/>
                        <a:pt x="40" y="271"/>
                        <a:pt x="41" y="271"/>
                      </a:cubicBezTo>
                      <a:cubicBezTo>
                        <a:pt x="41" y="271"/>
                        <a:pt x="42" y="270"/>
                        <a:pt x="42" y="271"/>
                      </a:cubicBezTo>
                      <a:close/>
                      <a:moveTo>
                        <a:pt x="57" y="232"/>
                      </a:moveTo>
                      <a:cubicBezTo>
                        <a:pt x="57" y="232"/>
                        <a:pt x="57" y="231"/>
                        <a:pt x="56" y="231"/>
                      </a:cubicBezTo>
                      <a:cubicBezTo>
                        <a:pt x="56" y="231"/>
                        <a:pt x="57" y="231"/>
                        <a:pt x="57" y="230"/>
                      </a:cubicBezTo>
                      <a:cubicBezTo>
                        <a:pt x="58" y="231"/>
                        <a:pt x="57" y="231"/>
                        <a:pt x="57" y="232"/>
                      </a:cubicBezTo>
                      <a:close/>
                      <a:moveTo>
                        <a:pt x="53" y="229"/>
                      </a:moveTo>
                      <a:cubicBezTo>
                        <a:pt x="53" y="229"/>
                        <a:pt x="52" y="229"/>
                        <a:pt x="52" y="229"/>
                      </a:cubicBezTo>
                      <a:cubicBezTo>
                        <a:pt x="53" y="229"/>
                        <a:pt x="53" y="229"/>
                        <a:pt x="53" y="228"/>
                      </a:cubicBezTo>
                      <a:cubicBezTo>
                        <a:pt x="53" y="229"/>
                        <a:pt x="53" y="229"/>
                        <a:pt x="53" y="229"/>
                      </a:cubicBezTo>
                      <a:close/>
                      <a:moveTo>
                        <a:pt x="55" y="227"/>
                      </a:moveTo>
                      <a:cubicBezTo>
                        <a:pt x="55" y="226"/>
                        <a:pt x="55" y="226"/>
                        <a:pt x="55" y="226"/>
                      </a:cubicBezTo>
                      <a:cubicBezTo>
                        <a:pt x="56" y="226"/>
                        <a:pt x="56" y="226"/>
                        <a:pt x="56" y="226"/>
                      </a:cubicBezTo>
                      <a:cubicBezTo>
                        <a:pt x="56" y="226"/>
                        <a:pt x="56" y="226"/>
                        <a:pt x="56" y="226"/>
                      </a:cubicBezTo>
                      <a:cubicBezTo>
                        <a:pt x="56" y="227"/>
                        <a:pt x="56" y="227"/>
                        <a:pt x="55" y="227"/>
                      </a:cubicBezTo>
                      <a:cubicBezTo>
                        <a:pt x="55" y="227"/>
                        <a:pt x="55" y="227"/>
                        <a:pt x="55" y="227"/>
                      </a:cubicBezTo>
                      <a:close/>
                      <a:moveTo>
                        <a:pt x="47" y="222"/>
                      </a:moveTo>
                      <a:cubicBezTo>
                        <a:pt x="47" y="222"/>
                        <a:pt x="47" y="222"/>
                        <a:pt x="47" y="222"/>
                      </a:cubicBezTo>
                      <a:cubicBezTo>
                        <a:pt x="47" y="221"/>
                        <a:pt x="47" y="221"/>
                        <a:pt x="47" y="221"/>
                      </a:cubicBezTo>
                      <a:cubicBezTo>
                        <a:pt x="48" y="221"/>
                        <a:pt x="48" y="221"/>
                        <a:pt x="48" y="221"/>
                      </a:cubicBezTo>
                      <a:cubicBezTo>
                        <a:pt x="48" y="221"/>
                        <a:pt x="49" y="221"/>
                        <a:pt x="49" y="220"/>
                      </a:cubicBezTo>
                      <a:cubicBezTo>
                        <a:pt x="49" y="221"/>
                        <a:pt x="48" y="222"/>
                        <a:pt x="48" y="222"/>
                      </a:cubicBezTo>
                      <a:cubicBezTo>
                        <a:pt x="48" y="222"/>
                        <a:pt x="48" y="222"/>
                        <a:pt x="48" y="222"/>
                      </a:cubicBezTo>
                      <a:cubicBezTo>
                        <a:pt x="47" y="221"/>
                        <a:pt x="48" y="222"/>
                        <a:pt x="47" y="222"/>
                      </a:cubicBezTo>
                      <a:close/>
                      <a:moveTo>
                        <a:pt x="45" y="206"/>
                      </a:moveTo>
                      <a:cubicBezTo>
                        <a:pt x="45" y="206"/>
                        <a:pt x="45" y="206"/>
                        <a:pt x="45" y="206"/>
                      </a:cubicBezTo>
                      <a:cubicBezTo>
                        <a:pt x="45" y="206"/>
                        <a:pt x="45" y="206"/>
                        <a:pt x="45" y="206"/>
                      </a:cubicBezTo>
                      <a:cubicBezTo>
                        <a:pt x="45" y="206"/>
                        <a:pt x="45" y="207"/>
                        <a:pt x="45" y="207"/>
                      </a:cubicBezTo>
                      <a:cubicBezTo>
                        <a:pt x="45" y="207"/>
                        <a:pt x="44" y="207"/>
                        <a:pt x="44" y="207"/>
                      </a:cubicBezTo>
                      <a:cubicBezTo>
                        <a:pt x="44" y="207"/>
                        <a:pt x="45" y="207"/>
                        <a:pt x="45" y="206"/>
                      </a:cubicBezTo>
                      <a:close/>
                      <a:moveTo>
                        <a:pt x="62" y="209"/>
                      </a:moveTo>
                      <a:cubicBezTo>
                        <a:pt x="62" y="209"/>
                        <a:pt x="62" y="208"/>
                        <a:pt x="63" y="208"/>
                      </a:cubicBezTo>
                      <a:cubicBezTo>
                        <a:pt x="63" y="209"/>
                        <a:pt x="62" y="209"/>
                        <a:pt x="62" y="210"/>
                      </a:cubicBezTo>
                      <a:cubicBezTo>
                        <a:pt x="62" y="210"/>
                        <a:pt x="62" y="209"/>
                        <a:pt x="62" y="209"/>
                      </a:cubicBezTo>
                      <a:close/>
                      <a:moveTo>
                        <a:pt x="51" y="187"/>
                      </a:moveTo>
                      <a:cubicBezTo>
                        <a:pt x="51" y="187"/>
                        <a:pt x="51" y="187"/>
                        <a:pt x="51" y="187"/>
                      </a:cubicBezTo>
                      <a:cubicBezTo>
                        <a:pt x="51" y="187"/>
                        <a:pt x="51" y="187"/>
                        <a:pt x="51" y="187"/>
                      </a:cubicBezTo>
                      <a:cubicBezTo>
                        <a:pt x="52" y="187"/>
                        <a:pt x="51" y="188"/>
                        <a:pt x="51" y="188"/>
                      </a:cubicBezTo>
                      <a:cubicBezTo>
                        <a:pt x="50" y="188"/>
                        <a:pt x="51" y="187"/>
                        <a:pt x="51" y="187"/>
                      </a:cubicBezTo>
                      <a:close/>
                      <a:moveTo>
                        <a:pt x="52" y="178"/>
                      </a:moveTo>
                      <a:cubicBezTo>
                        <a:pt x="52" y="178"/>
                        <a:pt x="52" y="178"/>
                        <a:pt x="52" y="178"/>
                      </a:cubicBezTo>
                      <a:cubicBezTo>
                        <a:pt x="52" y="177"/>
                        <a:pt x="53" y="177"/>
                        <a:pt x="52" y="176"/>
                      </a:cubicBezTo>
                      <a:cubicBezTo>
                        <a:pt x="53" y="176"/>
                        <a:pt x="53" y="176"/>
                        <a:pt x="53" y="175"/>
                      </a:cubicBezTo>
                      <a:cubicBezTo>
                        <a:pt x="53" y="176"/>
                        <a:pt x="53" y="177"/>
                        <a:pt x="52" y="178"/>
                      </a:cubicBezTo>
                      <a:close/>
                      <a:moveTo>
                        <a:pt x="68" y="181"/>
                      </a:moveTo>
                      <a:cubicBezTo>
                        <a:pt x="68" y="181"/>
                        <a:pt x="67" y="181"/>
                        <a:pt x="67" y="181"/>
                      </a:cubicBezTo>
                      <a:cubicBezTo>
                        <a:pt x="67" y="181"/>
                        <a:pt x="67" y="181"/>
                        <a:pt x="67" y="180"/>
                      </a:cubicBezTo>
                      <a:cubicBezTo>
                        <a:pt x="67" y="180"/>
                        <a:pt x="67" y="181"/>
                        <a:pt x="67" y="181"/>
                      </a:cubicBezTo>
                      <a:cubicBezTo>
                        <a:pt x="67" y="181"/>
                        <a:pt x="67" y="181"/>
                        <a:pt x="68" y="181"/>
                      </a:cubicBezTo>
                      <a:close/>
                      <a:moveTo>
                        <a:pt x="67" y="171"/>
                      </a:moveTo>
                      <a:cubicBezTo>
                        <a:pt x="67" y="171"/>
                        <a:pt x="67" y="171"/>
                        <a:pt x="67" y="172"/>
                      </a:cubicBezTo>
                      <a:cubicBezTo>
                        <a:pt x="67" y="171"/>
                        <a:pt x="67" y="171"/>
                        <a:pt x="67" y="172"/>
                      </a:cubicBezTo>
                      <a:cubicBezTo>
                        <a:pt x="66" y="171"/>
                        <a:pt x="67" y="170"/>
                        <a:pt x="67" y="171"/>
                      </a:cubicBezTo>
                      <a:close/>
                      <a:moveTo>
                        <a:pt x="81" y="168"/>
                      </a:moveTo>
                      <a:cubicBezTo>
                        <a:pt x="82" y="168"/>
                        <a:pt x="81" y="169"/>
                        <a:pt x="81" y="169"/>
                      </a:cubicBezTo>
                      <a:cubicBezTo>
                        <a:pt x="81" y="169"/>
                        <a:pt x="81" y="169"/>
                        <a:pt x="81" y="169"/>
                      </a:cubicBezTo>
                      <a:cubicBezTo>
                        <a:pt x="80" y="170"/>
                        <a:pt x="81" y="170"/>
                        <a:pt x="81" y="170"/>
                      </a:cubicBezTo>
                      <a:cubicBezTo>
                        <a:pt x="80" y="169"/>
                        <a:pt x="81" y="169"/>
                        <a:pt x="81" y="168"/>
                      </a:cubicBezTo>
                      <a:close/>
                      <a:moveTo>
                        <a:pt x="71" y="159"/>
                      </a:moveTo>
                      <a:cubicBezTo>
                        <a:pt x="71" y="160"/>
                        <a:pt x="70" y="161"/>
                        <a:pt x="70" y="162"/>
                      </a:cubicBezTo>
                      <a:cubicBezTo>
                        <a:pt x="70" y="162"/>
                        <a:pt x="70" y="162"/>
                        <a:pt x="71" y="162"/>
                      </a:cubicBezTo>
                      <a:cubicBezTo>
                        <a:pt x="71" y="162"/>
                        <a:pt x="71" y="162"/>
                        <a:pt x="71" y="162"/>
                      </a:cubicBezTo>
                      <a:cubicBezTo>
                        <a:pt x="72" y="162"/>
                        <a:pt x="72" y="163"/>
                        <a:pt x="72" y="163"/>
                      </a:cubicBezTo>
                      <a:cubicBezTo>
                        <a:pt x="72" y="163"/>
                        <a:pt x="71" y="163"/>
                        <a:pt x="71" y="163"/>
                      </a:cubicBezTo>
                      <a:cubicBezTo>
                        <a:pt x="71" y="163"/>
                        <a:pt x="71" y="163"/>
                        <a:pt x="71" y="163"/>
                      </a:cubicBezTo>
                      <a:cubicBezTo>
                        <a:pt x="71" y="163"/>
                        <a:pt x="71" y="163"/>
                        <a:pt x="71" y="164"/>
                      </a:cubicBezTo>
                      <a:cubicBezTo>
                        <a:pt x="71" y="164"/>
                        <a:pt x="71" y="163"/>
                        <a:pt x="71" y="163"/>
                      </a:cubicBezTo>
                      <a:cubicBezTo>
                        <a:pt x="72" y="164"/>
                        <a:pt x="71" y="164"/>
                        <a:pt x="71" y="165"/>
                      </a:cubicBezTo>
                      <a:cubicBezTo>
                        <a:pt x="70" y="165"/>
                        <a:pt x="70" y="164"/>
                        <a:pt x="70" y="164"/>
                      </a:cubicBezTo>
                      <a:cubicBezTo>
                        <a:pt x="70" y="164"/>
                        <a:pt x="70" y="163"/>
                        <a:pt x="70" y="163"/>
                      </a:cubicBezTo>
                      <a:cubicBezTo>
                        <a:pt x="70" y="162"/>
                        <a:pt x="70" y="163"/>
                        <a:pt x="70" y="162"/>
                      </a:cubicBezTo>
                      <a:cubicBezTo>
                        <a:pt x="70" y="162"/>
                        <a:pt x="70" y="163"/>
                        <a:pt x="70" y="163"/>
                      </a:cubicBezTo>
                      <a:cubicBezTo>
                        <a:pt x="69" y="163"/>
                        <a:pt x="69" y="163"/>
                        <a:pt x="69" y="162"/>
                      </a:cubicBezTo>
                      <a:cubicBezTo>
                        <a:pt x="69" y="162"/>
                        <a:pt x="70" y="161"/>
                        <a:pt x="69" y="160"/>
                      </a:cubicBezTo>
                      <a:cubicBezTo>
                        <a:pt x="69" y="160"/>
                        <a:pt x="70" y="160"/>
                        <a:pt x="70" y="160"/>
                      </a:cubicBezTo>
                      <a:cubicBezTo>
                        <a:pt x="70" y="160"/>
                        <a:pt x="70" y="160"/>
                        <a:pt x="70" y="160"/>
                      </a:cubicBezTo>
                      <a:cubicBezTo>
                        <a:pt x="70" y="160"/>
                        <a:pt x="70" y="159"/>
                        <a:pt x="71" y="159"/>
                      </a:cubicBezTo>
                      <a:close/>
                      <a:moveTo>
                        <a:pt x="72" y="158"/>
                      </a:moveTo>
                      <a:cubicBezTo>
                        <a:pt x="72" y="158"/>
                        <a:pt x="72" y="158"/>
                        <a:pt x="73" y="158"/>
                      </a:cubicBezTo>
                      <a:cubicBezTo>
                        <a:pt x="72" y="158"/>
                        <a:pt x="73" y="158"/>
                        <a:pt x="73" y="158"/>
                      </a:cubicBezTo>
                      <a:cubicBezTo>
                        <a:pt x="73" y="158"/>
                        <a:pt x="73" y="158"/>
                        <a:pt x="73" y="158"/>
                      </a:cubicBezTo>
                      <a:cubicBezTo>
                        <a:pt x="73" y="158"/>
                        <a:pt x="73" y="158"/>
                        <a:pt x="73" y="158"/>
                      </a:cubicBezTo>
                      <a:cubicBezTo>
                        <a:pt x="73" y="158"/>
                        <a:pt x="72" y="159"/>
                        <a:pt x="72" y="159"/>
                      </a:cubicBezTo>
                      <a:cubicBezTo>
                        <a:pt x="72" y="159"/>
                        <a:pt x="72" y="159"/>
                        <a:pt x="72" y="158"/>
                      </a:cubicBezTo>
                      <a:cubicBezTo>
                        <a:pt x="72" y="158"/>
                        <a:pt x="72" y="158"/>
                        <a:pt x="72" y="158"/>
                      </a:cubicBezTo>
                      <a:close/>
                      <a:moveTo>
                        <a:pt x="77" y="153"/>
                      </a:moveTo>
                      <a:cubicBezTo>
                        <a:pt x="77" y="154"/>
                        <a:pt x="77" y="153"/>
                        <a:pt x="77" y="154"/>
                      </a:cubicBezTo>
                      <a:cubicBezTo>
                        <a:pt x="77" y="154"/>
                        <a:pt x="77" y="154"/>
                        <a:pt x="77" y="154"/>
                      </a:cubicBezTo>
                      <a:cubicBezTo>
                        <a:pt x="77" y="154"/>
                        <a:pt x="77" y="154"/>
                        <a:pt x="77" y="154"/>
                      </a:cubicBezTo>
                      <a:cubicBezTo>
                        <a:pt x="77" y="155"/>
                        <a:pt x="77" y="154"/>
                        <a:pt x="77" y="155"/>
                      </a:cubicBezTo>
                      <a:cubicBezTo>
                        <a:pt x="76" y="155"/>
                        <a:pt x="77" y="156"/>
                        <a:pt x="76" y="155"/>
                      </a:cubicBezTo>
                      <a:cubicBezTo>
                        <a:pt x="76" y="156"/>
                        <a:pt x="76" y="156"/>
                        <a:pt x="76" y="156"/>
                      </a:cubicBezTo>
                      <a:cubicBezTo>
                        <a:pt x="76" y="156"/>
                        <a:pt x="76" y="156"/>
                        <a:pt x="77" y="156"/>
                      </a:cubicBezTo>
                      <a:cubicBezTo>
                        <a:pt x="77" y="156"/>
                        <a:pt x="76" y="156"/>
                        <a:pt x="76" y="156"/>
                      </a:cubicBezTo>
                      <a:cubicBezTo>
                        <a:pt x="75" y="156"/>
                        <a:pt x="75" y="156"/>
                        <a:pt x="76" y="155"/>
                      </a:cubicBezTo>
                      <a:cubicBezTo>
                        <a:pt x="76" y="156"/>
                        <a:pt x="76" y="153"/>
                        <a:pt x="77" y="153"/>
                      </a:cubicBezTo>
                      <a:cubicBezTo>
                        <a:pt x="77" y="153"/>
                        <a:pt x="77" y="153"/>
                        <a:pt x="77" y="153"/>
                      </a:cubicBezTo>
                      <a:close/>
                      <a:moveTo>
                        <a:pt x="87" y="153"/>
                      </a:moveTo>
                      <a:cubicBezTo>
                        <a:pt x="87" y="154"/>
                        <a:pt x="86" y="155"/>
                        <a:pt x="85" y="156"/>
                      </a:cubicBezTo>
                      <a:cubicBezTo>
                        <a:pt x="85" y="156"/>
                        <a:pt x="85" y="156"/>
                        <a:pt x="85" y="156"/>
                      </a:cubicBezTo>
                      <a:cubicBezTo>
                        <a:pt x="85" y="155"/>
                        <a:pt x="85" y="155"/>
                        <a:pt x="85" y="155"/>
                      </a:cubicBezTo>
                      <a:cubicBezTo>
                        <a:pt x="85" y="155"/>
                        <a:pt x="85" y="155"/>
                        <a:pt x="85" y="155"/>
                      </a:cubicBezTo>
                      <a:cubicBezTo>
                        <a:pt x="86" y="155"/>
                        <a:pt x="86" y="154"/>
                        <a:pt x="86" y="153"/>
                      </a:cubicBezTo>
                      <a:cubicBezTo>
                        <a:pt x="86" y="153"/>
                        <a:pt x="87" y="153"/>
                        <a:pt x="87" y="153"/>
                      </a:cubicBezTo>
                      <a:close/>
                      <a:moveTo>
                        <a:pt x="73" y="148"/>
                      </a:moveTo>
                      <a:cubicBezTo>
                        <a:pt x="73" y="148"/>
                        <a:pt x="73" y="148"/>
                        <a:pt x="73" y="147"/>
                      </a:cubicBezTo>
                      <a:cubicBezTo>
                        <a:pt x="74" y="147"/>
                        <a:pt x="74" y="148"/>
                        <a:pt x="74" y="148"/>
                      </a:cubicBezTo>
                      <a:cubicBezTo>
                        <a:pt x="74" y="148"/>
                        <a:pt x="74" y="148"/>
                        <a:pt x="74" y="149"/>
                      </a:cubicBezTo>
                      <a:cubicBezTo>
                        <a:pt x="73" y="149"/>
                        <a:pt x="73" y="149"/>
                        <a:pt x="73" y="148"/>
                      </a:cubicBezTo>
                      <a:close/>
                      <a:moveTo>
                        <a:pt x="82" y="111"/>
                      </a:moveTo>
                      <a:cubicBezTo>
                        <a:pt x="82" y="111"/>
                        <a:pt x="82" y="112"/>
                        <a:pt x="82" y="112"/>
                      </a:cubicBezTo>
                      <a:cubicBezTo>
                        <a:pt x="82" y="112"/>
                        <a:pt x="82" y="112"/>
                        <a:pt x="82" y="112"/>
                      </a:cubicBezTo>
                      <a:cubicBezTo>
                        <a:pt x="81" y="112"/>
                        <a:pt x="82" y="112"/>
                        <a:pt x="82" y="112"/>
                      </a:cubicBezTo>
                      <a:cubicBezTo>
                        <a:pt x="82" y="112"/>
                        <a:pt x="81" y="112"/>
                        <a:pt x="81" y="111"/>
                      </a:cubicBezTo>
                      <a:cubicBezTo>
                        <a:pt x="81" y="111"/>
                        <a:pt x="81" y="112"/>
                        <a:pt x="81" y="112"/>
                      </a:cubicBezTo>
                      <a:cubicBezTo>
                        <a:pt x="81" y="111"/>
                        <a:pt x="81" y="111"/>
                        <a:pt x="81" y="111"/>
                      </a:cubicBezTo>
                      <a:cubicBezTo>
                        <a:pt x="81" y="111"/>
                        <a:pt x="82" y="111"/>
                        <a:pt x="81" y="111"/>
                      </a:cubicBezTo>
                      <a:cubicBezTo>
                        <a:pt x="82" y="111"/>
                        <a:pt x="82" y="111"/>
                        <a:pt x="82" y="111"/>
                      </a:cubicBezTo>
                      <a:cubicBezTo>
                        <a:pt x="82" y="111"/>
                        <a:pt x="81" y="111"/>
                        <a:pt x="81" y="110"/>
                      </a:cubicBezTo>
                      <a:cubicBezTo>
                        <a:pt x="81" y="110"/>
                        <a:pt x="81" y="110"/>
                        <a:pt x="82" y="110"/>
                      </a:cubicBezTo>
                      <a:cubicBezTo>
                        <a:pt x="82" y="110"/>
                        <a:pt x="82" y="110"/>
                        <a:pt x="82" y="110"/>
                      </a:cubicBezTo>
                      <a:cubicBezTo>
                        <a:pt x="82" y="110"/>
                        <a:pt x="82" y="111"/>
                        <a:pt x="82" y="111"/>
                      </a:cubicBezTo>
                      <a:close/>
                      <a:moveTo>
                        <a:pt x="82" y="97"/>
                      </a:moveTo>
                      <a:cubicBezTo>
                        <a:pt x="82" y="97"/>
                        <a:pt x="82" y="97"/>
                        <a:pt x="82" y="97"/>
                      </a:cubicBezTo>
                      <a:cubicBezTo>
                        <a:pt x="82" y="97"/>
                        <a:pt x="82" y="97"/>
                        <a:pt x="82" y="97"/>
                      </a:cubicBezTo>
                      <a:cubicBezTo>
                        <a:pt x="82" y="97"/>
                        <a:pt x="82" y="97"/>
                        <a:pt x="82" y="97"/>
                      </a:cubicBezTo>
                      <a:cubicBezTo>
                        <a:pt x="81" y="97"/>
                        <a:pt x="81" y="97"/>
                        <a:pt x="81" y="97"/>
                      </a:cubicBezTo>
                      <a:cubicBezTo>
                        <a:pt x="81" y="97"/>
                        <a:pt x="81" y="97"/>
                        <a:pt x="81" y="97"/>
                      </a:cubicBezTo>
                      <a:cubicBezTo>
                        <a:pt x="81" y="97"/>
                        <a:pt x="81" y="97"/>
                        <a:pt x="81" y="97"/>
                      </a:cubicBezTo>
                      <a:cubicBezTo>
                        <a:pt x="81" y="97"/>
                        <a:pt x="82" y="96"/>
                        <a:pt x="82" y="95"/>
                      </a:cubicBezTo>
                      <a:cubicBezTo>
                        <a:pt x="83" y="96"/>
                        <a:pt x="82" y="96"/>
                        <a:pt x="82" y="97"/>
                      </a:cubicBezTo>
                      <a:cubicBezTo>
                        <a:pt x="82" y="97"/>
                        <a:pt x="82" y="97"/>
                        <a:pt x="82" y="9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9" name="Freeform 93">
                  <a:extLst>
                    <a:ext uri="{FF2B5EF4-FFF2-40B4-BE49-F238E27FC236}">
                      <a16:creationId xmlns:a16="http://schemas.microsoft.com/office/drawing/2014/main" xmlns="" id="{DF9A28B3-3570-4706-B439-119EA29DF6F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046968" y="1839282"/>
                  <a:ext cx="1966913" cy="2432050"/>
                </a:xfrm>
                <a:custGeom>
                  <a:avLst/>
                  <a:gdLst>
                    <a:gd name="T0" fmla="*/ 547 w 617"/>
                    <a:gd name="T1" fmla="*/ 344 h 763"/>
                    <a:gd name="T2" fmla="*/ 486 w 617"/>
                    <a:gd name="T3" fmla="*/ 361 h 763"/>
                    <a:gd name="T4" fmla="*/ 439 w 617"/>
                    <a:gd name="T5" fmla="*/ 346 h 763"/>
                    <a:gd name="T6" fmla="*/ 522 w 617"/>
                    <a:gd name="T7" fmla="*/ 268 h 763"/>
                    <a:gd name="T8" fmla="*/ 561 w 617"/>
                    <a:gd name="T9" fmla="*/ 216 h 763"/>
                    <a:gd name="T10" fmla="*/ 473 w 617"/>
                    <a:gd name="T11" fmla="*/ 131 h 763"/>
                    <a:gd name="T12" fmla="*/ 462 w 617"/>
                    <a:gd name="T13" fmla="*/ 40 h 763"/>
                    <a:gd name="T14" fmla="*/ 406 w 617"/>
                    <a:gd name="T15" fmla="*/ 1 h 763"/>
                    <a:gd name="T16" fmla="*/ 391 w 617"/>
                    <a:gd name="T17" fmla="*/ 53 h 763"/>
                    <a:gd name="T18" fmla="*/ 383 w 617"/>
                    <a:gd name="T19" fmla="*/ 224 h 763"/>
                    <a:gd name="T20" fmla="*/ 302 w 617"/>
                    <a:gd name="T21" fmla="*/ 250 h 763"/>
                    <a:gd name="T22" fmla="*/ 261 w 617"/>
                    <a:gd name="T23" fmla="*/ 302 h 763"/>
                    <a:gd name="T24" fmla="*/ 225 w 617"/>
                    <a:gd name="T25" fmla="*/ 371 h 763"/>
                    <a:gd name="T26" fmla="*/ 164 w 617"/>
                    <a:gd name="T27" fmla="*/ 417 h 763"/>
                    <a:gd name="T28" fmla="*/ 195 w 617"/>
                    <a:gd name="T29" fmla="*/ 329 h 763"/>
                    <a:gd name="T30" fmla="*/ 138 w 617"/>
                    <a:gd name="T31" fmla="*/ 253 h 763"/>
                    <a:gd name="T32" fmla="*/ 201 w 617"/>
                    <a:gd name="T33" fmla="*/ 200 h 763"/>
                    <a:gd name="T34" fmla="*/ 260 w 617"/>
                    <a:gd name="T35" fmla="*/ 166 h 763"/>
                    <a:gd name="T36" fmla="*/ 250 w 617"/>
                    <a:gd name="T37" fmla="*/ 94 h 763"/>
                    <a:gd name="T38" fmla="*/ 157 w 617"/>
                    <a:gd name="T39" fmla="*/ 64 h 763"/>
                    <a:gd name="T40" fmla="*/ 137 w 617"/>
                    <a:gd name="T41" fmla="*/ 126 h 763"/>
                    <a:gd name="T42" fmla="*/ 94 w 617"/>
                    <a:gd name="T43" fmla="*/ 175 h 763"/>
                    <a:gd name="T44" fmla="*/ 29 w 617"/>
                    <a:gd name="T45" fmla="*/ 209 h 763"/>
                    <a:gd name="T46" fmla="*/ 0 w 617"/>
                    <a:gd name="T47" fmla="*/ 269 h 763"/>
                    <a:gd name="T48" fmla="*/ 16 w 617"/>
                    <a:gd name="T49" fmla="*/ 338 h 763"/>
                    <a:gd name="T50" fmla="*/ 78 w 617"/>
                    <a:gd name="T51" fmla="*/ 315 h 763"/>
                    <a:gd name="T52" fmla="*/ 115 w 617"/>
                    <a:gd name="T53" fmla="*/ 309 h 763"/>
                    <a:gd name="T54" fmla="*/ 92 w 617"/>
                    <a:gd name="T55" fmla="*/ 349 h 763"/>
                    <a:gd name="T56" fmla="*/ 12 w 617"/>
                    <a:gd name="T57" fmla="*/ 429 h 763"/>
                    <a:gd name="T58" fmla="*/ 17 w 617"/>
                    <a:gd name="T59" fmla="*/ 506 h 763"/>
                    <a:gd name="T60" fmla="*/ 106 w 617"/>
                    <a:gd name="T61" fmla="*/ 482 h 763"/>
                    <a:gd name="T62" fmla="*/ 91 w 617"/>
                    <a:gd name="T63" fmla="*/ 557 h 763"/>
                    <a:gd name="T64" fmla="*/ 44 w 617"/>
                    <a:gd name="T65" fmla="*/ 659 h 763"/>
                    <a:gd name="T66" fmla="*/ 50 w 617"/>
                    <a:gd name="T67" fmla="*/ 713 h 763"/>
                    <a:gd name="T68" fmla="*/ 108 w 617"/>
                    <a:gd name="T69" fmla="*/ 723 h 763"/>
                    <a:gd name="T70" fmla="*/ 177 w 617"/>
                    <a:gd name="T71" fmla="*/ 548 h 763"/>
                    <a:gd name="T72" fmla="*/ 234 w 617"/>
                    <a:gd name="T73" fmla="*/ 497 h 763"/>
                    <a:gd name="T74" fmla="*/ 323 w 617"/>
                    <a:gd name="T75" fmla="*/ 465 h 763"/>
                    <a:gd name="T76" fmla="*/ 280 w 617"/>
                    <a:gd name="T77" fmla="*/ 548 h 763"/>
                    <a:gd name="T78" fmla="*/ 289 w 617"/>
                    <a:gd name="T79" fmla="*/ 675 h 763"/>
                    <a:gd name="T80" fmla="*/ 336 w 617"/>
                    <a:gd name="T81" fmla="*/ 757 h 763"/>
                    <a:gd name="T82" fmla="*/ 397 w 617"/>
                    <a:gd name="T83" fmla="*/ 723 h 763"/>
                    <a:gd name="T84" fmla="*/ 530 w 617"/>
                    <a:gd name="T85" fmla="*/ 701 h 763"/>
                    <a:gd name="T86" fmla="*/ 553 w 617"/>
                    <a:gd name="T87" fmla="*/ 611 h 763"/>
                    <a:gd name="T88" fmla="*/ 569 w 617"/>
                    <a:gd name="T89" fmla="*/ 541 h 763"/>
                    <a:gd name="T90" fmla="*/ 488 w 617"/>
                    <a:gd name="T91" fmla="*/ 480 h 763"/>
                    <a:gd name="T92" fmla="*/ 390 w 617"/>
                    <a:gd name="T93" fmla="*/ 518 h 763"/>
                    <a:gd name="T94" fmla="*/ 388 w 617"/>
                    <a:gd name="T95" fmla="*/ 461 h 763"/>
                    <a:gd name="T96" fmla="*/ 551 w 617"/>
                    <a:gd name="T97" fmla="*/ 418 h 763"/>
                    <a:gd name="T98" fmla="*/ 617 w 617"/>
                    <a:gd name="T99" fmla="*/ 388 h 763"/>
                    <a:gd name="T100" fmla="*/ 441 w 617"/>
                    <a:gd name="T101" fmla="*/ 70 h 763"/>
                    <a:gd name="T102" fmla="*/ 501 w 617"/>
                    <a:gd name="T103" fmla="*/ 698 h 763"/>
                    <a:gd name="T104" fmla="*/ 361 w 617"/>
                    <a:gd name="T105" fmla="*/ 583 h 763"/>
                    <a:gd name="T106" fmla="*/ 485 w 617"/>
                    <a:gd name="T107" fmla="*/ 561 h 763"/>
                    <a:gd name="T108" fmla="*/ 415 w 617"/>
                    <a:gd name="T109" fmla="*/ 656 h 763"/>
                    <a:gd name="T110" fmla="*/ 370 w 617"/>
                    <a:gd name="T111" fmla="*/ 666 h 763"/>
                    <a:gd name="T112" fmla="*/ 345 w 617"/>
                    <a:gd name="T113" fmla="*/ 617 h 763"/>
                    <a:gd name="T114" fmla="*/ 315 w 617"/>
                    <a:gd name="T115" fmla="*/ 398 h 763"/>
                    <a:gd name="T116" fmla="*/ 227 w 617"/>
                    <a:gd name="T117" fmla="*/ 403 h 763"/>
                    <a:gd name="T118" fmla="*/ 270 w 617"/>
                    <a:gd name="T119" fmla="*/ 337 h 763"/>
                    <a:gd name="T120" fmla="*/ 317 w 617"/>
                    <a:gd name="T121" fmla="*/ 324 h 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617" h="763">
                      <a:moveTo>
                        <a:pt x="606" y="373"/>
                      </a:moveTo>
                      <a:cubicBezTo>
                        <a:pt x="593" y="355"/>
                        <a:pt x="593" y="355"/>
                        <a:pt x="593" y="355"/>
                      </a:cubicBezTo>
                      <a:cubicBezTo>
                        <a:pt x="578" y="350"/>
                        <a:pt x="578" y="350"/>
                        <a:pt x="578" y="350"/>
                      </a:cubicBezTo>
                      <a:cubicBezTo>
                        <a:pt x="563" y="341"/>
                        <a:pt x="563" y="341"/>
                        <a:pt x="563" y="341"/>
                      </a:cubicBezTo>
                      <a:cubicBezTo>
                        <a:pt x="547" y="344"/>
                        <a:pt x="547" y="344"/>
                        <a:pt x="547" y="344"/>
                      </a:cubicBezTo>
                      <a:cubicBezTo>
                        <a:pt x="537" y="344"/>
                        <a:pt x="537" y="344"/>
                        <a:pt x="537" y="344"/>
                      </a:cubicBezTo>
                      <a:cubicBezTo>
                        <a:pt x="536" y="344"/>
                        <a:pt x="532" y="346"/>
                        <a:pt x="527" y="349"/>
                      </a:cubicBezTo>
                      <a:cubicBezTo>
                        <a:pt x="522" y="352"/>
                        <a:pt x="517" y="354"/>
                        <a:pt x="513" y="355"/>
                      </a:cubicBezTo>
                      <a:cubicBezTo>
                        <a:pt x="498" y="357"/>
                        <a:pt x="498" y="357"/>
                        <a:pt x="498" y="357"/>
                      </a:cubicBezTo>
                      <a:cubicBezTo>
                        <a:pt x="486" y="361"/>
                        <a:pt x="486" y="361"/>
                        <a:pt x="486" y="361"/>
                      </a:cubicBezTo>
                      <a:cubicBezTo>
                        <a:pt x="476" y="361"/>
                        <a:pt x="476" y="361"/>
                        <a:pt x="476" y="361"/>
                      </a:cubicBezTo>
                      <a:cubicBezTo>
                        <a:pt x="465" y="362"/>
                        <a:pt x="465" y="362"/>
                        <a:pt x="465" y="362"/>
                      </a:cubicBezTo>
                      <a:cubicBezTo>
                        <a:pt x="455" y="361"/>
                        <a:pt x="455" y="361"/>
                        <a:pt x="455" y="361"/>
                      </a:cubicBezTo>
                      <a:cubicBezTo>
                        <a:pt x="437" y="365"/>
                        <a:pt x="437" y="365"/>
                        <a:pt x="437" y="365"/>
                      </a:cubicBezTo>
                      <a:cubicBezTo>
                        <a:pt x="435" y="364"/>
                        <a:pt x="436" y="358"/>
                        <a:pt x="439" y="346"/>
                      </a:cubicBezTo>
                      <a:cubicBezTo>
                        <a:pt x="441" y="335"/>
                        <a:pt x="444" y="326"/>
                        <a:pt x="447" y="320"/>
                      </a:cubicBezTo>
                      <a:cubicBezTo>
                        <a:pt x="449" y="314"/>
                        <a:pt x="454" y="306"/>
                        <a:pt x="462" y="298"/>
                      </a:cubicBezTo>
                      <a:cubicBezTo>
                        <a:pt x="469" y="289"/>
                        <a:pt x="478" y="284"/>
                        <a:pt x="487" y="281"/>
                      </a:cubicBezTo>
                      <a:cubicBezTo>
                        <a:pt x="505" y="278"/>
                        <a:pt x="505" y="278"/>
                        <a:pt x="505" y="278"/>
                      </a:cubicBezTo>
                      <a:cubicBezTo>
                        <a:pt x="522" y="268"/>
                        <a:pt x="522" y="268"/>
                        <a:pt x="522" y="268"/>
                      </a:cubicBezTo>
                      <a:cubicBezTo>
                        <a:pt x="534" y="266"/>
                        <a:pt x="534" y="266"/>
                        <a:pt x="534" y="266"/>
                      </a:cubicBezTo>
                      <a:cubicBezTo>
                        <a:pt x="541" y="265"/>
                        <a:pt x="547" y="261"/>
                        <a:pt x="551" y="256"/>
                      </a:cubicBezTo>
                      <a:cubicBezTo>
                        <a:pt x="556" y="251"/>
                        <a:pt x="559" y="247"/>
                        <a:pt x="559" y="243"/>
                      </a:cubicBezTo>
                      <a:cubicBezTo>
                        <a:pt x="560" y="240"/>
                        <a:pt x="560" y="235"/>
                        <a:pt x="561" y="229"/>
                      </a:cubicBezTo>
                      <a:cubicBezTo>
                        <a:pt x="561" y="224"/>
                        <a:pt x="561" y="219"/>
                        <a:pt x="561" y="216"/>
                      </a:cubicBezTo>
                      <a:cubicBezTo>
                        <a:pt x="560" y="214"/>
                        <a:pt x="556" y="208"/>
                        <a:pt x="547" y="199"/>
                      </a:cubicBezTo>
                      <a:cubicBezTo>
                        <a:pt x="538" y="190"/>
                        <a:pt x="531" y="185"/>
                        <a:pt x="524" y="182"/>
                      </a:cubicBezTo>
                      <a:cubicBezTo>
                        <a:pt x="474" y="174"/>
                        <a:pt x="474" y="174"/>
                        <a:pt x="474" y="174"/>
                      </a:cubicBezTo>
                      <a:cubicBezTo>
                        <a:pt x="470" y="173"/>
                        <a:pt x="467" y="170"/>
                        <a:pt x="465" y="165"/>
                      </a:cubicBezTo>
                      <a:cubicBezTo>
                        <a:pt x="464" y="164"/>
                        <a:pt x="467" y="153"/>
                        <a:pt x="473" y="131"/>
                      </a:cubicBezTo>
                      <a:cubicBezTo>
                        <a:pt x="480" y="110"/>
                        <a:pt x="483" y="98"/>
                        <a:pt x="483" y="95"/>
                      </a:cubicBezTo>
                      <a:cubicBezTo>
                        <a:pt x="483" y="94"/>
                        <a:pt x="483" y="92"/>
                        <a:pt x="483" y="87"/>
                      </a:cubicBezTo>
                      <a:cubicBezTo>
                        <a:pt x="482" y="82"/>
                        <a:pt x="482" y="79"/>
                        <a:pt x="482" y="78"/>
                      </a:cubicBezTo>
                      <a:cubicBezTo>
                        <a:pt x="470" y="54"/>
                        <a:pt x="470" y="54"/>
                        <a:pt x="470" y="54"/>
                      </a:cubicBezTo>
                      <a:cubicBezTo>
                        <a:pt x="465" y="46"/>
                        <a:pt x="463" y="41"/>
                        <a:pt x="462" y="40"/>
                      </a:cubicBezTo>
                      <a:cubicBezTo>
                        <a:pt x="451" y="32"/>
                        <a:pt x="451" y="32"/>
                        <a:pt x="451" y="32"/>
                      </a:cubicBezTo>
                      <a:cubicBezTo>
                        <a:pt x="446" y="25"/>
                        <a:pt x="446" y="25"/>
                        <a:pt x="446" y="25"/>
                      </a:cubicBezTo>
                      <a:cubicBezTo>
                        <a:pt x="445" y="24"/>
                        <a:pt x="440" y="20"/>
                        <a:pt x="430" y="13"/>
                      </a:cubicBezTo>
                      <a:cubicBezTo>
                        <a:pt x="421" y="6"/>
                        <a:pt x="415" y="2"/>
                        <a:pt x="413" y="2"/>
                      </a:cubicBezTo>
                      <a:cubicBezTo>
                        <a:pt x="412" y="1"/>
                        <a:pt x="409" y="1"/>
                        <a:pt x="406" y="1"/>
                      </a:cubicBezTo>
                      <a:cubicBezTo>
                        <a:pt x="398" y="0"/>
                        <a:pt x="392" y="1"/>
                        <a:pt x="389" y="2"/>
                      </a:cubicBezTo>
                      <a:cubicBezTo>
                        <a:pt x="386" y="3"/>
                        <a:pt x="382" y="6"/>
                        <a:pt x="377" y="11"/>
                      </a:cubicBezTo>
                      <a:cubicBezTo>
                        <a:pt x="372" y="16"/>
                        <a:pt x="369" y="21"/>
                        <a:pt x="369" y="27"/>
                      </a:cubicBezTo>
                      <a:cubicBezTo>
                        <a:pt x="369" y="32"/>
                        <a:pt x="370" y="36"/>
                        <a:pt x="372" y="39"/>
                      </a:cubicBezTo>
                      <a:cubicBezTo>
                        <a:pt x="391" y="53"/>
                        <a:pt x="391" y="53"/>
                        <a:pt x="391" y="53"/>
                      </a:cubicBezTo>
                      <a:cubicBezTo>
                        <a:pt x="395" y="56"/>
                        <a:pt x="397" y="60"/>
                        <a:pt x="399" y="63"/>
                      </a:cubicBezTo>
                      <a:cubicBezTo>
                        <a:pt x="401" y="67"/>
                        <a:pt x="402" y="72"/>
                        <a:pt x="403" y="79"/>
                      </a:cubicBezTo>
                      <a:cubicBezTo>
                        <a:pt x="403" y="89"/>
                        <a:pt x="402" y="107"/>
                        <a:pt x="399" y="136"/>
                      </a:cubicBezTo>
                      <a:cubicBezTo>
                        <a:pt x="391" y="207"/>
                        <a:pt x="391" y="207"/>
                        <a:pt x="391" y="207"/>
                      </a:cubicBezTo>
                      <a:cubicBezTo>
                        <a:pt x="389" y="215"/>
                        <a:pt x="387" y="221"/>
                        <a:pt x="383" y="224"/>
                      </a:cubicBezTo>
                      <a:cubicBezTo>
                        <a:pt x="366" y="231"/>
                        <a:pt x="366" y="231"/>
                        <a:pt x="366" y="231"/>
                      </a:cubicBezTo>
                      <a:cubicBezTo>
                        <a:pt x="344" y="242"/>
                        <a:pt x="344" y="242"/>
                        <a:pt x="344" y="242"/>
                      </a:cubicBezTo>
                      <a:cubicBezTo>
                        <a:pt x="334" y="243"/>
                        <a:pt x="334" y="243"/>
                        <a:pt x="334" y="243"/>
                      </a:cubicBezTo>
                      <a:cubicBezTo>
                        <a:pt x="311" y="249"/>
                        <a:pt x="311" y="249"/>
                        <a:pt x="311" y="249"/>
                      </a:cubicBezTo>
                      <a:cubicBezTo>
                        <a:pt x="302" y="250"/>
                        <a:pt x="302" y="250"/>
                        <a:pt x="302" y="250"/>
                      </a:cubicBezTo>
                      <a:cubicBezTo>
                        <a:pt x="295" y="253"/>
                        <a:pt x="295" y="253"/>
                        <a:pt x="295" y="253"/>
                      </a:cubicBezTo>
                      <a:cubicBezTo>
                        <a:pt x="280" y="259"/>
                        <a:pt x="280" y="259"/>
                        <a:pt x="280" y="259"/>
                      </a:cubicBezTo>
                      <a:cubicBezTo>
                        <a:pt x="279" y="260"/>
                        <a:pt x="276" y="263"/>
                        <a:pt x="271" y="269"/>
                      </a:cubicBezTo>
                      <a:cubicBezTo>
                        <a:pt x="267" y="276"/>
                        <a:pt x="264" y="279"/>
                        <a:pt x="264" y="280"/>
                      </a:cubicBezTo>
                      <a:cubicBezTo>
                        <a:pt x="261" y="302"/>
                        <a:pt x="261" y="302"/>
                        <a:pt x="261" y="302"/>
                      </a:cubicBezTo>
                      <a:cubicBezTo>
                        <a:pt x="250" y="332"/>
                        <a:pt x="250" y="332"/>
                        <a:pt x="250" y="332"/>
                      </a:cubicBezTo>
                      <a:cubicBezTo>
                        <a:pt x="250" y="338"/>
                        <a:pt x="250" y="341"/>
                        <a:pt x="250" y="341"/>
                      </a:cubicBezTo>
                      <a:cubicBezTo>
                        <a:pt x="239" y="349"/>
                        <a:pt x="239" y="349"/>
                        <a:pt x="239" y="349"/>
                      </a:cubicBezTo>
                      <a:cubicBezTo>
                        <a:pt x="236" y="358"/>
                        <a:pt x="236" y="358"/>
                        <a:pt x="236" y="358"/>
                      </a:cubicBezTo>
                      <a:cubicBezTo>
                        <a:pt x="235" y="360"/>
                        <a:pt x="231" y="364"/>
                        <a:pt x="225" y="371"/>
                      </a:cubicBezTo>
                      <a:cubicBezTo>
                        <a:pt x="219" y="378"/>
                        <a:pt x="213" y="390"/>
                        <a:pt x="206" y="409"/>
                      </a:cubicBezTo>
                      <a:cubicBezTo>
                        <a:pt x="200" y="428"/>
                        <a:pt x="194" y="438"/>
                        <a:pt x="190" y="439"/>
                      </a:cubicBezTo>
                      <a:cubicBezTo>
                        <a:pt x="186" y="441"/>
                        <a:pt x="184" y="442"/>
                        <a:pt x="182" y="441"/>
                      </a:cubicBezTo>
                      <a:cubicBezTo>
                        <a:pt x="181" y="441"/>
                        <a:pt x="179" y="438"/>
                        <a:pt x="177" y="432"/>
                      </a:cubicBezTo>
                      <a:cubicBezTo>
                        <a:pt x="175" y="425"/>
                        <a:pt x="171" y="421"/>
                        <a:pt x="164" y="417"/>
                      </a:cubicBezTo>
                      <a:cubicBezTo>
                        <a:pt x="158" y="414"/>
                        <a:pt x="155" y="411"/>
                        <a:pt x="154" y="407"/>
                      </a:cubicBezTo>
                      <a:cubicBezTo>
                        <a:pt x="190" y="369"/>
                        <a:pt x="190" y="369"/>
                        <a:pt x="190" y="369"/>
                      </a:cubicBezTo>
                      <a:cubicBezTo>
                        <a:pt x="190" y="368"/>
                        <a:pt x="192" y="364"/>
                        <a:pt x="195" y="359"/>
                      </a:cubicBezTo>
                      <a:cubicBezTo>
                        <a:pt x="198" y="354"/>
                        <a:pt x="200" y="349"/>
                        <a:pt x="200" y="345"/>
                      </a:cubicBezTo>
                      <a:cubicBezTo>
                        <a:pt x="200" y="343"/>
                        <a:pt x="198" y="337"/>
                        <a:pt x="195" y="329"/>
                      </a:cubicBezTo>
                      <a:cubicBezTo>
                        <a:pt x="187" y="303"/>
                        <a:pt x="187" y="303"/>
                        <a:pt x="187" y="303"/>
                      </a:cubicBezTo>
                      <a:cubicBezTo>
                        <a:pt x="185" y="299"/>
                        <a:pt x="183" y="295"/>
                        <a:pt x="181" y="292"/>
                      </a:cubicBezTo>
                      <a:cubicBezTo>
                        <a:pt x="172" y="284"/>
                        <a:pt x="172" y="284"/>
                        <a:pt x="172" y="284"/>
                      </a:cubicBezTo>
                      <a:cubicBezTo>
                        <a:pt x="158" y="268"/>
                        <a:pt x="158" y="268"/>
                        <a:pt x="158" y="268"/>
                      </a:cubicBezTo>
                      <a:cubicBezTo>
                        <a:pt x="138" y="253"/>
                        <a:pt x="138" y="253"/>
                        <a:pt x="138" y="253"/>
                      </a:cubicBezTo>
                      <a:cubicBezTo>
                        <a:pt x="135" y="251"/>
                        <a:pt x="134" y="249"/>
                        <a:pt x="134" y="247"/>
                      </a:cubicBezTo>
                      <a:cubicBezTo>
                        <a:pt x="133" y="244"/>
                        <a:pt x="137" y="239"/>
                        <a:pt x="146" y="233"/>
                      </a:cubicBezTo>
                      <a:cubicBezTo>
                        <a:pt x="156" y="227"/>
                        <a:pt x="163" y="222"/>
                        <a:pt x="168" y="218"/>
                      </a:cubicBezTo>
                      <a:cubicBezTo>
                        <a:pt x="172" y="214"/>
                        <a:pt x="176" y="212"/>
                        <a:pt x="177" y="211"/>
                      </a:cubicBezTo>
                      <a:cubicBezTo>
                        <a:pt x="201" y="200"/>
                        <a:pt x="201" y="200"/>
                        <a:pt x="201" y="200"/>
                      </a:cubicBezTo>
                      <a:cubicBezTo>
                        <a:pt x="219" y="189"/>
                        <a:pt x="219" y="189"/>
                        <a:pt x="219" y="189"/>
                      </a:cubicBezTo>
                      <a:cubicBezTo>
                        <a:pt x="235" y="186"/>
                        <a:pt x="235" y="186"/>
                        <a:pt x="235" y="186"/>
                      </a:cubicBezTo>
                      <a:cubicBezTo>
                        <a:pt x="236" y="186"/>
                        <a:pt x="239" y="184"/>
                        <a:pt x="245" y="181"/>
                      </a:cubicBezTo>
                      <a:cubicBezTo>
                        <a:pt x="251" y="178"/>
                        <a:pt x="254" y="176"/>
                        <a:pt x="256" y="174"/>
                      </a:cubicBezTo>
                      <a:cubicBezTo>
                        <a:pt x="258" y="172"/>
                        <a:pt x="259" y="169"/>
                        <a:pt x="260" y="166"/>
                      </a:cubicBezTo>
                      <a:cubicBezTo>
                        <a:pt x="262" y="156"/>
                        <a:pt x="262" y="156"/>
                        <a:pt x="262" y="156"/>
                      </a:cubicBezTo>
                      <a:cubicBezTo>
                        <a:pt x="268" y="143"/>
                        <a:pt x="268" y="143"/>
                        <a:pt x="268" y="143"/>
                      </a:cubicBezTo>
                      <a:cubicBezTo>
                        <a:pt x="268" y="142"/>
                        <a:pt x="267" y="138"/>
                        <a:pt x="266" y="130"/>
                      </a:cubicBezTo>
                      <a:cubicBezTo>
                        <a:pt x="264" y="116"/>
                        <a:pt x="264" y="116"/>
                        <a:pt x="264" y="116"/>
                      </a:cubicBezTo>
                      <a:cubicBezTo>
                        <a:pt x="263" y="111"/>
                        <a:pt x="258" y="104"/>
                        <a:pt x="250" y="94"/>
                      </a:cubicBezTo>
                      <a:cubicBezTo>
                        <a:pt x="242" y="83"/>
                        <a:pt x="232" y="76"/>
                        <a:pt x="221" y="71"/>
                      </a:cubicBezTo>
                      <a:cubicBezTo>
                        <a:pt x="194" y="61"/>
                        <a:pt x="194" y="61"/>
                        <a:pt x="194" y="61"/>
                      </a:cubicBezTo>
                      <a:cubicBezTo>
                        <a:pt x="166" y="49"/>
                        <a:pt x="166" y="49"/>
                        <a:pt x="166" y="49"/>
                      </a:cubicBezTo>
                      <a:cubicBezTo>
                        <a:pt x="157" y="47"/>
                        <a:pt x="152" y="46"/>
                        <a:pt x="152" y="47"/>
                      </a:cubicBezTo>
                      <a:cubicBezTo>
                        <a:pt x="157" y="64"/>
                        <a:pt x="157" y="64"/>
                        <a:pt x="157" y="64"/>
                      </a:cubicBezTo>
                      <a:cubicBezTo>
                        <a:pt x="158" y="85"/>
                        <a:pt x="158" y="85"/>
                        <a:pt x="158" y="85"/>
                      </a:cubicBezTo>
                      <a:cubicBezTo>
                        <a:pt x="159" y="90"/>
                        <a:pt x="159" y="94"/>
                        <a:pt x="159" y="95"/>
                      </a:cubicBezTo>
                      <a:cubicBezTo>
                        <a:pt x="154" y="107"/>
                        <a:pt x="154" y="107"/>
                        <a:pt x="154" y="107"/>
                      </a:cubicBezTo>
                      <a:cubicBezTo>
                        <a:pt x="150" y="119"/>
                        <a:pt x="147" y="125"/>
                        <a:pt x="146" y="125"/>
                      </a:cubicBezTo>
                      <a:cubicBezTo>
                        <a:pt x="137" y="126"/>
                        <a:pt x="137" y="126"/>
                        <a:pt x="137" y="126"/>
                      </a:cubicBezTo>
                      <a:cubicBezTo>
                        <a:pt x="132" y="134"/>
                        <a:pt x="132" y="134"/>
                        <a:pt x="132" y="134"/>
                      </a:cubicBezTo>
                      <a:cubicBezTo>
                        <a:pt x="131" y="135"/>
                        <a:pt x="129" y="137"/>
                        <a:pt x="126" y="140"/>
                      </a:cubicBezTo>
                      <a:cubicBezTo>
                        <a:pt x="111" y="156"/>
                        <a:pt x="111" y="156"/>
                        <a:pt x="111" y="156"/>
                      </a:cubicBezTo>
                      <a:cubicBezTo>
                        <a:pt x="98" y="168"/>
                        <a:pt x="98" y="168"/>
                        <a:pt x="98" y="168"/>
                      </a:cubicBezTo>
                      <a:cubicBezTo>
                        <a:pt x="94" y="175"/>
                        <a:pt x="94" y="175"/>
                        <a:pt x="94" y="175"/>
                      </a:cubicBezTo>
                      <a:cubicBezTo>
                        <a:pt x="80" y="183"/>
                        <a:pt x="80" y="183"/>
                        <a:pt x="80" y="183"/>
                      </a:cubicBezTo>
                      <a:cubicBezTo>
                        <a:pt x="74" y="190"/>
                        <a:pt x="74" y="190"/>
                        <a:pt x="74" y="190"/>
                      </a:cubicBezTo>
                      <a:cubicBezTo>
                        <a:pt x="63" y="198"/>
                        <a:pt x="63" y="198"/>
                        <a:pt x="63" y="198"/>
                      </a:cubicBezTo>
                      <a:cubicBezTo>
                        <a:pt x="55" y="204"/>
                        <a:pt x="50" y="207"/>
                        <a:pt x="50" y="208"/>
                      </a:cubicBezTo>
                      <a:cubicBezTo>
                        <a:pt x="29" y="209"/>
                        <a:pt x="29" y="209"/>
                        <a:pt x="29" y="209"/>
                      </a:cubicBezTo>
                      <a:cubicBezTo>
                        <a:pt x="25" y="210"/>
                        <a:pt x="23" y="211"/>
                        <a:pt x="22" y="212"/>
                      </a:cubicBezTo>
                      <a:cubicBezTo>
                        <a:pt x="21" y="214"/>
                        <a:pt x="19" y="216"/>
                        <a:pt x="16" y="220"/>
                      </a:cubicBezTo>
                      <a:cubicBezTo>
                        <a:pt x="7" y="232"/>
                        <a:pt x="7" y="232"/>
                        <a:pt x="7" y="232"/>
                      </a:cubicBezTo>
                      <a:cubicBezTo>
                        <a:pt x="3" y="238"/>
                        <a:pt x="0" y="250"/>
                        <a:pt x="0" y="265"/>
                      </a:cubicBezTo>
                      <a:cubicBezTo>
                        <a:pt x="0" y="267"/>
                        <a:pt x="0" y="268"/>
                        <a:pt x="0" y="269"/>
                      </a:cubicBezTo>
                      <a:cubicBezTo>
                        <a:pt x="1" y="295"/>
                        <a:pt x="1" y="295"/>
                        <a:pt x="1" y="295"/>
                      </a:cubicBezTo>
                      <a:cubicBezTo>
                        <a:pt x="1" y="302"/>
                        <a:pt x="0" y="306"/>
                        <a:pt x="0" y="307"/>
                      </a:cubicBezTo>
                      <a:cubicBezTo>
                        <a:pt x="0" y="308"/>
                        <a:pt x="2" y="312"/>
                        <a:pt x="5" y="319"/>
                      </a:cubicBezTo>
                      <a:cubicBezTo>
                        <a:pt x="7" y="326"/>
                        <a:pt x="9" y="330"/>
                        <a:pt x="9" y="330"/>
                      </a:cubicBezTo>
                      <a:cubicBezTo>
                        <a:pt x="16" y="338"/>
                        <a:pt x="16" y="338"/>
                        <a:pt x="16" y="338"/>
                      </a:cubicBezTo>
                      <a:cubicBezTo>
                        <a:pt x="22" y="346"/>
                        <a:pt x="22" y="346"/>
                        <a:pt x="22" y="346"/>
                      </a:cubicBezTo>
                      <a:cubicBezTo>
                        <a:pt x="23" y="348"/>
                        <a:pt x="26" y="349"/>
                        <a:pt x="29" y="349"/>
                      </a:cubicBezTo>
                      <a:cubicBezTo>
                        <a:pt x="32" y="349"/>
                        <a:pt x="37" y="348"/>
                        <a:pt x="44" y="345"/>
                      </a:cubicBezTo>
                      <a:cubicBezTo>
                        <a:pt x="50" y="342"/>
                        <a:pt x="58" y="336"/>
                        <a:pt x="66" y="328"/>
                      </a:cubicBezTo>
                      <a:cubicBezTo>
                        <a:pt x="74" y="319"/>
                        <a:pt x="78" y="315"/>
                        <a:pt x="78" y="315"/>
                      </a:cubicBezTo>
                      <a:cubicBezTo>
                        <a:pt x="78" y="315"/>
                        <a:pt x="80" y="314"/>
                        <a:pt x="84" y="312"/>
                      </a:cubicBezTo>
                      <a:cubicBezTo>
                        <a:pt x="88" y="310"/>
                        <a:pt x="92" y="308"/>
                        <a:pt x="98" y="304"/>
                      </a:cubicBezTo>
                      <a:cubicBezTo>
                        <a:pt x="102" y="302"/>
                        <a:pt x="106" y="301"/>
                        <a:pt x="109" y="302"/>
                      </a:cubicBezTo>
                      <a:cubicBezTo>
                        <a:pt x="113" y="303"/>
                        <a:pt x="115" y="304"/>
                        <a:pt x="115" y="306"/>
                      </a:cubicBezTo>
                      <a:cubicBezTo>
                        <a:pt x="115" y="308"/>
                        <a:pt x="115" y="309"/>
                        <a:pt x="115" y="309"/>
                      </a:cubicBezTo>
                      <a:cubicBezTo>
                        <a:pt x="111" y="318"/>
                        <a:pt x="111" y="318"/>
                        <a:pt x="111" y="318"/>
                      </a:cubicBezTo>
                      <a:cubicBezTo>
                        <a:pt x="108" y="328"/>
                        <a:pt x="108" y="328"/>
                        <a:pt x="108" y="328"/>
                      </a:cubicBezTo>
                      <a:cubicBezTo>
                        <a:pt x="103" y="332"/>
                        <a:pt x="103" y="332"/>
                        <a:pt x="103" y="332"/>
                      </a:cubicBezTo>
                      <a:cubicBezTo>
                        <a:pt x="100" y="340"/>
                        <a:pt x="100" y="340"/>
                        <a:pt x="100" y="340"/>
                      </a:cubicBezTo>
                      <a:cubicBezTo>
                        <a:pt x="99" y="343"/>
                        <a:pt x="96" y="345"/>
                        <a:pt x="92" y="349"/>
                      </a:cubicBezTo>
                      <a:cubicBezTo>
                        <a:pt x="52" y="399"/>
                        <a:pt x="52" y="399"/>
                        <a:pt x="52" y="399"/>
                      </a:cubicBezTo>
                      <a:cubicBezTo>
                        <a:pt x="49" y="402"/>
                        <a:pt x="46" y="404"/>
                        <a:pt x="43" y="405"/>
                      </a:cubicBezTo>
                      <a:cubicBezTo>
                        <a:pt x="25" y="412"/>
                        <a:pt x="25" y="412"/>
                        <a:pt x="25" y="412"/>
                      </a:cubicBezTo>
                      <a:cubicBezTo>
                        <a:pt x="24" y="412"/>
                        <a:pt x="22" y="415"/>
                        <a:pt x="18" y="420"/>
                      </a:cubicBezTo>
                      <a:cubicBezTo>
                        <a:pt x="15" y="425"/>
                        <a:pt x="13" y="428"/>
                        <a:pt x="12" y="429"/>
                      </a:cubicBezTo>
                      <a:cubicBezTo>
                        <a:pt x="12" y="430"/>
                        <a:pt x="11" y="433"/>
                        <a:pt x="12" y="436"/>
                      </a:cubicBezTo>
                      <a:cubicBezTo>
                        <a:pt x="12" y="438"/>
                        <a:pt x="12" y="440"/>
                        <a:pt x="12" y="441"/>
                      </a:cubicBezTo>
                      <a:cubicBezTo>
                        <a:pt x="10" y="480"/>
                        <a:pt x="10" y="480"/>
                        <a:pt x="10" y="480"/>
                      </a:cubicBezTo>
                      <a:cubicBezTo>
                        <a:pt x="15" y="496"/>
                        <a:pt x="15" y="496"/>
                        <a:pt x="15" y="496"/>
                      </a:cubicBezTo>
                      <a:cubicBezTo>
                        <a:pt x="17" y="506"/>
                        <a:pt x="17" y="506"/>
                        <a:pt x="17" y="506"/>
                      </a:cubicBezTo>
                      <a:cubicBezTo>
                        <a:pt x="20" y="522"/>
                        <a:pt x="27" y="530"/>
                        <a:pt x="39" y="530"/>
                      </a:cubicBezTo>
                      <a:cubicBezTo>
                        <a:pt x="43" y="530"/>
                        <a:pt x="54" y="525"/>
                        <a:pt x="71" y="514"/>
                      </a:cubicBezTo>
                      <a:cubicBezTo>
                        <a:pt x="91" y="496"/>
                        <a:pt x="91" y="496"/>
                        <a:pt x="91" y="496"/>
                      </a:cubicBezTo>
                      <a:cubicBezTo>
                        <a:pt x="95" y="493"/>
                        <a:pt x="97" y="491"/>
                        <a:pt x="99" y="489"/>
                      </a:cubicBezTo>
                      <a:cubicBezTo>
                        <a:pt x="103" y="484"/>
                        <a:pt x="105" y="481"/>
                        <a:pt x="106" y="482"/>
                      </a:cubicBezTo>
                      <a:cubicBezTo>
                        <a:pt x="107" y="482"/>
                        <a:pt x="108" y="483"/>
                        <a:pt x="109" y="485"/>
                      </a:cubicBezTo>
                      <a:cubicBezTo>
                        <a:pt x="110" y="487"/>
                        <a:pt x="110" y="490"/>
                        <a:pt x="110" y="496"/>
                      </a:cubicBezTo>
                      <a:cubicBezTo>
                        <a:pt x="109" y="501"/>
                        <a:pt x="108" y="507"/>
                        <a:pt x="107" y="513"/>
                      </a:cubicBezTo>
                      <a:cubicBezTo>
                        <a:pt x="95" y="544"/>
                        <a:pt x="95" y="544"/>
                        <a:pt x="95" y="544"/>
                      </a:cubicBezTo>
                      <a:cubicBezTo>
                        <a:pt x="93" y="551"/>
                        <a:pt x="92" y="556"/>
                        <a:pt x="91" y="557"/>
                      </a:cubicBezTo>
                      <a:cubicBezTo>
                        <a:pt x="87" y="564"/>
                        <a:pt x="87" y="564"/>
                        <a:pt x="87" y="564"/>
                      </a:cubicBezTo>
                      <a:cubicBezTo>
                        <a:pt x="76" y="600"/>
                        <a:pt x="76" y="600"/>
                        <a:pt x="76" y="600"/>
                      </a:cubicBezTo>
                      <a:cubicBezTo>
                        <a:pt x="65" y="619"/>
                        <a:pt x="65" y="619"/>
                        <a:pt x="65" y="619"/>
                      </a:cubicBezTo>
                      <a:cubicBezTo>
                        <a:pt x="60" y="637"/>
                        <a:pt x="60" y="637"/>
                        <a:pt x="60" y="637"/>
                      </a:cubicBezTo>
                      <a:cubicBezTo>
                        <a:pt x="44" y="659"/>
                        <a:pt x="44" y="659"/>
                        <a:pt x="44" y="659"/>
                      </a:cubicBezTo>
                      <a:cubicBezTo>
                        <a:pt x="44" y="673"/>
                        <a:pt x="44" y="673"/>
                        <a:pt x="44" y="673"/>
                      </a:cubicBezTo>
                      <a:cubicBezTo>
                        <a:pt x="44" y="682"/>
                        <a:pt x="44" y="682"/>
                        <a:pt x="44" y="682"/>
                      </a:cubicBezTo>
                      <a:cubicBezTo>
                        <a:pt x="47" y="692"/>
                        <a:pt x="47" y="692"/>
                        <a:pt x="47" y="692"/>
                      </a:cubicBezTo>
                      <a:cubicBezTo>
                        <a:pt x="47" y="702"/>
                        <a:pt x="47" y="702"/>
                        <a:pt x="47" y="702"/>
                      </a:cubicBezTo>
                      <a:cubicBezTo>
                        <a:pt x="47" y="703"/>
                        <a:pt x="48" y="707"/>
                        <a:pt x="50" y="713"/>
                      </a:cubicBezTo>
                      <a:cubicBezTo>
                        <a:pt x="56" y="734"/>
                        <a:pt x="56" y="734"/>
                        <a:pt x="56" y="734"/>
                      </a:cubicBezTo>
                      <a:cubicBezTo>
                        <a:pt x="58" y="738"/>
                        <a:pt x="62" y="743"/>
                        <a:pt x="67" y="746"/>
                      </a:cubicBezTo>
                      <a:cubicBezTo>
                        <a:pt x="72" y="750"/>
                        <a:pt x="77" y="752"/>
                        <a:pt x="81" y="751"/>
                      </a:cubicBezTo>
                      <a:cubicBezTo>
                        <a:pt x="87" y="751"/>
                        <a:pt x="91" y="750"/>
                        <a:pt x="94" y="747"/>
                      </a:cubicBezTo>
                      <a:cubicBezTo>
                        <a:pt x="97" y="744"/>
                        <a:pt x="102" y="736"/>
                        <a:pt x="108" y="723"/>
                      </a:cubicBezTo>
                      <a:cubicBezTo>
                        <a:pt x="119" y="704"/>
                        <a:pt x="119" y="704"/>
                        <a:pt x="119" y="704"/>
                      </a:cubicBezTo>
                      <a:cubicBezTo>
                        <a:pt x="124" y="696"/>
                        <a:pt x="128" y="685"/>
                        <a:pt x="133" y="669"/>
                      </a:cubicBezTo>
                      <a:cubicBezTo>
                        <a:pt x="138" y="654"/>
                        <a:pt x="141" y="644"/>
                        <a:pt x="142" y="639"/>
                      </a:cubicBezTo>
                      <a:cubicBezTo>
                        <a:pt x="163" y="588"/>
                        <a:pt x="163" y="588"/>
                        <a:pt x="163" y="588"/>
                      </a:cubicBezTo>
                      <a:cubicBezTo>
                        <a:pt x="166" y="581"/>
                        <a:pt x="170" y="568"/>
                        <a:pt x="177" y="548"/>
                      </a:cubicBezTo>
                      <a:cubicBezTo>
                        <a:pt x="183" y="528"/>
                        <a:pt x="189" y="512"/>
                        <a:pt x="195" y="501"/>
                      </a:cubicBezTo>
                      <a:cubicBezTo>
                        <a:pt x="199" y="491"/>
                        <a:pt x="203" y="487"/>
                        <a:pt x="206" y="488"/>
                      </a:cubicBezTo>
                      <a:cubicBezTo>
                        <a:pt x="216" y="494"/>
                        <a:pt x="216" y="494"/>
                        <a:pt x="216" y="494"/>
                      </a:cubicBezTo>
                      <a:cubicBezTo>
                        <a:pt x="226" y="496"/>
                        <a:pt x="226" y="496"/>
                        <a:pt x="226" y="496"/>
                      </a:cubicBezTo>
                      <a:cubicBezTo>
                        <a:pt x="234" y="497"/>
                        <a:pt x="234" y="497"/>
                        <a:pt x="234" y="497"/>
                      </a:cubicBezTo>
                      <a:cubicBezTo>
                        <a:pt x="235" y="497"/>
                        <a:pt x="236" y="497"/>
                        <a:pt x="239" y="496"/>
                      </a:cubicBezTo>
                      <a:cubicBezTo>
                        <a:pt x="242" y="495"/>
                        <a:pt x="248" y="494"/>
                        <a:pt x="257" y="493"/>
                      </a:cubicBezTo>
                      <a:cubicBezTo>
                        <a:pt x="266" y="492"/>
                        <a:pt x="275" y="488"/>
                        <a:pt x="285" y="482"/>
                      </a:cubicBezTo>
                      <a:cubicBezTo>
                        <a:pt x="295" y="476"/>
                        <a:pt x="301" y="472"/>
                        <a:pt x="304" y="472"/>
                      </a:cubicBezTo>
                      <a:cubicBezTo>
                        <a:pt x="323" y="465"/>
                        <a:pt x="323" y="465"/>
                        <a:pt x="323" y="465"/>
                      </a:cubicBezTo>
                      <a:cubicBezTo>
                        <a:pt x="329" y="462"/>
                        <a:pt x="332" y="462"/>
                        <a:pt x="334" y="465"/>
                      </a:cubicBezTo>
                      <a:cubicBezTo>
                        <a:pt x="335" y="469"/>
                        <a:pt x="332" y="473"/>
                        <a:pt x="325" y="479"/>
                      </a:cubicBezTo>
                      <a:cubicBezTo>
                        <a:pt x="318" y="484"/>
                        <a:pt x="313" y="490"/>
                        <a:pt x="310" y="497"/>
                      </a:cubicBezTo>
                      <a:cubicBezTo>
                        <a:pt x="294" y="531"/>
                        <a:pt x="294" y="531"/>
                        <a:pt x="294" y="531"/>
                      </a:cubicBezTo>
                      <a:cubicBezTo>
                        <a:pt x="280" y="548"/>
                        <a:pt x="280" y="548"/>
                        <a:pt x="280" y="548"/>
                      </a:cubicBezTo>
                      <a:cubicBezTo>
                        <a:pt x="275" y="556"/>
                        <a:pt x="274" y="572"/>
                        <a:pt x="276" y="598"/>
                      </a:cubicBezTo>
                      <a:cubicBezTo>
                        <a:pt x="279" y="624"/>
                        <a:pt x="280" y="639"/>
                        <a:pt x="281" y="641"/>
                      </a:cubicBezTo>
                      <a:cubicBezTo>
                        <a:pt x="285" y="655"/>
                        <a:pt x="285" y="655"/>
                        <a:pt x="285" y="655"/>
                      </a:cubicBezTo>
                      <a:cubicBezTo>
                        <a:pt x="287" y="669"/>
                        <a:pt x="287" y="669"/>
                        <a:pt x="287" y="669"/>
                      </a:cubicBezTo>
                      <a:cubicBezTo>
                        <a:pt x="289" y="675"/>
                        <a:pt x="289" y="675"/>
                        <a:pt x="289" y="675"/>
                      </a:cubicBezTo>
                      <a:cubicBezTo>
                        <a:pt x="294" y="696"/>
                        <a:pt x="294" y="696"/>
                        <a:pt x="294" y="696"/>
                      </a:cubicBezTo>
                      <a:cubicBezTo>
                        <a:pt x="300" y="706"/>
                        <a:pt x="300" y="706"/>
                        <a:pt x="300" y="706"/>
                      </a:cubicBezTo>
                      <a:cubicBezTo>
                        <a:pt x="305" y="719"/>
                        <a:pt x="305" y="719"/>
                        <a:pt x="305" y="719"/>
                      </a:cubicBezTo>
                      <a:cubicBezTo>
                        <a:pt x="305" y="720"/>
                        <a:pt x="311" y="727"/>
                        <a:pt x="323" y="741"/>
                      </a:cubicBezTo>
                      <a:cubicBezTo>
                        <a:pt x="336" y="757"/>
                        <a:pt x="336" y="757"/>
                        <a:pt x="336" y="757"/>
                      </a:cubicBezTo>
                      <a:cubicBezTo>
                        <a:pt x="339" y="761"/>
                        <a:pt x="342" y="763"/>
                        <a:pt x="346" y="763"/>
                      </a:cubicBezTo>
                      <a:cubicBezTo>
                        <a:pt x="352" y="763"/>
                        <a:pt x="356" y="760"/>
                        <a:pt x="359" y="754"/>
                      </a:cubicBezTo>
                      <a:cubicBezTo>
                        <a:pt x="366" y="733"/>
                        <a:pt x="366" y="733"/>
                        <a:pt x="366" y="733"/>
                      </a:cubicBezTo>
                      <a:cubicBezTo>
                        <a:pt x="366" y="732"/>
                        <a:pt x="370" y="731"/>
                        <a:pt x="376" y="730"/>
                      </a:cubicBezTo>
                      <a:cubicBezTo>
                        <a:pt x="397" y="723"/>
                        <a:pt x="397" y="723"/>
                        <a:pt x="397" y="723"/>
                      </a:cubicBezTo>
                      <a:cubicBezTo>
                        <a:pt x="408" y="719"/>
                        <a:pt x="426" y="718"/>
                        <a:pt x="450" y="719"/>
                      </a:cubicBezTo>
                      <a:cubicBezTo>
                        <a:pt x="462" y="720"/>
                        <a:pt x="473" y="722"/>
                        <a:pt x="485" y="725"/>
                      </a:cubicBezTo>
                      <a:cubicBezTo>
                        <a:pt x="496" y="729"/>
                        <a:pt x="503" y="730"/>
                        <a:pt x="506" y="730"/>
                      </a:cubicBezTo>
                      <a:cubicBezTo>
                        <a:pt x="512" y="728"/>
                        <a:pt x="517" y="725"/>
                        <a:pt x="522" y="718"/>
                      </a:cubicBezTo>
                      <a:cubicBezTo>
                        <a:pt x="527" y="712"/>
                        <a:pt x="530" y="706"/>
                        <a:pt x="530" y="701"/>
                      </a:cubicBezTo>
                      <a:cubicBezTo>
                        <a:pt x="530" y="697"/>
                        <a:pt x="529" y="693"/>
                        <a:pt x="526" y="688"/>
                      </a:cubicBezTo>
                      <a:cubicBezTo>
                        <a:pt x="513" y="668"/>
                        <a:pt x="513" y="668"/>
                        <a:pt x="513" y="668"/>
                      </a:cubicBezTo>
                      <a:cubicBezTo>
                        <a:pt x="513" y="666"/>
                        <a:pt x="516" y="661"/>
                        <a:pt x="521" y="654"/>
                      </a:cubicBezTo>
                      <a:cubicBezTo>
                        <a:pt x="536" y="631"/>
                        <a:pt x="536" y="631"/>
                        <a:pt x="536" y="631"/>
                      </a:cubicBezTo>
                      <a:cubicBezTo>
                        <a:pt x="553" y="611"/>
                        <a:pt x="553" y="611"/>
                        <a:pt x="553" y="611"/>
                      </a:cubicBezTo>
                      <a:cubicBezTo>
                        <a:pt x="561" y="601"/>
                        <a:pt x="566" y="591"/>
                        <a:pt x="567" y="583"/>
                      </a:cubicBezTo>
                      <a:cubicBezTo>
                        <a:pt x="568" y="572"/>
                        <a:pt x="568" y="572"/>
                        <a:pt x="568" y="572"/>
                      </a:cubicBezTo>
                      <a:cubicBezTo>
                        <a:pt x="569" y="555"/>
                        <a:pt x="569" y="555"/>
                        <a:pt x="569" y="555"/>
                      </a:cubicBezTo>
                      <a:cubicBezTo>
                        <a:pt x="569" y="554"/>
                        <a:pt x="569" y="552"/>
                        <a:pt x="569" y="549"/>
                      </a:cubicBezTo>
                      <a:cubicBezTo>
                        <a:pt x="569" y="545"/>
                        <a:pt x="569" y="543"/>
                        <a:pt x="569" y="541"/>
                      </a:cubicBezTo>
                      <a:cubicBezTo>
                        <a:pt x="554" y="530"/>
                        <a:pt x="554" y="530"/>
                        <a:pt x="554" y="530"/>
                      </a:cubicBezTo>
                      <a:cubicBezTo>
                        <a:pt x="545" y="517"/>
                        <a:pt x="545" y="517"/>
                        <a:pt x="545" y="517"/>
                      </a:cubicBezTo>
                      <a:cubicBezTo>
                        <a:pt x="543" y="516"/>
                        <a:pt x="536" y="510"/>
                        <a:pt x="523" y="499"/>
                      </a:cubicBezTo>
                      <a:cubicBezTo>
                        <a:pt x="511" y="489"/>
                        <a:pt x="503" y="483"/>
                        <a:pt x="502" y="483"/>
                      </a:cubicBezTo>
                      <a:cubicBezTo>
                        <a:pt x="500" y="482"/>
                        <a:pt x="495" y="482"/>
                        <a:pt x="488" y="480"/>
                      </a:cubicBezTo>
                      <a:cubicBezTo>
                        <a:pt x="480" y="479"/>
                        <a:pt x="476" y="479"/>
                        <a:pt x="474" y="479"/>
                      </a:cubicBezTo>
                      <a:cubicBezTo>
                        <a:pt x="470" y="479"/>
                        <a:pt x="465" y="480"/>
                        <a:pt x="461" y="483"/>
                      </a:cubicBezTo>
                      <a:cubicBezTo>
                        <a:pt x="452" y="489"/>
                        <a:pt x="452" y="489"/>
                        <a:pt x="452" y="489"/>
                      </a:cubicBezTo>
                      <a:cubicBezTo>
                        <a:pt x="451" y="489"/>
                        <a:pt x="448" y="490"/>
                        <a:pt x="443" y="491"/>
                      </a:cubicBezTo>
                      <a:cubicBezTo>
                        <a:pt x="390" y="518"/>
                        <a:pt x="390" y="518"/>
                        <a:pt x="390" y="518"/>
                      </a:cubicBezTo>
                      <a:cubicBezTo>
                        <a:pt x="381" y="521"/>
                        <a:pt x="375" y="523"/>
                        <a:pt x="374" y="524"/>
                      </a:cubicBezTo>
                      <a:cubicBezTo>
                        <a:pt x="363" y="532"/>
                        <a:pt x="356" y="535"/>
                        <a:pt x="353" y="534"/>
                      </a:cubicBezTo>
                      <a:cubicBezTo>
                        <a:pt x="351" y="533"/>
                        <a:pt x="349" y="529"/>
                        <a:pt x="349" y="522"/>
                      </a:cubicBezTo>
                      <a:cubicBezTo>
                        <a:pt x="349" y="505"/>
                        <a:pt x="352" y="493"/>
                        <a:pt x="357" y="486"/>
                      </a:cubicBezTo>
                      <a:cubicBezTo>
                        <a:pt x="363" y="478"/>
                        <a:pt x="373" y="470"/>
                        <a:pt x="388" y="461"/>
                      </a:cubicBezTo>
                      <a:cubicBezTo>
                        <a:pt x="403" y="452"/>
                        <a:pt x="414" y="447"/>
                        <a:pt x="420" y="444"/>
                      </a:cubicBezTo>
                      <a:cubicBezTo>
                        <a:pt x="454" y="436"/>
                        <a:pt x="454" y="436"/>
                        <a:pt x="454" y="436"/>
                      </a:cubicBezTo>
                      <a:cubicBezTo>
                        <a:pt x="494" y="425"/>
                        <a:pt x="515" y="420"/>
                        <a:pt x="518" y="420"/>
                      </a:cubicBezTo>
                      <a:cubicBezTo>
                        <a:pt x="524" y="421"/>
                        <a:pt x="527" y="421"/>
                        <a:pt x="528" y="421"/>
                      </a:cubicBezTo>
                      <a:cubicBezTo>
                        <a:pt x="551" y="418"/>
                        <a:pt x="551" y="418"/>
                        <a:pt x="551" y="418"/>
                      </a:cubicBezTo>
                      <a:cubicBezTo>
                        <a:pt x="571" y="424"/>
                        <a:pt x="571" y="424"/>
                        <a:pt x="571" y="424"/>
                      </a:cubicBezTo>
                      <a:cubicBezTo>
                        <a:pt x="577" y="424"/>
                        <a:pt x="583" y="424"/>
                        <a:pt x="589" y="423"/>
                      </a:cubicBezTo>
                      <a:cubicBezTo>
                        <a:pt x="596" y="422"/>
                        <a:pt x="600" y="419"/>
                        <a:pt x="604" y="416"/>
                      </a:cubicBezTo>
                      <a:cubicBezTo>
                        <a:pt x="610" y="401"/>
                        <a:pt x="610" y="401"/>
                        <a:pt x="610" y="401"/>
                      </a:cubicBezTo>
                      <a:cubicBezTo>
                        <a:pt x="617" y="388"/>
                        <a:pt x="617" y="388"/>
                        <a:pt x="617" y="388"/>
                      </a:cubicBezTo>
                      <a:cubicBezTo>
                        <a:pt x="617" y="388"/>
                        <a:pt x="614" y="383"/>
                        <a:pt x="606" y="373"/>
                      </a:cubicBezTo>
                      <a:close/>
                      <a:moveTo>
                        <a:pt x="441" y="70"/>
                      </a:moveTo>
                      <a:cubicBezTo>
                        <a:pt x="441" y="70"/>
                        <a:pt x="465" y="78"/>
                        <a:pt x="465" y="94"/>
                      </a:cubicBezTo>
                      <a:cubicBezTo>
                        <a:pt x="465" y="110"/>
                        <a:pt x="441" y="182"/>
                        <a:pt x="441" y="182"/>
                      </a:cubicBezTo>
                      <a:lnTo>
                        <a:pt x="441" y="70"/>
                      </a:lnTo>
                      <a:close/>
                      <a:moveTo>
                        <a:pt x="93" y="726"/>
                      </a:moveTo>
                      <a:cubicBezTo>
                        <a:pt x="85" y="686"/>
                        <a:pt x="85" y="686"/>
                        <a:pt x="85" y="686"/>
                      </a:cubicBezTo>
                      <a:cubicBezTo>
                        <a:pt x="145" y="582"/>
                        <a:pt x="145" y="582"/>
                        <a:pt x="145" y="582"/>
                      </a:cubicBezTo>
                      <a:lnTo>
                        <a:pt x="93" y="726"/>
                      </a:lnTo>
                      <a:close/>
                      <a:moveTo>
                        <a:pt x="501" y="698"/>
                      </a:moveTo>
                      <a:cubicBezTo>
                        <a:pt x="513" y="710"/>
                        <a:pt x="505" y="718"/>
                        <a:pt x="497" y="718"/>
                      </a:cubicBezTo>
                      <a:cubicBezTo>
                        <a:pt x="489" y="718"/>
                        <a:pt x="397" y="706"/>
                        <a:pt x="389" y="710"/>
                      </a:cubicBezTo>
                      <a:cubicBezTo>
                        <a:pt x="381" y="714"/>
                        <a:pt x="389" y="698"/>
                        <a:pt x="389" y="698"/>
                      </a:cubicBezTo>
                      <a:cubicBezTo>
                        <a:pt x="389" y="698"/>
                        <a:pt x="489" y="686"/>
                        <a:pt x="501" y="698"/>
                      </a:cubicBezTo>
                      <a:close/>
                      <a:moveTo>
                        <a:pt x="361" y="583"/>
                      </a:moveTo>
                      <a:cubicBezTo>
                        <a:pt x="400" y="583"/>
                        <a:pt x="400" y="583"/>
                        <a:pt x="400" y="583"/>
                      </a:cubicBezTo>
                      <a:cubicBezTo>
                        <a:pt x="402" y="583"/>
                        <a:pt x="405" y="581"/>
                        <a:pt x="410" y="579"/>
                      </a:cubicBezTo>
                      <a:cubicBezTo>
                        <a:pt x="465" y="557"/>
                        <a:pt x="465" y="557"/>
                        <a:pt x="465" y="557"/>
                      </a:cubicBezTo>
                      <a:cubicBezTo>
                        <a:pt x="477" y="552"/>
                        <a:pt x="483" y="549"/>
                        <a:pt x="484" y="551"/>
                      </a:cubicBezTo>
                      <a:cubicBezTo>
                        <a:pt x="485" y="552"/>
                        <a:pt x="485" y="555"/>
                        <a:pt x="485" y="561"/>
                      </a:cubicBezTo>
                      <a:cubicBezTo>
                        <a:pt x="485" y="567"/>
                        <a:pt x="484" y="570"/>
                        <a:pt x="484" y="572"/>
                      </a:cubicBezTo>
                      <a:cubicBezTo>
                        <a:pt x="484" y="573"/>
                        <a:pt x="482" y="577"/>
                        <a:pt x="479" y="581"/>
                      </a:cubicBezTo>
                      <a:cubicBezTo>
                        <a:pt x="461" y="616"/>
                        <a:pt x="461" y="616"/>
                        <a:pt x="461" y="616"/>
                      </a:cubicBezTo>
                      <a:cubicBezTo>
                        <a:pt x="455" y="626"/>
                        <a:pt x="447" y="635"/>
                        <a:pt x="439" y="643"/>
                      </a:cubicBezTo>
                      <a:cubicBezTo>
                        <a:pt x="430" y="651"/>
                        <a:pt x="422" y="655"/>
                        <a:pt x="415" y="656"/>
                      </a:cubicBezTo>
                      <a:cubicBezTo>
                        <a:pt x="406" y="657"/>
                        <a:pt x="406" y="657"/>
                        <a:pt x="406" y="657"/>
                      </a:cubicBezTo>
                      <a:cubicBezTo>
                        <a:pt x="394" y="662"/>
                        <a:pt x="394" y="662"/>
                        <a:pt x="394" y="662"/>
                      </a:cubicBezTo>
                      <a:cubicBezTo>
                        <a:pt x="381" y="664"/>
                        <a:pt x="381" y="664"/>
                        <a:pt x="381" y="664"/>
                      </a:cubicBezTo>
                      <a:cubicBezTo>
                        <a:pt x="380" y="664"/>
                        <a:pt x="378" y="665"/>
                        <a:pt x="375" y="665"/>
                      </a:cubicBezTo>
                      <a:cubicBezTo>
                        <a:pt x="373" y="666"/>
                        <a:pt x="371" y="666"/>
                        <a:pt x="370" y="666"/>
                      </a:cubicBezTo>
                      <a:cubicBezTo>
                        <a:pt x="360" y="667"/>
                        <a:pt x="353" y="664"/>
                        <a:pt x="349" y="657"/>
                      </a:cubicBezTo>
                      <a:cubicBezTo>
                        <a:pt x="345" y="650"/>
                        <a:pt x="343" y="643"/>
                        <a:pt x="343" y="638"/>
                      </a:cubicBezTo>
                      <a:cubicBezTo>
                        <a:pt x="343" y="637"/>
                        <a:pt x="343" y="636"/>
                        <a:pt x="343" y="635"/>
                      </a:cubicBezTo>
                      <a:cubicBezTo>
                        <a:pt x="344" y="627"/>
                        <a:pt x="344" y="627"/>
                        <a:pt x="344" y="627"/>
                      </a:cubicBezTo>
                      <a:cubicBezTo>
                        <a:pt x="345" y="621"/>
                        <a:pt x="345" y="618"/>
                        <a:pt x="345" y="617"/>
                      </a:cubicBezTo>
                      <a:cubicBezTo>
                        <a:pt x="349" y="607"/>
                        <a:pt x="349" y="607"/>
                        <a:pt x="349" y="607"/>
                      </a:cubicBezTo>
                      <a:cubicBezTo>
                        <a:pt x="349" y="593"/>
                        <a:pt x="353" y="585"/>
                        <a:pt x="361" y="583"/>
                      </a:cubicBezTo>
                      <a:close/>
                      <a:moveTo>
                        <a:pt x="352" y="377"/>
                      </a:moveTo>
                      <a:cubicBezTo>
                        <a:pt x="340" y="389"/>
                        <a:pt x="331" y="396"/>
                        <a:pt x="324" y="397"/>
                      </a:cubicBezTo>
                      <a:cubicBezTo>
                        <a:pt x="315" y="398"/>
                        <a:pt x="315" y="398"/>
                        <a:pt x="315" y="398"/>
                      </a:cubicBezTo>
                      <a:cubicBezTo>
                        <a:pt x="313" y="399"/>
                        <a:pt x="308" y="401"/>
                        <a:pt x="302" y="404"/>
                      </a:cubicBezTo>
                      <a:cubicBezTo>
                        <a:pt x="242" y="426"/>
                        <a:pt x="242" y="426"/>
                        <a:pt x="242" y="426"/>
                      </a:cubicBezTo>
                      <a:cubicBezTo>
                        <a:pt x="223" y="436"/>
                        <a:pt x="212" y="439"/>
                        <a:pt x="211" y="438"/>
                      </a:cubicBezTo>
                      <a:cubicBezTo>
                        <a:pt x="209" y="436"/>
                        <a:pt x="208" y="433"/>
                        <a:pt x="208" y="431"/>
                      </a:cubicBezTo>
                      <a:cubicBezTo>
                        <a:pt x="208" y="429"/>
                        <a:pt x="214" y="419"/>
                        <a:pt x="227" y="403"/>
                      </a:cubicBezTo>
                      <a:cubicBezTo>
                        <a:pt x="239" y="386"/>
                        <a:pt x="246" y="373"/>
                        <a:pt x="248" y="364"/>
                      </a:cubicBezTo>
                      <a:cubicBezTo>
                        <a:pt x="249" y="354"/>
                        <a:pt x="251" y="348"/>
                        <a:pt x="252" y="347"/>
                      </a:cubicBezTo>
                      <a:cubicBezTo>
                        <a:pt x="257" y="343"/>
                        <a:pt x="257" y="343"/>
                        <a:pt x="257" y="343"/>
                      </a:cubicBezTo>
                      <a:cubicBezTo>
                        <a:pt x="262" y="336"/>
                        <a:pt x="262" y="336"/>
                        <a:pt x="262" y="336"/>
                      </a:cubicBezTo>
                      <a:cubicBezTo>
                        <a:pt x="270" y="337"/>
                        <a:pt x="270" y="337"/>
                        <a:pt x="270" y="337"/>
                      </a:cubicBezTo>
                      <a:cubicBezTo>
                        <a:pt x="271" y="337"/>
                        <a:pt x="271" y="336"/>
                        <a:pt x="272" y="335"/>
                      </a:cubicBezTo>
                      <a:cubicBezTo>
                        <a:pt x="284" y="313"/>
                        <a:pt x="284" y="313"/>
                        <a:pt x="284" y="313"/>
                      </a:cubicBezTo>
                      <a:cubicBezTo>
                        <a:pt x="286" y="311"/>
                        <a:pt x="289" y="311"/>
                        <a:pt x="292" y="310"/>
                      </a:cubicBezTo>
                      <a:cubicBezTo>
                        <a:pt x="295" y="310"/>
                        <a:pt x="298" y="311"/>
                        <a:pt x="301" y="312"/>
                      </a:cubicBezTo>
                      <a:cubicBezTo>
                        <a:pt x="317" y="324"/>
                        <a:pt x="317" y="324"/>
                        <a:pt x="317" y="324"/>
                      </a:cubicBezTo>
                      <a:cubicBezTo>
                        <a:pt x="350" y="340"/>
                        <a:pt x="350" y="340"/>
                        <a:pt x="350" y="340"/>
                      </a:cubicBezTo>
                      <a:cubicBezTo>
                        <a:pt x="359" y="346"/>
                        <a:pt x="364" y="349"/>
                        <a:pt x="366" y="351"/>
                      </a:cubicBezTo>
                      <a:cubicBezTo>
                        <a:pt x="368" y="356"/>
                        <a:pt x="364" y="365"/>
                        <a:pt x="352" y="3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0" name="Freeform 94">
                  <a:extLst>
                    <a:ext uri="{FF2B5EF4-FFF2-40B4-BE49-F238E27FC236}">
                      <a16:creationId xmlns:a16="http://schemas.microsoft.com/office/drawing/2014/main" xmlns="" id="{EA9A532F-8CB8-498C-95FF-EB490789653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045505" y="3949069"/>
                  <a:ext cx="690563" cy="242888"/>
                </a:xfrm>
                <a:custGeom>
                  <a:avLst/>
                  <a:gdLst>
                    <a:gd name="T0" fmla="*/ 163 w 217"/>
                    <a:gd name="T1" fmla="*/ 17 h 76"/>
                    <a:gd name="T2" fmla="*/ 154 w 217"/>
                    <a:gd name="T3" fmla="*/ 30 h 76"/>
                    <a:gd name="T4" fmla="*/ 146 w 217"/>
                    <a:gd name="T5" fmla="*/ 26 h 76"/>
                    <a:gd name="T6" fmla="*/ 146 w 217"/>
                    <a:gd name="T7" fmla="*/ 0 h 76"/>
                    <a:gd name="T8" fmla="*/ 132 w 217"/>
                    <a:gd name="T9" fmla="*/ 41 h 76"/>
                    <a:gd name="T10" fmla="*/ 121 w 217"/>
                    <a:gd name="T11" fmla="*/ 56 h 76"/>
                    <a:gd name="T12" fmla="*/ 116 w 217"/>
                    <a:gd name="T13" fmla="*/ 17 h 76"/>
                    <a:gd name="T14" fmla="*/ 110 w 217"/>
                    <a:gd name="T15" fmla="*/ 27 h 76"/>
                    <a:gd name="T16" fmla="*/ 105 w 217"/>
                    <a:gd name="T17" fmla="*/ 16 h 76"/>
                    <a:gd name="T18" fmla="*/ 96 w 217"/>
                    <a:gd name="T19" fmla="*/ 9 h 76"/>
                    <a:gd name="T20" fmla="*/ 83 w 217"/>
                    <a:gd name="T21" fmla="*/ 13 h 76"/>
                    <a:gd name="T22" fmla="*/ 74 w 217"/>
                    <a:gd name="T23" fmla="*/ 38 h 76"/>
                    <a:gd name="T24" fmla="*/ 63 w 217"/>
                    <a:gd name="T25" fmla="*/ 46 h 76"/>
                    <a:gd name="T26" fmla="*/ 59 w 217"/>
                    <a:gd name="T27" fmla="*/ 15 h 76"/>
                    <a:gd name="T28" fmla="*/ 38 w 217"/>
                    <a:gd name="T29" fmla="*/ 24 h 76"/>
                    <a:gd name="T30" fmla="*/ 3 w 217"/>
                    <a:gd name="T31" fmla="*/ 40 h 76"/>
                    <a:gd name="T32" fmla="*/ 35 w 217"/>
                    <a:gd name="T33" fmla="*/ 41 h 76"/>
                    <a:gd name="T34" fmla="*/ 157 w 217"/>
                    <a:gd name="T35" fmla="*/ 59 h 76"/>
                    <a:gd name="T36" fmla="*/ 146 w 217"/>
                    <a:gd name="T37" fmla="*/ 51 h 76"/>
                    <a:gd name="T38" fmla="*/ 154 w 217"/>
                    <a:gd name="T39" fmla="*/ 48 h 76"/>
                    <a:gd name="T40" fmla="*/ 147 w 217"/>
                    <a:gd name="T41" fmla="*/ 42 h 76"/>
                    <a:gd name="T42" fmla="*/ 167 w 217"/>
                    <a:gd name="T43" fmla="*/ 36 h 76"/>
                    <a:gd name="T44" fmla="*/ 168 w 217"/>
                    <a:gd name="T45" fmla="*/ 19 h 76"/>
                    <a:gd name="T46" fmla="*/ 187 w 217"/>
                    <a:gd name="T47" fmla="*/ 3 h 76"/>
                    <a:gd name="T48" fmla="*/ 180 w 217"/>
                    <a:gd name="T49" fmla="*/ 12 h 76"/>
                    <a:gd name="T50" fmla="*/ 168 w 217"/>
                    <a:gd name="T51" fmla="*/ 29 h 76"/>
                    <a:gd name="T52" fmla="*/ 149 w 217"/>
                    <a:gd name="T53" fmla="*/ 39 h 76"/>
                    <a:gd name="T54" fmla="*/ 163 w 217"/>
                    <a:gd name="T55" fmla="*/ 52 h 76"/>
                    <a:gd name="T56" fmla="*/ 164 w 217"/>
                    <a:gd name="T57" fmla="*/ 57 h 76"/>
                    <a:gd name="T58" fmla="*/ 158 w 217"/>
                    <a:gd name="T59" fmla="*/ 22 h 76"/>
                    <a:gd name="T60" fmla="*/ 148 w 217"/>
                    <a:gd name="T61" fmla="*/ 27 h 76"/>
                    <a:gd name="T62" fmla="*/ 128 w 217"/>
                    <a:gd name="T63" fmla="*/ 55 h 76"/>
                    <a:gd name="T64" fmla="*/ 119 w 217"/>
                    <a:gd name="T65" fmla="*/ 52 h 76"/>
                    <a:gd name="T66" fmla="*/ 118 w 217"/>
                    <a:gd name="T67" fmla="*/ 47 h 76"/>
                    <a:gd name="T68" fmla="*/ 124 w 217"/>
                    <a:gd name="T69" fmla="*/ 28 h 76"/>
                    <a:gd name="T70" fmla="*/ 121 w 217"/>
                    <a:gd name="T71" fmla="*/ 48 h 76"/>
                    <a:gd name="T72" fmla="*/ 120 w 217"/>
                    <a:gd name="T73" fmla="*/ 10 h 76"/>
                    <a:gd name="T74" fmla="*/ 66 w 217"/>
                    <a:gd name="T75" fmla="*/ 29 h 76"/>
                    <a:gd name="T76" fmla="*/ 87 w 217"/>
                    <a:gd name="T77" fmla="*/ 33 h 76"/>
                    <a:gd name="T78" fmla="*/ 80 w 217"/>
                    <a:gd name="T79" fmla="*/ 20 h 76"/>
                    <a:gd name="T80" fmla="*/ 92 w 217"/>
                    <a:gd name="T81" fmla="*/ 34 h 76"/>
                    <a:gd name="T82" fmla="*/ 101 w 217"/>
                    <a:gd name="T83" fmla="*/ 46 h 76"/>
                    <a:gd name="T84" fmla="*/ 94 w 217"/>
                    <a:gd name="T85" fmla="*/ 55 h 76"/>
                    <a:gd name="T86" fmla="*/ 80 w 217"/>
                    <a:gd name="T87" fmla="*/ 48 h 76"/>
                    <a:gd name="T88" fmla="*/ 67 w 217"/>
                    <a:gd name="T89" fmla="*/ 46 h 76"/>
                    <a:gd name="T90" fmla="*/ 97 w 217"/>
                    <a:gd name="T91" fmla="*/ 48 h 76"/>
                    <a:gd name="T92" fmla="*/ 100 w 217"/>
                    <a:gd name="T93" fmla="*/ 50 h 76"/>
                    <a:gd name="T94" fmla="*/ 78 w 217"/>
                    <a:gd name="T95" fmla="*/ 35 h 76"/>
                    <a:gd name="T96" fmla="*/ 83 w 217"/>
                    <a:gd name="T97" fmla="*/ 43 h 76"/>
                    <a:gd name="T98" fmla="*/ 74 w 217"/>
                    <a:gd name="T99" fmla="*/ 44 h 76"/>
                    <a:gd name="T100" fmla="*/ 93 w 217"/>
                    <a:gd name="T101" fmla="*/ 42 h 76"/>
                    <a:gd name="T102" fmla="*/ 98 w 217"/>
                    <a:gd name="T103" fmla="*/ 41 h 76"/>
                    <a:gd name="T104" fmla="*/ 117 w 217"/>
                    <a:gd name="T105" fmla="*/ 26 h 76"/>
                    <a:gd name="T106" fmla="*/ 115 w 217"/>
                    <a:gd name="T107" fmla="*/ 9 h 76"/>
                    <a:gd name="T108" fmla="*/ 107 w 217"/>
                    <a:gd name="T109" fmla="*/ 9 h 76"/>
                    <a:gd name="T110" fmla="*/ 105 w 217"/>
                    <a:gd name="T111" fmla="*/ 42 h 76"/>
                    <a:gd name="T112" fmla="*/ 98 w 217"/>
                    <a:gd name="T113" fmla="*/ 6 h 76"/>
                    <a:gd name="T114" fmla="*/ 79 w 217"/>
                    <a:gd name="T115" fmla="*/ 26 h 76"/>
                    <a:gd name="T116" fmla="*/ 66 w 217"/>
                    <a:gd name="T117" fmla="*/ 37 h 76"/>
                    <a:gd name="T118" fmla="*/ 62 w 217"/>
                    <a:gd name="T119" fmla="*/ 43 h 76"/>
                    <a:gd name="T120" fmla="*/ 44 w 217"/>
                    <a:gd name="T121" fmla="*/ 45 h 76"/>
                    <a:gd name="T122" fmla="*/ 16 w 217"/>
                    <a:gd name="T123" fmla="*/ 48 h 76"/>
                    <a:gd name="T124" fmla="*/ 102 w 217"/>
                    <a:gd name="T125" fmla="*/ 23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17" h="76">
                      <a:moveTo>
                        <a:pt x="213" y="60"/>
                      </a:moveTo>
                      <a:cubicBezTo>
                        <a:pt x="213" y="60"/>
                        <a:pt x="212" y="60"/>
                        <a:pt x="212" y="61"/>
                      </a:cubicBezTo>
                      <a:cubicBezTo>
                        <a:pt x="211" y="60"/>
                        <a:pt x="212" y="62"/>
                        <a:pt x="211" y="62"/>
                      </a:cubicBezTo>
                      <a:cubicBezTo>
                        <a:pt x="211" y="60"/>
                        <a:pt x="212" y="59"/>
                        <a:pt x="213" y="60"/>
                      </a:cubicBezTo>
                      <a:close/>
                      <a:moveTo>
                        <a:pt x="200" y="5"/>
                      </a:moveTo>
                      <a:cubicBezTo>
                        <a:pt x="200" y="5"/>
                        <a:pt x="200" y="6"/>
                        <a:pt x="200" y="6"/>
                      </a:cubicBezTo>
                      <a:cubicBezTo>
                        <a:pt x="200" y="7"/>
                        <a:pt x="200" y="7"/>
                        <a:pt x="200" y="8"/>
                      </a:cubicBezTo>
                      <a:cubicBezTo>
                        <a:pt x="199" y="8"/>
                        <a:pt x="200" y="6"/>
                        <a:pt x="200" y="5"/>
                      </a:cubicBezTo>
                      <a:close/>
                      <a:moveTo>
                        <a:pt x="196" y="6"/>
                      </a:moveTo>
                      <a:cubicBezTo>
                        <a:pt x="196" y="6"/>
                        <a:pt x="196" y="5"/>
                        <a:pt x="196" y="5"/>
                      </a:cubicBezTo>
                      <a:cubicBezTo>
                        <a:pt x="196" y="5"/>
                        <a:pt x="196" y="5"/>
                        <a:pt x="196" y="5"/>
                      </a:cubicBezTo>
                      <a:cubicBezTo>
                        <a:pt x="196" y="5"/>
                        <a:pt x="196" y="5"/>
                        <a:pt x="196" y="6"/>
                      </a:cubicBezTo>
                      <a:close/>
                      <a:moveTo>
                        <a:pt x="194" y="4"/>
                      </a:moveTo>
                      <a:cubicBezTo>
                        <a:pt x="195" y="4"/>
                        <a:pt x="194" y="5"/>
                        <a:pt x="195" y="5"/>
                      </a:cubicBezTo>
                      <a:cubicBezTo>
                        <a:pt x="195" y="5"/>
                        <a:pt x="195" y="6"/>
                        <a:pt x="195" y="6"/>
                      </a:cubicBezTo>
                      <a:cubicBezTo>
                        <a:pt x="194" y="6"/>
                        <a:pt x="194" y="5"/>
                        <a:pt x="194" y="4"/>
                      </a:cubicBezTo>
                      <a:close/>
                      <a:moveTo>
                        <a:pt x="191" y="3"/>
                      </a:moveTo>
                      <a:cubicBezTo>
                        <a:pt x="191" y="4"/>
                        <a:pt x="191" y="4"/>
                        <a:pt x="191" y="4"/>
                      </a:cubicBezTo>
                      <a:cubicBezTo>
                        <a:pt x="190" y="4"/>
                        <a:pt x="190" y="4"/>
                        <a:pt x="190" y="3"/>
                      </a:cubicBezTo>
                      <a:cubicBezTo>
                        <a:pt x="190" y="2"/>
                        <a:pt x="190" y="3"/>
                        <a:pt x="191" y="3"/>
                      </a:cubicBezTo>
                      <a:close/>
                      <a:moveTo>
                        <a:pt x="185" y="2"/>
                      </a:moveTo>
                      <a:cubicBezTo>
                        <a:pt x="184" y="2"/>
                        <a:pt x="184" y="2"/>
                        <a:pt x="184" y="2"/>
                      </a:cubicBezTo>
                      <a:cubicBezTo>
                        <a:pt x="184" y="1"/>
                        <a:pt x="184" y="1"/>
                        <a:pt x="184" y="1"/>
                      </a:cubicBezTo>
                      <a:cubicBezTo>
                        <a:pt x="184" y="2"/>
                        <a:pt x="185" y="1"/>
                        <a:pt x="185" y="2"/>
                      </a:cubicBezTo>
                      <a:close/>
                      <a:moveTo>
                        <a:pt x="184" y="0"/>
                      </a:moveTo>
                      <a:cubicBezTo>
                        <a:pt x="184" y="0"/>
                        <a:pt x="184" y="0"/>
                        <a:pt x="184" y="0"/>
                      </a:cubicBezTo>
                      <a:cubicBezTo>
                        <a:pt x="184" y="1"/>
                        <a:pt x="184" y="1"/>
                        <a:pt x="184" y="0"/>
                      </a:cubicBezTo>
                      <a:close/>
                      <a:moveTo>
                        <a:pt x="181" y="6"/>
                      </a:moveTo>
                      <a:cubicBezTo>
                        <a:pt x="182" y="5"/>
                        <a:pt x="182" y="6"/>
                        <a:pt x="182" y="5"/>
                      </a:cubicBezTo>
                      <a:cubicBezTo>
                        <a:pt x="182" y="6"/>
                        <a:pt x="182" y="5"/>
                        <a:pt x="181" y="6"/>
                      </a:cubicBezTo>
                      <a:close/>
                      <a:moveTo>
                        <a:pt x="175" y="12"/>
                      </a:moveTo>
                      <a:cubicBezTo>
                        <a:pt x="176" y="11"/>
                        <a:pt x="176" y="12"/>
                        <a:pt x="177" y="12"/>
                      </a:cubicBezTo>
                      <a:cubicBezTo>
                        <a:pt x="177" y="12"/>
                        <a:pt x="177" y="11"/>
                        <a:pt x="177" y="12"/>
                      </a:cubicBezTo>
                      <a:cubicBezTo>
                        <a:pt x="177" y="11"/>
                        <a:pt x="177" y="12"/>
                        <a:pt x="178" y="12"/>
                      </a:cubicBezTo>
                      <a:cubicBezTo>
                        <a:pt x="177" y="13"/>
                        <a:pt x="177" y="13"/>
                        <a:pt x="176" y="13"/>
                      </a:cubicBezTo>
                      <a:cubicBezTo>
                        <a:pt x="176" y="13"/>
                        <a:pt x="176" y="12"/>
                        <a:pt x="175" y="12"/>
                      </a:cubicBezTo>
                      <a:close/>
                      <a:moveTo>
                        <a:pt x="176" y="8"/>
                      </a:moveTo>
                      <a:cubicBezTo>
                        <a:pt x="176" y="8"/>
                        <a:pt x="176" y="8"/>
                        <a:pt x="176" y="7"/>
                      </a:cubicBezTo>
                      <a:cubicBezTo>
                        <a:pt x="176" y="7"/>
                        <a:pt x="176" y="8"/>
                        <a:pt x="176" y="7"/>
                      </a:cubicBezTo>
                      <a:cubicBezTo>
                        <a:pt x="176" y="8"/>
                        <a:pt x="176" y="8"/>
                        <a:pt x="176" y="8"/>
                      </a:cubicBezTo>
                      <a:close/>
                      <a:moveTo>
                        <a:pt x="174" y="9"/>
                      </a:moveTo>
                      <a:cubicBezTo>
                        <a:pt x="174" y="9"/>
                        <a:pt x="173" y="10"/>
                        <a:pt x="173" y="8"/>
                      </a:cubicBezTo>
                      <a:cubicBezTo>
                        <a:pt x="173" y="8"/>
                        <a:pt x="173" y="10"/>
                        <a:pt x="174" y="8"/>
                      </a:cubicBezTo>
                      <a:cubicBezTo>
                        <a:pt x="174" y="9"/>
                        <a:pt x="174" y="9"/>
                        <a:pt x="174" y="9"/>
                      </a:cubicBezTo>
                      <a:close/>
                      <a:moveTo>
                        <a:pt x="171" y="10"/>
                      </a:moveTo>
                      <a:cubicBezTo>
                        <a:pt x="171" y="9"/>
                        <a:pt x="171" y="9"/>
                        <a:pt x="171" y="9"/>
                      </a:cubicBezTo>
                      <a:cubicBezTo>
                        <a:pt x="172" y="9"/>
                        <a:pt x="172" y="9"/>
                        <a:pt x="172" y="9"/>
                      </a:cubicBezTo>
                      <a:cubicBezTo>
                        <a:pt x="172" y="10"/>
                        <a:pt x="171" y="8"/>
                        <a:pt x="171" y="10"/>
                      </a:cubicBezTo>
                      <a:close/>
                      <a:moveTo>
                        <a:pt x="171" y="5"/>
                      </a:moveTo>
                      <a:cubicBezTo>
                        <a:pt x="171" y="5"/>
                        <a:pt x="172" y="5"/>
                        <a:pt x="172" y="5"/>
                      </a:cubicBezTo>
                      <a:cubicBezTo>
                        <a:pt x="172" y="5"/>
                        <a:pt x="171" y="5"/>
                        <a:pt x="171" y="5"/>
                      </a:cubicBezTo>
                      <a:close/>
                      <a:moveTo>
                        <a:pt x="170" y="4"/>
                      </a:moveTo>
                      <a:cubicBezTo>
                        <a:pt x="170" y="3"/>
                        <a:pt x="171" y="4"/>
                        <a:pt x="171" y="4"/>
                      </a:cubicBezTo>
                      <a:cubicBezTo>
                        <a:pt x="171" y="5"/>
                        <a:pt x="170" y="4"/>
                        <a:pt x="170" y="4"/>
                      </a:cubicBezTo>
                      <a:close/>
                      <a:moveTo>
                        <a:pt x="165" y="33"/>
                      </a:moveTo>
                      <a:cubicBezTo>
                        <a:pt x="165" y="32"/>
                        <a:pt x="165" y="32"/>
                        <a:pt x="165" y="32"/>
                      </a:cubicBezTo>
                      <a:cubicBezTo>
                        <a:pt x="165" y="33"/>
                        <a:pt x="165" y="33"/>
                        <a:pt x="165" y="33"/>
                      </a:cubicBezTo>
                      <a:close/>
                      <a:moveTo>
                        <a:pt x="167" y="15"/>
                      </a:moveTo>
                      <a:cubicBezTo>
                        <a:pt x="167" y="15"/>
                        <a:pt x="167" y="15"/>
                        <a:pt x="168" y="15"/>
                      </a:cubicBezTo>
                      <a:cubicBezTo>
                        <a:pt x="167" y="16"/>
                        <a:pt x="167" y="15"/>
                        <a:pt x="167" y="16"/>
                      </a:cubicBezTo>
                      <a:cubicBezTo>
                        <a:pt x="167" y="15"/>
                        <a:pt x="167" y="15"/>
                        <a:pt x="167" y="15"/>
                      </a:cubicBezTo>
                      <a:close/>
                      <a:moveTo>
                        <a:pt x="166" y="28"/>
                      </a:moveTo>
                      <a:cubicBezTo>
                        <a:pt x="166" y="29"/>
                        <a:pt x="165" y="29"/>
                        <a:pt x="166" y="29"/>
                      </a:cubicBezTo>
                      <a:cubicBezTo>
                        <a:pt x="165" y="30"/>
                        <a:pt x="165" y="29"/>
                        <a:pt x="165" y="29"/>
                      </a:cubicBezTo>
                      <a:cubicBezTo>
                        <a:pt x="165" y="29"/>
                        <a:pt x="165" y="28"/>
                        <a:pt x="166" y="28"/>
                      </a:cubicBezTo>
                      <a:close/>
                      <a:moveTo>
                        <a:pt x="161" y="54"/>
                      </a:moveTo>
                      <a:cubicBezTo>
                        <a:pt x="162" y="54"/>
                        <a:pt x="162" y="54"/>
                        <a:pt x="162" y="54"/>
                      </a:cubicBezTo>
                      <a:cubicBezTo>
                        <a:pt x="161" y="55"/>
                        <a:pt x="161" y="55"/>
                        <a:pt x="161" y="54"/>
                      </a:cubicBezTo>
                      <a:close/>
                      <a:moveTo>
                        <a:pt x="162" y="34"/>
                      </a:moveTo>
                      <a:cubicBezTo>
                        <a:pt x="162" y="34"/>
                        <a:pt x="162" y="34"/>
                        <a:pt x="162" y="33"/>
                      </a:cubicBezTo>
                      <a:cubicBezTo>
                        <a:pt x="162" y="34"/>
                        <a:pt x="162" y="33"/>
                        <a:pt x="163" y="33"/>
                      </a:cubicBezTo>
                      <a:cubicBezTo>
                        <a:pt x="162" y="33"/>
                        <a:pt x="162" y="34"/>
                        <a:pt x="162" y="34"/>
                      </a:cubicBezTo>
                      <a:close/>
                      <a:moveTo>
                        <a:pt x="164" y="19"/>
                      </a:moveTo>
                      <a:cubicBezTo>
                        <a:pt x="164" y="19"/>
                        <a:pt x="164" y="19"/>
                        <a:pt x="164" y="19"/>
                      </a:cubicBezTo>
                      <a:cubicBezTo>
                        <a:pt x="164" y="19"/>
                        <a:pt x="164" y="20"/>
                        <a:pt x="164" y="20"/>
                      </a:cubicBezTo>
                      <a:cubicBezTo>
                        <a:pt x="164" y="19"/>
                        <a:pt x="163" y="19"/>
                        <a:pt x="163" y="19"/>
                      </a:cubicBezTo>
                      <a:cubicBezTo>
                        <a:pt x="163" y="19"/>
                        <a:pt x="163" y="18"/>
                        <a:pt x="163" y="19"/>
                      </a:cubicBezTo>
                      <a:cubicBezTo>
                        <a:pt x="163" y="18"/>
                        <a:pt x="163" y="18"/>
                        <a:pt x="163" y="18"/>
                      </a:cubicBezTo>
                      <a:cubicBezTo>
                        <a:pt x="163" y="18"/>
                        <a:pt x="164" y="18"/>
                        <a:pt x="164" y="19"/>
                      </a:cubicBezTo>
                      <a:close/>
                      <a:moveTo>
                        <a:pt x="162" y="36"/>
                      </a:moveTo>
                      <a:cubicBezTo>
                        <a:pt x="162" y="36"/>
                        <a:pt x="161" y="36"/>
                        <a:pt x="161" y="36"/>
                      </a:cubicBezTo>
                      <a:cubicBezTo>
                        <a:pt x="161" y="35"/>
                        <a:pt x="161" y="35"/>
                        <a:pt x="162" y="35"/>
                      </a:cubicBezTo>
                      <a:cubicBezTo>
                        <a:pt x="162" y="35"/>
                        <a:pt x="161" y="36"/>
                        <a:pt x="162" y="36"/>
                      </a:cubicBezTo>
                      <a:close/>
                      <a:moveTo>
                        <a:pt x="164" y="14"/>
                      </a:moveTo>
                      <a:cubicBezTo>
                        <a:pt x="164" y="15"/>
                        <a:pt x="164" y="15"/>
                        <a:pt x="164" y="15"/>
                      </a:cubicBezTo>
                      <a:cubicBezTo>
                        <a:pt x="164" y="15"/>
                        <a:pt x="164" y="14"/>
                        <a:pt x="164" y="14"/>
                      </a:cubicBezTo>
                      <a:cubicBezTo>
                        <a:pt x="164" y="14"/>
                        <a:pt x="164" y="14"/>
                        <a:pt x="164" y="14"/>
                      </a:cubicBezTo>
                      <a:close/>
                      <a:moveTo>
                        <a:pt x="161" y="31"/>
                      </a:moveTo>
                      <a:cubicBezTo>
                        <a:pt x="162" y="31"/>
                        <a:pt x="162" y="31"/>
                        <a:pt x="162" y="31"/>
                      </a:cubicBezTo>
                      <a:cubicBezTo>
                        <a:pt x="162" y="32"/>
                        <a:pt x="161" y="32"/>
                        <a:pt x="161" y="32"/>
                      </a:cubicBezTo>
                      <a:cubicBezTo>
                        <a:pt x="161" y="32"/>
                        <a:pt x="161" y="32"/>
                        <a:pt x="161" y="31"/>
                      </a:cubicBezTo>
                      <a:close/>
                      <a:moveTo>
                        <a:pt x="163" y="17"/>
                      </a:moveTo>
                      <a:cubicBezTo>
                        <a:pt x="163" y="17"/>
                        <a:pt x="163" y="16"/>
                        <a:pt x="163" y="17"/>
                      </a:cubicBezTo>
                      <a:cubicBezTo>
                        <a:pt x="163" y="18"/>
                        <a:pt x="163" y="18"/>
                        <a:pt x="163" y="17"/>
                      </a:cubicBezTo>
                      <a:close/>
                      <a:moveTo>
                        <a:pt x="157" y="60"/>
                      </a:moveTo>
                      <a:cubicBezTo>
                        <a:pt x="157" y="60"/>
                        <a:pt x="157" y="60"/>
                        <a:pt x="157" y="60"/>
                      </a:cubicBezTo>
                      <a:cubicBezTo>
                        <a:pt x="157" y="60"/>
                        <a:pt x="156" y="61"/>
                        <a:pt x="156" y="61"/>
                      </a:cubicBezTo>
                      <a:cubicBezTo>
                        <a:pt x="156" y="60"/>
                        <a:pt x="156" y="60"/>
                        <a:pt x="156" y="60"/>
                      </a:cubicBezTo>
                      <a:cubicBezTo>
                        <a:pt x="156" y="60"/>
                        <a:pt x="156" y="60"/>
                        <a:pt x="156" y="60"/>
                      </a:cubicBezTo>
                      <a:cubicBezTo>
                        <a:pt x="156" y="59"/>
                        <a:pt x="156" y="60"/>
                        <a:pt x="157" y="60"/>
                      </a:cubicBezTo>
                      <a:close/>
                      <a:moveTo>
                        <a:pt x="160" y="32"/>
                      </a:moveTo>
                      <a:cubicBezTo>
                        <a:pt x="160" y="32"/>
                        <a:pt x="159" y="33"/>
                        <a:pt x="158" y="31"/>
                      </a:cubicBezTo>
                      <a:cubicBezTo>
                        <a:pt x="159" y="32"/>
                        <a:pt x="160" y="31"/>
                        <a:pt x="160" y="32"/>
                      </a:cubicBezTo>
                      <a:close/>
                      <a:moveTo>
                        <a:pt x="162" y="15"/>
                      </a:moveTo>
                      <a:cubicBezTo>
                        <a:pt x="162" y="15"/>
                        <a:pt x="162" y="14"/>
                        <a:pt x="163" y="14"/>
                      </a:cubicBezTo>
                      <a:cubicBezTo>
                        <a:pt x="162" y="15"/>
                        <a:pt x="162" y="15"/>
                        <a:pt x="162" y="15"/>
                      </a:cubicBezTo>
                      <a:close/>
                      <a:moveTo>
                        <a:pt x="164" y="4"/>
                      </a:moveTo>
                      <a:cubicBezTo>
                        <a:pt x="164" y="4"/>
                        <a:pt x="164" y="4"/>
                        <a:pt x="164" y="4"/>
                      </a:cubicBezTo>
                      <a:cubicBezTo>
                        <a:pt x="164" y="4"/>
                        <a:pt x="164" y="4"/>
                        <a:pt x="163" y="4"/>
                      </a:cubicBezTo>
                      <a:cubicBezTo>
                        <a:pt x="164" y="3"/>
                        <a:pt x="164" y="3"/>
                        <a:pt x="164" y="4"/>
                      </a:cubicBezTo>
                      <a:close/>
                      <a:moveTo>
                        <a:pt x="155" y="59"/>
                      </a:moveTo>
                      <a:cubicBezTo>
                        <a:pt x="155" y="59"/>
                        <a:pt x="155" y="58"/>
                        <a:pt x="155" y="58"/>
                      </a:cubicBezTo>
                      <a:cubicBezTo>
                        <a:pt x="155" y="58"/>
                        <a:pt x="156" y="59"/>
                        <a:pt x="156" y="59"/>
                      </a:cubicBezTo>
                      <a:cubicBezTo>
                        <a:pt x="156" y="59"/>
                        <a:pt x="155" y="58"/>
                        <a:pt x="155" y="59"/>
                      </a:cubicBezTo>
                      <a:close/>
                      <a:moveTo>
                        <a:pt x="159" y="37"/>
                      </a:moveTo>
                      <a:cubicBezTo>
                        <a:pt x="158" y="37"/>
                        <a:pt x="158" y="37"/>
                        <a:pt x="158" y="37"/>
                      </a:cubicBezTo>
                      <a:cubicBezTo>
                        <a:pt x="158" y="37"/>
                        <a:pt x="158" y="37"/>
                        <a:pt x="158" y="36"/>
                      </a:cubicBezTo>
                      <a:cubicBezTo>
                        <a:pt x="159" y="36"/>
                        <a:pt x="159" y="36"/>
                        <a:pt x="159" y="36"/>
                      </a:cubicBezTo>
                      <a:cubicBezTo>
                        <a:pt x="159" y="37"/>
                        <a:pt x="159" y="37"/>
                        <a:pt x="159" y="37"/>
                      </a:cubicBezTo>
                      <a:close/>
                      <a:moveTo>
                        <a:pt x="160" y="22"/>
                      </a:moveTo>
                      <a:cubicBezTo>
                        <a:pt x="160" y="22"/>
                        <a:pt x="160" y="22"/>
                        <a:pt x="160" y="21"/>
                      </a:cubicBezTo>
                      <a:cubicBezTo>
                        <a:pt x="161" y="21"/>
                        <a:pt x="161" y="21"/>
                        <a:pt x="161" y="21"/>
                      </a:cubicBezTo>
                      <a:cubicBezTo>
                        <a:pt x="161" y="22"/>
                        <a:pt x="161" y="22"/>
                        <a:pt x="160" y="22"/>
                      </a:cubicBezTo>
                      <a:close/>
                      <a:moveTo>
                        <a:pt x="158" y="33"/>
                      </a:moveTo>
                      <a:cubicBezTo>
                        <a:pt x="158" y="33"/>
                        <a:pt x="158" y="33"/>
                        <a:pt x="158" y="33"/>
                      </a:cubicBezTo>
                      <a:cubicBezTo>
                        <a:pt x="158" y="34"/>
                        <a:pt x="158" y="34"/>
                        <a:pt x="157" y="34"/>
                      </a:cubicBezTo>
                      <a:cubicBezTo>
                        <a:pt x="157" y="33"/>
                        <a:pt x="157" y="33"/>
                        <a:pt x="157" y="33"/>
                      </a:cubicBezTo>
                      <a:cubicBezTo>
                        <a:pt x="157" y="33"/>
                        <a:pt x="157" y="33"/>
                        <a:pt x="157" y="33"/>
                      </a:cubicBezTo>
                      <a:cubicBezTo>
                        <a:pt x="158" y="34"/>
                        <a:pt x="158" y="32"/>
                        <a:pt x="158" y="33"/>
                      </a:cubicBezTo>
                      <a:close/>
                      <a:moveTo>
                        <a:pt x="161" y="14"/>
                      </a:moveTo>
                      <a:cubicBezTo>
                        <a:pt x="161" y="15"/>
                        <a:pt x="160" y="15"/>
                        <a:pt x="160" y="14"/>
                      </a:cubicBezTo>
                      <a:cubicBezTo>
                        <a:pt x="160" y="14"/>
                        <a:pt x="161" y="14"/>
                        <a:pt x="161" y="14"/>
                      </a:cubicBezTo>
                      <a:close/>
                      <a:moveTo>
                        <a:pt x="159" y="24"/>
                      </a:moveTo>
                      <a:cubicBezTo>
                        <a:pt x="159" y="24"/>
                        <a:pt x="159" y="24"/>
                        <a:pt x="159" y="23"/>
                      </a:cubicBezTo>
                      <a:cubicBezTo>
                        <a:pt x="159" y="23"/>
                        <a:pt x="159" y="24"/>
                        <a:pt x="159" y="24"/>
                      </a:cubicBezTo>
                      <a:cubicBezTo>
                        <a:pt x="159" y="24"/>
                        <a:pt x="159" y="24"/>
                        <a:pt x="159" y="24"/>
                      </a:cubicBezTo>
                      <a:cubicBezTo>
                        <a:pt x="159" y="24"/>
                        <a:pt x="159" y="24"/>
                        <a:pt x="159" y="24"/>
                      </a:cubicBezTo>
                      <a:close/>
                      <a:moveTo>
                        <a:pt x="159" y="23"/>
                      </a:moveTo>
                      <a:cubicBezTo>
                        <a:pt x="159" y="24"/>
                        <a:pt x="158" y="24"/>
                        <a:pt x="158" y="24"/>
                      </a:cubicBezTo>
                      <a:cubicBezTo>
                        <a:pt x="158" y="23"/>
                        <a:pt x="158" y="23"/>
                        <a:pt x="158" y="23"/>
                      </a:cubicBezTo>
                      <a:cubicBezTo>
                        <a:pt x="158" y="23"/>
                        <a:pt x="158" y="23"/>
                        <a:pt x="159" y="23"/>
                      </a:cubicBezTo>
                      <a:close/>
                      <a:moveTo>
                        <a:pt x="155" y="37"/>
                      </a:moveTo>
                      <a:cubicBezTo>
                        <a:pt x="156" y="36"/>
                        <a:pt x="155" y="35"/>
                        <a:pt x="156" y="35"/>
                      </a:cubicBezTo>
                      <a:cubicBezTo>
                        <a:pt x="156" y="36"/>
                        <a:pt x="156" y="35"/>
                        <a:pt x="156" y="35"/>
                      </a:cubicBezTo>
                      <a:cubicBezTo>
                        <a:pt x="156" y="37"/>
                        <a:pt x="156" y="37"/>
                        <a:pt x="155" y="37"/>
                      </a:cubicBezTo>
                      <a:close/>
                      <a:moveTo>
                        <a:pt x="160" y="4"/>
                      </a:moveTo>
                      <a:cubicBezTo>
                        <a:pt x="159" y="3"/>
                        <a:pt x="159" y="4"/>
                        <a:pt x="159" y="4"/>
                      </a:cubicBezTo>
                      <a:cubicBezTo>
                        <a:pt x="159" y="3"/>
                        <a:pt x="159" y="3"/>
                        <a:pt x="159" y="2"/>
                      </a:cubicBezTo>
                      <a:cubicBezTo>
                        <a:pt x="159" y="2"/>
                        <a:pt x="160" y="2"/>
                        <a:pt x="160" y="2"/>
                      </a:cubicBezTo>
                      <a:cubicBezTo>
                        <a:pt x="160" y="2"/>
                        <a:pt x="160" y="2"/>
                        <a:pt x="160" y="2"/>
                      </a:cubicBezTo>
                      <a:cubicBezTo>
                        <a:pt x="160" y="2"/>
                        <a:pt x="160" y="3"/>
                        <a:pt x="159" y="3"/>
                      </a:cubicBezTo>
                      <a:cubicBezTo>
                        <a:pt x="159" y="3"/>
                        <a:pt x="160" y="3"/>
                        <a:pt x="160" y="3"/>
                      </a:cubicBezTo>
                      <a:cubicBezTo>
                        <a:pt x="160" y="3"/>
                        <a:pt x="160" y="3"/>
                        <a:pt x="160" y="4"/>
                      </a:cubicBezTo>
                      <a:close/>
                      <a:moveTo>
                        <a:pt x="154" y="36"/>
                      </a:moveTo>
                      <a:cubicBezTo>
                        <a:pt x="155" y="36"/>
                        <a:pt x="155" y="36"/>
                        <a:pt x="155" y="36"/>
                      </a:cubicBezTo>
                      <a:cubicBezTo>
                        <a:pt x="155" y="37"/>
                        <a:pt x="155" y="36"/>
                        <a:pt x="154" y="37"/>
                      </a:cubicBezTo>
                      <a:cubicBezTo>
                        <a:pt x="154" y="36"/>
                        <a:pt x="154" y="36"/>
                        <a:pt x="154" y="36"/>
                      </a:cubicBezTo>
                      <a:cubicBezTo>
                        <a:pt x="154" y="36"/>
                        <a:pt x="154" y="36"/>
                        <a:pt x="154" y="36"/>
                      </a:cubicBezTo>
                      <a:close/>
                      <a:moveTo>
                        <a:pt x="152" y="51"/>
                      </a:moveTo>
                      <a:cubicBezTo>
                        <a:pt x="152" y="51"/>
                        <a:pt x="152" y="51"/>
                        <a:pt x="151" y="51"/>
                      </a:cubicBezTo>
                      <a:cubicBezTo>
                        <a:pt x="151" y="50"/>
                        <a:pt x="152" y="51"/>
                        <a:pt x="152" y="51"/>
                      </a:cubicBezTo>
                      <a:close/>
                      <a:moveTo>
                        <a:pt x="154" y="37"/>
                      </a:moveTo>
                      <a:cubicBezTo>
                        <a:pt x="153" y="36"/>
                        <a:pt x="153" y="36"/>
                        <a:pt x="153" y="35"/>
                      </a:cubicBezTo>
                      <a:cubicBezTo>
                        <a:pt x="153" y="35"/>
                        <a:pt x="153" y="36"/>
                        <a:pt x="153" y="36"/>
                      </a:cubicBezTo>
                      <a:cubicBezTo>
                        <a:pt x="153" y="36"/>
                        <a:pt x="154" y="36"/>
                        <a:pt x="154" y="36"/>
                      </a:cubicBezTo>
                      <a:cubicBezTo>
                        <a:pt x="154" y="36"/>
                        <a:pt x="154" y="36"/>
                        <a:pt x="154" y="37"/>
                      </a:cubicBezTo>
                      <a:close/>
                      <a:moveTo>
                        <a:pt x="154" y="23"/>
                      </a:moveTo>
                      <a:cubicBezTo>
                        <a:pt x="155" y="23"/>
                        <a:pt x="155" y="23"/>
                        <a:pt x="156" y="23"/>
                      </a:cubicBezTo>
                      <a:cubicBezTo>
                        <a:pt x="156" y="24"/>
                        <a:pt x="155" y="23"/>
                        <a:pt x="155" y="24"/>
                      </a:cubicBezTo>
                      <a:cubicBezTo>
                        <a:pt x="155" y="24"/>
                        <a:pt x="155" y="23"/>
                        <a:pt x="154" y="23"/>
                      </a:cubicBezTo>
                      <a:close/>
                      <a:moveTo>
                        <a:pt x="157" y="13"/>
                      </a:moveTo>
                      <a:cubicBezTo>
                        <a:pt x="157" y="14"/>
                        <a:pt x="156" y="13"/>
                        <a:pt x="156" y="13"/>
                      </a:cubicBezTo>
                      <a:cubicBezTo>
                        <a:pt x="156" y="13"/>
                        <a:pt x="157" y="13"/>
                        <a:pt x="157" y="13"/>
                      </a:cubicBezTo>
                      <a:close/>
                      <a:moveTo>
                        <a:pt x="153" y="32"/>
                      </a:moveTo>
                      <a:cubicBezTo>
                        <a:pt x="153" y="31"/>
                        <a:pt x="154" y="32"/>
                        <a:pt x="154" y="32"/>
                      </a:cubicBezTo>
                      <a:cubicBezTo>
                        <a:pt x="154" y="33"/>
                        <a:pt x="153" y="33"/>
                        <a:pt x="153" y="32"/>
                      </a:cubicBezTo>
                      <a:close/>
                      <a:moveTo>
                        <a:pt x="153" y="37"/>
                      </a:moveTo>
                      <a:cubicBezTo>
                        <a:pt x="153" y="36"/>
                        <a:pt x="153" y="37"/>
                        <a:pt x="153" y="37"/>
                      </a:cubicBezTo>
                      <a:cubicBezTo>
                        <a:pt x="153" y="37"/>
                        <a:pt x="153" y="38"/>
                        <a:pt x="153" y="38"/>
                      </a:cubicBezTo>
                      <a:cubicBezTo>
                        <a:pt x="153" y="38"/>
                        <a:pt x="153" y="37"/>
                        <a:pt x="153" y="37"/>
                      </a:cubicBezTo>
                      <a:close/>
                      <a:moveTo>
                        <a:pt x="154" y="30"/>
                      </a:moveTo>
                      <a:cubicBezTo>
                        <a:pt x="154" y="30"/>
                        <a:pt x="154" y="30"/>
                        <a:pt x="154" y="30"/>
                      </a:cubicBezTo>
                      <a:cubicBezTo>
                        <a:pt x="154" y="30"/>
                        <a:pt x="154" y="30"/>
                        <a:pt x="154" y="30"/>
                      </a:cubicBezTo>
                      <a:cubicBezTo>
                        <a:pt x="154" y="30"/>
                        <a:pt x="154" y="31"/>
                        <a:pt x="154" y="31"/>
                      </a:cubicBezTo>
                      <a:cubicBezTo>
                        <a:pt x="153" y="31"/>
                        <a:pt x="153" y="30"/>
                        <a:pt x="153" y="30"/>
                      </a:cubicBezTo>
                      <a:cubicBezTo>
                        <a:pt x="153" y="29"/>
                        <a:pt x="154" y="31"/>
                        <a:pt x="154" y="30"/>
                      </a:cubicBezTo>
                      <a:close/>
                      <a:moveTo>
                        <a:pt x="151" y="43"/>
                      </a:moveTo>
                      <a:cubicBezTo>
                        <a:pt x="152" y="43"/>
                        <a:pt x="152" y="43"/>
                        <a:pt x="152" y="43"/>
                      </a:cubicBezTo>
                      <a:cubicBezTo>
                        <a:pt x="152" y="44"/>
                        <a:pt x="151" y="44"/>
                        <a:pt x="151" y="43"/>
                      </a:cubicBezTo>
                      <a:close/>
                      <a:moveTo>
                        <a:pt x="154" y="23"/>
                      </a:moveTo>
                      <a:cubicBezTo>
                        <a:pt x="154" y="24"/>
                        <a:pt x="154" y="24"/>
                        <a:pt x="154" y="24"/>
                      </a:cubicBezTo>
                      <a:cubicBezTo>
                        <a:pt x="154" y="24"/>
                        <a:pt x="154" y="24"/>
                        <a:pt x="154" y="24"/>
                      </a:cubicBezTo>
                      <a:cubicBezTo>
                        <a:pt x="154" y="23"/>
                        <a:pt x="154" y="24"/>
                        <a:pt x="154" y="23"/>
                      </a:cubicBezTo>
                      <a:close/>
                      <a:moveTo>
                        <a:pt x="150" y="36"/>
                      </a:moveTo>
                      <a:cubicBezTo>
                        <a:pt x="151" y="35"/>
                        <a:pt x="152" y="35"/>
                        <a:pt x="152" y="36"/>
                      </a:cubicBezTo>
                      <a:cubicBezTo>
                        <a:pt x="152" y="36"/>
                        <a:pt x="151" y="35"/>
                        <a:pt x="152" y="36"/>
                      </a:cubicBezTo>
                      <a:cubicBezTo>
                        <a:pt x="151" y="36"/>
                        <a:pt x="151" y="36"/>
                        <a:pt x="150" y="36"/>
                      </a:cubicBezTo>
                      <a:close/>
                      <a:moveTo>
                        <a:pt x="155" y="12"/>
                      </a:moveTo>
                      <a:cubicBezTo>
                        <a:pt x="155" y="13"/>
                        <a:pt x="155" y="13"/>
                        <a:pt x="155" y="13"/>
                      </a:cubicBezTo>
                      <a:cubicBezTo>
                        <a:pt x="155" y="13"/>
                        <a:pt x="155" y="13"/>
                        <a:pt x="155" y="13"/>
                      </a:cubicBezTo>
                      <a:cubicBezTo>
                        <a:pt x="155" y="13"/>
                        <a:pt x="155" y="13"/>
                        <a:pt x="155" y="13"/>
                      </a:cubicBezTo>
                      <a:cubicBezTo>
                        <a:pt x="154" y="13"/>
                        <a:pt x="155" y="13"/>
                        <a:pt x="154" y="12"/>
                      </a:cubicBezTo>
                      <a:cubicBezTo>
                        <a:pt x="155" y="12"/>
                        <a:pt x="155" y="12"/>
                        <a:pt x="155" y="12"/>
                      </a:cubicBezTo>
                      <a:close/>
                      <a:moveTo>
                        <a:pt x="152" y="31"/>
                      </a:moveTo>
                      <a:cubicBezTo>
                        <a:pt x="152" y="31"/>
                        <a:pt x="152" y="31"/>
                        <a:pt x="152" y="31"/>
                      </a:cubicBezTo>
                      <a:cubicBezTo>
                        <a:pt x="152" y="31"/>
                        <a:pt x="152" y="31"/>
                        <a:pt x="152" y="31"/>
                      </a:cubicBezTo>
                      <a:cubicBezTo>
                        <a:pt x="152" y="30"/>
                        <a:pt x="152" y="30"/>
                        <a:pt x="152" y="30"/>
                      </a:cubicBezTo>
                      <a:cubicBezTo>
                        <a:pt x="152" y="30"/>
                        <a:pt x="152" y="30"/>
                        <a:pt x="152" y="30"/>
                      </a:cubicBezTo>
                      <a:cubicBezTo>
                        <a:pt x="152" y="30"/>
                        <a:pt x="152" y="31"/>
                        <a:pt x="152" y="31"/>
                      </a:cubicBezTo>
                      <a:close/>
                      <a:moveTo>
                        <a:pt x="151" y="31"/>
                      </a:moveTo>
                      <a:cubicBezTo>
                        <a:pt x="151" y="31"/>
                        <a:pt x="151" y="32"/>
                        <a:pt x="150" y="31"/>
                      </a:cubicBezTo>
                      <a:cubicBezTo>
                        <a:pt x="150" y="30"/>
                        <a:pt x="151" y="31"/>
                        <a:pt x="151" y="31"/>
                      </a:cubicBezTo>
                      <a:close/>
                      <a:moveTo>
                        <a:pt x="155" y="6"/>
                      </a:moveTo>
                      <a:cubicBezTo>
                        <a:pt x="155" y="6"/>
                        <a:pt x="154" y="6"/>
                        <a:pt x="154" y="6"/>
                      </a:cubicBezTo>
                      <a:cubicBezTo>
                        <a:pt x="154" y="6"/>
                        <a:pt x="154" y="6"/>
                        <a:pt x="154" y="5"/>
                      </a:cubicBezTo>
                      <a:cubicBezTo>
                        <a:pt x="155" y="5"/>
                        <a:pt x="155" y="6"/>
                        <a:pt x="155" y="6"/>
                      </a:cubicBezTo>
                      <a:close/>
                      <a:moveTo>
                        <a:pt x="152" y="23"/>
                      </a:moveTo>
                      <a:cubicBezTo>
                        <a:pt x="152" y="23"/>
                        <a:pt x="152" y="23"/>
                        <a:pt x="152" y="23"/>
                      </a:cubicBezTo>
                      <a:cubicBezTo>
                        <a:pt x="152" y="23"/>
                        <a:pt x="152" y="23"/>
                        <a:pt x="152" y="24"/>
                      </a:cubicBezTo>
                      <a:cubicBezTo>
                        <a:pt x="152" y="24"/>
                        <a:pt x="152" y="23"/>
                        <a:pt x="152" y="23"/>
                      </a:cubicBezTo>
                      <a:close/>
                      <a:moveTo>
                        <a:pt x="150" y="36"/>
                      </a:moveTo>
                      <a:cubicBezTo>
                        <a:pt x="150" y="35"/>
                        <a:pt x="150" y="35"/>
                        <a:pt x="150" y="35"/>
                      </a:cubicBezTo>
                      <a:cubicBezTo>
                        <a:pt x="150" y="36"/>
                        <a:pt x="150" y="36"/>
                        <a:pt x="150" y="36"/>
                      </a:cubicBezTo>
                      <a:close/>
                      <a:moveTo>
                        <a:pt x="153" y="12"/>
                      </a:moveTo>
                      <a:cubicBezTo>
                        <a:pt x="154" y="13"/>
                        <a:pt x="153" y="13"/>
                        <a:pt x="153" y="13"/>
                      </a:cubicBezTo>
                      <a:cubicBezTo>
                        <a:pt x="153" y="12"/>
                        <a:pt x="153" y="12"/>
                        <a:pt x="153" y="12"/>
                      </a:cubicBezTo>
                      <a:cubicBezTo>
                        <a:pt x="153" y="12"/>
                        <a:pt x="153" y="13"/>
                        <a:pt x="153" y="12"/>
                      </a:cubicBezTo>
                      <a:close/>
                      <a:moveTo>
                        <a:pt x="151" y="20"/>
                      </a:moveTo>
                      <a:cubicBezTo>
                        <a:pt x="152" y="20"/>
                        <a:pt x="152" y="20"/>
                        <a:pt x="152" y="20"/>
                      </a:cubicBezTo>
                      <a:cubicBezTo>
                        <a:pt x="152" y="21"/>
                        <a:pt x="151" y="21"/>
                        <a:pt x="151" y="20"/>
                      </a:cubicBezTo>
                      <a:close/>
                      <a:moveTo>
                        <a:pt x="150" y="30"/>
                      </a:moveTo>
                      <a:cubicBezTo>
                        <a:pt x="150" y="29"/>
                        <a:pt x="149" y="30"/>
                        <a:pt x="149" y="30"/>
                      </a:cubicBezTo>
                      <a:cubicBezTo>
                        <a:pt x="149" y="30"/>
                        <a:pt x="149" y="29"/>
                        <a:pt x="149" y="30"/>
                      </a:cubicBezTo>
                      <a:cubicBezTo>
                        <a:pt x="149" y="29"/>
                        <a:pt x="149" y="29"/>
                        <a:pt x="149" y="29"/>
                      </a:cubicBezTo>
                      <a:cubicBezTo>
                        <a:pt x="149" y="28"/>
                        <a:pt x="149" y="29"/>
                        <a:pt x="149" y="28"/>
                      </a:cubicBezTo>
                      <a:cubicBezTo>
                        <a:pt x="150" y="28"/>
                        <a:pt x="150" y="29"/>
                        <a:pt x="150" y="30"/>
                      </a:cubicBezTo>
                      <a:close/>
                      <a:moveTo>
                        <a:pt x="147" y="45"/>
                      </a:moveTo>
                      <a:cubicBezTo>
                        <a:pt x="147" y="45"/>
                        <a:pt x="147" y="45"/>
                        <a:pt x="148" y="45"/>
                      </a:cubicBezTo>
                      <a:cubicBezTo>
                        <a:pt x="147" y="45"/>
                        <a:pt x="147" y="45"/>
                        <a:pt x="147" y="46"/>
                      </a:cubicBezTo>
                      <a:cubicBezTo>
                        <a:pt x="147" y="45"/>
                        <a:pt x="147" y="45"/>
                        <a:pt x="147" y="45"/>
                      </a:cubicBezTo>
                      <a:close/>
                      <a:moveTo>
                        <a:pt x="151" y="15"/>
                      </a:moveTo>
                      <a:cubicBezTo>
                        <a:pt x="151" y="16"/>
                        <a:pt x="151" y="16"/>
                        <a:pt x="152" y="16"/>
                      </a:cubicBezTo>
                      <a:cubicBezTo>
                        <a:pt x="151" y="16"/>
                        <a:pt x="151" y="16"/>
                        <a:pt x="151" y="16"/>
                      </a:cubicBezTo>
                      <a:cubicBezTo>
                        <a:pt x="151" y="15"/>
                        <a:pt x="151" y="15"/>
                        <a:pt x="151" y="15"/>
                      </a:cubicBezTo>
                      <a:close/>
                      <a:moveTo>
                        <a:pt x="145" y="56"/>
                      </a:moveTo>
                      <a:cubicBezTo>
                        <a:pt x="145" y="56"/>
                        <a:pt x="145" y="56"/>
                        <a:pt x="144" y="56"/>
                      </a:cubicBezTo>
                      <a:cubicBezTo>
                        <a:pt x="145" y="56"/>
                        <a:pt x="145" y="56"/>
                        <a:pt x="145" y="56"/>
                      </a:cubicBezTo>
                      <a:cubicBezTo>
                        <a:pt x="145" y="55"/>
                        <a:pt x="144" y="55"/>
                        <a:pt x="144" y="55"/>
                      </a:cubicBezTo>
                      <a:cubicBezTo>
                        <a:pt x="144" y="54"/>
                        <a:pt x="145" y="55"/>
                        <a:pt x="144" y="54"/>
                      </a:cubicBezTo>
                      <a:cubicBezTo>
                        <a:pt x="145" y="54"/>
                        <a:pt x="145" y="56"/>
                        <a:pt x="145" y="56"/>
                      </a:cubicBezTo>
                      <a:close/>
                      <a:moveTo>
                        <a:pt x="149" y="24"/>
                      </a:moveTo>
                      <a:cubicBezTo>
                        <a:pt x="149" y="24"/>
                        <a:pt x="149" y="23"/>
                        <a:pt x="149" y="23"/>
                      </a:cubicBezTo>
                      <a:cubicBezTo>
                        <a:pt x="149" y="22"/>
                        <a:pt x="150" y="23"/>
                        <a:pt x="150" y="23"/>
                      </a:cubicBezTo>
                      <a:cubicBezTo>
                        <a:pt x="150" y="24"/>
                        <a:pt x="149" y="22"/>
                        <a:pt x="149" y="24"/>
                      </a:cubicBezTo>
                      <a:close/>
                      <a:moveTo>
                        <a:pt x="150" y="21"/>
                      </a:moveTo>
                      <a:cubicBezTo>
                        <a:pt x="150" y="21"/>
                        <a:pt x="150" y="21"/>
                        <a:pt x="150" y="21"/>
                      </a:cubicBezTo>
                      <a:cubicBezTo>
                        <a:pt x="150" y="21"/>
                        <a:pt x="149" y="21"/>
                        <a:pt x="149" y="22"/>
                      </a:cubicBezTo>
                      <a:cubicBezTo>
                        <a:pt x="149" y="22"/>
                        <a:pt x="149" y="21"/>
                        <a:pt x="149" y="21"/>
                      </a:cubicBezTo>
                      <a:cubicBezTo>
                        <a:pt x="149" y="20"/>
                        <a:pt x="149" y="21"/>
                        <a:pt x="150" y="21"/>
                      </a:cubicBezTo>
                      <a:close/>
                      <a:moveTo>
                        <a:pt x="150" y="20"/>
                      </a:moveTo>
                      <a:cubicBezTo>
                        <a:pt x="149" y="20"/>
                        <a:pt x="149" y="20"/>
                        <a:pt x="149" y="20"/>
                      </a:cubicBezTo>
                      <a:cubicBezTo>
                        <a:pt x="149" y="20"/>
                        <a:pt x="149" y="20"/>
                        <a:pt x="149" y="20"/>
                      </a:cubicBezTo>
                      <a:cubicBezTo>
                        <a:pt x="149" y="19"/>
                        <a:pt x="149" y="19"/>
                        <a:pt x="150" y="20"/>
                      </a:cubicBezTo>
                      <a:cubicBezTo>
                        <a:pt x="150" y="20"/>
                        <a:pt x="150" y="20"/>
                        <a:pt x="150" y="20"/>
                      </a:cubicBezTo>
                      <a:close/>
                      <a:moveTo>
                        <a:pt x="148" y="31"/>
                      </a:moveTo>
                      <a:cubicBezTo>
                        <a:pt x="148" y="30"/>
                        <a:pt x="147" y="29"/>
                        <a:pt x="147" y="30"/>
                      </a:cubicBezTo>
                      <a:cubicBezTo>
                        <a:pt x="147" y="30"/>
                        <a:pt x="147" y="29"/>
                        <a:pt x="146" y="29"/>
                      </a:cubicBezTo>
                      <a:cubicBezTo>
                        <a:pt x="146" y="29"/>
                        <a:pt x="146" y="29"/>
                        <a:pt x="146" y="29"/>
                      </a:cubicBezTo>
                      <a:cubicBezTo>
                        <a:pt x="147" y="28"/>
                        <a:pt x="147" y="29"/>
                        <a:pt x="148" y="29"/>
                      </a:cubicBezTo>
                      <a:cubicBezTo>
                        <a:pt x="148" y="29"/>
                        <a:pt x="148" y="29"/>
                        <a:pt x="148" y="30"/>
                      </a:cubicBezTo>
                      <a:cubicBezTo>
                        <a:pt x="148" y="30"/>
                        <a:pt x="148" y="30"/>
                        <a:pt x="148" y="31"/>
                      </a:cubicBezTo>
                      <a:close/>
                      <a:moveTo>
                        <a:pt x="143" y="57"/>
                      </a:moveTo>
                      <a:cubicBezTo>
                        <a:pt x="143" y="58"/>
                        <a:pt x="144" y="57"/>
                        <a:pt x="144" y="58"/>
                      </a:cubicBezTo>
                      <a:cubicBezTo>
                        <a:pt x="143" y="58"/>
                        <a:pt x="143" y="58"/>
                        <a:pt x="143" y="57"/>
                      </a:cubicBezTo>
                      <a:close/>
                      <a:moveTo>
                        <a:pt x="147" y="23"/>
                      </a:moveTo>
                      <a:cubicBezTo>
                        <a:pt x="147" y="23"/>
                        <a:pt x="147" y="23"/>
                        <a:pt x="148" y="23"/>
                      </a:cubicBezTo>
                      <a:cubicBezTo>
                        <a:pt x="147" y="22"/>
                        <a:pt x="148" y="21"/>
                        <a:pt x="148" y="23"/>
                      </a:cubicBezTo>
                      <a:cubicBezTo>
                        <a:pt x="148" y="23"/>
                        <a:pt x="148" y="23"/>
                        <a:pt x="147" y="23"/>
                      </a:cubicBezTo>
                      <a:close/>
                      <a:moveTo>
                        <a:pt x="146" y="26"/>
                      </a:moveTo>
                      <a:cubicBezTo>
                        <a:pt x="146" y="25"/>
                        <a:pt x="147" y="26"/>
                        <a:pt x="147" y="25"/>
                      </a:cubicBezTo>
                      <a:cubicBezTo>
                        <a:pt x="147" y="26"/>
                        <a:pt x="146" y="26"/>
                        <a:pt x="146" y="26"/>
                      </a:cubicBezTo>
                      <a:close/>
                      <a:moveTo>
                        <a:pt x="145" y="37"/>
                      </a:moveTo>
                      <a:cubicBezTo>
                        <a:pt x="145" y="37"/>
                        <a:pt x="145" y="37"/>
                        <a:pt x="145" y="37"/>
                      </a:cubicBezTo>
                      <a:cubicBezTo>
                        <a:pt x="145" y="38"/>
                        <a:pt x="144" y="39"/>
                        <a:pt x="144" y="38"/>
                      </a:cubicBezTo>
                      <a:cubicBezTo>
                        <a:pt x="144" y="37"/>
                        <a:pt x="144" y="37"/>
                        <a:pt x="144" y="37"/>
                      </a:cubicBezTo>
                      <a:cubicBezTo>
                        <a:pt x="144" y="36"/>
                        <a:pt x="145" y="36"/>
                        <a:pt x="145" y="37"/>
                      </a:cubicBezTo>
                      <a:close/>
                      <a:moveTo>
                        <a:pt x="143" y="54"/>
                      </a:moveTo>
                      <a:cubicBezTo>
                        <a:pt x="143" y="54"/>
                        <a:pt x="143" y="54"/>
                        <a:pt x="143" y="55"/>
                      </a:cubicBezTo>
                      <a:cubicBezTo>
                        <a:pt x="142" y="55"/>
                        <a:pt x="141" y="55"/>
                        <a:pt x="142" y="55"/>
                      </a:cubicBezTo>
                      <a:cubicBezTo>
                        <a:pt x="141" y="56"/>
                        <a:pt x="141" y="55"/>
                        <a:pt x="141" y="54"/>
                      </a:cubicBezTo>
                      <a:cubicBezTo>
                        <a:pt x="142" y="54"/>
                        <a:pt x="142" y="54"/>
                        <a:pt x="143" y="54"/>
                      </a:cubicBezTo>
                      <a:close/>
                      <a:moveTo>
                        <a:pt x="147" y="20"/>
                      </a:moveTo>
                      <a:cubicBezTo>
                        <a:pt x="147" y="19"/>
                        <a:pt x="146" y="20"/>
                        <a:pt x="146" y="19"/>
                      </a:cubicBezTo>
                      <a:cubicBezTo>
                        <a:pt x="146" y="19"/>
                        <a:pt x="147" y="19"/>
                        <a:pt x="147" y="19"/>
                      </a:cubicBezTo>
                      <a:lnTo>
                        <a:pt x="147" y="20"/>
                      </a:lnTo>
                      <a:close/>
                      <a:moveTo>
                        <a:pt x="149" y="1"/>
                      </a:moveTo>
                      <a:cubicBezTo>
                        <a:pt x="149" y="1"/>
                        <a:pt x="149" y="1"/>
                        <a:pt x="150" y="1"/>
                      </a:cubicBezTo>
                      <a:cubicBezTo>
                        <a:pt x="150" y="2"/>
                        <a:pt x="149" y="2"/>
                        <a:pt x="149" y="1"/>
                      </a:cubicBezTo>
                      <a:close/>
                      <a:moveTo>
                        <a:pt x="144" y="35"/>
                      </a:moveTo>
                      <a:cubicBezTo>
                        <a:pt x="145" y="35"/>
                        <a:pt x="145" y="35"/>
                        <a:pt x="145" y="35"/>
                      </a:cubicBezTo>
                      <a:cubicBezTo>
                        <a:pt x="145" y="36"/>
                        <a:pt x="144" y="35"/>
                        <a:pt x="144" y="35"/>
                      </a:cubicBezTo>
                      <a:close/>
                      <a:moveTo>
                        <a:pt x="141" y="57"/>
                      </a:moveTo>
                      <a:cubicBezTo>
                        <a:pt x="141" y="57"/>
                        <a:pt x="141" y="57"/>
                        <a:pt x="141" y="57"/>
                      </a:cubicBezTo>
                      <a:cubicBezTo>
                        <a:pt x="141" y="57"/>
                        <a:pt x="141" y="57"/>
                        <a:pt x="141" y="57"/>
                      </a:cubicBezTo>
                      <a:cubicBezTo>
                        <a:pt x="141" y="57"/>
                        <a:pt x="141" y="57"/>
                        <a:pt x="141" y="56"/>
                      </a:cubicBezTo>
                      <a:cubicBezTo>
                        <a:pt x="141" y="57"/>
                        <a:pt x="141" y="57"/>
                        <a:pt x="141" y="57"/>
                      </a:cubicBezTo>
                      <a:close/>
                      <a:moveTo>
                        <a:pt x="141" y="54"/>
                      </a:moveTo>
                      <a:cubicBezTo>
                        <a:pt x="141" y="54"/>
                        <a:pt x="141" y="54"/>
                        <a:pt x="141" y="54"/>
                      </a:cubicBezTo>
                      <a:cubicBezTo>
                        <a:pt x="141" y="55"/>
                        <a:pt x="141" y="54"/>
                        <a:pt x="141" y="55"/>
                      </a:cubicBezTo>
                      <a:cubicBezTo>
                        <a:pt x="141" y="55"/>
                        <a:pt x="141" y="56"/>
                        <a:pt x="141" y="55"/>
                      </a:cubicBezTo>
                      <a:cubicBezTo>
                        <a:pt x="141" y="55"/>
                        <a:pt x="141" y="55"/>
                        <a:pt x="141" y="54"/>
                      </a:cubicBezTo>
                      <a:cubicBezTo>
                        <a:pt x="140" y="55"/>
                        <a:pt x="140" y="54"/>
                        <a:pt x="140" y="54"/>
                      </a:cubicBezTo>
                      <a:cubicBezTo>
                        <a:pt x="140" y="53"/>
                        <a:pt x="141" y="54"/>
                        <a:pt x="141" y="54"/>
                      </a:cubicBezTo>
                      <a:close/>
                      <a:moveTo>
                        <a:pt x="145" y="20"/>
                      </a:moveTo>
                      <a:cubicBezTo>
                        <a:pt x="145" y="21"/>
                        <a:pt x="145" y="20"/>
                        <a:pt x="146" y="21"/>
                      </a:cubicBezTo>
                      <a:cubicBezTo>
                        <a:pt x="145" y="22"/>
                        <a:pt x="145" y="21"/>
                        <a:pt x="144" y="21"/>
                      </a:cubicBezTo>
                      <a:lnTo>
                        <a:pt x="145" y="20"/>
                      </a:lnTo>
                      <a:close/>
                      <a:moveTo>
                        <a:pt x="141" y="57"/>
                      </a:moveTo>
                      <a:cubicBezTo>
                        <a:pt x="140" y="57"/>
                        <a:pt x="140" y="57"/>
                        <a:pt x="140" y="57"/>
                      </a:cubicBezTo>
                      <a:cubicBezTo>
                        <a:pt x="140" y="56"/>
                        <a:pt x="140" y="57"/>
                        <a:pt x="141" y="57"/>
                      </a:cubicBezTo>
                      <a:close/>
                      <a:moveTo>
                        <a:pt x="144" y="23"/>
                      </a:moveTo>
                      <a:cubicBezTo>
                        <a:pt x="144" y="23"/>
                        <a:pt x="144" y="22"/>
                        <a:pt x="145" y="22"/>
                      </a:cubicBezTo>
                      <a:cubicBezTo>
                        <a:pt x="144" y="23"/>
                        <a:pt x="145" y="23"/>
                        <a:pt x="144" y="24"/>
                      </a:cubicBezTo>
                      <a:cubicBezTo>
                        <a:pt x="144" y="23"/>
                        <a:pt x="144" y="23"/>
                        <a:pt x="144" y="23"/>
                      </a:cubicBezTo>
                      <a:close/>
                      <a:moveTo>
                        <a:pt x="143" y="28"/>
                      </a:moveTo>
                      <a:cubicBezTo>
                        <a:pt x="143" y="28"/>
                        <a:pt x="143" y="28"/>
                        <a:pt x="143" y="28"/>
                      </a:cubicBezTo>
                      <a:cubicBezTo>
                        <a:pt x="143" y="29"/>
                        <a:pt x="143" y="28"/>
                        <a:pt x="143" y="28"/>
                      </a:cubicBezTo>
                      <a:cubicBezTo>
                        <a:pt x="143" y="29"/>
                        <a:pt x="144" y="28"/>
                        <a:pt x="144" y="29"/>
                      </a:cubicBezTo>
                      <a:cubicBezTo>
                        <a:pt x="143" y="29"/>
                        <a:pt x="142" y="30"/>
                        <a:pt x="141" y="30"/>
                      </a:cubicBezTo>
                      <a:cubicBezTo>
                        <a:pt x="142" y="30"/>
                        <a:pt x="142" y="29"/>
                        <a:pt x="142" y="28"/>
                      </a:cubicBezTo>
                      <a:cubicBezTo>
                        <a:pt x="142" y="28"/>
                        <a:pt x="142" y="28"/>
                        <a:pt x="142" y="28"/>
                      </a:cubicBezTo>
                      <a:cubicBezTo>
                        <a:pt x="143" y="28"/>
                        <a:pt x="142" y="28"/>
                        <a:pt x="142" y="27"/>
                      </a:cubicBezTo>
                      <a:cubicBezTo>
                        <a:pt x="143" y="27"/>
                        <a:pt x="143" y="27"/>
                        <a:pt x="143" y="28"/>
                      </a:cubicBezTo>
                      <a:close/>
                      <a:moveTo>
                        <a:pt x="140" y="56"/>
                      </a:moveTo>
                      <a:cubicBezTo>
                        <a:pt x="139" y="57"/>
                        <a:pt x="139" y="57"/>
                        <a:pt x="139" y="58"/>
                      </a:cubicBezTo>
                      <a:cubicBezTo>
                        <a:pt x="138" y="58"/>
                        <a:pt x="139" y="56"/>
                        <a:pt x="140" y="56"/>
                      </a:cubicBezTo>
                      <a:close/>
                      <a:moveTo>
                        <a:pt x="140" y="47"/>
                      </a:moveTo>
                      <a:cubicBezTo>
                        <a:pt x="139" y="47"/>
                        <a:pt x="139" y="48"/>
                        <a:pt x="139" y="48"/>
                      </a:cubicBezTo>
                      <a:cubicBezTo>
                        <a:pt x="139" y="49"/>
                        <a:pt x="139" y="49"/>
                        <a:pt x="139" y="50"/>
                      </a:cubicBezTo>
                      <a:cubicBezTo>
                        <a:pt x="139" y="50"/>
                        <a:pt x="139" y="49"/>
                        <a:pt x="139" y="49"/>
                      </a:cubicBezTo>
                      <a:cubicBezTo>
                        <a:pt x="138" y="50"/>
                        <a:pt x="139" y="50"/>
                        <a:pt x="139" y="50"/>
                      </a:cubicBezTo>
                      <a:cubicBezTo>
                        <a:pt x="138" y="50"/>
                        <a:pt x="138" y="50"/>
                        <a:pt x="138" y="50"/>
                      </a:cubicBezTo>
                      <a:cubicBezTo>
                        <a:pt x="138" y="50"/>
                        <a:pt x="139" y="49"/>
                        <a:pt x="139" y="49"/>
                      </a:cubicBezTo>
                      <a:cubicBezTo>
                        <a:pt x="139" y="48"/>
                        <a:pt x="139" y="48"/>
                        <a:pt x="139" y="47"/>
                      </a:cubicBezTo>
                      <a:cubicBezTo>
                        <a:pt x="139" y="47"/>
                        <a:pt x="140" y="46"/>
                        <a:pt x="140" y="48"/>
                      </a:cubicBezTo>
                      <a:cubicBezTo>
                        <a:pt x="140" y="48"/>
                        <a:pt x="140" y="47"/>
                        <a:pt x="139" y="48"/>
                      </a:cubicBezTo>
                      <a:cubicBezTo>
                        <a:pt x="139" y="48"/>
                        <a:pt x="139" y="48"/>
                        <a:pt x="139" y="48"/>
                      </a:cubicBezTo>
                      <a:cubicBezTo>
                        <a:pt x="139" y="48"/>
                        <a:pt x="139" y="48"/>
                        <a:pt x="139" y="48"/>
                      </a:cubicBezTo>
                      <a:cubicBezTo>
                        <a:pt x="139" y="48"/>
                        <a:pt x="140" y="48"/>
                        <a:pt x="140" y="47"/>
                      </a:cubicBezTo>
                      <a:cubicBezTo>
                        <a:pt x="140" y="47"/>
                        <a:pt x="140" y="47"/>
                        <a:pt x="140" y="47"/>
                      </a:cubicBezTo>
                      <a:close/>
                      <a:moveTo>
                        <a:pt x="138" y="54"/>
                      </a:moveTo>
                      <a:cubicBezTo>
                        <a:pt x="139" y="54"/>
                        <a:pt x="139" y="54"/>
                        <a:pt x="139" y="53"/>
                      </a:cubicBezTo>
                      <a:cubicBezTo>
                        <a:pt x="139" y="53"/>
                        <a:pt x="139" y="53"/>
                        <a:pt x="139" y="53"/>
                      </a:cubicBezTo>
                      <a:cubicBezTo>
                        <a:pt x="139" y="54"/>
                        <a:pt x="139" y="54"/>
                        <a:pt x="139" y="54"/>
                      </a:cubicBezTo>
                      <a:cubicBezTo>
                        <a:pt x="139" y="54"/>
                        <a:pt x="139" y="53"/>
                        <a:pt x="139" y="54"/>
                      </a:cubicBezTo>
                      <a:cubicBezTo>
                        <a:pt x="139" y="54"/>
                        <a:pt x="140" y="54"/>
                        <a:pt x="139" y="55"/>
                      </a:cubicBezTo>
                      <a:cubicBezTo>
                        <a:pt x="139" y="55"/>
                        <a:pt x="139" y="55"/>
                        <a:pt x="139" y="55"/>
                      </a:cubicBezTo>
                      <a:cubicBezTo>
                        <a:pt x="139" y="55"/>
                        <a:pt x="138" y="54"/>
                        <a:pt x="137" y="55"/>
                      </a:cubicBezTo>
                      <a:cubicBezTo>
                        <a:pt x="138" y="54"/>
                        <a:pt x="137" y="54"/>
                        <a:pt x="138" y="54"/>
                      </a:cubicBezTo>
                      <a:cubicBezTo>
                        <a:pt x="138" y="54"/>
                        <a:pt x="138" y="54"/>
                        <a:pt x="138" y="54"/>
                      </a:cubicBezTo>
                      <a:cubicBezTo>
                        <a:pt x="138" y="54"/>
                        <a:pt x="138" y="54"/>
                        <a:pt x="138" y="54"/>
                      </a:cubicBezTo>
                      <a:cubicBezTo>
                        <a:pt x="138" y="54"/>
                        <a:pt x="138" y="54"/>
                        <a:pt x="138" y="54"/>
                      </a:cubicBezTo>
                      <a:close/>
                      <a:moveTo>
                        <a:pt x="139" y="57"/>
                      </a:moveTo>
                      <a:cubicBezTo>
                        <a:pt x="138" y="58"/>
                        <a:pt x="138" y="57"/>
                        <a:pt x="137" y="57"/>
                      </a:cubicBezTo>
                      <a:cubicBezTo>
                        <a:pt x="138" y="57"/>
                        <a:pt x="138" y="58"/>
                        <a:pt x="138" y="56"/>
                      </a:cubicBezTo>
                      <a:cubicBezTo>
                        <a:pt x="139" y="56"/>
                        <a:pt x="138" y="57"/>
                        <a:pt x="139" y="57"/>
                      </a:cubicBezTo>
                      <a:close/>
                      <a:moveTo>
                        <a:pt x="143" y="19"/>
                      </a:moveTo>
                      <a:cubicBezTo>
                        <a:pt x="144" y="19"/>
                        <a:pt x="144" y="19"/>
                        <a:pt x="144" y="19"/>
                      </a:cubicBezTo>
                      <a:cubicBezTo>
                        <a:pt x="144" y="20"/>
                        <a:pt x="143" y="19"/>
                        <a:pt x="143" y="19"/>
                      </a:cubicBezTo>
                      <a:cubicBezTo>
                        <a:pt x="143" y="19"/>
                        <a:pt x="143" y="19"/>
                        <a:pt x="143" y="19"/>
                      </a:cubicBezTo>
                      <a:close/>
                      <a:moveTo>
                        <a:pt x="146" y="0"/>
                      </a:moveTo>
                      <a:cubicBezTo>
                        <a:pt x="146" y="0"/>
                        <a:pt x="146" y="0"/>
                        <a:pt x="146" y="0"/>
                      </a:cubicBezTo>
                      <a:cubicBezTo>
                        <a:pt x="146" y="0"/>
                        <a:pt x="146" y="0"/>
                        <a:pt x="146" y="0"/>
                      </a:cubicBezTo>
                      <a:cubicBezTo>
                        <a:pt x="146" y="1"/>
                        <a:pt x="146" y="0"/>
                        <a:pt x="146" y="0"/>
                      </a:cubicBezTo>
                      <a:close/>
                      <a:moveTo>
                        <a:pt x="142" y="21"/>
                      </a:moveTo>
                      <a:cubicBezTo>
                        <a:pt x="142" y="21"/>
                        <a:pt x="142" y="20"/>
                        <a:pt x="142" y="20"/>
                      </a:cubicBezTo>
                      <a:cubicBezTo>
                        <a:pt x="142" y="20"/>
                        <a:pt x="142" y="20"/>
                        <a:pt x="143" y="20"/>
                      </a:cubicBezTo>
                      <a:cubicBezTo>
                        <a:pt x="142" y="22"/>
                        <a:pt x="142" y="21"/>
                        <a:pt x="142" y="21"/>
                      </a:cubicBezTo>
                      <a:cubicBezTo>
                        <a:pt x="142" y="21"/>
                        <a:pt x="142" y="21"/>
                        <a:pt x="142" y="21"/>
                      </a:cubicBezTo>
                      <a:close/>
                      <a:moveTo>
                        <a:pt x="139" y="46"/>
                      </a:moveTo>
                      <a:cubicBezTo>
                        <a:pt x="139" y="47"/>
                        <a:pt x="138" y="48"/>
                        <a:pt x="138" y="49"/>
                      </a:cubicBezTo>
                      <a:cubicBezTo>
                        <a:pt x="138" y="48"/>
                        <a:pt x="137" y="49"/>
                        <a:pt x="136" y="48"/>
                      </a:cubicBezTo>
                      <a:cubicBezTo>
                        <a:pt x="137" y="47"/>
                        <a:pt x="137" y="48"/>
                        <a:pt x="138" y="48"/>
                      </a:cubicBezTo>
                      <a:cubicBezTo>
                        <a:pt x="138" y="47"/>
                        <a:pt x="138" y="47"/>
                        <a:pt x="138" y="47"/>
                      </a:cubicBezTo>
                      <a:cubicBezTo>
                        <a:pt x="138" y="47"/>
                        <a:pt x="138" y="46"/>
                        <a:pt x="139" y="46"/>
                      </a:cubicBezTo>
                      <a:close/>
                      <a:moveTo>
                        <a:pt x="137" y="49"/>
                      </a:moveTo>
                      <a:cubicBezTo>
                        <a:pt x="138" y="49"/>
                        <a:pt x="138" y="49"/>
                        <a:pt x="138" y="49"/>
                      </a:cubicBezTo>
                      <a:cubicBezTo>
                        <a:pt x="138" y="50"/>
                        <a:pt x="138" y="49"/>
                        <a:pt x="138" y="50"/>
                      </a:cubicBezTo>
                      <a:cubicBezTo>
                        <a:pt x="138" y="50"/>
                        <a:pt x="138" y="50"/>
                        <a:pt x="138" y="50"/>
                      </a:cubicBezTo>
                      <a:cubicBezTo>
                        <a:pt x="138" y="50"/>
                        <a:pt x="138" y="50"/>
                        <a:pt x="138" y="50"/>
                      </a:cubicBezTo>
                      <a:cubicBezTo>
                        <a:pt x="138" y="49"/>
                        <a:pt x="137" y="50"/>
                        <a:pt x="137" y="49"/>
                      </a:cubicBezTo>
                      <a:close/>
                      <a:moveTo>
                        <a:pt x="141" y="26"/>
                      </a:moveTo>
                      <a:cubicBezTo>
                        <a:pt x="141" y="27"/>
                        <a:pt x="141" y="27"/>
                        <a:pt x="141" y="27"/>
                      </a:cubicBezTo>
                      <a:cubicBezTo>
                        <a:pt x="141" y="26"/>
                        <a:pt x="141" y="26"/>
                        <a:pt x="141" y="26"/>
                      </a:cubicBezTo>
                      <a:close/>
                      <a:moveTo>
                        <a:pt x="142" y="19"/>
                      </a:moveTo>
                      <a:cubicBezTo>
                        <a:pt x="142" y="20"/>
                        <a:pt x="142" y="20"/>
                        <a:pt x="141" y="20"/>
                      </a:cubicBezTo>
                      <a:cubicBezTo>
                        <a:pt x="141" y="19"/>
                        <a:pt x="141" y="19"/>
                        <a:pt x="141" y="19"/>
                      </a:cubicBezTo>
                      <a:cubicBezTo>
                        <a:pt x="142" y="19"/>
                        <a:pt x="141" y="20"/>
                        <a:pt x="142" y="19"/>
                      </a:cubicBezTo>
                      <a:close/>
                      <a:moveTo>
                        <a:pt x="137" y="49"/>
                      </a:moveTo>
                      <a:cubicBezTo>
                        <a:pt x="137" y="50"/>
                        <a:pt x="137" y="49"/>
                        <a:pt x="136" y="49"/>
                      </a:cubicBezTo>
                      <a:cubicBezTo>
                        <a:pt x="137" y="49"/>
                        <a:pt x="137" y="49"/>
                        <a:pt x="137" y="49"/>
                      </a:cubicBezTo>
                      <a:close/>
                      <a:moveTo>
                        <a:pt x="140" y="20"/>
                      </a:moveTo>
                      <a:cubicBezTo>
                        <a:pt x="140" y="20"/>
                        <a:pt x="142" y="20"/>
                        <a:pt x="140" y="21"/>
                      </a:cubicBezTo>
                      <a:cubicBezTo>
                        <a:pt x="141" y="21"/>
                        <a:pt x="140" y="21"/>
                        <a:pt x="140" y="22"/>
                      </a:cubicBezTo>
                      <a:cubicBezTo>
                        <a:pt x="140" y="21"/>
                        <a:pt x="140" y="21"/>
                        <a:pt x="140" y="20"/>
                      </a:cubicBezTo>
                      <a:close/>
                      <a:moveTo>
                        <a:pt x="140" y="17"/>
                      </a:moveTo>
                      <a:cubicBezTo>
                        <a:pt x="140" y="16"/>
                        <a:pt x="141" y="16"/>
                        <a:pt x="141" y="16"/>
                      </a:cubicBezTo>
                      <a:cubicBezTo>
                        <a:pt x="141" y="17"/>
                        <a:pt x="141" y="17"/>
                        <a:pt x="141" y="17"/>
                      </a:cubicBezTo>
                      <a:cubicBezTo>
                        <a:pt x="141" y="18"/>
                        <a:pt x="141" y="17"/>
                        <a:pt x="140" y="17"/>
                      </a:cubicBezTo>
                      <a:close/>
                      <a:moveTo>
                        <a:pt x="138" y="41"/>
                      </a:moveTo>
                      <a:cubicBezTo>
                        <a:pt x="138" y="42"/>
                        <a:pt x="137" y="41"/>
                        <a:pt x="137" y="41"/>
                      </a:cubicBezTo>
                      <a:cubicBezTo>
                        <a:pt x="137" y="41"/>
                        <a:pt x="138" y="41"/>
                        <a:pt x="138" y="41"/>
                      </a:cubicBezTo>
                      <a:close/>
                      <a:moveTo>
                        <a:pt x="140" y="22"/>
                      </a:moveTo>
                      <a:cubicBezTo>
                        <a:pt x="140" y="23"/>
                        <a:pt x="140" y="23"/>
                        <a:pt x="140" y="23"/>
                      </a:cubicBezTo>
                      <a:cubicBezTo>
                        <a:pt x="139" y="23"/>
                        <a:pt x="140" y="23"/>
                        <a:pt x="140" y="22"/>
                      </a:cubicBezTo>
                      <a:cubicBezTo>
                        <a:pt x="140" y="22"/>
                        <a:pt x="140" y="22"/>
                        <a:pt x="140" y="22"/>
                      </a:cubicBezTo>
                      <a:close/>
                      <a:moveTo>
                        <a:pt x="139" y="18"/>
                      </a:moveTo>
                      <a:cubicBezTo>
                        <a:pt x="139" y="17"/>
                        <a:pt x="138" y="17"/>
                        <a:pt x="139" y="17"/>
                      </a:cubicBezTo>
                      <a:cubicBezTo>
                        <a:pt x="138" y="17"/>
                        <a:pt x="138" y="17"/>
                        <a:pt x="138" y="18"/>
                      </a:cubicBezTo>
                      <a:cubicBezTo>
                        <a:pt x="137" y="17"/>
                        <a:pt x="137" y="18"/>
                        <a:pt x="137" y="18"/>
                      </a:cubicBezTo>
                      <a:cubicBezTo>
                        <a:pt x="137" y="18"/>
                        <a:pt x="136" y="17"/>
                        <a:pt x="136" y="17"/>
                      </a:cubicBezTo>
                      <a:cubicBezTo>
                        <a:pt x="136" y="16"/>
                        <a:pt x="136" y="16"/>
                        <a:pt x="136" y="17"/>
                      </a:cubicBezTo>
                      <a:cubicBezTo>
                        <a:pt x="137" y="16"/>
                        <a:pt x="138" y="16"/>
                        <a:pt x="138" y="17"/>
                      </a:cubicBezTo>
                      <a:cubicBezTo>
                        <a:pt x="138" y="16"/>
                        <a:pt x="139" y="16"/>
                        <a:pt x="139" y="17"/>
                      </a:cubicBezTo>
                      <a:cubicBezTo>
                        <a:pt x="139" y="17"/>
                        <a:pt x="140" y="17"/>
                        <a:pt x="139" y="16"/>
                      </a:cubicBezTo>
                      <a:cubicBezTo>
                        <a:pt x="140" y="16"/>
                        <a:pt x="140" y="17"/>
                        <a:pt x="140" y="16"/>
                      </a:cubicBezTo>
                      <a:cubicBezTo>
                        <a:pt x="140" y="18"/>
                        <a:pt x="139" y="17"/>
                        <a:pt x="139" y="18"/>
                      </a:cubicBezTo>
                      <a:close/>
                      <a:moveTo>
                        <a:pt x="134" y="54"/>
                      </a:moveTo>
                      <a:cubicBezTo>
                        <a:pt x="134" y="54"/>
                        <a:pt x="134" y="54"/>
                        <a:pt x="134" y="54"/>
                      </a:cubicBezTo>
                      <a:cubicBezTo>
                        <a:pt x="134" y="54"/>
                        <a:pt x="134" y="54"/>
                        <a:pt x="134" y="54"/>
                      </a:cubicBezTo>
                      <a:close/>
                      <a:moveTo>
                        <a:pt x="138" y="29"/>
                      </a:moveTo>
                      <a:cubicBezTo>
                        <a:pt x="137" y="30"/>
                        <a:pt x="137" y="30"/>
                        <a:pt x="137" y="29"/>
                      </a:cubicBezTo>
                      <a:cubicBezTo>
                        <a:pt x="137" y="29"/>
                        <a:pt x="137" y="29"/>
                        <a:pt x="138" y="29"/>
                      </a:cubicBezTo>
                      <a:close/>
                      <a:moveTo>
                        <a:pt x="133" y="58"/>
                      </a:moveTo>
                      <a:cubicBezTo>
                        <a:pt x="133" y="57"/>
                        <a:pt x="133" y="57"/>
                        <a:pt x="133" y="57"/>
                      </a:cubicBezTo>
                      <a:cubicBezTo>
                        <a:pt x="133" y="56"/>
                        <a:pt x="133" y="56"/>
                        <a:pt x="133" y="56"/>
                      </a:cubicBezTo>
                      <a:cubicBezTo>
                        <a:pt x="133" y="57"/>
                        <a:pt x="133" y="58"/>
                        <a:pt x="133" y="58"/>
                      </a:cubicBezTo>
                      <a:close/>
                      <a:moveTo>
                        <a:pt x="135" y="40"/>
                      </a:moveTo>
                      <a:cubicBezTo>
                        <a:pt x="135" y="40"/>
                        <a:pt x="135" y="41"/>
                        <a:pt x="135" y="41"/>
                      </a:cubicBezTo>
                      <a:cubicBezTo>
                        <a:pt x="135" y="41"/>
                        <a:pt x="134" y="41"/>
                        <a:pt x="134" y="41"/>
                      </a:cubicBezTo>
                      <a:cubicBezTo>
                        <a:pt x="134" y="40"/>
                        <a:pt x="135" y="41"/>
                        <a:pt x="135" y="40"/>
                      </a:cubicBezTo>
                      <a:close/>
                      <a:moveTo>
                        <a:pt x="133" y="57"/>
                      </a:moveTo>
                      <a:cubicBezTo>
                        <a:pt x="133" y="57"/>
                        <a:pt x="132" y="58"/>
                        <a:pt x="132" y="58"/>
                      </a:cubicBezTo>
                      <a:cubicBezTo>
                        <a:pt x="132" y="57"/>
                        <a:pt x="132" y="56"/>
                        <a:pt x="133" y="57"/>
                      </a:cubicBezTo>
                      <a:close/>
                      <a:moveTo>
                        <a:pt x="135" y="36"/>
                      </a:moveTo>
                      <a:cubicBezTo>
                        <a:pt x="135" y="35"/>
                        <a:pt x="135" y="35"/>
                        <a:pt x="135" y="35"/>
                      </a:cubicBezTo>
                      <a:cubicBezTo>
                        <a:pt x="135" y="35"/>
                        <a:pt x="135" y="36"/>
                        <a:pt x="135" y="36"/>
                      </a:cubicBezTo>
                      <a:close/>
                      <a:moveTo>
                        <a:pt x="131" y="56"/>
                      </a:moveTo>
                      <a:cubicBezTo>
                        <a:pt x="131" y="55"/>
                        <a:pt x="131" y="55"/>
                        <a:pt x="131" y="55"/>
                      </a:cubicBezTo>
                      <a:cubicBezTo>
                        <a:pt x="131" y="55"/>
                        <a:pt x="131" y="56"/>
                        <a:pt x="132" y="56"/>
                      </a:cubicBezTo>
                      <a:cubicBezTo>
                        <a:pt x="131" y="57"/>
                        <a:pt x="131" y="56"/>
                        <a:pt x="131" y="56"/>
                      </a:cubicBezTo>
                      <a:close/>
                      <a:moveTo>
                        <a:pt x="139" y="3"/>
                      </a:moveTo>
                      <a:cubicBezTo>
                        <a:pt x="139" y="3"/>
                        <a:pt x="138" y="3"/>
                        <a:pt x="138" y="3"/>
                      </a:cubicBezTo>
                      <a:cubicBezTo>
                        <a:pt x="138" y="3"/>
                        <a:pt x="138" y="3"/>
                        <a:pt x="139" y="3"/>
                      </a:cubicBezTo>
                      <a:close/>
                      <a:moveTo>
                        <a:pt x="135" y="19"/>
                      </a:moveTo>
                      <a:cubicBezTo>
                        <a:pt x="136" y="19"/>
                        <a:pt x="136" y="19"/>
                        <a:pt x="136" y="19"/>
                      </a:cubicBezTo>
                      <a:cubicBezTo>
                        <a:pt x="136" y="20"/>
                        <a:pt x="135" y="20"/>
                        <a:pt x="135" y="19"/>
                      </a:cubicBezTo>
                      <a:close/>
                      <a:moveTo>
                        <a:pt x="135" y="15"/>
                      </a:moveTo>
                      <a:cubicBezTo>
                        <a:pt x="135" y="15"/>
                        <a:pt x="135" y="15"/>
                        <a:pt x="135" y="15"/>
                      </a:cubicBezTo>
                      <a:cubicBezTo>
                        <a:pt x="135" y="16"/>
                        <a:pt x="135" y="15"/>
                        <a:pt x="134" y="15"/>
                      </a:cubicBezTo>
                      <a:cubicBezTo>
                        <a:pt x="134" y="15"/>
                        <a:pt x="134" y="16"/>
                        <a:pt x="134" y="16"/>
                      </a:cubicBezTo>
                      <a:cubicBezTo>
                        <a:pt x="134" y="16"/>
                        <a:pt x="134" y="16"/>
                        <a:pt x="133" y="16"/>
                      </a:cubicBezTo>
                      <a:cubicBezTo>
                        <a:pt x="134" y="15"/>
                        <a:pt x="133" y="15"/>
                        <a:pt x="133" y="15"/>
                      </a:cubicBezTo>
                      <a:cubicBezTo>
                        <a:pt x="134" y="15"/>
                        <a:pt x="135" y="15"/>
                        <a:pt x="135" y="15"/>
                      </a:cubicBezTo>
                      <a:close/>
                      <a:moveTo>
                        <a:pt x="132" y="41"/>
                      </a:moveTo>
                      <a:cubicBezTo>
                        <a:pt x="132" y="41"/>
                        <a:pt x="131" y="41"/>
                        <a:pt x="131" y="41"/>
                      </a:cubicBezTo>
                      <a:cubicBezTo>
                        <a:pt x="131" y="41"/>
                        <a:pt x="131" y="41"/>
                        <a:pt x="131" y="40"/>
                      </a:cubicBezTo>
                      <a:cubicBezTo>
                        <a:pt x="131" y="39"/>
                        <a:pt x="132" y="39"/>
                        <a:pt x="132" y="41"/>
                      </a:cubicBezTo>
                      <a:close/>
                      <a:moveTo>
                        <a:pt x="132" y="31"/>
                      </a:moveTo>
                      <a:cubicBezTo>
                        <a:pt x="132" y="31"/>
                        <a:pt x="132" y="32"/>
                        <a:pt x="132" y="31"/>
                      </a:cubicBezTo>
                      <a:cubicBezTo>
                        <a:pt x="132" y="31"/>
                        <a:pt x="132" y="32"/>
                        <a:pt x="132" y="32"/>
                      </a:cubicBezTo>
                      <a:cubicBezTo>
                        <a:pt x="132" y="33"/>
                        <a:pt x="132" y="32"/>
                        <a:pt x="131" y="32"/>
                      </a:cubicBezTo>
                      <a:cubicBezTo>
                        <a:pt x="131" y="32"/>
                        <a:pt x="131" y="32"/>
                        <a:pt x="132" y="31"/>
                      </a:cubicBezTo>
                      <a:close/>
                      <a:moveTo>
                        <a:pt x="133" y="18"/>
                      </a:moveTo>
                      <a:cubicBezTo>
                        <a:pt x="133" y="17"/>
                        <a:pt x="134" y="17"/>
                        <a:pt x="134" y="17"/>
                      </a:cubicBezTo>
                      <a:cubicBezTo>
                        <a:pt x="134" y="18"/>
                        <a:pt x="133" y="18"/>
                        <a:pt x="133" y="18"/>
                      </a:cubicBezTo>
                      <a:close/>
                      <a:moveTo>
                        <a:pt x="130" y="40"/>
                      </a:moveTo>
                      <a:cubicBezTo>
                        <a:pt x="130" y="40"/>
                        <a:pt x="130" y="41"/>
                        <a:pt x="130" y="41"/>
                      </a:cubicBezTo>
                      <a:cubicBezTo>
                        <a:pt x="130" y="41"/>
                        <a:pt x="130" y="41"/>
                        <a:pt x="130" y="40"/>
                      </a:cubicBezTo>
                      <a:close/>
                      <a:moveTo>
                        <a:pt x="134" y="14"/>
                      </a:moveTo>
                      <a:cubicBezTo>
                        <a:pt x="133" y="14"/>
                        <a:pt x="133" y="14"/>
                        <a:pt x="133" y="14"/>
                      </a:cubicBezTo>
                      <a:cubicBezTo>
                        <a:pt x="133" y="13"/>
                        <a:pt x="133" y="14"/>
                        <a:pt x="134" y="14"/>
                      </a:cubicBezTo>
                      <a:close/>
                      <a:moveTo>
                        <a:pt x="130" y="35"/>
                      </a:moveTo>
                      <a:cubicBezTo>
                        <a:pt x="130" y="36"/>
                        <a:pt x="130" y="35"/>
                        <a:pt x="130" y="35"/>
                      </a:cubicBezTo>
                      <a:cubicBezTo>
                        <a:pt x="130" y="35"/>
                        <a:pt x="130" y="35"/>
                        <a:pt x="130" y="35"/>
                      </a:cubicBezTo>
                      <a:cubicBezTo>
                        <a:pt x="130" y="34"/>
                        <a:pt x="130" y="35"/>
                        <a:pt x="130" y="35"/>
                      </a:cubicBezTo>
                      <a:close/>
                      <a:moveTo>
                        <a:pt x="132" y="23"/>
                      </a:moveTo>
                      <a:cubicBezTo>
                        <a:pt x="131" y="24"/>
                        <a:pt x="131" y="24"/>
                        <a:pt x="131" y="23"/>
                      </a:cubicBezTo>
                      <a:cubicBezTo>
                        <a:pt x="131" y="23"/>
                        <a:pt x="131" y="23"/>
                        <a:pt x="132" y="23"/>
                      </a:cubicBezTo>
                      <a:close/>
                      <a:moveTo>
                        <a:pt x="131" y="20"/>
                      </a:moveTo>
                      <a:cubicBezTo>
                        <a:pt x="131" y="19"/>
                        <a:pt x="132" y="20"/>
                        <a:pt x="132" y="20"/>
                      </a:cubicBezTo>
                      <a:cubicBezTo>
                        <a:pt x="132" y="21"/>
                        <a:pt x="131" y="20"/>
                        <a:pt x="131" y="20"/>
                      </a:cubicBezTo>
                      <a:close/>
                      <a:moveTo>
                        <a:pt x="132" y="7"/>
                      </a:moveTo>
                      <a:cubicBezTo>
                        <a:pt x="133" y="6"/>
                        <a:pt x="133" y="7"/>
                        <a:pt x="133" y="7"/>
                      </a:cubicBezTo>
                      <a:cubicBezTo>
                        <a:pt x="133" y="7"/>
                        <a:pt x="133" y="7"/>
                        <a:pt x="132" y="7"/>
                      </a:cubicBezTo>
                      <a:close/>
                      <a:moveTo>
                        <a:pt x="128" y="43"/>
                      </a:moveTo>
                      <a:cubicBezTo>
                        <a:pt x="128" y="42"/>
                        <a:pt x="128" y="43"/>
                        <a:pt x="128" y="43"/>
                      </a:cubicBezTo>
                      <a:cubicBezTo>
                        <a:pt x="128" y="44"/>
                        <a:pt x="128" y="43"/>
                        <a:pt x="128" y="43"/>
                      </a:cubicBezTo>
                      <a:close/>
                      <a:moveTo>
                        <a:pt x="126" y="54"/>
                      </a:moveTo>
                      <a:cubicBezTo>
                        <a:pt x="126" y="54"/>
                        <a:pt x="126" y="54"/>
                        <a:pt x="126" y="54"/>
                      </a:cubicBezTo>
                      <a:cubicBezTo>
                        <a:pt x="126" y="55"/>
                        <a:pt x="126" y="55"/>
                        <a:pt x="126" y="55"/>
                      </a:cubicBezTo>
                      <a:cubicBezTo>
                        <a:pt x="126" y="55"/>
                        <a:pt x="126" y="55"/>
                        <a:pt x="126" y="54"/>
                      </a:cubicBezTo>
                      <a:close/>
                      <a:moveTo>
                        <a:pt x="129" y="34"/>
                      </a:moveTo>
                      <a:cubicBezTo>
                        <a:pt x="128" y="34"/>
                        <a:pt x="128" y="34"/>
                        <a:pt x="128" y="33"/>
                      </a:cubicBezTo>
                      <a:cubicBezTo>
                        <a:pt x="127" y="33"/>
                        <a:pt x="127" y="34"/>
                        <a:pt x="127" y="34"/>
                      </a:cubicBezTo>
                      <a:cubicBezTo>
                        <a:pt x="127" y="34"/>
                        <a:pt x="127" y="34"/>
                        <a:pt x="127" y="33"/>
                      </a:cubicBezTo>
                      <a:cubicBezTo>
                        <a:pt x="127" y="33"/>
                        <a:pt x="127" y="34"/>
                        <a:pt x="127" y="33"/>
                      </a:cubicBezTo>
                      <a:cubicBezTo>
                        <a:pt x="127" y="33"/>
                        <a:pt x="127" y="33"/>
                        <a:pt x="127" y="33"/>
                      </a:cubicBezTo>
                      <a:cubicBezTo>
                        <a:pt x="127" y="34"/>
                        <a:pt x="127" y="33"/>
                        <a:pt x="127" y="33"/>
                      </a:cubicBezTo>
                      <a:cubicBezTo>
                        <a:pt x="127" y="32"/>
                        <a:pt x="127" y="33"/>
                        <a:pt x="127" y="32"/>
                      </a:cubicBezTo>
                      <a:cubicBezTo>
                        <a:pt x="128" y="32"/>
                        <a:pt x="128" y="33"/>
                        <a:pt x="128" y="33"/>
                      </a:cubicBezTo>
                      <a:cubicBezTo>
                        <a:pt x="128" y="32"/>
                        <a:pt x="128" y="33"/>
                        <a:pt x="129" y="33"/>
                      </a:cubicBezTo>
                      <a:cubicBezTo>
                        <a:pt x="129" y="33"/>
                        <a:pt x="129" y="34"/>
                        <a:pt x="129" y="34"/>
                      </a:cubicBezTo>
                      <a:close/>
                      <a:moveTo>
                        <a:pt x="127" y="42"/>
                      </a:moveTo>
                      <a:cubicBezTo>
                        <a:pt x="127" y="42"/>
                        <a:pt x="127" y="42"/>
                        <a:pt x="127" y="42"/>
                      </a:cubicBezTo>
                      <a:cubicBezTo>
                        <a:pt x="127" y="41"/>
                        <a:pt x="127" y="41"/>
                        <a:pt x="127" y="41"/>
                      </a:cubicBezTo>
                      <a:cubicBezTo>
                        <a:pt x="127" y="41"/>
                        <a:pt x="127" y="41"/>
                        <a:pt x="127" y="41"/>
                      </a:cubicBezTo>
                      <a:cubicBezTo>
                        <a:pt x="127" y="41"/>
                        <a:pt x="127" y="42"/>
                        <a:pt x="127" y="42"/>
                      </a:cubicBezTo>
                      <a:cubicBezTo>
                        <a:pt x="126" y="41"/>
                        <a:pt x="126" y="42"/>
                        <a:pt x="126" y="42"/>
                      </a:cubicBezTo>
                      <a:cubicBezTo>
                        <a:pt x="126" y="41"/>
                        <a:pt x="127" y="41"/>
                        <a:pt x="127" y="40"/>
                      </a:cubicBezTo>
                      <a:cubicBezTo>
                        <a:pt x="127" y="40"/>
                        <a:pt x="127" y="40"/>
                        <a:pt x="127" y="40"/>
                      </a:cubicBezTo>
                      <a:cubicBezTo>
                        <a:pt x="128" y="41"/>
                        <a:pt x="127" y="41"/>
                        <a:pt x="128" y="41"/>
                      </a:cubicBezTo>
                      <a:cubicBezTo>
                        <a:pt x="127" y="42"/>
                        <a:pt x="127" y="42"/>
                        <a:pt x="127" y="42"/>
                      </a:cubicBezTo>
                      <a:close/>
                      <a:moveTo>
                        <a:pt x="127" y="36"/>
                      </a:moveTo>
                      <a:cubicBezTo>
                        <a:pt x="127" y="36"/>
                        <a:pt x="128" y="36"/>
                        <a:pt x="127" y="37"/>
                      </a:cubicBezTo>
                      <a:cubicBezTo>
                        <a:pt x="127" y="37"/>
                        <a:pt x="127" y="36"/>
                        <a:pt x="127" y="37"/>
                      </a:cubicBezTo>
                      <a:cubicBezTo>
                        <a:pt x="127" y="36"/>
                        <a:pt x="127" y="37"/>
                        <a:pt x="126" y="36"/>
                      </a:cubicBezTo>
                      <a:cubicBezTo>
                        <a:pt x="126" y="36"/>
                        <a:pt x="127" y="36"/>
                        <a:pt x="127" y="36"/>
                      </a:cubicBezTo>
                      <a:close/>
                      <a:moveTo>
                        <a:pt x="125" y="45"/>
                      </a:moveTo>
                      <a:cubicBezTo>
                        <a:pt x="125" y="47"/>
                        <a:pt x="125" y="47"/>
                        <a:pt x="126" y="47"/>
                      </a:cubicBezTo>
                      <a:cubicBezTo>
                        <a:pt x="125" y="48"/>
                        <a:pt x="125" y="46"/>
                        <a:pt x="125" y="48"/>
                      </a:cubicBezTo>
                      <a:cubicBezTo>
                        <a:pt x="125" y="48"/>
                        <a:pt x="125" y="47"/>
                        <a:pt x="125" y="47"/>
                      </a:cubicBezTo>
                      <a:cubicBezTo>
                        <a:pt x="125" y="47"/>
                        <a:pt x="125" y="47"/>
                        <a:pt x="125" y="46"/>
                      </a:cubicBezTo>
                      <a:cubicBezTo>
                        <a:pt x="125" y="45"/>
                        <a:pt x="125" y="46"/>
                        <a:pt x="125" y="45"/>
                      </a:cubicBezTo>
                      <a:cubicBezTo>
                        <a:pt x="125" y="44"/>
                        <a:pt x="125" y="46"/>
                        <a:pt x="125" y="45"/>
                      </a:cubicBezTo>
                      <a:close/>
                      <a:moveTo>
                        <a:pt x="129" y="17"/>
                      </a:moveTo>
                      <a:cubicBezTo>
                        <a:pt x="129" y="18"/>
                        <a:pt x="129" y="17"/>
                        <a:pt x="129" y="17"/>
                      </a:cubicBezTo>
                      <a:cubicBezTo>
                        <a:pt x="129" y="16"/>
                        <a:pt x="129" y="17"/>
                        <a:pt x="129" y="17"/>
                      </a:cubicBezTo>
                      <a:close/>
                      <a:moveTo>
                        <a:pt x="128" y="29"/>
                      </a:moveTo>
                      <a:cubicBezTo>
                        <a:pt x="127" y="29"/>
                        <a:pt x="127" y="29"/>
                        <a:pt x="127" y="29"/>
                      </a:cubicBezTo>
                      <a:cubicBezTo>
                        <a:pt x="127" y="28"/>
                        <a:pt x="127" y="29"/>
                        <a:pt x="128" y="29"/>
                      </a:cubicBezTo>
                      <a:close/>
                      <a:moveTo>
                        <a:pt x="126" y="37"/>
                      </a:moveTo>
                      <a:cubicBezTo>
                        <a:pt x="126" y="37"/>
                        <a:pt x="126" y="37"/>
                        <a:pt x="126" y="36"/>
                      </a:cubicBezTo>
                      <a:cubicBezTo>
                        <a:pt x="126" y="36"/>
                        <a:pt x="126" y="37"/>
                        <a:pt x="126" y="37"/>
                      </a:cubicBezTo>
                      <a:close/>
                      <a:moveTo>
                        <a:pt x="127" y="28"/>
                      </a:moveTo>
                      <a:cubicBezTo>
                        <a:pt x="127" y="28"/>
                        <a:pt x="126" y="29"/>
                        <a:pt x="126" y="29"/>
                      </a:cubicBezTo>
                      <a:cubicBezTo>
                        <a:pt x="126" y="29"/>
                        <a:pt x="125" y="30"/>
                        <a:pt x="125" y="29"/>
                      </a:cubicBezTo>
                      <a:cubicBezTo>
                        <a:pt x="125" y="29"/>
                        <a:pt x="125" y="30"/>
                        <a:pt x="125" y="30"/>
                      </a:cubicBezTo>
                      <a:cubicBezTo>
                        <a:pt x="125" y="29"/>
                        <a:pt x="124" y="29"/>
                        <a:pt x="125" y="29"/>
                      </a:cubicBezTo>
                      <a:cubicBezTo>
                        <a:pt x="126" y="29"/>
                        <a:pt x="126" y="28"/>
                        <a:pt x="127" y="28"/>
                      </a:cubicBezTo>
                      <a:close/>
                      <a:moveTo>
                        <a:pt x="123" y="55"/>
                      </a:moveTo>
                      <a:cubicBezTo>
                        <a:pt x="123" y="55"/>
                        <a:pt x="123" y="55"/>
                        <a:pt x="122" y="55"/>
                      </a:cubicBezTo>
                      <a:cubicBezTo>
                        <a:pt x="122" y="55"/>
                        <a:pt x="122" y="55"/>
                        <a:pt x="122" y="54"/>
                      </a:cubicBezTo>
                      <a:cubicBezTo>
                        <a:pt x="122" y="54"/>
                        <a:pt x="123" y="54"/>
                        <a:pt x="123" y="55"/>
                      </a:cubicBezTo>
                      <a:close/>
                      <a:moveTo>
                        <a:pt x="124" y="47"/>
                      </a:moveTo>
                      <a:cubicBezTo>
                        <a:pt x="124" y="47"/>
                        <a:pt x="124" y="47"/>
                        <a:pt x="124" y="48"/>
                      </a:cubicBezTo>
                      <a:cubicBezTo>
                        <a:pt x="124" y="48"/>
                        <a:pt x="124" y="47"/>
                        <a:pt x="124" y="47"/>
                      </a:cubicBezTo>
                      <a:close/>
                      <a:moveTo>
                        <a:pt x="121" y="56"/>
                      </a:moveTo>
                      <a:cubicBezTo>
                        <a:pt x="120" y="57"/>
                        <a:pt x="119" y="57"/>
                        <a:pt x="119" y="56"/>
                      </a:cubicBezTo>
                      <a:cubicBezTo>
                        <a:pt x="120" y="56"/>
                        <a:pt x="121" y="56"/>
                        <a:pt x="122" y="57"/>
                      </a:cubicBezTo>
                      <a:cubicBezTo>
                        <a:pt x="122" y="57"/>
                        <a:pt x="121" y="57"/>
                        <a:pt x="121" y="56"/>
                      </a:cubicBezTo>
                      <a:close/>
                      <a:moveTo>
                        <a:pt x="126" y="17"/>
                      </a:moveTo>
                      <a:cubicBezTo>
                        <a:pt x="126" y="17"/>
                        <a:pt x="126" y="16"/>
                        <a:pt x="127" y="17"/>
                      </a:cubicBezTo>
                      <a:cubicBezTo>
                        <a:pt x="126" y="17"/>
                        <a:pt x="126" y="18"/>
                        <a:pt x="126" y="17"/>
                      </a:cubicBezTo>
                      <a:close/>
                      <a:moveTo>
                        <a:pt x="123" y="44"/>
                      </a:moveTo>
                      <a:cubicBezTo>
                        <a:pt x="123" y="44"/>
                        <a:pt x="122" y="44"/>
                        <a:pt x="122" y="43"/>
                      </a:cubicBezTo>
                      <a:cubicBezTo>
                        <a:pt x="123" y="42"/>
                        <a:pt x="123" y="43"/>
                        <a:pt x="123" y="42"/>
                      </a:cubicBezTo>
                      <a:cubicBezTo>
                        <a:pt x="123" y="43"/>
                        <a:pt x="123" y="43"/>
                        <a:pt x="123" y="44"/>
                      </a:cubicBezTo>
                      <a:close/>
                      <a:moveTo>
                        <a:pt x="124" y="24"/>
                      </a:moveTo>
                      <a:cubicBezTo>
                        <a:pt x="125" y="24"/>
                        <a:pt x="125" y="24"/>
                        <a:pt x="125" y="24"/>
                      </a:cubicBezTo>
                      <a:cubicBezTo>
                        <a:pt x="124" y="25"/>
                        <a:pt x="124" y="25"/>
                        <a:pt x="123" y="26"/>
                      </a:cubicBezTo>
                      <a:cubicBezTo>
                        <a:pt x="123" y="24"/>
                        <a:pt x="124" y="25"/>
                        <a:pt x="124" y="24"/>
                      </a:cubicBezTo>
                      <a:close/>
                      <a:moveTo>
                        <a:pt x="124" y="24"/>
                      </a:moveTo>
                      <a:cubicBezTo>
                        <a:pt x="124" y="24"/>
                        <a:pt x="123" y="24"/>
                        <a:pt x="123" y="24"/>
                      </a:cubicBezTo>
                      <a:cubicBezTo>
                        <a:pt x="123" y="24"/>
                        <a:pt x="123" y="24"/>
                        <a:pt x="123" y="24"/>
                      </a:cubicBezTo>
                      <a:cubicBezTo>
                        <a:pt x="123" y="24"/>
                        <a:pt x="123" y="24"/>
                        <a:pt x="123" y="24"/>
                      </a:cubicBezTo>
                      <a:cubicBezTo>
                        <a:pt x="123" y="24"/>
                        <a:pt x="123" y="24"/>
                        <a:pt x="124" y="24"/>
                      </a:cubicBezTo>
                      <a:close/>
                      <a:moveTo>
                        <a:pt x="116" y="57"/>
                      </a:moveTo>
                      <a:cubicBezTo>
                        <a:pt x="116" y="56"/>
                        <a:pt x="117" y="58"/>
                        <a:pt x="116" y="57"/>
                      </a:cubicBezTo>
                      <a:close/>
                      <a:moveTo>
                        <a:pt x="119" y="38"/>
                      </a:moveTo>
                      <a:cubicBezTo>
                        <a:pt x="119" y="39"/>
                        <a:pt x="118" y="38"/>
                        <a:pt x="118" y="39"/>
                      </a:cubicBezTo>
                      <a:cubicBezTo>
                        <a:pt x="118" y="38"/>
                        <a:pt x="118" y="38"/>
                        <a:pt x="118" y="38"/>
                      </a:cubicBezTo>
                      <a:cubicBezTo>
                        <a:pt x="118" y="37"/>
                        <a:pt x="118" y="38"/>
                        <a:pt x="119" y="38"/>
                      </a:cubicBezTo>
                      <a:close/>
                      <a:moveTo>
                        <a:pt x="119" y="27"/>
                      </a:moveTo>
                      <a:cubicBezTo>
                        <a:pt x="120" y="26"/>
                        <a:pt x="120" y="27"/>
                        <a:pt x="120" y="27"/>
                      </a:cubicBezTo>
                      <a:cubicBezTo>
                        <a:pt x="120" y="28"/>
                        <a:pt x="119" y="27"/>
                        <a:pt x="119" y="27"/>
                      </a:cubicBezTo>
                      <a:close/>
                      <a:moveTo>
                        <a:pt x="117" y="44"/>
                      </a:moveTo>
                      <a:cubicBezTo>
                        <a:pt x="118" y="44"/>
                        <a:pt x="117" y="45"/>
                        <a:pt x="117" y="44"/>
                      </a:cubicBezTo>
                      <a:cubicBezTo>
                        <a:pt x="117" y="43"/>
                        <a:pt x="117" y="44"/>
                        <a:pt x="117" y="44"/>
                      </a:cubicBezTo>
                      <a:close/>
                      <a:moveTo>
                        <a:pt x="120" y="19"/>
                      </a:moveTo>
                      <a:cubicBezTo>
                        <a:pt x="120" y="19"/>
                        <a:pt x="120" y="19"/>
                        <a:pt x="120" y="19"/>
                      </a:cubicBezTo>
                      <a:cubicBezTo>
                        <a:pt x="121" y="19"/>
                        <a:pt x="120" y="20"/>
                        <a:pt x="120" y="19"/>
                      </a:cubicBezTo>
                      <a:close/>
                      <a:moveTo>
                        <a:pt x="117" y="30"/>
                      </a:moveTo>
                      <a:cubicBezTo>
                        <a:pt x="117" y="29"/>
                        <a:pt x="117" y="29"/>
                        <a:pt x="117" y="29"/>
                      </a:cubicBezTo>
                      <a:cubicBezTo>
                        <a:pt x="117" y="28"/>
                        <a:pt x="118" y="29"/>
                        <a:pt x="118" y="28"/>
                      </a:cubicBezTo>
                      <a:cubicBezTo>
                        <a:pt x="118" y="29"/>
                        <a:pt x="119" y="29"/>
                        <a:pt x="119" y="29"/>
                      </a:cubicBezTo>
                      <a:cubicBezTo>
                        <a:pt x="119" y="30"/>
                        <a:pt x="118" y="29"/>
                        <a:pt x="117" y="30"/>
                      </a:cubicBezTo>
                      <a:close/>
                      <a:moveTo>
                        <a:pt x="118" y="25"/>
                      </a:moveTo>
                      <a:cubicBezTo>
                        <a:pt x="118" y="25"/>
                        <a:pt x="119" y="24"/>
                        <a:pt x="119" y="23"/>
                      </a:cubicBezTo>
                      <a:cubicBezTo>
                        <a:pt x="119" y="23"/>
                        <a:pt x="119" y="25"/>
                        <a:pt x="118" y="25"/>
                      </a:cubicBezTo>
                      <a:close/>
                      <a:moveTo>
                        <a:pt x="117" y="38"/>
                      </a:moveTo>
                      <a:cubicBezTo>
                        <a:pt x="117" y="38"/>
                        <a:pt x="117" y="38"/>
                        <a:pt x="117" y="37"/>
                      </a:cubicBezTo>
                      <a:cubicBezTo>
                        <a:pt x="117" y="37"/>
                        <a:pt x="117" y="37"/>
                        <a:pt x="117" y="37"/>
                      </a:cubicBezTo>
                      <a:cubicBezTo>
                        <a:pt x="117" y="37"/>
                        <a:pt x="117" y="37"/>
                        <a:pt x="117" y="37"/>
                      </a:cubicBezTo>
                      <a:cubicBezTo>
                        <a:pt x="117" y="38"/>
                        <a:pt x="117" y="37"/>
                        <a:pt x="117" y="38"/>
                      </a:cubicBezTo>
                      <a:close/>
                      <a:moveTo>
                        <a:pt x="116" y="39"/>
                      </a:moveTo>
                      <a:cubicBezTo>
                        <a:pt x="117" y="39"/>
                        <a:pt x="117" y="39"/>
                        <a:pt x="117" y="39"/>
                      </a:cubicBezTo>
                      <a:cubicBezTo>
                        <a:pt x="117" y="39"/>
                        <a:pt x="116" y="39"/>
                        <a:pt x="116" y="39"/>
                      </a:cubicBezTo>
                      <a:close/>
                      <a:moveTo>
                        <a:pt x="117" y="31"/>
                      </a:moveTo>
                      <a:cubicBezTo>
                        <a:pt x="117" y="31"/>
                        <a:pt x="117" y="31"/>
                        <a:pt x="117" y="31"/>
                      </a:cubicBezTo>
                      <a:cubicBezTo>
                        <a:pt x="117" y="32"/>
                        <a:pt x="117" y="32"/>
                        <a:pt x="117" y="31"/>
                      </a:cubicBezTo>
                      <a:close/>
                      <a:moveTo>
                        <a:pt x="113" y="57"/>
                      </a:moveTo>
                      <a:cubicBezTo>
                        <a:pt x="113" y="57"/>
                        <a:pt x="113" y="57"/>
                        <a:pt x="114" y="57"/>
                      </a:cubicBezTo>
                      <a:cubicBezTo>
                        <a:pt x="113" y="58"/>
                        <a:pt x="113" y="57"/>
                        <a:pt x="113" y="57"/>
                      </a:cubicBezTo>
                      <a:close/>
                      <a:moveTo>
                        <a:pt x="120" y="7"/>
                      </a:moveTo>
                      <a:cubicBezTo>
                        <a:pt x="119" y="8"/>
                        <a:pt x="119" y="7"/>
                        <a:pt x="119" y="8"/>
                      </a:cubicBezTo>
                      <a:cubicBezTo>
                        <a:pt x="119" y="7"/>
                        <a:pt x="119" y="7"/>
                        <a:pt x="120" y="7"/>
                      </a:cubicBezTo>
                      <a:cubicBezTo>
                        <a:pt x="119" y="7"/>
                        <a:pt x="119" y="7"/>
                        <a:pt x="120" y="7"/>
                      </a:cubicBezTo>
                      <a:close/>
                      <a:moveTo>
                        <a:pt x="116" y="36"/>
                      </a:moveTo>
                      <a:cubicBezTo>
                        <a:pt x="116" y="36"/>
                        <a:pt x="116" y="36"/>
                        <a:pt x="116" y="36"/>
                      </a:cubicBezTo>
                      <a:cubicBezTo>
                        <a:pt x="116" y="36"/>
                        <a:pt x="116" y="36"/>
                        <a:pt x="116" y="36"/>
                      </a:cubicBezTo>
                      <a:cubicBezTo>
                        <a:pt x="115" y="35"/>
                        <a:pt x="116" y="36"/>
                        <a:pt x="116" y="35"/>
                      </a:cubicBezTo>
                      <a:cubicBezTo>
                        <a:pt x="116" y="35"/>
                        <a:pt x="116" y="36"/>
                        <a:pt x="116" y="36"/>
                      </a:cubicBezTo>
                      <a:close/>
                      <a:moveTo>
                        <a:pt x="118" y="16"/>
                      </a:moveTo>
                      <a:cubicBezTo>
                        <a:pt x="118" y="15"/>
                        <a:pt x="118" y="16"/>
                        <a:pt x="118" y="15"/>
                      </a:cubicBezTo>
                      <a:cubicBezTo>
                        <a:pt x="118" y="15"/>
                        <a:pt x="118" y="15"/>
                        <a:pt x="118" y="15"/>
                      </a:cubicBezTo>
                      <a:cubicBezTo>
                        <a:pt x="118" y="16"/>
                        <a:pt x="118" y="16"/>
                        <a:pt x="118" y="16"/>
                      </a:cubicBezTo>
                      <a:close/>
                      <a:moveTo>
                        <a:pt x="117" y="24"/>
                      </a:moveTo>
                      <a:cubicBezTo>
                        <a:pt x="117" y="24"/>
                        <a:pt x="117" y="24"/>
                        <a:pt x="117" y="24"/>
                      </a:cubicBezTo>
                      <a:cubicBezTo>
                        <a:pt x="117" y="23"/>
                        <a:pt x="118" y="23"/>
                        <a:pt x="117" y="24"/>
                      </a:cubicBezTo>
                      <a:close/>
                      <a:moveTo>
                        <a:pt x="113" y="50"/>
                      </a:moveTo>
                      <a:cubicBezTo>
                        <a:pt x="113" y="51"/>
                        <a:pt x="113" y="51"/>
                        <a:pt x="112" y="51"/>
                      </a:cubicBezTo>
                      <a:cubicBezTo>
                        <a:pt x="112" y="50"/>
                        <a:pt x="113" y="50"/>
                        <a:pt x="113" y="50"/>
                      </a:cubicBezTo>
                      <a:close/>
                      <a:moveTo>
                        <a:pt x="115" y="31"/>
                      </a:moveTo>
                      <a:cubicBezTo>
                        <a:pt x="115" y="31"/>
                        <a:pt x="115" y="31"/>
                        <a:pt x="115" y="31"/>
                      </a:cubicBezTo>
                      <a:cubicBezTo>
                        <a:pt x="115" y="30"/>
                        <a:pt x="115" y="30"/>
                        <a:pt x="115" y="31"/>
                      </a:cubicBezTo>
                      <a:close/>
                      <a:moveTo>
                        <a:pt x="114" y="32"/>
                      </a:moveTo>
                      <a:cubicBezTo>
                        <a:pt x="115" y="32"/>
                        <a:pt x="115" y="32"/>
                        <a:pt x="115" y="33"/>
                      </a:cubicBezTo>
                      <a:cubicBezTo>
                        <a:pt x="115" y="33"/>
                        <a:pt x="114" y="33"/>
                        <a:pt x="114" y="32"/>
                      </a:cubicBezTo>
                      <a:close/>
                      <a:moveTo>
                        <a:pt x="116" y="13"/>
                      </a:moveTo>
                      <a:cubicBezTo>
                        <a:pt x="117" y="12"/>
                        <a:pt x="117" y="12"/>
                        <a:pt x="117" y="12"/>
                      </a:cubicBezTo>
                      <a:cubicBezTo>
                        <a:pt x="117" y="13"/>
                        <a:pt x="116" y="13"/>
                        <a:pt x="116" y="13"/>
                      </a:cubicBezTo>
                      <a:close/>
                      <a:moveTo>
                        <a:pt x="112" y="50"/>
                      </a:moveTo>
                      <a:cubicBezTo>
                        <a:pt x="111" y="50"/>
                        <a:pt x="111" y="51"/>
                        <a:pt x="111" y="50"/>
                      </a:cubicBezTo>
                      <a:cubicBezTo>
                        <a:pt x="111" y="49"/>
                        <a:pt x="112" y="50"/>
                        <a:pt x="112" y="50"/>
                      </a:cubicBezTo>
                      <a:cubicBezTo>
                        <a:pt x="112" y="50"/>
                        <a:pt x="112" y="50"/>
                        <a:pt x="112" y="50"/>
                      </a:cubicBezTo>
                      <a:cubicBezTo>
                        <a:pt x="112" y="51"/>
                        <a:pt x="112" y="50"/>
                        <a:pt x="112" y="51"/>
                      </a:cubicBezTo>
                      <a:cubicBezTo>
                        <a:pt x="112" y="51"/>
                        <a:pt x="112" y="51"/>
                        <a:pt x="112" y="51"/>
                      </a:cubicBezTo>
                      <a:cubicBezTo>
                        <a:pt x="112" y="50"/>
                        <a:pt x="112" y="51"/>
                        <a:pt x="112" y="50"/>
                      </a:cubicBezTo>
                      <a:close/>
                      <a:moveTo>
                        <a:pt x="116" y="18"/>
                      </a:moveTo>
                      <a:cubicBezTo>
                        <a:pt x="116" y="17"/>
                        <a:pt x="115" y="17"/>
                        <a:pt x="116" y="17"/>
                      </a:cubicBezTo>
                      <a:cubicBezTo>
                        <a:pt x="116" y="17"/>
                        <a:pt x="116" y="17"/>
                        <a:pt x="116" y="17"/>
                      </a:cubicBezTo>
                      <a:cubicBezTo>
                        <a:pt x="116" y="18"/>
                        <a:pt x="116" y="17"/>
                        <a:pt x="116" y="18"/>
                      </a:cubicBezTo>
                      <a:close/>
                      <a:moveTo>
                        <a:pt x="118" y="3"/>
                      </a:moveTo>
                      <a:cubicBezTo>
                        <a:pt x="118" y="2"/>
                        <a:pt x="117" y="3"/>
                        <a:pt x="117" y="3"/>
                      </a:cubicBezTo>
                      <a:cubicBezTo>
                        <a:pt x="117" y="2"/>
                        <a:pt x="117" y="1"/>
                        <a:pt x="118" y="2"/>
                      </a:cubicBezTo>
                      <a:cubicBezTo>
                        <a:pt x="118" y="2"/>
                        <a:pt x="118" y="2"/>
                        <a:pt x="118" y="3"/>
                      </a:cubicBezTo>
                      <a:close/>
                      <a:moveTo>
                        <a:pt x="115" y="5"/>
                      </a:moveTo>
                      <a:cubicBezTo>
                        <a:pt x="115" y="4"/>
                        <a:pt x="113" y="5"/>
                        <a:pt x="112" y="4"/>
                      </a:cubicBezTo>
                      <a:cubicBezTo>
                        <a:pt x="114" y="4"/>
                        <a:pt x="115" y="5"/>
                        <a:pt x="116" y="4"/>
                      </a:cubicBezTo>
                      <a:cubicBezTo>
                        <a:pt x="116" y="5"/>
                        <a:pt x="117" y="6"/>
                        <a:pt x="117" y="6"/>
                      </a:cubicBezTo>
                      <a:cubicBezTo>
                        <a:pt x="116" y="7"/>
                        <a:pt x="116" y="4"/>
                        <a:pt x="115" y="5"/>
                      </a:cubicBezTo>
                      <a:close/>
                      <a:moveTo>
                        <a:pt x="115" y="22"/>
                      </a:moveTo>
                      <a:cubicBezTo>
                        <a:pt x="115" y="22"/>
                        <a:pt x="114" y="22"/>
                        <a:pt x="114" y="22"/>
                      </a:cubicBezTo>
                      <a:cubicBezTo>
                        <a:pt x="114" y="21"/>
                        <a:pt x="115" y="22"/>
                        <a:pt x="115" y="22"/>
                      </a:cubicBezTo>
                      <a:close/>
                      <a:moveTo>
                        <a:pt x="115" y="24"/>
                      </a:moveTo>
                      <a:cubicBezTo>
                        <a:pt x="115" y="25"/>
                        <a:pt x="114" y="24"/>
                        <a:pt x="114" y="24"/>
                      </a:cubicBezTo>
                      <a:cubicBezTo>
                        <a:pt x="114" y="24"/>
                        <a:pt x="114" y="24"/>
                        <a:pt x="114" y="23"/>
                      </a:cubicBezTo>
                      <a:cubicBezTo>
                        <a:pt x="114" y="24"/>
                        <a:pt x="114" y="24"/>
                        <a:pt x="115" y="24"/>
                      </a:cubicBezTo>
                      <a:close/>
                      <a:moveTo>
                        <a:pt x="117" y="3"/>
                      </a:moveTo>
                      <a:cubicBezTo>
                        <a:pt x="117" y="3"/>
                        <a:pt x="117" y="3"/>
                        <a:pt x="116" y="3"/>
                      </a:cubicBezTo>
                      <a:cubicBezTo>
                        <a:pt x="116" y="3"/>
                        <a:pt x="117" y="3"/>
                        <a:pt x="117" y="3"/>
                      </a:cubicBezTo>
                      <a:close/>
                      <a:moveTo>
                        <a:pt x="115" y="15"/>
                      </a:moveTo>
                      <a:cubicBezTo>
                        <a:pt x="115" y="15"/>
                        <a:pt x="115" y="15"/>
                        <a:pt x="115" y="15"/>
                      </a:cubicBezTo>
                      <a:cubicBezTo>
                        <a:pt x="116" y="15"/>
                        <a:pt x="115" y="15"/>
                        <a:pt x="116" y="16"/>
                      </a:cubicBezTo>
                      <a:cubicBezTo>
                        <a:pt x="115" y="16"/>
                        <a:pt x="115" y="15"/>
                        <a:pt x="115" y="15"/>
                      </a:cubicBezTo>
                      <a:close/>
                      <a:moveTo>
                        <a:pt x="115" y="17"/>
                      </a:moveTo>
                      <a:cubicBezTo>
                        <a:pt x="115" y="17"/>
                        <a:pt x="115" y="17"/>
                        <a:pt x="115" y="17"/>
                      </a:cubicBezTo>
                      <a:cubicBezTo>
                        <a:pt x="115" y="16"/>
                        <a:pt x="114" y="18"/>
                        <a:pt x="115" y="16"/>
                      </a:cubicBezTo>
                      <a:cubicBezTo>
                        <a:pt x="115" y="17"/>
                        <a:pt x="115" y="16"/>
                        <a:pt x="115" y="16"/>
                      </a:cubicBezTo>
                      <a:cubicBezTo>
                        <a:pt x="115" y="17"/>
                        <a:pt x="115" y="17"/>
                        <a:pt x="115" y="17"/>
                      </a:cubicBezTo>
                      <a:close/>
                      <a:moveTo>
                        <a:pt x="115" y="6"/>
                      </a:moveTo>
                      <a:cubicBezTo>
                        <a:pt x="116" y="6"/>
                        <a:pt x="116" y="6"/>
                        <a:pt x="116" y="6"/>
                      </a:cubicBezTo>
                      <a:cubicBezTo>
                        <a:pt x="116" y="6"/>
                        <a:pt x="116" y="7"/>
                        <a:pt x="115" y="7"/>
                      </a:cubicBezTo>
                      <a:cubicBezTo>
                        <a:pt x="116" y="6"/>
                        <a:pt x="115" y="7"/>
                        <a:pt x="115" y="6"/>
                      </a:cubicBezTo>
                      <a:close/>
                      <a:moveTo>
                        <a:pt x="115" y="8"/>
                      </a:moveTo>
                      <a:cubicBezTo>
                        <a:pt x="115" y="8"/>
                        <a:pt x="115" y="8"/>
                        <a:pt x="115" y="7"/>
                      </a:cubicBezTo>
                      <a:cubicBezTo>
                        <a:pt x="116" y="8"/>
                        <a:pt x="116" y="7"/>
                        <a:pt x="116" y="8"/>
                      </a:cubicBezTo>
                      <a:cubicBezTo>
                        <a:pt x="116" y="8"/>
                        <a:pt x="115" y="8"/>
                        <a:pt x="115" y="8"/>
                      </a:cubicBezTo>
                      <a:close/>
                      <a:moveTo>
                        <a:pt x="112" y="29"/>
                      </a:moveTo>
                      <a:cubicBezTo>
                        <a:pt x="112" y="28"/>
                        <a:pt x="113" y="28"/>
                        <a:pt x="113" y="28"/>
                      </a:cubicBezTo>
                      <a:cubicBezTo>
                        <a:pt x="113" y="27"/>
                        <a:pt x="113" y="28"/>
                        <a:pt x="113" y="27"/>
                      </a:cubicBezTo>
                      <a:cubicBezTo>
                        <a:pt x="113" y="28"/>
                        <a:pt x="113" y="28"/>
                        <a:pt x="113" y="29"/>
                      </a:cubicBezTo>
                      <a:cubicBezTo>
                        <a:pt x="113" y="29"/>
                        <a:pt x="113" y="29"/>
                        <a:pt x="112" y="29"/>
                      </a:cubicBezTo>
                      <a:close/>
                      <a:moveTo>
                        <a:pt x="112" y="35"/>
                      </a:moveTo>
                      <a:cubicBezTo>
                        <a:pt x="112" y="36"/>
                        <a:pt x="112" y="36"/>
                        <a:pt x="112" y="36"/>
                      </a:cubicBezTo>
                      <a:cubicBezTo>
                        <a:pt x="112" y="35"/>
                        <a:pt x="112" y="35"/>
                        <a:pt x="112" y="35"/>
                      </a:cubicBezTo>
                      <a:close/>
                      <a:moveTo>
                        <a:pt x="112" y="34"/>
                      </a:moveTo>
                      <a:cubicBezTo>
                        <a:pt x="112" y="34"/>
                        <a:pt x="112" y="34"/>
                        <a:pt x="112" y="34"/>
                      </a:cubicBezTo>
                      <a:cubicBezTo>
                        <a:pt x="112" y="35"/>
                        <a:pt x="111" y="35"/>
                        <a:pt x="112" y="34"/>
                      </a:cubicBezTo>
                      <a:close/>
                      <a:moveTo>
                        <a:pt x="113" y="22"/>
                      </a:moveTo>
                      <a:cubicBezTo>
                        <a:pt x="113" y="22"/>
                        <a:pt x="113" y="22"/>
                        <a:pt x="113" y="22"/>
                      </a:cubicBezTo>
                      <a:cubicBezTo>
                        <a:pt x="113" y="22"/>
                        <a:pt x="113" y="21"/>
                        <a:pt x="113" y="21"/>
                      </a:cubicBezTo>
                      <a:cubicBezTo>
                        <a:pt x="113" y="21"/>
                        <a:pt x="113" y="22"/>
                        <a:pt x="113" y="21"/>
                      </a:cubicBezTo>
                      <a:cubicBezTo>
                        <a:pt x="113" y="21"/>
                        <a:pt x="113" y="21"/>
                        <a:pt x="113" y="22"/>
                      </a:cubicBezTo>
                      <a:close/>
                      <a:moveTo>
                        <a:pt x="112" y="26"/>
                      </a:moveTo>
                      <a:cubicBezTo>
                        <a:pt x="112" y="26"/>
                        <a:pt x="112" y="25"/>
                        <a:pt x="112" y="25"/>
                      </a:cubicBezTo>
                      <a:cubicBezTo>
                        <a:pt x="113" y="25"/>
                        <a:pt x="112" y="26"/>
                        <a:pt x="113" y="26"/>
                      </a:cubicBezTo>
                      <a:cubicBezTo>
                        <a:pt x="112" y="26"/>
                        <a:pt x="112" y="26"/>
                        <a:pt x="112" y="27"/>
                      </a:cubicBezTo>
                      <a:cubicBezTo>
                        <a:pt x="112" y="27"/>
                        <a:pt x="112" y="26"/>
                        <a:pt x="112" y="26"/>
                      </a:cubicBezTo>
                      <a:close/>
                      <a:moveTo>
                        <a:pt x="112" y="32"/>
                      </a:moveTo>
                      <a:cubicBezTo>
                        <a:pt x="112" y="33"/>
                        <a:pt x="111" y="33"/>
                        <a:pt x="111" y="32"/>
                      </a:cubicBezTo>
                      <a:cubicBezTo>
                        <a:pt x="111" y="31"/>
                        <a:pt x="111" y="32"/>
                        <a:pt x="112" y="32"/>
                      </a:cubicBezTo>
                      <a:close/>
                      <a:moveTo>
                        <a:pt x="111" y="35"/>
                      </a:moveTo>
                      <a:cubicBezTo>
                        <a:pt x="112" y="35"/>
                        <a:pt x="111" y="36"/>
                        <a:pt x="111" y="36"/>
                      </a:cubicBezTo>
                      <a:cubicBezTo>
                        <a:pt x="111" y="35"/>
                        <a:pt x="111" y="35"/>
                        <a:pt x="111" y="35"/>
                      </a:cubicBezTo>
                      <a:close/>
                      <a:moveTo>
                        <a:pt x="114" y="8"/>
                      </a:moveTo>
                      <a:cubicBezTo>
                        <a:pt x="114" y="7"/>
                        <a:pt x="114" y="7"/>
                        <a:pt x="115" y="7"/>
                      </a:cubicBezTo>
                      <a:cubicBezTo>
                        <a:pt x="115" y="8"/>
                        <a:pt x="114" y="8"/>
                        <a:pt x="114" y="8"/>
                      </a:cubicBezTo>
                      <a:close/>
                      <a:moveTo>
                        <a:pt x="114" y="8"/>
                      </a:moveTo>
                      <a:cubicBezTo>
                        <a:pt x="114" y="9"/>
                        <a:pt x="113" y="9"/>
                        <a:pt x="113" y="9"/>
                      </a:cubicBezTo>
                      <a:cubicBezTo>
                        <a:pt x="113" y="8"/>
                        <a:pt x="114" y="8"/>
                        <a:pt x="114" y="8"/>
                      </a:cubicBezTo>
                      <a:close/>
                      <a:moveTo>
                        <a:pt x="111" y="27"/>
                      </a:moveTo>
                      <a:cubicBezTo>
                        <a:pt x="111" y="27"/>
                        <a:pt x="110" y="27"/>
                        <a:pt x="110" y="27"/>
                      </a:cubicBezTo>
                      <a:cubicBezTo>
                        <a:pt x="110" y="27"/>
                        <a:pt x="111" y="27"/>
                        <a:pt x="111" y="27"/>
                      </a:cubicBezTo>
                      <a:cubicBezTo>
                        <a:pt x="111" y="26"/>
                        <a:pt x="111" y="26"/>
                        <a:pt x="110" y="26"/>
                      </a:cubicBezTo>
                      <a:cubicBezTo>
                        <a:pt x="110" y="26"/>
                        <a:pt x="111" y="26"/>
                        <a:pt x="111" y="25"/>
                      </a:cubicBezTo>
                      <a:cubicBezTo>
                        <a:pt x="111" y="25"/>
                        <a:pt x="111" y="25"/>
                        <a:pt x="111" y="25"/>
                      </a:cubicBezTo>
                      <a:cubicBezTo>
                        <a:pt x="111" y="26"/>
                        <a:pt x="111" y="26"/>
                        <a:pt x="111" y="27"/>
                      </a:cubicBezTo>
                      <a:close/>
                      <a:moveTo>
                        <a:pt x="112" y="15"/>
                      </a:moveTo>
                      <a:cubicBezTo>
                        <a:pt x="112" y="15"/>
                        <a:pt x="112" y="14"/>
                        <a:pt x="112" y="14"/>
                      </a:cubicBezTo>
                      <a:cubicBezTo>
                        <a:pt x="112" y="15"/>
                        <a:pt x="112" y="14"/>
                        <a:pt x="112" y="15"/>
                      </a:cubicBezTo>
                      <a:cubicBezTo>
                        <a:pt x="112" y="15"/>
                        <a:pt x="111" y="15"/>
                        <a:pt x="110" y="15"/>
                      </a:cubicBezTo>
                      <a:cubicBezTo>
                        <a:pt x="111" y="14"/>
                        <a:pt x="111" y="14"/>
                        <a:pt x="111" y="14"/>
                      </a:cubicBezTo>
                      <a:cubicBezTo>
                        <a:pt x="111" y="14"/>
                        <a:pt x="111" y="14"/>
                        <a:pt x="112" y="14"/>
                      </a:cubicBezTo>
                      <a:cubicBezTo>
                        <a:pt x="112" y="14"/>
                        <a:pt x="112" y="14"/>
                        <a:pt x="112" y="15"/>
                      </a:cubicBezTo>
                      <a:close/>
                      <a:moveTo>
                        <a:pt x="111" y="14"/>
                      </a:moveTo>
                      <a:cubicBezTo>
                        <a:pt x="111" y="14"/>
                        <a:pt x="111" y="14"/>
                        <a:pt x="111" y="14"/>
                      </a:cubicBezTo>
                      <a:cubicBezTo>
                        <a:pt x="111" y="14"/>
                        <a:pt x="111" y="15"/>
                        <a:pt x="111" y="14"/>
                      </a:cubicBezTo>
                      <a:close/>
                      <a:moveTo>
                        <a:pt x="110" y="28"/>
                      </a:moveTo>
                      <a:cubicBezTo>
                        <a:pt x="110" y="28"/>
                        <a:pt x="109" y="27"/>
                        <a:pt x="109" y="27"/>
                      </a:cubicBezTo>
                      <a:cubicBezTo>
                        <a:pt x="109" y="27"/>
                        <a:pt x="109" y="26"/>
                        <a:pt x="109" y="26"/>
                      </a:cubicBezTo>
                      <a:cubicBezTo>
                        <a:pt x="109" y="26"/>
                        <a:pt x="109" y="26"/>
                        <a:pt x="110" y="26"/>
                      </a:cubicBezTo>
                      <a:cubicBezTo>
                        <a:pt x="110" y="27"/>
                        <a:pt x="110" y="27"/>
                        <a:pt x="110" y="27"/>
                      </a:cubicBezTo>
                      <a:cubicBezTo>
                        <a:pt x="110" y="27"/>
                        <a:pt x="110" y="28"/>
                        <a:pt x="110" y="28"/>
                      </a:cubicBezTo>
                      <a:cubicBezTo>
                        <a:pt x="110" y="28"/>
                        <a:pt x="110" y="28"/>
                        <a:pt x="110" y="28"/>
                      </a:cubicBezTo>
                      <a:close/>
                      <a:moveTo>
                        <a:pt x="112" y="10"/>
                      </a:moveTo>
                      <a:cubicBezTo>
                        <a:pt x="112" y="10"/>
                        <a:pt x="112" y="9"/>
                        <a:pt x="112" y="9"/>
                      </a:cubicBezTo>
                      <a:cubicBezTo>
                        <a:pt x="112" y="10"/>
                        <a:pt x="112" y="9"/>
                        <a:pt x="112" y="10"/>
                      </a:cubicBezTo>
                      <a:close/>
                      <a:moveTo>
                        <a:pt x="108" y="37"/>
                      </a:moveTo>
                      <a:cubicBezTo>
                        <a:pt x="108" y="36"/>
                        <a:pt x="108" y="37"/>
                        <a:pt x="109" y="37"/>
                      </a:cubicBezTo>
                      <a:cubicBezTo>
                        <a:pt x="109" y="38"/>
                        <a:pt x="108" y="37"/>
                        <a:pt x="108" y="37"/>
                      </a:cubicBezTo>
                      <a:close/>
                      <a:moveTo>
                        <a:pt x="107" y="44"/>
                      </a:moveTo>
                      <a:cubicBezTo>
                        <a:pt x="107" y="43"/>
                        <a:pt x="107" y="44"/>
                        <a:pt x="108" y="43"/>
                      </a:cubicBezTo>
                      <a:cubicBezTo>
                        <a:pt x="107" y="43"/>
                        <a:pt x="107" y="43"/>
                        <a:pt x="106" y="43"/>
                      </a:cubicBezTo>
                      <a:cubicBezTo>
                        <a:pt x="107" y="42"/>
                        <a:pt x="106" y="42"/>
                        <a:pt x="106" y="42"/>
                      </a:cubicBezTo>
                      <a:cubicBezTo>
                        <a:pt x="106" y="42"/>
                        <a:pt x="106" y="42"/>
                        <a:pt x="107" y="42"/>
                      </a:cubicBezTo>
                      <a:cubicBezTo>
                        <a:pt x="107" y="42"/>
                        <a:pt x="107" y="41"/>
                        <a:pt x="107" y="41"/>
                      </a:cubicBezTo>
                      <a:cubicBezTo>
                        <a:pt x="107" y="41"/>
                        <a:pt x="108" y="41"/>
                        <a:pt x="108" y="42"/>
                      </a:cubicBezTo>
                      <a:cubicBezTo>
                        <a:pt x="108" y="42"/>
                        <a:pt x="108" y="44"/>
                        <a:pt x="109" y="43"/>
                      </a:cubicBezTo>
                      <a:cubicBezTo>
                        <a:pt x="108" y="43"/>
                        <a:pt x="108" y="43"/>
                        <a:pt x="108" y="42"/>
                      </a:cubicBezTo>
                      <a:cubicBezTo>
                        <a:pt x="109" y="42"/>
                        <a:pt x="109" y="43"/>
                        <a:pt x="110" y="43"/>
                      </a:cubicBezTo>
                      <a:cubicBezTo>
                        <a:pt x="109" y="43"/>
                        <a:pt x="111" y="43"/>
                        <a:pt x="111" y="43"/>
                      </a:cubicBezTo>
                      <a:cubicBezTo>
                        <a:pt x="111" y="44"/>
                        <a:pt x="111" y="44"/>
                        <a:pt x="111" y="44"/>
                      </a:cubicBezTo>
                      <a:cubicBezTo>
                        <a:pt x="110" y="43"/>
                        <a:pt x="109" y="44"/>
                        <a:pt x="108" y="44"/>
                      </a:cubicBezTo>
                      <a:cubicBezTo>
                        <a:pt x="108" y="44"/>
                        <a:pt x="108" y="44"/>
                        <a:pt x="108" y="43"/>
                      </a:cubicBezTo>
                      <a:cubicBezTo>
                        <a:pt x="108" y="44"/>
                        <a:pt x="107" y="44"/>
                        <a:pt x="107" y="44"/>
                      </a:cubicBezTo>
                      <a:cubicBezTo>
                        <a:pt x="107" y="44"/>
                        <a:pt x="107" y="43"/>
                        <a:pt x="107" y="44"/>
                      </a:cubicBezTo>
                      <a:close/>
                      <a:moveTo>
                        <a:pt x="111" y="8"/>
                      </a:moveTo>
                      <a:cubicBezTo>
                        <a:pt x="111" y="8"/>
                        <a:pt x="111" y="8"/>
                        <a:pt x="111" y="8"/>
                      </a:cubicBezTo>
                      <a:cubicBezTo>
                        <a:pt x="111" y="10"/>
                        <a:pt x="111" y="9"/>
                        <a:pt x="112" y="9"/>
                      </a:cubicBezTo>
                      <a:cubicBezTo>
                        <a:pt x="111" y="10"/>
                        <a:pt x="111" y="9"/>
                        <a:pt x="110" y="10"/>
                      </a:cubicBezTo>
                      <a:cubicBezTo>
                        <a:pt x="111" y="9"/>
                        <a:pt x="111" y="9"/>
                        <a:pt x="111" y="8"/>
                      </a:cubicBezTo>
                      <a:close/>
                      <a:moveTo>
                        <a:pt x="109" y="29"/>
                      </a:moveTo>
                      <a:cubicBezTo>
                        <a:pt x="109" y="29"/>
                        <a:pt x="109" y="29"/>
                        <a:pt x="109" y="29"/>
                      </a:cubicBezTo>
                      <a:cubicBezTo>
                        <a:pt x="109" y="30"/>
                        <a:pt x="109" y="29"/>
                        <a:pt x="109" y="29"/>
                      </a:cubicBezTo>
                      <a:close/>
                      <a:moveTo>
                        <a:pt x="111" y="4"/>
                      </a:moveTo>
                      <a:cubicBezTo>
                        <a:pt x="112" y="3"/>
                        <a:pt x="111" y="4"/>
                        <a:pt x="112" y="4"/>
                      </a:cubicBezTo>
                      <a:cubicBezTo>
                        <a:pt x="112" y="5"/>
                        <a:pt x="111" y="4"/>
                        <a:pt x="111" y="4"/>
                      </a:cubicBezTo>
                      <a:close/>
                      <a:moveTo>
                        <a:pt x="111" y="7"/>
                      </a:moveTo>
                      <a:cubicBezTo>
                        <a:pt x="111" y="5"/>
                        <a:pt x="110" y="7"/>
                        <a:pt x="110" y="5"/>
                      </a:cubicBezTo>
                      <a:cubicBezTo>
                        <a:pt x="111" y="6"/>
                        <a:pt x="111" y="6"/>
                        <a:pt x="112" y="6"/>
                      </a:cubicBezTo>
                      <a:cubicBezTo>
                        <a:pt x="111" y="6"/>
                        <a:pt x="111" y="7"/>
                        <a:pt x="111" y="7"/>
                      </a:cubicBezTo>
                      <a:close/>
                      <a:moveTo>
                        <a:pt x="109" y="28"/>
                      </a:moveTo>
                      <a:cubicBezTo>
                        <a:pt x="109" y="28"/>
                        <a:pt x="109" y="29"/>
                        <a:pt x="109" y="30"/>
                      </a:cubicBezTo>
                      <a:cubicBezTo>
                        <a:pt x="108" y="29"/>
                        <a:pt x="108" y="29"/>
                        <a:pt x="109" y="28"/>
                      </a:cubicBezTo>
                      <a:close/>
                      <a:moveTo>
                        <a:pt x="109" y="22"/>
                      </a:moveTo>
                      <a:cubicBezTo>
                        <a:pt x="108" y="22"/>
                        <a:pt x="109" y="22"/>
                        <a:pt x="109" y="22"/>
                      </a:cubicBezTo>
                      <a:cubicBezTo>
                        <a:pt x="109" y="21"/>
                        <a:pt x="108" y="22"/>
                        <a:pt x="108" y="21"/>
                      </a:cubicBezTo>
                      <a:cubicBezTo>
                        <a:pt x="108" y="21"/>
                        <a:pt x="109" y="21"/>
                        <a:pt x="109" y="21"/>
                      </a:cubicBezTo>
                      <a:cubicBezTo>
                        <a:pt x="109" y="22"/>
                        <a:pt x="109" y="22"/>
                        <a:pt x="109" y="23"/>
                      </a:cubicBezTo>
                      <a:cubicBezTo>
                        <a:pt x="109" y="23"/>
                        <a:pt x="109" y="21"/>
                        <a:pt x="109" y="22"/>
                      </a:cubicBezTo>
                      <a:close/>
                      <a:moveTo>
                        <a:pt x="106" y="39"/>
                      </a:moveTo>
                      <a:cubicBezTo>
                        <a:pt x="106" y="39"/>
                        <a:pt x="106" y="39"/>
                        <a:pt x="106" y="39"/>
                      </a:cubicBezTo>
                      <a:cubicBezTo>
                        <a:pt x="106" y="39"/>
                        <a:pt x="106" y="39"/>
                        <a:pt x="106" y="38"/>
                      </a:cubicBezTo>
                      <a:cubicBezTo>
                        <a:pt x="107" y="38"/>
                        <a:pt x="107" y="38"/>
                        <a:pt x="107" y="38"/>
                      </a:cubicBezTo>
                      <a:cubicBezTo>
                        <a:pt x="107" y="39"/>
                        <a:pt x="107" y="39"/>
                        <a:pt x="106" y="40"/>
                      </a:cubicBezTo>
                      <a:cubicBezTo>
                        <a:pt x="106" y="39"/>
                        <a:pt x="105" y="40"/>
                        <a:pt x="105" y="38"/>
                      </a:cubicBezTo>
                      <a:cubicBezTo>
                        <a:pt x="106" y="38"/>
                        <a:pt x="106" y="39"/>
                        <a:pt x="106" y="39"/>
                      </a:cubicBezTo>
                      <a:close/>
                      <a:moveTo>
                        <a:pt x="107" y="28"/>
                      </a:moveTo>
                      <a:cubicBezTo>
                        <a:pt x="108" y="28"/>
                        <a:pt x="108" y="29"/>
                        <a:pt x="108" y="28"/>
                      </a:cubicBezTo>
                      <a:cubicBezTo>
                        <a:pt x="108" y="29"/>
                        <a:pt x="108" y="29"/>
                        <a:pt x="108" y="29"/>
                      </a:cubicBezTo>
                      <a:cubicBezTo>
                        <a:pt x="108" y="29"/>
                        <a:pt x="108" y="29"/>
                        <a:pt x="108" y="29"/>
                      </a:cubicBezTo>
                      <a:cubicBezTo>
                        <a:pt x="107" y="30"/>
                        <a:pt x="107" y="29"/>
                        <a:pt x="107" y="28"/>
                      </a:cubicBezTo>
                      <a:close/>
                      <a:moveTo>
                        <a:pt x="109" y="13"/>
                      </a:moveTo>
                      <a:cubicBezTo>
                        <a:pt x="109" y="13"/>
                        <a:pt x="109" y="14"/>
                        <a:pt x="109" y="14"/>
                      </a:cubicBezTo>
                      <a:cubicBezTo>
                        <a:pt x="109" y="15"/>
                        <a:pt x="109" y="14"/>
                        <a:pt x="109" y="15"/>
                      </a:cubicBezTo>
                      <a:cubicBezTo>
                        <a:pt x="108" y="14"/>
                        <a:pt x="108" y="14"/>
                        <a:pt x="109" y="13"/>
                      </a:cubicBezTo>
                      <a:close/>
                      <a:moveTo>
                        <a:pt x="109" y="5"/>
                      </a:moveTo>
                      <a:cubicBezTo>
                        <a:pt x="109" y="6"/>
                        <a:pt x="110" y="6"/>
                        <a:pt x="110" y="5"/>
                      </a:cubicBezTo>
                      <a:cubicBezTo>
                        <a:pt x="110" y="6"/>
                        <a:pt x="109" y="6"/>
                        <a:pt x="109" y="5"/>
                      </a:cubicBezTo>
                      <a:close/>
                      <a:moveTo>
                        <a:pt x="108" y="14"/>
                      </a:moveTo>
                      <a:cubicBezTo>
                        <a:pt x="108" y="15"/>
                        <a:pt x="108" y="15"/>
                        <a:pt x="108" y="15"/>
                      </a:cubicBezTo>
                      <a:cubicBezTo>
                        <a:pt x="108" y="15"/>
                        <a:pt x="108" y="14"/>
                        <a:pt x="108" y="14"/>
                      </a:cubicBezTo>
                      <a:close/>
                      <a:moveTo>
                        <a:pt x="105" y="28"/>
                      </a:moveTo>
                      <a:cubicBezTo>
                        <a:pt x="105" y="29"/>
                        <a:pt x="106" y="28"/>
                        <a:pt x="106" y="28"/>
                      </a:cubicBezTo>
                      <a:cubicBezTo>
                        <a:pt x="106" y="29"/>
                        <a:pt x="106" y="29"/>
                        <a:pt x="105" y="29"/>
                      </a:cubicBezTo>
                      <a:cubicBezTo>
                        <a:pt x="105" y="30"/>
                        <a:pt x="105" y="30"/>
                        <a:pt x="106" y="30"/>
                      </a:cubicBezTo>
                      <a:cubicBezTo>
                        <a:pt x="106" y="31"/>
                        <a:pt x="105" y="30"/>
                        <a:pt x="105" y="30"/>
                      </a:cubicBezTo>
                      <a:cubicBezTo>
                        <a:pt x="105" y="29"/>
                        <a:pt x="105" y="29"/>
                        <a:pt x="105" y="28"/>
                      </a:cubicBezTo>
                      <a:close/>
                      <a:moveTo>
                        <a:pt x="105" y="32"/>
                      </a:moveTo>
                      <a:cubicBezTo>
                        <a:pt x="105" y="32"/>
                        <a:pt x="105" y="32"/>
                        <a:pt x="106" y="32"/>
                      </a:cubicBezTo>
                      <a:cubicBezTo>
                        <a:pt x="105" y="33"/>
                        <a:pt x="105" y="32"/>
                        <a:pt x="105" y="32"/>
                      </a:cubicBezTo>
                      <a:close/>
                      <a:moveTo>
                        <a:pt x="108" y="7"/>
                      </a:moveTo>
                      <a:cubicBezTo>
                        <a:pt x="108" y="7"/>
                        <a:pt x="108" y="7"/>
                        <a:pt x="108" y="8"/>
                      </a:cubicBezTo>
                      <a:cubicBezTo>
                        <a:pt x="108" y="7"/>
                        <a:pt x="108" y="7"/>
                        <a:pt x="108" y="6"/>
                      </a:cubicBezTo>
                      <a:cubicBezTo>
                        <a:pt x="108" y="6"/>
                        <a:pt x="108" y="7"/>
                        <a:pt x="108" y="7"/>
                      </a:cubicBezTo>
                      <a:close/>
                      <a:moveTo>
                        <a:pt x="104" y="34"/>
                      </a:moveTo>
                      <a:cubicBezTo>
                        <a:pt x="104" y="35"/>
                        <a:pt x="103" y="34"/>
                        <a:pt x="103" y="35"/>
                      </a:cubicBezTo>
                      <a:cubicBezTo>
                        <a:pt x="103" y="34"/>
                        <a:pt x="104" y="35"/>
                        <a:pt x="104" y="34"/>
                      </a:cubicBezTo>
                      <a:close/>
                      <a:moveTo>
                        <a:pt x="104" y="28"/>
                      </a:moveTo>
                      <a:cubicBezTo>
                        <a:pt x="104" y="28"/>
                        <a:pt x="105" y="28"/>
                        <a:pt x="105" y="28"/>
                      </a:cubicBezTo>
                      <a:cubicBezTo>
                        <a:pt x="104" y="29"/>
                        <a:pt x="103" y="29"/>
                        <a:pt x="103" y="29"/>
                      </a:cubicBezTo>
                      <a:cubicBezTo>
                        <a:pt x="103" y="28"/>
                        <a:pt x="104" y="29"/>
                        <a:pt x="104" y="28"/>
                      </a:cubicBezTo>
                      <a:close/>
                      <a:moveTo>
                        <a:pt x="105" y="16"/>
                      </a:moveTo>
                      <a:cubicBezTo>
                        <a:pt x="105" y="15"/>
                        <a:pt x="105" y="15"/>
                        <a:pt x="106" y="15"/>
                      </a:cubicBezTo>
                      <a:cubicBezTo>
                        <a:pt x="106" y="15"/>
                        <a:pt x="105" y="16"/>
                        <a:pt x="105" y="16"/>
                      </a:cubicBezTo>
                      <a:close/>
                      <a:moveTo>
                        <a:pt x="102" y="37"/>
                      </a:moveTo>
                      <a:cubicBezTo>
                        <a:pt x="102" y="36"/>
                        <a:pt x="103" y="36"/>
                        <a:pt x="103" y="37"/>
                      </a:cubicBezTo>
                      <a:cubicBezTo>
                        <a:pt x="103" y="37"/>
                        <a:pt x="102" y="38"/>
                        <a:pt x="102" y="37"/>
                      </a:cubicBezTo>
                      <a:close/>
                      <a:moveTo>
                        <a:pt x="102" y="39"/>
                      </a:moveTo>
                      <a:cubicBezTo>
                        <a:pt x="102" y="39"/>
                        <a:pt x="102" y="39"/>
                        <a:pt x="102" y="39"/>
                      </a:cubicBezTo>
                      <a:cubicBezTo>
                        <a:pt x="102" y="39"/>
                        <a:pt x="103" y="39"/>
                        <a:pt x="103" y="39"/>
                      </a:cubicBezTo>
                      <a:cubicBezTo>
                        <a:pt x="103" y="40"/>
                        <a:pt x="102" y="39"/>
                        <a:pt x="102" y="39"/>
                      </a:cubicBezTo>
                      <a:cubicBezTo>
                        <a:pt x="102" y="39"/>
                        <a:pt x="102" y="39"/>
                        <a:pt x="102" y="39"/>
                      </a:cubicBezTo>
                      <a:close/>
                      <a:moveTo>
                        <a:pt x="105" y="8"/>
                      </a:moveTo>
                      <a:cubicBezTo>
                        <a:pt x="105" y="8"/>
                        <a:pt x="106" y="8"/>
                        <a:pt x="106" y="8"/>
                      </a:cubicBezTo>
                      <a:cubicBezTo>
                        <a:pt x="106" y="9"/>
                        <a:pt x="106" y="9"/>
                        <a:pt x="106" y="9"/>
                      </a:cubicBezTo>
                      <a:cubicBezTo>
                        <a:pt x="105" y="9"/>
                        <a:pt x="105" y="9"/>
                        <a:pt x="105" y="9"/>
                      </a:cubicBezTo>
                      <a:cubicBezTo>
                        <a:pt x="105" y="9"/>
                        <a:pt x="106" y="8"/>
                        <a:pt x="105" y="8"/>
                      </a:cubicBezTo>
                      <a:close/>
                      <a:moveTo>
                        <a:pt x="102" y="28"/>
                      </a:moveTo>
                      <a:cubicBezTo>
                        <a:pt x="102" y="29"/>
                        <a:pt x="102" y="29"/>
                        <a:pt x="102" y="29"/>
                      </a:cubicBezTo>
                      <a:cubicBezTo>
                        <a:pt x="102" y="29"/>
                        <a:pt x="102" y="29"/>
                        <a:pt x="102" y="29"/>
                      </a:cubicBezTo>
                      <a:cubicBezTo>
                        <a:pt x="102" y="28"/>
                        <a:pt x="102" y="29"/>
                        <a:pt x="102" y="28"/>
                      </a:cubicBezTo>
                      <a:close/>
                      <a:moveTo>
                        <a:pt x="104" y="5"/>
                      </a:moveTo>
                      <a:cubicBezTo>
                        <a:pt x="105" y="5"/>
                        <a:pt x="104" y="5"/>
                        <a:pt x="103" y="6"/>
                      </a:cubicBezTo>
                      <a:cubicBezTo>
                        <a:pt x="104" y="5"/>
                        <a:pt x="104" y="5"/>
                        <a:pt x="104" y="5"/>
                      </a:cubicBezTo>
                      <a:close/>
                      <a:moveTo>
                        <a:pt x="103" y="15"/>
                      </a:moveTo>
                      <a:cubicBezTo>
                        <a:pt x="103" y="14"/>
                        <a:pt x="103" y="14"/>
                        <a:pt x="103" y="14"/>
                      </a:cubicBezTo>
                      <a:cubicBezTo>
                        <a:pt x="103" y="14"/>
                        <a:pt x="103" y="14"/>
                        <a:pt x="103" y="14"/>
                      </a:cubicBezTo>
                      <a:cubicBezTo>
                        <a:pt x="103" y="14"/>
                        <a:pt x="103" y="15"/>
                        <a:pt x="103" y="15"/>
                      </a:cubicBezTo>
                      <a:close/>
                      <a:moveTo>
                        <a:pt x="101" y="29"/>
                      </a:moveTo>
                      <a:cubicBezTo>
                        <a:pt x="101" y="30"/>
                        <a:pt x="100" y="30"/>
                        <a:pt x="100" y="29"/>
                      </a:cubicBezTo>
                      <a:cubicBezTo>
                        <a:pt x="101" y="29"/>
                        <a:pt x="101" y="30"/>
                        <a:pt x="101" y="29"/>
                      </a:cubicBezTo>
                      <a:close/>
                      <a:moveTo>
                        <a:pt x="102" y="16"/>
                      </a:moveTo>
                      <a:cubicBezTo>
                        <a:pt x="102" y="17"/>
                        <a:pt x="102" y="17"/>
                        <a:pt x="102" y="17"/>
                      </a:cubicBezTo>
                      <a:cubicBezTo>
                        <a:pt x="102" y="15"/>
                        <a:pt x="102" y="16"/>
                        <a:pt x="102" y="16"/>
                      </a:cubicBezTo>
                      <a:close/>
                      <a:moveTo>
                        <a:pt x="101" y="25"/>
                      </a:moveTo>
                      <a:cubicBezTo>
                        <a:pt x="101" y="25"/>
                        <a:pt x="101" y="25"/>
                        <a:pt x="100" y="25"/>
                      </a:cubicBezTo>
                      <a:cubicBezTo>
                        <a:pt x="101" y="24"/>
                        <a:pt x="101" y="25"/>
                        <a:pt x="101" y="25"/>
                      </a:cubicBezTo>
                      <a:close/>
                      <a:moveTo>
                        <a:pt x="102" y="14"/>
                      </a:moveTo>
                      <a:cubicBezTo>
                        <a:pt x="102" y="15"/>
                        <a:pt x="102" y="15"/>
                        <a:pt x="102" y="15"/>
                      </a:cubicBezTo>
                      <a:cubicBezTo>
                        <a:pt x="101" y="15"/>
                        <a:pt x="101" y="14"/>
                        <a:pt x="102" y="14"/>
                      </a:cubicBezTo>
                      <a:close/>
                      <a:moveTo>
                        <a:pt x="100" y="9"/>
                      </a:moveTo>
                      <a:cubicBezTo>
                        <a:pt x="100" y="8"/>
                        <a:pt x="101" y="7"/>
                        <a:pt x="101" y="8"/>
                      </a:cubicBezTo>
                      <a:cubicBezTo>
                        <a:pt x="101" y="10"/>
                        <a:pt x="100" y="8"/>
                        <a:pt x="100" y="9"/>
                      </a:cubicBezTo>
                      <a:close/>
                      <a:moveTo>
                        <a:pt x="100" y="15"/>
                      </a:moveTo>
                      <a:cubicBezTo>
                        <a:pt x="99" y="15"/>
                        <a:pt x="99" y="15"/>
                        <a:pt x="99" y="15"/>
                      </a:cubicBezTo>
                      <a:cubicBezTo>
                        <a:pt x="99" y="15"/>
                        <a:pt x="99" y="14"/>
                        <a:pt x="99" y="13"/>
                      </a:cubicBezTo>
                      <a:cubicBezTo>
                        <a:pt x="99" y="14"/>
                        <a:pt x="100" y="14"/>
                        <a:pt x="99" y="14"/>
                      </a:cubicBezTo>
                      <a:cubicBezTo>
                        <a:pt x="100" y="14"/>
                        <a:pt x="100" y="14"/>
                        <a:pt x="100" y="14"/>
                      </a:cubicBezTo>
                      <a:cubicBezTo>
                        <a:pt x="100" y="14"/>
                        <a:pt x="100" y="14"/>
                        <a:pt x="100" y="14"/>
                      </a:cubicBezTo>
                      <a:cubicBezTo>
                        <a:pt x="100" y="15"/>
                        <a:pt x="100" y="15"/>
                        <a:pt x="100" y="15"/>
                      </a:cubicBezTo>
                      <a:cubicBezTo>
                        <a:pt x="100" y="15"/>
                        <a:pt x="100" y="15"/>
                        <a:pt x="99" y="15"/>
                      </a:cubicBezTo>
                      <a:cubicBezTo>
                        <a:pt x="99" y="15"/>
                        <a:pt x="100" y="15"/>
                        <a:pt x="100" y="15"/>
                      </a:cubicBezTo>
                      <a:close/>
                      <a:moveTo>
                        <a:pt x="96" y="37"/>
                      </a:moveTo>
                      <a:cubicBezTo>
                        <a:pt x="97" y="36"/>
                        <a:pt x="97" y="38"/>
                        <a:pt x="97" y="38"/>
                      </a:cubicBezTo>
                      <a:cubicBezTo>
                        <a:pt x="97" y="38"/>
                        <a:pt x="97" y="37"/>
                        <a:pt x="96" y="37"/>
                      </a:cubicBezTo>
                      <a:close/>
                      <a:moveTo>
                        <a:pt x="98" y="19"/>
                      </a:moveTo>
                      <a:cubicBezTo>
                        <a:pt x="99" y="19"/>
                        <a:pt x="98" y="19"/>
                        <a:pt x="98" y="19"/>
                      </a:cubicBezTo>
                      <a:cubicBezTo>
                        <a:pt x="98" y="19"/>
                        <a:pt x="99" y="19"/>
                        <a:pt x="99" y="19"/>
                      </a:cubicBezTo>
                      <a:cubicBezTo>
                        <a:pt x="99" y="19"/>
                        <a:pt x="99" y="19"/>
                        <a:pt x="99" y="20"/>
                      </a:cubicBezTo>
                      <a:cubicBezTo>
                        <a:pt x="99" y="20"/>
                        <a:pt x="98" y="19"/>
                        <a:pt x="98" y="19"/>
                      </a:cubicBezTo>
                      <a:cubicBezTo>
                        <a:pt x="98" y="19"/>
                        <a:pt x="98" y="19"/>
                        <a:pt x="98" y="19"/>
                      </a:cubicBezTo>
                      <a:close/>
                      <a:moveTo>
                        <a:pt x="100" y="5"/>
                      </a:moveTo>
                      <a:cubicBezTo>
                        <a:pt x="100" y="6"/>
                        <a:pt x="100" y="6"/>
                        <a:pt x="99" y="5"/>
                      </a:cubicBezTo>
                      <a:cubicBezTo>
                        <a:pt x="99" y="5"/>
                        <a:pt x="100" y="5"/>
                        <a:pt x="100" y="5"/>
                      </a:cubicBezTo>
                      <a:close/>
                      <a:moveTo>
                        <a:pt x="99" y="12"/>
                      </a:moveTo>
                      <a:cubicBezTo>
                        <a:pt x="99" y="11"/>
                        <a:pt x="99" y="11"/>
                        <a:pt x="99" y="11"/>
                      </a:cubicBezTo>
                      <a:cubicBezTo>
                        <a:pt x="99" y="12"/>
                        <a:pt x="99" y="13"/>
                        <a:pt x="98" y="12"/>
                      </a:cubicBezTo>
                      <a:cubicBezTo>
                        <a:pt x="98" y="12"/>
                        <a:pt x="98" y="12"/>
                        <a:pt x="98" y="11"/>
                      </a:cubicBezTo>
                      <a:cubicBezTo>
                        <a:pt x="98" y="11"/>
                        <a:pt x="99" y="11"/>
                        <a:pt x="99" y="12"/>
                      </a:cubicBezTo>
                      <a:close/>
                      <a:moveTo>
                        <a:pt x="97" y="30"/>
                      </a:moveTo>
                      <a:cubicBezTo>
                        <a:pt x="97" y="29"/>
                        <a:pt x="97" y="30"/>
                        <a:pt x="97" y="30"/>
                      </a:cubicBezTo>
                      <a:cubicBezTo>
                        <a:pt x="97" y="30"/>
                        <a:pt x="97" y="31"/>
                        <a:pt x="97" y="30"/>
                      </a:cubicBezTo>
                      <a:close/>
                      <a:moveTo>
                        <a:pt x="98" y="15"/>
                      </a:moveTo>
                      <a:cubicBezTo>
                        <a:pt x="98" y="15"/>
                        <a:pt x="97" y="15"/>
                        <a:pt x="97" y="15"/>
                      </a:cubicBezTo>
                      <a:cubicBezTo>
                        <a:pt x="97" y="13"/>
                        <a:pt x="98" y="14"/>
                        <a:pt x="99" y="14"/>
                      </a:cubicBezTo>
                      <a:cubicBezTo>
                        <a:pt x="98" y="14"/>
                        <a:pt x="98" y="15"/>
                        <a:pt x="98" y="15"/>
                      </a:cubicBezTo>
                      <a:close/>
                      <a:moveTo>
                        <a:pt x="95" y="19"/>
                      </a:moveTo>
                      <a:cubicBezTo>
                        <a:pt x="96" y="19"/>
                        <a:pt x="97" y="19"/>
                        <a:pt x="98" y="19"/>
                      </a:cubicBezTo>
                      <a:cubicBezTo>
                        <a:pt x="97" y="20"/>
                        <a:pt x="96" y="20"/>
                        <a:pt x="95" y="19"/>
                      </a:cubicBezTo>
                      <a:close/>
                      <a:moveTo>
                        <a:pt x="96" y="34"/>
                      </a:moveTo>
                      <a:cubicBezTo>
                        <a:pt x="95" y="35"/>
                        <a:pt x="95" y="35"/>
                        <a:pt x="95" y="34"/>
                      </a:cubicBezTo>
                      <a:cubicBezTo>
                        <a:pt x="95" y="34"/>
                        <a:pt x="96" y="34"/>
                        <a:pt x="96" y="34"/>
                      </a:cubicBezTo>
                      <a:close/>
                      <a:moveTo>
                        <a:pt x="98" y="6"/>
                      </a:moveTo>
                      <a:cubicBezTo>
                        <a:pt x="98" y="6"/>
                        <a:pt x="98" y="6"/>
                        <a:pt x="98" y="6"/>
                      </a:cubicBezTo>
                      <a:cubicBezTo>
                        <a:pt x="98" y="5"/>
                        <a:pt x="98" y="5"/>
                        <a:pt x="98" y="5"/>
                      </a:cubicBezTo>
                      <a:cubicBezTo>
                        <a:pt x="98" y="4"/>
                        <a:pt x="99" y="6"/>
                        <a:pt x="98" y="6"/>
                      </a:cubicBezTo>
                      <a:close/>
                      <a:moveTo>
                        <a:pt x="97" y="16"/>
                      </a:moveTo>
                      <a:cubicBezTo>
                        <a:pt x="97" y="16"/>
                        <a:pt x="97" y="16"/>
                        <a:pt x="97" y="16"/>
                      </a:cubicBezTo>
                      <a:cubicBezTo>
                        <a:pt x="97" y="16"/>
                        <a:pt x="97" y="16"/>
                        <a:pt x="97" y="16"/>
                      </a:cubicBezTo>
                      <a:cubicBezTo>
                        <a:pt x="97" y="17"/>
                        <a:pt x="97" y="16"/>
                        <a:pt x="97" y="16"/>
                      </a:cubicBezTo>
                      <a:cubicBezTo>
                        <a:pt x="97" y="16"/>
                        <a:pt x="97" y="16"/>
                        <a:pt x="97" y="16"/>
                      </a:cubicBezTo>
                      <a:close/>
                      <a:moveTo>
                        <a:pt x="95" y="29"/>
                      </a:moveTo>
                      <a:cubicBezTo>
                        <a:pt x="94" y="29"/>
                        <a:pt x="94" y="29"/>
                        <a:pt x="94" y="29"/>
                      </a:cubicBezTo>
                      <a:cubicBezTo>
                        <a:pt x="94" y="29"/>
                        <a:pt x="94" y="29"/>
                        <a:pt x="94" y="29"/>
                      </a:cubicBezTo>
                      <a:cubicBezTo>
                        <a:pt x="94" y="29"/>
                        <a:pt x="95" y="29"/>
                        <a:pt x="95" y="29"/>
                      </a:cubicBezTo>
                      <a:close/>
                      <a:moveTo>
                        <a:pt x="95" y="9"/>
                      </a:moveTo>
                      <a:cubicBezTo>
                        <a:pt x="95" y="8"/>
                        <a:pt x="96" y="8"/>
                        <a:pt x="96" y="9"/>
                      </a:cubicBezTo>
                      <a:cubicBezTo>
                        <a:pt x="96" y="9"/>
                        <a:pt x="96" y="9"/>
                        <a:pt x="95" y="9"/>
                      </a:cubicBezTo>
                      <a:close/>
                      <a:moveTo>
                        <a:pt x="91" y="56"/>
                      </a:moveTo>
                      <a:cubicBezTo>
                        <a:pt x="91" y="56"/>
                        <a:pt x="92" y="55"/>
                        <a:pt x="91" y="55"/>
                      </a:cubicBezTo>
                      <a:cubicBezTo>
                        <a:pt x="91" y="55"/>
                        <a:pt x="92" y="55"/>
                        <a:pt x="92" y="55"/>
                      </a:cubicBezTo>
                      <a:cubicBezTo>
                        <a:pt x="92" y="56"/>
                        <a:pt x="91" y="57"/>
                        <a:pt x="91" y="56"/>
                      </a:cubicBezTo>
                      <a:close/>
                      <a:moveTo>
                        <a:pt x="94" y="36"/>
                      </a:moveTo>
                      <a:cubicBezTo>
                        <a:pt x="93" y="37"/>
                        <a:pt x="93" y="36"/>
                        <a:pt x="93" y="36"/>
                      </a:cubicBezTo>
                      <a:cubicBezTo>
                        <a:pt x="93" y="36"/>
                        <a:pt x="93" y="36"/>
                        <a:pt x="94" y="36"/>
                      </a:cubicBezTo>
                      <a:close/>
                      <a:moveTo>
                        <a:pt x="91" y="51"/>
                      </a:moveTo>
                      <a:cubicBezTo>
                        <a:pt x="91" y="50"/>
                        <a:pt x="92" y="50"/>
                        <a:pt x="92" y="50"/>
                      </a:cubicBezTo>
                      <a:cubicBezTo>
                        <a:pt x="92" y="51"/>
                        <a:pt x="92" y="51"/>
                        <a:pt x="92" y="51"/>
                      </a:cubicBezTo>
                      <a:cubicBezTo>
                        <a:pt x="91" y="51"/>
                        <a:pt x="91" y="51"/>
                        <a:pt x="91" y="51"/>
                      </a:cubicBezTo>
                      <a:close/>
                      <a:moveTo>
                        <a:pt x="93" y="30"/>
                      </a:moveTo>
                      <a:cubicBezTo>
                        <a:pt x="93" y="30"/>
                        <a:pt x="93" y="29"/>
                        <a:pt x="93" y="29"/>
                      </a:cubicBezTo>
                      <a:cubicBezTo>
                        <a:pt x="93" y="29"/>
                        <a:pt x="93" y="29"/>
                        <a:pt x="93" y="30"/>
                      </a:cubicBezTo>
                      <a:cubicBezTo>
                        <a:pt x="93" y="30"/>
                        <a:pt x="93" y="30"/>
                        <a:pt x="93" y="30"/>
                      </a:cubicBezTo>
                      <a:close/>
                      <a:moveTo>
                        <a:pt x="91" y="49"/>
                      </a:moveTo>
                      <a:cubicBezTo>
                        <a:pt x="91" y="49"/>
                        <a:pt x="90" y="49"/>
                        <a:pt x="91" y="48"/>
                      </a:cubicBezTo>
                      <a:cubicBezTo>
                        <a:pt x="91" y="48"/>
                        <a:pt x="91" y="48"/>
                        <a:pt x="91" y="49"/>
                      </a:cubicBezTo>
                      <a:close/>
                      <a:moveTo>
                        <a:pt x="93" y="22"/>
                      </a:moveTo>
                      <a:cubicBezTo>
                        <a:pt x="93" y="22"/>
                        <a:pt x="93" y="21"/>
                        <a:pt x="94" y="21"/>
                      </a:cubicBezTo>
                      <a:cubicBezTo>
                        <a:pt x="94" y="23"/>
                        <a:pt x="92" y="21"/>
                        <a:pt x="93" y="22"/>
                      </a:cubicBezTo>
                      <a:close/>
                      <a:moveTo>
                        <a:pt x="94" y="10"/>
                      </a:moveTo>
                      <a:cubicBezTo>
                        <a:pt x="94" y="10"/>
                        <a:pt x="94" y="10"/>
                        <a:pt x="95" y="10"/>
                      </a:cubicBezTo>
                      <a:cubicBezTo>
                        <a:pt x="94" y="10"/>
                        <a:pt x="94" y="11"/>
                        <a:pt x="94" y="11"/>
                      </a:cubicBezTo>
                      <a:cubicBezTo>
                        <a:pt x="94" y="12"/>
                        <a:pt x="94" y="10"/>
                        <a:pt x="94" y="10"/>
                      </a:cubicBezTo>
                      <a:close/>
                      <a:moveTo>
                        <a:pt x="89" y="50"/>
                      </a:moveTo>
                      <a:cubicBezTo>
                        <a:pt x="90" y="50"/>
                        <a:pt x="90" y="50"/>
                        <a:pt x="90" y="50"/>
                      </a:cubicBezTo>
                      <a:cubicBezTo>
                        <a:pt x="90" y="51"/>
                        <a:pt x="90" y="51"/>
                        <a:pt x="90" y="51"/>
                      </a:cubicBezTo>
                      <a:cubicBezTo>
                        <a:pt x="90" y="51"/>
                        <a:pt x="90" y="51"/>
                        <a:pt x="90" y="51"/>
                      </a:cubicBezTo>
                      <a:cubicBezTo>
                        <a:pt x="89" y="51"/>
                        <a:pt x="89" y="51"/>
                        <a:pt x="89" y="51"/>
                      </a:cubicBezTo>
                      <a:cubicBezTo>
                        <a:pt x="90" y="51"/>
                        <a:pt x="89" y="51"/>
                        <a:pt x="89" y="50"/>
                      </a:cubicBezTo>
                      <a:close/>
                      <a:moveTo>
                        <a:pt x="92" y="9"/>
                      </a:moveTo>
                      <a:cubicBezTo>
                        <a:pt x="92" y="8"/>
                        <a:pt x="93" y="8"/>
                        <a:pt x="93" y="8"/>
                      </a:cubicBezTo>
                      <a:cubicBezTo>
                        <a:pt x="93" y="9"/>
                        <a:pt x="92" y="9"/>
                        <a:pt x="92" y="9"/>
                      </a:cubicBezTo>
                      <a:close/>
                      <a:moveTo>
                        <a:pt x="91" y="11"/>
                      </a:moveTo>
                      <a:cubicBezTo>
                        <a:pt x="91" y="10"/>
                        <a:pt x="91" y="11"/>
                        <a:pt x="90" y="10"/>
                      </a:cubicBezTo>
                      <a:cubicBezTo>
                        <a:pt x="91" y="10"/>
                        <a:pt x="91" y="10"/>
                        <a:pt x="91" y="10"/>
                      </a:cubicBezTo>
                      <a:cubicBezTo>
                        <a:pt x="92" y="10"/>
                        <a:pt x="91" y="11"/>
                        <a:pt x="92" y="10"/>
                      </a:cubicBezTo>
                      <a:cubicBezTo>
                        <a:pt x="92" y="11"/>
                        <a:pt x="91" y="11"/>
                        <a:pt x="91" y="11"/>
                      </a:cubicBezTo>
                      <a:close/>
                      <a:moveTo>
                        <a:pt x="91" y="12"/>
                      </a:moveTo>
                      <a:cubicBezTo>
                        <a:pt x="91" y="13"/>
                        <a:pt x="91" y="12"/>
                        <a:pt x="91" y="13"/>
                      </a:cubicBezTo>
                      <a:cubicBezTo>
                        <a:pt x="91" y="13"/>
                        <a:pt x="91" y="13"/>
                        <a:pt x="91" y="13"/>
                      </a:cubicBezTo>
                      <a:cubicBezTo>
                        <a:pt x="91" y="12"/>
                        <a:pt x="91" y="12"/>
                        <a:pt x="91" y="12"/>
                      </a:cubicBezTo>
                      <a:close/>
                      <a:moveTo>
                        <a:pt x="90" y="10"/>
                      </a:moveTo>
                      <a:cubicBezTo>
                        <a:pt x="90" y="10"/>
                        <a:pt x="90" y="10"/>
                        <a:pt x="90" y="10"/>
                      </a:cubicBezTo>
                      <a:cubicBezTo>
                        <a:pt x="90" y="10"/>
                        <a:pt x="90" y="11"/>
                        <a:pt x="90" y="10"/>
                      </a:cubicBezTo>
                      <a:cubicBezTo>
                        <a:pt x="90" y="9"/>
                        <a:pt x="90" y="10"/>
                        <a:pt x="90" y="10"/>
                      </a:cubicBezTo>
                      <a:close/>
                      <a:moveTo>
                        <a:pt x="88" y="22"/>
                      </a:moveTo>
                      <a:cubicBezTo>
                        <a:pt x="88" y="21"/>
                        <a:pt x="89" y="21"/>
                        <a:pt x="89" y="21"/>
                      </a:cubicBezTo>
                      <a:cubicBezTo>
                        <a:pt x="88" y="22"/>
                        <a:pt x="88" y="22"/>
                        <a:pt x="88" y="22"/>
                      </a:cubicBezTo>
                      <a:cubicBezTo>
                        <a:pt x="88" y="22"/>
                        <a:pt x="88" y="22"/>
                        <a:pt x="88" y="22"/>
                      </a:cubicBezTo>
                      <a:close/>
                      <a:moveTo>
                        <a:pt x="89" y="10"/>
                      </a:moveTo>
                      <a:cubicBezTo>
                        <a:pt x="89" y="10"/>
                        <a:pt x="89" y="10"/>
                        <a:pt x="89" y="10"/>
                      </a:cubicBezTo>
                      <a:cubicBezTo>
                        <a:pt x="89" y="10"/>
                        <a:pt x="89" y="10"/>
                        <a:pt x="89" y="10"/>
                      </a:cubicBezTo>
                      <a:cubicBezTo>
                        <a:pt x="89" y="11"/>
                        <a:pt x="89" y="10"/>
                        <a:pt x="89" y="10"/>
                      </a:cubicBezTo>
                      <a:close/>
                      <a:moveTo>
                        <a:pt x="87" y="30"/>
                      </a:moveTo>
                      <a:cubicBezTo>
                        <a:pt x="87" y="30"/>
                        <a:pt x="87" y="31"/>
                        <a:pt x="87" y="31"/>
                      </a:cubicBezTo>
                      <a:cubicBezTo>
                        <a:pt x="86" y="32"/>
                        <a:pt x="86" y="31"/>
                        <a:pt x="86" y="31"/>
                      </a:cubicBezTo>
                      <a:cubicBezTo>
                        <a:pt x="86" y="31"/>
                        <a:pt x="87" y="30"/>
                        <a:pt x="87" y="30"/>
                      </a:cubicBezTo>
                      <a:close/>
                      <a:moveTo>
                        <a:pt x="80" y="55"/>
                      </a:moveTo>
                      <a:cubicBezTo>
                        <a:pt x="80" y="55"/>
                        <a:pt x="79" y="55"/>
                        <a:pt x="79" y="54"/>
                      </a:cubicBezTo>
                      <a:cubicBezTo>
                        <a:pt x="81" y="54"/>
                        <a:pt x="83" y="54"/>
                        <a:pt x="84" y="54"/>
                      </a:cubicBezTo>
                      <a:cubicBezTo>
                        <a:pt x="84" y="55"/>
                        <a:pt x="84" y="55"/>
                        <a:pt x="84" y="55"/>
                      </a:cubicBezTo>
                      <a:cubicBezTo>
                        <a:pt x="83" y="54"/>
                        <a:pt x="81" y="56"/>
                        <a:pt x="80" y="54"/>
                      </a:cubicBezTo>
                      <a:cubicBezTo>
                        <a:pt x="80" y="55"/>
                        <a:pt x="80" y="54"/>
                        <a:pt x="80" y="55"/>
                      </a:cubicBezTo>
                      <a:close/>
                      <a:moveTo>
                        <a:pt x="85" y="16"/>
                      </a:moveTo>
                      <a:cubicBezTo>
                        <a:pt x="86" y="16"/>
                        <a:pt x="86" y="17"/>
                        <a:pt x="86" y="16"/>
                      </a:cubicBezTo>
                      <a:cubicBezTo>
                        <a:pt x="86" y="16"/>
                        <a:pt x="85" y="16"/>
                        <a:pt x="85" y="16"/>
                      </a:cubicBezTo>
                      <a:cubicBezTo>
                        <a:pt x="85" y="16"/>
                        <a:pt x="85" y="16"/>
                        <a:pt x="85" y="16"/>
                      </a:cubicBezTo>
                      <a:cubicBezTo>
                        <a:pt x="85" y="16"/>
                        <a:pt x="85" y="16"/>
                        <a:pt x="85" y="16"/>
                      </a:cubicBezTo>
                      <a:cubicBezTo>
                        <a:pt x="85" y="15"/>
                        <a:pt x="86" y="15"/>
                        <a:pt x="87" y="15"/>
                      </a:cubicBezTo>
                      <a:cubicBezTo>
                        <a:pt x="87" y="15"/>
                        <a:pt x="87" y="15"/>
                        <a:pt x="87" y="16"/>
                      </a:cubicBezTo>
                      <a:cubicBezTo>
                        <a:pt x="87" y="16"/>
                        <a:pt x="87" y="16"/>
                        <a:pt x="86" y="17"/>
                      </a:cubicBezTo>
                      <a:cubicBezTo>
                        <a:pt x="87" y="17"/>
                        <a:pt x="87" y="16"/>
                        <a:pt x="87" y="16"/>
                      </a:cubicBezTo>
                      <a:cubicBezTo>
                        <a:pt x="87" y="18"/>
                        <a:pt x="85" y="18"/>
                        <a:pt x="85" y="16"/>
                      </a:cubicBezTo>
                      <a:close/>
                      <a:moveTo>
                        <a:pt x="84" y="15"/>
                      </a:moveTo>
                      <a:cubicBezTo>
                        <a:pt x="84" y="15"/>
                        <a:pt x="84" y="15"/>
                        <a:pt x="84" y="15"/>
                      </a:cubicBezTo>
                      <a:cubicBezTo>
                        <a:pt x="84" y="15"/>
                        <a:pt x="83" y="15"/>
                        <a:pt x="82" y="15"/>
                      </a:cubicBezTo>
                      <a:cubicBezTo>
                        <a:pt x="83" y="14"/>
                        <a:pt x="83" y="15"/>
                        <a:pt x="83" y="14"/>
                      </a:cubicBezTo>
                      <a:cubicBezTo>
                        <a:pt x="83" y="14"/>
                        <a:pt x="83" y="14"/>
                        <a:pt x="83" y="14"/>
                      </a:cubicBezTo>
                      <a:cubicBezTo>
                        <a:pt x="84" y="15"/>
                        <a:pt x="84" y="14"/>
                        <a:pt x="85" y="14"/>
                      </a:cubicBezTo>
                      <a:cubicBezTo>
                        <a:pt x="85" y="15"/>
                        <a:pt x="85" y="15"/>
                        <a:pt x="85" y="15"/>
                      </a:cubicBezTo>
                      <a:cubicBezTo>
                        <a:pt x="85" y="16"/>
                        <a:pt x="84" y="16"/>
                        <a:pt x="84" y="15"/>
                      </a:cubicBezTo>
                      <a:close/>
                      <a:moveTo>
                        <a:pt x="83" y="28"/>
                      </a:moveTo>
                      <a:cubicBezTo>
                        <a:pt x="84" y="29"/>
                        <a:pt x="83" y="29"/>
                        <a:pt x="83" y="30"/>
                      </a:cubicBezTo>
                      <a:cubicBezTo>
                        <a:pt x="83" y="29"/>
                        <a:pt x="83" y="29"/>
                        <a:pt x="82" y="29"/>
                      </a:cubicBezTo>
                      <a:cubicBezTo>
                        <a:pt x="82" y="28"/>
                        <a:pt x="83" y="29"/>
                        <a:pt x="83" y="28"/>
                      </a:cubicBezTo>
                      <a:close/>
                      <a:moveTo>
                        <a:pt x="84" y="17"/>
                      </a:moveTo>
                      <a:cubicBezTo>
                        <a:pt x="84" y="17"/>
                        <a:pt x="84" y="17"/>
                        <a:pt x="84" y="17"/>
                      </a:cubicBezTo>
                      <a:cubicBezTo>
                        <a:pt x="84" y="16"/>
                        <a:pt x="84" y="16"/>
                        <a:pt x="84" y="16"/>
                      </a:cubicBezTo>
                      <a:cubicBezTo>
                        <a:pt x="84" y="16"/>
                        <a:pt x="84" y="16"/>
                        <a:pt x="84" y="17"/>
                      </a:cubicBezTo>
                      <a:close/>
                      <a:moveTo>
                        <a:pt x="83" y="13"/>
                      </a:moveTo>
                      <a:cubicBezTo>
                        <a:pt x="83" y="13"/>
                        <a:pt x="84" y="12"/>
                        <a:pt x="84" y="12"/>
                      </a:cubicBezTo>
                      <a:cubicBezTo>
                        <a:pt x="84" y="13"/>
                        <a:pt x="84" y="13"/>
                        <a:pt x="83" y="13"/>
                      </a:cubicBezTo>
                      <a:close/>
                      <a:moveTo>
                        <a:pt x="83" y="11"/>
                      </a:moveTo>
                      <a:cubicBezTo>
                        <a:pt x="84" y="11"/>
                        <a:pt x="84" y="11"/>
                        <a:pt x="84" y="11"/>
                      </a:cubicBezTo>
                      <a:cubicBezTo>
                        <a:pt x="84" y="12"/>
                        <a:pt x="83" y="12"/>
                        <a:pt x="83" y="11"/>
                      </a:cubicBezTo>
                      <a:close/>
                      <a:moveTo>
                        <a:pt x="81" y="27"/>
                      </a:moveTo>
                      <a:cubicBezTo>
                        <a:pt x="81" y="27"/>
                        <a:pt x="81" y="27"/>
                        <a:pt x="81" y="27"/>
                      </a:cubicBezTo>
                      <a:cubicBezTo>
                        <a:pt x="81" y="27"/>
                        <a:pt x="81" y="27"/>
                        <a:pt x="81" y="27"/>
                      </a:cubicBezTo>
                      <a:cubicBezTo>
                        <a:pt x="81" y="28"/>
                        <a:pt x="81" y="27"/>
                        <a:pt x="81" y="27"/>
                      </a:cubicBezTo>
                      <a:close/>
                      <a:moveTo>
                        <a:pt x="81" y="10"/>
                      </a:moveTo>
                      <a:cubicBezTo>
                        <a:pt x="82" y="9"/>
                        <a:pt x="82" y="10"/>
                        <a:pt x="82" y="10"/>
                      </a:cubicBezTo>
                      <a:cubicBezTo>
                        <a:pt x="82" y="10"/>
                        <a:pt x="81" y="10"/>
                        <a:pt x="81" y="10"/>
                      </a:cubicBezTo>
                      <a:close/>
                      <a:moveTo>
                        <a:pt x="81" y="18"/>
                      </a:moveTo>
                      <a:cubicBezTo>
                        <a:pt x="81" y="17"/>
                        <a:pt x="81" y="17"/>
                        <a:pt x="81" y="17"/>
                      </a:cubicBezTo>
                      <a:cubicBezTo>
                        <a:pt x="82" y="17"/>
                        <a:pt x="82" y="17"/>
                        <a:pt x="82" y="17"/>
                      </a:cubicBezTo>
                      <a:cubicBezTo>
                        <a:pt x="82" y="18"/>
                        <a:pt x="81" y="18"/>
                        <a:pt x="81" y="18"/>
                      </a:cubicBezTo>
                      <a:close/>
                      <a:moveTo>
                        <a:pt x="81" y="10"/>
                      </a:moveTo>
                      <a:cubicBezTo>
                        <a:pt x="81" y="9"/>
                        <a:pt x="80" y="10"/>
                        <a:pt x="80" y="10"/>
                      </a:cubicBezTo>
                      <a:cubicBezTo>
                        <a:pt x="80" y="9"/>
                        <a:pt x="81" y="10"/>
                        <a:pt x="81" y="9"/>
                      </a:cubicBezTo>
                      <a:cubicBezTo>
                        <a:pt x="82" y="9"/>
                        <a:pt x="82" y="9"/>
                        <a:pt x="82" y="9"/>
                      </a:cubicBezTo>
                      <a:cubicBezTo>
                        <a:pt x="82" y="10"/>
                        <a:pt x="81" y="9"/>
                        <a:pt x="81" y="9"/>
                      </a:cubicBezTo>
                      <a:cubicBezTo>
                        <a:pt x="81" y="10"/>
                        <a:pt x="81" y="10"/>
                        <a:pt x="81" y="10"/>
                      </a:cubicBezTo>
                      <a:close/>
                      <a:moveTo>
                        <a:pt x="81" y="12"/>
                      </a:moveTo>
                      <a:cubicBezTo>
                        <a:pt x="81" y="11"/>
                        <a:pt x="81" y="12"/>
                        <a:pt x="82" y="12"/>
                      </a:cubicBezTo>
                      <a:cubicBezTo>
                        <a:pt x="82" y="12"/>
                        <a:pt x="81" y="12"/>
                        <a:pt x="81" y="12"/>
                      </a:cubicBezTo>
                      <a:close/>
                      <a:moveTo>
                        <a:pt x="79" y="30"/>
                      </a:moveTo>
                      <a:cubicBezTo>
                        <a:pt x="79" y="30"/>
                        <a:pt x="78" y="30"/>
                        <a:pt x="77" y="29"/>
                      </a:cubicBezTo>
                      <a:cubicBezTo>
                        <a:pt x="78" y="28"/>
                        <a:pt x="79" y="30"/>
                        <a:pt x="80" y="29"/>
                      </a:cubicBezTo>
                      <a:cubicBezTo>
                        <a:pt x="80" y="30"/>
                        <a:pt x="80" y="30"/>
                        <a:pt x="79" y="30"/>
                      </a:cubicBezTo>
                      <a:close/>
                      <a:moveTo>
                        <a:pt x="79" y="23"/>
                      </a:moveTo>
                      <a:cubicBezTo>
                        <a:pt x="79" y="23"/>
                        <a:pt x="79" y="23"/>
                        <a:pt x="79" y="22"/>
                      </a:cubicBezTo>
                      <a:cubicBezTo>
                        <a:pt x="80" y="22"/>
                        <a:pt x="79" y="23"/>
                        <a:pt x="80" y="23"/>
                      </a:cubicBezTo>
                      <a:cubicBezTo>
                        <a:pt x="79" y="23"/>
                        <a:pt x="79" y="24"/>
                        <a:pt x="79" y="24"/>
                      </a:cubicBezTo>
                      <a:cubicBezTo>
                        <a:pt x="79" y="24"/>
                        <a:pt x="79" y="23"/>
                        <a:pt x="79" y="23"/>
                      </a:cubicBezTo>
                      <a:close/>
                      <a:moveTo>
                        <a:pt x="78" y="21"/>
                      </a:moveTo>
                      <a:cubicBezTo>
                        <a:pt x="79" y="21"/>
                        <a:pt x="79" y="21"/>
                        <a:pt x="80" y="20"/>
                      </a:cubicBezTo>
                      <a:cubicBezTo>
                        <a:pt x="80" y="21"/>
                        <a:pt x="80" y="21"/>
                        <a:pt x="80" y="21"/>
                      </a:cubicBezTo>
                      <a:cubicBezTo>
                        <a:pt x="79" y="21"/>
                        <a:pt x="79" y="21"/>
                        <a:pt x="78" y="21"/>
                      </a:cubicBezTo>
                      <a:close/>
                      <a:moveTo>
                        <a:pt x="79" y="19"/>
                      </a:moveTo>
                      <a:cubicBezTo>
                        <a:pt x="79" y="19"/>
                        <a:pt x="78" y="19"/>
                        <a:pt x="78" y="19"/>
                      </a:cubicBezTo>
                      <a:cubicBezTo>
                        <a:pt x="78" y="18"/>
                        <a:pt x="79" y="19"/>
                        <a:pt x="79" y="19"/>
                      </a:cubicBezTo>
                      <a:close/>
                      <a:moveTo>
                        <a:pt x="77" y="20"/>
                      </a:moveTo>
                      <a:cubicBezTo>
                        <a:pt x="78" y="19"/>
                        <a:pt x="78" y="19"/>
                        <a:pt x="77" y="19"/>
                      </a:cubicBezTo>
                      <a:cubicBezTo>
                        <a:pt x="77" y="18"/>
                        <a:pt x="78" y="19"/>
                        <a:pt x="78" y="19"/>
                      </a:cubicBezTo>
                      <a:cubicBezTo>
                        <a:pt x="78" y="19"/>
                        <a:pt x="78" y="20"/>
                        <a:pt x="77" y="20"/>
                      </a:cubicBezTo>
                      <a:close/>
                      <a:moveTo>
                        <a:pt x="77" y="24"/>
                      </a:moveTo>
                      <a:cubicBezTo>
                        <a:pt x="77" y="24"/>
                        <a:pt x="77" y="25"/>
                        <a:pt x="77" y="25"/>
                      </a:cubicBezTo>
                      <a:cubicBezTo>
                        <a:pt x="77" y="25"/>
                        <a:pt x="77" y="25"/>
                        <a:pt x="77" y="25"/>
                      </a:cubicBezTo>
                      <a:cubicBezTo>
                        <a:pt x="76" y="25"/>
                        <a:pt x="77" y="25"/>
                        <a:pt x="77" y="25"/>
                      </a:cubicBezTo>
                      <a:cubicBezTo>
                        <a:pt x="76" y="25"/>
                        <a:pt x="75" y="24"/>
                        <a:pt x="74" y="25"/>
                      </a:cubicBezTo>
                      <a:cubicBezTo>
                        <a:pt x="74" y="24"/>
                        <a:pt x="73" y="25"/>
                        <a:pt x="73" y="25"/>
                      </a:cubicBezTo>
                      <a:cubicBezTo>
                        <a:pt x="74" y="23"/>
                        <a:pt x="76" y="24"/>
                        <a:pt x="78" y="24"/>
                      </a:cubicBezTo>
                      <a:cubicBezTo>
                        <a:pt x="78" y="25"/>
                        <a:pt x="77" y="24"/>
                        <a:pt x="77" y="24"/>
                      </a:cubicBezTo>
                      <a:close/>
                      <a:moveTo>
                        <a:pt x="78" y="9"/>
                      </a:moveTo>
                      <a:cubicBezTo>
                        <a:pt x="78" y="9"/>
                        <a:pt x="78" y="10"/>
                        <a:pt x="78" y="10"/>
                      </a:cubicBezTo>
                      <a:cubicBezTo>
                        <a:pt x="78" y="8"/>
                        <a:pt x="77" y="9"/>
                        <a:pt x="77" y="8"/>
                      </a:cubicBezTo>
                      <a:cubicBezTo>
                        <a:pt x="78" y="9"/>
                        <a:pt x="78" y="8"/>
                        <a:pt x="79" y="8"/>
                      </a:cubicBezTo>
                      <a:cubicBezTo>
                        <a:pt x="78" y="9"/>
                        <a:pt x="78" y="8"/>
                        <a:pt x="78" y="9"/>
                      </a:cubicBezTo>
                      <a:close/>
                      <a:moveTo>
                        <a:pt x="77" y="21"/>
                      </a:moveTo>
                      <a:cubicBezTo>
                        <a:pt x="77" y="22"/>
                        <a:pt x="77" y="20"/>
                        <a:pt x="78" y="21"/>
                      </a:cubicBezTo>
                      <a:cubicBezTo>
                        <a:pt x="78" y="22"/>
                        <a:pt x="77" y="22"/>
                        <a:pt x="77" y="21"/>
                      </a:cubicBezTo>
                      <a:close/>
                      <a:moveTo>
                        <a:pt x="78" y="12"/>
                      </a:moveTo>
                      <a:cubicBezTo>
                        <a:pt x="78" y="12"/>
                        <a:pt x="78" y="13"/>
                        <a:pt x="78" y="13"/>
                      </a:cubicBezTo>
                      <a:cubicBezTo>
                        <a:pt x="77" y="13"/>
                        <a:pt x="77" y="13"/>
                        <a:pt x="77" y="13"/>
                      </a:cubicBezTo>
                      <a:cubicBezTo>
                        <a:pt x="77" y="12"/>
                        <a:pt x="77" y="12"/>
                        <a:pt x="77" y="12"/>
                      </a:cubicBezTo>
                      <a:cubicBezTo>
                        <a:pt x="78" y="11"/>
                        <a:pt x="78" y="12"/>
                        <a:pt x="78" y="12"/>
                      </a:cubicBezTo>
                      <a:close/>
                      <a:moveTo>
                        <a:pt x="77" y="10"/>
                      </a:moveTo>
                      <a:cubicBezTo>
                        <a:pt x="78" y="10"/>
                        <a:pt x="77" y="10"/>
                        <a:pt x="78" y="10"/>
                      </a:cubicBezTo>
                      <a:cubicBezTo>
                        <a:pt x="78" y="10"/>
                        <a:pt x="77" y="11"/>
                        <a:pt x="77" y="10"/>
                      </a:cubicBezTo>
                      <a:close/>
                      <a:moveTo>
                        <a:pt x="76" y="37"/>
                      </a:moveTo>
                      <a:cubicBezTo>
                        <a:pt x="76" y="37"/>
                        <a:pt x="75" y="37"/>
                        <a:pt x="75" y="37"/>
                      </a:cubicBezTo>
                      <a:cubicBezTo>
                        <a:pt x="75" y="37"/>
                        <a:pt x="76" y="37"/>
                        <a:pt x="76" y="36"/>
                      </a:cubicBezTo>
                      <a:cubicBezTo>
                        <a:pt x="76" y="37"/>
                        <a:pt x="76" y="37"/>
                        <a:pt x="76" y="37"/>
                      </a:cubicBezTo>
                      <a:close/>
                      <a:moveTo>
                        <a:pt x="76" y="30"/>
                      </a:moveTo>
                      <a:cubicBezTo>
                        <a:pt x="76" y="30"/>
                        <a:pt x="76" y="29"/>
                        <a:pt x="76" y="29"/>
                      </a:cubicBezTo>
                      <a:cubicBezTo>
                        <a:pt x="76" y="29"/>
                        <a:pt x="76" y="29"/>
                        <a:pt x="76" y="29"/>
                      </a:cubicBezTo>
                      <a:cubicBezTo>
                        <a:pt x="77" y="29"/>
                        <a:pt x="76" y="29"/>
                        <a:pt x="76" y="30"/>
                      </a:cubicBezTo>
                      <a:close/>
                      <a:moveTo>
                        <a:pt x="77" y="9"/>
                      </a:moveTo>
                      <a:cubicBezTo>
                        <a:pt x="77" y="9"/>
                        <a:pt x="77" y="9"/>
                        <a:pt x="77" y="9"/>
                      </a:cubicBezTo>
                      <a:cubicBezTo>
                        <a:pt x="77" y="9"/>
                        <a:pt x="76" y="9"/>
                        <a:pt x="77" y="9"/>
                      </a:cubicBezTo>
                      <a:close/>
                      <a:moveTo>
                        <a:pt x="76" y="20"/>
                      </a:moveTo>
                      <a:cubicBezTo>
                        <a:pt x="76" y="21"/>
                        <a:pt x="76" y="20"/>
                        <a:pt x="76" y="20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76" y="19"/>
                        <a:pt x="76" y="20"/>
                        <a:pt x="76" y="20"/>
                      </a:cubicBezTo>
                      <a:close/>
                      <a:moveTo>
                        <a:pt x="75" y="14"/>
                      </a:moveTo>
                      <a:cubicBezTo>
                        <a:pt x="75" y="14"/>
                        <a:pt x="76" y="14"/>
                        <a:pt x="76" y="14"/>
                      </a:cubicBezTo>
                      <a:cubicBezTo>
                        <a:pt x="76" y="14"/>
                        <a:pt x="75" y="14"/>
                        <a:pt x="75" y="14"/>
                      </a:cubicBezTo>
                      <a:close/>
                      <a:moveTo>
                        <a:pt x="75" y="29"/>
                      </a:moveTo>
                      <a:cubicBezTo>
                        <a:pt x="75" y="30"/>
                        <a:pt x="75" y="30"/>
                        <a:pt x="75" y="30"/>
                      </a:cubicBezTo>
                      <a:cubicBezTo>
                        <a:pt x="75" y="30"/>
                        <a:pt x="75" y="29"/>
                        <a:pt x="74" y="29"/>
                      </a:cubicBezTo>
                      <a:cubicBezTo>
                        <a:pt x="74" y="29"/>
                        <a:pt x="75" y="29"/>
                        <a:pt x="75" y="29"/>
                      </a:cubicBezTo>
                      <a:close/>
                      <a:moveTo>
                        <a:pt x="74" y="37"/>
                      </a:moveTo>
                      <a:cubicBezTo>
                        <a:pt x="74" y="37"/>
                        <a:pt x="74" y="37"/>
                        <a:pt x="74" y="38"/>
                      </a:cubicBezTo>
                      <a:cubicBezTo>
                        <a:pt x="74" y="37"/>
                        <a:pt x="74" y="36"/>
                        <a:pt x="74" y="37"/>
                      </a:cubicBezTo>
                      <a:close/>
                      <a:moveTo>
                        <a:pt x="72" y="18"/>
                      </a:moveTo>
                      <a:cubicBezTo>
                        <a:pt x="72" y="17"/>
                        <a:pt x="72" y="17"/>
                        <a:pt x="73" y="17"/>
                      </a:cubicBezTo>
                      <a:cubicBezTo>
                        <a:pt x="73" y="17"/>
                        <a:pt x="73" y="18"/>
                        <a:pt x="72" y="18"/>
                      </a:cubicBezTo>
                      <a:close/>
                      <a:moveTo>
                        <a:pt x="71" y="38"/>
                      </a:moveTo>
                      <a:cubicBezTo>
                        <a:pt x="71" y="38"/>
                        <a:pt x="72" y="38"/>
                        <a:pt x="72" y="39"/>
                      </a:cubicBezTo>
                      <a:cubicBezTo>
                        <a:pt x="71" y="39"/>
                        <a:pt x="71" y="39"/>
                        <a:pt x="71" y="38"/>
                      </a:cubicBezTo>
                      <a:close/>
                      <a:moveTo>
                        <a:pt x="71" y="36"/>
                      </a:moveTo>
                      <a:cubicBezTo>
                        <a:pt x="71" y="37"/>
                        <a:pt x="71" y="37"/>
                        <a:pt x="71" y="37"/>
                      </a:cubicBezTo>
                      <a:cubicBezTo>
                        <a:pt x="70" y="37"/>
                        <a:pt x="70" y="36"/>
                        <a:pt x="71" y="36"/>
                      </a:cubicBezTo>
                      <a:close/>
                      <a:moveTo>
                        <a:pt x="69" y="33"/>
                      </a:moveTo>
                      <a:cubicBezTo>
                        <a:pt x="69" y="33"/>
                        <a:pt x="69" y="33"/>
                        <a:pt x="70" y="33"/>
                      </a:cubicBezTo>
                      <a:cubicBezTo>
                        <a:pt x="69" y="34"/>
                        <a:pt x="69" y="33"/>
                        <a:pt x="69" y="33"/>
                      </a:cubicBezTo>
                      <a:close/>
                      <a:moveTo>
                        <a:pt x="70" y="20"/>
                      </a:moveTo>
                      <a:cubicBezTo>
                        <a:pt x="70" y="20"/>
                        <a:pt x="69" y="20"/>
                        <a:pt x="69" y="20"/>
                      </a:cubicBezTo>
                      <a:cubicBezTo>
                        <a:pt x="69" y="19"/>
                        <a:pt x="69" y="20"/>
                        <a:pt x="70" y="20"/>
                      </a:cubicBezTo>
                      <a:close/>
                      <a:moveTo>
                        <a:pt x="66" y="42"/>
                      </a:moveTo>
                      <a:cubicBezTo>
                        <a:pt x="66" y="43"/>
                        <a:pt x="67" y="42"/>
                        <a:pt x="68" y="42"/>
                      </a:cubicBezTo>
                      <a:cubicBezTo>
                        <a:pt x="68" y="43"/>
                        <a:pt x="67" y="42"/>
                        <a:pt x="67" y="42"/>
                      </a:cubicBezTo>
                      <a:cubicBezTo>
                        <a:pt x="67" y="43"/>
                        <a:pt x="68" y="43"/>
                        <a:pt x="68" y="42"/>
                      </a:cubicBezTo>
                      <a:cubicBezTo>
                        <a:pt x="68" y="42"/>
                        <a:pt x="69" y="43"/>
                        <a:pt x="69" y="43"/>
                      </a:cubicBezTo>
                      <a:cubicBezTo>
                        <a:pt x="69" y="44"/>
                        <a:pt x="68" y="43"/>
                        <a:pt x="68" y="44"/>
                      </a:cubicBezTo>
                      <a:cubicBezTo>
                        <a:pt x="68" y="44"/>
                        <a:pt x="68" y="44"/>
                        <a:pt x="68" y="44"/>
                      </a:cubicBezTo>
                      <a:cubicBezTo>
                        <a:pt x="67" y="44"/>
                        <a:pt x="67" y="44"/>
                        <a:pt x="67" y="44"/>
                      </a:cubicBezTo>
                      <a:cubicBezTo>
                        <a:pt x="67" y="44"/>
                        <a:pt x="67" y="43"/>
                        <a:pt x="66" y="44"/>
                      </a:cubicBezTo>
                      <a:cubicBezTo>
                        <a:pt x="66" y="42"/>
                        <a:pt x="66" y="43"/>
                        <a:pt x="66" y="43"/>
                      </a:cubicBezTo>
                      <a:cubicBezTo>
                        <a:pt x="65" y="43"/>
                        <a:pt x="65" y="44"/>
                        <a:pt x="65" y="43"/>
                      </a:cubicBezTo>
                      <a:cubicBezTo>
                        <a:pt x="65" y="43"/>
                        <a:pt x="65" y="43"/>
                        <a:pt x="65" y="42"/>
                      </a:cubicBezTo>
                      <a:cubicBezTo>
                        <a:pt x="65" y="42"/>
                        <a:pt x="66" y="42"/>
                        <a:pt x="66" y="42"/>
                      </a:cubicBezTo>
                      <a:cubicBezTo>
                        <a:pt x="66" y="42"/>
                        <a:pt x="66" y="41"/>
                        <a:pt x="66" y="41"/>
                      </a:cubicBezTo>
                      <a:cubicBezTo>
                        <a:pt x="66" y="41"/>
                        <a:pt x="66" y="42"/>
                        <a:pt x="66" y="42"/>
                      </a:cubicBezTo>
                      <a:close/>
                      <a:moveTo>
                        <a:pt x="69" y="33"/>
                      </a:moveTo>
                      <a:cubicBezTo>
                        <a:pt x="69" y="33"/>
                        <a:pt x="68" y="34"/>
                        <a:pt x="68" y="33"/>
                      </a:cubicBezTo>
                      <a:lnTo>
                        <a:pt x="69" y="33"/>
                      </a:lnTo>
                      <a:close/>
                      <a:moveTo>
                        <a:pt x="67" y="37"/>
                      </a:moveTo>
                      <a:cubicBezTo>
                        <a:pt x="67" y="36"/>
                        <a:pt x="67" y="36"/>
                        <a:pt x="68" y="36"/>
                      </a:cubicBezTo>
                      <a:cubicBezTo>
                        <a:pt x="67" y="37"/>
                        <a:pt x="68" y="36"/>
                        <a:pt x="68" y="37"/>
                      </a:cubicBezTo>
                      <a:cubicBezTo>
                        <a:pt x="68" y="37"/>
                        <a:pt x="68" y="37"/>
                        <a:pt x="68" y="37"/>
                      </a:cubicBezTo>
                      <a:cubicBezTo>
                        <a:pt x="68" y="38"/>
                        <a:pt x="68" y="37"/>
                        <a:pt x="67" y="37"/>
                      </a:cubicBezTo>
                      <a:close/>
                      <a:moveTo>
                        <a:pt x="68" y="41"/>
                      </a:moveTo>
                      <a:cubicBezTo>
                        <a:pt x="68" y="41"/>
                        <a:pt x="68" y="41"/>
                        <a:pt x="67" y="41"/>
                      </a:cubicBezTo>
                      <a:cubicBezTo>
                        <a:pt x="67" y="40"/>
                        <a:pt x="68" y="40"/>
                        <a:pt x="68" y="41"/>
                      </a:cubicBezTo>
                      <a:close/>
                      <a:moveTo>
                        <a:pt x="68" y="41"/>
                      </a:moveTo>
                      <a:cubicBezTo>
                        <a:pt x="68" y="42"/>
                        <a:pt x="68" y="41"/>
                        <a:pt x="67" y="42"/>
                      </a:cubicBezTo>
                      <a:cubicBezTo>
                        <a:pt x="67" y="41"/>
                        <a:pt x="68" y="41"/>
                        <a:pt x="68" y="41"/>
                      </a:cubicBezTo>
                      <a:close/>
                      <a:moveTo>
                        <a:pt x="67" y="49"/>
                      </a:moveTo>
                      <a:cubicBezTo>
                        <a:pt x="67" y="48"/>
                        <a:pt x="68" y="48"/>
                        <a:pt x="68" y="49"/>
                      </a:cubicBezTo>
                      <a:cubicBezTo>
                        <a:pt x="68" y="49"/>
                        <a:pt x="68" y="49"/>
                        <a:pt x="68" y="49"/>
                      </a:cubicBezTo>
                      <a:cubicBezTo>
                        <a:pt x="67" y="49"/>
                        <a:pt x="67" y="49"/>
                        <a:pt x="67" y="49"/>
                      </a:cubicBezTo>
                      <a:close/>
                      <a:moveTo>
                        <a:pt x="67" y="51"/>
                      </a:moveTo>
                      <a:cubicBezTo>
                        <a:pt x="67" y="51"/>
                        <a:pt x="67" y="51"/>
                        <a:pt x="67" y="51"/>
                      </a:cubicBezTo>
                      <a:cubicBezTo>
                        <a:pt x="67" y="51"/>
                        <a:pt x="67" y="51"/>
                        <a:pt x="67" y="51"/>
                      </a:cubicBezTo>
                      <a:cubicBezTo>
                        <a:pt x="67" y="51"/>
                        <a:pt x="67" y="50"/>
                        <a:pt x="68" y="51"/>
                      </a:cubicBezTo>
                      <a:cubicBezTo>
                        <a:pt x="67" y="51"/>
                        <a:pt x="67" y="51"/>
                        <a:pt x="67" y="51"/>
                      </a:cubicBezTo>
                      <a:close/>
                      <a:moveTo>
                        <a:pt x="67" y="22"/>
                      </a:moveTo>
                      <a:cubicBezTo>
                        <a:pt x="67" y="21"/>
                        <a:pt x="68" y="22"/>
                        <a:pt x="68" y="22"/>
                      </a:cubicBezTo>
                      <a:cubicBezTo>
                        <a:pt x="68" y="23"/>
                        <a:pt x="68" y="22"/>
                        <a:pt x="67" y="22"/>
                      </a:cubicBezTo>
                      <a:close/>
                      <a:moveTo>
                        <a:pt x="67" y="42"/>
                      </a:moveTo>
                      <a:cubicBezTo>
                        <a:pt x="67" y="42"/>
                        <a:pt x="67" y="41"/>
                        <a:pt x="67" y="42"/>
                      </a:cubicBezTo>
                      <a:cubicBezTo>
                        <a:pt x="67" y="41"/>
                        <a:pt x="67" y="41"/>
                        <a:pt x="67" y="41"/>
                      </a:cubicBezTo>
                      <a:lnTo>
                        <a:pt x="67" y="42"/>
                      </a:lnTo>
                      <a:close/>
                      <a:moveTo>
                        <a:pt x="67" y="36"/>
                      </a:moveTo>
                      <a:cubicBezTo>
                        <a:pt x="67" y="36"/>
                        <a:pt x="67" y="37"/>
                        <a:pt x="66" y="36"/>
                      </a:cubicBezTo>
                      <a:cubicBezTo>
                        <a:pt x="67" y="36"/>
                        <a:pt x="67" y="36"/>
                        <a:pt x="67" y="36"/>
                      </a:cubicBezTo>
                      <a:close/>
                      <a:moveTo>
                        <a:pt x="67" y="7"/>
                      </a:moveTo>
                      <a:cubicBezTo>
                        <a:pt x="67" y="7"/>
                        <a:pt x="67" y="6"/>
                        <a:pt x="67" y="6"/>
                      </a:cubicBezTo>
                      <a:cubicBezTo>
                        <a:pt x="67" y="7"/>
                        <a:pt x="67" y="7"/>
                        <a:pt x="67" y="7"/>
                      </a:cubicBezTo>
                      <a:close/>
                      <a:moveTo>
                        <a:pt x="66" y="23"/>
                      </a:moveTo>
                      <a:cubicBezTo>
                        <a:pt x="67" y="24"/>
                        <a:pt x="67" y="24"/>
                        <a:pt x="67" y="25"/>
                      </a:cubicBezTo>
                      <a:cubicBezTo>
                        <a:pt x="66" y="25"/>
                        <a:pt x="66" y="25"/>
                        <a:pt x="66" y="25"/>
                      </a:cubicBezTo>
                      <a:cubicBezTo>
                        <a:pt x="66" y="24"/>
                        <a:pt x="66" y="24"/>
                        <a:pt x="66" y="23"/>
                      </a:cubicBezTo>
                      <a:close/>
                      <a:moveTo>
                        <a:pt x="66" y="7"/>
                      </a:moveTo>
                      <a:cubicBezTo>
                        <a:pt x="66" y="6"/>
                        <a:pt x="67" y="6"/>
                        <a:pt x="67" y="7"/>
                      </a:cubicBezTo>
                      <a:cubicBezTo>
                        <a:pt x="67" y="7"/>
                        <a:pt x="66" y="7"/>
                        <a:pt x="66" y="7"/>
                      </a:cubicBezTo>
                      <a:close/>
                      <a:moveTo>
                        <a:pt x="65" y="33"/>
                      </a:moveTo>
                      <a:cubicBezTo>
                        <a:pt x="65" y="34"/>
                        <a:pt x="65" y="32"/>
                        <a:pt x="65" y="32"/>
                      </a:cubicBezTo>
                      <a:cubicBezTo>
                        <a:pt x="65" y="33"/>
                        <a:pt x="65" y="33"/>
                        <a:pt x="66" y="33"/>
                      </a:cubicBezTo>
                      <a:cubicBezTo>
                        <a:pt x="66" y="34"/>
                        <a:pt x="65" y="34"/>
                        <a:pt x="65" y="34"/>
                      </a:cubicBezTo>
                      <a:cubicBezTo>
                        <a:pt x="65" y="33"/>
                        <a:pt x="65" y="34"/>
                        <a:pt x="64" y="34"/>
                      </a:cubicBezTo>
                      <a:cubicBezTo>
                        <a:pt x="64" y="34"/>
                        <a:pt x="65" y="33"/>
                        <a:pt x="65" y="33"/>
                      </a:cubicBezTo>
                      <a:close/>
                      <a:moveTo>
                        <a:pt x="65" y="48"/>
                      </a:moveTo>
                      <a:cubicBezTo>
                        <a:pt x="64" y="48"/>
                        <a:pt x="64" y="48"/>
                        <a:pt x="64" y="49"/>
                      </a:cubicBezTo>
                      <a:cubicBezTo>
                        <a:pt x="64" y="48"/>
                        <a:pt x="64" y="48"/>
                        <a:pt x="64" y="48"/>
                      </a:cubicBezTo>
                      <a:cubicBezTo>
                        <a:pt x="64" y="47"/>
                        <a:pt x="64" y="47"/>
                        <a:pt x="64" y="47"/>
                      </a:cubicBezTo>
                      <a:cubicBezTo>
                        <a:pt x="64" y="48"/>
                        <a:pt x="65" y="48"/>
                        <a:pt x="65" y="48"/>
                      </a:cubicBezTo>
                      <a:close/>
                      <a:moveTo>
                        <a:pt x="64" y="31"/>
                      </a:moveTo>
                      <a:cubicBezTo>
                        <a:pt x="64" y="31"/>
                        <a:pt x="64" y="31"/>
                        <a:pt x="64" y="31"/>
                      </a:cubicBezTo>
                      <a:cubicBezTo>
                        <a:pt x="64" y="31"/>
                        <a:pt x="64" y="31"/>
                        <a:pt x="64" y="30"/>
                      </a:cubicBezTo>
                      <a:cubicBezTo>
                        <a:pt x="65" y="30"/>
                        <a:pt x="65" y="30"/>
                        <a:pt x="65" y="30"/>
                      </a:cubicBezTo>
                      <a:cubicBezTo>
                        <a:pt x="65" y="31"/>
                        <a:pt x="65" y="31"/>
                        <a:pt x="64" y="31"/>
                      </a:cubicBezTo>
                      <a:close/>
                      <a:moveTo>
                        <a:pt x="64" y="46"/>
                      </a:moveTo>
                      <a:cubicBezTo>
                        <a:pt x="63" y="46"/>
                        <a:pt x="63" y="47"/>
                        <a:pt x="63" y="47"/>
                      </a:cubicBezTo>
                      <a:cubicBezTo>
                        <a:pt x="63" y="47"/>
                        <a:pt x="63" y="46"/>
                        <a:pt x="63" y="46"/>
                      </a:cubicBezTo>
                      <a:cubicBezTo>
                        <a:pt x="63" y="46"/>
                        <a:pt x="63" y="46"/>
                        <a:pt x="63" y="46"/>
                      </a:cubicBezTo>
                      <a:cubicBezTo>
                        <a:pt x="63" y="46"/>
                        <a:pt x="64" y="45"/>
                        <a:pt x="64" y="46"/>
                      </a:cubicBezTo>
                      <a:cubicBezTo>
                        <a:pt x="64" y="46"/>
                        <a:pt x="64" y="46"/>
                        <a:pt x="64" y="46"/>
                      </a:cubicBezTo>
                      <a:cubicBezTo>
                        <a:pt x="64" y="46"/>
                        <a:pt x="64" y="47"/>
                        <a:pt x="64" y="47"/>
                      </a:cubicBezTo>
                      <a:cubicBezTo>
                        <a:pt x="64" y="46"/>
                        <a:pt x="63" y="47"/>
                        <a:pt x="64" y="46"/>
                      </a:cubicBezTo>
                      <a:close/>
                      <a:moveTo>
                        <a:pt x="64" y="51"/>
                      </a:moveTo>
                      <a:cubicBezTo>
                        <a:pt x="64" y="50"/>
                        <a:pt x="64" y="51"/>
                        <a:pt x="64" y="50"/>
                      </a:cubicBezTo>
                      <a:cubicBezTo>
                        <a:pt x="64" y="51"/>
                        <a:pt x="64" y="51"/>
                        <a:pt x="64" y="51"/>
                      </a:cubicBezTo>
                      <a:cubicBezTo>
                        <a:pt x="64" y="52"/>
                        <a:pt x="64" y="50"/>
                        <a:pt x="64" y="51"/>
                      </a:cubicBezTo>
                      <a:close/>
                      <a:moveTo>
                        <a:pt x="64" y="43"/>
                      </a:moveTo>
                      <a:cubicBezTo>
                        <a:pt x="64" y="43"/>
                        <a:pt x="64" y="43"/>
                        <a:pt x="64" y="43"/>
                      </a:cubicBezTo>
                      <a:cubicBezTo>
                        <a:pt x="64" y="43"/>
                        <a:pt x="64" y="43"/>
                        <a:pt x="64" y="44"/>
                      </a:cubicBezTo>
                      <a:cubicBezTo>
                        <a:pt x="64" y="44"/>
                        <a:pt x="64" y="44"/>
                        <a:pt x="64" y="44"/>
                      </a:cubicBezTo>
                      <a:cubicBezTo>
                        <a:pt x="64" y="43"/>
                        <a:pt x="64" y="43"/>
                        <a:pt x="64" y="43"/>
                      </a:cubicBezTo>
                      <a:close/>
                      <a:moveTo>
                        <a:pt x="63" y="25"/>
                      </a:moveTo>
                      <a:cubicBezTo>
                        <a:pt x="63" y="24"/>
                        <a:pt x="63" y="24"/>
                        <a:pt x="63" y="24"/>
                      </a:cubicBezTo>
                      <a:cubicBezTo>
                        <a:pt x="64" y="24"/>
                        <a:pt x="64" y="25"/>
                        <a:pt x="64" y="24"/>
                      </a:cubicBezTo>
                      <a:cubicBezTo>
                        <a:pt x="64" y="24"/>
                        <a:pt x="64" y="25"/>
                        <a:pt x="65" y="24"/>
                      </a:cubicBezTo>
                      <a:cubicBezTo>
                        <a:pt x="65" y="25"/>
                        <a:pt x="64" y="25"/>
                        <a:pt x="63" y="25"/>
                      </a:cubicBezTo>
                      <a:close/>
                      <a:moveTo>
                        <a:pt x="64" y="40"/>
                      </a:moveTo>
                      <a:cubicBezTo>
                        <a:pt x="64" y="41"/>
                        <a:pt x="63" y="40"/>
                        <a:pt x="63" y="40"/>
                      </a:cubicBezTo>
                      <a:cubicBezTo>
                        <a:pt x="63" y="40"/>
                        <a:pt x="64" y="40"/>
                        <a:pt x="64" y="40"/>
                      </a:cubicBezTo>
                      <a:close/>
                      <a:moveTo>
                        <a:pt x="63" y="43"/>
                      </a:moveTo>
                      <a:cubicBezTo>
                        <a:pt x="63" y="44"/>
                        <a:pt x="63" y="42"/>
                        <a:pt x="62" y="43"/>
                      </a:cubicBezTo>
                      <a:cubicBezTo>
                        <a:pt x="63" y="42"/>
                        <a:pt x="63" y="43"/>
                        <a:pt x="63" y="43"/>
                      </a:cubicBezTo>
                      <a:close/>
                      <a:moveTo>
                        <a:pt x="63" y="32"/>
                      </a:moveTo>
                      <a:cubicBezTo>
                        <a:pt x="62" y="32"/>
                        <a:pt x="63" y="31"/>
                        <a:pt x="62" y="31"/>
                      </a:cubicBezTo>
                      <a:cubicBezTo>
                        <a:pt x="62" y="31"/>
                        <a:pt x="62" y="31"/>
                        <a:pt x="62" y="31"/>
                      </a:cubicBezTo>
                      <a:cubicBezTo>
                        <a:pt x="61" y="31"/>
                        <a:pt x="62" y="31"/>
                        <a:pt x="62" y="31"/>
                      </a:cubicBezTo>
                      <a:cubicBezTo>
                        <a:pt x="62" y="31"/>
                        <a:pt x="62" y="30"/>
                        <a:pt x="62" y="31"/>
                      </a:cubicBezTo>
                      <a:cubicBezTo>
                        <a:pt x="62" y="30"/>
                        <a:pt x="62" y="30"/>
                        <a:pt x="62" y="30"/>
                      </a:cubicBezTo>
                      <a:cubicBezTo>
                        <a:pt x="62" y="30"/>
                        <a:pt x="61" y="30"/>
                        <a:pt x="61" y="30"/>
                      </a:cubicBezTo>
                      <a:cubicBezTo>
                        <a:pt x="61" y="30"/>
                        <a:pt x="61" y="29"/>
                        <a:pt x="62" y="29"/>
                      </a:cubicBezTo>
                      <a:cubicBezTo>
                        <a:pt x="61" y="30"/>
                        <a:pt x="62" y="30"/>
                        <a:pt x="62" y="30"/>
                      </a:cubicBezTo>
                      <a:cubicBezTo>
                        <a:pt x="62" y="30"/>
                        <a:pt x="62" y="29"/>
                        <a:pt x="62" y="29"/>
                      </a:cubicBezTo>
                      <a:cubicBezTo>
                        <a:pt x="62" y="29"/>
                        <a:pt x="62" y="29"/>
                        <a:pt x="62" y="30"/>
                      </a:cubicBezTo>
                      <a:cubicBezTo>
                        <a:pt x="62" y="30"/>
                        <a:pt x="62" y="30"/>
                        <a:pt x="63" y="30"/>
                      </a:cubicBezTo>
                      <a:cubicBezTo>
                        <a:pt x="63" y="30"/>
                        <a:pt x="62" y="30"/>
                        <a:pt x="62" y="30"/>
                      </a:cubicBezTo>
                      <a:cubicBezTo>
                        <a:pt x="62" y="31"/>
                        <a:pt x="63" y="30"/>
                        <a:pt x="63" y="31"/>
                      </a:cubicBezTo>
                      <a:cubicBezTo>
                        <a:pt x="63" y="30"/>
                        <a:pt x="63" y="30"/>
                        <a:pt x="64" y="30"/>
                      </a:cubicBezTo>
                      <a:cubicBezTo>
                        <a:pt x="63" y="31"/>
                        <a:pt x="63" y="31"/>
                        <a:pt x="63" y="32"/>
                      </a:cubicBezTo>
                      <a:close/>
                      <a:moveTo>
                        <a:pt x="61" y="43"/>
                      </a:moveTo>
                      <a:cubicBezTo>
                        <a:pt x="61" y="42"/>
                        <a:pt x="62" y="44"/>
                        <a:pt x="63" y="44"/>
                      </a:cubicBezTo>
                      <a:cubicBezTo>
                        <a:pt x="62" y="45"/>
                        <a:pt x="61" y="43"/>
                        <a:pt x="61" y="43"/>
                      </a:cubicBezTo>
                      <a:close/>
                      <a:moveTo>
                        <a:pt x="62" y="34"/>
                      </a:moveTo>
                      <a:cubicBezTo>
                        <a:pt x="62" y="33"/>
                        <a:pt x="63" y="34"/>
                        <a:pt x="63" y="34"/>
                      </a:cubicBezTo>
                      <a:cubicBezTo>
                        <a:pt x="63" y="34"/>
                        <a:pt x="63" y="34"/>
                        <a:pt x="62" y="34"/>
                      </a:cubicBezTo>
                      <a:close/>
                      <a:moveTo>
                        <a:pt x="61" y="51"/>
                      </a:moveTo>
                      <a:cubicBezTo>
                        <a:pt x="62" y="51"/>
                        <a:pt x="62" y="51"/>
                        <a:pt x="62" y="51"/>
                      </a:cubicBezTo>
                      <a:cubicBezTo>
                        <a:pt x="62" y="51"/>
                        <a:pt x="62" y="51"/>
                        <a:pt x="61" y="51"/>
                      </a:cubicBezTo>
                      <a:close/>
                      <a:moveTo>
                        <a:pt x="61" y="31"/>
                      </a:moveTo>
                      <a:cubicBezTo>
                        <a:pt x="61" y="30"/>
                        <a:pt x="61" y="30"/>
                        <a:pt x="62" y="30"/>
                      </a:cubicBezTo>
                      <a:cubicBezTo>
                        <a:pt x="62" y="31"/>
                        <a:pt x="61" y="30"/>
                        <a:pt x="61" y="31"/>
                      </a:cubicBezTo>
                      <a:close/>
                      <a:moveTo>
                        <a:pt x="61" y="37"/>
                      </a:moveTo>
                      <a:cubicBezTo>
                        <a:pt x="61" y="37"/>
                        <a:pt x="61" y="36"/>
                        <a:pt x="61" y="36"/>
                      </a:cubicBezTo>
                      <a:cubicBezTo>
                        <a:pt x="61" y="36"/>
                        <a:pt x="61" y="36"/>
                        <a:pt x="61" y="35"/>
                      </a:cubicBezTo>
                      <a:cubicBezTo>
                        <a:pt x="61" y="36"/>
                        <a:pt x="61" y="36"/>
                        <a:pt x="61" y="36"/>
                      </a:cubicBezTo>
                      <a:cubicBezTo>
                        <a:pt x="61" y="36"/>
                        <a:pt x="61" y="36"/>
                        <a:pt x="61" y="37"/>
                      </a:cubicBezTo>
                      <a:close/>
                      <a:moveTo>
                        <a:pt x="61" y="41"/>
                      </a:moveTo>
                      <a:cubicBezTo>
                        <a:pt x="61" y="41"/>
                        <a:pt x="61" y="41"/>
                        <a:pt x="61" y="41"/>
                      </a:cubicBezTo>
                      <a:cubicBezTo>
                        <a:pt x="61" y="40"/>
                        <a:pt x="61" y="40"/>
                        <a:pt x="61" y="40"/>
                      </a:cubicBezTo>
                      <a:cubicBezTo>
                        <a:pt x="61" y="40"/>
                        <a:pt x="61" y="40"/>
                        <a:pt x="61" y="40"/>
                      </a:cubicBezTo>
                      <a:cubicBezTo>
                        <a:pt x="61" y="41"/>
                        <a:pt x="61" y="41"/>
                        <a:pt x="61" y="41"/>
                      </a:cubicBezTo>
                      <a:close/>
                      <a:moveTo>
                        <a:pt x="60" y="51"/>
                      </a:moveTo>
                      <a:cubicBezTo>
                        <a:pt x="61" y="51"/>
                        <a:pt x="61" y="51"/>
                        <a:pt x="61" y="51"/>
                      </a:cubicBezTo>
                      <a:cubicBezTo>
                        <a:pt x="61" y="52"/>
                        <a:pt x="60" y="52"/>
                        <a:pt x="60" y="52"/>
                      </a:cubicBezTo>
                      <a:cubicBezTo>
                        <a:pt x="60" y="52"/>
                        <a:pt x="60" y="52"/>
                        <a:pt x="60" y="51"/>
                      </a:cubicBezTo>
                      <a:close/>
                      <a:moveTo>
                        <a:pt x="60" y="50"/>
                      </a:moveTo>
                      <a:cubicBezTo>
                        <a:pt x="60" y="51"/>
                        <a:pt x="60" y="50"/>
                        <a:pt x="60" y="50"/>
                      </a:cubicBezTo>
                      <a:cubicBezTo>
                        <a:pt x="60" y="50"/>
                        <a:pt x="60" y="51"/>
                        <a:pt x="60" y="50"/>
                      </a:cubicBezTo>
                      <a:close/>
                      <a:moveTo>
                        <a:pt x="60" y="53"/>
                      </a:moveTo>
                      <a:cubicBezTo>
                        <a:pt x="60" y="53"/>
                        <a:pt x="60" y="53"/>
                        <a:pt x="60" y="53"/>
                      </a:cubicBezTo>
                      <a:cubicBezTo>
                        <a:pt x="60" y="52"/>
                        <a:pt x="60" y="52"/>
                        <a:pt x="60" y="52"/>
                      </a:cubicBezTo>
                      <a:cubicBezTo>
                        <a:pt x="60" y="53"/>
                        <a:pt x="60" y="53"/>
                        <a:pt x="60" y="53"/>
                      </a:cubicBezTo>
                      <a:close/>
                      <a:moveTo>
                        <a:pt x="60" y="23"/>
                      </a:moveTo>
                      <a:cubicBezTo>
                        <a:pt x="60" y="22"/>
                        <a:pt x="60" y="23"/>
                        <a:pt x="60" y="22"/>
                      </a:cubicBezTo>
                      <a:cubicBezTo>
                        <a:pt x="60" y="23"/>
                        <a:pt x="60" y="23"/>
                        <a:pt x="60" y="23"/>
                      </a:cubicBezTo>
                      <a:close/>
                      <a:moveTo>
                        <a:pt x="59" y="26"/>
                      </a:moveTo>
                      <a:cubicBezTo>
                        <a:pt x="59" y="26"/>
                        <a:pt x="59" y="26"/>
                        <a:pt x="59" y="25"/>
                      </a:cubicBezTo>
                      <a:cubicBezTo>
                        <a:pt x="60" y="25"/>
                        <a:pt x="60" y="26"/>
                        <a:pt x="60" y="26"/>
                      </a:cubicBezTo>
                      <a:cubicBezTo>
                        <a:pt x="60" y="26"/>
                        <a:pt x="60" y="26"/>
                        <a:pt x="60" y="26"/>
                      </a:cubicBezTo>
                      <a:cubicBezTo>
                        <a:pt x="60" y="26"/>
                        <a:pt x="60" y="26"/>
                        <a:pt x="60" y="26"/>
                      </a:cubicBezTo>
                      <a:cubicBezTo>
                        <a:pt x="60" y="27"/>
                        <a:pt x="59" y="26"/>
                        <a:pt x="59" y="26"/>
                      </a:cubicBezTo>
                      <a:close/>
                      <a:moveTo>
                        <a:pt x="59" y="25"/>
                      </a:moveTo>
                      <a:cubicBezTo>
                        <a:pt x="59" y="25"/>
                        <a:pt x="60" y="25"/>
                        <a:pt x="59" y="25"/>
                      </a:cubicBezTo>
                      <a:cubicBezTo>
                        <a:pt x="59" y="25"/>
                        <a:pt x="59" y="25"/>
                        <a:pt x="59" y="25"/>
                      </a:cubicBezTo>
                      <a:cubicBezTo>
                        <a:pt x="59" y="26"/>
                        <a:pt x="59" y="25"/>
                        <a:pt x="59" y="25"/>
                      </a:cubicBezTo>
                      <a:close/>
                      <a:moveTo>
                        <a:pt x="59" y="29"/>
                      </a:move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7"/>
                      </a:cubicBezTo>
                      <a:cubicBezTo>
                        <a:pt x="59" y="27"/>
                        <a:pt x="59" y="28"/>
                        <a:pt x="59" y="2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lose/>
                      <a:moveTo>
                        <a:pt x="59" y="15"/>
                      </a:moveTo>
                      <a:cubicBezTo>
                        <a:pt x="59" y="14"/>
                        <a:pt x="59" y="14"/>
                        <a:pt x="59" y="13"/>
                      </a:cubicBezTo>
                      <a:cubicBezTo>
                        <a:pt x="60" y="13"/>
                        <a:pt x="59" y="15"/>
                        <a:pt x="59" y="15"/>
                      </a:cubicBezTo>
                      <a:close/>
                      <a:moveTo>
                        <a:pt x="59" y="44"/>
                      </a:moveTo>
                      <a:cubicBezTo>
                        <a:pt x="59" y="45"/>
                        <a:pt x="58" y="45"/>
                        <a:pt x="59" y="45"/>
                      </a:cubicBezTo>
                      <a:cubicBezTo>
                        <a:pt x="59" y="45"/>
                        <a:pt x="59" y="46"/>
                        <a:pt x="59" y="46"/>
                      </a:cubicBezTo>
                      <a:cubicBezTo>
                        <a:pt x="59" y="45"/>
                        <a:pt x="59" y="45"/>
                        <a:pt x="59" y="44"/>
                      </a:cubicBezTo>
                      <a:cubicBezTo>
                        <a:pt x="59" y="45"/>
                        <a:pt x="59" y="44"/>
                        <a:pt x="59" y="44"/>
                      </a:cubicBezTo>
                      <a:close/>
                      <a:moveTo>
                        <a:pt x="59" y="53"/>
                      </a:moveTo>
                      <a:cubicBezTo>
                        <a:pt x="58" y="52"/>
                        <a:pt x="58" y="53"/>
                        <a:pt x="58" y="52"/>
                      </a:cubicBezTo>
                      <a:cubicBezTo>
                        <a:pt x="58" y="51"/>
                        <a:pt x="58" y="53"/>
                        <a:pt x="59" y="52"/>
                      </a:cubicBezTo>
                      <a:lnTo>
                        <a:pt x="59" y="53"/>
                      </a:lnTo>
                      <a:close/>
                      <a:moveTo>
                        <a:pt x="59" y="51"/>
                      </a:moveTo>
                      <a:cubicBezTo>
                        <a:pt x="58" y="52"/>
                        <a:pt x="58" y="51"/>
                        <a:pt x="58" y="51"/>
                      </a:cubicBezTo>
                      <a:cubicBezTo>
                        <a:pt x="58" y="51"/>
                        <a:pt x="58" y="51"/>
                        <a:pt x="59" y="51"/>
                      </a:cubicBezTo>
                      <a:close/>
                      <a:moveTo>
                        <a:pt x="59" y="44"/>
                      </a:moveTo>
                      <a:cubicBezTo>
                        <a:pt x="59" y="45"/>
                        <a:pt x="58" y="45"/>
                        <a:pt x="58" y="45"/>
                      </a:cubicBezTo>
                      <a:cubicBezTo>
                        <a:pt x="58" y="44"/>
                        <a:pt x="58" y="45"/>
                        <a:pt x="59" y="44"/>
                      </a:cubicBezTo>
                      <a:close/>
                      <a:moveTo>
                        <a:pt x="58" y="49"/>
                      </a:moveTo>
                      <a:cubicBezTo>
                        <a:pt x="58" y="49"/>
                        <a:pt x="58" y="49"/>
                        <a:pt x="58" y="48"/>
                      </a:cubicBezTo>
                      <a:cubicBezTo>
                        <a:pt x="58" y="49"/>
                        <a:pt x="58" y="48"/>
                        <a:pt x="58" y="48"/>
                      </a:cubicBezTo>
                      <a:cubicBezTo>
                        <a:pt x="58" y="48"/>
                        <a:pt x="58" y="48"/>
                        <a:pt x="59" y="48"/>
                      </a:cubicBezTo>
                      <a:cubicBezTo>
                        <a:pt x="58" y="48"/>
                        <a:pt x="59" y="50"/>
                        <a:pt x="58" y="49"/>
                      </a:cubicBezTo>
                      <a:close/>
                      <a:moveTo>
                        <a:pt x="56" y="27"/>
                      </a:moveTo>
                      <a:cubicBezTo>
                        <a:pt x="56" y="26"/>
                        <a:pt x="56" y="26"/>
                        <a:pt x="56" y="26"/>
                      </a:cubicBezTo>
                      <a:cubicBezTo>
                        <a:pt x="56" y="27"/>
                        <a:pt x="57" y="26"/>
                        <a:pt x="57" y="26"/>
                      </a:cubicBezTo>
                      <a:cubicBezTo>
                        <a:pt x="57" y="27"/>
                        <a:pt x="56" y="26"/>
                        <a:pt x="57" y="27"/>
                      </a:cubicBezTo>
                      <a:cubicBezTo>
                        <a:pt x="57" y="27"/>
                        <a:pt x="56" y="27"/>
                        <a:pt x="56" y="27"/>
                      </a:cubicBezTo>
                      <a:close/>
                      <a:moveTo>
                        <a:pt x="56" y="27"/>
                      </a:moveTo>
                      <a:cubicBezTo>
                        <a:pt x="55" y="26"/>
                        <a:pt x="56" y="26"/>
                        <a:pt x="55" y="27"/>
                      </a:cubicBezTo>
                      <a:cubicBezTo>
                        <a:pt x="55" y="26"/>
                        <a:pt x="55" y="26"/>
                        <a:pt x="55" y="26"/>
                      </a:cubicBezTo>
                      <a:cubicBezTo>
                        <a:pt x="56" y="26"/>
                        <a:pt x="56" y="26"/>
                        <a:pt x="56" y="27"/>
                      </a:cubicBezTo>
                      <a:cubicBezTo>
                        <a:pt x="56" y="27"/>
                        <a:pt x="56" y="27"/>
                        <a:pt x="56" y="27"/>
                      </a:cubicBezTo>
                      <a:close/>
                      <a:moveTo>
                        <a:pt x="54" y="37"/>
                      </a:moveTo>
                      <a:cubicBezTo>
                        <a:pt x="55" y="37"/>
                        <a:pt x="55" y="38"/>
                        <a:pt x="55" y="37"/>
                      </a:cubicBezTo>
                      <a:cubicBezTo>
                        <a:pt x="55" y="39"/>
                        <a:pt x="55" y="37"/>
                        <a:pt x="54" y="37"/>
                      </a:cubicBezTo>
                      <a:close/>
                      <a:moveTo>
                        <a:pt x="54" y="11"/>
                      </a:moveTo>
                      <a:cubicBezTo>
                        <a:pt x="54" y="11"/>
                        <a:pt x="54" y="12"/>
                        <a:pt x="54" y="11"/>
                      </a:cubicBezTo>
                      <a:cubicBezTo>
                        <a:pt x="55" y="11"/>
                        <a:pt x="54" y="12"/>
                        <a:pt x="54" y="11"/>
                      </a:cubicBezTo>
                      <a:close/>
                      <a:moveTo>
                        <a:pt x="54" y="27"/>
                      </a:moveTo>
                      <a:cubicBezTo>
                        <a:pt x="54" y="27"/>
                        <a:pt x="54" y="27"/>
                        <a:pt x="54" y="27"/>
                      </a:cubicBezTo>
                      <a:cubicBezTo>
                        <a:pt x="54" y="27"/>
                        <a:pt x="54" y="27"/>
                        <a:pt x="54" y="27"/>
                      </a:cubicBezTo>
                      <a:close/>
                      <a:moveTo>
                        <a:pt x="52" y="26"/>
                      </a:moveTo>
                      <a:cubicBezTo>
                        <a:pt x="52" y="26"/>
                        <a:pt x="53" y="26"/>
                        <a:pt x="54" y="26"/>
                      </a:cubicBezTo>
                      <a:cubicBezTo>
                        <a:pt x="54" y="27"/>
                        <a:pt x="53" y="26"/>
                        <a:pt x="53" y="27"/>
                      </a:cubicBezTo>
                      <a:cubicBezTo>
                        <a:pt x="52" y="27"/>
                        <a:pt x="53" y="27"/>
                        <a:pt x="52" y="26"/>
                      </a:cubicBezTo>
                      <a:close/>
                      <a:moveTo>
                        <a:pt x="51" y="12"/>
                      </a:moveTo>
                      <a:cubicBezTo>
                        <a:pt x="51" y="12"/>
                        <a:pt x="51" y="12"/>
                        <a:pt x="51" y="12"/>
                      </a:cubicBezTo>
                      <a:cubicBezTo>
                        <a:pt x="51" y="11"/>
                        <a:pt x="52" y="12"/>
                        <a:pt x="52" y="11"/>
                      </a:cubicBezTo>
                      <a:cubicBezTo>
                        <a:pt x="52" y="12"/>
                        <a:pt x="51" y="12"/>
                        <a:pt x="51" y="12"/>
                      </a:cubicBezTo>
                      <a:close/>
                      <a:moveTo>
                        <a:pt x="52" y="29"/>
                      </a:moveTo>
                      <a:cubicBezTo>
                        <a:pt x="52" y="30"/>
                        <a:pt x="52" y="29"/>
                        <a:pt x="52" y="29"/>
                      </a:cubicBezTo>
                      <a:cubicBezTo>
                        <a:pt x="52" y="28"/>
                        <a:pt x="52" y="29"/>
                        <a:pt x="52" y="29"/>
                      </a:cubicBezTo>
                      <a:close/>
                      <a:moveTo>
                        <a:pt x="52" y="25"/>
                      </a:moveTo>
                      <a:cubicBezTo>
                        <a:pt x="52" y="25"/>
                        <a:pt x="52" y="25"/>
                        <a:pt x="52" y="25"/>
                      </a:cubicBezTo>
                      <a:cubicBezTo>
                        <a:pt x="51" y="24"/>
                        <a:pt x="52" y="25"/>
                        <a:pt x="52" y="25"/>
                      </a:cubicBezTo>
                      <a:close/>
                      <a:moveTo>
                        <a:pt x="52" y="26"/>
                      </a:moveTo>
                      <a:cubicBezTo>
                        <a:pt x="52" y="27"/>
                        <a:pt x="51" y="26"/>
                        <a:pt x="52" y="26"/>
                      </a:cubicBezTo>
                      <a:close/>
                      <a:moveTo>
                        <a:pt x="50" y="7"/>
                      </a:moveTo>
                      <a:cubicBezTo>
                        <a:pt x="50" y="7"/>
                        <a:pt x="51" y="7"/>
                        <a:pt x="51" y="7"/>
                      </a:cubicBezTo>
                      <a:cubicBezTo>
                        <a:pt x="51" y="8"/>
                        <a:pt x="49" y="7"/>
                        <a:pt x="50" y="7"/>
                      </a:cubicBezTo>
                      <a:close/>
                      <a:moveTo>
                        <a:pt x="50" y="36"/>
                      </a:moveTo>
                      <a:cubicBezTo>
                        <a:pt x="50" y="36"/>
                        <a:pt x="51" y="36"/>
                        <a:pt x="51" y="36"/>
                      </a:cubicBezTo>
                      <a:cubicBezTo>
                        <a:pt x="51" y="36"/>
                        <a:pt x="50" y="36"/>
                        <a:pt x="50" y="36"/>
                      </a:cubicBezTo>
                      <a:close/>
                      <a:moveTo>
                        <a:pt x="48" y="41"/>
                      </a:moveTo>
                      <a:cubicBezTo>
                        <a:pt x="48" y="40"/>
                        <a:pt x="49" y="41"/>
                        <a:pt x="49" y="41"/>
                      </a:cubicBezTo>
                      <a:cubicBezTo>
                        <a:pt x="49" y="41"/>
                        <a:pt x="48" y="41"/>
                        <a:pt x="48" y="41"/>
                      </a:cubicBezTo>
                      <a:close/>
                      <a:moveTo>
                        <a:pt x="47" y="20"/>
                      </a:move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lose/>
                      <a:moveTo>
                        <a:pt x="46" y="26"/>
                      </a:moveTo>
                      <a:cubicBezTo>
                        <a:pt x="46" y="26"/>
                        <a:pt x="47" y="26"/>
                        <a:pt x="47" y="26"/>
                      </a:cubicBezTo>
                      <a:cubicBezTo>
                        <a:pt x="47" y="27"/>
                        <a:pt x="46" y="27"/>
                        <a:pt x="46" y="26"/>
                      </a:cubicBezTo>
                      <a:close/>
                      <a:moveTo>
                        <a:pt x="47" y="45"/>
                      </a:moveTo>
                      <a:cubicBezTo>
                        <a:pt x="47" y="45"/>
                        <a:pt x="47" y="45"/>
                        <a:pt x="48" y="45"/>
                      </a:cubicBezTo>
                      <a:cubicBezTo>
                        <a:pt x="48" y="45"/>
                        <a:pt x="48" y="45"/>
                        <a:pt x="48" y="45"/>
                      </a:cubicBezTo>
                      <a:cubicBezTo>
                        <a:pt x="48" y="46"/>
                        <a:pt x="47" y="45"/>
                        <a:pt x="47" y="45"/>
                      </a:cubicBezTo>
                      <a:close/>
                      <a:moveTo>
                        <a:pt x="47" y="41"/>
                      </a:moveTo>
                      <a:cubicBezTo>
                        <a:pt x="47" y="41"/>
                        <a:pt x="46" y="41"/>
                        <a:pt x="46" y="41"/>
                      </a:cubicBezTo>
                      <a:cubicBezTo>
                        <a:pt x="46" y="41"/>
                        <a:pt x="47" y="41"/>
                        <a:pt x="47" y="41"/>
                      </a:cubicBezTo>
                      <a:close/>
                      <a:moveTo>
                        <a:pt x="47" y="48"/>
                      </a:moveTo>
                      <a:cubicBezTo>
                        <a:pt x="47" y="48"/>
                        <a:pt x="47" y="49"/>
                        <a:pt x="47" y="49"/>
                      </a:cubicBezTo>
                      <a:cubicBezTo>
                        <a:pt x="47" y="49"/>
                        <a:pt x="47" y="49"/>
                        <a:pt x="47" y="49"/>
                      </a:cubicBezTo>
                      <a:cubicBezTo>
                        <a:pt x="47" y="48"/>
                        <a:pt x="47" y="49"/>
                        <a:pt x="47" y="48"/>
                      </a:cubicBezTo>
                      <a:close/>
                      <a:moveTo>
                        <a:pt x="44" y="20"/>
                      </a:moveTo>
                      <a:cubicBezTo>
                        <a:pt x="45" y="20"/>
                        <a:pt x="45" y="20"/>
                        <a:pt x="45" y="20"/>
                      </a:cubicBezTo>
                      <a:cubicBezTo>
                        <a:pt x="45" y="20"/>
                        <a:pt x="44" y="21"/>
                        <a:pt x="44" y="20"/>
                      </a:cubicBezTo>
                      <a:close/>
                      <a:moveTo>
                        <a:pt x="45" y="54"/>
                      </a:moveTo>
                      <a:cubicBezTo>
                        <a:pt x="45" y="54"/>
                        <a:pt x="46" y="53"/>
                        <a:pt x="46" y="54"/>
                      </a:cubicBezTo>
                      <a:cubicBezTo>
                        <a:pt x="46" y="54"/>
                        <a:pt x="45" y="54"/>
                        <a:pt x="45" y="54"/>
                      </a:cubicBezTo>
                      <a:close/>
                      <a:moveTo>
                        <a:pt x="45" y="43"/>
                      </a:moveTo>
                      <a:cubicBezTo>
                        <a:pt x="45" y="43"/>
                        <a:pt x="45" y="43"/>
                        <a:pt x="45" y="43"/>
                      </a:cubicBezTo>
                      <a:cubicBezTo>
                        <a:pt x="45" y="42"/>
                        <a:pt x="45" y="43"/>
                        <a:pt x="45" y="43"/>
                      </a:cubicBezTo>
                      <a:close/>
                      <a:moveTo>
                        <a:pt x="38" y="24"/>
                      </a:moveTo>
                      <a:cubicBezTo>
                        <a:pt x="38" y="25"/>
                        <a:pt x="38" y="24"/>
                        <a:pt x="37" y="25"/>
                      </a:cubicBezTo>
                      <a:cubicBezTo>
                        <a:pt x="37" y="24"/>
                        <a:pt x="38" y="24"/>
                        <a:pt x="38" y="24"/>
                      </a:cubicBezTo>
                      <a:close/>
                      <a:moveTo>
                        <a:pt x="33" y="45"/>
                      </a:moveTo>
                      <a:cubicBezTo>
                        <a:pt x="33" y="46"/>
                        <a:pt x="32" y="45"/>
                        <a:pt x="32" y="46"/>
                      </a:cubicBezTo>
                      <a:cubicBezTo>
                        <a:pt x="32" y="45"/>
                        <a:pt x="33" y="45"/>
                        <a:pt x="33" y="45"/>
                      </a:cubicBezTo>
                      <a:close/>
                      <a:moveTo>
                        <a:pt x="30" y="28"/>
                      </a:moveTo>
                      <a:cubicBezTo>
                        <a:pt x="30" y="29"/>
                        <a:pt x="29" y="28"/>
                        <a:pt x="29" y="28"/>
                      </a:cubicBezTo>
                      <a:cubicBezTo>
                        <a:pt x="29" y="27"/>
                        <a:pt x="29" y="28"/>
                        <a:pt x="30" y="28"/>
                      </a:cubicBezTo>
                      <a:close/>
                      <a:moveTo>
                        <a:pt x="31" y="48"/>
                      </a:moveTo>
                      <a:cubicBezTo>
                        <a:pt x="31" y="47"/>
                        <a:pt x="31" y="47"/>
                        <a:pt x="30" y="47"/>
                      </a:cubicBezTo>
                      <a:cubicBezTo>
                        <a:pt x="31" y="47"/>
                        <a:pt x="31" y="46"/>
                        <a:pt x="31" y="46"/>
                      </a:cubicBezTo>
                      <a:cubicBezTo>
                        <a:pt x="31" y="46"/>
                        <a:pt x="31" y="47"/>
                        <a:pt x="31" y="47"/>
                      </a:cubicBezTo>
                      <a:cubicBezTo>
                        <a:pt x="31" y="47"/>
                        <a:pt x="31" y="48"/>
                        <a:pt x="31" y="48"/>
                      </a:cubicBezTo>
                      <a:close/>
                      <a:moveTo>
                        <a:pt x="26" y="47"/>
                      </a:moveTo>
                      <a:cubicBezTo>
                        <a:pt x="26" y="48"/>
                        <a:pt x="26" y="47"/>
                        <a:pt x="25" y="47"/>
                      </a:cubicBezTo>
                      <a:cubicBezTo>
                        <a:pt x="26" y="46"/>
                        <a:pt x="26" y="47"/>
                        <a:pt x="26" y="47"/>
                      </a:cubicBezTo>
                      <a:close/>
                      <a:moveTo>
                        <a:pt x="26" y="53"/>
                      </a:moveTo>
                      <a:cubicBezTo>
                        <a:pt x="26" y="54"/>
                        <a:pt x="26" y="54"/>
                        <a:pt x="25" y="54"/>
                      </a:cubicBezTo>
                      <a:cubicBezTo>
                        <a:pt x="25" y="53"/>
                        <a:pt x="26" y="54"/>
                        <a:pt x="26" y="53"/>
                      </a:cubicBezTo>
                      <a:close/>
                      <a:moveTo>
                        <a:pt x="24" y="53"/>
                      </a:moveTo>
                      <a:cubicBezTo>
                        <a:pt x="24" y="54"/>
                        <a:pt x="24" y="54"/>
                        <a:pt x="24" y="55"/>
                      </a:cubicBezTo>
                      <a:cubicBezTo>
                        <a:pt x="24" y="55"/>
                        <a:pt x="24" y="53"/>
                        <a:pt x="24" y="53"/>
                      </a:cubicBezTo>
                      <a:close/>
                      <a:moveTo>
                        <a:pt x="24" y="53"/>
                      </a:moveTo>
                      <a:cubicBezTo>
                        <a:pt x="24" y="54"/>
                        <a:pt x="23" y="53"/>
                        <a:pt x="24" y="54"/>
                      </a:cubicBezTo>
                      <a:cubicBezTo>
                        <a:pt x="24" y="54"/>
                        <a:pt x="24" y="54"/>
                        <a:pt x="24" y="54"/>
                      </a:cubicBezTo>
                      <a:cubicBezTo>
                        <a:pt x="23" y="53"/>
                        <a:pt x="24" y="53"/>
                        <a:pt x="24" y="53"/>
                      </a:cubicBezTo>
                      <a:close/>
                      <a:moveTo>
                        <a:pt x="22" y="50"/>
                      </a:moveTo>
                      <a:cubicBezTo>
                        <a:pt x="22" y="50"/>
                        <a:pt x="22" y="50"/>
                        <a:pt x="22" y="49"/>
                      </a:cubicBezTo>
                      <a:cubicBezTo>
                        <a:pt x="22" y="49"/>
                        <a:pt x="22" y="50"/>
                        <a:pt x="22" y="50"/>
                      </a:cubicBezTo>
                      <a:cubicBezTo>
                        <a:pt x="23" y="50"/>
                        <a:pt x="22" y="50"/>
                        <a:pt x="22" y="50"/>
                      </a:cubicBezTo>
                      <a:close/>
                      <a:moveTo>
                        <a:pt x="18" y="42"/>
                      </a:moveTo>
                      <a:cubicBezTo>
                        <a:pt x="18" y="41"/>
                        <a:pt x="19" y="42"/>
                        <a:pt x="19" y="42"/>
                      </a:cubicBezTo>
                      <a:cubicBezTo>
                        <a:pt x="19" y="43"/>
                        <a:pt x="18" y="41"/>
                        <a:pt x="18" y="42"/>
                      </a:cubicBezTo>
                      <a:close/>
                      <a:moveTo>
                        <a:pt x="21" y="54"/>
                      </a:moveTo>
                      <a:cubicBezTo>
                        <a:pt x="21" y="54"/>
                        <a:pt x="21" y="54"/>
                        <a:pt x="21" y="54"/>
                      </a:cubicBezTo>
                      <a:cubicBezTo>
                        <a:pt x="22" y="54"/>
                        <a:pt x="22" y="54"/>
                        <a:pt x="22" y="54"/>
                      </a:cubicBezTo>
                      <a:cubicBezTo>
                        <a:pt x="22" y="55"/>
                        <a:pt x="22" y="55"/>
                        <a:pt x="21" y="54"/>
                      </a:cubicBezTo>
                      <a:close/>
                      <a:moveTo>
                        <a:pt x="17" y="41"/>
                      </a:move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7" y="42"/>
                        <a:pt x="17" y="42"/>
                        <a:pt x="17" y="41"/>
                      </a:cubicBezTo>
                      <a:close/>
                      <a:moveTo>
                        <a:pt x="22" y="55"/>
                      </a:moveTo>
                      <a:cubicBezTo>
                        <a:pt x="22" y="55"/>
                        <a:pt x="22" y="55"/>
                        <a:pt x="22" y="55"/>
                      </a:cubicBezTo>
                      <a:cubicBezTo>
                        <a:pt x="21" y="54"/>
                        <a:pt x="20" y="53"/>
                        <a:pt x="20" y="51"/>
                      </a:cubicBezTo>
                      <a:cubicBezTo>
                        <a:pt x="21" y="54"/>
                        <a:pt x="21" y="54"/>
                        <a:pt x="21" y="54"/>
                      </a:cubicBezTo>
                      <a:cubicBezTo>
                        <a:pt x="21" y="55"/>
                        <a:pt x="22" y="55"/>
                        <a:pt x="22" y="55"/>
                      </a:cubicBezTo>
                      <a:close/>
                      <a:moveTo>
                        <a:pt x="16" y="46"/>
                      </a:moveTo>
                      <a:cubicBezTo>
                        <a:pt x="16" y="46"/>
                        <a:pt x="17" y="47"/>
                        <a:pt x="17" y="47"/>
                      </a:cubicBezTo>
                      <a:cubicBezTo>
                        <a:pt x="17" y="47"/>
                        <a:pt x="17" y="47"/>
                        <a:pt x="17" y="47"/>
                      </a:cubicBezTo>
                      <a:cubicBezTo>
                        <a:pt x="17" y="47"/>
                        <a:pt x="16" y="46"/>
                        <a:pt x="16" y="46"/>
                      </a:cubicBezTo>
                      <a:close/>
                      <a:moveTo>
                        <a:pt x="16" y="46"/>
                      </a:moveTo>
                      <a:cubicBezTo>
                        <a:pt x="16" y="45"/>
                        <a:pt x="15" y="45"/>
                        <a:pt x="15" y="45"/>
                      </a:cubicBezTo>
                      <a:cubicBezTo>
                        <a:pt x="15" y="45"/>
                        <a:pt x="15" y="45"/>
                        <a:pt x="16" y="46"/>
                      </a:cubicBezTo>
                      <a:close/>
                      <a:moveTo>
                        <a:pt x="15" y="44"/>
                      </a:moveTo>
                      <a:cubicBezTo>
                        <a:pt x="15" y="44"/>
                        <a:pt x="15" y="44"/>
                        <a:pt x="14" y="44"/>
                      </a:cubicBezTo>
                      <a:cubicBezTo>
                        <a:pt x="15" y="45"/>
                        <a:pt x="14" y="44"/>
                        <a:pt x="15" y="45"/>
                      </a:cubicBezTo>
                      <a:cubicBezTo>
                        <a:pt x="15" y="45"/>
                        <a:pt x="15" y="45"/>
                        <a:pt x="15" y="45"/>
                      </a:cubicBezTo>
                      <a:cubicBezTo>
                        <a:pt x="16" y="45"/>
                        <a:pt x="15" y="45"/>
                        <a:pt x="16" y="45"/>
                      </a:cubicBezTo>
                      <a:cubicBezTo>
                        <a:pt x="15" y="45"/>
                        <a:pt x="15" y="45"/>
                        <a:pt x="15" y="45"/>
                      </a:cubicBezTo>
                      <a:lnTo>
                        <a:pt x="15" y="44"/>
                      </a:lnTo>
                      <a:close/>
                      <a:moveTo>
                        <a:pt x="7" y="36"/>
                      </a:moveTo>
                      <a:cubicBezTo>
                        <a:pt x="7" y="36"/>
                        <a:pt x="7" y="36"/>
                        <a:pt x="7" y="35"/>
                      </a:cubicBezTo>
                      <a:cubicBezTo>
                        <a:pt x="8" y="36"/>
                        <a:pt x="8" y="36"/>
                        <a:pt x="7" y="36"/>
                      </a:cubicBezTo>
                      <a:close/>
                      <a:moveTo>
                        <a:pt x="13" y="43"/>
                      </a:moveTo>
                      <a:cubicBezTo>
                        <a:pt x="13" y="43"/>
                        <a:pt x="14" y="44"/>
                        <a:pt x="14" y="44"/>
                      </a:cubicBezTo>
                      <a:cubicBezTo>
                        <a:pt x="14" y="44"/>
                        <a:pt x="14" y="43"/>
                        <a:pt x="13" y="43"/>
                      </a:cubicBezTo>
                      <a:close/>
                      <a:moveTo>
                        <a:pt x="14" y="44"/>
                      </a:moveTo>
                      <a:cubicBezTo>
                        <a:pt x="14" y="44"/>
                        <a:pt x="14" y="43"/>
                        <a:pt x="14" y="43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lose/>
                      <a:moveTo>
                        <a:pt x="13" y="43"/>
                      </a:moveTo>
                      <a:cubicBezTo>
                        <a:pt x="14" y="43"/>
                        <a:pt x="14" y="43"/>
                        <a:pt x="14" y="44"/>
                      </a:cubicBezTo>
                      <a:cubicBezTo>
                        <a:pt x="14" y="44"/>
                        <a:pt x="14" y="43"/>
                        <a:pt x="13" y="43"/>
                      </a:cubicBezTo>
                      <a:cubicBezTo>
                        <a:pt x="13" y="43"/>
                        <a:pt x="13" y="42"/>
                        <a:pt x="12" y="42"/>
                      </a:cubicBezTo>
                      <a:cubicBezTo>
                        <a:pt x="13" y="43"/>
                        <a:pt x="12" y="42"/>
                        <a:pt x="13" y="43"/>
                      </a:cubicBezTo>
                      <a:close/>
                      <a:moveTo>
                        <a:pt x="12" y="42"/>
                      </a:moveTo>
                      <a:cubicBezTo>
                        <a:pt x="12" y="42"/>
                        <a:pt x="12" y="42"/>
                        <a:pt x="13" y="42"/>
                      </a:cubicBezTo>
                      <a:cubicBezTo>
                        <a:pt x="12" y="42"/>
                        <a:pt x="12" y="42"/>
                        <a:pt x="12" y="42"/>
                      </a:cubicBezTo>
                      <a:close/>
                      <a:moveTo>
                        <a:pt x="12" y="42"/>
                      </a:moveTo>
                      <a:cubicBezTo>
                        <a:pt x="12" y="42"/>
                        <a:pt x="12" y="42"/>
                        <a:pt x="12" y="42"/>
                      </a:cubicBezTo>
                      <a:cubicBezTo>
                        <a:pt x="12" y="42"/>
                        <a:pt x="12" y="42"/>
                        <a:pt x="12" y="42"/>
                      </a:cubicBezTo>
                      <a:close/>
                      <a:moveTo>
                        <a:pt x="12" y="42"/>
                      </a:moveTo>
                      <a:cubicBezTo>
                        <a:pt x="11" y="41"/>
                        <a:pt x="12" y="42"/>
                        <a:pt x="12" y="42"/>
                      </a:cubicBezTo>
                      <a:cubicBezTo>
                        <a:pt x="12" y="42"/>
                        <a:pt x="12" y="42"/>
                        <a:pt x="12" y="42"/>
                      </a:cubicBezTo>
                      <a:cubicBezTo>
                        <a:pt x="12" y="42"/>
                        <a:pt x="12" y="42"/>
                        <a:pt x="12" y="42"/>
                      </a:cubicBezTo>
                      <a:cubicBezTo>
                        <a:pt x="11" y="42"/>
                        <a:pt x="12" y="42"/>
                        <a:pt x="12" y="42"/>
                      </a:cubicBezTo>
                      <a:close/>
                      <a:moveTo>
                        <a:pt x="11" y="41"/>
                      </a:move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lose/>
                      <a:moveTo>
                        <a:pt x="4" y="38"/>
                      </a:move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5" y="38"/>
                        <a:pt x="4" y="38"/>
                        <a:pt x="4" y="38"/>
                      </a:cubicBezTo>
                      <a:close/>
                      <a:moveTo>
                        <a:pt x="3" y="40"/>
                      </a:moveTo>
                      <a:cubicBezTo>
                        <a:pt x="3" y="40"/>
                        <a:pt x="3" y="40"/>
                        <a:pt x="3" y="39"/>
                      </a:cubicBezTo>
                      <a:cubicBezTo>
                        <a:pt x="4" y="40"/>
                        <a:pt x="4" y="40"/>
                        <a:pt x="3" y="40"/>
                      </a:cubicBezTo>
                      <a:close/>
                      <a:moveTo>
                        <a:pt x="12" y="41"/>
                      </a:moveTo>
                      <a:cubicBezTo>
                        <a:pt x="12" y="41"/>
                        <a:pt x="14" y="41"/>
                        <a:pt x="17" y="41"/>
                      </a:cubicBezTo>
                      <a:cubicBezTo>
                        <a:pt x="18" y="40"/>
                        <a:pt x="19" y="40"/>
                        <a:pt x="20" y="40"/>
                      </a:cubicBezTo>
                      <a:cubicBezTo>
                        <a:pt x="21" y="39"/>
                        <a:pt x="23" y="39"/>
                        <a:pt x="24" y="39"/>
                      </a:cubicBezTo>
                      <a:cubicBezTo>
                        <a:pt x="25" y="38"/>
                        <a:pt x="25" y="38"/>
                        <a:pt x="26" y="38"/>
                      </a:cubicBezTo>
                      <a:cubicBezTo>
                        <a:pt x="27" y="37"/>
                        <a:pt x="27" y="38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6" y="38"/>
                        <a:pt x="26" y="38"/>
                      </a:cubicBezTo>
                      <a:cubicBezTo>
                        <a:pt x="26" y="38"/>
                        <a:pt x="26" y="38"/>
                        <a:pt x="26" y="38"/>
                      </a:cubicBezTo>
                      <a:cubicBezTo>
                        <a:pt x="26" y="38"/>
                        <a:pt x="26" y="38"/>
                        <a:pt x="26" y="38"/>
                      </a:cubicBezTo>
                      <a:cubicBezTo>
                        <a:pt x="26" y="38"/>
                        <a:pt x="25" y="38"/>
                        <a:pt x="25" y="38"/>
                      </a:cubicBezTo>
                      <a:cubicBezTo>
                        <a:pt x="24" y="38"/>
                        <a:pt x="24" y="38"/>
                        <a:pt x="24" y="38"/>
                      </a:cubicBezTo>
                      <a:cubicBezTo>
                        <a:pt x="23" y="39"/>
                        <a:pt x="22" y="39"/>
                        <a:pt x="21" y="40"/>
                      </a:cubicBezTo>
                      <a:cubicBezTo>
                        <a:pt x="20" y="40"/>
                        <a:pt x="19" y="40"/>
                        <a:pt x="18" y="40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5" y="41"/>
                        <a:pt x="15" y="41"/>
                        <a:pt x="14" y="41"/>
                      </a:cubicBezTo>
                      <a:cubicBezTo>
                        <a:pt x="13" y="41"/>
                        <a:pt x="12" y="41"/>
                        <a:pt x="12" y="41"/>
                      </a:cubicBezTo>
                      <a:close/>
                      <a:moveTo>
                        <a:pt x="13" y="41"/>
                      </a:move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lose/>
                      <a:moveTo>
                        <a:pt x="14" y="41"/>
                      </a:move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4" y="41"/>
                        <a:pt x="14" y="41"/>
                        <a:pt x="15" y="41"/>
                      </a:cubicBezTo>
                      <a:cubicBezTo>
                        <a:pt x="15" y="41"/>
                        <a:pt x="14" y="41"/>
                        <a:pt x="14" y="41"/>
                      </a:cubicBezTo>
                      <a:close/>
                      <a:moveTo>
                        <a:pt x="15" y="41"/>
                      </a:moveTo>
                      <a:cubicBezTo>
                        <a:pt x="15" y="41"/>
                        <a:pt x="14" y="41"/>
                        <a:pt x="14" y="41"/>
                      </a:cubicBezTo>
                      <a:cubicBezTo>
                        <a:pt x="14" y="41"/>
                        <a:pt x="14" y="41"/>
                        <a:pt x="15" y="41"/>
                      </a:cubicBezTo>
                      <a:close/>
                      <a:moveTo>
                        <a:pt x="17" y="41"/>
                      </a:moveTo>
                      <a:cubicBezTo>
                        <a:pt x="16" y="41"/>
                        <a:pt x="15" y="41"/>
                        <a:pt x="14" y="41"/>
                      </a:cubicBezTo>
                      <a:cubicBezTo>
                        <a:pt x="15" y="41"/>
                        <a:pt x="16" y="41"/>
                        <a:pt x="17" y="41"/>
                      </a:cubicBezTo>
                      <a:close/>
                      <a:moveTo>
                        <a:pt x="15" y="41"/>
                      </a:moveTo>
                      <a:cubicBezTo>
                        <a:pt x="16" y="41"/>
                        <a:pt x="16" y="41"/>
                        <a:pt x="17" y="41"/>
                      </a:cubicBezTo>
                      <a:cubicBezTo>
                        <a:pt x="17" y="41"/>
                        <a:pt x="18" y="40"/>
                        <a:pt x="19" y="40"/>
                      </a:cubicBezTo>
                      <a:cubicBezTo>
                        <a:pt x="19" y="40"/>
                        <a:pt x="18" y="40"/>
                        <a:pt x="17" y="40"/>
                      </a:cubicBezTo>
                      <a:cubicBezTo>
                        <a:pt x="18" y="40"/>
                        <a:pt x="17" y="40"/>
                        <a:pt x="17" y="41"/>
                      </a:cubicBezTo>
                      <a:cubicBezTo>
                        <a:pt x="16" y="41"/>
                        <a:pt x="15" y="41"/>
                        <a:pt x="15" y="41"/>
                      </a:cubicBezTo>
                      <a:close/>
                      <a:moveTo>
                        <a:pt x="18" y="40"/>
                      </a:moveTo>
                      <a:cubicBezTo>
                        <a:pt x="16" y="41"/>
                        <a:pt x="17" y="41"/>
                        <a:pt x="16" y="41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7" y="41"/>
                        <a:pt x="17" y="40"/>
                        <a:pt x="18" y="40"/>
                      </a:cubicBezTo>
                      <a:close/>
                      <a:moveTo>
                        <a:pt x="0" y="46"/>
                      </a:moveTo>
                      <a:cubicBezTo>
                        <a:pt x="1" y="46"/>
                        <a:pt x="1" y="46"/>
                        <a:pt x="1" y="47"/>
                      </a:cubicBezTo>
                      <a:cubicBezTo>
                        <a:pt x="0" y="47"/>
                        <a:pt x="0" y="46"/>
                        <a:pt x="0" y="46"/>
                      </a:cubicBezTo>
                      <a:close/>
                      <a:moveTo>
                        <a:pt x="20" y="40"/>
                      </a:moveTo>
                      <a:cubicBezTo>
                        <a:pt x="20" y="40"/>
                        <a:pt x="20" y="40"/>
                        <a:pt x="20" y="40"/>
                      </a:cubicBezTo>
                      <a:cubicBezTo>
                        <a:pt x="19" y="41"/>
                        <a:pt x="20" y="40"/>
                        <a:pt x="20" y="40"/>
                      </a:cubicBezTo>
                      <a:cubicBezTo>
                        <a:pt x="21" y="40"/>
                        <a:pt x="20" y="40"/>
                        <a:pt x="20" y="40"/>
                      </a:cubicBezTo>
                      <a:close/>
                      <a:moveTo>
                        <a:pt x="21" y="40"/>
                      </a:moveTo>
                      <a:cubicBezTo>
                        <a:pt x="21" y="40"/>
                        <a:pt x="21" y="40"/>
                        <a:pt x="21" y="40"/>
                      </a:cubicBezTo>
                      <a:cubicBezTo>
                        <a:pt x="21" y="40"/>
                        <a:pt x="21" y="40"/>
                        <a:pt x="22" y="40"/>
                      </a:cubicBezTo>
                      <a:cubicBezTo>
                        <a:pt x="22" y="40"/>
                        <a:pt x="21" y="40"/>
                        <a:pt x="21" y="40"/>
                      </a:cubicBezTo>
                      <a:cubicBezTo>
                        <a:pt x="20" y="40"/>
                        <a:pt x="21" y="40"/>
                        <a:pt x="21" y="40"/>
                      </a:cubicBezTo>
                      <a:close/>
                      <a:moveTo>
                        <a:pt x="22" y="40"/>
                      </a:moveTo>
                      <a:cubicBezTo>
                        <a:pt x="23" y="39"/>
                        <a:pt x="23" y="39"/>
                        <a:pt x="23" y="39"/>
                      </a:cubicBezTo>
                      <a:cubicBezTo>
                        <a:pt x="23" y="40"/>
                        <a:pt x="22" y="40"/>
                        <a:pt x="22" y="40"/>
                      </a:cubicBezTo>
                      <a:cubicBezTo>
                        <a:pt x="21" y="40"/>
                        <a:pt x="22" y="40"/>
                        <a:pt x="22" y="40"/>
                      </a:cubicBezTo>
                      <a:close/>
                      <a:moveTo>
                        <a:pt x="32" y="35"/>
                      </a:moveTo>
                      <a:cubicBezTo>
                        <a:pt x="32" y="36"/>
                        <a:pt x="32" y="36"/>
                        <a:pt x="32" y="35"/>
                      </a:cubicBezTo>
                      <a:cubicBezTo>
                        <a:pt x="33" y="35"/>
                        <a:pt x="32" y="35"/>
                        <a:pt x="32" y="35"/>
                      </a:cubicBezTo>
                      <a:close/>
                      <a:moveTo>
                        <a:pt x="2" y="50"/>
                      </a:moveTo>
                      <a:cubicBezTo>
                        <a:pt x="2" y="51"/>
                        <a:pt x="1" y="50"/>
                        <a:pt x="2" y="49"/>
                      </a:cubicBezTo>
                      <a:cubicBezTo>
                        <a:pt x="2" y="50"/>
                        <a:pt x="2" y="50"/>
                        <a:pt x="2" y="50"/>
                      </a:cubicBezTo>
                      <a:close/>
                      <a:moveTo>
                        <a:pt x="23" y="40"/>
                      </a:moveTo>
                      <a:cubicBezTo>
                        <a:pt x="23" y="40"/>
                        <a:pt x="23" y="40"/>
                        <a:pt x="23" y="41"/>
                      </a:cubicBezTo>
                      <a:cubicBezTo>
                        <a:pt x="23" y="41"/>
                        <a:pt x="23" y="40"/>
                        <a:pt x="23" y="40"/>
                      </a:cubicBezTo>
                      <a:cubicBezTo>
                        <a:pt x="23" y="40"/>
                        <a:pt x="22" y="41"/>
                        <a:pt x="22" y="41"/>
                      </a:cubicBezTo>
                      <a:cubicBezTo>
                        <a:pt x="22" y="40"/>
                        <a:pt x="22" y="40"/>
                        <a:pt x="22" y="40"/>
                      </a:cubicBezTo>
                      <a:cubicBezTo>
                        <a:pt x="23" y="40"/>
                        <a:pt x="23" y="40"/>
                        <a:pt x="23" y="40"/>
                      </a:cubicBezTo>
                      <a:close/>
                      <a:moveTo>
                        <a:pt x="32" y="36"/>
                      </a:move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6"/>
                        <a:pt x="32" y="36"/>
                        <a:pt x="32" y="36"/>
                      </a:cubicBezTo>
                      <a:close/>
                      <a:moveTo>
                        <a:pt x="26" y="39"/>
                      </a:moveTo>
                      <a:cubicBezTo>
                        <a:pt x="27" y="39"/>
                        <a:pt x="27" y="38"/>
                        <a:pt x="27" y="39"/>
                      </a:cubicBezTo>
                      <a:cubicBezTo>
                        <a:pt x="26" y="39"/>
                        <a:pt x="26" y="39"/>
                        <a:pt x="26" y="39"/>
                      </a:cubicBezTo>
                      <a:close/>
                      <a:moveTo>
                        <a:pt x="3" y="50"/>
                      </a:moveTo>
                      <a:cubicBezTo>
                        <a:pt x="4" y="50"/>
                        <a:pt x="4" y="51"/>
                        <a:pt x="4" y="51"/>
                      </a:cubicBezTo>
                      <a:cubicBezTo>
                        <a:pt x="4" y="51"/>
                        <a:pt x="3" y="50"/>
                        <a:pt x="3" y="50"/>
                      </a:cubicBezTo>
                      <a:close/>
                      <a:moveTo>
                        <a:pt x="15" y="45"/>
                      </a:moveTo>
                      <a:cubicBezTo>
                        <a:pt x="14" y="45"/>
                        <a:pt x="15" y="45"/>
                        <a:pt x="14" y="45"/>
                      </a:cubicBezTo>
                      <a:cubicBezTo>
                        <a:pt x="15" y="44"/>
                        <a:pt x="15" y="45"/>
                        <a:pt x="15" y="45"/>
                      </a:cubicBezTo>
                      <a:close/>
                      <a:moveTo>
                        <a:pt x="22" y="42"/>
                      </a:moveTo>
                      <a:cubicBezTo>
                        <a:pt x="22" y="42"/>
                        <a:pt x="22" y="42"/>
                        <a:pt x="23" y="42"/>
                      </a:cubicBezTo>
                      <a:cubicBezTo>
                        <a:pt x="22" y="43"/>
                        <a:pt x="22" y="42"/>
                        <a:pt x="22" y="42"/>
                      </a:cubicBezTo>
                      <a:close/>
                      <a:moveTo>
                        <a:pt x="33" y="37"/>
                      </a:moveTo>
                      <a:cubicBezTo>
                        <a:pt x="32" y="38"/>
                        <a:pt x="33" y="37"/>
                        <a:pt x="32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lose/>
                      <a:moveTo>
                        <a:pt x="15" y="47"/>
                      </a:moveTo>
                      <a:cubicBezTo>
                        <a:pt x="14" y="47"/>
                        <a:pt x="15" y="46"/>
                        <a:pt x="15" y="46"/>
                      </a:cubicBezTo>
                      <a:cubicBezTo>
                        <a:pt x="16" y="46"/>
                        <a:pt x="15" y="47"/>
                        <a:pt x="15" y="47"/>
                      </a:cubicBezTo>
                      <a:close/>
                      <a:moveTo>
                        <a:pt x="3" y="53"/>
                      </a:moveTo>
                      <a:cubicBezTo>
                        <a:pt x="2" y="53"/>
                        <a:pt x="2" y="53"/>
                        <a:pt x="2" y="52"/>
                      </a:cubicBezTo>
                      <a:cubicBezTo>
                        <a:pt x="3" y="52"/>
                        <a:pt x="3" y="53"/>
                        <a:pt x="3" y="53"/>
                      </a:cubicBezTo>
                      <a:close/>
                      <a:moveTo>
                        <a:pt x="35" y="41"/>
                      </a:moveTo>
                      <a:cubicBezTo>
                        <a:pt x="34" y="41"/>
                        <a:pt x="34" y="40"/>
                        <a:pt x="33" y="40"/>
                      </a:cubicBezTo>
                      <a:cubicBezTo>
                        <a:pt x="33" y="40"/>
                        <a:pt x="33" y="40"/>
                        <a:pt x="32" y="41"/>
                      </a:cubicBezTo>
                      <a:cubicBezTo>
                        <a:pt x="32" y="40"/>
                        <a:pt x="33" y="40"/>
                        <a:pt x="33" y="40"/>
                      </a:cubicBezTo>
                      <a:cubicBezTo>
                        <a:pt x="32" y="39"/>
                        <a:pt x="33" y="38"/>
                        <a:pt x="33" y="37"/>
                      </a:cubicBezTo>
                      <a:cubicBezTo>
                        <a:pt x="33" y="38"/>
                        <a:pt x="33" y="38"/>
                        <a:pt x="34" y="39"/>
                      </a:cubicBezTo>
                      <a:cubicBezTo>
                        <a:pt x="34" y="39"/>
                        <a:pt x="34" y="39"/>
                        <a:pt x="34" y="40"/>
                      </a:cubicBezTo>
                      <a:cubicBezTo>
                        <a:pt x="34" y="40"/>
                        <a:pt x="34" y="41"/>
                        <a:pt x="35" y="41"/>
                      </a:cubicBezTo>
                      <a:close/>
                      <a:moveTo>
                        <a:pt x="2" y="55"/>
                      </a:moveTo>
                      <a:cubicBezTo>
                        <a:pt x="1" y="55"/>
                        <a:pt x="1" y="55"/>
                        <a:pt x="1" y="55"/>
                      </a:cubicBezTo>
                      <a:cubicBezTo>
                        <a:pt x="1" y="55"/>
                        <a:pt x="1" y="55"/>
                        <a:pt x="1" y="54"/>
                      </a:cubicBezTo>
                      <a:cubicBezTo>
                        <a:pt x="1" y="54"/>
                        <a:pt x="2" y="55"/>
                        <a:pt x="2" y="55"/>
                      </a:cubicBezTo>
                      <a:cubicBezTo>
                        <a:pt x="3" y="55"/>
                        <a:pt x="2" y="55"/>
                        <a:pt x="2" y="55"/>
                      </a:cubicBezTo>
                      <a:close/>
                      <a:moveTo>
                        <a:pt x="24" y="44"/>
                      </a:moveTo>
                      <a:cubicBezTo>
                        <a:pt x="24" y="44"/>
                        <a:pt x="24" y="44"/>
                        <a:pt x="24" y="44"/>
                      </a:cubicBezTo>
                      <a:cubicBezTo>
                        <a:pt x="24" y="43"/>
                        <a:pt x="24" y="44"/>
                        <a:pt x="24" y="44"/>
                      </a:cubicBezTo>
                      <a:close/>
                      <a:moveTo>
                        <a:pt x="23" y="45"/>
                      </a:moveTo>
                      <a:cubicBezTo>
                        <a:pt x="23" y="45"/>
                        <a:pt x="22" y="45"/>
                        <a:pt x="22" y="44"/>
                      </a:cubicBezTo>
                      <a:cubicBezTo>
                        <a:pt x="23" y="44"/>
                        <a:pt x="23" y="45"/>
                        <a:pt x="23" y="45"/>
                      </a:cubicBezTo>
                      <a:close/>
                      <a:moveTo>
                        <a:pt x="4" y="55"/>
                      </a:moveTo>
                      <a:cubicBezTo>
                        <a:pt x="3" y="55"/>
                        <a:pt x="3" y="55"/>
                        <a:pt x="3" y="55"/>
                      </a:cubicBezTo>
                      <a:cubicBezTo>
                        <a:pt x="4" y="55"/>
                        <a:pt x="3" y="55"/>
                        <a:pt x="4" y="55"/>
                      </a:cubicBezTo>
                      <a:close/>
                      <a:moveTo>
                        <a:pt x="2" y="56"/>
                      </a:moveTo>
                      <a:cubicBezTo>
                        <a:pt x="2" y="56"/>
                        <a:pt x="2" y="56"/>
                        <a:pt x="2" y="56"/>
                      </a:cubicBezTo>
                      <a:cubicBezTo>
                        <a:pt x="1" y="56"/>
                        <a:pt x="2" y="56"/>
                        <a:pt x="2" y="55"/>
                      </a:cubicBezTo>
                      <a:cubicBezTo>
                        <a:pt x="3" y="55"/>
                        <a:pt x="2" y="56"/>
                        <a:pt x="2" y="56"/>
                      </a:cubicBezTo>
                      <a:close/>
                      <a:moveTo>
                        <a:pt x="17" y="52"/>
                      </a:moveTo>
                      <a:cubicBezTo>
                        <a:pt x="17" y="51"/>
                        <a:pt x="16" y="51"/>
                        <a:pt x="16" y="51"/>
                      </a:cubicBezTo>
                      <a:cubicBezTo>
                        <a:pt x="17" y="51"/>
                        <a:pt x="17" y="51"/>
                        <a:pt x="17" y="51"/>
                      </a:cubicBezTo>
                      <a:cubicBezTo>
                        <a:pt x="17" y="51"/>
                        <a:pt x="17" y="51"/>
                        <a:pt x="17" y="52"/>
                      </a:cubicBezTo>
                      <a:close/>
                      <a:moveTo>
                        <a:pt x="3" y="57"/>
                      </a:moveTo>
                      <a:cubicBezTo>
                        <a:pt x="3" y="57"/>
                        <a:pt x="3" y="57"/>
                        <a:pt x="4" y="57"/>
                      </a:cubicBezTo>
                      <a:cubicBezTo>
                        <a:pt x="3" y="58"/>
                        <a:pt x="3" y="57"/>
                        <a:pt x="3" y="57"/>
                      </a:cubicBezTo>
                      <a:close/>
                      <a:moveTo>
                        <a:pt x="34" y="46"/>
                      </a:moveTo>
                      <a:cubicBezTo>
                        <a:pt x="34" y="46"/>
                        <a:pt x="34" y="46"/>
                        <a:pt x="34" y="45"/>
                      </a:cubicBezTo>
                      <a:cubicBezTo>
                        <a:pt x="35" y="45"/>
                        <a:pt x="34" y="47"/>
                        <a:pt x="35" y="46"/>
                      </a:cubicBezTo>
                      <a:cubicBezTo>
                        <a:pt x="35" y="46"/>
                        <a:pt x="35" y="46"/>
                        <a:pt x="34" y="46"/>
                      </a:cubicBezTo>
                      <a:close/>
                      <a:moveTo>
                        <a:pt x="31" y="50"/>
                      </a:moveTo>
                      <a:cubicBezTo>
                        <a:pt x="30" y="50"/>
                        <a:pt x="31" y="50"/>
                        <a:pt x="31" y="49"/>
                      </a:cubicBezTo>
                      <a:cubicBezTo>
                        <a:pt x="31" y="49"/>
                        <a:pt x="31" y="49"/>
                        <a:pt x="31" y="50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lose/>
                      <a:moveTo>
                        <a:pt x="147" y="41"/>
                      </a:moveTo>
                      <a:cubicBezTo>
                        <a:pt x="147" y="41"/>
                        <a:pt x="147" y="41"/>
                        <a:pt x="147" y="41"/>
                      </a:cubicBezTo>
                      <a:cubicBezTo>
                        <a:pt x="147" y="41"/>
                        <a:pt x="147" y="41"/>
                        <a:pt x="147" y="41"/>
                      </a:cubicBezTo>
                      <a:close/>
                      <a:moveTo>
                        <a:pt x="187" y="76"/>
                      </a:moveTo>
                      <a:cubicBezTo>
                        <a:pt x="186" y="76"/>
                        <a:pt x="185" y="76"/>
                        <a:pt x="184" y="75"/>
                      </a:cubicBezTo>
                      <a:cubicBezTo>
                        <a:pt x="184" y="75"/>
                        <a:pt x="184" y="75"/>
                        <a:pt x="184" y="74"/>
                      </a:cubicBezTo>
                      <a:cubicBezTo>
                        <a:pt x="184" y="75"/>
                        <a:pt x="183" y="74"/>
                        <a:pt x="183" y="74"/>
                      </a:cubicBezTo>
                      <a:cubicBezTo>
                        <a:pt x="182" y="75"/>
                        <a:pt x="181" y="74"/>
                        <a:pt x="179" y="74"/>
                      </a:cubicBezTo>
                      <a:cubicBezTo>
                        <a:pt x="180" y="74"/>
                        <a:pt x="180" y="73"/>
                        <a:pt x="180" y="73"/>
                      </a:cubicBezTo>
                      <a:cubicBezTo>
                        <a:pt x="179" y="71"/>
                        <a:pt x="177" y="74"/>
                        <a:pt x="177" y="73"/>
                      </a:cubicBezTo>
                      <a:cubicBezTo>
                        <a:pt x="177" y="73"/>
                        <a:pt x="177" y="73"/>
                        <a:pt x="177" y="73"/>
                      </a:cubicBezTo>
                      <a:cubicBezTo>
                        <a:pt x="176" y="73"/>
                        <a:pt x="176" y="73"/>
                        <a:pt x="176" y="73"/>
                      </a:cubicBezTo>
                      <a:cubicBezTo>
                        <a:pt x="176" y="72"/>
                        <a:pt x="177" y="72"/>
                        <a:pt x="177" y="72"/>
                      </a:cubicBezTo>
                      <a:cubicBezTo>
                        <a:pt x="176" y="72"/>
                        <a:pt x="175" y="71"/>
                        <a:pt x="174" y="72"/>
                      </a:cubicBezTo>
                      <a:cubicBezTo>
                        <a:pt x="174" y="72"/>
                        <a:pt x="174" y="72"/>
                        <a:pt x="174" y="72"/>
                      </a:cubicBezTo>
                      <a:cubicBezTo>
                        <a:pt x="174" y="71"/>
                        <a:pt x="174" y="72"/>
                        <a:pt x="174" y="71"/>
                      </a:cubicBezTo>
                      <a:cubicBezTo>
                        <a:pt x="175" y="70"/>
                        <a:pt x="174" y="71"/>
                        <a:pt x="174" y="70"/>
                      </a:cubicBezTo>
                      <a:cubicBezTo>
                        <a:pt x="174" y="69"/>
                        <a:pt x="173" y="72"/>
                        <a:pt x="173" y="70"/>
                      </a:cubicBezTo>
                      <a:cubicBezTo>
                        <a:pt x="173" y="70"/>
                        <a:pt x="173" y="71"/>
                        <a:pt x="172" y="71"/>
                      </a:cubicBezTo>
                      <a:cubicBezTo>
                        <a:pt x="172" y="70"/>
                        <a:pt x="173" y="70"/>
                        <a:pt x="173" y="69"/>
                      </a:cubicBezTo>
                      <a:cubicBezTo>
                        <a:pt x="172" y="69"/>
                        <a:pt x="172" y="68"/>
                        <a:pt x="172" y="69"/>
                      </a:cubicBezTo>
                      <a:cubicBezTo>
                        <a:pt x="172" y="69"/>
                        <a:pt x="172" y="69"/>
                        <a:pt x="172" y="69"/>
                      </a:cubicBezTo>
                      <a:cubicBezTo>
                        <a:pt x="172" y="69"/>
                        <a:pt x="172" y="68"/>
                        <a:pt x="172" y="68"/>
                      </a:cubicBezTo>
                      <a:cubicBezTo>
                        <a:pt x="172" y="68"/>
                        <a:pt x="172" y="68"/>
                        <a:pt x="172" y="68"/>
                      </a:cubicBezTo>
                      <a:cubicBezTo>
                        <a:pt x="171" y="67"/>
                        <a:pt x="170" y="66"/>
                        <a:pt x="170" y="67"/>
                      </a:cubicBezTo>
                      <a:cubicBezTo>
                        <a:pt x="170" y="66"/>
                        <a:pt x="169" y="66"/>
                        <a:pt x="169" y="66"/>
                      </a:cubicBezTo>
                      <a:cubicBezTo>
                        <a:pt x="169" y="66"/>
                        <a:pt x="169" y="65"/>
                        <a:pt x="169" y="66"/>
                      </a:cubicBezTo>
                      <a:cubicBezTo>
                        <a:pt x="168" y="65"/>
                        <a:pt x="167" y="65"/>
                        <a:pt x="166" y="65"/>
                      </a:cubicBezTo>
                      <a:cubicBezTo>
                        <a:pt x="166" y="65"/>
                        <a:pt x="166" y="65"/>
                        <a:pt x="166" y="64"/>
                      </a:cubicBezTo>
                      <a:cubicBezTo>
                        <a:pt x="166" y="64"/>
                        <a:pt x="166" y="65"/>
                        <a:pt x="166" y="65"/>
                      </a:cubicBezTo>
                      <a:cubicBezTo>
                        <a:pt x="166" y="64"/>
                        <a:pt x="165" y="65"/>
                        <a:pt x="166" y="64"/>
                      </a:cubicBezTo>
                      <a:cubicBezTo>
                        <a:pt x="165" y="64"/>
                        <a:pt x="165" y="64"/>
                        <a:pt x="164" y="64"/>
                      </a:cubicBezTo>
                      <a:cubicBezTo>
                        <a:pt x="164" y="63"/>
                        <a:pt x="164" y="63"/>
                        <a:pt x="164" y="63"/>
                      </a:cubicBezTo>
                      <a:cubicBezTo>
                        <a:pt x="164" y="63"/>
                        <a:pt x="164" y="63"/>
                        <a:pt x="164" y="64"/>
                      </a:cubicBezTo>
                      <a:cubicBezTo>
                        <a:pt x="164" y="63"/>
                        <a:pt x="164" y="63"/>
                        <a:pt x="164" y="62"/>
                      </a:cubicBezTo>
                      <a:cubicBezTo>
                        <a:pt x="164" y="62"/>
                        <a:pt x="164" y="63"/>
                        <a:pt x="164" y="63"/>
                      </a:cubicBezTo>
                      <a:cubicBezTo>
                        <a:pt x="164" y="63"/>
                        <a:pt x="164" y="63"/>
                        <a:pt x="163" y="63"/>
                      </a:cubicBezTo>
                      <a:cubicBezTo>
                        <a:pt x="163" y="63"/>
                        <a:pt x="163" y="62"/>
                        <a:pt x="163" y="63"/>
                      </a:cubicBezTo>
                      <a:cubicBezTo>
                        <a:pt x="163" y="63"/>
                        <a:pt x="163" y="63"/>
                        <a:pt x="163" y="63"/>
                      </a:cubicBezTo>
                      <a:cubicBezTo>
                        <a:pt x="163" y="62"/>
                        <a:pt x="163" y="62"/>
                        <a:pt x="163" y="62"/>
                      </a:cubicBezTo>
                      <a:cubicBezTo>
                        <a:pt x="163" y="62"/>
                        <a:pt x="163" y="62"/>
                        <a:pt x="163" y="62"/>
                      </a:cubicBezTo>
                      <a:cubicBezTo>
                        <a:pt x="162" y="61"/>
                        <a:pt x="160" y="64"/>
                        <a:pt x="160" y="61"/>
                      </a:cubicBezTo>
                      <a:cubicBezTo>
                        <a:pt x="160" y="61"/>
                        <a:pt x="160" y="61"/>
                        <a:pt x="161" y="61"/>
                      </a:cubicBezTo>
                      <a:cubicBezTo>
                        <a:pt x="161" y="61"/>
                        <a:pt x="160" y="60"/>
                        <a:pt x="160" y="61"/>
                      </a:cubicBezTo>
                      <a:cubicBezTo>
                        <a:pt x="160" y="60"/>
                        <a:pt x="160" y="60"/>
                        <a:pt x="160" y="60"/>
                      </a:cubicBezTo>
                      <a:cubicBezTo>
                        <a:pt x="160" y="61"/>
                        <a:pt x="160" y="59"/>
                        <a:pt x="159" y="60"/>
                      </a:cubicBezTo>
                      <a:cubicBezTo>
                        <a:pt x="159" y="59"/>
                        <a:pt x="158" y="59"/>
                        <a:pt x="159" y="59"/>
                      </a:cubicBezTo>
                      <a:cubicBezTo>
                        <a:pt x="159" y="59"/>
                        <a:pt x="159" y="59"/>
                        <a:pt x="158" y="59"/>
                      </a:cubicBezTo>
                      <a:cubicBezTo>
                        <a:pt x="158" y="60"/>
                        <a:pt x="158" y="59"/>
                        <a:pt x="158" y="60"/>
                      </a:cubicBezTo>
                      <a:cubicBezTo>
                        <a:pt x="158" y="60"/>
                        <a:pt x="158" y="60"/>
                        <a:pt x="158" y="61"/>
                      </a:cubicBezTo>
                      <a:cubicBezTo>
                        <a:pt x="158" y="60"/>
                        <a:pt x="158" y="61"/>
                        <a:pt x="157" y="61"/>
                      </a:cubicBezTo>
                      <a:cubicBezTo>
                        <a:pt x="157" y="61"/>
                        <a:pt x="157" y="61"/>
                        <a:pt x="157" y="61"/>
                      </a:cubicBezTo>
                      <a:cubicBezTo>
                        <a:pt x="157" y="60"/>
                        <a:pt x="157" y="60"/>
                        <a:pt x="157" y="59"/>
                      </a:cubicBezTo>
                      <a:cubicBezTo>
                        <a:pt x="157" y="59"/>
                        <a:pt x="158" y="60"/>
                        <a:pt x="158" y="59"/>
                      </a:cubicBezTo>
                      <a:cubicBezTo>
                        <a:pt x="158" y="58"/>
                        <a:pt x="157" y="59"/>
                        <a:pt x="157" y="58"/>
                      </a:cubicBezTo>
                      <a:cubicBezTo>
                        <a:pt x="157" y="59"/>
                        <a:pt x="156" y="59"/>
                        <a:pt x="156" y="59"/>
                      </a:cubicBezTo>
                      <a:cubicBezTo>
                        <a:pt x="156" y="58"/>
                        <a:pt x="156" y="58"/>
                        <a:pt x="156" y="58"/>
                      </a:cubicBezTo>
                      <a:cubicBezTo>
                        <a:pt x="156" y="58"/>
                        <a:pt x="155" y="58"/>
                        <a:pt x="155" y="58"/>
                      </a:cubicBezTo>
                      <a:cubicBezTo>
                        <a:pt x="155" y="59"/>
                        <a:pt x="154" y="58"/>
                        <a:pt x="154" y="59"/>
                      </a:cubicBezTo>
                      <a:cubicBezTo>
                        <a:pt x="154" y="58"/>
                        <a:pt x="154" y="58"/>
                        <a:pt x="153" y="58"/>
                      </a:cubicBezTo>
                      <a:cubicBezTo>
                        <a:pt x="153" y="58"/>
                        <a:pt x="153" y="58"/>
                        <a:pt x="153" y="58"/>
                      </a:cubicBezTo>
                      <a:cubicBezTo>
                        <a:pt x="153" y="58"/>
                        <a:pt x="153" y="58"/>
                        <a:pt x="153" y="57"/>
                      </a:cubicBezTo>
                      <a:cubicBezTo>
                        <a:pt x="154" y="58"/>
                        <a:pt x="156" y="57"/>
                        <a:pt x="158" y="58"/>
                      </a:cubicBezTo>
                      <a:cubicBezTo>
                        <a:pt x="158" y="58"/>
                        <a:pt x="158" y="58"/>
                        <a:pt x="158" y="58"/>
                      </a:cubicBezTo>
                      <a:cubicBezTo>
                        <a:pt x="158" y="57"/>
                        <a:pt x="158" y="58"/>
                        <a:pt x="157" y="57"/>
                      </a:cubicBezTo>
                      <a:cubicBezTo>
                        <a:pt x="158" y="57"/>
                        <a:pt x="158" y="57"/>
                        <a:pt x="158" y="57"/>
                      </a:cubicBezTo>
                      <a:cubicBezTo>
                        <a:pt x="157" y="57"/>
                        <a:pt x="157" y="57"/>
                        <a:pt x="157" y="57"/>
                      </a:cubicBezTo>
                      <a:cubicBezTo>
                        <a:pt x="156" y="57"/>
                        <a:pt x="157" y="57"/>
                        <a:pt x="157" y="56"/>
                      </a:cubicBezTo>
                      <a:cubicBezTo>
                        <a:pt x="157" y="57"/>
                        <a:pt x="156" y="56"/>
                        <a:pt x="156" y="57"/>
                      </a:cubicBezTo>
                      <a:cubicBezTo>
                        <a:pt x="156" y="57"/>
                        <a:pt x="156" y="57"/>
                        <a:pt x="156" y="56"/>
                      </a:cubicBezTo>
                      <a:cubicBezTo>
                        <a:pt x="156" y="56"/>
                        <a:pt x="155" y="57"/>
                        <a:pt x="156" y="56"/>
                      </a:cubicBezTo>
                      <a:cubicBezTo>
                        <a:pt x="155" y="56"/>
                        <a:pt x="155" y="57"/>
                        <a:pt x="155" y="57"/>
                      </a:cubicBezTo>
                      <a:cubicBezTo>
                        <a:pt x="155" y="56"/>
                        <a:pt x="154" y="56"/>
                        <a:pt x="154" y="56"/>
                      </a:cubicBezTo>
                      <a:cubicBezTo>
                        <a:pt x="154" y="56"/>
                        <a:pt x="154" y="55"/>
                        <a:pt x="154" y="55"/>
                      </a:cubicBezTo>
                      <a:cubicBezTo>
                        <a:pt x="154" y="55"/>
                        <a:pt x="154" y="55"/>
                        <a:pt x="153" y="55"/>
                      </a:cubicBezTo>
                      <a:cubicBezTo>
                        <a:pt x="153" y="55"/>
                        <a:pt x="153" y="54"/>
                        <a:pt x="153" y="55"/>
                      </a:cubicBezTo>
                      <a:cubicBezTo>
                        <a:pt x="153" y="55"/>
                        <a:pt x="153" y="55"/>
                        <a:pt x="153" y="54"/>
                      </a:cubicBezTo>
                      <a:cubicBezTo>
                        <a:pt x="153" y="54"/>
                        <a:pt x="152" y="54"/>
                        <a:pt x="152" y="54"/>
                      </a:cubicBezTo>
                      <a:cubicBezTo>
                        <a:pt x="153" y="54"/>
                        <a:pt x="153" y="55"/>
                        <a:pt x="153" y="56"/>
                      </a:cubicBezTo>
                      <a:cubicBezTo>
                        <a:pt x="153" y="56"/>
                        <a:pt x="152" y="56"/>
                        <a:pt x="153" y="55"/>
                      </a:cubicBezTo>
                      <a:cubicBezTo>
                        <a:pt x="152" y="56"/>
                        <a:pt x="152" y="54"/>
                        <a:pt x="152" y="56"/>
                      </a:cubicBezTo>
                      <a:cubicBezTo>
                        <a:pt x="152" y="56"/>
                        <a:pt x="152" y="55"/>
                        <a:pt x="151" y="55"/>
                      </a:cubicBezTo>
                      <a:cubicBezTo>
                        <a:pt x="152" y="55"/>
                        <a:pt x="152" y="55"/>
                        <a:pt x="152" y="54"/>
                      </a:cubicBezTo>
                      <a:cubicBezTo>
                        <a:pt x="152" y="54"/>
                        <a:pt x="151" y="55"/>
                        <a:pt x="152" y="55"/>
                      </a:cubicBezTo>
                      <a:cubicBezTo>
                        <a:pt x="151" y="55"/>
                        <a:pt x="151" y="54"/>
                        <a:pt x="151" y="55"/>
                      </a:cubicBezTo>
                      <a:cubicBezTo>
                        <a:pt x="151" y="55"/>
                        <a:pt x="151" y="55"/>
                        <a:pt x="151" y="55"/>
                      </a:cubicBezTo>
                      <a:cubicBezTo>
                        <a:pt x="151" y="58"/>
                        <a:pt x="152" y="56"/>
                        <a:pt x="152" y="58"/>
                      </a:cubicBezTo>
                      <a:cubicBezTo>
                        <a:pt x="151" y="57"/>
                        <a:pt x="150" y="57"/>
                        <a:pt x="149" y="57"/>
                      </a:cubicBezTo>
                      <a:cubicBezTo>
                        <a:pt x="149" y="56"/>
                        <a:pt x="149" y="56"/>
                        <a:pt x="149" y="56"/>
                      </a:cubicBezTo>
                      <a:cubicBezTo>
                        <a:pt x="149" y="57"/>
                        <a:pt x="149" y="57"/>
                        <a:pt x="148" y="57"/>
                      </a:cubicBezTo>
                      <a:cubicBezTo>
                        <a:pt x="149" y="57"/>
                        <a:pt x="148" y="56"/>
                        <a:pt x="148" y="55"/>
                      </a:cubicBezTo>
                      <a:cubicBezTo>
                        <a:pt x="148" y="56"/>
                        <a:pt x="148" y="57"/>
                        <a:pt x="148" y="57"/>
                      </a:cubicBezTo>
                      <a:cubicBezTo>
                        <a:pt x="148" y="57"/>
                        <a:pt x="148" y="57"/>
                        <a:pt x="148" y="57"/>
                      </a:cubicBezTo>
                      <a:cubicBezTo>
                        <a:pt x="148" y="57"/>
                        <a:pt x="148" y="56"/>
                        <a:pt x="148" y="56"/>
                      </a:cubicBezTo>
                      <a:cubicBezTo>
                        <a:pt x="148" y="56"/>
                        <a:pt x="147" y="56"/>
                        <a:pt x="147" y="56"/>
                      </a:cubicBezTo>
                      <a:cubicBezTo>
                        <a:pt x="147" y="56"/>
                        <a:pt x="147" y="57"/>
                        <a:pt x="147" y="57"/>
                      </a:cubicBezTo>
                      <a:cubicBezTo>
                        <a:pt x="147" y="57"/>
                        <a:pt x="147" y="56"/>
                        <a:pt x="147" y="56"/>
                      </a:cubicBezTo>
                      <a:cubicBezTo>
                        <a:pt x="147" y="56"/>
                        <a:pt x="147" y="56"/>
                        <a:pt x="146" y="56"/>
                      </a:cubicBezTo>
                      <a:cubicBezTo>
                        <a:pt x="146" y="56"/>
                        <a:pt x="147" y="56"/>
                        <a:pt x="147" y="57"/>
                      </a:cubicBezTo>
                      <a:cubicBezTo>
                        <a:pt x="146" y="56"/>
                        <a:pt x="146" y="57"/>
                        <a:pt x="146" y="56"/>
                      </a:cubicBezTo>
                      <a:cubicBezTo>
                        <a:pt x="146" y="56"/>
                        <a:pt x="146" y="56"/>
                        <a:pt x="146" y="56"/>
                      </a:cubicBezTo>
                      <a:cubicBezTo>
                        <a:pt x="146" y="55"/>
                        <a:pt x="146" y="56"/>
                        <a:pt x="146" y="55"/>
                      </a:cubicBezTo>
                      <a:cubicBezTo>
                        <a:pt x="146" y="55"/>
                        <a:pt x="146" y="55"/>
                        <a:pt x="146" y="56"/>
                      </a:cubicBezTo>
                      <a:cubicBezTo>
                        <a:pt x="146" y="55"/>
                        <a:pt x="146" y="55"/>
                        <a:pt x="146" y="54"/>
                      </a:cubicBezTo>
                      <a:cubicBezTo>
                        <a:pt x="146" y="55"/>
                        <a:pt x="147" y="54"/>
                        <a:pt x="147" y="55"/>
                      </a:cubicBezTo>
                      <a:cubicBezTo>
                        <a:pt x="147" y="55"/>
                        <a:pt x="147" y="54"/>
                        <a:pt x="147" y="54"/>
                      </a:cubicBezTo>
                      <a:cubicBezTo>
                        <a:pt x="146" y="54"/>
                        <a:pt x="146" y="54"/>
                        <a:pt x="146" y="53"/>
                      </a:cubicBezTo>
                      <a:cubicBezTo>
                        <a:pt x="146" y="53"/>
                        <a:pt x="146" y="54"/>
                        <a:pt x="146" y="54"/>
                      </a:cubicBezTo>
                      <a:cubicBezTo>
                        <a:pt x="145" y="54"/>
                        <a:pt x="145" y="53"/>
                        <a:pt x="145" y="54"/>
                      </a:cubicBezTo>
                      <a:cubicBezTo>
                        <a:pt x="145" y="54"/>
                        <a:pt x="144" y="53"/>
                        <a:pt x="144" y="54"/>
                      </a:cubicBezTo>
                      <a:cubicBezTo>
                        <a:pt x="144" y="53"/>
                        <a:pt x="144" y="53"/>
                        <a:pt x="144" y="53"/>
                      </a:cubicBezTo>
                      <a:cubicBezTo>
                        <a:pt x="144" y="53"/>
                        <a:pt x="143" y="53"/>
                        <a:pt x="143" y="53"/>
                      </a:cubicBezTo>
                      <a:cubicBezTo>
                        <a:pt x="143" y="53"/>
                        <a:pt x="143" y="53"/>
                        <a:pt x="143" y="53"/>
                      </a:cubicBezTo>
                      <a:cubicBezTo>
                        <a:pt x="143" y="54"/>
                        <a:pt x="142" y="53"/>
                        <a:pt x="141" y="53"/>
                      </a:cubicBezTo>
                      <a:cubicBezTo>
                        <a:pt x="141" y="53"/>
                        <a:pt x="141" y="53"/>
                        <a:pt x="141" y="53"/>
                      </a:cubicBezTo>
                      <a:cubicBezTo>
                        <a:pt x="141" y="53"/>
                        <a:pt x="141" y="52"/>
                        <a:pt x="141" y="53"/>
                      </a:cubicBezTo>
                      <a:cubicBezTo>
                        <a:pt x="141" y="52"/>
                        <a:pt x="140" y="53"/>
                        <a:pt x="140" y="52"/>
                      </a:cubicBezTo>
                      <a:cubicBezTo>
                        <a:pt x="139" y="52"/>
                        <a:pt x="138" y="53"/>
                        <a:pt x="138" y="52"/>
                      </a:cubicBezTo>
                      <a:cubicBezTo>
                        <a:pt x="138" y="52"/>
                        <a:pt x="137" y="53"/>
                        <a:pt x="137" y="53"/>
                      </a:cubicBezTo>
                      <a:cubicBezTo>
                        <a:pt x="137" y="53"/>
                        <a:pt x="137" y="53"/>
                        <a:pt x="137" y="53"/>
                      </a:cubicBezTo>
                      <a:cubicBezTo>
                        <a:pt x="136" y="53"/>
                        <a:pt x="137" y="53"/>
                        <a:pt x="136" y="54"/>
                      </a:cubicBezTo>
                      <a:cubicBezTo>
                        <a:pt x="135" y="52"/>
                        <a:pt x="134" y="52"/>
                        <a:pt x="133" y="52"/>
                      </a:cubicBezTo>
                      <a:cubicBezTo>
                        <a:pt x="133" y="52"/>
                        <a:pt x="133" y="51"/>
                        <a:pt x="133" y="51"/>
                      </a:cubicBezTo>
                      <a:cubicBezTo>
                        <a:pt x="133" y="51"/>
                        <a:pt x="133" y="52"/>
                        <a:pt x="132" y="52"/>
                      </a:cubicBezTo>
                      <a:cubicBezTo>
                        <a:pt x="133" y="50"/>
                        <a:pt x="134" y="52"/>
                        <a:pt x="134" y="50"/>
                      </a:cubicBezTo>
                      <a:cubicBezTo>
                        <a:pt x="134" y="50"/>
                        <a:pt x="134" y="51"/>
                        <a:pt x="135" y="51"/>
                      </a:cubicBezTo>
                      <a:cubicBezTo>
                        <a:pt x="135" y="51"/>
                        <a:pt x="135" y="50"/>
                        <a:pt x="135" y="50"/>
                      </a:cubicBezTo>
                      <a:cubicBezTo>
                        <a:pt x="137" y="50"/>
                        <a:pt x="138" y="51"/>
                        <a:pt x="141" y="51"/>
                      </a:cubicBezTo>
                      <a:cubicBezTo>
                        <a:pt x="141" y="52"/>
                        <a:pt x="141" y="52"/>
                        <a:pt x="141" y="52"/>
                      </a:cubicBezTo>
                      <a:cubicBezTo>
                        <a:pt x="141" y="52"/>
                        <a:pt x="141" y="52"/>
                        <a:pt x="141" y="51"/>
                      </a:cubicBezTo>
                      <a:cubicBezTo>
                        <a:pt x="142" y="52"/>
                        <a:pt x="141" y="52"/>
                        <a:pt x="141" y="53"/>
                      </a:cubicBezTo>
                      <a:cubicBezTo>
                        <a:pt x="142" y="52"/>
                        <a:pt x="142" y="52"/>
                        <a:pt x="142" y="52"/>
                      </a:cubicBezTo>
                      <a:cubicBezTo>
                        <a:pt x="142" y="52"/>
                        <a:pt x="142" y="52"/>
                        <a:pt x="142" y="52"/>
                      </a:cubicBezTo>
                      <a:cubicBezTo>
                        <a:pt x="142" y="53"/>
                        <a:pt x="143" y="52"/>
                        <a:pt x="143" y="53"/>
                      </a:cubicBezTo>
                      <a:cubicBezTo>
                        <a:pt x="143" y="53"/>
                        <a:pt x="143" y="52"/>
                        <a:pt x="143" y="52"/>
                      </a:cubicBezTo>
                      <a:cubicBezTo>
                        <a:pt x="143" y="52"/>
                        <a:pt x="143" y="52"/>
                        <a:pt x="144" y="53"/>
                      </a:cubicBezTo>
                      <a:cubicBezTo>
                        <a:pt x="144" y="53"/>
                        <a:pt x="144" y="52"/>
                        <a:pt x="144" y="52"/>
                      </a:cubicBezTo>
                      <a:cubicBezTo>
                        <a:pt x="144" y="52"/>
                        <a:pt x="144" y="52"/>
                        <a:pt x="143" y="52"/>
                      </a:cubicBezTo>
                      <a:cubicBezTo>
                        <a:pt x="144" y="51"/>
                        <a:pt x="144" y="52"/>
                        <a:pt x="144" y="52"/>
                      </a:cubicBezTo>
                      <a:cubicBezTo>
                        <a:pt x="144" y="52"/>
                        <a:pt x="144" y="52"/>
                        <a:pt x="144" y="52"/>
                      </a:cubicBezTo>
                      <a:cubicBezTo>
                        <a:pt x="144" y="53"/>
                        <a:pt x="145" y="52"/>
                        <a:pt x="145" y="52"/>
                      </a:cubicBezTo>
                      <a:cubicBezTo>
                        <a:pt x="145" y="52"/>
                        <a:pt x="145" y="52"/>
                        <a:pt x="145" y="51"/>
                      </a:cubicBezTo>
                      <a:cubicBezTo>
                        <a:pt x="145" y="51"/>
                        <a:pt x="146" y="51"/>
                        <a:pt x="146" y="51"/>
                      </a:cubicBezTo>
                      <a:cubicBezTo>
                        <a:pt x="146" y="51"/>
                        <a:pt x="145" y="52"/>
                        <a:pt x="145" y="52"/>
                      </a:cubicBezTo>
                      <a:cubicBezTo>
                        <a:pt x="146" y="52"/>
                        <a:pt x="146" y="52"/>
                        <a:pt x="146" y="52"/>
                      </a:cubicBezTo>
                      <a:cubicBezTo>
                        <a:pt x="146" y="52"/>
                        <a:pt x="146" y="51"/>
                        <a:pt x="146" y="51"/>
                      </a:cubicBezTo>
                      <a:cubicBezTo>
                        <a:pt x="146" y="51"/>
                        <a:pt x="146" y="51"/>
                        <a:pt x="146" y="50"/>
                      </a:cubicBezTo>
                      <a:cubicBezTo>
                        <a:pt x="145" y="51"/>
                        <a:pt x="145" y="50"/>
                        <a:pt x="145" y="50"/>
                      </a:cubicBezTo>
                      <a:cubicBezTo>
                        <a:pt x="145" y="50"/>
                        <a:pt x="145" y="50"/>
                        <a:pt x="145" y="50"/>
                      </a:cubicBezTo>
                      <a:cubicBezTo>
                        <a:pt x="145" y="50"/>
                        <a:pt x="144" y="50"/>
                        <a:pt x="144" y="50"/>
                      </a:cubicBezTo>
                      <a:cubicBezTo>
                        <a:pt x="144" y="51"/>
                        <a:pt x="145" y="51"/>
                        <a:pt x="144" y="51"/>
                      </a:cubicBezTo>
                      <a:cubicBezTo>
                        <a:pt x="144" y="51"/>
                        <a:pt x="144" y="51"/>
                        <a:pt x="144" y="51"/>
                      </a:cubicBezTo>
                      <a:cubicBezTo>
                        <a:pt x="144" y="50"/>
                        <a:pt x="144" y="50"/>
                        <a:pt x="144" y="50"/>
                      </a:cubicBezTo>
                      <a:cubicBezTo>
                        <a:pt x="143" y="50"/>
                        <a:pt x="143" y="51"/>
                        <a:pt x="143" y="51"/>
                      </a:cubicBezTo>
                      <a:cubicBezTo>
                        <a:pt x="143" y="50"/>
                        <a:pt x="143" y="50"/>
                        <a:pt x="143" y="50"/>
                      </a:cubicBezTo>
                      <a:cubicBezTo>
                        <a:pt x="143" y="49"/>
                        <a:pt x="143" y="50"/>
                        <a:pt x="143" y="51"/>
                      </a:cubicBezTo>
                      <a:cubicBezTo>
                        <a:pt x="143" y="50"/>
                        <a:pt x="142" y="51"/>
                        <a:pt x="142" y="50"/>
                      </a:cubicBezTo>
                      <a:cubicBezTo>
                        <a:pt x="142" y="49"/>
                        <a:pt x="142" y="50"/>
                        <a:pt x="142" y="50"/>
                      </a:cubicBezTo>
                      <a:cubicBezTo>
                        <a:pt x="143" y="50"/>
                        <a:pt x="143" y="50"/>
                        <a:pt x="143" y="50"/>
                      </a:cubicBezTo>
                      <a:cubicBezTo>
                        <a:pt x="143" y="49"/>
                        <a:pt x="143" y="49"/>
                        <a:pt x="143" y="49"/>
                      </a:cubicBezTo>
                      <a:cubicBezTo>
                        <a:pt x="142" y="49"/>
                        <a:pt x="142" y="50"/>
                        <a:pt x="142" y="49"/>
                      </a:cubicBezTo>
                      <a:cubicBezTo>
                        <a:pt x="142" y="49"/>
                        <a:pt x="142" y="49"/>
                        <a:pt x="142" y="48"/>
                      </a:cubicBezTo>
                      <a:cubicBezTo>
                        <a:pt x="142" y="48"/>
                        <a:pt x="141" y="47"/>
                        <a:pt x="140" y="47"/>
                      </a:cubicBezTo>
                      <a:cubicBezTo>
                        <a:pt x="141" y="47"/>
                        <a:pt x="141" y="46"/>
                        <a:pt x="141" y="46"/>
                      </a:cubicBezTo>
                      <a:cubicBezTo>
                        <a:pt x="141" y="47"/>
                        <a:pt x="141" y="47"/>
                        <a:pt x="141" y="47"/>
                      </a:cubicBezTo>
                      <a:cubicBezTo>
                        <a:pt x="141" y="47"/>
                        <a:pt x="142" y="46"/>
                        <a:pt x="141" y="47"/>
                      </a:cubicBezTo>
                      <a:cubicBezTo>
                        <a:pt x="142" y="48"/>
                        <a:pt x="143" y="46"/>
                        <a:pt x="144" y="47"/>
                      </a:cubicBezTo>
                      <a:cubicBezTo>
                        <a:pt x="144" y="48"/>
                        <a:pt x="144" y="47"/>
                        <a:pt x="144" y="47"/>
                      </a:cubicBezTo>
                      <a:cubicBezTo>
                        <a:pt x="144" y="48"/>
                        <a:pt x="144" y="48"/>
                        <a:pt x="144" y="48"/>
                      </a:cubicBezTo>
                      <a:cubicBezTo>
                        <a:pt x="145" y="47"/>
                        <a:pt x="146" y="47"/>
                        <a:pt x="146" y="47"/>
                      </a:cubicBezTo>
                      <a:cubicBezTo>
                        <a:pt x="146" y="47"/>
                        <a:pt x="146" y="47"/>
                        <a:pt x="146" y="47"/>
                      </a:cubicBezTo>
                      <a:cubicBezTo>
                        <a:pt x="146" y="48"/>
                        <a:pt x="146" y="47"/>
                        <a:pt x="147" y="47"/>
                      </a:cubicBezTo>
                      <a:cubicBezTo>
                        <a:pt x="147" y="47"/>
                        <a:pt x="147" y="48"/>
                        <a:pt x="147" y="48"/>
                      </a:cubicBezTo>
                      <a:cubicBezTo>
                        <a:pt x="148" y="48"/>
                        <a:pt x="148" y="48"/>
                        <a:pt x="149" y="49"/>
                      </a:cubicBezTo>
                      <a:cubicBezTo>
                        <a:pt x="148" y="50"/>
                        <a:pt x="147" y="49"/>
                        <a:pt x="147" y="48"/>
                      </a:cubicBezTo>
                      <a:cubicBezTo>
                        <a:pt x="146" y="50"/>
                        <a:pt x="145" y="48"/>
                        <a:pt x="145" y="49"/>
                      </a:cubicBezTo>
                      <a:cubicBezTo>
                        <a:pt x="146" y="50"/>
                        <a:pt x="146" y="50"/>
                        <a:pt x="147" y="50"/>
                      </a:cubicBezTo>
                      <a:cubicBezTo>
                        <a:pt x="147" y="51"/>
                        <a:pt x="147" y="51"/>
                        <a:pt x="147" y="51"/>
                      </a:cubicBezTo>
                      <a:cubicBezTo>
                        <a:pt x="147" y="52"/>
                        <a:pt x="146" y="51"/>
                        <a:pt x="146" y="52"/>
                      </a:cubicBezTo>
                      <a:cubicBezTo>
                        <a:pt x="146" y="52"/>
                        <a:pt x="146" y="52"/>
                        <a:pt x="147" y="52"/>
                      </a:cubicBezTo>
                      <a:cubicBezTo>
                        <a:pt x="147" y="52"/>
                        <a:pt x="147" y="52"/>
                        <a:pt x="147" y="51"/>
                      </a:cubicBezTo>
                      <a:cubicBezTo>
                        <a:pt x="147" y="52"/>
                        <a:pt x="148" y="52"/>
                        <a:pt x="148" y="51"/>
                      </a:cubicBezTo>
                      <a:cubicBezTo>
                        <a:pt x="148" y="52"/>
                        <a:pt x="148" y="52"/>
                        <a:pt x="148" y="52"/>
                      </a:cubicBezTo>
                      <a:cubicBezTo>
                        <a:pt x="148" y="52"/>
                        <a:pt x="148" y="52"/>
                        <a:pt x="148" y="53"/>
                      </a:cubicBezTo>
                      <a:cubicBezTo>
                        <a:pt x="148" y="53"/>
                        <a:pt x="148" y="53"/>
                        <a:pt x="148" y="53"/>
                      </a:cubicBezTo>
                      <a:cubicBezTo>
                        <a:pt x="148" y="52"/>
                        <a:pt x="148" y="52"/>
                        <a:pt x="148" y="52"/>
                      </a:cubicBezTo>
                      <a:cubicBezTo>
                        <a:pt x="148" y="51"/>
                        <a:pt x="149" y="51"/>
                        <a:pt x="149" y="52"/>
                      </a:cubicBezTo>
                      <a:cubicBezTo>
                        <a:pt x="149" y="52"/>
                        <a:pt x="150" y="51"/>
                        <a:pt x="150" y="51"/>
                      </a:cubicBezTo>
                      <a:cubicBezTo>
                        <a:pt x="150" y="51"/>
                        <a:pt x="150" y="51"/>
                        <a:pt x="150" y="50"/>
                      </a:cubicBezTo>
                      <a:cubicBezTo>
                        <a:pt x="150" y="50"/>
                        <a:pt x="150" y="50"/>
                        <a:pt x="150" y="51"/>
                      </a:cubicBezTo>
                      <a:cubicBezTo>
                        <a:pt x="151" y="52"/>
                        <a:pt x="153" y="51"/>
                        <a:pt x="154" y="52"/>
                      </a:cubicBezTo>
                      <a:cubicBezTo>
                        <a:pt x="154" y="53"/>
                        <a:pt x="154" y="52"/>
                        <a:pt x="153" y="52"/>
                      </a:cubicBezTo>
                      <a:cubicBezTo>
                        <a:pt x="153" y="54"/>
                        <a:pt x="154" y="52"/>
                        <a:pt x="154" y="53"/>
                      </a:cubicBezTo>
                      <a:cubicBezTo>
                        <a:pt x="155" y="53"/>
                        <a:pt x="154" y="53"/>
                        <a:pt x="154" y="52"/>
                      </a:cubicBezTo>
                      <a:cubicBezTo>
                        <a:pt x="155" y="52"/>
                        <a:pt x="155" y="53"/>
                        <a:pt x="155" y="52"/>
                      </a:cubicBezTo>
                      <a:cubicBezTo>
                        <a:pt x="155" y="53"/>
                        <a:pt x="155" y="53"/>
                        <a:pt x="155" y="53"/>
                      </a:cubicBezTo>
                      <a:cubicBezTo>
                        <a:pt x="154" y="54"/>
                        <a:pt x="156" y="53"/>
                        <a:pt x="155" y="53"/>
                      </a:cubicBezTo>
                      <a:cubicBezTo>
                        <a:pt x="156" y="53"/>
                        <a:pt x="156" y="54"/>
                        <a:pt x="157" y="53"/>
                      </a:cubicBezTo>
                      <a:cubicBezTo>
                        <a:pt x="157" y="53"/>
                        <a:pt x="157" y="54"/>
                        <a:pt x="157" y="54"/>
                      </a:cubicBezTo>
                      <a:cubicBezTo>
                        <a:pt x="157" y="54"/>
                        <a:pt x="157" y="54"/>
                        <a:pt x="158" y="54"/>
                      </a:cubicBezTo>
                      <a:cubicBezTo>
                        <a:pt x="158" y="54"/>
                        <a:pt x="158" y="53"/>
                        <a:pt x="158" y="53"/>
                      </a:cubicBezTo>
                      <a:cubicBezTo>
                        <a:pt x="158" y="53"/>
                        <a:pt x="158" y="53"/>
                        <a:pt x="157" y="53"/>
                      </a:cubicBezTo>
                      <a:cubicBezTo>
                        <a:pt x="157" y="53"/>
                        <a:pt x="158" y="52"/>
                        <a:pt x="158" y="52"/>
                      </a:cubicBezTo>
                      <a:cubicBezTo>
                        <a:pt x="158" y="52"/>
                        <a:pt x="158" y="53"/>
                        <a:pt x="159" y="52"/>
                      </a:cubicBezTo>
                      <a:cubicBezTo>
                        <a:pt x="159" y="53"/>
                        <a:pt x="159" y="53"/>
                        <a:pt x="159" y="53"/>
                      </a:cubicBezTo>
                      <a:cubicBezTo>
                        <a:pt x="159" y="54"/>
                        <a:pt x="159" y="54"/>
                        <a:pt x="158" y="54"/>
                      </a:cubicBezTo>
                      <a:cubicBezTo>
                        <a:pt x="159" y="55"/>
                        <a:pt x="159" y="54"/>
                        <a:pt x="159" y="54"/>
                      </a:cubicBezTo>
                      <a:cubicBezTo>
                        <a:pt x="159" y="54"/>
                        <a:pt x="159" y="55"/>
                        <a:pt x="159" y="55"/>
                      </a:cubicBezTo>
                      <a:cubicBezTo>
                        <a:pt x="160" y="55"/>
                        <a:pt x="160" y="55"/>
                        <a:pt x="161" y="54"/>
                      </a:cubicBezTo>
                      <a:cubicBezTo>
                        <a:pt x="161" y="56"/>
                        <a:pt x="162" y="55"/>
                        <a:pt x="162" y="55"/>
                      </a:cubicBezTo>
                      <a:cubicBezTo>
                        <a:pt x="163" y="54"/>
                        <a:pt x="163" y="56"/>
                        <a:pt x="164" y="55"/>
                      </a:cubicBezTo>
                      <a:cubicBezTo>
                        <a:pt x="165" y="54"/>
                        <a:pt x="165" y="56"/>
                        <a:pt x="166" y="55"/>
                      </a:cubicBezTo>
                      <a:cubicBezTo>
                        <a:pt x="166" y="54"/>
                        <a:pt x="165" y="55"/>
                        <a:pt x="165" y="54"/>
                      </a:cubicBezTo>
                      <a:cubicBezTo>
                        <a:pt x="165" y="54"/>
                        <a:pt x="165" y="54"/>
                        <a:pt x="165" y="55"/>
                      </a:cubicBezTo>
                      <a:cubicBezTo>
                        <a:pt x="165" y="54"/>
                        <a:pt x="165" y="54"/>
                        <a:pt x="164" y="54"/>
                      </a:cubicBezTo>
                      <a:cubicBezTo>
                        <a:pt x="164" y="54"/>
                        <a:pt x="164" y="54"/>
                        <a:pt x="164" y="55"/>
                      </a:cubicBezTo>
                      <a:cubicBezTo>
                        <a:pt x="164" y="55"/>
                        <a:pt x="164" y="54"/>
                        <a:pt x="164" y="54"/>
                      </a:cubicBezTo>
                      <a:cubicBezTo>
                        <a:pt x="164" y="54"/>
                        <a:pt x="164" y="54"/>
                        <a:pt x="164" y="55"/>
                      </a:cubicBezTo>
                      <a:cubicBezTo>
                        <a:pt x="163" y="55"/>
                        <a:pt x="163" y="54"/>
                        <a:pt x="163" y="54"/>
                      </a:cubicBezTo>
                      <a:cubicBezTo>
                        <a:pt x="164" y="54"/>
                        <a:pt x="163" y="53"/>
                        <a:pt x="163" y="54"/>
                      </a:cubicBezTo>
                      <a:cubicBezTo>
                        <a:pt x="162" y="54"/>
                        <a:pt x="162" y="53"/>
                        <a:pt x="161" y="54"/>
                      </a:cubicBezTo>
                      <a:cubicBezTo>
                        <a:pt x="161" y="53"/>
                        <a:pt x="160" y="53"/>
                        <a:pt x="159" y="53"/>
                      </a:cubicBezTo>
                      <a:cubicBezTo>
                        <a:pt x="159" y="53"/>
                        <a:pt x="159" y="53"/>
                        <a:pt x="159" y="53"/>
                      </a:cubicBezTo>
                      <a:cubicBezTo>
                        <a:pt x="159" y="52"/>
                        <a:pt x="159" y="52"/>
                        <a:pt x="160" y="52"/>
                      </a:cubicBezTo>
                      <a:cubicBezTo>
                        <a:pt x="160" y="52"/>
                        <a:pt x="159" y="52"/>
                        <a:pt x="159" y="51"/>
                      </a:cubicBezTo>
                      <a:cubicBezTo>
                        <a:pt x="159" y="52"/>
                        <a:pt x="159" y="52"/>
                        <a:pt x="159" y="52"/>
                      </a:cubicBezTo>
                      <a:cubicBezTo>
                        <a:pt x="159" y="52"/>
                        <a:pt x="159" y="51"/>
                        <a:pt x="159" y="51"/>
                      </a:cubicBezTo>
                      <a:cubicBezTo>
                        <a:pt x="159" y="51"/>
                        <a:pt x="158" y="51"/>
                        <a:pt x="158" y="52"/>
                      </a:cubicBezTo>
                      <a:cubicBezTo>
                        <a:pt x="158" y="52"/>
                        <a:pt x="158" y="51"/>
                        <a:pt x="158" y="51"/>
                      </a:cubicBezTo>
                      <a:cubicBezTo>
                        <a:pt x="158" y="51"/>
                        <a:pt x="157" y="51"/>
                        <a:pt x="157" y="51"/>
                      </a:cubicBezTo>
                      <a:cubicBezTo>
                        <a:pt x="157" y="51"/>
                        <a:pt x="157" y="51"/>
                        <a:pt x="157" y="50"/>
                      </a:cubicBezTo>
                      <a:cubicBezTo>
                        <a:pt x="157" y="51"/>
                        <a:pt x="157" y="50"/>
                        <a:pt x="156" y="51"/>
                      </a:cubicBezTo>
                      <a:cubicBezTo>
                        <a:pt x="156" y="51"/>
                        <a:pt x="156" y="51"/>
                        <a:pt x="156" y="51"/>
                      </a:cubicBezTo>
                      <a:cubicBezTo>
                        <a:pt x="156" y="50"/>
                        <a:pt x="155" y="50"/>
                        <a:pt x="156" y="50"/>
                      </a:cubicBezTo>
                      <a:cubicBezTo>
                        <a:pt x="156" y="50"/>
                        <a:pt x="155" y="49"/>
                        <a:pt x="155" y="50"/>
                      </a:cubicBezTo>
                      <a:cubicBezTo>
                        <a:pt x="155" y="49"/>
                        <a:pt x="155" y="49"/>
                        <a:pt x="155" y="49"/>
                      </a:cubicBezTo>
                      <a:cubicBezTo>
                        <a:pt x="155" y="48"/>
                        <a:pt x="155" y="48"/>
                        <a:pt x="154" y="48"/>
                      </a:cubicBezTo>
                      <a:cubicBezTo>
                        <a:pt x="154" y="48"/>
                        <a:pt x="154" y="47"/>
                        <a:pt x="154" y="47"/>
                      </a:cubicBezTo>
                      <a:cubicBezTo>
                        <a:pt x="154" y="47"/>
                        <a:pt x="154" y="47"/>
                        <a:pt x="154" y="48"/>
                      </a:cubicBezTo>
                      <a:cubicBezTo>
                        <a:pt x="154" y="48"/>
                        <a:pt x="154" y="47"/>
                        <a:pt x="154" y="48"/>
                      </a:cubicBezTo>
                      <a:cubicBezTo>
                        <a:pt x="154" y="47"/>
                        <a:pt x="154" y="47"/>
                        <a:pt x="154" y="46"/>
                      </a:cubicBezTo>
                      <a:cubicBezTo>
                        <a:pt x="153" y="46"/>
                        <a:pt x="153" y="46"/>
                        <a:pt x="153" y="46"/>
                      </a:cubicBezTo>
                      <a:cubicBezTo>
                        <a:pt x="153" y="45"/>
                        <a:pt x="153" y="46"/>
                        <a:pt x="153" y="45"/>
                      </a:cubicBezTo>
                      <a:cubicBezTo>
                        <a:pt x="154" y="45"/>
                        <a:pt x="154" y="46"/>
                        <a:pt x="154" y="46"/>
                      </a:cubicBezTo>
                      <a:cubicBezTo>
                        <a:pt x="154" y="47"/>
                        <a:pt x="155" y="46"/>
                        <a:pt x="155" y="47"/>
                      </a:cubicBezTo>
                      <a:cubicBezTo>
                        <a:pt x="155" y="47"/>
                        <a:pt x="155" y="46"/>
                        <a:pt x="155" y="46"/>
                      </a:cubicBezTo>
                      <a:cubicBezTo>
                        <a:pt x="156" y="46"/>
                        <a:pt x="156" y="47"/>
                        <a:pt x="157" y="46"/>
                      </a:cubicBezTo>
                      <a:cubicBezTo>
                        <a:pt x="157" y="46"/>
                        <a:pt x="157" y="46"/>
                        <a:pt x="157" y="45"/>
                      </a:cubicBezTo>
                      <a:cubicBezTo>
                        <a:pt x="156" y="47"/>
                        <a:pt x="155" y="44"/>
                        <a:pt x="155" y="46"/>
                      </a:cubicBezTo>
                      <a:cubicBezTo>
                        <a:pt x="154" y="46"/>
                        <a:pt x="155" y="45"/>
                        <a:pt x="155" y="45"/>
                      </a:cubicBezTo>
                      <a:cubicBezTo>
                        <a:pt x="155" y="45"/>
                        <a:pt x="155" y="45"/>
                        <a:pt x="155" y="45"/>
                      </a:cubicBezTo>
                      <a:cubicBezTo>
                        <a:pt x="155" y="45"/>
                        <a:pt x="155" y="45"/>
                        <a:pt x="155" y="45"/>
                      </a:cubicBezTo>
                      <a:cubicBezTo>
                        <a:pt x="155" y="45"/>
                        <a:pt x="155" y="44"/>
                        <a:pt x="155" y="44"/>
                      </a:cubicBezTo>
                      <a:cubicBezTo>
                        <a:pt x="155" y="44"/>
                        <a:pt x="155" y="44"/>
                        <a:pt x="154" y="44"/>
                      </a:cubicBezTo>
                      <a:cubicBezTo>
                        <a:pt x="154" y="44"/>
                        <a:pt x="154" y="45"/>
                        <a:pt x="154" y="45"/>
                      </a:cubicBezTo>
                      <a:cubicBezTo>
                        <a:pt x="154" y="46"/>
                        <a:pt x="154" y="44"/>
                        <a:pt x="154" y="45"/>
                      </a:cubicBezTo>
                      <a:cubicBezTo>
                        <a:pt x="154" y="45"/>
                        <a:pt x="154" y="45"/>
                        <a:pt x="154" y="45"/>
                      </a:cubicBezTo>
                      <a:cubicBezTo>
                        <a:pt x="154" y="44"/>
                        <a:pt x="154" y="44"/>
                        <a:pt x="154" y="44"/>
                      </a:cubicBezTo>
                      <a:cubicBezTo>
                        <a:pt x="154" y="44"/>
                        <a:pt x="154" y="44"/>
                        <a:pt x="154" y="43"/>
                      </a:cubicBezTo>
                      <a:cubicBezTo>
                        <a:pt x="154" y="44"/>
                        <a:pt x="154" y="44"/>
                        <a:pt x="154" y="44"/>
                      </a:cubicBezTo>
                      <a:cubicBezTo>
                        <a:pt x="153" y="43"/>
                        <a:pt x="153" y="44"/>
                        <a:pt x="152" y="43"/>
                      </a:cubicBezTo>
                      <a:cubicBezTo>
                        <a:pt x="153" y="40"/>
                        <a:pt x="152" y="39"/>
                        <a:pt x="151" y="40"/>
                      </a:cubicBezTo>
                      <a:cubicBezTo>
                        <a:pt x="151" y="40"/>
                        <a:pt x="151" y="40"/>
                        <a:pt x="151" y="40"/>
                      </a:cubicBezTo>
                      <a:cubicBezTo>
                        <a:pt x="151" y="40"/>
                        <a:pt x="151" y="40"/>
                        <a:pt x="152" y="40"/>
                      </a:cubicBezTo>
                      <a:cubicBezTo>
                        <a:pt x="152" y="42"/>
                        <a:pt x="152" y="40"/>
                        <a:pt x="152" y="43"/>
                      </a:cubicBezTo>
                      <a:cubicBezTo>
                        <a:pt x="152" y="42"/>
                        <a:pt x="151" y="41"/>
                        <a:pt x="151" y="41"/>
                      </a:cubicBezTo>
                      <a:cubicBezTo>
                        <a:pt x="151" y="41"/>
                        <a:pt x="151" y="41"/>
                        <a:pt x="151" y="42"/>
                      </a:cubicBezTo>
                      <a:cubicBezTo>
                        <a:pt x="151" y="42"/>
                        <a:pt x="151" y="42"/>
                        <a:pt x="151" y="42"/>
                      </a:cubicBezTo>
                      <a:cubicBezTo>
                        <a:pt x="150" y="43"/>
                        <a:pt x="150" y="42"/>
                        <a:pt x="149" y="42"/>
                      </a:cubicBezTo>
                      <a:cubicBezTo>
                        <a:pt x="149" y="41"/>
                        <a:pt x="150" y="42"/>
                        <a:pt x="150" y="42"/>
                      </a:cubicBezTo>
                      <a:cubicBezTo>
                        <a:pt x="150" y="41"/>
                        <a:pt x="150" y="41"/>
                        <a:pt x="150" y="40"/>
                      </a:cubicBezTo>
                      <a:cubicBezTo>
                        <a:pt x="151" y="40"/>
                        <a:pt x="151" y="40"/>
                        <a:pt x="151" y="40"/>
                      </a:cubicBezTo>
                      <a:cubicBezTo>
                        <a:pt x="151" y="39"/>
                        <a:pt x="150" y="40"/>
                        <a:pt x="150" y="39"/>
                      </a:cubicBezTo>
                      <a:cubicBezTo>
                        <a:pt x="150" y="39"/>
                        <a:pt x="150" y="40"/>
                        <a:pt x="149" y="40"/>
                      </a:cubicBezTo>
                      <a:cubicBezTo>
                        <a:pt x="149" y="41"/>
                        <a:pt x="150" y="40"/>
                        <a:pt x="150" y="41"/>
                      </a:cubicBezTo>
                      <a:cubicBezTo>
                        <a:pt x="149" y="41"/>
                        <a:pt x="149" y="42"/>
                        <a:pt x="149" y="41"/>
                      </a:cubicBezTo>
                      <a:cubicBezTo>
                        <a:pt x="149" y="41"/>
                        <a:pt x="149" y="41"/>
                        <a:pt x="149" y="41"/>
                      </a:cubicBezTo>
                      <a:cubicBezTo>
                        <a:pt x="149" y="40"/>
                        <a:pt x="149" y="40"/>
                        <a:pt x="148" y="41"/>
                      </a:cubicBezTo>
                      <a:cubicBezTo>
                        <a:pt x="148" y="40"/>
                        <a:pt x="149" y="40"/>
                        <a:pt x="149" y="39"/>
                      </a:cubicBezTo>
                      <a:cubicBezTo>
                        <a:pt x="149" y="40"/>
                        <a:pt x="148" y="40"/>
                        <a:pt x="148" y="40"/>
                      </a:cubicBezTo>
                      <a:cubicBezTo>
                        <a:pt x="148" y="39"/>
                        <a:pt x="148" y="39"/>
                        <a:pt x="148" y="39"/>
                      </a:cubicBezTo>
                      <a:cubicBezTo>
                        <a:pt x="147" y="39"/>
                        <a:pt x="147" y="40"/>
                        <a:pt x="147" y="40"/>
                      </a:cubicBezTo>
                      <a:cubicBezTo>
                        <a:pt x="147" y="41"/>
                        <a:pt x="148" y="41"/>
                        <a:pt x="148" y="42"/>
                      </a:cubicBezTo>
                      <a:cubicBezTo>
                        <a:pt x="148" y="42"/>
                        <a:pt x="148" y="42"/>
                        <a:pt x="148" y="43"/>
                      </a:cubicBezTo>
                      <a:cubicBezTo>
                        <a:pt x="148" y="44"/>
                        <a:pt x="149" y="44"/>
                        <a:pt x="149" y="43"/>
                      </a:cubicBezTo>
                      <a:cubicBezTo>
                        <a:pt x="149" y="44"/>
                        <a:pt x="149" y="44"/>
                        <a:pt x="149" y="44"/>
                      </a:cubicBezTo>
                      <a:cubicBezTo>
                        <a:pt x="149" y="45"/>
                        <a:pt x="149" y="45"/>
                        <a:pt x="149" y="46"/>
                      </a:cubicBezTo>
                      <a:cubicBezTo>
                        <a:pt x="149" y="45"/>
                        <a:pt x="148" y="46"/>
                        <a:pt x="148" y="45"/>
                      </a:cubicBezTo>
                      <a:cubicBezTo>
                        <a:pt x="148" y="45"/>
                        <a:pt x="148" y="45"/>
                        <a:pt x="148" y="45"/>
                      </a:cubicBezTo>
                      <a:cubicBezTo>
                        <a:pt x="148" y="44"/>
                        <a:pt x="148" y="45"/>
                        <a:pt x="148" y="45"/>
                      </a:cubicBezTo>
                      <a:cubicBezTo>
                        <a:pt x="148" y="44"/>
                        <a:pt x="147" y="44"/>
                        <a:pt x="148" y="43"/>
                      </a:cubicBezTo>
                      <a:cubicBezTo>
                        <a:pt x="148" y="43"/>
                        <a:pt x="148" y="43"/>
                        <a:pt x="148" y="43"/>
                      </a:cubicBezTo>
                      <a:cubicBezTo>
                        <a:pt x="148" y="42"/>
                        <a:pt x="147" y="43"/>
                        <a:pt x="148" y="42"/>
                      </a:cubicBezTo>
                      <a:cubicBezTo>
                        <a:pt x="148" y="42"/>
                        <a:pt x="147" y="42"/>
                        <a:pt x="147" y="43"/>
                      </a:cubicBezTo>
                      <a:cubicBezTo>
                        <a:pt x="147" y="43"/>
                        <a:pt x="147" y="43"/>
                        <a:pt x="147" y="44"/>
                      </a:cubicBezTo>
                      <a:cubicBezTo>
                        <a:pt x="147" y="44"/>
                        <a:pt x="146" y="44"/>
                        <a:pt x="146" y="44"/>
                      </a:cubicBezTo>
                      <a:cubicBezTo>
                        <a:pt x="146" y="44"/>
                        <a:pt x="146" y="43"/>
                        <a:pt x="146" y="43"/>
                      </a:cubicBezTo>
                      <a:cubicBezTo>
                        <a:pt x="146" y="43"/>
                        <a:pt x="145" y="44"/>
                        <a:pt x="144" y="43"/>
                      </a:cubicBezTo>
                      <a:cubicBezTo>
                        <a:pt x="145" y="43"/>
                        <a:pt x="144" y="44"/>
                        <a:pt x="144" y="43"/>
                      </a:cubicBezTo>
                      <a:cubicBezTo>
                        <a:pt x="143" y="43"/>
                        <a:pt x="143" y="43"/>
                        <a:pt x="142" y="43"/>
                      </a:cubicBezTo>
                      <a:cubicBezTo>
                        <a:pt x="142" y="43"/>
                        <a:pt x="142" y="42"/>
                        <a:pt x="142" y="42"/>
                      </a:cubicBezTo>
                      <a:cubicBezTo>
                        <a:pt x="142" y="41"/>
                        <a:pt x="142" y="42"/>
                        <a:pt x="142" y="42"/>
                      </a:cubicBezTo>
                      <a:cubicBezTo>
                        <a:pt x="142" y="42"/>
                        <a:pt x="142" y="42"/>
                        <a:pt x="142" y="43"/>
                      </a:cubicBezTo>
                      <a:cubicBezTo>
                        <a:pt x="142" y="43"/>
                        <a:pt x="141" y="43"/>
                        <a:pt x="141" y="43"/>
                      </a:cubicBezTo>
                      <a:cubicBezTo>
                        <a:pt x="141" y="43"/>
                        <a:pt x="141" y="43"/>
                        <a:pt x="141" y="42"/>
                      </a:cubicBezTo>
                      <a:cubicBezTo>
                        <a:pt x="141" y="42"/>
                        <a:pt x="141" y="42"/>
                        <a:pt x="140" y="42"/>
                      </a:cubicBezTo>
                      <a:cubicBezTo>
                        <a:pt x="140" y="42"/>
                        <a:pt x="140" y="42"/>
                        <a:pt x="140" y="41"/>
                      </a:cubicBezTo>
                      <a:cubicBezTo>
                        <a:pt x="140" y="41"/>
                        <a:pt x="140" y="41"/>
                        <a:pt x="140" y="41"/>
                      </a:cubicBezTo>
                      <a:cubicBezTo>
                        <a:pt x="140" y="42"/>
                        <a:pt x="140" y="41"/>
                        <a:pt x="139" y="42"/>
                      </a:cubicBezTo>
                      <a:cubicBezTo>
                        <a:pt x="139" y="41"/>
                        <a:pt x="139" y="42"/>
                        <a:pt x="139" y="42"/>
                      </a:cubicBezTo>
                      <a:cubicBezTo>
                        <a:pt x="139" y="41"/>
                        <a:pt x="139" y="40"/>
                        <a:pt x="139" y="40"/>
                      </a:cubicBezTo>
                      <a:cubicBezTo>
                        <a:pt x="139" y="40"/>
                        <a:pt x="139" y="40"/>
                        <a:pt x="139" y="39"/>
                      </a:cubicBezTo>
                      <a:cubicBezTo>
                        <a:pt x="140" y="40"/>
                        <a:pt x="139" y="41"/>
                        <a:pt x="139" y="41"/>
                      </a:cubicBezTo>
                      <a:cubicBezTo>
                        <a:pt x="140" y="41"/>
                        <a:pt x="140" y="40"/>
                        <a:pt x="140" y="40"/>
                      </a:cubicBezTo>
                      <a:cubicBezTo>
                        <a:pt x="141" y="40"/>
                        <a:pt x="141" y="39"/>
                        <a:pt x="141" y="40"/>
                      </a:cubicBezTo>
                      <a:cubicBezTo>
                        <a:pt x="141" y="40"/>
                        <a:pt x="141" y="40"/>
                        <a:pt x="141" y="39"/>
                      </a:cubicBezTo>
                      <a:cubicBezTo>
                        <a:pt x="142" y="40"/>
                        <a:pt x="142" y="39"/>
                        <a:pt x="142" y="39"/>
                      </a:cubicBezTo>
                      <a:cubicBezTo>
                        <a:pt x="142" y="40"/>
                        <a:pt x="143" y="39"/>
                        <a:pt x="142" y="41"/>
                      </a:cubicBezTo>
                      <a:cubicBezTo>
                        <a:pt x="143" y="41"/>
                        <a:pt x="143" y="40"/>
                        <a:pt x="143" y="40"/>
                      </a:cubicBezTo>
                      <a:cubicBezTo>
                        <a:pt x="143" y="39"/>
                        <a:pt x="143" y="40"/>
                        <a:pt x="143" y="40"/>
                      </a:cubicBezTo>
                      <a:cubicBezTo>
                        <a:pt x="143" y="41"/>
                        <a:pt x="143" y="41"/>
                        <a:pt x="143" y="41"/>
                      </a:cubicBezTo>
                      <a:cubicBezTo>
                        <a:pt x="143" y="42"/>
                        <a:pt x="143" y="41"/>
                        <a:pt x="144" y="41"/>
                      </a:cubicBezTo>
                      <a:cubicBezTo>
                        <a:pt x="143" y="40"/>
                        <a:pt x="143" y="40"/>
                        <a:pt x="144" y="40"/>
                      </a:cubicBezTo>
                      <a:cubicBezTo>
                        <a:pt x="144" y="39"/>
                        <a:pt x="143" y="39"/>
                        <a:pt x="143" y="39"/>
                      </a:cubicBezTo>
                      <a:cubicBezTo>
                        <a:pt x="144" y="38"/>
                        <a:pt x="144" y="42"/>
                        <a:pt x="145" y="42"/>
                      </a:cubicBezTo>
                      <a:cubicBezTo>
                        <a:pt x="145" y="42"/>
                        <a:pt x="145" y="41"/>
                        <a:pt x="145" y="41"/>
                      </a:cubicBezTo>
                      <a:cubicBezTo>
                        <a:pt x="145" y="40"/>
                        <a:pt x="145" y="41"/>
                        <a:pt x="144" y="41"/>
                      </a:cubicBezTo>
                      <a:cubicBezTo>
                        <a:pt x="144" y="40"/>
                        <a:pt x="145" y="40"/>
                        <a:pt x="144" y="40"/>
                      </a:cubicBezTo>
                      <a:cubicBezTo>
                        <a:pt x="145" y="40"/>
                        <a:pt x="145" y="40"/>
                        <a:pt x="146" y="40"/>
                      </a:cubicBezTo>
                      <a:cubicBezTo>
                        <a:pt x="146" y="41"/>
                        <a:pt x="146" y="41"/>
                        <a:pt x="146" y="41"/>
                      </a:cubicBezTo>
                      <a:cubicBezTo>
                        <a:pt x="146" y="41"/>
                        <a:pt x="146" y="42"/>
                        <a:pt x="146" y="42"/>
                      </a:cubicBezTo>
                      <a:cubicBezTo>
                        <a:pt x="147" y="41"/>
                        <a:pt x="147" y="42"/>
                        <a:pt x="147" y="42"/>
                      </a:cubicBezTo>
                      <a:cubicBezTo>
                        <a:pt x="147" y="41"/>
                        <a:pt x="147" y="42"/>
                        <a:pt x="147" y="41"/>
                      </a:cubicBezTo>
                      <a:cubicBezTo>
                        <a:pt x="147" y="41"/>
                        <a:pt x="147" y="41"/>
                        <a:pt x="147" y="41"/>
                      </a:cubicBezTo>
                      <a:cubicBezTo>
                        <a:pt x="147" y="40"/>
                        <a:pt x="147" y="40"/>
                        <a:pt x="146" y="40"/>
                      </a:cubicBezTo>
                      <a:cubicBezTo>
                        <a:pt x="146" y="39"/>
                        <a:pt x="148" y="38"/>
                        <a:pt x="148" y="37"/>
                      </a:cubicBezTo>
                      <a:cubicBezTo>
                        <a:pt x="148" y="38"/>
                        <a:pt x="147" y="38"/>
                        <a:pt x="147" y="37"/>
                      </a:cubicBezTo>
                      <a:cubicBezTo>
                        <a:pt x="147" y="38"/>
                        <a:pt x="147" y="38"/>
                        <a:pt x="146" y="39"/>
                      </a:cubicBezTo>
                      <a:cubicBezTo>
                        <a:pt x="146" y="38"/>
                        <a:pt x="146" y="38"/>
                        <a:pt x="146" y="38"/>
                      </a:cubicBezTo>
                      <a:cubicBezTo>
                        <a:pt x="147" y="38"/>
                        <a:pt x="146" y="38"/>
                        <a:pt x="146" y="38"/>
                      </a:cubicBezTo>
                      <a:cubicBezTo>
                        <a:pt x="146" y="38"/>
                        <a:pt x="146" y="37"/>
                        <a:pt x="146" y="37"/>
                      </a:cubicBezTo>
                      <a:cubicBezTo>
                        <a:pt x="146" y="36"/>
                        <a:pt x="147" y="36"/>
                        <a:pt x="147" y="37"/>
                      </a:cubicBezTo>
                      <a:cubicBezTo>
                        <a:pt x="147" y="37"/>
                        <a:pt x="147" y="36"/>
                        <a:pt x="148" y="35"/>
                      </a:cubicBezTo>
                      <a:cubicBezTo>
                        <a:pt x="148" y="36"/>
                        <a:pt x="148" y="36"/>
                        <a:pt x="149" y="36"/>
                      </a:cubicBezTo>
                      <a:cubicBezTo>
                        <a:pt x="149" y="36"/>
                        <a:pt x="149" y="37"/>
                        <a:pt x="149" y="37"/>
                      </a:cubicBezTo>
                      <a:cubicBezTo>
                        <a:pt x="149" y="37"/>
                        <a:pt x="150" y="37"/>
                        <a:pt x="150" y="36"/>
                      </a:cubicBezTo>
                      <a:cubicBezTo>
                        <a:pt x="150" y="36"/>
                        <a:pt x="151" y="36"/>
                        <a:pt x="151" y="36"/>
                      </a:cubicBezTo>
                      <a:cubicBezTo>
                        <a:pt x="151" y="37"/>
                        <a:pt x="151" y="37"/>
                        <a:pt x="151" y="37"/>
                      </a:cubicBezTo>
                      <a:cubicBezTo>
                        <a:pt x="151" y="37"/>
                        <a:pt x="151" y="37"/>
                        <a:pt x="151" y="37"/>
                      </a:cubicBezTo>
                      <a:cubicBezTo>
                        <a:pt x="152" y="37"/>
                        <a:pt x="152" y="37"/>
                        <a:pt x="152" y="37"/>
                      </a:cubicBezTo>
                      <a:cubicBezTo>
                        <a:pt x="152" y="36"/>
                        <a:pt x="152" y="37"/>
                        <a:pt x="152" y="37"/>
                      </a:cubicBezTo>
                      <a:cubicBezTo>
                        <a:pt x="152" y="37"/>
                        <a:pt x="152" y="38"/>
                        <a:pt x="151" y="38"/>
                      </a:cubicBezTo>
                      <a:cubicBezTo>
                        <a:pt x="151" y="38"/>
                        <a:pt x="151" y="38"/>
                        <a:pt x="151" y="39"/>
                      </a:cubicBezTo>
                      <a:cubicBezTo>
                        <a:pt x="151" y="39"/>
                        <a:pt x="151" y="38"/>
                        <a:pt x="151" y="39"/>
                      </a:cubicBezTo>
                      <a:cubicBezTo>
                        <a:pt x="152" y="39"/>
                        <a:pt x="152" y="38"/>
                        <a:pt x="152" y="38"/>
                      </a:cubicBezTo>
                      <a:cubicBezTo>
                        <a:pt x="152" y="39"/>
                        <a:pt x="153" y="38"/>
                        <a:pt x="152" y="39"/>
                      </a:cubicBezTo>
                      <a:cubicBezTo>
                        <a:pt x="153" y="39"/>
                        <a:pt x="153" y="40"/>
                        <a:pt x="153" y="40"/>
                      </a:cubicBezTo>
                      <a:cubicBezTo>
                        <a:pt x="153" y="40"/>
                        <a:pt x="153" y="41"/>
                        <a:pt x="153" y="41"/>
                      </a:cubicBezTo>
                      <a:cubicBezTo>
                        <a:pt x="153" y="40"/>
                        <a:pt x="153" y="38"/>
                        <a:pt x="152" y="38"/>
                      </a:cubicBezTo>
                      <a:cubicBezTo>
                        <a:pt x="153" y="38"/>
                        <a:pt x="153" y="38"/>
                        <a:pt x="153" y="38"/>
                      </a:cubicBezTo>
                      <a:cubicBezTo>
                        <a:pt x="153" y="39"/>
                        <a:pt x="153" y="39"/>
                        <a:pt x="154" y="39"/>
                      </a:cubicBezTo>
                      <a:cubicBezTo>
                        <a:pt x="154" y="39"/>
                        <a:pt x="154" y="38"/>
                        <a:pt x="154" y="38"/>
                      </a:cubicBezTo>
                      <a:cubicBezTo>
                        <a:pt x="154" y="38"/>
                        <a:pt x="154" y="38"/>
                        <a:pt x="154" y="37"/>
                      </a:cubicBezTo>
                      <a:cubicBezTo>
                        <a:pt x="154" y="38"/>
                        <a:pt x="154" y="38"/>
                        <a:pt x="154" y="37"/>
                      </a:cubicBezTo>
                      <a:cubicBezTo>
                        <a:pt x="154" y="36"/>
                        <a:pt x="155" y="37"/>
                        <a:pt x="156" y="38"/>
                      </a:cubicBezTo>
                      <a:cubicBezTo>
                        <a:pt x="156" y="38"/>
                        <a:pt x="156" y="37"/>
                        <a:pt x="156" y="37"/>
                      </a:cubicBezTo>
                      <a:cubicBezTo>
                        <a:pt x="156" y="37"/>
                        <a:pt x="156" y="37"/>
                        <a:pt x="156" y="38"/>
                      </a:cubicBezTo>
                      <a:cubicBezTo>
                        <a:pt x="157" y="37"/>
                        <a:pt x="157" y="38"/>
                        <a:pt x="158" y="37"/>
                      </a:cubicBezTo>
                      <a:cubicBezTo>
                        <a:pt x="158" y="38"/>
                        <a:pt x="158" y="38"/>
                        <a:pt x="158" y="38"/>
                      </a:cubicBezTo>
                      <a:cubicBezTo>
                        <a:pt x="158" y="38"/>
                        <a:pt x="158" y="37"/>
                        <a:pt x="158" y="38"/>
                      </a:cubicBezTo>
                      <a:cubicBezTo>
                        <a:pt x="158" y="38"/>
                        <a:pt x="158" y="38"/>
                        <a:pt x="159" y="38"/>
                      </a:cubicBezTo>
                      <a:cubicBezTo>
                        <a:pt x="158" y="38"/>
                        <a:pt x="158" y="38"/>
                        <a:pt x="158" y="39"/>
                      </a:cubicBezTo>
                      <a:cubicBezTo>
                        <a:pt x="158" y="39"/>
                        <a:pt x="158" y="39"/>
                        <a:pt x="158" y="39"/>
                      </a:cubicBezTo>
                      <a:cubicBezTo>
                        <a:pt x="158" y="40"/>
                        <a:pt x="159" y="39"/>
                        <a:pt x="159" y="40"/>
                      </a:cubicBezTo>
                      <a:cubicBezTo>
                        <a:pt x="159" y="40"/>
                        <a:pt x="159" y="39"/>
                        <a:pt x="160" y="39"/>
                      </a:cubicBezTo>
                      <a:cubicBezTo>
                        <a:pt x="160" y="38"/>
                        <a:pt x="159" y="38"/>
                        <a:pt x="159" y="38"/>
                      </a:cubicBezTo>
                      <a:cubicBezTo>
                        <a:pt x="159" y="38"/>
                        <a:pt x="159" y="38"/>
                        <a:pt x="160" y="38"/>
                      </a:cubicBezTo>
                      <a:cubicBezTo>
                        <a:pt x="159" y="40"/>
                        <a:pt x="160" y="40"/>
                        <a:pt x="161" y="40"/>
                      </a:cubicBezTo>
                      <a:cubicBezTo>
                        <a:pt x="161" y="40"/>
                        <a:pt x="161" y="40"/>
                        <a:pt x="161" y="40"/>
                      </a:cubicBezTo>
                      <a:cubicBezTo>
                        <a:pt x="161" y="39"/>
                        <a:pt x="161" y="39"/>
                        <a:pt x="161" y="39"/>
                      </a:cubicBezTo>
                      <a:cubicBezTo>
                        <a:pt x="160" y="39"/>
                        <a:pt x="160" y="40"/>
                        <a:pt x="160" y="40"/>
                      </a:cubicBezTo>
                      <a:cubicBezTo>
                        <a:pt x="160" y="39"/>
                        <a:pt x="160" y="39"/>
                        <a:pt x="160" y="39"/>
                      </a:cubicBezTo>
                      <a:cubicBezTo>
                        <a:pt x="160" y="40"/>
                        <a:pt x="160" y="39"/>
                        <a:pt x="160" y="39"/>
                      </a:cubicBezTo>
                      <a:cubicBezTo>
                        <a:pt x="160" y="38"/>
                        <a:pt x="161" y="39"/>
                        <a:pt x="161" y="38"/>
                      </a:cubicBezTo>
                      <a:cubicBezTo>
                        <a:pt x="161" y="38"/>
                        <a:pt x="161" y="39"/>
                        <a:pt x="161" y="39"/>
                      </a:cubicBezTo>
                      <a:cubicBezTo>
                        <a:pt x="161" y="39"/>
                        <a:pt x="161" y="39"/>
                        <a:pt x="161" y="39"/>
                      </a:cubicBezTo>
                      <a:cubicBezTo>
                        <a:pt x="161" y="38"/>
                        <a:pt x="161" y="39"/>
                        <a:pt x="161" y="38"/>
                      </a:cubicBezTo>
                      <a:cubicBezTo>
                        <a:pt x="161" y="38"/>
                        <a:pt x="161" y="38"/>
                        <a:pt x="161" y="38"/>
                      </a:cubicBezTo>
                      <a:cubicBezTo>
                        <a:pt x="162" y="37"/>
                        <a:pt x="161" y="38"/>
                        <a:pt x="161" y="37"/>
                      </a:cubicBezTo>
                      <a:cubicBezTo>
                        <a:pt x="161" y="37"/>
                        <a:pt x="162" y="37"/>
                        <a:pt x="162" y="36"/>
                      </a:cubicBezTo>
                      <a:cubicBezTo>
                        <a:pt x="162" y="36"/>
                        <a:pt x="162" y="35"/>
                        <a:pt x="162" y="35"/>
                      </a:cubicBezTo>
                      <a:cubicBezTo>
                        <a:pt x="163" y="35"/>
                        <a:pt x="163" y="35"/>
                        <a:pt x="163" y="36"/>
                      </a:cubicBezTo>
                      <a:cubicBezTo>
                        <a:pt x="163" y="36"/>
                        <a:pt x="163" y="35"/>
                        <a:pt x="163" y="35"/>
                      </a:cubicBezTo>
                      <a:cubicBezTo>
                        <a:pt x="163" y="35"/>
                        <a:pt x="163" y="35"/>
                        <a:pt x="163" y="35"/>
                      </a:cubicBezTo>
                      <a:cubicBezTo>
                        <a:pt x="163" y="34"/>
                        <a:pt x="163" y="34"/>
                        <a:pt x="163" y="34"/>
                      </a:cubicBezTo>
                      <a:cubicBezTo>
                        <a:pt x="163" y="34"/>
                        <a:pt x="163" y="34"/>
                        <a:pt x="163" y="34"/>
                      </a:cubicBezTo>
                      <a:cubicBezTo>
                        <a:pt x="163" y="34"/>
                        <a:pt x="163" y="33"/>
                        <a:pt x="163" y="33"/>
                      </a:cubicBezTo>
                      <a:cubicBezTo>
                        <a:pt x="164" y="33"/>
                        <a:pt x="163" y="35"/>
                        <a:pt x="163" y="34"/>
                      </a:cubicBezTo>
                      <a:cubicBezTo>
                        <a:pt x="163" y="35"/>
                        <a:pt x="163" y="35"/>
                        <a:pt x="163" y="35"/>
                      </a:cubicBezTo>
                      <a:cubicBezTo>
                        <a:pt x="164" y="35"/>
                        <a:pt x="164" y="33"/>
                        <a:pt x="164" y="33"/>
                      </a:cubicBezTo>
                      <a:cubicBezTo>
                        <a:pt x="164" y="32"/>
                        <a:pt x="163" y="33"/>
                        <a:pt x="162" y="32"/>
                      </a:cubicBezTo>
                      <a:cubicBezTo>
                        <a:pt x="163" y="32"/>
                        <a:pt x="163" y="32"/>
                        <a:pt x="164" y="32"/>
                      </a:cubicBezTo>
                      <a:cubicBezTo>
                        <a:pt x="164" y="31"/>
                        <a:pt x="163" y="32"/>
                        <a:pt x="164" y="31"/>
                      </a:cubicBezTo>
                      <a:cubicBezTo>
                        <a:pt x="164" y="31"/>
                        <a:pt x="164" y="31"/>
                        <a:pt x="165" y="31"/>
                      </a:cubicBezTo>
                      <a:cubicBezTo>
                        <a:pt x="165" y="32"/>
                        <a:pt x="164" y="32"/>
                        <a:pt x="164" y="32"/>
                      </a:cubicBezTo>
                      <a:cubicBezTo>
                        <a:pt x="164" y="32"/>
                        <a:pt x="165" y="32"/>
                        <a:pt x="165" y="31"/>
                      </a:cubicBezTo>
                      <a:cubicBezTo>
                        <a:pt x="165" y="32"/>
                        <a:pt x="165" y="32"/>
                        <a:pt x="165" y="33"/>
                      </a:cubicBezTo>
                      <a:cubicBezTo>
                        <a:pt x="164" y="32"/>
                        <a:pt x="164" y="34"/>
                        <a:pt x="164" y="34"/>
                      </a:cubicBezTo>
                      <a:cubicBezTo>
                        <a:pt x="164" y="34"/>
                        <a:pt x="164" y="35"/>
                        <a:pt x="164" y="35"/>
                      </a:cubicBezTo>
                      <a:cubicBezTo>
                        <a:pt x="164" y="35"/>
                        <a:pt x="164" y="35"/>
                        <a:pt x="164" y="35"/>
                      </a:cubicBezTo>
                      <a:cubicBezTo>
                        <a:pt x="164" y="35"/>
                        <a:pt x="163" y="36"/>
                        <a:pt x="163" y="36"/>
                      </a:cubicBezTo>
                      <a:cubicBezTo>
                        <a:pt x="163" y="36"/>
                        <a:pt x="164" y="36"/>
                        <a:pt x="164" y="36"/>
                      </a:cubicBezTo>
                      <a:cubicBezTo>
                        <a:pt x="164" y="36"/>
                        <a:pt x="164" y="36"/>
                        <a:pt x="164" y="37"/>
                      </a:cubicBezTo>
                      <a:cubicBezTo>
                        <a:pt x="164" y="37"/>
                        <a:pt x="164" y="36"/>
                        <a:pt x="164" y="37"/>
                      </a:cubicBezTo>
                      <a:cubicBezTo>
                        <a:pt x="164" y="36"/>
                        <a:pt x="164" y="35"/>
                        <a:pt x="165" y="34"/>
                      </a:cubicBezTo>
                      <a:cubicBezTo>
                        <a:pt x="165" y="35"/>
                        <a:pt x="165" y="34"/>
                        <a:pt x="165" y="34"/>
                      </a:cubicBezTo>
                      <a:cubicBezTo>
                        <a:pt x="165" y="34"/>
                        <a:pt x="164" y="36"/>
                        <a:pt x="165" y="36"/>
                      </a:cubicBezTo>
                      <a:cubicBezTo>
                        <a:pt x="165" y="36"/>
                        <a:pt x="165" y="35"/>
                        <a:pt x="165" y="35"/>
                      </a:cubicBezTo>
                      <a:cubicBezTo>
                        <a:pt x="166" y="35"/>
                        <a:pt x="166" y="35"/>
                        <a:pt x="166" y="35"/>
                      </a:cubicBezTo>
                      <a:cubicBezTo>
                        <a:pt x="166" y="35"/>
                        <a:pt x="166" y="35"/>
                        <a:pt x="166" y="34"/>
                      </a:cubicBezTo>
                      <a:cubicBezTo>
                        <a:pt x="166" y="35"/>
                        <a:pt x="166" y="35"/>
                        <a:pt x="166" y="36"/>
                      </a:cubicBezTo>
                      <a:cubicBezTo>
                        <a:pt x="166" y="36"/>
                        <a:pt x="166" y="36"/>
                        <a:pt x="166" y="35"/>
                      </a:cubicBezTo>
                      <a:cubicBezTo>
                        <a:pt x="166" y="36"/>
                        <a:pt x="165" y="36"/>
                        <a:pt x="165" y="36"/>
                      </a:cubicBezTo>
                      <a:cubicBezTo>
                        <a:pt x="165" y="37"/>
                        <a:pt x="166" y="35"/>
                        <a:pt x="167" y="37"/>
                      </a:cubicBezTo>
                      <a:cubicBezTo>
                        <a:pt x="167" y="36"/>
                        <a:pt x="167" y="36"/>
                        <a:pt x="167" y="36"/>
                      </a:cubicBezTo>
                      <a:cubicBezTo>
                        <a:pt x="167" y="35"/>
                        <a:pt x="167" y="34"/>
                        <a:pt x="167" y="34"/>
                      </a:cubicBezTo>
                      <a:cubicBezTo>
                        <a:pt x="167" y="34"/>
                        <a:pt x="166" y="35"/>
                        <a:pt x="166" y="34"/>
                      </a:cubicBezTo>
                      <a:cubicBezTo>
                        <a:pt x="166" y="34"/>
                        <a:pt x="166" y="35"/>
                        <a:pt x="166" y="35"/>
                      </a:cubicBezTo>
                      <a:cubicBezTo>
                        <a:pt x="166" y="34"/>
                        <a:pt x="166" y="35"/>
                        <a:pt x="165" y="34"/>
                      </a:cubicBezTo>
                      <a:cubicBezTo>
                        <a:pt x="166" y="33"/>
                        <a:pt x="166" y="34"/>
                        <a:pt x="166" y="34"/>
                      </a:cubicBezTo>
                      <a:cubicBezTo>
                        <a:pt x="166" y="33"/>
                        <a:pt x="166" y="33"/>
                        <a:pt x="165" y="33"/>
                      </a:cubicBezTo>
                      <a:cubicBezTo>
                        <a:pt x="166" y="32"/>
                        <a:pt x="165" y="32"/>
                        <a:pt x="166" y="31"/>
                      </a:cubicBezTo>
                      <a:cubicBezTo>
                        <a:pt x="166" y="31"/>
                        <a:pt x="166" y="32"/>
                        <a:pt x="166" y="32"/>
                      </a:cubicBezTo>
                      <a:cubicBezTo>
                        <a:pt x="166" y="32"/>
                        <a:pt x="166" y="32"/>
                        <a:pt x="166" y="32"/>
                      </a:cubicBezTo>
                      <a:cubicBezTo>
                        <a:pt x="166" y="31"/>
                        <a:pt x="166" y="32"/>
                        <a:pt x="166" y="31"/>
                      </a:cubicBezTo>
                      <a:cubicBezTo>
                        <a:pt x="166" y="31"/>
                        <a:pt x="166" y="31"/>
                        <a:pt x="165" y="31"/>
                      </a:cubicBezTo>
                      <a:cubicBezTo>
                        <a:pt x="165" y="31"/>
                        <a:pt x="165" y="30"/>
                        <a:pt x="165" y="30"/>
                      </a:cubicBezTo>
                      <a:cubicBezTo>
                        <a:pt x="165" y="31"/>
                        <a:pt x="165" y="30"/>
                        <a:pt x="165" y="29"/>
                      </a:cubicBezTo>
                      <a:cubicBezTo>
                        <a:pt x="165" y="29"/>
                        <a:pt x="165" y="30"/>
                        <a:pt x="165" y="30"/>
                      </a:cubicBezTo>
                      <a:cubicBezTo>
                        <a:pt x="166" y="29"/>
                        <a:pt x="166" y="28"/>
                        <a:pt x="166" y="29"/>
                      </a:cubicBezTo>
                      <a:cubicBezTo>
                        <a:pt x="166" y="28"/>
                        <a:pt x="166" y="29"/>
                        <a:pt x="166" y="28"/>
                      </a:cubicBezTo>
                      <a:cubicBezTo>
                        <a:pt x="166" y="28"/>
                        <a:pt x="166" y="28"/>
                        <a:pt x="166" y="28"/>
                      </a:cubicBezTo>
                      <a:cubicBezTo>
                        <a:pt x="166" y="28"/>
                        <a:pt x="166" y="27"/>
                        <a:pt x="166" y="27"/>
                      </a:cubicBezTo>
                      <a:cubicBezTo>
                        <a:pt x="165" y="27"/>
                        <a:pt x="166" y="28"/>
                        <a:pt x="165" y="28"/>
                      </a:cubicBezTo>
                      <a:cubicBezTo>
                        <a:pt x="165" y="28"/>
                        <a:pt x="164" y="29"/>
                        <a:pt x="164" y="29"/>
                      </a:cubicBezTo>
                      <a:cubicBezTo>
                        <a:pt x="164" y="30"/>
                        <a:pt x="165" y="29"/>
                        <a:pt x="165" y="30"/>
                      </a:cubicBezTo>
                      <a:cubicBezTo>
                        <a:pt x="165" y="30"/>
                        <a:pt x="165" y="31"/>
                        <a:pt x="164" y="31"/>
                      </a:cubicBezTo>
                      <a:cubicBezTo>
                        <a:pt x="164" y="30"/>
                        <a:pt x="164" y="31"/>
                        <a:pt x="163" y="30"/>
                      </a:cubicBezTo>
                      <a:cubicBezTo>
                        <a:pt x="163" y="30"/>
                        <a:pt x="163" y="31"/>
                        <a:pt x="163" y="31"/>
                      </a:cubicBezTo>
                      <a:cubicBezTo>
                        <a:pt x="163" y="31"/>
                        <a:pt x="162" y="31"/>
                        <a:pt x="163" y="30"/>
                      </a:cubicBezTo>
                      <a:cubicBezTo>
                        <a:pt x="162" y="30"/>
                        <a:pt x="163" y="32"/>
                        <a:pt x="162" y="32"/>
                      </a:cubicBezTo>
                      <a:cubicBezTo>
                        <a:pt x="162" y="32"/>
                        <a:pt x="162" y="32"/>
                        <a:pt x="162" y="32"/>
                      </a:cubicBezTo>
                      <a:cubicBezTo>
                        <a:pt x="162" y="33"/>
                        <a:pt x="162" y="33"/>
                        <a:pt x="162" y="33"/>
                      </a:cubicBezTo>
                      <a:cubicBezTo>
                        <a:pt x="162" y="32"/>
                        <a:pt x="162" y="31"/>
                        <a:pt x="162" y="30"/>
                      </a:cubicBezTo>
                      <a:cubicBezTo>
                        <a:pt x="162" y="30"/>
                        <a:pt x="162" y="31"/>
                        <a:pt x="161" y="31"/>
                      </a:cubicBezTo>
                      <a:cubicBezTo>
                        <a:pt x="161" y="31"/>
                        <a:pt x="161" y="30"/>
                        <a:pt x="161" y="30"/>
                      </a:cubicBezTo>
                      <a:cubicBezTo>
                        <a:pt x="162" y="29"/>
                        <a:pt x="161" y="29"/>
                        <a:pt x="161" y="29"/>
                      </a:cubicBezTo>
                      <a:cubicBezTo>
                        <a:pt x="161" y="29"/>
                        <a:pt x="161" y="30"/>
                        <a:pt x="161" y="30"/>
                      </a:cubicBezTo>
                      <a:cubicBezTo>
                        <a:pt x="161" y="30"/>
                        <a:pt x="161" y="30"/>
                        <a:pt x="160" y="31"/>
                      </a:cubicBezTo>
                      <a:cubicBezTo>
                        <a:pt x="160" y="31"/>
                        <a:pt x="160" y="31"/>
                        <a:pt x="160" y="30"/>
                      </a:cubicBezTo>
                      <a:cubicBezTo>
                        <a:pt x="160" y="30"/>
                        <a:pt x="159" y="30"/>
                        <a:pt x="159" y="30"/>
                      </a:cubicBezTo>
                      <a:cubicBezTo>
                        <a:pt x="159" y="30"/>
                        <a:pt x="159" y="30"/>
                        <a:pt x="159" y="29"/>
                      </a:cubicBezTo>
                      <a:cubicBezTo>
                        <a:pt x="158" y="30"/>
                        <a:pt x="158" y="30"/>
                        <a:pt x="157" y="30"/>
                      </a:cubicBezTo>
                      <a:cubicBezTo>
                        <a:pt x="157" y="30"/>
                        <a:pt x="157" y="30"/>
                        <a:pt x="158" y="30"/>
                      </a:cubicBezTo>
                      <a:cubicBezTo>
                        <a:pt x="158" y="31"/>
                        <a:pt x="157" y="30"/>
                        <a:pt x="157" y="31"/>
                      </a:cubicBezTo>
                      <a:cubicBezTo>
                        <a:pt x="158" y="31"/>
                        <a:pt x="158" y="31"/>
                        <a:pt x="158" y="31"/>
                      </a:cubicBezTo>
                      <a:cubicBezTo>
                        <a:pt x="157" y="31"/>
                        <a:pt x="157" y="31"/>
                        <a:pt x="157" y="31"/>
                      </a:cubicBezTo>
                      <a:cubicBezTo>
                        <a:pt x="157" y="30"/>
                        <a:pt x="157" y="30"/>
                        <a:pt x="157" y="30"/>
                      </a:cubicBezTo>
                      <a:cubicBezTo>
                        <a:pt x="157" y="30"/>
                        <a:pt x="157" y="30"/>
                        <a:pt x="157" y="29"/>
                      </a:cubicBezTo>
                      <a:cubicBezTo>
                        <a:pt x="157" y="29"/>
                        <a:pt x="157" y="30"/>
                        <a:pt x="157" y="29"/>
                      </a:cubicBezTo>
                      <a:cubicBezTo>
                        <a:pt x="156" y="30"/>
                        <a:pt x="156" y="30"/>
                        <a:pt x="157" y="30"/>
                      </a:cubicBezTo>
                      <a:cubicBezTo>
                        <a:pt x="156" y="30"/>
                        <a:pt x="156" y="30"/>
                        <a:pt x="155" y="30"/>
                      </a:cubicBezTo>
                      <a:cubicBezTo>
                        <a:pt x="155" y="30"/>
                        <a:pt x="156" y="30"/>
                        <a:pt x="156" y="29"/>
                      </a:cubicBezTo>
                      <a:cubicBezTo>
                        <a:pt x="156" y="28"/>
                        <a:pt x="155" y="28"/>
                        <a:pt x="155" y="29"/>
                      </a:cubicBezTo>
                      <a:cubicBezTo>
                        <a:pt x="155" y="29"/>
                        <a:pt x="156" y="28"/>
                        <a:pt x="155" y="28"/>
                      </a:cubicBezTo>
                      <a:cubicBezTo>
                        <a:pt x="155" y="28"/>
                        <a:pt x="155" y="28"/>
                        <a:pt x="155" y="28"/>
                      </a:cubicBezTo>
                      <a:cubicBezTo>
                        <a:pt x="155" y="27"/>
                        <a:pt x="154" y="29"/>
                        <a:pt x="154" y="27"/>
                      </a:cubicBezTo>
                      <a:cubicBezTo>
                        <a:pt x="154" y="28"/>
                        <a:pt x="153" y="27"/>
                        <a:pt x="153" y="28"/>
                      </a:cubicBezTo>
                      <a:cubicBezTo>
                        <a:pt x="153" y="28"/>
                        <a:pt x="153" y="28"/>
                        <a:pt x="153" y="28"/>
                      </a:cubicBezTo>
                      <a:cubicBezTo>
                        <a:pt x="153" y="26"/>
                        <a:pt x="152" y="27"/>
                        <a:pt x="152" y="26"/>
                      </a:cubicBezTo>
                      <a:cubicBezTo>
                        <a:pt x="152" y="26"/>
                        <a:pt x="152" y="26"/>
                        <a:pt x="152" y="25"/>
                      </a:cubicBezTo>
                      <a:cubicBezTo>
                        <a:pt x="154" y="26"/>
                        <a:pt x="157" y="25"/>
                        <a:pt x="158" y="27"/>
                      </a:cubicBezTo>
                      <a:cubicBezTo>
                        <a:pt x="158" y="27"/>
                        <a:pt x="158" y="27"/>
                        <a:pt x="157" y="27"/>
                      </a:cubicBezTo>
                      <a:cubicBezTo>
                        <a:pt x="158" y="27"/>
                        <a:pt x="157" y="28"/>
                        <a:pt x="158" y="28"/>
                      </a:cubicBezTo>
                      <a:cubicBezTo>
                        <a:pt x="158" y="27"/>
                        <a:pt x="158" y="27"/>
                        <a:pt x="159" y="26"/>
                      </a:cubicBezTo>
                      <a:cubicBezTo>
                        <a:pt x="159" y="27"/>
                        <a:pt x="159" y="27"/>
                        <a:pt x="159" y="27"/>
                      </a:cubicBezTo>
                      <a:cubicBezTo>
                        <a:pt x="159" y="27"/>
                        <a:pt x="159" y="27"/>
                        <a:pt x="159" y="28"/>
                      </a:cubicBezTo>
                      <a:cubicBezTo>
                        <a:pt x="159" y="28"/>
                        <a:pt x="159" y="29"/>
                        <a:pt x="160" y="28"/>
                      </a:cubicBezTo>
                      <a:cubicBezTo>
                        <a:pt x="160" y="28"/>
                        <a:pt x="160" y="28"/>
                        <a:pt x="159" y="28"/>
                      </a:cubicBezTo>
                      <a:cubicBezTo>
                        <a:pt x="160" y="27"/>
                        <a:pt x="160" y="27"/>
                        <a:pt x="160" y="27"/>
                      </a:cubicBezTo>
                      <a:cubicBezTo>
                        <a:pt x="160" y="28"/>
                        <a:pt x="161" y="26"/>
                        <a:pt x="161" y="27"/>
                      </a:cubicBezTo>
                      <a:cubicBezTo>
                        <a:pt x="161" y="27"/>
                        <a:pt x="160" y="27"/>
                        <a:pt x="160" y="27"/>
                      </a:cubicBezTo>
                      <a:cubicBezTo>
                        <a:pt x="160" y="29"/>
                        <a:pt x="161" y="27"/>
                        <a:pt x="161" y="27"/>
                      </a:cubicBezTo>
                      <a:cubicBezTo>
                        <a:pt x="161" y="26"/>
                        <a:pt x="161" y="26"/>
                        <a:pt x="161" y="26"/>
                      </a:cubicBezTo>
                      <a:cubicBezTo>
                        <a:pt x="162" y="25"/>
                        <a:pt x="162" y="26"/>
                        <a:pt x="163" y="26"/>
                      </a:cubicBezTo>
                      <a:cubicBezTo>
                        <a:pt x="163" y="26"/>
                        <a:pt x="163" y="26"/>
                        <a:pt x="163" y="26"/>
                      </a:cubicBezTo>
                      <a:cubicBezTo>
                        <a:pt x="163" y="25"/>
                        <a:pt x="163" y="26"/>
                        <a:pt x="163" y="26"/>
                      </a:cubicBezTo>
                      <a:cubicBezTo>
                        <a:pt x="163" y="26"/>
                        <a:pt x="163" y="26"/>
                        <a:pt x="163" y="26"/>
                      </a:cubicBezTo>
                      <a:cubicBezTo>
                        <a:pt x="163" y="26"/>
                        <a:pt x="164" y="26"/>
                        <a:pt x="164" y="27"/>
                      </a:cubicBezTo>
                      <a:cubicBezTo>
                        <a:pt x="164" y="26"/>
                        <a:pt x="164" y="26"/>
                        <a:pt x="164" y="26"/>
                      </a:cubicBezTo>
                      <a:cubicBezTo>
                        <a:pt x="164" y="25"/>
                        <a:pt x="164" y="25"/>
                        <a:pt x="164" y="24"/>
                      </a:cubicBezTo>
                      <a:cubicBezTo>
                        <a:pt x="165" y="24"/>
                        <a:pt x="165" y="23"/>
                        <a:pt x="165" y="23"/>
                      </a:cubicBezTo>
                      <a:cubicBezTo>
                        <a:pt x="165" y="24"/>
                        <a:pt x="165" y="24"/>
                        <a:pt x="165" y="24"/>
                      </a:cubicBezTo>
                      <a:cubicBezTo>
                        <a:pt x="166" y="23"/>
                        <a:pt x="164" y="22"/>
                        <a:pt x="165" y="21"/>
                      </a:cubicBezTo>
                      <a:cubicBezTo>
                        <a:pt x="164" y="21"/>
                        <a:pt x="164" y="22"/>
                        <a:pt x="164" y="22"/>
                      </a:cubicBezTo>
                      <a:cubicBezTo>
                        <a:pt x="164" y="21"/>
                        <a:pt x="164" y="21"/>
                        <a:pt x="164" y="21"/>
                      </a:cubicBezTo>
                      <a:cubicBezTo>
                        <a:pt x="163" y="21"/>
                        <a:pt x="163" y="22"/>
                        <a:pt x="163" y="21"/>
                      </a:cubicBezTo>
                      <a:cubicBezTo>
                        <a:pt x="164" y="20"/>
                        <a:pt x="164" y="21"/>
                        <a:pt x="165" y="20"/>
                      </a:cubicBezTo>
                      <a:cubicBezTo>
                        <a:pt x="165" y="20"/>
                        <a:pt x="166" y="20"/>
                        <a:pt x="166" y="19"/>
                      </a:cubicBezTo>
                      <a:cubicBezTo>
                        <a:pt x="166" y="19"/>
                        <a:pt x="166" y="20"/>
                        <a:pt x="165" y="20"/>
                      </a:cubicBezTo>
                      <a:cubicBezTo>
                        <a:pt x="166" y="21"/>
                        <a:pt x="166" y="20"/>
                        <a:pt x="166" y="21"/>
                      </a:cubicBezTo>
                      <a:cubicBezTo>
                        <a:pt x="166" y="21"/>
                        <a:pt x="166" y="20"/>
                        <a:pt x="167" y="20"/>
                      </a:cubicBezTo>
                      <a:cubicBezTo>
                        <a:pt x="167" y="20"/>
                        <a:pt x="167" y="20"/>
                        <a:pt x="167" y="20"/>
                      </a:cubicBezTo>
                      <a:cubicBezTo>
                        <a:pt x="167" y="20"/>
                        <a:pt x="167" y="20"/>
                        <a:pt x="167" y="19"/>
                      </a:cubicBezTo>
                      <a:cubicBezTo>
                        <a:pt x="168" y="19"/>
                        <a:pt x="167" y="20"/>
                        <a:pt x="168" y="20"/>
                      </a:cubicBezTo>
                      <a:cubicBezTo>
                        <a:pt x="168" y="20"/>
                        <a:pt x="168" y="19"/>
                        <a:pt x="168" y="19"/>
                      </a:cubicBezTo>
                      <a:cubicBezTo>
                        <a:pt x="168" y="19"/>
                        <a:pt x="168" y="20"/>
                        <a:pt x="168" y="20"/>
                      </a:cubicBezTo>
                      <a:cubicBezTo>
                        <a:pt x="168" y="19"/>
                        <a:pt x="168" y="19"/>
                        <a:pt x="168" y="19"/>
                      </a:cubicBezTo>
                      <a:cubicBezTo>
                        <a:pt x="169" y="19"/>
                        <a:pt x="169" y="19"/>
                        <a:pt x="169" y="20"/>
                      </a:cubicBezTo>
                      <a:cubicBezTo>
                        <a:pt x="169" y="19"/>
                        <a:pt x="169" y="19"/>
                        <a:pt x="169" y="18"/>
                      </a:cubicBezTo>
                      <a:cubicBezTo>
                        <a:pt x="169" y="19"/>
                        <a:pt x="168" y="18"/>
                        <a:pt x="167" y="18"/>
                      </a:cubicBezTo>
                      <a:cubicBezTo>
                        <a:pt x="167" y="18"/>
                        <a:pt x="167" y="19"/>
                        <a:pt x="167" y="20"/>
                      </a:cubicBezTo>
                      <a:cubicBezTo>
                        <a:pt x="167" y="20"/>
                        <a:pt x="167" y="20"/>
                        <a:pt x="167" y="20"/>
                      </a:cubicBezTo>
                      <a:cubicBezTo>
                        <a:pt x="167" y="20"/>
                        <a:pt x="167" y="20"/>
                        <a:pt x="167" y="20"/>
                      </a:cubicBezTo>
                      <a:cubicBezTo>
                        <a:pt x="167" y="20"/>
                        <a:pt x="167" y="20"/>
                        <a:pt x="166" y="20"/>
                      </a:cubicBezTo>
                      <a:cubicBezTo>
                        <a:pt x="166" y="20"/>
                        <a:pt x="166" y="20"/>
                        <a:pt x="166" y="19"/>
                      </a:cubicBezTo>
                      <a:cubicBezTo>
                        <a:pt x="166" y="19"/>
                        <a:pt x="166" y="19"/>
                        <a:pt x="166" y="19"/>
                      </a:cubicBezTo>
                      <a:cubicBezTo>
                        <a:pt x="166" y="19"/>
                        <a:pt x="166" y="19"/>
                        <a:pt x="167" y="19"/>
                      </a:cubicBezTo>
                      <a:cubicBezTo>
                        <a:pt x="167" y="18"/>
                        <a:pt x="166" y="19"/>
                        <a:pt x="167" y="18"/>
                      </a:cubicBezTo>
                      <a:cubicBezTo>
                        <a:pt x="166" y="18"/>
                        <a:pt x="166" y="18"/>
                        <a:pt x="165" y="18"/>
                      </a:cubicBezTo>
                      <a:cubicBezTo>
                        <a:pt x="166" y="17"/>
                        <a:pt x="166" y="17"/>
                        <a:pt x="166" y="16"/>
                      </a:cubicBezTo>
                      <a:cubicBezTo>
                        <a:pt x="167" y="16"/>
                        <a:pt x="166" y="16"/>
                        <a:pt x="166" y="17"/>
                      </a:cubicBezTo>
                      <a:cubicBezTo>
                        <a:pt x="167" y="17"/>
                        <a:pt x="167" y="16"/>
                        <a:pt x="167" y="16"/>
                      </a:cubicBezTo>
                      <a:cubicBezTo>
                        <a:pt x="167" y="16"/>
                        <a:pt x="167" y="17"/>
                        <a:pt x="167" y="17"/>
                      </a:cubicBezTo>
                      <a:cubicBezTo>
                        <a:pt x="168" y="17"/>
                        <a:pt x="168" y="17"/>
                        <a:pt x="168" y="16"/>
                      </a:cubicBezTo>
                      <a:cubicBezTo>
                        <a:pt x="168" y="17"/>
                        <a:pt x="168" y="16"/>
                        <a:pt x="169" y="17"/>
                      </a:cubicBezTo>
                      <a:cubicBezTo>
                        <a:pt x="169" y="16"/>
                        <a:pt x="169" y="16"/>
                        <a:pt x="169" y="16"/>
                      </a:cubicBezTo>
                      <a:cubicBezTo>
                        <a:pt x="169" y="15"/>
                        <a:pt x="169" y="16"/>
                        <a:pt x="168" y="16"/>
                      </a:cubicBezTo>
                      <a:cubicBezTo>
                        <a:pt x="168" y="15"/>
                        <a:pt x="169" y="15"/>
                        <a:pt x="169" y="14"/>
                      </a:cubicBezTo>
                      <a:cubicBezTo>
                        <a:pt x="169" y="14"/>
                        <a:pt x="169" y="15"/>
                        <a:pt x="169" y="14"/>
                      </a:cubicBezTo>
                      <a:cubicBezTo>
                        <a:pt x="169" y="15"/>
                        <a:pt x="169" y="17"/>
                        <a:pt x="169" y="17"/>
                      </a:cubicBezTo>
                      <a:cubicBezTo>
                        <a:pt x="169" y="16"/>
                        <a:pt x="169" y="16"/>
                        <a:pt x="170" y="14"/>
                      </a:cubicBezTo>
                      <a:cubicBezTo>
                        <a:pt x="170" y="14"/>
                        <a:pt x="169" y="15"/>
                        <a:pt x="170" y="15"/>
                      </a:cubicBezTo>
                      <a:cubicBezTo>
                        <a:pt x="170" y="15"/>
                        <a:pt x="170" y="15"/>
                        <a:pt x="170" y="14"/>
                      </a:cubicBezTo>
                      <a:cubicBezTo>
                        <a:pt x="170" y="14"/>
                        <a:pt x="170" y="15"/>
                        <a:pt x="170" y="15"/>
                      </a:cubicBezTo>
                      <a:cubicBezTo>
                        <a:pt x="170" y="16"/>
                        <a:pt x="170" y="15"/>
                        <a:pt x="170" y="15"/>
                      </a:cubicBezTo>
                      <a:cubicBezTo>
                        <a:pt x="170" y="17"/>
                        <a:pt x="171" y="15"/>
                        <a:pt x="170" y="17"/>
                      </a:cubicBezTo>
                      <a:cubicBezTo>
                        <a:pt x="171" y="16"/>
                        <a:pt x="171" y="16"/>
                        <a:pt x="171" y="16"/>
                      </a:cubicBezTo>
                      <a:cubicBezTo>
                        <a:pt x="172" y="15"/>
                        <a:pt x="171" y="15"/>
                        <a:pt x="172" y="14"/>
                      </a:cubicBezTo>
                      <a:cubicBezTo>
                        <a:pt x="172" y="14"/>
                        <a:pt x="172" y="14"/>
                        <a:pt x="172" y="13"/>
                      </a:cubicBezTo>
                      <a:cubicBezTo>
                        <a:pt x="172" y="14"/>
                        <a:pt x="172" y="14"/>
                        <a:pt x="173" y="14"/>
                      </a:cubicBezTo>
                      <a:cubicBezTo>
                        <a:pt x="172" y="14"/>
                        <a:pt x="173" y="14"/>
                        <a:pt x="173" y="14"/>
                      </a:cubicBezTo>
                      <a:cubicBezTo>
                        <a:pt x="173" y="15"/>
                        <a:pt x="173" y="15"/>
                        <a:pt x="172" y="15"/>
                      </a:cubicBezTo>
                      <a:cubicBezTo>
                        <a:pt x="172" y="15"/>
                        <a:pt x="172" y="15"/>
                        <a:pt x="172" y="15"/>
                      </a:cubicBezTo>
                      <a:cubicBezTo>
                        <a:pt x="172" y="16"/>
                        <a:pt x="172" y="16"/>
                        <a:pt x="172" y="17"/>
                      </a:cubicBezTo>
                      <a:cubicBezTo>
                        <a:pt x="172" y="17"/>
                        <a:pt x="172" y="16"/>
                        <a:pt x="173" y="17"/>
                      </a:cubicBezTo>
                      <a:cubicBezTo>
                        <a:pt x="173" y="16"/>
                        <a:pt x="172" y="16"/>
                        <a:pt x="173" y="16"/>
                      </a:cubicBezTo>
                      <a:cubicBezTo>
                        <a:pt x="173" y="16"/>
                        <a:pt x="173" y="16"/>
                        <a:pt x="173" y="17"/>
                      </a:cubicBezTo>
                      <a:cubicBezTo>
                        <a:pt x="173" y="17"/>
                        <a:pt x="173" y="16"/>
                        <a:pt x="174" y="16"/>
                      </a:cubicBezTo>
                      <a:cubicBezTo>
                        <a:pt x="174" y="14"/>
                        <a:pt x="173" y="15"/>
                        <a:pt x="174" y="14"/>
                      </a:cubicBezTo>
                      <a:cubicBezTo>
                        <a:pt x="174" y="14"/>
                        <a:pt x="174" y="14"/>
                        <a:pt x="175" y="14"/>
                      </a:cubicBezTo>
                      <a:cubicBezTo>
                        <a:pt x="174" y="15"/>
                        <a:pt x="174" y="14"/>
                        <a:pt x="174" y="15"/>
                      </a:cubicBezTo>
                      <a:cubicBezTo>
                        <a:pt x="174" y="16"/>
                        <a:pt x="175" y="15"/>
                        <a:pt x="175" y="14"/>
                      </a:cubicBezTo>
                      <a:cubicBezTo>
                        <a:pt x="175" y="14"/>
                        <a:pt x="176" y="14"/>
                        <a:pt x="176" y="13"/>
                      </a:cubicBezTo>
                      <a:cubicBezTo>
                        <a:pt x="176" y="14"/>
                        <a:pt x="176" y="14"/>
                        <a:pt x="177" y="14"/>
                      </a:cubicBezTo>
                      <a:cubicBezTo>
                        <a:pt x="176" y="14"/>
                        <a:pt x="177" y="13"/>
                        <a:pt x="178" y="14"/>
                      </a:cubicBezTo>
                      <a:cubicBezTo>
                        <a:pt x="177" y="13"/>
                        <a:pt x="177" y="13"/>
                        <a:pt x="178" y="12"/>
                      </a:cubicBezTo>
                      <a:cubicBezTo>
                        <a:pt x="178" y="12"/>
                        <a:pt x="178" y="12"/>
                        <a:pt x="178" y="12"/>
                      </a:cubicBezTo>
                      <a:cubicBezTo>
                        <a:pt x="178" y="12"/>
                        <a:pt x="178" y="12"/>
                        <a:pt x="178" y="11"/>
                      </a:cubicBezTo>
                      <a:cubicBezTo>
                        <a:pt x="178" y="12"/>
                        <a:pt x="178" y="12"/>
                        <a:pt x="178" y="12"/>
                      </a:cubicBezTo>
                      <a:cubicBezTo>
                        <a:pt x="179" y="11"/>
                        <a:pt x="179" y="11"/>
                        <a:pt x="179" y="11"/>
                      </a:cubicBezTo>
                      <a:cubicBezTo>
                        <a:pt x="179" y="10"/>
                        <a:pt x="179" y="10"/>
                        <a:pt x="179" y="10"/>
                      </a:cubicBezTo>
                      <a:cubicBezTo>
                        <a:pt x="179" y="10"/>
                        <a:pt x="179" y="10"/>
                        <a:pt x="179" y="10"/>
                      </a:cubicBezTo>
                      <a:cubicBezTo>
                        <a:pt x="179" y="10"/>
                        <a:pt x="179" y="10"/>
                        <a:pt x="179" y="11"/>
                      </a:cubicBezTo>
                      <a:cubicBezTo>
                        <a:pt x="178" y="10"/>
                        <a:pt x="178" y="10"/>
                        <a:pt x="178" y="10"/>
                      </a:cubicBezTo>
                      <a:cubicBezTo>
                        <a:pt x="178" y="11"/>
                        <a:pt x="178" y="11"/>
                        <a:pt x="178" y="11"/>
                      </a:cubicBezTo>
                      <a:cubicBezTo>
                        <a:pt x="178" y="11"/>
                        <a:pt x="178" y="11"/>
                        <a:pt x="178" y="11"/>
                      </a:cubicBezTo>
                      <a:cubicBezTo>
                        <a:pt x="177" y="12"/>
                        <a:pt x="177" y="11"/>
                        <a:pt x="177" y="10"/>
                      </a:cubicBezTo>
                      <a:cubicBezTo>
                        <a:pt x="177" y="10"/>
                        <a:pt x="177" y="9"/>
                        <a:pt x="176" y="9"/>
                      </a:cubicBezTo>
                      <a:cubicBezTo>
                        <a:pt x="176" y="8"/>
                        <a:pt x="177" y="9"/>
                        <a:pt x="177" y="9"/>
                      </a:cubicBezTo>
                      <a:cubicBezTo>
                        <a:pt x="177" y="9"/>
                        <a:pt x="177" y="8"/>
                        <a:pt x="177" y="8"/>
                      </a:cubicBezTo>
                      <a:cubicBezTo>
                        <a:pt x="177" y="8"/>
                        <a:pt x="177" y="8"/>
                        <a:pt x="177" y="7"/>
                      </a:cubicBezTo>
                      <a:cubicBezTo>
                        <a:pt x="177" y="7"/>
                        <a:pt x="177" y="7"/>
                        <a:pt x="178" y="7"/>
                      </a:cubicBezTo>
                      <a:cubicBezTo>
                        <a:pt x="178" y="8"/>
                        <a:pt x="178" y="7"/>
                        <a:pt x="178" y="8"/>
                      </a:cubicBezTo>
                      <a:cubicBezTo>
                        <a:pt x="178" y="8"/>
                        <a:pt x="178" y="8"/>
                        <a:pt x="178" y="7"/>
                      </a:cubicBezTo>
                      <a:cubicBezTo>
                        <a:pt x="178" y="7"/>
                        <a:pt x="178" y="8"/>
                        <a:pt x="178" y="8"/>
                      </a:cubicBezTo>
                      <a:cubicBezTo>
                        <a:pt x="178" y="8"/>
                        <a:pt x="178" y="8"/>
                        <a:pt x="178" y="8"/>
                      </a:cubicBezTo>
                      <a:cubicBezTo>
                        <a:pt x="178" y="8"/>
                        <a:pt x="178" y="7"/>
                        <a:pt x="178" y="6"/>
                      </a:cubicBezTo>
                      <a:cubicBezTo>
                        <a:pt x="179" y="7"/>
                        <a:pt x="179" y="7"/>
                        <a:pt x="179" y="7"/>
                      </a:cubicBezTo>
                      <a:cubicBezTo>
                        <a:pt x="179" y="7"/>
                        <a:pt x="180" y="7"/>
                        <a:pt x="180" y="7"/>
                      </a:cubicBezTo>
                      <a:cubicBezTo>
                        <a:pt x="181" y="7"/>
                        <a:pt x="180" y="7"/>
                        <a:pt x="180" y="8"/>
                      </a:cubicBezTo>
                      <a:cubicBezTo>
                        <a:pt x="181" y="7"/>
                        <a:pt x="180" y="7"/>
                        <a:pt x="181" y="7"/>
                      </a:cubicBezTo>
                      <a:cubicBezTo>
                        <a:pt x="181" y="7"/>
                        <a:pt x="181" y="7"/>
                        <a:pt x="181" y="7"/>
                      </a:cubicBezTo>
                      <a:cubicBezTo>
                        <a:pt x="181" y="7"/>
                        <a:pt x="181" y="7"/>
                        <a:pt x="181" y="7"/>
                      </a:cubicBezTo>
                      <a:cubicBezTo>
                        <a:pt x="181" y="6"/>
                        <a:pt x="181" y="7"/>
                        <a:pt x="181" y="7"/>
                      </a:cubicBezTo>
                      <a:cubicBezTo>
                        <a:pt x="181" y="6"/>
                        <a:pt x="182" y="7"/>
                        <a:pt x="182" y="6"/>
                      </a:cubicBezTo>
                      <a:cubicBezTo>
                        <a:pt x="182" y="6"/>
                        <a:pt x="182" y="7"/>
                        <a:pt x="182" y="7"/>
                      </a:cubicBezTo>
                      <a:cubicBezTo>
                        <a:pt x="182" y="6"/>
                        <a:pt x="182" y="6"/>
                        <a:pt x="183" y="6"/>
                      </a:cubicBezTo>
                      <a:cubicBezTo>
                        <a:pt x="183" y="6"/>
                        <a:pt x="183" y="6"/>
                        <a:pt x="182" y="6"/>
                      </a:cubicBezTo>
                      <a:cubicBezTo>
                        <a:pt x="183" y="7"/>
                        <a:pt x="183" y="6"/>
                        <a:pt x="183" y="5"/>
                      </a:cubicBezTo>
                      <a:cubicBezTo>
                        <a:pt x="184" y="5"/>
                        <a:pt x="184" y="6"/>
                        <a:pt x="185" y="5"/>
                      </a:cubicBezTo>
                      <a:cubicBezTo>
                        <a:pt x="185" y="5"/>
                        <a:pt x="185" y="5"/>
                        <a:pt x="185" y="4"/>
                      </a:cubicBezTo>
                      <a:cubicBezTo>
                        <a:pt x="185" y="4"/>
                        <a:pt x="185" y="3"/>
                        <a:pt x="186" y="2"/>
                      </a:cubicBezTo>
                      <a:cubicBezTo>
                        <a:pt x="186" y="3"/>
                        <a:pt x="186" y="3"/>
                        <a:pt x="186" y="3"/>
                      </a:cubicBezTo>
                      <a:cubicBezTo>
                        <a:pt x="187" y="2"/>
                        <a:pt x="186" y="2"/>
                        <a:pt x="186" y="2"/>
                      </a:cubicBezTo>
                      <a:cubicBezTo>
                        <a:pt x="186" y="1"/>
                        <a:pt x="186" y="2"/>
                        <a:pt x="187" y="1"/>
                      </a:cubicBezTo>
                      <a:cubicBezTo>
                        <a:pt x="187" y="2"/>
                        <a:pt x="187" y="2"/>
                        <a:pt x="187" y="3"/>
                      </a:cubicBezTo>
                      <a:cubicBezTo>
                        <a:pt x="187" y="3"/>
                        <a:pt x="187" y="2"/>
                        <a:pt x="187" y="3"/>
                      </a:cubicBezTo>
                      <a:cubicBezTo>
                        <a:pt x="187" y="2"/>
                        <a:pt x="187" y="2"/>
                        <a:pt x="187" y="2"/>
                      </a:cubicBezTo>
                      <a:cubicBezTo>
                        <a:pt x="187" y="2"/>
                        <a:pt x="187" y="2"/>
                        <a:pt x="187" y="2"/>
                      </a:cubicBezTo>
                      <a:cubicBezTo>
                        <a:pt x="187" y="3"/>
                        <a:pt x="187" y="3"/>
                        <a:pt x="187" y="3"/>
                      </a:cubicBezTo>
                      <a:cubicBezTo>
                        <a:pt x="187" y="3"/>
                        <a:pt x="188" y="3"/>
                        <a:pt x="188" y="3"/>
                      </a:cubicBezTo>
                      <a:cubicBezTo>
                        <a:pt x="187" y="6"/>
                        <a:pt x="190" y="2"/>
                        <a:pt x="190" y="4"/>
                      </a:cubicBezTo>
                      <a:cubicBezTo>
                        <a:pt x="190" y="4"/>
                        <a:pt x="190" y="5"/>
                        <a:pt x="190" y="5"/>
                      </a:cubicBezTo>
                      <a:cubicBezTo>
                        <a:pt x="191" y="5"/>
                        <a:pt x="191" y="5"/>
                        <a:pt x="191" y="5"/>
                      </a:cubicBezTo>
                      <a:cubicBezTo>
                        <a:pt x="191" y="5"/>
                        <a:pt x="190" y="5"/>
                        <a:pt x="190" y="5"/>
                      </a:cubicBezTo>
                      <a:cubicBezTo>
                        <a:pt x="191" y="4"/>
                        <a:pt x="191" y="5"/>
                        <a:pt x="191" y="4"/>
                      </a:cubicBezTo>
                      <a:cubicBezTo>
                        <a:pt x="191" y="6"/>
                        <a:pt x="191" y="6"/>
                        <a:pt x="192" y="7"/>
                      </a:cubicBezTo>
                      <a:cubicBezTo>
                        <a:pt x="192" y="6"/>
                        <a:pt x="192" y="6"/>
                        <a:pt x="192" y="5"/>
                      </a:cubicBezTo>
                      <a:cubicBezTo>
                        <a:pt x="192" y="5"/>
                        <a:pt x="192" y="5"/>
                        <a:pt x="193" y="5"/>
                      </a:cubicBezTo>
                      <a:cubicBezTo>
                        <a:pt x="193" y="6"/>
                        <a:pt x="193" y="7"/>
                        <a:pt x="193" y="7"/>
                      </a:cubicBezTo>
                      <a:cubicBezTo>
                        <a:pt x="193" y="8"/>
                        <a:pt x="193" y="8"/>
                        <a:pt x="193" y="9"/>
                      </a:cubicBezTo>
                      <a:cubicBezTo>
                        <a:pt x="193" y="10"/>
                        <a:pt x="194" y="10"/>
                        <a:pt x="195" y="10"/>
                      </a:cubicBezTo>
                      <a:cubicBezTo>
                        <a:pt x="194" y="11"/>
                        <a:pt x="195" y="11"/>
                        <a:pt x="195" y="12"/>
                      </a:cubicBezTo>
                      <a:cubicBezTo>
                        <a:pt x="195" y="11"/>
                        <a:pt x="195" y="11"/>
                        <a:pt x="195" y="11"/>
                      </a:cubicBezTo>
                      <a:cubicBezTo>
                        <a:pt x="195" y="11"/>
                        <a:pt x="195" y="8"/>
                        <a:pt x="194" y="9"/>
                      </a:cubicBezTo>
                      <a:cubicBezTo>
                        <a:pt x="194" y="8"/>
                        <a:pt x="193" y="10"/>
                        <a:pt x="194" y="8"/>
                      </a:cubicBezTo>
                      <a:cubicBezTo>
                        <a:pt x="194" y="8"/>
                        <a:pt x="194" y="8"/>
                        <a:pt x="194" y="9"/>
                      </a:cubicBezTo>
                      <a:cubicBezTo>
                        <a:pt x="194" y="8"/>
                        <a:pt x="194" y="7"/>
                        <a:pt x="194" y="5"/>
                      </a:cubicBezTo>
                      <a:cubicBezTo>
                        <a:pt x="194" y="5"/>
                        <a:pt x="194" y="6"/>
                        <a:pt x="194" y="6"/>
                      </a:cubicBezTo>
                      <a:cubicBezTo>
                        <a:pt x="195" y="6"/>
                        <a:pt x="195" y="6"/>
                        <a:pt x="195" y="6"/>
                      </a:cubicBezTo>
                      <a:cubicBezTo>
                        <a:pt x="194" y="7"/>
                        <a:pt x="195" y="7"/>
                        <a:pt x="195" y="8"/>
                      </a:cubicBezTo>
                      <a:cubicBezTo>
                        <a:pt x="196" y="8"/>
                        <a:pt x="196" y="9"/>
                        <a:pt x="196" y="9"/>
                      </a:cubicBezTo>
                      <a:cubicBezTo>
                        <a:pt x="196" y="9"/>
                        <a:pt x="196" y="9"/>
                        <a:pt x="196" y="10"/>
                      </a:cubicBezTo>
                      <a:cubicBezTo>
                        <a:pt x="197" y="9"/>
                        <a:pt x="196" y="9"/>
                        <a:pt x="196" y="8"/>
                      </a:cubicBezTo>
                      <a:cubicBezTo>
                        <a:pt x="197" y="8"/>
                        <a:pt x="198" y="8"/>
                        <a:pt x="197" y="9"/>
                      </a:cubicBezTo>
                      <a:cubicBezTo>
                        <a:pt x="199" y="8"/>
                        <a:pt x="200" y="8"/>
                        <a:pt x="200" y="11"/>
                      </a:cubicBezTo>
                      <a:cubicBezTo>
                        <a:pt x="200" y="11"/>
                        <a:pt x="200" y="10"/>
                        <a:pt x="201" y="10"/>
                      </a:cubicBezTo>
                      <a:cubicBezTo>
                        <a:pt x="200" y="9"/>
                        <a:pt x="200" y="9"/>
                        <a:pt x="200" y="9"/>
                      </a:cubicBezTo>
                      <a:cubicBezTo>
                        <a:pt x="200" y="8"/>
                        <a:pt x="201" y="9"/>
                        <a:pt x="201" y="9"/>
                      </a:cubicBezTo>
                      <a:cubicBezTo>
                        <a:pt x="201" y="8"/>
                        <a:pt x="201" y="7"/>
                        <a:pt x="202" y="6"/>
                      </a:cubicBezTo>
                      <a:cubicBezTo>
                        <a:pt x="202" y="7"/>
                        <a:pt x="202" y="8"/>
                        <a:pt x="202" y="10"/>
                      </a:cubicBezTo>
                      <a:cubicBezTo>
                        <a:pt x="202" y="10"/>
                        <a:pt x="202" y="10"/>
                        <a:pt x="201" y="9"/>
                      </a:cubicBezTo>
                      <a:cubicBezTo>
                        <a:pt x="201" y="10"/>
                        <a:pt x="202" y="10"/>
                        <a:pt x="201" y="11"/>
                      </a:cubicBezTo>
                      <a:cubicBezTo>
                        <a:pt x="202" y="10"/>
                        <a:pt x="202" y="12"/>
                        <a:pt x="203" y="12"/>
                      </a:cubicBezTo>
                      <a:cubicBezTo>
                        <a:pt x="202" y="11"/>
                        <a:pt x="203" y="10"/>
                        <a:pt x="202" y="10"/>
                      </a:cubicBezTo>
                      <a:cubicBezTo>
                        <a:pt x="202" y="10"/>
                        <a:pt x="203" y="9"/>
                        <a:pt x="203" y="9"/>
                      </a:cubicBezTo>
                      <a:cubicBezTo>
                        <a:pt x="203" y="8"/>
                        <a:pt x="203" y="7"/>
                        <a:pt x="203" y="7"/>
                      </a:cubicBezTo>
                      <a:cubicBezTo>
                        <a:pt x="203" y="6"/>
                        <a:pt x="204" y="8"/>
                        <a:pt x="203" y="9"/>
                      </a:cubicBezTo>
                      <a:cubicBezTo>
                        <a:pt x="204" y="10"/>
                        <a:pt x="204" y="11"/>
                        <a:pt x="204" y="13"/>
                      </a:cubicBezTo>
                      <a:cubicBezTo>
                        <a:pt x="204" y="12"/>
                        <a:pt x="204" y="12"/>
                        <a:pt x="204" y="13"/>
                      </a:cubicBezTo>
                      <a:cubicBezTo>
                        <a:pt x="204" y="13"/>
                        <a:pt x="204" y="12"/>
                        <a:pt x="205" y="12"/>
                      </a:cubicBezTo>
                      <a:cubicBezTo>
                        <a:pt x="204" y="12"/>
                        <a:pt x="205" y="10"/>
                        <a:pt x="205" y="9"/>
                      </a:cubicBezTo>
                      <a:cubicBezTo>
                        <a:pt x="205" y="8"/>
                        <a:pt x="205" y="9"/>
                        <a:pt x="205" y="9"/>
                      </a:cubicBezTo>
                      <a:cubicBezTo>
                        <a:pt x="205" y="10"/>
                        <a:pt x="206" y="10"/>
                        <a:pt x="205" y="11"/>
                      </a:cubicBezTo>
                      <a:cubicBezTo>
                        <a:pt x="205" y="11"/>
                        <a:pt x="206" y="11"/>
                        <a:pt x="206" y="11"/>
                      </a:cubicBezTo>
                      <a:cubicBezTo>
                        <a:pt x="206" y="11"/>
                        <a:pt x="206" y="11"/>
                        <a:pt x="206" y="10"/>
                      </a:cubicBezTo>
                      <a:cubicBezTo>
                        <a:pt x="207" y="10"/>
                        <a:pt x="207" y="11"/>
                        <a:pt x="208" y="12"/>
                      </a:cubicBezTo>
                      <a:cubicBezTo>
                        <a:pt x="208" y="12"/>
                        <a:pt x="208" y="12"/>
                        <a:pt x="209" y="12"/>
                      </a:cubicBezTo>
                      <a:cubicBezTo>
                        <a:pt x="209" y="12"/>
                        <a:pt x="209" y="13"/>
                        <a:pt x="210" y="13"/>
                      </a:cubicBezTo>
                      <a:cubicBezTo>
                        <a:pt x="211" y="14"/>
                        <a:pt x="211" y="15"/>
                        <a:pt x="212" y="16"/>
                      </a:cubicBezTo>
                      <a:cubicBezTo>
                        <a:pt x="212" y="16"/>
                        <a:pt x="212" y="16"/>
                        <a:pt x="212" y="16"/>
                      </a:cubicBezTo>
                      <a:cubicBezTo>
                        <a:pt x="214" y="20"/>
                        <a:pt x="216" y="25"/>
                        <a:pt x="215" y="32"/>
                      </a:cubicBezTo>
                      <a:cubicBezTo>
                        <a:pt x="216" y="32"/>
                        <a:pt x="216" y="32"/>
                        <a:pt x="216" y="32"/>
                      </a:cubicBezTo>
                      <a:cubicBezTo>
                        <a:pt x="216" y="32"/>
                        <a:pt x="216" y="33"/>
                        <a:pt x="216" y="33"/>
                      </a:cubicBezTo>
                      <a:cubicBezTo>
                        <a:pt x="217" y="33"/>
                        <a:pt x="216" y="36"/>
                        <a:pt x="216" y="37"/>
                      </a:cubicBezTo>
                      <a:cubicBezTo>
                        <a:pt x="216" y="39"/>
                        <a:pt x="216" y="43"/>
                        <a:pt x="215" y="44"/>
                      </a:cubicBezTo>
                      <a:cubicBezTo>
                        <a:pt x="215" y="45"/>
                        <a:pt x="215" y="46"/>
                        <a:pt x="215" y="47"/>
                      </a:cubicBezTo>
                      <a:cubicBezTo>
                        <a:pt x="215" y="47"/>
                        <a:pt x="215" y="47"/>
                        <a:pt x="215" y="47"/>
                      </a:cubicBezTo>
                      <a:cubicBezTo>
                        <a:pt x="215" y="50"/>
                        <a:pt x="213" y="53"/>
                        <a:pt x="213" y="56"/>
                      </a:cubicBezTo>
                      <a:cubicBezTo>
                        <a:pt x="213" y="56"/>
                        <a:pt x="213" y="56"/>
                        <a:pt x="212" y="56"/>
                      </a:cubicBezTo>
                      <a:cubicBezTo>
                        <a:pt x="212" y="61"/>
                        <a:pt x="209" y="61"/>
                        <a:pt x="208" y="65"/>
                      </a:cubicBezTo>
                      <a:cubicBezTo>
                        <a:pt x="208" y="66"/>
                        <a:pt x="209" y="65"/>
                        <a:pt x="209" y="65"/>
                      </a:cubicBezTo>
                      <a:cubicBezTo>
                        <a:pt x="209" y="67"/>
                        <a:pt x="208" y="66"/>
                        <a:pt x="208" y="66"/>
                      </a:cubicBezTo>
                      <a:cubicBezTo>
                        <a:pt x="208" y="67"/>
                        <a:pt x="207" y="67"/>
                        <a:pt x="207" y="68"/>
                      </a:cubicBezTo>
                      <a:cubicBezTo>
                        <a:pt x="205" y="69"/>
                        <a:pt x="203" y="73"/>
                        <a:pt x="201" y="73"/>
                      </a:cubicBezTo>
                      <a:cubicBezTo>
                        <a:pt x="201" y="74"/>
                        <a:pt x="200" y="74"/>
                        <a:pt x="200" y="74"/>
                      </a:cubicBezTo>
                      <a:cubicBezTo>
                        <a:pt x="199" y="74"/>
                        <a:pt x="198" y="75"/>
                        <a:pt x="197" y="75"/>
                      </a:cubicBezTo>
                      <a:cubicBezTo>
                        <a:pt x="197" y="75"/>
                        <a:pt x="196" y="75"/>
                        <a:pt x="195" y="75"/>
                      </a:cubicBezTo>
                      <a:cubicBezTo>
                        <a:pt x="194" y="74"/>
                        <a:pt x="194" y="75"/>
                        <a:pt x="193" y="75"/>
                      </a:cubicBezTo>
                      <a:cubicBezTo>
                        <a:pt x="193" y="75"/>
                        <a:pt x="193" y="75"/>
                        <a:pt x="193" y="75"/>
                      </a:cubicBezTo>
                      <a:cubicBezTo>
                        <a:pt x="191" y="76"/>
                        <a:pt x="189" y="76"/>
                        <a:pt x="187" y="76"/>
                      </a:cubicBezTo>
                      <a:cubicBezTo>
                        <a:pt x="187" y="76"/>
                        <a:pt x="187" y="76"/>
                        <a:pt x="187" y="76"/>
                      </a:cubicBezTo>
                      <a:close/>
                      <a:moveTo>
                        <a:pt x="184" y="6"/>
                      </a:moveTo>
                      <a:cubicBezTo>
                        <a:pt x="183" y="6"/>
                        <a:pt x="184" y="5"/>
                        <a:pt x="183" y="6"/>
                      </a:cubicBezTo>
                      <a:cubicBezTo>
                        <a:pt x="183" y="7"/>
                        <a:pt x="184" y="6"/>
                        <a:pt x="184" y="6"/>
                      </a:cubicBezTo>
                      <a:close/>
                      <a:moveTo>
                        <a:pt x="184" y="8"/>
                      </a:moveTo>
                      <a:cubicBezTo>
                        <a:pt x="184" y="8"/>
                        <a:pt x="183" y="8"/>
                        <a:pt x="183" y="9"/>
                      </a:cubicBezTo>
                      <a:cubicBezTo>
                        <a:pt x="184" y="9"/>
                        <a:pt x="184" y="9"/>
                        <a:pt x="184" y="8"/>
                      </a:cubicBezTo>
                      <a:close/>
                      <a:moveTo>
                        <a:pt x="178" y="10"/>
                      </a:moveTo>
                      <a:cubicBezTo>
                        <a:pt x="178" y="10"/>
                        <a:pt x="178" y="10"/>
                        <a:pt x="178" y="10"/>
                      </a:cubicBezTo>
                      <a:cubicBezTo>
                        <a:pt x="178" y="10"/>
                        <a:pt x="178" y="10"/>
                        <a:pt x="178" y="10"/>
                      </a:cubicBezTo>
                      <a:cubicBezTo>
                        <a:pt x="178" y="9"/>
                        <a:pt x="178" y="10"/>
                        <a:pt x="178" y="10"/>
                      </a:cubicBezTo>
                      <a:close/>
                      <a:moveTo>
                        <a:pt x="182" y="12"/>
                      </a:moveTo>
                      <a:cubicBezTo>
                        <a:pt x="182" y="13"/>
                        <a:pt x="182" y="13"/>
                        <a:pt x="182" y="13"/>
                      </a:cubicBezTo>
                      <a:cubicBezTo>
                        <a:pt x="182" y="13"/>
                        <a:pt x="182" y="13"/>
                        <a:pt x="182" y="12"/>
                      </a:cubicBezTo>
                      <a:cubicBezTo>
                        <a:pt x="182" y="12"/>
                        <a:pt x="182" y="12"/>
                        <a:pt x="182" y="12"/>
                      </a:cubicBezTo>
                      <a:close/>
                      <a:moveTo>
                        <a:pt x="180" y="11"/>
                      </a:moveTo>
                      <a:cubicBezTo>
                        <a:pt x="181" y="11"/>
                        <a:pt x="180" y="12"/>
                        <a:pt x="180" y="12"/>
                      </a:cubicBezTo>
                      <a:cubicBezTo>
                        <a:pt x="180" y="12"/>
                        <a:pt x="181" y="12"/>
                        <a:pt x="181" y="11"/>
                      </a:cubicBezTo>
                      <a:cubicBezTo>
                        <a:pt x="181" y="11"/>
                        <a:pt x="181" y="11"/>
                        <a:pt x="181" y="11"/>
                      </a:cubicBezTo>
                      <a:cubicBezTo>
                        <a:pt x="181" y="11"/>
                        <a:pt x="180" y="10"/>
                        <a:pt x="180" y="11"/>
                      </a:cubicBezTo>
                      <a:cubicBezTo>
                        <a:pt x="181" y="11"/>
                        <a:pt x="180" y="11"/>
                        <a:pt x="180" y="11"/>
                      </a:cubicBezTo>
                      <a:close/>
                      <a:moveTo>
                        <a:pt x="180" y="12"/>
                      </a:moveTo>
                      <a:cubicBezTo>
                        <a:pt x="180" y="12"/>
                        <a:pt x="181" y="11"/>
                        <a:pt x="180" y="11"/>
                      </a:cubicBezTo>
                      <a:cubicBezTo>
                        <a:pt x="180" y="11"/>
                        <a:pt x="179" y="11"/>
                        <a:pt x="180" y="12"/>
                      </a:cubicBezTo>
                      <a:close/>
                      <a:moveTo>
                        <a:pt x="179" y="12"/>
                      </a:moveTo>
                      <a:cubicBezTo>
                        <a:pt x="179" y="12"/>
                        <a:pt x="179" y="12"/>
                        <a:pt x="179" y="11"/>
                      </a:cubicBezTo>
                      <a:cubicBezTo>
                        <a:pt x="179" y="11"/>
                        <a:pt x="179" y="11"/>
                        <a:pt x="179" y="11"/>
                      </a:cubicBezTo>
                      <a:cubicBezTo>
                        <a:pt x="179" y="12"/>
                        <a:pt x="179" y="12"/>
                        <a:pt x="179" y="12"/>
                      </a:cubicBezTo>
                      <a:cubicBezTo>
                        <a:pt x="179" y="12"/>
                        <a:pt x="179" y="13"/>
                        <a:pt x="179" y="12"/>
                      </a:cubicBezTo>
                      <a:close/>
                      <a:moveTo>
                        <a:pt x="181" y="13"/>
                      </a:moveTo>
                      <a:cubicBezTo>
                        <a:pt x="181" y="13"/>
                        <a:pt x="181" y="14"/>
                        <a:pt x="181" y="14"/>
                      </a:cubicBezTo>
                      <a:cubicBezTo>
                        <a:pt x="181" y="13"/>
                        <a:pt x="181" y="13"/>
                        <a:pt x="181" y="12"/>
                      </a:cubicBezTo>
                      <a:cubicBezTo>
                        <a:pt x="181" y="12"/>
                        <a:pt x="181" y="12"/>
                        <a:pt x="181" y="12"/>
                      </a:cubicBezTo>
                      <a:cubicBezTo>
                        <a:pt x="181" y="13"/>
                        <a:pt x="181" y="13"/>
                        <a:pt x="181" y="13"/>
                      </a:cubicBezTo>
                      <a:close/>
                      <a:moveTo>
                        <a:pt x="178" y="14"/>
                      </a:moveTo>
                      <a:cubicBezTo>
                        <a:pt x="178" y="14"/>
                        <a:pt x="178" y="14"/>
                        <a:pt x="178" y="14"/>
                      </a:cubicBezTo>
                      <a:cubicBezTo>
                        <a:pt x="178" y="14"/>
                        <a:pt x="178" y="13"/>
                        <a:pt x="178" y="13"/>
                      </a:cubicBezTo>
                      <a:cubicBezTo>
                        <a:pt x="178" y="13"/>
                        <a:pt x="178" y="13"/>
                        <a:pt x="178" y="14"/>
                      </a:cubicBezTo>
                      <a:close/>
                      <a:moveTo>
                        <a:pt x="181" y="15"/>
                      </a:moveTo>
                      <a:cubicBezTo>
                        <a:pt x="181" y="14"/>
                        <a:pt x="181" y="14"/>
                        <a:pt x="180" y="13"/>
                      </a:cubicBezTo>
                      <a:cubicBezTo>
                        <a:pt x="180" y="13"/>
                        <a:pt x="180" y="14"/>
                        <a:pt x="180" y="14"/>
                      </a:cubicBezTo>
                      <a:cubicBezTo>
                        <a:pt x="181" y="14"/>
                        <a:pt x="180" y="15"/>
                        <a:pt x="181" y="15"/>
                      </a:cubicBezTo>
                      <a:close/>
                      <a:moveTo>
                        <a:pt x="176" y="15"/>
                      </a:moveTo>
                      <a:cubicBezTo>
                        <a:pt x="176" y="15"/>
                        <a:pt x="176" y="15"/>
                        <a:pt x="176" y="16"/>
                      </a:cubicBezTo>
                      <a:cubicBezTo>
                        <a:pt x="177" y="16"/>
                        <a:pt x="177" y="15"/>
                        <a:pt x="177" y="14"/>
                      </a:cubicBezTo>
                      <a:cubicBezTo>
                        <a:pt x="177" y="15"/>
                        <a:pt x="177" y="15"/>
                        <a:pt x="176" y="15"/>
                      </a:cubicBezTo>
                      <a:cubicBezTo>
                        <a:pt x="176" y="15"/>
                        <a:pt x="176" y="15"/>
                        <a:pt x="176" y="15"/>
                      </a:cubicBezTo>
                      <a:close/>
                      <a:moveTo>
                        <a:pt x="175" y="17"/>
                      </a:moveTo>
                      <a:cubicBezTo>
                        <a:pt x="175" y="16"/>
                        <a:pt x="175" y="14"/>
                        <a:pt x="175" y="15"/>
                      </a:cubicBezTo>
                      <a:cubicBezTo>
                        <a:pt x="175" y="16"/>
                        <a:pt x="175" y="16"/>
                        <a:pt x="175" y="17"/>
                      </a:cubicBezTo>
                      <a:close/>
                      <a:moveTo>
                        <a:pt x="173" y="17"/>
                      </a:moveTo>
                      <a:cubicBezTo>
                        <a:pt x="174" y="17"/>
                        <a:pt x="174" y="18"/>
                        <a:pt x="174" y="17"/>
                      </a:cubicBezTo>
                      <a:cubicBezTo>
                        <a:pt x="174" y="17"/>
                        <a:pt x="174" y="16"/>
                        <a:pt x="174" y="17"/>
                      </a:cubicBezTo>
                      <a:cubicBezTo>
                        <a:pt x="174" y="18"/>
                        <a:pt x="173" y="16"/>
                        <a:pt x="173" y="17"/>
                      </a:cubicBezTo>
                      <a:cubicBezTo>
                        <a:pt x="173" y="17"/>
                        <a:pt x="173" y="17"/>
                        <a:pt x="173" y="17"/>
                      </a:cubicBezTo>
                      <a:close/>
                      <a:moveTo>
                        <a:pt x="171" y="17"/>
                      </a:moveTo>
                      <a:cubicBezTo>
                        <a:pt x="171" y="17"/>
                        <a:pt x="171" y="16"/>
                        <a:pt x="171" y="17"/>
                      </a:cubicBezTo>
                      <a:cubicBezTo>
                        <a:pt x="170" y="17"/>
                        <a:pt x="171" y="17"/>
                        <a:pt x="171" y="17"/>
                      </a:cubicBezTo>
                      <a:close/>
                      <a:moveTo>
                        <a:pt x="173" y="20"/>
                      </a:moveTo>
                      <a:cubicBezTo>
                        <a:pt x="173" y="20"/>
                        <a:pt x="173" y="20"/>
                        <a:pt x="173" y="21"/>
                      </a:cubicBezTo>
                      <a:cubicBezTo>
                        <a:pt x="173" y="21"/>
                        <a:pt x="173" y="21"/>
                        <a:pt x="174" y="20"/>
                      </a:cubicBezTo>
                      <a:cubicBezTo>
                        <a:pt x="173" y="20"/>
                        <a:pt x="173" y="20"/>
                        <a:pt x="173" y="20"/>
                      </a:cubicBezTo>
                      <a:close/>
                      <a:moveTo>
                        <a:pt x="173" y="19"/>
                      </a:moveTo>
                      <a:cubicBezTo>
                        <a:pt x="173" y="20"/>
                        <a:pt x="173" y="19"/>
                        <a:pt x="173" y="20"/>
                      </a:cubicBezTo>
                      <a:cubicBezTo>
                        <a:pt x="173" y="20"/>
                        <a:pt x="173" y="20"/>
                        <a:pt x="173" y="19"/>
                      </a:cubicBezTo>
                      <a:cubicBezTo>
                        <a:pt x="173" y="20"/>
                        <a:pt x="173" y="20"/>
                        <a:pt x="173" y="20"/>
                      </a:cubicBezTo>
                      <a:cubicBezTo>
                        <a:pt x="173" y="19"/>
                        <a:pt x="173" y="19"/>
                        <a:pt x="173" y="19"/>
                      </a:cubicBezTo>
                      <a:close/>
                      <a:moveTo>
                        <a:pt x="172" y="19"/>
                      </a:moveTo>
                      <a:cubicBezTo>
                        <a:pt x="172" y="19"/>
                        <a:pt x="172" y="19"/>
                        <a:pt x="172" y="20"/>
                      </a:cubicBezTo>
                      <a:cubicBezTo>
                        <a:pt x="172" y="20"/>
                        <a:pt x="172" y="19"/>
                        <a:pt x="172" y="19"/>
                      </a:cubicBezTo>
                      <a:close/>
                      <a:moveTo>
                        <a:pt x="171" y="20"/>
                      </a:moveTo>
                      <a:cubicBezTo>
                        <a:pt x="171" y="20"/>
                        <a:pt x="171" y="20"/>
                        <a:pt x="171" y="20"/>
                      </a:cubicBezTo>
                      <a:cubicBezTo>
                        <a:pt x="171" y="19"/>
                        <a:pt x="171" y="19"/>
                        <a:pt x="171" y="20"/>
                      </a:cubicBezTo>
                      <a:cubicBezTo>
                        <a:pt x="171" y="20"/>
                        <a:pt x="171" y="20"/>
                        <a:pt x="171" y="20"/>
                      </a:cubicBezTo>
                      <a:cubicBezTo>
                        <a:pt x="171" y="20"/>
                        <a:pt x="171" y="20"/>
                        <a:pt x="171" y="20"/>
                      </a:cubicBezTo>
                      <a:cubicBezTo>
                        <a:pt x="171" y="21"/>
                        <a:pt x="172" y="20"/>
                        <a:pt x="171" y="20"/>
                      </a:cubicBezTo>
                      <a:close/>
                      <a:moveTo>
                        <a:pt x="169" y="22"/>
                      </a:moveTo>
                      <a:cubicBezTo>
                        <a:pt x="169" y="22"/>
                        <a:pt x="170" y="22"/>
                        <a:pt x="170" y="21"/>
                      </a:cubicBezTo>
                      <a:cubicBezTo>
                        <a:pt x="170" y="21"/>
                        <a:pt x="170" y="21"/>
                        <a:pt x="170" y="21"/>
                      </a:cubicBezTo>
                      <a:cubicBezTo>
                        <a:pt x="170" y="22"/>
                        <a:pt x="169" y="22"/>
                        <a:pt x="169" y="22"/>
                      </a:cubicBezTo>
                      <a:close/>
                      <a:moveTo>
                        <a:pt x="165" y="26"/>
                      </a:moveTo>
                      <a:cubicBezTo>
                        <a:pt x="165" y="26"/>
                        <a:pt x="165" y="25"/>
                        <a:pt x="165" y="24"/>
                      </a:cubicBezTo>
                      <a:cubicBezTo>
                        <a:pt x="165" y="25"/>
                        <a:pt x="165" y="24"/>
                        <a:pt x="164" y="25"/>
                      </a:cubicBezTo>
                      <a:cubicBezTo>
                        <a:pt x="164" y="25"/>
                        <a:pt x="165" y="25"/>
                        <a:pt x="165" y="25"/>
                      </a:cubicBezTo>
                      <a:cubicBezTo>
                        <a:pt x="165" y="25"/>
                        <a:pt x="164" y="25"/>
                        <a:pt x="164" y="26"/>
                      </a:cubicBezTo>
                      <a:cubicBezTo>
                        <a:pt x="165" y="26"/>
                        <a:pt x="165" y="26"/>
                        <a:pt x="165" y="26"/>
                      </a:cubicBezTo>
                      <a:close/>
                      <a:moveTo>
                        <a:pt x="165" y="26"/>
                      </a:moveTo>
                      <a:cubicBezTo>
                        <a:pt x="166" y="26"/>
                        <a:pt x="166" y="24"/>
                        <a:pt x="167" y="25"/>
                      </a:cubicBezTo>
                      <a:cubicBezTo>
                        <a:pt x="166" y="24"/>
                        <a:pt x="166" y="23"/>
                        <a:pt x="166" y="22"/>
                      </a:cubicBezTo>
                      <a:cubicBezTo>
                        <a:pt x="166" y="24"/>
                        <a:pt x="166" y="24"/>
                        <a:pt x="166" y="25"/>
                      </a:cubicBezTo>
                      <a:cubicBezTo>
                        <a:pt x="166" y="24"/>
                        <a:pt x="166" y="25"/>
                        <a:pt x="165" y="25"/>
                      </a:cubicBezTo>
                      <a:cubicBezTo>
                        <a:pt x="166" y="25"/>
                        <a:pt x="165" y="26"/>
                        <a:pt x="165" y="26"/>
                      </a:cubicBezTo>
                      <a:close/>
                      <a:moveTo>
                        <a:pt x="161" y="29"/>
                      </a:moveTo>
                      <a:cubicBezTo>
                        <a:pt x="162" y="29"/>
                        <a:pt x="162" y="29"/>
                        <a:pt x="162" y="29"/>
                      </a:cubicBezTo>
                      <a:cubicBezTo>
                        <a:pt x="161" y="28"/>
                        <a:pt x="162" y="28"/>
                        <a:pt x="161" y="27"/>
                      </a:cubicBezTo>
                      <a:cubicBezTo>
                        <a:pt x="161" y="28"/>
                        <a:pt x="162" y="28"/>
                        <a:pt x="161" y="29"/>
                      </a:cubicBezTo>
                      <a:close/>
                      <a:moveTo>
                        <a:pt x="161" y="29"/>
                      </a:moveTo>
                      <a:cubicBezTo>
                        <a:pt x="161" y="29"/>
                        <a:pt x="161" y="29"/>
                        <a:pt x="161" y="28"/>
                      </a:cubicBezTo>
                      <a:cubicBezTo>
                        <a:pt x="161" y="28"/>
                        <a:pt x="161" y="28"/>
                        <a:pt x="161" y="29"/>
                      </a:cubicBezTo>
                      <a:close/>
                      <a:moveTo>
                        <a:pt x="158" y="28"/>
                      </a:moveTo>
                      <a:cubicBezTo>
                        <a:pt x="158" y="28"/>
                        <a:pt x="158" y="28"/>
                        <a:pt x="158" y="27"/>
                      </a:cubicBezTo>
                      <a:cubicBezTo>
                        <a:pt x="158" y="28"/>
                        <a:pt x="158" y="28"/>
                        <a:pt x="158" y="28"/>
                      </a:cubicBezTo>
                      <a:cubicBezTo>
                        <a:pt x="158" y="28"/>
                        <a:pt x="158" y="29"/>
                        <a:pt x="158" y="28"/>
                      </a:cubicBezTo>
                      <a:close/>
                      <a:moveTo>
                        <a:pt x="162" y="29"/>
                      </a:moveTo>
                      <a:cubicBezTo>
                        <a:pt x="162" y="29"/>
                        <a:pt x="162" y="30"/>
                        <a:pt x="162" y="30"/>
                      </a:cubicBezTo>
                      <a:cubicBezTo>
                        <a:pt x="163" y="29"/>
                        <a:pt x="162" y="28"/>
                        <a:pt x="162" y="29"/>
                      </a:cubicBezTo>
                      <a:close/>
                      <a:moveTo>
                        <a:pt x="162" y="27"/>
                      </a:moveTo>
                      <a:cubicBezTo>
                        <a:pt x="162" y="28"/>
                        <a:pt x="163" y="29"/>
                        <a:pt x="163" y="28"/>
                      </a:cubicBezTo>
                      <a:cubicBezTo>
                        <a:pt x="162" y="28"/>
                        <a:pt x="162" y="28"/>
                        <a:pt x="162" y="27"/>
                      </a:cubicBezTo>
                      <a:close/>
                      <a:moveTo>
                        <a:pt x="162" y="27"/>
                      </a:moveTo>
                      <a:cubicBezTo>
                        <a:pt x="162" y="26"/>
                        <a:pt x="162" y="26"/>
                        <a:pt x="162" y="27"/>
                      </a:cubicBezTo>
                      <a:cubicBezTo>
                        <a:pt x="162" y="27"/>
                        <a:pt x="162" y="27"/>
                        <a:pt x="162" y="27"/>
                      </a:cubicBezTo>
                      <a:cubicBezTo>
                        <a:pt x="162" y="27"/>
                        <a:pt x="162" y="27"/>
                        <a:pt x="162" y="27"/>
                      </a:cubicBezTo>
                      <a:close/>
                      <a:moveTo>
                        <a:pt x="169" y="28"/>
                      </a:moveTo>
                      <a:cubicBezTo>
                        <a:pt x="169" y="28"/>
                        <a:pt x="168" y="29"/>
                        <a:pt x="168" y="29"/>
                      </a:cubicBezTo>
                      <a:cubicBezTo>
                        <a:pt x="168" y="29"/>
                        <a:pt x="169" y="29"/>
                        <a:pt x="169" y="28"/>
                      </a:cubicBezTo>
                      <a:close/>
                      <a:moveTo>
                        <a:pt x="184" y="32"/>
                      </a:moveTo>
                      <a:cubicBezTo>
                        <a:pt x="183" y="32"/>
                        <a:pt x="183" y="32"/>
                        <a:pt x="183" y="32"/>
                      </a:cubicBezTo>
                      <a:cubicBezTo>
                        <a:pt x="183" y="32"/>
                        <a:pt x="183" y="33"/>
                        <a:pt x="184" y="32"/>
                      </a:cubicBezTo>
                      <a:close/>
                      <a:moveTo>
                        <a:pt x="169" y="34"/>
                      </a:moveTo>
                      <a:cubicBezTo>
                        <a:pt x="169" y="35"/>
                        <a:pt x="169" y="35"/>
                        <a:pt x="169" y="35"/>
                      </a:cubicBezTo>
                      <a:cubicBezTo>
                        <a:pt x="169" y="35"/>
                        <a:pt x="169" y="35"/>
                        <a:pt x="169" y="36"/>
                      </a:cubicBezTo>
                      <a:cubicBezTo>
                        <a:pt x="169" y="34"/>
                        <a:pt x="169" y="35"/>
                        <a:pt x="170" y="34"/>
                      </a:cubicBezTo>
                      <a:cubicBezTo>
                        <a:pt x="169" y="34"/>
                        <a:pt x="169" y="34"/>
                        <a:pt x="169" y="34"/>
                      </a:cubicBezTo>
                      <a:cubicBezTo>
                        <a:pt x="169" y="34"/>
                        <a:pt x="169" y="34"/>
                        <a:pt x="169" y="35"/>
                      </a:cubicBezTo>
                      <a:cubicBezTo>
                        <a:pt x="169" y="35"/>
                        <a:pt x="169" y="34"/>
                        <a:pt x="169" y="34"/>
                      </a:cubicBezTo>
                      <a:close/>
                      <a:moveTo>
                        <a:pt x="170" y="34"/>
                      </a:moveTo>
                      <a:cubicBezTo>
                        <a:pt x="170" y="34"/>
                        <a:pt x="170" y="34"/>
                        <a:pt x="170" y="35"/>
                      </a:cubicBezTo>
                      <a:cubicBezTo>
                        <a:pt x="170" y="35"/>
                        <a:pt x="170" y="36"/>
                        <a:pt x="170" y="36"/>
                      </a:cubicBezTo>
                      <a:cubicBezTo>
                        <a:pt x="170" y="35"/>
                        <a:pt x="170" y="35"/>
                        <a:pt x="171" y="34"/>
                      </a:cubicBezTo>
                      <a:cubicBezTo>
                        <a:pt x="170" y="34"/>
                        <a:pt x="170" y="34"/>
                        <a:pt x="170" y="34"/>
                      </a:cubicBezTo>
                      <a:cubicBezTo>
                        <a:pt x="170" y="34"/>
                        <a:pt x="171" y="34"/>
                        <a:pt x="171" y="34"/>
                      </a:cubicBezTo>
                      <a:cubicBezTo>
                        <a:pt x="170" y="34"/>
                        <a:pt x="170" y="33"/>
                        <a:pt x="170" y="34"/>
                      </a:cubicBezTo>
                      <a:close/>
                      <a:moveTo>
                        <a:pt x="170" y="32"/>
                      </a:moveTo>
                      <a:cubicBezTo>
                        <a:pt x="169" y="31"/>
                        <a:pt x="169" y="32"/>
                        <a:pt x="168" y="33"/>
                      </a:cubicBezTo>
                      <a:cubicBezTo>
                        <a:pt x="168" y="33"/>
                        <a:pt x="169" y="33"/>
                        <a:pt x="169" y="33"/>
                      </a:cubicBezTo>
                      <a:cubicBezTo>
                        <a:pt x="169" y="33"/>
                        <a:pt x="169" y="33"/>
                        <a:pt x="169" y="32"/>
                      </a:cubicBezTo>
                      <a:cubicBezTo>
                        <a:pt x="169" y="32"/>
                        <a:pt x="169" y="33"/>
                        <a:pt x="169" y="33"/>
                      </a:cubicBezTo>
                      <a:cubicBezTo>
                        <a:pt x="169" y="33"/>
                        <a:pt x="170" y="34"/>
                        <a:pt x="170" y="33"/>
                      </a:cubicBezTo>
                      <a:cubicBezTo>
                        <a:pt x="170" y="33"/>
                        <a:pt x="169" y="33"/>
                        <a:pt x="170" y="32"/>
                      </a:cubicBezTo>
                      <a:close/>
                      <a:moveTo>
                        <a:pt x="168" y="32"/>
                      </a:moveTo>
                      <a:cubicBezTo>
                        <a:pt x="168" y="32"/>
                        <a:pt x="168" y="32"/>
                        <a:pt x="168" y="32"/>
                      </a:cubicBezTo>
                      <a:cubicBezTo>
                        <a:pt x="168" y="33"/>
                        <a:pt x="168" y="33"/>
                        <a:pt x="168" y="33"/>
                      </a:cubicBezTo>
                      <a:cubicBezTo>
                        <a:pt x="168" y="33"/>
                        <a:pt x="168" y="32"/>
                        <a:pt x="168" y="32"/>
                      </a:cubicBezTo>
                      <a:close/>
                      <a:moveTo>
                        <a:pt x="172" y="32"/>
                      </a:moveTo>
                      <a:cubicBezTo>
                        <a:pt x="173" y="32"/>
                        <a:pt x="172" y="32"/>
                        <a:pt x="172" y="32"/>
                      </a:cubicBezTo>
                      <a:cubicBezTo>
                        <a:pt x="172" y="32"/>
                        <a:pt x="173" y="32"/>
                        <a:pt x="173" y="31"/>
                      </a:cubicBezTo>
                      <a:cubicBezTo>
                        <a:pt x="173" y="32"/>
                        <a:pt x="173" y="31"/>
                        <a:pt x="172" y="32"/>
                      </a:cubicBezTo>
                      <a:close/>
                      <a:moveTo>
                        <a:pt x="167" y="34"/>
                      </a:moveTo>
                      <a:cubicBezTo>
                        <a:pt x="167" y="33"/>
                        <a:pt x="168" y="33"/>
                        <a:pt x="168" y="33"/>
                      </a:cubicBezTo>
                      <a:cubicBezTo>
                        <a:pt x="167" y="33"/>
                        <a:pt x="167" y="32"/>
                        <a:pt x="167" y="32"/>
                      </a:cubicBezTo>
                      <a:cubicBezTo>
                        <a:pt x="167" y="31"/>
                        <a:pt x="168" y="32"/>
                        <a:pt x="168" y="31"/>
                      </a:cubicBezTo>
                      <a:cubicBezTo>
                        <a:pt x="168" y="31"/>
                        <a:pt x="167" y="31"/>
                        <a:pt x="167" y="32"/>
                      </a:cubicBezTo>
                      <a:cubicBezTo>
                        <a:pt x="167" y="31"/>
                        <a:pt x="167" y="31"/>
                        <a:pt x="167" y="31"/>
                      </a:cubicBezTo>
                      <a:cubicBezTo>
                        <a:pt x="166" y="31"/>
                        <a:pt x="167" y="31"/>
                        <a:pt x="167" y="32"/>
                      </a:cubicBezTo>
                      <a:cubicBezTo>
                        <a:pt x="167" y="32"/>
                        <a:pt x="167" y="32"/>
                        <a:pt x="167" y="32"/>
                      </a:cubicBezTo>
                      <a:cubicBezTo>
                        <a:pt x="167" y="33"/>
                        <a:pt x="167" y="32"/>
                        <a:pt x="167" y="32"/>
                      </a:cubicBezTo>
                      <a:cubicBezTo>
                        <a:pt x="167" y="32"/>
                        <a:pt x="167" y="33"/>
                        <a:pt x="167" y="33"/>
                      </a:cubicBezTo>
                      <a:cubicBezTo>
                        <a:pt x="167" y="32"/>
                        <a:pt x="167" y="33"/>
                        <a:pt x="167" y="33"/>
                      </a:cubicBezTo>
                      <a:cubicBezTo>
                        <a:pt x="167" y="33"/>
                        <a:pt x="167" y="33"/>
                        <a:pt x="167" y="33"/>
                      </a:cubicBezTo>
                      <a:cubicBezTo>
                        <a:pt x="167" y="34"/>
                        <a:pt x="167" y="33"/>
                        <a:pt x="167" y="34"/>
                      </a:cubicBezTo>
                      <a:close/>
                      <a:moveTo>
                        <a:pt x="168" y="34"/>
                      </a:moveTo>
                      <a:cubicBezTo>
                        <a:pt x="168" y="34"/>
                        <a:pt x="167" y="33"/>
                        <a:pt x="167" y="34"/>
                      </a:cubicBezTo>
                      <a:cubicBezTo>
                        <a:pt x="168" y="34"/>
                        <a:pt x="168" y="35"/>
                        <a:pt x="168" y="34"/>
                      </a:cubicBezTo>
                      <a:close/>
                      <a:moveTo>
                        <a:pt x="168" y="35"/>
                      </a:moveTo>
                      <a:cubicBezTo>
                        <a:pt x="168" y="34"/>
                        <a:pt x="168" y="35"/>
                        <a:pt x="169" y="35"/>
                      </a:cubicBezTo>
                      <a:cubicBezTo>
                        <a:pt x="168" y="34"/>
                        <a:pt x="169" y="34"/>
                        <a:pt x="169" y="34"/>
                      </a:cubicBezTo>
                      <a:cubicBezTo>
                        <a:pt x="169" y="34"/>
                        <a:pt x="168" y="35"/>
                        <a:pt x="168" y="35"/>
                      </a:cubicBezTo>
                      <a:close/>
                      <a:moveTo>
                        <a:pt x="168" y="36"/>
                      </a:moveTo>
                      <a:cubicBezTo>
                        <a:pt x="168" y="36"/>
                        <a:pt x="168" y="37"/>
                        <a:pt x="168" y="36"/>
                      </a:cubicBezTo>
                      <a:cubicBezTo>
                        <a:pt x="168" y="36"/>
                        <a:pt x="168" y="35"/>
                        <a:pt x="168" y="35"/>
                      </a:cubicBezTo>
                      <a:cubicBezTo>
                        <a:pt x="168" y="35"/>
                        <a:pt x="168" y="35"/>
                        <a:pt x="168" y="35"/>
                      </a:cubicBezTo>
                      <a:cubicBezTo>
                        <a:pt x="168" y="35"/>
                        <a:pt x="168" y="36"/>
                        <a:pt x="168" y="36"/>
                      </a:cubicBezTo>
                      <a:close/>
                      <a:moveTo>
                        <a:pt x="169" y="38"/>
                      </a:moveTo>
                      <a:cubicBezTo>
                        <a:pt x="168" y="38"/>
                        <a:pt x="168" y="37"/>
                        <a:pt x="168" y="37"/>
                      </a:cubicBezTo>
                      <a:cubicBezTo>
                        <a:pt x="168" y="38"/>
                        <a:pt x="168" y="38"/>
                        <a:pt x="168" y="38"/>
                      </a:cubicBezTo>
                      <a:cubicBezTo>
                        <a:pt x="168" y="39"/>
                        <a:pt x="168" y="38"/>
                        <a:pt x="169" y="38"/>
                      </a:cubicBezTo>
                      <a:close/>
                      <a:moveTo>
                        <a:pt x="171" y="38"/>
                      </a:moveTo>
                      <a:cubicBezTo>
                        <a:pt x="172" y="38"/>
                        <a:pt x="172" y="38"/>
                        <a:pt x="172" y="38"/>
                      </a:cubicBezTo>
                      <a:cubicBezTo>
                        <a:pt x="172" y="38"/>
                        <a:pt x="172" y="37"/>
                        <a:pt x="172" y="37"/>
                      </a:cubicBezTo>
                      <a:cubicBezTo>
                        <a:pt x="172" y="38"/>
                        <a:pt x="171" y="38"/>
                        <a:pt x="171" y="38"/>
                      </a:cubicBezTo>
                      <a:close/>
                      <a:moveTo>
                        <a:pt x="166" y="38"/>
                      </a:moveTo>
                      <a:cubicBezTo>
                        <a:pt x="166" y="38"/>
                        <a:pt x="166" y="38"/>
                        <a:pt x="166" y="38"/>
                      </a:cubicBezTo>
                      <a:cubicBezTo>
                        <a:pt x="166" y="38"/>
                        <a:pt x="166" y="37"/>
                        <a:pt x="166" y="37"/>
                      </a:cubicBezTo>
                      <a:cubicBezTo>
                        <a:pt x="166" y="37"/>
                        <a:pt x="166" y="37"/>
                        <a:pt x="166" y="37"/>
                      </a:cubicBezTo>
                      <a:cubicBezTo>
                        <a:pt x="166" y="37"/>
                        <a:pt x="166" y="37"/>
                        <a:pt x="166" y="38"/>
                      </a:cubicBezTo>
                      <a:close/>
                      <a:moveTo>
                        <a:pt x="163" y="38"/>
                      </a:moveTo>
                      <a:cubicBezTo>
                        <a:pt x="163" y="38"/>
                        <a:pt x="163" y="37"/>
                        <a:pt x="163" y="37"/>
                      </a:cubicBezTo>
                      <a:cubicBezTo>
                        <a:pt x="163" y="38"/>
                        <a:pt x="163" y="37"/>
                        <a:pt x="163" y="37"/>
                      </a:cubicBezTo>
                      <a:cubicBezTo>
                        <a:pt x="163" y="38"/>
                        <a:pt x="163" y="38"/>
                        <a:pt x="163" y="38"/>
                      </a:cubicBezTo>
                      <a:close/>
                      <a:moveTo>
                        <a:pt x="162" y="38"/>
                      </a:moveTo>
                      <a:cubicBezTo>
                        <a:pt x="162" y="38"/>
                        <a:pt x="162" y="38"/>
                        <a:pt x="162" y="38"/>
                      </a:cubicBezTo>
                      <a:cubicBezTo>
                        <a:pt x="162" y="38"/>
                        <a:pt x="162" y="38"/>
                        <a:pt x="162" y="38"/>
                      </a:cubicBezTo>
                      <a:cubicBezTo>
                        <a:pt x="162" y="38"/>
                        <a:pt x="162" y="38"/>
                        <a:pt x="162" y="38"/>
                      </a:cubicBezTo>
                      <a:close/>
                      <a:moveTo>
                        <a:pt x="164" y="39"/>
                      </a:moveTo>
                      <a:cubicBezTo>
                        <a:pt x="164" y="39"/>
                        <a:pt x="164" y="38"/>
                        <a:pt x="165" y="38"/>
                      </a:cubicBezTo>
                      <a:cubicBezTo>
                        <a:pt x="164" y="38"/>
                        <a:pt x="164" y="39"/>
                        <a:pt x="164" y="39"/>
                      </a:cubicBezTo>
                      <a:close/>
                      <a:moveTo>
                        <a:pt x="141" y="41"/>
                      </a:moveTo>
                      <a:cubicBezTo>
                        <a:pt x="141" y="41"/>
                        <a:pt x="142" y="42"/>
                        <a:pt x="142" y="41"/>
                      </a:cubicBezTo>
                      <a:cubicBezTo>
                        <a:pt x="142" y="41"/>
                        <a:pt x="142" y="40"/>
                        <a:pt x="141" y="41"/>
                      </a:cubicBezTo>
                      <a:cubicBezTo>
                        <a:pt x="141" y="41"/>
                        <a:pt x="141" y="41"/>
                        <a:pt x="141" y="41"/>
                      </a:cubicBezTo>
                      <a:close/>
                      <a:moveTo>
                        <a:pt x="145" y="43"/>
                      </a:moveTo>
                      <a:cubicBezTo>
                        <a:pt x="146" y="43"/>
                        <a:pt x="146" y="43"/>
                        <a:pt x="146" y="43"/>
                      </a:cubicBezTo>
                      <a:cubicBezTo>
                        <a:pt x="146" y="42"/>
                        <a:pt x="145" y="42"/>
                        <a:pt x="145" y="43"/>
                      </a:cubicBezTo>
                      <a:close/>
                      <a:moveTo>
                        <a:pt x="149" y="39"/>
                      </a:moveTo>
                      <a:cubicBezTo>
                        <a:pt x="149" y="38"/>
                        <a:pt x="150" y="38"/>
                        <a:pt x="149" y="37"/>
                      </a:cubicBezTo>
                      <a:cubicBezTo>
                        <a:pt x="149" y="38"/>
                        <a:pt x="149" y="38"/>
                        <a:pt x="149" y="37"/>
                      </a:cubicBezTo>
                      <a:cubicBezTo>
                        <a:pt x="149" y="38"/>
                        <a:pt x="149" y="39"/>
                        <a:pt x="149" y="39"/>
                      </a:cubicBezTo>
                      <a:close/>
                      <a:moveTo>
                        <a:pt x="163" y="40"/>
                      </a:moveTo>
                      <a:cubicBezTo>
                        <a:pt x="163" y="40"/>
                        <a:pt x="163" y="40"/>
                        <a:pt x="163" y="40"/>
                      </a:cubicBezTo>
                      <a:cubicBezTo>
                        <a:pt x="163" y="40"/>
                        <a:pt x="162" y="39"/>
                        <a:pt x="163" y="40"/>
                      </a:cubicBezTo>
                      <a:cubicBezTo>
                        <a:pt x="163" y="40"/>
                        <a:pt x="163" y="40"/>
                        <a:pt x="163" y="40"/>
                      </a:cubicBezTo>
                      <a:cubicBezTo>
                        <a:pt x="163" y="40"/>
                        <a:pt x="163" y="40"/>
                        <a:pt x="163" y="40"/>
                      </a:cubicBezTo>
                      <a:close/>
                      <a:moveTo>
                        <a:pt x="158" y="39"/>
                      </a:moveTo>
                      <a:cubicBezTo>
                        <a:pt x="158" y="39"/>
                        <a:pt x="157" y="38"/>
                        <a:pt x="157" y="39"/>
                      </a:cubicBezTo>
                      <a:cubicBezTo>
                        <a:pt x="157" y="39"/>
                        <a:pt x="158" y="39"/>
                        <a:pt x="158" y="39"/>
                      </a:cubicBezTo>
                      <a:close/>
                      <a:moveTo>
                        <a:pt x="155" y="39"/>
                      </a:moveTo>
                      <a:cubicBezTo>
                        <a:pt x="155" y="39"/>
                        <a:pt x="154" y="39"/>
                        <a:pt x="154" y="39"/>
                      </a:cubicBezTo>
                      <a:cubicBezTo>
                        <a:pt x="154" y="40"/>
                        <a:pt x="155" y="40"/>
                        <a:pt x="155" y="39"/>
                      </a:cubicBezTo>
                      <a:close/>
                      <a:moveTo>
                        <a:pt x="153" y="41"/>
                      </a:moveTo>
                      <a:cubicBezTo>
                        <a:pt x="154" y="42"/>
                        <a:pt x="154" y="41"/>
                        <a:pt x="154" y="40"/>
                      </a:cubicBezTo>
                      <a:cubicBezTo>
                        <a:pt x="154" y="40"/>
                        <a:pt x="154" y="40"/>
                        <a:pt x="153" y="40"/>
                      </a:cubicBezTo>
                      <a:cubicBezTo>
                        <a:pt x="153" y="40"/>
                        <a:pt x="153" y="40"/>
                        <a:pt x="153" y="41"/>
                      </a:cubicBezTo>
                      <a:cubicBezTo>
                        <a:pt x="154" y="41"/>
                        <a:pt x="154" y="41"/>
                        <a:pt x="153" y="41"/>
                      </a:cubicBezTo>
                      <a:close/>
                      <a:moveTo>
                        <a:pt x="155" y="42"/>
                      </a:moveTo>
                      <a:cubicBezTo>
                        <a:pt x="155" y="41"/>
                        <a:pt x="155" y="41"/>
                        <a:pt x="155" y="41"/>
                      </a:cubicBezTo>
                      <a:cubicBezTo>
                        <a:pt x="155" y="42"/>
                        <a:pt x="156" y="40"/>
                        <a:pt x="156" y="42"/>
                      </a:cubicBezTo>
                      <a:cubicBezTo>
                        <a:pt x="156" y="41"/>
                        <a:pt x="156" y="41"/>
                        <a:pt x="156" y="41"/>
                      </a:cubicBezTo>
                      <a:cubicBezTo>
                        <a:pt x="156" y="40"/>
                        <a:pt x="156" y="41"/>
                        <a:pt x="156" y="41"/>
                      </a:cubicBezTo>
                      <a:cubicBezTo>
                        <a:pt x="156" y="40"/>
                        <a:pt x="156" y="40"/>
                        <a:pt x="156" y="40"/>
                      </a:cubicBezTo>
                      <a:cubicBezTo>
                        <a:pt x="156" y="40"/>
                        <a:pt x="157" y="40"/>
                        <a:pt x="156" y="41"/>
                      </a:cubicBezTo>
                      <a:cubicBezTo>
                        <a:pt x="156" y="41"/>
                        <a:pt x="157" y="41"/>
                        <a:pt x="157" y="40"/>
                      </a:cubicBezTo>
                      <a:cubicBezTo>
                        <a:pt x="156" y="41"/>
                        <a:pt x="157" y="40"/>
                        <a:pt x="157" y="40"/>
                      </a:cubicBezTo>
                      <a:cubicBezTo>
                        <a:pt x="157" y="40"/>
                        <a:pt x="156" y="40"/>
                        <a:pt x="156" y="40"/>
                      </a:cubicBezTo>
                      <a:cubicBezTo>
                        <a:pt x="156" y="39"/>
                        <a:pt x="156" y="39"/>
                        <a:pt x="156" y="39"/>
                      </a:cubicBezTo>
                      <a:cubicBezTo>
                        <a:pt x="156" y="40"/>
                        <a:pt x="155" y="40"/>
                        <a:pt x="155" y="40"/>
                      </a:cubicBezTo>
                      <a:cubicBezTo>
                        <a:pt x="154" y="41"/>
                        <a:pt x="155" y="41"/>
                        <a:pt x="155" y="42"/>
                      </a:cubicBezTo>
                      <a:close/>
                      <a:moveTo>
                        <a:pt x="159" y="44"/>
                      </a:moveTo>
                      <a:cubicBezTo>
                        <a:pt x="159" y="45"/>
                        <a:pt x="158" y="45"/>
                        <a:pt x="158" y="45"/>
                      </a:cubicBezTo>
                      <a:cubicBezTo>
                        <a:pt x="158" y="45"/>
                        <a:pt x="159" y="45"/>
                        <a:pt x="159" y="44"/>
                      </a:cubicBezTo>
                      <a:close/>
                      <a:moveTo>
                        <a:pt x="160" y="46"/>
                      </a:moveTo>
                      <a:cubicBezTo>
                        <a:pt x="160" y="46"/>
                        <a:pt x="160" y="47"/>
                        <a:pt x="160" y="47"/>
                      </a:cubicBezTo>
                      <a:cubicBezTo>
                        <a:pt x="160" y="46"/>
                        <a:pt x="160" y="46"/>
                        <a:pt x="160" y="46"/>
                      </a:cubicBezTo>
                      <a:close/>
                      <a:moveTo>
                        <a:pt x="158" y="47"/>
                      </a:moveTo>
                      <a:cubicBezTo>
                        <a:pt x="158" y="46"/>
                        <a:pt x="158" y="47"/>
                        <a:pt x="158" y="46"/>
                      </a:cubicBezTo>
                      <a:cubicBezTo>
                        <a:pt x="158" y="46"/>
                        <a:pt x="158" y="45"/>
                        <a:pt x="158" y="46"/>
                      </a:cubicBezTo>
                      <a:cubicBezTo>
                        <a:pt x="158" y="46"/>
                        <a:pt x="158" y="46"/>
                        <a:pt x="158" y="46"/>
                      </a:cubicBezTo>
                      <a:cubicBezTo>
                        <a:pt x="157" y="47"/>
                        <a:pt x="158" y="46"/>
                        <a:pt x="157" y="46"/>
                      </a:cubicBezTo>
                      <a:cubicBezTo>
                        <a:pt x="157" y="46"/>
                        <a:pt x="157" y="46"/>
                        <a:pt x="158" y="47"/>
                      </a:cubicBezTo>
                      <a:close/>
                      <a:moveTo>
                        <a:pt x="169" y="53"/>
                      </a:moveTo>
                      <a:cubicBezTo>
                        <a:pt x="169" y="53"/>
                        <a:pt x="169" y="53"/>
                        <a:pt x="169" y="54"/>
                      </a:cubicBezTo>
                      <a:cubicBezTo>
                        <a:pt x="169" y="54"/>
                        <a:pt x="169" y="53"/>
                        <a:pt x="169" y="53"/>
                      </a:cubicBezTo>
                      <a:close/>
                      <a:moveTo>
                        <a:pt x="166" y="53"/>
                      </a:moveTo>
                      <a:cubicBezTo>
                        <a:pt x="166" y="52"/>
                        <a:pt x="165" y="53"/>
                        <a:pt x="165" y="52"/>
                      </a:cubicBezTo>
                      <a:cubicBezTo>
                        <a:pt x="165" y="52"/>
                        <a:pt x="165" y="52"/>
                        <a:pt x="165" y="52"/>
                      </a:cubicBezTo>
                      <a:cubicBezTo>
                        <a:pt x="165" y="52"/>
                        <a:pt x="165" y="52"/>
                        <a:pt x="165" y="52"/>
                      </a:cubicBezTo>
                      <a:cubicBezTo>
                        <a:pt x="165" y="52"/>
                        <a:pt x="165" y="53"/>
                        <a:pt x="166" y="53"/>
                      </a:cubicBezTo>
                      <a:close/>
                      <a:moveTo>
                        <a:pt x="164" y="53"/>
                      </a:moveTo>
                      <a:cubicBezTo>
                        <a:pt x="164" y="52"/>
                        <a:pt x="164" y="53"/>
                        <a:pt x="164" y="53"/>
                      </a:cubicBezTo>
                      <a:cubicBezTo>
                        <a:pt x="164" y="53"/>
                        <a:pt x="163" y="53"/>
                        <a:pt x="163" y="53"/>
                      </a:cubicBezTo>
                      <a:cubicBezTo>
                        <a:pt x="164" y="53"/>
                        <a:pt x="164" y="54"/>
                        <a:pt x="164" y="53"/>
                      </a:cubicBezTo>
                      <a:cubicBezTo>
                        <a:pt x="164" y="53"/>
                        <a:pt x="164" y="53"/>
                        <a:pt x="164" y="53"/>
                      </a:cubicBezTo>
                      <a:close/>
                      <a:moveTo>
                        <a:pt x="167" y="52"/>
                      </a:moveTo>
                      <a:cubicBezTo>
                        <a:pt x="167" y="53"/>
                        <a:pt x="167" y="53"/>
                        <a:pt x="167" y="53"/>
                      </a:cubicBezTo>
                      <a:cubicBezTo>
                        <a:pt x="168" y="53"/>
                        <a:pt x="167" y="53"/>
                        <a:pt x="167" y="53"/>
                      </a:cubicBezTo>
                      <a:cubicBezTo>
                        <a:pt x="168" y="53"/>
                        <a:pt x="168" y="54"/>
                        <a:pt x="168" y="53"/>
                      </a:cubicBezTo>
                      <a:cubicBezTo>
                        <a:pt x="168" y="53"/>
                        <a:pt x="168" y="52"/>
                        <a:pt x="168" y="52"/>
                      </a:cubicBezTo>
                      <a:lnTo>
                        <a:pt x="167" y="52"/>
                      </a:lnTo>
                      <a:close/>
                      <a:moveTo>
                        <a:pt x="167" y="52"/>
                      </a:moveTo>
                      <a:cubicBezTo>
                        <a:pt x="166" y="52"/>
                        <a:pt x="166" y="53"/>
                        <a:pt x="167" y="54"/>
                      </a:cubicBezTo>
                      <a:cubicBezTo>
                        <a:pt x="167" y="53"/>
                        <a:pt x="167" y="52"/>
                        <a:pt x="167" y="52"/>
                      </a:cubicBezTo>
                      <a:close/>
                      <a:moveTo>
                        <a:pt x="166" y="51"/>
                      </a:moveTo>
                      <a:cubicBezTo>
                        <a:pt x="166" y="52"/>
                        <a:pt x="166" y="52"/>
                        <a:pt x="166" y="52"/>
                      </a:cubicBezTo>
                      <a:cubicBezTo>
                        <a:pt x="166" y="52"/>
                        <a:pt x="166" y="52"/>
                        <a:pt x="166" y="53"/>
                      </a:cubicBezTo>
                      <a:cubicBezTo>
                        <a:pt x="166" y="53"/>
                        <a:pt x="166" y="53"/>
                        <a:pt x="166" y="53"/>
                      </a:cubicBezTo>
                      <a:cubicBezTo>
                        <a:pt x="166" y="52"/>
                        <a:pt x="166" y="52"/>
                        <a:pt x="166" y="51"/>
                      </a:cubicBezTo>
                      <a:close/>
                      <a:moveTo>
                        <a:pt x="165" y="51"/>
                      </a:moveTo>
                      <a:cubicBezTo>
                        <a:pt x="165" y="51"/>
                        <a:pt x="165" y="51"/>
                        <a:pt x="165" y="51"/>
                      </a:cubicBezTo>
                      <a:cubicBezTo>
                        <a:pt x="165" y="52"/>
                        <a:pt x="165" y="51"/>
                        <a:pt x="165" y="52"/>
                      </a:cubicBezTo>
                      <a:cubicBezTo>
                        <a:pt x="165" y="51"/>
                        <a:pt x="166" y="51"/>
                        <a:pt x="165" y="51"/>
                      </a:cubicBezTo>
                      <a:close/>
                      <a:moveTo>
                        <a:pt x="160" y="51"/>
                      </a:moveTo>
                      <a:cubicBezTo>
                        <a:pt x="160" y="50"/>
                        <a:pt x="161" y="52"/>
                        <a:pt x="161" y="51"/>
                      </a:cubicBezTo>
                      <a:cubicBezTo>
                        <a:pt x="161" y="51"/>
                        <a:pt x="160" y="50"/>
                        <a:pt x="160" y="51"/>
                      </a:cubicBezTo>
                      <a:close/>
                      <a:moveTo>
                        <a:pt x="157" y="49"/>
                      </a:moveTo>
                      <a:cubicBezTo>
                        <a:pt x="157" y="50"/>
                        <a:pt x="158" y="50"/>
                        <a:pt x="159" y="50"/>
                      </a:cubicBezTo>
                      <a:cubicBezTo>
                        <a:pt x="158" y="50"/>
                        <a:pt x="158" y="49"/>
                        <a:pt x="157" y="49"/>
                      </a:cubicBezTo>
                      <a:close/>
                      <a:moveTo>
                        <a:pt x="158" y="49"/>
                      </a:moveTo>
                      <a:cubicBezTo>
                        <a:pt x="158" y="49"/>
                        <a:pt x="158" y="49"/>
                        <a:pt x="158" y="49"/>
                      </a:cubicBezTo>
                      <a:cubicBezTo>
                        <a:pt x="158" y="49"/>
                        <a:pt x="158" y="48"/>
                        <a:pt x="158" y="48"/>
                      </a:cubicBezTo>
                      <a:cubicBezTo>
                        <a:pt x="158" y="48"/>
                        <a:pt x="158" y="48"/>
                        <a:pt x="157" y="48"/>
                      </a:cubicBezTo>
                      <a:cubicBezTo>
                        <a:pt x="158" y="48"/>
                        <a:pt x="158" y="49"/>
                        <a:pt x="158" y="49"/>
                      </a:cubicBezTo>
                      <a:close/>
                      <a:moveTo>
                        <a:pt x="156" y="50"/>
                      </a:moveTo>
                      <a:cubicBezTo>
                        <a:pt x="157" y="50"/>
                        <a:pt x="156" y="50"/>
                        <a:pt x="156" y="49"/>
                      </a:cubicBezTo>
                      <a:cubicBezTo>
                        <a:pt x="156" y="50"/>
                        <a:pt x="156" y="50"/>
                        <a:pt x="156" y="50"/>
                      </a:cubicBezTo>
                      <a:close/>
                      <a:moveTo>
                        <a:pt x="165" y="52"/>
                      </a:moveTo>
                      <a:cubicBezTo>
                        <a:pt x="164" y="52"/>
                        <a:pt x="164" y="52"/>
                        <a:pt x="164" y="52"/>
                      </a:cubicBezTo>
                      <a:cubicBezTo>
                        <a:pt x="165" y="52"/>
                        <a:pt x="165" y="52"/>
                        <a:pt x="165" y="52"/>
                      </a:cubicBezTo>
                      <a:cubicBezTo>
                        <a:pt x="165" y="52"/>
                        <a:pt x="165" y="52"/>
                        <a:pt x="165" y="52"/>
                      </a:cubicBezTo>
                      <a:cubicBezTo>
                        <a:pt x="165" y="51"/>
                        <a:pt x="165" y="51"/>
                        <a:pt x="165" y="51"/>
                      </a:cubicBezTo>
                      <a:cubicBezTo>
                        <a:pt x="165" y="51"/>
                        <a:pt x="165" y="51"/>
                        <a:pt x="165" y="52"/>
                      </a:cubicBezTo>
                      <a:close/>
                      <a:moveTo>
                        <a:pt x="163" y="52"/>
                      </a:moveTo>
                      <a:cubicBezTo>
                        <a:pt x="163" y="53"/>
                        <a:pt x="164" y="52"/>
                        <a:pt x="164" y="52"/>
                      </a:cubicBezTo>
                      <a:cubicBezTo>
                        <a:pt x="164" y="51"/>
                        <a:pt x="163" y="51"/>
                        <a:pt x="163" y="52"/>
                      </a:cubicBezTo>
                      <a:close/>
                      <a:moveTo>
                        <a:pt x="160" y="52"/>
                      </a:moveTo>
                      <a:cubicBezTo>
                        <a:pt x="160" y="52"/>
                        <a:pt x="160" y="52"/>
                        <a:pt x="160" y="52"/>
                      </a:cubicBezTo>
                      <a:cubicBezTo>
                        <a:pt x="160" y="52"/>
                        <a:pt x="160" y="50"/>
                        <a:pt x="160" y="52"/>
                      </a:cubicBezTo>
                      <a:cubicBezTo>
                        <a:pt x="160" y="51"/>
                        <a:pt x="160" y="52"/>
                        <a:pt x="160" y="52"/>
                      </a:cubicBezTo>
                      <a:close/>
                      <a:moveTo>
                        <a:pt x="161" y="53"/>
                      </a:moveTo>
                      <a:cubicBezTo>
                        <a:pt x="162" y="53"/>
                        <a:pt x="162" y="52"/>
                        <a:pt x="162" y="52"/>
                      </a:cubicBezTo>
                      <a:cubicBezTo>
                        <a:pt x="162" y="52"/>
                        <a:pt x="162" y="52"/>
                        <a:pt x="162" y="52"/>
                      </a:cubicBezTo>
                      <a:cubicBezTo>
                        <a:pt x="162" y="51"/>
                        <a:pt x="162" y="52"/>
                        <a:pt x="162" y="52"/>
                      </a:cubicBezTo>
                      <a:cubicBezTo>
                        <a:pt x="162" y="51"/>
                        <a:pt x="162" y="51"/>
                        <a:pt x="162" y="51"/>
                      </a:cubicBezTo>
                      <a:cubicBezTo>
                        <a:pt x="161" y="52"/>
                        <a:pt x="161" y="52"/>
                        <a:pt x="161" y="52"/>
                      </a:cubicBezTo>
                      <a:cubicBezTo>
                        <a:pt x="161" y="52"/>
                        <a:pt x="161" y="52"/>
                        <a:pt x="161" y="52"/>
                      </a:cubicBezTo>
                      <a:cubicBezTo>
                        <a:pt x="161" y="53"/>
                        <a:pt x="161" y="52"/>
                        <a:pt x="161" y="53"/>
                      </a:cubicBezTo>
                      <a:close/>
                      <a:moveTo>
                        <a:pt x="170" y="54"/>
                      </a:moveTo>
                      <a:cubicBezTo>
                        <a:pt x="170" y="54"/>
                        <a:pt x="170" y="54"/>
                        <a:pt x="170" y="54"/>
                      </a:cubicBezTo>
                      <a:cubicBezTo>
                        <a:pt x="170" y="54"/>
                        <a:pt x="170" y="54"/>
                        <a:pt x="170" y="54"/>
                      </a:cubicBezTo>
                      <a:close/>
                      <a:moveTo>
                        <a:pt x="168" y="55"/>
                      </a:moveTo>
                      <a:cubicBezTo>
                        <a:pt x="168" y="56"/>
                        <a:pt x="168" y="56"/>
                        <a:pt x="168" y="56"/>
                      </a:cubicBezTo>
                      <a:cubicBezTo>
                        <a:pt x="168" y="56"/>
                        <a:pt x="168" y="55"/>
                        <a:pt x="169" y="55"/>
                      </a:cubicBezTo>
                      <a:lnTo>
                        <a:pt x="168" y="55"/>
                      </a:lnTo>
                      <a:close/>
                      <a:moveTo>
                        <a:pt x="166" y="55"/>
                      </a:moveTo>
                      <a:cubicBezTo>
                        <a:pt x="166" y="55"/>
                        <a:pt x="166" y="55"/>
                        <a:pt x="166" y="55"/>
                      </a:cubicBezTo>
                      <a:cubicBezTo>
                        <a:pt x="166" y="55"/>
                        <a:pt x="167" y="55"/>
                        <a:pt x="167" y="54"/>
                      </a:cubicBezTo>
                      <a:cubicBezTo>
                        <a:pt x="166" y="54"/>
                        <a:pt x="166" y="55"/>
                        <a:pt x="166" y="54"/>
                      </a:cubicBezTo>
                      <a:cubicBezTo>
                        <a:pt x="166" y="55"/>
                        <a:pt x="166" y="55"/>
                        <a:pt x="166" y="55"/>
                      </a:cubicBezTo>
                      <a:cubicBezTo>
                        <a:pt x="166" y="55"/>
                        <a:pt x="166" y="56"/>
                        <a:pt x="166" y="55"/>
                      </a:cubicBezTo>
                      <a:close/>
                      <a:moveTo>
                        <a:pt x="144" y="49"/>
                      </a:moveTo>
                      <a:cubicBezTo>
                        <a:pt x="144" y="48"/>
                        <a:pt x="145" y="49"/>
                        <a:pt x="145" y="49"/>
                      </a:cubicBezTo>
                      <a:cubicBezTo>
                        <a:pt x="145" y="49"/>
                        <a:pt x="145" y="48"/>
                        <a:pt x="145" y="48"/>
                      </a:cubicBezTo>
                      <a:cubicBezTo>
                        <a:pt x="144" y="49"/>
                        <a:pt x="144" y="48"/>
                        <a:pt x="143" y="49"/>
                      </a:cubicBezTo>
                      <a:cubicBezTo>
                        <a:pt x="143" y="49"/>
                        <a:pt x="144" y="49"/>
                        <a:pt x="144" y="49"/>
                      </a:cubicBezTo>
                      <a:close/>
                      <a:moveTo>
                        <a:pt x="150" y="53"/>
                      </a:moveTo>
                      <a:cubicBezTo>
                        <a:pt x="150" y="53"/>
                        <a:pt x="149" y="53"/>
                        <a:pt x="149" y="54"/>
                      </a:cubicBezTo>
                      <a:cubicBezTo>
                        <a:pt x="150" y="54"/>
                        <a:pt x="150" y="54"/>
                        <a:pt x="150" y="53"/>
                      </a:cubicBezTo>
                      <a:close/>
                      <a:moveTo>
                        <a:pt x="148" y="54"/>
                      </a:moveTo>
                      <a:cubicBezTo>
                        <a:pt x="148" y="54"/>
                        <a:pt x="149" y="54"/>
                        <a:pt x="149" y="53"/>
                      </a:cubicBezTo>
                      <a:cubicBezTo>
                        <a:pt x="149" y="53"/>
                        <a:pt x="148" y="53"/>
                        <a:pt x="148" y="54"/>
                      </a:cubicBezTo>
                      <a:close/>
                      <a:moveTo>
                        <a:pt x="149" y="55"/>
                      </a:moveTo>
                      <a:cubicBezTo>
                        <a:pt x="149" y="55"/>
                        <a:pt x="149" y="54"/>
                        <a:pt x="148" y="54"/>
                      </a:cubicBezTo>
                      <a:cubicBezTo>
                        <a:pt x="148" y="54"/>
                        <a:pt x="148" y="55"/>
                        <a:pt x="148" y="55"/>
                      </a:cubicBezTo>
                      <a:cubicBezTo>
                        <a:pt x="149" y="55"/>
                        <a:pt x="149" y="56"/>
                        <a:pt x="149" y="57"/>
                      </a:cubicBezTo>
                      <a:cubicBezTo>
                        <a:pt x="150" y="56"/>
                        <a:pt x="150" y="56"/>
                        <a:pt x="150" y="56"/>
                      </a:cubicBezTo>
                      <a:cubicBezTo>
                        <a:pt x="150" y="56"/>
                        <a:pt x="150" y="56"/>
                        <a:pt x="150" y="55"/>
                      </a:cubicBezTo>
                      <a:cubicBezTo>
                        <a:pt x="150" y="55"/>
                        <a:pt x="149" y="55"/>
                        <a:pt x="150" y="55"/>
                      </a:cubicBezTo>
                      <a:cubicBezTo>
                        <a:pt x="149" y="54"/>
                        <a:pt x="149" y="55"/>
                        <a:pt x="149" y="55"/>
                      </a:cubicBezTo>
                      <a:close/>
                      <a:moveTo>
                        <a:pt x="151" y="54"/>
                      </a:moveTo>
                      <a:cubicBezTo>
                        <a:pt x="151" y="54"/>
                        <a:pt x="150" y="54"/>
                        <a:pt x="150" y="54"/>
                      </a:cubicBezTo>
                      <a:cubicBezTo>
                        <a:pt x="150" y="54"/>
                        <a:pt x="151" y="55"/>
                        <a:pt x="151" y="55"/>
                      </a:cubicBezTo>
                      <a:cubicBezTo>
                        <a:pt x="151" y="54"/>
                        <a:pt x="151" y="54"/>
                        <a:pt x="151" y="54"/>
                      </a:cubicBezTo>
                      <a:close/>
                      <a:moveTo>
                        <a:pt x="162" y="56"/>
                      </a:moveTo>
                      <a:cubicBezTo>
                        <a:pt x="162" y="57"/>
                        <a:pt x="162" y="56"/>
                        <a:pt x="162" y="57"/>
                      </a:cubicBezTo>
                      <a:cubicBezTo>
                        <a:pt x="162" y="57"/>
                        <a:pt x="162" y="57"/>
                        <a:pt x="162" y="57"/>
                      </a:cubicBezTo>
                      <a:cubicBezTo>
                        <a:pt x="162" y="57"/>
                        <a:pt x="162" y="57"/>
                        <a:pt x="162" y="57"/>
                      </a:cubicBezTo>
                      <a:cubicBezTo>
                        <a:pt x="162" y="58"/>
                        <a:pt x="162" y="58"/>
                        <a:pt x="162" y="58"/>
                      </a:cubicBezTo>
                      <a:cubicBezTo>
                        <a:pt x="162" y="57"/>
                        <a:pt x="163" y="57"/>
                        <a:pt x="163" y="57"/>
                      </a:cubicBezTo>
                      <a:cubicBezTo>
                        <a:pt x="163" y="56"/>
                        <a:pt x="162" y="57"/>
                        <a:pt x="162" y="56"/>
                      </a:cubicBezTo>
                      <a:close/>
                      <a:moveTo>
                        <a:pt x="162" y="56"/>
                      </a:moveTo>
                      <a:cubicBezTo>
                        <a:pt x="161" y="56"/>
                        <a:pt x="161" y="56"/>
                        <a:pt x="161" y="57"/>
                      </a:cubicBezTo>
                      <a:cubicBezTo>
                        <a:pt x="161" y="57"/>
                        <a:pt x="161" y="57"/>
                        <a:pt x="161" y="57"/>
                      </a:cubicBezTo>
                      <a:cubicBezTo>
                        <a:pt x="161" y="56"/>
                        <a:pt x="161" y="57"/>
                        <a:pt x="162" y="57"/>
                      </a:cubicBezTo>
                      <a:cubicBezTo>
                        <a:pt x="162" y="56"/>
                        <a:pt x="161" y="57"/>
                        <a:pt x="161" y="56"/>
                      </a:cubicBezTo>
                      <a:cubicBezTo>
                        <a:pt x="162" y="56"/>
                        <a:pt x="162" y="56"/>
                        <a:pt x="162" y="56"/>
                      </a:cubicBezTo>
                      <a:close/>
                      <a:moveTo>
                        <a:pt x="160" y="56"/>
                      </a:moveTo>
                      <a:cubicBezTo>
                        <a:pt x="160" y="56"/>
                        <a:pt x="160" y="56"/>
                        <a:pt x="160" y="56"/>
                      </a:cubicBezTo>
                      <a:cubicBezTo>
                        <a:pt x="160" y="56"/>
                        <a:pt x="160" y="56"/>
                        <a:pt x="160" y="56"/>
                      </a:cubicBezTo>
                      <a:cubicBezTo>
                        <a:pt x="160" y="56"/>
                        <a:pt x="160" y="56"/>
                        <a:pt x="160" y="57"/>
                      </a:cubicBezTo>
                      <a:cubicBezTo>
                        <a:pt x="160" y="57"/>
                        <a:pt x="160" y="56"/>
                        <a:pt x="161" y="56"/>
                      </a:cubicBezTo>
                      <a:cubicBezTo>
                        <a:pt x="160" y="55"/>
                        <a:pt x="160" y="56"/>
                        <a:pt x="160" y="56"/>
                      </a:cubicBezTo>
                      <a:close/>
                      <a:moveTo>
                        <a:pt x="159" y="56"/>
                      </a:moveTo>
                      <a:cubicBezTo>
                        <a:pt x="158" y="55"/>
                        <a:pt x="158" y="56"/>
                        <a:pt x="158" y="56"/>
                      </a:cubicBezTo>
                      <a:cubicBezTo>
                        <a:pt x="158" y="56"/>
                        <a:pt x="159" y="57"/>
                        <a:pt x="159" y="56"/>
                      </a:cubicBezTo>
                      <a:close/>
                      <a:moveTo>
                        <a:pt x="161" y="58"/>
                      </a:moveTo>
                      <a:cubicBezTo>
                        <a:pt x="161" y="58"/>
                        <a:pt x="161" y="58"/>
                        <a:pt x="161" y="57"/>
                      </a:cubicBezTo>
                      <a:cubicBezTo>
                        <a:pt x="161" y="57"/>
                        <a:pt x="161" y="58"/>
                        <a:pt x="160" y="58"/>
                      </a:cubicBezTo>
                      <a:cubicBezTo>
                        <a:pt x="161" y="57"/>
                        <a:pt x="160" y="57"/>
                        <a:pt x="160" y="56"/>
                      </a:cubicBezTo>
                      <a:cubicBezTo>
                        <a:pt x="160" y="58"/>
                        <a:pt x="161" y="59"/>
                        <a:pt x="161" y="58"/>
                      </a:cubicBezTo>
                      <a:close/>
                      <a:moveTo>
                        <a:pt x="159" y="58"/>
                      </a:moveTo>
                      <a:cubicBezTo>
                        <a:pt x="159" y="58"/>
                        <a:pt x="159" y="58"/>
                        <a:pt x="159" y="58"/>
                      </a:cubicBezTo>
                      <a:cubicBezTo>
                        <a:pt x="159" y="57"/>
                        <a:pt x="159" y="57"/>
                        <a:pt x="159" y="57"/>
                      </a:cubicBezTo>
                      <a:cubicBezTo>
                        <a:pt x="159" y="57"/>
                        <a:pt x="159" y="58"/>
                        <a:pt x="158" y="58"/>
                      </a:cubicBezTo>
                      <a:cubicBezTo>
                        <a:pt x="159" y="57"/>
                        <a:pt x="159" y="59"/>
                        <a:pt x="159" y="58"/>
                      </a:cubicBezTo>
                      <a:close/>
                      <a:moveTo>
                        <a:pt x="163" y="58"/>
                      </a:moveTo>
                      <a:cubicBezTo>
                        <a:pt x="163" y="58"/>
                        <a:pt x="163" y="58"/>
                        <a:pt x="163" y="59"/>
                      </a:cubicBezTo>
                      <a:cubicBezTo>
                        <a:pt x="163" y="59"/>
                        <a:pt x="164" y="59"/>
                        <a:pt x="164" y="59"/>
                      </a:cubicBezTo>
                      <a:cubicBezTo>
                        <a:pt x="164" y="59"/>
                        <a:pt x="164" y="58"/>
                        <a:pt x="164" y="58"/>
                      </a:cubicBezTo>
                      <a:cubicBezTo>
                        <a:pt x="164" y="58"/>
                        <a:pt x="164" y="59"/>
                        <a:pt x="164" y="59"/>
                      </a:cubicBezTo>
                      <a:cubicBezTo>
                        <a:pt x="164" y="59"/>
                        <a:pt x="164" y="58"/>
                        <a:pt x="164" y="59"/>
                      </a:cubicBezTo>
                      <a:cubicBezTo>
                        <a:pt x="164" y="58"/>
                        <a:pt x="164" y="58"/>
                        <a:pt x="164" y="58"/>
                      </a:cubicBezTo>
                      <a:cubicBezTo>
                        <a:pt x="164" y="58"/>
                        <a:pt x="164" y="58"/>
                        <a:pt x="164" y="58"/>
                      </a:cubicBezTo>
                      <a:cubicBezTo>
                        <a:pt x="164" y="57"/>
                        <a:pt x="165" y="58"/>
                        <a:pt x="165" y="57"/>
                      </a:cubicBezTo>
                      <a:cubicBezTo>
                        <a:pt x="164" y="57"/>
                        <a:pt x="164" y="57"/>
                        <a:pt x="163" y="57"/>
                      </a:cubicBezTo>
                      <a:cubicBezTo>
                        <a:pt x="164" y="57"/>
                        <a:pt x="164" y="57"/>
                        <a:pt x="164" y="57"/>
                      </a:cubicBezTo>
                      <a:cubicBezTo>
                        <a:pt x="163" y="58"/>
                        <a:pt x="163" y="57"/>
                        <a:pt x="162" y="58"/>
                      </a:cubicBezTo>
                      <a:cubicBezTo>
                        <a:pt x="162" y="58"/>
                        <a:pt x="163" y="58"/>
                        <a:pt x="162" y="59"/>
                      </a:cubicBezTo>
                      <a:cubicBezTo>
                        <a:pt x="163" y="59"/>
                        <a:pt x="163" y="57"/>
                        <a:pt x="163" y="58"/>
                      </a:cubicBezTo>
                      <a:close/>
                      <a:moveTo>
                        <a:pt x="160" y="59"/>
                      </a:moveTo>
                      <a:cubicBezTo>
                        <a:pt x="160" y="58"/>
                        <a:pt x="160" y="59"/>
                        <a:pt x="159" y="59"/>
                      </a:cubicBezTo>
                      <a:cubicBezTo>
                        <a:pt x="159" y="60"/>
                        <a:pt x="160" y="59"/>
                        <a:pt x="160" y="59"/>
                      </a:cubicBezTo>
                      <a:close/>
                      <a:moveTo>
                        <a:pt x="161" y="61"/>
                      </a:moveTo>
                      <a:cubicBezTo>
                        <a:pt x="161" y="61"/>
                        <a:pt x="161" y="61"/>
                        <a:pt x="162" y="61"/>
                      </a:cubicBezTo>
                      <a:cubicBezTo>
                        <a:pt x="161" y="61"/>
                        <a:pt x="161" y="60"/>
                        <a:pt x="161" y="61"/>
                      </a:cubicBezTo>
                      <a:cubicBezTo>
                        <a:pt x="161" y="61"/>
                        <a:pt x="161" y="61"/>
                        <a:pt x="161" y="61"/>
                      </a:cubicBezTo>
                      <a:close/>
                      <a:moveTo>
                        <a:pt x="167" y="63"/>
                      </a:moveTo>
                      <a:cubicBezTo>
                        <a:pt x="167" y="63"/>
                        <a:pt x="167" y="62"/>
                        <a:pt x="166" y="63"/>
                      </a:cubicBezTo>
                      <a:cubicBezTo>
                        <a:pt x="167" y="63"/>
                        <a:pt x="167" y="64"/>
                        <a:pt x="167" y="63"/>
                      </a:cubicBezTo>
                      <a:close/>
                      <a:moveTo>
                        <a:pt x="173" y="70"/>
                      </a:moveTo>
                      <a:cubicBezTo>
                        <a:pt x="173" y="68"/>
                        <a:pt x="174" y="71"/>
                        <a:pt x="174" y="69"/>
                      </a:cubicBezTo>
                      <a:cubicBezTo>
                        <a:pt x="174" y="70"/>
                        <a:pt x="174" y="69"/>
                        <a:pt x="174" y="68"/>
                      </a:cubicBezTo>
                      <a:cubicBezTo>
                        <a:pt x="174" y="69"/>
                        <a:pt x="173" y="69"/>
                        <a:pt x="173" y="70"/>
                      </a:cubicBezTo>
                      <a:close/>
                      <a:moveTo>
                        <a:pt x="177" y="71"/>
                      </a:moveTo>
                      <a:cubicBezTo>
                        <a:pt x="177" y="71"/>
                        <a:pt x="177" y="71"/>
                        <a:pt x="177" y="71"/>
                      </a:cubicBezTo>
                      <a:cubicBezTo>
                        <a:pt x="177" y="70"/>
                        <a:pt x="177" y="70"/>
                        <a:pt x="176" y="70"/>
                      </a:cubicBezTo>
                      <a:cubicBezTo>
                        <a:pt x="177" y="69"/>
                        <a:pt x="177" y="69"/>
                        <a:pt x="177" y="68"/>
                      </a:cubicBezTo>
                      <a:cubicBezTo>
                        <a:pt x="177" y="69"/>
                        <a:pt x="177" y="68"/>
                        <a:pt x="177" y="68"/>
                      </a:cubicBezTo>
                      <a:cubicBezTo>
                        <a:pt x="176" y="68"/>
                        <a:pt x="176" y="69"/>
                        <a:pt x="176" y="70"/>
                      </a:cubicBezTo>
                      <a:cubicBezTo>
                        <a:pt x="176" y="70"/>
                        <a:pt x="176" y="70"/>
                        <a:pt x="176" y="69"/>
                      </a:cubicBezTo>
                      <a:cubicBezTo>
                        <a:pt x="176" y="70"/>
                        <a:pt x="177" y="70"/>
                        <a:pt x="176" y="71"/>
                      </a:cubicBezTo>
                      <a:cubicBezTo>
                        <a:pt x="177" y="71"/>
                        <a:pt x="177" y="70"/>
                        <a:pt x="177" y="71"/>
                      </a:cubicBezTo>
                      <a:close/>
                      <a:moveTo>
                        <a:pt x="165" y="19"/>
                      </a:moveTo>
                      <a:cubicBezTo>
                        <a:pt x="165" y="19"/>
                        <a:pt x="165" y="20"/>
                        <a:pt x="165" y="20"/>
                      </a:cubicBezTo>
                      <a:cubicBezTo>
                        <a:pt x="165" y="19"/>
                        <a:pt x="165" y="20"/>
                        <a:pt x="165" y="20"/>
                      </a:cubicBezTo>
                      <a:cubicBezTo>
                        <a:pt x="165" y="19"/>
                        <a:pt x="165" y="18"/>
                        <a:pt x="164" y="19"/>
                      </a:cubicBezTo>
                      <a:cubicBezTo>
                        <a:pt x="165" y="18"/>
                        <a:pt x="165" y="19"/>
                        <a:pt x="165" y="19"/>
                      </a:cubicBezTo>
                      <a:close/>
                      <a:moveTo>
                        <a:pt x="157" y="52"/>
                      </a:moveTo>
                      <a:cubicBezTo>
                        <a:pt x="157" y="52"/>
                        <a:pt x="157" y="51"/>
                        <a:pt x="158" y="51"/>
                      </a:cubicBezTo>
                      <a:cubicBezTo>
                        <a:pt x="157" y="52"/>
                        <a:pt x="158" y="53"/>
                        <a:pt x="157" y="53"/>
                      </a:cubicBezTo>
                      <a:cubicBezTo>
                        <a:pt x="157" y="53"/>
                        <a:pt x="157" y="52"/>
                        <a:pt x="157" y="52"/>
                      </a:cubicBezTo>
                      <a:cubicBezTo>
                        <a:pt x="157" y="52"/>
                        <a:pt x="157" y="52"/>
                        <a:pt x="156" y="52"/>
                      </a:cubicBezTo>
                      <a:cubicBezTo>
                        <a:pt x="157" y="51"/>
                        <a:pt x="157" y="52"/>
                        <a:pt x="157" y="52"/>
                      </a:cubicBezTo>
                      <a:cubicBezTo>
                        <a:pt x="157" y="52"/>
                        <a:pt x="157" y="51"/>
                        <a:pt x="157" y="51"/>
                      </a:cubicBezTo>
                      <a:cubicBezTo>
                        <a:pt x="157" y="51"/>
                        <a:pt x="157" y="51"/>
                        <a:pt x="157" y="51"/>
                      </a:cubicBezTo>
                      <a:cubicBezTo>
                        <a:pt x="157" y="51"/>
                        <a:pt x="157" y="51"/>
                        <a:pt x="157" y="52"/>
                      </a:cubicBezTo>
                      <a:close/>
                      <a:moveTo>
                        <a:pt x="212" y="59"/>
                      </a:moveTo>
                      <a:cubicBezTo>
                        <a:pt x="212" y="58"/>
                        <a:pt x="213" y="57"/>
                        <a:pt x="213" y="56"/>
                      </a:cubicBezTo>
                      <a:cubicBezTo>
                        <a:pt x="214" y="56"/>
                        <a:pt x="214" y="56"/>
                        <a:pt x="214" y="56"/>
                      </a:cubicBezTo>
                      <a:cubicBezTo>
                        <a:pt x="214" y="57"/>
                        <a:pt x="213" y="57"/>
                        <a:pt x="213" y="59"/>
                      </a:cubicBezTo>
                      <a:cubicBezTo>
                        <a:pt x="213" y="59"/>
                        <a:pt x="212" y="59"/>
                        <a:pt x="213" y="59"/>
                      </a:cubicBezTo>
                      <a:cubicBezTo>
                        <a:pt x="213" y="60"/>
                        <a:pt x="212" y="59"/>
                        <a:pt x="212" y="59"/>
                      </a:cubicBezTo>
                      <a:close/>
                      <a:moveTo>
                        <a:pt x="170" y="6"/>
                      </a:moveTo>
                      <a:cubicBezTo>
                        <a:pt x="170" y="5"/>
                        <a:pt x="170" y="5"/>
                        <a:pt x="170" y="5"/>
                      </a:cubicBezTo>
                      <a:cubicBezTo>
                        <a:pt x="169" y="4"/>
                        <a:pt x="170" y="5"/>
                        <a:pt x="171" y="4"/>
                      </a:cubicBezTo>
                      <a:cubicBezTo>
                        <a:pt x="171" y="5"/>
                        <a:pt x="171" y="5"/>
                        <a:pt x="171" y="5"/>
                      </a:cubicBezTo>
                      <a:cubicBezTo>
                        <a:pt x="171" y="5"/>
                        <a:pt x="170" y="5"/>
                        <a:pt x="170" y="6"/>
                      </a:cubicBezTo>
                      <a:close/>
                      <a:moveTo>
                        <a:pt x="164" y="18"/>
                      </a:moveTo>
                      <a:cubicBezTo>
                        <a:pt x="164" y="18"/>
                        <a:pt x="164" y="18"/>
                        <a:pt x="164" y="18"/>
                      </a:cubicBezTo>
                      <a:cubicBezTo>
                        <a:pt x="164" y="18"/>
                        <a:pt x="164" y="18"/>
                        <a:pt x="164" y="18"/>
                      </a:cubicBezTo>
                      <a:cubicBezTo>
                        <a:pt x="164" y="17"/>
                        <a:pt x="164" y="17"/>
                        <a:pt x="164" y="17"/>
                      </a:cubicBezTo>
                      <a:cubicBezTo>
                        <a:pt x="164" y="16"/>
                        <a:pt x="165" y="17"/>
                        <a:pt x="165" y="17"/>
                      </a:cubicBezTo>
                      <a:cubicBezTo>
                        <a:pt x="165" y="18"/>
                        <a:pt x="164" y="17"/>
                        <a:pt x="164" y="18"/>
                      </a:cubicBezTo>
                      <a:close/>
                      <a:moveTo>
                        <a:pt x="163" y="24"/>
                      </a:moveTo>
                      <a:cubicBezTo>
                        <a:pt x="162" y="24"/>
                        <a:pt x="162" y="25"/>
                        <a:pt x="162" y="25"/>
                      </a:cubicBezTo>
                      <a:cubicBezTo>
                        <a:pt x="162" y="25"/>
                        <a:pt x="162" y="24"/>
                        <a:pt x="162" y="24"/>
                      </a:cubicBezTo>
                      <a:cubicBezTo>
                        <a:pt x="163" y="24"/>
                        <a:pt x="163" y="23"/>
                        <a:pt x="163" y="24"/>
                      </a:cubicBezTo>
                      <a:cubicBezTo>
                        <a:pt x="163" y="24"/>
                        <a:pt x="163" y="24"/>
                        <a:pt x="163" y="24"/>
                      </a:cubicBezTo>
                      <a:close/>
                      <a:moveTo>
                        <a:pt x="161" y="22"/>
                      </a:moveTo>
                      <a:cubicBezTo>
                        <a:pt x="161" y="22"/>
                        <a:pt x="161" y="22"/>
                        <a:pt x="161" y="21"/>
                      </a:cubicBezTo>
                      <a:cubicBezTo>
                        <a:pt x="160" y="21"/>
                        <a:pt x="160" y="20"/>
                        <a:pt x="159" y="20"/>
                      </a:cubicBezTo>
                      <a:cubicBezTo>
                        <a:pt x="159" y="19"/>
                        <a:pt x="160" y="20"/>
                        <a:pt x="160" y="20"/>
                      </a:cubicBezTo>
                      <a:cubicBezTo>
                        <a:pt x="160" y="20"/>
                        <a:pt x="161" y="20"/>
                        <a:pt x="161" y="20"/>
                      </a:cubicBezTo>
                      <a:cubicBezTo>
                        <a:pt x="161" y="20"/>
                        <a:pt x="161" y="20"/>
                        <a:pt x="161" y="20"/>
                      </a:cubicBezTo>
                      <a:cubicBezTo>
                        <a:pt x="161" y="20"/>
                        <a:pt x="161" y="20"/>
                        <a:pt x="161" y="21"/>
                      </a:cubicBezTo>
                      <a:cubicBezTo>
                        <a:pt x="161" y="21"/>
                        <a:pt x="162" y="20"/>
                        <a:pt x="162" y="21"/>
                      </a:cubicBezTo>
                      <a:cubicBezTo>
                        <a:pt x="162" y="21"/>
                        <a:pt x="161" y="21"/>
                        <a:pt x="161" y="22"/>
                      </a:cubicBezTo>
                      <a:close/>
                      <a:moveTo>
                        <a:pt x="161" y="24"/>
                      </a:moveTo>
                      <a:cubicBezTo>
                        <a:pt x="161" y="24"/>
                        <a:pt x="161" y="24"/>
                        <a:pt x="161" y="24"/>
                      </a:cubicBezTo>
                      <a:cubicBezTo>
                        <a:pt x="161" y="24"/>
                        <a:pt x="161" y="23"/>
                        <a:pt x="161" y="23"/>
                      </a:cubicBezTo>
                      <a:cubicBezTo>
                        <a:pt x="161" y="23"/>
                        <a:pt x="161" y="24"/>
                        <a:pt x="161" y="24"/>
                      </a:cubicBezTo>
                      <a:close/>
                      <a:moveTo>
                        <a:pt x="160" y="23"/>
                      </a:moveTo>
                      <a:cubicBezTo>
                        <a:pt x="160" y="24"/>
                        <a:pt x="160" y="24"/>
                        <a:pt x="160" y="24"/>
                      </a:cubicBezTo>
                      <a:cubicBezTo>
                        <a:pt x="160" y="24"/>
                        <a:pt x="160" y="24"/>
                        <a:pt x="160" y="24"/>
                      </a:cubicBezTo>
                      <a:cubicBezTo>
                        <a:pt x="160" y="24"/>
                        <a:pt x="160" y="24"/>
                        <a:pt x="160" y="23"/>
                      </a:cubicBezTo>
                      <a:cubicBezTo>
                        <a:pt x="160" y="23"/>
                        <a:pt x="160" y="24"/>
                        <a:pt x="160" y="23"/>
                      </a:cubicBezTo>
                      <a:cubicBezTo>
                        <a:pt x="160" y="23"/>
                        <a:pt x="160" y="23"/>
                        <a:pt x="160" y="23"/>
                      </a:cubicBezTo>
                      <a:close/>
                      <a:moveTo>
                        <a:pt x="161" y="17"/>
                      </a:moveTo>
                      <a:cubicBezTo>
                        <a:pt x="161" y="17"/>
                        <a:pt x="161" y="17"/>
                        <a:pt x="161" y="17"/>
                      </a:cubicBezTo>
                      <a:cubicBezTo>
                        <a:pt x="161" y="16"/>
                        <a:pt x="161" y="16"/>
                        <a:pt x="161" y="15"/>
                      </a:cubicBezTo>
                      <a:cubicBezTo>
                        <a:pt x="162" y="16"/>
                        <a:pt x="161" y="16"/>
                        <a:pt x="161" y="17"/>
                      </a:cubicBezTo>
                      <a:close/>
                      <a:moveTo>
                        <a:pt x="159" y="18"/>
                      </a:moveTo>
                      <a:cubicBezTo>
                        <a:pt x="159" y="19"/>
                        <a:pt x="159" y="19"/>
                        <a:pt x="159" y="19"/>
                      </a:cubicBezTo>
                      <a:cubicBezTo>
                        <a:pt x="159" y="19"/>
                        <a:pt x="158" y="18"/>
                        <a:pt x="158" y="19"/>
                      </a:cubicBezTo>
                      <a:cubicBezTo>
                        <a:pt x="158" y="17"/>
                        <a:pt x="160" y="18"/>
                        <a:pt x="160" y="19"/>
                      </a:cubicBezTo>
                      <a:cubicBezTo>
                        <a:pt x="159" y="19"/>
                        <a:pt x="159" y="19"/>
                        <a:pt x="159" y="18"/>
                      </a:cubicBezTo>
                      <a:close/>
                      <a:moveTo>
                        <a:pt x="159" y="23"/>
                      </a:moveTo>
                      <a:cubicBezTo>
                        <a:pt x="159" y="23"/>
                        <a:pt x="159" y="22"/>
                        <a:pt x="158" y="23"/>
                      </a:cubicBezTo>
                      <a:cubicBezTo>
                        <a:pt x="158" y="22"/>
                        <a:pt x="158" y="22"/>
                        <a:pt x="158" y="22"/>
                      </a:cubicBezTo>
                      <a:cubicBezTo>
                        <a:pt x="158" y="22"/>
                        <a:pt x="158" y="21"/>
                        <a:pt x="159" y="21"/>
                      </a:cubicBezTo>
                      <a:cubicBezTo>
                        <a:pt x="159" y="21"/>
                        <a:pt x="159" y="22"/>
                        <a:pt x="159" y="22"/>
                      </a:cubicBezTo>
                      <a:cubicBezTo>
                        <a:pt x="159" y="22"/>
                        <a:pt x="159" y="22"/>
                        <a:pt x="159" y="23"/>
                      </a:cubicBezTo>
                      <a:close/>
                      <a:moveTo>
                        <a:pt x="155" y="32"/>
                      </a:moveTo>
                      <a:cubicBezTo>
                        <a:pt x="155" y="32"/>
                        <a:pt x="156" y="32"/>
                        <a:pt x="157" y="32"/>
                      </a:cubicBezTo>
                      <a:cubicBezTo>
                        <a:pt x="156" y="33"/>
                        <a:pt x="157" y="32"/>
                        <a:pt x="157" y="33"/>
                      </a:cubicBezTo>
                      <a:cubicBezTo>
                        <a:pt x="157" y="34"/>
                        <a:pt x="156" y="33"/>
                        <a:pt x="157" y="34"/>
                      </a:cubicBezTo>
                      <a:cubicBezTo>
                        <a:pt x="157" y="34"/>
                        <a:pt x="156" y="33"/>
                        <a:pt x="156" y="33"/>
                      </a:cubicBezTo>
                      <a:cubicBezTo>
                        <a:pt x="156" y="34"/>
                        <a:pt x="155" y="32"/>
                        <a:pt x="154" y="33"/>
                      </a:cubicBezTo>
                      <a:cubicBezTo>
                        <a:pt x="154" y="32"/>
                        <a:pt x="155" y="32"/>
                        <a:pt x="155" y="32"/>
                      </a:cubicBezTo>
                      <a:close/>
                      <a:moveTo>
                        <a:pt x="157" y="34"/>
                      </a:moveTo>
                      <a:cubicBezTo>
                        <a:pt x="157" y="35"/>
                        <a:pt x="157" y="35"/>
                        <a:pt x="157" y="35"/>
                      </a:cubicBezTo>
                      <a:cubicBezTo>
                        <a:pt x="157" y="34"/>
                        <a:pt x="157" y="34"/>
                        <a:pt x="157" y="34"/>
                      </a:cubicBezTo>
                      <a:cubicBezTo>
                        <a:pt x="157" y="33"/>
                        <a:pt x="157" y="33"/>
                        <a:pt x="157" y="33"/>
                      </a:cubicBezTo>
                      <a:cubicBezTo>
                        <a:pt x="157" y="33"/>
                        <a:pt x="157" y="33"/>
                        <a:pt x="157" y="33"/>
                      </a:cubicBezTo>
                      <a:cubicBezTo>
                        <a:pt x="157" y="34"/>
                        <a:pt x="156" y="34"/>
                        <a:pt x="157" y="34"/>
                      </a:cubicBezTo>
                      <a:close/>
                      <a:moveTo>
                        <a:pt x="158" y="26"/>
                      </a:moveTo>
                      <a:cubicBezTo>
                        <a:pt x="157" y="26"/>
                        <a:pt x="157" y="26"/>
                        <a:pt x="157" y="25"/>
                      </a:cubicBezTo>
                      <a:cubicBezTo>
                        <a:pt x="157" y="25"/>
                        <a:pt x="157" y="25"/>
                        <a:pt x="157" y="25"/>
                      </a:cubicBezTo>
                      <a:cubicBezTo>
                        <a:pt x="157" y="26"/>
                        <a:pt x="158" y="25"/>
                        <a:pt x="158" y="26"/>
                      </a:cubicBezTo>
                      <a:close/>
                      <a:moveTo>
                        <a:pt x="156" y="34"/>
                      </a:moveTo>
                      <a:cubicBezTo>
                        <a:pt x="156" y="34"/>
                        <a:pt x="156" y="34"/>
                        <a:pt x="156" y="34"/>
                      </a:cubicBezTo>
                      <a:cubicBezTo>
                        <a:pt x="156" y="35"/>
                        <a:pt x="156" y="35"/>
                        <a:pt x="156" y="34"/>
                      </a:cubicBezTo>
                      <a:close/>
                      <a:moveTo>
                        <a:pt x="154" y="50"/>
                      </a:moveTo>
                      <a:cubicBezTo>
                        <a:pt x="154" y="50"/>
                        <a:pt x="153" y="50"/>
                        <a:pt x="153" y="50"/>
                      </a:cubicBezTo>
                      <a:cubicBezTo>
                        <a:pt x="153" y="50"/>
                        <a:pt x="153" y="50"/>
                        <a:pt x="153" y="49"/>
                      </a:cubicBezTo>
                      <a:cubicBezTo>
                        <a:pt x="152" y="50"/>
                        <a:pt x="151" y="49"/>
                        <a:pt x="150" y="49"/>
                      </a:cubicBezTo>
                      <a:cubicBezTo>
                        <a:pt x="150" y="49"/>
                        <a:pt x="150" y="49"/>
                        <a:pt x="150" y="48"/>
                      </a:cubicBezTo>
                      <a:cubicBezTo>
                        <a:pt x="149" y="48"/>
                        <a:pt x="149" y="49"/>
                        <a:pt x="150" y="48"/>
                      </a:cubicBezTo>
                      <a:cubicBezTo>
                        <a:pt x="150" y="48"/>
                        <a:pt x="149" y="48"/>
                        <a:pt x="149" y="48"/>
                      </a:cubicBezTo>
                      <a:cubicBezTo>
                        <a:pt x="149" y="48"/>
                        <a:pt x="149" y="48"/>
                        <a:pt x="149" y="48"/>
                      </a:cubicBezTo>
                      <a:cubicBezTo>
                        <a:pt x="149" y="48"/>
                        <a:pt x="149" y="48"/>
                        <a:pt x="149" y="48"/>
                      </a:cubicBezTo>
                      <a:cubicBezTo>
                        <a:pt x="149" y="48"/>
                        <a:pt x="149" y="48"/>
                        <a:pt x="149" y="48"/>
                      </a:cubicBezTo>
                      <a:cubicBezTo>
                        <a:pt x="149" y="47"/>
                        <a:pt x="149" y="48"/>
                        <a:pt x="150" y="47"/>
                      </a:cubicBezTo>
                      <a:cubicBezTo>
                        <a:pt x="150" y="47"/>
                        <a:pt x="150" y="47"/>
                        <a:pt x="150" y="47"/>
                      </a:cubicBezTo>
                      <a:cubicBezTo>
                        <a:pt x="150" y="48"/>
                        <a:pt x="151" y="48"/>
                        <a:pt x="151" y="49"/>
                      </a:cubicBezTo>
                      <a:cubicBezTo>
                        <a:pt x="151" y="49"/>
                        <a:pt x="151" y="48"/>
                        <a:pt x="151" y="47"/>
                      </a:cubicBezTo>
                      <a:cubicBezTo>
                        <a:pt x="151" y="47"/>
                        <a:pt x="152" y="48"/>
                        <a:pt x="152" y="48"/>
                      </a:cubicBezTo>
                      <a:cubicBezTo>
                        <a:pt x="152" y="48"/>
                        <a:pt x="152" y="48"/>
                        <a:pt x="152" y="49"/>
                      </a:cubicBezTo>
                      <a:cubicBezTo>
                        <a:pt x="152" y="48"/>
                        <a:pt x="152" y="48"/>
                        <a:pt x="152" y="48"/>
                      </a:cubicBezTo>
                      <a:cubicBezTo>
                        <a:pt x="152" y="48"/>
                        <a:pt x="153" y="48"/>
                        <a:pt x="153" y="48"/>
                      </a:cubicBezTo>
                      <a:cubicBezTo>
                        <a:pt x="153" y="47"/>
                        <a:pt x="153" y="47"/>
                        <a:pt x="153" y="47"/>
                      </a:cubicBezTo>
                      <a:cubicBezTo>
                        <a:pt x="152" y="47"/>
                        <a:pt x="152" y="47"/>
                        <a:pt x="152" y="47"/>
                      </a:cubicBezTo>
                      <a:cubicBezTo>
                        <a:pt x="152" y="46"/>
                        <a:pt x="153" y="47"/>
                        <a:pt x="153" y="47"/>
                      </a:cubicBezTo>
                      <a:cubicBezTo>
                        <a:pt x="153" y="48"/>
                        <a:pt x="153" y="48"/>
                        <a:pt x="154" y="48"/>
                      </a:cubicBezTo>
                      <a:cubicBezTo>
                        <a:pt x="154" y="49"/>
                        <a:pt x="154" y="49"/>
                        <a:pt x="154" y="50"/>
                      </a:cubicBezTo>
                      <a:cubicBezTo>
                        <a:pt x="154" y="50"/>
                        <a:pt x="154" y="50"/>
                        <a:pt x="154" y="50"/>
                      </a:cubicBezTo>
                      <a:close/>
                      <a:moveTo>
                        <a:pt x="155" y="34"/>
                      </a:moveTo>
                      <a:cubicBezTo>
                        <a:pt x="155" y="34"/>
                        <a:pt x="155" y="34"/>
                        <a:pt x="155" y="34"/>
                      </a:cubicBezTo>
                      <a:cubicBezTo>
                        <a:pt x="155" y="34"/>
                        <a:pt x="155" y="34"/>
                        <a:pt x="155" y="34"/>
                      </a:cubicBezTo>
                      <a:cubicBezTo>
                        <a:pt x="155" y="33"/>
                        <a:pt x="155" y="34"/>
                        <a:pt x="155" y="34"/>
                      </a:cubicBezTo>
                      <a:close/>
                      <a:moveTo>
                        <a:pt x="155" y="22"/>
                      </a:moveTo>
                      <a:cubicBezTo>
                        <a:pt x="154" y="22"/>
                        <a:pt x="153" y="22"/>
                        <a:pt x="151" y="21"/>
                      </a:cubicBezTo>
                      <a:cubicBezTo>
                        <a:pt x="152" y="20"/>
                        <a:pt x="153" y="21"/>
                        <a:pt x="153" y="21"/>
                      </a:cubicBezTo>
                      <a:cubicBezTo>
                        <a:pt x="153" y="21"/>
                        <a:pt x="153" y="21"/>
                        <a:pt x="153" y="21"/>
                      </a:cubicBezTo>
                      <a:cubicBezTo>
                        <a:pt x="155" y="22"/>
                        <a:pt x="156" y="22"/>
                        <a:pt x="157" y="21"/>
                      </a:cubicBezTo>
                      <a:cubicBezTo>
                        <a:pt x="157" y="22"/>
                        <a:pt x="157" y="22"/>
                        <a:pt x="157" y="22"/>
                      </a:cubicBezTo>
                      <a:cubicBezTo>
                        <a:pt x="157" y="23"/>
                        <a:pt x="156" y="22"/>
                        <a:pt x="156" y="22"/>
                      </a:cubicBezTo>
                      <a:cubicBezTo>
                        <a:pt x="156" y="22"/>
                        <a:pt x="156" y="22"/>
                        <a:pt x="156" y="22"/>
                      </a:cubicBezTo>
                      <a:cubicBezTo>
                        <a:pt x="156" y="21"/>
                        <a:pt x="156" y="22"/>
                        <a:pt x="155" y="22"/>
                      </a:cubicBezTo>
                      <a:cubicBezTo>
                        <a:pt x="155" y="22"/>
                        <a:pt x="155" y="22"/>
                        <a:pt x="155" y="22"/>
                      </a:cubicBezTo>
                      <a:close/>
                      <a:moveTo>
                        <a:pt x="156" y="20"/>
                      </a:moveTo>
                      <a:cubicBezTo>
                        <a:pt x="156" y="21"/>
                        <a:pt x="157" y="21"/>
                        <a:pt x="157" y="21"/>
                      </a:cubicBezTo>
                      <a:cubicBezTo>
                        <a:pt x="157" y="21"/>
                        <a:pt x="156" y="21"/>
                        <a:pt x="156" y="21"/>
                      </a:cubicBezTo>
                      <a:cubicBezTo>
                        <a:pt x="157" y="21"/>
                        <a:pt x="156" y="20"/>
                        <a:pt x="157" y="20"/>
                      </a:cubicBezTo>
                      <a:cubicBezTo>
                        <a:pt x="157" y="21"/>
                        <a:pt x="157" y="20"/>
                        <a:pt x="156" y="20"/>
                      </a:cubicBezTo>
                      <a:close/>
                      <a:moveTo>
                        <a:pt x="150" y="43"/>
                      </a:moveTo>
                      <a:cubicBezTo>
                        <a:pt x="150" y="43"/>
                        <a:pt x="151" y="43"/>
                        <a:pt x="151" y="43"/>
                      </a:cubicBezTo>
                      <a:cubicBezTo>
                        <a:pt x="150" y="44"/>
                        <a:pt x="151" y="44"/>
                        <a:pt x="150" y="45"/>
                      </a:cubicBezTo>
                      <a:cubicBezTo>
                        <a:pt x="151" y="45"/>
                        <a:pt x="152" y="46"/>
                        <a:pt x="153" y="46"/>
                      </a:cubicBezTo>
                      <a:cubicBezTo>
                        <a:pt x="153" y="46"/>
                        <a:pt x="152" y="46"/>
                        <a:pt x="152" y="47"/>
                      </a:cubicBezTo>
                      <a:cubicBezTo>
                        <a:pt x="152" y="46"/>
                        <a:pt x="152" y="47"/>
                        <a:pt x="152" y="46"/>
                      </a:cubicBezTo>
                      <a:cubicBezTo>
                        <a:pt x="151" y="46"/>
                        <a:pt x="151" y="47"/>
                        <a:pt x="151" y="47"/>
                      </a:cubicBezTo>
                      <a:cubicBezTo>
                        <a:pt x="151" y="46"/>
                        <a:pt x="151" y="46"/>
                        <a:pt x="151" y="46"/>
                      </a:cubicBezTo>
                      <a:cubicBezTo>
                        <a:pt x="150" y="47"/>
                        <a:pt x="150" y="45"/>
                        <a:pt x="149" y="46"/>
                      </a:cubicBezTo>
                      <a:cubicBezTo>
                        <a:pt x="149" y="45"/>
                        <a:pt x="150" y="45"/>
                        <a:pt x="150" y="44"/>
                      </a:cubicBezTo>
                      <a:cubicBezTo>
                        <a:pt x="150" y="43"/>
                        <a:pt x="150" y="44"/>
                        <a:pt x="150" y="43"/>
                      </a:cubicBezTo>
                      <a:close/>
                      <a:moveTo>
                        <a:pt x="156" y="9"/>
                      </a:moveTo>
                      <a:cubicBezTo>
                        <a:pt x="157" y="8"/>
                        <a:pt x="157" y="9"/>
                        <a:pt x="157" y="9"/>
                      </a:cubicBezTo>
                      <a:cubicBezTo>
                        <a:pt x="157" y="9"/>
                        <a:pt x="157" y="9"/>
                        <a:pt x="156" y="9"/>
                      </a:cubicBezTo>
                      <a:close/>
                      <a:moveTo>
                        <a:pt x="156" y="16"/>
                      </a:moveTo>
                      <a:cubicBezTo>
                        <a:pt x="156" y="15"/>
                        <a:pt x="156" y="14"/>
                        <a:pt x="156" y="15"/>
                      </a:cubicBezTo>
                      <a:cubicBezTo>
                        <a:pt x="155" y="14"/>
                        <a:pt x="156" y="14"/>
                        <a:pt x="156" y="14"/>
                      </a:cubicBezTo>
                      <a:cubicBezTo>
                        <a:pt x="156" y="15"/>
                        <a:pt x="156" y="16"/>
                        <a:pt x="156" y="16"/>
                      </a:cubicBezTo>
                      <a:close/>
                      <a:moveTo>
                        <a:pt x="152" y="27"/>
                      </a:moveTo>
                      <a:cubicBezTo>
                        <a:pt x="151" y="26"/>
                        <a:pt x="151" y="27"/>
                        <a:pt x="151" y="26"/>
                      </a:cubicBezTo>
                      <a:cubicBezTo>
                        <a:pt x="151" y="27"/>
                        <a:pt x="151" y="26"/>
                        <a:pt x="150" y="26"/>
                      </a:cubicBezTo>
                      <a:cubicBezTo>
                        <a:pt x="150" y="26"/>
                        <a:pt x="150" y="26"/>
                        <a:pt x="150" y="26"/>
                      </a:cubicBezTo>
                      <a:cubicBezTo>
                        <a:pt x="150" y="25"/>
                        <a:pt x="150" y="25"/>
                        <a:pt x="150" y="25"/>
                      </a:cubicBezTo>
                      <a:cubicBezTo>
                        <a:pt x="150" y="25"/>
                        <a:pt x="150" y="26"/>
                        <a:pt x="150" y="26"/>
                      </a:cubicBezTo>
                      <a:cubicBezTo>
                        <a:pt x="150" y="26"/>
                        <a:pt x="150" y="26"/>
                        <a:pt x="150" y="26"/>
                      </a:cubicBezTo>
                      <a:cubicBezTo>
                        <a:pt x="150" y="26"/>
                        <a:pt x="150" y="26"/>
                        <a:pt x="150" y="27"/>
                      </a:cubicBezTo>
                      <a:cubicBezTo>
                        <a:pt x="149" y="27"/>
                        <a:pt x="149" y="27"/>
                        <a:pt x="148" y="27"/>
                      </a:cubicBezTo>
                      <a:cubicBezTo>
                        <a:pt x="148" y="27"/>
                        <a:pt x="149" y="26"/>
                        <a:pt x="149" y="25"/>
                      </a:cubicBezTo>
                      <a:cubicBezTo>
                        <a:pt x="150" y="25"/>
                        <a:pt x="151" y="25"/>
                        <a:pt x="152" y="26"/>
                      </a:cubicBezTo>
                      <a:cubicBezTo>
                        <a:pt x="152" y="26"/>
                        <a:pt x="152" y="26"/>
                        <a:pt x="152" y="27"/>
                      </a:cubicBezTo>
                      <a:close/>
                      <a:moveTo>
                        <a:pt x="146" y="30"/>
                      </a:moveTo>
                      <a:cubicBezTo>
                        <a:pt x="146" y="30"/>
                        <a:pt x="145" y="30"/>
                        <a:pt x="145" y="30"/>
                      </a:cubicBezTo>
                      <a:cubicBezTo>
                        <a:pt x="145" y="30"/>
                        <a:pt x="145" y="29"/>
                        <a:pt x="145" y="29"/>
                      </a:cubicBezTo>
                      <a:cubicBezTo>
                        <a:pt x="145" y="29"/>
                        <a:pt x="145" y="30"/>
                        <a:pt x="144" y="30"/>
                      </a:cubicBezTo>
                      <a:cubicBezTo>
                        <a:pt x="144" y="29"/>
                        <a:pt x="144" y="29"/>
                        <a:pt x="144" y="28"/>
                      </a:cubicBezTo>
                      <a:cubicBezTo>
                        <a:pt x="145" y="28"/>
                        <a:pt x="146" y="28"/>
                        <a:pt x="146" y="30"/>
                      </a:cubicBezTo>
                      <a:close/>
                      <a:moveTo>
                        <a:pt x="145" y="23"/>
                      </a:moveTo>
                      <a:cubicBezTo>
                        <a:pt x="145" y="23"/>
                        <a:pt x="145" y="23"/>
                        <a:pt x="145" y="22"/>
                      </a:cubicBezTo>
                      <a:cubicBezTo>
                        <a:pt x="145" y="22"/>
                        <a:pt x="145" y="23"/>
                        <a:pt x="145" y="22"/>
                      </a:cubicBezTo>
                      <a:cubicBezTo>
                        <a:pt x="146" y="21"/>
                        <a:pt x="146" y="22"/>
                        <a:pt x="146" y="22"/>
                      </a:cubicBezTo>
                      <a:cubicBezTo>
                        <a:pt x="146" y="23"/>
                        <a:pt x="146" y="23"/>
                        <a:pt x="146" y="23"/>
                      </a:cubicBezTo>
                      <a:cubicBezTo>
                        <a:pt x="146" y="23"/>
                        <a:pt x="145" y="23"/>
                        <a:pt x="145" y="23"/>
                      </a:cubicBezTo>
                      <a:close/>
                      <a:moveTo>
                        <a:pt x="144" y="18"/>
                      </a:moveTo>
                      <a:cubicBezTo>
                        <a:pt x="143" y="17"/>
                        <a:pt x="142" y="18"/>
                        <a:pt x="141" y="18"/>
                      </a:cubicBezTo>
                      <a:cubicBezTo>
                        <a:pt x="142" y="17"/>
                        <a:pt x="142" y="17"/>
                        <a:pt x="141" y="17"/>
                      </a:cubicBezTo>
                      <a:cubicBezTo>
                        <a:pt x="142" y="16"/>
                        <a:pt x="142" y="18"/>
                        <a:pt x="142" y="16"/>
                      </a:cubicBezTo>
                      <a:cubicBezTo>
                        <a:pt x="144" y="16"/>
                        <a:pt x="145" y="16"/>
                        <a:pt x="146" y="17"/>
                      </a:cubicBezTo>
                      <a:cubicBezTo>
                        <a:pt x="146" y="18"/>
                        <a:pt x="145" y="17"/>
                        <a:pt x="144" y="18"/>
                      </a:cubicBezTo>
                      <a:close/>
                      <a:moveTo>
                        <a:pt x="143" y="23"/>
                      </a:moveTo>
                      <a:cubicBezTo>
                        <a:pt x="143" y="23"/>
                        <a:pt x="143" y="23"/>
                        <a:pt x="142" y="24"/>
                      </a:cubicBezTo>
                      <a:cubicBezTo>
                        <a:pt x="142" y="23"/>
                        <a:pt x="143" y="22"/>
                        <a:pt x="143" y="22"/>
                      </a:cubicBezTo>
                      <a:cubicBezTo>
                        <a:pt x="143" y="22"/>
                        <a:pt x="142" y="23"/>
                        <a:pt x="142" y="22"/>
                      </a:cubicBezTo>
                      <a:cubicBezTo>
                        <a:pt x="142" y="23"/>
                        <a:pt x="143" y="22"/>
                        <a:pt x="142" y="23"/>
                      </a:cubicBezTo>
                      <a:cubicBezTo>
                        <a:pt x="142" y="23"/>
                        <a:pt x="142" y="23"/>
                        <a:pt x="142" y="23"/>
                      </a:cubicBezTo>
                      <a:cubicBezTo>
                        <a:pt x="142" y="22"/>
                        <a:pt x="142" y="22"/>
                        <a:pt x="142" y="21"/>
                      </a:cubicBezTo>
                      <a:cubicBezTo>
                        <a:pt x="142" y="22"/>
                        <a:pt x="143" y="22"/>
                        <a:pt x="143" y="21"/>
                      </a:cubicBezTo>
                      <a:cubicBezTo>
                        <a:pt x="143" y="22"/>
                        <a:pt x="143" y="22"/>
                        <a:pt x="143" y="23"/>
                      </a:cubicBezTo>
                      <a:close/>
                      <a:moveTo>
                        <a:pt x="143" y="20"/>
                      </a:moveTo>
                      <a:cubicBezTo>
                        <a:pt x="143" y="21"/>
                        <a:pt x="143" y="21"/>
                        <a:pt x="143" y="21"/>
                      </a:cubicBezTo>
                      <a:cubicBezTo>
                        <a:pt x="143" y="21"/>
                        <a:pt x="143" y="20"/>
                        <a:pt x="143" y="20"/>
                      </a:cubicBezTo>
                      <a:close/>
                      <a:moveTo>
                        <a:pt x="142" y="27"/>
                      </a:moveTo>
                      <a:cubicBezTo>
                        <a:pt x="142" y="28"/>
                        <a:pt x="141" y="27"/>
                        <a:pt x="141" y="28"/>
                      </a:cubicBezTo>
                      <a:cubicBezTo>
                        <a:pt x="141" y="28"/>
                        <a:pt x="142" y="28"/>
                        <a:pt x="142" y="29"/>
                      </a:cubicBezTo>
                      <a:cubicBezTo>
                        <a:pt x="141" y="29"/>
                        <a:pt x="141" y="28"/>
                        <a:pt x="141" y="28"/>
                      </a:cubicBezTo>
                      <a:cubicBezTo>
                        <a:pt x="140" y="28"/>
                        <a:pt x="141" y="27"/>
                        <a:pt x="141" y="27"/>
                      </a:cubicBezTo>
                      <a:cubicBezTo>
                        <a:pt x="141" y="27"/>
                        <a:pt x="141" y="27"/>
                        <a:pt x="141" y="27"/>
                      </a:cubicBezTo>
                      <a:cubicBezTo>
                        <a:pt x="141" y="27"/>
                        <a:pt x="141" y="26"/>
                        <a:pt x="141" y="26"/>
                      </a:cubicBezTo>
                      <a:cubicBezTo>
                        <a:pt x="141" y="26"/>
                        <a:pt x="142" y="26"/>
                        <a:pt x="142" y="26"/>
                      </a:cubicBezTo>
                      <a:cubicBezTo>
                        <a:pt x="142" y="27"/>
                        <a:pt x="142" y="27"/>
                        <a:pt x="142" y="27"/>
                      </a:cubicBezTo>
                      <a:close/>
                      <a:moveTo>
                        <a:pt x="135" y="56"/>
                      </a:moveTo>
                      <a:cubicBezTo>
                        <a:pt x="135" y="57"/>
                        <a:pt x="136" y="56"/>
                        <a:pt x="136" y="57"/>
                      </a:cubicBezTo>
                      <a:cubicBezTo>
                        <a:pt x="135" y="57"/>
                        <a:pt x="135" y="57"/>
                        <a:pt x="134" y="57"/>
                      </a:cubicBezTo>
                      <a:cubicBezTo>
                        <a:pt x="134" y="56"/>
                        <a:pt x="135" y="57"/>
                        <a:pt x="135" y="57"/>
                      </a:cubicBezTo>
                      <a:cubicBezTo>
                        <a:pt x="135" y="56"/>
                        <a:pt x="134" y="57"/>
                        <a:pt x="134" y="56"/>
                      </a:cubicBezTo>
                      <a:cubicBezTo>
                        <a:pt x="135" y="56"/>
                        <a:pt x="135" y="56"/>
                        <a:pt x="135" y="56"/>
                      </a:cubicBezTo>
                      <a:close/>
                      <a:moveTo>
                        <a:pt x="135" y="48"/>
                      </a:moveTo>
                      <a:cubicBezTo>
                        <a:pt x="135" y="47"/>
                        <a:pt x="135" y="49"/>
                        <a:pt x="134" y="49"/>
                      </a:cubicBezTo>
                      <a:cubicBezTo>
                        <a:pt x="134" y="48"/>
                        <a:pt x="134" y="48"/>
                        <a:pt x="134" y="48"/>
                      </a:cubicBezTo>
                      <a:cubicBezTo>
                        <a:pt x="134" y="49"/>
                        <a:pt x="133" y="48"/>
                        <a:pt x="133" y="48"/>
                      </a:cubicBezTo>
                      <a:cubicBezTo>
                        <a:pt x="133" y="46"/>
                        <a:pt x="134" y="47"/>
                        <a:pt x="135" y="48"/>
                      </a:cubicBezTo>
                      <a:close/>
                      <a:moveTo>
                        <a:pt x="138" y="22"/>
                      </a:moveTo>
                      <a:cubicBezTo>
                        <a:pt x="138" y="22"/>
                        <a:pt x="138" y="22"/>
                        <a:pt x="138" y="22"/>
                      </a:cubicBezTo>
                      <a:cubicBezTo>
                        <a:pt x="138" y="21"/>
                        <a:pt x="138" y="23"/>
                        <a:pt x="139" y="23"/>
                      </a:cubicBezTo>
                      <a:cubicBezTo>
                        <a:pt x="138" y="23"/>
                        <a:pt x="138" y="23"/>
                        <a:pt x="137" y="23"/>
                      </a:cubicBezTo>
                      <a:cubicBezTo>
                        <a:pt x="137" y="22"/>
                        <a:pt x="137" y="22"/>
                        <a:pt x="138" y="22"/>
                      </a:cubicBezTo>
                      <a:cubicBezTo>
                        <a:pt x="138" y="22"/>
                        <a:pt x="138" y="23"/>
                        <a:pt x="138" y="22"/>
                      </a:cubicBezTo>
                      <a:close/>
                      <a:moveTo>
                        <a:pt x="127" y="49"/>
                      </a:moveTo>
                      <a:cubicBezTo>
                        <a:pt x="127" y="48"/>
                        <a:pt x="127" y="48"/>
                        <a:pt x="127" y="48"/>
                      </a:cubicBezTo>
                      <a:cubicBezTo>
                        <a:pt x="126" y="48"/>
                        <a:pt x="127" y="48"/>
                        <a:pt x="126" y="47"/>
                      </a:cubicBezTo>
                      <a:cubicBezTo>
                        <a:pt x="126" y="46"/>
                        <a:pt x="126" y="47"/>
                        <a:pt x="126" y="47"/>
                      </a:cubicBezTo>
                      <a:cubicBezTo>
                        <a:pt x="126" y="46"/>
                        <a:pt x="126" y="46"/>
                        <a:pt x="125" y="46"/>
                      </a:cubicBezTo>
                      <a:cubicBezTo>
                        <a:pt x="126" y="46"/>
                        <a:pt x="126" y="46"/>
                        <a:pt x="126" y="45"/>
                      </a:cubicBezTo>
                      <a:cubicBezTo>
                        <a:pt x="126" y="45"/>
                        <a:pt x="126" y="45"/>
                        <a:pt x="126" y="46"/>
                      </a:cubicBezTo>
                      <a:cubicBezTo>
                        <a:pt x="128" y="44"/>
                        <a:pt x="129" y="46"/>
                        <a:pt x="130" y="47"/>
                      </a:cubicBezTo>
                      <a:cubicBezTo>
                        <a:pt x="131" y="46"/>
                        <a:pt x="132" y="47"/>
                        <a:pt x="132" y="47"/>
                      </a:cubicBezTo>
                      <a:cubicBezTo>
                        <a:pt x="132" y="48"/>
                        <a:pt x="132" y="48"/>
                        <a:pt x="132" y="48"/>
                      </a:cubicBezTo>
                      <a:cubicBezTo>
                        <a:pt x="132" y="48"/>
                        <a:pt x="132" y="49"/>
                        <a:pt x="132" y="49"/>
                      </a:cubicBezTo>
                      <a:cubicBezTo>
                        <a:pt x="132" y="49"/>
                        <a:pt x="132" y="49"/>
                        <a:pt x="131" y="49"/>
                      </a:cubicBezTo>
                      <a:cubicBezTo>
                        <a:pt x="132" y="48"/>
                        <a:pt x="132" y="49"/>
                        <a:pt x="132" y="48"/>
                      </a:cubicBezTo>
                      <a:cubicBezTo>
                        <a:pt x="130" y="48"/>
                        <a:pt x="129" y="48"/>
                        <a:pt x="128" y="48"/>
                      </a:cubicBezTo>
                      <a:cubicBezTo>
                        <a:pt x="128" y="48"/>
                        <a:pt x="128" y="49"/>
                        <a:pt x="127" y="49"/>
                      </a:cubicBezTo>
                      <a:close/>
                      <a:moveTo>
                        <a:pt x="128" y="46"/>
                      </a:moveTo>
                      <a:cubicBezTo>
                        <a:pt x="127" y="46"/>
                        <a:pt x="127" y="47"/>
                        <a:pt x="127" y="47"/>
                      </a:cubicBezTo>
                      <a:cubicBezTo>
                        <a:pt x="127" y="46"/>
                        <a:pt x="127" y="46"/>
                        <a:pt x="127" y="47"/>
                      </a:cubicBezTo>
                      <a:cubicBezTo>
                        <a:pt x="127" y="48"/>
                        <a:pt x="127" y="47"/>
                        <a:pt x="128" y="46"/>
                      </a:cubicBezTo>
                      <a:close/>
                      <a:moveTo>
                        <a:pt x="131" y="47"/>
                      </a:moveTo>
                      <a:cubicBezTo>
                        <a:pt x="131" y="47"/>
                        <a:pt x="130" y="47"/>
                        <a:pt x="130" y="47"/>
                      </a:cubicBezTo>
                      <a:cubicBezTo>
                        <a:pt x="130" y="47"/>
                        <a:pt x="131" y="48"/>
                        <a:pt x="131" y="47"/>
                      </a:cubicBezTo>
                      <a:close/>
                      <a:moveTo>
                        <a:pt x="130" y="55"/>
                      </a:moveTo>
                      <a:cubicBezTo>
                        <a:pt x="130" y="55"/>
                        <a:pt x="130" y="54"/>
                        <a:pt x="129" y="54"/>
                      </a:cubicBezTo>
                      <a:cubicBezTo>
                        <a:pt x="129" y="54"/>
                        <a:pt x="130" y="54"/>
                        <a:pt x="129" y="53"/>
                      </a:cubicBezTo>
                      <a:cubicBezTo>
                        <a:pt x="130" y="54"/>
                        <a:pt x="130" y="54"/>
                        <a:pt x="130" y="54"/>
                      </a:cubicBezTo>
                      <a:cubicBezTo>
                        <a:pt x="129" y="55"/>
                        <a:pt x="130" y="54"/>
                        <a:pt x="130" y="54"/>
                      </a:cubicBezTo>
                      <a:cubicBezTo>
                        <a:pt x="130" y="54"/>
                        <a:pt x="130" y="54"/>
                        <a:pt x="130" y="54"/>
                      </a:cubicBezTo>
                      <a:cubicBezTo>
                        <a:pt x="130" y="55"/>
                        <a:pt x="130" y="54"/>
                        <a:pt x="130" y="55"/>
                      </a:cubicBezTo>
                      <a:close/>
                      <a:moveTo>
                        <a:pt x="129" y="58"/>
                      </a:moveTo>
                      <a:cubicBezTo>
                        <a:pt x="129" y="58"/>
                        <a:pt x="129" y="58"/>
                        <a:pt x="128" y="57"/>
                      </a:cubicBezTo>
                      <a:cubicBezTo>
                        <a:pt x="128" y="57"/>
                        <a:pt x="129" y="57"/>
                        <a:pt x="129" y="56"/>
                      </a:cubicBezTo>
                      <a:cubicBezTo>
                        <a:pt x="129" y="56"/>
                        <a:pt x="129" y="56"/>
                        <a:pt x="128" y="56"/>
                      </a:cubicBezTo>
                      <a:cubicBezTo>
                        <a:pt x="128" y="55"/>
                        <a:pt x="128" y="55"/>
                        <a:pt x="128" y="55"/>
                      </a:cubicBezTo>
                      <a:cubicBezTo>
                        <a:pt x="128" y="54"/>
                        <a:pt x="128" y="54"/>
                        <a:pt x="129" y="54"/>
                      </a:cubicBezTo>
                      <a:cubicBezTo>
                        <a:pt x="129" y="54"/>
                        <a:pt x="128" y="54"/>
                        <a:pt x="128" y="54"/>
                      </a:cubicBezTo>
                      <a:cubicBezTo>
                        <a:pt x="128" y="53"/>
                        <a:pt x="129" y="53"/>
                        <a:pt x="129" y="54"/>
                      </a:cubicBezTo>
                      <a:cubicBezTo>
                        <a:pt x="129" y="54"/>
                        <a:pt x="129" y="54"/>
                        <a:pt x="129" y="54"/>
                      </a:cubicBezTo>
                      <a:cubicBezTo>
                        <a:pt x="129" y="54"/>
                        <a:pt x="129" y="54"/>
                        <a:pt x="129" y="55"/>
                      </a:cubicBezTo>
                      <a:cubicBezTo>
                        <a:pt x="129" y="55"/>
                        <a:pt x="129" y="55"/>
                        <a:pt x="130" y="55"/>
                      </a:cubicBezTo>
                      <a:cubicBezTo>
                        <a:pt x="129" y="56"/>
                        <a:pt x="130" y="55"/>
                        <a:pt x="130" y="56"/>
                      </a:cubicBezTo>
                      <a:cubicBezTo>
                        <a:pt x="129" y="56"/>
                        <a:pt x="130" y="55"/>
                        <a:pt x="129" y="55"/>
                      </a:cubicBezTo>
                      <a:cubicBezTo>
                        <a:pt x="129" y="56"/>
                        <a:pt x="129" y="56"/>
                        <a:pt x="130" y="57"/>
                      </a:cubicBezTo>
                      <a:cubicBezTo>
                        <a:pt x="129" y="57"/>
                        <a:pt x="130" y="57"/>
                        <a:pt x="129" y="58"/>
                      </a:cubicBezTo>
                      <a:close/>
                      <a:moveTo>
                        <a:pt x="127" y="55"/>
                      </a:moveTo>
                      <a:cubicBezTo>
                        <a:pt x="127" y="55"/>
                        <a:pt x="127" y="54"/>
                        <a:pt x="127" y="55"/>
                      </a:cubicBezTo>
                      <a:cubicBezTo>
                        <a:pt x="127" y="53"/>
                        <a:pt x="127" y="55"/>
                        <a:pt x="128" y="54"/>
                      </a:cubicBezTo>
                      <a:cubicBezTo>
                        <a:pt x="128" y="54"/>
                        <a:pt x="128" y="54"/>
                        <a:pt x="128" y="54"/>
                      </a:cubicBezTo>
                      <a:cubicBezTo>
                        <a:pt x="128" y="55"/>
                        <a:pt x="128" y="55"/>
                        <a:pt x="128" y="55"/>
                      </a:cubicBezTo>
                      <a:cubicBezTo>
                        <a:pt x="128" y="55"/>
                        <a:pt x="127" y="54"/>
                        <a:pt x="127" y="55"/>
                      </a:cubicBezTo>
                      <a:cubicBezTo>
                        <a:pt x="127" y="55"/>
                        <a:pt x="127" y="55"/>
                        <a:pt x="127" y="55"/>
                      </a:cubicBezTo>
                      <a:cubicBezTo>
                        <a:pt x="127" y="55"/>
                        <a:pt x="127" y="55"/>
                        <a:pt x="127" y="55"/>
                      </a:cubicBezTo>
                      <a:cubicBezTo>
                        <a:pt x="127" y="56"/>
                        <a:pt x="127" y="55"/>
                        <a:pt x="127" y="55"/>
                      </a:cubicBezTo>
                      <a:close/>
                      <a:moveTo>
                        <a:pt x="129" y="38"/>
                      </a:moveTo>
                      <a:cubicBezTo>
                        <a:pt x="128" y="38"/>
                        <a:pt x="129" y="39"/>
                        <a:pt x="128" y="39"/>
                      </a:cubicBezTo>
                      <a:cubicBezTo>
                        <a:pt x="128" y="40"/>
                        <a:pt x="128" y="40"/>
                        <a:pt x="128" y="40"/>
                      </a:cubicBezTo>
                      <a:cubicBezTo>
                        <a:pt x="129" y="39"/>
                        <a:pt x="129" y="40"/>
                        <a:pt x="129" y="39"/>
                      </a:cubicBezTo>
                      <a:cubicBezTo>
                        <a:pt x="130" y="38"/>
                        <a:pt x="129" y="40"/>
                        <a:pt x="130" y="40"/>
                      </a:cubicBezTo>
                      <a:cubicBezTo>
                        <a:pt x="130" y="40"/>
                        <a:pt x="129" y="40"/>
                        <a:pt x="129" y="41"/>
                      </a:cubicBezTo>
                      <a:cubicBezTo>
                        <a:pt x="129" y="40"/>
                        <a:pt x="129" y="40"/>
                        <a:pt x="129" y="39"/>
                      </a:cubicBezTo>
                      <a:cubicBezTo>
                        <a:pt x="129" y="40"/>
                        <a:pt x="129" y="40"/>
                        <a:pt x="129" y="40"/>
                      </a:cubicBezTo>
                      <a:cubicBezTo>
                        <a:pt x="128" y="41"/>
                        <a:pt x="129" y="41"/>
                        <a:pt x="129" y="41"/>
                      </a:cubicBezTo>
                      <a:cubicBezTo>
                        <a:pt x="129" y="41"/>
                        <a:pt x="129" y="41"/>
                        <a:pt x="129" y="42"/>
                      </a:cubicBezTo>
                      <a:cubicBezTo>
                        <a:pt x="128" y="41"/>
                        <a:pt x="128" y="41"/>
                        <a:pt x="128" y="40"/>
                      </a:cubicBezTo>
                      <a:cubicBezTo>
                        <a:pt x="128" y="40"/>
                        <a:pt x="128" y="40"/>
                        <a:pt x="128" y="40"/>
                      </a:cubicBezTo>
                      <a:cubicBezTo>
                        <a:pt x="127" y="40"/>
                        <a:pt x="127" y="40"/>
                        <a:pt x="127" y="39"/>
                      </a:cubicBezTo>
                      <a:cubicBezTo>
                        <a:pt x="127" y="39"/>
                        <a:pt x="128" y="39"/>
                        <a:pt x="128" y="39"/>
                      </a:cubicBezTo>
                      <a:cubicBezTo>
                        <a:pt x="128" y="39"/>
                        <a:pt x="127" y="39"/>
                        <a:pt x="127" y="38"/>
                      </a:cubicBezTo>
                      <a:cubicBezTo>
                        <a:pt x="128" y="38"/>
                        <a:pt x="128" y="37"/>
                        <a:pt x="128" y="37"/>
                      </a:cubicBezTo>
                      <a:cubicBezTo>
                        <a:pt x="128" y="38"/>
                        <a:pt x="128" y="38"/>
                        <a:pt x="128" y="38"/>
                      </a:cubicBezTo>
                      <a:cubicBezTo>
                        <a:pt x="128" y="39"/>
                        <a:pt x="128" y="37"/>
                        <a:pt x="128" y="37"/>
                      </a:cubicBezTo>
                      <a:cubicBezTo>
                        <a:pt x="128" y="36"/>
                        <a:pt x="128" y="36"/>
                        <a:pt x="127" y="36"/>
                      </a:cubicBezTo>
                      <a:cubicBezTo>
                        <a:pt x="128" y="35"/>
                        <a:pt x="128" y="36"/>
                        <a:pt x="128" y="36"/>
                      </a:cubicBezTo>
                      <a:cubicBezTo>
                        <a:pt x="128" y="36"/>
                        <a:pt x="128" y="37"/>
                        <a:pt x="128" y="37"/>
                      </a:cubicBezTo>
                      <a:cubicBezTo>
                        <a:pt x="128" y="37"/>
                        <a:pt x="129" y="37"/>
                        <a:pt x="129" y="38"/>
                      </a:cubicBezTo>
                      <a:cubicBezTo>
                        <a:pt x="129" y="38"/>
                        <a:pt x="129" y="38"/>
                        <a:pt x="129" y="38"/>
                      </a:cubicBezTo>
                      <a:close/>
                      <a:moveTo>
                        <a:pt x="128" y="38"/>
                      </a:moveTo>
                      <a:cubicBezTo>
                        <a:pt x="128" y="38"/>
                        <a:pt x="128" y="39"/>
                        <a:pt x="128" y="39"/>
                      </a:cubicBezTo>
                      <a:cubicBezTo>
                        <a:pt x="128" y="38"/>
                        <a:pt x="128" y="39"/>
                        <a:pt x="128" y="38"/>
                      </a:cubicBezTo>
                      <a:close/>
                      <a:moveTo>
                        <a:pt x="130" y="40"/>
                      </a:moveTo>
                      <a:cubicBezTo>
                        <a:pt x="129" y="41"/>
                        <a:pt x="129" y="42"/>
                        <a:pt x="129" y="42"/>
                      </a:cubicBezTo>
                      <a:cubicBezTo>
                        <a:pt x="129" y="41"/>
                        <a:pt x="129" y="41"/>
                        <a:pt x="130" y="40"/>
                      </a:cubicBezTo>
                      <a:close/>
                      <a:moveTo>
                        <a:pt x="127" y="39"/>
                      </a:moveTo>
                      <a:cubicBezTo>
                        <a:pt x="127" y="39"/>
                        <a:pt x="127" y="40"/>
                        <a:pt x="126" y="40"/>
                      </a:cubicBezTo>
                      <a:cubicBezTo>
                        <a:pt x="127" y="40"/>
                        <a:pt x="127" y="39"/>
                        <a:pt x="127" y="39"/>
                      </a:cubicBezTo>
                      <a:close/>
                      <a:moveTo>
                        <a:pt x="126" y="39"/>
                      </a:moveTo>
                      <a:cubicBezTo>
                        <a:pt x="126" y="40"/>
                        <a:pt x="126" y="42"/>
                        <a:pt x="125" y="42"/>
                      </a:cubicBezTo>
                      <a:cubicBezTo>
                        <a:pt x="125" y="43"/>
                        <a:pt x="126" y="43"/>
                        <a:pt x="126" y="42"/>
                      </a:cubicBezTo>
                      <a:cubicBezTo>
                        <a:pt x="126" y="42"/>
                        <a:pt x="126" y="43"/>
                        <a:pt x="126" y="43"/>
                      </a:cubicBezTo>
                      <a:cubicBezTo>
                        <a:pt x="126" y="43"/>
                        <a:pt x="126" y="43"/>
                        <a:pt x="127" y="43"/>
                      </a:cubicBezTo>
                      <a:cubicBezTo>
                        <a:pt x="126" y="44"/>
                        <a:pt x="126" y="43"/>
                        <a:pt x="126" y="44"/>
                      </a:cubicBezTo>
                      <a:cubicBezTo>
                        <a:pt x="126" y="43"/>
                        <a:pt x="125" y="44"/>
                        <a:pt x="125" y="43"/>
                      </a:cubicBezTo>
                      <a:cubicBezTo>
                        <a:pt x="125" y="42"/>
                        <a:pt x="125" y="42"/>
                        <a:pt x="125" y="43"/>
                      </a:cubicBezTo>
                      <a:cubicBezTo>
                        <a:pt x="125" y="43"/>
                        <a:pt x="125" y="42"/>
                        <a:pt x="125" y="42"/>
                      </a:cubicBezTo>
                      <a:cubicBezTo>
                        <a:pt x="126" y="42"/>
                        <a:pt x="126" y="39"/>
                        <a:pt x="126" y="39"/>
                      </a:cubicBezTo>
                      <a:close/>
                      <a:moveTo>
                        <a:pt x="121" y="44"/>
                      </a:moveTo>
                      <a:cubicBezTo>
                        <a:pt x="121" y="45"/>
                        <a:pt x="122" y="43"/>
                        <a:pt x="123" y="45"/>
                      </a:cubicBezTo>
                      <a:cubicBezTo>
                        <a:pt x="123" y="45"/>
                        <a:pt x="123" y="45"/>
                        <a:pt x="123" y="44"/>
                      </a:cubicBezTo>
                      <a:cubicBezTo>
                        <a:pt x="123" y="44"/>
                        <a:pt x="123" y="45"/>
                        <a:pt x="124" y="44"/>
                      </a:cubicBezTo>
                      <a:cubicBezTo>
                        <a:pt x="124" y="45"/>
                        <a:pt x="123" y="46"/>
                        <a:pt x="124" y="46"/>
                      </a:cubicBezTo>
                      <a:cubicBezTo>
                        <a:pt x="123" y="46"/>
                        <a:pt x="123" y="46"/>
                        <a:pt x="123" y="46"/>
                      </a:cubicBezTo>
                      <a:cubicBezTo>
                        <a:pt x="123" y="47"/>
                        <a:pt x="123" y="47"/>
                        <a:pt x="124" y="47"/>
                      </a:cubicBezTo>
                      <a:cubicBezTo>
                        <a:pt x="124" y="48"/>
                        <a:pt x="123" y="47"/>
                        <a:pt x="123" y="48"/>
                      </a:cubicBezTo>
                      <a:cubicBezTo>
                        <a:pt x="123" y="48"/>
                        <a:pt x="123" y="48"/>
                        <a:pt x="123" y="47"/>
                      </a:cubicBezTo>
                      <a:cubicBezTo>
                        <a:pt x="123" y="47"/>
                        <a:pt x="123" y="48"/>
                        <a:pt x="123" y="48"/>
                      </a:cubicBezTo>
                      <a:cubicBezTo>
                        <a:pt x="123" y="50"/>
                        <a:pt x="125" y="48"/>
                        <a:pt x="125" y="50"/>
                      </a:cubicBezTo>
                      <a:cubicBezTo>
                        <a:pt x="125" y="50"/>
                        <a:pt x="125" y="50"/>
                        <a:pt x="124" y="50"/>
                      </a:cubicBezTo>
                      <a:cubicBezTo>
                        <a:pt x="124" y="49"/>
                        <a:pt x="123" y="50"/>
                        <a:pt x="123" y="49"/>
                      </a:cubicBezTo>
                      <a:cubicBezTo>
                        <a:pt x="123" y="49"/>
                        <a:pt x="123" y="49"/>
                        <a:pt x="122" y="49"/>
                      </a:cubicBezTo>
                      <a:cubicBezTo>
                        <a:pt x="122" y="49"/>
                        <a:pt x="122" y="50"/>
                        <a:pt x="122" y="50"/>
                      </a:cubicBezTo>
                      <a:cubicBezTo>
                        <a:pt x="122" y="50"/>
                        <a:pt x="121" y="50"/>
                        <a:pt x="120" y="50"/>
                      </a:cubicBezTo>
                      <a:cubicBezTo>
                        <a:pt x="120" y="49"/>
                        <a:pt x="119" y="50"/>
                        <a:pt x="119" y="51"/>
                      </a:cubicBezTo>
                      <a:cubicBezTo>
                        <a:pt x="119" y="51"/>
                        <a:pt x="120" y="51"/>
                        <a:pt x="119" y="51"/>
                      </a:cubicBezTo>
                      <a:cubicBezTo>
                        <a:pt x="119" y="51"/>
                        <a:pt x="119" y="51"/>
                        <a:pt x="119" y="51"/>
                      </a:cubicBezTo>
                      <a:cubicBezTo>
                        <a:pt x="119" y="52"/>
                        <a:pt x="119" y="52"/>
                        <a:pt x="120" y="52"/>
                      </a:cubicBezTo>
                      <a:cubicBezTo>
                        <a:pt x="119" y="52"/>
                        <a:pt x="119" y="52"/>
                        <a:pt x="120" y="53"/>
                      </a:cubicBezTo>
                      <a:cubicBezTo>
                        <a:pt x="120" y="53"/>
                        <a:pt x="120" y="53"/>
                        <a:pt x="120" y="53"/>
                      </a:cubicBezTo>
                      <a:cubicBezTo>
                        <a:pt x="120" y="52"/>
                        <a:pt x="120" y="52"/>
                        <a:pt x="120" y="52"/>
                      </a:cubicBezTo>
                      <a:cubicBezTo>
                        <a:pt x="120" y="52"/>
                        <a:pt x="120" y="52"/>
                        <a:pt x="120" y="52"/>
                      </a:cubicBezTo>
                      <a:cubicBezTo>
                        <a:pt x="120" y="52"/>
                        <a:pt x="120" y="52"/>
                        <a:pt x="121" y="52"/>
                      </a:cubicBezTo>
                      <a:cubicBezTo>
                        <a:pt x="121" y="53"/>
                        <a:pt x="121" y="53"/>
                        <a:pt x="121" y="53"/>
                      </a:cubicBezTo>
                      <a:cubicBezTo>
                        <a:pt x="121" y="54"/>
                        <a:pt x="120" y="53"/>
                        <a:pt x="120" y="54"/>
                      </a:cubicBezTo>
                      <a:cubicBezTo>
                        <a:pt x="120" y="53"/>
                        <a:pt x="119" y="54"/>
                        <a:pt x="119" y="54"/>
                      </a:cubicBezTo>
                      <a:cubicBezTo>
                        <a:pt x="119" y="54"/>
                        <a:pt x="119" y="54"/>
                        <a:pt x="119" y="54"/>
                      </a:cubicBezTo>
                      <a:cubicBezTo>
                        <a:pt x="119" y="53"/>
                        <a:pt x="119" y="53"/>
                        <a:pt x="119" y="53"/>
                      </a:cubicBezTo>
                      <a:cubicBezTo>
                        <a:pt x="119" y="52"/>
                        <a:pt x="119" y="53"/>
                        <a:pt x="119" y="52"/>
                      </a:cubicBezTo>
                      <a:cubicBezTo>
                        <a:pt x="119" y="52"/>
                        <a:pt x="119" y="52"/>
                        <a:pt x="119" y="52"/>
                      </a:cubicBezTo>
                      <a:cubicBezTo>
                        <a:pt x="119" y="52"/>
                        <a:pt x="119" y="52"/>
                        <a:pt x="119" y="51"/>
                      </a:cubicBezTo>
                      <a:cubicBezTo>
                        <a:pt x="118" y="52"/>
                        <a:pt x="118" y="51"/>
                        <a:pt x="118" y="51"/>
                      </a:cubicBezTo>
                      <a:cubicBezTo>
                        <a:pt x="117" y="52"/>
                        <a:pt x="118" y="52"/>
                        <a:pt x="118" y="52"/>
                      </a:cubicBezTo>
                      <a:cubicBezTo>
                        <a:pt x="117" y="52"/>
                        <a:pt x="117" y="52"/>
                        <a:pt x="117" y="52"/>
                      </a:cubicBezTo>
                      <a:cubicBezTo>
                        <a:pt x="117" y="52"/>
                        <a:pt x="117" y="52"/>
                        <a:pt x="117" y="52"/>
                      </a:cubicBezTo>
                      <a:cubicBezTo>
                        <a:pt x="117" y="53"/>
                        <a:pt x="118" y="52"/>
                        <a:pt x="117" y="53"/>
                      </a:cubicBezTo>
                      <a:cubicBezTo>
                        <a:pt x="118" y="53"/>
                        <a:pt x="118" y="52"/>
                        <a:pt x="118" y="52"/>
                      </a:cubicBezTo>
                      <a:cubicBezTo>
                        <a:pt x="118" y="53"/>
                        <a:pt x="118" y="52"/>
                        <a:pt x="119" y="53"/>
                      </a:cubicBezTo>
                      <a:cubicBezTo>
                        <a:pt x="119" y="53"/>
                        <a:pt x="118" y="53"/>
                        <a:pt x="118" y="53"/>
                      </a:cubicBezTo>
                      <a:cubicBezTo>
                        <a:pt x="118" y="53"/>
                        <a:pt x="118" y="53"/>
                        <a:pt x="118" y="53"/>
                      </a:cubicBezTo>
                      <a:cubicBezTo>
                        <a:pt x="118" y="54"/>
                        <a:pt x="117" y="54"/>
                        <a:pt x="117" y="54"/>
                      </a:cubicBezTo>
                      <a:cubicBezTo>
                        <a:pt x="117" y="54"/>
                        <a:pt x="117" y="54"/>
                        <a:pt x="117" y="54"/>
                      </a:cubicBezTo>
                      <a:cubicBezTo>
                        <a:pt x="116" y="54"/>
                        <a:pt x="116" y="55"/>
                        <a:pt x="116" y="55"/>
                      </a:cubicBezTo>
                      <a:cubicBezTo>
                        <a:pt x="116" y="55"/>
                        <a:pt x="116" y="55"/>
                        <a:pt x="116" y="56"/>
                      </a:cubicBezTo>
                      <a:cubicBezTo>
                        <a:pt x="117" y="55"/>
                        <a:pt x="116" y="55"/>
                        <a:pt x="116" y="55"/>
                      </a:cubicBezTo>
                      <a:cubicBezTo>
                        <a:pt x="116" y="54"/>
                        <a:pt x="117" y="55"/>
                        <a:pt x="117" y="55"/>
                      </a:cubicBezTo>
                      <a:cubicBezTo>
                        <a:pt x="117" y="55"/>
                        <a:pt x="117" y="55"/>
                        <a:pt x="117" y="55"/>
                      </a:cubicBezTo>
                      <a:cubicBezTo>
                        <a:pt x="117" y="56"/>
                        <a:pt x="117" y="55"/>
                        <a:pt x="117" y="55"/>
                      </a:cubicBezTo>
                      <a:cubicBezTo>
                        <a:pt x="117" y="56"/>
                        <a:pt x="117" y="56"/>
                        <a:pt x="117" y="56"/>
                      </a:cubicBezTo>
                      <a:cubicBezTo>
                        <a:pt x="117" y="56"/>
                        <a:pt x="117" y="56"/>
                        <a:pt x="116" y="56"/>
                      </a:cubicBezTo>
                      <a:cubicBezTo>
                        <a:pt x="116" y="56"/>
                        <a:pt x="116" y="56"/>
                        <a:pt x="115" y="56"/>
                      </a:cubicBezTo>
                      <a:cubicBezTo>
                        <a:pt x="115" y="55"/>
                        <a:pt x="115" y="55"/>
                        <a:pt x="115" y="55"/>
                      </a:cubicBezTo>
                      <a:cubicBezTo>
                        <a:pt x="116" y="55"/>
                        <a:pt x="116" y="55"/>
                        <a:pt x="116" y="55"/>
                      </a:cubicBezTo>
                      <a:cubicBezTo>
                        <a:pt x="116" y="55"/>
                        <a:pt x="116" y="55"/>
                        <a:pt x="116" y="55"/>
                      </a:cubicBezTo>
                      <a:cubicBezTo>
                        <a:pt x="116" y="55"/>
                        <a:pt x="115" y="55"/>
                        <a:pt x="115" y="55"/>
                      </a:cubicBezTo>
                      <a:cubicBezTo>
                        <a:pt x="115" y="55"/>
                        <a:pt x="115" y="55"/>
                        <a:pt x="115" y="54"/>
                      </a:cubicBezTo>
                      <a:cubicBezTo>
                        <a:pt x="115" y="54"/>
                        <a:pt x="115" y="55"/>
                        <a:pt x="115" y="55"/>
                      </a:cubicBezTo>
                      <a:cubicBezTo>
                        <a:pt x="114" y="55"/>
                        <a:pt x="115" y="55"/>
                        <a:pt x="114" y="55"/>
                      </a:cubicBezTo>
                      <a:cubicBezTo>
                        <a:pt x="114" y="54"/>
                        <a:pt x="114" y="54"/>
                        <a:pt x="114" y="54"/>
                      </a:cubicBezTo>
                      <a:cubicBezTo>
                        <a:pt x="115" y="54"/>
                        <a:pt x="115" y="54"/>
                        <a:pt x="115" y="54"/>
                      </a:cubicBezTo>
                      <a:cubicBezTo>
                        <a:pt x="114" y="53"/>
                        <a:pt x="114" y="54"/>
                        <a:pt x="114" y="54"/>
                      </a:cubicBezTo>
                      <a:cubicBezTo>
                        <a:pt x="114" y="54"/>
                        <a:pt x="114" y="54"/>
                        <a:pt x="114" y="54"/>
                      </a:cubicBezTo>
                      <a:cubicBezTo>
                        <a:pt x="114" y="55"/>
                        <a:pt x="113" y="53"/>
                        <a:pt x="113" y="55"/>
                      </a:cubicBezTo>
                      <a:cubicBezTo>
                        <a:pt x="113" y="54"/>
                        <a:pt x="113" y="54"/>
                        <a:pt x="113" y="53"/>
                      </a:cubicBezTo>
                      <a:cubicBezTo>
                        <a:pt x="113" y="54"/>
                        <a:pt x="113" y="54"/>
                        <a:pt x="113" y="53"/>
                      </a:cubicBezTo>
                      <a:cubicBezTo>
                        <a:pt x="113" y="53"/>
                        <a:pt x="113" y="53"/>
                        <a:pt x="113" y="53"/>
                      </a:cubicBezTo>
                      <a:cubicBezTo>
                        <a:pt x="114" y="53"/>
                        <a:pt x="114" y="52"/>
                        <a:pt x="113" y="52"/>
                      </a:cubicBezTo>
                      <a:cubicBezTo>
                        <a:pt x="114" y="52"/>
                        <a:pt x="114" y="52"/>
                        <a:pt x="115" y="52"/>
                      </a:cubicBezTo>
                      <a:cubicBezTo>
                        <a:pt x="115" y="52"/>
                        <a:pt x="114" y="52"/>
                        <a:pt x="114" y="51"/>
                      </a:cubicBezTo>
                      <a:cubicBezTo>
                        <a:pt x="114" y="52"/>
                        <a:pt x="114" y="52"/>
                        <a:pt x="113" y="52"/>
                      </a:cubicBezTo>
                      <a:cubicBezTo>
                        <a:pt x="113" y="51"/>
                        <a:pt x="114" y="51"/>
                        <a:pt x="114" y="52"/>
                      </a:cubicBezTo>
                      <a:cubicBezTo>
                        <a:pt x="114" y="51"/>
                        <a:pt x="114" y="51"/>
                        <a:pt x="114" y="51"/>
                      </a:cubicBezTo>
                      <a:cubicBezTo>
                        <a:pt x="114" y="51"/>
                        <a:pt x="114" y="51"/>
                        <a:pt x="113" y="51"/>
                      </a:cubicBezTo>
                      <a:cubicBezTo>
                        <a:pt x="113" y="50"/>
                        <a:pt x="114" y="50"/>
                        <a:pt x="114" y="50"/>
                      </a:cubicBezTo>
                      <a:cubicBezTo>
                        <a:pt x="114" y="50"/>
                        <a:pt x="114" y="50"/>
                        <a:pt x="114" y="50"/>
                      </a:cubicBezTo>
                      <a:cubicBezTo>
                        <a:pt x="114" y="50"/>
                        <a:pt x="114" y="51"/>
                        <a:pt x="114" y="51"/>
                      </a:cubicBezTo>
                      <a:cubicBezTo>
                        <a:pt x="114" y="51"/>
                        <a:pt x="114" y="50"/>
                        <a:pt x="114" y="50"/>
                      </a:cubicBezTo>
                      <a:cubicBezTo>
                        <a:pt x="114" y="50"/>
                        <a:pt x="114" y="50"/>
                        <a:pt x="114" y="50"/>
                      </a:cubicBezTo>
                      <a:cubicBezTo>
                        <a:pt x="114" y="49"/>
                        <a:pt x="114" y="48"/>
                        <a:pt x="114" y="49"/>
                      </a:cubicBezTo>
                      <a:cubicBezTo>
                        <a:pt x="114" y="48"/>
                        <a:pt x="114" y="48"/>
                        <a:pt x="114" y="48"/>
                      </a:cubicBezTo>
                      <a:cubicBezTo>
                        <a:pt x="114" y="50"/>
                        <a:pt x="114" y="48"/>
                        <a:pt x="114" y="50"/>
                      </a:cubicBezTo>
                      <a:cubicBezTo>
                        <a:pt x="113" y="50"/>
                        <a:pt x="113" y="49"/>
                        <a:pt x="114" y="49"/>
                      </a:cubicBezTo>
                      <a:cubicBezTo>
                        <a:pt x="114" y="48"/>
                        <a:pt x="113" y="49"/>
                        <a:pt x="113" y="49"/>
                      </a:cubicBezTo>
                      <a:cubicBezTo>
                        <a:pt x="113" y="48"/>
                        <a:pt x="113" y="48"/>
                        <a:pt x="113" y="48"/>
                      </a:cubicBezTo>
                      <a:cubicBezTo>
                        <a:pt x="113" y="48"/>
                        <a:pt x="113" y="49"/>
                        <a:pt x="114" y="48"/>
                      </a:cubicBezTo>
                      <a:cubicBezTo>
                        <a:pt x="114" y="48"/>
                        <a:pt x="114" y="48"/>
                        <a:pt x="114" y="47"/>
                      </a:cubicBezTo>
                      <a:cubicBezTo>
                        <a:pt x="113" y="47"/>
                        <a:pt x="113" y="48"/>
                        <a:pt x="113" y="48"/>
                      </a:cubicBezTo>
                      <a:cubicBezTo>
                        <a:pt x="113" y="47"/>
                        <a:pt x="114" y="47"/>
                        <a:pt x="113" y="46"/>
                      </a:cubicBezTo>
                      <a:cubicBezTo>
                        <a:pt x="113" y="47"/>
                        <a:pt x="113" y="48"/>
                        <a:pt x="113" y="49"/>
                      </a:cubicBezTo>
                      <a:cubicBezTo>
                        <a:pt x="113" y="49"/>
                        <a:pt x="113" y="49"/>
                        <a:pt x="113" y="50"/>
                      </a:cubicBezTo>
                      <a:cubicBezTo>
                        <a:pt x="113" y="50"/>
                        <a:pt x="113" y="49"/>
                        <a:pt x="112" y="49"/>
                      </a:cubicBezTo>
                      <a:cubicBezTo>
                        <a:pt x="112" y="49"/>
                        <a:pt x="113" y="49"/>
                        <a:pt x="113" y="49"/>
                      </a:cubicBezTo>
                      <a:cubicBezTo>
                        <a:pt x="112" y="49"/>
                        <a:pt x="112" y="48"/>
                        <a:pt x="111" y="50"/>
                      </a:cubicBezTo>
                      <a:cubicBezTo>
                        <a:pt x="111" y="49"/>
                        <a:pt x="111" y="49"/>
                        <a:pt x="112" y="49"/>
                      </a:cubicBezTo>
                      <a:cubicBezTo>
                        <a:pt x="112" y="48"/>
                        <a:pt x="111" y="49"/>
                        <a:pt x="111" y="49"/>
                      </a:cubicBezTo>
                      <a:cubicBezTo>
                        <a:pt x="111" y="48"/>
                        <a:pt x="111" y="48"/>
                        <a:pt x="111" y="47"/>
                      </a:cubicBezTo>
                      <a:cubicBezTo>
                        <a:pt x="111" y="47"/>
                        <a:pt x="111" y="48"/>
                        <a:pt x="111" y="47"/>
                      </a:cubicBezTo>
                      <a:cubicBezTo>
                        <a:pt x="111" y="47"/>
                        <a:pt x="111" y="46"/>
                        <a:pt x="111" y="46"/>
                      </a:cubicBezTo>
                      <a:cubicBezTo>
                        <a:pt x="111" y="46"/>
                        <a:pt x="111" y="46"/>
                        <a:pt x="111" y="45"/>
                      </a:cubicBezTo>
                      <a:cubicBezTo>
                        <a:pt x="111" y="46"/>
                        <a:pt x="111" y="46"/>
                        <a:pt x="111" y="46"/>
                      </a:cubicBezTo>
                      <a:cubicBezTo>
                        <a:pt x="112" y="45"/>
                        <a:pt x="112" y="46"/>
                        <a:pt x="112" y="46"/>
                      </a:cubicBezTo>
                      <a:cubicBezTo>
                        <a:pt x="112" y="46"/>
                        <a:pt x="112" y="46"/>
                        <a:pt x="112" y="46"/>
                      </a:cubicBezTo>
                      <a:cubicBezTo>
                        <a:pt x="112" y="48"/>
                        <a:pt x="113" y="46"/>
                        <a:pt x="113" y="46"/>
                      </a:cubicBezTo>
                      <a:cubicBezTo>
                        <a:pt x="113" y="46"/>
                        <a:pt x="113" y="46"/>
                        <a:pt x="112" y="46"/>
                      </a:cubicBezTo>
                      <a:cubicBezTo>
                        <a:pt x="113" y="46"/>
                        <a:pt x="113" y="45"/>
                        <a:pt x="112" y="45"/>
                      </a:cubicBezTo>
                      <a:cubicBezTo>
                        <a:pt x="113" y="45"/>
                        <a:pt x="113" y="46"/>
                        <a:pt x="113" y="46"/>
                      </a:cubicBezTo>
                      <a:cubicBezTo>
                        <a:pt x="114" y="45"/>
                        <a:pt x="114" y="46"/>
                        <a:pt x="115" y="46"/>
                      </a:cubicBezTo>
                      <a:cubicBezTo>
                        <a:pt x="115" y="46"/>
                        <a:pt x="115" y="45"/>
                        <a:pt x="115" y="45"/>
                      </a:cubicBezTo>
                      <a:cubicBezTo>
                        <a:pt x="115" y="45"/>
                        <a:pt x="115" y="46"/>
                        <a:pt x="115" y="45"/>
                      </a:cubicBezTo>
                      <a:cubicBezTo>
                        <a:pt x="116" y="45"/>
                        <a:pt x="116" y="45"/>
                        <a:pt x="116" y="45"/>
                      </a:cubicBezTo>
                      <a:cubicBezTo>
                        <a:pt x="116" y="46"/>
                        <a:pt x="116" y="46"/>
                        <a:pt x="116" y="46"/>
                      </a:cubicBezTo>
                      <a:cubicBezTo>
                        <a:pt x="116" y="46"/>
                        <a:pt x="116" y="45"/>
                        <a:pt x="116" y="46"/>
                      </a:cubicBezTo>
                      <a:cubicBezTo>
                        <a:pt x="116" y="46"/>
                        <a:pt x="116" y="46"/>
                        <a:pt x="117" y="46"/>
                      </a:cubicBezTo>
                      <a:cubicBezTo>
                        <a:pt x="116" y="47"/>
                        <a:pt x="117" y="49"/>
                        <a:pt x="118" y="49"/>
                      </a:cubicBezTo>
                      <a:cubicBezTo>
                        <a:pt x="117" y="48"/>
                        <a:pt x="117" y="48"/>
                        <a:pt x="117" y="47"/>
                      </a:cubicBezTo>
                      <a:cubicBezTo>
                        <a:pt x="117" y="47"/>
                        <a:pt x="117" y="47"/>
                        <a:pt x="117" y="47"/>
                      </a:cubicBezTo>
                      <a:cubicBezTo>
                        <a:pt x="117" y="47"/>
                        <a:pt x="117" y="46"/>
                        <a:pt x="116" y="46"/>
                      </a:cubicBezTo>
                      <a:cubicBezTo>
                        <a:pt x="117" y="45"/>
                        <a:pt x="117" y="45"/>
                        <a:pt x="117" y="45"/>
                      </a:cubicBezTo>
                      <a:cubicBezTo>
                        <a:pt x="117" y="46"/>
                        <a:pt x="117" y="46"/>
                        <a:pt x="117" y="46"/>
                      </a:cubicBezTo>
                      <a:cubicBezTo>
                        <a:pt x="117" y="46"/>
                        <a:pt x="117" y="46"/>
                        <a:pt x="117" y="47"/>
                      </a:cubicBezTo>
                      <a:cubicBezTo>
                        <a:pt x="117" y="46"/>
                        <a:pt x="117" y="46"/>
                        <a:pt x="118" y="46"/>
                      </a:cubicBezTo>
                      <a:cubicBezTo>
                        <a:pt x="117" y="47"/>
                        <a:pt x="118" y="46"/>
                        <a:pt x="118" y="47"/>
                      </a:cubicBezTo>
                      <a:cubicBezTo>
                        <a:pt x="118" y="47"/>
                        <a:pt x="118" y="47"/>
                        <a:pt x="118" y="47"/>
                      </a:cubicBezTo>
                      <a:cubicBezTo>
                        <a:pt x="118" y="47"/>
                        <a:pt x="118" y="46"/>
                        <a:pt x="118" y="46"/>
                      </a:cubicBezTo>
                      <a:cubicBezTo>
                        <a:pt x="118" y="46"/>
                        <a:pt x="119" y="47"/>
                        <a:pt x="119" y="47"/>
                      </a:cubicBezTo>
                      <a:cubicBezTo>
                        <a:pt x="119" y="47"/>
                        <a:pt x="119" y="46"/>
                        <a:pt x="119" y="46"/>
                      </a:cubicBezTo>
                      <a:cubicBezTo>
                        <a:pt x="119" y="46"/>
                        <a:pt x="118" y="47"/>
                        <a:pt x="118" y="45"/>
                      </a:cubicBezTo>
                      <a:cubicBezTo>
                        <a:pt x="119" y="45"/>
                        <a:pt x="119" y="45"/>
                        <a:pt x="119" y="45"/>
                      </a:cubicBezTo>
                      <a:cubicBezTo>
                        <a:pt x="119" y="44"/>
                        <a:pt x="118" y="45"/>
                        <a:pt x="118" y="44"/>
                      </a:cubicBezTo>
                      <a:cubicBezTo>
                        <a:pt x="118" y="44"/>
                        <a:pt x="118" y="46"/>
                        <a:pt x="118" y="46"/>
                      </a:cubicBezTo>
                      <a:cubicBezTo>
                        <a:pt x="117" y="46"/>
                        <a:pt x="118" y="45"/>
                        <a:pt x="118" y="44"/>
                      </a:cubicBezTo>
                      <a:cubicBezTo>
                        <a:pt x="118" y="44"/>
                        <a:pt x="118" y="44"/>
                        <a:pt x="118" y="44"/>
                      </a:cubicBezTo>
                      <a:cubicBezTo>
                        <a:pt x="118" y="43"/>
                        <a:pt x="118" y="43"/>
                        <a:pt x="118" y="42"/>
                      </a:cubicBezTo>
                      <a:cubicBezTo>
                        <a:pt x="118" y="42"/>
                        <a:pt x="117" y="43"/>
                        <a:pt x="117" y="43"/>
                      </a:cubicBezTo>
                      <a:cubicBezTo>
                        <a:pt x="116" y="42"/>
                        <a:pt x="115" y="44"/>
                        <a:pt x="114" y="42"/>
                      </a:cubicBezTo>
                      <a:cubicBezTo>
                        <a:pt x="114" y="43"/>
                        <a:pt x="114" y="42"/>
                        <a:pt x="113" y="42"/>
                      </a:cubicBezTo>
                      <a:cubicBezTo>
                        <a:pt x="113" y="42"/>
                        <a:pt x="113" y="41"/>
                        <a:pt x="113" y="41"/>
                      </a:cubicBezTo>
                      <a:cubicBezTo>
                        <a:pt x="112" y="41"/>
                        <a:pt x="112" y="41"/>
                        <a:pt x="112" y="41"/>
                      </a:cubicBezTo>
                      <a:cubicBezTo>
                        <a:pt x="112" y="42"/>
                        <a:pt x="113" y="41"/>
                        <a:pt x="113" y="42"/>
                      </a:cubicBezTo>
                      <a:cubicBezTo>
                        <a:pt x="112" y="42"/>
                        <a:pt x="112" y="42"/>
                        <a:pt x="112" y="42"/>
                      </a:cubicBezTo>
                      <a:cubicBezTo>
                        <a:pt x="112" y="41"/>
                        <a:pt x="112" y="41"/>
                        <a:pt x="112" y="41"/>
                      </a:cubicBezTo>
                      <a:cubicBezTo>
                        <a:pt x="112" y="40"/>
                        <a:pt x="113" y="41"/>
                        <a:pt x="113" y="41"/>
                      </a:cubicBezTo>
                      <a:cubicBezTo>
                        <a:pt x="113" y="42"/>
                        <a:pt x="113" y="42"/>
                        <a:pt x="113" y="42"/>
                      </a:cubicBezTo>
                      <a:cubicBezTo>
                        <a:pt x="113" y="42"/>
                        <a:pt x="114" y="41"/>
                        <a:pt x="114" y="42"/>
                      </a:cubicBezTo>
                      <a:cubicBezTo>
                        <a:pt x="114" y="42"/>
                        <a:pt x="114" y="42"/>
                        <a:pt x="114" y="41"/>
                      </a:cubicBezTo>
                      <a:cubicBezTo>
                        <a:pt x="116" y="41"/>
                        <a:pt x="118" y="42"/>
                        <a:pt x="120" y="41"/>
                      </a:cubicBezTo>
                      <a:cubicBezTo>
                        <a:pt x="120" y="41"/>
                        <a:pt x="120" y="41"/>
                        <a:pt x="120" y="40"/>
                      </a:cubicBezTo>
                      <a:cubicBezTo>
                        <a:pt x="121" y="40"/>
                        <a:pt x="121" y="40"/>
                        <a:pt x="121" y="39"/>
                      </a:cubicBezTo>
                      <a:cubicBezTo>
                        <a:pt x="121" y="40"/>
                        <a:pt x="120" y="39"/>
                        <a:pt x="120" y="40"/>
                      </a:cubicBezTo>
                      <a:cubicBezTo>
                        <a:pt x="120" y="40"/>
                        <a:pt x="120" y="40"/>
                        <a:pt x="120" y="39"/>
                      </a:cubicBezTo>
                      <a:cubicBezTo>
                        <a:pt x="120" y="40"/>
                        <a:pt x="120" y="38"/>
                        <a:pt x="120" y="39"/>
                      </a:cubicBezTo>
                      <a:cubicBezTo>
                        <a:pt x="121" y="39"/>
                        <a:pt x="121" y="39"/>
                        <a:pt x="121" y="39"/>
                      </a:cubicBezTo>
                      <a:cubicBezTo>
                        <a:pt x="120" y="39"/>
                        <a:pt x="119" y="38"/>
                        <a:pt x="118" y="38"/>
                      </a:cubicBezTo>
                      <a:cubicBezTo>
                        <a:pt x="119" y="37"/>
                        <a:pt x="118" y="36"/>
                        <a:pt x="119" y="37"/>
                      </a:cubicBezTo>
                      <a:cubicBezTo>
                        <a:pt x="119" y="36"/>
                        <a:pt x="118" y="36"/>
                        <a:pt x="118" y="37"/>
                      </a:cubicBezTo>
                      <a:cubicBezTo>
                        <a:pt x="118" y="35"/>
                        <a:pt x="119" y="36"/>
                        <a:pt x="119" y="37"/>
                      </a:cubicBezTo>
                      <a:cubicBezTo>
                        <a:pt x="119" y="37"/>
                        <a:pt x="119" y="37"/>
                        <a:pt x="119" y="36"/>
                      </a:cubicBezTo>
                      <a:cubicBezTo>
                        <a:pt x="120" y="36"/>
                        <a:pt x="119" y="37"/>
                        <a:pt x="120" y="37"/>
                      </a:cubicBezTo>
                      <a:cubicBezTo>
                        <a:pt x="120" y="37"/>
                        <a:pt x="120" y="37"/>
                        <a:pt x="120" y="36"/>
                      </a:cubicBezTo>
                      <a:cubicBezTo>
                        <a:pt x="120" y="37"/>
                        <a:pt x="121" y="36"/>
                        <a:pt x="121" y="36"/>
                      </a:cubicBezTo>
                      <a:cubicBezTo>
                        <a:pt x="121" y="36"/>
                        <a:pt x="121" y="36"/>
                        <a:pt x="121" y="35"/>
                      </a:cubicBezTo>
                      <a:cubicBezTo>
                        <a:pt x="121" y="35"/>
                        <a:pt x="121" y="36"/>
                        <a:pt x="121" y="35"/>
                      </a:cubicBezTo>
                      <a:cubicBezTo>
                        <a:pt x="121" y="35"/>
                        <a:pt x="121" y="34"/>
                        <a:pt x="122" y="34"/>
                      </a:cubicBezTo>
                      <a:cubicBezTo>
                        <a:pt x="122" y="34"/>
                        <a:pt x="122" y="34"/>
                        <a:pt x="122" y="34"/>
                      </a:cubicBezTo>
                      <a:cubicBezTo>
                        <a:pt x="122" y="34"/>
                        <a:pt x="122" y="34"/>
                        <a:pt x="122" y="34"/>
                      </a:cubicBezTo>
                      <a:cubicBezTo>
                        <a:pt x="122" y="34"/>
                        <a:pt x="122" y="34"/>
                        <a:pt x="121" y="34"/>
                      </a:cubicBezTo>
                      <a:cubicBezTo>
                        <a:pt x="122" y="33"/>
                        <a:pt x="121" y="33"/>
                        <a:pt x="121" y="32"/>
                      </a:cubicBezTo>
                      <a:cubicBezTo>
                        <a:pt x="121" y="32"/>
                        <a:pt x="121" y="32"/>
                        <a:pt x="120" y="32"/>
                      </a:cubicBezTo>
                      <a:cubicBezTo>
                        <a:pt x="120" y="32"/>
                        <a:pt x="121" y="31"/>
                        <a:pt x="121" y="31"/>
                      </a:cubicBezTo>
                      <a:cubicBezTo>
                        <a:pt x="121" y="31"/>
                        <a:pt x="121" y="30"/>
                        <a:pt x="121" y="31"/>
                      </a:cubicBezTo>
                      <a:cubicBezTo>
                        <a:pt x="121" y="31"/>
                        <a:pt x="121" y="31"/>
                        <a:pt x="121" y="31"/>
                      </a:cubicBezTo>
                      <a:cubicBezTo>
                        <a:pt x="121" y="30"/>
                        <a:pt x="121" y="30"/>
                        <a:pt x="121" y="30"/>
                      </a:cubicBezTo>
                      <a:cubicBezTo>
                        <a:pt x="121" y="30"/>
                        <a:pt x="121" y="29"/>
                        <a:pt x="121" y="29"/>
                      </a:cubicBezTo>
                      <a:cubicBezTo>
                        <a:pt x="121" y="28"/>
                        <a:pt x="122" y="29"/>
                        <a:pt x="123" y="29"/>
                      </a:cubicBezTo>
                      <a:cubicBezTo>
                        <a:pt x="123" y="28"/>
                        <a:pt x="123" y="28"/>
                        <a:pt x="123" y="27"/>
                      </a:cubicBezTo>
                      <a:cubicBezTo>
                        <a:pt x="123" y="27"/>
                        <a:pt x="123" y="27"/>
                        <a:pt x="123" y="27"/>
                      </a:cubicBezTo>
                      <a:cubicBezTo>
                        <a:pt x="123" y="27"/>
                        <a:pt x="124" y="26"/>
                        <a:pt x="124" y="26"/>
                      </a:cubicBezTo>
                      <a:cubicBezTo>
                        <a:pt x="124" y="26"/>
                        <a:pt x="124" y="26"/>
                        <a:pt x="124" y="27"/>
                      </a:cubicBezTo>
                      <a:cubicBezTo>
                        <a:pt x="125" y="26"/>
                        <a:pt x="124" y="28"/>
                        <a:pt x="124" y="30"/>
                      </a:cubicBezTo>
                      <a:cubicBezTo>
                        <a:pt x="124" y="29"/>
                        <a:pt x="124" y="29"/>
                        <a:pt x="124" y="29"/>
                      </a:cubicBezTo>
                      <a:cubicBezTo>
                        <a:pt x="124" y="29"/>
                        <a:pt x="124" y="30"/>
                        <a:pt x="124" y="30"/>
                      </a:cubicBezTo>
                      <a:cubicBezTo>
                        <a:pt x="124" y="30"/>
                        <a:pt x="123" y="30"/>
                        <a:pt x="124" y="30"/>
                      </a:cubicBezTo>
                      <a:cubicBezTo>
                        <a:pt x="124" y="31"/>
                        <a:pt x="124" y="31"/>
                        <a:pt x="124" y="31"/>
                      </a:cubicBezTo>
                      <a:cubicBezTo>
                        <a:pt x="124" y="32"/>
                        <a:pt x="124" y="31"/>
                        <a:pt x="124" y="31"/>
                      </a:cubicBezTo>
                      <a:cubicBezTo>
                        <a:pt x="124" y="32"/>
                        <a:pt x="124" y="33"/>
                        <a:pt x="125" y="33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124" y="35"/>
                        <a:pt x="125" y="34"/>
                        <a:pt x="125" y="35"/>
                      </a:cubicBezTo>
                      <a:cubicBezTo>
                        <a:pt x="125" y="36"/>
                        <a:pt x="125" y="35"/>
                        <a:pt x="125" y="35"/>
                      </a:cubicBezTo>
                      <a:cubicBezTo>
                        <a:pt x="125" y="36"/>
                        <a:pt x="126" y="35"/>
                        <a:pt x="126" y="37"/>
                      </a:cubicBezTo>
                      <a:cubicBezTo>
                        <a:pt x="125" y="36"/>
                        <a:pt x="125" y="37"/>
                        <a:pt x="125" y="37"/>
                      </a:cubicBezTo>
                      <a:cubicBezTo>
                        <a:pt x="125" y="37"/>
                        <a:pt x="125" y="37"/>
                        <a:pt x="124" y="36"/>
                      </a:cubicBezTo>
                      <a:cubicBezTo>
                        <a:pt x="124" y="36"/>
                        <a:pt x="125" y="36"/>
                        <a:pt x="125" y="36"/>
                      </a:cubicBezTo>
                      <a:cubicBezTo>
                        <a:pt x="125" y="36"/>
                        <a:pt x="125" y="36"/>
                        <a:pt x="124" y="36"/>
                      </a:cubicBezTo>
                      <a:cubicBezTo>
                        <a:pt x="124" y="37"/>
                        <a:pt x="123" y="38"/>
                        <a:pt x="123" y="38"/>
                      </a:cubicBezTo>
                      <a:cubicBezTo>
                        <a:pt x="123" y="38"/>
                        <a:pt x="123" y="38"/>
                        <a:pt x="123" y="39"/>
                      </a:cubicBezTo>
                      <a:cubicBezTo>
                        <a:pt x="123" y="38"/>
                        <a:pt x="123" y="39"/>
                        <a:pt x="122" y="38"/>
                      </a:cubicBezTo>
                      <a:cubicBezTo>
                        <a:pt x="122" y="39"/>
                        <a:pt x="123" y="39"/>
                        <a:pt x="122" y="39"/>
                      </a:cubicBezTo>
                      <a:cubicBezTo>
                        <a:pt x="122" y="39"/>
                        <a:pt x="123" y="39"/>
                        <a:pt x="123" y="39"/>
                      </a:cubicBezTo>
                      <a:cubicBezTo>
                        <a:pt x="123" y="40"/>
                        <a:pt x="122" y="40"/>
                        <a:pt x="122" y="40"/>
                      </a:cubicBezTo>
                      <a:cubicBezTo>
                        <a:pt x="123" y="39"/>
                        <a:pt x="124" y="42"/>
                        <a:pt x="124" y="40"/>
                      </a:cubicBezTo>
                      <a:cubicBezTo>
                        <a:pt x="124" y="40"/>
                        <a:pt x="124" y="42"/>
                        <a:pt x="125" y="40"/>
                      </a:cubicBezTo>
                      <a:cubicBezTo>
                        <a:pt x="124" y="41"/>
                        <a:pt x="125" y="40"/>
                        <a:pt x="124" y="40"/>
                      </a:cubicBezTo>
                      <a:cubicBezTo>
                        <a:pt x="124" y="40"/>
                        <a:pt x="124" y="39"/>
                        <a:pt x="125" y="39"/>
                      </a:cubicBezTo>
                      <a:cubicBezTo>
                        <a:pt x="125" y="39"/>
                        <a:pt x="125" y="41"/>
                        <a:pt x="125" y="40"/>
                      </a:cubicBezTo>
                      <a:cubicBezTo>
                        <a:pt x="125" y="40"/>
                        <a:pt x="124" y="41"/>
                        <a:pt x="125" y="41"/>
                      </a:cubicBezTo>
                      <a:cubicBezTo>
                        <a:pt x="125" y="42"/>
                        <a:pt x="124" y="41"/>
                        <a:pt x="124" y="41"/>
                      </a:cubicBezTo>
                      <a:cubicBezTo>
                        <a:pt x="123" y="41"/>
                        <a:pt x="123" y="42"/>
                        <a:pt x="123" y="41"/>
                      </a:cubicBezTo>
                      <a:cubicBezTo>
                        <a:pt x="123" y="41"/>
                        <a:pt x="123" y="41"/>
                        <a:pt x="123" y="41"/>
                      </a:cubicBezTo>
                      <a:cubicBezTo>
                        <a:pt x="122" y="41"/>
                        <a:pt x="123" y="41"/>
                        <a:pt x="122" y="41"/>
                      </a:cubicBezTo>
                      <a:cubicBezTo>
                        <a:pt x="122" y="42"/>
                        <a:pt x="123" y="42"/>
                        <a:pt x="123" y="42"/>
                      </a:cubicBezTo>
                      <a:cubicBezTo>
                        <a:pt x="123" y="42"/>
                        <a:pt x="122" y="42"/>
                        <a:pt x="121" y="43"/>
                      </a:cubicBezTo>
                      <a:cubicBezTo>
                        <a:pt x="121" y="43"/>
                        <a:pt x="121" y="44"/>
                        <a:pt x="121" y="44"/>
                      </a:cubicBezTo>
                      <a:close/>
                      <a:moveTo>
                        <a:pt x="124" y="28"/>
                      </a:moveTo>
                      <a:cubicBezTo>
                        <a:pt x="124" y="28"/>
                        <a:pt x="124" y="27"/>
                        <a:pt x="124" y="27"/>
                      </a:cubicBezTo>
                      <a:cubicBezTo>
                        <a:pt x="124" y="27"/>
                        <a:pt x="124" y="28"/>
                        <a:pt x="124" y="27"/>
                      </a:cubicBezTo>
                      <a:cubicBezTo>
                        <a:pt x="124" y="28"/>
                        <a:pt x="124" y="28"/>
                        <a:pt x="124" y="28"/>
                      </a:cubicBezTo>
                      <a:close/>
                      <a:moveTo>
                        <a:pt x="123" y="30"/>
                      </a:moveTo>
                      <a:cubicBezTo>
                        <a:pt x="123" y="30"/>
                        <a:pt x="124" y="30"/>
                        <a:pt x="124" y="30"/>
                      </a:cubicBezTo>
                      <a:cubicBezTo>
                        <a:pt x="123" y="29"/>
                        <a:pt x="123" y="30"/>
                        <a:pt x="123" y="29"/>
                      </a:cubicBezTo>
                      <a:cubicBezTo>
                        <a:pt x="123" y="29"/>
                        <a:pt x="122" y="29"/>
                        <a:pt x="122" y="29"/>
                      </a:cubicBezTo>
                      <a:cubicBezTo>
                        <a:pt x="122" y="30"/>
                        <a:pt x="122" y="30"/>
                        <a:pt x="122" y="30"/>
                      </a:cubicBezTo>
                      <a:cubicBezTo>
                        <a:pt x="122" y="29"/>
                        <a:pt x="122" y="31"/>
                        <a:pt x="123" y="30"/>
                      </a:cubicBezTo>
                      <a:cubicBezTo>
                        <a:pt x="123" y="30"/>
                        <a:pt x="123" y="30"/>
                        <a:pt x="123" y="31"/>
                      </a:cubicBezTo>
                      <a:cubicBezTo>
                        <a:pt x="123" y="31"/>
                        <a:pt x="123" y="31"/>
                        <a:pt x="123" y="30"/>
                      </a:cubicBezTo>
                      <a:close/>
                      <a:moveTo>
                        <a:pt x="122" y="33"/>
                      </a:moveTo>
                      <a:cubicBezTo>
                        <a:pt x="122" y="33"/>
                        <a:pt x="122" y="33"/>
                        <a:pt x="122" y="33"/>
                      </a:cubicBezTo>
                      <a:cubicBezTo>
                        <a:pt x="122" y="33"/>
                        <a:pt x="122" y="34"/>
                        <a:pt x="122" y="33"/>
                      </a:cubicBezTo>
                      <a:close/>
                      <a:moveTo>
                        <a:pt x="122" y="39"/>
                      </a:moveTo>
                      <a:cubicBezTo>
                        <a:pt x="122" y="39"/>
                        <a:pt x="122" y="38"/>
                        <a:pt x="122" y="38"/>
                      </a:cubicBezTo>
                      <a:cubicBezTo>
                        <a:pt x="122" y="38"/>
                        <a:pt x="122" y="38"/>
                        <a:pt x="122" y="38"/>
                      </a:cubicBezTo>
                      <a:cubicBezTo>
                        <a:pt x="122" y="38"/>
                        <a:pt x="122" y="38"/>
                        <a:pt x="122" y="39"/>
                      </a:cubicBezTo>
                      <a:close/>
                      <a:moveTo>
                        <a:pt x="113" y="47"/>
                      </a:moveTo>
                      <a:cubicBezTo>
                        <a:pt x="112" y="47"/>
                        <a:pt x="112" y="47"/>
                        <a:pt x="112" y="48"/>
                      </a:cubicBezTo>
                      <a:cubicBezTo>
                        <a:pt x="112" y="48"/>
                        <a:pt x="112" y="48"/>
                        <a:pt x="112" y="49"/>
                      </a:cubicBezTo>
                      <a:cubicBezTo>
                        <a:pt x="112" y="48"/>
                        <a:pt x="112" y="48"/>
                        <a:pt x="112" y="48"/>
                      </a:cubicBezTo>
                      <a:cubicBezTo>
                        <a:pt x="113" y="47"/>
                        <a:pt x="112" y="48"/>
                        <a:pt x="112" y="47"/>
                      </a:cubicBezTo>
                      <a:cubicBezTo>
                        <a:pt x="113" y="47"/>
                        <a:pt x="112" y="48"/>
                        <a:pt x="113" y="48"/>
                      </a:cubicBezTo>
                      <a:cubicBezTo>
                        <a:pt x="113" y="47"/>
                        <a:pt x="113" y="47"/>
                        <a:pt x="113" y="47"/>
                      </a:cubicBezTo>
                      <a:close/>
                      <a:moveTo>
                        <a:pt x="116" y="47"/>
                      </a:moveTo>
                      <a:cubicBezTo>
                        <a:pt x="116" y="47"/>
                        <a:pt x="116" y="48"/>
                        <a:pt x="116" y="48"/>
                      </a:cubicBezTo>
                      <a:cubicBezTo>
                        <a:pt x="116" y="48"/>
                        <a:pt x="116" y="48"/>
                        <a:pt x="116" y="48"/>
                      </a:cubicBezTo>
                      <a:cubicBezTo>
                        <a:pt x="116" y="48"/>
                        <a:pt x="116" y="48"/>
                        <a:pt x="116" y="47"/>
                      </a:cubicBezTo>
                      <a:close/>
                      <a:moveTo>
                        <a:pt x="115" y="47"/>
                      </a:moveTo>
                      <a:cubicBezTo>
                        <a:pt x="115" y="47"/>
                        <a:pt x="115" y="47"/>
                        <a:pt x="115" y="47"/>
                      </a:cubicBezTo>
                      <a:cubicBezTo>
                        <a:pt x="115" y="47"/>
                        <a:pt x="115" y="46"/>
                        <a:pt x="115" y="46"/>
                      </a:cubicBezTo>
                      <a:cubicBezTo>
                        <a:pt x="115" y="47"/>
                        <a:pt x="115" y="47"/>
                        <a:pt x="115" y="47"/>
                      </a:cubicBezTo>
                      <a:close/>
                      <a:moveTo>
                        <a:pt x="114" y="48"/>
                      </a:moveTo>
                      <a:cubicBezTo>
                        <a:pt x="115" y="48"/>
                        <a:pt x="116" y="47"/>
                        <a:pt x="116" y="47"/>
                      </a:cubicBezTo>
                      <a:cubicBezTo>
                        <a:pt x="116" y="46"/>
                        <a:pt x="116" y="47"/>
                        <a:pt x="115" y="47"/>
                      </a:cubicBezTo>
                      <a:cubicBezTo>
                        <a:pt x="116" y="47"/>
                        <a:pt x="115" y="47"/>
                        <a:pt x="115" y="47"/>
                      </a:cubicBezTo>
                      <a:cubicBezTo>
                        <a:pt x="115" y="47"/>
                        <a:pt x="115" y="48"/>
                        <a:pt x="114" y="48"/>
                      </a:cubicBezTo>
                      <a:close/>
                      <a:moveTo>
                        <a:pt x="119" y="53"/>
                      </a:moveTo>
                      <a:cubicBezTo>
                        <a:pt x="120" y="53"/>
                        <a:pt x="120" y="53"/>
                        <a:pt x="120" y="53"/>
                      </a:cubicBezTo>
                      <a:cubicBezTo>
                        <a:pt x="120" y="53"/>
                        <a:pt x="120" y="52"/>
                        <a:pt x="120" y="52"/>
                      </a:cubicBezTo>
                      <a:cubicBezTo>
                        <a:pt x="120" y="53"/>
                        <a:pt x="120" y="53"/>
                        <a:pt x="119" y="53"/>
                      </a:cubicBezTo>
                      <a:close/>
                      <a:moveTo>
                        <a:pt x="115" y="50"/>
                      </a:moveTo>
                      <a:cubicBezTo>
                        <a:pt x="116" y="50"/>
                        <a:pt x="116" y="50"/>
                        <a:pt x="116" y="50"/>
                      </a:cubicBezTo>
                      <a:cubicBezTo>
                        <a:pt x="116" y="51"/>
                        <a:pt x="116" y="51"/>
                        <a:pt x="116" y="50"/>
                      </a:cubicBezTo>
                      <a:cubicBezTo>
                        <a:pt x="116" y="49"/>
                        <a:pt x="115" y="50"/>
                        <a:pt x="115" y="50"/>
                      </a:cubicBezTo>
                      <a:cubicBezTo>
                        <a:pt x="115" y="51"/>
                        <a:pt x="115" y="50"/>
                        <a:pt x="115" y="50"/>
                      </a:cubicBezTo>
                      <a:cubicBezTo>
                        <a:pt x="115" y="51"/>
                        <a:pt x="115" y="51"/>
                        <a:pt x="115" y="51"/>
                      </a:cubicBezTo>
                      <a:cubicBezTo>
                        <a:pt x="115" y="51"/>
                        <a:pt x="115" y="50"/>
                        <a:pt x="115" y="50"/>
                      </a:cubicBezTo>
                      <a:close/>
                      <a:moveTo>
                        <a:pt x="116" y="50"/>
                      </a:moveTo>
                      <a:cubicBezTo>
                        <a:pt x="117" y="50"/>
                        <a:pt x="116" y="50"/>
                        <a:pt x="116" y="51"/>
                      </a:cubicBezTo>
                      <a:cubicBezTo>
                        <a:pt x="116" y="51"/>
                        <a:pt x="116" y="52"/>
                        <a:pt x="115" y="52"/>
                      </a:cubicBezTo>
                      <a:cubicBezTo>
                        <a:pt x="115" y="53"/>
                        <a:pt x="116" y="52"/>
                        <a:pt x="116" y="53"/>
                      </a:cubicBezTo>
                      <a:cubicBezTo>
                        <a:pt x="116" y="53"/>
                        <a:pt x="116" y="54"/>
                        <a:pt x="116" y="53"/>
                      </a:cubicBezTo>
                      <a:cubicBezTo>
                        <a:pt x="116" y="53"/>
                        <a:pt x="117" y="52"/>
                        <a:pt x="117" y="52"/>
                      </a:cubicBezTo>
                      <a:cubicBezTo>
                        <a:pt x="117" y="52"/>
                        <a:pt x="117" y="51"/>
                        <a:pt x="117" y="51"/>
                      </a:cubicBezTo>
                      <a:cubicBezTo>
                        <a:pt x="117" y="51"/>
                        <a:pt x="117" y="52"/>
                        <a:pt x="117" y="52"/>
                      </a:cubicBezTo>
                      <a:cubicBezTo>
                        <a:pt x="116" y="51"/>
                        <a:pt x="117" y="51"/>
                        <a:pt x="117" y="50"/>
                      </a:cubicBezTo>
                      <a:cubicBezTo>
                        <a:pt x="116" y="51"/>
                        <a:pt x="117" y="49"/>
                        <a:pt x="116" y="50"/>
                      </a:cubicBezTo>
                      <a:close/>
                      <a:moveTo>
                        <a:pt x="120" y="50"/>
                      </a:moveTo>
                      <a:cubicBezTo>
                        <a:pt x="120" y="49"/>
                        <a:pt x="121" y="49"/>
                        <a:pt x="121" y="49"/>
                      </a:cubicBezTo>
                      <a:cubicBezTo>
                        <a:pt x="121" y="48"/>
                        <a:pt x="120" y="49"/>
                        <a:pt x="120" y="50"/>
                      </a:cubicBezTo>
                      <a:close/>
                      <a:moveTo>
                        <a:pt x="118" y="44"/>
                      </a:moveTo>
                      <a:cubicBezTo>
                        <a:pt x="119" y="43"/>
                        <a:pt x="118" y="43"/>
                        <a:pt x="118" y="43"/>
                      </a:cubicBezTo>
                      <a:cubicBezTo>
                        <a:pt x="118" y="43"/>
                        <a:pt x="118" y="43"/>
                        <a:pt x="118" y="43"/>
                      </a:cubicBezTo>
                      <a:cubicBezTo>
                        <a:pt x="119" y="43"/>
                        <a:pt x="118" y="44"/>
                        <a:pt x="118" y="44"/>
                      </a:cubicBezTo>
                      <a:close/>
                      <a:moveTo>
                        <a:pt x="119" y="44"/>
                      </a:moveTo>
                      <a:cubicBezTo>
                        <a:pt x="119" y="43"/>
                        <a:pt x="119" y="44"/>
                        <a:pt x="120" y="44"/>
                      </a:cubicBezTo>
                      <a:cubicBezTo>
                        <a:pt x="120" y="43"/>
                        <a:pt x="120" y="43"/>
                        <a:pt x="119" y="43"/>
                      </a:cubicBezTo>
                      <a:cubicBezTo>
                        <a:pt x="120" y="43"/>
                        <a:pt x="120" y="43"/>
                        <a:pt x="120" y="42"/>
                      </a:cubicBezTo>
                      <a:cubicBezTo>
                        <a:pt x="120" y="43"/>
                        <a:pt x="120" y="42"/>
                        <a:pt x="120" y="42"/>
                      </a:cubicBezTo>
                      <a:cubicBezTo>
                        <a:pt x="120" y="43"/>
                        <a:pt x="119" y="43"/>
                        <a:pt x="119" y="43"/>
                      </a:cubicBezTo>
                      <a:cubicBezTo>
                        <a:pt x="119" y="43"/>
                        <a:pt x="119" y="43"/>
                        <a:pt x="119" y="43"/>
                      </a:cubicBezTo>
                      <a:cubicBezTo>
                        <a:pt x="119" y="43"/>
                        <a:pt x="119" y="43"/>
                        <a:pt x="119" y="43"/>
                      </a:cubicBezTo>
                      <a:cubicBezTo>
                        <a:pt x="119" y="44"/>
                        <a:pt x="119" y="44"/>
                        <a:pt x="119" y="44"/>
                      </a:cubicBezTo>
                      <a:close/>
                      <a:moveTo>
                        <a:pt x="121" y="45"/>
                      </a:moveTo>
                      <a:cubicBezTo>
                        <a:pt x="122" y="45"/>
                        <a:pt x="122" y="45"/>
                        <a:pt x="122" y="45"/>
                      </a:cubicBezTo>
                      <a:cubicBezTo>
                        <a:pt x="122" y="45"/>
                        <a:pt x="121" y="45"/>
                        <a:pt x="121" y="45"/>
                      </a:cubicBezTo>
                      <a:cubicBezTo>
                        <a:pt x="121" y="45"/>
                        <a:pt x="121" y="46"/>
                        <a:pt x="122" y="45"/>
                      </a:cubicBezTo>
                      <a:cubicBezTo>
                        <a:pt x="122" y="45"/>
                        <a:pt x="121" y="45"/>
                        <a:pt x="121" y="45"/>
                      </a:cubicBezTo>
                      <a:close/>
                      <a:moveTo>
                        <a:pt x="121" y="46"/>
                      </a:moveTo>
                      <a:cubicBezTo>
                        <a:pt x="121" y="45"/>
                        <a:pt x="121" y="46"/>
                        <a:pt x="121" y="45"/>
                      </a:cubicBezTo>
                      <a:cubicBezTo>
                        <a:pt x="121" y="45"/>
                        <a:pt x="121" y="45"/>
                        <a:pt x="121" y="45"/>
                      </a:cubicBezTo>
                      <a:cubicBezTo>
                        <a:pt x="121" y="44"/>
                        <a:pt x="120" y="45"/>
                        <a:pt x="120" y="45"/>
                      </a:cubicBezTo>
                      <a:cubicBezTo>
                        <a:pt x="121" y="45"/>
                        <a:pt x="121" y="45"/>
                        <a:pt x="121" y="46"/>
                      </a:cubicBezTo>
                      <a:cubicBezTo>
                        <a:pt x="121" y="46"/>
                        <a:pt x="120" y="46"/>
                        <a:pt x="120" y="46"/>
                      </a:cubicBezTo>
                      <a:cubicBezTo>
                        <a:pt x="120" y="47"/>
                        <a:pt x="121" y="46"/>
                        <a:pt x="121" y="46"/>
                      </a:cubicBezTo>
                      <a:close/>
                      <a:moveTo>
                        <a:pt x="121" y="47"/>
                      </a:moveTo>
                      <a:cubicBezTo>
                        <a:pt x="121" y="47"/>
                        <a:pt x="121" y="47"/>
                        <a:pt x="121" y="47"/>
                      </a:cubicBezTo>
                      <a:cubicBezTo>
                        <a:pt x="120" y="46"/>
                        <a:pt x="120" y="47"/>
                        <a:pt x="120" y="47"/>
                      </a:cubicBezTo>
                      <a:cubicBezTo>
                        <a:pt x="120" y="47"/>
                        <a:pt x="120" y="47"/>
                        <a:pt x="121" y="47"/>
                      </a:cubicBezTo>
                      <a:close/>
                      <a:moveTo>
                        <a:pt x="121" y="46"/>
                      </a:moveTo>
                      <a:cubicBezTo>
                        <a:pt x="121" y="47"/>
                        <a:pt x="122" y="46"/>
                        <a:pt x="122" y="47"/>
                      </a:cubicBezTo>
                      <a:cubicBezTo>
                        <a:pt x="122" y="47"/>
                        <a:pt x="121" y="47"/>
                        <a:pt x="121" y="47"/>
                      </a:cubicBezTo>
                      <a:cubicBezTo>
                        <a:pt x="121" y="47"/>
                        <a:pt x="121" y="47"/>
                        <a:pt x="121" y="47"/>
                      </a:cubicBezTo>
                      <a:cubicBezTo>
                        <a:pt x="121" y="47"/>
                        <a:pt x="121" y="48"/>
                        <a:pt x="121" y="48"/>
                      </a:cubicBezTo>
                      <a:cubicBezTo>
                        <a:pt x="122" y="48"/>
                        <a:pt x="122" y="48"/>
                        <a:pt x="122" y="47"/>
                      </a:cubicBezTo>
                      <a:cubicBezTo>
                        <a:pt x="122" y="47"/>
                        <a:pt x="122" y="47"/>
                        <a:pt x="122" y="47"/>
                      </a:cubicBezTo>
                      <a:cubicBezTo>
                        <a:pt x="122" y="47"/>
                        <a:pt x="123" y="48"/>
                        <a:pt x="123" y="47"/>
                      </a:cubicBezTo>
                      <a:cubicBezTo>
                        <a:pt x="123" y="47"/>
                        <a:pt x="122" y="47"/>
                        <a:pt x="122" y="46"/>
                      </a:cubicBezTo>
                      <a:cubicBezTo>
                        <a:pt x="122" y="46"/>
                        <a:pt x="123" y="47"/>
                        <a:pt x="123" y="46"/>
                      </a:cubicBezTo>
                      <a:cubicBezTo>
                        <a:pt x="122" y="46"/>
                        <a:pt x="122" y="46"/>
                        <a:pt x="121" y="46"/>
                      </a:cubicBezTo>
                      <a:close/>
                      <a:moveTo>
                        <a:pt x="122" y="45"/>
                      </a:moveTo>
                      <a:cubicBezTo>
                        <a:pt x="122" y="45"/>
                        <a:pt x="123" y="46"/>
                        <a:pt x="123" y="45"/>
                      </a:cubicBezTo>
                      <a:cubicBezTo>
                        <a:pt x="122" y="46"/>
                        <a:pt x="122" y="45"/>
                        <a:pt x="122" y="45"/>
                      </a:cubicBezTo>
                      <a:close/>
                      <a:moveTo>
                        <a:pt x="120" y="43"/>
                      </a:moveTo>
                      <a:cubicBezTo>
                        <a:pt x="120" y="43"/>
                        <a:pt x="120" y="43"/>
                        <a:pt x="120" y="43"/>
                      </a:cubicBezTo>
                      <a:cubicBezTo>
                        <a:pt x="120" y="42"/>
                        <a:pt x="120" y="43"/>
                        <a:pt x="120" y="44"/>
                      </a:cubicBezTo>
                      <a:cubicBezTo>
                        <a:pt x="120" y="44"/>
                        <a:pt x="120" y="44"/>
                        <a:pt x="120" y="44"/>
                      </a:cubicBezTo>
                      <a:cubicBezTo>
                        <a:pt x="121" y="44"/>
                        <a:pt x="120" y="43"/>
                        <a:pt x="120" y="43"/>
                      </a:cubicBezTo>
                      <a:close/>
                      <a:moveTo>
                        <a:pt x="114" y="44"/>
                      </a:moveTo>
                      <a:cubicBezTo>
                        <a:pt x="114" y="43"/>
                        <a:pt x="114" y="44"/>
                        <a:pt x="114" y="44"/>
                      </a:cubicBezTo>
                      <a:cubicBezTo>
                        <a:pt x="113" y="44"/>
                        <a:pt x="112" y="43"/>
                        <a:pt x="112" y="44"/>
                      </a:cubicBezTo>
                      <a:cubicBezTo>
                        <a:pt x="112" y="43"/>
                        <a:pt x="113" y="43"/>
                        <a:pt x="113" y="43"/>
                      </a:cubicBezTo>
                      <a:cubicBezTo>
                        <a:pt x="113" y="43"/>
                        <a:pt x="113" y="43"/>
                        <a:pt x="113" y="44"/>
                      </a:cubicBezTo>
                      <a:cubicBezTo>
                        <a:pt x="113" y="44"/>
                        <a:pt x="113" y="43"/>
                        <a:pt x="114" y="43"/>
                      </a:cubicBezTo>
                      <a:cubicBezTo>
                        <a:pt x="114" y="43"/>
                        <a:pt x="114" y="43"/>
                        <a:pt x="114" y="43"/>
                      </a:cubicBezTo>
                      <a:cubicBezTo>
                        <a:pt x="114" y="42"/>
                        <a:pt x="114" y="44"/>
                        <a:pt x="114" y="43"/>
                      </a:cubicBezTo>
                      <a:cubicBezTo>
                        <a:pt x="115" y="43"/>
                        <a:pt x="114" y="43"/>
                        <a:pt x="114" y="44"/>
                      </a:cubicBezTo>
                      <a:close/>
                      <a:moveTo>
                        <a:pt x="118" y="52"/>
                      </a:moveTo>
                      <a:cubicBezTo>
                        <a:pt x="118" y="52"/>
                        <a:pt x="118" y="51"/>
                        <a:pt x="118" y="52"/>
                      </a:cubicBezTo>
                      <a:cubicBezTo>
                        <a:pt x="118" y="52"/>
                        <a:pt x="118" y="52"/>
                        <a:pt x="118" y="52"/>
                      </a:cubicBezTo>
                      <a:close/>
                      <a:moveTo>
                        <a:pt x="127" y="37"/>
                      </a:moveTo>
                      <a:cubicBezTo>
                        <a:pt x="127" y="37"/>
                        <a:pt x="127" y="38"/>
                        <a:pt x="127" y="38"/>
                      </a:cubicBezTo>
                      <a:cubicBezTo>
                        <a:pt x="127" y="38"/>
                        <a:pt x="125" y="37"/>
                        <a:pt x="127" y="37"/>
                      </a:cubicBezTo>
                      <a:close/>
                      <a:moveTo>
                        <a:pt x="128" y="30"/>
                      </a:moveTo>
                      <a:cubicBezTo>
                        <a:pt x="128" y="31"/>
                        <a:pt x="127" y="30"/>
                        <a:pt x="127" y="30"/>
                      </a:cubicBezTo>
                      <a:cubicBezTo>
                        <a:pt x="127" y="29"/>
                        <a:pt x="126" y="31"/>
                        <a:pt x="127" y="30"/>
                      </a:cubicBezTo>
                      <a:cubicBezTo>
                        <a:pt x="127" y="30"/>
                        <a:pt x="127" y="30"/>
                        <a:pt x="127" y="30"/>
                      </a:cubicBezTo>
                      <a:cubicBezTo>
                        <a:pt x="127" y="30"/>
                        <a:pt x="127" y="29"/>
                        <a:pt x="127" y="29"/>
                      </a:cubicBezTo>
                      <a:cubicBezTo>
                        <a:pt x="127" y="29"/>
                        <a:pt x="128" y="29"/>
                        <a:pt x="128" y="29"/>
                      </a:cubicBezTo>
                      <a:cubicBezTo>
                        <a:pt x="128" y="29"/>
                        <a:pt x="128" y="30"/>
                        <a:pt x="128" y="30"/>
                      </a:cubicBezTo>
                      <a:close/>
                      <a:moveTo>
                        <a:pt x="126" y="33"/>
                      </a:moveTo>
                      <a:cubicBezTo>
                        <a:pt x="126" y="33"/>
                        <a:pt x="126" y="34"/>
                        <a:pt x="126" y="33"/>
                      </a:cubicBezTo>
                      <a:cubicBezTo>
                        <a:pt x="126" y="33"/>
                        <a:pt x="126" y="32"/>
                        <a:pt x="127" y="32"/>
                      </a:cubicBezTo>
                      <a:lnTo>
                        <a:pt x="126" y="33"/>
                      </a:lnTo>
                      <a:close/>
                      <a:moveTo>
                        <a:pt x="128" y="9"/>
                      </a:moveTo>
                      <a:cubicBezTo>
                        <a:pt x="129" y="10"/>
                        <a:pt x="128" y="9"/>
                        <a:pt x="129" y="9"/>
                      </a:cubicBezTo>
                      <a:cubicBezTo>
                        <a:pt x="129" y="9"/>
                        <a:pt x="129" y="9"/>
                        <a:pt x="129" y="10"/>
                      </a:cubicBezTo>
                      <a:cubicBezTo>
                        <a:pt x="128" y="10"/>
                        <a:pt x="128" y="10"/>
                        <a:pt x="127" y="10"/>
                      </a:cubicBezTo>
                      <a:cubicBezTo>
                        <a:pt x="127" y="9"/>
                        <a:pt x="128" y="9"/>
                        <a:pt x="128" y="9"/>
                      </a:cubicBezTo>
                      <a:cubicBezTo>
                        <a:pt x="128" y="9"/>
                        <a:pt x="128" y="9"/>
                        <a:pt x="128" y="10"/>
                      </a:cubicBezTo>
                      <a:cubicBezTo>
                        <a:pt x="128" y="9"/>
                        <a:pt x="128" y="9"/>
                        <a:pt x="128" y="9"/>
                      </a:cubicBezTo>
                      <a:close/>
                      <a:moveTo>
                        <a:pt x="127" y="22"/>
                      </a:moveTo>
                      <a:cubicBezTo>
                        <a:pt x="127" y="22"/>
                        <a:pt x="126" y="21"/>
                        <a:pt x="125" y="22"/>
                      </a:cubicBezTo>
                      <a:cubicBezTo>
                        <a:pt x="125" y="23"/>
                        <a:pt x="126" y="22"/>
                        <a:pt x="126" y="22"/>
                      </a:cubicBezTo>
                      <a:cubicBezTo>
                        <a:pt x="126" y="23"/>
                        <a:pt x="125" y="23"/>
                        <a:pt x="125" y="22"/>
                      </a:cubicBezTo>
                      <a:cubicBezTo>
                        <a:pt x="125" y="23"/>
                        <a:pt x="125" y="23"/>
                        <a:pt x="124" y="23"/>
                      </a:cubicBezTo>
                      <a:cubicBezTo>
                        <a:pt x="125" y="23"/>
                        <a:pt x="125" y="23"/>
                        <a:pt x="124" y="24"/>
                      </a:cubicBezTo>
                      <a:cubicBezTo>
                        <a:pt x="124" y="24"/>
                        <a:pt x="124" y="24"/>
                        <a:pt x="124" y="24"/>
                      </a:cubicBezTo>
                      <a:cubicBezTo>
                        <a:pt x="124" y="24"/>
                        <a:pt x="124" y="24"/>
                        <a:pt x="124" y="23"/>
                      </a:cubicBezTo>
                      <a:cubicBezTo>
                        <a:pt x="124" y="23"/>
                        <a:pt x="123" y="24"/>
                        <a:pt x="124" y="23"/>
                      </a:cubicBezTo>
                      <a:cubicBezTo>
                        <a:pt x="123" y="23"/>
                        <a:pt x="123" y="24"/>
                        <a:pt x="122" y="24"/>
                      </a:cubicBezTo>
                      <a:cubicBezTo>
                        <a:pt x="122" y="23"/>
                        <a:pt x="122" y="23"/>
                        <a:pt x="123" y="23"/>
                      </a:cubicBezTo>
                      <a:cubicBezTo>
                        <a:pt x="123" y="23"/>
                        <a:pt x="123" y="22"/>
                        <a:pt x="124" y="22"/>
                      </a:cubicBezTo>
                      <a:cubicBezTo>
                        <a:pt x="123" y="22"/>
                        <a:pt x="123" y="22"/>
                        <a:pt x="123" y="22"/>
                      </a:cubicBezTo>
                      <a:cubicBezTo>
                        <a:pt x="123" y="22"/>
                        <a:pt x="123" y="22"/>
                        <a:pt x="123" y="21"/>
                      </a:cubicBezTo>
                      <a:cubicBezTo>
                        <a:pt x="122" y="21"/>
                        <a:pt x="122" y="21"/>
                        <a:pt x="122" y="22"/>
                      </a:cubicBezTo>
                      <a:cubicBezTo>
                        <a:pt x="122" y="22"/>
                        <a:pt x="122" y="22"/>
                        <a:pt x="122" y="22"/>
                      </a:cubicBezTo>
                      <a:cubicBezTo>
                        <a:pt x="122" y="22"/>
                        <a:pt x="122" y="22"/>
                        <a:pt x="122" y="22"/>
                      </a:cubicBezTo>
                      <a:cubicBezTo>
                        <a:pt x="122" y="22"/>
                        <a:pt x="122" y="21"/>
                        <a:pt x="122" y="21"/>
                      </a:cubicBezTo>
                      <a:cubicBezTo>
                        <a:pt x="123" y="20"/>
                        <a:pt x="123" y="21"/>
                        <a:pt x="123" y="20"/>
                      </a:cubicBezTo>
                      <a:cubicBezTo>
                        <a:pt x="123" y="19"/>
                        <a:pt x="123" y="19"/>
                        <a:pt x="122" y="20"/>
                      </a:cubicBezTo>
                      <a:cubicBezTo>
                        <a:pt x="122" y="20"/>
                        <a:pt x="121" y="20"/>
                        <a:pt x="121" y="20"/>
                      </a:cubicBezTo>
                      <a:cubicBezTo>
                        <a:pt x="121" y="20"/>
                        <a:pt x="121" y="20"/>
                        <a:pt x="121" y="21"/>
                      </a:cubicBezTo>
                      <a:cubicBezTo>
                        <a:pt x="120" y="21"/>
                        <a:pt x="121" y="20"/>
                        <a:pt x="120" y="20"/>
                      </a:cubicBezTo>
                      <a:cubicBezTo>
                        <a:pt x="121" y="20"/>
                        <a:pt x="121" y="20"/>
                        <a:pt x="122" y="20"/>
                      </a:cubicBezTo>
                      <a:cubicBezTo>
                        <a:pt x="121" y="19"/>
                        <a:pt x="122" y="18"/>
                        <a:pt x="122" y="17"/>
                      </a:cubicBezTo>
                      <a:cubicBezTo>
                        <a:pt x="122" y="17"/>
                        <a:pt x="122" y="18"/>
                        <a:pt x="122" y="19"/>
                      </a:cubicBezTo>
                      <a:cubicBezTo>
                        <a:pt x="123" y="19"/>
                        <a:pt x="122" y="18"/>
                        <a:pt x="122" y="17"/>
                      </a:cubicBezTo>
                      <a:cubicBezTo>
                        <a:pt x="122" y="18"/>
                        <a:pt x="122" y="17"/>
                        <a:pt x="122" y="17"/>
                      </a:cubicBezTo>
                      <a:cubicBezTo>
                        <a:pt x="122" y="18"/>
                        <a:pt x="121" y="17"/>
                        <a:pt x="121" y="17"/>
                      </a:cubicBezTo>
                      <a:cubicBezTo>
                        <a:pt x="121" y="16"/>
                        <a:pt x="122" y="16"/>
                        <a:pt x="122" y="16"/>
                      </a:cubicBezTo>
                      <a:cubicBezTo>
                        <a:pt x="122" y="15"/>
                        <a:pt x="122" y="14"/>
                        <a:pt x="122" y="14"/>
                      </a:cubicBezTo>
                      <a:cubicBezTo>
                        <a:pt x="123" y="15"/>
                        <a:pt x="121" y="15"/>
                        <a:pt x="121" y="14"/>
                      </a:cubicBezTo>
                      <a:cubicBezTo>
                        <a:pt x="121" y="14"/>
                        <a:pt x="121" y="14"/>
                        <a:pt x="121" y="14"/>
                      </a:cubicBezTo>
                      <a:cubicBezTo>
                        <a:pt x="121" y="13"/>
                        <a:pt x="122" y="13"/>
                        <a:pt x="122" y="13"/>
                      </a:cubicBezTo>
                      <a:cubicBezTo>
                        <a:pt x="122" y="12"/>
                        <a:pt x="121" y="13"/>
                        <a:pt x="122" y="13"/>
                      </a:cubicBezTo>
                      <a:cubicBezTo>
                        <a:pt x="121" y="13"/>
                        <a:pt x="121" y="13"/>
                        <a:pt x="121" y="13"/>
                      </a:cubicBezTo>
                      <a:cubicBezTo>
                        <a:pt x="121" y="12"/>
                        <a:pt x="121" y="12"/>
                        <a:pt x="121" y="12"/>
                      </a:cubicBezTo>
                      <a:cubicBezTo>
                        <a:pt x="121" y="12"/>
                        <a:pt x="121" y="12"/>
                        <a:pt x="121" y="12"/>
                      </a:cubicBezTo>
                      <a:cubicBezTo>
                        <a:pt x="121" y="11"/>
                        <a:pt x="121" y="11"/>
                        <a:pt x="121" y="11"/>
                      </a:cubicBezTo>
                      <a:cubicBezTo>
                        <a:pt x="121" y="11"/>
                        <a:pt x="121" y="11"/>
                        <a:pt x="121" y="10"/>
                      </a:cubicBezTo>
                      <a:cubicBezTo>
                        <a:pt x="121" y="10"/>
                        <a:pt x="121" y="10"/>
                        <a:pt x="121" y="10"/>
                      </a:cubicBezTo>
                      <a:cubicBezTo>
                        <a:pt x="121" y="9"/>
                        <a:pt x="121" y="9"/>
                        <a:pt x="121" y="9"/>
                      </a:cubicBezTo>
                      <a:cubicBezTo>
                        <a:pt x="121" y="9"/>
                        <a:pt x="121" y="9"/>
                        <a:pt x="121" y="10"/>
                      </a:cubicBezTo>
                      <a:cubicBezTo>
                        <a:pt x="121" y="10"/>
                        <a:pt x="120" y="9"/>
                        <a:pt x="120" y="10"/>
                      </a:cubicBezTo>
                      <a:cubicBezTo>
                        <a:pt x="120" y="10"/>
                        <a:pt x="120" y="9"/>
                        <a:pt x="120" y="9"/>
                      </a:cubicBezTo>
                      <a:cubicBezTo>
                        <a:pt x="120" y="9"/>
                        <a:pt x="120" y="9"/>
                        <a:pt x="120" y="10"/>
                      </a:cubicBezTo>
                      <a:cubicBezTo>
                        <a:pt x="120" y="10"/>
                        <a:pt x="119" y="10"/>
                        <a:pt x="119" y="10"/>
                      </a:cubicBezTo>
                      <a:cubicBezTo>
                        <a:pt x="119" y="9"/>
                        <a:pt x="120" y="9"/>
                        <a:pt x="120" y="9"/>
                      </a:cubicBezTo>
                      <a:cubicBezTo>
                        <a:pt x="120" y="8"/>
                        <a:pt x="119" y="9"/>
                        <a:pt x="119" y="9"/>
                      </a:cubicBezTo>
                      <a:cubicBezTo>
                        <a:pt x="119" y="8"/>
                        <a:pt x="119" y="8"/>
                        <a:pt x="120" y="8"/>
                      </a:cubicBezTo>
                      <a:cubicBezTo>
                        <a:pt x="120" y="9"/>
                        <a:pt x="122" y="8"/>
                        <a:pt x="121" y="11"/>
                      </a:cubicBezTo>
                      <a:cubicBezTo>
                        <a:pt x="122" y="10"/>
                        <a:pt x="123" y="11"/>
                        <a:pt x="123" y="11"/>
                      </a:cubicBezTo>
                      <a:cubicBezTo>
                        <a:pt x="123" y="11"/>
                        <a:pt x="123" y="11"/>
                        <a:pt x="123" y="12"/>
                      </a:cubicBezTo>
                      <a:cubicBezTo>
                        <a:pt x="122" y="12"/>
                        <a:pt x="122" y="11"/>
                        <a:pt x="122" y="11"/>
                      </a:cubicBezTo>
                      <a:cubicBezTo>
                        <a:pt x="122" y="12"/>
                        <a:pt x="123" y="12"/>
                        <a:pt x="123" y="13"/>
                      </a:cubicBezTo>
                      <a:cubicBezTo>
                        <a:pt x="122" y="13"/>
                        <a:pt x="122" y="12"/>
                        <a:pt x="121" y="12"/>
                      </a:cubicBezTo>
                      <a:cubicBezTo>
                        <a:pt x="122" y="13"/>
                        <a:pt x="122" y="13"/>
                        <a:pt x="123" y="14"/>
                      </a:cubicBezTo>
                      <a:cubicBezTo>
                        <a:pt x="123" y="14"/>
                        <a:pt x="123" y="13"/>
                        <a:pt x="123" y="13"/>
                      </a:cubicBezTo>
                      <a:cubicBezTo>
                        <a:pt x="123" y="13"/>
                        <a:pt x="123" y="13"/>
                        <a:pt x="123" y="12"/>
                      </a:cubicBezTo>
                      <a:cubicBezTo>
                        <a:pt x="123" y="13"/>
                        <a:pt x="123" y="13"/>
                        <a:pt x="124" y="13"/>
                      </a:cubicBezTo>
                      <a:cubicBezTo>
                        <a:pt x="124" y="12"/>
                        <a:pt x="124" y="12"/>
                        <a:pt x="124" y="12"/>
                      </a:cubicBezTo>
                      <a:cubicBezTo>
                        <a:pt x="124" y="12"/>
                        <a:pt x="124" y="13"/>
                        <a:pt x="124" y="13"/>
                      </a:cubicBezTo>
                      <a:cubicBezTo>
                        <a:pt x="124" y="13"/>
                        <a:pt x="124" y="12"/>
                        <a:pt x="125" y="12"/>
                      </a:cubicBezTo>
                      <a:cubicBezTo>
                        <a:pt x="124" y="13"/>
                        <a:pt x="124" y="14"/>
                        <a:pt x="123" y="13"/>
                      </a:cubicBezTo>
                      <a:cubicBezTo>
                        <a:pt x="123" y="13"/>
                        <a:pt x="123" y="14"/>
                        <a:pt x="123" y="14"/>
                      </a:cubicBezTo>
                      <a:cubicBezTo>
                        <a:pt x="123" y="14"/>
                        <a:pt x="123" y="15"/>
                        <a:pt x="124" y="15"/>
                      </a:cubicBezTo>
                      <a:cubicBezTo>
                        <a:pt x="124" y="15"/>
                        <a:pt x="124" y="16"/>
                        <a:pt x="123" y="16"/>
                      </a:cubicBezTo>
                      <a:cubicBezTo>
                        <a:pt x="124" y="17"/>
                        <a:pt x="125" y="15"/>
                        <a:pt x="125" y="17"/>
                      </a:cubicBezTo>
                      <a:cubicBezTo>
                        <a:pt x="125" y="17"/>
                        <a:pt x="125" y="17"/>
                        <a:pt x="125" y="18"/>
                      </a:cubicBezTo>
                      <a:cubicBezTo>
                        <a:pt x="125" y="18"/>
                        <a:pt x="124" y="18"/>
                        <a:pt x="124" y="18"/>
                      </a:cubicBezTo>
                      <a:cubicBezTo>
                        <a:pt x="124" y="19"/>
                        <a:pt x="125" y="18"/>
                        <a:pt x="125" y="19"/>
                      </a:cubicBezTo>
                      <a:cubicBezTo>
                        <a:pt x="125" y="19"/>
                        <a:pt x="125" y="19"/>
                        <a:pt x="125" y="19"/>
                      </a:cubicBezTo>
                      <a:cubicBezTo>
                        <a:pt x="125" y="18"/>
                        <a:pt x="125" y="18"/>
                        <a:pt x="125" y="18"/>
                      </a:cubicBezTo>
                      <a:cubicBezTo>
                        <a:pt x="125" y="18"/>
                        <a:pt x="126" y="18"/>
                        <a:pt x="126" y="18"/>
                      </a:cubicBezTo>
                      <a:cubicBezTo>
                        <a:pt x="126" y="19"/>
                        <a:pt x="126" y="19"/>
                        <a:pt x="125" y="20"/>
                      </a:cubicBezTo>
                      <a:cubicBezTo>
                        <a:pt x="125" y="20"/>
                        <a:pt x="125" y="20"/>
                        <a:pt x="125" y="20"/>
                      </a:cubicBezTo>
                      <a:cubicBezTo>
                        <a:pt x="125" y="21"/>
                        <a:pt x="126" y="21"/>
                        <a:pt x="126" y="21"/>
                      </a:cubicBezTo>
                      <a:cubicBezTo>
                        <a:pt x="126" y="21"/>
                        <a:pt x="127" y="21"/>
                        <a:pt x="127" y="22"/>
                      </a:cubicBezTo>
                      <a:close/>
                      <a:moveTo>
                        <a:pt x="123" y="14"/>
                      </a:moveTo>
                      <a:cubicBezTo>
                        <a:pt x="122" y="15"/>
                        <a:pt x="122" y="13"/>
                        <a:pt x="122" y="14"/>
                      </a:cubicBezTo>
                      <a:cubicBezTo>
                        <a:pt x="122" y="14"/>
                        <a:pt x="122" y="14"/>
                        <a:pt x="122" y="15"/>
                      </a:cubicBezTo>
                      <a:cubicBezTo>
                        <a:pt x="122" y="15"/>
                        <a:pt x="123" y="15"/>
                        <a:pt x="123" y="14"/>
                      </a:cubicBezTo>
                      <a:close/>
                      <a:moveTo>
                        <a:pt x="123" y="17"/>
                      </a:moveTo>
                      <a:cubicBezTo>
                        <a:pt x="123" y="16"/>
                        <a:pt x="123" y="16"/>
                        <a:pt x="123" y="16"/>
                      </a:cubicBezTo>
                      <a:cubicBezTo>
                        <a:pt x="123" y="16"/>
                        <a:pt x="123" y="16"/>
                        <a:pt x="123" y="16"/>
                      </a:cubicBezTo>
                      <a:cubicBezTo>
                        <a:pt x="123" y="15"/>
                        <a:pt x="123" y="15"/>
                        <a:pt x="122" y="15"/>
                      </a:cubicBezTo>
                      <a:cubicBezTo>
                        <a:pt x="123" y="16"/>
                        <a:pt x="122" y="16"/>
                        <a:pt x="122" y="16"/>
                      </a:cubicBezTo>
                      <a:cubicBezTo>
                        <a:pt x="122" y="16"/>
                        <a:pt x="122" y="16"/>
                        <a:pt x="123" y="17"/>
                      </a:cubicBezTo>
                      <a:close/>
                      <a:moveTo>
                        <a:pt x="125" y="21"/>
                      </a:moveTo>
                      <a:cubicBezTo>
                        <a:pt x="124" y="20"/>
                        <a:pt x="124" y="20"/>
                        <a:pt x="124" y="20"/>
                      </a:cubicBezTo>
                      <a:cubicBezTo>
                        <a:pt x="124" y="20"/>
                        <a:pt x="124" y="21"/>
                        <a:pt x="125" y="21"/>
                      </a:cubicBezTo>
                      <a:close/>
                      <a:moveTo>
                        <a:pt x="124" y="22"/>
                      </a:moveTo>
                      <a:cubicBezTo>
                        <a:pt x="124" y="22"/>
                        <a:pt x="125" y="22"/>
                        <a:pt x="125" y="21"/>
                      </a:cubicBezTo>
                      <a:cubicBezTo>
                        <a:pt x="124" y="22"/>
                        <a:pt x="124" y="21"/>
                        <a:pt x="124" y="22"/>
                      </a:cubicBezTo>
                      <a:close/>
                      <a:moveTo>
                        <a:pt x="124" y="39"/>
                      </a:moveTo>
                      <a:cubicBezTo>
                        <a:pt x="124" y="40"/>
                        <a:pt x="124" y="38"/>
                        <a:pt x="124" y="39"/>
                      </a:cubicBezTo>
                      <a:cubicBezTo>
                        <a:pt x="124" y="38"/>
                        <a:pt x="124" y="39"/>
                        <a:pt x="124" y="39"/>
                      </a:cubicBezTo>
                      <a:close/>
                      <a:moveTo>
                        <a:pt x="129" y="3"/>
                      </a:moveTo>
                      <a:cubicBezTo>
                        <a:pt x="128" y="3"/>
                        <a:pt x="129" y="3"/>
                        <a:pt x="129" y="3"/>
                      </a:cubicBezTo>
                      <a:cubicBezTo>
                        <a:pt x="129" y="2"/>
                        <a:pt x="128" y="2"/>
                        <a:pt x="128" y="2"/>
                      </a:cubicBezTo>
                      <a:cubicBezTo>
                        <a:pt x="128" y="2"/>
                        <a:pt x="128" y="2"/>
                        <a:pt x="129" y="2"/>
                      </a:cubicBezTo>
                      <a:cubicBezTo>
                        <a:pt x="129" y="2"/>
                        <a:pt x="129" y="2"/>
                        <a:pt x="129" y="3"/>
                      </a:cubicBezTo>
                      <a:close/>
                      <a:moveTo>
                        <a:pt x="118" y="32"/>
                      </a:moveTo>
                      <a:cubicBezTo>
                        <a:pt x="119" y="32"/>
                        <a:pt x="119" y="33"/>
                        <a:pt x="120" y="33"/>
                      </a:cubicBezTo>
                      <a:cubicBezTo>
                        <a:pt x="120" y="33"/>
                        <a:pt x="120" y="33"/>
                        <a:pt x="120" y="33"/>
                      </a:cubicBezTo>
                      <a:cubicBezTo>
                        <a:pt x="120" y="34"/>
                        <a:pt x="120" y="33"/>
                        <a:pt x="119" y="34"/>
                      </a:cubicBezTo>
                      <a:cubicBezTo>
                        <a:pt x="119" y="33"/>
                        <a:pt x="119" y="33"/>
                        <a:pt x="119" y="33"/>
                      </a:cubicBezTo>
                      <a:cubicBezTo>
                        <a:pt x="119" y="33"/>
                        <a:pt x="119" y="33"/>
                        <a:pt x="119" y="33"/>
                      </a:cubicBezTo>
                      <a:cubicBezTo>
                        <a:pt x="119" y="33"/>
                        <a:pt x="119" y="32"/>
                        <a:pt x="119" y="32"/>
                      </a:cubicBezTo>
                      <a:cubicBezTo>
                        <a:pt x="119" y="32"/>
                        <a:pt x="119" y="33"/>
                        <a:pt x="118" y="33"/>
                      </a:cubicBezTo>
                      <a:cubicBezTo>
                        <a:pt x="118" y="33"/>
                        <a:pt x="118" y="32"/>
                        <a:pt x="118" y="33"/>
                      </a:cubicBezTo>
                      <a:cubicBezTo>
                        <a:pt x="118" y="33"/>
                        <a:pt x="117" y="32"/>
                        <a:pt x="118" y="32"/>
                      </a:cubicBezTo>
                      <a:cubicBezTo>
                        <a:pt x="118" y="32"/>
                        <a:pt x="118" y="33"/>
                        <a:pt x="118" y="32"/>
                      </a:cubicBezTo>
                      <a:close/>
                      <a:moveTo>
                        <a:pt x="117" y="40"/>
                      </a:moveTo>
                      <a:cubicBezTo>
                        <a:pt x="117" y="40"/>
                        <a:pt x="117" y="39"/>
                        <a:pt x="117" y="39"/>
                      </a:cubicBezTo>
                      <a:cubicBezTo>
                        <a:pt x="117" y="39"/>
                        <a:pt x="117" y="39"/>
                        <a:pt x="117" y="39"/>
                      </a:cubicBezTo>
                      <a:cubicBezTo>
                        <a:pt x="118" y="38"/>
                        <a:pt x="118" y="40"/>
                        <a:pt x="119" y="39"/>
                      </a:cubicBezTo>
                      <a:cubicBezTo>
                        <a:pt x="118" y="40"/>
                        <a:pt x="118" y="39"/>
                        <a:pt x="117" y="40"/>
                      </a:cubicBezTo>
                      <a:close/>
                      <a:moveTo>
                        <a:pt x="72" y="32"/>
                      </a:moveTo>
                      <a:cubicBezTo>
                        <a:pt x="72" y="32"/>
                        <a:pt x="71" y="32"/>
                        <a:pt x="70" y="32"/>
                      </a:cubicBezTo>
                      <a:cubicBezTo>
                        <a:pt x="70" y="31"/>
                        <a:pt x="71" y="31"/>
                        <a:pt x="71" y="31"/>
                      </a:cubicBezTo>
                      <a:cubicBezTo>
                        <a:pt x="70" y="31"/>
                        <a:pt x="70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2"/>
                        <a:pt x="68" y="32"/>
                        <a:pt x="68" y="32"/>
                      </a:cubicBezTo>
                      <a:cubicBezTo>
                        <a:pt x="68" y="31"/>
                        <a:pt x="69" y="32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8" y="31"/>
                        <a:pt x="66" y="30"/>
                        <a:pt x="65" y="30"/>
                      </a:cubicBezTo>
                      <a:cubicBezTo>
                        <a:pt x="66" y="29"/>
                        <a:pt x="68" y="30"/>
                        <a:pt x="68" y="30"/>
                      </a:cubicBezTo>
                      <a:cubicBezTo>
                        <a:pt x="68" y="29"/>
                        <a:pt x="68" y="30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8" y="28"/>
                        <a:pt x="66" y="26"/>
                        <a:pt x="66" y="29"/>
                      </a:cubicBezTo>
                      <a:cubicBezTo>
                        <a:pt x="67" y="29"/>
                        <a:pt x="67" y="28"/>
                        <a:pt x="67" y="28"/>
                      </a:cubicBezTo>
                      <a:cubicBezTo>
                        <a:pt x="67" y="28"/>
                        <a:pt x="67" y="28"/>
                        <a:pt x="67" y="28"/>
                      </a:cubicBezTo>
                      <a:cubicBezTo>
                        <a:pt x="67" y="28"/>
                        <a:pt x="68" y="28"/>
                        <a:pt x="68" y="28"/>
                      </a:cubicBezTo>
                      <a:cubicBezTo>
                        <a:pt x="68" y="28"/>
                        <a:pt x="68" y="29"/>
                        <a:pt x="68" y="29"/>
                      </a:cubicBezTo>
                      <a:cubicBezTo>
                        <a:pt x="68" y="30"/>
                        <a:pt x="67" y="28"/>
                        <a:pt x="67" y="30"/>
                      </a:cubicBezTo>
                      <a:cubicBezTo>
                        <a:pt x="67" y="29"/>
                        <a:pt x="66" y="30"/>
                        <a:pt x="66" y="29"/>
                      </a:cubicBezTo>
                      <a:cubicBezTo>
                        <a:pt x="66" y="28"/>
                        <a:pt x="66" y="28"/>
                        <a:pt x="66" y="28"/>
                      </a:cubicBezTo>
                      <a:cubicBezTo>
                        <a:pt x="66" y="29"/>
                        <a:pt x="66" y="28"/>
                        <a:pt x="66" y="29"/>
                      </a:cubicBezTo>
                      <a:cubicBezTo>
                        <a:pt x="66" y="29"/>
                        <a:pt x="66" y="28"/>
                        <a:pt x="66" y="28"/>
                      </a:cubicBezTo>
                      <a:cubicBezTo>
                        <a:pt x="66" y="27"/>
                        <a:pt x="66" y="28"/>
                        <a:pt x="66" y="27"/>
                      </a:cubicBezTo>
                      <a:cubicBezTo>
                        <a:pt x="66" y="27"/>
                        <a:pt x="65" y="27"/>
                        <a:pt x="65" y="27"/>
                      </a:cubicBezTo>
                      <a:cubicBezTo>
                        <a:pt x="65" y="26"/>
                        <a:pt x="65" y="26"/>
                        <a:pt x="65" y="26"/>
                      </a:cubicBezTo>
                      <a:cubicBezTo>
                        <a:pt x="65" y="25"/>
                        <a:pt x="66" y="27"/>
                        <a:pt x="66" y="27"/>
                      </a:cubicBezTo>
                      <a:cubicBezTo>
                        <a:pt x="67" y="27"/>
                        <a:pt x="68" y="26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70" y="25"/>
                        <a:pt x="70" y="25"/>
                        <a:pt x="71" y="25"/>
                      </a:cubicBezTo>
                      <a:cubicBezTo>
                        <a:pt x="70" y="26"/>
                        <a:pt x="69" y="26"/>
                        <a:pt x="68" y="26"/>
                      </a:cubicBezTo>
                      <a:cubicBezTo>
                        <a:pt x="69" y="27"/>
                        <a:pt x="69" y="27"/>
                        <a:pt x="69" y="28"/>
                      </a:cubicBezTo>
                      <a:cubicBezTo>
                        <a:pt x="69" y="28"/>
                        <a:pt x="69" y="29"/>
                        <a:pt x="69" y="29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8"/>
                        <a:pt x="70" y="29"/>
                        <a:pt x="70" y="29"/>
                      </a:cubicBezTo>
                      <a:cubicBezTo>
                        <a:pt x="70" y="28"/>
                        <a:pt x="70" y="28"/>
                        <a:pt x="70" y="28"/>
                      </a:cubicBezTo>
                      <a:cubicBezTo>
                        <a:pt x="70" y="28"/>
                        <a:pt x="70" y="28"/>
                        <a:pt x="70" y="28"/>
                      </a:cubicBezTo>
                      <a:cubicBezTo>
                        <a:pt x="69" y="28"/>
                        <a:pt x="69" y="27"/>
                        <a:pt x="69" y="27"/>
                      </a:cubicBezTo>
                      <a:cubicBezTo>
                        <a:pt x="70" y="25"/>
                        <a:pt x="70" y="28"/>
                        <a:pt x="71" y="27"/>
                      </a:cubicBezTo>
                      <a:cubicBezTo>
                        <a:pt x="71" y="27"/>
                        <a:pt x="71" y="27"/>
                        <a:pt x="71" y="26"/>
                      </a:cubicBezTo>
                      <a:cubicBezTo>
                        <a:pt x="71" y="26"/>
                        <a:pt x="70" y="27"/>
                        <a:pt x="70" y="26"/>
                      </a:cubicBezTo>
                      <a:cubicBezTo>
                        <a:pt x="70" y="26"/>
                        <a:pt x="71" y="26"/>
                        <a:pt x="71" y="26"/>
                      </a:cubicBezTo>
                      <a:cubicBezTo>
                        <a:pt x="71" y="25"/>
                        <a:pt x="71" y="25"/>
                        <a:pt x="71" y="25"/>
                      </a:cubicBezTo>
                      <a:cubicBezTo>
                        <a:pt x="71" y="25"/>
                        <a:pt x="69" y="25"/>
                        <a:pt x="69" y="24"/>
                      </a:cubicBezTo>
                      <a:cubicBezTo>
                        <a:pt x="69" y="24"/>
                        <a:pt x="69" y="24"/>
                        <a:pt x="69" y="24"/>
                      </a:cubicBezTo>
                      <a:cubicBezTo>
                        <a:pt x="69" y="25"/>
                        <a:pt x="68" y="25"/>
                        <a:pt x="67" y="25"/>
                      </a:cubicBezTo>
                      <a:cubicBezTo>
                        <a:pt x="68" y="25"/>
                        <a:pt x="68" y="24"/>
                        <a:pt x="68" y="24"/>
                      </a:cubicBezTo>
                      <a:cubicBezTo>
                        <a:pt x="69" y="22"/>
                        <a:pt x="70" y="24"/>
                        <a:pt x="71" y="24"/>
                      </a:cubicBezTo>
                      <a:cubicBezTo>
                        <a:pt x="71" y="24"/>
                        <a:pt x="72" y="23"/>
                        <a:pt x="73" y="25"/>
                      </a:cubicBezTo>
                      <a:cubicBezTo>
                        <a:pt x="72" y="25"/>
                        <a:pt x="72" y="25"/>
                        <a:pt x="72" y="25"/>
                      </a:cubicBezTo>
                      <a:cubicBezTo>
                        <a:pt x="72" y="25"/>
                        <a:pt x="72" y="25"/>
                        <a:pt x="72" y="25"/>
                      </a:cubicBezTo>
                      <a:cubicBezTo>
                        <a:pt x="72" y="26"/>
                        <a:pt x="72" y="25"/>
                        <a:pt x="71" y="26"/>
                      </a:cubicBezTo>
                      <a:cubicBezTo>
                        <a:pt x="71" y="26"/>
                        <a:pt x="71" y="26"/>
                        <a:pt x="71" y="26"/>
                      </a:cubicBezTo>
                      <a:cubicBezTo>
                        <a:pt x="72" y="27"/>
                        <a:pt x="72" y="26"/>
                        <a:pt x="72" y="26"/>
                      </a:cubicBezTo>
                      <a:cubicBezTo>
                        <a:pt x="72" y="26"/>
                        <a:pt x="72" y="26"/>
                        <a:pt x="72" y="27"/>
                      </a:cubicBezTo>
                      <a:cubicBezTo>
                        <a:pt x="72" y="27"/>
                        <a:pt x="72" y="27"/>
                        <a:pt x="72" y="28"/>
                      </a:cubicBezTo>
                      <a:cubicBezTo>
                        <a:pt x="73" y="28"/>
                        <a:pt x="73" y="27"/>
                        <a:pt x="73" y="27"/>
                      </a:cubicBezTo>
                      <a:cubicBezTo>
                        <a:pt x="73" y="26"/>
                        <a:pt x="73" y="28"/>
                        <a:pt x="73" y="27"/>
                      </a:cubicBezTo>
                      <a:cubicBezTo>
                        <a:pt x="73" y="27"/>
                        <a:pt x="73" y="28"/>
                        <a:pt x="74" y="27"/>
                      </a:cubicBezTo>
                      <a:cubicBezTo>
                        <a:pt x="74" y="28"/>
                        <a:pt x="74" y="27"/>
                        <a:pt x="74" y="28"/>
                      </a:cubicBezTo>
                      <a:cubicBezTo>
                        <a:pt x="73" y="28"/>
                        <a:pt x="73" y="28"/>
                        <a:pt x="73" y="27"/>
                      </a:cubicBezTo>
                      <a:cubicBezTo>
                        <a:pt x="73" y="27"/>
                        <a:pt x="73" y="28"/>
                        <a:pt x="73" y="29"/>
                      </a:cubicBezTo>
                      <a:cubicBezTo>
                        <a:pt x="73" y="29"/>
                        <a:pt x="73" y="29"/>
                        <a:pt x="73" y="29"/>
                      </a:cubicBezTo>
                      <a:cubicBezTo>
                        <a:pt x="73" y="28"/>
                        <a:pt x="73" y="28"/>
                        <a:pt x="73" y="28"/>
                      </a:cubicBezTo>
                      <a:cubicBezTo>
                        <a:pt x="72" y="28"/>
                        <a:pt x="71" y="28"/>
                        <a:pt x="70" y="29"/>
                      </a:cubicBezTo>
                      <a:cubicBezTo>
                        <a:pt x="70" y="29"/>
                        <a:pt x="71" y="29"/>
                        <a:pt x="71" y="29"/>
                      </a:cubicBezTo>
                      <a:cubicBezTo>
                        <a:pt x="71" y="28"/>
                        <a:pt x="70" y="28"/>
                        <a:pt x="70" y="29"/>
                      </a:cubicBezTo>
                      <a:cubicBezTo>
                        <a:pt x="70" y="30"/>
                        <a:pt x="71" y="29"/>
                        <a:pt x="71" y="30"/>
                      </a:cubicBezTo>
                      <a:cubicBezTo>
                        <a:pt x="70" y="29"/>
                        <a:pt x="70" y="30"/>
                        <a:pt x="70" y="30"/>
                      </a:cubicBezTo>
                      <a:cubicBezTo>
                        <a:pt x="70" y="31"/>
                        <a:pt x="70" y="30"/>
                        <a:pt x="71" y="30"/>
                      </a:cubicBezTo>
                      <a:cubicBezTo>
                        <a:pt x="71" y="30"/>
                        <a:pt x="71" y="29"/>
                        <a:pt x="71" y="30"/>
                      </a:cubicBezTo>
                      <a:cubicBezTo>
                        <a:pt x="71" y="30"/>
                        <a:pt x="71" y="30"/>
                        <a:pt x="71" y="30"/>
                      </a:cubicBezTo>
                      <a:cubicBezTo>
                        <a:pt x="71" y="31"/>
                        <a:pt x="72" y="30"/>
                        <a:pt x="72" y="30"/>
                      </a:cubicBezTo>
                      <a:cubicBezTo>
                        <a:pt x="72" y="30"/>
                        <a:pt x="71" y="29"/>
                        <a:pt x="72" y="29"/>
                      </a:cubicBezTo>
                      <a:cubicBezTo>
                        <a:pt x="72" y="29"/>
                        <a:pt x="71" y="29"/>
                        <a:pt x="71" y="29"/>
                      </a:cubicBezTo>
                      <a:cubicBezTo>
                        <a:pt x="71" y="29"/>
                        <a:pt x="72" y="28"/>
                        <a:pt x="72" y="28"/>
                      </a:cubicBezTo>
                      <a:cubicBezTo>
                        <a:pt x="72" y="28"/>
                        <a:pt x="72" y="28"/>
                        <a:pt x="72" y="28"/>
                      </a:cubicBezTo>
                      <a:cubicBezTo>
                        <a:pt x="72" y="29"/>
                        <a:pt x="72" y="29"/>
                        <a:pt x="72" y="30"/>
                      </a:cubicBezTo>
                      <a:cubicBezTo>
                        <a:pt x="73" y="29"/>
                        <a:pt x="73" y="30"/>
                        <a:pt x="74" y="29"/>
                      </a:cubicBezTo>
                      <a:cubicBezTo>
                        <a:pt x="74" y="31"/>
                        <a:pt x="74" y="31"/>
                        <a:pt x="75" y="31"/>
                      </a:cubicBezTo>
                      <a:cubicBezTo>
                        <a:pt x="76" y="31"/>
                        <a:pt x="75" y="30"/>
                        <a:pt x="75" y="30"/>
                      </a:cubicBezTo>
                      <a:cubicBezTo>
                        <a:pt x="76" y="30"/>
                        <a:pt x="76" y="30"/>
                        <a:pt x="76" y="31"/>
                      </a:cubicBezTo>
                      <a:cubicBezTo>
                        <a:pt x="76" y="31"/>
                        <a:pt x="76" y="31"/>
                        <a:pt x="76" y="31"/>
                      </a:cubicBezTo>
                      <a:cubicBezTo>
                        <a:pt x="76" y="32"/>
                        <a:pt x="76" y="32"/>
                        <a:pt x="76" y="32"/>
                      </a:cubicBezTo>
                      <a:cubicBezTo>
                        <a:pt x="76" y="32"/>
                        <a:pt x="76" y="31"/>
                        <a:pt x="77" y="31"/>
                      </a:cubicBezTo>
                      <a:cubicBezTo>
                        <a:pt x="77" y="30"/>
                        <a:pt x="76" y="31"/>
                        <a:pt x="76" y="30"/>
                      </a:cubicBezTo>
                      <a:cubicBezTo>
                        <a:pt x="77" y="30"/>
                        <a:pt x="77" y="31"/>
                        <a:pt x="77" y="31"/>
                      </a:cubicBezTo>
                      <a:cubicBezTo>
                        <a:pt x="77" y="31"/>
                        <a:pt x="77" y="31"/>
                        <a:pt x="77" y="32"/>
                      </a:cubicBezTo>
                      <a:cubicBezTo>
                        <a:pt x="77" y="31"/>
                        <a:pt x="77" y="32"/>
                        <a:pt x="77" y="32"/>
                      </a:cubicBezTo>
                      <a:cubicBezTo>
                        <a:pt x="77" y="32"/>
                        <a:pt x="77" y="32"/>
                        <a:pt x="78" y="32"/>
                      </a:cubicBezTo>
                      <a:cubicBezTo>
                        <a:pt x="77" y="32"/>
                        <a:pt x="77" y="32"/>
                        <a:pt x="77" y="31"/>
                      </a:cubicBezTo>
                      <a:cubicBezTo>
                        <a:pt x="78" y="31"/>
                        <a:pt x="79" y="30"/>
                        <a:pt x="79" y="31"/>
                      </a:cubicBezTo>
                      <a:cubicBezTo>
                        <a:pt x="79" y="31"/>
                        <a:pt x="79" y="31"/>
                        <a:pt x="79" y="32"/>
                      </a:cubicBezTo>
                      <a:cubicBezTo>
                        <a:pt x="79" y="32"/>
                        <a:pt x="79" y="32"/>
                        <a:pt x="79" y="32"/>
                      </a:cubicBezTo>
                      <a:cubicBezTo>
                        <a:pt x="79" y="32"/>
                        <a:pt x="79" y="31"/>
                        <a:pt x="78" y="32"/>
                      </a:cubicBezTo>
                      <a:cubicBezTo>
                        <a:pt x="78" y="31"/>
                        <a:pt x="79" y="32"/>
                        <a:pt x="79" y="31"/>
                      </a:cubicBezTo>
                      <a:cubicBezTo>
                        <a:pt x="78" y="31"/>
                        <a:pt x="78" y="32"/>
                        <a:pt x="78" y="32"/>
                      </a:cubicBezTo>
                      <a:cubicBezTo>
                        <a:pt x="78" y="33"/>
                        <a:pt x="79" y="32"/>
                        <a:pt x="80" y="32"/>
                      </a:cubicBezTo>
                      <a:cubicBezTo>
                        <a:pt x="80" y="32"/>
                        <a:pt x="80" y="32"/>
                        <a:pt x="79" y="32"/>
                      </a:cubicBezTo>
                      <a:cubicBezTo>
                        <a:pt x="79" y="31"/>
                        <a:pt x="79" y="31"/>
                        <a:pt x="79" y="31"/>
                      </a:cubicBezTo>
                      <a:cubicBezTo>
                        <a:pt x="79" y="31"/>
                        <a:pt x="79" y="31"/>
                        <a:pt x="79" y="31"/>
                      </a:cubicBezTo>
                      <a:cubicBezTo>
                        <a:pt x="79" y="31"/>
                        <a:pt x="79" y="31"/>
                        <a:pt x="79" y="31"/>
                      </a:cubicBezTo>
                      <a:cubicBezTo>
                        <a:pt x="80" y="31"/>
                        <a:pt x="80" y="31"/>
                        <a:pt x="81" y="31"/>
                      </a:cubicBezTo>
                      <a:cubicBezTo>
                        <a:pt x="81" y="31"/>
                        <a:pt x="81" y="31"/>
                        <a:pt x="81" y="30"/>
                      </a:cubicBezTo>
                      <a:cubicBezTo>
                        <a:pt x="81" y="29"/>
                        <a:pt x="81" y="31"/>
                        <a:pt x="81" y="30"/>
                      </a:cubicBezTo>
                      <a:cubicBezTo>
                        <a:pt x="81" y="30"/>
                        <a:pt x="81" y="30"/>
                        <a:pt x="81" y="31"/>
                      </a:cubicBezTo>
                      <a:cubicBezTo>
                        <a:pt x="81" y="31"/>
                        <a:pt x="82" y="30"/>
                        <a:pt x="82" y="31"/>
                      </a:cubicBezTo>
                      <a:cubicBezTo>
                        <a:pt x="82" y="31"/>
                        <a:pt x="82" y="31"/>
                        <a:pt x="82" y="31"/>
                      </a:cubicBezTo>
                      <a:cubicBezTo>
                        <a:pt x="83" y="31"/>
                        <a:pt x="83" y="31"/>
                        <a:pt x="83" y="31"/>
                      </a:cubicBezTo>
                      <a:cubicBezTo>
                        <a:pt x="83" y="31"/>
                        <a:pt x="83" y="32"/>
                        <a:pt x="84" y="32"/>
                      </a:cubicBezTo>
                      <a:cubicBezTo>
                        <a:pt x="84" y="32"/>
                        <a:pt x="83" y="32"/>
                        <a:pt x="83" y="32"/>
                      </a:cubicBezTo>
                      <a:cubicBezTo>
                        <a:pt x="83" y="33"/>
                        <a:pt x="84" y="32"/>
                        <a:pt x="84" y="32"/>
                      </a:cubicBezTo>
                      <a:cubicBezTo>
                        <a:pt x="85" y="32"/>
                        <a:pt x="86" y="33"/>
                        <a:pt x="87" y="33"/>
                      </a:cubicBezTo>
                      <a:cubicBezTo>
                        <a:pt x="87" y="33"/>
                        <a:pt x="86" y="33"/>
                        <a:pt x="87" y="32"/>
                      </a:cubicBezTo>
                      <a:cubicBezTo>
                        <a:pt x="87" y="33"/>
                        <a:pt x="87" y="32"/>
                        <a:pt x="87" y="33"/>
                      </a:cubicBezTo>
                      <a:cubicBezTo>
                        <a:pt x="87" y="34"/>
                        <a:pt x="87" y="33"/>
                        <a:pt x="87" y="34"/>
                      </a:cubicBezTo>
                      <a:cubicBezTo>
                        <a:pt x="87" y="34"/>
                        <a:pt x="86" y="34"/>
                        <a:pt x="87" y="34"/>
                      </a:cubicBezTo>
                      <a:cubicBezTo>
                        <a:pt x="86" y="35"/>
                        <a:pt x="86" y="34"/>
                        <a:pt x="86" y="35"/>
                      </a:cubicBezTo>
                      <a:cubicBezTo>
                        <a:pt x="86" y="34"/>
                        <a:pt x="86" y="34"/>
                        <a:pt x="86" y="34"/>
                      </a:cubicBezTo>
                      <a:cubicBezTo>
                        <a:pt x="86" y="33"/>
                        <a:pt x="86" y="34"/>
                        <a:pt x="86" y="33"/>
                      </a:cubicBezTo>
                      <a:cubicBezTo>
                        <a:pt x="86" y="33"/>
                        <a:pt x="86" y="34"/>
                        <a:pt x="86" y="34"/>
                      </a:cubicBezTo>
                      <a:cubicBezTo>
                        <a:pt x="86" y="35"/>
                        <a:pt x="86" y="34"/>
                        <a:pt x="85" y="34"/>
                      </a:cubicBezTo>
                      <a:cubicBezTo>
                        <a:pt x="85" y="32"/>
                        <a:pt x="83" y="34"/>
                        <a:pt x="83" y="33"/>
                      </a:cubicBezTo>
                      <a:cubicBezTo>
                        <a:pt x="83" y="33"/>
                        <a:pt x="83" y="33"/>
                        <a:pt x="83" y="34"/>
                      </a:cubicBezTo>
                      <a:cubicBezTo>
                        <a:pt x="83" y="35"/>
                        <a:pt x="82" y="34"/>
                        <a:pt x="82" y="35"/>
                      </a:cubicBezTo>
                      <a:cubicBezTo>
                        <a:pt x="82" y="35"/>
                        <a:pt x="83" y="34"/>
                        <a:pt x="82" y="35"/>
                      </a:cubicBezTo>
                      <a:cubicBezTo>
                        <a:pt x="83" y="35"/>
                        <a:pt x="83" y="34"/>
                        <a:pt x="84" y="34"/>
                      </a:cubicBezTo>
                      <a:cubicBezTo>
                        <a:pt x="84" y="34"/>
                        <a:pt x="84" y="35"/>
                        <a:pt x="84" y="35"/>
                      </a:cubicBezTo>
                      <a:cubicBezTo>
                        <a:pt x="84" y="36"/>
                        <a:pt x="84" y="34"/>
                        <a:pt x="83" y="35"/>
                      </a:cubicBezTo>
                      <a:cubicBezTo>
                        <a:pt x="84" y="36"/>
                        <a:pt x="85" y="35"/>
                        <a:pt x="85" y="35"/>
                      </a:cubicBezTo>
                      <a:cubicBezTo>
                        <a:pt x="85" y="35"/>
                        <a:pt x="85" y="35"/>
                        <a:pt x="85" y="35"/>
                      </a:cubicBezTo>
                      <a:cubicBezTo>
                        <a:pt x="85" y="35"/>
                        <a:pt x="85" y="35"/>
                        <a:pt x="85" y="35"/>
                      </a:cubicBezTo>
                      <a:cubicBezTo>
                        <a:pt x="85" y="36"/>
                        <a:pt x="86" y="36"/>
                        <a:pt x="86" y="35"/>
                      </a:cubicBezTo>
                      <a:cubicBezTo>
                        <a:pt x="86" y="35"/>
                        <a:pt x="86" y="35"/>
                        <a:pt x="86" y="35"/>
                      </a:cubicBezTo>
                      <a:cubicBezTo>
                        <a:pt x="86" y="35"/>
                        <a:pt x="86" y="35"/>
                        <a:pt x="86" y="35"/>
                      </a:cubicBezTo>
                      <a:cubicBezTo>
                        <a:pt x="86" y="37"/>
                        <a:pt x="87" y="35"/>
                        <a:pt x="89" y="35"/>
                      </a:cubicBezTo>
                      <a:cubicBezTo>
                        <a:pt x="89" y="34"/>
                        <a:pt x="88" y="35"/>
                        <a:pt x="88" y="33"/>
                      </a:cubicBezTo>
                      <a:cubicBezTo>
                        <a:pt x="88" y="33"/>
                        <a:pt x="88" y="34"/>
                        <a:pt x="88" y="34"/>
                      </a:cubicBezTo>
                      <a:cubicBezTo>
                        <a:pt x="88" y="34"/>
                        <a:pt x="88" y="33"/>
                        <a:pt x="89" y="33"/>
                      </a:cubicBezTo>
                      <a:cubicBezTo>
                        <a:pt x="88" y="33"/>
                        <a:pt x="88" y="33"/>
                        <a:pt x="88" y="33"/>
                      </a:cubicBezTo>
                      <a:cubicBezTo>
                        <a:pt x="88" y="33"/>
                        <a:pt x="88" y="32"/>
                        <a:pt x="89" y="32"/>
                      </a:cubicBezTo>
                      <a:cubicBezTo>
                        <a:pt x="89" y="32"/>
                        <a:pt x="88" y="32"/>
                        <a:pt x="89" y="31"/>
                      </a:cubicBezTo>
                      <a:cubicBezTo>
                        <a:pt x="88" y="31"/>
                        <a:pt x="88" y="32"/>
                        <a:pt x="88" y="32"/>
                      </a:cubicBezTo>
                      <a:cubicBezTo>
                        <a:pt x="88" y="31"/>
                        <a:pt x="87" y="31"/>
                        <a:pt x="88" y="30"/>
                      </a:cubicBezTo>
                      <a:cubicBezTo>
                        <a:pt x="88" y="30"/>
                        <a:pt x="88" y="31"/>
                        <a:pt x="88" y="30"/>
                      </a:cubicBezTo>
                      <a:cubicBezTo>
                        <a:pt x="88" y="30"/>
                        <a:pt x="88" y="30"/>
                        <a:pt x="87" y="30"/>
                      </a:cubicBezTo>
                      <a:cubicBezTo>
                        <a:pt x="87" y="29"/>
                        <a:pt x="87" y="29"/>
                        <a:pt x="87" y="29"/>
                      </a:cubicBezTo>
                      <a:cubicBezTo>
                        <a:pt x="87" y="29"/>
                        <a:pt x="87" y="30"/>
                        <a:pt x="87" y="30"/>
                      </a:cubicBezTo>
                      <a:cubicBezTo>
                        <a:pt x="87" y="30"/>
                        <a:pt x="86" y="29"/>
                        <a:pt x="86" y="29"/>
                      </a:cubicBezTo>
                      <a:cubicBezTo>
                        <a:pt x="87" y="30"/>
                        <a:pt x="86" y="30"/>
                        <a:pt x="86" y="30"/>
                      </a:cubicBezTo>
                      <a:cubicBezTo>
                        <a:pt x="86" y="30"/>
                        <a:pt x="86" y="30"/>
                        <a:pt x="86" y="30"/>
                      </a:cubicBezTo>
                      <a:cubicBezTo>
                        <a:pt x="86" y="30"/>
                        <a:pt x="86" y="31"/>
                        <a:pt x="85" y="31"/>
                      </a:cubicBezTo>
                      <a:cubicBezTo>
                        <a:pt x="85" y="31"/>
                        <a:pt x="86" y="30"/>
                        <a:pt x="86" y="30"/>
                      </a:cubicBezTo>
                      <a:cubicBezTo>
                        <a:pt x="85" y="30"/>
                        <a:pt x="85" y="31"/>
                        <a:pt x="85" y="31"/>
                      </a:cubicBezTo>
                      <a:cubicBezTo>
                        <a:pt x="85" y="30"/>
                        <a:pt x="85" y="30"/>
                        <a:pt x="85" y="29"/>
                      </a:cubicBezTo>
                      <a:cubicBezTo>
                        <a:pt x="85" y="30"/>
                        <a:pt x="85" y="30"/>
                        <a:pt x="84" y="30"/>
                      </a:cubicBezTo>
                      <a:cubicBezTo>
                        <a:pt x="84" y="29"/>
                        <a:pt x="84" y="30"/>
                        <a:pt x="84" y="29"/>
                      </a:cubicBezTo>
                      <a:cubicBezTo>
                        <a:pt x="84" y="29"/>
                        <a:pt x="84" y="29"/>
                        <a:pt x="85" y="29"/>
                      </a:cubicBezTo>
                      <a:cubicBezTo>
                        <a:pt x="85" y="29"/>
                        <a:pt x="85" y="29"/>
                        <a:pt x="84" y="29"/>
                      </a:cubicBezTo>
                      <a:cubicBezTo>
                        <a:pt x="84" y="29"/>
                        <a:pt x="85" y="29"/>
                        <a:pt x="85" y="29"/>
                      </a:cubicBezTo>
                      <a:cubicBezTo>
                        <a:pt x="84" y="28"/>
                        <a:pt x="84" y="28"/>
                        <a:pt x="84" y="27"/>
                      </a:cubicBezTo>
                      <a:cubicBezTo>
                        <a:pt x="84" y="27"/>
                        <a:pt x="84" y="28"/>
                        <a:pt x="83" y="28"/>
                      </a:cubicBezTo>
                      <a:cubicBezTo>
                        <a:pt x="83" y="27"/>
                        <a:pt x="84" y="27"/>
                        <a:pt x="83" y="27"/>
                      </a:cubicBezTo>
                      <a:cubicBezTo>
                        <a:pt x="83" y="26"/>
                        <a:pt x="83" y="27"/>
                        <a:pt x="83" y="27"/>
                      </a:cubicBezTo>
                      <a:cubicBezTo>
                        <a:pt x="83" y="26"/>
                        <a:pt x="84" y="26"/>
                        <a:pt x="84" y="26"/>
                      </a:cubicBezTo>
                      <a:cubicBezTo>
                        <a:pt x="84" y="26"/>
                        <a:pt x="84" y="26"/>
                        <a:pt x="84" y="27"/>
                      </a:cubicBezTo>
                      <a:cubicBezTo>
                        <a:pt x="84" y="27"/>
                        <a:pt x="84" y="27"/>
                        <a:pt x="85" y="27"/>
                      </a:cubicBezTo>
                      <a:cubicBezTo>
                        <a:pt x="85" y="26"/>
                        <a:pt x="84" y="26"/>
                        <a:pt x="84" y="25"/>
                      </a:cubicBezTo>
                      <a:cubicBezTo>
                        <a:pt x="84" y="26"/>
                        <a:pt x="84" y="25"/>
                        <a:pt x="83" y="25"/>
                      </a:cubicBezTo>
                      <a:cubicBezTo>
                        <a:pt x="83" y="25"/>
                        <a:pt x="84" y="25"/>
                        <a:pt x="83" y="26"/>
                      </a:cubicBezTo>
                      <a:cubicBezTo>
                        <a:pt x="83" y="26"/>
                        <a:pt x="83" y="25"/>
                        <a:pt x="82" y="26"/>
                      </a:cubicBezTo>
                      <a:cubicBezTo>
                        <a:pt x="82" y="26"/>
                        <a:pt x="83" y="27"/>
                        <a:pt x="83" y="26"/>
                      </a:cubicBezTo>
                      <a:cubicBezTo>
                        <a:pt x="83" y="26"/>
                        <a:pt x="82" y="27"/>
                        <a:pt x="83" y="27"/>
                      </a:cubicBezTo>
                      <a:cubicBezTo>
                        <a:pt x="83" y="28"/>
                        <a:pt x="82" y="26"/>
                        <a:pt x="82" y="28"/>
                      </a:cubicBezTo>
                      <a:cubicBezTo>
                        <a:pt x="82" y="27"/>
                        <a:pt x="82" y="27"/>
                        <a:pt x="82" y="27"/>
                      </a:cubicBezTo>
                      <a:cubicBezTo>
                        <a:pt x="83" y="25"/>
                        <a:pt x="81" y="25"/>
                        <a:pt x="81" y="26"/>
                      </a:cubicBezTo>
                      <a:cubicBezTo>
                        <a:pt x="80" y="25"/>
                        <a:pt x="80" y="26"/>
                        <a:pt x="79" y="25"/>
                      </a:cubicBezTo>
                      <a:cubicBezTo>
                        <a:pt x="79" y="26"/>
                        <a:pt x="79" y="25"/>
                        <a:pt x="78" y="25"/>
                      </a:cubicBezTo>
                      <a:cubicBezTo>
                        <a:pt x="78" y="24"/>
                        <a:pt x="78" y="25"/>
                        <a:pt x="79" y="24"/>
                      </a:cubicBezTo>
                      <a:cubicBezTo>
                        <a:pt x="79" y="24"/>
                        <a:pt x="79" y="24"/>
                        <a:pt x="79" y="25"/>
                      </a:cubicBezTo>
                      <a:cubicBezTo>
                        <a:pt x="79" y="24"/>
                        <a:pt x="79" y="24"/>
                        <a:pt x="80" y="24"/>
                      </a:cubicBezTo>
                      <a:cubicBezTo>
                        <a:pt x="80" y="24"/>
                        <a:pt x="79" y="25"/>
                        <a:pt x="79" y="25"/>
                      </a:cubicBezTo>
                      <a:cubicBezTo>
                        <a:pt x="80" y="25"/>
                        <a:pt x="80" y="24"/>
                        <a:pt x="80" y="24"/>
                      </a:cubicBezTo>
                      <a:cubicBezTo>
                        <a:pt x="80" y="24"/>
                        <a:pt x="80" y="24"/>
                        <a:pt x="80" y="24"/>
                      </a:cubicBezTo>
                      <a:cubicBezTo>
                        <a:pt x="80" y="24"/>
                        <a:pt x="80" y="24"/>
                        <a:pt x="80" y="23"/>
                      </a:cubicBezTo>
                      <a:cubicBezTo>
                        <a:pt x="80" y="23"/>
                        <a:pt x="81" y="24"/>
                        <a:pt x="81" y="24"/>
                      </a:cubicBezTo>
                      <a:cubicBezTo>
                        <a:pt x="81" y="24"/>
                        <a:pt x="81" y="23"/>
                        <a:pt x="81" y="23"/>
                      </a:cubicBezTo>
                      <a:cubicBezTo>
                        <a:pt x="81" y="24"/>
                        <a:pt x="81" y="24"/>
                        <a:pt x="81" y="24"/>
                      </a:cubicBezTo>
                      <a:cubicBezTo>
                        <a:pt x="81" y="24"/>
                        <a:pt x="81" y="24"/>
                        <a:pt x="81" y="24"/>
                      </a:cubicBezTo>
                      <a:cubicBezTo>
                        <a:pt x="81" y="24"/>
                        <a:pt x="81" y="25"/>
                        <a:pt x="81" y="25"/>
                      </a:cubicBezTo>
                      <a:cubicBezTo>
                        <a:pt x="81" y="25"/>
                        <a:pt x="82" y="25"/>
                        <a:pt x="82" y="24"/>
                      </a:cubicBezTo>
                      <a:cubicBezTo>
                        <a:pt x="82" y="24"/>
                        <a:pt x="82" y="24"/>
                        <a:pt x="82" y="25"/>
                      </a:cubicBezTo>
                      <a:cubicBezTo>
                        <a:pt x="82" y="24"/>
                        <a:pt x="82" y="24"/>
                        <a:pt x="83" y="23"/>
                      </a:cubicBezTo>
                      <a:cubicBezTo>
                        <a:pt x="82" y="23"/>
                        <a:pt x="82" y="23"/>
                        <a:pt x="82" y="24"/>
                      </a:cubicBezTo>
                      <a:cubicBezTo>
                        <a:pt x="81" y="23"/>
                        <a:pt x="81" y="23"/>
                        <a:pt x="81" y="23"/>
                      </a:cubicBezTo>
                      <a:cubicBezTo>
                        <a:pt x="81" y="23"/>
                        <a:pt x="82" y="24"/>
                        <a:pt x="82" y="23"/>
                      </a:cubicBezTo>
                      <a:cubicBezTo>
                        <a:pt x="82" y="23"/>
                        <a:pt x="82" y="22"/>
                        <a:pt x="82" y="22"/>
                      </a:cubicBezTo>
                      <a:cubicBezTo>
                        <a:pt x="82" y="22"/>
                        <a:pt x="81" y="22"/>
                        <a:pt x="81" y="23"/>
                      </a:cubicBezTo>
                      <a:cubicBezTo>
                        <a:pt x="81" y="23"/>
                        <a:pt x="81" y="23"/>
                        <a:pt x="80" y="23"/>
                      </a:cubicBezTo>
                      <a:cubicBezTo>
                        <a:pt x="80" y="22"/>
                        <a:pt x="81" y="22"/>
                        <a:pt x="80" y="21"/>
                      </a:cubicBezTo>
                      <a:cubicBezTo>
                        <a:pt x="80" y="22"/>
                        <a:pt x="80" y="22"/>
                        <a:pt x="80" y="22"/>
                      </a:cubicBezTo>
                      <a:cubicBezTo>
                        <a:pt x="80" y="22"/>
                        <a:pt x="80" y="22"/>
                        <a:pt x="80" y="22"/>
                      </a:cubicBezTo>
                      <a:cubicBezTo>
                        <a:pt x="80" y="22"/>
                        <a:pt x="80" y="22"/>
                        <a:pt x="80" y="23"/>
                      </a:cubicBezTo>
                      <a:cubicBezTo>
                        <a:pt x="80" y="23"/>
                        <a:pt x="80" y="21"/>
                        <a:pt x="80" y="22"/>
                      </a:cubicBezTo>
                      <a:cubicBezTo>
                        <a:pt x="80" y="21"/>
                        <a:pt x="80" y="21"/>
                        <a:pt x="80" y="21"/>
                      </a:cubicBezTo>
                      <a:cubicBezTo>
                        <a:pt x="80" y="20"/>
                        <a:pt x="80" y="20"/>
                        <a:pt x="80" y="20"/>
                      </a:cubicBezTo>
                      <a:cubicBezTo>
                        <a:pt x="80" y="20"/>
                        <a:pt x="80" y="20"/>
                        <a:pt x="80" y="20"/>
                      </a:cubicBezTo>
                      <a:cubicBezTo>
                        <a:pt x="80" y="19"/>
                        <a:pt x="80" y="19"/>
                        <a:pt x="79" y="19"/>
                      </a:cubicBezTo>
                      <a:cubicBezTo>
                        <a:pt x="80" y="18"/>
                        <a:pt x="81" y="19"/>
                        <a:pt x="82" y="19"/>
                      </a:cubicBezTo>
                      <a:cubicBezTo>
                        <a:pt x="82" y="19"/>
                        <a:pt x="82" y="19"/>
                        <a:pt x="82" y="19"/>
                      </a:cubicBezTo>
                      <a:cubicBezTo>
                        <a:pt x="83" y="19"/>
                        <a:pt x="83" y="19"/>
                        <a:pt x="84" y="18"/>
                      </a:cubicBezTo>
                      <a:cubicBezTo>
                        <a:pt x="84" y="19"/>
                        <a:pt x="84" y="19"/>
                        <a:pt x="84" y="20"/>
                      </a:cubicBezTo>
                      <a:cubicBezTo>
                        <a:pt x="84" y="20"/>
                        <a:pt x="84" y="19"/>
                        <a:pt x="84" y="19"/>
                      </a:cubicBezTo>
                      <a:cubicBezTo>
                        <a:pt x="84" y="19"/>
                        <a:pt x="83" y="20"/>
                        <a:pt x="83" y="20"/>
                      </a:cubicBezTo>
                      <a:cubicBezTo>
                        <a:pt x="83" y="21"/>
                        <a:pt x="84" y="20"/>
                        <a:pt x="84" y="20"/>
                      </a:cubicBezTo>
                      <a:cubicBezTo>
                        <a:pt x="84" y="21"/>
                        <a:pt x="84" y="21"/>
                        <a:pt x="84" y="21"/>
                      </a:cubicBezTo>
                      <a:cubicBezTo>
                        <a:pt x="84" y="21"/>
                        <a:pt x="84" y="21"/>
                        <a:pt x="84" y="22"/>
                      </a:cubicBezTo>
                      <a:cubicBezTo>
                        <a:pt x="85" y="22"/>
                        <a:pt x="85" y="21"/>
                        <a:pt x="86" y="21"/>
                      </a:cubicBezTo>
                      <a:cubicBezTo>
                        <a:pt x="86" y="22"/>
                        <a:pt x="86" y="23"/>
                        <a:pt x="86" y="22"/>
                      </a:cubicBezTo>
                      <a:cubicBezTo>
                        <a:pt x="86" y="22"/>
                        <a:pt x="86" y="22"/>
                        <a:pt x="87" y="22"/>
                      </a:cubicBezTo>
                      <a:cubicBezTo>
                        <a:pt x="87" y="21"/>
                        <a:pt x="86" y="22"/>
                        <a:pt x="86" y="21"/>
                      </a:cubicBezTo>
                      <a:cubicBezTo>
                        <a:pt x="86" y="21"/>
                        <a:pt x="87" y="21"/>
                        <a:pt x="87" y="21"/>
                      </a:cubicBezTo>
                      <a:cubicBezTo>
                        <a:pt x="87" y="22"/>
                        <a:pt x="87" y="21"/>
                        <a:pt x="87" y="21"/>
                      </a:cubicBezTo>
                      <a:cubicBezTo>
                        <a:pt x="87" y="21"/>
                        <a:pt x="87" y="22"/>
                        <a:pt x="87" y="22"/>
                      </a:cubicBezTo>
                      <a:cubicBezTo>
                        <a:pt x="87" y="22"/>
                        <a:pt x="87" y="22"/>
                        <a:pt x="87" y="22"/>
                      </a:cubicBezTo>
                      <a:cubicBezTo>
                        <a:pt x="88" y="23"/>
                        <a:pt x="87" y="22"/>
                        <a:pt x="87" y="23"/>
                      </a:cubicBezTo>
                      <a:cubicBezTo>
                        <a:pt x="87" y="22"/>
                        <a:pt x="85" y="24"/>
                        <a:pt x="86" y="23"/>
                      </a:cubicBezTo>
                      <a:cubicBezTo>
                        <a:pt x="85" y="23"/>
                        <a:pt x="85" y="24"/>
                        <a:pt x="85" y="24"/>
                      </a:cubicBezTo>
                      <a:cubicBezTo>
                        <a:pt x="85" y="24"/>
                        <a:pt x="85" y="24"/>
                        <a:pt x="85" y="24"/>
                      </a:cubicBezTo>
                      <a:cubicBezTo>
                        <a:pt x="85" y="25"/>
                        <a:pt x="85" y="24"/>
                        <a:pt x="85" y="24"/>
                      </a:cubicBezTo>
                      <a:cubicBezTo>
                        <a:pt x="84" y="24"/>
                        <a:pt x="84" y="24"/>
                        <a:pt x="84" y="24"/>
                      </a:cubicBezTo>
                      <a:cubicBezTo>
                        <a:pt x="84" y="25"/>
                        <a:pt x="85" y="25"/>
                        <a:pt x="85" y="25"/>
                      </a:cubicBezTo>
                      <a:cubicBezTo>
                        <a:pt x="85" y="26"/>
                        <a:pt x="85" y="26"/>
                        <a:pt x="85" y="26"/>
                      </a:cubicBezTo>
                      <a:cubicBezTo>
                        <a:pt x="85" y="26"/>
                        <a:pt x="85" y="26"/>
                        <a:pt x="85" y="26"/>
                      </a:cubicBezTo>
                      <a:cubicBezTo>
                        <a:pt x="85" y="26"/>
                        <a:pt x="85" y="26"/>
                        <a:pt x="85" y="26"/>
                      </a:cubicBezTo>
                      <a:cubicBezTo>
                        <a:pt x="85" y="26"/>
                        <a:pt x="85" y="25"/>
                        <a:pt x="85" y="25"/>
                      </a:cubicBezTo>
                      <a:cubicBezTo>
                        <a:pt x="86" y="24"/>
                        <a:pt x="85" y="26"/>
                        <a:pt x="86" y="25"/>
                      </a:cubicBezTo>
                      <a:cubicBezTo>
                        <a:pt x="86" y="26"/>
                        <a:pt x="86" y="26"/>
                        <a:pt x="85" y="26"/>
                      </a:cubicBezTo>
                      <a:cubicBezTo>
                        <a:pt x="86" y="27"/>
                        <a:pt x="86" y="27"/>
                        <a:pt x="86" y="26"/>
                      </a:cubicBezTo>
                      <a:cubicBezTo>
                        <a:pt x="86" y="25"/>
                        <a:pt x="86" y="25"/>
                        <a:pt x="86" y="25"/>
                      </a:cubicBezTo>
                      <a:cubicBezTo>
                        <a:pt x="86" y="24"/>
                        <a:pt x="86" y="24"/>
                        <a:pt x="86" y="24"/>
                      </a:cubicBezTo>
                      <a:cubicBezTo>
                        <a:pt x="86" y="23"/>
                        <a:pt x="87" y="24"/>
                        <a:pt x="87" y="25"/>
                      </a:cubicBezTo>
                      <a:cubicBezTo>
                        <a:pt x="87" y="25"/>
                        <a:pt x="87" y="24"/>
                        <a:pt x="87" y="24"/>
                      </a:cubicBezTo>
                      <a:cubicBezTo>
                        <a:pt x="87" y="25"/>
                        <a:pt x="87" y="25"/>
                        <a:pt x="87" y="25"/>
                      </a:cubicBezTo>
                      <a:cubicBezTo>
                        <a:pt x="87" y="25"/>
                        <a:pt x="87" y="24"/>
                        <a:pt x="88" y="25"/>
                      </a:cubicBezTo>
                      <a:cubicBezTo>
                        <a:pt x="88" y="24"/>
                        <a:pt x="88" y="24"/>
                        <a:pt x="87" y="24"/>
                      </a:cubicBezTo>
                      <a:cubicBezTo>
                        <a:pt x="88" y="23"/>
                        <a:pt x="89" y="24"/>
                        <a:pt x="89" y="24"/>
                      </a:cubicBezTo>
                      <a:cubicBezTo>
                        <a:pt x="90" y="23"/>
                        <a:pt x="91" y="24"/>
                        <a:pt x="91" y="25"/>
                      </a:cubicBezTo>
                      <a:cubicBezTo>
                        <a:pt x="91" y="25"/>
                        <a:pt x="91" y="24"/>
                        <a:pt x="90" y="24"/>
                      </a:cubicBezTo>
                      <a:cubicBezTo>
                        <a:pt x="90" y="25"/>
                        <a:pt x="91" y="25"/>
                        <a:pt x="91" y="25"/>
                      </a:cubicBezTo>
                      <a:cubicBezTo>
                        <a:pt x="90" y="25"/>
                        <a:pt x="90" y="26"/>
                        <a:pt x="90" y="25"/>
                      </a:cubicBezTo>
                      <a:cubicBezTo>
                        <a:pt x="90" y="26"/>
                        <a:pt x="90" y="26"/>
                        <a:pt x="90" y="26"/>
                      </a:cubicBezTo>
                      <a:cubicBezTo>
                        <a:pt x="90" y="26"/>
                        <a:pt x="90" y="26"/>
                        <a:pt x="90" y="26"/>
                      </a:cubicBezTo>
                      <a:cubicBezTo>
                        <a:pt x="90" y="27"/>
                        <a:pt x="90" y="27"/>
                        <a:pt x="90" y="27"/>
                      </a:cubicBezTo>
                      <a:cubicBezTo>
                        <a:pt x="90" y="26"/>
                        <a:pt x="90" y="26"/>
                        <a:pt x="89" y="25"/>
                      </a:cubicBezTo>
                      <a:cubicBezTo>
                        <a:pt x="90" y="25"/>
                        <a:pt x="90" y="25"/>
                        <a:pt x="90" y="24"/>
                      </a:cubicBezTo>
                      <a:cubicBezTo>
                        <a:pt x="90" y="23"/>
                        <a:pt x="89" y="26"/>
                        <a:pt x="88" y="24"/>
                      </a:cubicBezTo>
                      <a:cubicBezTo>
                        <a:pt x="88" y="24"/>
                        <a:pt x="88" y="25"/>
                        <a:pt x="87" y="25"/>
                      </a:cubicBezTo>
                      <a:cubicBezTo>
                        <a:pt x="87" y="26"/>
                        <a:pt x="87" y="26"/>
                        <a:pt x="87" y="26"/>
                      </a:cubicBezTo>
                      <a:cubicBezTo>
                        <a:pt x="87" y="26"/>
                        <a:pt x="88" y="26"/>
                        <a:pt x="88" y="25"/>
                      </a:cubicBezTo>
                      <a:cubicBezTo>
                        <a:pt x="88" y="25"/>
                        <a:pt x="88" y="25"/>
                        <a:pt x="89" y="25"/>
                      </a:cubicBezTo>
                      <a:cubicBezTo>
                        <a:pt x="89" y="26"/>
                        <a:pt x="88" y="26"/>
                        <a:pt x="88" y="26"/>
                      </a:cubicBezTo>
                      <a:cubicBezTo>
                        <a:pt x="88" y="26"/>
                        <a:pt x="89" y="26"/>
                        <a:pt x="89" y="27"/>
                      </a:cubicBezTo>
                      <a:cubicBezTo>
                        <a:pt x="89" y="27"/>
                        <a:pt x="89" y="27"/>
                        <a:pt x="89" y="27"/>
                      </a:cubicBezTo>
                      <a:cubicBezTo>
                        <a:pt x="89" y="27"/>
                        <a:pt x="89" y="26"/>
                        <a:pt x="89" y="26"/>
                      </a:cubicBezTo>
                      <a:cubicBezTo>
                        <a:pt x="90" y="27"/>
                        <a:pt x="90" y="27"/>
                        <a:pt x="90" y="27"/>
                      </a:cubicBezTo>
                      <a:cubicBezTo>
                        <a:pt x="90" y="27"/>
                        <a:pt x="90" y="27"/>
                        <a:pt x="90" y="27"/>
                      </a:cubicBezTo>
                      <a:cubicBezTo>
                        <a:pt x="90" y="28"/>
                        <a:pt x="90" y="28"/>
                        <a:pt x="91" y="28"/>
                      </a:cubicBezTo>
                      <a:cubicBezTo>
                        <a:pt x="91" y="28"/>
                        <a:pt x="91" y="27"/>
                        <a:pt x="91" y="27"/>
                      </a:cubicBezTo>
                      <a:cubicBezTo>
                        <a:pt x="91" y="27"/>
                        <a:pt x="91" y="27"/>
                        <a:pt x="91" y="27"/>
                      </a:cubicBezTo>
                      <a:cubicBezTo>
                        <a:pt x="91" y="27"/>
                        <a:pt x="91" y="27"/>
                        <a:pt x="91" y="28"/>
                      </a:cubicBezTo>
                      <a:cubicBezTo>
                        <a:pt x="91" y="28"/>
                        <a:pt x="91" y="28"/>
                        <a:pt x="92" y="28"/>
                      </a:cubicBezTo>
                      <a:cubicBezTo>
                        <a:pt x="91" y="30"/>
                        <a:pt x="90" y="28"/>
                        <a:pt x="89" y="29"/>
                      </a:cubicBezTo>
                      <a:cubicBezTo>
                        <a:pt x="89" y="29"/>
                        <a:pt x="89" y="29"/>
                        <a:pt x="89" y="28"/>
                      </a:cubicBezTo>
                      <a:cubicBezTo>
                        <a:pt x="89" y="28"/>
                        <a:pt x="89" y="28"/>
                        <a:pt x="88" y="28"/>
                      </a:cubicBezTo>
                      <a:cubicBezTo>
                        <a:pt x="88" y="29"/>
                        <a:pt x="89" y="28"/>
                        <a:pt x="88" y="29"/>
                      </a:cubicBezTo>
                      <a:cubicBezTo>
                        <a:pt x="88" y="29"/>
                        <a:pt x="88" y="29"/>
                        <a:pt x="88" y="29"/>
                      </a:cubicBezTo>
                      <a:cubicBezTo>
                        <a:pt x="88" y="30"/>
                        <a:pt x="90" y="29"/>
                        <a:pt x="90" y="29"/>
                      </a:cubicBezTo>
                      <a:cubicBezTo>
                        <a:pt x="91" y="29"/>
                        <a:pt x="90" y="30"/>
                        <a:pt x="91" y="30"/>
                      </a:cubicBezTo>
                      <a:cubicBezTo>
                        <a:pt x="91" y="30"/>
                        <a:pt x="91" y="31"/>
                        <a:pt x="91" y="31"/>
                      </a:cubicBezTo>
                      <a:cubicBezTo>
                        <a:pt x="91" y="31"/>
                        <a:pt x="91" y="31"/>
                        <a:pt x="91" y="31"/>
                      </a:cubicBezTo>
                      <a:cubicBezTo>
                        <a:pt x="91" y="31"/>
                        <a:pt x="91" y="31"/>
                        <a:pt x="91" y="31"/>
                      </a:cubicBezTo>
                      <a:cubicBezTo>
                        <a:pt x="92" y="31"/>
                        <a:pt x="92" y="31"/>
                        <a:pt x="92" y="31"/>
                      </a:cubicBezTo>
                      <a:cubicBezTo>
                        <a:pt x="92" y="32"/>
                        <a:pt x="92" y="32"/>
                        <a:pt x="92" y="32"/>
                      </a:cubicBezTo>
                      <a:cubicBezTo>
                        <a:pt x="92" y="32"/>
                        <a:pt x="92" y="31"/>
                        <a:pt x="92" y="31"/>
                      </a:cubicBezTo>
                      <a:cubicBezTo>
                        <a:pt x="93" y="31"/>
                        <a:pt x="93" y="31"/>
                        <a:pt x="93" y="32"/>
                      </a:cubicBezTo>
                      <a:cubicBezTo>
                        <a:pt x="93" y="32"/>
                        <a:pt x="93" y="32"/>
                        <a:pt x="93" y="32"/>
                      </a:cubicBezTo>
                      <a:cubicBezTo>
                        <a:pt x="93" y="33"/>
                        <a:pt x="93" y="33"/>
                        <a:pt x="93" y="33"/>
                      </a:cubicBezTo>
                      <a:cubicBezTo>
                        <a:pt x="93" y="33"/>
                        <a:pt x="93" y="33"/>
                        <a:pt x="94" y="33"/>
                      </a:cubicBezTo>
                      <a:cubicBezTo>
                        <a:pt x="94" y="32"/>
                        <a:pt x="93" y="33"/>
                        <a:pt x="94" y="32"/>
                      </a:cubicBezTo>
                      <a:cubicBezTo>
                        <a:pt x="94" y="31"/>
                        <a:pt x="94" y="32"/>
                        <a:pt x="95" y="32"/>
                      </a:cubicBezTo>
                      <a:cubicBezTo>
                        <a:pt x="95" y="32"/>
                        <a:pt x="95" y="33"/>
                        <a:pt x="95" y="33"/>
                      </a:cubicBezTo>
                      <a:cubicBezTo>
                        <a:pt x="94" y="33"/>
                        <a:pt x="94" y="33"/>
                        <a:pt x="94" y="33"/>
                      </a:cubicBezTo>
                      <a:cubicBezTo>
                        <a:pt x="94" y="33"/>
                        <a:pt x="94" y="33"/>
                        <a:pt x="94" y="33"/>
                      </a:cubicBezTo>
                      <a:cubicBezTo>
                        <a:pt x="94" y="34"/>
                        <a:pt x="93" y="34"/>
                        <a:pt x="93" y="33"/>
                      </a:cubicBezTo>
                      <a:cubicBezTo>
                        <a:pt x="93" y="34"/>
                        <a:pt x="93" y="34"/>
                        <a:pt x="93" y="34"/>
                      </a:cubicBezTo>
                      <a:cubicBezTo>
                        <a:pt x="93" y="35"/>
                        <a:pt x="93" y="34"/>
                        <a:pt x="92" y="34"/>
                      </a:cubicBezTo>
                      <a:cubicBezTo>
                        <a:pt x="92" y="34"/>
                        <a:pt x="92" y="35"/>
                        <a:pt x="92" y="35"/>
                      </a:cubicBezTo>
                      <a:cubicBezTo>
                        <a:pt x="92" y="35"/>
                        <a:pt x="92" y="34"/>
                        <a:pt x="92" y="34"/>
                      </a:cubicBezTo>
                      <a:cubicBezTo>
                        <a:pt x="92" y="34"/>
                        <a:pt x="91" y="34"/>
                        <a:pt x="91" y="35"/>
                      </a:cubicBezTo>
                      <a:cubicBezTo>
                        <a:pt x="92" y="35"/>
                        <a:pt x="92" y="36"/>
                        <a:pt x="91" y="36"/>
                      </a:cubicBezTo>
                      <a:cubicBezTo>
                        <a:pt x="92" y="36"/>
                        <a:pt x="92" y="37"/>
                        <a:pt x="92" y="37"/>
                      </a:cubicBezTo>
                      <a:cubicBezTo>
                        <a:pt x="92" y="37"/>
                        <a:pt x="92" y="36"/>
                        <a:pt x="92" y="36"/>
                      </a:cubicBezTo>
                      <a:cubicBezTo>
                        <a:pt x="92" y="36"/>
                        <a:pt x="92" y="36"/>
                        <a:pt x="92" y="36"/>
                      </a:cubicBezTo>
                      <a:cubicBezTo>
                        <a:pt x="92" y="35"/>
                        <a:pt x="93" y="36"/>
                        <a:pt x="93" y="36"/>
                      </a:cubicBezTo>
                      <a:cubicBezTo>
                        <a:pt x="93" y="36"/>
                        <a:pt x="93" y="36"/>
                        <a:pt x="93" y="36"/>
                      </a:cubicBezTo>
                      <a:cubicBezTo>
                        <a:pt x="93" y="37"/>
                        <a:pt x="93" y="37"/>
                        <a:pt x="94" y="37"/>
                      </a:cubicBezTo>
                      <a:cubicBezTo>
                        <a:pt x="94" y="38"/>
                        <a:pt x="94" y="38"/>
                        <a:pt x="94" y="38"/>
                      </a:cubicBezTo>
                      <a:cubicBezTo>
                        <a:pt x="94" y="39"/>
                        <a:pt x="93" y="38"/>
                        <a:pt x="93" y="38"/>
                      </a:cubicBezTo>
                      <a:cubicBezTo>
                        <a:pt x="94" y="37"/>
                        <a:pt x="93" y="37"/>
                        <a:pt x="93" y="38"/>
                      </a:cubicBezTo>
                      <a:cubicBezTo>
                        <a:pt x="93" y="38"/>
                        <a:pt x="93" y="40"/>
                        <a:pt x="94" y="40"/>
                      </a:cubicBezTo>
                      <a:cubicBezTo>
                        <a:pt x="94" y="39"/>
                        <a:pt x="94" y="38"/>
                        <a:pt x="94" y="37"/>
                      </a:cubicBezTo>
                      <a:cubicBezTo>
                        <a:pt x="94" y="36"/>
                        <a:pt x="95" y="37"/>
                        <a:pt x="95" y="37"/>
                      </a:cubicBezTo>
                      <a:cubicBezTo>
                        <a:pt x="94" y="37"/>
                        <a:pt x="95" y="39"/>
                        <a:pt x="94" y="39"/>
                      </a:cubicBezTo>
                      <a:cubicBezTo>
                        <a:pt x="94" y="40"/>
                        <a:pt x="94" y="40"/>
                        <a:pt x="95" y="40"/>
                      </a:cubicBezTo>
                      <a:cubicBezTo>
                        <a:pt x="95" y="39"/>
                        <a:pt x="95" y="39"/>
                        <a:pt x="94" y="39"/>
                      </a:cubicBezTo>
                      <a:cubicBezTo>
                        <a:pt x="95" y="38"/>
                        <a:pt x="95" y="38"/>
                        <a:pt x="95" y="38"/>
                      </a:cubicBezTo>
                      <a:cubicBezTo>
                        <a:pt x="95" y="39"/>
                        <a:pt x="95" y="39"/>
                        <a:pt x="95" y="40"/>
                      </a:cubicBezTo>
                      <a:cubicBezTo>
                        <a:pt x="95" y="40"/>
                        <a:pt x="96" y="40"/>
                        <a:pt x="96" y="40"/>
                      </a:cubicBezTo>
                      <a:cubicBezTo>
                        <a:pt x="96" y="39"/>
                        <a:pt x="95" y="39"/>
                        <a:pt x="95" y="39"/>
                      </a:cubicBezTo>
                      <a:cubicBezTo>
                        <a:pt x="96" y="39"/>
                        <a:pt x="96" y="39"/>
                        <a:pt x="96" y="39"/>
                      </a:cubicBezTo>
                      <a:cubicBezTo>
                        <a:pt x="96" y="39"/>
                        <a:pt x="96" y="39"/>
                        <a:pt x="96" y="38"/>
                      </a:cubicBezTo>
                      <a:cubicBezTo>
                        <a:pt x="96" y="38"/>
                        <a:pt x="97" y="39"/>
                        <a:pt x="96" y="39"/>
                      </a:cubicBezTo>
                      <a:cubicBezTo>
                        <a:pt x="96" y="39"/>
                        <a:pt x="97" y="39"/>
                        <a:pt x="97" y="39"/>
                      </a:cubicBezTo>
                      <a:cubicBezTo>
                        <a:pt x="97" y="39"/>
                        <a:pt x="97" y="39"/>
                        <a:pt x="97" y="39"/>
                      </a:cubicBezTo>
                      <a:cubicBezTo>
                        <a:pt x="97" y="40"/>
                        <a:pt x="97" y="39"/>
                        <a:pt x="97" y="40"/>
                      </a:cubicBezTo>
                      <a:cubicBezTo>
                        <a:pt x="98" y="40"/>
                        <a:pt x="97" y="39"/>
                        <a:pt x="97" y="39"/>
                      </a:cubicBezTo>
                      <a:cubicBezTo>
                        <a:pt x="97" y="39"/>
                        <a:pt x="97" y="39"/>
                        <a:pt x="97" y="39"/>
                      </a:cubicBezTo>
                      <a:cubicBezTo>
                        <a:pt x="97" y="39"/>
                        <a:pt x="97" y="38"/>
                        <a:pt x="98" y="38"/>
                      </a:cubicBezTo>
                      <a:cubicBezTo>
                        <a:pt x="98" y="38"/>
                        <a:pt x="98" y="38"/>
                        <a:pt x="98" y="39"/>
                      </a:cubicBezTo>
                      <a:cubicBezTo>
                        <a:pt x="98" y="38"/>
                        <a:pt x="98" y="38"/>
                        <a:pt x="98" y="39"/>
                      </a:cubicBezTo>
                      <a:cubicBezTo>
                        <a:pt x="98" y="38"/>
                        <a:pt x="98" y="38"/>
                        <a:pt x="98" y="37"/>
                      </a:cubicBezTo>
                      <a:cubicBezTo>
                        <a:pt x="98" y="37"/>
                        <a:pt x="98" y="37"/>
                        <a:pt x="99" y="38"/>
                      </a:cubicBezTo>
                      <a:cubicBezTo>
                        <a:pt x="99" y="38"/>
                        <a:pt x="98" y="38"/>
                        <a:pt x="98" y="38"/>
                      </a:cubicBezTo>
                      <a:cubicBezTo>
                        <a:pt x="99" y="38"/>
                        <a:pt x="99" y="37"/>
                        <a:pt x="99" y="37"/>
                      </a:cubicBezTo>
                      <a:cubicBezTo>
                        <a:pt x="100" y="37"/>
                        <a:pt x="100" y="38"/>
                        <a:pt x="101" y="38"/>
                      </a:cubicBezTo>
                      <a:cubicBezTo>
                        <a:pt x="101" y="38"/>
                        <a:pt x="101" y="38"/>
                        <a:pt x="101" y="39"/>
                      </a:cubicBezTo>
                      <a:cubicBezTo>
                        <a:pt x="101" y="39"/>
                        <a:pt x="101" y="39"/>
                        <a:pt x="100" y="39"/>
                      </a:cubicBezTo>
                      <a:cubicBezTo>
                        <a:pt x="101" y="39"/>
                        <a:pt x="101" y="39"/>
                        <a:pt x="100" y="39"/>
                      </a:cubicBezTo>
                      <a:cubicBezTo>
                        <a:pt x="100" y="38"/>
                        <a:pt x="100" y="38"/>
                        <a:pt x="100" y="38"/>
                      </a:cubicBezTo>
                      <a:cubicBezTo>
                        <a:pt x="100" y="38"/>
                        <a:pt x="100" y="38"/>
                        <a:pt x="100" y="39"/>
                      </a:cubicBezTo>
                      <a:cubicBezTo>
                        <a:pt x="99" y="39"/>
                        <a:pt x="98" y="40"/>
                        <a:pt x="99" y="39"/>
                      </a:cubicBezTo>
                      <a:cubicBezTo>
                        <a:pt x="98" y="39"/>
                        <a:pt x="98" y="39"/>
                        <a:pt x="98" y="40"/>
                      </a:cubicBezTo>
                      <a:cubicBezTo>
                        <a:pt x="98" y="40"/>
                        <a:pt x="98" y="40"/>
                        <a:pt x="98" y="40"/>
                      </a:cubicBezTo>
                      <a:cubicBezTo>
                        <a:pt x="98" y="40"/>
                        <a:pt x="99" y="40"/>
                        <a:pt x="99" y="41"/>
                      </a:cubicBezTo>
                      <a:cubicBezTo>
                        <a:pt x="98" y="40"/>
                        <a:pt x="98" y="40"/>
                        <a:pt x="98" y="41"/>
                      </a:cubicBezTo>
                      <a:cubicBezTo>
                        <a:pt x="98" y="41"/>
                        <a:pt x="99" y="41"/>
                        <a:pt x="99" y="42"/>
                      </a:cubicBezTo>
                      <a:cubicBezTo>
                        <a:pt x="99" y="42"/>
                        <a:pt x="99" y="41"/>
                        <a:pt x="99" y="41"/>
                      </a:cubicBezTo>
                      <a:cubicBezTo>
                        <a:pt x="99" y="41"/>
                        <a:pt x="100" y="42"/>
                        <a:pt x="100" y="42"/>
                      </a:cubicBezTo>
                      <a:cubicBezTo>
                        <a:pt x="100" y="42"/>
                        <a:pt x="101" y="41"/>
                        <a:pt x="101" y="40"/>
                      </a:cubicBezTo>
                      <a:cubicBezTo>
                        <a:pt x="101" y="40"/>
                        <a:pt x="100" y="42"/>
                        <a:pt x="101" y="42"/>
                      </a:cubicBezTo>
                      <a:cubicBezTo>
                        <a:pt x="101" y="43"/>
                        <a:pt x="101" y="42"/>
                        <a:pt x="100" y="42"/>
                      </a:cubicBezTo>
                      <a:cubicBezTo>
                        <a:pt x="100" y="43"/>
                        <a:pt x="101" y="43"/>
                        <a:pt x="101" y="43"/>
                      </a:cubicBezTo>
                      <a:cubicBezTo>
                        <a:pt x="101" y="42"/>
                        <a:pt x="102" y="42"/>
                        <a:pt x="102" y="41"/>
                      </a:cubicBezTo>
                      <a:cubicBezTo>
                        <a:pt x="102" y="42"/>
                        <a:pt x="103" y="41"/>
                        <a:pt x="103" y="40"/>
                      </a:cubicBezTo>
                      <a:cubicBezTo>
                        <a:pt x="103" y="41"/>
                        <a:pt x="103" y="42"/>
                        <a:pt x="103" y="42"/>
                      </a:cubicBezTo>
                      <a:cubicBezTo>
                        <a:pt x="103" y="42"/>
                        <a:pt x="103" y="42"/>
                        <a:pt x="103" y="43"/>
                      </a:cubicBezTo>
                      <a:cubicBezTo>
                        <a:pt x="103" y="42"/>
                        <a:pt x="104" y="43"/>
                        <a:pt x="104" y="42"/>
                      </a:cubicBezTo>
                      <a:cubicBezTo>
                        <a:pt x="104" y="41"/>
                        <a:pt x="104" y="40"/>
                        <a:pt x="103" y="40"/>
                      </a:cubicBezTo>
                      <a:cubicBezTo>
                        <a:pt x="103" y="39"/>
                        <a:pt x="103" y="39"/>
                        <a:pt x="104" y="39"/>
                      </a:cubicBezTo>
                      <a:cubicBezTo>
                        <a:pt x="104" y="38"/>
                        <a:pt x="104" y="38"/>
                        <a:pt x="104" y="37"/>
                      </a:cubicBezTo>
                      <a:cubicBezTo>
                        <a:pt x="104" y="37"/>
                        <a:pt x="104" y="37"/>
                        <a:pt x="104" y="37"/>
                      </a:cubicBezTo>
                      <a:cubicBezTo>
                        <a:pt x="104" y="36"/>
                        <a:pt x="105" y="37"/>
                        <a:pt x="105" y="37"/>
                      </a:cubicBezTo>
                      <a:cubicBezTo>
                        <a:pt x="105" y="38"/>
                        <a:pt x="104" y="37"/>
                        <a:pt x="104" y="37"/>
                      </a:cubicBezTo>
                      <a:cubicBezTo>
                        <a:pt x="104" y="38"/>
                        <a:pt x="104" y="38"/>
                        <a:pt x="104" y="38"/>
                      </a:cubicBezTo>
                      <a:cubicBezTo>
                        <a:pt x="104" y="39"/>
                        <a:pt x="104" y="38"/>
                        <a:pt x="105" y="38"/>
                      </a:cubicBezTo>
                      <a:cubicBezTo>
                        <a:pt x="105" y="39"/>
                        <a:pt x="105" y="39"/>
                        <a:pt x="105" y="39"/>
                      </a:cubicBezTo>
                      <a:cubicBezTo>
                        <a:pt x="105" y="39"/>
                        <a:pt x="104" y="39"/>
                        <a:pt x="104" y="39"/>
                      </a:cubicBezTo>
                      <a:cubicBezTo>
                        <a:pt x="104" y="40"/>
                        <a:pt x="104" y="40"/>
                        <a:pt x="104" y="40"/>
                      </a:cubicBezTo>
                      <a:cubicBezTo>
                        <a:pt x="104" y="40"/>
                        <a:pt x="104" y="41"/>
                        <a:pt x="105" y="41"/>
                      </a:cubicBezTo>
                      <a:cubicBezTo>
                        <a:pt x="104" y="42"/>
                        <a:pt x="104" y="41"/>
                        <a:pt x="104" y="41"/>
                      </a:cubicBezTo>
                      <a:cubicBezTo>
                        <a:pt x="104" y="42"/>
                        <a:pt x="104" y="42"/>
                        <a:pt x="105" y="42"/>
                      </a:cubicBezTo>
                      <a:cubicBezTo>
                        <a:pt x="105" y="42"/>
                        <a:pt x="105" y="41"/>
                        <a:pt x="106" y="41"/>
                      </a:cubicBezTo>
                      <a:cubicBezTo>
                        <a:pt x="106" y="42"/>
                        <a:pt x="105" y="42"/>
                        <a:pt x="105" y="42"/>
                      </a:cubicBezTo>
                      <a:cubicBezTo>
                        <a:pt x="106" y="42"/>
                        <a:pt x="106" y="42"/>
                        <a:pt x="106" y="42"/>
                      </a:cubicBezTo>
                      <a:cubicBezTo>
                        <a:pt x="106" y="42"/>
                        <a:pt x="107" y="43"/>
                        <a:pt x="107" y="44"/>
                      </a:cubicBezTo>
                      <a:cubicBezTo>
                        <a:pt x="107" y="44"/>
                        <a:pt x="107" y="44"/>
                        <a:pt x="107" y="44"/>
                      </a:cubicBezTo>
                      <a:cubicBezTo>
                        <a:pt x="106" y="44"/>
                        <a:pt x="106" y="44"/>
                        <a:pt x="106" y="43"/>
                      </a:cubicBezTo>
                      <a:cubicBezTo>
                        <a:pt x="106" y="43"/>
                        <a:pt x="106" y="43"/>
                        <a:pt x="106" y="43"/>
                      </a:cubicBezTo>
                      <a:cubicBezTo>
                        <a:pt x="106" y="44"/>
                        <a:pt x="106" y="44"/>
                        <a:pt x="106" y="44"/>
                      </a:cubicBezTo>
                      <a:cubicBezTo>
                        <a:pt x="106" y="44"/>
                        <a:pt x="105" y="44"/>
                        <a:pt x="105" y="45"/>
                      </a:cubicBezTo>
                      <a:cubicBezTo>
                        <a:pt x="104" y="45"/>
                        <a:pt x="103" y="45"/>
                        <a:pt x="103" y="45"/>
                      </a:cubicBezTo>
                      <a:cubicBezTo>
                        <a:pt x="103" y="45"/>
                        <a:pt x="102" y="44"/>
                        <a:pt x="102" y="45"/>
                      </a:cubicBezTo>
                      <a:cubicBezTo>
                        <a:pt x="102" y="45"/>
                        <a:pt x="102" y="44"/>
                        <a:pt x="102" y="44"/>
                      </a:cubicBezTo>
                      <a:cubicBezTo>
                        <a:pt x="102" y="44"/>
                        <a:pt x="102" y="44"/>
                        <a:pt x="101" y="44"/>
                      </a:cubicBezTo>
                      <a:cubicBezTo>
                        <a:pt x="101" y="44"/>
                        <a:pt x="101" y="44"/>
                        <a:pt x="102" y="45"/>
                      </a:cubicBezTo>
                      <a:cubicBezTo>
                        <a:pt x="101" y="45"/>
                        <a:pt x="101" y="45"/>
                        <a:pt x="101" y="45"/>
                      </a:cubicBezTo>
                      <a:cubicBezTo>
                        <a:pt x="101" y="44"/>
                        <a:pt x="101" y="45"/>
                        <a:pt x="101" y="44"/>
                      </a:cubicBezTo>
                      <a:cubicBezTo>
                        <a:pt x="101" y="44"/>
                        <a:pt x="100" y="44"/>
                        <a:pt x="100" y="43"/>
                      </a:cubicBezTo>
                      <a:cubicBezTo>
                        <a:pt x="100" y="44"/>
                        <a:pt x="101" y="44"/>
                        <a:pt x="101" y="44"/>
                      </a:cubicBezTo>
                      <a:cubicBezTo>
                        <a:pt x="101" y="45"/>
                        <a:pt x="101" y="45"/>
                        <a:pt x="100" y="46"/>
                      </a:cubicBezTo>
                      <a:cubicBezTo>
                        <a:pt x="101" y="47"/>
                        <a:pt x="101" y="46"/>
                        <a:pt x="101" y="46"/>
                      </a:cubicBezTo>
                      <a:cubicBezTo>
                        <a:pt x="101" y="46"/>
                        <a:pt x="101" y="46"/>
                        <a:pt x="101" y="46"/>
                      </a:cubicBezTo>
                      <a:cubicBezTo>
                        <a:pt x="101" y="46"/>
                        <a:pt x="102" y="45"/>
                        <a:pt x="102" y="46"/>
                      </a:cubicBezTo>
                      <a:cubicBezTo>
                        <a:pt x="102" y="46"/>
                        <a:pt x="102" y="47"/>
                        <a:pt x="102" y="47"/>
                      </a:cubicBezTo>
                      <a:cubicBezTo>
                        <a:pt x="103" y="47"/>
                        <a:pt x="103" y="47"/>
                        <a:pt x="103" y="47"/>
                      </a:cubicBezTo>
                      <a:cubicBezTo>
                        <a:pt x="103" y="47"/>
                        <a:pt x="102" y="46"/>
                        <a:pt x="102" y="47"/>
                      </a:cubicBezTo>
                      <a:cubicBezTo>
                        <a:pt x="102" y="46"/>
                        <a:pt x="103" y="47"/>
                        <a:pt x="103" y="46"/>
                      </a:cubicBezTo>
                      <a:cubicBezTo>
                        <a:pt x="103" y="46"/>
                        <a:pt x="103" y="46"/>
                        <a:pt x="104" y="46"/>
                      </a:cubicBezTo>
                      <a:cubicBezTo>
                        <a:pt x="104" y="46"/>
                        <a:pt x="104" y="47"/>
                        <a:pt x="104" y="47"/>
                      </a:cubicBezTo>
                      <a:cubicBezTo>
                        <a:pt x="104" y="47"/>
                        <a:pt x="105" y="46"/>
                        <a:pt x="105" y="46"/>
                      </a:cubicBezTo>
                      <a:cubicBezTo>
                        <a:pt x="105" y="46"/>
                        <a:pt x="104" y="46"/>
                        <a:pt x="104" y="46"/>
                      </a:cubicBezTo>
                      <a:cubicBezTo>
                        <a:pt x="105" y="46"/>
                        <a:pt x="105" y="46"/>
                        <a:pt x="105" y="45"/>
                      </a:cubicBezTo>
                      <a:cubicBezTo>
                        <a:pt x="105" y="46"/>
                        <a:pt x="105" y="45"/>
                        <a:pt x="105" y="46"/>
                      </a:cubicBezTo>
                      <a:cubicBezTo>
                        <a:pt x="105" y="46"/>
                        <a:pt x="105" y="46"/>
                        <a:pt x="105" y="46"/>
                      </a:cubicBezTo>
                      <a:cubicBezTo>
                        <a:pt x="105" y="47"/>
                        <a:pt x="105" y="46"/>
                        <a:pt x="106" y="46"/>
                      </a:cubicBezTo>
                      <a:cubicBezTo>
                        <a:pt x="106" y="47"/>
                        <a:pt x="105" y="47"/>
                        <a:pt x="105" y="48"/>
                      </a:cubicBezTo>
                      <a:cubicBezTo>
                        <a:pt x="105" y="48"/>
                        <a:pt x="105" y="48"/>
                        <a:pt x="105" y="48"/>
                      </a:cubicBezTo>
                      <a:cubicBezTo>
                        <a:pt x="105" y="47"/>
                        <a:pt x="105" y="47"/>
                        <a:pt x="105" y="47"/>
                      </a:cubicBezTo>
                      <a:cubicBezTo>
                        <a:pt x="105" y="47"/>
                        <a:pt x="105" y="47"/>
                        <a:pt x="105" y="47"/>
                      </a:cubicBezTo>
                      <a:cubicBezTo>
                        <a:pt x="105" y="47"/>
                        <a:pt x="105" y="47"/>
                        <a:pt x="105" y="47"/>
                      </a:cubicBezTo>
                      <a:cubicBezTo>
                        <a:pt x="105" y="47"/>
                        <a:pt x="104" y="48"/>
                        <a:pt x="104" y="48"/>
                      </a:cubicBezTo>
                      <a:cubicBezTo>
                        <a:pt x="104" y="49"/>
                        <a:pt x="105" y="48"/>
                        <a:pt x="105" y="49"/>
                      </a:cubicBezTo>
                      <a:cubicBezTo>
                        <a:pt x="105" y="48"/>
                        <a:pt x="105" y="48"/>
                        <a:pt x="105" y="48"/>
                      </a:cubicBezTo>
                      <a:cubicBezTo>
                        <a:pt x="105" y="48"/>
                        <a:pt x="106" y="48"/>
                        <a:pt x="106" y="48"/>
                      </a:cubicBezTo>
                      <a:cubicBezTo>
                        <a:pt x="106" y="48"/>
                        <a:pt x="106" y="48"/>
                        <a:pt x="106" y="48"/>
                      </a:cubicBezTo>
                      <a:cubicBezTo>
                        <a:pt x="106" y="47"/>
                        <a:pt x="106" y="47"/>
                        <a:pt x="106" y="47"/>
                      </a:cubicBezTo>
                      <a:cubicBezTo>
                        <a:pt x="106" y="47"/>
                        <a:pt x="106" y="47"/>
                        <a:pt x="106" y="47"/>
                      </a:cubicBezTo>
                      <a:cubicBezTo>
                        <a:pt x="106" y="46"/>
                        <a:pt x="106" y="46"/>
                        <a:pt x="106" y="45"/>
                      </a:cubicBezTo>
                      <a:cubicBezTo>
                        <a:pt x="106" y="46"/>
                        <a:pt x="106" y="46"/>
                        <a:pt x="106" y="46"/>
                      </a:cubicBezTo>
                      <a:cubicBezTo>
                        <a:pt x="107" y="44"/>
                        <a:pt x="108" y="47"/>
                        <a:pt x="109" y="47"/>
                      </a:cubicBezTo>
                      <a:cubicBezTo>
                        <a:pt x="109" y="46"/>
                        <a:pt x="108" y="46"/>
                        <a:pt x="108" y="46"/>
                      </a:cubicBezTo>
                      <a:cubicBezTo>
                        <a:pt x="108" y="46"/>
                        <a:pt x="109" y="46"/>
                        <a:pt x="108" y="46"/>
                      </a:cubicBezTo>
                      <a:cubicBezTo>
                        <a:pt x="109" y="45"/>
                        <a:pt x="109" y="46"/>
                        <a:pt x="109" y="46"/>
                      </a:cubicBezTo>
                      <a:cubicBezTo>
                        <a:pt x="109" y="46"/>
                        <a:pt x="109" y="46"/>
                        <a:pt x="109" y="46"/>
                      </a:cubicBezTo>
                      <a:cubicBezTo>
                        <a:pt x="109" y="47"/>
                        <a:pt x="109" y="47"/>
                        <a:pt x="109" y="47"/>
                      </a:cubicBezTo>
                      <a:cubicBezTo>
                        <a:pt x="109" y="47"/>
                        <a:pt x="109" y="47"/>
                        <a:pt x="109" y="48"/>
                      </a:cubicBezTo>
                      <a:cubicBezTo>
                        <a:pt x="109" y="48"/>
                        <a:pt x="109" y="48"/>
                        <a:pt x="109" y="48"/>
                      </a:cubicBezTo>
                      <a:cubicBezTo>
                        <a:pt x="109" y="49"/>
                        <a:pt x="109" y="49"/>
                        <a:pt x="109" y="49"/>
                      </a:cubicBezTo>
                      <a:cubicBezTo>
                        <a:pt x="109" y="49"/>
                        <a:pt x="109" y="49"/>
                        <a:pt x="109" y="49"/>
                      </a:cubicBezTo>
                      <a:cubicBezTo>
                        <a:pt x="109" y="49"/>
                        <a:pt x="109" y="49"/>
                        <a:pt x="109" y="49"/>
                      </a:cubicBezTo>
                      <a:cubicBezTo>
                        <a:pt x="108" y="50"/>
                        <a:pt x="109" y="50"/>
                        <a:pt x="109" y="51"/>
                      </a:cubicBezTo>
                      <a:cubicBezTo>
                        <a:pt x="110" y="51"/>
                        <a:pt x="110" y="51"/>
                        <a:pt x="110" y="51"/>
                      </a:cubicBezTo>
                      <a:cubicBezTo>
                        <a:pt x="110" y="50"/>
                        <a:pt x="109" y="50"/>
                        <a:pt x="110" y="50"/>
                      </a:cubicBezTo>
                      <a:cubicBezTo>
                        <a:pt x="110" y="50"/>
                        <a:pt x="109" y="50"/>
                        <a:pt x="109" y="50"/>
                      </a:cubicBezTo>
                      <a:cubicBezTo>
                        <a:pt x="109" y="50"/>
                        <a:pt x="110" y="48"/>
                        <a:pt x="110" y="49"/>
                      </a:cubicBezTo>
                      <a:cubicBezTo>
                        <a:pt x="110" y="48"/>
                        <a:pt x="110" y="48"/>
                        <a:pt x="110" y="48"/>
                      </a:cubicBezTo>
                      <a:cubicBezTo>
                        <a:pt x="110" y="48"/>
                        <a:pt x="110" y="48"/>
                        <a:pt x="110" y="48"/>
                      </a:cubicBezTo>
                      <a:cubicBezTo>
                        <a:pt x="110" y="48"/>
                        <a:pt x="110" y="48"/>
                        <a:pt x="111" y="48"/>
                      </a:cubicBezTo>
                      <a:cubicBezTo>
                        <a:pt x="110" y="49"/>
                        <a:pt x="110" y="49"/>
                        <a:pt x="110" y="50"/>
                      </a:cubicBezTo>
                      <a:cubicBezTo>
                        <a:pt x="110" y="50"/>
                        <a:pt x="110" y="49"/>
                        <a:pt x="110" y="49"/>
                      </a:cubicBezTo>
                      <a:cubicBezTo>
                        <a:pt x="110" y="50"/>
                        <a:pt x="110" y="51"/>
                        <a:pt x="110" y="51"/>
                      </a:cubicBezTo>
                      <a:cubicBezTo>
                        <a:pt x="110" y="52"/>
                        <a:pt x="110" y="53"/>
                        <a:pt x="111" y="52"/>
                      </a:cubicBezTo>
                      <a:cubicBezTo>
                        <a:pt x="110" y="52"/>
                        <a:pt x="110" y="52"/>
                        <a:pt x="110" y="52"/>
                      </a:cubicBezTo>
                      <a:cubicBezTo>
                        <a:pt x="110" y="51"/>
                        <a:pt x="111" y="51"/>
                        <a:pt x="111" y="51"/>
                      </a:cubicBezTo>
                      <a:cubicBezTo>
                        <a:pt x="111" y="51"/>
                        <a:pt x="111" y="51"/>
                        <a:pt x="111" y="51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1" y="53"/>
                        <a:pt x="111" y="52"/>
                        <a:pt x="111" y="52"/>
                      </a:cubicBezTo>
                      <a:cubicBezTo>
                        <a:pt x="112" y="52"/>
                        <a:pt x="112" y="52"/>
                        <a:pt x="112" y="52"/>
                      </a:cubicBezTo>
                      <a:cubicBezTo>
                        <a:pt x="112" y="53"/>
                        <a:pt x="112" y="53"/>
                        <a:pt x="111" y="54"/>
                      </a:cubicBezTo>
                      <a:cubicBezTo>
                        <a:pt x="111" y="54"/>
                        <a:pt x="112" y="54"/>
                        <a:pt x="112" y="55"/>
                      </a:cubicBezTo>
                      <a:cubicBezTo>
                        <a:pt x="112" y="55"/>
                        <a:pt x="112" y="55"/>
                        <a:pt x="113" y="55"/>
                      </a:cubicBezTo>
                      <a:cubicBezTo>
                        <a:pt x="113" y="54"/>
                        <a:pt x="112" y="55"/>
                        <a:pt x="112" y="54"/>
                      </a:cubicBezTo>
                      <a:cubicBezTo>
                        <a:pt x="112" y="54"/>
                        <a:pt x="113" y="54"/>
                        <a:pt x="113" y="55"/>
                      </a:cubicBezTo>
                      <a:cubicBezTo>
                        <a:pt x="114" y="55"/>
                        <a:pt x="114" y="56"/>
                        <a:pt x="114" y="55"/>
                      </a:cubicBezTo>
                      <a:cubicBezTo>
                        <a:pt x="114" y="57"/>
                        <a:pt x="113" y="56"/>
                        <a:pt x="113" y="57"/>
                      </a:cubicBezTo>
                      <a:cubicBezTo>
                        <a:pt x="113" y="56"/>
                        <a:pt x="113" y="57"/>
                        <a:pt x="112" y="57"/>
                      </a:cubicBezTo>
                      <a:cubicBezTo>
                        <a:pt x="112" y="57"/>
                        <a:pt x="113" y="57"/>
                        <a:pt x="113" y="57"/>
                      </a:cubicBezTo>
                      <a:cubicBezTo>
                        <a:pt x="113" y="57"/>
                        <a:pt x="113" y="58"/>
                        <a:pt x="112" y="58"/>
                      </a:cubicBezTo>
                      <a:cubicBezTo>
                        <a:pt x="112" y="58"/>
                        <a:pt x="112" y="58"/>
                        <a:pt x="112" y="58"/>
                      </a:cubicBezTo>
                      <a:cubicBezTo>
                        <a:pt x="112" y="57"/>
                        <a:pt x="112" y="56"/>
                        <a:pt x="112" y="56"/>
                      </a:cubicBezTo>
                      <a:cubicBezTo>
                        <a:pt x="112" y="57"/>
                        <a:pt x="112" y="57"/>
                        <a:pt x="112" y="58"/>
                      </a:cubicBezTo>
                      <a:cubicBezTo>
                        <a:pt x="112" y="58"/>
                        <a:pt x="111" y="58"/>
                        <a:pt x="111" y="58"/>
                      </a:cubicBezTo>
                      <a:cubicBezTo>
                        <a:pt x="111" y="57"/>
                        <a:pt x="112" y="58"/>
                        <a:pt x="112" y="57"/>
                      </a:cubicBezTo>
                      <a:cubicBezTo>
                        <a:pt x="111" y="56"/>
                        <a:pt x="110" y="59"/>
                        <a:pt x="109" y="58"/>
                      </a:cubicBezTo>
                      <a:cubicBezTo>
                        <a:pt x="109" y="58"/>
                        <a:pt x="109" y="57"/>
                        <a:pt x="109" y="57"/>
                      </a:cubicBezTo>
                      <a:cubicBezTo>
                        <a:pt x="108" y="57"/>
                        <a:pt x="108" y="58"/>
                        <a:pt x="108" y="58"/>
                      </a:cubicBezTo>
                      <a:cubicBezTo>
                        <a:pt x="108" y="57"/>
                        <a:pt x="108" y="57"/>
                        <a:pt x="108" y="57"/>
                      </a:cubicBezTo>
                      <a:cubicBezTo>
                        <a:pt x="108" y="58"/>
                        <a:pt x="108" y="58"/>
                        <a:pt x="107" y="58"/>
                      </a:cubicBezTo>
                      <a:cubicBezTo>
                        <a:pt x="107" y="58"/>
                        <a:pt x="107" y="58"/>
                        <a:pt x="107" y="58"/>
                      </a:cubicBezTo>
                      <a:cubicBezTo>
                        <a:pt x="107" y="58"/>
                        <a:pt x="106" y="58"/>
                        <a:pt x="106" y="58"/>
                      </a:cubicBezTo>
                      <a:cubicBezTo>
                        <a:pt x="105" y="57"/>
                        <a:pt x="105" y="58"/>
                        <a:pt x="105" y="58"/>
                      </a:cubicBezTo>
                      <a:cubicBezTo>
                        <a:pt x="104" y="58"/>
                        <a:pt x="103" y="58"/>
                        <a:pt x="103" y="57"/>
                      </a:cubicBezTo>
                      <a:cubicBezTo>
                        <a:pt x="103" y="57"/>
                        <a:pt x="104" y="57"/>
                        <a:pt x="104" y="57"/>
                      </a:cubicBezTo>
                      <a:cubicBezTo>
                        <a:pt x="104" y="56"/>
                        <a:pt x="104" y="56"/>
                        <a:pt x="104" y="56"/>
                      </a:cubicBezTo>
                      <a:cubicBezTo>
                        <a:pt x="104" y="57"/>
                        <a:pt x="104" y="56"/>
                        <a:pt x="103" y="57"/>
                      </a:cubicBezTo>
                      <a:cubicBezTo>
                        <a:pt x="104" y="56"/>
                        <a:pt x="101" y="57"/>
                        <a:pt x="102" y="55"/>
                      </a:cubicBezTo>
                      <a:cubicBezTo>
                        <a:pt x="101" y="55"/>
                        <a:pt x="102" y="55"/>
                        <a:pt x="101" y="56"/>
                      </a:cubicBezTo>
                      <a:cubicBezTo>
                        <a:pt x="101" y="56"/>
                        <a:pt x="101" y="55"/>
                        <a:pt x="100" y="55"/>
                      </a:cubicBezTo>
                      <a:cubicBezTo>
                        <a:pt x="100" y="55"/>
                        <a:pt x="100" y="55"/>
                        <a:pt x="100" y="55"/>
                      </a:cubicBezTo>
                      <a:cubicBezTo>
                        <a:pt x="99" y="56"/>
                        <a:pt x="97" y="56"/>
                        <a:pt x="95" y="55"/>
                      </a:cubicBezTo>
                      <a:cubicBezTo>
                        <a:pt x="95" y="55"/>
                        <a:pt x="95" y="56"/>
                        <a:pt x="94" y="56"/>
                      </a:cubicBezTo>
                      <a:cubicBezTo>
                        <a:pt x="94" y="55"/>
                        <a:pt x="94" y="55"/>
                        <a:pt x="95" y="55"/>
                      </a:cubicBezTo>
                      <a:cubicBezTo>
                        <a:pt x="95" y="55"/>
                        <a:pt x="94" y="55"/>
                        <a:pt x="94" y="55"/>
                      </a:cubicBezTo>
                      <a:cubicBezTo>
                        <a:pt x="94" y="55"/>
                        <a:pt x="94" y="55"/>
                        <a:pt x="94" y="55"/>
                      </a:cubicBezTo>
                      <a:cubicBezTo>
                        <a:pt x="94" y="55"/>
                        <a:pt x="94" y="55"/>
                        <a:pt x="94" y="54"/>
                      </a:cubicBezTo>
                      <a:cubicBezTo>
                        <a:pt x="94" y="55"/>
                        <a:pt x="94" y="55"/>
                        <a:pt x="94" y="55"/>
                      </a:cubicBezTo>
                      <a:cubicBezTo>
                        <a:pt x="94" y="56"/>
                        <a:pt x="93" y="56"/>
                        <a:pt x="93" y="56"/>
                      </a:cubicBezTo>
                      <a:cubicBezTo>
                        <a:pt x="93" y="56"/>
                        <a:pt x="93" y="55"/>
                        <a:pt x="93" y="55"/>
                      </a:cubicBezTo>
                      <a:cubicBezTo>
                        <a:pt x="93" y="55"/>
                        <a:pt x="93" y="55"/>
                        <a:pt x="92" y="55"/>
                      </a:cubicBezTo>
                      <a:cubicBezTo>
                        <a:pt x="92" y="54"/>
                        <a:pt x="92" y="54"/>
                        <a:pt x="92" y="54"/>
                      </a:cubicBezTo>
                      <a:cubicBezTo>
                        <a:pt x="92" y="54"/>
                        <a:pt x="91" y="54"/>
                        <a:pt x="91" y="54"/>
                      </a:cubicBezTo>
                      <a:cubicBezTo>
                        <a:pt x="91" y="54"/>
                        <a:pt x="91" y="55"/>
                        <a:pt x="91" y="55"/>
                      </a:cubicBezTo>
                      <a:cubicBezTo>
                        <a:pt x="91" y="55"/>
                        <a:pt x="91" y="55"/>
                        <a:pt x="91" y="55"/>
                      </a:cubicBezTo>
                      <a:cubicBezTo>
                        <a:pt x="91" y="55"/>
                        <a:pt x="90" y="56"/>
                        <a:pt x="90" y="55"/>
                      </a:cubicBezTo>
                      <a:cubicBezTo>
                        <a:pt x="90" y="55"/>
                        <a:pt x="89" y="55"/>
                        <a:pt x="89" y="55"/>
                      </a:cubicBezTo>
                      <a:cubicBezTo>
                        <a:pt x="89" y="55"/>
                        <a:pt x="88" y="54"/>
                        <a:pt x="88" y="54"/>
                      </a:cubicBezTo>
                      <a:cubicBezTo>
                        <a:pt x="87" y="54"/>
                        <a:pt x="88" y="55"/>
                        <a:pt x="87" y="54"/>
                      </a:cubicBezTo>
                      <a:cubicBezTo>
                        <a:pt x="87" y="53"/>
                        <a:pt x="86" y="54"/>
                        <a:pt x="86" y="53"/>
                      </a:cubicBezTo>
                      <a:cubicBezTo>
                        <a:pt x="86" y="53"/>
                        <a:pt x="87" y="53"/>
                        <a:pt x="87" y="53"/>
                      </a:cubicBezTo>
                      <a:cubicBezTo>
                        <a:pt x="87" y="52"/>
                        <a:pt x="86" y="53"/>
                        <a:pt x="86" y="53"/>
                      </a:cubicBezTo>
                      <a:cubicBezTo>
                        <a:pt x="86" y="52"/>
                        <a:pt x="87" y="52"/>
                        <a:pt x="87" y="52"/>
                      </a:cubicBezTo>
                      <a:cubicBezTo>
                        <a:pt x="87" y="53"/>
                        <a:pt x="87" y="53"/>
                        <a:pt x="87" y="53"/>
                      </a:cubicBezTo>
                      <a:cubicBezTo>
                        <a:pt x="87" y="53"/>
                        <a:pt x="87" y="53"/>
                        <a:pt x="87" y="52"/>
                      </a:cubicBezTo>
                      <a:cubicBezTo>
                        <a:pt x="89" y="53"/>
                        <a:pt x="89" y="53"/>
                        <a:pt x="91" y="53"/>
                      </a:cubicBezTo>
                      <a:cubicBezTo>
                        <a:pt x="91" y="52"/>
                        <a:pt x="90" y="53"/>
                        <a:pt x="90" y="53"/>
                      </a:cubicBezTo>
                      <a:cubicBezTo>
                        <a:pt x="92" y="53"/>
                        <a:pt x="94" y="53"/>
                        <a:pt x="96" y="53"/>
                      </a:cubicBezTo>
                      <a:cubicBezTo>
                        <a:pt x="96" y="53"/>
                        <a:pt x="96" y="53"/>
                        <a:pt x="96" y="54"/>
                      </a:cubicBezTo>
                      <a:cubicBezTo>
                        <a:pt x="96" y="54"/>
                        <a:pt x="96" y="53"/>
                        <a:pt x="96" y="53"/>
                      </a:cubicBezTo>
                      <a:cubicBezTo>
                        <a:pt x="97" y="54"/>
                        <a:pt x="98" y="53"/>
                        <a:pt x="98" y="54"/>
                      </a:cubicBezTo>
                      <a:cubicBezTo>
                        <a:pt x="98" y="54"/>
                        <a:pt x="98" y="53"/>
                        <a:pt x="98" y="53"/>
                      </a:cubicBezTo>
                      <a:cubicBezTo>
                        <a:pt x="98" y="54"/>
                        <a:pt x="99" y="53"/>
                        <a:pt x="99" y="53"/>
                      </a:cubicBezTo>
                      <a:cubicBezTo>
                        <a:pt x="99" y="53"/>
                        <a:pt x="99" y="53"/>
                        <a:pt x="99" y="54"/>
                      </a:cubicBezTo>
                      <a:cubicBezTo>
                        <a:pt x="99" y="54"/>
                        <a:pt x="99" y="53"/>
                        <a:pt x="99" y="54"/>
                      </a:cubicBezTo>
                      <a:cubicBezTo>
                        <a:pt x="100" y="54"/>
                        <a:pt x="100" y="53"/>
                        <a:pt x="100" y="53"/>
                      </a:cubicBezTo>
                      <a:cubicBezTo>
                        <a:pt x="99" y="53"/>
                        <a:pt x="98" y="53"/>
                        <a:pt x="98" y="52"/>
                      </a:cubicBezTo>
                      <a:cubicBezTo>
                        <a:pt x="98" y="52"/>
                        <a:pt x="98" y="53"/>
                        <a:pt x="97" y="53"/>
                      </a:cubicBezTo>
                      <a:cubicBezTo>
                        <a:pt x="98" y="52"/>
                        <a:pt x="98" y="52"/>
                        <a:pt x="97" y="51"/>
                      </a:cubicBezTo>
                      <a:cubicBezTo>
                        <a:pt x="97" y="52"/>
                        <a:pt x="97" y="51"/>
                        <a:pt x="96" y="52"/>
                      </a:cubicBezTo>
                      <a:cubicBezTo>
                        <a:pt x="97" y="51"/>
                        <a:pt x="96" y="51"/>
                        <a:pt x="96" y="52"/>
                      </a:cubicBezTo>
                      <a:cubicBezTo>
                        <a:pt x="96" y="52"/>
                        <a:pt x="95" y="51"/>
                        <a:pt x="96" y="51"/>
                      </a:cubicBezTo>
                      <a:cubicBezTo>
                        <a:pt x="96" y="49"/>
                        <a:pt x="95" y="50"/>
                        <a:pt x="95" y="49"/>
                      </a:cubicBezTo>
                      <a:cubicBezTo>
                        <a:pt x="96" y="49"/>
                        <a:pt x="96" y="49"/>
                        <a:pt x="96" y="49"/>
                      </a:cubicBezTo>
                      <a:cubicBezTo>
                        <a:pt x="96" y="49"/>
                        <a:pt x="97" y="49"/>
                        <a:pt x="96" y="50"/>
                      </a:cubicBezTo>
                      <a:cubicBezTo>
                        <a:pt x="97" y="48"/>
                        <a:pt x="97" y="51"/>
                        <a:pt x="97" y="51"/>
                      </a:cubicBezTo>
                      <a:cubicBezTo>
                        <a:pt x="98" y="51"/>
                        <a:pt x="98" y="51"/>
                        <a:pt x="98" y="51"/>
                      </a:cubicBezTo>
                      <a:cubicBezTo>
                        <a:pt x="98" y="51"/>
                        <a:pt x="98" y="51"/>
                        <a:pt x="98" y="50"/>
                      </a:cubicBezTo>
                      <a:cubicBezTo>
                        <a:pt x="98" y="50"/>
                        <a:pt x="98" y="51"/>
                        <a:pt x="98" y="50"/>
                      </a:cubicBezTo>
                      <a:cubicBezTo>
                        <a:pt x="98" y="49"/>
                        <a:pt x="97" y="49"/>
                        <a:pt x="97" y="49"/>
                      </a:cubicBezTo>
                      <a:cubicBezTo>
                        <a:pt x="97" y="48"/>
                        <a:pt x="97" y="49"/>
                        <a:pt x="97" y="48"/>
                      </a:cubicBezTo>
                      <a:cubicBezTo>
                        <a:pt x="97" y="48"/>
                        <a:pt x="96" y="49"/>
                        <a:pt x="96" y="48"/>
                      </a:cubicBezTo>
                      <a:cubicBezTo>
                        <a:pt x="97" y="48"/>
                        <a:pt x="96" y="47"/>
                        <a:pt x="96" y="47"/>
                      </a:cubicBezTo>
                      <a:cubicBezTo>
                        <a:pt x="96" y="48"/>
                        <a:pt x="96" y="48"/>
                        <a:pt x="96" y="47"/>
                      </a:cubicBezTo>
                      <a:cubicBezTo>
                        <a:pt x="96" y="46"/>
                        <a:pt x="97" y="47"/>
                        <a:pt x="97" y="48"/>
                      </a:cubicBezTo>
                      <a:cubicBezTo>
                        <a:pt x="97" y="46"/>
                        <a:pt x="96" y="47"/>
                        <a:pt x="96" y="46"/>
                      </a:cubicBezTo>
                      <a:cubicBezTo>
                        <a:pt x="96" y="46"/>
                        <a:pt x="96" y="46"/>
                        <a:pt x="96" y="46"/>
                      </a:cubicBezTo>
                      <a:cubicBezTo>
                        <a:pt x="96" y="46"/>
                        <a:pt x="96" y="46"/>
                        <a:pt x="95" y="45"/>
                      </a:cubicBezTo>
                      <a:cubicBezTo>
                        <a:pt x="95" y="46"/>
                        <a:pt x="95" y="45"/>
                        <a:pt x="94" y="45"/>
                      </a:cubicBezTo>
                      <a:cubicBezTo>
                        <a:pt x="95" y="46"/>
                        <a:pt x="95" y="46"/>
                        <a:pt x="95" y="46"/>
                      </a:cubicBezTo>
                      <a:cubicBezTo>
                        <a:pt x="95" y="47"/>
                        <a:pt x="94" y="46"/>
                        <a:pt x="94" y="47"/>
                      </a:cubicBezTo>
                      <a:cubicBezTo>
                        <a:pt x="94" y="46"/>
                        <a:pt x="93" y="46"/>
                        <a:pt x="93" y="45"/>
                      </a:cubicBezTo>
                      <a:cubicBezTo>
                        <a:pt x="93" y="45"/>
                        <a:pt x="93" y="45"/>
                        <a:pt x="93" y="45"/>
                      </a:cubicBezTo>
                      <a:cubicBezTo>
                        <a:pt x="92" y="45"/>
                        <a:pt x="91" y="45"/>
                        <a:pt x="90" y="44"/>
                      </a:cubicBezTo>
                      <a:cubicBezTo>
                        <a:pt x="90" y="45"/>
                        <a:pt x="90" y="45"/>
                        <a:pt x="90" y="45"/>
                      </a:cubicBezTo>
                      <a:cubicBezTo>
                        <a:pt x="90" y="45"/>
                        <a:pt x="91" y="46"/>
                        <a:pt x="92" y="45"/>
                      </a:cubicBezTo>
                      <a:cubicBezTo>
                        <a:pt x="92" y="46"/>
                        <a:pt x="92" y="45"/>
                        <a:pt x="92" y="46"/>
                      </a:cubicBezTo>
                      <a:cubicBezTo>
                        <a:pt x="93" y="46"/>
                        <a:pt x="93" y="45"/>
                        <a:pt x="93" y="45"/>
                      </a:cubicBezTo>
                      <a:cubicBezTo>
                        <a:pt x="93" y="47"/>
                        <a:pt x="92" y="46"/>
                        <a:pt x="91" y="46"/>
                      </a:cubicBezTo>
                      <a:cubicBezTo>
                        <a:pt x="91" y="46"/>
                        <a:pt x="91" y="46"/>
                        <a:pt x="91" y="46"/>
                      </a:cubicBezTo>
                      <a:cubicBezTo>
                        <a:pt x="91" y="47"/>
                        <a:pt x="92" y="46"/>
                        <a:pt x="92" y="47"/>
                      </a:cubicBezTo>
                      <a:cubicBezTo>
                        <a:pt x="92" y="47"/>
                        <a:pt x="91" y="47"/>
                        <a:pt x="91" y="47"/>
                      </a:cubicBezTo>
                      <a:cubicBezTo>
                        <a:pt x="91" y="47"/>
                        <a:pt x="91" y="47"/>
                        <a:pt x="91" y="48"/>
                      </a:cubicBezTo>
                      <a:cubicBezTo>
                        <a:pt x="90" y="47"/>
                        <a:pt x="90" y="47"/>
                        <a:pt x="90" y="47"/>
                      </a:cubicBezTo>
                      <a:cubicBezTo>
                        <a:pt x="90" y="47"/>
                        <a:pt x="90" y="47"/>
                        <a:pt x="90" y="48"/>
                      </a:cubicBezTo>
                      <a:cubicBezTo>
                        <a:pt x="90" y="48"/>
                        <a:pt x="90" y="47"/>
                        <a:pt x="90" y="48"/>
                      </a:cubicBezTo>
                      <a:cubicBezTo>
                        <a:pt x="90" y="48"/>
                        <a:pt x="90" y="47"/>
                        <a:pt x="89" y="47"/>
                      </a:cubicBezTo>
                      <a:cubicBezTo>
                        <a:pt x="89" y="47"/>
                        <a:pt x="90" y="48"/>
                        <a:pt x="89" y="48"/>
                      </a:cubicBezTo>
                      <a:cubicBezTo>
                        <a:pt x="89" y="48"/>
                        <a:pt x="89" y="48"/>
                        <a:pt x="89" y="47"/>
                      </a:cubicBezTo>
                      <a:cubicBezTo>
                        <a:pt x="88" y="48"/>
                        <a:pt x="88" y="48"/>
                        <a:pt x="88" y="48"/>
                      </a:cubicBezTo>
                      <a:cubicBezTo>
                        <a:pt x="87" y="49"/>
                        <a:pt x="88" y="49"/>
                        <a:pt x="88" y="49"/>
                      </a:cubicBezTo>
                      <a:cubicBezTo>
                        <a:pt x="87" y="50"/>
                        <a:pt x="88" y="48"/>
                        <a:pt x="87" y="48"/>
                      </a:cubicBezTo>
                      <a:cubicBezTo>
                        <a:pt x="87" y="48"/>
                        <a:pt x="87" y="48"/>
                        <a:pt x="87" y="48"/>
                      </a:cubicBezTo>
                      <a:cubicBezTo>
                        <a:pt x="87" y="48"/>
                        <a:pt x="87" y="48"/>
                        <a:pt x="87" y="48"/>
                      </a:cubicBezTo>
                      <a:cubicBezTo>
                        <a:pt x="87" y="48"/>
                        <a:pt x="87" y="48"/>
                        <a:pt x="87" y="48"/>
                      </a:cubicBezTo>
                      <a:cubicBezTo>
                        <a:pt x="87" y="47"/>
                        <a:pt x="86" y="48"/>
                        <a:pt x="86" y="48"/>
                      </a:cubicBezTo>
                      <a:cubicBezTo>
                        <a:pt x="86" y="48"/>
                        <a:pt x="87" y="48"/>
                        <a:pt x="87" y="49"/>
                      </a:cubicBezTo>
                      <a:cubicBezTo>
                        <a:pt x="87" y="49"/>
                        <a:pt x="86" y="49"/>
                        <a:pt x="86" y="49"/>
                      </a:cubicBezTo>
                      <a:cubicBezTo>
                        <a:pt x="86" y="49"/>
                        <a:pt x="86" y="49"/>
                        <a:pt x="86" y="48"/>
                      </a:cubicBezTo>
                      <a:cubicBezTo>
                        <a:pt x="86" y="49"/>
                        <a:pt x="86" y="48"/>
                        <a:pt x="85" y="49"/>
                      </a:cubicBezTo>
                      <a:cubicBezTo>
                        <a:pt x="85" y="49"/>
                        <a:pt x="85" y="49"/>
                        <a:pt x="86" y="50"/>
                      </a:cubicBezTo>
                      <a:cubicBezTo>
                        <a:pt x="85" y="50"/>
                        <a:pt x="85" y="50"/>
                        <a:pt x="85" y="49"/>
                      </a:cubicBezTo>
                      <a:cubicBezTo>
                        <a:pt x="85" y="49"/>
                        <a:pt x="85" y="50"/>
                        <a:pt x="84" y="50"/>
                      </a:cubicBezTo>
                      <a:cubicBezTo>
                        <a:pt x="84" y="50"/>
                        <a:pt x="84" y="50"/>
                        <a:pt x="85" y="50"/>
                      </a:cubicBezTo>
                      <a:cubicBezTo>
                        <a:pt x="84" y="51"/>
                        <a:pt x="84" y="50"/>
                        <a:pt x="83" y="51"/>
                      </a:cubicBezTo>
                      <a:cubicBezTo>
                        <a:pt x="82" y="51"/>
                        <a:pt x="81" y="51"/>
                        <a:pt x="80" y="50"/>
                      </a:cubicBezTo>
                      <a:cubicBezTo>
                        <a:pt x="80" y="49"/>
                        <a:pt x="80" y="49"/>
                        <a:pt x="80" y="48"/>
                      </a:cubicBezTo>
                      <a:cubicBezTo>
                        <a:pt x="80" y="48"/>
                        <a:pt x="80" y="48"/>
                        <a:pt x="80" y="48"/>
                      </a:cubicBezTo>
                      <a:cubicBezTo>
                        <a:pt x="80" y="49"/>
                        <a:pt x="80" y="49"/>
                        <a:pt x="80" y="49"/>
                      </a:cubicBezTo>
                      <a:cubicBezTo>
                        <a:pt x="80" y="49"/>
                        <a:pt x="80" y="49"/>
                        <a:pt x="80" y="48"/>
                      </a:cubicBezTo>
                      <a:cubicBezTo>
                        <a:pt x="80" y="49"/>
                        <a:pt x="81" y="49"/>
                        <a:pt x="81" y="49"/>
                      </a:cubicBezTo>
                      <a:cubicBezTo>
                        <a:pt x="81" y="49"/>
                        <a:pt x="81" y="49"/>
                        <a:pt x="81" y="49"/>
                      </a:cubicBezTo>
                      <a:cubicBezTo>
                        <a:pt x="81" y="50"/>
                        <a:pt x="82" y="50"/>
                        <a:pt x="82" y="47"/>
                      </a:cubicBezTo>
                      <a:cubicBezTo>
                        <a:pt x="82" y="47"/>
                        <a:pt x="82" y="47"/>
                        <a:pt x="82" y="47"/>
                      </a:cubicBezTo>
                      <a:cubicBezTo>
                        <a:pt x="81" y="47"/>
                        <a:pt x="82" y="48"/>
                        <a:pt x="82" y="48"/>
                      </a:cubicBezTo>
                      <a:cubicBezTo>
                        <a:pt x="82" y="48"/>
                        <a:pt x="82" y="47"/>
                        <a:pt x="82" y="47"/>
                      </a:cubicBezTo>
                      <a:cubicBezTo>
                        <a:pt x="82" y="48"/>
                        <a:pt x="82" y="49"/>
                        <a:pt x="81" y="49"/>
                      </a:cubicBezTo>
                      <a:cubicBezTo>
                        <a:pt x="81" y="49"/>
                        <a:pt x="81" y="49"/>
                        <a:pt x="81" y="48"/>
                      </a:cubicBezTo>
                      <a:cubicBezTo>
                        <a:pt x="81" y="48"/>
                        <a:pt x="81" y="48"/>
                        <a:pt x="81" y="48"/>
                      </a:cubicBezTo>
                      <a:cubicBezTo>
                        <a:pt x="81" y="47"/>
                        <a:pt x="81" y="48"/>
                        <a:pt x="81" y="48"/>
                      </a:cubicBezTo>
                      <a:cubicBezTo>
                        <a:pt x="81" y="48"/>
                        <a:pt x="81" y="48"/>
                        <a:pt x="81" y="48"/>
                      </a:cubicBezTo>
                      <a:cubicBezTo>
                        <a:pt x="80" y="49"/>
                        <a:pt x="80" y="47"/>
                        <a:pt x="79" y="48"/>
                      </a:cubicBezTo>
                      <a:cubicBezTo>
                        <a:pt x="79" y="47"/>
                        <a:pt x="79" y="47"/>
                        <a:pt x="79" y="47"/>
                      </a:cubicBezTo>
                      <a:cubicBezTo>
                        <a:pt x="78" y="47"/>
                        <a:pt x="78" y="47"/>
                        <a:pt x="78" y="47"/>
                      </a:cubicBezTo>
                      <a:cubicBezTo>
                        <a:pt x="78" y="47"/>
                        <a:pt x="78" y="46"/>
                        <a:pt x="78" y="45"/>
                      </a:cubicBezTo>
                      <a:cubicBezTo>
                        <a:pt x="77" y="46"/>
                        <a:pt x="78" y="47"/>
                        <a:pt x="78" y="48"/>
                      </a:cubicBezTo>
                      <a:cubicBezTo>
                        <a:pt x="78" y="48"/>
                        <a:pt x="77" y="49"/>
                        <a:pt x="77" y="48"/>
                      </a:cubicBezTo>
                      <a:cubicBezTo>
                        <a:pt x="77" y="48"/>
                        <a:pt x="77" y="48"/>
                        <a:pt x="77" y="48"/>
                      </a:cubicBezTo>
                      <a:cubicBezTo>
                        <a:pt x="77" y="47"/>
                        <a:pt x="76" y="47"/>
                        <a:pt x="76" y="49"/>
                      </a:cubicBezTo>
                      <a:cubicBezTo>
                        <a:pt x="76" y="49"/>
                        <a:pt x="76" y="48"/>
                        <a:pt x="76" y="48"/>
                      </a:cubicBezTo>
                      <a:cubicBezTo>
                        <a:pt x="76" y="48"/>
                        <a:pt x="76" y="48"/>
                        <a:pt x="76" y="48"/>
                      </a:cubicBezTo>
                      <a:cubicBezTo>
                        <a:pt x="75" y="49"/>
                        <a:pt x="76" y="49"/>
                        <a:pt x="76" y="49"/>
                      </a:cubicBezTo>
                      <a:cubicBezTo>
                        <a:pt x="76" y="49"/>
                        <a:pt x="76" y="49"/>
                        <a:pt x="76" y="49"/>
                      </a:cubicBezTo>
                      <a:cubicBezTo>
                        <a:pt x="76" y="51"/>
                        <a:pt x="75" y="50"/>
                        <a:pt x="75" y="50"/>
                      </a:cubicBezTo>
                      <a:cubicBezTo>
                        <a:pt x="75" y="50"/>
                        <a:pt x="74" y="50"/>
                        <a:pt x="74" y="50"/>
                      </a:cubicBezTo>
                      <a:cubicBezTo>
                        <a:pt x="73" y="51"/>
                        <a:pt x="72" y="50"/>
                        <a:pt x="72" y="50"/>
                      </a:cubicBezTo>
                      <a:cubicBezTo>
                        <a:pt x="72" y="49"/>
                        <a:pt x="72" y="49"/>
                        <a:pt x="72" y="49"/>
                      </a:cubicBezTo>
                      <a:cubicBezTo>
                        <a:pt x="72" y="49"/>
                        <a:pt x="71" y="50"/>
                        <a:pt x="72" y="50"/>
                      </a:cubicBezTo>
                      <a:cubicBezTo>
                        <a:pt x="72" y="51"/>
                        <a:pt x="72" y="49"/>
                        <a:pt x="71" y="50"/>
                      </a:cubicBezTo>
                      <a:cubicBezTo>
                        <a:pt x="72" y="50"/>
                        <a:pt x="71" y="50"/>
                        <a:pt x="71" y="50"/>
                      </a:cubicBezTo>
                      <a:cubicBezTo>
                        <a:pt x="71" y="49"/>
                        <a:pt x="71" y="50"/>
                        <a:pt x="71" y="49"/>
                      </a:cubicBezTo>
                      <a:cubicBezTo>
                        <a:pt x="70" y="49"/>
                        <a:pt x="70" y="50"/>
                        <a:pt x="70" y="50"/>
                      </a:cubicBezTo>
                      <a:cubicBezTo>
                        <a:pt x="70" y="51"/>
                        <a:pt x="71" y="51"/>
                        <a:pt x="71" y="50"/>
                      </a:cubicBezTo>
                      <a:cubicBezTo>
                        <a:pt x="71" y="52"/>
                        <a:pt x="73" y="50"/>
                        <a:pt x="73" y="51"/>
                      </a:cubicBezTo>
                      <a:cubicBezTo>
                        <a:pt x="74" y="51"/>
                        <a:pt x="74" y="51"/>
                        <a:pt x="74" y="51"/>
                      </a:cubicBezTo>
                      <a:cubicBezTo>
                        <a:pt x="74" y="51"/>
                        <a:pt x="74" y="51"/>
                        <a:pt x="74" y="51"/>
                      </a:cubicBezTo>
                      <a:cubicBezTo>
                        <a:pt x="74" y="51"/>
                        <a:pt x="74" y="51"/>
                        <a:pt x="74" y="51"/>
                      </a:cubicBezTo>
                      <a:cubicBezTo>
                        <a:pt x="74" y="50"/>
                        <a:pt x="75" y="52"/>
                        <a:pt x="75" y="52"/>
                      </a:cubicBezTo>
                      <a:cubicBezTo>
                        <a:pt x="76" y="51"/>
                        <a:pt x="75" y="51"/>
                        <a:pt x="75" y="51"/>
                      </a:cubicBezTo>
                      <a:cubicBezTo>
                        <a:pt x="79" y="51"/>
                        <a:pt x="82" y="51"/>
                        <a:pt x="85" y="52"/>
                      </a:cubicBezTo>
                      <a:cubicBezTo>
                        <a:pt x="85" y="53"/>
                        <a:pt x="85" y="52"/>
                        <a:pt x="85" y="53"/>
                      </a:cubicBezTo>
                      <a:cubicBezTo>
                        <a:pt x="85" y="53"/>
                        <a:pt x="85" y="53"/>
                        <a:pt x="85" y="53"/>
                      </a:cubicBezTo>
                      <a:cubicBezTo>
                        <a:pt x="85" y="54"/>
                        <a:pt x="85" y="55"/>
                        <a:pt x="85" y="53"/>
                      </a:cubicBezTo>
                      <a:cubicBezTo>
                        <a:pt x="85" y="54"/>
                        <a:pt x="84" y="53"/>
                        <a:pt x="84" y="54"/>
                      </a:cubicBezTo>
                      <a:cubicBezTo>
                        <a:pt x="84" y="54"/>
                        <a:pt x="84" y="53"/>
                        <a:pt x="84" y="53"/>
                      </a:cubicBezTo>
                      <a:cubicBezTo>
                        <a:pt x="84" y="53"/>
                        <a:pt x="83" y="53"/>
                        <a:pt x="83" y="54"/>
                      </a:cubicBezTo>
                      <a:cubicBezTo>
                        <a:pt x="83" y="53"/>
                        <a:pt x="83" y="53"/>
                        <a:pt x="83" y="53"/>
                      </a:cubicBezTo>
                      <a:cubicBezTo>
                        <a:pt x="83" y="53"/>
                        <a:pt x="82" y="53"/>
                        <a:pt x="82" y="52"/>
                      </a:cubicBezTo>
                      <a:cubicBezTo>
                        <a:pt x="82" y="53"/>
                        <a:pt x="83" y="53"/>
                        <a:pt x="83" y="54"/>
                      </a:cubicBezTo>
                      <a:cubicBezTo>
                        <a:pt x="82" y="53"/>
                        <a:pt x="82" y="54"/>
                        <a:pt x="81" y="54"/>
                      </a:cubicBezTo>
                      <a:cubicBezTo>
                        <a:pt x="82" y="53"/>
                        <a:pt x="82" y="53"/>
                        <a:pt x="82" y="53"/>
                      </a:cubicBezTo>
                      <a:cubicBezTo>
                        <a:pt x="82" y="53"/>
                        <a:pt x="82" y="53"/>
                        <a:pt x="82" y="53"/>
                      </a:cubicBezTo>
                      <a:cubicBezTo>
                        <a:pt x="82" y="53"/>
                        <a:pt x="81" y="53"/>
                        <a:pt x="81" y="53"/>
                      </a:cubicBezTo>
                      <a:cubicBezTo>
                        <a:pt x="81" y="53"/>
                        <a:pt x="81" y="53"/>
                        <a:pt x="81" y="54"/>
                      </a:cubicBezTo>
                      <a:cubicBezTo>
                        <a:pt x="81" y="53"/>
                        <a:pt x="80" y="53"/>
                        <a:pt x="80" y="53"/>
                      </a:cubicBezTo>
                      <a:cubicBezTo>
                        <a:pt x="80" y="52"/>
                        <a:pt x="80" y="52"/>
                        <a:pt x="80" y="52"/>
                      </a:cubicBezTo>
                      <a:cubicBezTo>
                        <a:pt x="79" y="52"/>
                        <a:pt x="79" y="52"/>
                        <a:pt x="79" y="53"/>
                      </a:cubicBezTo>
                      <a:cubicBezTo>
                        <a:pt x="79" y="52"/>
                        <a:pt x="79" y="52"/>
                        <a:pt x="79" y="52"/>
                      </a:cubicBezTo>
                      <a:cubicBezTo>
                        <a:pt x="79" y="52"/>
                        <a:pt x="79" y="52"/>
                        <a:pt x="79" y="53"/>
                      </a:cubicBezTo>
                      <a:cubicBezTo>
                        <a:pt x="78" y="53"/>
                        <a:pt x="78" y="52"/>
                        <a:pt x="78" y="52"/>
                      </a:cubicBezTo>
                      <a:cubicBezTo>
                        <a:pt x="76" y="52"/>
                        <a:pt x="72" y="52"/>
                        <a:pt x="71" y="51"/>
                      </a:cubicBezTo>
                      <a:cubicBezTo>
                        <a:pt x="71" y="51"/>
                        <a:pt x="71" y="52"/>
                        <a:pt x="71" y="52"/>
                      </a:cubicBezTo>
                      <a:cubicBezTo>
                        <a:pt x="70" y="51"/>
                        <a:pt x="69" y="52"/>
                        <a:pt x="69" y="51"/>
                      </a:cubicBezTo>
                      <a:cubicBezTo>
                        <a:pt x="69" y="51"/>
                        <a:pt x="69" y="51"/>
                        <a:pt x="69" y="51"/>
                      </a:cubicBezTo>
                      <a:cubicBezTo>
                        <a:pt x="69" y="52"/>
                        <a:pt x="68" y="51"/>
                        <a:pt x="68" y="51"/>
                      </a:cubicBezTo>
                      <a:cubicBezTo>
                        <a:pt x="68" y="51"/>
                        <a:pt x="68" y="50"/>
                        <a:pt x="68" y="50"/>
                      </a:cubicBezTo>
                      <a:cubicBezTo>
                        <a:pt x="69" y="50"/>
                        <a:pt x="69" y="51"/>
                        <a:pt x="70" y="51"/>
                      </a:cubicBezTo>
                      <a:cubicBezTo>
                        <a:pt x="70" y="50"/>
                        <a:pt x="70" y="50"/>
                        <a:pt x="70" y="49"/>
                      </a:cubicBezTo>
                      <a:cubicBezTo>
                        <a:pt x="70" y="49"/>
                        <a:pt x="70" y="49"/>
                        <a:pt x="70" y="49"/>
                      </a:cubicBezTo>
                      <a:cubicBezTo>
                        <a:pt x="70" y="50"/>
                        <a:pt x="70" y="50"/>
                        <a:pt x="70" y="50"/>
                      </a:cubicBezTo>
                      <a:cubicBezTo>
                        <a:pt x="70" y="50"/>
                        <a:pt x="70" y="50"/>
                        <a:pt x="70" y="50"/>
                      </a:cubicBezTo>
                      <a:cubicBezTo>
                        <a:pt x="70" y="50"/>
                        <a:pt x="70" y="50"/>
                        <a:pt x="70" y="50"/>
                      </a:cubicBezTo>
                      <a:cubicBezTo>
                        <a:pt x="70" y="50"/>
                        <a:pt x="70" y="49"/>
                        <a:pt x="70" y="49"/>
                      </a:cubicBezTo>
                      <a:cubicBezTo>
                        <a:pt x="70" y="50"/>
                        <a:pt x="69" y="50"/>
                        <a:pt x="69" y="49"/>
                      </a:cubicBezTo>
                      <a:cubicBezTo>
                        <a:pt x="69" y="49"/>
                        <a:pt x="69" y="50"/>
                        <a:pt x="69" y="50"/>
                      </a:cubicBezTo>
                      <a:cubicBezTo>
                        <a:pt x="69" y="49"/>
                        <a:pt x="68" y="50"/>
                        <a:pt x="68" y="49"/>
                      </a:cubicBezTo>
                      <a:cubicBezTo>
                        <a:pt x="68" y="48"/>
                        <a:pt x="68" y="49"/>
                        <a:pt x="69" y="49"/>
                      </a:cubicBezTo>
                      <a:cubicBezTo>
                        <a:pt x="69" y="48"/>
                        <a:pt x="68" y="48"/>
                        <a:pt x="68" y="48"/>
                      </a:cubicBezTo>
                      <a:cubicBezTo>
                        <a:pt x="68" y="48"/>
                        <a:pt x="67" y="48"/>
                        <a:pt x="67" y="47"/>
                      </a:cubicBezTo>
                      <a:cubicBezTo>
                        <a:pt x="67" y="48"/>
                        <a:pt x="66" y="48"/>
                        <a:pt x="66" y="48"/>
                      </a:cubicBezTo>
                      <a:cubicBezTo>
                        <a:pt x="66" y="48"/>
                        <a:pt x="66" y="48"/>
                        <a:pt x="65" y="48"/>
                      </a:cubicBezTo>
                      <a:cubicBezTo>
                        <a:pt x="65" y="47"/>
                        <a:pt x="66" y="47"/>
                        <a:pt x="66" y="48"/>
                      </a:cubicBezTo>
                      <a:cubicBezTo>
                        <a:pt x="66" y="47"/>
                        <a:pt x="66" y="47"/>
                        <a:pt x="67" y="47"/>
                      </a:cubicBezTo>
                      <a:cubicBezTo>
                        <a:pt x="67" y="46"/>
                        <a:pt x="66" y="47"/>
                        <a:pt x="66" y="46"/>
                      </a:cubicBezTo>
                      <a:cubicBezTo>
                        <a:pt x="66" y="46"/>
                        <a:pt x="66" y="46"/>
                        <a:pt x="66" y="45"/>
                      </a:cubicBezTo>
                      <a:cubicBezTo>
                        <a:pt x="66" y="45"/>
                        <a:pt x="66" y="46"/>
                        <a:pt x="66" y="46"/>
                      </a:cubicBezTo>
                      <a:cubicBezTo>
                        <a:pt x="65" y="46"/>
                        <a:pt x="66" y="46"/>
                        <a:pt x="66" y="47"/>
                      </a:cubicBezTo>
                      <a:cubicBezTo>
                        <a:pt x="65" y="47"/>
                        <a:pt x="66" y="46"/>
                        <a:pt x="65" y="46"/>
                      </a:cubicBezTo>
                      <a:cubicBezTo>
                        <a:pt x="66" y="45"/>
                        <a:pt x="66" y="46"/>
                        <a:pt x="67" y="45"/>
                      </a:cubicBezTo>
                      <a:cubicBezTo>
                        <a:pt x="67" y="45"/>
                        <a:pt x="67" y="46"/>
                        <a:pt x="67" y="46"/>
                      </a:cubicBezTo>
                      <a:cubicBezTo>
                        <a:pt x="67" y="45"/>
                        <a:pt x="68" y="46"/>
                        <a:pt x="67" y="46"/>
                      </a:cubicBezTo>
                      <a:cubicBezTo>
                        <a:pt x="67" y="45"/>
                        <a:pt x="68" y="46"/>
                        <a:pt x="68" y="46"/>
                      </a:cubicBezTo>
                      <a:cubicBezTo>
                        <a:pt x="67" y="46"/>
                        <a:pt x="67" y="47"/>
                        <a:pt x="67" y="47"/>
                      </a:cubicBezTo>
                      <a:cubicBezTo>
                        <a:pt x="68" y="48"/>
                        <a:pt x="69" y="46"/>
                        <a:pt x="70" y="46"/>
                      </a:cubicBezTo>
                      <a:cubicBezTo>
                        <a:pt x="69" y="46"/>
                        <a:pt x="69" y="46"/>
                        <a:pt x="69" y="46"/>
                      </a:cubicBezTo>
                      <a:cubicBezTo>
                        <a:pt x="69" y="46"/>
                        <a:pt x="69" y="46"/>
                        <a:pt x="70" y="46"/>
                      </a:cubicBezTo>
                      <a:cubicBezTo>
                        <a:pt x="70" y="46"/>
                        <a:pt x="70" y="46"/>
                        <a:pt x="70" y="46"/>
                      </a:cubicBezTo>
                      <a:cubicBezTo>
                        <a:pt x="70" y="46"/>
                        <a:pt x="70" y="46"/>
                        <a:pt x="70" y="47"/>
                      </a:cubicBezTo>
                      <a:cubicBezTo>
                        <a:pt x="70" y="46"/>
                        <a:pt x="70" y="46"/>
                        <a:pt x="70" y="46"/>
                      </a:cubicBezTo>
                      <a:cubicBezTo>
                        <a:pt x="71" y="45"/>
                        <a:pt x="71" y="46"/>
                        <a:pt x="72" y="46"/>
                      </a:cubicBezTo>
                      <a:cubicBezTo>
                        <a:pt x="72" y="46"/>
                        <a:pt x="71" y="46"/>
                        <a:pt x="71" y="46"/>
                      </a:cubicBezTo>
                      <a:cubicBezTo>
                        <a:pt x="72" y="44"/>
                        <a:pt x="72" y="46"/>
                        <a:pt x="73" y="45"/>
                      </a:cubicBezTo>
                      <a:cubicBezTo>
                        <a:pt x="73" y="45"/>
                        <a:pt x="73" y="45"/>
                        <a:pt x="73" y="44"/>
                      </a:cubicBezTo>
                      <a:cubicBezTo>
                        <a:pt x="73" y="45"/>
                        <a:pt x="73" y="45"/>
                        <a:pt x="72" y="44"/>
                      </a:cubicBezTo>
                      <a:cubicBezTo>
                        <a:pt x="72" y="45"/>
                        <a:pt x="72" y="45"/>
                        <a:pt x="72" y="45"/>
                      </a:cubicBezTo>
                      <a:cubicBezTo>
                        <a:pt x="72" y="44"/>
                        <a:pt x="72" y="44"/>
                        <a:pt x="72" y="44"/>
                      </a:cubicBezTo>
                      <a:cubicBezTo>
                        <a:pt x="72" y="44"/>
                        <a:pt x="72" y="44"/>
                        <a:pt x="72" y="44"/>
                      </a:cubicBezTo>
                      <a:cubicBezTo>
                        <a:pt x="71" y="44"/>
                        <a:pt x="72" y="44"/>
                        <a:pt x="72" y="45"/>
                      </a:cubicBezTo>
                      <a:cubicBezTo>
                        <a:pt x="71" y="45"/>
                        <a:pt x="71" y="44"/>
                        <a:pt x="71" y="44"/>
                      </a:cubicBezTo>
                      <a:cubicBezTo>
                        <a:pt x="71" y="43"/>
                        <a:pt x="71" y="44"/>
                        <a:pt x="71" y="44"/>
                      </a:cubicBezTo>
                      <a:cubicBezTo>
                        <a:pt x="71" y="43"/>
                        <a:pt x="72" y="43"/>
                        <a:pt x="72" y="43"/>
                      </a:cubicBezTo>
                      <a:cubicBezTo>
                        <a:pt x="72" y="43"/>
                        <a:pt x="71" y="43"/>
                        <a:pt x="71" y="43"/>
                      </a:cubicBezTo>
                      <a:cubicBezTo>
                        <a:pt x="71" y="43"/>
                        <a:pt x="71" y="43"/>
                        <a:pt x="71" y="43"/>
                      </a:cubicBezTo>
                      <a:cubicBezTo>
                        <a:pt x="71" y="44"/>
                        <a:pt x="70" y="42"/>
                        <a:pt x="70" y="44"/>
                      </a:cubicBezTo>
                      <a:cubicBezTo>
                        <a:pt x="70" y="43"/>
                        <a:pt x="69" y="43"/>
                        <a:pt x="69" y="43"/>
                      </a:cubicBezTo>
                      <a:cubicBezTo>
                        <a:pt x="69" y="43"/>
                        <a:pt x="69" y="43"/>
                        <a:pt x="69" y="43"/>
                      </a:cubicBezTo>
                      <a:cubicBezTo>
                        <a:pt x="70" y="43"/>
                        <a:pt x="70" y="43"/>
                        <a:pt x="70" y="43"/>
                      </a:cubicBezTo>
                      <a:cubicBezTo>
                        <a:pt x="70" y="43"/>
                        <a:pt x="70" y="42"/>
                        <a:pt x="70" y="41"/>
                      </a:cubicBezTo>
                      <a:cubicBezTo>
                        <a:pt x="70" y="41"/>
                        <a:pt x="71" y="41"/>
                        <a:pt x="71" y="41"/>
                      </a:cubicBezTo>
                      <a:cubicBezTo>
                        <a:pt x="71" y="42"/>
                        <a:pt x="71" y="42"/>
                        <a:pt x="71" y="42"/>
                      </a:cubicBezTo>
                      <a:cubicBezTo>
                        <a:pt x="71" y="42"/>
                        <a:pt x="71" y="41"/>
                        <a:pt x="72" y="41"/>
                      </a:cubicBezTo>
                      <a:cubicBezTo>
                        <a:pt x="71" y="40"/>
                        <a:pt x="71" y="42"/>
                        <a:pt x="71" y="40"/>
                      </a:cubicBezTo>
                      <a:cubicBezTo>
                        <a:pt x="71" y="41"/>
                        <a:pt x="70" y="40"/>
                        <a:pt x="70" y="41"/>
                      </a:cubicBezTo>
                      <a:cubicBezTo>
                        <a:pt x="70" y="40"/>
                        <a:pt x="70" y="40"/>
                        <a:pt x="71" y="40"/>
                      </a:cubicBezTo>
                      <a:cubicBezTo>
                        <a:pt x="70" y="40"/>
                        <a:pt x="70" y="39"/>
                        <a:pt x="69" y="38"/>
                      </a:cubicBezTo>
                      <a:cubicBezTo>
                        <a:pt x="69" y="38"/>
                        <a:pt x="70" y="38"/>
                        <a:pt x="70" y="38"/>
                      </a:cubicBezTo>
                      <a:cubicBezTo>
                        <a:pt x="70" y="37"/>
                        <a:pt x="69" y="37"/>
                        <a:pt x="69" y="37"/>
                      </a:cubicBezTo>
                      <a:cubicBezTo>
                        <a:pt x="69" y="36"/>
                        <a:pt x="70" y="38"/>
                        <a:pt x="70" y="36"/>
                      </a:cubicBezTo>
                      <a:cubicBezTo>
                        <a:pt x="71" y="37"/>
                        <a:pt x="70" y="38"/>
                        <a:pt x="70" y="38"/>
                      </a:cubicBezTo>
                      <a:cubicBezTo>
                        <a:pt x="70" y="39"/>
                        <a:pt x="70" y="37"/>
                        <a:pt x="71" y="38"/>
                      </a:cubicBezTo>
                      <a:cubicBezTo>
                        <a:pt x="71" y="39"/>
                        <a:pt x="71" y="39"/>
                        <a:pt x="71" y="39"/>
                      </a:cubicBezTo>
                      <a:cubicBezTo>
                        <a:pt x="71" y="40"/>
                        <a:pt x="71" y="39"/>
                        <a:pt x="71" y="40"/>
                      </a:cubicBezTo>
                      <a:cubicBezTo>
                        <a:pt x="71" y="40"/>
                        <a:pt x="71" y="40"/>
                        <a:pt x="71" y="40"/>
                      </a:cubicBezTo>
                      <a:cubicBezTo>
                        <a:pt x="71" y="39"/>
                        <a:pt x="72" y="40"/>
                        <a:pt x="72" y="39"/>
                      </a:cubicBezTo>
                      <a:cubicBezTo>
                        <a:pt x="72" y="39"/>
                        <a:pt x="72" y="39"/>
                        <a:pt x="72" y="39"/>
                      </a:cubicBezTo>
                      <a:cubicBezTo>
                        <a:pt x="72" y="39"/>
                        <a:pt x="72" y="39"/>
                        <a:pt x="72" y="40"/>
                      </a:cubicBezTo>
                      <a:cubicBezTo>
                        <a:pt x="73" y="39"/>
                        <a:pt x="73" y="38"/>
                        <a:pt x="73" y="38"/>
                      </a:cubicBezTo>
                      <a:cubicBezTo>
                        <a:pt x="73" y="37"/>
                        <a:pt x="74" y="38"/>
                        <a:pt x="74" y="39"/>
                      </a:cubicBezTo>
                      <a:cubicBezTo>
                        <a:pt x="74" y="38"/>
                        <a:pt x="74" y="39"/>
                        <a:pt x="75" y="40"/>
                      </a:cubicBezTo>
                      <a:cubicBezTo>
                        <a:pt x="75" y="39"/>
                        <a:pt x="75" y="38"/>
                        <a:pt x="75" y="38"/>
                      </a:cubicBezTo>
                      <a:cubicBezTo>
                        <a:pt x="75" y="38"/>
                        <a:pt x="75" y="39"/>
                        <a:pt x="75" y="39"/>
                      </a:cubicBezTo>
                      <a:cubicBezTo>
                        <a:pt x="75" y="39"/>
                        <a:pt x="75" y="39"/>
                        <a:pt x="75" y="39"/>
                      </a:cubicBezTo>
                      <a:cubicBezTo>
                        <a:pt x="76" y="38"/>
                        <a:pt x="77" y="39"/>
                        <a:pt x="78" y="39"/>
                      </a:cubicBezTo>
                      <a:cubicBezTo>
                        <a:pt x="78" y="39"/>
                        <a:pt x="78" y="39"/>
                        <a:pt x="77" y="39"/>
                      </a:cubicBezTo>
                      <a:cubicBezTo>
                        <a:pt x="77" y="40"/>
                        <a:pt x="78" y="40"/>
                        <a:pt x="78" y="40"/>
                      </a:cubicBezTo>
                      <a:cubicBezTo>
                        <a:pt x="78" y="39"/>
                        <a:pt x="78" y="39"/>
                        <a:pt x="78" y="39"/>
                      </a:cubicBezTo>
                      <a:cubicBezTo>
                        <a:pt x="78" y="39"/>
                        <a:pt x="78" y="39"/>
                        <a:pt x="78" y="39"/>
                      </a:cubicBezTo>
                      <a:cubicBezTo>
                        <a:pt x="78" y="38"/>
                        <a:pt x="78" y="39"/>
                        <a:pt x="78" y="39"/>
                      </a:cubicBezTo>
                      <a:cubicBezTo>
                        <a:pt x="78" y="38"/>
                        <a:pt x="78" y="37"/>
                        <a:pt x="77" y="37"/>
                      </a:cubicBezTo>
                      <a:cubicBezTo>
                        <a:pt x="78" y="38"/>
                        <a:pt x="77" y="37"/>
                        <a:pt x="77" y="38"/>
                      </a:cubicBezTo>
                      <a:cubicBezTo>
                        <a:pt x="76" y="38"/>
                        <a:pt x="77" y="37"/>
                        <a:pt x="76" y="37"/>
                      </a:cubicBezTo>
                      <a:cubicBezTo>
                        <a:pt x="77" y="37"/>
                        <a:pt x="77" y="37"/>
                        <a:pt x="77" y="37"/>
                      </a:cubicBezTo>
                      <a:cubicBezTo>
                        <a:pt x="76" y="36"/>
                        <a:pt x="75" y="36"/>
                        <a:pt x="74" y="36"/>
                      </a:cubicBezTo>
                      <a:cubicBezTo>
                        <a:pt x="74" y="35"/>
                        <a:pt x="74" y="35"/>
                        <a:pt x="74" y="35"/>
                      </a:cubicBezTo>
                      <a:cubicBezTo>
                        <a:pt x="74" y="35"/>
                        <a:pt x="74" y="35"/>
                        <a:pt x="73" y="36"/>
                      </a:cubicBezTo>
                      <a:cubicBezTo>
                        <a:pt x="73" y="37"/>
                        <a:pt x="73" y="37"/>
                        <a:pt x="74" y="37"/>
                      </a:cubicBezTo>
                      <a:cubicBezTo>
                        <a:pt x="73" y="37"/>
                        <a:pt x="73" y="37"/>
                        <a:pt x="73" y="37"/>
                      </a:cubicBezTo>
                      <a:cubicBezTo>
                        <a:pt x="73" y="37"/>
                        <a:pt x="73" y="37"/>
                        <a:pt x="73" y="36"/>
                      </a:cubicBezTo>
                      <a:cubicBezTo>
                        <a:pt x="73" y="36"/>
                        <a:pt x="73" y="36"/>
                        <a:pt x="72" y="35"/>
                      </a:cubicBezTo>
                      <a:cubicBezTo>
                        <a:pt x="72" y="36"/>
                        <a:pt x="72" y="35"/>
                        <a:pt x="72" y="35"/>
                      </a:cubicBezTo>
                      <a:cubicBezTo>
                        <a:pt x="72" y="35"/>
                        <a:pt x="72" y="34"/>
                        <a:pt x="72" y="34"/>
                      </a:cubicBezTo>
                      <a:cubicBezTo>
                        <a:pt x="73" y="33"/>
                        <a:pt x="74" y="34"/>
                        <a:pt x="74" y="33"/>
                      </a:cubicBezTo>
                      <a:cubicBezTo>
                        <a:pt x="74" y="33"/>
                        <a:pt x="74" y="33"/>
                        <a:pt x="74" y="33"/>
                      </a:cubicBezTo>
                      <a:cubicBezTo>
                        <a:pt x="74" y="32"/>
                        <a:pt x="75" y="33"/>
                        <a:pt x="75" y="32"/>
                      </a:cubicBezTo>
                      <a:cubicBezTo>
                        <a:pt x="75" y="32"/>
                        <a:pt x="75" y="31"/>
                        <a:pt x="75" y="32"/>
                      </a:cubicBezTo>
                      <a:cubicBezTo>
                        <a:pt x="75" y="31"/>
                        <a:pt x="75" y="31"/>
                        <a:pt x="74" y="31"/>
                      </a:cubicBezTo>
                      <a:cubicBezTo>
                        <a:pt x="74" y="31"/>
                        <a:pt x="74" y="31"/>
                        <a:pt x="74" y="30"/>
                      </a:cubicBezTo>
                      <a:cubicBezTo>
                        <a:pt x="73" y="30"/>
                        <a:pt x="72" y="30"/>
                        <a:pt x="71" y="31"/>
                      </a:cubicBezTo>
                      <a:cubicBezTo>
                        <a:pt x="72" y="32"/>
                        <a:pt x="74" y="31"/>
                        <a:pt x="74" y="32"/>
                      </a:cubicBezTo>
                      <a:cubicBezTo>
                        <a:pt x="74" y="34"/>
                        <a:pt x="72" y="32"/>
                        <a:pt x="71" y="33"/>
                      </a:cubicBezTo>
                      <a:cubicBezTo>
                        <a:pt x="71" y="33"/>
                        <a:pt x="71" y="33"/>
                        <a:pt x="71" y="33"/>
                      </a:cubicBezTo>
                      <a:cubicBezTo>
                        <a:pt x="71" y="34"/>
                        <a:pt x="71" y="34"/>
                        <a:pt x="71" y="34"/>
                      </a:cubicBezTo>
                      <a:cubicBezTo>
                        <a:pt x="71" y="34"/>
                        <a:pt x="71" y="34"/>
                        <a:pt x="71" y="34"/>
                      </a:cubicBezTo>
                      <a:cubicBezTo>
                        <a:pt x="71" y="33"/>
                        <a:pt x="71" y="33"/>
                        <a:pt x="71" y="33"/>
                      </a:cubicBezTo>
                      <a:cubicBezTo>
                        <a:pt x="71" y="32"/>
                        <a:pt x="72" y="32"/>
                        <a:pt x="72" y="32"/>
                      </a:cubicBezTo>
                      <a:close/>
                      <a:moveTo>
                        <a:pt x="104" y="56"/>
                      </a:moveTo>
                      <a:cubicBezTo>
                        <a:pt x="104" y="57"/>
                        <a:pt x="104" y="57"/>
                        <a:pt x="105" y="57"/>
                      </a:cubicBezTo>
                      <a:cubicBezTo>
                        <a:pt x="105" y="57"/>
                        <a:pt x="105" y="56"/>
                        <a:pt x="105" y="56"/>
                      </a:cubicBezTo>
                      <a:cubicBezTo>
                        <a:pt x="105" y="56"/>
                        <a:pt x="105" y="57"/>
                        <a:pt x="104" y="56"/>
                      </a:cubicBezTo>
                      <a:close/>
                      <a:moveTo>
                        <a:pt x="92" y="54"/>
                      </a:moveTo>
                      <a:cubicBezTo>
                        <a:pt x="92" y="55"/>
                        <a:pt x="93" y="55"/>
                        <a:pt x="93" y="55"/>
                      </a:cubicBezTo>
                      <a:cubicBezTo>
                        <a:pt x="93" y="54"/>
                        <a:pt x="93" y="54"/>
                        <a:pt x="93" y="54"/>
                      </a:cubicBezTo>
                      <a:cubicBezTo>
                        <a:pt x="93" y="54"/>
                        <a:pt x="92" y="54"/>
                        <a:pt x="92" y="54"/>
                      </a:cubicBezTo>
                      <a:close/>
                      <a:moveTo>
                        <a:pt x="97" y="48"/>
                      </a:moveTo>
                      <a:cubicBezTo>
                        <a:pt x="97" y="47"/>
                        <a:pt x="97" y="47"/>
                        <a:pt x="97" y="47"/>
                      </a:cubicBezTo>
                      <a:cubicBezTo>
                        <a:pt x="97" y="47"/>
                        <a:pt x="97" y="47"/>
                        <a:pt x="97" y="47"/>
                      </a:cubicBezTo>
                      <a:cubicBezTo>
                        <a:pt x="97" y="47"/>
                        <a:pt x="97" y="48"/>
                        <a:pt x="97" y="48"/>
                      </a:cubicBezTo>
                      <a:close/>
                      <a:moveTo>
                        <a:pt x="100" y="51"/>
                      </a:moveTo>
                      <a:cubicBezTo>
                        <a:pt x="99" y="51"/>
                        <a:pt x="99" y="50"/>
                        <a:pt x="99" y="50"/>
                      </a:cubicBezTo>
                      <a:cubicBezTo>
                        <a:pt x="100" y="50"/>
                        <a:pt x="100" y="50"/>
                        <a:pt x="100" y="51"/>
                      </a:cubicBezTo>
                      <a:cubicBezTo>
                        <a:pt x="100" y="51"/>
                        <a:pt x="100" y="51"/>
                        <a:pt x="100" y="50"/>
                      </a:cubicBezTo>
                      <a:cubicBezTo>
                        <a:pt x="99" y="49"/>
                        <a:pt x="99" y="51"/>
                        <a:pt x="99" y="50"/>
                      </a:cubicBezTo>
                      <a:cubicBezTo>
                        <a:pt x="98" y="51"/>
                        <a:pt x="99" y="51"/>
                        <a:pt x="100" y="51"/>
                      </a:cubicBezTo>
                      <a:close/>
                      <a:moveTo>
                        <a:pt x="99" y="52"/>
                      </a:moveTo>
                      <a:cubicBezTo>
                        <a:pt x="99" y="52"/>
                        <a:pt x="99" y="52"/>
                        <a:pt x="99" y="52"/>
                      </a:cubicBezTo>
                      <a:cubicBezTo>
                        <a:pt x="99" y="53"/>
                        <a:pt x="99" y="52"/>
                        <a:pt x="99" y="52"/>
                      </a:cubicBezTo>
                      <a:close/>
                      <a:moveTo>
                        <a:pt x="100" y="53"/>
                      </a:moveTo>
                      <a:cubicBezTo>
                        <a:pt x="100" y="53"/>
                        <a:pt x="100" y="53"/>
                        <a:pt x="100" y="53"/>
                      </a:cubicBezTo>
                      <a:cubicBezTo>
                        <a:pt x="100" y="52"/>
                        <a:pt x="100" y="51"/>
                        <a:pt x="100" y="52"/>
                      </a:cubicBezTo>
                      <a:cubicBezTo>
                        <a:pt x="100" y="52"/>
                        <a:pt x="100" y="52"/>
                        <a:pt x="100" y="52"/>
                      </a:cubicBezTo>
                      <a:cubicBezTo>
                        <a:pt x="100" y="52"/>
                        <a:pt x="100" y="52"/>
                        <a:pt x="100" y="52"/>
                      </a:cubicBezTo>
                      <a:cubicBezTo>
                        <a:pt x="100" y="52"/>
                        <a:pt x="99" y="53"/>
                        <a:pt x="100" y="53"/>
                      </a:cubicBezTo>
                      <a:close/>
                      <a:moveTo>
                        <a:pt x="100" y="53"/>
                      </a:moveTo>
                      <a:cubicBezTo>
                        <a:pt x="100" y="54"/>
                        <a:pt x="100" y="54"/>
                        <a:pt x="101" y="54"/>
                      </a:cubicBezTo>
                      <a:cubicBezTo>
                        <a:pt x="101" y="54"/>
                        <a:pt x="100" y="54"/>
                        <a:pt x="100" y="54"/>
                      </a:cubicBezTo>
                      <a:cubicBezTo>
                        <a:pt x="101" y="54"/>
                        <a:pt x="101" y="54"/>
                        <a:pt x="101" y="54"/>
                      </a:cubicBezTo>
                      <a:cubicBezTo>
                        <a:pt x="101" y="53"/>
                        <a:pt x="100" y="53"/>
                        <a:pt x="100" y="53"/>
                      </a:cubicBezTo>
                      <a:close/>
                      <a:moveTo>
                        <a:pt x="107" y="53"/>
                      </a:moveTo>
                      <a:cubicBezTo>
                        <a:pt x="107" y="54"/>
                        <a:pt x="107" y="53"/>
                        <a:pt x="107" y="54"/>
                      </a:cubicBezTo>
                      <a:cubicBezTo>
                        <a:pt x="107" y="54"/>
                        <a:pt x="107" y="54"/>
                        <a:pt x="107" y="54"/>
                      </a:cubicBezTo>
                      <a:cubicBezTo>
                        <a:pt x="107" y="54"/>
                        <a:pt x="107" y="54"/>
                        <a:pt x="107" y="53"/>
                      </a:cubicBezTo>
                      <a:close/>
                      <a:moveTo>
                        <a:pt x="106" y="53"/>
                      </a:moveTo>
                      <a:cubicBezTo>
                        <a:pt x="106" y="54"/>
                        <a:pt x="107" y="54"/>
                        <a:pt x="107" y="54"/>
                      </a:cubicBezTo>
                      <a:cubicBezTo>
                        <a:pt x="106" y="53"/>
                        <a:pt x="106" y="54"/>
                        <a:pt x="106" y="53"/>
                      </a:cubicBezTo>
                      <a:close/>
                      <a:moveTo>
                        <a:pt x="102" y="52"/>
                      </a:moveTo>
                      <a:cubicBezTo>
                        <a:pt x="101" y="52"/>
                        <a:pt x="101" y="52"/>
                        <a:pt x="101" y="52"/>
                      </a:cubicBezTo>
                      <a:cubicBezTo>
                        <a:pt x="100" y="52"/>
                        <a:pt x="100" y="52"/>
                        <a:pt x="100" y="52"/>
                      </a:cubicBezTo>
                      <a:cubicBezTo>
                        <a:pt x="100" y="52"/>
                        <a:pt x="100" y="52"/>
                        <a:pt x="100" y="52"/>
                      </a:cubicBezTo>
                      <a:cubicBezTo>
                        <a:pt x="100" y="52"/>
                        <a:pt x="101" y="52"/>
                        <a:pt x="100" y="53"/>
                      </a:cubicBezTo>
                      <a:cubicBezTo>
                        <a:pt x="101" y="52"/>
                        <a:pt x="101" y="53"/>
                        <a:pt x="101" y="53"/>
                      </a:cubicBezTo>
                      <a:cubicBezTo>
                        <a:pt x="101" y="53"/>
                        <a:pt x="101" y="53"/>
                        <a:pt x="101" y="54"/>
                      </a:cubicBezTo>
                      <a:cubicBezTo>
                        <a:pt x="101" y="53"/>
                        <a:pt x="101" y="52"/>
                        <a:pt x="102" y="52"/>
                      </a:cubicBezTo>
                      <a:cubicBezTo>
                        <a:pt x="102" y="53"/>
                        <a:pt x="101" y="53"/>
                        <a:pt x="101" y="54"/>
                      </a:cubicBezTo>
                      <a:cubicBezTo>
                        <a:pt x="102" y="53"/>
                        <a:pt x="104" y="54"/>
                        <a:pt x="105" y="54"/>
                      </a:cubicBezTo>
                      <a:cubicBezTo>
                        <a:pt x="104" y="53"/>
                        <a:pt x="103" y="53"/>
                        <a:pt x="102" y="53"/>
                      </a:cubicBezTo>
                      <a:cubicBezTo>
                        <a:pt x="102" y="53"/>
                        <a:pt x="102" y="53"/>
                        <a:pt x="102" y="52"/>
                      </a:cubicBezTo>
                      <a:close/>
                      <a:moveTo>
                        <a:pt x="109" y="52"/>
                      </a:moveTo>
                      <a:cubicBezTo>
                        <a:pt x="109" y="53"/>
                        <a:pt x="109" y="53"/>
                        <a:pt x="109" y="53"/>
                      </a:cubicBezTo>
                      <a:cubicBezTo>
                        <a:pt x="109" y="52"/>
                        <a:pt x="109" y="53"/>
                        <a:pt x="109" y="52"/>
                      </a:cubicBezTo>
                      <a:cubicBezTo>
                        <a:pt x="109" y="52"/>
                        <a:pt x="109" y="52"/>
                        <a:pt x="109" y="52"/>
                      </a:cubicBezTo>
                      <a:close/>
                      <a:moveTo>
                        <a:pt x="109" y="52"/>
                      </a:moveTo>
                      <a:cubicBezTo>
                        <a:pt x="109" y="52"/>
                        <a:pt x="108" y="52"/>
                        <a:pt x="108" y="52"/>
                      </a:cubicBezTo>
                      <a:cubicBezTo>
                        <a:pt x="108" y="52"/>
                        <a:pt x="108" y="53"/>
                        <a:pt x="108" y="53"/>
                      </a:cubicBezTo>
                      <a:cubicBezTo>
                        <a:pt x="108" y="53"/>
                        <a:pt x="109" y="52"/>
                        <a:pt x="109" y="52"/>
                      </a:cubicBezTo>
                      <a:close/>
                      <a:moveTo>
                        <a:pt x="109" y="51"/>
                      </a:moveTo>
                      <a:cubicBezTo>
                        <a:pt x="109" y="52"/>
                        <a:pt x="108" y="51"/>
                        <a:pt x="108" y="52"/>
                      </a:cubicBezTo>
                      <a:cubicBezTo>
                        <a:pt x="108" y="51"/>
                        <a:pt x="109" y="52"/>
                        <a:pt x="109" y="51"/>
                      </a:cubicBezTo>
                      <a:close/>
                      <a:moveTo>
                        <a:pt x="104" y="49"/>
                      </a:moveTo>
                      <a:cubicBezTo>
                        <a:pt x="104" y="50"/>
                        <a:pt x="105" y="50"/>
                        <a:pt x="105" y="49"/>
                      </a:cubicBezTo>
                      <a:cubicBezTo>
                        <a:pt x="104" y="49"/>
                        <a:pt x="105" y="49"/>
                        <a:pt x="104" y="49"/>
                      </a:cubicBezTo>
                      <a:close/>
                      <a:moveTo>
                        <a:pt x="108" y="48"/>
                      </a:moveTo>
                      <a:cubicBezTo>
                        <a:pt x="108" y="49"/>
                        <a:pt x="108" y="49"/>
                        <a:pt x="108" y="49"/>
                      </a:cubicBezTo>
                      <a:cubicBezTo>
                        <a:pt x="108" y="49"/>
                        <a:pt x="108" y="49"/>
                        <a:pt x="108" y="48"/>
                      </a:cubicBezTo>
                      <a:close/>
                      <a:moveTo>
                        <a:pt x="108" y="47"/>
                      </a:moveTo>
                      <a:cubicBezTo>
                        <a:pt x="108" y="47"/>
                        <a:pt x="107" y="47"/>
                        <a:pt x="107" y="48"/>
                      </a:cubicBezTo>
                      <a:cubicBezTo>
                        <a:pt x="107" y="48"/>
                        <a:pt x="107" y="48"/>
                        <a:pt x="107" y="48"/>
                      </a:cubicBezTo>
                      <a:cubicBezTo>
                        <a:pt x="108" y="48"/>
                        <a:pt x="108" y="47"/>
                        <a:pt x="108" y="48"/>
                      </a:cubicBezTo>
                      <a:cubicBezTo>
                        <a:pt x="108" y="47"/>
                        <a:pt x="109" y="48"/>
                        <a:pt x="109" y="47"/>
                      </a:cubicBezTo>
                      <a:cubicBezTo>
                        <a:pt x="108" y="47"/>
                        <a:pt x="108" y="48"/>
                        <a:pt x="108" y="48"/>
                      </a:cubicBezTo>
                      <a:cubicBezTo>
                        <a:pt x="108" y="47"/>
                        <a:pt x="108" y="47"/>
                        <a:pt x="108" y="47"/>
                      </a:cubicBezTo>
                      <a:close/>
                      <a:moveTo>
                        <a:pt x="107" y="48"/>
                      </a:moveTo>
                      <a:cubicBezTo>
                        <a:pt x="106" y="47"/>
                        <a:pt x="107" y="47"/>
                        <a:pt x="107" y="47"/>
                      </a:cubicBezTo>
                      <a:cubicBezTo>
                        <a:pt x="107" y="47"/>
                        <a:pt x="107" y="47"/>
                        <a:pt x="107" y="47"/>
                      </a:cubicBezTo>
                      <a:cubicBezTo>
                        <a:pt x="107" y="47"/>
                        <a:pt x="107" y="46"/>
                        <a:pt x="107" y="46"/>
                      </a:cubicBezTo>
                      <a:cubicBezTo>
                        <a:pt x="107" y="47"/>
                        <a:pt x="106" y="46"/>
                        <a:pt x="106" y="47"/>
                      </a:cubicBezTo>
                      <a:cubicBezTo>
                        <a:pt x="107" y="47"/>
                        <a:pt x="107" y="47"/>
                        <a:pt x="106" y="48"/>
                      </a:cubicBezTo>
                      <a:cubicBezTo>
                        <a:pt x="106" y="48"/>
                        <a:pt x="107" y="48"/>
                        <a:pt x="107" y="48"/>
                      </a:cubicBezTo>
                      <a:close/>
                      <a:moveTo>
                        <a:pt x="107" y="49"/>
                      </a:moveTo>
                      <a:cubicBezTo>
                        <a:pt x="107" y="48"/>
                        <a:pt x="107" y="48"/>
                        <a:pt x="107" y="48"/>
                      </a:cubicBezTo>
                      <a:cubicBezTo>
                        <a:pt x="107" y="48"/>
                        <a:pt x="107" y="48"/>
                        <a:pt x="107" y="48"/>
                      </a:cubicBezTo>
                      <a:cubicBezTo>
                        <a:pt x="107" y="48"/>
                        <a:pt x="107" y="48"/>
                        <a:pt x="106" y="48"/>
                      </a:cubicBezTo>
                      <a:cubicBezTo>
                        <a:pt x="106" y="49"/>
                        <a:pt x="107" y="48"/>
                        <a:pt x="107" y="49"/>
                      </a:cubicBezTo>
                      <a:close/>
                      <a:moveTo>
                        <a:pt x="99" y="47"/>
                      </a:moveTo>
                      <a:cubicBezTo>
                        <a:pt x="99" y="45"/>
                        <a:pt x="98" y="46"/>
                        <a:pt x="97" y="46"/>
                      </a:cubicBezTo>
                      <a:cubicBezTo>
                        <a:pt x="97" y="47"/>
                        <a:pt x="98" y="48"/>
                        <a:pt x="98" y="49"/>
                      </a:cubicBezTo>
                      <a:cubicBezTo>
                        <a:pt x="98" y="48"/>
                        <a:pt x="98" y="49"/>
                        <a:pt x="99" y="49"/>
                      </a:cubicBezTo>
                      <a:cubicBezTo>
                        <a:pt x="99" y="49"/>
                        <a:pt x="99" y="47"/>
                        <a:pt x="99" y="47"/>
                      </a:cubicBezTo>
                      <a:cubicBezTo>
                        <a:pt x="99" y="47"/>
                        <a:pt x="99" y="48"/>
                        <a:pt x="99" y="48"/>
                      </a:cubicBezTo>
                      <a:cubicBezTo>
                        <a:pt x="99" y="48"/>
                        <a:pt x="99" y="48"/>
                        <a:pt x="99" y="48"/>
                      </a:cubicBezTo>
                      <a:cubicBezTo>
                        <a:pt x="99" y="49"/>
                        <a:pt x="100" y="49"/>
                        <a:pt x="100" y="48"/>
                      </a:cubicBezTo>
                      <a:cubicBezTo>
                        <a:pt x="100" y="49"/>
                        <a:pt x="100" y="49"/>
                        <a:pt x="100" y="49"/>
                      </a:cubicBezTo>
                      <a:cubicBezTo>
                        <a:pt x="100" y="49"/>
                        <a:pt x="101" y="49"/>
                        <a:pt x="101" y="50"/>
                      </a:cubicBezTo>
                      <a:cubicBezTo>
                        <a:pt x="101" y="49"/>
                        <a:pt x="101" y="49"/>
                        <a:pt x="101" y="49"/>
                      </a:cubicBezTo>
                      <a:cubicBezTo>
                        <a:pt x="101" y="49"/>
                        <a:pt x="101" y="49"/>
                        <a:pt x="102" y="49"/>
                      </a:cubicBezTo>
                      <a:cubicBezTo>
                        <a:pt x="102" y="49"/>
                        <a:pt x="102" y="50"/>
                        <a:pt x="102" y="50"/>
                      </a:cubicBezTo>
                      <a:cubicBezTo>
                        <a:pt x="101" y="50"/>
                        <a:pt x="101" y="50"/>
                        <a:pt x="101" y="49"/>
                      </a:cubicBezTo>
                      <a:cubicBezTo>
                        <a:pt x="101" y="50"/>
                        <a:pt x="100" y="50"/>
                        <a:pt x="100" y="50"/>
                      </a:cubicBezTo>
                      <a:cubicBezTo>
                        <a:pt x="101" y="50"/>
                        <a:pt x="101" y="51"/>
                        <a:pt x="101" y="51"/>
                      </a:cubicBezTo>
                      <a:cubicBezTo>
                        <a:pt x="101" y="51"/>
                        <a:pt x="101" y="51"/>
                        <a:pt x="101" y="51"/>
                      </a:cubicBezTo>
                      <a:cubicBezTo>
                        <a:pt x="101" y="51"/>
                        <a:pt x="101" y="51"/>
                        <a:pt x="101" y="51"/>
                      </a:cubicBezTo>
                      <a:cubicBezTo>
                        <a:pt x="102" y="51"/>
                        <a:pt x="102" y="51"/>
                        <a:pt x="102" y="52"/>
                      </a:cubicBezTo>
                      <a:cubicBezTo>
                        <a:pt x="102" y="51"/>
                        <a:pt x="102" y="51"/>
                        <a:pt x="103" y="51"/>
                      </a:cubicBezTo>
                      <a:cubicBezTo>
                        <a:pt x="103" y="50"/>
                        <a:pt x="102" y="51"/>
                        <a:pt x="102" y="50"/>
                      </a:cubicBezTo>
                      <a:cubicBezTo>
                        <a:pt x="102" y="50"/>
                        <a:pt x="102" y="50"/>
                        <a:pt x="102" y="50"/>
                      </a:cubicBezTo>
                      <a:cubicBezTo>
                        <a:pt x="102" y="49"/>
                        <a:pt x="102" y="50"/>
                        <a:pt x="102" y="50"/>
                      </a:cubicBezTo>
                      <a:cubicBezTo>
                        <a:pt x="102" y="49"/>
                        <a:pt x="103" y="50"/>
                        <a:pt x="103" y="49"/>
                      </a:cubicBezTo>
                      <a:cubicBezTo>
                        <a:pt x="102" y="49"/>
                        <a:pt x="102" y="48"/>
                        <a:pt x="101" y="48"/>
                      </a:cubicBezTo>
                      <a:cubicBezTo>
                        <a:pt x="101" y="49"/>
                        <a:pt x="101" y="48"/>
                        <a:pt x="100" y="48"/>
                      </a:cubicBezTo>
                      <a:cubicBezTo>
                        <a:pt x="100" y="48"/>
                        <a:pt x="100" y="48"/>
                        <a:pt x="100" y="47"/>
                      </a:cubicBezTo>
                      <a:cubicBezTo>
                        <a:pt x="100" y="47"/>
                        <a:pt x="101" y="48"/>
                        <a:pt x="101" y="47"/>
                      </a:cubicBezTo>
                      <a:cubicBezTo>
                        <a:pt x="100" y="47"/>
                        <a:pt x="100" y="46"/>
                        <a:pt x="99" y="47"/>
                      </a:cubicBezTo>
                      <a:close/>
                      <a:moveTo>
                        <a:pt x="100" y="46"/>
                      </a:moveTo>
                      <a:cubicBezTo>
                        <a:pt x="100" y="46"/>
                        <a:pt x="100" y="46"/>
                        <a:pt x="100" y="46"/>
                      </a:cubicBezTo>
                      <a:cubicBezTo>
                        <a:pt x="100" y="47"/>
                        <a:pt x="100" y="46"/>
                        <a:pt x="100" y="46"/>
                      </a:cubicBezTo>
                      <a:cubicBezTo>
                        <a:pt x="100" y="46"/>
                        <a:pt x="100" y="46"/>
                        <a:pt x="100" y="46"/>
                      </a:cubicBezTo>
                      <a:close/>
                      <a:moveTo>
                        <a:pt x="83" y="22"/>
                      </a:moveTo>
                      <a:cubicBezTo>
                        <a:pt x="83" y="22"/>
                        <a:pt x="84" y="22"/>
                        <a:pt x="84" y="21"/>
                      </a:cubicBezTo>
                      <a:cubicBezTo>
                        <a:pt x="83" y="21"/>
                        <a:pt x="83" y="21"/>
                        <a:pt x="83" y="21"/>
                      </a:cubicBezTo>
                      <a:cubicBezTo>
                        <a:pt x="83" y="22"/>
                        <a:pt x="83" y="21"/>
                        <a:pt x="83" y="22"/>
                      </a:cubicBezTo>
                      <a:close/>
                      <a:moveTo>
                        <a:pt x="81" y="21"/>
                      </a:moveTo>
                      <a:cubicBezTo>
                        <a:pt x="81" y="21"/>
                        <a:pt x="81" y="22"/>
                        <a:pt x="81" y="22"/>
                      </a:cubicBezTo>
                      <a:cubicBezTo>
                        <a:pt x="81" y="22"/>
                        <a:pt x="81" y="22"/>
                        <a:pt x="81" y="21"/>
                      </a:cubicBezTo>
                      <a:close/>
                      <a:moveTo>
                        <a:pt x="84" y="23"/>
                      </a:moveTo>
                      <a:cubicBezTo>
                        <a:pt x="84" y="23"/>
                        <a:pt x="84" y="23"/>
                        <a:pt x="84" y="23"/>
                      </a:cubicBezTo>
                      <a:cubicBezTo>
                        <a:pt x="85" y="23"/>
                        <a:pt x="85" y="23"/>
                        <a:pt x="85" y="23"/>
                      </a:cubicBezTo>
                      <a:cubicBezTo>
                        <a:pt x="84" y="23"/>
                        <a:pt x="84" y="24"/>
                        <a:pt x="84" y="24"/>
                      </a:cubicBezTo>
                      <a:cubicBezTo>
                        <a:pt x="84" y="24"/>
                        <a:pt x="85" y="23"/>
                        <a:pt x="85" y="23"/>
                      </a:cubicBezTo>
                      <a:cubicBezTo>
                        <a:pt x="85" y="22"/>
                        <a:pt x="84" y="23"/>
                        <a:pt x="84" y="22"/>
                      </a:cubicBezTo>
                      <a:cubicBezTo>
                        <a:pt x="84" y="22"/>
                        <a:pt x="84" y="22"/>
                        <a:pt x="83" y="22"/>
                      </a:cubicBezTo>
                      <a:cubicBezTo>
                        <a:pt x="84" y="22"/>
                        <a:pt x="84" y="25"/>
                        <a:pt x="84" y="23"/>
                      </a:cubicBezTo>
                      <a:close/>
                      <a:moveTo>
                        <a:pt x="84" y="23"/>
                      </a:moveTo>
                      <a:cubicBezTo>
                        <a:pt x="84" y="23"/>
                        <a:pt x="83" y="23"/>
                        <a:pt x="82" y="24"/>
                      </a:cubicBezTo>
                      <a:cubicBezTo>
                        <a:pt x="83" y="24"/>
                        <a:pt x="84" y="24"/>
                        <a:pt x="84" y="23"/>
                      </a:cubicBezTo>
                      <a:close/>
                      <a:moveTo>
                        <a:pt x="86" y="28"/>
                      </a:moveTo>
                      <a:cubicBezTo>
                        <a:pt x="86" y="29"/>
                        <a:pt x="86" y="27"/>
                        <a:pt x="86" y="27"/>
                      </a:cubicBezTo>
                      <a:cubicBezTo>
                        <a:pt x="86" y="27"/>
                        <a:pt x="87" y="27"/>
                        <a:pt x="87" y="27"/>
                      </a:cubicBezTo>
                      <a:cubicBezTo>
                        <a:pt x="87" y="28"/>
                        <a:pt x="86" y="28"/>
                        <a:pt x="86" y="28"/>
                      </a:cubicBezTo>
                      <a:cubicBezTo>
                        <a:pt x="87" y="28"/>
                        <a:pt x="87" y="28"/>
                        <a:pt x="87" y="28"/>
                      </a:cubicBezTo>
                      <a:cubicBezTo>
                        <a:pt x="87" y="28"/>
                        <a:pt x="87" y="27"/>
                        <a:pt x="87" y="26"/>
                      </a:cubicBezTo>
                      <a:cubicBezTo>
                        <a:pt x="87" y="27"/>
                        <a:pt x="86" y="27"/>
                        <a:pt x="86" y="27"/>
                      </a:cubicBezTo>
                      <a:cubicBezTo>
                        <a:pt x="86" y="27"/>
                        <a:pt x="86" y="28"/>
                        <a:pt x="86" y="28"/>
                      </a:cubicBezTo>
                      <a:cubicBezTo>
                        <a:pt x="86" y="27"/>
                        <a:pt x="85" y="28"/>
                        <a:pt x="86" y="27"/>
                      </a:cubicBezTo>
                      <a:cubicBezTo>
                        <a:pt x="85" y="27"/>
                        <a:pt x="85" y="28"/>
                        <a:pt x="85" y="27"/>
                      </a:cubicBezTo>
                      <a:cubicBezTo>
                        <a:pt x="85" y="27"/>
                        <a:pt x="85" y="27"/>
                        <a:pt x="85" y="27"/>
                      </a:cubicBezTo>
                      <a:cubicBezTo>
                        <a:pt x="85" y="28"/>
                        <a:pt x="85" y="27"/>
                        <a:pt x="85" y="28"/>
                      </a:cubicBezTo>
                      <a:cubicBezTo>
                        <a:pt x="85" y="28"/>
                        <a:pt x="85" y="28"/>
                        <a:pt x="85" y="28"/>
                      </a:cubicBezTo>
                      <a:cubicBezTo>
                        <a:pt x="85" y="28"/>
                        <a:pt x="85" y="29"/>
                        <a:pt x="85" y="30"/>
                      </a:cubicBezTo>
                      <a:cubicBezTo>
                        <a:pt x="85" y="29"/>
                        <a:pt x="86" y="30"/>
                        <a:pt x="86" y="29"/>
                      </a:cubicBezTo>
                      <a:cubicBezTo>
                        <a:pt x="86" y="29"/>
                        <a:pt x="86" y="29"/>
                        <a:pt x="86" y="28"/>
                      </a:cubicBezTo>
                      <a:close/>
                      <a:moveTo>
                        <a:pt x="92" y="33"/>
                      </a:moveTo>
                      <a:cubicBezTo>
                        <a:pt x="92" y="33"/>
                        <a:pt x="91" y="33"/>
                        <a:pt x="91" y="34"/>
                      </a:cubicBezTo>
                      <a:cubicBezTo>
                        <a:pt x="92" y="34"/>
                        <a:pt x="92" y="34"/>
                        <a:pt x="92" y="34"/>
                      </a:cubicBezTo>
                      <a:cubicBezTo>
                        <a:pt x="92" y="33"/>
                        <a:pt x="92" y="33"/>
                        <a:pt x="92" y="33"/>
                      </a:cubicBezTo>
                      <a:close/>
                      <a:moveTo>
                        <a:pt x="89" y="33"/>
                      </a:moveTo>
                      <a:cubicBezTo>
                        <a:pt x="90" y="32"/>
                        <a:pt x="90" y="33"/>
                        <a:pt x="90" y="33"/>
                      </a:cubicBezTo>
                      <a:cubicBezTo>
                        <a:pt x="90" y="32"/>
                        <a:pt x="90" y="32"/>
                        <a:pt x="90" y="32"/>
                      </a:cubicBezTo>
                      <a:cubicBezTo>
                        <a:pt x="90" y="32"/>
                        <a:pt x="89" y="32"/>
                        <a:pt x="89" y="33"/>
                      </a:cubicBezTo>
                      <a:close/>
                      <a:moveTo>
                        <a:pt x="90" y="34"/>
                      </a:moveTo>
                      <a:cubicBezTo>
                        <a:pt x="90" y="34"/>
                        <a:pt x="90" y="33"/>
                        <a:pt x="90" y="34"/>
                      </a:cubicBezTo>
                      <a:cubicBezTo>
                        <a:pt x="90" y="34"/>
                        <a:pt x="90" y="34"/>
                        <a:pt x="91" y="34"/>
                      </a:cubicBezTo>
                      <a:cubicBezTo>
                        <a:pt x="90" y="33"/>
                        <a:pt x="91" y="33"/>
                        <a:pt x="91" y="33"/>
                      </a:cubicBezTo>
                      <a:cubicBezTo>
                        <a:pt x="91" y="32"/>
                        <a:pt x="91" y="32"/>
                        <a:pt x="91" y="32"/>
                      </a:cubicBezTo>
                      <a:cubicBezTo>
                        <a:pt x="91" y="32"/>
                        <a:pt x="91" y="32"/>
                        <a:pt x="91" y="32"/>
                      </a:cubicBezTo>
                      <a:cubicBezTo>
                        <a:pt x="91" y="33"/>
                        <a:pt x="91" y="33"/>
                        <a:pt x="91" y="33"/>
                      </a:cubicBezTo>
                      <a:cubicBezTo>
                        <a:pt x="91" y="32"/>
                        <a:pt x="91" y="33"/>
                        <a:pt x="90" y="33"/>
                      </a:cubicBezTo>
                      <a:cubicBezTo>
                        <a:pt x="90" y="33"/>
                        <a:pt x="90" y="32"/>
                        <a:pt x="90" y="32"/>
                      </a:cubicBezTo>
                      <a:cubicBezTo>
                        <a:pt x="90" y="33"/>
                        <a:pt x="91" y="33"/>
                        <a:pt x="90" y="34"/>
                      </a:cubicBezTo>
                      <a:close/>
                      <a:moveTo>
                        <a:pt x="89" y="34"/>
                      </a:moveTo>
                      <a:cubicBezTo>
                        <a:pt x="90" y="34"/>
                        <a:pt x="89" y="34"/>
                        <a:pt x="90" y="34"/>
                      </a:cubicBezTo>
                      <a:cubicBezTo>
                        <a:pt x="90" y="34"/>
                        <a:pt x="90" y="34"/>
                        <a:pt x="90" y="34"/>
                      </a:cubicBezTo>
                      <a:cubicBezTo>
                        <a:pt x="90" y="33"/>
                        <a:pt x="89" y="33"/>
                        <a:pt x="89" y="33"/>
                      </a:cubicBezTo>
                      <a:cubicBezTo>
                        <a:pt x="89" y="34"/>
                        <a:pt x="89" y="34"/>
                        <a:pt x="89" y="34"/>
                      </a:cubicBezTo>
                      <a:cubicBezTo>
                        <a:pt x="89" y="34"/>
                        <a:pt x="89" y="34"/>
                        <a:pt x="89" y="34"/>
                      </a:cubicBezTo>
                      <a:close/>
                      <a:moveTo>
                        <a:pt x="90" y="35"/>
                      </a:moveTo>
                      <a:cubicBezTo>
                        <a:pt x="91" y="35"/>
                        <a:pt x="91" y="35"/>
                        <a:pt x="91" y="35"/>
                      </a:cubicBezTo>
                      <a:cubicBezTo>
                        <a:pt x="91" y="34"/>
                        <a:pt x="91" y="34"/>
                        <a:pt x="91" y="34"/>
                      </a:cubicBezTo>
                      <a:cubicBezTo>
                        <a:pt x="91" y="35"/>
                        <a:pt x="90" y="34"/>
                        <a:pt x="90" y="35"/>
                      </a:cubicBezTo>
                      <a:close/>
                      <a:moveTo>
                        <a:pt x="74" y="35"/>
                      </a:moveTo>
                      <a:cubicBezTo>
                        <a:pt x="74" y="35"/>
                        <a:pt x="74" y="33"/>
                        <a:pt x="74" y="34"/>
                      </a:cubicBezTo>
                      <a:cubicBezTo>
                        <a:pt x="74" y="35"/>
                        <a:pt x="73" y="34"/>
                        <a:pt x="73" y="35"/>
                      </a:cubicBezTo>
                      <a:cubicBezTo>
                        <a:pt x="73" y="35"/>
                        <a:pt x="74" y="34"/>
                        <a:pt x="74" y="35"/>
                      </a:cubicBezTo>
                      <a:close/>
                      <a:moveTo>
                        <a:pt x="77" y="35"/>
                      </a:moveTo>
                      <a:cubicBezTo>
                        <a:pt x="77" y="35"/>
                        <a:pt x="78" y="35"/>
                        <a:pt x="78" y="35"/>
                      </a:cubicBezTo>
                      <a:cubicBezTo>
                        <a:pt x="77" y="35"/>
                        <a:pt x="77" y="35"/>
                        <a:pt x="77" y="35"/>
                      </a:cubicBezTo>
                      <a:close/>
                      <a:moveTo>
                        <a:pt x="79" y="35"/>
                      </a:moveTo>
                      <a:cubicBezTo>
                        <a:pt x="79" y="35"/>
                        <a:pt x="79" y="36"/>
                        <a:pt x="79" y="36"/>
                      </a:cubicBezTo>
                      <a:cubicBezTo>
                        <a:pt x="78" y="36"/>
                        <a:pt x="79" y="35"/>
                        <a:pt x="78" y="34"/>
                      </a:cubicBezTo>
                      <a:cubicBezTo>
                        <a:pt x="78" y="35"/>
                        <a:pt x="78" y="35"/>
                        <a:pt x="78" y="34"/>
                      </a:cubicBezTo>
                      <a:cubicBezTo>
                        <a:pt x="79" y="34"/>
                        <a:pt x="79" y="34"/>
                        <a:pt x="79" y="34"/>
                      </a:cubicBezTo>
                      <a:cubicBezTo>
                        <a:pt x="79" y="33"/>
                        <a:pt x="78" y="34"/>
                        <a:pt x="78" y="35"/>
                      </a:cubicBezTo>
                      <a:cubicBezTo>
                        <a:pt x="78" y="35"/>
                        <a:pt x="78" y="35"/>
                        <a:pt x="78" y="35"/>
                      </a:cubicBezTo>
                      <a:cubicBezTo>
                        <a:pt x="78" y="36"/>
                        <a:pt x="78" y="36"/>
                        <a:pt x="78" y="36"/>
                      </a:cubicBezTo>
                      <a:cubicBezTo>
                        <a:pt x="77" y="37"/>
                        <a:pt x="78" y="36"/>
                        <a:pt x="78" y="36"/>
                      </a:cubicBezTo>
                      <a:cubicBezTo>
                        <a:pt x="78" y="36"/>
                        <a:pt x="78" y="37"/>
                        <a:pt x="78" y="37"/>
                      </a:cubicBezTo>
                      <a:cubicBezTo>
                        <a:pt x="78" y="38"/>
                        <a:pt x="78" y="36"/>
                        <a:pt x="79" y="35"/>
                      </a:cubicBezTo>
                      <a:close/>
                      <a:moveTo>
                        <a:pt x="81" y="36"/>
                      </a:moveTo>
                      <a:cubicBezTo>
                        <a:pt x="81" y="36"/>
                        <a:pt x="80" y="35"/>
                        <a:pt x="80" y="34"/>
                      </a:cubicBezTo>
                      <a:cubicBezTo>
                        <a:pt x="80" y="35"/>
                        <a:pt x="80" y="35"/>
                        <a:pt x="79" y="35"/>
                      </a:cubicBezTo>
                      <a:cubicBezTo>
                        <a:pt x="80" y="35"/>
                        <a:pt x="80" y="35"/>
                        <a:pt x="80" y="35"/>
                      </a:cubicBezTo>
                      <a:cubicBezTo>
                        <a:pt x="80" y="36"/>
                        <a:pt x="80" y="35"/>
                        <a:pt x="80" y="36"/>
                      </a:cubicBezTo>
                      <a:cubicBezTo>
                        <a:pt x="80" y="35"/>
                        <a:pt x="81" y="37"/>
                        <a:pt x="81" y="36"/>
                      </a:cubicBezTo>
                      <a:close/>
                      <a:moveTo>
                        <a:pt x="85" y="37"/>
                      </a:moveTo>
                      <a:cubicBezTo>
                        <a:pt x="85" y="37"/>
                        <a:pt x="85" y="37"/>
                        <a:pt x="85" y="37"/>
                      </a:cubicBezTo>
                      <a:cubicBezTo>
                        <a:pt x="85" y="38"/>
                        <a:pt x="86" y="37"/>
                        <a:pt x="86" y="38"/>
                      </a:cubicBezTo>
                      <a:cubicBezTo>
                        <a:pt x="86" y="38"/>
                        <a:pt x="85" y="38"/>
                        <a:pt x="85" y="38"/>
                      </a:cubicBezTo>
                      <a:cubicBezTo>
                        <a:pt x="85" y="38"/>
                        <a:pt x="85" y="37"/>
                        <a:pt x="85" y="38"/>
                      </a:cubicBezTo>
                      <a:cubicBezTo>
                        <a:pt x="85" y="38"/>
                        <a:pt x="85" y="38"/>
                        <a:pt x="85" y="38"/>
                      </a:cubicBezTo>
                      <a:cubicBezTo>
                        <a:pt x="86" y="38"/>
                        <a:pt x="85" y="39"/>
                        <a:pt x="86" y="39"/>
                      </a:cubicBezTo>
                      <a:cubicBezTo>
                        <a:pt x="86" y="39"/>
                        <a:pt x="86" y="37"/>
                        <a:pt x="86" y="37"/>
                      </a:cubicBezTo>
                      <a:cubicBezTo>
                        <a:pt x="86" y="38"/>
                        <a:pt x="86" y="38"/>
                        <a:pt x="86" y="39"/>
                      </a:cubicBezTo>
                      <a:cubicBezTo>
                        <a:pt x="86" y="38"/>
                        <a:pt x="86" y="38"/>
                        <a:pt x="86" y="37"/>
                      </a:cubicBezTo>
                      <a:cubicBezTo>
                        <a:pt x="86" y="37"/>
                        <a:pt x="85" y="36"/>
                        <a:pt x="85" y="37"/>
                      </a:cubicBezTo>
                      <a:close/>
                      <a:moveTo>
                        <a:pt x="83" y="37"/>
                      </a:moveTo>
                      <a:cubicBezTo>
                        <a:pt x="83" y="38"/>
                        <a:pt x="85" y="38"/>
                        <a:pt x="85" y="37"/>
                      </a:cubicBezTo>
                      <a:cubicBezTo>
                        <a:pt x="84" y="37"/>
                        <a:pt x="84" y="37"/>
                        <a:pt x="83" y="37"/>
                      </a:cubicBezTo>
                      <a:close/>
                      <a:moveTo>
                        <a:pt x="83" y="36"/>
                      </a:moveTo>
                      <a:cubicBezTo>
                        <a:pt x="83" y="36"/>
                        <a:pt x="82" y="37"/>
                        <a:pt x="82" y="37"/>
                      </a:cubicBezTo>
                      <a:cubicBezTo>
                        <a:pt x="83" y="38"/>
                        <a:pt x="83" y="37"/>
                        <a:pt x="83" y="37"/>
                      </a:cubicBezTo>
                      <a:cubicBezTo>
                        <a:pt x="83" y="37"/>
                        <a:pt x="83" y="37"/>
                        <a:pt x="83" y="36"/>
                      </a:cubicBezTo>
                      <a:close/>
                      <a:moveTo>
                        <a:pt x="79" y="39"/>
                      </a:moveTo>
                      <a:cubicBezTo>
                        <a:pt x="79" y="39"/>
                        <a:pt x="79" y="38"/>
                        <a:pt x="79" y="38"/>
                      </a:cubicBezTo>
                      <a:cubicBezTo>
                        <a:pt x="79" y="38"/>
                        <a:pt x="79" y="38"/>
                        <a:pt x="79" y="37"/>
                      </a:cubicBezTo>
                      <a:cubicBezTo>
                        <a:pt x="79" y="36"/>
                        <a:pt x="79" y="39"/>
                        <a:pt x="80" y="38"/>
                      </a:cubicBezTo>
                      <a:cubicBezTo>
                        <a:pt x="80" y="38"/>
                        <a:pt x="80" y="38"/>
                        <a:pt x="80" y="38"/>
                      </a:cubicBezTo>
                      <a:cubicBezTo>
                        <a:pt x="80" y="38"/>
                        <a:pt x="79" y="38"/>
                        <a:pt x="79" y="38"/>
                      </a:cubicBezTo>
                      <a:cubicBezTo>
                        <a:pt x="80" y="37"/>
                        <a:pt x="80" y="37"/>
                        <a:pt x="80" y="37"/>
                      </a:cubicBezTo>
                      <a:cubicBezTo>
                        <a:pt x="80" y="37"/>
                        <a:pt x="80" y="37"/>
                        <a:pt x="80" y="37"/>
                      </a:cubicBezTo>
                      <a:cubicBezTo>
                        <a:pt x="79" y="38"/>
                        <a:pt x="79" y="36"/>
                        <a:pt x="79" y="37"/>
                      </a:cubicBezTo>
                      <a:cubicBezTo>
                        <a:pt x="79" y="37"/>
                        <a:pt x="79" y="38"/>
                        <a:pt x="79" y="39"/>
                      </a:cubicBezTo>
                      <a:close/>
                      <a:moveTo>
                        <a:pt x="81" y="38"/>
                      </a:moveTo>
                      <a:cubicBezTo>
                        <a:pt x="81" y="37"/>
                        <a:pt x="81" y="37"/>
                        <a:pt x="81" y="37"/>
                      </a:cubicBezTo>
                      <a:cubicBezTo>
                        <a:pt x="81" y="37"/>
                        <a:pt x="81" y="37"/>
                        <a:pt x="81" y="37"/>
                      </a:cubicBezTo>
                      <a:cubicBezTo>
                        <a:pt x="81" y="37"/>
                        <a:pt x="81" y="37"/>
                        <a:pt x="81" y="38"/>
                      </a:cubicBezTo>
                      <a:close/>
                      <a:moveTo>
                        <a:pt x="80" y="37"/>
                      </a:moveTo>
                      <a:cubicBezTo>
                        <a:pt x="80" y="37"/>
                        <a:pt x="80" y="38"/>
                        <a:pt x="80" y="38"/>
                      </a:cubicBezTo>
                      <a:cubicBezTo>
                        <a:pt x="80" y="38"/>
                        <a:pt x="80" y="38"/>
                        <a:pt x="80" y="37"/>
                      </a:cubicBezTo>
                      <a:close/>
                      <a:moveTo>
                        <a:pt x="82" y="40"/>
                      </a:moveTo>
                      <a:cubicBezTo>
                        <a:pt x="82" y="40"/>
                        <a:pt x="82" y="40"/>
                        <a:pt x="82" y="41"/>
                      </a:cubicBezTo>
                      <a:cubicBezTo>
                        <a:pt x="83" y="41"/>
                        <a:pt x="83" y="40"/>
                        <a:pt x="83" y="41"/>
                      </a:cubicBezTo>
                      <a:cubicBezTo>
                        <a:pt x="83" y="40"/>
                        <a:pt x="82" y="41"/>
                        <a:pt x="83" y="40"/>
                      </a:cubicBezTo>
                      <a:cubicBezTo>
                        <a:pt x="83" y="39"/>
                        <a:pt x="84" y="41"/>
                        <a:pt x="84" y="39"/>
                      </a:cubicBezTo>
                      <a:cubicBezTo>
                        <a:pt x="83" y="39"/>
                        <a:pt x="83" y="39"/>
                        <a:pt x="83" y="39"/>
                      </a:cubicBezTo>
                      <a:cubicBezTo>
                        <a:pt x="82" y="39"/>
                        <a:pt x="82" y="39"/>
                        <a:pt x="82" y="39"/>
                      </a:cubicBezTo>
                      <a:cubicBezTo>
                        <a:pt x="82" y="38"/>
                        <a:pt x="82" y="38"/>
                        <a:pt x="82" y="38"/>
                      </a:cubicBezTo>
                      <a:cubicBezTo>
                        <a:pt x="82" y="37"/>
                        <a:pt x="82" y="38"/>
                        <a:pt x="82" y="38"/>
                      </a:cubicBezTo>
                      <a:cubicBezTo>
                        <a:pt x="82" y="37"/>
                        <a:pt x="82" y="36"/>
                        <a:pt x="82" y="36"/>
                      </a:cubicBezTo>
                      <a:cubicBezTo>
                        <a:pt x="82" y="37"/>
                        <a:pt x="82" y="37"/>
                        <a:pt x="82" y="37"/>
                      </a:cubicBezTo>
                      <a:cubicBezTo>
                        <a:pt x="81" y="38"/>
                        <a:pt x="82" y="38"/>
                        <a:pt x="82" y="38"/>
                      </a:cubicBezTo>
                      <a:cubicBezTo>
                        <a:pt x="82" y="38"/>
                        <a:pt x="81" y="38"/>
                        <a:pt x="81" y="38"/>
                      </a:cubicBezTo>
                      <a:cubicBezTo>
                        <a:pt x="81" y="39"/>
                        <a:pt x="82" y="39"/>
                        <a:pt x="83" y="40"/>
                      </a:cubicBezTo>
                      <a:cubicBezTo>
                        <a:pt x="82" y="40"/>
                        <a:pt x="82" y="39"/>
                        <a:pt x="82" y="40"/>
                      </a:cubicBezTo>
                      <a:close/>
                      <a:moveTo>
                        <a:pt x="85" y="39"/>
                      </a:moveTo>
                      <a:cubicBezTo>
                        <a:pt x="84" y="39"/>
                        <a:pt x="84" y="39"/>
                        <a:pt x="84" y="39"/>
                      </a:cubicBezTo>
                      <a:cubicBezTo>
                        <a:pt x="84" y="39"/>
                        <a:pt x="84" y="40"/>
                        <a:pt x="84" y="40"/>
                      </a:cubicBezTo>
                      <a:cubicBezTo>
                        <a:pt x="84" y="40"/>
                        <a:pt x="85" y="42"/>
                        <a:pt x="85" y="41"/>
                      </a:cubicBezTo>
                      <a:cubicBezTo>
                        <a:pt x="85" y="39"/>
                        <a:pt x="86" y="40"/>
                        <a:pt x="86" y="40"/>
                      </a:cubicBezTo>
                      <a:cubicBezTo>
                        <a:pt x="86" y="39"/>
                        <a:pt x="85" y="39"/>
                        <a:pt x="85" y="40"/>
                      </a:cubicBezTo>
                      <a:cubicBezTo>
                        <a:pt x="85" y="40"/>
                        <a:pt x="85" y="39"/>
                        <a:pt x="85" y="39"/>
                      </a:cubicBezTo>
                      <a:cubicBezTo>
                        <a:pt x="85" y="39"/>
                        <a:pt x="84" y="40"/>
                        <a:pt x="85" y="39"/>
                      </a:cubicBezTo>
                      <a:close/>
                      <a:moveTo>
                        <a:pt x="88" y="40"/>
                      </a:moveTo>
                      <a:cubicBezTo>
                        <a:pt x="87" y="40"/>
                        <a:pt x="87" y="40"/>
                        <a:pt x="87" y="41"/>
                      </a:cubicBezTo>
                      <a:cubicBezTo>
                        <a:pt x="87" y="41"/>
                        <a:pt x="88" y="41"/>
                        <a:pt x="88" y="40"/>
                      </a:cubicBezTo>
                      <a:close/>
                      <a:moveTo>
                        <a:pt x="89" y="40"/>
                      </a:moveTo>
                      <a:cubicBezTo>
                        <a:pt x="89" y="41"/>
                        <a:pt x="89" y="40"/>
                        <a:pt x="89" y="41"/>
                      </a:cubicBezTo>
                      <a:cubicBezTo>
                        <a:pt x="89" y="40"/>
                        <a:pt x="89" y="41"/>
                        <a:pt x="90" y="40"/>
                      </a:cubicBezTo>
                      <a:cubicBezTo>
                        <a:pt x="89" y="40"/>
                        <a:pt x="89" y="40"/>
                        <a:pt x="89" y="40"/>
                      </a:cubicBezTo>
                      <a:close/>
                      <a:moveTo>
                        <a:pt x="91" y="41"/>
                      </a:moveTo>
                      <a:cubicBezTo>
                        <a:pt x="91" y="40"/>
                        <a:pt x="91" y="41"/>
                        <a:pt x="91" y="41"/>
                      </a:cubicBezTo>
                      <a:cubicBezTo>
                        <a:pt x="91" y="41"/>
                        <a:pt x="91" y="40"/>
                        <a:pt x="91" y="40"/>
                      </a:cubicBezTo>
                      <a:cubicBezTo>
                        <a:pt x="91" y="40"/>
                        <a:pt x="90" y="41"/>
                        <a:pt x="91" y="41"/>
                      </a:cubicBezTo>
                      <a:close/>
                      <a:moveTo>
                        <a:pt x="81" y="41"/>
                      </a:moveTo>
                      <a:cubicBezTo>
                        <a:pt x="81" y="42"/>
                        <a:pt x="81" y="42"/>
                        <a:pt x="82" y="42"/>
                      </a:cubicBezTo>
                      <a:cubicBezTo>
                        <a:pt x="82" y="41"/>
                        <a:pt x="81" y="41"/>
                        <a:pt x="81" y="40"/>
                      </a:cubicBezTo>
                      <a:cubicBezTo>
                        <a:pt x="81" y="40"/>
                        <a:pt x="80" y="39"/>
                        <a:pt x="80" y="40"/>
                      </a:cubicBezTo>
                      <a:cubicBezTo>
                        <a:pt x="80" y="40"/>
                        <a:pt x="81" y="40"/>
                        <a:pt x="81" y="41"/>
                      </a:cubicBezTo>
                      <a:close/>
                      <a:moveTo>
                        <a:pt x="84" y="42"/>
                      </a:moveTo>
                      <a:cubicBezTo>
                        <a:pt x="83" y="41"/>
                        <a:pt x="83" y="42"/>
                        <a:pt x="83" y="41"/>
                      </a:cubicBezTo>
                      <a:cubicBezTo>
                        <a:pt x="83" y="42"/>
                        <a:pt x="83" y="41"/>
                        <a:pt x="83" y="42"/>
                      </a:cubicBezTo>
                      <a:cubicBezTo>
                        <a:pt x="83" y="42"/>
                        <a:pt x="83" y="42"/>
                        <a:pt x="82" y="42"/>
                      </a:cubicBezTo>
                      <a:cubicBezTo>
                        <a:pt x="82" y="43"/>
                        <a:pt x="82" y="43"/>
                        <a:pt x="82" y="43"/>
                      </a:cubicBezTo>
                      <a:cubicBezTo>
                        <a:pt x="82" y="44"/>
                        <a:pt x="83" y="43"/>
                        <a:pt x="83" y="43"/>
                      </a:cubicBezTo>
                      <a:cubicBezTo>
                        <a:pt x="83" y="43"/>
                        <a:pt x="83" y="44"/>
                        <a:pt x="83" y="43"/>
                      </a:cubicBezTo>
                      <a:cubicBezTo>
                        <a:pt x="83" y="43"/>
                        <a:pt x="83" y="43"/>
                        <a:pt x="83" y="43"/>
                      </a:cubicBezTo>
                      <a:cubicBezTo>
                        <a:pt x="84" y="42"/>
                        <a:pt x="84" y="43"/>
                        <a:pt x="84" y="43"/>
                      </a:cubicBezTo>
                      <a:cubicBezTo>
                        <a:pt x="84" y="42"/>
                        <a:pt x="84" y="43"/>
                        <a:pt x="84" y="42"/>
                      </a:cubicBezTo>
                      <a:cubicBezTo>
                        <a:pt x="84" y="42"/>
                        <a:pt x="84" y="42"/>
                        <a:pt x="84" y="41"/>
                      </a:cubicBezTo>
                      <a:cubicBezTo>
                        <a:pt x="84" y="41"/>
                        <a:pt x="84" y="42"/>
                        <a:pt x="84" y="41"/>
                      </a:cubicBezTo>
                      <a:cubicBezTo>
                        <a:pt x="84" y="42"/>
                        <a:pt x="84" y="42"/>
                        <a:pt x="84" y="42"/>
                      </a:cubicBezTo>
                      <a:close/>
                      <a:moveTo>
                        <a:pt x="77" y="42"/>
                      </a:moveTo>
                      <a:cubicBezTo>
                        <a:pt x="76" y="42"/>
                        <a:pt x="76" y="43"/>
                        <a:pt x="76" y="42"/>
                      </a:cubicBezTo>
                      <a:cubicBezTo>
                        <a:pt x="76" y="43"/>
                        <a:pt x="76" y="43"/>
                        <a:pt x="76" y="44"/>
                      </a:cubicBezTo>
                      <a:cubicBezTo>
                        <a:pt x="76" y="43"/>
                        <a:pt x="77" y="43"/>
                        <a:pt x="77" y="42"/>
                      </a:cubicBezTo>
                      <a:close/>
                      <a:moveTo>
                        <a:pt x="77" y="44"/>
                      </a:moveTo>
                      <a:cubicBezTo>
                        <a:pt x="77" y="44"/>
                        <a:pt x="77" y="44"/>
                        <a:pt x="77" y="43"/>
                      </a:cubicBezTo>
                      <a:cubicBezTo>
                        <a:pt x="76" y="43"/>
                        <a:pt x="76" y="43"/>
                        <a:pt x="76" y="43"/>
                      </a:cubicBezTo>
                      <a:cubicBezTo>
                        <a:pt x="76" y="44"/>
                        <a:pt x="77" y="44"/>
                        <a:pt x="77" y="44"/>
                      </a:cubicBezTo>
                      <a:close/>
                      <a:moveTo>
                        <a:pt x="79" y="42"/>
                      </a:moveTo>
                      <a:cubicBezTo>
                        <a:pt x="79" y="42"/>
                        <a:pt x="79" y="41"/>
                        <a:pt x="79" y="41"/>
                      </a:cubicBezTo>
                      <a:cubicBezTo>
                        <a:pt x="79" y="42"/>
                        <a:pt x="79" y="42"/>
                        <a:pt x="79" y="42"/>
                      </a:cubicBezTo>
                      <a:cubicBezTo>
                        <a:pt x="79" y="42"/>
                        <a:pt x="79" y="42"/>
                        <a:pt x="79" y="42"/>
                      </a:cubicBezTo>
                      <a:close/>
                      <a:moveTo>
                        <a:pt x="78" y="41"/>
                      </a:moveTo>
                      <a:cubicBezTo>
                        <a:pt x="78" y="41"/>
                        <a:pt x="78" y="42"/>
                        <a:pt x="78" y="42"/>
                      </a:cubicBezTo>
                      <a:cubicBezTo>
                        <a:pt x="78" y="42"/>
                        <a:pt x="78" y="42"/>
                        <a:pt x="78" y="41"/>
                      </a:cubicBezTo>
                      <a:close/>
                      <a:moveTo>
                        <a:pt x="74" y="40"/>
                      </a:moveTo>
                      <a:cubicBezTo>
                        <a:pt x="74" y="40"/>
                        <a:pt x="74" y="40"/>
                        <a:pt x="74" y="40"/>
                      </a:cubicBezTo>
                      <a:cubicBezTo>
                        <a:pt x="74" y="40"/>
                        <a:pt x="74" y="40"/>
                        <a:pt x="74" y="40"/>
                      </a:cubicBezTo>
                      <a:cubicBezTo>
                        <a:pt x="74" y="40"/>
                        <a:pt x="74" y="39"/>
                        <a:pt x="74" y="40"/>
                      </a:cubicBezTo>
                      <a:close/>
                      <a:moveTo>
                        <a:pt x="76" y="40"/>
                      </a:moveTo>
                      <a:cubicBezTo>
                        <a:pt x="76" y="40"/>
                        <a:pt x="77" y="40"/>
                        <a:pt x="77" y="40"/>
                      </a:cubicBezTo>
                      <a:cubicBezTo>
                        <a:pt x="76" y="40"/>
                        <a:pt x="76" y="40"/>
                        <a:pt x="76" y="40"/>
                      </a:cubicBezTo>
                      <a:close/>
                      <a:moveTo>
                        <a:pt x="75" y="41"/>
                      </a:moveTo>
                      <a:cubicBezTo>
                        <a:pt x="75" y="41"/>
                        <a:pt x="75" y="41"/>
                        <a:pt x="76" y="40"/>
                      </a:cubicBezTo>
                      <a:cubicBezTo>
                        <a:pt x="75" y="40"/>
                        <a:pt x="75" y="40"/>
                        <a:pt x="75" y="41"/>
                      </a:cubicBezTo>
                      <a:close/>
                      <a:moveTo>
                        <a:pt x="78" y="41"/>
                      </a:moveTo>
                      <a:cubicBezTo>
                        <a:pt x="78" y="41"/>
                        <a:pt x="78" y="41"/>
                        <a:pt x="78" y="41"/>
                      </a:cubicBezTo>
                      <a:cubicBezTo>
                        <a:pt x="78" y="41"/>
                        <a:pt x="78" y="40"/>
                        <a:pt x="78" y="41"/>
                      </a:cubicBezTo>
                      <a:cubicBezTo>
                        <a:pt x="78" y="40"/>
                        <a:pt x="79" y="40"/>
                        <a:pt x="78" y="40"/>
                      </a:cubicBezTo>
                      <a:cubicBezTo>
                        <a:pt x="78" y="40"/>
                        <a:pt x="78" y="41"/>
                        <a:pt x="78" y="41"/>
                      </a:cubicBezTo>
                      <a:close/>
                      <a:moveTo>
                        <a:pt x="74" y="40"/>
                      </a:moveTo>
                      <a:cubicBezTo>
                        <a:pt x="74" y="40"/>
                        <a:pt x="74" y="40"/>
                        <a:pt x="74" y="39"/>
                      </a:cubicBezTo>
                      <a:cubicBezTo>
                        <a:pt x="74" y="39"/>
                        <a:pt x="74" y="40"/>
                        <a:pt x="73" y="40"/>
                      </a:cubicBezTo>
                      <a:cubicBezTo>
                        <a:pt x="73" y="40"/>
                        <a:pt x="74" y="40"/>
                        <a:pt x="74" y="40"/>
                      </a:cubicBezTo>
                      <a:close/>
                      <a:moveTo>
                        <a:pt x="71" y="42"/>
                      </a:moveTo>
                      <a:cubicBezTo>
                        <a:pt x="72" y="41"/>
                        <a:pt x="73" y="42"/>
                        <a:pt x="73" y="41"/>
                      </a:cubicBezTo>
                      <a:cubicBezTo>
                        <a:pt x="73" y="41"/>
                        <a:pt x="73" y="41"/>
                        <a:pt x="73" y="41"/>
                      </a:cubicBezTo>
                      <a:cubicBezTo>
                        <a:pt x="73" y="41"/>
                        <a:pt x="73" y="40"/>
                        <a:pt x="73" y="40"/>
                      </a:cubicBezTo>
                      <a:cubicBezTo>
                        <a:pt x="72" y="40"/>
                        <a:pt x="73" y="41"/>
                        <a:pt x="72" y="40"/>
                      </a:cubicBezTo>
                      <a:cubicBezTo>
                        <a:pt x="72" y="41"/>
                        <a:pt x="71" y="41"/>
                        <a:pt x="71" y="42"/>
                      </a:cubicBezTo>
                      <a:close/>
                      <a:moveTo>
                        <a:pt x="71" y="42"/>
                      </a:moveTo>
                      <a:cubicBezTo>
                        <a:pt x="71" y="41"/>
                        <a:pt x="70" y="42"/>
                        <a:pt x="70" y="42"/>
                      </a:cubicBezTo>
                      <a:cubicBezTo>
                        <a:pt x="70" y="42"/>
                        <a:pt x="70" y="43"/>
                        <a:pt x="71" y="42"/>
                      </a:cubicBezTo>
                      <a:close/>
                      <a:moveTo>
                        <a:pt x="75" y="43"/>
                      </a:moveTo>
                      <a:cubicBezTo>
                        <a:pt x="76" y="43"/>
                        <a:pt x="76" y="43"/>
                        <a:pt x="76" y="43"/>
                      </a:cubicBezTo>
                      <a:cubicBezTo>
                        <a:pt x="76" y="42"/>
                        <a:pt x="75" y="43"/>
                        <a:pt x="75" y="42"/>
                      </a:cubicBezTo>
                      <a:cubicBezTo>
                        <a:pt x="75" y="42"/>
                        <a:pt x="75" y="42"/>
                        <a:pt x="74" y="41"/>
                      </a:cubicBezTo>
                      <a:cubicBezTo>
                        <a:pt x="74" y="42"/>
                        <a:pt x="74" y="41"/>
                        <a:pt x="74" y="42"/>
                      </a:cubicBezTo>
                      <a:cubicBezTo>
                        <a:pt x="75" y="42"/>
                        <a:pt x="75" y="42"/>
                        <a:pt x="75" y="43"/>
                      </a:cubicBezTo>
                      <a:close/>
                      <a:moveTo>
                        <a:pt x="74" y="46"/>
                      </a:moveTo>
                      <a:cubicBezTo>
                        <a:pt x="74" y="46"/>
                        <a:pt x="74" y="46"/>
                        <a:pt x="74" y="46"/>
                      </a:cubicBezTo>
                      <a:cubicBezTo>
                        <a:pt x="74" y="45"/>
                        <a:pt x="74" y="45"/>
                        <a:pt x="73" y="44"/>
                      </a:cubicBezTo>
                      <a:cubicBezTo>
                        <a:pt x="73" y="45"/>
                        <a:pt x="73" y="46"/>
                        <a:pt x="74" y="46"/>
                      </a:cubicBezTo>
                      <a:close/>
                      <a:moveTo>
                        <a:pt x="74" y="47"/>
                      </a:moveTo>
                      <a:cubicBezTo>
                        <a:pt x="73" y="46"/>
                        <a:pt x="73" y="45"/>
                        <a:pt x="73" y="46"/>
                      </a:cubicBezTo>
                      <a:cubicBezTo>
                        <a:pt x="73" y="46"/>
                        <a:pt x="74" y="47"/>
                        <a:pt x="74" y="47"/>
                      </a:cubicBezTo>
                      <a:close/>
                      <a:moveTo>
                        <a:pt x="73" y="47"/>
                      </a:moveTo>
                      <a:cubicBezTo>
                        <a:pt x="73" y="47"/>
                        <a:pt x="72" y="46"/>
                        <a:pt x="72" y="47"/>
                      </a:cubicBezTo>
                      <a:cubicBezTo>
                        <a:pt x="72" y="47"/>
                        <a:pt x="73" y="48"/>
                        <a:pt x="73" y="47"/>
                      </a:cubicBezTo>
                      <a:close/>
                      <a:moveTo>
                        <a:pt x="70" y="48"/>
                      </a:moveTo>
                      <a:cubicBezTo>
                        <a:pt x="69" y="48"/>
                        <a:pt x="69" y="47"/>
                        <a:pt x="69" y="47"/>
                      </a:cubicBezTo>
                      <a:cubicBezTo>
                        <a:pt x="69" y="47"/>
                        <a:pt x="69" y="46"/>
                        <a:pt x="69" y="47"/>
                      </a:cubicBezTo>
                      <a:cubicBezTo>
                        <a:pt x="69" y="47"/>
                        <a:pt x="69" y="49"/>
                        <a:pt x="70" y="48"/>
                      </a:cubicBezTo>
                      <a:close/>
                      <a:moveTo>
                        <a:pt x="70" y="47"/>
                      </a:moveTo>
                      <a:cubicBezTo>
                        <a:pt x="70" y="47"/>
                        <a:pt x="71" y="47"/>
                        <a:pt x="71" y="47"/>
                      </a:cubicBezTo>
                      <a:cubicBezTo>
                        <a:pt x="70" y="47"/>
                        <a:pt x="70" y="47"/>
                        <a:pt x="70" y="47"/>
                      </a:cubicBezTo>
                      <a:close/>
                      <a:moveTo>
                        <a:pt x="71" y="47"/>
                      </a:moveTo>
                      <a:cubicBezTo>
                        <a:pt x="71" y="47"/>
                        <a:pt x="71" y="47"/>
                        <a:pt x="71" y="47"/>
                      </a:cubicBezTo>
                      <a:cubicBezTo>
                        <a:pt x="71" y="47"/>
                        <a:pt x="71" y="48"/>
                        <a:pt x="71" y="48"/>
                      </a:cubicBezTo>
                      <a:cubicBezTo>
                        <a:pt x="70" y="48"/>
                        <a:pt x="70" y="48"/>
                        <a:pt x="69" y="49"/>
                      </a:cubicBezTo>
                      <a:cubicBezTo>
                        <a:pt x="70" y="48"/>
                        <a:pt x="71" y="49"/>
                        <a:pt x="71" y="48"/>
                      </a:cubicBezTo>
                      <a:cubicBezTo>
                        <a:pt x="71" y="48"/>
                        <a:pt x="71" y="48"/>
                        <a:pt x="71" y="48"/>
                      </a:cubicBezTo>
                      <a:cubicBezTo>
                        <a:pt x="71" y="48"/>
                        <a:pt x="71" y="47"/>
                        <a:pt x="71" y="47"/>
                      </a:cubicBezTo>
                      <a:close/>
                      <a:moveTo>
                        <a:pt x="75" y="47"/>
                      </a:moveTo>
                      <a:cubicBezTo>
                        <a:pt x="74" y="47"/>
                        <a:pt x="74" y="47"/>
                        <a:pt x="74" y="47"/>
                      </a:cubicBezTo>
                      <a:cubicBezTo>
                        <a:pt x="74" y="48"/>
                        <a:pt x="74" y="47"/>
                        <a:pt x="74" y="48"/>
                      </a:cubicBezTo>
                      <a:cubicBezTo>
                        <a:pt x="74" y="48"/>
                        <a:pt x="74" y="47"/>
                        <a:pt x="75" y="48"/>
                      </a:cubicBezTo>
                      <a:lnTo>
                        <a:pt x="75" y="47"/>
                      </a:lnTo>
                      <a:close/>
                      <a:moveTo>
                        <a:pt x="76" y="46"/>
                      </a:moveTo>
                      <a:cubicBezTo>
                        <a:pt x="76" y="45"/>
                        <a:pt x="76" y="45"/>
                        <a:pt x="76" y="45"/>
                      </a:cubicBezTo>
                      <a:cubicBezTo>
                        <a:pt x="76" y="45"/>
                        <a:pt x="76" y="45"/>
                        <a:pt x="76" y="45"/>
                      </a:cubicBezTo>
                      <a:cubicBezTo>
                        <a:pt x="76" y="44"/>
                        <a:pt x="76" y="44"/>
                        <a:pt x="76" y="44"/>
                      </a:cubicBezTo>
                      <a:cubicBezTo>
                        <a:pt x="76" y="44"/>
                        <a:pt x="76" y="43"/>
                        <a:pt x="76" y="43"/>
                      </a:cubicBezTo>
                      <a:cubicBezTo>
                        <a:pt x="76" y="44"/>
                        <a:pt x="75" y="43"/>
                        <a:pt x="75" y="44"/>
                      </a:cubicBezTo>
                      <a:cubicBezTo>
                        <a:pt x="75" y="44"/>
                        <a:pt x="75" y="44"/>
                        <a:pt x="75" y="44"/>
                      </a:cubicBezTo>
                      <a:cubicBezTo>
                        <a:pt x="75" y="44"/>
                        <a:pt x="75" y="44"/>
                        <a:pt x="75" y="43"/>
                      </a:cubicBezTo>
                      <a:cubicBezTo>
                        <a:pt x="74" y="43"/>
                        <a:pt x="74" y="44"/>
                        <a:pt x="74" y="43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74" y="45"/>
                        <a:pt x="75" y="45"/>
                        <a:pt x="75" y="45"/>
                      </a:cubicBezTo>
                      <a:cubicBezTo>
                        <a:pt x="75" y="45"/>
                        <a:pt x="75" y="45"/>
                        <a:pt x="75" y="46"/>
                      </a:cubicBezTo>
                      <a:cubicBezTo>
                        <a:pt x="76" y="46"/>
                        <a:pt x="77" y="47"/>
                        <a:pt x="77" y="47"/>
                      </a:cubicBezTo>
                      <a:cubicBezTo>
                        <a:pt x="77" y="47"/>
                        <a:pt x="77" y="47"/>
                        <a:pt x="77" y="46"/>
                      </a:cubicBezTo>
                      <a:cubicBezTo>
                        <a:pt x="77" y="46"/>
                        <a:pt x="77" y="46"/>
                        <a:pt x="77" y="46"/>
                      </a:cubicBezTo>
                      <a:cubicBezTo>
                        <a:pt x="77" y="45"/>
                        <a:pt x="77" y="46"/>
                        <a:pt x="76" y="46"/>
                      </a:cubicBezTo>
                      <a:close/>
                      <a:moveTo>
                        <a:pt x="78" y="45"/>
                      </a:moveTo>
                      <a:cubicBezTo>
                        <a:pt x="78" y="44"/>
                        <a:pt x="78" y="44"/>
                        <a:pt x="78" y="44"/>
                      </a:cubicBezTo>
                      <a:cubicBezTo>
                        <a:pt x="78" y="43"/>
                        <a:pt x="78" y="43"/>
                        <a:pt x="78" y="43"/>
                      </a:cubicBezTo>
                      <a:cubicBezTo>
                        <a:pt x="78" y="43"/>
                        <a:pt x="77" y="43"/>
                        <a:pt x="77" y="43"/>
                      </a:cubicBezTo>
                      <a:cubicBezTo>
                        <a:pt x="77" y="43"/>
                        <a:pt x="77" y="44"/>
                        <a:pt x="78" y="44"/>
                      </a:cubicBezTo>
                      <a:cubicBezTo>
                        <a:pt x="77" y="44"/>
                        <a:pt x="77" y="44"/>
                        <a:pt x="77" y="45"/>
                      </a:cubicBezTo>
                      <a:cubicBezTo>
                        <a:pt x="77" y="45"/>
                        <a:pt x="77" y="45"/>
                        <a:pt x="77" y="45"/>
                      </a:cubicBezTo>
                      <a:cubicBezTo>
                        <a:pt x="77" y="44"/>
                        <a:pt x="78" y="45"/>
                        <a:pt x="78" y="45"/>
                      </a:cubicBezTo>
                      <a:close/>
                      <a:moveTo>
                        <a:pt x="79" y="44"/>
                      </a:move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79" y="44"/>
                        <a:pt x="79" y="43"/>
                        <a:pt x="79" y="44"/>
                      </a:cubicBezTo>
                      <a:close/>
                      <a:moveTo>
                        <a:pt x="79" y="46"/>
                      </a:moveTo>
                      <a:cubicBezTo>
                        <a:pt x="79" y="46"/>
                        <a:pt x="79" y="46"/>
                        <a:pt x="79" y="45"/>
                      </a:cubicBezTo>
                      <a:cubicBezTo>
                        <a:pt x="79" y="46"/>
                        <a:pt x="78" y="46"/>
                        <a:pt x="78" y="45"/>
                      </a:cubicBezTo>
                      <a:cubicBezTo>
                        <a:pt x="78" y="45"/>
                        <a:pt x="78" y="46"/>
                        <a:pt x="78" y="46"/>
                      </a:cubicBezTo>
                      <a:cubicBezTo>
                        <a:pt x="79" y="46"/>
                        <a:pt x="79" y="47"/>
                        <a:pt x="79" y="46"/>
                      </a:cubicBezTo>
                      <a:close/>
                      <a:moveTo>
                        <a:pt x="83" y="46"/>
                      </a:moveTo>
                      <a:cubicBezTo>
                        <a:pt x="82" y="46"/>
                        <a:pt x="82" y="46"/>
                        <a:pt x="82" y="46"/>
                      </a:cubicBezTo>
                      <a:cubicBezTo>
                        <a:pt x="82" y="47"/>
                        <a:pt x="83" y="47"/>
                        <a:pt x="83" y="46"/>
                      </a:cubicBezTo>
                      <a:close/>
                      <a:moveTo>
                        <a:pt x="83" y="48"/>
                      </a:moveTo>
                      <a:cubicBezTo>
                        <a:pt x="83" y="48"/>
                        <a:pt x="83" y="48"/>
                        <a:pt x="83" y="48"/>
                      </a:cubicBezTo>
                      <a:cubicBezTo>
                        <a:pt x="83" y="48"/>
                        <a:pt x="84" y="48"/>
                        <a:pt x="84" y="48"/>
                      </a:cubicBezTo>
                      <a:cubicBezTo>
                        <a:pt x="83" y="47"/>
                        <a:pt x="84" y="48"/>
                        <a:pt x="84" y="47"/>
                      </a:cubicBezTo>
                      <a:cubicBezTo>
                        <a:pt x="84" y="47"/>
                        <a:pt x="84" y="46"/>
                        <a:pt x="84" y="46"/>
                      </a:cubicBezTo>
                      <a:cubicBezTo>
                        <a:pt x="84" y="47"/>
                        <a:pt x="83" y="47"/>
                        <a:pt x="83" y="48"/>
                      </a:cubicBezTo>
                      <a:close/>
                      <a:moveTo>
                        <a:pt x="85" y="48"/>
                      </a:moveTo>
                      <a:cubicBezTo>
                        <a:pt x="85" y="48"/>
                        <a:pt x="84" y="48"/>
                        <a:pt x="84" y="48"/>
                      </a:cubicBezTo>
                      <a:cubicBezTo>
                        <a:pt x="84" y="48"/>
                        <a:pt x="84" y="48"/>
                        <a:pt x="83" y="49"/>
                      </a:cubicBezTo>
                      <a:cubicBezTo>
                        <a:pt x="83" y="48"/>
                        <a:pt x="83" y="48"/>
                        <a:pt x="83" y="47"/>
                      </a:cubicBezTo>
                      <a:cubicBezTo>
                        <a:pt x="83" y="47"/>
                        <a:pt x="83" y="48"/>
                        <a:pt x="82" y="48"/>
                      </a:cubicBezTo>
                      <a:cubicBezTo>
                        <a:pt x="82" y="49"/>
                        <a:pt x="83" y="48"/>
                        <a:pt x="83" y="49"/>
                      </a:cubicBezTo>
                      <a:cubicBezTo>
                        <a:pt x="83" y="48"/>
                        <a:pt x="83" y="50"/>
                        <a:pt x="82" y="50"/>
                      </a:cubicBezTo>
                      <a:cubicBezTo>
                        <a:pt x="83" y="50"/>
                        <a:pt x="83" y="50"/>
                        <a:pt x="83" y="50"/>
                      </a:cubicBezTo>
                      <a:cubicBezTo>
                        <a:pt x="83" y="49"/>
                        <a:pt x="83" y="49"/>
                        <a:pt x="83" y="49"/>
                      </a:cubicBezTo>
                      <a:cubicBezTo>
                        <a:pt x="83" y="49"/>
                        <a:pt x="83" y="49"/>
                        <a:pt x="83" y="49"/>
                      </a:cubicBezTo>
                      <a:cubicBezTo>
                        <a:pt x="83" y="49"/>
                        <a:pt x="83" y="49"/>
                        <a:pt x="83" y="50"/>
                      </a:cubicBezTo>
                      <a:cubicBezTo>
                        <a:pt x="84" y="49"/>
                        <a:pt x="84" y="49"/>
                        <a:pt x="84" y="49"/>
                      </a:cubicBezTo>
                      <a:cubicBezTo>
                        <a:pt x="84" y="49"/>
                        <a:pt x="84" y="48"/>
                        <a:pt x="84" y="49"/>
                      </a:cubicBezTo>
                      <a:cubicBezTo>
                        <a:pt x="84" y="49"/>
                        <a:pt x="84" y="49"/>
                        <a:pt x="84" y="50"/>
                      </a:cubicBezTo>
                      <a:cubicBezTo>
                        <a:pt x="84" y="50"/>
                        <a:pt x="83" y="50"/>
                        <a:pt x="83" y="50"/>
                      </a:cubicBezTo>
                      <a:cubicBezTo>
                        <a:pt x="84" y="50"/>
                        <a:pt x="85" y="49"/>
                        <a:pt x="85" y="48"/>
                      </a:cubicBezTo>
                      <a:close/>
                      <a:moveTo>
                        <a:pt x="85" y="47"/>
                      </a:moveTo>
                      <a:cubicBezTo>
                        <a:pt x="84" y="47"/>
                        <a:pt x="84" y="47"/>
                        <a:pt x="84" y="47"/>
                      </a:cubicBezTo>
                      <a:cubicBezTo>
                        <a:pt x="84" y="47"/>
                        <a:pt x="85" y="48"/>
                        <a:pt x="85" y="47"/>
                      </a:cubicBezTo>
                      <a:close/>
                      <a:moveTo>
                        <a:pt x="84" y="46"/>
                      </a:moveTo>
                      <a:cubicBezTo>
                        <a:pt x="85" y="46"/>
                        <a:pt x="85" y="48"/>
                        <a:pt x="85" y="47"/>
                      </a:cubicBezTo>
                      <a:cubicBezTo>
                        <a:pt x="85" y="47"/>
                        <a:pt x="85" y="47"/>
                        <a:pt x="85" y="46"/>
                      </a:cubicBezTo>
                      <a:cubicBezTo>
                        <a:pt x="85" y="46"/>
                        <a:pt x="85" y="47"/>
                        <a:pt x="86" y="46"/>
                      </a:cubicBezTo>
                      <a:cubicBezTo>
                        <a:pt x="85" y="46"/>
                        <a:pt x="85" y="45"/>
                        <a:pt x="84" y="46"/>
                      </a:cubicBezTo>
                      <a:close/>
                      <a:moveTo>
                        <a:pt x="85" y="45"/>
                      </a:moveTo>
                      <a:cubicBezTo>
                        <a:pt x="85" y="45"/>
                        <a:pt x="85" y="44"/>
                        <a:pt x="85" y="44"/>
                      </a:cubicBezTo>
                      <a:cubicBezTo>
                        <a:pt x="85" y="44"/>
                        <a:pt x="85" y="44"/>
                        <a:pt x="85" y="43"/>
                      </a:cubicBezTo>
                      <a:cubicBezTo>
                        <a:pt x="85" y="43"/>
                        <a:pt x="85" y="43"/>
                        <a:pt x="86" y="43"/>
                      </a:cubicBezTo>
                      <a:cubicBezTo>
                        <a:pt x="86" y="44"/>
                        <a:pt x="87" y="44"/>
                        <a:pt x="87" y="43"/>
                      </a:cubicBezTo>
                      <a:cubicBezTo>
                        <a:pt x="87" y="43"/>
                        <a:pt x="87" y="43"/>
                        <a:pt x="87" y="44"/>
                      </a:cubicBezTo>
                      <a:cubicBezTo>
                        <a:pt x="87" y="43"/>
                        <a:pt x="87" y="43"/>
                        <a:pt x="87" y="43"/>
                      </a:cubicBezTo>
                      <a:cubicBezTo>
                        <a:pt x="87" y="42"/>
                        <a:pt x="87" y="43"/>
                        <a:pt x="86" y="43"/>
                      </a:cubicBezTo>
                      <a:cubicBezTo>
                        <a:pt x="86" y="42"/>
                        <a:pt x="86" y="43"/>
                        <a:pt x="86" y="42"/>
                      </a:cubicBezTo>
                      <a:cubicBezTo>
                        <a:pt x="86" y="42"/>
                        <a:pt x="87" y="42"/>
                        <a:pt x="87" y="42"/>
                      </a:cubicBezTo>
                      <a:cubicBezTo>
                        <a:pt x="86" y="42"/>
                        <a:pt x="86" y="42"/>
                        <a:pt x="86" y="41"/>
                      </a:cubicBezTo>
                      <a:cubicBezTo>
                        <a:pt x="86" y="41"/>
                        <a:pt x="87" y="40"/>
                        <a:pt x="86" y="40"/>
                      </a:cubicBezTo>
                      <a:cubicBezTo>
                        <a:pt x="86" y="41"/>
                        <a:pt x="86" y="40"/>
                        <a:pt x="85" y="41"/>
                      </a:cubicBezTo>
                      <a:cubicBezTo>
                        <a:pt x="86" y="42"/>
                        <a:pt x="86" y="42"/>
                        <a:pt x="86" y="42"/>
                      </a:cubicBezTo>
                      <a:cubicBezTo>
                        <a:pt x="85" y="41"/>
                        <a:pt x="85" y="42"/>
                        <a:pt x="85" y="42"/>
                      </a:cubicBezTo>
                      <a:cubicBezTo>
                        <a:pt x="85" y="43"/>
                        <a:pt x="85" y="42"/>
                        <a:pt x="85" y="43"/>
                      </a:cubicBezTo>
                      <a:cubicBezTo>
                        <a:pt x="85" y="42"/>
                        <a:pt x="84" y="43"/>
                        <a:pt x="85" y="43"/>
                      </a:cubicBezTo>
                      <a:cubicBezTo>
                        <a:pt x="84" y="43"/>
                        <a:pt x="85" y="43"/>
                        <a:pt x="85" y="44"/>
                      </a:cubicBezTo>
                      <a:cubicBezTo>
                        <a:pt x="85" y="44"/>
                        <a:pt x="85" y="44"/>
                        <a:pt x="85" y="44"/>
                      </a:cubicBezTo>
                      <a:cubicBezTo>
                        <a:pt x="85" y="44"/>
                        <a:pt x="84" y="43"/>
                        <a:pt x="84" y="44"/>
                      </a:cubicBezTo>
                      <a:cubicBezTo>
                        <a:pt x="84" y="45"/>
                        <a:pt x="83" y="45"/>
                        <a:pt x="84" y="45"/>
                      </a:cubicBezTo>
                      <a:cubicBezTo>
                        <a:pt x="84" y="45"/>
                        <a:pt x="84" y="45"/>
                        <a:pt x="84" y="45"/>
                      </a:cubicBezTo>
                      <a:cubicBezTo>
                        <a:pt x="83" y="45"/>
                        <a:pt x="84" y="45"/>
                        <a:pt x="83" y="44"/>
                      </a:cubicBezTo>
                      <a:cubicBezTo>
                        <a:pt x="84" y="44"/>
                        <a:pt x="84" y="44"/>
                        <a:pt x="84" y="44"/>
                      </a:cubicBezTo>
                      <a:cubicBezTo>
                        <a:pt x="84" y="43"/>
                        <a:pt x="83" y="45"/>
                        <a:pt x="83" y="44"/>
                      </a:cubicBezTo>
                      <a:cubicBezTo>
                        <a:pt x="83" y="44"/>
                        <a:pt x="83" y="44"/>
                        <a:pt x="83" y="44"/>
                      </a:cubicBezTo>
                      <a:cubicBezTo>
                        <a:pt x="82" y="44"/>
                        <a:pt x="82" y="44"/>
                        <a:pt x="81" y="44"/>
                      </a:cubicBezTo>
                      <a:cubicBezTo>
                        <a:pt x="82" y="45"/>
                        <a:pt x="83" y="45"/>
                        <a:pt x="83" y="46"/>
                      </a:cubicBezTo>
                      <a:cubicBezTo>
                        <a:pt x="84" y="45"/>
                        <a:pt x="85" y="44"/>
                        <a:pt x="85" y="45"/>
                      </a:cubicBezTo>
                      <a:cubicBezTo>
                        <a:pt x="85" y="45"/>
                        <a:pt x="86" y="45"/>
                        <a:pt x="86" y="45"/>
                      </a:cubicBezTo>
                      <a:cubicBezTo>
                        <a:pt x="86" y="45"/>
                        <a:pt x="86" y="46"/>
                        <a:pt x="86" y="45"/>
                      </a:cubicBezTo>
                      <a:cubicBezTo>
                        <a:pt x="86" y="45"/>
                        <a:pt x="86" y="45"/>
                        <a:pt x="86" y="45"/>
                      </a:cubicBezTo>
                      <a:cubicBezTo>
                        <a:pt x="86" y="46"/>
                        <a:pt x="87" y="45"/>
                        <a:pt x="87" y="45"/>
                      </a:cubicBezTo>
                      <a:cubicBezTo>
                        <a:pt x="87" y="45"/>
                        <a:pt x="87" y="46"/>
                        <a:pt x="87" y="46"/>
                      </a:cubicBezTo>
                      <a:cubicBezTo>
                        <a:pt x="87" y="46"/>
                        <a:pt x="88" y="46"/>
                        <a:pt x="88" y="46"/>
                      </a:cubicBezTo>
                      <a:cubicBezTo>
                        <a:pt x="87" y="45"/>
                        <a:pt x="86" y="44"/>
                        <a:pt x="85" y="45"/>
                      </a:cubicBezTo>
                      <a:close/>
                      <a:moveTo>
                        <a:pt x="92" y="43"/>
                      </a:moveTo>
                      <a:cubicBezTo>
                        <a:pt x="92" y="42"/>
                        <a:pt x="92" y="42"/>
                        <a:pt x="93" y="42"/>
                      </a:cubicBezTo>
                      <a:cubicBezTo>
                        <a:pt x="92" y="42"/>
                        <a:pt x="92" y="42"/>
                        <a:pt x="92" y="42"/>
                      </a:cubicBezTo>
                      <a:cubicBezTo>
                        <a:pt x="92" y="42"/>
                        <a:pt x="92" y="42"/>
                        <a:pt x="92" y="42"/>
                      </a:cubicBezTo>
                      <a:cubicBezTo>
                        <a:pt x="92" y="42"/>
                        <a:pt x="92" y="41"/>
                        <a:pt x="92" y="42"/>
                      </a:cubicBezTo>
                      <a:cubicBezTo>
                        <a:pt x="92" y="42"/>
                        <a:pt x="92" y="42"/>
                        <a:pt x="92" y="43"/>
                      </a:cubicBezTo>
                      <a:close/>
                      <a:moveTo>
                        <a:pt x="90" y="42"/>
                      </a:moveTo>
                      <a:cubicBezTo>
                        <a:pt x="89" y="41"/>
                        <a:pt x="89" y="42"/>
                        <a:pt x="88" y="42"/>
                      </a:cubicBezTo>
                      <a:cubicBezTo>
                        <a:pt x="88" y="42"/>
                        <a:pt x="88" y="41"/>
                        <a:pt x="88" y="41"/>
                      </a:cubicBezTo>
                      <a:cubicBezTo>
                        <a:pt x="88" y="42"/>
                        <a:pt x="88" y="42"/>
                        <a:pt x="88" y="42"/>
                      </a:cubicBezTo>
                      <a:cubicBezTo>
                        <a:pt x="89" y="43"/>
                        <a:pt x="89" y="43"/>
                        <a:pt x="89" y="43"/>
                      </a:cubicBezTo>
                      <a:cubicBezTo>
                        <a:pt x="89" y="42"/>
                        <a:pt x="89" y="42"/>
                        <a:pt x="89" y="42"/>
                      </a:cubicBezTo>
                      <a:cubicBezTo>
                        <a:pt x="89" y="42"/>
                        <a:pt x="89" y="43"/>
                        <a:pt x="89" y="42"/>
                      </a:cubicBezTo>
                      <a:cubicBezTo>
                        <a:pt x="89" y="42"/>
                        <a:pt x="89" y="42"/>
                        <a:pt x="89" y="42"/>
                      </a:cubicBezTo>
                      <a:cubicBezTo>
                        <a:pt x="89" y="42"/>
                        <a:pt x="90" y="43"/>
                        <a:pt x="90" y="42"/>
                      </a:cubicBezTo>
                      <a:close/>
                      <a:moveTo>
                        <a:pt x="88" y="44"/>
                      </a:moveTo>
                      <a:cubicBezTo>
                        <a:pt x="88" y="43"/>
                        <a:pt x="89" y="44"/>
                        <a:pt x="90" y="44"/>
                      </a:cubicBezTo>
                      <a:cubicBezTo>
                        <a:pt x="89" y="44"/>
                        <a:pt x="90" y="43"/>
                        <a:pt x="89" y="43"/>
                      </a:cubicBezTo>
                      <a:cubicBezTo>
                        <a:pt x="89" y="44"/>
                        <a:pt x="88" y="43"/>
                        <a:pt x="88" y="44"/>
                      </a:cubicBezTo>
                      <a:close/>
                      <a:moveTo>
                        <a:pt x="91" y="44"/>
                      </a:moveTo>
                      <a:cubicBezTo>
                        <a:pt x="91" y="43"/>
                        <a:pt x="92" y="45"/>
                        <a:pt x="93" y="44"/>
                      </a:cubicBezTo>
                      <a:cubicBezTo>
                        <a:pt x="93" y="44"/>
                        <a:pt x="93" y="43"/>
                        <a:pt x="93" y="43"/>
                      </a:cubicBezTo>
                      <a:cubicBezTo>
                        <a:pt x="93" y="43"/>
                        <a:pt x="93" y="43"/>
                        <a:pt x="92" y="43"/>
                      </a:cubicBezTo>
                      <a:cubicBezTo>
                        <a:pt x="92" y="43"/>
                        <a:pt x="92" y="43"/>
                        <a:pt x="92" y="43"/>
                      </a:cubicBezTo>
                      <a:cubicBezTo>
                        <a:pt x="92" y="43"/>
                        <a:pt x="92" y="43"/>
                        <a:pt x="92" y="42"/>
                      </a:cubicBezTo>
                      <a:cubicBezTo>
                        <a:pt x="92" y="43"/>
                        <a:pt x="91" y="43"/>
                        <a:pt x="91" y="43"/>
                      </a:cubicBezTo>
                      <a:cubicBezTo>
                        <a:pt x="91" y="42"/>
                        <a:pt x="90" y="43"/>
                        <a:pt x="91" y="42"/>
                      </a:cubicBezTo>
                      <a:cubicBezTo>
                        <a:pt x="91" y="42"/>
                        <a:pt x="90" y="42"/>
                        <a:pt x="90" y="42"/>
                      </a:cubicBezTo>
                      <a:cubicBezTo>
                        <a:pt x="90" y="43"/>
                        <a:pt x="90" y="43"/>
                        <a:pt x="90" y="43"/>
                      </a:cubicBezTo>
                      <a:cubicBezTo>
                        <a:pt x="90" y="44"/>
                        <a:pt x="90" y="44"/>
                        <a:pt x="90" y="44"/>
                      </a:cubicBezTo>
                      <a:cubicBezTo>
                        <a:pt x="90" y="44"/>
                        <a:pt x="90" y="44"/>
                        <a:pt x="91" y="44"/>
                      </a:cubicBezTo>
                      <a:close/>
                      <a:moveTo>
                        <a:pt x="93" y="44"/>
                      </a:moveTo>
                      <a:cubicBezTo>
                        <a:pt x="93" y="44"/>
                        <a:pt x="94" y="44"/>
                        <a:pt x="94" y="44"/>
                      </a:cubicBezTo>
                      <a:cubicBezTo>
                        <a:pt x="94" y="44"/>
                        <a:pt x="93" y="43"/>
                        <a:pt x="93" y="44"/>
                      </a:cubicBezTo>
                      <a:close/>
                      <a:moveTo>
                        <a:pt x="98" y="45"/>
                      </a:moveTo>
                      <a:cubicBezTo>
                        <a:pt x="99" y="45"/>
                        <a:pt x="99" y="45"/>
                        <a:pt x="99" y="45"/>
                      </a:cubicBezTo>
                      <a:cubicBezTo>
                        <a:pt x="99" y="45"/>
                        <a:pt x="99" y="45"/>
                        <a:pt x="99" y="45"/>
                      </a:cubicBezTo>
                      <a:cubicBezTo>
                        <a:pt x="99" y="45"/>
                        <a:pt x="99" y="45"/>
                        <a:pt x="99" y="45"/>
                      </a:cubicBezTo>
                      <a:cubicBezTo>
                        <a:pt x="99" y="45"/>
                        <a:pt x="99" y="45"/>
                        <a:pt x="99" y="45"/>
                      </a:cubicBezTo>
                      <a:cubicBezTo>
                        <a:pt x="99" y="45"/>
                        <a:pt x="98" y="45"/>
                        <a:pt x="98" y="45"/>
                      </a:cubicBezTo>
                      <a:close/>
                      <a:moveTo>
                        <a:pt x="100" y="44"/>
                      </a:moveTo>
                      <a:cubicBezTo>
                        <a:pt x="99" y="45"/>
                        <a:pt x="100" y="44"/>
                        <a:pt x="100" y="45"/>
                      </a:cubicBezTo>
                      <a:cubicBezTo>
                        <a:pt x="100" y="45"/>
                        <a:pt x="100" y="46"/>
                        <a:pt x="100" y="45"/>
                      </a:cubicBezTo>
                      <a:cubicBezTo>
                        <a:pt x="100" y="45"/>
                        <a:pt x="100" y="45"/>
                        <a:pt x="100" y="44"/>
                      </a:cubicBezTo>
                      <a:cubicBezTo>
                        <a:pt x="100" y="44"/>
                        <a:pt x="100" y="43"/>
                        <a:pt x="100" y="44"/>
                      </a:cubicBezTo>
                      <a:close/>
                      <a:moveTo>
                        <a:pt x="103" y="44"/>
                      </a:moveTo>
                      <a:cubicBezTo>
                        <a:pt x="103" y="43"/>
                        <a:pt x="103" y="44"/>
                        <a:pt x="103" y="43"/>
                      </a:cubicBezTo>
                      <a:cubicBezTo>
                        <a:pt x="103" y="43"/>
                        <a:pt x="103" y="43"/>
                        <a:pt x="103" y="43"/>
                      </a:cubicBezTo>
                      <a:cubicBezTo>
                        <a:pt x="103" y="43"/>
                        <a:pt x="103" y="44"/>
                        <a:pt x="103" y="44"/>
                      </a:cubicBezTo>
                      <a:cubicBezTo>
                        <a:pt x="103" y="45"/>
                        <a:pt x="103" y="44"/>
                        <a:pt x="103" y="44"/>
                      </a:cubicBezTo>
                      <a:close/>
                      <a:moveTo>
                        <a:pt x="100" y="43"/>
                      </a:moveTo>
                      <a:cubicBezTo>
                        <a:pt x="100" y="43"/>
                        <a:pt x="99" y="43"/>
                        <a:pt x="99" y="43"/>
                      </a:cubicBezTo>
                      <a:cubicBezTo>
                        <a:pt x="99" y="43"/>
                        <a:pt x="100" y="43"/>
                        <a:pt x="100" y="43"/>
                      </a:cubicBezTo>
                      <a:close/>
                      <a:moveTo>
                        <a:pt x="104" y="43"/>
                      </a:moveTo>
                      <a:cubicBezTo>
                        <a:pt x="104" y="43"/>
                        <a:pt x="104" y="43"/>
                        <a:pt x="104" y="43"/>
                      </a:cubicBezTo>
                      <a:cubicBezTo>
                        <a:pt x="103" y="44"/>
                        <a:pt x="104" y="43"/>
                        <a:pt x="104" y="44"/>
                      </a:cubicBezTo>
                      <a:cubicBezTo>
                        <a:pt x="104" y="44"/>
                        <a:pt x="104" y="45"/>
                        <a:pt x="104" y="45"/>
                      </a:cubicBezTo>
                      <a:cubicBezTo>
                        <a:pt x="104" y="44"/>
                        <a:pt x="104" y="44"/>
                        <a:pt x="104" y="43"/>
                      </a:cubicBezTo>
                      <a:close/>
                      <a:moveTo>
                        <a:pt x="104" y="44"/>
                      </a:moveTo>
                      <a:cubicBezTo>
                        <a:pt x="105" y="44"/>
                        <a:pt x="105" y="44"/>
                        <a:pt x="104" y="44"/>
                      </a:cubicBezTo>
                      <a:cubicBezTo>
                        <a:pt x="105" y="44"/>
                        <a:pt x="105" y="44"/>
                        <a:pt x="105" y="44"/>
                      </a:cubicBezTo>
                      <a:cubicBezTo>
                        <a:pt x="105" y="43"/>
                        <a:pt x="105" y="44"/>
                        <a:pt x="105" y="43"/>
                      </a:cubicBezTo>
                      <a:cubicBezTo>
                        <a:pt x="105" y="44"/>
                        <a:pt x="105" y="44"/>
                        <a:pt x="105" y="43"/>
                      </a:cubicBezTo>
                      <a:cubicBezTo>
                        <a:pt x="105" y="43"/>
                        <a:pt x="105" y="43"/>
                        <a:pt x="105" y="43"/>
                      </a:cubicBezTo>
                      <a:cubicBezTo>
                        <a:pt x="105" y="44"/>
                        <a:pt x="105" y="43"/>
                        <a:pt x="104" y="44"/>
                      </a:cubicBezTo>
                      <a:close/>
                      <a:moveTo>
                        <a:pt x="102" y="43"/>
                      </a:moveTo>
                      <a:cubicBezTo>
                        <a:pt x="102" y="43"/>
                        <a:pt x="103" y="42"/>
                        <a:pt x="103" y="42"/>
                      </a:cubicBezTo>
                      <a:cubicBezTo>
                        <a:pt x="102" y="42"/>
                        <a:pt x="102" y="43"/>
                        <a:pt x="102" y="43"/>
                      </a:cubicBezTo>
                      <a:close/>
                      <a:moveTo>
                        <a:pt x="98" y="43"/>
                      </a:moveTo>
                      <a:cubicBezTo>
                        <a:pt x="98" y="43"/>
                        <a:pt x="98" y="43"/>
                        <a:pt x="98" y="43"/>
                      </a:cubicBezTo>
                      <a:cubicBezTo>
                        <a:pt x="98" y="42"/>
                        <a:pt x="98" y="42"/>
                        <a:pt x="98" y="43"/>
                      </a:cubicBezTo>
                      <a:close/>
                      <a:moveTo>
                        <a:pt x="93" y="41"/>
                      </a:moveTo>
                      <a:cubicBezTo>
                        <a:pt x="93" y="41"/>
                        <a:pt x="93" y="41"/>
                        <a:pt x="93" y="41"/>
                      </a:cubicBezTo>
                      <a:cubicBezTo>
                        <a:pt x="92" y="41"/>
                        <a:pt x="93" y="41"/>
                        <a:pt x="93" y="41"/>
                      </a:cubicBezTo>
                      <a:cubicBezTo>
                        <a:pt x="93" y="42"/>
                        <a:pt x="93" y="41"/>
                        <a:pt x="93" y="42"/>
                      </a:cubicBezTo>
                      <a:cubicBezTo>
                        <a:pt x="93" y="42"/>
                        <a:pt x="93" y="41"/>
                        <a:pt x="93" y="42"/>
                      </a:cubicBezTo>
                      <a:cubicBezTo>
                        <a:pt x="94" y="42"/>
                        <a:pt x="94" y="44"/>
                        <a:pt x="95" y="43"/>
                      </a:cubicBezTo>
                      <a:cubicBezTo>
                        <a:pt x="94" y="43"/>
                        <a:pt x="94" y="42"/>
                        <a:pt x="95" y="41"/>
                      </a:cubicBezTo>
                      <a:cubicBezTo>
                        <a:pt x="95" y="42"/>
                        <a:pt x="96" y="41"/>
                        <a:pt x="96" y="42"/>
                      </a:cubicBezTo>
                      <a:cubicBezTo>
                        <a:pt x="95" y="43"/>
                        <a:pt x="96" y="42"/>
                        <a:pt x="95" y="42"/>
                      </a:cubicBezTo>
                      <a:cubicBezTo>
                        <a:pt x="95" y="43"/>
                        <a:pt x="95" y="43"/>
                        <a:pt x="95" y="43"/>
                      </a:cubicBezTo>
                      <a:cubicBezTo>
                        <a:pt x="95" y="43"/>
                        <a:pt x="95" y="43"/>
                        <a:pt x="96" y="43"/>
                      </a:cubicBezTo>
                      <a:cubicBezTo>
                        <a:pt x="96" y="44"/>
                        <a:pt x="95" y="44"/>
                        <a:pt x="95" y="44"/>
                      </a:cubicBezTo>
                      <a:cubicBezTo>
                        <a:pt x="95" y="44"/>
                        <a:pt x="95" y="43"/>
                        <a:pt x="95" y="43"/>
                      </a:cubicBezTo>
                      <a:cubicBezTo>
                        <a:pt x="95" y="44"/>
                        <a:pt x="95" y="44"/>
                        <a:pt x="95" y="45"/>
                      </a:cubicBezTo>
                      <a:cubicBezTo>
                        <a:pt x="95" y="45"/>
                        <a:pt x="96" y="45"/>
                        <a:pt x="96" y="44"/>
                      </a:cubicBezTo>
                      <a:cubicBezTo>
                        <a:pt x="96" y="45"/>
                        <a:pt x="96" y="45"/>
                        <a:pt x="96" y="45"/>
                      </a:cubicBezTo>
                      <a:cubicBezTo>
                        <a:pt x="96" y="44"/>
                        <a:pt x="96" y="45"/>
                        <a:pt x="96" y="44"/>
                      </a:cubicBezTo>
                      <a:cubicBezTo>
                        <a:pt x="96" y="43"/>
                        <a:pt x="96" y="44"/>
                        <a:pt x="97" y="44"/>
                      </a:cubicBezTo>
                      <a:cubicBezTo>
                        <a:pt x="97" y="44"/>
                        <a:pt x="97" y="44"/>
                        <a:pt x="97" y="44"/>
                      </a:cubicBezTo>
                      <a:cubicBezTo>
                        <a:pt x="97" y="44"/>
                        <a:pt x="96" y="43"/>
                        <a:pt x="96" y="44"/>
                      </a:cubicBezTo>
                      <a:cubicBezTo>
                        <a:pt x="96" y="44"/>
                        <a:pt x="96" y="42"/>
                        <a:pt x="96" y="42"/>
                      </a:cubicBezTo>
                      <a:cubicBezTo>
                        <a:pt x="96" y="42"/>
                        <a:pt x="96" y="41"/>
                        <a:pt x="96" y="41"/>
                      </a:cubicBezTo>
                      <a:cubicBezTo>
                        <a:pt x="97" y="42"/>
                        <a:pt x="97" y="42"/>
                        <a:pt x="98" y="42"/>
                      </a:cubicBezTo>
                      <a:cubicBezTo>
                        <a:pt x="98" y="42"/>
                        <a:pt x="98" y="41"/>
                        <a:pt x="98" y="41"/>
                      </a:cubicBezTo>
                      <a:cubicBezTo>
                        <a:pt x="98" y="41"/>
                        <a:pt x="98" y="41"/>
                        <a:pt x="98" y="41"/>
                      </a:cubicBezTo>
                      <a:cubicBezTo>
                        <a:pt x="97" y="42"/>
                        <a:pt x="96" y="40"/>
                        <a:pt x="96" y="40"/>
                      </a:cubicBezTo>
                      <a:cubicBezTo>
                        <a:pt x="96" y="42"/>
                        <a:pt x="94" y="39"/>
                        <a:pt x="93" y="41"/>
                      </a:cubicBezTo>
                      <a:close/>
                      <a:moveTo>
                        <a:pt x="92" y="39"/>
                      </a:moveTo>
                      <a:cubicBezTo>
                        <a:pt x="92" y="40"/>
                        <a:pt x="91" y="40"/>
                        <a:pt x="91" y="41"/>
                      </a:cubicBezTo>
                      <a:cubicBezTo>
                        <a:pt x="92" y="41"/>
                        <a:pt x="92" y="41"/>
                        <a:pt x="92" y="41"/>
                      </a:cubicBezTo>
                      <a:cubicBezTo>
                        <a:pt x="92" y="40"/>
                        <a:pt x="92" y="41"/>
                        <a:pt x="92" y="40"/>
                      </a:cubicBezTo>
                      <a:cubicBezTo>
                        <a:pt x="92" y="40"/>
                        <a:pt x="92" y="40"/>
                        <a:pt x="92" y="40"/>
                      </a:cubicBezTo>
                      <a:lnTo>
                        <a:pt x="92" y="39"/>
                      </a:lnTo>
                      <a:close/>
                      <a:moveTo>
                        <a:pt x="90" y="39"/>
                      </a:moveTo>
                      <a:cubicBezTo>
                        <a:pt x="90" y="40"/>
                        <a:pt x="90" y="40"/>
                        <a:pt x="91" y="40"/>
                      </a:cubicBezTo>
                      <a:cubicBezTo>
                        <a:pt x="91" y="40"/>
                        <a:pt x="91" y="40"/>
                        <a:pt x="91" y="39"/>
                      </a:cubicBezTo>
                      <a:cubicBezTo>
                        <a:pt x="90" y="40"/>
                        <a:pt x="90" y="38"/>
                        <a:pt x="90" y="39"/>
                      </a:cubicBezTo>
                      <a:close/>
                      <a:moveTo>
                        <a:pt x="87" y="39"/>
                      </a:moveTo>
                      <a:cubicBezTo>
                        <a:pt x="87" y="38"/>
                        <a:pt x="86" y="38"/>
                        <a:pt x="86" y="39"/>
                      </a:cubicBezTo>
                      <a:cubicBezTo>
                        <a:pt x="86" y="39"/>
                        <a:pt x="87" y="39"/>
                        <a:pt x="87" y="39"/>
                      </a:cubicBezTo>
                      <a:close/>
                      <a:moveTo>
                        <a:pt x="87" y="38"/>
                      </a:moveTo>
                      <a:cubicBezTo>
                        <a:pt x="87" y="38"/>
                        <a:pt x="88" y="37"/>
                        <a:pt x="88" y="37"/>
                      </a:cubicBezTo>
                      <a:cubicBezTo>
                        <a:pt x="88" y="38"/>
                        <a:pt x="87" y="38"/>
                        <a:pt x="88" y="38"/>
                      </a:cubicBezTo>
                      <a:cubicBezTo>
                        <a:pt x="88" y="37"/>
                        <a:pt x="88" y="38"/>
                        <a:pt x="88" y="37"/>
                      </a:cubicBezTo>
                      <a:cubicBezTo>
                        <a:pt x="88" y="37"/>
                        <a:pt x="87" y="36"/>
                        <a:pt x="87" y="36"/>
                      </a:cubicBezTo>
                      <a:cubicBezTo>
                        <a:pt x="87" y="37"/>
                        <a:pt x="86" y="37"/>
                        <a:pt x="86" y="38"/>
                      </a:cubicBezTo>
                      <a:cubicBezTo>
                        <a:pt x="86" y="38"/>
                        <a:pt x="87" y="38"/>
                        <a:pt x="87" y="37"/>
                      </a:cubicBezTo>
                      <a:cubicBezTo>
                        <a:pt x="87" y="38"/>
                        <a:pt x="87" y="38"/>
                        <a:pt x="87" y="39"/>
                      </a:cubicBezTo>
                      <a:cubicBezTo>
                        <a:pt x="88" y="38"/>
                        <a:pt x="87" y="38"/>
                        <a:pt x="87" y="38"/>
                      </a:cubicBezTo>
                      <a:close/>
                      <a:moveTo>
                        <a:pt x="93" y="38"/>
                      </a:moveTo>
                      <a:cubicBezTo>
                        <a:pt x="93" y="39"/>
                        <a:pt x="92" y="37"/>
                        <a:pt x="92" y="38"/>
                      </a:cubicBezTo>
                      <a:cubicBezTo>
                        <a:pt x="92" y="38"/>
                        <a:pt x="93" y="39"/>
                        <a:pt x="93" y="38"/>
                      </a:cubicBezTo>
                      <a:cubicBezTo>
                        <a:pt x="93" y="38"/>
                        <a:pt x="93" y="38"/>
                        <a:pt x="93" y="38"/>
                      </a:cubicBezTo>
                      <a:cubicBezTo>
                        <a:pt x="93" y="38"/>
                        <a:pt x="93" y="38"/>
                        <a:pt x="93" y="38"/>
                      </a:cubicBezTo>
                      <a:close/>
                      <a:moveTo>
                        <a:pt x="89" y="36"/>
                      </a:moveTo>
                      <a:cubicBezTo>
                        <a:pt x="89" y="37"/>
                        <a:pt x="88" y="37"/>
                        <a:pt x="88" y="38"/>
                      </a:cubicBezTo>
                      <a:cubicBezTo>
                        <a:pt x="89" y="37"/>
                        <a:pt x="89" y="38"/>
                        <a:pt x="89" y="38"/>
                      </a:cubicBezTo>
                      <a:cubicBezTo>
                        <a:pt x="89" y="37"/>
                        <a:pt x="89" y="37"/>
                        <a:pt x="89" y="37"/>
                      </a:cubicBezTo>
                      <a:cubicBezTo>
                        <a:pt x="89" y="38"/>
                        <a:pt x="89" y="36"/>
                        <a:pt x="89" y="36"/>
                      </a:cubicBezTo>
                      <a:close/>
                      <a:moveTo>
                        <a:pt x="90" y="36"/>
                      </a:moveTo>
                      <a:cubicBezTo>
                        <a:pt x="90" y="36"/>
                        <a:pt x="90" y="37"/>
                        <a:pt x="91" y="37"/>
                      </a:cubicBezTo>
                      <a:cubicBezTo>
                        <a:pt x="91" y="36"/>
                        <a:pt x="90" y="36"/>
                        <a:pt x="90" y="36"/>
                      </a:cubicBezTo>
                      <a:close/>
                      <a:moveTo>
                        <a:pt x="89" y="36"/>
                      </a:moveTo>
                      <a:cubicBezTo>
                        <a:pt x="89" y="36"/>
                        <a:pt x="89" y="36"/>
                        <a:pt x="89" y="36"/>
                      </a:cubicBezTo>
                      <a:cubicBezTo>
                        <a:pt x="89" y="35"/>
                        <a:pt x="89" y="35"/>
                        <a:pt x="89" y="36"/>
                      </a:cubicBezTo>
                      <a:cubicBezTo>
                        <a:pt x="89" y="36"/>
                        <a:pt x="89" y="36"/>
                        <a:pt x="89" y="36"/>
                      </a:cubicBezTo>
                      <a:close/>
                      <a:moveTo>
                        <a:pt x="84" y="36"/>
                      </a:moveTo>
                      <a:cubicBezTo>
                        <a:pt x="84" y="36"/>
                        <a:pt x="83" y="36"/>
                        <a:pt x="83" y="36"/>
                      </a:cubicBezTo>
                      <a:cubicBezTo>
                        <a:pt x="83" y="37"/>
                        <a:pt x="84" y="36"/>
                        <a:pt x="84" y="36"/>
                      </a:cubicBezTo>
                      <a:close/>
                      <a:moveTo>
                        <a:pt x="81" y="35"/>
                      </a:moveTo>
                      <a:cubicBezTo>
                        <a:pt x="81" y="35"/>
                        <a:pt x="81" y="34"/>
                        <a:pt x="81" y="34"/>
                      </a:cubicBezTo>
                      <a:cubicBezTo>
                        <a:pt x="81" y="35"/>
                        <a:pt x="81" y="35"/>
                        <a:pt x="81" y="35"/>
                      </a:cubicBezTo>
                      <a:cubicBezTo>
                        <a:pt x="81" y="35"/>
                        <a:pt x="81" y="36"/>
                        <a:pt x="81" y="35"/>
                      </a:cubicBezTo>
                      <a:cubicBezTo>
                        <a:pt x="81" y="35"/>
                        <a:pt x="81" y="35"/>
                        <a:pt x="81" y="35"/>
                      </a:cubicBezTo>
                      <a:cubicBezTo>
                        <a:pt x="81" y="34"/>
                        <a:pt x="81" y="34"/>
                        <a:pt x="81" y="34"/>
                      </a:cubicBezTo>
                      <a:cubicBezTo>
                        <a:pt x="81" y="34"/>
                        <a:pt x="81" y="35"/>
                        <a:pt x="81" y="35"/>
                      </a:cubicBezTo>
                      <a:close/>
                      <a:moveTo>
                        <a:pt x="80" y="34"/>
                      </a:moveTo>
                      <a:cubicBezTo>
                        <a:pt x="80" y="33"/>
                        <a:pt x="80" y="34"/>
                        <a:pt x="80" y="34"/>
                      </a:cubicBezTo>
                      <a:cubicBezTo>
                        <a:pt x="80" y="35"/>
                        <a:pt x="81" y="35"/>
                        <a:pt x="81" y="34"/>
                      </a:cubicBezTo>
                      <a:cubicBezTo>
                        <a:pt x="80" y="35"/>
                        <a:pt x="80" y="34"/>
                        <a:pt x="81" y="34"/>
                      </a:cubicBezTo>
                      <a:cubicBezTo>
                        <a:pt x="80" y="34"/>
                        <a:pt x="80" y="34"/>
                        <a:pt x="80" y="34"/>
                      </a:cubicBezTo>
                      <a:close/>
                      <a:moveTo>
                        <a:pt x="80" y="33"/>
                      </a:moveTo>
                      <a:cubicBezTo>
                        <a:pt x="79" y="33"/>
                        <a:pt x="79" y="33"/>
                        <a:pt x="79" y="34"/>
                      </a:cubicBezTo>
                      <a:cubicBezTo>
                        <a:pt x="80" y="34"/>
                        <a:pt x="79" y="34"/>
                        <a:pt x="80" y="34"/>
                      </a:cubicBezTo>
                      <a:cubicBezTo>
                        <a:pt x="80" y="34"/>
                        <a:pt x="79" y="33"/>
                        <a:pt x="80" y="33"/>
                      </a:cubicBezTo>
                      <a:close/>
                      <a:moveTo>
                        <a:pt x="81" y="33"/>
                      </a:moveTo>
                      <a:cubicBezTo>
                        <a:pt x="82" y="33"/>
                        <a:pt x="82" y="34"/>
                        <a:pt x="82" y="33"/>
                      </a:cubicBezTo>
                      <a:cubicBezTo>
                        <a:pt x="82" y="33"/>
                        <a:pt x="82" y="33"/>
                        <a:pt x="81" y="33"/>
                      </a:cubicBezTo>
                      <a:close/>
                      <a:moveTo>
                        <a:pt x="75" y="32"/>
                      </a:moveTo>
                      <a:cubicBezTo>
                        <a:pt x="75" y="33"/>
                        <a:pt x="75" y="33"/>
                        <a:pt x="75" y="33"/>
                      </a:cubicBezTo>
                      <a:cubicBezTo>
                        <a:pt x="75" y="33"/>
                        <a:pt x="75" y="33"/>
                        <a:pt x="75" y="34"/>
                      </a:cubicBezTo>
                      <a:cubicBezTo>
                        <a:pt x="74" y="34"/>
                        <a:pt x="75" y="34"/>
                        <a:pt x="74" y="35"/>
                      </a:cubicBezTo>
                      <a:cubicBezTo>
                        <a:pt x="74" y="35"/>
                        <a:pt x="74" y="35"/>
                        <a:pt x="74" y="35"/>
                      </a:cubicBezTo>
                      <a:cubicBezTo>
                        <a:pt x="75" y="35"/>
                        <a:pt x="75" y="35"/>
                        <a:pt x="75" y="35"/>
                      </a:cubicBezTo>
                      <a:cubicBezTo>
                        <a:pt x="75" y="35"/>
                        <a:pt x="75" y="35"/>
                        <a:pt x="75" y="34"/>
                      </a:cubicBezTo>
                      <a:cubicBezTo>
                        <a:pt x="75" y="34"/>
                        <a:pt x="76" y="34"/>
                        <a:pt x="76" y="34"/>
                      </a:cubicBezTo>
                      <a:cubicBezTo>
                        <a:pt x="75" y="34"/>
                        <a:pt x="75" y="34"/>
                        <a:pt x="75" y="35"/>
                      </a:cubicBezTo>
                      <a:cubicBezTo>
                        <a:pt x="76" y="35"/>
                        <a:pt x="76" y="34"/>
                        <a:pt x="77" y="35"/>
                      </a:cubicBezTo>
                      <a:cubicBezTo>
                        <a:pt x="77" y="34"/>
                        <a:pt x="76" y="34"/>
                        <a:pt x="77" y="34"/>
                      </a:cubicBezTo>
                      <a:cubicBezTo>
                        <a:pt x="76" y="34"/>
                        <a:pt x="77" y="33"/>
                        <a:pt x="76" y="33"/>
                      </a:cubicBezTo>
                      <a:cubicBezTo>
                        <a:pt x="76" y="34"/>
                        <a:pt x="76" y="33"/>
                        <a:pt x="75" y="33"/>
                      </a:cubicBezTo>
                      <a:cubicBezTo>
                        <a:pt x="75" y="33"/>
                        <a:pt x="75" y="33"/>
                        <a:pt x="76" y="32"/>
                      </a:cubicBezTo>
                      <a:cubicBezTo>
                        <a:pt x="75" y="32"/>
                        <a:pt x="75" y="32"/>
                        <a:pt x="75" y="32"/>
                      </a:cubicBezTo>
                      <a:cubicBezTo>
                        <a:pt x="75" y="33"/>
                        <a:pt x="75" y="32"/>
                        <a:pt x="75" y="32"/>
                      </a:cubicBezTo>
                      <a:close/>
                      <a:moveTo>
                        <a:pt x="70" y="29"/>
                      </a:moveTo>
                      <a:cubicBezTo>
                        <a:pt x="70" y="29"/>
                        <a:pt x="70" y="30"/>
                        <a:pt x="70" y="29"/>
                      </a:cubicBezTo>
                      <a:cubicBezTo>
                        <a:pt x="70" y="29"/>
                        <a:pt x="70" y="29"/>
                        <a:pt x="70" y="29"/>
                      </a:cubicBezTo>
                      <a:cubicBezTo>
                        <a:pt x="70" y="29"/>
                        <a:pt x="70" y="30"/>
                        <a:pt x="70" y="30"/>
                      </a:cubicBezTo>
                      <a:cubicBezTo>
                        <a:pt x="70" y="30"/>
                        <a:pt x="70" y="29"/>
                        <a:pt x="70" y="29"/>
                      </a:cubicBezTo>
                      <a:close/>
                      <a:moveTo>
                        <a:pt x="93" y="30"/>
                      </a:moveTo>
                      <a:cubicBezTo>
                        <a:pt x="93" y="30"/>
                        <a:pt x="93" y="31"/>
                        <a:pt x="93" y="31"/>
                      </a:cubicBezTo>
                      <a:cubicBezTo>
                        <a:pt x="93" y="32"/>
                        <a:pt x="93" y="31"/>
                        <a:pt x="93" y="30"/>
                      </a:cubicBezTo>
                      <a:close/>
                      <a:moveTo>
                        <a:pt x="117" y="26"/>
                      </a:moveTo>
                      <a:cubicBezTo>
                        <a:pt x="117" y="27"/>
                        <a:pt x="116" y="27"/>
                        <a:pt x="116" y="26"/>
                      </a:cubicBezTo>
                      <a:cubicBezTo>
                        <a:pt x="116" y="26"/>
                        <a:pt x="117" y="25"/>
                        <a:pt x="117" y="26"/>
                      </a:cubicBezTo>
                      <a:cubicBezTo>
                        <a:pt x="117" y="26"/>
                        <a:pt x="117" y="24"/>
                        <a:pt x="118" y="25"/>
                      </a:cubicBezTo>
                      <a:cubicBezTo>
                        <a:pt x="118" y="26"/>
                        <a:pt x="117" y="26"/>
                        <a:pt x="117" y="26"/>
                      </a:cubicBezTo>
                      <a:close/>
                      <a:moveTo>
                        <a:pt x="119" y="6"/>
                      </a:moveTo>
                      <a:cubicBezTo>
                        <a:pt x="118" y="7"/>
                        <a:pt x="119" y="7"/>
                        <a:pt x="119" y="8"/>
                      </a:cubicBezTo>
                      <a:cubicBezTo>
                        <a:pt x="119" y="7"/>
                        <a:pt x="118" y="7"/>
                        <a:pt x="118" y="7"/>
                      </a:cubicBezTo>
                      <a:cubicBezTo>
                        <a:pt x="119" y="6"/>
                        <a:pt x="119" y="7"/>
                        <a:pt x="120" y="6"/>
                      </a:cubicBezTo>
                      <a:cubicBezTo>
                        <a:pt x="119" y="7"/>
                        <a:pt x="119" y="7"/>
                        <a:pt x="119" y="6"/>
                      </a:cubicBezTo>
                      <a:close/>
                      <a:moveTo>
                        <a:pt x="115" y="33"/>
                      </a:moveTo>
                      <a:cubicBezTo>
                        <a:pt x="115" y="33"/>
                        <a:pt x="115" y="33"/>
                        <a:pt x="115" y="32"/>
                      </a:cubicBezTo>
                      <a:cubicBezTo>
                        <a:pt x="116" y="32"/>
                        <a:pt x="116" y="32"/>
                        <a:pt x="116" y="32"/>
                      </a:cubicBezTo>
                      <a:cubicBezTo>
                        <a:pt x="116" y="32"/>
                        <a:pt x="116" y="32"/>
                        <a:pt x="116" y="32"/>
                      </a:cubicBezTo>
                      <a:cubicBezTo>
                        <a:pt x="116" y="33"/>
                        <a:pt x="116" y="33"/>
                        <a:pt x="116" y="32"/>
                      </a:cubicBezTo>
                      <a:cubicBezTo>
                        <a:pt x="116" y="33"/>
                        <a:pt x="116" y="33"/>
                        <a:pt x="116" y="33"/>
                      </a:cubicBezTo>
                      <a:cubicBezTo>
                        <a:pt x="116" y="33"/>
                        <a:pt x="116" y="33"/>
                        <a:pt x="116" y="33"/>
                      </a:cubicBezTo>
                      <a:cubicBezTo>
                        <a:pt x="116" y="34"/>
                        <a:pt x="116" y="33"/>
                        <a:pt x="115" y="33"/>
                      </a:cubicBezTo>
                      <a:close/>
                      <a:moveTo>
                        <a:pt x="115" y="28"/>
                      </a:moveTo>
                      <a:cubicBezTo>
                        <a:pt x="116" y="28"/>
                        <a:pt x="116" y="27"/>
                        <a:pt x="117" y="28"/>
                      </a:cubicBezTo>
                      <a:cubicBezTo>
                        <a:pt x="117" y="28"/>
                        <a:pt x="116" y="30"/>
                        <a:pt x="116" y="30"/>
                      </a:cubicBezTo>
                      <a:cubicBezTo>
                        <a:pt x="116" y="31"/>
                        <a:pt x="116" y="31"/>
                        <a:pt x="116" y="31"/>
                      </a:cubicBezTo>
                      <a:cubicBezTo>
                        <a:pt x="116" y="31"/>
                        <a:pt x="115" y="32"/>
                        <a:pt x="115" y="31"/>
                      </a:cubicBezTo>
                      <a:cubicBezTo>
                        <a:pt x="116" y="31"/>
                        <a:pt x="116" y="31"/>
                        <a:pt x="116" y="31"/>
                      </a:cubicBezTo>
                      <a:cubicBezTo>
                        <a:pt x="116" y="31"/>
                        <a:pt x="116" y="31"/>
                        <a:pt x="116" y="30"/>
                      </a:cubicBezTo>
                      <a:cubicBezTo>
                        <a:pt x="116" y="30"/>
                        <a:pt x="116" y="30"/>
                        <a:pt x="116" y="29"/>
                      </a:cubicBezTo>
                      <a:cubicBezTo>
                        <a:pt x="115" y="30"/>
                        <a:pt x="115" y="30"/>
                        <a:pt x="115" y="30"/>
                      </a:cubicBezTo>
                      <a:cubicBezTo>
                        <a:pt x="115" y="29"/>
                        <a:pt x="115" y="29"/>
                        <a:pt x="115" y="28"/>
                      </a:cubicBezTo>
                      <a:cubicBezTo>
                        <a:pt x="115" y="29"/>
                        <a:pt x="115" y="29"/>
                        <a:pt x="115" y="30"/>
                      </a:cubicBezTo>
                      <a:cubicBezTo>
                        <a:pt x="114" y="29"/>
                        <a:pt x="114" y="29"/>
                        <a:pt x="114" y="29"/>
                      </a:cubicBezTo>
                      <a:cubicBezTo>
                        <a:pt x="114" y="28"/>
                        <a:pt x="114" y="28"/>
                        <a:pt x="114" y="27"/>
                      </a:cubicBezTo>
                      <a:cubicBezTo>
                        <a:pt x="114" y="28"/>
                        <a:pt x="115" y="26"/>
                        <a:pt x="115" y="28"/>
                      </a:cubicBezTo>
                      <a:close/>
                      <a:moveTo>
                        <a:pt x="115" y="39"/>
                      </a:moveTo>
                      <a:cubicBezTo>
                        <a:pt x="115" y="38"/>
                        <a:pt x="115" y="38"/>
                        <a:pt x="115" y="37"/>
                      </a:cubicBezTo>
                      <a:cubicBezTo>
                        <a:pt x="115" y="37"/>
                        <a:pt x="115" y="37"/>
                        <a:pt x="115" y="37"/>
                      </a:cubicBezTo>
                      <a:cubicBezTo>
                        <a:pt x="115" y="37"/>
                        <a:pt x="115" y="38"/>
                        <a:pt x="115" y="39"/>
                      </a:cubicBezTo>
                      <a:close/>
                      <a:moveTo>
                        <a:pt x="119" y="5"/>
                      </a:moveTo>
                      <a:cubicBezTo>
                        <a:pt x="119" y="6"/>
                        <a:pt x="119" y="6"/>
                        <a:pt x="119" y="5"/>
                      </a:cubicBezTo>
                      <a:cubicBezTo>
                        <a:pt x="119" y="5"/>
                        <a:pt x="119" y="4"/>
                        <a:pt x="119" y="4"/>
                      </a:cubicBezTo>
                      <a:cubicBezTo>
                        <a:pt x="119" y="5"/>
                        <a:pt x="119" y="5"/>
                        <a:pt x="119" y="5"/>
                      </a:cubicBezTo>
                      <a:cubicBezTo>
                        <a:pt x="119" y="5"/>
                        <a:pt x="119" y="5"/>
                        <a:pt x="119" y="5"/>
                      </a:cubicBezTo>
                      <a:close/>
                      <a:moveTo>
                        <a:pt x="109" y="38"/>
                      </a:moveTo>
                      <a:cubicBezTo>
                        <a:pt x="108" y="38"/>
                        <a:pt x="108" y="38"/>
                        <a:pt x="108" y="38"/>
                      </a:cubicBezTo>
                      <a:cubicBezTo>
                        <a:pt x="109" y="38"/>
                        <a:pt x="109" y="39"/>
                        <a:pt x="109" y="38"/>
                      </a:cubicBezTo>
                      <a:cubicBezTo>
                        <a:pt x="108" y="38"/>
                        <a:pt x="109" y="37"/>
                        <a:pt x="109" y="36"/>
                      </a:cubicBezTo>
                      <a:cubicBezTo>
                        <a:pt x="109" y="35"/>
                        <a:pt x="108" y="36"/>
                        <a:pt x="107" y="35"/>
                      </a:cubicBezTo>
                      <a:cubicBezTo>
                        <a:pt x="107" y="35"/>
                        <a:pt x="107" y="35"/>
                        <a:pt x="106" y="34"/>
                      </a:cubicBezTo>
                      <a:cubicBezTo>
                        <a:pt x="107" y="33"/>
                        <a:pt x="108" y="35"/>
                        <a:pt x="108" y="34"/>
                      </a:cubicBezTo>
                      <a:cubicBezTo>
                        <a:pt x="108" y="34"/>
                        <a:pt x="109" y="35"/>
                        <a:pt x="109" y="35"/>
                      </a:cubicBezTo>
                      <a:cubicBezTo>
                        <a:pt x="109" y="35"/>
                        <a:pt x="109" y="35"/>
                        <a:pt x="109" y="35"/>
                      </a:cubicBezTo>
                      <a:cubicBezTo>
                        <a:pt x="109" y="35"/>
                        <a:pt x="110" y="36"/>
                        <a:pt x="110" y="36"/>
                      </a:cubicBezTo>
                      <a:cubicBezTo>
                        <a:pt x="110" y="35"/>
                        <a:pt x="110" y="35"/>
                        <a:pt x="110" y="35"/>
                      </a:cubicBezTo>
                      <a:cubicBezTo>
                        <a:pt x="110" y="35"/>
                        <a:pt x="110" y="35"/>
                        <a:pt x="110" y="34"/>
                      </a:cubicBezTo>
                      <a:cubicBezTo>
                        <a:pt x="110" y="35"/>
                        <a:pt x="110" y="35"/>
                        <a:pt x="110" y="35"/>
                      </a:cubicBezTo>
                      <a:cubicBezTo>
                        <a:pt x="110" y="36"/>
                        <a:pt x="110" y="35"/>
                        <a:pt x="110" y="37"/>
                      </a:cubicBezTo>
                      <a:cubicBezTo>
                        <a:pt x="110" y="36"/>
                        <a:pt x="111" y="38"/>
                        <a:pt x="111" y="36"/>
                      </a:cubicBezTo>
                      <a:cubicBezTo>
                        <a:pt x="111" y="37"/>
                        <a:pt x="112" y="36"/>
                        <a:pt x="112" y="37"/>
                      </a:cubicBezTo>
                      <a:cubicBezTo>
                        <a:pt x="112" y="38"/>
                        <a:pt x="113" y="37"/>
                        <a:pt x="113" y="37"/>
                      </a:cubicBezTo>
                      <a:cubicBezTo>
                        <a:pt x="113" y="37"/>
                        <a:pt x="113" y="37"/>
                        <a:pt x="114" y="37"/>
                      </a:cubicBezTo>
                      <a:cubicBezTo>
                        <a:pt x="114" y="37"/>
                        <a:pt x="114" y="37"/>
                        <a:pt x="115" y="38"/>
                      </a:cubicBezTo>
                      <a:cubicBezTo>
                        <a:pt x="115" y="37"/>
                        <a:pt x="115" y="37"/>
                        <a:pt x="115" y="37"/>
                      </a:cubicBezTo>
                      <a:cubicBezTo>
                        <a:pt x="115" y="38"/>
                        <a:pt x="115" y="38"/>
                        <a:pt x="115" y="3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14" y="37"/>
                        <a:pt x="113" y="38"/>
                        <a:pt x="113" y="38"/>
                      </a:cubicBezTo>
                      <a:cubicBezTo>
                        <a:pt x="113" y="38"/>
                        <a:pt x="114" y="39"/>
                        <a:pt x="114" y="39"/>
                      </a:cubicBezTo>
                      <a:cubicBezTo>
                        <a:pt x="114" y="40"/>
                        <a:pt x="113" y="39"/>
                        <a:pt x="113" y="38"/>
                      </a:cubicBezTo>
                      <a:cubicBezTo>
                        <a:pt x="112" y="38"/>
                        <a:pt x="112" y="38"/>
                        <a:pt x="112" y="38"/>
                      </a:cubicBezTo>
                      <a:cubicBezTo>
                        <a:pt x="112" y="38"/>
                        <a:pt x="112" y="38"/>
                        <a:pt x="112" y="38"/>
                      </a:cubicBezTo>
                      <a:cubicBezTo>
                        <a:pt x="111" y="39"/>
                        <a:pt x="111" y="38"/>
                        <a:pt x="111" y="39"/>
                      </a:cubicBezTo>
                      <a:cubicBezTo>
                        <a:pt x="111" y="38"/>
                        <a:pt x="110" y="39"/>
                        <a:pt x="110" y="39"/>
                      </a:cubicBezTo>
                      <a:cubicBezTo>
                        <a:pt x="110" y="39"/>
                        <a:pt x="110" y="39"/>
                        <a:pt x="110" y="39"/>
                      </a:cubicBezTo>
                      <a:cubicBezTo>
                        <a:pt x="109" y="40"/>
                        <a:pt x="110" y="39"/>
                        <a:pt x="110" y="40"/>
                      </a:cubicBezTo>
                      <a:cubicBezTo>
                        <a:pt x="110" y="39"/>
                        <a:pt x="109" y="40"/>
                        <a:pt x="109" y="39"/>
                      </a:cubicBezTo>
                      <a:cubicBezTo>
                        <a:pt x="109" y="39"/>
                        <a:pt x="109" y="39"/>
                        <a:pt x="109" y="40"/>
                      </a:cubicBezTo>
                      <a:cubicBezTo>
                        <a:pt x="109" y="40"/>
                        <a:pt x="109" y="39"/>
                        <a:pt x="108" y="39"/>
                      </a:cubicBezTo>
                      <a:cubicBezTo>
                        <a:pt x="108" y="39"/>
                        <a:pt x="109" y="39"/>
                        <a:pt x="109" y="39"/>
                      </a:cubicBezTo>
                      <a:cubicBezTo>
                        <a:pt x="108" y="39"/>
                        <a:pt x="108" y="39"/>
                        <a:pt x="107" y="39"/>
                      </a:cubicBezTo>
                      <a:cubicBezTo>
                        <a:pt x="108" y="38"/>
                        <a:pt x="108" y="38"/>
                        <a:pt x="108" y="38"/>
                      </a:cubicBezTo>
                      <a:cubicBezTo>
                        <a:pt x="108" y="37"/>
                        <a:pt x="108" y="38"/>
                        <a:pt x="109" y="38"/>
                      </a:cubicBezTo>
                      <a:close/>
                      <a:moveTo>
                        <a:pt x="111" y="38"/>
                      </a:moveTo>
                      <a:cubicBezTo>
                        <a:pt x="111" y="38"/>
                        <a:pt x="111" y="37"/>
                        <a:pt x="111" y="38"/>
                      </a:cubicBezTo>
                      <a:cubicBezTo>
                        <a:pt x="111" y="38"/>
                        <a:pt x="111" y="37"/>
                        <a:pt x="111" y="37"/>
                      </a:cubicBezTo>
                      <a:cubicBezTo>
                        <a:pt x="111" y="38"/>
                        <a:pt x="110" y="38"/>
                        <a:pt x="111" y="38"/>
                      </a:cubicBezTo>
                      <a:cubicBezTo>
                        <a:pt x="110" y="38"/>
                        <a:pt x="111" y="39"/>
                        <a:pt x="111" y="38"/>
                      </a:cubicBezTo>
                      <a:close/>
                      <a:moveTo>
                        <a:pt x="116" y="19"/>
                      </a:moveTo>
                      <a:cubicBezTo>
                        <a:pt x="116" y="19"/>
                        <a:pt x="115" y="20"/>
                        <a:pt x="116" y="20"/>
                      </a:cubicBezTo>
                      <a:cubicBezTo>
                        <a:pt x="115" y="20"/>
                        <a:pt x="115" y="20"/>
                        <a:pt x="115" y="20"/>
                      </a:cubicBezTo>
                      <a:cubicBezTo>
                        <a:pt x="115" y="20"/>
                        <a:pt x="115" y="20"/>
                        <a:pt x="115" y="20"/>
                      </a:cubicBezTo>
                      <a:cubicBezTo>
                        <a:pt x="115" y="19"/>
                        <a:pt x="115" y="20"/>
                        <a:pt x="114" y="20"/>
                      </a:cubicBezTo>
                      <a:cubicBezTo>
                        <a:pt x="114" y="19"/>
                        <a:pt x="114" y="19"/>
                        <a:pt x="114" y="19"/>
                      </a:cubicBezTo>
                      <a:cubicBezTo>
                        <a:pt x="115" y="19"/>
                        <a:pt x="115" y="19"/>
                        <a:pt x="116" y="19"/>
                      </a:cubicBezTo>
                      <a:close/>
                      <a:moveTo>
                        <a:pt x="117" y="8"/>
                      </a:moveTo>
                      <a:cubicBezTo>
                        <a:pt x="116" y="9"/>
                        <a:pt x="117" y="8"/>
                        <a:pt x="117" y="8"/>
                      </a:cubicBezTo>
                      <a:cubicBezTo>
                        <a:pt x="117" y="9"/>
                        <a:pt x="117" y="9"/>
                        <a:pt x="117" y="9"/>
                      </a:cubicBezTo>
                      <a:cubicBezTo>
                        <a:pt x="117" y="9"/>
                        <a:pt x="116" y="10"/>
                        <a:pt x="116" y="9"/>
                      </a:cubicBezTo>
                      <a:cubicBezTo>
                        <a:pt x="116" y="9"/>
                        <a:pt x="116" y="9"/>
                        <a:pt x="116" y="10"/>
                      </a:cubicBezTo>
                      <a:cubicBezTo>
                        <a:pt x="116" y="9"/>
                        <a:pt x="115" y="9"/>
                        <a:pt x="115" y="9"/>
                      </a:cubicBezTo>
                      <a:cubicBezTo>
                        <a:pt x="115" y="10"/>
                        <a:pt x="115" y="9"/>
                        <a:pt x="115" y="10"/>
                      </a:cubicBezTo>
                      <a:cubicBezTo>
                        <a:pt x="115" y="10"/>
                        <a:pt x="114" y="10"/>
                        <a:pt x="115" y="9"/>
                      </a:cubicBezTo>
                      <a:cubicBezTo>
                        <a:pt x="115" y="9"/>
                        <a:pt x="116" y="8"/>
                        <a:pt x="117" y="8"/>
                      </a:cubicBezTo>
                      <a:close/>
                      <a:moveTo>
                        <a:pt x="116" y="12"/>
                      </a:moveTo>
                      <a:cubicBezTo>
                        <a:pt x="116" y="12"/>
                        <a:pt x="116" y="12"/>
                        <a:pt x="116" y="13"/>
                      </a:cubicBezTo>
                      <a:cubicBezTo>
                        <a:pt x="116" y="12"/>
                        <a:pt x="115" y="13"/>
                        <a:pt x="115" y="13"/>
                      </a:cubicBezTo>
                      <a:cubicBezTo>
                        <a:pt x="115" y="14"/>
                        <a:pt x="115" y="14"/>
                        <a:pt x="115" y="14"/>
                      </a:cubicBezTo>
                      <a:cubicBezTo>
                        <a:pt x="115" y="15"/>
                        <a:pt x="115" y="13"/>
                        <a:pt x="116" y="14"/>
                      </a:cubicBezTo>
                      <a:cubicBezTo>
                        <a:pt x="116" y="15"/>
                        <a:pt x="115" y="14"/>
                        <a:pt x="115" y="14"/>
                      </a:cubicBezTo>
                      <a:cubicBezTo>
                        <a:pt x="115" y="15"/>
                        <a:pt x="115" y="16"/>
                        <a:pt x="114" y="17"/>
                      </a:cubicBezTo>
                      <a:cubicBezTo>
                        <a:pt x="114" y="16"/>
                        <a:pt x="114" y="16"/>
                        <a:pt x="115" y="16"/>
                      </a:cubicBezTo>
                      <a:cubicBezTo>
                        <a:pt x="114" y="16"/>
                        <a:pt x="114" y="16"/>
                        <a:pt x="114" y="16"/>
                      </a:cubicBezTo>
                      <a:cubicBezTo>
                        <a:pt x="114" y="15"/>
                        <a:pt x="114" y="16"/>
                        <a:pt x="114" y="16"/>
                      </a:cubicBezTo>
                      <a:cubicBezTo>
                        <a:pt x="114" y="15"/>
                        <a:pt x="113" y="15"/>
                        <a:pt x="112" y="14"/>
                      </a:cubicBezTo>
                      <a:cubicBezTo>
                        <a:pt x="113" y="14"/>
                        <a:pt x="113" y="14"/>
                        <a:pt x="113" y="15"/>
                      </a:cubicBezTo>
                      <a:cubicBezTo>
                        <a:pt x="113" y="14"/>
                        <a:pt x="113" y="14"/>
                        <a:pt x="113" y="14"/>
                      </a:cubicBezTo>
                      <a:cubicBezTo>
                        <a:pt x="113" y="13"/>
                        <a:pt x="114" y="14"/>
                        <a:pt x="114" y="13"/>
                      </a:cubicBezTo>
                      <a:cubicBezTo>
                        <a:pt x="114" y="14"/>
                        <a:pt x="114" y="14"/>
                        <a:pt x="115" y="14"/>
                      </a:cubicBezTo>
                      <a:cubicBezTo>
                        <a:pt x="114" y="13"/>
                        <a:pt x="115" y="13"/>
                        <a:pt x="114" y="12"/>
                      </a:cubicBezTo>
                      <a:cubicBezTo>
                        <a:pt x="114" y="13"/>
                        <a:pt x="114" y="13"/>
                        <a:pt x="114" y="13"/>
                      </a:cubicBezTo>
                      <a:cubicBezTo>
                        <a:pt x="114" y="14"/>
                        <a:pt x="114" y="13"/>
                        <a:pt x="114" y="14"/>
                      </a:cubicBezTo>
                      <a:cubicBezTo>
                        <a:pt x="114" y="13"/>
                        <a:pt x="114" y="13"/>
                        <a:pt x="114" y="13"/>
                      </a:cubicBezTo>
                      <a:cubicBezTo>
                        <a:pt x="113" y="13"/>
                        <a:pt x="112" y="12"/>
                        <a:pt x="111" y="13"/>
                      </a:cubicBezTo>
                      <a:cubicBezTo>
                        <a:pt x="111" y="12"/>
                        <a:pt x="111" y="12"/>
                        <a:pt x="111" y="12"/>
                      </a:cubicBezTo>
                      <a:cubicBezTo>
                        <a:pt x="112" y="11"/>
                        <a:pt x="113" y="11"/>
                        <a:pt x="114" y="12"/>
                      </a:cubicBezTo>
                      <a:cubicBezTo>
                        <a:pt x="115" y="11"/>
                        <a:pt x="116" y="12"/>
                        <a:pt x="116" y="12"/>
                      </a:cubicBezTo>
                      <a:cubicBezTo>
                        <a:pt x="116" y="12"/>
                        <a:pt x="116" y="12"/>
                        <a:pt x="116" y="12"/>
                      </a:cubicBezTo>
                      <a:cubicBezTo>
                        <a:pt x="116" y="11"/>
                        <a:pt x="116" y="11"/>
                        <a:pt x="116" y="10"/>
                      </a:cubicBezTo>
                      <a:cubicBezTo>
                        <a:pt x="116" y="10"/>
                        <a:pt x="116" y="10"/>
                        <a:pt x="116" y="11"/>
                      </a:cubicBezTo>
                      <a:cubicBezTo>
                        <a:pt x="116" y="11"/>
                        <a:pt x="116" y="12"/>
                        <a:pt x="116" y="12"/>
                      </a:cubicBezTo>
                      <a:close/>
                      <a:moveTo>
                        <a:pt x="114" y="20"/>
                      </a:moveTo>
                      <a:cubicBezTo>
                        <a:pt x="114" y="20"/>
                        <a:pt x="114" y="20"/>
                        <a:pt x="114" y="20"/>
                      </a:cubicBezTo>
                      <a:cubicBezTo>
                        <a:pt x="114" y="20"/>
                        <a:pt x="114" y="20"/>
                        <a:pt x="114" y="20"/>
                      </a:cubicBezTo>
                      <a:cubicBezTo>
                        <a:pt x="114" y="20"/>
                        <a:pt x="114" y="19"/>
                        <a:pt x="114" y="19"/>
                      </a:cubicBezTo>
                      <a:cubicBezTo>
                        <a:pt x="114" y="19"/>
                        <a:pt x="114" y="19"/>
                        <a:pt x="114" y="19"/>
                      </a:cubicBezTo>
                      <a:cubicBezTo>
                        <a:pt x="114" y="19"/>
                        <a:pt x="114" y="19"/>
                        <a:pt x="114" y="19"/>
                      </a:cubicBezTo>
                      <a:cubicBezTo>
                        <a:pt x="114" y="19"/>
                        <a:pt x="114" y="19"/>
                        <a:pt x="114" y="20"/>
                      </a:cubicBezTo>
                      <a:close/>
                      <a:moveTo>
                        <a:pt x="113" y="22"/>
                      </a:moveTo>
                      <a:cubicBezTo>
                        <a:pt x="113" y="23"/>
                        <a:pt x="113" y="22"/>
                        <a:pt x="112" y="22"/>
                      </a:cubicBezTo>
                      <a:cubicBezTo>
                        <a:pt x="112" y="23"/>
                        <a:pt x="112" y="23"/>
                        <a:pt x="112" y="23"/>
                      </a:cubicBezTo>
                      <a:cubicBezTo>
                        <a:pt x="113" y="23"/>
                        <a:pt x="113" y="22"/>
                        <a:pt x="113" y="23"/>
                      </a:cubicBezTo>
                      <a:cubicBezTo>
                        <a:pt x="113" y="23"/>
                        <a:pt x="113" y="23"/>
                        <a:pt x="113" y="24"/>
                      </a:cubicBezTo>
                      <a:cubicBezTo>
                        <a:pt x="113" y="24"/>
                        <a:pt x="113" y="24"/>
                        <a:pt x="113" y="24"/>
                      </a:cubicBezTo>
                      <a:cubicBezTo>
                        <a:pt x="113" y="25"/>
                        <a:pt x="112" y="25"/>
                        <a:pt x="112" y="25"/>
                      </a:cubicBezTo>
                      <a:cubicBezTo>
                        <a:pt x="112" y="25"/>
                        <a:pt x="112" y="25"/>
                        <a:pt x="112" y="25"/>
                      </a:cubicBezTo>
                      <a:cubicBezTo>
                        <a:pt x="112" y="24"/>
                        <a:pt x="112" y="25"/>
                        <a:pt x="112" y="24"/>
                      </a:cubicBezTo>
                      <a:cubicBezTo>
                        <a:pt x="112" y="24"/>
                        <a:pt x="112" y="24"/>
                        <a:pt x="112" y="24"/>
                      </a:cubicBezTo>
                      <a:cubicBezTo>
                        <a:pt x="112" y="23"/>
                        <a:pt x="112" y="23"/>
                        <a:pt x="112" y="23"/>
                      </a:cubicBezTo>
                      <a:cubicBezTo>
                        <a:pt x="112" y="23"/>
                        <a:pt x="113" y="21"/>
                        <a:pt x="113" y="22"/>
                      </a:cubicBezTo>
                      <a:close/>
                      <a:moveTo>
                        <a:pt x="112" y="19"/>
                      </a:moveTo>
                      <a:cubicBezTo>
                        <a:pt x="112" y="19"/>
                        <a:pt x="112" y="19"/>
                        <a:pt x="112" y="19"/>
                      </a:cubicBezTo>
                      <a:cubicBezTo>
                        <a:pt x="112" y="19"/>
                        <a:pt x="112" y="20"/>
                        <a:pt x="112" y="20"/>
                      </a:cubicBezTo>
                      <a:cubicBezTo>
                        <a:pt x="112" y="21"/>
                        <a:pt x="112" y="19"/>
                        <a:pt x="112" y="20"/>
                      </a:cubicBezTo>
                      <a:cubicBezTo>
                        <a:pt x="111" y="19"/>
                        <a:pt x="112" y="19"/>
                        <a:pt x="112" y="19"/>
                      </a:cubicBezTo>
                      <a:close/>
                      <a:moveTo>
                        <a:pt x="108" y="45"/>
                      </a:moveTo>
                      <a:cubicBezTo>
                        <a:pt x="108" y="45"/>
                        <a:pt x="108" y="45"/>
                        <a:pt x="108" y="45"/>
                      </a:cubicBezTo>
                      <a:cubicBezTo>
                        <a:pt x="107" y="44"/>
                        <a:pt x="108" y="45"/>
                        <a:pt x="108" y="44"/>
                      </a:cubicBezTo>
                      <a:cubicBezTo>
                        <a:pt x="108" y="44"/>
                        <a:pt x="108" y="44"/>
                        <a:pt x="108" y="45"/>
                      </a:cubicBezTo>
                      <a:cubicBezTo>
                        <a:pt x="108" y="44"/>
                        <a:pt x="109" y="44"/>
                        <a:pt x="109" y="44"/>
                      </a:cubicBezTo>
                      <a:cubicBezTo>
                        <a:pt x="109" y="44"/>
                        <a:pt x="109" y="45"/>
                        <a:pt x="109" y="45"/>
                      </a:cubicBezTo>
                      <a:cubicBezTo>
                        <a:pt x="109" y="44"/>
                        <a:pt x="108" y="46"/>
                        <a:pt x="108" y="45"/>
                      </a:cubicBezTo>
                      <a:cubicBezTo>
                        <a:pt x="108" y="45"/>
                        <a:pt x="108" y="45"/>
                        <a:pt x="108" y="46"/>
                      </a:cubicBezTo>
                      <a:cubicBezTo>
                        <a:pt x="108" y="46"/>
                        <a:pt x="108" y="45"/>
                        <a:pt x="108" y="45"/>
                      </a:cubicBezTo>
                      <a:close/>
                      <a:moveTo>
                        <a:pt x="109" y="26"/>
                      </a:moveTo>
                      <a:cubicBezTo>
                        <a:pt x="109" y="26"/>
                        <a:pt x="109" y="25"/>
                        <a:pt x="109" y="25"/>
                      </a:cubicBezTo>
                      <a:cubicBezTo>
                        <a:pt x="109" y="25"/>
                        <a:pt x="109" y="26"/>
                        <a:pt x="109" y="26"/>
                      </a:cubicBezTo>
                      <a:cubicBezTo>
                        <a:pt x="109" y="26"/>
                        <a:pt x="109" y="27"/>
                        <a:pt x="109" y="27"/>
                      </a:cubicBezTo>
                      <a:cubicBezTo>
                        <a:pt x="108" y="27"/>
                        <a:pt x="108" y="27"/>
                        <a:pt x="108" y="27"/>
                      </a:cubicBezTo>
                      <a:cubicBezTo>
                        <a:pt x="108" y="26"/>
                        <a:pt x="108" y="27"/>
                        <a:pt x="108" y="26"/>
                      </a:cubicBezTo>
                      <a:cubicBezTo>
                        <a:pt x="108" y="27"/>
                        <a:pt x="109" y="25"/>
                        <a:pt x="109" y="25"/>
                      </a:cubicBezTo>
                      <a:cubicBezTo>
                        <a:pt x="109" y="24"/>
                        <a:pt x="109" y="25"/>
                        <a:pt x="109" y="24"/>
                      </a:cubicBezTo>
                      <a:cubicBezTo>
                        <a:pt x="108" y="25"/>
                        <a:pt x="109" y="24"/>
                        <a:pt x="109" y="25"/>
                      </a:cubicBezTo>
                      <a:cubicBezTo>
                        <a:pt x="108" y="25"/>
                        <a:pt x="108" y="25"/>
                        <a:pt x="108" y="24"/>
                      </a:cubicBezTo>
                      <a:cubicBezTo>
                        <a:pt x="108" y="24"/>
                        <a:pt x="108" y="24"/>
                        <a:pt x="108" y="23"/>
                      </a:cubicBezTo>
                      <a:cubicBezTo>
                        <a:pt x="109" y="24"/>
                        <a:pt x="109" y="24"/>
                        <a:pt x="110" y="23"/>
                      </a:cubicBezTo>
                      <a:cubicBezTo>
                        <a:pt x="110" y="22"/>
                        <a:pt x="110" y="22"/>
                        <a:pt x="110" y="22"/>
                      </a:cubicBezTo>
                      <a:cubicBezTo>
                        <a:pt x="110" y="22"/>
                        <a:pt x="110" y="21"/>
                        <a:pt x="110" y="21"/>
                      </a:cubicBezTo>
                      <a:cubicBezTo>
                        <a:pt x="111" y="21"/>
                        <a:pt x="110" y="22"/>
                        <a:pt x="111" y="22"/>
                      </a:cubicBezTo>
                      <a:cubicBezTo>
                        <a:pt x="111" y="22"/>
                        <a:pt x="111" y="23"/>
                        <a:pt x="111" y="23"/>
                      </a:cubicBezTo>
                      <a:cubicBezTo>
                        <a:pt x="111" y="23"/>
                        <a:pt x="111" y="23"/>
                        <a:pt x="111" y="24"/>
                      </a:cubicBezTo>
                      <a:cubicBezTo>
                        <a:pt x="111" y="24"/>
                        <a:pt x="111" y="24"/>
                        <a:pt x="111" y="24"/>
                      </a:cubicBezTo>
                      <a:cubicBezTo>
                        <a:pt x="111" y="24"/>
                        <a:pt x="111" y="24"/>
                        <a:pt x="111" y="24"/>
                      </a:cubicBezTo>
                      <a:cubicBezTo>
                        <a:pt x="111" y="24"/>
                        <a:pt x="111" y="24"/>
                        <a:pt x="111" y="24"/>
                      </a:cubicBezTo>
                      <a:cubicBezTo>
                        <a:pt x="111" y="25"/>
                        <a:pt x="110" y="24"/>
                        <a:pt x="109" y="26"/>
                      </a:cubicBezTo>
                      <a:close/>
                      <a:moveTo>
                        <a:pt x="110" y="19"/>
                      </a:moveTo>
                      <a:cubicBezTo>
                        <a:pt x="110" y="19"/>
                        <a:pt x="110" y="19"/>
                        <a:pt x="110" y="19"/>
                      </a:cubicBezTo>
                      <a:cubicBezTo>
                        <a:pt x="110" y="19"/>
                        <a:pt x="111" y="20"/>
                        <a:pt x="111" y="19"/>
                      </a:cubicBezTo>
                      <a:cubicBezTo>
                        <a:pt x="111" y="20"/>
                        <a:pt x="111" y="20"/>
                        <a:pt x="111" y="20"/>
                      </a:cubicBezTo>
                      <a:cubicBezTo>
                        <a:pt x="110" y="20"/>
                        <a:pt x="110" y="20"/>
                        <a:pt x="110" y="20"/>
                      </a:cubicBezTo>
                      <a:cubicBezTo>
                        <a:pt x="110" y="19"/>
                        <a:pt x="110" y="20"/>
                        <a:pt x="110" y="19"/>
                      </a:cubicBezTo>
                      <a:close/>
                      <a:moveTo>
                        <a:pt x="107" y="9"/>
                      </a:moveTo>
                      <a:cubicBezTo>
                        <a:pt x="107" y="9"/>
                        <a:pt x="107" y="9"/>
                        <a:pt x="107" y="9"/>
                      </a:cubicBezTo>
                      <a:cubicBezTo>
                        <a:pt x="107" y="9"/>
                        <a:pt x="107" y="9"/>
                        <a:pt x="107" y="9"/>
                      </a:cubicBezTo>
                      <a:close/>
                      <a:moveTo>
                        <a:pt x="107" y="9"/>
                      </a:moveTo>
                      <a:cubicBezTo>
                        <a:pt x="107" y="9"/>
                        <a:pt x="107" y="9"/>
                        <a:pt x="107" y="9"/>
                      </a:cubicBezTo>
                      <a:cubicBezTo>
                        <a:pt x="107" y="9"/>
                        <a:pt x="107" y="9"/>
                        <a:pt x="107" y="9"/>
                      </a:cubicBezTo>
                      <a:close/>
                      <a:moveTo>
                        <a:pt x="107" y="8"/>
                      </a:moveTo>
                      <a:cubicBezTo>
                        <a:pt x="107" y="9"/>
                        <a:pt x="108" y="8"/>
                        <a:pt x="108" y="8"/>
                      </a:cubicBezTo>
                      <a:cubicBezTo>
                        <a:pt x="108" y="8"/>
                        <a:pt x="108" y="8"/>
                        <a:pt x="108" y="7"/>
                      </a:cubicBezTo>
                      <a:cubicBezTo>
                        <a:pt x="109" y="7"/>
                        <a:pt x="110" y="7"/>
                        <a:pt x="110" y="6"/>
                      </a:cubicBezTo>
                      <a:cubicBezTo>
                        <a:pt x="110" y="6"/>
                        <a:pt x="110" y="6"/>
                        <a:pt x="110" y="7"/>
                      </a:cubicBezTo>
                      <a:cubicBezTo>
                        <a:pt x="110" y="7"/>
                        <a:pt x="110" y="7"/>
                        <a:pt x="110" y="8"/>
                      </a:cubicBezTo>
                      <a:cubicBezTo>
                        <a:pt x="110" y="8"/>
                        <a:pt x="110" y="7"/>
                        <a:pt x="110" y="8"/>
                      </a:cubicBezTo>
                      <a:cubicBezTo>
                        <a:pt x="110" y="8"/>
                        <a:pt x="110" y="8"/>
                        <a:pt x="110" y="8"/>
                      </a:cubicBezTo>
                      <a:cubicBezTo>
                        <a:pt x="110" y="9"/>
                        <a:pt x="110" y="8"/>
                        <a:pt x="110" y="10"/>
                      </a:cubicBezTo>
                      <a:cubicBezTo>
                        <a:pt x="110" y="9"/>
                        <a:pt x="109" y="10"/>
                        <a:pt x="108" y="9"/>
                      </a:cubicBezTo>
                      <a:cubicBezTo>
                        <a:pt x="109" y="9"/>
                        <a:pt x="109" y="9"/>
                        <a:pt x="109" y="9"/>
                      </a:cubicBezTo>
                      <a:cubicBezTo>
                        <a:pt x="108" y="8"/>
                        <a:pt x="108" y="9"/>
                        <a:pt x="107" y="9"/>
                      </a:cubicBezTo>
                      <a:cubicBezTo>
                        <a:pt x="107" y="8"/>
                        <a:pt x="106" y="9"/>
                        <a:pt x="107" y="8"/>
                      </a:cubicBezTo>
                      <a:close/>
                      <a:moveTo>
                        <a:pt x="108" y="8"/>
                      </a:moveTo>
                      <a:cubicBezTo>
                        <a:pt x="109" y="8"/>
                        <a:pt x="109" y="8"/>
                        <a:pt x="109" y="8"/>
                      </a:cubicBezTo>
                      <a:cubicBezTo>
                        <a:pt x="109" y="7"/>
                        <a:pt x="108" y="8"/>
                        <a:pt x="108" y="8"/>
                      </a:cubicBezTo>
                      <a:close/>
                      <a:moveTo>
                        <a:pt x="108" y="23"/>
                      </a:moveTo>
                      <a:cubicBezTo>
                        <a:pt x="108" y="23"/>
                        <a:pt x="108" y="22"/>
                        <a:pt x="108" y="22"/>
                      </a:cubicBezTo>
                      <a:cubicBezTo>
                        <a:pt x="108" y="22"/>
                        <a:pt x="108" y="22"/>
                        <a:pt x="108" y="22"/>
                      </a:cubicBezTo>
                      <a:cubicBezTo>
                        <a:pt x="108" y="22"/>
                        <a:pt x="108" y="22"/>
                        <a:pt x="108" y="22"/>
                      </a:cubicBezTo>
                      <a:cubicBezTo>
                        <a:pt x="108" y="22"/>
                        <a:pt x="109" y="22"/>
                        <a:pt x="108" y="23"/>
                      </a:cubicBezTo>
                      <a:close/>
                      <a:moveTo>
                        <a:pt x="107" y="19"/>
                      </a:moveTo>
                      <a:cubicBezTo>
                        <a:pt x="107" y="18"/>
                        <a:pt x="107" y="18"/>
                        <a:pt x="107" y="19"/>
                      </a:cubicBezTo>
                      <a:cubicBezTo>
                        <a:pt x="107" y="20"/>
                        <a:pt x="107" y="20"/>
                        <a:pt x="107" y="20"/>
                      </a:cubicBezTo>
                      <a:cubicBezTo>
                        <a:pt x="108" y="20"/>
                        <a:pt x="108" y="19"/>
                        <a:pt x="108" y="19"/>
                      </a:cubicBezTo>
                      <a:cubicBezTo>
                        <a:pt x="108" y="20"/>
                        <a:pt x="108" y="20"/>
                        <a:pt x="108" y="20"/>
                      </a:cubicBezTo>
                      <a:cubicBezTo>
                        <a:pt x="108" y="20"/>
                        <a:pt x="108" y="21"/>
                        <a:pt x="107" y="20"/>
                      </a:cubicBezTo>
                      <a:cubicBezTo>
                        <a:pt x="107" y="21"/>
                        <a:pt x="107" y="21"/>
                        <a:pt x="107" y="22"/>
                      </a:cubicBezTo>
                      <a:cubicBezTo>
                        <a:pt x="107" y="22"/>
                        <a:pt x="107" y="22"/>
                        <a:pt x="107" y="22"/>
                      </a:cubicBezTo>
                      <a:cubicBezTo>
                        <a:pt x="107" y="22"/>
                        <a:pt x="107" y="21"/>
                        <a:pt x="107" y="21"/>
                      </a:cubicBezTo>
                      <a:cubicBezTo>
                        <a:pt x="107" y="21"/>
                        <a:pt x="107" y="21"/>
                        <a:pt x="107" y="21"/>
                      </a:cubicBezTo>
                      <a:cubicBezTo>
                        <a:pt x="107" y="22"/>
                        <a:pt x="107" y="22"/>
                        <a:pt x="107" y="22"/>
                      </a:cubicBezTo>
                      <a:cubicBezTo>
                        <a:pt x="107" y="23"/>
                        <a:pt x="107" y="21"/>
                        <a:pt x="107" y="22"/>
                      </a:cubicBezTo>
                      <a:cubicBezTo>
                        <a:pt x="106" y="22"/>
                        <a:pt x="106" y="23"/>
                        <a:pt x="106" y="22"/>
                      </a:cubicBezTo>
                      <a:cubicBezTo>
                        <a:pt x="106" y="22"/>
                        <a:pt x="106" y="22"/>
                        <a:pt x="106" y="21"/>
                      </a:cubicBezTo>
                      <a:cubicBezTo>
                        <a:pt x="106" y="21"/>
                        <a:pt x="105" y="21"/>
                        <a:pt x="105" y="22"/>
                      </a:cubicBezTo>
                      <a:cubicBezTo>
                        <a:pt x="105" y="22"/>
                        <a:pt x="105" y="22"/>
                        <a:pt x="106" y="22"/>
                      </a:cubicBezTo>
                      <a:cubicBezTo>
                        <a:pt x="105" y="22"/>
                        <a:pt x="105" y="23"/>
                        <a:pt x="105" y="23"/>
                      </a:cubicBezTo>
                      <a:cubicBezTo>
                        <a:pt x="105" y="22"/>
                        <a:pt x="105" y="22"/>
                        <a:pt x="105" y="22"/>
                      </a:cubicBezTo>
                      <a:cubicBezTo>
                        <a:pt x="105" y="22"/>
                        <a:pt x="104" y="22"/>
                        <a:pt x="104" y="22"/>
                      </a:cubicBezTo>
                      <a:cubicBezTo>
                        <a:pt x="103" y="22"/>
                        <a:pt x="104" y="22"/>
                        <a:pt x="103" y="21"/>
                      </a:cubicBezTo>
                      <a:cubicBezTo>
                        <a:pt x="103" y="21"/>
                        <a:pt x="103" y="22"/>
                        <a:pt x="103" y="22"/>
                      </a:cubicBezTo>
                      <a:cubicBezTo>
                        <a:pt x="103" y="22"/>
                        <a:pt x="102" y="22"/>
                        <a:pt x="102" y="20"/>
                      </a:cubicBezTo>
                      <a:cubicBezTo>
                        <a:pt x="102" y="20"/>
                        <a:pt x="103" y="20"/>
                        <a:pt x="104" y="20"/>
                      </a:cubicBezTo>
                      <a:cubicBezTo>
                        <a:pt x="104" y="20"/>
                        <a:pt x="104" y="21"/>
                        <a:pt x="103" y="21"/>
                      </a:cubicBezTo>
                      <a:cubicBezTo>
                        <a:pt x="104" y="21"/>
                        <a:pt x="104" y="20"/>
                        <a:pt x="104" y="20"/>
                      </a:cubicBezTo>
                      <a:cubicBezTo>
                        <a:pt x="105" y="20"/>
                        <a:pt x="104" y="20"/>
                        <a:pt x="104" y="21"/>
                      </a:cubicBezTo>
                      <a:cubicBezTo>
                        <a:pt x="105" y="20"/>
                        <a:pt x="106" y="21"/>
                        <a:pt x="107" y="21"/>
                      </a:cubicBezTo>
                      <a:cubicBezTo>
                        <a:pt x="107" y="20"/>
                        <a:pt x="107" y="18"/>
                        <a:pt x="107" y="19"/>
                      </a:cubicBezTo>
                      <a:close/>
                      <a:moveTo>
                        <a:pt x="107" y="11"/>
                      </a:moveTo>
                      <a:cubicBezTo>
                        <a:pt x="107" y="11"/>
                        <a:pt x="107" y="10"/>
                        <a:pt x="107" y="10"/>
                      </a:cubicBezTo>
                      <a:cubicBezTo>
                        <a:pt x="107" y="10"/>
                        <a:pt x="107" y="11"/>
                        <a:pt x="107" y="11"/>
                      </a:cubicBezTo>
                      <a:cubicBezTo>
                        <a:pt x="108" y="10"/>
                        <a:pt x="109" y="11"/>
                        <a:pt x="109" y="11"/>
                      </a:cubicBezTo>
                      <a:cubicBezTo>
                        <a:pt x="109" y="11"/>
                        <a:pt x="109" y="11"/>
                        <a:pt x="109" y="11"/>
                      </a:cubicBezTo>
                      <a:cubicBezTo>
                        <a:pt x="109" y="12"/>
                        <a:pt x="110" y="11"/>
                        <a:pt x="110" y="11"/>
                      </a:cubicBezTo>
                      <a:cubicBezTo>
                        <a:pt x="110" y="11"/>
                        <a:pt x="109" y="11"/>
                        <a:pt x="110" y="11"/>
                      </a:cubicBezTo>
                      <a:cubicBezTo>
                        <a:pt x="110" y="11"/>
                        <a:pt x="110" y="11"/>
                        <a:pt x="110" y="11"/>
                      </a:cubicBezTo>
                      <a:cubicBezTo>
                        <a:pt x="110" y="11"/>
                        <a:pt x="110" y="11"/>
                        <a:pt x="110" y="11"/>
                      </a:cubicBezTo>
                      <a:cubicBezTo>
                        <a:pt x="110" y="12"/>
                        <a:pt x="111" y="11"/>
                        <a:pt x="111" y="12"/>
                      </a:cubicBezTo>
                      <a:cubicBezTo>
                        <a:pt x="110" y="13"/>
                        <a:pt x="110" y="12"/>
                        <a:pt x="109" y="12"/>
                      </a:cubicBezTo>
                      <a:cubicBezTo>
                        <a:pt x="109" y="12"/>
                        <a:pt x="109" y="13"/>
                        <a:pt x="109" y="13"/>
                      </a:cubicBezTo>
                      <a:cubicBezTo>
                        <a:pt x="109" y="13"/>
                        <a:pt x="109" y="13"/>
                        <a:pt x="109" y="12"/>
                      </a:cubicBezTo>
                      <a:cubicBezTo>
                        <a:pt x="108" y="13"/>
                        <a:pt x="108" y="12"/>
                        <a:pt x="108" y="13"/>
                      </a:cubicBezTo>
                      <a:cubicBezTo>
                        <a:pt x="107" y="13"/>
                        <a:pt x="107" y="12"/>
                        <a:pt x="107" y="11"/>
                      </a:cubicBezTo>
                      <a:cubicBezTo>
                        <a:pt x="107" y="11"/>
                        <a:pt x="107" y="11"/>
                        <a:pt x="107" y="11"/>
                      </a:cubicBezTo>
                      <a:close/>
                      <a:moveTo>
                        <a:pt x="107" y="11"/>
                      </a:moveTo>
                      <a:cubicBezTo>
                        <a:pt x="108" y="12"/>
                        <a:pt x="108" y="11"/>
                        <a:pt x="108" y="11"/>
                      </a:cubicBezTo>
                      <a:cubicBezTo>
                        <a:pt x="107" y="11"/>
                        <a:pt x="107" y="11"/>
                        <a:pt x="107" y="11"/>
                      </a:cubicBezTo>
                      <a:close/>
                      <a:moveTo>
                        <a:pt x="104" y="36"/>
                      </a:moveTo>
                      <a:cubicBezTo>
                        <a:pt x="105" y="34"/>
                        <a:pt x="106" y="35"/>
                        <a:pt x="106" y="35"/>
                      </a:cubicBezTo>
                      <a:cubicBezTo>
                        <a:pt x="106" y="35"/>
                        <a:pt x="106" y="35"/>
                        <a:pt x="106" y="35"/>
                      </a:cubicBezTo>
                      <a:cubicBezTo>
                        <a:pt x="106" y="36"/>
                        <a:pt x="105" y="35"/>
                        <a:pt x="105" y="36"/>
                      </a:cubicBezTo>
                      <a:cubicBezTo>
                        <a:pt x="105" y="36"/>
                        <a:pt x="105" y="35"/>
                        <a:pt x="104" y="36"/>
                      </a:cubicBezTo>
                      <a:close/>
                      <a:moveTo>
                        <a:pt x="105" y="25"/>
                      </a:moveTo>
                      <a:cubicBezTo>
                        <a:pt x="105" y="26"/>
                        <a:pt x="105" y="26"/>
                        <a:pt x="105" y="26"/>
                      </a:cubicBezTo>
                      <a:cubicBezTo>
                        <a:pt x="105" y="26"/>
                        <a:pt x="106" y="26"/>
                        <a:pt x="106" y="27"/>
                      </a:cubicBezTo>
                      <a:cubicBezTo>
                        <a:pt x="106" y="27"/>
                        <a:pt x="106" y="26"/>
                        <a:pt x="107" y="26"/>
                      </a:cubicBezTo>
                      <a:cubicBezTo>
                        <a:pt x="107" y="26"/>
                        <a:pt x="107" y="26"/>
                        <a:pt x="107" y="26"/>
                      </a:cubicBezTo>
                      <a:cubicBezTo>
                        <a:pt x="107" y="27"/>
                        <a:pt x="107" y="27"/>
                        <a:pt x="107" y="27"/>
                      </a:cubicBezTo>
                      <a:cubicBezTo>
                        <a:pt x="106" y="27"/>
                        <a:pt x="106" y="27"/>
                        <a:pt x="105" y="27"/>
                      </a:cubicBezTo>
                      <a:cubicBezTo>
                        <a:pt x="105" y="28"/>
                        <a:pt x="104" y="27"/>
                        <a:pt x="104" y="27"/>
                      </a:cubicBezTo>
                      <a:cubicBezTo>
                        <a:pt x="104" y="26"/>
                        <a:pt x="104" y="26"/>
                        <a:pt x="105" y="25"/>
                      </a:cubicBezTo>
                      <a:close/>
                      <a:moveTo>
                        <a:pt x="105" y="33"/>
                      </a:moveTo>
                      <a:cubicBezTo>
                        <a:pt x="105" y="33"/>
                        <a:pt x="105" y="33"/>
                        <a:pt x="105" y="34"/>
                      </a:cubicBezTo>
                      <a:cubicBezTo>
                        <a:pt x="105" y="33"/>
                        <a:pt x="106" y="33"/>
                        <a:pt x="106" y="34"/>
                      </a:cubicBezTo>
                      <a:cubicBezTo>
                        <a:pt x="105" y="34"/>
                        <a:pt x="105" y="34"/>
                        <a:pt x="104" y="34"/>
                      </a:cubicBezTo>
                      <a:cubicBezTo>
                        <a:pt x="104" y="33"/>
                        <a:pt x="105" y="33"/>
                        <a:pt x="105" y="33"/>
                      </a:cubicBezTo>
                      <a:cubicBezTo>
                        <a:pt x="105" y="33"/>
                        <a:pt x="104" y="33"/>
                        <a:pt x="104" y="33"/>
                      </a:cubicBezTo>
                      <a:cubicBezTo>
                        <a:pt x="104" y="32"/>
                        <a:pt x="105" y="33"/>
                        <a:pt x="105" y="33"/>
                      </a:cubicBezTo>
                      <a:close/>
                      <a:moveTo>
                        <a:pt x="105" y="42"/>
                      </a:moveTo>
                      <a:cubicBezTo>
                        <a:pt x="105" y="42"/>
                        <a:pt x="105" y="41"/>
                        <a:pt x="105" y="41"/>
                      </a:cubicBezTo>
                      <a:cubicBezTo>
                        <a:pt x="105" y="40"/>
                        <a:pt x="105" y="41"/>
                        <a:pt x="105" y="41"/>
                      </a:cubicBezTo>
                      <a:cubicBezTo>
                        <a:pt x="105" y="42"/>
                        <a:pt x="105" y="41"/>
                        <a:pt x="105" y="42"/>
                      </a:cubicBezTo>
                      <a:close/>
                      <a:moveTo>
                        <a:pt x="107" y="14"/>
                      </a:moveTo>
                      <a:cubicBezTo>
                        <a:pt x="107" y="14"/>
                        <a:pt x="107" y="15"/>
                        <a:pt x="107" y="15"/>
                      </a:cubicBezTo>
                      <a:cubicBezTo>
                        <a:pt x="107" y="15"/>
                        <a:pt x="107" y="15"/>
                        <a:pt x="107" y="15"/>
                      </a:cubicBezTo>
                      <a:cubicBezTo>
                        <a:pt x="107" y="16"/>
                        <a:pt x="107" y="15"/>
                        <a:pt x="107" y="14"/>
                      </a:cubicBezTo>
                      <a:close/>
                      <a:moveTo>
                        <a:pt x="101" y="33"/>
                      </a:moveTo>
                      <a:cubicBezTo>
                        <a:pt x="101" y="32"/>
                        <a:pt x="101" y="33"/>
                        <a:pt x="101" y="32"/>
                      </a:cubicBezTo>
                      <a:cubicBezTo>
                        <a:pt x="101" y="32"/>
                        <a:pt x="102" y="32"/>
                        <a:pt x="102" y="33"/>
                      </a:cubicBezTo>
                      <a:cubicBezTo>
                        <a:pt x="102" y="33"/>
                        <a:pt x="102" y="33"/>
                        <a:pt x="102" y="33"/>
                      </a:cubicBezTo>
                      <a:cubicBezTo>
                        <a:pt x="103" y="33"/>
                        <a:pt x="102" y="34"/>
                        <a:pt x="102" y="34"/>
                      </a:cubicBezTo>
                      <a:cubicBezTo>
                        <a:pt x="103" y="33"/>
                        <a:pt x="103" y="33"/>
                        <a:pt x="104" y="33"/>
                      </a:cubicBezTo>
                      <a:cubicBezTo>
                        <a:pt x="104" y="33"/>
                        <a:pt x="104" y="32"/>
                        <a:pt x="104" y="32"/>
                      </a:cubicBezTo>
                      <a:cubicBezTo>
                        <a:pt x="104" y="32"/>
                        <a:pt x="104" y="32"/>
                        <a:pt x="104" y="32"/>
                      </a:cubicBezTo>
                      <a:cubicBezTo>
                        <a:pt x="104" y="33"/>
                        <a:pt x="104" y="33"/>
                        <a:pt x="104" y="33"/>
                      </a:cubicBezTo>
                      <a:cubicBezTo>
                        <a:pt x="104" y="34"/>
                        <a:pt x="104" y="33"/>
                        <a:pt x="104" y="33"/>
                      </a:cubicBezTo>
                      <a:cubicBezTo>
                        <a:pt x="104" y="35"/>
                        <a:pt x="102" y="33"/>
                        <a:pt x="102" y="34"/>
                      </a:cubicBezTo>
                      <a:cubicBezTo>
                        <a:pt x="101" y="34"/>
                        <a:pt x="101" y="34"/>
                        <a:pt x="100" y="33"/>
                      </a:cubicBezTo>
                      <a:cubicBezTo>
                        <a:pt x="100" y="33"/>
                        <a:pt x="101" y="33"/>
                        <a:pt x="101" y="33"/>
                      </a:cubicBezTo>
                      <a:close/>
                      <a:moveTo>
                        <a:pt x="106" y="14"/>
                      </a:moveTo>
                      <a:cubicBezTo>
                        <a:pt x="106" y="13"/>
                        <a:pt x="106" y="13"/>
                        <a:pt x="106" y="13"/>
                      </a:cubicBezTo>
                      <a:cubicBezTo>
                        <a:pt x="106" y="12"/>
                        <a:pt x="105" y="14"/>
                        <a:pt x="105" y="12"/>
                      </a:cubicBezTo>
                      <a:cubicBezTo>
                        <a:pt x="106" y="13"/>
                        <a:pt x="106" y="12"/>
                        <a:pt x="106" y="12"/>
                      </a:cubicBezTo>
                      <a:cubicBezTo>
                        <a:pt x="105" y="12"/>
                        <a:pt x="104" y="12"/>
                        <a:pt x="103" y="13"/>
                      </a:cubicBezTo>
                      <a:cubicBezTo>
                        <a:pt x="103" y="12"/>
                        <a:pt x="104" y="12"/>
                        <a:pt x="104" y="12"/>
                      </a:cubicBezTo>
                      <a:cubicBezTo>
                        <a:pt x="103" y="12"/>
                        <a:pt x="103" y="13"/>
                        <a:pt x="103" y="12"/>
                      </a:cubicBezTo>
                      <a:cubicBezTo>
                        <a:pt x="103" y="12"/>
                        <a:pt x="103" y="12"/>
                        <a:pt x="103" y="12"/>
                      </a:cubicBezTo>
                      <a:cubicBezTo>
                        <a:pt x="102" y="13"/>
                        <a:pt x="102" y="11"/>
                        <a:pt x="101" y="12"/>
                      </a:cubicBezTo>
                      <a:cubicBezTo>
                        <a:pt x="101" y="11"/>
                        <a:pt x="102" y="12"/>
                        <a:pt x="102" y="11"/>
                      </a:cubicBezTo>
                      <a:cubicBezTo>
                        <a:pt x="103" y="12"/>
                        <a:pt x="105" y="10"/>
                        <a:pt x="105" y="11"/>
                      </a:cubicBezTo>
                      <a:cubicBezTo>
                        <a:pt x="106" y="11"/>
                        <a:pt x="106" y="11"/>
                        <a:pt x="105" y="11"/>
                      </a:cubicBezTo>
                      <a:cubicBezTo>
                        <a:pt x="106" y="10"/>
                        <a:pt x="106" y="11"/>
                        <a:pt x="107" y="12"/>
                      </a:cubicBezTo>
                      <a:cubicBezTo>
                        <a:pt x="107" y="12"/>
                        <a:pt x="106" y="12"/>
                        <a:pt x="106" y="12"/>
                      </a:cubicBezTo>
                      <a:cubicBezTo>
                        <a:pt x="107" y="12"/>
                        <a:pt x="106" y="13"/>
                        <a:pt x="106" y="14"/>
                      </a:cubicBezTo>
                      <a:cubicBezTo>
                        <a:pt x="106" y="13"/>
                        <a:pt x="106" y="14"/>
                        <a:pt x="106" y="14"/>
                      </a:cubicBezTo>
                      <a:close/>
                      <a:moveTo>
                        <a:pt x="102" y="31"/>
                      </a:moveTo>
                      <a:cubicBezTo>
                        <a:pt x="102" y="30"/>
                        <a:pt x="102" y="31"/>
                        <a:pt x="102" y="30"/>
                      </a:cubicBezTo>
                      <a:cubicBezTo>
                        <a:pt x="102" y="30"/>
                        <a:pt x="101" y="30"/>
                        <a:pt x="101" y="29"/>
                      </a:cubicBezTo>
                      <a:cubicBezTo>
                        <a:pt x="102" y="29"/>
                        <a:pt x="103" y="29"/>
                        <a:pt x="104" y="30"/>
                      </a:cubicBezTo>
                      <a:cubicBezTo>
                        <a:pt x="103" y="31"/>
                        <a:pt x="102" y="32"/>
                        <a:pt x="102" y="31"/>
                      </a:cubicBezTo>
                      <a:close/>
                      <a:moveTo>
                        <a:pt x="105" y="10"/>
                      </a:moveTo>
                      <a:cubicBezTo>
                        <a:pt x="105" y="10"/>
                        <a:pt x="105" y="10"/>
                        <a:pt x="106" y="10"/>
                      </a:cubicBezTo>
                      <a:cubicBezTo>
                        <a:pt x="105" y="10"/>
                        <a:pt x="105" y="10"/>
                        <a:pt x="105" y="10"/>
                      </a:cubicBezTo>
                      <a:close/>
                      <a:moveTo>
                        <a:pt x="100" y="40"/>
                      </a:moveTo>
                      <a:cubicBezTo>
                        <a:pt x="100" y="40"/>
                        <a:pt x="100" y="40"/>
                        <a:pt x="100" y="41"/>
                      </a:cubicBezTo>
                      <a:cubicBezTo>
                        <a:pt x="100" y="40"/>
                        <a:pt x="100" y="40"/>
                        <a:pt x="100" y="40"/>
                      </a:cubicBezTo>
                      <a:close/>
                      <a:moveTo>
                        <a:pt x="101" y="22"/>
                      </a:moveTo>
                      <a:cubicBezTo>
                        <a:pt x="101" y="21"/>
                        <a:pt x="101" y="21"/>
                        <a:pt x="101" y="21"/>
                      </a:cubicBezTo>
                      <a:cubicBezTo>
                        <a:pt x="101" y="22"/>
                        <a:pt x="99" y="22"/>
                        <a:pt x="99" y="20"/>
                      </a:cubicBezTo>
                      <a:cubicBezTo>
                        <a:pt x="100" y="20"/>
                        <a:pt x="101" y="20"/>
                        <a:pt x="101" y="21"/>
                      </a:cubicBezTo>
                      <a:cubicBezTo>
                        <a:pt x="101" y="21"/>
                        <a:pt x="101" y="20"/>
                        <a:pt x="101" y="20"/>
                      </a:cubicBezTo>
                      <a:cubicBezTo>
                        <a:pt x="102" y="20"/>
                        <a:pt x="102" y="20"/>
                        <a:pt x="102" y="21"/>
                      </a:cubicBezTo>
                      <a:cubicBezTo>
                        <a:pt x="102" y="21"/>
                        <a:pt x="102" y="21"/>
                        <a:pt x="102" y="21"/>
                      </a:cubicBezTo>
                      <a:cubicBezTo>
                        <a:pt x="102" y="21"/>
                        <a:pt x="102" y="21"/>
                        <a:pt x="102" y="21"/>
                      </a:cubicBezTo>
                      <a:cubicBezTo>
                        <a:pt x="102" y="21"/>
                        <a:pt x="101" y="21"/>
                        <a:pt x="101" y="22"/>
                      </a:cubicBezTo>
                      <a:cubicBezTo>
                        <a:pt x="101" y="22"/>
                        <a:pt x="101" y="22"/>
                        <a:pt x="101" y="22"/>
                      </a:cubicBezTo>
                      <a:close/>
                      <a:moveTo>
                        <a:pt x="98" y="47"/>
                      </a:moveTo>
                      <a:cubicBezTo>
                        <a:pt x="98" y="47"/>
                        <a:pt x="98" y="48"/>
                        <a:pt x="98" y="47"/>
                      </a:cubicBezTo>
                      <a:cubicBezTo>
                        <a:pt x="99" y="47"/>
                        <a:pt x="99" y="48"/>
                        <a:pt x="99" y="48"/>
                      </a:cubicBezTo>
                      <a:cubicBezTo>
                        <a:pt x="98" y="48"/>
                        <a:pt x="98" y="48"/>
                        <a:pt x="98" y="47"/>
                      </a:cubicBezTo>
                      <a:close/>
                      <a:moveTo>
                        <a:pt x="102" y="5"/>
                      </a:moveTo>
                      <a:cubicBezTo>
                        <a:pt x="102" y="5"/>
                        <a:pt x="102" y="5"/>
                        <a:pt x="102" y="5"/>
                      </a:cubicBezTo>
                      <a:cubicBezTo>
                        <a:pt x="102" y="6"/>
                        <a:pt x="102" y="5"/>
                        <a:pt x="101" y="5"/>
                      </a:cubicBezTo>
                      <a:cubicBezTo>
                        <a:pt x="101" y="5"/>
                        <a:pt x="102" y="6"/>
                        <a:pt x="102" y="5"/>
                      </a:cubicBezTo>
                      <a:close/>
                      <a:moveTo>
                        <a:pt x="100" y="20"/>
                      </a:moveTo>
                      <a:cubicBezTo>
                        <a:pt x="100" y="20"/>
                        <a:pt x="100" y="20"/>
                        <a:pt x="100" y="19"/>
                      </a:cubicBezTo>
                      <a:cubicBezTo>
                        <a:pt x="100" y="19"/>
                        <a:pt x="101" y="19"/>
                        <a:pt x="100" y="20"/>
                      </a:cubicBezTo>
                      <a:close/>
                      <a:moveTo>
                        <a:pt x="95" y="52"/>
                      </a:moveTo>
                      <a:cubicBezTo>
                        <a:pt x="95" y="51"/>
                        <a:pt x="94" y="51"/>
                        <a:pt x="94" y="51"/>
                      </a:cubicBezTo>
                      <a:cubicBezTo>
                        <a:pt x="94" y="50"/>
                        <a:pt x="94" y="50"/>
                        <a:pt x="95" y="51"/>
                      </a:cubicBezTo>
                      <a:cubicBezTo>
                        <a:pt x="95" y="51"/>
                        <a:pt x="95" y="51"/>
                        <a:pt x="95" y="51"/>
                      </a:cubicBezTo>
                      <a:cubicBezTo>
                        <a:pt x="95" y="51"/>
                        <a:pt x="95" y="52"/>
                        <a:pt x="95" y="52"/>
                      </a:cubicBezTo>
                      <a:close/>
                      <a:moveTo>
                        <a:pt x="95" y="49"/>
                      </a:moveTo>
                      <a:cubicBezTo>
                        <a:pt x="95" y="49"/>
                        <a:pt x="95" y="50"/>
                        <a:pt x="95" y="50"/>
                      </a:cubicBezTo>
                      <a:cubicBezTo>
                        <a:pt x="94" y="50"/>
                        <a:pt x="94" y="50"/>
                        <a:pt x="94" y="50"/>
                      </a:cubicBezTo>
                      <a:cubicBezTo>
                        <a:pt x="94" y="49"/>
                        <a:pt x="92" y="50"/>
                        <a:pt x="92" y="48"/>
                      </a:cubicBezTo>
                      <a:cubicBezTo>
                        <a:pt x="93" y="49"/>
                        <a:pt x="93" y="48"/>
                        <a:pt x="94" y="49"/>
                      </a:cubicBezTo>
                      <a:cubicBezTo>
                        <a:pt x="94" y="48"/>
                        <a:pt x="95" y="49"/>
                        <a:pt x="95" y="49"/>
                      </a:cubicBezTo>
                      <a:cubicBezTo>
                        <a:pt x="95" y="49"/>
                        <a:pt x="95" y="49"/>
                        <a:pt x="95" y="48"/>
                      </a:cubicBezTo>
                      <a:cubicBezTo>
                        <a:pt x="95" y="48"/>
                        <a:pt x="95" y="50"/>
                        <a:pt x="95" y="50"/>
                      </a:cubicBezTo>
                      <a:cubicBezTo>
                        <a:pt x="95" y="50"/>
                        <a:pt x="95" y="50"/>
                        <a:pt x="95" y="49"/>
                      </a:cubicBezTo>
                      <a:close/>
                      <a:moveTo>
                        <a:pt x="96" y="12"/>
                      </a:moveTo>
                      <a:cubicBezTo>
                        <a:pt x="96" y="12"/>
                        <a:pt x="96" y="11"/>
                        <a:pt x="97" y="11"/>
                      </a:cubicBezTo>
                      <a:cubicBezTo>
                        <a:pt x="97" y="11"/>
                        <a:pt x="97" y="11"/>
                        <a:pt x="98" y="11"/>
                      </a:cubicBezTo>
                      <a:cubicBezTo>
                        <a:pt x="98" y="11"/>
                        <a:pt x="97" y="12"/>
                        <a:pt x="97" y="11"/>
                      </a:cubicBezTo>
                      <a:cubicBezTo>
                        <a:pt x="97" y="12"/>
                        <a:pt x="97" y="12"/>
                        <a:pt x="97" y="12"/>
                      </a:cubicBezTo>
                      <a:cubicBezTo>
                        <a:pt x="97" y="13"/>
                        <a:pt x="96" y="13"/>
                        <a:pt x="96" y="12"/>
                      </a:cubicBezTo>
                      <a:close/>
                      <a:moveTo>
                        <a:pt x="97" y="6"/>
                      </a:moveTo>
                      <a:cubicBezTo>
                        <a:pt x="97" y="6"/>
                        <a:pt x="97" y="5"/>
                        <a:pt x="97" y="5"/>
                      </a:cubicBezTo>
                      <a:cubicBezTo>
                        <a:pt x="98" y="5"/>
                        <a:pt x="98" y="5"/>
                        <a:pt x="97" y="5"/>
                      </a:cubicBezTo>
                      <a:cubicBezTo>
                        <a:pt x="98" y="5"/>
                        <a:pt x="98" y="5"/>
                        <a:pt x="98" y="5"/>
                      </a:cubicBezTo>
                      <a:cubicBezTo>
                        <a:pt x="98" y="5"/>
                        <a:pt x="98" y="5"/>
                        <a:pt x="98" y="6"/>
                      </a:cubicBezTo>
                      <a:cubicBezTo>
                        <a:pt x="98" y="6"/>
                        <a:pt x="98" y="5"/>
                        <a:pt x="97" y="6"/>
                      </a:cubicBezTo>
                      <a:close/>
                      <a:moveTo>
                        <a:pt x="94" y="6"/>
                      </a:moveTo>
                      <a:cubicBezTo>
                        <a:pt x="94" y="5"/>
                        <a:pt x="94" y="6"/>
                        <a:pt x="94" y="5"/>
                      </a:cubicBezTo>
                      <a:cubicBezTo>
                        <a:pt x="94" y="5"/>
                        <a:pt x="93" y="6"/>
                        <a:pt x="93" y="5"/>
                      </a:cubicBezTo>
                      <a:cubicBezTo>
                        <a:pt x="94" y="4"/>
                        <a:pt x="95" y="5"/>
                        <a:pt x="97" y="5"/>
                      </a:cubicBezTo>
                      <a:cubicBezTo>
                        <a:pt x="97" y="6"/>
                        <a:pt x="96" y="5"/>
                        <a:pt x="96" y="5"/>
                      </a:cubicBezTo>
                      <a:cubicBezTo>
                        <a:pt x="96" y="6"/>
                        <a:pt x="96" y="6"/>
                        <a:pt x="96" y="6"/>
                      </a:cubicBezTo>
                      <a:cubicBezTo>
                        <a:pt x="96" y="6"/>
                        <a:pt x="96" y="6"/>
                        <a:pt x="96" y="6"/>
                      </a:cubicBezTo>
                      <a:cubicBezTo>
                        <a:pt x="96" y="5"/>
                        <a:pt x="96" y="6"/>
                        <a:pt x="96" y="5"/>
                      </a:cubicBezTo>
                      <a:cubicBezTo>
                        <a:pt x="95" y="6"/>
                        <a:pt x="94" y="6"/>
                        <a:pt x="94" y="5"/>
                      </a:cubicBezTo>
                      <a:cubicBezTo>
                        <a:pt x="94" y="6"/>
                        <a:pt x="94" y="6"/>
                        <a:pt x="94" y="6"/>
                      </a:cubicBezTo>
                      <a:cubicBezTo>
                        <a:pt x="94" y="7"/>
                        <a:pt x="94" y="6"/>
                        <a:pt x="94" y="6"/>
                      </a:cubicBezTo>
                      <a:close/>
                      <a:moveTo>
                        <a:pt x="96" y="12"/>
                      </a:moveTo>
                      <a:cubicBezTo>
                        <a:pt x="96" y="12"/>
                        <a:pt x="95" y="13"/>
                        <a:pt x="95" y="12"/>
                      </a:cubicBezTo>
                      <a:cubicBezTo>
                        <a:pt x="95" y="11"/>
                        <a:pt x="96" y="12"/>
                        <a:pt x="96" y="11"/>
                      </a:cubicBezTo>
                      <a:cubicBezTo>
                        <a:pt x="96" y="11"/>
                        <a:pt x="96" y="12"/>
                        <a:pt x="96" y="12"/>
                      </a:cubicBezTo>
                      <a:close/>
                      <a:moveTo>
                        <a:pt x="91" y="13"/>
                      </a:moveTo>
                      <a:cubicBezTo>
                        <a:pt x="92" y="14"/>
                        <a:pt x="94" y="13"/>
                        <a:pt x="95" y="14"/>
                      </a:cubicBezTo>
                      <a:cubicBezTo>
                        <a:pt x="94" y="15"/>
                        <a:pt x="94" y="14"/>
                        <a:pt x="94" y="14"/>
                      </a:cubicBezTo>
                      <a:cubicBezTo>
                        <a:pt x="94" y="15"/>
                        <a:pt x="94" y="15"/>
                        <a:pt x="94" y="16"/>
                      </a:cubicBezTo>
                      <a:cubicBezTo>
                        <a:pt x="94" y="15"/>
                        <a:pt x="95" y="16"/>
                        <a:pt x="95" y="16"/>
                      </a:cubicBezTo>
                      <a:cubicBezTo>
                        <a:pt x="95" y="16"/>
                        <a:pt x="95" y="16"/>
                        <a:pt x="95" y="17"/>
                      </a:cubicBezTo>
                      <a:cubicBezTo>
                        <a:pt x="94" y="16"/>
                        <a:pt x="94" y="17"/>
                        <a:pt x="94" y="16"/>
                      </a:cubicBezTo>
                      <a:cubicBezTo>
                        <a:pt x="93" y="18"/>
                        <a:pt x="94" y="17"/>
                        <a:pt x="94" y="18"/>
                      </a:cubicBezTo>
                      <a:cubicBezTo>
                        <a:pt x="94" y="18"/>
                        <a:pt x="95" y="18"/>
                        <a:pt x="95" y="17"/>
                      </a:cubicBezTo>
                      <a:cubicBezTo>
                        <a:pt x="95" y="18"/>
                        <a:pt x="95" y="18"/>
                        <a:pt x="95" y="19"/>
                      </a:cubicBezTo>
                      <a:cubicBezTo>
                        <a:pt x="95" y="19"/>
                        <a:pt x="94" y="19"/>
                        <a:pt x="94" y="18"/>
                      </a:cubicBezTo>
                      <a:cubicBezTo>
                        <a:pt x="95" y="19"/>
                        <a:pt x="94" y="18"/>
                        <a:pt x="94" y="18"/>
                      </a:cubicBezTo>
                      <a:cubicBezTo>
                        <a:pt x="94" y="19"/>
                        <a:pt x="94" y="19"/>
                        <a:pt x="94" y="19"/>
                      </a:cubicBezTo>
                      <a:cubicBezTo>
                        <a:pt x="94" y="20"/>
                        <a:pt x="94" y="19"/>
                        <a:pt x="93" y="20"/>
                      </a:cubicBezTo>
                      <a:cubicBezTo>
                        <a:pt x="93" y="20"/>
                        <a:pt x="93" y="20"/>
                        <a:pt x="93" y="19"/>
                      </a:cubicBezTo>
                      <a:cubicBezTo>
                        <a:pt x="93" y="19"/>
                        <a:pt x="93" y="20"/>
                        <a:pt x="92" y="20"/>
                      </a:cubicBezTo>
                      <a:cubicBezTo>
                        <a:pt x="92" y="19"/>
                        <a:pt x="92" y="19"/>
                        <a:pt x="93" y="19"/>
                      </a:cubicBezTo>
                      <a:cubicBezTo>
                        <a:pt x="93" y="19"/>
                        <a:pt x="92" y="19"/>
                        <a:pt x="92" y="18"/>
                      </a:cubicBezTo>
                      <a:cubicBezTo>
                        <a:pt x="92" y="18"/>
                        <a:pt x="92" y="19"/>
                        <a:pt x="92" y="19"/>
                      </a:cubicBezTo>
                      <a:cubicBezTo>
                        <a:pt x="92" y="19"/>
                        <a:pt x="92" y="19"/>
                        <a:pt x="91" y="19"/>
                      </a:cubicBezTo>
                      <a:cubicBezTo>
                        <a:pt x="92" y="18"/>
                        <a:pt x="92" y="18"/>
                        <a:pt x="92" y="18"/>
                      </a:cubicBezTo>
                      <a:cubicBezTo>
                        <a:pt x="92" y="18"/>
                        <a:pt x="92" y="18"/>
                        <a:pt x="93" y="18"/>
                      </a:cubicBezTo>
                      <a:cubicBezTo>
                        <a:pt x="92" y="17"/>
                        <a:pt x="92" y="19"/>
                        <a:pt x="91" y="18"/>
                      </a:cubicBezTo>
                      <a:cubicBezTo>
                        <a:pt x="91" y="18"/>
                        <a:pt x="91" y="18"/>
                        <a:pt x="91" y="19"/>
                      </a:cubicBezTo>
                      <a:cubicBezTo>
                        <a:pt x="91" y="19"/>
                        <a:pt x="91" y="19"/>
                        <a:pt x="90" y="19"/>
                      </a:cubicBezTo>
                      <a:cubicBezTo>
                        <a:pt x="90" y="19"/>
                        <a:pt x="90" y="18"/>
                        <a:pt x="90" y="18"/>
                      </a:cubicBezTo>
                      <a:cubicBezTo>
                        <a:pt x="90" y="17"/>
                        <a:pt x="89" y="18"/>
                        <a:pt x="88" y="17"/>
                      </a:cubicBezTo>
                      <a:cubicBezTo>
                        <a:pt x="88" y="16"/>
                        <a:pt x="89" y="17"/>
                        <a:pt x="89" y="16"/>
                      </a:cubicBezTo>
                      <a:cubicBezTo>
                        <a:pt x="89" y="16"/>
                        <a:pt x="89" y="16"/>
                        <a:pt x="89" y="17"/>
                      </a:cubicBezTo>
                      <a:cubicBezTo>
                        <a:pt x="90" y="17"/>
                        <a:pt x="90" y="17"/>
                        <a:pt x="90" y="17"/>
                      </a:cubicBezTo>
                      <a:cubicBezTo>
                        <a:pt x="91" y="17"/>
                        <a:pt x="91" y="16"/>
                        <a:pt x="92" y="17"/>
                      </a:cubicBezTo>
                      <a:cubicBezTo>
                        <a:pt x="92" y="17"/>
                        <a:pt x="92" y="16"/>
                        <a:pt x="93" y="17"/>
                      </a:cubicBezTo>
                      <a:cubicBezTo>
                        <a:pt x="93" y="16"/>
                        <a:pt x="92" y="16"/>
                        <a:pt x="92" y="16"/>
                      </a:cubicBezTo>
                      <a:cubicBezTo>
                        <a:pt x="92" y="16"/>
                        <a:pt x="92" y="17"/>
                        <a:pt x="92" y="16"/>
                      </a:cubicBezTo>
                      <a:cubicBezTo>
                        <a:pt x="92" y="15"/>
                        <a:pt x="92" y="15"/>
                        <a:pt x="91" y="14"/>
                      </a:cubicBezTo>
                      <a:cubicBezTo>
                        <a:pt x="91" y="15"/>
                        <a:pt x="91" y="15"/>
                        <a:pt x="90" y="15"/>
                      </a:cubicBezTo>
                      <a:cubicBezTo>
                        <a:pt x="91" y="14"/>
                        <a:pt x="90" y="14"/>
                        <a:pt x="91" y="13"/>
                      </a:cubicBezTo>
                      <a:close/>
                      <a:moveTo>
                        <a:pt x="94" y="12"/>
                      </a:moveTo>
                      <a:cubicBezTo>
                        <a:pt x="94" y="12"/>
                        <a:pt x="94" y="11"/>
                        <a:pt x="95" y="11"/>
                      </a:cubicBezTo>
                      <a:cubicBezTo>
                        <a:pt x="95" y="11"/>
                        <a:pt x="94" y="11"/>
                        <a:pt x="95" y="10"/>
                      </a:cubicBezTo>
                      <a:cubicBezTo>
                        <a:pt x="95" y="10"/>
                        <a:pt x="95" y="10"/>
                        <a:pt x="94" y="11"/>
                      </a:cubicBezTo>
                      <a:cubicBezTo>
                        <a:pt x="94" y="10"/>
                        <a:pt x="95" y="10"/>
                        <a:pt x="95" y="9"/>
                      </a:cubicBezTo>
                      <a:cubicBezTo>
                        <a:pt x="95" y="10"/>
                        <a:pt x="95" y="10"/>
                        <a:pt x="96" y="10"/>
                      </a:cubicBezTo>
                      <a:cubicBezTo>
                        <a:pt x="95" y="11"/>
                        <a:pt x="95" y="11"/>
                        <a:pt x="95" y="11"/>
                      </a:cubicBezTo>
                      <a:cubicBezTo>
                        <a:pt x="95" y="11"/>
                        <a:pt x="95" y="11"/>
                        <a:pt x="95" y="12"/>
                      </a:cubicBezTo>
                      <a:cubicBezTo>
                        <a:pt x="95" y="12"/>
                        <a:pt x="94" y="12"/>
                        <a:pt x="94" y="12"/>
                      </a:cubicBezTo>
                      <a:close/>
                      <a:moveTo>
                        <a:pt x="91" y="19"/>
                      </a:moveTo>
                      <a:cubicBezTo>
                        <a:pt x="91" y="20"/>
                        <a:pt x="91" y="20"/>
                        <a:pt x="92" y="20"/>
                      </a:cubicBezTo>
                      <a:cubicBezTo>
                        <a:pt x="92" y="21"/>
                        <a:pt x="91" y="20"/>
                        <a:pt x="91" y="21"/>
                      </a:cubicBezTo>
                      <a:cubicBezTo>
                        <a:pt x="91" y="21"/>
                        <a:pt x="90" y="21"/>
                        <a:pt x="90" y="20"/>
                      </a:cubicBezTo>
                      <a:cubicBezTo>
                        <a:pt x="90" y="19"/>
                        <a:pt x="91" y="20"/>
                        <a:pt x="91" y="19"/>
                      </a:cubicBezTo>
                      <a:close/>
                      <a:moveTo>
                        <a:pt x="85" y="34"/>
                      </a:moveTo>
                      <a:cubicBezTo>
                        <a:pt x="85" y="35"/>
                        <a:pt x="84" y="35"/>
                        <a:pt x="84" y="35"/>
                      </a:cubicBezTo>
                      <a:cubicBezTo>
                        <a:pt x="84" y="35"/>
                        <a:pt x="84" y="35"/>
                        <a:pt x="84" y="34"/>
                      </a:cubicBezTo>
                      <a:cubicBezTo>
                        <a:pt x="84" y="34"/>
                        <a:pt x="84" y="35"/>
                        <a:pt x="85" y="34"/>
                      </a:cubicBezTo>
                      <a:close/>
                      <a:moveTo>
                        <a:pt x="84" y="11"/>
                      </a:moveTo>
                      <a:cubicBezTo>
                        <a:pt x="84" y="10"/>
                        <a:pt x="84" y="10"/>
                        <a:pt x="84" y="10"/>
                      </a:cubicBezTo>
                      <a:cubicBezTo>
                        <a:pt x="84" y="10"/>
                        <a:pt x="84" y="10"/>
                        <a:pt x="83" y="10"/>
                      </a:cubicBezTo>
                      <a:cubicBezTo>
                        <a:pt x="84" y="9"/>
                        <a:pt x="83" y="9"/>
                        <a:pt x="82" y="9"/>
                      </a:cubicBezTo>
                      <a:cubicBezTo>
                        <a:pt x="82" y="9"/>
                        <a:pt x="82" y="8"/>
                        <a:pt x="82" y="8"/>
                      </a:cubicBezTo>
                      <a:cubicBezTo>
                        <a:pt x="83" y="7"/>
                        <a:pt x="84" y="8"/>
                        <a:pt x="85" y="8"/>
                      </a:cubicBezTo>
                      <a:cubicBezTo>
                        <a:pt x="85" y="8"/>
                        <a:pt x="85" y="8"/>
                        <a:pt x="85" y="8"/>
                      </a:cubicBezTo>
                      <a:cubicBezTo>
                        <a:pt x="85" y="9"/>
                        <a:pt x="85" y="9"/>
                        <a:pt x="85" y="9"/>
                      </a:cubicBezTo>
                      <a:cubicBezTo>
                        <a:pt x="85" y="9"/>
                        <a:pt x="85" y="8"/>
                        <a:pt x="84" y="9"/>
                      </a:cubicBezTo>
                      <a:cubicBezTo>
                        <a:pt x="84" y="9"/>
                        <a:pt x="84" y="10"/>
                        <a:pt x="85" y="10"/>
                      </a:cubicBezTo>
                      <a:cubicBezTo>
                        <a:pt x="85" y="9"/>
                        <a:pt x="85" y="9"/>
                        <a:pt x="84" y="9"/>
                      </a:cubicBezTo>
                      <a:cubicBezTo>
                        <a:pt x="85" y="9"/>
                        <a:pt x="85" y="10"/>
                        <a:pt x="86" y="9"/>
                      </a:cubicBezTo>
                      <a:cubicBezTo>
                        <a:pt x="86" y="10"/>
                        <a:pt x="85" y="10"/>
                        <a:pt x="86" y="10"/>
                      </a:cubicBezTo>
                      <a:cubicBezTo>
                        <a:pt x="85" y="11"/>
                        <a:pt x="84" y="11"/>
                        <a:pt x="84" y="11"/>
                      </a:cubicBezTo>
                      <a:close/>
                      <a:moveTo>
                        <a:pt x="84" y="9"/>
                      </a:moveTo>
                      <a:cubicBezTo>
                        <a:pt x="84" y="9"/>
                        <a:pt x="84" y="8"/>
                        <a:pt x="84" y="8"/>
                      </a:cubicBezTo>
                      <a:cubicBezTo>
                        <a:pt x="84" y="9"/>
                        <a:pt x="84" y="9"/>
                        <a:pt x="84" y="9"/>
                      </a:cubicBezTo>
                      <a:cubicBezTo>
                        <a:pt x="84" y="10"/>
                        <a:pt x="84" y="10"/>
                        <a:pt x="84" y="9"/>
                      </a:cubicBezTo>
                      <a:close/>
                      <a:moveTo>
                        <a:pt x="80" y="50"/>
                      </a:moveTo>
                      <a:cubicBezTo>
                        <a:pt x="80" y="50"/>
                        <a:pt x="80" y="50"/>
                        <a:pt x="80" y="50"/>
                      </a:cubicBezTo>
                      <a:cubicBezTo>
                        <a:pt x="80" y="50"/>
                        <a:pt x="80" y="51"/>
                        <a:pt x="80" y="50"/>
                      </a:cubicBezTo>
                      <a:close/>
                      <a:moveTo>
                        <a:pt x="79" y="26"/>
                      </a:moveTo>
                      <a:cubicBezTo>
                        <a:pt x="79" y="27"/>
                        <a:pt x="79" y="27"/>
                        <a:pt x="79" y="27"/>
                      </a:cubicBezTo>
                      <a:cubicBezTo>
                        <a:pt x="79" y="27"/>
                        <a:pt x="79" y="27"/>
                        <a:pt x="79" y="28"/>
                      </a:cubicBezTo>
                      <a:cubicBezTo>
                        <a:pt x="79" y="28"/>
                        <a:pt x="80" y="29"/>
                        <a:pt x="80" y="27"/>
                      </a:cubicBezTo>
                      <a:cubicBezTo>
                        <a:pt x="81" y="27"/>
                        <a:pt x="80" y="29"/>
                        <a:pt x="80" y="29"/>
                      </a:cubicBezTo>
                      <a:cubicBezTo>
                        <a:pt x="80" y="28"/>
                        <a:pt x="79" y="29"/>
                        <a:pt x="79" y="29"/>
                      </a:cubicBezTo>
                      <a:cubicBezTo>
                        <a:pt x="79" y="29"/>
                        <a:pt x="78" y="28"/>
                        <a:pt x="78" y="28"/>
                      </a:cubicBezTo>
                      <a:cubicBezTo>
                        <a:pt x="78" y="28"/>
                        <a:pt x="79" y="28"/>
                        <a:pt x="79" y="27"/>
                      </a:cubicBezTo>
                      <a:cubicBezTo>
                        <a:pt x="79" y="27"/>
                        <a:pt x="78" y="27"/>
                        <a:pt x="78" y="27"/>
                      </a:cubicBezTo>
                      <a:cubicBezTo>
                        <a:pt x="78" y="27"/>
                        <a:pt x="78" y="27"/>
                        <a:pt x="78" y="26"/>
                      </a:cubicBezTo>
                      <a:cubicBezTo>
                        <a:pt x="78" y="27"/>
                        <a:pt x="77" y="27"/>
                        <a:pt x="76" y="26"/>
                      </a:cubicBezTo>
                      <a:cubicBezTo>
                        <a:pt x="77" y="26"/>
                        <a:pt x="77" y="26"/>
                        <a:pt x="78" y="27"/>
                      </a:cubicBezTo>
                      <a:cubicBezTo>
                        <a:pt x="78" y="25"/>
                        <a:pt x="78" y="27"/>
                        <a:pt x="79" y="26"/>
                      </a:cubicBezTo>
                      <a:close/>
                      <a:moveTo>
                        <a:pt x="82" y="28"/>
                      </a:moveTo>
                      <a:cubicBezTo>
                        <a:pt x="82" y="29"/>
                        <a:pt x="81" y="29"/>
                        <a:pt x="81" y="29"/>
                      </a:cubicBezTo>
                      <a:cubicBezTo>
                        <a:pt x="81" y="29"/>
                        <a:pt x="81" y="29"/>
                        <a:pt x="81" y="29"/>
                      </a:cubicBezTo>
                      <a:cubicBezTo>
                        <a:pt x="82" y="30"/>
                        <a:pt x="81" y="29"/>
                        <a:pt x="81" y="29"/>
                      </a:cubicBezTo>
                      <a:cubicBezTo>
                        <a:pt x="81" y="29"/>
                        <a:pt x="81" y="29"/>
                        <a:pt x="81" y="29"/>
                      </a:cubicBezTo>
                      <a:cubicBezTo>
                        <a:pt x="81" y="29"/>
                        <a:pt x="81" y="28"/>
                        <a:pt x="80" y="28"/>
                      </a:cubicBezTo>
                      <a:cubicBezTo>
                        <a:pt x="81" y="28"/>
                        <a:pt x="81" y="28"/>
                        <a:pt x="82" y="28"/>
                      </a:cubicBezTo>
                      <a:close/>
                      <a:moveTo>
                        <a:pt x="78" y="49"/>
                      </a:moveTo>
                      <a:cubicBezTo>
                        <a:pt x="79" y="49"/>
                        <a:pt x="78" y="50"/>
                        <a:pt x="79" y="50"/>
                      </a:cubicBezTo>
                      <a:cubicBezTo>
                        <a:pt x="79" y="50"/>
                        <a:pt x="79" y="50"/>
                        <a:pt x="79" y="50"/>
                      </a:cubicBezTo>
                      <a:cubicBezTo>
                        <a:pt x="79" y="50"/>
                        <a:pt x="79" y="50"/>
                        <a:pt x="79" y="50"/>
                      </a:cubicBezTo>
                      <a:cubicBezTo>
                        <a:pt x="79" y="50"/>
                        <a:pt x="78" y="50"/>
                        <a:pt x="79" y="50"/>
                      </a:cubicBezTo>
                      <a:cubicBezTo>
                        <a:pt x="78" y="50"/>
                        <a:pt x="78" y="50"/>
                        <a:pt x="78" y="50"/>
                      </a:cubicBezTo>
                      <a:cubicBezTo>
                        <a:pt x="78" y="51"/>
                        <a:pt x="77" y="50"/>
                        <a:pt x="77" y="49"/>
                      </a:cubicBezTo>
                      <a:cubicBezTo>
                        <a:pt x="77" y="49"/>
                        <a:pt x="78" y="50"/>
                        <a:pt x="78" y="49"/>
                      </a:cubicBezTo>
                      <a:close/>
                      <a:moveTo>
                        <a:pt x="81" y="9"/>
                      </a:moveTo>
                      <a:cubicBezTo>
                        <a:pt x="81" y="9"/>
                        <a:pt x="79" y="9"/>
                        <a:pt x="79" y="10"/>
                      </a:cubicBezTo>
                      <a:cubicBezTo>
                        <a:pt x="79" y="9"/>
                        <a:pt x="79" y="9"/>
                        <a:pt x="79" y="9"/>
                      </a:cubicBezTo>
                      <a:cubicBezTo>
                        <a:pt x="79" y="8"/>
                        <a:pt x="80" y="9"/>
                        <a:pt x="80" y="9"/>
                      </a:cubicBezTo>
                      <a:cubicBezTo>
                        <a:pt x="80" y="8"/>
                        <a:pt x="79" y="9"/>
                        <a:pt x="79" y="8"/>
                      </a:cubicBezTo>
                      <a:cubicBezTo>
                        <a:pt x="79" y="8"/>
                        <a:pt x="79" y="7"/>
                        <a:pt x="79" y="7"/>
                      </a:cubicBezTo>
                      <a:cubicBezTo>
                        <a:pt x="79" y="6"/>
                        <a:pt x="79" y="7"/>
                        <a:pt x="79" y="8"/>
                      </a:cubicBezTo>
                      <a:cubicBezTo>
                        <a:pt x="80" y="7"/>
                        <a:pt x="80" y="8"/>
                        <a:pt x="81" y="7"/>
                      </a:cubicBezTo>
                      <a:cubicBezTo>
                        <a:pt x="81" y="7"/>
                        <a:pt x="81" y="7"/>
                        <a:pt x="80" y="7"/>
                      </a:cubicBezTo>
                      <a:cubicBezTo>
                        <a:pt x="81" y="6"/>
                        <a:pt x="81" y="8"/>
                        <a:pt x="81" y="7"/>
                      </a:cubicBezTo>
                      <a:cubicBezTo>
                        <a:pt x="81" y="8"/>
                        <a:pt x="81" y="8"/>
                        <a:pt x="80" y="8"/>
                      </a:cubicBezTo>
                      <a:cubicBezTo>
                        <a:pt x="80" y="9"/>
                        <a:pt x="80" y="8"/>
                        <a:pt x="81" y="9"/>
                      </a:cubicBezTo>
                      <a:close/>
                      <a:moveTo>
                        <a:pt x="77" y="54"/>
                      </a:moveTo>
                      <a:cubicBezTo>
                        <a:pt x="77" y="54"/>
                        <a:pt x="77" y="54"/>
                        <a:pt x="77" y="54"/>
                      </a:cubicBezTo>
                      <a:cubicBezTo>
                        <a:pt x="77" y="54"/>
                        <a:pt x="77" y="54"/>
                        <a:pt x="78" y="54"/>
                      </a:cubicBezTo>
                      <a:cubicBezTo>
                        <a:pt x="78" y="55"/>
                        <a:pt x="77" y="55"/>
                        <a:pt x="77" y="54"/>
                      </a:cubicBezTo>
                      <a:close/>
                      <a:moveTo>
                        <a:pt x="69" y="45"/>
                      </a:moveTo>
                      <a:cubicBezTo>
                        <a:pt x="70" y="45"/>
                        <a:pt x="69" y="45"/>
                        <a:pt x="69" y="45"/>
                      </a:cubicBezTo>
                      <a:cubicBezTo>
                        <a:pt x="69" y="45"/>
                        <a:pt x="69" y="45"/>
                        <a:pt x="69" y="44"/>
                      </a:cubicBezTo>
                      <a:cubicBezTo>
                        <a:pt x="69" y="44"/>
                        <a:pt x="70" y="45"/>
                        <a:pt x="70" y="43"/>
                      </a:cubicBezTo>
                      <a:cubicBezTo>
                        <a:pt x="70" y="43"/>
                        <a:pt x="70" y="44"/>
                        <a:pt x="70" y="44"/>
                      </a:cubicBezTo>
                      <a:cubicBezTo>
                        <a:pt x="71" y="44"/>
                        <a:pt x="71" y="44"/>
                        <a:pt x="71" y="44"/>
                      </a:cubicBezTo>
                      <a:cubicBezTo>
                        <a:pt x="70" y="44"/>
                        <a:pt x="71" y="44"/>
                        <a:pt x="71" y="44"/>
                      </a:cubicBezTo>
                      <a:cubicBezTo>
                        <a:pt x="71" y="45"/>
                        <a:pt x="70" y="44"/>
                        <a:pt x="69" y="45"/>
                      </a:cubicBezTo>
                      <a:close/>
                      <a:moveTo>
                        <a:pt x="64" y="41"/>
                      </a:moveTo>
                      <a:cubicBezTo>
                        <a:pt x="64" y="41"/>
                        <a:pt x="64" y="41"/>
                        <a:pt x="64" y="42"/>
                      </a:cubicBezTo>
                      <a:cubicBezTo>
                        <a:pt x="65" y="41"/>
                        <a:pt x="65" y="41"/>
                        <a:pt x="66" y="42"/>
                      </a:cubicBezTo>
                      <a:cubicBezTo>
                        <a:pt x="66" y="43"/>
                        <a:pt x="65" y="42"/>
                        <a:pt x="65" y="41"/>
                      </a:cubicBezTo>
                      <a:cubicBezTo>
                        <a:pt x="65" y="41"/>
                        <a:pt x="65" y="42"/>
                        <a:pt x="65" y="42"/>
                      </a:cubicBezTo>
                      <a:cubicBezTo>
                        <a:pt x="65" y="42"/>
                        <a:pt x="63" y="42"/>
                        <a:pt x="63" y="41"/>
                      </a:cubicBezTo>
                      <a:cubicBezTo>
                        <a:pt x="64" y="41"/>
                        <a:pt x="64" y="42"/>
                        <a:pt x="64" y="41"/>
                      </a:cubicBezTo>
                      <a:close/>
                      <a:moveTo>
                        <a:pt x="68" y="46"/>
                      </a:moveTo>
                      <a:cubicBezTo>
                        <a:pt x="68" y="47"/>
                        <a:pt x="68" y="46"/>
                        <a:pt x="68" y="46"/>
                      </a:cubicBezTo>
                      <a:cubicBezTo>
                        <a:pt x="68" y="46"/>
                        <a:pt x="68" y="46"/>
                        <a:pt x="68" y="45"/>
                      </a:cubicBezTo>
                      <a:cubicBezTo>
                        <a:pt x="68" y="45"/>
                        <a:pt x="69" y="46"/>
                        <a:pt x="69" y="46"/>
                      </a:cubicBezTo>
                      <a:cubicBezTo>
                        <a:pt x="69" y="46"/>
                        <a:pt x="68" y="45"/>
                        <a:pt x="68" y="46"/>
                      </a:cubicBezTo>
                      <a:close/>
                      <a:moveTo>
                        <a:pt x="65" y="36"/>
                      </a:moveTo>
                      <a:cubicBezTo>
                        <a:pt x="65" y="35"/>
                        <a:pt x="66" y="35"/>
                        <a:pt x="66" y="35"/>
                      </a:cubicBezTo>
                      <a:cubicBezTo>
                        <a:pt x="66" y="36"/>
                        <a:pt x="65" y="36"/>
                        <a:pt x="65" y="36"/>
                      </a:cubicBezTo>
                      <a:cubicBezTo>
                        <a:pt x="65" y="37"/>
                        <a:pt x="66" y="36"/>
                        <a:pt x="66" y="36"/>
                      </a:cubicBezTo>
                      <a:cubicBezTo>
                        <a:pt x="65" y="37"/>
                        <a:pt x="65" y="36"/>
                        <a:pt x="65" y="36"/>
                      </a:cubicBezTo>
                      <a:close/>
                      <a:moveTo>
                        <a:pt x="62" y="38"/>
                      </a:moveTo>
                      <a:cubicBezTo>
                        <a:pt x="62" y="38"/>
                        <a:pt x="63" y="38"/>
                        <a:pt x="63" y="38"/>
                      </a:cubicBezTo>
                      <a:cubicBezTo>
                        <a:pt x="63" y="38"/>
                        <a:pt x="63" y="38"/>
                        <a:pt x="62" y="38"/>
                      </a:cubicBezTo>
                      <a:cubicBezTo>
                        <a:pt x="62" y="37"/>
                        <a:pt x="62" y="38"/>
                        <a:pt x="62" y="38"/>
                      </a:cubicBezTo>
                      <a:cubicBezTo>
                        <a:pt x="62" y="38"/>
                        <a:pt x="62" y="38"/>
                        <a:pt x="62" y="38"/>
                      </a:cubicBezTo>
                      <a:cubicBezTo>
                        <a:pt x="62" y="37"/>
                        <a:pt x="62" y="38"/>
                        <a:pt x="62" y="37"/>
                      </a:cubicBezTo>
                      <a:cubicBezTo>
                        <a:pt x="62" y="37"/>
                        <a:pt x="61" y="38"/>
                        <a:pt x="61" y="38"/>
                      </a:cubicBezTo>
                      <a:cubicBezTo>
                        <a:pt x="61" y="37"/>
                        <a:pt x="62" y="37"/>
                        <a:pt x="62" y="36"/>
                      </a:cubicBezTo>
                      <a:cubicBezTo>
                        <a:pt x="62" y="36"/>
                        <a:pt x="62" y="36"/>
                        <a:pt x="62" y="36"/>
                      </a:cubicBezTo>
                      <a:cubicBezTo>
                        <a:pt x="62" y="35"/>
                        <a:pt x="63" y="36"/>
                        <a:pt x="63" y="36"/>
                      </a:cubicBezTo>
                      <a:cubicBezTo>
                        <a:pt x="63" y="36"/>
                        <a:pt x="63" y="36"/>
                        <a:pt x="63" y="36"/>
                      </a:cubicBezTo>
                      <a:cubicBezTo>
                        <a:pt x="63" y="37"/>
                        <a:pt x="64" y="36"/>
                        <a:pt x="64" y="37"/>
                      </a:cubicBezTo>
                      <a:cubicBezTo>
                        <a:pt x="63" y="38"/>
                        <a:pt x="63" y="37"/>
                        <a:pt x="63" y="37"/>
                      </a:cubicBezTo>
                      <a:cubicBezTo>
                        <a:pt x="63" y="38"/>
                        <a:pt x="64" y="38"/>
                        <a:pt x="64" y="38"/>
                      </a:cubicBezTo>
                      <a:cubicBezTo>
                        <a:pt x="64" y="37"/>
                        <a:pt x="64" y="38"/>
                        <a:pt x="64" y="38"/>
                      </a:cubicBezTo>
                      <a:cubicBezTo>
                        <a:pt x="64" y="38"/>
                        <a:pt x="64" y="38"/>
                        <a:pt x="65" y="38"/>
                      </a:cubicBezTo>
                      <a:cubicBezTo>
                        <a:pt x="65" y="38"/>
                        <a:pt x="64" y="38"/>
                        <a:pt x="64" y="37"/>
                      </a:cubicBezTo>
                      <a:cubicBezTo>
                        <a:pt x="65" y="37"/>
                        <a:pt x="65" y="37"/>
                        <a:pt x="65" y="37"/>
                      </a:cubicBezTo>
                      <a:cubicBezTo>
                        <a:pt x="65" y="36"/>
                        <a:pt x="64" y="36"/>
                        <a:pt x="64" y="37"/>
                      </a:cubicBezTo>
                      <a:cubicBezTo>
                        <a:pt x="64" y="37"/>
                        <a:pt x="64" y="36"/>
                        <a:pt x="64" y="36"/>
                      </a:cubicBezTo>
                      <a:cubicBezTo>
                        <a:pt x="64" y="35"/>
                        <a:pt x="64" y="36"/>
                        <a:pt x="65" y="36"/>
                      </a:cubicBezTo>
                      <a:cubicBezTo>
                        <a:pt x="65" y="36"/>
                        <a:pt x="65" y="37"/>
                        <a:pt x="65" y="37"/>
                      </a:cubicBezTo>
                      <a:cubicBezTo>
                        <a:pt x="65" y="37"/>
                        <a:pt x="65" y="37"/>
                        <a:pt x="65" y="37"/>
                      </a:cubicBezTo>
                      <a:cubicBezTo>
                        <a:pt x="65" y="38"/>
                        <a:pt x="65" y="38"/>
                        <a:pt x="65" y="38"/>
                      </a:cubicBezTo>
                      <a:cubicBezTo>
                        <a:pt x="66" y="38"/>
                        <a:pt x="65" y="37"/>
                        <a:pt x="66" y="37"/>
                      </a:cubicBezTo>
                      <a:cubicBezTo>
                        <a:pt x="66" y="37"/>
                        <a:pt x="66" y="38"/>
                        <a:pt x="66" y="38"/>
                      </a:cubicBezTo>
                      <a:cubicBezTo>
                        <a:pt x="66" y="38"/>
                        <a:pt x="67" y="37"/>
                        <a:pt x="66" y="37"/>
                      </a:cubicBezTo>
                      <a:cubicBezTo>
                        <a:pt x="67" y="36"/>
                        <a:pt x="67" y="38"/>
                        <a:pt x="67" y="38"/>
                      </a:cubicBezTo>
                      <a:cubicBezTo>
                        <a:pt x="67" y="37"/>
                        <a:pt x="67" y="38"/>
                        <a:pt x="67" y="38"/>
                      </a:cubicBezTo>
                      <a:cubicBezTo>
                        <a:pt x="68" y="38"/>
                        <a:pt x="68" y="38"/>
                        <a:pt x="68" y="37"/>
                      </a:cubicBezTo>
                      <a:cubicBezTo>
                        <a:pt x="69" y="38"/>
                        <a:pt x="69" y="37"/>
                        <a:pt x="69" y="38"/>
                      </a:cubicBezTo>
                      <a:cubicBezTo>
                        <a:pt x="68" y="38"/>
                        <a:pt x="68" y="39"/>
                        <a:pt x="68" y="39"/>
                      </a:cubicBezTo>
                      <a:cubicBezTo>
                        <a:pt x="68" y="39"/>
                        <a:pt x="68" y="39"/>
                        <a:pt x="68" y="39"/>
                      </a:cubicBezTo>
                      <a:cubicBezTo>
                        <a:pt x="68" y="40"/>
                        <a:pt x="67" y="40"/>
                        <a:pt x="67" y="40"/>
                      </a:cubicBezTo>
                      <a:cubicBezTo>
                        <a:pt x="67" y="39"/>
                        <a:pt x="67" y="39"/>
                        <a:pt x="67" y="38"/>
                      </a:cubicBezTo>
                      <a:cubicBezTo>
                        <a:pt x="66" y="38"/>
                        <a:pt x="67" y="39"/>
                        <a:pt x="67" y="39"/>
                      </a:cubicBezTo>
                      <a:cubicBezTo>
                        <a:pt x="66" y="39"/>
                        <a:pt x="66" y="39"/>
                        <a:pt x="66" y="39"/>
                      </a:cubicBezTo>
                      <a:cubicBezTo>
                        <a:pt x="66" y="40"/>
                        <a:pt x="66" y="39"/>
                        <a:pt x="66" y="40"/>
                      </a:cubicBezTo>
                      <a:cubicBezTo>
                        <a:pt x="66" y="40"/>
                        <a:pt x="66" y="41"/>
                        <a:pt x="66" y="40"/>
                      </a:cubicBezTo>
                      <a:cubicBezTo>
                        <a:pt x="66" y="41"/>
                        <a:pt x="66" y="40"/>
                        <a:pt x="65" y="41"/>
                      </a:cubicBezTo>
                      <a:cubicBezTo>
                        <a:pt x="65" y="40"/>
                        <a:pt x="65" y="40"/>
                        <a:pt x="66" y="40"/>
                      </a:cubicBezTo>
                      <a:cubicBezTo>
                        <a:pt x="65" y="39"/>
                        <a:pt x="65" y="40"/>
                        <a:pt x="64" y="41"/>
                      </a:cubicBezTo>
                      <a:cubicBezTo>
                        <a:pt x="65" y="40"/>
                        <a:pt x="65" y="40"/>
                        <a:pt x="64" y="40"/>
                      </a:cubicBezTo>
                      <a:cubicBezTo>
                        <a:pt x="64" y="39"/>
                        <a:pt x="65" y="40"/>
                        <a:pt x="65" y="39"/>
                      </a:cubicBezTo>
                      <a:cubicBezTo>
                        <a:pt x="65" y="39"/>
                        <a:pt x="64" y="39"/>
                        <a:pt x="64" y="38"/>
                      </a:cubicBezTo>
                      <a:cubicBezTo>
                        <a:pt x="64" y="39"/>
                        <a:pt x="63" y="39"/>
                        <a:pt x="64" y="38"/>
                      </a:cubicBezTo>
                      <a:cubicBezTo>
                        <a:pt x="63" y="39"/>
                        <a:pt x="63" y="39"/>
                        <a:pt x="62" y="38"/>
                      </a:cubicBezTo>
                      <a:close/>
                      <a:moveTo>
                        <a:pt x="65" y="39"/>
                      </a:moveTo>
                      <a:cubicBezTo>
                        <a:pt x="66" y="40"/>
                        <a:pt x="66" y="39"/>
                        <a:pt x="66" y="38"/>
                      </a:cubicBezTo>
                      <a:cubicBezTo>
                        <a:pt x="66" y="38"/>
                        <a:pt x="66" y="38"/>
                        <a:pt x="66" y="38"/>
                      </a:cubicBezTo>
                      <a:cubicBezTo>
                        <a:pt x="66" y="39"/>
                        <a:pt x="65" y="39"/>
                        <a:pt x="65" y="39"/>
                      </a:cubicBezTo>
                      <a:close/>
                      <a:moveTo>
                        <a:pt x="69" y="45"/>
                      </a:moveTo>
                      <a:cubicBezTo>
                        <a:pt x="68" y="45"/>
                        <a:pt x="68" y="44"/>
                        <a:pt x="68" y="44"/>
                      </a:cubicBezTo>
                      <a:cubicBezTo>
                        <a:pt x="68" y="44"/>
                        <a:pt x="69" y="44"/>
                        <a:pt x="69" y="45"/>
                      </a:cubicBezTo>
                      <a:close/>
                      <a:moveTo>
                        <a:pt x="67" y="35"/>
                      </a:moveTo>
                      <a:cubicBezTo>
                        <a:pt x="67" y="35"/>
                        <a:pt x="67" y="35"/>
                        <a:pt x="66" y="35"/>
                      </a:cubicBezTo>
                      <a:cubicBezTo>
                        <a:pt x="66" y="35"/>
                        <a:pt x="66" y="34"/>
                        <a:pt x="66" y="35"/>
                      </a:cubicBezTo>
                      <a:cubicBezTo>
                        <a:pt x="66" y="34"/>
                        <a:pt x="67" y="34"/>
                        <a:pt x="67" y="34"/>
                      </a:cubicBezTo>
                      <a:cubicBezTo>
                        <a:pt x="67" y="35"/>
                        <a:pt x="68" y="34"/>
                        <a:pt x="68" y="35"/>
                      </a:cubicBezTo>
                      <a:cubicBezTo>
                        <a:pt x="68" y="36"/>
                        <a:pt x="68" y="36"/>
                        <a:pt x="68" y="36"/>
                      </a:cubicBezTo>
                      <a:cubicBezTo>
                        <a:pt x="68" y="36"/>
                        <a:pt x="68" y="36"/>
                        <a:pt x="67" y="35"/>
                      </a:cubicBezTo>
                      <a:close/>
                      <a:moveTo>
                        <a:pt x="67" y="48"/>
                      </a:moveTo>
                      <a:cubicBezTo>
                        <a:pt x="67" y="49"/>
                        <a:pt x="66" y="48"/>
                        <a:pt x="66" y="49"/>
                      </a:cubicBezTo>
                      <a:cubicBezTo>
                        <a:pt x="66" y="49"/>
                        <a:pt x="67" y="49"/>
                        <a:pt x="67" y="49"/>
                      </a:cubicBezTo>
                      <a:cubicBezTo>
                        <a:pt x="67" y="49"/>
                        <a:pt x="67" y="49"/>
                        <a:pt x="67" y="50"/>
                      </a:cubicBezTo>
                      <a:cubicBezTo>
                        <a:pt x="67" y="49"/>
                        <a:pt x="67" y="49"/>
                        <a:pt x="66" y="49"/>
                      </a:cubicBezTo>
                      <a:cubicBezTo>
                        <a:pt x="66" y="49"/>
                        <a:pt x="66" y="49"/>
                        <a:pt x="66" y="49"/>
                      </a:cubicBezTo>
                      <a:cubicBezTo>
                        <a:pt x="66" y="49"/>
                        <a:pt x="67" y="49"/>
                        <a:pt x="66" y="48"/>
                      </a:cubicBezTo>
                      <a:cubicBezTo>
                        <a:pt x="66" y="48"/>
                        <a:pt x="67" y="48"/>
                        <a:pt x="67" y="48"/>
                      </a:cubicBezTo>
                      <a:close/>
                      <a:moveTo>
                        <a:pt x="66" y="22"/>
                      </a:moveTo>
                      <a:cubicBezTo>
                        <a:pt x="66" y="22"/>
                        <a:pt x="66" y="22"/>
                        <a:pt x="66" y="23"/>
                      </a:cubicBezTo>
                      <a:cubicBezTo>
                        <a:pt x="67" y="22"/>
                        <a:pt x="67" y="22"/>
                        <a:pt x="67" y="23"/>
                      </a:cubicBezTo>
                      <a:cubicBezTo>
                        <a:pt x="67" y="24"/>
                        <a:pt x="66" y="23"/>
                        <a:pt x="66" y="22"/>
                      </a:cubicBezTo>
                      <a:close/>
                      <a:moveTo>
                        <a:pt x="66" y="50"/>
                      </a:moveTo>
                      <a:cubicBezTo>
                        <a:pt x="66" y="50"/>
                        <a:pt x="66" y="51"/>
                        <a:pt x="66" y="51"/>
                      </a:cubicBezTo>
                      <a:cubicBezTo>
                        <a:pt x="66" y="50"/>
                        <a:pt x="66" y="52"/>
                        <a:pt x="65" y="50"/>
                      </a:cubicBezTo>
                      <a:cubicBezTo>
                        <a:pt x="65" y="50"/>
                        <a:pt x="66" y="50"/>
                        <a:pt x="66" y="50"/>
                      </a:cubicBezTo>
                      <a:cubicBezTo>
                        <a:pt x="66" y="50"/>
                        <a:pt x="66" y="50"/>
                        <a:pt x="66" y="50"/>
                      </a:cubicBezTo>
                      <a:cubicBezTo>
                        <a:pt x="66" y="49"/>
                        <a:pt x="66" y="50"/>
                        <a:pt x="66" y="50"/>
                      </a:cubicBezTo>
                      <a:close/>
                      <a:moveTo>
                        <a:pt x="65" y="47"/>
                      </a:moveTo>
                      <a:cubicBezTo>
                        <a:pt x="65" y="47"/>
                        <a:pt x="65" y="47"/>
                        <a:pt x="65" y="47"/>
                      </a:cubicBezTo>
                      <a:cubicBezTo>
                        <a:pt x="65" y="47"/>
                        <a:pt x="65" y="47"/>
                        <a:pt x="65" y="46"/>
                      </a:cubicBezTo>
                      <a:cubicBezTo>
                        <a:pt x="65" y="46"/>
                        <a:pt x="65" y="46"/>
                        <a:pt x="65" y="46"/>
                      </a:cubicBezTo>
                      <a:cubicBezTo>
                        <a:pt x="65" y="46"/>
                        <a:pt x="65" y="46"/>
                        <a:pt x="65" y="46"/>
                      </a:cubicBezTo>
                      <a:cubicBezTo>
                        <a:pt x="65" y="46"/>
                        <a:pt x="65" y="46"/>
                        <a:pt x="65" y="47"/>
                      </a:cubicBezTo>
                      <a:cubicBezTo>
                        <a:pt x="65" y="47"/>
                        <a:pt x="65" y="47"/>
                        <a:pt x="65" y="47"/>
                      </a:cubicBezTo>
                      <a:cubicBezTo>
                        <a:pt x="65" y="48"/>
                        <a:pt x="65" y="48"/>
                        <a:pt x="65" y="47"/>
                      </a:cubicBezTo>
                      <a:close/>
                      <a:moveTo>
                        <a:pt x="61" y="46"/>
                      </a:moveTo>
                      <a:cubicBezTo>
                        <a:pt x="61" y="47"/>
                        <a:pt x="61" y="46"/>
                        <a:pt x="61" y="46"/>
                      </a:cubicBezTo>
                      <a:cubicBezTo>
                        <a:pt x="62" y="47"/>
                        <a:pt x="62" y="47"/>
                        <a:pt x="63" y="46"/>
                      </a:cubicBezTo>
                      <a:cubicBezTo>
                        <a:pt x="63" y="48"/>
                        <a:pt x="64" y="47"/>
                        <a:pt x="64" y="49"/>
                      </a:cubicBezTo>
                      <a:cubicBezTo>
                        <a:pt x="64" y="49"/>
                        <a:pt x="63" y="49"/>
                        <a:pt x="63" y="48"/>
                      </a:cubicBezTo>
                      <a:cubicBezTo>
                        <a:pt x="63" y="49"/>
                        <a:pt x="62" y="48"/>
                        <a:pt x="62" y="49"/>
                      </a:cubicBezTo>
                      <a:cubicBezTo>
                        <a:pt x="62" y="48"/>
                        <a:pt x="61" y="48"/>
                        <a:pt x="61" y="47"/>
                      </a:cubicBezTo>
                      <a:cubicBezTo>
                        <a:pt x="61" y="47"/>
                        <a:pt x="61" y="48"/>
                        <a:pt x="61" y="48"/>
                      </a:cubicBezTo>
                      <a:cubicBezTo>
                        <a:pt x="61" y="48"/>
                        <a:pt x="61" y="48"/>
                        <a:pt x="61" y="48"/>
                      </a:cubicBezTo>
                      <a:cubicBezTo>
                        <a:pt x="61" y="49"/>
                        <a:pt x="60" y="48"/>
                        <a:pt x="60" y="49"/>
                      </a:cubicBezTo>
                      <a:cubicBezTo>
                        <a:pt x="60" y="49"/>
                        <a:pt x="59" y="48"/>
                        <a:pt x="59" y="49"/>
                      </a:cubicBezTo>
                      <a:cubicBezTo>
                        <a:pt x="59" y="49"/>
                        <a:pt x="59" y="48"/>
                        <a:pt x="59" y="48"/>
                      </a:cubicBezTo>
                      <a:cubicBezTo>
                        <a:pt x="59" y="48"/>
                        <a:pt x="60" y="49"/>
                        <a:pt x="60" y="48"/>
                      </a:cubicBezTo>
                      <a:cubicBezTo>
                        <a:pt x="60" y="48"/>
                        <a:pt x="60" y="48"/>
                        <a:pt x="60" y="48"/>
                      </a:cubicBezTo>
                      <a:cubicBezTo>
                        <a:pt x="60" y="48"/>
                        <a:pt x="60" y="48"/>
                        <a:pt x="60" y="48"/>
                      </a:cubicBezTo>
                      <a:cubicBezTo>
                        <a:pt x="60" y="47"/>
                        <a:pt x="60" y="47"/>
                        <a:pt x="60" y="47"/>
                      </a:cubicBezTo>
                      <a:cubicBezTo>
                        <a:pt x="60" y="47"/>
                        <a:pt x="60" y="48"/>
                        <a:pt x="60" y="48"/>
                      </a:cubicBezTo>
                      <a:cubicBezTo>
                        <a:pt x="60" y="48"/>
                        <a:pt x="60" y="48"/>
                        <a:pt x="60" y="48"/>
                      </a:cubicBezTo>
                      <a:cubicBezTo>
                        <a:pt x="60" y="48"/>
                        <a:pt x="60" y="46"/>
                        <a:pt x="59" y="46"/>
                      </a:cubicBezTo>
                      <a:cubicBezTo>
                        <a:pt x="60" y="45"/>
                        <a:pt x="61" y="46"/>
                        <a:pt x="61" y="46"/>
                      </a:cubicBezTo>
                      <a:close/>
                      <a:moveTo>
                        <a:pt x="61" y="42"/>
                      </a:moveTo>
                      <a:cubicBezTo>
                        <a:pt x="61" y="43"/>
                        <a:pt x="60" y="43"/>
                        <a:pt x="60" y="43"/>
                      </a:cubicBezTo>
                      <a:cubicBezTo>
                        <a:pt x="60" y="44"/>
                        <a:pt x="60" y="43"/>
                        <a:pt x="60" y="43"/>
                      </a:cubicBezTo>
                      <a:cubicBezTo>
                        <a:pt x="60" y="44"/>
                        <a:pt x="60" y="44"/>
                        <a:pt x="60" y="44"/>
                      </a:cubicBezTo>
                      <a:cubicBezTo>
                        <a:pt x="60" y="43"/>
                        <a:pt x="60" y="44"/>
                        <a:pt x="60" y="45"/>
                      </a:cubicBezTo>
                      <a:cubicBezTo>
                        <a:pt x="60" y="45"/>
                        <a:pt x="60" y="45"/>
                        <a:pt x="60" y="45"/>
                      </a:cubicBezTo>
                      <a:cubicBezTo>
                        <a:pt x="60" y="45"/>
                        <a:pt x="60" y="44"/>
                        <a:pt x="60" y="44"/>
                      </a:cubicBezTo>
                      <a:cubicBezTo>
                        <a:pt x="60" y="44"/>
                        <a:pt x="60" y="43"/>
                        <a:pt x="60" y="42"/>
                      </a:cubicBezTo>
                      <a:cubicBezTo>
                        <a:pt x="60" y="41"/>
                        <a:pt x="60" y="43"/>
                        <a:pt x="61" y="42"/>
                      </a:cubicBezTo>
                      <a:close/>
                      <a:moveTo>
                        <a:pt x="63" y="42"/>
                      </a:moveTo>
                      <a:cubicBezTo>
                        <a:pt x="63" y="42"/>
                        <a:pt x="62" y="42"/>
                        <a:pt x="62" y="43"/>
                      </a:cubicBezTo>
                      <a:cubicBezTo>
                        <a:pt x="62" y="42"/>
                        <a:pt x="62" y="42"/>
                        <a:pt x="62" y="42"/>
                      </a:cubicBezTo>
                      <a:cubicBezTo>
                        <a:pt x="62" y="41"/>
                        <a:pt x="63" y="41"/>
                        <a:pt x="63" y="42"/>
                      </a:cubicBezTo>
                      <a:close/>
                      <a:moveTo>
                        <a:pt x="61" y="42"/>
                      </a:moveTo>
                      <a:cubicBezTo>
                        <a:pt x="61" y="41"/>
                        <a:pt x="61" y="42"/>
                        <a:pt x="62" y="41"/>
                      </a:cubicBezTo>
                      <a:cubicBezTo>
                        <a:pt x="62" y="42"/>
                        <a:pt x="62" y="42"/>
                        <a:pt x="62" y="42"/>
                      </a:cubicBezTo>
                      <a:cubicBezTo>
                        <a:pt x="61" y="42"/>
                        <a:pt x="61" y="42"/>
                        <a:pt x="61" y="42"/>
                      </a:cubicBezTo>
                      <a:close/>
                      <a:moveTo>
                        <a:pt x="62" y="41"/>
                      </a:moveTo>
                      <a:cubicBezTo>
                        <a:pt x="62" y="41"/>
                        <a:pt x="62" y="41"/>
                        <a:pt x="62" y="41"/>
                      </a:cubicBezTo>
                      <a:cubicBezTo>
                        <a:pt x="62" y="41"/>
                        <a:pt x="61" y="41"/>
                        <a:pt x="61" y="41"/>
                      </a:cubicBezTo>
                      <a:cubicBezTo>
                        <a:pt x="62" y="40"/>
                        <a:pt x="62" y="41"/>
                        <a:pt x="62" y="40"/>
                      </a:cubicBezTo>
                      <a:cubicBezTo>
                        <a:pt x="62" y="40"/>
                        <a:pt x="62" y="41"/>
                        <a:pt x="62" y="41"/>
                      </a:cubicBezTo>
                      <a:close/>
                      <a:moveTo>
                        <a:pt x="62" y="44"/>
                      </a:moveTo>
                      <a:cubicBezTo>
                        <a:pt x="62" y="45"/>
                        <a:pt x="62" y="45"/>
                        <a:pt x="62" y="45"/>
                      </a:cubicBezTo>
                      <a:cubicBezTo>
                        <a:pt x="62" y="45"/>
                        <a:pt x="61" y="45"/>
                        <a:pt x="61" y="44"/>
                      </a:cubicBezTo>
                      <a:lnTo>
                        <a:pt x="62" y="44"/>
                      </a:lnTo>
                      <a:close/>
                      <a:moveTo>
                        <a:pt x="59" y="39"/>
                      </a:moveTo>
                      <a:cubicBezTo>
                        <a:pt x="59" y="39"/>
                        <a:pt x="59" y="40"/>
                        <a:pt x="58" y="40"/>
                      </a:cubicBezTo>
                      <a:cubicBezTo>
                        <a:pt x="58" y="39"/>
                        <a:pt x="59" y="39"/>
                        <a:pt x="59" y="39"/>
                      </a:cubicBezTo>
                      <a:cubicBezTo>
                        <a:pt x="59" y="39"/>
                        <a:pt x="60" y="38"/>
                        <a:pt x="60" y="39"/>
                      </a:cubicBezTo>
                      <a:cubicBezTo>
                        <a:pt x="61" y="39"/>
                        <a:pt x="60" y="40"/>
                        <a:pt x="59" y="39"/>
                      </a:cubicBezTo>
                      <a:close/>
                      <a:moveTo>
                        <a:pt x="57" y="48"/>
                      </a:moveTo>
                      <a:cubicBezTo>
                        <a:pt x="57" y="48"/>
                        <a:pt x="57" y="48"/>
                        <a:pt x="57" y="48"/>
                      </a:cubicBezTo>
                      <a:cubicBezTo>
                        <a:pt x="57" y="49"/>
                        <a:pt x="57" y="49"/>
                        <a:pt x="57" y="49"/>
                      </a:cubicBezTo>
                      <a:cubicBezTo>
                        <a:pt x="57" y="50"/>
                        <a:pt x="57" y="50"/>
                        <a:pt x="57" y="49"/>
                      </a:cubicBezTo>
                      <a:cubicBezTo>
                        <a:pt x="56" y="49"/>
                        <a:pt x="57" y="49"/>
                        <a:pt x="57" y="48"/>
                      </a:cubicBezTo>
                      <a:close/>
                      <a:moveTo>
                        <a:pt x="57" y="51"/>
                      </a:moveTo>
                      <a:cubicBezTo>
                        <a:pt x="57" y="51"/>
                        <a:pt x="57" y="52"/>
                        <a:pt x="57" y="52"/>
                      </a:cubicBezTo>
                      <a:cubicBezTo>
                        <a:pt x="57" y="52"/>
                        <a:pt x="57" y="51"/>
                        <a:pt x="57" y="51"/>
                      </a:cubicBezTo>
                      <a:close/>
                      <a:moveTo>
                        <a:pt x="53" y="37"/>
                      </a:moveTo>
                      <a:cubicBezTo>
                        <a:pt x="53" y="37"/>
                        <a:pt x="52" y="37"/>
                        <a:pt x="52" y="37"/>
                      </a:cubicBezTo>
                      <a:cubicBezTo>
                        <a:pt x="52" y="37"/>
                        <a:pt x="52" y="37"/>
                        <a:pt x="52" y="36"/>
                      </a:cubicBezTo>
                      <a:cubicBezTo>
                        <a:pt x="53" y="36"/>
                        <a:pt x="53" y="37"/>
                        <a:pt x="53" y="37"/>
                      </a:cubicBezTo>
                      <a:cubicBezTo>
                        <a:pt x="53" y="37"/>
                        <a:pt x="53" y="37"/>
                        <a:pt x="53" y="37"/>
                      </a:cubicBezTo>
                      <a:close/>
                      <a:moveTo>
                        <a:pt x="52" y="38"/>
                      </a:moveTo>
                      <a:cubicBezTo>
                        <a:pt x="52" y="39"/>
                        <a:pt x="52" y="37"/>
                        <a:pt x="51" y="38"/>
                      </a:cubicBezTo>
                      <a:cubicBezTo>
                        <a:pt x="51" y="37"/>
                        <a:pt x="51" y="37"/>
                        <a:pt x="51" y="37"/>
                      </a:cubicBezTo>
                      <a:cubicBezTo>
                        <a:pt x="51" y="36"/>
                        <a:pt x="51" y="37"/>
                        <a:pt x="51" y="36"/>
                      </a:cubicBezTo>
                      <a:cubicBezTo>
                        <a:pt x="51" y="36"/>
                        <a:pt x="52" y="36"/>
                        <a:pt x="52" y="36"/>
                      </a:cubicBezTo>
                      <a:cubicBezTo>
                        <a:pt x="52" y="36"/>
                        <a:pt x="52" y="35"/>
                        <a:pt x="52" y="35"/>
                      </a:cubicBezTo>
                      <a:cubicBezTo>
                        <a:pt x="52" y="35"/>
                        <a:pt x="52" y="35"/>
                        <a:pt x="52" y="35"/>
                      </a:cubicBezTo>
                      <a:cubicBezTo>
                        <a:pt x="52" y="36"/>
                        <a:pt x="52" y="36"/>
                        <a:pt x="52" y="36"/>
                      </a:cubicBezTo>
                      <a:cubicBezTo>
                        <a:pt x="52" y="37"/>
                        <a:pt x="52" y="37"/>
                        <a:pt x="52" y="37"/>
                      </a:cubicBezTo>
                      <a:cubicBezTo>
                        <a:pt x="52" y="37"/>
                        <a:pt x="52" y="37"/>
                        <a:pt x="52" y="37"/>
                      </a:cubicBezTo>
                      <a:cubicBezTo>
                        <a:pt x="52" y="38"/>
                        <a:pt x="52" y="38"/>
                        <a:pt x="52" y="38"/>
                      </a:cubicBezTo>
                      <a:close/>
                      <a:moveTo>
                        <a:pt x="47" y="46"/>
                      </a:moveTo>
                      <a:cubicBezTo>
                        <a:pt x="46" y="46"/>
                        <a:pt x="46" y="46"/>
                        <a:pt x="46" y="46"/>
                      </a:cubicBezTo>
                      <a:cubicBezTo>
                        <a:pt x="45" y="46"/>
                        <a:pt x="44" y="47"/>
                        <a:pt x="45" y="45"/>
                      </a:cubicBezTo>
                      <a:cubicBezTo>
                        <a:pt x="45" y="45"/>
                        <a:pt x="45" y="45"/>
                        <a:pt x="45" y="45"/>
                      </a:cubicBezTo>
                      <a:cubicBezTo>
                        <a:pt x="45" y="45"/>
                        <a:pt x="46" y="45"/>
                        <a:pt x="46" y="46"/>
                      </a:cubicBezTo>
                      <a:cubicBezTo>
                        <a:pt x="47" y="46"/>
                        <a:pt x="46" y="45"/>
                        <a:pt x="47" y="45"/>
                      </a:cubicBezTo>
                      <a:cubicBezTo>
                        <a:pt x="47" y="45"/>
                        <a:pt x="47" y="45"/>
                        <a:pt x="47" y="45"/>
                      </a:cubicBezTo>
                      <a:cubicBezTo>
                        <a:pt x="47" y="46"/>
                        <a:pt x="47" y="46"/>
                        <a:pt x="47" y="46"/>
                      </a:cubicBezTo>
                      <a:close/>
                      <a:moveTo>
                        <a:pt x="46" y="45"/>
                      </a:moveTo>
                      <a:cubicBezTo>
                        <a:pt x="46" y="45"/>
                        <a:pt x="45" y="45"/>
                        <a:pt x="45" y="45"/>
                      </a:cubicBezTo>
                      <a:cubicBezTo>
                        <a:pt x="45" y="46"/>
                        <a:pt x="46" y="46"/>
                        <a:pt x="46" y="45"/>
                      </a:cubicBezTo>
                      <a:close/>
                      <a:moveTo>
                        <a:pt x="45" y="49"/>
                      </a:moveTo>
                      <a:cubicBezTo>
                        <a:pt x="46" y="48"/>
                        <a:pt x="46" y="49"/>
                        <a:pt x="47" y="50"/>
                      </a:cubicBezTo>
                      <a:cubicBezTo>
                        <a:pt x="47" y="51"/>
                        <a:pt x="47" y="50"/>
                        <a:pt x="46" y="49"/>
                      </a:cubicBezTo>
                      <a:cubicBezTo>
                        <a:pt x="46" y="50"/>
                        <a:pt x="47" y="51"/>
                        <a:pt x="46" y="50"/>
                      </a:cubicBezTo>
                      <a:cubicBezTo>
                        <a:pt x="46" y="50"/>
                        <a:pt x="46" y="49"/>
                        <a:pt x="46" y="50"/>
                      </a:cubicBezTo>
                      <a:cubicBezTo>
                        <a:pt x="46" y="49"/>
                        <a:pt x="45" y="49"/>
                        <a:pt x="45" y="49"/>
                      </a:cubicBezTo>
                      <a:close/>
                      <a:moveTo>
                        <a:pt x="44" y="49"/>
                      </a:moveTo>
                      <a:cubicBezTo>
                        <a:pt x="44" y="49"/>
                        <a:pt x="45" y="49"/>
                        <a:pt x="45" y="49"/>
                      </a:cubicBezTo>
                      <a:cubicBezTo>
                        <a:pt x="45" y="50"/>
                        <a:pt x="44" y="49"/>
                        <a:pt x="44" y="50"/>
                      </a:cubicBezTo>
                      <a:cubicBezTo>
                        <a:pt x="44" y="50"/>
                        <a:pt x="44" y="49"/>
                        <a:pt x="44" y="49"/>
                      </a:cubicBezTo>
                      <a:cubicBezTo>
                        <a:pt x="44" y="48"/>
                        <a:pt x="44" y="50"/>
                        <a:pt x="44" y="49"/>
                      </a:cubicBezTo>
                      <a:close/>
                      <a:moveTo>
                        <a:pt x="39" y="47"/>
                      </a:moveTo>
                      <a:cubicBezTo>
                        <a:pt x="39" y="48"/>
                        <a:pt x="38" y="48"/>
                        <a:pt x="38" y="48"/>
                      </a:cubicBezTo>
                      <a:cubicBezTo>
                        <a:pt x="38" y="47"/>
                        <a:pt x="38" y="48"/>
                        <a:pt x="39" y="48"/>
                      </a:cubicBezTo>
                      <a:cubicBezTo>
                        <a:pt x="37" y="47"/>
                        <a:pt x="36" y="47"/>
                        <a:pt x="35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5" y="48"/>
                        <a:pt x="35" y="48"/>
                        <a:pt x="34" y="48"/>
                      </a:cubicBezTo>
                      <a:cubicBezTo>
                        <a:pt x="34" y="48"/>
                        <a:pt x="35" y="48"/>
                        <a:pt x="35" y="48"/>
                      </a:cubicBezTo>
                      <a:cubicBezTo>
                        <a:pt x="35" y="47"/>
                        <a:pt x="34" y="48"/>
                        <a:pt x="34" y="47"/>
                      </a:cubicBezTo>
                      <a:cubicBezTo>
                        <a:pt x="34" y="47"/>
                        <a:pt x="34" y="48"/>
                        <a:pt x="34" y="48"/>
                      </a:cubicBezTo>
                      <a:cubicBezTo>
                        <a:pt x="34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7"/>
                        <a:pt x="33" y="47"/>
                        <a:pt x="34" y="47"/>
                      </a:cubicBezTo>
                      <a:cubicBezTo>
                        <a:pt x="34" y="47"/>
                        <a:pt x="34" y="47"/>
                        <a:pt x="34" y="47"/>
                      </a:cubicBezTo>
                      <a:cubicBezTo>
                        <a:pt x="35" y="47"/>
                        <a:pt x="35" y="48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6"/>
                        <a:pt x="36" y="46"/>
                        <a:pt x="36" y="46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7" y="47"/>
                        <a:pt x="37" y="46"/>
                      </a:cubicBezTo>
                      <a:cubicBezTo>
                        <a:pt x="38" y="47"/>
                        <a:pt x="39" y="46"/>
                        <a:pt x="40" y="46"/>
                      </a:cubicBezTo>
                      <a:cubicBezTo>
                        <a:pt x="40" y="47"/>
                        <a:pt x="41" y="45"/>
                        <a:pt x="41" y="47"/>
                      </a:cubicBezTo>
                      <a:cubicBezTo>
                        <a:pt x="41" y="47"/>
                        <a:pt x="41" y="47"/>
                        <a:pt x="41" y="46"/>
                      </a:cubicBezTo>
                      <a:cubicBezTo>
                        <a:pt x="42" y="47"/>
                        <a:pt x="44" y="47"/>
                        <a:pt x="45" y="47"/>
                      </a:cubicBezTo>
                      <a:cubicBezTo>
                        <a:pt x="44" y="49"/>
                        <a:pt x="41" y="48"/>
                        <a:pt x="39" y="48"/>
                      </a:cubicBezTo>
                      <a:cubicBezTo>
                        <a:pt x="39" y="48"/>
                        <a:pt x="39" y="47"/>
                        <a:pt x="39" y="47"/>
                      </a:cubicBezTo>
                      <a:close/>
                      <a:moveTo>
                        <a:pt x="44" y="45"/>
                      </a:moveTo>
                      <a:cubicBezTo>
                        <a:pt x="44" y="45"/>
                        <a:pt x="44" y="45"/>
                        <a:pt x="44" y="45"/>
                      </a:cubicBezTo>
                      <a:cubicBezTo>
                        <a:pt x="44" y="45"/>
                        <a:pt x="44" y="45"/>
                        <a:pt x="44" y="45"/>
                      </a:cubicBezTo>
                      <a:cubicBezTo>
                        <a:pt x="44" y="45"/>
                        <a:pt x="44" y="44"/>
                        <a:pt x="44" y="44"/>
                      </a:cubicBezTo>
                      <a:cubicBezTo>
                        <a:pt x="45" y="44"/>
                        <a:pt x="44" y="45"/>
                        <a:pt x="44" y="45"/>
                      </a:cubicBezTo>
                      <a:close/>
                      <a:moveTo>
                        <a:pt x="31" y="51"/>
                      </a:moveTo>
                      <a:cubicBezTo>
                        <a:pt x="33" y="50"/>
                        <a:pt x="35" y="51"/>
                        <a:pt x="36" y="51"/>
                      </a:cubicBezTo>
                      <a:cubicBezTo>
                        <a:pt x="35" y="52"/>
                        <a:pt x="33" y="51"/>
                        <a:pt x="31" y="51"/>
                      </a:cubicBezTo>
                      <a:close/>
                      <a:moveTo>
                        <a:pt x="26" y="48"/>
                      </a:moveTo>
                      <a:cubicBezTo>
                        <a:pt x="26" y="47"/>
                        <a:pt x="26" y="47"/>
                        <a:pt x="26" y="46"/>
                      </a:cubicBezTo>
                      <a:cubicBezTo>
                        <a:pt x="27" y="46"/>
                        <a:pt x="27" y="46"/>
                        <a:pt x="27" y="46"/>
                      </a:cubicBezTo>
                      <a:cubicBezTo>
                        <a:pt x="27" y="47"/>
                        <a:pt x="27" y="47"/>
                        <a:pt x="26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6" y="47"/>
                        <a:pt x="26" y="47"/>
                        <a:pt x="26" y="48"/>
                      </a:cubicBezTo>
                      <a:close/>
                      <a:moveTo>
                        <a:pt x="23" y="54"/>
                      </a:moveTo>
                      <a:cubicBezTo>
                        <a:pt x="23" y="55"/>
                        <a:pt x="22" y="54"/>
                        <a:pt x="22" y="55"/>
                      </a:cubicBezTo>
                      <a:cubicBezTo>
                        <a:pt x="22" y="54"/>
                        <a:pt x="22" y="54"/>
                        <a:pt x="22" y="54"/>
                      </a:cubicBezTo>
                      <a:cubicBezTo>
                        <a:pt x="22" y="54"/>
                        <a:pt x="22" y="53"/>
                        <a:pt x="23" y="54"/>
                      </a:cubicBezTo>
                      <a:cubicBezTo>
                        <a:pt x="23" y="54"/>
                        <a:pt x="23" y="54"/>
                        <a:pt x="23" y="54"/>
                      </a:cubicBezTo>
                      <a:cubicBezTo>
                        <a:pt x="23" y="54"/>
                        <a:pt x="23" y="54"/>
                        <a:pt x="23" y="54"/>
                      </a:cubicBezTo>
                      <a:cubicBezTo>
                        <a:pt x="23" y="54"/>
                        <a:pt x="23" y="54"/>
                        <a:pt x="23" y="54"/>
                      </a:cubicBezTo>
                      <a:cubicBezTo>
                        <a:pt x="23" y="54"/>
                        <a:pt x="23" y="54"/>
                        <a:pt x="23" y="55"/>
                      </a:cubicBezTo>
                      <a:cubicBezTo>
                        <a:pt x="23" y="54"/>
                        <a:pt x="23" y="55"/>
                        <a:pt x="23" y="55"/>
                      </a:cubicBezTo>
                      <a:cubicBezTo>
                        <a:pt x="23" y="55"/>
                        <a:pt x="23" y="54"/>
                        <a:pt x="23" y="54"/>
                      </a:cubicBezTo>
                      <a:close/>
                      <a:moveTo>
                        <a:pt x="11" y="41"/>
                      </a:moveTo>
                      <a:cubicBezTo>
                        <a:pt x="11" y="42"/>
                        <a:pt x="12" y="42"/>
                        <a:pt x="12" y="42"/>
                      </a:cubicBezTo>
                      <a:cubicBezTo>
                        <a:pt x="13" y="42"/>
                        <a:pt x="13" y="43"/>
                        <a:pt x="13" y="43"/>
                      </a:cubicBezTo>
                      <a:cubicBezTo>
                        <a:pt x="14" y="43"/>
                        <a:pt x="13" y="43"/>
                        <a:pt x="13" y="43"/>
                      </a:cubicBezTo>
                      <a:cubicBezTo>
                        <a:pt x="14" y="43"/>
                        <a:pt x="14" y="43"/>
                        <a:pt x="14" y="44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5" y="44"/>
                        <a:pt x="14" y="44"/>
                        <a:pt x="14" y="44"/>
                      </a:cubicBezTo>
                      <a:cubicBezTo>
                        <a:pt x="15" y="45"/>
                        <a:pt x="16" y="46"/>
                        <a:pt x="16" y="47"/>
                      </a:cubicBezTo>
                      <a:cubicBezTo>
                        <a:pt x="17" y="47"/>
                        <a:pt x="17" y="48"/>
                        <a:pt x="18" y="48"/>
                      </a:cubicBezTo>
                      <a:cubicBezTo>
                        <a:pt x="18" y="49"/>
                        <a:pt x="19" y="50"/>
                        <a:pt x="19" y="50"/>
                      </a:cubicBezTo>
                      <a:cubicBezTo>
                        <a:pt x="19" y="50"/>
                        <a:pt x="19" y="50"/>
                        <a:pt x="18" y="49"/>
                      </a:cubicBezTo>
                      <a:cubicBezTo>
                        <a:pt x="18" y="49"/>
                        <a:pt x="18" y="49"/>
                        <a:pt x="18" y="48"/>
                      </a:cubicBezTo>
                      <a:cubicBezTo>
                        <a:pt x="18" y="49"/>
                        <a:pt x="20" y="51"/>
                        <a:pt x="20" y="52"/>
                      </a:cubicBezTo>
                      <a:cubicBezTo>
                        <a:pt x="20" y="52"/>
                        <a:pt x="20" y="53"/>
                        <a:pt x="21" y="54"/>
                      </a:cubicBezTo>
                      <a:cubicBezTo>
                        <a:pt x="21" y="53"/>
                        <a:pt x="20" y="53"/>
                        <a:pt x="21" y="54"/>
                      </a:cubicBezTo>
                      <a:cubicBezTo>
                        <a:pt x="21" y="54"/>
                        <a:pt x="20" y="52"/>
                        <a:pt x="20" y="52"/>
                      </a:cubicBezTo>
                      <a:cubicBezTo>
                        <a:pt x="19" y="51"/>
                        <a:pt x="20" y="52"/>
                        <a:pt x="20" y="52"/>
                      </a:cubicBezTo>
                      <a:cubicBezTo>
                        <a:pt x="19" y="51"/>
                        <a:pt x="19" y="50"/>
                        <a:pt x="18" y="49"/>
                      </a:cubicBezTo>
                      <a:cubicBezTo>
                        <a:pt x="18" y="49"/>
                        <a:pt x="18" y="49"/>
                        <a:pt x="18" y="49"/>
                      </a:cubicBezTo>
                      <a:cubicBezTo>
                        <a:pt x="17" y="48"/>
                        <a:pt x="18" y="49"/>
                        <a:pt x="18" y="48"/>
                      </a:cubicBezTo>
                      <a:cubicBezTo>
                        <a:pt x="17" y="47"/>
                        <a:pt x="17" y="47"/>
                        <a:pt x="17" y="47"/>
                      </a:cubicBezTo>
                      <a:cubicBezTo>
                        <a:pt x="17" y="48"/>
                        <a:pt x="17" y="48"/>
                        <a:pt x="17" y="47"/>
                      </a:cubicBezTo>
                      <a:cubicBezTo>
                        <a:pt x="17" y="47"/>
                        <a:pt x="17" y="48"/>
                        <a:pt x="17" y="48"/>
                      </a:cubicBezTo>
                      <a:cubicBezTo>
                        <a:pt x="17" y="47"/>
                        <a:pt x="17" y="47"/>
                        <a:pt x="16" y="46"/>
                      </a:cubicBezTo>
                      <a:cubicBezTo>
                        <a:pt x="17" y="47"/>
                        <a:pt x="16" y="46"/>
                        <a:pt x="16" y="45"/>
                      </a:cubicBezTo>
                      <a:cubicBezTo>
                        <a:pt x="15" y="45"/>
                        <a:pt x="16" y="46"/>
                        <a:pt x="16" y="46"/>
                      </a:cubicBezTo>
                      <a:cubicBezTo>
                        <a:pt x="16" y="46"/>
                        <a:pt x="15" y="45"/>
                        <a:pt x="15" y="45"/>
                      </a:cubicBezTo>
                      <a:cubicBezTo>
                        <a:pt x="15" y="45"/>
                        <a:pt x="15" y="45"/>
                        <a:pt x="14" y="44"/>
                      </a:cubicBezTo>
                      <a:cubicBezTo>
                        <a:pt x="14" y="44"/>
                        <a:pt x="15" y="44"/>
                        <a:pt x="14" y="44"/>
                      </a:cubicBezTo>
                      <a:cubicBezTo>
                        <a:pt x="14" y="44"/>
                        <a:pt x="14" y="44"/>
                        <a:pt x="14" y="43"/>
                      </a:cubicBezTo>
                      <a:cubicBezTo>
                        <a:pt x="13" y="43"/>
                        <a:pt x="13" y="43"/>
                        <a:pt x="13" y="43"/>
                      </a:cubicBezTo>
                      <a:cubicBezTo>
                        <a:pt x="13" y="43"/>
                        <a:pt x="12" y="42"/>
                        <a:pt x="12" y="42"/>
                      </a:cubicBezTo>
                      <a:cubicBezTo>
                        <a:pt x="12" y="42"/>
                        <a:pt x="13" y="42"/>
                        <a:pt x="13" y="43"/>
                      </a:cubicBezTo>
                      <a:cubicBezTo>
                        <a:pt x="13" y="43"/>
                        <a:pt x="12" y="42"/>
                        <a:pt x="12" y="42"/>
                      </a:cubicBezTo>
                      <a:cubicBezTo>
                        <a:pt x="12" y="42"/>
                        <a:pt x="13" y="42"/>
                        <a:pt x="13" y="42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1"/>
                        <a:pt x="11" y="41"/>
                        <a:pt x="12" y="42"/>
                      </a:cubicBezTo>
                      <a:cubicBezTo>
                        <a:pt x="12" y="42"/>
                        <a:pt x="11" y="41"/>
                        <a:pt x="11" y="41"/>
                      </a:cubicBezTo>
                      <a:close/>
                      <a:moveTo>
                        <a:pt x="20" y="52"/>
                      </a:moveTo>
                      <a:cubicBezTo>
                        <a:pt x="20" y="52"/>
                        <a:pt x="20" y="52"/>
                        <a:pt x="20" y="52"/>
                      </a:cubicBezTo>
                      <a:cubicBezTo>
                        <a:pt x="20" y="52"/>
                        <a:pt x="20" y="52"/>
                        <a:pt x="20" y="52"/>
                      </a:cubicBezTo>
                      <a:cubicBezTo>
                        <a:pt x="20" y="51"/>
                        <a:pt x="20" y="51"/>
                        <a:pt x="19" y="50"/>
                      </a:cubicBezTo>
                      <a:cubicBezTo>
                        <a:pt x="19" y="51"/>
                        <a:pt x="20" y="53"/>
                        <a:pt x="20" y="52"/>
                      </a:cubicBezTo>
                      <a:close/>
                      <a:moveTo>
                        <a:pt x="18" y="49"/>
                      </a:moveTo>
                      <a:cubicBezTo>
                        <a:pt x="17" y="48"/>
                        <a:pt x="17" y="48"/>
                        <a:pt x="17" y="47"/>
                      </a:cubicBezTo>
                      <a:cubicBezTo>
                        <a:pt x="17" y="48"/>
                        <a:pt x="19" y="50"/>
                        <a:pt x="18" y="49"/>
                      </a:cubicBezTo>
                      <a:close/>
                      <a:moveTo>
                        <a:pt x="17" y="48"/>
                      </a:moveTo>
                      <a:cubicBezTo>
                        <a:pt x="17" y="47"/>
                        <a:pt x="16" y="47"/>
                        <a:pt x="16" y="45"/>
                      </a:cubicBezTo>
                      <a:cubicBezTo>
                        <a:pt x="16" y="46"/>
                        <a:pt x="17" y="48"/>
                        <a:pt x="17" y="48"/>
                      </a:cubicBezTo>
                      <a:close/>
                      <a:moveTo>
                        <a:pt x="12" y="41"/>
                      </a:moveTo>
                      <a:cubicBezTo>
                        <a:pt x="12" y="41"/>
                        <a:pt x="12" y="41"/>
                        <a:pt x="11" y="41"/>
                      </a:cubicBezTo>
                      <a:cubicBezTo>
                        <a:pt x="12" y="41"/>
                        <a:pt x="12" y="41"/>
                        <a:pt x="12" y="41"/>
                      </a:cubicBezTo>
                      <a:close/>
                      <a:moveTo>
                        <a:pt x="15" y="41"/>
                      </a:move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5" y="41"/>
                        <a:pt x="15" y="41"/>
                        <a:pt x="14" y="41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4" y="41"/>
                        <a:pt x="14" y="41"/>
                        <a:pt x="15" y="41"/>
                      </a:cubicBezTo>
                      <a:close/>
                      <a:moveTo>
                        <a:pt x="17" y="41"/>
                      </a:moveTo>
                      <a:cubicBezTo>
                        <a:pt x="18" y="40"/>
                        <a:pt x="17" y="41"/>
                        <a:pt x="17" y="41"/>
                      </a:cubicBezTo>
                      <a:cubicBezTo>
                        <a:pt x="18" y="40"/>
                        <a:pt x="17" y="41"/>
                        <a:pt x="18" y="40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7" y="41"/>
                        <a:pt x="16" y="41"/>
                        <a:pt x="16" y="41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lose/>
                      <a:moveTo>
                        <a:pt x="15" y="48"/>
                      </a:moveTo>
                      <a:cubicBezTo>
                        <a:pt x="16" y="48"/>
                        <a:pt x="16" y="48"/>
                        <a:pt x="16" y="48"/>
                      </a:cubicBezTo>
                      <a:cubicBezTo>
                        <a:pt x="16" y="49"/>
                        <a:pt x="16" y="49"/>
                        <a:pt x="16" y="50"/>
                      </a:cubicBezTo>
                      <a:cubicBezTo>
                        <a:pt x="15" y="50"/>
                        <a:pt x="16" y="49"/>
                        <a:pt x="15" y="48"/>
                      </a:cubicBezTo>
                      <a:close/>
                      <a:moveTo>
                        <a:pt x="31" y="47"/>
                      </a:moveTo>
                      <a:cubicBezTo>
                        <a:pt x="31" y="47"/>
                        <a:pt x="31" y="48"/>
                        <a:pt x="31" y="49"/>
                      </a:cubicBezTo>
                      <a:cubicBezTo>
                        <a:pt x="30" y="48"/>
                        <a:pt x="31" y="47"/>
                        <a:pt x="31" y="47"/>
                      </a:cubicBezTo>
                      <a:close/>
                      <a:moveTo>
                        <a:pt x="198" y="4"/>
                      </a:moveTo>
                      <a:cubicBezTo>
                        <a:pt x="198" y="5"/>
                        <a:pt x="199" y="6"/>
                        <a:pt x="198" y="7"/>
                      </a:cubicBezTo>
                      <a:cubicBezTo>
                        <a:pt x="198" y="7"/>
                        <a:pt x="198" y="7"/>
                        <a:pt x="198" y="6"/>
                      </a:cubicBezTo>
                      <a:cubicBezTo>
                        <a:pt x="198" y="5"/>
                        <a:pt x="197" y="5"/>
                        <a:pt x="198" y="4"/>
                      </a:cubicBezTo>
                      <a:close/>
                      <a:moveTo>
                        <a:pt x="166" y="15"/>
                      </a:moveTo>
                      <a:cubicBezTo>
                        <a:pt x="166" y="15"/>
                        <a:pt x="166" y="15"/>
                        <a:pt x="166" y="16"/>
                      </a:cubicBezTo>
                      <a:cubicBezTo>
                        <a:pt x="166" y="16"/>
                        <a:pt x="166" y="15"/>
                        <a:pt x="165" y="15"/>
                      </a:cubicBezTo>
                      <a:cubicBezTo>
                        <a:pt x="165" y="14"/>
                        <a:pt x="166" y="15"/>
                        <a:pt x="166" y="15"/>
                      </a:cubicBezTo>
                      <a:close/>
                      <a:moveTo>
                        <a:pt x="165" y="22"/>
                      </a:moveTo>
                      <a:cubicBezTo>
                        <a:pt x="165" y="23"/>
                        <a:pt x="165" y="23"/>
                        <a:pt x="165" y="24"/>
                      </a:cubicBezTo>
                      <a:cubicBezTo>
                        <a:pt x="164" y="24"/>
                        <a:pt x="165" y="23"/>
                        <a:pt x="164" y="23"/>
                      </a:cubicBezTo>
                      <a:cubicBezTo>
                        <a:pt x="164" y="23"/>
                        <a:pt x="165" y="22"/>
                        <a:pt x="165" y="22"/>
                      </a:cubicBezTo>
                      <a:close/>
                      <a:moveTo>
                        <a:pt x="163" y="22"/>
                      </a:moveTo>
                      <a:cubicBezTo>
                        <a:pt x="162" y="21"/>
                        <a:pt x="162" y="21"/>
                        <a:pt x="162" y="21"/>
                      </a:cubicBezTo>
                      <a:cubicBezTo>
                        <a:pt x="162" y="21"/>
                        <a:pt x="162" y="21"/>
                        <a:pt x="162" y="20"/>
                      </a:cubicBezTo>
                      <a:cubicBezTo>
                        <a:pt x="162" y="20"/>
                        <a:pt x="162" y="20"/>
                        <a:pt x="162" y="20"/>
                      </a:cubicBezTo>
                      <a:cubicBezTo>
                        <a:pt x="163" y="20"/>
                        <a:pt x="163" y="20"/>
                        <a:pt x="163" y="21"/>
                      </a:cubicBezTo>
                      <a:cubicBezTo>
                        <a:pt x="163" y="21"/>
                        <a:pt x="163" y="21"/>
                        <a:pt x="163" y="22"/>
                      </a:cubicBezTo>
                      <a:close/>
                      <a:moveTo>
                        <a:pt x="160" y="36"/>
                      </a:moveTo>
                      <a:cubicBezTo>
                        <a:pt x="160" y="36"/>
                        <a:pt x="160" y="37"/>
                        <a:pt x="160" y="37"/>
                      </a:cubicBezTo>
                      <a:cubicBezTo>
                        <a:pt x="160" y="37"/>
                        <a:pt x="159" y="37"/>
                        <a:pt x="159" y="37"/>
                      </a:cubicBezTo>
                      <a:cubicBezTo>
                        <a:pt x="159" y="36"/>
                        <a:pt x="159" y="36"/>
                        <a:pt x="160" y="36"/>
                      </a:cubicBezTo>
                      <a:cubicBezTo>
                        <a:pt x="159" y="35"/>
                        <a:pt x="159" y="35"/>
                        <a:pt x="158" y="35"/>
                      </a:cubicBezTo>
                      <a:cubicBezTo>
                        <a:pt x="159" y="34"/>
                        <a:pt x="160" y="34"/>
                        <a:pt x="160" y="35"/>
                      </a:cubicBezTo>
                      <a:cubicBezTo>
                        <a:pt x="160" y="36"/>
                        <a:pt x="160" y="36"/>
                        <a:pt x="160" y="36"/>
                      </a:cubicBezTo>
                      <a:cubicBezTo>
                        <a:pt x="160" y="37"/>
                        <a:pt x="160" y="36"/>
                        <a:pt x="160" y="36"/>
                      </a:cubicBezTo>
                      <a:close/>
                      <a:moveTo>
                        <a:pt x="147" y="50"/>
                      </a:moveTo>
                      <a:cubicBezTo>
                        <a:pt x="147" y="50"/>
                        <a:pt x="147" y="49"/>
                        <a:pt x="147" y="50"/>
                      </a:cubicBezTo>
                      <a:cubicBezTo>
                        <a:pt x="147" y="50"/>
                        <a:pt x="147" y="50"/>
                        <a:pt x="147" y="50"/>
                      </a:cubicBezTo>
                      <a:cubicBezTo>
                        <a:pt x="147" y="49"/>
                        <a:pt x="148" y="50"/>
                        <a:pt x="148" y="50"/>
                      </a:cubicBezTo>
                      <a:cubicBezTo>
                        <a:pt x="148" y="50"/>
                        <a:pt x="148" y="50"/>
                        <a:pt x="148" y="50"/>
                      </a:cubicBezTo>
                      <a:cubicBezTo>
                        <a:pt x="148" y="51"/>
                        <a:pt x="148" y="50"/>
                        <a:pt x="147" y="50"/>
                      </a:cubicBezTo>
                      <a:close/>
                      <a:moveTo>
                        <a:pt x="148" y="22"/>
                      </a:moveTo>
                      <a:cubicBezTo>
                        <a:pt x="148" y="21"/>
                        <a:pt x="147" y="22"/>
                        <a:pt x="147" y="21"/>
                      </a:cubicBezTo>
                      <a:cubicBezTo>
                        <a:pt x="147" y="20"/>
                        <a:pt x="148" y="21"/>
                        <a:pt x="149" y="21"/>
                      </a:cubicBezTo>
                      <a:cubicBezTo>
                        <a:pt x="149" y="21"/>
                        <a:pt x="148" y="21"/>
                        <a:pt x="148" y="22"/>
                      </a:cubicBezTo>
                      <a:close/>
                      <a:moveTo>
                        <a:pt x="131" y="51"/>
                      </a:moveTo>
                      <a:cubicBezTo>
                        <a:pt x="131" y="51"/>
                        <a:pt x="131" y="51"/>
                        <a:pt x="131" y="51"/>
                      </a:cubicBezTo>
                      <a:cubicBezTo>
                        <a:pt x="131" y="51"/>
                        <a:pt x="131" y="51"/>
                        <a:pt x="131" y="51"/>
                      </a:cubicBezTo>
                      <a:cubicBezTo>
                        <a:pt x="131" y="49"/>
                        <a:pt x="131" y="51"/>
                        <a:pt x="132" y="51"/>
                      </a:cubicBezTo>
                      <a:cubicBezTo>
                        <a:pt x="131" y="52"/>
                        <a:pt x="131" y="51"/>
                        <a:pt x="131" y="51"/>
                      </a:cubicBezTo>
                      <a:close/>
                      <a:moveTo>
                        <a:pt x="124" y="53"/>
                      </a:moveTo>
                      <a:cubicBezTo>
                        <a:pt x="124" y="54"/>
                        <a:pt x="123" y="54"/>
                        <a:pt x="123" y="54"/>
                      </a:cubicBezTo>
                      <a:cubicBezTo>
                        <a:pt x="123" y="54"/>
                        <a:pt x="122" y="53"/>
                        <a:pt x="122" y="54"/>
                      </a:cubicBezTo>
                      <a:cubicBezTo>
                        <a:pt x="122" y="54"/>
                        <a:pt x="122" y="54"/>
                        <a:pt x="121" y="53"/>
                      </a:cubicBezTo>
                      <a:cubicBezTo>
                        <a:pt x="122" y="52"/>
                        <a:pt x="123" y="53"/>
                        <a:pt x="124" y="53"/>
                      </a:cubicBezTo>
                      <a:close/>
                      <a:moveTo>
                        <a:pt x="125" y="27"/>
                      </a:moveTo>
                      <a:cubicBezTo>
                        <a:pt x="125" y="27"/>
                        <a:pt x="125" y="28"/>
                        <a:pt x="125" y="28"/>
                      </a:cubicBezTo>
                      <a:cubicBezTo>
                        <a:pt x="125" y="29"/>
                        <a:pt x="125" y="28"/>
                        <a:pt x="125" y="28"/>
                      </a:cubicBezTo>
                      <a:cubicBezTo>
                        <a:pt x="125" y="28"/>
                        <a:pt x="125" y="28"/>
                        <a:pt x="125" y="28"/>
                      </a:cubicBezTo>
                      <a:cubicBezTo>
                        <a:pt x="125" y="27"/>
                        <a:pt x="125" y="27"/>
                        <a:pt x="125" y="27"/>
                      </a:cubicBezTo>
                      <a:close/>
                      <a:moveTo>
                        <a:pt x="117" y="32"/>
                      </a:moveTo>
                      <a:cubicBezTo>
                        <a:pt x="117" y="32"/>
                        <a:pt x="117" y="32"/>
                        <a:pt x="117" y="32"/>
                      </a:cubicBezTo>
                      <a:cubicBezTo>
                        <a:pt x="117" y="33"/>
                        <a:pt x="117" y="33"/>
                        <a:pt x="118" y="33"/>
                      </a:cubicBezTo>
                      <a:cubicBezTo>
                        <a:pt x="117" y="34"/>
                        <a:pt x="117" y="33"/>
                        <a:pt x="117" y="32"/>
                      </a:cubicBezTo>
                      <a:close/>
                      <a:moveTo>
                        <a:pt x="114" y="10"/>
                      </a:moveTo>
                      <a:cubicBezTo>
                        <a:pt x="114" y="10"/>
                        <a:pt x="115" y="11"/>
                        <a:pt x="115" y="10"/>
                      </a:cubicBezTo>
                      <a:cubicBezTo>
                        <a:pt x="115" y="10"/>
                        <a:pt x="115" y="11"/>
                        <a:pt x="115" y="11"/>
                      </a:cubicBezTo>
                      <a:cubicBezTo>
                        <a:pt x="115" y="11"/>
                        <a:pt x="115" y="11"/>
                        <a:pt x="116" y="11"/>
                      </a:cubicBezTo>
                      <a:cubicBezTo>
                        <a:pt x="115" y="12"/>
                        <a:pt x="115" y="11"/>
                        <a:pt x="114" y="10"/>
                      </a:cubicBezTo>
                      <a:close/>
                      <a:moveTo>
                        <a:pt x="107" y="32"/>
                      </a:moveTo>
                      <a:cubicBezTo>
                        <a:pt x="108" y="31"/>
                        <a:pt x="109" y="31"/>
                        <a:pt x="110" y="31"/>
                      </a:cubicBezTo>
                      <a:cubicBezTo>
                        <a:pt x="110" y="31"/>
                        <a:pt x="110" y="31"/>
                        <a:pt x="110" y="30"/>
                      </a:cubicBezTo>
                      <a:cubicBezTo>
                        <a:pt x="110" y="30"/>
                        <a:pt x="110" y="30"/>
                        <a:pt x="110" y="30"/>
                      </a:cubicBezTo>
                      <a:cubicBezTo>
                        <a:pt x="110" y="29"/>
                        <a:pt x="110" y="28"/>
                        <a:pt x="110" y="29"/>
                      </a:cubicBezTo>
                      <a:cubicBezTo>
                        <a:pt x="110" y="29"/>
                        <a:pt x="110" y="29"/>
                        <a:pt x="110" y="29"/>
                      </a:cubicBezTo>
                      <a:cubicBezTo>
                        <a:pt x="110" y="30"/>
                        <a:pt x="110" y="30"/>
                        <a:pt x="111" y="30"/>
                      </a:cubicBezTo>
                      <a:cubicBezTo>
                        <a:pt x="111" y="30"/>
                        <a:pt x="111" y="29"/>
                        <a:pt x="111" y="30"/>
                      </a:cubicBezTo>
                      <a:cubicBezTo>
                        <a:pt x="111" y="29"/>
                        <a:pt x="111" y="29"/>
                        <a:pt x="111" y="29"/>
                      </a:cubicBezTo>
                      <a:cubicBezTo>
                        <a:pt x="111" y="28"/>
                        <a:pt x="112" y="29"/>
                        <a:pt x="112" y="29"/>
                      </a:cubicBezTo>
                      <a:cubicBezTo>
                        <a:pt x="112" y="30"/>
                        <a:pt x="112" y="30"/>
                        <a:pt x="112" y="31"/>
                      </a:cubicBezTo>
                      <a:cubicBezTo>
                        <a:pt x="111" y="31"/>
                        <a:pt x="111" y="31"/>
                        <a:pt x="110" y="31"/>
                      </a:cubicBezTo>
                      <a:cubicBezTo>
                        <a:pt x="110" y="31"/>
                        <a:pt x="110" y="31"/>
                        <a:pt x="110" y="31"/>
                      </a:cubicBezTo>
                      <a:cubicBezTo>
                        <a:pt x="110" y="32"/>
                        <a:pt x="110" y="31"/>
                        <a:pt x="111" y="32"/>
                      </a:cubicBezTo>
                      <a:cubicBezTo>
                        <a:pt x="110" y="33"/>
                        <a:pt x="110" y="33"/>
                        <a:pt x="110" y="34"/>
                      </a:cubicBezTo>
                      <a:cubicBezTo>
                        <a:pt x="109" y="34"/>
                        <a:pt x="109" y="32"/>
                        <a:pt x="109" y="34"/>
                      </a:cubicBezTo>
                      <a:cubicBezTo>
                        <a:pt x="108" y="33"/>
                        <a:pt x="108" y="33"/>
                        <a:pt x="108" y="33"/>
                      </a:cubicBezTo>
                      <a:cubicBezTo>
                        <a:pt x="108" y="33"/>
                        <a:pt x="108" y="33"/>
                        <a:pt x="108" y="33"/>
                      </a:cubicBezTo>
                      <a:cubicBezTo>
                        <a:pt x="108" y="32"/>
                        <a:pt x="107" y="32"/>
                        <a:pt x="107" y="32"/>
                      </a:cubicBezTo>
                      <a:close/>
                      <a:moveTo>
                        <a:pt x="106" y="30"/>
                      </a:moveTo>
                      <a:cubicBezTo>
                        <a:pt x="106" y="30"/>
                        <a:pt x="106" y="30"/>
                        <a:pt x="106" y="29"/>
                      </a:cubicBezTo>
                      <a:cubicBezTo>
                        <a:pt x="106" y="29"/>
                        <a:pt x="107" y="29"/>
                        <a:pt x="106" y="29"/>
                      </a:cubicBezTo>
                      <a:cubicBezTo>
                        <a:pt x="106" y="29"/>
                        <a:pt x="106" y="29"/>
                        <a:pt x="107" y="29"/>
                      </a:cubicBezTo>
                      <a:cubicBezTo>
                        <a:pt x="107" y="29"/>
                        <a:pt x="107" y="28"/>
                        <a:pt x="107" y="28"/>
                      </a:cubicBezTo>
                      <a:cubicBezTo>
                        <a:pt x="107" y="29"/>
                        <a:pt x="107" y="29"/>
                        <a:pt x="107" y="29"/>
                      </a:cubicBezTo>
                      <a:cubicBezTo>
                        <a:pt x="107" y="30"/>
                        <a:pt x="107" y="29"/>
                        <a:pt x="107" y="30"/>
                      </a:cubicBezTo>
                      <a:cubicBezTo>
                        <a:pt x="107" y="30"/>
                        <a:pt x="107" y="29"/>
                        <a:pt x="106" y="30"/>
                      </a:cubicBezTo>
                      <a:close/>
                      <a:moveTo>
                        <a:pt x="102" y="23"/>
                      </a:moveTo>
                      <a:cubicBezTo>
                        <a:pt x="103" y="23"/>
                        <a:pt x="102" y="23"/>
                        <a:pt x="103" y="23"/>
                      </a:cubicBezTo>
                      <a:cubicBezTo>
                        <a:pt x="103" y="23"/>
                        <a:pt x="103" y="24"/>
                        <a:pt x="103" y="24"/>
                      </a:cubicBezTo>
                      <a:cubicBezTo>
                        <a:pt x="103" y="24"/>
                        <a:pt x="103" y="24"/>
                        <a:pt x="103" y="24"/>
                      </a:cubicBezTo>
                      <a:cubicBezTo>
                        <a:pt x="103" y="24"/>
                        <a:pt x="103" y="23"/>
                        <a:pt x="103" y="23"/>
                      </a:cubicBezTo>
                      <a:cubicBezTo>
                        <a:pt x="103" y="24"/>
                        <a:pt x="104" y="23"/>
                        <a:pt x="104" y="24"/>
                      </a:cubicBezTo>
                      <a:cubicBezTo>
                        <a:pt x="105" y="24"/>
                        <a:pt x="105" y="24"/>
                        <a:pt x="105" y="24"/>
                      </a:cubicBezTo>
                      <a:cubicBezTo>
                        <a:pt x="104" y="24"/>
                        <a:pt x="104" y="24"/>
                        <a:pt x="105" y="23"/>
                      </a:cubicBezTo>
                      <a:cubicBezTo>
                        <a:pt x="105" y="23"/>
                        <a:pt x="105" y="24"/>
                        <a:pt x="105" y="25"/>
                      </a:cubicBezTo>
                      <a:cubicBezTo>
                        <a:pt x="105" y="25"/>
                        <a:pt x="104" y="25"/>
                        <a:pt x="104" y="25"/>
                      </a:cubicBezTo>
                      <a:cubicBezTo>
                        <a:pt x="104" y="25"/>
                        <a:pt x="103" y="26"/>
                        <a:pt x="102" y="25"/>
                      </a:cubicBezTo>
                      <a:cubicBezTo>
                        <a:pt x="102" y="24"/>
                        <a:pt x="102" y="23"/>
                        <a:pt x="102" y="23"/>
                      </a:cubicBezTo>
                      <a:close/>
                      <a:moveTo>
                        <a:pt x="102" y="8"/>
                      </a:moveTo>
                      <a:cubicBezTo>
                        <a:pt x="103" y="7"/>
                        <a:pt x="103" y="9"/>
                        <a:pt x="104" y="9"/>
                      </a:cubicBezTo>
                      <a:cubicBezTo>
                        <a:pt x="104" y="9"/>
                        <a:pt x="104" y="10"/>
                        <a:pt x="104" y="10"/>
                      </a:cubicBezTo>
                      <a:cubicBezTo>
                        <a:pt x="104" y="10"/>
                        <a:pt x="103" y="10"/>
                        <a:pt x="103" y="10"/>
                      </a:cubicBezTo>
                      <a:cubicBezTo>
                        <a:pt x="103" y="9"/>
                        <a:pt x="103" y="10"/>
                        <a:pt x="103" y="9"/>
                      </a:cubicBezTo>
                      <a:cubicBezTo>
                        <a:pt x="103" y="9"/>
                        <a:pt x="102" y="9"/>
                        <a:pt x="101" y="9"/>
                      </a:cubicBezTo>
                      <a:cubicBezTo>
                        <a:pt x="101" y="9"/>
                        <a:pt x="102" y="8"/>
                        <a:pt x="102" y="8"/>
                      </a:cubicBezTo>
                      <a:close/>
                      <a:moveTo>
                        <a:pt x="99" y="33"/>
                      </a:moveTo>
                      <a:cubicBezTo>
                        <a:pt x="98" y="32"/>
                        <a:pt x="98" y="32"/>
                        <a:pt x="98" y="33"/>
                      </a:cubicBezTo>
                      <a:cubicBezTo>
                        <a:pt x="98" y="32"/>
                        <a:pt x="98" y="32"/>
                        <a:pt x="98" y="32"/>
                      </a:cubicBezTo>
                      <a:cubicBezTo>
                        <a:pt x="98" y="31"/>
                        <a:pt x="98" y="32"/>
                        <a:pt x="99" y="31"/>
                      </a:cubicBezTo>
                      <a:cubicBezTo>
                        <a:pt x="99" y="32"/>
                        <a:pt x="99" y="32"/>
                        <a:pt x="99" y="33"/>
                      </a:cubicBezTo>
                      <a:close/>
                      <a:moveTo>
                        <a:pt x="69" y="34"/>
                      </a:moveTo>
                      <a:cubicBezTo>
                        <a:pt x="69" y="35"/>
                        <a:pt x="69" y="35"/>
                        <a:pt x="70" y="34"/>
                      </a:cubicBezTo>
                      <a:cubicBezTo>
                        <a:pt x="70" y="35"/>
                        <a:pt x="70" y="35"/>
                        <a:pt x="70" y="35"/>
                      </a:cubicBezTo>
                      <a:cubicBezTo>
                        <a:pt x="70" y="35"/>
                        <a:pt x="70" y="35"/>
                        <a:pt x="70" y="35"/>
                      </a:cubicBezTo>
                      <a:cubicBezTo>
                        <a:pt x="69" y="35"/>
                        <a:pt x="70" y="35"/>
                        <a:pt x="69" y="35"/>
                      </a:cubicBezTo>
                      <a:cubicBezTo>
                        <a:pt x="70" y="36"/>
                        <a:pt x="70" y="36"/>
                        <a:pt x="70" y="36"/>
                      </a:cubicBezTo>
                      <a:cubicBezTo>
                        <a:pt x="69" y="37"/>
                        <a:pt x="69" y="36"/>
                        <a:pt x="69" y="36"/>
                      </a:cubicBezTo>
                      <a:cubicBezTo>
                        <a:pt x="69" y="36"/>
                        <a:pt x="69" y="35"/>
                        <a:pt x="69" y="36"/>
                      </a:cubicBezTo>
                      <a:cubicBezTo>
                        <a:pt x="69" y="35"/>
                        <a:pt x="69" y="35"/>
                        <a:pt x="69" y="35"/>
                      </a:cubicBezTo>
                      <a:cubicBezTo>
                        <a:pt x="69" y="35"/>
                        <a:pt x="69" y="36"/>
                        <a:pt x="69" y="36"/>
                      </a:cubicBezTo>
                      <a:cubicBezTo>
                        <a:pt x="69" y="36"/>
                        <a:pt x="68" y="36"/>
                        <a:pt x="68" y="36"/>
                      </a:cubicBezTo>
                      <a:cubicBezTo>
                        <a:pt x="68" y="36"/>
                        <a:pt x="68" y="35"/>
                        <a:pt x="68" y="35"/>
                      </a:cubicBezTo>
                      <a:cubicBezTo>
                        <a:pt x="68" y="35"/>
                        <a:pt x="69" y="35"/>
                        <a:pt x="69" y="34"/>
                      </a:cubicBezTo>
                      <a:close/>
                      <a:moveTo>
                        <a:pt x="59" y="42"/>
                      </a:moveTo>
                      <a:cubicBezTo>
                        <a:pt x="59" y="42"/>
                        <a:pt x="59" y="42"/>
                        <a:pt x="59" y="42"/>
                      </a:cubicBezTo>
                      <a:cubicBezTo>
                        <a:pt x="59" y="42"/>
                        <a:pt x="59" y="42"/>
                        <a:pt x="59" y="43"/>
                      </a:cubicBezTo>
                      <a:cubicBezTo>
                        <a:pt x="59" y="43"/>
                        <a:pt x="59" y="43"/>
                        <a:pt x="59" y="43"/>
                      </a:cubicBezTo>
                      <a:cubicBezTo>
                        <a:pt x="59" y="43"/>
                        <a:pt x="59" y="44"/>
                        <a:pt x="60" y="44"/>
                      </a:cubicBezTo>
                      <a:cubicBezTo>
                        <a:pt x="60" y="44"/>
                        <a:pt x="59" y="44"/>
                        <a:pt x="59" y="44"/>
                      </a:cubicBezTo>
                      <a:cubicBezTo>
                        <a:pt x="59" y="44"/>
                        <a:pt x="59" y="43"/>
                        <a:pt x="59" y="43"/>
                      </a:cubicBezTo>
                      <a:cubicBezTo>
                        <a:pt x="59" y="45"/>
                        <a:pt x="59" y="42"/>
                        <a:pt x="58" y="43"/>
                      </a:cubicBezTo>
                      <a:cubicBezTo>
                        <a:pt x="58" y="41"/>
                        <a:pt x="58" y="43"/>
                        <a:pt x="59" y="43"/>
                      </a:cubicBezTo>
                      <a:cubicBezTo>
                        <a:pt x="59" y="43"/>
                        <a:pt x="59" y="42"/>
                        <a:pt x="59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1" name="Freeform 95">
                  <a:extLst>
                    <a:ext uri="{FF2B5EF4-FFF2-40B4-BE49-F238E27FC236}">
                      <a16:creationId xmlns:a16="http://schemas.microsoft.com/office/drawing/2014/main" xmlns="" id="{FA409A80-D6F3-49F5-A799-B52CD539ABD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302680" y="1974219"/>
                  <a:ext cx="242888" cy="787400"/>
                </a:xfrm>
                <a:custGeom>
                  <a:avLst/>
                  <a:gdLst>
                    <a:gd name="T0" fmla="*/ 45 w 76"/>
                    <a:gd name="T1" fmla="*/ 58 h 247"/>
                    <a:gd name="T2" fmla="*/ 53 w 76"/>
                    <a:gd name="T3" fmla="*/ 66 h 247"/>
                    <a:gd name="T4" fmla="*/ 49 w 76"/>
                    <a:gd name="T5" fmla="*/ 73 h 247"/>
                    <a:gd name="T6" fmla="*/ 47 w 76"/>
                    <a:gd name="T7" fmla="*/ 77 h 247"/>
                    <a:gd name="T8" fmla="*/ 44 w 76"/>
                    <a:gd name="T9" fmla="*/ 87 h 247"/>
                    <a:gd name="T10" fmla="*/ 65 w 76"/>
                    <a:gd name="T11" fmla="*/ 97 h 247"/>
                    <a:gd name="T12" fmla="*/ 60 w 76"/>
                    <a:gd name="T13" fmla="*/ 108 h 247"/>
                    <a:gd name="T14" fmla="*/ 40 w 76"/>
                    <a:gd name="T15" fmla="*/ 108 h 247"/>
                    <a:gd name="T16" fmla="*/ 50 w 76"/>
                    <a:gd name="T17" fmla="*/ 118 h 247"/>
                    <a:gd name="T18" fmla="*/ 38 w 76"/>
                    <a:gd name="T19" fmla="*/ 122 h 247"/>
                    <a:gd name="T20" fmla="*/ 33 w 76"/>
                    <a:gd name="T21" fmla="*/ 134 h 247"/>
                    <a:gd name="T22" fmla="*/ 33 w 76"/>
                    <a:gd name="T23" fmla="*/ 143 h 247"/>
                    <a:gd name="T24" fmla="*/ 43 w 76"/>
                    <a:gd name="T25" fmla="*/ 159 h 247"/>
                    <a:gd name="T26" fmla="*/ 30 w 76"/>
                    <a:gd name="T27" fmla="*/ 159 h 247"/>
                    <a:gd name="T28" fmla="*/ 37 w 76"/>
                    <a:gd name="T29" fmla="*/ 177 h 247"/>
                    <a:gd name="T30" fmla="*/ 23 w 76"/>
                    <a:gd name="T31" fmla="*/ 222 h 247"/>
                    <a:gd name="T32" fmla="*/ 20 w 76"/>
                    <a:gd name="T33" fmla="*/ 240 h 247"/>
                    <a:gd name="T34" fmla="*/ 68 w 76"/>
                    <a:gd name="T35" fmla="*/ 62 h 247"/>
                    <a:gd name="T36" fmla="*/ 65 w 76"/>
                    <a:gd name="T37" fmla="*/ 73 h 247"/>
                    <a:gd name="T38" fmla="*/ 61 w 76"/>
                    <a:gd name="T39" fmla="*/ 64 h 247"/>
                    <a:gd name="T40" fmla="*/ 58 w 76"/>
                    <a:gd name="T41" fmla="*/ 72 h 247"/>
                    <a:gd name="T42" fmla="*/ 54 w 76"/>
                    <a:gd name="T43" fmla="*/ 52 h 247"/>
                    <a:gd name="T44" fmla="*/ 47 w 76"/>
                    <a:gd name="T45" fmla="*/ 52 h 247"/>
                    <a:gd name="T46" fmla="*/ 36 w 76"/>
                    <a:gd name="T47" fmla="*/ 35 h 247"/>
                    <a:gd name="T48" fmla="*/ 41 w 76"/>
                    <a:gd name="T49" fmla="*/ 41 h 247"/>
                    <a:gd name="T50" fmla="*/ 51 w 76"/>
                    <a:gd name="T51" fmla="*/ 57 h 247"/>
                    <a:gd name="T52" fmla="*/ 58 w 76"/>
                    <a:gd name="T53" fmla="*/ 70 h 247"/>
                    <a:gd name="T54" fmla="*/ 64 w 76"/>
                    <a:gd name="T55" fmla="*/ 51 h 247"/>
                    <a:gd name="T56" fmla="*/ 68 w 76"/>
                    <a:gd name="T57" fmla="*/ 51 h 247"/>
                    <a:gd name="T58" fmla="*/ 46 w 76"/>
                    <a:gd name="T59" fmla="*/ 62 h 247"/>
                    <a:gd name="T60" fmla="*/ 51 w 76"/>
                    <a:gd name="T61" fmla="*/ 69 h 247"/>
                    <a:gd name="T62" fmla="*/ 65 w 76"/>
                    <a:gd name="T63" fmla="*/ 89 h 247"/>
                    <a:gd name="T64" fmla="*/ 63 w 76"/>
                    <a:gd name="T65" fmla="*/ 100 h 247"/>
                    <a:gd name="T66" fmla="*/ 59 w 76"/>
                    <a:gd name="T67" fmla="*/ 103 h 247"/>
                    <a:gd name="T68" fmla="*/ 58 w 76"/>
                    <a:gd name="T69" fmla="*/ 94 h 247"/>
                    <a:gd name="T70" fmla="*/ 59 w 76"/>
                    <a:gd name="T71" fmla="*/ 99 h 247"/>
                    <a:gd name="T72" fmla="*/ 41 w 76"/>
                    <a:gd name="T73" fmla="*/ 98 h 247"/>
                    <a:gd name="T74" fmla="*/ 36 w 76"/>
                    <a:gd name="T75" fmla="*/ 151 h 247"/>
                    <a:gd name="T76" fmla="*/ 40 w 76"/>
                    <a:gd name="T77" fmla="*/ 141 h 247"/>
                    <a:gd name="T78" fmla="*/ 37 w 76"/>
                    <a:gd name="T79" fmla="*/ 138 h 247"/>
                    <a:gd name="T80" fmla="*/ 44 w 76"/>
                    <a:gd name="T81" fmla="*/ 129 h 247"/>
                    <a:gd name="T82" fmla="*/ 55 w 76"/>
                    <a:gd name="T83" fmla="*/ 115 h 247"/>
                    <a:gd name="T84" fmla="*/ 64 w 76"/>
                    <a:gd name="T85" fmla="*/ 112 h 247"/>
                    <a:gd name="T86" fmla="*/ 52 w 76"/>
                    <a:gd name="T87" fmla="*/ 134 h 247"/>
                    <a:gd name="T88" fmla="*/ 46 w 76"/>
                    <a:gd name="T89" fmla="*/ 154 h 247"/>
                    <a:gd name="T90" fmla="*/ 39 w 76"/>
                    <a:gd name="T91" fmla="*/ 147 h 247"/>
                    <a:gd name="T92" fmla="*/ 57 w 76"/>
                    <a:gd name="T93" fmla="*/ 115 h 247"/>
                    <a:gd name="T94" fmla="*/ 45 w 76"/>
                    <a:gd name="T95" fmla="*/ 130 h 247"/>
                    <a:gd name="T96" fmla="*/ 46 w 76"/>
                    <a:gd name="T97" fmla="*/ 137 h 247"/>
                    <a:gd name="T98" fmla="*/ 45 w 76"/>
                    <a:gd name="T99" fmla="*/ 153 h 247"/>
                    <a:gd name="T100" fmla="*/ 47 w 76"/>
                    <a:gd name="T101" fmla="*/ 136 h 247"/>
                    <a:gd name="T102" fmla="*/ 53 w 76"/>
                    <a:gd name="T103" fmla="*/ 124 h 247"/>
                    <a:gd name="T104" fmla="*/ 39 w 76"/>
                    <a:gd name="T105" fmla="*/ 146 h 247"/>
                    <a:gd name="T106" fmla="*/ 54 w 76"/>
                    <a:gd name="T107" fmla="*/ 110 h 247"/>
                    <a:gd name="T108" fmla="*/ 46 w 76"/>
                    <a:gd name="T109" fmla="*/ 111 h 247"/>
                    <a:gd name="T110" fmla="*/ 38 w 76"/>
                    <a:gd name="T111" fmla="*/ 110 h 247"/>
                    <a:gd name="T112" fmla="*/ 56 w 76"/>
                    <a:gd name="T113" fmla="*/ 123 h 247"/>
                    <a:gd name="T114" fmla="*/ 34 w 76"/>
                    <a:gd name="T115" fmla="*/ 123 h 247"/>
                    <a:gd name="T116" fmla="*/ 40 w 76"/>
                    <a:gd name="T117" fmla="*/ 158 h 247"/>
                    <a:gd name="T118" fmla="*/ 43 w 76"/>
                    <a:gd name="T119" fmla="*/ 158 h 247"/>
                    <a:gd name="T120" fmla="*/ 37 w 76"/>
                    <a:gd name="T121" fmla="*/ 177 h 247"/>
                    <a:gd name="T122" fmla="*/ 27 w 76"/>
                    <a:gd name="T123" fmla="*/ 222 h 247"/>
                    <a:gd name="T124" fmla="*/ 39 w 76"/>
                    <a:gd name="T125" fmla="*/ 106 h 2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76" h="247">
                      <a:moveTo>
                        <a:pt x="65" y="2"/>
                      </a:moveTo>
                      <a:cubicBezTo>
                        <a:pt x="66" y="2"/>
                        <a:pt x="66" y="3"/>
                        <a:pt x="66" y="3"/>
                      </a:cubicBezTo>
                      <a:cubicBezTo>
                        <a:pt x="66" y="3"/>
                        <a:pt x="66" y="3"/>
                        <a:pt x="66" y="3"/>
                      </a:cubicBezTo>
                      <a:cubicBezTo>
                        <a:pt x="66" y="4"/>
                        <a:pt x="65" y="3"/>
                        <a:pt x="65" y="2"/>
                      </a:cubicBezTo>
                      <a:close/>
                      <a:moveTo>
                        <a:pt x="36" y="22"/>
                      </a:moveTo>
                      <a:cubicBezTo>
                        <a:pt x="36" y="21"/>
                        <a:pt x="37" y="22"/>
                        <a:pt x="37" y="21"/>
                      </a:cubicBezTo>
                      <a:cubicBezTo>
                        <a:pt x="37" y="21"/>
                        <a:pt x="37" y="21"/>
                        <a:pt x="38" y="21"/>
                      </a:cubicBezTo>
                      <a:cubicBezTo>
                        <a:pt x="38" y="22"/>
                        <a:pt x="37" y="22"/>
                        <a:pt x="36" y="22"/>
                      </a:cubicBezTo>
                      <a:close/>
                      <a:moveTo>
                        <a:pt x="37" y="25"/>
                      </a:moveTo>
                      <a:cubicBezTo>
                        <a:pt x="37" y="25"/>
                        <a:pt x="37" y="26"/>
                        <a:pt x="36" y="26"/>
                      </a:cubicBezTo>
                      <a:cubicBezTo>
                        <a:pt x="36" y="26"/>
                        <a:pt x="36" y="26"/>
                        <a:pt x="36" y="26"/>
                      </a:cubicBezTo>
                      <a:cubicBezTo>
                        <a:pt x="36" y="25"/>
                        <a:pt x="37" y="25"/>
                        <a:pt x="37" y="25"/>
                      </a:cubicBezTo>
                      <a:close/>
                      <a:moveTo>
                        <a:pt x="36" y="28"/>
                      </a:moveTo>
                      <a:cubicBezTo>
                        <a:pt x="36" y="27"/>
                        <a:pt x="37" y="28"/>
                        <a:pt x="37" y="27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7" y="27"/>
                        <a:pt x="36" y="27"/>
                        <a:pt x="36" y="28"/>
                      </a:cubicBezTo>
                      <a:close/>
                      <a:moveTo>
                        <a:pt x="36" y="32"/>
                      </a:move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35" y="32"/>
                        <a:pt x="36" y="32"/>
                        <a:pt x="36" y="32"/>
                      </a:cubicBezTo>
                      <a:close/>
                      <a:moveTo>
                        <a:pt x="35" y="38"/>
                      </a:moveTo>
                      <a:cubicBezTo>
                        <a:pt x="36" y="38"/>
                        <a:pt x="36" y="38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5" y="38"/>
                        <a:pt x="35" y="38"/>
                        <a:pt x="35" y="38"/>
                      </a:cubicBezTo>
                      <a:close/>
                      <a:moveTo>
                        <a:pt x="35" y="39"/>
                      </a:move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lose/>
                      <a:moveTo>
                        <a:pt x="38" y="41"/>
                      </a:moveTo>
                      <a:cubicBezTo>
                        <a:pt x="38" y="41"/>
                        <a:pt x="38" y="40"/>
                        <a:pt x="38" y="40"/>
                      </a:cubicBezTo>
                      <a:cubicBezTo>
                        <a:pt x="38" y="40"/>
                        <a:pt x="38" y="41"/>
                        <a:pt x="38" y="41"/>
                      </a:cubicBezTo>
                      <a:close/>
                      <a:moveTo>
                        <a:pt x="42" y="46"/>
                      </a:moveTo>
                      <a:cubicBezTo>
                        <a:pt x="41" y="46"/>
                        <a:pt x="42" y="45"/>
                        <a:pt x="42" y="44"/>
                      </a:cubicBezTo>
                      <a:cubicBezTo>
                        <a:pt x="41" y="44"/>
                        <a:pt x="41" y="45"/>
                        <a:pt x="41" y="45"/>
                      </a:cubicBezTo>
                      <a:cubicBezTo>
                        <a:pt x="41" y="45"/>
                        <a:pt x="41" y="44"/>
                        <a:pt x="42" y="44"/>
                      </a:cubicBezTo>
                      <a:cubicBezTo>
                        <a:pt x="42" y="44"/>
                        <a:pt x="42" y="45"/>
                        <a:pt x="42" y="45"/>
                      </a:cubicBezTo>
                      <a:cubicBezTo>
                        <a:pt x="42" y="45"/>
                        <a:pt x="42" y="45"/>
                        <a:pt x="42" y="46"/>
                      </a:cubicBezTo>
                      <a:close/>
                      <a:moveTo>
                        <a:pt x="40" y="46"/>
                      </a:moveTo>
                      <a:cubicBezTo>
                        <a:pt x="39" y="46"/>
                        <a:pt x="39" y="46"/>
                        <a:pt x="39" y="47"/>
                      </a:cubicBezTo>
                      <a:cubicBezTo>
                        <a:pt x="39" y="46"/>
                        <a:pt x="39" y="46"/>
                        <a:pt x="39" y="46"/>
                      </a:cubicBezTo>
                      <a:cubicBezTo>
                        <a:pt x="39" y="46"/>
                        <a:pt x="39" y="46"/>
                        <a:pt x="40" y="46"/>
                      </a:cubicBezTo>
                      <a:close/>
                      <a:moveTo>
                        <a:pt x="40" y="48"/>
                      </a:moveTo>
                      <a:cubicBezTo>
                        <a:pt x="40" y="48"/>
                        <a:pt x="41" y="49"/>
                        <a:pt x="40" y="49"/>
                      </a:cubicBezTo>
                      <a:cubicBezTo>
                        <a:pt x="40" y="49"/>
                        <a:pt x="41" y="48"/>
                        <a:pt x="40" y="48"/>
                      </a:cubicBezTo>
                      <a:cubicBezTo>
                        <a:pt x="40" y="48"/>
                        <a:pt x="40" y="48"/>
                        <a:pt x="40" y="48"/>
                      </a:cubicBezTo>
                      <a:close/>
                      <a:moveTo>
                        <a:pt x="41" y="51"/>
                      </a:moveTo>
                      <a:cubicBezTo>
                        <a:pt x="41" y="51"/>
                        <a:pt x="40" y="51"/>
                        <a:pt x="40" y="51"/>
                      </a:cubicBezTo>
                      <a:cubicBezTo>
                        <a:pt x="40" y="50"/>
                        <a:pt x="40" y="50"/>
                        <a:pt x="40" y="50"/>
                      </a:cubicBezTo>
                      <a:cubicBezTo>
                        <a:pt x="41" y="50"/>
                        <a:pt x="40" y="51"/>
                        <a:pt x="41" y="51"/>
                      </a:cubicBezTo>
                      <a:close/>
                      <a:moveTo>
                        <a:pt x="38" y="52"/>
                      </a:moveTo>
                      <a:cubicBezTo>
                        <a:pt x="38" y="51"/>
                        <a:pt x="38" y="50"/>
                        <a:pt x="38" y="50"/>
                      </a:cubicBezTo>
                      <a:cubicBezTo>
                        <a:pt x="38" y="50"/>
                        <a:pt x="38" y="51"/>
                        <a:pt x="38" y="52"/>
                      </a:cubicBezTo>
                      <a:close/>
                      <a:moveTo>
                        <a:pt x="38" y="52"/>
                      </a:moveTo>
                      <a:cubicBezTo>
                        <a:pt x="37" y="52"/>
                        <a:pt x="38" y="52"/>
                        <a:pt x="38" y="52"/>
                      </a:cubicBezTo>
                      <a:cubicBezTo>
                        <a:pt x="38" y="52"/>
                        <a:pt x="38" y="52"/>
                        <a:pt x="38" y="52"/>
                      </a:cubicBezTo>
                      <a:close/>
                      <a:moveTo>
                        <a:pt x="54" y="54"/>
                      </a:moveTo>
                      <a:cubicBezTo>
                        <a:pt x="54" y="54"/>
                        <a:pt x="53" y="54"/>
                        <a:pt x="53" y="53"/>
                      </a:cubicBezTo>
                      <a:cubicBezTo>
                        <a:pt x="54" y="53"/>
                        <a:pt x="54" y="53"/>
                        <a:pt x="54" y="54"/>
                      </a:cubicBezTo>
                      <a:close/>
                      <a:moveTo>
                        <a:pt x="44" y="54"/>
                      </a:moveTo>
                      <a:cubicBezTo>
                        <a:pt x="44" y="54"/>
                        <a:pt x="44" y="54"/>
                        <a:pt x="44" y="53"/>
                      </a:cubicBezTo>
                      <a:cubicBezTo>
                        <a:pt x="44" y="54"/>
                        <a:pt x="44" y="54"/>
                        <a:pt x="44" y="54"/>
                      </a:cubicBezTo>
                      <a:cubicBezTo>
                        <a:pt x="44" y="54"/>
                        <a:pt x="44" y="54"/>
                        <a:pt x="44" y="54"/>
                      </a:cubicBezTo>
                      <a:close/>
                      <a:moveTo>
                        <a:pt x="51" y="54"/>
                      </a:moveTo>
                      <a:cubicBezTo>
                        <a:pt x="52" y="54"/>
                        <a:pt x="52" y="54"/>
                        <a:pt x="52" y="54"/>
                      </a:cubicBezTo>
                      <a:cubicBezTo>
                        <a:pt x="52" y="54"/>
                        <a:pt x="52" y="54"/>
                        <a:pt x="52" y="54"/>
                      </a:cubicBezTo>
                      <a:cubicBezTo>
                        <a:pt x="52" y="54"/>
                        <a:pt x="51" y="54"/>
                        <a:pt x="51" y="54"/>
                      </a:cubicBezTo>
                      <a:close/>
                      <a:moveTo>
                        <a:pt x="66" y="55"/>
                      </a:moveTo>
                      <a:cubicBezTo>
                        <a:pt x="66" y="54"/>
                        <a:pt x="66" y="54"/>
                        <a:pt x="66" y="54"/>
                      </a:cubicBezTo>
                      <a:cubicBezTo>
                        <a:pt x="66" y="55"/>
                        <a:pt x="66" y="55"/>
                        <a:pt x="66" y="55"/>
                      </a:cubicBezTo>
                      <a:close/>
                      <a:moveTo>
                        <a:pt x="55" y="57"/>
                      </a:moveTo>
                      <a:cubicBezTo>
                        <a:pt x="55" y="57"/>
                        <a:pt x="55" y="57"/>
                        <a:pt x="54" y="57"/>
                      </a:cubicBezTo>
                      <a:cubicBezTo>
                        <a:pt x="54" y="56"/>
                        <a:pt x="54" y="56"/>
                        <a:pt x="54" y="56"/>
                      </a:cubicBezTo>
                      <a:cubicBezTo>
                        <a:pt x="54" y="56"/>
                        <a:pt x="55" y="56"/>
                        <a:pt x="55" y="57"/>
                      </a:cubicBezTo>
                      <a:close/>
                      <a:moveTo>
                        <a:pt x="46" y="57"/>
                      </a:moveTo>
                      <a:cubicBezTo>
                        <a:pt x="46" y="57"/>
                        <a:pt x="46" y="57"/>
                        <a:pt x="46" y="56"/>
                      </a:cubicBezTo>
                      <a:cubicBezTo>
                        <a:pt x="46" y="57"/>
                        <a:pt x="47" y="56"/>
                        <a:pt x="47" y="57"/>
                      </a:cubicBezTo>
                      <a:cubicBezTo>
                        <a:pt x="46" y="57"/>
                        <a:pt x="47" y="57"/>
                        <a:pt x="46" y="58"/>
                      </a:cubicBezTo>
                      <a:cubicBezTo>
                        <a:pt x="46" y="57"/>
                        <a:pt x="46" y="58"/>
                        <a:pt x="46" y="58"/>
                      </a:cubicBezTo>
                      <a:cubicBezTo>
                        <a:pt x="46" y="58"/>
                        <a:pt x="46" y="58"/>
                        <a:pt x="46" y="58"/>
                      </a:cubicBezTo>
                      <a:cubicBezTo>
                        <a:pt x="46" y="58"/>
                        <a:pt x="46" y="57"/>
                        <a:pt x="46" y="57"/>
                      </a:cubicBezTo>
                      <a:close/>
                      <a:moveTo>
                        <a:pt x="55" y="57"/>
                      </a:moveTo>
                      <a:cubicBezTo>
                        <a:pt x="56" y="57"/>
                        <a:pt x="56" y="57"/>
                        <a:pt x="56" y="57"/>
                      </a:cubicBezTo>
                      <a:cubicBezTo>
                        <a:pt x="55" y="58"/>
                        <a:pt x="55" y="57"/>
                        <a:pt x="55" y="57"/>
                      </a:cubicBezTo>
                      <a:cubicBezTo>
                        <a:pt x="55" y="57"/>
                        <a:pt x="56" y="57"/>
                        <a:pt x="55" y="57"/>
                      </a:cubicBezTo>
                      <a:close/>
                      <a:moveTo>
                        <a:pt x="44" y="57"/>
                      </a:moveTo>
                      <a:cubicBezTo>
                        <a:pt x="44" y="57"/>
                        <a:pt x="44" y="57"/>
                        <a:pt x="44" y="57"/>
                      </a:cubicBezTo>
                      <a:cubicBezTo>
                        <a:pt x="44" y="57"/>
                        <a:pt x="44" y="57"/>
                        <a:pt x="44" y="57"/>
                      </a:cubicBezTo>
                      <a:cubicBezTo>
                        <a:pt x="43" y="57"/>
                        <a:pt x="44" y="57"/>
                        <a:pt x="44" y="57"/>
                      </a:cubicBezTo>
                      <a:close/>
                      <a:moveTo>
                        <a:pt x="53" y="58"/>
                      </a:moveTo>
                      <a:cubicBezTo>
                        <a:pt x="53" y="57"/>
                        <a:pt x="53" y="57"/>
                        <a:pt x="53" y="57"/>
                      </a:cubicBezTo>
                      <a:cubicBezTo>
                        <a:pt x="53" y="57"/>
                        <a:pt x="54" y="58"/>
                        <a:pt x="54" y="58"/>
                      </a:cubicBezTo>
                      <a:cubicBezTo>
                        <a:pt x="53" y="58"/>
                        <a:pt x="53" y="58"/>
                        <a:pt x="53" y="58"/>
                      </a:cubicBezTo>
                      <a:close/>
                      <a:moveTo>
                        <a:pt x="45" y="58"/>
                      </a:moveTo>
                      <a:cubicBezTo>
                        <a:pt x="45" y="58"/>
                        <a:pt x="45" y="58"/>
                        <a:pt x="45" y="58"/>
                      </a:cubicBezTo>
                      <a:cubicBezTo>
                        <a:pt x="46" y="58"/>
                        <a:pt x="45" y="58"/>
                        <a:pt x="45" y="58"/>
                      </a:cubicBezTo>
                      <a:close/>
                      <a:moveTo>
                        <a:pt x="69" y="59"/>
                      </a:moveTo>
                      <a:cubicBezTo>
                        <a:pt x="69" y="59"/>
                        <a:pt x="69" y="59"/>
                        <a:pt x="69" y="59"/>
                      </a:cubicBezTo>
                      <a:cubicBezTo>
                        <a:pt x="69" y="59"/>
                        <a:pt x="70" y="59"/>
                        <a:pt x="70" y="59"/>
                      </a:cubicBezTo>
                      <a:cubicBezTo>
                        <a:pt x="69" y="59"/>
                        <a:pt x="69" y="59"/>
                        <a:pt x="69" y="60"/>
                      </a:cubicBezTo>
                      <a:cubicBezTo>
                        <a:pt x="69" y="60"/>
                        <a:pt x="69" y="60"/>
                        <a:pt x="69" y="60"/>
                      </a:cubicBezTo>
                      <a:cubicBezTo>
                        <a:pt x="69" y="60"/>
                        <a:pt x="69" y="59"/>
                        <a:pt x="69" y="59"/>
                      </a:cubicBezTo>
                      <a:close/>
                      <a:moveTo>
                        <a:pt x="53" y="59"/>
                      </a:moveTo>
                      <a:cubicBezTo>
                        <a:pt x="53" y="59"/>
                        <a:pt x="54" y="60"/>
                        <a:pt x="53" y="61"/>
                      </a:cubicBezTo>
                      <a:cubicBezTo>
                        <a:pt x="53" y="60"/>
                        <a:pt x="53" y="60"/>
                        <a:pt x="53" y="59"/>
                      </a:cubicBezTo>
                      <a:close/>
                      <a:moveTo>
                        <a:pt x="44" y="59"/>
                      </a:move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lose/>
                      <a:moveTo>
                        <a:pt x="38" y="59"/>
                      </a:moveTo>
                      <a:cubicBezTo>
                        <a:pt x="38" y="59"/>
                        <a:pt x="38" y="59"/>
                        <a:pt x="38" y="59"/>
                      </a:cubicBezTo>
                      <a:cubicBezTo>
                        <a:pt x="38" y="59"/>
                        <a:pt x="38" y="59"/>
                        <a:pt x="38" y="59"/>
                      </a:cubicBezTo>
                      <a:cubicBezTo>
                        <a:pt x="38" y="59"/>
                        <a:pt x="37" y="59"/>
                        <a:pt x="38" y="59"/>
                      </a:cubicBezTo>
                      <a:close/>
                      <a:moveTo>
                        <a:pt x="69" y="61"/>
                      </a:moveTo>
                      <a:cubicBezTo>
                        <a:pt x="69" y="61"/>
                        <a:pt x="68" y="61"/>
                        <a:pt x="68" y="61"/>
                      </a:cubicBezTo>
                      <a:cubicBezTo>
                        <a:pt x="68" y="60"/>
                        <a:pt x="68" y="60"/>
                        <a:pt x="69" y="60"/>
                      </a:cubicBezTo>
                      <a:cubicBezTo>
                        <a:pt x="69" y="60"/>
                        <a:pt x="68" y="60"/>
                        <a:pt x="69" y="61"/>
                      </a:cubicBezTo>
                      <a:close/>
                      <a:moveTo>
                        <a:pt x="56" y="60"/>
                      </a:moveTo>
                      <a:cubicBezTo>
                        <a:pt x="56" y="60"/>
                        <a:pt x="56" y="60"/>
                        <a:pt x="56" y="60"/>
                      </a:cubicBezTo>
                      <a:cubicBezTo>
                        <a:pt x="56" y="60"/>
                        <a:pt x="56" y="60"/>
                        <a:pt x="56" y="60"/>
                      </a:cubicBezTo>
                      <a:cubicBezTo>
                        <a:pt x="56" y="60"/>
                        <a:pt x="56" y="60"/>
                        <a:pt x="56" y="60"/>
                      </a:cubicBezTo>
                      <a:cubicBezTo>
                        <a:pt x="56" y="60"/>
                        <a:pt x="56" y="60"/>
                        <a:pt x="56" y="60"/>
                      </a:cubicBezTo>
                      <a:close/>
                      <a:moveTo>
                        <a:pt x="48" y="60"/>
                      </a:moveTo>
                      <a:cubicBezTo>
                        <a:pt x="48" y="60"/>
                        <a:pt x="48" y="60"/>
                        <a:pt x="48" y="60"/>
                      </a:cubicBezTo>
                      <a:cubicBezTo>
                        <a:pt x="48" y="60"/>
                        <a:pt x="48" y="60"/>
                        <a:pt x="48" y="60"/>
                      </a:cubicBezTo>
                      <a:cubicBezTo>
                        <a:pt x="48" y="60"/>
                        <a:pt x="48" y="60"/>
                        <a:pt x="48" y="60"/>
                      </a:cubicBezTo>
                      <a:close/>
                      <a:moveTo>
                        <a:pt x="54" y="61"/>
                      </a:moveTo>
                      <a:cubicBezTo>
                        <a:pt x="54" y="61"/>
                        <a:pt x="54" y="61"/>
                        <a:pt x="54" y="61"/>
                      </a:cubicBezTo>
                      <a:cubicBezTo>
                        <a:pt x="55" y="61"/>
                        <a:pt x="55" y="61"/>
                        <a:pt x="55" y="61"/>
                      </a:cubicBezTo>
                      <a:cubicBezTo>
                        <a:pt x="54" y="61"/>
                        <a:pt x="54" y="62"/>
                        <a:pt x="54" y="62"/>
                      </a:cubicBezTo>
                      <a:cubicBezTo>
                        <a:pt x="54" y="61"/>
                        <a:pt x="54" y="62"/>
                        <a:pt x="54" y="62"/>
                      </a:cubicBezTo>
                      <a:cubicBezTo>
                        <a:pt x="55" y="61"/>
                        <a:pt x="54" y="61"/>
                        <a:pt x="54" y="61"/>
                      </a:cubicBezTo>
                      <a:close/>
                      <a:moveTo>
                        <a:pt x="44" y="61"/>
                      </a:moveTo>
                      <a:cubicBezTo>
                        <a:pt x="44" y="61"/>
                        <a:pt x="44" y="61"/>
                        <a:pt x="44" y="61"/>
                      </a:cubicBezTo>
                      <a:cubicBezTo>
                        <a:pt x="43" y="61"/>
                        <a:pt x="43" y="61"/>
                        <a:pt x="44" y="61"/>
                      </a:cubicBezTo>
                      <a:close/>
                      <a:moveTo>
                        <a:pt x="49" y="61"/>
                      </a:moveTo>
                      <a:cubicBezTo>
                        <a:pt x="49" y="61"/>
                        <a:pt x="49" y="61"/>
                        <a:pt x="49" y="61"/>
                      </a:cubicBezTo>
                      <a:cubicBezTo>
                        <a:pt x="49" y="61"/>
                        <a:pt x="49" y="61"/>
                        <a:pt x="49" y="61"/>
                      </a:cubicBezTo>
                      <a:cubicBezTo>
                        <a:pt x="49" y="61"/>
                        <a:pt x="49" y="61"/>
                        <a:pt x="49" y="61"/>
                      </a:cubicBezTo>
                      <a:cubicBezTo>
                        <a:pt x="49" y="61"/>
                        <a:pt x="49" y="61"/>
                        <a:pt x="49" y="61"/>
                      </a:cubicBezTo>
                      <a:close/>
                      <a:moveTo>
                        <a:pt x="49" y="61"/>
                      </a:moveTo>
                      <a:cubicBezTo>
                        <a:pt x="49" y="61"/>
                        <a:pt x="49" y="62"/>
                        <a:pt x="49" y="62"/>
                      </a:cubicBezTo>
                      <a:cubicBezTo>
                        <a:pt x="49" y="62"/>
                        <a:pt x="49" y="62"/>
                        <a:pt x="49" y="62"/>
                      </a:cubicBezTo>
                      <a:cubicBezTo>
                        <a:pt x="49" y="62"/>
                        <a:pt x="49" y="62"/>
                        <a:pt x="49" y="61"/>
                      </a:cubicBezTo>
                      <a:close/>
                      <a:moveTo>
                        <a:pt x="56" y="63"/>
                      </a:moveTo>
                      <a:cubicBezTo>
                        <a:pt x="56" y="63"/>
                        <a:pt x="56" y="64"/>
                        <a:pt x="55" y="63"/>
                      </a:cubicBezTo>
                      <a:cubicBezTo>
                        <a:pt x="56" y="63"/>
                        <a:pt x="56" y="62"/>
                        <a:pt x="56" y="62"/>
                      </a:cubicBezTo>
                      <a:cubicBezTo>
                        <a:pt x="56" y="63"/>
                        <a:pt x="56" y="63"/>
                        <a:pt x="56" y="63"/>
                      </a:cubicBezTo>
                      <a:close/>
                      <a:moveTo>
                        <a:pt x="38" y="63"/>
                      </a:moveTo>
                      <a:cubicBezTo>
                        <a:pt x="38" y="63"/>
                        <a:pt x="38" y="63"/>
                        <a:pt x="38" y="63"/>
                      </a:cubicBezTo>
                      <a:cubicBezTo>
                        <a:pt x="38" y="63"/>
                        <a:pt x="38" y="63"/>
                        <a:pt x="37" y="63"/>
                      </a:cubicBezTo>
                      <a:cubicBezTo>
                        <a:pt x="37" y="63"/>
                        <a:pt x="37" y="63"/>
                        <a:pt x="37" y="63"/>
                      </a:cubicBezTo>
                      <a:cubicBezTo>
                        <a:pt x="37" y="63"/>
                        <a:pt x="37" y="63"/>
                        <a:pt x="37" y="63"/>
                      </a:cubicBezTo>
                      <a:cubicBezTo>
                        <a:pt x="37" y="63"/>
                        <a:pt x="37" y="63"/>
                        <a:pt x="37" y="63"/>
                      </a:cubicBezTo>
                      <a:cubicBezTo>
                        <a:pt x="37" y="63"/>
                        <a:pt x="37" y="63"/>
                        <a:pt x="37" y="63"/>
                      </a:cubicBezTo>
                      <a:cubicBezTo>
                        <a:pt x="38" y="63"/>
                        <a:pt x="38" y="63"/>
                        <a:pt x="38" y="63"/>
                      </a:cubicBezTo>
                      <a:close/>
                      <a:moveTo>
                        <a:pt x="56" y="64"/>
                      </a:moveTo>
                      <a:cubicBezTo>
                        <a:pt x="56" y="64"/>
                        <a:pt x="56" y="64"/>
                        <a:pt x="56" y="64"/>
                      </a:cubicBezTo>
                      <a:cubicBezTo>
                        <a:pt x="56" y="64"/>
                        <a:pt x="56" y="64"/>
                        <a:pt x="56" y="64"/>
                      </a:cubicBezTo>
                      <a:cubicBezTo>
                        <a:pt x="56" y="64"/>
                        <a:pt x="56" y="64"/>
                        <a:pt x="56" y="64"/>
                      </a:cubicBezTo>
                      <a:cubicBezTo>
                        <a:pt x="56" y="64"/>
                        <a:pt x="56" y="64"/>
                        <a:pt x="56" y="64"/>
                      </a:cubicBezTo>
                      <a:close/>
                      <a:moveTo>
                        <a:pt x="64" y="65"/>
                      </a:moveTo>
                      <a:cubicBezTo>
                        <a:pt x="65" y="65"/>
                        <a:pt x="64" y="65"/>
                        <a:pt x="64" y="66"/>
                      </a:cubicBezTo>
                      <a:cubicBezTo>
                        <a:pt x="64" y="66"/>
                        <a:pt x="64" y="65"/>
                        <a:pt x="64" y="65"/>
                      </a:cubicBezTo>
                      <a:close/>
                      <a:moveTo>
                        <a:pt x="56" y="65"/>
                      </a:moveTo>
                      <a:cubicBezTo>
                        <a:pt x="56" y="65"/>
                        <a:pt x="56" y="66"/>
                        <a:pt x="56" y="66"/>
                      </a:cubicBezTo>
                      <a:cubicBezTo>
                        <a:pt x="56" y="65"/>
                        <a:pt x="56" y="65"/>
                        <a:pt x="56" y="65"/>
                      </a:cubicBezTo>
                      <a:cubicBezTo>
                        <a:pt x="56" y="65"/>
                        <a:pt x="56" y="65"/>
                        <a:pt x="56" y="65"/>
                      </a:cubicBezTo>
                      <a:cubicBezTo>
                        <a:pt x="56" y="65"/>
                        <a:pt x="56" y="65"/>
                        <a:pt x="56" y="65"/>
                      </a:cubicBezTo>
                      <a:close/>
                      <a:moveTo>
                        <a:pt x="49" y="66"/>
                      </a:moveTo>
                      <a:cubicBezTo>
                        <a:pt x="49" y="65"/>
                        <a:pt x="49" y="65"/>
                        <a:pt x="49" y="65"/>
                      </a:cubicBezTo>
                      <a:cubicBezTo>
                        <a:pt x="49" y="65"/>
                        <a:pt x="49" y="65"/>
                        <a:pt x="49" y="65"/>
                      </a:cubicBezTo>
                      <a:cubicBezTo>
                        <a:pt x="49" y="65"/>
                        <a:pt x="49" y="65"/>
                        <a:pt x="49" y="66"/>
                      </a:cubicBezTo>
                      <a:close/>
                      <a:moveTo>
                        <a:pt x="43" y="64"/>
                      </a:moveTo>
                      <a:cubicBezTo>
                        <a:pt x="44" y="64"/>
                        <a:pt x="43" y="65"/>
                        <a:pt x="43" y="65"/>
                      </a:cubicBezTo>
                      <a:cubicBezTo>
                        <a:pt x="43" y="65"/>
                        <a:pt x="43" y="65"/>
                        <a:pt x="43" y="64"/>
                      </a:cubicBezTo>
                      <a:close/>
                      <a:moveTo>
                        <a:pt x="54" y="66"/>
                      </a:moveTo>
                      <a:cubicBezTo>
                        <a:pt x="53" y="66"/>
                        <a:pt x="54" y="65"/>
                        <a:pt x="54" y="65"/>
                      </a:cubicBezTo>
                      <a:cubicBezTo>
                        <a:pt x="55" y="65"/>
                        <a:pt x="54" y="66"/>
                        <a:pt x="54" y="66"/>
                      </a:cubicBezTo>
                      <a:close/>
                      <a:moveTo>
                        <a:pt x="57" y="66"/>
                      </a:moveTo>
                      <a:cubicBezTo>
                        <a:pt x="56" y="66"/>
                        <a:pt x="57" y="66"/>
                        <a:pt x="57" y="65"/>
                      </a:cubicBezTo>
                      <a:cubicBezTo>
                        <a:pt x="57" y="65"/>
                        <a:pt x="57" y="66"/>
                        <a:pt x="57" y="66"/>
                      </a:cubicBezTo>
                      <a:cubicBezTo>
                        <a:pt x="57" y="66"/>
                        <a:pt x="57" y="66"/>
                        <a:pt x="57" y="66"/>
                      </a:cubicBezTo>
                      <a:close/>
                      <a:moveTo>
                        <a:pt x="52" y="65"/>
                      </a:moveTo>
                      <a:cubicBezTo>
                        <a:pt x="52" y="65"/>
                        <a:pt x="53" y="65"/>
                        <a:pt x="53" y="65"/>
                      </a:cubicBezTo>
                      <a:cubicBezTo>
                        <a:pt x="53" y="65"/>
                        <a:pt x="53" y="65"/>
                        <a:pt x="53" y="65"/>
                      </a:cubicBezTo>
                      <a:cubicBezTo>
                        <a:pt x="53" y="65"/>
                        <a:pt x="53" y="65"/>
                        <a:pt x="53" y="66"/>
                      </a:cubicBezTo>
                      <a:cubicBezTo>
                        <a:pt x="53" y="66"/>
                        <a:pt x="53" y="66"/>
                        <a:pt x="53" y="67"/>
                      </a:cubicBezTo>
                      <a:cubicBezTo>
                        <a:pt x="52" y="66"/>
                        <a:pt x="53" y="66"/>
                        <a:pt x="52" y="65"/>
                      </a:cubicBezTo>
                      <a:close/>
                      <a:moveTo>
                        <a:pt x="60" y="67"/>
                      </a:moveTo>
                      <a:cubicBezTo>
                        <a:pt x="60" y="66"/>
                        <a:pt x="60" y="66"/>
                        <a:pt x="60" y="66"/>
                      </a:cubicBezTo>
                      <a:cubicBezTo>
                        <a:pt x="60" y="66"/>
                        <a:pt x="60" y="67"/>
                        <a:pt x="60" y="67"/>
                      </a:cubicBezTo>
                      <a:close/>
                      <a:moveTo>
                        <a:pt x="49" y="66"/>
                      </a:moveTo>
                      <a:cubicBezTo>
                        <a:pt x="49" y="66"/>
                        <a:pt x="49" y="66"/>
                        <a:pt x="49" y="66"/>
                      </a:cubicBezTo>
                      <a:cubicBezTo>
                        <a:pt x="49" y="66"/>
                        <a:pt x="49" y="66"/>
                        <a:pt x="49" y="66"/>
                      </a:cubicBezTo>
                      <a:cubicBezTo>
                        <a:pt x="49" y="66"/>
                        <a:pt x="49" y="66"/>
                        <a:pt x="49" y="66"/>
                      </a:cubicBezTo>
                      <a:close/>
                      <a:moveTo>
                        <a:pt x="56" y="69"/>
                      </a:moveTo>
                      <a:cubicBezTo>
                        <a:pt x="55" y="68"/>
                        <a:pt x="56" y="67"/>
                        <a:pt x="56" y="67"/>
                      </a:cubicBezTo>
                      <a:cubicBezTo>
                        <a:pt x="56" y="67"/>
                        <a:pt x="56" y="67"/>
                        <a:pt x="56" y="67"/>
                      </a:cubicBezTo>
                      <a:cubicBezTo>
                        <a:pt x="56" y="67"/>
                        <a:pt x="56" y="68"/>
                        <a:pt x="56" y="69"/>
                      </a:cubicBezTo>
                      <a:close/>
                      <a:moveTo>
                        <a:pt x="43" y="66"/>
                      </a:moveTo>
                      <a:cubicBezTo>
                        <a:pt x="43" y="66"/>
                        <a:pt x="43" y="66"/>
                        <a:pt x="43" y="66"/>
                      </a:cubicBezTo>
                      <a:cubicBezTo>
                        <a:pt x="43" y="66"/>
                        <a:pt x="43" y="66"/>
                        <a:pt x="43" y="66"/>
                      </a:cubicBezTo>
                      <a:cubicBezTo>
                        <a:pt x="43" y="66"/>
                        <a:pt x="43" y="66"/>
                        <a:pt x="43" y="66"/>
                      </a:cubicBezTo>
                      <a:cubicBezTo>
                        <a:pt x="43" y="67"/>
                        <a:pt x="43" y="66"/>
                        <a:pt x="43" y="67"/>
                      </a:cubicBezTo>
                      <a:cubicBezTo>
                        <a:pt x="43" y="67"/>
                        <a:pt x="43" y="66"/>
                        <a:pt x="43" y="66"/>
                      </a:cubicBezTo>
                      <a:close/>
                      <a:moveTo>
                        <a:pt x="53" y="68"/>
                      </a:moveTo>
                      <a:cubicBezTo>
                        <a:pt x="53" y="68"/>
                        <a:pt x="53" y="68"/>
                        <a:pt x="53" y="68"/>
                      </a:cubicBezTo>
                      <a:cubicBezTo>
                        <a:pt x="53" y="68"/>
                        <a:pt x="53" y="68"/>
                        <a:pt x="53" y="68"/>
                      </a:cubicBezTo>
                      <a:cubicBezTo>
                        <a:pt x="53" y="68"/>
                        <a:pt x="53" y="68"/>
                        <a:pt x="53" y="68"/>
                      </a:cubicBezTo>
                      <a:cubicBezTo>
                        <a:pt x="53" y="68"/>
                        <a:pt x="53" y="68"/>
                        <a:pt x="53" y="68"/>
                      </a:cubicBezTo>
                      <a:cubicBezTo>
                        <a:pt x="53" y="67"/>
                        <a:pt x="53" y="68"/>
                        <a:pt x="53" y="68"/>
                      </a:cubicBezTo>
                      <a:close/>
                      <a:moveTo>
                        <a:pt x="53" y="68"/>
                      </a:moveTo>
                      <a:cubicBezTo>
                        <a:pt x="53" y="69"/>
                        <a:pt x="54" y="69"/>
                        <a:pt x="53" y="69"/>
                      </a:cubicBezTo>
                      <a:cubicBezTo>
                        <a:pt x="53" y="69"/>
                        <a:pt x="53" y="68"/>
                        <a:pt x="53" y="68"/>
                      </a:cubicBezTo>
                      <a:close/>
                      <a:moveTo>
                        <a:pt x="39" y="67"/>
                      </a:moveTo>
                      <a:cubicBezTo>
                        <a:pt x="39" y="67"/>
                        <a:pt x="39" y="68"/>
                        <a:pt x="39" y="68"/>
                      </a:cubicBezTo>
                      <a:cubicBezTo>
                        <a:pt x="39" y="68"/>
                        <a:pt x="39" y="68"/>
                        <a:pt x="39" y="68"/>
                      </a:cubicBezTo>
                      <a:cubicBezTo>
                        <a:pt x="39" y="68"/>
                        <a:pt x="39" y="67"/>
                        <a:pt x="39" y="67"/>
                      </a:cubicBezTo>
                      <a:close/>
                      <a:moveTo>
                        <a:pt x="49" y="68"/>
                      </a:moveTo>
                      <a:cubicBezTo>
                        <a:pt x="49" y="68"/>
                        <a:pt x="49" y="68"/>
                        <a:pt x="49" y="68"/>
                      </a:cubicBezTo>
                      <a:cubicBezTo>
                        <a:pt x="49" y="68"/>
                        <a:pt x="49" y="68"/>
                        <a:pt x="49" y="68"/>
                      </a:cubicBezTo>
                      <a:cubicBezTo>
                        <a:pt x="49" y="68"/>
                        <a:pt x="49" y="68"/>
                        <a:pt x="49" y="68"/>
                      </a:cubicBezTo>
                      <a:close/>
                      <a:moveTo>
                        <a:pt x="56" y="69"/>
                      </a:moveTo>
                      <a:cubicBezTo>
                        <a:pt x="55" y="69"/>
                        <a:pt x="55" y="69"/>
                        <a:pt x="56" y="69"/>
                      </a:cubicBezTo>
                      <a:cubicBezTo>
                        <a:pt x="56" y="69"/>
                        <a:pt x="56" y="69"/>
                        <a:pt x="56" y="69"/>
                      </a:cubicBezTo>
                      <a:close/>
                      <a:moveTo>
                        <a:pt x="43" y="68"/>
                      </a:moveTo>
                      <a:cubicBezTo>
                        <a:pt x="43" y="68"/>
                        <a:pt x="43" y="68"/>
                        <a:pt x="43" y="69"/>
                      </a:cubicBezTo>
                      <a:cubicBezTo>
                        <a:pt x="43" y="69"/>
                        <a:pt x="43" y="69"/>
                        <a:pt x="43" y="69"/>
                      </a:cubicBezTo>
                      <a:cubicBezTo>
                        <a:pt x="43" y="68"/>
                        <a:pt x="43" y="68"/>
                        <a:pt x="43" y="68"/>
                      </a:cubicBezTo>
                      <a:close/>
                      <a:moveTo>
                        <a:pt x="47" y="69"/>
                      </a:moveTo>
                      <a:cubicBezTo>
                        <a:pt x="47" y="69"/>
                        <a:pt x="47" y="69"/>
                        <a:pt x="47" y="69"/>
                      </a:cubicBezTo>
                      <a:cubicBezTo>
                        <a:pt x="47" y="69"/>
                        <a:pt x="47" y="69"/>
                        <a:pt x="47" y="69"/>
                      </a:cubicBezTo>
                      <a:close/>
                      <a:moveTo>
                        <a:pt x="53" y="70"/>
                      </a:moveTo>
                      <a:cubicBezTo>
                        <a:pt x="52" y="70"/>
                        <a:pt x="53" y="70"/>
                        <a:pt x="53" y="71"/>
                      </a:cubicBezTo>
                      <a:cubicBezTo>
                        <a:pt x="53" y="71"/>
                        <a:pt x="52" y="71"/>
                        <a:pt x="52" y="71"/>
                      </a:cubicBezTo>
                      <a:cubicBezTo>
                        <a:pt x="52" y="71"/>
                        <a:pt x="52" y="71"/>
                        <a:pt x="52" y="70"/>
                      </a:cubicBezTo>
                      <a:cubicBezTo>
                        <a:pt x="52" y="70"/>
                        <a:pt x="52" y="71"/>
                        <a:pt x="52" y="71"/>
                      </a:cubicBezTo>
                      <a:cubicBezTo>
                        <a:pt x="52" y="70"/>
                        <a:pt x="52" y="70"/>
                        <a:pt x="53" y="70"/>
                      </a:cubicBezTo>
                      <a:close/>
                      <a:moveTo>
                        <a:pt x="61" y="71"/>
                      </a:moveTo>
                      <a:cubicBezTo>
                        <a:pt x="61" y="71"/>
                        <a:pt x="61" y="71"/>
                        <a:pt x="61" y="70"/>
                      </a:cubicBezTo>
                      <a:cubicBezTo>
                        <a:pt x="61" y="70"/>
                        <a:pt x="61" y="71"/>
                        <a:pt x="61" y="71"/>
                      </a:cubicBezTo>
                      <a:cubicBezTo>
                        <a:pt x="61" y="71"/>
                        <a:pt x="61" y="71"/>
                        <a:pt x="61" y="71"/>
                      </a:cubicBezTo>
                      <a:close/>
                      <a:moveTo>
                        <a:pt x="45" y="70"/>
                      </a:moveTo>
                      <a:cubicBezTo>
                        <a:pt x="45" y="70"/>
                        <a:pt x="45" y="70"/>
                        <a:pt x="45" y="69"/>
                      </a:cubicBezTo>
                      <a:cubicBezTo>
                        <a:pt x="45" y="70"/>
                        <a:pt x="45" y="70"/>
                        <a:pt x="45" y="70"/>
                      </a:cubicBezTo>
                      <a:cubicBezTo>
                        <a:pt x="45" y="70"/>
                        <a:pt x="45" y="70"/>
                        <a:pt x="45" y="70"/>
                      </a:cubicBezTo>
                      <a:close/>
                      <a:moveTo>
                        <a:pt x="67" y="71"/>
                      </a:moveTo>
                      <a:cubicBezTo>
                        <a:pt x="67" y="72"/>
                        <a:pt x="67" y="72"/>
                        <a:pt x="67" y="72"/>
                      </a:cubicBezTo>
                      <a:cubicBezTo>
                        <a:pt x="67" y="72"/>
                        <a:pt x="67" y="72"/>
                        <a:pt x="67" y="72"/>
                      </a:cubicBezTo>
                      <a:cubicBezTo>
                        <a:pt x="67" y="72"/>
                        <a:pt x="67" y="72"/>
                        <a:pt x="67" y="73"/>
                      </a:cubicBezTo>
                      <a:cubicBezTo>
                        <a:pt x="66" y="73"/>
                        <a:pt x="67" y="72"/>
                        <a:pt x="66" y="73"/>
                      </a:cubicBezTo>
                      <a:cubicBezTo>
                        <a:pt x="66" y="72"/>
                        <a:pt x="67" y="72"/>
                        <a:pt x="67" y="71"/>
                      </a:cubicBezTo>
                      <a:close/>
                      <a:moveTo>
                        <a:pt x="49" y="71"/>
                      </a:moveTo>
                      <a:cubicBezTo>
                        <a:pt x="49" y="71"/>
                        <a:pt x="49" y="71"/>
                        <a:pt x="49" y="71"/>
                      </a:cubicBezTo>
                      <a:cubicBezTo>
                        <a:pt x="49" y="71"/>
                        <a:pt x="49" y="71"/>
                        <a:pt x="49" y="70"/>
                      </a:cubicBezTo>
                      <a:cubicBezTo>
                        <a:pt x="49" y="71"/>
                        <a:pt x="48" y="71"/>
                        <a:pt x="49" y="71"/>
                      </a:cubicBezTo>
                      <a:close/>
                      <a:moveTo>
                        <a:pt x="48" y="70"/>
                      </a:moveTo>
                      <a:cubicBezTo>
                        <a:pt x="48" y="70"/>
                        <a:pt x="48" y="70"/>
                        <a:pt x="48" y="70"/>
                      </a:cubicBezTo>
                      <a:cubicBezTo>
                        <a:pt x="48" y="71"/>
                        <a:pt x="48" y="71"/>
                        <a:pt x="48" y="71"/>
                      </a:cubicBezTo>
                      <a:cubicBezTo>
                        <a:pt x="48" y="71"/>
                        <a:pt x="48" y="71"/>
                        <a:pt x="48" y="72"/>
                      </a:cubicBezTo>
                      <a:cubicBezTo>
                        <a:pt x="47" y="71"/>
                        <a:pt x="48" y="71"/>
                        <a:pt x="48" y="70"/>
                      </a:cubicBezTo>
                      <a:close/>
                      <a:moveTo>
                        <a:pt x="47" y="71"/>
                      </a:moveTo>
                      <a:cubicBezTo>
                        <a:pt x="47" y="71"/>
                        <a:pt x="47" y="71"/>
                        <a:pt x="47" y="71"/>
                      </a:cubicBezTo>
                      <a:cubicBezTo>
                        <a:pt x="47" y="71"/>
                        <a:pt x="47" y="72"/>
                        <a:pt x="47" y="72"/>
                      </a:cubicBezTo>
                      <a:cubicBezTo>
                        <a:pt x="47" y="72"/>
                        <a:pt x="47" y="71"/>
                        <a:pt x="47" y="71"/>
                      </a:cubicBezTo>
                      <a:cubicBezTo>
                        <a:pt x="47" y="71"/>
                        <a:pt x="47" y="71"/>
                        <a:pt x="47" y="71"/>
                      </a:cubicBezTo>
                      <a:close/>
                      <a:moveTo>
                        <a:pt x="53" y="72"/>
                      </a:moveTo>
                      <a:cubicBezTo>
                        <a:pt x="53" y="72"/>
                        <a:pt x="52" y="72"/>
                        <a:pt x="53" y="73"/>
                      </a:cubicBezTo>
                      <a:cubicBezTo>
                        <a:pt x="52" y="73"/>
                        <a:pt x="52" y="73"/>
                        <a:pt x="52" y="73"/>
                      </a:cubicBezTo>
                      <a:cubicBezTo>
                        <a:pt x="52" y="73"/>
                        <a:pt x="52" y="73"/>
                        <a:pt x="52" y="73"/>
                      </a:cubicBezTo>
                      <a:cubicBezTo>
                        <a:pt x="52" y="73"/>
                        <a:pt x="52" y="72"/>
                        <a:pt x="52" y="72"/>
                      </a:cubicBezTo>
                      <a:cubicBezTo>
                        <a:pt x="52" y="72"/>
                        <a:pt x="52" y="71"/>
                        <a:pt x="53" y="71"/>
                      </a:cubicBezTo>
                      <a:cubicBezTo>
                        <a:pt x="53" y="71"/>
                        <a:pt x="53" y="72"/>
                        <a:pt x="53" y="72"/>
                      </a:cubicBezTo>
                      <a:close/>
                      <a:moveTo>
                        <a:pt x="68" y="74"/>
                      </a:moveTo>
                      <a:cubicBezTo>
                        <a:pt x="68" y="74"/>
                        <a:pt x="68" y="73"/>
                        <a:pt x="68" y="73"/>
                      </a:cubicBezTo>
                      <a:cubicBezTo>
                        <a:pt x="68" y="73"/>
                        <a:pt x="68" y="74"/>
                        <a:pt x="68" y="74"/>
                      </a:cubicBezTo>
                      <a:close/>
                      <a:moveTo>
                        <a:pt x="49" y="73"/>
                      </a:moveTo>
                      <a:cubicBezTo>
                        <a:pt x="49" y="73"/>
                        <a:pt x="49" y="73"/>
                        <a:pt x="49" y="73"/>
                      </a:cubicBezTo>
                      <a:cubicBezTo>
                        <a:pt x="48" y="73"/>
                        <a:pt x="48" y="72"/>
                        <a:pt x="49" y="72"/>
                      </a:cubicBezTo>
                      <a:cubicBezTo>
                        <a:pt x="49" y="72"/>
                        <a:pt x="49" y="73"/>
                        <a:pt x="49" y="73"/>
                      </a:cubicBezTo>
                      <a:close/>
                      <a:moveTo>
                        <a:pt x="50" y="74"/>
                      </a:moveTo>
                      <a:cubicBezTo>
                        <a:pt x="50" y="74"/>
                        <a:pt x="50" y="73"/>
                        <a:pt x="50" y="73"/>
                      </a:cubicBezTo>
                      <a:cubicBezTo>
                        <a:pt x="51" y="73"/>
                        <a:pt x="51" y="73"/>
                        <a:pt x="50" y="74"/>
                      </a:cubicBezTo>
                      <a:close/>
                      <a:moveTo>
                        <a:pt x="57" y="74"/>
                      </a:moveTo>
                      <a:cubicBezTo>
                        <a:pt x="57" y="74"/>
                        <a:pt x="57" y="74"/>
                        <a:pt x="56" y="74"/>
                      </a:cubicBezTo>
                      <a:cubicBezTo>
                        <a:pt x="57" y="73"/>
                        <a:pt x="58" y="74"/>
                        <a:pt x="57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6" y="75"/>
                        <a:pt x="56" y="74"/>
                        <a:pt x="57" y="74"/>
                      </a:cubicBezTo>
                      <a:close/>
                      <a:moveTo>
                        <a:pt x="66" y="75"/>
                      </a:moveTo>
                      <a:cubicBezTo>
                        <a:pt x="66" y="75"/>
                        <a:pt x="66" y="74"/>
                        <a:pt x="67" y="74"/>
                      </a:cubicBezTo>
                      <a:cubicBezTo>
                        <a:pt x="67" y="75"/>
                        <a:pt x="66" y="76"/>
                        <a:pt x="67" y="76"/>
                      </a:cubicBezTo>
                      <a:cubicBezTo>
                        <a:pt x="67" y="76"/>
                        <a:pt x="67" y="76"/>
                        <a:pt x="66" y="76"/>
                      </a:cubicBezTo>
                      <a:cubicBezTo>
                        <a:pt x="66" y="75"/>
                        <a:pt x="66" y="75"/>
                        <a:pt x="66" y="75"/>
                      </a:cubicBezTo>
                      <a:close/>
                      <a:moveTo>
                        <a:pt x="47" y="73"/>
                      </a:moveTo>
                      <a:cubicBezTo>
                        <a:pt x="47" y="74"/>
                        <a:pt x="47" y="75"/>
                        <a:pt x="47" y="75"/>
                      </a:cubicBezTo>
                      <a:cubicBezTo>
                        <a:pt x="47" y="75"/>
                        <a:pt x="47" y="74"/>
                        <a:pt x="47" y="73"/>
                      </a:cubicBezTo>
                      <a:close/>
                      <a:moveTo>
                        <a:pt x="36" y="73"/>
                      </a:move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7" y="73"/>
                        <a:pt x="37" y="73"/>
                        <a:pt x="36" y="73"/>
                      </a:cubicBezTo>
                      <a:close/>
                      <a:moveTo>
                        <a:pt x="55" y="75"/>
                      </a:moveTo>
                      <a:cubicBezTo>
                        <a:pt x="55" y="74"/>
                        <a:pt x="55" y="74"/>
                        <a:pt x="55" y="74"/>
                      </a:cubicBezTo>
                      <a:cubicBezTo>
                        <a:pt x="56" y="74"/>
                        <a:pt x="56" y="75"/>
                        <a:pt x="55" y="75"/>
                      </a:cubicBezTo>
                      <a:close/>
                      <a:moveTo>
                        <a:pt x="68" y="76"/>
                      </a:moveTo>
                      <a:cubicBezTo>
                        <a:pt x="68" y="76"/>
                        <a:pt x="68" y="76"/>
                        <a:pt x="68" y="76"/>
                      </a:cubicBezTo>
                      <a:cubicBezTo>
                        <a:pt x="68" y="75"/>
                        <a:pt x="68" y="76"/>
                        <a:pt x="68" y="76"/>
                      </a:cubicBezTo>
                      <a:cubicBezTo>
                        <a:pt x="68" y="76"/>
                        <a:pt x="68" y="76"/>
                        <a:pt x="67" y="76"/>
                      </a:cubicBezTo>
                      <a:cubicBezTo>
                        <a:pt x="67" y="76"/>
                        <a:pt x="68" y="76"/>
                        <a:pt x="68" y="76"/>
                      </a:cubicBezTo>
                      <a:close/>
                      <a:moveTo>
                        <a:pt x="66" y="77"/>
                      </a:moveTo>
                      <a:cubicBezTo>
                        <a:pt x="66" y="76"/>
                        <a:pt x="66" y="76"/>
                        <a:pt x="66" y="76"/>
                      </a:cubicBezTo>
                      <a:cubicBezTo>
                        <a:pt x="66" y="76"/>
                        <a:pt x="66" y="76"/>
                        <a:pt x="67" y="76"/>
                      </a:cubicBezTo>
                      <a:cubicBezTo>
                        <a:pt x="67" y="76"/>
                        <a:pt x="67" y="77"/>
                        <a:pt x="67" y="77"/>
                      </a:cubicBezTo>
                      <a:cubicBezTo>
                        <a:pt x="67" y="77"/>
                        <a:pt x="67" y="76"/>
                        <a:pt x="66" y="77"/>
                      </a:cubicBezTo>
                      <a:cubicBezTo>
                        <a:pt x="66" y="77"/>
                        <a:pt x="66" y="77"/>
                        <a:pt x="66" y="78"/>
                      </a:cubicBezTo>
                      <a:cubicBezTo>
                        <a:pt x="65" y="78"/>
                        <a:pt x="66" y="77"/>
                        <a:pt x="66" y="77"/>
                      </a:cubicBezTo>
                      <a:close/>
                      <a:moveTo>
                        <a:pt x="47" y="76"/>
                      </a:moveTo>
                      <a:cubicBezTo>
                        <a:pt x="48" y="75"/>
                        <a:pt x="47" y="75"/>
                        <a:pt x="47" y="74"/>
                      </a:cubicBezTo>
                      <a:cubicBezTo>
                        <a:pt x="48" y="75"/>
                        <a:pt x="47" y="75"/>
                        <a:pt x="48" y="76"/>
                      </a:cubicBezTo>
                      <a:lnTo>
                        <a:pt x="47" y="76"/>
                      </a:lnTo>
                      <a:close/>
                      <a:moveTo>
                        <a:pt x="68" y="76"/>
                      </a:moveTo>
                      <a:cubicBezTo>
                        <a:pt x="68" y="77"/>
                        <a:pt x="68" y="77"/>
                        <a:pt x="68" y="77"/>
                      </a:cubicBezTo>
                      <a:cubicBezTo>
                        <a:pt x="67" y="77"/>
                        <a:pt x="68" y="77"/>
                        <a:pt x="68" y="76"/>
                      </a:cubicBezTo>
                      <a:close/>
                      <a:moveTo>
                        <a:pt x="49" y="76"/>
                      </a:moveTo>
                      <a:cubicBezTo>
                        <a:pt x="49" y="76"/>
                        <a:pt x="48" y="76"/>
                        <a:pt x="48" y="76"/>
                      </a:cubicBezTo>
                      <a:cubicBezTo>
                        <a:pt x="49" y="76"/>
                        <a:pt x="49" y="76"/>
                        <a:pt x="49" y="76"/>
                      </a:cubicBezTo>
                      <a:cubicBezTo>
                        <a:pt x="49" y="76"/>
                        <a:pt x="49" y="76"/>
                        <a:pt x="49" y="76"/>
                      </a:cubicBezTo>
                      <a:close/>
                      <a:moveTo>
                        <a:pt x="51" y="77"/>
                      </a:moveTo>
                      <a:cubicBezTo>
                        <a:pt x="51" y="77"/>
                        <a:pt x="51" y="77"/>
                        <a:pt x="52" y="77"/>
                      </a:cubicBezTo>
                      <a:cubicBezTo>
                        <a:pt x="52" y="77"/>
                        <a:pt x="52" y="77"/>
                        <a:pt x="52" y="76"/>
                      </a:cubicBezTo>
                      <a:cubicBezTo>
                        <a:pt x="52" y="77"/>
                        <a:pt x="51" y="76"/>
                        <a:pt x="52" y="76"/>
                      </a:cubicBezTo>
                      <a:cubicBezTo>
                        <a:pt x="52" y="77"/>
                        <a:pt x="53" y="78"/>
                        <a:pt x="52" y="78"/>
                      </a:cubicBezTo>
                      <a:cubicBezTo>
                        <a:pt x="52" y="78"/>
                        <a:pt x="52" y="78"/>
                        <a:pt x="52" y="78"/>
                      </a:cubicBezTo>
                      <a:cubicBezTo>
                        <a:pt x="52" y="78"/>
                        <a:pt x="52" y="78"/>
                        <a:pt x="52" y="78"/>
                      </a:cubicBezTo>
                      <a:cubicBezTo>
                        <a:pt x="51" y="77"/>
                        <a:pt x="52" y="78"/>
                        <a:pt x="51" y="78"/>
                      </a:cubicBezTo>
                      <a:cubicBezTo>
                        <a:pt x="51" y="77"/>
                        <a:pt x="51" y="77"/>
                        <a:pt x="51" y="77"/>
                      </a:cubicBezTo>
                      <a:close/>
                      <a:moveTo>
                        <a:pt x="67" y="78"/>
                      </a:moveTo>
                      <a:cubicBezTo>
                        <a:pt x="68" y="78"/>
                        <a:pt x="68" y="78"/>
                        <a:pt x="68" y="78"/>
                      </a:cubicBezTo>
                      <a:cubicBezTo>
                        <a:pt x="68" y="79"/>
                        <a:pt x="67" y="78"/>
                        <a:pt x="67" y="78"/>
                      </a:cubicBezTo>
                      <a:close/>
                      <a:moveTo>
                        <a:pt x="62" y="79"/>
                      </a:moveTo>
                      <a:cubicBezTo>
                        <a:pt x="62" y="79"/>
                        <a:pt x="63" y="79"/>
                        <a:pt x="63" y="79"/>
                      </a:cubicBezTo>
                      <a:cubicBezTo>
                        <a:pt x="63" y="79"/>
                        <a:pt x="63" y="79"/>
                        <a:pt x="64" y="79"/>
                      </a:cubicBezTo>
                      <a:cubicBezTo>
                        <a:pt x="64" y="79"/>
                        <a:pt x="63" y="79"/>
                        <a:pt x="63" y="79"/>
                      </a:cubicBezTo>
                      <a:cubicBezTo>
                        <a:pt x="63" y="80"/>
                        <a:pt x="64" y="79"/>
                        <a:pt x="64" y="79"/>
                      </a:cubicBezTo>
                      <a:cubicBezTo>
                        <a:pt x="64" y="80"/>
                        <a:pt x="64" y="80"/>
                        <a:pt x="64" y="80"/>
                      </a:cubicBezTo>
                      <a:cubicBezTo>
                        <a:pt x="64" y="80"/>
                        <a:pt x="63" y="80"/>
                        <a:pt x="63" y="79"/>
                      </a:cubicBezTo>
                      <a:cubicBezTo>
                        <a:pt x="63" y="79"/>
                        <a:pt x="63" y="79"/>
                        <a:pt x="62" y="79"/>
                      </a:cubicBezTo>
                      <a:cubicBezTo>
                        <a:pt x="62" y="79"/>
                        <a:pt x="62" y="78"/>
                        <a:pt x="62" y="78"/>
                      </a:cubicBezTo>
                      <a:cubicBezTo>
                        <a:pt x="63" y="78"/>
                        <a:pt x="62" y="79"/>
                        <a:pt x="63" y="79"/>
                      </a:cubicBezTo>
                      <a:cubicBezTo>
                        <a:pt x="63" y="79"/>
                        <a:pt x="63" y="79"/>
                        <a:pt x="63" y="79"/>
                      </a:cubicBezTo>
                      <a:cubicBezTo>
                        <a:pt x="63" y="79"/>
                        <a:pt x="63" y="79"/>
                        <a:pt x="63" y="79"/>
                      </a:cubicBezTo>
                      <a:cubicBezTo>
                        <a:pt x="62" y="79"/>
                        <a:pt x="63" y="78"/>
                        <a:pt x="62" y="78"/>
                      </a:cubicBezTo>
                      <a:cubicBezTo>
                        <a:pt x="62" y="79"/>
                        <a:pt x="62" y="79"/>
                        <a:pt x="62" y="79"/>
                      </a:cubicBezTo>
                      <a:close/>
                      <a:moveTo>
                        <a:pt x="66" y="79"/>
                      </a:moveTo>
                      <a:cubicBezTo>
                        <a:pt x="66" y="79"/>
                        <a:pt x="66" y="79"/>
                        <a:pt x="66" y="79"/>
                      </a:cubicBezTo>
                      <a:cubicBezTo>
                        <a:pt x="66" y="79"/>
                        <a:pt x="66" y="79"/>
                        <a:pt x="66" y="79"/>
                      </a:cubicBezTo>
                      <a:cubicBezTo>
                        <a:pt x="66" y="79"/>
                        <a:pt x="66" y="79"/>
                        <a:pt x="66" y="79"/>
                      </a:cubicBezTo>
                      <a:cubicBezTo>
                        <a:pt x="66" y="78"/>
                        <a:pt x="66" y="79"/>
                        <a:pt x="66" y="78"/>
                      </a:cubicBezTo>
                      <a:cubicBezTo>
                        <a:pt x="66" y="79"/>
                        <a:pt x="66" y="78"/>
                        <a:pt x="67" y="78"/>
                      </a:cubicBezTo>
                      <a:cubicBezTo>
                        <a:pt x="67" y="78"/>
                        <a:pt x="66" y="78"/>
                        <a:pt x="66" y="79"/>
                      </a:cubicBezTo>
                      <a:cubicBezTo>
                        <a:pt x="67" y="79"/>
                        <a:pt x="66" y="80"/>
                        <a:pt x="66" y="80"/>
                      </a:cubicBezTo>
                      <a:cubicBezTo>
                        <a:pt x="66" y="80"/>
                        <a:pt x="66" y="80"/>
                        <a:pt x="66" y="80"/>
                      </a:cubicBezTo>
                      <a:cubicBezTo>
                        <a:pt x="66" y="80"/>
                        <a:pt x="66" y="80"/>
                        <a:pt x="66" y="79"/>
                      </a:cubicBezTo>
                      <a:cubicBezTo>
                        <a:pt x="66" y="79"/>
                        <a:pt x="66" y="80"/>
                        <a:pt x="66" y="79"/>
                      </a:cubicBezTo>
                      <a:cubicBezTo>
                        <a:pt x="66" y="79"/>
                        <a:pt x="66" y="79"/>
                        <a:pt x="66" y="79"/>
                      </a:cubicBezTo>
                      <a:close/>
                      <a:moveTo>
                        <a:pt x="68" y="79"/>
                      </a:moveTo>
                      <a:cubicBezTo>
                        <a:pt x="68" y="79"/>
                        <a:pt x="68" y="79"/>
                        <a:pt x="68" y="80"/>
                      </a:cubicBezTo>
                      <a:cubicBezTo>
                        <a:pt x="67" y="80"/>
                        <a:pt x="68" y="79"/>
                        <a:pt x="67" y="79"/>
                      </a:cubicBezTo>
                      <a:cubicBezTo>
                        <a:pt x="67" y="79"/>
                        <a:pt x="68" y="79"/>
                        <a:pt x="68" y="79"/>
                      </a:cubicBezTo>
                      <a:close/>
                      <a:moveTo>
                        <a:pt x="46" y="77"/>
                      </a:moveTo>
                      <a:cubicBezTo>
                        <a:pt x="46" y="77"/>
                        <a:pt x="46" y="77"/>
                        <a:pt x="46" y="77"/>
                      </a:cubicBezTo>
                      <a:cubicBezTo>
                        <a:pt x="47" y="77"/>
                        <a:pt x="47" y="77"/>
                        <a:pt x="47" y="77"/>
                      </a:cubicBezTo>
                      <a:cubicBezTo>
                        <a:pt x="47" y="77"/>
                        <a:pt x="47" y="77"/>
                        <a:pt x="46" y="77"/>
                      </a:cubicBezTo>
                      <a:close/>
                      <a:moveTo>
                        <a:pt x="36" y="76"/>
                      </a:moveTo>
                      <a:cubicBezTo>
                        <a:pt x="36" y="76"/>
                        <a:pt x="36" y="76"/>
                        <a:pt x="36" y="76"/>
                      </a:cubicBezTo>
                      <a:cubicBezTo>
                        <a:pt x="36" y="76"/>
                        <a:pt x="36" y="76"/>
                        <a:pt x="36" y="76"/>
                      </a:cubicBezTo>
                      <a:cubicBezTo>
                        <a:pt x="36" y="76"/>
                        <a:pt x="36" y="76"/>
                        <a:pt x="36" y="76"/>
                      </a:cubicBezTo>
                      <a:close/>
                      <a:moveTo>
                        <a:pt x="48" y="79"/>
                      </a:moveTo>
                      <a:cubicBezTo>
                        <a:pt x="47" y="79"/>
                        <a:pt x="47" y="78"/>
                        <a:pt x="47" y="79"/>
                      </a:cubicBezTo>
                      <a:cubicBezTo>
                        <a:pt x="47" y="78"/>
                        <a:pt x="47" y="78"/>
                        <a:pt x="47" y="78"/>
                      </a:cubicBezTo>
                      <a:cubicBezTo>
                        <a:pt x="48" y="78"/>
                        <a:pt x="47" y="78"/>
                        <a:pt x="48" y="79"/>
                      </a:cubicBezTo>
                      <a:cubicBezTo>
                        <a:pt x="48" y="79"/>
                        <a:pt x="48" y="79"/>
                        <a:pt x="48" y="79"/>
                      </a:cubicBezTo>
                      <a:close/>
                      <a:moveTo>
                        <a:pt x="62" y="79"/>
                      </a:moveTo>
                      <a:cubicBezTo>
                        <a:pt x="62" y="80"/>
                        <a:pt x="63" y="80"/>
                        <a:pt x="63" y="80"/>
                      </a:cubicBezTo>
                      <a:cubicBezTo>
                        <a:pt x="63" y="80"/>
                        <a:pt x="63" y="82"/>
                        <a:pt x="62" y="83"/>
                      </a:cubicBezTo>
                      <a:cubicBezTo>
                        <a:pt x="62" y="82"/>
                        <a:pt x="62" y="81"/>
                        <a:pt x="62" y="80"/>
                      </a:cubicBezTo>
                      <a:cubicBezTo>
                        <a:pt x="62" y="80"/>
                        <a:pt x="62" y="80"/>
                        <a:pt x="62" y="80"/>
                      </a:cubicBezTo>
                      <a:cubicBezTo>
                        <a:pt x="62" y="80"/>
                        <a:pt x="62" y="80"/>
                        <a:pt x="62" y="79"/>
                      </a:cubicBezTo>
                      <a:close/>
                      <a:moveTo>
                        <a:pt x="63" y="81"/>
                      </a:moveTo>
                      <a:cubicBezTo>
                        <a:pt x="63" y="81"/>
                        <a:pt x="63" y="80"/>
                        <a:pt x="63" y="80"/>
                      </a:cubicBezTo>
                      <a:cubicBezTo>
                        <a:pt x="63" y="80"/>
                        <a:pt x="63" y="80"/>
                        <a:pt x="64" y="80"/>
                      </a:cubicBezTo>
                      <a:cubicBezTo>
                        <a:pt x="64" y="80"/>
                        <a:pt x="64" y="80"/>
                        <a:pt x="64" y="80"/>
                      </a:cubicBezTo>
                      <a:cubicBezTo>
                        <a:pt x="64" y="80"/>
                        <a:pt x="64" y="80"/>
                        <a:pt x="64" y="80"/>
                      </a:cubicBezTo>
                      <a:cubicBezTo>
                        <a:pt x="63" y="80"/>
                        <a:pt x="63" y="81"/>
                        <a:pt x="63" y="81"/>
                      </a:cubicBezTo>
                      <a:close/>
                      <a:moveTo>
                        <a:pt x="50" y="79"/>
                      </a:moveTo>
                      <a:cubicBezTo>
                        <a:pt x="51" y="79"/>
                        <a:pt x="51" y="79"/>
                        <a:pt x="51" y="79"/>
                      </a:cubicBezTo>
                      <a:cubicBezTo>
                        <a:pt x="50" y="79"/>
                        <a:pt x="50" y="79"/>
                        <a:pt x="50" y="79"/>
                      </a:cubicBezTo>
                      <a:close/>
                      <a:moveTo>
                        <a:pt x="47" y="79"/>
                      </a:moveTo>
                      <a:cubicBezTo>
                        <a:pt x="47" y="79"/>
                        <a:pt x="47" y="79"/>
                        <a:pt x="47" y="79"/>
                      </a:cubicBezTo>
                      <a:cubicBezTo>
                        <a:pt x="47" y="79"/>
                        <a:pt x="47" y="79"/>
                        <a:pt x="46" y="79"/>
                      </a:cubicBezTo>
                      <a:cubicBezTo>
                        <a:pt x="46" y="79"/>
                        <a:pt x="47" y="79"/>
                        <a:pt x="47" y="79"/>
                      </a:cubicBezTo>
                      <a:close/>
                      <a:moveTo>
                        <a:pt x="63" y="81"/>
                      </a:moveTo>
                      <a:cubicBezTo>
                        <a:pt x="64" y="81"/>
                        <a:pt x="63" y="81"/>
                        <a:pt x="63" y="82"/>
                      </a:cubicBezTo>
                      <a:cubicBezTo>
                        <a:pt x="63" y="82"/>
                        <a:pt x="63" y="81"/>
                        <a:pt x="63" y="81"/>
                      </a:cubicBezTo>
                      <a:close/>
                      <a:moveTo>
                        <a:pt x="47" y="81"/>
                      </a:moveTo>
                      <a:cubicBezTo>
                        <a:pt x="47" y="80"/>
                        <a:pt x="47" y="79"/>
                        <a:pt x="47" y="80"/>
                      </a:cubicBezTo>
                      <a:cubicBezTo>
                        <a:pt x="48" y="80"/>
                        <a:pt x="48" y="80"/>
                        <a:pt x="48" y="80"/>
                      </a:cubicBezTo>
                      <a:cubicBezTo>
                        <a:pt x="48" y="80"/>
                        <a:pt x="48" y="81"/>
                        <a:pt x="47" y="81"/>
                      </a:cubicBezTo>
                      <a:close/>
                      <a:moveTo>
                        <a:pt x="45" y="81"/>
                      </a:moveTo>
                      <a:cubicBezTo>
                        <a:pt x="45" y="81"/>
                        <a:pt x="45" y="80"/>
                        <a:pt x="45" y="80"/>
                      </a:cubicBezTo>
                      <a:cubicBezTo>
                        <a:pt x="45" y="80"/>
                        <a:pt x="45" y="80"/>
                        <a:pt x="45" y="79"/>
                      </a:cubicBezTo>
                      <a:cubicBezTo>
                        <a:pt x="46" y="80"/>
                        <a:pt x="45" y="80"/>
                        <a:pt x="45" y="81"/>
                      </a:cubicBezTo>
                      <a:close/>
                      <a:moveTo>
                        <a:pt x="59" y="81"/>
                      </a:moveTo>
                      <a:cubicBezTo>
                        <a:pt x="59" y="81"/>
                        <a:pt x="59" y="82"/>
                        <a:pt x="59" y="82"/>
                      </a:cubicBezTo>
                      <a:cubicBezTo>
                        <a:pt x="58" y="82"/>
                        <a:pt x="59" y="81"/>
                        <a:pt x="59" y="81"/>
                      </a:cubicBezTo>
                      <a:close/>
                      <a:moveTo>
                        <a:pt x="48" y="80"/>
                      </a:moveTo>
                      <a:cubicBezTo>
                        <a:pt x="48" y="80"/>
                        <a:pt x="49" y="80"/>
                        <a:pt x="49" y="81"/>
                      </a:cubicBezTo>
                      <a:cubicBezTo>
                        <a:pt x="49" y="81"/>
                        <a:pt x="48" y="81"/>
                        <a:pt x="48" y="81"/>
                      </a:cubicBezTo>
                      <a:cubicBezTo>
                        <a:pt x="48" y="80"/>
                        <a:pt x="48" y="80"/>
                        <a:pt x="48" y="80"/>
                      </a:cubicBezTo>
                      <a:close/>
                      <a:moveTo>
                        <a:pt x="46" y="82"/>
                      </a:moveTo>
                      <a:cubicBezTo>
                        <a:pt x="45" y="81"/>
                        <a:pt x="45" y="82"/>
                        <a:pt x="45" y="82"/>
                      </a:cubicBezTo>
                      <a:cubicBezTo>
                        <a:pt x="45" y="82"/>
                        <a:pt x="45" y="83"/>
                        <a:pt x="46" y="83"/>
                      </a:cubicBezTo>
                      <a:cubicBezTo>
                        <a:pt x="45" y="83"/>
                        <a:pt x="46" y="83"/>
                        <a:pt x="46" y="84"/>
                      </a:cubicBezTo>
                      <a:cubicBezTo>
                        <a:pt x="45" y="83"/>
                        <a:pt x="45" y="85"/>
                        <a:pt x="45" y="85"/>
                      </a:cubicBezTo>
                      <a:cubicBezTo>
                        <a:pt x="45" y="85"/>
                        <a:pt x="44" y="84"/>
                        <a:pt x="45" y="84"/>
                      </a:cubicBezTo>
                      <a:cubicBezTo>
                        <a:pt x="45" y="84"/>
                        <a:pt x="44" y="83"/>
                        <a:pt x="45" y="83"/>
                      </a:cubicBezTo>
                      <a:cubicBezTo>
                        <a:pt x="45" y="82"/>
                        <a:pt x="45" y="82"/>
                        <a:pt x="45" y="82"/>
                      </a:cubicBezTo>
                      <a:cubicBezTo>
                        <a:pt x="45" y="82"/>
                        <a:pt x="45" y="81"/>
                        <a:pt x="45" y="81"/>
                      </a:cubicBezTo>
                      <a:cubicBezTo>
                        <a:pt x="45" y="81"/>
                        <a:pt x="45" y="81"/>
                        <a:pt x="45" y="81"/>
                      </a:cubicBezTo>
                      <a:cubicBezTo>
                        <a:pt x="46" y="81"/>
                        <a:pt x="45" y="81"/>
                        <a:pt x="46" y="82"/>
                      </a:cubicBezTo>
                      <a:close/>
                      <a:moveTo>
                        <a:pt x="66" y="84"/>
                      </a:moveTo>
                      <a:cubicBezTo>
                        <a:pt x="66" y="84"/>
                        <a:pt x="66" y="84"/>
                        <a:pt x="66" y="84"/>
                      </a:cubicBezTo>
                      <a:cubicBezTo>
                        <a:pt x="66" y="84"/>
                        <a:pt x="66" y="84"/>
                        <a:pt x="66" y="84"/>
                      </a:cubicBezTo>
                      <a:close/>
                      <a:moveTo>
                        <a:pt x="52" y="82"/>
                      </a:moveTo>
                      <a:cubicBezTo>
                        <a:pt x="52" y="82"/>
                        <a:pt x="52" y="83"/>
                        <a:pt x="52" y="83"/>
                      </a:cubicBezTo>
                      <a:cubicBezTo>
                        <a:pt x="52" y="83"/>
                        <a:pt x="52" y="83"/>
                        <a:pt x="52" y="82"/>
                      </a:cubicBezTo>
                      <a:close/>
                      <a:moveTo>
                        <a:pt x="68" y="85"/>
                      </a:moveTo>
                      <a:cubicBezTo>
                        <a:pt x="68" y="85"/>
                        <a:pt x="67" y="85"/>
                        <a:pt x="67" y="85"/>
                      </a:cubicBezTo>
                      <a:cubicBezTo>
                        <a:pt x="67" y="85"/>
                        <a:pt x="67" y="85"/>
                        <a:pt x="67" y="85"/>
                      </a:cubicBezTo>
                      <a:cubicBezTo>
                        <a:pt x="67" y="85"/>
                        <a:pt x="68" y="84"/>
                        <a:pt x="68" y="85"/>
                      </a:cubicBezTo>
                      <a:close/>
                      <a:moveTo>
                        <a:pt x="58" y="84"/>
                      </a:moveTo>
                      <a:cubicBezTo>
                        <a:pt x="58" y="84"/>
                        <a:pt x="58" y="84"/>
                        <a:pt x="58" y="84"/>
                      </a:cubicBezTo>
                      <a:cubicBezTo>
                        <a:pt x="59" y="84"/>
                        <a:pt x="59" y="85"/>
                        <a:pt x="58" y="85"/>
                      </a:cubicBezTo>
                      <a:cubicBezTo>
                        <a:pt x="58" y="85"/>
                        <a:pt x="59" y="84"/>
                        <a:pt x="58" y="84"/>
                      </a:cubicBezTo>
                      <a:close/>
                      <a:moveTo>
                        <a:pt x="67" y="85"/>
                      </a:moveTo>
                      <a:cubicBezTo>
                        <a:pt x="68" y="85"/>
                        <a:pt x="68" y="85"/>
                        <a:pt x="68" y="86"/>
                      </a:cubicBezTo>
                      <a:cubicBezTo>
                        <a:pt x="67" y="86"/>
                        <a:pt x="67" y="86"/>
                        <a:pt x="67" y="85"/>
                      </a:cubicBezTo>
                      <a:close/>
                      <a:moveTo>
                        <a:pt x="56" y="85"/>
                      </a:moveTo>
                      <a:cubicBezTo>
                        <a:pt x="55" y="85"/>
                        <a:pt x="55" y="84"/>
                        <a:pt x="55" y="84"/>
                      </a:cubicBezTo>
                      <a:cubicBezTo>
                        <a:pt x="55" y="84"/>
                        <a:pt x="56" y="84"/>
                        <a:pt x="56" y="85"/>
                      </a:cubicBezTo>
                      <a:close/>
                      <a:moveTo>
                        <a:pt x="67" y="87"/>
                      </a:moveTo>
                      <a:cubicBezTo>
                        <a:pt x="66" y="87"/>
                        <a:pt x="66" y="87"/>
                        <a:pt x="66" y="87"/>
                      </a:cubicBezTo>
                      <a:cubicBezTo>
                        <a:pt x="66" y="87"/>
                        <a:pt x="67" y="87"/>
                        <a:pt x="67" y="87"/>
                      </a:cubicBezTo>
                      <a:cubicBezTo>
                        <a:pt x="67" y="87"/>
                        <a:pt x="67" y="87"/>
                        <a:pt x="67" y="87"/>
                      </a:cubicBezTo>
                      <a:close/>
                      <a:moveTo>
                        <a:pt x="37" y="83"/>
                      </a:moveTo>
                      <a:cubicBezTo>
                        <a:pt x="38" y="83"/>
                        <a:pt x="38" y="83"/>
                        <a:pt x="37" y="84"/>
                      </a:cubicBezTo>
                      <a:cubicBezTo>
                        <a:pt x="37" y="83"/>
                        <a:pt x="37" y="83"/>
                        <a:pt x="37" y="83"/>
                      </a:cubicBezTo>
                      <a:close/>
                      <a:moveTo>
                        <a:pt x="46" y="85"/>
                      </a:moveTo>
                      <a:cubicBezTo>
                        <a:pt x="46" y="85"/>
                        <a:pt x="46" y="85"/>
                        <a:pt x="46" y="85"/>
                      </a:cubicBezTo>
                      <a:cubicBezTo>
                        <a:pt x="46" y="85"/>
                        <a:pt x="47" y="86"/>
                        <a:pt x="46" y="85"/>
                      </a:cubicBezTo>
                      <a:close/>
                      <a:moveTo>
                        <a:pt x="44" y="85"/>
                      </a:moveTo>
                      <a:cubicBezTo>
                        <a:pt x="44" y="85"/>
                        <a:pt x="44" y="85"/>
                        <a:pt x="44" y="85"/>
                      </a:cubicBezTo>
                      <a:cubicBezTo>
                        <a:pt x="44" y="86"/>
                        <a:pt x="44" y="86"/>
                        <a:pt x="44" y="86"/>
                      </a:cubicBezTo>
                      <a:cubicBezTo>
                        <a:pt x="44" y="86"/>
                        <a:pt x="44" y="87"/>
                        <a:pt x="44" y="87"/>
                      </a:cubicBezTo>
                      <a:cubicBezTo>
                        <a:pt x="45" y="87"/>
                        <a:pt x="44" y="87"/>
                        <a:pt x="44" y="87"/>
                      </a:cubicBezTo>
                      <a:cubicBezTo>
                        <a:pt x="44" y="87"/>
                        <a:pt x="44" y="88"/>
                        <a:pt x="44" y="87"/>
                      </a:cubicBezTo>
                      <a:cubicBezTo>
                        <a:pt x="44" y="87"/>
                        <a:pt x="44" y="86"/>
                        <a:pt x="44" y="85"/>
                      </a:cubicBezTo>
                      <a:close/>
                      <a:moveTo>
                        <a:pt x="58" y="87"/>
                      </a:moveTo>
                      <a:cubicBezTo>
                        <a:pt x="58" y="88"/>
                        <a:pt x="58" y="88"/>
                        <a:pt x="58" y="88"/>
                      </a:cubicBezTo>
                      <a:cubicBezTo>
                        <a:pt x="58" y="88"/>
                        <a:pt x="58" y="88"/>
                        <a:pt x="58" y="89"/>
                      </a:cubicBezTo>
                      <a:cubicBezTo>
                        <a:pt x="57" y="88"/>
                        <a:pt x="57" y="87"/>
                        <a:pt x="58" y="87"/>
                      </a:cubicBezTo>
                      <a:close/>
                      <a:moveTo>
                        <a:pt x="53" y="88"/>
                      </a:moveTo>
                      <a:cubicBezTo>
                        <a:pt x="53" y="88"/>
                        <a:pt x="53" y="88"/>
                        <a:pt x="53" y="88"/>
                      </a:cubicBezTo>
                      <a:cubicBezTo>
                        <a:pt x="53" y="88"/>
                        <a:pt x="53" y="88"/>
                        <a:pt x="53" y="87"/>
                      </a:cubicBezTo>
                      <a:cubicBezTo>
                        <a:pt x="54" y="88"/>
                        <a:pt x="53" y="88"/>
                        <a:pt x="53" y="88"/>
                      </a:cubicBezTo>
                      <a:cubicBezTo>
                        <a:pt x="53" y="88"/>
                        <a:pt x="53" y="88"/>
                        <a:pt x="53" y="88"/>
                      </a:cubicBezTo>
                      <a:close/>
                      <a:moveTo>
                        <a:pt x="45" y="88"/>
                      </a:moveTo>
                      <a:cubicBezTo>
                        <a:pt x="45" y="87"/>
                        <a:pt x="45" y="87"/>
                        <a:pt x="45" y="87"/>
                      </a:cubicBezTo>
                      <a:cubicBezTo>
                        <a:pt x="46" y="87"/>
                        <a:pt x="45" y="87"/>
                        <a:pt x="45" y="88"/>
                      </a:cubicBezTo>
                      <a:close/>
                      <a:moveTo>
                        <a:pt x="58" y="90"/>
                      </a:moveTo>
                      <a:cubicBezTo>
                        <a:pt x="58" y="89"/>
                        <a:pt x="58" y="89"/>
                        <a:pt x="58" y="89"/>
                      </a:cubicBezTo>
                      <a:cubicBezTo>
                        <a:pt x="58" y="89"/>
                        <a:pt x="58" y="90"/>
                        <a:pt x="58" y="90"/>
                      </a:cubicBezTo>
                      <a:close/>
                      <a:moveTo>
                        <a:pt x="43" y="87"/>
                      </a:moveTo>
                      <a:cubicBezTo>
                        <a:pt x="43" y="87"/>
                        <a:pt x="43" y="88"/>
                        <a:pt x="43" y="88"/>
                      </a:cubicBezTo>
                      <a:cubicBezTo>
                        <a:pt x="43" y="88"/>
                        <a:pt x="43" y="88"/>
                        <a:pt x="43" y="87"/>
                      </a:cubicBezTo>
                      <a:close/>
                      <a:moveTo>
                        <a:pt x="55" y="89"/>
                      </a:moveTo>
                      <a:cubicBezTo>
                        <a:pt x="55" y="89"/>
                        <a:pt x="55" y="90"/>
                        <a:pt x="55" y="90"/>
                      </a:cubicBezTo>
                      <a:cubicBezTo>
                        <a:pt x="55" y="90"/>
                        <a:pt x="55" y="90"/>
                        <a:pt x="55" y="90"/>
                      </a:cubicBezTo>
                      <a:cubicBezTo>
                        <a:pt x="54" y="90"/>
                        <a:pt x="55" y="89"/>
                        <a:pt x="55" y="89"/>
                      </a:cubicBezTo>
                      <a:close/>
                      <a:moveTo>
                        <a:pt x="48" y="88"/>
                      </a:moveTo>
                      <a:cubicBezTo>
                        <a:pt x="49" y="89"/>
                        <a:pt x="49" y="90"/>
                        <a:pt x="48" y="90"/>
                      </a:cubicBezTo>
                      <a:cubicBezTo>
                        <a:pt x="48" y="89"/>
                        <a:pt x="48" y="89"/>
                        <a:pt x="48" y="88"/>
                      </a:cubicBezTo>
                      <a:close/>
                      <a:moveTo>
                        <a:pt x="46" y="89"/>
                      </a:moveTo>
                      <a:cubicBezTo>
                        <a:pt x="46" y="89"/>
                        <a:pt x="46" y="89"/>
                        <a:pt x="46" y="88"/>
                      </a:cubicBezTo>
                      <a:cubicBezTo>
                        <a:pt x="47" y="89"/>
                        <a:pt x="46" y="89"/>
                        <a:pt x="46" y="89"/>
                      </a:cubicBezTo>
                      <a:close/>
                      <a:moveTo>
                        <a:pt x="39" y="88"/>
                      </a:moveTo>
                      <a:cubicBezTo>
                        <a:pt x="39" y="88"/>
                        <a:pt x="39" y="88"/>
                        <a:pt x="39" y="88"/>
                      </a:cubicBezTo>
                      <a:cubicBezTo>
                        <a:pt x="39" y="88"/>
                        <a:pt x="39" y="88"/>
                        <a:pt x="39" y="88"/>
                      </a:cubicBezTo>
                      <a:close/>
                      <a:moveTo>
                        <a:pt x="59" y="92"/>
                      </a:moveTo>
                      <a:cubicBezTo>
                        <a:pt x="59" y="91"/>
                        <a:pt x="59" y="91"/>
                        <a:pt x="59" y="91"/>
                      </a:cubicBezTo>
                      <a:cubicBezTo>
                        <a:pt x="59" y="91"/>
                        <a:pt x="59" y="91"/>
                        <a:pt x="59" y="92"/>
                      </a:cubicBezTo>
                      <a:close/>
                      <a:moveTo>
                        <a:pt x="65" y="93"/>
                      </a:moveTo>
                      <a:cubicBezTo>
                        <a:pt x="65" y="92"/>
                        <a:pt x="65" y="92"/>
                        <a:pt x="65" y="92"/>
                      </a:cubicBezTo>
                      <a:cubicBezTo>
                        <a:pt x="66" y="92"/>
                        <a:pt x="66" y="93"/>
                        <a:pt x="66" y="93"/>
                      </a:cubicBezTo>
                      <a:cubicBezTo>
                        <a:pt x="66" y="93"/>
                        <a:pt x="65" y="93"/>
                        <a:pt x="65" y="93"/>
                      </a:cubicBezTo>
                      <a:close/>
                      <a:moveTo>
                        <a:pt x="54" y="91"/>
                      </a:moveTo>
                      <a:cubicBezTo>
                        <a:pt x="54" y="91"/>
                        <a:pt x="54" y="92"/>
                        <a:pt x="54" y="92"/>
                      </a:cubicBezTo>
                      <a:cubicBezTo>
                        <a:pt x="54" y="92"/>
                        <a:pt x="54" y="92"/>
                        <a:pt x="54" y="93"/>
                      </a:cubicBezTo>
                      <a:cubicBezTo>
                        <a:pt x="54" y="93"/>
                        <a:pt x="54" y="93"/>
                        <a:pt x="54" y="92"/>
                      </a:cubicBezTo>
                      <a:cubicBezTo>
                        <a:pt x="53" y="93"/>
                        <a:pt x="54" y="93"/>
                        <a:pt x="53" y="93"/>
                      </a:cubicBezTo>
                      <a:cubicBezTo>
                        <a:pt x="53" y="93"/>
                        <a:pt x="54" y="93"/>
                        <a:pt x="54" y="93"/>
                      </a:cubicBezTo>
                      <a:cubicBezTo>
                        <a:pt x="54" y="93"/>
                        <a:pt x="53" y="93"/>
                        <a:pt x="53" y="93"/>
                      </a:cubicBezTo>
                      <a:cubicBezTo>
                        <a:pt x="53" y="93"/>
                        <a:pt x="53" y="92"/>
                        <a:pt x="53" y="92"/>
                      </a:cubicBezTo>
                      <a:cubicBezTo>
                        <a:pt x="53" y="92"/>
                        <a:pt x="53" y="92"/>
                        <a:pt x="53" y="92"/>
                      </a:cubicBezTo>
                      <a:cubicBezTo>
                        <a:pt x="53" y="92"/>
                        <a:pt x="54" y="92"/>
                        <a:pt x="54" y="91"/>
                      </a:cubicBezTo>
                      <a:cubicBezTo>
                        <a:pt x="54" y="91"/>
                        <a:pt x="54" y="91"/>
                        <a:pt x="54" y="91"/>
                      </a:cubicBezTo>
                      <a:close/>
                      <a:moveTo>
                        <a:pt x="59" y="92"/>
                      </a:moveTo>
                      <a:cubicBezTo>
                        <a:pt x="58" y="92"/>
                        <a:pt x="58" y="92"/>
                        <a:pt x="58" y="92"/>
                      </a:cubicBezTo>
                      <a:cubicBezTo>
                        <a:pt x="58" y="92"/>
                        <a:pt x="58" y="92"/>
                        <a:pt x="58" y="93"/>
                      </a:cubicBezTo>
                      <a:cubicBezTo>
                        <a:pt x="58" y="93"/>
                        <a:pt x="58" y="93"/>
                        <a:pt x="58" y="92"/>
                      </a:cubicBezTo>
                      <a:cubicBezTo>
                        <a:pt x="58" y="92"/>
                        <a:pt x="58" y="93"/>
                        <a:pt x="58" y="93"/>
                      </a:cubicBezTo>
                      <a:cubicBezTo>
                        <a:pt x="58" y="93"/>
                        <a:pt x="59" y="93"/>
                        <a:pt x="58" y="93"/>
                      </a:cubicBezTo>
                      <a:cubicBezTo>
                        <a:pt x="58" y="93"/>
                        <a:pt x="58" y="93"/>
                        <a:pt x="57" y="93"/>
                      </a:cubicBezTo>
                      <a:cubicBezTo>
                        <a:pt x="57" y="93"/>
                        <a:pt x="57" y="93"/>
                        <a:pt x="57" y="92"/>
                      </a:cubicBezTo>
                      <a:cubicBezTo>
                        <a:pt x="58" y="92"/>
                        <a:pt x="58" y="92"/>
                        <a:pt x="58" y="92"/>
                      </a:cubicBezTo>
                      <a:cubicBezTo>
                        <a:pt x="58" y="92"/>
                        <a:pt x="58" y="92"/>
                        <a:pt x="59" y="92"/>
                      </a:cubicBezTo>
                      <a:close/>
                      <a:moveTo>
                        <a:pt x="55" y="93"/>
                      </a:moveTo>
                      <a:cubicBezTo>
                        <a:pt x="55" y="93"/>
                        <a:pt x="55" y="92"/>
                        <a:pt x="56" y="92"/>
                      </a:cubicBezTo>
                      <a:cubicBezTo>
                        <a:pt x="56" y="92"/>
                        <a:pt x="55" y="93"/>
                        <a:pt x="56" y="93"/>
                      </a:cubicBezTo>
                      <a:cubicBezTo>
                        <a:pt x="55" y="93"/>
                        <a:pt x="56" y="93"/>
                        <a:pt x="55" y="93"/>
                      </a:cubicBezTo>
                      <a:cubicBezTo>
                        <a:pt x="55" y="93"/>
                        <a:pt x="55" y="93"/>
                        <a:pt x="55" y="93"/>
                      </a:cubicBezTo>
                      <a:close/>
                      <a:moveTo>
                        <a:pt x="60" y="94"/>
                      </a:moveTo>
                      <a:cubicBezTo>
                        <a:pt x="61" y="94"/>
                        <a:pt x="61" y="94"/>
                        <a:pt x="61" y="94"/>
                      </a:cubicBezTo>
                      <a:cubicBezTo>
                        <a:pt x="62" y="94"/>
                        <a:pt x="61" y="94"/>
                        <a:pt x="61" y="94"/>
                      </a:cubicBezTo>
                      <a:cubicBezTo>
                        <a:pt x="61" y="94"/>
                        <a:pt x="61" y="94"/>
                        <a:pt x="61" y="95"/>
                      </a:cubicBezTo>
                      <a:cubicBezTo>
                        <a:pt x="61" y="95"/>
                        <a:pt x="61" y="94"/>
                        <a:pt x="61" y="94"/>
                      </a:cubicBezTo>
                      <a:cubicBezTo>
                        <a:pt x="60" y="94"/>
                        <a:pt x="60" y="95"/>
                        <a:pt x="60" y="95"/>
                      </a:cubicBezTo>
                      <a:cubicBezTo>
                        <a:pt x="59" y="95"/>
                        <a:pt x="60" y="94"/>
                        <a:pt x="60" y="94"/>
                      </a:cubicBezTo>
                      <a:close/>
                      <a:moveTo>
                        <a:pt x="44" y="91"/>
                      </a:moveTo>
                      <a:cubicBezTo>
                        <a:pt x="45" y="91"/>
                        <a:pt x="44" y="91"/>
                        <a:pt x="45" y="92"/>
                      </a:cubicBezTo>
                      <a:cubicBezTo>
                        <a:pt x="44" y="92"/>
                        <a:pt x="45" y="91"/>
                        <a:pt x="44" y="91"/>
                      </a:cubicBezTo>
                      <a:close/>
                      <a:moveTo>
                        <a:pt x="51" y="92"/>
                      </a:moveTo>
                      <a:cubicBezTo>
                        <a:pt x="51" y="93"/>
                        <a:pt x="51" y="93"/>
                        <a:pt x="51" y="93"/>
                      </a:cubicBezTo>
                      <a:cubicBezTo>
                        <a:pt x="51" y="93"/>
                        <a:pt x="51" y="93"/>
                        <a:pt x="51" y="92"/>
                      </a:cubicBezTo>
                      <a:close/>
                      <a:moveTo>
                        <a:pt x="55" y="93"/>
                      </a:moveTo>
                      <a:cubicBezTo>
                        <a:pt x="56" y="94"/>
                        <a:pt x="55" y="94"/>
                        <a:pt x="55" y="94"/>
                      </a:cubicBezTo>
                      <a:cubicBezTo>
                        <a:pt x="55" y="94"/>
                        <a:pt x="55" y="94"/>
                        <a:pt x="55" y="93"/>
                      </a:cubicBezTo>
                      <a:close/>
                      <a:moveTo>
                        <a:pt x="50" y="93"/>
                      </a:moveTo>
                      <a:cubicBezTo>
                        <a:pt x="51" y="93"/>
                        <a:pt x="51" y="94"/>
                        <a:pt x="51" y="94"/>
                      </a:cubicBezTo>
                      <a:cubicBezTo>
                        <a:pt x="51" y="94"/>
                        <a:pt x="52" y="95"/>
                        <a:pt x="51" y="95"/>
                      </a:cubicBezTo>
                      <a:cubicBezTo>
                        <a:pt x="51" y="95"/>
                        <a:pt x="51" y="95"/>
                        <a:pt x="51" y="95"/>
                      </a:cubicBezTo>
                      <a:cubicBezTo>
                        <a:pt x="51" y="95"/>
                        <a:pt x="51" y="96"/>
                        <a:pt x="51" y="95"/>
                      </a:cubicBezTo>
                      <a:cubicBezTo>
                        <a:pt x="51" y="94"/>
                        <a:pt x="51" y="94"/>
                        <a:pt x="50" y="93"/>
                      </a:cubicBezTo>
                      <a:close/>
                      <a:moveTo>
                        <a:pt x="65" y="96"/>
                      </a:moveTo>
                      <a:cubicBezTo>
                        <a:pt x="65" y="96"/>
                        <a:pt x="65" y="97"/>
                        <a:pt x="65" y="97"/>
                      </a:cubicBezTo>
                      <a:cubicBezTo>
                        <a:pt x="65" y="97"/>
                        <a:pt x="65" y="97"/>
                        <a:pt x="65" y="97"/>
                      </a:cubicBezTo>
                      <a:cubicBezTo>
                        <a:pt x="65" y="97"/>
                        <a:pt x="65" y="96"/>
                        <a:pt x="65" y="96"/>
                      </a:cubicBezTo>
                      <a:close/>
                      <a:moveTo>
                        <a:pt x="61" y="96"/>
                      </a:moveTo>
                      <a:cubicBezTo>
                        <a:pt x="61" y="95"/>
                        <a:pt x="61" y="95"/>
                        <a:pt x="61" y="95"/>
                      </a:cubicBezTo>
                      <a:cubicBezTo>
                        <a:pt x="61" y="96"/>
                        <a:pt x="61" y="96"/>
                        <a:pt x="61" y="96"/>
                      </a:cubicBezTo>
                      <a:close/>
                      <a:moveTo>
                        <a:pt x="66" y="99"/>
                      </a:moveTo>
                      <a:cubicBezTo>
                        <a:pt x="66" y="99"/>
                        <a:pt x="66" y="101"/>
                        <a:pt x="65" y="101"/>
                      </a:cubicBezTo>
                      <a:cubicBezTo>
                        <a:pt x="65" y="100"/>
                        <a:pt x="66" y="98"/>
                        <a:pt x="66" y="97"/>
                      </a:cubicBezTo>
                      <a:cubicBezTo>
                        <a:pt x="66" y="98"/>
                        <a:pt x="66" y="98"/>
                        <a:pt x="66" y="99"/>
                      </a:cubicBezTo>
                      <a:close/>
                      <a:moveTo>
                        <a:pt x="44" y="94"/>
                      </a:moveTo>
                      <a:cubicBezTo>
                        <a:pt x="44" y="94"/>
                        <a:pt x="44" y="94"/>
                        <a:pt x="44" y="94"/>
                      </a:cubicBezTo>
                      <a:cubicBezTo>
                        <a:pt x="44" y="94"/>
                        <a:pt x="45" y="94"/>
                        <a:pt x="44" y="94"/>
                      </a:cubicBezTo>
                      <a:close/>
                      <a:moveTo>
                        <a:pt x="59" y="97"/>
                      </a:moveTo>
                      <a:cubicBezTo>
                        <a:pt x="59" y="97"/>
                        <a:pt x="59" y="97"/>
                        <a:pt x="59" y="97"/>
                      </a:cubicBezTo>
                      <a:cubicBezTo>
                        <a:pt x="58" y="97"/>
                        <a:pt x="59" y="97"/>
                        <a:pt x="58" y="96"/>
                      </a:cubicBezTo>
                      <a:cubicBezTo>
                        <a:pt x="59" y="97"/>
                        <a:pt x="58" y="97"/>
                        <a:pt x="59" y="97"/>
                      </a:cubicBezTo>
                      <a:close/>
                      <a:moveTo>
                        <a:pt x="48" y="96"/>
                      </a:moveTo>
                      <a:cubicBezTo>
                        <a:pt x="48" y="95"/>
                        <a:pt x="48" y="95"/>
                        <a:pt x="48" y="95"/>
                      </a:cubicBezTo>
                      <a:cubicBezTo>
                        <a:pt x="49" y="96"/>
                        <a:pt x="49" y="97"/>
                        <a:pt x="49" y="97"/>
                      </a:cubicBezTo>
                      <a:cubicBezTo>
                        <a:pt x="48" y="97"/>
                        <a:pt x="48" y="96"/>
                        <a:pt x="48" y="96"/>
                      </a:cubicBezTo>
                      <a:close/>
                      <a:moveTo>
                        <a:pt x="48" y="97"/>
                      </a:moveTo>
                      <a:cubicBezTo>
                        <a:pt x="48" y="97"/>
                        <a:pt x="48" y="97"/>
                        <a:pt x="48" y="97"/>
                      </a:cubicBezTo>
                      <a:cubicBezTo>
                        <a:pt x="48" y="97"/>
                        <a:pt x="48" y="97"/>
                        <a:pt x="48" y="97"/>
                      </a:cubicBezTo>
                      <a:cubicBezTo>
                        <a:pt x="48" y="97"/>
                        <a:pt x="48" y="97"/>
                        <a:pt x="48" y="97"/>
                      </a:cubicBezTo>
                      <a:cubicBezTo>
                        <a:pt x="48" y="97"/>
                        <a:pt x="48" y="97"/>
                        <a:pt x="48" y="97"/>
                      </a:cubicBezTo>
                      <a:close/>
                      <a:moveTo>
                        <a:pt x="65" y="104"/>
                      </a:moveTo>
                      <a:cubicBezTo>
                        <a:pt x="65" y="104"/>
                        <a:pt x="66" y="103"/>
                        <a:pt x="65" y="104"/>
                      </a:cubicBezTo>
                      <a:close/>
                      <a:moveTo>
                        <a:pt x="55" y="101"/>
                      </a:moveTo>
                      <a:cubicBezTo>
                        <a:pt x="55" y="101"/>
                        <a:pt x="55" y="102"/>
                        <a:pt x="55" y="102"/>
                      </a:cubicBezTo>
                      <a:cubicBezTo>
                        <a:pt x="55" y="102"/>
                        <a:pt x="55" y="102"/>
                        <a:pt x="55" y="102"/>
                      </a:cubicBezTo>
                      <a:cubicBezTo>
                        <a:pt x="54" y="102"/>
                        <a:pt x="55" y="102"/>
                        <a:pt x="55" y="101"/>
                      </a:cubicBezTo>
                      <a:close/>
                      <a:moveTo>
                        <a:pt x="49" y="101"/>
                      </a:moveTo>
                      <a:cubicBezTo>
                        <a:pt x="48" y="100"/>
                        <a:pt x="49" y="101"/>
                        <a:pt x="49" y="100"/>
                      </a:cubicBezTo>
                      <a:cubicBezTo>
                        <a:pt x="50" y="100"/>
                        <a:pt x="49" y="101"/>
                        <a:pt x="49" y="101"/>
                      </a:cubicBezTo>
                      <a:close/>
                      <a:moveTo>
                        <a:pt x="58" y="103"/>
                      </a:moveTo>
                      <a:cubicBezTo>
                        <a:pt x="58" y="102"/>
                        <a:pt x="58" y="103"/>
                        <a:pt x="58" y="103"/>
                      </a:cubicBezTo>
                      <a:cubicBezTo>
                        <a:pt x="58" y="103"/>
                        <a:pt x="58" y="103"/>
                        <a:pt x="58" y="103"/>
                      </a:cubicBezTo>
                      <a:close/>
                      <a:moveTo>
                        <a:pt x="45" y="100"/>
                      </a:moveTo>
                      <a:cubicBezTo>
                        <a:pt x="44" y="100"/>
                        <a:pt x="45" y="100"/>
                        <a:pt x="44" y="100"/>
                      </a:cubicBezTo>
                      <a:cubicBezTo>
                        <a:pt x="44" y="100"/>
                        <a:pt x="45" y="100"/>
                        <a:pt x="45" y="100"/>
                      </a:cubicBezTo>
                      <a:close/>
                      <a:moveTo>
                        <a:pt x="50" y="103"/>
                      </a:moveTo>
                      <a:cubicBezTo>
                        <a:pt x="50" y="103"/>
                        <a:pt x="50" y="103"/>
                        <a:pt x="50" y="103"/>
                      </a:cubicBezTo>
                      <a:cubicBezTo>
                        <a:pt x="49" y="103"/>
                        <a:pt x="50" y="102"/>
                        <a:pt x="49" y="102"/>
                      </a:cubicBezTo>
                      <a:cubicBezTo>
                        <a:pt x="50" y="102"/>
                        <a:pt x="50" y="102"/>
                        <a:pt x="50" y="101"/>
                      </a:cubicBezTo>
                      <a:cubicBezTo>
                        <a:pt x="51" y="102"/>
                        <a:pt x="50" y="102"/>
                        <a:pt x="50" y="103"/>
                      </a:cubicBezTo>
                      <a:close/>
                      <a:moveTo>
                        <a:pt x="48" y="102"/>
                      </a:moveTo>
                      <a:cubicBezTo>
                        <a:pt x="47" y="102"/>
                        <a:pt x="47" y="102"/>
                        <a:pt x="47" y="101"/>
                      </a:cubicBezTo>
                      <a:cubicBezTo>
                        <a:pt x="47" y="101"/>
                        <a:pt x="48" y="101"/>
                        <a:pt x="48" y="102"/>
                      </a:cubicBezTo>
                      <a:close/>
                      <a:moveTo>
                        <a:pt x="54" y="103"/>
                      </a:moveTo>
                      <a:cubicBezTo>
                        <a:pt x="54" y="103"/>
                        <a:pt x="54" y="103"/>
                        <a:pt x="54" y="103"/>
                      </a:cubicBezTo>
                      <a:cubicBezTo>
                        <a:pt x="54" y="103"/>
                        <a:pt x="54" y="103"/>
                        <a:pt x="54" y="103"/>
                      </a:cubicBezTo>
                      <a:cubicBezTo>
                        <a:pt x="54" y="103"/>
                        <a:pt x="54" y="103"/>
                        <a:pt x="54" y="103"/>
                      </a:cubicBezTo>
                      <a:cubicBezTo>
                        <a:pt x="55" y="103"/>
                        <a:pt x="54" y="103"/>
                        <a:pt x="54" y="103"/>
                      </a:cubicBezTo>
                      <a:close/>
                      <a:moveTo>
                        <a:pt x="55" y="104"/>
                      </a:moveTo>
                      <a:cubicBezTo>
                        <a:pt x="55" y="104"/>
                        <a:pt x="55" y="104"/>
                        <a:pt x="55" y="104"/>
                      </a:cubicBezTo>
                      <a:cubicBezTo>
                        <a:pt x="55" y="104"/>
                        <a:pt x="55" y="104"/>
                        <a:pt x="55" y="104"/>
                      </a:cubicBezTo>
                      <a:close/>
                      <a:moveTo>
                        <a:pt x="51" y="103"/>
                      </a:moveTo>
                      <a:cubicBezTo>
                        <a:pt x="51" y="103"/>
                        <a:pt x="51" y="103"/>
                        <a:pt x="51" y="103"/>
                      </a:cubicBezTo>
                      <a:cubicBezTo>
                        <a:pt x="51" y="103"/>
                        <a:pt x="51" y="103"/>
                        <a:pt x="51" y="103"/>
                      </a:cubicBezTo>
                      <a:close/>
                      <a:moveTo>
                        <a:pt x="65" y="108"/>
                      </a:moveTo>
                      <a:cubicBezTo>
                        <a:pt x="65" y="108"/>
                        <a:pt x="65" y="107"/>
                        <a:pt x="65" y="107"/>
                      </a:cubicBezTo>
                      <a:cubicBezTo>
                        <a:pt x="65" y="107"/>
                        <a:pt x="65" y="107"/>
                        <a:pt x="65" y="108"/>
                      </a:cubicBezTo>
                      <a:close/>
                      <a:moveTo>
                        <a:pt x="38" y="100"/>
                      </a:moveTo>
                      <a:cubicBezTo>
                        <a:pt x="38" y="100"/>
                        <a:pt x="38" y="101"/>
                        <a:pt x="38" y="101"/>
                      </a:cubicBezTo>
                      <a:cubicBezTo>
                        <a:pt x="38" y="101"/>
                        <a:pt x="37" y="101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lose/>
                      <a:moveTo>
                        <a:pt x="53" y="104"/>
                      </a:moveTo>
                      <a:cubicBezTo>
                        <a:pt x="53" y="104"/>
                        <a:pt x="53" y="104"/>
                        <a:pt x="53" y="104"/>
                      </a:cubicBezTo>
                      <a:cubicBezTo>
                        <a:pt x="53" y="104"/>
                        <a:pt x="53" y="105"/>
                        <a:pt x="53" y="105"/>
                      </a:cubicBezTo>
                      <a:cubicBezTo>
                        <a:pt x="53" y="105"/>
                        <a:pt x="53" y="104"/>
                        <a:pt x="53" y="104"/>
                      </a:cubicBezTo>
                      <a:cubicBezTo>
                        <a:pt x="53" y="104"/>
                        <a:pt x="53" y="104"/>
                        <a:pt x="53" y="104"/>
                      </a:cubicBezTo>
                      <a:close/>
                      <a:moveTo>
                        <a:pt x="43" y="102"/>
                      </a:moveTo>
                      <a:cubicBezTo>
                        <a:pt x="42" y="102"/>
                        <a:pt x="42" y="102"/>
                        <a:pt x="42" y="102"/>
                      </a:cubicBezTo>
                      <a:cubicBezTo>
                        <a:pt x="42" y="102"/>
                        <a:pt x="42" y="102"/>
                        <a:pt x="42" y="102"/>
                      </a:cubicBezTo>
                      <a:cubicBezTo>
                        <a:pt x="42" y="102"/>
                        <a:pt x="43" y="102"/>
                        <a:pt x="43" y="102"/>
                      </a:cubicBezTo>
                      <a:close/>
                      <a:moveTo>
                        <a:pt x="47" y="103"/>
                      </a:moveTo>
                      <a:cubicBezTo>
                        <a:pt x="47" y="103"/>
                        <a:pt x="47" y="103"/>
                        <a:pt x="47" y="103"/>
                      </a:cubicBezTo>
                      <a:cubicBezTo>
                        <a:pt x="46" y="103"/>
                        <a:pt x="46" y="103"/>
                        <a:pt x="47" y="103"/>
                      </a:cubicBezTo>
                      <a:close/>
                      <a:moveTo>
                        <a:pt x="61" y="107"/>
                      </a:moveTo>
                      <a:cubicBezTo>
                        <a:pt x="61" y="108"/>
                        <a:pt x="61" y="108"/>
                        <a:pt x="61" y="108"/>
                      </a:cubicBezTo>
                      <a:cubicBezTo>
                        <a:pt x="61" y="108"/>
                        <a:pt x="61" y="108"/>
                        <a:pt x="61" y="107"/>
                      </a:cubicBezTo>
                      <a:close/>
                      <a:moveTo>
                        <a:pt x="51" y="105"/>
                      </a:moveTo>
                      <a:cubicBezTo>
                        <a:pt x="51" y="105"/>
                        <a:pt x="50" y="106"/>
                        <a:pt x="50" y="106"/>
                      </a:cubicBezTo>
                      <a:cubicBezTo>
                        <a:pt x="50" y="105"/>
                        <a:pt x="50" y="105"/>
                        <a:pt x="51" y="105"/>
                      </a:cubicBezTo>
                      <a:close/>
                      <a:moveTo>
                        <a:pt x="51" y="106"/>
                      </a:moveTo>
                      <a:cubicBezTo>
                        <a:pt x="51" y="105"/>
                        <a:pt x="51" y="105"/>
                        <a:pt x="51" y="105"/>
                      </a:cubicBezTo>
                      <a:cubicBezTo>
                        <a:pt x="51" y="105"/>
                        <a:pt x="51" y="106"/>
                        <a:pt x="51" y="106"/>
                      </a:cubicBezTo>
                      <a:close/>
                      <a:moveTo>
                        <a:pt x="40" y="104"/>
                      </a:moveTo>
                      <a:cubicBezTo>
                        <a:pt x="40" y="103"/>
                        <a:pt x="40" y="103"/>
                        <a:pt x="40" y="103"/>
                      </a:cubicBezTo>
                      <a:cubicBezTo>
                        <a:pt x="40" y="103"/>
                        <a:pt x="40" y="103"/>
                        <a:pt x="40" y="104"/>
                      </a:cubicBezTo>
                      <a:close/>
                      <a:moveTo>
                        <a:pt x="61" y="109"/>
                      </a:moveTo>
                      <a:cubicBezTo>
                        <a:pt x="60" y="109"/>
                        <a:pt x="61" y="109"/>
                        <a:pt x="60" y="110"/>
                      </a:cubicBezTo>
                      <a:cubicBezTo>
                        <a:pt x="60" y="109"/>
                        <a:pt x="61" y="109"/>
                        <a:pt x="60" y="108"/>
                      </a:cubicBezTo>
                      <a:cubicBezTo>
                        <a:pt x="60" y="108"/>
                        <a:pt x="61" y="109"/>
                        <a:pt x="61" y="108"/>
                      </a:cubicBezTo>
                      <a:cubicBezTo>
                        <a:pt x="61" y="108"/>
                        <a:pt x="61" y="109"/>
                        <a:pt x="61" y="109"/>
                      </a:cubicBezTo>
                      <a:cubicBezTo>
                        <a:pt x="61" y="109"/>
                        <a:pt x="61" y="109"/>
                        <a:pt x="61" y="109"/>
                      </a:cubicBezTo>
                      <a:cubicBezTo>
                        <a:pt x="61" y="109"/>
                        <a:pt x="61" y="109"/>
                        <a:pt x="61" y="109"/>
                      </a:cubicBezTo>
                      <a:close/>
                      <a:moveTo>
                        <a:pt x="43" y="104"/>
                      </a:moveTo>
                      <a:cubicBezTo>
                        <a:pt x="43" y="104"/>
                        <a:pt x="43" y="104"/>
                        <a:pt x="42" y="104"/>
                      </a:cubicBezTo>
                      <a:cubicBezTo>
                        <a:pt x="42" y="104"/>
                        <a:pt x="43" y="104"/>
                        <a:pt x="43" y="104"/>
                      </a:cubicBezTo>
                      <a:cubicBezTo>
                        <a:pt x="43" y="104"/>
                        <a:pt x="43" y="104"/>
                        <a:pt x="43" y="104"/>
                      </a:cubicBezTo>
                      <a:close/>
                      <a:moveTo>
                        <a:pt x="35" y="102"/>
                      </a:moveTo>
                      <a:cubicBezTo>
                        <a:pt x="35" y="102"/>
                        <a:pt x="35" y="102"/>
                        <a:pt x="35" y="103"/>
                      </a:cubicBezTo>
                      <a:cubicBezTo>
                        <a:pt x="35" y="102"/>
                        <a:pt x="34" y="102"/>
                        <a:pt x="34" y="102"/>
                      </a:cubicBezTo>
                      <a:cubicBezTo>
                        <a:pt x="35" y="102"/>
                        <a:pt x="35" y="102"/>
                        <a:pt x="35" y="102"/>
                      </a:cubicBezTo>
                      <a:close/>
                      <a:moveTo>
                        <a:pt x="36" y="104"/>
                      </a:moveTo>
                      <a:cubicBezTo>
                        <a:pt x="35" y="105"/>
                        <a:pt x="36" y="107"/>
                        <a:pt x="35" y="107"/>
                      </a:cubicBezTo>
                      <a:cubicBezTo>
                        <a:pt x="35" y="106"/>
                        <a:pt x="36" y="105"/>
                        <a:pt x="35" y="103"/>
                      </a:cubicBezTo>
                      <a:cubicBezTo>
                        <a:pt x="36" y="104"/>
                        <a:pt x="36" y="103"/>
                        <a:pt x="37" y="103"/>
                      </a:cubicBezTo>
                      <a:cubicBezTo>
                        <a:pt x="37" y="103"/>
                        <a:pt x="35" y="103"/>
                        <a:pt x="36" y="104"/>
                      </a:cubicBezTo>
                      <a:close/>
                      <a:moveTo>
                        <a:pt x="45" y="105"/>
                      </a:moveTo>
                      <a:cubicBezTo>
                        <a:pt x="46" y="105"/>
                        <a:pt x="45" y="106"/>
                        <a:pt x="45" y="106"/>
                      </a:cubicBezTo>
                      <a:cubicBezTo>
                        <a:pt x="44" y="106"/>
                        <a:pt x="45" y="105"/>
                        <a:pt x="45" y="105"/>
                      </a:cubicBezTo>
                      <a:close/>
                      <a:moveTo>
                        <a:pt x="46" y="105"/>
                      </a:moveTo>
                      <a:cubicBezTo>
                        <a:pt x="47" y="106"/>
                        <a:pt x="46" y="106"/>
                        <a:pt x="46" y="107"/>
                      </a:cubicBezTo>
                      <a:cubicBezTo>
                        <a:pt x="46" y="106"/>
                        <a:pt x="46" y="106"/>
                        <a:pt x="46" y="106"/>
                      </a:cubicBezTo>
                      <a:cubicBezTo>
                        <a:pt x="47" y="106"/>
                        <a:pt x="46" y="106"/>
                        <a:pt x="46" y="105"/>
                      </a:cubicBezTo>
                      <a:close/>
                      <a:moveTo>
                        <a:pt x="35" y="103"/>
                      </a:moveTo>
                      <a:cubicBezTo>
                        <a:pt x="35" y="103"/>
                        <a:pt x="35" y="103"/>
                        <a:pt x="35" y="103"/>
                      </a:cubicBezTo>
                      <a:cubicBezTo>
                        <a:pt x="35" y="103"/>
                        <a:pt x="35" y="102"/>
                        <a:pt x="35" y="103"/>
                      </a:cubicBezTo>
                      <a:close/>
                      <a:moveTo>
                        <a:pt x="42" y="105"/>
                      </a:moveTo>
                      <a:cubicBezTo>
                        <a:pt x="41" y="105"/>
                        <a:pt x="41" y="105"/>
                        <a:pt x="41" y="104"/>
                      </a:cubicBezTo>
                      <a:cubicBezTo>
                        <a:pt x="42" y="104"/>
                        <a:pt x="42" y="105"/>
                        <a:pt x="42" y="104"/>
                      </a:cubicBezTo>
                      <a:cubicBezTo>
                        <a:pt x="42" y="105"/>
                        <a:pt x="41" y="105"/>
                        <a:pt x="42" y="105"/>
                      </a:cubicBezTo>
                      <a:close/>
                      <a:moveTo>
                        <a:pt x="43" y="105"/>
                      </a:moveTo>
                      <a:cubicBezTo>
                        <a:pt x="43" y="105"/>
                        <a:pt x="43" y="105"/>
                        <a:pt x="42" y="105"/>
                      </a:cubicBezTo>
                      <a:cubicBezTo>
                        <a:pt x="42" y="105"/>
                        <a:pt x="43" y="105"/>
                        <a:pt x="42" y="105"/>
                      </a:cubicBezTo>
                      <a:cubicBezTo>
                        <a:pt x="42" y="105"/>
                        <a:pt x="42" y="105"/>
                        <a:pt x="42" y="105"/>
                      </a:cubicBezTo>
                      <a:cubicBezTo>
                        <a:pt x="43" y="105"/>
                        <a:pt x="43" y="105"/>
                        <a:pt x="43" y="105"/>
                      </a:cubicBezTo>
                      <a:close/>
                      <a:moveTo>
                        <a:pt x="36" y="105"/>
                      </a:moveTo>
                      <a:cubicBezTo>
                        <a:pt x="36" y="104"/>
                        <a:pt x="36" y="104"/>
                        <a:pt x="37" y="103"/>
                      </a:cubicBezTo>
                      <a:cubicBezTo>
                        <a:pt x="37" y="104"/>
                        <a:pt x="37" y="104"/>
                        <a:pt x="37" y="104"/>
                      </a:cubicBezTo>
                      <a:cubicBezTo>
                        <a:pt x="36" y="104"/>
                        <a:pt x="37" y="105"/>
                        <a:pt x="36" y="105"/>
                      </a:cubicBezTo>
                      <a:close/>
                      <a:moveTo>
                        <a:pt x="37" y="104"/>
                      </a:moveTo>
                      <a:cubicBezTo>
                        <a:pt x="37" y="104"/>
                        <a:pt x="37" y="104"/>
                        <a:pt x="37" y="104"/>
                      </a:cubicBezTo>
                      <a:cubicBezTo>
                        <a:pt x="37" y="104"/>
                        <a:pt x="37" y="104"/>
                        <a:pt x="37" y="104"/>
                      </a:cubicBezTo>
                      <a:cubicBezTo>
                        <a:pt x="38" y="104"/>
                        <a:pt x="37" y="104"/>
                        <a:pt x="37" y="104"/>
                      </a:cubicBezTo>
                      <a:close/>
                      <a:moveTo>
                        <a:pt x="49" y="108"/>
                      </a:moveTo>
                      <a:cubicBezTo>
                        <a:pt x="48" y="108"/>
                        <a:pt x="48" y="107"/>
                        <a:pt x="48" y="108"/>
                      </a:cubicBezTo>
                      <a:cubicBezTo>
                        <a:pt x="48" y="107"/>
                        <a:pt x="48" y="107"/>
                        <a:pt x="48" y="107"/>
                      </a:cubicBezTo>
                      <a:cubicBezTo>
                        <a:pt x="49" y="107"/>
                        <a:pt x="49" y="107"/>
                        <a:pt x="49" y="107"/>
                      </a:cubicBezTo>
                      <a:cubicBezTo>
                        <a:pt x="49" y="107"/>
                        <a:pt x="49" y="108"/>
                        <a:pt x="49" y="108"/>
                      </a:cubicBezTo>
                      <a:close/>
                      <a:moveTo>
                        <a:pt x="52" y="108"/>
                      </a:moveTo>
                      <a:cubicBezTo>
                        <a:pt x="53" y="108"/>
                        <a:pt x="52" y="109"/>
                        <a:pt x="52" y="109"/>
                      </a:cubicBezTo>
                      <a:cubicBezTo>
                        <a:pt x="52" y="109"/>
                        <a:pt x="52" y="108"/>
                        <a:pt x="52" y="108"/>
                      </a:cubicBezTo>
                      <a:close/>
                      <a:moveTo>
                        <a:pt x="51" y="109"/>
                      </a:moveTo>
                      <a:cubicBezTo>
                        <a:pt x="51" y="108"/>
                        <a:pt x="51" y="108"/>
                        <a:pt x="51" y="108"/>
                      </a:cubicBezTo>
                      <a:cubicBezTo>
                        <a:pt x="52" y="108"/>
                        <a:pt x="52" y="109"/>
                        <a:pt x="51" y="109"/>
                      </a:cubicBezTo>
                      <a:close/>
                      <a:moveTo>
                        <a:pt x="45" y="107"/>
                      </a:moveTo>
                      <a:cubicBezTo>
                        <a:pt x="45" y="107"/>
                        <a:pt x="45" y="107"/>
                        <a:pt x="45" y="107"/>
                      </a:cubicBezTo>
                      <a:cubicBezTo>
                        <a:pt x="45" y="107"/>
                        <a:pt x="45" y="107"/>
                        <a:pt x="44" y="107"/>
                      </a:cubicBezTo>
                      <a:cubicBezTo>
                        <a:pt x="44" y="107"/>
                        <a:pt x="45" y="107"/>
                        <a:pt x="44" y="107"/>
                      </a:cubicBezTo>
                      <a:cubicBezTo>
                        <a:pt x="44" y="107"/>
                        <a:pt x="45" y="107"/>
                        <a:pt x="45" y="107"/>
                      </a:cubicBezTo>
                      <a:close/>
                      <a:moveTo>
                        <a:pt x="47" y="108"/>
                      </a:moveTo>
                      <a:cubicBezTo>
                        <a:pt x="47" y="108"/>
                        <a:pt x="47" y="108"/>
                        <a:pt x="47" y="108"/>
                      </a:cubicBezTo>
                      <a:cubicBezTo>
                        <a:pt x="47" y="108"/>
                        <a:pt x="47" y="108"/>
                        <a:pt x="47" y="108"/>
                      </a:cubicBezTo>
                      <a:cubicBezTo>
                        <a:pt x="47" y="108"/>
                        <a:pt x="47" y="108"/>
                        <a:pt x="47" y="108"/>
                      </a:cubicBezTo>
                      <a:cubicBezTo>
                        <a:pt x="47" y="108"/>
                        <a:pt x="47" y="108"/>
                        <a:pt x="47" y="108"/>
                      </a:cubicBezTo>
                      <a:close/>
                      <a:moveTo>
                        <a:pt x="50" y="108"/>
                      </a:moveTo>
                      <a:cubicBezTo>
                        <a:pt x="51" y="109"/>
                        <a:pt x="50" y="110"/>
                        <a:pt x="50" y="109"/>
                      </a:cubicBezTo>
                      <a:cubicBezTo>
                        <a:pt x="50" y="109"/>
                        <a:pt x="50" y="109"/>
                        <a:pt x="50" y="108"/>
                      </a:cubicBezTo>
                      <a:close/>
                      <a:moveTo>
                        <a:pt x="52" y="109"/>
                      </a:moveTo>
                      <a:cubicBezTo>
                        <a:pt x="52" y="109"/>
                        <a:pt x="52" y="109"/>
                        <a:pt x="52" y="109"/>
                      </a:cubicBezTo>
                      <a:cubicBezTo>
                        <a:pt x="52" y="109"/>
                        <a:pt x="52" y="109"/>
                        <a:pt x="52" y="109"/>
                      </a:cubicBezTo>
                      <a:close/>
                      <a:moveTo>
                        <a:pt x="37" y="106"/>
                      </a:moveTo>
                      <a:cubicBezTo>
                        <a:pt x="37" y="105"/>
                        <a:pt x="37" y="105"/>
                        <a:pt x="37" y="105"/>
                      </a:cubicBezTo>
                      <a:cubicBezTo>
                        <a:pt x="37" y="105"/>
                        <a:pt x="37" y="106"/>
                        <a:pt x="37" y="106"/>
                      </a:cubicBezTo>
                      <a:close/>
                      <a:moveTo>
                        <a:pt x="37" y="106"/>
                      </a:moveTo>
                      <a:cubicBezTo>
                        <a:pt x="38" y="106"/>
                        <a:pt x="38" y="106"/>
                        <a:pt x="38" y="107"/>
                      </a:cubicBezTo>
                      <a:cubicBezTo>
                        <a:pt x="37" y="106"/>
                        <a:pt x="37" y="106"/>
                        <a:pt x="37" y="106"/>
                      </a:cubicBezTo>
                      <a:close/>
                      <a:moveTo>
                        <a:pt x="47" y="109"/>
                      </a:moveTo>
                      <a:cubicBezTo>
                        <a:pt x="47" y="110"/>
                        <a:pt x="47" y="110"/>
                        <a:pt x="47" y="110"/>
                      </a:cubicBezTo>
                      <a:cubicBezTo>
                        <a:pt x="47" y="110"/>
                        <a:pt x="47" y="110"/>
                        <a:pt x="47" y="109"/>
                      </a:cubicBezTo>
                      <a:cubicBezTo>
                        <a:pt x="47" y="109"/>
                        <a:pt x="47" y="110"/>
                        <a:pt x="47" y="110"/>
                      </a:cubicBezTo>
                      <a:cubicBezTo>
                        <a:pt x="47" y="110"/>
                        <a:pt x="46" y="110"/>
                        <a:pt x="46" y="110"/>
                      </a:cubicBezTo>
                      <a:cubicBezTo>
                        <a:pt x="46" y="109"/>
                        <a:pt x="46" y="109"/>
                        <a:pt x="46" y="109"/>
                      </a:cubicBezTo>
                      <a:cubicBezTo>
                        <a:pt x="47" y="109"/>
                        <a:pt x="47" y="109"/>
                        <a:pt x="47" y="109"/>
                      </a:cubicBezTo>
                      <a:close/>
                      <a:moveTo>
                        <a:pt x="40" y="108"/>
                      </a:moveTo>
                      <a:cubicBezTo>
                        <a:pt x="41" y="108"/>
                        <a:pt x="40" y="108"/>
                        <a:pt x="40" y="107"/>
                      </a:cubicBezTo>
                      <a:cubicBezTo>
                        <a:pt x="41" y="107"/>
                        <a:pt x="41" y="107"/>
                        <a:pt x="41" y="107"/>
                      </a:cubicBezTo>
                      <a:cubicBezTo>
                        <a:pt x="41" y="108"/>
                        <a:pt x="41" y="108"/>
                        <a:pt x="40" y="109"/>
                      </a:cubicBezTo>
                      <a:cubicBezTo>
                        <a:pt x="40" y="109"/>
                        <a:pt x="40" y="109"/>
                        <a:pt x="40" y="109"/>
                      </a:cubicBezTo>
                      <a:cubicBezTo>
                        <a:pt x="40" y="108"/>
                        <a:pt x="40" y="108"/>
                        <a:pt x="40" y="107"/>
                      </a:cubicBezTo>
                      <a:cubicBezTo>
                        <a:pt x="40" y="108"/>
                        <a:pt x="40" y="108"/>
                        <a:pt x="40" y="108"/>
                      </a:cubicBezTo>
                      <a:close/>
                      <a:moveTo>
                        <a:pt x="40" y="108"/>
                      </a:moveTo>
                      <a:cubicBezTo>
                        <a:pt x="40" y="109"/>
                        <a:pt x="40" y="109"/>
                        <a:pt x="40" y="109"/>
                      </a:cubicBezTo>
                      <a:cubicBezTo>
                        <a:pt x="40" y="109"/>
                        <a:pt x="41" y="109"/>
                        <a:pt x="40" y="108"/>
                      </a:cubicBezTo>
                      <a:close/>
                      <a:moveTo>
                        <a:pt x="48" y="110"/>
                      </a:moveTo>
                      <a:cubicBezTo>
                        <a:pt x="47" y="111"/>
                        <a:pt x="47" y="111"/>
                        <a:pt x="47" y="111"/>
                      </a:cubicBezTo>
                      <a:cubicBezTo>
                        <a:pt x="47" y="111"/>
                        <a:pt x="46" y="111"/>
                        <a:pt x="46" y="111"/>
                      </a:cubicBezTo>
                      <a:cubicBezTo>
                        <a:pt x="46" y="111"/>
                        <a:pt x="46" y="111"/>
                        <a:pt x="46" y="111"/>
                      </a:cubicBezTo>
                      <a:cubicBezTo>
                        <a:pt x="47" y="110"/>
                        <a:pt x="47" y="110"/>
                        <a:pt x="47" y="110"/>
                      </a:cubicBezTo>
                      <a:cubicBezTo>
                        <a:pt x="47" y="110"/>
                        <a:pt x="48" y="110"/>
                        <a:pt x="48" y="111"/>
                      </a:cubicBezTo>
                      <a:cubicBezTo>
                        <a:pt x="48" y="111"/>
                        <a:pt x="48" y="110"/>
                        <a:pt x="48" y="110"/>
                      </a:cubicBezTo>
                      <a:close/>
                      <a:moveTo>
                        <a:pt x="38" y="107"/>
                      </a:moveTo>
                      <a:cubicBezTo>
                        <a:pt x="38" y="108"/>
                        <a:pt x="37" y="108"/>
                        <a:pt x="37" y="107"/>
                      </a:cubicBezTo>
                      <a:cubicBezTo>
                        <a:pt x="38" y="108"/>
                        <a:pt x="38" y="107"/>
                        <a:pt x="38" y="107"/>
                      </a:cubicBezTo>
                      <a:close/>
                      <a:moveTo>
                        <a:pt x="52" y="113"/>
                      </a:moveTo>
                      <a:cubicBezTo>
                        <a:pt x="52" y="112"/>
                        <a:pt x="52" y="112"/>
                        <a:pt x="52" y="112"/>
                      </a:cubicBezTo>
                      <a:cubicBezTo>
                        <a:pt x="53" y="112"/>
                        <a:pt x="52" y="112"/>
                        <a:pt x="52" y="113"/>
                      </a:cubicBezTo>
                      <a:close/>
                      <a:moveTo>
                        <a:pt x="56" y="114"/>
                      </a:moveTo>
                      <a:cubicBezTo>
                        <a:pt x="55" y="114"/>
                        <a:pt x="56" y="114"/>
                        <a:pt x="56" y="113"/>
                      </a:cubicBezTo>
                      <a:cubicBezTo>
                        <a:pt x="55" y="113"/>
                        <a:pt x="55" y="114"/>
                        <a:pt x="55" y="114"/>
                      </a:cubicBezTo>
                      <a:cubicBezTo>
                        <a:pt x="55" y="114"/>
                        <a:pt x="55" y="115"/>
                        <a:pt x="54" y="115"/>
                      </a:cubicBezTo>
                      <a:cubicBezTo>
                        <a:pt x="54" y="114"/>
                        <a:pt x="55" y="114"/>
                        <a:pt x="55" y="114"/>
                      </a:cubicBezTo>
                      <a:cubicBezTo>
                        <a:pt x="55" y="114"/>
                        <a:pt x="54" y="114"/>
                        <a:pt x="54" y="114"/>
                      </a:cubicBezTo>
                      <a:cubicBezTo>
                        <a:pt x="55" y="114"/>
                        <a:pt x="55" y="113"/>
                        <a:pt x="55" y="113"/>
                      </a:cubicBezTo>
                      <a:cubicBezTo>
                        <a:pt x="55" y="113"/>
                        <a:pt x="56" y="113"/>
                        <a:pt x="56" y="112"/>
                      </a:cubicBezTo>
                      <a:cubicBezTo>
                        <a:pt x="55" y="112"/>
                        <a:pt x="55" y="112"/>
                        <a:pt x="55" y="112"/>
                      </a:cubicBezTo>
                      <a:cubicBezTo>
                        <a:pt x="55" y="112"/>
                        <a:pt x="56" y="111"/>
                        <a:pt x="56" y="111"/>
                      </a:cubicBezTo>
                      <a:cubicBezTo>
                        <a:pt x="56" y="111"/>
                        <a:pt x="56" y="110"/>
                        <a:pt x="56" y="109"/>
                      </a:cubicBezTo>
                      <a:cubicBezTo>
                        <a:pt x="57" y="110"/>
                        <a:pt x="57" y="110"/>
                        <a:pt x="57" y="110"/>
                      </a:cubicBezTo>
                      <a:cubicBezTo>
                        <a:pt x="56" y="111"/>
                        <a:pt x="56" y="112"/>
                        <a:pt x="56" y="113"/>
                      </a:cubicBezTo>
                      <a:cubicBezTo>
                        <a:pt x="56" y="113"/>
                        <a:pt x="56" y="113"/>
                        <a:pt x="56" y="113"/>
                      </a:cubicBezTo>
                      <a:cubicBezTo>
                        <a:pt x="56" y="113"/>
                        <a:pt x="56" y="113"/>
                        <a:pt x="56" y="114"/>
                      </a:cubicBezTo>
                      <a:cubicBezTo>
                        <a:pt x="56" y="114"/>
                        <a:pt x="56" y="113"/>
                        <a:pt x="56" y="114"/>
                      </a:cubicBezTo>
                      <a:close/>
                      <a:moveTo>
                        <a:pt x="37" y="109"/>
                      </a:moveTo>
                      <a:cubicBezTo>
                        <a:pt x="37" y="108"/>
                        <a:pt x="37" y="108"/>
                        <a:pt x="37" y="108"/>
                      </a:cubicBezTo>
                      <a:cubicBezTo>
                        <a:pt x="38" y="109"/>
                        <a:pt x="37" y="108"/>
                        <a:pt x="37" y="108"/>
                      </a:cubicBezTo>
                      <a:cubicBezTo>
                        <a:pt x="38" y="108"/>
                        <a:pt x="37" y="109"/>
                        <a:pt x="37" y="109"/>
                      </a:cubicBezTo>
                      <a:cubicBezTo>
                        <a:pt x="37" y="109"/>
                        <a:pt x="37" y="109"/>
                        <a:pt x="37" y="109"/>
                      </a:cubicBezTo>
                      <a:close/>
                      <a:moveTo>
                        <a:pt x="48" y="111"/>
                      </a:moveTo>
                      <a:cubicBezTo>
                        <a:pt x="48" y="111"/>
                        <a:pt x="48" y="111"/>
                        <a:pt x="48" y="111"/>
                      </a:cubicBezTo>
                      <a:cubicBezTo>
                        <a:pt x="48" y="111"/>
                        <a:pt x="48" y="111"/>
                        <a:pt x="48" y="111"/>
                      </a:cubicBezTo>
                      <a:close/>
                      <a:moveTo>
                        <a:pt x="34" y="108"/>
                      </a:moveTo>
                      <a:cubicBezTo>
                        <a:pt x="34" y="107"/>
                        <a:pt x="35" y="108"/>
                        <a:pt x="35" y="107"/>
                      </a:cubicBezTo>
                      <a:cubicBezTo>
                        <a:pt x="35" y="108"/>
                        <a:pt x="35" y="108"/>
                        <a:pt x="34" y="108"/>
                      </a:cubicBezTo>
                      <a:close/>
                      <a:moveTo>
                        <a:pt x="36" y="108"/>
                      </a:moveTo>
                      <a:cubicBezTo>
                        <a:pt x="35" y="108"/>
                        <a:pt x="36" y="109"/>
                        <a:pt x="35" y="109"/>
                      </a:cubicBezTo>
                      <a:cubicBezTo>
                        <a:pt x="35" y="109"/>
                        <a:pt x="35" y="108"/>
                        <a:pt x="35" y="108"/>
                      </a:cubicBezTo>
                      <a:cubicBezTo>
                        <a:pt x="36" y="108"/>
                        <a:pt x="36" y="108"/>
                        <a:pt x="36" y="108"/>
                      </a:cubicBezTo>
                      <a:close/>
                      <a:moveTo>
                        <a:pt x="47" y="112"/>
                      </a:moveTo>
                      <a:cubicBezTo>
                        <a:pt x="48" y="111"/>
                        <a:pt x="48" y="112"/>
                        <a:pt x="48" y="112"/>
                      </a:cubicBezTo>
                      <a:cubicBezTo>
                        <a:pt x="48" y="112"/>
                        <a:pt x="48" y="112"/>
                        <a:pt x="47" y="112"/>
                      </a:cubicBezTo>
                      <a:close/>
                      <a:moveTo>
                        <a:pt x="44" y="111"/>
                      </a:moveTo>
                      <a:cubicBezTo>
                        <a:pt x="44" y="112"/>
                        <a:pt x="44" y="111"/>
                        <a:pt x="44" y="111"/>
                      </a:cubicBezTo>
                      <a:cubicBezTo>
                        <a:pt x="43" y="111"/>
                        <a:pt x="44" y="112"/>
                        <a:pt x="43" y="112"/>
                      </a:cubicBezTo>
                      <a:cubicBezTo>
                        <a:pt x="43" y="111"/>
                        <a:pt x="43" y="111"/>
                        <a:pt x="43" y="111"/>
                      </a:cubicBezTo>
                      <a:cubicBezTo>
                        <a:pt x="44" y="111"/>
                        <a:pt x="44" y="111"/>
                        <a:pt x="44" y="111"/>
                      </a:cubicBezTo>
                      <a:cubicBezTo>
                        <a:pt x="45" y="111"/>
                        <a:pt x="44" y="111"/>
                        <a:pt x="44" y="111"/>
                      </a:cubicBezTo>
                      <a:close/>
                      <a:moveTo>
                        <a:pt x="53" y="115"/>
                      </a:moveTo>
                      <a:cubicBezTo>
                        <a:pt x="53" y="115"/>
                        <a:pt x="53" y="115"/>
                        <a:pt x="53" y="114"/>
                      </a:cubicBezTo>
                      <a:cubicBezTo>
                        <a:pt x="53" y="114"/>
                        <a:pt x="53" y="114"/>
                        <a:pt x="52" y="114"/>
                      </a:cubicBezTo>
                      <a:cubicBezTo>
                        <a:pt x="52" y="114"/>
                        <a:pt x="53" y="114"/>
                        <a:pt x="53" y="114"/>
                      </a:cubicBezTo>
                      <a:cubicBezTo>
                        <a:pt x="53" y="114"/>
                        <a:pt x="53" y="114"/>
                        <a:pt x="53" y="114"/>
                      </a:cubicBezTo>
                      <a:cubicBezTo>
                        <a:pt x="53" y="115"/>
                        <a:pt x="53" y="116"/>
                        <a:pt x="52" y="115"/>
                      </a:cubicBezTo>
                      <a:cubicBezTo>
                        <a:pt x="52" y="115"/>
                        <a:pt x="53" y="115"/>
                        <a:pt x="53" y="115"/>
                      </a:cubicBezTo>
                      <a:close/>
                      <a:moveTo>
                        <a:pt x="47" y="113"/>
                      </a:moveTo>
                      <a:cubicBezTo>
                        <a:pt x="47" y="112"/>
                        <a:pt x="48" y="113"/>
                        <a:pt x="47" y="112"/>
                      </a:cubicBezTo>
                      <a:cubicBezTo>
                        <a:pt x="48" y="112"/>
                        <a:pt x="48" y="112"/>
                        <a:pt x="48" y="113"/>
                      </a:cubicBezTo>
                      <a:cubicBezTo>
                        <a:pt x="48" y="113"/>
                        <a:pt x="48" y="113"/>
                        <a:pt x="48" y="113"/>
                      </a:cubicBezTo>
                      <a:cubicBezTo>
                        <a:pt x="48" y="113"/>
                        <a:pt x="47" y="113"/>
                        <a:pt x="47" y="113"/>
                      </a:cubicBezTo>
                      <a:close/>
                      <a:moveTo>
                        <a:pt x="39" y="111"/>
                      </a:moveTo>
                      <a:cubicBezTo>
                        <a:pt x="39" y="111"/>
                        <a:pt x="40" y="111"/>
                        <a:pt x="40" y="111"/>
                      </a:cubicBezTo>
                      <a:cubicBezTo>
                        <a:pt x="40" y="111"/>
                        <a:pt x="40" y="111"/>
                        <a:pt x="40" y="111"/>
                      </a:cubicBezTo>
                      <a:cubicBezTo>
                        <a:pt x="40" y="111"/>
                        <a:pt x="39" y="111"/>
                        <a:pt x="39" y="111"/>
                      </a:cubicBezTo>
                      <a:close/>
                      <a:moveTo>
                        <a:pt x="35" y="110"/>
                      </a:moveTo>
                      <a:cubicBezTo>
                        <a:pt x="35" y="110"/>
                        <a:pt x="35" y="110"/>
                        <a:pt x="35" y="109"/>
                      </a:cubicBezTo>
                      <a:cubicBezTo>
                        <a:pt x="35" y="109"/>
                        <a:pt x="35" y="110"/>
                        <a:pt x="35" y="110"/>
                      </a:cubicBezTo>
                      <a:close/>
                      <a:moveTo>
                        <a:pt x="39" y="111"/>
                      </a:moveTo>
                      <a:cubicBezTo>
                        <a:pt x="40" y="112"/>
                        <a:pt x="40" y="112"/>
                        <a:pt x="40" y="112"/>
                      </a:cubicBezTo>
                      <a:cubicBezTo>
                        <a:pt x="40" y="112"/>
                        <a:pt x="39" y="112"/>
                        <a:pt x="39" y="111"/>
                      </a:cubicBezTo>
                      <a:close/>
                      <a:moveTo>
                        <a:pt x="46" y="116"/>
                      </a:moveTo>
                      <a:cubicBezTo>
                        <a:pt x="47" y="115"/>
                        <a:pt x="46" y="115"/>
                        <a:pt x="47" y="114"/>
                      </a:cubicBezTo>
                      <a:cubicBezTo>
                        <a:pt x="47" y="114"/>
                        <a:pt x="47" y="115"/>
                        <a:pt x="47" y="115"/>
                      </a:cubicBezTo>
                      <a:cubicBezTo>
                        <a:pt x="47" y="115"/>
                        <a:pt x="48" y="115"/>
                        <a:pt x="48" y="115"/>
                      </a:cubicBezTo>
                      <a:cubicBezTo>
                        <a:pt x="48" y="115"/>
                        <a:pt x="47" y="115"/>
                        <a:pt x="48" y="115"/>
                      </a:cubicBezTo>
                      <a:cubicBezTo>
                        <a:pt x="47" y="115"/>
                        <a:pt x="47" y="116"/>
                        <a:pt x="46" y="116"/>
                      </a:cubicBezTo>
                      <a:close/>
                      <a:moveTo>
                        <a:pt x="49" y="116"/>
                      </a:moveTo>
                      <a:cubicBezTo>
                        <a:pt x="48" y="116"/>
                        <a:pt x="49" y="115"/>
                        <a:pt x="49" y="115"/>
                      </a:cubicBezTo>
                      <a:cubicBezTo>
                        <a:pt x="49" y="115"/>
                        <a:pt x="49" y="115"/>
                        <a:pt x="49" y="116"/>
                      </a:cubicBezTo>
                      <a:close/>
                      <a:moveTo>
                        <a:pt x="35" y="111"/>
                      </a:moveTo>
                      <a:cubicBezTo>
                        <a:pt x="36" y="111"/>
                        <a:pt x="36" y="111"/>
                        <a:pt x="36" y="111"/>
                      </a:cubicBezTo>
                      <a:cubicBezTo>
                        <a:pt x="36" y="111"/>
                        <a:pt x="35" y="111"/>
                        <a:pt x="35" y="111"/>
                      </a:cubicBezTo>
                      <a:cubicBezTo>
                        <a:pt x="35" y="111"/>
                        <a:pt x="35" y="111"/>
                        <a:pt x="35" y="111"/>
                      </a:cubicBezTo>
                      <a:close/>
                      <a:moveTo>
                        <a:pt x="50" y="116"/>
                      </a:moveTo>
                      <a:cubicBezTo>
                        <a:pt x="50" y="117"/>
                        <a:pt x="50" y="117"/>
                        <a:pt x="50" y="118"/>
                      </a:cubicBezTo>
                      <a:cubicBezTo>
                        <a:pt x="49" y="118"/>
                        <a:pt x="50" y="117"/>
                        <a:pt x="50" y="116"/>
                      </a:cubicBezTo>
                      <a:close/>
                      <a:moveTo>
                        <a:pt x="46" y="116"/>
                      </a:moveTo>
                      <a:cubicBezTo>
                        <a:pt x="46" y="116"/>
                        <a:pt x="46" y="116"/>
                        <a:pt x="46" y="116"/>
                      </a:cubicBezTo>
                      <a:cubicBezTo>
                        <a:pt x="47" y="116"/>
                        <a:pt x="46" y="117"/>
                        <a:pt x="46" y="118"/>
                      </a:cubicBezTo>
                      <a:cubicBezTo>
                        <a:pt x="46" y="117"/>
                        <a:pt x="47" y="116"/>
                        <a:pt x="46" y="116"/>
                      </a:cubicBezTo>
                      <a:close/>
                      <a:moveTo>
                        <a:pt x="40" y="114"/>
                      </a:moveTo>
                      <a:cubicBezTo>
                        <a:pt x="39" y="114"/>
                        <a:pt x="39" y="114"/>
                        <a:pt x="39" y="114"/>
                      </a:cubicBezTo>
                      <a:cubicBezTo>
                        <a:pt x="40" y="114"/>
                        <a:pt x="40" y="114"/>
                        <a:pt x="40" y="114"/>
                      </a:cubicBezTo>
                      <a:close/>
                      <a:moveTo>
                        <a:pt x="51" y="119"/>
                      </a:moveTo>
                      <a:cubicBezTo>
                        <a:pt x="50" y="119"/>
                        <a:pt x="50" y="118"/>
                        <a:pt x="51" y="117"/>
                      </a:cubicBezTo>
                      <a:cubicBezTo>
                        <a:pt x="51" y="118"/>
                        <a:pt x="51" y="119"/>
                        <a:pt x="51" y="119"/>
                      </a:cubicBezTo>
                      <a:close/>
                      <a:moveTo>
                        <a:pt x="52" y="119"/>
                      </a:moveTo>
                      <a:cubicBezTo>
                        <a:pt x="52" y="119"/>
                        <a:pt x="52" y="119"/>
                        <a:pt x="52" y="119"/>
                      </a:cubicBezTo>
                      <a:cubicBezTo>
                        <a:pt x="52" y="119"/>
                        <a:pt x="52" y="118"/>
                        <a:pt x="52" y="118"/>
                      </a:cubicBezTo>
                      <a:cubicBezTo>
                        <a:pt x="52" y="118"/>
                        <a:pt x="52" y="119"/>
                        <a:pt x="52" y="119"/>
                      </a:cubicBezTo>
                      <a:cubicBezTo>
                        <a:pt x="52" y="119"/>
                        <a:pt x="52" y="119"/>
                        <a:pt x="52" y="119"/>
                      </a:cubicBezTo>
                      <a:close/>
                      <a:moveTo>
                        <a:pt x="36" y="114"/>
                      </a:moveTo>
                      <a:cubicBezTo>
                        <a:pt x="35" y="114"/>
                        <a:pt x="36" y="113"/>
                        <a:pt x="36" y="113"/>
                      </a:cubicBezTo>
                      <a:cubicBezTo>
                        <a:pt x="36" y="113"/>
                        <a:pt x="36" y="113"/>
                        <a:pt x="36" y="113"/>
                      </a:cubicBezTo>
                      <a:cubicBezTo>
                        <a:pt x="36" y="114"/>
                        <a:pt x="36" y="114"/>
                        <a:pt x="36" y="114"/>
                      </a:cubicBezTo>
                      <a:cubicBezTo>
                        <a:pt x="36" y="114"/>
                        <a:pt x="36" y="113"/>
                        <a:pt x="36" y="114"/>
                      </a:cubicBezTo>
                      <a:close/>
                      <a:moveTo>
                        <a:pt x="46" y="118"/>
                      </a:moveTo>
                      <a:cubicBezTo>
                        <a:pt x="46" y="118"/>
                        <a:pt x="46" y="118"/>
                        <a:pt x="46" y="118"/>
                      </a:cubicBezTo>
                      <a:cubicBezTo>
                        <a:pt x="46" y="118"/>
                        <a:pt x="46" y="118"/>
                        <a:pt x="46" y="118"/>
                      </a:cubicBezTo>
                      <a:cubicBezTo>
                        <a:pt x="46" y="118"/>
                        <a:pt x="46" y="118"/>
                        <a:pt x="46" y="118"/>
                      </a:cubicBezTo>
                      <a:close/>
                      <a:moveTo>
                        <a:pt x="34" y="114"/>
                      </a:moveTo>
                      <a:cubicBezTo>
                        <a:pt x="34" y="114"/>
                        <a:pt x="34" y="115"/>
                        <a:pt x="34" y="115"/>
                      </a:cubicBezTo>
                      <a:cubicBezTo>
                        <a:pt x="33" y="115"/>
                        <a:pt x="34" y="115"/>
                        <a:pt x="34" y="114"/>
                      </a:cubicBezTo>
                      <a:close/>
                      <a:moveTo>
                        <a:pt x="38" y="117"/>
                      </a:moveTo>
                      <a:cubicBezTo>
                        <a:pt x="38" y="116"/>
                        <a:pt x="38" y="116"/>
                        <a:pt x="38" y="116"/>
                      </a:cubicBezTo>
                      <a:cubicBezTo>
                        <a:pt x="38" y="116"/>
                        <a:pt x="38" y="116"/>
                        <a:pt x="38" y="116"/>
                      </a:cubicBezTo>
                      <a:cubicBezTo>
                        <a:pt x="38" y="116"/>
                        <a:pt x="38" y="116"/>
                        <a:pt x="38" y="117"/>
                      </a:cubicBezTo>
                      <a:close/>
                      <a:moveTo>
                        <a:pt x="46" y="119"/>
                      </a:moveTo>
                      <a:cubicBezTo>
                        <a:pt x="46" y="119"/>
                        <a:pt x="46" y="120"/>
                        <a:pt x="46" y="120"/>
                      </a:cubicBezTo>
                      <a:cubicBezTo>
                        <a:pt x="46" y="120"/>
                        <a:pt x="46" y="120"/>
                        <a:pt x="46" y="119"/>
                      </a:cubicBezTo>
                      <a:close/>
                      <a:moveTo>
                        <a:pt x="39" y="117"/>
                      </a:moveTo>
                      <a:cubicBezTo>
                        <a:pt x="39" y="117"/>
                        <a:pt x="39" y="118"/>
                        <a:pt x="39" y="118"/>
                      </a:cubicBezTo>
                      <a:cubicBezTo>
                        <a:pt x="39" y="118"/>
                        <a:pt x="39" y="117"/>
                        <a:pt x="39" y="117"/>
                      </a:cubicBezTo>
                      <a:close/>
                      <a:moveTo>
                        <a:pt x="44" y="119"/>
                      </a:moveTo>
                      <a:cubicBezTo>
                        <a:pt x="44" y="119"/>
                        <a:pt x="44" y="119"/>
                        <a:pt x="43" y="120"/>
                      </a:cubicBezTo>
                      <a:cubicBezTo>
                        <a:pt x="43" y="119"/>
                        <a:pt x="43" y="119"/>
                        <a:pt x="44" y="119"/>
                      </a:cubicBezTo>
                      <a:close/>
                      <a:moveTo>
                        <a:pt x="38" y="117"/>
                      </a:moveTo>
                      <a:cubicBezTo>
                        <a:pt x="38" y="117"/>
                        <a:pt x="38" y="118"/>
                        <a:pt x="39" y="118"/>
                      </a:cubicBezTo>
                      <a:cubicBezTo>
                        <a:pt x="38" y="118"/>
                        <a:pt x="38" y="118"/>
                        <a:pt x="38" y="117"/>
                      </a:cubicBezTo>
                      <a:close/>
                      <a:moveTo>
                        <a:pt x="34" y="119"/>
                      </a:moveTo>
                      <a:cubicBezTo>
                        <a:pt x="34" y="118"/>
                        <a:pt x="34" y="118"/>
                        <a:pt x="34" y="118"/>
                      </a:cubicBezTo>
                      <a:cubicBezTo>
                        <a:pt x="35" y="118"/>
                        <a:pt x="34" y="118"/>
                        <a:pt x="34" y="119"/>
                      </a:cubicBezTo>
                      <a:close/>
                      <a:moveTo>
                        <a:pt x="38" y="120"/>
                      </a:moveTo>
                      <a:cubicBezTo>
                        <a:pt x="38" y="120"/>
                        <a:pt x="38" y="120"/>
                        <a:pt x="38" y="120"/>
                      </a:cubicBezTo>
                      <a:cubicBezTo>
                        <a:pt x="37" y="120"/>
                        <a:pt x="37" y="120"/>
                        <a:pt x="37" y="120"/>
                      </a:cubicBezTo>
                      <a:cubicBezTo>
                        <a:pt x="37" y="120"/>
                        <a:pt x="37" y="119"/>
                        <a:pt x="37" y="120"/>
                      </a:cubicBezTo>
                      <a:cubicBezTo>
                        <a:pt x="37" y="119"/>
                        <a:pt x="37" y="119"/>
                        <a:pt x="37" y="119"/>
                      </a:cubicBezTo>
                      <a:cubicBezTo>
                        <a:pt x="37" y="119"/>
                        <a:pt x="37" y="119"/>
                        <a:pt x="37" y="119"/>
                      </a:cubicBezTo>
                      <a:cubicBezTo>
                        <a:pt x="38" y="119"/>
                        <a:pt x="38" y="119"/>
                        <a:pt x="38" y="119"/>
                      </a:cubicBezTo>
                      <a:cubicBezTo>
                        <a:pt x="38" y="120"/>
                        <a:pt x="38" y="120"/>
                        <a:pt x="38" y="120"/>
                      </a:cubicBezTo>
                      <a:cubicBezTo>
                        <a:pt x="38" y="120"/>
                        <a:pt x="38" y="120"/>
                        <a:pt x="38" y="120"/>
                      </a:cubicBezTo>
                      <a:close/>
                      <a:moveTo>
                        <a:pt x="49" y="125"/>
                      </a:moveTo>
                      <a:cubicBezTo>
                        <a:pt x="48" y="124"/>
                        <a:pt x="49" y="124"/>
                        <a:pt x="50" y="124"/>
                      </a:cubicBezTo>
                      <a:cubicBezTo>
                        <a:pt x="50" y="124"/>
                        <a:pt x="49" y="124"/>
                        <a:pt x="49" y="125"/>
                      </a:cubicBezTo>
                      <a:close/>
                      <a:moveTo>
                        <a:pt x="39" y="121"/>
                      </a:moveTo>
                      <a:cubicBezTo>
                        <a:pt x="39" y="121"/>
                        <a:pt x="39" y="121"/>
                        <a:pt x="40" y="121"/>
                      </a:cubicBezTo>
                      <a:cubicBezTo>
                        <a:pt x="40" y="121"/>
                        <a:pt x="40" y="121"/>
                        <a:pt x="40" y="121"/>
                      </a:cubicBezTo>
                      <a:cubicBezTo>
                        <a:pt x="40" y="120"/>
                        <a:pt x="40" y="121"/>
                        <a:pt x="40" y="121"/>
                      </a:cubicBezTo>
                      <a:cubicBezTo>
                        <a:pt x="40" y="121"/>
                        <a:pt x="40" y="121"/>
                        <a:pt x="40" y="121"/>
                      </a:cubicBezTo>
                      <a:cubicBezTo>
                        <a:pt x="40" y="121"/>
                        <a:pt x="39" y="121"/>
                        <a:pt x="39" y="121"/>
                      </a:cubicBezTo>
                      <a:close/>
                      <a:moveTo>
                        <a:pt x="32" y="118"/>
                      </a:moveTo>
                      <a:cubicBezTo>
                        <a:pt x="33" y="118"/>
                        <a:pt x="33" y="119"/>
                        <a:pt x="32" y="119"/>
                      </a:cubicBezTo>
                      <a:cubicBezTo>
                        <a:pt x="32" y="119"/>
                        <a:pt x="32" y="118"/>
                        <a:pt x="32" y="118"/>
                      </a:cubicBezTo>
                      <a:close/>
                      <a:moveTo>
                        <a:pt x="36" y="120"/>
                      </a:moveTo>
                      <a:cubicBezTo>
                        <a:pt x="36" y="120"/>
                        <a:pt x="35" y="120"/>
                        <a:pt x="36" y="120"/>
                      </a:cubicBezTo>
                      <a:cubicBezTo>
                        <a:pt x="36" y="120"/>
                        <a:pt x="36" y="120"/>
                        <a:pt x="36" y="121"/>
                      </a:cubicBezTo>
                      <a:cubicBezTo>
                        <a:pt x="35" y="121"/>
                        <a:pt x="35" y="121"/>
                        <a:pt x="35" y="121"/>
                      </a:cubicBezTo>
                      <a:cubicBezTo>
                        <a:pt x="35" y="120"/>
                        <a:pt x="35" y="120"/>
                        <a:pt x="36" y="120"/>
                      </a:cubicBezTo>
                      <a:close/>
                      <a:moveTo>
                        <a:pt x="45" y="124"/>
                      </a:moveTo>
                      <a:cubicBezTo>
                        <a:pt x="45" y="124"/>
                        <a:pt x="45" y="123"/>
                        <a:pt x="45" y="123"/>
                      </a:cubicBezTo>
                      <a:cubicBezTo>
                        <a:pt x="46" y="123"/>
                        <a:pt x="46" y="124"/>
                        <a:pt x="45" y="124"/>
                      </a:cubicBezTo>
                      <a:close/>
                      <a:moveTo>
                        <a:pt x="37" y="121"/>
                      </a:moveTo>
                      <a:cubicBezTo>
                        <a:pt x="37" y="121"/>
                        <a:pt x="37" y="122"/>
                        <a:pt x="37" y="122"/>
                      </a:cubicBezTo>
                      <a:cubicBezTo>
                        <a:pt x="36" y="122"/>
                        <a:pt x="37" y="121"/>
                        <a:pt x="37" y="120"/>
                      </a:cubicBezTo>
                      <a:cubicBezTo>
                        <a:pt x="37" y="121"/>
                        <a:pt x="37" y="121"/>
                        <a:pt x="37" y="121"/>
                      </a:cubicBezTo>
                      <a:close/>
                      <a:moveTo>
                        <a:pt x="39" y="124"/>
                      </a:moveTo>
                      <a:cubicBezTo>
                        <a:pt x="39" y="123"/>
                        <a:pt x="39" y="123"/>
                        <a:pt x="39" y="121"/>
                      </a:cubicBezTo>
                      <a:cubicBezTo>
                        <a:pt x="40" y="122"/>
                        <a:pt x="39" y="124"/>
                        <a:pt x="39" y="124"/>
                      </a:cubicBezTo>
                      <a:close/>
                      <a:moveTo>
                        <a:pt x="47" y="125"/>
                      </a:moveTo>
                      <a:cubicBezTo>
                        <a:pt x="47" y="125"/>
                        <a:pt x="47" y="126"/>
                        <a:pt x="47" y="126"/>
                      </a:cubicBezTo>
                      <a:cubicBezTo>
                        <a:pt x="47" y="125"/>
                        <a:pt x="47" y="125"/>
                        <a:pt x="47" y="125"/>
                      </a:cubicBezTo>
                      <a:close/>
                      <a:moveTo>
                        <a:pt x="32" y="120"/>
                      </a:moveTo>
                      <a:cubicBezTo>
                        <a:pt x="32" y="120"/>
                        <a:pt x="32" y="120"/>
                        <a:pt x="32" y="120"/>
                      </a:cubicBezTo>
                      <a:cubicBezTo>
                        <a:pt x="32" y="120"/>
                        <a:pt x="32" y="120"/>
                        <a:pt x="32" y="120"/>
                      </a:cubicBezTo>
                      <a:cubicBezTo>
                        <a:pt x="31" y="120"/>
                        <a:pt x="32" y="120"/>
                        <a:pt x="32" y="120"/>
                      </a:cubicBezTo>
                      <a:close/>
                      <a:moveTo>
                        <a:pt x="37" y="122"/>
                      </a:moveTo>
                      <a:cubicBezTo>
                        <a:pt x="38" y="122"/>
                        <a:pt x="38" y="122"/>
                        <a:pt x="38" y="122"/>
                      </a:cubicBezTo>
                      <a:cubicBezTo>
                        <a:pt x="38" y="122"/>
                        <a:pt x="38" y="122"/>
                        <a:pt x="38" y="122"/>
                      </a:cubicBezTo>
                      <a:cubicBezTo>
                        <a:pt x="38" y="122"/>
                        <a:pt x="38" y="122"/>
                        <a:pt x="37" y="122"/>
                      </a:cubicBezTo>
                      <a:cubicBezTo>
                        <a:pt x="37" y="122"/>
                        <a:pt x="37" y="122"/>
                        <a:pt x="37" y="122"/>
                      </a:cubicBezTo>
                      <a:close/>
                      <a:moveTo>
                        <a:pt x="44" y="125"/>
                      </a:moveTo>
                      <a:cubicBezTo>
                        <a:pt x="44" y="126"/>
                        <a:pt x="44" y="126"/>
                        <a:pt x="44" y="126"/>
                      </a:cubicBezTo>
                      <a:cubicBezTo>
                        <a:pt x="44" y="126"/>
                        <a:pt x="44" y="126"/>
                        <a:pt x="44" y="126"/>
                      </a:cubicBezTo>
                      <a:cubicBezTo>
                        <a:pt x="44" y="126"/>
                        <a:pt x="44" y="125"/>
                        <a:pt x="44" y="125"/>
                      </a:cubicBezTo>
                      <a:close/>
                      <a:moveTo>
                        <a:pt x="33" y="123"/>
                      </a:moveTo>
                      <a:cubicBezTo>
                        <a:pt x="33" y="123"/>
                        <a:pt x="33" y="122"/>
                        <a:pt x="33" y="122"/>
                      </a:cubicBezTo>
                      <a:cubicBezTo>
                        <a:pt x="33" y="122"/>
                        <a:pt x="33" y="123"/>
                        <a:pt x="33" y="123"/>
                      </a:cubicBezTo>
                      <a:close/>
                      <a:moveTo>
                        <a:pt x="58" y="132"/>
                      </a:moveTo>
                      <a:cubicBezTo>
                        <a:pt x="58" y="131"/>
                        <a:pt x="57" y="131"/>
                        <a:pt x="57" y="132"/>
                      </a:cubicBezTo>
                      <a:cubicBezTo>
                        <a:pt x="57" y="132"/>
                        <a:pt x="58" y="131"/>
                        <a:pt x="58" y="131"/>
                      </a:cubicBezTo>
                      <a:cubicBezTo>
                        <a:pt x="58" y="131"/>
                        <a:pt x="58" y="131"/>
                        <a:pt x="58" y="132"/>
                      </a:cubicBezTo>
                      <a:close/>
                      <a:moveTo>
                        <a:pt x="48" y="127"/>
                      </a:moveTo>
                      <a:cubicBezTo>
                        <a:pt x="48" y="128"/>
                        <a:pt x="48" y="128"/>
                        <a:pt x="47" y="128"/>
                      </a:cubicBezTo>
                      <a:cubicBezTo>
                        <a:pt x="47" y="128"/>
                        <a:pt x="48" y="128"/>
                        <a:pt x="48" y="127"/>
                      </a:cubicBezTo>
                      <a:close/>
                      <a:moveTo>
                        <a:pt x="55" y="131"/>
                      </a:moveTo>
                      <a:cubicBezTo>
                        <a:pt x="54" y="131"/>
                        <a:pt x="55" y="131"/>
                        <a:pt x="55" y="131"/>
                      </a:cubicBezTo>
                      <a:cubicBezTo>
                        <a:pt x="55" y="131"/>
                        <a:pt x="55" y="131"/>
                        <a:pt x="55" y="131"/>
                      </a:cubicBezTo>
                      <a:cubicBezTo>
                        <a:pt x="55" y="131"/>
                        <a:pt x="55" y="131"/>
                        <a:pt x="55" y="131"/>
                      </a:cubicBezTo>
                      <a:close/>
                      <a:moveTo>
                        <a:pt x="44" y="128"/>
                      </a:moveTo>
                      <a:cubicBezTo>
                        <a:pt x="44" y="128"/>
                        <a:pt x="44" y="128"/>
                        <a:pt x="43" y="128"/>
                      </a:cubicBezTo>
                      <a:cubicBezTo>
                        <a:pt x="43" y="127"/>
                        <a:pt x="44" y="127"/>
                        <a:pt x="44" y="127"/>
                      </a:cubicBezTo>
                      <a:cubicBezTo>
                        <a:pt x="44" y="127"/>
                        <a:pt x="44" y="128"/>
                        <a:pt x="44" y="128"/>
                      </a:cubicBezTo>
                      <a:close/>
                      <a:moveTo>
                        <a:pt x="54" y="131"/>
                      </a:moveTo>
                      <a:cubicBezTo>
                        <a:pt x="54" y="131"/>
                        <a:pt x="54" y="132"/>
                        <a:pt x="53" y="132"/>
                      </a:cubicBezTo>
                      <a:cubicBezTo>
                        <a:pt x="53" y="131"/>
                        <a:pt x="54" y="131"/>
                        <a:pt x="54" y="131"/>
                      </a:cubicBezTo>
                      <a:close/>
                      <a:moveTo>
                        <a:pt x="39" y="126"/>
                      </a:moveTo>
                      <a:cubicBezTo>
                        <a:pt x="40" y="126"/>
                        <a:pt x="39" y="126"/>
                        <a:pt x="40" y="126"/>
                      </a:cubicBezTo>
                      <a:cubicBezTo>
                        <a:pt x="40" y="126"/>
                        <a:pt x="39" y="127"/>
                        <a:pt x="39" y="126"/>
                      </a:cubicBezTo>
                      <a:close/>
                      <a:moveTo>
                        <a:pt x="34" y="124"/>
                      </a:moveTo>
                      <a:cubicBezTo>
                        <a:pt x="33" y="124"/>
                        <a:pt x="33" y="124"/>
                        <a:pt x="33" y="124"/>
                      </a:cubicBezTo>
                      <a:cubicBezTo>
                        <a:pt x="34" y="124"/>
                        <a:pt x="34" y="124"/>
                        <a:pt x="34" y="124"/>
                      </a:cubicBezTo>
                      <a:cubicBezTo>
                        <a:pt x="34" y="125"/>
                        <a:pt x="34" y="124"/>
                        <a:pt x="34" y="124"/>
                      </a:cubicBezTo>
                      <a:close/>
                      <a:moveTo>
                        <a:pt x="54" y="133"/>
                      </a:moveTo>
                      <a:cubicBezTo>
                        <a:pt x="54" y="133"/>
                        <a:pt x="54" y="133"/>
                        <a:pt x="54" y="133"/>
                      </a:cubicBezTo>
                      <a:cubicBezTo>
                        <a:pt x="54" y="133"/>
                        <a:pt x="54" y="133"/>
                        <a:pt x="54" y="133"/>
                      </a:cubicBezTo>
                      <a:cubicBezTo>
                        <a:pt x="55" y="133"/>
                        <a:pt x="55" y="133"/>
                        <a:pt x="55" y="133"/>
                      </a:cubicBezTo>
                      <a:cubicBezTo>
                        <a:pt x="54" y="133"/>
                        <a:pt x="54" y="133"/>
                        <a:pt x="54" y="133"/>
                      </a:cubicBezTo>
                      <a:cubicBezTo>
                        <a:pt x="54" y="133"/>
                        <a:pt x="54" y="133"/>
                        <a:pt x="54" y="133"/>
                      </a:cubicBezTo>
                      <a:close/>
                      <a:moveTo>
                        <a:pt x="32" y="126"/>
                      </a:moveTo>
                      <a:cubicBezTo>
                        <a:pt x="32" y="126"/>
                        <a:pt x="32" y="125"/>
                        <a:pt x="32" y="125"/>
                      </a:cubicBezTo>
                      <a:cubicBezTo>
                        <a:pt x="32" y="125"/>
                        <a:pt x="32" y="126"/>
                        <a:pt x="32" y="126"/>
                      </a:cubicBezTo>
                      <a:close/>
                      <a:moveTo>
                        <a:pt x="33" y="127"/>
                      </a:moveTo>
                      <a:cubicBezTo>
                        <a:pt x="32" y="127"/>
                        <a:pt x="33" y="128"/>
                        <a:pt x="32" y="128"/>
                      </a:cubicBezTo>
                      <a:cubicBezTo>
                        <a:pt x="32" y="127"/>
                        <a:pt x="32" y="127"/>
                        <a:pt x="32" y="127"/>
                      </a:cubicBezTo>
                      <a:cubicBezTo>
                        <a:pt x="33" y="127"/>
                        <a:pt x="33" y="127"/>
                        <a:pt x="33" y="127"/>
                      </a:cubicBezTo>
                      <a:cubicBezTo>
                        <a:pt x="33" y="126"/>
                        <a:pt x="33" y="127"/>
                        <a:pt x="33" y="127"/>
                      </a:cubicBezTo>
                      <a:close/>
                      <a:moveTo>
                        <a:pt x="34" y="127"/>
                      </a:moveTo>
                      <a:cubicBezTo>
                        <a:pt x="34" y="127"/>
                        <a:pt x="34" y="127"/>
                        <a:pt x="34" y="127"/>
                      </a:cubicBezTo>
                      <a:cubicBezTo>
                        <a:pt x="34" y="127"/>
                        <a:pt x="34" y="128"/>
                        <a:pt x="34" y="128"/>
                      </a:cubicBezTo>
                      <a:cubicBezTo>
                        <a:pt x="34" y="128"/>
                        <a:pt x="34" y="127"/>
                        <a:pt x="34" y="127"/>
                      </a:cubicBezTo>
                      <a:close/>
                      <a:moveTo>
                        <a:pt x="32" y="128"/>
                      </a:moveTo>
                      <a:cubicBezTo>
                        <a:pt x="32" y="128"/>
                        <a:pt x="32" y="128"/>
                        <a:pt x="32" y="128"/>
                      </a:cubicBezTo>
                      <a:cubicBezTo>
                        <a:pt x="32" y="128"/>
                        <a:pt x="32" y="129"/>
                        <a:pt x="32" y="128"/>
                      </a:cubicBezTo>
                      <a:cubicBezTo>
                        <a:pt x="32" y="128"/>
                        <a:pt x="32" y="128"/>
                        <a:pt x="32" y="128"/>
                      </a:cubicBezTo>
                      <a:close/>
                      <a:moveTo>
                        <a:pt x="38" y="132"/>
                      </a:moveTo>
                      <a:cubicBezTo>
                        <a:pt x="38" y="131"/>
                        <a:pt x="38" y="131"/>
                        <a:pt x="38" y="131"/>
                      </a:cubicBezTo>
                      <a:cubicBezTo>
                        <a:pt x="38" y="131"/>
                        <a:pt x="38" y="131"/>
                        <a:pt x="38" y="132"/>
                      </a:cubicBezTo>
                      <a:cubicBezTo>
                        <a:pt x="38" y="132"/>
                        <a:pt x="38" y="131"/>
                        <a:pt x="38" y="132"/>
                      </a:cubicBezTo>
                      <a:close/>
                      <a:moveTo>
                        <a:pt x="32" y="129"/>
                      </a:moveTo>
                      <a:cubicBezTo>
                        <a:pt x="32" y="129"/>
                        <a:pt x="32" y="129"/>
                        <a:pt x="32" y="129"/>
                      </a:cubicBezTo>
                      <a:cubicBezTo>
                        <a:pt x="32" y="129"/>
                        <a:pt x="32" y="129"/>
                        <a:pt x="32" y="129"/>
                      </a:cubicBezTo>
                      <a:cubicBezTo>
                        <a:pt x="32" y="129"/>
                        <a:pt x="32" y="129"/>
                        <a:pt x="32" y="129"/>
                      </a:cubicBezTo>
                      <a:close/>
                      <a:moveTo>
                        <a:pt x="42" y="133"/>
                      </a:moveTo>
                      <a:cubicBezTo>
                        <a:pt x="42" y="134"/>
                        <a:pt x="42" y="134"/>
                        <a:pt x="43" y="134"/>
                      </a:cubicBezTo>
                      <a:cubicBezTo>
                        <a:pt x="43" y="134"/>
                        <a:pt x="43" y="134"/>
                        <a:pt x="42" y="134"/>
                      </a:cubicBezTo>
                      <a:cubicBezTo>
                        <a:pt x="42" y="134"/>
                        <a:pt x="42" y="134"/>
                        <a:pt x="42" y="133"/>
                      </a:cubicBezTo>
                      <a:close/>
                      <a:moveTo>
                        <a:pt x="53" y="143"/>
                      </a:moveTo>
                      <a:cubicBezTo>
                        <a:pt x="53" y="144"/>
                        <a:pt x="53" y="144"/>
                        <a:pt x="53" y="144"/>
                      </a:cubicBezTo>
                      <a:cubicBezTo>
                        <a:pt x="53" y="142"/>
                        <a:pt x="54" y="140"/>
                        <a:pt x="54" y="139"/>
                      </a:cubicBezTo>
                      <a:cubicBezTo>
                        <a:pt x="55" y="139"/>
                        <a:pt x="54" y="139"/>
                        <a:pt x="55" y="139"/>
                      </a:cubicBezTo>
                      <a:cubicBezTo>
                        <a:pt x="54" y="141"/>
                        <a:pt x="54" y="142"/>
                        <a:pt x="53" y="143"/>
                      </a:cubicBezTo>
                      <a:cubicBezTo>
                        <a:pt x="53" y="144"/>
                        <a:pt x="53" y="143"/>
                        <a:pt x="53" y="143"/>
                      </a:cubicBezTo>
                      <a:close/>
                      <a:moveTo>
                        <a:pt x="34" y="133"/>
                      </a:moveTo>
                      <a:cubicBezTo>
                        <a:pt x="34" y="133"/>
                        <a:pt x="35" y="133"/>
                        <a:pt x="34" y="132"/>
                      </a:cubicBezTo>
                      <a:cubicBezTo>
                        <a:pt x="34" y="133"/>
                        <a:pt x="34" y="133"/>
                        <a:pt x="34" y="133"/>
                      </a:cubicBezTo>
                      <a:cubicBezTo>
                        <a:pt x="34" y="134"/>
                        <a:pt x="34" y="134"/>
                        <a:pt x="34" y="134"/>
                      </a:cubicBezTo>
                      <a:cubicBezTo>
                        <a:pt x="34" y="133"/>
                        <a:pt x="34" y="134"/>
                        <a:pt x="34" y="134"/>
                      </a:cubicBezTo>
                      <a:cubicBezTo>
                        <a:pt x="34" y="133"/>
                        <a:pt x="33" y="133"/>
                        <a:pt x="34" y="132"/>
                      </a:cubicBezTo>
                      <a:cubicBezTo>
                        <a:pt x="34" y="132"/>
                        <a:pt x="34" y="132"/>
                        <a:pt x="34" y="132"/>
                      </a:cubicBezTo>
                      <a:cubicBezTo>
                        <a:pt x="34" y="132"/>
                        <a:pt x="35" y="132"/>
                        <a:pt x="35" y="132"/>
                      </a:cubicBezTo>
                      <a:cubicBezTo>
                        <a:pt x="35" y="132"/>
                        <a:pt x="34" y="132"/>
                        <a:pt x="35" y="132"/>
                      </a:cubicBezTo>
                      <a:cubicBezTo>
                        <a:pt x="35" y="132"/>
                        <a:pt x="35" y="133"/>
                        <a:pt x="34" y="133"/>
                      </a:cubicBezTo>
                      <a:close/>
                      <a:moveTo>
                        <a:pt x="33" y="134"/>
                      </a:moveTo>
                      <a:cubicBezTo>
                        <a:pt x="33" y="134"/>
                        <a:pt x="33" y="134"/>
                        <a:pt x="33" y="134"/>
                      </a:cubicBezTo>
                      <a:cubicBezTo>
                        <a:pt x="33" y="135"/>
                        <a:pt x="33" y="135"/>
                        <a:pt x="32" y="136"/>
                      </a:cubicBezTo>
                      <a:cubicBezTo>
                        <a:pt x="32" y="135"/>
                        <a:pt x="33" y="135"/>
                        <a:pt x="32" y="135"/>
                      </a:cubicBezTo>
                      <a:cubicBezTo>
                        <a:pt x="32" y="135"/>
                        <a:pt x="32" y="135"/>
                        <a:pt x="32" y="135"/>
                      </a:cubicBezTo>
                      <a:cubicBezTo>
                        <a:pt x="33" y="135"/>
                        <a:pt x="32" y="134"/>
                        <a:pt x="33" y="133"/>
                      </a:cubicBezTo>
                      <a:cubicBezTo>
                        <a:pt x="33" y="134"/>
                        <a:pt x="33" y="134"/>
                        <a:pt x="33" y="134"/>
                      </a:cubicBezTo>
                      <a:cubicBezTo>
                        <a:pt x="34" y="134"/>
                        <a:pt x="33" y="134"/>
                        <a:pt x="33" y="134"/>
                      </a:cubicBezTo>
                      <a:close/>
                      <a:moveTo>
                        <a:pt x="40" y="137"/>
                      </a:moveTo>
                      <a:cubicBezTo>
                        <a:pt x="40" y="136"/>
                        <a:pt x="41" y="137"/>
                        <a:pt x="41" y="137"/>
                      </a:cubicBezTo>
                      <a:cubicBezTo>
                        <a:pt x="40" y="137"/>
                        <a:pt x="40" y="138"/>
                        <a:pt x="40" y="138"/>
                      </a:cubicBezTo>
                      <a:cubicBezTo>
                        <a:pt x="39" y="137"/>
                        <a:pt x="40" y="137"/>
                        <a:pt x="40" y="137"/>
                      </a:cubicBezTo>
                      <a:close/>
                      <a:moveTo>
                        <a:pt x="34" y="134"/>
                      </a:moveTo>
                      <a:cubicBezTo>
                        <a:pt x="34" y="135"/>
                        <a:pt x="34" y="135"/>
                        <a:pt x="34" y="135"/>
                      </a:cubicBezTo>
                      <a:cubicBezTo>
                        <a:pt x="34" y="135"/>
                        <a:pt x="33" y="135"/>
                        <a:pt x="33" y="134"/>
                      </a:cubicBezTo>
                      <a:cubicBezTo>
                        <a:pt x="34" y="134"/>
                        <a:pt x="34" y="134"/>
                        <a:pt x="34" y="134"/>
                      </a:cubicBezTo>
                      <a:close/>
                      <a:moveTo>
                        <a:pt x="32" y="135"/>
                      </a:moveTo>
                      <a:cubicBezTo>
                        <a:pt x="31" y="135"/>
                        <a:pt x="32" y="134"/>
                        <a:pt x="31" y="134"/>
                      </a:cubicBezTo>
                      <a:cubicBezTo>
                        <a:pt x="32" y="134"/>
                        <a:pt x="32" y="134"/>
                        <a:pt x="32" y="135"/>
                      </a:cubicBezTo>
                      <a:close/>
                      <a:moveTo>
                        <a:pt x="31" y="134"/>
                      </a:moveTo>
                      <a:cubicBezTo>
                        <a:pt x="31" y="134"/>
                        <a:pt x="31" y="134"/>
                        <a:pt x="31" y="134"/>
                      </a:cubicBezTo>
                      <a:cubicBezTo>
                        <a:pt x="31" y="134"/>
                        <a:pt x="31" y="135"/>
                        <a:pt x="31" y="134"/>
                      </a:cubicBezTo>
                      <a:close/>
                      <a:moveTo>
                        <a:pt x="38" y="139"/>
                      </a:moveTo>
                      <a:cubicBezTo>
                        <a:pt x="38" y="139"/>
                        <a:pt x="38" y="139"/>
                        <a:pt x="38" y="139"/>
                      </a:cubicBezTo>
                      <a:cubicBezTo>
                        <a:pt x="38" y="139"/>
                        <a:pt x="38" y="138"/>
                        <a:pt x="39" y="139"/>
                      </a:cubicBezTo>
                      <a:cubicBezTo>
                        <a:pt x="39" y="139"/>
                        <a:pt x="39" y="139"/>
                        <a:pt x="38" y="139"/>
                      </a:cubicBezTo>
                      <a:close/>
                      <a:moveTo>
                        <a:pt x="29" y="136"/>
                      </a:moveTo>
                      <a:cubicBezTo>
                        <a:pt x="29" y="136"/>
                        <a:pt x="29" y="135"/>
                        <a:pt x="30" y="135"/>
                      </a:cubicBezTo>
                      <a:cubicBezTo>
                        <a:pt x="30" y="135"/>
                        <a:pt x="30" y="136"/>
                        <a:pt x="29" y="136"/>
                      </a:cubicBezTo>
                      <a:close/>
                      <a:moveTo>
                        <a:pt x="33" y="137"/>
                      </a:moveTo>
                      <a:cubicBezTo>
                        <a:pt x="33" y="137"/>
                        <a:pt x="33" y="137"/>
                        <a:pt x="33" y="137"/>
                      </a:cubicBezTo>
                      <a:cubicBezTo>
                        <a:pt x="33" y="137"/>
                        <a:pt x="33" y="137"/>
                        <a:pt x="33" y="137"/>
                      </a:cubicBezTo>
                      <a:cubicBezTo>
                        <a:pt x="34" y="137"/>
                        <a:pt x="34" y="137"/>
                        <a:pt x="33" y="137"/>
                      </a:cubicBezTo>
                      <a:close/>
                      <a:moveTo>
                        <a:pt x="29" y="136"/>
                      </a:moveTo>
                      <a:cubicBezTo>
                        <a:pt x="29" y="137"/>
                        <a:pt x="29" y="137"/>
                        <a:pt x="29" y="138"/>
                      </a:cubicBezTo>
                      <a:cubicBezTo>
                        <a:pt x="28" y="137"/>
                        <a:pt x="29" y="136"/>
                        <a:pt x="29" y="136"/>
                      </a:cubicBezTo>
                      <a:cubicBezTo>
                        <a:pt x="29" y="135"/>
                        <a:pt x="29" y="135"/>
                        <a:pt x="29" y="135"/>
                      </a:cubicBezTo>
                      <a:cubicBezTo>
                        <a:pt x="29" y="136"/>
                        <a:pt x="29" y="136"/>
                        <a:pt x="29" y="136"/>
                      </a:cubicBezTo>
                      <a:cubicBezTo>
                        <a:pt x="29" y="136"/>
                        <a:pt x="29" y="136"/>
                        <a:pt x="29" y="136"/>
                      </a:cubicBezTo>
                      <a:close/>
                      <a:moveTo>
                        <a:pt x="30" y="137"/>
                      </a:moveTo>
                      <a:cubicBezTo>
                        <a:pt x="30" y="137"/>
                        <a:pt x="30" y="136"/>
                        <a:pt x="30" y="136"/>
                      </a:cubicBezTo>
                      <a:cubicBezTo>
                        <a:pt x="31" y="136"/>
                        <a:pt x="30" y="137"/>
                        <a:pt x="30" y="137"/>
                      </a:cubicBezTo>
                      <a:close/>
                      <a:moveTo>
                        <a:pt x="39" y="141"/>
                      </a:moveTo>
                      <a:cubicBezTo>
                        <a:pt x="39" y="141"/>
                        <a:pt x="39" y="142"/>
                        <a:pt x="38" y="143"/>
                      </a:cubicBezTo>
                      <a:cubicBezTo>
                        <a:pt x="38" y="142"/>
                        <a:pt x="39" y="141"/>
                        <a:pt x="39" y="141"/>
                      </a:cubicBezTo>
                      <a:cubicBezTo>
                        <a:pt x="39" y="141"/>
                        <a:pt x="39" y="141"/>
                        <a:pt x="39" y="141"/>
                      </a:cubicBezTo>
                      <a:close/>
                      <a:moveTo>
                        <a:pt x="36" y="140"/>
                      </a:moveTo>
                      <a:cubicBezTo>
                        <a:pt x="35" y="140"/>
                        <a:pt x="36" y="140"/>
                        <a:pt x="35" y="140"/>
                      </a:cubicBezTo>
                      <a:cubicBezTo>
                        <a:pt x="35" y="140"/>
                        <a:pt x="36" y="140"/>
                        <a:pt x="36" y="140"/>
                      </a:cubicBezTo>
                      <a:cubicBezTo>
                        <a:pt x="36" y="140"/>
                        <a:pt x="36" y="140"/>
                        <a:pt x="36" y="140"/>
                      </a:cubicBezTo>
                      <a:cubicBezTo>
                        <a:pt x="36" y="140"/>
                        <a:pt x="36" y="140"/>
                        <a:pt x="36" y="140"/>
                      </a:cubicBezTo>
                      <a:close/>
                      <a:moveTo>
                        <a:pt x="34" y="140"/>
                      </a:moveTo>
                      <a:cubicBezTo>
                        <a:pt x="34" y="140"/>
                        <a:pt x="34" y="140"/>
                        <a:pt x="34" y="139"/>
                      </a:cubicBezTo>
                      <a:cubicBezTo>
                        <a:pt x="35" y="139"/>
                        <a:pt x="35" y="139"/>
                        <a:pt x="35" y="139"/>
                      </a:cubicBezTo>
                      <a:cubicBezTo>
                        <a:pt x="35" y="140"/>
                        <a:pt x="35" y="140"/>
                        <a:pt x="34" y="140"/>
                      </a:cubicBezTo>
                      <a:close/>
                      <a:moveTo>
                        <a:pt x="33" y="139"/>
                      </a:moveTo>
                      <a:cubicBezTo>
                        <a:pt x="34" y="140"/>
                        <a:pt x="33" y="140"/>
                        <a:pt x="33" y="140"/>
                      </a:cubicBezTo>
                      <a:cubicBezTo>
                        <a:pt x="33" y="140"/>
                        <a:pt x="33" y="140"/>
                        <a:pt x="33" y="139"/>
                      </a:cubicBezTo>
                      <a:close/>
                      <a:moveTo>
                        <a:pt x="33" y="141"/>
                      </a:moveTo>
                      <a:cubicBezTo>
                        <a:pt x="33" y="141"/>
                        <a:pt x="33" y="141"/>
                        <a:pt x="33" y="141"/>
                      </a:cubicBezTo>
                      <a:cubicBezTo>
                        <a:pt x="32" y="141"/>
                        <a:pt x="33" y="141"/>
                        <a:pt x="33" y="141"/>
                      </a:cubicBezTo>
                      <a:cubicBezTo>
                        <a:pt x="33" y="141"/>
                        <a:pt x="33" y="141"/>
                        <a:pt x="33" y="141"/>
                      </a:cubicBezTo>
                      <a:close/>
                      <a:moveTo>
                        <a:pt x="36" y="142"/>
                      </a:moveTo>
                      <a:cubicBezTo>
                        <a:pt x="36" y="143"/>
                        <a:pt x="36" y="142"/>
                        <a:pt x="36" y="142"/>
                      </a:cubicBezTo>
                      <a:cubicBezTo>
                        <a:pt x="36" y="143"/>
                        <a:pt x="36" y="143"/>
                        <a:pt x="36" y="143"/>
                      </a:cubicBezTo>
                      <a:cubicBezTo>
                        <a:pt x="36" y="143"/>
                        <a:pt x="36" y="143"/>
                        <a:pt x="36" y="143"/>
                      </a:cubicBezTo>
                      <a:cubicBezTo>
                        <a:pt x="35" y="143"/>
                        <a:pt x="34" y="144"/>
                        <a:pt x="35" y="145"/>
                      </a:cubicBezTo>
                      <a:cubicBezTo>
                        <a:pt x="34" y="145"/>
                        <a:pt x="35" y="146"/>
                        <a:pt x="34" y="147"/>
                      </a:cubicBezTo>
                      <a:cubicBezTo>
                        <a:pt x="34" y="145"/>
                        <a:pt x="35" y="143"/>
                        <a:pt x="36" y="142"/>
                      </a:cubicBezTo>
                      <a:cubicBezTo>
                        <a:pt x="36" y="142"/>
                        <a:pt x="36" y="142"/>
                        <a:pt x="36" y="142"/>
                      </a:cubicBezTo>
                      <a:close/>
                      <a:moveTo>
                        <a:pt x="28" y="139"/>
                      </a:moveTo>
                      <a:cubicBezTo>
                        <a:pt x="28" y="139"/>
                        <a:pt x="28" y="139"/>
                        <a:pt x="28" y="140"/>
                      </a:cubicBezTo>
                      <a:cubicBezTo>
                        <a:pt x="27" y="139"/>
                        <a:pt x="28" y="140"/>
                        <a:pt x="27" y="139"/>
                      </a:cubicBezTo>
                      <a:cubicBezTo>
                        <a:pt x="28" y="139"/>
                        <a:pt x="27" y="139"/>
                        <a:pt x="27" y="138"/>
                      </a:cubicBezTo>
                      <a:cubicBezTo>
                        <a:pt x="28" y="139"/>
                        <a:pt x="27" y="139"/>
                        <a:pt x="28" y="139"/>
                      </a:cubicBezTo>
                      <a:close/>
                      <a:moveTo>
                        <a:pt x="34" y="142"/>
                      </a:moveTo>
                      <a:cubicBezTo>
                        <a:pt x="34" y="142"/>
                        <a:pt x="34" y="141"/>
                        <a:pt x="34" y="141"/>
                      </a:cubicBezTo>
                      <a:cubicBezTo>
                        <a:pt x="34" y="141"/>
                        <a:pt x="34" y="142"/>
                        <a:pt x="34" y="142"/>
                      </a:cubicBezTo>
                      <a:close/>
                      <a:moveTo>
                        <a:pt x="29" y="140"/>
                      </a:moveTo>
                      <a:cubicBezTo>
                        <a:pt x="30" y="140"/>
                        <a:pt x="29" y="140"/>
                        <a:pt x="30" y="140"/>
                      </a:cubicBezTo>
                      <a:cubicBezTo>
                        <a:pt x="30" y="140"/>
                        <a:pt x="30" y="140"/>
                        <a:pt x="30" y="140"/>
                      </a:cubicBezTo>
                      <a:cubicBezTo>
                        <a:pt x="29" y="140"/>
                        <a:pt x="29" y="140"/>
                        <a:pt x="29" y="140"/>
                      </a:cubicBezTo>
                      <a:cubicBezTo>
                        <a:pt x="29" y="140"/>
                        <a:pt x="29" y="140"/>
                        <a:pt x="29" y="140"/>
                      </a:cubicBezTo>
                      <a:close/>
                      <a:moveTo>
                        <a:pt x="28" y="140"/>
                      </a:moveTo>
                      <a:cubicBezTo>
                        <a:pt x="28" y="140"/>
                        <a:pt x="28" y="140"/>
                        <a:pt x="28" y="139"/>
                      </a:cubicBezTo>
                      <a:cubicBezTo>
                        <a:pt x="28" y="139"/>
                        <a:pt x="28" y="140"/>
                        <a:pt x="28" y="140"/>
                      </a:cubicBezTo>
                      <a:close/>
                      <a:moveTo>
                        <a:pt x="42" y="145"/>
                      </a:moveTo>
                      <a:cubicBezTo>
                        <a:pt x="42" y="145"/>
                        <a:pt x="42" y="146"/>
                        <a:pt x="42" y="146"/>
                      </a:cubicBezTo>
                      <a:cubicBezTo>
                        <a:pt x="41" y="146"/>
                        <a:pt x="42" y="146"/>
                        <a:pt x="42" y="145"/>
                      </a:cubicBezTo>
                      <a:cubicBezTo>
                        <a:pt x="42" y="145"/>
                        <a:pt x="42" y="145"/>
                        <a:pt x="42" y="145"/>
                      </a:cubicBezTo>
                      <a:close/>
                      <a:moveTo>
                        <a:pt x="38" y="144"/>
                      </a:moveTo>
                      <a:cubicBezTo>
                        <a:pt x="38" y="144"/>
                        <a:pt x="38" y="144"/>
                        <a:pt x="38" y="144"/>
                      </a:cubicBezTo>
                      <a:cubicBezTo>
                        <a:pt x="38" y="144"/>
                        <a:pt x="38" y="144"/>
                        <a:pt x="38" y="144"/>
                      </a:cubicBezTo>
                      <a:cubicBezTo>
                        <a:pt x="38" y="144"/>
                        <a:pt x="38" y="144"/>
                        <a:pt x="38" y="144"/>
                      </a:cubicBezTo>
                      <a:close/>
                      <a:moveTo>
                        <a:pt x="27" y="140"/>
                      </a:moveTo>
                      <a:cubicBezTo>
                        <a:pt x="27" y="140"/>
                        <a:pt x="27" y="140"/>
                        <a:pt x="27" y="140"/>
                      </a:cubicBezTo>
                      <a:cubicBezTo>
                        <a:pt x="28" y="140"/>
                        <a:pt x="27" y="141"/>
                        <a:pt x="27" y="140"/>
                      </a:cubicBezTo>
                      <a:close/>
                      <a:moveTo>
                        <a:pt x="33" y="142"/>
                      </a:moveTo>
                      <a:cubicBezTo>
                        <a:pt x="33" y="142"/>
                        <a:pt x="33" y="143"/>
                        <a:pt x="33" y="143"/>
                      </a:cubicBezTo>
                      <a:cubicBezTo>
                        <a:pt x="33" y="143"/>
                        <a:pt x="33" y="143"/>
                        <a:pt x="33" y="143"/>
                      </a:cubicBezTo>
                      <a:cubicBezTo>
                        <a:pt x="32" y="143"/>
                        <a:pt x="33" y="143"/>
                        <a:pt x="33" y="142"/>
                      </a:cubicBezTo>
                      <a:close/>
                      <a:moveTo>
                        <a:pt x="29" y="143"/>
                      </a:moveTo>
                      <a:cubicBezTo>
                        <a:pt x="29" y="143"/>
                        <a:pt x="29" y="142"/>
                        <a:pt x="30" y="142"/>
                      </a:cubicBezTo>
                      <a:cubicBezTo>
                        <a:pt x="30" y="142"/>
                        <a:pt x="29" y="143"/>
                        <a:pt x="29" y="143"/>
                      </a:cubicBezTo>
                      <a:close/>
                      <a:moveTo>
                        <a:pt x="37" y="145"/>
                      </a:moveTo>
                      <a:cubicBezTo>
                        <a:pt x="38" y="145"/>
                        <a:pt x="38" y="145"/>
                        <a:pt x="38" y="145"/>
                      </a:cubicBezTo>
                      <a:cubicBezTo>
                        <a:pt x="38" y="146"/>
                        <a:pt x="37" y="146"/>
                        <a:pt x="37" y="146"/>
                      </a:cubicBezTo>
                      <a:cubicBezTo>
                        <a:pt x="37" y="146"/>
                        <a:pt x="37" y="145"/>
                        <a:pt x="37" y="145"/>
                      </a:cubicBezTo>
                      <a:close/>
                      <a:moveTo>
                        <a:pt x="41" y="147"/>
                      </a:moveTo>
                      <a:cubicBezTo>
                        <a:pt x="41" y="147"/>
                        <a:pt x="41" y="147"/>
                        <a:pt x="41" y="147"/>
                      </a:cubicBezTo>
                      <a:cubicBezTo>
                        <a:pt x="41" y="148"/>
                        <a:pt x="41" y="147"/>
                        <a:pt x="41" y="147"/>
                      </a:cubicBezTo>
                      <a:close/>
                      <a:moveTo>
                        <a:pt x="30" y="146"/>
                      </a:moveTo>
                      <a:cubicBezTo>
                        <a:pt x="30" y="146"/>
                        <a:pt x="30" y="146"/>
                        <a:pt x="30" y="145"/>
                      </a:cubicBezTo>
                      <a:cubicBezTo>
                        <a:pt x="30" y="145"/>
                        <a:pt x="30" y="146"/>
                        <a:pt x="30" y="146"/>
                      </a:cubicBezTo>
                      <a:close/>
                      <a:moveTo>
                        <a:pt x="41" y="150"/>
                      </a:moveTo>
                      <a:cubicBezTo>
                        <a:pt x="41" y="150"/>
                        <a:pt x="41" y="150"/>
                        <a:pt x="41" y="150"/>
                      </a:cubicBezTo>
                      <a:cubicBezTo>
                        <a:pt x="41" y="150"/>
                        <a:pt x="41" y="150"/>
                        <a:pt x="41" y="150"/>
                      </a:cubicBezTo>
                      <a:close/>
                      <a:moveTo>
                        <a:pt x="40" y="150"/>
                      </a:moveTo>
                      <a:cubicBezTo>
                        <a:pt x="40" y="151"/>
                        <a:pt x="40" y="151"/>
                        <a:pt x="40" y="151"/>
                      </a:cubicBezTo>
                      <a:cubicBezTo>
                        <a:pt x="40" y="151"/>
                        <a:pt x="39" y="151"/>
                        <a:pt x="40" y="150"/>
                      </a:cubicBezTo>
                      <a:close/>
                      <a:moveTo>
                        <a:pt x="37" y="152"/>
                      </a:moveTo>
                      <a:cubicBezTo>
                        <a:pt x="37" y="151"/>
                        <a:pt x="38" y="151"/>
                        <a:pt x="38" y="151"/>
                      </a:cubicBezTo>
                      <a:cubicBezTo>
                        <a:pt x="38" y="151"/>
                        <a:pt x="37" y="151"/>
                        <a:pt x="37" y="152"/>
                      </a:cubicBezTo>
                      <a:close/>
                      <a:moveTo>
                        <a:pt x="30" y="149"/>
                      </a:moveTo>
                      <a:cubicBezTo>
                        <a:pt x="31" y="149"/>
                        <a:pt x="30" y="149"/>
                        <a:pt x="30" y="149"/>
                      </a:cubicBezTo>
                      <a:cubicBezTo>
                        <a:pt x="30" y="149"/>
                        <a:pt x="30" y="149"/>
                        <a:pt x="30" y="149"/>
                      </a:cubicBezTo>
                      <a:close/>
                      <a:moveTo>
                        <a:pt x="41" y="156"/>
                      </a:moveTo>
                      <a:cubicBezTo>
                        <a:pt x="41" y="156"/>
                        <a:pt x="41" y="155"/>
                        <a:pt x="41" y="155"/>
                      </a:cubicBezTo>
                      <a:cubicBezTo>
                        <a:pt x="42" y="154"/>
                        <a:pt x="41" y="155"/>
                        <a:pt x="41" y="155"/>
                      </a:cubicBezTo>
                      <a:cubicBezTo>
                        <a:pt x="42" y="155"/>
                        <a:pt x="42" y="154"/>
                        <a:pt x="42" y="154"/>
                      </a:cubicBezTo>
                      <a:cubicBezTo>
                        <a:pt x="42" y="154"/>
                        <a:pt x="42" y="154"/>
                        <a:pt x="43" y="154"/>
                      </a:cubicBezTo>
                      <a:cubicBezTo>
                        <a:pt x="43" y="154"/>
                        <a:pt x="42" y="154"/>
                        <a:pt x="42" y="155"/>
                      </a:cubicBezTo>
                      <a:cubicBezTo>
                        <a:pt x="42" y="155"/>
                        <a:pt x="42" y="155"/>
                        <a:pt x="43" y="155"/>
                      </a:cubicBezTo>
                      <a:cubicBezTo>
                        <a:pt x="43" y="155"/>
                        <a:pt x="42" y="155"/>
                        <a:pt x="43" y="155"/>
                      </a:cubicBezTo>
                      <a:cubicBezTo>
                        <a:pt x="42" y="155"/>
                        <a:pt x="42" y="156"/>
                        <a:pt x="42" y="156"/>
                      </a:cubicBezTo>
                      <a:cubicBezTo>
                        <a:pt x="41" y="156"/>
                        <a:pt x="41" y="157"/>
                        <a:pt x="41" y="157"/>
                      </a:cubicBezTo>
                      <a:cubicBezTo>
                        <a:pt x="41" y="157"/>
                        <a:pt x="42" y="157"/>
                        <a:pt x="41" y="158"/>
                      </a:cubicBezTo>
                      <a:cubicBezTo>
                        <a:pt x="41" y="157"/>
                        <a:pt x="41" y="157"/>
                        <a:pt x="41" y="157"/>
                      </a:cubicBezTo>
                      <a:cubicBezTo>
                        <a:pt x="41" y="157"/>
                        <a:pt x="41" y="157"/>
                        <a:pt x="41" y="156"/>
                      </a:cubicBezTo>
                      <a:cubicBezTo>
                        <a:pt x="41" y="156"/>
                        <a:pt x="40" y="156"/>
                        <a:pt x="41" y="156"/>
                      </a:cubicBezTo>
                      <a:cubicBezTo>
                        <a:pt x="41" y="156"/>
                        <a:pt x="41" y="156"/>
                        <a:pt x="41" y="156"/>
                      </a:cubicBezTo>
                      <a:close/>
                      <a:moveTo>
                        <a:pt x="37" y="152"/>
                      </a:moveTo>
                      <a:cubicBezTo>
                        <a:pt x="37" y="152"/>
                        <a:pt x="37" y="153"/>
                        <a:pt x="37" y="152"/>
                      </a:cubicBezTo>
                      <a:close/>
                      <a:moveTo>
                        <a:pt x="39" y="154"/>
                      </a:moveTo>
                      <a:cubicBezTo>
                        <a:pt x="38" y="154"/>
                        <a:pt x="38" y="154"/>
                        <a:pt x="38" y="154"/>
                      </a:cubicBezTo>
                      <a:cubicBezTo>
                        <a:pt x="39" y="154"/>
                        <a:pt x="39" y="153"/>
                        <a:pt x="39" y="153"/>
                      </a:cubicBezTo>
                      <a:cubicBezTo>
                        <a:pt x="39" y="153"/>
                        <a:pt x="39" y="153"/>
                        <a:pt x="39" y="153"/>
                      </a:cubicBezTo>
                      <a:cubicBezTo>
                        <a:pt x="39" y="154"/>
                        <a:pt x="39" y="154"/>
                        <a:pt x="39" y="154"/>
                      </a:cubicBezTo>
                      <a:close/>
                      <a:moveTo>
                        <a:pt x="41" y="154"/>
                      </a:moveTo>
                      <a:cubicBezTo>
                        <a:pt x="41" y="154"/>
                        <a:pt x="41" y="154"/>
                        <a:pt x="41" y="155"/>
                      </a:cubicBezTo>
                      <a:cubicBezTo>
                        <a:pt x="40" y="154"/>
                        <a:pt x="41" y="154"/>
                        <a:pt x="41" y="154"/>
                      </a:cubicBezTo>
                      <a:close/>
                      <a:moveTo>
                        <a:pt x="41" y="154"/>
                      </a:moveTo>
                      <a:cubicBezTo>
                        <a:pt x="41" y="154"/>
                        <a:pt x="41" y="154"/>
                        <a:pt x="41" y="155"/>
                      </a:cubicBezTo>
                      <a:cubicBezTo>
                        <a:pt x="41" y="155"/>
                        <a:pt x="41" y="154"/>
                        <a:pt x="41" y="154"/>
                      </a:cubicBezTo>
                      <a:close/>
                      <a:moveTo>
                        <a:pt x="45" y="156"/>
                      </a:moveTo>
                      <a:cubicBezTo>
                        <a:pt x="45" y="156"/>
                        <a:pt x="45" y="155"/>
                        <a:pt x="45" y="155"/>
                      </a:cubicBezTo>
                      <a:cubicBezTo>
                        <a:pt x="45" y="155"/>
                        <a:pt x="45" y="156"/>
                        <a:pt x="45" y="156"/>
                      </a:cubicBezTo>
                      <a:cubicBezTo>
                        <a:pt x="45" y="156"/>
                        <a:pt x="45" y="156"/>
                        <a:pt x="45" y="156"/>
                      </a:cubicBezTo>
                      <a:close/>
                      <a:moveTo>
                        <a:pt x="46" y="156"/>
                      </a:moveTo>
                      <a:cubicBezTo>
                        <a:pt x="46" y="156"/>
                        <a:pt x="46" y="156"/>
                        <a:pt x="46" y="157"/>
                      </a:cubicBezTo>
                      <a:cubicBezTo>
                        <a:pt x="46" y="157"/>
                        <a:pt x="46" y="157"/>
                        <a:pt x="46" y="157"/>
                      </a:cubicBezTo>
                      <a:cubicBezTo>
                        <a:pt x="46" y="157"/>
                        <a:pt x="46" y="156"/>
                        <a:pt x="46" y="156"/>
                      </a:cubicBezTo>
                      <a:cubicBezTo>
                        <a:pt x="46" y="156"/>
                        <a:pt x="46" y="156"/>
                        <a:pt x="46" y="156"/>
                      </a:cubicBezTo>
                      <a:close/>
                      <a:moveTo>
                        <a:pt x="31" y="152"/>
                      </a:moveTo>
                      <a:cubicBezTo>
                        <a:pt x="30" y="151"/>
                        <a:pt x="31" y="150"/>
                        <a:pt x="31" y="150"/>
                      </a:cubicBezTo>
                      <a:cubicBezTo>
                        <a:pt x="32" y="151"/>
                        <a:pt x="31" y="151"/>
                        <a:pt x="31" y="152"/>
                      </a:cubicBezTo>
                      <a:close/>
                      <a:moveTo>
                        <a:pt x="41" y="155"/>
                      </a:moveTo>
                      <a:cubicBezTo>
                        <a:pt x="41" y="155"/>
                        <a:pt x="41" y="155"/>
                        <a:pt x="41" y="155"/>
                      </a:cubicBezTo>
                      <a:cubicBezTo>
                        <a:pt x="41" y="155"/>
                        <a:pt x="41" y="155"/>
                        <a:pt x="41" y="155"/>
                      </a:cubicBezTo>
                      <a:close/>
                      <a:moveTo>
                        <a:pt x="38" y="154"/>
                      </a:moveTo>
                      <a:cubicBezTo>
                        <a:pt x="38" y="154"/>
                        <a:pt x="38" y="154"/>
                        <a:pt x="38" y="155"/>
                      </a:cubicBezTo>
                      <a:cubicBezTo>
                        <a:pt x="38" y="154"/>
                        <a:pt x="38" y="154"/>
                        <a:pt x="38" y="154"/>
                      </a:cubicBezTo>
                      <a:close/>
                      <a:moveTo>
                        <a:pt x="23" y="149"/>
                      </a:moveTo>
                      <a:cubicBezTo>
                        <a:pt x="23" y="149"/>
                        <a:pt x="22" y="149"/>
                        <a:pt x="22" y="148"/>
                      </a:cubicBezTo>
                      <a:cubicBezTo>
                        <a:pt x="23" y="149"/>
                        <a:pt x="23" y="149"/>
                        <a:pt x="23" y="149"/>
                      </a:cubicBezTo>
                      <a:close/>
                      <a:moveTo>
                        <a:pt x="31" y="152"/>
                      </a:moveTo>
                      <a:cubicBezTo>
                        <a:pt x="32" y="152"/>
                        <a:pt x="32" y="152"/>
                        <a:pt x="32" y="152"/>
                      </a:cubicBezTo>
                      <a:cubicBezTo>
                        <a:pt x="32" y="153"/>
                        <a:pt x="32" y="153"/>
                        <a:pt x="32" y="153"/>
                      </a:cubicBezTo>
                      <a:cubicBezTo>
                        <a:pt x="32" y="153"/>
                        <a:pt x="31" y="153"/>
                        <a:pt x="31" y="152"/>
                      </a:cubicBezTo>
                      <a:close/>
                      <a:moveTo>
                        <a:pt x="22" y="150"/>
                      </a:moveTo>
                      <a:cubicBezTo>
                        <a:pt x="22" y="150"/>
                        <a:pt x="22" y="149"/>
                        <a:pt x="22" y="149"/>
                      </a:cubicBezTo>
                      <a:cubicBezTo>
                        <a:pt x="23" y="149"/>
                        <a:pt x="22" y="150"/>
                        <a:pt x="22" y="150"/>
                      </a:cubicBezTo>
                      <a:close/>
                      <a:moveTo>
                        <a:pt x="36" y="156"/>
                      </a:moveTo>
                      <a:cubicBezTo>
                        <a:pt x="36" y="156"/>
                        <a:pt x="35" y="155"/>
                        <a:pt x="35" y="155"/>
                      </a:cubicBezTo>
                      <a:cubicBezTo>
                        <a:pt x="36" y="155"/>
                        <a:pt x="36" y="155"/>
                        <a:pt x="36" y="155"/>
                      </a:cubicBezTo>
                      <a:cubicBezTo>
                        <a:pt x="36" y="155"/>
                        <a:pt x="36" y="155"/>
                        <a:pt x="36" y="155"/>
                      </a:cubicBezTo>
                      <a:cubicBezTo>
                        <a:pt x="36" y="155"/>
                        <a:pt x="36" y="156"/>
                        <a:pt x="36" y="156"/>
                      </a:cubicBezTo>
                      <a:cubicBezTo>
                        <a:pt x="36" y="156"/>
                        <a:pt x="36" y="156"/>
                        <a:pt x="36" y="156"/>
                      </a:cubicBezTo>
                      <a:close/>
                      <a:moveTo>
                        <a:pt x="44" y="159"/>
                      </a:moveTo>
                      <a:cubicBezTo>
                        <a:pt x="43" y="159"/>
                        <a:pt x="43" y="159"/>
                        <a:pt x="44" y="159"/>
                      </a:cubicBezTo>
                      <a:cubicBezTo>
                        <a:pt x="43" y="159"/>
                        <a:pt x="43" y="159"/>
                        <a:pt x="43" y="159"/>
                      </a:cubicBezTo>
                      <a:cubicBezTo>
                        <a:pt x="43" y="159"/>
                        <a:pt x="43" y="159"/>
                        <a:pt x="43" y="159"/>
                      </a:cubicBezTo>
                      <a:cubicBezTo>
                        <a:pt x="43" y="159"/>
                        <a:pt x="43" y="158"/>
                        <a:pt x="44" y="159"/>
                      </a:cubicBezTo>
                      <a:close/>
                      <a:moveTo>
                        <a:pt x="34" y="156"/>
                      </a:moveTo>
                      <a:cubicBezTo>
                        <a:pt x="34" y="156"/>
                        <a:pt x="34" y="156"/>
                        <a:pt x="35" y="156"/>
                      </a:cubicBezTo>
                      <a:cubicBezTo>
                        <a:pt x="34" y="156"/>
                        <a:pt x="34" y="156"/>
                        <a:pt x="34" y="156"/>
                      </a:cubicBezTo>
                      <a:cubicBezTo>
                        <a:pt x="34" y="155"/>
                        <a:pt x="34" y="155"/>
                        <a:pt x="34" y="155"/>
                      </a:cubicBezTo>
                      <a:cubicBezTo>
                        <a:pt x="34" y="155"/>
                        <a:pt x="34" y="155"/>
                        <a:pt x="34" y="156"/>
                      </a:cubicBezTo>
                      <a:close/>
                      <a:moveTo>
                        <a:pt x="42" y="159"/>
                      </a:moveTo>
                      <a:cubicBezTo>
                        <a:pt x="42" y="160"/>
                        <a:pt x="42" y="160"/>
                        <a:pt x="42" y="160"/>
                      </a:cubicBezTo>
                      <a:cubicBezTo>
                        <a:pt x="42" y="160"/>
                        <a:pt x="42" y="160"/>
                        <a:pt x="42" y="160"/>
                      </a:cubicBezTo>
                      <a:cubicBezTo>
                        <a:pt x="42" y="160"/>
                        <a:pt x="42" y="160"/>
                        <a:pt x="42" y="160"/>
                      </a:cubicBezTo>
                      <a:cubicBezTo>
                        <a:pt x="42" y="160"/>
                        <a:pt x="42" y="159"/>
                        <a:pt x="42" y="159"/>
                      </a:cubicBezTo>
                      <a:cubicBezTo>
                        <a:pt x="42" y="159"/>
                        <a:pt x="42" y="159"/>
                        <a:pt x="42" y="158"/>
                      </a:cubicBezTo>
                      <a:cubicBezTo>
                        <a:pt x="42" y="159"/>
                        <a:pt x="42" y="159"/>
                        <a:pt x="42" y="159"/>
                      </a:cubicBezTo>
                      <a:cubicBezTo>
                        <a:pt x="42" y="159"/>
                        <a:pt x="43" y="160"/>
                        <a:pt x="42" y="159"/>
                      </a:cubicBezTo>
                      <a:close/>
                      <a:moveTo>
                        <a:pt x="44" y="160"/>
                      </a:moveTo>
                      <a:cubicBezTo>
                        <a:pt x="44" y="160"/>
                        <a:pt x="44" y="160"/>
                        <a:pt x="44" y="160"/>
                      </a:cubicBezTo>
                      <a:cubicBezTo>
                        <a:pt x="45" y="160"/>
                        <a:pt x="45" y="160"/>
                        <a:pt x="45" y="160"/>
                      </a:cubicBezTo>
                      <a:cubicBezTo>
                        <a:pt x="45" y="160"/>
                        <a:pt x="44" y="160"/>
                        <a:pt x="44" y="160"/>
                      </a:cubicBezTo>
                      <a:close/>
                      <a:moveTo>
                        <a:pt x="41" y="158"/>
                      </a:moveTo>
                      <a:cubicBezTo>
                        <a:pt x="41" y="158"/>
                        <a:pt x="41" y="158"/>
                        <a:pt x="41" y="158"/>
                      </a:cubicBezTo>
                      <a:cubicBezTo>
                        <a:pt x="41" y="158"/>
                        <a:pt x="41" y="158"/>
                        <a:pt x="41" y="158"/>
                      </a:cubicBezTo>
                      <a:cubicBezTo>
                        <a:pt x="41" y="159"/>
                        <a:pt x="41" y="159"/>
                        <a:pt x="41" y="159"/>
                      </a:cubicBezTo>
                      <a:cubicBezTo>
                        <a:pt x="41" y="159"/>
                        <a:pt x="41" y="158"/>
                        <a:pt x="41" y="158"/>
                      </a:cubicBezTo>
                      <a:close/>
                      <a:moveTo>
                        <a:pt x="31" y="156"/>
                      </a:moveTo>
                      <a:cubicBezTo>
                        <a:pt x="30" y="155"/>
                        <a:pt x="30" y="155"/>
                        <a:pt x="30" y="155"/>
                      </a:cubicBezTo>
                      <a:cubicBezTo>
                        <a:pt x="30" y="155"/>
                        <a:pt x="31" y="155"/>
                        <a:pt x="31" y="155"/>
                      </a:cubicBezTo>
                      <a:cubicBezTo>
                        <a:pt x="31" y="154"/>
                        <a:pt x="31" y="155"/>
                        <a:pt x="31" y="154"/>
                      </a:cubicBezTo>
                      <a:cubicBezTo>
                        <a:pt x="32" y="155"/>
                        <a:pt x="31" y="155"/>
                        <a:pt x="31" y="156"/>
                      </a:cubicBezTo>
                      <a:close/>
                      <a:moveTo>
                        <a:pt x="39" y="158"/>
                      </a:moveTo>
                      <a:cubicBezTo>
                        <a:pt x="39" y="158"/>
                        <a:pt x="39" y="158"/>
                        <a:pt x="39" y="159"/>
                      </a:cubicBezTo>
                      <a:cubicBezTo>
                        <a:pt x="39" y="159"/>
                        <a:pt x="39" y="158"/>
                        <a:pt x="39" y="158"/>
                      </a:cubicBezTo>
                      <a:close/>
                      <a:moveTo>
                        <a:pt x="41" y="159"/>
                      </a:moveTo>
                      <a:cubicBezTo>
                        <a:pt x="41" y="160"/>
                        <a:pt x="40" y="159"/>
                        <a:pt x="40" y="160"/>
                      </a:cubicBezTo>
                      <a:cubicBezTo>
                        <a:pt x="39" y="159"/>
                        <a:pt x="40" y="159"/>
                        <a:pt x="41" y="159"/>
                      </a:cubicBezTo>
                      <a:close/>
                      <a:moveTo>
                        <a:pt x="34" y="158"/>
                      </a:moveTo>
                      <a:cubicBezTo>
                        <a:pt x="34" y="158"/>
                        <a:pt x="34" y="158"/>
                        <a:pt x="34" y="158"/>
                      </a:cubicBezTo>
                      <a:cubicBezTo>
                        <a:pt x="34" y="158"/>
                        <a:pt x="34" y="158"/>
                        <a:pt x="34" y="158"/>
                      </a:cubicBezTo>
                      <a:cubicBezTo>
                        <a:pt x="33" y="159"/>
                        <a:pt x="33" y="158"/>
                        <a:pt x="34" y="158"/>
                      </a:cubicBezTo>
                      <a:cubicBezTo>
                        <a:pt x="33" y="158"/>
                        <a:pt x="33" y="158"/>
                        <a:pt x="33" y="158"/>
                      </a:cubicBezTo>
                      <a:cubicBezTo>
                        <a:pt x="33" y="158"/>
                        <a:pt x="33" y="158"/>
                        <a:pt x="33" y="158"/>
                      </a:cubicBezTo>
                      <a:cubicBezTo>
                        <a:pt x="33" y="158"/>
                        <a:pt x="33" y="159"/>
                        <a:pt x="33" y="159"/>
                      </a:cubicBezTo>
                      <a:cubicBezTo>
                        <a:pt x="32" y="159"/>
                        <a:pt x="32" y="158"/>
                        <a:pt x="32" y="158"/>
                      </a:cubicBezTo>
                      <a:cubicBezTo>
                        <a:pt x="33" y="158"/>
                        <a:pt x="33" y="158"/>
                        <a:pt x="33" y="158"/>
                      </a:cubicBezTo>
                      <a:cubicBezTo>
                        <a:pt x="33" y="158"/>
                        <a:pt x="33" y="158"/>
                        <a:pt x="32" y="158"/>
                      </a:cubicBezTo>
                      <a:cubicBezTo>
                        <a:pt x="33" y="158"/>
                        <a:pt x="33" y="158"/>
                        <a:pt x="33" y="158"/>
                      </a:cubicBezTo>
                      <a:cubicBezTo>
                        <a:pt x="33" y="157"/>
                        <a:pt x="33" y="158"/>
                        <a:pt x="33" y="157"/>
                      </a:cubicBezTo>
                      <a:cubicBezTo>
                        <a:pt x="33" y="157"/>
                        <a:pt x="33" y="158"/>
                        <a:pt x="33" y="158"/>
                      </a:cubicBezTo>
                      <a:cubicBezTo>
                        <a:pt x="33" y="158"/>
                        <a:pt x="33" y="157"/>
                        <a:pt x="34" y="157"/>
                      </a:cubicBezTo>
                      <a:cubicBezTo>
                        <a:pt x="33" y="157"/>
                        <a:pt x="33" y="157"/>
                        <a:pt x="34" y="156"/>
                      </a:cubicBezTo>
                      <a:cubicBezTo>
                        <a:pt x="34" y="157"/>
                        <a:pt x="34" y="157"/>
                        <a:pt x="34" y="158"/>
                      </a:cubicBezTo>
                      <a:close/>
                      <a:moveTo>
                        <a:pt x="39" y="162"/>
                      </a:moveTo>
                      <a:cubicBezTo>
                        <a:pt x="39" y="161"/>
                        <a:pt x="40" y="160"/>
                        <a:pt x="40" y="160"/>
                      </a:cubicBezTo>
                      <a:cubicBezTo>
                        <a:pt x="41" y="161"/>
                        <a:pt x="39" y="161"/>
                        <a:pt x="39" y="162"/>
                      </a:cubicBezTo>
                      <a:close/>
                      <a:moveTo>
                        <a:pt x="35" y="158"/>
                      </a:moveTo>
                      <a:cubicBezTo>
                        <a:pt x="35" y="158"/>
                        <a:pt x="35" y="158"/>
                        <a:pt x="35" y="158"/>
                      </a:cubicBezTo>
                      <a:cubicBezTo>
                        <a:pt x="36" y="158"/>
                        <a:pt x="35" y="158"/>
                        <a:pt x="35" y="158"/>
                      </a:cubicBezTo>
                      <a:close/>
                      <a:moveTo>
                        <a:pt x="44" y="163"/>
                      </a:moveTo>
                      <a:cubicBezTo>
                        <a:pt x="43" y="162"/>
                        <a:pt x="44" y="162"/>
                        <a:pt x="44" y="162"/>
                      </a:cubicBezTo>
                      <a:cubicBezTo>
                        <a:pt x="44" y="162"/>
                        <a:pt x="44" y="162"/>
                        <a:pt x="44" y="163"/>
                      </a:cubicBezTo>
                      <a:close/>
                      <a:moveTo>
                        <a:pt x="33" y="159"/>
                      </a:moveTo>
                      <a:cubicBezTo>
                        <a:pt x="32" y="159"/>
                        <a:pt x="33" y="159"/>
                        <a:pt x="33" y="158"/>
                      </a:cubicBezTo>
                      <a:cubicBezTo>
                        <a:pt x="33" y="159"/>
                        <a:pt x="33" y="159"/>
                        <a:pt x="33" y="159"/>
                      </a:cubicBezTo>
                      <a:close/>
                      <a:moveTo>
                        <a:pt x="36" y="160"/>
                      </a:moveTo>
                      <a:cubicBezTo>
                        <a:pt x="36" y="160"/>
                        <a:pt x="36" y="160"/>
                        <a:pt x="36" y="160"/>
                      </a:cubicBezTo>
                      <a:cubicBezTo>
                        <a:pt x="35" y="160"/>
                        <a:pt x="36" y="160"/>
                        <a:pt x="35" y="160"/>
                      </a:cubicBezTo>
                      <a:cubicBezTo>
                        <a:pt x="36" y="160"/>
                        <a:pt x="36" y="160"/>
                        <a:pt x="36" y="160"/>
                      </a:cubicBezTo>
                      <a:cubicBezTo>
                        <a:pt x="36" y="160"/>
                        <a:pt x="36" y="160"/>
                        <a:pt x="36" y="160"/>
                      </a:cubicBezTo>
                      <a:close/>
                      <a:moveTo>
                        <a:pt x="38" y="161"/>
                      </a:moveTo>
                      <a:cubicBezTo>
                        <a:pt x="38" y="161"/>
                        <a:pt x="38" y="161"/>
                        <a:pt x="38" y="161"/>
                      </a:cubicBezTo>
                      <a:cubicBezTo>
                        <a:pt x="38" y="161"/>
                        <a:pt x="38" y="161"/>
                        <a:pt x="38" y="161"/>
                      </a:cubicBezTo>
                      <a:cubicBezTo>
                        <a:pt x="37" y="161"/>
                        <a:pt x="38" y="161"/>
                        <a:pt x="38" y="161"/>
                      </a:cubicBezTo>
                      <a:cubicBezTo>
                        <a:pt x="38" y="161"/>
                        <a:pt x="38" y="161"/>
                        <a:pt x="38" y="161"/>
                      </a:cubicBezTo>
                      <a:close/>
                      <a:moveTo>
                        <a:pt x="43" y="164"/>
                      </a:moveTo>
                      <a:cubicBezTo>
                        <a:pt x="44" y="163"/>
                        <a:pt x="44" y="163"/>
                        <a:pt x="44" y="163"/>
                      </a:cubicBezTo>
                      <a:cubicBezTo>
                        <a:pt x="44" y="163"/>
                        <a:pt x="44" y="164"/>
                        <a:pt x="44" y="164"/>
                      </a:cubicBezTo>
                      <a:cubicBezTo>
                        <a:pt x="44" y="164"/>
                        <a:pt x="44" y="164"/>
                        <a:pt x="43" y="164"/>
                      </a:cubicBezTo>
                      <a:close/>
                      <a:moveTo>
                        <a:pt x="43" y="164"/>
                      </a:moveTo>
                      <a:cubicBezTo>
                        <a:pt x="43" y="164"/>
                        <a:pt x="43" y="164"/>
                        <a:pt x="42" y="164"/>
                      </a:cubicBezTo>
                      <a:cubicBezTo>
                        <a:pt x="42" y="163"/>
                        <a:pt x="43" y="164"/>
                        <a:pt x="43" y="164"/>
                      </a:cubicBezTo>
                      <a:close/>
                      <a:moveTo>
                        <a:pt x="44" y="164"/>
                      </a:moveTo>
                      <a:cubicBezTo>
                        <a:pt x="44" y="164"/>
                        <a:pt x="44" y="164"/>
                        <a:pt x="44" y="165"/>
                      </a:cubicBezTo>
                      <a:cubicBezTo>
                        <a:pt x="44" y="164"/>
                        <a:pt x="44" y="164"/>
                        <a:pt x="44" y="164"/>
                      </a:cubicBezTo>
                      <a:cubicBezTo>
                        <a:pt x="44" y="164"/>
                        <a:pt x="44" y="164"/>
                        <a:pt x="44" y="164"/>
                      </a:cubicBezTo>
                      <a:close/>
                      <a:moveTo>
                        <a:pt x="28" y="159"/>
                      </a:moveTo>
                      <a:cubicBezTo>
                        <a:pt x="28" y="159"/>
                        <a:pt x="28" y="158"/>
                        <a:pt x="28" y="158"/>
                      </a:cubicBezTo>
                      <a:cubicBezTo>
                        <a:pt x="29" y="158"/>
                        <a:pt x="28" y="159"/>
                        <a:pt x="28" y="159"/>
                      </a:cubicBezTo>
                      <a:close/>
                      <a:moveTo>
                        <a:pt x="30" y="160"/>
                      </a:moveTo>
                      <a:cubicBezTo>
                        <a:pt x="30" y="160"/>
                        <a:pt x="30" y="160"/>
                        <a:pt x="30" y="160"/>
                      </a:cubicBezTo>
                      <a:cubicBezTo>
                        <a:pt x="30" y="159"/>
                        <a:pt x="30" y="159"/>
                        <a:pt x="30" y="159"/>
                      </a:cubicBezTo>
                      <a:cubicBezTo>
                        <a:pt x="30" y="159"/>
                        <a:pt x="30" y="159"/>
                        <a:pt x="30" y="160"/>
                      </a:cubicBezTo>
                      <a:cubicBezTo>
                        <a:pt x="30" y="160"/>
                        <a:pt x="30" y="159"/>
                        <a:pt x="30" y="159"/>
                      </a:cubicBezTo>
                      <a:cubicBezTo>
                        <a:pt x="31" y="159"/>
                        <a:pt x="30" y="160"/>
                        <a:pt x="30" y="160"/>
                      </a:cubicBezTo>
                      <a:close/>
                      <a:moveTo>
                        <a:pt x="29" y="160"/>
                      </a:moveTo>
                      <a:cubicBezTo>
                        <a:pt x="29" y="160"/>
                        <a:pt x="29" y="159"/>
                        <a:pt x="30" y="160"/>
                      </a:cubicBezTo>
                      <a:cubicBezTo>
                        <a:pt x="29" y="160"/>
                        <a:pt x="29" y="160"/>
                        <a:pt x="30" y="160"/>
                      </a:cubicBezTo>
                      <a:cubicBezTo>
                        <a:pt x="30" y="160"/>
                        <a:pt x="29" y="160"/>
                        <a:pt x="29" y="160"/>
                      </a:cubicBezTo>
                      <a:close/>
                      <a:moveTo>
                        <a:pt x="31" y="161"/>
                      </a:moveTo>
                      <a:cubicBezTo>
                        <a:pt x="31" y="161"/>
                        <a:pt x="31" y="160"/>
                        <a:pt x="31" y="160"/>
                      </a:cubicBezTo>
                      <a:cubicBezTo>
                        <a:pt x="31" y="160"/>
                        <a:pt x="31" y="160"/>
                        <a:pt x="30" y="160"/>
                      </a:cubicBezTo>
                      <a:cubicBezTo>
                        <a:pt x="30" y="160"/>
                        <a:pt x="31" y="160"/>
                        <a:pt x="31" y="160"/>
                      </a:cubicBezTo>
                      <a:cubicBezTo>
                        <a:pt x="31" y="160"/>
                        <a:pt x="31" y="160"/>
                        <a:pt x="31" y="161"/>
                      </a:cubicBezTo>
                      <a:close/>
                      <a:moveTo>
                        <a:pt x="24" y="158"/>
                      </a:moveTo>
                      <a:cubicBezTo>
                        <a:pt x="24" y="158"/>
                        <a:pt x="23" y="157"/>
                        <a:pt x="23" y="157"/>
                      </a:cubicBezTo>
                      <a:cubicBezTo>
                        <a:pt x="23" y="157"/>
                        <a:pt x="24" y="157"/>
                        <a:pt x="24" y="158"/>
                      </a:cubicBezTo>
                      <a:close/>
                      <a:moveTo>
                        <a:pt x="39" y="163"/>
                      </a:moveTo>
                      <a:cubicBezTo>
                        <a:pt x="40" y="164"/>
                        <a:pt x="39" y="164"/>
                        <a:pt x="40" y="164"/>
                      </a:cubicBezTo>
                      <a:cubicBezTo>
                        <a:pt x="40" y="164"/>
                        <a:pt x="40" y="164"/>
                        <a:pt x="40" y="164"/>
                      </a:cubicBezTo>
                      <a:cubicBezTo>
                        <a:pt x="39" y="164"/>
                        <a:pt x="40" y="164"/>
                        <a:pt x="39" y="164"/>
                      </a:cubicBezTo>
                      <a:cubicBezTo>
                        <a:pt x="39" y="164"/>
                        <a:pt x="39" y="164"/>
                        <a:pt x="39" y="163"/>
                      </a:cubicBezTo>
                      <a:close/>
                      <a:moveTo>
                        <a:pt x="44" y="165"/>
                      </a:moveTo>
                      <a:cubicBezTo>
                        <a:pt x="43" y="166"/>
                        <a:pt x="44" y="166"/>
                        <a:pt x="43" y="167"/>
                      </a:cubicBezTo>
                      <a:cubicBezTo>
                        <a:pt x="42" y="166"/>
                        <a:pt x="43" y="166"/>
                        <a:pt x="43" y="165"/>
                      </a:cubicBezTo>
                      <a:lnTo>
                        <a:pt x="44" y="165"/>
                      </a:lnTo>
                      <a:close/>
                      <a:moveTo>
                        <a:pt x="43" y="165"/>
                      </a:moveTo>
                      <a:cubicBezTo>
                        <a:pt x="43" y="166"/>
                        <a:pt x="43" y="166"/>
                        <a:pt x="42" y="166"/>
                      </a:cubicBezTo>
                      <a:cubicBezTo>
                        <a:pt x="42" y="166"/>
                        <a:pt x="42" y="166"/>
                        <a:pt x="43" y="165"/>
                      </a:cubicBezTo>
                      <a:close/>
                      <a:moveTo>
                        <a:pt x="39" y="164"/>
                      </a:moveTo>
                      <a:cubicBezTo>
                        <a:pt x="40" y="164"/>
                        <a:pt x="39" y="165"/>
                        <a:pt x="39" y="165"/>
                      </a:cubicBezTo>
                      <a:cubicBezTo>
                        <a:pt x="39" y="165"/>
                        <a:pt x="39" y="164"/>
                        <a:pt x="39" y="164"/>
                      </a:cubicBezTo>
                      <a:close/>
                      <a:moveTo>
                        <a:pt x="42" y="166"/>
                      </a:moveTo>
                      <a:cubicBezTo>
                        <a:pt x="41" y="166"/>
                        <a:pt x="41" y="165"/>
                        <a:pt x="41" y="165"/>
                      </a:cubicBezTo>
                      <a:cubicBezTo>
                        <a:pt x="41" y="166"/>
                        <a:pt x="41" y="166"/>
                        <a:pt x="41" y="166"/>
                      </a:cubicBezTo>
                      <a:cubicBezTo>
                        <a:pt x="41" y="165"/>
                        <a:pt x="41" y="165"/>
                        <a:pt x="41" y="165"/>
                      </a:cubicBezTo>
                      <a:cubicBezTo>
                        <a:pt x="41" y="165"/>
                        <a:pt x="42" y="165"/>
                        <a:pt x="42" y="166"/>
                      </a:cubicBezTo>
                      <a:close/>
                      <a:moveTo>
                        <a:pt x="29" y="163"/>
                      </a:moveTo>
                      <a:cubicBezTo>
                        <a:pt x="29" y="163"/>
                        <a:pt x="29" y="163"/>
                        <a:pt x="28" y="163"/>
                      </a:cubicBezTo>
                      <a:cubicBezTo>
                        <a:pt x="29" y="163"/>
                        <a:pt x="29" y="162"/>
                        <a:pt x="29" y="162"/>
                      </a:cubicBezTo>
                      <a:cubicBezTo>
                        <a:pt x="29" y="162"/>
                        <a:pt x="29" y="163"/>
                        <a:pt x="29" y="162"/>
                      </a:cubicBezTo>
                      <a:cubicBezTo>
                        <a:pt x="29" y="162"/>
                        <a:pt x="29" y="163"/>
                        <a:pt x="29" y="163"/>
                      </a:cubicBezTo>
                      <a:close/>
                      <a:moveTo>
                        <a:pt x="29" y="164"/>
                      </a:moveTo>
                      <a:cubicBezTo>
                        <a:pt x="29" y="164"/>
                        <a:pt x="29" y="163"/>
                        <a:pt x="29" y="164"/>
                      </a:cubicBezTo>
                      <a:cubicBezTo>
                        <a:pt x="28" y="164"/>
                        <a:pt x="28" y="164"/>
                        <a:pt x="28" y="163"/>
                      </a:cubicBezTo>
                      <a:cubicBezTo>
                        <a:pt x="28" y="163"/>
                        <a:pt x="29" y="163"/>
                        <a:pt x="29" y="163"/>
                      </a:cubicBezTo>
                      <a:cubicBezTo>
                        <a:pt x="29" y="163"/>
                        <a:pt x="29" y="163"/>
                        <a:pt x="29" y="163"/>
                      </a:cubicBezTo>
                      <a:lnTo>
                        <a:pt x="29" y="164"/>
                      </a:lnTo>
                      <a:close/>
                      <a:moveTo>
                        <a:pt x="34" y="167"/>
                      </a:moveTo>
                      <a:cubicBezTo>
                        <a:pt x="34" y="167"/>
                        <a:pt x="34" y="166"/>
                        <a:pt x="34" y="166"/>
                      </a:cubicBezTo>
                      <a:cubicBezTo>
                        <a:pt x="35" y="166"/>
                        <a:pt x="34" y="167"/>
                        <a:pt x="34" y="167"/>
                      </a:cubicBezTo>
                      <a:close/>
                      <a:moveTo>
                        <a:pt x="20" y="162"/>
                      </a:moveTo>
                      <a:cubicBezTo>
                        <a:pt x="20" y="162"/>
                        <a:pt x="21" y="162"/>
                        <a:pt x="20" y="161"/>
                      </a:cubicBezTo>
                      <a:cubicBezTo>
                        <a:pt x="21" y="161"/>
                        <a:pt x="21" y="162"/>
                        <a:pt x="20" y="162"/>
                      </a:cubicBezTo>
                      <a:close/>
                      <a:moveTo>
                        <a:pt x="28" y="165"/>
                      </a:moveTo>
                      <a:cubicBezTo>
                        <a:pt x="29" y="165"/>
                        <a:pt x="29" y="165"/>
                        <a:pt x="29" y="165"/>
                      </a:cubicBezTo>
                      <a:cubicBezTo>
                        <a:pt x="29" y="165"/>
                        <a:pt x="28" y="166"/>
                        <a:pt x="28" y="165"/>
                      </a:cubicBezTo>
                      <a:close/>
                      <a:moveTo>
                        <a:pt x="27" y="167"/>
                      </a:moveTo>
                      <a:cubicBezTo>
                        <a:pt x="27" y="166"/>
                        <a:pt x="28" y="166"/>
                        <a:pt x="28" y="165"/>
                      </a:cubicBezTo>
                      <a:cubicBezTo>
                        <a:pt x="28" y="166"/>
                        <a:pt x="28" y="166"/>
                        <a:pt x="28" y="166"/>
                      </a:cubicBezTo>
                      <a:cubicBezTo>
                        <a:pt x="28" y="167"/>
                        <a:pt x="28" y="166"/>
                        <a:pt x="27" y="167"/>
                      </a:cubicBezTo>
                      <a:close/>
                      <a:moveTo>
                        <a:pt x="20" y="165"/>
                      </a:moveTo>
                      <a:cubicBezTo>
                        <a:pt x="19" y="165"/>
                        <a:pt x="19" y="165"/>
                        <a:pt x="19" y="165"/>
                      </a:cubicBezTo>
                      <a:cubicBezTo>
                        <a:pt x="19" y="165"/>
                        <a:pt x="20" y="164"/>
                        <a:pt x="20" y="164"/>
                      </a:cubicBezTo>
                      <a:cubicBezTo>
                        <a:pt x="20" y="164"/>
                        <a:pt x="20" y="165"/>
                        <a:pt x="20" y="165"/>
                      </a:cubicBezTo>
                      <a:close/>
                      <a:moveTo>
                        <a:pt x="29" y="167"/>
                      </a:moveTo>
                      <a:cubicBezTo>
                        <a:pt x="29" y="167"/>
                        <a:pt x="29" y="168"/>
                        <a:pt x="29" y="168"/>
                      </a:cubicBezTo>
                      <a:cubicBezTo>
                        <a:pt x="28" y="168"/>
                        <a:pt x="29" y="167"/>
                        <a:pt x="29" y="167"/>
                      </a:cubicBezTo>
                      <a:close/>
                      <a:moveTo>
                        <a:pt x="27" y="166"/>
                      </a:moveTo>
                      <a:cubicBezTo>
                        <a:pt x="27" y="167"/>
                        <a:pt x="27" y="167"/>
                        <a:pt x="27" y="167"/>
                      </a:cubicBezTo>
                      <a:cubicBezTo>
                        <a:pt x="26" y="167"/>
                        <a:pt x="27" y="167"/>
                        <a:pt x="27" y="166"/>
                      </a:cubicBezTo>
                      <a:close/>
                      <a:moveTo>
                        <a:pt x="27" y="167"/>
                      </a:moveTo>
                      <a:cubicBezTo>
                        <a:pt x="28" y="168"/>
                        <a:pt x="27" y="168"/>
                        <a:pt x="27" y="167"/>
                      </a:cubicBezTo>
                      <a:close/>
                      <a:moveTo>
                        <a:pt x="17" y="165"/>
                      </a:moveTo>
                      <a:cubicBezTo>
                        <a:pt x="17" y="164"/>
                        <a:pt x="17" y="164"/>
                        <a:pt x="17" y="164"/>
                      </a:cubicBezTo>
                      <a:cubicBezTo>
                        <a:pt x="18" y="164"/>
                        <a:pt x="17" y="166"/>
                        <a:pt x="17" y="165"/>
                      </a:cubicBezTo>
                      <a:close/>
                      <a:moveTo>
                        <a:pt x="32" y="171"/>
                      </a:moveTo>
                      <a:cubicBezTo>
                        <a:pt x="31" y="171"/>
                        <a:pt x="32" y="170"/>
                        <a:pt x="32" y="170"/>
                      </a:cubicBezTo>
                      <a:cubicBezTo>
                        <a:pt x="32" y="170"/>
                        <a:pt x="32" y="171"/>
                        <a:pt x="32" y="171"/>
                      </a:cubicBezTo>
                      <a:close/>
                      <a:moveTo>
                        <a:pt x="33" y="174"/>
                      </a:moveTo>
                      <a:cubicBezTo>
                        <a:pt x="33" y="174"/>
                        <a:pt x="34" y="173"/>
                        <a:pt x="33" y="173"/>
                      </a:cubicBezTo>
                      <a:cubicBezTo>
                        <a:pt x="34" y="173"/>
                        <a:pt x="34" y="174"/>
                        <a:pt x="33" y="174"/>
                      </a:cubicBezTo>
                      <a:close/>
                      <a:moveTo>
                        <a:pt x="22" y="171"/>
                      </a:moveTo>
                      <a:cubicBezTo>
                        <a:pt x="22" y="170"/>
                        <a:pt x="22" y="170"/>
                        <a:pt x="22" y="170"/>
                      </a:cubicBezTo>
                      <a:cubicBezTo>
                        <a:pt x="23" y="170"/>
                        <a:pt x="22" y="171"/>
                        <a:pt x="22" y="171"/>
                      </a:cubicBezTo>
                      <a:close/>
                      <a:moveTo>
                        <a:pt x="25" y="173"/>
                      </a:moveTo>
                      <a:cubicBezTo>
                        <a:pt x="25" y="172"/>
                        <a:pt x="25" y="172"/>
                        <a:pt x="25" y="172"/>
                      </a:cubicBezTo>
                      <a:cubicBezTo>
                        <a:pt x="26" y="172"/>
                        <a:pt x="25" y="172"/>
                        <a:pt x="25" y="173"/>
                      </a:cubicBezTo>
                      <a:close/>
                      <a:moveTo>
                        <a:pt x="35" y="176"/>
                      </a:moveTo>
                      <a:cubicBezTo>
                        <a:pt x="35" y="176"/>
                        <a:pt x="35" y="176"/>
                        <a:pt x="35" y="175"/>
                      </a:cubicBezTo>
                      <a:cubicBezTo>
                        <a:pt x="35" y="175"/>
                        <a:pt x="35" y="175"/>
                        <a:pt x="35" y="175"/>
                      </a:cubicBezTo>
                      <a:cubicBezTo>
                        <a:pt x="36" y="175"/>
                        <a:pt x="35" y="176"/>
                        <a:pt x="35" y="176"/>
                      </a:cubicBezTo>
                      <a:close/>
                      <a:moveTo>
                        <a:pt x="33" y="175"/>
                      </a:moveTo>
                      <a:cubicBezTo>
                        <a:pt x="33" y="175"/>
                        <a:pt x="33" y="176"/>
                        <a:pt x="33" y="176"/>
                      </a:cubicBezTo>
                      <a:cubicBezTo>
                        <a:pt x="32" y="176"/>
                        <a:pt x="33" y="175"/>
                        <a:pt x="33" y="175"/>
                      </a:cubicBezTo>
                      <a:close/>
                      <a:moveTo>
                        <a:pt x="37" y="177"/>
                      </a:moveTo>
                      <a:cubicBezTo>
                        <a:pt x="37" y="177"/>
                        <a:pt x="37" y="177"/>
                        <a:pt x="37" y="177"/>
                      </a:cubicBezTo>
                      <a:cubicBezTo>
                        <a:pt x="37" y="177"/>
                        <a:pt x="37" y="177"/>
                        <a:pt x="37" y="177"/>
                      </a:cubicBezTo>
                      <a:cubicBezTo>
                        <a:pt x="37" y="177"/>
                        <a:pt x="37" y="177"/>
                        <a:pt x="37" y="177"/>
                      </a:cubicBezTo>
                      <a:close/>
                      <a:moveTo>
                        <a:pt x="21" y="173"/>
                      </a:moveTo>
                      <a:cubicBezTo>
                        <a:pt x="21" y="172"/>
                        <a:pt x="21" y="172"/>
                        <a:pt x="21" y="172"/>
                      </a:cubicBezTo>
                      <a:cubicBezTo>
                        <a:pt x="22" y="172"/>
                        <a:pt x="22" y="173"/>
                        <a:pt x="21" y="173"/>
                      </a:cubicBezTo>
                      <a:close/>
                      <a:moveTo>
                        <a:pt x="39" y="180"/>
                      </a:moveTo>
                      <a:cubicBezTo>
                        <a:pt x="39" y="180"/>
                        <a:pt x="39" y="179"/>
                        <a:pt x="39" y="179"/>
                      </a:cubicBezTo>
                      <a:cubicBezTo>
                        <a:pt x="39" y="179"/>
                        <a:pt x="39" y="180"/>
                        <a:pt x="39" y="180"/>
                      </a:cubicBezTo>
                      <a:close/>
                      <a:moveTo>
                        <a:pt x="33" y="177"/>
                      </a:moveTo>
                      <a:cubicBezTo>
                        <a:pt x="33" y="177"/>
                        <a:pt x="33" y="178"/>
                        <a:pt x="33" y="178"/>
                      </a:cubicBezTo>
                      <a:cubicBezTo>
                        <a:pt x="33" y="177"/>
                        <a:pt x="33" y="177"/>
                        <a:pt x="33" y="177"/>
                      </a:cubicBezTo>
                      <a:close/>
                      <a:moveTo>
                        <a:pt x="21" y="180"/>
                      </a:moveTo>
                      <a:cubicBezTo>
                        <a:pt x="22" y="180"/>
                        <a:pt x="21" y="180"/>
                        <a:pt x="21" y="181"/>
                      </a:cubicBezTo>
                      <a:cubicBezTo>
                        <a:pt x="21" y="181"/>
                        <a:pt x="21" y="180"/>
                        <a:pt x="21" y="180"/>
                      </a:cubicBezTo>
                      <a:close/>
                      <a:moveTo>
                        <a:pt x="30" y="191"/>
                      </a:moveTo>
                      <a:cubicBezTo>
                        <a:pt x="30" y="191"/>
                        <a:pt x="30" y="191"/>
                        <a:pt x="30" y="192"/>
                      </a:cubicBezTo>
                      <a:cubicBezTo>
                        <a:pt x="29" y="191"/>
                        <a:pt x="30" y="191"/>
                        <a:pt x="30" y="191"/>
                      </a:cubicBezTo>
                      <a:close/>
                      <a:moveTo>
                        <a:pt x="20" y="189"/>
                      </a:moveTo>
                      <a:cubicBezTo>
                        <a:pt x="21" y="189"/>
                        <a:pt x="20" y="190"/>
                        <a:pt x="20" y="190"/>
                      </a:cubicBezTo>
                      <a:cubicBezTo>
                        <a:pt x="20" y="190"/>
                        <a:pt x="20" y="190"/>
                        <a:pt x="20" y="189"/>
                      </a:cubicBezTo>
                      <a:close/>
                      <a:moveTo>
                        <a:pt x="30" y="194"/>
                      </a:moveTo>
                      <a:cubicBezTo>
                        <a:pt x="30" y="194"/>
                        <a:pt x="30" y="194"/>
                        <a:pt x="29" y="194"/>
                      </a:cubicBezTo>
                      <a:cubicBezTo>
                        <a:pt x="29" y="194"/>
                        <a:pt x="29" y="194"/>
                        <a:pt x="29" y="194"/>
                      </a:cubicBezTo>
                      <a:cubicBezTo>
                        <a:pt x="29" y="194"/>
                        <a:pt x="30" y="194"/>
                        <a:pt x="30" y="194"/>
                      </a:cubicBezTo>
                      <a:cubicBezTo>
                        <a:pt x="30" y="194"/>
                        <a:pt x="30" y="194"/>
                        <a:pt x="30" y="194"/>
                      </a:cubicBezTo>
                      <a:close/>
                      <a:moveTo>
                        <a:pt x="28" y="200"/>
                      </a:moveTo>
                      <a:cubicBezTo>
                        <a:pt x="28" y="200"/>
                        <a:pt x="27" y="200"/>
                        <a:pt x="27" y="200"/>
                      </a:cubicBezTo>
                      <a:cubicBezTo>
                        <a:pt x="27" y="200"/>
                        <a:pt x="27" y="200"/>
                        <a:pt x="28" y="200"/>
                      </a:cubicBezTo>
                      <a:close/>
                      <a:moveTo>
                        <a:pt x="30" y="203"/>
                      </a:moveTo>
                      <a:cubicBezTo>
                        <a:pt x="30" y="203"/>
                        <a:pt x="30" y="204"/>
                        <a:pt x="30" y="204"/>
                      </a:cubicBezTo>
                      <a:cubicBezTo>
                        <a:pt x="29" y="204"/>
                        <a:pt x="30" y="203"/>
                        <a:pt x="30" y="203"/>
                      </a:cubicBezTo>
                      <a:close/>
                      <a:moveTo>
                        <a:pt x="29" y="206"/>
                      </a:moveTo>
                      <a:cubicBezTo>
                        <a:pt x="29" y="206"/>
                        <a:pt x="29" y="206"/>
                        <a:pt x="29" y="206"/>
                      </a:cubicBezTo>
                      <a:cubicBezTo>
                        <a:pt x="29" y="206"/>
                        <a:pt x="29" y="206"/>
                        <a:pt x="29" y="206"/>
                      </a:cubicBezTo>
                      <a:close/>
                      <a:moveTo>
                        <a:pt x="29" y="206"/>
                      </a:moveTo>
                      <a:cubicBezTo>
                        <a:pt x="29" y="206"/>
                        <a:pt x="29" y="207"/>
                        <a:pt x="29" y="207"/>
                      </a:cubicBezTo>
                      <a:cubicBezTo>
                        <a:pt x="29" y="207"/>
                        <a:pt x="29" y="207"/>
                        <a:pt x="29" y="207"/>
                      </a:cubicBezTo>
                      <a:cubicBezTo>
                        <a:pt x="28" y="207"/>
                        <a:pt x="29" y="206"/>
                        <a:pt x="29" y="206"/>
                      </a:cubicBezTo>
                      <a:close/>
                      <a:moveTo>
                        <a:pt x="27" y="207"/>
                      </a:moveTo>
                      <a:cubicBezTo>
                        <a:pt x="26" y="206"/>
                        <a:pt x="26" y="207"/>
                        <a:pt x="26" y="206"/>
                      </a:cubicBezTo>
                      <a:cubicBezTo>
                        <a:pt x="26" y="206"/>
                        <a:pt x="26" y="206"/>
                        <a:pt x="26" y="206"/>
                      </a:cubicBezTo>
                      <a:cubicBezTo>
                        <a:pt x="27" y="206"/>
                        <a:pt x="27" y="206"/>
                        <a:pt x="27" y="207"/>
                      </a:cubicBezTo>
                      <a:close/>
                      <a:moveTo>
                        <a:pt x="21" y="207"/>
                      </a:moveTo>
                      <a:cubicBezTo>
                        <a:pt x="21" y="206"/>
                        <a:pt x="21" y="206"/>
                        <a:pt x="21" y="206"/>
                      </a:cubicBezTo>
                      <a:cubicBezTo>
                        <a:pt x="22" y="206"/>
                        <a:pt x="21" y="206"/>
                        <a:pt x="21" y="207"/>
                      </a:cubicBezTo>
                      <a:close/>
                      <a:moveTo>
                        <a:pt x="27" y="212"/>
                      </a:moveTo>
                      <a:cubicBezTo>
                        <a:pt x="27" y="213"/>
                        <a:pt x="26" y="213"/>
                        <a:pt x="27" y="212"/>
                      </a:cubicBezTo>
                      <a:cubicBezTo>
                        <a:pt x="27" y="211"/>
                        <a:pt x="27" y="210"/>
                        <a:pt x="28" y="210"/>
                      </a:cubicBezTo>
                      <a:cubicBezTo>
                        <a:pt x="28" y="211"/>
                        <a:pt x="28" y="211"/>
                        <a:pt x="27" y="212"/>
                      </a:cubicBezTo>
                      <a:close/>
                      <a:moveTo>
                        <a:pt x="20" y="209"/>
                      </a:moveTo>
                      <a:cubicBezTo>
                        <a:pt x="20" y="209"/>
                        <a:pt x="20" y="208"/>
                        <a:pt x="20" y="208"/>
                      </a:cubicBezTo>
                      <a:cubicBezTo>
                        <a:pt x="20" y="208"/>
                        <a:pt x="20" y="209"/>
                        <a:pt x="20" y="209"/>
                      </a:cubicBezTo>
                      <a:close/>
                      <a:moveTo>
                        <a:pt x="27" y="213"/>
                      </a:moveTo>
                      <a:cubicBezTo>
                        <a:pt x="27" y="214"/>
                        <a:pt x="26" y="215"/>
                        <a:pt x="26" y="216"/>
                      </a:cubicBezTo>
                      <a:cubicBezTo>
                        <a:pt x="26" y="215"/>
                        <a:pt x="27" y="214"/>
                        <a:pt x="27" y="213"/>
                      </a:cubicBezTo>
                      <a:close/>
                      <a:moveTo>
                        <a:pt x="27" y="219"/>
                      </a:moveTo>
                      <a:cubicBezTo>
                        <a:pt x="26" y="219"/>
                        <a:pt x="27" y="218"/>
                        <a:pt x="27" y="218"/>
                      </a:cubicBezTo>
                      <a:cubicBezTo>
                        <a:pt x="27" y="218"/>
                        <a:pt x="27" y="218"/>
                        <a:pt x="27" y="218"/>
                      </a:cubicBezTo>
                      <a:cubicBezTo>
                        <a:pt x="27" y="218"/>
                        <a:pt x="27" y="219"/>
                        <a:pt x="27" y="219"/>
                      </a:cubicBezTo>
                      <a:close/>
                      <a:moveTo>
                        <a:pt x="26" y="219"/>
                      </a:moveTo>
                      <a:cubicBezTo>
                        <a:pt x="27" y="219"/>
                        <a:pt x="26" y="219"/>
                        <a:pt x="26" y="219"/>
                      </a:cubicBezTo>
                      <a:cubicBezTo>
                        <a:pt x="26" y="219"/>
                        <a:pt x="26" y="219"/>
                        <a:pt x="26" y="219"/>
                      </a:cubicBezTo>
                      <a:close/>
                      <a:moveTo>
                        <a:pt x="24" y="219"/>
                      </a:moveTo>
                      <a:cubicBezTo>
                        <a:pt x="23" y="219"/>
                        <a:pt x="23" y="219"/>
                        <a:pt x="23" y="219"/>
                      </a:cubicBezTo>
                      <a:cubicBezTo>
                        <a:pt x="23" y="218"/>
                        <a:pt x="23" y="218"/>
                        <a:pt x="23" y="218"/>
                      </a:cubicBezTo>
                      <a:cubicBezTo>
                        <a:pt x="23" y="218"/>
                        <a:pt x="23" y="218"/>
                        <a:pt x="23" y="218"/>
                      </a:cubicBezTo>
                      <a:cubicBezTo>
                        <a:pt x="23" y="218"/>
                        <a:pt x="23" y="218"/>
                        <a:pt x="23" y="218"/>
                      </a:cubicBezTo>
                      <a:cubicBezTo>
                        <a:pt x="24" y="218"/>
                        <a:pt x="23" y="218"/>
                        <a:pt x="24" y="219"/>
                      </a:cubicBezTo>
                      <a:close/>
                      <a:moveTo>
                        <a:pt x="13" y="215"/>
                      </a:moveTo>
                      <a:cubicBezTo>
                        <a:pt x="12" y="215"/>
                        <a:pt x="13" y="214"/>
                        <a:pt x="13" y="214"/>
                      </a:cubicBezTo>
                      <a:cubicBezTo>
                        <a:pt x="13" y="214"/>
                        <a:pt x="13" y="215"/>
                        <a:pt x="13" y="215"/>
                      </a:cubicBezTo>
                      <a:close/>
                      <a:moveTo>
                        <a:pt x="21" y="219"/>
                      </a:moveTo>
                      <a:cubicBezTo>
                        <a:pt x="21" y="219"/>
                        <a:pt x="21" y="219"/>
                        <a:pt x="21" y="218"/>
                      </a:cubicBezTo>
                      <a:cubicBezTo>
                        <a:pt x="22" y="218"/>
                        <a:pt x="22" y="219"/>
                        <a:pt x="21" y="219"/>
                      </a:cubicBezTo>
                      <a:close/>
                      <a:moveTo>
                        <a:pt x="25" y="219"/>
                      </a:moveTo>
                      <a:cubicBezTo>
                        <a:pt x="24" y="219"/>
                        <a:pt x="24" y="220"/>
                        <a:pt x="24" y="220"/>
                      </a:cubicBezTo>
                      <a:cubicBezTo>
                        <a:pt x="24" y="220"/>
                        <a:pt x="24" y="219"/>
                        <a:pt x="25" y="219"/>
                      </a:cubicBezTo>
                      <a:close/>
                      <a:moveTo>
                        <a:pt x="23" y="220"/>
                      </a:moveTo>
                      <a:cubicBezTo>
                        <a:pt x="23" y="219"/>
                        <a:pt x="24" y="220"/>
                        <a:pt x="24" y="219"/>
                      </a:cubicBezTo>
                      <a:cubicBezTo>
                        <a:pt x="24" y="220"/>
                        <a:pt x="23" y="221"/>
                        <a:pt x="23" y="221"/>
                      </a:cubicBezTo>
                      <a:cubicBezTo>
                        <a:pt x="23" y="221"/>
                        <a:pt x="24" y="220"/>
                        <a:pt x="23" y="220"/>
                      </a:cubicBezTo>
                      <a:close/>
                      <a:moveTo>
                        <a:pt x="21" y="221"/>
                      </a:moveTo>
                      <a:cubicBezTo>
                        <a:pt x="21" y="221"/>
                        <a:pt x="21" y="220"/>
                        <a:pt x="21" y="220"/>
                      </a:cubicBezTo>
                      <a:cubicBezTo>
                        <a:pt x="21" y="220"/>
                        <a:pt x="21" y="221"/>
                        <a:pt x="21" y="221"/>
                      </a:cubicBezTo>
                      <a:close/>
                      <a:moveTo>
                        <a:pt x="22" y="220"/>
                      </a:moveTo>
                      <a:cubicBezTo>
                        <a:pt x="22" y="220"/>
                        <a:pt x="22" y="221"/>
                        <a:pt x="22" y="221"/>
                      </a:cubicBezTo>
                      <a:cubicBezTo>
                        <a:pt x="21" y="221"/>
                        <a:pt x="22" y="221"/>
                        <a:pt x="22" y="220"/>
                      </a:cubicBezTo>
                      <a:close/>
                      <a:moveTo>
                        <a:pt x="23" y="222"/>
                      </a:moveTo>
                      <a:cubicBezTo>
                        <a:pt x="23" y="222"/>
                        <a:pt x="23" y="221"/>
                        <a:pt x="23" y="221"/>
                      </a:cubicBezTo>
                      <a:cubicBezTo>
                        <a:pt x="23" y="221"/>
                        <a:pt x="23" y="221"/>
                        <a:pt x="23" y="221"/>
                      </a:cubicBezTo>
                      <a:cubicBezTo>
                        <a:pt x="23" y="221"/>
                        <a:pt x="23" y="222"/>
                        <a:pt x="23" y="222"/>
                      </a:cubicBezTo>
                      <a:cubicBezTo>
                        <a:pt x="23" y="222"/>
                        <a:pt x="23" y="221"/>
                        <a:pt x="23" y="222"/>
                      </a:cubicBezTo>
                      <a:close/>
                      <a:moveTo>
                        <a:pt x="25" y="224"/>
                      </a:moveTo>
                      <a:cubicBezTo>
                        <a:pt x="25" y="224"/>
                        <a:pt x="24" y="224"/>
                        <a:pt x="25" y="223"/>
                      </a:cubicBezTo>
                      <a:cubicBezTo>
                        <a:pt x="25" y="223"/>
                        <a:pt x="25" y="224"/>
                        <a:pt x="25" y="224"/>
                      </a:cubicBezTo>
                      <a:close/>
                      <a:moveTo>
                        <a:pt x="11" y="219"/>
                      </a:moveTo>
                      <a:cubicBezTo>
                        <a:pt x="10" y="219"/>
                        <a:pt x="10" y="219"/>
                        <a:pt x="11" y="219"/>
                      </a:cubicBezTo>
                      <a:cubicBezTo>
                        <a:pt x="11" y="219"/>
                        <a:pt x="11" y="219"/>
                        <a:pt x="11" y="219"/>
                      </a:cubicBezTo>
                      <a:close/>
                      <a:moveTo>
                        <a:pt x="10" y="222"/>
                      </a:moveTo>
                      <a:cubicBezTo>
                        <a:pt x="9" y="222"/>
                        <a:pt x="10" y="221"/>
                        <a:pt x="10" y="221"/>
                      </a:cubicBezTo>
                      <a:cubicBezTo>
                        <a:pt x="10" y="221"/>
                        <a:pt x="10" y="221"/>
                        <a:pt x="10" y="222"/>
                      </a:cubicBezTo>
                      <a:close/>
                      <a:moveTo>
                        <a:pt x="22" y="227"/>
                      </a:moveTo>
                      <a:cubicBezTo>
                        <a:pt x="22" y="228"/>
                        <a:pt x="21" y="229"/>
                        <a:pt x="21" y="230"/>
                      </a:cubicBezTo>
                      <a:cubicBezTo>
                        <a:pt x="20" y="232"/>
                        <a:pt x="20" y="234"/>
                        <a:pt x="19" y="235"/>
                      </a:cubicBezTo>
                      <a:cubicBezTo>
                        <a:pt x="20" y="232"/>
                        <a:pt x="21" y="229"/>
                        <a:pt x="22" y="227"/>
                      </a:cubicBezTo>
                      <a:close/>
                      <a:moveTo>
                        <a:pt x="24" y="229"/>
                      </a:moveTo>
                      <a:cubicBezTo>
                        <a:pt x="24" y="229"/>
                        <a:pt x="24" y="229"/>
                        <a:pt x="24" y="229"/>
                      </a:cubicBezTo>
                      <a:cubicBezTo>
                        <a:pt x="24" y="229"/>
                        <a:pt x="24" y="229"/>
                        <a:pt x="24" y="229"/>
                      </a:cubicBezTo>
                      <a:close/>
                      <a:moveTo>
                        <a:pt x="18" y="227"/>
                      </a:moveTo>
                      <a:cubicBezTo>
                        <a:pt x="18" y="228"/>
                        <a:pt x="18" y="228"/>
                        <a:pt x="18" y="227"/>
                      </a:cubicBezTo>
                      <a:cubicBezTo>
                        <a:pt x="18" y="228"/>
                        <a:pt x="19" y="228"/>
                        <a:pt x="18" y="228"/>
                      </a:cubicBezTo>
                      <a:cubicBezTo>
                        <a:pt x="18" y="228"/>
                        <a:pt x="17" y="228"/>
                        <a:pt x="18" y="227"/>
                      </a:cubicBezTo>
                      <a:close/>
                      <a:moveTo>
                        <a:pt x="24" y="230"/>
                      </a:moveTo>
                      <a:cubicBezTo>
                        <a:pt x="24" y="230"/>
                        <a:pt x="24" y="230"/>
                        <a:pt x="24" y="230"/>
                      </a:cubicBezTo>
                      <a:cubicBezTo>
                        <a:pt x="24" y="230"/>
                        <a:pt x="24" y="230"/>
                        <a:pt x="24" y="230"/>
                      </a:cubicBezTo>
                      <a:close/>
                      <a:moveTo>
                        <a:pt x="22" y="231"/>
                      </a:moveTo>
                      <a:cubicBezTo>
                        <a:pt x="22" y="230"/>
                        <a:pt x="23" y="230"/>
                        <a:pt x="23" y="230"/>
                      </a:cubicBezTo>
                      <a:cubicBezTo>
                        <a:pt x="23" y="230"/>
                        <a:pt x="23" y="231"/>
                        <a:pt x="22" y="231"/>
                      </a:cubicBezTo>
                      <a:close/>
                      <a:moveTo>
                        <a:pt x="24" y="231"/>
                      </a:moveTo>
                      <a:cubicBezTo>
                        <a:pt x="23" y="231"/>
                        <a:pt x="24" y="232"/>
                        <a:pt x="23" y="232"/>
                      </a:cubicBezTo>
                      <a:cubicBezTo>
                        <a:pt x="23" y="232"/>
                        <a:pt x="23" y="232"/>
                        <a:pt x="23" y="232"/>
                      </a:cubicBezTo>
                      <a:cubicBezTo>
                        <a:pt x="23" y="232"/>
                        <a:pt x="23" y="231"/>
                        <a:pt x="23" y="230"/>
                      </a:cubicBezTo>
                      <a:lnTo>
                        <a:pt x="24" y="231"/>
                      </a:lnTo>
                      <a:close/>
                      <a:moveTo>
                        <a:pt x="18" y="230"/>
                      </a:moveTo>
                      <a:cubicBezTo>
                        <a:pt x="17" y="230"/>
                        <a:pt x="18" y="229"/>
                        <a:pt x="18" y="229"/>
                      </a:cubicBezTo>
                      <a:cubicBezTo>
                        <a:pt x="18" y="229"/>
                        <a:pt x="18" y="230"/>
                        <a:pt x="18" y="230"/>
                      </a:cubicBezTo>
                      <a:close/>
                      <a:moveTo>
                        <a:pt x="6" y="226"/>
                      </a:moveTo>
                      <a:cubicBezTo>
                        <a:pt x="6" y="227"/>
                        <a:pt x="6" y="227"/>
                        <a:pt x="5" y="227"/>
                      </a:cubicBezTo>
                      <a:cubicBezTo>
                        <a:pt x="5" y="227"/>
                        <a:pt x="5" y="227"/>
                        <a:pt x="6" y="226"/>
                      </a:cubicBezTo>
                      <a:close/>
                      <a:moveTo>
                        <a:pt x="16" y="232"/>
                      </a:moveTo>
                      <a:cubicBezTo>
                        <a:pt x="16" y="233"/>
                        <a:pt x="15" y="232"/>
                        <a:pt x="15" y="233"/>
                      </a:cubicBezTo>
                      <a:cubicBezTo>
                        <a:pt x="15" y="232"/>
                        <a:pt x="16" y="232"/>
                        <a:pt x="16" y="232"/>
                      </a:cubicBezTo>
                      <a:cubicBezTo>
                        <a:pt x="16" y="232"/>
                        <a:pt x="16" y="232"/>
                        <a:pt x="16" y="232"/>
                      </a:cubicBezTo>
                      <a:close/>
                      <a:moveTo>
                        <a:pt x="16" y="232"/>
                      </a:moveTo>
                      <a:cubicBezTo>
                        <a:pt x="16" y="232"/>
                        <a:pt x="16" y="232"/>
                        <a:pt x="16" y="232"/>
                      </a:cubicBezTo>
                      <a:cubicBezTo>
                        <a:pt x="16" y="233"/>
                        <a:pt x="16" y="233"/>
                        <a:pt x="16" y="233"/>
                      </a:cubicBezTo>
                      <a:cubicBezTo>
                        <a:pt x="16" y="233"/>
                        <a:pt x="16" y="233"/>
                        <a:pt x="16" y="234"/>
                      </a:cubicBezTo>
                      <a:cubicBezTo>
                        <a:pt x="15" y="233"/>
                        <a:pt x="16" y="233"/>
                        <a:pt x="16" y="232"/>
                      </a:cubicBezTo>
                      <a:close/>
                      <a:moveTo>
                        <a:pt x="16" y="234"/>
                      </a:moveTo>
                      <a:cubicBezTo>
                        <a:pt x="17" y="234"/>
                        <a:pt x="17" y="234"/>
                        <a:pt x="17" y="234"/>
                      </a:cubicBezTo>
                      <a:cubicBezTo>
                        <a:pt x="16" y="234"/>
                        <a:pt x="16" y="234"/>
                        <a:pt x="16" y="235"/>
                      </a:cubicBezTo>
                      <a:cubicBezTo>
                        <a:pt x="15" y="234"/>
                        <a:pt x="16" y="234"/>
                        <a:pt x="16" y="234"/>
                      </a:cubicBezTo>
                      <a:close/>
                      <a:moveTo>
                        <a:pt x="21" y="237"/>
                      </a:moveTo>
                      <a:cubicBezTo>
                        <a:pt x="21" y="237"/>
                        <a:pt x="21" y="236"/>
                        <a:pt x="22" y="236"/>
                      </a:cubicBezTo>
                      <a:cubicBezTo>
                        <a:pt x="22" y="236"/>
                        <a:pt x="22" y="237"/>
                        <a:pt x="21" y="237"/>
                      </a:cubicBezTo>
                      <a:close/>
                      <a:moveTo>
                        <a:pt x="4" y="231"/>
                      </a:moveTo>
                      <a:cubicBezTo>
                        <a:pt x="4" y="231"/>
                        <a:pt x="4" y="230"/>
                        <a:pt x="4" y="230"/>
                      </a:cubicBezTo>
                      <a:cubicBezTo>
                        <a:pt x="4" y="230"/>
                        <a:pt x="4" y="230"/>
                        <a:pt x="4" y="231"/>
                      </a:cubicBezTo>
                      <a:close/>
                      <a:moveTo>
                        <a:pt x="16" y="235"/>
                      </a:moveTo>
                      <a:cubicBezTo>
                        <a:pt x="16" y="236"/>
                        <a:pt x="16" y="235"/>
                        <a:pt x="16" y="236"/>
                      </a:cubicBezTo>
                      <a:cubicBezTo>
                        <a:pt x="16" y="236"/>
                        <a:pt x="16" y="236"/>
                        <a:pt x="16" y="236"/>
                      </a:cubicBezTo>
                      <a:cubicBezTo>
                        <a:pt x="16" y="235"/>
                        <a:pt x="15" y="235"/>
                        <a:pt x="15" y="235"/>
                      </a:cubicBezTo>
                      <a:cubicBezTo>
                        <a:pt x="16" y="235"/>
                        <a:pt x="16" y="235"/>
                        <a:pt x="16" y="235"/>
                      </a:cubicBezTo>
                      <a:cubicBezTo>
                        <a:pt x="16" y="235"/>
                        <a:pt x="16" y="235"/>
                        <a:pt x="16" y="235"/>
                      </a:cubicBezTo>
                      <a:close/>
                      <a:moveTo>
                        <a:pt x="21" y="237"/>
                      </a:moveTo>
                      <a:cubicBezTo>
                        <a:pt x="21" y="238"/>
                        <a:pt x="21" y="239"/>
                        <a:pt x="20" y="239"/>
                      </a:cubicBezTo>
                      <a:cubicBezTo>
                        <a:pt x="21" y="239"/>
                        <a:pt x="21" y="238"/>
                        <a:pt x="21" y="237"/>
                      </a:cubicBezTo>
                      <a:close/>
                      <a:moveTo>
                        <a:pt x="18" y="236"/>
                      </a:moveTo>
                      <a:cubicBezTo>
                        <a:pt x="18" y="236"/>
                        <a:pt x="18" y="237"/>
                        <a:pt x="18" y="237"/>
                      </a:cubicBezTo>
                      <a:cubicBezTo>
                        <a:pt x="17" y="237"/>
                        <a:pt x="18" y="236"/>
                        <a:pt x="18" y="236"/>
                      </a:cubicBezTo>
                      <a:close/>
                      <a:moveTo>
                        <a:pt x="5" y="231"/>
                      </a:moveTo>
                      <a:cubicBezTo>
                        <a:pt x="5" y="232"/>
                        <a:pt x="4" y="232"/>
                        <a:pt x="4" y="233"/>
                      </a:cubicBezTo>
                      <a:cubicBezTo>
                        <a:pt x="4" y="232"/>
                        <a:pt x="4" y="232"/>
                        <a:pt x="5" y="231"/>
                      </a:cubicBezTo>
                      <a:close/>
                      <a:moveTo>
                        <a:pt x="11" y="235"/>
                      </a:moveTo>
                      <a:cubicBezTo>
                        <a:pt x="10" y="235"/>
                        <a:pt x="11" y="234"/>
                        <a:pt x="11" y="234"/>
                      </a:cubicBezTo>
                      <a:cubicBezTo>
                        <a:pt x="11" y="234"/>
                        <a:pt x="11" y="234"/>
                        <a:pt x="11" y="235"/>
                      </a:cubicBezTo>
                      <a:close/>
                      <a:moveTo>
                        <a:pt x="14" y="236"/>
                      </a:moveTo>
                      <a:cubicBezTo>
                        <a:pt x="14" y="237"/>
                        <a:pt x="14" y="237"/>
                        <a:pt x="14" y="237"/>
                      </a:cubicBezTo>
                      <a:cubicBezTo>
                        <a:pt x="14" y="237"/>
                        <a:pt x="14" y="237"/>
                        <a:pt x="14" y="236"/>
                      </a:cubicBezTo>
                      <a:close/>
                      <a:moveTo>
                        <a:pt x="20" y="240"/>
                      </a:moveTo>
                      <a:cubicBezTo>
                        <a:pt x="20" y="240"/>
                        <a:pt x="20" y="240"/>
                        <a:pt x="20" y="240"/>
                      </a:cubicBezTo>
                      <a:cubicBezTo>
                        <a:pt x="20" y="240"/>
                        <a:pt x="20" y="240"/>
                        <a:pt x="20" y="240"/>
                      </a:cubicBezTo>
                      <a:close/>
                      <a:moveTo>
                        <a:pt x="9" y="237"/>
                      </a:moveTo>
                      <a:cubicBezTo>
                        <a:pt x="9" y="236"/>
                        <a:pt x="10" y="236"/>
                        <a:pt x="10" y="235"/>
                      </a:cubicBezTo>
                      <a:cubicBezTo>
                        <a:pt x="10" y="236"/>
                        <a:pt x="9" y="236"/>
                        <a:pt x="9" y="237"/>
                      </a:cubicBezTo>
                      <a:close/>
                      <a:moveTo>
                        <a:pt x="3" y="233"/>
                      </a:moveTo>
                      <a:cubicBezTo>
                        <a:pt x="3" y="233"/>
                        <a:pt x="3" y="232"/>
                        <a:pt x="3" y="232"/>
                      </a:cubicBezTo>
                      <a:cubicBezTo>
                        <a:pt x="3" y="233"/>
                        <a:pt x="3" y="233"/>
                        <a:pt x="3" y="233"/>
                      </a:cubicBezTo>
                      <a:close/>
                      <a:moveTo>
                        <a:pt x="19" y="243"/>
                      </a:moveTo>
                      <a:cubicBezTo>
                        <a:pt x="18" y="243"/>
                        <a:pt x="19" y="242"/>
                        <a:pt x="19" y="242"/>
                      </a:cubicBezTo>
                      <a:cubicBezTo>
                        <a:pt x="18" y="242"/>
                        <a:pt x="18" y="242"/>
                        <a:pt x="18" y="242"/>
                      </a:cubicBezTo>
                      <a:cubicBezTo>
                        <a:pt x="18" y="242"/>
                        <a:pt x="19" y="241"/>
                        <a:pt x="19" y="242"/>
                      </a:cubicBezTo>
                      <a:cubicBezTo>
                        <a:pt x="19" y="241"/>
                        <a:pt x="20" y="241"/>
                        <a:pt x="20" y="240"/>
                      </a:cubicBezTo>
                      <a:cubicBezTo>
                        <a:pt x="19" y="241"/>
                        <a:pt x="19" y="242"/>
                        <a:pt x="19" y="243"/>
                      </a:cubicBezTo>
                      <a:close/>
                      <a:moveTo>
                        <a:pt x="1" y="234"/>
                      </a:moveTo>
                      <a:cubicBezTo>
                        <a:pt x="1" y="234"/>
                        <a:pt x="1" y="234"/>
                        <a:pt x="1" y="233"/>
                      </a:cubicBezTo>
                      <a:cubicBezTo>
                        <a:pt x="1" y="233"/>
                        <a:pt x="1" y="233"/>
                        <a:pt x="1" y="233"/>
                      </a:cubicBezTo>
                      <a:cubicBezTo>
                        <a:pt x="2" y="233"/>
                        <a:pt x="1" y="234"/>
                        <a:pt x="1" y="234"/>
                      </a:cubicBezTo>
                      <a:cubicBezTo>
                        <a:pt x="1" y="234"/>
                        <a:pt x="1" y="234"/>
                        <a:pt x="1" y="234"/>
                      </a:cubicBezTo>
                      <a:close/>
                      <a:moveTo>
                        <a:pt x="14" y="240"/>
                      </a:moveTo>
                      <a:cubicBezTo>
                        <a:pt x="13" y="239"/>
                        <a:pt x="14" y="239"/>
                        <a:pt x="14" y="239"/>
                      </a:cubicBezTo>
                      <a:cubicBezTo>
                        <a:pt x="14" y="239"/>
                        <a:pt x="14" y="240"/>
                        <a:pt x="14" y="240"/>
                      </a:cubicBezTo>
                      <a:close/>
                      <a:moveTo>
                        <a:pt x="13" y="240"/>
                      </a:moveTo>
                      <a:cubicBezTo>
                        <a:pt x="13" y="239"/>
                        <a:pt x="13" y="239"/>
                        <a:pt x="13" y="239"/>
                      </a:cubicBezTo>
                      <a:cubicBezTo>
                        <a:pt x="13" y="239"/>
                        <a:pt x="13" y="239"/>
                        <a:pt x="13" y="240"/>
                      </a:cubicBezTo>
                      <a:close/>
                      <a:moveTo>
                        <a:pt x="2" y="235"/>
                      </a:moveTo>
                      <a:cubicBezTo>
                        <a:pt x="1" y="235"/>
                        <a:pt x="1" y="235"/>
                        <a:pt x="2" y="235"/>
                      </a:cubicBezTo>
                      <a:cubicBezTo>
                        <a:pt x="2" y="235"/>
                        <a:pt x="2" y="235"/>
                        <a:pt x="2" y="235"/>
                      </a:cubicBezTo>
                      <a:close/>
                      <a:moveTo>
                        <a:pt x="1" y="235"/>
                      </a:moveTo>
                      <a:cubicBezTo>
                        <a:pt x="1" y="235"/>
                        <a:pt x="0" y="235"/>
                        <a:pt x="0" y="235"/>
                      </a:cubicBezTo>
                      <a:cubicBezTo>
                        <a:pt x="0" y="235"/>
                        <a:pt x="1" y="235"/>
                        <a:pt x="1" y="235"/>
                      </a:cubicBezTo>
                      <a:cubicBezTo>
                        <a:pt x="1" y="235"/>
                        <a:pt x="1" y="235"/>
                        <a:pt x="1" y="235"/>
                      </a:cubicBezTo>
                      <a:close/>
                      <a:moveTo>
                        <a:pt x="8" y="240"/>
                      </a:moveTo>
                      <a:cubicBezTo>
                        <a:pt x="8" y="240"/>
                        <a:pt x="8" y="240"/>
                        <a:pt x="8" y="239"/>
                      </a:cubicBezTo>
                      <a:cubicBezTo>
                        <a:pt x="8" y="239"/>
                        <a:pt x="8" y="240"/>
                        <a:pt x="8" y="240"/>
                      </a:cubicBezTo>
                      <a:cubicBezTo>
                        <a:pt x="8" y="240"/>
                        <a:pt x="8" y="240"/>
                        <a:pt x="8" y="240"/>
                      </a:cubicBezTo>
                      <a:close/>
                      <a:moveTo>
                        <a:pt x="0" y="236"/>
                      </a:moveTo>
                      <a:cubicBezTo>
                        <a:pt x="1" y="237"/>
                        <a:pt x="0" y="237"/>
                        <a:pt x="0" y="237"/>
                      </a:cubicBezTo>
                      <a:cubicBezTo>
                        <a:pt x="0" y="237"/>
                        <a:pt x="0" y="237"/>
                        <a:pt x="0" y="236"/>
                      </a:cubicBezTo>
                      <a:close/>
                      <a:moveTo>
                        <a:pt x="16" y="245"/>
                      </a:moveTo>
                      <a:cubicBezTo>
                        <a:pt x="17" y="244"/>
                        <a:pt x="17" y="244"/>
                        <a:pt x="17" y="244"/>
                      </a:cubicBezTo>
                      <a:cubicBezTo>
                        <a:pt x="17" y="245"/>
                        <a:pt x="16" y="245"/>
                        <a:pt x="17" y="245"/>
                      </a:cubicBezTo>
                      <a:cubicBezTo>
                        <a:pt x="17" y="245"/>
                        <a:pt x="16" y="246"/>
                        <a:pt x="16" y="245"/>
                      </a:cubicBezTo>
                      <a:close/>
                      <a:moveTo>
                        <a:pt x="13" y="247"/>
                      </a:moveTo>
                      <a:cubicBezTo>
                        <a:pt x="13" y="246"/>
                        <a:pt x="14" y="246"/>
                        <a:pt x="14" y="245"/>
                      </a:cubicBezTo>
                      <a:cubicBezTo>
                        <a:pt x="14" y="246"/>
                        <a:pt x="13" y="247"/>
                        <a:pt x="13" y="247"/>
                      </a:cubicBezTo>
                      <a:close/>
                      <a:moveTo>
                        <a:pt x="59" y="72"/>
                      </a:moveTo>
                      <a:cubicBezTo>
                        <a:pt x="59" y="72"/>
                        <a:pt x="59" y="72"/>
                        <a:pt x="59" y="72"/>
                      </a:cubicBezTo>
                      <a:cubicBezTo>
                        <a:pt x="59" y="72"/>
                        <a:pt x="59" y="72"/>
                        <a:pt x="59" y="72"/>
                      </a:cubicBezTo>
                      <a:close/>
                      <a:moveTo>
                        <a:pt x="76" y="26"/>
                      </a:moveTo>
                      <a:cubicBezTo>
                        <a:pt x="76" y="27"/>
                        <a:pt x="76" y="27"/>
                        <a:pt x="76" y="29"/>
                      </a:cubicBezTo>
                      <a:cubicBezTo>
                        <a:pt x="76" y="29"/>
                        <a:pt x="75" y="29"/>
                        <a:pt x="75" y="29"/>
                      </a:cubicBezTo>
                      <a:cubicBezTo>
                        <a:pt x="75" y="29"/>
                        <a:pt x="75" y="29"/>
                        <a:pt x="75" y="29"/>
                      </a:cubicBezTo>
                      <a:cubicBezTo>
                        <a:pt x="76" y="31"/>
                        <a:pt x="75" y="32"/>
                        <a:pt x="75" y="33"/>
                      </a:cubicBezTo>
                      <a:cubicBezTo>
                        <a:pt x="75" y="33"/>
                        <a:pt x="75" y="33"/>
                        <a:pt x="75" y="33"/>
                      </a:cubicBezTo>
                      <a:cubicBezTo>
                        <a:pt x="74" y="34"/>
                        <a:pt x="76" y="35"/>
                        <a:pt x="75" y="36"/>
                      </a:cubicBezTo>
                      <a:cubicBezTo>
                        <a:pt x="75" y="36"/>
                        <a:pt x="75" y="36"/>
                        <a:pt x="75" y="36"/>
                      </a:cubicBezTo>
                      <a:cubicBezTo>
                        <a:pt x="75" y="36"/>
                        <a:pt x="75" y="36"/>
                        <a:pt x="75" y="37"/>
                      </a:cubicBezTo>
                      <a:cubicBezTo>
                        <a:pt x="75" y="37"/>
                        <a:pt x="75" y="36"/>
                        <a:pt x="74" y="36"/>
                      </a:cubicBezTo>
                      <a:cubicBezTo>
                        <a:pt x="75" y="37"/>
                        <a:pt x="74" y="38"/>
                        <a:pt x="75" y="39"/>
                      </a:cubicBezTo>
                      <a:cubicBezTo>
                        <a:pt x="75" y="39"/>
                        <a:pt x="75" y="39"/>
                        <a:pt x="75" y="39"/>
                      </a:cubicBezTo>
                      <a:cubicBezTo>
                        <a:pt x="74" y="39"/>
                        <a:pt x="75" y="39"/>
                        <a:pt x="74" y="39"/>
                      </a:cubicBezTo>
                      <a:cubicBezTo>
                        <a:pt x="74" y="39"/>
                        <a:pt x="74" y="39"/>
                        <a:pt x="74" y="39"/>
                      </a:cubicBezTo>
                      <a:cubicBezTo>
                        <a:pt x="73" y="40"/>
                        <a:pt x="75" y="40"/>
                        <a:pt x="74" y="40"/>
                      </a:cubicBezTo>
                      <a:cubicBezTo>
                        <a:pt x="74" y="41"/>
                        <a:pt x="74" y="40"/>
                        <a:pt x="74" y="41"/>
                      </a:cubicBezTo>
                      <a:cubicBezTo>
                        <a:pt x="74" y="41"/>
                        <a:pt x="74" y="40"/>
                        <a:pt x="73" y="41"/>
                      </a:cubicBezTo>
                      <a:cubicBezTo>
                        <a:pt x="73" y="41"/>
                        <a:pt x="73" y="42"/>
                        <a:pt x="73" y="42"/>
                      </a:cubicBezTo>
                      <a:cubicBezTo>
                        <a:pt x="73" y="42"/>
                        <a:pt x="73" y="42"/>
                        <a:pt x="73" y="42"/>
                      </a:cubicBezTo>
                      <a:cubicBezTo>
                        <a:pt x="73" y="42"/>
                        <a:pt x="73" y="42"/>
                        <a:pt x="73" y="42"/>
                      </a:cubicBezTo>
                      <a:cubicBezTo>
                        <a:pt x="73" y="42"/>
                        <a:pt x="73" y="42"/>
                        <a:pt x="73" y="42"/>
                      </a:cubicBezTo>
                      <a:cubicBezTo>
                        <a:pt x="72" y="42"/>
                        <a:pt x="72" y="44"/>
                        <a:pt x="72" y="44"/>
                      </a:cubicBezTo>
                      <a:cubicBezTo>
                        <a:pt x="72" y="44"/>
                        <a:pt x="72" y="45"/>
                        <a:pt x="72" y="45"/>
                      </a:cubicBezTo>
                      <a:cubicBezTo>
                        <a:pt x="72" y="45"/>
                        <a:pt x="71" y="45"/>
                        <a:pt x="72" y="45"/>
                      </a:cubicBezTo>
                      <a:cubicBezTo>
                        <a:pt x="71" y="46"/>
                        <a:pt x="71" y="47"/>
                        <a:pt x="71" y="48"/>
                      </a:cubicBezTo>
                      <a:cubicBezTo>
                        <a:pt x="71" y="48"/>
                        <a:pt x="71" y="48"/>
                        <a:pt x="71" y="48"/>
                      </a:cubicBezTo>
                      <a:cubicBezTo>
                        <a:pt x="71" y="49"/>
                        <a:pt x="71" y="48"/>
                        <a:pt x="72" y="49"/>
                      </a:cubicBezTo>
                      <a:cubicBezTo>
                        <a:pt x="71" y="49"/>
                        <a:pt x="71" y="49"/>
                        <a:pt x="71" y="49"/>
                      </a:cubicBezTo>
                      <a:cubicBezTo>
                        <a:pt x="71" y="49"/>
                        <a:pt x="71" y="50"/>
                        <a:pt x="71" y="50"/>
                      </a:cubicBezTo>
                      <a:cubicBezTo>
                        <a:pt x="71" y="51"/>
                        <a:pt x="71" y="50"/>
                        <a:pt x="71" y="50"/>
                      </a:cubicBezTo>
                      <a:cubicBezTo>
                        <a:pt x="70" y="51"/>
                        <a:pt x="71" y="51"/>
                        <a:pt x="71" y="51"/>
                      </a:cubicBezTo>
                      <a:cubicBezTo>
                        <a:pt x="71" y="51"/>
                        <a:pt x="70" y="51"/>
                        <a:pt x="70" y="51"/>
                      </a:cubicBezTo>
                      <a:cubicBezTo>
                        <a:pt x="70" y="51"/>
                        <a:pt x="70" y="51"/>
                        <a:pt x="71" y="51"/>
                      </a:cubicBezTo>
                      <a:cubicBezTo>
                        <a:pt x="71" y="51"/>
                        <a:pt x="70" y="51"/>
                        <a:pt x="71" y="51"/>
                      </a:cubicBezTo>
                      <a:cubicBezTo>
                        <a:pt x="71" y="51"/>
                        <a:pt x="70" y="52"/>
                        <a:pt x="71" y="52"/>
                      </a:cubicBezTo>
                      <a:cubicBezTo>
                        <a:pt x="71" y="52"/>
                        <a:pt x="70" y="52"/>
                        <a:pt x="70" y="52"/>
                      </a:cubicBezTo>
                      <a:cubicBezTo>
                        <a:pt x="70" y="52"/>
                        <a:pt x="70" y="52"/>
                        <a:pt x="70" y="52"/>
                      </a:cubicBezTo>
                      <a:cubicBezTo>
                        <a:pt x="70" y="52"/>
                        <a:pt x="70" y="52"/>
                        <a:pt x="70" y="52"/>
                      </a:cubicBezTo>
                      <a:cubicBezTo>
                        <a:pt x="69" y="53"/>
                        <a:pt x="71" y="55"/>
                        <a:pt x="70" y="56"/>
                      </a:cubicBezTo>
                      <a:cubicBezTo>
                        <a:pt x="69" y="55"/>
                        <a:pt x="70" y="55"/>
                        <a:pt x="70" y="54"/>
                      </a:cubicBezTo>
                      <a:cubicBezTo>
                        <a:pt x="69" y="55"/>
                        <a:pt x="69" y="55"/>
                        <a:pt x="69" y="55"/>
                      </a:cubicBezTo>
                      <a:cubicBezTo>
                        <a:pt x="69" y="56"/>
                        <a:pt x="69" y="55"/>
                        <a:pt x="69" y="55"/>
                      </a:cubicBezTo>
                      <a:cubicBezTo>
                        <a:pt x="69" y="56"/>
                        <a:pt x="69" y="56"/>
                        <a:pt x="69" y="56"/>
                      </a:cubicBezTo>
                      <a:cubicBezTo>
                        <a:pt x="69" y="56"/>
                        <a:pt x="69" y="57"/>
                        <a:pt x="68" y="57"/>
                      </a:cubicBezTo>
                      <a:cubicBezTo>
                        <a:pt x="68" y="57"/>
                        <a:pt x="69" y="57"/>
                        <a:pt x="68" y="57"/>
                      </a:cubicBezTo>
                      <a:cubicBezTo>
                        <a:pt x="69" y="57"/>
                        <a:pt x="69" y="58"/>
                        <a:pt x="69" y="58"/>
                      </a:cubicBezTo>
                      <a:cubicBezTo>
                        <a:pt x="69" y="58"/>
                        <a:pt x="69" y="57"/>
                        <a:pt x="69" y="58"/>
                      </a:cubicBezTo>
                      <a:cubicBezTo>
                        <a:pt x="69" y="58"/>
                        <a:pt x="70" y="58"/>
                        <a:pt x="70" y="58"/>
                      </a:cubicBezTo>
                      <a:cubicBezTo>
                        <a:pt x="70" y="58"/>
                        <a:pt x="70" y="58"/>
                        <a:pt x="70" y="58"/>
                      </a:cubicBezTo>
                      <a:cubicBezTo>
                        <a:pt x="69" y="58"/>
                        <a:pt x="69" y="58"/>
                        <a:pt x="69" y="59"/>
                      </a:cubicBezTo>
                      <a:cubicBezTo>
                        <a:pt x="68" y="58"/>
                        <a:pt x="69" y="58"/>
                        <a:pt x="69" y="58"/>
                      </a:cubicBezTo>
                      <a:cubicBezTo>
                        <a:pt x="68" y="58"/>
                        <a:pt x="68" y="58"/>
                        <a:pt x="68" y="59"/>
                      </a:cubicBezTo>
                      <a:cubicBezTo>
                        <a:pt x="69" y="59"/>
                        <a:pt x="69" y="59"/>
                        <a:pt x="69" y="60"/>
                      </a:cubicBezTo>
                      <a:cubicBezTo>
                        <a:pt x="68" y="60"/>
                        <a:pt x="68" y="60"/>
                        <a:pt x="68" y="60"/>
                      </a:cubicBezTo>
                      <a:cubicBezTo>
                        <a:pt x="68" y="60"/>
                        <a:pt x="68" y="61"/>
                        <a:pt x="68" y="61"/>
                      </a:cubicBezTo>
                      <a:cubicBezTo>
                        <a:pt x="69" y="60"/>
                        <a:pt x="68" y="62"/>
                        <a:pt x="68" y="62"/>
                      </a:cubicBezTo>
                      <a:cubicBezTo>
                        <a:pt x="68" y="62"/>
                        <a:pt x="68" y="62"/>
                        <a:pt x="68" y="63"/>
                      </a:cubicBezTo>
                      <a:cubicBezTo>
                        <a:pt x="68" y="63"/>
                        <a:pt x="68" y="63"/>
                        <a:pt x="68" y="63"/>
                      </a:cubicBezTo>
                      <a:cubicBezTo>
                        <a:pt x="68" y="63"/>
                        <a:pt x="68" y="63"/>
                        <a:pt x="68" y="63"/>
                      </a:cubicBezTo>
                      <a:cubicBezTo>
                        <a:pt x="68" y="62"/>
                        <a:pt x="68" y="59"/>
                        <a:pt x="68" y="58"/>
                      </a:cubicBezTo>
                      <a:cubicBezTo>
                        <a:pt x="68" y="58"/>
                        <a:pt x="68" y="58"/>
                        <a:pt x="68" y="58"/>
                      </a:cubicBezTo>
                      <a:cubicBezTo>
                        <a:pt x="67" y="58"/>
                        <a:pt x="68" y="58"/>
                        <a:pt x="68" y="58"/>
                      </a:cubicBezTo>
                      <a:cubicBezTo>
                        <a:pt x="68" y="58"/>
                        <a:pt x="67" y="58"/>
                        <a:pt x="67" y="58"/>
                      </a:cubicBezTo>
                      <a:cubicBezTo>
                        <a:pt x="67" y="58"/>
                        <a:pt x="67" y="59"/>
                        <a:pt x="68" y="59"/>
                      </a:cubicBezTo>
                      <a:cubicBezTo>
                        <a:pt x="68" y="59"/>
                        <a:pt x="67" y="59"/>
                        <a:pt x="67" y="59"/>
                      </a:cubicBezTo>
                      <a:cubicBezTo>
                        <a:pt x="67" y="59"/>
                        <a:pt x="67" y="60"/>
                        <a:pt x="67" y="60"/>
                      </a:cubicBezTo>
                      <a:cubicBezTo>
                        <a:pt x="67" y="60"/>
                        <a:pt x="67" y="60"/>
                        <a:pt x="67" y="60"/>
                      </a:cubicBezTo>
                      <a:cubicBezTo>
                        <a:pt x="67" y="60"/>
                        <a:pt x="68" y="60"/>
                        <a:pt x="67" y="61"/>
                      </a:cubicBezTo>
                      <a:cubicBezTo>
                        <a:pt x="67" y="61"/>
                        <a:pt x="68" y="61"/>
                        <a:pt x="68" y="61"/>
                      </a:cubicBezTo>
                      <a:cubicBezTo>
                        <a:pt x="67" y="61"/>
                        <a:pt x="67" y="62"/>
                        <a:pt x="67" y="62"/>
                      </a:cubicBezTo>
                      <a:cubicBezTo>
                        <a:pt x="67" y="62"/>
                        <a:pt x="67" y="62"/>
                        <a:pt x="67" y="62"/>
                      </a:cubicBezTo>
                      <a:cubicBezTo>
                        <a:pt x="67" y="62"/>
                        <a:pt x="66" y="63"/>
                        <a:pt x="67" y="63"/>
                      </a:cubicBezTo>
                      <a:cubicBezTo>
                        <a:pt x="67" y="63"/>
                        <a:pt x="66" y="63"/>
                        <a:pt x="67" y="63"/>
                      </a:cubicBezTo>
                      <a:cubicBezTo>
                        <a:pt x="66" y="64"/>
                        <a:pt x="66" y="63"/>
                        <a:pt x="66" y="64"/>
                      </a:cubicBezTo>
                      <a:cubicBezTo>
                        <a:pt x="66" y="64"/>
                        <a:pt x="66" y="64"/>
                        <a:pt x="66" y="64"/>
                      </a:cubicBezTo>
                      <a:cubicBezTo>
                        <a:pt x="66" y="64"/>
                        <a:pt x="67" y="64"/>
                        <a:pt x="67" y="63"/>
                      </a:cubicBezTo>
                      <a:cubicBezTo>
                        <a:pt x="67" y="63"/>
                        <a:pt x="67" y="64"/>
                        <a:pt x="67" y="64"/>
                      </a:cubicBezTo>
                      <a:cubicBezTo>
                        <a:pt x="67" y="64"/>
                        <a:pt x="66" y="64"/>
                        <a:pt x="67" y="65"/>
                      </a:cubicBezTo>
                      <a:cubicBezTo>
                        <a:pt x="67" y="65"/>
                        <a:pt x="67" y="65"/>
                        <a:pt x="67" y="65"/>
                      </a:cubicBezTo>
                      <a:cubicBezTo>
                        <a:pt x="67" y="65"/>
                        <a:pt x="67" y="65"/>
                        <a:pt x="66" y="65"/>
                      </a:cubicBezTo>
                      <a:cubicBezTo>
                        <a:pt x="66" y="65"/>
                        <a:pt x="66" y="65"/>
                        <a:pt x="66" y="65"/>
                      </a:cubicBezTo>
                      <a:cubicBezTo>
                        <a:pt x="67" y="65"/>
                        <a:pt x="66" y="66"/>
                        <a:pt x="66" y="66"/>
                      </a:cubicBezTo>
                      <a:cubicBezTo>
                        <a:pt x="67" y="66"/>
                        <a:pt x="67" y="66"/>
                        <a:pt x="67" y="65"/>
                      </a:cubicBezTo>
                      <a:cubicBezTo>
                        <a:pt x="68" y="66"/>
                        <a:pt x="67" y="64"/>
                        <a:pt x="68" y="64"/>
                      </a:cubicBezTo>
                      <a:cubicBezTo>
                        <a:pt x="68" y="65"/>
                        <a:pt x="68" y="66"/>
                        <a:pt x="68" y="67"/>
                      </a:cubicBezTo>
                      <a:cubicBezTo>
                        <a:pt x="67" y="67"/>
                        <a:pt x="67" y="67"/>
                        <a:pt x="67" y="67"/>
                      </a:cubicBezTo>
                      <a:cubicBezTo>
                        <a:pt x="68" y="68"/>
                        <a:pt x="68" y="68"/>
                        <a:pt x="68" y="68"/>
                      </a:cubicBezTo>
                      <a:cubicBezTo>
                        <a:pt x="67" y="68"/>
                        <a:pt x="67" y="68"/>
                        <a:pt x="67" y="68"/>
                      </a:cubicBezTo>
                      <a:cubicBezTo>
                        <a:pt x="67" y="68"/>
                        <a:pt x="67" y="68"/>
                        <a:pt x="68" y="68"/>
                      </a:cubicBezTo>
                      <a:cubicBezTo>
                        <a:pt x="68" y="68"/>
                        <a:pt x="68" y="69"/>
                        <a:pt x="68" y="69"/>
                      </a:cubicBezTo>
                      <a:cubicBezTo>
                        <a:pt x="68" y="69"/>
                        <a:pt x="67" y="69"/>
                        <a:pt x="67" y="69"/>
                      </a:cubicBezTo>
                      <a:cubicBezTo>
                        <a:pt x="67" y="69"/>
                        <a:pt x="67" y="69"/>
                        <a:pt x="67" y="69"/>
                      </a:cubicBezTo>
                      <a:cubicBezTo>
                        <a:pt x="67" y="69"/>
                        <a:pt x="68" y="69"/>
                        <a:pt x="68" y="70"/>
                      </a:cubicBezTo>
                      <a:cubicBezTo>
                        <a:pt x="68" y="70"/>
                        <a:pt x="67" y="70"/>
                        <a:pt x="67" y="70"/>
                      </a:cubicBezTo>
                      <a:cubicBezTo>
                        <a:pt x="67" y="70"/>
                        <a:pt x="67" y="70"/>
                        <a:pt x="67" y="70"/>
                      </a:cubicBezTo>
                      <a:cubicBezTo>
                        <a:pt x="67" y="70"/>
                        <a:pt x="67" y="70"/>
                        <a:pt x="68" y="70"/>
                      </a:cubicBezTo>
                      <a:cubicBezTo>
                        <a:pt x="67" y="70"/>
                        <a:pt x="68" y="71"/>
                        <a:pt x="67" y="71"/>
                      </a:cubicBezTo>
                      <a:cubicBezTo>
                        <a:pt x="67" y="71"/>
                        <a:pt x="67" y="71"/>
                        <a:pt x="67" y="71"/>
                      </a:cubicBezTo>
                      <a:cubicBezTo>
                        <a:pt x="67" y="71"/>
                        <a:pt x="67" y="71"/>
                        <a:pt x="67" y="71"/>
                      </a:cubicBezTo>
                      <a:cubicBezTo>
                        <a:pt x="67" y="71"/>
                        <a:pt x="67" y="71"/>
                        <a:pt x="67" y="71"/>
                      </a:cubicBezTo>
                      <a:cubicBezTo>
                        <a:pt x="67" y="71"/>
                        <a:pt x="67" y="71"/>
                        <a:pt x="66" y="71"/>
                      </a:cubicBezTo>
                      <a:cubicBezTo>
                        <a:pt x="67" y="71"/>
                        <a:pt x="66" y="70"/>
                        <a:pt x="67" y="70"/>
                      </a:cubicBezTo>
                      <a:cubicBezTo>
                        <a:pt x="67" y="70"/>
                        <a:pt x="66" y="70"/>
                        <a:pt x="66" y="70"/>
                      </a:cubicBezTo>
                      <a:cubicBezTo>
                        <a:pt x="66" y="70"/>
                        <a:pt x="66" y="71"/>
                        <a:pt x="66" y="71"/>
                      </a:cubicBezTo>
                      <a:cubicBezTo>
                        <a:pt x="66" y="71"/>
                        <a:pt x="66" y="71"/>
                        <a:pt x="66" y="71"/>
                      </a:cubicBezTo>
                      <a:cubicBezTo>
                        <a:pt x="66" y="72"/>
                        <a:pt x="65" y="72"/>
                        <a:pt x="66" y="72"/>
                      </a:cubicBezTo>
                      <a:cubicBezTo>
                        <a:pt x="66" y="72"/>
                        <a:pt x="66" y="73"/>
                        <a:pt x="66" y="73"/>
                      </a:cubicBezTo>
                      <a:cubicBezTo>
                        <a:pt x="66" y="74"/>
                        <a:pt x="66" y="73"/>
                        <a:pt x="65" y="73"/>
                      </a:cubicBezTo>
                      <a:cubicBezTo>
                        <a:pt x="66" y="74"/>
                        <a:pt x="66" y="74"/>
                        <a:pt x="66" y="74"/>
                      </a:cubicBezTo>
                      <a:cubicBezTo>
                        <a:pt x="66" y="74"/>
                        <a:pt x="66" y="74"/>
                        <a:pt x="65" y="74"/>
                      </a:cubicBezTo>
                      <a:cubicBezTo>
                        <a:pt x="66" y="75"/>
                        <a:pt x="66" y="75"/>
                        <a:pt x="66" y="76"/>
                      </a:cubicBezTo>
                      <a:cubicBezTo>
                        <a:pt x="65" y="76"/>
                        <a:pt x="65" y="76"/>
                        <a:pt x="65" y="76"/>
                      </a:cubicBezTo>
                      <a:cubicBezTo>
                        <a:pt x="66" y="77"/>
                        <a:pt x="65" y="77"/>
                        <a:pt x="66" y="77"/>
                      </a:cubicBezTo>
                      <a:cubicBezTo>
                        <a:pt x="65" y="77"/>
                        <a:pt x="65" y="77"/>
                        <a:pt x="65" y="77"/>
                      </a:cubicBezTo>
                      <a:cubicBezTo>
                        <a:pt x="65" y="79"/>
                        <a:pt x="65" y="79"/>
                        <a:pt x="65" y="80"/>
                      </a:cubicBezTo>
                      <a:cubicBezTo>
                        <a:pt x="65" y="80"/>
                        <a:pt x="65" y="80"/>
                        <a:pt x="65" y="80"/>
                      </a:cubicBezTo>
                      <a:cubicBezTo>
                        <a:pt x="66" y="80"/>
                        <a:pt x="65" y="81"/>
                        <a:pt x="65" y="81"/>
                      </a:cubicBezTo>
                      <a:cubicBezTo>
                        <a:pt x="65" y="82"/>
                        <a:pt x="65" y="81"/>
                        <a:pt x="66" y="81"/>
                      </a:cubicBezTo>
                      <a:cubicBezTo>
                        <a:pt x="65" y="83"/>
                        <a:pt x="65" y="84"/>
                        <a:pt x="64" y="85"/>
                      </a:cubicBezTo>
                      <a:cubicBezTo>
                        <a:pt x="64" y="85"/>
                        <a:pt x="64" y="85"/>
                        <a:pt x="64" y="85"/>
                      </a:cubicBezTo>
                      <a:cubicBezTo>
                        <a:pt x="64" y="86"/>
                        <a:pt x="64" y="85"/>
                        <a:pt x="64" y="86"/>
                      </a:cubicBezTo>
                      <a:cubicBezTo>
                        <a:pt x="63" y="86"/>
                        <a:pt x="64" y="85"/>
                        <a:pt x="63" y="84"/>
                      </a:cubicBezTo>
                      <a:cubicBezTo>
                        <a:pt x="64" y="84"/>
                        <a:pt x="64" y="84"/>
                        <a:pt x="64" y="83"/>
                      </a:cubicBezTo>
                      <a:cubicBezTo>
                        <a:pt x="64" y="83"/>
                        <a:pt x="64" y="83"/>
                        <a:pt x="64" y="83"/>
                      </a:cubicBezTo>
                      <a:cubicBezTo>
                        <a:pt x="64" y="81"/>
                        <a:pt x="65" y="79"/>
                        <a:pt x="64" y="77"/>
                      </a:cubicBezTo>
                      <a:cubicBezTo>
                        <a:pt x="65" y="77"/>
                        <a:pt x="65" y="77"/>
                        <a:pt x="65" y="76"/>
                      </a:cubicBezTo>
                      <a:cubicBezTo>
                        <a:pt x="65" y="76"/>
                        <a:pt x="65" y="76"/>
                        <a:pt x="65" y="76"/>
                      </a:cubicBezTo>
                      <a:cubicBezTo>
                        <a:pt x="65" y="76"/>
                        <a:pt x="65" y="76"/>
                        <a:pt x="65" y="76"/>
                      </a:cubicBezTo>
                      <a:cubicBezTo>
                        <a:pt x="65" y="76"/>
                        <a:pt x="65" y="75"/>
                        <a:pt x="65" y="75"/>
                      </a:cubicBezTo>
                      <a:cubicBezTo>
                        <a:pt x="65" y="75"/>
                        <a:pt x="65" y="75"/>
                        <a:pt x="65" y="75"/>
                      </a:cubicBezTo>
                      <a:cubicBezTo>
                        <a:pt x="65" y="75"/>
                        <a:pt x="65" y="75"/>
                        <a:pt x="65" y="75"/>
                      </a:cubicBezTo>
                      <a:cubicBezTo>
                        <a:pt x="65" y="75"/>
                        <a:pt x="65" y="75"/>
                        <a:pt x="65" y="75"/>
                      </a:cubicBezTo>
                      <a:cubicBezTo>
                        <a:pt x="65" y="74"/>
                        <a:pt x="65" y="74"/>
                        <a:pt x="65" y="74"/>
                      </a:cubicBezTo>
                      <a:cubicBezTo>
                        <a:pt x="65" y="74"/>
                        <a:pt x="65" y="74"/>
                        <a:pt x="65" y="73"/>
                      </a:cubicBezTo>
                      <a:cubicBezTo>
                        <a:pt x="65" y="73"/>
                        <a:pt x="65" y="74"/>
                        <a:pt x="65" y="74"/>
                      </a:cubicBezTo>
                      <a:cubicBezTo>
                        <a:pt x="65" y="74"/>
                        <a:pt x="65" y="73"/>
                        <a:pt x="65" y="73"/>
                      </a:cubicBezTo>
                      <a:cubicBezTo>
                        <a:pt x="65" y="73"/>
                        <a:pt x="65" y="73"/>
                        <a:pt x="65" y="73"/>
                      </a:cubicBezTo>
                      <a:cubicBezTo>
                        <a:pt x="66" y="73"/>
                        <a:pt x="65" y="72"/>
                        <a:pt x="65" y="72"/>
                      </a:cubicBezTo>
                      <a:cubicBezTo>
                        <a:pt x="65" y="72"/>
                        <a:pt x="65" y="72"/>
                        <a:pt x="64" y="72"/>
                      </a:cubicBezTo>
                      <a:cubicBezTo>
                        <a:pt x="65" y="72"/>
                        <a:pt x="65" y="72"/>
                        <a:pt x="65" y="72"/>
                      </a:cubicBezTo>
                      <a:cubicBezTo>
                        <a:pt x="65" y="71"/>
                        <a:pt x="65" y="72"/>
                        <a:pt x="65" y="72"/>
                      </a:cubicBezTo>
                      <a:cubicBezTo>
                        <a:pt x="65" y="71"/>
                        <a:pt x="65" y="71"/>
                        <a:pt x="65" y="71"/>
                      </a:cubicBezTo>
                      <a:cubicBezTo>
                        <a:pt x="65" y="71"/>
                        <a:pt x="65" y="72"/>
                        <a:pt x="64" y="71"/>
                      </a:cubicBezTo>
                      <a:cubicBezTo>
                        <a:pt x="64" y="71"/>
                        <a:pt x="64" y="71"/>
                        <a:pt x="64" y="71"/>
                      </a:cubicBezTo>
                      <a:cubicBezTo>
                        <a:pt x="64" y="72"/>
                        <a:pt x="64" y="73"/>
                        <a:pt x="64" y="73"/>
                      </a:cubicBezTo>
                      <a:cubicBezTo>
                        <a:pt x="64" y="73"/>
                        <a:pt x="64" y="73"/>
                        <a:pt x="64" y="73"/>
                      </a:cubicBezTo>
                      <a:cubicBezTo>
                        <a:pt x="64" y="73"/>
                        <a:pt x="64" y="73"/>
                        <a:pt x="64" y="73"/>
                      </a:cubicBezTo>
                      <a:cubicBezTo>
                        <a:pt x="64" y="73"/>
                        <a:pt x="64" y="73"/>
                        <a:pt x="65" y="73"/>
                      </a:cubicBezTo>
                      <a:cubicBezTo>
                        <a:pt x="65" y="74"/>
                        <a:pt x="64" y="73"/>
                        <a:pt x="64" y="74"/>
                      </a:cubicBezTo>
                      <a:cubicBezTo>
                        <a:pt x="64" y="74"/>
                        <a:pt x="64" y="74"/>
                        <a:pt x="64" y="74"/>
                      </a:cubicBezTo>
                      <a:cubicBezTo>
                        <a:pt x="64" y="74"/>
                        <a:pt x="64" y="74"/>
                        <a:pt x="64" y="75"/>
                      </a:cubicBezTo>
                      <a:cubicBezTo>
                        <a:pt x="64" y="75"/>
                        <a:pt x="64" y="74"/>
                        <a:pt x="64" y="74"/>
                      </a:cubicBezTo>
                      <a:cubicBezTo>
                        <a:pt x="64" y="75"/>
                        <a:pt x="64" y="75"/>
                        <a:pt x="64" y="75"/>
                      </a:cubicBezTo>
                      <a:cubicBezTo>
                        <a:pt x="64" y="75"/>
                        <a:pt x="65" y="76"/>
                        <a:pt x="64" y="76"/>
                      </a:cubicBezTo>
                      <a:cubicBezTo>
                        <a:pt x="63" y="75"/>
                        <a:pt x="64" y="75"/>
                        <a:pt x="64" y="75"/>
                      </a:cubicBezTo>
                      <a:cubicBezTo>
                        <a:pt x="64" y="75"/>
                        <a:pt x="64" y="75"/>
                        <a:pt x="64" y="75"/>
                      </a:cubicBezTo>
                      <a:cubicBezTo>
                        <a:pt x="63" y="75"/>
                        <a:pt x="63" y="75"/>
                        <a:pt x="63" y="75"/>
                      </a:cubicBezTo>
                      <a:cubicBezTo>
                        <a:pt x="63" y="75"/>
                        <a:pt x="64" y="75"/>
                        <a:pt x="64" y="76"/>
                      </a:cubicBezTo>
                      <a:cubicBezTo>
                        <a:pt x="63" y="76"/>
                        <a:pt x="63" y="76"/>
                        <a:pt x="63" y="76"/>
                      </a:cubicBezTo>
                      <a:cubicBezTo>
                        <a:pt x="63" y="76"/>
                        <a:pt x="62" y="77"/>
                        <a:pt x="62" y="78"/>
                      </a:cubicBezTo>
                      <a:cubicBezTo>
                        <a:pt x="62" y="78"/>
                        <a:pt x="62" y="77"/>
                        <a:pt x="62" y="77"/>
                      </a:cubicBezTo>
                      <a:cubicBezTo>
                        <a:pt x="62" y="77"/>
                        <a:pt x="62" y="77"/>
                        <a:pt x="62" y="77"/>
                      </a:cubicBezTo>
                      <a:cubicBezTo>
                        <a:pt x="62" y="77"/>
                        <a:pt x="62" y="76"/>
                        <a:pt x="62" y="77"/>
                      </a:cubicBezTo>
                      <a:cubicBezTo>
                        <a:pt x="62" y="76"/>
                        <a:pt x="62" y="75"/>
                        <a:pt x="62" y="73"/>
                      </a:cubicBezTo>
                      <a:cubicBezTo>
                        <a:pt x="63" y="73"/>
                        <a:pt x="62" y="74"/>
                        <a:pt x="62" y="74"/>
                      </a:cubicBezTo>
                      <a:cubicBezTo>
                        <a:pt x="63" y="74"/>
                        <a:pt x="63" y="74"/>
                        <a:pt x="63" y="73"/>
                      </a:cubicBezTo>
                      <a:cubicBezTo>
                        <a:pt x="62" y="73"/>
                        <a:pt x="62" y="72"/>
                        <a:pt x="62" y="72"/>
                      </a:cubicBezTo>
                      <a:cubicBezTo>
                        <a:pt x="62" y="72"/>
                        <a:pt x="62" y="72"/>
                        <a:pt x="62" y="72"/>
                      </a:cubicBezTo>
                      <a:cubicBezTo>
                        <a:pt x="63" y="71"/>
                        <a:pt x="62" y="71"/>
                        <a:pt x="62" y="71"/>
                      </a:cubicBezTo>
                      <a:cubicBezTo>
                        <a:pt x="62" y="71"/>
                        <a:pt x="63" y="71"/>
                        <a:pt x="63" y="71"/>
                      </a:cubicBezTo>
                      <a:cubicBezTo>
                        <a:pt x="63" y="70"/>
                        <a:pt x="63" y="69"/>
                        <a:pt x="63" y="68"/>
                      </a:cubicBezTo>
                      <a:cubicBezTo>
                        <a:pt x="64" y="69"/>
                        <a:pt x="63" y="70"/>
                        <a:pt x="63" y="71"/>
                      </a:cubicBezTo>
                      <a:cubicBezTo>
                        <a:pt x="64" y="71"/>
                        <a:pt x="63" y="72"/>
                        <a:pt x="63" y="73"/>
                      </a:cubicBezTo>
                      <a:cubicBezTo>
                        <a:pt x="64" y="72"/>
                        <a:pt x="64" y="71"/>
                        <a:pt x="64" y="71"/>
                      </a:cubicBezTo>
                      <a:cubicBezTo>
                        <a:pt x="64" y="71"/>
                        <a:pt x="65" y="71"/>
                        <a:pt x="65" y="70"/>
                      </a:cubicBezTo>
                      <a:cubicBezTo>
                        <a:pt x="65" y="70"/>
                        <a:pt x="65" y="71"/>
                        <a:pt x="65" y="71"/>
                      </a:cubicBezTo>
                      <a:cubicBezTo>
                        <a:pt x="65" y="71"/>
                        <a:pt x="65" y="71"/>
                        <a:pt x="65" y="70"/>
                      </a:cubicBezTo>
                      <a:cubicBezTo>
                        <a:pt x="65" y="70"/>
                        <a:pt x="65" y="70"/>
                        <a:pt x="65" y="70"/>
                      </a:cubicBezTo>
                      <a:cubicBezTo>
                        <a:pt x="65" y="70"/>
                        <a:pt x="65" y="69"/>
                        <a:pt x="65" y="69"/>
                      </a:cubicBezTo>
                      <a:cubicBezTo>
                        <a:pt x="65" y="69"/>
                        <a:pt x="65" y="69"/>
                        <a:pt x="65" y="69"/>
                      </a:cubicBezTo>
                      <a:cubicBezTo>
                        <a:pt x="65" y="69"/>
                        <a:pt x="65" y="69"/>
                        <a:pt x="65" y="69"/>
                      </a:cubicBezTo>
                      <a:cubicBezTo>
                        <a:pt x="65" y="69"/>
                        <a:pt x="65" y="69"/>
                        <a:pt x="65" y="69"/>
                      </a:cubicBezTo>
                      <a:cubicBezTo>
                        <a:pt x="65" y="69"/>
                        <a:pt x="65" y="69"/>
                        <a:pt x="65" y="69"/>
                      </a:cubicBezTo>
                      <a:cubicBezTo>
                        <a:pt x="64" y="69"/>
                        <a:pt x="64" y="68"/>
                        <a:pt x="65" y="68"/>
                      </a:cubicBezTo>
                      <a:cubicBezTo>
                        <a:pt x="65" y="68"/>
                        <a:pt x="65" y="67"/>
                        <a:pt x="64" y="67"/>
                      </a:cubicBezTo>
                      <a:cubicBezTo>
                        <a:pt x="64" y="67"/>
                        <a:pt x="64" y="68"/>
                        <a:pt x="64" y="67"/>
                      </a:cubicBezTo>
                      <a:cubicBezTo>
                        <a:pt x="64" y="67"/>
                        <a:pt x="64" y="67"/>
                        <a:pt x="64" y="67"/>
                      </a:cubicBezTo>
                      <a:cubicBezTo>
                        <a:pt x="65" y="65"/>
                        <a:pt x="65" y="64"/>
                        <a:pt x="65" y="63"/>
                      </a:cubicBezTo>
                      <a:cubicBezTo>
                        <a:pt x="65" y="63"/>
                        <a:pt x="65" y="63"/>
                        <a:pt x="65" y="63"/>
                      </a:cubicBezTo>
                      <a:cubicBezTo>
                        <a:pt x="66" y="63"/>
                        <a:pt x="65" y="62"/>
                        <a:pt x="65" y="62"/>
                      </a:cubicBezTo>
                      <a:cubicBezTo>
                        <a:pt x="65" y="62"/>
                        <a:pt x="65" y="62"/>
                        <a:pt x="65" y="62"/>
                      </a:cubicBezTo>
                      <a:cubicBezTo>
                        <a:pt x="65" y="62"/>
                        <a:pt x="65" y="62"/>
                        <a:pt x="65" y="61"/>
                      </a:cubicBezTo>
                      <a:cubicBezTo>
                        <a:pt x="66" y="61"/>
                        <a:pt x="65" y="62"/>
                        <a:pt x="65" y="62"/>
                      </a:cubicBezTo>
                      <a:cubicBezTo>
                        <a:pt x="66" y="62"/>
                        <a:pt x="66" y="61"/>
                        <a:pt x="65" y="61"/>
                      </a:cubicBezTo>
                      <a:cubicBezTo>
                        <a:pt x="65" y="61"/>
                        <a:pt x="66" y="60"/>
                        <a:pt x="65" y="59"/>
                      </a:cubicBezTo>
                      <a:cubicBezTo>
                        <a:pt x="66" y="59"/>
                        <a:pt x="66" y="59"/>
                        <a:pt x="66" y="59"/>
                      </a:cubicBezTo>
                      <a:cubicBezTo>
                        <a:pt x="66" y="59"/>
                        <a:pt x="66" y="59"/>
                        <a:pt x="66" y="59"/>
                      </a:cubicBezTo>
                      <a:cubicBezTo>
                        <a:pt x="66" y="58"/>
                        <a:pt x="66" y="59"/>
                        <a:pt x="65" y="58"/>
                      </a:cubicBezTo>
                      <a:cubicBezTo>
                        <a:pt x="65" y="59"/>
                        <a:pt x="65" y="59"/>
                        <a:pt x="65" y="59"/>
                      </a:cubicBezTo>
                      <a:cubicBezTo>
                        <a:pt x="65" y="59"/>
                        <a:pt x="65" y="58"/>
                        <a:pt x="65" y="59"/>
                      </a:cubicBezTo>
                      <a:cubicBezTo>
                        <a:pt x="64" y="58"/>
                        <a:pt x="65" y="58"/>
                        <a:pt x="65" y="58"/>
                      </a:cubicBezTo>
                      <a:cubicBezTo>
                        <a:pt x="65" y="58"/>
                        <a:pt x="65" y="57"/>
                        <a:pt x="65" y="58"/>
                      </a:cubicBezTo>
                      <a:cubicBezTo>
                        <a:pt x="66" y="57"/>
                        <a:pt x="66" y="57"/>
                        <a:pt x="66" y="58"/>
                      </a:cubicBezTo>
                      <a:cubicBezTo>
                        <a:pt x="66" y="58"/>
                        <a:pt x="66" y="57"/>
                        <a:pt x="66" y="57"/>
                      </a:cubicBezTo>
                      <a:cubicBezTo>
                        <a:pt x="66" y="57"/>
                        <a:pt x="66" y="57"/>
                        <a:pt x="66" y="57"/>
                      </a:cubicBezTo>
                      <a:cubicBezTo>
                        <a:pt x="66" y="56"/>
                        <a:pt x="66" y="56"/>
                        <a:pt x="66" y="55"/>
                      </a:cubicBezTo>
                      <a:cubicBezTo>
                        <a:pt x="67" y="55"/>
                        <a:pt x="66" y="54"/>
                        <a:pt x="66" y="54"/>
                      </a:cubicBezTo>
                      <a:cubicBezTo>
                        <a:pt x="66" y="53"/>
                        <a:pt x="66" y="52"/>
                        <a:pt x="66" y="51"/>
                      </a:cubicBezTo>
                      <a:cubicBezTo>
                        <a:pt x="66" y="51"/>
                        <a:pt x="67" y="50"/>
                        <a:pt x="66" y="50"/>
                      </a:cubicBezTo>
                      <a:cubicBezTo>
                        <a:pt x="66" y="50"/>
                        <a:pt x="66" y="51"/>
                        <a:pt x="65" y="51"/>
                      </a:cubicBezTo>
                      <a:cubicBezTo>
                        <a:pt x="65" y="51"/>
                        <a:pt x="66" y="51"/>
                        <a:pt x="66" y="51"/>
                      </a:cubicBezTo>
                      <a:cubicBezTo>
                        <a:pt x="65" y="51"/>
                        <a:pt x="65" y="51"/>
                        <a:pt x="65" y="52"/>
                      </a:cubicBezTo>
                      <a:cubicBezTo>
                        <a:pt x="65" y="52"/>
                        <a:pt x="66" y="52"/>
                        <a:pt x="66" y="52"/>
                      </a:cubicBezTo>
                      <a:cubicBezTo>
                        <a:pt x="66" y="52"/>
                        <a:pt x="66" y="52"/>
                        <a:pt x="66" y="52"/>
                      </a:cubicBezTo>
                      <a:cubicBezTo>
                        <a:pt x="66" y="52"/>
                        <a:pt x="66" y="52"/>
                        <a:pt x="66" y="52"/>
                      </a:cubicBezTo>
                      <a:cubicBezTo>
                        <a:pt x="66" y="52"/>
                        <a:pt x="66" y="52"/>
                        <a:pt x="66" y="53"/>
                      </a:cubicBezTo>
                      <a:cubicBezTo>
                        <a:pt x="66" y="52"/>
                        <a:pt x="65" y="53"/>
                        <a:pt x="66" y="53"/>
                      </a:cubicBezTo>
                      <a:cubicBezTo>
                        <a:pt x="66" y="54"/>
                        <a:pt x="65" y="54"/>
                        <a:pt x="66" y="55"/>
                      </a:cubicBezTo>
                      <a:cubicBezTo>
                        <a:pt x="65" y="55"/>
                        <a:pt x="65" y="56"/>
                        <a:pt x="65" y="57"/>
                      </a:cubicBezTo>
                      <a:cubicBezTo>
                        <a:pt x="65" y="57"/>
                        <a:pt x="65" y="57"/>
                        <a:pt x="65" y="57"/>
                      </a:cubicBezTo>
                      <a:cubicBezTo>
                        <a:pt x="65" y="57"/>
                        <a:pt x="65" y="57"/>
                        <a:pt x="65" y="57"/>
                      </a:cubicBezTo>
                      <a:cubicBezTo>
                        <a:pt x="64" y="57"/>
                        <a:pt x="65" y="57"/>
                        <a:pt x="64" y="57"/>
                      </a:cubicBezTo>
                      <a:cubicBezTo>
                        <a:pt x="65" y="57"/>
                        <a:pt x="64" y="58"/>
                        <a:pt x="65" y="58"/>
                      </a:cubicBezTo>
                      <a:cubicBezTo>
                        <a:pt x="65" y="58"/>
                        <a:pt x="64" y="58"/>
                        <a:pt x="64" y="58"/>
                      </a:cubicBezTo>
                      <a:cubicBezTo>
                        <a:pt x="64" y="58"/>
                        <a:pt x="64" y="58"/>
                        <a:pt x="65" y="58"/>
                      </a:cubicBezTo>
                      <a:cubicBezTo>
                        <a:pt x="64" y="59"/>
                        <a:pt x="64" y="59"/>
                        <a:pt x="64" y="59"/>
                      </a:cubicBezTo>
                      <a:cubicBezTo>
                        <a:pt x="64" y="59"/>
                        <a:pt x="64" y="59"/>
                        <a:pt x="64" y="59"/>
                      </a:cubicBezTo>
                      <a:cubicBezTo>
                        <a:pt x="64" y="59"/>
                        <a:pt x="64" y="59"/>
                        <a:pt x="64" y="59"/>
                      </a:cubicBezTo>
                      <a:cubicBezTo>
                        <a:pt x="64" y="60"/>
                        <a:pt x="64" y="60"/>
                        <a:pt x="64" y="60"/>
                      </a:cubicBezTo>
                      <a:cubicBezTo>
                        <a:pt x="64" y="61"/>
                        <a:pt x="64" y="61"/>
                        <a:pt x="64" y="61"/>
                      </a:cubicBezTo>
                      <a:cubicBezTo>
                        <a:pt x="64" y="61"/>
                        <a:pt x="64" y="61"/>
                        <a:pt x="64" y="61"/>
                      </a:cubicBezTo>
                      <a:cubicBezTo>
                        <a:pt x="63" y="61"/>
                        <a:pt x="63" y="62"/>
                        <a:pt x="64" y="62"/>
                      </a:cubicBezTo>
                      <a:cubicBezTo>
                        <a:pt x="63" y="62"/>
                        <a:pt x="63" y="62"/>
                        <a:pt x="63" y="62"/>
                      </a:cubicBezTo>
                      <a:cubicBezTo>
                        <a:pt x="63" y="62"/>
                        <a:pt x="63" y="62"/>
                        <a:pt x="63" y="63"/>
                      </a:cubicBezTo>
                      <a:cubicBezTo>
                        <a:pt x="63" y="63"/>
                        <a:pt x="62" y="63"/>
                        <a:pt x="62" y="63"/>
                      </a:cubicBezTo>
                      <a:cubicBezTo>
                        <a:pt x="62" y="63"/>
                        <a:pt x="62" y="63"/>
                        <a:pt x="62" y="63"/>
                      </a:cubicBezTo>
                      <a:cubicBezTo>
                        <a:pt x="63" y="63"/>
                        <a:pt x="62" y="63"/>
                        <a:pt x="62" y="63"/>
                      </a:cubicBezTo>
                      <a:cubicBezTo>
                        <a:pt x="62" y="64"/>
                        <a:pt x="62" y="64"/>
                        <a:pt x="61" y="64"/>
                      </a:cubicBezTo>
                      <a:cubicBezTo>
                        <a:pt x="61" y="64"/>
                        <a:pt x="61" y="64"/>
                        <a:pt x="61" y="64"/>
                      </a:cubicBezTo>
                      <a:cubicBezTo>
                        <a:pt x="61" y="64"/>
                        <a:pt x="61" y="64"/>
                        <a:pt x="61" y="64"/>
                      </a:cubicBezTo>
                      <a:cubicBezTo>
                        <a:pt x="61" y="64"/>
                        <a:pt x="61" y="64"/>
                        <a:pt x="61" y="63"/>
                      </a:cubicBezTo>
                      <a:cubicBezTo>
                        <a:pt x="62" y="63"/>
                        <a:pt x="62" y="62"/>
                        <a:pt x="62" y="63"/>
                      </a:cubicBezTo>
                      <a:cubicBezTo>
                        <a:pt x="62" y="62"/>
                        <a:pt x="61" y="62"/>
                        <a:pt x="61" y="62"/>
                      </a:cubicBezTo>
                      <a:cubicBezTo>
                        <a:pt x="61" y="61"/>
                        <a:pt x="62" y="61"/>
                        <a:pt x="62" y="61"/>
                      </a:cubicBezTo>
                      <a:cubicBezTo>
                        <a:pt x="61" y="61"/>
                        <a:pt x="61" y="61"/>
                        <a:pt x="61" y="61"/>
                      </a:cubicBezTo>
                      <a:cubicBezTo>
                        <a:pt x="62" y="61"/>
                        <a:pt x="61" y="62"/>
                        <a:pt x="62" y="63"/>
                      </a:cubicBezTo>
                      <a:cubicBezTo>
                        <a:pt x="61" y="63"/>
                        <a:pt x="61" y="63"/>
                        <a:pt x="61" y="63"/>
                      </a:cubicBezTo>
                      <a:cubicBezTo>
                        <a:pt x="61" y="63"/>
                        <a:pt x="61" y="63"/>
                        <a:pt x="61" y="63"/>
                      </a:cubicBezTo>
                      <a:cubicBezTo>
                        <a:pt x="61" y="63"/>
                        <a:pt x="61" y="63"/>
                        <a:pt x="61" y="63"/>
                      </a:cubicBezTo>
                      <a:cubicBezTo>
                        <a:pt x="61" y="63"/>
                        <a:pt x="61" y="63"/>
                        <a:pt x="60" y="63"/>
                      </a:cubicBezTo>
                      <a:cubicBezTo>
                        <a:pt x="60" y="63"/>
                        <a:pt x="61" y="63"/>
                        <a:pt x="61" y="63"/>
                      </a:cubicBezTo>
                      <a:cubicBezTo>
                        <a:pt x="61" y="63"/>
                        <a:pt x="61" y="63"/>
                        <a:pt x="61" y="63"/>
                      </a:cubicBezTo>
                      <a:cubicBezTo>
                        <a:pt x="61" y="63"/>
                        <a:pt x="61" y="63"/>
                        <a:pt x="61" y="63"/>
                      </a:cubicBezTo>
                      <a:cubicBezTo>
                        <a:pt x="61" y="63"/>
                        <a:pt x="61" y="64"/>
                        <a:pt x="61" y="64"/>
                      </a:cubicBezTo>
                      <a:cubicBezTo>
                        <a:pt x="60" y="64"/>
                        <a:pt x="60" y="64"/>
                        <a:pt x="61" y="64"/>
                      </a:cubicBezTo>
                      <a:cubicBezTo>
                        <a:pt x="60" y="64"/>
                        <a:pt x="60" y="64"/>
                        <a:pt x="60" y="64"/>
                      </a:cubicBezTo>
                      <a:cubicBezTo>
                        <a:pt x="60" y="64"/>
                        <a:pt x="60" y="64"/>
                        <a:pt x="61" y="64"/>
                      </a:cubicBezTo>
                      <a:cubicBezTo>
                        <a:pt x="60" y="65"/>
                        <a:pt x="61" y="65"/>
                        <a:pt x="60" y="66"/>
                      </a:cubicBezTo>
                      <a:cubicBezTo>
                        <a:pt x="58" y="65"/>
                        <a:pt x="58" y="66"/>
                        <a:pt x="58" y="67"/>
                      </a:cubicBezTo>
                      <a:cubicBezTo>
                        <a:pt x="58" y="67"/>
                        <a:pt x="58" y="67"/>
                        <a:pt x="58" y="67"/>
                      </a:cubicBezTo>
                      <a:cubicBezTo>
                        <a:pt x="58" y="67"/>
                        <a:pt x="58" y="67"/>
                        <a:pt x="58" y="67"/>
                      </a:cubicBezTo>
                      <a:cubicBezTo>
                        <a:pt x="59" y="67"/>
                        <a:pt x="58" y="66"/>
                        <a:pt x="60" y="66"/>
                      </a:cubicBezTo>
                      <a:cubicBezTo>
                        <a:pt x="59" y="66"/>
                        <a:pt x="59" y="67"/>
                        <a:pt x="59" y="67"/>
                      </a:cubicBezTo>
                      <a:cubicBezTo>
                        <a:pt x="59" y="67"/>
                        <a:pt x="59" y="67"/>
                        <a:pt x="59" y="67"/>
                      </a:cubicBezTo>
                      <a:cubicBezTo>
                        <a:pt x="59" y="67"/>
                        <a:pt x="59" y="67"/>
                        <a:pt x="60" y="67"/>
                      </a:cubicBezTo>
                      <a:cubicBezTo>
                        <a:pt x="60" y="68"/>
                        <a:pt x="59" y="68"/>
                        <a:pt x="60" y="69"/>
                      </a:cubicBezTo>
                      <a:cubicBezTo>
                        <a:pt x="59" y="69"/>
                        <a:pt x="59" y="68"/>
                        <a:pt x="59" y="68"/>
                      </a:cubicBezTo>
                      <a:cubicBezTo>
                        <a:pt x="59" y="68"/>
                        <a:pt x="59" y="68"/>
                        <a:pt x="58" y="68"/>
                      </a:cubicBezTo>
                      <a:cubicBezTo>
                        <a:pt x="58" y="68"/>
                        <a:pt x="58" y="68"/>
                        <a:pt x="58" y="67"/>
                      </a:cubicBezTo>
                      <a:cubicBezTo>
                        <a:pt x="57" y="67"/>
                        <a:pt x="58" y="68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9" y="69"/>
                        <a:pt x="59" y="69"/>
                        <a:pt x="59" y="69"/>
                      </a:cubicBezTo>
                      <a:cubicBezTo>
                        <a:pt x="59" y="69"/>
                        <a:pt x="60" y="70"/>
                        <a:pt x="59" y="70"/>
                      </a:cubicBezTo>
                      <a:cubicBezTo>
                        <a:pt x="59" y="69"/>
                        <a:pt x="59" y="69"/>
                        <a:pt x="59" y="69"/>
                      </a:cubicBezTo>
                      <a:cubicBezTo>
                        <a:pt x="58" y="69"/>
                        <a:pt x="58" y="70"/>
                        <a:pt x="59" y="70"/>
                      </a:cubicBezTo>
                      <a:cubicBezTo>
                        <a:pt x="59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9" y="70"/>
                      </a:cubicBezTo>
                      <a:cubicBezTo>
                        <a:pt x="58" y="70"/>
                        <a:pt x="58" y="71"/>
                        <a:pt x="58" y="71"/>
                      </a:cubicBezTo>
                      <a:cubicBezTo>
                        <a:pt x="58" y="71"/>
                        <a:pt x="58" y="71"/>
                        <a:pt x="58" y="71"/>
                      </a:cubicBezTo>
                      <a:cubicBezTo>
                        <a:pt x="59" y="71"/>
                        <a:pt x="59" y="70"/>
                        <a:pt x="59" y="70"/>
                      </a:cubicBezTo>
                      <a:cubicBezTo>
                        <a:pt x="59" y="70"/>
                        <a:pt x="60" y="70"/>
                        <a:pt x="60" y="70"/>
                      </a:cubicBezTo>
                      <a:cubicBezTo>
                        <a:pt x="60" y="70"/>
                        <a:pt x="60" y="69"/>
                        <a:pt x="60" y="69"/>
                      </a:cubicBezTo>
                      <a:cubicBezTo>
                        <a:pt x="61" y="69"/>
                        <a:pt x="61" y="69"/>
                        <a:pt x="61" y="69"/>
                      </a:cubicBezTo>
                      <a:cubicBezTo>
                        <a:pt x="61" y="69"/>
                        <a:pt x="61" y="69"/>
                        <a:pt x="61" y="69"/>
                      </a:cubicBezTo>
                      <a:cubicBezTo>
                        <a:pt x="61" y="69"/>
                        <a:pt x="61" y="70"/>
                        <a:pt x="61" y="70"/>
                      </a:cubicBezTo>
                      <a:cubicBezTo>
                        <a:pt x="61" y="70"/>
                        <a:pt x="61" y="70"/>
                        <a:pt x="61" y="69"/>
                      </a:cubicBezTo>
                      <a:cubicBezTo>
                        <a:pt x="61" y="70"/>
                        <a:pt x="61" y="70"/>
                        <a:pt x="61" y="70"/>
                      </a:cubicBezTo>
                      <a:cubicBezTo>
                        <a:pt x="60" y="70"/>
                        <a:pt x="61" y="71"/>
                        <a:pt x="60" y="70"/>
                      </a:cubicBezTo>
                      <a:cubicBezTo>
                        <a:pt x="60" y="70"/>
                        <a:pt x="60" y="70"/>
                        <a:pt x="60" y="70"/>
                      </a:cubicBezTo>
                      <a:cubicBezTo>
                        <a:pt x="59" y="70"/>
                        <a:pt x="60" y="71"/>
                        <a:pt x="59" y="70"/>
                      </a:cubicBezTo>
                      <a:cubicBezTo>
                        <a:pt x="60" y="71"/>
                        <a:pt x="60" y="71"/>
                        <a:pt x="60" y="71"/>
                      </a:cubicBezTo>
                      <a:cubicBezTo>
                        <a:pt x="60" y="71"/>
                        <a:pt x="60" y="71"/>
                        <a:pt x="60" y="71"/>
                      </a:cubicBezTo>
                      <a:cubicBezTo>
                        <a:pt x="61" y="71"/>
                        <a:pt x="60" y="72"/>
                        <a:pt x="61" y="72"/>
                      </a:cubicBezTo>
                      <a:cubicBezTo>
                        <a:pt x="61" y="72"/>
                        <a:pt x="60" y="72"/>
                        <a:pt x="60" y="72"/>
                      </a:cubicBezTo>
                      <a:cubicBezTo>
                        <a:pt x="60" y="73"/>
                        <a:pt x="60" y="73"/>
                        <a:pt x="60" y="74"/>
                      </a:cubicBezTo>
                      <a:cubicBezTo>
                        <a:pt x="60" y="74"/>
                        <a:pt x="60" y="74"/>
                        <a:pt x="60" y="74"/>
                      </a:cubicBezTo>
                      <a:cubicBezTo>
                        <a:pt x="60" y="75"/>
                        <a:pt x="60" y="75"/>
                        <a:pt x="60" y="76"/>
                      </a:cubicBezTo>
                      <a:cubicBezTo>
                        <a:pt x="60" y="76"/>
                        <a:pt x="60" y="76"/>
                        <a:pt x="59" y="76"/>
                      </a:cubicBezTo>
                      <a:cubicBezTo>
                        <a:pt x="59" y="76"/>
                        <a:pt x="59" y="77"/>
                        <a:pt x="59" y="77"/>
                      </a:cubicBezTo>
                      <a:cubicBezTo>
                        <a:pt x="59" y="77"/>
                        <a:pt x="60" y="77"/>
                        <a:pt x="60" y="76"/>
                      </a:cubicBezTo>
                      <a:cubicBezTo>
                        <a:pt x="60" y="77"/>
                        <a:pt x="60" y="77"/>
                        <a:pt x="60" y="77"/>
                      </a:cubicBezTo>
                      <a:cubicBezTo>
                        <a:pt x="60" y="77"/>
                        <a:pt x="60" y="77"/>
                        <a:pt x="60" y="77"/>
                      </a:cubicBezTo>
                      <a:cubicBezTo>
                        <a:pt x="59" y="78"/>
                        <a:pt x="59" y="78"/>
                        <a:pt x="59" y="78"/>
                      </a:cubicBezTo>
                      <a:cubicBezTo>
                        <a:pt x="59" y="78"/>
                        <a:pt x="59" y="78"/>
                        <a:pt x="59" y="78"/>
                      </a:cubicBezTo>
                      <a:cubicBezTo>
                        <a:pt x="59" y="78"/>
                        <a:pt x="59" y="78"/>
                        <a:pt x="59" y="79"/>
                      </a:cubicBezTo>
                      <a:cubicBezTo>
                        <a:pt x="59" y="79"/>
                        <a:pt x="59" y="79"/>
                        <a:pt x="59" y="79"/>
                      </a:cubicBezTo>
                      <a:cubicBezTo>
                        <a:pt x="59" y="79"/>
                        <a:pt x="59" y="79"/>
                        <a:pt x="59" y="80"/>
                      </a:cubicBezTo>
                      <a:cubicBezTo>
                        <a:pt x="59" y="80"/>
                        <a:pt x="58" y="80"/>
                        <a:pt x="58" y="80"/>
                      </a:cubicBezTo>
                      <a:cubicBezTo>
                        <a:pt x="58" y="80"/>
                        <a:pt x="58" y="80"/>
                        <a:pt x="58" y="80"/>
                      </a:cubicBezTo>
                      <a:cubicBezTo>
                        <a:pt x="58" y="79"/>
                        <a:pt x="59" y="80"/>
                        <a:pt x="59" y="79"/>
                      </a:cubicBezTo>
                      <a:cubicBezTo>
                        <a:pt x="59" y="79"/>
                        <a:pt x="58" y="79"/>
                        <a:pt x="58" y="79"/>
                      </a:cubicBezTo>
                      <a:cubicBezTo>
                        <a:pt x="58" y="78"/>
                        <a:pt x="58" y="78"/>
                        <a:pt x="58" y="78"/>
                      </a:cubicBezTo>
                      <a:cubicBezTo>
                        <a:pt x="58" y="77"/>
                        <a:pt x="58" y="77"/>
                        <a:pt x="58" y="77"/>
                      </a:cubicBezTo>
                      <a:cubicBezTo>
                        <a:pt x="58" y="77"/>
                        <a:pt x="57" y="77"/>
                        <a:pt x="57" y="77"/>
                      </a:cubicBezTo>
                      <a:cubicBezTo>
                        <a:pt x="58" y="77"/>
                        <a:pt x="58" y="76"/>
                        <a:pt x="59" y="76"/>
                      </a:cubicBezTo>
                      <a:cubicBezTo>
                        <a:pt x="59" y="76"/>
                        <a:pt x="58" y="76"/>
                        <a:pt x="58" y="76"/>
                      </a:cubicBezTo>
                      <a:cubicBezTo>
                        <a:pt x="58" y="76"/>
                        <a:pt x="58" y="76"/>
                        <a:pt x="58" y="75"/>
                      </a:cubicBezTo>
                      <a:cubicBezTo>
                        <a:pt x="59" y="76"/>
                        <a:pt x="59" y="76"/>
                        <a:pt x="59" y="76"/>
                      </a:cubicBezTo>
                      <a:cubicBezTo>
                        <a:pt x="59" y="76"/>
                        <a:pt x="59" y="75"/>
                        <a:pt x="59" y="75"/>
                      </a:cubicBezTo>
                      <a:cubicBezTo>
                        <a:pt x="58" y="75"/>
                        <a:pt x="58" y="75"/>
                        <a:pt x="58" y="75"/>
                      </a:cubicBezTo>
                      <a:cubicBezTo>
                        <a:pt x="58" y="75"/>
                        <a:pt x="58" y="75"/>
                        <a:pt x="58" y="75"/>
                      </a:cubicBezTo>
                      <a:cubicBezTo>
                        <a:pt x="57" y="74"/>
                        <a:pt x="59" y="75"/>
                        <a:pt x="59" y="74"/>
                      </a:cubicBezTo>
                      <a:cubicBezTo>
                        <a:pt x="59" y="73"/>
                        <a:pt x="59" y="73"/>
                        <a:pt x="59" y="73"/>
                      </a:cubicBezTo>
                      <a:cubicBezTo>
                        <a:pt x="58" y="73"/>
                        <a:pt x="59" y="74"/>
                        <a:pt x="59" y="74"/>
                      </a:cubicBezTo>
                      <a:cubicBezTo>
                        <a:pt x="59" y="74"/>
                        <a:pt x="58" y="74"/>
                        <a:pt x="58" y="74"/>
                      </a:cubicBezTo>
                      <a:cubicBezTo>
                        <a:pt x="58" y="74"/>
                        <a:pt x="58" y="73"/>
                        <a:pt x="59" y="73"/>
                      </a:cubicBezTo>
                      <a:cubicBezTo>
                        <a:pt x="59" y="72"/>
                        <a:pt x="59" y="73"/>
                        <a:pt x="59" y="73"/>
                      </a:cubicBezTo>
                      <a:cubicBezTo>
                        <a:pt x="59" y="72"/>
                        <a:pt x="59" y="72"/>
                        <a:pt x="59" y="72"/>
                      </a:cubicBezTo>
                      <a:cubicBezTo>
                        <a:pt x="59" y="72"/>
                        <a:pt x="60" y="71"/>
                        <a:pt x="59" y="71"/>
                      </a:cubicBezTo>
                      <a:cubicBezTo>
                        <a:pt x="59" y="71"/>
                        <a:pt x="59" y="71"/>
                        <a:pt x="59" y="71"/>
                      </a:cubicBezTo>
                      <a:cubicBezTo>
                        <a:pt x="59" y="71"/>
                        <a:pt x="59" y="71"/>
                        <a:pt x="59" y="72"/>
                      </a:cubicBezTo>
                      <a:cubicBezTo>
                        <a:pt x="59" y="71"/>
                        <a:pt x="58" y="72"/>
                        <a:pt x="58" y="72"/>
                      </a:cubicBezTo>
                      <a:cubicBezTo>
                        <a:pt x="58" y="72"/>
                        <a:pt x="57" y="71"/>
                        <a:pt x="57" y="71"/>
                      </a:cubicBezTo>
                      <a:cubicBezTo>
                        <a:pt x="57" y="71"/>
                        <a:pt x="57" y="71"/>
                        <a:pt x="57" y="72"/>
                      </a:cubicBezTo>
                      <a:cubicBezTo>
                        <a:pt x="57" y="72"/>
                        <a:pt x="57" y="72"/>
                        <a:pt x="58" y="73"/>
                      </a:cubicBezTo>
                      <a:cubicBezTo>
                        <a:pt x="57" y="73"/>
                        <a:pt x="57" y="72"/>
                        <a:pt x="57" y="72"/>
                      </a:cubicBezTo>
                      <a:cubicBezTo>
                        <a:pt x="57" y="72"/>
                        <a:pt x="57" y="73"/>
                        <a:pt x="57" y="73"/>
                      </a:cubicBezTo>
                      <a:cubicBezTo>
                        <a:pt x="57" y="73"/>
                        <a:pt x="57" y="73"/>
                        <a:pt x="56" y="73"/>
                      </a:cubicBezTo>
                      <a:cubicBezTo>
                        <a:pt x="56" y="72"/>
                        <a:pt x="56" y="72"/>
                        <a:pt x="57" y="72"/>
                      </a:cubicBezTo>
                      <a:cubicBezTo>
                        <a:pt x="57" y="71"/>
                        <a:pt x="56" y="71"/>
                        <a:pt x="56" y="71"/>
                      </a:cubicBezTo>
                      <a:cubicBezTo>
                        <a:pt x="56" y="71"/>
                        <a:pt x="56" y="70"/>
                        <a:pt x="56" y="70"/>
                      </a:cubicBezTo>
                      <a:cubicBezTo>
                        <a:pt x="56" y="70"/>
                        <a:pt x="56" y="70"/>
                        <a:pt x="57" y="70"/>
                      </a:cubicBezTo>
                      <a:cubicBezTo>
                        <a:pt x="56" y="69"/>
                        <a:pt x="56" y="69"/>
                        <a:pt x="56" y="69"/>
                      </a:cubicBezTo>
                      <a:cubicBezTo>
                        <a:pt x="56" y="68"/>
                        <a:pt x="56" y="68"/>
                        <a:pt x="56" y="68"/>
                      </a:cubicBezTo>
                      <a:cubicBezTo>
                        <a:pt x="56" y="68"/>
                        <a:pt x="57" y="68"/>
                        <a:pt x="57" y="68"/>
                      </a:cubicBezTo>
                      <a:cubicBezTo>
                        <a:pt x="57" y="68"/>
                        <a:pt x="56" y="67"/>
                        <a:pt x="57" y="67"/>
                      </a:cubicBezTo>
                      <a:cubicBezTo>
                        <a:pt x="57" y="67"/>
                        <a:pt x="56" y="67"/>
                        <a:pt x="56" y="67"/>
                      </a:cubicBezTo>
                      <a:cubicBezTo>
                        <a:pt x="56" y="67"/>
                        <a:pt x="56" y="67"/>
                        <a:pt x="56" y="66"/>
                      </a:cubicBezTo>
                      <a:cubicBezTo>
                        <a:pt x="56" y="67"/>
                        <a:pt x="57" y="67"/>
                        <a:pt x="57" y="67"/>
                      </a:cubicBezTo>
                      <a:cubicBezTo>
                        <a:pt x="57" y="67"/>
                        <a:pt x="57" y="67"/>
                        <a:pt x="58" y="67"/>
                      </a:cubicBezTo>
                      <a:cubicBezTo>
                        <a:pt x="57" y="67"/>
                        <a:pt x="57" y="67"/>
                        <a:pt x="58" y="67"/>
                      </a:cubicBezTo>
                      <a:cubicBezTo>
                        <a:pt x="58" y="67"/>
                        <a:pt x="57" y="67"/>
                        <a:pt x="57" y="67"/>
                      </a:cubicBezTo>
                      <a:cubicBezTo>
                        <a:pt x="58" y="67"/>
                        <a:pt x="57" y="66"/>
                        <a:pt x="58" y="66"/>
                      </a:cubicBezTo>
                      <a:cubicBezTo>
                        <a:pt x="58" y="66"/>
                        <a:pt x="58" y="66"/>
                        <a:pt x="58" y="65"/>
                      </a:cubicBezTo>
                      <a:cubicBezTo>
                        <a:pt x="58" y="66"/>
                        <a:pt x="59" y="65"/>
                        <a:pt x="59" y="65"/>
                      </a:cubicBezTo>
                      <a:cubicBezTo>
                        <a:pt x="58" y="65"/>
                        <a:pt x="57" y="65"/>
                        <a:pt x="57" y="66"/>
                      </a:cubicBezTo>
                      <a:cubicBezTo>
                        <a:pt x="57" y="66"/>
                        <a:pt x="57" y="65"/>
                        <a:pt x="57" y="65"/>
                      </a:cubicBezTo>
                      <a:cubicBezTo>
                        <a:pt x="58" y="65"/>
                        <a:pt x="58" y="65"/>
                        <a:pt x="58" y="65"/>
                      </a:cubicBezTo>
                      <a:cubicBezTo>
                        <a:pt x="57" y="65"/>
                        <a:pt x="57" y="65"/>
                        <a:pt x="57" y="64"/>
                      </a:cubicBezTo>
                      <a:cubicBezTo>
                        <a:pt x="57" y="64"/>
                        <a:pt x="57" y="64"/>
                        <a:pt x="57" y="64"/>
                      </a:cubicBezTo>
                      <a:cubicBezTo>
                        <a:pt x="57" y="64"/>
                        <a:pt x="57" y="65"/>
                        <a:pt x="57" y="65"/>
                      </a:cubicBezTo>
                      <a:cubicBezTo>
                        <a:pt x="56" y="64"/>
                        <a:pt x="57" y="63"/>
                        <a:pt x="57" y="63"/>
                      </a:cubicBezTo>
                      <a:cubicBezTo>
                        <a:pt x="57" y="63"/>
                        <a:pt x="57" y="63"/>
                        <a:pt x="56" y="62"/>
                      </a:cubicBezTo>
                      <a:cubicBezTo>
                        <a:pt x="56" y="62"/>
                        <a:pt x="57" y="62"/>
                        <a:pt x="57" y="62"/>
                      </a:cubicBezTo>
                      <a:cubicBezTo>
                        <a:pt x="57" y="62"/>
                        <a:pt x="57" y="61"/>
                        <a:pt x="56" y="61"/>
                      </a:cubicBezTo>
                      <a:cubicBezTo>
                        <a:pt x="57" y="61"/>
                        <a:pt x="57" y="61"/>
                        <a:pt x="57" y="61"/>
                      </a:cubicBezTo>
                      <a:cubicBezTo>
                        <a:pt x="57" y="60"/>
                        <a:pt x="57" y="60"/>
                        <a:pt x="57" y="60"/>
                      </a:cubicBezTo>
                      <a:cubicBezTo>
                        <a:pt x="57" y="60"/>
                        <a:pt x="57" y="60"/>
                        <a:pt x="57" y="60"/>
                      </a:cubicBezTo>
                      <a:cubicBezTo>
                        <a:pt x="57" y="60"/>
                        <a:pt x="57" y="60"/>
                        <a:pt x="57" y="60"/>
                      </a:cubicBezTo>
                      <a:cubicBezTo>
                        <a:pt x="57" y="60"/>
                        <a:pt x="57" y="60"/>
                        <a:pt x="58" y="60"/>
                      </a:cubicBezTo>
                      <a:cubicBezTo>
                        <a:pt x="58" y="60"/>
                        <a:pt x="57" y="59"/>
                        <a:pt x="58" y="59"/>
                      </a:cubicBezTo>
                      <a:cubicBezTo>
                        <a:pt x="58" y="59"/>
                        <a:pt x="58" y="59"/>
                        <a:pt x="58" y="59"/>
                      </a:cubicBezTo>
                      <a:cubicBezTo>
                        <a:pt x="57" y="58"/>
                        <a:pt x="57" y="60"/>
                        <a:pt x="57" y="59"/>
                      </a:cubicBezTo>
                      <a:cubicBezTo>
                        <a:pt x="57" y="59"/>
                        <a:pt x="57" y="59"/>
                        <a:pt x="57" y="59"/>
                      </a:cubicBezTo>
                      <a:cubicBezTo>
                        <a:pt x="58" y="59"/>
                        <a:pt x="58" y="58"/>
                        <a:pt x="58" y="57"/>
                      </a:cubicBezTo>
                      <a:cubicBezTo>
                        <a:pt x="58" y="57"/>
                        <a:pt x="58" y="57"/>
                        <a:pt x="58" y="57"/>
                      </a:cubicBezTo>
                      <a:cubicBezTo>
                        <a:pt x="58" y="57"/>
                        <a:pt x="58" y="57"/>
                        <a:pt x="58" y="57"/>
                      </a:cubicBezTo>
                      <a:cubicBezTo>
                        <a:pt x="58" y="58"/>
                        <a:pt x="58" y="58"/>
                        <a:pt x="58" y="58"/>
                      </a:cubicBezTo>
                      <a:cubicBezTo>
                        <a:pt x="57" y="58"/>
                        <a:pt x="57" y="58"/>
                        <a:pt x="57" y="58"/>
                      </a:cubicBezTo>
                      <a:cubicBezTo>
                        <a:pt x="58" y="58"/>
                        <a:pt x="57" y="58"/>
                        <a:pt x="57" y="58"/>
                      </a:cubicBezTo>
                      <a:cubicBezTo>
                        <a:pt x="57" y="58"/>
                        <a:pt x="57" y="58"/>
                        <a:pt x="57" y="57"/>
                      </a:cubicBezTo>
                      <a:cubicBezTo>
                        <a:pt x="57" y="57"/>
                        <a:pt x="57" y="57"/>
                        <a:pt x="57" y="57"/>
                      </a:cubicBezTo>
                      <a:cubicBezTo>
                        <a:pt x="57" y="57"/>
                        <a:pt x="57" y="57"/>
                        <a:pt x="57" y="57"/>
                      </a:cubicBezTo>
                      <a:cubicBezTo>
                        <a:pt x="57" y="57"/>
                        <a:pt x="57" y="57"/>
                        <a:pt x="57" y="57"/>
                      </a:cubicBezTo>
                      <a:cubicBezTo>
                        <a:pt x="57" y="57"/>
                        <a:pt x="57" y="57"/>
                        <a:pt x="57" y="57"/>
                      </a:cubicBezTo>
                      <a:cubicBezTo>
                        <a:pt x="56" y="57"/>
                        <a:pt x="57" y="57"/>
                        <a:pt x="56" y="57"/>
                      </a:cubicBezTo>
                      <a:cubicBezTo>
                        <a:pt x="56" y="57"/>
                        <a:pt x="56" y="57"/>
                        <a:pt x="56" y="56"/>
                      </a:cubicBezTo>
                      <a:cubicBezTo>
                        <a:pt x="56" y="57"/>
                        <a:pt x="55" y="56"/>
                        <a:pt x="55" y="56"/>
                      </a:cubicBezTo>
                      <a:cubicBezTo>
                        <a:pt x="55" y="56"/>
                        <a:pt x="55" y="56"/>
                        <a:pt x="56" y="56"/>
                      </a:cubicBezTo>
                      <a:cubicBezTo>
                        <a:pt x="56" y="55"/>
                        <a:pt x="55" y="56"/>
                        <a:pt x="55" y="55"/>
                      </a:cubicBezTo>
                      <a:cubicBezTo>
                        <a:pt x="55" y="56"/>
                        <a:pt x="55" y="56"/>
                        <a:pt x="55" y="56"/>
                      </a:cubicBezTo>
                      <a:cubicBezTo>
                        <a:pt x="55" y="56"/>
                        <a:pt x="55" y="56"/>
                        <a:pt x="54" y="56"/>
                      </a:cubicBezTo>
                      <a:cubicBezTo>
                        <a:pt x="55" y="56"/>
                        <a:pt x="55" y="56"/>
                        <a:pt x="55" y="56"/>
                      </a:cubicBezTo>
                      <a:cubicBezTo>
                        <a:pt x="54" y="56"/>
                        <a:pt x="54" y="56"/>
                        <a:pt x="54" y="55"/>
                      </a:cubicBezTo>
                      <a:cubicBezTo>
                        <a:pt x="54" y="55"/>
                        <a:pt x="55" y="55"/>
                        <a:pt x="55" y="56"/>
                      </a:cubicBezTo>
                      <a:cubicBezTo>
                        <a:pt x="55" y="55"/>
                        <a:pt x="55" y="55"/>
                        <a:pt x="55" y="55"/>
                      </a:cubicBezTo>
                      <a:cubicBezTo>
                        <a:pt x="55" y="55"/>
                        <a:pt x="54" y="55"/>
                        <a:pt x="54" y="54"/>
                      </a:cubicBezTo>
                      <a:cubicBezTo>
                        <a:pt x="54" y="55"/>
                        <a:pt x="54" y="56"/>
                        <a:pt x="54" y="56"/>
                      </a:cubicBezTo>
                      <a:cubicBezTo>
                        <a:pt x="53" y="56"/>
                        <a:pt x="54" y="56"/>
                        <a:pt x="53" y="55"/>
                      </a:cubicBezTo>
                      <a:cubicBezTo>
                        <a:pt x="53" y="55"/>
                        <a:pt x="53" y="55"/>
                        <a:pt x="53" y="55"/>
                      </a:cubicBezTo>
                      <a:cubicBezTo>
                        <a:pt x="53" y="55"/>
                        <a:pt x="53" y="55"/>
                        <a:pt x="53" y="54"/>
                      </a:cubicBezTo>
                      <a:cubicBezTo>
                        <a:pt x="53" y="54"/>
                        <a:pt x="53" y="55"/>
                        <a:pt x="53" y="55"/>
                      </a:cubicBezTo>
                      <a:cubicBezTo>
                        <a:pt x="53" y="55"/>
                        <a:pt x="53" y="54"/>
                        <a:pt x="53" y="54"/>
                      </a:cubicBezTo>
                      <a:cubicBezTo>
                        <a:pt x="53" y="54"/>
                        <a:pt x="53" y="54"/>
                        <a:pt x="54" y="54"/>
                      </a:cubicBezTo>
                      <a:cubicBezTo>
                        <a:pt x="54" y="54"/>
                        <a:pt x="54" y="54"/>
                        <a:pt x="55" y="54"/>
                      </a:cubicBezTo>
                      <a:cubicBezTo>
                        <a:pt x="55" y="54"/>
                        <a:pt x="55" y="54"/>
                        <a:pt x="55" y="54"/>
                      </a:cubicBezTo>
                      <a:cubicBezTo>
                        <a:pt x="55" y="55"/>
                        <a:pt x="55" y="55"/>
                        <a:pt x="55" y="55"/>
                      </a:cubicBezTo>
                      <a:cubicBezTo>
                        <a:pt x="55" y="55"/>
                        <a:pt x="55" y="55"/>
                        <a:pt x="56" y="55"/>
                      </a:cubicBezTo>
                      <a:cubicBezTo>
                        <a:pt x="56" y="55"/>
                        <a:pt x="55" y="55"/>
                        <a:pt x="55" y="54"/>
                      </a:cubicBezTo>
                      <a:cubicBezTo>
                        <a:pt x="56" y="54"/>
                        <a:pt x="56" y="55"/>
                        <a:pt x="56" y="54"/>
                      </a:cubicBezTo>
                      <a:cubicBezTo>
                        <a:pt x="56" y="54"/>
                        <a:pt x="56" y="54"/>
                        <a:pt x="56" y="54"/>
                      </a:cubicBezTo>
                      <a:cubicBezTo>
                        <a:pt x="56" y="54"/>
                        <a:pt x="55" y="54"/>
                        <a:pt x="54" y="54"/>
                      </a:cubicBezTo>
                      <a:cubicBezTo>
                        <a:pt x="55" y="54"/>
                        <a:pt x="55" y="54"/>
                        <a:pt x="54" y="53"/>
                      </a:cubicBezTo>
                      <a:cubicBezTo>
                        <a:pt x="54" y="53"/>
                        <a:pt x="55" y="54"/>
                        <a:pt x="56" y="53"/>
                      </a:cubicBezTo>
                      <a:cubicBezTo>
                        <a:pt x="55" y="53"/>
                        <a:pt x="55" y="53"/>
                        <a:pt x="55" y="53"/>
                      </a:cubicBezTo>
                      <a:cubicBezTo>
                        <a:pt x="55" y="53"/>
                        <a:pt x="55" y="53"/>
                        <a:pt x="55" y="52"/>
                      </a:cubicBezTo>
                      <a:cubicBezTo>
                        <a:pt x="55" y="52"/>
                        <a:pt x="55" y="53"/>
                        <a:pt x="55" y="52"/>
                      </a:cubicBezTo>
                      <a:cubicBezTo>
                        <a:pt x="55" y="52"/>
                        <a:pt x="55" y="52"/>
                        <a:pt x="56" y="52"/>
                      </a:cubicBezTo>
                      <a:cubicBezTo>
                        <a:pt x="55" y="52"/>
                        <a:pt x="56" y="53"/>
                        <a:pt x="55" y="53"/>
                      </a:cubicBezTo>
                      <a:cubicBezTo>
                        <a:pt x="55" y="53"/>
                        <a:pt x="55" y="53"/>
                        <a:pt x="55" y="53"/>
                      </a:cubicBezTo>
                      <a:cubicBezTo>
                        <a:pt x="56" y="53"/>
                        <a:pt x="55" y="52"/>
                        <a:pt x="56" y="52"/>
                      </a:cubicBezTo>
                      <a:cubicBezTo>
                        <a:pt x="56" y="52"/>
                        <a:pt x="55" y="52"/>
                        <a:pt x="55" y="51"/>
                      </a:cubicBezTo>
                      <a:cubicBezTo>
                        <a:pt x="55" y="51"/>
                        <a:pt x="55" y="52"/>
                        <a:pt x="54" y="52"/>
                      </a:cubicBezTo>
                      <a:cubicBezTo>
                        <a:pt x="54" y="52"/>
                        <a:pt x="55" y="52"/>
                        <a:pt x="54" y="52"/>
                      </a:cubicBezTo>
                      <a:cubicBezTo>
                        <a:pt x="54" y="53"/>
                        <a:pt x="55" y="52"/>
                        <a:pt x="55" y="53"/>
                      </a:cubicBezTo>
                      <a:cubicBezTo>
                        <a:pt x="54" y="53"/>
                        <a:pt x="55" y="53"/>
                        <a:pt x="54" y="53"/>
                      </a:cubicBezTo>
                      <a:cubicBezTo>
                        <a:pt x="54" y="53"/>
                        <a:pt x="55" y="53"/>
                        <a:pt x="54" y="53"/>
                      </a:cubicBezTo>
                      <a:cubicBezTo>
                        <a:pt x="54" y="53"/>
                        <a:pt x="54" y="53"/>
                        <a:pt x="54" y="53"/>
                      </a:cubicBezTo>
                      <a:cubicBezTo>
                        <a:pt x="53" y="53"/>
                        <a:pt x="53" y="53"/>
                        <a:pt x="53" y="53"/>
                      </a:cubicBezTo>
                      <a:cubicBezTo>
                        <a:pt x="53" y="53"/>
                        <a:pt x="53" y="53"/>
                        <a:pt x="53" y="53"/>
                      </a:cubicBezTo>
                      <a:cubicBezTo>
                        <a:pt x="53" y="53"/>
                        <a:pt x="53" y="53"/>
                        <a:pt x="53" y="53"/>
                      </a:cubicBezTo>
                      <a:cubicBezTo>
                        <a:pt x="53" y="53"/>
                        <a:pt x="53" y="53"/>
                        <a:pt x="53" y="53"/>
                      </a:cubicBezTo>
                      <a:cubicBezTo>
                        <a:pt x="53" y="53"/>
                        <a:pt x="53" y="53"/>
                        <a:pt x="53" y="54"/>
                      </a:cubicBezTo>
                      <a:cubicBezTo>
                        <a:pt x="53" y="54"/>
                        <a:pt x="52" y="54"/>
                        <a:pt x="52" y="54"/>
                      </a:cubicBezTo>
                      <a:cubicBezTo>
                        <a:pt x="53" y="54"/>
                        <a:pt x="52" y="55"/>
                        <a:pt x="52" y="54"/>
                      </a:cubicBezTo>
                      <a:cubicBezTo>
                        <a:pt x="52" y="54"/>
                        <a:pt x="52" y="54"/>
                        <a:pt x="52" y="54"/>
                      </a:cubicBezTo>
                      <a:cubicBezTo>
                        <a:pt x="52" y="54"/>
                        <a:pt x="51" y="53"/>
                        <a:pt x="52" y="53"/>
                      </a:cubicBezTo>
                      <a:cubicBezTo>
                        <a:pt x="51" y="53"/>
                        <a:pt x="51" y="54"/>
                        <a:pt x="51" y="54"/>
                      </a:cubicBezTo>
                      <a:cubicBezTo>
                        <a:pt x="51" y="54"/>
                        <a:pt x="51" y="54"/>
                        <a:pt x="51" y="54"/>
                      </a:cubicBezTo>
                      <a:cubicBezTo>
                        <a:pt x="51" y="54"/>
                        <a:pt x="51" y="54"/>
                        <a:pt x="51" y="54"/>
                      </a:cubicBezTo>
                      <a:cubicBezTo>
                        <a:pt x="51" y="54"/>
                        <a:pt x="51" y="54"/>
                        <a:pt x="51" y="54"/>
                      </a:cubicBezTo>
                      <a:cubicBezTo>
                        <a:pt x="51" y="55"/>
                        <a:pt x="52" y="55"/>
                        <a:pt x="52" y="56"/>
                      </a:cubicBezTo>
                      <a:cubicBezTo>
                        <a:pt x="52" y="55"/>
                        <a:pt x="52" y="55"/>
                        <a:pt x="52" y="54"/>
                      </a:cubicBezTo>
                      <a:cubicBezTo>
                        <a:pt x="52" y="54"/>
                        <a:pt x="53" y="54"/>
                        <a:pt x="53" y="55"/>
                      </a:cubicBezTo>
                      <a:cubicBezTo>
                        <a:pt x="52" y="55"/>
                        <a:pt x="53" y="56"/>
                        <a:pt x="52" y="56"/>
                      </a:cubicBezTo>
                      <a:cubicBezTo>
                        <a:pt x="52" y="56"/>
                        <a:pt x="53" y="56"/>
                        <a:pt x="53" y="56"/>
                      </a:cubicBezTo>
                      <a:cubicBezTo>
                        <a:pt x="53" y="56"/>
                        <a:pt x="53" y="57"/>
                        <a:pt x="52" y="56"/>
                      </a:cubicBezTo>
                      <a:cubicBezTo>
                        <a:pt x="53" y="57"/>
                        <a:pt x="53" y="56"/>
                        <a:pt x="53" y="57"/>
                      </a:cubicBezTo>
                      <a:cubicBezTo>
                        <a:pt x="54" y="57"/>
                        <a:pt x="54" y="57"/>
                        <a:pt x="54" y="57"/>
                      </a:cubicBezTo>
                      <a:cubicBezTo>
                        <a:pt x="54" y="57"/>
                        <a:pt x="54" y="57"/>
                        <a:pt x="54" y="57"/>
                      </a:cubicBezTo>
                      <a:cubicBezTo>
                        <a:pt x="54" y="57"/>
                        <a:pt x="53" y="57"/>
                        <a:pt x="53" y="58"/>
                      </a:cubicBezTo>
                      <a:cubicBezTo>
                        <a:pt x="53" y="58"/>
                        <a:pt x="53" y="58"/>
                        <a:pt x="53" y="58"/>
                      </a:cubicBezTo>
                      <a:cubicBezTo>
                        <a:pt x="53" y="58"/>
                        <a:pt x="52" y="58"/>
                        <a:pt x="53" y="58"/>
                      </a:cubicBezTo>
                      <a:cubicBezTo>
                        <a:pt x="52" y="58"/>
                        <a:pt x="52" y="59"/>
                        <a:pt x="52" y="59"/>
                      </a:cubicBezTo>
                      <a:cubicBezTo>
                        <a:pt x="52" y="59"/>
                        <a:pt x="52" y="59"/>
                        <a:pt x="52" y="58"/>
                      </a:cubicBezTo>
                      <a:cubicBezTo>
                        <a:pt x="53" y="58"/>
                        <a:pt x="53" y="59"/>
                        <a:pt x="53" y="59"/>
                      </a:cubicBezTo>
                      <a:cubicBezTo>
                        <a:pt x="53" y="59"/>
                        <a:pt x="53" y="59"/>
                        <a:pt x="53" y="59"/>
                      </a:cubicBezTo>
                      <a:cubicBezTo>
                        <a:pt x="53" y="59"/>
                        <a:pt x="53" y="60"/>
                        <a:pt x="52" y="61"/>
                      </a:cubicBezTo>
                      <a:cubicBezTo>
                        <a:pt x="52" y="61"/>
                        <a:pt x="52" y="60"/>
                        <a:pt x="52" y="60"/>
                      </a:cubicBezTo>
                      <a:cubicBezTo>
                        <a:pt x="52" y="61"/>
                        <a:pt x="52" y="61"/>
                        <a:pt x="52" y="62"/>
                      </a:cubicBezTo>
                      <a:cubicBezTo>
                        <a:pt x="53" y="62"/>
                        <a:pt x="52" y="62"/>
                        <a:pt x="53" y="62"/>
                      </a:cubicBezTo>
                      <a:cubicBezTo>
                        <a:pt x="53" y="62"/>
                        <a:pt x="53" y="62"/>
                        <a:pt x="53" y="62"/>
                      </a:cubicBezTo>
                      <a:cubicBezTo>
                        <a:pt x="53" y="62"/>
                        <a:pt x="53" y="62"/>
                        <a:pt x="53" y="62"/>
                      </a:cubicBezTo>
                      <a:cubicBezTo>
                        <a:pt x="53" y="62"/>
                        <a:pt x="53" y="62"/>
                        <a:pt x="53" y="62"/>
                      </a:cubicBezTo>
                      <a:cubicBezTo>
                        <a:pt x="53" y="62"/>
                        <a:pt x="53" y="62"/>
                        <a:pt x="53" y="62"/>
                      </a:cubicBezTo>
                      <a:cubicBezTo>
                        <a:pt x="52" y="63"/>
                        <a:pt x="52" y="62"/>
                        <a:pt x="52" y="63"/>
                      </a:cubicBezTo>
                      <a:cubicBezTo>
                        <a:pt x="52" y="63"/>
                        <a:pt x="53" y="63"/>
                        <a:pt x="52" y="63"/>
                      </a:cubicBezTo>
                      <a:cubicBezTo>
                        <a:pt x="52" y="63"/>
                        <a:pt x="53" y="63"/>
                        <a:pt x="53" y="63"/>
                      </a:cubicBezTo>
                      <a:cubicBezTo>
                        <a:pt x="53" y="63"/>
                        <a:pt x="52" y="63"/>
                        <a:pt x="53" y="64"/>
                      </a:cubicBezTo>
                      <a:cubicBezTo>
                        <a:pt x="52" y="64"/>
                        <a:pt x="53" y="63"/>
                        <a:pt x="52" y="64"/>
                      </a:cubicBezTo>
                      <a:cubicBezTo>
                        <a:pt x="52" y="64"/>
                        <a:pt x="52" y="64"/>
                        <a:pt x="52" y="64"/>
                      </a:cubicBezTo>
                      <a:cubicBezTo>
                        <a:pt x="52" y="65"/>
                        <a:pt x="51" y="64"/>
                        <a:pt x="51" y="64"/>
                      </a:cubicBezTo>
                      <a:cubicBezTo>
                        <a:pt x="51" y="65"/>
                        <a:pt x="52" y="64"/>
                        <a:pt x="52" y="65"/>
                      </a:cubicBezTo>
                      <a:cubicBezTo>
                        <a:pt x="51" y="65"/>
                        <a:pt x="52" y="66"/>
                        <a:pt x="51" y="66"/>
                      </a:cubicBezTo>
                      <a:cubicBezTo>
                        <a:pt x="51" y="66"/>
                        <a:pt x="51" y="67"/>
                        <a:pt x="52" y="67"/>
                      </a:cubicBezTo>
                      <a:cubicBezTo>
                        <a:pt x="52" y="67"/>
                        <a:pt x="51" y="67"/>
                        <a:pt x="51" y="67"/>
                      </a:cubicBezTo>
                      <a:cubicBezTo>
                        <a:pt x="50" y="67"/>
                        <a:pt x="51" y="68"/>
                        <a:pt x="50" y="68"/>
                      </a:cubicBezTo>
                      <a:cubicBezTo>
                        <a:pt x="50" y="68"/>
                        <a:pt x="50" y="68"/>
                        <a:pt x="50" y="68"/>
                      </a:cubicBezTo>
                      <a:cubicBezTo>
                        <a:pt x="51" y="66"/>
                        <a:pt x="50" y="63"/>
                        <a:pt x="51" y="62"/>
                      </a:cubicBezTo>
                      <a:cubicBezTo>
                        <a:pt x="51" y="62"/>
                        <a:pt x="51" y="62"/>
                        <a:pt x="51" y="62"/>
                      </a:cubicBezTo>
                      <a:cubicBezTo>
                        <a:pt x="51" y="62"/>
                        <a:pt x="51" y="62"/>
                        <a:pt x="51" y="62"/>
                      </a:cubicBezTo>
                      <a:cubicBezTo>
                        <a:pt x="51" y="62"/>
                        <a:pt x="51" y="61"/>
                        <a:pt x="50" y="61"/>
                      </a:cubicBezTo>
                      <a:cubicBezTo>
                        <a:pt x="51" y="61"/>
                        <a:pt x="51" y="61"/>
                        <a:pt x="51" y="60"/>
                      </a:cubicBezTo>
                      <a:cubicBezTo>
                        <a:pt x="51" y="60"/>
                        <a:pt x="51" y="60"/>
                        <a:pt x="51" y="60"/>
                      </a:cubicBezTo>
                      <a:cubicBezTo>
                        <a:pt x="51" y="60"/>
                        <a:pt x="52" y="60"/>
                        <a:pt x="51" y="60"/>
                      </a:cubicBezTo>
                      <a:cubicBezTo>
                        <a:pt x="51" y="60"/>
                        <a:pt x="51" y="60"/>
                        <a:pt x="51" y="60"/>
                      </a:cubicBezTo>
                      <a:cubicBezTo>
                        <a:pt x="51" y="60"/>
                        <a:pt x="51" y="60"/>
                        <a:pt x="51" y="60"/>
                      </a:cubicBezTo>
                      <a:cubicBezTo>
                        <a:pt x="51" y="59"/>
                        <a:pt x="50" y="59"/>
                        <a:pt x="51" y="59"/>
                      </a:cubicBezTo>
                      <a:cubicBezTo>
                        <a:pt x="51" y="59"/>
                        <a:pt x="51" y="59"/>
                        <a:pt x="51" y="59"/>
                      </a:cubicBezTo>
                      <a:cubicBezTo>
                        <a:pt x="52" y="59"/>
                        <a:pt x="51" y="59"/>
                        <a:pt x="51" y="58"/>
                      </a:cubicBezTo>
                      <a:cubicBezTo>
                        <a:pt x="50" y="58"/>
                        <a:pt x="50" y="58"/>
                        <a:pt x="50" y="59"/>
                      </a:cubicBezTo>
                      <a:cubicBezTo>
                        <a:pt x="50" y="58"/>
                        <a:pt x="50" y="57"/>
                        <a:pt x="50" y="57"/>
                      </a:cubicBezTo>
                      <a:cubicBezTo>
                        <a:pt x="50" y="57"/>
                        <a:pt x="50" y="57"/>
                        <a:pt x="50" y="57"/>
                      </a:cubicBezTo>
                      <a:cubicBezTo>
                        <a:pt x="50" y="57"/>
                        <a:pt x="50" y="57"/>
                        <a:pt x="50" y="57"/>
                      </a:cubicBezTo>
                      <a:cubicBezTo>
                        <a:pt x="50" y="57"/>
                        <a:pt x="50" y="57"/>
                        <a:pt x="50" y="57"/>
                      </a:cubicBezTo>
                      <a:cubicBezTo>
                        <a:pt x="50" y="56"/>
                        <a:pt x="50" y="56"/>
                        <a:pt x="50" y="55"/>
                      </a:cubicBezTo>
                      <a:cubicBezTo>
                        <a:pt x="50" y="56"/>
                        <a:pt x="50" y="56"/>
                        <a:pt x="50" y="56"/>
                      </a:cubicBezTo>
                      <a:cubicBezTo>
                        <a:pt x="50" y="56"/>
                        <a:pt x="49" y="56"/>
                        <a:pt x="49" y="56"/>
                      </a:cubicBezTo>
                      <a:cubicBezTo>
                        <a:pt x="49" y="55"/>
                        <a:pt x="48" y="55"/>
                        <a:pt x="48" y="55"/>
                      </a:cubicBezTo>
                      <a:cubicBezTo>
                        <a:pt x="49" y="55"/>
                        <a:pt x="49" y="55"/>
                        <a:pt x="49" y="55"/>
                      </a:cubicBezTo>
                      <a:cubicBezTo>
                        <a:pt x="48" y="54"/>
                        <a:pt x="48" y="56"/>
                        <a:pt x="47" y="56"/>
                      </a:cubicBezTo>
                      <a:cubicBezTo>
                        <a:pt x="47" y="56"/>
                        <a:pt x="48" y="56"/>
                        <a:pt x="48" y="57"/>
                      </a:cubicBezTo>
                      <a:cubicBezTo>
                        <a:pt x="48" y="57"/>
                        <a:pt x="48" y="57"/>
                        <a:pt x="47" y="57"/>
                      </a:cubicBezTo>
                      <a:cubicBezTo>
                        <a:pt x="47" y="57"/>
                        <a:pt x="48" y="57"/>
                        <a:pt x="47" y="57"/>
                      </a:cubicBezTo>
                      <a:cubicBezTo>
                        <a:pt x="47" y="56"/>
                        <a:pt x="47" y="56"/>
                        <a:pt x="47" y="55"/>
                      </a:cubicBezTo>
                      <a:cubicBezTo>
                        <a:pt x="47" y="56"/>
                        <a:pt x="47" y="55"/>
                        <a:pt x="46" y="55"/>
                      </a:cubicBezTo>
                      <a:cubicBezTo>
                        <a:pt x="46" y="55"/>
                        <a:pt x="47" y="55"/>
                        <a:pt x="47" y="55"/>
                      </a:cubicBezTo>
                      <a:cubicBezTo>
                        <a:pt x="47" y="55"/>
                        <a:pt x="47" y="54"/>
                        <a:pt x="47" y="54"/>
                      </a:cubicBezTo>
                      <a:cubicBezTo>
                        <a:pt x="47" y="54"/>
                        <a:pt x="47" y="54"/>
                        <a:pt x="46" y="54"/>
                      </a:cubicBezTo>
                      <a:cubicBezTo>
                        <a:pt x="46" y="54"/>
                        <a:pt x="46" y="54"/>
                        <a:pt x="46" y="54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3"/>
                        <a:pt x="47" y="53"/>
                        <a:pt x="47" y="53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2"/>
                        <a:pt x="47" y="53"/>
                        <a:pt x="46" y="52"/>
                      </a:cubicBezTo>
                      <a:cubicBezTo>
                        <a:pt x="46" y="52"/>
                        <a:pt x="46" y="52"/>
                        <a:pt x="46" y="52"/>
                      </a:cubicBezTo>
                      <a:cubicBezTo>
                        <a:pt x="46" y="52"/>
                        <a:pt x="46" y="52"/>
                        <a:pt x="47" y="52"/>
                      </a:cubicBezTo>
                      <a:cubicBezTo>
                        <a:pt x="46" y="52"/>
                        <a:pt x="46" y="51"/>
                        <a:pt x="45" y="52"/>
                      </a:cubicBezTo>
                      <a:cubicBezTo>
                        <a:pt x="46" y="52"/>
                        <a:pt x="46" y="52"/>
                        <a:pt x="45" y="53"/>
                      </a:cubicBezTo>
                      <a:cubicBezTo>
                        <a:pt x="46" y="53"/>
                        <a:pt x="46" y="54"/>
                        <a:pt x="46" y="54"/>
                      </a:cubicBezTo>
                      <a:cubicBezTo>
                        <a:pt x="46" y="54"/>
                        <a:pt x="46" y="54"/>
                        <a:pt x="46" y="54"/>
                      </a:cubicBezTo>
                      <a:cubicBezTo>
                        <a:pt x="46" y="54"/>
                        <a:pt x="46" y="54"/>
                        <a:pt x="46" y="54"/>
                      </a:cubicBezTo>
                      <a:cubicBezTo>
                        <a:pt x="46" y="54"/>
                        <a:pt x="47" y="54"/>
                        <a:pt x="47" y="54"/>
                      </a:cubicBezTo>
                      <a:cubicBezTo>
                        <a:pt x="46" y="54"/>
                        <a:pt x="46" y="54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4"/>
                        <a:pt x="46" y="54"/>
                        <a:pt x="46" y="54"/>
                      </a:cubicBezTo>
                      <a:cubicBezTo>
                        <a:pt x="45" y="54"/>
                        <a:pt x="46" y="54"/>
                        <a:pt x="45" y="54"/>
                      </a:cubicBezTo>
                      <a:cubicBezTo>
                        <a:pt x="46" y="55"/>
                        <a:pt x="45" y="55"/>
                        <a:pt x="46" y="55"/>
                      </a:cubicBezTo>
                      <a:cubicBezTo>
                        <a:pt x="45" y="55"/>
                        <a:pt x="45" y="55"/>
                        <a:pt x="45" y="54"/>
                      </a:cubicBezTo>
                      <a:cubicBezTo>
                        <a:pt x="45" y="54"/>
                        <a:pt x="45" y="54"/>
                        <a:pt x="45" y="54"/>
                      </a:cubicBezTo>
                      <a:cubicBezTo>
                        <a:pt x="45" y="54"/>
                        <a:pt x="45" y="54"/>
                        <a:pt x="44" y="54"/>
                      </a:cubicBezTo>
                      <a:cubicBezTo>
                        <a:pt x="45" y="54"/>
                        <a:pt x="45" y="54"/>
                        <a:pt x="45" y="53"/>
                      </a:cubicBezTo>
                      <a:cubicBezTo>
                        <a:pt x="45" y="53"/>
                        <a:pt x="45" y="53"/>
                        <a:pt x="44" y="53"/>
                      </a:cubicBezTo>
                      <a:cubicBezTo>
                        <a:pt x="45" y="53"/>
                        <a:pt x="45" y="53"/>
                        <a:pt x="45" y="52"/>
                      </a:cubicBezTo>
                      <a:cubicBezTo>
                        <a:pt x="44" y="52"/>
                        <a:pt x="44" y="52"/>
                        <a:pt x="44" y="52"/>
                      </a:cubicBezTo>
                      <a:cubicBezTo>
                        <a:pt x="44" y="52"/>
                        <a:pt x="44" y="52"/>
                        <a:pt x="44" y="53"/>
                      </a:cubicBezTo>
                      <a:cubicBezTo>
                        <a:pt x="44" y="53"/>
                        <a:pt x="44" y="52"/>
                        <a:pt x="43" y="52"/>
                      </a:cubicBezTo>
                      <a:cubicBezTo>
                        <a:pt x="43" y="52"/>
                        <a:pt x="44" y="52"/>
                        <a:pt x="43" y="52"/>
                      </a:cubicBezTo>
                      <a:cubicBezTo>
                        <a:pt x="44" y="52"/>
                        <a:pt x="45" y="52"/>
                        <a:pt x="45" y="51"/>
                      </a:cubicBezTo>
                      <a:cubicBezTo>
                        <a:pt x="44" y="52"/>
                        <a:pt x="44" y="52"/>
                        <a:pt x="43" y="52"/>
                      </a:cubicBezTo>
                      <a:cubicBezTo>
                        <a:pt x="43" y="51"/>
                        <a:pt x="44" y="52"/>
                        <a:pt x="44" y="51"/>
                      </a:cubicBezTo>
                      <a:cubicBezTo>
                        <a:pt x="44" y="51"/>
                        <a:pt x="44" y="51"/>
                        <a:pt x="43" y="51"/>
                      </a:cubicBezTo>
                      <a:cubicBezTo>
                        <a:pt x="43" y="51"/>
                        <a:pt x="44" y="51"/>
                        <a:pt x="44" y="51"/>
                      </a:cubicBezTo>
                      <a:cubicBezTo>
                        <a:pt x="44" y="51"/>
                        <a:pt x="44" y="51"/>
                        <a:pt x="44" y="51"/>
                      </a:cubicBezTo>
                      <a:cubicBezTo>
                        <a:pt x="45" y="51"/>
                        <a:pt x="44" y="50"/>
                        <a:pt x="45" y="50"/>
                      </a:cubicBezTo>
                      <a:cubicBezTo>
                        <a:pt x="44" y="50"/>
                        <a:pt x="44" y="50"/>
                        <a:pt x="44" y="50"/>
                      </a:cubicBezTo>
                      <a:cubicBezTo>
                        <a:pt x="43" y="50"/>
                        <a:pt x="43" y="50"/>
                        <a:pt x="43" y="49"/>
                      </a:cubicBezTo>
                      <a:cubicBezTo>
                        <a:pt x="43" y="49"/>
                        <a:pt x="43" y="50"/>
                        <a:pt x="43" y="49"/>
                      </a:cubicBezTo>
                      <a:cubicBezTo>
                        <a:pt x="43" y="49"/>
                        <a:pt x="43" y="49"/>
                        <a:pt x="43" y="49"/>
                      </a:cubicBezTo>
                      <a:cubicBezTo>
                        <a:pt x="43" y="49"/>
                        <a:pt x="43" y="48"/>
                        <a:pt x="43" y="48"/>
                      </a:cubicBezTo>
                      <a:cubicBezTo>
                        <a:pt x="44" y="48"/>
                        <a:pt x="43" y="48"/>
                        <a:pt x="43" y="49"/>
                      </a:cubicBezTo>
                      <a:cubicBezTo>
                        <a:pt x="43" y="49"/>
                        <a:pt x="44" y="49"/>
                        <a:pt x="44" y="49"/>
                      </a:cubicBezTo>
                      <a:cubicBezTo>
                        <a:pt x="44" y="49"/>
                        <a:pt x="44" y="48"/>
                        <a:pt x="44" y="49"/>
                      </a:cubicBezTo>
                      <a:cubicBezTo>
                        <a:pt x="45" y="49"/>
                        <a:pt x="44" y="48"/>
                        <a:pt x="44" y="48"/>
                      </a:cubicBezTo>
                      <a:cubicBezTo>
                        <a:pt x="44" y="48"/>
                        <a:pt x="44" y="48"/>
                        <a:pt x="44" y="48"/>
                      </a:cubicBezTo>
                      <a:cubicBezTo>
                        <a:pt x="44" y="48"/>
                        <a:pt x="44" y="48"/>
                        <a:pt x="44" y="48"/>
                      </a:cubicBezTo>
                      <a:cubicBezTo>
                        <a:pt x="44" y="48"/>
                        <a:pt x="44" y="47"/>
                        <a:pt x="44" y="47"/>
                      </a:cubicBezTo>
                      <a:cubicBezTo>
                        <a:pt x="43" y="47"/>
                        <a:pt x="44" y="48"/>
                        <a:pt x="43" y="48"/>
                      </a:cubicBezTo>
                      <a:cubicBezTo>
                        <a:pt x="43" y="47"/>
                        <a:pt x="43" y="47"/>
                        <a:pt x="43" y="47"/>
                      </a:cubicBezTo>
                      <a:cubicBezTo>
                        <a:pt x="43" y="47"/>
                        <a:pt x="43" y="47"/>
                        <a:pt x="43" y="47"/>
                      </a:cubicBezTo>
                      <a:cubicBezTo>
                        <a:pt x="44" y="47"/>
                        <a:pt x="43" y="46"/>
                        <a:pt x="43" y="46"/>
                      </a:cubicBezTo>
                      <a:cubicBezTo>
                        <a:pt x="43" y="46"/>
                        <a:pt x="43" y="45"/>
                        <a:pt x="42" y="45"/>
                      </a:cubicBezTo>
                      <a:cubicBezTo>
                        <a:pt x="43" y="45"/>
                        <a:pt x="43" y="45"/>
                        <a:pt x="43" y="45"/>
                      </a:cubicBezTo>
                      <a:cubicBezTo>
                        <a:pt x="43" y="45"/>
                        <a:pt x="42" y="44"/>
                        <a:pt x="43" y="44"/>
                      </a:cubicBezTo>
                      <a:cubicBezTo>
                        <a:pt x="42" y="44"/>
                        <a:pt x="42" y="44"/>
                        <a:pt x="42" y="44"/>
                      </a:cubicBezTo>
                      <a:cubicBezTo>
                        <a:pt x="42" y="44"/>
                        <a:pt x="42" y="43"/>
                        <a:pt x="42" y="43"/>
                      </a:cubicBezTo>
                      <a:cubicBezTo>
                        <a:pt x="41" y="43"/>
                        <a:pt x="42" y="43"/>
                        <a:pt x="41" y="43"/>
                      </a:cubicBezTo>
                      <a:cubicBezTo>
                        <a:pt x="41" y="43"/>
                        <a:pt x="42" y="43"/>
                        <a:pt x="42" y="43"/>
                      </a:cubicBezTo>
                      <a:cubicBezTo>
                        <a:pt x="41" y="43"/>
                        <a:pt x="41" y="43"/>
                        <a:pt x="41" y="43"/>
                      </a:cubicBezTo>
                      <a:cubicBezTo>
                        <a:pt x="41" y="43"/>
                        <a:pt x="40" y="43"/>
                        <a:pt x="40" y="43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40" y="43"/>
                        <a:pt x="41" y="43"/>
                        <a:pt x="41" y="43"/>
                      </a:cubicBezTo>
                      <a:cubicBezTo>
                        <a:pt x="41" y="43"/>
                        <a:pt x="41" y="43"/>
                        <a:pt x="41" y="44"/>
                      </a:cubicBezTo>
                      <a:cubicBezTo>
                        <a:pt x="41" y="43"/>
                        <a:pt x="41" y="44"/>
                        <a:pt x="41" y="44"/>
                      </a:cubicBezTo>
                      <a:cubicBezTo>
                        <a:pt x="41" y="44"/>
                        <a:pt x="41" y="44"/>
                        <a:pt x="41" y="44"/>
                      </a:cubicBezTo>
                      <a:cubicBezTo>
                        <a:pt x="41" y="44"/>
                        <a:pt x="41" y="44"/>
                        <a:pt x="41" y="44"/>
                      </a:cubicBezTo>
                      <a:cubicBezTo>
                        <a:pt x="41" y="45"/>
                        <a:pt x="40" y="45"/>
                        <a:pt x="40" y="46"/>
                      </a:cubicBezTo>
                      <a:cubicBezTo>
                        <a:pt x="40" y="46"/>
                        <a:pt x="40" y="45"/>
                        <a:pt x="40" y="45"/>
                      </a:cubicBezTo>
                      <a:cubicBezTo>
                        <a:pt x="40" y="45"/>
                        <a:pt x="39" y="45"/>
                        <a:pt x="39" y="45"/>
                      </a:cubicBezTo>
                      <a:cubicBezTo>
                        <a:pt x="39" y="45"/>
                        <a:pt x="39" y="45"/>
                        <a:pt x="39" y="45"/>
                      </a:cubicBezTo>
                      <a:cubicBezTo>
                        <a:pt x="39" y="45"/>
                        <a:pt x="39" y="45"/>
                        <a:pt x="39" y="44"/>
                      </a:cubicBezTo>
                      <a:cubicBezTo>
                        <a:pt x="39" y="44"/>
                        <a:pt x="39" y="44"/>
                        <a:pt x="39" y="44"/>
                      </a:cubicBezTo>
                      <a:cubicBezTo>
                        <a:pt x="39" y="44"/>
                        <a:pt x="39" y="44"/>
                        <a:pt x="39" y="44"/>
                      </a:cubicBezTo>
                      <a:cubicBezTo>
                        <a:pt x="39" y="44"/>
                        <a:pt x="39" y="44"/>
                        <a:pt x="39" y="44"/>
                      </a:cubicBezTo>
                      <a:cubicBezTo>
                        <a:pt x="40" y="44"/>
                        <a:pt x="39" y="44"/>
                        <a:pt x="39" y="44"/>
                      </a:cubicBezTo>
                      <a:cubicBezTo>
                        <a:pt x="39" y="44"/>
                        <a:pt x="39" y="44"/>
                        <a:pt x="38" y="44"/>
                      </a:cubicBezTo>
                      <a:cubicBezTo>
                        <a:pt x="38" y="44"/>
                        <a:pt x="39" y="44"/>
                        <a:pt x="39" y="43"/>
                      </a:cubicBezTo>
                      <a:cubicBezTo>
                        <a:pt x="39" y="43"/>
                        <a:pt x="39" y="42"/>
                        <a:pt x="39" y="42"/>
                      </a:cubicBez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39" y="41"/>
                        <a:pt x="39" y="42"/>
                        <a:pt x="39" y="42"/>
                      </a:cubicBezTo>
                      <a:cubicBezTo>
                        <a:pt x="38" y="41"/>
                        <a:pt x="39" y="41"/>
                        <a:pt x="39" y="41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38" y="41"/>
                        <a:pt x="39" y="41"/>
                        <a:pt x="38" y="41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8" y="40"/>
                        <a:pt x="38" y="40"/>
                        <a:pt x="39" y="40"/>
                      </a:cubicBezTo>
                      <a:cubicBezTo>
                        <a:pt x="38" y="40"/>
                        <a:pt x="38" y="40"/>
                        <a:pt x="38" y="39"/>
                      </a:cubicBezTo>
                      <a:cubicBezTo>
                        <a:pt x="38" y="39"/>
                        <a:pt x="38" y="40"/>
                        <a:pt x="38" y="40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7" y="38"/>
                        <a:pt x="38" y="38"/>
                        <a:pt x="37" y="37"/>
                      </a:cubicBezTo>
                      <a:cubicBezTo>
                        <a:pt x="37" y="37"/>
                        <a:pt x="37" y="38"/>
                        <a:pt x="37" y="38"/>
                      </a:cubicBezTo>
                      <a:cubicBezTo>
                        <a:pt x="37" y="37"/>
                        <a:pt x="36" y="37"/>
                        <a:pt x="36" y="37"/>
                      </a:cubicBez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35" y="36"/>
                        <a:pt x="36" y="36"/>
                        <a:pt x="35" y="36"/>
                      </a:cubicBezTo>
                      <a:cubicBezTo>
                        <a:pt x="35" y="37"/>
                        <a:pt x="35" y="36"/>
                        <a:pt x="35" y="36"/>
                      </a:cubicBezTo>
                      <a:cubicBezTo>
                        <a:pt x="35" y="36"/>
                        <a:pt x="35" y="36"/>
                        <a:pt x="36" y="36"/>
                      </a:cubicBezTo>
                      <a:cubicBezTo>
                        <a:pt x="36" y="36"/>
                        <a:pt x="36" y="36"/>
                        <a:pt x="36" y="35"/>
                      </a:cubicBezTo>
                      <a:cubicBezTo>
                        <a:pt x="36" y="35"/>
                        <a:pt x="36" y="36"/>
                        <a:pt x="35" y="36"/>
                      </a:cubicBezTo>
                      <a:cubicBezTo>
                        <a:pt x="35" y="35"/>
                        <a:pt x="35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7" y="35"/>
                        <a:pt x="35" y="33"/>
                        <a:pt x="37" y="33"/>
                      </a:cubicBezTo>
                      <a:cubicBezTo>
                        <a:pt x="36" y="32"/>
                        <a:pt x="37" y="32"/>
                        <a:pt x="37" y="31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7" y="31"/>
                        <a:pt x="37" y="32"/>
                        <a:pt x="37" y="32"/>
                      </a:cubicBezTo>
                      <a:cubicBezTo>
                        <a:pt x="36" y="32"/>
                        <a:pt x="37" y="31"/>
                        <a:pt x="36" y="31"/>
                      </a:cubicBezTo>
                      <a:cubicBezTo>
                        <a:pt x="37" y="31"/>
                        <a:pt x="38" y="31"/>
                        <a:pt x="38" y="30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ubicBezTo>
                        <a:pt x="37" y="30"/>
                        <a:pt x="37" y="30"/>
                        <a:pt x="37" y="29"/>
                      </a:cubicBezTo>
                      <a:cubicBezTo>
                        <a:pt x="37" y="29"/>
                        <a:pt x="37" y="29"/>
                        <a:pt x="38" y="28"/>
                      </a:cubicBezTo>
                      <a:cubicBezTo>
                        <a:pt x="38" y="28"/>
                        <a:pt x="38" y="28"/>
                        <a:pt x="39" y="29"/>
                      </a:cubicBezTo>
                      <a:cubicBezTo>
                        <a:pt x="39" y="28"/>
                        <a:pt x="39" y="27"/>
                        <a:pt x="39" y="26"/>
                      </a:cubicBezTo>
                      <a:cubicBezTo>
                        <a:pt x="40" y="27"/>
                        <a:pt x="40" y="26"/>
                        <a:pt x="40" y="26"/>
                      </a:cubicBezTo>
                      <a:cubicBezTo>
                        <a:pt x="40" y="26"/>
                        <a:pt x="40" y="26"/>
                        <a:pt x="40" y="26"/>
                      </a:cubicBezTo>
                      <a:cubicBezTo>
                        <a:pt x="40" y="26"/>
                        <a:pt x="38" y="27"/>
                        <a:pt x="39" y="27"/>
                      </a:cubicBezTo>
                      <a:cubicBezTo>
                        <a:pt x="38" y="27"/>
                        <a:pt x="39" y="28"/>
                        <a:pt x="38" y="28"/>
                      </a:cubicBezTo>
                      <a:cubicBezTo>
                        <a:pt x="38" y="28"/>
                        <a:pt x="38" y="27"/>
                        <a:pt x="38" y="27"/>
                      </a:cubicBezTo>
                      <a:cubicBezTo>
                        <a:pt x="38" y="28"/>
                        <a:pt x="38" y="28"/>
                        <a:pt x="37" y="28"/>
                      </a:cubicBezTo>
                      <a:cubicBezTo>
                        <a:pt x="37" y="28"/>
                        <a:pt x="37" y="27"/>
                        <a:pt x="37" y="27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7" y="27"/>
                        <a:pt x="37" y="26"/>
                        <a:pt x="38" y="26"/>
                      </a:cubicBezTo>
                      <a:cubicBezTo>
                        <a:pt x="38" y="26"/>
                        <a:pt x="39" y="25"/>
                        <a:pt x="38" y="25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cubicBezTo>
                        <a:pt x="38" y="25"/>
                        <a:pt x="38" y="24"/>
                        <a:pt x="38" y="24"/>
                      </a:cubicBezTo>
                      <a:cubicBezTo>
                        <a:pt x="38" y="22"/>
                        <a:pt x="38" y="21"/>
                        <a:pt x="39" y="21"/>
                      </a:cubicBezTo>
                      <a:cubicBezTo>
                        <a:pt x="40" y="20"/>
                        <a:pt x="39" y="20"/>
                        <a:pt x="39" y="20"/>
                      </a:cubicBezTo>
                      <a:cubicBezTo>
                        <a:pt x="38" y="20"/>
                        <a:pt x="38" y="21"/>
                        <a:pt x="38" y="21"/>
                      </a:cubicBezTo>
                      <a:cubicBezTo>
                        <a:pt x="38" y="21"/>
                        <a:pt x="38" y="20"/>
                        <a:pt x="38" y="19"/>
                      </a:cubicBezTo>
                      <a:cubicBezTo>
                        <a:pt x="38" y="20"/>
                        <a:pt x="37" y="20"/>
                        <a:pt x="37" y="20"/>
                      </a:cubicBezTo>
                      <a:cubicBezTo>
                        <a:pt x="37" y="19"/>
                        <a:pt x="38" y="19"/>
                        <a:pt x="39" y="19"/>
                      </a:cubicBezTo>
                      <a:cubicBezTo>
                        <a:pt x="39" y="19"/>
                        <a:pt x="38" y="19"/>
                        <a:pt x="38" y="19"/>
                      </a:cubicBezTo>
                      <a:cubicBezTo>
                        <a:pt x="39" y="19"/>
                        <a:pt x="39" y="19"/>
                        <a:pt x="39" y="19"/>
                      </a:cubicBezTo>
                      <a:cubicBezTo>
                        <a:pt x="38" y="19"/>
                        <a:pt x="40" y="18"/>
                        <a:pt x="39" y="18"/>
                      </a:cubicBezTo>
                      <a:cubicBezTo>
                        <a:pt x="39" y="18"/>
                        <a:pt x="39" y="18"/>
                        <a:pt x="39" y="18"/>
                      </a:cubicBezTo>
                      <a:cubicBezTo>
                        <a:pt x="38" y="18"/>
                        <a:pt x="38" y="18"/>
                        <a:pt x="38" y="18"/>
                      </a:cubicBezTo>
                      <a:cubicBezTo>
                        <a:pt x="38" y="18"/>
                        <a:pt x="37" y="18"/>
                        <a:pt x="37" y="18"/>
                      </a:cubicBezTo>
                      <a:cubicBezTo>
                        <a:pt x="36" y="18"/>
                        <a:pt x="37" y="17"/>
                        <a:pt x="38" y="17"/>
                      </a:cubicBezTo>
                      <a:cubicBezTo>
                        <a:pt x="39" y="17"/>
                        <a:pt x="39" y="16"/>
                        <a:pt x="40" y="16"/>
                      </a:cubicBezTo>
                      <a:cubicBezTo>
                        <a:pt x="40" y="16"/>
                        <a:pt x="40" y="16"/>
                        <a:pt x="40" y="16"/>
                      </a:cubicBezTo>
                      <a:cubicBezTo>
                        <a:pt x="40" y="16"/>
                        <a:pt x="40" y="16"/>
                        <a:pt x="40" y="16"/>
                      </a:cubicBezTo>
                      <a:cubicBezTo>
                        <a:pt x="39" y="16"/>
                        <a:pt x="38" y="15"/>
                        <a:pt x="38" y="16"/>
                      </a:cubicBezTo>
                      <a:cubicBezTo>
                        <a:pt x="37" y="16"/>
                        <a:pt x="38" y="16"/>
                        <a:pt x="38" y="15"/>
                      </a:cubicBezTo>
                      <a:cubicBezTo>
                        <a:pt x="38" y="16"/>
                        <a:pt x="38" y="15"/>
                        <a:pt x="39" y="15"/>
                      </a:cubicBezTo>
                      <a:cubicBezTo>
                        <a:pt x="39" y="15"/>
                        <a:pt x="39" y="15"/>
                        <a:pt x="39" y="15"/>
                      </a:cubicBezTo>
                      <a:cubicBezTo>
                        <a:pt x="39" y="14"/>
                        <a:pt x="39" y="14"/>
                        <a:pt x="39" y="14"/>
                      </a:cubicBezTo>
                      <a:cubicBezTo>
                        <a:pt x="38" y="14"/>
                        <a:pt x="39" y="13"/>
                        <a:pt x="39" y="12"/>
                      </a:cubicBezTo>
                      <a:cubicBezTo>
                        <a:pt x="39" y="12"/>
                        <a:pt x="39" y="11"/>
                        <a:pt x="39" y="11"/>
                      </a:cubicBezTo>
                      <a:cubicBezTo>
                        <a:pt x="39" y="11"/>
                        <a:pt x="40" y="11"/>
                        <a:pt x="40" y="10"/>
                      </a:cubicBezTo>
                      <a:cubicBezTo>
                        <a:pt x="40" y="9"/>
                        <a:pt x="41" y="8"/>
                        <a:pt x="41" y="7"/>
                      </a:cubicBezTo>
                      <a:cubicBezTo>
                        <a:pt x="41" y="7"/>
                        <a:pt x="41" y="7"/>
                        <a:pt x="41" y="6"/>
                      </a:cubicBezTo>
                      <a:cubicBezTo>
                        <a:pt x="44" y="4"/>
                        <a:pt x="46" y="2"/>
                        <a:pt x="50" y="2"/>
                      </a:cubicBezTo>
                      <a:cubicBezTo>
                        <a:pt x="50" y="1"/>
                        <a:pt x="50" y="1"/>
                        <a:pt x="50" y="1"/>
                      </a:cubicBezTo>
                      <a:cubicBezTo>
                        <a:pt x="50" y="1"/>
                        <a:pt x="50" y="1"/>
                        <a:pt x="51" y="1"/>
                      </a:cubicBezTo>
                      <a:cubicBezTo>
                        <a:pt x="50" y="0"/>
                        <a:pt x="52" y="0"/>
                        <a:pt x="53" y="0"/>
                      </a:cubicBezTo>
                      <a:cubicBezTo>
                        <a:pt x="54" y="0"/>
                        <a:pt x="56" y="0"/>
                        <a:pt x="57" y="1"/>
                      </a:cubicBezTo>
                      <a:cubicBezTo>
                        <a:pt x="57" y="1"/>
                        <a:pt x="58" y="1"/>
                        <a:pt x="58" y="1"/>
                      </a:cubicBezTo>
                      <a:cubicBezTo>
                        <a:pt x="58" y="1"/>
                        <a:pt x="58" y="1"/>
                        <a:pt x="58" y="1"/>
                      </a:cubicBezTo>
                      <a:cubicBezTo>
                        <a:pt x="60" y="0"/>
                        <a:pt x="61" y="2"/>
                        <a:pt x="63" y="2"/>
                      </a:cubicBezTo>
                      <a:cubicBezTo>
                        <a:pt x="63" y="2"/>
                        <a:pt x="64" y="2"/>
                        <a:pt x="63" y="3"/>
                      </a:cubicBezTo>
                      <a:cubicBezTo>
                        <a:pt x="66" y="3"/>
                        <a:pt x="66" y="5"/>
                        <a:pt x="69" y="6"/>
                      </a:cubicBezTo>
                      <a:cubicBezTo>
                        <a:pt x="69" y="6"/>
                        <a:pt x="69" y="6"/>
                        <a:pt x="69" y="5"/>
                      </a:cubicBezTo>
                      <a:cubicBezTo>
                        <a:pt x="69" y="5"/>
                        <a:pt x="69" y="6"/>
                        <a:pt x="69" y="6"/>
                      </a:cubicBezTo>
                      <a:cubicBezTo>
                        <a:pt x="70" y="7"/>
                        <a:pt x="70" y="7"/>
                        <a:pt x="70" y="7"/>
                      </a:cubicBezTo>
                      <a:cubicBezTo>
                        <a:pt x="71" y="9"/>
                        <a:pt x="73" y="10"/>
                        <a:pt x="73" y="12"/>
                      </a:cubicBezTo>
                      <a:cubicBezTo>
                        <a:pt x="74" y="12"/>
                        <a:pt x="74" y="13"/>
                        <a:pt x="74" y="13"/>
                      </a:cubicBezTo>
                      <a:cubicBezTo>
                        <a:pt x="74" y="14"/>
                        <a:pt x="75" y="15"/>
                        <a:pt x="75" y="15"/>
                      </a:cubicBezTo>
                      <a:cubicBezTo>
                        <a:pt x="75" y="16"/>
                        <a:pt x="75" y="17"/>
                        <a:pt x="75" y="18"/>
                      </a:cubicBezTo>
                      <a:cubicBezTo>
                        <a:pt x="74" y="18"/>
                        <a:pt x="75" y="19"/>
                        <a:pt x="75" y="20"/>
                      </a:cubicBezTo>
                      <a:cubicBezTo>
                        <a:pt x="75" y="20"/>
                        <a:pt x="75" y="20"/>
                        <a:pt x="75" y="20"/>
                      </a:cubicBezTo>
                      <a:cubicBezTo>
                        <a:pt x="76" y="22"/>
                        <a:pt x="76" y="23"/>
                        <a:pt x="76" y="25"/>
                      </a:cubicBezTo>
                      <a:cubicBezTo>
                        <a:pt x="76" y="25"/>
                        <a:pt x="76" y="26"/>
                        <a:pt x="76" y="26"/>
                      </a:cubicBezTo>
                      <a:close/>
                      <a:moveTo>
                        <a:pt x="38" y="38"/>
                      </a:moveTo>
                      <a:cubicBezTo>
                        <a:pt x="38" y="39"/>
                        <a:pt x="37" y="39"/>
                        <a:pt x="38" y="39"/>
                      </a:cubicBezTo>
                      <a:cubicBezTo>
                        <a:pt x="38" y="39"/>
                        <a:pt x="38" y="38"/>
                        <a:pt x="38" y="38"/>
                      </a:cubicBezTo>
                      <a:close/>
                      <a:moveTo>
                        <a:pt x="39" y="38"/>
                      </a:moveTo>
                      <a:cubicBezTo>
                        <a:pt x="39" y="38"/>
                        <a:pt x="39" y="38"/>
                        <a:pt x="39" y="38"/>
                      </a:cubicBezTo>
                      <a:cubicBezTo>
                        <a:pt x="39" y="38"/>
                        <a:pt x="39" y="38"/>
                        <a:pt x="39" y="38"/>
                      </a:cubicBezTo>
                      <a:close/>
                      <a:moveTo>
                        <a:pt x="41" y="44"/>
                      </a:moveTo>
                      <a:cubicBezTo>
                        <a:pt x="41" y="44"/>
                        <a:pt x="41" y="44"/>
                        <a:pt x="41" y="44"/>
                      </a:cubicBezTo>
                      <a:cubicBezTo>
                        <a:pt x="40" y="44"/>
                        <a:pt x="40" y="44"/>
                        <a:pt x="40" y="44"/>
                      </a:cubicBezTo>
                      <a:cubicBezTo>
                        <a:pt x="40" y="44"/>
                        <a:pt x="40" y="44"/>
                        <a:pt x="41" y="44"/>
                      </a:cubicBezTo>
                      <a:close/>
                      <a:moveTo>
                        <a:pt x="41" y="40"/>
                      </a:moveTo>
                      <a:cubicBezTo>
                        <a:pt x="42" y="40"/>
                        <a:pt x="42" y="40"/>
                        <a:pt x="42" y="39"/>
                      </a:cubicBezTo>
                      <a:cubicBezTo>
                        <a:pt x="42" y="39"/>
                        <a:pt x="42" y="39"/>
                        <a:pt x="42" y="39"/>
                      </a:cubicBezTo>
                      <a:cubicBezTo>
                        <a:pt x="41" y="39"/>
                        <a:pt x="41" y="39"/>
                        <a:pt x="41" y="40"/>
                      </a:cubicBezTo>
                      <a:close/>
                      <a:moveTo>
                        <a:pt x="41" y="41"/>
                      </a:moveTo>
                      <a:cubicBezTo>
                        <a:pt x="41" y="41"/>
                        <a:pt x="41" y="41"/>
                        <a:pt x="41" y="41"/>
                      </a:cubicBezTo>
                      <a:cubicBezTo>
                        <a:pt x="41" y="41"/>
                        <a:pt x="41" y="40"/>
                        <a:pt x="41" y="40"/>
                      </a:cubicBezTo>
                      <a:cubicBezTo>
                        <a:pt x="41" y="41"/>
                        <a:pt x="41" y="41"/>
                        <a:pt x="41" y="41"/>
                      </a:cubicBezTo>
                      <a:cubicBezTo>
                        <a:pt x="41" y="41"/>
                        <a:pt x="41" y="41"/>
                        <a:pt x="41" y="41"/>
                      </a:cubicBezTo>
                      <a:cubicBezTo>
                        <a:pt x="41" y="41"/>
                        <a:pt x="41" y="41"/>
                        <a:pt x="41" y="41"/>
                      </a:cubicBezTo>
                      <a:close/>
                      <a:moveTo>
                        <a:pt x="41" y="42"/>
                      </a:moveTo>
                      <a:cubicBezTo>
                        <a:pt x="41" y="42"/>
                        <a:pt x="41" y="41"/>
                        <a:pt x="41" y="41"/>
                      </a:cubicBezTo>
                      <a:cubicBezTo>
                        <a:pt x="41" y="41"/>
                        <a:pt x="41" y="42"/>
                        <a:pt x="41" y="42"/>
                      </a:cubicBezTo>
                      <a:close/>
                      <a:moveTo>
                        <a:pt x="42" y="42"/>
                      </a:moveTo>
                      <a:cubicBezTo>
                        <a:pt x="41" y="42"/>
                        <a:pt x="41" y="43"/>
                        <a:pt x="41" y="42"/>
                      </a:cubicBezTo>
                      <a:cubicBezTo>
                        <a:pt x="41" y="42"/>
                        <a:pt x="41" y="43"/>
                        <a:pt x="41" y="43"/>
                      </a:cubicBezTo>
                      <a:cubicBezTo>
                        <a:pt x="41" y="43"/>
                        <a:pt x="41" y="43"/>
                        <a:pt x="42" y="43"/>
                      </a:cubicBezTo>
                      <a:cubicBezTo>
                        <a:pt x="41" y="43"/>
                        <a:pt x="42" y="42"/>
                        <a:pt x="42" y="42"/>
                      </a:cubicBezTo>
                      <a:close/>
                      <a:moveTo>
                        <a:pt x="42" y="40"/>
                      </a:move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42" y="40"/>
                        <a:pt x="41" y="40"/>
                        <a:pt x="41" y="40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lose/>
                      <a:moveTo>
                        <a:pt x="43" y="43"/>
                      </a:moveTo>
                      <a:cubicBezTo>
                        <a:pt x="43" y="43"/>
                        <a:pt x="43" y="43"/>
                        <a:pt x="42" y="43"/>
                      </a:cubicBezTo>
                      <a:cubicBezTo>
                        <a:pt x="42" y="43"/>
                        <a:pt x="42" y="43"/>
                        <a:pt x="42" y="43"/>
                      </a:cubicBezTo>
                      <a:cubicBezTo>
                        <a:pt x="42" y="43"/>
                        <a:pt x="42" y="43"/>
                        <a:pt x="43" y="43"/>
                      </a:cubicBezTo>
                      <a:close/>
                      <a:moveTo>
                        <a:pt x="43" y="40"/>
                      </a:moveTo>
                      <a:cubicBezTo>
                        <a:pt x="43" y="41"/>
                        <a:pt x="42" y="40"/>
                        <a:pt x="42" y="41"/>
                      </a:cubicBezTo>
                      <a:cubicBezTo>
                        <a:pt x="42" y="41"/>
                        <a:pt x="42" y="41"/>
                        <a:pt x="42" y="41"/>
                      </a:cubicBezTo>
                      <a:cubicBezTo>
                        <a:pt x="42" y="41"/>
                        <a:pt x="43" y="41"/>
                        <a:pt x="43" y="40"/>
                      </a:cubicBezTo>
                      <a:close/>
                      <a:moveTo>
                        <a:pt x="43" y="45"/>
                      </a:moveTo>
                      <a:cubicBezTo>
                        <a:pt x="43" y="45"/>
                        <a:pt x="43" y="44"/>
                        <a:pt x="44" y="45"/>
                      </a:cubicBezTo>
                      <a:cubicBezTo>
                        <a:pt x="44" y="44"/>
                        <a:pt x="43" y="44"/>
                        <a:pt x="43" y="44"/>
                      </a:cubicBezTo>
                      <a:cubicBezTo>
                        <a:pt x="43" y="44"/>
                        <a:pt x="43" y="44"/>
                        <a:pt x="43" y="45"/>
                      </a:cubicBezTo>
                      <a:cubicBezTo>
                        <a:pt x="43" y="45"/>
                        <a:pt x="43" y="45"/>
                        <a:pt x="43" y="45"/>
                      </a:cubicBezTo>
                      <a:close/>
                      <a:moveTo>
                        <a:pt x="44" y="46"/>
                      </a:moveTo>
                      <a:cubicBezTo>
                        <a:pt x="44" y="46"/>
                        <a:pt x="43" y="46"/>
                        <a:pt x="44" y="46"/>
                      </a:cubicBezTo>
                      <a:cubicBezTo>
                        <a:pt x="44" y="46"/>
                        <a:pt x="44" y="46"/>
                        <a:pt x="44" y="46"/>
                      </a:cubicBezTo>
                      <a:close/>
                      <a:moveTo>
                        <a:pt x="45" y="48"/>
                      </a:moveTo>
                      <a:cubicBezTo>
                        <a:pt x="45" y="47"/>
                        <a:pt x="45" y="47"/>
                        <a:pt x="45" y="47"/>
                      </a:cubicBezTo>
                      <a:cubicBezTo>
                        <a:pt x="45" y="47"/>
                        <a:pt x="44" y="47"/>
                        <a:pt x="44" y="47"/>
                      </a:cubicBezTo>
                      <a:cubicBezTo>
                        <a:pt x="45" y="47"/>
                        <a:pt x="44" y="48"/>
                        <a:pt x="45" y="48"/>
                      </a:cubicBezTo>
                      <a:cubicBezTo>
                        <a:pt x="45" y="48"/>
                        <a:pt x="45" y="48"/>
                        <a:pt x="45" y="48"/>
                      </a:cubicBezTo>
                      <a:close/>
                      <a:moveTo>
                        <a:pt x="45" y="50"/>
                      </a:moveTo>
                      <a:cubicBezTo>
                        <a:pt x="45" y="50"/>
                        <a:pt x="44" y="50"/>
                        <a:pt x="45" y="50"/>
                      </a:cubicBezTo>
                      <a:cubicBezTo>
                        <a:pt x="45" y="50"/>
                        <a:pt x="45" y="50"/>
                        <a:pt x="45" y="50"/>
                      </a:cubicBezTo>
                      <a:close/>
                      <a:moveTo>
                        <a:pt x="46" y="48"/>
                      </a:moveTo>
                      <a:cubicBezTo>
                        <a:pt x="46" y="47"/>
                        <a:pt x="46" y="47"/>
                        <a:pt x="47" y="47"/>
                      </a:cubicBezTo>
                      <a:cubicBezTo>
                        <a:pt x="47" y="47"/>
                        <a:pt x="47" y="47"/>
                        <a:pt x="46" y="47"/>
                      </a:cubicBezTo>
                      <a:cubicBezTo>
                        <a:pt x="46" y="47"/>
                        <a:pt x="46" y="47"/>
                        <a:pt x="46" y="48"/>
                      </a:cubicBezTo>
                      <a:close/>
                      <a:moveTo>
                        <a:pt x="46" y="48"/>
                      </a:moveTo>
                      <a:cubicBezTo>
                        <a:pt x="46" y="47"/>
                        <a:pt x="46" y="48"/>
                        <a:pt x="46" y="48"/>
                      </a:cubicBezTo>
                      <a:cubicBezTo>
                        <a:pt x="46" y="48"/>
                        <a:pt x="46" y="47"/>
                        <a:pt x="46" y="47"/>
                      </a:cubicBezTo>
                      <a:cubicBezTo>
                        <a:pt x="46" y="47"/>
                        <a:pt x="46" y="47"/>
                        <a:pt x="46" y="47"/>
                      </a:cubicBezTo>
                      <a:cubicBezTo>
                        <a:pt x="46" y="47"/>
                        <a:pt x="46" y="48"/>
                        <a:pt x="46" y="48"/>
                      </a:cubicBezTo>
                      <a:close/>
                      <a:moveTo>
                        <a:pt x="46" y="49"/>
                      </a:moveTo>
                      <a:cubicBezTo>
                        <a:pt x="46" y="49"/>
                        <a:pt x="46" y="49"/>
                        <a:pt x="46" y="49"/>
                      </a:cubicBezTo>
                      <a:cubicBezTo>
                        <a:pt x="46" y="48"/>
                        <a:pt x="46" y="48"/>
                        <a:pt x="46" y="49"/>
                      </a:cubicBezTo>
                      <a:close/>
                      <a:moveTo>
                        <a:pt x="46" y="49"/>
                      </a:moveTo>
                      <a:cubicBezTo>
                        <a:pt x="46" y="49"/>
                        <a:pt x="46" y="49"/>
                        <a:pt x="46" y="49"/>
                      </a:cubicBezTo>
                      <a:cubicBezTo>
                        <a:pt x="46" y="49"/>
                        <a:pt x="46" y="49"/>
                        <a:pt x="46" y="49"/>
                      </a:cubicBezTo>
                      <a:cubicBezTo>
                        <a:pt x="46" y="49"/>
                        <a:pt x="46" y="49"/>
                        <a:pt x="46" y="49"/>
                      </a:cubicBezTo>
                      <a:cubicBezTo>
                        <a:pt x="46" y="49"/>
                        <a:pt x="46" y="49"/>
                        <a:pt x="47" y="49"/>
                      </a:cubicBezTo>
                      <a:cubicBezTo>
                        <a:pt x="47" y="49"/>
                        <a:pt x="46" y="49"/>
                        <a:pt x="46" y="49"/>
                      </a:cubicBezTo>
                      <a:close/>
                      <a:moveTo>
                        <a:pt x="48" y="51"/>
                      </a:moveTo>
                      <a:cubicBezTo>
                        <a:pt x="48" y="51"/>
                        <a:pt x="47" y="50"/>
                        <a:pt x="47" y="50"/>
                      </a:cubicBezTo>
                      <a:cubicBezTo>
                        <a:pt x="47" y="50"/>
                        <a:pt x="47" y="50"/>
                        <a:pt x="47" y="51"/>
                      </a:cubicBezTo>
                      <a:cubicBezTo>
                        <a:pt x="47" y="51"/>
                        <a:pt x="48" y="51"/>
                        <a:pt x="48" y="51"/>
                      </a:cubicBezTo>
                      <a:close/>
                      <a:moveTo>
                        <a:pt x="50" y="55"/>
                      </a:moveTo>
                      <a:cubicBezTo>
                        <a:pt x="50" y="55"/>
                        <a:pt x="49" y="54"/>
                        <a:pt x="49" y="55"/>
                      </a:cubicBezTo>
                      <a:cubicBezTo>
                        <a:pt x="50" y="55"/>
                        <a:pt x="49" y="55"/>
                        <a:pt x="50" y="56"/>
                      </a:cubicBezTo>
                      <a:cubicBezTo>
                        <a:pt x="50" y="55"/>
                        <a:pt x="49" y="55"/>
                        <a:pt x="50" y="55"/>
                      </a:cubicBezTo>
                      <a:cubicBezTo>
                        <a:pt x="50" y="55"/>
                        <a:pt x="50" y="55"/>
                        <a:pt x="50" y="55"/>
                      </a:cubicBezTo>
                      <a:cubicBezTo>
                        <a:pt x="50" y="55"/>
                        <a:pt x="50" y="55"/>
                        <a:pt x="50" y="55"/>
                      </a:cubicBezTo>
                      <a:close/>
                      <a:moveTo>
                        <a:pt x="50" y="54"/>
                      </a:moveTo>
                      <a:cubicBezTo>
                        <a:pt x="50" y="54"/>
                        <a:pt x="49" y="54"/>
                        <a:pt x="49" y="53"/>
                      </a:cubicBezTo>
                      <a:cubicBezTo>
                        <a:pt x="49" y="54"/>
                        <a:pt x="48" y="54"/>
                        <a:pt x="48" y="54"/>
                      </a:cubicBezTo>
                      <a:cubicBezTo>
                        <a:pt x="49" y="54"/>
                        <a:pt x="49" y="54"/>
                        <a:pt x="49" y="54"/>
                      </a:cubicBezTo>
                      <a:cubicBezTo>
                        <a:pt x="49" y="54"/>
                        <a:pt x="49" y="54"/>
                        <a:pt x="50" y="54"/>
                      </a:cubicBezTo>
                      <a:cubicBezTo>
                        <a:pt x="50" y="54"/>
                        <a:pt x="50" y="55"/>
                        <a:pt x="50" y="54"/>
                      </a:cubicBezTo>
                      <a:close/>
                      <a:moveTo>
                        <a:pt x="52" y="58"/>
                      </a:moveTo>
                      <a:cubicBezTo>
                        <a:pt x="52" y="58"/>
                        <a:pt x="52" y="58"/>
                        <a:pt x="52" y="58"/>
                      </a:cubicBezTo>
                      <a:cubicBezTo>
                        <a:pt x="51" y="58"/>
                        <a:pt x="51" y="58"/>
                        <a:pt x="51" y="58"/>
                      </a:cubicBezTo>
                      <a:cubicBezTo>
                        <a:pt x="51" y="58"/>
                        <a:pt x="51" y="58"/>
                        <a:pt x="52" y="58"/>
                      </a:cubicBezTo>
                      <a:close/>
                      <a:moveTo>
                        <a:pt x="52" y="59"/>
                      </a:moveTo>
                      <a:cubicBezTo>
                        <a:pt x="52" y="59"/>
                        <a:pt x="52" y="58"/>
                        <a:pt x="52" y="58"/>
                      </a:cubicBezTo>
                      <a:cubicBezTo>
                        <a:pt x="51" y="58"/>
                        <a:pt x="52" y="59"/>
                        <a:pt x="52" y="59"/>
                      </a:cubicBezTo>
                      <a:close/>
                      <a:moveTo>
                        <a:pt x="52" y="61"/>
                      </a:moveTo>
                      <a:cubicBezTo>
                        <a:pt x="51" y="61"/>
                        <a:pt x="51" y="61"/>
                        <a:pt x="51" y="61"/>
                      </a:cubicBezTo>
                      <a:cubicBezTo>
                        <a:pt x="51" y="61"/>
                        <a:pt x="51" y="62"/>
                        <a:pt x="51" y="62"/>
                      </a:cubicBezTo>
                      <a:cubicBezTo>
                        <a:pt x="51" y="61"/>
                        <a:pt x="52" y="62"/>
                        <a:pt x="52" y="61"/>
                      </a:cubicBezTo>
                      <a:close/>
                      <a:moveTo>
                        <a:pt x="52" y="57"/>
                      </a:moveTo>
                      <a:cubicBezTo>
                        <a:pt x="52" y="57"/>
                        <a:pt x="52" y="57"/>
                        <a:pt x="52" y="57"/>
                      </a:cubicBezTo>
                      <a:cubicBezTo>
                        <a:pt x="52" y="57"/>
                        <a:pt x="51" y="57"/>
                        <a:pt x="52" y="57"/>
                      </a:cubicBezTo>
                      <a:close/>
                      <a:moveTo>
                        <a:pt x="51" y="58"/>
                      </a:moveTo>
                      <a:cubicBezTo>
                        <a:pt x="51" y="58"/>
                        <a:pt x="52" y="57"/>
                        <a:pt x="51" y="57"/>
                      </a:cubicBezTo>
                      <a:cubicBezTo>
                        <a:pt x="51" y="57"/>
                        <a:pt x="51" y="57"/>
                        <a:pt x="51" y="58"/>
                      </a:cubicBezTo>
                      <a:close/>
                      <a:moveTo>
                        <a:pt x="51" y="57"/>
                      </a:moveTo>
                      <a:cubicBezTo>
                        <a:pt x="50" y="58"/>
                        <a:pt x="50" y="58"/>
                        <a:pt x="51" y="58"/>
                      </a:cubicBezTo>
                      <a:cubicBezTo>
                        <a:pt x="51" y="58"/>
                        <a:pt x="51" y="58"/>
                        <a:pt x="51" y="58"/>
                      </a:cubicBezTo>
                      <a:cubicBezTo>
                        <a:pt x="51" y="58"/>
                        <a:pt x="51" y="57"/>
                        <a:pt x="51" y="57"/>
                      </a:cubicBezTo>
                      <a:close/>
                      <a:moveTo>
                        <a:pt x="51" y="50"/>
                      </a:moveTo>
                      <a:cubicBezTo>
                        <a:pt x="51" y="50"/>
                        <a:pt x="51" y="51"/>
                        <a:pt x="51" y="51"/>
                      </a:cubicBezTo>
                      <a:cubicBezTo>
                        <a:pt x="52" y="51"/>
                        <a:pt x="51" y="50"/>
                        <a:pt x="51" y="50"/>
                      </a:cubicBezTo>
                      <a:close/>
                      <a:moveTo>
                        <a:pt x="52" y="35"/>
                      </a:moveTo>
                      <a:cubicBezTo>
                        <a:pt x="52" y="35"/>
                        <a:pt x="52" y="36"/>
                        <a:pt x="52" y="36"/>
                      </a:cubicBezTo>
                      <a:cubicBezTo>
                        <a:pt x="52" y="35"/>
                        <a:pt x="52" y="35"/>
                        <a:pt x="52" y="35"/>
                      </a:cubicBezTo>
                      <a:close/>
                      <a:moveTo>
                        <a:pt x="54" y="49"/>
                      </a:moveTo>
                      <a:cubicBezTo>
                        <a:pt x="55" y="49"/>
                        <a:pt x="55" y="49"/>
                        <a:pt x="55" y="49"/>
                      </a:cubicBezTo>
                      <a:cubicBezTo>
                        <a:pt x="55" y="49"/>
                        <a:pt x="55" y="49"/>
                        <a:pt x="55" y="49"/>
                      </a:cubicBezTo>
                      <a:cubicBezTo>
                        <a:pt x="54" y="49"/>
                        <a:pt x="55" y="49"/>
                        <a:pt x="54" y="49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9"/>
                        <a:pt x="54" y="50"/>
                        <a:pt x="55" y="50"/>
                      </a:cubicBezTo>
                      <a:cubicBezTo>
                        <a:pt x="55" y="49"/>
                        <a:pt x="54" y="49"/>
                        <a:pt x="54" y="49"/>
                      </a:cubicBezTo>
                      <a:close/>
                      <a:moveTo>
                        <a:pt x="54" y="49"/>
                      </a:moveTo>
                      <a:cubicBezTo>
                        <a:pt x="54" y="48"/>
                        <a:pt x="54" y="48"/>
                        <a:pt x="55" y="48"/>
                      </a:cubicBezTo>
                      <a:cubicBezTo>
                        <a:pt x="55" y="48"/>
                        <a:pt x="55" y="48"/>
                        <a:pt x="55" y="48"/>
                      </a:cubicBezTo>
                      <a:cubicBezTo>
                        <a:pt x="54" y="48"/>
                        <a:pt x="55" y="48"/>
                        <a:pt x="54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4" y="49"/>
                        <a:pt x="54" y="49"/>
                      </a:cubicBezTo>
                      <a:close/>
                      <a:moveTo>
                        <a:pt x="53" y="49"/>
                      </a:moveTo>
                      <a:cubicBezTo>
                        <a:pt x="53" y="50"/>
                        <a:pt x="53" y="50"/>
                        <a:pt x="54" y="50"/>
                      </a:cubicBezTo>
                      <a:cubicBezTo>
                        <a:pt x="54" y="50"/>
                        <a:pt x="54" y="50"/>
                        <a:pt x="54" y="50"/>
                      </a:cubicBezTo>
                      <a:cubicBezTo>
                        <a:pt x="54" y="50"/>
                        <a:pt x="54" y="50"/>
                        <a:pt x="53" y="50"/>
                      </a:cubicBezTo>
                      <a:cubicBezTo>
                        <a:pt x="53" y="50"/>
                        <a:pt x="53" y="49"/>
                        <a:pt x="54" y="49"/>
                      </a:cubicBezTo>
                      <a:cubicBezTo>
                        <a:pt x="53" y="49"/>
                        <a:pt x="54" y="49"/>
                        <a:pt x="54" y="49"/>
                      </a:cubicBezTo>
                      <a:cubicBezTo>
                        <a:pt x="54" y="49"/>
                        <a:pt x="53" y="49"/>
                        <a:pt x="53" y="49"/>
                      </a:cubicBezTo>
                      <a:close/>
                      <a:moveTo>
                        <a:pt x="53" y="50"/>
                      </a:moveTo>
                      <a:cubicBezTo>
                        <a:pt x="53" y="51"/>
                        <a:pt x="53" y="51"/>
                        <a:pt x="53" y="51"/>
                      </a:cubicBezTo>
                      <a:cubicBezTo>
                        <a:pt x="54" y="51"/>
                        <a:pt x="54" y="51"/>
                        <a:pt x="54" y="51"/>
                      </a:cubicBezTo>
                      <a:cubicBezTo>
                        <a:pt x="54" y="51"/>
                        <a:pt x="53" y="51"/>
                        <a:pt x="53" y="50"/>
                      </a:cubicBezTo>
                      <a:close/>
                      <a:moveTo>
                        <a:pt x="53" y="46"/>
                      </a:moveTo>
                      <a:cubicBezTo>
                        <a:pt x="53" y="46"/>
                        <a:pt x="53" y="47"/>
                        <a:pt x="53" y="46"/>
                      </a:cubicBezTo>
                      <a:cubicBezTo>
                        <a:pt x="53" y="46"/>
                        <a:pt x="53" y="46"/>
                        <a:pt x="52" y="46"/>
                      </a:cubicBezTo>
                      <a:cubicBezTo>
                        <a:pt x="53" y="46"/>
                        <a:pt x="52" y="46"/>
                        <a:pt x="53" y="46"/>
                      </a:cubicBezTo>
                      <a:close/>
                      <a:moveTo>
                        <a:pt x="54" y="51"/>
                      </a:moveTo>
                      <a:cubicBezTo>
                        <a:pt x="54" y="52"/>
                        <a:pt x="54" y="51"/>
                        <a:pt x="54" y="51"/>
                      </a:cubicBezTo>
                      <a:cubicBezTo>
                        <a:pt x="54" y="51"/>
                        <a:pt x="53" y="51"/>
                        <a:pt x="53" y="52"/>
                      </a:cubicBezTo>
                      <a:cubicBezTo>
                        <a:pt x="53" y="52"/>
                        <a:pt x="53" y="51"/>
                        <a:pt x="53" y="51"/>
                      </a:cubicBezTo>
                      <a:cubicBezTo>
                        <a:pt x="52" y="51"/>
                        <a:pt x="53" y="51"/>
                        <a:pt x="53" y="52"/>
                      </a:cubicBezTo>
                      <a:cubicBezTo>
                        <a:pt x="53" y="52"/>
                        <a:pt x="53" y="52"/>
                        <a:pt x="53" y="52"/>
                      </a:cubicBezTo>
                      <a:cubicBezTo>
                        <a:pt x="53" y="52"/>
                        <a:pt x="53" y="52"/>
                        <a:pt x="53" y="52"/>
                      </a:cubicBezTo>
                      <a:cubicBezTo>
                        <a:pt x="53" y="52"/>
                        <a:pt x="53" y="52"/>
                        <a:pt x="53" y="52"/>
                      </a:cubicBezTo>
                      <a:cubicBezTo>
                        <a:pt x="54" y="52"/>
                        <a:pt x="53" y="52"/>
                        <a:pt x="53" y="52"/>
                      </a:cubicBezTo>
                      <a:cubicBezTo>
                        <a:pt x="53" y="52"/>
                        <a:pt x="54" y="52"/>
                        <a:pt x="54" y="52"/>
                      </a:cubicBezTo>
                      <a:cubicBezTo>
                        <a:pt x="53" y="52"/>
                        <a:pt x="54" y="51"/>
                        <a:pt x="54" y="52"/>
                      </a:cubicBezTo>
                      <a:cubicBezTo>
                        <a:pt x="54" y="52"/>
                        <a:pt x="54" y="52"/>
                        <a:pt x="54" y="52"/>
                      </a:cubicBezTo>
                      <a:cubicBezTo>
                        <a:pt x="54" y="52"/>
                        <a:pt x="54" y="52"/>
                        <a:pt x="54" y="51"/>
                      </a:cubicBezTo>
                      <a:close/>
                      <a:moveTo>
                        <a:pt x="54" y="50"/>
                      </a:moveTo>
                      <a:cubicBezTo>
                        <a:pt x="54" y="51"/>
                        <a:pt x="54" y="51"/>
                        <a:pt x="54" y="51"/>
                      </a:cubicBezTo>
                      <a:cubicBezTo>
                        <a:pt x="54" y="51"/>
                        <a:pt x="55" y="51"/>
                        <a:pt x="54" y="50"/>
                      </a:cubicBezTo>
                      <a:close/>
                      <a:moveTo>
                        <a:pt x="55" y="50"/>
                      </a:moveTo>
                      <a:cubicBezTo>
                        <a:pt x="54" y="50"/>
                        <a:pt x="55" y="50"/>
                        <a:pt x="55" y="50"/>
                      </a:cubicBezTo>
                      <a:cubicBezTo>
                        <a:pt x="54" y="50"/>
                        <a:pt x="54" y="50"/>
                        <a:pt x="54" y="50"/>
                      </a:cubicBezTo>
                      <a:cubicBezTo>
                        <a:pt x="54" y="50"/>
                        <a:pt x="55" y="50"/>
                        <a:pt x="55" y="50"/>
                      </a:cubicBezTo>
                      <a:close/>
                      <a:moveTo>
                        <a:pt x="56" y="50"/>
                      </a:moveTo>
                      <a:cubicBezTo>
                        <a:pt x="55" y="50"/>
                        <a:pt x="56" y="50"/>
                        <a:pt x="55" y="50"/>
                      </a:cubicBezTo>
                      <a:cubicBezTo>
                        <a:pt x="55" y="50"/>
                        <a:pt x="55" y="50"/>
                        <a:pt x="55" y="51"/>
                      </a:cubicBezTo>
                      <a:cubicBezTo>
                        <a:pt x="55" y="51"/>
                        <a:pt x="55" y="51"/>
                        <a:pt x="55" y="51"/>
                      </a:cubicBezTo>
                      <a:cubicBezTo>
                        <a:pt x="55" y="50"/>
                        <a:pt x="55" y="51"/>
                        <a:pt x="56" y="50"/>
                      </a:cubicBezTo>
                      <a:close/>
                      <a:moveTo>
                        <a:pt x="56" y="50"/>
                      </a:moveTo>
                      <a:cubicBezTo>
                        <a:pt x="56" y="50"/>
                        <a:pt x="56" y="50"/>
                        <a:pt x="56" y="50"/>
                      </a:cubicBezTo>
                      <a:cubicBezTo>
                        <a:pt x="56" y="50"/>
                        <a:pt x="56" y="50"/>
                        <a:pt x="57" y="50"/>
                      </a:cubicBezTo>
                      <a:cubicBezTo>
                        <a:pt x="57" y="50"/>
                        <a:pt x="56" y="50"/>
                        <a:pt x="56" y="50"/>
                      </a:cubicBezTo>
                      <a:close/>
                      <a:moveTo>
                        <a:pt x="56" y="47"/>
                      </a:moveTo>
                      <a:cubicBezTo>
                        <a:pt x="56" y="46"/>
                        <a:pt x="56" y="46"/>
                        <a:pt x="56" y="46"/>
                      </a:cubicBezTo>
                      <a:cubicBezTo>
                        <a:pt x="56" y="46"/>
                        <a:pt x="56" y="46"/>
                        <a:pt x="56" y="46"/>
                      </a:cubicBezTo>
                      <a:cubicBezTo>
                        <a:pt x="56" y="46"/>
                        <a:pt x="56" y="47"/>
                        <a:pt x="56" y="47"/>
                      </a:cubicBezTo>
                      <a:close/>
                      <a:moveTo>
                        <a:pt x="56" y="52"/>
                      </a:moveTo>
                      <a:cubicBezTo>
                        <a:pt x="57" y="52"/>
                        <a:pt x="57" y="52"/>
                        <a:pt x="57" y="52"/>
                      </a:cubicBezTo>
                      <a:cubicBezTo>
                        <a:pt x="57" y="52"/>
                        <a:pt x="56" y="52"/>
                        <a:pt x="56" y="52"/>
                      </a:cubicBezTo>
                      <a:cubicBezTo>
                        <a:pt x="56" y="52"/>
                        <a:pt x="56" y="52"/>
                        <a:pt x="56" y="52"/>
                      </a:cubicBezTo>
                      <a:cubicBezTo>
                        <a:pt x="56" y="52"/>
                        <a:pt x="56" y="52"/>
                        <a:pt x="56" y="52"/>
                      </a:cubicBezTo>
                      <a:close/>
                      <a:moveTo>
                        <a:pt x="57" y="55"/>
                      </a:moveTo>
                      <a:cubicBezTo>
                        <a:pt x="57" y="55"/>
                        <a:pt x="56" y="55"/>
                        <a:pt x="56" y="55"/>
                      </a:cubicBezTo>
                      <a:cubicBezTo>
                        <a:pt x="57" y="55"/>
                        <a:pt x="56" y="55"/>
                        <a:pt x="56" y="56"/>
                      </a:cubicBezTo>
                      <a:cubicBezTo>
                        <a:pt x="57" y="55"/>
                        <a:pt x="57" y="55"/>
                        <a:pt x="57" y="55"/>
                      </a:cubicBezTo>
                      <a:close/>
                      <a:moveTo>
                        <a:pt x="57" y="56"/>
                      </a:moveTo>
                      <a:cubicBezTo>
                        <a:pt x="57" y="56"/>
                        <a:pt x="57" y="56"/>
                        <a:pt x="57" y="56"/>
                      </a:cubicBezTo>
                      <a:cubicBezTo>
                        <a:pt x="57" y="56"/>
                        <a:pt x="57" y="56"/>
                        <a:pt x="57" y="56"/>
                      </a:cubicBezTo>
                      <a:cubicBezTo>
                        <a:pt x="57" y="56"/>
                        <a:pt x="57" y="56"/>
                        <a:pt x="57" y="56"/>
                      </a:cubicBezTo>
                      <a:close/>
                      <a:moveTo>
                        <a:pt x="57" y="54"/>
                      </a:moveTo>
                      <a:cubicBezTo>
                        <a:pt x="57" y="54"/>
                        <a:pt x="57" y="54"/>
                        <a:pt x="57" y="54"/>
                      </a:cubicBezTo>
                      <a:cubicBezTo>
                        <a:pt x="57" y="54"/>
                        <a:pt x="57" y="54"/>
                        <a:pt x="57" y="54"/>
                      </a:cubicBezTo>
                      <a:close/>
                      <a:moveTo>
                        <a:pt x="59" y="77"/>
                      </a:moveTo>
                      <a:cubicBezTo>
                        <a:pt x="59" y="77"/>
                        <a:pt x="59" y="77"/>
                        <a:pt x="59" y="77"/>
                      </a:cubicBezTo>
                      <a:cubicBezTo>
                        <a:pt x="59" y="77"/>
                        <a:pt x="58" y="77"/>
                        <a:pt x="59" y="77"/>
                      </a:cubicBezTo>
                      <a:cubicBezTo>
                        <a:pt x="59" y="77"/>
                        <a:pt x="59" y="77"/>
                        <a:pt x="59" y="77"/>
                      </a:cubicBezTo>
                      <a:close/>
                      <a:moveTo>
                        <a:pt x="60" y="73"/>
                      </a:moveTo>
                      <a:cubicBezTo>
                        <a:pt x="60" y="73"/>
                        <a:pt x="60" y="72"/>
                        <a:pt x="60" y="72"/>
                      </a:cubicBezTo>
                      <a:cubicBezTo>
                        <a:pt x="60" y="72"/>
                        <a:pt x="59" y="73"/>
                        <a:pt x="60" y="73"/>
                      </a:cubicBezTo>
                      <a:close/>
                      <a:moveTo>
                        <a:pt x="58" y="70"/>
                      </a:moveTo>
                      <a:cubicBezTo>
                        <a:pt x="57" y="69"/>
                        <a:pt x="57" y="69"/>
                        <a:pt x="57" y="69"/>
                      </a:cubicBezTo>
                      <a:cubicBezTo>
                        <a:pt x="57" y="69"/>
                        <a:pt x="57" y="69"/>
                        <a:pt x="57" y="70"/>
                      </a:cubicBezTo>
                      <a:cubicBezTo>
                        <a:pt x="57" y="70"/>
                        <a:pt x="57" y="70"/>
                        <a:pt x="58" y="70"/>
                      </a:cubicBezTo>
                      <a:close/>
                      <a:moveTo>
                        <a:pt x="58" y="55"/>
                      </a:moveTo>
                      <a:cubicBezTo>
                        <a:pt x="58" y="55"/>
                        <a:pt x="58" y="55"/>
                        <a:pt x="58" y="55"/>
                      </a:cubicBezTo>
                      <a:cubicBezTo>
                        <a:pt x="58" y="55"/>
                        <a:pt x="58" y="56"/>
                        <a:pt x="58" y="55"/>
                      </a:cubicBezTo>
                      <a:cubicBezTo>
                        <a:pt x="58" y="55"/>
                        <a:pt x="58" y="55"/>
                        <a:pt x="58" y="55"/>
                      </a:cubicBezTo>
                      <a:cubicBezTo>
                        <a:pt x="58" y="55"/>
                        <a:pt x="58" y="55"/>
                        <a:pt x="58" y="55"/>
                      </a:cubicBezTo>
                      <a:close/>
                      <a:moveTo>
                        <a:pt x="57" y="61"/>
                      </a:moveTo>
                      <a:cubicBezTo>
                        <a:pt x="58" y="61"/>
                        <a:pt x="57" y="61"/>
                        <a:pt x="57" y="61"/>
                      </a:cubicBezTo>
                      <a:cubicBezTo>
                        <a:pt x="58" y="61"/>
                        <a:pt x="58" y="60"/>
                        <a:pt x="57" y="61"/>
                      </a:cubicBezTo>
                      <a:close/>
                      <a:moveTo>
                        <a:pt x="58" y="63"/>
                      </a:moveTo>
                      <a:cubicBezTo>
                        <a:pt x="58" y="63"/>
                        <a:pt x="58" y="64"/>
                        <a:pt x="57" y="64"/>
                      </a:cubicBezTo>
                      <a:cubicBezTo>
                        <a:pt x="58" y="64"/>
                        <a:pt x="58" y="63"/>
                        <a:pt x="58" y="63"/>
                      </a:cubicBezTo>
                      <a:close/>
                      <a:moveTo>
                        <a:pt x="59" y="65"/>
                      </a:moveTo>
                      <a:cubicBezTo>
                        <a:pt x="59" y="64"/>
                        <a:pt x="59" y="64"/>
                        <a:pt x="58" y="64"/>
                      </a:cubicBezTo>
                      <a:cubicBezTo>
                        <a:pt x="58" y="64"/>
                        <a:pt x="58" y="65"/>
                        <a:pt x="58" y="65"/>
                      </a:cubicBezTo>
                      <a:cubicBezTo>
                        <a:pt x="58" y="65"/>
                        <a:pt x="58" y="65"/>
                        <a:pt x="59" y="65"/>
                      </a:cubicBezTo>
                      <a:cubicBezTo>
                        <a:pt x="59" y="65"/>
                        <a:pt x="59" y="64"/>
                        <a:pt x="59" y="65"/>
                      </a:cubicBezTo>
                      <a:close/>
                      <a:moveTo>
                        <a:pt x="59" y="63"/>
                      </a:moveTo>
                      <a:cubicBezTo>
                        <a:pt x="59" y="63"/>
                        <a:pt x="59" y="63"/>
                        <a:pt x="59" y="63"/>
                      </a:cubicBezTo>
                      <a:cubicBezTo>
                        <a:pt x="59" y="63"/>
                        <a:pt x="58" y="62"/>
                        <a:pt x="59" y="62"/>
                      </a:cubicBezTo>
                      <a:cubicBezTo>
                        <a:pt x="59" y="62"/>
                        <a:pt x="59" y="62"/>
                        <a:pt x="58" y="62"/>
                      </a:cubicBezTo>
                      <a:cubicBezTo>
                        <a:pt x="58" y="62"/>
                        <a:pt x="58" y="62"/>
                        <a:pt x="59" y="62"/>
                      </a:cubicBezTo>
                      <a:cubicBezTo>
                        <a:pt x="58" y="62"/>
                        <a:pt x="58" y="62"/>
                        <a:pt x="58" y="62"/>
                      </a:cubicBezTo>
                      <a:cubicBezTo>
                        <a:pt x="58" y="62"/>
                        <a:pt x="58" y="61"/>
                        <a:pt x="59" y="62"/>
                      </a:cubicBezTo>
                      <a:cubicBezTo>
                        <a:pt x="59" y="61"/>
                        <a:pt x="59" y="61"/>
                        <a:pt x="58" y="61"/>
                      </a:cubicBezTo>
                      <a:cubicBezTo>
                        <a:pt x="59" y="62"/>
                        <a:pt x="58" y="61"/>
                        <a:pt x="58" y="61"/>
                      </a:cubicBezTo>
                      <a:cubicBezTo>
                        <a:pt x="58" y="62"/>
                        <a:pt x="58" y="62"/>
                        <a:pt x="58" y="62"/>
                      </a:cubicBezTo>
                      <a:cubicBezTo>
                        <a:pt x="58" y="62"/>
                        <a:pt x="58" y="62"/>
                        <a:pt x="58" y="62"/>
                      </a:cubicBezTo>
                      <a:cubicBezTo>
                        <a:pt x="58" y="62"/>
                        <a:pt x="58" y="63"/>
                        <a:pt x="58" y="64"/>
                      </a:cubicBezTo>
                      <a:cubicBezTo>
                        <a:pt x="59" y="64"/>
                        <a:pt x="59" y="63"/>
                        <a:pt x="59" y="63"/>
                      </a:cubicBezTo>
                      <a:close/>
                      <a:moveTo>
                        <a:pt x="61" y="58"/>
                      </a:moveTo>
                      <a:cubicBezTo>
                        <a:pt x="61" y="59"/>
                        <a:pt x="61" y="59"/>
                        <a:pt x="61" y="59"/>
                      </a:cubicBezTo>
                      <a:cubicBezTo>
                        <a:pt x="61" y="59"/>
                        <a:pt x="61" y="58"/>
                        <a:pt x="61" y="58"/>
                      </a:cubicBezTo>
                      <a:close/>
                      <a:moveTo>
                        <a:pt x="62" y="58"/>
                      </a:moveTo>
                      <a:cubicBezTo>
                        <a:pt x="61" y="57"/>
                        <a:pt x="62" y="57"/>
                        <a:pt x="62" y="57"/>
                      </a:cubicBezTo>
                      <a:cubicBezTo>
                        <a:pt x="61" y="57"/>
                        <a:pt x="61" y="58"/>
                        <a:pt x="62" y="58"/>
                      </a:cubicBezTo>
                      <a:close/>
                      <a:moveTo>
                        <a:pt x="62" y="59"/>
                      </a:moveTo>
                      <a:cubicBezTo>
                        <a:pt x="62" y="59"/>
                        <a:pt x="62" y="59"/>
                        <a:pt x="61" y="59"/>
                      </a:cubicBezTo>
                      <a:cubicBezTo>
                        <a:pt x="61" y="59"/>
                        <a:pt x="61" y="60"/>
                        <a:pt x="61" y="60"/>
                      </a:cubicBezTo>
                      <a:cubicBezTo>
                        <a:pt x="61" y="60"/>
                        <a:pt x="61" y="59"/>
                        <a:pt x="62" y="59"/>
                      </a:cubicBezTo>
                      <a:cubicBezTo>
                        <a:pt x="62" y="60"/>
                        <a:pt x="61" y="60"/>
                        <a:pt x="61" y="60"/>
                      </a:cubicBezTo>
                      <a:cubicBezTo>
                        <a:pt x="62" y="60"/>
                        <a:pt x="62" y="60"/>
                        <a:pt x="62" y="59"/>
                      </a:cubicBezTo>
                      <a:close/>
                      <a:moveTo>
                        <a:pt x="65" y="47"/>
                      </a:moveTo>
                      <a:cubicBezTo>
                        <a:pt x="64" y="47"/>
                        <a:pt x="65" y="47"/>
                        <a:pt x="65" y="47"/>
                      </a:cubicBezTo>
                      <a:cubicBezTo>
                        <a:pt x="65" y="47"/>
                        <a:pt x="65" y="46"/>
                        <a:pt x="65" y="47"/>
                      </a:cubicBezTo>
                      <a:close/>
                      <a:moveTo>
                        <a:pt x="65" y="50"/>
                      </a:moveTo>
                      <a:cubicBezTo>
                        <a:pt x="65" y="51"/>
                        <a:pt x="65" y="51"/>
                        <a:pt x="64" y="51"/>
                      </a:cubicBezTo>
                      <a:cubicBezTo>
                        <a:pt x="64" y="51"/>
                        <a:pt x="64" y="51"/>
                        <a:pt x="64" y="51"/>
                      </a:cubicBezTo>
                      <a:cubicBezTo>
                        <a:pt x="64" y="51"/>
                        <a:pt x="64" y="51"/>
                        <a:pt x="65" y="51"/>
                      </a:cubicBezTo>
                      <a:cubicBezTo>
                        <a:pt x="64" y="51"/>
                        <a:pt x="65" y="51"/>
                        <a:pt x="65" y="50"/>
                      </a:cubicBezTo>
                      <a:close/>
                      <a:moveTo>
                        <a:pt x="65" y="52"/>
                      </a:moveTo>
                      <a:cubicBezTo>
                        <a:pt x="65" y="52"/>
                        <a:pt x="65" y="52"/>
                        <a:pt x="65" y="52"/>
                      </a:cubicBezTo>
                      <a:cubicBezTo>
                        <a:pt x="65" y="52"/>
                        <a:pt x="65" y="53"/>
                        <a:pt x="65" y="53"/>
                      </a:cubicBezTo>
                      <a:cubicBezTo>
                        <a:pt x="65" y="52"/>
                        <a:pt x="65" y="52"/>
                        <a:pt x="65" y="52"/>
                      </a:cubicBezTo>
                      <a:cubicBezTo>
                        <a:pt x="65" y="52"/>
                        <a:pt x="65" y="52"/>
                        <a:pt x="65" y="52"/>
                      </a:cubicBezTo>
                      <a:close/>
                      <a:moveTo>
                        <a:pt x="64" y="49"/>
                      </a:moveTo>
                      <a:cubicBezTo>
                        <a:pt x="65" y="49"/>
                        <a:pt x="65" y="49"/>
                        <a:pt x="65" y="49"/>
                      </a:cubicBezTo>
                      <a:cubicBezTo>
                        <a:pt x="65" y="48"/>
                        <a:pt x="65" y="49"/>
                        <a:pt x="65" y="49"/>
                      </a:cubicBezTo>
                      <a:cubicBezTo>
                        <a:pt x="65" y="48"/>
                        <a:pt x="65" y="48"/>
                        <a:pt x="65" y="48"/>
                      </a:cubicBezTo>
                      <a:cubicBezTo>
                        <a:pt x="65" y="48"/>
                        <a:pt x="64" y="49"/>
                        <a:pt x="64" y="48"/>
                      </a:cubicBezTo>
                      <a:lnTo>
                        <a:pt x="64" y="49"/>
                      </a:lnTo>
                      <a:close/>
                      <a:moveTo>
                        <a:pt x="64" y="50"/>
                      </a:moveTo>
                      <a:cubicBezTo>
                        <a:pt x="64" y="50"/>
                        <a:pt x="65" y="50"/>
                        <a:pt x="65" y="49"/>
                      </a:cubicBezTo>
                      <a:cubicBezTo>
                        <a:pt x="65" y="49"/>
                        <a:pt x="64" y="49"/>
                        <a:pt x="64" y="50"/>
                      </a:cubicBezTo>
                      <a:close/>
                      <a:moveTo>
                        <a:pt x="64" y="50"/>
                      </a:moveTo>
                      <a:cubicBezTo>
                        <a:pt x="64" y="50"/>
                        <a:pt x="64" y="51"/>
                        <a:pt x="64" y="51"/>
                      </a:cubicBezTo>
                      <a:cubicBezTo>
                        <a:pt x="64" y="50"/>
                        <a:pt x="64" y="50"/>
                        <a:pt x="65" y="50"/>
                      </a:cubicBezTo>
                      <a:cubicBezTo>
                        <a:pt x="65" y="50"/>
                        <a:pt x="65" y="50"/>
                        <a:pt x="65" y="50"/>
                      </a:cubicBezTo>
                      <a:cubicBezTo>
                        <a:pt x="64" y="50"/>
                        <a:pt x="64" y="50"/>
                        <a:pt x="64" y="50"/>
                      </a:cubicBezTo>
                      <a:close/>
                      <a:moveTo>
                        <a:pt x="64" y="51"/>
                      </a:moveTo>
                      <a:cubicBezTo>
                        <a:pt x="64" y="51"/>
                        <a:pt x="64" y="51"/>
                        <a:pt x="64" y="51"/>
                      </a:cubicBezTo>
                      <a:cubicBezTo>
                        <a:pt x="64" y="51"/>
                        <a:pt x="64" y="51"/>
                        <a:pt x="64" y="51"/>
                      </a:cubicBezTo>
                      <a:cubicBezTo>
                        <a:pt x="64" y="51"/>
                        <a:pt x="64" y="51"/>
                        <a:pt x="64" y="51"/>
                      </a:cubicBezTo>
                      <a:close/>
                      <a:moveTo>
                        <a:pt x="64" y="57"/>
                      </a:moveTo>
                      <a:cubicBezTo>
                        <a:pt x="64" y="56"/>
                        <a:pt x="64" y="56"/>
                        <a:pt x="64" y="56"/>
                      </a:cubicBezTo>
                      <a:cubicBezTo>
                        <a:pt x="64" y="56"/>
                        <a:pt x="63" y="57"/>
                        <a:pt x="64" y="57"/>
                      </a:cubicBezTo>
                      <a:close/>
                      <a:moveTo>
                        <a:pt x="63" y="59"/>
                      </a:moveTo>
                      <a:cubicBezTo>
                        <a:pt x="64" y="59"/>
                        <a:pt x="64" y="58"/>
                        <a:pt x="64" y="58"/>
                      </a:cubicBezTo>
                      <a:cubicBezTo>
                        <a:pt x="64" y="59"/>
                        <a:pt x="63" y="59"/>
                        <a:pt x="63" y="59"/>
                      </a:cubicBezTo>
                      <a:close/>
                      <a:moveTo>
                        <a:pt x="63" y="59"/>
                      </a:moveTo>
                      <a:cubicBezTo>
                        <a:pt x="63" y="59"/>
                        <a:pt x="63" y="59"/>
                        <a:pt x="63" y="59"/>
                      </a:cubicBezTo>
                      <a:cubicBezTo>
                        <a:pt x="63" y="59"/>
                        <a:pt x="63" y="59"/>
                        <a:pt x="63" y="59"/>
                      </a:cubicBezTo>
                      <a:cubicBezTo>
                        <a:pt x="63" y="59"/>
                        <a:pt x="62" y="60"/>
                        <a:pt x="63" y="60"/>
                      </a:cubicBezTo>
                      <a:cubicBezTo>
                        <a:pt x="63" y="59"/>
                        <a:pt x="63" y="59"/>
                        <a:pt x="63" y="59"/>
                      </a:cubicBezTo>
                      <a:close/>
                      <a:moveTo>
                        <a:pt x="64" y="60"/>
                      </a:moveTo>
                      <a:cubicBezTo>
                        <a:pt x="64" y="60"/>
                        <a:pt x="63" y="60"/>
                        <a:pt x="63" y="61"/>
                      </a:cubicBezTo>
                      <a:cubicBezTo>
                        <a:pt x="63" y="61"/>
                        <a:pt x="64" y="61"/>
                        <a:pt x="64" y="60"/>
                      </a:cubicBezTo>
                      <a:close/>
                      <a:moveTo>
                        <a:pt x="64" y="52"/>
                      </a:moveTo>
                      <a:cubicBezTo>
                        <a:pt x="64" y="52"/>
                        <a:pt x="64" y="52"/>
                        <a:pt x="64" y="52"/>
                      </a:cubicBezTo>
                      <a:cubicBezTo>
                        <a:pt x="64" y="52"/>
                        <a:pt x="64" y="52"/>
                        <a:pt x="64" y="51"/>
                      </a:cubicBezTo>
                      <a:cubicBezTo>
                        <a:pt x="64" y="51"/>
                        <a:pt x="64" y="51"/>
                        <a:pt x="64" y="51"/>
                      </a:cubicBezTo>
                      <a:cubicBezTo>
                        <a:pt x="64" y="52"/>
                        <a:pt x="64" y="51"/>
                        <a:pt x="64" y="52"/>
                      </a:cubicBezTo>
                      <a:cubicBezTo>
                        <a:pt x="64" y="52"/>
                        <a:pt x="64" y="52"/>
                        <a:pt x="64" y="52"/>
                      </a:cubicBezTo>
                      <a:close/>
                      <a:moveTo>
                        <a:pt x="65" y="53"/>
                      </a:moveTo>
                      <a:cubicBezTo>
                        <a:pt x="65" y="53"/>
                        <a:pt x="65" y="52"/>
                        <a:pt x="64" y="52"/>
                      </a:cubicBezTo>
                      <a:cubicBezTo>
                        <a:pt x="64" y="53"/>
                        <a:pt x="64" y="53"/>
                        <a:pt x="65" y="53"/>
                      </a:cubicBezTo>
                      <a:close/>
                      <a:moveTo>
                        <a:pt x="65" y="56"/>
                      </a:moveTo>
                      <a:cubicBezTo>
                        <a:pt x="65" y="56"/>
                        <a:pt x="65" y="56"/>
                        <a:pt x="64" y="56"/>
                      </a:cubicBezTo>
                      <a:cubicBezTo>
                        <a:pt x="64" y="57"/>
                        <a:pt x="64" y="57"/>
                        <a:pt x="64" y="57"/>
                      </a:cubicBezTo>
                      <a:cubicBezTo>
                        <a:pt x="64" y="56"/>
                        <a:pt x="65" y="56"/>
                        <a:pt x="65" y="56"/>
                      </a:cubicBezTo>
                      <a:close/>
                      <a:moveTo>
                        <a:pt x="65" y="55"/>
                      </a:moveTo>
                      <a:cubicBezTo>
                        <a:pt x="65" y="55"/>
                        <a:pt x="64" y="55"/>
                        <a:pt x="65" y="54"/>
                      </a:cubicBezTo>
                      <a:cubicBezTo>
                        <a:pt x="64" y="54"/>
                        <a:pt x="64" y="54"/>
                        <a:pt x="64" y="54"/>
                      </a:cubicBezTo>
                      <a:cubicBezTo>
                        <a:pt x="64" y="55"/>
                        <a:pt x="64" y="55"/>
                        <a:pt x="64" y="55"/>
                      </a:cubicBezTo>
                      <a:cubicBezTo>
                        <a:pt x="64" y="55"/>
                        <a:pt x="64" y="55"/>
                        <a:pt x="64" y="55"/>
                      </a:cubicBezTo>
                      <a:cubicBezTo>
                        <a:pt x="64" y="55"/>
                        <a:pt x="64" y="55"/>
                        <a:pt x="65" y="55"/>
                      </a:cubicBezTo>
                      <a:cubicBezTo>
                        <a:pt x="65" y="55"/>
                        <a:pt x="64" y="55"/>
                        <a:pt x="65" y="55"/>
                      </a:cubicBezTo>
                      <a:cubicBezTo>
                        <a:pt x="65" y="55"/>
                        <a:pt x="65" y="55"/>
                        <a:pt x="65" y="55"/>
                      </a:cubicBezTo>
                      <a:close/>
                      <a:moveTo>
                        <a:pt x="65" y="46"/>
                      </a:moveTo>
                      <a:cubicBezTo>
                        <a:pt x="65" y="46"/>
                        <a:pt x="65" y="46"/>
                        <a:pt x="65" y="46"/>
                      </a:cubicBezTo>
                      <a:cubicBezTo>
                        <a:pt x="65" y="46"/>
                        <a:pt x="65" y="46"/>
                        <a:pt x="65" y="46"/>
                      </a:cubicBezTo>
                      <a:close/>
                      <a:moveTo>
                        <a:pt x="66" y="48"/>
                      </a:moveTo>
                      <a:cubicBezTo>
                        <a:pt x="66" y="48"/>
                        <a:pt x="66" y="48"/>
                        <a:pt x="66" y="48"/>
                      </a:cubicBezTo>
                      <a:cubicBezTo>
                        <a:pt x="66" y="47"/>
                        <a:pt x="66" y="47"/>
                        <a:pt x="66" y="47"/>
                      </a:cubicBezTo>
                      <a:lnTo>
                        <a:pt x="66" y="48"/>
                      </a:lnTo>
                      <a:close/>
                      <a:moveTo>
                        <a:pt x="66" y="49"/>
                      </a:moveTo>
                      <a:cubicBezTo>
                        <a:pt x="66" y="49"/>
                        <a:pt x="66" y="50"/>
                        <a:pt x="66" y="49"/>
                      </a:cubicBezTo>
                      <a:cubicBezTo>
                        <a:pt x="66" y="49"/>
                        <a:pt x="66" y="49"/>
                        <a:pt x="66" y="49"/>
                      </a:cubicBezTo>
                      <a:cubicBezTo>
                        <a:pt x="66" y="50"/>
                        <a:pt x="66" y="50"/>
                        <a:pt x="66" y="50"/>
                      </a:cubicBezTo>
                      <a:cubicBezTo>
                        <a:pt x="66" y="50"/>
                        <a:pt x="66" y="50"/>
                        <a:pt x="66" y="50"/>
                      </a:cubicBezTo>
                      <a:cubicBezTo>
                        <a:pt x="66" y="50"/>
                        <a:pt x="67" y="49"/>
                        <a:pt x="66" y="49"/>
                      </a:cubicBezTo>
                      <a:close/>
                      <a:moveTo>
                        <a:pt x="63" y="74"/>
                      </a:moveTo>
                      <a:cubicBezTo>
                        <a:pt x="63" y="74"/>
                        <a:pt x="64" y="73"/>
                        <a:pt x="63" y="73"/>
                      </a:cubicBezTo>
                      <a:cubicBezTo>
                        <a:pt x="63" y="73"/>
                        <a:pt x="63" y="73"/>
                        <a:pt x="63" y="73"/>
                      </a:cubicBezTo>
                      <a:cubicBezTo>
                        <a:pt x="63" y="74"/>
                        <a:pt x="62" y="74"/>
                        <a:pt x="63" y="75"/>
                      </a:cubicBezTo>
                      <a:cubicBezTo>
                        <a:pt x="63" y="74"/>
                        <a:pt x="63" y="74"/>
                        <a:pt x="63" y="74"/>
                      </a:cubicBezTo>
                      <a:close/>
                      <a:moveTo>
                        <a:pt x="66" y="67"/>
                      </a:moveTo>
                      <a:cubicBezTo>
                        <a:pt x="66" y="67"/>
                        <a:pt x="66" y="67"/>
                        <a:pt x="66" y="68"/>
                      </a:cubicBezTo>
                      <a:cubicBezTo>
                        <a:pt x="66" y="67"/>
                        <a:pt x="66" y="67"/>
                        <a:pt x="66" y="67"/>
                      </a:cubicBezTo>
                      <a:close/>
                      <a:moveTo>
                        <a:pt x="66" y="69"/>
                      </a:moveTo>
                      <a:cubicBezTo>
                        <a:pt x="66" y="68"/>
                        <a:pt x="66" y="68"/>
                        <a:pt x="66" y="68"/>
                      </a:cubicBezTo>
                      <a:cubicBezTo>
                        <a:pt x="66" y="68"/>
                        <a:pt x="66" y="69"/>
                        <a:pt x="66" y="69"/>
                      </a:cubicBezTo>
                      <a:close/>
                      <a:moveTo>
                        <a:pt x="67" y="68"/>
                      </a:moveTo>
                      <a:cubicBezTo>
                        <a:pt x="67" y="68"/>
                        <a:pt x="66" y="68"/>
                        <a:pt x="66" y="68"/>
                      </a:cubicBezTo>
                      <a:cubicBezTo>
                        <a:pt x="66" y="68"/>
                        <a:pt x="67" y="69"/>
                        <a:pt x="67" y="68"/>
                      </a:cubicBezTo>
                      <a:cubicBezTo>
                        <a:pt x="67" y="68"/>
                        <a:pt x="67" y="67"/>
                        <a:pt x="68" y="67"/>
                      </a:cubicBezTo>
                      <a:cubicBezTo>
                        <a:pt x="67" y="67"/>
                        <a:pt x="67" y="66"/>
                        <a:pt x="67" y="66"/>
                      </a:cubicBezTo>
                      <a:cubicBezTo>
                        <a:pt x="67" y="66"/>
                        <a:pt x="67" y="66"/>
                        <a:pt x="67" y="66"/>
                      </a:cubicBezTo>
                      <a:cubicBezTo>
                        <a:pt x="67" y="66"/>
                        <a:pt x="67" y="68"/>
                        <a:pt x="66" y="67"/>
                      </a:cubicBezTo>
                      <a:cubicBezTo>
                        <a:pt x="66" y="68"/>
                        <a:pt x="67" y="67"/>
                        <a:pt x="67" y="68"/>
                      </a:cubicBezTo>
                      <a:close/>
                      <a:moveTo>
                        <a:pt x="66" y="66"/>
                      </a:moveTo>
                      <a:cubicBezTo>
                        <a:pt x="66" y="66"/>
                        <a:pt x="66" y="66"/>
                        <a:pt x="66" y="66"/>
                      </a:cubicBezTo>
                      <a:cubicBezTo>
                        <a:pt x="66" y="66"/>
                        <a:pt x="66" y="66"/>
                        <a:pt x="66" y="66"/>
                      </a:cubicBezTo>
                      <a:cubicBezTo>
                        <a:pt x="66" y="66"/>
                        <a:pt x="66" y="66"/>
                        <a:pt x="66" y="66"/>
                      </a:cubicBezTo>
                      <a:close/>
                      <a:moveTo>
                        <a:pt x="67" y="54"/>
                      </a:moveTo>
                      <a:cubicBezTo>
                        <a:pt x="67" y="54"/>
                        <a:pt x="67" y="53"/>
                        <a:pt x="67" y="53"/>
                      </a:cubicBezTo>
                      <a:cubicBezTo>
                        <a:pt x="67" y="53"/>
                        <a:pt x="67" y="53"/>
                        <a:pt x="67" y="53"/>
                      </a:cubicBezTo>
                      <a:cubicBezTo>
                        <a:pt x="67" y="54"/>
                        <a:pt x="67" y="54"/>
                        <a:pt x="67" y="54"/>
                      </a:cubicBezTo>
                      <a:cubicBezTo>
                        <a:pt x="68" y="54"/>
                        <a:pt x="68" y="54"/>
                        <a:pt x="68" y="53"/>
                      </a:cubicBezTo>
                      <a:cubicBezTo>
                        <a:pt x="67" y="54"/>
                        <a:pt x="67" y="53"/>
                        <a:pt x="67" y="53"/>
                      </a:cubicBezTo>
                      <a:cubicBezTo>
                        <a:pt x="67" y="53"/>
                        <a:pt x="67" y="53"/>
                        <a:pt x="67" y="54"/>
                      </a:cubicBezTo>
                      <a:close/>
                      <a:moveTo>
                        <a:pt x="67" y="54"/>
                      </a:moveTo>
                      <a:cubicBezTo>
                        <a:pt x="67" y="54"/>
                        <a:pt x="67" y="55"/>
                        <a:pt x="67" y="55"/>
                      </a:cubicBezTo>
                      <a:cubicBezTo>
                        <a:pt x="67" y="55"/>
                        <a:pt x="67" y="54"/>
                        <a:pt x="67" y="54"/>
                      </a:cubicBezTo>
                      <a:cubicBezTo>
                        <a:pt x="67" y="54"/>
                        <a:pt x="67" y="54"/>
                        <a:pt x="67" y="54"/>
                      </a:cubicBezTo>
                      <a:cubicBezTo>
                        <a:pt x="67" y="54"/>
                        <a:pt x="67" y="54"/>
                        <a:pt x="67" y="54"/>
                      </a:cubicBezTo>
                      <a:cubicBezTo>
                        <a:pt x="67" y="54"/>
                        <a:pt x="67" y="54"/>
                        <a:pt x="67" y="54"/>
                      </a:cubicBezTo>
                      <a:close/>
                      <a:moveTo>
                        <a:pt x="67" y="56"/>
                      </a:moveTo>
                      <a:cubicBezTo>
                        <a:pt x="67" y="56"/>
                        <a:pt x="67" y="56"/>
                        <a:pt x="67" y="56"/>
                      </a:cubicBezTo>
                      <a:cubicBezTo>
                        <a:pt x="67" y="56"/>
                        <a:pt x="67" y="56"/>
                        <a:pt x="67" y="56"/>
                      </a:cubicBezTo>
                      <a:cubicBezTo>
                        <a:pt x="67" y="56"/>
                        <a:pt x="67" y="56"/>
                        <a:pt x="67" y="56"/>
                      </a:cubicBezTo>
                      <a:cubicBezTo>
                        <a:pt x="67" y="55"/>
                        <a:pt x="67" y="56"/>
                        <a:pt x="67" y="55"/>
                      </a:cubicBezTo>
                      <a:cubicBezTo>
                        <a:pt x="67" y="55"/>
                        <a:pt x="67" y="56"/>
                        <a:pt x="67" y="56"/>
                      </a:cubicBezTo>
                      <a:close/>
                      <a:moveTo>
                        <a:pt x="67" y="57"/>
                      </a:moveTo>
                      <a:cubicBezTo>
                        <a:pt x="67" y="58"/>
                        <a:pt x="67" y="58"/>
                        <a:pt x="67" y="58"/>
                      </a:cubicBezTo>
                      <a:cubicBezTo>
                        <a:pt x="67" y="58"/>
                        <a:pt x="67" y="57"/>
                        <a:pt x="67" y="57"/>
                      </a:cubicBezTo>
                      <a:close/>
                      <a:moveTo>
                        <a:pt x="68" y="54"/>
                      </a:moveTo>
                      <a:cubicBezTo>
                        <a:pt x="68" y="54"/>
                        <a:pt x="68" y="55"/>
                        <a:pt x="68" y="55"/>
                      </a:cubicBezTo>
                      <a:cubicBezTo>
                        <a:pt x="67" y="55"/>
                        <a:pt x="68" y="55"/>
                        <a:pt x="68" y="55"/>
                      </a:cubicBezTo>
                      <a:cubicBezTo>
                        <a:pt x="67" y="55"/>
                        <a:pt x="67" y="56"/>
                        <a:pt x="67" y="56"/>
                      </a:cubicBezTo>
                      <a:cubicBezTo>
                        <a:pt x="68" y="56"/>
                        <a:pt x="68" y="54"/>
                        <a:pt x="68" y="54"/>
                      </a:cubicBezTo>
                      <a:close/>
                      <a:moveTo>
                        <a:pt x="68" y="56"/>
                      </a:moveTo>
                      <a:cubicBezTo>
                        <a:pt x="68" y="57"/>
                        <a:pt x="68" y="56"/>
                        <a:pt x="68" y="56"/>
                      </a:cubicBezTo>
                      <a:cubicBezTo>
                        <a:pt x="68" y="56"/>
                        <a:pt x="67" y="57"/>
                        <a:pt x="67" y="57"/>
                      </a:cubicBezTo>
                      <a:cubicBezTo>
                        <a:pt x="68" y="57"/>
                        <a:pt x="68" y="57"/>
                        <a:pt x="68" y="57"/>
                      </a:cubicBezTo>
                      <a:cubicBezTo>
                        <a:pt x="68" y="57"/>
                        <a:pt x="68" y="56"/>
                        <a:pt x="68" y="56"/>
                      </a:cubicBezTo>
                      <a:close/>
                      <a:moveTo>
                        <a:pt x="68" y="52"/>
                      </a:moveTo>
                      <a:cubicBezTo>
                        <a:pt x="68" y="52"/>
                        <a:pt x="68" y="52"/>
                        <a:pt x="68" y="52"/>
                      </a:cubicBezTo>
                      <a:cubicBezTo>
                        <a:pt x="68" y="52"/>
                        <a:pt x="68" y="52"/>
                        <a:pt x="68" y="51"/>
                      </a:cubicBezTo>
                      <a:cubicBezTo>
                        <a:pt x="68" y="51"/>
                        <a:pt x="68" y="51"/>
                        <a:pt x="68" y="51"/>
                      </a:cubicBezTo>
                      <a:cubicBezTo>
                        <a:pt x="68" y="51"/>
                        <a:pt x="68" y="51"/>
                        <a:pt x="68" y="51"/>
                      </a:cubicBezTo>
                      <a:cubicBezTo>
                        <a:pt x="68" y="51"/>
                        <a:pt x="68" y="51"/>
                        <a:pt x="68" y="51"/>
                      </a:cubicBezTo>
                      <a:cubicBezTo>
                        <a:pt x="68" y="51"/>
                        <a:pt x="68" y="51"/>
                        <a:pt x="68" y="51"/>
                      </a:cubicBezTo>
                      <a:cubicBezTo>
                        <a:pt x="68" y="51"/>
                        <a:pt x="68" y="51"/>
                        <a:pt x="68" y="51"/>
                      </a:cubicBezTo>
                      <a:cubicBezTo>
                        <a:pt x="67" y="51"/>
                        <a:pt x="68" y="51"/>
                        <a:pt x="67" y="51"/>
                      </a:cubicBezTo>
                      <a:cubicBezTo>
                        <a:pt x="67" y="51"/>
                        <a:pt x="67" y="52"/>
                        <a:pt x="67" y="52"/>
                      </a:cubicBezTo>
                      <a:cubicBezTo>
                        <a:pt x="67" y="52"/>
                        <a:pt x="67" y="51"/>
                        <a:pt x="67" y="51"/>
                      </a:cubicBezTo>
                      <a:cubicBezTo>
                        <a:pt x="68" y="52"/>
                        <a:pt x="67" y="52"/>
                        <a:pt x="68" y="53"/>
                      </a:cubicBezTo>
                      <a:cubicBezTo>
                        <a:pt x="68" y="53"/>
                        <a:pt x="68" y="53"/>
                        <a:pt x="68" y="53"/>
                      </a:cubicBezTo>
                      <a:cubicBezTo>
                        <a:pt x="68" y="53"/>
                        <a:pt x="67" y="52"/>
                        <a:pt x="68" y="52"/>
                      </a:cubicBezTo>
                      <a:close/>
                      <a:moveTo>
                        <a:pt x="68" y="56"/>
                      </a:moveTo>
                      <a:cubicBezTo>
                        <a:pt x="68" y="56"/>
                        <a:pt x="68" y="56"/>
                        <a:pt x="68" y="56"/>
                      </a:cubicBezTo>
                      <a:cubicBezTo>
                        <a:pt x="69" y="56"/>
                        <a:pt x="69" y="56"/>
                        <a:pt x="68" y="56"/>
                      </a:cubicBezTo>
                      <a:close/>
                      <a:moveTo>
                        <a:pt x="70" y="54"/>
                      </a:moveTo>
                      <a:cubicBezTo>
                        <a:pt x="70" y="54"/>
                        <a:pt x="70" y="54"/>
                        <a:pt x="69" y="53"/>
                      </a:cubicBezTo>
                      <a:cubicBezTo>
                        <a:pt x="69" y="54"/>
                        <a:pt x="69" y="54"/>
                        <a:pt x="69" y="54"/>
                      </a:cubicBezTo>
                      <a:cubicBezTo>
                        <a:pt x="69" y="54"/>
                        <a:pt x="69" y="54"/>
                        <a:pt x="70" y="54"/>
                      </a:cubicBezTo>
                      <a:close/>
                      <a:moveTo>
                        <a:pt x="70" y="48"/>
                      </a:moveTo>
                      <a:cubicBezTo>
                        <a:pt x="71" y="48"/>
                        <a:pt x="70" y="48"/>
                        <a:pt x="71" y="48"/>
                      </a:cubicBezTo>
                      <a:cubicBezTo>
                        <a:pt x="70" y="48"/>
                        <a:pt x="71" y="48"/>
                        <a:pt x="70" y="48"/>
                      </a:cubicBezTo>
                      <a:close/>
                      <a:moveTo>
                        <a:pt x="74" y="40"/>
                      </a:moveTo>
                      <a:cubicBezTo>
                        <a:pt x="73" y="40"/>
                        <a:pt x="74" y="39"/>
                        <a:pt x="73" y="39"/>
                      </a:cubicBezTo>
                      <a:cubicBezTo>
                        <a:pt x="73" y="39"/>
                        <a:pt x="73" y="39"/>
                        <a:pt x="73" y="39"/>
                      </a:cubicBezTo>
                      <a:cubicBezTo>
                        <a:pt x="73" y="40"/>
                        <a:pt x="73" y="41"/>
                        <a:pt x="74" y="40"/>
                      </a:cubicBezTo>
                      <a:close/>
                      <a:moveTo>
                        <a:pt x="74" y="36"/>
                      </a:moveTo>
                      <a:cubicBezTo>
                        <a:pt x="74" y="36"/>
                        <a:pt x="74" y="36"/>
                        <a:pt x="74" y="36"/>
                      </a:cubicBezTo>
                      <a:cubicBezTo>
                        <a:pt x="73" y="36"/>
                        <a:pt x="74" y="37"/>
                        <a:pt x="73" y="37"/>
                      </a:cubicBezTo>
                      <a:cubicBezTo>
                        <a:pt x="73" y="37"/>
                        <a:pt x="73" y="37"/>
                        <a:pt x="73" y="36"/>
                      </a:cubicBezTo>
                      <a:cubicBezTo>
                        <a:pt x="73" y="37"/>
                        <a:pt x="72" y="37"/>
                        <a:pt x="72" y="37"/>
                      </a:cubicBezTo>
                      <a:cubicBezTo>
                        <a:pt x="73" y="37"/>
                        <a:pt x="73" y="38"/>
                        <a:pt x="74" y="38"/>
                      </a:cubicBezTo>
                      <a:cubicBezTo>
                        <a:pt x="73" y="37"/>
                        <a:pt x="73" y="38"/>
                        <a:pt x="73" y="37"/>
                      </a:cubicBezTo>
                      <a:cubicBezTo>
                        <a:pt x="74" y="37"/>
                        <a:pt x="73" y="37"/>
                        <a:pt x="74" y="37"/>
                      </a:cubicBezTo>
                      <a:cubicBezTo>
                        <a:pt x="74" y="36"/>
                        <a:pt x="74" y="37"/>
                        <a:pt x="74" y="36"/>
                      </a:cubicBezTo>
                      <a:close/>
                      <a:moveTo>
                        <a:pt x="46" y="55"/>
                      </a:moveTo>
                      <a:cubicBezTo>
                        <a:pt x="46" y="55"/>
                        <a:pt x="47" y="55"/>
                        <a:pt x="47" y="56"/>
                      </a:cubicBezTo>
                      <a:cubicBezTo>
                        <a:pt x="46" y="55"/>
                        <a:pt x="47" y="56"/>
                        <a:pt x="47" y="56"/>
                      </a:cubicBezTo>
                      <a:cubicBezTo>
                        <a:pt x="46" y="56"/>
                        <a:pt x="46" y="56"/>
                        <a:pt x="46" y="56"/>
                      </a:cubicBezTo>
                      <a:cubicBezTo>
                        <a:pt x="46" y="56"/>
                        <a:pt x="46" y="55"/>
                        <a:pt x="46" y="55"/>
                      </a:cubicBezTo>
                      <a:close/>
                      <a:moveTo>
                        <a:pt x="65" y="60"/>
                      </a:moveTo>
                      <a:cubicBezTo>
                        <a:pt x="65" y="59"/>
                        <a:pt x="64" y="59"/>
                        <a:pt x="64" y="59"/>
                      </a:cubicBezTo>
                      <a:cubicBezTo>
                        <a:pt x="65" y="59"/>
                        <a:pt x="65" y="58"/>
                        <a:pt x="65" y="59"/>
                      </a:cubicBezTo>
                      <a:cubicBezTo>
                        <a:pt x="65" y="59"/>
                        <a:pt x="65" y="59"/>
                        <a:pt x="65" y="59"/>
                      </a:cubicBezTo>
                      <a:cubicBezTo>
                        <a:pt x="65" y="59"/>
                        <a:pt x="65" y="60"/>
                        <a:pt x="65" y="60"/>
                      </a:cubicBezTo>
                      <a:cubicBezTo>
                        <a:pt x="64" y="60"/>
                        <a:pt x="65" y="60"/>
                        <a:pt x="65" y="60"/>
                      </a:cubicBezTo>
                      <a:cubicBezTo>
                        <a:pt x="65" y="60"/>
                        <a:pt x="64" y="60"/>
                        <a:pt x="64" y="60"/>
                      </a:cubicBezTo>
                      <a:cubicBezTo>
                        <a:pt x="64" y="60"/>
                        <a:pt x="64" y="60"/>
                        <a:pt x="64" y="60"/>
                      </a:cubicBezTo>
                      <a:cubicBezTo>
                        <a:pt x="64" y="60"/>
                        <a:pt x="64" y="60"/>
                        <a:pt x="65" y="60"/>
                      </a:cubicBezTo>
                      <a:close/>
                      <a:moveTo>
                        <a:pt x="65" y="3"/>
                      </a:moveTo>
                      <a:cubicBezTo>
                        <a:pt x="64" y="3"/>
                        <a:pt x="64" y="2"/>
                        <a:pt x="63" y="2"/>
                      </a:cubicBezTo>
                      <a:cubicBezTo>
                        <a:pt x="63" y="2"/>
                        <a:pt x="63" y="2"/>
                        <a:pt x="63" y="2"/>
                      </a:cubicBezTo>
                      <a:cubicBezTo>
                        <a:pt x="64" y="2"/>
                        <a:pt x="64" y="2"/>
                        <a:pt x="65" y="2"/>
                      </a:cubicBezTo>
                      <a:cubicBezTo>
                        <a:pt x="65" y="2"/>
                        <a:pt x="65" y="3"/>
                        <a:pt x="65" y="2"/>
                      </a:cubicBezTo>
                      <a:cubicBezTo>
                        <a:pt x="65" y="2"/>
                        <a:pt x="65" y="3"/>
                        <a:pt x="65" y="3"/>
                      </a:cubicBezTo>
                      <a:close/>
                      <a:moveTo>
                        <a:pt x="39" y="52"/>
                      </a:moveTo>
                      <a:cubicBezTo>
                        <a:pt x="38" y="52"/>
                        <a:pt x="38" y="52"/>
                        <a:pt x="38" y="53"/>
                      </a:cubicBezTo>
                      <a:cubicBezTo>
                        <a:pt x="38" y="53"/>
                        <a:pt x="38" y="52"/>
                        <a:pt x="38" y="52"/>
                      </a:cubicBezTo>
                      <a:cubicBezTo>
                        <a:pt x="38" y="52"/>
                        <a:pt x="38" y="52"/>
                        <a:pt x="38" y="52"/>
                      </a:cubicBezTo>
                      <a:cubicBezTo>
                        <a:pt x="38" y="52"/>
                        <a:pt x="38" y="52"/>
                        <a:pt x="39" y="52"/>
                      </a:cubicBezTo>
                      <a:close/>
                      <a:moveTo>
                        <a:pt x="46" y="56"/>
                      </a:moveTo>
                      <a:cubicBezTo>
                        <a:pt x="46" y="57"/>
                        <a:pt x="46" y="57"/>
                        <a:pt x="46" y="57"/>
                      </a:cubicBezTo>
                      <a:cubicBezTo>
                        <a:pt x="46" y="57"/>
                        <a:pt x="46" y="57"/>
                        <a:pt x="45" y="57"/>
                      </a:cubicBezTo>
                      <a:cubicBezTo>
                        <a:pt x="45" y="57"/>
                        <a:pt x="45" y="57"/>
                        <a:pt x="45" y="57"/>
                      </a:cubicBezTo>
                      <a:cubicBezTo>
                        <a:pt x="45" y="57"/>
                        <a:pt x="45" y="56"/>
                        <a:pt x="45" y="56"/>
                      </a:cubicBezTo>
                      <a:cubicBezTo>
                        <a:pt x="46" y="56"/>
                        <a:pt x="45" y="57"/>
                        <a:pt x="46" y="56"/>
                      </a:cubicBezTo>
                      <a:close/>
                      <a:moveTo>
                        <a:pt x="49" y="57"/>
                      </a:moveTo>
                      <a:cubicBezTo>
                        <a:pt x="49" y="58"/>
                        <a:pt x="49" y="58"/>
                        <a:pt x="50" y="58"/>
                      </a:cubicBezTo>
                      <a:cubicBezTo>
                        <a:pt x="50" y="58"/>
                        <a:pt x="49" y="58"/>
                        <a:pt x="49" y="58"/>
                      </a:cubicBezTo>
                      <a:cubicBezTo>
                        <a:pt x="49" y="57"/>
                        <a:pt x="49" y="57"/>
                        <a:pt x="49" y="57"/>
                      </a:cubicBezTo>
                      <a:cubicBezTo>
                        <a:pt x="49" y="57"/>
                        <a:pt x="49" y="57"/>
                        <a:pt x="49" y="57"/>
                      </a:cubicBezTo>
                      <a:close/>
                      <a:moveTo>
                        <a:pt x="48" y="59"/>
                      </a:moveTo>
                      <a:cubicBezTo>
                        <a:pt x="48" y="59"/>
                        <a:pt x="48" y="59"/>
                        <a:pt x="47" y="59"/>
                      </a:cubicBezTo>
                      <a:cubicBezTo>
                        <a:pt x="47" y="60"/>
                        <a:pt x="47" y="61"/>
                        <a:pt x="47" y="62"/>
                      </a:cubicBezTo>
                      <a:cubicBezTo>
                        <a:pt x="46" y="62"/>
                        <a:pt x="47" y="60"/>
                        <a:pt x="47" y="60"/>
                      </a:cubicBezTo>
                      <a:cubicBezTo>
                        <a:pt x="47" y="60"/>
                        <a:pt x="47" y="60"/>
                        <a:pt x="47" y="60"/>
                      </a:cubicBezTo>
                      <a:cubicBezTo>
                        <a:pt x="47" y="60"/>
                        <a:pt x="47" y="59"/>
                        <a:pt x="47" y="59"/>
                      </a:cubicBezTo>
                      <a:cubicBezTo>
                        <a:pt x="47" y="59"/>
                        <a:pt x="47" y="59"/>
                        <a:pt x="47" y="59"/>
                      </a:cubicBezTo>
                      <a:cubicBezTo>
                        <a:pt x="47" y="59"/>
                        <a:pt x="47" y="59"/>
                        <a:pt x="47" y="59"/>
                      </a:cubicBezTo>
                      <a:cubicBezTo>
                        <a:pt x="48" y="59"/>
                        <a:pt x="48" y="59"/>
                        <a:pt x="48" y="59"/>
                      </a:cubicBezTo>
                      <a:close/>
                      <a:moveTo>
                        <a:pt x="49" y="59"/>
                      </a:moveTo>
                      <a:cubicBezTo>
                        <a:pt x="49" y="59"/>
                        <a:pt x="49" y="59"/>
                        <a:pt x="49" y="59"/>
                      </a:cubicBezTo>
                      <a:cubicBezTo>
                        <a:pt x="49" y="59"/>
                        <a:pt x="49" y="59"/>
                        <a:pt x="49" y="59"/>
                      </a:cubicBezTo>
                      <a:cubicBezTo>
                        <a:pt x="49" y="59"/>
                        <a:pt x="49" y="59"/>
                        <a:pt x="49" y="59"/>
                      </a:cubicBezTo>
                      <a:close/>
                      <a:moveTo>
                        <a:pt x="49" y="60"/>
                      </a:moveTo>
                      <a:cubicBezTo>
                        <a:pt x="49" y="60"/>
                        <a:pt x="49" y="60"/>
                        <a:pt x="49" y="60"/>
                      </a:cubicBezTo>
                      <a:cubicBezTo>
                        <a:pt x="49" y="60"/>
                        <a:pt x="49" y="60"/>
                        <a:pt x="49" y="60"/>
                      </a:cubicBezTo>
                      <a:cubicBezTo>
                        <a:pt x="49" y="60"/>
                        <a:pt x="49" y="60"/>
                        <a:pt x="49" y="60"/>
                      </a:cubicBezTo>
                      <a:cubicBezTo>
                        <a:pt x="49" y="60"/>
                        <a:pt x="49" y="60"/>
                        <a:pt x="49" y="60"/>
                      </a:cubicBezTo>
                      <a:cubicBezTo>
                        <a:pt x="48" y="60"/>
                        <a:pt x="49" y="60"/>
                        <a:pt x="49" y="60"/>
                      </a:cubicBezTo>
                      <a:close/>
                      <a:moveTo>
                        <a:pt x="45" y="60"/>
                      </a:moveTo>
                      <a:cubicBezTo>
                        <a:pt x="45" y="60"/>
                        <a:pt x="45" y="60"/>
                        <a:pt x="45" y="60"/>
                      </a:cubicBezTo>
                      <a:cubicBezTo>
                        <a:pt x="45" y="60"/>
                        <a:pt x="45" y="60"/>
                        <a:pt x="44" y="60"/>
                      </a:cubicBezTo>
                      <a:cubicBezTo>
                        <a:pt x="44" y="59"/>
                        <a:pt x="45" y="60"/>
                        <a:pt x="45" y="60"/>
                      </a:cubicBezTo>
                      <a:close/>
                      <a:moveTo>
                        <a:pt x="46" y="62"/>
                      </a:moveTo>
                      <a:cubicBezTo>
                        <a:pt x="46" y="62"/>
                        <a:pt x="46" y="62"/>
                        <a:pt x="46" y="62"/>
                      </a:cubicBezTo>
                      <a:cubicBezTo>
                        <a:pt x="46" y="62"/>
                        <a:pt x="46" y="63"/>
                        <a:pt x="46" y="63"/>
                      </a:cubicBezTo>
                      <a:cubicBezTo>
                        <a:pt x="46" y="63"/>
                        <a:pt x="46" y="61"/>
                        <a:pt x="46" y="61"/>
                      </a:cubicBezTo>
                      <a:cubicBezTo>
                        <a:pt x="46" y="61"/>
                        <a:pt x="46" y="62"/>
                        <a:pt x="46" y="62"/>
                      </a:cubicBezTo>
                      <a:close/>
                      <a:moveTo>
                        <a:pt x="48" y="61"/>
                      </a:moveTo>
                      <a:cubicBezTo>
                        <a:pt x="48" y="62"/>
                        <a:pt x="48" y="62"/>
                        <a:pt x="48" y="62"/>
                      </a:cubicBezTo>
                      <a:cubicBezTo>
                        <a:pt x="48" y="62"/>
                        <a:pt x="48" y="62"/>
                        <a:pt x="48" y="62"/>
                      </a:cubicBezTo>
                      <a:cubicBezTo>
                        <a:pt x="48" y="62"/>
                        <a:pt x="48" y="62"/>
                        <a:pt x="48" y="62"/>
                      </a:cubicBezTo>
                      <a:cubicBezTo>
                        <a:pt x="48" y="62"/>
                        <a:pt x="48" y="62"/>
                        <a:pt x="48" y="62"/>
                      </a:cubicBezTo>
                      <a:cubicBezTo>
                        <a:pt x="48" y="62"/>
                        <a:pt x="48" y="61"/>
                        <a:pt x="48" y="61"/>
                      </a:cubicBezTo>
                      <a:close/>
                      <a:moveTo>
                        <a:pt x="54" y="64"/>
                      </a:moveTo>
                      <a:cubicBezTo>
                        <a:pt x="54" y="64"/>
                        <a:pt x="54" y="63"/>
                        <a:pt x="54" y="62"/>
                      </a:cubicBezTo>
                      <a:cubicBezTo>
                        <a:pt x="54" y="63"/>
                        <a:pt x="54" y="62"/>
                        <a:pt x="54" y="62"/>
                      </a:cubicBezTo>
                      <a:cubicBezTo>
                        <a:pt x="55" y="62"/>
                        <a:pt x="54" y="63"/>
                        <a:pt x="55" y="62"/>
                      </a:cubicBezTo>
                      <a:cubicBezTo>
                        <a:pt x="55" y="62"/>
                        <a:pt x="54" y="63"/>
                        <a:pt x="54" y="63"/>
                      </a:cubicBezTo>
                      <a:cubicBezTo>
                        <a:pt x="55" y="63"/>
                        <a:pt x="54" y="64"/>
                        <a:pt x="54" y="65"/>
                      </a:cubicBezTo>
                      <a:cubicBezTo>
                        <a:pt x="54" y="65"/>
                        <a:pt x="54" y="64"/>
                        <a:pt x="54" y="64"/>
                      </a:cubicBezTo>
                      <a:close/>
                      <a:moveTo>
                        <a:pt x="55" y="62"/>
                      </a:moveTo>
                      <a:cubicBezTo>
                        <a:pt x="55" y="62"/>
                        <a:pt x="55" y="62"/>
                        <a:pt x="55" y="62"/>
                      </a:cubicBezTo>
                      <a:cubicBezTo>
                        <a:pt x="55" y="62"/>
                        <a:pt x="55" y="62"/>
                        <a:pt x="55" y="62"/>
                      </a:cubicBezTo>
                      <a:cubicBezTo>
                        <a:pt x="54" y="62"/>
                        <a:pt x="54" y="62"/>
                        <a:pt x="54" y="62"/>
                      </a:cubicBezTo>
                      <a:cubicBezTo>
                        <a:pt x="54" y="62"/>
                        <a:pt x="54" y="62"/>
                        <a:pt x="54" y="62"/>
                      </a:cubicBezTo>
                      <a:cubicBezTo>
                        <a:pt x="55" y="62"/>
                        <a:pt x="55" y="62"/>
                        <a:pt x="55" y="62"/>
                      </a:cubicBezTo>
                      <a:close/>
                      <a:moveTo>
                        <a:pt x="50" y="62"/>
                      </a:moveTo>
                      <a:cubicBezTo>
                        <a:pt x="50" y="63"/>
                        <a:pt x="50" y="63"/>
                        <a:pt x="50" y="63"/>
                      </a:cubicBezTo>
                      <a:cubicBezTo>
                        <a:pt x="50" y="63"/>
                        <a:pt x="50" y="63"/>
                        <a:pt x="50" y="63"/>
                      </a:cubicBezTo>
                      <a:cubicBezTo>
                        <a:pt x="50" y="63"/>
                        <a:pt x="50" y="62"/>
                        <a:pt x="50" y="62"/>
                      </a:cubicBezTo>
                      <a:close/>
                      <a:moveTo>
                        <a:pt x="55" y="63"/>
                      </a:moveTo>
                      <a:cubicBezTo>
                        <a:pt x="55" y="63"/>
                        <a:pt x="55" y="63"/>
                        <a:pt x="55" y="63"/>
                      </a:cubicBezTo>
                      <a:cubicBezTo>
                        <a:pt x="55" y="62"/>
                        <a:pt x="55" y="63"/>
                        <a:pt x="55" y="63"/>
                      </a:cubicBezTo>
                      <a:close/>
                      <a:moveTo>
                        <a:pt x="64" y="63"/>
                      </a:moveTo>
                      <a:cubicBezTo>
                        <a:pt x="64" y="63"/>
                        <a:pt x="64" y="64"/>
                        <a:pt x="64" y="64"/>
                      </a:cubicBezTo>
                      <a:cubicBezTo>
                        <a:pt x="64" y="65"/>
                        <a:pt x="64" y="64"/>
                        <a:pt x="63" y="64"/>
                      </a:cubicBezTo>
                      <a:cubicBezTo>
                        <a:pt x="64" y="65"/>
                        <a:pt x="63" y="66"/>
                        <a:pt x="63" y="68"/>
                      </a:cubicBezTo>
                      <a:cubicBezTo>
                        <a:pt x="63" y="68"/>
                        <a:pt x="63" y="68"/>
                        <a:pt x="63" y="68"/>
                      </a:cubicBezTo>
                      <a:cubicBezTo>
                        <a:pt x="63" y="68"/>
                        <a:pt x="63" y="68"/>
                        <a:pt x="63" y="68"/>
                      </a:cubicBezTo>
                      <a:cubicBezTo>
                        <a:pt x="63" y="68"/>
                        <a:pt x="63" y="68"/>
                        <a:pt x="63" y="68"/>
                      </a:cubicBezTo>
                      <a:cubicBezTo>
                        <a:pt x="63" y="68"/>
                        <a:pt x="63" y="68"/>
                        <a:pt x="63" y="68"/>
                      </a:cubicBezTo>
                      <a:cubicBezTo>
                        <a:pt x="63" y="68"/>
                        <a:pt x="63" y="68"/>
                        <a:pt x="63" y="68"/>
                      </a:cubicBezTo>
                      <a:cubicBezTo>
                        <a:pt x="63" y="68"/>
                        <a:pt x="63" y="68"/>
                        <a:pt x="63" y="68"/>
                      </a:cubicBezTo>
                      <a:cubicBezTo>
                        <a:pt x="62" y="68"/>
                        <a:pt x="63" y="68"/>
                        <a:pt x="62" y="68"/>
                      </a:cubicBezTo>
                      <a:cubicBezTo>
                        <a:pt x="62" y="68"/>
                        <a:pt x="62" y="68"/>
                        <a:pt x="62" y="67"/>
                      </a:cubicBezTo>
                      <a:cubicBezTo>
                        <a:pt x="63" y="67"/>
                        <a:pt x="63" y="67"/>
                        <a:pt x="63" y="67"/>
                      </a:cubicBezTo>
                      <a:cubicBezTo>
                        <a:pt x="63" y="66"/>
                        <a:pt x="63" y="66"/>
                        <a:pt x="62" y="66"/>
                      </a:cubicBezTo>
                      <a:cubicBezTo>
                        <a:pt x="62" y="66"/>
                        <a:pt x="62" y="66"/>
                        <a:pt x="63" y="65"/>
                      </a:cubicBezTo>
                      <a:cubicBezTo>
                        <a:pt x="63" y="65"/>
                        <a:pt x="63" y="65"/>
                        <a:pt x="63" y="65"/>
                      </a:cubicBezTo>
                      <a:cubicBezTo>
                        <a:pt x="63" y="65"/>
                        <a:pt x="63" y="65"/>
                        <a:pt x="63" y="65"/>
                      </a:cubicBezTo>
                      <a:cubicBezTo>
                        <a:pt x="63" y="65"/>
                        <a:pt x="63" y="65"/>
                        <a:pt x="62" y="64"/>
                      </a:cubicBezTo>
                      <a:cubicBezTo>
                        <a:pt x="62" y="64"/>
                        <a:pt x="62" y="65"/>
                        <a:pt x="62" y="65"/>
                      </a:cubicBezTo>
                      <a:cubicBezTo>
                        <a:pt x="62" y="65"/>
                        <a:pt x="62" y="65"/>
                        <a:pt x="62" y="65"/>
                      </a:cubicBezTo>
                      <a:cubicBezTo>
                        <a:pt x="62" y="65"/>
                        <a:pt x="62" y="65"/>
                        <a:pt x="62" y="64"/>
                      </a:cubicBezTo>
                      <a:cubicBezTo>
                        <a:pt x="63" y="64"/>
                        <a:pt x="63" y="64"/>
                        <a:pt x="63" y="63"/>
                      </a:cubicBezTo>
                      <a:cubicBezTo>
                        <a:pt x="63" y="63"/>
                        <a:pt x="63" y="63"/>
                        <a:pt x="64" y="63"/>
                      </a:cubicBezTo>
                      <a:cubicBezTo>
                        <a:pt x="64" y="63"/>
                        <a:pt x="64" y="63"/>
                        <a:pt x="64" y="63"/>
                      </a:cubicBezTo>
                      <a:close/>
                      <a:moveTo>
                        <a:pt x="55" y="64"/>
                      </a:moveTo>
                      <a:cubicBezTo>
                        <a:pt x="55" y="64"/>
                        <a:pt x="55" y="64"/>
                        <a:pt x="55" y="63"/>
                      </a:cubicBezTo>
                      <a:cubicBezTo>
                        <a:pt x="55" y="64"/>
                        <a:pt x="55" y="64"/>
                        <a:pt x="55" y="64"/>
                      </a:cubicBezTo>
                      <a:cubicBezTo>
                        <a:pt x="55" y="64"/>
                        <a:pt x="55" y="64"/>
                        <a:pt x="55" y="64"/>
                      </a:cubicBezTo>
                      <a:close/>
                      <a:moveTo>
                        <a:pt x="48" y="65"/>
                      </a:moveTo>
                      <a:cubicBezTo>
                        <a:pt x="48" y="66"/>
                        <a:pt x="48" y="67"/>
                        <a:pt x="48" y="69"/>
                      </a:cubicBezTo>
                      <a:cubicBezTo>
                        <a:pt x="47" y="69"/>
                        <a:pt x="48" y="68"/>
                        <a:pt x="48" y="67"/>
                      </a:cubicBezTo>
                      <a:cubicBezTo>
                        <a:pt x="48" y="67"/>
                        <a:pt x="48" y="67"/>
                        <a:pt x="48" y="67"/>
                      </a:cubicBezTo>
                      <a:cubicBezTo>
                        <a:pt x="48" y="66"/>
                        <a:pt x="48" y="65"/>
                        <a:pt x="48" y="63"/>
                      </a:cubicBezTo>
                      <a:cubicBezTo>
                        <a:pt x="48" y="63"/>
                        <a:pt x="48" y="64"/>
                        <a:pt x="48" y="63"/>
                      </a:cubicBezTo>
                      <a:cubicBezTo>
                        <a:pt x="49" y="63"/>
                        <a:pt x="48" y="64"/>
                        <a:pt x="48" y="64"/>
                      </a:cubicBezTo>
                      <a:cubicBezTo>
                        <a:pt x="48" y="64"/>
                        <a:pt x="48" y="64"/>
                        <a:pt x="48" y="64"/>
                      </a:cubicBezTo>
                      <a:cubicBezTo>
                        <a:pt x="48" y="64"/>
                        <a:pt x="48" y="65"/>
                        <a:pt x="48" y="65"/>
                      </a:cubicBezTo>
                      <a:cubicBezTo>
                        <a:pt x="48" y="65"/>
                        <a:pt x="48" y="65"/>
                        <a:pt x="48" y="65"/>
                      </a:cubicBezTo>
                      <a:close/>
                      <a:moveTo>
                        <a:pt x="47" y="64"/>
                      </a:moveTo>
                      <a:cubicBezTo>
                        <a:pt x="47" y="64"/>
                        <a:pt x="47" y="64"/>
                        <a:pt x="47" y="64"/>
                      </a:cubicBezTo>
                      <a:cubicBezTo>
                        <a:pt x="48" y="64"/>
                        <a:pt x="48" y="64"/>
                        <a:pt x="48" y="64"/>
                      </a:cubicBezTo>
                      <a:cubicBezTo>
                        <a:pt x="48" y="64"/>
                        <a:pt x="47" y="64"/>
                        <a:pt x="47" y="64"/>
                      </a:cubicBezTo>
                      <a:cubicBezTo>
                        <a:pt x="47" y="64"/>
                        <a:pt x="47" y="64"/>
                        <a:pt x="47" y="64"/>
                      </a:cubicBezTo>
                      <a:close/>
                      <a:moveTo>
                        <a:pt x="60" y="68"/>
                      </a:moveTo>
                      <a:cubicBezTo>
                        <a:pt x="60" y="68"/>
                        <a:pt x="60" y="67"/>
                        <a:pt x="60" y="67"/>
                      </a:cubicBezTo>
                      <a:cubicBezTo>
                        <a:pt x="61" y="68"/>
                        <a:pt x="61" y="67"/>
                        <a:pt x="61" y="67"/>
                      </a:cubicBezTo>
                      <a:cubicBezTo>
                        <a:pt x="61" y="66"/>
                        <a:pt x="61" y="66"/>
                        <a:pt x="61" y="65"/>
                      </a:cubicBezTo>
                      <a:cubicBezTo>
                        <a:pt x="62" y="65"/>
                        <a:pt x="62" y="65"/>
                        <a:pt x="62" y="65"/>
                      </a:cubicBezTo>
                      <a:cubicBezTo>
                        <a:pt x="61" y="65"/>
                        <a:pt x="62" y="66"/>
                        <a:pt x="62" y="66"/>
                      </a:cubicBezTo>
                      <a:cubicBezTo>
                        <a:pt x="62" y="66"/>
                        <a:pt x="62" y="66"/>
                        <a:pt x="62" y="66"/>
                      </a:cubicBezTo>
                      <a:cubicBezTo>
                        <a:pt x="62" y="66"/>
                        <a:pt x="62" y="67"/>
                        <a:pt x="61" y="67"/>
                      </a:cubicBezTo>
                      <a:cubicBezTo>
                        <a:pt x="62" y="67"/>
                        <a:pt x="61" y="68"/>
                        <a:pt x="61" y="69"/>
                      </a:cubicBezTo>
                      <a:cubicBezTo>
                        <a:pt x="61" y="69"/>
                        <a:pt x="61" y="68"/>
                        <a:pt x="60" y="68"/>
                      </a:cubicBezTo>
                      <a:cubicBezTo>
                        <a:pt x="60" y="68"/>
                        <a:pt x="61" y="68"/>
                        <a:pt x="60" y="68"/>
                      </a:cubicBezTo>
                      <a:close/>
                      <a:moveTo>
                        <a:pt x="41" y="65"/>
                      </a:moveTo>
                      <a:cubicBezTo>
                        <a:pt x="40" y="65"/>
                        <a:pt x="41" y="65"/>
                        <a:pt x="41" y="65"/>
                      </a:cubicBezTo>
                      <a:cubicBezTo>
                        <a:pt x="41" y="65"/>
                        <a:pt x="41" y="65"/>
                        <a:pt x="41" y="65"/>
                      </a:cubicBezTo>
                      <a:close/>
                      <a:moveTo>
                        <a:pt x="45" y="65"/>
                      </a:moveTo>
                      <a:cubicBezTo>
                        <a:pt x="44" y="65"/>
                        <a:pt x="44" y="65"/>
                        <a:pt x="44" y="65"/>
                      </a:cubicBezTo>
                      <a:cubicBezTo>
                        <a:pt x="44" y="66"/>
                        <a:pt x="44" y="65"/>
                        <a:pt x="44" y="65"/>
                      </a:cubicBezTo>
                      <a:cubicBezTo>
                        <a:pt x="44" y="65"/>
                        <a:pt x="45" y="65"/>
                        <a:pt x="45" y="65"/>
                      </a:cubicBezTo>
                      <a:close/>
                      <a:moveTo>
                        <a:pt x="51" y="68"/>
                      </a:moveTo>
                      <a:cubicBezTo>
                        <a:pt x="51" y="68"/>
                        <a:pt x="51" y="69"/>
                        <a:pt x="51" y="69"/>
                      </a:cubicBezTo>
                      <a:cubicBezTo>
                        <a:pt x="51" y="69"/>
                        <a:pt x="51" y="69"/>
                        <a:pt x="51" y="70"/>
                      </a:cubicBezTo>
                      <a:cubicBezTo>
                        <a:pt x="50" y="70"/>
                        <a:pt x="51" y="70"/>
                        <a:pt x="50" y="70"/>
                      </a:cubicBezTo>
                      <a:cubicBezTo>
                        <a:pt x="50" y="70"/>
                        <a:pt x="50" y="70"/>
                        <a:pt x="50" y="70"/>
                      </a:cubicBezTo>
                      <a:cubicBezTo>
                        <a:pt x="50" y="70"/>
                        <a:pt x="50" y="70"/>
                        <a:pt x="50" y="70"/>
                      </a:cubicBezTo>
                      <a:cubicBezTo>
                        <a:pt x="51" y="70"/>
                        <a:pt x="51" y="70"/>
                        <a:pt x="50" y="70"/>
                      </a:cubicBezTo>
                      <a:cubicBezTo>
                        <a:pt x="51" y="70"/>
                        <a:pt x="51" y="70"/>
                        <a:pt x="51" y="70"/>
                      </a:cubicBezTo>
                      <a:cubicBezTo>
                        <a:pt x="51" y="71"/>
                        <a:pt x="51" y="71"/>
                        <a:pt x="51" y="72"/>
                      </a:cubicBezTo>
                      <a:cubicBezTo>
                        <a:pt x="51" y="72"/>
                        <a:pt x="51" y="71"/>
                        <a:pt x="50" y="71"/>
                      </a:cubicBezTo>
                      <a:cubicBezTo>
                        <a:pt x="50" y="70"/>
                        <a:pt x="50" y="69"/>
                        <a:pt x="50" y="68"/>
                      </a:cubicBezTo>
                      <a:cubicBezTo>
                        <a:pt x="51" y="68"/>
                        <a:pt x="51" y="68"/>
                        <a:pt x="51" y="68"/>
                      </a:cubicBezTo>
                      <a:close/>
                      <a:moveTo>
                        <a:pt x="53" y="73"/>
                      </a:moveTo>
                      <a:cubicBezTo>
                        <a:pt x="53" y="74"/>
                        <a:pt x="53" y="74"/>
                        <a:pt x="53" y="75"/>
                      </a:cubicBezTo>
                      <a:cubicBezTo>
                        <a:pt x="53" y="75"/>
                        <a:pt x="52" y="75"/>
                        <a:pt x="52" y="75"/>
                      </a:cubicBezTo>
                      <a:cubicBezTo>
                        <a:pt x="52" y="75"/>
                        <a:pt x="53" y="75"/>
                        <a:pt x="53" y="75"/>
                      </a:cubicBezTo>
                      <a:cubicBezTo>
                        <a:pt x="52" y="75"/>
                        <a:pt x="52" y="76"/>
                        <a:pt x="52" y="76"/>
                      </a:cubicBezTo>
                      <a:cubicBezTo>
                        <a:pt x="52" y="75"/>
                        <a:pt x="52" y="74"/>
                        <a:pt x="53" y="73"/>
                      </a:cubicBezTo>
                      <a:close/>
                      <a:moveTo>
                        <a:pt x="49" y="75"/>
                      </a:moveTo>
                      <a:cubicBezTo>
                        <a:pt x="49" y="75"/>
                        <a:pt x="49" y="75"/>
                        <a:pt x="48" y="75"/>
                      </a:cubicBezTo>
                      <a:cubicBezTo>
                        <a:pt x="48" y="75"/>
                        <a:pt x="49" y="75"/>
                        <a:pt x="48" y="75"/>
                      </a:cubicBezTo>
                      <a:cubicBezTo>
                        <a:pt x="48" y="75"/>
                        <a:pt x="48" y="74"/>
                        <a:pt x="48" y="74"/>
                      </a:cubicBezTo>
                      <a:cubicBezTo>
                        <a:pt x="49" y="74"/>
                        <a:pt x="49" y="74"/>
                        <a:pt x="49" y="74"/>
                      </a:cubicBezTo>
                      <a:cubicBezTo>
                        <a:pt x="49" y="75"/>
                        <a:pt x="49" y="75"/>
                        <a:pt x="49" y="75"/>
                      </a:cubicBezTo>
                      <a:close/>
                      <a:moveTo>
                        <a:pt x="46" y="76"/>
                      </a:moveTo>
                      <a:cubicBezTo>
                        <a:pt x="46" y="78"/>
                        <a:pt x="46" y="78"/>
                        <a:pt x="46" y="79"/>
                      </a:cubicBezTo>
                      <a:cubicBezTo>
                        <a:pt x="46" y="79"/>
                        <a:pt x="45" y="79"/>
                        <a:pt x="45" y="79"/>
                      </a:cubicBezTo>
                      <a:cubicBezTo>
                        <a:pt x="45" y="79"/>
                        <a:pt x="46" y="78"/>
                        <a:pt x="45" y="78"/>
                      </a:cubicBezTo>
                      <a:cubicBezTo>
                        <a:pt x="45" y="77"/>
                        <a:pt x="45" y="75"/>
                        <a:pt x="46" y="75"/>
                      </a:cubicBezTo>
                      <a:cubicBezTo>
                        <a:pt x="46" y="75"/>
                        <a:pt x="45" y="76"/>
                        <a:pt x="46" y="76"/>
                      </a:cubicBezTo>
                      <a:close/>
                      <a:moveTo>
                        <a:pt x="49" y="77"/>
                      </a:moveTo>
                      <a:cubicBezTo>
                        <a:pt x="49" y="77"/>
                        <a:pt x="49" y="78"/>
                        <a:pt x="49" y="78"/>
                      </a:cubicBezTo>
                      <a:cubicBezTo>
                        <a:pt x="49" y="78"/>
                        <a:pt x="48" y="78"/>
                        <a:pt x="48" y="78"/>
                      </a:cubicBezTo>
                      <a:cubicBezTo>
                        <a:pt x="48" y="78"/>
                        <a:pt x="48" y="78"/>
                        <a:pt x="48" y="78"/>
                      </a:cubicBezTo>
                      <a:cubicBezTo>
                        <a:pt x="49" y="78"/>
                        <a:pt x="48" y="78"/>
                        <a:pt x="49" y="78"/>
                      </a:cubicBezTo>
                      <a:cubicBezTo>
                        <a:pt x="49" y="78"/>
                        <a:pt x="49" y="78"/>
                        <a:pt x="48" y="78"/>
                      </a:cubicBezTo>
                      <a:cubicBezTo>
                        <a:pt x="48" y="78"/>
                        <a:pt x="48" y="79"/>
                        <a:pt x="48" y="78"/>
                      </a:cubicBezTo>
                      <a:cubicBezTo>
                        <a:pt x="48" y="78"/>
                        <a:pt x="48" y="78"/>
                        <a:pt x="48" y="77"/>
                      </a:cubicBezTo>
                      <a:cubicBezTo>
                        <a:pt x="48" y="78"/>
                        <a:pt x="48" y="77"/>
                        <a:pt x="49" y="77"/>
                      </a:cubicBezTo>
                      <a:close/>
                      <a:moveTo>
                        <a:pt x="47" y="77"/>
                      </a:moveTo>
                      <a:cubicBezTo>
                        <a:pt x="48" y="77"/>
                        <a:pt x="48" y="78"/>
                        <a:pt x="48" y="78"/>
                      </a:cubicBezTo>
                      <a:cubicBezTo>
                        <a:pt x="48" y="78"/>
                        <a:pt x="47" y="78"/>
                        <a:pt x="47" y="77"/>
                      </a:cubicBezTo>
                      <a:close/>
                      <a:moveTo>
                        <a:pt x="51" y="78"/>
                      </a:moveTo>
                      <a:cubicBezTo>
                        <a:pt x="51" y="78"/>
                        <a:pt x="51" y="78"/>
                        <a:pt x="52" y="78"/>
                      </a:cubicBezTo>
                      <a:cubicBezTo>
                        <a:pt x="52" y="78"/>
                        <a:pt x="51" y="78"/>
                        <a:pt x="52" y="78"/>
                      </a:cubicBezTo>
                      <a:cubicBezTo>
                        <a:pt x="52" y="78"/>
                        <a:pt x="51" y="79"/>
                        <a:pt x="52" y="79"/>
                      </a:cubicBezTo>
                      <a:cubicBezTo>
                        <a:pt x="51" y="79"/>
                        <a:pt x="51" y="79"/>
                        <a:pt x="51" y="79"/>
                      </a:cubicBezTo>
                      <a:cubicBezTo>
                        <a:pt x="51" y="79"/>
                        <a:pt x="51" y="79"/>
                        <a:pt x="51" y="79"/>
                      </a:cubicBezTo>
                      <a:cubicBezTo>
                        <a:pt x="51" y="79"/>
                        <a:pt x="51" y="79"/>
                        <a:pt x="51" y="79"/>
                      </a:cubicBezTo>
                      <a:cubicBezTo>
                        <a:pt x="50" y="79"/>
                        <a:pt x="50" y="78"/>
                        <a:pt x="50" y="78"/>
                      </a:cubicBezTo>
                      <a:cubicBezTo>
                        <a:pt x="51" y="78"/>
                        <a:pt x="51" y="78"/>
                        <a:pt x="51" y="78"/>
                      </a:cubicBezTo>
                      <a:close/>
                      <a:moveTo>
                        <a:pt x="67" y="83"/>
                      </a:moveTo>
                      <a:cubicBezTo>
                        <a:pt x="68" y="83"/>
                        <a:pt x="67" y="82"/>
                        <a:pt x="68" y="81"/>
                      </a:cubicBezTo>
                      <a:cubicBezTo>
                        <a:pt x="68" y="82"/>
                        <a:pt x="68" y="83"/>
                        <a:pt x="67" y="84"/>
                      </a:cubicBezTo>
                      <a:cubicBezTo>
                        <a:pt x="67" y="84"/>
                        <a:pt x="67" y="83"/>
                        <a:pt x="67" y="83"/>
                      </a:cubicBezTo>
                      <a:cubicBezTo>
                        <a:pt x="67" y="83"/>
                        <a:pt x="67" y="83"/>
                        <a:pt x="67" y="83"/>
                      </a:cubicBezTo>
                      <a:cubicBezTo>
                        <a:pt x="67" y="83"/>
                        <a:pt x="67" y="83"/>
                        <a:pt x="67" y="83"/>
                      </a:cubicBezTo>
                      <a:close/>
                      <a:moveTo>
                        <a:pt x="62" y="83"/>
                      </a:moveTo>
                      <a:cubicBezTo>
                        <a:pt x="62" y="83"/>
                        <a:pt x="63" y="83"/>
                        <a:pt x="63" y="84"/>
                      </a:cubicBezTo>
                      <a:cubicBezTo>
                        <a:pt x="63" y="84"/>
                        <a:pt x="62" y="84"/>
                        <a:pt x="62" y="84"/>
                      </a:cubicBezTo>
                      <a:cubicBezTo>
                        <a:pt x="63" y="85"/>
                        <a:pt x="62" y="85"/>
                        <a:pt x="62" y="86"/>
                      </a:cubicBezTo>
                      <a:cubicBezTo>
                        <a:pt x="61" y="85"/>
                        <a:pt x="62" y="84"/>
                        <a:pt x="62" y="83"/>
                      </a:cubicBezTo>
                      <a:close/>
                      <a:moveTo>
                        <a:pt x="48" y="82"/>
                      </a:moveTo>
                      <a:cubicBezTo>
                        <a:pt x="48" y="82"/>
                        <a:pt x="48" y="82"/>
                        <a:pt x="48" y="82"/>
                      </a:cubicBezTo>
                      <a:cubicBezTo>
                        <a:pt x="48" y="82"/>
                        <a:pt x="48" y="82"/>
                        <a:pt x="48" y="82"/>
                      </a:cubicBezTo>
                      <a:cubicBezTo>
                        <a:pt x="48" y="82"/>
                        <a:pt x="49" y="82"/>
                        <a:pt x="48" y="83"/>
                      </a:cubicBezTo>
                      <a:cubicBezTo>
                        <a:pt x="48" y="83"/>
                        <a:pt x="48" y="83"/>
                        <a:pt x="48" y="83"/>
                      </a:cubicBezTo>
                      <a:cubicBezTo>
                        <a:pt x="48" y="82"/>
                        <a:pt x="48" y="83"/>
                        <a:pt x="48" y="82"/>
                      </a:cubicBezTo>
                      <a:close/>
                      <a:moveTo>
                        <a:pt x="62" y="92"/>
                      </a:moveTo>
                      <a:cubicBezTo>
                        <a:pt x="62" y="92"/>
                        <a:pt x="62" y="92"/>
                        <a:pt x="62" y="92"/>
                      </a:cubicBezTo>
                      <a:cubicBezTo>
                        <a:pt x="62" y="93"/>
                        <a:pt x="62" y="93"/>
                        <a:pt x="61" y="94"/>
                      </a:cubicBezTo>
                      <a:cubicBezTo>
                        <a:pt x="61" y="93"/>
                        <a:pt x="61" y="93"/>
                        <a:pt x="61" y="93"/>
                      </a:cubicBezTo>
                      <a:cubicBezTo>
                        <a:pt x="61" y="93"/>
                        <a:pt x="61" y="93"/>
                        <a:pt x="61" y="94"/>
                      </a:cubicBezTo>
                      <a:cubicBezTo>
                        <a:pt x="60" y="94"/>
                        <a:pt x="60" y="94"/>
                        <a:pt x="60" y="94"/>
                      </a:cubicBezTo>
                      <a:cubicBezTo>
                        <a:pt x="60" y="93"/>
                        <a:pt x="60" y="93"/>
                        <a:pt x="60" y="93"/>
                      </a:cubicBezTo>
                      <a:cubicBezTo>
                        <a:pt x="60" y="92"/>
                        <a:pt x="61" y="90"/>
                        <a:pt x="61" y="88"/>
                      </a:cubicBezTo>
                      <a:cubicBezTo>
                        <a:pt x="61" y="88"/>
                        <a:pt x="62" y="86"/>
                        <a:pt x="62" y="86"/>
                      </a:cubicBezTo>
                      <a:cubicBezTo>
                        <a:pt x="62" y="86"/>
                        <a:pt x="62" y="87"/>
                        <a:pt x="62" y="87"/>
                      </a:cubicBezTo>
                      <a:cubicBezTo>
                        <a:pt x="62" y="87"/>
                        <a:pt x="63" y="87"/>
                        <a:pt x="63" y="87"/>
                      </a:cubicBezTo>
                      <a:cubicBezTo>
                        <a:pt x="63" y="87"/>
                        <a:pt x="63" y="87"/>
                        <a:pt x="63" y="87"/>
                      </a:cubicBezTo>
                      <a:cubicBezTo>
                        <a:pt x="62" y="87"/>
                        <a:pt x="63" y="87"/>
                        <a:pt x="62" y="87"/>
                      </a:cubicBezTo>
                      <a:cubicBezTo>
                        <a:pt x="62" y="88"/>
                        <a:pt x="62" y="90"/>
                        <a:pt x="62" y="91"/>
                      </a:cubicBezTo>
                      <a:cubicBezTo>
                        <a:pt x="62" y="91"/>
                        <a:pt x="63" y="91"/>
                        <a:pt x="62" y="92"/>
                      </a:cubicBezTo>
                      <a:close/>
                      <a:moveTo>
                        <a:pt x="61" y="92"/>
                      </a:moveTo>
                      <a:cubicBezTo>
                        <a:pt x="61" y="92"/>
                        <a:pt x="61" y="92"/>
                        <a:pt x="61" y="92"/>
                      </a:cubicBezTo>
                      <a:cubicBezTo>
                        <a:pt x="61" y="92"/>
                        <a:pt x="61" y="92"/>
                        <a:pt x="61" y="92"/>
                      </a:cubicBezTo>
                      <a:cubicBezTo>
                        <a:pt x="62" y="92"/>
                        <a:pt x="61" y="92"/>
                        <a:pt x="61" y="92"/>
                      </a:cubicBezTo>
                      <a:close/>
                      <a:moveTo>
                        <a:pt x="62" y="88"/>
                      </a:moveTo>
                      <a:cubicBezTo>
                        <a:pt x="62" y="88"/>
                        <a:pt x="61" y="88"/>
                        <a:pt x="62" y="89"/>
                      </a:cubicBezTo>
                      <a:cubicBezTo>
                        <a:pt x="62" y="88"/>
                        <a:pt x="62" y="88"/>
                        <a:pt x="62" y="88"/>
                      </a:cubicBezTo>
                      <a:close/>
                      <a:moveTo>
                        <a:pt x="66" y="89"/>
                      </a:moveTo>
                      <a:cubicBezTo>
                        <a:pt x="66" y="89"/>
                        <a:pt x="65" y="89"/>
                        <a:pt x="66" y="89"/>
                      </a:cubicBezTo>
                      <a:cubicBezTo>
                        <a:pt x="65" y="89"/>
                        <a:pt x="65" y="89"/>
                        <a:pt x="65" y="89"/>
                      </a:cubicBezTo>
                      <a:cubicBezTo>
                        <a:pt x="65" y="89"/>
                        <a:pt x="65" y="89"/>
                        <a:pt x="65" y="89"/>
                      </a:cubicBezTo>
                      <a:cubicBezTo>
                        <a:pt x="66" y="89"/>
                        <a:pt x="65" y="89"/>
                        <a:pt x="66" y="88"/>
                      </a:cubicBezTo>
                      <a:cubicBezTo>
                        <a:pt x="66" y="88"/>
                        <a:pt x="66" y="88"/>
                        <a:pt x="66" y="88"/>
                      </a:cubicBezTo>
                      <a:cubicBezTo>
                        <a:pt x="66" y="88"/>
                        <a:pt x="66" y="89"/>
                        <a:pt x="66" y="89"/>
                      </a:cubicBezTo>
                      <a:close/>
                      <a:moveTo>
                        <a:pt x="68" y="89"/>
                      </a:moveTo>
                      <a:cubicBezTo>
                        <a:pt x="68" y="89"/>
                        <a:pt x="68" y="90"/>
                        <a:pt x="67" y="90"/>
                      </a:cubicBezTo>
                      <a:cubicBezTo>
                        <a:pt x="67" y="90"/>
                        <a:pt x="67" y="90"/>
                        <a:pt x="67" y="89"/>
                      </a:cubicBezTo>
                      <a:cubicBezTo>
                        <a:pt x="66" y="89"/>
                        <a:pt x="66" y="90"/>
                        <a:pt x="66" y="90"/>
                      </a:cubicBezTo>
                      <a:cubicBezTo>
                        <a:pt x="66" y="90"/>
                        <a:pt x="66" y="90"/>
                        <a:pt x="66" y="90"/>
                      </a:cubicBezTo>
                      <a:cubicBezTo>
                        <a:pt x="65" y="90"/>
                        <a:pt x="65" y="90"/>
                        <a:pt x="65" y="90"/>
                      </a:cubicBezTo>
                      <a:cubicBezTo>
                        <a:pt x="65" y="90"/>
                        <a:pt x="65" y="90"/>
                        <a:pt x="65" y="91"/>
                      </a:cubicBezTo>
                      <a:cubicBezTo>
                        <a:pt x="65" y="90"/>
                        <a:pt x="65" y="90"/>
                        <a:pt x="65" y="89"/>
                      </a:cubicBezTo>
                      <a:cubicBezTo>
                        <a:pt x="65" y="89"/>
                        <a:pt x="65" y="90"/>
                        <a:pt x="65" y="90"/>
                      </a:cubicBezTo>
                      <a:cubicBezTo>
                        <a:pt x="65" y="90"/>
                        <a:pt x="65" y="90"/>
                        <a:pt x="66" y="90"/>
                      </a:cubicBezTo>
                      <a:cubicBezTo>
                        <a:pt x="66" y="90"/>
                        <a:pt x="66" y="89"/>
                        <a:pt x="66" y="89"/>
                      </a:cubicBezTo>
                      <a:cubicBezTo>
                        <a:pt x="66" y="89"/>
                        <a:pt x="66" y="88"/>
                        <a:pt x="67" y="89"/>
                      </a:cubicBezTo>
                      <a:cubicBezTo>
                        <a:pt x="66" y="89"/>
                        <a:pt x="66" y="89"/>
                        <a:pt x="66" y="89"/>
                      </a:cubicBezTo>
                      <a:cubicBezTo>
                        <a:pt x="67" y="90"/>
                        <a:pt x="67" y="89"/>
                        <a:pt x="67" y="89"/>
                      </a:cubicBezTo>
                      <a:cubicBezTo>
                        <a:pt x="67" y="89"/>
                        <a:pt x="67" y="88"/>
                        <a:pt x="68" y="89"/>
                      </a:cubicBezTo>
                      <a:close/>
                      <a:moveTo>
                        <a:pt x="66" y="92"/>
                      </a:moveTo>
                      <a:cubicBezTo>
                        <a:pt x="66" y="91"/>
                        <a:pt x="66" y="91"/>
                        <a:pt x="66" y="92"/>
                      </a:cubicBezTo>
                      <a:cubicBezTo>
                        <a:pt x="65" y="92"/>
                        <a:pt x="66" y="91"/>
                        <a:pt x="65" y="91"/>
                      </a:cubicBezTo>
                      <a:cubicBezTo>
                        <a:pt x="65" y="91"/>
                        <a:pt x="65" y="91"/>
                        <a:pt x="65" y="91"/>
                      </a:cubicBezTo>
                      <a:cubicBezTo>
                        <a:pt x="66" y="91"/>
                        <a:pt x="66" y="91"/>
                        <a:pt x="66" y="91"/>
                      </a:cubicBezTo>
                      <a:cubicBezTo>
                        <a:pt x="66" y="91"/>
                        <a:pt x="65" y="91"/>
                        <a:pt x="66" y="91"/>
                      </a:cubicBezTo>
                      <a:cubicBezTo>
                        <a:pt x="66" y="91"/>
                        <a:pt x="66" y="91"/>
                        <a:pt x="66" y="91"/>
                      </a:cubicBezTo>
                      <a:cubicBezTo>
                        <a:pt x="66" y="91"/>
                        <a:pt x="66" y="92"/>
                        <a:pt x="66" y="91"/>
                      </a:cubicBezTo>
                      <a:cubicBezTo>
                        <a:pt x="66" y="91"/>
                        <a:pt x="66" y="92"/>
                        <a:pt x="66" y="92"/>
                      </a:cubicBezTo>
                      <a:close/>
                      <a:moveTo>
                        <a:pt x="57" y="90"/>
                      </a:moveTo>
                      <a:cubicBezTo>
                        <a:pt x="56" y="91"/>
                        <a:pt x="57" y="91"/>
                        <a:pt x="57" y="91"/>
                      </a:cubicBezTo>
                      <a:cubicBezTo>
                        <a:pt x="57" y="91"/>
                        <a:pt x="57" y="91"/>
                        <a:pt x="57" y="91"/>
                      </a:cubicBezTo>
                      <a:cubicBezTo>
                        <a:pt x="57" y="91"/>
                        <a:pt x="57" y="90"/>
                        <a:pt x="57" y="91"/>
                      </a:cubicBezTo>
                      <a:cubicBezTo>
                        <a:pt x="57" y="90"/>
                        <a:pt x="57" y="90"/>
                        <a:pt x="57" y="90"/>
                      </a:cubicBezTo>
                      <a:cubicBezTo>
                        <a:pt x="58" y="90"/>
                        <a:pt x="57" y="90"/>
                        <a:pt x="58" y="90"/>
                      </a:cubicBezTo>
                      <a:cubicBezTo>
                        <a:pt x="58" y="90"/>
                        <a:pt x="57" y="90"/>
                        <a:pt x="57" y="90"/>
                      </a:cubicBezTo>
                      <a:cubicBezTo>
                        <a:pt x="57" y="91"/>
                        <a:pt x="57" y="91"/>
                        <a:pt x="58" y="91"/>
                      </a:cubicBezTo>
                      <a:cubicBezTo>
                        <a:pt x="58" y="91"/>
                        <a:pt x="58" y="91"/>
                        <a:pt x="58" y="90"/>
                      </a:cubicBezTo>
                      <a:cubicBezTo>
                        <a:pt x="58" y="90"/>
                        <a:pt x="58" y="91"/>
                        <a:pt x="59" y="91"/>
                      </a:cubicBezTo>
                      <a:cubicBezTo>
                        <a:pt x="58" y="91"/>
                        <a:pt x="58" y="92"/>
                        <a:pt x="57" y="91"/>
                      </a:cubicBezTo>
                      <a:cubicBezTo>
                        <a:pt x="57" y="92"/>
                        <a:pt x="57" y="92"/>
                        <a:pt x="57" y="92"/>
                      </a:cubicBezTo>
                      <a:cubicBezTo>
                        <a:pt x="57" y="92"/>
                        <a:pt x="57" y="92"/>
                        <a:pt x="57" y="92"/>
                      </a:cubicBezTo>
                      <a:cubicBezTo>
                        <a:pt x="57" y="92"/>
                        <a:pt x="57" y="92"/>
                        <a:pt x="57" y="92"/>
                      </a:cubicBezTo>
                      <a:cubicBezTo>
                        <a:pt x="57" y="92"/>
                        <a:pt x="56" y="92"/>
                        <a:pt x="56" y="92"/>
                      </a:cubicBezTo>
                      <a:cubicBezTo>
                        <a:pt x="56" y="92"/>
                        <a:pt x="56" y="92"/>
                        <a:pt x="56" y="92"/>
                      </a:cubicBezTo>
                      <a:cubicBezTo>
                        <a:pt x="56" y="92"/>
                        <a:pt x="56" y="92"/>
                        <a:pt x="56" y="92"/>
                      </a:cubicBezTo>
                      <a:cubicBezTo>
                        <a:pt x="57" y="92"/>
                        <a:pt x="56" y="92"/>
                        <a:pt x="56" y="91"/>
                      </a:cubicBezTo>
                      <a:cubicBezTo>
                        <a:pt x="55" y="92"/>
                        <a:pt x="55" y="92"/>
                        <a:pt x="55" y="92"/>
                      </a:cubicBezTo>
                      <a:cubicBezTo>
                        <a:pt x="54" y="92"/>
                        <a:pt x="55" y="92"/>
                        <a:pt x="55" y="91"/>
                      </a:cubicBezTo>
                      <a:cubicBezTo>
                        <a:pt x="55" y="91"/>
                        <a:pt x="55" y="91"/>
                        <a:pt x="56" y="91"/>
                      </a:cubicBezTo>
                      <a:cubicBezTo>
                        <a:pt x="56" y="91"/>
                        <a:pt x="56" y="91"/>
                        <a:pt x="56" y="90"/>
                      </a:cubicBezTo>
                      <a:cubicBezTo>
                        <a:pt x="56" y="90"/>
                        <a:pt x="56" y="90"/>
                        <a:pt x="57" y="90"/>
                      </a:cubicBezTo>
                      <a:close/>
                      <a:moveTo>
                        <a:pt x="56" y="91"/>
                      </a:moveTo>
                      <a:cubicBezTo>
                        <a:pt x="56" y="91"/>
                        <a:pt x="57" y="92"/>
                        <a:pt x="57" y="91"/>
                      </a:cubicBezTo>
                      <a:cubicBezTo>
                        <a:pt x="57" y="91"/>
                        <a:pt x="57" y="91"/>
                        <a:pt x="56" y="91"/>
                      </a:cubicBezTo>
                      <a:close/>
                      <a:moveTo>
                        <a:pt x="58" y="90"/>
                      </a:moveTo>
                      <a:cubicBezTo>
                        <a:pt x="58" y="90"/>
                        <a:pt x="58" y="90"/>
                        <a:pt x="59" y="90"/>
                      </a:cubicBezTo>
                      <a:cubicBezTo>
                        <a:pt x="58" y="90"/>
                        <a:pt x="58" y="90"/>
                        <a:pt x="58" y="90"/>
                      </a:cubicBezTo>
                      <a:close/>
                      <a:moveTo>
                        <a:pt x="57" y="93"/>
                      </a:moveTo>
                      <a:cubicBezTo>
                        <a:pt x="57" y="93"/>
                        <a:pt x="58" y="93"/>
                        <a:pt x="57" y="93"/>
                      </a:cubicBezTo>
                      <a:cubicBezTo>
                        <a:pt x="57" y="93"/>
                        <a:pt x="57" y="93"/>
                        <a:pt x="57" y="93"/>
                      </a:cubicBezTo>
                      <a:close/>
                      <a:moveTo>
                        <a:pt x="57" y="93"/>
                      </a:moveTo>
                      <a:cubicBezTo>
                        <a:pt x="57" y="93"/>
                        <a:pt x="58" y="94"/>
                        <a:pt x="58" y="94"/>
                      </a:cubicBezTo>
                      <a:cubicBezTo>
                        <a:pt x="58" y="95"/>
                        <a:pt x="59" y="94"/>
                        <a:pt x="58" y="94"/>
                      </a:cubicBezTo>
                      <a:cubicBezTo>
                        <a:pt x="58" y="94"/>
                        <a:pt x="59" y="94"/>
                        <a:pt x="59" y="94"/>
                      </a:cubicBezTo>
                      <a:cubicBezTo>
                        <a:pt x="59" y="93"/>
                        <a:pt x="59" y="93"/>
                        <a:pt x="59" y="93"/>
                      </a:cubicBezTo>
                      <a:cubicBezTo>
                        <a:pt x="60" y="93"/>
                        <a:pt x="59" y="93"/>
                        <a:pt x="59" y="94"/>
                      </a:cubicBezTo>
                      <a:cubicBezTo>
                        <a:pt x="59" y="94"/>
                        <a:pt x="59" y="95"/>
                        <a:pt x="58" y="95"/>
                      </a:cubicBezTo>
                      <a:cubicBezTo>
                        <a:pt x="58" y="95"/>
                        <a:pt x="58" y="95"/>
                        <a:pt x="59" y="95"/>
                      </a:cubicBezTo>
                      <a:cubicBezTo>
                        <a:pt x="59" y="94"/>
                        <a:pt x="58" y="95"/>
                        <a:pt x="58" y="95"/>
                      </a:cubicBezTo>
                      <a:cubicBezTo>
                        <a:pt x="58" y="94"/>
                        <a:pt x="57" y="94"/>
                        <a:pt x="57" y="93"/>
                      </a:cubicBezTo>
                      <a:close/>
                      <a:moveTo>
                        <a:pt x="59" y="99"/>
                      </a:moveTo>
                      <a:cubicBezTo>
                        <a:pt x="59" y="99"/>
                        <a:pt x="59" y="97"/>
                        <a:pt x="60" y="97"/>
                      </a:cubicBezTo>
                      <a:cubicBezTo>
                        <a:pt x="60" y="97"/>
                        <a:pt x="60" y="97"/>
                        <a:pt x="59" y="97"/>
                      </a:cubicBezTo>
                      <a:cubicBezTo>
                        <a:pt x="59" y="96"/>
                        <a:pt x="59" y="96"/>
                        <a:pt x="59" y="96"/>
                      </a:cubicBezTo>
                      <a:cubicBezTo>
                        <a:pt x="60" y="96"/>
                        <a:pt x="60" y="96"/>
                        <a:pt x="60" y="96"/>
                      </a:cubicBezTo>
                      <a:cubicBezTo>
                        <a:pt x="60" y="96"/>
                        <a:pt x="60" y="96"/>
                        <a:pt x="60" y="97"/>
                      </a:cubicBezTo>
                      <a:cubicBezTo>
                        <a:pt x="61" y="96"/>
                        <a:pt x="61" y="96"/>
                        <a:pt x="61" y="96"/>
                      </a:cubicBezTo>
                      <a:cubicBezTo>
                        <a:pt x="61" y="96"/>
                        <a:pt x="61" y="96"/>
                        <a:pt x="61" y="96"/>
                      </a:cubicBezTo>
                      <a:cubicBezTo>
                        <a:pt x="61" y="96"/>
                        <a:pt x="61" y="96"/>
                        <a:pt x="61" y="96"/>
                      </a:cubicBezTo>
                      <a:cubicBezTo>
                        <a:pt x="61" y="96"/>
                        <a:pt x="61" y="96"/>
                        <a:pt x="61" y="96"/>
                      </a:cubicBezTo>
                      <a:cubicBezTo>
                        <a:pt x="62" y="96"/>
                        <a:pt x="62" y="94"/>
                        <a:pt x="63" y="94"/>
                      </a:cubicBezTo>
                      <a:cubicBezTo>
                        <a:pt x="63" y="94"/>
                        <a:pt x="62" y="95"/>
                        <a:pt x="63" y="95"/>
                      </a:cubicBezTo>
                      <a:cubicBezTo>
                        <a:pt x="62" y="95"/>
                        <a:pt x="62" y="96"/>
                        <a:pt x="62" y="96"/>
                      </a:cubicBezTo>
                      <a:cubicBezTo>
                        <a:pt x="62" y="97"/>
                        <a:pt x="62" y="97"/>
                        <a:pt x="62" y="97"/>
                      </a:cubicBezTo>
                      <a:cubicBezTo>
                        <a:pt x="62" y="97"/>
                        <a:pt x="62" y="97"/>
                        <a:pt x="62" y="98"/>
                      </a:cubicBezTo>
                      <a:cubicBezTo>
                        <a:pt x="62" y="98"/>
                        <a:pt x="62" y="99"/>
                        <a:pt x="62" y="99"/>
                      </a:cubicBezTo>
                      <a:cubicBezTo>
                        <a:pt x="62" y="100"/>
                        <a:pt x="62" y="100"/>
                        <a:pt x="62" y="101"/>
                      </a:cubicBezTo>
                      <a:cubicBezTo>
                        <a:pt x="62" y="101"/>
                        <a:pt x="62" y="99"/>
                        <a:pt x="62" y="100"/>
                      </a:cubicBezTo>
                      <a:cubicBezTo>
                        <a:pt x="62" y="101"/>
                        <a:pt x="63" y="101"/>
                        <a:pt x="63" y="101"/>
                      </a:cubicBezTo>
                      <a:cubicBezTo>
                        <a:pt x="63" y="101"/>
                        <a:pt x="63" y="100"/>
                        <a:pt x="63" y="100"/>
                      </a:cubicBezTo>
                      <a:cubicBezTo>
                        <a:pt x="63" y="100"/>
                        <a:pt x="63" y="100"/>
                        <a:pt x="63" y="100"/>
                      </a:cubicBezTo>
                      <a:cubicBezTo>
                        <a:pt x="63" y="100"/>
                        <a:pt x="63" y="100"/>
                        <a:pt x="63" y="100"/>
                      </a:cubicBezTo>
                      <a:cubicBezTo>
                        <a:pt x="63" y="100"/>
                        <a:pt x="63" y="100"/>
                        <a:pt x="63" y="100"/>
                      </a:cubicBezTo>
                      <a:cubicBezTo>
                        <a:pt x="63" y="100"/>
                        <a:pt x="63" y="100"/>
                        <a:pt x="63" y="100"/>
                      </a:cubicBezTo>
                      <a:cubicBezTo>
                        <a:pt x="63" y="100"/>
                        <a:pt x="63" y="99"/>
                        <a:pt x="63" y="99"/>
                      </a:cubicBezTo>
                      <a:cubicBezTo>
                        <a:pt x="64" y="99"/>
                        <a:pt x="64" y="99"/>
                        <a:pt x="64" y="98"/>
                      </a:cubicBezTo>
                      <a:cubicBezTo>
                        <a:pt x="65" y="99"/>
                        <a:pt x="64" y="100"/>
                        <a:pt x="64" y="100"/>
                      </a:cubicBezTo>
                      <a:cubicBezTo>
                        <a:pt x="64" y="100"/>
                        <a:pt x="64" y="101"/>
                        <a:pt x="64" y="101"/>
                      </a:cubicBezTo>
                      <a:cubicBezTo>
                        <a:pt x="64" y="101"/>
                        <a:pt x="64" y="101"/>
                        <a:pt x="64" y="101"/>
                      </a:cubicBezTo>
                      <a:cubicBezTo>
                        <a:pt x="63" y="101"/>
                        <a:pt x="64" y="101"/>
                        <a:pt x="63" y="101"/>
                      </a:cubicBezTo>
                      <a:cubicBezTo>
                        <a:pt x="63" y="101"/>
                        <a:pt x="63" y="101"/>
                        <a:pt x="63" y="101"/>
                      </a:cubicBezTo>
                      <a:cubicBezTo>
                        <a:pt x="63" y="101"/>
                        <a:pt x="63" y="101"/>
                        <a:pt x="63" y="101"/>
                      </a:cubicBezTo>
                      <a:cubicBezTo>
                        <a:pt x="63" y="101"/>
                        <a:pt x="63" y="101"/>
                        <a:pt x="63" y="101"/>
                      </a:cubicBezTo>
                      <a:cubicBezTo>
                        <a:pt x="63" y="102"/>
                        <a:pt x="62" y="102"/>
                        <a:pt x="62" y="102"/>
                      </a:cubicBezTo>
                      <a:cubicBezTo>
                        <a:pt x="63" y="103"/>
                        <a:pt x="62" y="102"/>
                        <a:pt x="63" y="102"/>
                      </a:cubicBezTo>
                      <a:cubicBezTo>
                        <a:pt x="63" y="102"/>
                        <a:pt x="63" y="103"/>
                        <a:pt x="62" y="103"/>
                      </a:cubicBezTo>
                      <a:cubicBezTo>
                        <a:pt x="62" y="103"/>
                        <a:pt x="63" y="103"/>
                        <a:pt x="63" y="103"/>
                      </a:cubicBezTo>
                      <a:cubicBezTo>
                        <a:pt x="63" y="103"/>
                        <a:pt x="63" y="102"/>
                        <a:pt x="63" y="103"/>
                      </a:cubicBezTo>
                      <a:cubicBezTo>
                        <a:pt x="63" y="102"/>
                        <a:pt x="63" y="102"/>
                        <a:pt x="63" y="102"/>
                      </a:cubicBezTo>
                      <a:cubicBezTo>
                        <a:pt x="64" y="102"/>
                        <a:pt x="63" y="101"/>
                        <a:pt x="63" y="101"/>
                      </a:cubicBezTo>
                      <a:cubicBezTo>
                        <a:pt x="63" y="101"/>
                        <a:pt x="64" y="101"/>
                        <a:pt x="64" y="101"/>
                      </a:cubicBezTo>
                      <a:cubicBezTo>
                        <a:pt x="63" y="102"/>
                        <a:pt x="63" y="102"/>
                        <a:pt x="63" y="102"/>
                      </a:cubicBezTo>
                      <a:cubicBezTo>
                        <a:pt x="64" y="102"/>
                        <a:pt x="63" y="103"/>
                        <a:pt x="64" y="103"/>
                      </a:cubicBezTo>
                      <a:cubicBezTo>
                        <a:pt x="64" y="103"/>
                        <a:pt x="64" y="103"/>
                        <a:pt x="64" y="103"/>
                      </a:cubicBezTo>
                      <a:cubicBezTo>
                        <a:pt x="64" y="104"/>
                        <a:pt x="64" y="104"/>
                        <a:pt x="64" y="104"/>
                      </a:cubicBezTo>
                      <a:cubicBezTo>
                        <a:pt x="64" y="104"/>
                        <a:pt x="64" y="104"/>
                        <a:pt x="65" y="104"/>
                      </a:cubicBezTo>
                      <a:cubicBezTo>
                        <a:pt x="64" y="104"/>
                        <a:pt x="64" y="104"/>
                        <a:pt x="64" y="104"/>
                      </a:cubicBezTo>
                      <a:cubicBezTo>
                        <a:pt x="64" y="104"/>
                        <a:pt x="64" y="103"/>
                        <a:pt x="64" y="103"/>
                      </a:cubicBezTo>
                      <a:cubicBezTo>
                        <a:pt x="64" y="103"/>
                        <a:pt x="64" y="103"/>
                        <a:pt x="65" y="103"/>
                      </a:cubicBezTo>
                      <a:cubicBezTo>
                        <a:pt x="65" y="103"/>
                        <a:pt x="64" y="103"/>
                        <a:pt x="65" y="103"/>
                      </a:cubicBezTo>
                      <a:cubicBezTo>
                        <a:pt x="65" y="103"/>
                        <a:pt x="65" y="103"/>
                        <a:pt x="65" y="103"/>
                      </a:cubicBezTo>
                      <a:cubicBezTo>
                        <a:pt x="65" y="103"/>
                        <a:pt x="65" y="104"/>
                        <a:pt x="65" y="104"/>
                      </a:cubicBezTo>
                      <a:cubicBezTo>
                        <a:pt x="65" y="104"/>
                        <a:pt x="64" y="105"/>
                        <a:pt x="65" y="105"/>
                      </a:cubicBezTo>
                      <a:cubicBezTo>
                        <a:pt x="64" y="105"/>
                        <a:pt x="64" y="105"/>
                        <a:pt x="64" y="105"/>
                      </a:cubicBezTo>
                      <a:cubicBezTo>
                        <a:pt x="64" y="105"/>
                        <a:pt x="64" y="104"/>
                        <a:pt x="64" y="104"/>
                      </a:cubicBezTo>
                      <a:cubicBezTo>
                        <a:pt x="64" y="104"/>
                        <a:pt x="64" y="105"/>
                        <a:pt x="64" y="104"/>
                      </a:cubicBezTo>
                      <a:cubicBezTo>
                        <a:pt x="64" y="105"/>
                        <a:pt x="64" y="105"/>
                        <a:pt x="64" y="105"/>
                      </a:cubicBezTo>
                      <a:cubicBezTo>
                        <a:pt x="64" y="105"/>
                        <a:pt x="64" y="105"/>
                        <a:pt x="64" y="105"/>
                      </a:cubicBezTo>
                      <a:cubicBezTo>
                        <a:pt x="64" y="105"/>
                        <a:pt x="64" y="106"/>
                        <a:pt x="64" y="106"/>
                      </a:cubicBezTo>
                      <a:cubicBezTo>
                        <a:pt x="64" y="106"/>
                        <a:pt x="64" y="106"/>
                        <a:pt x="64" y="106"/>
                      </a:cubicBezTo>
                      <a:cubicBezTo>
                        <a:pt x="63" y="106"/>
                        <a:pt x="63" y="106"/>
                        <a:pt x="63" y="106"/>
                      </a:cubicBezTo>
                      <a:cubicBezTo>
                        <a:pt x="63" y="106"/>
                        <a:pt x="63" y="106"/>
                        <a:pt x="63" y="106"/>
                      </a:cubicBezTo>
                      <a:cubicBezTo>
                        <a:pt x="63" y="106"/>
                        <a:pt x="63" y="106"/>
                        <a:pt x="63" y="107"/>
                      </a:cubicBezTo>
                      <a:cubicBezTo>
                        <a:pt x="63" y="107"/>
                        <a:pt x="63" y="107"/>
                        <a:pt x="63" y="107"/>
                      </a:cubicBezTo>
                      <a:cubicBezTo>
                        <a:pt x="64" y="107"/>
                        <a:pt x="63" y="107"/>
                        <a:pt x="63" y="107"/>
                      </a:cubicBezTo>
                      <a:cubicBezTo>
                        <a:pt x="63" y="107"/>
                        <a:pt x="63" y="107"/>
                        <a:pt x="63" y="107"/>
                      </a:cubicBezTo>
                      <a:cubicBezTo>
                        <a:pt x="63" y="108"/>
                        <a:pt x="63" y="108"/>
                        <a:pt x="62" y="108"/>
                      </a:cubicBezTo>
                      <a:cubicBezTo>
                        <a:pt x="62" y="107"/>
                        <a:pt x="62" y="107"/>
                        <a:pt x="63" y="107"/>
                      </a:cubicBezTo>
                      <a:cubicBezTo>
                        <a:pt x="63" y="107"/>
                        <a:pt x="62" y="107"/>
                        <a:pt x="62" y="107"/>
                      </a:cubicBezTo>
                      <a:cubicBezTo>
                        <a:pt x="62" y="107"/>
                        <a:pt x="62" y="106"/>
                        <a:pt x="62" y="106"/>
                      </a:cubicBezTo>
                      <a:cubicBezTo>
                        <a:pt x="62" y="106"/>
                        <a:pt x="62" y="106"/>
                        <a:pt x="62" y="106"/>
                      </a:cubicBezTo>
                      <a:cubicBezTo>
                        <a:pt x="62" y="107"/>
                        <a:pt x="62" y="107"/>
                        <a:pt x="62" y="107"/>
                      </a:cubicBezTo>
                      <a:cubicBezTo>
                        <a:pt x="61" y="107"/>
                        <a:pt x="61" y="106"/>
                        <a:pt x="62" y="107"/>
                      </a:cubicBezTo>
                      <a:cubicBezTo>
                        <a:pt x="62" y="106"/>
                        <a:pt x="62" y="106"/>
                        <a:pt x="62" y="106"/>
                      </a:cubicBezTo>
                      <a:cubicBezTo>
                        <a:pt x="61" y="106"/>
                        <a:pt x="61" y="107"/>
                        <a:pt x="61" y="107"/>
                      </a:cubicBezTo>
                      <a:cubicBezTo>
                        <a:pt x="61" y="107"/>
                        <a:pt x="61" y="107"/>
                        <a:pt x="61" y="107"/>
                      </a:cubicBezTo>
                      <a:cubicBezTo>
                        <a:pt x="61" y="107"/>
                        <a:pt x="61" y="107"/>
                        <a:pt x="61" y="107"/>
                      </a:cubicBezTo>
                      <a:cubicBezTo>
                        <a:pt x="61" y="107"/>
                        <a:pt x="61" y="107"/>
                        <a:pt x="61" y="106"/>
                      </a:cubicBezTo>
                      <a:cubicBezTo>
                        <a:pt x="61" y="106"/>
                        <a:pt x="61" y="106"/>
                        <a:pt x="61" y="106"/>
                      </a:cubicBezTo>
                      <a:cubicBezTo>
                        <a:pt x="61" y="106"/>
                        <a:pt x="61" y="106"/>
                        <a:pt x="61" y="107"/>
                      </a:cubicBezTo>
                      <a:cubicBezTo>
                        <a:pt x="61" y="106"/>
                        <a:pt x="60" y="106"/>
                        <a:pt x="60" y="106"/>
                      </a:cubicBezTo>
                      <a:cubicBezTo>
                        <a:pt x="60" y="106"/>
                        <a:pt x="60" y="106"/>
                        <a:pt x="60" y="107"/>
                      </a:cubicBezTo>
                      <a:cubicBezTo>
                        <a:pt x="61" y="106"/>
                        <a:pt x="60" y="107"/>
                        <a:pt x="61" y="107"/>
                      </a:cubicBezTo>
                      <a:cubicBezTo>
                        <a:pt x="61" y="107"/>
                        <a:pt x="60" y="107"/>
                        <a:pt x="60" y="107"/>
                      </a:cubicBezTo>
                      <a:cubicBezTo>
                        <a:pt x="60" y="107"/>
                        <a:pt x="60" y="107"/>
                        <a:pt x="60" y="107"/>
                      </a:cubicBezTo>
                      <a:cubicBezTo>
                        <a:pt x="60" y="107"/>
                        <a:pt x="60" y="107"/>
                        <a:pt x="60" y="107"/>
                      </a:cubicBezTo>
                      <a:cubicBezTo>
                        <a:pt x="59" y="107"/>
                        <a:pt x="60" y="107"/>
                        <a:pt x="60" y="107"/>
                      </a:cubicBezTo>
                      <a:cubicBezTo>
                        <a:pt x="60" y="107"/>
                        <a:pt x="60" y="107"/>
                        <a:pt x="59" y="107"/>
                      </a:cubicBezTo>
                      <a:cubicBezTo>
                        <a:pt x="59" y="107"/>
                        <a:pt x="59" y="107"/>
                        <a:pt x="59" y="107"/>
                      </a:cubicBezTo>
                      <a:cubicBezTo>
                        <a:pt x="59" y="107"/>
                        <a:pt x="59" y="107"/>
                        <a:pt x="59" y="107"/>
                      </a:cubicBezTo>
                      <a:cubicBezTo>
                        <a:pt x="59" y="107"/>
                        <a:pt x="60" y="107"/>
                        <a:pt x="60" y="108"/>
                      </a:cubicBezTo>
                      <a:cubicBezTo>
                        <a:pt x="60" y="108"/>
                        <a:pt x="60" y="107"/>
                        <a:pt x="60" y="107"/>
                      </a:cubicBezTo>
                      <a:cubicBezTo>
                        <a:pt x="61" y="108"/>
                        <a:pt x="60" y="108"/>
                        <a:pt x="60" y="108"/>
                      </a:cubicBezTo>
                      <a:cubicBezTo>
                        <a:pt x="60" y="108"/>
                        <a:pt x="60" y="108"/>
                        <a:pt x="60" y="108"/>
                      </a:cubicBezTo>
                      <a:cubicBezTo>
                        <a:pt x="60" y="108"/>
                        <a:pt x="60" y="109"/>
                        <a:pt x="60" y="109"/>
                      </a:cubicBezTo>
                      <a:cubicBezTo>
                        <a:pt x="60" y="110"/>
                        <a:pt x="60" y="109"/>
                        <a:pt x="60" y="109"/>
                      </a:cubicBezTo>
                      <a:cubicBezTo>
                        <a:pt x="59" y="109"/>
                        <a:pt x="59" y="109"/>
                        <a:pt x="59" y="110"/>
                      </a:cubicBezTo>
                      <a:cubicBezTo>
                        <a:pt x="59" y="110"/>
                        <a:pt x="59" y="109"/>
                        <a:pt x="59" y="109"/>
                      </a:cubicBezTo>
                      <a:cubicBezTo>
                        <a:pt x="59" y="110"/>
                        <a:pt x="59" y="110"/>
                        <a:pt x="59" y="110"/>
                      </a:cubicBezTo>
                      <a:cubicBezTo>
                        <a:pt x="58" y="110"/>
                        <a:pt x="58" y="110"/>
                        <a:pt x="58" y="110"/>
                      </a:cubicBezTo>
                      <a:cubicBezTo>
                        <a:pt x="58" y="109"/>
                        <a:pt x="58" y="110"/>
                        <a:pt x="58" y="109"/>
                      </a:cubicBezTo>
                      <a:cubicBezTo>
                        <a:pt x="58" y="109"/>
                        <a:pt x="58" y="109"/>
                        <a:pt x="58" y="109"/>
                      </a:cubicBezTo>
                      <a:cubicBezTo>
                        <a:pt x="58" y="109"/>
                        <a:pt x="58" y="109"/>
                        <a:pt x="58" y="108"/>
                      </a:cubicBezTo>
                      <a:cubicBezTo>
                        <a:pt x="58" y="108"/>
                        <a:pt x="58" y="109"/>
                        <a:pt x="58" y="109"/>
                      </a:cubicBezTo>
                      <a:cubicBezTo>
                        <a:pt x="59" y="109"/>
                        <a:pt x="58" y="108"/>
                        <a:pt x="59" y="107"/>
                      </a:cubicBezTo>
                      <a:cubicBezTo>
                        <a:pt x="58" y="108"/>
                        <a:pt x="59" y="108"/>
                        <a:pt x="58" y="108"/>
                      </a:cubicBezTo>
                      <a:cubicBezTo>
                        <a:pt x="58" y="108"/>
                        <a:pt x="58" y="108"/>
                        <a:pt x="58" y="108"/>
                      </a:cubicBezTo>
                      <a:cubicBezTo>
                        <a:pt x="58" y="108"/>
                        <a:pt x="58" y="107"/>
                        <a:pt x="59" y="107"/>
                      </a:cubicBezTo>
                      <a:cubicBezTo>
                        <a:pt x="58" y="107"/>
                        <a:pt x="59" y="106"/>
                        <a:pt x="59" y="106"/>
                      </a:cubicBezTo>
                      <a:cubicBezTo>
                        <a:pt x="59" y="106"/>
                        <a:pt x="58" y="106"/>
                        <a:pt x="58" y="106"/>
                      </a:cubicBezTo>
                      <a:cubicBezTo>
                        <a:pt x="58" y="105"/>
                        <a:pt x="59" y="105"/>
                        <a:pt x="58" y="105"/>
                      </a:cubicBezTo>
                      <a:cubicBezTo>
                        <a:pt x="59" y="104"/>
                        <a:pt x="59" y="104"/>
                        <a:pt x="59" y="104"/>
                      </a:cubicBezTo>
                      <a:cubicBezTo>
                        <a:pt x="59" y="104"/>
                        <a:pt x="59" y="104"/>
                        <a:pt x="59" y="104"/>
                      </a:cubicBezTo>
                      <a:cubicBezTo>
                        <a:pt x="59" y="104"/>
                        <a:pt x="59" y="104"/>
                        <a:pt x="59" y="104"/>
                      </a:cubicBezTo>
                      <a:cubicBezTo>
                        <a:pt x="59" y="104"/>
                        <a:pt x="59" y="104"/>
                        <a:pt x="59" y="103"/>
                      </a:cubicBezTo>
                      <a:cubicBezTo>
                        <a:pt x="60" y="104"/>
                        <a:pt x="61" y="103"/>
                        <a:pt x="61" y="103"/>
                      </a:cubicBezTo>
                      <a:cubicBezTo>
                        <a:pt x="61" y="103"/>
                        <a:pt x="60" y="103"/>
                        <a:pt x="60" y="103"/>
                      </a:cubicBezTo>
                      <a:cubicBezTo>
                        <a:pt x="60" y="103"/>
                        <a:pt x="60" y="103"/>
                        <a:pt x="60" y="103"/>
                      </a:cubicBezTo>
                      <a:cubicBezTo>
                        <a:pt x="60" y="103"/>
                        <a:pt x="59" y="103"/>
                        <a:pt x="59" y="104"/>
                      </a:cubicBezTo>
                      <a:cubicBezTo>
                        <a:pt x="59" y="103"/>
                        <a:pt x="59" y="103"/>
                        <a:pt x="59" y="103"/>
                      </a:cubicBezTo>
                      <a:cubicBezTo>
                        <a:pt x="59" y="103"/>
                        <a:pt x="59" y="103"/>
                        <a:pt x="59" y="103"/>
                      </a:cubicBezTo>
                      <a:cubicBezTo>
                        <a:pt x="59" y="103"/>
                        <a:pt x="59" y="103"/>
                        <a:pt x="60" y="103"/>
                      </a:cubicBezTo>
                      <a:cubicBezTo>
                        <a:pt x="60" y="103"/>
                        <a:pt x="59" y="103"/>
                        <a:pt x="59" y="102"/>
                      </a:cubicBezTo>
                      <a:cubicBezTo>
                        <a:pt x="60" y="103"/>
                        <a:pt x="60" y="102"/>
                        <a:pt x="60" y="102"/>
                      </a:cubicBezTo>
                      <a:cubicBezTo>
                        <a:pt x="60" y="102"/>
                        <a:pt x="60" y="102"/>
                        <a:pt x="60" y="102"/>
                      </a:cubicBezTo>
                      <a:cubicBezTo>
                        <a:pt x="60" y="102"/>
                        <a:pt x="60" y="102"/>
                        <a:pt x="60" y="102"/>
                      </a:cubicBezTo>
                      <a:cubicBezTo>
                        <a:pt x="59" y="102"/>
                        <a:pt x="60" y="101"/>
                        <a:pt x="60" y="101"/>
                      </a:cubicBezTo>
                      <a:cubicBezTo>
                        <a:pt x="60" y="101"/>
                        <a:pt x="60" y="101"/>
                        <a:pt x="60" y="101"/>
                      </a:cubicBezTo>
                      <a:cubicBezTo>
                        <a:pt x="59" y="101"/>
                        <a:pt x="60" y="102"/>
                        <a:pt x="59" y="102"/>
                      </a:cubicBezTo>
                      <a:cubicBezTo>
                        <a:pt x="59" y="101"/>
                        <a:pt x="59" y="101"/>
                        <a:pt x="59" y="101"/>
                      </a:cubicBezTo>
                      <a:cubicBezTo>
                        <a:pt x="59" y="101"/>
                        <a:pt x="59" y="102"/>
                        <a:pt x="58" y="102"/>
                      </a:cubicBezTo>
                      <a:cubicBezTo>
                        <a:pt x="58" y="102"/>
                        <a:pt x="59" y="102"/>
                        <a:pt x="59" y="102"/>
                      </a:cubicBezTo>
                      <a:cubicBezTo>
                        <a:pt x="59" y="103"/>
                        <a:pt x="59" y="102"/>
                        <a:pt x="58" y="102"/>
                      </a:cubicBezTo>
                      <a:cubicBezTo>
                        <a:pt x="58" y="102"/>
                        <a:pt x="58" y="102"/>
                        <a:pt x="58" y="102"/>
                      </a:cubicBezTo>
                      <a:cubicBezTo>
                        <a:pt x="58" y="102"/>
                        <a:pt x="57" y="102"/>
                        <a:pt x="57" y="102"/>
                      </a:cubicBezTo>
                      <a:cubicBezTo>
                        <a:pt x="57" y="103"/>
                        <a:pt x="57" y="103"/>
                        <a:pt x="58" y="103"/>
                      </a:cubicBezTo>
                      <a:cubicBezTo>
                        <a:pt x="57" y="104"/>
                        <a:pt x="58" y="105"/>
                        <a:pt x="57" y="106"/>
                      </a:cubicBezTo>
                      <a:cubicBezTo>
                        <a:pt x="57" y="106"/>
                        <a:pt x="56" y="107"/>
                        <a:pt x="56" y="107"/>
                      </a:cubicBezTo>
                      <a:cubicBezTo>
                        <a:pt x="56" y="107"/>
                        <a:pt x="56" y="107"/>
                        <a:pt x="56" y="107"/>
                      </a:cubicBezTo>
                      <a:cubicBezTo>
                        <a:pt x="56" y="108"/>
                        <a:pt x="56" y="108"/>
                        <a:pt x="56" y="108"/>
                      </a:cubicBezTo>
                      <a:cubicBezTo>
                        <a:pt x="56" y="108"/>
                        <a:pt x="56" y="108"/>
                        <a:pt x="56" y="108"/>
                      </a:cubicBezTo>
                      <a:cubicBezTo>
                        <a:pt x="56" y="108"/>
                        <a:pt x="56" y="108"/>
                        <a:pt x="56" y="108"/>
                      </a:cubicBezTo>
                      <a:cubicBezTo>
                        <a:pt x="55" y="108"/>
                        <a:pt x="56" y="108"/>
                        <a:pt x="56" y="109"/>
                      </a:cubicBezTo>
                      <a:cubicBezTo>
                        <a:pt x="55" y="108"/>
                        <a:pt x="55" y="108"/>
                        <a:pt x="56" y="107"/>
                      </a:cubicBezTo>
                      <a:cubicBezTo>
                        <a:pt x="56" y="107"/>
                        <a:pt x="56" y="107"/>
                        <a:pt x="56" y="107"/>
                      </a:cubicBezTo>
                      <a:cubicBezTo>
                        <a:pt x="56" y="107"/>
                        <a:pt x="56" y="106"/>
                        <a:pt x="56" y="107"/>
                      </a:cubicBezTo>
                      <a:cubicBezTo>
                        <a:pt x="56" y="106"/>
                        <a:pt x="56" y="106"/>
                        <a:pt x="56" y="106"/>
                      </a:cubicBezTo>
                      <a:cubicBezTo>
                        <a:pt x="56" y="104"/>
                        <a:pt x="57" y="102"/>
                        <a:pt x="57" y="100"/>
                      </a:cubicBezTo>
                      <a:cubicBezTo>
                        <a:pt x="57" y="100"/>
                        <a:pt x="57" y="100"/>
                        <a:pt x="57" y="100"/>
                      </a:cubicBezTo>
                      <a:cubicBezTo>
                        <a:pt x="57" y="99"/>
                        <a:pt x="57" y="99"/>
                        <a:pt x="56" y="99"/>
                      </a:cubicBezTo>
                      <a:cubicBezTo>
                        <a:pt x="57" y="99"/>
                        <a:pt x="56" y="100"/>
                        <a:pt x="56" y="100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6" y="100"/>
                        <a:pt x="55" y="100"/>
                        <a:pt x="56" y="100"/>
                      </a:cubicBezTo>
                      <a:cubicBezTo>
                        <a:pt x="56" y="99"/>
                        <a:pt x="56" y="99"/>
                        <a:pt x="56" y="99"/>
                      </a:cubicBezTo>
                      <a:cubicBezTo>
                        <a:pt x="56" y="101"/>
                        <a:pt x="55" y="101"/>
                        <a:pt x="55" y="102"/>
                      </a:cubicBezTo>
                      <a:cubicBezTo>
                        <a:pt x="55" y="101"/>
                        <a:pt x="54" y="102"/>
                        <a:pt x="54" y="102"/>
                      </a:cubicBezTo>
                      <a:cubicBezTo>
                        <a:pt x="54" y="102"/>
                        <a:pt x="54" y="102"/>
                        <a:pt x="54" y="102"/>
                      </a:cubicBezTo>
                      <a:cubicBezTo>
                        <a:pt x="53" y="102"/>
                        <a:pt x="54" y="101"/>
                        <a:pt x="54" y="101"/>
                      </a:cubicBezTo>
                      <a:cubicBezTo>
                        <a:pt x="54" y="101"/>
                        <a:pt x="55" y="101"/>
                        <a:pt x="54" y="101"/>
                      </a:cubicBezTo>
                      <a:cubicBezTo>
                        <a:pt x="54" y="100"/>
                        <a:pt x="54" y="101"/>
                        <a:pt x="55" y="100"/>
                      </a:cubicBezTo>
                      <a:cubicBezTo>
                        <a:pt x="55" y="100"/>
                        <a:pt x="54" y="100"/>
                        <a:pt x="54" y="100"/>
                      </a:cubicBezTo>
                      <a:cubicBezTo>
                        <a:pt x="55" y="100"/>
                        <a:pt x="54" y="99"/>
                        <a:pt x="54" y="99"/>
                      </a:cubicBezTo>
                      <a:cubicBezTo>
                        <a:pt x="54" y="99"/>
                        <a:pt x="54" y="99"/>
                        <a:pt x="54" y="99"/>
                      </a:cubicBezTo>
                      <a:cubicBezTo>
                        <a:pt x="54" y="99"/>
                        <a:pt x="54" y="99"/>
                        <a:pt x="54" y="99"/>
                      </a:cubicBezTo>
                      <a:cubicBezTo>
                        <a:pt x="54" y="99"/>
                        <a:pt x="53" y="99"/>
                        <a:pt x="53" y="98"/>
                      </a:cubicBezTo>
                      <a:cubicBezTo>
                        <a:pt x="53" y="98"/>
                        <a:pt x="53" y="98"/>
                        <a:pt x="53" y="98"/>
                      </a:cubicBezTo>
                      <a:cubicBezTo>
                        <a:pt x="53" y="98"/>
                        <a:pt x="53" y="98"/>
                        <a:pt x="53" y="98"/>
                      </a:cubicBezTo>
                      <a:cubicBezTo>
                        <a:pt x="53" y="98"/>
                        <a:pt x="53" y="98"/>
                        <a:pt x="53" y="99"/>
                      </a:cubicBezTo>
                      <a:cubicBezTo>
                        <a:pt x="52" y="98"/>
                        <a:pt x="52" y="99"/>
                        <a:pt x="52" y="99"/>
                      </a:cubicBezTo>
                      <a:cubicBezTo>
                        <a:pt x="52" y="99"/>
                        <a:pt x="52" y="100"/>
                        <a:pt x="52" y="100"/>
                      </a:cubicBezTo>
                      <a:cubicBezTo>
                        <a:pt x="52" y="100"/>
                        <a:pt x="52" y="100"/>
                        <a:pt x="51" y="100"/>
                      </a:cubicBezTo>
                      <a:cubicBezTo>
                        <a:pt x="52" y="99"/>
                        <a:pt x="51" y="99"/>
                        <a:pt x="52" y="99"/>
                      </a:cubicBezTo>
                      <a:cubicBezTo>
                        <a:pt x="51" y="99"/>
                        <a:pt x="51" y="99"/>
                        <a:pt x="51" y="99"/>
                      </a:cubicBezTo>
                      <a:cubicBezTo>
                        <a:pt x="51" y="99"/>
                        <a:pt x="51" y="99"/>
                        <a:pt x="51" y="99"/>
                      </a:cubicBezTo>
                      <a:cubicBezTo>
                        <a:pt x="51" y="99"/>
                        <a:pt x="51" y="99"/>
                        <a:pt x="50" y="99"/>
                      </a:cubicBezTo>
                      <a:cubicBezTo>
                        <a:pt x="50" y="99"/>
                        <a:pt x="51" y="98"/>
                        <a:pt x="50" y="97"/>
                      </a:cubicBezTo>
                      <a:cubicBezTo>
                        <a:pt x="50" y="97"/>
                        <a:pt x="50" y="98"/>
                        <a:pt x="50" y="97"/>
                      </a:cubicBezTo>
                      <a:cubicBezTo>
                        <a:pt x="50" y="97"/>
                        <a:pt x="50" y="97"/>
                        <a:pt x="50" y="97"/>
                      </a:cubicBezTo>
                      <a:cubicBezTo>
                        <a:pt x="50" y="97"/>
                        <a:pt x="49" y="97"/>
                        <a:pt x="49" y="96"/>
                      </a:cubicBezTo>
                      <a:cubicBezTo>
                        <a:pt x="49" y="96"/>
                        <a:pt x="49" y="96"/>
                        <a:pt x="49" y="96"/>
                      </a:cubicBezTo>
                      <a:cubicBezTo>
                        <a:pt x="49" y="95"/>
                        <a:pt x="50" y="96"/>
                        <a:pt x="51" y="96"/>
                      </a:cubicBezTo>
                      <a:cubicBezTo>
                        <a:pt x="51" y="96"/>
                        <a:pt x="51" y="96"/>
                        <a:pt x="51" y="96"/>
                      </a:cubicBezTo>
                      <a:cubicBezTo>
                        <a:pt x="51" y="96"/>
                        <a:pt x="51" y="96"/>
                        <a:pt x="51" y="96"/>
                      </a:cubicBezTo>
                      <a:cubicBezTo>
                        <a:pt x="52" y="96"/>
                        <a:pt x="51" y="97"/>
                        <a:pt x="52" y="96"/>
                      </a:cubicBezTo>
                      <a:cubicBezTo>
                        <a:pt x="52" y="96"/>
                        <a:pt x="52" y="96"/>
                        <a:pt x="52" y="96"/>
                      </a:cubicBezTo>
                      <a:cubicBezTo>
                        <a:pt x="52" y="96"/>
                        <a:pt x="52" y="96"/>
                        <a:pt x="52" y="96"/>
                      </a:cubicBezTo>
                      <a:cubicBezTo>
                        <a:pt x="53" y="96"/>
                        <a:pt x="53" y="95"/>
                        <a:pt x="53" y="95"/>
                      </a:cubicBezTo>
                      <a:cubicBezTo>
                        <a:pt x="53" y="95"/>
                        <a:pt x="53" y="96"/>
                        <a:pt x="53" y="96"/>
                      </a:cubicBezTo>
                      <a:cubicBezTo>
                        <a:pt x="54" y="96"/>
                        <a:pt x="54" y="95"/>
                        <a:pt x="54" y="95"/>
                      </a:cubicBezTo>
                      <a:cubicBezTo>
                        <a:pt x="55" y="95"/>
                        <a:pt x="54" y="95"/>
                        <a:pt x="54" y="95"/>
                      </a:cubicBezTo>
                      <a:cubicBezTo>
                        <a:pt x="55" y="95"/>
                        <a:pt x="55" y="94"/>
                        <a:pt x="55" y="94"/>
                      </a:cubicBezTo>
                      <a:cubicBezTo>
                        <a:pt x="55" y="95"/>
                        <a:pt x="55" y="95"/>
                        <a:pt x="55" y="95"/>
                      </a:cubicBezTo>
                      <a:cubicBezTo>
                        <a:pt x="55" y="95"/>
                        <a:pt x="55" y="95"/>
                        <a:pt x="55" y="95"/>
                      </a:cubicBezTo>
                      <a:cubicBezTo>
                        <a:pt x="55" y="95"/>
                        <a:pt x="55" y="95"/>
                        <a:pt x="55" y="95"/>
                      </a:cubicBezTo>
                      <a:cubicBezTo>
                        <a:pt x="55" y="95"/>
                        <a:pt x="55" y="95"/>
                        <a:pt x="55" y="95"/>
                      </a:cubicBezTo>
                      <a:cubicBezTo>
                        <a:pt x="55" y="96"/>
                        <a:pt x="56" y="96"/>
                        <a:pt x="56" y="97"/>
                      </a:cubicBezTo>
                      <a:cubicBezTo>
                        <a:pt x="56" y="97"/>
                        <a:pt x="56" y="97"/>
                        <a:pt x="56" y="97"/>
                      </a:cubicBezTo>
                      <a:cubicBezTo>
                        <a:pt x="56" y="97"/>
                        <a:pt x="56" y="97"/>
                        <a:pt x="56" y="97"/>
                      </a:cubicBezTo>
                      <a:cubicBezTo>
                        <a:pt x="56" y="97"/>
                        <a:pt x="56" y="97"/>
                        <a:pt x="56" y="97"/>
                      </a:cubicBezTo>
                      <a:cubicBezTo>
                        <a:pt x="56" y="97"/>
                        <a:pt x="56" y="97"/>
                        <a:pt x="56" y="97"/>
                      </a:cubicBezTo>
                      <a:cubicBezTo>
                        <a:pt x="57" y="97"/>
                        <a:pt x="57" y="97"/>
                        <a:pt x="57" y="97"/>
                      </a:cubicBezTo>
                      <a:cubicBezTo>
                        <a:pt x="56" y="97"/>
                        <a:pt x="58" y="96"/>
                        <a:pt x="57" y="96"/>
                      </a:cubicBezTo>
                      <a:cubicBezTo>
                        <a:pt x="57" y="96"/>
                        <a:pt x="58" y="95"/>
                        <a:pt x="57" y="95"/>
                      </a:cubicBezTo>
                      <a:cubicBezTo>
                        <a:pt x="57" y="95"/>
                        <a:pt x="57" y="95"/>
                        <a:pt x="57" y="96"/>
                      </a:cubicBezTo>
                      <a:cubicBezTo>
                        <a:pt x="57" y="95"/>
                        <a:pt x="56" y="95"/>
                        <a:pt x="56" y="95"/>
                      </a:cubicBezTo>
                      <a:cubicBezTo>
                        <a:pt x="57" y="95"/>
                        <a:pt x="57" y="95"/>
                        <a:pt x="57" y="95"/>
                      </a:cubicBezTo>
                      <a:cubicBezTo>
                        <a:pt x="57" y="94"/>
                        <a:pt x="58" y="95"/>
                        <a:pt x="58" y="94"/>
                      </a:cubicBezTo>
                      <a:cubicBezTo>
                        <a:pt x="58" y="95"/>
                        <a:pt x="58" y="95"/>
                        <a:pt x="58" y="96"/>
                      </a:cubicBezTo>
                      <a:cubicBezTo>
                        <a:pt x="58" y="96"/>
                        <a:pt x="58" y="97"/>
                        <a:pt x="58" y="97"/>
                      </a:cubicBezTo>
                      <a:cubicBezTo>
                        <a:pt x="58" y="97"/>
                        <a:pt x="57" y="97"/>
                        <a:pt x="57" y="97"/>
                      </a:cubicBezTo>
                      <a:cubicBezTo>
                        <a:pt x="57" y="97"/>
                        <a:pt x="58" y="97"/>
                        <a:pt x="57" y="97"/>
                      </a:cubicBezTo>
                      <a:cubicBezTo>
                        <a:pt x="58" y="98"/>
                        <a:pt x="58" y="97"/>
                        <a:pt x="58" y="97"/>
                      </a:cubicBezTo>
                      <a:cubicBezTo>
                        <a:pt x="58" y="97"/>
                        <a:pt x="58" y="98"/>
                        <a:pt x="58" y="98"/>
                      </a:cubicBezTo>
                      <a:cubicBezTo>
                        <a:pt x="59" y="98"/>
                        <a:pt x="59" y="98"/>
                        <a:pt x="59" y="99"/>
                      </a:cubicBezTo>
                      <a:close/>
                      <a:moveTo>
                        <a:pt x="50" y="96"/>
                      </a:moveTo>
                      <a:cubicBezTo>
                        <a:pt x="50" y="96"/>
                        <a:pt x="50" y="96"/>
                        <a:pt x="50" y="96"/>
                      </a:cubicBezTo>
                      <a:cubicBezTo>
                        <a:pt x="49" y="96"/>
                        <a:pt x="50" y="96"/>
                        <a:pt x="50" y="96"/>
                      </a:cubicBezTo>
                      <a:cubicBezTo>
                        <a:pt x="50" y="96"/>
                        <a:pt x="50" y="96"/>
                        <a:pt x="50" y="96"/>
                      </a:cubicBezTo>
                      <a:close/>
                      <a:moveTo>
                        <a:pt x="51" y="97"/>
                      </a:moveTo>
                      <a:cubicBezTo>
                        <a:pt x="51" y="97"/>
                        <a:pt x="51" y="96"/>
                        <a:pt x="51" y="96"/>
                      </a:cubicBezTo>
                      <a:cubicBezTo>
                        <a:pt x="51" y="97"/>
                        <a:pt x="51" y="97"/>
                        <a:pt x="51" y="97"/>
                      </a:cubicBezTo>
                      <a:cubicBezTo>
                        <a:pt x="51" y="98"/>
                        <a:pt x="51" y="98"/>
                        <a:pt x="51" y="98"/>
                      </a:cubicBezTo>
                      <a:cubicBezTo>
                        <a:pt x="51" y="99"/>
                        <a:pt x="51" y="98"/>
                        <a:pt x="51" y="98"/>
                      </a:cubicBezTo>
                      <a:cubicBezTo>
                        <a:pt x="51" y="98"/>
                        <a:pt x="52" y="98"/>
                        <a:pt x="51" y="97"/>
                      </a:cubicBezTo>
                      <a:cubicBezTo>
                        <a:pt x="51" y="97"/>
                        <a:pt x="51" y="97"/>
                        <a:pt x="52" y="97"/>
                      </a:cubicBezTo>
                      <a:cubicBezTo>
                        <a:pt x="52" y="97"/>
                        <a:pt x="52" y="97"/>
                        <a:pt x="51" y="97"/>
                      </a:cubicBezTo>
                      <a:close/>
                      <a:moveTo>
                        <a:pt x="53" y="98"/>
                      </a:moveTo>
                      <a:cubicBezTo>
                        <a:pt x="53" y="98"/>
                        <a:pt x="53" y="98"/>
                        <a:pt x="52" y="98"/>
                      </a:cubicBezTo>
                      <a:cubicBezTo>
                        <a:pt x="53" y="98"/>
                        <a:pt x="53" y="98"/>
                        <a:pt x="53" y="98"/>
                      </a:cubicBezTo>
                      <a:close/>
                      <a:moveTo>
                        <a:pt x="56" y="98"/>
                      </a:moveTo>
                      <a:cubicBezTo>
                        <a:pt x="56" y="98"/>
                        <a:pt x="56" y="98"/>
                        <a:pt x="55" y="98"/>
                      </a:cubicBezTo>
                      <a:cubicBezTo>
                        <a:pt x="55" y="98"/>
                        <a:pt x="55" y="98"/>
                        <a:pt x="55" y="98"/>
                      </a:cubicBezTo>
                      <a:cubicBezTo>
                        <a:pt x="56" y="98"/>
                        <a:pt x="56" y="98"/>
                        <a:pt x="56" y="98"/>
                      </a:cubicBezTo>
                      <a:close/>
                      <a:moveTo>
                        <a:pt x="59" y="107"/>
                      </a:moveTo>
                      <a:cubicBezTo>
                        <a:pt x="59" y="108"/>
                        <a:pt x="59" y="108"/>
                        <a:pt x="59" y="109"/>
                      </a:cubicBezTo>
                      <a:cubicBezTo>
                        <a:pt x="59" y="108"/>
                        <a:pt x="59" y="109"/>
                        <a:pt x="60" y="109"/>
                      </a:cubicBezTo>
                      <a:cubicBezTo>
                        <a:pt x="60" y="108"/>
                        <a:pt x="59" y="108"/>
                        <a:pt x="60" y="108"/>
                      </a:cubicBezTo>
                      <a:cubicBezTo>
                        <a:pt x="59" y="108"/>
                        <a:pt x="59" y="108"/>
                        <a:pt x="59" y="108"/>
                      </a:cubicBezTo>
                      <a:cubicBezTo>
                        <a:pt x="59" y="108"/>
                        <a:pt x="59" y="108"/>
                        <a:pt x="59" y="108"/>
                      </a:cubicBezTo>
                      <a:cubicBezTo>
                        <a:pt x="59" y="108"/>
                        <a:pt x="59" y="108"/>
                        <a:pt x="59" y="107"/>
                      </a:cubicBezTo>
                      <a:close/>
                      <a:moveTo>
                        <a:pt x="60" y="104"/>
                      </a:moveTo>
                      <a:cubicBezTo>
                        <a:pt x="60" y="104"/>
                        <a:pt x="60" y="105"/>
                        <a:pt x="60" y="105"/>
                      </a:cubicBezTo>
                      <a:cubicBezTo>
                        <a:pt x="60" y="104"/>
                        <a:pt x="60" y="104"/>
                        <a:pt x="60" y="104"/>
                      </a:cubicBezTo>
                      <a:cubicBezTo>
                        <a:pt x="60" y="104"/>
                        <a:pt x="60" y="104"/>
                        <a:pt x="60" y="104"/>
                      </a:cubicBezTo>
                      <a:close/>
                      <a:moveTo>
                        <a:pt x="60" y="105"/>
                      </a:moveTo>
                      <a:cubicBezTo>
                        <a:pt x="59" y="105"/>
                        <a:pt x="59" y="105"/>
                        <a:pt x="59" y="105"/>
                      </a:cubicBezTo>
                      <a:cubicBezTo>
                        <a:pt x="59" y="105"/>
                        <a:pt x="59" y="105"/>
                        <a:pt x="59" y="105"/>
                      </a:cubicBezTo>
                      <a:cubicBezTo>
                        <a:pt x="59" y="105"/>
                        <a:pt x="59" y="105"/>
                        <a:pt x="60" y="105"/>
                      </a:cubicBezTo>
                      <a:close/>
                      <a:moveTo>
                        <a:pt x="60" y="106"/>
                      </a:moveTo>
                      <a:cubicBezTo>
                        <a:pt x="60" y="105"/>
                        <a:pt x="59" y="105"/>
                        <a:pt x="59" y="104"/>
                      </a:cubicBezTo>
                      <a:cubicBezTo>
                        <a:pt x="59" y="104"/>
                        <a:pt x="59" y="105"/>
                        <a:pt x="59" y="105"/>
                      </a:cubicBezTo>
                      <a:cubicBezTo>
                        <a:pt x="59" y="105"/>
                        <a:pt x="59" y="105"/>
                        <a:pt x="60" y="105"/>
                      </a:cubicBezTo>
                      <a:cubicBezTo>
                        <a:pt x="60" y="105"/>
                        <a:pt x="60" y="106"/>
                        <a:pt x="60" y="106"/>
                      </a:cubicBezTo>
                      <a:close/>
                      <a:moveTo>
                        <a:pt x="64" y="100"/>
                      </a:moveTo>
                      <a:cubicBezTo>
                        <a:pt x="64" y="100"/>
                        <a:pt x="64" y="99"/>
                        <a:pt x="64" y="99"/>
                      </a:cubicBezTo>
                      <a:cubicBezTo>
                        <a:pt x="64" y="100"/>
                        <a:pt x="63" y="99"/>
                        <a:pt x="63" y="100"/>
                      </a:cubicBezTo>
                      <a:cubicBezTo>
                        <a:pt x="64" y="100"/>
                        <a:pt x="64" y="100"/>
                        <a:pt x="64" y="100"/>
                      </a:cubicBezTo>
                      <a:close/>
                      <a:moveTo>
                        <a:pt x="61" y="105"/>
                      </a:moveTo>
                      <a:cubicBezTo>
                        <a:pt x="61" y="105"/>
                        <a:pt x="61" y="104"/>
                        <a:pt x="61" y="104"/>
                      </a:cubicBezTo>
                      <a:cubicBezTo>
                        <a:pt x="62" y="104"/>
                        <a:pt x="62" y="104"/>
                        <a:pt x="62" y="104"/>
                      </a:cubicBezTo>
                      <a:cubicBezTo>
                        <a:pt x="61" y="104"/>
                        <a:pt x="61" y="105"/>
                        <a:pt x="61" y="106"/>
                      </a:cubicBezTo>
                      <a:cubicBezTo>
                        <a:pt x="61" y="106"/>
                        <a:pt x="61" y="105"/>
                        <a:pt x="61" y="105"/>
                      </a:cubicBezTo>
                      <a:cubicBezTo>
                        <a:pt x="62" y="105"/>
                        <a:pt x="62" y="105"/>
                        <a:pt x="62" y="105"/>
                      </a:cubicBezTo>
                      <a:cubicBezTo>
                        <a:pt x="62" y="105"/>
                        <a:pt x="61" y="105"/>
                        <a:pt x="61" y="105"/>
                      </a:cubicBezTo>
                      <a:close/>
                      <a:moveTo>
                        <a:pt x="61" y="104"/>
                      </a:moveTo>
                      <a:cubicBezTo>
                        <a:pt x="62" y="104"/>
                        <a:pt x="62" y="104"/>
                        <a:pt x="62" y="104"/>
                      </a:cubicBezTo>
                      <a:cubicBezTo>
                        <a:pt x="62" y="105"/>
                        <a:pt x="63" y="105"/>
                        <a:pt x="62" y="105"/>
                      </a:cubicBezTo>
                      <a:cubicBezTo>
                        <a:pt x="63" y="105"/>
                        <a:pt x="63" y="104"/>
                        <a:pt x="63" y="105"/>
                      </a:cubicBezTo>
                      <a:cubicBezTo>
                        <a:pt x="63" y="104"/>
                        <a:pt x="63" y="104"/>
                        <a:pt x="63" y="104"/>
                      </a:cubicBezTo>
                      <a:cubicBezTo>
                        <a:pt x="63" y="104"/>
                        <a:pt x="62" y="103"/>
                        <a:pt x="63" y="103"/>
                      </a:cubicBezTo>
                      <a:cubicBezTo>
                        <a:pt x="63" y="103"/>
                        <a:pt x="62" y="103"/>
                        <a:pt x="62" y="103"/>
                      </a:cubicBezTo>
                      <a:cubicBezTo>
                        <a:pt x="62" y="103"/>
                        <a:pt x="62" y="103"/>
                        <a:pt x="62" y="103"/>
                      </a:cubicBezTo>
                      <a:cubicBezTo>
                        <a:pt x="62" y="104"/>
                        <a:pt x="62" y="103"/>
                        <a:pt x="62" y="103"/>
                      </a:cubicBezTo>
                      <a:cubicBezTo>
                        <a:pt x="62" y="104"/>
                        <a:pt x="61" y="103"/>
                        <a:pt x="61" y="104"/>
                      </a:cubicBezTo>
                      <a:close/>
                      <a:moveTo>
                        <a:pt x="62" y="100"/>
                      </a:moveTo>
                      <a:cubicBezTo>
                        <a:pt x="61" y="100"/>
                        <a:pt x="62" y="99"/>
                        <a:pt x="61" y="99"/>
                      </a:cubicBezTo>
                      <a:cubicBezTo>
                        <a:pt x="61" y="99"/>
                        <a:pt x="61" y="100"/>
                        <a:pt x="62" y="100"/>
                      </a:cubicBezTo>
                      <a:close/>
                      <a:moveTo>
                        <a:pt x="58" y="102"/>
                      </a:moveTo>
                      <a:cubicBezTo>
                        <a:pt x="58" y="101"/>
                        <a:pt x="58" y="102"/>
                        <a:pt x="58" y="102"/>
                      </a:cubicBezTo>
                      <a:cubicBezTo>
                        <a:pt x="58" y="102"/>
                        <a:pt x="58" y="102"/>
                        <a:pt x="58" y="102"/>
                      </a:cubicBezTo>
                      <a:cubicBezTo>
                        <a:pt x="58" y="101"/>
                        <a:pt x="58" y="102"/>
                        <a:pt x="58" y="102"/>
                      </a:cubicBezTo>
                      <a:close/>
                      <a:moveTo>
                        <a:pt x="58" y="101"/>
                      </a:moveTo>
                      <a:cubicBezTo>
                        <a:pt x="58" y="101"/>
                        <a:pt x="58" y="100"/>
                        <a:pt x="58" y="100"/>
                      </a:cubicBezTo>
                      <a:cubicBezTo>
                        <a:pt x="58" y="100"/>
                        <a:pt x="58" y="100"/>
                        <a:pt x="58" y="100"/>
                      </a:cubicBezTo>
                      <a:cubicBezTo>
                        <a:pt x="58" y="100"/>
                        <a:pt x="58" y="100"/>
                        <a:pt x="58" y="100"/>
                      </a:cubicBezTo>
                      <a:cubicBezTo>
                        <a:pt x="58" y="100"/>
                        <a:pt x="58" y="100"/>
                        <a:pt x="58" y="100"/>
                      </a:cubicBezTo>
                      <a:cubicBezTo>
                        <a:pt x="58" y="100"/>
                        <a:pt x="58" y="101"/>
                        <a:pt x="58" y="101"/>
                      </a:cubicBezTo>
                      <a:cubicBezTo>
                        <a:pt x="58" y="101"/>
                        <a:pt x="58" y="101"/>
                        <a:pt x="58" y="101"/>
                      </a:cubicBezTo>
                      <a:cubicBezTo>
                        <a:pt x="58" y="101"/>
                        <a:pt x="58" y="101"/>
                        <a:pt x="58" y="101"/>
                      </a:cubicBezTo>
                      <a:cubicBezTo>
                        <a:pt x="58" y="101"/>
                        <a:pt x="58" y="101"/>
                        <a:pt x="58" y="101"/>
                      </a:cubicBezTo>
                      <a:close/>
                      <a:moveTo>
                        <a:pt x="59" y="98"/>
                      </a:moveTo>
                      <a:cubicBezTo>
                        <a:pt x="59" y="98"/>
                        <a:pt x="60" y="98"/>
                        <a:pt x="60" y="98"/>
                      </a:cubicBezTo>
                      <a:cubicBezTo>
                        <a:pt x="59" y="98"/>
                        <a:pt x="59" y="98"/>
                        <a:pt x="59" y="99"/>
                      </a:cubicBezTo>
                      <a:cubicBezTo>
                        <a:pt x="59" y="98"/>
                        <a:pt x="60" y="98"/>
                        <a:pt x="60" y="98"/>
                      </a:cubicBezTo>
                      <a:cubicBezTo>
                        <a:pt x="60" y="98"/>
                        <a:pt x="60" y="98"/>
                        <a:pt x="59" y="98"/>
                      </a:cubicBezTo>
                      <a:close/>
                      <a:moveTo>
                        <a:pt x="60" y="99"/>
                      </a:moveTo>
                      <a:cubicBezTo>
                        <a:pt x="59" y="99"/>
                        <a:pt x="60" y="99"/>
                        <a:pt x="60" y="99"/>
                      </a:cubicBezTo>
                      <a:cubicBezTo>
                        <a:pt x="59" y="99"/>
                        <a:pt x="60" y="99"/>
                        <a:pt x="59" y="99"/>
                      </a:cubicBezTo>
                      <a:cubicBezTo>
                        <a:pt x="59" y="99"/>
                        <a:pt x="59" y="99"/>
                        <a:pt x="59" y="99"/>
                      </a:cubicBezTo>
                      <a:cubicBezTo>
                        <a:pt x="59" y="99"/>
                        <a:pt x="59" y="99"/>
                        <a:pt x="60" y="99"/>
                      </a:cubicBezTo>
                      <a:cubicBezTo>
                        <a:pt x="60" y="99"/>
                        <a:pt x="60" y="100"/>
                        <a:pt x="60" y="100"/>
                      </a:cubicBezTo>
                      <a:cubicBezTo>
                        <a:pt x="60" y="100"/>
                        <a:pt x="60" y="99"/>
                        <a:pt x="60" y="99"/>
                      </a:cubicBezTo>
                      <a:close/>
                      <a:moveTo>
                        <a:pt x="61" y="99"/>
                      </a:moveTo>
                      <a:cubicBezTo>
                        <a:pt x="60" y="99"/>
                        <a:pt x="60" y="99"/>
                        <a:pt x="60" y="99"/>
                      </a:cubicBezTo>
                      <a:cubicBezTo>
                        <a:pt x="60" y="99"/>
                        <a:pt x="60" y="99"/>
                        <a:pt x="60" y="100"/>
                      </a:cubicBezTo>
                      <a:cubicBezTo>
                        <a:pt x="60" y="99"/>
                        <a:pt x="61" y="99"/>
                        <a:pt x="61" y="99"/>
                      </a:cubicBezTo>
                      <a:close/>
                      <a:moveTo>
                        <a:pt x="60" y="99"/>
                      </a:moveTo>
                      <a:cubicBezTo>
                        <a:pt x="60" y="99"/>
                        <a:pt x="60" y="98"/>
                        <a:pt x="60" y="98"/>
                      </a:cubicBezTo>
                      <a:cubicBezTo>
                        <a:pt x="60" y="98"/>
                        <a:pt x="60" y="98"/>
                        <a:pt x="61" y="98"/>
                      </a:cubicBezTo>
                      <a:cubicBezTo>
                        <a:pt x="61" y="99"/>
                        <a:pt x="60" y="99"/>
                        <a:pt x="61" y="99"/>
                      </a:cubicBezTo>
                      <a:cubicBezTo>
                        <a:pt x="61" y="99"/>
                        <a:pt x="61" y="98"/>
                        <a:pt x="61" y="99"/>
                      </a:cubicBezTo>
                      <a:cubicBezTo>
                        <a:pt x="61" y="98"/>
                        <a:pt x="61" y="98"/>
                        <a:pt x="61" y="98"/>
                      </a:cubicBezTo>
                      <a:cubicBezTo>
                        <a:pt x="61" y="98"/>
                        <a:pt x="61" y="98"/>
                        <a:pt x="61" y="98"/>
                      </a:cubicBezTo>
                      <a:cubicBezTo>
                        <a:pt x="61" y="97"/>
                        <a:pt x="61" y="97"/>
                        <a:pt x="61" y="97"/>
                      </a:cubicBezTo>
                      <a:cubicBezTo>
                        <a:pt x="61" y="97"/>
                        <a:pt x="61" y="98"/>
                        <a:pt x="60" y="98"/>
                      </a:cubicBezTo>
                      <a:cubicBezTo>
                        <a:pt x="60" y="97"/>
                        <a:pt x="61" y="97"/>
                        <a:pt x="60" y="97"/>
                      </a:cubicBezTo>
                      <a:cubicBezTo>
                        <a:pt x="60" y="98"/>
                        <a:pt x="60" y="98"/>
                        <a:pt x="60" y="99"/>
                      </a:cubicBezTo>
                      <a:close/>
                      <a:moveTo>
                        <a:pt x="59" y="98"/>
                      </a:moveTo>
                      <a:cubicBezTo>
                        <a:pt x="60" y="98"/>
                        <a:pt x="60" y="97"/>
                        <a:pt x="60" y="97"/>
                      </a:cubicBezTo>
                      <a:cubicBezTo>
                        <a:pt x="60" y="97"/>
                        <a:pt x="59" y="97"/>
                        <a:pt x="59" y="98"/>
                      </a:cubicBezTo>
                      <a:close/>
                      <a:moveTo>
                        <a:pt x="58" y="100"/>
                      </a:moveTo>
                      <a:cubicBezTo>
                        <a:pt x="58" y="100"/>
                        <a:pt x="58" y="99"/>
                        <a:pt x="58" y="99"/>
                      </a:cubicBezTo>
                      <a:cubicBezTo>
                        <a:pt x="57" y="100"/>
                        <a:pt x="58" y="100"/>
                        <a:pt x="58" y="100"/>
                      </a:cubicBezTo>
                      <a:cubicBezTo>
                        <a:pt x="58" y="100"/>
                        <a:pt x="59" y="100"/>
                        <a:pt x="59" y="100"/>
                      </a:cubicBezTo>
                      <a:cubicBezTo>
                        <a:pt x="59" y="99"/>
                        <a:pt x="58" y="100"/>
                        <a:pt x="58" y="100"/>
                      </a:cubicBezTo>
                      <a:close/>
                      <a:moveTo>
                        <a:pt x="57" y="106"/>
                      </a:moveTo>
                      <a:cubicBezTo>
                        <a:pt x="57" y="106"/>
                        <a:pt x="57" y="107"/>
                        <a:pt x="58" y="107"/>
                      </a:cubicBezTo>
                      <a:cubicBezTo>
                        <a:pt x="57" y="107"/>
                        <a:pt x="57" y="108"/>
                        <a:pt x="57" y="108"/>
                      </a:cubicBezTo>
                      <a:cubicBezTo>
                        <a:pt x="57" y="108"/>
                        <a:pt x="57" y="108"/>
                        <a:pt x="57" y="108"/>
                      </a:cubicBezTo>
                      <a:cubicBezTo>
                        <a:pt x="57" y="108"/>
                        <a:pt x="57" y="108"/>
                        <a:pt x="57" y="108"/>
                      </a:cubicBezTo>
                      <a:cubicBezTo>
                        <a:pt x="57" y="107"/>
                        <a:pt x="57" y="107"/>
                        <a:pt x="57" y="107"/>
                      </a:cubicBezTo>
                      <a:cubicBezTo>
                        <a:pt x="57" y="107"/>
                        <a:pt x="57" y="107"/>
                        <a:pt x="57" y="107"/>
                      </a:cubicBezTo>
                      <a:cubicBezTo>
                        <a:pt x="57" y="107"/>
                        <a:pt x="57" y="106"/>
                        <a:pt x="57" y="106"/>
                      </a:cubicBezTo>
                      <a:cubicBezTo>
                        <a:pt x="57" y="106"/>
                        <a:pt x="57" y="106"/>
                        <a:pt x="57" y="106"/>
                      </a:cubicBezTo>
                      <a:close/>
                      <a:moveTo>
                        <a:pt x="63" y="102"/>
                      </a:moveTo>
                      <a:cubicBezTo>
                        <a:pt x="63" y="102"/>
                        <a:pt x="62" y="102"/>
                        <a:pt x="63" y="101"/>
                      </a:cubicBezTo>
                      <a:cubicBezTo>
                        <a:pt x="63" y="102"/>
                        <a:pt x="63" y="102"/>
                        <a:pt x="63" y="102"/>
                      </a:cubicBezTo>
                      <a:close/>
                      <a:moveTo>
                        <a:pt x="56" y="93"/>
                      </a:moveTo>
                      <a:cubicBezTo>
                        <a:pt x="56" y="93"/>
                        <a:pt x="56" y="93"/>
                        <a:pt x="56" y="92"/>
                      </a:cubicBezTo>
                      <a:cubicBezTo>
                        <a:pt x="56" y="93"/>
                        <a:pt x="55" y="94"/>
                        <a:pt x="56" y="93"/>
                      </a:cubicBezTo>
                      <a:close/>
                      <a:moveTo>
                        <a:pt x="52" y="92"/>
                      </a:moveTo>
                      <a:cubicBezTo>
                        <a:pt x="52" y="92"/>
                        <a:pt x="52" y="93"/>
                        <a:pt x="51" y="93"/>
                      </a:cubicBezTo>
                      <a:cubicBezTo>
                        <a:pt x="51" y="93"/>
                        <a:pt x="52" y="94"/>
                        <a:pt x="52" y="93"/>
                      </a:cubicBezTo>
                      <a:cubicBezTo>
                        <a:pt x="52" y="93"/>
                        <a:pt x="52" y="93"/>
                        <a:pt x="52" y="93"/>
                      </a:cubicBezTo>
                      <a:cubicBezTo>
                        <a:pt x="51" y="93"/>
                        <a:pt x="51" y="93"/>
                        <a:pt x="51" y="93"/>
                      </a:cubicBezTo>
                      <a:cubicBezTo>
                        <a:pt x="51" y="93"/>
                        <a:pt x="51" y="92"/>
                        <a:pt x="51" y="92"/>
                      </a:cubicBezTo>
                      <a:cubicBezTo>
                        <a:pt x="51" y="92"/>
                        <a:pt x="52" y="92"/>
                        <a:pt x="52" y="92"/>
                      </a:cubicBezTo>
                      <a:close/>
                      <a:moveTo>
                        <a:pt x="53" y="93"/>
                      </a:moveTo>
                      <a:cubicBezTo>
                        <a:pt x="53" y="94"/>
                        <a:pt x="54" y="94"/>
                        <a:pt x="53" y="94"/>
                      </a:cubicBezTo>
                      <a:cubicBezTo>
                        <a:pt x="53" y="94"/>
                        <a:pt x="53" y="94"/>
                        <a:pt x="53" y="93"/>
                      </a:cubicBezTo>
                      <a:close/>
                      <a:moveTo>
                        <a:pt x="40" y="92"/>
                      </a:moveTo>
                      <a:cubicBezTo>
                        <a:pt x="40" y="92"/>
                        <a:pt x="40" y="92"/>
                        <a:pt x="40" y="92"/>
                      </a:cubicBezTo>
                      <a:cubicBezTo>
                        <a:pt x="40" y="92"/>
                        <a:pt x="40" y="92"/>
                        <a:pt x="40" y="92"/>
                      </a:cubicBezTo>
                      <a:cubicBezTo>
                        <a:pt x="40" y="92"/>
                        <a:pt x="40" y="92"/>
                        <a:pt x="40" y="93"/>
                      </a:cubicBezTo>
                      <a:cubicBezTo>
                        <a:pt x="40" y="93"/>
                        <a:pt x="40" y="93"/>
                        <a:pt x="40" y="93"/>
                      </a:cubicBezTo>
                      <a:cubicBezTo>
                        <a:pt x="40" y="93"/>
                        <a:pt x="40" y="93"/>
                        <a:pt x="40" y="93"/>
                      </a:cubicBezTo>
                      <a:cubicBezTo>
                        <a:pt x="40" y="92"/>
                        <a:pt x="40" y="92"/>
                        <a:pt x="40" y="92"/>
                      </a:cubicBezTo>
                      <a:close/>
                      <a:moveTo>
                        <a:pt x="47" y="93"/>
                      </a:moveTo>
                      <a:cubicBezTo>
                        <a:pt x="47" y="94"/>
                        <a:pt x="47" y="94"/>
                        <a:pt x="47" y="95"/>
                      </a:cubicBezTo>
                      <a:cubicBezTo>
                        <a:pt x="47" y="95"/>
                        <a:pt x="47" y="94"/>
                        <a:pt x="47" y="94"/>
                      </a:cubicBezTo>
                      <a:cubicBezTo>
                        <a:pt x="48" y="94"/>
                        <a:pt x="47" y="95"/>
                        <a:pt x="47" y="95"/>
                      </a:cubicBezTo>
                      <a:cubicBezTo>
                        <a:pt x="47" y="95"/>
                        <a:pt x="47" y="96"/>
                        <a:pt x="47" y="96"/>
                      </a:cubicBezTo>
                      <a:cubicBezTo>
                        <a:pt x="47" y="96"/>
                        <a:pt x="48" y="96"/>
                        <a:pt x="48" y="96"/>
                      </a:cubicBezTo>
                      <a:cubicBezTo>
                        <a:pt x="48" y="96"/>
                        <a:pt x="48" y="96"/>
                        <a:pt x="48" y="96"/>
                      </a:cubicBezTo>
                      <a:cubicBezTo>
                        <a:pt x="48" y="96"/>
                        <a:pt x="48" y="96"/>
                        <a:pt x="48" y="96"/>
                      </a:cubicBezTo>
                      <a:cubicBezTo>
                        <a:pt x="47" y="96"/>
                        <a:pt x="48" y="97"/>
                        <a:pt x="47" y="97"/>
                      </a:cubicBezTo>
                      <a:cubicBezTo>
                        <a:pt x="47" y="97"/>
                        <a:pt x="48" y="97"/>
                        <a:pt x="48" y="98"/>
                      </a:cubicBezTo>
                      <a:cubicBezTo>
                        <a:pt x="47" y="98"/>
                        <a:pt x="47" y="98"/>
                        <a:pt x="47" y="98"/>
                      </a:cubicBezTo>
                      <a:cubicBezTo>
                        <a:pt x="47" y="97"/>
                        <a:pt x="47" y="97"/>
                        <a:pt x="47" y="97"/>
                      </a:cubicBezTo>
                      <a:cubicBezTo>
                        <a:pt x="46" y="97"/>
                        <a:pt x="46" y="97"/>
                        <a:pt x="47" y="98"/>
                      </a:cubicBezTo>
                      <a:cubicBezTo>
                        <a:pt x="46" y="98"/>
                        <a:pt x="46" y="97"/>
                        <a:pt x="46" y="97"/>
                      </a:cubicBezTo>
                      <a:cubicBezTo>
                        <a:pt x="46" y="98"/>
                        <a:pt x="46" y="98"/>
                        <a:pt x="46" y="98"/>
                      </a:cubicBezTo>
                      <a:cubicBezTo>
                        <a:pt x="46" y="98"/>
                        <a:pt x="47" y="98"/>
                        <a:pt x="47" y="98"/>
                      </a:cubicBezTo>
                      <a:cubicBezTo>
                        <a:pt x="47" y="98"/>
                        <a:pt x="47" y="98"/>
                        <a:pt x="47" y="98"/>
                      </a:cubicBezTo>
                      <a:cubicBezTo>
                        <a:pt x="46" y="98"/>
                        <a:pt x="46" y="98"/>
                        <a:pt x="46" y="98"/>
                      </a:cubicBezTo>
                      <a:cubicBezTo>
                        <a:pt x="46" y="98"/>
                        <a:pt x="46" y="97"/>
                        <a:pt x="46" y="97"/>
                      </a:cubicBezTo>
                      <a:cubicBezTo>
                        <a:pt x="45" y="97"/>
                        <a:pt x="45" y="98"/>
                        <a:pt x="46" y="98"/>
                      </a:cubicBezTo>
                      <a:cubicBezTo>
                        <a:pt x="46" y="98"/>
                        <a:pt x="46" y="99"/>
                        <a:pt x="45" y="99"/>
                      </a:cubicBezTo>
                      <a:cubicBezTo>
                        <a:pt x="45" y="99"/>
                        <a:pt x="45" y="99"/>
                        <a:pt x="45" y="100"/>
                      </a:cubicBezTo>
                      <a:cubicBezTo>
                        <a:pt x="45" y="100"/>
                        <a:pt x="45" y="100"/>
                        <a:pt x="45" y="100"/>
                      </a:cubicBezTo>
                      <a:cubicBezTo>
                        <a:pt x="45" y="99"/>
                        <a:pt x="45" y="99"/>
                        <a:pt x="45" y="99"/>
                      </a:cubicBezTo>
                      <a:cubicBezTo>
                        <a:pt x="45" y="99"/>
                        <a:pt x="44" y="98"/>
                        <a:pt x="44" y="98"/>
                      </a:cubicBezTo>
                      <a:cubicBezTo>
                        <a:pt x="44" y="98"/>
                        <a:pt x="44" y="98"/>
                        <a:pt x="45" y="98"/>
                      </a:cubicBezTo>
                      <a:cubicBezTo>
                        <a:pt x="45" y="98"/>
                        <a:pt x="44" y="98"/>
                        <a:pt x="44" y="98"/>
                      </a:cubicBezTo>
                      <a:cubicBezTo>
                        <a:pt x="44" y="98"/>
                        <a:pt x="44" y="98"/>
                        <a:pt x="44" y="99"/>
                      </a:cubicBezTo>
                      <a:cubicBezTo>
                        <a:pt x="44" y="98"/>
                        <a:pt x="44" y="99"/>
                        <a:pt x="43" y="99"/>
                      </a:cubicBezTo>
                      <a:cubicBezTo>
                        <a:pt x="43" y="99"/>
                        <a:pt x="43" y="98"/>
                        <a:pt x="43" y="98"/>
                      </a:cubicBezTo>
                      <a:cubicBezTo>
                        <a:pt x="43" y="98"/>
                        <a:pt x="42" y="98"/>
                        <a:pt x="42" y="99"/>
                      </a:cubicBezTo>
                      <a:cubicBezTo>
                        <a:pt x="42" y="98"/>
                        <a:pt x="42" y="99"/>
                        <a:pt x="42" y="99"/>
                      </a:cubicBezTo>
                      <a:cubicBezTo>
                        <a:pt x="42" y="99"/>
                        <a:pt x="42" y="99"/>
                        <a:pt x="42" y="99"/>
                      </a:cubicBezTo>
                      <a:cubicBezTo>
                        <a:pt x="42" y="99"/>
                        <a:pt x="42" y="99"/>
                        <a:pt x="41" y="98"/>
                      </a:cubicBezTo>
                      <a:cubicBezTo>
                        <a:pt x="41" y="98"/>
                        <a:pt x="42" y="99"/>
                        <a:pt x="41" y="99"/>
                      </a:cubicBezTo>
                      <a:cubicBezTo>
                        <a:pt x="41" y="99"/>
                        <a:pt x="41" y="99"/>
                        <a:pt x="41" y="99"/>
                      </a:cubicBezTo>
                      <a:cubicBezTo>
                        <a:pt x="41" y="99"/>
                        <a:pt x="41" y="99"/>
                        <a:pt x="41" y="99"/>
                      </a:cubicBezTo>
                      <a:cubicBezTo>
                        <a:pt x="41" y="99"/>
                        <a:pt x="40" y="99"/>
                        <a:pt x="40" y="99"/>
                      </a:cubicBezTo>
                      <a:cubicBezTo>
                        <a:pt x="40" y="99"/>
                        <a:pt x="40" y="99"/>
                        <a:pt x="40" y="99"/>
                      </a:cubicBezTo>
                      <a:cubicBezTo>
                        <a:pt x="40" y="99"/>
                        <a:pt x="40" y="99"/>
                        <a:pt x="40" y="99"/>
                      </a:cubicBezTo>
                      <a:cubicBezTo>
                        <a:pt x="40" y="99"/>
                        <a:pt x="40" y="99"/>
                        <a:pt x="39" y="99"/>
                      </a:cubicBezTo>
                      <a:cubicBezTo>
                        <a:pt x="39" y="99"/>
                        <a:pt x="39" y="99"/>
                        <a:pt x="39" y="99"/>
                      </a:cubicBezTo>
                      <a:cubicBezTo>
                        <a:pt x="39" y="99"/>
                        <a:pt x="39" y="99"/>
                        <a:pt x="39" y="99"/>
                      </a:cubicBezTo>
                      <a:cubicBezTo>
                        <a:pt x="40" y="99"/>
                        <a:pt x="39" y="100"/>
                        <a:pt x="40" y="100"/>
                      </a:cubicBezTo>
                      <a:cubicBezTo>
                        <a:pt x="39" y="100"/>
                        <a:pt x="39" y="100"/>
                        <a:pt x="39" y="100"/>
                      </a:cubicBezTo>
                      <a:cubicBezTo>
                        <a:pt x="39" y="100"/>
                        <a:pt x="39" y="100"/>
                        <a:pt x="39" y="100"/>
                      </a:cubicBezTo>
                      <a:cubicBezTo>
                        <a:pt x="39" y="100"/>
                        <a:pt x="39" y="100"/>
                        <a:pt x="39" y="101"/>
                      </a:cubicBezTo>
                      <a:cubicBezTo>
                        <a:pt x="39" y="101"/>
                        <a:pt x="39" y="100"/>
                        <a:pt x="39" y="100"/>
                      </a:cubicBezTo>
                      <a:cubicBezTo>
                        <a:pt x="38" y="100"/>
                        <a:pt x="39" y="101"/>
                        <a:pt x="39" y="101"/>
                      </a:cubicBezTo>
                      <a:cubicBezTo>
                        <a:pt x="38" y="101"/>
                        <a:pt x="38" y="101"/>
                        <a:pt x="38" y="100"/>
                      </a:cubicBezTo>
                      <a:cubicBezTo>
                        <a:pt x="39" y="100"/>
                        <a:pt x="39" y="98"/>
                        <a:pt x="40" y="99"/>
                      </a:cubicBezTo>
                      <a:cubicBezTo>
                        <a:pt x="40" y="98"/>
                        <a:pt x="41" y="98"/>
                        <a:pt x="40" y="97"/>
                      </a:cubicBezTo>
                      <a:cubicBezTo>
                        <a:pt x="40" y="97"/>
                        <a:pt x="41" y="97"/>
                        <a:pt x="41" y="97"/>
                      </a:cubicBezTo>
                      <a:cubicBezTo>
                        <a:pt x="41" y="98"/>
                        <a:pt x="40" y="98"/>
                        <a:pt x="40" y="98"/>
                      </a:cubicBezTo>
                      <a:cubicBezTo>
                        <a:pt x="41" y="98"/>
                        <a:pt x="41" y="97"/>
                        <a:pt x="42" y="98"/>
                      </a:cubicBezTo>
                      <a:cubicBezTo>
                        <a:pt x="41" y="98"/>
                        <a:pt x="41" y="98"/>
                        <a:pt x="41" y="99"/>
                      </a:cubicBezTo>
                      <a:cubicBezTo>
                        <a:pt x="41" y="98"/>
                        <a:pt x="41" y="98"/>
                        <a:pt x="42" y="98"/>
                      </a:cubicBezTo>
                      <a:cubicBezTo>
                        <a:pt x="42" y="98"/>
                        <a:pt x="42" y="97"/>
                        <a:pt x="42" y="97"/>
                      </a:cubicBezTo>
                      <a:cubicBezTo>
                        <a:pt x="41" y="97"/>
                        <a:pt x="41" y="97"/>
                        <a:pt x="41" y="97"/>
                      </a:cubicBezTo>
                      <a:cubicBezTo>
                        <a:pt x="41" y="97"/>
                        <a:pt x="42" y="97"/>
                        <a:pt x="42" y="97"/>
                      </a:cubicBezTo>
                      <a:cubicBezTo>
                        <a:pt x="41" y="96"/>
                        <a:pt x="41" y="97"/>
                        <a:pt x="41" y="97"/>
                      </a:cubicBezTo>
                      <a:cubicBezTo>
                        <a:pt x="41" y="96"/>
                        <a:pt x="41" y="96"/>
                        <a:pt x="42" y="96"/>
                      </a:cubicBezTo>
                      <a:cubicBezTo>
                        <a:pt x="41" y="96"/>
                        <a:pt x="41" y="96"/>
                        <a:pt x="41" y="96"/>
                      </a:cubicBezTo>
                      <a:cubicBezTo>
                        <a:pt x="42" y="96"/>
                        <a:pt x="42" y="97"/>
                        <a:pt x="42" y="97"/>
                      </a:cubicBezTo>
                      <a:cubicBezTo>
                        <a:pt x="42" y="97"/>
                        <a:pt x="42" y="97"/>
                        <a:pt x="42" y="97"/>
                      </a:cubicBezTo>
                      <a:cubicBezTo>
                        <a:pt x="42" y="97"/>
                        <a:pt x="43" y="97"/>
                        <a:pt x="43" y="96"/>
                      </a:cubicBezTo>
                      <a:cubicBezTo>
                        <a:pt x="43" y="97"/>
                        <a:pt x="44" y="96"/>
                        <a:pt x="43" y="97"/>
                      </a:cubicBezTo>
                      <a:cubicBezTo>
                        <a:pt x="44" y="96"/>
                        <a:pt x="43" y="95"/>
                        <a:pt x="44" y="95"/>
                      </a:cubicBezTo>
                      <a:cubicBezTo>
                        <a:pt x="44" y="95"/>
                        <a:pt x="44" y="95"/>
                        <a:pt x="45" y="95"/>
                      </a:cubicBezTo>
                      <a:cubicBezTo>
                        <a:pt x="44" y="96"/>
                        <a:pt x="45" y="96"/>
                        <a:pt x="45" y="96"/>
                      </a:cubicBezTo>
                      <a:cubicBezTo>
                        <a:pt x="45" y="96"/>
                        <a:pt x="45" y="95"/>
                        <a:pt x="45" y="96"/>
                      </a:cubicBezTo>
                      <a:cubicBezTo>
                        <a:pt x="45" y="95"/>
                        <a:pt x="45" y="95"/>
                        <a:pt x="45" y="95"/>
                      </a:cubicBezTo>
                      <a:cubicBezTo>
                        <a:pt x="45" y="95"/>
                        <a:pt x="45" y="95"/>
                        <a:pt x="45" y="95"/>
                      </a:cubicBezTo>
                      <a:cubicBezTo>
                        <a:pt x="45" y="95"/>
                        <a:pt x="45" y="95"/>
                        <a:pt x="45" y="94"/>
                      </a:cubicBezTo>
                      <a:cubicBezTo>
                        <a:pt x="45" y="95"/>
                        <a:pt x="45" y="94"/>
                        <a:pt x="46" y="95"/>
                      </a:cubicBezTo>
                      <a:cubicBezTo>
                        <a:pt x="46" y="95"/>
                        <a:pt x="46" y="95"/>
                        <a:pt x="45" y="95"/>
                      </a:cubicBezTo>
                      <a:cubicBezTo>
                        <a:pt x="46" y="96"/>
                        <a:pt x="47" y="94"/>
                        <a:pt x="46" y="94"/>
                      </a:cubicBezTo>
                      <a:cubicBezTo>
                        <a:pt x="47" y="94"/>
                        <a:pt x="47" y="93"/>
                        <a:pt x="47" y="93"/>
                      </a:cubicBezTo>
                      <a:close/>
                      <a:moveTo>
                        <a:pt x="42" y="97"/>
                      </a:moveTo>
                      <a:cubicBezTo>
                        <a:pt x="42" y="98"/>
                        <a:pt x="42" y="98"/>
                        <a:pt x="42" y="98"/>
                      </a:cubicBezTo>
                      <a:cubicBezTo>
                        <a:pt x="42" y="98"/>
                        <a:pt x="42" y="98"/>
                        <a:pt x="42" y="98"/>
                      </a:cubicBezTo>
                      <a:cubicBezTo>
                        <a:pt x="42" y="98"/>
                        <a:pt x="42" y="98"/>
                        <a:pt x="42" y="97"/>
                      </a:cubicBezTo>
                      <a:close/>
                      <a:moveTo>
                        <a:pt x="44" y="98"/>
                      </a:moveTo>
                      <a:cubicBezTo>
                        <a:pt x="43" y="98"/>
                        <a:pt x="43" y="97"/>
                        <a:pt x="43" y="97"/>
                      </a:cubicBezTo>
                      <a:cubicBezTo>
                        <a:pt x="43" y="98"/>
                        <a:pt x="43" y="98"/>
                        <a:pt x="43" y="98"/>
                      </a:cubicBezTo>
                      <a:cubicBezTo>
                        <a:pt x="43" y="98"/>
                        <a:pt x="43" y="98"/>
                        <a:pt x="43" y="98"/>
                      </a:cubicBezTo>
                      <a:cubicBezTo>
                        <a:pt x="43" y="98"/>
                        <a:pt x="43" y="98"/>
                        <a:pt x="43" y="98"/>
                      </a:cubicBezTo>
                      <a:cubicBezTo>
                        <a:pt x="43" y="98"/>
                        <a:pt x="43" y="98"/>
                        <a:pt x="44" y="98"/>
                      </a:cubicBezTo>
                      <a:close/>
                      <a:moveTo>
                        <a:pt x="46" y="96"/>
                      </a:moveTo>
                      <a:cubicBezTo>
                        <a:pt x="46" y="96"/>
                        <a:pt x="45" y="96"/>
                        <a:pt x="46" y="97"/>
                      </a:cubicBezTo>
                      <a:cubicBezTo>
                        <a:pt x="46" y="96"/>
                        <a:pt x="46" y="96"/>
                        <a:pt x="46" y="96"/>
                      </a:cubicBezTo>
                      <a:close/>
                      <a:moveTo>
                        <a:pt x="47" y="96"/>
                      </a:moveTo>
                      <a:cubicBezTo>
                        <a:pt x="47" y="96"/>
                        <a:pt x="47" y="96"/>
                        <a:pt x="47" y="96"/>
                      </a:cubicBezTo>
                      <a:cubicBezTo>
                        <a:pt x="47" y="96"/>
                        <a:pt x="46" y="96"/>
                        <a:pt x="47" y="96"/>
                      </a:cubicBezTo>
                      <a:close/>
                      <a:moveTo>
                        <a:pt x="56" y="95"/>
                      </a:moveTo>
                      <a:cubicBezTo>
                        <a:pt x="57" y="96"/>
                        <a:pt x="56" y="96"/>
                        <a:pt x="56" y="96"/>
                      </a:cubicBezTo>
                      <a:cubicBezTo>
                        <a:pt x="56" y="96"/>
                        <a:pt x="56" y="96"/>
                        <a:pt x="56" y="95"/>
                      </a:cubicBezTo>
                      <a:close/>
                      <a:moveTo>
                        <a:pt x="37" y="92"/>
                      </a:moveTo>
                      <a:cubicBezTo>
                        <a:pt x="37" y="92"/>
                        <a:pt x="36" y="92"/>
                        <a:pt x="36" y="92"/>
                      </a:cubicBezTo>
                      <a:cubicBezTo>
                        <a:pt x="36" y="92"/>
                        <a:pt x="36" y="92"/>
                        <a:pt x="36" y="92"/>
                      </a:cubicBezTo>
                      <a:cubicBezTo>
                        <a:pt x="36" y="92"/>
                        <a:pt x="36" y="92"/>
                        <a:pt x="36" y="92"/>
                      </a:cubicBezTo>
                      <a:cubicBezTo>
                        <a:pt x="36" y="92"/>
                        <a:pt x="36" y="92"/>
                        <a:pt x="37" y="92"/>
                      </a:cubicBezTo>
                      <a:close/>
                      <a:moveTo>
                        <a:pt x="51" y="102"/>
                      </a:moveTo>
                      <a:cubicBezTo>
                        <a:pt x="52" y="101"/>
                        <a:pt x="52" y="101"/>
                        <a:pt x="52" y="100"/>
                      </a:cubicBezTo>
                      <a:cubicBezTo>
                        <a:pt x="52" y="100"/>
                        <a:pt x="53" y="100"/>
                        <a:pt x="53" y="100"/>
                      </a:cubicBezTo>
                      <a:cubicBezTo>
                        <a:pt x="53" y="100"/>
                        <a:pt x="53" y="101"/>
                        <a:pt x="53" y="101"/>
                      </a:cubicBezTo>
                      <a:cubicBezTo>
                        <a:pt x="52" y="101"/>
                        <a:pt x="52" y="101"/>
                        <a:pt x="52" y="101"/>
                      </a:cubicBezTo>
                      <a:cubicBezTo>
                        <a:pt x="52" y="101"/>
                        <a:pt x="52" y="101"/>
                        <a:pt x="52" y="101"/>
                      </a:cubicBezTo>
                      <a:cubicBezTo>
                        <a:pt x="52" y="101"/>
                        <a:pt x="52" y="101"/>
                        <a:pt x="52" y="101"/>
                      </a:cubicBezTo>
                      <a:cubicBezTo>
                        <a:pt x="52" y="102"/>
                        <a:pt x="52" y="102"/>
                        <a:pt x="52" y="102"/>
                      </a:cubicBezTo>
                      <a:cubicBezTo>
                        <a:pt x="52" y="102"/>
                        <a:pt x="52" y="102"/>
                        <a:pt x="52" y="102"/>
                      </a:cubicBezTo>
                      <a:cubicBezTo>
                        <a:pt x="52" y="102"/>
                        <a:pt x="52" y="103"/>
                        <a:pt x="51" y="102"/>
                      </a:cubicBezTo>
                      <a:cubicBezTo>
                        <a:pt x="51" y="102"/>
                        <a:pt x="52" y="102"/>
                        <a:pt x="51" y="102"/>
                      </a:cubicBezTo>
                      <a:close/>
                      <a:moveTo>
                        <a:pt x="56" y="103"/>
                      </a:moveTo>
                      <a:cubicBezTo>
                        <a:pt x="56" y="103"/>
                        <a:pt x="56" y="103"/>
                        <a:pt x="56" y="103"/>
                      </a:cubicBezTo>
                      <a:cubicBezTo>
                        <a:pt x="55" y="103"/>
                        <a:pt x="55" y="103"/>
                        <a:pt x="55" y="103"/>
                      </a:cubicBezTo>
                      <a:cubicBezTo>
                        <a:pt x="55" y="103"/>
                        <a:pt x="56" y="102"/>
                        <a:pt x="55" y="102"/>
                      </a:cubicBezTo>
                      <a:cubicBezTo>
                        <a:pt x="56" y="102"/>
                        <a:pt x="55" y="102"/>
                        <a:pt x="56" y="103"/>
                      </a:cubicBezTo>
                      <a:close/>
                      <a:moveTo>
                        <a:pt x="38" y="149"/>
                      </a:moveTo>
                      <a:cubicBezTo>
                        <a:pt x="37" y="149"/>
                        <a:pt x="38" y="150"/>
                        <a:pt x="37" y="150"/>
                      </a:cubicBezTo>
                      <a:cubicBezTo>
                        <a:pt x="37" y="150"/>
                        <a:pt x="37" y="150"/>
                        <a:pt x="37" y="150"/>
                      </a:cubicBezTo>
                      <a:cubicBezTo>
                        <a:pt x="36" y="151"/>
                        <a:pt x="36" y="151"/>
                        <a:pt x="36" y="151"/>
                      </a:cubicBezTo>
                      <a:cubicBezTo>
                        <a:pt x="36" y="151"/>
                        <a:pt x="36" y="151"/>
                        <a:pt x="36" y="151"/>
                      </a:cubicBezTo>
                      <a:cubicBezTo>
                        <a:pt x="36" y="151"/>
                        <a:pt x="36" y="152"/>
                        <a:pt x="36" y="152"/>
                      </a:cubicBezTo>
                      <a:cubicBezTo>
                        <a:pt x="36" y="152"/>
                        <a:pt x="36" y="151"/>
                        <a:pt x="36" y="151"/>
                      </a:cubicBezTo>
                      <a:cubicBezTo>
                        <a:pt x="36" y="151"/>
                        <a:pt x="36" y="151"/>
                        <a:pt x="36" y="151"/>
                      </a:cubicBezTo>
                      <a:cubicBezTo>
                        <a:pt x="35" y="153"/>
                        <a:pt x="35" y="154"/>
                        <a:pt x="34" y="155"/>
                      </a:cubicBezTo>
                      <a:cubicBezTo>
                        <a:pt x="34" y="154"/>
                        <a:pt x="35" y="152"/>
                        <a:pt x="35" y="152"/>
                      </a:cubicBezTo>
                      <a:cubicBezTo>
                        <a:pt x="35" y="152"/>
                        <a:pt x="35" y="152"/>
                        <a:pt x="35" y="151"/>
                      </a:cubicBezTo>
                      <a:cubicBezTo>
                        <a:pt x="35" y="151"/>
                        <a:pt x="35" y="151"/>
                        <a:pt x="35" y="151"/>
                      </a:cubicBezTo>
                      <a:cubicBezTo>
                        <a:pt x="34" y="151"/>
                        <a:pt x="32" y="153"/>
                        <a:pt x="34" y="153"/>
                      </a:cubicBezTo>
                      <a:cubicBezTo>
                        <a:pt x="34" y="153"/>
                        <a:pt x="34" y="153"/>
                        <a:pt x="34" y="153"/>
                      </a:cubicBezTo>
                      <a:cubicBezTo>
                        <a:pt x="34" y="153"/>
                        <a:pt x="34" y="153"/>
                        <a:pt x="34" y="153"/>
                      </a:cubicBezTo>
                      <a:cubicBezTo>
                        <a:pt x="34" y="152"/>
                        <a:pt x="34" y="152"/>
                        <a:pt x="34" y="152"/>
                      </a:cubicBezTo>
                      <a:cubicBezTo>
                        <a:pt x="34" y="152"/>
                        <a:pt x="35" y="152"/>
                        <a:pt x="35" y="152"/>
                      </a:cubicBezTo>
                      <a:cubicBezTo>
                        <a:pt x="35" y="152"/>
                        <a:pt x="34" y="153"/>
                        <a:pt x="35" y="153"/>
                      </a:cubicBezTo>
                      <a:cubicBezTo>
                        <a:pt x="34" y="153"/>
                        <a:pt x="35" y="154"/>
                        <a:pt x="34" y="154"/>
                      </a:cubicBezTo>
                      <a:cubicBezTo>
                        <a:pt x="33" y="154"/>
                        <a:pt x="33" y="154"/>
                        <a:pt x="33" y="154"/>
                      </a:cubicBezTo>
                      <a:cubicBezTo>
                        <a:pt x="34" y="154"/>
                        <a:pt x="34" y="154"/>
                        <a:pt x="34" y="154"/>
                      </a:cubicBezTo>
                      <a:cubicBezTo>
                        <a:pt x="34" y="154"/>
                        <a:pt x="34" y="154"/>
                        <a:pt x="33" y="154"/>
                      </a:cubicBezTo>
                      <a:cubicBezTo>
                        <a:pt x="33" y="153"/>
                        <a:pt x="33" y="154"/>
                        <a:pt x="33" y="154"/>
                      </a:cubicBezTo>
                      <a:cubicBezTo>
                        <a:pt x="33" y="154"/>
                        <a:pt x="33" y="154"/>
                        <a:pt x="33" y="154"/>
                      </a:cubicBezTo>
                      <a:cubicBezTo>
                        <a:pt x="32" y="154"/>
                        <a:pt x="32" y="154"/>
                        <a:pt x="32" y="154"/>
                      </a:cubicBezTo>
                      <a:cubicBezTo>
                        <a:pt x="32" y="154"/>
                        <a:pt x="33" y="153"/>
                        <a:pt x="33" y="154"/>
                      </a:cubicBezTo>
                      <a:cubicBezTo>
                        <a:pt x="33" y="152"/>
                        <a:pt x="33" y="151"/>
                        <a:pt x="33" y="150"/>
                      </a:cubicBezTo>
                      <a:cubicBezTo>
                        <a:pt x="33" y="150"/>
                        <a:pt x="33" y="150"/>
                        <a:pt x="33" y="150"/>
                      </a:cubicBezTo>
                      <a:cubicBezTo>
                        <a:pt x="33" y="150"/>
                        <a:pt x="34" y="149"/>
                        <a:pt x="34" y="148"/>
                      </a:cubicBezTo>
                      <a:cubicBezTo>
                        <a:pt x="34" y="149"/>
                        <a:pt x="33" y="150"/>
                        <a:pt x="33" y="151"/>
                      </a:cubicBezTo>
                      <a:cubicBezTo>
                        <a:pt x="34" y="151"/>
                        <a:pt x="34" y="151"/>
                        <a:pt x="35" y="151"/>
                      </a:cubicBezTo>
                      <a:cubicBezTo>
                        <a:pt x="35" y="151"/>
                        <a:pt x="35" y="151"/>
                        <a:pt x="35" y="151"/>
                      </a:cubicBezTo>
                      <a:cubicBezTo>
                        <a:pt x="35" y="151"/>
                        <a:pt x="35" y="151"/>
                        <a:pt x="36" y="151"/>
                      </a:cubicBezTo>
                      <a:cubicBezTo>
                        <a:pt x="36" y="151"/>
                        <a:pt x="35" y="151"/>
                        <a:pt x="35" y="151"/>
                      </a:cubicBezTo>
                      <a:cubicBezTo>
                        <a:pt x="35" y="151"/>
                        <a:pt x="35" y="151"/>
                        <a:pt x="35" y="151"/>
                      </a:cubicBezTo>
                      <a:cubicBezTo>
                        <a:pt x="35" y="150"/>
                        <a:pt x="35" y="150"/>
                        <a:pt x="35" y="150"/>
                      </a:cubicBezTo>
                      <a:cubicBezTo>
                        <a:pt x="35" y="150"/>
                        <a:pt x="35" y="150"/>
                        <a:pt x="35" y="150"/>
                      </a:cubicBezTo>
                      <a:cubicBezTo>
                        <a:pt x="35" y="150"/>
                        <a:pt x="35" y="150"/>
                        <a:pt x="35" y="150"/>
                      </a:cubicBezTo>
                      <a:cubicBezTo>
                        <a:pt x="35" y="151"/>
                        <a:pt x="34" y="150"/>
                        <a:pt x="34" y="151"/>
                      </a:cubicBezTo>
                      <a:cubicBezTo>
                        <a:pt x="33" y="150"/>
                        <a:pt x="35" y="149"/>
                        <a:pt x="35" y="149"/>
                      </a:cubicBezTo>
                      <a:cubicBezTo>
                        <a:pt x="35" y="149"/>
                        <a:pt x="34" y="149"/>
                        <a:pt x="34" y="149"/>
                      </a:cubicBezTo>
                      <a:cubicBezTo>
                        <a:pt x="34" y="149"/>
                        <a:pt x="35" y="149"/>
                        <a:pt x="34" y="149"/>
                      </a:cubicBezTo>
                      <a:cubicBezTo>
                        <a:pt x="34" y="149"/>
                        <a:pt x="34" y="149"/>
                        <a:pt x="34" y="148"/>
                      </a:cubicBezTo>
                      <a:cubicBezTo>
                        <a:pt x="34" y="148"/>
                        <a:pt x="34" y="148"/>
                        <a:pt x="34" y="148"/>
                      </a:cubicBezTo>
                      <a:cubicBezTo>
                        <a:pt x="33" y="149"/>
                        <a:pt x="33" y="150"/>
                        <a:pt x="33" y="150"/>
                      </a:cubicBezTo>
                      <a:cubicBezTo>
                        <a:pt x="33" y="150"/>
                        <a:pt x="33" y="150"/>
                        <a:pt x="32" y="150"/>
                      </a:cubicBezTo>
                      <a:cubicBezTo>
                        <a:pt x="33" y="150"/>
                        <a:pt x="33" y="151"/>
                        <a:pt x="32" y="152"/>
                      </a:cubicBezTo>
                      <a:cubicBezTo>
                        <a:pt x="32" y="151"/>
                        <a:pt x="32" y="151"/>
                        <a:pt x="32" y="151"/>
                      </a:cubicBezTo>
                      <a:cubicBezTo>
                        <a:pt x="32" y="150"/>
                        <a:pt x="33" y="149"/>
                        <a:pt x="33" y="148"/>
                      </a:cubicBezTo>
                      <a:cubicBezTo>
                        <a:pt x="33" y="148"/>
                        <a:pt x="33" y="147"/>
                        <a:pt x="34" y="147"/>
                      </a:cubicBezTo>
                      <a:cubicBezTo>
                        <a:pt x="34" y="147"/>
                        <a:pt x="34" y="147"/>
                        <a:pt x="34" y="148"/>
                      </a:cubicBezTo>
                      <a:cubicBezTo>
                        <a:pt x="34" y="148"/>
                        <a:pt x="34" y="147"/>
                        <a:pt x="34" y="147"/>
                      </a:cubicBezTo>
                      <a:cubicBezTo>
                        <a:pt x="35" y="147"/>
                        <a:pt x="34" y="148"/>
                        <a:pt x="34" y="148"/>
                      </a:cubicBezTo>
                      <a:cubicBezTo>
                        <a:pt x="34" y="148"/>
                        <a:pt x="34" y="148"/>
                        <a:pt x="35" y="148"/>
                      </a:cubicBezTo>
                      <a:cubicBezTo>
                        <a:pt x="35" y="148"/>
                        <a:pt x="34" y="148"/>
                        <a:pt x="35" y="147"/>
                      </a:cubicBezTo>
                      <a:cubicBezTo>
                        <a:pt x="35" y="147"/>
                        <a:pt x="35" y="148"/>
                        <a:pt x="35" y="148"/>
                      </a:cubicBezTo>
                      <a:cubicBezTo>
                        <a:pt x="35" y="148"/>
                        <a:pt x="35" y="147"/>
                        <a:pt x="36" y="147"/>
                      </a:cubicBezTo>
                      <a:cubicBezTo>
                        <a:pt x="36" y="147"/>
                        <a:pt x="35" y="147"/>
                        <a:pt x="35" y="147"/>
                      </a:cubicBezTo>
                      <a:cubicBezTo>
                        <a:pt x="35" y="146"/>
                        <a:pt x="36" y="147"/>
                        <a:pt x="35" y="146"/>
                      </a:cubicBezTo>
                      <a:cubicBezTo>
                        <a:pt x="36" y="147"/>
                        <a:pt x="36" y="146"/>
                        <a:pt x="36" y="146"/>
                      </a:cubicBezTo>
                      <a:cubicBezTo>
                        <a:pt x="36" y="146"/>
                        <a:pt x="36" y="146"/>
                        <a:pt x="36" y="146"/>
                      </a:cubicBezTo>
                      <a:cubicBezTo>
                        <a:pt x="36" y="146"/>
                        <a:pt x="36" y="146"/>
                        <a:pt x="36" y="147"/>
                      </a:cubicBezTo>
                      <a:cubicBezTo>
                        <a:pt x="36" y="147"/>
                        <a:pt x="36" y="147"/>
                        <a:pt x="36" y="147"/>
                      </a:cubicBezTo>
                      <a:cubicBezTo>
                        <a:pt x="36" y="147"/>
                        <a:pt x="36" y="147"/>
                        <a:pt x="36" y="147"/>
                      </a:cubicBezTo>
                      <a:cubicBezTo>
                        <a:pt x="36" y="147"/>
                        <a:pt x="36" y="147"/>
                        <a:pt x="36" y="147"/>
                      </a:cubicBezTo>
                      <a:cubicBezTo>
                        <a:pt x="36" y="148"/>
                        <a:pt x="35" y="148"/>
                        <a:pt x="36" y="149"/>
                      </a:cubicBezTo>
                      <a:cubicBezTo>
                        <a:pt x="35" y="149"/>
                        <a:pt x="35" y="149"/>
                        <a:pt x="36" y="149"/>
                      </a:cubicBezTo>
                      <a:cubicBezTo>
                        <a:pt x="35" y="149"/>
                        <a:pt x="35" y="150"/>
                        <a:pt x="36" y="150"/>
                      </a:cubicBezTo>
                      <a:cubicBezTo>
                        <a:pt x="36" y="150"/>
                        <a:pt x="36" y="149"/>
                        <a:pt x="36" y="149"/>
                      </a:cubicBezTo>
                      <a:cubicBezTo>
                        <a:pt x="36" y="149"/>
                        <a:pt x="36" y="150"/>
                        <a:pt x="36" y="150"/>
                      </a:cubicBezTo>
                      <a:cubicBezTo>
                        <a:pt x="36" y="150"/>
                        <a:pt x="36" y="150"/>
                        <a:pt x="36" y="149"/>
                      </a:cubicBezTo>
                      <a:cubicBezTo>
                        <a:pt x="36" y="149"/>
                        <a:pt x="36" y="149"/>
                        <a:pt x="36" y="149"/>
                      </a:cubicBezTo>
                      <a:cubicBezTo>
                        <a:pt x="37" y="149"/>
                        <a:pt x="36" y="149"/>
                        <a:pt x="36" y="149"/>
                      </a:cubicBezTo>
                      <a:cubicBezTo>
                        <a:pt x="37" y="149"/>
                        <a:pt x="36" y="148"/>
                        <a:pt x="37" y="148"/>
                      </a:cubicBezTo>
                      <a:cubicBezTo>
                        <a:pt x="37" y="148"/>
                        <a:pt x="36" y="149"/>
                        <a:pt x="36" y="148"/>
                      </a:cubicBezTo>
                      <a:cubicBezTo>
                        <a:pt x="36" y="148"/>
                        <a:pt x="36" y="148"/>
                        <a:pt x="36" y="149"/>
                      </a:cubicBezTo>
                      <a:cubicBezTo>
                        <a:pt x="36" y="149"/>
                        <a:pt x="36" y="148"/>
                        <a:pt x="36" y="148"/>
                      </a:cubicBezTo>
                      <a:cubicBezTo>
                        <a:pt x="36" y="148"/>
                        <a:pt x="36" y="148"/>
                        <a:pt x="36" y="148"/>
                      </a:cubicBezTo>
                      <a:cubicBezTo>
                        <a:pt x="36" y="148"/>
                        <a:pt x="36" y="148"/>
                        <a:pt x="36" y="148"/>
                      </a:cubicBezTo>
                      <a:cubicBezTo>
                        <a:pt x="36" y="147"/>
                        <a:pt x="37" y="147"/>
                        <a:pt x="37" y="146"/>
                      </a:cubicBezTo>
                      <a:cubicBezTo>
                        <a:pt x="38" y="147"/>
                        <a:pt x="38" y="146"/>
                        <a:pt x="38" y="145"/>
                      </a:cubicBezTo>
                      <a:cubicBezTo>
                        <a:pt x="38" y="145"/>
                        <a:pt x="38" y="145"/>
                        <a:pt x="38" y="145"/>
                      </a:cubicBezTo>
                      <a:cubicBezTo>
                        <a:pt x="38" y="144"/>
                        <a:pt x="38" y="144"/>
                        <a:pt x="39" y="144"/>
                      </a:cubicBezTo>
                      <a:cubicBezTo>
                        <a:pt x="39" y="145"/>
                        <a:pt x="39" y="145"/>
                        <a:pt x="39" y="145"/>
                      </a:cubicBezTo>
                      <a:cubicBezTo>
                        <a:pt x="39" y="145"/>
                        <a:pt x="39" y="145"/>
                        <a:pt x="40" y="144"/>
                      </a:cubicBezTo>
                      <a:cubicBezTo>
                        <a:pt x="40" y="144"/>
                        <a:pt x="39" y="144"/>
                        <a:pt x="39" y="144"/>
                      </a:cubicBezTo>
                      <a:cubicBezTo>
                        <a:pt x="39" y="144"/>
                        <a:pt x="39" y="144"/>
                        <a:pt x="39" y="144"/>
                      </a:cubicBezTo>
                      <a:cubicBezTo>
                        <a:pt x="39" y="144"/>
                        <a:pt x="39" y="144"/>
                        <a:pt x="39" y="143"/>
                      </a:cubicBezTo>
                      <a:cubicBezTo>
                        <a:pt x="39" y="143"/>
                        <a:pt x="39" y="143"/>
                        <a:pt x="40" y="143"/>
                      </a:cubicBezTo>
                      <a:cubicBezTo>
                        <a:pt x="39" y="144"/>
                        <a:pt x="39" y="144"/>
                        <a:pt x="39" y="144"/>
                      </a:cubicBezTo>
                      <a:cubicBezTo>
                        <a:pt x="40" y="144"/>
                        <a:pt x="40" y="143"/>
                        <a:pt x="40" y="143"/>
                      </a:cubicBezTo>
                      <a:cubicBezTo>
                        <a:pt x="40" y="143"/>
                        <a:pt x="40" y="143"/>
                        <a:pt x="39" y="143"/>
                      </a:cubicBezTo>
                      <a:cubicBezTo>
                        <a:pt x="39" y="143"/>
                        <a:pt x="39" y="142"/>
                        <a:pt x="40" y="141"/>
                      </a:cubicBezTo>
                      <a:cubicBezTo>
                        <a:pt x="40" y="141"/>
                        <a:pt x="40" y="141"/>
                        <a:pt x="40" y="141"/>
                      </a:cubicBezTo>
                      <a:cubicBezTo>
                        <a:pt x="40" y="141"/>
                        <a:pt x="40" y="141"/>
                        <a:pt x="40" y="141"/>
                      </a:cubicBezTo>
                      <a:cubicBezTo>
                        <a:pt x="40" y="142"/>
                        <a:pt x="40" y="142"/>
                        <a:pt x="40" y="142"/>
                      </a:cubicBezTo>
                      <a:cubicBezTo>
                        <a:pt x="40" y="142"/>
                        <a:pt x="40" y="142"/>
                        <a:pt x="40" y="142"/>
                      </a:cubicBezTo>
                      <a:cubicBezTo>
                        <a:pt x="39" y="142"/>
                        <a:pt x="40" y="143"/>
                        <a:pt x="40" y="143"/>
                      </a:cubicBezTo>
                      <a:cubicBezTo>
                        <a:pt x="41" y="142"/>
                        <a:pt x="41" y="141"/>
                        <a:pt x="41" y="140"/>
                      </a:cubicBezTo>
                      <a:cubicBezTo>
                        <a:pt x="41" y="140"/>
                        <a:pt x="41" y="141"/>
                        <a:pt x="40" y="141"/>
                      </a:cubicBezTo>
                      <a:cubicBezTo>
                        <a:pt x="40" y="141"/>
                        <a:pt x="40" y="141"/>
                        <a:pt x="40" y="141"/>
                      </a:cubicBezTo>
                      <a:cubicBezTo>
                        <a:pt x="40" y="141"/>
                        <a:pt x="40" y="141"/>
                        <a:pt x="40" y="141"/>
                      </a:cubicBezTo>
                      <a:cubicBezTo>
                        <a:pt x="40" y="141"/>
                        <a:pt x="40" y="141"/>
                        <a:pt x="40" y="141"/>
                      </a:cubicBezTo>
                      <a:cubicBezTo>
                        <a:pt x="40" y="140"/>
                        <a:pt x="40" y="140"/>
                        <a:pt x="41" y="139"/>
                      </a:cubicBezTo>
                      <a:cubicBezTo>
                        <a:pt x="40" y="139"/>
                        <a:pt x="40" y="139"/>
                        <a:pt x="40" y="140"/>
                      </a:cubicBezTo>
                      <a:cubicBezTo>
                        <a:pt x="40" y="139"/>
                        <a:pt x="40" y="139"/>
                        <a:pt x="40" y="139"/>
                      </a:cubicBezTo>
                      <a:cubicBezTo>
                        <a:pt x="40" y="139"/>
                        <a:pt x="40" y="139"/>
                        <a:pt x="40" y="139"/>
                      </a:cubicBezTo>
                      <a:cubicBezTo>
                        <a:pt x="41" y="139"/>
                        <a:pt x="40" y="138"/>
                        <a:pt x="41" y="139"/>
                      </a:cubicBezTo>
                      <a:cubicBezTo>
                        <a:pt x="41" y="139"/>
                        <a:pt x="41" y="138"/>
                        <a:pt x="41" y="138"/>
                      </a:cubicBezTo>
                      <a:cubicBezTo>
                        <a:pt x="41" y="138"/>
                        <a:pt x="41" y="138"/>
                        <a:pt x="41" y="137"/>
                      </a:cubicBezTo>
                      <a:cubicBezTo>
                        <a:pt x="42" y="137"/>
                        <a:pt x="42" y="137"/>
                        <a:pt x="42" y="137"/>
                      </a:cubicBezTo>
                      <a:cubicBezTo>
                        <a:pt x="42" y="137"/>
                        <a:pt x="42" y="137"/>
                        <a:pt x="42" y="137"/>
                      </a:cubicBezTo>
                      <a:cubicBezTo>
                        <a:pt x="42" y="138"/>
                        <a:pt x="42" y="137"/>
                        <a:pt x="42" y="137"/>
                      </a:cubicBezTo>
                      <a:cubicBezTo>
                        <a:pt x="43" y="136"/>
                        <a:pt x="43" y="134"/>
                        <a:pt x="44" y="134"/>
                      </a:cubicBezTo>
                      <a:cubicBezTo>
                        <a:pt x="43" y="134"/>
                        <a:pt x="44" y="134"/>
                        <a:pt x="43" y="134"/>
                      </a:cubicBezTo>
                      <a:cubicBezTo>
                        <a:pt x="44" y="134"/>
                        <a:pt x="43" y="133"/>
                        <a:pt x="44" y="133"/>
                      </a:cubicBezTo>
                      <a:cubicBezTo>
                        <a:pt x="44" y="133"/>
                        <a:pt x="44" y="134"/>
                        <a:pt x="44" y="134"/>
                      </a:cubicBezTo>
                      <a:cubicBezTo>
                        <a:pt x="44" y="134"/>
                        <a:pt x="44" y="134"/>
                        <a:pt x="44" y="134"/>
                      </a:cubicBezTo>
                      <a:cubicBezTo>
                        <a:pt x="44" y="134"/>
                        <a:pt x="44" y="135"/>
                        <a:pt x="44" y="135"/>
                      </a:cubicBezTo>
                      <a:cubicBezTo>
                        <a:pt x="44" y="135"/>
                        <a:pt x="44" y="135"/>
                        <a:pt x="44" y="135"/>
                      </a:cubicBezTo>
                      <a:cubicBezTo>
                        <a:pt x="44" y="134"/>
                        <a:pt x="44" y="135"/>
                        <a:pt x="43" y="135"/>
                      </a:cubicBezTo>
                      <a:cubicBezTo>
                        <a:pt x="43" y="135"/>
                        <a:pt x="44" y="135"/>
                        <a:pt x="44" y="135"/>
                      </a:cubicBezTo>
                      <a:cubicBezTo>
                        <a:pt x="44" y="135"/>
                        <a:pt x="44" y="135"/>
                        <a:pt x="44" y="136"/>
                      </a:cubicBezTo>
                      <a:cubicBezTo>
                        <a:pt x="43" y="136"/>
                        <a:pt x="43" y="138"/>
                        <a:pt x="42" y="138"/>
                      </a:cubicBezTo>
                      <a:cubicBezTo>
                        <a:pt x="42" y="138"/>
                        <a:pt x="43" y="138"/>
                        <a:pt x="43" y="138"/>
                      </a:cubicBezTo>
                      <a:cubicBezTo>
                        <a:pt x="43" y="138"/>
                        <a:pt x="43" y="139"/>
                        <a:pt x="43" y="139"/>
                      </a:cubicBezTo>
                      <a:cubicBezTo>
                        <a:pt x="43" y="139"/>
                        <a:pt x="43" y="138"/>
                        <a:pt x="43" y="139"/>
                      </a:cubicBezTo>
                      <a:cubicBezTo>
                        <a:pt x="43" y="138"/>
                        <a:pt x="43" y="138"/>
                        <a:pt x="43" y="137"/>
                      </a:cubicBezTo>
                      <a:cubicBezTo>
                        <a:pt x="43" y="137"/>
                        <a:pt x="44" y="137"/>
                        <a:pt x="44" y="137"/>
                      </a:cubicBezTo>
                      <a:cubicBezTo>
                        <a:pt x="44" y="137"/>
                        <a:pt x="43" y="137"/>
                        <a:pt x="44" y="138"/>
                      </a:cubicBezTo>
                      <a:cubicBezTo>
                        <a:pt x="44" y="137"/>
                        <a:pt x="44" y="136"/>
                        <a:pt x="44" y="136"/>
                      </a:cubicBezTo>
                      <a:cubicBezTo>
                        <a:pt x="44" y="136"/>
                        <a:pt x="44" y="136"/>
                        <a:pt x="44" y="136"/>
                      </a:cubicBezTo>
                      <a:cubicBezTo>
                        <a:pt x="44" y="136"/>
                        <a:pt x="44" y="136"/>
                        <a:pt x="44" y="136"/>
                      </a:cubicBezTo>
                      <a:cubicBezTo>
                        <a:pt x="45" y="136"/>
                        <a:pt x="45" y="135"/>
                        <a:pt x="44" y="135"/>
                      </a:cubicBezTo>
                      <a:cubicBezTo>
                        <a:pt x="44" y="135"/>
                        <a:pt x="44" y="135"/>
                        <a:pt x="44" y="135"/>
                      </a:cubicBezTo>
                      <a:cubicBezTo>
                        <a:pt x="45" y="135"/>
                        <a:pt x="45" y="135"/>
                        <a:pt x="45" y="135"/>
                      </a:cubicBezTo>
                      <a:cubicBezTo>
                        <a:pt x="46" y="135"/>
                        <a:pt x="45" y="134"/>
                        <a:pt x="46" y="132"/>
                      </a:cubicBezTo>
                      <a:cubicBezTo>
                        <a:pt x="45" y="132"/>
                        <a:pt x="45" y="133"/>
                        <a:pt x="44" y="133"/>
                      </a:cubicBezTo>
                      <a:cubicBezTo>
                        <a:pt x="44" y="132"/>
                        <a:pt x="45" y="133"/>
                        <a:pt x="45" y="132"/>
                      </a:cubicBezTo>
                      <a:cubicBezTo>
                        <a:pt x="45" y="132"/>
                        <a:pt x="44" y="133"/>
                        <a:pt x="44" y="132"/>
                      </a:cubicBezTo>
                      <a:cubicBezTo>
                        <a:pt x="44" y="132"/>
                        <a:pt x="44" y="133"/>
                        <a:pt x="44" y="133"/>
                      </a:cubicBezTo>
                      <a:cubicBezTo>
                        <a:pt x="44" y="132"/>
                        <a:pt x="44" y="132"/>
                        <a:pt x="44" y="132"/>
                      </a:cubicBezTo>
                      <a:cubicBezTo>
                        <a:pt x="44" y="132"/>
                        <a:pt x="44" y="132"/>
                        <a:pt x="43" y="132"/>
                      </a:cubicBezTo>
                      <a:cubicBezTo>
                        <a:pt x="43" y="132"/>
                        <a:pt x="43" y="132"/>
                        <a:pt x="43" y="133"/>
                      </a:cubicBezTo>
                      <a:cubicBezTo>
                        <a:pt x="43" y="132"/>
                        <a:pt x="43" y="133"/>
                        <a:pt x="42" y="133"/>
                      </a:cubicBezTo>
                      <a:cubicBezTo>
                        <a:pt x="42" y="133"/>
                        <a:pt x="43" y="133"/>
                        <a:pt x="43" y="132"/>
                      </a:cubicBezTo>
                      <a:cubicBezTo>
                        <a:pt x="42" y="132"/>
                        <a:pt x="42" y="133"/>
                        <a:pt x="42" y="133"/>
                      </a:cubicBezTo>
                      <a:cubicBezTo>
                        <a:pt x="42" y="133"/>
                        <a:pt x="42" y="133"/>
                        <a:pt x="42" y="133"/>
                      </a:cubicBezTo>
                      <a:cubicBezTo>
                        <a:pt x="41" y="133"/>
                        <a:pt x="42" y="133"/>
                        <a:pt x="42" y="133"/>
                      </a:cubicBezTo>
                      <a:cubicBezTo>
                        <a:pt x="42" y="134"/>
                        <a:pt x="42" y="134"/>
                        <a:pt x="41" y="134"/>
                      </a:cubicBezTo>
                      <a:cubicBezTo>
                        <a:pt x="42" y="134"/>
                        <a:pt x="42" y="134"/>
                        <a:pt x="42" y="134"/>
                      </a:cubicBezTo>
                      <a:cubicBezTo>
                        <a:pt x="42" y="134"/>
                        <a:pt x="42" y="134"/>
                        <a:pt x="42" y="134"/>
                      </a:cubicBezTo>
                      <a:cubicBezTo>
                        <a:pt x="42" y="134"/>
                        <a:pt x="42" y="135"/>
                        <a:pt x="42" y="135"/>
                      </a:cubicBezTo>
                      <a:cubicBezTo>
                        <a:pt x="42" y="135"/>
                        <a:pt x="42" y="135"/>
                        <a:pt x="42" y="135"/>
                      </a:cubicBezTo>
                      <a:cubicBezTo>
                        <a:pt x="41" y="135"/>
                        <a:pt x="42" y="135"/>
                        <a:pt x="42" y="135"/>
                      </a:cubicBezTo>
                      <a:cubicBezTo>
                        <a:pt x="42" y="135"/>
                        <a:pt x="42" y="135"/>
                        <a:pt x="41" y="135"/>
                      </a:cubicBezTo>
                      <a:cubicBezTo>
                        <a:pt x="41" y="136"/>
                        <a:pt x="41" y="136"/>
                        <a:pt x="41" y="136"/>
                      </a:cubicBezTo>
                      <a:cubicBezTo>
                        <a:pt x="41" y="136"/>
                        <a:pt x="41" y="137"/>
                        <a:pt x="40" y="136"/>
                      </a:cubicBezTo>
                      <a:cubicBezTo>
                        <a:pt x="41" y="136"/>
                        <a:pt x="41" y="136"/>
                        <a:pt x="41" y="136"/>
                      </a:cubicBezTo>
                      <a:cubicBezTo>
                        <a:pt x="41" y="136"/>
                        <a:pt x="41" y="136"/>
                        <a:pt x="41" y="136"/>
                      </a:cubicBezTo>
                      <a:cubicBezTo>
                        <a:pt x="40" y="136"/>
                        <a:pt x="41" y="136"/>
                        <a:pt x="41" y="136"/>
                      </a:cubicBezTo>
                      <a:cubicBezTo>
                        <a:pt x="40" y="136"/>
                        <a:pt x="40" y="136"/>
                        <a:pt x="40" y="136"/>
                      </a:cubicBezTo>
                      <a:cubicBezTo>
                        <a:pt x="40" y="136"/>
                        <a:pt x="40" y="136"/>
                        <a:pt x="40" y="137"/>
                      </a:cubicBezTo>
                      <a:cubicBezTo>
                        <a:pt x="39" y="136"/>
                        <a:pt x="39" y="136"/>
                        <a:pt x="39" y="136"/>
                      </a:cubicBezTo>
                      <a:cubicBezTo>
                        <a:pt x="39" y="137"/>
                        <a:pt x="39" y="137"/>
                        <a:pt x="39" y="137"/>
                      </a:cubicBezTo>
                      <a:cubicBezTo>
                        <a:pt x="38" y="137"/>
                        <a:pt x="39" y="136"/>
                        <a:pt x="39" y="136"/>
                      </a:cubicBezTo>
                      <a:cubicBezTo>
                        <a:pt x="39" y="136"/>
                        <a:pt x="39" y="136"/>
                        <a:pt x="39" y="136"/>
                      </a:cubicBezTo>
                      <a:cubicBezTo>
                        <a:pt x="39" y="136"/>
                        <a:pt x="39" y="135"/>
                        <a:pt x="39" y="135"/>
                      </a:cubicBezTo>
                      <a:cubicBezTo>
                        <a:pt x="39" y="135"/>
                        <a:pt x="39" y="135"/>
                        <a:pt x="39" y="135"/>
                      </a:cubicBezTo>
                      <a:cubicBezTo>
                        <a:pt x="39" y="136"/>
                        <a:pt x="38" y="136"/>
                        <a:pt x="38" y="136"/>
                      </a:cubicBezTo>
                      <a:cubicBezTo>
                        <a:pt x="38" y="137"/>
                        <a:pt x="38" y="136"/>
                        <a:pt x="38" y="136"/>
                      </a:cubicBezTo>
                      <a:cubicBezTo>
                        <a:pt x="38" y="137"/>
                        <a:pt x="38" y="137"/>
                        <a:pt x="38" y="137"/>
                      </a:cubicBezTo>
                      <a:cubicBezTo>
                        <a:pt x="38" y="137"/>
                        <a:pt x="39" y="137"/>
                        <a:pt x="38" y="137"/>
                      </a:cubicBezTo>
                      <a:cubicBezTo>
                        <a:pt x="39" y="137"/>
                        <a:pt x="39" y="137"/>
                        <a:pt x="39" y="137"/>
                      </a:cubicBezTo>
                      <a:cubicBezTo>
                        <a:pt x="39" y="137"/>
                        <a:pt x="38" y="138"/>
                        <a:pt x="39" y="138"/>
                      </a:cubicBezTo>
                      <a:cubicBezTo>
                        <a:pt x="39" y="138"/>
                        <a:pt x="39" y="138"/>
                        <a:pt x="39" y="138"/>
                      </a:cubicBezTo>
                      <a:cubicBezTo>
                        <a:pt x="38" y="137"/>
                        <a:pt x="38" y="138"/>
                        <a:pt x="38" y="139"/>
                      </a:cubicBezTo>
                      <a:cubicBezTo>
                        <a:pt x="37" y="139"/>
                        <a:pt x="37" y="140"/>
                        <a:pt x="37" y="140"/>
                      </a:cubicBezTo>
                      <a:cubicBezTo>
                        <a:pt x="37" y="141"/>
                        <a:pt x="37" y="141"/>
                        <a:pt x="36" y="142"/>
                      </a:cubicBezTo>
                      <a:cubicBezTo>
                        <a:pt x="36" y="141"/>
                        <a:pt x="36" y="141"/>
                        <a:pt x="36" y="141"/>
                      </a:cubicBezTo>
                      <a:cubicBezTo>
                        <a:pt x="36" y="141"/>
                        <a:pt x="36" y="141"/>
                        <a:pt x="36" y="141"/>
                      </a:cubicBezTo>
                      <a:cubicBezTo>
                        <a:pt x="36" y="140"/>
                        <a:pt x="36" y="140"/>
                        <a:pt x="36" y="140"/>
                      </a:cubicBezTo>
                      <a:cubicBezTo>
                        <a:pt x="37" y="140"/>
                        <a:pt x="37" y="140"/>
                        <a:pt x="37" y="140"/>
                      </a:cubicBezTo>
                      <a:cubicBezTo>
                        <a:pt x="37" y="140"/>
                        <a:pt x="37" y="140"/>
                        <a:pt x="36" y="140"/>
                      </a:cubicBezTo>
                      <a:cubicBezTo>
                        <a:pt x="36" y="139"/>
                        <a:pt x="37" y="140"/>
                        <a:pt x="37" y="139"/>
                      </a:cubicBezTo>
                      <a:cubicBezTo>
                        <a:pt x="37" y="139"/>
                        <a:pt x="36" y="139"/>
                        <a:pt x="36" y="139"/>
                      </a:cubicBezTo>
                      <a:cubicBezTo>
                        <a:pt x="36" y="139"/>
                        <a:pt x="36" y="139"/>
                        <a:pt x="37" y="139"/>
                      </a:cubicBezTo>
                      <a:cubicBezTo>
                        <a:pt x="37" y="139"/>
                        <a:pt x="36" y="139"/>
                        <a:pt x="36" y="138"/>
                      </a:cubicBezTo>
                      <a:cubicBezTo>
                        <a:pt x="37" y="139"/>
                        <a:pt x="37" y="139"/>
                        <a:pt x="37" y="139"/>
                      </a:cubicBezTo>
                      <a:cubicBezTo>
                        <a:pt x="37" y="139"/>
                        <a:pt x="37" y="138"/>
                        <a:pt x="37" y="138"/>
                      </a:cubicBezTo>
                      <a:cubicBezTo>
                        <a:pt x="37" y="138"/>
                        <a:pt x="37" y="139"/>
                        <a:pt x="37" y="139"/>
                      </a:cubicBezTo>
                      <a:cubicBezTo>
                        <a:pt x="37" y="139"/>
                        <a:pt x="37" y="138"/>
                        <a:pt x="37" y="138"/>
                      </a:cubicBezTo>
                      <a:cubicBezTo>
                        <a:pt x="37" y="138"/>
                        <a:pt x="37" y="138"/>
                        <a:pt x="37" y="138"/>
                      </a:cubicBezTo>
                      <a:cubicBezTo>
                        <a:pt x="37" y="137"/>
                        <a:pt x="37" y="137"/>
                        <a:pt x="37" y="137"/>
                      </a:cubicBezTo>
                      <a:cubicBezTo>
                        <a:pt x="37" y="137"/>
                        <a:pt x="37" y="137"/>
                        <a:pt x="37" y="137"/>
                      </a:cubicBezTo>
                      <a:cubicBezTo>
                        <a:pt x="37" y="138"/>
                        <a:pt x="37" y="138"/>
                        <a:pt x="36" y="138"/>
                      </a:cubicBezTo>
                      <a:cubicBezTo>
                        <a:pt x="36" y="138"/>
                        <a:pt x="37" y="138"/>
                        <a:pt x="37" y="137"/>
                      </a:cubicBezTo>
                      <a:cubicBezTo>
                        <a:pt x="37" y="137"/>
                        <a:pt x="36" y="137"/>
                        <a:pt x="36" y="137"/>
                      </a:cubicBezTo>
                      <a:cubicBezTo>
                        <a:pt x="36" y="137"/>
                        <a:pt x="36" y="138"/>
                        <a:pt x="36" y="138"/>
                      </a:cubicBezTo>
                      <a:cubicBezTo>
                        <a:pt x="36" y="139"/>
                        <a:pt x="36" y="139"/>
                        <a:pt x="36" y="139"/>
                      </a:cubicBezTo>
                      <a:cubicBezTo>
                        <a:pt x="36" y="139"/>
                        <a:pt x="36" y="138"/>
                        <a:pt x="35" y="139"/>
                      </a:cubicBezTo>
                      <a:cubicBezTo>
                        <a:pt x="35" y="139"/>
                        <a:pt x="35" y="139"/>
                        <a:pt x="36" y="139"/>
                      </a:cubicBezTo>
                      <a:cubicBezTo>
                        <a:pt x="36" y="139"/>
                        <a:pt x="36" y="139"/>
                        <a:pt x="35" y="139"/>
                      </a:cubicBezTo>
                      <a:cubicBezTo>
                        <a:pt x="35" y="139"/>
                        <a:pt x="36" y="139"/>
                        <a:pt x="36" y="139"/>
                      </a:cubicBezTo>
                      <a:cubicBezTo>
                        <a:pt x="36" y="140"/>
                        <a:pt x="35" y="139"/>
                        <a:pt x="35" y="139"/>
                      </a:cubicBezTo>
                      <a:cubicBezTo>
                        <a:pt x="35" y="139"/>
                        <a:pt x="35" y="139"/>
                        <a:pt x="35" y="139"/>
                      </a:cubicBezTo>
                      <a:cubicBezTo>
                        <a:pt x="35" y="139"/>
                        <a:pt x="34" y="139"/>
                        <a:pt x="34" y="139"/>
                      </a:cubicBezTo>
                      <a:cubicBezTo>
                        <a:pt x="34" y="139"/>
                        <a:pt x="34" y="139"/>
                        <a:pt x="34" y="138"/>
                      </a:cubicBezTo>
                      <a:cubicBezTo>
                        <a:pt x="34" y="138"/>
                        <a:pt x="34" y="139"/>
                        <a:pt x="34" y="139"/>
                      </a:cubicBezTo>
                      <a:cubicBezTo>
                        <a:pt x="33" y="139"/>
                        <a:pt x="34" y="138"/>
                        <a:pt x="34" y="137"/>
                      </a:cubicBezTo>
                      <a:cubicBezTo>
                        <a:pt x="35" y="137"/>
                        <a:pt x="34" y="137"/>
                        <a:pt x="34" y="137"/>
                      </a:cubicBezTo>
                      <a:cubicBezTo>
                        <a:pt x="35" y="136"/>
                        <a:pt x="35" y="135"/>
                        <a:pt x="35" y="134"/>
                      </a:cubicBezTo>
                      <a:cubicBezTo>
                        <a:pt x="35" y="135"/>
                        <a:pt x="35" y="135"/>
                        <a:pt x="35" y="135"/>
                      </a:cubicBezTo>
                      <a:cubicBezTo>
                        <a:pt x="35" y="135"/>
                        <a:pt x="35" y="135"/>
                        <a:pt x="35" y="135"/>
                      </a:cubicBezTo>
                      <a:cubicBezTo>
                        <a:pt x="35" y="135"/>
                        <a:pt x="35" y="135"/>
                        <a:pt x="35" y="136"/>
                      </a:cubicBezTo>
                      <a:cubicBezTo>
                        <a:pt x="36" y="136"/>
                        <a:pt x="36" y="135"/>
                        <a:pt x="36" y="135"/>
                      </a:cubicBezTo>
                      <a:cubicBezTo>
                        <a:pt x="36" y="135"/>
                        <a:pt x="36" y="135"/>
                        <a:pt x="36" y="135"/>
                      </a:cubicBezTo>
                      <a:cubicBezTo>
                        <a:pt x="36" y="135"/>
                        <a:pt x="36" y="135"/>
                        <a:pt x="37" y="135"/>
                      </a:cubicBezTo>
                      <a:cubicBezTo>
                        <a:pt x="37" y="134"/>
                        <a:pt x="37" y="134"/>
                        <a:pt x="37" y="133"/>
                      </a:cubicBezTo>
                      <a:cubicBezTo>
                        <a:pt x="37" y="133"/>
                        <a:pt x="38" y="134"/>
                        <a:pt x="38" y="133"/>
                      </a:cubicBezTo>
                      <a:cubicBezTo>
                        <a:pt x="38" y="133"/>
                        <a:pt x="38" y="133"/>
                        <a:pt x="38" y="133"/>
                      </a:cubicBezTo>
                      <a:cubicBezTo>
                        <a:pt x="37" y="133"/>
                        <a:pt x="37" y="133"/>
                        <a:pt x="37" y="133"/>
                      </a:cubicBezTo>
                      <a:cubicBezTo>
                        <a:pt x="37" y="133"/>
                        <a:pt x="37" y="132"/>
                        <a:pt x="37" y="132"/>
                      </a:cubicBezTo>
                      <a:cubicBezTo>
                        <a:pt x="38" y="132"/>
                        <a:pt x="37" y="132"/>
                        <a:pt x="37" y="133"/>
                      </a:cubicBezTo>
                      <a:cubicBezTo>
                        <a:pt x="37" y="133"/>
                        <a:pt x="37" y="132"/>
                        <a:pt x="38" y="133"/>
                      </a:cubicBezTo>
                      <a:cubicBezTo>
                        <a:pt x="38" y="132"/>
                        <a:pt x="38" y="132"/>
                        <a:pt x="38" y="132"/>
                      </a:cubicBezTo>
                      <a:cubicBezTo>
                        <a:pt x="38" y="132"/>
                        <a:pt x="38" y="132"/>
                        <a:pt x="38" y="132"/>
                      </a:cubicBezTo>
                      <a:cubicBezTo>
                        <a:pt x="38" y="133"/>
                        <a:pt x="38" y="134"/>
                        <a:pt x="38" y="134"/>
                      </a:cubicBezTo>
                      <a:cubicBezTo>
                        <a:pt x="37" y="134"/>
                        <a:pt x="38" y="135"/>
                        <a:pt x="38" y="135"/>
                      </a:cubicBezTo>
                      <a:cubicBezTo>
                        <a:pt x="38" y="135"/>
                        <a:pt x="38" y="134"/>
                        <a:pt x="38" y="134"/>
                      </a:cubicBezTo>
                      <a:cubicBezTo>
                        <a:pt x="39" y="135"/>
                        <a:pt x="38" y="135"/>
                        <a:pt x="38" y="135"/>
                      </a:cubicBezTo>
                      <a:cubicBezTo>
                        <a:pt x="38" y="135"/>
                        <a:pt x="38" y="135"/>
                        <a:pt x="38" y="135"/>
                      </a:cubicBezTo>
                      <a:cubicBezTo>
                        <a:pt x="38" y="135"/>
                        <a:pt x="39" y="135"/>
                        <a:pt x="39" y="135"/>
                      </a:cubicBezTo>
                      <a:cubicBezTo>
                        <a:pt x="39" y="135"/>
                        <a:pt x="39" y="135"/>
                        <a:pt x="39" y="135"/>
                      </a:cubicBezTo>
                      <a:cubicBezTo>
                        <a:pt x="39" y="135"/>
                        <a:pt x="39" y="135"/>
                        <a:pt x="39" y="135"/>
                      </a:cubicBezTo>
                      <a:cubicBezTo>
                        <a:pt x="39" y="135"/>
                        <a:pt x="39" y="135"/>
                        <a:pt x="39" y="135"/>
                      </a:cubicBezTo>
                      <a:cubicBezTo>
                        <a:pt x="39" y="135"/>
                        <a:pt x="39" y="134"/>
                        <a:pt x="39" y="134"/>
                      </a:cubicBezTo>
                      <a:cubicBezTo>
                        <a:pt x="39" y="134"/>
                        <a:pt x="39" y="134"/>
                        <a:pt x="39" y="134"/>
                      </a:cubicBezTo>
                      <a:cubicBezTo>
                        <a:pt x="39" y="134"/>
                        <a:pt x="39" y="134"/>
                        <a:pt x="40" y="134"/>
                      </a:cubicBezTo>
                      <a:cubicBezTo>
                        <a:pt x="40" y="134"/>
                        <a:pt x="40" y="134"/>
                        <a:pt x="40" y="134"/>
                      </a:cubicBezTo>
                      <a:cubicBezTo>
                        <a:pt x="39" y="133"/>
                        <a:pt x="39" y="134"/>
                        <a:pt x="39" y="134"/>
                      </a:cubicBezTo>
                      <a:cubicBezTo>
                        <a:pt x="39" y="133"/>
                        <a:pt x="39" y="133"/>
                        <a:pt x="38" y="133"/>
                      </a:cubicBezTo>
                      <a:cubicBezTo>
                        <a:pt x="38" y="133"/>
                        <a:pt x="39" y="133"/>
                        <a:pt x="39" y="133"/>
                      </a:cubicBezTo>
                      <a:cubicBezTo>
                        <a:pt x="39" y="133"/>
                        <a:pt x="39" y="133"/>
                        <a:pt x="39" y="132"/>
                      </a:cubicBezTo>
                      <a:cubicBezTo>
                        <a:pt x="39" y="132"/>
                        <a:pt x="39" y="133"/>
                        <a:pt x="39" y="133"/>
                      </a:cubicBezTo>
                      <a:cubicBezTo>
                        <a:pt x="40" y="133"/>
                        <a:pt x="39" y="132"/>
                        <a:pt x="39" y="132"/>
                      </a:cubicBezTo>
                      <a:cubicBezTo>
                        <a:pt x="39" y="132"/>
                        <a:pt x="39" y="132"/>
                        <a:pt x="39" y="132"/>
                      </a:cubicBezTo>
                      <a:cubicBezTo>
                        <a:pt x="38" y="131"/>
                        <a:pt x="40" y="131"/>
                        <a:pt x="40" y="130"/>
                      </a:cubicBezTo>
                      <a:cubicBezTo>
                        <a:pt x="39" y="130"/>
                        <a:pt x="40" y="129"/>
                        <a:pt x="41" y="128"/>
                      </a:cubicBezTo>
                      <a:cubicBezTo>
                        <a:pt x="41" y="129"/>
                        <a:pt x="40" y="129"/>
                        <a:pt x="40" y="129"/>
                      </a:cubicBezTo>
                      <a:cubicBezTo>
                        <a:pt x="40" y="129"/>
                        <a:pt x="40" y="129"/>
                        <a:pt x="41" y="129"/>
                      </a:cubicBezTo>
                      <a:cubicBezTo>
                        <a:pt x="40" y="130"/>
                        <a:pt x="41" y="130"/>
                        <a:pt x="41" y="130"/>
                      </a:cubicBezTo>
                      <a:cubicBezTo>
                        <a:pt x="41" y="130"/>
                        <a:pt x="41" y="130"/>
                        <a:pt x="41" y="130"/>
                      </a:cubicBezTo>
                      <a:cubicBezTo>
                        <a:pt x="41" y="130"/>
                        <a:pt x="41" y="130"/>
                        <a:pt x="41" y="130"/>
                      </a:cubicBezTo>
                      <a:cubicBezTo>
                        <a:pt x="41" y="130"/>
                        <a:pt x="41" y="130"/>
                        <a:pt x="41" y="130"/>
                      </a:cubicBezTo>
                      <a:cubicBezTo>
                        <a:pt x="41" y="130"/>
                        <a:pt x="41" y="130"/>
                        <a:pt x="40" y="130"/>
                      </a:cubicBezTo>
                      <a:cubicBezTo>
                        <a:pt x="40" y="130"/>
                        <a:pt x="40" y="130"/>
                        <a:pt x="40" y="129"/>
                      </a:cubicBezTo>
                      <a:cubicBezTo>
                        <a:pt x="39" y="130"/>
                        <a:pt x="40" y="131"/>
                        <a:pt x="39" y="131"/>
                      </a:cubicBezTo>
                      <a:cubicBezTo>
                        <a:pt x="39" y="132"/>
                        <a:pt x="40" y="132"/>
                        <a:pt x="40" y="133"/>
                      </a:cubicBezTo>
                      <a:cubicBezTo>
                        <a:pt x="40" y="133"/>
                        <a:pt x="40" y="132"/>
                        <a:pt x="40" y="133"/>
                      </a:cubicBezTo>
                      <a:cubicBezTo>
                        <a:pt x="40" y="132"/>
                        <a:pt x="40" y="132"/>
                        <a:pt x="40" y="132"/>
                      </a:cubicBezTo>
                      <a:cubicBezTo>
                        <a:pt x="40" y="132"/>
                        <a:pt x="40" y="131"/>
                        <a:pt x="40" y="131"/>
                      </a:cubicBezTo>
                      <a:cubicBezTo>
                        <a:pt x="40" y="131"/>
                        <a:pt x="40" y="132"/>
                        <a:pt x="40" y="132"/>
                      </a:cubicBezTo>
                      <a:cubicBezTo>
                        <a:pt x="40" y="132"/>
                        <a:pt x="41" y="131"/>
                        <a:pt x="41" y="131"/>
                      </a:cubicBezTo>
                      <a:cubicBezTo>
                        <a:pt x="41" y="131"/>
                        <a:pt x="41" y="131"/>
                        <a:pt x="41" y="131"/>
                      </a:cubicBezTo>
                      <a:cubicBezTo>
                        <a:pt x="41" y="130"/>
                        <a:pt x="41" y="131"/>
                        <a:pt x="41" y="131"/>
                      </a:cubicBezTo>
                      <a:cubicBezTo>
                        <a:pt x="41" y="130"/>
                        <a:pt x="41" y="130"/>
                        <a:pt x="41" y="130"/>
                      </a:cubicBezTo>
                      <a:cubicBezTo>
                        <a:pt x="42" y="130"/>
                        <a:pt x="42" y="130"/>
                        <a:pt x="42" y="130"/>
                      </a:cubicBezTo>
                      <a:cubicBezTo>
                        <a:pt x="42" y="130"/>
                        <a:pt x="42" y="130"/>
                        <a:pt x="42" y="130"/>
                      </a:cubicBezTo>
                      <a:cubicBezTo>
                        <a:pt x="42" y="129"/>
                        <a:pt x="42" y="130"/>
                        <a:pt x="42" y="129"/>
                      </a:cubicBezTo>
                      <a:cubicBezTo>
                        <a:pt x="42" y="129"/>
                        <a:pt x="42" y="129"/>
                        <a:pt x="42" y="129"/>
                      </a:cubicBezTo>
                      <a:cubicBezTo>
                        <a:pt x="42" y="129"/>
                        <a:pt x="42" y="129"/>
                        <a:pt x="42" y="129"/>
                      </a:cubicBezTo>
                      <a:cubicBezTo>
                        <a:pt x="42" y="129"/>
                        <a:pt x="42" y="129"/>
                        <a:pt x="43" y="129"/>
                      </a:cubicBezTo>
                      <a:cubicBezTo>
                        <a:pt x="43" y="130"/>
                        <a:pt x="42" y="130"/>
                        <a:pt x="42" y="131"/>
                      </a:cubicBezTo>
                      <a:cubicBezTo>
                        <a:pt x="42" y="131"/>
                        <a:pt x="42" y="131"/>
                        <a:pt x="42" y="131"/>
                      </a:cubicBezTo>
                      <a:cubicBezTo>
                        <a:pt x="42" y="132"/>
                        <a:pt x="42" y="132"/>
                        <a:pt x="42" y="132"/>
                      </a:cubicBezTo>
                      <a:cubicBezTo>
                        <a:pt x="42" y="132"/>
                        <a:pt x="42" y="132"/>
                        <a:pt x="42" y="132"/>
                      </a:cubicBezTo>
                      <a:cubicBezTo>
                        <a:pt x="42" y="132"/>
                        <a:pt x="42" y="132"/>
                        <a:pt x="42" y="133"/>
                      </a:cubicBezTo>
                      <a:cubicBezTo>
                        <a:pt x="42" y="132"/>
                        <a:pt x="42" y="131"/>
                        <a:pt x="43" y="130"/>
                      </a:cubicBezTo>
                      <a:cubicBezTo>
                        <a:pt x="43" y="129"/>
                        <a:pt x="43" y="130"/>
                        <a:pt x="43" y="130"/>
                      </a:cubicBezTo>
                      <a:cubicBezTo>
                        <a:pt x="44" y="130"/>
                        <a:pt x="44" y="130"/>
                        <a:pt x="44" y="130"/>
                      </a:cubicBezTo>
                      <a:cubicBezTo>
                        <a:pt x="44" y="130"/>
                        <a:pt x="44" y="129"/>
                        <a:pt x="44" y="129"/>
                      </a:cubicBezTo>
                      <a:cubicBezTo>
                        <a:pt x="44" y="129"/>
                        <a:pt x="44" y="129"/>
                        <a:pt x="44" y="129"/>
                      </a:cubicBezTo>
                      <a:cubicBezTo>
                        <a:pt x="44" y="129"/>
                        <a:pt x="44" y="129"/>
                        <a:pt x="44" y="129"/>
                      </a:cubicBezTo>
                      <a:cubicBezTo>
                        <a:pt x="45" y="129"/>
                        <a:pt x="45" y="129"/>
                        <a:pt x="45" y="129"/>
                      </a:cubicBezTo>
                      <a:cubicBezTo>
                        <a:pt x="45" y="128"/>
                        <a:pt x="44" y="128"/>
                        <a:pt x="44" y="128"/>
                      </a:cubicBezTo>
                      <a:cubicBezTo>
                        <a:pt x="44" y="128"/>
                        <a:pt x="45" y="128"/>
                        <a:pt x="45" y="128"/>
                      </a:cubicBezTo>
                      <a:cubicBezTo>
                        <a:pt x="45" y="128"/>
                        <a:pt x="45" y="128"/>
                        <a:pt x="45" y="128"/>
                      </a:cubicBezTo>
                      <a:cubicBezTo>
                        <a:pt x="45" y="128"/>
                        <a:pt x="46" y="127"/>
                        <a:pt x="46" y="128"/>
                      </a:cubicBezTo>
                      <a:cubicBezTo>
                        <a:pt x="46" y="127"/>
                        <a:pt x="46" y="127"/>
                        <a:pt x="46" y="127"/>
                      </a:cubicBezTo>
                      <a:cubicBezTo>
                        <a:pt x="45" y="127"/>
                        <a:pt x="46" y="127"/>
                        <a:pt x="45" y="127"/>
                      </a:cubicBezTo>
                      <a:cubicBezTo>
                        <a:pt x="45" y="126"/>
                        <a:pt x="46" y="126"/>
                        <a:pt x="46" y="126"/>
                      </a:cubicBezTo>
                      <a:cubicBezTo>
                        <a:pt x="46" y="126"/>
                        <a:pt x="46" y="126"/>
                        <a:pt x="46" y="126"/>
                      </a:cubicBezTo>
                      <a:cubicBezTo>
                        <a:pt x="46" y="126"/>
                        <a:pt x="46" y="126"/>
                        <a:pt x="46" y="127"/>
                      </a:cubicBezTo>
                      <a:cubicBezTo>
                        <a:pt x="46" y="127"/>
                        <a:pt x="46" y="127"/>
                        <a:pt x="46" y="127"/>
                      </a:cubicBezTo>
                      <a:cubicBezTo>
                        <a:pt x="46" y="127"/>
                        <a:pt x="46" y="128"/>
                        <a:pt x="46" y="128"/>
                      </a:cubicBezTo>
                      <a:cubicBezTo>
                        <a:pt x="46" y="128"/>
                        <a:pt x="46" y="128"/>
                        <a:pt x="47" y="127"/>
                      </a:cubicBezTo>
                      <a:cubicBezTo>
                        <a:pt x="47" y="128"/>
                        <a:pt x="46" y="128"/>
                        <a:pt x="46" y="129"/>
                      </a:cubicBezTo>
                      <a:cubicBezTo>
                        <a:pt x="46" y="129"/>
                        <a:pt x="47" y="129"/>
                        <a:pt x="47" y="129"/>
                      </a:cubicBezTo>
                      <a:cubicBezTo>
                        <a:pt x="46" y="129"/>
                        <a:pt x="46" y="129"/>
                        <a:pt x="46" y="129"/>
                      </a:cubicBezTo>
                      <a:cubicBezTo>
                        <a:pt x="46" y="129"/>
                        <a:pt x="46" y="129"/>
                        <a:pt x="46" y="130"/>
                      </a:cubicBezTo>
                      <a:cubicBezTo>
                        <a:pt x="46" y="129"/>
                        <a:pt x="47" y="129"/>
                        <a:pt x="47" y="130"/>
                      </a:cubicBezTo>
                      <a:cubicBezTo>
                        <a:pt x="47" y="129"/>
                        <a:pt x="47" y="129"/>
                        <a:pt x="48" y="129"/>
                      </a:cubicBezTo>
                      <a:cubicBezTo>
                        <a:pt x="47" y="129"/>
                        <a:pt x="47" y="129"/>
                        <a:pt x="47" y="129"/>
                      </a:cubicBezTo>
                      <a:cubicBezTo>
                        <a:pt x="47" y="129"/>
                        <a:pt x="47" y="129"/>
                        <a:pt x="47" y="129"/>
                      </a:cubicBezTo>
                      <a:cubicBezTo>
                        <a:pt x="46" y="129"/>
                        <a:pt x="47" y="128"/>
                        <a:pt x="47" y="128"/>
                      </a:cubicBezTo>
                      <a:cubicBezTo>
                        <a:pt x="48" y="128"/>
                        <a:pt x="47" y="128"/>
                        <a:pt x="47" y="128"/>
                      </a:cubicBezTo>
                      <a:cubicBezTo>
                        <a:pt x="48" y="129"/>
                        <a:pt x="48" y="128"/>
                        <a:pt x="48" y="127"/>
                      </a:cubicBezTo>
                      <a:cubicBezTo>
                        <a:pt x="49" y="128"/>
                        <a:pt x="49" y="128"/>
                        <a:pt x="49" y="127"/>
                      </a:cubicBezTo>
                      <a:cubicBezTo>
                        <a:pt x="49" y="128"/>
                        <a:pt x="49" y="128"/>
                        <a:pt x="49" y="128"/>
                      </a:cubicBezTo>
                      <a:cubicBezTo>
                        <a:pt x="48" y="128"/>
                        <a:pt x="48" y="128"/>
                        <a:pt x="48" y="128"/>
                      </a:cubicBezTo>
                      <a:cubicBezTo>
                        <a:pt x="49" y="128"/>
                        <a:pt x="49" y="129"/>
                        <a:pt x="50" y="128"/>
                      </a:cubicBezTo>
                      <a:cubicBezTo>
                        <a:pt x="49" y="128"/>
                        <a:pt x="49" y="127"/>
                        <a:pt x="48" y="127"/>
                      </a:cubicBezTo>
                      <a:cubicBezTo>
                        <a:pt x="48" y="127"/>
                        <a:pt x="48" y="126"/>
                        <a:pt x="48" y="126"/>
                      </a:cubicBezTo>
                      <a:cubicBezTo>
                        <a:pt x="49" y="127"/>
                        <a:pt x="49" y="127"/>
                        <a:pt x="49" y="127"/>
                      </a:cubicBezTo>
                      <a:cubicBezTo>
                        <a:pt x="50" y="127"/>
                        <a:pt x="50" y="127"/>
                        <a:pt x="50" y="127"/>
                      </a:cubicBezTo>
                      <a:cubicBezTo>
                        <a:pt x="50" y="127"/>
                        <a:pt x="50" y="127"/>
                        <a:pt x="50" y="127"/>
                      </a:cubicBezTo>
                      <a:cubicBezTo>
                        <a:pt x="49" y="127"/>
                        <a:pt x="49" y="126"/>
                        <a:pt x="49" y="126"/>
                      </a:cubicBezTo>
                      <a:cubicBezTo>
                        <a:pt x="50" y="126"/>
                        <a:pt x="50" y="126"/>
                        <a:pt x="50" y="126"/>
                      </a:cubicBezTo>
                      <a:cubicBezTo>
                        <a:pt x="50" y="126"/>
                        <a:pt x="50" y="126"/>
                        <a:pt x="50" y="125"/>
                      </a:cubicBezTo>
                      <a:cubicBezTo>
                        <a:pt x="50" y="126"/>
                        <a:pt x="50" y="126"/>
                        <a:pt x="50" y="126"/>
                      </a:cubicBezTo>
                      <a:cubicBezTo>
                        <a:pt x="50" y="125"/>
                        <a:pt x="50" y="125"/>
                        <a:pt x="50" y="125"/>
                      </a:cubicBezTo>
                      <a:cubicBezTo>
                        <a:pt x="50" y="125"/>
                        <a:pt x="50" y="125"/>
                        <a:pt x="50" y="125"/>
                      </a:cubicBezTo>
                      <a:cubicBezTo>
                        <a:pt x="50" y="125"/>
                        <a:pt x="50" y="125"/>
                        <a:pt x="50" y="125"/>
                      </a:cubicBezTo>
                      <a:cubicBezTo>
                        <a:pt x="50" y="125"/>
                        <a:pt x="50" y="124"/>
                        <a:pt x="50" y="124"/>
                      </a:cubicBezTo>
                      <a:cubicBezTo>
                        <a:pt x="50" y="124"/>
                        <a:pt x="50" y="125"/>
                        <a:pt x="50" y="125"/>
                      </a:cubicBezTo>
                      <a:cubicBezTo>
                        <a:pt x="51" y="125"/>
                        <a:pt x="51" y="124"/>
                        <a:pt x="51" y="124"/>
                      </a:cubicBezTo>
                      <a:cubicBezTo>
                        <a:pt x="51" y="124"/>
                        <a:pt x="51" y="124"/>
                        <a:pt x="50" y="124"/>
                      </a:cubicBezTo>
                      <a:cubicBezTo>
                        <a:pt x="50" y="124"/>
                        <a:pt x="50" y="124"/>
                        <a:pt x="50" y="124"/>
                      </a:cubicBezTo>
                      <a:cubicBezTo>
                        <a:pt x="50" y="124"/>
                        <a:pt x="50" y="124"/>
                        <a:pt x="50" y="123"/>
                      </a:cubicBezTo>
                      <a:cubicBezTo>
                        <a:pt x="50" y="123"/>
                        <a:pt x="50" y="123"/>
                        <a:pt x="50" y="123"/>
                      </a:cubicBezTo>
                      <a:cubicBezTo>
                        <a:pt x="50" y="123"/>
                        <a:pt x="50" y="123"/>
                        <a:pt x="50" y="123"/>
                      </a:cubicBezTo>
                      <a:cubicBezTo>
                        <a:pt x="50" y="123"/>
                        <a:pt x="50" y="123"/>
                        <a:pt x="49" y="123"/>
                      </a:cubicBezTo>
                      <a:cubicBezTo>
                        <a:pt x="50" y="123"/>
                        <a:pt x="50" y="123"/>
                        <a:pt x="50" y="122"/>
                      </a:cubicBezTo>
                      <a:cubicBezTo>
                        <a:pt x="50" y="122"/>
                        <a:pt x="50" y="123"/>
                        <a:pt x="50" y="123"/>
                      </a:cubicBezTo>
                      <a:cubicBezTo>
                        <a:pt x="50" y="122"/>
                        <a:pt x="50" y="122"/>
                        <a:pt x="50" y="121"/>
                      </a:cubicBezTo>
                      <a:cubicBezTo>
                        <a:pt x="50" y="121"/>
                        <a:pt x="51" y="120"/>
                        <a:pt x="51" y="120"/>
                      </a:cubicBezTo>
                      <a:cubicBezTo>
                        <a:pt x="51" y="120"/>
                        <a:pt x="51" y="120"/>
                        <a:pt x="52" y="120"/>
                      </a:cubicBezTo>
                      <a:cubicBezTo>
                        <a:pt x="52" y="120"/>
                        <a:pt x="51" y="120"/>
                        <a:pt x="51" y="121"/>
                      </a:cubicBezTo>
                      <a:cubicBezTo>
                        <a:pt x="51" y="120"/>
                        <a:pt x="51" y="120"/>
                        <a:pt x="51" y="121"/>
                      </a:cubicBezTo>
                      <a:cubicBezTo>
                        <a:pt x="51" y="121"/>
                        <a:pt x="51" y="121"/>
                        <a:pt x="51" y="121"/>
                      </a:cubicBezTo>
                      <a:cubicBezTo>
                        <a:pt x="51" y="121"/>
                        <a:pt x="51" y="121"/>
                        <a:pt x="51" y="121"/>
                      </a:cubicBezTo>
                      <a:cubicBezTo>
                        <a:pt x="51" y="122"/>
                        <a:pt x="51" y="123"/>
                        <a:pt x="51" y="122"/>
                      </a:cubicBezTo>
                      <a:cubicBezTo>
                        <a:pt x="51" y="123"/>
                        <a:pt x="51" y="123"/>
                        <a:pt x="51" y="123"/>
                      </a:cubicBezTo>
                      <a:cubicBezTo>
                        <a:pt x="51" y="123"/>
                        <a:pt x="51" y="123"/>
                        <a:pt x="51" y="123"/>
                      </a:cubicBezTo>
                      <a:cubicBezTo>
                        <a:pt x="51" y="123"/>
                        <a:pt x="51" y="122"/>
                        <a:pt x="52" y="122"/>
                      </a:cubicBezTo>
                      <a:cubicBezTo>
                        <a:pt x="52" y="123"/>
                        <a:pt x="51" y="123"/>
                        <a:pt x="52" y="123"/>
                      </a:cubicBezTo>
                      <a:cubicBezTo>
                        <a:pt x="52" y="123"/>
                        <a:pt x="52" y="122"/>
                        <a:pt x="53" y="122"/>
                      </a:cubicBezTo>
                      <a:cubicBezTo>
                        <a:pt x="53" y="122"/>
                        <a:pt x="52" y="122"/>
                        <a:pt x="52" y="122"/>
                      </a:cubicBezTo>
                      <a:cubicBezTo>
                        <a:pt x="52" y="122"/>
                        <a:pt x="53" y="122"/>
                        <a:pt x="53" y="122"/>
                      </a:cubicBezTo>
                      <a:cubicBezTo>
                        <a:pt x="53" y="121"/>
                        <a:pt x="52" y="121"/>
                        <a:pt x="52" y="120"/>
                      </a:cubicBezTo>
                      <a:cubicBezTo>
                        <a:pt x="52" y="120"/>
                        <a:pt x="53" y="121"/>
                        <a:pt x="53" y="120"/>
                      </a:cubicBezTo>
                      <a:cubicBezTo>
                        <a:pt x="53" y="120"/>
                        <a:pt x="53" y="121"/>
                        <a:pt x="53" y="121"/>
                      </a:cubicBezTo>
                      <a:cubicBezTo>
                        <a:pt x="53" y="121"/>
                        <a:pt x="53" y="120"/>
                        <a:pt x="54" y="120"/>
                      </a:cubicBezTo>
                      <a:cubicBezTo>
                        <a:pt x="53" y="120"/>
                        <a:pt x="53" y="119"/>
                        <a:pt x="53" y="119"/>
                      </a:cubicBezTo>
                      <a:cubicBezTo>
                        <a:pt x="53" y="119"/>
                        <a:pt x="53" y="118"/>
                        <a:pt x="53" y="118"/>
                      </a:cubicBezTo>
                      <a:cubicBezTo>
                        <a:pt x="53" y="118"/>
                        <a:pt x="53" y="118"/>
                        <a:pt x="53" y="118"/>
                      </a:cubicBezTo>
                      <a:cubicBezTo>
                        <a:pt x="54" y="118"/>
                        <a:pt x="53" y="118"/>
                        <a:pt x="54" y="118"/>
                      </a:cubicBezTo>
                      <a:cubicBezTo>
                        <a:pt x="53" y="118"/>
                        <a:pt x="54" y="117"/>
                        <a:pt x="54" y="117"/>
                      </a:cubicBezTo>
                      <a:cubicBezTo>
                        <a:pt x="53" y="117"/>
                        <a:pt x="53" y="117"/>
                        <a:pt x="53" y="118"/>
                      </a:cubicBezTo>
                      <a:cubicBezTo>
                        <a:pt x="52" y="118"/>
                        <a:pt x="52" y="118"/>
                        <a:pt x="52" y="117"/>
                      </a:cubicBezTo>
                      <a:cubicBezTo>
                        <a:pt x="52" y="117"/>
                        <a:pt x="51" y="117"/>
                        <a:pt x="51" y="117"/>
                      </a:cubicBezTo>
                      <a:cubicBezTo>
                        <a:pt x="51" y="117"/>
                        <a:pt x="51" y="117"/>
                        <a:pt x="51" y="116"/>
                      </a:cubicBezTo>
                      <a:cubicBezTo>
                        <a:pt x="51" y="117"/>
                        <a:pt x="51" y="116"/>
                        <a:pt x="52" y="116"/>
                      </a:cubicBezTo>
                      <a:cubicBezTo>
                        <a:pt x="52" y="116"/>
                        <a:pt x="51" y="116"/>
                        <a:pt x="51" y="117"/>
                      </a:cubicBezTo>
                      <a:cubicBezTo>
                        <a:pt x="52" y="117"/>
                        <a:pt x="52" y="117"/>
                        <a:pt x="52" y="117"/>
                      </a:cubicBezTo>
                      <a:cubicBezTo>
                        <a:pt x="52" y="117"/>
                        <a:pt x="52" y="116"/>
                        <a:pt x="52" y="116"/>
                      </a:cubicBezTo>
                      <a:cubicBezTo>
                        <a:pt x="52" y="116"/>
                        <a:pt x="52" y="116"/>
                        <a:pt x="52" y="116"/>
                      </a:cubicBezTo>
                      <a:cubicBezTo>
                        <a:pt x="53" y="116"/>
                        <a:pt x="53" y="116"/>
                        <a:pt x="52" y="117"/>
                      </a:cubicBezTo>
                      <a:cubicBezTo>
                        <a:pt x="53" y="117"/>
                        <a:pt x="53" y="117"/>
                        <a:pt x="53" y="117"/>
                      </a:cubicBezTo>
                      <a:cubicBezTo>
                        <a:pt x="53" y="117"/>
                        <a:pt x="53" y="117"/>
                        <a:pt x="54" y="116"/>
                      </a:cubicBezTo>
                      <a:cubicBezTo>
                        <a:pt x="54" y="117"/>
                        <a:pt x="53" y="117"/>
                        <a:pt x="54" y="117"/>
                      </a:cubicBezTo>
                      <a:cubicBezTo>
                        <a:pt x="54" y="117"/>
                        <a:pt x="54" y="116"/>
                        <a:pt x="54" y="116"/>
                      </a:cubicBezTo>
                      <a:cubicBezTo>
                        <a:pt x="54" y="116"/>
                        <a:pt x="54" y="116"/>
                        <a:pt x="54" y="115"/>
                      </a:cubicBezTo>
                      <a:cubicBezTo>
                        <a:pt x="54" y="115"/>
                        <a:pt x="54" y="115"/>
                        <a:pt x="54" y="116"/>
                      </a:cubicBezTo>
                      <a:cubicBezTo>
                        <a:pt x="54" y="115"/>
                        <a:pt x="54" y="115"/>
                        <a:pt x="55" y="115"/>
                      </a:cubicBezTo>
                      <a:cubicBezTo>
                        <a:pt x="55" y="115"/>
                        <a:pt x="55" y="114"/>
                        <a:pt x="56" y="114"/>
                      </a:cubicBezTo>
                      <a:cubicBezTo>
                        <a:pt x="56" y="114"/>
                        <a:pt x="56" y="114"/>
                        <a:pt x="56" y="114"/>
                      </a:cubicBezTo>
                      <a:cubicBezTo>
                        <a:pt x="56" y="114"/>
                        <a:pt x="55" y="115"/>
                        <a:pt x="55" y="115"/>
                      </a:cubicBezTo>
                      <a:cubicBezTo>
                        <a:pt x="55" y="115"/>
                        <a:pt x="55" y="115"/>
                        <a:pt x="55" y="115"/>
                      </a:cubicBezTo>
                      <a:cubicBezTo>
                        <a:pt x="55" y="115"/>
                        <a:pt x="55" y="115"/>
                        <a:pt x="56" y="115"/>
                      </a:cubicBezTo>
                      <a:cubicBezTo>
                        <a:pt x="56" y="115"/>
                        <a:pt x="55" y="116"/>
                        <a:pt x="56" y="116"/>
                      </a:cubicBezTo>
                      <a:cubicBezTo>
                        <a:pt x="56" y="117"/>
                        <a:pt x="56" y="118"/>
                        <a:pt x="55" y="119"/>
                      </a:cubicBezTo>
                      <a:cubicBezTo>
                        <a:pt x="55" y="119"/>
                        <a:pt x="55" y="119"/>
                        <a:pt x="55" y="119"/>
                      </a:cubicBezTo>
                      <a:cubicBezTo>
                        <a:pt x="55" y="119"/>
                        <a:pt x="55" y="119"/>
                        <a:pt x="55" y="119"/>
                      </a:cubicBezTo>
                      <a:cubicBezTo>
                        <a:pt x="55" y="119"/>
                        <a:pt x="55" y="119"/>
                        <a:pt x="54" y="120"/>
                      </a:cubicBezTo>
                      <a:cubicBezTo>
                        <a:pt x="55" y="120"/>
                        <a:pt x="55" y="120"/>
                        <a:pt x="55" y="120"/>
                      </a:cubicBezTo>
                      <a:cubicBezTo>
                        <a:pt x="55" y="120"/>
                        <a:pt x="55" y="121"/>
                        <a:pt x="55" y="120"/>
                      </a:cubicBezTo>
                      <a:cubicBezTo>
                        <a:pt x="54" y="120"/>
                        <a:pt x="55" y="120"/>
                        <a:pt x="54" y="120"/>
                      </a:cubicBezTo>
                      <a:cubicBezTo>
                        <a:pt x="54" y="120"/>
                        <a:pt x="54" y="121"/>
                        <a:pt x="54" y="121"/>
                      </a:cubicBezTo>
                      <a:cubicBezTo>
                        <a:pt x="54" y="121"/>
                        <a:pt x="54" y="121"/>
                        <a:pt x="54" y="120"/>
                      </a:cubicBezTo>
                      <a:cubicBezTo>
                        <a:pt x="55" y="121"/>
                        <a:pt x="55" y="121"/>
                        <a:pt x="56" y="121"/>
                      </a:cubicBezTo>
                      <a:cubicBezTo>
                        <a:pt x="56" y="121"/>
                        <a:pt x="55" y="121"/>
                        <a:pt x="55" y="121"/>
                      </a:cubicBezTo>
                      <a:cubicBezTo>
                        <a:pt x="55" y="121"/>
                        <a:pt x="55" y="121"/>
                        <a:pt x="55" y="121"/>
                      </a:cubicBezTo>
                      <a:cubicBezTo>
                        <a:pt x="55" y="120"/>
                        <a:pt x="55" y="120"/>
                        <a:pt x="55" y="119"/>
                      </a:cubicBezTo>
                      <a:cubicBezTo>
                        <a:pt x="56" y="119"/>
                        <a:pt x="56" y="119"/>
                        <a:pt x="56" y="119"/>
                      </a:cubicBezTo>
                      <a:cubicBezTo>
                        <a:pt x="57" y="119"/>
                        <a:pt x="57" y="119"/>
                        <a:pt x="57" y="119"/>
                      </a:cubicBezTo>
                      <a:cubicBezTo>
                        <a:pt x="57" y="119"/>
                        <a:pt x="56" y="119"/>
                        <a:pt x="56" y="119"/>
                      </a:cubicBezTo>
                      <a:cubicBezTo>
                        <a:pt x="56" y="119"/>
                        <a:pt x="56" y="119"/>
                        <a:pt x="56" y="118"/>
                      </a:cubicBezTo>
                      <a:cubicBezTo>
                        <a:pt x="56" y="118"/>
                        <a:pt x="56" y="118"/>
                        <a:pt x="56" y="118"/>
                      </a:cubicBezTo>
                      <a:cubicBezTo>
                        <a:pt x="56" y="118"/>
                        <a:pt x="57" y="117"/>
                        <a:pt x="57" y="117"/>
                      </a:cubicBezTo>
                      <a:cubicBezTo>
                        <a:pt x="57" y="117"/>
                        <a:pt x="57" y="117"/>
                        <a:pt x="57" y="117"/>
                      </a:cubicBezTo>
                      <a:cubicBezTo>
                        <a:pt x="56" y="117"/>
                        <a:pt x="56" y="117"/>
                        <a:pt x="56" y="117"/>
                      </a:cubicBezTo>
                      <a:cubicBezTo>
                        <a:pt x="56" y="117"/>
                        <a:pt x="56" y="116"/>
                        <a:pt x="56" y="116"/>
                      </a:cubicBezTo>
                      <a:cubicBezTo>
                        <a:pt x="57" y="116"/>
                        <a:pt x="56" y="116"/>
                        <a:pt x="57" y="116"/>
                      </a:cubicBezTo>
                      <a:cubicBezTo>
                        <a:pt x="57" y="116"/>
                        <a:pt x="57" y="116"/>
                        <a:pt x="56" y="116"/>
                      </a:cubicBezTo>
                      <a:cubicBezTo>
                        <a:pt x="57" y="116"/>
                        <a:pt x="57" y="116"/>
                        <a:pt x="57" y="115"/>
                      </a:cubicBezTo>
                      <a:cubicBezTo>
                        <a:pt x="57" y="115"/>
                        <a:pt x="57" y="116"/>
                        <a:pt x="58" y="116"/>
                      </a:cubicBezTo>
                      <a:cubicBezTo>
                        <a:pt x="58" y="116"/>
                        <a:pt x="58" y="116"/>
                        <a:pt x="57" y="116"/>
                      </a:cubicBezTo>
                      <a:cubicBezTo>
                        <a:pt x="57" y="116"/>
                        <a:pt x="57" y="116"/>
                        <a:pt x="57" y="116"/>
                      </a:cubicBezTo>
                      <a:cubicBezTo>
                        <a:pt x="57" y="116"/>
                        <a:pt x="57" y="116"/>
                        <a:pt x="57" y="116"/>
                      </a:cubicBezTo>
                      <a:cubicBezTo>
                        <a:pt x="57" y="116"/>
                        <a:pt x="57" y="116"/>
                        <a:pt x="57" y="116"/>
                      </a:cubicBezTo>
                      <a:cubicBezTo>
                        <a:pt x="57" y="116"/>
                        <a:pt x="57" y="117"/>
                        <a:pt x="58" y="117"/>
                      </a:cubicBezTo>
                      <a:cubicBezTo>
                        <a:pt x="58" y="117"/>
                        <a:pt x="57" y="116"/>
                        <a:pt x="58" y="116"/>
                      </a:cubicBezTo>
                      <a:cubicBezTo>
                        <a:pt x="58" y="116"/>
                        <a:pt x="58" y="116"/>
                        <a:pt x="58" y="116"/>
                      </a:cubicBezTo>
                      <a:cubicBezTo>
                        <a:pt x="58" y="116"/>
                        <a:pt x="58" y="115"/>
                        <a:pt x="58" y="115"/>
                      </a:cubicBezTo>
                      <a:cubicBezTo>
                        <a:pt x="58" y="115"/>
                        <a:pt x="58" y="115"/>
                        <a:pt x="58" y="115"/>
                      </a:cubicBezTo>
                      <a:cubicBezTo>
                        <a:pt x="58" y="115"/>
                        <a:pt x="58" y="115"/>
                        <a:pt x="57" y="115"/>
                      </a:cubicBezTo>
                      <a:cubicBezTo>
                        <a:pt x="57" y="115"/>
                        <a:pt x="57" y="115"/>
                        <a:pt x="57" y="115"/>
                      </a:cubicBezTo>
                      <a:cubicBezTo>
                        <a:pt x="57" y="115"/>
                        <a:pt x="57" y="115"/>
                        <a:pt x="57" y="115"/>
                      </a:cubicBezTo>
                      <a:cubicBezTo>
                        <a:pt x="57" y="115"/>
                        <a:pt x="57" y="115"/>
                        <a:pt x="57" y="115"/>
                      </a:cubicBezTo>
                      <a:cubicBezTo>
                        <a:pt x="56" y="114"/>
                        <a:pt x="57" y="113"/>
                        <a:pt x="58" y="112"/>
                      </a:cubicBezTo>
                      <a:cubicBezTo>
                        <a:pt x="58" y="112"/>
                        <a:pt x="58" y="112"/>
                        <a:pt x="57" y="113"/>
                      </a:cubicBezTo>
                      <a:cubicBezTo>
                        <a:pt x="57" y="112"/>
                        <a:pt x="57" y="112"/>
                        <a:pt x="57" y="113"/>
                      </a:cubicBezTo>
                      <a:cubicBezTo>
                        <a:pt x="57" y="112"/>
                        <a:pt x="57" y="112"/>
                        <a:pt x="57" y="112"/>
                      </a:cubicBezTo>
                      <a:cubicBezTo>
                        <a:pt x="58" y="111"/>
                        <a:pt x="57" y="112"/>
                        <a:pt x="58" y="112"/>
                      </a:cubicBezTo>
                      <a:cubicBezTo>
                        <a:pt x="58" y="112"/>
                        <a:pt x="58" y="111"/>
                        <a:pt x="58" y="112"/>
                      </a:cubicBezTo>
                      <a:cubicBezTo>
                        <a:pt x="58" y="112"/>
                        <a:pt x="58" y="112"/>
                        <a:pt x="59" y="112"/>
                      </a:cubicBezTo>
                      <a:cubicBezTo>
                        <a:pt x="59" y="112"/>
                        <a:pt x="59" y="112"/>
                        <a:pt x="59" y="112"/>
                      </a:cubicBezTo>
                      <a:cubicBezTo>
                        <a:pt x="59" y="112"/>
                        <a:pt x="59" y="112"/>
                        <a:pt x="59" y="112"/>
                      </a:cubicBezTo>
                      <a:cubicBezTo>
                        <a:pt x="59" y="112"/>
                        <a:pt x="59" y="112"/>
                        <a:pt x="59" y="112"/>
                      </a:cubicBezTo>
                      <a:cubicBezTo>
                        <a:pt x="59" y="112"/>
                        <a:pt x="59" y="112"/>
                        <a:pt x="59" y="112"/>
                      </a:cubicBezTo>
                      <a:cubicBezTo>
                        <a:pt x="60" y="113"/>
                        <a:pt x="60" y="112"/>
                        <a:pt x="60" y="111"/>
                      </a:cubicBezTo>
                      <a:cubicBezTo>
                        <a:pt x="60" y="111"/>
                        <a:pt x="60" y="111"/>
                        <a:pt x="60" y="111"/>
                      </a:cubicBezTo>
                      <a:cubicBezTo>
                        <a:pt x="60" y="111"/>
                        <a:pt x="60" y="111"/>
                        <a:pt x="60" y="111"/>
                      </a:cubicBezTo>
                      <a:cubicBezTo>
                        <a:pt x="60" y="111"/>
                        <a:pt x="60" y="112"/>
                        <a:pt x="60" y="112"/>
                      </a:cubicBezTo>
                      <a:cubicBezTo>
                        <a:pt x="59" y="112"/>
                        <a:pt x="59" y="111"/>
                        <a:pt x="59" y="111"/>
                      </a:cubicBezTo>
                      <a:cubicBezTo>
                        <a:pt x="59" y="111"/>
                        <a:pt x="59" y="111"/>
                        <a:pt x="59" y="111"/>
                      </a:cubicBezTo>
                      <a:cubicBezTo>
                        <a:pt x="59" y="111"/>
                        <a:pt x="59" y="111"/>
                        <a:pt x="59" y="111"/>
                      </a:cubicBezTo>
                      <a:cubicBezTo>
                        <a:pt x="59" y="110"/>
                        <a:pt x="59" y="111"/>
                        <a:pt x="59" y="110"/>
                      </a:cubicBezTo>
                      <a:cubicBezTo>
                        <a:pt x="59" y="110"/>
                        <a:pt x="59" y="111"/>
                        <a:pt x="60" y="111"/>
                      </a:cubicBezTo>
                      <a:cubicBezTo>
                        <a:pt x="60" y="111"/>
                        <a:pt x="60" y="111"/>
                        <a:pt x="59" y="111"/>
                      </a:cubicBezTo>
                      <a:cubicBezTo>
                        <a:pt x="60" y="111"/>
                        <a:pt x="61" y="111"/>
                        <a:pt x="61" y="111"/>
                      </a:cubicBezTo>
                      <a:cubicBezTo>
                        <a:pt x="61" y="111"/>
                        <a:pt x="62" y="111"/>
                        <a:pt x="62" y="110"/>
                      </a:cubicBezTo>
                      <a:cubicBezTo>
                        <a:pt x="61" y="110"/>
                        <a:pt x="61" y="110"/>
                        <a:pt x="61" y="110"/>
                      </a:cubicBezTo>
                      <a:cubicBezTo>
                        <a:pt x="61" y="110"/>
                        <a:pt x="61" y="110"/>
                        <a:pt x="61" y="110"/>
                      </a:cubicBezTo>
                      <a:cubicBezTo>
                        <a:pt x="61" y="110"/>
                        <a:pt x="61" y="110"/>
                        <a:pt x="61" y="109"/>
                      </a:cubicBezTo>
                      <a:cubicBezTo>
                        <a:pt x="62" y="110"/>
                        <a:pt x="62" y="110"/>
                        <a:pt x="62" y="110"/>
                      </a:cubicBezTo>
                      <a:cubicBezTo>
                        <a:pt x="62" y="110"/>
                        <a:pt x="62" y="110"/>
                        <a:pt x="62" y="110"/>
                      </a:cubicBezTo>
                      <a:cubicBezTo>
                        <a:pt x="62" y="109"/>
                        <a:pt x="61" y="110"/>
                        <a:pt x="61" y="109"/>
                      </a:cubicBezTo>
                      <a:cubicBezTo>
                        <a:pt x="61" y="109"/>
                        <a:pt x="61" y="109"/>
                        <a:pt x="61" y="108"/>
                      </a:cubicBezTo>
                      <a:cubicBezTo>
                        <a:pt x="62" y="108"/>
                        <a:pt x="62" y="109"/>
                        <a:pt x="62" y="109"/>
                      </a:cubicBezTo>
                      <a:cubicBezTo>
                        <a:pt x="63" y="109"/>
                        <a:pt x="63" y="109"/>
                        <a:pt x="63" y="109"/>
                      </a:cubicBezTo>
                      <a:cubicBezTo>
                        <a:pt x="63" y="108"/>
                        <a:pt x="63" y="108"/>
                        <a:pt x="63" y="108"/>
                      </a:cubicBezTo>
                      <a:cubicBezTo>
                        <a:pt x="63" y="108"/>
                        <a:pt x="63" y="108"/>
                        <a:pt x="63" y="108"/>
                      </a:cubicBezTo>
                      <a:cubicBezTo>
                        <a:pt x="63" y="108"/>
                        <a:pt x="63" y="108"/>
                        <a:pt x="63" y="108"/>
                      </a:cubicBezTo>
                      <a:cubicBezTo>
                        <a:pt x="63" y="107"/>
                        <a:pt x="64" y="107"/>
                        <a:pt x="64" y="106"/>
                      </a:cubicBezTo>
                      <a:cubicBezTo>
                        <a:pt x="65" y="106"/>
                        <a:pt x="64" y="107"/>
                        <a:pt x="65" y="107"/>
                      </a:cubicBezTo>
                      <a:cubicBezTo>
                        <a:pt x="64" y="108"/>
                        <a:pt x="64" y="108"/>
                        <a:pt x="64" y="108"/>
                      </a:cubicBezTo>
                      <a:cubicBezTo>
                        <a:pt x="65" y="108"/>
                        <a:pt x="65" y="108"/>
                        <a:pt x="65" y="108"/>
                      </a:cubicBezTo>
                      <a:cubicBezTo>
                        <a:pt x="65" y="108"/>
                        <a:pt x="65" y="108"/>
                        <a:pt x="65" y="108"/>
                      </a:cubicBezTo>
                      <a:cubicBezTo>
                        <a:pt x="65" y="108"/>
                        <a:pt x="65" y="108"/>
                        <a:pt x="65" y="109"/>
                      </a:cubicBezTo>
                      <a:cubicBezTo>
                        <a:pt x="65" y="108"/>
                        <a:pt x="64" y="108"/>
                        <a:pt x="64" y="109"/>
                      </a:cubicBezTo>
                      <a:cubicBezTo>
                        <a:pt x="64" y="109"/>
                        <a:pt x="64" y="109"/>
                        <a:pt x="65" y="109"/>
                      </a:cubicBezTo>
                      <a:cubicBezTo>
                        <a:pt x="65" y="109"/>
                        <a:pt x="65" y="109"/>
                        <a:pt x="65" y="109"/>
                      </a:cubicBezTo>
                      <a:cubicBezTo>
                        <a:pt x="64" y="109"/>
                        <a:pt x="65" y="109"/>
                        <a:pt x="64" y="109"/>
                      </a:cubicBezTo>
                      <a:cubicBezTo>
                        <a:pt x="64" y="110"/>
                        <a:pt x="65" y="111"/>
                        <a:pt x="64" y="113"/>
                      </a:cubicBezTo>
                      <a:cubicBezTo>
                        <a:pt x="64" y="112"/>
                        <a:pt x="64" y="112"/>
                        <a:pt x="64" y="112"/>
                      </a:cubicBezTo>
                      <a:cubicBezTo>
                        <a:pt x="64" y="113"/>
                        <a:pt x="64" y="113"/>
                        <a:pt x="64" y="113"/>
                      </a:cubicBezTo>
                      <a:cubicBezTo>
                        <a:pt x="64" y="113"/>
                        <a:pt x="64" y="113"/>
                        <a:pt x="64" y="113"/>
                      </a:cubicBezTo>
                      <a:cubicBezTo>
                        <a:pt x="64" y="114"/>
                        <a:pt x="64" y="114"/>
                        <a:pt x="64" y="114"/>
                      </a:cubicBezTo>
                      <a:cubicBezTo>
                        <a:pt x="64" y="114"/>
                        <a:pt x="64" y="114"/>
                        <a:pt x="64" y="114"/>
                      </a:cubicBezTo>
                      <a:cubicBezTo>
                        <a:pt x="64" y="114"/>
                        <a:pt x="64" y="115"/>
                        <a:pt x="63" y="116"/>
                      </a:cubicBezTo>
                      <a:cubicBezTo>
                        <a:pt x="63" y="116"/>
                        <a:pt x="63" y="116"/>
                        <a:pt x="63" y="117"/>
                      </a:cubicBezTo>
                      <a:cubicBezTo>
                        <a:pt x="63" y="118"/>
                        <a:pt x="63" y="118"/>
                        <a:pt x="62" y="119"/>
                      </a:cubicBezTo>
                      <a:cubicBezTo>
                        <a:pt x="62" y="118"/>
                        <a:pt x="62" y="118"/>
                        <a:pt x="62" y="118"/>
                      </a:cubicBezTo>
                      <a:cubicBezTo>
                        <a:pt x="62" y="117"/>
                        <a:pt x="62" y="118"/>
                        <a:pt x="62" y="118"/>
                      </a:cubicBezTo>
                      <a:cubicBezTo>
                        <a:pt x="62" y="118"/>
                        <a:pt x="62" y="118"/>
                        <a:pt x="62" y="118"/>
                      </a:cubicBezTo>
                      <a:cubicBezTo>
                        <a:pt x="62" y="118"/>
                        <a:pt x="61" y="120"/>
                        <a:pt x="61" y="120"/>
                      </a:cubicBezTo>
                      <a:cubicBezTo>
                        <a:pt x="61" y="121"/>
                        <a:pt x="61" y="120"/>
                        <a:pt x="61" y="120"/>
                      </a:cubicBezTo>
                      <a:cubicBezTo>
                        <a:pt x="61" y="121"/>
                        <a:pt x="60" y="121"/>
                        <a:pt x="60" y="122"/>
                      </a:cubicBezTo>
                      <a:cubicBezTo>
                        <a:pt x="60" y="122"/>
                        <a:pt x="60" y="122"/>
                        <a:pt x="60" y="122"/>
                      </a:cubicBezTo>
                      <a:cubicBezTo>
                        <a:pt x="60" y="124"/>
                        <a:pt x="60" y="126"/>
                        <a:pt x="58" y="128"/>
                      </a:cubicBezTo>
                      <a:cubicBezTo>
                        <a:pt x="58" y="128"/>
                        <a:pt x="59" y="128"/>
                        <a:pt x="59" y="128"/>
                      </a:cubicBezTo>
                      <a:cubicBezTo>
                        <a:pt x="58" y="128"/>
                        <a:pt x="58" y="128"/>
                        <a:pt x="58" y="128"/>
                      </a:cubicBezTo>
                      <a:cubicBezTo>
                        <a:pt x="58" y="128"/>
                        <a:pt x="58" y="128"/>
                        <a:pt x="58" y="128"/>
                      </a:cubicBezTo>
                      <a:cubicBezTo>
                        <a:pt x="58" y="129"/>
                        <a:pt x="58" y="128"/>
                        <a:pt x="58" y="129"/>
                      </a:cubicBezTo>
                      <a:cubicBezTo>
                        <a:pt x="58" y="129"/>
                        <a:pt x="58" y="129"/>
                        <a:pt x="58" y="129"/>
                      </a:cubicBezTo>
                      <a:cubicBezTo>
                        <a:pt x="58" y="129"/>
                        <a:pt x="58" y="129"/>
                        <a:pt x="58" y="129"/>
                      </a:cubicBezTo>
                      <a:cubicBezTo>
                        <a:pt x="58" y="129"/>
                        <a:pt x="58" y="129"/>
                        <a:pt x="59" y="130"/>
                      </a:cubicBezTo>
                      <a:cubicBezTo>
                        <a:pt x="58" y="130"/>
                        <a:pt x="58" y="129"/>
                        <a:pt x="58" y="130"/>
                      </a:cubicBezTo>
                      <a:cubicBezTo>
                        <a:pt x="58" y="130"/>
                        <a:pt x="58" y="130"/>
                        <a:pt x="57" y="131"/>
                      </a:cubicBezTo>
                      <a:cubicBezTo>
                        <a:pt x="57" y="131"/>
                        <a:pt x="57" y="131"/>
                        <a:pt x="57" y="131"/>
                      </a:cubicBezTo>
                      <a:cubicBezTo>
                        <a:pt x="57" y="131"/>
                        <a:pt x="57" y="131"/>
                        <a:pt x="57" y="132"/>
                      </a:cubicBezTo>
                      <a:cubicBezTo>
                        <a:pt x="56" y="132"/>
                        <a:pt x="57" y="132"/>
                        <a:pt x="57" y="132"/>
                      </a:cubicBezTo>
                      <a:cubicBezTo>
                        <a:pt x="57" y="132"/>
                        <a:pt x="57" y="132"/>
                        <a:pt x="57" y="132"/>
                      </a:cubicBezTo>
                      <a:cubicBezTo>
                        <a:pt x="57" y="132"/>
                        <a:pt x="57" y="133"/>
                        <a:pt x="57" y="133"/>
                      </a:cubicBezTo>
                      <a:cubicBezTo>
                        <a:pt x="57" y="133"/>
                        <a:pt x="56" y="134"/>
                        <a:pt x="57" y="134"/>
                      </a:cubicBezTo>
                      <a:cubicBezTo>
                        <a:pt x="56" y="134"/>
                        <a:pt x="56" y="135"/>
                        <a:pt x="55" y="135"/>
                      </a:cubicBezTo>
                      <a:cubicBezTo>
                        <a:pt x="55" y="136"/>
                        <a:pt x="56" y="136"/>
                        <a:pt x="56" y="136"/>
                      </a:cubicBezTo>
                      <a:cubicBezTo>
                        <a:pt x="55" y="136"/>
                        <a:pt x="55" y="137"/>
                        <a:pt x="54" y="137"/>
                      </a:cubicBezTo>
                      <a:cubicBezTo>
                        <a:pt x="54" y="137"/>
                        <a:pt x="55" y="136"/>
                        <a:pt x="55" y="136"/>
                      </a:cubicBezTo>
                      <a:cubicBezTo>
                        <a:pt x="54" y="136"/>
                        <a:pt x="54" y="137"/>
                        <a:pt x="54" y="137"/>
                      </a:cubicBezTo>
                      <a:cubicBezTo>
                        <a:pt x="54" y="137"/>
                        <a:pt x="54" y="136"/>
                        <a:pt x="54" y="136"/>
                      </a:cubicBezTo>
                      <a:cubicBezTo>
                        <a:pt x="55" y="136"/>
                        <a:pt x="54" y="136"/>
                        <a:pt x="55" y="136"/>
                      </a:cubicBezTo>
                      <a:cubicBezTo>
                        <a:pt x="55" y="136"/>
                        <a:pt x="55" y="136"/>
                        <a:pt x="54" y="136"/>
                      </a:cubicBezTo>
                      <a:cubicBezTo>
                        <a:pt x="55" y="134"/>
                        <a:pt x="55" y="134"/>
                        <a:pt x="56" y="132"/>
                      </a:cubicBezTo>
                      <a:cubicBezTo>
                        <a:pt x="56" y="132"/>
                        <a:pt x="56" y="132"/>
                        <a:pt x="56" y="132"/>
                      </a:cubicBezTo>
                      <a:cubicBezTo>
                        <a:pt x="57" y="131"/>
                        <a:pt x="57" y="128"/>
                        <a:pt x="58" y="127"/>
                      </a:cubicBezTo>
                      <a:cubicBezTo>
                        <a:pt x="58" y="127"/>
                        <a:pt x="58" y="127"/>
                        <a:pt x="58" y="127"/>
                      </a:cubicBezTo>
                      <a:cubicBezTo>
                        <a:pt x="58" y="126"/>
                        <a:pt x="58" y="126"/>
                        <a:pt x="58" y="126"/>
                      </a:cubicBezTo>
                      <a:cubicBezTo>
                        <a:pt x="58" y="126"/>
                        <a:pt x="58" y="124"/>
                        <a:pt x="59" y="124"/>
                      </a:cubicBezTo>
                      <a:cubicBezTo>
                        <a:pt x="59" y="124"/>
                        <a:pt x="59" y="124"/>
                        <a:pt x="58" y="124"/>
                      </a:cubicBezTo>
                      <a:cubicBezTo>
                        <a:pt x="59" y="124"/>
                        <a:pt x="59" y="123"/>
                        <a:pt x="59" y="123"/>
                      </a:cubicBezTo>
                      <a:cubicBezTo>
                        <a:pt x="59" y="123"/>
                        <a:pt x="59" y="123"/>
                        <a:pt x="59" y="123"/>
                      </a:cubicBezTo>
                      <a:cubicBezTo>
                        <a:pt x="59" y="123"/>
                        <a:pt x="59" y="123"/>
                        <a:pt x="59" y="123"/>
                      </a:cubicBezTo>
                      <a:cubicBezTo>
                        <a:pt x="59" y="122"/>
                        <a:pt x="59" y="122"/>
                        <a:pt x="59" y="122"/>
                      </a:cubicBezTo>
                      <a:cubicBezTo>
                        <a:pt x="59" y="123"/>
                        <a:pt x="58" y="124"/>
                        <a:pt x="58" y="124"/>
                      </a:cubicBezTo>
                      <a:cubicBezTo>
                        <a:pt x="58" y="124"/>
                        <a:pt x="58" y="124"/>
                        <a:pt x="58" y="125"/>
                      </a:cubicBezTo>
                      <a:cubicBezTo>
                        <a:pt x="58" y="124"/>
                        <a:pt x="58" y="124"/>
                        <a:pt x="57" y="125"/>
                      </a:cubicBezTo>
                      <a:cubicBezTo>
                        <a:pt x="58" y="125"/>
                        <a:pt x="57" y="125"/>
                        <a:pt x="57" y="126"/>
                      </a:cubicBezTo>
                      <a:cubicBezTo>
                        <a:pt x="57" y="125"/>
                        <a:pt x="57" y="126"/>
                        <a:pt x="57" y="126"/>
                      </a:cubicBezTo>
                      <a:cubicBezTo>
                        <a:pt x="57" y="127"/>
                        <a:pt x="56" y="127"/>
                        <a:pt x="57" y="126"/>
                      </a:cubicBezTo>
                      <a:cubicBezTo>
                        <a:pt x="56" y="126"/>
                        <a:pt x="56" y="127"/>
                        <a:pt x="55" y="127"/>
                      </a:cubicBezTo>
                      <a:cubicBezTo>
                        <a:pt x="55" y="126"/>
                        <a:pt x="55" y="126"/>
                        <a:pt x="55" y="125"/>
                      </a:cubicBezTo>
                      <a:cubicBezTo>
                        <a:pt x="56" y="126"/>
                        <a:pt x="56" y="125"/>
                        <a:pt x="56" y="126"/>
                      </a:cubicBezTo>
                      <a:cubicBezTo>
                        <a:pt x="56" y="125"/>
                        <a:pt x="57" y="125"/>
                        <a:pt x="57" y="125"/>
                      </a:cubicBezTo>
                      <a:cubicBezTo>
                        <a:pt x="57" y="124"/>
                        <a:pt x="57" y="124"/>
                        <a:pt x="57" y="123"/>
                      </a:cubicBezTo>
                      <a:cubicBezTo>
                        <a:pt x="57" y="123"/>
                        <a:pt x="57" y="124"/>
                        <a:pt x="57" y="124"/>
                      </a:cubicBezTo>
                      <a:cubicBezTo>
                        <a:pt x="57" y="124"/>
                        <a:pt x="57" y="124"/>
                        <a:pt x="57" y="124"/>
                      </a:cubicBezTo>
                      <a:cubicBezTo>
                        <a:pt x="56" y="124"/>
                        <a:pt x="56" y="125"/>
                        <a:pt x="56" y="125"/>
                      </a:cubicBezTo>
                      <a:cubicBezTo>
                        <a:pt x="55" y="125"/>
                        <a:pt x="56" y="125"/>
                        <a:pt x="55" y="125"/>
                      </a:cubicBezTo>
                      <a:cubicBezTo>
                        <a:pt x="55" y="125"/>
                        <a:pt x="55" y="125"/>
                        <a:pt x="55" y="126"/>
                      </a:cubicBezTo>
                      <a:cubicBezTo>
                        <a:pt x="55" y="125"/>
                        <a:pt x="55" y="125"/>
                        <a:pt x="55" y="126"/>
                      </a:cubicBezTo>
                      <a:cubicBezTo>
                        <a:pt x="55" y="125"/>
                        <a:pt x="55" y="126"/>
                        <a:pt x="55" y="126"/>
                      </a:cubicBezTo>
                      <a:cubicBezTo>
                        <a:pt x="54" y="126"/>
                        <a:pt x="55" y="125"/>
                        <a:pt x="55" y="125"/>
                      </a:cubicBezTo>
                      <a:cubicBezTo>
                        <a:pt x="54" y="125"/>
                        <a:pt x="54" y="126"/>
                        <a:pt x="54" y="126"/>
                      </a:cubicBezTo>
                      <a:cubicBezTo>
                        <a:pt x="54" y="126"/>
                        <a:pt x="54" y="126"/>
                        <a:pt x="54" y="126"/>
                      </a:cubicBezTo>
                      <a:cubicBezTo>
                        <a:pt x="54" y="126"/>
                        <a:pt x="53" y="126"/>
                        <a:pt x="53" y="126"/>
                      </a:cubicBezTo>
                      <a:cubicBezTo>
                        <a:pt x="54" y="126"/>
                        <a:pt x="53" y="127"/>
                        <a:pt x="53" y="127"/>
                      </a:cubicBezTo>
                      <a:cubicBezTo>
                        <a:pt x="53" y="127"/>
                        <a:pt x="54" y="127"/>
                        <a:pt x="54" y="127"/>
                      </a:cubicBezTo>
                      <a:cubicBezTo>
                        <a:pt x="54" y="127"/>
                        <a:pt x="54" y="127"/>
                        <a:pt x="54" y="128"/>
                      </a:cubicBezTo>
                      <a:cubicBezTo>
                        <a:pt x="53" y="128"/>
                        <a:pt x="53" y="129"/>
                        <a:pt x="52" y="128"/>
                      </a:cubicBezTo>
                      <a:cubicBezTo>
                        <a:pt x="52" y="129"/>
                        <a:pt x="52" y="129"/>
                        <a:pt x="52" y="129"/>
                      </a:cubicBezTo>
                      <a:cubicBezTo>
                        <a:pt x="52" y="130"/>
                        <a:pt x="52" y="131"/>
                        <a:pt x="51" y="132"/>
                      </a:cubicBezTo>
                      <a:cubicBezTo>
                        <a:pt x="51" y="132"/>
                        <a:pt x="51" y="132"/>
                        <a:pt x="51" y="132"/>
                      </a:cubicBezTo>
                      <a:cubicBezTo>
                        <a:pt x="52" y="132"/>
                        <a:pt x="52" y="131"/>
                        <a:pt x="52" y="130"/>
                      </a:cubicBezTo>
                      <a:cubicBezTo>
                        <a:pt x="53" y="130"/>
                        <a:pt x="52" y="129"/>
                        <a:pt x="53" y="130"/>
                      </a:cubicBezTo>
                      <a:cubicBezTo>
                        <a:pt x="53" y="129"/>
                        <a:pt x="52" y="129"/>
                        <a:pt x="52" y="129"/>
                      </a:cubicBezTo>
                      <a:cubicBezTo>
                        <a:pt x="53" y="129"/>
                        <a:pt x="53" y="130"/>
                        <a:pt x="52" y="131"/>
                      </a:cubicBezTo>
                      <a:cubicBezTo>
                        <a:pt x="52" y="131"/>
                        <a:pt x="52" y="131"/>
                        <a:pt x="52" y="131"/>
                      </a:cubicBezTo>
                      <a:cubicBezTo>
                        <a:pt x="53" y="131"/>
                        <a:pt x="52" y="130"/>
                        <a:pt x="53" y="130"/>
                      </a:cubicBezTo>
                      <a:cubicBezTo>
                        <a:pt x="53" y="131"/>
                        <a:pt x="53" y="131"/>
                        <a:pt x="53" y="131"/>
                      </a:cubicBezTo>
                      <a:cubicBezTo>
                        <a:pt x="53" y="131"/>
                        <a:pt x="53" y="131"/>
                        <a:pt x="53" y="131"/>
                      </a:cubicBezTo>
                      <a:cubicBezTo>
                        <a:pt x="53" y="132"/>
                        <a:pt x="52" y="132"/>
                        <a:pt x="52" y="132"/>
                      </a:cubicBezTo>
                      <a:cubicBezTo>
                        <a:pt x="52" y="132"/>
                        <a:pt x="52" y="132"/>
                        <a:pt x="53" y="132"/>
                      </a:cubicBezTo>
                      <a:cubicBezTo>
                        <a:pt x="53" y="132"/>
                        <a:pt x="53" y="132"/>
                        <a:pt x="53" y="132"/>
                      </a:cubicBezTo>
                      <a:cubicBezTo>
                        <a:pt x="53" y="133"/>
                        <a:pt x="52" y="133"/>
                        <a:pt x="52" y="133"/>
                      </a:cubicBezTo>
                      <a:cubicBezTo>
                        <a:pt x="52" y="133"/>
                        <a:pt x="53" y="133"/>
                        <a:pt x="53" y="133"/>
                      </a:cubicBezTo>
                      <a:cubicBezTo>
                        <a:pt x="53" y="133"/>
                        <a:pt x="52" y="133"/>
                        <a:pt x="52" y="134"/>
                      </a:cubicBezTo>
                      <a:cubicBezTo>
                        <a:pt x="53" y="134"/>
                        <a:pt x="52" y="135"/>
                        <a:pt x="52" y="135"/>
                      </a:cubicBezTo>
                      <a:cubicBezTo>
                        <a:pt x="52" y="135"/>
                        <a:pt x="53" y="135"/>
                        <a:pt x="53" y="135"/>
                      </a:cubicBezTo>
                      <a:cubicBezTo>
                        <a:pt x="53" y="135"/>
                        <a:pt x="52" y="135"/>
                        <a:pt x="52" y="135"/>
                      </a:cubicBezTo>
                      <a:cubicBezTo>
                        <a:pt x="52" y="135"/>
                        <a:pt x="52" y="135"/>
                        <a:pt x="52" y="135"/>
                      </a:cubicBezTo>
                      <a:cubicBezTo>
                        <a:pt x="52" y="135"/>
                        <a:pt x="52" y="135"/>
                        <a:pt x="52" y="135"/>
                      </a:cubicBezTo>
                      <a:cubicBezTo>
                        <a:pt x="52" y="136"/>
                        <a:pt x="52" y="136"/>
                        <a:pt x="52" y="136"/>
                      </a:cubicBezTo>
                      <a:cubicBezTo>
                        <a:pt x="51" y="136"/>
                        <a:pt x="52" y="136"/>
                        <a:pt x="51" y="136"/>
                      </a:cubicBezTo>
                      <a:cubicBezTo>
                        <a:pt x="52" y="136"/>
                        <a:pt x="52" y="136"/>
                        <a:pt x="52" y="136"/>
                      </a:cubicBezTo>
                      <a:cubicBezTo>
                        <a:pt x="52" y="136"/>
                        <a:pt x="52" y="136"/>
                        <a:pt x="52" y="137"/>
                      </a:cubicBezTo>
                      <a:cubicBezTo>
                        <a:pt x="52" y="137"/>
                        <a:pt x="52" y="136"/>
                        <a:pt x="52" y="136"/>
                      </a:cubicBezTo>
                      <a:cubicBezTo>
                        <a:pt x="52" y="137"/>
                        <a:pt x="52" y="137"/>
                        <a:pt x="52" y="137"/>
                      </a:cubicBezTo>
                      <a:cubicBezTo>
                        <a:pt x="52" y="137"/>
                        <a:pt x="52" y="137"/>
                        <a:pt x="52" y="137"/>
                      </a:cubicBezTo>
                      <a:cubicBezTo>
                        <a:pt x="52" y="137"/>
                        <a:pt x="52" y="138"/>
                        <a:pt x="52" y="138"/>
                      </a:cubicBezTo>
                      <a:cubicBezTo>
                        <a:pt x="52" y="138"/>
                        <a:pt x="52" y="138"/>
                        <a:pt x="52" y="138"/>
                      </a:cubicBezTo>
                      <a:cubicBezTo>
                        <a:pt x="52" y="138"/>
                        <a:pt x="52" y="138"/>
                        <a:pt x="52" y="138"/>
                      </a:cubicBezTo>
                      <a:cubicBezTo>
                        <a:pt x="53" y="139"/>
                        <a:pt x="52" y="139"/>
                        <a:pt x="52" y="140"/>
                      </a:cubicBezTo>
                      <a:cubicBezTo>
                        <a:pt x="52" y="141"/>
                        <a:pt x="51" y="142"/>
                        <a:pt x="50" y="143"/>
                      </a:cubicBezTo>
                      <a:cubicBezTo>
                        <a:pt x="50" y="142"/>
                        <a:pt x="50" y="143"/>
                        <a:pt x="50" y="143"/>
                      </a:cubicBezTo>
                      <a:cubicBezTo>
                        <a:pt x="50" y="143"/>
                        <a:pt x="49" y="143"/>
                        <a:pt x="50" y="142"/>
                      </a:cubicBezTo>
                      <a:cubicBezTo>
                        <a:pt x="50" y="142"/>
                        <a:pt x="50" y="143"/>
                        <a:pt x="50" y="143"/>
                      </a:cubicBezTo>
                      <a:cubicBezTo>
                        <a:pt x="50" y="142"/>
                        <a:pt x="50" y="142"/>
                        <a:pt x="50" y="142"/>
                      </a:cubicBezTo>
                      <a:cubicBezTo>
                        <a:pt x="50" y="142"/>
                        <a:pt x="50" y="142"/>
                        <a:pt x="50" y="142"/>
                      </a:cubicBezTo>
                      <a:cubicBezTo>
                        <a:pt x="50" y="142"/>
                        <a:pt x="50" y="142"/>
                        <a:pt x="50" y="142"/>
                      </a:cubicBezTo>
                      <a:cubicBezTo>
                        <a:pt x="51" y="142"/>
                        <a:pt x="51" y="141"/>
                        <a:pt x="50" y="140"/>
                      </a:cubicBezTo>
                      <a:cubicBezTo>
                        <a:pt x="50" y="140"/>
                        <a:pt x="50" y="141"/>
                        <a:pt x="49" y="141"/>
                      </a:cubicBezTo>
                      <a:cubicBezTo>
                        <a:pt x="49" y="141"/>
                        <a:pt x="50" y="141"/>
                        <a:pt x="50" y="141"/>
                      </a:cubicBezTo>
                      <a:cubicBezTo>
                        <a:pt x="50" y="141"/>
                        <a:pt x="50" y="141"/>
                        <a:pt x="50" y="141"/>
                      </a:cubicBezTo>
                      <a:cubicBezTo>
                        <a:pt x="50" y="141"/>
                        <a:pt x="51" y="141"/>
                        <a:pt x="50" y="142"/>
                      </a:cubicBezTo>
                      <a:cubicBezTo>
                        <a:pt x="50" y="142"/>
                        <a:pt x="50" y="142"/>
                        <a:pt x="50" y="142"/>
                      </a:cubicBezTo>
                      <a:cubicBezTo>
                        <a:pt x="50" y="142"/>
                        <a:pt x="50" y="142"/>
                        <a:pt x="50" y="141"/>
                      </a:cubicBezTo>
                      <a:cubicBezTo>
                        <a:pt x="49" y="141"/>
                        <a:pt x="50" y="142"/>
                        <a:pt x="50" y="142"/>
                      </a:cubicBezTo>
                      <a:cubicBezTo>
                        <a:pt x="50" y="142"/>
                        <a:pt x="50" y="142"/>
                        <a:pt x="49" y="142"/>
                      </a:cubicBezTo>
                      <a:cubicBezTo>
                        <a:pt x="50" y="143"/>
                        <a:pt x="48" y="143"/>
                        <a:pt x="49" y="144"/>
                      </a:cubicBezTo>
                      <a:cubicBezTo>
                        <a:pt x="49" y="144"/>
                        <a:pt x="48" y="144"/>
                        <a:pt x="48" y="144"/>
                      </a:cubicBezTo>
                      <a:cubicBezTo>
                        <a:pt x="48" y="144"/>
                        <a:pt x="48" y="145"/>
                        <a:pt x="48" y="145"/>
                      </a:cubicBezTo>
                      <a:cubicBezTo>
                        <a:pt x="48" y="145"/>
                        <a:pt x="47" y="145"/>
                        <a:pt x="47" y="145"/>
                      </a:cubicBezTo>
                      <a:cubicBezTo>
                        <a:pt x="47" y="146"/>
                        <a:pt x="48" y="145"/>
                        <a:pt x="49" y="144"/>
                      </a:cubicBezTo>
                      <a:cubicBezTo>
                        <a:pt x="49" y="145"/>
                        <a:pt x="49" y="146"/>
                        <a:pt x="48" y="146"/>
                      </a:cubicBezTo>
                      <a:cubicBezTo>
                        <a:pt x="48" y="146"/>
                        <a:pt x="48" y="146"/>
                        <a:pt x="48" y="146"/>
                      </a:cubicBezTo>
                      <a:cubicBezTo>
                        <a:pt x="48" y="146"/>
                        <a:pt x="48" y="147"/>
                        <a:pt x="48" y="147"/>
                      </a:cubicBezTo>
                      <a:cubicBezTo>
                        <a:pt x="48" y="147"/>
                        <a:pt x="48" y="147"/>
                        <a:pt x="48" y="147"/>
                      </a:cubicBezTo>
                      <a:cubicBezTo>
                        <a:pt x="48" y="147"/>
                        <a:pt x="48" y="147"/>
                        <a:pt x="48" y="147"/>
                      </a:cubicBezTo>
                      <a:cubicBezTo>
                        <a:pt x="48" y="148"/>
                        <a:pt x="48" y="147"/>
                        <a:pt x="48" y="147"/>
                      </a:cubicBezTo>
                      <a:cubicBezTo>
                        <a:pt x="49" y="147"/>
                        <a:pt x="48" y="147"/>
                        <a:pt x="48" y="147"/>
                      </a:cubicBezTo>
                      <a:cubicBezTo>
                        <a:pt x="50" y="147"/>
                        <a:pt x="49" y="148"/>
                        <a:pt x="49" y="148"/>
                      </a:cubicBezTo>
                      <a:cubicBezTo>
                        <a:pt x="48" y="149"/>
                        <a:pt x="48" y="149"/>
                        <a:pt x="48" y="149"/>
                      </a:cubicBezTo>
                      <a:cubicBezTo>
                        <a:pt x="48" y="150"/>
                        <a:pt x="48" y="151"/>
                        <a:pt x="47" y="151"/>
                      </a:cubicBezTo>
                      <a:cubicBezTo>
                        <a:pt x="47" y="151"/>
                        <a:pt x="47" y="151"/>
                        <a:pt x="47" y="151"/>
                      </a:cubicBezTo>
                      <a:cubicBezTo>
                        <a:pt x="47" y="151"/>
                        <a:pt x="47" y="152"/>
                        <a:pt x="47" y="152"/>
                      </a:cubicBezTo>
                      <a:cubicBezTo>
                        <a:pt x="48" y="152"/>
                        <a:pt x="47" y="152"/>
                        <a:pt x="47" y="152"/>
                      </a:cubicBezTo>
                      <a:cubicBezTo>
                        <a:pt x="47" y="152"/>
                        <a:pt x="47" y="152"/>
                        <a:pt x="47" y="153"/>
                      </a:cubicBezTo>
                      <a:cubicBezTo>
                        <a:pt x="47" y="152"/>
                        <a:pt x="47" y="153"/>
                        <a:pt x="46" y="153"/>
                      </a:cubicBezTo>
                      <a:cubicBezTo>
                        <a:pt x="46" y="153"/>
                        <a:pt x="47" y="153"/>
                        <a:pt x="47" y="153"/>
                      </a:cubicBezTo>
                      <a:cubicBezTo>
                        <a:pt x="47" y="153"/>
                        <a:pt x="48" y="153"/>
                        <a:pt x="47" y="153"/>
                      </a:cubicBezTo>
                      <a:cubicBezTo>
                        <a:pt x="48" y="152"/>
                        <a:pt x="48" y="150"/>
                        <a:pt x="48" y="150"/>
                      </a:cubicBezTo>
                      <a:cubicBezTo>
                        <a:pt x="48" y="150"/>
                        <a:pt x="49" y="150"/>
                        <a:pt x="49" y="150"/>
                      </a:cubicBezTo>
                      <a:cubicBezTo>
                        <a:pt x="49" y="150"/>
                        <a:pt x="49" y="150"/>
                        <a:pt x="49" y="150"/>
                      </a:cubicBezTo>
                      <a:cubicBezTo>
                        <a:pt x="49" y="150"/>
                        <a:pt x="49" y="150"/>
                        <a:pt x="49" y="150"/>
                      </a:cubicBezTo>
                      <a:cubicBezTo>
                        <a:pt x="48" y="149"/>
                        <a:pt x="49" y="149"/>
                        <a:pt x="50" y="148"/>
                      </a:cubicBezTo>
                      <a:cubicBezTo>
                        <a:pt x="50" y="148"/>
                        <a:pt x="49" y="148"/>
                        <a:pt x="49" y="148"/>
                      </a:cubicBezTo>
                      <a:cubicBezTo>
                        <a:pt x="51" y="144"/>
                        <a:pt x="52" y="142"/>
                        <a:pt x="53" y="138"/>
                      </a:cubicBezTo>
                      <a:cubicBezTo>
                        <a:pt x="54" y="138"/>
                        <a:pt x="53" y="138"/>
                        <a:pt x="54" y="139"/>
                      </a:cubicBezTo>
                      <a:cubicBezTo>
                        <a:pt x="54" y="138"/>
                        <a:pt x="54" y="138"/>
                        <a:pt x="54" y="138"/>
                      </a:cubicBezTo>
                      <a:cubicBezTo>
                        <a:pt x="54" y="138"/>
                        <a:pt x="55" y="138"/>
                        <a:pt x="54" y="138"/>
                      </a:cubicBezTo>
                      <a:cubicBezTo>
                        <a:pt x="54" y="138"/>
                        <a:pt x="54" y="139"/>
                        <a:pt x="54" y="139"/>
                      </a:cubicBezTo>
                      <a:cubicBezTo>
                        <a:pt x="54" y="139"/>
                        <a:pt x="54" y="139"/>
                        <a:pt x="54" y="139"/>
                      </a:cubicBezTo>
                      <a:cubicBezTo>
                        <a:pt x="54" y="140"/>
                        <a:pt x="54" y="140"/>
                        <a:pt x="53" y="140"/>
                      </a:cubicBezTo>
                      <a:cubicBezTo>
                        <a:pt x="53" y="140"/>
                        <a:pt x="53" y="140"/>
                        <a:pt x="53" y="140"/>
                      </a:cubicBezTo>
                      <a:cubicBezTo>
                        <a:pt x="53" y="141"/>
                        <a:pt x="53" y="141"/>
                        <a:pt x="53" y="141"/>
                      </a:cubicBezTo>
                      <a:cubicBezTo>
                        <a:pt x="53" y="141"/>
                        <a:pt x="53" y="140"/>
                        <a:pt x="53" y="141"/>
                      </a:cubicBezTo>
                      <a:cubicBezTo>
                        <a:pt x="53" y="141"/>
                        <a:pt x="53" y="142"/>
                        <a:pt x="53" y="142"/>
                      </a:cubicBezTo>
                      <a:cubicBezTo>
                        <a:pt x="53" y="142"/>
                        <a:pt x="53" y="142"/>
                        <a:pt x="53" y="142"/>
                      </a:cubicBezTo>
                      <a:cubicBezTo>
                        <a:pt x="53" y="141"/>
                        <a:pt x="53" y="142"/>
                        <a:pt x="53" y="142"/>
                      </a:cubicBezTo>
                      <a:cubicBezTo>
                        <a:pt x="53" y="142"/>
                        <a:pt x="53" y="142"/>
                        <a:pt x="52" y="142"/>
                      </a:cubicBezTo>
                      <a:cubicBezTo>
                        <a:pt x="52" y="143"/>
                        <a:pt x="53" y="142"/>
                        <a:pt x="53" y="142"/>
                      </a:cubicBezTo>
                      <a:cubicBezTo>
                        <a:pt x="52" y="143"/>
                        <a:pt x="52" y="143"/>
                        <a:pt x="52" y="144"/>
                      </a:cubicBezTo>
                      <a:cubicBezTo>
                        <a:pt x="51" y="144"/>
                        <a:pt x="51" y="144"/>
                        <a:pt x="51" y="144"/>
                      </a:cubicBezTo>
                      <a:cubicBezTo>
                        <a:pt x="51" y="144"/>
                        <a:pt x="51" y="144"/>
                        <a:pt x="52" y="144"/>
                      </a:cubicBezTo>
                      <a:cubicBezTo>
                        <a:pt x="51" y="144"/>
                        <a:pt x="51" y="144"/>
                        <a:pt x="51" y="145"/>
                      </a:cubicBezTo>
                      <a:cubicBezTo>
                        <a:pt x="51" y="145"/>
                        <a:pt x="51" y="145"/>
                        <a:pt x="51" y="145"/>
                      </a:cubicBezTo>
                      <a:cubicBezTo>
                        <a:pt x="51" y="145"/>
                        <a:pt x="51" y="146"/>
                        <a:pt x="51" y="146"/>
                      </a:cubicBezTo>
                      <a:cubicBezTo>
                        <a:pt x="50" y="148"/>
                        <a:pt x="49" y="151"/>
                        <a:pt x="48" y="153"/>
                      </a:cubicBezTo>
                      <a:cubicBezTo>
                        <a:pt x="48" y="153"/>
                        <a:pt x="48" y="153"/>
                        <a:pt x="48" y="153"/>
                      </a:cubicBezTo>
                      <a:cubicBezTo>
                        <a:pt x="47" y="153"/>
                        <a:pt x="47" y="154"/>
                        <a:pt x="47" y="155"/>
                      </a:cubicBezTo>
                      <a:cubicBezTo>
                        <a:pt x="47" y="155"/>
                        <a:pt x="47" y="155"/>
                        <a:pt x="47" y="155"/>
                      </a:cubicBezTo>
                      <a:cubicBezTo>
                        <a:pt x="47" y="155"/>
                        <a:pt x="46" y="156"/>
                        <a:pt x="46" y="156"/>
                      </a:cubicBezTo>
                      <a:cubicBezTo>
                        <a:pt x="46" y="156"/>
                        <a:pt x="46" y="155"/>
                        <a:pt x="46" y="156"/>
                      </a:cubicBezTo>
                      <a:cubicBezTo>
                        <a:pt x="46" y="155"/>
                        <a:pt x="47" y="154"/>
                        <a:pt x="47" y="154"/>
                      </a:cubicBezTo>
                      <a:cubicBezTo>
                        <a:pt x="47" y="153"/>
                        <a:pt x="46" y="153"/>
                        <a:pt x="46" y="153"/>
                      </a:cubicBezTo>
                      <a:cubicBezTo>
                        <a:pt x="46" y="153"/>
                        <a:pt x="46" y="153"/>
                        <a:pt x="46" y="153"/>
                      </a:cubicBezTo>
                      <a:cubicBezTo>
                        <a:pt x="46" y="153"/>
                        <a:pt x="46" y="153"/>
                        <a:pt x="46" y="153"/>
                      </a:cubicBezTo>
                      <a:cubicBezTo>
                        <a:pt x="47" y="153"/>
                        <a:pt x="46" y="154"/>
                        <a:pt x="46" y="154"/>
                      </a:cubicBezTo>
                      <a:cubicBezTo>
                        <a:pt x="46" y="154"/>
                        <a:pt x="46" y="154"/>
                        <a:pt x="46" y="154"/>
                      </a:cubicBezTo>
                      <a:cubicBezTo>
                        <a:pt x="46" y="154"/>
                        <a:pt x="46" y="154"/>
                        <a:pt x="46" y="154"/>
                      </a:cubicBezTo>
                      <a:cubicBezTo>
                        <a:pt x="46" y="154"/>
                        <a:pt x="46" y="154"/>
                        <a:pt x="46" y="154"/>
                      </a:cubicBezTo>
                      <a:cubicBezTo>
                        <a:pt x="46" y="154"/>
                        <a:pt x="46" y="155"/>
                        <a:pt x="46" y="155"/>
                      </a:cubicBezTo>
                      <a:cubicBezTo>
                        <a:pt x="45" y="155"/>
                        <a:pt x="46" y="155"/>
                        <a:pt x="45" y="155"/>
                      </a:cubicBezTo>
                      <a:cubicBezTo>
                        <a:pt x="45" y="155"/>
                        <a:pt x="45" y="155"/>
                        <a:pt x="45" y="155"/>
                      </a:cubicBezTo>
                      <a:cubicBezTo>
                        <a:pt x="45" y="155"/>
                        <a:pt x="45" y="155"/>
                        <a:pt x="45" y="155"/>
                      </a:cubicBezTo>
                      <a:cubicBezTo>
                        <a:pt x="45" y="155"/>
                        <a:pt x="45" y="156"/>
                        <a:pt x="44" y="156"/>
                      </a:cubicBezTo>
                      <a:cubicBezTo>
                        <a:pt x="44" y="157"/>
                        <a:pt x="44" y="157"/>
                        <a:pt x="44" y="158"/>
                      </a:cubicBezTo>
                      <a:cubicBezTo>
                        <a:pt x="44" y="157"/>
                        <a:pt x="44" y="157"/>
                        <a:pt x="44" y="158"/>
                      </a:cubicBezTo>
                      <a:cubicBezTo>
                        <a:pt x="43" y="158"/>
                        <a:pt x="44" y="157"/>
                        <a:pt x="44" y="157"/>
                      </a:cubicBezTo>
                      <a:cubicBezTo>
                        <a:pt x="44" y="157"/>
                        <a:pt x="44" y="157"/>
                        <a:pt x="44" y="157"/>
                      </a:cubicBezTo>
                      <a:cubicBezTo>
                        <a:pt x="43" y="156"/>
                        <a:pt x="43" y="157"/>
                        <a:pt x="43" y="156"/>
                      </a:cubicBezTo>
                      <a:cubicBezTo>
                        <a:pt x="43" y="157"/>
                        <a:pt x="43" y="157"/>
                        <a:pt x="43" y="157"/>
                      </a:cubicBezTo>
                      <a:cubicBezTo>
                        <a:pt x="42" y="157"/>
                        <a:pt x="43" y="157"/>
                        <a:pt x="43" y="157"/>
                      </a:cubicBezTo>
                      <a:cubicBezTo>
                        <a:pt x="43" y="157"/>
                        <a:pt x="43" y="157"/>
                        <a:pt x="43" y="157"/>
                      </a:cubicBezTo>
                      <a:cubicBezTo>
                        <a:pt x="43" y="158"/>
                        <a:pt x="43" y="157"/>
                        <a:pt x="42" y="158"/>
                      </a:cubicBezTo>
                      <a:cubicBezTo>
                        <a:pt x="42" y="157"/>
                        <a:pt x="43" y="157"/>
                        <a:pt x="43" y="156"/>
                      </a:cubicBezTo>
                      <a:cubicBezTo>
                        <a:pt x="43" y="156"/>
                        <a:pt x="43" y="156"/>
                        <a:pt x="43" y="156"/>
                      </a:cubicBezTo>
                      <a:cubicBezTo>
                        <a:pt x="43" y="156"/>
                        <a:pt x="43" y="155"/>
                        <a:pt x="43" y="155"/>
                      </a:cubicBezTo>
                      <a:cubicBezTo>
                        <a:pt x="43" y="155"/>
                        <a:pt x="44" y="155"/>
                        <a:pt x="44" y="155"/>
                      </a:cubicBezTo>
                      <a:cubicBezTo>
                        <a:pt x="44" y="155"/>
                        <a:pt x="44" y="156"/>
                        <a:pt x="44" y="156"/>
                      </a:cubicBezTo>
                      <a:cubicBezTo>
                        <a:pt x="44" y="155"/>
                        <a:pt x="44" y="154"/>
                        <a:pt x="44" y="153"/>
                      </a:cubicBezTo>
                      <a:cubicBezTo>
                        <a:pt x="44" y="153"/>
                        <a:pt x="44" y="154"/>
                        <a:pt x="44" y="154"/>
                      </a:cubicBezTo>
                      <a:cubicBezTo>
                        <a:pt x="44" y="154"/>
                        <a:pt x="44" y="153"/>
                        <a:pt x="44" y="153"/>
                      </a:cubicBezTo>
                      <a:cubicBezTo>
                        <a:pt x="44" y="153"/>
                        <a:pt x="44" y="153"/>
                        <a:pt x="45" y="153"/>
                      </a:cubicBezTo>
                      <a:cubicBezTo>
                        <a:pt x="45" y="153"/>
                        <a:pt x="45" y="153"/>
                        <a:pt x="45" y="153"/>
                      </a:cubicBezTo>
                      <a:cubicBezTo>
                        <a:pt x="44" y="153"/>
                        <a:pt x="44" y="153"/>
                        <a:pt x="44" y="153"/>
                      </a:cubicBezTo>
                      <a:cubicBezTo>
                        <a:pt x="44" y="152"/>
                        <a:pt x="45" y="152"/>
                        <a:pt x="45" y="151"/>
                      </a:cubicBezTo>
                      <a:cubicBezTo>
                        <a:pt x="45" y="151"/>
                        <a:pt x="45" y="151"/>
                        <a:pt x="45" y="151"/>
                      </a:cubicBezTo>
                      <a:cubicBezTo>
                        <a:pt x="44" y="151"/>
                        <a:pt x="45" y="150"/>
                        <a:pt x="45" y="149"/>
                      </a:cubicBezTo>
                      <a:cubicBezTo>
                        <a:pt x="45" y="150"/>
                        <a:pt x="45" y="150"/>
                        <a:pt x="45" y="150"/>
                      </a:cubicBezTo>
                      <a:cubicBezTo>
                        <a:pt x="45" y="150"/>
                        <a:pt x="45" y="150"/>
                        <a:pt x="44" y="150"/>
                      </a:cubicBezTo>
                      <a:cubicBezTo>
                        <a:pt x="45" y="150"/>
                        <a:pt x="45" y="150"/>
                        <a:pt x="44" y="151"/>
                      </a:cubicBezTo>
                      <a:cubicBezTo>
                        <a:pt x="44" y="151"/>
                        <a:pt x="44" y="150"/>
                        <a:pt x="44" y="150"/>
                      </a:cubicBezTo>
                      <a:cubicBezTo>
                        <a:pt x="44" y="150"/>
                        <a:pt x="44" y="151"/>
                        <a:pt x="44" y="151"/>
                      </a:cubicBezTo>
                      <a:cubicBezTo>
                        <a:pt x="44" y="151"/>
                        <a:pt x="44" y="151"/>
                        <a:pt x="44" y="151"/>
                      </a:cubicBezTo>
                      <a:cubicBezTo>
                        <a:pt x="44" y="151"/>
                        <a:pt x="44" y="151"/>
                        <a:pt x="44" y="151"/>
                      </a:cubicBezTo>
                      <a:cubicBezTo>
                        <a:pt x="44" y="151"/>
                        <a:pt x="44" y="151"/>
                        <a:pt x="44" y="151"/>
                      </a:cubicBezTo>
                      <a:cubicBezTo>
                        <a:pt x="43" y="151"/>
                        <a:pt x="44" y="151"/>
                        <a:pt x="44" y="150"/>
                      </a:cubicBezTo>
                      <a:cubicBezTo>
                        <a:pt x="44" y="151"/>
                        <a:pt x="43" y="151"/>
                        <a:pt x="43" y="151"/>
                      </a:cubicBezTo>
                      <a:cubicBezTo>
                        <a:pt x="43" y="151"/>
                        <a:pt x="43" y="151"/>
                        <a:pt x="43" y="151"/>
                      </a:cubicBezTo>
                      <a:cubicBezTo>
                        <a:pt x="44" y="151"/>
                        <a:pt x="42" y="152"/>
                        <a:pt x="43" y="152"/>
                      </a:cubicBezTo>
                      <a:cubicBezTo>
                        <a:pt x="43" y="153"/>
                        <a:pt x="43" y="153"/>
                        <a:pt x="43" y="153"/>
                      </a:cubicBezTo>
                      <a:cubicBezTo>
                        <a:pt x="43" y="153"/>
                        <a:pt x="43" y="153"/>
                        <a:pt x="42" y="153"/>
                      </a:cubicBezTo>
                      <a:cubicBezTo>
                        <a:pt x="43" y="153"/>
                        <a:pt x="43" y="153"/>
                        <a:pt x="43" y="152"/>
                      </a:cubicBezTo>
                      <a:cubicBezTo>
                        <a:pt x="43" y="152"/>
                        <a:pt x="42" y="152"/>
                        <a:pt x="42" y="152"/>
                      </a:cubicBezTo>
                      <a:cubicBezTo>
                        <a:pt x="42" y="152"/>
                        <a:pt x="42" y="151"/>
                        <a:pt x="42" y="151"/>
                      </a:cubicBezTo>
                      <a:cubicBezTo>
                        <a:pt x="42" y="151"/>
                        <a:pt x="42" y="151"/>
                        <a:pt x="42" y="151"/>
                      </a:cubicBezTo>
                      <a:cubicBezTo>
                        <a:pt x="43" y="151"/>
                        <a:pt x="42" y="151"/>
                        <a:pt x="42" y="150"/>
                      </a:cubicBezTo>
                      <a:cubicBezTo>
                        <a:pt x="42" y="150"/>
                        <a:pt x="42" y="151"/>
                        <a:pt x="42" y="151"/>
                      </a:cubicBezTo>
                      <a:cubicBezTo>
                        <a:pt x="42" y="151"/>
                        <a:pt x="42" y="151"/>
                        <a:pt x="42" y="152"/>
                      </a:cubicBezTo>
                      <a:cubicBezTo>
                        <a:pt x="41" y="152"/>
                        <a:pt x="42" y="151"/>
                        <a:pt x="41" y="151"/>
                      </a:cubicBezTo>
                      <a:cubicBezTo>
                        <a:pt x="41" y="152"/>
                        <a:pt x="41" y="152"/>
                        <a:pt x="40" y="152"/>
                      </a:cubicBezTo>
                      <a:cubicBezTo>
                        <a:pt x="40" y="152"/>
                        <a:pt x="40" y="151"/>
                        <a:pt x="40" y="151"/>
                      </a:cubicBezTo>
                      <a:cubicBezTo>
                        <a:pt x="40" y="152"/>
                        <a:pt x="39" y="152"/>
                        <a:pt x="39" y="153"/>
                      </a:cubicBezTo>
                      <a:cubicBezTo>
                        <a:pt x="39" y="152"/>
                        <a:pt x="40" y="151"/>
                        <a:pt x="39" y="151"/>
                      </a:cubicBezTo>
                      <a:cubicBezTo>
                        <a:pt x="40" y="151"/>
                        <a:pt x="40" y="151"/>
                        <a:pt x="40" y="151"/>
                      </a:cubicBezTo>
                      <a:cubicBezTo>
                        <a:pt x="41" y="151"/>
                        <a:pt x="40" y="151"/>
                        <a:pt x="40" y="151"/>
                      </a:cubicBezTo>
                      <a:cubicBezTo>
                        <a:pt x="41" y="151"/>
                        <a:pt x="41" y="151"/>
                        <a:pt x="41" y="150"/>
                      </a:cubicBezTo>
                      <a:cubicBezTo>
                        <a:pt x="42" y="150"/>
                        <a:pt x="41" y="151"/>
                        <a:pt x="42" y="151"/>
                      </a:cubicBezTo>
                      <a:cubicBezTo>
                        <a:pt x="42" y="151"/>
                        <a:pt x="42" y="151"/>
                        <a:pt x="42" y="151"/>
                      </a:cubicBezTo>
                      <a:cubicBezTo>
                        <a:pt x="41" y="150"/>
                        <a:pt x="42" y="150"/>
                        <a:pt x="41" y="150"/>
                      </a:cubicBezTo>
                      <a:cubicBezTo>
                        <a:pt x="42" y="150"/>
                        <a:pt x="41" y="150"/>
                        <a:pt x="41" y="149"/>
                      </a:cubicBezTo>
                      <a:cubicBezTo>
                        <a:pt x="42" y="149"/>
                        <a:pt x="42" y="149"/>
                        <a:pt x="42" y="149"/>
                      </a:cubicBezTo>
                      <a:cubicBezTo>
                        <a:pt x="42" y="149"/>
                        <a:pt x="42" y="148"/>
                        <a:pt x="41" y="148"/>
                      </a:cubicBezTo>
                      <a:cubicBezTo>
                        <a:pt x="41" y="148"/>
                        <a:pt x="42" y="147"/>
                        <a:pt x="42" y="148"/>
                      </a:cubicBezTo>
                      <a:cubicBezTo>
                        <a:pt x="42" y="147"/>
                        <a:pt x="43" y="147"/>
                        <a:pt x="43" y="147"/>
                      </a:cubicBezTo>
                      <a:cubicBezTo>
                        <a:pt x="43" y="147"/>
                        <a:pt x="42" y="147"/>
                        <a:pt x="42" y="146"/>
                      </a:cubicBezTo>
                      <a:cubicBezTo>
                        <a:pt x="42" y="146"/>
                        <a:pt x="43" y="146"/>
                        <a:pt x="42" y="147"/>
                      </a:cubicBezTo>
                      <a:cubicBezTo>
                        <a:pt x="43" y="147"/>
                        <a:pt x="43" y="146"/>
                        <a:pt x="43" y="146"/>
                      </a:cubicBezTo>
                      <a:cubicBezTo>
                        <a:pt x="43" y="146"/>
                        <a:pt x="43" y="144"/>
                        <a:pt x="43" y="144"/>
                      </a:cubicBezTo>
                      <a:cubicBezTo>
                        <a:pt x="44" y="144"/>
                        <a:pt x="44" y="144"/>
                        <a:pt x="44" y="144"/>
                      </a:cubicBezTo>
                      <a:cubicBezTo>
                        <a:pt x="44" y="144"/>
                        <a:pt x="44" y="144"/>
                        <a:pt x="44" y="144"/>
                      </a:cubicBezTo>
                      <a:cubicBezTo>
                        <a:pt x="44" y="144"/>
                        <a:pt x="44" y="144"/>
                        <a:pt x="44" y="143"/>
                      </a:cubicBezTo>
                      <a:cubicBezTo>
                        <a:pt x="44" y="143"/>
                        <a:pt x="44" y="143"/>
                        <a:pt x="44" y="144"/>
                      </a:cubicBezTo>
                      <a:cubicBezTo>
                        <a:pt x="43" y="143"/>
                        <a:pt x="44" y="143"/>
                        <a:pt x="44" y="143"/>
                      </a:cubicBezTo>
                      <a:cubicBezTo>
                        <a:pt x="43" y="143"/>
                        <a:pt x="43" y="143"/>
                        <a:pt x="43" y="144"/>
                      </a:cubicBezTo>
                      <a:cubicBezTo>
                        <a:pt x="43" y="144"/>
                        <a:pt x="42" y="145"/>
                        <a:pt x="43" y="145"/>
                      </a:cubicBezTo>
                      <a:cubicBezTo>
                        <a:pt x="43" y="145"/>
                        <a:pt x="42" y="144"/>
                        <a:pt x="42" y="145"/>
                      </a:cubicBezTo>
                      <a:cubicBezTo>
                        <a:pt x="42" y="145"/>
                        <a:pt x="42" y="144"/>
                        <a:pt x="42" y="144"/>
                      </a:cubicBezTo>
                      <a:cubicBezTo>
                        <a:pt x="41" y="145"/>
                        <a:pt x="41" y="146"/>
                        <a:pt x="41" y="147"/>
                      </a:cubicBezTo>
                      <a:cubicBezTo>
                        <a:pt x="40" y="147"/>
                        <a:pt x="40" y="147"/>
                        <a:pt x="40" y="147"/>
                      </a:cubicBezTo>
                      <a:cubicBezTo>
                        <a:pt x="40" y="147"/>
                        <a:pt x="40" y="147"/>
                        <a:pt x="41" y="148"/>
                      </a:cubicBezTo>
                      <a:cubicBezTo>
                        <a:pt x="41" y="148"/>
                        <a:pt x="41" y="148"/>
                        <a:pt x="41" y="148"/>
                      </a:cubicBezTo>
                      <a:cubicBezTo>
                        <a:pt x="41" y="148"/>
                        <a:pt x="41" y="148"/>
                        <a:pt x="41" y="148"/>
                      </a:cubicBezTo>
                      <a:cubicBezTo>
                        <a:pt x="41" y="148"/>
                        <a:pt x="41" y="148"/>
                        <a:pt x="41" y="148"/>
                      </a:cubicBezTo>
                      <a:cubicBezTo>
                        <a:pt x="40" y="148"/>
                        <a:pt x="40" y="148"/>
                        <a:pt x="40" y="149"/>
                      </a:cubicBezTo>
                      <a:cubicBezTo>
                        <a:pt x="40" y="149"/>
                        <a:pt x="39" y="149"/>
                        <a:pt x="39" y="149"/>
                      </a:cubicBezTo>
                      <a:cubicBezTo>
                        <a:pt x="39" y="149"/>
                        <a:pt x="39" y="148"/>
                        <a:pt x="39" y="149"/>
                      </a:cubicBezTo>
                      <a:cubicBezTo>
                        <a:pt x="39" y="148"/>
                        <a:pt x="39" y="147"/>
                        <a:pt x="39" y="146"/>
                      </a:cubicBezTo>
                      <a:cubicBezTo>
                        <a:pt x="39" y="146"/>
                        <a:pt x="39" y="146"/>
                        <a:pt x="39" y="147"/>
                      </a:cubicBezTo>
                      <a:cubicBezTo>
                        <a:pt x="39" y="146"/>
                        <a:pt x="39" y="146"/>
                        <a:pt x="39" y="146"/>
                      </a:cubicBezTo>
                      <a:cubicBezTo>
                        <a:pt x="39" y="145"/>
                        <a:pt x="39" y="145"/>
                        <a:pt x="39" y="145"/>
                      </a:cubicBezTo>
                      <a:cubicBezTo>
                        <a:pt x="38" y="145"/>
                        <a:pt x="38" y="146"/>
                        <a:pt x="38" y="146"/>
                      </a:cubicBezTo>
                      <a:cubicBezTo>
                        <a:pt x="38" y="146"/>
                        <a:pt x="38" y="146"/>
                        <a:pt x="38" y="146"/>
                      </a:cubicBezTo>
                      <a:cubicBezTo>
                        <a:pt x="37" y="147"/>
                        <a:pt x="37" y="148"/>
                        <a:pt x="37" y="149"/>
                      </a:cubicBezTo>
                      <a:cubicBezTo>
                        <a:pt x="38" y="148"/>
                        <a:pt x="38" y="147"/>
                        <a:pt x="38" y="146"/>
                      </a:cubicBezTo>
                      <a:cubicBezTo>
                        <a:pt x="40" y="147"/>
                        <a:pt x="38" y="149"/>
                        <a:pt x="38" y="149"/>
                      </a:cubicBezTo>
                      <a:cubicBezTo>
                        <a:pt x="38" y="150"/>
                        <a:pt x="38" y="149"/>
                        <a:pt x="38" y="149"/>
                      </a:cubicBezTo>
                      <a:cubicBezTo>
                        <a:pt x="38" y="149"/>
                        <a:pt x="38" y="149"/>
                        <a:pt x="38" y="150"/>
                      </a:cubicBezTo>
                      <a:cubicBezTo>
                        <a:pt x="38" y="150"/>
                        <a:pt x="38" y="150"/>
                        <a:pt x="38" y="150"/>
                      </a:cubicBezTo>
                      <a:cubicBezTo>
                        <a:pt x="38" y="150"/>
                        <a:pt x="38" y="150"/>
                        <a:pt x="38" y="150"/>
                      </a:cubicBezTo>
                      <a:cubicBezTo>
                        <a:pt x="38" y="149"/>
                        <a:pt x="38" y="149"/>
                        <a:pt x="38" y="149"/>
                      </a:cubicBezTo>
                      <a:close/>
                      <a:moveTo>
                        <a:pt x="62" y="117"/>
                      </a:moveTo>
                      <a:cubicBezTo>
                        <a:pt x="62" y="117"/>
                        <a:pt x="63" y="117"/>
                        <a:pt x="63" y="117"/>
                      </a:cubicBezTo>
                      <a:cubicBezTo>
                        <a:pt x="62" y="117"/>
                        <a:pt x="62" y="117"/>
                        <a:pt x="62" y="117"/>
                      </a:cubicBezTo>
                      <a:cubicBezTo>
                        <a:pt x="62" y="117"/>
                        <a:pt x="62" y="117"/>
                        <a:pt x="62" y="117"/>
                      </a:cubicBezTo>
                      <a:close/>
                      <a:moveTo>
                        <a:pt x="57" y="131"/>
                      </a:moveTo>
                      <a:cubicBezTo>
                        <a:pt x="57" y="130"/>
                        <a:pt x="58" y="130"/>
                        <a:pt x="58" y="130"/>
                      </a:cubicBezTo>
                      <a:cubicBezTo>
                        <a:pt x="57" y="130"/>
                        <a:pt x="57" y="130"/>
                        <a:pt x="57" y="130"/>
                      </a:cubicBezTo>
                      <a:cubicBezTo>
                        <a:pt x="57" y="130"/>
                        <a:pt x="57" y="130"/>
                        <a:pt x="57" y="131"/>
                      </a:cubicBezTo>
                      <a:close/>
                      <a:moveTo>
                        <a:pt x="55" y="125"/>
                      </a:moveTo>
                      <a:cubicBezTo>
                        <a:pt x="55" y="125"/>
                        <a:pt x="55" y="125"/>
                        <a:pt x="55" y="125"/>
                      </a:cubicBezTo>
                      <a:cubicBezTo>
                        <a:pt x="55" y="125"/>
                        <a:pt x="55" y="125"/>
                        <a:pt x="55" y="125"/>
                      </a:cubicBezTo>
                      <a:cubicBezTo>
                        <a:pt x="55" y="125"/>
                        <a:pt x="55" y="125"/>
                        <a:pt x="55" y="125"/>
                      </a:cubicBezTo>
                      <a:close/>
                      <a:moveTo>
                        <a:pt x="58" y="122"/>
                      </a:moveTo>
                      <a:cubicBezTo>
                        <a:pt x="57" y="122"/>
                        <a:pt x="57" y="123"/>
                        <a:pt x="57" y="123"/>
                      </a:cubicBezTo>
                      <a:cubicBezTo>
                        <a:pt x="57" y="122"/>
                        <a:pt x="57" y="122"/>
                        <a:pt x="58" y="122"/>
                      </a:cubicBezTo>
                      <a:cubicBezTo>
                        <a:pt x="58" y="122"/>
                        <a:pt x="58" y="122"/>
                        <a:pt x="57" y="122"/>
                      </a:cubicBezTo>
                      <a:cubicBezTo>
                        <a:pt x="56" y="122"/>
                        <a:pt x="58" y="123"/>
                        <a:pt x="57" y="123"/>
                      </a:cubicBezTo>
                      <a:cubicBezTo>
                        <a:pt x="58" y="123"/>
                        <a:pt x="58" y="122"/>
                        <a:pt x="58" y="122"/>
                      </a:cubicBezTo>
                      <a:close/>
                      <a:moveTo>
                        <a:pt x="58" y="123"/>
                      </a:moveTo>
                      <a:cubicBezTo>
                        <a:pt x="58" y="123"/>
                        <a:pt x="58" y="123"/>
                        <a:pt x="58" y="123"/>
                      </a:cubicBezTo>
                      <a:cubicBezTo>
                        <a:pt x="59" y="123"/>
                        <a:pt x="58" y="123"/>
                        <a:pt x="58" y="123"/>
                      </a:cubicBezTo>
                      <a:close/>
                      <a:moveTo>
                        <a:pt x="59" y="122"/>
                      </a:moveTo>
                      <a:cubicBezTo>
                        <a:pt x="59" y="122"/>
                        <a:pt x="59" y="122"/>
                        <a:pt x="59" y="122"/>
                      </a:cubicBezTo>
                      <a:cubicBezTo>
                        <a:pt x="59" y="121"/>
                        <a:pt x="58" y="122"/>
                        <a:pt x="58" y="122"/>
                      </a:cubicBezTo>
                      <a:cubicBezTo>
                        <a:pt x="58" y="122"/>
                        <a:pt x="58" y="122"/>
                        <a:pt x="59" y="122"/>
                      </a:cubicBezTo>
                      <a:cubicBezTo>
                        <a:pt x="58" y="122"/>
                        <a:pt x="58" y="122"/>
                        <a:pt x="58" y="122"/>
                      </a:cubicBezTo>
                      <a:cubicBezTo>
                        <a:pt x="58" y="122"/>
                        <a:pt x="59" y="122"/>
                        <a:pt x="59" y="122"/>
                      </a:cubicBezTo>
                      <a:close/>
                      <a:moveTo>
                        <a:pt x="59" y="122"/>
                      </a:moveTo>
                      <a:cubicBezTo>
                        <a:pt x="60" y="122"/>
                        <a:pt x="59" y="122"/>
                        <a:pt x="59" y="121"/>
                      </a:cubicBezTo>
                      <a:cubicBezTo>
                        <a:pt x="60" y="121"/>
                        <a:pt x="60" y="121"/>
                        <a:pt x="60" y="121"/>
                      </a:cubicBezTo>
                      <a:cubicBezTo>
                        <a:pt x="60" y="121"/>
                        <a:pt x="60" y="121"/>
                        <a:pt x="60" y="121"/>
                      </a:cubicBezTo>
                      <a:cubicBezTo>
                        <a:pt x="59" y="121"/>
                        <a:pt x="59" y="122"/>
                        <a:pt x="59" y="122"/>
                      </a:cubicBezTo>
                      <a:close/>
                      <a:moveTo>
                        <a:pt x="61" y="114"/>
                      </a:moveTo>
                      <a:cubicBezTo>
                        <a:pt x="61" y="114"/>
                        <a:pt x="61" y="114"/>
                        <a:pt x="61" y="114"/>
                      </a:cubicBezTo>
                      <a:cubicBezTo>
                        <a:pt x="61" y="114"/>
                        <a:pt x="62" y="114"/>
                        <a:pt x="62" y="114"/>
                      </a:cubicBezTo>
                      <a:cubicBezTo>
                        <a:pt x="62" y="114"/>
                        <a:pt x="62" y="114"/>
                        <a:pt x="61" y="114"/>
                      </a:cubicBezTo>
                      <a:close/>
                      <a:moveTo>
                        <a:pt x="61" y="116"/>
                      </a:moveTo>
                      <a:cubicBezTo>
                        <a:pt x="61" y="116"/>
                        <a:pt x="61" y="115"/>
                        <a:pt x="61" y="115"/>
                      </a:cubicBezTo>
                      <a:cubicBezTo>
                        <a:pt x="61" y="115"/>
                        <a:pt x="61" y="115"/>
                        <a:pt x="61" y="116"/>
                      </a:cubicBezTo>
                      <a:close/>
                      <a:moveTo>
                        <a:pt x="59" y="120"/>
                      </a:moveTo>
                      <a:cubicBezTo>
                        <a:pt x="59" y="120"/>
                        <a:pt x="59" y="121"/>
                        <a:pt x="58" y="121"/>
                      </a:cubicBezTo>
                      <a:cubicBezTo>
                        <a:pt x="59" y="121"/>
                        <a:pt x="59" y="121"/>
                        <a:pt x="59" y="121"/>
                      </a:cubicBezTo>
                      <a:cubicBezTo>
                        <a:pt x="59" y="121"/>
                        <a:pt x="59" y="121"/>
                        <a:pt x="59" y="121"/>
                      </a:cubicBezTo>
                      <a:cubicBezTo>
                        <a:pt x="59" y="121"/>
                        <a:pt x="59" y="121"/>
                        <a:pt x="59" y="121"/>
                      </a:cubicBezTo>
                      <a:cubicBezTo>
                        <a:pt x="59" y="121"/>
                        <a:pt x="59" y="121"/>
                        <a:pt x="59" y="121"/>
                      </a:cubicBezTo>
                      <a:cubicBezTo>
                        <a:pt x="59" y="121"/>
                        <a:pt x="59" y="121"/>
                        <a:pt x="60" y="121"/>
                      </a:cubicBezTo>
                      <a:cubicBezTo>
                        <a:pt x="60" y="120"/>
                        <a:pt x="59" y="120"/>
                        <a:pt x="59" y="120"/>
                      </a:cubicBezTo>
                      <a:cubicBezTo>
                        <a:pt x="59" y="120"/>
                        <a:pt x="59" y="120"/>
                        <a:pt x="60" y="120"/>
                      </a:cubicBezTo>
                      <a:cubicBezTo>
                        <a:pt x="60" y="119"/>
                        <a:pt x="61" y="118"/>
                        <a:pt x="61" y="116"/>
                      </a:cubicBezTo>
                      <a:cubicBezTo>
                        <a:pt x="60" y="118"/>
                        <a:pt x="60" y="119"/>
                        <a:pt x="60" y="120"/>
                      </a:cubicBezTo>
                      <a:cubicBezTo>
                        <a:pt x="59" y="120"/>
                        <a:pt x="59" y="120"/>
                        <a:pt x="59" y="120"/>
                      </a:cubicBezTo>
                      <a:close/>
                      <a:moveTo>
                        <a:pt x="61" y="112"/>
                      </a:moveTo>
                      <a:cubicBezTo>
                        <a:pt x="61" y="112"/>
                        <a:pt x="61" y="112"/>
                        <a:pt x="61" y="112"/>
                      </a:cubicBezTo>
                      <a:cubicBezTo>
                        <a:pt x="61" y="112"/>
                        <a:pt x="62" y="111"/>
                        <a:pt x="61" y="111"/>
                      </a:cubicBezTo>
                      <a:cubicBezTo>
                        <a:pt x="61" y="112"/>
                        <a:pt x="61" y="112"/>
                        <a:pt x="61" y="112"/>
                      </a:cubicBezTo>
                      <a:close/>
                      <a:moveTo>
                        <a:pt x="61" y="112"/>
                      </a:moveTo>
                      <a:cubicBezTo>
                        <a:pt x="61" y="112"/>
                        <a:pt x="61" y="113"/>
                        <a:pt x="61" y="113"/>
                      </a:cubicBezTo>
                      <a:cubicBezTo>
                        <a:pt x="61" y="113"/>
                        <a:pt x="61" y="113"/>
                        <a:pt x="61" y="113"/>
                      </a:cubicBezTo>
                      <a:cubicBezTo>
                        <a:pt x="62" y="113"/>
                        <a:pt x="61" y="112"/>
                        <a:pt x="61" y="112"/>
                      </a:cubicBezTo>
                      <a:close/>
                      <a:moveTo>
                        <a:pt x="60" y="112"/>
                      </a:moveTo>
                      <a:cubicBezTo>
                        <a:pt x="61" y="112"/>
                        <a:pt x="60" y="113"/>
                        <a:pt x="60" y="114"/>
                      </a:cubicBezTo>
                      <a:cubicBezTo>
                        <a:pt x="60" y="113"/>
                        <a:pt x="61" y="112"/>
                        <a:pt x="60" y="112"/>
                      </a:cubicBezTo>
                      <a:close/>
                      <a:moveTo>
                        <a:pt x="58" y="117"/>
                      </a:moveTo>
                      <a:cubicBezTo>
                        <a:pt x="58" y="117"/>
                        <a:pt x="59" y="117"/>
                        <a:pt x="58" y="116"/>
                      </a:cubicBezTo>
                      <a:cubicBezTo>
                        <a:pt x="58" y="117"/>
                        <a:pt x="58" y="117"/>
                        <a:pt x="58" y="117"/>
                      </a:cubicBezTo>
                      <a:close/>
                      <a:moveTo>
                        <a:pt x="59" y="113"/>
                      </a:moveTo>
                      <a:cubicBezTo>
                        <a:pt x="59" y="113"/>
                        <a:pt x="59" y="113"/>
                        <a:pt x="59" y="113"/>
                      </a:cubicBezTo>
                      <a:cubicBezTo>
                        <a:pt x="59" y="113"/>
                        <a:pt x="59" y="113"/>
                        <a:pt x="59" y="113"/>
                      </a:cubicBezTo>
                      <a:close/>
                      <a:moveTo>
                        <a:pt x="58" y="113"/>
                      </a:moveTo>
                      <a:cubicBezTo>
                        <a:pt x="58" y="113"/>
                        <a:pt x="58" y="114"/>
                        <a:pt x="58" y="114"/>
                      </a:cubicBezTo>
                      <a:cubicBezTo>
                        <a:pt x="58" y="114"/>
                        <a:pt x="58" y="114"/>
                        <a:pt x="58" y="114"/>
                      </a:cubicBezTo>
                      <a:cubicBezTo>
                        <a:pt x="58" y="113"/>
                        <a:pt x="58" y="113"/>
                        <a:pt x="58" y="113"/>
                      </a:cubicBezTo>
                      <a:cubicBezTo>
                        <a:pt x="58" y="113"/>
                        <a:pt x="59" y="112"/>
                        <a:pt x="58" y="112"/>
                      </a:cubicBezTo>
                      <a:cubicBezTo>
                        <a:pt x="58" y="112"/>
                        <a:pt x="58" y="113"/>
                        <a:pt x="58" y="113"/>
                      </a:cubicBezTo>
                      <a:cubicBezTo>
                        <a:pt x="58" y="113"/>
                        <a:pt x="58" y="113"/>
                        <a:pt x="58" y="113"/>
                      </a:cubicBezTo>
                      <a:close/>
                      <a:moveTo>
                        <a:pt x="58" y="114"/>
                      </a:moveTo>
                      <a:cubicBezTo>
                        <a:pt x="58" y="115"/>
                        <a:pt x="58" y="114"/>
                        <a:pt x="58" y="114"/>
                      </a:cubicBezTo>
                      <a:cubicBezTo>
                        <a:pt x="57" y="114"/>
                        <a:pt x="57" y="114"/>
                        <a:pt x="57" y="114"/>
                      </a:cubicBezTo>
                      <a:cubicBezTo>
                        <a:pt x="57" y="114"/>
                        <a:pt x="57" y="114"/>
                        <a:pt x="57" y="114"/>
                      </a:cubicBezTo>
                      <a:cubicBezTo>
                        <a:pt x="57" y="114"/>
                        <a:pt x="57" y="115"/>
                        <a:pt x="57" y="115"/>
                      </a:cubicBezTo>
                      <a:cubicBezTo>
                        <a:pt x="58" y="114"/>
                        <a:pt x="58" y="114"/>
                        <a:pt x="58" y="115"/>
                      </a:cubicBezTo>
                      <a:cubicBezTo>
                        <a:pt x="58" y="115"/>
                        <a:pt x="58" y="114"/>
                        <a:pt x="58" y="114"/>
                      </a:cubicBezTo>
                      <a:close/>
                      <a:moveTo>
                        <a:pt x="59" y="114"/>
                      </a:moveTo>
                      <a:cubicBezTo>
                        <a:pt x="58" y="113"/>
                        <a:pt x="58" y="114"/>
                        <a:pt x="58" y="114"/>
                      </a:cubicBezTo>
                      <a:cubicBezTo>
                        <a:pt x="58" y="114"/>
                        <a:pt x="58" y="114"/>
                        <a:pt x="58" y="114"/>
                      </a:cubicBezTo>
                      <a:cubicBezTo>
                        <a:pt x="58" y="114"/>
                        <a:pt x="58" y="114"/>
                        <a:pt x="58" y="115"/>
                      </a:cubicBezTo>
                      <a:cubicBezTo>
                        <a:pt x="59" y="115"/>
                        <a:pt x="58" y="114"/>
                        <a:pt x="59" y="114"/>
                      </a:cubicBezTo>
                      <a:close/>
                      <a:moveTo>
                        <a:pt x="56" y="122"/>
                      </a:moveTo>
                      <a:cubicBezTo>
                        <a:pt x="55" y="122"/>
                        <a:pt x="55" y="123"/>
                        <a:pt x="55" y="124"/>
                      </a:cubicBezTo>
                      <a:cubicBezTo>
                        <a:pt x="55" y="124"/>
                        <a:pt x="55" y="124"/>
                        <a:pt x="56" y="124"/>
                      </a:cubicBezTo>
                      <a:cubicBezTo>
                        <a:pt x="56" y="123"/>
                        <a:pt x="56" y="123"/>
                        <a:pt x="57" y="123"/>
                      </a:cubicBezTo>
                      <a:cubicBezTo>
                        <a:pt x="57" y="123"/>
                        <a:pt x="55" y="123"/>
                        <a:pt x="56" y="122"/>
                      </a:cubicBezTo>
                      <a:cubicBezTo>
                        <a:pt x="56" y="122"/>
                        <a:pt x="56" y="122"/>
                        <a:pt x="56" y="122"/>
                      </a:cubicBezTo>
                      <a:cubicBezTo>
                        <a:pt x="56" y="123"/>
                        <a:pt x="56" y="123"/>
                        <a:pt x="56" y="123"/>
                      </a:cubicBezTo>
                      <a:cubicBezTo>
                        <a:pt x="57" y="122"/>
                        <a:pt x="57" y="122"/>
                        <a:pt x="56" y="122"/>
                      </a:cubicBezTo>
                      <a:cubicBezTo>
                        <a:pt x="57" y="122"/>
                        <a:pt x="57" y="122"/>
                        <a:pt x="57" y="121"/>
                      </a:cubicBezTo>
                      <a:cubicBezTo>
                        <a:pt x="57" y="121"/>
                        <a:pt x="57" y="121"/>
                        <a:pt x="57" y="121"/>
                      </a:cubicBezTo>
                      <a:cubicBezTo>
                        <a:pt x="57" y="121"/>
                        <a:pt x="57" y="121"/>
                        <a:pt x="57" y="121"/>
                      </a:cubicBezTo>
                      <a:cubicBezTo>
                        <a:pt x="57" y="121"/>
                        <a:pt x="57" y="120"/>
                        <a:pt x="57" y="120"/>
                      </a:cubicBezTo>
                      <a:cubicBezTo>
                        <a:pt x="57" y="120"/>
                        <a:pt x="58" y="120"/>
                        <a:pt x="58" y="120"/>
                      </a:cubicBezTo>
                      <a:cubicBezTo>
                        <a:pt x="58" y="120"/>
                        <a:pt x="57" y="121"/>
                        <a:pt x="57" y="121"/>
                      </a:cubicBezTo>
                      <a:cubicBezTo>
                        <a:pt x="57" y="121"/>
                        <a:pt x="57" y="121"/>
                        <a:pt x="58" y="122"/>
                      </a:cubicBezTo>
                      <a:cubicBezTo>
                        <a:pt x="58" y="121"/>
                        <a:pt x="58" y="121"/>
                        <a:pt x="58" y="121"/>
                      </a:cubicBezTo>
                      <a:cubicBezTo>
                        <a:pt x="58" y="121"/>
                        <a:pt x="58" y="120"/>
                        <a:pt x="58" y="120"/>
                      </a:cubicBezTo>
                      <a:cubicBezTo>
                        <a:pt x="58" y="120"/>
                        <a:pt x="58" y="120"/>
                        <a:pt x="58" y="120"/>
                      </a:cubicBezTo>
                      <a:cubicBezTo>
                        <a:pt x="59" y="120"/>
                        <a:pt x="59" y="120"/>
                        <a:pt x="59" y="120"/>
                      </a:cubicBezTo>
                      <a:cubicBezTo>
                        <a:pt x="58" y="120"/>
                        <a:pt x="59" y="119"/>
                        <a:pt x="59" y="119"/>
                      </a:cubicBezTo>
                      <a:cubicBezTo>
                        <a:pt x="58" y="119"/>
                        <a:pt x="58" y="119"/>
                        <a:pt x="58" y="119"/>
                      </a:cubicBezTo>
                      <a:cubicBezTo>
                        <a:pt x="58" y="119"/>
                        <a:pt x="58" y="119"/>
                        <a:pt x="58" y="119"/>
                      </a:cubicBezTo>
                      <a:cubicBezTo>
                        <a:pt x="58" y="119"/>
                        <a:pt x="58" y="120"/>
                        <a:pt x="58" y="120"/>
                      </a:cubicBezTo>
                      <a:cubicBezTo>
                        <a:pt x="57" y="119"/>
                        <a:pt x="58" y="119"/>
                        <a:pt x="57" y="118"/>
                      </a:cubicBezTo>
                      <a:cubicBezTo>
                        <a:pt x="58" y="119"/>
                        <a:pt x="57" y="120"/>
                        <a:pt x="56" y="120"/>
                      </a:cubicBezTo>
                      <a:cubicBezTo>
                        <a:pt x="57" y="121"/>
                        <a:pt x="56" y="121"/>
                        <a:pt x="57" y="121"/>
                      </a:cubicBezTo>
                      <a:cubicBezTo>
                        <a:pt x="56" y="121"/>
                        <a:pt x="56" y="122"/>
                        <a:pt x="56" y="121"/>
                      </a:cubicBezTo>
                      <a:cubicBezTo>
                        <a:pt x="56" y="121"/>
                        <a:pt x="56" y="121"/>
                        <a:pt x="56" y="121"/>
                      </a:cubicBezTo>
                      <a:cubicBezTo>
                        <a:pt x="56" y="121"/>
                        <a:pt x="55" y="122"/>
                        <a:pt x="56" y="122"/>
                      </a:cubicBezTo>
                      <a:close/>
                      <a:moveTo>
                        <a:pt x="55" y="122"/>
                      </a:moveTo>
                      <a:cubicBezTo>
                        <a:pt x="55" y="122"/>
                        <a:pt x="55" y="122"/>
                        <a:pt x="55" y="122"/>
                      </a:cubicBezTo>
                      <a:cubicBezTo>
                        <a:pt x="55" y="122"/>
                        <a:pt x="55" y="121"/>
                        <a:pt x="55" y="121"/>
                      </a:cubicBezTo>
                      <a:cubicBezTo>
                        <a:pt x="55" y="122"/>
                        <a:pt x="55" y="121"/>
                        <a:pt x="55" y="122"/>
                      </a:cubicBezTo>
                      <a:close/>
                      <a:moveTo>
                        <a:pt x="36" y="136"/>
                      </a:moveTo>
                      <a:cubicBezTo>
                        <a:pt x="36" y="136"/>
                        <a:pt x="36" y="136"/>
                        <a:pt x="36" y="136"/>
                      </a:cubicBezTo>
                      <a:cubicBezTo>
                        <a:pt x="36" y="136"/>
                        <a:pt x="36" y="136"/>
                        <a:pt x="36" y="136"/>
                      </a:cubicBezTo>
                      <a:cubicBezTo>
                        <a:pt x="36" y="136"/>
                        <a:pt x="36" y="136"/>
                        <a:pt x="36" y="136"/>
                      </a:cubicBezTo>
                      <a:close/>
                      <a:moveTo>
                        <a:pt x="36" y="138"/>
                      </a:moveTo>
                      <a:cubicBezTo>
                        <a:pt x="35" y="138"/>
                        <a:pt x="36" y="138"/>
                        <a:pt x="36" y="138"/>
                      </a:cubicBezTo>
                      <a:cubicBezTo>
                        <a:pt x="36" y="138"/>
                        <a:pt x="36" y="138"/>
                        <a:pt x="36" y="138"/>
                      </a:cubicBezTo>
                      <a:close/>
                      <a:moveTo>
                        <a:pt x="37" y="135"/>
                      </a:moveTo>
                      <a:cubicBezTo>
                        <a:pt x="37" y="135"/>
                        <a:pt x="37" y="135"/>
                        <a:pt x="37" y="135"/>
                      </a:cubicBezTo>
                      <a:cubicBezTo>
                        <a:pt x="37" y="135"/>
                        <a:pt x="37" y="135"/>
                        <a:pt x="38" y="135"/>
                      </a:cubicBezTo>
                      <a:cubicBezTo>
                        <a:pt x="38" y="135"/>
                        <a:pt x="38" y="135"/>
                        <a:pt x="38" y="135"/>
                      </a:cubicBezTo>
                      <a:cubicBezTo>
                        <a:pt x="38" y="135"/>
                        <a:pt x="38" y="135"/>
                        <a:pt x="38" y="134"/>
                      </a:cubicBezTo>
                      <a:cubicBezTo>
                        <a:pt x="37" y="135"/>
                        <a:pt x="37" y="135"/>
                        <a:pt x="37" y="135"/>
                      </a:cubicBezTo>
                      <a:cubicBezTo>
                        <a:pt x="37" y="135"/>
                        <a:pt x="36" y="136"/>
                        <a:pt x="37" y="136"/>
                      </a:cubicBezTo>
                      <a:cubicBezTo>
                        <a:pt x="36" y="135"/>
                        <a:pt x="38" y="135"/>
                        <a:pt x="37" y="135"/>
                      </a:cubicBezTo>
                      <a:close/>
                      <a:moveTo>
                        <a:pt x="37" y="135"/>
                      </a:moveTo>
                      <a:cubicBezTo>
                        <a:pt x="37" y="136"/>
                        <a:pt x="37" y="136"/>
                        <a:pt x="37" y="137"/>
                      </a:cubicBezTo>
                      <a:cubicBezTo>
                        <a:pt x="38" y="136"/>
                        <a:pt x="38" y="136"/>
                        <a:pt x="37" y="135"/>
                      </a:cubicBezTo>
                      <a:close/>
                      <a:moveTo>
                        <a:pt x="41" y="134"/>
                      </a:moveTo>
                      <a:cubicBezTo>
                        <a:pt x="41" y="134"/>
                        <a:pt x="41" y="134"/>
                        <a:pt x="40" y="134"/>
                      </a:cubicBezTo>
                      <a:cubicBezTo>
                        <a:pt x="40" y="134"/>
                        <a:pt x="40" y="133"/>
                        <a:pt x="41" y="133"/>
                      </a:cubicBezTo>
                      <a:cubicBezTo>
                        <a:pt x="41" y="133"/>
                        <a:pt x="41" y="134"/>
                        <a:pt x="41" y="134"/>
                      </a:cubicBezTo>
                      <a:cubicBezTo>
                        <a:pt x="41" y="134"/>
                        <a:pt x="41" y="133"/>
                        <a:pt x="41" y="133"/>
                      </a:cubicBezTo>
                      <a:cubicBezTo>
                        <a:pt x="41" y="133"/>
                        <a:pt x="40" y="133"/>
                        <a:pt x="40" y="133"/>
                      </a:cubicBezTo>
                      <a:cubicBezTo>
                        <a:pt x="40" y="133"/>
                        <a:pt x="40" y="134"/>
                        <a:pt x="40" y="134"/>
                      </a:cubicBezTo>
                      <a:cubicBezTo>
                        <a:pt x="40" y="134"/>
                        <a:pt x="41" y="134"/>
                        <a:pt x="41" y="134"/>
                      </a:cubicBezTo>
                      <a:cubicBezTo>
                        <a:pt x="40" y="134"/>
                        <a:pt x="40" y="135"/>
                        <a:pt x="40" y="134"/>
                      </a:cubicBezTo>
                      <a:cubicBezTo>
                        <a:pt x="40" y="135"/>
                        <a:pt x="40" y="135"/>
                        <a:pt x="40" y="135"/>
                      </a:cubicBezTo>
                      <a:cubicBezTo>
                        <a:pt x="39" y="135"/>
                        <a:pt x="40" y="135"/>
                        <a:pt x="40" y="135"/>
                      </a:cubicBezTo>
                      <a:cubicBezTo>
                        <a:pt x="40" y="135"/>
                        <a:pt x="40" y="135"/>
                        <a:pt x="40" y="135"/>
                      </a:cubicBezTo>
                      <a:cubicBezTo>
                        <a:pt x="40" y="135"/>
                        <a:pt x="40" y="135"/>
                        <a:pt x="40" y="135"/>
                      </a:cubicBezTo>
                      <a:cubicBezTo>
                        <a:pt x="40" y="135"/>
                        <a:pt x="41" y="135"/>
                        <a:pt x="41" y="135"/>
                      </a:cubicBezTo>
                      <a:cubicBezTo>
                        <a:pt x="41" y="135"/>
                        <a:pt x="41" y="135"/>
                        <a:pt x="41" y="134"/>
                      </a:cubicBezTo>
                      <a:cubicBezTo>
                        <a:pt x="41" y="134"/>
                        <a:pt x="41" y="134"/>
                        <a:pt x="41" y="134"/>
                      </a:cubicBezTo>
                      <a:close/>
                      <a:moveTo>
                        <a:pt x="45" y="129"/>
                      </a:moveTo>
                      <a:cubicBezTo>
                        <a:pt x="45" y="129"/>
                        <a:pt x="45" y="129"/>
                        <a:pt x="46" y="129"/>
                      </a:cubicBezTo>
                      <a:cubicBezTo>
                        <a:pt x="46" y="129"/>
                        <a:pt x="46" y="129"/>
                        <a:pt x="46" y="129"/>
                      </a:cubicBezTo>
                      <a:cubicBezTo>
                        <a:pt x="46" y="129"/>
                        <a:pt x="46" y="129"/>
                        <a:pt x="45" y="129"/>
                      </a:cubicBezTo>
                      <a:close/>
                      <a:moveTo>
                        <a:pt x="44" y="131"/>
                      </a:moveTo>
                      <a:cubicBezTo>
                        <a:pt x="44" y="131"/>
                        <a:pt x="45" y="131"/>
                        <a:pt x="44" y="131"/>
                      </a:cubicBezTo>
                      <a:cubicBezTo>
                        <a:pt x="44" y="131"/>
                        <a:pt x="44" y="131"/>
                        <a:pt x="44" y="131"/>
                      </a:cubicBezTo>
                      <a:cubicBezTo>
                        <a:pt x="44" y="131"/>
                        <a:pt x="44" y="131"/>
                        <a:pt x="44" y="131"/>
                      </a:cubicBezTo>
                      <a:close/>
                      <a:moveTo>
                        <a:pt x="45" y="130"/>
                      </a:moveTo>
                      <a:cubicBezTo>
                        <a:pt x="45" y="131"/>
                        <a:pt x="45" y="131"/>
                        <a:pt x="45" y="131"/>
                      </a:cubicBezTo>
                      <a:cubicBezTo>
                        <a:pt x="45" y="131"/>
                        <a:pt x="45" y="130"/>
                        <a:pt x="45" y="130"/>
                      </a:cubicBezTo>
                      <a:cubicBezTo>
                        <a:pt x="45" y="130"/>
                        <a:pt x="45" y="130"/>
                        <a:pt x="45" y="130"/>
                      </a:cubicBezTo>
                      <a:cubicBezTo>
                        <a:pt x="45" y="130"/>
                        <a:pt x="45" y="129"/>
                        <a:pt x="44" y="129"/>
                      </a:cubicBezTo>
                      <a:cubicBezTo>
                        <a:pt x="45" y="130"/>
                        <a:pt x="45" y="130"/>
                        <a:pt x="45" y="130"/>
                      </a:cubicBezTo>
                      <a:cubicBezTo>
                        <a:pt x="45" y="130"/>
                        <a:pt x="45" y="130"/>
                        <a:pt x="45" y="130"/>
                      </a:cubicBezTo>
                      <a:cubicBezTo>
                        <a:pt x="45" y="130"/>
                        <a:pt x="45" y="130"/>
                        <a:pt x="45" y="130"/>
                      </a:cubicBezTo>
                      <a:cubicBezTo>
                        <a:pt x="45" y="130"/>
                        <a:pt x="44" y="130"/>
                        <a:pt x="44" y="130"/>
                      </a:cubicBezTo>
                      <a:cubicBezTo>
                        <a:pt x="45" y="131"/>
                        <a:pt x="45" y="130"/>
                        <a:pt x="45" y="130"/>
                      </a:cubicBezTo>
                      <a:close/>
                      <a:moveTo>
                        <a:pt x="45" y="132"/>
                      </a:moveTo>
                      <a:cubicBezTo>
                        <a:pt x="45" y="131"/>
                        <a:pt x="45" y="131"/>
                        <a:pt x="45" y="131"/>
                      </a:cubicBezTo>
                      <a:cubicBezTo>
                        <a:pt x="45" y="131"/>
                        <a:pt x="45" y="131"/>
                        <a:pt x="45" y="131"/>
                      </a:cubicBezTo>
                      <a:cubicBezTo>
                        <a:pt x="45" y="131"/>
                        <a:pt x="44" y="132"/>
                        <a:pt x="44" y="132"/>
                      </a:cubicBezTo>
                      <a:cubicBezTo>
                        <a:pt x="45" y="132"/>
                        <a:pt x="45" y="132"/>
                        <a:pt x="45" y="131"/>
                      </a:cubicBezTo>
                      <a:cubicBezTo>
                        <a:pt x="45" y="131"/>
                        <a:pt x="45" y="132"/>
                        <a:pt x="45" y="132"/>
                      </a:cubicBezTo>
                      <a:close/>
                      <a:moveTo>
                        <a:pt x="46" y="131"/>
                      </a:moveTo>
                      <a:cubicBezTo>
                        <a:pt x="46" y="130"/>
                        <a:pt x="46" y="130"/>
                        <a:pt x="46" y="130"/>
                      </a:cubicBezTo>
                      <a:cubicBezTo>
                        <a:pt x="46" y="129"/>
                        <a:pt x="46" y="129"/>
                        <a:pt x="46" y="129"/>
                      </a:cubicBezTo>
                      <a:cubicBezTo>
                        <a:pt x="46" y="130"/>
                        <a:pt x="45" y="131"/>
                        <a:pt x="46" y="131"/>
                      </a:cubicBezTo>
                      <a:close/>
                      <a:moveTo>
                        <a:pt x="40" y="147"/>
                      </a:moveTo>
                      <a:cubicBezTo>
                        <a:pt x="40" y="147"/>
                        <a:pt x="39" y="147"/>
                        <a:pt x="40" y="147"/>
                      </a:cubicBezTo>
                      <a:cubicBezTo>
                        <a:pt x="40" y="147"/>
                        <a:pt x="39" y="148"/>
                        <a:pt x="40" y="148"/>
                      </a:cubicBezTo>
                      <a:cubicBezTo>
                        <a:pt x="40" y="148"/>
                        <a:pt x="40" y="147"/>
                        <a:pt x="40" y="147"/>
                      </a:cubicBezTo>
                      <a:close/>
                      <a:moveTo>
                        <a:pt x="42" y="144"/>
                      </a:moveTo>
                      <a:cubicBezTo>
                        <a:pt x="42" y="144"/>
                        <a:pt x="42" y="143"/>
                        <a:pt x="41" y="143"/>
                      </a:cubicBezTo>
                      <a:cubicBezTo>
                        <a:pt x="41" y="143"/>
                        <a:pt x="41" y="144"/>
                        <a:pt x="42" y="144"/>
                      </a:cubicBezTo>
                      <a:close/>
                      <a:moveTo>
                        <a:pt x="42" y="142"/>
                      </a:moveTo>
                      <a:cubicBezTo>
                        <a:pt x="42" y="142"/>
                        <a:pt x="42" y="142"/>
                        <a:pt x="42" y="142"/>
                      </a:cubicBezTo>
                      <a:cubicBezTo>
                        <a:pt x="42" y="143"/>
                        <a:pt x="42" y="142"/>
                        <a:pt x="41" y="143"/>
                      </a:cubicBezTo>
                      <a:cubicBezTo>
                        <a:pt x="42" y="143"/>
                        <a:pt x="42" y="143"/>
                        <a:pt x="41" y="143"/>
                      </a:cubicBezTo>
                      <a:cubicBezTo>
                        <a:pt x="41" y="142"/>
                        <a:pt x="41" y="142"/>
                        <a:pt x="42" y="142"/>
                      </a:cubicBezTo>
                      <a:cubicBezTo>
                        <a:pt x="41" y="142"/>
                        <a:pt x="41" y="143"/>
                        <a:pt x="42" y="143"/>
                      </a:cubicBezTo>
                      <a:cubicBezTo>
                        <a:pt x="42" y="143"/>
                        <a:pt x="41" y="143"/>
                        <a:pt x="42" y="143"/>
                      </a:cubicBezTo>
                      <a:cubicBezTo>
                        <a:pt x="42" y="143"/>
                        <a:pt x="42" y="143"/>
                        <a:pt x="42" y="143"/>
                      </a:cubicBezTo>
                      <a:cubicBezTo>
                        <a:pt x="42" y="144"/>
                        <a:pt x="42" y="143"/>
                        <a:pt x="42" y="143"/>
                      </a:cubicBezTo>
                      <a:cubicBezTo>
                        <a:pt x="42" y="143"/>
                        <a:pt x="43" y="143"/>
                        <a:pt x="42" y="144"/>
                      </a:cubicBezTo>
                      <a:cubicBezTo>
                        <a:pt x="43" y="143"/>
                        <a:pt x="42" y="143"/>
                        <a:pt x="42" y="142"/>
                      </a:cubicBezTo>
                      <a:close/>
                      <a:moveTo>
                        <a:pt x="43" y="140"/>
                      </a:moveTo>
                      <a:cubicBezTo>
                        <a:pt x="43" y="140"/>
                        <a:pt x="43" y="141"/>
                        <a:pt x="42" y="141"/>
                      </a:cubicBezTo>
                      <a:cubicBezTo>
                        <a:pt x="42" y="141"/>
                        <a:pt x="42" y="141"/>
                        <a:pt x="42" y="141"/>
                      </a:cubicBezTo>
                      <a:cubicBezTo>
                        <a:pt x="42" y="141"/>
                        <a:pt x="42" y="141"/>
                        <a:pt x="43" y="141"/>
                      </a:cubicBezTo>
                      <a:cubicBezTo>
                        <a:pt x="43" y="141"/>
                        <a:pt x="43" y="141"/>
                        <a:pt x="43" y="141"/>
                      </a:cubicBezTo>
                      <a:cubicBezTo>
                        <a:pt x="43" y="141"/>
                        <a:pt x="43" y="140"/>
                        <a:pt x="43" y="140"/>
                      </a:cubicBezTo>
                      <a:close/>
                      <a:moveTo>
                        <a:pt x="45" y="136"/>
                      </a:moveTo>
                      <a:cubicBezTo>
                        <a:pt x="45" y="136"/>
                        <a:pt x="45" y="136"/>
                        <a:pt x="45" y="136"/>
                      </a:cubicBezTo>
                      <a:cubicBezTo>
                        <a:pt x="46" y="136"/>
                        <a:pt x="45" y="135"/>
                        <a:pt x="46" y="136"/>
                      </a:cubicBezTo>
                      <a:cubicBezTo>
                        <a:pt x="46" y="136"/>
                        <a:pt x="46" y="136"/>
                        <a:pt x="46" y="136"/>
                      </a:cubicBezTo>
                      <a:cubicBezTo>
                        <a:pt x="46" y="136"/>
                        <a:pt x="45" y="136"/>
                        <a:pt x="46" y="136"/>
                      </a:cubicBezTo>
                      <a:cubicBezTo>
                        <a:pt x="46" y="136"/>
                        <a:pt x="46" y="136"/>
                        <a:pt x="46" y="136"/>
                      </a:cubicBezTo>
                      <a:cubicBezTo>
                        <a:pt x="46" y="136"/>
                        <a:pt x="47" y="136"/>
                        <a:pt x="47" y="136"/>
                      </a:cubicBezTo>
                      <a:cubicBezTo>
                        <a:pt x="46" y="136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5" y="135"/>
                      </a:cubicBezTo>
                      <a:cubicBezTo>
                        <a:pt x="45" y="136"/>
                        <a:pt x="45" y="136"/>
                        <a:pt x="45" y="136"/>
                      </a:cubicBezTo>
                      <a:close/>
                      <a:moveTo>
                        <a:pt x="45" y="138"/>
                      </a:moveTo>
                      <a:cubicBezTo>
                        <a:pt x="45" y="138"/>
                        <a:pt x="46" y="137"/>
                        <a:pt x="45" y="136"/>
                      </a:cubicBezTo>
                      <a:cubicBezTo>
                        <a:pt x="45" y="137"/>
                        <a:pt x="45" y="137"/>
                        <a:pt x="45" y="138"/>
                      </a:cubicBezTo>
                      <a:close/>
                      <a:moveTo>
                        <a:pt x="44" y="138"/>
                      </a:moveTo>
                      <a:cubicBezTo>
                        <a:pt x="44" y="138"/>
                        <a:pt x="44" y="139"/>
                        <a:pt x="44" y="139"/>
                      </a:cubicBezTo>
                      <a:cubicBezTo>
                        <a:pt x="45" y="139"/>
                        <a:pt x="44" y="138"/>
                        <a:pt x="44" y="138"/>
                      </a:cubicBezTo>
                      <a:cubicBezTo>
                        <a:pt x="44" y="138"/>
                        <a:pt x="44" y="138"/>
                        <a:pt x="44" y="138"/>
                      </a:cubicBezTo>
                      <a:close/>
                      <a:moveTo>
                        <a:pt x="44" y="143"/>
                      </a:moveTo>
                      <a:cubicBezTo>
                        <a:pt x="44" y="143"/>
                        <a:pt x="44" y="143"/>
                        <a:pt x="44" y="142"/>
                      </a:cubicBezTo>
                      <a:cubicBezTo>
                        <a:pt x="43" y="142"/>
                        <a:pt x="43" y="143"/>
                        <a:pt x="43" y="143"/>
                      </a:cubicBezTo>
                      <a:cubicBezTo>
                        <a:pt x="43" y="142"/>
                        <a:pt x="44" y="142"/>
                        <a:pt x="44" y="142"/>
                      </a:cubicBezTo>
                      <a:cubicBezTo>
                        <a:pt x="44" y="142"/>
                        <a:pt x="44" y="142"/>
                        <a:pt x="44" y="142"/>
                      </a:cubicBezTo>
                      <a:cubicBezTo>
                        <a:pt x="44" y="142"/>
                        <a:pt x="44" y="142"/>
                        <a:pt x="44" y="142"/>
                      </a:cubicBezTo>
                      <a:cubicBezTo>
                        <a:pt x="43" y="142"/>
                        <a:pt x="43" y="142"/>
                        <a:pt x="43" y="141"/>
                      </a:cubicBezTo>
                      <a:cubicBezTo>
                        <a:pt x="43" y="142"/>
                        <a:pt x="43" y="141"/>
                        <a:pt x="43" y="141"/>
                      </a:cubicBezTo>
                      <a:cubicBezTo>
                        <a:pt x="44" y="142"/>
                        <a:pt x="42" y="142"/>
                        <a:pt x="43" y="143"/>
                      </a:cubicBezTo>
                      <a:cubicBezTo>
                        <a:pt x="43" y="143"/>
                        <a:pt x="44" y="143"/>
                        <a:pt x="44" y="143"/>
                      </a:cubicBezTo>
                      <a:close/>
                      <a:moveTo>
                        <a:pt x="44" y="140"/>
                      </a:moveTo>
                      <a:cubicBezTo>
                        <a:pt x="44" y="140"/>
                        <a:pt x="44" y="140"/>
                        <a:pt x="44" y="140"/>
                      </a:cubicBezTo>
                      <a:cubicBezTo>
                        <a:pt x="44" y="140"/>
                        <a:pt x="44" y="141"/>
                        <a:pt x="44" y="141"/>
                      </a:cubicBezTo>
                      <a:cubicBezTo>
                        <a:pt x="44" y="140"/>
                        <a:pt x="44" y="140"/>
                        <a:pt x="44" y="140"/>
                      </a:cubicBezTo>
                      <a:close/>
                      <a:moveTo>
                        <a:pt x="44" y="141"/>
                      </a:moveTo>
                      <a:cubicBezTo>
                        <a:pt x="43" y="141"/>
                        <a:pt x="44" y="142"/>
                        <a:pt x="44" y="141"/>
                      </a:cubicBezTo>
                      <a:cubicBezTo>
                        <a:pt x="44" y="141"/>
                        <a:pt x="44" y="141"/>
                        <a:pt x="44" y="141"/>
                      </a:cubicBezTo>
                      <a:close/>
                      <a:moveTo>
                        <a:pt x="46" y="139"/>
                      </a:moveTo>
                      <a:cubicBezTo>
                        <a:pt x="46" y="139"/>
                        <a:pt x="46" y="139"/>
                        <a:pt x="46" y="139"/>
                      </a:cubicBezTo>
                      <a:cubicBezTo>
                        <a:pt x="46" y="139"/>
                        <a:pt x="46" y="139"/>
                        <a:pt x="47" y="139"/>
                      </a:cubicBezTo>
                      <a:cubicBezTo>
                        <a:pt x="46" y="139"/>
                        <a:pt x="46" y="139"/>
                        <a:pt x="46" y="139"/>
                      </a:cubicBezTo>
                      <a:cubicBezTo>
                        <a:pt x="46" y="139"/>
                        <a:pt x="47" y="138"/>
                        <a:pt x="46" y="138"/>
                      </a:cubicBezTo>
                      <a:cubicBezTo>
                        <a:pt x="46" y="138"/>
                        <a:pt x="46" y="139"/>
                        <a:pt x="45" y="139"/>
                      </a:cubicBezTo>
                      <a:cubicBezTo>
                        <a:pt x="45" y="139"/>
                        <a:pt x="45" y="140"/>
                        <a:pt x="45" y="140"/>
                      </a:cubicBezTo>
                      <a:cubicBezTo>
                        <a:pt x="45" y="140"/>
                        <a:pt x="45" y="140"/>
                        <a:pt x="44" y="140"/>
                      </a:cubicBezTo>
                      <a:cubicBezTo>
                        <a:pt x="44" y="139"/>
                        <a:pt x="45" y="139"/>
                        <a:pt x="45" y="139"/>
                      </a:cubicBezTo>
                      <a:cubicBezTo>
                        <a:pt x="44" y="139"/>
                        <a:pt x="44" y="139"/>
                        <a:pt x="44" y="140"/>
                      </a:cubicBezTo>
                      <a:cubicBezTo>
                        <a:pt x="44" y="139"/>
                        <a:pt x="44" y="139"/>
                        <a:pt x="44" y="139"/>
                      </a:cubicBezTo>
                      <a:cubicBezTo>
                        <a:pt x="44" y="140"/>
                        <a:pt x="44" y="140"/>
                        <a:pt x="45" y="140"/>
                      </a:cubicBezTo>
                      <a:cubicBezTo>
                        <a:pt x="45" y="140"/>
                        <a:pt x="44" y="140"/>
                        <a:pt x="45" y="140"/>
                      </a:cubicBezTo>
                      <a:cubicBezTo>
                        <a:pt x="45" y="140"/>
                        <a:pt x="45" y="139"/>
                        <a:pt x="46" y="139"/>
                      </a:cubicBezTo>
                      <a:cubicBezTo>
                        <a:pt x="46" y="139"/>
                        <a:pt x="45" y="139"/>
                        <a:pt x="46" y="139"/>
                      </a:cubicBezTo>
                      <a:close/>
                      <a:moveTo>
                        <a:pt x="46" y="137"/>
                      </a:moveTo>
                      <a:cubicBezTo>
                        <a:pt x="46" y="137"/>
                        <a:pt x="46" y="137"/>
                        <a:pt x="46" y="137"/>
                      </a:cubicBezTo>
                      <a:cubicBezTo>
                        <a:pt x="46" y="137"/>
                        <a:pt x="47" y="138"/>
                        <a:pt x="47" y="138"/>
                      </a:cubicBezTo>
                      <a:cubicBezTo>
                        <a:pt x="46" y="137"/>
                        <a:pt x="48" y="137"/>
                        <a:pt x="47" y="137"/>
                      </a:cubicBezTo>
                      <a:cubicBezTo>
                        <a:pt x="47" y="136"/>
                        <a:pt x="47" y="136"/>
                        <a:pt x="47" y="136"/>
                      </a:cubicBezTo>
                      <a:cubicBezTo>
                        <a:pt x="47" y="135"/>
                        <a:pt x="47" y="136"/>
                        <a:pt x="47" y="136"/>
                      </a:cubicBezTo>
                      <a:cubicBezTo>
                        <a:pt x="47" y="136"/>
                        <a:pt x="47" y="136"/>
                        <a:pt x="46" y="136"/>
                      </a:cubicBezTo>
                      <a:cubicBezTo>
                        <a:pt x="46" y="137"/>
                        <a:pt x="47" y="137"/>
                        <a:pt x="46" y="137"/>
                      </a:cubicBezTo>
                      <a:close/>
                      <a:moveTo>
                        <a:pt x="48" y="134"/>
                      </a:moveTo>
                      <a:cubicBezTo>
                        <a:pt x="48" y="134"/>
                        <a:pt x="48" y="135"/>
                        <a:pt x="48" y="135"/>
                      </a:cubicBezTo>
                      <a:cubicBezTo>
                        <a:pt x="48" y="134"/>
                        <a:pt x="48" y="134"/>
                        <a:pt x="48" y="134"/>
                      </a:cubicBezTo>
                      <a:close/>
                      <a:moveTo>
                        <a:pt x="48" y="132"/>
                      </a:moveTo>
                      <a:cubicBezTo>
                        <a:pt x="49" y="132"/>
                        <a:pt x="48" y="133"/>
                        <a:pt x="49" y="133"/>
                      </a:cubicBezTo>
                      <a:cubicBezTo>
                        <a:pt x="48" y="132"/>
                        <a:pt x="49" y="132"/>
                        <a:pt x="49" y="132"/>
                      </a:cubicBezTo>
                      <a:cubicBezTo>
                        <a:pt x="49" y="132"/>
                        <a:pt x="48" y="132"/>
                        <a:pt x="48" y="132"/>
                      </a:cubicBezTo>
                      <a:close/>
                      <a:moveTo>
                        <a:pt x="49" y="131"/>
                      </a:moveTo>
                      <a:cubicBezTo>
                        <a:pt x="49" y="131"/>
                        <a:pt x="49" y="130"/>
                        <a:pt x="49" y="130"/>
                      </a:cubicBezTo>
                      <a:cubicBezTo>
                        <a:pt x="49" y="131"/>
                        <a:pt x="49" y="130"/>
                        <a:pt x="49" y="131"/>
                      </a:cubicBezTo>
                      <a:cubicBezTo>
                        <a:pt x="49" y="131"/>
                        <a:pt x="49" y="131"/>
                        <a:pt x="49" y="131"/>
                      </a:cubicBezTo>
                      <a:close/>
                      <a:moveTo>
                        <a:pt x="46" y="141"/>
                      </a:moveTo>
                      <a:cubicBezTo>
                        <a:pt x="46" y="141"/>
                        <a:pt x="47" y="141"/>
                        <a:pt x="47" y="140"/>
                      </a:cubicBezTo>
                      <a:cubicBezTo>
                        <a:pt x="46" y="140"/>
                        <a:pt x="46" y="141"/>
                        <a:pt x="45" y="140"/>
                      </a:cubicBezTo>
                      <a:cubicBezTo>
                        <a:pt x="45" y="141"/>
                        <a:pt x="45" y="141"/>
                        <a:pt x="45" y="142"/>
                      </a:cubicBezTo>
                      <a:cubicBezTo>
                        <a:pt x="45" y="141"/>
                        <a:pt x="46" y="140"/>
                        <a:pt x="46" y="141"/>
                      </a:cubicBezTo>
                      <a:close/>
                      <a:moveTo>
                        <a:pt x="47" y="138"/>
                      </a:moveTo>
                      <a:cubicBezTo>
                        <a:pt x="47" y="138"/>
                        <a:pt x="47" y="138"/>
                        <a:pt x="47" y="139"/>
                      </a:cubicBezTo>
                      <a:cubicBezTo>
                        <a:pt x="47" y="139"/>
                        <a:pt x="47" y="139"/>
                        <a:pt x="47" y="139"/>
                      </a:cubicBezTo>
                      <a:cubicBezTo>
                        <a:pt x="47" y="139"/>
                        <a:pt x="47" y="139"/>
                        <a:pt x="47" y="140"/>
                      </a:cubicBezTo>
                      <a:cubicBezTo>
                        <a:pt x="47" y="140"/>
                        <a:pt x="47" y="140"/>
                        <a:pt x="47" y="140"/>
                      </a:cubicBezTo>
                      <a:cubicBezTo>
                        <a:pt x="48" y="140"/>
                        <a:pt x="48" y="139"/>
                        <a:pt x="48" y="139"/>
                      </a:cubicBezTo>
                      <a:cubicBezTo>
                        <a:pt x="48" y="139"/>
                        <a:pt x="48" y="139"/>
                        <a:pt x="48" y="139"/>
                      </a:cubicBezTo>
                      <a:cubicBezTo>
                        <a:pt x="48" y="139"/>
                        <a:pt x="48" y="139"/>
                        <a:pt x="48" y="139"/>
                      </a:cubicBezTo>
                      <a:cubicBezTo>
                        <a:pt x="47" y="138"/>
                        <a:pt x="48" y="138"/>
                        <a:pt x="48" y="138"/>
                      </a:cubicBezTo>
                      <a:cubicBezTo>
                        <a:pt x="48" y="138"/>
                        <a:pt x="48" y="138"/>
                        <a:pt x="48" y="138"/>
                      </a:cubicBezTo>
                      <a:cubicBezTo>
                        <a:pt x="47" y="138"/>
                        <a:pt x="48" y="137"/>
                        <a:pt x="47" y="138"/>
                      </a:cubicBezTo>
                      <a:cubicBezTo>
                        <a:pt x="47" y="138"/>
                        <a:pt x="47" y="138"/>
                        <a:pt x="47" y="138"/>
                      </a:cubicBezTo>
                      <a:cubicBezTo>
                        <a:pt x="47" y="138"/>
                        <a:pt x="47" y="138"/>
                        <a:pt x="47" y="138"/>
                      </a:cubicBezTo>
                      <a:close/>
                      <a:moveTo>
                        <a:pt x="45" y="145"/>
                      </a:moveTo>
                      <a:cubicBezTo>
                        <a:pt x="45" y="145"/>
                        <a:pt x="45" y="146"/>
                        <a:pt x="45" y="146"/>
                      </a:cubicBezTo>
                      <a:cubicBezTo>
                        <a:pt x="45" y="146"/>
                        <a:pt x="45" y="146"/>
                        <a:pt x="46" y="146"/>
                      </a:cubicBezTo>
                      <a:cubicBezTo>
                        <a:pt x="45" y="146"/>
                        <a:pt x="45" y="146"/>
                        <a:pt x="45" y="145"/>
                      </a:cubicBezTo>
                      <a:close/>
                      <a:moveTo>
                        <a:pt x="46" y="145"/>
                      </a:moveTo>
                      <a:cubicBezTo>
                        <a:pt x="46" y="145"/>
                        <a:pt x="46" y="145"/>
                        <a:pt x="46" y="145"/>
                      </a:cubicBezTo>
                      <a:cubicBezTo>
                        <a:pt x="46" y="146"/>
                        <a:pt x="46" y="146"/>
                        <a:pt x="46" y="146"/>
                      </a:cubicBezTo>
                      <a:cubicBezTo>
                        <a:pt x="46" y="146"/>
                        <a:pt x="46" y="146"/>
                        <a:pt x="46" y="145"/>
                      </a:cubicBezTo>
                      <a:close/>
                      <a:moveTo>
                        <a:pt x="46" y="143"/>
                      </a:moveTo>
                      <a:cubicBezTo>
                        <a:pt x="46" y="143"/>
                        <a:pt x="45" y="143"/>
                        <a:pt x="45" y="143"/>
                      </a:cubicBezTo>
                      <a:cubicBezTo>
                        <a:pt x="46" y="143"/>
                        <a:pt x="46" y="143"/>
                        <a:pt x="46" y="143"/>
                      </a:cubicBezTo>
                      <a:cubicBezTo>
                        <a:pt x="46" y="143"/>
                        <a:pt x="46" y="143"/>
                        <a:pt x="46" y="143"/>
                      </a:cubicBezTo>
                      <a:close/>
                      <a:moveTo>
                        <a:pt x="45" y="143"/>
                      </a:moveTo>
                      <a:cubicBezTo>
                        <a:pt x="45" y="144"/>
                        <a:pt x="45" y="144"/>
                        <a:pt x="45" y="144"/>
                      </a:cubicBezTo>
                      <a:cubicBezTo>
                        <a:pt x="45" y="144"/>
                        <a:pt x="46" y="144"/>
                        <a:pt x="45" y="143"/>
                      </a:cubicBezTo>
                      <a:close/>
                      <a:moveTo>
                        <a:pt x="43" y="148"/>
                      </a:moveTo>
                      <a:cubicBezTo>
                        <a:pt x="43" y="148"/>
                        <a:pt x="43" y="148"/>
                        <a:pt x="43" y="148"/>
                      </a:cubicBezTo>
                      <a:cubicBezTo>
                        <a:pt x="43" y="147"/>
                        <a:pt x="43" y="147"/>
                        <a:pt x="43" y="147"/>
                      </a:cubicBezTo>
                      <a:cubicBezTo>
                        <a:pt x="43" y="147"/>
                        <a:pt x="42" y="148"/>
                        <a:pt x="43" y="148"/>
                      </a:cubicBezTo>
                      <a:close/>
                      <a:moveTo>
                        <a:pt x="44" y="146"/>
                      </a:moveTo>
                      <a:cubicBezTo>
                        <a:pt x="44" y="146"/>
                        <a:pt x="44" y="145"/>
                        <a:pt x="44" y="145"/>
                      </a:cubicBezTo>
                      <a:cubicBezTo>
                        <a:pt x="44" y="145"/>
                        <a:pt x="44" y="145"/>
                        <a:pt x="44" y="146"/>
                      </a:cubicBezTo>
                      <a:close/>
                      <a:moveTo>
                        <a:pt x="44" y="147"/>
                      </a:moveTo>
                      <a:cubicBezTo>
                        <a:pt x="44" y="147"/>
                        <a:pt x="44" y="146"/>
                        <a:pt x="44" y="146"/>
                      </a:cubicBezTo>
                      <a:cubicBezTo>
                        <a:pt x="44" y="146"/>
                        <a:pt x="43" y="147"/>
                        <a:pt x="44" y="147"/>
                      </a:cubicBezTo>
                      <a:close/>
                      <a:moveTo>
                        <a:pt x="45" y="144"/>
                      </a:moveTo>
                      <a:cubicBezTo>
                        <a:pt x="45" y="144"/>
                        <a:pt x="45" y="144"/>
                        <a:pt x="45" y="144"/>
                      </a:cubicBezTo>
                      <a:cubicBezTo>
                        <a:pt x="45" y="144"/>
                        <a:pt x="45" y="144"/>
                        <a:pt x="45" y="143"/>
                      </a:cubicBezTo>
                      <a:cubicBezTo>
                        <a:pt x="44" y="143"/>
                        <a:pt x="44" y="143"/>
                        <a:pt x="44" y="143"/>
                      </a:cubicBezTo>
                      <a:cubicBezTo>
                        <a:pt x="44" y="143"/>
                        <a:pt x="45" y="143"/>
                        <a:pt x="45" y="144"/>
                      </a:cubicBezTo>
                      <a:close/>
                      <a:moveTo>
                        <a:pt x="43" y="148"/>
                      </a:moveTo>
                      <a:cubicBezTo>
                        <a:pt x="43" y="148"/>
                        <a:pt x="43" y="148"/>
                        <a:pt x="42" y="147"/>
                      </a:cubicBezTo>
                      <a:cubicBezTo>
                        <a:pt x="42" y="148"/>
                        <a:pt x="43" y="148"/>
                        <a:pt x="42" y="148"/>
                      </a:cubicBezTo>
                      <a:cubicBezTo>
                        <a:pt x="43" y="149"/>
                        <a:pt x="43" y="148"/>
                        <a:pt x="43" y="148"/>
                      </a:cubicBezTo>
                      <a:close/>
                      <a:moveTo>
                        <a:pt x="43" y="151"/>
                      </a:moveTo>
                      <a:cubicBezTo>
                        <a:pt x="43" y="150"/>
                        <a:pt x="43" y="149"/>
                        <a:pt x="43" y="149"/>
                      </a:cubicBezTo>
                      <a:cubicBezTo>
                        <a:pt x="43" y="149"/>
                        <a:pt x="43" y="149"/>
                        <a:pt x="43" y="149"/>
                      </a:cubicBezTo>
                      <a:cubicBezTo>
                        <a:pt x="43" y="149"/>
                        <a:pt x="42" y="149"/>
                        <a:pt x="42" y="149"/>
                      </a:cubicBezTo>
                      <a:cubicBezTo>
                        <a:pt x="42" y="149"/>
                        <a:pt x="43" y="149"/>
                        <a:pt x="42" y="150"/>
                      </a:cubicBezTo>
                      <a:cubicBezTo>
                        <a:pt x="43" y="150"/>
                        <a:pt x="42" y="150"/>
                        <a:pt x="43" y="151"/>
                      </a:cubicBezTo>
                      <a:close/>
                      <a:moveTo>
                        <a:pt x="43" y="152"/>
                      </a:moveTo>
                      <a:cubicBezTo>
                        <a:pt x="42" y="151"/>
                        <a:pt x="42" y="152"/>
                        <a:pt x="43" y="152"/>
                      </a:cubicBezTo>
                      <a:cubicBezTo>
                        <a:pt x="43" y="152"/>
                        <a:pt x="43" y="152"/>
                        <a:pt x="43" y="152"/>
                      </a:cubicBezTo>
                      <a:close/>
                      <a:moveTo>
                        <a:pt x="45" y="147"/>
                      </a:moveTo>
                      <a:cubicBezTo>
                        <a:pt x="45" y="147"/>
                        <a:pt x="45" y="146"/>
                        <a:pt x="45" y="146"/>
                      </a:cubicBezTo>
                      <a:cubicBezTo>
                        <a:pt x="45" y="147"/>
                        <a:pt x="45" y="147"/>
                        <a:pt x="44" y="147"/>
                      </a:cubicBezTo>
                      <a:cubicBezTo>
                        <a:pt x="44" y="147"/>
                        <a:pt x="44" y="147"/>
                        <a:pt x="44" y="148"/>
                      </a:cubicBezTo>
                      <a:cubicBezTo>
                        <a:pt x="44" y="148"/>
                        <a:pt x="43" y="148"/>
                        <a:pt x="44" y="148"/>
                      </a:cubicBezTo>
                      <a:cubicBezTo>
                        <a:pt x="44" y="147"/>
                        <a:pt x="45" y="147"/>
                        <a:pt x="45" y="147"/>
                      </a:cubicBezTo>
                      <a:close/>
                      <a:moveTo>
                        <a:pt x="46" y="149"/>
                      </a:moveTo>
                      <a:cubicBezTo>
                        <a:pt x="46" y="149"/>
                        <a:pt x="46" y="149"/>
                        <a:pt x="46" y="149"/>
                      </a:cubicBezTo>
                      <a:cubicBezTo>
                        <a:pt x="46" y="149"/>
                        <a:pt x="45" y="149"/>
                        <a:pt x="45" y="149"/>
                      </a:cubicBezTo>
                      <a:cubicBezTo>
                        <a:pt x="45" y="149"/>
                        <a:pt x="46" y="149"/>
                        <a:pt x="46" y="149"/>
                      </a:cubicBezTo>
                      <a:close/>
                      <a:moveTo>
                        <a:pt x="46" y="149"/>
                      </a:moveTo>
                      <a:cubicBezTo>
                        <a:pt x="46" y="149"/>
                        <a:pt x="45" y="150"/>
                        <a:pt x="45" y="150"/>
                      </a:cubicBezTo>
                      <a:cubicBezTo>
                        <a:pt x="46" y="150"/>
                        <a:pt x="46" y="149"/>
                        <a:pt x="46" y="149"/>
                      </a:cubicBezTo>
                      <a:close/>
                      <a:moveTo>
                        <a:pt x="46" y="150"/>
                      </a:moveTo>
                      <a:cubicBezTo>
                        <a:pt x="46" y="150"/>
                        <a:pt x="45" y="151"/>
                        <a:pt x="46" y="151"/>
                      </a:cubicBezTo>
                      <a:cubicBezTo>
                        <a:pt x="46" y="151"/>
                        <a:pt x="46" y="150"/>
                        <a:pt x="46" y="150"/>
                      </a:cubicBezTo>
                      <a:close/>
                      <a:moveTo>
                        <a:pt x="45" y="153"/>
                      </a:moveTo>
                      <a:cubicBezTo>
                        <a:pt x="45" y="154"/>
                        <a:pt x="45" y="154"/>
                        <a:pt x="45" y="153"/>
                      </a:cubicBezTo>
                      <a:cubicBezTo>
                        <a:pt x="45" y="154"/>
                        <a:pt x="44" y="154"/>
                        <a:pt x="45" y="154"/>
                      </a:cubicBezTo>
                      <a:cubicBezTo>
                        <a:pt x="45" y="154"/>
                        <a:pt x="45" y="154"/>
                        <a:pt x="45" y="153"/>
                      </a:cubicBezTo>
                      <a:close/>
                      <a:moveTo>
                        <a:pt x="45" y="153"/>
                      </a:moveTo>
                      <a:cubicBezTo>
                        <a:pt x="45" y="153"/>
                        <a:pt x="45" y="152"/>
                        <a:pt x="45" y="152"/>
                      </a:cubicBezTo>
                      <a:cubicBezTo>
                        <a:pt x="45" y="152"/>
                        <a:pt x="45" y="153"/>
                        <a:pt x="45" y="153"/>
                      </a:cubicBezTo>
                      <a:close/>
                      <a:moveTo>
                        <a:pt x="46" y="151"/>
                      </a:moveTo>
                      <a:cubicBezTo>
                        <a:pt x="45" y="151"/>
                        <a:pt x="45" y="152"/>
                        <a:pt x="45" y="152"/>
                      </a:cubicBezTo>
                      <a:cubicBezTo>
                        <a:pt x="45" y="152"/>
                        <a:pt x="46" y="152"/>
                        <a:pt x="46" y="153"/>
                      </a:cubicBezTo>
                      <a:cubicBezTo>
                        <a:pt x="45" y="153"/>
                        <a:pt x="45" y="153"/>
                        <a:pt x="46" y="154"/>
                      </a:cubicBezTo>
                      <a:cubicBezTo>
                        <a:pt x="46" y="153"/>
                        <a:pt x="46" y="153"/>
                        <a:pt x="46" y="152"/>
                      </a:cubicBezTo>
                      <a:cubicBezTo>
                        <a:pt x="46" y="152"/>
                        <a:pt x="46" y="152"/>
                        <a:pt x="46" y="152"/>
                      </a:cubicBezTo>
                      <a:cubicBezTo>
                        <a:pt x="46" y="152"/>
                        <a:pt x="46" y="152"/>
                        <a:pt x="46" y="151"/>
                      </a:cubicBezTo>
                      <a:close/>
                      <a:moveTo>
                        <a:pt x="47" y="148"/>
                      </a:moveTo>
                      <a:cubicBezTo>
                        <a:pt x="47" y="148"/>
                        <a:pt x="47" y="149"/>
                        <a:pt x="46" y="149"/>
                      </a:cubicBezTo>
                      <a:cubicBezTo>
                        <a:pt x="47" y="149"/>
                        <a:pt x="47" y="149"/>
                        <a:pt x="47" y="149"/>
                      </a:cubicBezTo>
                      <a:cubicBezTo>
                        <a:pt x="47" y="148"/>
                        <a:pt x="47" y="149"/>
                        <a:pt x="47" y="148"/>
                      </a:cubicBezTo>
                      <a:close/>
                      <a:moveTo>
                        <a:pt x="47" y="146"/>
                      </a:moveTo>
                      <a:cubicBezTo>
                        <a:pt x="47" y="146"/>
                        <a:pt x="47" y="146"/>
                        <a:pt x="46" y="146"/>
                      </a:cubicBezTo>
                      <a:cubicBezTo>
                        <a:pt x="46" y="146"/>
                        <a:pt x="46" y="146"/>
                        <a:pt x="46" y="146"/>
                      </a:cubicBezTo>
                      <a:cubicBezTo>
                        <a:pt x="46" y="146"/>
                        <a:pt x="46" y="146"/>
                        <a:pt x="46" y="147"/>
                      </a:cubicBezTo>
                      <a:cubicBezTo>
                        <a:pt x="46" y="147"/>
                        <a:pt x="45" y="146"/>
                        <a:pt x="45" y="146"/>
                      </a:cubicBezTo>
                      <a:cubicBezTo>
                        <a:pt x="46" y="147"/>
                        <a:pt x="45" y="147"/>
                        <a:pt x="45" y="148"/>
                      </a:cubicBezTo>
                      <a:cubicBezTo>
                        <a:pt x="45" y="147"/>
                        <a:pt x="45" y="148"/>
                        <a:pt x="45" y="148"/>
                      </a:cubicBezTo>
                      <a:cubicBezTo>
                        <a:pt x="45" y="147"/>
                        <a:pt x="45" y="148"/>
                        <a:pt x="45" y="147"/>
                      </a:cubicBezTo>
                      <a:cubicBezTo>
                        <a:pt x="45" y="148"/>
                        <a:pt x="45" y="148"/>
                        <a:pt x="45" y="148"/>
                      </a:cubicBezTo>
                      <a:cubicBezTo>
                        <a:pt x="45" y="148"/>
                        <a:pt x="45" y="149"/>
                        <a:pt x="45" y="149"/>
                      </a:cubicBezTo>
                      <a:cubicBezTo>
                        <a:pt x="45" y="148"/>
                        <a:pt x="46" y="148"/>
                        <a:pt x="46" y="147"/>
                      </a:cubicBezTo>
                      <a:cubicBezTo>
                        <a:pt x="46" y="147"/>
                        <a:pt x="46" y="147"/>
                        <a:pt x="46" y="147"/>
                      </a:cubicBezTo>
                      <a:cubicBezTo>
                        <a:pt x="47" y="147"/>
                        <a:pt x="47" y="146"/>
                        <a:pt x="48" y="146"/>
                      </a:cubicBezTo>
                      <a:cubicBezTo>
                        <a:pt x="48" y="146"/>
                        <a:pt x="47" y="145"/>
                        <a:pt x="47" y="145"/>
                      </a:cubicBezTo>
                      <a:cubicBezTo>
                        <a:pt x="47" y="146"/>
                        <a:pt x="47" y="146"/>
                        <a:pt x="47" y="145"/>
                      </a:cubicBezTo>
                      <a:cubicBezTo>
                        <a:pt x="47" y="146"/>
                        <a:pt x="47" y="146"/>
                        <a:pt x="47" y="146"/>
                      </a:cubicBezTo>
                      <a:close/>
                      <a:moveTo>
                        <a:pt x="47" y="144"/>
                      </a:moveTo>
                      <a:cubicBezTo>
                        <a:pt x="47" y="145"/>
                        <a:pt x="46" y="145"/>
                        <a:pt x="46" y="144"/>
                      </a:cubicBezTo>
                      <a:cubicBezTo>
                        <a:pt x="46" y="144"/>
                        <a:pt x="46" y="145"/>
                        <a:pt x="46" y="144"/>
                      </a:cubicBezTo>
                      <a:cubicBezTo>
                        <a:pt x="46" y="145"/>
                        <a:pt x="45" y="145"/>
                        <a:pt x="46" y="145"/>
                      </a:cubicBezTo>
                      <a:cubicBezTo>
                        <a:pt x="46" y="145"/>
                        <a:pt x="46" y="145"/>
                        <a:pt x="46" y="145"/>
                      </a:cubicBezTo>
                      <a:cubicBezTo>
                        <a:pt x="46" y="145"/>
                        <a:pt x="46" y="145"/>
                        <a:pt x="47" y="146"/>
                      </a:cubicBezTo>
                      <a:cubicBezTo>
                        <a:pt x="47" y="145"/>
                        <a:pt x="47" y="145"/>
                        <a:pt x="47" y="145"/>
                      </a:cubicBezTo>
                      <a:cubicBezTo>
                        <a:pt x="46" y="145"/>
                        <a:pt x="47" y="145"/>
                        <a:pt x="47" y="144"/>
                      </a:cubicBezTo>
                      <a:close/>
                      <a:moveTo>
                        <a:pt x="47" y="144"/>
                      </a:moveTo>
                      <a:cubicBezTo>
                        <a:pt x="47" y="143"/>
                        <a:pt x="47" y="143"/>
                        <a:pt x="47" y="143"/>
                      </a:cubicBezTo>
                      <a:cubicBezTo>
                        <a:pt x="47" y="143"/>
                        <a:pt x="46" y="143"/>
                        <a:pt x="47" y="144"/>
                      </a:cubicBezTo>
                      <a:close/>
                      <a:moveTo>
                        <a:pt x="48" y="143"/>
                      </a:moveTo>
                      <a:cubicBezTo>
                        <a:pt x="48" y="144"/>
                        <a:pt x="48" y="143"/>
                        <a:pt x="48" y="143"/>
                      </a:cubicBezTo>
                      <a:cubicBezTo>
                        <a:pt x="48" y="144"/>
                        <a:pt x="47" y="144"/>
                        <a:pt x="47" y="144"/>
                      </a:cubicBezTo>
                      <a:cubicBezTo>
                        <a:pt x="47" y="145"/>
                        <a:pt x="47" y="144"/>
                        <a:pt x="48" y="145"/>
                      </a:cubicBezTo>
                      <a:cubicBezTo>
                        <a:pt x="48" y="144"/>
                        <a:pt x="48" y="144"/>
                        <a:pt x="48" y="143"/>
                      </a:cubicBezTo>
                      <a:close/>
                      <a:moveTo>
                        <a:pt x="50" y="139"/>
                      </a:moveTo>
                      <a:cubicBezTo>
                        <a:pt x="49" y="140"/>
                        <a:pt x="49" y="140"/>
                        <a:pt x="49" y="140"/>
                      </a:cubicBezTo>
                      <a:cubicBezTo>
                        <a:pt x="50" y="140"/>
                        <a:pt x="50" y="139"/>
                        <a:pt x="50" y="139"/>
                      </a:cubicBezTo>
                      <a:close/>
                      <a:moveTo>
                        <a:pt x="50" y="139"/>
                      </a:moveTo>
                      <a:cubicBezTo>
                        <a:pt x="50" y="139"/>
                        <a:pt x="51" y="139"/>
                        <a:pt x="51" y="139"/>
                      </a:cubicBezTo>
                      <a:cubicBezTo>
                        <a:pt x="51" y="139"/>
                        <a:pt x="51" y="139"/>
                        <a:pt x="51" y="139"/>
                      </a:cubicBezTo>
                      <a:cubicBezTo>
                        <a:pt x="50" y="139"/>
                        <a:pt x="51" y="139"/>
                        <a:pt x="50" y="139"/>
                      </a:cubicBezTo>
                      <a:cubicBezTo>
                        <a:pt x="50" y="139"/>
                        <a:pt x="49" y="139"/>
                        <a:pt x="50" y="139"/>
                      </a:cubicBezTo>
                      <a:cubicBezTo>
                        <a:pt x="50" y="139"/>
                        <a:pt x="50" y="139"/>
                        <a:pt x="50" y="139"/>
                      </a:cubicBezTo>
                      <a:close/>
                      <a:moveTo>
                        <a:pt x="51" y="137"/>
                      </a:moveTo>
                      <a:cubicBezTo>
                        <a:pt x="51" y="138"/>
                        <a:pt x="51" y="138"/>
                        <a:pt x="51" y="138"/>
                      </a:cubicBezTo>
                      <a:cubicBezTo>
                        <a:pt x="51" y="138"/>
                        <a:pt x="51" y="139"/>
                        <a:pt x="51" y="139"/>
                      </a:cubicBezTo>
                      <a:cubicBezTo>
                        <a:pt x="51" y="139"/>
                        <a:pt x="50" y="140"/>
                        <a:pt x="50" y="140"/>
                      </a:cubicBezTo>
                      <a:cubicBezTo>
                        <a:pt x="50" y="140"/>
                        <a:pt x="50" y="140"/>
                        <a:pt x="50" y="140"/>
                      </a:cubicBezTo>
                      <a:cubicBezTo>
                        <a:pt x="51" y="140"/>
                        <a:pt x="51" y="140"/>
                        <a:pt x="51" y="140"/>
                      </a:cubicBezTo>
                      <a:cubicBezTo>
                        <a:pt x="51" y="140"/>
                        <a:pt x="51" y="140"/>
                        <a:pt x="51" y="141"/>
                      </a:cubicBezTo>
                      <a:cubicBezTo>
                        <a:pt x="51" y="140"/>
                        <a:pt x="51" y="140"/>
                        <a:pt x="51" y="140"/>
                      </a:cubicBezTo>
                      <a:cubicBezTo>
                        <a:pt x="51" y="140"/>
                        <a:pt x="51" y="140"/>
                        <a:pt x="51" y="140"/>
                      </a:cubicBezTo>
                      <a:cubicBezTo>
                        <a:pt x="51" y="140"/>
                        <a:pt x="51" y="140"/>
                        <a:pt x="51" y="140"/>
                      </a:cubicBezTo>
                      <a:cubicBezTo>
                        <a:pt x="51" y="139"/>
                        <a:pt x="51" y="139"/>
                        <a:pt x="51" y="139"/>
                      </a:cubicBezTo>
                      <a:cubicBezTo>
                        <a:pt x="51" y="139"/>
                        <a:pt x="51" y="139"/>
                        <a:pt x="51" y="139"/>
                      </a:cubicBezTo>
                      <a:cubicBezTo>
                        <a:pt x="51" y="139"/>
                        <a:pt x="51" y="138"/>
                        <a:pt x="52" y="138"/>
                      </a:cubicBezTo>
                      <a:cubicBezTo>
                        <a:pt x="52" y="139"/>
                        <a:pt x="51" y="139"/>
                        <a:pt x="52" y="139"/>
                      </a:cubicBezTo>
                      <a:cubicBezTo>
                        <a:pt x="52" y="139"/>
                        <a:pt x="52" y="139"/>
                        <a:pt x="52" y="139"/>
                      </a:cubicBezTo>
                      <a:cubicBezTo>
                        <a:pt x="52" y="139"/>
                        <a:pt x="52" y="138"/>
                        <a:pt x="51" y="137"/>
                      </a:cubicBezTo>
                      <a:close/>
                      <a:moveTo>
                        <a:pt x="51" y="138"/>
                      </a:moveTo>
                      <a:cubicBezTo>
                        <a:pt x="50" y="138"/>
                        <a:pt x="50" y="138"/>
                        <a:pt x="51" y="138"/>
                      </a:cubicBezTo>
                      <a:cubicBezTo>
                        <a:pt x="51" y="138"/>
                        <a:pt x="51" y="138"/>
                        <a:pt x="51" y="138"/>
                      </a:cubicBezTo>
                      <a:close/>
                      <a:moveTo>
                        <a:pt x="50" y="138"/>
                      </a:moveTo>
                      <a:cubicBezTo>
                        <a:pt x="50" y="138"/>
                        <a:pt x="51" y="137"/>
                        <a:pt x="51" y="137"/>
                      </a:cubicBezTo>
                      <a:cubicBezTo>
                        <a:pt x="51" y="137"/>
                        <a:pt x="51" y="137"/>
                        <a:pt x="50" y="137"/>
                      </a:cubicBezTo>
                      <a:cubicBezTo>
                        <a:pt x="50" y="137"/>
                        <a:pt x="51" y="137"/>
                        <a:pt x="51" y="137"/>
                      </a:cubicBezTo>
                      <a:cubicBezTo>
                        <a:pt x="50" y="137"/>
                        <a:pt x="49" y="137"/>
                        <a:pt x="50" y="138"/>
                      </a:cubicBezTo>
                      <a:close/>
                      <a:moveTo>
                        <a:pt x="49" y="137"/>
                      </a:moveTo>
                      <a:cubicBezTo>
                        <a:pt x="50" y="137"/>
                        <a:pt x="49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7"/>
                        <a:pt x="49" y="137"/>
                        <a:pt x="49" y="136"/>
                      </a:cubicBezTo>
                      <a:cubicBezTo>
                        <a:pt x="49" y="136"/>
                        <a:pt x="50" y="135"/>
                        <a:pt x="49" y="135"/>
                      </a:cubicBezTo>
                      <a:cubicBezTo>
                        <a:pt x="49" y="135"/>
                        <a:pt x="49" y="135"/>
                        <a:pt x="50" y="135"/>
                      </a:cubicBezTo>
                      <a:cubicBezTo>
                        <a:pt x="49" y="135"/>
                        <a:pt x="49" y="135"/>
                        <a:pt x="49" y="135"/>
                      </a:cubicBezTo>
                      <a:cubicBezTo>
                        <a:pt x="49" y="135"/>
                        <a:pt x="49" y="135"/>
                        <a:pt x="49" y="135"/>
                      </a:cubicBezTo>
                      <a:cubicBezTo>
                        <a:pt x="49" y="135"/>
                        <a:pt x="49" y="136"/>
                        <a:pt x="49" y="136"/>
                      </a:cubicBezTo>
                      <a:cubicBezTo>
                        <a:pt x="48" y="136"/>
                        <a:pt x="49" y="135"/>
                        <a:pt x="48" y="135"/>
                      </a:cubicBezTo>
                      <a:cubicBezTo>
                        <a:pt x="48" y="135"/>
                        <a:pt x="48" y="136"/>
                        <a:pt x="48" y="136"/>
                      </a:cubicBezTo>
                      <a:cubicBezTo>
                        <a:pt x="48" y="135"/>
                        <a:pt x="48" y="135"/>
                        <a:pt x="48" y="135"/>
                      </a:cubicBezTo>
                      <a:cubicBezTo>
                        <a:pt x="48" y="136"/>
                        <a:pt x="47" y="136"/>
                        <a:pt x="47" y="136"/>
                      </a:cubicBezTo>
                      <a:cubicBezTo>
                        <a:pt x="48" y="136"/>
                        <a:pt x="48" y="136"/>
                        <a:pt x="48" y="136"/>
                      </a:cubicBezTo>
                      <a:cubicBezTo>
                        <a:pt x="48" y="137"/>
                        <a:pt x="48" y="137"/>
                        <a:pt x="48" y="137"/>
                      </a:cubicBezTo>
                      <a:cubicBezTo>
                        <a:pt x="48" y="137"/>
                        <a:pt x="48" y="136"/>
                        <a:pt x="49" y="136"/>
                      </a:cubicBezTo>
                      <a:cubicBezTo>
                        <a:pt x="48" y="137"/>
                        <a:pt x="48" y="138"/>
                        <a:pt x="48" y="137"/>
                      </a:cubicBezTo>
                      <a:cubicBezTo>
                        <a:pt x="48" y="138"/>
                        <a:pt x="49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7"/>
                        <a:pt x="49" y="138"/>
                        <a:pt x="49" y="138"/>
                      </a:cubicBezTo>
                      <a:cubicBezTo>
                        <a:pt x="49" y="138"/>
                        <a:pt x="49" y="139"/>
                        <a:pt x="49" y="139"/>
                      </a:cubicBezTo>
                      <a:cubicBezTo>
                        <a:pt x="49" y="138"/>
                        <a:pt x="49" y="138"/>
                        <a:pt x="49" y="138"/>
                      </a:cubicBezTo>
                      <a:cubicBezTo>
                        <a:pt x="49" y="139"/>
                        <a:pt x="49" y="139"/>
                        <a:pt x="49" y="139"/>
                      </a:cubicBezTo>
                      <a:cubicBezTo>
                        <a:pt x="49" y="138"/>
                        <a:pt x="49" y="138"/>
                        <a:pt x="49" y="138"/>
                      </a:cubicBezTo>
                      <a:cubicBezTo>
                        <a:pt x="48" y="138"/>
                        <a:pt x="49" y="139"/>
                        <a:pt x="48" y="140"/>
                      </a:cubicBezTo>
                      <a:cubicBezTo>
                        <a:pt x="48" y="139"/>
                        <a:pt x="48" y="139"/>
                        <a:pt x="48" y="139"/>
                      </a:cubicBezTo>
                      <a:cubicBezTo>
                        <a:pt x="48" y="140"/>
                        <a:pt x="48" y="141"/>
                        <a:pt x="48" y="141"/>
                      </a:cubicBezTo>
                      <a:cubicBezTo>
                        <a:pt x="48" y="141"/>
                        <a:pt x="49" y="139"/>
                        <a:pt x="49" y="139"/>
                      </a:cubicBezTo>
                      <a:cubicBezTo>
                        <a:pt x="49" y="138"/>
                        <a:pt x="49" y="137"/>
                        <a:pt x="50" y="137"/>
                      </a:cubicBezTo>
                      <a:cubicBezTo>
                        <a:pt x="50" y="137"/>
                        <a:pt x="50" y="136"/>
                        <a:pt x="50" y="136"/>
                      </a:cubicBezTo>
                      <a:cubicBezTo>
                        <a:pt x="50" y="136"/>
                        <a:pt x="51" y="136"/>
                        <a:pt x="50" y="136"/>
                      </a:cubicBezTo>
                      <a:cubicBezTo>
                        <a:pt x="50" y="136"/>
                        <a:pt x="50" y="136"/>
                        <a:pt x="50" y="136"/>
                      </a:cubicBezTo>
                      <a:cubicBezTo>
                        <a:pt x="50" y="136"/>
                        <a:pt x="50" y="135"/>
                        <a:pt x="50" y="135"/>
                      </a:cubicBezTo>
                      <a:cubicBezTo>
                        <a:pt x="50" y="135"/>
                        <a:pt x="51" y="135"/>
                        <a:pt x="51" y="135"/>
                      </a:cubicBezTo>
                      <a:cubicBezTo>
                        <a:pt x="51" y="135"/>
                        <a:pt x="51" y="134"/>
                        <a:pt x="51" y="135"/>
                      </a:cubicBezTo>
                      <a:cubicBezTo>
                        <a:pt x="50" y="135"/>
                        <a:pt x="49" y="136"/>
                        <a:pt x="49" y="137"/>
                      </a:cubicBezTo>
                      <a:close/>
                      <a:moveTo>
                        <a:pt x="51" y="129"/>
                      </a:moveTo>
                      <a:cubicBezTo>
                        <a:pt x="50" y="129"/>
                        <a:pt x="50" y="129"/>
                        <a:pt x="50" y="129"/>
                      </a:cubicBezTo>
                      <a:cubicBezTo>
                        <a:pt x="50" y="129"/>
                        <a:pt x="50" y="129"/>
                        <a:pt x="50" y="129"/>
                      </a:cubicBezTo>
                      <a:cubicBezTo>
                        <a:pt x="50" y="129"/>
                        <a:pt x="50" y="129"/>
                        <a:pt x="50" y="130"/>
                      </a:cubicBezTo>
                      <a:cubicBezTo>
                        <a:pt x="50" y="129"/>
                        <a:pt x="50" y="130"/>
                        <a:pt x="50" y="130"/>
                      </a:cubicBezTo>
                      <a:cubicBezTo>
                        <a:pt x="50" y="130"/>
                        <a:pt x="51" y="130"/>
                        <a:pt x="51" y="129"/>
                      </a:cubicBezTo>
                      <a:close/>
                      <a:moveTo>
                        <a:pt x="49" y="132"/>
                      </a:moveTo>
                      <a:cubicBezTo>
                        <a:pt x="49" y="132"/>
                        <a:pt x="49" y="133"/>
                        <a:pt x="49" y="13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9" y="134"/>
                        <a:pt x="49" y="134"/>
                        <a:pt x="49" y="134"/>
                      </a:cubicBezTo>
                      <a:cubicBezTo>
                        <a:pt x="50" y="133"/>
                        <a:pt x="50" y="133"/>
                        <a:pt x="50" y="13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9" y="133"/>
                        <a:pt x="50" y="132"/>
                        <a:pt x="50" y="132"/>
                      </a:cubicBezTo>
                      <a:cubicBezTo>
                        <a:pt x="49" y="132"/>
                        <a:pt x="49" y="133"/>
                        <a:pt x="49" y="132"/>
                      </a:cubicBezTo>
                      <a:cubicBezTo>
                        <a:pt x="49" y="132"/>
                        <a:pt x="50" y="132"/>
                        <a:pt x="49" y="132"/>
                      </a:cubicBezTo>
                      <a:close/>
                      <a:moveTo>
                        <a:pt x="50" y="134"/>
                      </a:moveTo>
                      <a:cubicBezTo>
                        <a:pt x="50" y="133"/>
                        <a:pt x="51" y="133"/>
                        <a:pt x="51" y="132"/>
                      </a:cubicBezTo>
                      <a:cubicBezTo>
                        <a:pt x="50" y="133"/>
                        <a:pt x="50" y="132"/>
                        <a:pt x="50" y="132"/>
                      </a:cubicBezTo>
                      <a:cubicBezTo>
                        <a:pt x="50" y="133"/>
                        <a:pt x="50" y="133"/>
                        <a:pt x="50" y="134"/>
                      </a:cubicBezTo>
                      <a:close/>
                      <a:moveTo>
                        <a:pt x="51" y="131"/>
                      </a:moveTo>
                      <a:cubicBezTo>
                        <a:pt x="51" y="130"/>
                        <a:pt x="52" y="130"/>
                        <a:pt x="52" y="129"/>
                      </a:cubicBezTo>
                      <a:cubicBezTo>
                        <a:pt x="52" y="129"/>
                        <a:pt x="51" y="129"/>
                        <a:pt x="51" y="129"/>
                      </a:cubicBezTo>
                      <a:cubicBezTo>
                        <a:pt x="51" y="129"/>
                        <a:pt x="51" y="129"/>
                        <a:pt x="51" y="129"/>
                      </a:cubicBezTo>
                      <a:cubicBezTo>
                        <a:pt x="51" y="129"/>
                        <a:pt x="51" y="129"/>
                        <a:pt x="51" y="130"/>
                      </a:cubicBezTo>
                      <a:cubicBezTo>
                        <a:pt x="51" y="130"/>
                        <a:pt x="51" y="130"/>
                        <a:pt x="50" y="130"/>
                      </a:cubicBezTo>
                      <a:cubicBezTo>
                        <a:pt x="51" y="130"/>
                        <a:pt x="51" y="130"/>
                        <a:pt x="51" y="131"/>
                      </a:cubicBezTo>
                      <a:cubicBezTo>
                        <a:pt x="50" y="130"/>
                        <a:pt x="50" y="131"/>
                        <a:pt x="50" y="131"/>
                      </a:cubicBezTo>
                      <a:cubicBezTo>
                        <a:pt x="50" y="131"/>
                        <a:pt x="50" y="131"/>
                        <a:pt x="50" y="131"/>
                      </a:cubicBezTo>
                      <a:cubicBezTo>
                        <a:pt x="50" y="131"/>
                        <a:pt x="50" y="131"/>
                        <a:pt x="50" y="132"/>
                      </a:cubicBezTo>
                      <a:cubicBezTo>
                        <a:pt x="51" y="132"/>
                        <a:pt x="51" y="132"/>
                        <a:pt x="51" y="132"/>
                      </a:cubicBezTo>
                      <a:cubicBezTo>
                        <a:pt x="51" y="132"/>
                        <a:pt x="51" y="131"/>
                        <a:pt x="51" y="131"/>
                      </a:cubicBezTo>
                      <a:close/>
                      <a:moveTo>
                        <a:pt x="52" y="129"/>
                      </a:moveTo>
                      <a:cubicBezTo>
                        <a:pt x="52" y="129"/>
                        <a:pt x="52" y="128"/>
                        <a:pt x="52" y="128"/>
                      </a:cubicBezTo>
                      <a:cubicBezTo>
                        <a:pt x="52" y="128"/>
                        <a:pt x="51" y="128"/>
                        <a:pt x="52" y="129"/>
                      </a:cubicBezTo>
                      <a:close/>
                      <a:moveTo>
                        <a:pt x="54" y="123"/>
                      </a:moveTo>
                      <a:cubicBezTo>
                        <a:pt x="54" y="123"/>
                        <a:pt x="54" y="123"/>
                        <a:pt x="54" y="122"/>
                      </a:cubicBezTo>
                      <a:cubicBezTo>
                        <a:pt x="54" y="122"/>
                        <a:pt x="54" y="122"/>
                        <a:pt x="54" y="122"/>
                      </a:cubicBezTo>
                      <a:cubicBezTo>
                        <a:pt x="54" y="122"/>
                        <a:pt x="54" y="122"/>
                        <a:pt x="54" y="122"/>
                      </a:cubicBezTo>
                      <a:cubicBezTo>
                        <a:pt x="54" y="123"/>
                        <a:pt x="54" y="122"/>
                        <a:pt x="54" y="123"/>
                      </a:cubicBezTo>
                      <a:cubicBezTo>
                        <a:pt x="54" y="123"/>
                        <a:pt x="54" y="123"/>
                        <a:pt x="54" y="123"/>
                      </a:cubicBezTo>
                      <a:close/>
                      <a:moveTo>
                        <a:pt x="54" y="122"/>
                      </a:moveTo>
                      <a:cubicBezTo>
                        <a:pt x="54" y="122"/>
                        <a:pt x="54" y="121"/>
                        <a:pt x="55" y="122"/>
                      </a:cubicBezTo>
                      <a:cubicBezTo>
                        <a:pt x="55" y="121"/>
                        <a:pt x="55" y="122"/>
                        <a:pt x="55" y="121"/>
                      </a:cubicBezTo>
                      <a:cubicBezTo>
                        <a:pt x="54" y="121"/>
                        <a:pt x="54" y="121"/>
                        <a:pt x="54" y="121"/>
                      </a:cubicBezTo>
                      <a:cubicBezTo>
                        <a:pt x="54" y="121"/>
                        <a:pt x="54" y="121"/>
                        <a:pt x="54" y="122"/>
                      </a:cubicBezTo>
                      <a:close/>
                      <a:moveTo>
                        <a:pt x="55" y="118"/>
                      </a:moveTo>
                      <a:cubicBezTo>
                        <a:pt x="54" y="118"/>
                        <a:pt x="55" y="118"/>
                        <a:pt x="54" y="118"/>
                      </a:cubicBezTo>
                      <a:cubicBezTo>
                        <a:pt x="54" y="118"/>
                        <a:pt x="54" y="118"/>
                        <a:pt x="54" y="118"/>
                      </a:cubicBezTo>
                      <a:cubicBezTo>
                        <a:pt x="55" y="118"/>
                        <a:pt x="55" y="118"/>
                        <a:pt x="55" y="118"/>
                      </a:cubicBezTo>
                      <a:cubicBezTo>
                        <a:pt x="55" y="119"/>
                        <a:pt x="55" y="118"/>
                        <a:pt x="55" y="118"/>
                      </a:cubicBezTo>
                      <a:close/>
                      <a:moveTo>
                        <a:pt x="53" y="121"/>
                      </a:moveTo>
                      <a:cubicBezTo>
                        <a:pt x="53" y="122"/>
                        <a:pt x="53" y="122"/>
                        <a:pt x="53" y="122"/>
                      </a:cubicBezTo>
                      <a:cubicBezTo>
                        <a:pt x="53" y="122"/>
                        <a:pt x="53" y="122"/>
                        <a:pt x="53" y="121"/>
                      </a:cubicBezTo>
                      <a:close/>
                      <a:moveTo>
                        <a:pt x="55" y="117"/>
                      </a:moveTo>
                      <a:cubicBezTo>
                        <a:pt x="55" y="117"/>
                        <a:pt x="55" y="117"/>
                        <a:pt x="54" y="118"/>
                      </a:cubicBezTo>
                      <a:cubicBezTo>
                        <a:pt x="55" y="118"/>
                        <a:pt x="55" y="117"/>
                        <a:pt x="55" y="117"/>
                      </a:cubicBezTo>
                      <a:cubicBezTo>
                        <a:pt x="55" y="117"/>
                        <a:pt x="55" y="117"/>
                        <a:pt x="55" y="117"/>
                      </a:cubicBezTo>
                      <a:cubicBezTo>
                        <a:pt x="55" y="117"/>
                        <a:pt x="55" y="117"/>
                        <a:pt x="55" y="117"/>
                      </a:cubicBezTo>
                      <a:close/>
                      <a:moveTo>
                        <a:pt x="55" y="117"/>
                      </a:moveTo>
                      <a:cubicBezTo>
                        <a:pt x="55" y="117"/>
                        <a:pt x="55" y="117"/>
                        <a:pt x="55" y="117"/>
                      </a:cubicBezTo>
                      <a:cubicBezTo>
                        <a:pt x="55" y="116"/>
                        <a:pt x="55" y="116"/>
                        <a:pt x="55" y="116"/>
                      </a:cubicBezTo>
                      <a:cubicBezTo>
                        <a:pt x="55" y="116"/>
                        <a:pt x="55" y="116"/>
                        <a:pt x="55" y="116"/>
                      </a:cubicBezTo>
                      <a:cubicBezTo>
                        <a:pt x="55" y="116"/>
                        <a:pt x="55" y="116"/>
                        <a:pt x="55" y="116"/>
                      </a:cubicBezTo>
                      <a:cubicBezTo>
                        <a:pt x="55" y="116"/>
                        <a:pt x="55" y="115"/>
                        <a:pt x="55" y="116"/>
                      </a:cubicBezTo>
                      <a:cubicBezTo>
                        <a:pt x="55" y="116"/>
                        <a:pt x="55" y="116"/>
                        <a:pt x="55" y="117"/>
                      </a:cubicBezTo>
                      <a:close/>
                      <a:moveTo>
                        <a:pt x="54" y="119"/>
                      </a:moveTo>
                      <a:cubicBezTo>
                        <a:pt x="54" y="119"/>
                        <a:pt x="54" y="118"/>
                        <a:pt x="54" y="118"/>
                      </a:cubicBezTo>
                      <a:cubicBezTo>
                        <a:pt x="53" y="119"/>
                        <a:pt x="54" y="119"/>
                        <a:pt x="54" y="119"/>
                      </a:cubicBezTo>
                      <a:close/>
                      <a:moveTo>
                        <a:pt x="53" y="124"/>
                      </a:moveTo>
                      <a:cubicBezTo>
                        <a:pt x="53" y="124"/>
                        <a:pt x="53" y="123"/>
                        <a:pt x="53" y="123"/>
                      </a:cubicBezTo>
                      <a:cubicBezTo>
                        <a:pt x="52" y="123"/>
                        <a:pt x="52" y="124"/>
                        <a:pt x="53" y="124"/>
                      </a:cubicBezTo>
                      <a:close/>
                      <a:moveTo>
                        <a:pt x="50" y="128"/>
                      </a:moveTo>
                      <a:cubicBezTo>
                        <a:pt x="50" y="128"/>
                        <a:pt x="50" y="128"/>
                        <a:pt x="50" y="128"/>
                      </a:cubicBezTo>
                      <a:cubicBezTo>
                        <a:pt x="50" y="129"/>
                        <a:pt x="50" y="129"/>
                        <a:pt x="50" y="128"/>
                      </a:cubicBezTo>
                      <a:cubicBezTo>
                        <a:pt x="51" y="128"/>
                        <a:pt x="50" y="129"/>
                        <a:pt x="51" y="129"/>
                      </a:cubicBezTo>
                      <a:cubicBezTo>
                        <a:pt x="51" y="128"/>
                        <a:pt x="50" y="128"/>
                        <a:pt x="51" y="128"/>
                      </a:cubicBezTo>
                      <a:cubicBezTo>
                        <a:pt x="51" y="128"/>
                        <a:pt x="52" y="127"/>
                        <a:pt x="52" y="127"/>
                      </a:cubicBezTo>
                      <a:cubicBezTo>
                        <a:pt x="52" y="127"/>
                        <a:pt x="51" y="127"/>
                        <a:pt x="51" y="127"/>
                      </a:cubicBezTo>
                      <a:cubicBezTo>
                        <a:pt x="51" y="127"/>
                        <a:pt x="51" y="126"/>
                        <a:pt x="52" y="126"/>
                      </a:cubicBezTo>
                      <a:cubicBezTo>
                        <a:pt x="52" y="126"/>
                        <a:pt x="52" y="126"/>
                        <a:pt x="51" y="126"/>
                      </a:cubicBezTo>
                      <a:cubicBezTo>
                        <a:pt x="52" y="126"/>
                        <a:pt x="52" y="127"/>
                        <a:pt x="52" y="127"/>
                      </a:cubicBezTo>
                      <a:cubicBezTo>
                        <a:pt x="52" y="126"/>
                        <a:pt x="52" y="126"/>
                        <a:pt x="52" y="126"/>
                      </a:cubicBezTo>
                      <a:cubicBezTo>
                        <a:pt x="52" y="126"/>
                        <a:pt x="52" y="126"/>
                        <a:pt x="52" y="126"/>
                      </a:cubicBezTo>
                      <a:cubicBezTo>
                        <a:pt x="52" y="127"/>
                        <a:pt x="52" y="127"/>
                        <a:pt x="52" y="127"/>
                      </a:cubicBezTo>
                      <a:cubicBezTo>
                        <a:pt x="52" y="127"/>
                        <a:pt x="52" y="127"/>
                        <a:pt x="53" y="127"/>
                      </a:cubicBezTo>
                      <a:cubicBezTo>
                        <a:pt x="53" y="126"/>
                        <a:pt x="53" y="126"/>
                        <a:pt x="53" y="126"/>
                      </a:cubicBezTo>
                      <a:cubicBezTo>
                        <a:pt x="53" y="126"/>
                        <a:pt x="53" y="126"/>
                        <a:pt x="53" y="126"/>
                      </a:cubicBezTo>
                      <a:cubicBezTo>
                        <a:pt x="53" y="125"/>
                        <a:pt x="53" y="126"/>
                        <a:pt x="53" y="126"/>
                      </a:cubicBezTo>
                      <a:cubicBezTo>
                        <a:pt x="52" y="125"/>
                        <a:pt x="53" y="125"/>
                        <a:pt x="53" y="125"/>
                      </a:cubicBezTo>
                      <a:cubicBezTo>
                        <a:pt x="53" y="125"/>
                        <a:pt x="53" y="125"/>
                        <a:pt x="53" y="125"/>
                      </a:cubicBezTo>
                      <a:cubicBezTo>
                        <a:pt x="53" y="125"/>
                        <a:pt x="52" y="125"/>
                        <a:pt x="53" y="125"/>
                      </a:cubicBezTo>
                      <a:cubicBezTo>
                        <a:pt x="52" y="126"/>
                        <a:pt x="52" y="125"/>
                        <a:pt x="52" y="126"/>
                      </a:cubicBezTo>
                      <a:cubicBezTo>
                        <a:pt x="52" y="126"/>
                        <a:pt x="51" y="126"/>
                        <a:pt x="51" y="125"/>
                      </a:cubicBezTo>
                      <a:cubicBezTo>
                        <a:pt x="52" y="125"/>
                        <a:pt x="52" y="124"/>
                        <a:pt x="52" y="124"/>
                      </a:cubicBezTo>
                      <a:cubicBezTo>
                        <a:pt x="52" y="124"/>
                        <a:pt x="52" y="124"/>
                        <a:pt x="51" y="124"/>
                      </a:cubicBezTo>
                      <a:cubicBezTo>
                        <a:pt x="51" y="124"/>
                        <a:pt x="52" y="124"/>
                        <a:pt x="51" y="123"/>
                      </a:cubicBezTo>
                      <a:cubicBezTo>
                        <a:pt x="52" y="125"/>
                        <a:pt x="51" y="125"/>
                        <a:pt x="50" y="125"/>
                      </a:cubicBezTo>
                      <a:cubicBezTo>
                        <a:pt x="52" y="126"/>
                        <a:pt x="50" y="127"/>
                        <a:pt x="50" y="128"/>
                      </a:cubicBezTo>
                      <a:close/>
                      <a:moveTo>
                        <a:pt x="49" y="130"/>
                      </a:moveTo>
                      <a:cubicBezTo>
                        <a:pt x="49" y="130"/>
                        <a:pt x="49" y="130"/>
                        <a:pt x="50" y="130"/>
                      </a:cubicBezTo>
                      <a:cubicBezTo>
                        <a:pt x="50" y="130"/>
                        <a:pt x="50" y="129"/>
                        <a:pt x="50" y="129"/>
                      </a:cubicBezTo>
                      <a:cubicBezTo>
                        <a:pt x="49" y="129"/>
                        <a:pt x="50" y="129"/>
                        <a:pt x="49" y="130"/>
                      </a:cubicBezTo>
                      <a:cubicBezTo>
                        <a:pt x="49" y="130"/>
                        <a:pt x="49" y="129"/>
                        <a:pt x="49" y="129"/>
                      </a:cubicBezTo>
                      <a:lnTo>
                        <a:pt x="49" y="130"/>
                      </a:lnTo>
                      <a:close/>
                      <a:moveTo>
                        <a:pt x="48" y="131"/>
                      </a:moveTo>
                      <a:cubicBezTo>
                        <a:pt x="48" y="131"/>
                        <a:pt x="49" y="131"/>
                        <a:pt x="49" y="131"/>
                      </a:cubicBezTo>
                      <a:cubicBezTo>
                        <a:pt x="49" y="131"/>
                        <a:pt x="49" y="131"/>
                        <a:pt x="48" y="131"/>
                      </a:cubicBezTo>
                      <a:cubicBezTo>
                        <a:pt x="48" y="131"/>
                        <a:pt x="48" y="131"/>
                        <a:pt x="48" y="131"/>
                      </a:cubicBezTo>
                      <a:close/>
                      <a:moveTo>
                        <a:pt x="47" y="135"/>
                      </a:moveTo>
                      <a:cubicBezTo>
                        <a:pt x="46" y="135"/>
                        <a:pt x="46" y="135"/>
                        <a:pt x="47" y="135"/>
                      </a:cubicBezTo>
                      <a:cubicBezTo>
                        <a:pt x="47" y="135"/>
                        <a:pt x="47" y="135"/>
                        <a:pt x="47" y="135"/>
                      </a:cubicBezTo>
                      <a:close/>
                      <a:moveTo>
                        <a:pt x="47" y="134"/>
                      </a:moveTo>
                      <a:cubicBezTo>
                        <a:pt x="46" y="134"/>
                        <a:pt x="46" y="133"/>
                        <a:pt x="46" y="134"/>
                      </a:cubicBezTo>
                      <a:cubicBezTo>
                        <a:pt x="46" y="134"/>
                        <a:pt x="46" y="134"/>
                        <a:pt x="47" y="134"/>
                      </a:cubicBezTo>
                      <a:cubicBezTo>
                        <a:pt x="46" y="133"/>
                        <a:pt x="47" y="133"/>
                        <a:pt x="46" y="133"/>
                      </a:cubicBezTo>
                      <a:cubicBezTo>
                        <a:pt x="46" y="134"/>
                        <a:pt x="46" y="134"/>
                        <a:pt x="45" y="134"/>
                      </a:cubicBezTo>
                      <a:cubicBezTo>
                        <a:pt x="46" y="134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4"/>
                      </a:cubicBezTo>
                      <a:cubicBezTo>
                        <a:pt x="46" y="134"/>
                        <a:pt x="47" y="134"/>
                        <a:pt x="47" y="134"/>
                      </a:cubicBezTo>
                      <a:cubicBezTo>
                        <a:pt x="46" y="134"/>
                        <a:pt x="47" y="134"/>
                        <a:pt x="47" y="134"/>
                      </a:cubicBezTo>
                      <a:close/>
                      <a:moveTo>
                        <a:pt x="48" y="129"/>
                      </a:moveTo>
                      <a:cubicBezTo>
                        <a:pt x="49" y="129"/>
                        <a:pt x="48" y="129"/>
                        <a:pt x="48" y="129"/>
                      </a:cubicBezTo>
                      <a:cubicBezTo>
                        <a:pt x="48" y="129"/>
                        <a:pt x="49" y="129"/>
                        <a:pt x="49" y="128"/>
                      </a:cubicBezTo>
                      <a:cubicBezTo>
                        <a:pt x="49" y="128"/>
                        <a:pt x="48" y="129"/>
                        <a:pt x="48" y="128"/>
                      </a:cubicBezTo>
                      <a:cubicBezTo>
                        <a:pt x="48" y="128"/>
                        <a:pt x="48" y="128"/>
                        <a:pt x="48" y="129"/>
                      </a:cubicBezTo>
                      <a:close/>
                      <a:moveTo>
                        <a:pt x="46" y="132"/>
                      </a:moveTo>
                      <a:cubicBezTo>
                        <a:pt x="46" y="133"/>
                        <a:pt x="46" y="133"/>
                        <a:pt x="47" y="133"/>
                      </a:cubicBezTo>
                      <a:cubicBezTo>
                        <a:pt x="47" y="133"/>
                        <a:pt x="47" y="133"/>
                        <a:pt x="47" y="132"/>
                      </a:cubicBezTo>
                      <a:cubicBezTo>
                        <a:pt x="47" y="132"/>
                        <a:pt x="47" y="132"/>
                        <a:pt x="47" y="132"/>
                      </a:cubicBezTo>
                      <a:cubicBezTo>
                        <a:pt x="47" y="133"/>
                        <a:pt x="46" y="132"/>
                        <a:pt x="46" y="132"/>
                      </a:cubicBezTo>
                      <a:close/>
                      <a:moveTo>
                        <a:pt x="47" y="131"/>
                      </a:moveTo>
                      <a:cubicBezTo>
                        <a:pt x="47" y="131"/>
                        <a:pt x="47" y="131"/>
                        <a:pt x="47" y="131"/>
                      </a:cubicBezTo>
                      <a:cubicBezTo>
                        <a:pt x="46" y="130"/>
                        <a:pt x="46" y="131"/>
                        <a:pt x="47" y="131"/>
                      </a:cubicBezTo>
                      <a:close/>
                      <a:moveTo>
                        <a:pt x="46" y="132"/>
                      </a:moveTo>
                      <a:cubicBezTo>
                        <a:pt x="46" y="132"/>
                        <a:pt x="46" y="132"/>
                        <a:pt x="46" y="132"/>
                      </a:cubicBezTo>
                      <a:cubicBezTo>
                        <a:pt x="46" y="132"/>
                        <a:pt x="46" y="132"/>
                        <a:pt x="46" y="132"/>
                      </a:cubicBezTo>
                      <a:cubicBezTo>
                        <a:pt x="46" y="132"/>
                        <a:pt x="46" y="132"/>
                        <a:pt x="46" y="132"/>
                      </a:cubicBezTo>
                      <a:close/>
                      <a:moveTo>
                        <a:pt x="44" y="137"/>
                      </a:moveTo>
                      <a:cubicBezTo>
                        <a:pt x="44" y="137"/>
                        <a:pt x="44" y="138"/>
                        <a:pt x="44" y="138"/>
                      </a:cubicBezTo>
                      <a:cubicBezTo>
                        <a:pt x="44" y="138"/>
                        <a:pt x="44" y="137"/>
                        <a:pt x="44" y="137"/>
                      </a:cubicBezTo>
                      <a:close/>
                      <a:moveTo>
                        <a:pt x="43" y="140"/>
                      </a:moveTo>
                      <a:cubicBezTo>
                        <a:pt x="42" y="140"/>
                        <a:pt x="42" y="140"/>
                        <a:pt x="42" y="140"/>
                      </a:cubicBezTo>
                      <a:cubicBezTo>
                        <a:pt x="42" y="140"/>
                        <a:pt x="43" y="140"/>
                        <a:pt x="43" y="140"/>
                      </a:cubicBezTo>
                      <a:cubicBezTo>
                        <a:pt x="43" y="140"/>
                        <a:pt x="43" y="140"/>
                        <a:pt x="43" y="140"/>
                      </a:cubicBezTo>
                      <a:cubicBezTo>
                        <a:pt x="43" y="140"/>
                        <a:pt x="43" y="140"/>
                        <a:pt x="43" y="140"/>
                      </a:cubicBezTo>
                      <a:cubicBezTo>
                        <a:pt x="43" y="139"/>
                        <a:pt x="42" y="140"/>
                        <a:pt x="42" y="139"/>
                      </a:cubicBezTo>
                      <a:cubicBezTo>
                        <a:pt x="42" y="140"/>
                        <a:pt x="43" y="140"/>
                        <a:pt x="43" y="140"/>
                      </a:cubicBezTo>
                      <a:close/>
                      <a:moveTo>
                        <a:pt x="42" y="140"/>
                      </a:moveTo>
                      <a:cubicBezTo>
                        <a:pt x="42" y="141"/>
                        <a:pt x="42" y="141"/>
                        <a:pt x="42" y="141"/>
                      </a:cubicBezTo>
                      <a:cubicBezTo>
                        <a:pt x="42" y="141"/>
                        <a:pt x="42" y="140"/>
                        <a:pt x="42" y="140"/>
                      </a:cubicBezTo>
                      <a:cubicBezTo>
                        <a:pt x="42" y="140"/>
                        <a:pt x="42" y="140"/>
                        <a:pt x="42" y="140"/>
                      </a:cubicBezTo>
                      <a:cubicBezTo>
                        <a:pt x="42" y="140"/>
                        <a:pt x="42" y="140"/>
                        <a:pt x="42" y="140"/>
                      </a:cubicBezTo>
                      <a:close/>
                      <a:moveTo>
                        <a:pt x="41" y="141"/>
                      </a:moveTo>
                      <a:cubicBezTo>
                        <a:pt x="41" y="141"/>
                        <a:pt x="41" y="142"/>
                        <a:pt x="42" y="142"/>
                      </a:cubicBezTo>
                      <a:cubicBezTo>
                        <a:pt x="42" y="141"/>
                        <a:pt x="42" y="141"/>
                        <a:pt x="42" y="141"/>
                      </a:cubicBezTo>
                      <a:cubicBezTo>
                        <a:pt x="42" y="141"/>
                        <a:pt x="41" y="141"/>
                        <a:pt x="41" y="141"/>
                      </a:cubicBezTo>
                      <a:close/>
                      <a:moveTo>
                        <a:pt x="42" y="139"/>
                      </a:moveTo>
                      <a:cubicBezTo>
                        <a:pt x="42" y="139"/>
                        <a:pt x="42" y="138"/>
                        <a:pt x="42" y="138"/>
                      </a:cubicBezTo>
                      <a:cubicBezTo>
                        <a:pt x="42" y="139"/>
                        <a:pt x="42" y="139"/>
                        <a:pt x="42" y="139"/>
                      </a:cubicBezTo>
                      <a:close/>
                      <a:moveTo>
                        <a:pt x="39" y="146"/>
                      </a:moveTo>
                      <a:cubicBezTo>
                        <a:pt x="39" y="146"/>
                        <a:pt x="39" y="146"/>
                        <a:pt x="39" y="146"/>
                      </a:cubicBezTo>
                      <a:cubicBezTo>
                        <a:pt x="40" y="146"/>
                        <a:pt x="40" y="146"/>
                        <a:pt x="40" y="146"/>
                      </a:cubicBezTo>
                      <a:cubicBezTo>
                        <a:pt x="40" y="146"/>
                        <a:pt x="40" y="146"/>
                        <a:pt x="40" y="147"/>
                      </a:cubicBezTo>
                      <a:cubicBezTo>
                        <a:pt x="40" y="147"/>
                        <a:pt x="40" y="146"/>
                        <a:pt x="40" y="147"/>
                      </a:cubicBezTo>
                      <a:cubicBezTo>
                        <a:pt x="40" y="146"/>
                        <a:pt x="41" y="146"/>
                        <a:pt x="40" y="146"/>
                      </a:cubicBezTo>
                      <a:cubicBezTo>
                        <a:pt x="40" y="146"/>
                        <a:pt x="40" y="146"/>
                        <a:pt x="40" y="146"/>
                      </a:cubicBezTo>
                      <a:cubicBezTo>
                        <a:pt x="40" y="146"/>
                        <a:pt x="40" y="145"/>
                        <a:pt x="40" y="145"/>
                      </a:cubicBezTo>
                      <a:cubicBezTo>
                        <a:pt x="40" y="145"/>
                        <a:pt x="40" y="146"/>
                        <a:pt x="40" y="146"/>
                      </a:cubicBezTo>
                      <a:cubicBezTo>
                        <a:pt x="41" y="145"/>
                        <a:pt x="40" y="144"/>
                        <a:pt x="41" y="144"/>
                      </a:cubicBezTo>
                      <a:cubicBezTo>
                        <a:pt x="41" y="144"/>
                        <a:pt x="41" y="144"/>
                        <a:pt x="40" y="144"/>
                      </a:cubicBezTo>
                      <a:cubicBezTo>
                        <a:pt x="41" y="144"/>
                        <a:pt x="40" y="144"/>
                        <a:pt x="40" y="144"/>
                      </a:cubicBezTo>
                      <a:cubicBezTo>
                        <a:pt x="40" y="145"/>
                        <a:pt x="40" y="145"/>
                        <a:pt x="40" y="145"/>
                      </a:cubicBezTo>
                      <a:cubicBezTo>
                        <a:pt x="40" y="145"/>
                        <a:pt x="39" y="145"/>
                        <a:pt x="39" y="145"/>
                      </a:cubicBezTo>
                      <a:cubicBezTo>
                        <a:pt x="39" y="145"/>
                        <a:pt x="39" y="145"/>
                        <a:pt x="39" y="145"/>
                      </a:cubicBezTo>
                      <a:cubicBezTo>
                        <a:pt x="39" y="146"/>
                        <a:pt x="39" y="146"/>
                        <a:pt x="39" y="146"/>
                      </a:cubicBezTo>
                      <a:close/>
                      <a:moveTo>
                        <a:pt x="36" y="150"/>
                      </a:moveTo>
                      <a:cubicBezTo>
                        <a:pt x="36" y="150"/>
                        <a:pt x="36" y="150"/>
                        <a:pt x="36" y="150"/>
                      </a:cubicBezTo>
                      <a:cubicBezTo>
                        <a:pt x="36" y="150"/>
                        <a:pt x="35" y="150"/>
                        <a:pt x="36" y="150"/>
                      </a:cubicBezTo>
                      <a:cubicBezTo>
                        <a:pt x="36" y="150"/>
                        <a:pt x="36" y="150"/>
                        <a:pt x="36" y="150"/>
                      </a:cubicBezTo>
                      <a:cubicBezTo>
                        <a:pt x="36" y="150"/>
                        <a:pt x="36" y="150"/>
                        <a:pt x="36" y="150"/>
                      </a:cubicBezTo>
                      <a:close/>
                      <a:moveTo>
                        <a:pt x="44" y="128"/>
                      </a:moveTo>
                      <a:cubicBezTo>
                        <a:pt x="44" y="127"/>
                        <a:pt x="45" y="128"/>
                        <a:pt x="45" y="127"/>
                      </a:cubicBezTo>
                      <a:cubicBezTo>
                        <a:pt x="45" y="127"/>
                        <a:pt x="44" y="128"/>
                        <a:pt x="44" y="128"/>
                      </a:cubicBezTo>
                      <a:close/>
                      <a:moveTo>
                        <a:pt x="48" y="103"/>
                      </a:moveTo>
                      <a:cubicBezTo>
                        <a:pt x="48" y="103"/>
                        <a:pt x="48" y="104"/>
                        <a:pt x="48" y="104"/>
                      </a:cubicBezTo>
                      <a:cubicBezTo>
                        <a:pt x="48" y="104"/>
                        <a:pt x="47" y="103"/>
                        <a:pt x="48" y="103"/>
                      </a:cubicBezTo>
                      <a:cubicBezTo>
                        <a:pt x="48" y="103"/>
                        <a:pt x="47" y="103"/>
                        <a:pt x="47" y="102"/>
                      </a:cubicBezTo>
                      <a:cubicBezTo>
                        <a:pt x="48" y="102"/>
                        <a:pt x="48" y="103"/>
                        <a:pt x="48" y="103"/>
                      </a:cubicBezTo>
                      <a:close/>
                      <a:moveTo>
                        <a:pt x="37" y="101"/>
                      </a:moveTo>
                      <a:cubicBezTo>
                        <a:pt x="37" y="101"/>
                        <a:pt x="37" y="101"/>
                        <a:pt x="38" y="101"/>
                      </a:cubicBezTo>
                      <a:cubicBezTo>
                        <a:pt x="37" y="102"/>
                        <a:pt x="37" y="102"/>
                        <a:pt x="37" y="102"/>
                      </a:cubicBezTo>
                      <a:cubicBezTo>
                        <a:pt x="37" y="101"/>
                        <a:pt x="37" y="101"/>
                        <a:pt x="37" y="100"/>
                      </a:cubicBezTo>
                      <a:cubicBezTo>
                        <a:pt x="37" y="101"/>
                        <a:pt x="38" y="101"/>
                        <a:pt x="37" y="101"/>
                      </a:cubicBezTo>
                      <a:close/>
                      <a:moveTo>
                        <a:pt x="52" y="105"/>
                      </a:moveTo>
                      <a:cubicBezTo>
                        <a:pt x="51" y="105"/>
                        <a:pt x="51" y="105"/>
                        <a:pt x="51" y="105"/>
                      </a:cubicBezTo>
                      <a:cubicBezTo>
                        <a:pt x="51" y="105"/>
                        <a:pt x="51" y="104"/>
                        <a:pt x="51" y="104"/>
                      </a:cubicBezTo>
                      <a:cubicBezTo>
                        <a:pt x="51" y="104"/>
                        <a:pt x="51" y="104"/>
                        <a:pt x="51" y="104"/>
                      </a:cubicBezTo>
                      <a:cubicBezTo>
                        <a:pt x="51" y="104"/>
                        <a:pt x="51" y="104"/>
                        <a:pt x="51" y="104"/>
                      </a:cubicBezTo>
                      <a:cubicBezTo>
                        <a:pt x="51" y="104"/>
                        <a:pt x="51" y="105"/>
                        <a:pt x="51" y="105"/>
                      </a:cubicBezTo>
                      <a:cubicBezTo>
                        <a:pt x="52" y="105"/>
                        <a:pt x="51" y="104"/>
                        <a:pt x="52" y="104"/>
                      </a:cubicBezTo>
                      <a:cubicBezTo>
                        <a:pt x="52" y="104"/>
                        <a:pt x="52" y="105"/>
                        <a:pt x="52" y="105"/>
                      </a:cubicBezTo>
                      <a:close/>
                      <a:moveTo>
                        <a:pt x="49" y="105"/>
                      </a:moveTo>
                      <a:cubicBezTo>
                        <a:pt x="49" y="104"/>
                        <a:pt x="48" y="104"/>
                        <a:pt x="49" y="104"/>
                      </a:cubicBezTo>
                      <a:cubicBezTo>
                        <a:pt x="49" y="104"/>
                        <a:pt x="50" y="104"/>
                        <a:pt x="50" y="104"/>
                      </a:cubicBezTo>
                      <a:cubicBezTo>
                        <a:pt x="50" y="104"/>
                        <a:pt x="50" y="104"/>
                        <a:pt x="51" y="104"/>
                      </a:cubicBezTo>
                      <a:cubicBezTo>
                        <a:pt x="51" y="104"/>
                        <a:pt x="51" y="105"/>
                        <a:pt x="50" y="105"/>
                      </a:cubicBezTo>
                      <a:cubicBezTo>
                        <a:pt x="50" y="105"/>
                        <a:pt x="50" y="105"/>
                        <a:pt x="50" y="104"/>
                      </a:cubicBezTo>
                      <a:cubicBezTo>
                        <a:pt x="50" y="104"/>
                        <a:pt x="50" y="104"/>
                        <a:pt x="50" y="104"/>
                      </a:cubicBezTo>
                      <a:cubicBezTo>
                        <a:pt x="50" y="104"/>
                        <a:pt x="50" y="105"/>
                        <a:pt x="50" y="105"/>
                      </a:cubicBezTo>
                      <a:cubicBezTo>
                        <a:pt x="50" y="105"/>
                        <a:pt x="50" y="105"/>
                        <a:pt x="50" y="105"/>
                      </a:cubicBezTo>
                      <a:cubicBezTo>
                        <a:pt x="49" y="105"/>
                        <a:pt x="49" y="105"/>
                        <a:pt x="49" y="105"/>
                      </a:cubicBezTo>
                      <a:cubicBezTo>
                        <a:pt x="49" y="105"/>
                        <a:pt x="49" y="106"/>
                        <a:pt x="50" y="106"/>
                      </a:cubicBezTo>
                      <a:cubicBezTo>
                        <a:pt x="49" y="106"/>
                        <a:pt x="49" y="106"/>
                        <a:pt x="49" y="107"/>
                      </a:cubicBezTo>
                      <a:cubicBezTo>
                        <a:pt x="49" y="107"/>
                        <a:pt x="49" y="107"/>
                        <a:pt x="48" y="107"/>
                      </a:cubicBezTo>
                      <a:cubicBezTo>
                        <a:pt x="48" y="106"/>
                        <a:pt x="48" y="105"/>
                        <a:pt x="49" y="105"/>
                      </a:cubicBezTo>
                      <a:close/>
                      <a:moveTo>
                        <a:pt x="55" y="105"/>
                      </a:moveTo>
                      <a:cubicBezTo>
                        <a:pt x="54" y="105"/>
                        <a:pt x="54" y="105"/>
                        <a:pt x="54" y="105"/>
                      </a:cubicBezTo>
                      <a:cubicBezTo>
                        <a:pt x="54" y="105"/>
                        <a:pt x="54" y="105"/>
                        <a:pt x="54" y="105"/>
                      </a:cubicBezTo>
                      <a:cubicBezTo>
                        <a:pt x="54" y="105"/>
                        <a:pt x="54" y="105"/>
                        <a:pt x="55" y="105"/>
                      </a:cubicBezTo>
                      <a:close/>
                      <a:moveTo>
                        <a:pt x="37" y="101"/>
                      </a:moveTo>
                      <a:cubicBezTo>
                        <a:pt x="37" y="101"/>
                        <a:pt x="37" y="101"/>
                        <a:pt x="37" y="101"/>
                      </a:cubicBezTo>
                      <a:cubicBezTo>
                        <a:pt x="36" y="101"/>
                        <a:pt x="36" y="101"/>
                        <a:pt x="36" y="101"/>
                      </a:cubicBezTo>
                      <a:cubicBezTo>
                        <a:pt x="36" y="101"/>
                        <a:pt x="37" y="101"/>
                        <a:pt x="36" y="101"/>
                      </a:cubicBezTo>
                      <a:cubicBezTo>
                        <a:pt x="37" y="101"/>
                        <a:pt x="37" y="101"/>
                        <a:pt x="37" y="101"/>
                      </a:cubicBezTo>
                      <a:close/>
                      <a:moveTo>
                        <a:pt x="53" y="112"/>
                      </a:moveTo>
                      <a:cubicBezTo>
                        <a:pt x="53" y="112"/>
                        <a:pt x="53" y="112"/>
                        <a:pt x="53" y="112"/>
                      </a:cubicBezTo>
                      <a:cubicBezTo>
                        <a:pt x="53" y="112"/>
                        <a:pt x="53" y="112"/>
                        <a:pt x="53" y="112"/>
                      </a:cubicBezTo>
                      <a:cubicBezTo>
                        <a:pt x="53" y="112"/>
                        <a:pt x="52" y="111"/>
                        <a:pt x="52" y="111"/>
                      </a:cubicBezTo>
                      <a:cubicBezTo>
                        <a:pt x="51" y="112"/>
                        <a:pt x="51" y="113"/>
                        <a:pt x="51" y="114"/>
                      </a:cubicBezTo>
                      <a:cubicBezTo>
                        <a:pt x="51" y="114"/>
                        <a:pt x="51" y="114"/>
                        <a:pt x="50" y="114"/>
                      </a:cubicBezTo>
                      <a:cubicBezTo>
                        <a:pt x="50" y="113"/>
                        <a:pt x="51" y="113"/>
                        <a:pt x="51" y="112"/>
                      </a:cubicBezTo>
                      <a:cubicBezTo>
                        <a:pt x="51" y="112"/>
                        <a:pt x="51" y="112"/>
                        <a:pt x="51" y="111"/>
                      </a:cubicBezTo>
                      <a:cubicBezTo>
                        <a:pt x="51" y="111"/>
                        <a:pt x="51" y="112"/>
                        <a:pt x="51" y="112"/>
                      </a:cubicBezTo>
                      <a:cubicBezTo>
                        <a:pt x="51" y="111"/>
                        <a:pt x="52" y="111"/>
                        <a:pt x="52" y="111"/>
                      </a:cubicBezTo>
                      <a:cubicBezTo>
                        <a:pt x="52" y="111"/>
                        <a:pt x="52" y="111"/>
                        <a:pt x="52" y="111"/>
                      </a:cubicBezTo>
                      <a:cubicBezTo>
                        <a:pt x="51" y="111"/>
                        <a:pt x="51" y="110"/>
                        <a:pt x="51" y="110"/>
                      </a:cubicBezTo>
                      <a:cubicBezTo>
                        <a:pt x="52" y="110"/>
                        <a:pt x="52" y="110"/>
                        <a:pt x="52" y="110"/>
                      </a:cubicBezTo>
                      <a:cubicBezTo>
                        <a:pt x="52" y="110"/>
                        <a:pt x="52" y="111"/>
                        <a:pt x="52" y="111"/>
                      </a:cubicBezTo>
                      <a:cubicBezTo>
                        <a:pt x="52" y="110"/>
                        <a:pt x="53" y="110"/>
                        <a:pt x="52" y="110"/>
                      </a:cubicBezTo>
                      <a:cubicBezTo>
                        <a:pt x="53" y="109"/>
                        <a:pt x="52" y="109"/>
                        <a:pt x="53" y="109"/>
                      </a:cubicBezTo>
                      <a:cubicBezTo>
                        <a:pt x="54" y="108"/>
                        <a:pt x="53" y="107"/>
                        <a:pt x="54" y="107"/>
                      </a:cubicBezTo>
                      <a:cubicBezTo>
                        <a:pt x="54" y="107"/>
                        <a:pt x="53" y="107"/>
                        <a:pt x="53" y="107"/>
                      </a:cubicBezTo>
                      <a:cubicBezTo>
                        <a:pt x="54" y="106"/>
                        <a:pt x="53" y="106"/>
                        <a:pt x="54" y="106"/>
                      </a:cubicBezTo>
                      <a:cubicBezTo>
                        <a:pt x="54" y="106"/>
                        <a:pt x="54" y="106"/>
                        <a:pt x="54" y="106"/>
                      </a:cubicBezTo>
                      <a:cubicBezTo>
                        <a:pt x="54" y="106"/>
                        <a:pt x="54" y="106"/>
                        <a:pt x="54" y="106"/>
                      </a:cubicBezTo>
                      <a:cubicBezTo>
                        <a:pt x="54" y="107"/>
                        <a:pt x="54" y="107"/>
                        <a:pt x="54" y="107"/>
                      </a:cubicBezTo>
                      <a:cubicBezTo>
                        <a:pt x="54" y="107"/>
                        <a:pt x="54" y="106"/>
                        <a:pt x="54" y="106"/>
                      </a:cubicBezTo>
                      <a:cubicBezTo>
                        <a:pt x="53" y="107"/>
                        <a:pt x="54" y="107"/>
                        <a:pt x="54" y="108"/>
                      </a:cubicBezTo>
                      <a:cubicBezTo>
                        <a:pt x="54" y="107"/>
                        <a:pt x="54" y="107"/>
                        <a:pt x="55" y="106"/>
                      </a:cubicBezTo>
                      <a:cubicBezTo>
                        <a:pt x="55" y="106"/>
                        <a:pt x="54" y="108"/>
                        <a:pt x="54" y="108"/>
                      </a:cubicBezTo>
                      <a:cubicBezTo>
                        <a:pt x="54" y="108"/>
                        <a:pt x="54" y="108"/>
                        <a:pt x="54" y="109"/>
                      </a:cubicBezTo>
                      <a:cubicBezTo>
                        <a:pt x="54" y="109"/>
                        <a:pt x="54" y="109"/>
                        <a:pt x="54" y="109"/>
                      </a:cubicBezTo>
                      <a:cubicBezTo>
                        <a:pt x="54" y="109"/>
                        <a:pt x="53" y="109"/>
                        <a:pt x="54" y="110"/>
                      </a:cubicBezTo>
                      <a:cubicBezTo>
                        <a:pt x="54" y="110"/>
                        <a:pt x="54" y="110"/>
                        <a:pt x="53" y="111"/>
                      </a:cubicBezTo>
                      <a:cubicBezTo>
                        <a:pt x="54" y="111"/>
                        <a:pt x="54" y="111"/>
                        <a:pt x="54" y="111"/>
                      </a:cubicBezTo>
                      <a:cubicBezTo>
                        <a:pt x="54" y="111"/>
                        <a:pt x="54" y="111"/>
                        <a:pt x="54" y="111"/>
                      </a:cubicBezTo>
                      <a:cubicBezTo>
                        <a:pt x="54" y="111"/>
                        <a:pt x="54" y="112"/>
                        <a:pt x="53" y="111"/>
                      </a:cubicBezTo>
                      <a:cubicBezTo>
                        <a:pt x="53" y="112"/>
                        <a:pt x="54" y="111"/>
                        <a:pt x="54" y="112"/>
                      </a:cubicBezTo>
                      <a:cubicBezTo>
                        <a:pt x="54" y="112"/>
                        <a:pt x="54" y="112"/>
                        <a:pt x="54" y="112"/>
                      </a:cubicBezTo>
                      <a:cubicBezTo>
                        <a:pt x="53" y="112"/>
                        <a:pt x="54" y="112"/>
                        <a:pt x="53" y="112"/>
                      </a:cubicBezTo>
                      <a:cubicBezTo>
                        <a:pt x="53" y="112"/>
                        <a:pt x="53" y="113"/>
                        <a:pt x="53" y="113"/>
                      </a:cubicBezTo>
                      <a:cubicBezTo>
                        <a:pt x="53" y="113"/>
                        <a:pt x="53" y="112"/>
                        <a:pt x="53" y="113"/>
                      </a:cubicBezTo>
                      <a:cubicBezTo>
                        <a:pt x="52" y="113"/>
                        <a:pt x="53" y="112"/>
                        <a:pt x="53" y="112"/>
                      </a:cubicBezTo>
                      <a:close/>
                      <a:moveTo>
                        <a:pt x="54" y="109"/>
                      </a:moveTo>
                      <a:cubicBezTo>
                        <a:pt x="53" y="110"/>
                        <a:pt x="53" y="109"/>
                        <a:pt x="53" y="110"/>
                      </a:cubicBezTo>
                      <a:cubicBezTo>
                        <a:pt x="53" y="110"/>
                        <a:pt x="53" y="110"/>
                        <a:pt x="53" y="110"/>
                      </a:cubicBezTo>
                      <a:cubicBezTo>
                        <a:pt x="53" y="110"/>
                        <a:pt x="53" y="110"/>
                        <a:pt x="53" y="110"/>
                      </a:cubicBezTo>
                      <a:cubicBezTo>
                        <a:pt x="53" y="110"/>
                        <a:pt x="54" y="109"/>
                        <a:pt x="54" y="109"/>
                      </a:cubicBezTo>
                      <a:close/>
                      <a:moveTo>
                        <a:pt x="44" y="104"/>
                      </a:moveTo>
                      <a:cubicBezTo>
                        <a:pt x="44" y="104"/>
                        <a:pt x="44" y="105"/>
                        <a:pt x="44" y="104"/>
                      </a:cubicBezTo>
                      <a:cubicBezTo>
                        <a:pt x="44" y="105"/>
                        <a:pt x="44" y="105"/>
                        <a:pt x="44" y="105"/>
                      </a:cubicBezTo>
                      <a:cubicBezTo>
                        <a:pt x="44" y="105"/>
                        <a:pt x="44" y="105"/>
                        <a:pt x="44" y="105"/>
                      </a:cubicBezTo>
                      <a:cubicBezTo>
                        <a:pt x="44" y="105"/>
                        <a:pt x="44" y="105"/>
                        <a:pt x="44" y="106"/>
                      </a:cubicBezTo>
                      <a:cubicBezTo>
                        <a:pt x="43" y="106"/>
                        <a:pt x="43" y="106"/>
                        <a:pt x="43" y="106"/>
                      </a:cubicBezTo>
                      <a:cubicBezTo>
                        <a:pt x="44" y="105"/>
                        <a:pt x="44" y="105"/>
                        <a:pt x="44" y="104"/>
                      </a:cubicBezTo>
                      <a:close/>
                      <a:moveTo>
                        <a:pt x="38" y="103"/>
                      </a:moveTo>
                      <a:cubicBezTo>
                        <a:pt x="38" y="103"/>
                        <a:pt x="38" y="103"/>
                        <a:pt x="38" y="103"/>
                      </a:cubicBezTo>
                      <a:cubicBezTo>
                        <a:pt x="38" y="103"/>
                        <a:pt x="38" y="103"/>
                        <a:pt x="38" y="103"/>
                      </a:cubicBezTo>
                      <a:cubicBezTo>
                        <a:pt x="39" y="103"/>
                        <a:pt x="39" y="104"/>
                        <a:pt x="38" y="104"/>
                      </a:cubicBezTo>
                      <a:cubicBezTo>
                        <a:pt x="38" y="104"/>
                        <a:pt x="38" y="104"/>
                        <a:pt x="39" y="104"/>
                      </a:cubicBezTo>
                      <a:cubicBezTo>
                        <a:pt x="38" y="104"/>
                        <a:pt x="38" y="105"/>
                        <a:pt x="38" y="105"/>
                      </a:cubicBezTo>
                      <a:cubicBezTo>
                        <a:pt x="38" y="105"/>
                        <a:pt x="38" y="105"/>
                        <a:pt x="38" y="105"/>
                      </a:cubicBezTo>
                      <a:cubicBezTo>
                        <a:pt x="39" y="105"/>
                        <a:pt x="38" y="105"/>
                        <a:pt x="38" y="105"/>
                      </a:cubicBezTo>
                      <a:cubicBezTo>
                        <a:pt x="38" y="104"/>
                        <a:pt x="38" y="104"/>
                        <a:pt x="38" y="103"/>
                      </a:cubicBezTo>
                      <a:close/>
                      <a:moveTo>
                        <a:pt x="40" y="103"/>
                      </a:moveTo>
                      <a:cubicBezTo>
                        <a:pt x="40" y="104"/>
                        <a:pt x="40" y="104"/>
                        <a:pt x="40" y="104"/>
                      </a:cubicBezTo>
                      <a:cubicBezTo>
                        <a:pt x="40" y="104"/>
                        <a:pt x="40" y="105"/>
                        <a:pt x="40" y="105"/>
                      </a:cubicBezTo>
                      <a:cubicBezTo>
                        <a:pt x="40" y="105"/>
                        <a:pt x="41" y="105"/>
                        <a:pt x="41" y="105"/>
                      </a:cubicBezTo>
                      <a:cubicBezTo>
                        <a:pt x="41" y="105"/>
                        <a:pt x="41" y="104"/>
                        <a:pt x="41" y="104"/>
                      </a:cubicBezTo>
                      <a:cubicBezTo>
                        <a:pt x="42" y="104"/>
                        <a:pt x="41" y="104"/>
                        <a:pt x="41" y="105"/>
                      </a:cubicBezTo>
                      <a:cubicBezTo>
                        <a:pt x="41" y="105"/>
                        <a:pt x="42" y="105"/>
                        <a:pt x="42" y="106"/>
                      </a:cubicBezTo>
                      <a:cubicBezTo>
                        <a:pt x="42" y="106"/>
                        <a:pt x="42" y="105"/>
                        <a:pt x="42" y="105"/>
                      </a:cubicBezTo>
                      <a:cubicBezTo>
                        <a:pt x="42" y="106"/>
                        <a:pt x="42" y="106"/>
                        <a:pt x="42" y="106"/>
                      </a:cubicBezTo>
                      <a:cubicBezTo>
                        <a:pt x="41" y="106"/>
                        <a:pt x="42" y="106"/>
                        <a:pt x="42" y="105"/>
                      </a:cubicBezTo>
                      <a:cubicBezTo>
                        <a:pt x="41" y="106"/>
                        <a:pt x="41" y="107"/>
                        <a:pt x="40" y="107"/>
                      </a:cubicBezTo>
                      <a:cubicBezTo>
                        <a:pt x="40" y="107"/>
                        <a:pt x="41" y="107"/>
                        <a:pt x="41" y="107"/>
                      </a:cubicBezTo>
                      <a:cubicBezTo>
                        <a:pt x="41" y="106"/>
                        <a:pt x="40" y="106"/>
                        <a:pt x="40" y="107"/>
                      </a:cubicBezTo>
                      <a:cubicBezTo>
                        <a:pt x="40" y="107"/>
                        <a:pt x="40" y="106"/>
                        <a:pt x="40" y="106"/>
                      </a:cubicBezTo>
                      <a:cubicBezTo>
                        <a:pt x="41" y="106"/>
                        <a:pt x="41" y="106"/>
                        <a:pt x="41" y="105"/>
                      </a:cubicBezTo>
                      <a:cubicBezTo>
                        <a:pt x="40" y="105"/>
                        <a:pt x="40" y="105"/>
                        <a:pt x="40" y="105"/>
                      </a:cubicBezTo>
                      <a:cubicBezTo>
                        <a:pt x="40" y="105"/>
                        <a:pt x="40" y="105"/>
                        <a:pt x="40" y="105"/>
                      </a:cubicBezTo>
                      <a:cubicBezTo>
                        <a:pt x="41" y="106"/>
                        <a:pt x="40" y="106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0" y="107"/>
                        <a:pt x="39" y="107"/>
                        <a:pt x="39" y="109"/>
                      </a:cubicBezTo>
                      <a:cubicBezTo>
                        <a:pt x="39" y="109"/>
                        <a:pt x="39" y="108"/>
                        <a:pt x="39" y="109"/>
                      </a:cubicBezTo>
                      <a:cubicBezTo>
                        <a:pt x="39" y="108"/>
                        <a:pt x="39" y="106"/>
                        <a:pt x="40" y="105"/>
                      </a:cubicBezTo>
                      <a:cubicBezTo>
                        <a:pt x="39" y="105"/>
                        <a:pt x="40" y="104"/>
                        <a:pt x="40" y="104"/>
                      </a:cubicBezTo>
                      <a:cubicBezTo>
                        <a:pt x="40" y="104"/>
                        <a:pt x="40" y="104"/>
                        <a:pt x="40" y="104"/>
                      </a:cubicBezTo>
                      <a:cubicBezTo>
                        <a:pt x="40" y="104"/>
                        <a:pt x="39" y="104"/>
                        <a:pt x="39" y="104"/>
                      </a:cubicBezTo>
                      <a:cubicBezTo>
                        <a:pt x="39" y="104"/>
                        <a:pt x="39" y="104"/>
                        <a:pt x="39" y="103"/>
                      </a:cubicBezTo>
                      <a:cubicBezTo>
                        <a:pt x="40" y="104"/>
                        <a:pt x="40" y="104"/>
                        <a:pt x="40" y="103"/>
                      </a:cubicBezTo>
                      <a:close/>
                      <a:moveTo>
                        <a:pt x="44" y="106"/>
                      </a:moveTo>
                      <a:cubicBezTo>
                        <a:pt x="44" y="106"/>
                        <a:pt x="44" y="106"/>
                        <a:pt x="44" y="106"/>
                      </a:cubicBezTo>
                      <a:cubicBezTo>
                        <a:pt x="44" y="106"/>
                        <a:pt x="44" y="106"/>
                        <a:pt x="44" y="106"/>
                      </a:cubicBezTo>
                      <a:cubicBezTo>
                        <a:pt x="44" y="106"/>
                        <a:pt x="44" y="106"/>
                        <a:pt x="44" y="106"/>
                      </a:cubicBezTo>
                      <a:cubicBezTo>
                        <a:pt x="44" y="106"/>
                        <a:pt x="43" y="106"/>
                        <a:pt x="43" y="106"/>
                      </a:cubicBezTo>
                      <a:cubicBezTo>
                        <a:pt x="43" y="106"/>
                        <a:pt x="43" y="106"/>
                        <a:pt x="43" y="106"/>
                      </a:cubicBezTo>
                      <a:cubicBezTo>
                        <a:pt x="44" y="106"/>
                        <a:pt x="44" y="106"/>
                        <a:pt x="44" y="106"/>
                      </a:cubicBezTo>
                      <a:close/>
                      <a:moveTo>
                        <a:pt x="45" y="107"/>
                      </a:moveTo>
                      <a:cubicBezTo>
                        <a:pt x="45" y="107"/>
                        <a:pt x="45" y="107"/>
                        <a:pt x="45" y="108"/>
                      </a:cubicBezTo>
                      <a:cubicBezTo>
                        <a:pt x="45" y="108"/>
                        <a:pt x="45" y="108"/>
                        <a:pt x="45" y="108"/>
                      </a:cubicBezTo>
                      <a:cubicBezTo>
                        <a:pt x="46" y="107"/>
                        <a:pt x="45" y="107"/>
                        <a:pt x="45" y="107"/>
                      </a:cubicBezTo>
                      <a:cubicBezTo>
                        <a:pt x="45" y="107"/>
                        <a:pt x="46" y="107"/>
                        <a:pt x="46" y="107"/>
                      </a:cubicBezTo>
                      <a:cubicBezTo>
                        <a:pt x="46" y="107"/>
                        <a:pt x="46" y="107"/>
                        <a:pt x="46" y="107"/>
                      </a:cubicBezTo>
                      <a:cubicBezTo>
                        <a:pt x="46" y="107"/>
                        <a:pt x="46" y="108"/>
                        <a:pt x="46" y="108"/>
                      </a:cubicBezTo>
                      <a:cubicBezTo>
                        <a:pt x="46" y="108"/>
                        <a:pt x="46" y="108"/>
                        <a:pt x="46" y="108"/>
                      </a:cubicBezTo>
                      <a:cubicBezTo>
                        <a:pt x="46" y="108"/>
                        <a:pt x="46" y="108"/>
                        <a:pt x="46" y="108"/>
                      </a:cubicBezTo>
                      <a:cubicBezTo>
                        <a:pt x="46" y="108"/>
                        <a:pt x="46" y="108"/>
                        <a:pt x="46" y="108"/>
                      </a:cubicBezTo>
                      <a:cubicBezTo>
                        <a:pt x="45" y="108"/>
                        <a:pt x="45" y="108"/>
                        <a:pt x="45" y="108"/>
                      </a:cubicBezTo>
                      <a:cubicBezTo>
                        <a:pt x="45" y="108"/>
                        <a:pt x="44" y="107"/>
                        <a:pt x="45" y="107"/>
                      </a:cubicBezTo>
                      <a:close/>
                      <a:moveTo>
                        <a:pt x="43" y="108"/>
                      </a:moveTo>
                      <a:cubicBezTo>
                        <a:pt x="43" y="108"/>
                        <a:pt x="43" y="108"/>
                        <a:pt x="43" y="108"/>
                      </a:cubicBezTo>
                      <a:cubicBezTo>
                        <a:pt x="43" y="108"/>
                        <a:pt x="43" y="108"/>
                        <a:pt x="43" y="108"/>
                      </a:cubicBezTo>
                      <a:cubicBezTo>
                        <a:pt x="44" y="108"/>
                        <a:pt x="43" y="108"/>
                        <a:pt x="43" y="108"/>
                      </a:cubicBezTo>
                      <a:cubicBezTo>
                        <a:pt x="43" y="108"/>
                        <a:pt x="43" y="108"/>
                        <a:pt x="43" y="108"/>
                      </a:cubicBezTo>
                      <a:close/>
                      <a:moveTo>
                        <a:pt x="56" y="113"/>
                      </a:moveTo>
                      <a:cubicBezTo>
                        <a:pt x="56" y="113"/>
                        <a:pt x="56" y="113"/>
                        <a:pt x="57" y="113"/>
                      </a:cubicBezTo>
                      <a:cubicBezTo>
                        <a:pt x="56" y="114"/>
                        <a:pt x="57" y="113"/>
                        <a:pt x="56" y="113"/>
                      </a:cubicBezTo>
                      <a:cubicBezTo>
                        <a:pt x="56" y="113"/>
                        <a:pt x="56" y="112"/>
                        <a:pt x="57" y="112"/>
                      </a:cubicBezTo>
                      <a:cubicBezTo>
                        <a:pt x="56" y="112"/>
                        <a:pt x="56" y="112"/>
                        <a:pt x="56" y="112"/>
                      </a:cubicBezTo>
                      <a:cubicBezTo>
                        <a:pt x="57" y="112"/>
                        <a:pt x="57" y="112"/>
                        <a:pt x="57" y="112"/>
                      </a:cubicBezTo>
                      <a:cubicBezTo>
                        <a:pt x="56" y="112"/>
                        <a:pt x="57" y="113"/>
                        <a:pt x="56" y="113"/>
                      </a:cubicBezTo>
                      <a:cubicBezTo>
                        <a:pt x="57" y="113"/>
                        <a:pt x="57" y="113"/>
                        <a:pt x="57" y="113"/>
                      </a:cubicBezTo>
                      <a:cubicBezTo>
                        <a:pt x="57" y="113"/>
                        <a:pt x="57" y="113"/>
                        <a:pt x="56" y="113"/>
                      </a:cubicBezTo>
                      <a:close/>
                      <a:moveTo>
                        <a:pt x="46" y="111"/>
                      </a:moveTo>
                      <a:cubicBezTo>
                        <a:pt x="46" y="111"/>
                        <a:pt x="46" y="111"/>
                        <a:pt x="46" y="111"/>
                      </a:cubicBezTo>
                      <a:cubicBezTo>
                        <a:pt x="46" y="111"/>
                        <a:pt x="46" y="111"/>
                        <a:pt x="46" y="111"/>
                      </a:cubicBezTo>
                      <a:cubicBezTo>
                        <a:pt x="46" y="112"/>
                        <a:pt x="47" y="111"/>
                        <a:pt x="47" y="112"/>
                      </a:cubicBezTo>
                      <a:cubicBezTo>
                        <a:pt x="47" y="112"/>
                        <a:pt x="46" y="112"/>
                        <a:pt x="47" y="112"/>
                      </a:cubicBezTo>
                      <a:cubicBezTo>
                        <a:pt x="46" y="112"/>
                        <a:pt x="46" y="112"/>
                        <a:pt x="46" y="112"/>
                      </a:cubicBezTo>
                      <a:cubicBezTo>
                        <a:pt x="47" y="112"/>
                        <a:pt x="46" y="111"/>
                        <a:pt x="46" y="111"/>
                      </a:cubicBezTo>
                      <a:cubicBezTo>
                        <a:pt x="45" y="111"/>
                        <a:pt x="45" y="111"/>
                        <a:pt x="45" y="112"/>
                      </a:cubicBezTo>
                      <a:cubicBezTo>
                        <a:pt x="46" y="112"/>
                        <a:pt x="45" y="111"/>
                        <a:pt x="46" y="111"/>
                      </a:cubicBezTo>
                      <a:cubicBezTo>
                        <a:pt x="46" y="112"/>
                        <a:pt x="46" y="112"/>
                        <a:pt x="45" y="112"/>
                      </a:cubicBezTo>
                      <a:cubicBezTo>
                        <a:pt x="45" y="112"/>
                        <a:pt x="45" y="112"/>
                        <a:pt x="45" y="112"/>
                      </a:cubicBezTo>
                      <a:cubicBezTo>
                        <a:pt x="45" y="111"/>
                        <a:pt x="45" y="111"/>
                        <a:pt x="45" y="110"/>
                      </a:cubicBezTo>
                      <a:cubicBezTo>
                        <a:pt x="44" y="110"/>
                        <a:pt x="44" y="110"/>
                        <a:pt x="44" y="110"/>
                      </a:cubicBezTo>
                      <a:cubicBezTo>
                        <a:pt x="44" y="110"/>
                        <a:pt x="44" y="110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5" y="109"/>
                        <a:pt x="45" y="109"/>
                        <a:pt x="45" y="109"/>
                      </a:cubicBezTo>
                      <a:cubicBezTo>
                        <a:pt x="45" y="109"/>
                        <a:pt x="45" y="109"/>
                        <a:pt x="46" y="109"/>
                      </a:cubicBezTo>
                      <a:cubicBezTo>
                        <a:pt x="46" y="109"/>
                        <a:pt x="46" y="109"/>
                        <a:pt x="45" y="109"/>
                      </a:cubicBezTo>
                      <a:cubicBezTo>
                        <a:pt x="45" y="109"/>
                        <a:pt x="46" y="109"/>
                        <a:pt x="46" y="109"/>
                      </a:cubicBezTo>
                      <a:cubicBezTo>
                        <a:pt x="46" y="109"/>
                        <a:pt x="46" y="109"/>
                        <a:pt x="46" y="109"/>
                      </a:cubicBezTo>
                      <a:cubicBezTo>
                        <a:pt x="46" y="109"/>
                        <a:pt x="45" y="110"/>
                        <a:pt x="46" y="111"/>
                      </a:cubicBezTo>
                      <a:close/>
                      <a:moveTo>
                        <a:pt x="42" y="110"/>
                      </a:moveTo>
                      <a:cubicBezTo>
                        <a:pt x="42" y="110"/>
                        <a:pt x="42" y="110"/>
                        <a:pt x="42" y="109"/>
                      </a:cubicBezTo>
                      <a:cubicBezTo>
                        <a:pt x="43" y="110"/>
                        <a:pt x="43" y="109"/>
                        <a:pt x="43" y="109"/>
                      </a:cubicBezTo>
                      <a:cubicBezTo>
                        <a:pt x="43" y="109"/>
                        <a:pt x="43" y="109"/>
                        <a:pt x="43" y="109"/>
                      </a:cubicBezTo>
                      <a:cubicBezTo>
                        <a:pt x="43" y="110"/>
                        <a:pt x="43" y="110"/>
                        <a:pt x="43" y="110"/>
                      </a:cubicBezTo>
                      <a:cubicBezTo>
                        <a:pt x="43" y="110"/>
                        <a:pt x="43" y="110"/>
                        <a:pt x="42" y="110"/>
                      </a:cubicBezTo>
                      <a:close/>
                      <a:moveTo>
                        <a:pt x="36" y="112"/>
                      </a:moveTo>
                      <a:cubicBezTo>
                        <a:pt x="37" y="112"/>
                        <a:pt x="37" y="112"/>
                        <a:pt x="37" y="112"/>
                      </a:cubicBezTo>
                      <a:cubicBezTo>
                        <a:pt x="36" y="112"/>
                        <a:pt x="36" y="112"/>
                        <a:pt x="36" y="112"/>
                      </a:cubicBezTo>
                      <a:close/>
                      <a:moveTo>
                        <a:pt x="36" y="112"/>
                      </a:moveTo>
                      <a:cubicBezTo>
                        <a:pt x="36" y="112"/>
                        <a:pt x="36" y="112"/>
                        <a:pt x="36" y="112"/>
                      </a:cubicBezTo>
                      <a:cubicBezTo>
                        <a:pt x="36" y="112"/>
                        <a:pt x="36" y="112"/>
                        <a:pt x="36" y="112"/>
                      </a:cubicBezTo>
                      <a:close/>
                      <a:moveTo>
                        <a:pt x="36" y="112"/>
                      </a:moveTo>
                      <a:cubicBezTo>
                        <a:pt x="36" y="112"/>
                        <a:pt x="36" y="111"/>
                        <a:pt x="36" y="111"/>
                      </a:cubicBezTo>
                      <a:cubicBezTo>
                        <a:pt x="36" y="111"/>
                        <a:pt x="36" y="111"/>
                        <a:pt x="36" y="111"/>
                      </a:cubicBezTo>
                      <a:cubicBezTo>
                        <a:pt x="36" y="110"/>
                        <a:pt x="36" y="110"/>
                        <a:pt x="35" y="110"/>
                      </a:cubicBezTo>
                      <a:cubicBezTo>
                        <a:pt x="36" y="109"/>
                        <a:pt x="36" y="109"/>
                        <a:pt x="36" y="109"/>
                      </a:cubicBezTo>
                      <a:cubicBezTo>
                        <a:pt x="36" y="109"/>
                        <a:pt x="36" y="110"/>
                        <a:pt x="36" y="110"/>
                      </a:cubicBezTo>
                      <a:cubicBezTo>
                        <a:pt x="37" y="110"/>
                        <a:pt x="36" y="109"/>
                        <a:pt x="36" y="109"/>
                      </a:cubicBezTo>
                      <a:cubicBezTo>
                        <a:pt x="36" y="110"/>
                        <a:pt x="37" y="109"/>
                        <a:pt x="37" y="109"/>
                      </a:cubicBezTo>
                      <a:cubicBezTo>
                        <a:pt x="37" y="109"/>
                        <a:pt x="37" y="110"/>
                        <a:pt x="37" y="110"/>
                      </a:cubicBezTo>
                      <a:cubicBezTo>
                        <a:pt x="37" y="110"/>
                        <a:pt x="37" y="110"/>
                        <a:pt x="37" y="111"/>
                      </a:cubicBezTo>
                      <a:cubicBezTo>
                        <a:pt x="37" y="111"/>
                        <a:pt x="37" y="111"/>
                        <a:pt x="37" y="110"/>
                      </a:cubicBezTo>
                      <a:cubicBezTo>
                        <a:pt x="36" y="111"/>
                        <a:pt x="36" y="112"/>
                        <a:pt x="36" y="112"/>
                      </a:cubicBezTo>
                      <a:cubicBezTo>
                        <a:pt x="36" y="112"/>
                        <a:pt x="36" y="113"/>
                        <a:pt x="36" y="112"/>
                      </a:cubicBezTo>
                      <a:close/>
                      <a:moveTo>
                        <a:pt x="36" y="111"/>
                      </a:moveTo>
                      <a:cubicBezTo>
                        <a:pt x="36" y="111"/>
                        <a:pt x="36" y="110"/>
                        <a:pt x="36" y="110"/>
                      </a:cubicBezTo>
                      <a:cubicBezTo>
                        <a:pt x="36" y="110"/>
                        <a:pt x="36" y="111"/>
                        <a:pt x="36" y="111"/>
                      </a:cubicBezTo>
                      <a:close/>
                      <a:moveTo>
                        <a:pt x="44" y="112"/>
                      </a:moveTo>
                      <a:cubicBezTo>
                        <a:pt x="44" y="112"/>
                        <a:pt x="44" y="112"/>
                        <a:pt x="44" y="112"/>
                      </a:cubicBezTo>
                      <a:cubicBezTo>
                        <a:pt x="44" y="112"/>
                        <a:pt x="44" y="112"/>
                        <a:pt x="44" y="112"/>
                      </a:cubicBezTo>
                      <a:cubicBezTo>
                        <a:pt x="44" y="112"/>
                        <a:pt x="44" y="112"/>
                        <a:pt x="44" y="112"/>
                      </a:cubicBezTo>
                      <a:cubicBezTo>
                        <a:pt x="44" y="112"/>
                        <a:pt x="44" y="111"/>
                        <a:pt x="44" y="112"/>
                      </a:cubicBezTo>
                      <a:close/>
                      <a:moveTo>
                        <a:pt x="42" y="113"/>
                      </a:moveTo>
                      <a:cubicBezTo>
                        <a:pt x="41" y="113"/>
                        <a:pt x="42" y="112"/>
                        <a:pt x="42" y="112"/>
                      </a:cubicBezTo>
                      <a:cubicBezTo>
                        <a:pt x="42" y="112"/>
                        <a:pt x="42" y="112"/>
                        <a:pt x="42" y="112"/>
                      </a:cubicBezTo>
                      <a:cubicBezTo>
                        <a:pt x="43" y="112"/>
                        <a:pt x="42" y="112"/>
                        <a:pt x="42" y="112"/>
                      </a:cubicBezTo>
                      <a:cubicBezTo>
                        <a:pt x="43" y="112"/>
                        <a:pt x="43" y="112"/>
                        <a:pt x="43" y="112"/>
                      </a:cubicBezTo>
                      <a:cubicBezTo>
                        <a:pt x="43" y="112"/>
                        <a:pt x="43" y="112"/>
                        <a:pt x="43" y="113"/>
                      </a:cubicBezTo>
                      <a:cubicBezTo>
                        <a:pt x="43" y="112"/>
                        <a:pt x="43" y="112"/>
                        <a:pt x="44" y="112"/>
                      </a:cubicBezTo>
                      <a:cubicBezTo>
                        <a:pt x="44" y="113"/>
                        <a:pt x="44" y="113"/>
                        <a:pt x="44" y="113"/>
                      </a:cubicBezTo>
                      <a:cubicBezTo>
                        <a:pt x="43" y="113"/>
                        <a:pt x="43" y="113"/>
                        <a:pt x="43" y="113"/>
                      </a:cubicBezTo>
                      <a:cubicBezTo>
                        <a:pt x="43" y="113"/>
                        <a:pt x="43" y="113"/>
                        <a:pt x="43" y="113"/>
                      </a:cubicBezTo>
                      <a:cubicBezTo>
                        <a:pt x="43" y="113"/>
                        <a:pt x="44" y="113"/>
                        <a:pt x="43" y="113"/>
                      </a:cubicBezTo>
                      <a:cubicBezTo>
                        <a:pt x="44" y="113"/>
                        <a:pt x="43" y="113"/>
                        <a:pt x="44" y="113"/>
                      </a:cubicBezTo>
                      <a:cubicBezTo>
                        <a:pt x="44" y="114"/>
                        <a:pt x="44" y="114"/>
                        <a:pt x="43" y="114"/>
                      </a:cubicBezTo>
                      <a:cubicBezTo>
                        <a:pt x="43" y="114"/>
                        <a:pt x="43" y="114"/>
                        <a:pt x="43" y="114"/>
                      </a:cubicBezTo>
                      <a:cubicBezTo>
                        <a:pt x="43" y="114"/>
                        <a:pt x="43" y="114"/>
                        <a:pt x="43" y="115"/>
                      </a:cubicBezTo>
                      <a:cubicBezTo>
                        <a:pt x="43" y="115"/>
                        <a:pt x="43" y="114"/>
                        <a:pt x="43" y="114"/>
                      </a:cubicBezTo>
                      <a:cubicBezTo>
                        <a:pt x="43" y="115"/>
                        <a:pt x="44" y="115"/>
                        <a:pt x="44" y="115"/>
                      </a:cubicBezTo>
                      <a:cubicBezTo>
                        <a:pt x="43" y="115"/>
                        <a:pt x="43" y="115"/>
                        <a:pt x="43" y="115"/>
                      </a:cubicBezTo>
                      <a:cubicBezTo>
                        <a:pt x="43" y="115"/>
                        <a:pt x="43" y="116"/>
                        <a:pt x="43" y="116"/>
                      </a:cubicBezTo>
                      <a:cubicBezTo>
                        <a:pt x="43" y="116"/>
                        <a:pt x="42" y="116"/>
                        <a:pt x="42" y="116"/>
                      </a:cubicBezTo>
                      <a:cubicBezTo>
                        <a:pt x="42" y="116"/>
                        <a:pt x="43" y="117"/>
                        <a:pt x="43" y="117"/>
                      </a:cubicBezTo>
                      <a:cubicBezTo>
                        <a:pt x="42" y="117"/>
                        <a:pt x="42" y="117"/>
                        <a:pt x="41" y="118"/>
                      </a:cubicBezTo>
                      <a:cubicBezTo>
                        <a:pt x="41" y="117"/>
                        <a:pt x="42" y="117"/>
                        <a:pt x="42" y="116"/>
                      </a:cubicBezTo>
                      <a:cubicBezTo>
                        <a:pt x="42" y="116"/>
                        <a:pt x="42" y="116"/>
                        <a:pt x="42" y="116"/>
                      </a:cubicBezTo>
                      <a:cubicBezTo>
                        <a:pt x="42" y="116"/>
                        <a:pt x="42" y="116"/>
                        <a:pt x="42" y="115"/>
                      </a:cubicBezTo>
                      <a:cubicBezTo>
                        <a:pt x="42" y="115"/>
                        <a:pt x="42" y="115"/>
                        <a:pt x="42" y="115"/>
                      </a:cubicBezTo>
                      <a:cubicBezTo>
                        <a:pt x="42" y="115"/>
                        <a:pt x="43" y="114"/>
                        <a:pt x="43" y="113"/>
                      </a:cubicBezTo>
                      <a:cubicBezTo>
                        <a:pt x="42" y="113"/>
                        <a:pt x="41" y="112"/>
                        <a:pt x="42" y="113"/>
                      </a:cubicBezTo>
                      <a:close/>
                      <a:moveTo>
                        <a:pt x="37" y="112"/>
                      </a:moveTo>
                      <a:cubicBezTo>
                        <a:pt x="37" y="112"/>
                        <a:pt x="37" y="112"/>
                        <a:pt x="37" y="112"/>
                      </a:cubicBezTo>
                      <a:cubicBezTo>
                        <a:pt x="37" y="112"/>
                        <a:pt x="37" y="112"/>
                        <a:pt x="37" y="112"/>
                      </a:cubicBezTo>
                      <a:cubicBezTo>
                        <a:pt x="37" y="111"/>
                        <a:pt x="38" y="111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09"/>
                        <a:pt x="38" y="109"/>
                        <a:pt x="38" y="109"/>
                      </a:cubicBezTo>
                      <a:cubicBezTo>
                        <a:pt x="38" y="109"/>
                        <a:pt x="38" y="109"/>
                        <a:pt x="38" y="110"/>
                      </a:cubicBezTo>
                      <a:cubicBezTo>
                        <a:pt x="39" y="109"/>
                        <a:pt x="38" y="109"/>
                        <a:pt x="39" y="109"/>
                      </a:cubicBezTo>
                      <a:cubicBezTo>
                        <a:pt x="39" y="109"/>
                        <a:pt x="39" y="110"/>
                        <a:pt x="38" y="110"/>
                      </a:cubicBezTo>
                      <a:cubicBezTo>
                        <a:pt x="39" y="110"/>
                        <a:pt x="39" y="110"/>
                        <a:pt x="39" y="111"/>
                      </a:cubicBezTo>
                      <a:cubicBezTo>
                        <a:pt x="39" y="111"/>
                        <a:pt x="39" y="111"/>
                        <a:pt x="39" y="111"/>
                      </a:cubicBezTo>
                      <a:cubicBezTo>
                        <a:pt x="39" y="111"/>
                        <a:pt x="38" y="111"/>
                        <a:pt x="39" y="112"/>
                      </a:cubicBezTo>
                      <a:cubicBezTo>
                        <a:pt x="38" y="112"/>
                        <a:pt x="38" y="112"/>
                        <a:pt x="38" y="112"/>
                      </a:cubicBezTo>
                      <a:cubicBezTo>
                        <a:pt x="38" y="112"/>
                        <a:pt x="38" y="112"/>
                        <a:pt x="37" y="113"/>
                      </a:cubicBezTo>
                      <a:lnTo>
                        <a:pt x="37" y="112"/>
                      </a:lnTo>
                      <a:close/>
                      <a:moveTo>
                        <a:pt x="38" y="112"/>
                      </a:moveTo>
                      <a:cubicBezTo>
                        <a:pt x="38" y="112"/>
                        <a:pt x="38" y="111"/>
                        <a:pt x="38" y="111"/>
                      </a:cubicBezTo>
                      <a:cubicBezTo>
                        <a:pt x="37" y="112"/>
                        <a:pt x="37" y="112"/>
                        <a:pt x="37" y="112"/>
                      </a:cubicBezTo>
                      <a:lnTo>
                        <a:pt x="38" y="112"/>
                      </a:lnTo>
                      <a:close/>
                      <a:moveTo>
                        <a:pt x="50" y="116"/>
                      </a:moveTo>
                      <a:cubicBezTo>
                        <a:pt x="50" y="116"/>
                        <a:pt x="50" y="115"/>
                        <a:pt x="50" y="115"/>
                      </a:cubicBezTo>
                      <a:cubicBezTo>
                        <a:pt x="51" y="115"/>
                        <a:pt x="51" y="115"/>
                        <a:pt x="51" y="114"/>
                      </a:cubicBezTo>
                      <a:cubicBezTo>
                        <a:pt x="51" y="115"/>
                        <a:pt x="50" y="116"/>
                        <a:pt x="51" y="116"/>
                      </a:cubicBezTo>
                      <a:cubicBezTo>
                        <a:pt x="51" y="116"/>
                        <a:pt x="50" y="116"/>
                        <a:pt x="50" y="116"/>
                      </a:cubicBezTo>
                      <a:close/>
                      <a:moveTo>
                        <a:pt x="45" y="115"/>
                      </a:moveTo>
                      <a:cubicBezTo>
                        <a:pt x="45" y="115"/>
                        <a:pt x="45" y="115"/>
                        <a:pt x="45" y="115"/>
                      </a:cubicBezTo>
                      <a:cubicBezTo>
                        <a:pt x="45" y="115"/>
                        <a:pt x="45" y="114"/>
                        <a:pt x="46" y="114"/>
                      </a:cubicBezTo>
                      <a:cubicBezTo>
                        <a:pt x="46" y="114"/>
                        <a:pt x="46" y="114"/>
                        <a:pt x="46" y="114"/>
                      </a:cubicBezTo>
                      <a:cubicBezTo>
                        <a:pt x="46" y="113"/>
                        <a:pt x="46" y="113"/>
                        <a:pt x="46" y="113"/>
                      </a:cubicBezTo>
                      <a:cubicBezTo>
                        <a:pt x="46" y="113"/>
                        <a:pt x="46" y="113"/>
                        <a:pt x="47" y="113"/>
                      </a:cubicBezTo>
                      <a:cubicBezTo>
                        <a:pt x="46" y="114"/>
                        <a:pt x="46" y="114"/>
                        <a:pt x="46" y="115"/>
                      </a:cubicBezTo>
                      <a:cubicBezTo>
                        <a:pt x="46" y="115"/>
                        <a:pt x="46" y="116"/>
                        <a:pt x="45" y="117"/>
                      </a:cubicBezTo>
                      <a:cubicBezTo>
                        <a:pt x="45" y="116"/>
                        <a:pt x="45" y="116"/>
                        <a:pt x="45" y="115"/>
                      </a:cubicBezTo>
                      <a:close/>
                      <a:moveTo>
                        <a:pt x="49" y="116"/>
                      </a:moveTo>
                      <a:cubicBezTo>
                        <a:pt x="49" y="116"/>
                        <a:pt x="49" y="115"/>
                        <a:pt x="50" y="116"/>
                      </a:cubicBezTo>
                      <a:cubicBezTo>
                        <a:pt x="49" y="115"/>
                        <a:pt x="50" y="114"/>
                        <a:pt x="50" y="115"/>
                      </a:cubicBezTo>
                      <a:cubicBezTo>
                        <a:pt x="50" y="115"/>
                        <a:pt x="50" y="116"/>
                        <a:pt x="49" y="116"/>
                      </a:cubicBezTo>
                      <a:cubicBezTo>
                        <a:pt x="49" y="116"/>
                        <a:pt x="49" y="116"/>
                        <a:pt x="49" y="116"/>
                      </a:cubicBezTo>
                      <a:cubicBezTo>
                        <a:pt x="49" y="116"/>
                        <a:pt x="49" y="116"/>
                        <a:pt x="49" y="116"/>
                      </a:cubicBezTo>
                      <a:cubicBezTo>
                        <a:pt x="49" y="116"/>
                        <a:pt x="49" y="116"/>
                        <a:pt x="49" y="116"/>
                      </a:cubicBezTo>
                      <a:close/>
                      <a:moveTo>
                        <a:pt x="54" y="116"/>
                      </a:moveTo>
                      <a:cubicBezTo>
                        <a:pt x="54" y="116"/>
                        <a:pt x="54" y="116"/>
                        <a:pt x="53" y="116"/>
                      </a:cubicBezTo>
                      <a:cubicBezTo>
                        <a:pt x="53" y="116"/>
                        <a:pt x="54" y="116"/>
                        <a:pt x="54" y="116"/>
                      </a:cubicBezTo>
                      <a:cubicBezTo>
                        <a:pt x="54" y="116"/>
                        <a:pt x="54" y="116"/>
                        <a:pt x="54" y="116"/>
                      </a:cubicBezTo>
                      <a:close/>
                      <a:moveTo>
                        <a:pt x="39" y="113"/>
                      </a:moveTo>
                      <a:cubicBezTo>
                        <a:pt x="39" y="113"/>
                        <a:pt x="40" y="113"/>
                        <a:pt x="40" y="112"/>
                      </a:cubicBezTo>
                      <a:cubicBezTo>
                        <a:pt x="40" y="112"/>
                        <a:pt x="40" y="112"/>
                        <a:pt x="40" y="112"/>
                      </a:cubicBezTo>
                      <a:cubicBezTo>
                        <a:pt x="40" y="112"/>
                        <a:pt x="39" y="113"/>
                        <a:pt x="39" y="113"/>
                      </a:cubicBezTo>
                      <a:close/>
                      <a:moveTo>
                        <a:pt x="48" y="119"/>
                      </a:moveTo>
                      <a:cubicBezTo>
                        <a:pt x="48" y="119"/>
                        <a:pt x="48" y="120"/>
                        <a:pt x="48" y="120"/>
                      </a:cubicBezTo>
                      <a:cubicBezTo>
                        <a:pt x="48" y="119"/>
                        <a:pt x="48" y="119"/>
                        <a:pt x="48" y="119"/>
                      </a:cubicBezTo>
                      <a:cubicBezTo>
                        <a:pt x="48" y="119"/>
                        <a:pt x="48" y="118"/>
                        <a:pt x="48" y="118"/>
                      </a:cubicBezTo>
                      <a:cubicBezTo>
                        <a:pt x="48" y="118"/>
                        <a:pt x="49" y="118"/>
                        <a:pt x="49" y="118"/>
                      </a:cubicBezTo>
                      <a:cubicBezTo>
                        <a:pt x="49" y="118"/>
                        <a:pt x="49" y="117"/>
                        <a:pt x="49" y="117"/>
                      </a:cubicBezTo>
                      <a:cubicBezTo>
                        <a:pt x="49" y="117"/>
                        <a:pt x="48" y="117"/>
                        <a:pt x="48" y="117"/>
                      </a:cubicBezTo>
                      <a:cubicBezTo>
                        <a:pt x="48" y="116"/>
                        <a:pt x="48" y="116"/>
                        <a:pt x="48" y="116"/>
                      </a:cubicBezTo>
                      <a:cubicBezTo>
                        <a:pt x="49" y="116"/>
                        <a:pt x="49" y="117"/>
                        <a:pt x="49" y="117"/>
                      </a:cubicBezTo>
                      <a:cubicBezTo>
                        <a:pt x="49" y="117"/>
                        <a:pt x="49" y="117"/>
                        <a:pt x="49" y="116"/>
                      </a:cubicBezTo>
                      <a:cubicBezTo>
                        <a:pt x="50" y="117"/>
                        <a:pt x="48" y="119"/>
                        <a:pt x="49" y="119"/>
                      </a:cubicBezTo>
                      <a:cubicBezTo>
                        <a:pt x="49" y="120"/>
                        <a:pt x="48" y="120"/>
                        <a:pt x="48" y="120"/>
                      </a:cubicBezTo>
                      <a:cubicBezTo>
                        <a:pt x="48" y="120"/>
                        <a:pt x="48" y="120"/>
                        <a:pt x="48" y="119"/>
                      </a:cubicBezTo>
                      <a:close/>
                      <a:moveTo>
                        <a:pt x="39" y="114"/>
                      </a:moveTo>
                      <a:cubicBezTo>
                        <a:pt x="39" y="113"/>
                        <a:pt x="38" y="113"/>
                        <a:pt x="38" y="113"/>
                      </a:cubicBezTo>
                      <a:cubicBezTo>
                        <a:pt x="38" y="113"/>
                        <a:pt x="39" y="114"/>
                        <a:pt x="38" y="114"/>
                      </a:cubicBezTo>
                      <a:cubicBezTo>
                        <a:pt x="38" y="114"/>
                        <a:pt x="38" y="114"/>
                        <a:pt x="38" y="113"/>
                      </a:cubicBezTo>
                      <a:cubicBezTo>
                        <a:pt x="37" y="114"/>
                        <a:pt x="37" y="115"/>
                        <a:pt x="37" y="116"/>
                      </a:cubicBezTo>
                      <a:cubicBezTo>
                        <a:pt x="37" y="116"/>
                        <a:pt x="37" y="116"/>
                        <a:pt x="37" y="116"/>
                      </a:cubicBezTo>
                      <a:cubicBezTo>
                        <a:pt x="37" y="116"/>
                        <a:pt x="37" y="116"/>
                        <a:pt x="37" y="116"/>
                      </a:cubicBezTo>
                      <a:cubicBezTo>
                        <a:pt x="37" y="116"/>
                        <a:pt x="37" y="116"/>
                        <a:pt x="37" y="116"/>
                      </a:cubicBezTo>
                      <a:cubicBezTo>
                        <a:pt x="37" y="117"/>
                        <a:pt x="36" y="117"/>
                        <a:pt x="36" y="118"/>
                      </a:cubicBezTo>
                      <a:cubicBezTo>
                        <a:pt x="36" y="118"/>
                        <a:pt x="37" y="117"/>
                        <a:pt x="36" y="117"/>
                      </a:cubicBezTo>
                      <a:cubicBezTo>
                        <a:pt x="37" y="116"/>
                        <a:pt x="37" y="114"/>
                        <a:pt x="37" y="114"/>
                      </a:cubicBezTo>
                      <a:cubicBezTo>
                        <a:pt x="37" y="114"/>
                        <a:pt x="37" y="114"/>
                        <a:pt x="37" y="114"/>
                      </a:cubicBezTo>
                      <a:cubicBezTo>
                        <a:pt x="37" y="113"/>
                        <a:pt x="37" y="113"/>
                        <a:pt x="38" y="113"/>
                      </a:cubicBezTo>
                      <a:cubicBezTo>
                        <a:pt x="38" y="113"/>
                        <a:pt x="38" y="113"/>
                        <a:pt x="38" y="113"/>
                      </a:cubicBezTo>
                      <a:cubicBezTo>
                        <a:pt x="38" y="113"/>
                        <a:pt x="38" y="113"/>
                        <a:pt x="39" y="113"/>
                      </a:cubicBezTo>
                      <a:cubicBezTo>
                        <a:pt x="38" y="113"/>
                        <a:pt x="39" y="113"/>
                        <a:pt x="39" y="114"/>
                      </a:cubicBezTo>
                      <a:close/>
                      <a:moveTo>
                        <a:pt x="47" y="119"/>
                      </a:moveTo>
                      <a:cubicBezTo>
                        <a:pt x="47" y="119"/>
                        <a:pt x="47" y="118"/>
                        <a:pt x="47" y="118"/>
                      </a:cubicBezTo>
                      <a:cubicBezTo>
                        <a:pt x="46" y="118"/>
                        <a:pt x="47" y="119"/>
                        <a:pt x="46" y="119"/>
                      </a:cubicBezTo>
                      <a:cubicBezTo>
                        <a:pt x="46" y="118"/>
                        <a:pt x="47" y="117"/>
                        <a:pt x="48" y="116"/>
                      </a:cubicBezTo>
                      <a:cubicBezTo>
                        <a:pt x="48" y="117"/>
                        <a:pt x="48" y="118"/>
                        <a:pt x="47" y="119"/>
                      </a:cubicBezTo>
                      <a:close/>
                      <a:moveTo>
                        <a:pt x="36" y="114"/>
                      </a:moveTo>
                      <a:cubicBezTo>
                        <a:pt x="36" y="114"/>
                        <a:pt x="36" y="114"/>
                        <a:pt x="36" y="113"/>
                      </a:cubicBezTo>
                      <a:cubicBezTo>
                        <a:pt x="36" y="114"/>
                        <a:pt x="36" y="114"/>
                        <a:pt x="36" y="114"/>
                      </a:cubicBezTo>
                      <a:close/>
                      <a:moveTo>
                        <a:pt x="52" y="121"/>
                      </a:moveTo>
                      <a:cubicBezTo>
                        <a:pt x="52" y="121"/>
                        <a:pt x="52" y="121"/>
                        <a:pt x="52" y="121"/>
                      </a:cubicBezTo>
                      <a:cubicBezTo>
                        <a:pt x="52" y="121"/>
                        <a:pt x="52" y="121"/>
                        <a:pt x="52" y="121"/>
                      </a:cubicBezTo>
                      <a:close/>
                      <a:moveTo>
                        <a:pt x="42" y="118"/>
                      </a:moveTo>
                      <a:cubicBezTo>
                        <a:pt x="42" y="118"/>
                        <a:pt x="41" y="119"/>
                        <a:pt x="41" y="119"/>
                      </a:cubicBezTo>
                      <a:cubicBezTo>
                        <a:pt x="42" y="119"/>
                        <a:pt x="41" y="121"/>
                        <a:pt x="41" y="120"/>
                      </a:cubicBezTo>
                      <a:cubicBezTo>
                        <a:pt x="41" y="120"/>
                        <a:pt x="41" y="119"/>
                        <a:pt x="41" y="118"/>
                      </a:cubicBezTo>
                      <a:cubicBezTo>
                        <a:pt x="41" y="118"/>
                        <a:pt x="41" y="118"/>
                        <a:pt x="41" y="118"/>
                      </a:cubicBezTo>
                      <a:cubicBezTo>
                        <a:pt x="41" y="118"/>
                        <a:pt x="41" y="118"/>
                        <a:pt x="42" y="118"/>
                      </a:cubicBezTo>
                      <a:cubicBezTo>
                        <a:pt x="42" y="118"/>
                        <a:pt x="42" y="118"/>
                        <a:pt x="42" y="118"/>
                      </a:cubicBezTo>
                      <a:cubicBezTo>
                        <a:pt x="42" y="118"/>
                        <a:pt x="42" y="118"/>
                        <a:pt x="42" y="118"/>
                      </a:cubicBezTo>
                      <a:cubicBezTo>
                        <a:pt x="42" y="118"/>
                        <a:pt x="42" y="118"/>
                        <a:pt x="42" y="118"/>
                      </a:cubicBezTo>
                      <a:cubicBezTo>
                        <a:pt x="42" y="118"/>
                        <a:pt x="42" y="118"/>
                        <a:pt x="42" y="118"/>
                      </a:cubicBezTo>
                      <a:close/>
                      <a:moveTo>
                        <a:pt x="55" y="124"/>
                      </a:moveTo>
                      <a:cubicBezTo>
                        <a:pt x="55" y="123"/>
                        <a:pt x="56" y="123"/>
                        <a:pt x="55" y="123"/>
                      </a:cubicBezTo>
                      <a:cubicBezTo>
                        <a:pt x="55" y="123"/>
                        <a:pt x="56" y="123"/>
                        <a:pt x="56" y="123"/>
                      </a:cubicBezTo>
                      <a:cubicBezTo>
                        <a:pt x="55" y="123"/>
                        <a:pt x="56" y="124"/>
                        <a:pt x="55" y="124"/>
                      </a:cubicBezTo>
                      <a:close/>
                      <a:moveTo>
                        <a:pt x="33" y="117"/>
                      </a:moveTo>
                      <a:cubicBezTo>
                        <a:pt x="33" y="116"/>
                        <a:pt x="33" y="116"/>
                        <a:pt x="33" y="116"/>
                      </a:cubicBezTo>
                      <a:cubicBezTo>
                        <a:pt x="33" y="117"/>
                        <a:pt x="33" y="117"/>
                        <a:pt x="33" y="117"/>
                      </a:cubicBezTo>
                      <a:cubicBezTo>
                        <a:pt x="33" y="118"/>
                        <a:pt x="33" y="117"/>
                        <a:pt x="33" y="117"/>
                      </a:cubicBezTo>
                      <a:close/>
                      <a:moveTo>
                        <a:pt x="41" y="119"/>
                      </a:moveTo>
                      <a:cubicBezTo>
                        <a:pt x="41" y="120"/>
                        <a:pt x="40" y="119"/>
                        <a:pt x="40" y="120"/>
                      </a:cubicBezTo>
                      <a:cubicBezTo>
                        <a:pt x="40" y="120"/>
                        <a:pt x="40" y="119"/>
                        <a:pt x="41" y="119"/>
                      </a:cubicBezTo>
                      <a:close/>
                      <a:moveTo>
                        <a:pt x="57" y="127"/>
                      </a:moveTo>
                      <a:cubicBezTo>
                        <a:pt x="56" y="127"/>
                        <a:pt x="56" y="128"/>
                        <a:pt x="56" y="129"/>
                      </a:cubicBezTo>
                      <a:cubicBezTo>
                        <a:pt x="56" y="128"/>
                        <a:pt x="56" y="128"/>
                        <a:pt x="56" y="127"/>
                      </a:cubicBezTo>
                      <a:cubicBezTo>
                        <a:pt x="56" y="127"/>
                        <a:pt x="56" y="127"/>
                        <a:pt x="56" y="127"/>
                      </a:cubicBezTo>
                      <a:cubicBezTo>
                        <a:pt x="56" y="128"/>
                        <a:pt x="57" y="127"/>
                        <a:pt x="57" y="127"/>
                      </a:cubicBezTo>
                      <a:close/>
                      <a:moveTo>
                        <a:pt x="55" y="127"/>
                      </a:moveTo>
                      <a:cubicBezTo>
                        <a:pt x="55" y="127"/>
                        <a:pt x="56" y="127"/>
                        <a:pt x="56" y="127"/>
                      </a:cubicBezTo>
                      <a:cubicBezTo>
                        <a:pt x="56" y="128"/>
                        <a:pt x="55" y="128"/>
                        <a:pt x="55" y="128"/>
                      </a:cubicBezTo>
                      <a:cubicBezTo>
                        <a:pt x="55" y="128"/>
                        <a:pt x="55" y="130"/>
                        <a:pt x="54" y="130"/>
                      </a:cubicBezTo>
                      <a:cubicBezTo>
                        <a:pt x="54" y="129"/>
                        <a:pt x="54" y="129"/>
                        <a:pt x="55" y="128"/>
                      </a:cubicBezTo>
                      <a:cubicBezTo>
                        <a:pt x="54" y="128"/>
                        <a:pt x="55" y="128"/>
                        <a:pt x="55" y="127"/>
                      </a:cubicBezTo>
                      <a:cubicBezTo>
                        <a:pt x="55" y="127"/>
                        <a:pt x="55" y="127"/>
                        <a:pt x="55" y="127"/>
                      </a:cubicBezTo>
                      <a:cubicBezTo>
                        <a:pt x="55" y="127"/>
                        <a:pt x="56" y="127"/>
                        <a:pt x="56" y="127"/>
                      </a:cubicBezTo>
                      <a:cubicBezTo>
                        <a:pt x="56" y="127"/>
                        <a:pt x="56" y="128"/>
                        <a:pt x="55" y="127"/>
                      </a:cubicBezTo>
                      <a:close/>
                      <a:moveTo>
                        <a:pt x="35" y="123"/>
                      </a:moveTo>
                      <a:cubicBezTo>
                        <a:pt x="35" y="122"/>
                        <a:pt x="35" y="122"/>
                        <a:pt x="34" y="122"/>
                      </a:cubicBezTo>
                      <a:cubicBezTo>
                        <a:pt x="35" y="122"/>
                        <a:pt x="35" y="121"/>
                        <a:pt x="35" y="121"/>
                      </a:cubicBezTo>
                      <a:cubicBezTo>
                        <a:pt x="35" y="121"/>
                        <a:pt x="35" y="121"/>
                        <a:pt x="35" y="121"/>
                      </a:cubicBezTo>
                      <a:cubicBezTo>
                        <a:pt x="35" y="122"/>
                        <a:pt x="35" y="122"/>
                        <a:pt x="35" y="121"/>
                      </a:cubicBezTo>
                      <a:cubicBezTo>
                        <a:pt x="36" y="122"/>
                        <a:pt x="36" y="122"/>
                        <a:pt x="35" y="123"/>
                      </a:cubicBezTo>
                      <a:close/>
                      <a:moveTo>
                        <a:pt x="32" y="121"/>
                      </a:moveTo>
                      <a:cubicBezTo>
                        <a:pt x="32" y="121"/>
                        <a:pt x="32" y="121"/>
                        <a:pt x="32" y="121"/>
                      </a:cubicBezTo>
                      <a:cubicBezTo>
                        <a:pt x="32" y="121"/>
                        <a:pt x="32" y="121"/>
                        <a:pt x="32" y="121"/>
                      </a:cubicBezTo>
                      <a:cubicBezTo>
                        <a:pt x="32" y="120"/>
                        <a:pt x="32" y="120"/>
                        <a:pt x="32" y="120"/>
                      </a:cubicBezTo>
                      <a:cubicBezTo>
                        <a:pt x="32" y="120"/>
                        <a:pt x="32" y="120"/>
                        <a:pt x="32" y="120"/>
                      </a:cubicBezTo>
                      <a:cubicBezTo>
                        <a:pt x="32" y="120"/>
                        <a:pt x="32" y="120"/>
                        <a:pt x="32" y="121"/>
                      </a:cubicBezTo>
                      <a:close/>
                      <a:moveTo>
                        <a:pt x="31" y="124"/>
                      </a:moveTo>
                      <a:cubicBezTo>
                        <a:pt x="31" y="124"/>
                        <a:pt x="31" y="124"/>
                        <a:pt x="31" y="124"/>
                      </a:cubicBezTo>
                      <a:cubicBezTo>
                        <a:pt x="31" y="124"/>
                        <a:pt x="31" y="125"/>
                        <a:pt x="30" y="125"/>
                      </a:cubicBezTo>
                      <a:cubicBezTo>
                        <a:pt x="30" y="124"/>
                        <a:pt x="31" y="122"/>
                        <a:pt x="31" y="121"/>
                      </a:cubicBezTo>
                      <a:cubicBezTo>
                        <a:pt x="32" y="121"/>
                        <a:pt x="31" y="122"/>
                        <a:pt x="31" y="122"/>
                      </a:cubicBezTo>
                      <a:cubicBezTo>
                        <a:pt x="32" y="122"/>
                        <a:pt x="32" y="122"/>
                        <a:pt x="32" y="122"/>
                      </a:cubicBezTo>
                      <a:cubicBezTo>
                        <a:pt x="32" y="122"/>
                        <a:pt x="32" y="122"/>
                        <a:pt x="32" y="122"/>
                      </a:cubicBezTo>
                      <a:cubicBezTo>
                        <a:pt x="31" y="122"/>
                        <a:pt x="32" y="122"/>
                        <a:pt x="31" y="122"/>
                      </a:cubicBezTo>
                      <a:cubicBezTo>
                        <a:pt x="31" y="123"/>
                        <a:pt x="31" y="123"/>
                        <a:pt x="31" y="124"/>
                      </a:cubicBezTo>
                      <a:cubicBezTo>
                        <a:pt x="31" y="124"/>
                        <a:pt x="31" y="124"/>
                        <a:pt x="31" y="123"/>
                      </a:cubicBezTo>
                      <a:cubicBezTo>
                        <a:pt x="32" y="124"/>
                        <a:pt x="31" y="124"/>
                        <a:pt x="31" y="124"/>
                      </a:cubicBezTo>
                      <a:close/>
                      <a:moveTo>
                        <a:pt x="35" y="123"/>
                      </a:moveTo>
                      <a:cubicBezTo>
                        <a:pt x="35" y="123"/>
                        <a:pt x="35" y="123"/>
                        <a:pt x="35" y="123"/>
                      </a:cubicBezTo>
                      <a:cubicBezTo>
                        <a:pt x="34" y="123"/>
                        <a:pt x="35" y="123"/>
                        <a:pt x="35" y="122"/>
                      </a:cubicBezTo>
                      <a:cubicBezTo>
                        <a:pt x="35" y="122"/>
                        <a:pt x="35" y="123"/>
                        <a:pt x="35" y="123"/>
                      </a:cubicBezTo>
                      <a:close/>
                      <a:moveTo>
                        <a:pt x="34" y="128"/>
                      </a:moveTo>
                      <a:cubicBezTo>
                        <a:pt x="35" y="126"/>
                        <a:pt x="35" y="125"/>
                        <a:pt x="36" y="124"/>
                      </a:cubicBezTo>
                      <a:cubicBezTo>
                        <a:pt x="36" y="125"/>
                        <a:pt x="36" y="125"/>
                        <a:pt x="36" y="125"/>
                      </a:cubicBezTo>
                      <a:cubicBezTo>
                        <a:pt x="36" y="125"/>
                        <a:pt x="36" y="125"/>
                        <a:pt x="36" y="125"/>
                      </a:cubicBezTo>
                      <a:cubicBezTo>
                        <a:pt x="36" y="124"/>
                        <a:pt x="37" y="124"/>
                        <a:pt x="37" y="124"/>
                      </a:cubicBezTo>
                      <a:cubicBezTo>
                        <a:pt x="37" y="124"/>
                        <a:pt x="37" y="124"/>
                        <a:pt x="37" y="124"/>
                      </a:cubicBezTo>
                      <a:cubicBezTo>
                        <a:pt x="37" y="125"/>
                        <a:pt x="37" y="125"/>
                        <a:pt x="37" y="125"/>
                      </a:cubicBezTo>
                      <a:cubicBezTo>
                        <a:pt x="37" y="126"/>
                        <a:pt x="37" y="125"/>
                        <a:pt x="38" y="125"/>
                      </a:cubicBezTo>
                      <a:cubicBezTo>
                        <a:pt x="38" y="125"/>
                        <a:pt x="38" y="125"/>
                        <a:pt x="37" y="125"/>
                      </a:cubicBezTo>
                      <a:cubicBezTo>
                        <a:pt x="38" y="124"/>
                        <a:pt x="38" y="125"/>
                        <a:pt x="38" y="124"/>
                      </a:cubicBezTo>
                      <a:cubicBezTo>
                        <a:pt x="39" y="124"/>
                        <a:pt x="38" y="125"/>
                        <a:pt x="38" y="125"/>
                      </a:cubicBezTo>
                      <a:cubicBezTo>
                        <a:pt x="39" y="124"/>
                        <a:pt x="38" y="125"/>
                        <a:pt x="38" y="125"/>
                      </a:cubicBezTo>
                      <a:cubicBezTo>
                        <a:pt x="38" y="125"/>
                        <a:pt x="38" y="125"/>
                        <a:pt x="39" y="125"/>
                      </a:cubicBezTo>
                      <a:cubicBezTo>
                        <a:pt x="39" y="125"/>
                        <a:pt x="38" y="126"/>
                        <a:pt x="39" y="126"/>
                      </a:cubicBezTo>
                      <a:cubicBezTo>
                        <a:pt x="38" y="126"/>
                        <a:pt x="38" y="126"/>
                        <a:pt x="38" y="126"/>
                      </a:cubicBezTo>
                      <a:cubicBezTo>
                        <a:pt x="38" y="126"/>
                        <a:pt x="38" y="127"/>
                        <a:pt x="38" y="127"/>
                      </a:cubicBezTo>
                      <a:cubicBezTo>
                        <a:pt x="38" y="127"/>
                        <a:pt x="38" y="127"/>
                        <a:pt x="38" y="127"/>
                      </a:cubicBezTo>
                      <a:cubicBezTo>
                        <a:pt x="38" y="127"/>
                        <a:pt x="38" y="127"/>
                        <a:pt x="37" y="127"/>
                      </a:cubicBezTo>
                      <a:cubicBezTo>
                        <a:pt x="37" y="127"/>
                        <a:pt x="38" y="127"/>
                        <a:pt x="38" y="127"/>
                      </a:cubicBezTo>
                      <a:cubicBezTo>
                        <a:pt x="38" y="127"/>
                        <a:pt x="37" y="127"/>
                        <a:pt x="37" y="128"/>
                      </a:cubicBezTo>
                      <a:cubicBezTo>
                        <a:pt x="37" y="127"/>
                        <a:pt x="37" y="127"/>
                        <a:pt x="37" y="127"/>
                      </a:cubicBezTo>
                      <a:cubicBezTo>
                        <a:pt x="37" y="127"/>
                        <a:pt x="37" y="127"/>
                        <a:pt x="37" y="126"/>
                      </a:cubicBezTo>
                      <a:cubicBezTo>
                        <a:pt x="37" y="127"/>
                        <a:pt x="37" y="128"/>
                        <a:pt x="37" y="128"/>
                      </a:cubicBezTo>
                      <a:cubicBezTo>
                        <a:pt x="37" y="128"/>
                        <a:pt x="37" y="128"/>
                        <a:pt x="37" y="128"/>
                      </a:cubicBezTo>
                      <a:cubicBezTo>
                        <a:pt x="37" y="128"/>
                        <a:pt x="37" y="129"/>
                        <a:pt x="37" y="129"/>
                      </a:cubicBezTo>
                      <a:cubicBezTo>
                        <a:pt x="37" y="129"/>
                        <a:pt x="37" y="129"/>
                        <a:pt x="37" y="129"/>
                      </a:cubicBezTo>
                      <a:cubicBezTo>
                        <a:pt x="36" y="129"/>
                        <a:pt x="36" y="130"/>
                        <a:pt x="36" y="131"/>
                      </a:cubicBezTo>
                      <a:cubicBezTo>
                        <a:pt x="35" y="131"/>
                        <a:pt x="36" y="130"/>
                        <a:pt x="35" y="130"/>
                      </a:cubicBezTo>
                      <a:cubicBezTo>
                        <a:pt x="35" y="130"/>
                        <a:pt x="36" y="129"/>
                        <a:pt x="36" y="130"/>
                      </a:cubicBezTo>
                      <a:cubicBezTo>
                        <a:pt x="36" y="129"/>
                        <a:pt x="36" y="129"/>
                        <a:pt x="36" y="129"/>
                      </a:cubicBezTo>
                      <a:cubicBezTo>
                        <a:pt x="36" y="128"/>
                        <a:pt x="36" y="128"/>
                        <a:pt x="37" y="127"/>
                      </a:cubicBezTo>
                      <a:cubicBezTo>
                        <a:pt x="36" y="127"/>
                        <a:pt x="36" y="127"/>
                        <a:pt x="37" y="126"/>
                      </a:cubicBezTo>
                      <a:cubicBezTo>
                        <a:pt x="36" y="126"/>
                        <a:pt x="36" y="127"/>
                        <a:pt x="36" y="126"/>
                      </a:cubicBezTo>
                      <a:cubicBezTo>
                        <a:pt x="36" y="127"/>
                        <a:pt x="37" y="127"/>
                        <a:pt x="36" y="127"/>
                      </a:cubicBezTo>
                      <a:cubicBezTo>
                        <a:pt x="36" y="127"/>
                        <a:pt x="35" y="127"/>
                        <a:pt x="35" y="128"/>
                      </a:cubicBezTo>
                      <a:cubicBezTo>
                        <a:pt x="35" y="128"/>
                        <a:pt x="35" y="128"/>
                        <a:pt x="35" y="128"/>
                      </a:cubicBezTo>
                      <a:cubicBezTo>
                        <a:pt x="35" y="128"/>
                        <a:pt x="34" y="128"/>
                        <a:pt x="34" y="128"/>
                      </a:cubicBezTo>
                      <a:close/>
                      <a:moveTo>
                        <a:pt x="35" y="124"/>
                      </a:moveTo>
                      <a:cubicBezTo>
                        <a:pt x="34" y="124"/>
                        <a:pt x="34" y="124"/>
                        <a:pt x="34" y="124"/>
                      </a:cubicBezTo>
                      <a:cubicBezTo>
                        <a:pt x="34" y="124"/>
                        <a:pt x="34" y="124"/>
                        <a:pt x="34" y="124"/>
                      </a:cubicBezTo>
                      <a:cubicBezTo>
                        <a:pt x="34" y="124"/>
                        <a:pt x="34" y="124"/>
                        <a:pt x="34" y="124"/>
                      </a:cubicBezTo>
                      <a:cubicBezTo>
                        <a:pt x="34" y="124"/>
                        <a:pt x="34" y="123"/>
                        <a:pt x="33" y="123"/>
                      </a:cubicBezTo>
                      <a:cubicBezTo>
                        <a:pt x="34" y="123"/>
                        <a:pt x="34" y="123"/>
                        <a:pt x="34" y="123"/>
                      </a:cubicBezTo>
                      <a:cubicBezTo>
                        <a:pt x="34" y="123"/>
                        <a:pt x="34" y="123"/>
                        <a:pt x="34" y="124"/>
                      </a:cubicBezTo>
                      <a:cubicBezTo>
                        <a:pt x="34" y="124"/>
                        <a:pt x="34" y="123"/>
                        <a:pt x="35" y="124"/>
                      </a:cubicBezTo>
                      <a:cubicBezTo>
                        <a:pt x="34" y="124"/>
                        <a:pt x="34" y="124"/>
                        <a:pt x="35" y="124"/>
                      </a:cubicBezTo>
                      <a:close/>
                      <a:moveTo>
                        <a:pt x="38" y="128"/>
                      </a:moveTo>
                      <a:cubicBezTo>
                        <a:pt x="38" y="128"/>
                        <a:pt x="38" y="128"/>
                        <a:pt x="38" y="128"/>
                      </a:cubicBezTo>
                      <a:cubicBezTo>
                        <a:pt x="39" y="128"/>
                        <a:pt x="38" y="128"/>
                        <a:pt x="38" y="128"/>
                      </a:cubicBezTo>
                      <a:cubicBezTo>
                        <a:pt x="38" y="128"/>
                        <a:pt x="38" y="129"/>
                        <a:pt x="38" y="129"/>
                      </a:cubicBezTo>
                      <a:cubicBezTo>
                        <a:pt x="37" y="129"/>
                        <a:pt x="38" y="128"/>
                        <a:pt x="38" y="128"/>
                      </a:cubicBezTo>
                      <a:close/>
                      <a:moveTo>
                        <a:pt x="44" y="136"/>
                      </a:moveTo>
                      <a:cubicBezTo>
                        <a:pt x="44" y="136"/>
                        <a:pt x="44" y="137"/>
                        <a:pt x="44" y="137"/>
                      </a:cubicBezTo>
                      <a:cubicBezTo>
                        <a:pt x="44" y="137"/>
                        <a:pt x="44" y="137"/>
                        <a:pt x="44" y="137"/>
                      </a:cubicBezTo>
                      <a:cubicBezTo>
                        <a:pt x="43" y="137"/>
                        <a:pt x="44" y="137"/>
                        <a:pt x="44" y="136"/>
                      </a:cubicBezTo>
                      <a:close/>
                      <a:moveTo>
                        <a:pt x="31" y="134"/>
                      </a:moveTo>
                      <a:cubicBezTo>
                        <a:pt x="30" y="134"/>
                        <a:pt x="30" y="134"/>
                        <a:pt x="30" y="133"/>
                      </a:cubicBezTo>
                      <a:cubicBezTo>
                        <a:pt x="30" y="133"/>
                        <a:pt x="30" y="134"/>
                        <a:pt x="30" y="134"/>
                      </a:cubicBezTo>
                      <a:cubicBezTo>
                        <a:pt x="30" y="133"/>
                        <a:pt x="29" y="135"/>
                        <a:pt x="29" y="135"/>
                      </a:cubicBezTo>
                      <a:cubicBezTo>
                        <a:pt x="29" y="135"/>
                        <a:pt x="29" y="135"/>
                        <a:pt x="29" y="135"/>
                      </a:cubicBezTo>
                      <a:cubicBezTo>
                        <a:pt x="28" y="134"/>
                        <a:pt x="29" y="133"/>
                        <a:pt x="29" y="132"/>
                      </a:cubicBezTo>
                      <a:cubicBezTo>
                        <a:pt x="30" y="132"/>
                        <a:pt x="30" y="132"/>
                        <a:pt x="30" y="132"/>
                      </a:cubicBezTo>
                      <a:cubicBezTo>
                        <a:pt x="30" y="133"/>
                        <a:pt x="30" y="132"/>
                        <a:pt x="30" y="133"/>
                      </a:cubicBezTo>
                      <a:cubicBezTo>
                        <a:pt x="30" y="133"/>
                        <a:pt x="30" y="133"/>
                        <a:pt x="30" y="133"/>
                      </a:cubicBezTo>
                      <a:cubicBezTo>
                        <a:pt x="30" y="133"/>
                        <a:pt x="30" y="133"/>
                        <a:pt x="30" y="133"/>
                      </a:cubicBezTo>
                      <a:cubicBezTo>
                        <a:pt x="30" y="133"/>
                        <a:pt x="30" y="133"/>
                        <a:pt x="30" y="133"/>
                      </a:cubicBezTo>
                      <a:cubicBezTo>
                        <a:pt x="30" y="133"/>
                        <a:pt x="31" y="133"/>
                        <a:pt x="30" y="132"/>
                      </a:cubicBezTo>
                      <a:cubicBezTo>
                        <a:pt x="31" y="132"/>
                        <a:pt x="31" y="133"/>
                        <a:pt x="31" y="132"/>
                      </a:cubicBezTo>
                      <a:cubicBezTo>
                        <a:pt x="31" y="133"/>
                        <a:pt x="31" y="134"/>
                        <a:pt x="31" y="134"/>
                      </a:cubicBezTo>
                      <a:close/>
                      <a:moveTo>
                        <a:pt x="30" y="133"/>
                      </a:moveTo>
                      <a:cubicBezTo>
                        <a:pt x="30" y="134"/>
                        <a:pt x="30" y="133"/>
                        <a:pt x="29" y="133"/>
                      </a:cubicBezTo>
                      <a:cubicBezTo>
                        <a:pt x="30" y="133"/>
                        <a:pt x="30" y="134"/>
                        <a:pt x="30" y="134"/>
                      </a:cubicBezTo>
                      <a:cubicBezTo>
                        <a:pt x="30" y="134"/>
                        <a:pt x="30" y="134"/>
                        <a:pt x="30" y="133"/>
                      </a:cubicBezTo>
                      <a:close/>
                      <a:moveTo>
                        <a:pt x="51" y="143"/>
                      </a:moveTo>
                      <a:cubicBezTo>
                        <a:pt x="50" y="143"/>
                        <a:pt x="51" y="143"/>
                        <a:pt x="51" y="143"/>
                      </a:cubicBezTo>
                      <a:cubicBezTo>
                        <a:pt x="51" y="143"/>
                        <a:pt x="51" y="143"/>
                        <a:pt x="51" y="143"/>
                      </a:cubicBezTo>
                      <a:close/>
                      <a:moveTo>
                        <a:pt x="37" y="141"/>
                      </a:moveTo>
                      <a:cubicBezTo>
                        <a:pt x="38" y="141"/>
                        <a:pt x="38" y="141"/>
                        <a:pt x="38" y="141"/>
                      </a:cubicBezTo>
                      <a:cubicBezTo>
                        <a:pt x="38" y="141"/>
                        <a:pt x="38" y="141"/>
                        <a:pt x="38" y="141"/>
                      </a:cubicBezTo>
                      <a:cubicBezTo>
                        <a:pt x="38" y="141"/>
                        <a:pt x="39" y="140"/>
                        <a:pt x="38" y="140"/>
                      </a:cubicBezTo>
                      <a:cubicBezTo>
                        <a:pt x="38" y="139"/>
                        <a:pt x="39" y="140"/>
                        <a:pt x="39" y="140"/>
                      </a:cubicBezTo>
                      <a:cubicBezTo>
                        <a:pt x="39" y="140"/>
                        <a:pt x="39" y="141"/>
                        <a:pt x="39" y="141"/>
                      </a:cubicBezTo>
                      <a:cubicBezTo>
                        <a:pt x="39" y="141"/>
                        <a:pt x="38" y="142"/>
                        <a:pt x="38" y="142"/>
                      </a:cubicBezTo>
                      <a:cubicBezTo>
                        <a:pt x="38" y="142"/>
                        <a:pt x="38" y="141"/>
                        <a:pt x="37" y="141"/>
                      </a:cubicBezTo>
                      <a:cubicBezTo>
                        <a:pt x="37" y="141"/>
                        <a:pt x="38" y="141"/>
                        <a:pt x="38" y="142"/>
                      </a:cubicBezTo>
                      <a:cubicBezTo>
                        <a:pt x="38" y="142"/>
                        <a:pt x="37" y="141"/>
                        <a:pt x="37" y="142"/>
                      </a:cubicBezTo>
                      <a:cubicBezTo>
                        <a:pt x="37" y="142"/>
                        <a:pt x="37" y="143"/>
                        <a:pt x="36" y="143"/>
                      </a:cubicBezTo>
                      <a:cubicBezTo>
                        <a:pt x="36" y="142"/>
                        <a:pt x="37" y="143"/>
                        <a:pt x="37" y="142"/>
                      </a:cubicBezTo>
                      <a:cubicBezTo>
                        <a:pt x="36" y="142"/>
                        <a:pt x="37" y="141"/>
                        <a:pt x="37" y="141"/>
                      </a:cubicBezTo>
                      <a:close/>
                      <a:moveTo>
                        <a:pt x="39" y="138"/>
                      </a:moveTo>
                      <a:cubicBezTo>
                        <a:pt x="40" y="138"/>
                        <a:pt x="39" y="139"/>
                        <a:pt x="39" y="139"/>
                      </a:cubicBezTo>
                      <a:cubicBezTo>
                        <a:pt x="40" y="139"/>
                        <a:pt x="40" y="139"/>
                        <a:pt x="40" y="139"/>
                      </a:cubicBezTo>
                      <a:cubicBezTo>
                        <a:pt x="40" y="139"/>
                        <a:pt x="40" y="139"/>
                        <a:pt x="40" y="139"/>
                      </a:cubicBezTo>
                      <a:cubicBezTo>
                        <a:pt x="39" y="139"/>
                        <a:pt x="39" y="139"/>
                        <a:pt x="39" y="139"/>
                      </a:cubicBezTo>
                      <a:cubicBezTo>
                        <a:pt x="39" y="139"/>
                        <a:pt x="39" y="139"/>
                        <a:pt x="39" y="140"/>
                      </a:cubicBezTo>
                      <a:cubicBezTo>
                        <a:pt x="39" y="139"/>
                        <a:pt x="39" y="139"/>
                        <a:pt x="39" y="138"/>
                      </a:cubicBezTo>
                      <a:close/>
                      <a:moveTo>
                        <a:pt x="49" y="144"/>
                      </a:moveTo>
                      <a:cubicBezTo>
                        <a:pt x="49" y="144"/>
                        <a:pt x="50" y="145"/>
                        <a:pt x="50" y="144"/>
                      </a:cubicBezTo>
                      <a:cubicBezTo>
                        <a:pt x="50" y="144"/>
                        <a:pt x="50" y="144"/>
                        <a:pt x="50" y="144"/>
                      </a:cubicBezTo>
                      <a:cubicBezTo>
                        <a:pt x="50" y="144"/>
                        <a:pt x="50" y="144"/>
                        <a:pt x="50" y="144"/>
                      </a:cubicBezTo>
                      <a:cubicBezTo>
                        <a:pt x="50" y="144"/>
                        <a:pt x="50" y="145"/>
                        <a:pt x="50" y="144"/>
                      </a:cubicBezTo>
                      <a:cubicBezTo>
                        <a:pt x="49" y="145"/>
                        <a:pt x="49" y="145"/>
                        <a:pt x="49" y="145"/>
                      </a:cubicBezTo>
                      <a:cubicBezTo>
                        <a:pt x="50" y="146"/>
                        <a:pt x="49" y="146"/>
                        <a:pt x="49" y="146"/>
                      </a:cubicBezTo>
                      <a:cubicBezTo>
                        <a:pt x="49" y="146"/>
                        <a:pt x="50" y="145"/>
                        <a:pt x="49" y="144"/>
                      </a:cubicBezTo>
                      <a:close/>
                      <a:moveTo>
                        <a:pt x="28" y="136"/>
                      </a:moveTo>
                      <a:cubicBezTo>
                        <a:pt x="29" y="137"/>
                        <a:pt x="28" y="138"/>
                        <a:pt x="28" y="138"/>
                      </a:cubicBezTo>
                      <a:cubicBezTo>
                        <a:pt x="28" y="138"/>
                        <a:pt x="28" y="138"/>
                        <a:pt x="28" y="138"/>
                      </a:cubicBezTo>
                      <a:cubicBezTo>
                        <a:pt x="28" y="138"/>
                        <a:pt x="28" y="138"/>
                        <a:pt x="28" y="137"/>
                      </a:cubicBezTo>
                      <a:cubicBezTo>
                        <a:pt x="28" y="137"/>
                        <a:pt x="28" y="138"/>
                        <a:pt x="28" y="138"/>
                      </a:cubicBezTo>
                      <a:cubicBezTo>
                        <a:pt x="27" y="138"/>
                        <a:pt x="27" y="138"/>
                        <a:pt x="27" y="138"/>
                      </a:cubicBezTo>
                      <a:cubicBezTo>
                        <a:pt x="27" y="138"/>
                        <a:pt x="27" y="137"/>
                        <a:pt x="27" y="138"/>
                      </a:cubicBezTo>
                      <a:cubicBezTo>
                        <a:pt x="27" y="137"/>
                        <a:pt x="28" y="137"/>
                        <a:pt x="28" y="136"/>
                      </a:cubicBezTo>
                      <a:cubicBezTo>
                        <a:pt x="28" y="136"/>
                        <a:pt x="28" y="136"/>
                        <a:pt x="27" y="137"/>
                      </a:cubicBezTo>
                      <a:cubicBezTo>
                        <a:pt x="27" y="136"/>
                        <a:pt x="28" y="136"/>
                        <a:pt x="28" y="136"/>
                      </a:cubicBezTo>
                      <a:cubicBezTo>
                        <a:pt x="28" y="136"/>
                        <a:pt x="28" y="137"/>
                        <a:pt x="28" y="137"/>
                      </a:cubicBezTo>
                      <a:cubicBezTo>
                        <a:pt x="28" y="137"/>
                        <a:pt x="28" y="137"/>
                        <a:pt x="28" y="136"/>
                      </a:cubicBezTo>
                      <a:close/>
                      <a:moveTo>
                        <a:pt x="51" y="147"/>
                      </a:moveTo>
                      <a:cubicBezTo>
                        <a:pt x="52" y="147"/>
                        <a:pt x="52" y="147"/>
                        <a:pt x="52" y="147"/>
                      </a:cubicBezTo>
                      <a:cubicBezTo>
                        <a:pt x="52" y="146"/>
                        <a:pt x="52" y="146"/>
                        <a:pt x="52" y="146"/>
                      </a:cubicBezTo>
                      <a:cubicBezTo>
                        <a:pt x="52" y="146"/>
                        <a:pt x="52" y="147"/>
                        <a:pt x="51" y="147"/>
                      </a:cubicBezTo>
                      <a:close/>
                      <a:moveTo>
                        <a:pt x="43" y="153"/>
                      </a:moveTo>
                      <a:cubicBezTo>
                        <a:pt x="44" y="153"/>
                        <a:pt x="44" y="153"/>
                        <a:pt x="43" y="154"/>
                      </a:cubicBezTo>
                      <a:cubicBezTo>
                        <a:pt x="43" y="154"/>
                        <a:pt x="43" y="154"/>
                        <a:pt x="43" y="154"/>
                      </a:cubicBezTo>
                      <a:cubicBezTo>
                        <a:pt x="43" y="153"/>
                        <a:pt x="44" y="153"/>
                        <a:pt x="43" y="152"/>
                      </a:cubicBezTo>
                      <a:cubicBezTo>
                        <a:pt x="43" y="152"/>
                        <a:pt x="43" y="152"/>
                        <a:pt x="43" y="152"/>
                      </a:cubicBezTo>
                      <a:cubicBezTo>
                        <a:pt x="43" y="152"/>
                        <a:pt x="43" y="152"/>
                        <a:pt x="43" y="152"/>
                      </a:cubicBezTo>
                      <a:cubicBezTo>
                        <a:pt x="44" y="152"/>
                        <a:pt x="44" y="152"/>
                        <a:pt x="44" y="151"/>
                      </a:cubicBezTo>
                      <a:cubicBezTo>
                        <a:pt x="44" y="152"/>
                        <a:pt x="44" y="152"/>
                        <a:pt x="43" y="153"/>
                      </a:cubicBezTo>
                      <a:close/>
                      <a:moveTo>
                        <a:pt x="40" y="158"/>
                      </a:moveTo>
                      <a:cubicBezTo>
                        <a:pt x="40" y="158"/>
                        <a:pt x="40" y="158"/>
                        <a:pt x="40" y="158"/>
                      </a:cubicBezTo>
                      <a:cubicBezTo>
                        <a:pt x="40" y="157"/>
                        <a:pt x="40" y="157"/>
                        <a:pt x="40" y="156"/>
                      </a:cubicBezTo>
                      <a:cubicBezTo>
                        <a:pt x="41" y="157"/>
                        <a:pt x="40" y="157"/>
                        <a:pt x="40" y="157"/>
                      </a:cubicBezTo>
                      <a:cubicBezTo>
                        <a:pt x="40" y="157"/>
                        <a:pt x="40" y="157"/>
                        <a:pt x="41" y="157"/>
                      </a:cubicBezTo>
                      <a:cubicBezTo>
                        <a:pt x="41" y="157"/>
                        <a:pt x="40" y="159"/>
                        <a:pt x="39" y="159"/>
                      </a:cubicBezTo>
                      <a:cubicBezTo>
                        <a:pt x="40" y="158"/>
                        <a:pt x="40" y="158"/>
                        <a:pt x="40" y="158"/>
                      </a:cubicBezTo>
                      <a:close/>
                      <a:moveTo>
                        <a:pt x="44" y="154"/>
                      </a:moveTo>
                      <a:cubicBezTo>
                        <a:pt x="44" y="155"/>
                        <a:pt x="44" y="155"/>
                        <a:pt x="44" y="155"/>
                      </a:cubicBezTo>
                      <a:cubicBezTo>
                        <a:pt x="44" y="155"/>
                        <a:pt x="44" y="154"/>
                        <a:pt x="43" y="154"/>
                      </a:cubicBezTo>
                      <a:cubicBezTo>
                        <a:pt x="44" y="154"/>
                        <a:pt x="44" y="154"/>
                        <a:pt x="44" y="154"/>
                      </a:cubicBezTo>
                      <a:cubicBezTo>
                        <a:pt x="44" y="154"/>
                        <a:pt x="43" y="154"/>
                        <a:pt x="44" y="154"/>
                      </a:cubicBezTo>
                      <a:close/>
                      <a:moveTo>
                        <a:pt x="37" y="156"/>
                      </a:moveTo>
                      <a:cubicBezTo>
                        <a:pt x="37" y="156"/>
                        <a:pt x="37" y="155"/>
                        <a:pt x="37" y="155"/>
                      </a:cubicBezTo>
                      <a:cubicBezTo>
                        <a:pt x="38" y="155"/>
                        <a:pt x="37" y="156"/>
                        <a:pt x="38" y="156"/>
                      </a:cubicBezTo>
                      <a:cubicBezTo>
                        <a:pt x="38" y="156"/>
                        <a:pt x="38" y="156"/>
                        <a:pt x="38" y="155"/>
                      </a:cubicBezTo>
                      <a:cubicBezTo>
                        <a:pt x="38" y="156"/>
                        <a:pt x="37" y="156"/>
                        <a:pt x="37" y="156"/>
                      </a:cubicBezTo>
                      <a:close/>
                      <a:moveTo>
                        <a:pt x="38" y="159"/>
                      </a:moveTo>
                      <a:cubicBezTo>
                        <a:pt x="37" y="159"/>
                        <a:pt x="37" y="159"/>
                        <a:pt x="37" y="159"/>
                      </a:cubicBezTo>
                      <a:cubicBezTo>
                        <a:pt x="37" y="159"/>
                        <a:pt x="37" y="159"/>
                        <a:pt x="37" y="159"/>
                      </a:cubicBezTo>
                      <a:cubicBezTo>
                        <a:pt x="37" y="159"/>
                        <a:pt x="38" y="159"/>
                        <a:pt x="37" y="159"/>
                      </a:cubicBezTo>
                      <a:cubicBezTo>
                        <a:pt x="37" y="159"/>
                        <a:pt x="37" y="159"/>
                        <a:pt x="37" y="159"/>
                      </a:cubicBezTo>
                      <a:cubicBezTo>
                        <a:pt x="37" y="159"/>
                        <a:pt x="37" y="159"/>
                        <a:pt x="37" y="159"/>
                      </a:cubicBezTo>
                      <a:cubicBezTo>
                        <a:pt x="36" y="159"/>
                        <a:pt x="37" y="160"/>
                        <a:pt x="37" y="160"/>
                      </a:cubicBezTo>
                      <a:cubicBezTo>
                        <a:pt x="36" y="160"/>
                        <a:pt x="36" y="159"/>
                        <a:pt x="36" y="159"/>
                      </a:cubicBezTo>
                      <a:cubicBezTo>
                        <a:pt x="36" y="159"/>
                        <a:pt x="36" y="159"/>
                        <a:pt x="36" y="159"/>
                      </a:cubicBezTo>
                      <a:cubicBezTo>
                        <a:pt x="35" y="159"/>
                        <a:pt x="37" y="158"/>
                        <a:pt x="36" y="158"/>
                      </a:cubicBezTo>
                      <a:cubicBezTo>
                        <a:pt x="37" y="158"/>
                        <a:pt x="36" y="158"/>
                        <a:pt x="37" y="158"/>
                      </a:cubicBezTo>
                      <a:cubicBezTo>
                        <a:pt x="37" y="158"/>
                        <a:pt x="37" y="157"/>
                        <a:pt x="37" y="157"/>
                      </a:cubicBezTo>
                      <a:cubicBezTo>
                        <a:pt x="38" y="158"/>
                        <a:pt x="37" y="158"/>
                        <a:pt x="37" y="159"/>
                      </a:cubicBezTo>
                      <a:cubicBezTo>
                        <a:pt x="37" y="159"/>
                        <a:pt x="38" y="158"/>
                        <a:pt x="38" y="158"/>
                      </a:cubicBezTo>
                      <a:cubicBezTo>
                        <a:pt x="38" y="157"/>
                        <a:pt x="38" y="157"/>
                        <a:pt x="38" y="158"/>
                      </a:cubicBezTo>
                      <a:cubicBezTo>
                        <a:pt x="38" y="157"/>
                        <a:pt x="38" y="157"/>
                        <a:pt x="38" y="157"/>
                      </a:cubicBezTo>
                      <a:cubicBezTo>
                        <a:pt x="38" y="157"/>
                        <a:pt x="38" y="157"/>
                        <a:pt x="37" y="157"/>
                      </a:cubicBezTo>
                      <a:cubicBezTo>
                        <a:pt x="38" y="157"/>
                        <a:pt x="38" y="157"/>
                        <a:pt x="38" y="157"/>
                      </a:cubicBezTo>
                      <a:cubicBezTo>
                        <a:pt x="37" y="156"/>
                        <a:pt x="37" y="157"/>
                        <a:pt x="37" y="157"/>
                      </a:cubicBezTo>
                      <a:cubicBezTo>
                        <a:pt x="37" y="157"/>
                        <a:pt x="37" y="157"/>
                        <a:pt x="37" y="157"/>
                      </a:cubicBezTo>
                      <a:cubicBezTo>
                        <a:pt x="36" y="157"/>
                        <a:pt x="37" y="157"/>
                        <a:pt x="37" y="156"/>
                      </a:cubicBezTo>
                      <a:cubicBezTo>
                        <a:pt x="37" y="157"/>
                        <a:pt x="38" y="156"/>
                        <a:pt x="38" y="156"/>
                      </a:cubicBezTo>
                      <a:cubicBezTo>
                        <a:pt x="38" y="156"/>
                        <a:pt x="38" y="156"/>
                        <a:pt x="38" y="156"/>
                      </a:cubicBezTo>
                      <a:cubicBezTo>
                        <a:pt x="38" y="157"/>
                        <a:pt x="38" y="156"/>
                        <a:pt x="39" y="156"/>
                      </a:cubicBezTo>
                      <a:cubicBezTo>
                        <a:pt x="39" y="156"/>
                        <a:pt x="38" y="156"/>
                        <a:pt x="38" y="156"/>
                      </a:cubicBezTo>
                      <a:cubicBezTo>
                        <a:pt x="38" y="155"/>
                        <a:pt x="38" y="155"/>
                        <a:pt x="39" y="155"/>
                      </a:cubicBezTo>
                      <a:cubicBezTo>
                        <a:pt x="39" y="155"/>
                        <a:pt x="38" y="155"/>
                        <a:pt x="38" y="155"/>
                      </a:cubicBezTo>
                      <a:cubicBezTo>
                        <a:pt x="38" y="155"/>
                        <a:pt x="39" y="155"/>
                        <a:pt x="39" y="155"/>
                      </a:cubicBezTo>
                      <a:cubicBezTo>
                        <a:pt x="39" y="154"/>
                        <a:pt x="39" y="154"/>
                        <a:pt x="39" y="154"/>
                      </a:cubicBezTo>
                      <a:cubicBezTo>
                        <a:pt x="39" y="154"/>
                        <a:pt x="40" y="153"/>
                        <a:pt x="39" y="153"/>
                      </a:cubicBezTo>
                      <a:cubicBezTo>
                        <a:pt x="39" y="153"/>
                        <a:pt x="39" y="152"/>
                        <a:pt x="40" y="153"/>
                      </a:cubicBezTo>
                      <a:cubicBezTo>
                        <a:pt x="40" y="153"/>
                        <a:pt x="40" y="153"/>
                        <a:pt x="40" y="154"/>
                      </a:cubicBezTo>
                      <a:cubicBezTo>
                        <a:pt x="40" y="154"/>
                        <a:pt x="40" y="154"/>
                        <a:pt x="40" y="154"/>
                      </a:cubicBezTo>
                      <a:cubicBezTo>
                        <a:pt x="40" y="154"/>
                        <a:pt x="40" y="154"/>
                        <a:pt x="40" y="155"/>
                      </a:cubicBezTo>
                      <a:cubicBezTo>
                        <a:pt x="39" y="154"/>
                        <a:pt x="39" y="155"/>
                        <a:pt x="39" y="155"/>
                      </a:cubicBezTo>
                      <a:cubicBezTo>
                        <a:pt x="39" y="155"/>
                        <a:pt x="39" y="155"/>
                        <a:pt x="40" y="155"/>
                      </a:cubicBezTo>
                      <a:cubicBezTo>
                        <a:pt x="40" y="155"/>
                        <a:pt x="39" y="155"/>
                        <a:pt x="39" y="156"/>
                      </a:cubicBezTo>
                      <a:cubicBezTo>
                        <a:pt x="40" y="156"/>
                        <a:pt x="39" y="156"/>
                        <a:pt x="39" y="156"/>
                      </a:cubicBezTo>
                      <a:cubicBezTo>
                        <a:pt x="40" y="156"/>
                        <a:pt x="40" y="156"/>
                        <a:pt x="40" y="156"/>
                      </a:cubicBezTo>
                      <a:cubicBezTo>
                        <a:pt x="40" y="156"/>
                        <a:pt x="40" y="156"/>
                        <a:pt x="40" y="157"/>
                      </a:cubicBezTo>
                      <a:cubicBezTo>
                        <a:pt x="40" y="157"/>
                        <a:pt x="40" y="156"/>
                        <a:pt x="40" y="156"/>
                      </a:cubicBezTo>
                      <a:cubicBezTo>
                        <a:pt x="39" y="156"/>
                        <a:pt x="40" y="157"/>
                        <a:pt x="39" y="157"/>
                      </a:cubicBezTo>
                      <a:cubicBezTo>
                        <a:pt x="39" y="157"/>
                        <a:pt x="39" y="157"/>
                        <a:pt x="39" y="157"/>
                      </a:cubicBezTo>
                      <a:cubicBezTo>
                        <a:pt x="39" y="157"/>
                        <a:pt x="39" y="157"/>
                        <a:pt x="39" y="157"/>
                      </a:cubicBezTo>
                      <a:cubicBezTo>
                        <a:pt x="39" y="157"/>
                        <a:pt x="39" y="157"/>
                        <a:pt x="38" y="157"/>
                      </a:cubicBezTo>
                      <a:cubicBezTo>
                        <a:pt x="39" y="157"/>
                        <a:pt x="38" y="158"/>
                        <a:pt x="38" y="158"/>
                      </a:cubicBezTo>
                      <a:cubicBezTo>
                        <a:pt x="38" y="158"/>
                        <a:pt x="38" y="159"/>
                        <a:pt x="38" y="159"/>
                      </a:cubicBezTo>
                      <a:close/>
                      <a:moveTo>
                        <a:pt x="39" y="156"/>
                      </a:moveTo>
                      <a:cubicBezTo>
                        <a:pt x="39" y="156"/>
                        <a:pt x="39" y="156"/>
                        <a:pt x="39" y="156"/>
                      </a:cubicBezTo>
                      <a:cubicBezTo>
                        <a:pt x="39" y="156"/>
                        <a:pt x="38" y="156"/>
                        <a:pt x="39" y="156"/>
                      </a:cubicBezTo>
                      <a:cubicBezTo>
                        <a:pt x="39" y="156"/>
                        <a:pt x="39" y="156"/>
                        <a:pt x="39" y="156"/>
                      </a:cubicBezTo>
                      <a:close/>
                      <a:moveTo>
                        <a:pt x="43" y="154"/>
                      </a:moveTo>
                      <a:cubicBezTo>
                        <a:pt x="43" y="154"/>
                        <a:pt x="43" y="154"/>
                        <a:pt x="43" y="154"/>
                      </a:cubicBezTo>
                      <a:cubicBezTo>
                        <a:pt x="43" y="154"/>
                        <a:pt x="43" y="154"/>
                        <a:pt x="43" y="154"/>
                      </a:cubicBezTo>
                      <a:close/>
                      <a:moveTo>
                        <a:pt x="38" y="153"/>
                      </a:moveTo>
                      <a:cubicBezTo>
                        <a:pt x="38" y="154"/>
                        <a:pt x="37" y="154"/>
                        <a:pt x="37" y="155"/>
                      </a:cubicBezTo>
                      <a:cubicBezTo>
                        <a:pt x="37" y="155"/>
                        <a:pt x="37" y="154"/>
                        <a:pt x="37" y="155"/>
                      </a:cubicBezTo>
                      <a:cubicBezTo>
                        <a:pt x="36" y="155"/>
                        <a:pt x="37" y="154"/>
                        <a:pt x="37" y="154"/>
                      </a:cubicBezTo>
                      <a:cubicBezTo>
                        <a:pt x="37" y="154"/>
                        <a:pt x="37" y="153"/>
                        <a:pt x="38" y="153"/>
                      </a:cubicBezTo>
                      <a:cubicBezTo>
                        <a:pt x="38" y="153"/>
                        <a:pt x="38" y="153"/>
                        <a:pt x="38" y="153"/>
                      </a:cubicBezTo>
                      <a:cubicBezTo>
                        <a:pt x="38" y="153"/>
                        <a:pt x="38" y="153"/>
                        <a:pt x="38" y="153"/>
                      </a:cubicBezTo>
                      <a:close/>
                      <a:moveTo>
                        <a:pt x="44" y="157"/>
                      </a:moveTo>
                      <a:cubicBezTo>
                        <a:pt x="45" y="156"/>
                        <a:pt x="44" y="157"/>
                        <a:pt x="44" y="157"/>
                      </a:cubicBezTo>
                      <a:cubicBezTo>
                        <a:pt x="45" y="157"/>
                        <a:pt x="45" y="157"/>
                        <a:pt x="45" y="156"/>
                      </a:cubicBezTo>
                      <a:cubicBezTo>
                        <a:pt x="45" y="157"/>
                        <a:pt x="45" y="156"/>
                        <a:pt x="45" y="157"/>
                      </a:cubicBezTo>
                      <a:cubicBezTo>
                        <a:pt x="45" y="157"/>
                        <a:pt x="45" y="157"/>
                        <a:pt x="45" y="157"/>
                      </a:cubicBezTo>
                      <a:cubicBezTo>
                        <a:pt x="45" y="157"/>
                        <a:pt x="45" y="157"/>
                        <a:pt x="44" y="157"/>
                      </a:cubicBezTo>
                      <a:cubicBezTo>
                        <a:pt x="44" y="157"/>
                        <a:pt x="44" y="157"/>
                        <a:pt x="44" y="157"/>
                      </a:cubicBezTo>
                      <a:cubicBezTo>
                        <a:pt x="44" y="157"/>
                        <a:pt x="44" y="157"/>
                        <a:pt x="44" y="157"/>
                      </a:cubicBezTo>
                      <a:close/>
                      <a:moveTo>
                        <a:pt x="30" y="152"/>
                      </a:moveTo>
                      <a:cubicBezTo>
                        <a:pt x="30" y="152"/>
                        <a:pt x="31" y="152"/>
                        <a:pt x="31" y="152"/>
                      </a:cubicBezTo>
                      <a:cubicBezTo>
                        <a:pt x="31" y="152"/>
                        <a:pt x="31" y="152"/>
                        <a:pt x="31" y="151"/>
                      </a:cubicBezTo>
                      <a:cubicBezTo>
                        <a:pt x="32" y="152"/>
                        <a:pt x="31" y="153"/>
                        <a:pt x="30" y="152"/>
                      </a:cubicBezTo>
                      <a:close/>
                      <a:moveTo>
                        <a:pt x="45" y="157"/>
                      </a:moveTo>
                      <a:cubicBezTo>
                        <a:pt x="45" y="157"/>
                        <a:pt x="45" y="157"/>
                        <a:pt x="46" y="157"/>
                      </a:cubicBezTo>
                      <a:cubicBezTo>
                        <a:pt x="45" y="158"/>
                        <a:pt x="46" y="158"/>
                        <a:pt x="45" y="158"/>
                      </a:cubicBezTo>
                      <a:cubicBezTo>
                        <a:pt x="45" y="158"/>
                        <a:pt x="45" y="158"/>
                        <a:pt x="45" y="158"/>
                      </a:cubicBezTo>
                      <a:cubicBezTo>
                        <a:pt x="45" y="158"/>
                        <a:pt x="45" y="158"/>
                        <a:pt x="45" y="158"/>
                      </a:cubicBezTo>
                      <a:cubicBezTo>
                        <a:pt x="44" y="157"/>
                        <a:pt x="45" y="157"/>
                        <a:pt x="45" y="157"/>
                      </a:cubicBezTo>
                      <a:close/>
                      <a:moveTo>
                        <a:pt x="43" y="158"/>
                      </a:moveTo>
                      <a:cubicBezTo>
                        <a:pt x="43" y="158"/>
                        <a:pt x="43" y="158"/>
                        <a:pt x="43" y="159"/>
                      </a:cubicBezTo>
                      <a:cubicBezTo>
                        <a:pt x="43" y="158"/>
                        <a:pt x="43" y="158"/>
                        <a:pt x="43" y="158"/>
                      </a:cubicBezTo>
                      <a:cubicBezTo>
                        <a:pt x="42" y="158"/>
                        <a:pt x="43" y="158"/>
                        <a:pt x="42" y="158"/>
                      </a:cubicBezTo>
                      <a:cubicBezTo>
                        <a:pt x="42" y="158"/>
                        <a:pt x="43" y="158"/>
                        <a:pt x="43" y="158"/>
                      </a:cubicBezTo>
                      <a:cubicBezTo>
                        <a:pt x="43" y="158"/>
                        <a:pt x="43" y="158"/>
                        <a:pt x="43" y="158"/>
                      </a:cubicBezTo>
                      <a:cubicBezTo>
                        <a:pt x="43" y="158"/>
                        <a:pt x="43" y="158"/>
                        <a:pt x="43" y="158"/>
                      </a:cubicBezTo>
                      <a:cubicBezTo>
                        <a:pt x="43" y="158"/>
                        <a:pt x="43" y="158"/>
                        <a:pt x="43" y="158"/>
                      </a:cubicBezTo>
                      <a:close/>
                      <a:moveTo>
                        <a:pt x="41" y="162"/>
                      </a:moveTo>
                      <a:cubicBezTo>
                        <a:pt x="41" y="162"/>
                        <a:pt x="41" y="162"/>
                        <a:pt x="41" y="162"/>
                      </a:cubicBezTo>
                      <a:cubicBezTo>
                        <a:pt x="42" y="162"/>
                        <a:pt x="42" y="161"/>
                        <a:pt x="42" y="160"/>
                      </a:cubicBezTo>
                      <a:cubicBezTo>
                        <a:pt x="42" y="160"/>
                        <a:pt x="43" y="159"/>
                        <a:pt x="44" y="160"/>
                      </a:cubicBezTo>
                      <a:cubicBezTo>
                        <a:pt x="44" y="160"/>
                        <a:pt x="43" y="160"/>
                        <a:pt x="43" y="160"/>
                      </a:cubicBezTo>
                      <a:cubicBezTo>
                        <a:pt x="43" y="161"/>
                        <a:pt x="42" y="161"/>
                        <a:pt x="43" y="162"/>
                      </a:cubicBezTo>
                      <a:cubicBezTo>
                        <a:pt x="42" y="161"/>
                        <a:pt x="42" y="162"/>
                        <a:pt x="42" y="162"/>
                      </a:cubicBezTo>
                      <a:cubicBezTo>
                        <a:pt x="42" y="162"/>
                        <a:pt x="42" y="162"/>
                        <a:pt x="42" y="162"/>
                      </a:cubicBezTo>
                      <a:cubicBezTo>
                        <a:pt x="42" y="162"/>
                        <a:pt x="42" y="162"/>
                        <a:pt x="42" y="162"/>
                      </a:cubicBezTo>
                      <a:cubicBezTo>
                        <a:pt x="43" y="162"/>
                        <a:pt x="41" y="163"/>
                        <a:pt x="42" y="163"/>
                      </a:cubicBezTo>
                      <a:cubicBezTo>
                        <a:pt x="42" y="164"/>
                        <a:pt x="41" y="164"/>
                        <a:pt x="42" y="164"/>
                      </a:cubicBezTo>
                      <a:cubicBezTo>
                        <a:pt x="42" y="165"/>
                        <a:pt x="41" y="165"/>
                        <a:pt x="41" y="165"/>
                      </a:cubicBezTo>
                      <a:cubicBezTo>
                        <a:pt x="41" y="164"/>
                        <a:pt x="42" y="163"/>
                        <a:pt x="41" y="163"/>
                      </a:cubicBezTo>
                      <a:cubicBezTo>
                        <a:pt x="41" y="163"/>
                        <a:pt x="41" y="163"/>
                        <a:pt x="41" y="163"/>
                      </a:cubicBezTo>
                      <a:cubicBezTo>
                        <a:pt x="41" y="163"/>
                        <a:pt x="41" y="163"/>
                        <a:pt x="41" y="163"/>
                      </a:cubicBezTo>
                      <a:cubicBezTo>
                        <a:pt x="41" y="163"/>
                        <a:pt x="41" y="163"/>
                        <a:pt x="41" y="163"/>
                      </a:cubicBezTo>
                      <a:cubicBezTo>
                        <a:pt x="41" y="163"/>
                        <a:pt x="41" y="163"/>
                        <a:pt x="41" y="163"/>
                      </a:cubicBezTo>
                      <a:cubicBezTo>
                        <a:pt x="41" y="163"/>
                        <a:pt x="41" y="163"/>
                        <a:pt x="41" y="163"/>
                      </a:cubicBezTo>
                      <a:cubicBezTo>
                        <a:pt x="42" y="164"/>
                        <a:pt x="41" y="163"/>
                        <a:pt x="40" y="164"/>
                      </a:cubicBezTo>
                      <a:cubicBezTo>
                        <a:pt x="40" y="163"/>
                        <a:pt x="41" y="162"/>
                        <a:pt x="41" y="162"/>
                      </a:cubicBezTo>
                      <a:close/>
                      <a:moveTo>
                        <a:pt x="39" y="162"/>
                      </a:moveTo>
                      <a:cubicBezTo>
                        <a:pt x="39" y="162"/>
                        <a:pt x="39" y="162"/>
                        <a:pt x="39" y="162"/>
                      </a:cubicBezTo>
                      <a:cubicBezTo>
                        <a:pt x="39" y="162"/>
                        <a:pt x="39" y="162"/>
                        <a:pt x="39" y="162"/>
                      </a:cubicBezTo>
                      <a:cubicBezTo>
                        <a:pt x="39" y="162"/>
                        <a:pt x="39" y="162"/>
                        <a:pt x="40" y="162"/>
                      </a:cubicBezTo>
                      <a:cubicBezTo>
                        <a:pt x="39" y="162"/>
                        <a:pt x="40" y="162"/>
                        <a:pt x="40" y="163"/>
                      </a:cubicBezTo>
                      <a:cubicBezTo>
                        <a:pt x="40" y="163"/>
                        <a:pt x="40" y="163"/>
                        <a:pt x="40" y="163"/>
                      </a:cubicBezTo>
                      <a:cubicBezTo>
                        <a:pt x="40" y="163"/>
                        <a:pt x="40" y="163"/>
                        <a:pt x="40" y="163"/>
                      </a:cubicBezTo>
                      <a:cubicBezTo>
                        <a:pt x="39" y="163"/>
                        <a:pt x="39" y="162"/>
                        <a:pt x="38" y="163"/>
                      </a:cubicBezTo>
                      <a:cubicBezTo>
                        <a:pt x="38" y="162"/>
                        <a:pt x="39" y="162"/>
                        <a:pt x="39" y="162"/>
                      </a:cubicBezTo>
                      <a:close/>
                      <a:moveTo>
                        <a:pt x="39" y="159"/>
                      </a:moveTo>
                      <a:cubicBezTo>
                        <a:pt x="39" y="159"/>
                        <a:pt x="39" y="160"/>
                        <a:pt x="40" y="160"/>
                      </a:cubicBezTo>
                      <a:cubicBezTo>
                        <a:pt x="39" y="160"/>
                        <a:pt x="39" y="160"/>
                        <a:pt x="39" y="160"/>
                      </a:cubicBezTo>
                      <a:cubicBezTo>
                        <a:pt x="39" y="160"/>
                        <a:pt x="39" y="159"/>
                        <a:pt x="39" y="159"/>
                      </a:cubicBezTo>
                      <a:close/>
                      <a:moveTo>
                        <a:pt x="39" y="161"/>
                      </a:moveTo>
                      <a:cubicBezTo>
                        <a:pt x="38" y="161"/>
                        <a:pt x="39" y="161"/>
                        <a:pt x="39" y="161"/>
                      </a:cubicBezTo>
                      <a:cubicBezTo>
                        <a:pt x="39" y="161"/>
                        <a:pt x="39" y="161"/>
                        <a:pt x="39" y="161"/>
                      </a:cubicBezTo>
                      <a:cubicBezTo>
                        <a:pt x="39" y="161"/>
                        <a:pt x="39" y="161"/>
                        <a:pt x="39" y="161"/>
                      </a:cubicBezTo>
                      <a:close/>
                      <a:moveTo>
                        <a:pt x="39" y="160"/>
                      </a:moveTo>
                      <a:cubicBezTo>
                        <a:pt x="39" y="160"/>
                        <a:pt x="39" y="160"/>
                        <a:pt x="39" y="161"/>
                      </a:cubicBezTo>
                      <a:cubicBezTo>
                        <a:pt x="39" y="160"/>
                        <a:pt x="38" y="160"/>
                        <a:pt x="38" y="161"/>
                      </a:cubicBezTo>
                      <a:cubicBezTo>
                        <a:pt x="38" y="160"/>
                        <a:pt x="39" y="160"/>
                        <a:pt x="38" y="160"/>
                      </a:cubicBezTo>
                      <a:cubicBezTo>
                        <a:pt x="39" y="160"/>
                        <a:pt x="39" y="160"/>
                        <a:pt x="39" y="160"/>
                      </a:cubicBezTo>
                      <a:close/>
                      <a:moveTo>
                        <a:pt x="40" y="161"/>
                      </a:moveTo>
                      <a:cubicBezTo>
                        <a:pt x="40" y="161"/>
                        <a:pt x="41" y="161"/>
                        <a:pt x="41" y="161"/>
                      </a:cubicBezTo>
                      <a:cubicBezTo>
                        <a:pt x="41" y="161"/>
                        <a:pt x="41" y="161"/>
                        <a:pt x="40" y="161"/>
                      </a:cubicBezTo>
                      <a:close/>
                      <a:moveTo>
                        <a:pt x="37" y="162"/>
                      </a:moveTo>
                      <a:cubicBezTo>
                        <a:pt x="37" y="163"/>
                        <a:pt x="37" y="163"/>
                        <a:pt x="37" y="163"/>
                      </a:cubicBezTo>
                      <a:cubicBezTo>
                        <a:pt x="36" y="163"/>
                        <a:pt x="37" y="163"/>
                        <a:pt x="36" y="163"/>
                      </a:cubicBezTo>
                      <a:cubicBezTo>
                        <a:pt x="37" y="162"/>
                        <a:pt x="37" y="162"/>
                        <a:pt x="37" y="162"/>
                      </a:cubicBezTo>
                      <a:cubicBezTo>
                        <a:pt x="37" y="161"/>
                        <a:pt x="37" y="162"/>
                        <a:pt x="37" y="162"/>
                      </a:cubicBezTo>
                      <a:close/>
                      <a:moveTo>
                        <a:pt x="41" y="167"/>
                      </a:moveTo>
                      <a:cubicBezTo>
                        <a:pt x="41" y="166"/>
                        <a:pt x="41" y="166"/>
                        <a:pt x="41" y="166"/>
                      </a:cubicBezTo>
                      <a:cubicBezTo>
                        <a:pt x="41" y="166"/>
                        <a:pt x="41" y="167"/>
                        <a:pt x="41" y="166"/>
                      </a:cubicBezTo>
                      <a:cubicBezTo>
                        <a:pt x="41" y="167"/>
                        <a:pt x="41" y="167"/>
                        <a:pt x="41" y="167"/>
                      </a:cubicBezTo>
                      <a:cubicBezTo>
                        <a:pt x="41" y="167"/>
                        <a:pt x="41" y="167"/>
                        <a:pt x="41" y="167"/>
                      </a:cubicBezTo>
                      <a:close/>
                      <a:moveTo>
                        <a:pt x="42" y="167"/>
                      </a:moveTo>
                      <a:cubicBezTo>
                        <a:pt x="42" y="167"/>
                        <a:pt x="42" y="167"/>
                        <a:pt x="43" y="167"/>
                      </a:cubicBezTo>
                      <a:cubicBezTo>
                        <a:pt x="42" y="168"/>
                        <a:pt x="42" y="167"/>
                        <a:pt x="42" y="167"/>
                      </a:cubicBezTo>
                      <a:close/>
                      <a:moveTo>
                        <a:pt x="33" y="168"/>
                      </a:moveTo>
                      <a:cubicBezTo>
                        <a:pt x="33" y="169"/>
                        <a:pt x="33" y="169"/>
                        <a:pt x="33" y="169"/>
                      </a:cubicBezTo>
                      <a:cubicBezTo>
                        <a:pt x="33" y="169"/>
                        <a:pt x="33" y="169"/>
                        <a:pt x="33" y="169"/>
                      </a:cubicBezTo>
                      <a:cubicBezTo>
                        <a:pt x="33" y="168"/>
                        <a:pt x="33" y="169"/>
                        <a:pt x="33" y="168"/>
                      </a:cubicBezTo>
                      <a:cubicBezTo>
                        <a:pt x="33" y="168"/>
                        <a:pt x="33" y="169"/>
                        <a:pt x="33" y="168"/>
                      </a:cubicBezTo>
                      <a:close/>
                      <a:moveTo>
                        <a:pt x="33" y="169"/>
                      </a:moveTo>
                      <a:cubicBezTo>
                        <a:pt x="34" y="170"/>
                        <a:pt x="32" y="169"/>
                        <a:pt x="33" y="170"/>
                      </a:cubicBezTo>
                      <a:cubicBezTo>
                        <a:pt x="33" y="170"/>
                        <a:pt x="32" y="170"/>
                        <a:pt x="32" y="170"/>
                      </a:cubicBezTo>
                      <a:cubicBezTo>
                        <a:pt x="32" y="170"/>
                        <a:pt x="32" y="170"/>
                        <a:pt x="32" y="170"/>
                      </a:cubicBezTo>
                      <a:cubicBezTo>
                        <a:pt x="32" y="170"/>
                        <a:pt x="32" y="169"/>
                        <a:pt x="32" y="169"/>
                      </a:cubicBezTo>
                      <a:cubicBezTo>
                        <a:pt x="32" y="169"/>
                        <a:pt x="32" y="169"/>
                        <a:pt x="32" y="169"/>
                      </a:cubicBezTo>
                      <a:cubicBezTo>
                        <a:pt x="32" y="169"/>
                        <a:pt x="32" y="169"/>
                        <a:pt x="32" y="169"/>
                      </a:cubicBezTo>
                      <a:cubicBezTo>
                        <a:pt x="32" y="169"/>
                        <a:pt x="32" y="169"/>
                        <a:pt x="32" y="169"/>
                      </a:cubicBezTo>
                      <a:cubicBezTo>
                        <a:pt x="33" y="169"/>
                        <a:pt x="33" y="169"/>
                        <a:pt x="33" y="169"/>
                      </a:cubicBezTo>
                      <a:cubicBezTo>
                        <a:pt x="33" y="169"/>
                        <a:pt x="33" y="169"/>
                        <a:pt x="33" y="169"/>
                      </a:cubicBezTo>
                      <a:cubicBezTo>
                        <a:pt x="33" y="170"/>
                        <a:pt x="33" y="169"/>
                        <a:pt x="33" y="169"/>
                      </a:cubicBezTo>
                      <a:close/>
                      <a:moveTo>
                        <a:pt x="35" y="177"/>
                      </a:moveTo>
                      <a:cubicBezTo>
                        <a:pt x="35" y="177"/>
                        <a:pt x="35" y="177"/>
                        <a:pt x="35" y="177"/>
                      </a:cubicBezTo>
                      <a:cubicBezTo>
                        <a:pt x="35" y="178"/>
                        <a:pt x="35" y="180"/>
                        <a:pt x="35" y="178"/>
                      </a:cubicBezTo>
                      <a:cubicBezTo>
                        <a:pt x="34" y="178"/>
                        <a:pt x="34" y="178"/>
                        <a:pt x="34" y="178"/>
                      </a:cubicBezTo>
                      <a:cubicBezTo>
                        <a:pt x="34" y="178"/>
                        <a:pt x="35" y="177"/>
                        <a:pt x="35" y="177"/>
                      </a:cubicBezTo>
                      <a:cubicBezTo>
                        <a:pt x="35" y="177"/>
                        <a:pt x="35" y="176"/>
                        <a:pt x="35" y="176"/>
                      </a:cubicBezTo>
                      <a:cubicBezTo>
                        <a:pt x="35" y="176"/>
                        <a:pt x="35" y="176"/>
                        <a:pt x="35" y="176"/>
                      </a:cubicBezTo>
                      <a:cubicBezTo>
                        <a:pt x="35" y="176"/>
                        <a:pt x="35" y="177"/>
                        <a:pt x="35" y="177"/>
                      </a:cubicBezTo>
                      <a:close/>
                      <a:moveTo>
                        <a:pt x="35" y="177"/>
                      </a:moveTo>
                      <a:cubicBezTo>
                        <a:pt x="35" y="177"/>
                        <a:pt x="34" y="178"/>
                        <a:pt x="35" y="178"/>
                      </a:cubicBezTo>
                      <a:cubicBezTo>
                        <a:pt x="35" y="178"/>
                        <a:pt x="35" y="177"/>
                        <a:pt x="35" y="177"/>
                      </a:cubicBezTo>
                      <a:close/>
                      <a:moveTo>
                        <a:pt x="36" y="179"/>
                      </a:moveTo>
                      <a:cubicBezTo>
                        <a:pt x="36" y="178"/>
                        <a:pt x="37" y="178"/>
                        <a:pt x="37" y="177"/>
                      </a:cubicBezTo>
                      <a:cubicBezTo>
                        <a:pt x="38" y="178"/>
                        <a:pt x="37" y="177"/>
                        <a:pt x="37" y="178"/>
                      </a:cubicBezTo>
                      <a:cubicBezTo>
                        <a:pt x="37" y="178"/>
                        <a:pt x="38" y="178"/>
                        <a:pt x="37" y="178"/>
                      </a:cubicBezTo>
                      <a:cubicBezTo>
                        <a:pt x="37" y="178"/>
                        <a:pt x="37" y="178"/>
                        <a:pt x="37" y="178"/>
                      </a:cubicBezTo>
                      <a:cubicBezTo>
                        <a:pt x="37" y="178"/>
                        <a:pt x="36" y="178"/>
                        <a:pt x="36" y="179"/>
                      </a:cubicBezTo>
                      <a:close/>
                      <a:moveTo>
                        <a:pt x="36" y="180"/>
                      </a:moveTo>
                      <a:cubicBezTo>
                        <a:pt x="36" y="180"/>
                        <a:pt x="36" y="179"/>
                        <a:pt x="36" y="179"/>
                      </a:cubicBezTo>
                      <a:cubicBezTo>
                        <a:pt x="37" y="179"/>
                        <a:pt x="36" y="180"/>
                        <a:pt x="36" y="180"/>
                      </a:cubicBezTo>
                      <a:cubicBezTo>
                        <a:pt x="36" y="180"/>
                        <a:pt x="36" y="180"/>
                        <a:pt x="36" y="180"/>
                      </a:cubicBezTo>
                      <a:cubicBezTo>
                        <a:pt x="36" y="180"/>
                        <a:pt x="36" y="180"/>
                        <a:pt x="36" y="180"/>
                      </a:cubicBezTo>
                      <a:close/>
                      <a:moveTo>
                        <a:pt x="33" y="185"/>
                      </a:moveTo>
                      <a:cubicBezTo>
                        <a:pt x="34" y="185"/>
                        <a:pt x="33" y="185"/>
                        <a:pt x="33" y="186"/>
                      </a:cubicBezTo>
                      <a:cubicBezTo>
                        <a:pt x="33" y="186"/>
                        <a:pt x="33" y="185"/>
                        <a:pt x="33" y="185"/>
                      </a:cubicBezTo>
                      <a:cubicBezTo>
                        <a:pt x="33" y="186"/>
                        <a:pt x="32" y="188"/>
                        <a:pt x="32" y="189"/>
                      </a:cubicBezTo>
                      <a:cubicBezTo>
                        <a:pt x="32" y="189"/>
                        <a:pt x="32" y="189"/>
                        <a:pt x="32" y="189"/>
                      </a:cubicBezTo>
                      <a:cubicBezTo>
                        <a:pt x="32" y="190"/>
                        <a:pt x="32" y="190"/>
                        <a:pt x="32" y="190"/>
                      </a:cubicBezTo>
                      <a:cubicBezTo>
                        <a:pt x="32" y="190"/>
                        <a:pt x="32" y="190"/>
                        <a:pt x="32" y="190"/>
                      </a:cubicBezTo>
                      <a:cubicBezTo>
                        <a:pt x="31" y="190"/>
                        <a:pt x="32" y="190"/>
                        <a:pt x="31" y="190"/>
                      </a:cubicBezTo>
                      <a:cubicBezTo>
                        <a:pt x="31" y="191"/>
                        <a:pt x="32" y="191"/>
                        <a:pt x="32" y="191"/>
                      </a:cubicBezTo>
                      <a:cubicBezTo>
                        <a:pt x="32" y="191"/>
                        <a:pt x="31" y="191"/>
                        <a:pt x="31" y="191"/>
                      </a:cubicBezTo>
                      <a:cubicBezTo>
                        <a:pt x="31" y="191"/>
                        <a:pt x="31" y="192"/>
                        <a:pt x="31" y="192"/>
                      </a:cubicBezTo>
                      <a:cubicBezTo>
                        <a:pt x="31" y="191"/>
                        <a:pt x="31" y="191"/>
                        <a:pt x="31" y="190"/>
                      </a:cubicBezTo>
                      <a:cubicBezTo>
                        <a:pt x="31" y="190"/>
                        <a:pt x="31" y="190"/>
                        <a:pt x="31" y="190"/>
                      </a:cubicBezTo>
                      <a:cubicBezTo>
                        <a:pt x="31" y="189"/>
                        <a:pt x="32" y="189"/>
                        <a:pt x="32" y="188"/>
                      </a:cubicBezTo>
                      <a:cubicBezTo>
                        <a:pt x="32" y="188"/>
                        <a:pt x="32" y="188"/>
                        <a:pt x="32" y="188"/>
                      </a:cubicBezTo>
                      <a:cubicBezTo>
                        <a:pt x="31" y="188"/>
                        <a:pt x="32" y="188"/>
                        <a:pt x="32" y="188"/>
                      </a:cubicBezTo>
                      <a:cubicBezTo>
                        <a:pt x="32" y="188"/>
                        <a:pt x="32" y="188"/>
                        <a:pt x="32" y="188"/>
                      </a:cubicBezTo>
                      <a:cubicBezTo>
                        <a:pt x="32" y="187"/>
                        <a:pt x="32" y="187"/>
                        <a:pt x="32" y="187"/>
                      </a:cubicBezTo>
                      <a:cubicBezTo>
                        <a:pt x="33" y="186"/>
                        <a:pt x="32" y="184"/>
                        <a:pt x="33" y="183"/>
                      </a:cubicBezTo>
                      <a:cubicBezTo>
                        <a:pt x="34" y="183"/>
                        <a:pt x="33" y="182"/>
                        <a:pt x="34" y="182"/>
                      </a:cubicBezTo>
                      <a:cubicBezTo>
                        <a:pt x="34" y="182"/>
                        <a:pt x="34" y="182"/>
                        <a:pt x="34" y="182"/>
                      </a:cubicBezTo>
                      <a:cubicBezTo>
                        <a:pt x="34" y="181"/>
                        <a:pt x="35" y="180"/>
                        <a:pt x="35" y="179"/>
                      </a:cubicBezTo>
                      <a:cubicBezTo>
                        <a:pt x="36" y="180"/>
                        <a:pt x="34" y="183"/>
                        <a:pt x="34" y="185"/>
                      </a:cubicBezTo>
                      <a:cubicBezTo>
                        <a:pt x="34" y="185"/>
                        <a:pt x="33" y="185"/>
                        <a:pt x="33" y="185"/>
                      </a:cubicBezTo>
                      <a:close/>
                      <a:moveTo>
                        <a:pt x="34" y="179"/>
                      </a:moveTo>
                      <a:cubicBezTo>
                        <a:pt x="34" y="179"/>
                        <a:pt x="34" y="179"/>
                        <a:pt x="34" y="179"/>
                      </a:cubicBezTo>
                      <a:cubicBezTo>
                        <a:pt x="34" y="179"/>
                        <a:pt x="34" y="179"/>
                        <a:pt x="34" y="179"/>
                      </a:cubicBezTo>
                      <a:cubicBezTo>
                        <a:pt x="34" y="179"/>
                        <a:pt x="34" y="179"/>
                        <a:pt x="34" y="179"/>
                      </a:cubicBezTo>
                      <a:cubicBezTo>
                        <a:pt x="34" y="178"/>
                        <a:pt x="34" y="179"/>
                        <a:pt x="34" y="179"/>
                      </a:cubicBezTo>
                      <a:close/>
                      <a:moveTo>
                        <a:pt x="32" y="194"/>
                      </a:moveTo>
                      <a:cubicBezTo>
                        <a:pt x="32" y="192"/>
                        <a:pt x="34" y="190"/>
                        <a:pt x="34" y="189"/>
                      </a:cubicBezTo>
                      <a:cubicBezTo>
                        <a:pt x="34" y="191"/>
                        <a:pt x="33" y="193"/>
                        <a:pt x="32" y="194"/>
                      </a:cubicBezTo>
                      <a:close/>
                      <a:moveTo>
                        <a:pt x="28" y="200"/>
                      </a:moveTo>
                      <a:cubicBezTo>
                        <a:pt x="27" y="200"/>
                        <a:pt x="28" y="199"/>
                        <a:pt x="27" y="199"/>
                      </a:cubicBezTo>
                      <a:cubicBezTo>
                        <a:pt x="27" y="199"/>
                        <a:pt x="27" y="199"/>
                        <a:pt x="27" y="199"/>
                      </a:cubicBezTo>
                      <a:cubicBezTo>
                        <a:pt x="28" y="199"/>
                        <a:pt x="27" y="199"/>
                        <a:pt x="27" y="199"/>
                      </a:cubicBezTo>
                      <a:cubicBezTo>
                        <a:pt x="28" y="199"/>
                        <a:pt x="28" y="199"/>
                        <a:pt x="28" y="199"/>
                      </a:cubicBezTo>
                      <a:cubicBezTo>
                        <a:pt x="28" y="199"/>
                        <a:pt x="28" y="199"/>
                        <a:pt x="28" y="199"/>
                      </a:cubicBezTo>
                      <a:cubicBezTo>
                        <a:pt x="28" y="198"/>
                        <a:pt x="28" y="199"/>
                        <a:pt x="28" y="199"/>
                      </a:cubicBezTo>
                      <a:cubicBezTo>
                        <a:pt x="28" y="199"/>
                        <a:pt x="28" y="199"/>
                        <a:pt x="28" y="199"/>
                      </a:cubicBezTo>
                      <a:lnTo>
                        <a:pt x="28" y="200"/>
                      </a:lnTo>
                      <a:close/>
                      <a:moveTo>
                        <a:pt x="28" y="208"/>
                      </a:moveTo>
                      <a:cubicBezTo>
                        <a:pt x="29" y="209"/>
                        <a:pt x="28" y="209"/>
                        <a:pt x="28" y="210"/>
                      </a:cubicBezTo>
                      <a:cubicBezTo>
                        <a:pt x="28" y="210"/>
                        <a:pt x="28" y="209"/>
                        <a:pt x="28" y="209"/>
                      </a:cubicBezTo>
                      <a:cubicBezTo>
                        <a:pt x="28" y="209"/>
                        <a:pt x="28" y="209"/>
                        <a:pt x="28" y="209"/>
                      </a:cubicBezTo>
                      <a:cubicBezTo>
                        <a:pt x="28" y="208"/>
                        <a:pt x="28" y="208"/>
                        <a:pt x="28" y="208"/>
                      </a:cubicBezTo>
                      <a:cubicBezTo>
                        <a:pt x="28" y="208"/>
                        <a:pt x="28" y="208"/>
                        <a:pt x="28" y="208"/>
                      </a:cubicBezTo>
                      <a:cubicBezTo>
                        <a:pt x="28" y="208"/>
                        <a:pt x="28" y="208"/>
                        <a:pt x="28" y="208"/>
                      </a:cubicBezTo>
                      <a:cubicBezTo>
                        <a:pt x="28" y="208"/>
                        <a:pt x="29" y="207"/>
                        <a:pt x="29" y="207"/>
                      </a:cubicBezTo>
                      <a:cubicBezTo>
                        <a:pt x="28" y="208"/>
                        <a:pt x="29" y="208"/>
                        <a:pt x="29" y="208"/>
                      </a:cubicBezTo>
                      <a:cubicBezTo>
                        <a:pt x="29" y="208"/>
                        <a:pt x="29" y="208"/>
                        <a:pt x="28" y="208"/>
                      </a:cubicBezTo>
                      <a:close/>
                      <a:moveTo>
                        <a:pt x="25" y="223"/>
                      </a:moveTo>
                      <a:cubicBezTo>
                        <a:pt x="25" y="222"/>
                        <a:pt x="25" y="221"/>
                        <a:pt x="26" y="221"/>
                      </a:cubicBezTo>
                      <a:cubicBezTo>
                        <a:pt x="26" y="220"/>
                        <a:pt x="25" y="220"/>
                        <a:pt x="25" y="221"/>
                      </a:cubicBezTo>
                      <a:cubicBezTo>
                        <a:pt x="25" y="220"/>
                        <a:pt x="25" y="220"/>
                        <a:pt x="25" y="220"/>
                      </a:cubicBezTo>
                      <a:cubicBezTo>
                        <a:pt x="25" y="220"/>
                        <a:pt x="25" y="220"/>
                        <a:pt x="26" y="220"/>
                      </a:cubicBezTo>
                      <a:cubicBezTo>
                        <a:pt x="26" y="220"/>
                        <a:pt x="26" y="220"/>
                        <a:pt x="26" y="220"/>
                      </a:cubicBezTo>
                      <a:cubicBezTo>
                        <a:pt x="25" y="219"/>
                        <a:pt x="26" y="220"/>
                        <a:pt x="25" y="220"/>
                      </a:cubicBezTo>
                      <a:cubicBezTo>
                        <a:pt x="26" y="218"/>
                        <a:pt x="25" y="217"/>
                        <a:pt x="26" y="216"/>
                      </a:cubicBezTo>
                      <a:cubicBezTo>
                        <a:pt x="26" y="216"/>
                        <a:pt x="26" y="217"/>
                        <a:pt x="25" y="216"/>
                      </a:cubicBezTo>
                      <a:cubicBezTo>
                        <a:pt x="25" y="217"/>
                        <a:pt x="26" y="217"/>
                        <a:pt x="26" y="217"/>
                      </a:cubicBezTo>
                      <a:cubicBezTo>
                        <a:pt x="26" y="217"/>
                        <a:pt x="26" y="216"/>
                        <a:pt x="27" y="216"/>
                      </a:cubicBezTo>
                      <a:cubicBezTo>
                        <a:pt x="27" y="215"/>
                        <a:pt x="27" y="215"/>
                        <a:pt x="27" y="215"/>
                      </a:cubicBezTo>
                      <a:cubicBezTo>
                        <a:pt x="27" y="215"/>
                        <a:pt x="27" y="215"/>
                        <a:pt x="27" y="215"/>
                      </a:cubicBezTo>
                      <a:cubicBezTo>
                        <a:pt x="28" y="215"/>
                        <a:pt x="27" y="215"/>
                        <a:pt x="28" y="216"/>
                      </a:cubicBezTo>
                      <a:cubicBezTo>
                        <a:pt x="27" y="216"/>
                        <a:pt x="27" y="216"/>
                        <a:pt x="27" y="216"/>
                      </a:cubicBezTo>
                      <a:cubicBezTo>
                        <a:pt x="27" y="216"/>
                        <a:pt x="27" y="216"/>
                        <a:pt x="26" y="217"/>
                      </a:cubicBezTo>
                      <a:cubicBezTo>
                        <a:pt x="26" y="217"/>
                        <a:pt x="27" y="217"/>
                        <a:pt x="26" y="217"/>
                      </a:cubicBezTo>
                      <a:cubicBezTo>
                        <a:pt x="26" y="217"/>
                        <a:pt x="27" y="217"/>
                        <a:pt x="27" y="217"/>
                      </a:cubicBezTo>
                      <a:cubicBezTo>
                        <a:pt x="27" y="218"/>
                        <a:pt x="27" y="218"/>
                        <a:pt x="27" y="218"/>
                      </a:cubicBezTo>
                      <a:cubicBezTo>
                        <a:pt x="27" y="218"/>
                        <a:pt x="26" y="217"/>
                        <a:pt x="27" y="218"/>
                      </a:cubicBezTo>
                      <a:cubicBezTo>
                        <a:pt x="26" y="218"/>
                        <a:pt x="26" y="218"/>
                        <a:pt x="26" y="217"/>
                      </a:cubicBezTo>
                      <a:cubicBezTo>
                        <a:pt x="26" y="218"/>
                        <a:pt x="26" y="218"/>
                        <a:pt x="26" y="218"/>
                      </a:cubicBezTo>
                      <a:cubicBezTo>
                        <a:pt x="26" y="218"/>
                        <a:pt x="26" y="219"/>
                        <a:pt x="26" y="219"/>
                      </a:cubicBezTo>
                      <a:cubicBezTo>
                        <a:pt x="26" y="219"/>
                        <a:pt x="26" y="219"/>
                        <a:pt x="26" y="218"/>
                      </a:cubicBezTo>
                      <a:cubicBezTo>
                        <a:pt x="26" y="219"/>
                        <a:pt x="25" y="219"/>
                        <a:pt x="26" y="220"/>
                      </a:cubicBezTo>
                      <a:cubicBezTo>
                        <a:pt x="26" y="220"/>
                        <a:pt x="26" y="220"/>
                        <a:pt x="27" y="220"/>
                      </a:cubicBezTo>
                      <a:cubicBezTo>
                        <a:pt x="26" y="220"/>
                        <a:pt x="26" y="220"/>
                        <a:pt x="26" y="220"/>
                      </a:cubicBezTo>
                      <a:cubicBezTo>
                        <a:pt x="26" y="221"/>
                        <a:pt x="26" y="221"/>
                        <a:pt x="26" y="221"/>
                      </a:cubicBezTo>
                      <a:cubicBezTo>
                        <a:pt x="26" y="221"/>
                        <a:pt x="25" y="222"/>
                        <a:pt x="26" y="222"/>
                      </a:cubicBezTo>
                      <a:cubicBezTo>
                        <a:pt x="26" y="222"/>
                        <a:pt x="26" y="222"/>
                        <a:pt x="26" y="221"/>
                      </a:cubicBezTo>
                      <a:cubicBezTo>
                        <a:pt x="27" y="222"/>
                        <a:pt x="26" y="222"/>
                        <a:pt x="26" y="222"/>
                      </a:cubicBezTo>
                      <a:cubicBezTo>
                        <a:pt x="26" y="223"/>
                        <a:pt x="26" y="222"/>
                        <a:pt x="27" y="222"/>
                      </a:cubicBezTo>
                      <a:cubicBezTo>
                        <a:pt x="26" y="223"/>
                        <a:pt x="26" y="224"/>
                        <a:pt x="26" y="225"/>
                      </a:cubicBezTo>
                      <a:cubicBezTo>
                        <a:pt x="25" y="224"/>
                        <a:pt x="26" y="224"/>
                        <a:pt x="25" y="224"/>
                      </a:cubicBezTo>
                      <a:cubicBezTo>
                        <a:pt x="25" y="224"/>
                        <a:pt x="26" y="224"/>
                        <a:pt x="26" y="223"/>
                      </a:cubicBezTo>
                      <a:cubicBezTo>
                        <a:pt x="26" y="223"/>
                        <a:pt x="25" y="223"/>
                        <a:pt x="25" y="224"/>
                      </a:cubicBezTo>
                      <a:cubicBezTo>
                        <a:pt x="25" y="224"/>
                        <a:pt x="25" y="223"/>
                        <a:pt x="25" y="223"/>
                      </a:cubicBezTo>
                      <a:cubicBezTo>
                        <a:pt x="25" y="223"/>
                        <a:pt x="25" y="223"/>
                        <a:pt x="25" y="222"/>
                      </a:cubicBezTo>
                      <a:cubicBezTo>
                        <a:pt x="25" y="222"/>
                        <a:pt x="25" y="223"/>
                        <a:pt x="25" y="223"/>
                      </a:cubicBezTo>
                      <a:close/>
                      <a:moveTo>
                        <a:pt x="25" y="214"/>
                      </a:moveTo>
                      <a:cubicBezTo>
                        <a:pt x="25" y="215"/>
                        <a:pt x="24" y="215"/>
                        <a:pt x="24" y="215"/>
                      </a:cubicBezTo>
                      <a:cubicBezTo>
                        <a:pt x="24" y="215"/>
                        <a:pt x="25" y="215"/>
                        <a:pt x="25" y="214"/>
                      </a:cubicBezTo>
                      <a:close/>
                      <a:moveTo>
                        <a:pt x="24" y="216"/>
                      </a:moveTo>
                      <a:cubicBezTo>
                        <a:pt x="24" y="217"/>
                        <a:pt x="24" y="217"/>
                        <a:pt x="24" y="217"/>
                      </a:cubicBezTo>
                      <a:cubicBezTo>
                        <a:pt x="24" y="217"/>
                        <a:pt x="25" y="216"/>
                        <a:pt x="24" y="216"/>
                      </a:cubicBezTo>
                      <a:close/>
                      <a:moveTo>
                        <a:pt x="23" y="217"/>
                      </a:moveTo>
                      <a:cubicBezTo>
                        <a:pt x="23" y="217"/>
                        <a:pt x="23" y="217"/>
                        <a:pt x="23" y="218"/>
                      </a:cubicBezTo>
                      <a:cubicBezTo>
                        <a:pt x="23" y="218"/>
                        <a:pt x="23" y="216"/>
                        <a:pt x="23" y="217"/>
                      </a:cubicBezTo>
                      <a:close/>
                      <a:moveTo>
                        <a:pt x="25" y="228"/>
                      </a:moveTo>
                      <a:cubicBezTo>
                        <a:pt x="24" y="228"/>
                        <a:pt x="25" y="228"/>
                        <a:pt x="25" y="228"/>
                      </a:cubicBezTo>
                      <a:cubicBezTo>
                        <a:pt x="25" y="228"/>
                        <a:pt x="25" y="228"/>
                        <a:pt x="25" y="228"/>
                      </a:cubicBezTo>
                      <a:close/>
                      <a:moveTo>
                        <a:pt x="19" y="229"/>
                      </a:moveTo>
                      <a:cubicBezTo>
                        <a:pt x="19" y="229"/>
                        <a:pt x="19" y="229"/>
                        <a:pt x="18" y="229"/>
                      </a:cubicBezTo>
                      <a:cubicBezTo>
                        <a:pt x="19" y="229"/>
                        <a:pt x="19" y="229"/>
                        <a:pt x="19" y="228"/>
                      </a:cubicBezTo>
                      <a:cubicBezTo>
                        <a:pt x="19" y="228"/>
                        <a:pt x="19" y="228"/>
                        <a:pt x="19" y="228"/>
                      </a:cubicBezTo>
                      <a:cubicBezTo>
                        <a:pt x="19" y="228"/>
                        <a:pt x="19" y="229"/>
                        <a:pt x="19" y="229"/>
                      </a:cubicBezTo>
                      <a:close/>
                      <a:moveTo>
                        <a:pt x="19" y="230"/>
                      </a:moveTo>
                      <a:cubicBezTo>
                        <a:pt x="19" y="230"/>
                        <a:pt x="19" y="230"/>
                        <a:pt x="19" y="230"/>
                      </a:cubicBezTo>
                      <a:cubicBezTo>
                        <a:pt x="19" y="229"/>
                        <a:pt x="19" y="230"/>
                        <a:pt x="18" y="230"/>
                      </a:cubicBezTo>
                      <a:cubicBezTo>
                        <a:pt x="18" y="230"/>
                        <a:pt x="19" y="229"/>
                        <a:pt x="19" y="229"/>
                      </a:cubicBezTo>
                      <a:cubicBezTo>
                        <a:pt x="19" y="229"/>
                        <a:pt x="19" y="230"/>
                        <a:pt x="19" y="230"/>
                      </a:cubicBezTo>
                      <a:close/>
                      <a:moveTo>
                        <a:pt x="9" y="237"/>
                      </a:moveTo>
                      <a:cubicBezTo>
                        <a:pt x="9" y="237"/>
                        <a:pt x="9" y="237"/>
                        <a:pt x="9" y="238"/>
                      </a:cubicBezTo>
                      <a:cubicBezTo>
                        <a:pt x="9" y="238"/>
                        <a:pt x="9" y="238"/>
                        <a:pt x="8" y="238"/>
                      </a:cubicBezTo>
                      <a:cubicBezTo>
                        <a:pt x="8" y="238"/>
                        <a:pt x="9" y="238"/>
                        <a:pt x="9" y="237"/>
                      </a:cubicBezTo>
                      <a:close/>
                      <a:moveTo>
                        <a:pt x="15" y="244"/>
                      </a:moveTo>
                      <a:cubicBezTo>
                        <a:pt x="15" y="244"/>
                        <a:pt x="14" y="244"/>
                        <a:pt x="14" y="245"/>
                      </a:cubicBezTo>
                      <a:cubicBezTo>
                        <a:pt x="14" y="244"/>
                        <a:pt x="15" y="244"/>
                        <a:pt x="15" y="244"/>
                      </a:cubicBezTo>
                      <a:close/>
                      <a:moveTo>
                        <a:pt x="36" y="24"/>
                      </a:moveTo>
                      <a:cubicBezTo>
                        <a:pt x="36" y="23"/>
                        <a:pt x="36" y="23"/>
                        <a:pt x="37" y="23"/>
                      </a:cubicBezTo>
                      <a:cubicBezTo>
                        <a:pt x="37" y="23"/>
                        <a:pt x="37" y="23"/>
                        <a:pt x="37" y="24"/>
                      </a:cubicBezTo>
                      <a:cubicBezTo>
                        <a:pt x="36" y="23"/>
                        <a:pt x="36" y="24"/>
                        <a:pt x="36" y="24"/>
                      </a:cubicBezTo>
                      <a:close/>
                      <a:moveTo>
                        <a:pt x="44" y="55"/>
                      </a:moveTo>
                      <a:cubicBezTo>
                        <a:pt x="44" y="55"/>
                        <a:pt x="44" y="55"/>
                        <a:pt x="44" y="55"/>
                      </a:cubicBezTo>
                      <a:cubicBezTo>
                        <a:pt x="45" y="55"/>
                        <a:pt x="44" y="56"/>
                        <a:pt x="44" y="56"/>
                      </a:cubicBezTo>
                      <a:cubicBezTo>
                        <a:pt x="44" y="56"/>
                        <a:pt x="44" y="55"/>
                        <a:pt x="44" y="55"/>
                      </a:cubicBezTo>
                      <a:close/>
                      <a:moveTo>
                        <a:pt x="48" y="55"/>
                      </a:moveTo>
                      <a:cubicBezTo>
                        <a:pt x="48" y="55"/>
                        <a:pt x="49" y="55"/>
                        <a:pt x="49" y="55"/>
                      </a:cubicBezTo>
                      <a:cubicBezTo>
                        <a:pt x="49" y="56"/>
                        <a:pt x="48" y="56"/>
                        <a:pt x="49" y="56"/>
                      </a:cubicBezTo>
                      <a:cubicBezTo>
                        <a:pt x="48" y="56"/>
                        <a:pt x="48" y="56"/>
                        <a:pt x="48" y="55"/>
                      </a:cubicBezTo>
                      <a:close/>
                      <a:moveTo>
                        <a:pt x="48" y="58"/>
                      </a:moveTo>
                      <a:cubicBezTo>
                        <a:pt x="47" y="58"/>
                        <a:pt x="47" y="58"/>
                        <a:pt x="47" y="59"/>
                      </a:cubicBezTo>
                      <a:cubicBezTo>
                        <a:pt x="47" y="59"/>
                        <a:pt x="47" y="59"/>
                        <a:pt x="47" y="59"/>
                      </a:cubicBezTo>
                      <a:cubicBezTo>
                        <a:pt x="47" y="59"/>
                        <a:pt x="47" y="58"/>
                        <a:pt x="47" y="58"/>
                      </a:cubicBezTo>
                      <a:cubicBezTo>
                        <a:pt x="47" y="58"/>
                        <a:pt x="47" y="57"/>
                        <a:pt x="47" y="57"/>
                      </a:cubicBezTo>
                      <a:cubicBezTo>
                        <a:pt x="48" y="57"/>
                        <a:pt x="47" y="58"/>
                        <a:pt x="48" y="58"/>
                      </a:cubicBezTo>
                      <a:close/>
                      <a:moveTo>
                        <a:pt x="56" y="58"/>
                      </a:moveTo>
                      <a:cubicBezTo>
                        <a:pt x="56" y="59"/>
                        <a:pt x="56" y="59"/>
                        <a:pt x="56" y="59"/>
                      </a:cubicBezTo>
                      <a:cubicBezTo>
                        <a:pt x="56" y="59"/>
                        <a:pt x="56" y="59"/>
                        <a:pt x="56" y="59"/>
                      </a:cubicBezTo>
                      <a:cubicBezTo>
                        <a:pt x="56" y="59"/>
                        <a:pt x="56" y="59"/>
                        <a:pt x="56" y="59"/>
                      </a:cubicBezTo>
                      <a:cubicBezTo>
                        <a:pt x="55" y="59"/>
                        <a:pt x="55" y="60"/>
                        <a:pt x="55" y="60"/>
                      </a:cubicBezTo>
                      <a:cubicBezTo>
                        <a:pt x="55" y="60"/>
                        <a:pt x="55" y="59"/>
                        <a:pt x="55" y="59"/>
                      </a:cubicBezTo>
                      <a:cubicBezTo>
                        <a:pt x="56" y="59"/>
                        <a:pt x="56" y="59"/>
                        <a:pt x="56" y="59"/>
                      </a:cubicBezTo>
                      <a:cubicBezTo>
                        <a:pt x="56" y="59"/>
                        <a:pt x="56" y="59"/>
                        <a:pt x="56" y="58"/>
                      </a:cubicBezTo>
                      <a:close/>
                      <a:moveTo>
                        <a:pt x="64" y="70"/>
                      </a:moveTo>
                      <a:cubicBezTo>
                        <a:pt x="64" y="70"/>
                        <a:pt x="63" y="70"/>
                        <a:pt x="64" y="70"/>
                      </a:cubicBezTo>
                      <a:cubicBezTo>
                        <a:pt x="64" y="70"/>
                        <a:pt x="64" y="70"/>
                        <a:pt x="64" y="70"/>
                      </a:cubicBezTo>
                      <a:cubicBezTo>
                        <a:pt x="63" y="70"/>
                        <a:pt x="64" y="70"/>
                        <a:pt x="64" y="69"/>
                      </a:cubicBezTo>
                      <a:cubicBezTo>
                        <a:pt x="64" y="69"/>
                        <a:pt x="64" y="69"/>
                        <a:pt x="64" y="69"/>
                      </a:cubicBezTo>
                      <a:cubicBezTo>
                        <a:pt x="65" y="69"/>
                        <a:pt x="64" y="69"/>
                        <a:pt x="64" y="70"/>
                      </a:cubicBezTo>
                      <a:close/>
                      <a:moveTo>
                        <a:pt x="48" y="72"/>
                      </a:moveTo>
                      <a:cubicBezTo>
                        <a:pt x="48" y="73"/>
                        <a:pt x="48" y="73"/>
                        <a:pt x="48" y="74"/>
                      </a:cubicBezTo>
                      <a:cubicBezTo>
                        <a:pt x="47" y="73"/>
                        <a:pt x="48" y="72"/>
                        <a:pt x="48" y="72"/>
                      </a:cubicBezTo>
                      <a:cubicBezTo>
                        <a:pt x="48" y="72"/>
                        <a:pt x="48" y="72"/>
                        <a:pt x="48" y="72"/>
                      </a:cubicBezTo>
                      <a:close/>
                      <a:moveTo>
                        <a:pt x="64" y="88"/>
                      </a:moveTo>
                      <a:cubicBezTo>
                        <a:pt x="64" y="88"/>
                        <a:pt x="64" y="88"/>
                        <a:pt x="64" y="88"/>
                      </a:cubicBezTo>
                      <a:cubicBezTo>
                        <a:pt x="64" y="88"/>
                        <a:pt x="64" y="88"/>
                        <a:pt x="64" y="88"/>
                      </a:cubicBezTo>
                      <a:cubicBezTo>
                        <a:pt x="63" y="87"/>
                        <a:pt x="64" y="87"/>
                        <a:pt x="64" y="87"/>
                      </a:cubicBezTo>
                      <a:cubicBezTo>
                        <a:pt x="64" y="87"/>
                        <a:pt x="64" y="87"/>
                        <a:pt x="64" y="88"/>
                      </a:cubicBezTo>
                      <a:close/>
                      <a:moveTo>
                        <a:pt x="64" y="96"/>
                      </a:moveTo>
                      <a:cubicBezTo>
                        <a:pt x="65" y="96"/>
                        <a:pt x="65" y="96"/>
                        <a:pt x="65" y="96"/>
                      </a:cubicBezTo>
                      <a:cubicBezTo>
                        <a:pt x="65" y="96"/>
                        <a:pt x="64" y="97"/>
                        <a:pt x="65" y="97"/>
                      </a:cubicBezTo>
                      <a:cubicBezTo>
                        <a:pt x="64" y="98"/>
                        <a:pt x="64" y="98"/>
                        <a:pt x="64" y="98"/>
                      </a:cubicBezTo>
                      <a:cubicBezTo>
                        <a:pt x="64" y="98"/>
                        <a:pt x="64" y="96"/>
                        <a:pt x="64" y="96"/>
                      </a:cubicBezTo>
                      <a:close/>
                      <a:moveTo>
                        <a:pt x="50" y="95"/>
                      </a:moveTo>
                      <a:cubicBezTo>
                        <a:pt x="50" y="95"/>
                        <a:pt x="50" y="95"/>
                        <a:pt x="50" y="95"/>
                      </a:cubicBezTo>
                      <a:cubicBezTo>
                        <a:pt x="51" y="95"/>
                        <a:pt x="50" y="95"/>
                        <a:pt x="50" y="95"/>
                      </a:cubicBezTo>
                      <a:cubicBezTo>
                        <a:pt x="50" y="95"/>
                        <a:pt x="50" y="95"/>
                        <a:pt x="50" y="95"/>
                      </a:cubicBezTo>
                      <a:cubicBezTo>
                        <a:pt x="50" y="95"/>
                        <a:pt x="50" y="95"/>
                        <a:pt x="50" y="95"/>
                      </a:cubicBezTo>
                      <a:close/>
                      <a:moveTo>
                        <a:pt x="51" y="103"/>
                      </a:moveTo>
                      <a:cubicBezTo>
                        <a:pt x="52" y="103"/>
                        <a:pt x="52" y="103"/>
                        <a:pt x="52" y="103"/>
                      </a:cubicBezTo>
                      <a:cubicBezTo>
                        <a:pt x="52" y="103"/>
                        <a:pt x="52" y="103"/>
                        <a:pt x="52" y="103"/>
                      </a:cubicBezTo>
                      <a:cubicBezTo>
                        <a:pt x="53" y="103"/>
                        <a:pt x="52" y="104"/>
                        <a:pt x="51" y="103"/>
                      </a:cubicBezTo>
                      <a:close/>
                      <a:moveTo>
                        <a:pt x="39" y="106"/>
                      </a:moveTo>
                      <a:cubicBezTo>
                        <a:pt x="38" y="105"/>
                        <a:pt x="39" y="105"/>
                        <a:pt x="39" y="105"/>
                      </a:cubicBezTo>
                      <a:cubicBezTo>
                        <a:pt x="39" y="105"/>
                        <a:pt x="39" y="105"/>
                        <a:pt x="39" y="105"/>
                      </a:cubicBezTo>
                      <a:cubicBezTo>
                        <a:pt x="39" y="104"/>
                        <a:pt x="39" y="104"/>
                        <a:pt x="39" y="104"/>
                      </a:cubicBezTo>
                      <a:cubicBezTo>
                        <a:pt x="40" y="105"/>
                        <a:pt x="39" y="105"/>
                        <a:pt x="39" y="106"/>
                      </a:cubicBezTo>
                      <a:close/>
                      <a:moveTo>
                        <a:pt x="49" y="113"/>
                      </a:moveTo>
                      <a:cubicBezTo>
                        <a:pt x="49" y="112"/>
                        <a:pt x="49" y="112"/>
                        <a:pt x="49" y="111"/>
                      </a:cubicBezTo>
                      <a:cubicBezTo>
                        <a:pt x="49" y="110"/>
                        <a:pt x="49" y="110"/>
                        <a:pt x="49" y="110"/>
                      </a:cubicBezTo>
                      <a:cubicBezTo>
                        <a:pt x="49" y="110"/>
                        <a:pt x="48" y="111"/>
                        <a:pt x="48" y="111"/>
                      </a:cubicBezTo>
                      <a:cubicBezTo>
                        <a:pt x="48" y="110"/>
                        <a:pt x="48" y="110"/>
                        <a:pt x="48" y="110"/>
                      </a:cubicBezTo>
                      <a:cubicBezTo>
                        <a:pt x="48" y="110"/>
                        <a:pt x="48" y="110"/>
                        <a:pt x="48" y="110"/>
                      </a:cubicBezTo>
                      <a:cubicBezTo>
                        <a:pt x="49" y="110"/>
                        <a:pt x="49" y="110"/>
                        <a:pt x="49" y="110"/>
                      </a:cubicBezTo>
                      <a:cubicBezTo>
                        <a:pt x="49" y="110"/>
                        <a:pt x="49" y="110"/>
                        <a:pt x="49" y="109"/>
                      </a:cubicBezTo>
                      <a:cubicBezTo>
                        <a:pt x="49" y="109"/>
                        <a:pt x="48" y="109"/>
                        <a:pt x="48" y="110"/>
                      </a:cubicBezTo>
                      <a:cubicBezTo>
                        <a:pt x="48" y="109"/>
                        <a:pt x="49" y="109"/>
                        <a:pt x="49" y="108"/>
                      </a:cubicBezTo>
                      <a:cubicBezTo>
                        <a:pt x="49" y="108"/>
                        <a:pt x="49" y="109"/>
                        <a:pt x="49" y="109"/>
                      </a:cubicBezTo>
                      <a:cubicBezTo>
                        <a:pt x="49" y="109"/>
                        <a:pt x="49" y="109"/>
                        <a:pt x="49" y="110"/>
                      </a:cubicBezTo>
                      <a:cubicBezTo>
                        <a:pt x="49" y="110"/>
                        <a:pt x="50" y="110"/>
                        <a:pt x="49" y="110"/>
                      </a:cubicBezTo>
                      <a:cubicBezTo>
                        <a:pt x="50" y="110"/>
                        <a:pt x="50" y="110"/>
                        <a:pt x="50" y="110"/>
                      </a:cubicBezTo>
                      <a:cubicBezTo>
                        <a:pt x="50" y="110"/>
                        <a:pt x="50" y="110"/>
                        <a:pt x="51" y="110"/>
                      </a:cubicBezTo>
                      <a:cubicBezTo>
                        <a:pt x="51" y="111"/>
                        <a:pt x="50" y="111"/>
                        <a:pt x="50" y="112"/>
                      </a:cubicBezTo>
                      <a:cubicBezTo>
                        <a:pt x="50" y="112"/>
                        <a:pt x="50" y="112"/>
                        <a:pt x="50" y="113"/>
                      </a:cubicBezTo>
                      <a:cubicBezTo>
                        <a:pt x="50" y="113"/>
                        <a:pt x="50" y="112"/>
                        <a:pt x="50" y="112"/>
                      </a:cubicBezTo>
                      <a:cubicBezTo>
                        <a:pt x="50" y="112"/>
                        <a:pt x="49" y="113"/>
                        <a:pt x="49" y="113"/>
                      </a:cubicBezTo>
                      <a:close/>
                      <a:moveTo>
                        <a:pt x="48" y="114"/>
                      </a:moveTo>
                      <a:cubicBezTo>
                        <a:pt x="48" y="114"/>
                        <a:pt x="48" y="114"/>
                        <a:pt x="47" y="114"/>
                      </a:cubicBezTo>
                      <a:cubicBezTo>
                        <a:pt x="47" y="114"/>
                        <a:pt x="47" y="114"/>
                        <a:pt x="47" y="114"/>
                      </a:cubicBezTo>
                      <a:cubicBezTo>
                        <a:pt x="47" y="114"/>
                        <a:pt x="47" y="114"/>
                        <a:pt x="47" y="114"/>
                      </a:cubicBezTo>
                      <a:cubicBezTo>
                        <a:pt x="47" y="114"/>
                        <a:pt x="47" y="114"/>
                        <a:pt x="47" y="114"/>
                      </a:cubicBezTo>
                      <a:cubicBezTo>
                        <a:pt x="47" y="113"/>
                        <a:pt x="48" y="113"/>
                        <a:pt x="48" y="113"/>
                      </a:cubicBezTo>
                      <a:cubicBezTo>
                        <a:pt x="48" y="113"/>
                        <a:pt x="48" y="113"/>
                        <a:pt x="48" y="114"/>
                      </a:cubicBezTo>
                      <a:cubicBezTo>
                        <a:pt x="48" y="114"/>
                        <a:pt x="48" y="114"/>
                        <a:pt x="48" y="114"/>
                      </a:cubicBezTo>
                      <a:close/>
                      <a:moveTo>
                        <a:pt x="43" y="118"/>
                      </a:moveTo>
                      <a:cubicBezTo>
                        <a:pt x="43" y="117"/>
                        <a:pt x="43" y="117"/>
                        <a:pt x="43" y="117"/>
                      </a:cubicBezTo>
                      <a:cubicBezTo>
                        <a:pt x="43" y="117"/>
                        <a:pt x="43" y="117"/>
                        <a:pt x="44" y="117"/>
                      </a:cubicBezTo>
                      <a:cubicBezTo>
                        <a:pt x="44" y="117"/>
                        <a:pt x="43" y="117"/>
                        <a:pt x="44" y="117"/>
                      </a:cubicBezTo>
                      <a:cubicBezTo>
                        <a:pt x="44" y="116"/>
                        <a:pt x="43" y="117"/>
                        <a:pt x="43" y="116"/>
                      </a:cubicBezTo>
                      <a:cubicBezTo>
                        <a:pt x="44" y="116"/>
                        <a:pt x="44" y="116"/>
                        <a:pt x="44" y="116"/>
                      </a:cubicBezTo>
                      <a:cubicBezTo>
                        <a:pt x="44" y="115"/>
                        <a:pt x="44" y="115"/>
                        <a:pt x="44" y="115"/>
                      </a:cubicBezTo>
                      <a:cubicBezTo>
                        <a:pt x="44" y="116"/>
                        <a:pt x="44" y="116"/>
                        <a:pt x="43" y="115"/>
                      </a:cubicBezTo>
                      <a:cubicBezTo>
                        <a:pt x="44" y="115"/>
                        <a:pt x="44" y="115"/>
                        <a:pt x="44" y="115"/>
                      </a:cubicBezTo>
                      <a:cubicBezTo>
                        <a:pt x="45" y="115"/>
                        <a:pt x="45" y="116"/>
                        <a:pt x="45" y="116"/>
                      </a:cubicBezTo>
                      <a:cubicBezTo>
                        <a:pt x="44" y="116"/>
                        <a:pt x="44" y="118"/>
                        <a:pt x="44" y="118"/>
                      </a:cubicBezTo>
                      <a:cubicBezTo>
                        <a:pt x="44" y="118"/>
                        <a:pt x="43" y="118"/>
                        <a:pt x="43" y="118"/>
                      </a:cubicBezTo>
                      <a:close/>
                      <a:moveTo>
                        <a:pt x="34" y="117"/>
                      </a:moveTo>
                      <a:cubicBezTo>
                        <a:pt x="34" y="116"/>
                        <a:pt x="35" y="116"/>
                        <a:pt x="36" y="115"/>
                      </a:cubicBezTo>
                      <a:cubicBezTo>
                        <a:pt x="36" y="115"/>
                        <a:pt x="36" y="115"/>
                        <a:pt x="36" y="115"/>
                      </a:cubicBezTo>
                      <a:cubicBezTo>
                        <a:pt x="36" y="115"/>
                        <a:pt x="36" y="116"/>
                        <a:pt x="36" y="116"/>
                      </a:cubicBezTo>
                      <a:cubicBezTo>
                        <a:pt x="36" y="116"/>
                        <a:pt x="36" y="116"/>
                        <a:pt x="36" y="115"/>
                      </a:cubicBezTo>
                      <a:cubicBezTo>
                        <a:pt x="35" y="116"/>
                        <a:pt x="35" y="117"/>
                        <a:pt x="35" y="117"/>
                      </a:cubicBezTo>
                      <a:cubicBezTo>
                        <a:pt x="35" y="117"/>
                        <a:pt x="34" y="117"/>
                        <a:pt x="34" y="117"/>
                      </a:cubicBezTo>
                      <a:close/>
                      <a:moveTo>
                        <a:pt x="47" y="122"/>
                      </a:moveTo>
                      <a:cubicBezTo>
                        <a:pt x="47" y="122"/>
                        <a:pt x="47" y="122"/>
                        <a:pt x="47" y="123"/>
                      </a:cubicBezTo>
                      <a:cubicBezTo>
                        <a:pt x="47" y="123"/>
                        <a:pt x="47" y="122"/>
                        <a:pt x="46" y="123"/>
                      </a:cubicBezTo>
                      <a:cubicBezTo>
                        <a:pt x="46" y="122"/>
                        <a:pt x="47" y="122"/>
                        <a:pt x="47" y="121"/>
                      </a:cubicBezTo>
                      <a:cubicBezTo>
                        <a:pt x="47" y="122"/>
                        <a:pt x="47" y="122"/>
                        <a:pt x="47" y="122"/>
                      </a:cubicBezTo>
                      <a:close/>
                      <a:moveTo>
                        <a:pt x="38" y="152"/>
                      </a:moveTo>
                      <a:cubicBezTo>
                        <a:pt x="38" y="152"/>
                        <a:pt x="38" y="151"/>
                        <a:pt x="38" y="151"/>
                      </a:cubicBezTo>
                      <a:cubicBezTo>
                        <a:pt x="38" y="151"/>
                        <a:pt x="38" y="151"/>
                        <a:pt x="38" y="151"/>
                      </a:cubicBezTo>
                      <a:cubicBezTo>
                        <a:pt x="39" y="151"/>
                        <a:pt x="38" y="151"/>
                        <a:pt x="38" y="151"/>
                      </a:cubicBezTo>
                      <a:cubicBezTo>
                        <a:pt x="38" y="151"/>
                        <a:pt x="39" y="151"/>
                        <a:pt x="39" y="152"/>
                      </a:cubicBezTo>
                      <a:cubicBezTo>
                        <a:pt x="39" y="152"/>
                        <a:pt x="39" y="151"/>
                        <a:pt x="39" y="151"/>
                      </a:cubicBezTo>
                      <a:cubicBezTo>
                        <a:pt x="39" y="152"/>
                        <a:pt x="39" y="152"/>
                        <a:pt x="39" y="152"/>
                      </a:cubicBezTo>
                      <a:cubicBezTo>
                        <a:pt x="39" y="152"/>
                        <a:pt x="38" y="152"/>
                        <a:pt x="39" y="152"/>
                      </a:cubicBezTo>
                      <a:cubicBezTo>
                        <a:pt x="38" y="151"/>
                        <a:pt x="38" y="152"/>
                        <a:pt x="38" y="152"/>
                      </a:cubicBezTo>
                      <a:cubicBezTo>
                        <a:pt x="38" y="152"/>
                        <a:pt x="39" y="152"/>
                        <a:pt x="39" y="152"/>
                      </a:cubicBezTo>
                      <a:cubicBezTo>
                        <a:pt x="39" y="153"/>
                        <a:pt x="39" y="153"/>
                        <a:pt x="39" y="153"/>
                      </a:cubicBezTo>
                      <a:cubicBezTo>
                        <a:pt x="38" y="153"/>
                        <a:pt x="38" y="153"/>
                        <a:pt x="38" y="153"/>
                      </a:cubicBezTo>
                      <a:cubicBezTo>
                        <a:pt x="38" y="153"/>
                        <a:pt x="38" y="152"/>
                        <a:pt x="38" y="152"/>
                      </a:cubicBezTo>
                      <a:close/>
                      <a:moveTo>
                        <a:pt x="38" y="163"/>
                      </a:moveTo>
                      <a:cubicBezTo>
                        <a:pt x="38" y="163"/>
                        <a:pt x="38" y="163"/>
                        <a:pt x="38" y="163"/>
                      </a:cubicBezTo>
                      <a:cubicBezTo>
                        <a:pt x="38" y="163"/>
                        <a:pt x="38" y="163"/>
                        <a:pt x="39" y="163"/>
                      </a:cubicBezTo>
                      <a:cubicBezTo>
                        <a:pt x="39" y="163"/>
                        <a:pt x="38" y="163"/>
                        <a:pt x="38" y="163"/>
                      </a:cubicBezTo>
                      <a:cubicBezTo>
                        <a:pt x="39" y="163"/>
                        <a:pt x="39" y="163"/>
                        <a:pt x="39" y="163"/>
                      </a:cubicBezTo>
                      <a:cubicBezTo>
                        <a:pt x="39" y="163"/>
                        <a:pt x="39" y="163"/>
                        <a:pt x="39" y="163"/>
                      </a:cubicBezTo>
                      <a:cubicBezTo>
                        <a:pt x="39" y="163"/>
                        <a:pt x="39" y="163"/>
                        <a:pt x="39" y="163"/>
                      </a:cubicBezTo>
                      <a:cubicBezTo>
                        <a:pt x="39" y="164"/>
                        <a:pt x="38" y="164"/>
                        <a:pt x="38" y="164"/>
                      </a:cubicBezTo>
                      <a:cubicBezTo>
                        <a:pt x="37" y="164"/>
                        <a:pt x="38" y="164"/>
                        <a:pt x="38" y="163"/>
                      </a:cubicBezTo>
                      <a:cubicBezTo>
                        <a:pt x="38" y="163"/>
                        <a:pt x="38" y="163"/>
                        <a:pt x="38" y="1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87" name="Group 175_1">
              <a:extLst>
                <a:ext uri="{FF2B5EF4-FFF2-40B4-BE49-F238E27FC236}">
                  <a16:creationId xmlns:a16="http://schemas.microsoft.com/office/drawing/2014/main" xmlns="" id="{BB1C81C4-5F2F-4262-B56E-242DE3CE8628}"/>
                </a:ext>
              </a:extLst>
            </p:cNvPr>
            <p:cNvGrpSpPr/>
            <p:nvPr/>
          </p:nvGrpSpPr>
          <p:grpSpPr>
            <a:xfrm>
              <a:off x="1457534" y="1644681"/>
              <a:ext cx="9171832" cy="3061853"/>
              <a:chOff x="897078" y="1444531"/>
              <a:chExt cx="9818324" cy="3277673"/>
            </a:xfrm>
            <a:solidFill>
              <a:srgbClr val="3F91E5"/>
            </a:solidFill>
          </p:grpSpPr>
          <p:grpSp>
            <p:nvGrpSpPr>
              <p:cNvPr id="288" name="组合 287">
                <a:extLst>
                  <a:ext uri="{FF2B5EF4-FFF2-40B4-BE49-F238E27FC236}">
                    <a16:creationId xmlns:a16="http://schemas.microsoft.com/office/drawing/2014/main" xmlns="" id="{CE21E851-8F2A-49C0-B576-AAE8CD20E42A}"/>
                  </a:ext>
                </a:extLst>
              </p:cNvPr>
              <p:cNvGrpSpPr/>
              <p:nvPr/>
            </p:nvGrpSpPr>
            <p:grpSpPr>
              <a:xfrm>
                <a:off x="897078" y="1444531"/>
                <a:ext cx="2320887" cy="3277673"/>
                <a:chOff x="2905180" y="1272544"/>
                <a:chExt cx="2306638" cy="3257550"/>
              </a:xfrm>
              <a:grpFill/>
            </p:grpSpPr>
            <p:sp>
              <p:nvSpPr>
                <p:cNvPr id="309" name="Freeform 46">
                  <a:extLst>
                    <a:ext uri="{FF2B5EF4-FFF2-40B4-BE49-F238E27FC236}">
                      <a16:creationId xmlns:a16="http://schemas.microsoft.com/office/drawing/2014/main" xmlns="" id="{7A1865F0-B41E-43D7-A1D1-ABAC1DCDBC8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905180" y="1272544"/>
                  <a:ext cx="2306638" cy="2913063"/>
                </a:xfrm>
                <a:custGeom>
                  <a:avLst/>
                  <a:gdLst>
                    <a:gd name="T0" fmla="*/ 674 w 724"/>
                    <a:gd name="T1" fmla="*/ 471 h 914"/>
                    <a:gd name="T2" fmla="*/ 578 w 724"/>
                    <a:gd name="T3" fmla="*/ 463 h 914"/>
                    <a:gd name="T4" fmla="*/ 501 w 724"/>
                    <a:gd name="T5" fmla="*/ 430 h 914"/>
                    <a:gd name="T6" fmla="*/ 480 w 724"/>
                    <a:gd name="T7" fmla="*/ 310 h 914"/>
                    <a:gd name="T8" fmla="*/ 544 w 724"/>
                    <a:gd name="T9" fmla="*/ 294 h 914"/>
                    <a:gd name="T10" fmla="*/ 476 w 724"/>
                    <a:gd name="T11" fmla="*/ 227 h 914"/>
                    <a:gd name="T12" fmla="*/ 486 w 724"/>
                    <a:gd name="T13" fmla="*/ 181 h 914"/>
                    <a:gd name="T14" fmla="*/ 555 w 724"/>
                    <a:gd name="T15" fmla="*/ 118 h 914"/>
                    <a:gd name="T16" fmla="*/ 494 w 724"/>
                    <a:gd name="T17" fmla="*/ 73 h 914"/>
                    <a:gd name="T18" fmla="*/ 434 w 724"/>
                    <a:gd name="T19" fmla="*/ 104 h 914"/>
                    <a:gd name="T20" fmla="*/ 368 w 724"/>
                    <a:gd name="T21" fmla="*/ 117 h 914"/>
                    <a:gd name="T22" fmla="*/ 316 w 724"/>
                    <a:gd name="T23" fmla="*/ 20 h 914"/>
                    <a:gd name="T24" fmla="*/ 236 w 724"/>
                    <a:gd name="T25" fmla="*/ 92 h 914"/>
                    <a:gd name="T26" fmla="*/ 210 w 724"/>
                    <a:gd name="T27" fmla="*/ 158 h 914"/>
                    <a:gd name="T28" fmla="*/ 220 w 724"/>
                    <a:gd name="T29" fmla="*/ 193 h 914"/>
                    <a:gd name="T30" fmla="*/ 242 w 724"/>
                    <a:gd name="T31" fmla="*/ 212 h 914"/>
                    <a:gd name="T32" fmla="*/ 300 w 724"/>
                    <a:gd name="T33" fmla="*/ 219 h 914"/>
                    <a:gd name="T34" fmla="*/ 292 w 724"/>
                    <a:gd name="T35" fmla="*/ 255 h 914"/>
                    <a:gd name="T36" fmla="*/ 237 w 724"/>
                    <a:gd name="T37" fmla="*/ 292 h 914"/>
                    <a:gd name="T38" fmla="*/ 387 w 724"/>
                    <a:gd name="T39" fmla="*/ 246 h 914"/>
                    <a:gd name="T40" fmla="*/ 318 w 724"/>
                    <a:gd name="T41" fmla="*/ 281 h 914"/>
                    <a:gd name="T42" fmla="*/ 293 w 724"/>
                    <a:gd name="T43" fmla="*/ 287 h 914"/>
                    <a:gd name="T44" fmla="*/ 238 w 724"/>
                    <a:gd name="T45" fmla="*/ 297 h 914"/>
                    <a:gd name="T46" fmla="*/ 181 w 724"/>
                    <a:gd name="T47" fmla="*/ 328 h 914"/>
                    <a:gd name="T48" fmla="*/ 229 w 724"/>
                    <a:gd name="T49" fmla="*/ 374 h 914"/>
                    <a:gd name="T50" fmla="*/ 215 w 724"/>
                    <a:gd name="T51" fmla="*/ 425 h 914"/>
                    <a:gd name="T52" fmla="*/ 222 w 724"/>
                    <a:gd name="T53" fmla="*/ 465 h 914"/>
                    <a:gd name="T54" fmla="*/ 214 w 724"/>
                    <a:gd name="T55" fmla="*/ 528 h 914"/>
                    <a:gd name="T56" fmla="*/ 8 w 724"/>
                    <a:gd name="T57" fmla="*/ 602 h 914"/>
                    <a:gd name="T58" fmla="*/ 86 w 724"/>
                    <a:gd name="T59" fmla="*/ 670 h 914"/>
                    <a:gd name="T60" fmla="*/ 269 w 724"/>
                    <a:gd name="T61" fmla="*/ 580 h 914"/>
                    <a:gd name="T62" fmla="*/ 371 w 724"/>
                    <a:gd name="T63" fmla="*/ 542 h 914"/>
                    <a:gd name="T64" fmla="*/ 397 w 724"/>
                    <a:gd name="T65" fmla="*/ 677 h 914"/>
                    <a:gd name="T66" fmla="*/ 413 w 724"/>
                    <a:gd name="T67" fmla="*/ 820 h 914"/>
                    <a:gd name="T68" fmla="*/ 452 w 724"/>
                    <a:gd name="T69" fmla="*/ 881 h 914"/>
                    <a:gd name="T70" fmla="*/ 471 w 724"/>
                    <a:gd name="T71" fmla="*/ 716 h 914"/>
                    <a:gd name="T72" fmla="*/ 478 w 724"/>
                    <a:gd name="T73" fmla="*/ 628 h 914"/>
                    <a:gd name="T74" fmla="*/ 480 w 724"/>
                    <a:gd name="T75" fmla="*/ 523 h 914"/>
                    <a:gd name="T76" fmla="*/ 592 w 724"/>
                    <a:gd name="T77" fmla="*/ 523 h 914"/>
                    <a:gd name="T78" fmla="*/ 710 w 724"/>
                    <a:gd name="T79" fmla="*/ 537 h 914"/>
                    <a:gd name="T80" fmla="*/ 63 w 724"/>
                    <a:gd name="T81" fmla="*/ 599 h 914"/>
                    <a:gd name="T82" fmla="*/ 62 w 724"/>
                    <a:gd name="T83" fmla="*/ 591 h 914"/>
                    <a:gd name="T84" fmla="*/ 185 w 724"/>
                    <a:gd name="T85" fmla="*/ 580 h 914"/>
                    <a:gd name="T86" fmla="*/ 392 w 724"/>
                    <a:gd name="T87" fmla="*/ 484 h 914"/>
                    <a:gd name="T88" fmla="*/ 339 w 724"/>
                    <a:gd name="T89" fmla="*/ 504 h 914"/>
                    <a:gd name="T90" fmla="*/ 335 w 724"/>
                    <a:gd name="T91" fmla="*/ 496 h 914"/>
                    <a:gd name="T92" fmla="*/ 395 w 724"/>
                    <a:gd name="T93" fmla="*/ 447 h 914"/>
                    <a:gd name="T94" fmla="*/ 397 w 724"/>
                    <a:gd name="T95" fmla="*/ 423 h 914"/>
                    <a:gd name="T96" fmla="*/ 334 w 724"/>
                    <a:gd name="T97" fmla="*/ 380 h 914"/>
                    <a:gd name="T98" fmla="*/ 351 w 724"/>
                    <a:gd name="T99" fmla="*/ 345 h 914"/>
                    <a:gd name="T100" fmla="*/ 398 w 724"/>
                    <a:gd name="T101" fmla="*/ 354 h 914"/>
                    <a:gd name="T102" fmla="*/ 289 w 724"/>
                    <a:gd name="T103" fmla="*/ 344 h 914"/>
                    <a:gd name="T104" fmla="*/ 449 w 724"/>
                    <a:gd name="T105" fmla="*/ 864 h 914"/>
                    <a:gd name="T106" fmla="*/ 521 w 724"/>
                    <a:gd name="T107" fmla="*/ 460 h 914"/>
                    <a:gd name="T108" fmla="*/ 476 w 724"/>
                    <a:gd name="T109" fmla="*/ 440 h 9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24" h="914">
                      <a:moveTo>
                        <a:pt x="721" y="525"/>
                      </a:moveTo>
                      <a:cubicBezTo>
                        <a:pt x="710" y="509"/>
                        <a:pt x="710" y="509"/>
                        <a:pt x="710" y="509"/>
                      </a:cubicBezTo>
                      <a:cubicBezTo>
                        <a:pt x="704" y="495"/>
                        <a:pt x="704" y="495"/>
                        <a:pt x="704" y="495"/>
                      </a:cubicBezTo>
                      <a:cubicBezTo>
                        <a:pt x="703" y="494"/>
                        <a:pt x="697" y="489"/>
                        <a:pt x="686" y="481"/>
                      </a:cubicBezTo>
                      <a:cubicBezTo>
                        <a:pt x="674" y="471"/>
                        <a:pt x="674" y="471"/>
                        <a:pt x="674" y="471"/>
                      </a:cubicBezTo>
                      <a:cubicBezTo>
                        <a:pt x="669" y="468"/>
                        <a:pt x="659" y="466"/>
                        <a:pt x="644" y="464"/>
                      </a:cubicBezTo>
                      <a:cubicBezTo>
                        <a:pt x="629" y="462"/>
                        <a:pt x="619" y="462"/>
                        <a:pt x="613" y="463"/>
                      </a:cubicBezTo>
                      <a:cubicBezTo>
                        <a:pt x="608" y="465"/>
                        <a:pt x="605" y="465"/>
                        <a:pt x="605" y="465"/>
                      </a:cubicBezTo>
                      <a:cubicBezTo>
                        <a:pt x="590" y="461"/>
                        <a:pt x="590" y="461"/>
                        <a:pt x="590" y="461"/>
                      </a:cubicBezTo>
                      <a:cubicBezTo>
                        <a:pt x="578" y="463"/>
                        <a:pt x="578" y="463"/>
                        <a:pt x="578" y="463"/>
                      </a:cubicBezTo>
                      <a:cubicBezTo>
                        <a:pt x="577" y="463"/>
                        <a:pt x="575" y="462"/>
                        <a:pt x="572" y="460"/>
                      </a:cubicBezTo>
                      <a:cubicBezTo>
                        <a:pt x="553" y="456"/>
                        <a:pt x="553" y="456"/>
                        <a:pt x="553" y="456"/>
                      </a:cubicBezTo>
                      <a:cubicBezTo>
                        <a:pt x="542" y="450"/>
                        <a:pt x="542" y="450"/>
                        <a:pt x="542" y="450"/>
                      </a:cubicBezTo>
                      <a:cubicBezTo>
                        <a:pt x="520" y="442"/>
                        <a:pt x="520" y="442"/>
                        <a:pt x="520" y="442"/>
                      </a:cubicBezTo>
                      <a:cubicBezTo>
                        <a:pt x="501" y="430"/>
                        <a:pt x="501" y="430"/>
                        <a:pt x="501" y="430"/>
                      </a:cubicBezTo>
                      <a:cubicBezTo>
                        <a:pt x="493" y="425"/>
                        <a:pt x="488" y="422"/>
                        <a:pt x="485" y="419"/>
                      </a:cubicBezTo>
                      <a:cubicBezTo>
                        <a:pt x="483" y="416"/>
                        <a:pt x="481" y="411"/>
                        <a:pt x="480" y="405"/>
                      </a:cubicBezTo>
                      <a:cubicBezTo>
                        <a:pt x="479" y="387"/>
                        <a:pt x="479" y="387"/>
                        <a:pt x="479" y="387"/>
                      </a:cubicBezTo>
                      <a:cubicBezTo>
                        <a:pt x="475" y="320"/>
                        <a:pt x="475" y="320"/>
                        <a:pt x="475" y="320"/>
                      </a:cubicBezTo>
                      <a:cubicBezTo>
                        <a:pt x="474" y="316"/>
                        <a:pt x="476" y="313"/>
                        <a:pt x="480" y="310"/>
                      </a:cubicBezTo>
                      <a:cubicBezTo>
                        <a:pt x="493" y="305"/>
                        <a:pt x="493" y="305"/>
                        <a:pt x="493" y="305"/>
                      </a:cubicBezTo>
                      <a:cubicBezTo>
                        <a:pt x="506" y="297"/>
                        <a:pt x="506" y="297"/>
                        <a:pt x="506" y="297"/>
                      </a:cubicBezTo>
                      <a:cubicBezTo>
                        <a:pt x="511" y="294"/>
                        <a:pt x="518" y="293"/>
                        <a:pt x="526" y="293"/>
                      </a:cubicBezTo>
                      <a:cubicBezTo>
                        <a:pt x="527" y="293"/>
                        <a:pt x="530" y="293"/>
                        <a:pt x="535" y="294"/>
                      </a:cubicBezTo>
                      <a:cubicBezTo>
                        <a:pt x="539" y="294"/>
                        <a:pt x="542" y="294"/>
                        <a:pt x="544" y="294"/>
                      </a:cubicBezTo>
                      <a:cubicBezTo>
                        <a:pt x="552" y="294"/>
                        <a:pt x="559" y="291"/>
                        <a:pt x="561" y="284"/>
                      </a:cubicBezTo>
                      <a:cubicBezTo>
                        <a:pt x="562" y="282"/>
                        <a:pt x="565" y="272"/>
                        <a:pt x="553" y="256"/>
                      </a:cubicBezTo>
                      <a:cubicBezTo>
                        <a:pt x="533" y="232"/>
                        <a:pt x="533" y="232"/>
                        <a:pt x="533" y="232"/>
                      </a:cubicBezTo>
                      <a:cubicBezTo>
                        <a:pt x="518" y="223"/>
                        <a:pt x="504" y="222"/>
                        <a:pt x="503" y="222"/>
                      </a:cubicBezTo>
                      <a:cubicBezTo>
                        <a:pt x="476" y="227"/>
                        <a:pt x="476" y="227"/>
                        <a:pt x="476" y="227"/>
                      </a:cubicBezTo>
                      <a:cubicBezTo>
                        <a:pt x="475" y="226"/>
                        <a:pt x="473" y="224"/>
                        <a:pt x="471" y="220"/>
                      </a:cubicBezTo>
                      <a:cubicBezTo>
                        <a:pt x="469" y="217"/>
                        <a:pt x="469" y="213"/>
                        <a:pt x="469" y="208"/>
                      </a:cubicBezTo>
                      <a:cubicBezTo>
                        <a:pt x="468" y="201"/>
                        <a:pt x="470" y="195"/>
                        <a:pt x="473" y="192"/>
                      </a:cubicBezTo>
                      <a:cubicBezTo>
                        <a:pt x="480" y="187"/>
                        <a:pt x="480" y="187"/>
                        <a:pt x="480" y="187"/>
                      </a:cubicBezTo>
                      <a:cubicBezTo>
                        <a:pt x="486" y="181"/>
                        <a:pt x="486" y="181"/>
                        <a:pt x="486" y="181"/>
                      </a:cubicBezTo>
                      <a:cubicBezTo>
                        <a:pt x="537" y="159"/>
                        <a:pt x="537" y="159"/>
                        <a:pt x="537" y="159"/>
                      </a:cubicBezTo>
                      <a:cubicBezTo>
                        <a:pt x="544" y="154"/>
                        <a:pt x="544" y="154"/>
                        <a:pt x="544" y="154"/>
                      </a:cubicBezTo>
                      <a:cubicBezTo>
                        <a:pt x="557" y="145"/>
                        <a:pt x="557" y="145"/>
                        <a:pt x="557" y="145"/>
                      </a:cubicBezTo>
                      <a:cubicBezTo>
                        <a:pt x="561" y="142"/>
                        <a:pt x="561" y="137"/>
                        <a:pt x="561" y="132"/>
                      </a:cubicBezTo>
                      <a:cubicBezTo>
                        <a:pt x="561" y="132"/>
                        <a:pt x="560" y="127"/>
                        <a:pt x="555" y="118"/>
                      </a:cubicBezTo>
                      <a:cubicBezTo>
                        <a:pt x="555" y="118"/>
                        <a:pt x="545" y="100"/>
                        <a:pt x="537" y="92"/>
                      </a:cubicBezTo>
                      <a:cubicBezTo>
                        <a:pt x="529" y="84"/>
                        <a:pt x="521" y="80"/>
                        <a:pt x="521" y="80"/>
                      </a:cubicBezTo>
                      <a:cubicBezTo>
                        <a:pt x="519" y="77"/>
                        <a:pt x="516" y="75"/>
                        <a:pt x="513" y="74"/>
                      </a:cubicBezTo>
                      <a:cubicBezTo>
                        <a:pt x="510" y="72"/>
                        <a:pt x="506" y="72"/>
                        <a:pt x="503" y="72"/>
                      </a:cubicBezTo>
                      <a:cubicBezTo>
                        <a:pt x="499" y="72"/>
                        <a:pt x="497" y="72"/>
                        <a:pt x="494" y="73"/>
                      </a:cubicBezTo>
                      <a:cubicBezTo>
                        <a:pt x="479" y="83"/>
                        <a:pt x="479" y="83"/>
                        <a:pt x="479" y="83"/>
                      </a:cubicBezTo>
                      <a:cubicBezTo>
                        <a:pt x="458" y="89"/>
                        <a:pt x="458" y="89"/>
                        <a:pt x="458" y="89"/>
                      </a:cubicBezTo>
                      <a:cubicBezTo>
                        <a:pt x="451" y="95"/>
                        <a:pt x="451" y="95"/>
                        <a:pt x="451" y="95"/>
                      </a:cubicBezTo>
                      <a:cubicBezTo>
                        <a:pt x="448" y="97"/>
                        <a:pt x="440" y="100"/>
                        <a:pt x="440" y="100"/>
                      </a:cubicBezTo>
                      <a:cubicBezTo>
                        <a:pt x="440" y="100"/>
                        <a:pt x="438" y="102"/>
                        <a:pt x="434" y="104"/>
                      </a:cubicBezTo>
                      <a:cubicBezTo>
                        <a:pt x="413" y="103"/>
                        <a:pt x="413" y="103"/>
                        <a:pt x="413" y="103"/>
                      </a:cubicBezTo>
                      <a:cubicBezTo>
                        <a:pt x="393" y="114"/>
                        <a:pt x="393" y="114"/>
                        <a:pt x="393" y="114"/>
                      </a:cubicBezTo>
                      <a:cubicBezTo>
                        <a:pt x="384" y="113"/>
                        <a:pt x="384" y="113"/>
                        <a:pt x="384" y="113"/>
                      </a:cubicBezTo>
                      <a:cubicBezTo>
                        <a:pt x="384" y="113"/>
                        <a:pt x="382" y="114"/>
                        <a:pt x="377" y="115"/>
                      </a:cubicBezTo>
                      <a:cubicBezTo>
                        <a:pt x="373" y="117"/>
                        <a:pt x="370" y="117"/>
                        <a:pt x="368" y="117"/>
                      </a:cubicBezTo>
                      <a:cubicBezTo>
                        <a:pt x="365" y="117"/>
                        <a:pt x="362" y="116"/>
                        <a:pt x="359" y="115"/>
                      </a:cubicBezTo>
                      <a:cubicBezTo>
                        <a:pt x="356" y="113"/>
                        <a:pt x="353" y="105"/>
                        <a:pt x="348" y="90"/>
                      </a:cubicBezTo>
                      <a:cubicBezTo>
                        <a:pt x="329" y="50"/>
                        <a:pt x="329" y="50"/>
                        <a:pt x="329" y="50"/>
                      </a:cubicBezTo>
                      <a:cubicBezTo>
                        <a:pt x="324" y="32"/>
                        <a:pt x="324" y="32"/>
                        <a:pt x="324" y="32"/>
                      </a:cubicBezTo>
                      <a:cubicBezTo>
                        <a:pt x="316" y="20"/>
                        <a:pt x="316" y="20"/>
                        <a:pt x="316" y="20"/>
                      </a:cubicBezTo>
                      <a:cubicBezTo>
                        <a:pt x="311" y="11"/>
                        <a:pt x="308" y="6"/>
                        <a:pt x="307" y="4"/>
                      </a:cubicBezTo>
                      <a:cubicBezTo>
                        <a:pt x="302" y="0"/>
                        <a:pt x="298" y="2"/>
                        <a:pt x="296" y="10"/>
                      </a:cubicBezTo>
                      <a:cubicBezTo>
                        <a:pt x="296" y="30"/>
                        <a:pt x="296" y="30"/>
                        <a:pt x="296" y="30"/>
                      </a:cubicBezTo>
                      <a:cubicBezTo>
                        <a:pt x="295" y="36"/>
                        <a:pt x="290" y="43"/>
                        <a:pt x="283" y="50"/>
                      </a:cubicBezTo>
                      <a:cubicBezTo>
                        <a:pt x="236" y="92"/>
                        <a:pt x="236" y="92"/>
                        <a:pt x="236" y="92"/>
                      </a:cubicBezTo>
                      <a:cubicBezTo>
                        <a:pt x="230" y="100"/>
                        <a:pt x="227" y="104"/>
                        <a:pt x="226" y="105"/>
                      </a:cubicBezTo>
                      <a:cubicBezTo>
                        <a:pt x="217" y="112"/>
                        <a:pt x="217" y="112"/>
                        <a:pt x="217" y="112"/>
                      </a:cubicBezTo>
                      <a:cubicBezTo>
                        <a:pt x="216" y="114"/>
                        <a:pt x="214" y="119"/>
                        <a:pt x="212" y="126"/>
                      </a:cubicBezTo>
                      <a:cubicBezTo>
                        <a:pt x="210" y="134"/>
                        <a:pt x="209" y="138"/>
                        <a:pt x="209" y="138"/>
                      </a:cubicBezTo>
                      <a:cubicBezTo>
                        <a:pt x="210" y="158"/>
                        <a:pt x="210" y="158"/>
                        <a:pt x="210" y="158"/>
                      </a:cubicBezTo>
                      <a:cubicBezTo>
                        <a:pt x="209" y="165"/>
                        <a:pt x="209" y="165"/>
                        <a:pt x="209" y="165"/>
                      </a:cubicBezTo>
                      <a:cubicBezTo>
                        <a:pt x="209" y="166"/>
                        <a:pt x="209" y="167"/>
                        <a:pt x="209" y="170"/>
                      </a:cubicBezTo>
                      <a:cubicBezTo>
                        <a:pt x="209" y="172"/>
                        <a:pt x="211" y="176"/>
                        <a:pt x="215" y="182"/>
                      </a:cubicBezTo>
                      <a:cubicBezTo>
                        <a:pt x="219" y="188"/>
                        <a:pt x="221" y="191"/>
                        <a:pt x="221" y="191"/>
                      </a:cubicBezTo>
                      <a:cubicBezTo>
                        <a:pt x="221" y="192"/>
                        <a:pt x="220" y="192"/>
                        <a:pt x="220" y="193"/>
                      </a:cubicBezTo>
                      <a:cubicBezTo>
                        <a:pt x="228" y="189"/>
                        <a:pt x="228" y="189"/>
                        <a:pt x="228" y="189"/>
                      </a:cubicBezTo>
                      <a:cubicBezTo>
                        <a:pt x="230" y="194"/>
                        <a:pt x="230" y="194"/>
                        <a:pt x="230" y="194"/>
                      </a:cubicBezTo>
                      <a:cubicBezTo>
                        <a:pt x="234" y="201"/>
                        <a:pt x="230" y="203"/>
                        <a:pt x="218" y="200"/>
                      </a:cubicBezTo>
                      <a:cubicBezTo>
                        <a:pt x="233" y="210"/>
                        <a:pt x="233" y="210"/>
                        <a:pt x="233" y="210"/>
                      </a:cubicBezTo>
                      <a:cubicBezTo>
                        <a:pt x="233" y="210"/>
                        <a:pt x="236" y="211"/>
                        <a:pt x="242" y="212"/>
                      </a:cubicBezTo>
                      <a:cubicBezTo>
                        <a:pt x="248" y="212"/>
                        <a:pt x="256" y="214"/>
                        <a:pt x="265" y="216"/>
                      </a:cubicBezTo>
                      <a:cubicBezTo>
                        <a:pt x="262" y="210"/>
                        <a:pt x="264" y="207"/>
                        <a:pt x="271" y="206"/>
                      </a:cubicBezTo>
                      <a:cubicBezTo>
                        <a:pt x="273" y="206"/>
                        <a:pt x="276" y="207"/>
                        <a:pt x="279" y="210"/>
                      </a:cubicBezTo>
                      <a:cubicBezTo>
                        <a:pt x="282" y="215"/>
                        <a:pt x="282" y="215"/>
                        <a:pt x="282" y="215"/>
                      </a:cubicBezTo>
                      <a:cubicBezTo>
                        <a:pt x="284" y="218"/>
                        <a:pt x="290" y="220"/>
                        <a:pt x="300" y="219"/>
                      </a:cubicBezTo>
                      <a:cubicBezTo>
                        <a:pt x="310" y="219"/>
                        <a:pt x="320" y="218"/>
                        <a:pt x="328" y="216"/>
                      </a:cubicBezTo>
                      <a:cubicBezTo>
                        <a:pt x="337" y="215"/>
                        <a:pt x="341" y="214"/>
                        <a:pt x="341" y="214"/>
                      </a:cubicBezTo>
                      <a:cubicBezTo>
                        <a:pt x="346" y="216"/>
                        <a:pt x="348" y="217"/>
                        <a:pt x="347" y="219"/>
                      </a:cubicBezTo>
                      <a:cubicBezTo>
                        <a:pt x="347" y="220"/>
                        <a:pt x="341" y="224"/>
                        <a:pt x="330" y="230"/>
                      </a:cubicBezTo>
                      <a:cubicBezTo>
                        <a:pt x="319" y="236"/>
                        <a:pt x="306" y="245"/>
                        <a:pt x="292" y="255"/>
                      </a:cubicBezTo>
                      <a:cubicBezTo>
                        <a:pt x="278" y="266"/>
                        <a:pt x="267" y="272"/>
                        <a:pt x="261" y="274"/>
                      </a:cubicBezTo>
                      <a:cubicBezTo>
                        <a:pt x="255" y="276"/>
                        <a:pt x="251" y="278"/>
                        <a:pt x="250" y="278"/>
                      </a:cubicBezTo>
                      <a:cubicBezTo>
                        <a:pt x="243" y="283"/>
                        <a:pt x="243" y="283"/>
                        <a:pt x="243" y="283"/>
                      </a:cubicBezTo>
                      <a:cubicBezTo>
                        <a:pt x="237" y="286"/>
                        <a:pt x="235" y="288"/>
                        <a:pt x="235" y="289"/>
                      </a:cubicBezTo>
                      <a:cubicBezTo>
                        <a:pt x="235" y="290"/>
                        <a:pt x="236" y="291"/>
                        <a:pt x="237" y="292"/>
                      </a:cubicBezTo>
                      <a:cubicBezTo>
                        <a:pt x="292" y="270"/>
                        <a:pt x="292" y="270"/>
                        <a:pt x="292" y="270"/>
                      </a:cubicBezTo>
                      <a:cubicBezTo>
                        <a:pt x="307" y="270"/>
                        <a:pt x="307" y="270"/>
                        <a:pt x="307" y="270"/>
                      </a:cubicBezTo>
                      <a:cubicBezTo>
                        <a:pt x="358" y="241"/>
                        <a:pt x="358" y="241"/>
                        <a:pt x="358" y="241"/>
                      </a:cubicBezTo>
                      <a:cubicBezTo>
                        <a:pt x="363" y="238"/>
                        <a:pt x="369" y="237"/>
                        <a:pt x="376" y="238"/>
                      </a:cubicBezTo>
                      <a:cubicBezTo>
                        <a:pt x="383" y="239"/>
                        <a:pt x="386" y="241"/>
                        <a:pt x="387" y="246"/>
                      </a:cubicBezTo>
                      <a:cubicBezTo>
                        <a:pt x="387" y="250"/>
                        <a:pt x="382" y="255"/>
                        <a:pt x="373" y="261"/>
                      </a:cubicBezTo>
                      <a:cubicBezTo>
                        <a:pt x="370" y="269"/>
                        <a:pt x="370" y="269"/>
                        <a:pt x="370" y="269"/>
                      </a:cubicBezTo>
                      <a:cubicBezTo>
                        <a:pt x="358" y="270"/>
                        <a:pt x="358" y="270"/>
                        <a:pt x="358" y="270"/>
                      </a:cubicBezTo>
                      <a:cubicBezTo>
                        <a:pt x="345" y="278"/>
                        <a:pt x="345" y="278"/>
                        <a:pt x="345" y="278"/>
                      </a:cubicBezTo>
                      <a:cubicBezTo>
                        <a:pt x="318" y="281"/>
                        <a:pt x="318" y="281"/>
                        <a:pt x="318" y="281"/>
                      </a:cubicBezTo>
                      <a:cubicBezTo>
                        <a:pt x="308" y="292"/>
                        <a:pt x="308" y="292"/>
                        <a:pt x="308" y="292"/>
                      </a:cubicBezTo>
                      <a:cubicBezTo>
                        <a:pt x="307" y="293"/>
                        <a:pt x="305" y="294"/>
                        <a:pt x="304" y="295"/>
                      </a:cubicBezTo>
                      <a:cubicBezTo>
                        <a:pt x="302" y="296"/>
                        <a:pt x="301" y="296"/>
                        <a:pt x="299" y="296"/>
                      </a:cubicBezTo>
                      <a:cubicBezTo>
                        <a:pt x="294" y="296"/>
                        <a:pt x="292" y="295"/>
                        <a:pt x="291" y="293"/>
                      </a:cubicBezTo>
                      <a:cubicBezTo>
                        <a:pt x="291" y="290"/>
                        <a:pt x="292" y="289"/>
                        <a:pt x="293" y="287"/>
                      </a:cubicBezTo>
                      <a:cubicBezTo>
                        <a:pt x="281" y="290"/>
                        <a:pt x="281" y="290"/>
                        <a:pt x="281" y="290"/>
                      </a:cubicBezTo>
                      <a:cubicBezTo>
                        <a:pt x="265" y="289"/>
                        <a:pt x="265" y="289"/>
                        <a:pt x="265" y="289"/>
                      </a:cubicBezTo>
                      <a:cubicBezTo>
                        <a:pt x="259" y="291"/>
                        <a:pt x="259" y="291"/>
                        <a:pt x="259" y="291"/>
                      </a:cubicBezTo>
                      <a:cubicBezTo>
                        <a:pt x="252" y="291"/>
                        <a:pt x="252" y="291"/>
                        <a:pt x="252" y="291"/>
                      </a:cubicBezTo>
                      <a:cubicBezTo>
                        <a:pt x="250" y="291"/>
                        <a:pt x="246" y="293"/>
                        <a:pt x="238" y="297"/>
                      </a:cubicBezTo>
                      <a:cubicBezTo>
                        <a:pt x="231" y="301"/>
                        <a:pt x="225" y="302"/>
                        <a:pt x="219" y="302"/>
                      </a:cubicBezTo>
                      <a:cubicBezTo>
                        <a:pt x="195" y="301"/>
                        <a:pt x="195" y="301"/>
                        <a:pt x="195" y="301"/>
                      </a:cubicBezTo>
                      <a:cubicBezTo>
                        <a:pt x="191" y="302"/>
                        <a:pt x="187" y="305"/>
                        <a:pt x="184" y="309"/>
                      </a:cubicBezTo>
                      <a:cubicBezTo>
                        <a:pt x="181" y="314"/>
                        <a:pt x="180" y="318"/>
                        <a:pt x="180" y="321"/>
                      </a:cubicBezTo>
                      <a:cubicBezTo>
                        <a:pt x="180" y="325"/>
                        <a:pt x="180" y="327"/>
                        <a:pt x="181" y="328"/>
                      </a:cubicBezTo>
                      <a:cubicBezTo>
                        <a:pt x="181" y="329"/>
                        <a:pt x="183" y="331"/>
                        <a:pt x="186" y="334"/>
                      </a:cubicBezTo>
                      <a:cubicBezTo>
                        <a:pt x="196" y="348"/>
                        <a:pt x="196" y="348"/>
                        <a:pt x="196" y="348"/>
                      </a:cubicBezTo>
                      <a:cubicBezTo>
                        <a:pt x="199" y="351"/>
                        <a:pt x="201" y="354"/>
                        <a:pt x="203" y="355"/>
                      </a:cubicBezTo>
                      <a:cubicBezTo>
                        <a:pt x="221" y="363"/>
                        <a:pt x="221" y="363"/>
                        <a:pt x="221" y="363"/>
                      </a:cubicBezTo>
                      <a:cubicBezTo>
                        <a:pt x="225" y="366"/>
                        <a:pt x="228" y="370"/>
                        <a:pt x="229" y="374"/>
                      </a:cubicBezTo>
                      <a:cubicBezTo>
                        <a:pt x="229" y="375"/>
                        <a:pt x="229" y="376"/>
                        <a:pt x="229" y="376"/>
                      </a:cubicBezTo>
                      <a:cubicBezTo>
                        <a:pt x="222" y="388"/>
                        <a:pt x="222" y="388"/>
                        <a:pt x="222" y="388"/>
                      </a:cubicBezTo>
                      <a:cubicBezTo>
                        <a:pt x="221" y="399"/>
                        <a:pt x="221" y="399"/>
                        <a:pt x="221" y="399"/>
                      </a:cubicBezTo>
                      <a:cubicBezTo>
                        <a:pt x="217" y="409"/>
                        <a:pt x="217" y="409"/>
                        <a:pt x="217" y="409"/>
                      </a:cubicBezTo>
                      <a:cubicBezTo>
                        <a:pt x="215" y="425"/>
                        <a:pt x="215" y="425"/>
                        <a:pt x="215" y="425"/>
                      </a:cubicBezTo>
                      <a:cubicBezTo>
                        <a:pt x="215" y="430"/>
                        <a:pt x="215" y="432"/>
                        <a:pt x="215" y="433"/>
                      </a:cubicBezTo>
                      <a:cubicBezTo>
                        <a:pt x="217" y="444"/>
                        <a:pt x="217" y="444"/>
                        <a:pt x="217" y="444"/>
                      </a:cubicBezTo>
                      <a:cubicBezTo>
                        <a:pt x="216" y="451"/>
                        <a:pt x="216" y="451"/>
                        <a:pt x="216" y="451"/>
                      </a:cubicBezTo>
                      <a:cubicBezTo>
                        <a:pt x="216" y="452"/>
                        <a:pt x="216" y="453"/>
                        <a:pt x="216" y="453"/>
                      </a:cubicBezTo>
                      <a:cubicBezTo>
                        <a:pt x="217" y="458"/>
                        <a:pt x="219" y="462"/>
                        <a:pt x="222" y="465"/>
                      </a:cubicBezTo>
                      <a:cubicBezTo>
                        <a:pt x="241" y="472"/>
                        <a:pt x="241" y="472"/>
                        <a:pt x="241" y="472"/>
                      </a:cubicBezTo>
                      <a:cubicBezTo>
                        <a:pt x="242" y="473"/>
                        <a:pt x="243" y="475"/>
                        <a:pt x="246" y="479"/>
                      </a:cubicBezTo>
                      <a:cubicBezTo>
                        <a:pt x="249" y="483"/>
                        <a:pt x="250" y="488"/>
                        <a:pt x="250" y="493"/>
                      </a:cubicBezTo>
                      <a:cubicBezTo>
                        <a:pt x="250" y="496"/>
                        <a:pt x="250" y="499"/>
                        <a:pt x="248" y="503"/>
                      </a:cubicBezTo>
                      <a:cubicBezTo>
                        <a:pt x="247" y="506"/>
                        <a:pt x="235" y="515"/>
                        <a:pt x="214" y="528"/>
                      </a:cubicBezTo>
                      <a:cubicBezTo>
                        <a:pt x="193" y="542"/>
                        <a:pt x="177" y="550"/>
                        <a:pt x="167" y="553"/>
                      </a:cubicBezTo>
                      <a:cubicBezTo>
                        <a:pt x="146" y="559"/>
                        <a:pt x="146" y="559"/>
                        <a:pt x="146" y="559"/>
                      </a:cubicBezTo>
                      <a:cubicBezTo>
                        <a:pt x="121" y="569"/>
                        <a:pt x="121" y="569"/>
                        <a:pt x="121" y="569"/>
                      </a:cubicBezTo>
                      <a:cubicBezTo>
                        <a:pt x="111" y="574"/>
                        <a:pt x="91" y="578"/>
                        <a:pt x="60" y="584"/>
                      </a:cubicBezTo>
                      <a:cubicBezTo>
                        <a:pt x="30" y="590"/>
                        <a:pt x="12" y="596"/>
                        <a:pt x="8" y="602"/>
                      </a:cubicBezTo>
                      <a:cubicBezTo>
                        <a:pt x="4" y="609"/>
                        <a:pt x="1" y="614"/>
                        <a:pt x="1" y="618"/>
                      </a:cubicBezTo>
                      <a:cubicBezTo>
                        <a:pt x="0" y="622"/>
                        <a:pt x="0" y="626"/>
                        <a:pt x="0" y="631"/>
                      </a:cubicBezTo>
                      <a:cubicBezTo>
                        <a:pt x="0" y="652"/>
                        <a:pt x="1" y="665"/>
                        <a:pt x="5" y="671"/>
                      </a:cubicBezTo>
                      <a:cubicBezTo>
                        <a:pt x="9" y="677"/>
                        <a:pt x="21" y="679"/>
                        <a:pt x="42" y="679"/>
                      </a:cubicBezTo>
                      <a:cubicBezTo>
                        <a:pt x="63" y="678"/>
                        <a:pt x="77" y="675"/>
                        <a:pt x="86" y="670"/>
                      </a:cubicBezTo>
                      <a:cubicBezTo>
                        <a:pt x="149" y="628"/>
                        <a:pt x="149" y="628"/>
                        <a:pt x="149" y="628"/>
                      </a:cubicBezTo>
                      <a:cubicBezTo>
                        <a:pt x="169" y="616"/>
                        <a:pt x="169" y="616"/>
                        <a:pt x="169" y="616"/>
                      </a:cubicBezTo>
                      <a:cubicBezTo>
                        <a:pt x="209" y="600"/>
                        <a:pt x="209" y="600"/>
                        <a:pt x="209" y="600"/>
                      </a:cubicBezTo>
                      <a:cubicBezTo>
                        <a:pt x="238" y="592"/>
                        <a:pt x="238" y="592"/>
                        <a:pt x="238" y="592"/>
                      </a:cubicBezTo>
                      <a:cubicBezTo>
                        <a:pt x="269" y="580"/>
                        <a:pt x="269" y="580"/>
                        <a:pt x="269" y="580"/>
                      </a:cubicBezTo>
                      <a:cubicBezTo>
                        <a:pt x="285" y="571"/>
                        <a:pt x="285" y="571"/>
                        <a:pt x="285" y="571"/>
                      </a:cubicBezTo>
                      <a:cubicBezTo>
                        <a:pt x="299" y="568"/>
                        <a:pt x="299" y="568"/>
                        <a:pt x="299" y="568"/>
                      </a:cubicBezTo>
                      <a:cubicBezTo>
                        <a:pt x="301" y="568"/>
                        <a:pt x="306" y="565"/>
                        <a:pt x="314" y="561"/>
                      </a:cubicBezTo>
                      <a:cubicBezTo>
                        <a:pt x="323" y="557"/>
                        <a:pt x="332" y="554"/>
                        <a:pt x="342" y="550"/>
                      </a:cubicBezTo>
                      <a:cubicBezTo>
                        <a:pt x="371" y="542"/>
                        <a:pt x="371" y="542"/>
                        <a:pt x="371" y="542"/>
                      </a:cubicBezTo>
                      <a:cubicBezTo>
                        <a:pt x="377" y="540"/>
                        <a:pt x="381" y="539"/>
                        <a:pt x="384" y="539"/>
                      </a:cubicBezTo>
                      <a:cubicBezTo>
                        <a:pt x="388" y="540"/>
                        <a:pt x="392" y="541"/>
                        <a:pt x="394" y="545"/>
                      </a:cubicBezTo>
                      <a:cubicBezTo>
                        <a:pt x="396" y="547"/>
                        <a:pt x="397" y="556"/>
                        <a:pt x="396" y="569"/>
                      </a:cubicBezTo>
                      <a:cubicBezTo>
                        <a:pt x="399" y="608"/>
                        <a:pt x="399" y="608"/>
                        <a:pt x="399" y="608"/>
                      </a:cubicBezTo>
                      <a:cubicBezTo>
                        <a:pt x="397" y="677"/>
                        <a:pt x="397" y="677"/>
                        <a:pt x="397" y="677"/>
                      </a:cubicBezTo>
                      <a:cubicBezTo>
                        <a:pt x="403" y="766"/>
                        <a:pt x="403" y="766"/>
                        <a:pt x="403" y="766"/>
                      </a:cubicBezTo>
                      <a:cubicBezTo>
                        <a:pt x="403" y="769"/>
                        <a:pt x="404" y="772"/>
                        <a:pt x="404" y="773"/>
                      </a:cubicBezTo>
                      <a:cubicBezTo>
                        <a:pt x="406" y="779"/>
                        <a:pt x="406" y="779"/>
                        <a:pt x="406" y="779"/>
                      </a:cubicBezTo>
                      <a:cubicBezTo>
                        <a:pt x="407" y="797"/>
                        <a:pt x="407" y="797"/>
                        <a:pt x="407" y="797"/>
                      </a:cubicBezTo>
                      <a:cubicBezTo>
                        <a:pt x="413" y="820"/>
                        <a:pt x="413" y="820"/>
                        <a:pt x="413" y="820"/>
                      </a:cubicBezTo>
                      <a:cubicBezTo>
                        <a:pt x="415" y="848"/>
                        <a:pt x="415" y="848"/>
                        <a:pt x="415" y="848"/>
                      </a:cubicBezTo>
                      <a:cubicBezTo>
                        <a:pt x="415" y="852"/>
                        <a:pt x="417" y="860"/>
                        <a:pt x="420" y="871"/>
                      </a:cubicBezTo>
                      <a:cubicBezTo>
                        <a:pt x="423" y="883"/>
                        <a:pt x="426" y="897"/>
                        <a:pt x="429" y="914"/>
                      </a:cubicBezTo>
                      <a:cubicBezTo>
                        <a:pt x="437" y="911"/>
                        <a:pt x="443" y="907"/>
                        <a:pt x="446" y="902"/>
                      </a:cubicBezTo>
                      <a:cubicBezTo>
                        <a:pt x="450" y="896"/>
                        <a:pt x="452" y="889"/>
                        <a:pt x="452" y="881"/>
                      </a:cubicBezTo>
                      <a:cubicBezTo>
                        <a:pt x="453" y="868"/>
                        <a:pt x="453" y="868"/>
                        <a:pt x="453" y="868"/>
                      </a:cubicBezTo>
                      <a:cubicBezTo>
                        <a:pt x="461" y="835"/>
                        <a:pt x="461" y="835"/>
                        <a:pt x="461" y="835"/>
                      </a:cubicBezTo>
                      <a:cubicBezTo>
                        <a:pt x="461" y="833"/>
                        <a:pt x="462" y="826"/>
                        <a:pt x="463" y="815"/>
                      </a:cubicBezTo>
                      <a:cubicBezTo>
                        <a:pt x="466" y="781"/>
                        <a:pt x="466" y="781"/>
                        <a:pt x="466" y="781"/>
                      </a:cubicBezTo>
                      <a:cubicBezTo>
                        <a:pt x="471" y="716"/>
                        <a:pt x="471" y="716"/>
                        <a:pt x="471" y="716"/>
                      </a:cubicBezTo>
                      <a:cubicBezTo>
                        <a:pt x="476" y="699"/>
                        <a:pt x="476" y="699"/>
                        <a:pt x="476" y="699"/>
                      </a:cubicBezTo>
                      <a:cubicBezTo>
                        <a:pt x="477" y="692"/>
                        <a:pt x="478" y="685"/>
                        <a:pt x="478" y="679"/>
                      </a:cubicBezTo>
                      <a:cubicBezTo>
                        <a:pt x="477" y="662"/>
                        <a:pt x="477" y="662"/>
                        <a:pt x="477" y="662"/>
                      </a:cubicBezTo>
                      <a:cubicBezTo>
                        <a:pt x="480" y="643"/>
                        <a:pt x="480" y="643"/>
                        <a:pt x="480" y="643"/>
                      </a:cubicBezTo>
                      <a:cubicBezTo>
                        <a:pt x="478" y="628"/>
                        <a:pt x="478" y="628"/>
                        <a:pt x="478" y="628"/>
                      </a:cubicBezTo>
                      <a:cubicBezTo>
                        <a:pt x="480" y="591"/>
                        <a:pt x="480" y="591"/>
                        <a:pt x="480" y="591"/>
                      </a:cubicBezTo>
                      <a:cubicBezTo>
                        <a:pt x="478" y="575"/>
                        <a:pt x="478" y="575"/>
                        <a:pt x="478" y="575"/>
                      </a:cubicBezTo>
                      <a:cubicBezTo>
                        <a:pt x="478" y="549"/>
                        <a:pt x="478" y="549"/>
                        <a:pt x="478" y="549"/>
                      </a:cubicBezTo>
                      <a:cubicBezTo>
                        <a:pt x="477" y="538"/>
                        <a:pt x="477" y="531"/>
                        <a:pt x="477" y="529"/>
                      </a:cubicBezTo>
                      <a:cubicBezTo>
                        <a:pt x="477" y="527"/>
                        <a:pt x="478" y="525"/>
                        <a:pt x="480" y="523"/>
                      </a:cubicBezTo>
                      <a:cubicBezTo>
                        <a:pt x="481" y="521"/>
                        <a:pt x="485" y="519"/>
                        <a:pt x="490" y="519"/>
                      </a:cubicBezTo>
                      <a:cubicBezTo>
                        <a:pt x="496" y="519"/>
                        <a:pt x="502" y="518"/>
                        <a:pt x="510" y="517"/>
                      </a:cubicBezTo>
                      <a:cubicBezTo>
                        <a:pt x="517" y="516"/>
                        <a:pt x="524" y="515"/>
                        <a:pt x="529" y="514"/>
                      </a:cubicBezTo>
                      <a:cubicBezTo>
                        <a:pt x="532" y="514"/>
                        <a:pt x="543" y="516"/>
                        <a:pt x="562" y="519"/>
                      </a:cubicBezTo>
                      <a:cubicBezTo>
                        <a:pt x="592" y="523"/>
                        <a:pt x="592" y="523"/>
                        <a:pt x="592" y="523"/>
                      </a:cubicBezTo>
                      <a:cubicBezTo>
                        <a:pt x="617" y="530"/>
                        <a:pt x="617" y="530"/>
                        <a:pt x="617" y="530"/>
                      </a:cubicBezTo>
                      <a:cubicBezTo>
                        <a:pt x="624" y="532"/>
                        <a:pt x="632" y="534"/>
                        <a:pt x="642" y="536"/>
                      </a:cubicBezTo>
                      <a:cubicBezTo>
                        <a:pt x="652" y="538"/>
                        <a:pt x="658" y="539"/>
                        <a:pt x="662" y="541"/>
                      </a:cubicBezTo>
                      <a:cubicBezTo>
                        <a:pt x="662" y="541"/>
                        <a:pt x="681" y="548"/>
                        <a:pt x="689" y="548"/>
                      </a:cubicBezTo>
                      <a:cubicBezTo>
                        <a:pt x="697" y="548"/>
                        <a:pt x="710" y="537"/>
                        <a:pt x="710" y="537"/>
                      </a:cubicBezTo>
                      <a:cubicBezTo>
                        <a:pt x="718" y="538"/>
                        <a:pt x="723" y="538"/>
                        <a:pt x="723" y="537"/>
                      </a:cubicBezTo>
                      <a:cubicBezTo>
                        <a:pt x="723" y="537"/>
                        <a:pt x="723" y="535"/>
                        <a:pt x="724" y="533"/>
                      </a:cubicBezTo>
                      <a:cubicBezTo>
                        <a:pt x="724" y="532"/>
                        <a:pt x="723" y="529"/>
                        <a:pt x="721" y="525"/>
                      </a:cubicBezTo>
                      <a:close/>
                      <a:moveTo>
                        <a:pt x="68" y="596"/>
                      </a:moveTo>
                      <a:cubicBezTo>
                        <a:pt x="67" y="597"/>
                        <a:pt x="66" y="598"/>
                        <a:pt x="63" y="599"/>
                      </a:cubicBezTo>
                      <a:cubicBezTo>
                        <a:pt x="61" y="599"/>
                        <a:pt x="58" y="600"/>
                        <a:pt x="57" y="601"/>
                      </a:cubicBezTo>
                      <a:cubicBezTo>
                        <a:pt x="55" y="603"/>
                        <a:pt x="52" y="604"/>
                        <a:pt x="47" y="604"/>
                      </a:cubicBezTo>
                      <a:cubicBezTo>
                        <a:pt x="43" y="605"/>
                        <a:pt x="41" y="604"/>
                        <a:pt x="41" y="602"/>
                      </a:cubicBezTo>
                      <a:cubicBezTo>
                        <a:pt x="40" y="601"/>
                        <a:pt x="40" y="599"/>
                        <a:pt x="41" y="597"/>
                      </a:cubicBezTo>
                      <a:cubicBezTo>
                        <a:pt x="42" y="594"/>
                        <a:pt x="49" y="592"/>
                        <a:pt x="62" y="591"/>
                      </a:cubicBezTo>
                      <a:cubicBezTo>
                        <a:pt x="63" y="591"/>
                        <a:pt x="64" y="592"/>
                        <a:pt x="66" y="593"/>
                      </a:cubicBezTo>
                      <a:cubicBezTo>
                        <a:pt x="67" y="594"/>
                        <a:pt x="68" y="595"/>
                        <a:pt x="68" y="596"/>
                      </a:cubicBezTo>
                      <a:close/>
                      <a:moveTo>
                        <a:pt x="285" y="564"/>
                      </a:moveTo>
                      <a:cubicBezTo>
                        <a:pt x="165" y="600"/>
                        <a:pt x="165" y="600"/>
                        <a:pt x="165" y="600"/>
                      </a:cubicBezTo>
                      <a:cubicBezTo>
                        <a:pt x="185" y="580"/>
                        <a:pt x="185" y="580"/>
                        <a:pt x="185" y="580"/>
                      </a:cubicBezTo>
                      <a:cubicBezTo>
                        <a:pt x="185" y="580"/>
                        <a:pt x="240" y="566"/>
                        <a:pt x="249" y="564"/>
                      </a:cubicBezTo>
                      <a:cubicBezTo>
                        <a:pt x="292" y="556"/>
                        <a:pt x="285" y="564"/>
                        <a:pt x="285" y="564"/>
                      </a:cubicBezTo>
                      <a:close/>
                      <a:moveTo>
                        <a:pt x="396" y="460"/>
                      </a:moveTo>
                      <a:cubicBezTo>
                        <a:pt x="393" y="473"/>
                        <a:pt x="393" y="473"/>
                        <a:pt x="393" y="473"/>
                      </a:cubicBezTo>
                      <a:cubicBezTo>
                        <a:pt x="392" y="480"/>
                        <a:pt x="392" y="484"/>
                        <a:pt x="392" y="484"/>
                      </a:cubicBezTo>
                      <a:cubicBezTo>
                        <a:pt x="384" y="490"/>
                        <a:pt x="384" y="490"/>
                        <a:pt x="384" y="490"/>
                      </a:cubicBezTo>
                      <a:cubicBezTo>
                        <a:pt x="378" y="496"/>
                        <a:pt x="378" y="496"/>
                        <a:pt x="378" y="496"/>
                      </a:cubicBezTo>
                      <a:cubicBezTo>
                        <a:pt x="356" y="499"/>
                        <a:pt x="356" y="499"/>
                        <a:pt x="356" y="499"/>
                      </a:cubicBezTo>
                      <a:cubicBezTo>
                        <a:pt x="346" y="504"/>
                        <a:pt x="346" y="504"/>
                        <a:pt x="346" y="504"/>
                      </a:cubicBezTo>
                      <a:cubicBezTo>
                        <a:pt x="339" y="504"/>
                        <a:pt x="339" y="504"/>
                        <a:pt x="339" y="504"/>
                      </a:cubicBezTo>
                      <a:cubicBezTo>
                        <a:pt x="338" y="504"/>
                        <a:pt x="334" y="506"/>
                        <a:pt x="329" y="509"/>
                      </a:cubicBezTo>
                      <a:cubicBezTo>
                        <a:pt x="323" y="512"/>
                        <a:pt x="320" y="514"/>
                        <a:pt x="320" y="513"/>
                      </a:cubicBezTo>
                      <a:cubicBezTo>
                        <a:pt x="317" y="513"/>
                        <a:pt x="316" y="513"/>
                        <a:pt x="316" y="511"/>
                      </a:cubicBezTo>
                      <a:cubicBezTo>
                        <a:pt x="316" y="509"/>
                        <a:pt x="317" y="507"/>
                        <a:pt x="319" y="505"/>
                      </a:cubicBezTo>
                      <a:cubicBezTo>
                        <a:pt x="321" y="503"/>
                        <a:pt x="326" y="500"/>
                        <a:pt x="335" y="496"/>
                      </a:cubicBezTo>
                      <a:cubicBezTo>
                        <a:pt x="343" y="491"/>
                        <a:pt x="351" y="487"/>
                        <a:pt x="356" y="482"/>
                      </a:cubicBezTo>
                      <a:cubicBezTo>
                        <a:pt x="373" y="465"/>
                        <a:pt x="373" y="465"/>
                        <a:pt x="373" y="465"/>
                      </a:cubicBezTo>
                      <a:cubicBezTo>
                        <a:pt x="378" y="461"/>
                        <a:pt x="381" y="458"/>
                        <a:pt x="383" y="456"/>
                      </a:cubicBezTo>
                      <a:cubicBezTo>
                        <a:pt x="387" y="448"/>
                        <a:pt x="390" y="445"/>
                        <a:pt x="391" y="445"/>
                      </a:cubicBezTo>
                      <a:cubicBezTo>
                        <a:pt x="392" y="445"/>
                        <a:pt x="393" y="446"/>
                        <a:pt x="395" y="447"/>
                      </a:cubicBezTo>
                      <a:cubicBezTo>
                        <a:pt x="396" y="449"/>
                        <a:pt x="396" y="451"/>
                        <a:pt x="396" y="453"/>
                      </a:cubicBezTo>
                      <a:cubicBezTo>
                        <a:pt x="396" y="456"/>
                        <a:pt x="396" y="459"/>
                        <a:pt x="396" y="460"/>
                      </a:cubicBezTo>
                      <a:close/>
                      <a:moveTo>
                        <a:pt x="397" y="396"/>
                      </a:moveTo>
                      <a:cubicBezTo>
                        <a:pt x="396" y="400"/>
                        <a:pt x="396" y="403"/>
                        <a:pt x="396" y="403"/>
                      </a:cubicBezTo>
                      <a:cubicBezTo>
                        <a:pt x="397" y="423"/>
                        <a:pt x="397" y="423"/>
                        <a:pt x="397" y="423"/>
                      </a:cubicBezTo>
                      <a:cubicBezTo>
                        <a:pt x="395" y="427"/>
                        <a:pt x="393" y="429"/>
                        <a:pt x="391" y="429"/>
                      </a:cubicBezTo>
                      <a:cubicBezTo>
                        <a:pt x="388" y="430"/>
                        <a:pt x="385" y="427"/>
                        <a:pt x="380" y="420"/>
                      </a:cubicBezTo>
                      <a:cubicBezTo>
                        <a:pt x="375" y="413"/>
                        <a:pt x="371" y="408"/>
                        <a:pt x="368" y="405"/>
                      </a:cubicBezTo>
                      <a:cubicBezTo>
                        <a:pt x="352" y="395"/>
                        <a:pt x="352" y="395"/>
                        <a:pt x="352" y="395"/>
                      </a:cubicBezTo>
                      <a:cubicBezTo>
                        <a:pt x="340" y="385"/>
                        <a:pt x="334" y="380"/>
                        <a:pt x="334" y="380"/>
                      </a:cubicBezTo>
                      <a:cubicBezTo>
                        <a:pt x="311" y="380"/>
                        <a:pt x="311" y="380"/>
                        <a:pt x="311" y="380"/>
                      </a:cubicBezTo>
                      <a:cubicBezTo>
                        <a:pt x="308" y="380"/>
                        <a:pt x="305" y="378"/>
                        <a:pt x="300" y="374"/>
                      </a:cubicBezTo>
                      <a:cubicBezTo>
                        <a:pt x="303" y="368"/>
                        <a:pt x="303" y="368"/>
                        <a:pt x="303" y="368"/>
                      </a:cubicBezTo>
                      <a:cubicBezTo>
                        <a:pt x="304" y="368"/>
                        <a:pt x="311" y="364"/>
                        <a:pt x="324" y="357"/>
                      </a:cubicBezTo>
                      <a:cubicBezTo>
                        <a:pt x="337" y="350"/>
                        <a:pt x="346" y="346"/>
                        <a:pt x="351" y="345"/>
                      </a:cubicBezTo>
                      <a:cubicBezTo>
                        <a:pt x="365" y="342"/>
                        <a:pt x="365" y="342"/>
                        <a:pt x="365" y="342"/>
                      </a:cubicBezTo>
                      <a:cubicBezTo>
                        <a:pt x="372" y="339"/>
                        <a:pt x="376" y="338"/>
                        <a:pt x="377" y="338"/>
                      </a:cubicBezTo>
                      <a:cubicBezTo>
                        <a:pt x="385" y="340"/>
                        <a:pt x="385" y="340"/>
                        <a:pt x="385" y="340"/>
                      </a:cubicBezTo>
                      <a:cubicBezTo>
                        <a:pt x="390" y="341"/>
                        <a:pt x="394" y="341"/>
                        <a:pt x="395" y="342"/>
                      </a:cubicBezTo>
                      <a:cubicBezTo>
                        <a:pt x="397" y="343"/>
                        <a:pt x="398" y="347"/>
                        <a:pt x="398" y="354"/>
                      </a:cubicBezTo>
                      <a:cubicBezTo>
                        <a:pt x="398" y="357"/>
                        <a:pt x="398" y="361"/>
                        <a:pt x="398" y="367"/>
                      </a:cubicBezTo>
                      <a:cubicBezTo>
                        <a:pt x="398" y="373"/>
                        <a:pt x="398" y="378"/>
                        <a:pt x="398" y="380"/>
                      </a:cubicBezTo>
                      <a:cubicBezTo>
                        <a:pt x="399" y="385"/>
                        <a:pt x="399" y="385"/>
                        <a:pt x="399" y="385"/>
                      </a:cubicBezTo>
                      <a:cubicBezTo>
                        <a:pt x="399" y="388"/>
                        <a:pt x="398" y="391"/>
                        <a:pt x="397" y="396"/>
                      </a:cubicBezTo>
                      <a:close/>
                      <a:moveTo>
                        <a:pt x="289" y="344"/>
                      </a:moveTo>
                      <a:cubicBezTo>
                        <a:pt x="317" y="320"/>
                        <a:pt x="317" y="320"/>
                        <a:pt x="317" y="320"/>
                      </a:cubicBezTo>
                      <a:cubicBezTo>
                        <a:pt x="433" y="284"/>
                        <a:pt x="433" y="284"/>
                        <a:pt x="433" y="284"/>
                      </a:cubicBezTo>
                      <a:cubicBezTo>
                        <a:pt x="433" y="312"/>
                        <a:pt x="433" y="312"/>
                        <a:pt x="433" y="312"/>
                      </a:cubicBezTo>
                      <a:lnTo>
                        <a:pt x="289" y="344"/>
                      </a:lnTo>
                      <a:close/>
                      <a:moveTo>
                        <a:pt x="449" y="864"/>
                      </a:moveTo>
                      <a:cubicBezTo>
                        <a:pt x="441" y="868"/>
                        <a:pt x="429" y="864"/>
                        <a:pt x="429" y="864"/>
                      </a:cubicBezTo>
                      <a:cubicBezTo>
                        <a:pt x="437" y="636"/>
                        <a:pt x="437" y="636"/>
                        <a:pt x="437" y="636"/>
                      </a:cubicBezTo>
                      <a:cubicBezTo>
                        <a:pt x="457" y="596"/>
                        <a:pt x="457" y="596"/>
                        <a:pt x="457" y="596"/>
                      </a:cubicBezTo>
                      <a:cubicBezTo>
                        <a:pt x="457" y="596"/>
                        <a:pt x="457" y="860"/>
                        <a:pt x="449" y="864"/>
                      </a:cubicBezTo>
                      <a:close/>
                      <a:moveTo>
                        <a:pt x="521" y="460"/>
                      </a:moveTo>
                      <a:cubicBezTo>
                        <a:pt x="520" y="462"/>
                        <a:pt x="518" y="462"/>
                        <a:pt x="514" y="462"/>
                      </a:cubicBezTo>
                      <a:cubicBezTo>
                        <a:pt x="497" y="463"/>
                        <a:pt x="497" y="463"/>
                        <a:pt x="497" y="463"/>
                      </a:cubicBezTo>
                      <a:cubicBezTo>
                        <a:pt x="495" y="464"/>
                        <a:pt x="491" y="465"/>
                        <a:pt x="487" y="467"/>
                      </a:cubicBezTo>
                      <a:cubicBezTo>
                        <a:pt x="478" y="450"/>
                        <a:pt x="478" y="450"/>
                        <a:pt x="478" y="450"/>
                      </a:cubicBezTo>
                      <a:cubicBezTo>
                        <a:pt x="477" y="448"/>
                        <a:pt x="476" y="444"/>
                        <a:pt x="476" y="440"/>
                      </a:cubicBezTo>
                      <a:cubicBezTo>
                        <a:pt x="477" y="435"/>
                        <a:pt x="479" y="433"/>
                        <a:pt x="483" y="432"/>
                      </a:cubicBezTo>
                      <a:cubicBezTo>
                        <a:pt x="486" y="432"/>
                        <a:pt x="491" y="434"/>
                        <a:pt x="497" y="440"/>
                      </a:cubicBezTo>
                      <a:cubicBezTo>
                        <a:pt x="502" y="446"/>
                        <a:pt x="511" y="451"/>
                        <a:pt x="522" y="456"/>
                      </a:cubicBezTo>
                      <a:lnTo>
                        <a:pt x="521" y="46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0" name="Freeform 47">
                  <a:extLst>
                    <a:ext uri="{FF2B5EF4-FFF2-40B4-BE49-F238E27FC236}">
                      <a16:creationId xmlns:a16="http://schemas.microsoft.com/office/drawing/2014/main" xmlns="" id="{D668BD6A-D0F2-446F-BEE1-4A7CB1D9870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933755" y="2787019"/>
                  <a:ext cx="2160588" cy="617538"/>
                </a:xfrm>
                <a:custGeom>
                  <a:avLst/>
                  <a:gdLst>
                    <a:gd name="T0" fmla="*/ 159 w 678"/>
                    <a:gd name="T1" fmla="*/ 126 h 194"/>
                    <a:gd name="T2" fmla="*/ 170 w 678"/>
                    <a:gd name="T3" fmla="*/ 104 h 194"/>
                    <a:gd name="T4" fmla="*/ 193 w 678"/>
                    <a:gd name="T5" fmla="*/ 105 h 194"/>
                    <a:gd name="T6" fmla="*/ 207 w 678"/>
                    <a:gd name="T7" fmla="*/ 105 h 194"/>
                    <a:gd name="T8" fmla="*/ 230 w 678"/>
                    <a:gd name="T9" fmla="*/ 102 h 194"/>
                    <a:gd name="T10" fmla="*/ 238 w 678"/>
                    <a:gd name="T11" fmla="*/ 51 h 194"/>
                    <a:gd name="T12" fmla="*/ 274 w 678"/>
                    <a:gd name="T13" fmla="*/ 47 h 194"/>
                    <a:gd name="T14" fmla="*/ 298 w 678"/>
                    <a:gd name="T15" fmla="*/ 86 h 194"/>
                    <a:gd name="T16" fmla="*/ 309 w 678"/>
                    <a:gd name="T17" fmla="*/ 92 h 194"/>
                    <a:gd name="T18" fmla="*/ 335 w 678"/>
                    <a:gd name="T19" fmla="*/ 88 h 194"/>
                    <a:gd name="T20" fmla="*/ 373 w 678"/>
                    <a:gd name="T21" fmla="*/ 71 h 194"/>
                    <a:gd name="T22" fmla="*/ 390 w 678"/>
                    <a:gd name="T23" fmla="*/ 75 h 194"/>
                    <a:gd name="T24" fmla="*/ 420 w 678"/>
                    <a:gd name="T25" fmla="*/ 41 h 194"/>
                    <a:gd name="T26" fmla="*/ 437 w 678"/>
                    <a:gd name="T27" fmla="*/ 48 h 194"/>
                    <a:gd name="T28" fmla="*/ 472 w 678"/>
                    <a:gd name="T29" fmla="*/ 22 h 194"/>
                    <a:gd name="T30" fmla="*/ 602 w 678"/>
                    <a:gd name="T31" fmla="*/ 13 h 194"/>
                    <a:gd name="T32" fmla="*/ 663 w 678"/>
                    <a:gd name="T33" fmla="*/ 1 h 194"/>
                    <a:gd name="T34" fmla="*/ 140 w 678"/>
                    <a:gd name="T35" fmla="*/ 81 h 194"/>
                    <a:gd name="T36" fmla="*/ 177 w 678"/>
                    <a:gd name="T37" fmla="*/ 76 h 194"/>
                    <a:gd name="T38" fmla="*/ 157 w 678"/>
                    <a:gd name="T39" fmla="*/ 88 h 194"/>
                    <a:gd name="T40" fmla="*/ 182 w 678"/>
                    <a:gd name="T41" fmla="*/ 85 h 194"/>
                    <a:gd name="T42" fmla="*/ 137 w 678"/>
                    <a:gd name="T43" fmla="*/ 112 h 194"/>
                    <a:gd name="T44" fmla="*/ 144 w 678"/>
                    <a:gd name="T45" fmla="*/ 129 h 194"/>
                    <a:gd name="T46" fmla="*/ 114 w 678"/>
                    <a:gd name="T47" fmla="*/ 170 h 194"/>
                    <a:gd name="T48" fmla="*/ 121 w 678"/>
                    <a:gd name="T49" fmla="*/ 153 h 194"/>
                    <a:gd name="T50" fmla="*/ 150 w 678"/>
                    <a:gd name="T51" fmla="*/ 116 h 194"/>
                    <a:gd name="T52" fmla="*/ 197 w 678"/>
                    <a:gd name="T53" fmla="*/ 81 h 194"/>
                    <a:gd name="T54" fmla="*/ 149 w 678"/>
                    <a:gd name="T55" fmla="*/ 88 h 194"/>
                    <a:gd name="T56" fmla="*/ 134 w 678"/>
                    <a:gd name="T57" fmla="*/ 84 h 194"/>
                    <a:gd name="T58" fmla="*/ 159 w 678"/>
                    <a:gd name="T59" fmla="*/ 117 h 194"/>
                    <a:gd name="T60" fmla="*/ 181 w 678"/>
                    <a:gd name="T61" fmla="*/ 127 h 194"/>
                    <a:gd name="T62" fmla="*/ 221 w 678"/>
                    <a:gd name="T63" fmla="*/ 65 h 194"/>
                    <a:gd name="T64" fmla="*/ 254 w 678"/>
                    <a:gd name="T65" fmla="*/ 52 h 194"/>
                    <a:gd name="T66" fmla="*/ 269 w 678"/>
                    <a:gd name="T67" fmla="*/ 54 h 194"/>
                    <a:gd name="T68" fmla="*/ 250 w 678"/>
                    <a:gd name="T69" fmla="*/ 65 h 194"/>
                    <a:gd name="T70" fmla="*/ 250 w 678"/>
                    <a:gd name="T71" fmla="*/ 60 h 194"/>
                    <a:gd name="T72" fmla="*/ 264 w 678"/>
                    <a:gd name="T73" fmla="*/ 90 h 194"/>
                    <a:gd name="T74" fmla="*/ 399 w 678"/>
                    <a:gd name="T75" fmla="*/ 45 h 194"/>
                    <a:gd name="T76" fmla="*/ 377 w 678"/>
                    <a:gd name="T77" fmla="*/ 50 h 194"/>
                    <a:gd name="T78" fmla="*/ 377 w 678"/>
                    <a:gd name="T79" fmla="*/ 58 h 194"/>
                    <a:gd name="T80" fmla="*/ 352 w 678"/>
                    <a:gd name="T81" fmla="*/ 56 h 194"/>
                    <a:gd name="T82" fmla="*/ 302 w 678"/>
                    <a:gd name="T83" fmla="*/ 54 h 194"/>
                    <a:gd name="T84" fmla="*/ 268 w 678"/>
                    <a:gd name="T85" fmla="*/ 39 h 194"/>
                    <a:gd name="T86" fmla="*/ 336 w 678"/>
                    <a:gd name="T87" fmla="*/ 38 h 194"/>
                    <a:gd name="T88" fmla="*/ 403 w 678"/>
                    <a:gd name="T89" fmla="*/ 22 h 194"/>
                    <a:gd name="T90" fmla="*/ 393 w 678"/>
                    <a:gd name="T91" fmla="*/ 41 h 194"/>
                    <a:gd name="T92" fmla="*/ 285 w 678"/>
                    <a:gd name="T93" fmla="*/ 48 h 194"/>
                    <a:gd name="T94" fmla="*/ 344 w 678"/>
                    <a:gd name="T95" fmla="*/ 52 h 194"/>
                    <a:gd name="T96" fmla="*/ 359 w 678"/>
                    <a:gd name="T97" fmla="*/ 43 h 194"/>
                    <a:gd name="T98" fmla="*/ 389 w 678"/>
                    <a:gd name="T99" fmla="*/ 30 h 194"/>
                    <a:gd name="T100" fmla="*/ 351 w 678"/>
                    <a:gd name="T101" fmla="*/ 40 h 194"/>
                    <a:gd name="T102" fmla="*/ 298 w 678"/>
                    <a:gd name="T103" fmla="*/ 49 h 194"/>
                    <a:gd name="T104" fmla="*/ 376 w 678"/>
                    <a:gd name="T105" fmla="*/ 48 h 194"/>
                    <a:gd name="T106" fmla="*/ 273 w 678"/>
                    <a:gd name="T107" fmla="*/ 62 h 194"/>
                    <a:gd name="T108" fmla="*/ 290 w 678"/>
                    <a:gd name="T109" fmla="*/ 50 h 194"/>
                    <a:gd name="T110" fmla="*/ 308 w 678"/>
                    <a:gd name="T111" fmla="*/ 87 h 194"/>
                    <a:gd name="T112" fmla="*/ 320 w 678"/>
                    <a:gd name="T113" fmla="*/ 73 h 194"/>
                    <a:gd name="T114" fmla="*/ 351 w 678"/>
                    <a:gd name="T115" fmla="*/ 74 h 194"/>
                    <a:gd name="T116" fmla="*/ 399 w 678"/>
                    <a:gd name="T117" fmla="*/ 32 h 194"/>
                    <a:gd name="T118" fmla="*/ 418 w 678"/>
                    <a:gd name="T119" fmla="*/ 55 h 194"/>
                    <a:gd name="T120" fmla="*/ 478 w 678"/>
                    <a:gd name="T121" fmla="*/ 22 h 194"/>
                    <a:gd name="T122" fmla="*/ 593 w 678"/>
                    <a:gd name="T123" fmla="*/ 5 h 194"/>
                    <a:gd name="T124" fmla="*/ 238 w 678"/>
                    <a:gd name="T125" fmla="*/ 53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678" h="194">
                      <a:moveTo>
                        <a:pt x="4" y="145"/>
                      </a:moveTo>
                      <a:cubicBezTo>
                        <a:pt x="3" y="144"/>
                        <a:pt x="4" y="144"/>
                        <a:pt x="4" y="144"/>
                      </a:cubicBezTo>
                      <a:cubicBezTo>
                        <a:pt x="6" y="144"/>
                        <a:pt x="5" y="142"/>
                        <a:pt x="6" y="142"/>
                      </a:cubicBezTo>
                      <a:cubicBezTo>
                        <a:pt x="7" y="143"/>
                        <a:pt x="6" y="145"/>
                        <a:pt x="4" y="145"/>
                      </a:cubicBezTo>
                      <a:close/>
                      <a:moveTo>
                        <a:pt x="76" y="189"/>
                      </a:moveTo>
                      <a:cubicBezTo>
                        <a:pt x="74" y="190"/>
                        <a:pt x="74" y="188"/>
                        <a:pt x="73" y="189"/>
                      </a:cubicBezTo>
                      <a:cubicBezTo>
                        <a:pt x="73" y="187"/>
                        <a:pt x="72" y="188"/>
                        <a:pt x="71" y="186"/>
                      </a:cubicBezTo>
                      <a:cubicBezTo>
                        <a:pt x="74" y="186"/>
                        <a:pt x="74" y="188"/>
                        <a:pt x="76" y="189"/>
                      </a:cubicBezTo>
                      <a:close/>
                      <a:moveTo>
                        <a:pt x="85" y="182"/>
                      </a:moveTo>
                      <a:cubicBezTo>
                        <a:pt x="86" y="182"/>
                        <a:pt x="87" y="183"/>
                        <a:pt x="87" y="183"/>
                      </a:cubicBezTo>
                      <a:cubicBezTo>
                        <a:pt x="87" y="183"/>
                        <a:pt x="87" y="183"/>
                        <a:pt x="87" y="183"/>
                      </a:cubicBezTo>
                      <a:cubicBezTo>
                        <a:pt x="86" y="184"/>
                        <a:pt x="85" y="183"/>
                        <a:pt x="85" y="182"/>
                      </a:cubicBezTo>
                      <a:close/>
                      <a:moveTo>
                        <a:pt x="93" y="181"/>
                      </a:moveTo>
                      <a:cubicBezTo>
                        <a:pt x="91" y="182"/>
                        <a:pt x="92" y="180"/>
                        <a:pt x="90" y="181"/>
                      </a:cubicBezTo>
                      <a:cubicBezTo>
                        <a:pt x="90" y="180"/>
                        <a:pt x="90" y="180"/>
                        <a:pt x="90" y="180"/>
                      </a:cubicBezTo>
                      <a:cubicBezTo>
                        <a:pt x="91" y="179"/>
                        <a:pt x="92" y="180"/>
                        <a:pt x="93" y="181"/>
                      </a:cubicBezTo>
                      <a:close/>
                      <a:moveTo>
                        <a:pt x="103" y="175"/>
                      </a:moveTo>
                      <a:cubicBezTo>
                        <a:pt x="103" y="175"/>
                        <a:pt x="103" y="175"/>
                        <a:pt x="103" y="175"/>
                      </a:cubicBezTo>
                      <a:cubicBezTo>
                        <a:pt x="104" y="174"/>
                        <a:pt x="105" y="174"/>
                        <a:pt x="106" y="174"/>
                      </a:cubicBezTo>
                      <a:cubicBezTo>
                        <a:pt x="106" y="175"/>
                        <a:pt x="105" y="174"/>
                        <a:pt x="103" y="175"/>
                      </a:cubicBezTo>
                      <a:close/>
                      <a:moveTo>
                        <a:pt x="119" y="167"/>
                      </a:moveTo>
                      <a:cubicBezTo>
                        <a:pt x="120" y="167"/>
                        <a:pt x="120" y="167"/>
                        <a:pt x="121" y="167"/>
                      </a:cubicBezTo>
                      <a:cubicBezTo>
                        <a:pt x="121" y="167"/>
                        <a:pt x="121" y="167"/>
                        <a:pt x="121" y="168"/>
                      </a:cubicBezTo>
                      <a:cubicBezTo>
                        <a:pt x="121" y="167"/>
                        <a:pt x="120" y="169"/>
                        <a:pt x="119" y="167"/>
                      </a:cubicBezTo>
                      <a:close/>
                      <a:moveTo>
                        <a:pt x="123" y="168"/>
                      </a:moveTo>
                      <a:cubicBezTo>
                        <a:pt x="122" y="168"/>
                        <a:pt x="122" y="168"/>
                        <a:pt x="122" y="168"/>
                      </a:cubicBezTo>
                      <a:cubicBezTo>
                        <a:pt x="121" y="167"/>
                        <a:pt x="122" y="167"/>
                        <a:pt x="123" y="168"/>
                      </a:cubicBezTo>
                      <a:close/>
                      <a:moveTo>
                        <a:pt x="124" y="160"/>
                      </a:moveTo>
                      <a:cubicBezTo>
                        <a:pt x="124" y="160"/>
                        <a:pt x="122" y="161"/>
                        <a:pt x="122" y="161"/>
                      </a:cubicBezTo>
                      <a:cubicBezTo>
                        <a:pt x="121" y="160"/>
                        <a:pt x="123" y="160"/>
                        <a:pt x="124" y="160"/>
                      </a:cubicBezTo>
                      <a:close/>
                      <a:moveTo>
                        <a:pt x="131" y="146"/>
                      </a:moveTo>
                      <a:cubicBezTo>
                        <a:pt x="131" y="147"/>
                        <a:pt x="129" y="147"/>
                        <a:pt x="128" y="148"/>
                      </a:cubicBezTo>
                      <a:cubicBezTo>
                        <a:pt x="129" y="149"/>
                        <a:pt x="129" y="148"/>
                        <a:pt x="129" y="148"/>
                      </a:cubicBezTo>
                      <a:cubicBezTo>
                        <a:pt x="129" y="149"/>
                        <a:pt x="128" y="149"/>
                        <a:pt x="127" y="149"/>
                      </a:cubicBezTo>
                      <a:cubicBezTo>
                        <a:pt x="127" y="148"/>
                        <a:pt x="128" y="147"/>
                        <a:pt x="129" y="146"/>
                      </a:cubicBezTo>
                      <a:cubicBezTo>
                        <a:pt x="130" y="146"/>
                        <a:pt x="130" y="147"/>
                        <a:pt x="131" y="146"/>
                      </a:cubicBezTo>
                      <a:close/>
                      <a:moveTo>
                        <a:pt x="134" y="150"/>
                      </a:moveTo>
                      <a:cubicBezTo>
                        <a:pt x="134" y="150"/>
                        <a:pt x="134" y="151"/>
                        <a:pt x="136" y="150"/>
                      </a:cubicBezTo>
                      <a:cubicBezTo>
                        <a:pt x="135" y="151"/>
                        <a:pt x="134" y="150"/>
                        <a:pt x="134" y="151"/>
                      </a:cubicBezTo>
                      <a:cubicBezTo>
                        <a:pt x="133" y="151"/>
                        <a:pt x="134" y="151"/>
                        <a:pt x="134" y="150"/>
                      </a:cubicBezTo>
                      <a:close/>
                      <a:moveTo>
                        <a:pt x="138" y="146"/>
                      </a:moveTo>
                      <a:cubicBezTo>
                        <a:pt x="139" y="147"/>
                        <a:pt x="140" y="144"/>
                        <a:pt x="141" y="146"/>
                      </a:cubicBezTo>
                      <a:cubicBezTo>
                        <a:pt x="141" y="147"/>
                        <a:pt x="139" y="146"/>
                        <a:pt x="139" y="147"/>
                      </a:cubicBezTo>
                      <a:cubicBezTo>
                        <a:pt x="139" y="147"/>
                        <a:pt x="138" y="147"/>
                        <a:pt x="138" y="146"/>
                      </a:cubicBezTo>
                      <a:close/>
                      <a:moveTo>
                        <a:pt x="144" y="143"/>
                      </a:moveTo>
                      <a:cubicBezTo>
                        <a:pt x="145" y="143"/>
                        <a:pt x="144" y="143"/>
                        <a:pt x="144" y="144"/>
                      </a:cubicBezTo>
                      <a:cubicBezTo>
                        <a:pt x="143" y="145"/>
                        <a:pt x="143" y="145"/>
                        <a:pt x="143" y="145"/>
                      </a:cubicBezTo>
                      <a:cubicBezTo>
                        <a:pt x="142" y="144"/>
                        <a:pt x="144" y="144"/>
                        <a:pt x="144" y="143"/>
                      </a:cubicBezTo>
                      <a:close/>
                      <a:moveTo>
                        <a:pt x="149" y="146"/>
                      </a:moveTo>
                      <a:cubicBezTo>
                        <a:pt x="148" y="147"/>
                        <a:pt x="146" y="148"/>
                        <a:pt x="145" y="148"/>
                      </a:cubicBezTo>
                      <a:cubicBezTo>
                        <a:pt x="145" y="148"/>
                        <a:pt x="148" y="147"/>
                        <a:pt x="149" y="146"/>
                      </a:cubicBezTo>
                      <a:close/>
                      <a:moveTo>
                        <a:pt x="151" y="147"/>
                      </a:moveTo>
                      <a:cubicBezTo>
                        <a:pt x="151" y="147"/>
                        <a:pt x="150" y="147"/>
                        <a:pt x="149" y="148"/>
                      </a:cubicBezTo>
                      <a:cubicBezTo>
                        <a:pt x="149" y="147"/>
                        <a:pt x="150" y="147"/>
                        <a:pt x="151" y="147"/>
                      </a:cubicBezTo>
                      <a:close/>
                      <a:moveTo>
                        <a:pt x="140" y="114"/>
                      </a:moveTo>
                      <a:cubicBezTo>
                        <a:pt x="140" y="115"/>
                        <a:pt x="141" y="115"/>
                        <a:pt x="140" y="115"/>
                      </a:cubicBezTo>
                      <a:cubicBezTo>
                        <a:pt x="139" y="115"/>
                        <a:pt x="139" y="114"/>
                        <a:pt x="140" y="114"/>
                      </a:cubicBezTo>
                      <a:close/>
                      <a:moveTo>
                        <a:pt x="150" y="133"/>
                      </a:moveTo>
                      <a:cubicBezTo>
                        <a:pt x="149" y="133"/>
                        <a:pt x="149" y="134"/>
                        <a:pt x="148" y="134"/>
                      </a:cubicBezTo>
                      <a:cubicBezTo>
                        <a:pt x="148" y="133"/>
                        <a:pt x="149" y="133"/>
                        <a:pt x="150" y="132"/>
                      </a:cubicBezTo>
                      <a:cubicBezTo>
                        <a:pt x="150" y="132"/>
                        <a:pt x="150" y="132"/>
                        <a:pt x="150" y="133"/>
                      </a:cubicBezTo>
                      <a:close/>
                      <a:moveTo>
                        <a:pt x="142" y="119"/>
                      </a:moveTo>
                      <a:cubicBezTo>
                        <a:pt x="142" y="119"/>
                        <a:pt x="142" y="118"/>
                        <a:pt x="142" y="118"/>
                      </a:cubicBezTo>
                      <a:cubicBezTo>
                        <a:pt x="142" y="118"/>
                        <a:pt x="143" y="118"/>
                        <a:pt x="143" y="117"/>
                      </a:cubicBezTo>
                      <a:cubicBezTo>
                        <a:pt x="143" y="118"/>
                        <a:pt x="143" y="118"/>
                        <a:pt x="142" y="119"/>
                      </a:cubicBezTo>
                      <a:close/>
                      <a:moveTo>
                        <a:pt x="133" y="90"/>
                      </a:moveTo>
                      <a:cubicBezTo>
                        <a:pt x="131" y="90"/>
                        <a:pt x="131" y="90"/>
                        <a:pt x="131" y="90"/>
                      </a:cubicBezTo>
                      <a:cubicBezTo>
                        <a:pt x="131" y="89"/>
                        <a:pt x="132" y="88"/>
                        <a:pt x="133" y="90"/>
                      </a:cubicBezTo>
                      <a:close/>
                      <a:moveTo>
                        <a:pt x="146" y="109"/>
                      </a:moveTo>
                      <a:cubicBezTo>
                        <a:pt x="147" y="109"/>
                        <a:pt x="147" y="110"/>
                        <a:pt x="147" y="110"/>
                      </a:cubicBezTo>
                      <a:cubicBezTo>
                        <a:pt x="146" y="110"/>
                        <a:pt x="146" y="111"/>
                        <a:pt x="146" y="111"/>
                      </a:cubicBezTo>
                      <a:cubicBezTo>
                        <a:pt x="146" y="110"/>
                        <a:pt x="146" y="110"/>
                        <a:pt x="146" y="109"/>
                      </a:cubicBezTo>
                      <a:close/>
                      <a:moveTo>
                        <a:pt x="155" y="125"/>
                      </a:moveTo>
                      <a:cubicBezTo>
                        <a:pt x="154" y="126"/>
                        <a:pt x="154" y="126"/>
                        <a:pt x="153" y="126"/>
                      </a:cubicBezTo>
                      <a:cubicBezTo>
                        <a:pt x="154" y="126"/>
                        <a:pt x="152" y="126"/>
                        <a:pt x="153" y="125"/>
                      </a:cubicBezTo>
                      <a:cubicBezTo>
                        <a:pt x="154" y="126"/>
                        <a:pt x="155" y="125"/>
                        <a:pt x="156" y="125"/>
                      </a:cubicBezTo>
                      <a:cubicBezTo>
                        <a:pt x="156" y="125"/>
                        <a:pt x="157" y="126"/>
                        <a:pt x="157" y="125"/>
                      </a:cubicBezTo>
                      <a:cubicBezTo>
                        <a:pt x="158" y="125"/>
                        <a:pt x="158" y="125"/>
                        <a:pt x="158" y="125"/>
                      </a:cubicBezTo>
                      <a:cubicBezTo>
                        <a:pt x="157" y="126"/>
                        <a:pt x="156" y="126"/>
                        <a:pt x="155" y="125"/>
                      </a:cubicBezTo>
                      <a:close/>
                      <a:moveTo>
                        <a:pt x="146" y="108"/>
                      </a:moveTo>
                      <a:cubicBezTo>
                        <a:pt x="146" y="107"/>
                        <a:pt x="147" y="107"/>
                        <a:pt x="148" y="107"/>
                      </a:cubicBezTo>
                      <a:cubicBezTo>
                        <a:pt x="148" y="108"/>
                        <a:pt x="148" y="108"/>
                        <a:pt x="148" y="108"/>
                      </a:cubicBezTo>
                      <a:cubicBezTo>
                        <a:pt x="146" y="109"/>
                        <a:pt x="147" y="107"/>
                        <a:pt x="146" y="108"/>
                      </a:cubicBezTo>
                      <a:close/>
                      <a:moveTo>
                        <a:pt x="156" y="131"/>
                      </a:moveTo>
                      <a:cubicBezTo>
                        <a:pt x="156" y="130"/>
                        <a:pt x="156" y="130"/>
                        <a:pt x="156" y="130"/>
                      </a:cubicBezTo>
                      <a:cubicBezTo>
                        <a:pt x="157" y="129"/>
                        <a:pt x="157" y="130"/>
                        <a:pt x="158" y="130"/>
                      </a:cubicBezTo>
                      <a:cubicBezTo>
                        <a:pt x="158" y="130"/>
                        <a:pt x="157" y="130"/>
                        <a:pt x="156" y="131"/>
                      </a:cubicBezTo>
                      <a:close/>
                      <a:moveTo>
                        <a:pt x="151" y="111"/>
                      </a:moveTo>
                      <a:cubicBezTo>
                        <a:pt x="149" y="112"/>
                        <a:pt x="149" y="112"/>
                        <a:pt x="149" y="112"/>
                      </a:cubicBezTo>
                      <a:cubicBezTo>
                        <a:pt x="150" y="111"/>
                        <a:pt x="150" y="110"/>
                        <a:pt x="151" y="110"/>
                      </a:cubicBezTo>
                      <a:cubicBezTo>
                        <a:pt x="151" y="110"/>
                        <a:pt x="150" y="111"/>
                        <a:pt x="151" y="111"/>
                      </a:cubicBezTo>
                      <a:close/>
                      <a:moveTo>
                        <a:pt x="159" y="126"/>
                      </a:moveTo>
                      <a:cubicBezTo>
                        <a:pt x="158" y="126"/>
                        <a:pt x="158" y="127"/>
                        <a:pt x="157" y="127"/>
                      </a:cubicBezTo>
                      <a:cubicBezTo>
                        <a:pt x="157" y="126"/>
                        <a:pt x="158" y="126"/>
                        <a:pt x="159" y="126"/>
                      </a:cubicBezTo>
                      <a:close/>
                      <a:moveTo>
                        <a:pt x="140" y="79"/>
                      </a:moveTo>
                      <a:cubicBezTo>
                        <a:pt x="139" y="78"/>
                        <a:pt x="139" y="78"/>
                        <a:pt x="139" y="78"/>
                      </a:cubicBezTo>
                      <a:cubicBezTo>
                        <a:pt x="140" y="78"/>
                        <a:pt x="140" y="78"/>
                        <a:pt x="141" y="78"/>
                      </a:cubicBezTo>
                      <a:cubicBezTo>
                        <a:pt x="141" y="79"/>
                        <a:pt x="142" y="78"/>
                        <a:pt x="142" y="78"/>
                      </a:cubicBezTo>
                      <a:cubicBezTo>
                        <a:pt x="142" y="78"/>
                        <a:pt x="142" y="78"/>
                        <a:pt x="143" y="78"/>
                      </a:cubicBezTo>
                      <a:cubicBezTo>
                        <a:pt x="142" y="79"/>
                        <a:pt x="140" y="78"/>
                        <a:pt x="140" y="79"/>
                      </a:cubicBezTo>
                      <a:close/>
                      <a:moveTo>
                        <a:pt x="154" y="109"/>
                      </a:moveTo>
                      <a:cubicBezTo>
                        <a:pt x="155" y="109"/>
                        <a:pt x="157" y="107"/>
                        <a:pt x="158" y="108"/>
                      </a:cubicBezTo>
                      <a:cubicBezTo>
                        <a:pt x="156" y="108"/>
                        <a:pt x="156" y="109"/>
                        <a:pt x="154" y="109"/>
                      </a:cubicBezTo>
                      <a:close/>
                      <a:moveTo>
                        <a:pt x="162" y="127"/>
                      </a:moveTo>
                      <a:cubicBezTo>
                        <a:pt x="162" y="128"/>
                        <a:pt x="162" y="128"/>
                        <a:pt x="161" y="129"/>
                      </a:cubicBezTo>
                      <a:cubicBezTo>
                        <a:pt x="161" y="128"/>
                        <a:pt x="161" y="128"/>
                        <a:pt x="161" y="128"/>
                      </a:cubicBezTo>
                      <a:lnTo>
                        <a:pt x="162" y="127"/>
                      </a:lnTo>
                      <a:close/>
                      <a:moveTo>
                        <a:pt x="166" y="140"/>
                      </a:moveTo>
                      <a:cubicBezTo>
                        <a:pt x="166" y="140"/>
                        <a:pt x="166" y="140"/>
                        <a:pt x="166" y="139"/>
                      </a:cubicBezTo>
                      <a:cubicBezTo>
                        <a:pt x="167" y="139"/>
                        <a:pt x="167" y="140"/>
                        <a:pt x="167" y="140"/>
                      </a:cubicBezTo>
                      <a:cubicBezTo>
                        <a:pt x="167" y="140"/>
                        <a:pt x="166" y="141"/>
                        <a:pt x="166" y="140"/>
                      </a:cubicBezTo>
                      <a:close/>
                      <a:moveTo>
                        <a:pt x="145" y="77"/>
                      </a:moveTo>
                      <a:cubicBezTo>
                        <a:pt x="146" y="77"/>
                        <a:pt x="146" y="78"/>
                        <a:pt x="146" y="78"/>
                      </a:cubicBezTo>
                      <a:cubicBezTo>
                        <a:pt x="145" y="79"/>
                        <a:pt x="144" y="79"/>
                        <a:pt x="143" y="79"/>
                      </a:cubicBezTo>
                      <a:cubicBezTo>
                        <a:pt x="144" y="78"/>
                        <a:pt x="145" y="79"/>
                        <a:pt x="145" y="77"/>
                      </a:cubicBezTo>
                      <a:close/>
                      <a:moveTo>
                        <a:pt x="153" y="102"/>
                      </a:moveTo>
                      <a:cubicBezTo>
                        <a:pt x="154" y="102"/>
                        <a:pt x="154" y="103"/>
                        <a:pt x="154" y="102"/>
                      </a:cubicBezTo>
                      <a:cubicBezTo>
                        <a:pt x="155" y="103"/>
                        <a:pt x="154" y="103"/>
                        <a:pt x="154" y="103"/>
                      </a:cubicBezTo>
                      <a:cubicBezTo>
                        <a:pt x="154" y="103"/>
                        <a:pt x="154" y="103"/>
                        <a:pt x="154" y="103"/>
                      </a:cubicBezTo>
                      <a:cubicBezTo>
                        <a:pt x="154" y="103"/>
                        <a:pt x="153" y="103"/>
                        <a:pt x="153" y="102"/>
                      </a:cubicBezTo>
                      <a:close/>
                      <a:moveTo>
                        <a:pt x="160" y="119"/>
                      </a:moveTo>
                      <a:cubicBezTo>
                        <a:pt x="161" y="119"/>
                        <a:pt x="161" y="119"/>
                        <a:pt x="161" y="120"/>
                      </a:cubicBezTo>
                      <a:cubicBezTo>
                        <a:pt x="161" y="120"/>
                        <a:pt x="161" y="120"/>
                        <a:pt x="161" y="120"/>
                      </a:cubicBezTo>
                      <a:cubicBezTo>
                        <a:pt x="160" y="120"/>
                        <a:pt x="160" y="119"/>
                        <a:pt x="160" y="119"/>
                      </a:cubicBezTo>
                      <a:close/>
                      <a:moveTo>
                        <a:pt x="158" y="106"/>
                      </a:moveTo>
                      <a:cubicBezTo>
                        <a:pt x="159" y="105"/>
                        <a:pt x="158" y="106"/>
                        <a:pt x="157" y="106"/>
                      </a:cubicBezTo>
                      <a:cubicBezTo>
                        <a:pt x="157" y="105"/>
                        <a:pt x="158" y="105"/>
                        <a:pt x="159" y="104"/>
                      </a:cubicBezTo>
                      <a:cubicBezTo>
                        <a:pt x="159" y="105"/>
                        <a:pt x="159" y="105"/>
                        <a:pt x="160" y="104"/>
                      </a:cubicBezTo>
                      <a:cubicBezTo>
                        <a:pt x="159" y="105"/>
                        <a:pt x="160" y="105"/>
                        <a:pt x="160" y="105"/>
                      </a:cubicBezTo>
                      <a:cubicBezTo>
                        <a:pt x="159" y="104"/>
                        <a:pt x="159" y="106"/>
                        <a:pt x="158" y="106"/>
                      </a:cubicBezTo>
                      <a:close/>
                      <a:moveTo>
                        <a:pt x="166" y="127"/>
                      </a:moveTo>
                      <a:cubicBezTo>
                        <a:pt x="166" y="126"/>
                        <a:pt x="167" y="126"/>
                        <a:pt x="167" y="126"/>
                      </a:cubicBezTo>
                      <a:cubicBezTo>
                        <a:pt x="168" y="126"/>
                        <a:pt x="166" y="127"/>
                        <a:pt x="166" y="127"/>
                      </a:cubicBezTo>
                      <a:close/>
                      <a:moveTo>
                        <a:pt x="163" y="115"/>
                      </a:moveTo>
                      <a:cubicBezTo>
                        <a:pt x="163" y="115"/>
                        <a:pt x="163" y="115"/>
                        <a:pt x="163" y="116"/>
                      </a:cubicBezTo>
                      <a:cubicBezTo>
                        <a:pt x="163" y="116"/>
                        <a:pt x="163" y="115"/>
                        <a:pt x="163" y="115"/>
                      </a:cubicBezTo>
                      <a:cubicBezTo>
                        <a:pt x="162" y="115"/>
                        <a:pt x="162" y="115"/>
                        <a:pt x="162" y="115"/>
                      </a:cubicBezTo>
                      <a:cubicBezTo>
                        <a:pt x="162" y="115"/>
                        <a:pt x="163" y="115"/>
                        <a:pt x="163" y="115"/>
                      </a:cubicBezTo>
                      <a:close/>
                      <a:moveTo>
                        <a:pt x="164" y="116"/>
                      </a:moveTo>
                      <a:cubicBezTo>
                        <a:pt x="163" y="115"/>
                        <a:pt x="165" y="115"/>
                        <a:pt x="165" y="114"/>
                      </a:cubicBezTo>
                      <a:cubicBezTo>
                        <a:pt x="166" y="115"/>
                        <a:pt x="166" y="115"/>
                        <a:pt x="166" y="115"/>
                      </a:cubicBezTo>
                      <a:cubicBezTo>
                        <a:pt x="165" y="116"/>
                        <a:pt x="165" y="115"/>
                        <a:pt x="164" y="116"/>
                      </a:cubicBezTo>
                      <a:close/>
                      <a:moveTo>
                        <a:pt x="163" y="99"/>
                      </a:moveTo>
                      <a:cubicBezTo>
                        <a:pt x="161" y="100"/>
                        <a:pt x="164" y="101"/>
                        <a:pt x="162" y="101"/>
                      </a:cubicBezTo>
                      <a:cubicBezTo>
                        <a:pt x="162" y="100"/>
                        <a:pt x="161" y="102"/>
                        <a:pt x="160" y="102"/>
                      </a:cubicBezTo>
                      <a:cubicBezTo>
                        <a:pt x="161" y="100"/>
                        <a:pt x="161" y="100"/>
                        <a:pt x="163" y="99"/>
                      </a:cubicBezTo>
                      <a:close/>
                      <a:moveTo>
                        <a:pt x="177" y="136"/>
                      </a:moveTo>
                      <a:cubicBezTo>
                        <a:pt x="177" y="136"/>
                        <a:pt x="177" y="135"/>
                        <a:pt x="178" y="135"/>
                      </a:cubicBezTo>
                      <a:cubicBezTo>
                        <a:pt x="178" y="136"/>
                        <a:pt x="177" y="136"/>
                        <a:pt x="178" y="137"/>
                      </a:cubicBezTo>
                      <a:cubicBezTo>
                        <a:pt x="178" y="137"/>
                        <a:pt x="178" y="137"/>
                        <a:pt x="178" y="137"/>
                      </a:cubicBezTo>
                      <a:cubicBezTo>
                        <a:pt x="177" y="138"/>
                        <a:pt x="177" y="138"/>
                        <a:pt x="177" y="138"/>
                      </a:cubicBezTo>
                      <a:cubicBezTo>
                        <a:pt x="177" y="137"/>
                        <a:pt x="177" y="137"/>
                        <a:pt x="178" y="137"/>
                      </a:cubicBezTo>
                      <a:cubicBezTo>
                        <a:pt x="177" y="136"/>
                        <a:pt x="177" y="137"/>
                        <a:pt x="177" y="137"/>
                      </a:cubicBezTo>
                      <a:cubicBezTo>
                        <a:pt x="177" y="136"/>
                        <a:pt x="177" y="136"/>
                        <a:pt x="177" y="136"/>
                      </a:cubicBezTo>
                      <a:close/>
                      <a:moveTo>
                        <a:pt x="165" y="99"/>
                      </a:moveTo>
                      <a:cubicBezTo>
                        <a:pt x="165" y="100"/>
                        <a:pt x="165" y="99"/>
                        <a:pt x="164" y="100"/>
                      </a:cubicBezTo>
                      <a:cubicBezTo>
                        <a:pt x="164" y="99"/>
                        <a:pt x="164" y="99"/>
                        <a:pt x="165" y="98"/>
                      </a:cubicBezTo>
                      <a:cubicBezTo>
                        <a:pt x="165" y="99"/>
                        <a:pt x="165" y="99"/>
                        <a:pt x="165" y="99"/>
                      </a:cubicBezTo>
                      <a:cubicBezTo>
                        <a:pt x="165" y="99"/>
                        <a:pt x="165" y="99"/>
                        <a:pt x="165" y="99"/>
                      </a:cubicBezTo>
                      <a:close/>
                      <a:moveTo>
                        <a:pt x="160" y="82"/>
                      </a:moveTo>
                      <a:cubicBezTo>
                        <a:pt x="160" y="81"/>
                        <a:pt x="161" y="82"/>
                        <a:pt x="162" y="81"/>
                      </a:cubicBezTo>
                      <a:cubicBezTo>
                        <a:pt x="163" y="82"/>
                        <a:pt x="161" y="82"/>
                        <a:pt x="160" y="82"/>
                      </a:cubicBezTo>
                      <a:close/>
                      <a:moveTo>
                        <a:pt x="167" y="97"/>
                      </a:moveTo>
                      <a:cubicBezTo>
                        <a:pt x="168" y="98"/>
                        <a:pt x="169" y="97"/>
                        <a:pt x="169" y="98"/>
                      </a:cubicBezTo>
                      <a:cubicBezTo>
                        <a:pt x="169" y="98"/>
                        <a:pt x="169" y="98"/>
                        <a:pt x="168" y="98"/>
                      </a:cubicBezTo>
                      <a:cubicBezTo>
                        <a:pt x="168" y="98"/>
                        <a:pt x="168" y="99"/>
                        <a:pt x="167" y="99"/>
                      </a:cubicBezTo>
                      <a:cubicBezTo>
                        <a:pt x="166" y="98"/>
                        <a:pt x="168" y="98"/>
                        <a:pt x="167" y="97"/>
                      </a:cubicBezTo>
                      <a:close/>
                      <a:moveTo>
                        <a:pt x="175" y="111"/>
                      </a:moveTo>
                      <a:cubicBezTo>
                        <a:pt x="174" y="112"/>
                        <a:pt x="173" y="113"/>
                        <a:pt x="172" y="113"/>
                      </a:cubicBezTo>
                      <a:cubicBezTo>
                        <a:pt x="171" y="112"/>
                        <a:pt x="174" y="112"/>
                        <a:pt x="173" y="111"/>
                      </a:cubicBezTo>
                      <a:cubicBezTo>
                        <a:pt x="174" y="111"/>
                        <a:pt x="174" y="112"/>
                        <a:pt x="175" y="111"/>
                      </a:cubicBezTo>
                      <a:close/>
                      <a:moveTo>
                        <a:pt x="176" y="124"/>
                      </a:moveTo>
                      <a:cubicBezTo>
                        <a:pt x="176" y="123"/>
                        <a:pt x="177" y="123"/>
                        <a:pt x="178" y="123"/>
                      </a:cubicBezTo>
                      <a:cubicBezTo>
                        <a:pt x="178" y="123"/>
                        <a:pt x="177" y="124"/>
                        <a:pt x="176" y="124"/>
                      </a:cubicBezTo>
                      <a:close/>
                      <a:moveTo>
                        <a:pt x="172" y="101"/>
                      </a:moveTo>
                      <a:cubicBezTo>
                        <a:pt x="172" y="102"/>
                        <a:pt x="170" y="102"/>
                        <a:pt x="169" y="102"/>
                      </a:cubicBezTo>
                      <a:cubicBezTo>
                        <a:pt x="169" y="101"/>
                        <a:pt x="171" y="101"/>
                        <a:pt x="172" y="101"/>
                      </a:cubicBezTo>
                      <a:close/>
                      <a:moveTo>
                        <a:pt x="169" y="96"/>
                      </a:moveTo>
                      <a:cubicBezTo>
                        <a:pt x="169" y="97"/>
                        <a:pt x="168" y="96"/>
                        <a:pt x="167" y="97"/>
                      </a:cubicBezTo>
                      <a:cubicBezTo>
                        <a:pt x="167" y="96"/>
                        <a:pt x="168" y="96"/>
                        <a:pt x="168" y="95"/>
                      </a:cubicBezTo>
                      <a:cubicBezTo>
                        <a:pt x="168" y="96"/>
                        <a:pt x="169" y="97"/>
                        <a:pt x="169" y="96"/>
                      </a:cubicBezTo>
                      <a:close/>
                      <a:moveTo>
                        <a:pt x="171" y="105"/>
                      </a:moveTo>
                      <a:cubicBezTo>
                        <a:pt x="171" y="105"/>
                        <a:pt x="171" y="105"/>
                        <a:pt x="171" y="105"/>
                      </a:cubicBezTo>
                      <a:cubicBezTo>
                        <a:pt x="171" y="104"/>
                        <a:pt x="170" y="104"/>
                        <a:pt x="170" y="104"/>
                      </a:cubicBezTo>
                      <a:cubicBezTo>
                        <a:pt x="171" y="104"/>
                        <a:pt x="171" y="103"/>
                        <a:pt x="171" y="103"/>
                      </a:cubicBezTo>
                      <a:cubicBezTo>
                        <a:pt x="173" y="102"/>
                        <a:pt x="173" y="103"/>
                        <a:pt x="174" y="103"/>
                      </a:cubicBezTo>
                      <a:cubicBezTo>
                        <a:pt x="174" y="105"/>
                        <a:pt x="171" y="103"/>
                        <a:pt x="171" y="105"/>
                      </a:cubicBezTo>
                      <a:close/>
                      <a:moveTo>
                        <a:pt x="168" y="89"/>
                      </a:moveTo>
                      <a:cubicBezTo>
                        <a:pt x="166" y="89"/>
                        <a:pt x="166" y="89"/>
                        <a:pt x="166" y="89"/>
                      </a:cubicBezTo>
                      <a:cubicBezTo>
                        <a:pt x="166" y="89"/>
                        <a:pt x="168" y="88"/>
                        <a:pt x="168" y="89"/>
                      </a:cubicBezTo>
                      <a:close/>
                      <a:moveTo>
                        <a:pt x="175" y="111"/>
                      </a:moveTo>
                      <a:cubicBezTo>
                        <a:pt x="175" y="111"/>
                        <a:pt x="176" y="110"/>
                        <a:pt x="176" y="110"/>
                      </a:cubicBezTo>
                      <a:cubicBezTo>
                        <a:pt x="176" y="110"/>
                        <a:pt x="176" y="110"/>
                        <a:pt x="177" y="110"/>
                      </a:cubicBezTo>
                      <a:cubicBezTo>
                        <a:pt x="177" y="111"/>
                        <a:pt x="176" y="111"/>
                        <a:pt x="175" y="111"/>
                      </a:cubicBezTo>
                      <a:close/>
                      <a:moveTo>
                        <a:pt x="176" y="95"/>
                      </a:moveTo>
                      <a:cubicBezTo>
                        <a:pt x="176" y="96"/>
                        <a:pt x="172" y="97"/>
                        <a:pt x="171" y="97"/>
                      </a:cubicBezTo>
                      <a:cubicBezTo>
                        <a:pt x="171" y="96"/>
                        <a:pt x="173" y="96"/>
                        <a:pt x="173" y="96"/>
                      </a:cubicBezTo>
                      <a:cubicBezTo>
                        <a:pt x="173" y="96"/>
                        <a:pt x="175" y="96"/>
                        <a:pt x="176" y="95"/>
                      </a:cubicBezTo>
                      <a:close/>
                      <a:moveTo>
                        <a:pt x="180" y="123"/>
                      </a:moveTo>
                      <a:cubicBezTo>
                        <a:pt x="180" y="122"/>
                        <a:pt x="180" y="122"/>
                        <a:pt x="181" y="122"/>
                      </a:cubicBezTo>
                      <a:cubicBezTo>
                        <a:pt x="180" y="122"/>
                        <a:pt x="181" y="122"/>
                        <a:pt x="181" y="122"/>
                      </a:cubicBezTo>
                      <a:cubicBezTo>
                        <a:pt x="181" y="122"/>
                        <a:pt x="180" y="122"/>
                        <a:pt x="181" y="121"/>
                      </a:cubicBezTo>
                      <a:cubicBezTo>
                        <a:pt x="182" y="121"/>
                        <a:pt x="182" y="122"/>
                        <a:pt x="183" y="122"/>
                      </a:cubicBezTo>
                      <a:cubicBezTo>
                        <a:pt x="183" y="123"/>
                        <a:pt x="181" y="123"/>
                        <a:pt x="180" y="123"/>
                      </a:cubicBezTo>
                      <a:close/>
                      <a:moveTo>
                        <a:pt x="176" y="101"/>
                      </a:moveTo>
                      <a:cubicBezTo>
                        <a:pt x="176" y="101"/>
                        <a:pt x="177" y="101"/>
                        <a:pt x="176" y="101"/>
                      </a:cubicBezTo>
                      <a:cubicBezTo>
                        <a:pt x="176" y="101"/>
                        <a:pt x="177" y="101"/>
                        <a:pt x="177" y="101"/>
                      </a:cubicBezTo>
                      <a:cubicBezTo>
                        <a:pt x="177" y="102"/>
                        <a:pt x="177" y="102"/>
                        <a:pt x="177" y="102"/>
                      </a:cubicBezTo>
                      <a:cubicBezTo>
                        <a:pt x="177" y="102"/>
                        <a:pt x="177" y="102"/>
                        <a:pt x="177" y="102"/>
                      </a:cubicBezTo>
                      <a:cubicBezTo>
                        <a:pt x="176" y="102"/>
                        <a:pt x="176" y="101"/>
                        <a:pt x="176" y="101"/>
                      </a:cubicBezTo>
                      <a:close/>
                      <a:moveTo>
                        <a:pt x="178" y="100"/>
                      </a:moveTo>
                      <a:cubicBezTo>
                        <a:pt x="178" y="100"/>
                        <a:pt x="179" y="99"/>
                        <a:pt x="180" y="99"/>
                      </a:cubicBezTo>
                      <a:cubicBezTo>
                        <a:pt x="180" y="100"/>
                        <a:pt x="178" y="100"/>
                        <a:pt x="178" y="100"/>
                      </a:cubicBezTo>
                      <a:close/>
                      <a:moveTo>
                        <a:pt x="187" y="129"/>
                      </a:moveTo>
                      <a:cubicBezTo>
                        <a:pt x="187" y="128"/>
                        <a:pt x="188" y="128"/>
                        <a:pt x="187" y="128"/>
                      </a:cubicBezTo>
                      <a:cubicBezTo>
                        <a:pt x="188" y="128"/>
                        <a:pt x="188" y="128"/>
                        <a:pt x="188" y="129"/>
                      </a:cubicBezTo>
                      <a:cubicBezTo>
                        <a:pt x="188" y="129"/>
                        <a:pt x="187" y="129"/>
                        <a:pt x="187" y="129"/>
                      </a:cubicBezTo>
                      <a:close/>
                      <a:moveTo>
                        <a:pt x="182" y="109"/>
                      </a:moveTo>
                      <a:cubicBezTo>
                        <a:pt x="182" y="109"/>
                        <a:pt x="181" y="109"/>
                        <a:pt x="181" y="109"/>
                      </a:cubicBezTo>
                      <a:cubicBezTo>
                        <a:pt x="181" y="109"/>
                        <a:pt x="181" y="109"/>
                        <a:pt x="180" y="109"/>
                      </a:cubicBezTo>
                      <a:cubicBezTo>
                        <a:pt x="181" y="108"/>
                        <a:pt x="182" y="108"/>
                        <a:pt x="182" y="109"/>
                      </a:cubicBezTo>
                      <a:close/>
                      <a:moveTo>
                        <a:pt x="179" y="94"/>
                      </a:moveTo>
                      <a:cubicBezTo>
                        <a:pt x="179" y="95"/>
                        <a:pt x="178" y="95"/>
                        <a:pt x="177" y="95"/>
                      </a:cubicBezTo>
                      <a:cubicBezTo>
                        <a:pt x="177" y="94"/>
                        <a:pt x="178" y="94"/>
                        <a:pt x="179" y="94"/>
                      </a:cubicBezTo>
                      <a:close/>
                      <a:moveTo>
                        <a:pt x="186" y="121"/>
                      </a:moveTo>
                      <a:cubicBezTo>
                        <a:pt x="185" y="121"/>
                        <a:pt x="186" y="120"/>
                        <a:pt x="187" y="120"/>
                      </a:cubicBezTo>
                      <a:cubicBezTo>
                        <a:pt x="187" y="121"/>
                        <a:pt x="187" y="121"/>
                        <a:pt x="187" y="121"/>
                      </a:cubicBezTo>
                      <a:cubicBezTo>
                        <a:pt x="187" y="121"/>
                        <a:pt x="186" y="120"/>
                        <a:pt x="186" y="121"/>
                      </a:cubicBezTo>
                      <a:close/>
                      <a:moveTo>
                        <a:pt x="186" y="112"/>
                      </a:moveTo>
                      <a:cubicBezTo>
                        <a:pt x="184" y="112"/>
                        <a:pt x="184" y="112"/>
                        <a:pt x="184" y="112"/>
                      </a:cubicBezTo>
                      <a:cubicBezTo>
                        <a:pt x="184" y="111"/>
                        <a:pt x="186" y="110"/>
                        <a:pt x="186" y="112"/>
                      </a:cubicBezTo>
                      <a:close/>
                      <a:moveTo>
                        <a:pt x="181" y="100"/>
                      </a:moveTo>
                      <a:cubicBezTo>
                        <a:pt x="182" y="100"/>
                        <a:pt x="184" y="100"/>
                        <a:pt x="185" y="99"/>
                      </a:cubicBezTo>
                      <a:cubicBezTo>
                        <a:pt x="184" y="99"/>
                        <a:pt x="185" y="100"/>
                        <a:pt x="185" y="99"/>
                      </a:cubicBezTo>
                      <a:cubicBezTo>
                        <a:pt x="186" y="100"/>
                        <a:pt x="185" y="100"/>
                        <a:pt x="184" y="100"/>
                      </a:cubicBezTo>
                      <a:cubicBezTo>
                        <a:pt x="184" y="101"/>
                        <a:pt x="185" y="100"/>
                        <a:pt x="185" y="101"/>
                      </a:cubicBezTo>
                      <a:cubicBezTo>
                        <a:pt x="183" y="102"/>
                        <a:pt x="182" y="101"/>
                        <a:pt x="181" y="100"/>
                      </a:cubicBezTo>
                      <a:close/>
                      <a:moveTo>
                        <a:pt x="179" y="83"/>
                      </a:moveTo>
                      <a:cubicBezTo>
                        <a:pt x="178" y="83"/>
                        <a:pt x="178" y="83"/>
                        <a:pt x="177" y="83"/>
                      </a:cubicBezTo>
                      <a:cubicBezTo>
                        <a:pt x="177" y="82"/>
                        <a:pt x="178" y="83"/>
                        <a:pt x="178" y="82"/>
                      </a:cubicBezTo>
                      <a:cubicBezTo>
                        <a:pt x="179" y="82"/>
                        <a:pt x="179" y="82"/>
                        <a:pt x="179" y="83"/>
                      </a:cubicBezTo>
                      <a:close/>
                      <a:moveTo>
                        <a:pt x="189" y="116"/>
                      </a:moveTo>
                      <a:cubicBezTo>
                        <a:pt x="188" y="116"/>
                        <a:pt x="188" y="116"/>
                        <a:pt x="188" y="116"/>
                      </a:cubicBezTo>
                      <a:cubicBezTo>
                        <a:pt x="188" y="115"/>
                        <a:pt x="189" y="115"/>
                        <a:pt x="190" y="115"/>
                      </a:cubicBezTo>
                      <a:cubicBezTo>
                        <a:pt x="190" y="115"/>
                        <a:pt x="189" y="116"/>
                        <a:pt x="189" y="116"/>
                      </a:cubicBezTo>
                      <a:close/>
                      <a:moveTo>
                        <a:pt x="174" y="70"/>
                      </a:moveTo>
                      <a:cubicBezTo>
                        <a:pt x="175" y="70"/>
                        <a:pt x="176" y="69"/>
                        <a:pt x="177" y="69"/>
                      </a:cubicBezTo>
                      <a:cubicBezTo>
                        <a:pt x="177" y="69"/>
                        <a:pt x="177" y="70"/>
                        <a:pt x="176" y="70"/>
                      </a:cubicBezTo>
                      <a:cubicBezTo>
                        <a:pt x="177" y="70"/>
                        <a:pt x="178" y="70"/>
                        <a:pt x="178" y="70"/>
                      </a:cubicBezTo>
                      <a:cubicBezTo>
                        <a:pt x="179" y="71"/>
                        <a:pt x="177" y="70"/>
                        <a:pt x="179" y="71"/>
                      </a:cubicBezTo>
                      <a:cubicBezTo>
                        <a:pt x="176" y="71"/>
                        <a:pt x="176" y="70"/>
                        <a:pt x="174" y="70"/>
                      </a:cubicBezTo>
                      <a:close/>
                      <a:moveTo>
                        <a:pt x="189" y="106"/>
                      </a:moveTo>
                      <a:cubicBezTo>
                        <a:pt x="189" y="106"/>
                        <a:pt x="189" y="106"/>
                        <a:pt x="189" y="106"/>
                      </a:cubicBezTo>
                      <a:cubicBezTo>
                        <a:pt x="189" y="107"/>
                        <a:pt x="188" y="107"/>
                        <a:pt x="187" y="107"/>
                      </a:cubicBezTo>
                      <a:cubicBezTo>
                        <a:pt x="187" y="106"/>
                        <a:pt x="189" y="107"/>
                        <a:pt x="189" y="106"/>
                      </a:cubicBezTo>
                      <a:close/>
                      <a:moveTo>
                        <a:pt x="188" y="109"/>
                      </a:moveTo>
                      <a:cubicBezTo>
                        <a:pt x="188" y="109"/>
                        <a:pt x="188" y="109"/>
                        <a:pt x="188" y="109"/>
                      </a:cubicBezTo>
                      <a:cubicBezTo>
                        <a:pt x="189" y="109"/>
                        <a:pt x="190" y="109"/>
                        <a:pt x="189" y="108"/>
                      </a:cubicBezTo>
                      <a:cubicBezTo>
                        <a:pt x="190" y="108"/>
                        <a:pt x="190" y="108"/>
                        <a:pt x="191" y="108"/>
                      </a:cubicBezTo>
                      <a:cubicBezTo>
                        <a:pt x="191" y="109"/>
                        <a:pt x="190" y="109"/>
                        <a:pt x="188" y="109"/>
                      </a:cubicBezTo>
                      <a:close/>
                      <a:moveTo>
                        <a:pt x="190" y="110"/>
                      </a:moveTo>
                      <a:cubicBezTo>
                        <a:pt x="191" y="110"/>
                        <a:pt x="190" y="109"/>
                        <a:pt x="191" y="109"/>
                      </a:cubicBezTo>
                      <a:cubicBezTo>
                        <a:pt x="191" y="110"/>
                        <a:pt x="192" y="110"/>
                        <a:pt x="192" y="109"/>
                      </a:cubicBezTo>
                      <a:cubicBezTo>
                        <a:pt x="192" y="110"/>
                        <a:pt x="191" y="110"/>
                        <a:pt x="190" y="110"/>
                      </a:cubicBezTo>
                      <a:cubicBezTo>
                        <a:pt x="190" y="110"/>
                        <a:pt x="190" y="110"/>
                        <a:pt x="190" y="110"/>
                      </a:cubicBezTo>
                      <a:close/>
                      <a:moveTo>
                        <a:pt x="187" y="97"/>
                      </a:moveTo>
                      <a:cubicBezTo>
                        <a:pt x="188" y="97"/>
                        <a:pt x="190" y="98"/>
                        <a:pt x="190" y="97"/>
                      </a:cubicBezTo>
                      <a:cubicBezTo>
                        <a:pt x="191" y="97"/>
                        <a:pt x="191" y="98"/>
                        <a:pt x="192" y="97"/>
                      </a:cubicBezTo>
                      <a:cubicBezTo>
                        <a:pt x="192" y="98"/>
                        <a:pt x="192" y="98"/>
                        <a:pt x="192" y="98"/>
                      </a:cubicBezTo>
                      <a:cubicBezTo>
                        <a:pt x="191" y="98"/>
                        <a:pt x="190" y="99"/>
                        <a:pt x="188" y="99"/>
                      </a:cubicBezTo>
                      <a:cubicBezTo>
                        <a:pt x="188" y="99"/>
                        <a:pt x="187" y="99"/>
                        <a:pt x="186" y="98"/>
                      </a:cubicBezTo>
                      <a:cubicBezTo>
                        <a:pt x="186" y="98"/>
                        <a:pt x="187" y="98"/>
                        <a:pt x="187" y="97"/>
                      </a:cubicBezTo>
                      <a:close/>
                      <a:moveTo>
                        <a:pt x="182" y="66"/>
                      </a:moveTo>
                      <a:cubicBezTo>
                        <a:pt x="180" y="66"/>
                        <a:pt x="178" y="67"/>
                        <a:pt x="177" y="66"/>
                      </a:cubicBezTo>
                      <a:cubicBezTo>
                        <a:pt x="179" y="66"/>
                        <a:pt x="181" y="65"/>
                        <a:pt x="182" y="66"/>
                      </a:cubicBezTo>
                      <a:close/>
                      <a:moveTo>
                        <a:pt x="193" y="105"/>
                      </a:moveTo>
                      <a:cubicBezTo>
                        <a:pt x="193" y="104"/>
                        <a:pt x="194" y="105"/>
                        <a:pt x="193" y="105"/>
                      </a:cubicBezTo>
                      <a:cubicBezTo>
                        <a:pt x="195" y="105"/>
                        <a:pt x="192" y="107"/>
                        <a:pt x="192" y="105"/>
                      </a:cubicBezTo>
                      <a:cubicBezTo>
                        <a:pt x="192" y="104"/>
                        <a:pt x="193" y="105"/>
                        <a:pt x="193" y="105"/>
                      </a:cubicBezTo>
                      <a:close/>
                      <a:moveTo>
                        <a:pt x="195" y="101"/>
                      </a:moveTo>
                      <a:cubicBezTo>
                        <a:pt x="194" y="101"/>
                        <a:pt x="193" y="102"/>
                        <a:pt x="192" y="102"/>
                      </a:cubicBezTo>
                      <a:cubicBezTo>
                        <a:pt x="192" y="101"/>
                        <a:pt x="194" y="101"/>
                        <a:pt x="195" y="101"/>
                      </a:cubicBezTo>
                      <a:close/>
                      <a:moveTo>
                        <a:pt x="189" y="88"/>
                      </a:moveTo>
                      <a:cubicBezTo>
                        <a:pt x="189" y="88"/>
                        <a:pt x="189" y="89"/>
                        <a:pt x="189" y="89"/>
                      </a:cubicBezTo>
                      <a:cubicBezTo>
                        <a:pt x="188" y="88"/>
                        <a:pt x="190" y="86"/>
                        <a:pt x="192" y="86"/>
                      </a:cubicBezTo>
                      <a:cubicBezTo>
                        <a:pt x="192" y="87"/>
                        <a:pt x="192" y="87"/>
                        <a:pt x="193" y="87"/>
                      </a:cubicBezTo>
                      <a:cubicBezTo>
                        <a:pt x="193" y="88"/>
                        <a:pt x="190" y="90"/>
                        <a:pt x="189" y="88"/>
                      </a:cubicBezTo>
                      <a:close/>
                      <a:moveTo>
                        <a:pt x="184" y="69"/>
                      </a:moveTo>
                      <a:cubicBezTo>
                        <a:pt x="183" y="69"/>
                        <a:pt x="183" y="69"/>
                        <a:pt x="183" y="68"/>
                      </a:cubicBezTo>
                      <a:cubicBezTo>
                        <a:pt x="184" y="68"/>
                        <a:pt x="187" y="67"/>
                        <a:pt x="186" y="67"/>
                      </a:cubicBezTo>
                      <a:cubicBezTo>
                        <a:pt x="186" y="66"/>
                        <a:pt x="187" y="67"/>
                        <a:pt x="187" y="67"/>
                      </a:cubicBezTo>
                      <a:cubicBezTo>
                        <a:pt x="186" y="69"/>
                        <a:pt x="186" y="69"/>
                        <a:pt x="184" y="69"/>
                      </a:cubicBezTo>
                      <a:close/>
                      <a:moveTo>
                        <a:pt x="196" y="107"/>
                      </a:moveTo>
                      <a:cubicBezTo>
                        <a:pt x="197" y="108"/>
                        <a:pt x="199" y="106"/>
                        <a:pt x="201" y="107"/>
                      </a:cubicBezTo>
                      <a:cubicBezTo>
                        <a:pt x="200" y="107"/>
                        <a:pt x="198" y="108"/>
                        <a:pt x="196" y="108"/>
                      </a:cubicBezTo>
                      <a:lnTo>
                        <a:pt x="196" y="107"/>
                      </a:lnTo>
                      <a:close/>
                      <a:moveTo>
                        <a:pt x="205" y="129"/>
                      </a:moveTo>
                      <a:cubicBezTo>
                        <a:pt x="204" y="128"/>
                        <a:pt x="204" y="128"/>
                        <a:pt x="203" y="129"/>
                      </a:cubicBezTo>
                      <a:cubicBezTo>
                        <a:pt x="203" y="128"/>
                        <a:pt x="205" y="127"/>
                        <a:pt x="205" y="129"/>
                      </a:cubicBezTo>
                      <a:close/>
                      <a:moveTo>
                        <a:pt x="193" y="90"/>
                      </a:moveTo>
                      <a:cubicBezTo>
                        <a:pt x="192" y="90"/>
                        <a:pt x="192" y="90"/>
                        <a:pt x="192" y="90"/>
                      </a:cubicBezTo>
                      <a:cubicBezTo>
                        <a:pt x="191" y="90"/>
                        <a:pt x="193" y="89"/>
                        <a:pt x="193" y="90"/>
                      </a:cubicBezTo>
                      <a:close/>
                      <a:moveTo>
                        <a:pt x="186" y="64"/>
                      </a:moveTo>
                      <a:cubicBezTo>
                        <a:pt x="186" y="65"/>
                        <a:pt x="186" y="65"/>
                        <a:pt x="186" y="65"/>
                      </a:cubicBezTo>
                      <a:cubicBezTo>
                        <a:pt x="185" y="65"/>
                        <a:pt x="186" y="64"/>
                        <a:pt x="187" y="64"/>
                      </a:cubicBezTo>
                      <a:cubicBezTo>
                        <a:pt x="187" y="64"/>
                        <a:pt x="187" y="65"/>
                        <a:pt x="187" y="65"/>
                      </a:cubicBezTo>
                      <a:cubicBezTo>
                        <a:pt x="186" y="65"/>
                        <a:pt x="186" y="65"/>
                        <a:pt x="186" y="64"/>
                      </a:cubicBezTo>
                      <a:close/>
                      <a:moveTo>
                        <a:pt x="189" y="68"/>
                      </a:moveTo>
                      <a:cubicBezTo>
                        <a:pt x="189" y="68"/>
                        <a:pt x="188" y="67"/>
                        <a:pt x="188" y="68"/>
                      </a:cubicBezTo>
                      <a:cubicBezTo>
                        <a:pt x="188" y="67"/>
                        <a:pt x="188" y="67"/>
                        <a:pt x="188" y="66"/>
                      </a:cubicBezTo>
                      <a:cubicBezTo>
                        <a:pt x="188" y="66"/>
                        <a:pt x="188" y="66"/>
                        <a:pt x="189" y="66"/>
                      </a:cubicBezTo>
                      <a:cubicBezTo>
                        <a:pt x="189" y="66"/>
                        <a:pt x="188" y="66"/>
                        <a:pt x="189" y="67"/>
                      </a:cubicBezTo>
                      <a:cubicBezTo>
                        <a:pt x="190" y="66"/>
                        <a:pt x="191" y="66"/>
                        <a:pt x="192" y="66"/>
                      </a:cubicBezTo>
                      <a:cubicBezTo>
                        <a:pt x="192" y="67"/>
                        <a:pt x="189" y="67"/>
                        <a:pt x="189" y="68"/>
                      </a:cubicBezTo>
                      <a:close/>
                      <a:moveTo>
                        <a:pt x="203" y="105"/>
                      </a:moveTo>
                      <a:cubicBezTo>
                        <a:pt x="201" y="105"/>
                        <a:pt x="201" y="106"/>
                        <a:pt x="199" y="106"/>
                      </a:cubicBezTo>
                      <a:cubicBezTo>
                        <a:pt x="200" y="104"/>
                        <a:pt x="201" y="105"/>
                        <a:pt x="202" y="104"/>
                      </a:cubicBezTo>
                      <a:lnTo>
                        <a:pt x="203" y="105"/>
                      </a:lnTo>
                      <a:close/>
                      <a:moveTo>
                        <a:pt x="187" y="64"/>
                      </a:moveTo>
                      <a:cubicBezTo>
                        <a:pt x="188" y="64"/>
                        <a:pt x="189" y="63"/>
                        <a:pt x="190" y="63"/>
                      </a:cubicBezTo>
                      <a:cubicBezTo>
                        <a:pt x="189" y="65"/>
                        <a:pt x="188" y="64"/>
                        <a:pt x="187" y="64"/>
                      </a:cubicBezTo>
                      <a:close/>
                      <a:moveTo>
                        <a:pt x="203" y="102"/>
                      </a:moveTo>
                      <a:cubicBezTo>
                        <a:pt x="202" y="101"/>
                        <a:pt x="203" y="103"/>
                        <a:pt x="201" y="103"/>
                      </a:cubicBezTo>
                      <a:cubicBezTo>
                        <a:pt x="201" y="102"/>
                        <a:pt x="201" y="102"/>
                        <a:pt x="201" y="101"/>
                      </a:cubicBezTo>
                      <a:cubicBezTo>
                        <a:pt x="202" y="101"/>
                        <a:pt x="203" y="101"/>
                        <a:pt x="203" y="102"/>
                      </a:cubicBezTo>
                      <a:close/>
                      <a:moveTo>
                        <a:pt x="202" y="96"/>
                      </a:moveTo>
                      <a:cubicBezTo>
                        <a:pt x="202" y="96"/>
                        <a:pt x="202" y="95"/>
                        <a:pt x="202" y="95"/>
                      </a:cubicBezTo>
                      <a:cubicBezTo>
                        <a:pt x="202" y="95"/>
                        <a:pt x="201" y="96"/>
                        <a:pt x="200" y="96"/>
                      </a:cubicBezTo>
                      <a:cubicBezTo>
                        <a:pt x="201" y="94"/>
                        <a:pt x="199" y="97"/>
                        <a:pt x="199" y="95"/>
                      </a:cubicBezTo>
                      <a:cubicBezTo>
                        <a:pt x="201" y="95"/>
                        <a:pt x="203" y="92"/>
                        <a:pt x="205" y="92"/>
                      </a:cubicBezTo>
                      <a:cubicBezTo>
                        <a:pt x="204" y="92"/>
                        <a:pt x="204" y="93"/>
                        <a:pt x="204" y="94"/>
                      </a:cubicBezTo>
                      <a:cubicBezTo>
                        <a:pt x="204" y="95"/>
                        <a:pt x="204" y="94"/>
                        <a:pt x="203" y="94"/>
                      </a:cubicBezTo>
                      <a:cubicBezTo>
                        <a:pt x="203" y="95"/>
                        <a:pt x="204" y="95"/>
                        <a:pt x="204" y="96"/>
                      </a:cubicBezTo>
                      <a:cubicBezTo>
                        <a:pt x="203" y="96"/>
                        <a:pt x="203" y="96"/>
                        <a:pt x="202" y="96"/>
                      </a:cubicBezTo>
                      <a:close/>
                      <a:moveTo>
                        <a:pt x="191" y="64"/>
                      </a:moveTo>
                      <a:cubicBezTo>
                        <a:pt x="191" y="63"/>
                        <a:pt x="192" y="63"/>
                        <a:pt x="191" y="62"/>
                      </a:cubicBezTo>
                      <a:cubicBezTo>
                        <a:pt x="193" y="61"/>
                        <a:pt x="193" y="64"/>
                        <a:pt x="191" y="64"/>
                      </a:cubicBezTo>
                      <a:close/>
                      <a:moveTo>
                        <a:pt x="197" y="73"/>
                      </a:moveTo>
                      <a:cubicBezTo>
                        <a:pt x="198" y="73"/>
                        <a:pt x="198" y="72"/>
                        <a:pt x="198" y="71"/>
                      </a:cubicBezTo>
                      <a:cubicBezTo>
                        <a:pt x="198" y="71"/>
                        <a:pt x="197" y="71"/>
                        <a:pt x="197" y="69"/>
                      </a:cubicBezTo>
                      <a:cubicBezTo>
                        <a:pt x="198" y="69"/>
                        <a:pt x="197" y="70"/>
                        <a:pt x="198" y="70"/>
                      </a:cubicBezTo>
                      <a:cubicBezTo>
                        <a:pt x="199" y="69"/>
                        <a:pt x="198" y="69"/>
                        <a:pt x="198" y="69"/>
                      </a:cubicBezTo>
                      <a:cubicBezTo>
                        <a:pt x="198" y="69"/>
                        <a:pt x="199" y="69"/>
                        <a:pt x="199" y="68"/>
                      </a:cubicBezTo>
                      <a:cubicBezTo>
                        <a:pt x="200" y="69"/>
                        <a:pt x="199" y="70"/>
                        <a:pt x="198" y="70"/>
                      </a:cubicBezTo>
                      <a:cubicBezTo>
                        <a:pt x="199" y="71"/>
                        <a:pt x="199" y="71"/>
                        <a:pt x="200" y="72"/>
                      </a:cubicBezTo>
                      <a:cubicBezTo>
                        <a:pt x="198" y="73"/>
                        <a:pt x="197" y="74"/>
                        <a:pt x="194" y="73"/>
                      </a:cubicBezTo>
                      <a:cubicBezTo>
                        <a:pt x="195" y="73"/>
                        <a:pt x="197" y="73"/>
                        <a:pt x="197" y="71"/>
                      </a:cubicBezTo>
                      <a:cubicBezTo>
                        <a:pt x="197" y="71"/>
                        <a:pt x="197" y="71"/>
                        <a:pt x="197" y="71"/>
                      </a:cubicBezTo>
                      <a:cubicBezTo>
                        <a:pt x="197" y="72"/>
                        <a:pt x="197" y="72"/>
                        <a:pt x="198" y="71"/>
                      </a:cubicBezTo>
                      <a:cubicBezTo>
                        <a:pt x="198" y="72"/>
                        <a:pt x="197" y="72"/>
                        <a:pt x="197" y="73"/>
                      </a:cubicBezTo>
                      <a:cubicBezTo>
                        <a:pt x="197" y="73"/>
                        <a:pt x="197" y="73"/>
                        <a:pt x="197" y="73"/>
                      </a:cubicBezTo>
                      <a:close/>
                      <a:moveTo>
                        <a:pt x="196" y="65"/>
                      </a:moveTo>
                      <a:cubicBezTo>
                        <a:pt x="195" y="65"/>
                        <a:pt x="196" y="66"/>
                        <a:pt x="196" y="66"/>
                      </a:cubicBezTo>
                      <a:cubicBezTo>
                        <a:pt x="195" y="66"/>
                        <a:pt x="195" y="66"/>
                        <a:pt x="195" y="66"/>
                      </a:cubicBezTo>
                      <a:cubicBezTo>
                        <a:pt x="194" y="66"/>
                        <a:pt x="195" y="66"/>
                        <a:pt x="195" y="65"/>
                      </a:cubicBezTo>
                      <a:cubicBezTo>
                        <a:pt x="194" y="65"/>
                        <a:pt x="194" y="66"/>
                        <a:pt x="193" y="66"/>
                      </a:cubicBezTo>
                      <a:cubicBezTo>
                        <a:pt x="194" y="65"/>
                        <a:pt x="192" y="66"/>
                        <a:pt x="192" y="65"/>
                      </a:cubicBezTo>
                      <a:cubicBezTo>
                        <a:pt x="193" y="65"/>
                        <a:pt x="193" y="65"/>
                        <a:pt x="194" y="65"/>
                      </a:cubicBezTo>
                      <a:cubicBezTo>
                        <a:pt x="194" y="64"/>
                        <a:pt x="196" y="64"/>
                        <a:pt x="198" y="63"/>
                      </a:cubicBezTo>
                      <a:cubicBezTo>
                        <a:pt x="198" y="64"/>
                        <a:pt x="198" y="64"/>
                        <a:pt x="198" y="64"/>
                      </a:cubicBezTo>
                      <a:cubicBezTo>
                        <a:pt x="197" y="64"/>
                        <a:pt x="197" y="65"/>
                        <a:pt x="196" y="64"/>
                      </a:cubicBezTo>
                      <a:cubicBezTo>
                        <a:pt x="196" y="65"/>
                        <a:pt x="197" y="65"/>
                        <a:pt x="196" y="65"/>
                      </a:cubicBezTo>
                      <a:cubicBezTo>
                        <a:pt x="196" y="65"/>
                        <a:pt x="196" y="65"/>
                        <a:pt x="196" y="65"/>
                      </a:cubicBezTo>
                      <a:close/>
                      <a:moveTo>
                        <a:pt x="193" y="62"/>
                      </a:moveTo>
                      <a:cubicBezTo>
                        <a:pt x="193" y="61"/>
                        <a:pt x="195" y="61"/>
                        <a:pt x="196" y="61"/>
                      </a:cubicBezTo>
                      <a:cubicBezTo>
                        <a:pt x="196" y="62"/>
                        <a:pt x="194" y="61"/>
                        <a:pt x="195" y="62"/>
                      </a:cubicBezTo>
                      <a:cubicBezTo>
                        <a:pt x="194" y="63"/>
                        <a:pt x="194" y="62"/>
                        <a:pt x="193" y="62"/>
                      </a:cubicBezTo>
                      <a:close/>
                      <a:moveTo>
                        <a:pt x="207" y="105"/>
                      </a:moveTo>
                      <a:cubicBezTo>
                        <a:pt x="206" y="105"/>
                        <a:pt x="206" y="106"/>
                        <a:pt x="206" y="105"/>
                      </a:cubicBezTo>
                      <a:cubicBezTo>
                        <a:pt x="205" y="105"/>
                        <a:pt x="206" y="104"/>
                        <a:pt x="207" y="104"/>
                      </a:cubicBezTo>
                      <a:cubicBezTo>
                        <a:pt x="207" y="105"/>
                        <a:pt x="207" y="105"/>
                        <a:pt x="207" y="105"/>
                      </a:cubicBezTo>
                      <a:close/>
                      <a:moveTo>
                        <a:pt x="214" y="126"/>
                      </a:moveTo>
                      <a:cubicBezTo>
                        <a:pt x="214" y="126"/>
                        <a:pt x="212" y="126"/>
                        <a:pt x="213" y="127"/>
                      </a:cubicBezTo>
                      <a:cubicBezTo>
                        <a:pt x="212" y="127"/>
                        <a:pt x="212" y="127"/>
                        <a:pt x="212" y="126"/>
                      </a:cubicBezTo>
                      <a:cubicBezTo>
                        <a:pt x="212" y="126"/>
                        <a:pt x="213" y="126"/>
                        <a:pt x="214" y="126"/>
                      </a:cubicBezTo>
                      <a:close/>
                      <a:moveTo>
                        <a:pt x="210" y="101"/>
                      </a:moveTo>
                      <a:cubicBezTo>
                        <a:pt x="210" y="102"/>
                        <a:pt x="209" y="102"/>
                        <a:pt x="210" y="102"/>
                      </a:cubicBezTo>
                      <a:cubicBezTo>
                        <a:pt x="210" y="103"/>
                        <a:pt x="209" y="102"/>
                        <a:pt x="208" y="103"/>
                      </a:cubicBezTo>
                      <a:cubicBezTo>
                        <a:pt x="208" y="101"/>
                        <a:pt x="210" y="102"/>
                        <a:pt x="209" y="101"/>
                      </a:cubicBezTo>
                      <a:cubicBezTo>
                        <a:pt x="210" y="101"/>
                        <a:pt x="210" y="101"/>
                        <a:pt x="210" y="101"/>
                      </a:cubicBezTo>
                      <a:close/>
                      <a:moveTo>
                        <a:pt x="200" y="73"/>
                      </a:moveTo>
                      <a:cubicBezTo>
                        <a:pt x="200" y="72"/>
                        <a:pt x="200" y="71"/>
                        <a:pt x="199" y="70"/>
                      </a:cubicBezTo>
                      <a:cubicBezTo>
                        <a:pt x="201" y="70"/>
                        <a:pt x="205" y="69"/>
                        <a:pt x="207" y="69"/>
                      </a:cubicBezTo>
                      <a:cubicBezTo>
                        <a:pt x="206" y="70"/>
                        <a:pt x="204" y="70"/>
                        <a:pt x="201" y="71"/>
                      </a:cubicBezTo>
                      <a:cubicBezTo>
                        <a:pt x="201" y="71"/>
                        <a:pt x="202" y="71"/>
                        <a:pt x="202" y="72"/>
                      </a:cubicBezTo>
                      <a:cubicBezTo>
                        <a:pt x="201" y="72"/>
                        <a:pt x="201" y="73"/>
                        <a:pt x="200" y="73"/>
                      </a:cubicBezTo>
                      <a:close/>
                      <a:moveTo>
                        <a:pt x="202" y="69"/>
                      </a:moveTo>
                      <a:cubicBezTo>
                        <a:pt x="201" y="69"/>
                        <a:pt x="201" y="69"/>
                        <a:pt x="201" y="70"/>
                      </a:cubicBezTo>
                      <a:cubicBezTo>
                        <a:pt x="201" y="69"/>
                        <a:pt x="200" y="70"/>
                        <a:pt x="200" y="69"/>
                      </a:cubicBezTo>
                      <a:cubicBezTo>
                        <a:pt x="200" y="68"/>
                        <a:pt x="200" y="68"/>
                        <a:pt x="200" y="68"/>
                      </a:cubicBezTo>
                      <a:cubicBezTo>
                        <a:pt x="201" y="68"/>
                        <a:pt x="201" y="69"/>
                        <a:pt x="200" y="69"/>
                      </a:cubicBezTo>
                      <a:cubicBezTo>
                        <a:pt x="200" y="69"/>
                        <a:pt x="201" y="69"/>
                        <a:pt x="202" y="69"/>
                      </a:cubicBezTo>
                      <a:close/>
                      <a:moveTo>
                        <a:pt x="207" y="96"/>
                      </a:moveTo>
                      <a:cubicBezTo>
                        <a:pt x="207" y="95"/>
                        <a:pt x="208" y="95"/>
                        <a:pt x="209" y="95"/>
                      </a:cubicBezTo>
                      <a:cubicBezTo>
                        <a:pt x="209" y="95"/>
                        <a:pt x="208" y="96"/>
                        <a:pt x="207" y="96"/>
                      </a:cubicBezTo>
                      <a:close/>
                      <a:moveTo>
                        <a:pt x="211" y="103"/>
                      </a:moveTo>
                      <a:cubicBezTo>
                        <a:pt x="211" y="103"/>
                        <a:pt x="211" y="102"/>
                        <a:pt x="211" y="102"/>
                      </a:cubicBezTo>
                      <a:cubicBezTo>
                        <a:pt x="212" y="103"/>
                        <a:pt x="212" y="103"/>
                        <a:pt x="212" y="103"/>
                      </a:cubicBezTo>
                      <a:cubicBezTo>
                        <a:pt x="211" y="104"/>
                        <a:pt x="211" y="103"/>
                        <a:pt x="211" y="103"/>
                      </a:cubicBezTo>
                      <a:close/>
                      <a:moveTo>
                        <a:pt x="202" y="69"/>
                      </a:moveTo>
                      <a:cubicBezTo>
                        <a:pt x="202" y="68"/>
                        <a:pt x="203" y="68"/>
                        <a:pt x="204" y="68"/>
                      </a:cubicBezTo>
                      <a:cubicBezTo>
                        <a:pt x="204" y="69"/>
                        <a:pt x="203" y="69"/>
                        <a:pt x="202" y="69"/>
                      </a:cubicBezTo>
                      <a:close/>
                      <a:moveTo>
                        <a:pt x="215" y="100"/>
                      </a:moveTo>
                      <a:cubicBezTo>
                        <a:pt x="214" y="101"/>
                        <a:pt x="210" y="102"/>
                        <a:pt x="213" y="100"/>
                      </a:cubicBezTo>
                      <a:cubicBezTo>
                        <a:pt x="212" y="100"/>
                        <a:pt x="214" y="100"/>
                        <a:pt x="214" y="99"/>
                      </a:cubicBezTo>
                      <a:cubicBezTo>
                        <a:pt x="214" y="100"/>
                        <a:pt x="215" y="99"/>
                        <a:pt x="215" y="100"/>
                      </a:cubicBezTo>
                      <a:close/>
                      <a:moveTo>
                        <a:pt x="217" y="104"/>
                      </a:moveTo>
                      <a:cubicBezTo>
                        <a:pt x="217" y="105"/>
                        <a:pt x="216" y="105"/>
                        <a:pt x="215" y="106"/>
                      </a:cubicBezTo>
                      <a:cubicBezTo>
                        <a:pt x="215" y="105"/>
                        <a:pt x="214" y="105"/>
                        <a:pt x="214" y="105"/>
                      </a:cubicBezTo>
                      <a:cubicBezTo>
                        <a:pt x="214" y="104"/>
                        <a:pt x="215" y="104"/>
                        <a:pt x="217" y="104"/>
                      </a:cubicBezTo>
                      <a:close/>
                      <a:moveTo>
                        <a:pt x="207" y="77"/>
                      </a:moveTo>
                      <a:cubicBezTo>
                        <a:pt x="207" y="76"/>
                        <a:pt x="208" y="77"/>
                        <a:pt x="209" y="77"/>
                      </a:cubicBezTo>
                      <a:cubicBezTo>
                        <a:pt x="209" y="77"/>
                        <a:pt x="207" y="78"/>
                        <a:pt x="207" y="77"/>
                      </a:cubicBezTo>
                      <a:close/>
                      <a:moveTo>
                        <a:pt x="213" y="99"/>
                      </a:moveTo>
                      <a:cubicBezTo>
                        <a:pt x="213" y="98"/>
                        <a:pt x="213" y="98"/>
                        <a:pt x="214" y="97"/>
                      </a:cubicBezTo>
                      <a:cubicBezTo>
                        <a:pt x="214" y="97"/>
                        <a:pt x="214" y="98"/>
                        <a:pt x="214" y="99"/>
                      </a:cubicBezTo>
                      <a:cubicBezTo>
                        <a:pt x="214" y="99"/>
                        <a:pt x="213" y="99"/>
                        <a:pt x="213" y="99"/>
                      </a:cubicBezTo>
                      <a:close/>
                      <a:moveTo>
                        <a:pt x="219" y="102"/>
                      </a:moveTo>
                      <a:cubicBezTo>
                        <a:pt x="219" y="103"/>
                        <a:pt x="221" y="102"/>
                        <a:pt x="221" y="103"/>
                      </a:cubicBezTo>
                      <a:cubicBezTo>
                        <a:pt x="221" y="103"/>
                        <a:pt x="222" y="102"/>
                        <a:pt x="222" y="101"/>
                      </a:cubicBezTo>
                      <a:cubicBezTo>
                        <a:pt x="224" y="101"/>
                        <a:pt x="223" y="101"/>
                        <a:pt x="224" y="101"/>
                      </a:cubicBezTo>
                      <a:cubicBezTo>
                        <a:pt x="224" y="101"/>
                        <a:pt x="228" y="101"/>
                        <a:pt x="228" y="101"/>
                      </a:cubicBezTo>
                      <a:cubicBezTo>
                        <a:pt x="229" y="101"/>
                        <a:pt x="227" y="102"/>
                        <a:pt x="227" y="101"/>
                      </a:cubicBezTo>
                      <a:cubicBezTo>
                        <a:pt x="227" y="102"/>
                        <a:pt x="225" y="103"/>
                        <a:pt x="223" y="102"/>
                      </a:cubicBezTo>
                      <a:cubicBezTo>
                        <a:pt x="222" y="103"/>
                        <a:pt x="220" y="105"/>
                        <a:pt x="219" y="103"/>
                      </a:cubicBezTo>
                      <a:cubicBezTo>
                        <a:pt x="220" y="104"/>
                        <a:pt x="219" y="104"/>
                        <a:pt x="219" y="104"/>
                      </a:cubicBezTo>
                      <a:cubicBezTo>
                        <a:pt x="218" y="104"/>
                        <a:pt x="218" y="104"/>
                        <a:pt x="217" y="105"/>
                      </a:cubicBezTo>
                      <a:cubicBezTo>
                        <a:pt x="217" y="103"/>
                        <a:pt x="218" y="103"/>
                        <a:pt x="219" y="102"/>
                      </a:cubicBezTo>
                      <a:close/>
                      <a:moveTo>
                        <a:pt x="209" y="60"/>
                      </a:moveTo>
                      <a:cubicBezTo>
                        <a:pt x="209" y="61"/>
                        <a:pt x="207" y="62"/>
                        <a:pt x="207" y="61"/>
                      </a:cubicBezTo>
                      <a:cubicBezTo>
                        <a:pt x="207" y="61"/>
                        <a:pt x="208" y="61"/>
                        <a:pt x="209" y="60"/>
                      </a:cubicBezTo>
                      <a:close/>
                      <a:moveTo>
                        <a:pt x="215" y="89"/>
                      </a:moveTo>
                      <a:cubicBezTo>
                        <a:pt x="216" y="88"/>
                        <a:pt x="217" y="88"/>
                        <a:pt x="218" y="89"/>
                      </a:cubicBezTo>
                      <a:cubicBezTo>
                        <a:pt x="217" y="89"/>
                        <a:pt x="216" y="89"/>
                        <a:pt x="215" y="89"/>
                      </a:cubicBezTo>
                      <a:close/>
                      <a:moveTo>
                        <a:pt x="209" y="56"/>
                      </a:moveTo>
                      <a:cubicBezTo>
                        <a:pt x="209" y="57"/>
                        <a:pt x="208" y="57"/>
                        <a:pt x="209" y="57"/>
                      </a:cubicBezTo>
                      <a:cubicBezTo>
                        <a:pt x="209" y="58"/>
                        <a:pt x="209" y="58"/>
                        <a:pt x="208" y="58"/>
                      </a:cubicBezTo>
                      <a:cubicBezTo>
                        <a:pt x="209" y="57"/>
                        <a:pt x="207" y="56"/>
                        <a:pt x="209" y="56"/>
                      </a:cubicBezTo>
                      <a:close/>
                      <a:moveTo>
                        <a:pt x="215" y="76"/>
                      </a:moveTo>
                      <a:cubicBezTo>
                        <a:pt x="215" y="76"/>
                        <a:pt x="215" y="75"/>
                        <a:pt x="214" y="75"/>
                      </a:cubicBezTo>
                      <a:cubicBezTo>
                        <a:pt x="214" y="75"/>
                        <a:pt x="216" y="74"/>
                        <a:pt x="217" y="74"/>
                      </a:cubicBezTo>
                      <a:cubicBezTo>
                        <a:pt x="217" y="75"/>
                        <a:pt x="215" y="75"/>
                        <a:pt x="215" y="76"/>
                      </a:cubicBezTo>
                      <a:close/>
                      <a:moveTo>
                        <a:pt x="210" y="57"/>
                      </a:moveTo>
                      <a:cubicBezTo>
                        <a:pt x="210" y="56"/>
                        <a:pt x="210" y="56"/>
                        <a:pt x="211" y="56"/>
                      </a:cubicBezTo>
                      <a:cubicBezTo>
                        <a:pt x="211" y="56"/>
                        <a:pt x="211" y="57"/>
                        <a:pt x="210" y="57"/>
                      </a:cubicBezTo>
                      <a:close/>
                      <a:moveTo>
                        <a:pt x="218" y="80"/>
                      </a:moveTo>
                      <a:cubicBezTo>
                        <a:pt x="219" y="81"/>
                        <a:pt x="218" y="81"/>
                        <a:pt x="218" y="81"/>
                      </a:cubicBezTo>
                      <a:cubicBezTo>
                        <a:pt x="218" y="81"/>
                        <a:pt x="218" y="80"/>
                        <a:pt x="218" y="80"/>
                      </a:cubicBezTo>
                      <a:close/>
                      <a:moveTo>
                        <a:pt x="215" y="56"/>
                      </a:moveTo>
                      <a:cubicBezTo>
                        <a:pt x="215" y="57"/>
                        <a:pt x="215" y="57"/>
                        <a:pt x="215" y="57"/>
                      </a:cubicBezTo>
                      <a:cubicBezTo>
                        <a:pt x="215" y="57"/>
                        <a:pt x="214" y="56"/>
                        <a:pt x="214" y="56"/>
                      </a:cubicBezTo>
                      <a:cubicBezTo>
                        <a:pt x="214" y="56"/>
                        <a:pt x="215" y="56"/>
                        <a:pt x="215" y="56"/>
                      </a:cubicBezTo>
                      <a:close/>
                      <a:moveTo>
                        <a:pt x="230" y="117"/>
                      </a:moveTo>
                      <a:cubicBezTo>
                        <a:pt x="230" y="117"/>
                        <a:pt x="231" y="116"/>
                        <a:pt x="232" y="116"/>
                      </a:cubicBezTo>
                      <a:cubicBezTo>
                        <a:pt x="231" y="117"/>
                        <a:pt x="231" y="117"/>
                        <a:pt x="230" y="117"/>
                      </a:cubicBezTo>
                      <a:close/>
                      <a:moveTo>
                        <a:pt x="229" y="98"/>
                      </a:moveTo>
                      <a:cubicBezTo>
                        <a:pt x="227" y="98"/>
                        <a:pt x="227" y="98"/>
                        <a:pt x="227" y="98"/>
                      </a:cubicBezTo>
                      <a:cubicBezTo>
                        <a:pt x="227" y="98"/>
                        <a:pt x="229" y="97"/>
                        <a:pt x="229" y="98"/>
                      </a:cubicBezTo>
                      <a:close/>
                      <a:moveTo>
                        <a:pt x="231" y="103"/>
                      </a:moveTo>
                      <a:cubicBezTo>
                        <a:pt x="231" y="102"/>
                        <a:pt x="231" y="102"/>
                        <a:pt x="230" y="102"/>
                      </a:cubicBezTo>
                      <a:cubicBezTo>
                        <a:pt x="231" y="101"/>
                        <a:pt x="233" y="102"/>
                        <a:pt x="234" y="101"/>
                      </a:cubicBezTo>
                      <a:cubicBezTo>
                        <a:pt x="234" y="101"/>
                        <a:pt x="235" y="100"/>
                        <a:pt x="234" y="100"/>
                      </a:cubicBezTo>
                      <a:cubicBezTo>
                        <a:pt x="234" y="100"/>
                        <a:pt x="235" y="100"/>
                        <a:pt x="235" y="100"/>
                      </a:cubicBezTo>
                      <a:cubicBezTo>
                        <a:pt x="235" y="101"/>
                        <a:pt x="237" y="100"/>
                        <a:pt x="237" y="101"/>
                      </a:cubicBezTo>
                      <a:cubicBezTo>
                        <a:pt x="235" y="101"/>
                        <a:pt x="233" y="102"/>
                        <a:pt x="231" y="103"/>
                      </a:cubicBezTo>
                      <a:close/>
                      <a:moveTo>
                        <a:pt x="223" y="72"/>
                      </a:moveTo>
                      <a:cubicBezTo>
                        <a:pt x="224" y="72"/>
                        <a:pt x="224" y="72"/>
                        <a:pt x="225" y="72"/>
                      </a:cubicBezTo>
                      <a:cubicBezTo>
                        <a:pt x="225" y="72"/>
                        <a:pt x="226" y="72"/>
                        <a:pt x="227" y="72"/>
                      </a:cubicBezTo>
                      <a:cubicBezTo>
                        <a:pt x="226" y="73"/>
                        <a:pt x="224" y="74"/>
                        <a:pt x="223" y="72"/>
                      </a:cubicBezTo>
                      <a:close/>
                      <a:moveTo>
                        <a:pt x="230" y="82"/>
                      </a:moveTo>
                      <a:cubicBezTo>
                        <a:pt x="229" y="82"/>
                        <a:pt x="229" y="82"/>
                        <a:pt x="229" y="82"/>
                      </a:cubicBezTo>
                      <a:cubicBezTo>
                        <a:pt x="229" y="83"/>
                        <a:pt x="228" y="82"/>
                        <a:pt x="228" y="82"/>
                      </a:cubicBezTo>
                      <a:cubicBezTo>
                        <a:pt x="228" y="81"/>
                        <a:pt x="229" y="82"/>
                        <a:pt x="230" y="81"/>
                      </a:cubicBezTo>
                      <a:cubicBezTo>
                        <a:pt x="230" y="81"/>
                        <a:pt x="230" y="82"/>
                        <a:pt x="230" y="82"/>
                      </a:cubicBezTo>
                      <a:close/>
                      <a:moveTo>
                        <a:pt x="235" y="97"/>
                      </a:moveTo>
                      <a:cubicBezTo>
                        <a:pt x="235" y="98"/>
                        <a:pt x="234" y="99"/>
                        <a:pt x="233" y="98"/>
                      </a:cubicBezTo>
                      <a:cubicBezTo>
                        <a:pt x="233" y="97"/>
                        <a:pt x="234" y="98"/>
                        <a:pt x="235" y="97"/>
                      </a:cubicBezTo>
                      <a:close/>
                      <a:moveTo>
                        <a:pt x="229" y="71"/>
                      </a:moveTo>
                      <a:cubicBezTo>
                        <a:pt x="228" y="72"/>
                        <a:pt x="228" y="71"/>
                        <a:pt x="227" y="71"/>
                      </a:cubicBezTo>
                      <a:cubicBezTo>
                        <a:pt x="227" y="71"/>
                        <a:pt x="229" y="71"/>
                        <a:pt x="229" y="71"/>
                      </a:cubicBezTo>
                      <a:close/>
                      <a:moveTo>
                        <a:pt x="236" y="102"/>
                      </a:moveTo>
                      <a:cubicBezTo>
                        <a:pt x="237" y="101"/>
                        <a:pt x="237" y="101"/>
                        <a:pt x="238" y="101"/>
                      </a:cubicBezTo>
                      <a:cubicBezTo>
                        <a:pt x="238" y="102"/>
                        <a:pt x="237" y="102"/>
                        <a:pt x="236" y="102"/>
                      </a:cubicBezTo>
                      <a:close/>
                      <a:moveTo>
                        <a:pt x="231" y="77"/>
                      </a:moveTo>
                      <a:cubicBezTo>
                        <a:pt x="231" y="77"/>
                        <a:pt x="232" y="77"/>
                        <a:pt x="233" y="76"/>
                      </a:cubicBezTo>
                      <a:cubicBezTo>
                        <a:pt x="233" y="77"/>
                        <a:pt x="232" y="77"/>
                        <a:pt x="233" y="77"/>
                      </a:cubicBezTo>
                      <a:cubicBezTo>
                        <a:pt x="233" y="78"/>
                        <a:pt x="231" y="78"/>
                        <a:pt x="231" y="77"/>
                      </a:cubicBezTo>
                      <a:close/>
                      <a:moveTo>
                        <a:pt x="235" y="90"/>
                      </a:moveTo>
                      <a:cubicBezTo>
                        <a:pt x="235" y="89"/>
                        <a:pt x="237" y="89"/>
                        <a:pt x="238" y="90"/>
                      </a:cubicBezTo>
                      <a:cubicBezTo>
                        <a:pt x="237" y="90"/>
                        <a:pt x="236" y="90"/>
                        <a:pt x="235" y="90"/>
                      </a:cubicBezTo>
                      <a:close/>
                      <a:moveTo>
                        <a:pt x="239" y="94"/>
                      </a:moveTo>
                      <a:cubicBezTo>
                        <a:pt x="239" y="95"/>
                        <a:pt x="238" y="94"/>
                        <a:pt x="237" y="95"/>
                      </a:cubicBezTo>
                      <a:cubicBezTo>
                        <a:pt x="237" y="93"/>
                        <a:pt x="238" y="94"/>
                        <a:pt x="239" y="94"/>
                      </a:cubicBezTo>
                      <a:close/>
                      <a:moveTo>
                        <a:pt x="243" y="108"/>
                      </a:moveTo>
                      <a:cubicBezTo>
                        <a:pt x="243" y="109"/>
                        <a:pt x="242" y="109"/>
                        <a:pt x="241" y="109"/>
                      </a:cubicBezTo>
                      <a:cubicBezTo>
                        <a:pt x="241" y="108"/>
                        <a:pt x="242" y="108"/>
                        <a:pt x="243" y="108"/>
                      </a:cubicBezTo>
                      <a:close/>
                      <a:moveTo>
                        <a:pt x="233" y="66"/>
                      </a:moveTo>
                      <a:cubicBezTo>
                        <a:pt x="233" y="68"/>
                        <a:pt x="232" y="67"/>
                        <a:pt x="231" y="67"/>
                      </a:cubicBezTo>
                      <a:cubicBezTo>
                        <a:pt x="232" y="66"/>
                        <a:pt x="233" y="67"/>
                        <a:pt x="233" y="66"/>
                      </a:cubicBezTo>
                      <a:close/>
                      <a:moveTo>
                        <a:pt x="231" y="54"/>
                      </a:moveTo>
                      <a:cubicBezTo>
                        <a:pt x="230" y="54"/>
                        <a:pt x="230" y="54"/>
                        <a:pt x="230" y="54"/>
                      </a:cubicBezTo>
                      <a:cubicBezTo>
                        <a:pt x="229" y="53"/>
                        <a:pt x="229" y="53"/>
                        <a:pt x="230" y="53"/>
                      </a:cubicBezTo>
                      <a:cubicBezTo>
                        <a:pt x="230" y="53"/>
                        <a:pt x="231" y="53"/>
                        <a:pt x="231" y="54"/>
                      </a:cubicBezTo>
                      <a:close/>
                      <a:moveTo>
                        <a:pt x="237" y="77"/>
                      </a:moveTo>
                      <a:cubicBezTo>
                        <a:pt x="237" y="77"/>
                        <a:pt x="239" y="76"/>
                        <a:pt x="240" y="77"/>
                      </a:cubicBezTo>
                      <a:cubicBezTo>
                        <a:pt x="240" y="77"/>
                        <a:pt x="240" y="76"/>
                        <a:pt x="241" y="76"/>
                      </a:cubicBezTo>
                      <a:cubicBezTo>
                        <a:pt x="241" y="76"/>
                        <a:pt x="241" y="76"/>
                        <a:pt x="241" y="77"/>
                      </a:cubicBezTo>
                      <a:cubicBezTo>
                        <a:pt x="241" y="77"/>
                        <a:pt x="242" y="76"/>
                        <a:pt x="242" y="77"/>
                      </a:cubicBezTo>
                      <a:cubicBezTo>
                        <a:pt x="242" y="76"/>
                        <a:pt x="242" y="76"/>
                        <a:pt x="242" y="76"/>
                      </a:cubicBezTo>
                      <a:cubicBezTo>
                        <a:pt x="242" y="75"/>
                        <a:pt x="243" y="77"/>
                        <a:pt x="243" y="77"/>
                      </a:cubicBezTo>
                      <a:cubicBezTo>
                        <a:pt x="243" y="78"/>
                        <a:pt x="241" y="77"/>
                        <a:pt x="241" y="78"/>
                      </a:cubicBezTo>
                      <a:cubicBezTo>
                        <a:pt x="240" y="78"/>
                        <a:pt x="239" y="78"/>
                        <a:pt x="240" y="77"/>
                      </a:cubicBezTo>
                      <a:cubicBezTo>
                        <a:pt x="239" y="78"/>
                        <a:pt x="238" y="77"/>
                        <a:pt x="237" y="78"/>
                      </a:cubicBezTo>
                      <a:cubicBezTo>
                        <a:pt x="237" y="78"/>
                        <a:pt x="237" y="77"/>
                        <a:pt x="237" y="77"/>
                      </a:cubicBezTo>
                      <a:close/>
                      <a:moveTo>
                        <a:pt x="235" y="67"/>
                      </a:moveTo>
                      <a:cubicBezTo>
                        <a:pt x="235" y="67"/>
                        <a:pt x="235" y="68"/>
                        <a:pt x="236" y="67"/>
                      </a:cubicBezTo>
                      <a:cubicBezTo>
                        <a:pt x="236" y="68"/>
                        <a:pt x="236" y="68"/>
                        <a:pt x="237" y="68"/>
                      </a:cubicBezTo>
                      <a:cubicBezTo>
                        <a:pt x="237" y="68"/>
                        <a:pt x="237" y="68"/>
                        <a:pt x="236" y="68"/>
                      </a:cubicBezTo>
                      <a:cubicBezTo>
                        <a:pt x="236" y="68"/>
                        <a:pt x="236" y="68"/>
                        <a:pt x="236" y="67"/>
                      </a:cubicBezTo>
                      <a:cubicBezTo>
                        <a:pt x="238" y="67"/>
                        <a:pt x="237" y="66"/>
                        <a:pt x="238" y="66"/>
                      </a:cubicBezTo>
                      <a:cubicBezTo>
                        <a:pt x="239" y="68"/>
                        <a:pt x="237" y="68"/>
                        <a:pt x="238" y="69"/>
                      </a:cubicBezTo>
                      <a:cubicBezTo>
                        <a:pt x="237" y="69"/>
                        <a:pt x="237" y="69"/>
                        <a:pt x="236" y="69"/>
                      </a:cubicBezTo>
                      <a:cubicBezTo>
                        <a:pt x="235" y="69"/>
                        <a:pt x="236" y="68"/>
                        <a:pt x="235" y="68"/>
                      </a:cubicBezTo>
                      <a:cubicBezTo>
                        <a:pt x="235" y="68"/>
                        <a:pt x="235" y="68"/>
                        <a:pt x="235" y="67"/>
                      </a:cubicBezTo>
                      <a:close/>
                      <a:moveTo>
                        <a:pt x="241" y="73"/>
                      </a:moveTo>
                      <a:cubicBezTo>
                        <a:pt x="239" y="73"/>
                        <a:pt x="238" y="74"/>
                        <a:pt x="238" y="73"/>
                      </a:cubicBezTo>
                      <a:cubicBezTo>
                        <a:pt x="238" y="73"/>
                        <a:pt x="240" y="73"/>
                        <a:pt x="240" y="72"/>
                      </a:cubicBezTo>
                      <a:cubicBezTo>
                        <a:pt x="240" y="73"/>
                        <a:pt x="240" y="72"/>
                        <a:pt x="241" y="73"/>
                      </a:cubicBezTo>
                      <a:cubicBezTo>
                        <a:pt x="241" y="73"/>
                        <a:pt x="241" y="73"/>
                        <a:pt x="241" y="73"/>
                      </a:cubicBezTo>
                      <a:close/>
                      <a:moveTo>
                        <a:pt x="238" y="62"/>
                      </a:moveTo>
                      <a:cubicBezTo>
                        <a:pt x="238" y="61"/>
                        <a:pt x="237" y="61"/>
                        <a:pt x="237" y="60"/>
                      </a:cubicBezTo>
                      <a:cubicBezTo>
                        <a:pt x="237" y="59"/>
                        <a:pt x="238" y="61"/>
                        <a:pt x="238" y="60"/>
                      </a:cubicBezTo>
                      <a:cubicBezTo>
                        <a:pt x="238" y="60"/>
                        <a:pt x="239" y="60"/>
                        <a:pt x="239" y="60"/>
                      </a:cubicBezTo>
                      <a:cubicBezTo>
                        <a:pt x="239" y="61"/>
                        <a:pt x="238" y="61"/>
                        <a:pt x="238" y="61"/>
                      </a:cubicBezTo>
                      <a:cubicBezTo>
                        <a:pt x="238" y="63"/>
                        <a:pt x="240" y="62"/>
                        <a:pt x="241" y="62"/>
                      </a:cubicBezTo>
                      <a:cubicBezTo>
                        <a:pt x="240" y="63"/>
                        <a:pt x="239" y="62"/>
                        <a:pt x="238" y="62"/>
                      </a:cubicBezTo>
                      <a:close/>
                      <a:moveTo>
                        <a:pt x="245" y="96"/>
                      </a:moveTo>
                      <a:cubicBezTo>
                        <a:pt x="245" y="95"/>
                        <a:pt x="246" y="95"/>
                        <a:pt x="247" y="95"/>
                      </a:cubicBezTo>
                      <a:cubicBezTo>
                        <a:pt x="247" y="95"/>
                        <a:pt x="246" y="95"/>
                        <a:pt x="245" y="96"/>
                      </a:cubicBezTo>
                      <a:close/>
                      <a:moveTo>
                        <a:pt x="243" y="82"/>
                      </a:moveTo>
                      <a:cubicBezTo>
                        <a:pt x="243" y="81"/>
                        <a:pt x="244" y="81"/>
                        <a:pt x="245" y="81"/>
                      </a:cubicBezTo>
                      <a:cubicBezTo>
                        <a:pt x="245" y="82"/>
                        <a:pt x="243" y="82"/>
                        <a:pt x="243" y="82"/>
                      </a:cubicBezTo>
                      <a:close/>
                      <a:moveTo>
                        <a:pt x="241" y="72"/>
                      </a:moveTo>
                      <a:cubicBezTo>
                        <a:pt x="242" y="72"/>
                        <a:pt x="243" y="72"/>
                        <a:pt x="243" y="73"/>
                      </a:cubicBezTo>
                      <a:cubicBezTo>
                        <a:pt x="242" y="73"/>
                        <a:pt x="242" y="72"/>
                        <a:pt x="241" y="72"/>
                      </a:cubicBezTo>
                      <a:close/>
                      <a:moveTo>
                        <a:pt x="245" y="82"/>
                      </a:moveTo>
                      <a:cubicBezTo>
                        <a:pt x="246" y="81"/>
                        <a:pt x="246" y="81"/>
                        <a:pt x="246" y="80"/>
                      </a:cubicBezTo>
                      <a:cubicBezTo>
                        <a:pt x="247" y="80"/>
                        <a:pt x="248" y="78"/>
                        <a:pt x="248" y="80"/>
                      </a:cubicBezTo>
                      <a:cubicBezTo>
                        <a:pt x="249" y="79"/>
                        <a:pt x="249" y="79"/>
                        <a:pt x="250" y="78"/>
                      </a:cubicBezTo>
                      <a:cubicBezTo>
                        <a:pt x="250" y="79"/>
                        <a:pt x="251" y="79"/>
                        <a:pt x="251" y="80"/>
                      </a:cubicBezTo>
                      <a:cubicBezTo>
                        <a:pt x="248" y="80"/>
                        <a:pt x="247" y="81"/>
                        <a:pt x="245" y="82"/>
                      </a:cubicBezTo>
                      <a:close/>
                      <a:moveTo>
                        <a:pt x="238" y="51"/>
                      </a:moveTo>
                      <a:cubicBezTo>
                        <a:pt x="239" y="51"/>
                        <a:pt x="240" y="51"/>
                        <a:pt x="241" y="50"/>
                      </a:cubicBezTo>
                      <a:cubicBezTo>
                        <a:pt x="241" y="50"/>
                        <a:pt x="241" y="51"/>
                        <a:pt x="241" y="51"/>
                      </a:cubicBezTo>
                      <a:cubicBezTo>
                        <a:pt x="241" y="51"/>
                        <a:pt x="239" y="52"/>
                        <a:pt x="238" y="51"/>
                      </a:cubicBezTo>
                      <a:close/>
                      <a:moveTo>
                        <a:pt x="242" y="60"/>
                      </a:moveTo>
                      <a:cubicBezTo>
                        <a:pt x="241" y="60"/>
                        <a:pt x="241" y="60"/>
                        <a:pt x="241" y="59"/>
                      </a:cubicBezTo>
                      <a:cubicBezTo>
                        <a:pt x="241" y="59"/>
                        <a:pt x="242" y="59"/>
                        <a:pt x="242" y="60"/>
                      </a:cubicBezTo>
                      <a:close/>
                      <a:moveTo>
                        <a:pt x="244" y="47"/>
                      </a:moveTo>
                      <a:cubicBezTo>
                        <a:pt x="246" y="46"/>
                        <a:pt x="249" y="45"/>
                        <a:pt x="251" y="46"/>
                      </a:cubicBezTo>
                      <a:cubicBezTo>
                        <a:pt x="248" y="47"/>
                        <a:pt x="244" y="48"/>
                        <a:pt x="240" y="48"/>
                      </a:cubicBezTo>
                      <a:cubicBezTo>
                        <a:pt x="241" y="47"/>
                        <a:pt x="243" y="47"/>
                        <a:pt x="244" y="47"/>
                      </a:cubicBezTo>
                      <a:close/>
                      <a:moveTo>
                        <a:pt x="255" y="93"/>
                      </a:moveTo>
                      <a:cubicBezTo>
                        <a:pt x="254" y="93"/>
                        <a:pt x="254" y="94"/>
                        <a:pt x="253" y="94"/>
                      </a:cubicBezTo>
                      <a:cubicBezTo>
                        <a:pt x="253" y="93"/>
                        <a:pt x="254" y="92"/>
                        <a:pt x="255" y="93"/>
                      </a:cubicBezTo>
                      <a:close/>
                      <a:moveTo>
                        <a:pt x="247" y="62"/>
                      </a:moveTo>
                      <a:cubicBezTo>
                        <a:pt x="247" y="62"/>
                        <a:pt x="248" y="62"/>
                        <a:pt x="248" y="62"/>
                      </a:cubicBezTo>
                      <a:cubicBezTo>
                        <a:pt x="248" y="64"/>
                        <a:pt x="247" y="63"/>
                        <a:pt x="246" y="64"/>
                      </a:cubicBezTo>
                      <a:cubicBezTo>
                        <a:pt x="247" y="63"/>
                        <a:pt x="247" y="63"/>
                        <a:pt x="247" y="62"/>
                      </a:cubicBezTo>
                      <a:close/>
                      <a:moveTo>
                        <a:pt x="255" y="84"/>
                      </a:moveTo>
                      <a:cubicBezTo>
                        <a:pt x="253" y="85"/>
                        <a:pt x="253" y="85"/>
                        <a:pt x="253" y="85"/>
                      </a:cubicBezTo>
                      <a:cubicBezTo>
                        <a:pt x="254" y="83"/>
                        <a:pt x="256" y="82"/>
                        <a:pt x="257" y="81"/>
                      </a:cubicBezTo>
                      <a:cubicBezTo>
                        <a:pt x="257" y="83"/>
                        <a:pt x="255" y="83"/>
                        <a:pt x="255" y="84"/>
                      </a:cubicBezTo>
                      <a:close/>
                      <a:moveTo>
                        <a:pt x="257" y="84"/>
                      </a:moveTo>
                      <a:cubicBezTo>
                        <a:pt x="257" y="83"/>
                        <a:pt x="257" y="83"/>
                        <a:pt x="257" y="83"/>
                      </a:cubicBezTo>
                      <a:cubicBezTo>
                        <a:pt x="257" y="83"/>
                        <a:pt x="257" y="83"/>
                        <a:pt x="257" y="83"/>
                      </a:cubicBezTo>
                      <a:cubicBezTo>
                        <a:pt x="258" y="83"/>
                        <a:pt x="258" y="83"/>
                        <a:pt x="258" y="83"/>
                      </a:cubicBezTo>
                      <a:cubicBezTo>
                        <a:pt x="258" y="84"/>
                        <a:pt x="258" y="84"/>
                        <a:pt x="257" y="84"/>
                      </a:cubicBezTo>
                      <a:close/>
                      <a:moveTo>
                        <a:pt x="259" y="42"/>
                      </a:moveTo>
                      <a:cubicBezTo>
                        <a:pt x="258" y="44"/>
                        <a:pt x="255" y="43"/>
                        <a:pt x="259" y="42"/>
                      </a:cubicBezTo>
                      <a:close/>
                      <a:moveTo>
                        <a:pt x="262" y="65"/>
                      </a:moveTo>
                      <a:cubicBezTo>
                        <a:pt x="262" y="64"/>
                        <a:pt x="263" y="64"/>
                        <a:pt x="264" y="64"/>
                      </a:cubicBezTo>
                      <a:cubicBezTo>
                        <a:pt x="264" y="64"/>
                        <a:pt x="264" y="64"/>
                        <a:pt x="264" y="64"/>
                      </a:cubicBezTo>
                      <a:cubicBezTo>
                        <a:pt x="264" y="65"/>
                        <a:pt x="263" y="64"/>
                        <a:pt x="262" y="65"/>
                      </a:cubicBezTo>
                      <a:close/>
                      <a:moveTo>
                        <a:pt x="267" y="77"/>
                      </a:moveTo>
                      <a:cubicBezTo>
                        <a:pt x="266" y="78"/>
                        <a:pt x="266" y="77"/>
                        <a:pt x="265" y="77"/>
                      </a:cubicBezTo>
                      <a:cubicBezTo>
                        <a:pt x="265" y="76"/>
                        <a:pt x="266" y="77"/>
                        <a:pt x="267" y="77"/>
                      </a:cubicBezTo>
                      <a:close/>
                      <a:moveTo>
                        <a:pt x="262" y="58"/>
                      </a:moveTo>
                      <a:cubicBezTo>
                        <a:pt x="261" y="58"/>
                        <a:pt x="263" y="56"/>
                        <a:pt x="263" y="58"/>
                      </a:cubicBezTo>
                      <a:cubicBezTo>
                        <a:pt x="263" y="58"/>
                        <a:pt x="262" y="57"/>
                        <a:pt x="262" y="58"/>
                      </a:cubicBezTo>
                      <a:close/>
                      <a:moveTo>
                        <a:pt x="269" y="86"/>
                      </a:moveTo>
                      <a:cubicBezTo>
                        <a:pt x="270" y="86"/>
                        <a:pt x="268" y="86"/>
                        <a:pt x="269" y="87"/>
                      </a:cubicBezTo>
                      <a:cubicBezTo>
                        <a:pt x="268" y="87"/>
                        <a:pt x="268" y="86"/>
                        <a:pt x="269" y="86"/>
                      </a:cubicBezTo>
                      <a:close/>
                      <a:moveTo>
                        <a:pt x="271" y="73"/>
                      </a:moveTo>
                      <a:cubicBezTo>
                        <a:pt x="272" y="73"/>
                        <a:pt x="272" y="73"/>
                        <a:pt x="272" y="73"/>
                      </a:cubicBezTo>
                      <a:cubicBezTo>
                        <a:pt x="272" y="74"/>
                        <a:pt x="270" y="74"/>
                        <a:pt x="270" y="75"/>
                      </a:cubicBezTo>
                      <a:cubicBezTo>
                        <a:pt x="268" y="75"/>
                        <a:pt x="268" y="75"/>
                        <a:pt x="266" y="75"/>
                      </a:cubicBezTo>
                      <a:cubicBezTo>
                        <a:pt x="267" y="73"/>
                        <a:pt x="270" y="74"/>
                        <a:pt x="271" y="73"/>
                      </a:cubicBezTo>
                      <a:close/>
                      <a:moveTo>
                        <a:pt x="270" y="79"/>
                      </a:moveTo>
                      <a:cubicBezTo>
                        <a:pt x="271" y="79"/>
                        <a:pt x="270" y="80"/>
                        <a:pt x="270" y="81"/>
                      </a:cubicBezTo>
                      <a:cubicBezTo>
                        <a:pt x="269" y="81"/>
                        <a:pt x="269" y="79"/>
                        <a:pt x="270" y="79"/>
                      </a:cubicBezTo>
                      <a:close/>
                      <a:moveTo>
                        <a:pt x="267" y="64"/>
                      </a:moveTo>
                      <a:cubicBezTo>
                        <a:pt x="267" y="64"/>
                        <a:pt x="267" y="64"/>
                        <a:pt x="267" y="64"/>
                      </a:cubicBezTo>
                      <a:cubicBezTo>
                        <a:pt x="268" y="65"/>
                        <a:pt x="268" y="65"/>
                        <a:pt x="268" y="65"/>
                      </a:cubicBezTo>
                      <a:cubicBezTo>
                        <a:pt x="266" y="65"/>
                        <a:pt x="266" y="65"/>
                        <a:pt x="266" y="65"/>
                      </a:cubicBezTo>
                      <a:cubicBezTo>
                        <a:pt x="266" y="64"/>
                        <a:pt x="267" y="64"/>
                        <a:pt x="267" y="64"/>
                      </a:cubicBezTo>
                      <a:close/>
                      <a:moveTo>
                        <a:pt x="269" y="62"/>
                      </a:moveTo>
                      <a:cubicBezTo>
                        <a:pt x="267" y="63"/>
                        <a:pt x="267" y="63"/>
                        <a:pt x="267" y="63"/>
                      </a:cubicBezTo>
                      <a:cubicBezTo>
                        <a:pt x="267" y="62"/>
                        <a:pt x="269" y="62"/>
                        <a:pt x="269" y="62"/>
                      </a:cubicBezTo>
                      <a:close/>
                      <a:moveTo>
                        <a:pt x="271" y="71"/>
                      </a:moveTo>
                      <a:cubicBezTo>
                        <a:pt x="270" y="72"/>
                        <a:pt x="270" y="72"/>
                        <a:pt x="269" y="72"/>
                      </a:cubicBezTo>
                      <a:cubicBezTo>
                        <a:pt x="269" y="71"/>
                        <a:pt x="271" y="70"/>
                        <a:pt x="271" y="71"/>
                      </a:cubicBezTo>
                      <a:close/>
                      <a:moveTo>
                        <a:pt x="267" y="40"/>
                      </a:moveTo>
                      <a:cubicBezTo>
                        <a:pt x="267" y="40"/>
                        <a:pt x="265" y="41"/>
                        <a:pt x="265" y="41"/>
                      </a:cubicBezTo>
                      <a:cubicBezTo>
                        <a:pt x="265" y="40"/>
                        <a:pt x="266" y="40"/>
                        <a:pt x="267" y="40"/>
                      </a:cubicBezTo>
                      <a:close/>
                      <a:moveTo>
                        <a:pt x="277" y="98"/>
                      </a:moveTo>
                      <a:cubicBezTo>
                        <a:pt x="277" y="98"/>
                        <a:pt x="278" y="98"/>
                        <a:pt x="279" y="98"/>
                      </a:cubicBezTo>
                      <a:cubicBezTo>
                        <a:pt x="279" y="98"/>
                        <a:pt x="279" y="99"/>
                        <a:pt x="278" y="99"/>
                      </a:cubicBezTo>
                      <a:cubicBezTo>
                        <a:pt x="278" y="98"/>
                        <a:pt x="277" y="98"/>
                        <a:pt x="277" y="98"/>
                      </a:cubicBezTo>
                      <a:close/>
                      <a:moveTo>
                        <a:pt x="271" y="65"/>
                      </a:moveTo>
                      <a:cubicBezTo>
                        <a:pt x="271" y="65"/>
                        <a:pt x="271" y="65"/>
                        <a:pt x="271" y="66"/>
                      </a:cubicBezTo>
                      <a:cubicBezTo>
                        <a:pt x="271" y="66"/>
                        <a:pt x="271" y="65"/>
                        <a:pt x="272" y="65"/>
                      </a:cubicBezTo>
                      <a:cubicBezTo>
                        <a:pt x="273" y="66"/>
                        <a:pt x="271" y="65"/>
                        <a:pt x="271" y="66"/>
                      </a:cubicBezTo>
                      <a:cubicBezTo>
                        <a:pt x="271" y="66"/>
                        <a:pt x="271" y="65"/>
                        <a:pt x="271" y="65"/>
                      </a:cubicBezTo>
                      <a:close/>
                      <a:moveTo>
                        <a:pt x="276" y="88"/>
                      </a:moveTo>
                      <a:cubicBezTo>
                        <a:pt x="276" y="89"/>
                        <a:pt x="278" y="88"/>
                        <a:pt x="278" y="89"/>
                      </a:cubicBezTo>
                      <a:cubicBezTo>
                        <a:pt x="277" y="89"/>
                        <a:pt x="276" y="89"/>
                        <a:pt x="276" y="89"/>
                      </a:cubicBezTo>
                      <a:cubicBezTo>
                        <a:pt x="276" y="89"/>
                        <a:pt x="276" y="88"/>
                        <a:pt x="276" y="88"/>
                      </a:cubicBezTo>
                      <a:close/>
                      <a:moveTo>
                        <a:pt x="274" y="79"/>
                      </a:moveTo>
                      <a:cubicBezTo>
                        <a:pt x="275" y="79"/>
                        <a:pt x="275" y="79"/>
                        <a:pt x="275" y="79"/>
                      </a:cubicBezTo>
                      <a:cubicBezTo>
                        <a:pt x="276" y="80"/>
                        <a:pt x="274" y="81"/>
                        <a:pt x="274" y="79"/>
                      </a:cubicBezTo>
                      <a:close/>
                      <a:moveTo>
                        <a:pt x="270" y="48"/>
                      </a:moveTo>
                      <a:cubicBezTo>
                        <a:pt x="271" y="47"/>
                        <a:pt x="271" y="47"/>
                        <a:pt x="272" y="47"/>
                      </a:cubicBezTo>
                      <a:cubicBezTo>
                        <a:pt x="272" y="48"/>
                        <a:pt x="271" y="48"/>
                        <a:pt x="270" y="48"/>
                      </a:cubicBezTo>
                      <a:close/>
                      <a:moveTo>
                        <a:pt x="276" y="70"/>
                      </a:moveTo>
                      <a:cubicBezTo>
                        <a:pt x="276" y="69"/>
                        <a:pt x="277" y="69"/>
                        <a:pt x="277" y="70"/>
                      </a:cubicBezTo>
                      <a:cubicBezTo>
                        <a:pt x="277" y="70"/>
                        <a:pt x="276" y="71"/>
                        <a:pt x="276" y="70"/>
                      </a:cubicBezTo>
                      <a:close/>
                      <a:moveTo>
                        <a:pt x="277" y="68"/>
                      </a:moveTo>
                      <a:cubicBezTo>
                        <a:pt x="276" y="69"/>
                        <a:pt x="276" y="68"/>
                        <a:pt x="275" y="68"/>
                      </a:cubicBezTo>
                      <a:cubicBezTo>
                        <a:pt x="275" y="68"/>
                        <a:pt x="277" y="68"/>
                        <a:pt x="277" y="68"/>
                      </a:cubicBezTo>
                      <a:close/>
                      <a:moveTo>
                        <a:pt x="283" y="91"/>
                      </a:moveTo>
                      <a:cubicBezTo>
                        <a:pt x="283" y="91"/>
                        <a:pt x="282" y="92"/>
                        <a:pt x="281" y="92"/>
                      </a:cubicBezTo>
                      <a:cubicBezTo>
                        <a:pt x="281" y="91"/>
                        <a:pt x="282" y="90"/>
                        <a:pt x="283" y="91"/>
                      </a:cubicBezTo>
                      <a:close/>
                      <a:moveTo>
                        <a:pt x="274" y="47"/>
                      </a:moveTo>
                      <a:cubicBezTo>
                        <a:pt x="275" y="47"/>
                        <a:pt x="275" y="46"/>
                        <a:pt x="276" y="46"/>
                      </a:cubicBezTo>
                      <a:cubicBezTo>
                        <a:pt x="276" y="48"/>
                        <a:pt x="274" y="47"/>
                        <a:pt x="273" y="48"/>
                      </a:cubicBezTo>
                      <a:cubicBezTo>
                        <a:pt x="273" y="48"/>
                        <a:pt x="274" y="47"/>
                        <a:pt x="273" y="47"/>
                      </a:cubicBezTo>
                      <a:cubicBezTo>
                        <a:pt x="272" y="46"/>
                        <a:pt x="274" y="47"/>
                        <a:pt x="274" y="46"/>
                      </a:cubicBezTo>
                      <a:cubicBezTo>
                        <a:pt x="274" y="46"/>
                        <a:pt x="274" y="46"/>
                        <a:pt x="274" y="46"/>
                      </a:cubicBezTo>
                      <a:cubicBezTo>
                        <a:pt x="275" y="47"/>
                        <a:pt x="274" y="46"/>
                        <a:pt x="274" y="47"/>
                      </a:cubicBezTo>
                      <a:close/>
                      <a:moveTo>
                        <a:pt x="281" y="85"/>
                      </a:moveTo>
                      <a:cubicBezTo>
                        <a:pt x="281" y="86"/>
                        <a:pt x="283" y="85"/>
                        <a:pt x="283" y="86"/>
                      </a:cubicBezTo>
                      <a:cubicBezTo>
                        <a:pt x="282" y="86"/>
                        <a:pt x="281" y="86"/>
                        <a:pt x="280" y="86"/>
                      </a:cubicBezTo>
                      <a:cubicBezTo>
                        <a:pt x="280" y="85"/>
                        <a:pt x="281" y="85"/>
                        <a:pt x="281" y="85"/>
                      </a:cubicBezTo>
                      <a:close/>
                      <a:moveTo>
                        <a:pt x="284" y="102"/>
                      </a:moveTo>
                      <a:cubicBezTo>
                        <a:pt x="285" y="102"/>
                        <a:pt x="286" y="102"/>
                        <a:pt x="286" y="102"/>
                      </a:cubicBezTo>
                      <a:cubicBezTo>
                        <a:pt x="286" y="102"/>
                        <a:pt x="286" y="103"/>
                        <a:pt x="284" y="103"/>
                      </a:cubicBezTo>
                      <a:cubicBezTo>
                        <a:pt x="285" y="103"/>
                        <a:pt x="284" y="103"/>
                        <a:pt x="284" y="102"/>
                      </a:cubicBezTo>
                      <a:close/>
                      <a:moveTo>
                        <a:pt x="290" y="98"/>
                      </a:moveTo>
                      <a:cubicBezTo>
                        <a:pt x="292" y="99"/>
                        <a:pt x="296" y="96"/>
                        <a:pt x="298" y="97"/>
                      </a:cubicBezTo>
                      <a:cubicBezTo>
                        <a:pt x="294" y="98"/>
                        <a:pt x="291" y="98"/>
                        <a:pt x="287" y="100"/>
                      </a:cubicBezTo>
                      <a:cubicBezTo>
                        <a:pt x="288" y="99"/>
                        <a:pt x="286" y="98"/>
                        <a:pt x="285" y="98"/>
                      </a:cubicBezTo>
                      <a:cubicBezTo>
                        <a:pt x="286" y="97"/>
                        <a:pt x="288" y="100"/>
                        <a:pt x="290" y="98"/>
                      </a:cubicBezTo>
                      <a:close/>
                      <a:moveTo>
                        <a:pt x="282" y="80"/>
                      </a:moveTo>
                      <a:cubicBezTo>
                        <a:pt x="281" y="79"/>
                        <a:pt x="284" y="79"/>
                        <a:pt x="284" y="79"/>
                      </a:cubicBezTo>
                      <a:cubicBezTo>
                        <a:pt x="284" y="81"/>
                        <a:pt x="282" y="80"/>
                        <a:pt x="282" y="80"/>
                      </a:cubicBezTo>
                      <a:close/>
                      <a:moveTo>
                        <a:pt x="281" y="77"/>
                      </a:moveTo>
                      <a:cubicBezTo>
                        <a:pt x="281" y="76"/>
                        <a:pt x="283" y="76"/>
                        <a:pt x="284" y="76"/>
                      </a:cubicBezTo>
                      <a:cubicBezTo>
                        <a:pt x="284" y="77"/>
                        <a:pt x="283" y="77"/>
                        <a:pt x="283" y="77"/>
                      </a:cubicBezTo>
                      <a:cubicBezTo>
                        <a:pt x="282" y="76"/>
                        <a:pt x="282" y="77"/>
                        <a:pt x="281" y="77"/>
                      </a:cubicBezTo>
                      <a:close/>
                      <a:moveTo>
                        <a:pt x="286" y="101"/>
                      </a:moveTo>
                      <a:cubicBezTo>
                        <a:pt x="287" y="101"/>
                        <a:pt x="287" y="101"/>
                        <a:pt x="288" y="101"/>
                      </a:cubicBezTo>
                      <a:cubicBezTo>
                        <a:pt x="288" y="101"/>
                        <a:pt x="286" y="102"/>
                        <a:pt x="286" y="101"/>
                      </a:cubicBezTo>
                      <a:close/>
                      <a:moveTo>
                        <a:pt x="285" y="87"/>
                      </a:moveTo>
                      <a:cubicBezTo>
                        <a:pt x="285" y="87"/>
                        <a:pt x="285" y="87"/>
                        <a:pt x="284" y="88"/>
                      </a:cubicBezTo>
                      <a:cubicBezTo>
                        <a:pt x="283" y="87"/>
                        <a:pt x="284" y="87"/>
                        <a:pt x="283" y="87"/>
                      </a:cubicBezTo>
                      <a:cubicBezTo>
                        <a:pt x="284" y="86"/>
                        <a:pt x="284" y="87"/>
                        <a:pt x="285" y="87"/>
                      </a:cubicBezTo>
                      <a:close/>
                      <a:moveTo>
                        <a:pt x="284" y="84"/>
                      </a:moveTo>
                      <a:cubicBezTo>
                        <a:pt x="284" y="85"/>
                        <a:pt x="284" y="85"/>
                        <a:pt x="284" y="85"/>
                      </a:cubicBezTo>
                      <a:cubicBezTo>
                        <a:pt x="284" y="86"/>
                        <a:pt x="285" y="84"/>
                        <a:pt x="285" y="85"/>
                      </a:cubicBezTo>
                      <a:cubicBezTo>
                        <a:pt x="284" y="85"/>
                        <a:pt x="285" y="86"/>
                        <a:pt x="283" y="86"/>
                      </a:cubicBezTo>
                      <a:cubicBezTo>
                        <a:pt x="283" y="85"/>
                        <a:pt x="283" y="85"/>
                        <a:pt x="283" y="85"/>
                      </a:cubicBezTo>
                      <a:lnTo>
                        <a:pt x="284" y="84"/>
                      </a:lnTo>
                      <a:close/>
                      <a:moveTo>
                        <a:pt x="290" y="97"/>
                      </a:moveTo>
                      <a:cubicBezTo>
                        <a:pt x="288" y="97"/>
                        <a:pt x="289" y="98"/>
                        <a:pt x="287" y="98"/>
                      </a:cubicBezTo>
                      <a:cubicBezTo>
                        <a:pt x="287" y="97"/>
                        <a:pt x="287" y="96"/>
                        <a:pt x="288" y="96"/>
                      </a:cubicBezTo>
                      <a:cubicBezTo>
                        <a:pt x="288" y="97"/>
                        <a:pt x="290" y="96"/>
                        <a:pt x="290" y="97"/>
                      </a:cubicBezTo>
                      <a:close/>
                      <a:moveTo>
                        <a:pt x="289" y="95"/>
                      </a:moveTo>
                      <a:cubicBezTo>
                        <a:pt x="288" y="95"/>
                        <a:pt x="288" y="95"/>
                        <a:pt x="288" y="96"/>
                      </a:cubicBezTo>
                      <a:cubicBezTo>
                        <a:pt x="288" y="95"/>
                        <a:pt x="287" y="96"/>
                        <a:pt x="286" y="96"/>
                      </a:cubicBezTo>
                      <a:cubicBezTo>
                        <a:pt x="287" y="95"/>
                        <a:pt x="288" y="95"/>
                        <a:pt x="289" y="95"/>
                      </a:cubicBezTo>
                      <a:close/>
                      <a:moveTo>
                        <a:pt x="285" y="70"/>
                      </a:moveTo>
                      <a:cubicBezTo>
                        <a:pt x="285" y="71"/>
                        <a:pt x="283" y="72"/>
                        <a:pt x="285" y="72"/>
                      </a:cubicBezTo>
                      <a:cubicBezTo>
                        <a:pt x="284" y="73"/>
                        <a:pt x="284" y="72"/>
                        <a:pt x="282" y="73"/>
                      </a:cubicBezTo>
                      <a:cubicBezTo>
                        <a:pt x="282" y="72"/>
                        <a:pt x="283" y="71"/>
                        <a:pt x="283" y="71"/>
                      </a:cubicBezTo>
                      <a:cubicBezTo>
                        <a:pt x="283" y="70"/>
                        <a:pt x="284" y="70"/>
                        <a:pt x="285" y="70"/>
                      </a:cubicBezTo>
                      <a:close/>
                      <a:moveTo>
                        <a:pt x="281" y="63"/>
                      </a:moveTo>
                      <a:cubicBezTo>
                        <a:pt x="281" y="63"/>
                        <a:pt x="282" y="63"/>
                        <a:pt x="283" y="62"/>
                      </a:cubicBezTo>
                      <a:cubicBezTo>
                        <a:pt x="283" y="63"/>
                        <a:pt x="282" y="63"/>
                        <a:pt x="281" y="63"/>
                      </a:cubicBezTo>
                      <a:close/>
                      <a:moveTo>
                        <a:pt x="284" y="64"/>
                      </a:moveTo>
                      <a:cubicBezTo>
                        <a:pt x="283" y="65"/>
                        <a:pt x="283" y="65"/>
                        <a:pt x="283" y="65"/>
                      </a:cubicBezTo>
                      <a:cubicBezTo>
                        <a:pt x="282" y="64"/>
                        <a:pt x="285" y="63"/>
                        <a:pt x="284" y="64"/>
                      </a:cubicBezTo>
                      <a:close/>
                      <a:moveTo>
                        <a:pt x="286" y="79"/>
                      </a:moveTo>
                      <a:cubicBezTo>
                        <a:pt x="286" y="78"/>
                        <a:pt x="287" y="78"/>
                        <a:pt x="287" y="78"/>
                      </a:cubicBezTo>
                      <a:cubicBezTo>
                        <a:pt x="287" y="78"/>
                        <a:pt x="287" y="79"/>
                        <a:pt x="288" y="79"/>
                      </a:cubicBezTo>
                      <a:cubicBezTo>
                        <a:pt x="288" y="79"/>
                        <a:pt x="286" y="79"/>
                        <a:pt x="287" y="80"/>
                      </a:cubicBezTo>
                      <a:cubicBezTo>
                        <a:pt x="286" y="80"/>
                        <a:pt x="286" y="79"/>
                        <a:pt x="286" y="79"/>
                      </a:cubicBezTo>
                      <a:close/>
                      <a:moveTo>
                        <a:pt x="287" y="74"/>
                      </a:moveTo>
                      <a:cubicBezTo>
                        <a:pt x="287" y="74"/>
                        <a:pt x="287" y="74"/>
                        <a:pt x="287" y="74"/>
                      </a:cubicBezTo>
                      <a:cubicBezTo>
                        <a:pt x="286" y="74"/>
                        <a:pt x="286" y="73"/>
                        <a:pt x="286" y="73"/>
                      </a:cubicBezTo>
                      <a:cubicBezTo>
                        <a:pt x="286" y="73"/>
                        <a:pt x="286" y="73"/>
                        <a:pt x="286" y="73"/>
                      </a:cubicBezTo>
                      <a:cubicBezTo>
                        <a:pt x="287" y="73"/>
                        <a:pt x="287" y="73"/>
                        <a:pt x="287" y="74"/>
                      </a:cubicBezTo>
                      <a:close/>
                      <a:moveTo>
                        <a:pt x="284" y="67"/>
                      </a:moveTo>
                      <a:cubicBezTo>
                        <a:pt x="284" y="66"/>
                        <a:pt x="287" y="65"/>
                        <a:pt x="287" y="66"/>
                      </a:cubicBezTo>
                      <a:cubicBezTo>
                        <a:pt x="286" y="67"/>
                        <a:pt x="286" y="66"/>
                        <a:pt x="284" y="67"/>
                      </a:cubicBezTo>
                      <a:close/>
                      <a:moveTo>
                        <a:pt x="284" y="64"/>
                      </a:moveTo>
                      <a:cubicBezTo>
                        <a:pt x="283" y="63"/>
                        <a:pt x="284" y="62"/>
                        <a:pt x="285" y="62"/>
                      </a:cubicBezTo>
                      <a:cubicBezTo>
                        <a:pt x="285" y="63"/>
                        <a:pt x="285" y="63"/>
                        <a:pt x="284" y="64"/>
                      </a:cubicBezTo>
                      <a:close/>
                      <a:moveTo>
                        <a:pt x="292" y="94"/>
                      </a:moveTo>
                      <a:cubicBezTo>
                        <a:pt x="291" y="95"/>
                        <a:pt x="291" y="96"/>
                        <a:pt x="290" y="95"/>
                      </a:cubicBezTo>
                      <a:cubicBezTo>
                        <a:pt x="290" y="94"/>
                        <a:pt x="292" y="94"/>
                        <a:pt x="292" y="94"/>
                      </a:cubicBezTo>
                      <a:close/>
                      <a:moveTo>
                        <a:pt x="292" y="93"/>
                      </a:moveTo>
                      <a:cubicBezTo>
                        <a:pt x="291" y="92"/>
                        <a:pt x="293" y="92"/>
                        <a:pt x="294" y="92"/>
                      </a:cubicBezTo>
                      <a:cubicBezTo>
                        <a:pt x="293" y="93"/>
                        <a:pt x="293" y="93"/>
                        <a:pt x="292" y="93"/>
                      </a:cubicBezTo>
                      <a:close/>
                      <a:moveTo>
                        <a:pt x="290" y="71"/>
                      </a:moveTo>
                      <a:cubicBezTo>
                        <a:pt x="291" y="71"/>
                        <a:pt x="291" y="71"/>
                        <a:pt x="292" y="71"/>
                      </a:cubicBezTo>
                      <a:cubicBezTo>
                        <a:pt x="292" y="71"/>
                        <a:pt x="291" y="71"/>
                        <a:pt x="290" y="71"/>
                      </a:cubicBezTo>
                      <a:cubicBezTo>
                        <a:pt x="291" y="72"/>
                        <a:pt x="291" y="72"/>
                        <a:pt x="292" y="72"/>
                      </a:cubicBezTo>
                      <a:cubicBezTo>
                        <a:pt x="292" y="72"/>
                        <a:pt x="291" y="73"/>
                        <a:pt x="292" y="73"/>
                      </a:cubicBezTo>
                      <a:cubicBezTo>
                        <a:pt x="291" y="73"/>
                        <a:pt x="291" y="74"/>
                        <a:pt x="290" y="74"/>
                      </a:cubicBezTo>
                      <a:cubicBezTo>
                        <a:pt x="289" y="73"/>
                        <a:pt x="290" y="72"/>
                        <a:pt x="290" y="71"/>
                      </a:cubicBezTo>
                      <a:close/>
                      <a:moveTo>
                        <a:pt x="294" y="85"/>
                      </a:moveTo>
                      <a:cubicBezTo>
                        <a:pt x="293" y="85"/>
                        <a:pt x="294" y="87"/>
                        <a:pt x="293" y="86"/>
                      </a:cubicBezTo>
                      <a:cubicBezTo>
                        <a:pt x="293" y="86"/>
                        <a:pt x="292" y="86"/>
                        <a:pt x="292" y="85"/>
                      </a:cubicBezTo>
                      <a:cubicBezTo>
                        <a:pt x="294" y="85"/>
                        <a:pt x="295" y="84"/>
                        <a:pt x="298" y="85"/>
                      </a:cubicBezTo>
                      <a:cubicBezTo>
                        <a:pt x="297" y="85"/>
                        <a:pt x="298" y="85"/>
                        <a:pt x="298" y="86"/>
                      </a:cubicBezTo>
                      <a:cubicBezTo>
                        <a:pt x="296" y="86"/>
                        <a:pt x="295" y="86"/>
                        <a:pt x="294" y="87"/>
                      </a:cubicBezTo>
                      <a:cubicBezTo>
                        <a:pt x="293" y="86"/>
                        <a:pt x="294" y="86"/>
                        <a:pt x="294" y="85"/>
                      </a:cubicBezTo>
                      <a:close/>
                      <a:moveTo>
                        <a:pt x="296" y="85"/>
                      </a:moveTo>
                      <a:cubicBezTo>
                        <a:pt x="296" y="85"/>
                        <a:pt x="297" y="86"/>
                        <a:pt x="297" y="85"/>
                      </a:cubicBezTo>
                      <a:cubicBezTo>
                        <a:pt x="297" y="85"/>
                        <a:pt x="296" y="84"/>
                        <a:pt x="296" y="85"/>
                      </a:cubicBezTo>
                      <a:close/>
                      <a:moveTo>
                        <a:pt x="292" y="70"/>
                      </a:moveTo>
                      <a:cubicBezTo>
                        <a:pt x="293" y="70"/>
                        <a:pt x="294" y="71"/>
                        <a:pt x="295" y="70"/>
                      </a:cubicBezTo>
                      <a:cubicBezTo>
                        <a:pt x="295" y="70"/>
                        <a:pt x="295" y="71"/>
                        <a:pt x="296" y="71"/>
                      </a:cubicBezTo>
                      <a:cubicBezTo>
                        <a:pt x="295" y="71"/>
                        <a:pt x="295" y="72"/>
                        <a:pt x="294" y="72"/>
                      </a:cubicBezTo>
                      <a:cubicBezTo>
                        <a:pt x="293" y="71"/>
                        <a:pt x="293" y="71"/>
                        <a:pt x="292" y="71"/>
                      </a:cubicBezTo>
                      <a:cubicBezTo>
                        <a:pt x="292" y="71"/>
                        <a:pt x="292" y="70"/>
                        <a:pt x="293" y="69"/>
                      </a:cubicBezTo>
                      <a:cubicBezTo>
                        <a:pt x="293" y="70"/>
                        <a:pt x="293" y="70"/>
                        <a:pt x="292" y="70"/>
                      </a:cubicBezTo>
                      <a:close/>
                      <a:moveTo>
                        <a:pt x="296" y="91"/>
                      </a:moveTo>
                      <a:cubicBezTo>
                        <a:pt x="296" y="91"/>
                        <a:pt x="298" y="92"/>
                        <a:pt x="296" y="92"/>
                      </a:cubicBezTo>
                      <a:cubicBezTo>
                        <a:pt x="296" y="91"/>
                        <a:pt x="296" y="91"/>
                        <a:pt x="296" y="91"/>
                      </a:cubicBezTo>
                      <a:close/>
                      <a:moveTo>
                        <a:pt x="293" y="59"/>
                      </a:moveTo>
                      <a:cubicBezTo>
                        <a:pt x="292" y="59"/>
                        <a:pt x="292" y="59"/>
                        <a:pt x="291" y="60"/>
                      </a:cubicBezTo>
                      <a:cubicBezTo>
                        <a:pt x="291" y="58"/>
                        <a:pt x="292" y="59"/>
                        <a:pt x="293" y="59"/>
                      </a:cubicBezTo>
                      <a:close/>
                      <a:moveTo>
                        <a:pt x="292" y="51"/>
                      </a:moveTo>
                      <a:cubicBezTo>
                        <a:pt x="292" y="52"/>
                        <a:pt x="291" y="51"/>
                        <a:pt x="290" y="52"/>
                      </a:cubicBezTo>
                      <a:cubicBezTo>
                        <a:pt x="291" y="52"/>
                        <a:pt x="293" y="52"/>
                        <a:pt x="294" y="51"/>
                      </a:cubicBezTo>
                      <a:cubicBezTo>
                        <a:pt x="294" y="52"/>
                        <a:pt x="295" y="52"/>
                        <a:pt x="295" y="53"/>
                      </a:cubicBezTo>
                      <a:cubicBezTo>
                        <a:pt x="295" y="53"/>
                        <a:pt x="294" y="52"/>
                        <a:pt x="294" y="52"/>
                      </a:cubicBezTo>
                      <a:cubicBezTo>
                        <a:pt x="294" y="53"/>
                        <a:pt x="294" y="53"/>
                        <a:pt x="294" y="53"/>
                      </a:cubicBezTo>
                      <a:cubicBezTo>
                        <a:pt x="292" y="53"/>
                        <a:pt x="291" y="54"/>
                        <a:pt x="290" y="53"/>
                      </a:cubicBezTo>
                      <a:cubicBezTo>
                        <a:pt x="291" y="54"/>
                        <a:pt x="289" y="51"/>
                        <a:pt x="288" y="53"/>
                      </a:cubicBezTo>
                      <a:cubicBezTo>
                        <a:pt x="288" y="53"/>
                        <a:pt x="289" y="53"/>
                        <a:pt x="289" y="53"/>
                      </a:cubicBezTo>
                      <a:cubicBezTo>
                        <a:pt x="287" y="54"/>
                        <a:pt x="286" y="53"/>
                        <a:pt x="284" y="54"/>
                      </a:cubicBezTo>
                      <a:cubicBezTo>
                        <a:pt x="285" y="53"/>
                        <a:pt x="281" y="54"/>
                        <a:pt x="280" y="54"/>
                      </a:cubicBezTo>
                      <a:cubicBezTo>
                        <a:pt x="280" y="53"/>
                        <a:pt x="280" y="53"/>
                        <a:pt x="280" y="53"/>
                      </a:cubicBezTo>
                      <a:cubicBezTo>
                        <a:pt x="284" y="53"/>
                        <a:pt x="286" y="52"/>
                        <a:pt x="290" y="51"/>
                      </a:cubicBezTo>
                      <a:cubicBezTo>
                        <a:pt x="290" y="51"/>
                        <a:pt x="290" y="51"/>
                        <a:pt x="290" y="52"/>
                      </a:cubicBezTo>
                      <a:cubicBezTo>
                        <a:pt x="290" y="51"/>
                        <a:pt x="290" y="51"/>
                        <a:pt x="290" y="50"/>
                      </a:cubicBezTo>
                      <a:cubicBezTo>
                        <a:pt x="291" y="50"/>
                        <a:pt x="291" y="51"/>
                        <a:pt x="292" y="51"/>
                      </a:cubicBezTo>
                      <a:close/>
                      <a:moveTo>
                        <a:pt x="301" y="92"/>
                      </a:moveTo>
                      <a:cubicBezTo>
                        <a:pt x="299" y="92"/>
                        <a:pt x="299" y="92"/>
                        <a:pt x="299" y="92"/>
                      </a:cubicBezTo>
                      <a:cubicBezTo>
                        <a:pt x="299" y="90"/>
                        <a:pt x="298" y="92"/>
                        <a:pt x="297" y="91"/>
                      </a:cubicBezTo>
                      <a:cubicBezTo>
                        <a:pt x="297" y="90"/>
                        <a:pt x="299" y="91"/>
                        <a:pt x="300" y="90"/>
                      </a:cubicBezTo>
                      <a:cubicBezTo>
                        <a:pt x="300" y="91"/>
                        <a:pt x="300" y="91"/>
                        <a:pt x="301" y="92"/>
                      </a:cubicBezTo>
                      <a:close/>
                      <a:moveTo>
                        <a:pt x="294" y="68"/>
                      </a:moveTo>
                      <a:cubicBezTo>
                        <a:pt x="293" y="68"/>
                        <a:pt x="293" y="68"/>
                        <a:pt x="293" y="68"/>
                      </a:cubicBezTo>
                      <a:cubicBezTo>
                        <a:pt x="294" y="67"/>
                        <a:pt x="294" y="68"/>
                        <a:pt x="294" y="68"/>
                      </a:cubicBezTo>
                      <a:close/>
                      <a:moveTo>
                        <a:pt x="301" y="97"/>
                      </a:moveTo>
                      <a:cubicBezTo>
                        <a:pt x="300" y="98"/>
                        <a:pt x="300" y="97"/>
                        <a:pt x="300" y="97"/>
                      </a:cubicBezTo>
                      <a:cubicBezTo>
                        <a:pt x="300" y="96"/>
                        <a:pt x="301" y="96"/>
                        <a:pt x="301" y="97"/>
                      </a:cubicBezTo>
                      <a:close/>
                      <a:moveTo>
                        <a:pt x="300" y="94"/>
                      </a:moveTo>
                      <a:cubicBezTo>
                        <a:pt x="300" y="95"/>
                        <a:pt x="303" y="93"/>
                        <a:pt x="303" y="95"/>
                      </a:cubicBezTo>
                      <a:cubicBezTo>
                        <a:pt x="302" y="94"/>
                        <a:pt x="301" y="95"/>
                        <a:pt x="299" y="95"/>
                      </a:cubicBezTo>
                      <a:cubicBezTo>
                        <a:pt x="300" y="95"/>
                        <a:pt x="299" y="94"/>
                        <a:pt x="300" y="94"/>
                      </a:cubicBezTo>
                      <a:close/>
                      <a:moveTo>
                        <a:pt x="296" y="69"/>
                      </a:moveTo>
                      <a:cubicBezTo>
                        <a:pt x="295" y="69"/>
                        <a:pt x="295" y="68"/>
                        <a:pt x="295" y="67"/>
                      </a:cubicBezTo>
                      <a:cubicBezTo>
                        <a:pt x="296" y="67"/>
                        <a:pt x="296" y="68"/>
                        <a:pt x="296" y="69"/>
                      </a:cubicBezTo>
                      <a:close/>
                      <a:moveTo>
                        <a:pt x="299" y="75"/>
                      </a:moveTo>
                      <a:cubicBezTo>
                        <a:pt x="300" y="75"/>
                        <a:pt x="299" y="76"/>
                        <a:pt x="299" y="76"/>
                      </a:cubicBezTo>
                      <a:cubicBezTo>
                        <a:pt x="299" y="77"/>
                        <a:pt x="301" y="75"/>
                        <a:pt x="301" y="76"/>
                      </a:cubicBezTo>
                      <a:cubicBezTo>
                        <a:pt x="300" y="77"/>
                        <a:pt x="299" y="77"/>
                        <a:pt x="298" y="77"/>
                      </a:cubicBezTo>
                      <a:cubicBezTo>
                        <a:pt x="298" y="76"/>
                        <a:pt x="298" y="76"/>
                        <a:pt x="298" y="75"/>
                      </a:cubicBezTo>
                      <a:cubicBezTo>
                        <a:pt x="298" y="74"/>
                        <a:pt x="298" y="76"/>
                        <a:pt x="299" y="75"/>
                      </a:cubicBezTo>
                      <a:close/>
                      <a:moveTo>
                        <a:pt x="297" y="55"/>
                      </a:moveTo>
                      <a:cubicBezTo>
                        <a:pt x="298" y="55"/>
                        <a:pt x="297" y="56"/>
                        <a:pt x="296" y="56"/>
                      </a:cubicBezTo>
                      <a:cubicBezTo>
                        <a:pt x="296" y="56"/>
                        <a:pt x="297" y="56"/>
                        <a:pt x="297" y="56"/>
                      </a:cubicBezTo>
                      <a:cubicBezTo>
                        <a:pt x="296" y="57"/>
                        <a:pt x="295" y="56"/>
                        <a:pt x="294" y="57"/>
                      </a:cubicBezTo>
                      <a:cubicBezTo>
                        <a:pt x="296" y="56"/>
                        <a:pt x="295" y="56"/>
                        <a:pt x="296" y="55"/>
                      </a:cubicBezTo>
                      <a:cubicBezTo>
                        <a:pt x="297" y="55"/>
                        <a:pt x="299" y="54"/>
                        <a:pt x="299" y="56"/>
                      </a:cubicBezTo>
                      <a:cubicBezTo>
                        <a:pt x="298" y="56"/>
                        <a:pt x="298" y="55"/>
                        <a:pt x="297" y="55"/>
                      </a:cubicBezTo>
                      <a:close/>
                      <a:moveTo>
                        <a:pt x="299" y="68"/>
                      </a:moveTo>
                      <a:cubicBezTo>
                        <a:pt x="298" y="68"/>
                        <a:pt x="298" y="67"/>
                        <a:pt x="297" y="68"/>
                      </a:cubicBezTo>
                      <a:cubicBezTo>
                        <a:pt x="297" y="68"/>
                        <a:pt x="297" y="67"/>
                        <a:pt x="298" y="67"/>
                      </a:cubicBezTo>
                      <a:cubicBezTo>
                        <a:pt x="298" y="67"/>
                        <a:pt x="298" y="67"/>
                        <a:pt x="298" y="67"/>
                      </a:cubicBezTo>
                      <a:cubicBezTo>
                        <a:pt x="298" y="66"/>
                        <a:pt x="299" y="67"/>
                        <a:pt x="299" y="68"/>
                      </a:cubicBezTo>
                      <a:close/>
                      <a:moveTo>
                        <a:pt x="303" y="85"/>
                      </a:moveTo>
                      <a:cubicBezTo>
                        <a:pt x="302" y="85"/>
                        <a:pt x="303" y="84"/>
                        <a:pt x="302" y="84"/>
                      </a:cubicBezTo>
                      <a:cubicBezTo>
                        <a:pt x="302" y="84"/>
                        <a:pt x="303" y="84"/>
                        <a:pt x="303" y="83"/>
                      </a:cubicBezTo>
                      <a:cubicBezTo>
                        <a:pt x="303" y="84"/>
                        <a:pt x="304" y="84"/>
                        <a:pt x="303" y="85"/>
                      </a:cubicBezTo>
                      <a:close/>
                      <a:moveTo>
                        <a:pt x="306" y="94"/>
                      </a:moveTo>
                      <a:cubicBezTo>
                        <a:pt x="305" y="94"/>
                        <a:pt x="305" y="94"/>
                        <a:pt x="304" y="94"/>
                      </a:cubicBezTo>
                      <a:cubicBezTo>
                        <a:pt x="303" y="94"/>
                        <a:pt x="306" y="93"/>
                        <a:pt x="306" y="94"/>
                      </a:cubicBezTo>
                      <a:close/>
                      <a:moveTo>
                        <a:pt x="304" y="84"/>
                      </a:moveTo>
                      <a:cubicBezTo>
                        <a:pt x="304" y="82"/>
                        <a:pt x="304" y="82"/>
                        <a:pt x="304" y="82"/>
                      </a:cubicBezTo>
                      <a:cubicBezTo>
                        <a:pt x="305" y="82"/>
                        <a:pt x="305" y="84"/>
                        <a:pt x="304" y="84"/>
                      </a:cubicBezTo>
                      <a:close/>
                      <a:moveTo>
                        <a:pt x="306" y="66"/>
                      </a:moveTo>
                      <a:cubicBezTo>
                        <a:pt x="305" y="66"/>
                        <a:pt x="304" y="67"/>
                        <a:pt x="303" y="67"/>
                      </a:cubicBezTo>
                      <a:cubicBezTo>
                        <a:pt x="303" y="66"/>
                        <a:pt x="303" y="66"/>
                        <a:pt x="304" y="66"/>
                      </a:cubicBezTo>
                      <a:cubicBezTo>
                        <a:pt x="304" y="65"/>
                        <a:pt x="303" y="65"/>
                        <a:pt x="303" y="65"/>
                      </a:cubicBezTo>
                      <a:cubicBezTo>
                        <a:pt x="303" y="64"/>
                        <a:pt x="304" y="65"/>
                        <a:pt x="304" y="64"/>
                      </a:cubicBezTo>
                      <a:cubicBezTo>
                        <a:pt x="304" y="66"/>
                        <a:pt x="306" y="65"/>
                        <a:pt x="306" y="66"/>
                      </a:cubicBezTo>
                      <a:close/>
                      <a:moveTo>
                        <a:pt x="305" y="62"/>
                      </a:moveTo>
                      <a:cubicBezTo>
                        <a:pt x="305" y="63"/>
                        <a:pt x="303" y="62"/>
                        <a:pt x="302" y="63"/>
                      </a:cubicBezTo>
                      <a:cubicBezTo>
                        <a:pt x="302" y="62"/>
                        <a:pt x="304" y="62"/>
                        <a:pt x="305" y="62"/>
                      </a:cubicBezTo>
                      <a:close/>
                      <a:moveTo>
                        <a:pt x="308" y="92"/>
                      </a:moveTo>
                      <a:cubicBezTo>
                        <a:pt x="308" y="91"/>
                        <a:pt x="308" y="91"/>
                        <a:pt x="308" y="91"/>
                      </a:cubicBezTo>
                      <a:cubicBezTo>
                        <a:pt x="309" y="91"/>
                        <a:pt x="309" y="92"/>
                        <a:pt x="309" y="92"/>
                      </a:cubicBezTo>
                      <a:cubicBezTo>
                        <a:pt x="308" y="93"/>
                        <a:pt x="308" y="92"/>
                        <a:pt x="308" y="92"/>
                      </a:cubicBezTo>
                      <a:close/>
                      <a:moveTo>
                        <a:pt x="304" y="59"/>
                      </a:moveTo>
                      <a:cubicBezTo>
                        <a:pt x="305" y="58"/>
                        <a:pt x="307" y="59"/>
                        <a:pt x="308" y="58"/>
                      </a:cubicBezTo>
                      <a:cubicBezTo>
                        <a:pt x="308" y="59"/>
                        <a:pt x="305" y="59"/>
                        <a:pt x="304" y="59"/>
                      </a:cubicBezTo>
                      <a:close/>
                      <a:moveTo>
                        <a:pt x="307" y="67"/>
                      </a:moveTo>
                      <a:cubicBezTo>
                        <a:pt x="307" y="66"/>
                        <a:pt x="307" y="66"/>
                        <a:pt x="307" y="66"/>
                      </a:cubicBezTo>
                      <a:cubicBezTo>
                        <a:pt x="308" y="65"/>
                        <a:pt x="310" y="65"/>
                        <a:pt x="312" y="64"/>
                      </a:cubicBezTo>
                      <a:cubicBezTo>
                        <a:pt x="311" y="66"/>
                        <a:pt x="308" y="65"/>
                        <a:pt x="307" y="67"/>
                      </a:cubicBezTo>
                      <a:close/>
                      <a:moveTo>
                        <a:pt x="312" y="80"/>
                      </a:moveTo>
                      <a:cubicBezTo>
                        <a:pt x="312" y="81"/>
                        <a:pt x="311" y="81"/>
                        <a:pt x="310" y="82"/>
                      </a:cubicBezTo>
                      <a:cubicBezTo>
                        <a:pt x="310" y="81"/>
                        <a:pt x="311" y="80"/>
                        <a:pt x="312" y="80"/>
                      </a:cubicBezTo>
                      <a:close/>
                      <a:moveTo>
                        <a:pt x="310" y="55"/>
                      </a:moveTo>
                      <a:cubicBezTo>
                        <a:pt x="310" y="56"/>
                        <a:pt x="308" y="56"/>
                        <a:pt x="306" y="56"/>
                      </a:cubicBezTo>
                      <a:cubicBezTo>
                        <a:pt x="306" y="55"/>
                        <a:pt x="309" y="54"/>
                        <a:pt x="310" y="55"/>
                      </a:cubicBezTo>
                      <a:close/>
                      <a:moveTo>
                        <a:pt x="308" y="53"/>
                      </a:moveTo>
                      <a:cubicBezTo>
                        <a:pt x="308" y="53"/>
                        <a:pt x="308" y="53"/>
                        <a:pt x="309" y="53"/>
                      </a:cubicBezTo>
                      <a:cubicBezTo>
                        <a:pt x="308" y="53"/>
                        <a:pt x="307" y="54"/>
                        <a:pt x="306" y="54"/>
                      </a:cubicBezTo>
                      <a:cubicBezTo>
                        <a:pt x="306" y="52"/>
                        <a:pt x="308" y="53"/>
                        <a:pt x="309" y="53"/>
                      </a:cubicBezTo>
                      <a:cubicBezTo>
                        <a:pt x="309" y="53"/>
                        <a:pt x="309" y="53"/>
                        <a:pt x="308" y="53"/>
                      </a:cubicBezTo>
                      <a:close/>
                      <a:moveTo>
                        <a:pt x="315" y="88"/>
                      </a:moveTo>
                      <a:cubicBezTo>
                        <a:pt x="315" y="89"/>
                        <a:pt x="313" y="89"/>
                        <a:pt x="313" y="89"/>
                      </a:cubicBezTo>
                      <a:cubicBezTo>
                        <a:pt x="313" y="88"/>
                        <a:pt x="314" y="88"/>
                        <a:pt x="314" y="88"/>
                      </a:cubicBezTo>
                      <a:cubicBezTo>
                        <a:pt x="314" y="88"/>
                        <a:pt x="314" y="88"/>
                        <a:pt x="315" y="88"/>
                      </a:cubicBezTo>
                      <a:cubicBezTo>
                        <a:pt x="315" y="88"/>
                        <a:pt x="313" y="89"/>
                        <a:pt x="315" y="88"/>
                      </a:cubicBezTo>
                      <a:close/>
                      <a:moveTo>
                        <a:pt x="313" y="65"/>
                      </a:moveTo>
                      <a:cubicBezTo>
                        <a:pt x="313" y="64"/>
                        <a:pt x="313" y="64"/>
                        <a:pt x="313" y="64"/>
                      </a:cubicBezTo>
                      <a:cubicBezTo>
                        <a:pt x="314" y="64"/>
                        <a:pt x="314" y="64"/>
                        <a:pt x="314" y="64"/>
                      </a:cubicBezTo>
                      <a:cubicBezTo>
                        <a:pt x="315" y="65"/>
                        <a:pt x="313" y="64"/>
                        <a:pt x="313" y="65"/>
                      </a:cubicBezTo>
                      <a:close/>
                      <a:moveTo>
                        <a:pt x="319" y="91"/>
                      </a:moveTo>
                      <a:cubicBezTo>
                        <a:pt x="318" y="91"/>
                        <a:pt x="320" y="91"/>
                        <a:pt x="321" y="91"/>
                      </a:cubicBezTo>
                      <a:cubicBezTo>
                        <a:pt x="321" y="92"/>
                        <a:pt x="319" y="91"/>
                        <a:pt x="319" y="91"/>
                      </a:cubicBezTo>
                      <a:close/>
                      <a:moveTo>
                        <a:pt x="319" y="80"/>
                      </a:moveTo>
                      <a:cubicBezTo>
                        <a:pt x="319" y="81"/>
                        <a:pt x="319" y="81"/>
                        <a:pt x="319" y="81"/>
                      </a:cubicBezTo>
                      <a:cubicBezTo>
                        <a:pt x="319" y="81"/>
                        <a:pt x="318" y="81"/>
                        <a:pt x="318" y="81"/>
                      </a:cubicBezTo>
                      <a:cubicBezTo>
                        <a:pt x="318" y="81"/>
                        <a:pt x="318" y="80"/>
                        <a:pt x="319" y="80"/>
                      </a:cubicBezTo>
                      <a:close/>
                      <a:moveTo>
                        <a:pt x="316" y="63"/>
                      </a:moveTo>
                      <a:cubicBezTo>
                        <a:pt x="316" y="63"/>
                        <a:pt x="319" y="61"/>
                        <a:pt x="319" y="63"/>
                      </a:cubicBezTo>
                      <a:cubicBezTo>
                        <a:pt x="318" y="63"/>
                        <a:pt x="317" y="62"/>
                        <a:pt x="316" y="63"/>
                      </a:cubicBezTo>
                      <a:close/>
                      <a:moveTo>
                        <a:pt x="319" y="78"/>
                      </a:moveTo>
                      <a:cubicBezTo>
                        <a:pt x="319" y="77"/>
                        <a:pt x="320" y="77"/>
                        <a:pt x="321" y="77"/>
                      </a:cubicBezTo>
                      <a:cubicBezTo>
                        <a:pt x="321" y="79"/>
                        <a:pt x="320" y="78"/>
                        <a:pt x="319" y="78"/>
                      </a:cubicBezTo>
                      <a:close/>
                      <a:moveTo>
                        <a:pt x="318" y="68"/>
                      </a:moveTo>
                      <a:cubicBezTo>
                        <a:pt x="318" y="67"/>
                        <a:pt x="320" y="67"/>
                        <a:pt x="320" y="67"/>
                      </a:cubicBezTo>
                      <a:cubicBezTo>
                        <a:pt x="320" y="68"/>
                        <a:pt x="319" y="68"/>
                        <a:pt x="318" y="68"/>
                      </a:cubicBezTo>
                      <a:close/>
                      <a:moveTo>
                        <a:pt x="321" y="80"/>
                      </a:moveTo>
                      <a:cubicBezTo>
                        <a:pt x="321" y="79"/>
                        <a:pt x="321" y="79"/>
                        <a:pt x="321" y="79"/>
                      </a:cubicBezTo>
                      <a:cubicBezTo>
                        <a:pt x="322" y="78"/>
                        <a:pt x="322" y="80"/>
                        <a:pt x="321" y="80"/>
                      </a:cubicBezTo>
                      <a:close/>
                      <a:moveTo>
                        <a:pt x="329" y="85"/>
                      </a:moveTo>
                      <a:cubicBezTo>
                        <a:pt x="328" y="86"/>
                        <a:pt x="328" y="87"/>
                        <a:pt x="326" y="86"/>
                      </a:cubicBezTo>
                      <a:cubicBezTo>
                        <a:pt x="326" y="85"/>
                        <a:pt x="328" y="86"/>
                        <a:pt x="329" y="85"/>
                      </a:cubicBezTo>
                      <a:close/>
                      <a:moveTo>
                        <a:pt x="327" y="77"/>
                      </a:moveTo>
                      <a:cubicBezTo>
                        <a:pt x="328" y="78"/>
                        <a:pt x="328" y="77"/>
                        <a:pt x="329" y="77"/>
                      </a:cubicBezTo>
                      <a:cubicBezTo>
                        <a:pt x="328" y="78"/>
                        <a:pt x="329" y="79"/>
                        <a:pt x="328" y="80"/>
                      </a:cubicBezTo>
                      <a:cubicBezTo>
                        <a:pt x="328" y="79"/>
                        <a:pt x="327" y="79"/>
                        <a:pt x="328" y="79"/>
                      </a:cubicBezTo>
                      <a:cubicBezTo>
                        <a:pt x="327" y="79"/>
                        <a:pt x="328" y="80"/>
                        <a:pt x="327" y="80"/>
                      </a:cubicBezTo>
                      <a:cubicBezTo>
                        <a:pt x="327" y="79"/>
                        <a:pt x="326" y="79"/>
                        <a:pt x="326" y="79"/>
                      </a:cubicBezTo>
                      <a:cubicBezTo>
                        <a:pt x="326" y="79"/>
                        <a:pt x="326" y="78"/>
                        <a:pt x="327" y="78"/>
                      </a:cubicBezTo>
                      <a:cubicBezTo>
                        <a:pt x="327" y="78"/>
                        <a:pt x="327" y="78"/>
                        <a:pt x="328" y="78"/>
                      </a:cubicBezTo>
                      <a:cubicBezTo>
                        <a:pt x="327" y="78"/>
                        <a:pt x="327" y="78"/>
                        <a:pt x="327" y="77"/>
                      </a:cubicBezTo>
                      <a:close/>
                      <a:moveTo>
                        <a:pt x="327" y="52"/>
                      </a:moveTo>
                      <a:cubicBezTo>
                        <a:pt x="326" y="53"/>
                        <a:pt x="324" y="51"/>
                        <a:pt x="323" y="51"/>
                      </a:cubicBezTo>
                      <a:cubicBezTo>
                        <a:pt x="325" y="51"/>
                        <a:pt x="325" y="52"/>
                        <a:pt x="327" y="52"/>
                      </a:cubicBezTo>
                      <a:close/>
                      <a:moveTo>
                        <a:pt x="329" y="73"/>
                      </a:moveTo>
                      <a:cubicBezTo>
                        <a:pt x="328" y="73"/>
                        <a:pt x="329" y="73"/>
                        <a:pt x="329" y="73"/>
                      </a:cubicBezTo>
                      <a:cubicBezTo>
                        <a:pt x="328" y="73"/>
                        <a:pt x="328" y="73"/>
                        <a:pt x="327" y="73"/>
                      </a:cubicBezTo>
                      <a:cubicBezTo>
                        <a:pt x="327" y="73"/>
                        <a:pt x="327" y="73"/>
                        <a:pt x="327" y="72"/>
                      </a:cubicBezTo>
                      <a:cubicBezTo>
                        <a:pt x="328" y="72"/>
                        <a:pt x="328" y="73"/>
                        <a:pt x="329" y="72"/>
                      </a:cubicBezTo>
                      <a:cubicBezTo>
                        <a:pt x="329" y="73"/>
                        <a:pt x="330" y="73"/>
                        <a:pt x="329" y="73"/>
                      </a:cubicBezTo>
                      <a:close/>
                      <a:moveTo>
                        <a:pt x="330" y="89"/>
                      </a:moveTo>
                      <a:cubicBezTo>
                        <a:pt x="330" y="88"/>
                        <a:pt x="331" y="88"/>
                        <a:pt x="332" y="89"/>
                      </a:cubicBezTo>
                      <a:cubicBezTo>
                        <a:pt x="332" y="89"/>
                        <a:pt x="331" y="89"/>
                        <a:pt x="330" y="89"/>
                      </a:cubicBezTo>
                      <a:close/>
                      <a:moveTo>
                        <a:pt x="331" y="81"/>
                      </a:moveTo>
                      <a:cubicBezTo>
                        <a:pt x="330" y="82"/>
                        <a:pt x="331" y="82"/>
                        <a:pt x="330" y="82"/>
                      </a:cubicBezTo>
                      <a:cubicBezTo>
                        <a:pt x="330" y="81"/>
                        <a:pt x="331" y="80"/>
                        <a:pt x="333" y="80"/>
                      </a:cubicBezTo>
                      <a:cubicBezTo>
                        <a:pt x="333" y="81"/>
                        <a:pt x="333" y="81"/>
                        <a:pt x="333" y="81"/>
                      </a:cubicBezTo>
                      <a:cubicBezTo>
                        <a:pt x="332" y="82"/>
                        <a:pt x="331" y="82"/>
                        <a:pt x="331" y="81"/>
                      </a:cubicBezTo>
                      <a:close/>
                      <a:moveTo>
                        <a:pt x="329" y="60"/>
                      </a:moveTo>
                      <a:cubicBezTo>
                        <a:pt x="329" y="61"/>
                        <a:pt x="327" y="60"/>
                        <a:pt x="327" y="60"/>
                      </a:cubicBezTo>
                      <a:cubicBezTo>
                        <a:pt x="327" y="60"/>
                        <a:pt x="328" y="59"/>
                        <a:pt x="329" y="60"/>
                      </a:cubicBezTo>
                      <a:close/>
                      <a:moveTo>
                        <a:pt x="331" y="77"/>
                      </a:moveTo>
                      <a:cubicBezTo>
                        <a:pt x="332" y="77"/>
                        <a:pt x="333" y="77"/>
                        <a:pt x="335" y="77"/>
                      </a:cubicBezTo>
                      <a:cubicBezTo>
                        <a:pt x="335" y="79"/>
                        <a:pt x="331" y="78"/>
                        <a:pt x="330" y="79"/>
                      </a:cubicBezTo>
                      <a:cubicBezTo>
                        <a:pt x="331" y="78"/>
                        <a:pt x="331" y="78"/>
                        <a:pt x="331" y="77"/>
                      </a:cubicBezTo>
                      <a:close/>
                      <a:moveTo>
                        <a:pt x="338" y="71"/>
                      </a:moveTo>
                      <a:cubicBezTo>
                        <a:pt x="336" y="72"/>
                        <a:pt x="333" y="72"/>
                        <a:pt x="330" y="73"/>
                      </a:cubicBezTo>
                      <a:cubicBezTo>
                        <a:pt x="331" y="71"/>
                        <a:pt x="336" y="70"/>
                        <a:pt x="338" y="71"/>
                      </a:cubicBezTo>
                      <a:close/>
                      <a:moveTo>
                        <a:pt x="329" y="54"/>
                      </a:moveTo>
                      <a:cubicBezTo>
                        <a:pt x="330" y="54"/>
                        <a:pt x="330" y="54"/>
                        <a:pt x="331" y="54"/>
                      </a:cubicBezTo>
                      <a:cubicBezTo>
                        <a:pt x="331" y="55"/>
                        <a:pt x="329" y="54"/>
                        <a:pt x="329" y="54"/>
                      </a:cubicBezTo>
                      <a:close/>
                      <a:moveTo>
                        <a:pt x="335" y="88"/>
                      </a:moveTo>
                      <a:cubicBezTo>
                        <a:pt x="335" y="88"/>
                        <a:pt x="335" y="88"/>
                        <a:pt x="335" y="88"/>
                      </a:cubicBezTo>
                      <a:cubicBezTo>
                        <a:pt x="335" y="88"/>
                        <a:pt x="335" y="88"/>
                        <a:pt x="335" y="88"/>
                      </a:cubicBezTo>
                      <a:cubicBezTo>
                        <a:pt x="335" y="89"/>
                        <a:pt x="334" y="88"/>
                        <a:pt x="335" y="88"/>
                      </a:cubicBezTo>
                      <a:close/>
                      <a:moveTo>
                        <a:pt x="334" y="76"/>
                      </a:moveTo>
                      <a:cubicBezTo>
                        <a:pt x="333" y="76"/>
                        <a:pt x="334" y="75"/>
                        <a:pt x="334" y="75"/>
                      </a:cubicBezTo>
                      <a:cubicBezTo>
                        <a:pt x="333" y="75"/>
                        <a:pt x="333" y="75"/>
                        <a:pt x="333" y="75"/>
                      </a:cubicBezTo>
                      <a:cubicBezTo>
                        <a:pt x="333" y="74"/>
                        <a:pt x="334" y="75"/>
                        <a:pt x="335" y="75"/>
                      </a:cubicBezTo>
                      <a:cubicBezTo>
                        <a:pt x="335" y="76"/>
                        <a:pt x="334" y="76"/>
                        <a:pt x="334" y="76"/>
                      </a:cubicBezTo>
                      <a:close/>
                      <a:moveTo>
                        <a:pt x="334" y="59"/>
                      </a:moveTo>
                      <a:cubicBezTo>
                        <a:pt x="336" y="59"/>
                        <a:pt x="336" y="59"/>
                        <a:pt x="336" y="59"/>
                      </a:cubicBezTo>
                      <a:cubicBezTo>
                        <a:pt x="336" y="60"/>
                        <a:pt x="336" y="60"/>
                        <a:pt x="336" y="60"/>
                      </a:cubicBezTo>
                      <a:cubicBezTo>
                        <a:pt x="335" y="59"/>
                        <a:pt x="334" y="60"/>
                        <a:pt x="334" y="59"/>
                      </a:cubicBezTo>
                      <a:close/>
                      <a:moveTo>
                        <a:pt x="341" y="83"/>
                      </a:moveTo>
                      <a:cubicBezTo>
                        <a:pt x="341" y="84"/>
                        <a:pt x="339" y="84"/>
                        <a:pt x="339" y="83"/>
                      </a:cubicBezTo>
                      <a:cubicBezTo>
                        <a:pt x="339" y="83"/>
                        <a:pt x="340" y="83"/>
                        <a:pt x="341" y="83"/>
                      </a:cubicBezTo>
                      <a:close/>
                      <a:moveTo>
                        <a:pt x="333" y="28"/>
                      </a:moveTo>
                      <a:cubicBezTo>
                        <a:pt x="332" y="28"/>
                        <a:pt x="332" y="29"/>
                        <a:pt x="333" y="29"/>
                      </a:cubicBezTo>
                      <a:cubicBezTo>
                        <a:pt x="333" y="29"/>
                        <a:pt x="331" y="29"/>
                        <a:pt x="331" y="29"/>
                      </a:cubicBezTo>
                      <a:cubicBezTo>
                        <a:pt x="331" y="29"/>
                        <a:pt x="332" y="27"/>
                        <a:pt x="333" y="28"/>
                      </a:cubicBezTo>
                      <a:close/>
                      <a:moveTo>
                        <a:pt x="334" y="51"/>
                      </a:moveTo>
                      <a:cubicBezTo>
                        <a:pt x="334" y="50"/>
                        <a:pt x="336" y="51"/>
                        <a:pt x="336" y="51"/>
                      </a:cubicBezTo>
                      <a:cubicBezTo>
                        <a:pt x="336" y="51"/>
                        <a:pt x="335" y="51"/>
                        <a:pt x="334" y="51"/>
                      </a:cubicBezTo>
                      <a:close/>
                      <a:moveTo>
                        <a:pt x="335" y="34"/>
                      </a:moveTo>
                      <a:cubicBezTo>
                        <a:pt x="335" y="35"/>
                        <a:pt x="334" y="35"/>
                        <a:pt x="333" y="35"/>
                      </a:cubicBezTo>
                      <a:cubicBezTo>
                        <a:pt x="333" y="34"/>
                        <a:pt x="334" y="34"/>
                        <a:pt x="334" y="34"/>
                      </a:cubicBezTo>
                      <a:cubicBezTo>
                        <a:pt x="334" y="34"/>
                        <a:pt x="334" y="34"/>
                        <a:pt x="335" y="34"/>
                      </a:cubicBezTo>
                      <a:close/>
                      <a:moveTo>
                        <a:pt x="339" y="58"/>
                      </a:moveTo>
                      <a:cubicBezTo>
                        <a:pt x="340" y="58"/>
                        <a:pt x="340" y="58"/>
                        <a:pt x="340" y="59"/>
                      </a:cubicBezTo>
                      <a:cubicBezTo>
                        <a:pt x="340" y="59"/>
                        <a:pt x="339" y="58"/>
                        <a:pt x="339" y="58"/>
                      </a:cubicBezTo>
                      <a:cubicBezTo>
                        <a:pt x="339" y="58"/>
                        <a:pt x="339" y="58"/>
                        <a:pt x="339" y="58"/>
                      </a:cubicBezTo>
                      <a:close/>
                      <a:moveTo>
                        <a:pt x="336" y="36"/>
                      </a:moveTo>
                      <a:cubicBezTo>
                        <a:pt x="336" y="35"/>
                        <a:pt x="338" y="35"/>
                        <a:pt x="338" y="36"/>
                      </a:cubicBezTo>
                      <a:cubicBezTo>
                        <a:pt x="337" y="37"/>
                        <a:pt x="337" y="36"/>
                        <a:pt x="336" y="36"/>
                      </a:cubicBezTo>
                      <a:close/>
                      <a:moveTo>
                        <a:pt x="342" y="67"/>
                      </a:moveTo>
                      <a:cubicBezTo>
                        <a:pt x="342" y="67"/>
                        <a:pt x="341" y="68"/>
                        <a:pt x="341" y="68"/>
                      </a:cubicBezTo>
                      <a:cubicBezTo>
                        <a:pt x="340" y="66"/>
                        <a:pt x="344" y="67"/>
                        <a:pt x="342" y="67"/>
                      </a:cubicBezTo>
                      <a:close/>
                      <a:moveTo>
                        <a:pt x="344" y="80"/>
                      </a:moveTo>
                      <a:cubicBezTo>
                        <a:pt x="344" y="81"/>
                        <a:pt x="344" y="81"/>
                        <a:pt x="343" y="81"/>
                      </a:cubicBezTo>
                      <a:cubicBezTo>
                        <a:pt x="343" y="80"/>
                        <a:pt x="344" y="80"/>
                        <a:pt x="343" y="79"/>
                      </a:cubicBezTo>
                      <a:cubicBezTo>
                        <a:pt x="344" y="79"/>
                        <a:pt x="344" y="80"/>
                        <a:pt x="344" y="80"/>
                      </a:cubicBezTo>
                      <a:close/>
                      <a:moveTo>
                        <a:pt x="340" y="33"/>
                      </a:moveTo>
                      <a:cubicBezTo>
                        <a:pt x="339" y="33"/>
                        <a:pt x="339" y="33"/>
                        <a:pt x="339" y="33"/>
                      </a:cubicBezTo>
                      <a:cubicBezTo>
                        <a:pt x="339" y="33"/>
                        <a:pt x="340" y="33"/>
                        <a:pt x="339" y="33"/>
                      </a:cubicBezTo>
                      <a:cubicBezTo>
                        <a:pt x="339" y="32"/>
                        <a:pt x="339" y="32"/>
                        <a:pt x="340" y="32"/>
                      </a:cubicBezTo>
                      <a:cubicBezTo>
                        <a:pt x="340" y="32"/>
                        <a:pt x="340" y="32"/>
                        <a:pt x="340" y="32"/>
                      </a:cubicBezTo>
                      <a:cubicBezTo>
                        <a:pt x="340" y="33"/>
                        <a:pt x="340" y="33"/>
                        <a:pt x="340" y="33"/>
                      </a:cubicBezTo>
                      <a:close/>
                      <a:moveTo>
                        <a:pt x="352" y="81"/>
                      </a:moveTo>
                      <a:cubicBezTo>
                        <a:pt x="350" y="82"/>
                        <a:pt x="349" y="82"/>
                        <a:pt x="347" y="82"/>
                      </a:cubicBezTo>
                      <a:cubicBezTo>
                        <a:pt x="348" y="81"/>
                        <a:pt x="350" y="81"/>
                        <a:pt x="352" y="81"/>
                      </a:cubicBezTo>
                      <a:close/>
                      <a:moveTo>
                        <a:pt x="353" y="78"/>
                      </a:moveTo>
                      <a:cubicBezTo>
                        <a:pt x="352" y="80"/>
                        <a:pt x="353" y="78"/>
                        <a:pt x="354" y="79"/>
                      </a:cubicBezTo>
                      <a:cubicBezTo>
                        <a:pt x="353" y="79"/>
                        <a:pt x="353" y="79"/>
                        <a:pt x="352" y="80"/>
                      </a:cubicBezTo>
                      <a:cubicBezTo>
                        <a:pt x="351" y="80"/>
                        <a:pt x="352" y="78"/>
                        <a:pt x="351" y="79"/>
                      </a:cubicBezTo>
                      <a:cubicBezTo>
                        <a:pt x="350" y="79"/>
                        <a:pt x="352" y="78"/>
                        <a:pt x="353" y="78"/>
                      </a:cubicBezTo>
                      <a:close/>
                      <a:moveTo>
                        <a:pt x="351" y="77"/>
                      </a:moveTo>
                      <a:cubicBezTo>
                        <a:pt x="350" y="76"/>
                        <a:pt x="352" y="77"/>
                        <a:pt x="351" y="76"/>
                      </a:cubicBezTo>
                      <a:cubicBezTo>
                        <a:pt x="351" y="76"/>
                        <a:pt x="352" y="76"/>
                        <a:pt x="352" y="76"/>
                      </a:cubicBezTo>
                      <a:cubicBezTo>
                        <a:pt x="352" y="77"/>
                        <a:pt x="351" y="77"/>
                        <a:pt x="351" y="77"/>
                      </a:cubicBezTo>
                      <a:close/>
                      <a:moveTo>
                        <a:pt x="355" y="79"/>
                      </a:moveTo>
                      <a:cubicBezTo>
                        <a:pt x="355" y="78"/>
                        <a:pt x="355" y="78"/>
                        <a:pt x="355" y="78"/>
                      </a:cubicBezTo>
                      <a:cubicBezTo>
                        <a:pt x="355" y="78"/>
                        <a:pt x="356" y="78"/>
                        <a:pt x="356" y="78"/>
                      </a:cubicBezTo>
                      <a:cubicBezTo>
                        <a:pt x="357" y="79"/>
                        <a:pt x="356" y="79"/>
                        <a:pt x="355" y="79"/>
                      </a:cubicBezTo>
                      <a:close/>
                      <a:moveTo>
                        <a:pt x="357" y="65"/>
                      </a:moveTo>
                      <a:cubicBezTo>
                        <a:pt x="357" y="65"/>
                        <a:pt x="355" y="66"/>
                        <a:pt x="354" y="65"/>
                      </a:cubicBezTo>
                      <a:cubicBezTo>
                        <a:pt x="355" y="65"/>
                        <a:pt x="356" y="64"/>
                        <a:pt x="356" y="64"/>
                      </a:cubicBezTo>
                      <a:cubicBezTo>
                        <a:pt x="357" y="64"/>
                        <a:pt x="357" y="65"/>
                        <a:pt x="357" y="65"/>
                      </a:cubicBezTo>
                      <a:close/>
                      <a:moveTo>
                        <a:pt x="358" y="78"/>
                      </a:moveTo>
                      <a:cubicBezTo>
                        <a:pt x="359" y="78"/>
                        <a:pt x="358" y="78"/>
                        <a:pt x="358" y="79"/>
                      </a:cubicBezTo>
                      <a:cubicBezTo>
                        <a:pt x="358" y="79"/>
                        <a:pt x="358" y="78"/>
                        <a:pt x="357" y="78"/>
                      </a:cubicBezTo>
                      <a:cubicBezTo>
                        <a:pt x="357" y="77"/>
                        <a:pt x="358" y="78"/>
                        <a:pt x="358" y="78"/>
                      </a:cubicBezTo>
                      <a:close/>
                      <a:moveTo>
                        <a:pt x="356" y="55"/>
                      </a:moveTo>
                      <a:cubicBezTo>
                        <a:pt x="356" y="54"/>
                        <a:pt x="356" y="54"/>
                        <a:pt x="356" y="53"/>
                      </a:cubicBezTo>
                      <a:cubicBezTo>
                        <a:pt x="357" y="52"/>
                        <a:pt x="358" y="53"/>
                        <a:pt x="358" y="53"/>
                      </a:cubicBezTo>
                      <a:cubicBezTo>
                        <a:pt x="358" y="54"/>
                        <a:pt x="357" y="54"/>
                        <a:pt x="356" y="55"/>
                      </a:cubicBezTo>
                      <a:close/>
                      <a:moveTo>
                        <a:pt x="367" y="23"/>
                      </a:moveTo>
                      <a:cubicBezTo>
                        <a:pt x="367" y="24"/>
                        <a:pt x="369" y="23"/>
                        <a:pt x="370" y="23"/>
                      </a:cubicBezTo>
                      <a:cubicBezTo>
                        <a:pt x="365" y="25"/>
                        <a:pt x="358" y="25"/>
                        <a:pt x="354" y="26"/>
                      </a:cubicBezTo>
                      <a:cubicBezTo>
                        <a:pt x="354" y="26"/>
                        <a:pt x="354" y="26"/>
                        <a:pt x="354" y="25"/>
                      </a:cubicBezTo>
                      <a:cubicBezTo>
                        <a:pt x="359" y="26"/>
                        <a:pt x="363" y="23"/>
                        <a:pt x="367" y="24"/>
                      </a:cubicBezTo>
                      <a:cubicBezTo>
                        <a:pt x="368" y="24"/>
                        <a:pt x="366" y="24"/>
                        <a:pt x="367" y="23"/>
                      </a:cubicBezTo>
                      <a:close/>
                      <a:moveTo>
                        <a:pt x="366" y="69"/>
                      </a:moveTo>
                      <a:cubicBezTo>
                        <a:pt x="365" y="70"/>
                        <a:pt x="364" y="69"/>
                        <a:pt x="363" y="70"/>
                      </a:cubicBezTo>
                      <a:cubicBezTo>
                        <a:pt x="364" y="70"/>
                        <a:pt x="366" y="70"/>
                        <a:pt x="367" y="69"/>
                      </a:cubicBezTo>
                      <a:cubicBezTo>
                        <a:pt x="367" y="69"/>
                        <a:pt x="367" y="70"/>
                        <a:pt x="367" y="70"/>
                      </a:cubicBezTo>
                      <a:cubicBezTo>
                        <a:pt x="367" y="70"/>
                        <a:pt x="367" y="70"/>
                        <a:pt x="367" y="70"/>
                      </a:cubicBezTo>
                      <a:cubicBezTo>
                        <a:pt x="366" y="71"/>
                        <a:pt x="365" y="71"/>
                        <a:pt x="363" y="72"/>
                      </a:cubicBezTo>
                      <a:cubicBezTo>
                        <a:pt x="363" y="71"/>
                        <a:pt x="362" y="71"/>
                        <a:pt x="362" y="71"/>
                      </a:cubicBezTo>
                      <a:cubicBezTo>
                        <a:pt x="362" y="70"/>
                        <a:pt x="362" y="70"/>
                        <a:pt x="363" y="70"/>
                      </a:cubicBezTo>
                      <a:cubicBezTo>
                        <a:pt x="362" y="69"/>
                        <a:pt x="362" y="70"/>
                        <a:pt x="361" y="70"/>
                      </a:cubicBezTo>
                      <a:cubicBezTo>
                        <a:pt x="361" y="68"/>
                        <a:pt x="365" y="68"/>
                        <a:pt x="366" y="69"/>
                      </a:cubicBezTo>
                      <a:close/>
                      <a:moveTo>
                        <a:pt x="369" y="70"/>
                      </a:moveTo>
                      <a:cubicBezTo>
                        <a:pt x="369" y="70"/>
                        <a:pt x="369" y="70"/>
                        <a:pt x="369" y="71"/>
                      </a:cubicBezTo>
                      <a:cubicBezTo>
                        <a:pt x="371" y="70"/>
                        <a:pt x="372" y="70"/>
                        <a:pt x="374" y="70"/>
                      </a:cubicBezTo>
                      <a:cubicBezTo>
                        <a:pt x="374" y="71"/>
                        <a:pt x="372" y="70"/>
                        <a:pt x="373" y="71"/>
                      </a:cubicBezTo>
                      <a:cubicBezTo>
                        <a:pt x="373" y="71"/>
                        <a:pt x="372" y="71"/>
                        <a:pt x="372" y="71"/>
                      </a:cubicBezTo>
                      <a:cubicBezTo>
                        <a:pt x="371" y="71"/>
                        <a:pt x="369" y="72"/>
                        <a:pt x="368" y="71"/>
                      </a:cubicBezTo>
                      <a:cubicBezTo>
                        <a:pt x="368" y="71"/>
                        <a:pt x="369" y="71"/>
                        <a:pt x="368" y="70"/>
                      </a:cubicBezTo>
                      <a:cubicBezTo>
                        <a:pt x="368" y="69"/>
                        <a:pt x="368" y="70"/>
                        <a:pt x="369" y="70"/>
                      </a:cubicBezTo>
                      <a:close/>
                      <a:moveTo>
                        <a:pt x="367" y="55"/>
                      </a:moveTo>
                      <a:cubicBezTo>
                        <a:pt x="366" y="54"/>
                        <a:pt x="367" y="53"/>
                        <a:pt x="367" y="53"/>
                      </a:cubicBezTo>
                      <a:cubicBezTo>
                        <a:pt x="368" y="54"/>
                        <a:pt x="369" y="53"/>
                        <a:pt x="370" y="54"/>
                      </a:cubicBezTo>
                      <a:cubicBezTo>
                        <a:pt x="370" y="55"/>
                        <a:pt x="367" y="54"/>
                        <a:pt x="367" y="55"/>
                      </a:cubicBezTo>
                      <a:close/>
                      <a:moveTo>
                        <a:pt x="369" y="68"/>
                      </a:moveTo>
                      <a:cubicBezTo>
                        <a:pt x="370" y="68"/>
                        <a:pt x="370" y="68"/>
                        <a:pt x="370" y="68"/>
                      </a:cubicBezTo>
                      <a:cubicBezTo>
                        <a:pt x="370" y="69"/>
                        <a:pt x="370" y="69"/>
                        <a:pt x="369" y="69"/>
                      </a:cubicBezTo>
                      <a:cubicBezTo>
                        <a:pt x="369" y="69"/>
                        <a:pt x="369" y="69"/>
                        <a:pt x="369" y="68"/>
                      </a:cubicBezTo>
                      <a:close/>
                      <a:moveTo>
                        <a:pt x="372" y="72"/>
                      </a:moveTo>
                      <a:cubicBezTo>
                        <a:pt x="373" y="73"/>
                        <a:pt x="371" y="73"/>
                        <a:pt x="371" y="74"/>
                      </a:cubicBezTo>
                      <a:cubicBezTo>
                        <a:pt x="370" y="73"/>
                        <a:pt x="372" y="73"/>
                        <a:pt x="372" y="72"/>
                      </a:cubicBezTo>
                      <a:close/>
                      <a:moveTo>
                        <a:pt x="373" y="74"/>
                      </a:moveTo>
                      <a:cubicBezTo>
                        <a:pt x="372" y="75"/>
                        <a:pt x="372" y="74"/>
                        <a:pt x="371" y="74"/>
                      </a:cubicBezTo>
                      <a:cubicBezTo>
                        <a:pt x="371" y="74"/>
                        <a:pt x="373" y="73"/>
                        <a:pt x="373" y="74"/>
                      </a:cubicBezTo>
                      <a:close/>
                      <a:moveTo>
                        <a:pt x="374" y="55"/>
                      </a:moveTo>
                      <a:cubicBezTo>
                        <a:pt x="374" y="55"/>
                        <a:pt x="374" y="55"/>
                        <a:pt x="375" y="55"/>
                      </a:cubicBezTo>
                      <a:cubicBezTo>
                        <a:pt x="375" y="56"/>
                        <a:pt x="373" y="56"/>
                        <a:pt x="373" y="55"/>
                      </a:cubicBezTo>
                      <a:cubicBezTo>
                        <a:pt x="374" y="55"/>
                        <a:pt x="374" y="55"/>
                        <a:pt x="374" y="55"/>
                      </a:cubicBezTo>
                      <a:close/>
                      <a:moveTo>
                        <a:pt x="379" y="75"/>
                      </a:moveTo>
                      <a:cubicBezTo>
                        <a:pt x="378" y="76"/>
                        <a:pt x="377" y="76"/>
                        <a:pt x="376" y="75"/>
                      </a:cubicBezTo>
                      <a:cubicBezTo>
                        <a:pt x="376" y="75"/>
                        <a:pt x="379" y="75"/>
                        <a:pt x="379" y="75"/>
                      </a:cubicBezTo>
                      <a:close/>
                      <a:moveTo>
                        <a:pt x="377" y="66"/>
                      </a:moveTo>
                      <a:cubicBezTo>
                        <a:pt x="377" y="67"/>
                        <a:pt x="377" y="67"/>
                        <a:pt x="377" y="67"/>
                      </a:cubicBezTo>
                      <a:cubicBezTo>
                        <a:pt x="376" y="67"/>
                        <a:pt x="376" y="67"/>
                        <a:pt x="376" y="67"/>
                      </a:cubicBezTo>
                      <a:cubicBezTo>
                        <a:pt x="376" y="66"/>
                        <a:pt x="376" y="66"/>
                        <a:pt x="377" y="66"/>
                      </a:cubicBezTo>
                      <a:close/>
                      <a:moveTo>
                        <a:pt x="379" y="75"/>
                      </a:moveTo>
                      <a:cubicBezTo>
                        <a:pt x="381" y="75"/>
                        <a:pt x="382" y="74"/>
                        <a:pt x="383" y="75"/>
                      </a:cubicBezTo>
                      <a:cubicBezTo>
                        <a:pt x="383" y="76"/>
                        <a:pt x="380" y="75"/>
                        <a:pt x="380" y="76"/>
                      </a:cubicBezTo>
                      <a:cubicBezTo>
                        <a:pt x="378" y="77"/>
                        <a:pt x="378" y="77"/>
                        <a:pt x="378" y="77"/>
                      </a:cubicBezTo>
                      <a:cubicBezTo>
                        <a:pt x="378" y="75"/>
                        <a:pt x="379" y="76"/>
                        <a:pt x="380" y="76"/>
                      </a:cubicBezTo>
                      <a:cubicBezTo>
                        <a:pt x="379" y="75"/>
                        <a:pt x="379" y="75"/>
                        <a:pt x="379" y="75"/>
                      </a:cubicBezTo>
                      <a:close/>
                      <a:moveTo>
                        <a:pt x="380" y="72"/>
                      </a:moveTo>
                      <a:cubicBezTo>
                        <a:pt x="379" y="73"/>
                        <a:pt x="379" y="73"/>
                        <a:pt x="377" y="73"/>
                      </a:cubicBezTo>
                      <a:cubicBezTo>
                        <a:pt x="378" y="72"/>
                        <a:pt x="379" y="72"/>
                        <a:pt x="380" y="72"/>
                      </a:cubicBezTo>
                      <a:close/>
                      <a:moveTo>
                        <a:pt x="378" y="52"/>
                      </a:moveTo>
                      <a:cubicBezTo>
                        <a:pt x="379" y="51"/>
                        <a:pt x="383" y="51"/>
                        <a:pt x="384" y="51"/>
                      </a:cubicBezTo>
                      <a:cubicBezTo>
                        <a:pt x="382" y="53"/>
                        <a:pt x="380" y="51"/>
                        <a:pt x="377" y="52"/>
                      </a:cubicBezTo>
                      <a:cubicBezTo>
                        <a:pt x="377" y="52"/>
                        <a:pt x="377" y="52"/>
                        <a:pt x="378" y="52"/>
                      </a:cubicBezTo>
                      <a:close/>
                      <a:moveTo>
                        <a:pt x="381" y="59"/>
                      </a:moveTo>
                      <a:cubicBezTo>
                        <a:pt x="381" y="59"/>
                        <a:pt x="380" y="59"/>
                        <a:pt x="381" y="60"/>
                      </a:cubicBezTo>
                      <a:cubicBezTo>
                        <a:pt x="380" y="60"/>
                        <a:pt x="380" y="60"/>
                        <a:pt x="379" y="59"/>
                      </a:cubicBezTo>
                      <a:cubicBezTo>
                        <a:pt x="380" y="59"/>
                        <a:pt x="380" y="58"/>
                        <a:pt x="381" y="58"/>
                      </a:cubicBezTo>
                      <a:cubicBezTo>
                        <a:pt x="381" y="58"/>
                        <a:pt x="381" y="59"/>
                        <a:pt x="381" y="59"/>
                      </a:cubicBezTo>
                      <a:close/>
                      <a:moveTo>
                        <a:pt x="383" y="61"/>
                      </a:moveTo>
                      <a:cubicBezTo>
                        <a:pt x="382" y="62"/>
                        <a:pt x="381" y="62"/>
                        <a:pt x="380" y="63"/>
                      </a:cubicBezTo>
                      <a:cubicBezTo>
                        <a:pt x="380" y="62"/>
                        <a:pt x="380" y="62"/>
                        <a:pt x="380" y="62"/>
                      </a:cubicBezTo>
                      <a:cubicBezTo>
                        <a:pt x="381" y="61"/>
                        <a:pt x="382" y="61"/>
                        <a:pt x="383" y="61"/>
                      </a:cubicBezTo>
                      <a:close/>
                      <a:moveTo>
                        <a:pt x="382" y="64"/>
                      </a:moveTo>
                      <a:cubicBezTo>
                        <a:pt x="382" y="63"/>
                        <a:pt x="384" y="63"/>
                        <a:pt x="385" y="63"/>
                      </a:cubicBezTo>
                      <a:cubicBezTo>
                        <a:pt x="384" y="64"/>
                        <a:pt x="383" y="64"/>
                        <a:pt x="382" y="64"/>
                      </a:cubicBezTo>
                      <a:close/>
                      <a:moveTo>
                        <a:pt x="387" y="62"/>
                      </a:moveTo>
                      <a:cubicBezTo>
                        <a:pt x="386" y="63"/>
                        <a:pt x="386" y="63"/>
                        <a:pt x="387" y="63"/>
                      </a:cubicBezTo>
                      <a:cubicBezTo>
                        <a:pt x="387" y="64"/>
                        <a:pt x="386" y="63"/>
                        <a:pt x="385" y="63"/>
                      </a:cubicBezTo>
                      <a:cubicBezTo>
                        <a:pt x="386" y="63"/>
                        <a:pt x="386" y="62"/>
                        <a:pt x="387" y="62"/>
                      </a:cubicBezTo>
                      <a:close/>
                      <a:moveTo>
                        <a:pt x="386" y="57"/>
                      </a:moveTo>
                      <a:cubicBezTo>
                        <a:pt x="387" y="57"/>
                        <a:pt x="386" y="56"/>
                        <a:pt x="386" y="56"/>
                      </a:cubicBezTo>
                      <a:cubicBezTo>
                        <a:pt x="386" y="56"/>
                        <a:pt x="387" y="56"/>
                        <a:pt x="387" y="55"/>
                      </a:cubicBezTo>
                      <a:cubicBezTo>
                        <a:pt x="388" y="56"/>
                        <a:pt x="386" y="56"/>
                        <a:pt x="387" y="56"/>
                      </a:cubicBezTo>
                      <a:cubicBezTo>
                        <a:pt x="389" y="56"/>
                        <a:pt x="393" y="56"/>
                        <a:pt x="394" y="54"/>
                      </a:cubicBezTo>
                      <a:cubicBezTo>
                        <a:pt x="395" y="56"/>
                        <a:pt x="398" y="54"/>
                        <a:pt x="399" y="54"/>
                      </a:cubicBezTo>
                      <a:cubicBezTo>
                        <a:pt x="395" y="57"/>
                        <a:pt x="389" y="57"/>
                        <a:pt x="385" y="57"/>
                      </a:cubicBezTo>
                      <a:cubicBezTo>
                        <a:pt x="384" y="56"/>
                        <a:pt x="385" y="57"/>
                        <a:pt x="386" y="57"/>
                      </a:cubicBezTo>
                      <a:close/>
                      <a:moveTo>
                        <a:pt x="387" y="74"/>
                      </a:moveTo>
                      <a:cubicBezTo>
                        <a:pt x="388" y="74"/>
                        <a:pt x="388" y="74"/>
                        <a:pt x="389" y="74"/>
                      </a:cubicBezTo>
                      <a:cubicBezTo>
                        <a:pt x="389" y="75"/>
                        <a:pt x="390" y="74"/>
                        <a:pt x="390" y="75"/>
                      </a:cubicBezTo>
                      <a:cubicBezTo>
                        <a:pt x="389" y="75"/>
                        <a:pt x="389" y="76"/>
                        <a:pt x="387" y="76"/>
                      </a:cubicBezTo>
                      <a:cubicBezTo>
                        <a:pt x="387" y="75"/>
                        <a:pt x="388" y="75"/>
                        <a:pt x="387" y="74"/>
                      </a:cubicBezTo>
                      <a:close/>
                      <a:moveTo>
                        <a:pt x="388" y="60"/>
                      </a:moveTo>
                      <a:cubicBezTo>
                        <a:pt x="387" y="60"/>
                        <a:pt x="386" y="61"/>
                        <a:pt x="386" y="61"/>
                      </a:cubicBezTo>
                      <a:cubicBezTo>
                        <a:pt x="385" y="60"/>
                        <a:pt x="388" y="59"/>
                        <a:pt x="388" y="60"/>
                      </a:cubicBezTo>
                      <a:close/>
                      <a:moveTo>
                        <a:pt x="388" y="71"/>
                      </a:moveTo>
                      <a:cubicBezTo>
                        <a:pt x="388" y="70"/>
                        <a:pt x="388" y="70"/>
                        <a:pt x="388" y="70"/>
                      </a:cubicBezTo>
                      <a:cubicBezTo>
                        <a:pt x="389" y="70"/>
                        <a:pt x="389" y="70"/>
                        <a:pt x="389" y="70"/>
                      </a:cubicBezTo>
                      <a:cubicBezTo>
                        <a:pt x="389" y="70"/>
                        <a:pt x="389" y="71"/>
                        <a:pt x="389" y="71"/>
                      </a:cubicBezTo>
                      <a:cubicBezTo>
                        <a:pt x="389" y="72"/>
                        <a:pt x="388" y="71"/>
                        <a:pt x="388" y="71"/>
                      </a:cubicBezTo>
                      <a:close/>
                      <a:moveTo>
                        <a:pt x="390" y="73"/>
                      </a:moveTo>
                      <a:cubicBezTo>
                        <a:pt x="389" y="73"/>
                        <a:pt x="389" y="73"/>
                        <a:pt x="389" y="73"/>
                      </a:cubicBezTo>
                      <a:cubicBezTo>
                        <a:pt x="388" y="73"/>
                        <a:pt x="390" y="72"/>
                        <a:pt x="390" y="73"/>
                      </a:cubicBezTo>
                      <a:close/>
                      <a:moveTo>
                        <a:pt x="385" y="42"/>
                      </a:moveTo>
                      <a:cubicBezTo>
                        <a:pt x="385" y="41"/>
                        <a:pt x="387" y="41"/>
                        <a:pt x="389" y="41"/>
                      </a:cubicBezTo>
                      <a:cubicBezTo>
                        <a:pt x="388" y="42"/>
                        <a:pt x="387" y="42"/>
                        <a:pt x="386" y="42"/>
                      </a:cubicBezTo>
                      <a:cubicBezTo>
                        <a:pt x="386" y="42"/>
                        <a:pt x="386" y="42"/>
                        <a:pt x="385" y="42"/>
                      </a:cubicBezTo>
                      <a:close/>
                      <a:moveTo>
                        <a:pt x="387" y="50"/>
                      </a:moveTo>
                      <a:cubicBezTo>
                        <a:pt x="387" y="50"/>
                        <a:pt x="387" y="51"/>
                        <a:pt x="388" y="51"/>
                      </a:cubicBezTo>
                      <a:cubicBezTo>
                        <a:pt x="387" y="51"/>
                        <a:pt x="387" y="51"/>
                        <a:pt x="386" y="51"/>
                      </a:cubicBezTo>
                      <a:cubicBezTo>
                        <a:pt x="386" y="51"/>
                        <a:pt x="386" y="51"/>
                        <a:pt x="387" y="50"/>
                      </a:cubicBezTo>
                      <a:close/>
                      <a:moveTo>
                        <a:pt x="392" y="75"/>
                      </a:moveTo>
                      <a:cubicBezTo>
                        <a:pt x="390" y="75"/>
                        <a:pt x="390" y="75"/>
                        <a:pt x="390" y="75"/>
                      </a:cubicBezTo>
                      <a:cubicBezTo>
                        <a:pt x="390" y="74"/>
                        <a:pt x="393" y="74"/>
                        <a:pt x="392" y="75"/>
                      </a:cubicBezTo>
                      <a:close/>
                      <a:moveTo>
                        <a:pt x="389" y="62"/>
                      </a:moveTo>
                      <a:cubicBezTo>
                        <a:pt x="389" y="61"/>
                        <a:pt x="391" y="61"/>
                        <a:pt x="392" y="61"/>
                      </a:cubicBezTo>
                      <a:cubicBezTo>
                        <a:pt x="392" y="61"/>
                        <a:pt x="392" y="61"/>
                        <a:pt x="392" y="61"/>
                      </a:cubicBezTo>
                      <a:cubicBezTo>
                        <a:pt x="391" y="62"/>
                        <a:pt x="391" y="61"/>
                        <a:pt x="389" y="62"/>
                      </a:cubicBezTo>
                      <a:close/>
                      <a:moveTo>
                        <a:pt x="395" y="68"/>
                      </a:moveTo>
                      <a:cubicBezTo>
                        <a:pt x="395" y="68"/>
                        <a:pt x="393" y="68"/>
                        <a:pt x="393" y="68"/>
                      </a:cubicBezTo>
                      <a:cubicBezTo>
                        <a:pt x="393" y="68"/>
                        <a:pt x="395" y="68"/>
                        <a:pt x="395" y="68"/>
                      </a:cubicBezTo>
                      <a:close/>
                      <a:moveTo>
                        <a:pt x="391" y="50"/>
                      </a:moveTo>
                      <a:cubicBezTo>
                        <a:pt x="391" y="49"/>
                        <a:pt x="391" y="49"/>
                        <a:pt x="391" y="49"/>
                      </a:cubicBezTo>
                      <a:cubicBezTo>
                        <a:pt x="392" y="49"/>
                        <a:pt x="392" y="50"/>
                        <a:pt x="393" y="50"/>
                      </a:cubicBezTo>
                      <a:cubicBezTo>
                        <a:pt x="393" y="51"/>
                        <a:pt x="391" y="51"/>
                        <a:pt x="391" y="50"/>
                      </a:cubicBezTo>
                      <a:close/>
                      <a:moveTo>
                        <a:pt x="391" y="41"/>
                      </a:moveTo>
                      <a:cubicBezTo>
                        <a:pt x="391" y="41"/>
                        <a:pt x="391" y="41"/>
                        <a:pt x="391" y="40"/>
                      </a:cubicBezTo>
                      <a:cubicBezTo>
                        <a:pt x="392" y="41"/>
                        <a:pt x="392" y="42"/>
                        <a:pt x="391" y="41"/>
                      </a:cubicBezTo>
                      <a:close/>
                      <a:moveTo>
                        <a:pt x="402" y="62"/>
                      </a:moveTo>
                      <a:cubicBezTo>
                        <a:pt x="402" y="63"/>
                        <a:pt x="401" y="64"/>
                        <a:pt x="401" y="64"/>
                      </a:cubicBezTo>
                      <a:cubicBezTo>
                        <a:pt x="400" y="63"/>
                        <a:pt x="401" y="62"/>
                        <a:pt x="402" y="62"/>
                      </a:cubicBezTo>
                      <a:close/>
                      <a:moveTo>
                        <a:pt x="400" y="38"/>
                      </a:moveTo>
                      <a:cubicBezTo>
                        <a:pt x="400" y="38"/>
                        <a:pt x="398" y="38"/>
                        <a:pt x="398" y="38"/>
                      </a:cubicBezTo>
                      <a:cubicBezTo>
                        <a:pt x="399" y="38"/>
                        <a:pt x="399" y="38"/>
                        <a:pt x="400" y="38"/>
                      </a:cubicBezTo>
                      <a:close/>
                      <a:moveTo>
                        <a:pt x="401" y="40"/>
                      </a:moveTo>
                      <a:cubicBezTo>
                        <a:pt x="401" y="39"/>
                        <a:pt x="401" y="39"/>
                        <a:pt x="401" y="39"/>
                      </a:cubicBezTo>
                      <a:cubicBezTo>
                        <a:pt x="402" y="39"/>
                        <a:pt x="402" y="41"/>
                        <a:pt x="401" y="40"/>
                      </a:cubicBezTo>
                      <a:close/>
                      <a:moveTo>
                        <a:pt x="407" y="43"/>
                      </a:moveTo>
                      <a:cubicBezTo>
                        <a:pt x="407" y="44"/>
                        <a:pt x="406" y="43"/>
                        <a:pt x="405" y="43"/>
                      </a:cubicBezTo>
                      <a:cubicBezTo>
                        <a:pt x="406" y="43"/>
                        <a:pt x="407" y="43"/>
                        <a:pt x="407" y="43"/>
                      </a:cubicBezTo>
                      <a:close/>
                      <a:moveTo>
                        <a:pt x="408" y="59"/>
                      </a:moveTo>
                      <a:cubicBezTo>
                        <a:pt x="408" y="59"/>
                        <a:pt x="409" y="59"/>
                        <a:pt x="410" y="59"/>
                      </a:cubicBezTo>
                      <a:cubicBezTo>
                        <a:pt x="410" y="60"/>
                        <a:pt x="409" y="59"/>
                        <a:pt x="408" y="59"/>
                      </a:cubicBezTo>
                      <a:close/>
                      <a:moveTo>
                        <a:pt x="414" y="32"/>
                      </a:moveTo>
                      <a:cubicBezTo>
                        <a:pt x="413" y="31"/>
                        <a:pt x="410" y="32"/>
                        <a:pt x="409" y="33"/>
                      </a:cubicBezTo>
                      <a:cubicBezTo>
                        <a:pt x="408" y="32"/>
                        <a:pt x="410" y="32"/>
                        <a:pt x="411" y="32"/>
                      </a:cubicBezTo>
                      <a:cubicBezTo>
                        <a:pt x="411" y="31"/>
                        <a:pt x="408" y="31"/>
                        <a:pt x="408" y="32"/>
                      </a:cubicBezTo>
                      <a:cubicBezTo>
                        <a:pt x="407" y="33"/>
                        <a:pt x="406" y="32"/>
                        <a:pt x="405" y="31"/>
                      </a:cubicBezTo>
                      <a:cubicBezTo>
                        <a:pt x="406" y="31"/>
                        <a:pt x="407" y="31"/>
                        <a:pt x="408" y="31"/>
                      </a:cubicBezTo>
                      <a:cubicBezTo>
                        <a:pt x="409" y="31"/>
                        <a:pt x="408" y="31"/>
                        <a:pt x="408" y="30"/>
                      </a:cubicBezTo>
                      <a:cubicBezTo>
                        <a:pt x="409" y="30"/>
                        <a:pt x="410" y="30"/>
                        <a:pt x="410" y="30"/>
                      </a:cubicBezTo>
                      <a:cubicBezTo>
                        <a:pt x="409" y="31"/>
                        <a:pt x="411" y="31"/>
                        <a:pt x="412" y="30"/>
                      </a:cubicBezTo>
                      <a:cubicBezTo>
                        <a:pt x="413" y="32"/>
                        <a:pt x="415" y="30"/>
                        <a:pt x="415" y="31"/>
                      </a:cubicBezTo>
                      <a:cubicBezTo>
                        <a:pt x="416" y="31"/>
                        <a:pt x="416" y="29"/>
                        <a:pt x="417" y="30"/>
                      </a:cubicBezTo>
                      <a:cubicBezTo>
                        <a:pt x="416" y="31"/>
                        <a:pt x="416" y="30"/>
                        <a:pt x="416" y="32"/>
                      </a:cubicBezTo>
                      <a:cubicBezTo>
                        <a:pt x="416" y="31"/>
                        <a:pt x="415" y="31"/>
                        <a:pt x="415" y="31"/>
                      </a:cubicBezTo>
                      <a:cubicBezTo>
                        <a:pt x="414" y="32"/>
                        <a:pt x="415" y="33"/>
                        <a:pt x="413" y="33"/>
                      </a:cubicBezTo>
                      <a:cubicBezTo>
                        <a:pt x="413" y="33"/>
                        <a:pt x="413" y="32"/>
                        <a:pt x="414" y="32"/>
                      </a:cubicBezTo>
                      <a:close/>
                      <a:moveTo>
                        <a:pt x="408" y="44"/>
                      </a:moveTo>
                      <a:cubicBezTo>
                        <a:pt x="408" y="43"/>
                        <a:pt x="410" y="42"/>
                        <a:pt x="410" y="43"/>
                      </a:cubicBezTo>
                      <a:lnTo>
                        <a:pt x="408" y="44"/>
                      </a:lnTo>
                      <a:close/>
                      <a:moveTo>
                        <a:pt x="412" y="38"/>
                      </a:moveTo>
                      <a:cubicBezTo>
                        <a:pt x="412" y="39"/>
                        <a:pt x="411" y="39"/>
                        <a:pt x="411" y="39"/>
                      </a:cubicBezTo>
                      <a:cubicBezTo>
                        <a:pt x="411" y="38"/>
                        <a:pt x="408" y="40"/>
                        <a:pt x="408" y="39"/>
                      </a:cubicBezTo>
                      <a:cubicBezTo>
                        <a:pt x="408" y="38"/>
                        <a:pt x="410" y="38"/>
                        <a:pt x="409" y="38"/>
                      </a:cubicBezTo>
                      <a:cubicBezTo>
                        <a:pt x="410" y="37"/>
                        <a:pt x="410" y="39"/>
                        <a:pt x="412" y="38"/>
                      </a:cubicBezTo>
                      <a:close/>
                      <a:moveTo>
                        <a:pt x="408" y="35"/>
                      </a:moveTo>
                      <a:cubicBezTo>
                        <a:pt x="408" y="34"/>
                        <a:pt x="409" y="34"/>
                        <a:pt x="411" y="34"/>
                      </a:cubicBezTo>
                      <a:cubicBezTo>
                        <a:pt x="410" y="34"/>
                        <a:pt x="409" y="35"/>
                        <a:pt x="408" y="35"/>
                      </a:cubicBezTo>
                      <a:close/>
                      <a:moveTo>
                        <a:pt x="408" y="34"/>
                      </a:moveTo>
                      <a:cubicBezTo>
                        <a:pt x="408" y="33"/>
                        <a:pt x="409" y="33"/>
                        <a:pt x="410" y="33"/>
                      </a:cubicBezTo>
                      <a:cubicBezTo>
                        <a:pt x="410" y="34"/>
                        <a:pt x="408" y="33"/>
                        <a:pt x="408" y="34"/>
                      </a:cubicBezTo>
                      <a:close/>
                      <a:moveTo>
                        <a:pt x="409" y="25"/>
                      </a:moveTo>
                      <a:cubicBezTo>
                        <a:pt x="408" y="25"/>
                        <a:pt x="407" y="26"/>
                        <a:pt x="407" y="25"/>
                      </a:cubicBezTo>
                      <a:cubicBezTo>
                        <a:pt x="407" y="25"/>
                        <a:pt x="407" y="25"/>
                        <a:pt x="407" y="24"/>
                      </a:cubicBezTo>
                      <a:cubicBezTo>
                        <a:pt x="408" y="24"/>
                        <a:pt x="408" y="25"/>
                        <a:pt x="409" y="25"/>
                      </a:cubicBezTo>
                      <a:close/>
                      <a:moveTo>
                        <a:pt x="408" y="22"/>
                      </a:moveTo>
                      <a:cubicBezTo>
                        <a:pt x="408" y="22"/>
                        <a:pt x="408" y="22"/>
                        <a:pt x="408" y="22"/>
                      </a:cubicBezTo>
                      <a:cubicBezTo>
                        <a:pt x="408" y="22"/>
                        <a:pt x="409" y="22"/>
                        <a:pt x="409" y="22"/>
                      </a:cubicBezTo>
                      <a:cubicBezTo>
                        <a:pt x="409" y="23"/>
                        <a:pt x="407" y="23"/>
                        <a:pt x="407" y="22"/>
                      </a:cubicBezTo>
                      <a:cubicBezTo>
                        <a:pt x="407" y="22"/>
                        <a:pt x="407" y="22"/>
                        <a:pt x="408" y="22"/>
                      </a:cubicBezTo>
                      <a:close/>
                      <a:moveTo>
                        <a:pt x="416" y="55"/>
                      </a:moveTo>
                      <a:cubicBezTo>
                        <a:pt x="415" y="56"/>
                        <a:pt x="412" y="56"/>
                        <a:pt x="411" y="56"/>
                      </a:cubicBezTo>
                      <a:cubicBezTo>
                        <a:pt x="412" y="54"/>
                        <a:pt x="414" y="56"/>
                        <a:pt x="416" y="55"/>
                      </a:cubicBezTo>
                      <a:close/>
                      <a:moveTo>
                        <a:pt x="410" y="33"/>
                      </a:moveTo>
                      <a:cubicBezTo>
                        <a:pt x="411" y="33"/>
                        <a:pt x="411" y="33"/>
                        <a:pt x="412" y="33"/>
                      </a:cubicBezTo>
                      <a:cubicBezTo>
                        <a:pt x="411" y="33"/>
                        <a:pt x="411" y="33"/>
                        <a:pt x="410" y="33"/>
                      </a:cubicBezTo>
                      <a:close/>
                      <a:moveTo>
                        <a:pt x="411" y="39"/>
                      </a:moveTo>
                      <a:cubicBezTo>
                        <a:pt x="412" y="39"/>
                        <a:pt x="413" y="39"/>
                        <a:pt x="414" y="39"/>
                      </a:cubicBezTo>
                      <a:cubicBezTo>
                        <a:pt x="413" y="40"/>
                        <a:pt x="412" y="39"/>
                        <a:pt x="411" y="39"/>
                      </a:cubicBezTo>
                      <a:close/>
                      <a:moveTo>
                        <a:pt x="419" y="72"/>
                      </a:moveTo>
                      <a:cubicBezTo>
                        <a:pt x="419" y="73"/>
                        <a:pt x="419" y="74"/>
                        <a:pt x="418" y="74"/>
                      </a:cubicBezTo>
                      <a:cubicBezTo>
                        <a:pt x="418" y="73"/>
                        <a:pt x="419" y="73"/>
                        <a:pt x="419" y="72"/>
                      </a:cubicBezTo>
                      <a:close/>
                      <a:moveTo>
                        <a:pt x="417" y="54"/>
                      </a:moveTo>
                      <a:cubicBezTo>
                        <a:pt x="416" y="53"/>
                        <a:pt x="416" y="53"/>
                        <a:pt x="416" y="52"/>
                      </a:cubicBezTo>
                      <a:cubicBezTo>
                        <a:pt x="417" y="52"/>
                        <a:pt x="417" y="52"/>
                        <a:pt x="417" y="52"/>
                      </a:cubicBezTo>
                      <a:cubicBezTo>
                        <a:pt x="416" y="53"/>
                        <a:pt x="417" y="53"/>
                        <a:pt x="417" y="54"/>
                      </a:cubicBezTo>
                      <a:close/>
                      <a:moveTo>
                        <a:pt x="422" y="72"/>
                      </a:moveTo>
                      <a:cubicBezTo>
                        <a:pt x="422" y="73"/>
                        <a:pt x="420" y="73"/>
                        <a:pt x="420" y="73"/>
                      </a:cubicBezTo>
                      <a:cubicBezTo>
                        <a:pt x="420" y="72"/>
                        <a:pt x="421" y="73"/>
                        <a:pt x="422" y="72"/>
                      </a:cubicBezTo>
                      <a:close/>
                      <a:moveTo>
                        <a:pt x="420" y="42"/>
                      </a:moveTo>
                      <a:cubicBezTo>
                        <a:pt x="418" y="41"/>
                        <a:pt x="419" y="43"/>
                        <a:pt x="418" y="43"/>
                      </a:cubicBezTo>
                      <a:cubicBezTo>
                        <a:pt x="418" y="42"/>
                        <a:pt x="418" y="42"/>
                        <a:pt x="417" y="42"/>
                      </a:cubicBezTo>
                      <a:cubicBezTo>
                        <a:pt x="417" y="41"/>
                        <a:pt x="417" y="41"/>
                        <a:pt x="417" y="41"/>
                      </a:cubicBezTo>
                      <a:cubicBezTo>
                        <a:pt x="418" y="41"/>
                        <a:pt x="419" y="41"/>
                        <a:pt x="420" y="41"/>
                      </a:cubicBezTo>
                      <a:cubicBezTo>
                        <a:pt x="420" y="41"/>
                        <a:pt x="420" y="42"/>
                        <a:pt x="420" y="42"/>
                      </a:cubicBezTo>
                      <a:close/>
                      <a:moveTo>
                        <a:pt x="417" y="24"/>
                      </a:moveTo>
                      <a:cubicBezTo>
                        <a:pt x="417" y="24"/>
                        <a:pt x="418" y="24"/>
                        <a:pt x="418" y="24"/>
                      </a:cubicBezTo>
                      <a:cubicBezTo>
                        <a:pt x="418" y="24"/>
                        <a:pt x="418" y="25"/>
                        <a:pt x="419" y="24"/>
                      </a:cubicBezTo>
                      <a:cubicBezTo>
                        <a:pt x="419" y="25"/>
                        <a:pt x="418" y="25"/>
                        <a:pt x="418" y="25"/>
                      </a:cubicBezTo>
                      <a:cubicBezTo>
                        <a:pt x="418" y="25"/>
                        <a:pt x="417" y="25"/>
                        <a:pt x="417" y="24"/>
                      </a:cubicBezTo>
                      <a:close/>
                      <a:moveTo>
                        <a:pt x="421" y="45"/>
                      </a:moveTo>
                      <a:cubicBezTo>
                        <a:pt x="421" y="44"/>
                        <a:pt x="421" y="44"/>
                        <a:pt x="421" y="44"/>
                      </a:cubicBezTo>
                      <a:cubicBezTo>
                        <a:pt x="421" y="44"/>
                        <a:pt x="421" y="44"/>
                        <a:pt x="421" y="45"/>
                      </a:cubicBezTo>
                      <a:cubicBezTo>
                        <a:pt x="421" y="45"/>
                        <a:pt x="421" y="46"/>
                        <a:pt x="420" y="46"/>
                      </a:cubicBezTo>
                      <a:cubicBezTo>
                        <a:pt x="420" y="45"/>
                        <a:pt x="420" y="45"/>
                        <a:pt x="421" y="45"/>
                      </a:cubicBezTo>
                      <a:close/>
                      <a:moveTo>
                        <a:pt x="421" y="26"/>
                      </a:moveTo>
                      <a:cubicBezTo>
                        <a:pt x="421" y="26"/>
                        <a:pt x="421" y="26"/>
                        <a:pt x="421" y="25"/>
                      </a:cubicBezTo>
                      <a:cubicBezTo>
                        <a:pt x="421" y="25"/>
                        <a:pt x="422" y="26"/>
                        <a:pt x="422" y="26"/>
                      </a:cubicBezTo>
                      <a:cubicBezTo>
                        <a:pt x="422" y="26"/>
                        <a:pt x="423" y="26"/>
                        <a:pt x="423" y="26"/>
                      </a:cubicBezTo>
                      <a:cubicBezTo>
                        <a:pt x="422" y="26"/>
                        <a:pt x="421" y="27"/>
                        <a:pt x="420" y="26"/>
                      </a:cubicBezTo>
                      <a:cubicBezTo>
                        <a:pt x="419" y="27"/>
                        <a:pt x="419" y="27"/>
                        <a:pt x="418" y="27"/>
                      </a:cubicBezTo>
                      <a:cubicBezTo>
                        <a:pt x="418" y="26"/>
                        <a:pt x="419" y="26"/>
                        <a:pt x="420" y="25"/>
                      </a:cubicBezTo>
                      <a:cubicBezTo>
                        <a:pt x="420" y="26"/>
                        <a:pt x="421" y="25"/>
                        <a:pt x="421" y="26"/>
                      </a:cubicBezTo>
                      <a:close/>
                      <a:moveTo>
                        <a:pt x="419" y="21"/>
                      </a:moveTo>
                      <a:cubicBezTo>
                        <a:pt x="419" y="22"/>
                        <a:pt x="418" y="21"/>
                        <a:pt x="418" y="22"/>
                      </a:cubicBezTo>
                      <a:cubicBezTo>
                        <a:pt x="418" y="21"/>
                        <a:pt x="418" y="21"/>
                        <a:pt x="417" y="21"/>
                      </a:cubicBezTo>
                      <a:cubicBezTo>
                        <a:pt x="418" y="20"/>
                        <a:pt x="418" y="21"/>
                        <a:pt x="419" y="21"/>
                      </a:cubicBezTo>
                      <a:close/>
                      <a:moveTo>
                        <a:pt x="419" y="30"/>
                      </a:moveTo>
                      <a:cubicBezTo>
                        <a:pt x="419" y="30"/>
                        <a:pt x="419" y="30"/>
                        <a:pt x="419" y="30"/>
                      </a:cubicBezTo>
                      <a:cubicBezTo>
                        <a:pt x="418" y="30"/>
                        <a:pt x="419" y="30"/>
                        <a:pt x="419" y="29"/>
                      </a:cubicBezTo>
                      <a:cubicBezTo>
                        <a:pt x="420" y="29"/>
                        <a:pt x="420" y="29"/>
                        <a:pt x="421" y="29"/>
                      </a:cubicBezTo>
                      <a:cubicBezTo>
                        <a:pt x="421" y="30"/>
                        <a:pt x="420" y="29"/>
                        <a:pt x="419" y="30"/>
                      </a:cubicBezTo>
                      <a:close/>
                      <a:moveTo>
                        <a:pt x="425" y="51"/>
                      </a:moveTo>
                      <a:cubicBezTo>
                        <a:pt x="425" y="52"/>
                        <a:pt x="425" y="52"/>
                        <a:pt x="425" y="52"/>
                      </a:cubicBezTo>
                      <a:cubicBezTo>
                        <a:pt x="424" y="52"/>
                        <a:pt x="423" y="51"/>
                        <a:pt x="423" y="52"/>
                      </a:cubicBezTo>
                      <a:cubicBezTo>
                        <a:pt x="422" y="53"/>
                        <a:pt x="422" y="51"/>
                        <a:pt x="422" y="52"/>
                      </a:cubicBezTo>
                      <a:cubicBezTo>
                        <a:pt x="421" y="51"/>
                        <a:pt x="424" y="51"/>
                        <a:pt x="425" y="51"/>
                      </a:cubicBezTo>
                      <a:close/>
                      <a:moveTo>
                        <a:pt x="421" y="33"/>
                      </a:moveTo>
                      <a:cubicBezTo>
                        <a:pt x="421" y="32"/>
                        <a:pt x="422" y="33"/>
                        <a:pt x="423" y="33"/>
                      </a:cubicBezTo>
                      <a:cubicBezTo>
                        <a:pt x="423" y="33"/>
                        <a:pt x="421" y="33"/>
                        <a:pt x="421" y="33"/>
                      </a:cubicBezTo>
                      <a:close/>
                      <a:moveTo>
                        <a:pt x="421" y="29"/>
                      </a:moveTo>
                      <a:cubicBezTo>
                        <a:pt x="423" y="28"/>
                        <a:pt x="423" y="30"/>
                        <a:pt x="425" y="30"/>
                      </a:cubicBezTo>
                      <a:cubicBezTo>
                        <a:pt x="424" y="31"/>
                        <a:pt x="422" y="30"/>
                        <a:pt x="421" y="29"/>
                      </a:cubicBezTo>
                      <a:close/>
                      <a:moveTo>
                        <a:pt x="426" y="43"/>
                      </a:moveTo>
                      <a:cubicBezTo>
                        <a:pt x="427" y="43"/>
                        <a:pt x="426" y="44"/>
                        <a:pt x="427" y="44"/>
                      </a:cubicBezTo>
                      <a:cubicBezTo>
                        <a:pt x="427" y="43"/>
                        <a:pt x="428" y="43"/>
                        <a:pt x="429" y="43"/>
                      </a:cubicBezTo>
                      <a:cubicBezTo>
                        <a:pt x="430" y="43"/>
                        <a:pt x="428" y="43"/>
                        <a:pt x="428" y="43"/>
                      </a:cubicBezTo>
                      <a:cubicBezTo>
                        <a:pt x="428" y="44"/>
                        <a:pt x="428" y="44"/>
                        <a:pt x="429" y="44"/>
                      </a:cubicBezTo>
                      <a:cubicBezTo>
                        <a:pt x="429" y="44"/>
                        <a:pt x="428" y="44"/>
                        <a:pt x="428" y="44"/>
                      </a:cubicBezTo>
                      <a:cubicBezTo>
                        <a:pt x="429" y="44"/>
                        <a:pt x="430" y="44"/>
                        <a:pt x="431" y="44"/>
                      </a:cubicBezTo>
                      <a:cubicBezTo>
                        <a:pt x="431" y="45"/>
                        <a:pt x="430" y="45"/>
                        <a:pt x="430" y="45"/>
                      </a:cubicBezTo>
                      <a:cubicBezTo>
                        <a:pt x="430" y="45"/>
                        <a:pt x="429" y="45"/>
                        <a:pt x="429" y="45"/>
                      </a:cubicBezTo>
                      <a:cubicBezTo>
                        <a:pt x="428" y="45"/>
                        <a:pt x="429" y="45"/>
                        <a:pt x="428" y="46"/>
                      </a:cubicBezTo>
                      <a:cubicBezTo>
                        <a:pt x="428" y="45"/>
                        <a:pt x="428" y="45"/>
                        <a:pt x="428" y="45"/>
                      </a:cubicBezTo>
                      <a:cubicBezTo>
                        <a:pt x="427" y="45"/>
                        <a:pt x="427" y="45"/>
                        <a:pt x="426" y="45"/>
                      </a:cubicBezTo>
                      <a:cubicBezTo>
                        <a:pt x="426" y="44"/>
                        <a:pt x="427" y="45"/>
                        <a:pt x="428" y="44"/>
                      </a:cubicBezTo>
                      <a:cubicBezTo>
                        <a:pt x="427" y="44"/>
                        <a:pt x="426" y="45"/>
                        <a:pt x="426" y="44"/>
                      </a:cubicBezTo>
                      <a:cubicBezTo>
                        <a:pt x="426" y="45"/>
                        <a:pt x="424" y="45"/>
                        <a:pt x="423" y="45"/>
                      </a:cubicBezTo>
                      <a:cubicBezTo>
                        <a:pt x="424" y="44"/>
                        <a:pt x="426" y="44"/>
                        <a:pt x="426" y="43"/>
                      </a:cubicBezTo>
                      <a:close/>
                      <a:moveTo>
                        <a:pt x="430" y="29"/>
                      </a:moveTo>
                      <a:cubicBezTo>
                        <a:pt x="428" y="30"/>
                        <a:pt x="425" y="29"/>
                        <a:pt x="423" y="29"/>
                      </a:cubicBezTo>
                      <a:cubicBezTo>
                        <a:pt x="425" y="27"/>
                        <a:pt x="428" y="29"/>
                        <a:pt x="430" y="29"/>
                      </a:cubicBezTo>
                      <a:close/>
                      <a:moveTo>
                        <a:pt x="426" y="40"/>
                      </a:moveTo>
                      <a:cubicBezTo>
                        <a:pt x="426" y="41"/>
                        <a:pt x="425" y="41"/>
                        <a:pt x="424" y="40"/>
                      </a:cubicBezTo>
                      <a:cubicBezTo>
                        <a:pt x="425" y="40"/>
                        <a:pt x="425" y="40"/>
                        <a:pt x="426" y="40"/>
                      </a:cubicBezTo>
                      <a:close/>
                      <a:moveTo>
                        <a:pt x="427" y="20"/>
                      </a:moveTo>
                      <a:cubicBezTo>
                        <a:pt x="426" y="20"/>
                        <a:pt x="425" y="20"/>
                        <a:pt x="424" y="20"/>
                      </a:cubicBezTo>
                      <a:cubicBezTo>
                        <a:pt x="425" y="20"/>
                        <a:pt x="426" y="20"/>
                        <a:pt x="427" y="20"/>
                      </a:cubicBezTo>
                      <a:close/>
                      <a:moveTo>
                        <a:pt x="431" y="43"/>
                      </a:moveTo>
                      <a:cubicBezTo>
                        <a:pt x="432" y="44"/>
                        <a:pt x="430" y="44"/>
                        <a:pt x="429" y="44"/>
                      </a:cubicBezTo>
                      <a:cubicBezTo>
                        <a:pt x="429" y="43"/>
                        <a:pt x="430" y="44"/>
                        <a:pt x="431" y="43"/>
                      </a:cubicBezTo>
                      <a:close/>
                      <a:moveTo>
                        <a:pt x="429" y="36"/>
                      </a:moveTo>
                      <a:cubicBezTo>
                        <a:pt x="430" y="36"/>
                        <a:pt x="430" y="37"/>
                        <a:pt x="431" y="37"/>
                      </a:cubicBezTo>
                      <a:cubicBezTo>
                        <a:pt x="431" y="38"/>
                        <a:pt x="430" y="37"/>
                        <a:pt x="430" y="38"/>
                      </a:cubicBezTo>
                      <a:cubicBezTo>
                        <a:pt x="429" y="38"/>
                        <a:pt x="429" y="37"/>
                        <a:pt x="429" y="37"/>
                      </a:cubicBezTo>
                      <a:cubicBezTo>
                        <a:pt x="429" y="37"/>
                        <a:pt x="430" y="37"/>
                        <a:pt x="429" y="36"/>
                      </a:cubicBezTo>
                      <a:close/>
                      <a:moveTo>
                        <a:pt x="429" y="31"/>
                      </a:moveTo>
                      <a:cubicBezTo>
                        <a:pt x="430" y="31"/>
                        <a:pt x="430" y="31"/>
                        <a:pt x="429" y="32"/>
                      </a:cubicBezTo>
                      <a:cubicBezTo>
                        <a:pt x="430" y="32"/>
                        <a:pt x="430" y="32"/>
                        <a:pt x="431" y="32"/>
                      </a:cubicBezTo>
                      <a:cubicBezTo>
                        <a:pt x="431" y="33"/>
                        <a:pt x="430" y="32"/>
                        <a:pt x="429" y="33"/>
                      </a:cubicBezTo>
                      <a:cubicBezTo>
                        <a:pt x="429" y="32"/>
                        <a:pt x="429" y="32"/>
                        <a:pt x="429" y="31"/>
                      </a:cubicBezTo>
                      <a:close/>
                      <a:moveTo>
                        <a:pt x="430" y="19"/>
                      </a:moveTo>
                      <a:cubicBezTo>
                        <a:pt x="428" y="19"/>
                        <a:pt x="428" y="19"/>
                        <a:pt x="428" y="19"/>
                      </a:cubicBezTo>
                      <a:cubicBezTo>
                        <a:pt x="428" y="19"/>
                        <a:pt x="429" y="19"/>
                        <a:pt x="429" y="18"/>
                      </a:cubicBezTo>
                      <a:cubicBezTo>
                        <a:pt x="430" y="18"/>
                        <a:pt x="429" y="19"/>
                        <a:pt x="430" y="19"/>
                      </a:cubicBezTo>
                      <a:close/>
                      <a:moveTo>
                        <a:pt x="430" y="20"/>
                      </a:moveTo>
                      <a:cubicBezTo>
                        <a:pt x="431" y="19"/>
                        <a:pt x="432" y="20"/>
                        <a:pt x="432" y="21"/>
                      </a:cubicBezTo>
                      <a:cubicBezTo>
                        <a:pt x="431" y="21"/>
                        <a:pt x="431" y="20"/>
                        <a:pt x="430" y="20"/>
                      </a:cubicBezTo>
                      <a:close/>
                      <a:moveTo>
                        <a:pt x="430" y="17"/>
                      </a:moveTo>
                      <a:cubicBezTo>
                        <a:pt x="431" y="17"/>
                        <a:pt x="431" y="17"/>
                        <a:pt x="432" y="17"/>
                      </a:cubicBezTo>
                      <a:cubicBezTo>
                        <a:pt x="432" y="18"/>
                        <a:pt x="431" y="18"/>
                        <a:pt x="430" y="18"/>
                      </a:cubicBezTo>
                      <a:cubicBezTo>
                        <a:pt x="430" y="17"/>
                        <a:pt x="430" y="17"/>
                        <a:pt x="430" y="17"/>
                      </a:cubicBezTo>
                      <a:close/>
                      <a:moveTo>
                        <a:pt x="436" y="52"/>
                      </a:moveTo>
                      <a:cubicBezTo>
                        <a:pt x="436" y="53"/>
                        <a:pt x="435" y="52"/>
                        <a:pt x="434" y="53"/>
                      </a:cubicBezTo>
                      <a:cubicBezTo>
                        <a:pt x="435" y="52"/>
                        <a:pt x="436" y="52"/>
                        <a:pt x="436" y="52"/>
                      </a:cubicBezTo>
                      <a:close/>
                      <a:moveTo>
                        <a:pt x="437" y="48"/>
                      </a:moveTo>
                      <a:cubicBezTo>
                        <a:pt x="437" y="48"/>
                        <a:pt x="436" y="48"/>
                        <a:pt x="436" y="49"/>
                      </a:cubicBezTo>
                      <a:cubicBezTo>
                        <a:pt x="436" y="49"/>
                        <a:pt x="436" y="48"/>
                        <a:pt x="435" y="49"/>
                      </a:cubicBezTo>
                      <a:cubicBezTo>
                        <a:pt x="435" y="48"/>
                        <a:pt x="436" y="48"/>
                        <a:pt x="436" y="48"/>
                      </a:cubicBezTo>
                      <a:cubicBezTo>
                        <a:pt x="436" y="48"/>
                        <a:pt x="435" y="48"/>
                        <a:pt x="435" y="48"/>
                      </a:cubicBezTo>
                      <a:cubicBezTo>
                        <a:pt x="435" y="47"/>
                        <a:pt x="436" y="48"/>
                        <a:pt x="437" y="48"/>
                      </a:cubicBezTo>
                      <a:close/>
                      <a:moveTo>
                        <a:pt x="439" y="49"/>
                      </a:moveTo>
                      <a:cubicBezTo>
                        <a:pt x="439" y="50"/>
                        <a:pt x="435" y="50"/>
                        <a:pt x="436" y="49"/>
                      </a:cubicBezTo>
                      <a:cubicBezTo>
                        <a:pt x="437" y="50"/>
                        <a:pt x="438" y="49"/>
                        <a:pt x="437" y="49"/>
                      </a:cubicBezTo>
                      <a:cubicBezTo>
                        <a:pt x="437" y="48"/>
                        <a:pt x="438" y="49"/>
                        <a:pt x="439" y="49"/>
                      </a:cubicBezTo>
                      <a:close/>
                      <a:moveTo>
                        <a:pt x="437" y="45"/>
                      </a:moveTo>
                      <a:cubicBezTo>
                        <a:pt x="437" y="46"/>
                        <a:pt x="437" y="46"/>
                        <a:pt x="437" y="46"/>
                      </a:cubicBezTo>
                      <a:cubicBezTo>
                        <a:pt x="437" y="46"/>
                        <a:pt x="437" y="46"/>
                        <a:pt x="437" y="47"/>
                      </a:cubicBezTo>
                      <a:cubicBezTo>
                        <a:pt x="436" y="47"/>
                        <a:pt x="436" y="46"/>
                        <a:pt x="436" y="46"/>
                      </a:cubicBezTo>
                      <a:cubicBezTo>
                        <a:pt x="436" y="45"/>
                        <a:pt x="436" y="45"/>
                        <a:pt x="437" y="45"/>
                      </a:cubicBezTo>
                      <a:close/>
                      <a:moveTo>
                        <a:pt x="439" y="62"/>
                      </a:moveTo>
                      <a:cubicBezTo>
                        <a:pt x="439" y="62"/>
                        <a:pt x="439" y="63"/>
                        <a:pt x="438" y="63"/>
                      </a:cubicBezTo>
                      <a:cubicBezTo>
                        <a:pt x="438" y="63"/>
                        <a:pt x="438" y="61"/>
                        <a:pt x="439" y="62"/>
                      </a:cubicBezTo>
                      <a:close/>
                      <a:moveTo>
                        <a:pt x="435" y="27"/>
                      </a:moveTo>
                      <a:cubicBezTo>
                        <a:pt x="434" y="26"/>
                        <a:pt x="436" y="26"/>
                        <a:pt x="435" y="26"/>
                      </a:cubicBezTo>
                      <a:cubicBezTo>
                        <a:pt x="435" y="26"/>
                        <a:pt x="435" y="25"/>
                        <a:pt x="436" y="25"/>
                      </a:cubicBezTo>
                      <a:cubicBezTo>
                        <a:pt x="436" y="26"/>
                        <a:pt x="436" y="26"/>
                        <a:pt x="436" y="27"/>
                      </a:cubicBezTo>
                      <a:cubicBezTo>
                        <a:pt x="435" y="26"/>
                        <a:pt x="436" y="27"/>
                        <a:pt x="435" y="27"/>
                      </a:cubicBezTo>
                      <a:close/>
                      <a:moveTo>
                        <a:pt x="434" y="17"/>
                      </a:moveTo>
                      <a:cubicBezTo>
                        <a:pt x="436" y="17"/>
                        <a:pt x="436" y="16"/>
                        <a:pt x="438" y="17"/>
                      </a:cubicBezTo>
                      <a:cubicBezTo>
                        <a:pt x="437" y="18"/>
                        <a:pt x="436" y="17"/>
                        <a:pt x="434" y="18"/>
                      </a:cubicBezTo>
                      <a:lnTo>
                        <a:pt x="434" y="17"/>
                      </a:lnTo>
                      <a:close/>
                      <a:moveTo>
                        <a:pt x="435" y="19"/>
                      </a:moveTo>
                      <a:cubicBezTo>
                        <a:pt x="436" y="18"/>
                        <a:pt x="436" y="18"/>
                        <a:pt x="437" y="18"/>
                      </a:cubicBezTo>
                      <a:cubicBezTo>
                        <a:pt x="437" y="19"/>
                        <a:pt x="436" y="19"/>
                        <a:pt x="435" y="19"/>
                      </a:cubicBezTo>
                      <a:close/>
                      <a:moveTo>
                        <a:pt x="436" y="26"/>
                      </a:moveTo>
                      <a:cubicBezTo>
                        <a:pt x="436" y="25"/>
                        <a:pt x="439" y="26"/>
                        <a:pt x="439" y="26"/>
                      </a:cubicBezTo>
                      <a:cubicBezTo>
                        <a:pt x="439" y="27"/>
                        <a:pt x="437" y="26"/>
                        <a:pt x="436" y="26"/>
                      </a:cubicBezTo>
                      <a:close/>
                      <a:moveTo>
                        <a:pt x="437" y="20"/>
                      </a:moveTo>
                      <a:cubicBezTo>
                        <a:pt x="437" y="21"/>
                        <a:pt x="437" y="21"/>
                        <a:pt x="437" y="22"/>
                      </a:cubicBezTo>
                      <a:cubicBezTo>
                        <a:pt x="438" y="21"/>
                        <a:pt x="438" y="22"/>
                        <a:pt x="439" y="22"/>
                      </a:cubicBezTo>
                      <a:cubicBezTo>
                        <a:pt x="438" y="22"/>
                        <a:pt x="437" y="23"/>
                        <a:pt x="436" y="23"/>
                      </a:cubicBezTo>
                      <a:cubicBezTo>
                        <a:pt x="437" y="22"/>
                        <a:pt x="435" y="21"/>
                        <a:pt x="437" y="20"/>
                      </a:cubicBezTo>
                      <a:close/>
                      <a:moveTo>
                        <a:pt x="446" y="46"/>
                      </a:moveTo>
                      <a:cubicBezTo>
                        <a:pt x="446" y="47"/>
                        <a:pt x="446" y="47"/>
                        <a:pt x="446" y="48"/>
                      </a:cubicBezTo>
                      <a:cubicBezTo>
                        <a:pt x="445" y="46"/>
                        <a:pt x="444" y="48"/>
                        <a:pt x="443" y="48"/>
                      </a:cubicBezTo>
                      <a:cubicBezTo>
                        <a:pt x="443" y="47"/>
                        <a:pt x="445" y="48"/>
                        <a:pt x="444" y="47"/>
                      </a:cubicBezTo>
                      <a:cubicBezTo>
                        <a:pt x="444" y="46"/>
                        <a:pt x="445" y="47"/>
                        <a:pt x="446" y="46"/>
                      </a:cubicBezTo>
                      <a:close/>
                      <a:moveTo>
                        <a:pt x="447" y="46"/>
                      </a:moveTo>
                      <a:cubicBezTo>
                        <a:pt x="448" y="47"/>
                        <a:pt x="447" y="47"/>
                        <a:pt x="448" y="46"/>
                      </a:cubicBezTo>
                      <a:cubicBezTo>
                        <a:pt x="448" y="47"/>
                        <a:pt x="448" y="47"/>
                        <a:pt x="448" y="47"/>
                      </a:cubicBezTo>
                      <a:cubicBezTo>
                        <a:pt x="447" y="48"/>
                        <a:pt x="447" y="47"/>
                        <a:pt x="446" y="47"/>
                      </a:cubicBezTo>
                      <a:cubicBezTo>
                        <a:pt x="446" y="46"/>
                        <a:pt x="447" y="46"/>
                        <a:pt x="447" y="46"/>
                      </a:cubicBezTo>
                      <a:close/>
                      <a:moveTo>
                        <a:pt x="450" y="33"/>
                      </a:moveTo>
                      <a:cubicBezTo>
                        <a:pt x="449" y="34"/>
                        <a:pt x="448" y="33"/>
                        <a:pt x="448" y="34"/>
                      </a:cubicBezTo>
                      <a:cubicBezTo>
                        <a:pt x="448" y="32"/>
                        <a:pt x="449" y="34"/>
                        <a:pt x="450" y="33"/>
                      </a:cubicBezTo>
                      <a:close/>
                      <a:moveTo>
                        <a:pt x="453" y="64"/>
                      </a:moveTo>
                      <a:cubicBezTo>
                        <a:pt x="453" y="65"/>
                        <a:pt x="452" y="64"/>
                        <a:pt x="452" y="64"/>
                      </a:cubicBezTo>
                      <a:cubicBezTo>
                        <a:pt x="451" y="64"/>
                        <a:pt x="454" y="63"/>
                        <a:pt x="453" y="64"/>
                      </a:cubicBezTo>
                      <a:close/>
                      <a:moveTo>
                        <a:pt x="452" y="46"/>
                      </a:moveTo>
                      <a:cubicBezTo>
                        <a:pt x="452" y="45"/>
                        <a:pt x="452" y="45"/>
                        <a:pt x="452" y="45"/>
                      </a:cubicBezTo>
                      <a:cubicBezTo>
                        <a:pt x="452" y="45"/>
                        <a:pt x="453" y="45"/>
                        <a:pt x="453" y="46"/>
                      </a:cubicBezTo>
                      <a:lnTo>
                        <a:pt x="452" y="46"/>
                      </a:lnTo>
                      <a:close/>
                      <a:moveTo>
                        <a:pt x="457" y="46"/>
                      </a:moveTo>
                      <a:cubicBezTo>
                        <a:pt x="456" y="46"/>
                        <a:pt x="454" y="47"/>
                        <a:pt x="453" y="46"/>
                      </a:cubicBezTo>
                      <a:cubicBezTo>
                        <a:pt x="453" y="45"/>
                        <a:pt x="455" y="46"/>
                        <a:pt x="455" y="45"/>
                      </a:cubicBezTo>
                      <a:cubicBezTo>
                        <a:pt x="456" y="45"/>
                        <a:pt x="456" y="46"/>
                        <a:pt x="457" y="46"/>
                      </a:cubicBezTo>
                      <a:close/>
                      <a:moveTo>
                        <a:pt x="461" y="62"/>
                      </a:moveTo>
                      <a:cubicBezTo>
                        <a:pt x="461" y="63"/>
                        <a:pt x="462" y="63"/>
                        <a:pt x="462" y="63"/>
                      </a:cubicBezTo>
                      <a:cubicBezTo>
                        <a:pt x="461" y="64"/>
                        <a:pt x="460" y="63"/>
                        <a:pt x="458" y="63"/>
                      </a:cubicBezTo>
                      <a:cubicBezTo>
                        <a:pt x="458" y="63"/>
                        <a:pt x="461" y="63"/>
                        <a:pt x="461" y="62"/>
                      </a:cubicBezTo>
                      <a:close/>
                      <a:moveTo>
                        <a:pt x="456" y="42"/>
                      </a:moveTo>
                      <a:cubicBezTo>
                        <a:pt x="457" y="42"/>
                        <a:pt x="458" y="42"/>
                        <a:pt x="458" y="42"/>
                      </a:cubicBezTo>
                      <a:cubicBezTo>
                        <a:pt x="458" y="43"/>
                        <a:pt x="457" y="42"/>
                        <a:pt x="456" y="42"/>
                      </a:cubicBezTo>
                      <a:close/>
                      <a:moveTo>
                        <a:pt x="457" y="48"/>
                      </a:moveTo>
                      <a:cubicBezTo>
                        <a:pt x="458" y="47"/>
                        <a:pt x="458" y="47"/>
                        <a:pt x="459" y="47"/>
                      </a:cubicBezTo>
                      <a:cubicBezTo>
                        <a:pt x="459" y="48"/>
                        <a:pt x="458" y="47"/>
                        <a:pt x="457" y="48"/>
                      </a:cubicBezTo>
                      <a:close/>
                      <a:moveTo>
                        <a:pt x="458" y="46"/>
                      </a:moveTo>
                      <a:cubicBezTo>
                        <a:pt x="459" y="44"/>
                        <a:pt x="462" y="46"/>
                        <a:pt x="458" y="46"/>
                      </a:cubicBezTo>
                      <a:close/>
                      <a:moveTo>
                        <a:pt x="463" y="67"/>
                      </a:moveTo>
                      <a:cubicBezTo>
                        <a:pt x="463" y="68"/>
                        <a:pt x="463" y="68"/>
                        <a:pt x="462" y="68"/>
                      </a:cubicBezTo>
                      <a:cubicBezTo>
                        <a:pt x="462" y="67"/>
                        <a:pt x="467" y="67"/>
                        <a:pt x="463" y="67"/>
                      </a:cubicBezTo>
                      <a:close/>
                      <a:moveTo>
                        <a:pt x="463" y="34"/>
                      </a:moveTo>
                      <a:cubicBezTo>
                        <a:pt x="463" y="35"/>
                        <a:pt x="461" y="34"/>
                        <a:pt x="461" y="34"/>
                      </a:cubicBezTo>
                      <a:cubicBezTo>
                        <a:pt x="461" y="34"/>
                        <a:pt x="462" y="34"/>
                        <a:pt x="463" y="34"/>
                      </a:cubicBezTo>
                      <a:close/>
                      <a:moveTo>
                        <a:pt x="469" y="28"/>
                      </a:moveTo>
                      <a:cubicBezTo>
                        <a:pt x="469" y="29"/>
                        <a:pt x="467" y="27"/>
                        <a:pt x="468" y="28"/>
                      </a:cubicBezTo>
                      <a:cubicBezTo>
                        <a:pt x="466" y="28"/>
                        <a:pt x="469" y="27"/>
                        <a:pt x="469" y="28"/>
                      </a:cubicBezTo>
                      <a:close/>
                      <a:moveTo>
                        <a:pt x="473" y="52"/>
                      </a:moveTo>
                      <a:cubicBezTo>
                        <a:pt x="472" y="53"/>
                        <a:pt x="472" y="53"/>
                        <a:pt x="472" y="53"/>
                      </a:cubicBezTo>
                      <a:cubicBezTo>
                        <a:pt x="471" y="52"/>
                        <a:pt x="473" y="52"/>
                        <a:pt x="473" y="52"/>
                      </a:cubicBezTo>
                      <a:close/>
                      <a:moveTo>
                        <a:pt x="474" y="45"/>
                      </a:moveTo>
                      <a:cubicBezTo>
                        <a:pt x="474" y="45"/>
                        <a:pt x="472" y="45"/>
                        <a:pt x="472" y="45"/>
                      </a:cubicBezTo>
                      <a:cubicBezTo>
                        <a:pt x="472" y="44"/>
                        <a:pt x="474" y="44"/>
                        <a:pt x="474" y="45"/>
                      </a:cubicBezTo>
                      <a:close/>
                      <a:moveTo>
                        <a:pt x="472" y="22"/>
                      </a:moveTo>
                      <a:cubicBezTo>
                        <a:pt x="472" y="22"/>
                        <a:pt x="471" y="23"/>
                        <a:pt x="471" y="23"/>
                      </a:cubicBezTo>
                      <a:cubicBezTo>
                        <a:pt x="471" y="23"/>
                        <a:pt x="471" y="23"/>
                        <a:pt x="470" y="23"/>
                      </a:cubicBezTo>
                      <a:cubicBezTo>
                        <a:pt x="470" y="22"/>
                        <a:pt x="472" y="22"/>
                        <a:pt x="472" y="22"/>
                      </a:cubicBezTo>
                      <a:close/>
                      <a:moveTo>
                        <a:pt x="473" y="27"/>
                      </a:moveTo>
                      <a:cubicBezTo>
                        <a:pt x="473" y="27"/>
                        <a:pt x="474" y="27"/>
                        <a:pt x="475" y="27"/>
                      </a:cubicBezTo>
                      <a:cubicBezTo>
                        <a:pt x="475" y="28"/>
                        <a:pt x="473" y="27"/>
                        <a:pt x="473" y="27"/>
                      </a:cubicBezTo>
                      <a:close/>
                      <a:moveTo>
                        <a:pt x="473" y="19"/>
                      </a:moveTo>
                      <a:cubicBezTo>
                        <a:pt x="473" y="19"/>
                        <a:pt x="473" y="18"/>
                        <a:pt x="473" y="18"/>
                      </a:cubicBezTo>
                      <a:cubicBezTo>
                        <a:pt x="474" y="18"/>
                        <a:pt x="474" y="18"/>
                        <a:pt x="474" y="18"/>
                      </a:cubicBezTo>
                      <a:cubicBezTo>
                        <a:pt x="474" y="18"/>
                        <a:pt x="473" y="18"/>
                        <a:pt x="473" y="19"/>
                      </a:cubicBezTo>
                      <a:close/>
                      <a:moveTo>
                        <a:pt x="480" y="52"/>
                      </a:moveTo>
                      <a:cubicBezTo>
                        <a:pt x="478" y="52"/>
                        <a:pt x="478" y="52"/>
                        <a:pt x="478" y="52"/>
                      </a:cubicBezTo>
                      <a:cubicBezTo>
                        <a:pt x="478" y="51"/>
                        <a:pt x="480" y="51"/>
                        <a:pt x="480" y="52"/>
                      </a:cubicBezTo>
                      <a:close/>
                      <a:moveTo>
                        <a:pt x="479" y="12"/>
                      </a:moveTo>
                      <a:cubicBezTo>
                        <a:pt x="478" y="11"/>
                        <a:pt x="477" y="12"/>
                        <a:pt x="476" y="12"/>
                      </a:cubicBezTo>
                      <a:cubicBezTo>
                        <a:pt x="476" y="11"/>
                        <a:pt x="479" y="11"/>
                        <a:pt x="479" y="12"/>
                      </a:cubicBezTo>
                      <a:close/>
                      <a:moveTo>
                        <a:pt x="477" y="25"/>
                      </a:moveTo>
                      <a:cubicBezTo>
                        <a:pt x="478" y="24"/>
                        <a:pt x="479" y="24"/>
                        <a:pt x="479" y="25"/>
                      </a:cubicBezTo>
                      <a:cubicBezTo>
                        <a:pt x="479" y="25"/>
                        <a:pt x="478" y="25"/>
                        <a:pt x="477" y="25"/>
                      </a:cubicBezTo>
                      <a:close/>
                      <a:moveTo>
                        <a:pt x="497" y="46"/>
                      </a:moveTo>
                      <a:cubicBezTo>
                        <a:pt x="497" y="45"/>
                        <a:pt x="499" y="45"/>
                        <a:pt x="500" y="45"/>
                      </a:cubicBezTo>
                      <a:cubicBezTo>
                        <a:pt x="500" y="46"/>
                        <a:pt x="498" y="45"/>
                        <a:pt x="497" y="46"/>
                      </a:cubicBezTo>
                      <a:close/>
                      <a:moveTo>
                        <a:pt x="518" y="20"/>
                      </a:moveTo>
                      <a:cubicBezTo>
                        <a:pt x="518" y="19"/>
                        <a:pt x="520" y="19"/>
                        <a:pt x="520" y="19"/>
                      </a:cubicBezTo>
                      <a:cubicBezTo>
                        <a:pt x="520" y="20"/>
                        <a:pt x="519" y="19"/>
                        <a:pt x="518" y="20"/>
                      </a:cubicBezTo>
                      <a:close/>
                      <a:moveTo>
                        <a:pt x="523" y="40"/>
                      </a:moveTo>
                      <a:cubicBezTo>
                        <a:pt x="522" y="39"/>
                        <a:pt x="525" y="39"/>
                        <a:pt x="526" y="40"/>
                      </a:cubicBezTo>
                      <a:cubicBezTo>
                        <a:pt x="525" y="41"/>
                        <a:pt x="524" y="40"/>
                        <a:pt x="523" y="40"/>
                      </a:cubicBezTo>
                      <a:close/>
                      <a:moveTo>
                        <a:pt x="526" y="16"/>
                      </a:moveTo>
                      <a:cubicBezTo>
                        <a:pt x="525" y="18"/>
                        <a:pt x="527" y="17"/>
                        <a:pt x="527" y="18"/>
                      </a:cubicBezTo>
                      <a:cubicBezTo>
                        <a:pt x="526" y="18"/>
                        <a:pt x="526" y="18"/>
                        <a:pt x="526" y="18"/>
                      </a:cubicBezTo>
                      <a:cubicBezTo>
                        <a:pt x="526" y="18"/>
                        <a:pt x="526" y="17"/>
                        <a:pt x="525" y="18"/>
                      </a:cubicBezTo>
                      <a:cubicBezTo>
                        <a:pt x="525" y="17"/>
                        <a:pt x="525" y="16"/>
                        <a:pt x="526" y="16"/>
                      </a:cubicBezTo>
                      <a:close/>
                      <a:moveTo>
                        <a:pt x="543" y="17"/>
                      </a:moveTo>
                      <a:cubicBezTo>
                        <a:pt x="543" y="16"/>
                        <a:pt x="544" y="17"/>
                        <a:pt x="545" y="17"/>
                      </a:cubicBezTo>
                      <a:cubicBezTo>
                        <a:pt x="544" y="18"/>
                        <a:pt x="543" y="17"/>
                        <a:pt x="543" y="17"/>
                      </a:cubicBezTo>
                      <a:close/>
                      <a:moveTo>
                        <a:pt x="549" y="9"/>
                      </a:moveTo>
                      <a:cubicBezTo>
                        <a:pt x="550" y="8"/>
                        <a:pt x="551" y="9"/>
                        <a:pt x="552" y="9"/>
                      </a:cubicBezTo>
                      <a:cubicBezTo>
                        <a:pt x="552" y="10"/>
                        <a:pt x="550" y="9"/>
                        <a:pt x="549" y="9"/>
                      </a:cubicBezTo>
                      <a:close/>
                      <a:moveTo>
                        <a:pt x="557" y="10"/>
                      </a:moveTo>
                      <a:cubicBezTo>
                        <a:pt x="558" y="9"/>
                        <a:pt x="558" y="9"/>
                        <a:pt x="558" y="8"/>
                      </a:cubicBezTo>
                      <a:cubicBezTo>
                        <a:pt x="558" y="8"/>
                        <a:pt x="558" y="10"/>
                        <a:pt x="557" y="10"/>
                      </a:cubicBezTo>
                      <a:close/>
                      <a:moveTo>
                        <a:pt x="558" y="10"/>
                      </a:moveTo>
                      <a:cubicBezTo>
                        <a:pt x="558" y="9"/>
                        <a:pt x="560" y="9"/>
                        <a:pt x="560" y="8"/>
                      </a:cubicBezTo>
                      <a:cubicBezTo>
                        <a:pt x="560" y="8"/>
                        <a:pt x="560" y="8"/>
                        <a:pt x="561" y="8"/>
                      </a:cubicBezTo>
                      <a:cubicBezTo>
                        <a:pt x="561" y="10"/>
                        <a:pt x="560" y="9"/>
                        <a:pt x="558" y="10"/>
                      </a:cubicBezTo>
                      <a:close/>
                      <a:moveTo>
                        <a:pt x="562" y="13"/>
                      </a:moveTo>
                      <a:cubicBezTo>
                        <a:pt x="562" y="14"/>
                        <a:pt x="562" y="14"/>
                        <a:pt x="562" y="14"/>
                      </a:cubicBezTo>
                      <a:cubicBezTo>
                        <a:pt x="561" y="14"/>
                        <a:pt x="561" y="14"/>
                        <a:pt x="560" y="14"/>
                      </a:cubicBezTo>
                      <a:cubicBezTo>
                        <a:pt x="559" y="14"/>
                        <a:pt x="561" y="14"/>
                        <a:pt x="562" y="13"/>
                      </a:cubicBezTo>
                      <a:close/>
                      <a:moveTo>
                        <a:pt x="567" y="24"/>
                      </a:moveTo>
                      <a:cubicBezTo>
                        <a:pt x="567" y="25"/>
                        <a:pt x="566" y="24"/>
                        <a:pt x="565" y="24"/>
                      </a:cubicBezTo>
                      <a:cubicBezTo>
                        <a:pt x="565" y="23"/>
                        <a:pt x="566" y="24"/>
                        <a:pt x="567" y="24"/>
                      </a:cubicBezTo>
                      <a:close/>
                      <a:moveTo>
                        <a:pt x="576" y="8"/>
                      </a:moveTo>
                      <a:cubicBezTo>
                        <a:pt x="578" y="8"/>
                        <a:pt x="578" y="9"/>
                        <a:pt x="576" y="8"/>
                      </a:cubicBezTo>
                      <a:cubicBezTo>
                        <a:pt x="573" y="9"/>
                        <a:pt x="571" y="8"/>
                        <a:pt x="569" y="9"/>
                      </a:cubicBezTo>
                      <a:cubicBezTo>
                        <a:pt x="571" y="8"/>
                        <a:pt x="573" y="7"/>
                        <a:pt x="576" y="8"/>
                      </a:cubicBezTo>
                      <a:close/>
                      <a:moveTo>
                        <a:pt x="574" y="25"/>
                      </a:moveTo>
                      <a:cubicBezTo>
                        <a:pt x="573" y="25"/>
                        <a:pt x="573" y="25"/>
                        <a:pt x="572" y="25"/>
                      </a:cubicBezTo>
                      <a:cubicBezTo>
                        <a:pt x="572" y="24"/>
                        <a:pt x="573" y="24"/>
                        <a:pt x="574" y="25"/>
                      </a:cubicBezTo>
                      <a:close/>
                      <a:moveTo>
                        <a:pt x="578" y="8"/>
                      </a:moveTo>
                      <a:cubicBezTo>
                        <a:pt x="580" y="6"/>
                        <a:pt x="583" y="8"/>
                        <a:pt x="586" y="7"/>
                      </a:cubicBezTo>
                      <a:cubicBezTo>
                        <a:pt x="585" y="9"/>
                        <a:pt x="580" y="7"/>
                        <a:pt x="578" y="8"/>
                      </a:cubicBezTo>
                      <a:close/>
                      <a:moveTo>
                        <a:pt x="593" y="4"/>
                      </a:moveTo>
                      <a:cubicBezTo>
                        <a:pt x="593" y="4"/>
                        <a:pt x="592" y="4"/>
                        <a:pt x="591" y="4"/>
                      </a:cubicBezTo>
                      <a:cubicBezTo>
                        <a:pt x="591" y="4"/>
                        <a:pt x="591" y="4"/>
                        <a:pt x="591" y="4"/>
                      </a:cubicBezTo>
                      <a:cubicBezTo>
                        <a:pt x="591" y="4"/>
                        <a:pt x="593" y="3"/>
                        <a:pt x="593" y="4"/>
                      </a:cubicBezTo>
                      <a:close/>
                      <a:moveTo>
                        <a:pt x="594" y="4"/>
                      </a:moveTo>
                      <a:cubicBezTo>
                        <a:pt x="594" y="3"/>
                        <a:pt x="595" y="4"/>
                        <a:pt x="596" y="4"/>
                      </a:cubicBezTo>
                      <a:cubicBezTo>
                        <a:pt x="595" y="5"/>
                        <a:pt x="594" y="4"/>
                        <a:pt x="594" y="4"/>
                      </a:cubicBezTo>
                      <a:close/>
                      <a:moveTo>
                        <a:pt x="596" y="10"/>
                      </a:moveTo>
                      <a:cubicBezTo>
                        <a:pt x="596" y="10"/>
                        <a:pt x="597" y="10"/>
                        <a:pt x="597" y="11"/>
                      </a:cubicBezTo>
                      <a:cubicBezTo>
                        <a:pt x="595" y="11"/>
                        <a:pt x="596" y="12"/>
                        <a:pt x="594" y="12"/>
                      </a:cubicBezTo>
                      <a:cubicBezTo>
                        <a:pt x="594" y="11"/>
                        <a:pt x="595" y="11"/>
                        <a:pt x="595" y="11"/>
                      </a:cubicBezTo>
                      <a:cubicBezTo>
                        <a:pt x="595" y="11"/>
                        <a:pt x="595" y="11"/>
                        <a:pt x="594" y="11"/>
                      </a:cubicBezTo>
                      <a:cubicBezTo>
                        <a:pt x="594" y="10"/>
                        <a:pt x="596" y="11"/>
                        <a:pt x="596" y="10"/>
                      </a:cubicBezTo>
                      <a:close/>
                      <a:moveTo>
                        <a:pt x="597" y="35"/>
                      </a:moveTo>
                      <a:cubicBezTo>
                        <a:pt x="597" y="35"/>
                        <a:pt x="596" y="35"/>
                        <a:pt x="595" y="35"/>
                      </a:cubicBezTo>
                      <a:cubicBezTo>
                        <a:pt x="596" y="34"/>
                        <a:pt x="596" y="34"/>
                        <a:pt x="597" y="35"/>
                      </a:cubicBezTo>
                      <a:close/>
                      <a:moveTo>
                        <a:pt x="600" y="14"/>
                      </a:moveTo>
                      <a:cubicBezTo>
                        <a:pt x="600" y="15"/>
                        <a:pt x="598" y="14"/>
                        <a:pt x="597" y="15"/>
                      </a:cubicBezTo>
                      <a:cubicBezTo>
                        <a:pt x="597" y="14"/>
                        <a:pt x="599" y="13"/>
                        <a:pt x="600" y="14"/>
                      </a:cubicBezTo>
                      <a:close/>
                      <a:moveTo>
                        <a:pt x="597" y="7"/>
                      </a:moveTo>
                      <a:cubicBezTo>
                        <a:pt x="597" y="8"/>
                        <a:pt x="599" y="7"/>
                        <a:pt x="599" y="8"/>
                      </a:cubicBezTo>
                      <a:cubicBezTo>
                        <a:pt x="598" y="8"/>
                        <a:pt x="597" y="8"/>
                        <a:pt x="597" y="7"/>
                      </a:cubicBezTo>
                      <a:close/>
                      <a:moveTo>
                        <a:pt x="599" y="10"/>
                      </a:moveTo>
                      <a:cubicBezTo>
                        <a:pt x="598" y="10"/>
                        <a:pt x="598" y="9"/>
                        <a:pt x="598" y="9"/>
                      </a:cubicBezTo>
                      <a:cubicBezTo>
                        <a:pt x="598" y="8"/>
                        <a:pt x="601" y="9"/>
                        <a:pt x="602" y="9"/>
                      </a:cubicBezTo>
                      <a:cubicBezTo>
                        <a:pt x="602" y="10"/>
                        <a:pt x="599" y="8"/>
                        <a:pt x="599" y="10"/>
                      </a:cubicBezTo>
                      <a:close/>
                      <a:moveTo>
                        <a:pt x="605" y="14"/>
                      </a:moveTo>
                      <a:cubicBezTo>
                        <a:pt x="604" y="15"/>
                        <a:pt x="603" y="15"/>
                        <a:pt x="602" y="15"/>
                      </a:cubicBezTo>
                      <a:cubicBezTo>
                        <a:pt x="602" y="14"/>
                        <a:pt x="604" y="14"/>
                        <a:pt x="605" y="14"/>
                      </a:cubicBezTo>
                      <a:close/>
                      <a:moveTo>
                        <a:pt x="602" y="13"/>
                      </a:moveTo>
                      <a:cubicBezTo>
                        <a:pt x="602" y="12"/>
                        <a:pt x="603" y="12"/>
                        <a:pt x="604" y="12"/>
                      </a:cubicBezTo>
                      <a:cubicBezTo>
                        <a:pt x="604" y="13"/>
                        <a:pt x="603" y="13"/>
                        <a:pt x="602" y="13"/>
                      </a:cubicBezTo>
                      <a:close/>
                      <a:moveTo>
                        <a:pt x="605" y="9"/>
                      </a:moveTo>
                      <a:cubicBezTo>
                        <a:pt x="606" y="9"/>
                        <a:pt x="604" y="9"/>
                        <a:pt x="603" y="9"/>
                      </a:cubicBezTo>
                      <a:cubicBezTo>
                        <a:pt x="604" y="9"/>
                        <a:pt x="603" y="9"/>
                        <a:pt x="603" y="8"/>
                      </a:cubicBezTo>
                      <a:cubicBezTo>
                        <a:pt x="604" y="8"/>
                        <a:pt x="604" y="8"/>
                        <a:pt x="604" y="8"/>
                      </a:cubicBezTo>
                      <a:cubicBezTo>
                        <a:pt x="605" y="8"/>
                        <a:pt x="603" y="9"/>
                        <a:pt x="605" y="9"/>
                      </a:cubicBezTo>
                      <a:close/>
                      <a:moveTo>
                        <a:pt x="609" y="4"/>
                      </a:moveTo>
                      <a:cubicBezTo>
                        <a:pt x="608" y="4"/>
                        <a:pt x="608" y="5"/>
                        <a:pt x="607" y="5"/>
                      </a:cubicBezTo>
                      <a:cubicBezTo>
                        <a:pt x="607" y="4"/>
                        <a:pt x="608" y="4"/>
                        <a:pt x="609" y="4"/>
                      </a:cubicBezTo>
                      <a:close/>
                      <a:moveTo>
                        <a:pt x="611" y="35"/>
                      </a:moveTo>
                      <a:cubicBezTo>
                        <a:pt x="611" y="36"/>
                        <a:pt x="610" y="36"/>
                        <a:pt x="609" y="36"/>
                      </a:cubicBezTo>
                      <a:cubicBezTo>
                        <a:pt x="609" y="35"/>
                        <a:pt x="610" y="35"/>
                        <a:pt x="611" y="35"/>
                      </a:cubicBezTo>
                      <a:close/>
                      <a:moveTo>
                        <a:pt x="617" y="35"/>
                      </a:moveTo>
                      <a:cubicBezTo>
                        <a:pt x="617" y="36"/>
                        <a:pt x="616" y="35"/>
                        <a:pt x="615" y="36"/>
                      </a:cubicBezTo>
                      <a:cubicBezTo>
                        <a:pt x="616" y="35"/>
                        <a:pt x="617" y="35"/>
                        <a:pt x="617" y="35"/>
                      </a:cubicBezTo>
                      <a:close/>
                      <a:moveTo>
                        <a:pt x="619" y="8"/>
                      </a:moveTo>
                      <a:cubicBezTo>
                        <a:pt x="621" y="7"/>
                        <a:pt x="626" y="7"/>
                        <a:pt x="630" y="7"/>
                      </a:cubicBezTo>
                      <a:cubicBezTo>
                        <a:pt x="634" y="7"/>
                        <a:pt x="639" y="7"/>
                        <a:pt x="642" y="8"/>
                      </a:cubicBezTo>
                      <a:cubicBezTo>
                        <a:pt x="635" y="8"/>
                        <a:pt x="627" y="8"/>
                        <a:pt x="619" y="8"/>
                      </a:cubicBezTo>
                      <a:close/>
                      <a:moveTo>
                        <a:pt x="622" y="1"/>
                      </a:moveTo>
                      <a:cubicBezTo>
                        <a:pt x="623" y="1"/>
                        <a:pt x="623" y="1"/>
                        <a:pt x="623" y="1"/>
                      </a:cubicBezTo>
                      <a:cubicBezTo>
                        <a:pt x="623" y="2"/>
                        <a:pt x="622" y="2"/>
                        <a:pt x="622" y="1"/>
                      </a:cubicBezTo>
                      <a:close/>
                      <a:moveTo>
                        <a:pt x="624" y="15"/>
                      </a:moveTo>
                      <a:cubicBezTo>
                        <a:pt x="625" y="15"/>
                        <a:pt x="626" y="14"/>
                        <a:pt x="624" y="14"/>
                      </a:cubicBezTo>
                      <a:cubicBezTo>
                        <a:pt x="626" y="13"/>
                        <a:pt x="625" y="13"/>
                        <a:pt x="626" y="14"/>
                      </a:cubicBezTo>
                      <a:cubicBezTo>
                        <a:pt x="626" y="15"/>
                        <a:pt x="626" y="15"/>
                        <a:pt x="624" y="15"/>
                      </a:cubicBezTo>
                      <a:close/>
                      <a:moveTo>
                        <a:pt x="626" y="1"/>
                      </a:moveTo>
                      <a:cubicBezTo>
                        <a:pt x="626" y="1"/>
                        <a:pt x="625" y="1"/>
                        <a:pt x="624" y="1"/>
                      </a:cubicBezTo>
                      <a:cubicBezTo>
                        <a:pt x="624" y="1"/>
                        <a:pt x="625" y="0"/>
                        <a:pt x="626" y="1"/>
                      </a:cubicBezTo>
                      <a:close/>
                      <a:moveTo>
                        <a:pt x="629" y="3"/>
                      </a:moveTo>
                      <a:cubicBezTo>
                        <a:pt x="628" y="4"/>
                        <a:pt x="626" y="4"/>
                        <a:pt x="625" y="3"/>
                      </a:cubicBezTo>
                      <a:cubicBezTo>
                        <a:pt x="626" y="3"/>
                        <a:pt x="628" y="3"/>
                        <a:pt x="629" y="3"/>
                      </a:cubicBezTo>
                      <a:close/>
                      <a:moveTo>
                        <a:pt x="626" y="0"/>
                      </a:moveTo>
                      <a:cubicBezTo>
                        <a:pt x="628" y="1"/>
                        <a:pt x="629" y="0"/>
                        <a:pt x="632" y="1"/>
                      </a:cubicBezTo>
                      <a:cubicBezTo>
                        <a:pt x="631" y="1"/>
                        <a:pt x="631" y="1"/>
                        <a:pt x="630" y="1"/>
                      </a:cubicBezTo>
                      <a:cubicBezTo>
                        <a:pt x="631" y="2"/>
                        <a:pt x="627" y="2"/>
                        <a:pt x="626" y="2"/>
                      </a:cubicBezTo>
                      <a:lnTo>
                        <a:pt x="626" y="0"/>
                      </a:lnTo>
                      <a:close/>
                      <a:moveTo>
                        <a:pt x="630" y="13"/>
                      </a:moveTo>
                      <a:cubicBezTo>
                        <a:pt x="630" y="14"/>
                        <a:pt x="629" y="13"/>
                        <a:pt x="628" y="14"/>
                      </a:cubicBezTo>
                      <a:cubicBezTo>
                        <a:pt x="628" y="13"/>
                        <a:pt x="630" y="13"/>
                        <a:pt x="630" y="13"/>
                      </a:cubicBezTo>
                      <a:close/>
                      <a:moveTo>
                        <a:pt x="633" y="40"/>
                      </a:moveTo>
                      <a:cubicBezTo>
                        <a:pt x="634" y="39"/>
                        <a:pt x="635" y="39"/>
                        <a:pt x="637" y="39"/>
                      </a:cubicBezTo>
                      <a:cubicBezTo>
                        <a:pt x="636" y="41"/>
                        <a:pt x="635" y="40"/>
                        <a:pt x="633" y="40"/>
                      </a:cubicBezTo>
                      <a:close/>
                      <a:moveTo>
                        <a:pt x="639" y="15"/>
                      </a:moveTo>
                      <a:cubicBezTo>
                        <a:pt x="639" y="15"/>
                        <a:pt x="639" y="16"/>
                        <a:pt x="640" y="16"/>
                      </a:cubicBezTo>
                      <a:cubicBezTo>
                        <a:pt x="639" y="17"/>
                        <a:pt x="638" y="16"/>
                        <a:pt x="637" y="16"/>
                      </a:cubicBezTo>
                      <a:cubicBezTo>
                        <a:pt x="637" y="15"/>
                        <a:pt x="638" y="16"/>
                        <a:pt x="639" y="15"/>
                      </a:cubicBezTo>
                      <a:close/>
                      <a:moveTo>
                        <a:pt x="639" y="15"/>
                      </a:moveTo>
                      <a:cubicBezTo>
                        <a:pt x="639" y="15"/>
                        <a:pt x="639" y="15"/>
                        <a:pt x="639" y="15"/>
                      </a:cubicBezTo>
                      <a:cubicBezTo>
                        <a:pt x="639" y="14"/>
                        <a:pt x="639" y="14"/>
                        <a:pt x="640" y="14"/>
                      </a:cubicBezTo>
                      <a:cubicBezTo>
                        <a:pt x="641" y="14"/>
                        <a:pt x="641" y="14"/>
                        <a:pt x="642" y="14"/>
                      </a:cubicBezTo>
                      <a:cubicBezTo>
                        <a:pt x="641" y="16"/>
                        <a:pt x="640" y="15"/>
                        <a:pt x="639" y="15"/>
                      </a:cubicBezTo>
                      <a:close/>
                      <a:moveTo>
                        <a:pt x="642" y="13"/>
                      </a:moveTo>
                      <a:cubicBezTo>
                        <a:pt x="642" y="12"/>
                        <a:pt x="642" y="12"/>
                        <a:pt x="642" y="12"/>
                      </a:cubicBezTo>
                      <a:cubicBezTo>
                        <a:pt x="643" y="12"/>
                        <a:pt x="643" y="14"/>
                        <a:pt x="645" y="14"/>
                      </a:cubicBezTo>
                      <a:cubicBezTo>
                        <a:pt x="643" y="15"/>
                        <a:pt x="644" y="13"/>
                        <a:pt x="642" y="13"/>
                      </a:cubicBezTo>
                      <a:close/>
                      <a:moveTo>
                        <a:pt x="646" y="0"/>
                      </a:moveTo>
                      <a:cubicBezTo>
                        <a:pt x="645" y="1"/>
                        <a:pt x="643" y="1"/>
                        <a:pt x="643" y="0"/>
                      </a:cubicBezTo>
                      <a:cubicBezTo>
                        <a:pt x="643" y="0"/>
                        <a:pt x="645" y="0"/>
                        <a:pt x="646" y="0"/>
                      </a:cubicBezTo>
                      <a:close/>
                      <a:moveTo>
                        <a:pt x="647" y="40"/>
                      </a:moveTo>
                      <a:cubicBezTo>
                        <a:pt x="647" y="40"/>
                        <a:pt x="645" y="40"/>
                        <a:pt x="644" y="40"/>
                      </a:cubicBezTo>
                      <a:cubicBezTo>
                        <a:pt x="645" y="39"/>
                        <a:pt x="646" y="40"/>
                        <a:pt x="647" y="40"/>
                      </a:cubicBezTo>
                      <a:close/>
                      <a:moveTo>
                        <a:pt x="645" y="12"/>
                      </a:moveTo>
                      <a:cubicBezTo>
                        <a:pt x="647" y="12"/>
                        <a:pt x="646" y="12"/>
                        <a:pt x="648" y="13"/>
                      </a:cubicBezTo>
                      <a:cubicBezTo>
                        <a:pt x="648" y="13"/>
                        <a:pt x="648" y="13"/>
                        <a:pt x="647" y="13"/>
                      </a:cubicBezTo>
                      <a:cubicBezTo>
                        <a:pt x="647" y="13"/>
                        <a:pt x="647" y="13"/>
                        <a:pt x="647" y="14"/>
                      </a:cubicBezTo>
                      <a:cubicBezTo>
                        <a:pt x="647" y="13"/>
                        <a:pt x="646" y="13"/>
                        <a:pt x="645" y="13"/>
                      </a:cubicBezTo>
                      <a:cubicBezTo>
                        <a:pt x="645" y="13"/>
                        <a:pt x="645" y="13"/>
                        <a:pt x="645" y="12"/>
                      </a:cubicBezTo>
                      <a:close/>
                      <a:moveTo>
                        <a:pt x="646" y="1"/>
                      </a:moveTo>
                      <a:cubicBezTo>
                        <a:pt x="648" y="0"/>
                        <a:pt x="650" y="0"/>
                        <a:pt x="652" y="0"/>
                      </a:cubicBezTo>
                      <a:cubicBezTo>
                        <a:pt x="650" y="1"/>
                        <a:pt x="648" y="1"/>
                        <a:pt x="646" y="1"/>
                      </a:cubicBezTo>
                      <a:close/>
                      <a:moveTo>
                        <a:pt x="647" y="9"/>
                      </a:moveTo>
                      <a:cubicBezTo>
                        <a:pt x="647" y="8"/>
                        <a:pt x="648" y="7"/>
                        <a:pt x="648" y="8"/>
                      </a:cubicBezTo>
                      <a:cubicBezTo>
                        <a:pt x="648" y="8"/>
                        <a:pt x="648" y="8"/>
                        <a:pt x="647" y="9"/>
                      </a:cubicBezTo>
                      <a:close/>
                      <a:moveTo>
                        <a:pt x="647" y="38"/>
                      </a:moveTo>
                      <a:cubicBezTo>
                        <a:pt x="648" y="37"/>
                        <a:pt x="650" y="38"/>
                        <a:pt x="651" y="38"/>
                      </a:cubicBezTo>
                      <a:cubicBezTo>
                        <a:pt x="650" y="38"/>
                        <a:pt x="649" y="38"/>
                        <a:pt x="647" y="38"/>
                      </a:cubicBezTo>
                      <a:close/>
                      <a:moveTo>
                        <a:pt x="650" y="23"/>
                      </a:moveTo>
                      <a:cubicBezTo>
                        <a:pt x="650" y="24"/>
                        <a:pt x="649" y="23"/>
                        <a:pt x="648" y="24"/>
                      </a:cubicBezTo>
                      <a:cubicBezTo>
                        <a:pt x="648" y="23"/>
                        <a:pt x="649" y="24"/>
                        <a:pt x="650" y="23"/>
                      </a:cubicBezTo>
                      <a:close/>
                      <a:moveTo>
                        <a:pt x="650" y="15"/>
                      </a:moveTo>
                      <a:cubicBezTo>
                        <a:pt x="651" y="14"/>
                        <a:pt x="652" y="14"/>
                        <a:pt x="653" y="14"/>
                      </a:cubicBezTo>
                      <a:cubicBezTo>
                        <a:pt x="653" y="15"/>
                        <a:pt x="651" y="15"/>
                        <a:pt x="650" y="15"/>
                      </a:cubicBezTo>
                      <a:close/>
                      <a:moveTo>
                        <a:pt x="655" y="1"/>
                      </a:moveTo>
                      <a:cubicBezTo>
                        <a:pt x="655" y="1"/>
                        <a:pt x="653" y="1"/>
                        <a:pt x="653" y="1"/>
                      </a:cubicBezTo>
                      <a:cubicBezTo>
                        <a:pt x="653" y="0"/>
                        <a:pt x="654" y="1"/>
                        <a:pt x="655" y="1"/>
                      </a:cubicBezTo>
                      <a:close/>
                      <a:moveTo>
                        <a:pt x="656" y="24"/>
                      </a:moveTo>
                      <a:cubicBezTo>
                        <a:pt x="655" y="26"/>
                        <a:pt x="653" y="25"/>
                        <a:pt x="652" y="25"/>
                      </a:cubicBezTo>
                      <a:cubicBezTo>
                        <a:pt x="653" y="23"/>
                        <a:pt x="655" y="25"/>
                        <a:pt x="656" y="24"/>
                      </a:cubicBezTo>
                      <a:close/>
                      <a:moveTo>
                        <a:pt x="654" y="40"/>
                      </a:moveTo>
                      <a:cubicBezTo>
                        <a:pt x="654" y="41"/>
                        <a:pt x="652" y="41"/>
                        <a:pt x="652" y="40"/>
                      </a:cubicBezTo>
                      <a:cubicBezTo>
                        <a:pt x="652" y="40"/>
                        <a:pt x="653" y="40"/>
                        <a:pt x="654" y="40"/>
                      </a:cubicBezTo>
                      <a:close/>
                      <a:moveTo>
                        <a:pt x="663" y="1"/>
                      </a:moveTo>
                      <a:cubicBezTo>
                        <a:pt x="662" y="2"/>
                        <a:pt x="661" y="1"/>
                        <a:pt x="660" y="2"/>
                      </a:cubicBezTo>
                      <a:cubicBezTo>
                        <a:pt x="660" y="3"/>
                        <a:pt x="661" y="3"/>
                        <a:pt x="660" y="4"/>
                      </a:cubicBezTo>
                      <a:cubicBezTo>
                        <a:pt x="660" y="3"/>
                        <a:pt x="659" y="2"/>
                        <a:pt x="659" y="2"/>
                      </a:cubicBezTo>
                      <a:cubicBezTo>
                        <a:pt x="657" y="2"/>
                        <a:pt x="657" y="1"/>
                        <a:pt x="655" y="1"/>
                      </a:cubicBezTo>
                      <a:cubicBezTo>
                        <a:pt x="657" y="1"/>
                        <a:pt x="660" y="1"/>
                        <a:pt x="663" y="1"/>
                      </a:cubicBezTo>
                      <a:close/>
                      <a:moveTo>
                        <a:pt x="659" y="43"/>
                      </a:moveTo>
                      <a:cubicBezTo>
                        <a:pt x="659" y="44"/>
                        <a:pt x="657" y="43"/>
                        <a:pt x="657" y="44"/>
                      </a:cubicBezTo>
                      <a:cubicBezTo>
                        <a:pt x="656" y="44"/>
                        <a:pt x="656" y="44"/>
                        <a:pt x="655" y="44"/>
                      </a:cubicBezTo>
                      <a:cubicBezTo>
                        <a:pt x="655" y="42"/>
                        <a:pt x="658" y="43"/>
                        <a:pt x="658" y="43"/>
                      </a:cubicBezTo>
                      <a:cubicBezTo>
                        <a:pt x="659" y="42"/>
                        <a:pt x="659" y="43"/>
                        <a:pt x="659" y="43"/>
                      </a:cubicBezTo>
                      <a:close/>
                      <a:moveTo>
                        <a:pt x="659" y="14"/>
                      </a:moveTo>
                      <a:cubicBezTo>
                        <a:pt x="659" y="14"/>
                        <a:pt x="658" y="14"/>
                        <a:pt x="657" y="14"/>
                      </a:cubicBezTo>
                      <a:cubicBezTo>
                        <a:pt x="657" y="13"/>
                        <a:pt x="659" y="13"/>
                        <a:pt x="659" y="14"/>
                      </a:cubicBezTo>
                      <a:close/>
                      <a:moveTo>
                        <a:pt x="660" y="15"/>
                      </a:moveTo>
                      <a:cubicBezTo>
                        <a:pt x="660" y="16"/>
                        <a:pt x="659" y="16"/>
                        <a:pt x="658" y="16"/>
                      </a:cubicBezTo>
                      <a:cubicBezTo>
                        <a:pt x="658" y="15"/>
                        <a:pt x="659" y="15"/>
                        <a:pt x="660" y="15"/>
                      </a:cubicBezTo>
                      <a:close/>
                      <a:moveTo>
                        <a:pt x="661" y="41"/>
                      </a:moveTo>
                      <a:cubicBezTo>
                        <a:pt x="661" y="42"/>
                        <a:pt x="659" y="42"/>
                        <a:pt x="659" y="41"/>
                      </a:cubicBezTo>
                      <a:cubicBezTo>
                        <a:pt x="660" y="41"/>
                        <a:pt x="660" y="41"/>
                        <a:pt x="661" y="41"/>
                      </a:cubicBezTo>
                      <a:close/>
                      <a:moveTo>
                        <a:pt x="661" y="43"/>
                      </a:moveTo>
                      <a:cubicBezTo>
                        <a:pt x="662" y="43"/>
                        <a:pt x="661" y="43"/>
                        <a:pt x="662" y="43"/>
                      </a:cubicBezTo>
                      <a:cubicBezTo>
                        <a:pt x="661" y="44"/>
                        <a:pt x="660" y="43"/>
                        <a:pt x="660" y="42"/>
                      </a:cubicBezTo>
                      <a:cubicBezTo>
                        <a:pt x="661" y="42"/>
                        <a:pt x="660" y="43"/>
                        <a:pt x="661" y="43"/>
                      </a:cubicBezTo>
                      <a:close/>
                      <a:moveTo>
                        <a:pt x="667" y="25"/>
                      </a:moveTo>
                      <a:cubicBezTo>
                        <a:pt x="666" y="25"/>
                        <a:pt x="666" y="26"/>
                        <a:pt x="665" y="26"/>
                      </a:cubicBezTo>
                      <a:cubicBezTo>
                        <a:pt x="665" y="25"/>
                        <a:pt x="665" y="25"/>
                        <a:pt x="665" y="25"/>
                      </a:cubicBezTo>
                      <a:cubicBezTo>
                        <a:pt x="666" y="25"/>
                        <a:pt x="666" y="25"/>
                        <a:pt x="667" y="25"/>
                      </a:cubicBezTo>
                      <a:close/>
                      <a:moveTo>
                        <a:pt x="665" y="43"/>
                      </a:moveTo>
                      <a:cubicBezTo>
                        <a:pt x="665" y="42"/>
                        <a:pt x="667" y="43"/>
                        <a:pt x="667" y="42"/>
                      </a:cubicBezTo>
                      <a:cubicBezTo>
                        <a:pt x="667" y="44"/>
                        <a:pt x="666" y="43"/>
                        <a:pt x="665" y="43"/>
                      </a:cubicBezTo>
                      <a:close/>
                      <a:moveTo>
                        <a:pt x="671" y="5"/>
                      </a:moveTo>
                      <a:cubicBezTo>
                        <a:pt x="669" y="4"/>
                        <a:pt x="669" y="4"/>
                        <a:pt x="669" y="4"/>
                      </a:cubicBezTo>
                      <a:cubicBezTo>
                        <a:pt x="668" y="3"/>
                        <a:pt x="671" y="5"/>
                        <a:pt x="670" y="4"/>
                      </a:cubicBezTo>
                      <a:cubicBezTo>
                        <a:pt x="670" y="3"/>
                        <a:pt x="671" y="4"/>
                        <a:pt x="671" y="5"/>
                      </a:cubicBezTo>
                      <a:close/>
                      <a:moveTo>
                        <a:pt x="678" y="10"/>
                      </a:moveTo>
                      <a:cubicBezTo>
                        <a:pt x="677" y="10"/>
                        <a:pt x="676" y="9"/>
                        <a:pt x="674" y="9"/>
                      </a:cubicBezTo>
                      <a:cubicBezTo>
                        <a:pt x="674" y="9"/>
                        <a:pt x="678" y="9"/>
                        <a:pt x="678" y="10"/>
                      </a:cubicBezTo>
                      <a:close/>
                      <a:moveTo>
                        <a:pt x="182" y="86"/>
                      </a:moveTo>
                      <a:cubicBezTo>
                        <a:pt x="182" y="86"/>
                        <a:pt x="182" y="86"/>
                        <a:pt x="182" y="86"/>
                      </a:cubicBezTo>
                      <a:cubicBezTo>
                        <a:pt x="182" y="86"/>
                        <a:pt x="182" y="86"/>
                        <a:pt x="182" y="86"/>
                      </a:cubicBezTo>
                      <a:close/>
                      <a:moveTo>
                        <a:pt x="50" y="107"/>
                      </a:moveTo>
                      <a:cubicBezTo>
                        <a:pt x="53" y="106"/>
                        <a:pt x="54" y="105"/>
                        <a:pt x="56" y="105"/>
                      </a:cubicBezTo>
                      <a:cubicBezTo>
                        <a:pt x="57" y="105"/>
                        <a:pt x="57" y="105"/>
                        <a:pt x="57" y="105"/>
                      </a:cubicBezTo>
                      <a:cubicBezTo>
                        <a:pt x="58" y="105"/>
                        <a:pt x="58" y="105"/>
                        <a:pt x="59" y="105"/>
                      </a:cubicBezTo>
                      <a:cubicBezTo>
                        <a:pt x="61" y="102"/>
                        <a:pt x="64" y="102"/>
                        <a:pt x="67" y="99"/>
                      </a:cubicBezTo>
                      <a:cubicBezTo>
                        <a:pt x="67" y="100"/>
                        <a:pt x="67" y="100"/>
                        <a:pt x="67" y="101"/>
                      </a:cubicBezTo>
                      <a:cubicBezTo>
                        <a:pt x="71" y="101"/>
                        <a:pt x="72" y="96"/>
                        <a:pt x="75" y="96"/>
                      </a:cubicBezTo>
                      <a:cubicBezTo>
                        <a:pt x="75" y="96"/>
                        <a:pt x="75" y="96"/>
                        <a:pt x="75" y="95"/>
                      </a:cubicBezTo>
                      <a:cubicBezTo>
                        <a:pt x="75" y="95"/>
                        <a:pt x="75" y="95"/>
                        <a:pt x="76" y="95"/>
                      </a:cubicBezTo>
                      <a:cubicBezTo>
                        <a:pt x="76" y="96"/>
                        <a:pt x="76" y="97"/>
                        <a:pt x="75" y="98"/>
                      </a:cubicBezTo>
                      <a:cubicBezTo>
                        <a:pt x="77" y="96"/>
                        <a:pt x="81" y="96"/>
                        <a:pt x="81" y="93"/>
                      </a:cubicBezTo>
                      <a:cubicBezTo>
                        <a:pt x="83" y="92"/>
                        <a:pt x="83" y="92"/>
                        <a:pt x="83" y="92"/>
                      </a:cubicBezTo>
                      <a:cubicBezTo>
                        <a:pt x="83" y="93"/>
                        <a:pt x="82" y="93"/>
                        <a:pt x="82" y="94"/>
                      </a:cubicBezTo>
                      <a:cubicBezTo>
                        <a:pt x="83" y="95"/>
                        <a:pt x="84" y="94"/>
                        <a:pt x="83" y="95"/>
                      </a:cubicBezTo>
                      <a:cubicBezTo>
                        <a:pt x="86" y="95"/>
                        <a:pt x="85" y="91"/>
                        <a:pt x="87" y="92"/>
                      </a:cubicBezTo>
                      <a:cubicBezTo>
                        <a:pt x="88" y="92"/>
                        <a:pt x="86" y="91"/>
                        <a:pt x="88" y="91"/>
                      </a:cubicBezTo>
                      <a:cubicBezTo>
                        <a:pt x="89" y="92"/>
                        <a:pt x="87" y="92"/>
                        <a:pt x="88" y="93"/>
                      </a:cubicBezTo>
                      <a:cubicBezTo>
                        <a:pt x="89" y="93"/>
                        <a:pt x="91" y="93"/>
                        <a:pt x="91" y="91"/>
                      </a:cubicBezTo>
                      <a:cubicBezTo>
                        <a:pt x="91" y="91"/>
                        <a:pt x="91" y="92"/>
                        <a:pt x="91" y="92"/>
                      </a:cubicBezTo>
                      <a:cubicBezTo>
                        <a:pt x="91" y="92"/>
                        <a:pt x="92" y="92"/>
                        <a:pt x="92" y="92"/>
                      </a:cubicBezTo>
                      <a:cubicBezTo>
                        <a:pt x="92" y="93"/>
                        <a:pt x="92" y="93"/>
                        <a:pt x="91" y="93"/>
                      </a:cubicBezTo>
                      <a:cubicBezTo>
                        <a:pt x="94" y="92"/>
                        <a:pt x="97" y="92"/>
                        <a:pt x="98" y="91"/>
                      </a:cubicBezTo>
                      <a:cubicBezTo>
                        <a:pt x="99" y="92"/>
                        <a:pt x="100" y="90"/>
                        <a:pt x="100" y="91"/>
                      </a:cubicBezTo>
                      <a:cubicBezTo>
                        <a:pt x="101" y="90"/>
                        <a:pt x="103" y="91"/>
                        <a:pt x="102" y="90"/>
                      </a:cubicBezTo>
                      <a:cubicBezTo>
                        <a:pt x="105" y="90"/>
                        <a:pt x="108" y="88"/>
                        <a:pt x="109" y="87"/>
                      </a:cubicBezTo>
                      <a:cubicBezTo>
                        <a:pt x="109" y="87"/>
                        <a:pt x="110" y="87"/>
                        <a:pt x="110" y="88"/>
                      </a:cubicBezTo>
                      <a:cubicBezTo>
                        <a:pt x="111" y="87"/>
                        <a:pt x="110" y="87"/>
                        <a:pt x="111" y="86"/>
                      </a:cubicBezTo>
                      <a:cubicBezTo>
                        <a:pt x="111" y="87"/>
                        <a:pt x="112" y="86"/>
                        <a:pt x="112" y="87"/>
                      </a:cubicBezTo>
                      <a:cubicBezTo>
                        <a:pt x="113" y="86"/>
                        <a:pt x="114" y="86"/>
                        <a:pt x="116" y="85"/>
                      </a:cubicBezTo>
                      <a:cubicBezTo>
                        <a:pt x="117" y="85"/>
                        <a:pt x="116" y="86"/>
                        <a:pt x="116" y="86"/>
                      </a:cubicBezTo>
                      <a:cubicBezTo>
                        <a:pt x="117" y="86"/>
                        <a:pt x="117" y="85"/>
                        <a:pt x="117" y="85"/>
                      </a:cubicBezTo>
                      <a:cubicBezTo>
                        <a:pt x="118" y="85"/>
                        <a:pt x="117" y="86"/>
                        <a:pt x="118" y="86"/>
                      </a:cubicBezTo>
                      <a:cubicBezTo>
                        <a:pt x="118" y="86"/>
                        <a:pt x="118" y="85"/>
                        <a:pt x="118" y="85"/>
                      </a:cubicBezTo>
                      <a:cubicBezTo>
                        <a:pt x="118" y="85"/>
                        <a:pt x="119" y="85"/>
                        <a:pt x="119" y="85"/>
                      </a:cubicBezTo>
                      <a:cubicBezTo>
                        <a:pt x="119" y="84"/>
                        <a:pt x="120" y="85"/>
                        <a:pt x="120" y="84"/>
                      </a:cubicBezTo>
                      <a:cubicBezTo>
                        <a:pt x="120" y="84"/>
                        <a:pt x="120" y="85"/>
                        <a:pt x="121" y="84"/>
                      </a:cubicBezTo>
                      <a:cubicBezTo>
                        <a:pt x="121" y="85"/>
                        <a:pt x="120" y="85"/>
                        <a:pt x="120" y="85"/>
                      </a:cubicBezTo>
                      <a:cubicBezTo>
                        <a:pt x="121" y="86"/>
                        <a:pt x="121" y="85"/>
                        <a:pt x="121" y="84"/>
                      </a:cubicBezTo>
                      <a:cubicBezTo>
                        <a:pt x="126" y="84"/>
                        <a:pt x="128" y="79"/>
                        <a:pt x="131" y="82"/>
                      </a:cubicBezTo>
                      <a:cubicBezTo>
                        <a:pt x="130" y="82"/>
                        <a:pt x="129" y="82"/>
                        <a:pt x="128" y="83"/>
                      </a:cubicBezTo>
                      <a:cubicBezTo>
                        <a:pt x="128" y="83"/>
                        <a:pt x="130" y="83"/>
                        <a:pt x="130" y="82"/>
                      </a:cubicBezTo>
                      <a:cubicBezTo>
                        <a:pt x="131" y="82"/>
                        <a:pt x="131" y="83"/>
                        <a:pt x="130" y="83"/>
                      </a:cubicBezTo>
                      <a:cubicBezTo>
                        <a:pt x="132" y="82"/>
                        <a:pt x="132" y="83"/>
                        <a:pt x="134" y="81"/>
                      </a:cubicBezTo>
                      <a:cubicBezTo>
                        <a:pt x="134" y="82"/>
                        <a:pt x="136" y="82"/>
                        <a:pt x="135" y="83"/>
                      </a:cubicBezTo>
                      <a:cubicBezTo>
                        <a:pt x="136" y="83"/>
                        <a:pt x="136" y="82"/>
                        <a:pt x="137" y="82"/>
                      </a:cubicBezTo>
                      <a:cubicBezTo>
                        <a:pt x="135" y="81"/>
                        <a:pt x="137" y="81"/>
                        <a:pt x="138" y="80"/>
                      </a:cubicBezTo>
                      <a:cubicBezTo>
                        <a:pt x="137" y="80"/>
                        <a:pt x="136" y="81"/>
                        <a:pt x="136" y="80"/>
                      </a:cubicBezTo>
                      <a:cubicBezTo>
                        <a:pt x="137" y="80"/>
                        <a:pt x="137" y="79"/>
                        <a:pt x="137" y="79"/>
                      </a:cubicBezTo>
                      <a:cubicBezTo>
                        <a:pt x="138" y="78"/>
                        <a:pt x="138" y="78"/>
                        <a:pt x="138" y="78"/>
                      </a:cubicBezTo>
                      <a:cubicBezTo>
                        <a:pt x="139" y="79"/>
                        <a:pt x="139" y="79"/>
                        <a:pt x="140" y="80"/>
                      </a:cubicBezTo>
                      <a:cubicBezTo>
                        <a:pt x="139" y="81"/>
                        <a:pt x="138" y="80"/>
                        <a:pt x="138" y="81"/>
                      </a:cubicBezTo>
                      <a:cubicBezTo>
                        <a:pt x="139" y="82"/>
                        <a:pt x="140" y="81"/>
                        <a:pt x="140" y="81"/>
                      </a:cubicBezTo>
                      <a:cubicBezTo>
                        <a:pt x="140" y="80"/>
                        <a:pt x="142" y="79"/>
                        <a:pt x="144" y="79"/>
                      </a:cubicBezTo>
                      <a:cubicBezTo>
                        <a:pt x="144" y="79"/>
                        <a:pt x="143" y="79"/>
                        <a:pt x="143" y="80"/>
                      </a:cubicBezTo>
                      <a:cubicBezTo>
                        <a:pt x="144" y="80"/>
                        <a:pt x="145" y="78"/>
                        <a:pt x="147" y="79"/>
                      </a:cubicBezTo>
                      <a:cubicBezTo>
                        <a:pt x="145" y="78"/>
                        <a:pt x="149" y="78"/>
                        <a:pt x="149" y="77"/>
                      </a:cubicBezTo>
                      <a:cubicBezTo>
                        <a:pt x="149" y="77"/>
                        <a:pt x="150" y="77"/>
                        <a:pt x="151" y="77"/>
                      </a:cubicBezTo>
                      <a:cubicBezTo>
                        <a:pt x="151" y="77"/>
                        <a:pt x="151" y="77"/>
                        <a:pt x="151" y="77"/>
                      </a:cubicBezTo>
                      <a:cubicBezTo>
                        <a:pt x="151" y="76"/>
                        <a:pt x="152" y="76"/>
                        <a:pt x="152" y="78"/>
                      </a:cubicBezTo>
                      <a:cubicBezTo>
                        <a:pt x="149" y="78"/>
                        <a:pt x="143" y="81"/>
                        <a:pt x="139" y="82"/>
                      </a:cubicBezTo>
                      <a:cubicBezTo>
                        <a:pt x="139" y="82"/>
                        <a:pt x="139" y="82"/>
                        <a:pt x="139" y="82"/>
                      </a:cubicBezTo>
                      <a:cubicBezTo>
                        <a:pt x="139" y="83"/>
                        <a:pt x="139" y="82"/>
                        <a:pt x="140" y="82"/>
                      </a:cubicBezTo>
                      <a:cubicBezTo>
                        <a:pt x="140" y="82"/>
                        <a:pt x="140" y="83"/>
                        <a:pt x="140" y="83"/>
                      </a:cubicBezTo>
                      <a:cubicBezTo>
                        <a:pt x="141" y="83"/>
                        <a:pt x="142" y="82"/>
                        <a:pt x="142" y="81"/>
                      </a:cubicBezTo>
                      <a:cubicBezTo>
                        <a:pt x="143" y="81"/>
                        <a:pt x="143" y="82"/>
                        <a:pt x="143" y="82"/>
                      </a:cubicBezTo>
                      <a:cubicBezTo>
                        <a:pt x="143" y="82"/>
                        <a:pt x="144" y="82"/>
                        <a:pt x="144" y="81"/>
                      </a:cubicBezTo>
                      <a:cubicBezTo>
                        <a:pt x="145" y="81"/>
                        <a:pt x="144" y="81"/>
                        <a:pt x="144" y="82"/>
                      </a:cubicBezTo>
                      <a:cubicBezTo>
                        <a:pt x="145" y="82"/>
                        <a:pt x="146" y="80"/>
                        <a:pt x="146" y="81"/>
                      </a:cubicBezTo>
                      <a:cubicBezTo>
                        <a:pt x="147" y="81"/>
                        <a:pt x="147" y="80"/>
                        <a:pt x="148" y="79"/>
                      </a:cubicBezTo>
                      <a:cubicBezTo>
                        <a:pt x="149" y="80"/>
                        <a:pt x="149" y="80"/>
                        <a:pt x="150" y="79"/>
                      </a:cubicBezTo>
                      <a:cubicBezTo>
                        <a:pt x="150" y="80"/>
                        <a:pt x="151" y="80"/>
                        <a:pt x="151" y="80"/>
                      </a:cubicBezTo>
                      <a:cubicBezTo>
                        <a:pt x="152" y="80"/>
                        <a:pt x="153" y="80"/>
                        <a:pt x="153" y="79"/>
                      </a:cubicBezTo>
                      <a:cubicBezTo>
                        <a:pt x="154" y="79"/>
                        <a:pt x="154" y="80"/>
                        <a:pt x="154" y="79"/>
                      </a:cubicBezTo>
                      <a:cubicBezTo>
                        <a:pt x="155" y="79"/>
                        <a:pt x="154" y="79"/>
                        <a:pt x="155" y="80"/>
                      </a:cubicBezTo>
                      <a:cubicBezTo>
                        <a:pt x="156" y="80"/>
                        <a:pt x="156" y="79"/>
                        <a:pt x="157" y="79"/>
                      </a:cubicBezTo>
                      <a:cubicBezTo>
                        <a:pt x="156" y="79"/>
                        <a:pt x="155" y="78"/>
                        <a:pt x="154" y="78"/>
                      </a:cubicBezTo>
                      <a:cubicBezTo>
                        <a:pt x="153" y="78"/>
                        <a:pt x="155" y="78"/>
                        <a:pt x="155" y="79"/>
                      </a:cubicBezTo>
                      <a:cubicBezTo>
                        <a:pt x="155" y="78"/>
                        <a:pt x="157" y="79"/>
                        <a:pt x="157" y="77"/>
                      </a:cubicBezTo>
                      <a:cubicBezTo>
                        <a:pt x="158" y="77"/>
                        <a:pt x="158" y="78"/>
                        <a:pt x="158" y="77"/>
                      </a:cubicBezTo>
                      <a:cubicBezTo>
                        <a:pt x="158" y="78"/>
                        <a:pt x="158" y="78"/>
                        <a:pt x="158" y="79"/>
                      </a:cubicBezTo>
                      <a:cubicBezTo>
                        <a:pt x="159" y="78"/>
                        <a:pt x="159" y="78"/>
                        <a:pt x="158" y="78"/>
                      </a:cubicBezTo>
                      <a:cubicBezTo>
                        <a:pt x="158" y="77"/>
                        <a:pt x="160" y="78"/>
                        <a:pt x="161" y="77"/>
                      </a:cubicBezTo>
                      <a:cubicBezTo>
                        <a:pt x="161" y="77"/>
                        <a:pt x="160" y="77"/>
                        <a:pt x="160" y="77"/>
                      </a:cubicBezTo>
                      <a:cubicBezTo>
                        <a:pt x="159" y="74"/>
                        <a:pt x="155" y="77"/>
                        <a:pt x="154" y="76"/>
                      </a:cubicBezTo>
                      <a:cubicBezTo>
                        <a:pt x="157" y="75"/>
                        <a:pt x="160" y="74"/>
                        <a:pt x="164" y="73"/>
                      </a:cubicBezTo>
                      <a:cubicBezTo>
                        <a:pt x="164" y="73"/>
                        <a:pt x="164" y="73"/>
                        <a:pt x="164" y="73"/>
                      </a:cubicBezTo>
                      <a:cubicBezTo>
                        <a:pt x="164" y="73"/>
                        <a:pt x="164" y="72"/>
                        <a:pt x="166" y="72"/>
                      </a:cubicBezTo>
                      <a:cubicBezTo>
                        <a:pt x="165" y="73"/>
                        <a:pt x="166" y="73"/>
                        <a:pt x="167" y="73"/>
                      </a:cubicBezTo>
                      <a:cubicBezTo>
                        <a:pt x="167" y="73"/>
                        <a:pt x="167" y="72"/>
                        <a:pt x="166" y="72"/>
                      </a:cubicBezTo>
                      <a:cubicBezTo>
                        <a:pt x="166" y="72"/>
                        <a:pt x="167" y="71"/>
                        <a:pt x="167" y="71"/>
                      </a:cubicBezTo>
                      <a:cubicBezTo>
                        <a:pt x="167" y="72"/>
                        <a:pt x="168" y="72"/>
                        <a:pt x="168" y="72"/>
                      </a:cubicBezTo>
                      <a:cubicBezTo>
                        <a:pt x="168" y="72"/>
                        <a:pt x="169" y="72"/>
                        <a:pt x="169" y="72"/>
                      </a:cubicBezTo>
                      <a:cubicBezTo>
                        <a:pt x="170" y="72"/>
                        <a:pt x="169" y="71"/>
                        <a:pt x="169" y="71"/>
                      </a:cubicBezTo>
                      <a:cubicBezTo>
                        <a:pt x="170" y="71"/>
                        <a:pt x="170" y="71"/>
                        <a:pt x="170" y="72"/>
                      </a:cubicBezTo>
                      <a:cubicBezTo>
                        <a:pt x="171" y="72"/>
                        <a:pt x="172" y="71"/>
                        <a:pt x="172" y="71"/>
                      </a:cubicBezTo>
                      <a:cubicBezTo>
                        <a:pt x="171" y="70"/>
                        <a:pt x="171" y="71"/>
                        <a:pt x="170" y="70"/>
                      </a:cubicBezTo>
                      <a:cubicBezTo>
                        <a:pt x="172" y="70"/>
                        <a:pt x="172" y="70"/>
                        <a:pt x="174" y="70"/>
                      </a:cubicBezTo>
                      <a:cubicBezTo>
                        <a:pt x="174" y="70"/>
                        <a:pt x="173" y="70"/>
                        <a:pt x="173" y="70"/>
                      </a:cubicBezTo>
                      <a:cubicBezTo>
                        <a:pt x="173" y="71"/>
                        <a:pt x="174" y="71"/>
                        <a:pt x="174" y="71"/>
                      </a:cubicBezTo>
                      <a:cubicBezTo>
                        <a:pt x="174" y="71"/>
                        <a:pt x="174" y="71"/>
                        <a:pt x="174" y="71"/>
                      </a:cubicBezTo>
                      <a:cubicBezTo>
                        <a:pt x="175" y="71"/>
                        <a:pt x="175" y="71"/>
                        <a:pt x="175" y="72"/>
                      </a:cubicBezTo>
                      <a:cubicBezTo>
                        <a:pt x="174" y="71"/>
                        <a:pt x="173" y="73"/>
                        <a:pt x="172" y="72"/>
                      </a:cubicBezTo>
                      <a:cubicBezTo>
                        <a:pt x="171" y="73"/>
                        <a:pt x="172" y="73"/>
                        <a:pt x="172" y="74"/>
                      </a:cubicBezTo>
                      <a:cubicBezTo>
                        <a:pt x="173" y="73"/>
                        <a:pt x="174" y="73"/>
                        <a:pt x="175" y="73"/>
                      </a:cubicBezTo>
                      <a:cubicBezTo>
                        <a:pt x="175" y="73"/>
                        <a:pt x="175" y="73"/>
                        <a:pt x="175" y="72"/>
                      </a:cubicBezTo>
                      <a:cubicBezTo>
                        <a:pt x="176" y="72"/>
                        <a:pt x="177" y="73"/>
                        <a:pt x="177" y="71"/>
                      </a:cubicBezTo>
                      <a:cubicBezTo>
                        <a:pt x="178" y="72"/>
                        <a:pt x="180" y="71"/>
                        <a:pt x="181" y="71"/>
                      </a:cubicBezTo>
                      <a:cubicBezTo>
                        <a:pt x="181" y="71"/>
                        <a:pt x="181" y="71"/>
                        <a:pt x="181" y="71"/>
                      </a:cubicBezTo>
                      <a:cubicBezTo>
                        <a:pt x="182" y="71"/>
                        <a:pt x="182" y="71"/>
                        <a:pt x="182" y="70"/>
                      </a:cubicBezTo>
                      <a:cubicBezTo>
                        <a:pt x="183" y="70"/>
                        <a:pt x="182" y="71"/>
                        <a:pt x="183" y="71"/>
                      </a:cubicBezTo>
                      <a:cubicBezTo>
                        <a:pt x="184" y="69"/>
                        <a:pt x="186" y="69"/>
                        <a:pt x="189" y="68"/>
                      </a:cubicBezTo>
                      <a:cubicBezTo>
                        <a:pt x="189" y="69"/>
                        <a:pt x="189" y="69"/>
                        <a:pt x="189" y="69"/>
                      </a:cubicBezTo>
                      <a:cubicBezTo>
                        <a:pt x="189" y="68"/>
                        <a:pt x="191" y="69"/>
                        <a:pt x="190" y="68"/>
                      </a:cubicBezTo>
                      <a:cubicBezTo>
                        <a:pt x="191" y="69"/>
                        <a:pt x="192" y="68"/>
                        <a:pt x="191" y="69"/>
                      </a:cubicBezTo>
                      <a:cubicBezTo>
                        <a:pt x="195" y="67"/>
                        <a:pt x="197" y="66"/>
                        <a:pt x="199" y="66"/>
                      </a:cubicBezTo>
                      <a:cubicBezTo>
                        <a:pt x="199" y="66"/>
                        <a:pt x="199" y="65"/>
                        <a:pt x="199" y="65"/>
                      </a:cubicBezTo>
                      <a:cubicBezTo>
                        <a:pt x="199" y="64"/>
                        <a:pt x="201" y="64"/>
                        <a:pt x="202" y="65"/>
                      </a:cubicBezTo>
                      <a:cubicBezTo>
                        <a:pt x="202" y="64"/>
                        <a:pt x="201" y="64"/>
                        <a:pt x="201" y="64"/>
                      </a:cubicBezTo>
                      <a:cubicBezTo>
                        <a:pt x="205" y="64"/>
                        <a:pt x="208" y="64"/>
                        <a:pt x="212" y="63"/>
                      </a:cubicBezTo>
                      <a:cubicBezTo>
                        <a:pt x="212" y="63"/>
                        <a:pt x="211" y="63"/>
                        <a:pt x="212" y="64"/>
                      </a:cubicBezTo>
                      <a:cubicBezTo>
                        <a:pt x="214" y="63"/>
                        <a:pt x="213" y="62"/>
                        <a:pt x="215" y="62"/>
                      </a:cubicBezTo>
                      <a:cubicBezTo>
                        <a:pt x="215" y="64"/>
                        <a:pt x="211" y="63"/>
                        <a:pt x="211" y="65"/>
                      </a:cubicBezTo>
                      <a:cubicBezTo>
                        <a:pt x="209" y="65"/>
                        <a:pt x="209" y="65"/>
                        <a:pt x="208" y="65"/>
                      </a:cubicBezTo>
                      <a:cubicBezTo>
                        <a:pt x="208" y="65"/>
                        <a:pt x="208" y="66"/>
                        <a:pt x="208" y="66"/>
                      </a:cubicBezTo>
                      <a:cubicBezTo>
                        <a:pt x="201" y="68"/>
                        <a:pt x="198" y="68"/>
                        <a:pt x="191" y="70"/>
                      </a:cubicBezTo>
                      <a:cubicBezTo>
                        <a:pt x="190" y="70"/>
                        <a:pt x="190" y="69"/>
                        <a:pt x="189" y="69"/>
                      </a:cubicBezTo>
                      <a:cubicBezTo>
                        <a:pt x="188" y="70"/>
                        <a:pt x="190" y="70"/>
                        <a:pt x="189" y="70"/>
                      </a:cubicBezTo>
                      <a:cubicBezTo>
                        <a:pt x="188" y="70"/>
                        <a:pt x="189" y="69"/>
                        <a:pt x="188" y="69"/>
                      </a:cubicBezTo>
                      <a:cubicBezTo>
                        <a:pt x="188" y="70"/>
                        <a:pt x="187" y="70"/>
                        <a:pt x="187" y="71"/>
                      </a:cubicBezTo>
                      <a:cubicBezTo>
                        <a:pt x="186" y="71"/>
                        <a:pt x="186" y="71"/>
                        <a:pt x="187" y="70"/>
                      </a:cubicBezTo>
                      <a:cubicBezTo>
                        <a:pt x="187" y="70"/>
                        <a:pt x="185" y="71"/>
                        <a:pt x="185" y="70"/>
                      </a:cubicBezTo>
                      <a:cubicBezTo>
                        <a:pt x="185" y="71"/>
                        <a:pt x="185" y="71"/>
                        <a:pt x="185" y="71"/>
                      </a:cubicBezTo>
                      <a:cubicBezTo>
                        <a:pt x="183" y="72"/>
                        <a:pt x="183" y="72"/>
                        <a:pt x="182" y="71"/>
                      </a:cubicBezTo>
                      <a:cubicBezTo>
                        <a:pt x="182" y="71"/>
                        <a:pt x="182" y="72"/>
                        <a:pt x="182" y="72"/>
                      </a:cubicBezTo>
                      <a:cubicBezTo>
                        <a:pt x="182" y="72"/>
                        <a:pt x="183" y="72"/>
                        <a:pt x="183" y="72"/>
                      </a:cubicBezTo>
                      <a:cubicBezTo>
                        <a:pt x="182" y="73"/>
                        <a:pt x="181" y="72"/>
                        <a:pt x="181" y="73"/>
                      </a:cubicBezTo>
                      <a:cubicBezTo>
                        <a:pt x="181" y="73"/>
                        <a:pt x="181" y="72"/>
                        <a:pt x="181" y="72"/>
                      </a:cubicBezTo>
                      <a:cubicBezTo>
                        <a:pt x="179" y="72"/>
                        <a:pt x="179" y="74"/>
                        <a:pt x="178" y="74"/>
                      </a:cubicBezTo>
                      <a:cubicBezTo>
                        <a:pt x="178" y="74"/>
                        <a:pt x="179" y="74"/>
                        <a:pt x="179" y="75"/>
                      </a:cubicBezTo>
                      <a:cubicBezTo>
                        <a:pt x="178" y="75"/>
                        <a:pt x="178" y="74"/>
                        <a:pt x="178" y="75"/>
                      </a:cubicBezTo>
                      <a:cubicBezTo>
                        <a:pt x="177" y="75"/>
                        <a:pt x="177" y="74"/>
                        <a:pt x="177" y="74"/>
                      </a:cubicBezTo>
                      <a:cubicBezTo>
                        <a:pt x="176" y="74"/>
                        <a:pt x="176" y="74"/>
                        <a:pt x="176" y="74"/>
                      </a:cubicBezTo>
                      <a:cubicBezTo>
                        <a:pt x="177" y="75"/>
                        <a:pt x="177" y="75"/>
                        <a:pt x="176" y="76"/>
                      </a:cubicBezTo>
                      <a:cubicBezTo>
                        <a:pt x="177" y="76"/>
                        <a:pt x="177" y="76"/>
                        <a:pt x="177" y="76"/>
                      </a:cubicBezTo>
                      <a:cubicBezTo>
                        <a:pt x="178" y="75"/>
                        <a:pt x="181" y="76"/>
                        <a:pt x="182" y="75"/>
                      </a:cubicBezTo>
                      <a:cubicBezTo>
                        <a:pt x="181" y="75"/>
                        <a:pt x="181" y="75"/>
                        <a:pt x="181" y="75"/>
                      </a:cubicBezTo>
                      <a:cubicBezTo>
                        <a:pt x="181" y="75"/>
                        <a:pt x="181" y="75"/>
                        <a:pt x="182" y="74"/>
                      </a:cubicBezTo>
                      <a:cubicBezTo>
                        <a:pt x="181" y="74"/>
                        <a:pt x="181" y="74"/>
                        <a:pt x="181" y="74"/>
                      </a:cubicBezTo>
                      <a:cubicBezTo>
                        <a:pt x="182" y="73"/>
                        <a:pt x="182" y="74"/>
                        <a:pt x="184" y="73"/>
                      </a:cubicBezTo>
                      <a:cubicBezTo>
                        <a:pt x="183" y="74"/>
                        <a:pt x="184" y="74"/>
                        <a:pt x="184" y="74"/>
                      </a:cubicBezTo>
                      <a:cubicBezTo>
                        <a:pt x="185" y="74"/>
                        <a:pt x="184" y="73"/>
                        <a:pt x="185" y="73"/>
                      </a:cubicBezTo>
                      <a:cubicBezTo>
                        <a:pt x="186" y="73"/>
                        <a:pt x="185" y="73"/>
                        <a:pt x="185" y="74"/>
                      </a:cubicBezTo>
                      <a:cubicBezTo>
                        <a:pt x="186" y="74"/>
                        <a:pt x="186" y="73"/>
                        <a:pt x="186" y="72"/>
                      </a:cubicBezTo>
                      <a:cubicBezTo>
                        <a:pt x="187" y="73"/>
                        <a:pt x="188" y="71"/>
                        <a:pt x="189" y="72"/>
                      </a:cubicBezTo>
                      <a:cubicBezTo>
                        <a:pt x="188" y="73"/>
                        <a:pt x="188" y="73"/>
                        <a:pt x="187" y="72"/>
                      </a:cubicBezTo>
                      <a:cubicBezTo>
                        <a:pt x="187" y="73"/>
                        <a:pt x="186" y="73"/>
                        <a:pt x="186" y="74"/>
                      </a:cubicBezTo>
                      <a:cubicBezTo>
                        <a:pt x="187" y="74"/>
                        <a:pt x="187" y="74"/>
                        <a:pt x="188" y="74"/>
                      </a:cubicBezTo>
                      <a:cubicBezTo>
                        <a:pt x="188" y="74"/>
                        <a:pt x="188" y="73"/>
                        <a:pt x="189" y="73"/>
                      </a:cubicBezTo>
                      <a:cubicBezTo>
                        <a:pt x="190" y="73"/>
                        <a:pt x="189" y="74"/>
                        <a:pt x="189" y="74"/>
                      </a:cubicBezTo>
                      <a:cubicBezTo>
                        <a:pt x="191" y="74"/>
                        <a:pt x="193" y="74"/>
                        <a:pt x="195" y="74"/>
                      </a:cubicBezTo>
                      <a:cubicBezTo>
                        <a:pt x="195" y="75"/>
                        <a:pt x="195" y="75"/>
                        <a:pt x="193" y="75"/>
                      </a:cubicBezTo>
                      <a:cubicBezTo>
                        <a:pt x="193" y="75"/>
                        <a:pt x="193" y="75"/>
                        <a:pt x="193" y="75"/>
                      </a:cubicBezTo>
                      <a:cubicBezTo>
                        <a:pt x="193" y="75"/>
                        <a:pt x="192" y="76"/>
                        <a:pt x="192" y="75"/>
                      </a:cubicBezTo>
                      <a:cubicBezTo>
                        <a:pt x="189" y="75"/>
                        <a:pt x="187" y="78"/>
                        <a:pt x="184" y="78"/>
                      </a:cubicBezTo>
                      <a:cubicBezTo>
                        <a:pt x="184" y="77"/>
                        <a:pt x="185" y="77"/>
                        <a:pt x="185" y="77"/>
                      </a:cubicBezTo>
                      <a:cubicBezTo>
                        <a:pt x="185" y="77"/>
                        <a:pt x="184" y="77"/>
                        <a:pt x="184" y="77"/>
                      </a:cubicBezTo>
                      <a:cubicBezTo>
                        <a:pt x="184" y="78"/>
                        <a:pt x="181" y="79"/>
                        <a:pt x="179" y="80"/>
                      </a:cubicBezTo>
                      <a:cubicBezTo>
                        <a:pt x="179" y="79"/>
                        <a:pt x="179" y="79"/>
                        <a:pt x="179" y="79"/>
                      </a:cubicBezTo>
                      <a:cubicBezTo>
                        <a:pt x="178" y="79"/>
                        <a:pt x="178" y="80"/>
                        <a:pt x="177" y="80"/>
                      </a:cubicBezTo>
                      <a:cubicBezTo>
                        <a:pt x="177" y="80"/>
                        <a:pt x="177" y="79"/>
                        <a:pt x="176" y="79"/>
                      </a:cubicBezTo>
                      <a:cubicBezTo>
                        <a:pt x="174" y="80"/>
                        <a:pt x="173" y="80"/>
                        <a:pt x="170" y="81"/>
                      </a:cubicBezTo>
                      <a:cubicBezTo>
                        <a:pt x="171" y="79"/>
                        <a:pt x="175" y="79"/>
                        <a:pt x="177" y="79"/>
                      </a:cubicBezTo>
                      <a:cubicBezTo>
                        <a:pt x="176" y="77"/>
                        <a:pt x="180" y="77"/>
                        <a:pt x="181" y="76"/>
                      </a:cubicBezTo>
                      <a:cubicBezTo>
                        <a:pt x="179" y="76"/>
                        <a:pt x="177" y="77"/>
                        <a:pt x="175" y="78"/>
                      </a:cubicBezTo>
                      <a:cubicBezTo>
                        <a:pt x="175" y="77"/>
                        <a:pt x="174" y="76"/>
                        <a:pt x="174" y="76"/>
                      </a:cubicBezTo>
                      <a:cubicBezTo>
                        <a:pt x="174" y="75"/>
                        <a:pt x="176" y="76"/>
                        <a:pt x="176" y="75"/>
                      </a:cubicBezTo>
                      <a:cubicBezTo>
                        <a:pt x="175" y="75"/>
                        <a:pt x="175" y="75"/>
                        <a:pt x="174" y="75"/>
                      </a:cubicBezTo>
                      <a:cubicBezTo>
                        <a:pt x="173" y="75"/>
                        <a:pt x="173" y="76"/>
                        <a:pt x="173" y="76"/>
                      </a:cubicBezTo>
                      <a:cubicBezTo>
                        <a:pt x="172" y="76"/>
                        <a:pt x="171" y="76"/>
                        <a:pt x="170" y="77"/>
                      </a:cubicBezTo>
                      <a:cubicBezTo>
                        <a:pt x="170" y="77"/>
                        <a:pt x="170" y="77"/>
                        <a:pt x="171" y="77"/>
                      </a:cubicBezTo>
                      <a:cubicBezTo>
                        <a:pt x="171" y="76"/>
                        <a:pt x="170" y="77"/>
                        <a:pt x="170" y="76"/>
                      </a:cubicBezTo>
                      <a:cubicBezTo>
                        <a:pt x="169" y="76"/>
                        <a:pt x="169" y="76"/>
                        <a:pt x="169" y="76"/>
                      </a:cubicBezTo>
                      <a:cubicBezTo>
                        <a:pt x="169" y="77"/>
                        <a:pt x="169" y="77"/>
                        <a:pt x="170" y="77"/>
                      </a:cubicBezTo>
                      <a:cubicBezTo>
                        <a:pt x="170" y="78"/>
                        <a:pt x="168" y="79"/>
                        <a:pt x="167" y="78"/>
                      </a:cubicBezTo>
                      <a:cubicBezTo>
                        <a:pt x="166" y="78"/>
                        <a:pt x="166" y="79"/>
                        <a:pt x="166" y="79"/>
                      </a:cubicBezTo>
                      <a:cubicBezTo>
                        <a:pt x="166" y="80"/>
                        <a:pt x="167" y="79"/>
                        <a:pt x="167" y="80"/>
                      </a:cubicBezTo>
                      <a:cubicBezTo>
                        <a:pt x="167" y="81"/>
                        <a:pt x="165" y="81"/>
                        <a:pt x="165" y="80"/>
                      </a:cubicBezTo>
                      <a:cubicBezTo>
                        <a:pt x="161" y="80"/>
                        <a:pt x="158" y="82"/>
                        <a:pt x="154" y="83"/>
                      </a:cubicBezTo>
                      <a:cubicBezTo>
                        <a:pt x="154" y="82"/>
                        <a:pt x="154" y="83"/>
                        <a:pt x="155" y="82"/>
                      </a:cubicBezTo>
                      <a:cubicBezTo>
                        <a:pt x="154" y="80"/>
                        <a:pt x="153" y="83"/>
                        <a:pt x="152" y="82"/>
                      </a:cubicBezTo>
                      <a:cubicBezTo>
                        <a:pt x="152" y="83"/>
                        <a:pt x="153" y="83"/>
                        <a:pt x="153" y="83"/>
                      </a:cubicBezTo>
                      <a:cubicBezTo>
                        <a:pt x="152" y="84"/>
                        <a:pt x="151" y="83"/>
                        <a:pt x="150" y="84"/>
                      </a:cubicBezTo>
                      <a:cubicBezTo>
                        <a:pt x="150" y="83"/>
                        <a:pt x="151" y="83"/>
                        <a:pt x="152" y="83"/>
                      </a:cubicBezTo>
                      <a:cubicBezTo>
                        <a:pt x="151" y="81"/>
                        <a:pt x="148" y="84"/>
                        <a:pt x="150" y="83"/>
                      </a:cubicBezTo>
                      <a:cubicBezTo>
                        <a:pt x="148" y="84"/>
                        <a:pt x="146" y="84"/>
                        <a:pt x="144" y="86"/>
                      </a:cubicBezTo>
                      <a:cubicBezTo>
                        <a:pt x="144" y="86"/>
                        <a:pt x="144" y="85"/>
                        <a:pt x="144" y="85"/>
                      </a:cubicBezTo>
                      <a:cubicBezTo>
                        <a:pt x="143" y="85"/>
                        <a:pt x="143" y="86"/>
                        <a:pt x="142" y="86"/>
                      </a:cubicBezTo>
                      <a:cubicBezTo>
                        <a:pt x="142" y="86"/>
                        <a:pt x="143" y="86"/>
                        <a:pt x="142" y="87"/>
                      </a:cubicBezTo>
                      <a:cubicBezTo>
                        <a:pt x="143" y="87"/>
                        <a:pt x="143" y="86"/>
                        <a:pt x="143" y="86"/>
                      </a:cubicBezTo>
                      <a:cubicBezTo>
                        <a:pt x="145" y="86"/>
                        <a:pt x="142" y="88"/>
                        <a:pt x="144" y="87"/>
                      </a:cubicBezTo>
                      <a:cubicBezTo>
                        <a:pt x="143" y="89"/>
                        <a:pt x="141" y="88"/>
                        <a:pt x="140" y="89"/>
                      </a:cubicBezTo>
                      <a:cubicBezTo>
                        <a:pt x="140" y="88"/>
                        <a:pt x="138" y="88"/>
                        <a:pt x="140" y="88"/>
                      </a:cubicBezTo>
                      <a:cubicBezTo>
                        <a:pt x="139" y="87"/>
                        <a:pt x="139" y="87"/>
                        <a:pt x="140" y="87"/>
                      </a:cubicBezTo>
                      <a:cubicBezTo>
                        <a:pt x="139" y="86"/>
                        <a:pt x="139" y="87"/>
                        <a:pt x="138" y="88"/>
                      </a:cubicBezTo>
                      <a:cubicBezTo>
                        <a:pt x="138" y="87"/>
                        <a:pt x="137" y="87"/>
                        <a:pt x="137" y="86"/>
                      </a:cubicBezTo>
                      <a:cubicBezTo>
                        <a:pt x="136" y="87"/>
                        <a:pt x="135" y="88"/>
                        <a:pt x="134" y="89"/>
                      </a:cubicBezTo>
                      <a:cubicBezTo>
                        <a:pt x="133" y="88"/>
                        <a:pt x="131" y="90"/>
                        <a:pt x="131" y="90"/>
                      </a:cubicBezTo>
                      <a:cubicBezTo>
                        <a:pt x="128" y="92"/>
                        <a:pt x="125" y="91"/>
                        <a:pt x="123" y="94"/>
                      </a:cubicBezTo>
                      <a:cubicBezTo>
                        <a:pt x="123" y="94"/>
                        <a:pt x="120" y="93"/>
                        <a:pt x="120" y="95"/>
                      </a:cubicBezTo>
                      <a:cubicBezTo>
                        <a:pt x="121" y="95"/>
                        <a:pt x="122" y="94"/>
                        <a:pt x="122" y="95"/>
                      </a:cubicBezTo>
                      <a:cubicBezTo>
                        <a:pt x="122" y="95"/>
                        <a:pt x="122" y="95"/>
                        <a:pt x="122" y="94"/>
                      </a:cubicBezTo>
                      <a:cubicBezTo>
                        <a:pt x="123" y="95"/>
                        <a:pt x="123" y="95"/>
                        <a:pt x="124" y="94"/>
                      </a:cubicBezTo>
                      <a:cubicBezTo>
                        <a:pt x="125" y="94"/>
                        <a:pt x="124" y="94"/>
                        <a:pt x="124" y="93"/>
                      </a:cubicBezTo>
                      <a:cubicBezTo>
                        <a:pt x="125" y="93"/>
                        <a:pt x="125" y="93"/>
                        <a:pt x="126" y="93"/>
                      </a:cubicBezTo>
                      <a:cubicBezTo>
                        <a:pt x="126" y="93"/>
                        <a:pt x="125" y="93"/>
                        <a:pt x="125" y="93"/>
                      </a:cubicBezTo>
                      <a:cubicBezTo>
                        <a:pt x="126" y="92"/>
                        <a:pt x="126" y="92"/>
                        <a:pt x="126" y="92"/>
                      </a:cubicBezTo>
                      <a:cubicBezTo>
                        <a:pt x="125" y="94"/>
                        <a:pt x="128" y="93"/>
                        <a:pt x="127" y="92"/>
                      </a:cubicBezTo>
                      <a:cubicBezTo>
                        <a:pt x="129" y="92"/>
                        <a:pt x="131" y="92"/>
                        <a:pt x="132" y="90"/>
                      </a:cubicBezTo>
                      <a:cubicBezTo>
                        <a:pt x="134" y="90"/>
                        <a:pt x="136" y="90"/>
                        <a:pt x="138" y="88"/>
                      </a:cubicBezTo>
                      <a:cubicBezTo>
                        <a:pt x="138" y="89"/>
                        <a:pt x="139" y="89"/>
                        <a:pt x="139" y="89"/>
                      </a:cubicBezTo>
                      <a:cubicBezTo>
                        <a:pt x="139" y="89"/>
                        <a:pt x="139" y="90"/>
                        <a:pt x="138" y="90"/>
                      </a:cubicBezTo>
                      <a:cubicBezTo>
                        <a:pt x="138" y="91"/>
                        <a:pt x="140" y="89"/>
                        <a:pt x="140" y="90"/>
                      </a:cubicBezTo>
                      <a:cubicBezTo>
                        <a:pt x="139" y="90"/>
                        <a:pt x="141" y="89"/>
                        <a:pt x="140" y="89"/>
                      </a:cubicBezTo>
                      <a:cubicBezTo>
                        <a:pt x="141" y="89"/>
                        <a:pt x="141" y="89"/>
                        <a:pt x="141" y="90"/>
                      </a:cubicBezTo>
                      <a:cubicBezTo>
                        <a:pt x="142" y="89"/>
                        <a:pt x="142" y="89"/>
                        <a:pt x="143" y="88"/>
                      </a:cubicBezTo>
                      <a:cubicBezTo>
                        <a:pt x="144" y="88"/>
                        <a:pt x="144" y="89"/>
                        <a:pt x="145" y="89"/>
                      </a:cubicBezTo>
                      <a:cubicBezTo>
                        <a:pt x="145" y="88"/>
                        <a:pt x="145" y="88"/>
                        <a:pt x="145" y="88"/>
                      </a:cubicBezTo>
                      <a:cubicBezTo>
                        <a:pt x="146" y="88"/>
                        <a:pt x="146" y="88"/>
                        <a:pt x="146" y="88"/>
                      </a:cubicBezTo>
                      <a:cubicBezTo>
                        <a:pt x="147" y="88"/>
                        <a:pt x="148" y="88"/>
                        <a:pt x="148" y="87"/>
                      </a:cubicBezTo>
                      <a:cubicBezTo>
                        <a:pt x="149" y="87"/>
                        <a:pt x="149" y="87"/>
                        <a:pt x="150" y="86"/>
                      </a:cubicBezTo>
                      <a:cubicBezTo>
                        <a:pt x="150" y="87"/>
                        <a:pt x="152" y="87"/>
                        <a:pt x="150" y="87"/>
                      </a:cubicBezTo>
                      <a:cubicBezTo>
                        <a:pt x="150" y="88"/>
                        <a:pt x="153" y="87"/>
                        <a:pt x="152" y="86"/>
                      </a:cubicBezTo>
                      <a:cubicBezTo>
                        <a:pt x="153" y="87"/>
                        <a:pt x="153" y="87"/>
                        <a:pt x="154" y="86"/>
                      </a:cubicBezTo>
                      <a:cubicBezTo>
                        <a:pt x="155" y="88"/>
                        <a:pt x="155" y="87"/>
                        <a:pt x="156" y="87"/>
                      </a:cubicBezTo>
                      <a:cubicBezTo>
                        <a:pt x="156" y="88"/>
                        <a:pt x="157" y="88"/>
                        <a:pt x="158" y="88"/>
                      </a:cubicBezTo>
                      <a:cubicBezTo>
                        <a:pt x="158" y="88"/>
                        <a:pt x="157" y="88"/>
                        <a:pt x="157" y="88"/>
                      </a:cubicBezTo>
                      <a:cubicBezTo>
                        <a:pt x="157" y="87"/>
                        <a:pt x="158" y="88"/>
                        <a:pt x="157" y="87"/>
                      </a:cubicBezTo>
                      <a:cubicBezTo>
                        <a:pt x="158" y="88"/>
                        <a:pt x="159" y="88"/>
                        <a:pt x="160" y="89"/>
                      </a:cubicBezTo>
                      <a:cubicBezTo>
                        <a:pt x="160" y="88"/>
                        <a:pt x="160" y="88"/>
                        <a:pt x="161" y="88"/>
                      </a:cubicBezTo>
                      <a:cubicBezTo>
                        <a:pt x="161" y="89"/>
                        <a:pt x="160" y="88"/>
                        <a:pt x="161" y="89"/>
                      </a:cubicBezTo>
                      <a:cubicBezTo>
                        <a:pt x="160" y="89"/>
                        <a:pt x="159" y="89"/>
                        <a:pt x="158" y="90"/>
                      </a:cubicBezTo>
                      <a:cubicBezTo>
                        <a:pt x="158" y="88"/>
                        <a:pt x="155" y="90"/>
                        <a:pt x="156" y="89"/>
                      </a:cubicBezTo>
                      <a:cubicBezTo>
                        <a:pt x="154" y="89"/>
                        <a:pt x="156" y="90"/>
                        <a:pt x="155" y="91"/>
                      </a:cubicBezTo>
                      <a:cubicBezTo>
                        <a:pt x="153" y="91"/>
                        <a:pt x="152" y="91"/>
                        <a:pt x="151" y="92"/>
                      </a:cubicBezTo>
                      <a:cubicBezTo>
                        <a:pt x="151" y="92"/>
                        <a:pt x="152" y="92"/>
                        <a:pt x="152" y="93"/>
                      </a:cubicBezTo>
                      <a:cubicBezTo>
                        <a:pt x="151" y="91"/>
                        <a:pt x="157" y="92"/>
                        <a:pt x="157" y="90"/>
                      </a:cubicBezTo>
                      <a:cubicBezTo>
                        <a:pt x="158" y="90"/>
                        <a:pt x="157" y="90"/>
                        <a:pt x="157" y="91"/>
                      </a:cubicBezTo>
                      <a:cubicBezTo>
                        <a:pt x="157" y="91"/>
                        <a:pt x="157" y="90"/>
                        <a:pt x="158" y="90"/>
                      </a:cubicBezTo>
                      <a:cubicBezTo>
                        <a:pt x="158" y="91"/>
                        <a:pt x="157" y="91"/>
                        <a:pt x="157" y="91"/>
                      </a:cubicBezTo>
                      <a:cubicBezTo>
                        <a:pt x="157" y="91"/>
                        <a:pt x="158" y="91"/>
                        <a:pt x="158" y="92"/>
                      </a:cubicBezTo>
                      <a:cubicBezTo>
                        <a:pt x="158" y="91"/>
                        <a:pt x="158" y="91"/>
                        <a:pt x="159" y="91"/>
                      </a:cubicBezTo>
                      <a:cubicBezTo>
                        <a:pt x="159" y="91"/>
                        <a:pt x="158" y="90"/>
                        <a:pt x="158" y="90"/>
                      </a:cubicBezTo>
                      <a:cubicBezTo>
                        <a:pt x="158" y="90"/>
                        <a:pt x="159" y="91"/>
                        <a:pt x="158" y="90"/>
                      </a:cubicBezTo>
                      <a:cubicBezTo>
                        <a:pt x="159" y="90"/>
                        <a:pt x="160" y="90"/>
                        <a:pt x="161" y="90"/>
                      </a:cubicBezTo>
                      <a:cubicBezTo>
                        <a:pt x="161" y="90"/>
                        <a:pt x="160" y="91"/>
                        <a:pt x="160" y="90"/>
                      </a:cubicBezTo>
                      <a:cubicBezTo>
                        <a:pt x="160" y="91"/>
                        <a:pt x="161" y="91"/>
                        <a:pt x="161" y="91"/>
                      </a:cubicBezTo>
                      <a:cubicBezTo>
                        <a:pt x="161" y="91"/>
                        <a:pt x="161" y="91"/>
                        <a:pt x="161" y="90"/>
                      </a:cubicBezTo>
                      <a:cubicBezTo>
                        <a:pt x="163" y="91"/>
                        <a:pt x="164" y="89"/>
                        <a:pt x="166" y="90"/>
                      </a:cubicBezTo>
                      <a:cubicBezTo>
                        <a:pt x="166" y="93"/>
                        <a:pt x="168" y="93"/>
                        <a:pt x="171" y="92"/>
                      </a:cubicBezTo>
                      <a:cubicBezTo>
                        <a:pt x="171" y="92"/>
                        <a:pt x="171" y="92"/>
                        <a:pt x="171" y="91"/>
                      </a:cubicBezTo>
                      <a:cubicBezTo>
                        <a:pt x="171" y="91"/>
                        <a:pt x="170" y="92"/>
                        <a:pt x="169" y="92"/>
                      </a:cubicBezTo>
                      <a:cubicBezTo>
                        <a:pt x="168" y="90"/>
                        <a:pt x="168" y="92"/>
                        <a:pt x="168" y="90"/>
                      </a:cubicBezTo>
                      <a:cubicBezTo>
                        <a:pt x="168" y="91"/>
                        <a:pt x="170" y="90"/>
                        <a:pt x="171" y="90"/>
                      </a:cubicBezTo>
                      <a:cubicBezTo>
                        <a:pt x="171" y="90"/>
                        <a:pt x="171" y="90"/>
                        <a:pt x="171" y="89"/>
                      </a:cubicBezTo>
                      <a:cubicBezTo>
                        <a:pt x="170" y="89"/>
                        <a:pt x="170" y="89"/>
                        <a:pt x="169" y="89"/>
                      </a:cubicBezTo>
                      <a:cubicBezTo>
                        <a:pt x="171" y="87"/>
                        <a:pt x="172" y="89"/>
                        <a:pt x="174" y="88"/>
                      </a:cubicBezTo>
                      <a:cubicBezTo>
                        <a:pt x="174" y="88"/>
                        <a:pt x="172" y="88"/>
                        <a:pt x="172" y="89"/>
                      </a:cubicBezTo>
                      <a:cubicBezTo>
                        <a:pt x="173" y="89"/>
                        <a:pt x="173" y="90"/>
                        <a:pt x="173" y="91"/>
                      </a:cubicBezTo>
                      <a:cubicBezTo>
                        <a:pt x="173" y="91"/>
                        <a:pt x="172" y="91"/>
                        <a:pt x="171" y="91"/>
                      </a:cubicBezTo>
                      <a:cubicBezTo>
                        <a:pt x="172" y="93"/>
                        <a:pt x="174" y="90"/>
                        <a:pt x="175" y="91"/>
                      </a:cubicBezTo>
                      <a:cubicBezTo>
                        <a:pt x="175" y="91"/>
                        <a:pt x="175" y="90"/>
                        <a:pt x="176" y="90"/>
                      </a:cubicBezTo>
                      <a:cubicBezTo>
                        <a:pt x="176" y="89"/>
                        <a:pt x="175" y="89"/>
                        <a:pt x="175" y="89"/>
                      </a:cubicBezTo>
                      <a:cubicBezTo>
                        <a:pt x="175" y="89"/>
                        <a:pt x="176" y="87"/>
                        <a:pt x="177" y="88"/>
                      </a:cubicBezTo>
                      <a:cubicBezTo>
                        <a:pt x="176" y="89"/>
                        <a:pt x="176" y="88"/>
                        <a:pt x="176" y="89"/>
                      </a:cubicBezTo>
                      <a:cubicBezTo>
                        <a:pt x="176" y="89"/>
                        <a:pt x="177" y="89"/>
                        <a:pt x="178" y="88"/>
                      </a:cubicBezTo>
                      <a:cubicBezTo>
                        <a:pt x="178" y="88"/>
                        <a:pt x="177" y="89"/>
                        <a:pt x="178" y="90"/>
                      </a:cubicBezTo>
                      <a:cubicBezTo>
                        <a:pt x="178" y="89"/>
                        <a:pt x="179" y="89"/>
                        <a:pt x="179" y="88"/>
                      </a:cubicBezTo>
                      <a:cubicBezTo>
                        <a:pt x="179" y="89"/>
                        <a:pt x="181" y="89"/>
                        <a:pt x="181" y="89"/>
                      </a:cubicBezTo>
                      <a:cubicBezTo>
                        <a:pt x="182" y="89"/>
                        <a:pt x="181" y="88"/>
                        <a:pt x="182" y="88"/>
                      </a:cubicBezTo>
                      <a:cubicBezTo>
                        <a:pt x="180" y="87"/>
                        <a:pt x="178" y="87"/>
                        <a:pt x="177" y="87"/>
                      </a:cubicBezTo>
                      <a:cubicBezTo>
                        <a:pt x="177" y="87"/>
                        <a:pt x="177" y="86"/>
                        <a:pt x="177" y="86"/>
                      </a:cubicBezTo>
                      <a:cubicBezTo>
                        <a:pt x="176" y="85"/>
                        <a:pt x="174" y="86"/>
                        <a:pt x="174" y="86"/>
                      </a:cubicBezTo>
                      <a:cubicBezTo>
                        <a:pt x="173" y="85"/>
                        <a:pt x="174" y="85"/>
                        <a:pt x="174" y="85"/>
                      </a:cubicBezTo>
                      <a:cubicBezTo>
                        <a:pt x="174" y="84"/>
                        <a:pt x="173" y="85"/>
                        <a:pt x="173" y="84"/>
                      </a:cubicBezTo>
                      <a:cubicBezTo>
                        <a:pt x="173" y="84"/>
                        <a:pt x="175" y="83"/>
                        <a:pt x="176" y="83"/>
                      </a:cubicBezTo>
                      <a:cubicBezTo>
                        <a:pt x="176" y="84"/>
                        <a:pt x="175" y="84"/>
                        <a:pt x="175" y="84"/>
                      </a:cubicBezTo>
                      <a:cubicBezTo>
                        <a:pt x="175" y="84"/>
                        <a:pt x="175" y="84"/>
                        <a:pt x="176" y="84"/>
                      </a:cubicBezTo>
                      <a:cubicBezTo>
                        <a:pt x="177" y="84"/>
                        <a:pt x="178" y="84"/>
                        <a:pt x="178" y="85"/>
                      </a:cubicBezTo>
                      <a:cubicBezTo>
                        <a:pt x="178" y="85"/>
                        <a:pt x="177" y="85"/>
                        <a:pt x="177" y="85"/>
                      </a:cubicBezTo>
                      <a:cubicBezTo>
                        <a:pt x="177" y="86"/>
                        <a:pt x="179" y="85"/>
                        <a:pt x="178" y="86"/>
                      </a:cubicBezTo>
                      <a:cubicBezTo>
                        <a:pt x="179" y="86"/>
                        <a:pt x="180" y="85"/>
                        <a:pt x="180" y="85"/>
                      </a:cubicBezTo>
                      <a:cubicBezTo>
                        <a:pt x="180" y="84"/>
                        <a:pt x="179" y="85"/>
                        <a:pt x="179" y="84"/>
                      </a:cubicBezTo>
                      <a:cubicBezTo>
                        <a:pt x="180" y="83"/>
                        <a:pt x="181" y="83"/>
                        <a:pt x="181" y="82"/>
                      </a:cubicBezTo>
                      <a:cubicBezTo>
                        <a:pt x="182" y="82"/>
                        <a:pt x="182" y="83"/>
                        <a:pt x="182" y="84"/>
                      </a:cubicBezTo>
                      <a:cubicBezTo>
                        <a:pt x="184" y="83"/>
                        <a:pt x="184" y="82"/>
                        <a:pt x="187" y="81"/>
                      </a:cubicBezTo>
                      <a:cubicBezTo>
                        <a:pt x="187" y="82"/>
                        <a:pt x="187" y="81"/>
                        <a:pt x="187" y="82"/>
                      </a:cubicBezTo>
                      <a:cubicBezTo>
                        <a:pt x="190" y="80"/>
                        <a:pt x="191" y="80"/>
                        <a:pt x="194" y="80"/>
                      </a:cubicBezTo>
                      <a:cubicBezTo>
                        <a:pt x="193" y="80"/>
                        <a:pt x="193" y="80"/>
                        <a:pt x="194" y="81"/>
                      </a:cubicBezTo>
                      <a:cubicBezTo>
                        <a:pt x="194" y="81"/>
                        <a:pt x="195" y="80"/>
                        <a:pt x="195" y="80"/>
                      </a:cubicBezTo>
                      <a:cubicBezTo>
                        <a:pt x="195" y="80"/>
                        <a:pt x="194" y="80"/>
                        <a:pt x="194" y="80"/>
                      </a:cubicBezTo>
                      <a:cubicBezTo>
                        <a:pt x="195" y="79"/>
                        <a:pt x="195" y="79"/>
                        <a:pt x="196" y="78"/>
                      </a:cubicBezTo>
                      <a:cubicBezTo>
                        <a:pt x="196" y="78"/>
                        <a:pt x="196" y="79"/>
                        <a:pt x="196" y="79"/>
                      </a:cubicBezTo>
                      <a:cubicBezTo>
                        <a:pt x="198" y="79"/>
                        <a:pt x="198" y="79"/>
                        <a:pt x="199" y="79"/>
                      </a:cubicBezTo>
                      <a:cubicBezTo>
                        <a:pt x="199" y="79"/>
                        <a:pt x="199" y="79"/>
                        <a:pt x="199" y="80"/>
                      </a:cubicBezTo>
                      <a:cubicBezTo>
                        <a:pt x="200" y="80"/>
                        <a:pt x="200" y="80"/>
                        <a:pt x="200" y="79"/>
                      </a:cubicBezTo>
                      <a:cubicBezTo>
                        <a:pt x="200" y="79"/>
                        <a:pt x="201" y="79"/>
                        <a:pt x="201" y="78"/>
                      </a:cubicBezTo>
                      <a:cubicBezTo>
                        <a:pt x="202" y="79"/>
                        <a:pt x="202" y="77"/>
                        <a:pt x="203" y="78"/>
                      </a:cubicBezTo>
                      <a:cubicBezTo>
                        <a:pt x="204" y="79"/>
                        <a:pt x="205" y="79"/>
                        <a:pt x="205" y="80"/>
                      </a:cubicBezTo>
                      <a:cubicBezTo>
                        <a:pt x="204" y="80"/>
                        <a:pt x="203" y="80"/>
                        <a:pt x="204" y="81"/>
                      </a:cubicBezTo>
                      <a:cubicBezTo>
                        <a:pt x="203" y="81"/>
                        <a:pt x="203" y="79"/>
                        <a:pt x="202" y="79"/>
                      </a:cubicBezTo>
                      <a:cubicBezTo>
                        <a:pt x="201" y="79"/>
                        <a:pt x="201" y="80"/>
                        <a:pt x="201" y="81"/>
                      </a:cubicBezTo>
                      <a:cubicBezTo>
                        <a:pt x="200" y="81"/>
                        <a:pt x="199" y="82"/>
                        <a:pt x="198" y="81"/>
                      </a:cubicBezTo>
                      <a:cubicBezTo>
                        <a:pt x="197" y="82"/>
                        <a:pt x="198" y="82"/>
                        <a:pt x="198" y="83"/>
                      </a:cubicBezTo>
                      <a:cubicBezTo>
                        <a:pt x="196" y="83"/>
                        <a:pt x="198" y="83"/>
                        <a:pt x="197" y="84"/>
                      </a:cubicBezTo>
                      <a:cubicBezTo>
                        <a:pt x="196" y="83"/>
                        <a:pt x="194" y="84"/>
                        <a:pt x="194" y="82"/>
                      </a:cubicBezTo>
                      <a:cubicBezTo>
                        <a:pt x="193" y="82"/>
                        <a:pt x="193" y="83"/>
                        <a:pt x="193" y="83"/>
                      </a:cubicBezTo>
                      <a:cubicBezTo>
                        <a:pt x="194" y="84"/>
                        <a:pt x="193" y="83"/>
                        <a:pt x="192" y="84"/>
                      </a:cubicBezTo>
                      <a:cubicBezTo>
                        <a:pt x="192" y="83"/>
                        <a:pt x="193" y="82"/>
                        <a:pt x="194" y="82"/>
                      </a:cubicBezTo>
                      <a:cubicBezTo>
                        <a:pt x="192" y="82"/>
                        <a:pt x="191" y="82"/>
                        <a:pt x="191" y="83"/>
                      </a:cubicBezTo>
                      <a:cubicBezTo>
                        <a:pt x="192" y="83"/>
                        <a:pt x="192" y="84"/>
                        <a:pt x="191" y="85"/>
                      </a:cubicBezTo>
                      <a:cubicBezTo>
                        <a:pt x="192" y="85"/>
                        <a:pt x="193" y="84"/>
                        <a:pt x="193" y="85"/>
                      </a:cubicBezTo>
                      <a:cubicBezTo>
                        <a:pt x="191" y="86"/>
                        <a:pt x="190" y="82"/>
                        <a:pt x="187" y="83"/>
                      </a:cubicBezTo>
                      <a:cubicBezTo>
                        <a:pt x="187" y="84"/>
                        <a:pt x="186" y="84"/>
                        <a:pt x="186" y="85"/>
                      </a:cubicBezTo>
                      <a:cubicBezTo>
                        <a:pt x="187" y="85"/>
                        <a:pt x="188" y="84"/>
                        <a:pt x="189" y="84"/>
                      </a:cubicBezTo>
                      <a:cubicBezTo>
                        <a:pt x="189" y="84"/>
                        <a:pt x="189" y="85"/>
                        <a:pt x="189" y="85"/>
                      </a:cubicBezTo>
                      <a:cubicBezTo>
                        <a:pt x="188" y="85"/>
                        <a:pt x="187" y="86"/>
                        <a:pt x="185" y="86"/>
                      </a:cubicBezTo>
                      <a:cubicBezTo>
                        <a:pt x="184" y="86"/>
                        <a:pt x="185" y="85"/>
                        <a:pt x="185" y="85"/>
                      </a:cubicBezTo>
                      <a:cubicBezTo>
                        <a:pt x="183" y="86"/>
                        <a:pt x="183" y="85"/>
                        <a:pt x="182" y="85"/>
                      </a:cubicBezTo>
                      <a:cubicBezTo>
                        <a:pt x="182" y="86"/>
                        <a:pt x="181" y="85"/>
                        <a:pt x="180" y="86"/>
                      </a:cubicBezTo>
                      <a:cubicBezTo>
                        <a:pt x="180" y="86"/>
                        <a:pt x="181" y="85"/>
                        <a:pt x="181" y="87"/>
                      </a:cubicBezTo>
                      <a:cubicBezTo>
                        <a:pt x="181" y="86"/>
                        <a:pt x="182" y="86"/>
                        <a:pt x="182" y="86"/>
                      </a:cubicBezTo>
                      <a:cubicBezTo>
                        <a:pt x="182" y="87"/>
                        <a:pt x="183" y="88"/>
                        <a:pt x="184" y="87"/>
                      </a:cubicBezTo>
                      <a:cubicBezTo>
                        <a:pt x="184" y="88"/>
                        <a:pt x="181" y="90"/>
                        <a:pt x="182" y="91"/>
                      </a:cubicBezTo>
                      <a:cubicBezTo>
                        <a:pt x="182" y="90"/>
                        <a:pt x="183" y="89"/>
                        <a:pt x="184" y="90"/>
                      </a:cubicBezTo>
                      <a:cubicBezTo>
                        <a:pt x="184" y="89"/>
                        <a:pt x="184" y="89"/>
                        <a:pt x="185" y="88"/>
                      </a:cubicBezTo>
                      <a:cubicBezTo>
                        <a:pt x="186" y="88"/>
                        <a:pt x="185" y="88"/>
                        <a:pt x="185" y="89"/>
                      </a:cubicBezTo>
                      <a:cubicBezTo>
                        <a:pt x="185" y="89"/>
                        <a:pt x="187" y="89"/>
                        <a:pt x="186" y="88"/>
                      </a:cubicBezTo>
                      <a:cubicBezTo>
                        <a:pt x="187" y="88"/>
                        <a:pt x="187" y="89"/>
                        <a:pt x="188" y="90"/>
                      </a:cubicBezTo>
                      <a:cubicBezTo>
                        <a:pt x="186" y="90"/>
                        <a:pt x="184" y="91"/>
                        <a:pt x="184" y="91"/>
                      </a:cubicBezTo>
                      <a:cubicBezTo>
                        <a:pt x="183" y="91"/>
                        <a:pt x="184" y="92"/>
                        <a:pt x="184" y="93"/>
                      </a:cubicBezTo>
                      <a:cubicBezTo>
                        <a:pt x="183" y="93"/>
                        <a:pt x="181" y="93"/>
                        <a:pt x="181" y="93"/>
                      </a:cubicBezTo>
                      <a:cubicBezTo>
                        <a:pt x="180" y="93"/>
                        <a:pt x="180" y="92"/>
                        <a:pt x="179" y="92"/>
                      </a:cubicBezTo>
                      <a:cubicBezTo>
                        <a:pt x="178" y="93"/>
                        <a:pt x="177" y="93"/>
                        <a:pt x="177" y="95"/>
                      </a:cubicBezTo>
                      <a:cubicBezTo>
                        <a:pt x="176" y="95"/>
                        <a:pt x="175" y="95"/>
                        <a:pt x="174" y="95"/>
                      </a:cubicBezTo>
                      <a:cubicBezTo>
                        <a:pt x="174" y="94"/>
                        <a:pt x="174" y="94"/>
                        <a:pt x="174" y="94"/>
                      </a:cubicBezTo>
                      <a:cubicBezTo>
                        <a:pt x="173" y="94"/>
                        <a:pt x="173" y="95"/>
                        <a:pt x="172" y="94"/>
                      </a:cubicBezTo>
                      <a:cubicBezTo>
                        <a:pt x="172" y="94"/>
                        <a:pt x="171" y="95"/>
                        <a:pt x="172" y="95"/>
                      </a:cubicBezTo>
                      <a:cubicBezTo>
                        <a:pt x="172" y="96"/>
                        <a:pt x="171" y="96"/>
                        <a:pt x="170" y="96"/>
                      </a:cubicBezTo>
                      <a:cubicBezTo>
                        <a:pt x="171" y="96"/>
                        <a:pt x="171" y="94"/>
                        <a:pt x="172" y="94"/>
                      </a:cubicBezTo>
                      <a:cubicBezTo>
                        <a:pt x="172" y="93"/>
                        <a:pt x="171" y="94"/>
                        <a:pt x="172" y="93"/>
                      </a:cubicBezTo>
                      <a:cubicBezTo>
                        <a:pt x="171" y="93"/>
                        <a:pt x="171" y="93"/>
                        <a:pt x="171" y="93"/>
                      </a:cubicBezTo>
                      <a:cubicBezTo>
                        <a:pt x="170" y="93"/>
                        <a:pt x="171" y="94"/>
                        <a:pt x="170" y="94"/>
                      </a:cubicBezTo>
                      <a:cubicBezTo>
                        <a:pt x="170" y="93"/>
                        <a:pt x="168" y="95"/>
                        <a:pt x="168" y="93"/>
                      </a:cubicBezTo>
                      <a:cubicBezTo>
                        <a:pt x="168" y="94"/>
                        <a:pt x="167" y="93"/>
                        <a:pt x="166" y="94"/>
                      </a:cubicBezTo>
                      <a:cubicBezTo>
                        <a:pt x="167" y="93"/>
                        <a:pt x="165" y="93"/>
                        <a:pt x="165" y="92"/>
                      </a:cubicBezTo>
                      <a:cubicBezTo>
                        <a:pt x="165" y="94"/>
                        <a:pt x="166" y="96"/>
                        <a:pt x="169" y="94"/>
                      </a:cubicBezTo>
                      <a:cubicBezTo>
                        <a:pt x="169" y="95"/>
                        <a:pt x="167" y="95"/>
                        <a:pt x="166" y="96"/>
                      </a:cubicBezTo>
                      <a:cubicBezTo>
                        <a:pt x="166" y="95"/>
                        <a:pt x="166" y="95"/>
                        <a:pt x="165" y="95"/>
                      </a:cubicBezTo>
                      <a:cubicBezTo>
                        <a:pt x="165" y="96"/>
                        <a:pt x="165" y="97"/>
                        <a:pt x="164" y="97"/>
                      </a:cubicBezTo>
                      <a:cubicBezTo>
                        <a:pt x="164" y="97"/>
                        <a:pt x="164" y="97"/>
                        <a:pt x="164" y="97"/>
                      </a:cubicBezTo>
                      <a:cubicBezTo>
                        <a:pt x="165" y="97"/>
                        <a:pt x="166" y="96"/>
                        <a:pt x="166" y="97"/>
                      </a:cubicBezTo>
                      <a:cubicBezTo>
                        <a:pt x="165" y="99"/>
                        <a:pt x="162" y="99"/>
                        <a:pt x="161" y="99"/>
                      </a:cubicBezTo>
                      <a:cubicBezTo>
                        <a:pt x="160" y="99"/>
                        <a:pt x="160" y="100"/>
                        <a:pt x="160" y="100"/>
                      </a:cubicBezTo>
                      <a:cubicBezTo>
                        <a:pt x="160" y="100"/>
                        <a:pt x="160" y="99"/>
                        <a:pt x="160" y="99"/>
                      </a:cubicBezTo>
                      <a:cubicBezTo>
                        <a:pt x="158" y="100"/>
                        <a:pt x="156" y="100"/>
                        <a:pt x="156" y="101"/>
                      </a:cubicBezTo>
                      <a:cubicBezTo>
                        <a:pt x="156" y="101"/>
                        <a:pt x="156" y="101"/>
                        <a:pt x="156" y="101"/>
                      </a:cubicBezTo>
                      <a:cubicBezTo>
                        <a:pt x="154" y="101"/>
                        <a:pt x="154" y="102"/>
                        <a:pt x="153" y="102"/>
                      </a:cubicBezTo>
                      <a:cubicBezTo>
                        <a:pt x="154" y="101"/>
                        <a:pt x="153" y="101"/>
                        <a:pt x="153" y="102"/>
                      </a:cubicBezTo>
                      <a:cubicBezTo>
                        <a:pt x="153" y="101"/>
                        <a:pt x="153" y="101"/>
                        <a:pt x="153" y="101"/>
                      </a:cubicBezTo>
                      <a:cubicBezTo>
                        <a:pt x="153" y="100"/>
                        <a:pt x="154" y="100"/>
                        <a:pt x="154" y="100"/>
                      </a:cubicBezTo>
                      <a:cubicBezTo>
                        <a:pt x="152" y="100"/>
                        <a:pt x="150" y="102"/>
                        <a:pt x="149" y="101"/>
                      </a:cubicBezTo>
                      <a:cubicBezTo>
                        <a:pt x="149" y="101"/>
                        <a:pt x="149" y="101"/>
                        <a:pt x="149" y="101"/>
                      </a:cubicBezTo>
                      <a:cubicBezTo>
                        <a:pt x="149" y="103"/>
                        <a:pt x="153" y="102"/>
                        <a:pt x="152" y="102"/>
                      </a:cubicBezTo>
                      <a:cubicBezTo>
                        <a:pt x="151" y="102"/>
                        <a:pt x="150" y="102"/>
                        <a:pt x="150" y="103"/>
                      </a:cubicBezTo>
                      <a:cubicBezTo>
                        <a:pt x="149" y="101"/>
                        <a:pt x="147" y="102"/>
                        <a:pt x="145" y="102"/>
                      </a:cubicBezTo>
                      <a:cubicBezTo>
                        <a:pt x="145" y="102"/>
                        <a:pt x="145" y="103"/>
                        <a:pt x="145" y="103"/>
                      </a:cubicBezTo>
                      <a:cubicBezTo>
                        <a:pt x="145" y="103"/>
                        <a:pt x="146" y="103"/>
                        <a:pt x="146" y="103"/>
                      </a:cubicBezTo>
                      <a:cubicBezTo>
                        <a:pt x="147" y="103"/>
                        <a:pt x="146" y="102"/>
                        <a:pt x="147" y="102"/>
                      </a:cubicBezTo>
                      <a:cubicBezTo>
                        <a:pt x="147" y="103"/>
                        <a:pt x="147" y="103"/>
                        <a:pt x="147" y="103"/>
                      </a:cubicBezTo>
                      <a:cubicBezTo>
                        <a:pt x="147" y="102"/>
                        <a:pt x="148" y="103"/>
                        <a:pt x="148" y="102"/>
                      </a:cubicBezTo>
                      <a:cubicBezTo>
                        <a:pt x="149" y="103"/>
                        <a:pt x="147" y="103"/>
                        <a:pt x="146" y="104"/>
                      </a:cubicBezTo>
                      <a:cubicBezTo>
                        <a:pt x="146" y="104"/>
                        <a:pt x="146" y="104"/>
                        <a:pt x="146" y="103"/>
                      </a:cubicBezTo>
                      <a:cubicBezTo>
                        <a:pt x="146" y="104"/>
                        <a:pt x="146" y="104"/>
                        <a:pt x="145" y="104"/>
                      </a:cubicBezTo>
                      <a:cubicBezTo>
                        <a:pt x="145" y="105"/>
                        <a:pt x="146" y="104"/>
                        <a:pt x="146" y="105"/>
                      </a:cubicBezTo>
                      <a:cubicBezTo>
                        <a:pt x="146" y="105"/>
                        <a:pt x="145" y="105"/>
                        <a:pt x="145" y="105"/>
                      </a:cubicBezTo>
                      <a:cubicBezTo>
                        <a:pt x="145" y="107"/>
                        <a:pt x="147" y="105"/>
                        <a:pt x="147" y="105"/>
                      </a:cubicBezTo>
                      <a:cubicBezTo>
                        <a:pt x="146" y="106"/>
                        <a:pt x="146" y="107"/>
                        <a:pt x="145" y="108"/>
                      </a:cubicBezTo>
                      <a:cubicBezTo>
                        <a:pt x="146" y="107"/>
                        <a:pt x="145" y="109"/>
                        <a:pt x="146" y="109"/>
                      </a:cubicBezTo>
                      <a:cubicBezTo>
                        <a:pt x="145" y="110"/>
                        <a:pt x="144" y="109"/>
                        <a:pt x="143" y="109"/>
                      </a:cubicBezTo>
                      <a:cubicBezTo>
                        <a:pt x="143" y="109"/>
                        <a:pt x="144" y="109"/>
                        <a:pt x="143" y="110"/>
                      </a:cubicBezTo>
                      <a:cubicBezTo>
                        <a:pt x="144" y="110"/>
                        <a:pt x="144" y="110"/>
                        <a:pt x="145" y="110"/>
                      </a:cubicBezTo>
                      <a:cubicBezTo>
                        <a:pt x="145" y="110"/>
                        <a:pt x="145" y="110"/>
                        <a:pt x="145" y="111"/>
                      </a:cubicBezTo>
                      <a:cubicBezTo>
                        <a:pt x="145" y="111"/>
                        <a:pt x="144" y="111"/>
                        <a:pt x="144" y="110"/>
                      </a:cubicBezTo>
                      <a:cubicBezTo>
                        <a:pt x="144" y="111"/>
                        <a:pt x="144" y="111"/>
                        <a:pt x="144" y="112"/>
                      </a:cubicBezTo>
                      <a:cubicBezTo>
                        <a:pt x="143" y="112"/>
                        <a:pt x="143" y="110"/>
                        <a:pt x="144" y="110"/>
                      </a:cubicBezTo>
                      <a:cubicBezTo>
                        <a:pt x="143" y="110"/>
                        <a:pt x="143" y="110"/>
                        <a:pt x="142" y="110"/>
                      </a:cubicBezTo>
                      <a:cubicBezTo>
                        <a:pt x="142" y="110"/>
                        <a:pt x="143" y="112"/>
                        <a:pt x="142" y="113"/>
                      </a:cubicBezTo>
                      <a:cubicBezTo>
                        <a:pt x="143" y="113"/>
                        <a:pt x="145" y="112"/>
                        <a:pt x="147" y="111"/>
                      </a:cubicBezTo>
                      <a:cubicBezTo>
                        <a:pt x="147" y="112"/>
                        <a:pt x="145" y="112"/>
                        <a:pt x="144" y="113"/>
                      </a:cubicBezTo>
                      <a:cubicBezTo>
                        <a:pt x="144" y="114"/>
                        <a:pt x="145" y="113"/>
                        <a:pt x="145" y="114"/>
                      </a:cubicBezTo>
                      <a:cubicBezTo>
                        <a:pt x="144" y="115"/>
                        <a:pt x="144" y="114"/>
                        <a:pt x="142" y="115"/>
                      </a:cubicBezTo>
                      <a:cubicBezTo>
                        <a:pt x="142" y="115"/>
                        <a:pt x="143" y="114"/>
                        <a:pt x="144" y="114"/>
                      </a:cubicBezTo>
                      <a:cubicBezTo>
                        <a:pt x="143" y="114"/>
                        <a:pt x="141" y="115"/>
                        <a:pt x="141" y="115"/>
                      </a:cubicBezTo>
                      <a:cubicBezTo>
                        <a:pt x="141" y="115"/>
                        <a:pt x="141" y="115"/>
                        <a:pt x="140" y="114"/>
                      </a:cubicBezTo>
                      <a:cubicBezTo>
                        <a:pt x="142" y="114"/>
                        <a:pt x="141" y="113"/>
                        <a:pt x="140" y="112"/>
                      </a:cubicBezTo>
                      <a:cubicBezTo>
                        <a:pt x="141" y="112"/>
                        <a:pt x="141" y="111"/>
                        <a:pt x="141" y="111"/>
                      </a:cubicBezTo>
                      <a:cubicBezTo>
                        <a:pt x="141" y="111"/>
                        <a:pt x="141" y="111"/>
                        <a:pt x="142" y="111"/>
                      </a:cubicBezTo>
                      <a:cubicBezTo>
                        <a:pt x="142" y="110"/>
                        <a:pt x="142" y="109"/>
                        <a:pt x="142" y="109"/>
                      </a:cubicBezTo>
                      <a:cubicBezTo>
                        <a:pt x="142" y="109"/>
                        <a:pt x="141" y="110"/>
                        <a:pt x="140" y="110"/>
                      </a:cubicBezTo>
                      <a:cubicBezTo>
                        <a:pt x="140" y="110"/>
                        <a:pt x="140" y="109"/>
                        <a:pt x="140" y="109"/>
                      </a:cubicBezTo>
                      <a:cubicBezTo>
                        <a:pt x="139" y="109"/>
                        <a:pt x="139" y="110"/>
                        <a:pt x="138" y="110"/>
                      </a:cubicBezTo>
                      <a:cubicBezTo>
                        <a:pt x="139" y="110"/>
                        <a:pt x="140" y="111"/>
                        <a:pt x="140" y="113"/>
                      </a:cubicBezTo>
                      <a:cubicBezTo>
                        <a:pt x="139" y="112"/>
                        <a:pt x="140" y="112"/>
                        <a:pt x="139" y="113"/>
                      </a:cubicBezTo>
                      <a:cubicBezTo>
                        <a:pt x="139" y="113"/>
                        <a:pt x="139" y="111"/>
                        <a:pt x="137" y="111"/>
                      </a:cubicBezTo>
                      <a:cubicBezTo>
                        <a:pt x="137" y="112"/>
                        <a:pt x="138" y="112"/>
                        <a:pt x="138" y="113"/>
                      </a:cubicBezTo>
                      <a:cubicBezTo>
                        <a:pt x="137" y="113"/>
                        <a:pt x="137" y="113"/>
                        <a:pt x="136" y="113"/>
                      </a:cubicBezTo>
                      <a:cubicBezTo>
                        <a:pt x="135" y="113"/>
                        <a:pt x="136" y="114"/>
                        <a:pt x="136" y="114"/>
                      </a:cubicBezTo>
                      <a:cubicBezTo>
                        <a:pt x="135" y="114"/>
                        <a:pt x="135" y="113"/>
                        <a:pt x="134" y="113"/>
                      </a:cubicBezTo>
                      <a:cubicBezTo>
                        <a:pt x="135" y="113"/>
                        <a:pt x="136" y="112"/>
                        <a:pt x="136" y="113"/>
                      </a:cubicBezTo>
                      <a:cubicBezTo>
                        <a:pt x="137" y="112"/>
                        <a:pt x="137" y="112"/>
                        <a:pt x="137" y="112"/>
                      </a:cubicBezTo>
                      <a:cubicBezTo>
                        <a:pt x="136" y="111"/>
                        <a:pt x="134" y="114"/>
                        <a:pt x="133" y="113"/>
                      </a:cubicBezTo>
                      <a:cubicBezTo>
                        <a:pt x="133" y="113"/>
                        <a:pt x="133" y="114"/>
                        <a:pt x="132" y="114"/>
                      </a:cubicBezTo>
                      <a:cubicBezTo>
                        <a:pt x="133" y="115"/>
                        <a:pt x="134" y="115"/>
                        <a:pt x="135" y="116"/>
                      </a:cubicBezTo>
                      <a:cubicBezTo>
                        <a:pt x="136" y="115"/>
                        <a:pt x="135" y="114"/>
                        <a:pt x="136" y="114"/>
                      </a:cubicBezTo>
                      <a:cubicBezTo>
                        <a:pt x="137" y="114"/>
                        <a:pt x="136" y="114"/>
                        <a:pt x="136" y="113"/>
                      </a:cubicBezTo>
                      <a:cubicBezTo>
                        <a:pt x="137" y="114"/>
                        <a:pt x="137" y="113"/>
                        <a:pt x="139" y="114"/>
                      </a:cubicBezTo>
                      <a:cubicBezTo>
                        <a:pt x="139" y="115"/>
                        <a:pt x="137" y="114"/>
                        <a:pt x="137" y="114"/>
                      </a:cubicBezTo>
                      <a:cubicBezTo>
                        <a:pt x="137" y="116"/>
                        <a:pt x="138" y="115"/>
                        <a:pt x="139" y="115"/>
                      </a:cubicBezTo>
                      <a:cubicBezTo>
                        <a:pt x="139" y="116"/>
                        <a:pt x="140" y="115"/>
                        <a:pt x="140" y="116"/>
                      </a:cubicBezTo>
                      <a:cubicBezTo>
                        <a:pt x="139" y="117"/>
                        <a:pt x="139" y="116"/>
                        <a:pt x="138" y="116"/>
                      </a:cubicBezTo>
                      <a:cubicBezTo>
                        <a:pt x="138" y="116"/>
                        <a:pt x="138" y="116"/>
                        <a:pt x="138" y="117"/>
                      </a:cubicBezTo>
                      <a:cubicBezTo>
                        <a:pt x="139" y="117"/>
                        <a:pt x="138" y="117"/>
                        <a:pt x="139" y="117"/>
                      </a:cubicBezTo>
                      <a:cubicBezTo>
                        <a:pt x="140" y="117"/>
                        <a:pt x="140" y="116"/>
                        <a:pt x="141" y="116"/>
                      </a:cubicBezTo>
                      <a:cubicBezTo>
                        <a:pt x="141" y="116"/>
                        <a:pt x="141" y="117"/>
                        <a:pt x="142" y="116"/>
                      </a:cubicBezTo>
                      <a:cubicBezTo>
                        <a:pt x="141" y="115"/>
                        <a:pt x="143" y="116"/>
                        <a:pt x="142" y="117"/>
                      </a:cubicBezTo>
                      <a:cubicBezTo>
                        <a:pt x="142" y="117"/>
                        <a:pt x="142" y="117"/>
                        <a:pt x="142" y="117"/>
                      </a:cubicBezTo>
                      <a:cubicBezTo>
                        <a:pt x="142" y="118"/>
                        <a:pt x="141" y="119"/>
                        <a:pt x="141" y="119"/>
                      </a:cubicBezTo>
                      <a:cubicBezTo>
                        <a:pt x="141" y="120"/>
                        <a:pt x="142" y="119"/>
                        <a:pt x="142" y="119"/>
                      </a:cubicBezTo>
                      <a:cubicBezTo>
                        <a:pt x="143" y="120"/>
                        <a:pt x="142" y="119"/>
                        <a:pt x="142" y="119"/>
                      </a:cubicBezTo>
                      <a:cubicBezTo>
                        <a:pt x="143" y="119"/>
                        <a:pt x="143" y="120"/>
                        <a:pt x="144" y="120"/>
                      </a:cubicBezTo>
                      <a:cubicBezTo>
                        <a:pt x="144" y="119"/>
                        <a:pt x="142" y="120"/>
                        <a:pt x="143" y="119"/>
                      </a:cubicBezTo>
                      <a:cubicBezTo>
                        <a:pt x="145" y="119"/>
                        <a:pt x="145" y="117"/>
                        <a:pt x="146" y="116"/>
                      </a:cubicBezTo>
                      <a:cubicBezTo>
                        <a:pt x="146" y="116"/>
                        <a:pt x="144" y="117"/>
                        <a:pt x="143" y="117"/>
                      </a:cubicBezTo>
                      <a:cubicBezTo>
                        <a:pt x="143" y="116"/>
                        <a:pt x="143" y="115"/>
                        <a:pt x="143" y="115"/>
                      </a:cubicBezTo>
                      <a:cubicBezTo>
                        <a:pt x="145" y="115"/>
                        <a:pt x="145" y="114"/>
                        <a:pt x="147" y="115"/>
                      </a:cubicBezTo>
                      <a:cubicBezTo>
                        <a:pt x="147" y="114"/>
                        <a:pt x="147" y="114"/>
                        <a:pt x="147" y="114"/>
                      </a:cubicBezTo>
                      <a:cubicBezTo>
                        <a:pt x="147" y="114"/>
                        <a:pt x="149" y="113"/>
                        <a:pt x="148" y="114"/>
                      </a:cubicBezTo>
                      <a:cubicBezTo>
                        <a:pt x="150" y="113"/>
                        <a:pt x="148" y="112"/>
                        <a:pt x="148" y="111"/>
                      </a:cubicBezTo>
                      <a:cubicBezTo>
                        <a:pt x="148" y="111"/>
                        <a:pt x="148" y="111"/>
                        <a:pt x="147" y="112"/>
                      </a:cubicBezTo>
                      <a:cubicBezTo>
                        <a:pt x="147" y="111"/>
                        <a:pt x="148" y="111"/>
                        <a:pt x="148" y="110"/>
                      </a:cubicBezTo>
                      <a:cubicBezTo>
                        <a:pt x="149" y="111"/>
                        <a:pt x="149" y="113"/>
                        <a:pt x="151" y="113"/>
                      </a:cubicBezTo>
                      <a:cubicBezTo>
                        <a:pt x="151" y="112"/>
                        <a:pt x="151" y="112"/>
                        <a:pt x="151" y="112"/>
                      </a:cubicBezTo>
                      <a:cubicBezTo>
                        <a:pt x="151" y="112"/>
                        <a:pt x="151" y="113"/>
                        <a:pt x="152" y="112"/>
                      </a:cubicBezTo>
                      <a:cubicBezTo>
                        <a:pt x="152" y="113"/>
                        <a:pt x="154" y="113"/>
                        <a:pt x="154" y="112"/>
                      </a:cubicBezTo>
                      <a:cubicBezTo>
                        <a:pt x="154" y="112"/>
                        <a:pt x="154" y="112"/>
                        <a:pt x="153" y="112"/>
                      </a:cubicBezTo>
                      <a:cubicBezTo>
                        <a:pt x="153" y="112"/>
                        <a:pt x="154" y="111"/>
                        <a:pt x="153" y="110"/>
                      </a:cubicBezTo>
                      <a:cubicBezTo>
                        <a:pt x="154" y="110"/>
                        <a:pt x="154" y="111"/>
                        <a:pt x="154" y="111"/>
                      </a:cubicBezTo>
                      <a:cubicBezTo>
                        <a:pt x="156" y="110"/>
                        <a:pt x="157" y="110"/>
                        <a:pt x="159" y="109"/>
                      </a:cubicBezTo>
                      <a:cubicBezTo>
                        <a:pt x="159" y="110"/>
                        <a:pt x="158" y="110"/>
                        <a:pt x="159" y="111"/>
                      </a:cubicBezTo>
                      <a:cubicBezTo>
                        <a:pt x="160" y="109"/>
                        <a:pt x="161" y="109"/>
                        <a:pt x="163" y="108"/>
                      </a:cubicBezTo>
                      <a:cubicBezTo>
                        <a:pt x="163" y="107"/>
                        <a:pt x="163" y="108"/>
                        <a:pt x="162" y="108"/>
                      </a:cubicBezTo>
                      <a:cubicBezTo>
                        <a:pt x="161" y="108"/>
                        <a:pt x="162" y="108"/>
                        <a:pt x="162" y="107"/>
                      </a:cubicBezTo>
                      <a:cubicBezTo>
                        <a:pt x="161" y="107"/>
                        <a:pt x="161" y="107"/>
                        <a:pt x="161" y="107"/>
                      </a:cubicBezTo>
                      <a:cubicBezTo>
                        <a:pt x="161" y="107"/>
                        <a:pt x="162" y="107"/>
                        <a:pt x="162" y="107"/>
                      </a:cubicBezTo>
                      <a:cubicBezTo>
                        <a:pt x="162" y="108"/>
                        <a:pt x="163" y="107"/>
                        <a:pt x="163" y="107"/>
                      </a:cubicBezTo>
                      <a:cubicBezTo>
                        <a:pt x="164" y="107"/>
                        <a:pt x="163" y="108"/>
                        <a:pt x="164" y="108"/>
                      </a:cubicBezTo>
                      <a:cubicBezTo>
                        <a:pt x="165" y="108"/>
                        <a:pt x="164" y="107"/>
                        <a:pt x="165" y="108"/>
                      </a:cubicBezTo>
                      <a:cubicBezTo>
                        <a:pt x="165" y="107"/>
                        <a:pt x="164" y="107"/>
                        <a:pt x="164" y="107"/>
                      </a:cubicBezTo>
                      <a:cubicBezTo>
                        <a:pt x="164" y="106"/>
                        <a:pt x="166" y="107"/>
                        <a:pt x="168" y="106"/>
                      </a:cubicBezTo>
                      <a:cubicBezTo>
                        <a:pt x="167" y="106"/>
                        <a:pt x="166" y="106"/>
                        <a:pt x="167" y="108"/>
                      </a:cubicBezTo>
                      <a:cubicBezTo>
                        <a:pt x="167" y="108"/>
                        <a:pt x="169" y="107"/>
                        <a:pt x="169" y="107"/>
                      </a:cubicBezTo>
                      <a:cubicBezTo>
                        <a:pt x="170" y="107"/>
                        <a:pt x="168" y="108"/>
                        <a:pt x="169" y="108"/>
                      </a:cubicBezTo>
                      <a:cubicBezTo>
                        <a:pt x="170" y="107"/>
                        <a:pt x="169" y="107"/>
                        <a:pt x="169" y="107"/>
                      </a:cubicBezTo>
                      <a:cubicBezTo>
                        <a:pt x="172" y="108"/>
                        <a:pt x="172" y="105"/>
                        <a:pt x="174" y="107"/>
                      </a:cubicBezTo>
                      <a:cubicBezTo>
                        <a:pt x="174" y="106"/>
                        <a:pt x="175" y="106"/>
                        <a:pt x="175" y="105"/>
                      </a:cubicBezTo>
                      <a:cubicBezTo>
                        <a:pt x="175" y="105"/>
                        <a:pt x="176" y="106"/>
                        <a:pt x="176" y="105"/>
                      </a:cubicBezTo>
                      <a:cubicBezTo>
                        <a:pt x="176" y="108"/>
                        <a:pt x="178" y="105"/>
                        <a:pt x="179" y="107"/>
                      </a:cubicBezTo>
                      <a:cubicBezTo>
                        <a:pt x="179" y="107"/>
                        <a:pt x="178" y="107"/>
                        <a:pt x="179" y="107"/>
                      </a:cubicBezTo>
                      <a:cubicBezTo>
                        <a:pt x="173" y="108"/>
                        <a:pt x="168" y="112"/>
                        <a:pt x="163" y="112"/>
                      </a:cubicBezTo>
                      <a:cubicBezTo>
                        <a:pt x="163" y="111"/>
                        <a:pt x="164" y="111"/>
                        <a:pt x="164" y="111"/>
                      </a:cubicBezTo>
                      <a:cubicBezTo>
                        <a:pt x="163" y="111"/>
                        <a:pt x="164" y="110"/>
                        <a:pt x="163" y="110"/>
                      </a:cubicBezTo>
                      <a:cubicBezTo>
                        <a:pt x="164" y="111"/>
                        <a:pt x="162" y="112"/>
                        <a:pt x="162" y="113"/>
                      </a:cubicBezTo>
                      <a:cubicBezTo>
                        <a:pt x="161" y="112"/>
                        <a:pt x="160" y="113"/>
                        <a:pt x="159" y="113"/>
                      </a:cubicBezTo>
                      <a:cubicBezTo>
                        <a:pt x="159" y="113"/>
                        <a:pt x="160" y="112"/>
                        <a:pt x="159" y="112"/>
                      </a:cubicBezTo>
                      <a:cubicBezTo>
                        <a:pt x="159" y="112"/>
                        <a:pt x="158" y="112"/>
                        <a:pt x="158" y="112"/>
                      </a:cubicBezTo>
                      <a:cubicBezTo>
                        <a:pt x="158" y="113"/>
                        <a:pt x="158" y="112"/>
                        <a:pt x="159" y="112"/>
                      </a:cubicBezTo>
                      <a:cubicBezTo>
                        <a:pt x="159" y="113"/>
                        <a:pt x="157" y="113"/>
                        <a:pt x="158" y="114"/>
                      </a:cubicBezTo>
                      <a:cubicBezTo>
                        <a:pt x="156" y="113"/>
                        <a:pt x="156" y="116"/>
                        <a:pt x="155" y="114"/>
                      </a:cubicBezTo>
                      <a:cubicBezTo>
                        <a:pt x="156" y="114"/>
                        <a:pt x="157" y="114"/>
                        <a:pt x="157" y="113"/>
                      </a:cubicBezTo>
                      <a:cubicBezTo>
                        <a:pt x="155" y="112"/>
                        <a:pt x="155" y="115"/>
                        <a:pt x="154" y="116"/>
                      </a:cubicBezTo>
                      <a:cubicBezTo>
                        <a:pt x="154" y="116"/>
                        <a:pt x="155" y="116"/>
                        <a:pt x="155" y="116"/>
                      </a:cubicBezTo>
                      <a:cubicBezTo>
                        <a:pt x="155" y="117"/>
                        <a:pt x="152" y="117"/>
                        <a:pt x="151" y="118"/>
                      </a:cubicBezTo>
                      <a:cubicBezTo>
                        <a:pt x="151" y="118"/>
                        <a:pt x="151" y="118"/>
                        <a:pt x="152" y="118"/>
                      </a:cubicBezTo>
                      <a:cubicBezTo>
                        <a:pt x="152" y="118"/>
                        <a:pt x="151" y="118"/>
                        <a:pt x="150" y="119"/>
                      </a:cubicBezTo>
                      <a:cubicBezTo>
                        <a:pt x="150" y="118"/>
                        <a:pt x="151" y="118"/>
                        <a:pt x="150" y="118"/>
                      </a:cubicBezTo>
                      <a:cubicBezTo>
                        <a:pt x="149" y="118"/>
                        <a:pt x="148" y="119"/>
                        <a:pt x="147" y="119"/>
                      </a:cubicBezTo>
                      <a:cubicBezTo>
                        <a:pt x="148" y="119"/>
                        <a:pt x="149" y="119"/>
                        <a:pt x="150" y="119"/>
                      </a:cubicBezTo>
                      <a:cubicBezTo>
                        <a:pt x="149" y="120"/>
                        <a:pt x="149" y="120"/>
                        <a:pt x="150" y="121"/>
                      </a:cubicBezTo>
                      <a:cubicBezTo>
                        <a:pt x="148" y="121"/>
                        <a:pt x="149" y="123"/>
                        <a:pt x="148" y="123"/>
                      </a:cubicBezTo>
                      <a:cubicBezTo>
                        <a:pt x="147" y="123"/>
                        <a:pt x="147" y="123"/>
                        <a:pt x="147" y="122"/>
                      </a:cubicBezTo>
                      <a:cubicBezTo>
                        <a:pt x="146" y="124"/>
                        <a:pt x="150" y="123"/>
                        <a:pt x="150" y="125"/>
                      </a:cubicBezTo>
                      <a:cubicBezTo>
                        <a:pt x="151" y="124"/>
                        <a:pt x="151" y="123"/>
                        <a:pt x="152" y="123"/>
                      </a:cubicBezTo>
                      <a:cubicBezTo>
                        <a:pt x="152" y="123"/>
                        <a:pt x="153" y="123"/>
                        <a:pt x="153" y="124"/>
                      </a:cubicBezTo>
                      <a:cubicBezTo>
                        <a:pt x="154" y="123"/>
                        <a:pt x="154" y="123"/>
                        <a:pt x="154" y="123"/>
                      </a:cubicBezTo>
                      <a:cubicBezTo>
                        <a:pt x="153" y="125"/>
                        <a:pt x="152" y="124"/>
                        <a:pt x="150" y="126"/>
                      </a:cubicBezTo>
                      <a:cubicBezTo>
                        <a:pt x="151" y="126"/>
                        <a:pt x="149" y="127"/>
                        <a:pt x="150" y="128"/>
                      </a:cubicBezTo>
                      <a:cubicBezTo>
                        <a:pt x="149" y="128"/>
                        <a:pt x="149" y="127"/>
                        <a:pt x="150" y="127"/>
                      </a:cubicBezTo>
                      <a:cubicBezTo>
                        <a:pt x="148" y="126"/>
                        <a:pt x="148" y="127"/>
                        <a:pt x="147" y="126"/>
                      </a:cubicBezTo>
                      <a:cubicBezTo>
                        <a:pt x="146" y="127"/>
                        <a:pt x="147" y="128"/>
                        <a:pt x="147" y="128"/>
                      </a:cubicBezTo>
                      <a:cubicBezTo>
                        <a:pt x="147" y="128"/>
                        <a:pt x="147" y="128"/>
                        <a:pt x="147" y="128"/>
                      </a:cubicBezTo>
                      <a:cubicBezTo>
                        <a:pt x="145" y="129"/>
                        <a:pt x="145" y="129"/>
                        <a:pt x="145" y="129"/>
                      </a:cubicBezTo>
                      <a:cubicBezTo>
                        <a:pt x="145" y="130"/>
                        <a:pt x="145" y="128"/>
                        <a:pt x="144" y="129"/>
                      </a:cubicBezTo>
                      <a:cubicBezTo>
                        <a:pt x="143" y="130"/>
                        <a:pt x="145" y="130"/>
                        <a:pt x="145" y="130"/>
                      </a:cubicBezTo>
                      <a:cubicBezTo>
                        <a:pt x="144" y="131"/>
                        <a:pt x="144" y="129"/>
                        <a:pt x="143" y="130"/>
                      </a:cubicBezTo>
                      <a:cubicBezTo>
                        <a:pt x="142" y="131"/>
                        <a:pt x="143" y="131"/>
                        <a:pt x="143" y="131"/>
                      </a:cubicBezTo>
                      <a:cubicBezTo>
                        <a:pt x="142" y="131"/>
                        <a:pt x="142" y="131"/>
                        <a:pt x="141" y="130"/>
                      </a:cubicBezTo>
                      <a:cubicBezTo>
                        <a:pt x="142" y="131"/>
                        <a:pt x="141" y="132"/>
                        <a:pt x="142" y="133"/>
                      </a:cubicBezTo>
                      <a:cubicBezTo>
                        <a:pt x="143" y="132"/>
                        <a:pt x="144" y="131"/>
                        <a:pt x="146" y="131"/>
                      </a:cubicBezTo>
                      <a:cubicBezTo>
                        <a:pt x="146" y="130"/>
                        <a:pt x="146" y="129"/>
                        <a:pt x="147" y="128"/>
                      </a:cubicBezTo>
                      <a:cubicBezTo>
                        <a:pt x="147" y="128"/>
                        <a:pt x="147" y="128"/>
                        <a:pt x="147" y="128"/>
                      </a:cubicBezTo>
                      <a:cubicBezTo>
                        <a:pt x="147" y="128"/>
                        <a:pt x="147" y="128"/>
                        <a:pt x="147" y="128"/>
                      </a:cubicBezTo>
                      <a:cubicBezTo>
                        <a:pt x="147" y="128"/>
                        <a:pt x="147" y="128"/>
                        <a:pt x="147" y="128"/>
                      </a:cubicBezTo>
                      <a:cubicBezTo>
                        <a:pt x="148" y="128"/>
                        <a:pt x="148" y="128"/>
                        <a:pt x="149" y="127"/>
                      </a:cubicBezTo>
                      <a:cubicBezTo>
                        <a:pt x="149" y="128"/>
                        <a:pt x="149" y="128"/>
                        <a:pt x="149" y="128"/>
                      </a:cubicBezTo>
                      <a:cubicBezTo>
                        <a:pt x="148" y="129"/>
                        <a:pt x="148" y="129"/>
                        <a:pt x="147" y="129"/>
                      </a:cubicBezTo>
                      <a:cubicBezTo>
                        <a:pt x="147" y="130"/>
                        <a:pt x="149" y="129"/>
                        <a:pt x="149" y="130"/>
                      </a:cubicBezTo>
                      <a:cubicBezTo>
                        <a:pt x="149" y="129"/>
                        <a:pt x="151" y="129"/>
                        <a:pt x="152" y="128"/>
                      </a:cubicBezTo>
                      <a:cubicBezTo>
                        <a:pt x="151" y="129"/>
                        <a:pt x="150" y="130"/>
                        <a:pt x="150" y="131"/>
                      </a:cubicBezTo>
                      <a:cubicBezTo>
                        <a:pt x="149" y="131"/>
                        <a:pt x="150" y="131"/>
                        <a:pt x="150" y="131"/>
                      </a:cubicBezTo>
                      <a:cubicBezTo>
                        <a:pt x="149" y="131"/>
                        <a:pt x="149" y="131"/>
                        <a:pt x="150" y="132"/>
                      </a:cubicBezTo>
                      <a:cubicBezTo>
                        <a:pt x="148" y="132"/>
                        <a:pt x="148" y="132"/>
                        <a:pt x="147" y="132"/>
                      </a:cubicBezTo>
                      <a:cubicBezTo>
                        <a:pt x="147" y="132"/>
                        <a:pt x="146" y="132"/>
                        <a:pt x="147" y="133"/>
                      </a:cubicBezTo>
                      <a:cubicBezTo>
                        <a:pt x="146" y="132"/>
                        <a:pt x="146" y="133"/>
                        <a:pt x="144" y="134"/>
                      </a:cubicBezTo>
                      <a:cubicBezTo>
                        <a:pt x="145" y="134"/>
                        <a:pt x="145" y="134"/>
                        <a:pt x="144" y="135"/>
                      </a:cubicBezTo>
                      <a:cubicBezTo>
                        <a:pt x="145" y="135"/>
                        <a:pt x="145" y="134"/>
                        <a:pt x="146" y="134"/>
                      </a:cubicBezTo>
                      <a:cubicBezTo>
                        <a:pt x="146" y="134"/>
                        <a:pt x="144" y="135"/>
                        <a:pt x="146" y="136"/>
                      </a:cubicBezTo>
                      <a:cubicBezTo>
                        <a:pt x="145" y="136"/>
                        <a:pt x="145" y="136"/>
                        <a:pt x="144" y="136"/>
                      </a:cubicBezTo>
                      <a:cubicBezTo>
                        <a:pt x="144" y="135"/>
                        <a:pt x="144" y="133"/>
                        <a:pt x="142" y="134"/>
                      </a:cubicBezTo>
                      <a:cubicBezTo>
                        <a:pt x="144" y="135"/>
                        <a:pt x="143" y="135"/>
                        <a:pt x="144" y="137"/>
                      </a:cubicBezTo>
                      <a:cubicBezTo>
                        <a:pt x="143" y="137"/>
                        <a:pt x="144" y="136"/>
                        <a:pt x="143" y="136"/>
                      </a:cubicBezTo>
                      <a:cubicBezTo>
                        <a:pt x="142" y="136"/>
                        <a:pt x="143" y="137"/>
                        <a:pt x="143" y="137"/>
                      </a:cubicBezTo>
                      <a:cubicBezTo>
                        <a:pt x="142" y="138"/>
                        <a:pt x="142" y="137"/>
                        <a:pt x="141" y="137"/>
                      </a:cubicBezTo>
                      <a:cubicBezTo>
                        <a:pt x="141" y="136"/>
                        <a:pt x="142" y="137"/>
                        <a:pt x="142" y="136"/>
                      </a:cubicBezTo>
                      <a:cubicBezTo>
                        <a:pt x="142" y="135"/>
                        <a:pt x="141" y="137"/>
                        <a:pt x="140" y="136"/>
                      </a:cubicBezTo>
                      <a:cubicBezTo>
                        <a:pt x="140" y="136"/>
                        <a:pt x="139" y="137"/>
                        <a:pt x="138" y="137"/>
                      </a:cubicBezTo>
                      <a:cubicBezTo>
                        <a:pt x="139" y="139"/>
                        <a:pt x="140" y="138"/>
                        <a:pt x="138" y="140"/>
                      </a:cubicBezTo>
                      <a:cubicBezTo>
                        <a:pt x="139" y="140"/>
                        <a:pt x="139" y="140"/>
                        <a:pt x="139" y="140"/>
                      </a:cubicBezTo>
                      <a:cubicBezTo>
                        <a:pt x="138" y="140"/>
                        <a:pt x="138" y="140"/>
                        <a:pt x="137" y="141"/>
                      </a:cubicBezTo>
                      <a:cubicBezTo>
                        <a:pt x="137" y="140"/>
                        <a:pt x="136" y="141"/>
                        <a:pt x="135" y="141"/>
                      </a:cubicBezTo>
                      <a:cubicBezTo>
                        <a:pt x="135" y="140"/>
                        <a:pt x="136" y="140"/>
                        <a:pt x="137" y="140"/>
                      </a:cubicBezTo>
                      <a:cubicBezTo>
                        <a:pt x="137" y="140"/>
                        <a:pt x="137" y="139"/>
                        <a:pt x="137" y="139"/>
                      </a:cubicBezTo>
                      <a:cubicBezTo>
                        <a:pt x="136" y="139"/>
                        <a:pt x="135" y="138"/>
                        <a:pt x="136" y="138"/>
                      </a:cubicBezTo>
                      <a:cubicBezTo>
                        <a:pt x="136" y="137"/>
                        <a:pt x="135" y="138"/>
                        <a:pt x="135" y="138"/>
                      </a:cubicBezTo>
                      <a:cubicBezTo>
                        <a:pt x="135" y="138"/>
                        <a:pt x="135" y="138"/>
                        <a:pt x="135" y="139"/>
                      </a:cubicBezTo>
                      <a:cubicBezTo>
                        <a:pt x="134" y="139"/>
                        <a:pt x="135" y="139"/>
                        <a:pt x="134" y="138"/>
                      </a:cubicBezTo>
                      <a:cubicBezTo>
                        <a:pt x="133" y="139"/>
                        <a:pt x="134" y="140"/>
                        <a:pt x="132" y="141"/>
                      </a:cubicBezTo>
                      <a:cubicBezTo>
                        <a:pt x="133" y="142"/>
                        <a:pt x="134" y="140"/>
                        <a:pt x="135" y="142"/>
                      </a:cubicBezTo>
                      <a:cubicBezTo>
                        <a:pt x="134" y="142"/>
                        <a:pt x="134" y="143"/>
                        <a:pt x="132" y="143"/>
                      </a:cubicBezTo>
                      <a:cubicBezTo>
                        <a:pt x="132" y="143"/>
                        <a:pt x="133" y="142"/>
                        <a:pt x="133" y="142"/>
                      </a:cubicBezTo>
                      <a:cubicBezTo>
                        <a:pt x="132" y="141"/>
                        <a:pt x="130" y="143"/>
                        <a:pt x="132" y="143"/>
                      </a:cubicBezTo>
                      <a:cubicBezTo>
                        <a:pt x="130" y="144"/>
                        <a:pt x="130" y="145"/>
                        <a:pt x="129" y="146"/>
                      </a:cubicBezTo>
                      <a:cubicBezTo>
                        <a:pt x="128" y="145"/>
                        <a:pt x="129" y="145"/>
                        <a:pt x="127" y="145"/>
                      </a:cubicBezTo>
                      <a:cubicBezTo>
                        <a:pt x="128" y="146"/>
                        <a:pt x="127" y="147"/>
                        <a:pt x="125" y="147"/>
                      </a:cubicBezTo>
                      <a:cubicBezTo>
                        <a:pt x="126" y="148"/>
                        <a:pt x="127" y="148"/>
                        <a:pt x="127" y="149"/>
                      </a:cubicBezTo>
                      <a:cubicBezTo>
                        <a:pt x="126" y="149"/>
                        <a:pt x="126" y="149"/>
                        <a:pt x="126" y="149"/>
                      </a:cubicBezTo>
                      <a:cubicBezTo>
                        <a:pt x="126" y="150"/>
                        <a:pt x="126" y="149"/>
                        <a:pt x="126" y="150"/>
                      </a:cubicBezTo>
                      <a:cubicBezTo>
                        <a:pt x="126" y="150"/>
                        <a:pt x="126" y="150"/>
                        <a:pt x="125" y="150"/>
                      </a:cubicBezTo>
                      <a:cubicBezTo>
                        <a:pt x="125" y="151"/>
                        <a:pt x="126" y="151"/>
                        <a:pt x="125" y="152"/>
                      </a:cubicBezTo>
                      <a:cubicBezTo>
                        <a:pt x="125" y="152"/>
                        <a:pt x="125" y="153"/>
                        <a:pt x="126" y="153"/>
                      </a:cubicBezTo>
                      <a:cubicBezTo>
                        <a:pt x="126" y="153"/>
                        <a:pt x="126" y="152"/>
                        <a:pt x="126" y="152"/>
                      </a:cubicBezTo>
                      <a:cubicBezTo>
                        <a:pt x="127" y="152"/>
                        <a:pt x="126" y="152"/>
                        <a:pt x="126" y="151"/>
                      </a:cubicBezTo>
                      <a:cubicBezTo>
                        <a:pt x="126" y="151"/>
                        <a:pt x="127" y="152"/>
                        <a:pt x="127" y="151"/>
                      </a:cubicBezTo>
                      <a:cubicBezTo>
                        <a:pt x="126" y="151"/>
                        <a:pt x="127" y="150"/>
                        <a:pt x="127" y="151"/>
                      </a:cubicBezTo>
                      <a:cubicBezTo>
                        <a:pt x="128" y="150"/>
                        <a:pt x="127" y="150"/>
                        <a:pt x="127" y="150"/>
                      </a:cubicBezTo>
                      <a:cubicBezTo>
                        <a:pt x="128" y="149"/>
                        <a:pt x="128" y="150"/>
                        <a:pt x="129" y="150"/>
                      </a:cubicBezTo>
                      <a:cubicBezTo>
                        <a:pt x="130" y="149"/>
                        <a:pt x="131" y="150"/>
                        <a:pt x="133" y="150"/>
                      </a:cubicBezTo>
                      <a:cubicBezTo>
                        <a:pt x="133" y="151"/>
                        <a:pt x="132" y="151"/>
                        <a:pt x="131" y="150"/>
                      </a:cubicBezTo>
                      <a:cubicBezTo>
                        <a:pt x="131" y="151"/>
                        <a:pt x="131" y="152"/>
                        <a:pt x="131" y="152"/>
                      </a:cubicBezTo>
                      <a:cubicBezTo>
                        <a:pt x="131" y="152"/>
                        <a:pt x="131" y="152"/>
                        <a:pt x="132" y="152"/>
                      </a:cubicBezTo>
                      <a:cubicBezTo>
                        <a:pt x="132" y="153"/>
                        <a:pt x="131" y="153"/>
                        <a:pt x="131" y="153"/>
                      </a:cubicBezTo>
                      <a:cubicBezTo>
                        <a:pt x="131" y="153"/>
                        <a:pt x="130" y="153"/>
                        <a:pt x="130" y="153"/>
                      </a:cubicBezTo>
                      <a:cubicBezTo>
                        <a:pt x="130" y="153"/>
                        <a:pt x="130" y="153"/>
                        <a:pt x="130" y="154"/>
                      </a:cubicBezTo>
                      <a:cubicBezTo>
                        <a:pt x="130" y="154"/>
                        <a:pt x="130" y="153"/>
                        <a:pt x="130" y="153"/>
                      </a:cubicBezTo>
                      <a:cubicBezTo>
                        <a:pt x="130" y="152"/>
                        <a:pt x="129" y="153"/>
                        <a:pt x="129" y="153"/>
                      </a:cubicBezTo>
                      <a:cubicBezTo>
                        <a:pt x="129" y="153"/>
                        <a:pt x="130" y="154"/>
                        <a:pt x="130" y="155"/>
                      </a:cubicBezTo>
                      <a:cubicBezTo>
                        <a:pt x="129" y="155"/>
                        <a:pt x="129" y="154"/>
                        <a:pt x="128" y="154"/>
                      </a:cubicBezTo>
                      <a:cubicBezTo>
                        <a:pt x="128" y="155"/>
                        <a:pt x="126" y="156"/>
                        <a:pt x="125" y="157"/>
                      </a:cubicBezTo>
                      <a:cubicBezTo>
                        <a:pt x="124" y="157"/>
                        <a:pt x="125" y="156"/>
                        <a:pt x="124" y="156"/>
                      </a:cubicBezTo>
                      <a:cubicBezTo>
                        <a:pt x="124" y="157"/>
                        <a:pt x="125" y="157"/>
                        <a:pt x="125" y="157"/>
                      </a:cubicBezTo>
                      <a:cubicBezTo>
                        <a:pt x="124" y="158"/>
                        <a:pt x="124" y="157"/>
                        <a:pt x="123" y="157"/>
                      </a:cubicBezTo>
                      <a:cubicBezTo>
                        <a:pt x="123" y="158"/>
                        <a:pt x="123" y="158"/>
                        <a:pt x="123" y="158"/>
                      </a:cubicBezTo>
                      <a:cubicBezTo>
                        <a:pt x="123" y="159"/>
                        <a:pt x="123" y="158"/>
                        <a:pt x="124" y="158"/>
                      </a:cubicBezTo>
                      <a:cubicBezTo>
                        <a:pt x="125" y="159"/>
                        <a:pt x="123" y="159"/>
                        <a:pt x="123" y="160"/>
                      </a:cubicBezTo>
                      <a:cubicBezTo>
                        <a:pt x="122" y="160"/>
                        <a:pt x="122" y="159"/>
                        <a:pt x="121" y="159"/>
                      </a:cubicBezTo>
                      <a:cubicBezTo>
                        <a:pt x="122" y="160"/>
                        <a:pt x="122" y="161"/>
                        <a:pt x="120" y="161"/>
                      </a:cubicBezTo>
                      <a:cubicBezTo>
                        <a:pt x="120" y="161"/>
                        <a:pt x="121" y="161"/>
                        <a:pt x="121" y="161"/>
                      </a:cubicBezTo>
                      <a:cubicBezTo>
                        <a:pt x="120" y="160"/>
                        <a:pt x="119" y="162"/>
                        <a:pt x="120" y="162"/>
                      </a:cubicBezTo>
                      <a:cubicBezTo>
                        <a:pt x="118" y="163"/>
                        <a:pt x="118" y="163"/>
                        <a:pt x="116" y="164"/>
                      </a:cubicBezTo>
                      <a:cubicBezTo>
                        <a:pt x="116" y="165"/>
                        <a:pt x="117" y="165"/>
                        <a:pt x="117" y="166"/>
                      </a:cubicBezTo>
                      <a:cubicBezTo>
                        <a:pt x="116" y="166"/>
                        <a:pt x="117" y="167"/>
                        <a:pt x="116" y="169"/>
                      </a:cubicBezTo>
                      <a:cubicBezTo>
                        <a:pt x="115" y="169"/>
                        <a:pt x="115" y="168"/>
                        <a:pt x="114" y="169"/>
                      </a:cubicBezTo>
                      <a:cubicBezTo>
                        <a:pt x="115" y="170"/>
                        <a:pt x="115" y="169"/>
                        <a:pt x="116" y="169"/>
                      </a:cubicBezTo>
                      <a:cubicBezTo>
                        <a:pt x="116" y="170"/>
                        <a:pt x="115" y="170"/>
                        <a:pt x="116" y="171"/>
                      </a:cubicBezTo>
                      <a:cubicBezTo>
                        <a:pt x="115" y="170"/>
                        <a:pt x="114" y="171"/>
                        <a:pt x="114" y="170"/>
                      </a:cubicBezTo>
                      <a:cubicBezTo>
                        <a:pt x="114" y="170"/>
                        <a:pt x="114" y="170"/>
                        <a:pt x="113" y="170"/>
                      </a:cubicBezTo>
                      <a:cubicBezTo>
                        <a:pt x="113" y="171"/>
                        <a:pt x="114" y="170"/>
                        <a:pt x="114" y="171"/>
                      </a:cubicBezTo>
                      <a:cubicBezTo>
                        <a:pt x="114" y="171"/>
                        <a:pt x="113" y="171"/>
                        <a:pt x="112" y="171"/>
                      </a:cubicBezTo>
                      <a:cubicBezTo>
                        <a:pt x="112" y="171"/>
                        <a:pt x="112" y="170"/>
                        <a:pt x="113" y="170"/>
                      </a:cubicBezTo>
                      <a:cubicBezTo>
                        <a:pt x="112" y="170"/>
                        <a:pt x="111" y="171"/>
                        <a:pt x="111" y="171"/>
                      </a:cubicBezTo>
                      <a:cubicBezTo>
                        <a:pt x="110" y="168"/>
                        <a:pt x="108" y="175"/>
                        <a:pt x="105" y="173"/>
                      </a:cubicBezTo>
                      <a:cubicBezTo>
                        <a:pt x="104" y="174"/>
                        <a:pt x="103" y="173"/>
                        <a:pt x="102" y="173"/>
                      </a:cubicBezTo>
                      <a:cubicBezTo>
                        <a:pt x="102" y="173"/>
                        <a:pt x="102" y="174"/>
                        <a:pt x="102" y="174"/>
                      </a:cubicBezTo>
                      <a:cubicBezTo>
                        <a:pt x="102" y="174"/>
                        <a:pt x="103" y="173"/>
                        <a:pt x="103" y="174"/>
                      </a:cubicBezTo>
                      <a:cubicBezTo>
                        <a:pt x="103" y="175"/>
                        <a:pt x="102" y="174"/>
                        <a:pt x="102" y="175"/>
                      </a:cubicBezTo>
                      <a:cubicBezTo>
                        <a:pt x="101" y="173"/>
                        <a:pt x="99" y="173"/>
                        <a:pt x="98" y="174"/>
                      </a:cubicBezTo>
                      <a:cubicBezTo>
                        <a:pt x="98" y="175"/>
                        <a:pt x="99" y="175"/>
                        <a:pt x="99" y="175"/>
                      </a:cubicBezTo>
                      <a:cubicBezTo>
                        <a:pt x="98" y="176"/>
                        <a:pt x="98" y="176"/>
                        <a:pt x="97" y="177"/>
                      </a:cubicBezTo>
                      <a:cubicBezTo>
                        <a:pt x="96" y="176"/>
                        <a:pt x="94" y="176"/>
                        <a:pt x="93" y="176"/>
                      </a:cubicBezTo>
                      <a:cubicBezTo>
                        <a:pt x="93" y="176"/>
                        <a:pt x="93" y="175"/>
                        <a:pt x="93" y="174"/>
                      </a:cubicBezTo>
                      <a:cubicBezTo>
                        <a:pt x="91" y="174"/>
                        <a:pt x="88" y="175"/>
                        <a:pt x="86" y="176"/>
                      </a:cubicBezTo>
                      <a:cubicBezTo>
                        <a:pt x="87" y="175"/>
                        <a:pt x="86" y="176"/>
                        <a:pt x="85" y="175"/>
                      </a:cubicBezTo>
                      <a:cubicBezTo>
                        <a:pt x="85" y="175"/>
                        <a:pt x="84" y="176"/>
                        <a:pt x="84" y="176"/>
                      </a:cubicBezTo>
                      <a:cubicBezTo>
                        <a:pt x="86" y="176"/>
                        <a:pt x="88" y="178"/>
                        <a:pt x="89" y="176"/>
                      </a:cubicBezTo>
                      <a:cubicBezTo>
                        <a:pt x="89" y="177"/>
                        <a:pt x="90" y="175"/>
                        <a:pt x="91" y="176"/>
                      </a:cubicBezTo>
                      <a:cubicBezTo>
                        <a:pt x="90" y="176"/>
                        <a:pt x="90" y="176"/>
                        <a:pt x="90" y="176"/>
                      </a:cubicBezTo>
                      <a:cubicBezTo>
                        <a:pt x="91" y="177"/>
                        <a:pt x="92" y="177"/>
                        <a:pt x="93" y="179"/>
                      </a:cubicBezTo>
                      <a:cubicBezTo>
                        <a:pt x="92" y="179"/>
                        <a:pt x="91" y="179"/>
                        <a:pt x="90" y="179"/>
                      </a:cubicBezTo>
                      <a:cubicBezTo>
                        <a:pt x="90" y="179"/>
                        <a:pt x="90" y="180"/>
                        <a:pt x="89" y="180"/>
                      </a:cubicBezTo>
                      <a:cubicBezTo>
                        <a:pt x="90" y="178"/>
                        <a:pt x="87" y="180"/>
                        <a:pt x="87" y="178"/>
                      </a:cubicBezTo>
                      <a:cubicBezTo>
                        <a:pt x="85" y="179"/>
                        <a:pt x="84" y="179"/>
                        <a:pt x="83" y="180"/>
                      </a:cubicBezTo>
                      <a:cubicBezTo>
                        <a:pt x="83" y="180"/>
                        <a:pt x="83" y="179"/>
                        <a:pt x="82" y="179"/>
                      </a:cubicBezTo>
                      <a:cubicBezTo>
                        <a:pt x="82" y="181"/>
                        <a:pt x="84" y="180"/>
                        <a:pt x="84" y="181"/>
                      </a:cubicBezTo>
                      <a:cubicBezTo>
                        <a:pt x="82" y="181"/>
                        <a:pt x="80" y="183"/>
                        <a:pt x="79" y="182"/>
                      </a:cubicBezTo>
                      <a:cubicBezTo>
                        <a:pt x="76" y="184"/>
                        <a:pt x="72" y="186"/>
                        <a:pt x="70" y="184"/>
                      </a:cubicBezTo>
                      <a:cubicBezTo>
                        <a:pt x="68" y="184"/>
                        <a:pt x="69" y="185"/>
                        <a:pt x="68" y="186"/>
                      </a:cubicBezTo>
                      <a:cubicBezTo>
                        <a:pt x="69" y="186"/>
                        <a:pt x="70" y="186"/>
                        <a:pt x="71" y="186"/>
                      </a:cubicBezTo>
                      <a:cubicBezTo>
                        <a:pt x="70" y="187"/>
                        <a:pt x="68" y="187"/>
                        <a:pt x="66" y="187"/>
                      </a:cubicBezTo>
                      <a:cubicBezTo>
                        <a:pt x="68" y="189"/>
                        <a:pt x="67" y="189"/>
                        <a:pt x="68" y="190"/>
                      </a:cubicBezTo>
                      <a:cubicBezTo>
                        <a:pt x="67" y="190"/>
                        <a:pt x="65" y="189"/>
                        <a:pt x="64" y="187"/>
                      </a:cubicBezTo>
                      <a:cubicBezTo>
                        <a:pt x="65" y="187"/>
                        <a:pt x="65" y="188"/>
                        <a:pt x="66" y="187"/>
                      </a:cubicBezTo>
                      <a:cubicBezTo>
                        <a:pt x="66" y="187"/>
                        <a:pt x="65" y="187"/>
                        <a:pt x="65" y="186"/>
                      </a:cubicBezTo>
                      <a:cubicBezTo>
                        <a:pt x="63" y="188"/>
                        <a:pt x="62" y="186"/>
                        <a:pt x="60" y="187"/>
                      </a:cubicBezTo>
                      <a:cubicBezTo>
                        <a:pt x="61" y="187"/>
                        <a:pt x="61" y="188"/>
                        <a:pt x="63" y="188"/>
                      </a:cubicBezTo>
                      <a:cubicBezTo>
                        <a:pt x="63" y="189"/>
                        <a:pt x="62" y="189"/>
                        <a:pt x="61" y="189"/>
                      </a:cubicBezTo>
                      <a:cubicBezTo>
                        <a:pt x="62" y="191"/>
                        <a:pt x="62" y="192"/>
                        <a:pt x="64" y="192"/>
                      </a:cubicBezTo>
                      <a:cubicBezTo>
                        <a:pt x="62" y="194"/>
                        <a:pt x="60" y="192"/>
                        <a:pt x="60" y="190"/>
                      </a:cubicBezTo>
                      <a:cubicBezTo>
                        <a:pt x="58" y="190"/>
                        <a:pt x="56" y="190"/>
                        <a:pt x="55" y="188"/>
                      </a:cubicBezTo>
                      <a:cubicBezTo>
                        <a:pt x="55" y="189"/>
                        <a:pt x="55" y="188"/>
                        <a:pt x="54" y="188"/>
                      </a:cubicBezTo>
                      <a:cubicBezTo>
                        <a:pt x="54" y="188"/>
                        <a:pt x="54" y="189"/>
                        <a:pt x="53" y="189"/>
                      </a:cubicBezTo>
                      <a:cubicBezTo>
                        <a:pt x="55" y="189"/>
                        <a:pt x="54" y="192"/>
                        <a:pt x="56" y="192"/>
                      </a:cubicBezTo>
                      <a:cubicBezTo>
                        <a:pt x="56" y="193"/>
                        <a:pt x="54" y="193"/>
                        <a:pt x="53" y="193"/>
                      </a:cubicBezTo>
                      <a:cubicBezTo>
                        <a:pt x="54" y="191"/>
                        <a:pt x="52" y="192"/>
                        <a:pt x="52" y="191"/>
                      </a:cubicBezTo>
                      <a:cubicBezTo>
                        <a:pt x="52" y="191"/>
                        <a:pt x="51" y="192"/>
                        <a:pt x="51" y="191"/>
                      </a:cubicBezTo>
                      <a:cubicBezTo>
                        <a:pt x="50" y="192"/>
                        <a:pt x="50" y="192"/>
                        <a:pt x="50" y="192"/>
                      </a:cubicBezTo>
                      <a:cubicBezTo>
                        <a:pt x="48" y="194"/>
                        <a:pt x="45" y="193"/>
                        <a:pt x="42" y="193"/>
                      </a:cubicBezTo>
                      <a:cubicBezTo>
                        <a:pt x="42" y="194"/>
                        <a:pt x="41" y="194"/>
                        <a:pt x="40" y="194"/>
                      </a:cubicBezTo>
                      <a:cubicBezTo>
                        <a:pt x="38" y="194"/>
                        <a:pt x="38" y="193"/>
                        <a:pt x="36" y="193"/>
                      </a:cubicBezTo>
                      <a:cubicBezTo>
                        <a:pt x="32" y="194"/>
                        <a:pt x="29" y="193"/>
                        <a:pt x="26" y="192"/>
                      </a:cubicBezTo>
                      <a:cubicBezTo>
                        <a:pt x="26" y="193"/>
                        <a:pt x="26" y="193"/>
                        <a:pt x="25" y="193"/>
                      </a:cubicBezTo>
                      <a:cubicBezTo>
                        <a:pt x="17" y="189"/>
                        <a:pt x="10" y="185"/>
                        <a:pt x="7" y="177"/>
                      </a:cubicBezTo>
                      <a:cubicBezTo>
                        <a:pt x="7" y="177"/>
                        <a:pt x="7" y="178"/>
                        <a:pt x="6" y="178"/>
                      </a:cubicBezTo>
                      <a:cubicBezTo>
                        <a:pt x="6" y="177"/>
                        <a:pt x="6" y="177"/>
                        <a:pt x="6" y="176"/>
                      </a:cubicBezTo>
                      <a:cubicBezTo>
                        <a:pt x="3" y="177"/>
                        <a:pt x="4" y="174"/>
                        <a:pt x="3" y="172"/>
                      </a:cubicBezTo>
                      <a:cubicBezTo>
                        <a:pt x="3" y="170"/>
                        <a:pt x="1" y="166"/>
                        <a:pt x="3" y="163"/>
                      </a:cubicBezTo>
                      <a:cubicBezTo>
                        <a:pt x="3" y="162"/>
                        <a:pt x="3" y="162"/>
                        <a:pt x="3" y="160"/>
                      </a:cubicBezTo>
                      <a:cubicBezTo>
                        <a:pt x="4" y="160"/>
                        <a:pt x="4" y="160"/>
                        <a:pt x="4" y="160"/>
                      </a:cubicBezTo>
                      <a:cubicBezTo>
                        <a:pt x="0" y="157"/>
                        <a:pt x="5" y="153"/>
                        <a:pt x="4" y="150"/>
                      </a:cubicBezTo>
                      <a:cubicBezTo>
                        <a:pt x="4" y="149"/>
                        <a:pt x="5" y="149"/>
                        <a:pt x="6" y="149"/>
                      </a:cubicBezTo>
                      <a:cubicBezTo>
                        <a:pt x="6" y="143"/>
                        <a:pt x="12" y="141"/>
                        <a:pt x="12" y="136"/>
                      </a:cubicBezTo>
                      <a:cubicBezTo>
                        <a:pt x="12" y="136"/>
                        <a:pt x="11" y="137"/>
                        <a:pt x="10" y="137"/>
                      </a:cubicBezTo>
                      <a:cubicBezTo>
                        <a:pt x="10" y="135"/>
                        <a:pt x="12" y="135"/>
                        <a:pt x="13" y="135"/>
                      </a:cubicBezTo>
                      <a:cubicBezTo>
                        <a:pt x="13" y="134"/>
                        <a:pt x="15" y="134"/>
                        <a:pt x="14" y="132"/>
                      </a:cubicBezTo>
                      <a:cubicBezTo>
                        <a:pt x="19" y="130"/>
                        <a:pt x="20" y="124"/>
                        <a:pt x="24" y="123"/>
                      </a:cubicBezTo>
                      <a:cubicBezTo>
                        <a:pt x="25" y="122"/>
                        <a:pt x="26" y="122"/>
                        <a:pt x="26" y="121"/>
                      </a:cubicBezTo>
                      <a:cubicBezTo>
                        <a:pt x="28" y="121"/>
                        <a:pt x="29" y="119"/>
                        <a:pt x="30" y="118"/>
                      </a:cubicBezTo>
                      <a:cubicBezTo>
                        <a:pt x="32" y="118"/>
                        <a:pt x="33" y="117"/>
                        <a:pt x="35" y="117"/>
                      </a:cubicBezTo>
                      <a:cubicBezTo>
                        <a:pt x="37" y="117"/>
                        <a:pt x="38" y="116"/>
                        <a:pt x="38" y="115"/>
                      </a:cubicBezTo>
                      <a:cubicBezTo>
                        <a:pt x="39" y="115"/>
                        <a:pt x="39" y="115"/>
                        <a:pt x="40" y="115"/>
                      </a:cubicBezTo>
                      <a:cubicBezTo>
                        <a:pt x="41" y="114"/>
                        <a:pt x="42" y="112"/>
                        <a:pt x="44" y="111"/>
                      </a:cubicBezTo>
                      <a:cubicBezTo>
                        <a:pt x="45" y="110"/>
                        <a:pt x="47" y="109"/>
                        <a:pt x="49" y="108"/>
                      </a:cubicBezTo>
                      <a:cubicBezTo>
                        <a:pt x="50" y="108"/>
                        <a:pt x="50" y="108"/>
                        <a:pt x="50" y="107"/>
                      </a:cubicBezTo>
                      <a:close/>
                      <a:moveTo>
                        <a:pt x="118" y="162"/>
                      </a:moveTo>
                      <a:cubicBezTo>
                        <a:pt x="118" y="162"/>
                        <a:pt x="119" y="163"/>
                        <a:pt x="119" y="162"/>
                      </a:cubicBezTo>
                      <a:cubicBezTo>
                        <a:pt x="119" y="161"/>
                        <a:pt x="118" y="162"/>
                        <a:pt x="118" y="162"/>
                      </a:cubicBezTo>
                      <a:close/>
                      <a:moveTo>
                        <a:pt x="116" y="161"/>
                      </a:moveTo>
                      <a:cubicBezTo>
                        <a:pt x="116" y="161"/>
                        <a:pt x="117" y="160"/>
                        <a:pt x="117" y="160"/>
                      </a:cubicBezTo>
                      <a:cubicBezTo>
                        <a:pt x="116" y="160"/>
                        <a:pt x="116" y="160"/>
                        <a:pt x="116" y="161"/>
                      </a:cubicBezTo>
                      <a:close/>
                      <a:moveTo>
                        <a:pt x="128" y="150"/>
                      </a:moveTo>
                      <a:cubicBezTo>
                        <a:pt x="128" y="151"/>
                        <a:pt x="128" y="151"/>
                        <a:pt x="128" y="151"/>
                      </a:cubicBezTo>
                      <a:cubicBezTo>
                        <a:pt x="128" y="151"/>
                        <a:pt x="128" y="151"/>
                        <a:pt x="128" y="151"/>
                      </a:cubicBezTo>
                      <a:cubicBezTo>
                        <a:pt x="129" y="151"/>
                        <a:pt x="128" y="151"/>
                        <a:pt x="128" y="150"/>
                      </a:cubicBezTo>
                      <a:close/>
                      <a:moveTo>
                        <a:pt x="117" y="155"/>
                      </a:moveTo>
                      <a:cubicBezTo>
                        <a:pt x="117" y="154"/>
                        <a:pt x="117" y="154"/>
                        <a:pt x="116" y="154"/>
                      </a:cubicBezTo>
                      <a:cubicBezTo>
                        <a:pt x="116" y="154"/>
                        <a:pt x="116" y="154"/>
                        <a:pt x="116" y="155"/>
                      </a:cubicBezTo>
                      <a:cubicBezTo>
                        <a:pt x="116" y="155"/>
                        <a:pt x="117" y="155"/>
                        <a:pt x="117" y="155"/>
                      </a:cubicBezTo>
                      <a:close/>
                      <a:moveTo>
                        <a:pt x="121" y="153"/>
                      </a:moveTo>
                      <a:cubicBezTo>
                        <a:pt x="120" y="154"/>
                        <a:pt x="121" y="153"/>
                        <a:pt x="121" y="152"/>
                      </a:cubicBezTo>
                      <a:cubicBezTo>
                        <a:pt x="120" y="153"/>
                        <a:pt x="119" y="154"/>
                        <a:pt x="120" y="154"/>
                      </a:cubicBezTo>
                      <a:cubicBezTo>
                        <a:pt x="120" y="153"/>
                        <a:pt x="121" y="154"/>
                        <a:pt x="121" y="155"/>
                      </a:cubicBezTo>
                      <a:cubicBezTo>
                        <a:pt x="121" y="154"/>
                        <a:pt x="122" y="154"/>
                        <a:pt x="121" y="154"/>
                      </a:cubicBezTo>
                      <a:cubicBezTo>
                        <a:pt x="121" y="154"/>
                        <a:pt x="121" y="154"/>
                        <a:pt x="121" y="153"/>
                      </a:cubicBezTo>
                      <a:close/>
                      <a:moveTo>
                        <a:pt x="122" y="152"/>
                      </a:moveTo>
                      <a:cubicBezTo>
                        <a:pt x="122" y="152"/>
                        <a:pt x="121" y="154"/>
                        <a:pt x="122" y="153"/>
                      </a:cubicBezTo>
                      <a:cubicBezTo>
                        <a:pt x="122" y="153"/>
                        <a:pt x="123" y="152"/>
                        <a:pt x="122" y="152"/>
                      </a:cubicBezTo>
                      <a:close/>
                      <a:moveTo>
                        <a:pt x="123" y="151"/>
                      </a:moveTo>
                      <a:cubicBezTo>
                        <a:pt x="124" y="151"/>
                        <a:pt x="124" y="150"/>
                        <a:pt x="124" y="151"/>
                      </a:cubicBezTo>
                      <a:cubicBezTo>
                        <a:pt x="124" y="151"/>
                        <a:pt x="124" y="151"/>
                        <a:pt x="125" y="151"/>
                      </a:cubicBezTo>
                      <a:cubicBezTo>
                        <a:pt x="124" y="151"/>
                        <a:pt x="125" y="151"/>
                        <a:pt x="125" y="150"/>
                      </a:cubicBezTo>
                      <a:cubicBezTo>
                        <a:pt x="124" y="151"/>
                        <a:pt x="123" y="150"/>
                        <a:pt x="123" y="151"/>
                      </a:cubicBezTo>
                      <a:close/>
                      <a:moveTo>
                        <a:pt x="118" y="152"/>
                      </a:moveTo>
                      <a:cubicBezTo>
                        <a:pt x="118" y="153"/>
                        <a:pt x="117" y="152"/>
                        <a:pt x="117" y="152"/>
                      </a:cubicBezTo>
                      <a:cubicBezTo>
                        <a:pt x="117" y="153"/>
                        <a:pt x="117" y="153"/>
                        <a:pt x="118" y="154"/>
                      </a:cubicBezTo>
                      <a:cubicBezTo>
                        <a:pt x="118" y="154"/>
                        <a:pt x="118" y="154"/>
                        <a:pt x="118" y="154"/>
                      </a:cubicBezTo>
                      <a:cubicBezTo>
                        <a:pt x="119" y="153"/>
                        <a:pt x="118" y="153"/>
                        <a:pt x="118" y="152"/>
                      </a:cubicBezTo>
                      <a:close/>
                      <a:moveTo>
                        <a:pt x="125" y="147"/>
                      </a:moveTo>
                      <a:cubicBezTo>
                        <a:pt x="124" y="147"/>
                        <a:pt x="125" y="148"/>
                        <a:pt x="125" y="148"/>
                      </a:cubicBezTo>
                      <a:cubicBezTo>
                        <a:pt x="124" y="148"/>
                        <a:pt x="124" y="149"/>
                        <a:pt x="124" y="149"/>
                      </a:cubicBezTo>
                      <a:cubicBezTo>
                        <a:pt x="125" y="149"/>
                        <a:pt x="125" y="148"/>
                        <a:pt x="125" y="147"/>
                      </a:cubicBezTo>
                      <a:close/>
                      <a:moveTo>
                        <a:pt x="117" y="150"/>
                      </a:moveTo>
                      <a:cubicBezTo>
                        <a:pt x="118" y="151"/>
                        <a:pt x="118" y="152"/>
                        <a:pt x="119" y="152"/>
                      </a:cubicBezTo>
                      <a:cubicBezTo>
                        <a:pt x="119" y="152"/>
                        <a:pt x="119" y="151"/>
                        <a:pt x="119" y="151"/>
                      </a:cubicBezTo>
                      <a:cubicBezTo>
                        <a:pt x="118" y="151"/>
                        <a:pt x="118" y="150"/>
                        <a:pt x="117" y="150"/>
                      </a:cubicBezTo>
                      <a:close/>
                      <a:moveTo>
                        <a:pt x="127" y="144"/>
                      </a:moveTo>
                      <a:cubicBezTo>
                        <a:pt x="127" y="144"/>
                        <a:pt x="127" y="145"/>
                        <a:pt x="127" y="144"/>
                      </a:cubicBezTo>
                      <a:cubicBezTo>
                        <a:pt x="126" y="144"/>
                        <a:pt x="126" y="146"/>
                        <a:pt x="127" y="146"/>
                      </a:cubicBezTo>
                      <a:cubicBezTo>
                        <a:pt x="126" y="145"/>
                        <a:pt x="127" y="145"/>
                        <a:pt x="127" y="145"/>
                      </a:cubicBezTo>
                      <a:cubicBezTo>
                        <a:pt x="127" y="145"/>
                        <a:pt x="127" y="145"/>
                        <a:pt x="127" y="144"/>
                      </a:cubicBezTo>
                      <a:close/>
                      <a:moveTo>
                        <a:pt x="129" y="141"/>
                      </a:moveTo>
                      <a:cubicBezTo>
                        <a:pt x="129" y="142"/>
                        <a:pt x="131" y="144"/>
                        <a:pt x="131" y="142"/>
                      </a:cubicBezTo>
                      <a:cubicBezTo>
                        <a:pt x="130" y="142"/>
                        <a:pt x="130" y="142"/>
                        <a:pt x="129" y="141"/>
                      </a:cubicBezTo>
                      <a:close/>
                      <a:moveTo>
                        <a:pt x="133" y="138"/>
                      </a:moveTo>
                      <a:cubicBezTo>
                        <a:pt x="132" y="139"/>
                        <a:pt x="131" y="139"/>
                        <a:pt x="131" y="140"/>
                      </a:cubicBezTo>
                      <a:cubicBezTo>
                        <a:pt x="131" y="139"/>
                        <a:pt x="131" y="140"/>
                        <a:pt x="132" y="140"/>
                      </a:cubicBezTo>
                      <a:cubicBezTo>
                        <a:pt x="131" y="138"/>
                        <a:pt x="133" y="140"/>
                        <a:pt x="133" y="139"/>
                      </a:cubicBezTo>
                      <a:cubicBezTo>
                        <a:pt x="133" y="139"/>
                        <a:pt x="133" y="139"/>
                        <a:pt x="133" y="138"/>
                      </a:cubicBezTo>
                      <a:close/>
                      <a:moveTo>
                        <a:pt x="138" y="136"/>
                      </a:moveTo>
                      <a:cubicBezTo>
                        <a:pt x="138" y="136"/>
                        <a:pt x="139" y="136"/>
                        <a:pt x="139" y="136"/>
                      </a:cubicBezTo>
                      <a:cubicBezTo>
                        <a:pt x="139" y="135"/>
                        <a:pt x="138" y="136"/>
                        <a:pt x="138" y="136"/>
                      </a:cubicBezTo>
                      <a:close/>
                      <a:moveTo>
                        <a:pt x="131" y="135"/>
                      </a:moveTo>
                      <a:cubicBezTo>
                        <a:pt x="131" y="135"/>
                        <a:pt x="131" y="136"/>
                        <a:pt x="131" y="135"/>
                      </a:cubicBezTo>
                      <a:cubicBezTo>
                        <a:pt x="130" y="136"/>
                        <a:pt x="129" y="136"/>
                        <a:pt x="129" y="136"/>
                      </a:cubicBezTo>
                      <a:cubicBezTo>
                        <a:pt x="130" y="136"/>
                        <a:pt x="131" y="136"/>
                        <a:pt x="131" y="135"/>
                      </a:cubicBezTo>
                      <a:close/>
                      <a:moveTo>
                        <a:pt x="132" y="136"/>
                      </a:moveTo>
                      <a:cubicBezTo>
                        <a:pt x="130" y="136"/>
                        <a:pt x="133" y="136"/>
                        <a:pt x="132" y="136"/>
                      </a:cubicBezTo>
                      <a:cubicBezTo>
                        <a:pt x="132" y="135"/>
                        <a:pt x="130" y="137"/>
                        <a:pt x="131" y="137"/>
                      </a:cubicBezTo>
                      <a:cubicBezTo>
                        <a:pt x="131" y="136"/>
                        <a:pt x="131" y="136"/>
                        <a:pt x="131" y="136"/>
                      </a:cubicBezTo>
                      <a:cubicBezTo>
                        <a:pt x="131" y="137"/>
                        <a:pt x="132" y="137"/>
                        <a:pt x="132" y="136"/>
                      </a:cubicBezTo>
                      <a:close/>
                      <a:moveTo>
                        <a:pt x="135" y="135"/>
                      </a:moveTo>
                      <a:cubicBezTo>
                        <a:pt x="135" y="134"/>
                        <a:pt x="134" y="135"/>
                        <a:pt x="134" y="134"/>
                      </a:cubicBezTo>
                      <a:cubicBezTo>
                        <a:pt x="133" y="134"/>
                        <a:pt x="134" y="136"/>
                        <a:pt x="135" y="135"/>
                      </a:cubicBezTo>
                      <a:close/>
                      <a:moveTo>
                        <a:pt x="135" y="134"/>
                      </a:moveTo>
                      <a:cubicBezTo>
                        <a:pt x="135" y="134"/>
                        <a:pt x="135" y="134"/>
                        <a:pt x="135" y="134"/>
                      </a:cubicBezTo>
                      <a:cubicBezTo>
                        <a:pt x="135" y="134"/>
                        <a:pt x="136" y="134"/>
                        <a:pt x="136" y="134"/>
                      </a:cubicBezTo>
                      <a:cubicBezTo>
                        <a:pt x="136" y="134"/>
                        <a:pt x="136" y="134"/>
                        <a:pt x="135" y="133"/>
                      </a:cubicBezTo>
                      <a:cubicBezTo>
                        <a:pt x="136" y="133"/>
                        <a:pt x="136" y="133"/>
                        <a:pt x="135" y="133"/>
                      </a:cubicBezTo>
                      <a:cubicBezTo>
                        <a:pt x="135" y="133"/>
                        <a:pt x="134" y="134"/>
                        <a:pt x="135" y="134"/>
                      </a:cubicBezTo>
                      <a:close/>
                      <a:moveTo>
                        <a:pt x="138" y="129"/>
                      </a:moveTo>
                      <a:cubicBezTo>
                        <a:pt x="138" y="130"/>
                        <a:pt x="138" y="130"/>
                        <a:pt x="137" y="131"/>
                      </a:cubicBezTo>
                      <a:cubicBezTo>
                        <a:pt x="137" y="131"/>
                        <a:pt x="138" y="131"/>
                        <a:pt x="138" y="131"/>
                      </a:cubicBezTo>
                      <a:cubicBezTo>
                        <a:pt x="138" y="130"/>
                        <a:pt x="139" y="129"/>
                        <a:pt x="138" y="129"/>
                      </a:cubicBezTo>
                      <a:close/>
                      <a:moveTo>
                        <a:pt x="146" y="121"/>
                      </a:moveTo>
                      <a:cubicBezTo>
                        <a:pt x="146" y="121"/>
                        <a:pt x="145" y="122"/>
                        <a:pt x="146" y="122"/>
                      </a:cubicBezTo>
                      <a:cubicBezTo>
                        <a:pt x="147" y="121"/>
                        <a:pt x="148" y="122"/>
                        <a:pt x="148" y="120"/>
                      </a:cubicBezTo>
                      <a:cubicBezTo>
                        <a:pt x="148" y="120"/>
                        <a:pt x="147" y="121"/>
                        <a:pt x="146" y="121"/>
                      </a:cubicBezTo>
                      <a:cubicBezTo>
                        <a:pt x="147" y="121"/>
                        <a:pt x="148" y="120"/>
                        <a:pt x="148" y="120"/>
                      </a:cubicBezTo>
                      <a:cubicBezTo>
                        <a:pt x="146" y="120"/>
                        <a:pt x="147" y="120"/>
                        <a:pt x="146" y="121"/>
                      </a:cubicBezTo>
                      <a:close/>
                      <a:moveTo>
                        <a:pt x="144" y="121"/>
                      </a:moveTo>
                      <a:cubicBezTo>
                        <a:pt x="143" y="121"/>
                        <a:pt x="144" y="123"/>
                        <a:pt x="143" y="123"/>
                      </a:cubicBezTo>
                      <a:cubicBezTo>
                        <a:pt x="144" y="123"/>
                        <a:pt x="144" y="125"/>
                        <a:pt x="146" y="125"/>
                      </a:cubicBezTo>
                      <a:cubicBezTo>
                        <a:pt x="145" y="124"/>
                        <a:pt x="144" y="124"/>
                        <a:pt x="144" y="123"/>
                      </a:cubicBezTo>
                      <a:cubicBezTo>
                        <a:pt x="145" y="123"/>
                        <a:pt x="145" y="122"/>
                        <a:pt x="145" y="122"/>
                      </a:cubicBezTo>
                      <a:cubicBezTo>
                        <a:pt x="144" y="122"/>
                        <a:pt x="145" y="121"/>
                        <a:pt x="144" y="121"/>
                      </a:cubicBezTo>
                      <a:close/>
                      <a:moveTo>
                        <a:pt x="153" y="113"/>
                      </a:moveTo>
                      <a:cubicBezTo>
                        <a:pt x="152" y="114"/>
                        <a:pt x="152" y="114"/>
                        <a:pt x="152" y="114"/>
                      </a:cubicBezTo>
                      <a:cubicBezTo>
                        <a:pt x="153" y="114"/>
                        <a:pt x="153" y="115"/>
                        <a:pt x="154" y="115"/>
                      </a:cubicBezTo>
                      <a:cubicBezTo>
                        <a:pt x="154" y="114"/>
                        <a:pt x="152" y="114"/>
                        <a:pt x="153" y="113"/>
                      </a:cubicBezTo>
                      <a:close/>
                      <a:moveTo>
                        <a:pt x="155" y="113"/>
                      </a:moveTo>
                      <a:cubicBezTo>
                        <a:pt x="154" y="113"/>
                        <a:pt x="153" y="113"/>
                        <a:pt x="153" y="114"/>
                      </a:cubicBezTo>
                      <a:cubicBezTo>
                        <a:pt x="154" y="114"/>
                        <a:pt x="155" y="113"/>
                        <a:pt x="155" y="113"/>
                      </a:cubicBezTo>
                      <a:close/>
                      <a:moveTo>
                        <a:pt x="161" y="110"/>
                      </a:moveTo>
                      <a:cubicBezTo>
                        <a:pt x="161" y="111"/>
                        <a:pt x="161" y="111"/>
                        <a:pt x="162" y="111"/>
                      </a:cubicBezTo>
                      <a:cubicBezTo>
                        <a:pt x="162" y="111"/>
                        <a:pt x="162" y="111"/>
                        <a:pt x="162" y="111"/>
                      </a:cubicBezTo>
                      <a:cubicBezTo>
                        <a:pt x="161" y="111"/>
                        <a:pt x="162" y="110"/>
                        <a:pt x="161" y="110"/>
                      </a:cubicBezTo>
                      <a:close/>
                      <a:moveTo>
                        <a:pt x="151" y="114"/>
                      </a:moveTo>
                      <a:cubicBezTo>
                        <a:pt x="150" y="115"/>
                        <a:pt x="150" y="113"/>
                        <a:pt x="149" y="114"/>
                      </a:cubicBezTo>
                      <a:cubicBezTo>
                        <a:pt x="149" y="115"/>
                        <a:pt x="150" y="115"/>
                        <a:pt x="151" y="114"/>
                      </a:cubicBezTo>
                      <a:close/>
                      <a:moveTo>
                        <a:pt x="152" y="116"/>
                      </a:moveTo>
                      <a:cubicBezTo>
                        <a:pt x="153" y="115"/>
                        <a:pt x="150" y="115"/>
                        <a:pt x="150" y="116"/>
                      </a:cubicBezTo>
                      <a:cubicBezTo>
                        <a:pt x="151" y="116"/>
                        <a:pt x="152" y="115"/>
                        <a:pt x="152" y="116"/>
                      </a:cubicBezTo>
                      <a:close/>
                      <a:moveTo>
                        <a:pt x="152" y="117"/>
                      </a:moveTo>
                      <a:cubicBezTo>
                        <a:pt x="153" y="117"/>
                        <a:pt x="153" y="116"/>
                        <a:pt x="154" y="116"/>
                      </a:cubicBezTo>
                      <a:cubicBezTo>
                        <a:pt x="153" y="116"/>
                        <a:pt x="153" y="116"/>
                        <a:pt x="153" y="116"/>
                      </a:cubicBezTo>
                      <a:cubicBezTo>
                        <a:pt x="152" y="116"/>
                        <a:pt x="152" y="116"/>
                        <a:pt x="152" y="117"/>
                      </a:cubicBezTo>
                      <a:close/>
                      <a:moveTo>
                        <a:pt x="134" y="124"/>
                      </a:moveTo>
                      <a:cubicBezTo>
                        <a:pt x="135" y="124"/>
                        <a:pt x="135" y="122"/>
                        <a:pt x="136" y="122"/>
                      </a:cubicBezTo>
                      <a:cubicBezTo>
                        <a:pt x="135" y="121"/>
                        <a:pt x="134" y="123"/>
                        <a:pt x="134" y="124"/>
                      </a:cubicBezTo>
                      <a:close/>
                      <a:moveTo>
                        <a:pt x="95" y="140"/>
                      </a:moveTo>
                      <a:cubicBezTo>
                        <a:pt x="96" y="140"/>
                        <a:pt x="97" y="140"/>
                        <a:pt x="97" y="139"/>
                      </a:cubicBezTo>
                      <a:cubicBezTo>
                        <a:pt x="96" y="139"/>
                        <a:pt x="95" y="140"/>
                        <a:pt x="95" y="140"/>
                      </a:cubicBezTo>
                      <a:close/>
                      <a:moveTo>
                        <a:pt x="128" y="118"/>
                      </a:moveTo>
                      <a:cubicBezTo>
                        <a:pt x="128" y="117"/>
                        <a:pt x="128" y="118"/>
                        <a:pt x="128" y="117"/>
                      </a:cubicBezTo>
                      <a:cubicBezTo>
                        <a:pt x="128" y="117"/>
                        <a:pt x="127" y="117"/>
                        <a:pt x="127" y="117"/>
                      </a:cubicBezTo>
                      <a:cubicBezTo>
                        <a:pt x="128" y="118"/>
                        <a:pt x="127" y="118"/>
                        <a:pt x="128" y="119"/>
                      </a:cubicBezTo>
                      <a:cubicBezTo>
                        <a:pt x="128" y="119"/>
                        <a:pt x="129" y="119"/>
                        <a:pt x="129" y="119"/>
                      </a:cubicBezTo>
                      <a:cubicBezTo>
                        <a:pt x="129" y="118"/>
                        <a:pt x="130" y="118"/>
                        <a:pt x="129" y="117"/>
                      </a:cubicBezTo>
                      <a:cubicBezTo>
                        <a:pt x="128" y="117"/>
                        <a:pt x="129" y="118"/>
                        <a:pt x="128" y="118"/>
                      </a:cubicBezTo>
                      <a:close/>
                      <a:moveTo>
                        <a:pt x="127" y="119"/>
                      </a:moveTo>
                      <a:cubicBezTo>
                        <a:pt x="125" y="120"/>
                        <a:pt x="126" y="119"/>
                        <a:pt x="126" y="118"/>
                      </a:cubicBezTo>
                      <a:cubicBezTo>
                        <a:pt x="125" y="118"/>
                        <a:pt x="125" y="118"/>
                        <a:pt x="125" y="118"/>
                      </a:cubicBezTo>
                      <a:cubicBezTo>
                        <a:pt x="126" y="119"/>
                        <a:pt x="124" y="119"/>
                        <a:pt x="125" y="120"/>
                      </a:cubicBezTo>
                      <a:cubicBezTo>
                        <a:pt x="125" y="119"/>
                        <a:pt x="126" y="119"/>
                        <a:pt x="126" y="120"/>
                      </a:cubicBezTo>
                      <a:cubicBezTo>
                        <a:pt x="125" y="120"/>
                        <a:pt x="125" y="120"/>
                        <a:pt x="125" y="121"/>
                      </a:cubicBezTo>
                      <a:cubicBezTo>
                        <a:pt x="126" y="120"/>
                        <a:pt x="127" y="120"/>
                        <a:pt x="127" y="119"/>
                      </a:cubicBezTo>
                      <a:close/>
                      <a:moveTo>
                        <a:pt x="129" y="121"/>
                      </a:moveTo>
                      <a:cubicBezTo>
                        <a:pt x="130" y="121"/>
                        <a:pt x="131" y="120"/>
                        <a:pt x="131" y="118"/>
                      </a:cubicBezTo>
                      <a:cubicBezTo>
                        <a:pt x="131" y="118"/>
                        <a:pt x="130" y="118"/>
                        <a:pt x="130" y="119"/>
                      </a:cubicBezTo>
                      <a:cubicBezTo>
                        <a:pt x="130" y="119"/>
                        <a:pt x="131" y="119"/>
                        <a:pt x="131" y="119"/>
                      </a:cubicBezTo>
                      <a:cubicBezTo>
                        <a:pt x="130" y="121"/>
                        <a:pt x="129" y="120"/>
                        <a:pt x="129" y="119"/>
                      </a:cubicBezTo>
                      <a:cubicBezTo>
                        <a:pt x="129" y="120"/>
                        <a:pt x="127" y="119"/>
                        <a:pt x="127" y="120"/>
                      </a:cubicBezTo>
                      <a:cubicBezTo>
                        <a:pt x="128" y="119"/>
                        <a:pt x="129" y="120"/>
                        <a:pt x="129" y="121"/>
                      </a:cubicBezTo>
                      <a:close/>
                      <a:moveTo>
                        <a:pt x="132" y="119"/>
                      </a:moveTo>
                      <a:cubicBezTo>
                        <a:pt x="133" y="118"/>
                        <a:pt x="133" y="118"/>
                        <a:pt x="133" y="118"/>
                      </a:cubicBezTo>
                      <a:cubicBezTo>
                        <a:pt x="133" y="118"/>
                        <a:pt x="133" y="118"/>
                        <a:pt x="132" y="118"/>
                      </a:cubicBezTo>
                      <a:cubicBezTo>
                        <a:pt x="132" y="118"/>
                        <a:pt x="132" y="119"/>
                        <a:pt x="132" y="119"/>
                      </a:cubicBezTo>
                      <a:close/>
                      <a:moveTo>
                        <a:pt x="122" y="125"/>
                      </a:moveTo>
                      <a:cubicBezTo>
                        <a:pt x="121" y="125"/>
                        <a:pt x="123" y="123"/>
                        <a:pt x="122" y="124"/>
                      </a:cubicBezTo>
                      <a:cubicBezTo>
                        <a:pt x="122" y="124"/>
                        <a:pt x="120" y="126"/>
                        <a:pt x="121" y="126"/>
                      </a:cubicBezTo>
                      <a:cubicBezTo>
                        <a:pt x="121" y="125"/>
                        <a:pt x="122" y="126"/>
                        <a:pt x="122" y="125"/>
                      </a:cubicBezTo>
                      <a:close/>
                      <a:moveTo>
                        <a:pt x="134" y="116"/>
                      </a:moveTo>
                      <a:cubicBezTo>
                        <a:pt x="135" y="117"/>
                        <a:pt x="133" y="117"/>
                        <a:pt x="133" y="117"/>
                      </a:cubicBezTo>
                      <a:cubicBezTo>
                        <a:pt x="134" y="117"/>
                        <a:pt x="134" y="118"/>
                        <a:pt x="135" y="118"/>
                      </a:cubicBezTo>
                      <a:cubicBezTo>
                        <a:pt x="136" y="119"/>
                        <a:pt x="134" y="119"/>
                        <a:pt x="134" y="119"/>
                      </a:cubicBezTo>
                      <a:cubicBezTo>
                        <a:pt x="135" y="119"/>
                        <a:pt x="135" y="119"/>
                        <a:pt x="136" y="118"/>
                      </a:cubicBezTo>
                      <a:cubicBezTo>
                        <a:pt x="136" y="119"/>
                        <a:pt x="137" y="118"/>
                        <a:pt x="138" y="118"/>
                      </a:cubicBezTo>
                      <a:cubicBezTo>
                        <a:pt x="137" y="117"/>
                        <a:pt x="137" y="118"/>
                        <a:pt x="137" y="117"/>
                      </a:cubicBezTo>
                      <a:cubicBezTo>
                        <a:pt x="136" y="117"/>
                        <a:pt x="136" y="118"/>
                        <a:pt x="135" y="117"/>
                      </a:cubicBezTo>
                      <a:cubicBezTo>
                        <a:pt x="136" y="116"/>
                        <a:pt x="137" y="117"/>
                        <a:pt x="137" y="116"/>
                      </a:cubicBezTo>
                      <a:cubicBezTo>
                        <a:pt x="136" y="117"/>
                        <a:pt x="136" y="116"/>
                        <a:pt x="136" y="116"/>
                      </a:cubicBezTo>
                      <a:cubicBezTo>
                        <a:pt x="136" y="117"/>
                        <a:pt x="134" y="117"/>
                        <a:pt x="134" y="116"/>
                      </a:cubicBezTo>
                      <a:cubicBezTo>
                        <a:pt x="135" y="116"/>
                        <a:pt x="135" y="116"/>
                        <a:pt x="136" y="116"/>
                      </a:cubicBezTo>
                      <a:cubicBezTo>
                        <a:pt x="135" y="115"/>
                        <a:pt x="134" y="116"/>
                        <a:pt x="134" y="116"/>
                      </a:cubicBezTo>
                      <a:close/>
                      <a:moveTo>
                        <a:pt x="131" y="117"/>
                      </a:moveTo>
                      <a:cubicBezTo>
                        <a:pt x="132" y="117"/>
                        <a:pt x="134" y="116"/>
                        <a:pt x="133" y="116"/>
                      </a:cubicBezTo>
                      <a:cubicBezTo>
                        <a:pt x="133" y="117"/>
                        <a:pt x="131" y="116"/>
                        <a:pt x="131" y="117"/>
                      </a:cubicBezTo>
                      <a:close/>
                      <a:moveTo>
                        <a:pt x="130" y="116"/>
                      </a:moveTo>
                      <a:cubicBezTo>
                        <a:pt x="131" y="117"/>
                        <a:pt x="130" y="117"/>
                        <a:pt x="129" y="117"/>
                      </a:cubicBezTo>
                      <a:cubicBezTo>
                        <a:pt x="130" y="117"/>
                        <a:pt x="129" y="118"/>
                        <a:pt x="130" y="118"/>
                      </a:cubicBezTo>
                      <a:cubicBezTo>
                        <a:pt x="130" y="118"/>
                        <a:pt x="131" y="116"/>
                        <a:pt x="130" y="116"/>
                      </a:cubicBezTo>
                      <a:close/>
                      <a:moveTo>
                        <a:pt x="130" y="115"/>
                      </a:moveTo>
                      <a:cubicBezTo>
                        <a:pt x="130" y="115"/>
                        <a:pt x="129" y="114"/>
                        <a:pt x="129" y="116"/>
                      </a:cubicBezTo>
                      <a:cubicBezTo>
                        <a:pt x="130" y="115"/>
                        <a:pt x="131" y="116"/>
                        <a:pt x="132" y="116"/>
                      </a:cubicBezTo>
                      <a:cubicBezTo>
                        <a:pt x="131" y="116"/>
                        <a:pt x="131" y="115"/>
                        <a:pt x="131" y="115"/>
                      </a:cubicBezTo>
                      <a:cubicBezTo>
                        <a:pt x="130" y="116"/>
                        <a:pt x="131" y="115"/>
                        <a:pt x="130" y="115"/>
                      </a:cubicBezTo>
                      <a:close/>
                      <a:moveTo>
                        <a:pt x="127" y="114"/>
                      </a:moveTo>
                      <a:cubicBezTo>
                        <a:pt x="128" y="114"/>
                        <a:pt x="128" y="114"/>
                        <a:pt x="128" y="114"/>
                      </a:cubicBezTo>
                      <a:cubicBezTo>
                        <a:pt x="128" y="114"/>
                        <a:pt x="129" y="113"/>
                        <a:pt x="128" y="112"/>
                      </a:cubicBezTo>
                      <a:cubicBezTo>
                        <a:pt x="128" y="113"/>
                        <a:pt x="128" y="114"/>
                        <a:pt x="127" y="114"/>
                      </a:cubicBezTo>
                      <a:close/>
                      <a:moveTo>
                        <a:pt x="120" y="117"/>
                      </a:moveTo>
                      <a:cubicBezTo>
                        <a:pt x="119" y="118"/>
                        <a:pt x="119" y="118"/>
                        <a:pt x="118" y="119"/>
                      </a:cubicBezTo>
                      <a:cubicBezTo>
                        <a:pt x="118" y="119"/>
                        <a:pt x="119" y="119"/>
                        <a:pt x="120" y="119"/>
                      </a:cubicBezTo>
                      <a:cubicBezTo>
                        <a:pt x="119" y="118"/>
                        <a:pt x="120" y="118"/>
                        <a:pt x="120" y="117"/>
                      </a:cubicBezTo>
                      <a:close/>
                      <a:moveTo>
                        <a:pt x="134" y="110"/>
                      </a:moveTo>
                      <a:cubicBezTo>
                        <a:pt x="134" y="111"/>
                        <a:pt x="134" y="110"/>
                        <a:pt x="134" y="110"/>
                      </a:cubicBezTo>
                      <a:cubicBezTo>
                        <a:pt x="134" y="111"/>
                        <a:pt x="134" y="111"/>
                        <a:pt x="133" y="112"/>
                      </a:cubicBezTo>
                      <a:cubicBezTo>
                        <a:pt x="133" y="112"/>
                        <a:pt x="133" y="112"/>
                        <a:pt x="133" y="112"/>
                      </a:cubicBezTo>
                      <a:cubicBezTo>
                        <a:pt x="134" y="112"/>
                        <a:pt x="134" y="111"/>
                        <a:pt x="134" y="110"/>
                      </a:cubicBezTo>
                      <a:close/>
                      <a:moveTo>
                        <a:pt x="141" y="107"/>
                      </a:moveTo>
                      <a:cubicBezTo>
                        <a:pt x="141" y="108"/>
                        <a:pt x="141" y="108"/>
                        <a:pt x="141" y="108"/>
                      </a:cubicBezTo>
                      <a:cubicBezTo>
                        <a:pt x="141" y="107"/>
                        <a:pt x="143" y="108"/>
                        <a:pt x="142" y="107"/>
                      </a:cubicBezTo>
                      <a:cubicBezTo>
                        <a:pt x="142" y="107"/>
                        <a:pt x="142" y="107"/>
                        <a:pt x="141" y="107"/>
                      </a:cubicBezTo>
                      <a:close/>
                      <a:moveTo>
                        <a:pt x="144" y="105"/>
                      </a:moveTo>
                      <a:cubicBezTo>
                        <a:pt x="143" y="105"/>
                        <a:pt x="143" y="106"/>
                        <a:pt x="143" y="106"/>
                      </a:cubicBezTo>
                      <a:cubicBezTo>
                        <a:pt x="143" y="106"/>
                        <a:pt x="143" y="106"/>
                        <a:pt x="143" y="106"/>
                      </a:cubicBezTo>
                      <a:cubicBezTo>
                        <a:pt x="144" y="106"/>
                        <a:pt x="144" y="105"/>
                        <a:pt x="144" y="105"/>
                      </a:cubicBezTo>
                      <a:close/>
                      <a:moveTo>
                        <a:pt x="138" y="107"/>
                      </a:moveTo>
                      <a:cubicBezTo>
                        <a:pt x="137" y="107"/>
                        <a:pt x="137" y="108"/>
                        <a:pt x="137" y="109"/>
                      </a:cubicBezTo>
                      <a:cubicBezTo>
                        <a:pt x="138" y="109"/>
                        <a:pt x="138" y="108"/>
                        <a:pt x="138" y="107"/>
                      </a:cubicBezTo>
                      <a:close/>
                      <a:moveTo>
                        <a:pt x="196" y="80"/>
                      </a:moveTo>
                      <a:cubicBezTo>
                        <a:pt x="197" y="81"/>
                        <a:pt x="195" y="81"/>
                        <a:pt x="196" y="81"/>
                      </a:cubicBezTo>
                      <a:cubicBezTo>
                        <a:pt x="196" y="81"/>
                        <a:pt x="196" y="82"/>
                        <a:pt x="197" y="81"/>
                      </a:cubicBezTo>
                      <a:cubicBezTo>
                        <a:pt x="197" y="81"/>
                        <a:pt x="197" y="80"/>
                        <a:pt x="196" y="80"/>
                      </a:cubicBezTo>
                      <a:close/>
                      <a:moveTo>
                        <a:pt x="185" y="83"/>
                      </a:moveTo>
                      <a:cubicBezTo>
                        <a:pt x="184" y="83"/>
                        <a:pt x="183" y="83"/>
                        <a:pt x="183" y="84"/>
                      </a:cubicBezTo>
                      <a:cubicBezTo>
                        <a:pt x="184" y="84"/>
                        <a:pt x="185" y="84"/>
                        <a:pt x="185" y="83"/>
                      </a:cubicBezTo>
                      <a:close/>
                      <a:moveTo>
                        <a:pt x="178" y="91"/>
                      </a:moveTo>
                      <a:cubicBezTo>
                        <a:pt x="178" y="91"/>
                        <a:pt x="176" y="92"/>
                        <a:pt x="177" y="92"/>
                      </a:cubicBezTo>
                      <a:cubicBezTo>
                        <a:pt x="177" y="91"/>
                        <a:pt x="178" y="92"/>
                        <a:pt x="179" y="92"/>
                      </a:cubicBezTo>
                      <a:cubicBezTo>
                        <a:pt x="178" y="91"/>
                        <a:pt x="178" y="90"/>
                        <a:pt x="178" y="91"/>
                      </a:cubicBezTo>
                      <a:close/>
                      <a:moveTo>
                        <a:pt x="139" y="105"/>
                      </a:moveTo>
                      <a:cubicBezTo>
                        <a:pt x="139" y="105"/>
                        <a:pt x="139" y="106"/>
                        <a:pt x="139" y="106"/>
                      </a:cubicBezTo>
                      <a:cubicBezTo>
                        <a:pt x="139" y="105"/>
                        <a:pt x="141" y="105"/>
                        <a:pt x="140" y="105"/>
                      </a:cubicBezTo>
                      <a:cubicBezTo>
                        <a:pt x="140" y="105"/>
                        <a:pt x="140" y="105"/>
                        <a:pt x="140" y="105"/>
                      </a:cubicBezTo>
                      <a:cubicBezTo>
                        <a:pt x="140" y="105"/>
                        <a:pt x="139" y="104"/>
                        <a:pt x="139" y="105"/>
                      </a:cubicBezTo>
                      <a:close/>
                      <a:moveTo>
                        <a:pt x="154" y="100"/>
                      </a:moveTo>
                      <a:cubicBezTo>
                        <a:pt x="154" y="99"/>
                        <a:pt x="157" y="99"/>
                        <a:pt x="157" y="99"/>
                      </a:cubicBezTo>
                      <a:cubicBezTo>
                        <a:pt x="156" y="99"/>
                        <a:pt x="153" y="100"/>
                        <a:pt x="154" y="100"/>
                      </a:cubicBezTo>
                      <a:close/>
                      <a:moveTo>
                        <a:pt x="161" y="97"/>
                      </a:moveTo>
                      <a:cubicBezTo>
                        <a:pt x="162" y="97"/>
                        <a:pt x="163" y="96"/>
                        <a:pt x="164" y="96"/>
                      </a:cubicBezTo>
                      <a:cubicBezTo>
                        <a:pt x="163" y="95"/>
                        <a:pt x="161" y="96"/>
                        <a:pt x="161" y="97"/>
                      </a:cubicBezTo>
                      <a:close/>
                      <a:moveTo>
                        <a:pt x="164" y="93"/>
                      </a:moveTo>
                      <a:cubicBezTo>
                        <a:pt x="162" y="93"/>
                        <a:pt x="163" y="94"/>
                        <a:pt x="163" y="95"/>
                      </a:cubicBezTo>
                      <a:cubicBezTo>
                        <a:pt x="163" y="95"/>
                        <a:pt x="164" y="94"/>
                        <a:pt x="165" y="94"/>
                      </a:cubicBezTo>
                      <a:cubicBezTo>
                        <a:pt x="165" y="94"/>
                        <a:pt x="164" y="94"/>
                        <a:pt x="165" y="93"/>
                      </a:cubicBezTo>
                      <a:cubicBezTo>
                        <a:pt x="164" y="94"/>
                        <a:pt x="163" y="93"/>
                        <a:pt x="164" y="93"/>
                      </a:cubicBezTo>
                      <a:close/>
                      <a:moveTo>
                        <a:pt x="160" y="94"/>
                      </a:moveTo>
                      <a:cubicBezTo>
                        <a:pt x="159" y="94"/>
                        <a:pt x="160" y="94"/>
                        <a:pt x="160" y="95"/>
                      </a:cubicBezTo>
                      <a:cubicBezTo>
                        <a:pt x="159" y="94"/>
                        <a:pt x="159" y="96"/>
                        <a:pt x="158" y="95"/>
                      </a:cubicBezTo>
                      <a:cubicBezTo>
                        <a:pt x="158" y="96"/>
                        <a:pt x="158" y="96"/>
                        <a:pt x="157" y="96"/>
                      </a:cubicBezTo>
                      <a:cubicBezTo>
                        <a:pt x="158" y="96"/>
                        <a:pt x="158" y="96"/>
                        <a:pt x="158" y="96"/>
                      </a:cubicBezTo>
                      <a:cubicBezTo>
                        <a:pt x="158" y="96"/>
                        <a:pt x="159" y="96"/>
                        <a:pt x="159" y="97"/>
                      </a:cubicBezTo>
                      <a:cubicBezTo>
                        <a:pt x="158" y="97"/>
                        <a:pt x="156" y="97"/>
                        <a:pt x="157" y="96"/>
                      </a:cubicBezTo>
                      <a:cubicBezTo>
                        <a:pt x="156" y="96"/>
                        <a:pt x="155" y="96"/>
                        <a:pt x="155" y="98"/>
                      </a:cubicBezTo>
                      <a:cubicBezTo>
                        <a:pt x="156" y="96"/>
                        <a:pt x="156" y="97"/>
                        <a:pt x="156" y="98"/>
                      </a:cubicBezTo>
                      <a:cubicBezTo>
                        <a:pt x="157" y="98"/>
                        <a:pt x="157" y="97"/>
                        <a:pt x="158" y="97"/>
                      </a:cubicBezTo>
                      <a:cubicBezTo>
                        <a:pt x="158" y="98"/>
                        <a:pt x="158" y="98"/>
                        <a:pt x="159" y="98"/>
                      </a:cubicBezTo>
                      <a:cubicBezTo>
                        <a:pt x="159" y="97"/>
                        <a:pt x="160" y="96"/>
                        <a:pt x="162" y="95"/>
                      </a:cubicBezTo>
                      <a:cubicBezTo>
                        <a:pt x="161" y="94"/>
                        <a:pt x="161" y="94"/>
                        <a:pt x="160" y="94"/>
                      </a:cubicBezTo>
                      <a:close/>
                      <a:moveTo>
                        <a:pt x="146" y="96"/>
                      </a:moveTo>
                      <a:cubicBezTo>
                        <a:pt x="147" y="96"/>
                        <a:pt x="148" y="95"/>
                        <a:pt x="148" y="95"/>
                      </a:cubicBezTo>
                      <a:cubicBezTo>
                        <a:pt x="148" y="95"/>
                        <a:pt x="146" y="95"/>
                        <a:pt x="146" y="96"/>
                      </a:cubicBezTo>
                      <a:close/>
                      <a:moveTo>
                        <a:pt x="143" y="95"/>
                      </a:moveTo>
                      <a:cubicBezTo>
                        <a:pt x="143" y="95"/>
                        <a:pt x="143" y="95"/>
                        <a:pt x="142" y="95"/>
                      </a:cubicBezTo>
                      <a:cubicBezTo>
                        <a:pt x="142" y="96"/>
                        <a:pt x="144" y="96"/>
                        <a:pt x="143" y="95"/>
                      </a:cubicBezTo>
                      <a:close/>
                      <a:moveTo>
                        <a:pt x="148" y="92"/>
                      </a:moveTo>
                      <a:cubicBezTo>
                        <a:pt x="148" y="93"/>
                        <a:pt x="147" y="93"/>
                        <a:pt x="147" y="93"/>
                      </a:cubicBezTo>
                      <a:cubicBezTo>
                        <a:pt x="148" y="94"/>
                        <a:pt x="149" y="94"/>
                        <a:pt x="149" y="93"/>
                      </a:cubicBezTo>
                      <a:cubicBezTo>
                        <a:pt x="148" y="93"/>
                        <a:pt x="148" y="93"/>
                        <a:pt x="148" y="93"/>
                      </a:cubicBezTo>
                      <a:cubicBezTo>
                        <a:pt x="149" y="92"/>
                        <a:pt x="149" y="93"/>
                        <a:pt x="150" y="93"/>
                      </a:cubicBezTo>
                      <a:cubicBezTo>
                        <a:pt x="150" y="92"/>
                        <a:pt x="149" y="92"/>
                        <a:pt x="148" y="92"/>
                      </a:cubicBezTo>
                      <a:close/>
                      <a:moveTo>
                        <a:pt x="112" y="102"/>
                      </a:moveTo>
                      <a:cubicBezTo>
                        <a:pt x="113" y="102"/>
                        <a:pt x="113" y="101"/>
                        <a:pt x="112" y="100"/>
                      </a:cubicBezTo>
                      <a:cubicBezTo>
                        <a:pt x="112" y="101"/>
                        <a:pt x="111" y="102"/>
                        <a:pt x="112" y="102"/>
                      </a:cubicBezTo>
                      <a:close/>
                      <a:moveTo>
                        <a:pt x="122" y="97"/>
                      </a:moveTo>
                      <a:cubicBezTo>
                        <a:pt x="122" y="97"/>
                        <a:pt x="123" y="96"/>
                        <a:pt x="123" y="97"/>
                      </a:cubicBezTo>
                      <a:cubicBezTo>
                        <a:pt x="124" y="97"/>
                        <a:pt x="124" y="97"/>
                        <a:pt x="124" y="97"/>
                      </a:cubicBezTo>
                      <a:cubicBezTo>
                        <a:pt x="124" y="97"/>
                        <a:pt x="124" y="97"/>
                        <a:pt x="124" y="96"/>
                      </a:cubicBezTo>
                      <a:cubicBezTo>
                        <a:pt x="123" y="97"/>
                        <a:pt x="122" y="96"/>
                        <a:pt x="122" y="97"/>
                      </a:cubicBezTo>
                      <a:close/>
                      <a:moveTo>
                        <a:pt x="126" y="95"/>
                      </a:moveTo>
                      <a:cubicBezTo>
                        <a:pt x="127" y="95"/>
                        <a:pt x="126" y="95"/>
                        <a:pt x="127" y="94"/>
                      </a:cubicBezTo>
                      <a:cubicBezTo>
                        <a:pt x="127" y="94"/>
                        <a:pt x="127" y="94"/>
                        <a:pt x="127" y="94"/>
                      </a:cubicBezTo>
                      <a:cubicBezTo>
                        <a:pt x="127" y="94"/>
                        <a:pt x="126" y="94"/>
                        <a:pt x="126" y="94"/>
                      </a:cubicBezTo>
                      <a:cubicBezTo>
                        <a:pt x="126" y="94"/>
                        <a:pt x="126" y="95"/>
                        <a:pt x="126" y="95"/>
                      </a:cubicBezTo>
                      <a:close/>
                      <a:moveTo>
                        <a:pt x="118" y="100"/>
                      </a:moveTo>
                      <a:cubicBezTo>
                        <a:pt x="118" y="99"/>
                        <a:pt x="118" y="99"/>
                        <a:pt x="117" y="99"/>
                      </a:cubicBezTo>
                      <a:cubicBezTo>
                        <a:pt x="116" y="99"/>
                        <a:pt x="118" y="99"/>
                        <a:pt x="117" y="100"/>
                      </a:cubicBezTo>
                      <a:cubicBezTo>
                        <a:pt x="117" y="100"/>
                        <a:pt x="116" y="99"/>
                        <a:pt x="115" y="100"/>
                      </a:cubicBezTo>
                      <a:cubicBezTo>
                        <a:pt x="116" y="100"/>
                        <a:pt x="117" y="100"/>
                        <a:pt x="117" y="101"/>
                      </a:cubicBezTo>
                      <a:lnTo>
                        <a:pt x="118" y="100"/>
                      </a:lnTo>
                      <a:close/>
                      <a:moveTo>
                        <a:pt x="120" y="99"/>
                      </a:moveTo>
                      <a:cubicBezTo>
                        <a:pt x="120" y="98"/>
                        <a:pt x="119" y="97"/>
                        <a:pt x="119" y="97"/>
                      </a:cubicBezTo>
                      <a:cubicBezTo>
                        <a:pt x="118" y="98"/>
                        <a:pt x="120" y="99"/>
                        <a:pt x="120" y="99"/>
                      </a:cubicBezTo>
                      <a:close/>
                      <a:moveTo>
                        <a:pt x="122" y="98"/>
                      </a:moveTo>
                      <a:cubicBezTo>
                        <a:pt x="122" y="98"/>
                        <a:pt x="123" y="98"/>
                        <a:pt x="123" y="97"/>
                      </a:cubicBezTo>
                      <a:cubicBezTo>
                        <a:pt x="122" y="99"/>
                        <a:pt x="122" y="98"/>
                        <a:pt x="121" y="97"/>
                      </a:cubicBezTo>
                      <a:cubicBezTo>
                        <a:pt x="121" y="98"/>
                        <a:pt x="121" y="98"/>
                        <a:pt x="120" y="98"/>
                      </a:cubicBezTo>
                      <a:cubicBezTo>
                        <a:pt x="121" y="99"/>
                        <a:pt x="121" y="99"/>
                        <a:pt x="122" y="98"/>
                      </a:cubicBezTo>
                      <a:close/>
                      <a:moveTo>
                        <a:pt x="124" y="98"/>
                      </a:moveTo>
                      <a:cubicBezTo>
                        <a:pt x="124" y="98"/>
                        <a:pt x="124" y="98"/>
                        <a:pt x="125" y="98"/>
                      </a:cubicBezTo>
                      <a:cubicBezTo>
                        <a:pt x="124" y="97"/>
                        <a:pt x="124" y="98"/>
                        <a:pt x="123" y="97"/>
                      </a:cubicBezTo>
                      <a:cubicBezTo>
                        <a:pt x="123" y="98"/>
                        <a:pt x="123" y="98"/>
                        <a:pt x="124" y="98"/>
                      </a:cubicBezTo>
                      <a:close/>
                      <a:moveTo>
                        <a:pt x="139" y="91"/>
                      </a:moveTo>
                      <a:cubicBezTo>
                        <a:pt x="138" y="93"/>
                        <a:pt x="136" y="91"/>
                        <a:pt x="136" y="93"/>
                      </a:cubicBezTo>
                      <a:cubicBezTo>
                        <a:pt x="137" y="92"/>
                        <a:pt x="139" y="93"/>
                        <a:pt x="139" y="91"/>
                      </a:cubicBezTo>
                      <a:close/>
                      <a:moveTo>
                        <a:pt x="147" y="90"/>
                      </a:moveTo>
                      <a:cubicBezTo>
                        <a:pt x="146" y="89"/>
                        <a:pt x="143" y="90"/>
                        <a:pt x="143" y="90"/>
                      </a:cubicBezTo>
                      <a:cubicBezTo>
                        <a:pt x="144" y="90"/>
                        <a:pt x="145" y="90"/>
                        <a:pt x="147" y="90"/>
                      </a:cubicBezTo>
                      <a:close/>
                      <a:moveTo>
                        <a:pt x="146" y="90"/>
                      </a:moveTo>
                      <a:cubicBezTo>
                        <a:pt x="146" y="91"/>
                        <a:pt x="145" y="91"/>
                        <a:pt x="146" y="91"/>
                      </a:cubicBezTo>
                      <a:cubicBezTo>
                        <a:pt x="146" y="91"/>
                        <a:pt x="146" y="91"/>
                        <a:pt x="146" y="91"/>
                      </a:cubicBezTo>
                      <a:cubicBezTo>
                        <a:pt x="147" y="91"/>
                        <a:pt x="148" y="91"/>
                        <a:pt x="148" y="90"/>
                      </a:cubicBezTo>
                      <a:cubicBezTo>
                        <a:pt x="147" y="91"/>
                        <a:pt x="147" y="90"/>
                        <a:pt x="146" y="90"/>
                      </a:cubicBezTo>
                      <a:close/>
                      <a:moveTo>
                        <a:pt x="149" y="88"/>
                      </a:moveTo>
                      <a:cubicBezTo>
                        <a:pt x="148" y="88"/>
                        <a:pt x="149" y="88"/>
                        <a:pt x="150" y="89"/>
                      </a:cubicBezTo>
                      <a:cubicBezTo>
                        <a:pt x="150" y="88"/>
                        <a:pt x="149" y="87"/>
                        <a:pt x="149" y="88"/>
                      </a:cubicBezTo>
                      <a:close/>
                      <a:moveTo>
                        <a:pt x="125" y="97"/>
                      </a:moveTo>
                      <a:cubicBezTo>
                        <a:pt x="126" y="96"/>
                        <a:pt x="126" y="96"/>
                        <a:pt x="126" y="96"/>
                      </a:cubicBezTo>
                      <a:cubicBezTo>
                        <a:pt x="125" y="96"/>
                        <a:pt x="125" y="97"/>
                        <a:pt x="125" y="97"/>
                      </a:cubicBezTo>
                      <a:cubicBezTo>
                        <a:pt x="125" y="97"/>
                        <a:pt x="124" y="97"/>
                        <a:pt x="125" y="97"/>
                      </a:cubicBezTo>
                      <a:cubicBezTo>
                        <a:pt x="126" y="97"/>
                        <a:pt x="125" y="98"/>
                        <a:pt x="126" y="97"/>
                      </a:cubicBezTo>
                      <a:cubicBezTo>
                        <a:pt x="126" y="97"/>
                        <a:pt x="126" y="97"/>
                        <a:pt x="125" y="97"/>
                      </a:cubicBezTo>
                      <a:close/>
                      <a:moveTo>
                        <a:pt x="129" y="94"/>
                      </a:moveTo>
                      <a:cubicBezTo>
                        <a:pt x="128" y="94"/>
                        <a:pt x="127" y="95"/>
                        <a:pt x="127" y="96"/>
                      </a:cubicBezTo>
                      <a:cubicBezTo>
                        <a:pt x="128" y="95"/>
                        <a:pt x="129" y="95"/>
                        <a:pt x="129" y="94"/>
                      </a:cubicBezTo>
                      <a:close/>
                      <a:moveTo>
                        <a:pt x="137" y="90"/>
                      </a:moveTo>
                      <a:cubicBezTo>
                        <a:pt x="137" y="91"/>
                        <a:pt x="137" y="91"/>
                        <a:pt x="137" y="91"/>
                      </a:cubicBezTo>
                      <a:cubicBezTo>
                        <a:pt x="138" y="90"/>
                        <a:pt x="139" y="92"/>
                        <a:pt x="139" y="90"/>
                      </a:cubicBezTo>
                      <a:cubicBezTo>
                        <a:pt x="138" y="91"/>
                        <a:pt x="137" y="90"/>
                        <a:pt x="137" y="90"/>
                      </a:cubicBezTo>
                      <a:close/>
                      <a:moveTo>
                        <a:pt x="133" y="91"/>
                      </a:moveTo>
                      <a:cubicBezTo>
                        <a:pt x="133" y="92"/>
                        <a:pt x="133" y="92"/>
                        <a:pt x="132" y="92"/>
                      </a:cubicBezTo>
                      <a:cubicBezTo>
                        <a:pt x="133" y="93"/>
                        <a:pt x="133" y="93"/>
                        <a:pt x="133" y="93"/>
                      </a:cubicBezTo>
                      <a:cubicBezTo>
                        <a:pt x="133" y="93"/>
                        <a:pt x="133" y="93"/>
                        <a:pt x="133" y="93"/>
                      </a:cubicBezTo>
                      <a:cubicBezTo>
                        <a:pt x="133" y="93"/>
                        <a:pt x="134" y="93"/>
                        <a:pt x="134" y="93"/>
                      </a:cubicBezTo>
                      <a:cubicBezTo>
                        <a:pt x="134" y="92"/>
                        <a:pt x="134" y="92"/>
                        <a:pt x="133" y="92"/>
                      </a:cubicBezTo>
                      <a:cubicBezTo>
                        <a:pt x="134" y="92"/>
                        <a:pt x="134" y="92"/>
                        <a:pt x="134" y="92"/>
                      </a:cubicBezTo>
                      <a:cubicBezTo>
                        <a:pt x="134" y="91"/>
                        <a:pt x="134" y="92"/>
                        <a:pt x="133" y="91"/>
                      </a:cubicBezTo>
                      <a:close/>
                      <a:moveTo>
                        <a:pt x="109" y="102"/>
                      </a:moveTo>
                      <a:cubicBezTo>
                        <a:pt x="109" y="102"/>
                        <a:pt x="109" y="102"/>
                        <a:pt x="109" y="102"/>
                      </a:cubicBezTo>
                      <a:cubicBezTo>
                        <a:pt x="109" y="102"/>
                        <a:pt x="110" y="101"/>
                        <a:pt x="110" y="101"/>
                      </a:cubicBezTo>
                      <a:lnTo>
                        <a:pt x="109" y="102"/>
                      </a:lnTo>
                      <a:close/>
                      <a:moveTo>
                        <a:pt x="113" y="99"/>
                      </a:moveTo>
                      <a:cubicBezTo>
                        <a:pt x="113" y="98"/>
                        <a:pt x="113" y="98"/>
                        <a:pt x="113" y="98"/>
                      </a:cubicBezTo>
                      <a:cubicBezTo>
                        <a:pt x="112" y="98"/>
                        <a:pt x="112" y="98"/>
                        <a:pt x="112" y="99"/>
                      </a:cubicBezTo>
                      <a:lnTo>
                        <a:pt x="113" y="99"/>
                      </a:lnTo>
                      <a:close/>
                      <a:moveTo>
                        <a:pt x="117" y="96"/>
                      </a:moveTo>
                      <a:cubicBezTo>
                        <a:pt x="118" y="96"/>
                        <a:pt x="118" y="95"/>
                        <a:pt x="118" y="96"/>
                      </a:cubicBezTo>
                      <a:cubicBezTo>
                        <a:pt x="118" y="96"/>
                        <a:pt x="117" y="97"/>
                        <a:pt x="117" y="97"/>
                      </a:cubicBezTo>
                      <a:cubicBezTo>
                        <a:pt x="119" y="96"/>
                        <a:pt x="119" y="95"/>
                        <a:pt x="120" y="96"/>
                      </a:cubicBezTo>
                      <a:cubicBezTo>
                        <a:pt x="120" y="95"/>
                        <a:pt x="120" y="95"/>
                        <a:pt x="120" y="95"/>
                      </a:cubicBezTo>
                      <a:cubicBezTo>
                        <a:pt x="119" y="96"/>
                        <a:pt x="117" y="95"/>
                        <a:pt x="117" y="96"/>
                      </a:cubicBezTo>
                      <a:close/>
                      <a:moveTo>
                        <a:pt x="184" y="75"/>
                      </a:moveTo>
                      <a:cubicBezTo>
                        <a:pt x="184" y="76"/>
                        <a:pt x="182" y="76"/>
                        <a:pt x="181" y="77"/>
                      </a:cubicBezTo>
                      <a:cubicBezTo>
                        <a:pt x="182" y="76"/>
                        <a:pt x="182" y="77"/>
                        <a:pt x="182" y="77"/>
                      </a:cubicBezTo>
                      <a:cubicBezTo>
                        <a:pt x="184" y="76"/>
                        <a:pt x="186" y="76"/>
                        <a:pt x="186" y="74"/>
                      </a:cubicBezTo>
                      <a:cubicBezTo>
                        <a:pt x="185" y="75"/>
                        <a:pt x="184" y="75"/>
                        <a:pt x="184" y="75"/>
                      </a:cubicBezTo>
                      <a:close/>
                      <a:moveTo>
                        <a:pt x="164" y="77"/>
                      </a:moveTo>
                      <a:cubicBezTo>
                        <a:pt x="165" y="77"/>
                        <a:pt x="165" y="77"/>
                        <a:pt x="166" y="76"/>
                      </a:cubicBezTo>
                      <a:cubicBezTo>
                        <a:pt x="165" y="77"/>
                        <a:pt x="164" y="76"/>
                        <a:pt x="164" y="77"/>
                      </a:cubicBezTo>
                      <a:close/>
                      <a:moveTo>
                        <a:pt x="169" y="75"/>
                      </a:moveTo>
                      <a:cubicBezTo>
                        <a:pt x="168" y="75"/>
                        <a:pt x="167" y="76"/>
                        <a:pt x="167" y="76"/>
                      </a:cubicBezTo>
                      <a:cubicBezTo>
                        <a:pt x="168" y="76"/>
                        <a:pt x="169" y="76"/>
                        <a:pt x="169" y="75"/>
                      </a:cubicBezTo>
                      <a:close/>
                      <a:moveTo>
                        <a:pt x="166" y="75"/>
                      </a:moveTo>
                      <a:cubicBezTo>
                        <a:pt x="167" y="74"/>
                        <a:pt x="167" y="75"/>
                        <a:pt x="168" y="75"/>
                      </a:cubicBezTo>
                      <a:cubicBezTo>
                        <a:pt x="167" y="75"/>
                        <a:pt x="168" y="74"/>
                        <a:pt x="167" y="74"/>
                      </a:cubicBezTo>
                      <a:cubicBezTo>
                        <a:pt x="166" y="74"/>
                        <a:pt x="163" y="74"/>
                        <a:pt x="163" y="73"/>
                      </a:cubicBezTo>
                      <a:cubicBezTo>
                        <a:pt x="162" y="74"/>
                        <a:pt x="162" y="75"/>
                        <a:pt x="161" y="75"/>
                      </a:cubicBezTo>
                      <a:cubicBezTo>
                        <a:pt x="161" y="75"/>
                        <a:pt x="161" y="76"/>
                        <a:pt x="161" y="76"/>
                      </a:cubicBezTo>
                      <a:cubicBezTo>
                        <a:pt x="162" y="76"/>
                        <a:pt x="165" y="75"/>
                        <a:pt x="164" y="76"/>
                      </a:cubicBezTo>
                      <a:cubicBezTo>
                        <a:pt x="165" y="76"/>
                        <a:pt x="165" y="75"/>
                        <a:pt x="166" y="75"/>
                      </a:cubicBezTo>
                      <a:close/>
                      <a:moveTo>
                        <a:pt x="162" y="78"/>
                      </a:moveTo>
                      <a:cubicBezTo>
                        <a:pt x="162" y="77"/>
                        <a:pt x="162" y="77"/>
                        <a:pt x="162" y="77"/>
                      </a:cubicBezTo>
                      <a:cubicBezTo>
                        <a:pt x="162" y="77"/>
                        <a:pt x="161" y="77"/>
                        <a:pt x="161" y="77"/>
                      </a:cubicBezTo>
                      <a:cubicBezTo>
                        <a:pt x="161" y="78"/>
                        <a:pt x="162" y="78"/>
                        <a:pt x="162" y="78"/>
                      </a:cubicBezTo>
                      <a:close/>
                      <a:moveTo>
                        <a:pt x="129" y="89"/>
                      </a:moveTo>
                      <a:cubicBezTo>
                        <a:pt x="129" y="88"/>
                        <a:pt x="128" y="89"/>
                        <a:pt x="127" y="89"/>
                      </a:cubicBezTo>
                      <a:cubicBezTo>
                        <a:pt x="127" y="88"/>
                        <a:pt x="127" y="88"/>
                        <a:pt x="127" y="88"/>
                      </a:cubicBezTo>
                      <a:cubicBezTo>
                        <a:pt x="128" y="88"/>
                        <a:pt x="128" y="88"/>
                        <a:pt x="128" y="88"/>
                      </a:cubicBezTo>
                      <a:cubicBezTo>
                        <a:pt x="128" y="87"/>
                        <a:pt x="127" y="87"/>
                        <a:pt x="127" y="88"/>
                      </a:cubicBezTo>
                      <a:cubicBezTo>
                        <a:pt x="128" y="88"/>
                        <a:pt x="126" y="89"/>
                        <a:pt x="126" y="90"/>
                      </a:cubicBezTo>
                      <a:cubicBezTo>
                        <a:pt x="127" y="90"/>
                        <a:pt x="128" y="89"/>
                        <a:pt x="129" y="89"/>
                      </a:cubicBezTo>
                      <a:close/>
                      <a:moveTo>
                        <a:pt x="130" y="89"/>
                      </a:moveTo>
                      <a:cubicBezTo>
                        <a:pt x="130" y="88"/>
                        <a:pt x="131" y="88"/>
                        <a:pt x="131" y="87"/>
                      </a:cubicBezTo>
                      <a:cubicBezTo>
                        <a:pt x="130" y="87"/>
                        <a:pt x="130" y="87"/>
                        <a:pt x="129" y="87"/>
                      </a:cubicBezTo>
                      <a:cubicBezTo>
                        <a:pt x="130" y="88"/>
                        <a:pt x="130" y="88"/>
                        <a:pt x="129" y="88"/>
                      </a:cubicBezTo>
                      <a:cubicBezTo>
                        <a:pt x="129" y="89"/>
                        <a:pt x="130" y="88"/>
                        <a:pt x="130" y="88"/>
                      </a:cubicBezTo>
                      <a:cubicBezTo>
                        <a:pt x="130" y="88"/>
                        <a:pt x="130" y="89"/>
                        <a:pt x="130" y="89"/>
                      </a:cubicBezTo>
                      <a:close/>
                      <a:moveTo>
                        <a:pt x="134" y="87"/>
                      </a:moveTo>
                      <a:cubicBezTo>
                        <a:pt x="134" y="87"/>
                        <a:pt x="135" y="87"/>
                        <a:pt x="135" y="86"/>
                      </a:cubicBezTo>
                      <a:cubicBezTo>
                        <a:pt x="134" y="86"/>
                        <a:pt x="133" y="87"/>
                        <a:pt x="133" y="87"/>
                      </a:cubicBezTo>
                      <a:cubicBezTo>
                        <a:pt x="133" y="87"/>
                        <a:pt x="133" y="86"/>
                        <a:pt x="133" y="86"/>
                      </a:cubicBezTo>
                      <a:cubicBezTo>
                        <a:pt x="132" y="86"/>
                        <a:pt x="133" y="87"/>
                        <a:pt x="133" y="88"/>
                      </a:cubicBezTo>
                      <a:cubicBezTo>
                        <a:pt x="134" y="88"/>
                        <a:pt x="133" y="87"/>
                        <a:pt x="134" y="87"/>
                      </a:cubicBezTo>
                      <a:close/>
                      <a:moveTo>
                        <a:pt x="138" y="85"/>
                      </a:moveTo>
                      <a:cubicBezTo>
                        <a:pt x="139" y="85"/>
                        <a:pt x="139" y="85"/>
                        <a:pt x="140" y="84"/>
                      </a:cubicBezTo>
                      <a:cubicBezTo>
                        <a:pt x="139" y="84"/>
                        <a:pt x="137" y="84"/>
                        <a:pt x="138" y="85"/>
                      </a:cubicBezTo>
                      <a:close/>
                      <a:moveTo>
                        <a:pt x="129" y="87"/>
                      </a:moveTo>
                      <a:cubicBezTo>
                        <a:pt x="129" y="87"/>
                        <a:pt x="130" y="86"/>
                        <a:pt x="130" y="87"/>
                      </a:cubicBezTo>
                      <a:cubicBezTo>
                        <a:pt x="131" y="86"/>
                        <a:pt x="130" y="86"/>
                        <a:pt x="131" y="86"/>
                      </a:cubicBezTo>
                      <a:cubicBezTo>
                        <a:pt x="131" y="87"/>
                        <a:pt x="134" y="85"/>
                        <a:pt x="135" y="86"/>
                      </a:cubicBezTo>
                      <a:cubicBezTo>
                        <a:pt x="134" y="84"/>
                        <a:pt x="129" y="85"/>
                        <a:pt x="129" y="87"/>
                      </a:cubicBezTo>
                      <a:close/>
                      <a:moveTo>
                        <a:pt x="134" y="84"/>
                      </a:moveTo>
                      <a:cubicBezTo>
                        <a:pt x="136" y="84"/>
                        <a:pt x="134" y="84"/>
                        <a:pt x="134" y="85"/>
                      </a:cubicBezTo>
                      <a:cubicBezTo>
                        <a:pt x="135" y="85"/>
                        <a:pt x="136" y="84"/>
                        <a:pt x="137" y="84"/>
                      </a:cubicBezTo>
                      <a:cubicBezTo>
                        <a:pt x="137" y="84"/>
                        <a:pt x="137" y="83"/>
                        <a:pt x="137" y="83"/>
                      </a:cubicBezTo>
                      <a:cubicBezTo>
                        <a:pt x="136" y="84"/>
                        <a:pt x="134" y="83"/>
                        <a:pt x="134" y="84"/>
                      </a:cubicBezTo>
                      <a:close/>
                      <a:moveTo>
                        <a:pt x="123" y="89"/>
                      </a:moveTo>
                      <a:cubicBezTo>
                        <a:pt x="123" y="89"/>
                        <a:pt x="124" y="89"/>
                        <a:pt x="124" y="88"/>
                      </a:cubicBezTo>
                      <a:cubicBezTo>
                        <a:pt x="123" y="88"/>
                        <a:pt x="122" y="88"/>
                        <a:pt x="121" y="89"/>
                      </a:cubicBezTo>
                      <a:cubicBezTo>
                        <a:pt x="122" y="89"/>
                        <a:pt x="121" y="90"/>
                        <a:pt x="120" y="90"/>
                      </a:cubicBezTo>
                      <a:cubicBezTo>
                        <a:pt x="120" y="90"/>
                        <a:pt x="120" y="90"/>
                        <a:pt x="120" y="90"/>
                      </a:cubicBezTo>
                      <a:cubicBezTo>
                        <a:pt x="120" y="90"/>
                        <a:pt x="120" y="90"/>
                        <a:pt x="120" y="90"/>
                      </a:cubicBezTo>
                      <a:cubicBezTo>
                        <a:pt x="120" y="91"/>
                        <a:pt x="120" y="91"/>
                        <a:pt x="120" y="91"/>
                      </a:cubicBezTo>
                      <a:cubicBezTo>
                        <a:pt x="121" y="91"/>
                        <a:pt x="122" y="90"/>
                        <a:pt x="122" y="90"/>
                      </a:cubicBezTo>
                      <a:cubicBezTo>
                        <a:pt x="122" y="91"/>
                        <a:pt x="120" y="91"/>
                        <a:pt x="121" y="92"/>
                      </a:cubicBezTo>
                      <a:cubicBezTo>
                        <a:pt x="122" y="92"/>
                        <a:pt x="123" y="91"/>
                        <a:pt x="124" y="90"/>
                      </a:cubicBezTo>
                      <a:cubicBezTo>
                        <a:pt x="123" y="91"/>
                        <a:pt x="122" y="91"/>
                        <a:pt x="122" y="91"/>
                      </a:cubicBezTo>
                      <a:cubicBezTo>
                        <a:pt x="124" y="90"/>
                        <a:pt x="124" y="90"/>
                        <a:pt x="127" y="88"/>
                      </a:cubicBezTo>
                      <a:cubicBezTo>
                        <a:pt x="126" y="87"/>
                        <a:pt x="126" y="88"/>
                        <a:pt x="125" y="87"/>
                      </a:cubicBezTo>
                      <a:cubicBezTo>
                        <a:pt x="124" y="88"/>
                        <a:pt x="124" y="90"/>
                        <a:pt x="123" y="89"/>
                      </a:cubicBezTo>
                      <a:close/>
                      <a:moveTo>
                        <a:pt x="132" y="84"/>
                      </a:moveTo>
                      <a:cubicBezTo>
                        <a:pt x="133" y="84"/>
                        <a:pt x="133" y="83"/>
                        <a:pt x="134" y="83"/>
                      </a:cubicBezTo>
                      <a:cubicBezTo>
                        <a:pt x="134" y="82"/>
                        <a:pt x="132" y="83"/>
                        <a:pt x="132" y="84"/>
                      </a:cubicBezTo>
                      <a:close/>
                      <a:moveTo>
                        <a:pt x="127" y="83"/>
                      </a:moveTo>
                      <a:cubicBezTo>
                        <a:pt x="126" y="84"/>
                        <a:pt x="126" y="84"/>
                        <a:pt x="126" y="84"/>
                      </a:cubicBezTo>
                      <a:cubicBezTo>
                        <a:pt x="126" y="84"/>
                        <a:pt x="127" y="85"/>
                        <a:pt x="127" y="84"/>
                      </a:cubicBezTo>
                      <a:cubicBezTo>
                        <a:pt x="127" y="84"/>
                        <a:pt x="127" y="84"/>
                        <a:pt x="127" y="83"/>
                      </a:cubicBezTo>
                      <a:close/>
                      <a:moveTo>
                        <a:pt x="109" y="89"/>
                      </a:moveTo>
                      <a:cubicBezTo>
                        <a:pt x="110" y="89"/>
                        <a:pt x="111" y="90"/>
                        <a:pt x="111" y="88"/>
                      </a:cubicBezTo>
                      <a:cubicBezTo>
                        <a:pt x="110" y="89"/>
                        <a:pt x="109" y="89"/>
                        <a:pt x="109" y="89"/>
                      </a:cubicBezTo>
                      <a:close/>
                      <a:moveTo>
                        <a:pt x="87" y="93"/>
                      </a:moveTo>
                      <a:cubicBezTo>
                        <a:pt x="88" y="95"/>
                        <a:pt x="83" y="94"/>
                        <a:pt x="85" y="95"/>
                      </a:cubicBezTo>
                      <a:cubicBezTo>
                        <a:pt x="85" y="95"/>
                        <a:pt x="86" y="96"/>
                        <a:pt x="85" y="96"/>
                      </a:cubicBezTo>
                      <a:cubicBezTo>
                        <a:pt x="86" y="95"/>
                        <a:pt x="88" y="93"/>
                        <a:pt x="87" y="93"/>
                      </a:cubicBezTo>
                      <a:close/>
                      <a:moveTo>
                        <a:pt x="77" y="98"/>
                      </a:moveTo>
                      <a:cubicBezTo>
                        <a:pt x="77" y="98"/>
                        <a:pt x="76" y="98"/>
                        <a:pt x="76" y="98"/>
                      </a:cubicBezTo>
                      <a:cubicBezTo>
                        <a:pt x="77" y="99"/>
                        <a:pt x="78" y="98"/>
                        <a:pt x="79" y="98"/>
                      </a:cubicBezTo>
                      <a:cubicBezTo>
                        <a:pt x="79" y="99"/>
                        <a:pt x="78" y="100"/>
                        <a:pt x="78" y="100"/>
                      </a:cubicBezTo>
                      <a:cubicBezTo>
                        <a:pt x="79" y="100"/>
                        <a:pt x="79" y="101"/>
                        <a:pt x="79" y="100"/>
                      </a:cubicBezTo>
                      <a:cubicBezTo>
                        <a:pt x="80" y="99"/>
                        <a:pt x="81" y="98"/>
                        <a:pt x="80" y="97"/>
                      </a:cubicBezTo>
                      <a:cubicBezTo>
                        <a:pt x="79" y="98"/>
                        <a:pt x="80" y="97"/>
                        <a:pt x="80" y="98"/>
                      </a:cubicBezTo>
                      <a:cubicBezTo>
                        <a:pt x="79" y="97"/>
                        <a:pt x="77" y="99"/>
                        <a:pt x="77" y="97"/>
                      </a:cubicBezTo>
                      <a:cubicBezTo>
                        <a:pt x="76" y="97"/>
                        <a:pt x="78" y="98"/>
                        <a:pt x="77" y="98"/>
                      </a:cubicBezTo>
                      <a:close/>
                      <a:moveTo>
                        <a:pt x="150" y="128"/>
                      </a:moveTo>
                      <a:cubicBezTo>
                        <a:pt x="150" y="127"/>
                        <a:pt x="150" y="126"/>
                        <a:pt x="151" y="126"/>
                      </a:cubicBezTo>
                      <a:cubicBezTo>
                        <a:pt x="151" y="127"/>
                        <a:pt x="151" y="126"/>
                        <a:pt x="152" y="126"/>
                      </a:cubicBezTo>
                      <a:cubicBezTo>
                        <a:pt x="152" y="127"/>
                        <a:pt x="152" y="127"/>
                        <a:pt x="153" y="126"/>
                      </a:cubicBezTo>
                      <a:cubicBezTo>
                        <a:pt x="153" y="127"/>
                        <a:pt x="151" y="127"/>
                        <a:pt x="150" y="128"/>
                      </a:cubicBezTo>
                      <a:close/>
                      <a:moveTo>
                        <a:pt x="146" y="87"/>
                      </a:moveTo>
                      <a:cubicBezTo>
                        <a:pt x="145" y="87"/>
                        <a:pt x="146" y="88"/>
                        <a:pt x="145" y="88"/>
                      </a:cubicBezTo>
                      <a:cubicBezTo>
                        <a:pt x="146" y="87"/>
                        <a:pt x="142" y="87"/>
                        <a:pt x="144" y="86"/>
                      </a:cubicBezTo>
                      <a:cubicBezTo>
                        <a:pt x="144" y="86"/>
                        <a:pt x="144" y="87"/>
                        <a:pt x="144" y="87"/>
                      </a:cubicBezTo>
                      <a:cubicBezTo>
                        <a:pt x="145" y="86"/>
                        <a:pt x="146" y="87"/>
                        <a:pt x="147" y="86"/>
                      </a:cubicBezTo>
                      <a:cubicBezTo>
                        <a:pt x="147" y="87"/>
                        <a:pt x="147" y="87"/>
                        <a:pt x="147" y="87"/>
                      </a:cubicBezTo>
                      <a:cubicBezTo>
                        <a:pt x="146" y="87"/>
                        <a:pt x="147" y="87"/>
                        <a:pt x="147" y="87"/>
                      </a:cubicBezTo>
                      <a:cubicBezTo>
                        <a:pt x="147" y="87"/>
                        <a:pt x="146" y="87"/>
                        <a:pt x="146" y="88"/>
                      </a:cubicBezTo>
                      <a:cubicBezTo>
                        <a:pt x="146" y="88"/>
                        <a:pt x="146" y="87"/>
                        <a:pt x="146" y="87"/>
                      </a:cubicBezTo>
                      <a:close/>
                      <a:moveTo>
                        <a:pt x="5" y="145"/>
                      </a:moveTo>
                      <a:cubicBezTo>
                        <a:pt x="5" y="147"/>
                        <a:pt x="4" y="148"/>
                        <a:pt x="4" y="150"/>
                      </a:cubicBezTo>
                      <a:cubicBezTo>
                        <a:pt x="3" y="150"/>
                        <a:pt x="3" y="150"/>
                        <a:pt x="3" y="150"/>
                      </a:cubicBezTo>
                      <a:cubicBezTo>
                        <a:pt x="2" y="148"/>
                        <a:pt x="3" y="148"/>
                        <a:pt x="3" y="146"/>
                      </a:cubicBezTo>
                      <a:cubicBezTo>
                        <a:pt x="3" y="146"/>
                        <a:pt x="5" y="146"/>
                        <a:pt x="4" y="145"/>
                      </a:cubicBezTo>
                      <a:cubicBezTo>
                        <a:pt x="3" y="145"/>
                        <a:pt x="5" y="145"/>
                        <a:pt x="5" y="145"/>
                      </a:cubicBezTo>
                      <a:close/>
                      <a:moveTo>
                        <a:pt x="149" y="145"/>
                      </a:moveTo>
                      <a:cubicBezTo>
                        <a:pt x="150" y="145"/>
                        <a:pt x="151" y="146"/>
                        <a:pt x="151" y="145"/>
                      </a:cubicBezTo>
                      <a:cubicBezTo>
                        <a:pt x="152" y="146"/>
                        <a:pt x="150" y="147"/>
                        <a:pt x="149" y="147"/>
                      </a:cubicBezTo>
                      <a:cubicBezTo>
                        <a:pt x="149" y="147"/>
                        <a:pt x="149" y="147"/>
                        <a:pt x="149" y="147"/>
                      </a:cubicBezTo>
                      <a:cubicBezTo>
                        <a:pt x="149" y="146"/>
                        <a:pt x="150" y="146"/>
                        <a:pt x="149" y="145"/>
                      </a:cubicBezTo>
                      <a:close/>
                      <a:moveTo>
                        <a:pt x="154" y="127"/>
                      </a:moveTo>
                      <a:cubicBezTo>
                        <a:pt x="155" y="126"/>
                        <a:pt x="155" y="126"/>
                        <a:pt x="155" y="126"/>
                      </a:cubicBezTo>
                      <a:cubicBezTo>
                        <a:pt x="155" y="127"/>
                        <a:pt x="155" y="127"/>
                        <a:pt x="155" y="127"/>
                      </a:cubicBezTo>
                      <a:cubicBezTo>
                        <a:pt x="155" y="127"/>
                        <a:pt x="155" y="127"/>
                        <a:pt x="155" y="127"/>
                      </a:cubicBezTo>
                      <a:cubicBezTo>
                        <a:pt x="156" y="128"/>
                        <a:pt x="154" y="128"/>
                        <a:pt x="153" y="128"/>
                      </a:cubicBezTo>
                      <a:cubicBezTo>
                        <a:pt x="153" y="127"/>
                        <a:pt x="155" y="128"/>
                        <a:pt x="154" y="127"/>
                      </a:cubicBezTo>
                      <a:close/>
                      <a:moveTo>
                        <a:pt x="153" y="120"/>
                      </a:moveTo>
                      <a:cubicBezTo>
                        <a:pt x="154" y="119"/>
                        <a:pt x="153" y="119"/>
                        <a:pt x="153" y="118"/>
                      </a:cubicBezTo>
                      <a:cubicBezTo>
                        <a:pt x="154" y="118"/>
                        <a:pt x="154" y="119"/>
                        <a:pt x="154" y="119"/>
                      </a:cubicBezTo>
                      <a:cubicBezTo>
                        <a:pt x="153" y="119"/>
                        <a:pt x="153" y="120"/>
                        <a:pt x="153" y="120"/>
                      </a:cubicBezTo>
                      <a:cubicBezTo>
                        <a:pt x="153" y="120"/>
                        <a:pt x="153" y="120"/>
                        <a:pt x="153" y="120"/>
                      </a:cubicBezTo>
                      <a:close/>
                      <a:moveTo>
                        <a:pt x="158" y="120"/>
                      </a:moveTo>
                      <a:cubicBezTo>
                        <a:pt x="159" y="120"/>
                        <a:pt x="159" y="120"/>
                        <a:pt x="159" y="121"/>
                      </a:cubicBezTo>
                      <a:cubicBezTo>
                        <a:pt x="161" y="120"/>
                        <a:pt x="164" y="120"/>
                        <a:pt x="166" y="119"/>
                      </a:cubicBezTo>
                      <a:cubicBezTo>
                        <a:pt x="166" y="120"/>
                        <a:pt x="163" y="120"/>
                        <a:pt x="162" y="120"/>
                      </a:cubicBezTo>
                      <a:cubicBezTo>
                        <a:pt x="162" y="121"/>
                        <a:pt x="162" y="121"/>
                        <a:pt x="162" y="121"/>
                      </a:cubicBezTo>
                      <a:cubicBezTo>
                        <a:pt x="161" y="121"/>
                        <a:pt x="160" y="122"/>
                        <a:pt x="159" y="122"/>
                      </a:cubicBezTo>
                      <a:cubicBezTo>
                        <a:pt x="159" y="122"/>
                        <a:pt x="160" y="122"/>
                        <a:pt x="160" y="121"/>
                      </a:cubicBezTo>
                      <a:cubicBezTo>
                        <a:pt x="159" y="121"/>
                        <a:pt x="159" y="122"/>
                        <a:pt x="158" y="122"/>
                      </a:cubicBezTo>
                      <a:cubicBezTo>
                        <a:pt x="158" y="121"/>
                        <a:pt x="158" y="121"/>
                        <a:pt x="158" y="120"/>
                      </a:cubicBezTo>
                      <a:close/>
                      <a:moveTo>
                        <a:pt x="158" y="117"/>
                      </a:moveTo>
                      <a:cubicBezTo>
                        <a:pt x="158" y="117"/>
                        <a:pt x="158" y="117"/>
                        <a:pt x="159" y="117"/>
                      </a:cubicBezTo>
                      <a:cubicBezTo>
                        <a:pt x="159" y="117"/>
                        <a:pt x="158" y="118"/>
                        <a:pt x="159" y="118"/>
                      </a:cubicBezTo>
                      <a:cubicBezTo>
                        <a:pt x="159" y="118"/>
                        <a:pt x="158" y="118"/>
                        <a:pt x="158" y="117"/>
                      </a:cubicBezTo>
                      <a:close/>
                      <a:moveTo>
                        <a:pt x="159" y="117"/>
                      </a:moveTo>
                      <a:cubicBezTo>
                        <a:pt x="159" y="117"/>
                        <a:pt x="160" y="117"/>
                        <a:pt x="159" y="116"/>
                      </a:cubicBezTo>
                      <a:cubicBezTo>
                        <a:pt x="160" y="116"/>
                        <a:pt x="160" y="116"/>
                        <a:pt x="160" y="116"/>
                      </a:cubicBezTo>
                      <a:cubicBezTo>
                        <a:pt x="160" y="117"/>
                        <a:pt x="160" y="117"/>
                        <a:pt x="160" y="117"/>
                      </a:cubicBezTo>
                      <a:cubicBezTo>
                        <a:pt x="161" y="118"/>
                        <a:pt x="160" y="116"/>
                        <a:pt x="161" y="117"/>
                      </a:cubicBezTo>
                      <a:cubicBezTo>
                        <a:pt x="161" y="118"/>
                        <a:pt x="160" y="117"/>
                        <a:pt x="159" y="117"/>
                      </a:cubicBezTo>
                      <a:close/>
                      <a:moveTo>
                        <a:pt x="163" y="125"/>
                      </a:moveTo>
                      <a:cubicBezTo>
                        <a:pt x="163" y="124"/>
                        <a:pt x="163" y="124"/>
                        <a:pt x="163" y="124"/>
                      </a:cubicBezTo>
                      <a:cubicBezTo>
                        <a:pt x="164" y="125"/>
                        <a:pt x="163" y="125"/>
                        <a:pt x="163" y="126"/>
                      </a:cubicBezTo>
                      <a:cubicBezTo>
                        <a:pt x="162" y="126"/>
                        <a:pt x="164" y="125"/>
                        <a:pt x="163" y="125"/>
                      </a:cubicBezTo>
                      <a:close/>
                      <a:moveTo>
                        <a:pt x="166" y="121"/>
                      </a:moveTo>
                      <a:cubicBezTo>
                        <a:pt x="167" y="121"/>
                        <a:pt x="167" y="120"/>
                        <a:pt x="167" y="120"/>
                      </a:cubicBezTo>
                      <a:cubicBezTo>
                        <a:pt x="167" y="120"/>
                        <a:pt x="169" y="120"/>
                        <a:pt x="170" y="119"/>
                      </a:cubicBezTo>
                      <a:cubicBezTo>
                        <a:pt x="171" y="120"/>
                        <a:pt x="165" y="121"/>
                        <a:pt x="165" y="121"/>
                      </a:cubicBezTo>
                      <a:cubicBezTo>
                        <a:pt x="166" y="121"/>
                        <a:pt x="166" y="120"/>
                        <a:pt x="166" y="121"/>
                      </a:cubicBezTo>
                      <a:close/>
                      <a:moveTo>
                        <a:pt x="164" y="116"/>
                      </a:moveTo>
                      <a:cubicBezTo>
                        <a:pt x="165" y="116"/>
                        <a:pt x="165" y="117"/>
                        <a:pt x="165" y="116"/>
                      </a:cubicBezTo>
                      <a:cubicBezTo>
                        <a:pt x="165" y="116"/>
                        <a:pt x="165" y="116"/>
                        <a:pt x="165" y="116"/>
                      </a:cubicBezTo>
                      <a:cubicBezTo>
                        <a:pt x="165" y="117"/>
                        <a:pt x="166" y="118"/>
                        <a:pt x="165" y="118"/>
                      </a:cubicBezTo>
                      <a:cubicBezTo>
                        <a:pt x="165" y="118"/>
                        <a:pt x="165" y="117"/>
                        <a:pt x="165" y="117"/>
                      </a:cubicBezTo>
                      <a:cubicBezTo>
                        <a:pt x="165" y="117"/>
                        <a:pt x="164" y="117"/>
                        <a:pt x="164" y="116"/>
                      </a:cubicBezTo>
                      <a:close/>
                      <a:moveTo>
                        <a:pt x="167" y="104"/>
                      </a:moveTo>
                      <a:cubicBezTo>
                        <a:pt x="165" y="104"/>
                        <a:pt x="164" y="104"/>
                        <a:pt x="163" y="105"/>
                      </a:cubicBezTo>
                      <a:cubicBezTo>
                        <a:pt x="162" y="104"/>
                        <a:pt x="161" y="105"/>
                        <a:pt x="160" y="105"/>
                      </a:cubicBezTo>
                      <a:cubicBezTo>
                        <a:pt x="159" y="104"/>
                        <a:pt x="162" y="104"/>
                        <a:pt x="161" y="104"/>
                      </a:cubicBezTo>
                      <a:cubicBezTo>
                        <a:pt x="161" y="104"/>
                        <a:pt x="164" y="103"/>
                        <a:pt x="163" y="104"/>
                      </a:cubicBezTo>
                      <a:cubicBezTo>
                        <a:pt x="164" y="102"/>
                        <a:pt x="167" y="103"/>
                        <a:pt x="168" y="102"/>
                      </a:cubicBezTo>
                      <a:cubicBezTo>
                        <a:pt x="168" y="102"/>
                        <a:pt x="167" y="103"/>
                        <a:pt x="167" y="104"/>
                      </a:cubicBezTo>
                      <a:close/>
                      <a:moveTo>
                        <a:pt x="160" y="103"/>
                      </a:moveTo>
                      <a:cubicBezTo>
                        <a:pt x="160" y="103"/>
                        <a:pt x="160" y="103"/>
                        <a:pt x="160" y="103"/>
                      </a:cubicBezTo>
                      <a:cubicBezTo>
                        <a:pt x="161" y="103"/>
                        <a:pt x="160" y="104"/>
                        <a:pt x="161" y="104"/>
                      </a:cubicBezTo>
                      <a:cubicBezTo>
                        <a:pt x="161" y="104"/>
                        <a:pt x="161" y="104"/>
                        <a:pt x="160" y="104"/>
                      </a:cubicBezTo>
                      <a:cubicBezTo>
                        <a:pt x="160" y="104"/>
                        <a:pt x="160" y="104"/>
                        <a:pt x="160" y="104"/>
                      </a:cubicBezTo>
                      <a:cubicBezTo>
                        <a:pt x="159" y="104"/>
                        <a:pt x="161" y="103"/>
                        <a:pt x="160" y="103"/>
                      </a:cubicBezTo>
                      <a:close/>
                      <a:moveTo>
                        <a:pt x="165" y="112"/>
                      </a:moveTo>
                      <a:cubicBezTo>
                        <a:pt x="166" y="112"/>
                        <a:pt x="167" y="111"/>
                        <a:pt x="168" y="112"/>
                      </a:cubicBezTo>
                      <a:cubicBezTo>
                        <a:pt x="167" y="112"/>
                        <a:pt x="167" y="112"/>
                        <a:pt x="167" y="112"/>
                      </a:cubicBezTo>
                      <a:cubicBezTo>
                        <a:pt x="167" y="111"/>
                        <a:pt x="165" y="113"/>
                        <a:pt x="165" y="112"/>
                      </a:cubicBezTo>
                      <a:close/>
                      <a:moveTo>
                        <a:pt x="163" y="102"/>
                      </a:moveTo>
                      <a:cubicBezTo>
                        <a:pt x="163" y="103"/>
                        <a:pt x="162" y="102"/>
                        <a:pt x="162" y="102"/>
                      </a:cubicBezTo>
                      <a:cubicBezTo>
                        <a:pt x="161" y="102"/>
                        <a:pt x="163" y="101"/>
                        <a:pt x="163" y="102"/>
                      </a:cubicBezTo>
                      <a:close/>
                      <a:moveTo>
                        <a:pt x="156" y="85"/>
                      </a:moveTo>
                      <a:cubicBezTo>
                        <a:pt x="157" y="85"/>
                        <a:pt x="158" y="84"/>
                        <a:pt x="159" y="83"/>
                      </a:cubicBezTo>
                      <a:cubicBezTo>
                        <a:pt x="160" y="84"/>
                        <a:pt x="159" y="84"/>
                        <a:pt x="159" y="84"/>
                      </a:cubicBezTo>
                      <a:cubicBezTo>
                        <a:pt x="161" y="82"/>
                        <a:pt x="164" y="83"/>
                        <a:pt x="168" y="81"/>
                      </a:cubicBezTo>
                      <a:cubicBezTo>
                        <a:pt x="169" y="81"/>
                        <a:pt x="168" y="82"/>
                        <a:pt x="168" y="82"/>
                      </a:cubicBezTo>
                      <a:cubicBezTo>
                        <a:pt x="169" y="82"/>
                        <a:pt x="169" y="81"/>
                        <a:pt x="169" y="82"/>
                      </a:cubicBezTo>
                      <a:cubicBezTo>
                        <a:pt x="169" y="82"/>
                        <a:pt x="170" y="82"/>
                        <a:pt x="170" y="82"/>
                      </a:cubicBezTo>
                      <a:cubicBezTo>
                        <a:pt x="170" y="82"/>
                        <a:pt x="170" y="82"/>
                        <a:pt x="170" y="82"/>
                      </a:cubicBezTo>
                      <a:cubicBezTo>
                        <a:pt x="170" y="82"/>
                        <a:pt x="170" y="82"/>
                        <a:pt x="170" y="82"/>
                      </a:cubicBezTo>
                      <a:cubicBezTo>
                        <a:pt x="171" y="82"/>
                        <a:pt x="171" y="82"/>
                        <a:pt x="171" y="82"/>
                      </a:cubicBezTo>
                      <a:cubicBezTo>
                        <a:pt x="171" y="82"/>
                        <a:pt x="170" y="82"/>
                        <a:pt x="170" y="83"/>
                      </a:cubicBezTo>
                      <a:cubicBezTo>
                        <a:pt x="169" y="83"/>
                        <a:pt x="168" y="83"/>
                        <a:pt x="168" y="83"/>
                      </a:cubicBezTo>
                      <a:cubicBezTo>
                        <a:pt x="167" y="83"/>
                        <a:pt x="166" y="84"/>
                        <a:pt x="166" y="83"/>
                      </a:cubicBezTo>
                      <a:cubicBezTo>
                        <a:pt x="165" y="83"/>
                        <a:pt x="165" y="84"/>
                        <a:pt x="166" y="84"/>
                      </a:cubicBezTo>
                      <a:cubicBezTo>
                        <a:pt x="165" y="85"/>
                        <a:pt x="163" y="85"/>
                        <a:pt x="163" y="85"/>
                      </a:cubicBezTo>
                      <a:cubicBezTo>
                        <a:pt x="162" y="84"/>
                        <a:pt x="162" y="85"/>
                        <a:pt x="162" y="84"/>
                      </a:cubicBezTo>
                      <a:cubicBezTo>
                        <a:pt x="162" y="84"/>
                        <a:pt x="162" y="85"/>
                        <a:pt x="161" y="85"/>
                      </a:cubicBezTo>
                      <a:cubicBezTo>
                        <a:pt x="162" y="85"/>
                        <a:pt x="161" y="85"/>
                        <a:pt x="161" y="86"/>
                      </a:cubicBezTo>
                      <a:cubicBezTo>
                        <a:pt x="161" y="86"/>
                        <a:pt x="161" y="86"/>
                        <a:pt x="161" y="86"/>
                      </a:cubicBezTo>
                      <a:cubicBezTo>
                        <a:pt x="162" y="86"/>
                        <a:pt x="162" y="86"/>
                        <a:pt x="163" y="86"/>
                      </a:cubicBezTo>
                      <a:cubicBezTo>
                        <a:pt x="163" y="87"/>
                        <a:pt x="161" y="87"/>
                        <a:pt x="160" y="87"/>
                      </a:cubicBezTo>
                      <a:cubicBezTo>
                        <a:pt x="160" y="86"/>
                        <a:pt x="159" y="86"/>
                        <a:pt x="158" y="87"/>
                      </a:cubicBezTo>
                      <a:cubicBezTo>
                        <a:pt x="157" y="85"/>
                        <a:pt x="157" y="85"/>
                        <a:pt x="156" y="84"/>
                      </a:cubicBezTo>
                      <a:cubicBezTo>
                        <a:pt x="156" y="84"/>
                        <a:pt x="156" y="84"/>
                        <a:pt x="156" y="85"/>
                      </a:cubicBezTo>
                      <a:close/>
                      <a:moveTo>
                        <a:pt x="164" y="102"/>
                      </a:moveTo>
                      <a:cubicBezTo>
                        <a:pt x="164" y="102"/>
                        <a:pt x="164" y="102"/>
                        <a:pt x="164" y="102"/>
                      </a:cubicBezTo>
                      <a:cubicBezTo>
                        <a:pt x="164" y="101"/>
                        <a:pt x="165" y="101"/>
                        <a:pt x="166" y="101"/>
                      </a:cubicBezTo>
                      <a:cubicBezTo>
                        <a:pt x="166" y="102"/>
                        <a:pt x="165" y="102"/>
                        <a:pt x="164" y="102"/>
                      </a:cubicBezTo>
                      <a:close/>
                      <a:moveTo>
                        <a:pt x="173" y="113"/>
                      </a:moveTo>
                      <a:cubicBezTo>
                        <a:pt x="177" y="112"/>
                        <a:pt x="180" y="110"/>
                        <a:pt x="185" y="110"/>
                      </a:cubicBezTo>
                      <a:cubicBezTo>
                        <a:pt x="184" y="112"/>
                        <a:pt x="181" y="112"/>
                        <a:pt x="179" y="113"/>
                      </a:cubicBezTo>
                      <a:cubicBezTo>
                        <a:pt x="179" y="112"/>
                        <a:pt x="180" y="112"/>
                        <a:pt x="180" y="112"/>
                      </a:cubicBezTo>
                      <a:cubicBezTo>
                        <a:pt x="176" y="113"/>
                        <a:pt x="173" y="114"/>
                        <a:pt x="170" y="116"/>
                      </a:cubicBezTo>
                      <a:cubicBezTo>
                        <a:pt x="169" y="116"/>
                        <a:pt x="170" y="115"/>
                        <a:pt x="169" y="115"/>
                      </a:cubicBezTo>
                      <a:cubicBezTo>
                        <a:pt x="169" y="114"/>
                        <a:pt x="171" y="115"/>
                        <a:pt x="171" y="114"/>
                      </a:cubicBezTo>
                      <a:cubicBezTo>
                        <a:pt x="171" y="114"/>
                        <a:pt x="171" y="114"/>
                        <a:pt x="171" y="115"/>
                      </a:cubicBezTo>
                      <a:cubicBezTo>
                        <a:pt x="173" y="115"/>
                        <a:pt x="173" y="113"/>
                        <a:pt x="174" y="114"/>
                      </a:cubicBezTo>
                      <a:cubicBezTo>
                        <a:pt x="173" y="113"/>
                        <a:pt x="173" y="113"/>
                        <a:pt x="173" y="113"/>
                      </a:cubicBezTo>
                      <a:close/>
                      <a:moveTo>
                        <a:pt x="172" y="116"/>
                      </a:moveTo>
                      <a:cubicBezTo>
                        <a:pt x="172" y="116"/>
                        <a:pt x="171" y="116"/>
                        <a:pt x="171" y="116"/>
                      </a:cubicBezTo>
                      <a:cubicBezTo>
                        <a:pt x="170" y="116"/>
                        <a:pt x="171" y="115"/>
                        <a:pt x="172" y="115"/>
                      </a:cubicBezTo>
                      <a:cubicBezTo>
                        <a:pt x="171" y="116"/>
                        <a:pt x="172" y="116"/>
                        <a:pt x="171" y="117"/>
                      </a:cubicBezTo>
                      <a:cubicBezTo>
                        <a:pt x="171" y="116"/>
                        <a:pt x="171" y="116"/>
                        <a:pt x="172" y="116"/>
                      </a:cubicBezTo>
                      <a:close/>
                      <a:moveTo>
                        <a:pt x="171" y="88"/>
                      </a:moveTo>
                      <a:cubicBezTo>
                        <a:pt x="170" y="88"/>
                        <a:pt x="170" y="88"/>
                        <a:pt x="170" y="88"/>
                      </a:cubicBezTo>
                      <a:cubicBezTo>
                        <a:pt x="171" y="87"/>
                        <a:pt x="169" y="87"/>
                        <a:pt x="169" y="86"/>
                      </a:cubicBezTo>
                      <a:cubicBezTo>
                        <a:pt x="166" y="86"/>
                        <a:pt x="165" y="87"/>
                        <a:pt x="162" y="88"/>
                      </a:cubicBezTo>
                      <a:cubicBezTo>
                        <a:pt x="162" y="87"/>
                        <a:pt x="163" y="87"/>
                        <a:pt x="163" y="86"/>
                      </a:cubicBezTo>
                      <a:cubicBezTo>
                        <a:pt x="163" y="88"/>
                        <a:pt x="164" y="85"/>
                        <a:pt x="165" y="86"/>
                      </a:cubicBezTo>
                      <a:cubicBezTo>
                        <a:pt x="166" y="86"/>
                        <a:pt x="165" y="85"/>
                        <a:pt x="166" y="85"/>
                      </a:cubicBezTo>
                      <a:cubicBezTo>
                        <a:pt x="166" y="86"/>
                        <a:pt x="166" y="85"/>
                        <a:pt x="167" y="86"/>
                      </a:cubicBezTo>
                      <a:cubicBezTo>
                        <a:pt x="168" y="84"/>
                        <a:pt x="170" y="85"/>
                        <a:pt x="172" y="84"/>
                      </a:cubicBezTo>
                      <a:cubicBezTo>
                        <a:pt x="173" y="85"/>
                        <a:pt x="170" y="86"/>
                        <a:pt x="172" y="86"/>
                      </a:cubicBezTo>
                      <a:cubicBezTo>
                        <a:pt x="172" y="87"/>
                        <a:pt x="170" y="87"/>
                        <a:pt x="171" y="88"/>
                      </a:cubicBezTo>
                      <a:close/>
                      <a:moveTo>
                        <a:pt x="181" y="127"/>
                      </a:moveTo>
                      <a:cubicBezTo>
                        <a:pt x="181" y="129"/>
                        <a:pt x="179" y="128"/>
                        <a:pt x="178" y="128"/>
                      </a:cubicBezTo>
                      <a:cubicBezTo>
                        <a:pt x="178" y="127"/>
                        <a:pt x="180" y="128"/>
                        <a:pt x="181" y="127"/>
                      </a:cubicBezTo>
                      <a:close/>
                      <a:moveTo>
                        <a:pt x="177" y="120"/>
                      </a:moveTo>
                      <a:cubicBezTo>
                        <a:pt x="178" y="121"/>
                        <a:pt x="178" y="122"/>
                        <a:pt x="178" y="121"/>
                      </a:cubicBezTo>
                      <a:cubicBezTo>
                        <a:pt x="179" y="121"/>
                        <a:pt x="177" y="122"/>
                        <a:pt x="177" y="122"/>
                      </a:cubicBezTo>
                      <a:cubicBezTo>
                        <a:pt x="176" y="122"/>
                        <a:pt x="176" y="120"/>
                        <a:pt x="177" y="120"/>
                      </a:cubicBezTo>
                      <a:close/>
                      <a:moveTo>
                        <a:pt x="180" y="105"/>
                      </a:moveTo>
                      <a:cubicBezTo>
                        <a:pt x="180" y="105"/>
                        <a:pt x="181" y="104"/>
                        <a:pt x="181" y="105"/>
                      </a:cubicBezTo>
                      <a:cubicBezTo>
                        <a:pt x="182" y="104"/>
                        <a:pt x="182" y="104"/>
                        <a:pt x="184" y="104"/>
                      </a:cubicBezTo>
                      <a:cubicBezTo>
                        <a:pt x="184" y="104"/>
                        <a:pt x="183" y="104"/>
                        <a:pt x="184" y="105"/>
                      </a:cubicBezTo>
                      <a:cubicBezTo>
                        <a:pt x="184" y="105"/>
                        <a:pt x="184" y="105"/>
                        <a:pt x="185" y="105"/>
                      </a:cubicBezTo>
                      <a:cubicBezTo>
                        <a:pt x="185" y="105"/>
                        <a:pt x="186" y="104"/>
                        <a:pt x="185" y="104"/>
                      </a:cubicBezTo>
                      <a:cubicBezTo>
                        <a:pt x="185" y="104"/>
                        <a:pt x="184" y="104"/>
                        <a:pt x="185" y="104"/>
                      </a:cubicBezTo>
                      <a:cubicBezTo>
                        <a:pt x="184" y="104"/>
                        <a:pt x="185" y="104"/>
                        <a:pt x="184" y="103"/>
                      </a:cubicBezTo>
                      <a:cubicBezTo>
                        <a:pt x="186" y="103"/>
                        <a:pt x="187" y="102"/>
                        <a:pt x="189" y="101"/>
                      </a:cubicBezTo>
                      <a:cubicBezTo>
                        <a:pt x="188" y="102"/>
                        <a:pt x="188" y="103"/>
                        <a:pt x="189" y="104"/>
                      </a:cubicBezTo>
                      <a:cubicBezTo>
                        <a:pt x="184" y="105"/>
                        <a:pt x="183" y="106"/>
                        <a:pt x="179" y="106"/>
                      </a:cubicBezTo>
                      <a:cubicBezTo>
                        <a:pt x="179" y="106"/>
                        <a:pt x="180" y="105"/>
                        <a:pt x="180" y="105"/>
                      </a:cubicBezTo>
                      <a:close/>
                      <a:moveTo>
                        <a:pt x="192" y="96"/>
                      </a:moveTo>
                      <a:cubicBezTo>
                        <a:pt x="193" y="96"/>
                        <a:pt x="194" y="96"/>
                        <a:pt x="195" y="95"/>
                      </a:cubicBezTo>
                      <a:cubicBezTo>
                        <a:pt x="196" y="95"/>
                        <a:pt x="195" y="96"/>
                        <a:pt x="195" y="96"/>
                      </a:cubicBezTo>
                      <a:cubicBezTo>
                        <a:pt x="196" y="97"/>
                        <a:pt x="196" y="95"/>
                        <a:pt x="196" y="95"/>
                      </a:cubicBezTo>
                      <a:cubicBezTo>
                        <a:pt x="197" y="96"/>
                        <a:pt x="198" y="95"/>
                        <a:pt x="199" y="96"/>
                      </a:cubicBezTo>
                      <a:cubicBezTo>
                        <a:pt x="196" y="97"/>
                        <a:pt x="193" y="98"/>
                        <a:pt x="192" y="96"/>
                      </a:cubicBezTo>
                      <a:close/>
                      <a:moveTo>
                        <a:pt x="200" y="102"/>
                      </a:moveTo>
                      <a:cubicBezTo>
                        <a:pt x="200" y="102"/>
                        <a:pt x="200" y="102"/>
                        <a:pt x="200" y="103"/>
                      </a:cubicBezTo>
                      <a:cubicBezTo>
                        <a:pt x="200" y="103"/>
                        <a:pt x="199" y="103"/>
                        <a:pt x="200" y="103"/>
                      </a:cubicBezTo>
                      <a:cubicBezTo>
                        <a:pt x="199" y="104"/>
                        <a:pt x="197" y="104"/>
                        <a:pt x="197" y="104"/>
                      </a:cubicBezTo>
                      <a:cubicBezTo>
                        <a:pt x="196" y="104"/>
                        <a:pt x="197" y="103"/>
                        <a:pt x="197" y="103"/>
                      </a:cubicBezTo>
                      <a:cubicBezTo>
                        <a:pt x="198" y="103"/>
                        <a:pt x="199" y="103"/>
                        <a:pt x="200" y="102"/>
                      </a:cubicBezTo>
                      <a:close/>
                      <a:moveTo>
                        <a:pt x="205" y="107"/>
                      </a:moveTo>
                      <a:cubicBezTo>
                        <a:pt x="208" y="106"/>
                        <a:pt x="211" y="105"/>
                        <a:pt x="213" y="105"/>
                      </a:cubicBezTo>
                      <a:cubicBezTo>
                        <a:pt x="212" y="105"/>
                        <a:pt x="213" y="105"/>
                        <a:pt x="214" y="105"/>
                      </a:cubicBezTo>
                      <a:cubicBezTo>
                        <a:pt x="213" y="106"/>
                        <a:pt x="211" y="105"/>
                        <a:pt x="211" y="107"/>
                      </a:cubicBezTo>
                      <a:cubicBezTo>
                        <a:pt x="207" y="108"/>
                        <a:pt x="203" y="109"/>
                        <a:pt x="201" y="109"/>
                      </a:cubicBezTo>
                      <a:cubicBezTo>
                        <a:pt x="201" y="108"/>
                        <a:pt x="204" y="109"/>
                        <a:pt x="205" y="107"/>
                      </a:cubicBezTo>
                      <a:close/>
                      <a:moveTo>
                        <a:pt x="204" y="101"/>
                      </a:moveTo>
                      <a:cubicBezTo>
                        <a:pt x="205" y="101"/>
                        <a:pt x="206" y="100"/>
                        <a:pt x="206" y="99"/>
                      </a:cubicBezTo>
                      <a:cubicBezTo>
                        <a:pt x="207" y="99"/>
                        <a:pt x="207" y="101"/>
                        <a:pt x="206" y="101"/>
                      </a:cubicBezTo>
                      <a:cubicBezTo>
                        <a:pt x="207" y="101"/>
                        <a:pt x="207" y="100"/>
                        <a:pt x="208" y="101"/>
                      </a:cubicBezTo>
                      <a:cubicBezTo>
                        <a:pt x="208" y="100"/>
                        <a:pt x="207" y="101"/>
                        <a:pt x="207" y="100"/>
                      </a:cubicBezTo>
                      <a:cubicBezTo>
                        <a:pt x="207" y="100"/>
                        <a:pt x="208" y="100"/>
                        <a:pt x="208" y="100"/>
                      </a:cubicBezTo>
                      <a:cubicBezTo>
                        <a:pt x="208" y="101"/>
                        <a:pt x="209" y="101"/>
                        <a:pt x="209" y="101"/>
                      </a:cubicBezTo>
                      <a:cubicBezTo>
                        <a:pt x="207" y="101"/>
                        <a:pt x="207" y="101"/>
                        <a:pt x="206" y="102"/>
                      </a:cubicBezTo>
                      <a:cubicBezTo>
                        <a:pt x="206" y="101"/>
                        <a:pt x="205" y="102"/>
                        <a:pt x="204" y="101"/>
                      </a:cubicBezTo>
                      <a:close/>
                      <a:moveTo>
                        <a:pt x="206" y="103"/>
                      </a:moveTo>
                      <a:cubicBezTo>
                        <a:pt x="206" y="103"/>
                        <a:pt x="207" y="102"/>
                        <a:pt x="207" y="102"/>
                      </a:cubicBezTo>
                      <a:cubicBezTo>
                        <a:pt x="207" y="102"/>
                        <a:pt x="207" y="103"/>
                        <a:pt x="206" y="103"/>
                      </a:cubicBezTo>
                      <a:close/>
                      <a:moveTo>
                        <a:pt x="205" y="95"/>
                      </a:moveTo>
                      <a:cubicBezTo>
                        <a:pt x="205" y="94"/>
                        <a:pt x="206" y="94"/>
                        <a:pt x="206" y="94"/>
                      </a:cubicBezTo>
                      <a:cubicBezTo>
                        <a:pt x="205" y="94"/>
                        <a:pt x="205" y="94"/>
                        <a:pt x="204" y="93"/>
                      </a:cubicBezTo>
                      <a:cubicBezTo>
                        <a:pt x="206" y="93"/>
                        <a:pt x="206" y="94"/>
                        <a:pt x="208" y="93"/>
                      </a:cubicBezTo>
                      <a:cubicBezTo>
                        <a:pt x="209" y="94"/>
                        <a:pt x="207" y="94"/>
                        <a:pt x="207" y="95"/>
                      </a:cubicBezTo>
                      <a:cubicBezTo>
                        <a:pt x="207" y="95"/>
                        <a:pt x="207" y="94"/>
                        <a:pt x="207" y="94"/>
                      </a:cubicBezTo>
                      <a:cubicBezTo>
                        <a:pt x="206" y="95"/>
                        <a:pt x="207" y="96"/>
                        <a:pt x="207" y="96"/>
                      </a:cubicBezTo>
                      <a:cubicBezTo>
                        <a:pt x="207" y="96"/>
                        <a:pt x="206" y="96"/>
                        <a:pt x="206" y="96"/>
                      </a:cubicBezTo>
                      <a:cubicBezTo>
                        <a:pt x="206" y="96"/>
                        <a:pt x="206" y="95"/>
                        <a:pt x="205" y="95"/>
                      </a:cubicBezTo>
                      <a:close/>
                      <a:moveTo>
                        <a:pt x="204" y="60"/>
                      </a:moveTo>
                      <a:cubicBezTo>
                        <a:pt x="204" y="58"/>
                        <a:pt x="201" y="60"/>
                        <a:pt x="200" y="59"/>
                      </a:cubicBezTo>
                      <a:cubicBezTo>
                        <a:pt x="202" y="59"/>
                        <a:pt x="204" y="58"/>
                        <a:pt x="206" y="58"/>
                      </a:cubicBezTo>
                      <a:cubicBezTo>
                        <a:pt x="206" y="59"/>
                        <a:pt x="204" y="59"/>
                        <a:pt x="204" y="59"/>
                      </a:cubicBezTo>
                      <a:cubicBezTo>
                        <a:pt x="204" y="60"/>
                        <a:pt x="205" y="59"/>
                        <a:pt x="206" y="59"/>
                      </a:cubicBezTo>
                      <a:cubicBezTo>
                        <a:pt x="205" y="60"/>
                        <a:pt x="205" y="59"/>
                        <a:pt x="204" y="60"/>
                      </a:cubicBezTo>
                      <a:close/>
                      <a:moveTo>
                        <a:pt x="210" y="68"/>
                      </a:moveTo>
                      <a:cubicBezTo>
                        <a:pt x="210" y="69"/>
                        <a:pt x="209" y="67"/>
                        <a:pt x="211" y="67"/>
                      </a:cubicBezTo>
                      <a:cubicBezTo>
                        <a:pt x="211" y="67"/>
                        <a:pt x="212" y="67"/>
                        <a:pt x="212" y="67"/>
                      </a:cubicBezTo>
                      <a:cubicBezTo>
                        <a:pt x="213" y="66"/>
                        <a:pt x="214" y="66"/>
                        <a:pt x="216" y="66"/>
                      </a:cubicBezTo>
                      <a:cubicBezTo>
                        <a:pt x="216" y="69"/>
                        <a:pt x="211" y="68"/>
                        <a:pt x="210" y="68"/>
                      </a:cubicBezTo>
                      <a:close/>
                      <a:moveTo>
                        <a:pt x="218" y="97"/>
                      </a:moveTo>
                      <a:cubicBezTo>
                        <a:pt x="219" y="97"/>
                        <a:pt x="219" y="97"/>
                        <a:pt x="219" y="97"/>
                      </a:cubicBezTo>
                      <a:cubicBezTo>
                        <a:pt x="219" y="98"/>
                        <a:pt x="218" y="97"/>
                        <a:pt x="217" y="97"/>
                      </a:cubicBezTo>
                      <a:cubicBezTo>
                        <a:pt x="219" y="96"/>
                        <a:pt x="219" y="96"/>
                        <a:pt x="220" y="96"/>
                      </a:cubicBezTo>
                      <a:cubicBezTo>
                        <a:pt x="220" y="97"/>
                        <a:pt x="221" y="97"/>
                        <a:pt x="220" y="97"/>
                      </a:cubicBezTo>
                      <a:cubicBezTo>
                        <a:pt x="220" y="98"/>
                        <a:pt x="219" y="96"/>
                        <a:pt x="218" y="97"/>
                      </a:cubicBezTo>
                      <a:close/>
                      <a:moveTo>
                        <a:pt x="230" y="60"/>
                      </a:moveTo>
                      <a:cubicBezTo>
                        <a:pt x="231" y="62"/>
                        <a:pt x="231" y="62"/>
                        <a:pt x="231" y="62"/>
                      </a:cubicBezTo>
                      <a:cubicBezTo>
                        <a:pt x="234" y="60"/>
                        <a:pt x="233" y="61"/>
                        <a:pt x="236" y="61"/>
                      </a:cubicBezTo>
                      <a:cubicBezTo>
                        <a:pt x="236" y="62"/>
                        <a:pt x="236" y="61"/>
                        <a:pt x="235" y="62"/>
                      </a:cubicBezTo>
                      <a:cubicBezTo>
                        <a:pt x="236" y="62"/>
                        <a:pt x="236" y="62"/>
                        <a:pt x="237" y="62"/>
                      </a:cubicBezTo>
                      <a:cubicBezTo>
                        <a:pt x="237" y="62"/>
                        <a:pt x="237" y="62"/>
                        <a:pt x="237" y="63"/>
                      </a:cubicBezTo>
                      <a:cubicBezTo>
                        <a:pt x="237" y="63"/>
                        <a:pt x="237" y="63"/>
                        <a:pt x="236" y="63"/>
                      </a:cubicBezTo>
                      <a:cubicBezTo>
                        <a:pt x="233" y="65"/>
                        <a:pt x="228" y="64"/>
                        <a:pt x="223" y="65"/>
                      </a:cubicBezTo>
                      <a:cubicBezTo>
                        <a:pt x="222" y="67"/>
                        <a:pt x="218" y="67"/>
                        <a:pt x="217" y="66"/>
                      </a:cubicBezTo>
                      <a:cubicBezTo>
                        <a:pt x="217" y="66"/>
                        <a:pt x="217" y="65"/>
                        <a:pt x="218" y="65"/>
                      </a:cubicBezTo>
                      <a:cubicBezTo>
                        <a:pt x="218" y="65"/>
                        <a:pt x="218" y="64"/>
                        <a:pt x="217" y="65"/>
                      </a:cubicBezTo>
                      <a:cubicBezTo>
                        <a:pt x="218" y="64"/>
                        <a:pt x="218" y="64"/>
                        <a:pt x="218" y="63"/>
                      </a:cubicBezTo>
                      <a:cubicBezTo>
                        <a:pt x="219" y="65"/>
                        <a:pt x="218" y="64"/>
                        <a:pt x="219" y="65"/>
                      </a:cubicBezTo>
                      <a:cubicBezTo>
                        <a:pt x="222" y="63"/>
                        <a:pt x="226" y="63"/>
                        <a:pt x="229" y="62"/>
                      </a:cubicBezTo>
                      <a:cubicBezTo>
                        <a:pt x="230" y="61"/>
                        <a:pt x="229" y="60"/>
                        <a:pt x="230" y="60"/>
                      </a:cubicBezTo>
                      <a:close/>
                      <a:moveTo>
                        <a:pt x="231" y="63"/>
                      </a:moveTo>
                      <a:cubicBezTo>
                        <a:pt x="232" y="63"/>
                        <a:pt x="232" y="63"/>
                        <a:pt x="232" y="62"/>
                      </a:cubicBezTo>
                      <a:cubicBezTo>
                        <a:pt x="232" y="63"/>
                        <a:pt x="233" y="63"/>
                        <a:pt x="233" y="62"/>
                      </a:cubicBezTo>
                      <a:cubicBezTo>
                        <a:pt x="232" y="62"/>
                        <a:pt x="232" y="63"/>
                        <a:pt x="231" y="63"/>
                      </a:cubicBezTo>
                      <a:close/>
                      <a:moveTo>
                        <a:pt x="221" y="65"/>
                      </a:moveTo>
                      <a:cubicBezTo>
                        <a:pt x="222" y="65"/>
                        <a:pt x="223" y="65"/>
                        <a:pt x="223" y="64"/>
                      </a:cubicBezTo>
                      <a:cubicBezTo>
                        <a:pt x="223" y="65"/>
                        <a:pt x="221" y="64"/>
                        <a:pt x="221" y="65"/>
                      </a:cubicBezTo>
                      <a:close/>
                      <a:moveTo>
                        <a:pt x="219" y="56"/>
                      </a:moveTo>
                      <a:cubicBezTo>
                        <a:pt x="220" y="56"/>
                        <a:pt x="220" y="57"/>
                        <a:pt x="221" y="57"/>
                      </a:cubicBezTo>
                      <a:cubicBezTo>
                        <a:pt x="221" y="57"/>
                        <a:pt x="221" y="57"/>
                        <a:pt x="221" y="57"/>
                      </a:cubicBezTo>
                      <a:cubicBezTo>
                        <a:pt x="220" y="58"/>
                        <a:pt x="220" y="58"/>
                        <a:pt x="220" y="58"/>
                      </a:cubicBezTo>
                      <a:cubicBezTo>
                        <a:pt x="220" y="56"/>
                        <a:pt x="220" y="57"/>
                        <a:pt x="219" y="58"/>
                      </a:cubicBezTo>
                      <a:cubicBezTo>
                        <a:pt x="219" y="57"/>
                        <a:pt x="219" y="57"/>
                        <a:pt x="219" y="57"/>
                      </a:cubicBezTo>
                      <a:cubicBezTo>
                        <a:pt x="218" y="57"/>
                        <a:pt x="220" y="57"/>
                        <a:pt x="219" y="56"/>
                      </a:cubicBezTo>
                      <a:close/>
                      <a:moveTo>
                        <a:pt x="218" y="53"/>
                      </a:moveTo>
                      <a:cubicBezTo>
                        <a:pt x="219" y="53"/>
                        <a:pt x="221" y="52"/>
                        <a:pt x="222" y="52"/>
                      </a:cubicBezTo>
                      <a:cubicBezTo>
                        <a:pt x="222" y="53"/>
                        <a:pt x="221" y="53"/>
                        <a:pt x="221" y="54"/>
                      </a:cubicBezTo>
                      <a:cubicBezTo>
                        <a:pt x="221" y="55"/>
                        <a:pt x="222" y="54"/>
                        <a:pt x="223" y="54"/>
                      </a:cubicBezTo>
                      <a:cubicBezTo>
                        <a:pt x="223" y="55"/>
                        <a:pt x="224" y="55"/>
                        <a:pt x="224" y="55"/>
                      </a:cubicBezTo>
                      <a:cubicBezTo>
                        <a:pt x="224" y="55"/>
                        <a:pt x="224" y="56"/>
                        <a:pt x="223" y="56"/>
                      </a:cubicBezTo>
                      <a:cubicBezTo>
                        <a:pt x="224" y="56"/>
                        <a:pt x="225" y="56"/>
                        <a:pt x="225" y="56"/>
                      </a:cubicBezTo>
                      <a:cubicBezTo>
                        <a:pt x="225" y="57"/>
                        <a:pt x="223" y="57"/>
                        <a:pt x="222" y="57"/>
                      </a:cubicBezTo>
                      <a:cubicBezTo>
                        <a:pt x="222" y="56"/>
                        <a:pt x="222" y="56"/>
                        <a:pt x="223" y="57"/>
                      </a:cubicBezTo>
                      <a:cubicBezTo>
                        <a:pt x="223" y="56"/>
                        <a:pt x="223" y="56"/>
                        <a:pt x="223" y="55"/>
                      </a:cubicBezTo>
                      <a:cubicBezTo>
                        <a:pt x="222" y="55"/>
                        <a:pt x="222" y="56"/>
                        <a:pt x="220" y="56"/>
                      </a:cubicBezTo>
                      <a:cubicBezTo>
                        <a:pt x="220" y="55"/>
                        <a:pt x="219" y="56"/>
                        <a:pt x="219" y="55"/>
                      </a:cubicBezTo>
                      <a:cubicBezTo>
                        <a:pt x="220" y="55"/>
                        <a:pt x="220" y="56"/>
                        <a:pt x="221" y="55"/>
                      </a:cubicBezTo>
                      <a:cubicBezTo>
                        <a:pt x="221" y="54"/>
                        <a:pt x="220" y="55"/>
                        <a:pt x="219" y="54"/>
                      </a:cubicBezTo>
                      <a:cubicBezTo>
                        <a:pt x="219" y="53"/>
                        <a:pt x="218" y="54"/>
                        <a:pt x="218" y="53"/>
                      </a:cubicBezTo>
                      <a:close/>
                      <a:moveTo>
                        <a:pt x="227" y="53"/>
                      </a:moveTo>
                      <a:cubicBezTo>
                        <a:pt x="227" y="54"/>
                        <a:pt x="227" y="54"/>
                        <a:pt x="228" y="54"/>
                      </a:cubicBezTo>
                      <a:cubicBezTo>
                        <a:pt x="228" y="55"/>
                        <a:pt x="226" y="54"/>
                        <a:pt x="225" y="55"/>
                      </a:cubicBezTo>
                      <a:cubicBezTo>
                        <a:pt x="225" y="55"/>
                        <a:pt x="225" y="55"/>
                        <a:pt x="225" y="55"/>
                      </a:cubicBezTo>
                      <a:cubicBezTo>
                        <a:pt x="225" y="55"/>
                        <a:pt x="225" y="55"/>
                        <a:pt x="225" y="55"/>
                      </a:cubicBezTo>
                      <a:cubicBezTo>
                        <a:pt x="224" y="54"/>
                        <a:pt x="227" y="55"/>
                        <a:pt x="226" y="54"/>
                      </a:cubicBezTo>
                      <a:cubicBezTo>
                        <a:pt x="226" y="54"/>
                        <a:pt x="226" y="54"/>
                        <a:pt x="226" y="54"/>
                      </a:cubicBezTo>
                      <a:cubicBezTo>
                        <a:pt x="226" y="54"/>
                        <a:pt x="227" y="53"/>
                        <a:pt x="226" y="54"/>
                      </a:cubicBezTo>
                      <a:cubicBezTo>
                        <a:pt x="226" y="53"/>
                        <a:pt x="227" y="53"/>
                        <a:pt x="227" y="53"/>
                      </a:cubicBezTo>
                      <a:close/>
                      <a:moveTo>
                        <a:pt x="232" y="73"/>
                      </a:moveTo>
                      <a:cubicBezTo>
                        <a:pt x="234" y="72"/>
                        <a:pt x="233" y="72"/>
                        <a:pt x="234" y="71"/>
                      </a:cubicBezTo>
                      <a:cubicBezTo>
                        <a:pt x="234" y="71"/>
                        <a:pt x="233" y="71"/>
                        <a:pt x="233" y="71"/>
                      </a:cubicBezTo>
                      <a:cubicBezTo>
                        <a:pt x="233" y="71"/>
                        <a:pt x="232" y="71"/>
                        <a:pt x="233" y="72"/>
                      </a:cubicBezTo>
                      <a:cubicBezTo>
                        <a:pt x="231" y="73"/>
                        <a:pt x="231" y="71"/>
                        <a:pt x="230" y="72"/>
                      </a:cubicBezTo>
                      <a:cubicBezTo>
                        <a:pt x="229" y="72"/>
                        <a:pt x="231" y="72"/>
                        <a:pt x="230" y="71"/>
                      </a:cubicBezTo>
                      <a:cubicBezTo>
                        <a:pt x="231" y="71"/>
                        <a:pt x="231" y="71"/>
                        <a:pt x="232" y="71"/>
                      </a:cubicBezTo>
                      <a:cubicBezTo>
                        <a:pt x="232" y="71"/>
                        <a:pt x="233" y="71"/>
                        <a:pt x="233" y="70"/>
                      </a:cubicBezTo>
                      <a:cubicBezTo>
                        <a:pt x="233" y="70"/>
                        <a:pt x="232" y="70"/>
                        <a:pt x="231" y="70"/>
                      </a:cubicBezTo>
                      <a:cubicBezTo>
                        <a:pt x="231" y="69"/>
                        <a:pt x="232" y="69"/>
                        <a:pt x="231" y="69"/>
                      </a:cubicBezTo>
                      <a:cubicBezTo>
                        <a:pt x="233" y="69"/>
                        <a:pt x="234" y="69"/>
                        <a:pt x="234" y="70"/>
                      </a:cubicBezTo>
                      <a:cubicBezTo>
                        <a:pt x="235" y="70"/>
                        <a:pt x="236" y="70"/>
                        <a:pt x="236" y="70"/>
                      </a:cubicBezTo>
                      <a:cubicBezTo>
                        <a:pt x="236" y="70"/>
                        <a:pt x="236" y="70"/>
                        <a:pt x="237" y="71"/>
                      </a:cubicBezTo>
                      <a:cubicBezTo>
                        <a:pt x="236" y="71"/>
                        <a:pt x="236" y="71"/>
                        <a:pt x="236" y="71"/>
                      </a:cubicBezTo>
                      <a:cubicBezTo>
                        <a:pt x="236" y="71"/>
                        <a:pt x="238" y="71"/>
                        <a:pt x="238" y="72"/>
                      </a:cubicBezTo>
                      <a:cubicBezTo>
                        <a:pt x="237" y="72"/>
                        <a:pt x="237" y="73"/>
                        <a:pt x="236" y="73"/>
                      </a:cubicBezTo>
                      <a:cubicBezTo>
                        <a:pt x="237" y="72"/>
                        <a:pt x="237" y="72"/>
                        <a:pt x="237" y="72"/>
                      </a:cubicBezTo>
                      <a:cubicBezTo>
                        <a:pt x="235" y="72"/>
                        <a:pt x="237" y="73"/>
                        <a:pt x="236" y="74"/>
                      </a:cubicBezTo>
                      <a:cubicBezTo>
                        <a:pt x="237" y="74"/>
                        <a:pt x="237" y="74"/>
                        <a:pt x="238" y="74"/>
                      </a:cubicBezTo>
                      <a:cubicBezTo>
                        <a:pt x="238" y="75"/>
                        <a:pt x="237" y="75"/>
                        <a:pt x="236" y="75"/>
                      </a:cubicBezTo>
                      <a:cubicBezTo>
                        <a:pt x="236" y="74"/>
                        <a:pt x="236" y="74"/>
                        <a:pt x="236" y="74"/>
                      </a:cubicBezTo>
                      <a:cubicBezTo>
                        <a:pt x="235" y="73"/>
                        <a:pt x="234" y="73"/>
                        <a:pt x="232" y="74"/>
                      </a:cubicBezTo>
                      <a:cubicBezTo>
                        <a:pt x="232" y="73"/>
                        <a:pt x="233" y="73"/>
                        <a:pt x="232" y="73"/>
                      </a:cubicBezTo>
                      <a:close/>
                      <a:moveTo>
                        <a:pt x="235" y="73"/>
                      </a:moveTo>
                      <a:cubicBezTo>
                        <a:pt x="236" y="73"/>
                        <a:pt x="236" y="71"/>
                        <a:pt x="235" y="71"/>
                      </a:cubicBezTo>
                      <a:cubicBezTo>
                        <a:pt x="235" y="72"/>
                        <a:pt x="234" y="72"/>
                        <a:pt x="235" y="73"/>
                      </a:cubicBezTo>
                      <a:close/>
                      <a:moveTo>
                        <a:pt x="229" y="71"/>
                      </a:moveTo>
                      <a:cubicBezTo>
                        <a:pt x="230" y="70"/>
                        <a:pt x="230" y="69"/>
                        <a:pt x="231" y="69"/>
                      </a:cubicBezTo>
                      <a:cubicBezTo>
                        <a:pt x="231" y="70"/>
                        <a:pt x="230" y="70"/>
                        <a:pt x="229" y="71"/>
                      </a:cubicBezTo>
                      <a:close/>
                      <a:moveTo>
                        <a:pt x="238" y="70"/>
                      </a:moveTo>
                      <a:cubicBezTo>
                        <a:pt x="238" y="70"/>
                        <a:pt x="238" y="69"/>
                        <a:pt x="239" y="69"/>
                      </a:cubicBezTo>
                      <a:cubicBezTo>
                        <a:pt x="238" y="69"/>
                        <a:pt x="239" y="70"/>
                        <a:pt x="238" y="70"/>
                      </a:cubicBezTo>
                      <a:close/>
                      <a:moveTo>
                        <a:pt x="240" y="70"/>
                      </a:moveTo>
                      <a:cubicBezTo>
                        <a:pt x="239" y="69"/>
                        <a:pt x="239" y="66"/>
                        <a:pt x="241" y="66"/>
                      </a:cubicBezTo>
                      <a:cubicBezTo>
                        <a:pt x="241" y="65"/>
                        <a:pt x="239" y="65"/>
                        <a:pt x="240" y="66"/>
                      </a:cubicBezTo>
                      <a:cubicBezTo>
                        <a:pt x="239" y="66"/>
                        <a:pt x="239" y="65"/>
                        <a:pt x="239" y="65"/>
                      </a:cubicBezTo>
                      <a:cubicBezTo>
                        <a:pt x="238" y="65"/>
                        <a:pt x="237" y="66"/>
                        <a:pt x="236" y="66"/>
                      </a:cubicBezTo>
                      <a:cubicBezTo>
                        <a:pt x="236" y="65"/>
                        <a:pt x="238" y="66"/>
                        <a:pt x="238" y="65"/>
                      </a:cubicBezTo>
                      <a:cubicBezTo>
                        <a:pt x="239" y="65"/>
                        <a:pt x="241" y="64"/>
                        <a:pt x="242" y="65"/>
                      </a:cubicBezTo>
                      <a:cubicBezTo>
                        <a:pt x="242" y="65"/>
                        <a:pt x="242" y="66"/>
                        <a:pt x="242" y="65"/>
                      </a:cubicBezTo>
                      <a:cubicBezTo>
                        <a:pt x="241" y="65"/>
                        <a:pt x="242" y="65"/>
                        <a:pt x="242" y="66"/>
                      </a:cubicBezTo>
                      <a:cubicBezTo>
                        <a:pt x="240" y="66"/>
                        <a:pt x="241" y="69"/>
                        <a:pt x="240" y="70"/>
                      </a:cubicBezTo>
                      <a:close/>
                      <a:moveTo>
                        <a:pt x="252" y="61"/>
                      </a:moveTo>
                      <a:cubicBezTo>
                        <a:pt x="251" y="60"/>
                        <a:pt x="248" y="62"/>
                        <a:pt x="246" y="61"/>
                      </a:cubicBezTo>
                      <a:cubicBezTo>
                        <a:pt x="246" y="61"/>
                        <a:pt x="245" y="61"/>
                        <a:pt x="246" y="62"/>
                      </a:cubicBezTo>
                      <a:cubicBezTo>
                        <a:pt x="245" y="62"/>
                        <a:pt x="245" y="62"/>
                        <a:pt x="244" y="62"/>
                      </a:cubicBezTo>
                      <a:cubicBezTo>
                        <a:pt x="243" y="61"/>
                        <a:pt x="243" y="60"/>
                        <a:pt x="242" y="60"/>
                      </a:cubicBezTo>
                      <a:cubicBezTo>
                        <a:pt x="243" y="60"/>
                        <a:pt x="243" y="60"/>
                        <a:pt x="245" y="59"/>
                      </a:cubicBezTo>
                      <a:cubicBezTo>
                        <a:pt x="244" y="59"/>
                        <a:pt x="243" y="59"/>
                        <a:pt x="242" y="59"/>
                      </a:cubicBezTo>
                      <a:cubicBezTo>
                        <a:pt x="242" y="58"/>
                        <a:pt x="243" y="59"/>
                        <a:pt x="242" y="58"/>
                      </a:cubicBezTo>
                      <a:cubicBezTo>
                        <a:pt x="243" y="58"/>
                        <a:pt x="243" y="58"/>
                        <a:pt x="243" y="59"/>
                      </a:cubicBezTo>
                      <a:cubicBezTo>
                        <a:pt x="244" y="59"/>
                        <a:pt x="243" y="58"/>
                        <a:pt x="243" y="58"/>
                      </a:cubicBezTo>
                      <a:cubicBezTo>
                        <a:pt x="241" y="56"/>
                        <a:pt x="237" y="60"/>
                        <a:pt x="235" y="58"/>
                      </a:cubicBezTo>
                      <a:cubicBezTo>
                        <a:pt x="237" y="57"/>
                        <a:pt x="238" y="57"/>
                        <a:pt x="239" y="57"/>
                      </a:cubicBezTo>
                      <a:cubicBezTo>
                        <a:pt x="239" y="57"/>
                        <a:pt x="242" y="56"/>
                        <a:pt x="243" y="57"/>
                      </a:cubicBezTo>
                      <a:cubicBezTo>
                        <a:pt x="243" y="56"/>
                        <a:pt x="244" y="56"/>
                        <a:pt x="245" y="56"/>
                      </a:cubicBezTo>
                      <a:cubicBezTo>
                        <a:pt x="244" y="56"/>
                        <a:pt x="245" y="55"/>
                        <a:pt x="245" y="55"/>
                      </a:cubicBezTo>
                      <a:cubicBezTo>
                        <a:pt x="246" y="55"/>
                        <a:pt x="249" y="54"/>
                        <a:pt x="249" y="53"/>
                      </a:cubicBezTo>
                      <a:cubicBezTo>
                        <a:pt x="251" y="54"/>
                        <a:pt x="252" y="52"/>
                        <a:pt x="254" y="52"/>
                      </a:cubicBezTo>
                      <a:cubicBezTo>
                        <a:pt x="253" y="52"/>
                        <a:pt x="249" y="53"/>
                        <a:pt x="252" y="52"/>
                      </a:cubicBezTo>
                      <a:cubicBezTo>
                        <a:pt x="252" y="52"/>
                        <a:pt x="252" y="51"/>
                        <a:pt x="252" y="51"/>
                      </a:cubicBezTo>
                      <a:cubicBezTo>
                        <a:pt x="252" y="51"/>
                        <a:pt x="251" y="51"/>
                        <a:pt x="251" y="51"/>
                      </a:cubicBezTo>
                      <a:cubicBezTo>
                        <a:pt x="251" y="50"/>
                        <a:pt x="251" y="50"/>
                        <a:pt x="250" y="50"/>
                      </a:cubicBezTo>
                      <a:cubicBezTo>
                        <a:pt x="250" y="50"/>
                        <a:pt x="250" y="50"/>
                        <a:pt x="250" y="50"/>
                      </a:cubicBezTo>
                      <a:cubicBezTo>
                        <a:pt x="250" y="51"/>
                        <a:pt x="250" y="50"/>
                        <a:pt x="251" y="51"/>
                      </a:cubicBezTo>
                      <a:cubicBezTo>
                        <a:pt x="250" y="51"/>
                        <a:pt x="250" y="51"/>
                        <a:pt x="250" y="51"/>
                      </a:cubicBezTo>
                      <a:cubicBezTo>
                        <a:pt x="249" y="51"/>
                        <a:pt x="248" y="51"/>
                        <a:pt x="246" y="52"/>
                      </a:cubicBezTo>
                      <a:cubicBezTo>
                        <a:pt x="246" y="51"/>
                        <a:pt x="247" y="51"/>
                        <a:pt x="246" y="51"/>
                      </a:cubicBezTo>
                      <a:cubicBezTo>
                        <a:pt x="246" y="49"/>
                        <a:pt x="249" y="50"/>
                        <a:pt x="249" y="49"/>
                      </a:cubicBezTo>
                      <a:cubicBezTo>
                        <a:pt x="250" y="49"/>
                        <a:pt x="251" y="48"/>
                        <a:pt x="251" y="48"/>
                      </a:cubicBezTo>
                      <a:cubicBezTo>
                        <a:pt x="251" y="48"/>
                        <a:pt x="251" y="49"/>
                        <a:pt x="251" y="49"/>
                      </a:cubicBezTo>
                      <a:cubicBezTo>
                        <a:pt x="251" y="50"/>
                        <a:pt x="253" y="49"/>
                        <a:pt x="252" y="50"/>
                      </a:cubicBezTo>
                      <a:cubicBezTo>
                        <a:pt x="252" y="50"/>
                        <a:pt x="252" y="49"/>
                        <a:pt x="253" y="50"/>
                      </a:cubicBezTo>
                      <a:cubicBezTo>
                        <a:pt x="253" y="50"/>
                        <a:pt x="253" y="50"/>
                        <a:pt x="253" y="51"/>
                      </a:cubicBezTo>
                      <a:cubicBezTo>
                        <a:pt x="253" y="51"/>
                        <a:pt x="253" y="51"/>
                        <a:pt x="253" y="51"/>
                      </a:cubicBezTo>
                      <a:cubicBezTo>
                        <a:pt x="254" y="50"/>
                        <a:pt x="255" y="51"/>
                        <a:pt x="257" y="50"/>
                      </a:cubicBezTo>
                      <a:cubicBezTo>
                        <a:pt x="257" y="49"/>
                        <a:pt x="256" y="50"/>
                        <a:pt x="256" y="49"/>
                      </a:cubicBezTo>
                      <a:cubicBezTo>
                        <a:pt x="256" y="49"/>
                        <a:pt x="257" y="49"/>
                        <a:pt x="257" y="50"/>
                      </a:cubicBezTo>
                      <a:cubicBezTo>
                        <a:pt x="257" y="49"/>
                        <a:pt x="258" y="49"/>
                        <a:pt x="258" y="49"/>
                      </a:cubicBezTo>
                      <a:cubicBezTo>
                        <a:pt x="257" y="48"/>
                        <a:pt x="256" y="49"/>
                        <a:pt x="257" y="48"/>
                      </a:cubicBezTo>
                      <a:cubicBezTo>
                        <a:pt x="255" y="48"/>
                        <a:pt x="255" y="49"/>
                        <a:pt x="254" y="49"/>
                      </a:cubicBezTo>
                      <a:cubicBezTo>
                        <a:pt x="254" y="48"/>
                        <a:pt x="253" y="50"/>
                        <a:pt x="253" y="50"/>
                      </a:cubicBezTo>
                      <a:cubicBezTo>
                        <a:pt x="253" y="49"/>
                        <a:pt x="253" y="49"/>
                        <a:pt x="253" y="48"/>
                      </a:cubicBezTo>
                      <a:cubicBezTo>
                        <a:pt x="254" y="48"/>
                        <a:pt x="255" y="49"/>
                        <a:pt x="255" y="48"/>
                      </a:cubicBezTo>
                      <a:cubicBezTo>
                        <a:pt x="255" y="47"/>
                        <a:pt x="257" y="47"/>
                        <a:pt x="257" y="46"/>
                      </a:cubicBezTo>
                      <a:cubicBezTo>
                        <a:pt x="258" y="46"/>
                        <a:pt x="258" y="46"/>
                        <a:pt x="258" y="47"/>
                      </a:cubicBezTo>
                      <a:cubicBezTo>
                        <a:pt x="259" y="46"/>
                        <a:pt x="258" y="46"/>
                        <a:pt x="259" y="45"/>
                      </a:cubicBezTo>
                      <a:cubicBezTo>
                        <a:pt x="259" y="45"/>
                        <a:pt x="258" y="45"/>
                        <a:pt x="258" y="44"/>
                      </a:cubicBezTo>
                      <a:cubicBezTo>
                        <a:pt x="257" y="45"/>
                        <a:pt x="258" y="45"/>
                        <a:pt x="259" y="45"/>
                      </a:cubicBezTo>
                      <a:cubicBezTo>
                        <a:pt x="258" y="46"/>
                        <a:pt x="257" y="46"/>
                        <a:pt x="256" y="46"/>
                      </a:cubicBezTo>
                      <a:cubicBezTo>
                        <a:pt x="256" y="45"/>
                        <a:pt x="257" y="45"/>
                        <a:pt x="257" y="45"/>
                      </a:cubicBezTo>
                      <a:cubicBezTo>
                        <a:pt x="256" y="45"/>
                        <a:pt x="256" y="45"/>
                        <a:pt x="256" y="45"/>
                      </a:cubicBezTo>
                      <a:cubicBezTo>
                        <a:pt x="255" y="45"/>
                        <a:pt x="256" y="45"/>
                        <a:pt x="255" y="44"/>
                      </a:cubicBezTo>
                      <a:cubicBezTo>
                        <a:pt x="256" y="45"/>
                        <a:pt x="257" y="45"/>
                        <a:pt x="258" y="44"/>
                      </a:cubicBezTo>
                      <a:cubicBezTo>
                        <a:pt x="259" y="44"/>
                        <a:pt x="260" y="44"/>
                        <a:pt x="261" y="43"/>
                      </a:cubicBezTo>
                      <a:cubicBezTo>
                        <a:pt x="261" y="44"/>
                        <a:pt x="261" y="44"/>
                        <a:pt x="261" y="44"/>
                      </a:cubicBezTo>
                      <a:cubicBezTo>
                        <a:pt x="260" y="44"/>
                        <a:pt x="260" y="44"/>
                        <a:pt x="259" y="44"/>
                      </a:cubicBezTo>
                      <a:cubicBezTo>
                        <a:pt x="259" y="45"/>
                        <a:pt x="260" y="44"/>
                        <a:pt x="260" y="45"/>
                      </a:cubicBezTo>
                      <a:cubicBezTo>
                        <a:pt x="260" y="45"/>
                        <a:pt x="261" y="45"/>
                        <a:pt x="261" y="44"/>
                      </a:cubicBezTo>
                      <a:cubicBezTo>
                        <a:pt x="261" y="44"/>
                        <a:pt x="262" y="44"/>
                        <a:pt x="263" y="45"/>
                      </a:cubicBezTo>
                      <a:cubicBezTo>
                        <a:pt x="263" y="45"/>
                        <a:pt x="263" y="44"/>
                        <a:pt x="263" y="44"/>
                      </a:cubicBezTo>
                      <a:cubicBezTo>
                        <a:pt x="263" y="44"/>
                        <a:pt x="263" y="44"/>
                        <a:pt x="264" y="44"/>
                      </a:cubicBezTo>
                      <a:cubicBezTo>
                        <a:pt x="264" y="45"/>
                        <a:pt x="264" y="45"/>
                        <a:pt x="264" y="45"/>
                      </a:cubicBezTo>
                      <a:cubicBezTo>
                        <a:pt x="263" y="45"/>
                        <a:pt x="263" y="45"/>
                        <a:pt x="263" y="45"/>
                      </a:cubicBezTo>
                      <a:cubicBezTo>
                        <a:pt x="265" y="46"/>
                        <a:pt x="265" y="44"/>
                        <a:pt x="267" y="45"/>
                      </a:cubicBezTo>
                      <a:cubicBezTo>
                        <a:pt x="267" y="44"/>
                        <a:pt x="266" y="44"/>
                        <a:pt x="266" y="44"/>
                      </a:cubicBezTo>
                      <a:cubicBezTo>
                        <a:pt x="266" y="43"/>
                        <a:pt x="268" y="45"/>
                        <a:pt x="267" y="43"/>
                      </a:cubicBezTo>
                      <a:cubicBezTo>
                        <a:pt x="268" y="43"/>
                        <a:pt x="268" y="44"/>
                        <a:pt x="268" y="44"/>
                      </a:cubicBezTo>
                      <a:cubicBezTo>
                        <a:pt x="268" y="43"/>
                        <a:pt x="270" y="44"/>
                        <a:pt x="270" y="45"/>
                      </a:cubicBezTo>
                      <a:cubicBezTo>
                        <a:pt x="269" y="45"/>
                        <a:pt x="268" y="45"/>
                        <a:pt x="268" y="45"/>
                      </a:cubicBezTo>
                      <a:cubicBezTo>
                        <a:pt x="267" y="45"/>
                        <a:pt x="268" y="46"/>
                        <a:pt x="268" y="46"/>
                      </a:cubicBezTo>
                      <a:cubicBezTo>
                        <a:pt x="268" y="47"/>
                        <a:pt x="266" y="47"/>
                        <a:pt x="265" y="47"/>
                      </a:cubicBezTo>
                      <a:cubicBezTo>
                        <a:pt x="265" y="48"/>
                        <a:pt x="266" y="47"/>
                        <a:pt x="266" y="47"/>
                      </a:cubicBezTo>
                      <a:cubicBezTo>
                        <a:pt x="267" y="47"/>
                        <a:pt x="268" y="46"/>
                        <a:pt x="270" y="47"/>
                      </a:cubicBezTo>
                      <a:cubicBezTo>
                        <a:pt x="270" y="47"/>
                        <a:pt x="267" y="48"/>
                        <a:pt x="268" y="47"/>
                      </a:cubicBezTo>
                      <a:cubicBezTo>
                        <a:pt x="267" y="47"/>
                        <a:pt x="267" y="48"/>
                        <a:pt x="267" y="48"/>
                      </a:cubicBezTo>
                      <a:cubicBezTo>
                        <a:pt x="267" y="48"/>
                        <a:pt x="268" y="48"/>
                        <a:pt x="269" y="48"/>
                      </a:cubicBezTo>
                      <a:cubicBezTo>
                        <a:pt x="269" y="48"/>
                        <a:pt x="269" y="48"/>
                        <a:pt x="269" y="48"/>
                      </a:cubicBezTo>
                      <a:cubicBezTo>
                        <a:pt x="269" y="48"/>
                        <a:pt x="269" y="48"/>
                        <a:pt x="269" y="48"/>
                      </a:cubicBezTo>
                      <a:cubicBezTo>
                        <a:pt x="268" y="48"/>
                        <a:pt x="268" y="48"/>
                        <a:pt x="267" y="48"/>
                      </a:cubicBezTo>
                      <a:cubicBezTo>
                        <a:pt x="267" y="48"/>
                        <a:pt x="267" y="49"/>
                        <a:pt x="266" y="49"/>
                      </a:cubicBezTo>
                      <a:cubicBezTo>
                        <a:pt x="267" y="50"/>
                        <a:pt x="268" y="49"/>
                        <a:pt x="269" y="49"/>
                      </a:cubicBezTo>
                      <a:cubicBezTo>
                        <a:pt x="268" y="49"/>
                        <a:pt x="269" y="50"/>
                        <a:pt x="268" y="50"/>
                      </a:cubicBezTo>
                      <a:cubicBezTo>
                        <a:pt x="268" y="51"/>
                        <a:pt x="269" y="51"/>
                        <a:pt x="269" y="50"/>
                      </a:cubicBezTo>
                      <a:cubicBezTo>
                        <a:pt x="268" y="49"/>
                        <a:pt x="270" y="50"/>
                        <a:pt x="269" y="49"/>
                      </a:cubicBezTo>
                      <a:cubicBezTo>
                        <a:pt x="270" y="48"/>
                        <a:pt x="271" y="50"/>
                        <a:pt x="270" y="50"/>
                      </a:cubicBezTo>
                      <a:cubicBezTo>
                        <a:pt x="270" y="50"/>
                        <a:pt x="270" y="49"/>
                        <a:pt x="271" y="49"/>
                      </a:cubicBezTo>
                      <a:cubicBezTo>
                        <a:pt x="271" y="50"/>
                        <a:pt x="271" y="50"/>
                        <a:pt x="272" y="50"/>
                      </a:cubicBezTo>
                      <a:cubicBezTo>
                        <a:pt x="271" y="51"/>
                        <a:pt x="271" y="49"/>
                        <a:pt x="270" y="50"/>
                      </a:cubicBezTo>
                      <a:cubicBezTo>
                        <a:pt x="270" y="51"/>
                        <a:pt x="270" y="51"/>
                        <a:pt x="270" y="51"/>
                      </a:cubicBezTo>
                      <a:cubicBezTo>
                        <a:pt x="271" y="51"/>
                        <a:pt x="271" y="51"/>
                        <a:pt x="271" y="51"/>
                      </a:cubicBezTo>
                      <a:cubicBezTo>
                        <a:pt x="272" y="51"/>
                        <a:pt x="270" y="52"/>
                        <a:pt x="271" y="52"/>
                      </a:cubicBezTo>
                      <a:cubicBezTo>
                        <a:pt x="273" y="52"/>
                        <a:pt x="272" y="50"/>
                        <a:pt x="272" y="49"/>
                      </a:cubicBezTo>
                      <a:cubicBezTo>
                        <a:pt x="272" y="49"/>
                        <a:pt x="270" y="50"/>
                        <a:pt x="271" y="49"/>
                      </a:cubicBezTo>
                      <a:cubicBezTo>
                        <a:pt x="271" y="48"/>
                        <a:pt x="272" y="49"/>
                        <a:pt x="273" y="48"/>
                      </a:cubicBezTo>
                      <a:cubicBezTo>
                        <a:pt x="273" y="48"/>
                        <a:pt x="273" y="49"/>
                        <a:pt x="273" y="49"/>
                      </a:cubicBezTo>
                      <a:cubicBezTo>
                        <a:pt x="274" y="48"/>
                        <a:pt x="276" y="49"/>
                        <a:pt x="276" y="47"/>
                      </a:cubicBezTo>
                      <a:cubicBezTo>
                        <a:pt x="277" y="48"/>
                        <a:pt x="276" y="48"/>
                        <a:pt x="276" y="49"/>
                      </a:cubicBezTo>
                      <a:cubicBezTo>
                        <a:pt x="276" y="49"/>
                        <a:pt x="277" y="48"/>
                        <a:pt x="278" y="48"/>
                      </a:cubicBezTo>
                      <a:cubicBezTo>
                        <a:pt x="278" y="49"/>
                        <a:pt x="277" y="49"/>
                        <a:pt x="278" y="50"/>
                      </a:cubicBezTo>
                      <a:cubicBezTo>
                        <a:pt x="278" y="50"/>
                        <a:pt x="278" y="49"/>
                        <a:pt x="279" y="49"/>
                      </a:cubicBezTo>
                      <a:cubicBezTo>
                        <a:pt x="279" y="50"/>
                        <a:pt x="279" y="51"/>
                        <a:pt x="279" y="51"/>
                      </a:cubicBezTo>
                      <a:cubicBezTo>
                        <a:pt x="279" y="52"/>
                        <a:pt x="279" y="51"/>
                        <a:pt x="279" y="52"/>
                      </a:cubicBezTo>
                      <a:cubicBezTo>
                        <a:pt x="279" y="51"/>
                        <a:pt x="278" y="52"/>
                        <a:pt x="278" y="51"/>
                      </a:cubicBezTo>
                      <a:cubicBezTo>
                        <a:pt x="278" y="52"/>
                        <a:pt x="276" y="52"/>
                        <a:pt x="275" y="52"/>
                      </a:cubicBezTo>
                      <a:cubicBezTo>
                        <a:pt x="275" y="51"/>
                        <a:pt x="276" y="52"/>
                        <a:pt x="277" y="51"/>
                      </a:cubicBezTo>
                      <a:cubicBezTo>
                        <a:pt x="276" y="49"/>
                        <a:pt x="274" y="52"/>
                        <a:pt x="272" y="52"/>
                      </a:cubicBezTo>
                      <a:cubicBezTo>
                        <a:pt x="273" y="52"/>
                        <a:pt x="274" y="52"/>
                        <a:pt x="275" y="51"/>
                      </a:cubicBezTo>
                      <a:cubicBezTo>
                        <a:pt x="274" y="52"/>
                        <a:pt x="275" y="53"/>
                        <a:pt x="276" y="53"/>
                      </a:cubicBezTo>
                      <a:cubicBezTo>
                        <a:pt x="275" y="53"/>
                        <a:pt x="273" y="53"/>
                        <a:pt x="272" y="52"/>
                      </a:cubicBezTo>
                      <a:cubicBezTo>
                        <a:pt x="272" y="54"/>
                        <a:pt x="270" y="53"/>
                        <a:pt x="269" y="54"/>
                      </a:cubicBezTo>
                      <a:cubicBezTo>
                        <a:pt x="268" y="54"/>
                        <a:pt x="268" y="54"/>
                        <a:pt x="268" y="54"/>
                      </a:cubicBezTo>
                      <a:cubicBezTo>
                        <a:pt x="268" y="54"/>
                        <a:pt x="266" y="54"/>
                        <a:pt x="267" y="55"/>
                      </a:cubicBezTo>
                      <a:cubicBezTo>
                        <a:pt x="265" y="55"/>
                        <a:pt x="265" y="55"/>
                        <a:pt x="265" y="55"/>
                      </a:cubicBezTo>
                      <a:cubicBezTo>
                        <a:pt x="265" y="55"/>
                        <a:pt x="265" y="55"/>
                        <a:pt x="265" y="54"/>
                      </a:cubicBezTo>
                      <a:cubicBezTo>
                        <a:pt x="264" y="54"/>
                        <a:pt x="265" y="55"/>
                        <a:pt x="264" y="55"/>
                      </a:cubicBezTo>
                      <a:cubicBezTo>
                        <a:pt x="265" y="54"/>
                        <a:pt x="263" y="55"/>
                        <a:pt x="262" y="55"/>
                      </a:cubicBezTo>
                      <a:cubicBezTo>
                        <a:pt x="263" y="53"/>
                        <a:pt x="260" y="52"/>
                        <a:pt x="258" y="52"/>
                      </a:cubicBezTo>
                      <a:cubicBezTo>
                        <a:pt x="259" y="53"/>
                        <a:pt x="260" y="53"/>
                        <a:pt x="261" y="54"/>
                      </a:cubicBezTo>
                      <a:cubicBezTo>
                        <a:pt x="261" y="54"/>
                        <a:pt x="260" y="54"/>
                        <a:pt x="260" y="54"/>
                      </a:cubicBezTo>
                      <a:cubicBezTo>
                        <a:pt x="262" y="54"/>
                        <a:pt x="262" y="55"/>
                        <a:pt x="264" y="55"/>
                      </a:cubicBezTo>
                      <a:cubicBezTo>
                        <a:pt x="263" y="56"/>
                        <a:pt x="262" y="56"/>
                        <a:pt x="261" y="56"/>
                      </a:cubicBezTo>
                      <a:cubicBezTo>
                        <a:pt x="261" y="56"/>
                        <a:pt x="262" y="56"/>
                        <a:pt x="262" y="56"/>
                      </a:cubicBezTo>
                      <a:cubicBezTo>
                        <a:pt x="262" y="55"/>
                        <a:pt x="261" y="56"/>
                        <a:pt x="261" y="55"/>
                      </a:cubicBezTo>
                      <a:cubicBezTo>
                        <a:pt x="260" y="55"/>
                        <a:pt x="261" y="56"/>
                        <a:pt x="260" y="56"/>
                      </a:cubicBezTo>
                      <a:cubicBezTo>
                        <a:pt x="261" y="54"/>
                        <a:pt x="258" y="56"/>
                        <a:pt x="259" y="55"/>
                      </a:cubicBezTo>
                      <a:cubicBezTo>
                        <a:pt x="258" y="55"/>
                        <a:pt x="258" y="55"/>
                        <a:pt x="258" y="55"/>
                      </a:cubicBezTo>
                      <a:cubicBezTo>
                        <a:pt x="258" y="55"/>
                        <a:pt x="258" y="56"/>
                        <a:pt x="258" y="56"/>
                      </a:cubicBezTo>
                      <a:cubicBezTo>
                        <a:pt x="258" y="56"/>
                        <a:pt x="256" y="56"/>
                        <a:pt x="256" y="55"/>
                      </a:cubicBezTo>
                      <a:cubicBezTo>
                        <a:pt x="256" y="56"/>
                        <a:pt x="257" y="56"/>
                        <a:pt x="255" y="57"/>
                      </a:cubicBezTo>
                      <a:cubicBezTo>
                        <a:pt x="256" y="57"/>
                        <a:pt x="258" y="56"/>
                        <a:pt x="259" y="57"/>
                      </a:cubicBezTo>
                      <a:cubicBezTo>
                        <a:pt x="258" y="57"/>
                        <a:pt x="258" y="57"/>
                        <a:pt x="258" y="57"/>
                      </a:cubicBezTo>
                      <a:cubicBezTo>
                        <a:pt x="258" y="58"/>
                        <a:pt x="259" y="57"/>
                        <a:pt x="259" y="58"/>
                      </a:cubicBezTo>
                      <a:cubicBezTo>
                        <a:pt x="260" y="58"/>
                        <a:pt x="259" y="56"/>
                        <a:pt x="259" y="56"/>
                      </a:cubicBezTo>
                      <a:cubicBezTo>
                        <a:pt x="260" y="56"/>
                        <a:pt x="260" y="58"/>
                        <a:pt x="261" y="58"/>
                      </a:cubicBezTo>
                      <a:cubicBezTo>
                        <a:pt x="261" y="58"/>
                        <a:pt x="261" y="58"/>
                        <a:pt x="260" y="58"/>
                      </a:cubicBezTo>
                      <a:cubicBezTo>
                        <a:pt x="261" y="59"/>
                        <a:pt x="261" y="59"/>
                        <a:pt x="262" y="60"/>
                      </a:cubicBezTo>
                      <a:cubicBezTo>
                        <a:pt x="262" y="59"/>
                        <a:pt x="263" y="59"/>
                        <a:pt x="262" y="58"/>
                      </a:cubicBezTo>
                      <a:cubicBezTo>
                        <a:pt x="266" y="59"/>
                        <a:pt x="268" y="56"/>
                        <a:pt x="271" y="57"/>
                      </a:cubicBezTo>
                      <a:cubicBezTo>
                        <a:pt x="272" y="56"/>
                        <a:pt x="273" y="57"/>
                        <a:pt x="275" y="56"/>
                      </a:cubicBezTo>
                      <a:cubicBezTo>
                        <a:pt x="275" y="57"/>
                        <a:pt x="275" y="57"/>
                        <a:pt x="276" y="58"/>
                      </a:cubicBezTo>
                      <a:cubicBezTo>
                        <a:pt x="278" y="57"/>
                        <a:pt x="278" y="57"/>
                        <a:pt x="278" y="57"/>
                      </a:cubicBezTo>
                      <a:cubicBezTo>
                        <a:pt x="277" y="57"/>
                        <a:pt x="276" y="57"/>
                        <a:pt x="276" y="56"/>
                      </a:cubicBezTo>
                      <a:cubicBezTo>
                        <a:pt x="277" y="56"/>
                        <a:pt x="277" y="56"/>
                        <a:pt x="278" y="56"/>
                      </a:cubicBezTo>
                      <a:cubicBezTo>
                        <a:pt x="278" y="57"/>
                        <a:pt x="278" y="57"/>
                        <a:pt x="279" y="56"/>
                      </a:cubicBezTo>
                      <a:cubicBezTo>
                        <a:pt x="279" y="58"/>
                        <a:pt x="277" y="57"/>
                        <a:pt x="276" y="58"/>
                      </a:cubicBezTo>
                      <a:cubicBezTo>
                        <a:pt x="276" y="57"/>
                        <a:pt x="274" y="57"/>
                        <a:pt x="275" y="57"/>
                      </a:cubicBezTo>
                      <a:cubicBezTo>
                        <a:pt x="274" y="57"/>
                        <a:pt x="273" y="58"/>
                        <a:pt x="273" y="57"/>
                      </a:cubicBezTo>
                      <a:cubicBezTo>
                        <a:pt x="272" y="57"/>
                        <a:pt x="272" y="58"/>
                        <a:pt x="272" y="59"/>
                      </a:cubicBezTo>
                      <a:cubicBezTo>
                        <a:pt x="267" y="60"/>
                        <a:pt x="261" y="60"/>
                        <a:pt x="256" y="63"/>
                      </a:cubicBezTo>
                      <a:cubicBezTo>
                        <a:pt x="256" y="63"/>
                        <a:pt x="256" y="63"/>
                        <a:pt x="256" y="64"/>
                      </a:cubicBezTo>
                      <a:cubicBezTo>
                        <a:pt x="255" y="64"/>
                        <a:pt x="253" y="65"/>
                        <a:pt x="254" y="65"/>
                      </a:cubicBezTo>
                      <a:cubicBezTo>
                        <a:pt x="254" y="64"/>
                        <a:pt x="257" y="65"/>
                        <a:pt x="257" y="64"/>
                      </a:cubicBezTo>
                      <a:cubicBezTo>
                        <a:pt x="258" y="64"/>
                        <a:pt x="258" y="64"/>
                        <a:pt x="258" y="65"/>
                      </a:cubicBezTo>
                      <a:cubicBezTo>
                        <a:pt x="258" y="64"/>
                        <a:pt x="257" y="66"/>
                        <a:pt x="256" y="65"/>
                      </a:cubicBezTo>
                      <a:cubicBezTo>
                        <a:pt x="256" y="65"/>
                        <a:pt x="256" y="66"/>
                        <a:pt x="256" y="66"/>
                      </a:cubicBezTo>
                      <a:cubicBezTo>
                        <a:pt x="259" y="65"/>
                        <a:pt x="260" y="66"/>
                        <a:pt x="263" y="65"/>
                      </a:cubicBezTo>
                      <a:cubicBezTo>
                        <a:pt x="261" y="66"/>
                        <a:pt x="265" y="66"/>
                        <a:pt x="263" y="66"/>
                      </a:cubicBezTo>
                      <a:cubicBezTo>
                        <a:pt x="263" y="67"/>
                        <a:pt x="264" y="67"/>
                        <a:pt x="264" y="66"/>
                      </a:cubicBezTo>
                      <a:cubicBezTo>
                        <a:pt x="266" y="67"/>
                        <a:pt x="263" y="68"/>
                        <a:pt x="263" y="66"/>
                      </a:cubicBezTo>
                      <a:cubicBezTo>
                        <a:pt x="262" y="66"/>
                        <a:pt x="260" y="66"/>
                        <a:pt x="261" y="67"/>
                      </a:cubicBezTo>
                      <a:cubicBezTo>
                        <a:pt x="260" y="68"/>
                        <a:pt x="260" y="67"/>
                        <a:pt x="260" y="67"/>
                      </a:cubicBezTo>
                      <a:cubicBezTo>
                        <a:pt x="259" y="67"/>
                        <a:pt x="259" y="67"/>
                        <a:pt x="260" y="68"/>
                      </a:cubicBezTo>
                      <a:cubicBezTo>
                        <a:pt x="258" y="67"/>
                        <a:pt x="258" y="69"/>
                        <a:pt x="256" y="69"/>
                      </a:cubicBezTo>
                      <a:cubicBezTo>
                        <a:pt x="256" y="69"/>
                        <a:pt x="256" y="69"/>
                        <a:pt x="256" y="70"/>
                      </a:cubicBezTo>
                      <a:cubicBezTo>
                        <a:pt x="257" y="70"/>
                        <a:pt x="258" y="69"/>
                        <a:pt x="258" y="69"/>
                      </a:cubicBezTo>
                      <a:cubicBezTo>
                        <a:pt x="257" y="70"/>
                        <a:pt x="256" y="71"/>
                        <a:pt x="255" y="71"/>
                      </a:cubicBezTo>
                      <a:cubicBezTo>
                        <a:pt x="255" y="72"/>
                        <a:pt x="255" y="71"/>
                        <a:pt x="256" y="71"/>
                      </a:cubicBezTo>
                      <a:cubicBezTo>
                        <a:pt x="256" y="72"/>
                        <a:pt x="255" y="72"/>
                        <a:pt x="255" y="72"/>
                      </a:cubicBezTo>
                      <a:cubicBezTo>
                        <a:pt x="256" y="72"/>
                        <a:pt x="256" y="71"/>
                        <a:pt x="257" y="72"/>
                      </a:cubicBezTo>
                      <a:cubicBezTo>
                        <a:pt x="257" y="73"/>
                        <a:pt x="259" y="72"/>
                        <a:pt x="260" y="73"/>
                      </a:cubicBezTo>
                      <a:cubicBezTo>
                        <a:pt x="260" y="73"/>
                        <a:pt x="260" y="73"/>
                        <a:pt x="260" y="72"/>
                      </a:cubicBezTo>
                      <a:cubicBezTo>
                        <a:pt x="261" y="72"/>
                        <a:pt x="261" y="73"/>
                        <a:pt x="261" y="74"/>
                      </a:cubicBezTo>
                      <a:cubicBezTo>
                        <a:pt x="260" y="74"/>
                        <a:pt x="259" y="75"/>
                        <a:pt x="259" y="74"/>
                      </a:cubicBezTo>
                      <a:cubicBezTo>
                        <a:pt x="259" y="74"/>
                        <a:pt x="259" y="75"/>
                        <a:pt x="259" y="75"/>
                      </a:cubicBezTo>
                      <a:cubicBezTo>
                        <a:pt x="259" y="75"/>
                        <a:pt x="260" y="75"/>
                        <a:pt x="260" y="75"/>
                      </a:cubicBezTo>
                      <a:cubicBezTo>
                        <a:pt x="260" y="76"/>
                        <a:pt x="260" y="76"/>
                        <a:pt x="261" y="76"/>
                      </a:cubicBezTo>
                      <a:cubicBezTo>
                        <a:pt x="260" y="78"/>
                        <a:pt x="258" y="77"/>
                        <a:pt x="256" y="78"/>
                      </a:cubicBezTo>
                      <a:cubicBezTo>
                        <a:pt x="256" y="79"/>
                        <a:pt x="257" y="79"/>
                        <a:pt x="257" y="79"/>
                      </a:cubicBezTo>
                      <a:cubicBezTo>
                        <a:pt x="255" y="80"/>
                        <a:pt x="255" y="80"/>
                        <a:pt x="255" y="80"/>
                      </a:cubicBezTo>
                      <a:cubicBezTo>
                        <a:pt x="255" y="80"/>
                        <a:pt x="256" y="82"/>
                        <a:pt x="255" y="82"/>
                      </a:cubicBezTo>
                      <a:cubicBezTo>
                        <a:pt x="255" y="81"/>
                        <a:pt x="254" y="81"/>
                        <a:pt x="255" y="81"/>
                      </a:cubicBezTo>
                      <a:cubicBezTo>
                        <a:pt x="251" y="83"/>
                        <a:pt x="252" y="79"/>
                        <a:pt x="251" y="78"/>
                      </a:cubicBezTo>
                      <a:cubicBezTo>
                        <a:pt x="251" y="78"/>
                        <a:pt x="252" y="78"/>
                        <a:pt x="252" y="79"/>
                      </a:cubicBezTo>
                      <a:cubicBezTo>
                        <a:pt x="252" y="78"/>
                        <a:pt x="252" y="78"/>
                        <a:pt x="253" y="78"/>
                      </a:cubicBezTo>
                      <a:cubicBezTo>
                        <a:pt x="250" y="77"/>
                        <a:pt x="253" y="77"/>
                        <a:pt x="251" y="77"/>
                      </a:cubicBezTo>
                      <a:cubicBezTo>
                        <a:pt x="251" y="77"/>
                        <a:pt x="252" y="76"/>
                        <a:pt x="252" y="76"/>
                      </a:cubicBezTo>
                      <a:cubicBezTo>
                        <a:pt x="252" y="76"/>
                        <a:pt x="251" y="76"/>
                        <a:pt x="250" y="76"/>
                      </a:cubicBezTo>
                      <a:cubicBezTo>
                        <a:pt x="251" y="75"/>
                        <a:pt x="249" y="75"/>
                        <a:pt x="249" y="75"/>
                      </a:cubicBezTo>
                      <a:cubicBezTo>
                        <a:pt x="248" y="74"/>
                        <a:pt x="249" y="74"/>
                        <a:pt x="249" y="74"/>
                      </a:cubicBezTo>
                      <a:cubicBezTo>
                        <a:pt x="249" y="73"/>
                        <a:pt x="247" y="74"/>
                        <a:pt x="245" y="73"/>
                      </a:cubicBezTo>
                      <a:cubicBezTo>
                        <a:pt x="245" y="72"/>
                        <a:pt x="246" y="73"/>
                        <a:pt x="247" y="73"/>
                      </a:cubicBezTo>
                      <a:cubicBezTo>
                        <a:pt x="246" y="72"/>
                        <a:pt x="244" y="73"/>
                        <a:pt x="243" y="72"/>
                      </a:cubicBezTo>
                      <a:cubicBezTo>
                        <a:pt x="245" y="72"/>
                        <a:pt x="244" y="72"/>
                        <a:pt x="245" y="71"/>
                      </a:cubicBezTo>
                      <a:cubicBezTo>
                        <a:pt x="246" y="71"/>
                        <a:pt x="246" y="71"/>
                        <a:pt x="247" y="71"/>
                      </a:cubicBezTo>
                      <a:cubicBezTo>
                        <a:pt x="247" y="71"/>
                        <a:pt x="246" y="71"/>
                        <a:pt x="246" y="71"/>
                      </a:cubicBezTo>
                      <a:cubicBezTo>
                        <a:pt x="246" y="72"/>
                        <a:pt x="246" y="72"/>
                        <a:pt x="247" y="72"/>
                      </a:cubicBezTo>
                      <a:cubicBezTo>
                        <a:pt x="247" y="70"/>
                        <a:pt x="248" y="69"/>
                        <a:pt x="250" y="69"/>
                      </a:cubicBezTo>
                      <a:cubicBezTo>
                        <a:pt x="249" y="68"/>
                        <a:pt x="249" y="68"/>
                        <a:pt x="249" y="68"/>
                      </a:cubicBezTo>
                      <a:cubicBezTo>
                        <a:pt x="250" y="68"/>
                        <a:pt x="250" y="68"/>
                        <a:pt x="251" y="67"/>
                      </a:cubicBezTo>
                      <a:cubicBezTo>
                        <a:pt x="251" y="67"/>
                        <a:pt x="250" y="67"/>
                        <a:pt x="251" y="67"/>
                      </a:cubicBezTo>
                      <a:cubicBezTo>
                        <a:pt x="250" y="67"/>
                        <a:pt x="250" y="67"/>
                        <a:pt x="249" y="67"/>
                      </a:cubicBezTo>
                      <a:cubicBezTo>
                        <a:pt x="249" y="66"/>
                        <a:pt x="250" y="66"/>
                        <a:pt x="250" y="65"/>
                      </a:cubicBezTo>
                      <a:cubicBezTo>
                        <a:pt x="250" y="66"/>
                        <a:pt x="246" y="65"/>
                        <a:pt x="247" y="67"/>
                      </a:cubicBezTo>
                      <a:cubicBezTo>
                        <a:pt x="246" y="67"/>
                        <a:pt x="244" y="66"/>
                        <a:pt x="243" y="67"/>
                      </a:cubicBezTo>
                      <a:cubicBezTo>
                        <a:pt x="244" y="67"/>
                        <a:pt x="244" y="67"/>
                        <a:pt x="246" y="67"/>
                      </a:cubicBezTo>
                      <a:cubicBezTo>
                        <a:pt x="245" y="68"/>
                        <a:pt x="245" y="69"/>
                        <a:pt x="244" y="69"/>
                      </a:cubicBezTo>
                      <a:cubicBezTo>
                        <a:pt x="244" y="68"/>
                        <a:pt x="243" y="67"/>
                        <a:pt x="243" y="68"/>
                      </a:cubicBezTo>
                      <a:cubicBezTo>
                        <a:pt x="242" y="68"/>
                        <a:pt x="244" y="66"/>
                        <a:pt x="242" y="67"/>
                      </a:cubicBezTo>
                      <a:cubicBezTo>
                        <a:pt x="242" y="65"/>
                        <a:pt x="244" y="66"/>
                        <a:pt x="245" y="65"/>
                      </a:cubicBezTo>
                      <a:cubicBezTo>
                        <a:pt x="246" y="65"/>
                        <a:pt x="247" y="64"/>
                        <a:pt x="248" y="64"/>
                      </a:cubicBezTo>
                      <a:cubicBezTo>
                        <a:pt x="248" y="65"/>
                        <a:pt x="248" y="65"/>
                        <a:pt x="249" y="65"/>
                      </a:cubicBezTo>
                      <a:cubicBezTo>
                        <a:pt x="250" y="65"/>
                        <a:pt x="248" y="64"/>
                        <a:pt x="249" y="64"/>
                      </a:cubicBezTo>
                      <a:cubicBezTo>
                        <a:pt x="250" y="64"/>
                        <a:pt x="249" y="64"/>
                        <a:pt x="248" y="64"/>
                      </a:cubicBezTo>
                      <a:cubicBezTo>
                        <a:pt x="248" y="64"/>
                        <a:pt x="251" y="63"/>
                        <a:pt x="251" y="62"/>
                      </a:cubicBezTo>
                      <a:cubicBezTo>
                        <a:pt x="250" y="61"/>
                        <a:pt x="251" y="61"/>
                        <a:pt x="252" y="61"/>
                      </a:cubicBezTo>
                      <a:close/>
                      <a:moveTo>
                        <a:pt x="254" y="80"/>
                      </a:moveTo>
                      <a:cubicBezTo>
                        <a:pt x="253" y="80"/>
                        <a:pt x="253" y="80"/>
                        <a:pt x="252" y="81"/>
                      </a:cubicBezTo>
                      <a:cubicBezTo>
                        <a:pt x="253" y="81"/>
                        <a:pt x="254" y="80"/>
                        <a:pt x="254" y="80"/>
                      </a:cubicBezTo>
                      <a:cubicBezTo>
                        <a:pt x="254" y="80"/>
                        <a:pt x="254" y="80"/>
                        <a:pt x="254" y="80"/>
                      </a:cubicBezTo>
                      <a:close/>
                      <a:moveTo>
                        <a:pt x="253" y="77"/>
                      </a:moveTo>
                      <a:cubicBezTo>
                        <a:pt x="254" y="76"/>
                        <a:pt x="253" y="77"/>
                        <a:pt x="253" y="78"/>
                      </a:cubicBezTo>
                      <a:cubicBezTo>
                        <a:pt x="255" y="78"/>
                        <a:pt x="255" y="76"/>
                        <a:pt x="256" y="78"/>
                      </a:cubicBezTo>
                      <a:cubicBezTo>
                        <a:pt x="256" y="77"/>
                        <a:pt x="258" y="77"/>
                        <a:pt x="259" y="76"/>
                      </a:cubicBezTo>
                      <a:cubicBezTo>
                        <a:pt x="259" y="76"/>
                        <a:pt x="258" y="76"/>
                        <a:pt x="258" y="76"/>
                      </a:cubicBezTo>
                      <a:cubicBezTo>
                        <a:pt x="257" y="77"/>
                        <a:pt x="256" y="75"/>
                        <a:pt x="256" y="77"/>
                      </a:cubicBezTo>
                      <a:cubicBezTo>
                        <a:pt x="255" y="76"/>
                        <a:pt x="254" y="77"/>
                        <a:pt x="254" y="76"/>
                      </a:cubicBezTo>
                      <a:cubicBezTo>
                        <a:pt x="253" y="76"/>
                        <a:pt x="253" y="76"/>
                        <a:pt x="253" y="77"/>
                      </a:cubicBezTo>
                      <a:close/>
                      <a:moveTo>
                        <a:pt x="255" y="73"/>
                      </a:moveTo>
                      <a:cubicBezTo>
                        <a:pt x="255" y="73"/>
                        <a:pt x="255" y="73"/>
                        <a:pt x="256" y="73"/>
                      </a:cubicBezTo>
                      <a:cubicBezTo>
                        <a:pt x="256" y="72"/>
                        <a:pt x="255" y="72"/>
                        <a:pt x="255" y="73"/>
                      </a:cubicBezTo>
                      <a:close/>
                      <a:moveTo>
                        <a:pt x="253" y="66"/>
                      </a:moveTo>
                      <a:cubicBezTo>
                        <a:pt x="252" y="67"/>
                        <a:pt x="253" y="67"/>
                        <a:pt x="252" y="68"/>
                      </a:cubicBezTo>
                      <a:cubicBezTo>
                        <a:pt x="253" y="68"/>
                        <a:pt x="253" y="68"/>
                        <a:pt x="253" y="68"/>
                      </a:cubicBezTo>
                      <a:cubicBezTo>
                        <a:pt x="253" y="67"/>
                        <a:pt x="253" y="67"/>
                        <a:pt x="253" y="66"/>
                      </a:cubicBezTo>
                      <a:close/>
                      <a:moveTo>
                        <a:pt x="273" y="51"/>
                      </a:moveTo>
                      <a:cubicBezTo>
                        <a:pt x="274" y="51"/>
                        <a:pt x="275" y="50"/>
                        <a:pt x="276" y="50"/>
                      </a:cubicBezTo>
                      <a:cubicBezTo>
                        <a:pt x="275" y="50"/>
                        <a:pt x="276" y="49"/>
                        <a:pt x="274" y="49"/>
                      </a:cubicBezTo>
                      <a:cubicBezTo>
                        <a:pt x="274" y="49"/>
                        <a:pt x="274" y="50"/>
                        <a:pt x="273" y="50"/>
                      </a:cubicBezTo>
                      <a:cubicBezTo>
                        <a:pt x="273" y="51"/>
                        <a:pt x="274" y="50"/>
                        <a:pt x="274" y="51"/>
                      </a:cubicBezTo>
                      <a:cubicBezTo>
                        <a:pt x="273" y="51"/>
                        <a:pt x="274" y="50"/>
                        <a:pt x="273" y="50"/>
                      </a:cubicBezTo>
                      <a:cubicBezTo>
                        <a:pt x="273" y="51"/>
                        <a:pt x="273" y="51"/>
                        <a:pt x="273" y="51"/>
                      </a:cubicBezTo>
                      <a:close/>
                      <a:moveTo>
                        <a:pt x="263" y="53"/>
                      </a:moveTo>
                      <a:cubicBezTo>
                        <a:pt x="264" y="53"/>
                        <a:pt x="264" y="52"/>
                        <a:pt x="264" y="52"/>
                      </a:cubicBezTo>
                      <a:cubicBezTo>
                        <a:pt x="263" y="52"/>
                        <a:pt x="263" y="52"/>
                        <a:pt x="263" y="53"/>
                      </a:cubicBezTo>
                      <a:cubicBezTo>
                        <a:pt x="263" y="53"/>
                        <a:pt x="263" y="53"/>
                        <a:pt x="263" y="53"/>
                      </a:cubicBezTo>
                      <a:close/>
                      <a:moveTo>
                        <a:pt x="267" y="52"/>
                      </a:moveTo>
                      <a:cubicBezTo>
                        <a:pt x="267" y="53"/>
                        <a:pt x="266" y="53"/>
                        <a:pt x="266" y="53"/>
                      </a:cubicBezTo>
                      <a:cubicBezTo>
                        <a:pt x="267" y="53"/>
                        <a:pt x="266" y="55"/>
                        <a:pt x="267" y="54"/>
                      </a:cubicBezTo>
                      <a:cubicBezTo>
                        <a:pt x="267" y="53"/>
                        <a:pt x="267" y="53"/>
                        <a:pt x="267" y="52"/>
                      </a:cubicBezTo>
                      <a:close/>
                      <a:moveTo>
                        <a:pt x="268" y="51"/>
                      </a:moveTo>
                      <a:cubicBezTo>
                        <a:pt x="265" y="51"/>
                        <a:pt x="265" y="53"/>
                        <a:pt x="263" y="54"/>
                      </a:cubicBezTo>
                      <a:cubicBezTo>
                        <a:pt x="264" y="54"/>
                        <a:pt x="266" y="54"/>
                        <a:pt x="266" y="54"/>
                      </a:cubicBezTo>
                      <a:cubicBezTo>
                        <a:pt x="266" y="54"/>
                        <a:pt x="265" y="53"/>
                        <a:pt x="265" y="53"/>
                      </a:cubicBezTo>
                      <a:cubicBezTo>
                        <a:pt x="267" y="52"/>
                        <a:pt x="268" y="52"/>
                        <a:pt x="268" y="51"/>
                      </a:cubicBezTo>
                      <a:close/>
                      <a:moveTo>
                        <a:pt x="250" y="50"/>
                      </a:moveTo>
                      <a:cubicBezTo>
                        <a:pt x="249" y="50"/>
                        <a:pt x="247" y="50"/>
                        <a:pt x="248" y="50"/>
                      </a:cubicBezTo>
                      <a:cubicBezTo>
                        <a:pt x="249" y="50"/>
                        <a:pt x="249" y="51"/>
                        <a:pt x="250" y="51"/>
                      </a:cubicBezTo>
                      <a:cubicBezTo>
                        <a:pt x="249" y="50"/>
                        <a:pt x="250" y="50"/>
                        <a:pt x="250" y="50"/>
                      </a:cubicBezTo>
                      <a:close/>
                      <a:moveTo>
                        <a:pt x="264" y="49"/>
                      </a:moveTo>
                      <a:cubicBezTo>
                        <a:pt x="263" y="50"/>
                        <a:pt x="263" y="50"/>
                        <a:pt x="262" y="50"/>
                      </a:cubicBezTo>
                      <a:cubicBezTo>
                        <a:pt x="262" y="49"/>
                        <a:pt x="261" y="50"/>
                        <a:pt x="261" y="50"/>
                      </a:cubicBezTo>
                      <a:cubicBezTo>
                        <a:pt x="263" y="51"/>
                        <a:pt x="264" y="50"/>
                        <a:pt x="266" y="49"/>
                      </a:cubicBezTo>
                      <a:cubicBezTo>
                        <a:pt x="265" y="48"/>
                        <a:pt x="265" y="49"/>
                        <a:pt x="264" y="49"/>
                      </a:cubicBezTo>
                      <a:cubicBezTo>
                        <a:pt x="264" y="49"/>
                        <a:pt x="265" y="49"/>
                        <a:pt x="265" y="48"/>
                      </a:cubicBezTo>
                      <a:cubicBezTo>
                        <a:pt x="263" y="48"/>
                        <a:pt x="264" y="49"/>
                        <a:pt x="264" y="49"/>
                      </a:cubicBezTo>
                      <a:close/>
                      <a:moveTo>
                        <a:pt x="261" y="51"/>
                      </a:moveTo>
                      <a:cubicBezTo>
                        <a:pt x="260" y="50"/>
                        <a:pt x="261" y="50"/>
                        <a:pt x="260" y="49"/>
                      </a:cubicBezTo>
                      <a:cubicBezTo>
                        <a:pt x="262" y="49"/>
                        <a:pt x="262" y="48"/>
                        <a:pt x="264" y="48"/>
                      </a:cubicBezTo>
                      <a:cubicBezTo>
                        <a:pt x="264" y="47"/>
                        <a:pt x="260" y="48"/>
                        <a:pt x="261" y="46"/>
                      </a:cubicBezTo>
                      <a:cubicBezTo>
                        <a:pt x="261" y="47"/>
                        <a:pt x="259" y="46"/>
                        <a:pt x="259" y="47"/>
                      </a:cubicBezTo>
                      <a:cubicBezTo>
                        <a:pt x="260" y="46"/>
                        <a:pt x="259" y="49"/>
                        <a:pt x="258" y="48"/>
                      </a:cubicBezTo>
                      <a:cubicBezTo>
                        <a:pt x="258" y="49"/>
                        <a:pt x="259" y="50"/>
                        <a:pt x="259" y="49"/>
                      </a:cubicBezTo>
                      <a:cubicBezTo>
                        <a:pt x="259" y="49"/>
                        <a:pt x="259" y="49"/>
                        <a:pt x="259" y="49"/>
                      </a:cubicBezTo>
                      <a:cubicBezTo>
                        <a:pt x="260" y="49"/>
                        <a:pt x="260" y="50"/>
                        <a:pt x="259" y="50"/>
                      </a:cubicBezTo>
                      <a:cubicBezTo>
                        <a:pt x="261" y="49"/>
                        <a:pt x="259" y="52"/>
                        <a:pt x="261" y="51"/>
                      </a:cubicBezTo>
                      <a:close/>
                      <a:moveTo>
                        <a:pt x="251" y="54"/>
                      </a:moveTo>
                      <a:cubicBezTo>
                        <a:pt x="251" y="54"/>
                        <a:pt x="249" y="54"/>
                        <a:pt x="249" y="55"/>
                      </a:cubicBezTo>
                      <a:cubicBezTo>
                        <a:pt x="250" y="56"/>
                        <a:pt x="251" y="55"/>
                        <a:pt x="251" y="54"/>
                      </a:cubicBezTo>
                      <a:close/>
                      <a:moveTo>
                        <a:pt x="259" y="58"/>
                      </a:moveTo>
                      <a:cubicBezTo>
                        <a:pt x="259" y="59"/>
                        <a:pt x="260" y="59"/>
                        <a:pt x="260" y="60"/>
                      </a:cubicBezTo>
                      <a:cubicBezTo>
                        <a:pt x="260" y="60"/>
                        <a:pt x="260" y="60"/>
                        <a:pt x="260" y="59"/>
                      </a:cubicBezTo>
                      <a:cubicBezTo>
                        <a:pt x="259" y="60"/>
                        <a:pt x="260" y="58"/>
                        <a:pt x="259" y="58"/>
                      </a:cubicBezTo>
                      <a:close/>
                      <a:moveTo>
                        <a:pt x="258" y="59"/>
                      </a:moveTo>
                      <a:cubicBezTo>
                        <a:pt x="257" y="60"/>
                        <a:pt x="256" y="60"/>
                        <a:pt x="255" y="60"/>
                      </a:cubicBezTo>
                      <a:cubicBezTo>
                        <a:pt x="255" y="60"/>
                        <a:pt x="256" y="60"/>
                        <a:pt x="256" y="60"/>
                      </a:cubicBezTo>
                      <a:cubicBezTo>
                        <a:pt x="256" y="61"/>
                        <a:pt x="255" y="61"/>
                        <a:pt x="255" y="61"/>
                      </a:cubicBezTo>
                      <a:cubicBezTo>
                        <a:pt x="256" y="61"/>
                        <a:pt x="256" y="61"/>
                        <a:pt x="257" y="61"/>
                      </a:cubicBezTo>
                      <a:cubicBezTo>
                        <a:pt x="256" y="60"/>
                        <a:pt x="259" y="60"/>
                        <a:pt x="258" y="60"/>
                      </a:cubicBezTo>
                      <a:cubicBezTo>
                        <a:pt x="257" y="60"/>
                        <a:pt x="257" y="60"/>
                        <a:pt x="257" y="60"/>
                      </a:cubicBezTo>
                      <a:cubicBezTo>
                        <a:pt x="257" y="60"/>
                        <a:pt x="258" y="60"/>
                        <a:pt x="258" y="59"/>
                      </a:cubicBezTo>
                      <a:cubicBezTo>
                        <a:pt x="257" y="59"/>
                        <a:pt x="257" y="59"/>
                        <a:pt x="258" y="59"/>
                      </a:cubicBezTo>
                      <a:close/>
                      <a:moveTo>
                        <a:pt x="250" y="60"/>
                      </a:moveTo>
                      <a:cubicBezTo>
                        <a:pt x="249" y="60"/>
                        <a:pt x="249" y="59"/>
                        <a:pt x="248" y="60"/>
                      </a:cubicBezTo>
                      <a:cubicBezTo>
                        <a:pt x="248" y="61"/>
                        <a:pt x="250" y="60"/>
                        <a:pt x="250" y="60"/>
                      </a:cubicBezTo>
                      <a:cubicBezTo>
                        <a:pt x="250" y="59"/>
                        <a:pt x="249" y="59"/>
                        <a:pt x="249" y="60"/>
                      </a:cubicBezTo>
                      <a:cubicBezTo>
                        <a:pt x="249" y="60"/>
                        <a:pt x="250" y="59"/>
                        <a:pt x="250" y="60"/>
                      </a:cubicBezTo>
                      <a:close/>
                      <a:moveTo>
                        <a:pt x="251" y="58"/>
                      </a:moveTo>
                      <a:cubicBezTo>
                        <a:pt x="252" y="59"/>
                        <a:pt x="250" y="58"/>
                        <a:pt x="250" y="59"/>
                      </a:cubicBezTo>
                      <a:cubicBezTo>
                        <a:pt x="251" y="60"/>
                        <a:pt x="251" y="59"/>
                        <a:pt x="252" y="59"/>
                      </a:cubicBezTo>
                      <a:cubicBezTo>
                        <a:pt x="252" y="60"/>
                        <a:pt x="253" y="59"/>
                        <a:pt x="253" y="59"/>
                      </a:cubicBezTo>
                      <a:cubicBezTo>
                        <a:pt x="252" y="59"/>
                        <a:pt x="252" y="59"/>
                        <a:pt x="251" y="58"/>
                      </a:cubicBezTo>
                      <a:cubicBezTo>
                        <a:pt x="251" y="58"/>
                        <a:pt x="252" y="58"/>
                        <a:pt x="253" y="58"/>
                      </a:cubicBezTo>
                      <a:cubicBezTo>
                        <a:pt x="253" y="57"/>
                        <a:pt x="252" y="58"/>
                        <a:pt x="251" y="58"/>
                      </a:cubicBezTo>
                      <a:close/>
                      <a:moveTo>
                        <a:pt x="250" y="57"/>
                      </a:moveTo>
                      <a:cubicBezTo>
                        <a:pt x="250" y="57"/>
                        <a:pt x="251" y="57"/>
                        <a:pt x="251" y="58"/>
                      </a:cubicBezTo>
                      <a:cubicBezTo>
                        <a:pt x="252" y="58"/>
                        <a:pt x="251" y="57"/>
                        <a:pt x="252" y="57"/>
                      </a:cubicBezTo>
                      <a:cubicBezTo>
                        <a:pt x="251" y="57"/>
                        <a:pt x="251" y="56"/>
                        <a:pt x="250" y="57"/>
                      </a:cubicBezTo>
                      <a:close/>
                      <a:moveTo>
                        <a:pt x="250" y="59"/>
                      </a:moveTo>
                      <a:cubicBezTo>
                        <a:pt x="250" y="58"/>
                        <a:pt x="248" y="58"/>
                        <a:pt x="248" y="58"/>
                      </a:cubicBezTo>
                      <a:cubicBezTo>
                        <a:pt x="248" y="58"/>
                        <a:pt x="249" y="58"/>
                        <a:pt x="248" y="57"/>
                      </a:cubicBezTo>
                      <a:cubicBezTo>
                        <a:pt x="249" y="57"/>
                        <a:pt x="250" y="57"/>
                        <a:pt x="250" y="57"/>
                      </a:cubicBezTo>
                      <a:cubicBezTo>
                        <a:pt x="249" y="57"/>
                        <a:pt x="249" y="57"/>
                        <a:pt x="249" y="56"/>
                      </a:cubicBezTo>
                      <a:cubicBezTo>
                        <a:pt x="248" y="57"/>
                        <a:pt x="247" y="57"/>
                        <a:pt x="246" y="58"/>
                      </a:cubicBezTo>
                      <a:cubicBezTo>
                        <a:pt x="247" y="58"/>
                        <a:pt x="247" y="58"/>
                        <a:pt x="247" y="58"/>
                      </a:cubicBezTo>
                      <a:cubicBezTo>
                        <a:pt x="246" y="59"/>
                        <a:pt x="245" y="58"/>
                        <a:pt x="245" y="59"/>
                      </a:cubicBezTo>
                      <a:cubicBezTo>
                        <a:pt x="245" y="59"/>
                        <a:pt x="246" y="58"/>
                        <a:pt x="247" y="59"/>
                      </a:cubicBezTo>
                      <a:cubicBezTo>
                        <a:pt x="246" y="59"/>
                        <a:pt x="245" y="59"/>
                        <a:pt x="245" y="59"/>
                      </a:cubicBezTo>
                      <a:cubicBezTo>
                        <a:pt x="248" y="59"/>
                        <a:pt x="247" y="59"/>
                        <a:pt x="250" y="59"/>
                      </a:cubicBezTo>
                      <a:close/>
                      <a:moveTo>
                        <a:pt x="248" y="61"/>
                      </a:moveTo>
                      <a:cubicBezTo>
                        <a:pt x="249" y="60"/>
                        <a:pt x="245" y="59"/>
                        <a:pt x="245" y="60"/>
                      </a:cubicBezTo>
                      <a:cubicBezTo>
                        <a:pt x="247" y="60"/>
                        <a:pt x="247" y="61"/>
                        <a:pt x="248" y="61"/>
                      </a:cubicBezTo>
                      <a:close/>
                      <a:moveTo>
                        <a:pt x="254" y="61"/>
                      </a:moveTo>
                      <a:cubicBezTo>
                        <a:pt x="254" y="61"/>
                        <a:pt x="254" y="61"/>
                        <a:pt x="254" y="62"/>
                      </a:cubicBezTo>
                      <a:cubicBezTo>
                        <a:pt x="255" y="62"/>
                        <a:pt x="254" y="61"/>
                        <a:pt x="255" y="60"/>
                      </a:cubicBezTo>
                      <a:cubicBezTo>
                        <a:pt x="255" y="60"/>
                        <a:pt x="254" y="60"/>
                        <a:pt x="254" y="59"/>
                      </a:cubicBezTo>
                      <a:cubicBezTo>
                        <a:pt x="253" y="60"/>
                        <a:pt x="254" y="61"/>
                        <a:pt x="254" y="61"/>
                      </a:cubicBezTo>
                      <a:close/>
                      <a:moveTo>
                        <a:pt x="271" y="56"/>
                      </a:moveTo>
                      <a:cubicBezTo>
                        <a:pt x="272" y="56"/>
                        <a:pt x="273" y="55"/>
                        <a:pt x="273" y="55"/>
                      </a:cubicBezTo>
                      <a:cubicBezTo>
                        <a:pt x="274" y="54"/>
                        <a:pt x="276" y="55"/>
                        <a:pt x="277" y="54"/>
                      </a:cubicBezTo>
                      <a:cubicBezTo>
                        <a:pt x="277" y="55"/>
                        <a:pt x="276" y="55"/>
                        <a:pt x="275" y="56"/>
                      </a:cubicBezTo>
                      <a:cubicBezTo>
                        <a:pt x="275" y="55"/>
                        <a:pt x="275" y="55"/>
                        <a:pt x="275" y="55"/>
                      </a:cubicBezTo>
                      <a:cubicBezTo>
                        <a:pt x="274" y="55"/>
                        <a:pt x="274" y="56"/>
                        <a:pt x="273" y="56"/>
                      </a:cubicBezTo>
                      <a:cubicBezTo>
                        <a:pt x="273" y="56"/>
                        <a:pt x="273" y="56"/>
                        <a:pt x="273" y="56"/>
                      </a:cubicBezTo>
                      <a:cubicBezTo>
                        <a:pt x="273" y="57"/>
                        <a:pt x="271" y="56"/>
                        <a:pt x="271" y="57"/>
                      </a:cubicBezTo>
                      <a:cubicBezTo>
                        <a:pt x="270" y="57"/>
                        <a:pt x="271" y="57"/>
                        <a:pt x="271" y="56"/>
                      </a:cubicBezTo>
                      <a:close/>
                      <a:moveTo>
                        <a:pt x="256" y="50"/>
                      </a:moveTo>
                      <a:cubicBezTo>
                        <a:pt x="256" y="50"/>
                        <a:pt x="255" y="51"/>
                        <a:pt x="254" y="50"/>
                      </a:cubicBezTo>
                      <a:cubicBezTo>
                        <a:pt x="254" y="49"/>
                        <a:pt x="255" y="50"/>
                        <a:pt x="256" y="50"/>
                      </a:cubicBezTo>
                      <a:close/>
                      <a:moveTo>
                        <a:pt x="240" y="72"/>
                      </a:moveTo>
                      <a:cubicBezTo>
                        <a:pt x="239" y="72"/>
                        <a:pt x="239" y="72"/>
                        <a:pt x="238" y="72"/>
                      </a:cubicBezTo>
                      <a:cubicBezTo>
                        <a:pt x="239" y="71"/>
                        <a:pt x="244" y="72"/>
                        <a:pt x="240" y="72"/>
                      </a:cubicBezTo>
                      <a:close/>
                      <a:moveTo>
                        <a:pt x="241" y="81"/>
                      </a:moveTo>
                      <a:cubicBezTo>
                        <a:pt x="241" y="80"/>
                        <a:pt x="243" y="80"/>
                        <a:pt x="244" y="80"/>
                      </a:cubicBezTo>
                      <a:cubicBezTo>
                        <a:pt x="244" y="80"/>
                        <a:pt x="245" y="78"/>
                        <a:pt x="245" y="80"/>
                      </a:cubicBezTo>
                      <a:cubicBezTo>
                        <a:pt x="244" y="80"/>
                        <a:pt x="244" y="80"/>
                        <a:pt x="244" y="80"/>
                      </a:cubicBezTo>
                      <a:cubicBezTo>
                        <a:pt x="245" y="80"/>
                        <a:pt x="245" y="80"/>
                        <a:pt x="245" y="81"/>
                      </a:cubicBezTo>
                      <a:cubicBezTo>
                        <a:pt x="243" y="81"/>
                        <a:pt x="243" y="81"/>
                        <a:pt x="241" y="82"/>
                      </a:cubicBezTo>
                      <a:cubicBezTo>
                        <a:pt x="241" y="81"/>
                        <a:pt x="241" y="81"/>
                        <a:pt x="241" y="81"/>
                      </a:cubicBezTo>
                      <a:close/>
                      <a:moveTo>
                        <a:pt x="243" y="76"/>
                      </a:moveTo>
                      <a:cubicBezTo>
                        <a:pt x="244" y="76"/>
                        <a:pt x="244" y="75"/>
                        <a:pt x="245" y="76"/>
                      </a:cubicBezTo>
                      <a:cubicBezTo>
                        <a:pt x="244" y="76"/>
                        <a:pt x="245" y="77"/>
                        <a:pt x="243" y="77"/>
                      </a:cubicBezTo>
                      <a:lnTo>
                        <a:pt x="243" y="76"/>
                      </a:lnTo>
                      <a:close/>
                      <a:moveTo>
                        <a:pt x="253" y="103"/>
                      </a:moveTo>
                      <a:cubicBezTo>
                        <a:pt x="252" y="103"/>
                        <a:pt x="253" y="103"/>
                        <a:pt x="251" y="104"/>
                      </a:cubicBezTo>
                      <a:cubicBezTo>
                        <a:pt x="252" y="103"/>
                        <a:pt x="251" y="103"/>
                        <a:pt x="251" y="103"/>
                      </a:cubicBezTo>
                      <a:cubicBezTo>
                        <a:pt x="253" y="102"/>
                        <a:pt x="253" y="102"/>
                        <a:pt x="255" y="101"/>
                      </a:cubicBezTo>
                      <a:cubicBezTo>
                        <a:pt x="255" y="102"/>
                        <a:pt x="255" y="102"/>
                        <a:pt x="255" y="103"/>
                      </a:cubicBezTo>
                      <a:cubicBezTo>
                        <a:pt x="254" y="103"/>
                        <a:pt x="254" y="102"/>
                        <a:pt x="254" y="102"/>
                      </a:cubicBezTo>
                      <a:cubicBezTo>
                        <a:pt x="253" y="102"/>
                        <a:pt x="253" y="102"/>
                        <a:pt x="253" y="103"/>
                      </a:cubicBezTo>
                      <a:close/>
                      <a:moveTo>
                        <a:pt x="249" y="89"/>
                      </a:moveTo>
                      <a:cubicBezTo>
                        <a:pt x="249" y="87"/>
                        <a:pt x="252" y="88"/>
                        <a:pt x="253" y="87"/>
                      </a:cubicBezTo>
                      <a:cubicBezTo>
                        <a:pt x="253" y="86"/>
                        <a:pt x="251" y="88"/>
                        <a:pt x="250" y="88"/>
                      </a:cubicBezTo>
                      <a:cubicBezTo>
                        <a:pt x="250" y="86"/>
                        <a:pt x="253" y="86"/>
                        <a:pt x="254" y="86"/>
                      </a:cubicBezTo>
                      <a:cubicBezTo>
                        <a:pt x="254" y="86"/>
                        <a:pt x="254" y="86"/>
                        <a:pt x="255" y="85"/>
                      </a:cubicBezTo>
                      <a:cubicBezTo>
                        <a:pt x="255" y="85"/>
                        <a:pt x="255" y="85"/>
                        <a:pt x="254" y="85"/>
                      </a:cubicBezTo>
                      <a:cubicBezTo>
                        <a:pt x="255" y="84"/>
                        <a:pt x="255" y="84"/>
                        <a:pt x="256" y="84"/>
                      </a:cubicBezTo>
                      <a:cubicBezTo>
                        <a:pt x="256" y="84"/>
                        <a:pt x="256" y="84"/>
                        <a:pt x="256" y="84"/>
                      </a:cubicBezTo>
                      <a:cubicBezTo>
                        <a:pt x="256" y="85"/>
                        <a:pt x="258" y="84"/>
                        <a:pt x="257" y="85"/>
                      </a:cubicBezTo>
                      <a:cubicBezTo>
                        <a:pt x="259" y="84"/>
                        <a:pt x="259" y="83"/>
                        <a:pt x="260" y="83"/>
                      </a:cubicBezTo>
                      <a:cubicBezTo>
                        <a:pt x="260" y="84"/>
                        <a:pt x="260" y="83"/>
                        <a:pt x="260" y="84"/>
                      </a:cubicBezTo>
                      <a:cubicBezTo>
                        <a:pt x="259" y="84"/>
                        <a:pt x="258" y="85"/>
                        <a:pt x="258" y="85"/>
                      </a:cubicBezTo>
                      <a:cubicBezTo>
                        <a:pt x="259" y="86"/>
                        <a:pt x="259" y="85"/>
                        <a:pt x="261" y="85"/>
                      </a:cubicBezTo>
                      <a:cubicBezTo>
                        <a:pt x="261" y="85"/>
                        <a:pt x="260" y="85"/>
                        <a:pt x="260" y="86"/>
                      </a:cubicBezTo>
                      <a:cubicBezTo>
                        <a:pt x="261" y="85"/>
                        <a:pt x="262" y="85"/>
                        <a:pt x="262" y="85"/>
                      </a:cubicBezTo>
                      <a:cubicBezTo>
                        <a:pt x="262" y="84"/>
                        <a:pt x="262" y="84"/>
                        <a:pt x="262" y="84"/>
                      </a:cubicBezTo>
                      <a:cubicBezTo>
                        <a:pt x="261" y="84"/>
                        <a:pt x="262" y="84"/>
                        <a:pt x="262" y="84"/>
                      </a:cubicBezTo>
                      <a:cubicBezTo>
                        <a:pt x="263" y="84"/>
                        <a:pt x="262" y="85"/>
                        <a:pt x="262" y="85"/>
                      </a:cubicBezTo>
                      <a:cubicBezTo>
                        <a:pt x="262" y="87"/>
                        <a:pt x="260" y="86"/>
                        <a:pt x="259" y="88"/>
                      </a:cubicBezTo>
                      <a:cubicBezTo>
                        <a:pt x="260" y="88"/>
                        <a:pt x="263" y="88"/>
                        <a:pt x="262" y="86"/>
                      </a:cubicBezTo>
                      <a:cubicBezTo>
                        <a:pt x="264" y="86"/>
                        <a:pt x="265" y="86"/>
                        <a:pt x="266" y="86"/>
                      </a:cubicBezTo>
                      <a:cubicBezTo>
                        <a:pt x="266" y="85"/>
                        <a:pt x="267" y="86"/>
                        <a:pt x="267" y="85"/>
                      </a:cubicBezTo>
                      <a:cubicBezTo>
                        <a:pt x="267" y="85"/>
                        <a:pt x="267" y="86"/>
                        <a:pt x="268" y="85"/>
                      </a:cubicBezTo>
                      <a:cubicBezTo>
                        <a:pt x="266" y="86"/>
                        <a:pt x="266" y="86"/>
                        <a:pt x="265" y="87"/>
                      </a:cubicBezTo>
                      <a:cubicBezTo>
                        <a:pt x="265" y="87"/>
                        <a:pt x="265" y="88"/>
                        <a:pt x="265" y="89"/>
                      </a:cubicBezTo>
                      <a:cubicBezTo>
                        <a:pt x="264" y="90"/>
                        <a:pt x="264" y="88"/>
                        <a:pt x="264" y="88"/>
                      </a:cubicBezTo>
                      <a:cubicBezTo>
                        <a:pt x="262" y="88"/>
                        <a:pt x="264" y="89"/>
                        <a:pt x="264" y="90"/>
                      </a:cubicBezTo>
                      <a:cubicBezTo>
                        <a:pt x="265" y="89"/>
                        <a:pt x="265" y="90"/>
                        <a:pt x="266" y="89"/>
                      </a:cubicBezTo>
                      <a:cubicBezTo>
                        <a:pt x="265" y="89"/>
                        <a:pt x="267" y="89"/>
                        <a:pt x="267" y="89"/>
                      </a:cubicBezTo>
                      <a:cubicBezTo>
                        <a:pt x="267" y="90"/>
                        <a:pt x="266" y="90"/>
                        <a:pt x="266" y="91"/>
                      </a:cubicBezTo>
                      <a:cubicBezTo>
                        <a:pt x="267" y="91"/>
                        <a:pt x="266" y="93"/>
                        <a:pt x="268" y="93"/>
                      </a:cubicBezTo>
                      <a:cubicBezTo>
                        <a:pt x="265" y="93"/>
                        <a:pt x="269" y="91"/>
                        <a:pt x="270" y="92"/>
                      </a:cubicBezTo>
                      <a:cubicBezTo>
                        <a:pt x="268" y="93"/>
                        <a:pt x="268" y="93"/>
                        <a:pt x="268" y="93"/>
                      </a:cubicBezTo>
                      <a:cubicBezTo>
                        <a:pt x="269" y="93"/>
                        <a:pt x="268" y="93"/>
                        <a:pt x="268" y="94"/>
                      </a:cubicBezTo>
                      <a:cubicBezTo>
                        <a:pt x="269" y="94"/>
                        <a:pt x="269" y="93"/>
                        <a:pt x="269" y="94"/>
                      </a:cubicBezTo>
                      <a:cubicBezTo>
                        <a:pt x="270" y="94"/>
                        <a:pt x="270" y="93"/>
                        <a:pt x="271" y="93"/>
                      </a:cubicBezTo>
                      <a:cubicBezTo>
                        <a:pt x="271" y="94"/>
                        <a:pt x="270" y="94"/>
                        <a:pt x="272" y="94"/>
                      </a:cubicBezTo>
                      <a:cubicBezTo>
                        <a:pt x="271" y="94"/>
                        <a:pt x="271" y="95"/>
                        <a:pt x="272" y="95"/>
                      </a:cubicBezTo>
                      <a:cubicBezTo>
                        <a:pt x="272" y="95"/>
                        <a:pt x="271" y="95"/>
                        <a:pt x="271" y="95"/>
                      </a:cubicBezTo>
                      <a:cubicBezTo>
                        <a:pt x="271" y="95"/>
                        <a:pt x="272" y="96"/>
                        <a:pt x="272" y="96"/>
                      </a:cubicBezTo>
                      <a:cubicBezTo>
                        <a:pt x="272" y="96"/>
                        <a:pt x="272" y="96"/>
                        <a:pt x="272" y="97"/>
                      </a:cubicBezTo>
                      <a:cubicBezTo>
                        <a:pt x="272" y="97"/>
                        <a:pt x="273" y="97"/>
                        <a:pt x="273" y="97"/>
                      </a:cubicBezTo>
                      <a:cubicBezTo>
                        <a:pt x="273" y="97"/>
                        <a:pt x="273" y="97"/>
                        <a:pt x="272" y="97"/>
                      </a:cubicBezTo>
                      <a:cubicBezTo>
                        <a:pt x="272" y="96"/>
                        <a:pt x="274" y="97"/>
                        <a:pt x="274" y="96"/>
                      </a:cubicBezTo>
                      <a:cubicBezTo>
                        <a:pt x="274" y="96"/>
                        <a:pt x="274" y="97"/>
                        <a:pt x="275" y="97"/>
                      </a:cubicBezTo>
                      <a:cubicBezTo>
                        <a:pt x="276" y="97"/>
                        <a:pt x="275" y="96"/>
                        <a:pt x="275" y="96"/>
                      </a:cubicBezTo>
                      <a:cubicBezTo>
                        <a:pt x="276" y="96"/>
                        <a:pt x="276" y="96"/>
                        <a:pt x="277" y="96"/>
                      </a:cubicBezTo>
                      <a:cubicBezTo>
                        <a:pt x="277" y="96"/>
                        <a:pt x="276" y="97"/>
                        <a:pt x="276" y="97"/>
                      </a:cubicBezTo>
                      <a:cubicBezTo>
                        <a:pt x="277" y="97"/>
                        <a:pt x="277" y="96"/>
                        <a:pt x="278" y="97"/>
                      </a:cubicBezTo>
                      <a:cubicBezTo>
                        <a:pt x="278" y="97"/>
                        <a:pt x="277" y="97"/>
                        <a:pt x="277" y="98"/>
                      </a:cubicBezTo>
                      <a:cubicBezTo>
                        <a:pt x="275" y="97"/>
                        <a:pt x="271" y="99"/>
                        <a:pt x="271" y="96"/>
                      </a:cubicBezTo>
                      <a:cubicBezTo>
                        <a:pt x="269" y="97"/>
                        <a:pt x="267" y="96"/>
                        <a:pt x="266" y="97"/>
                      </a:cubicBezTo>
                      <a:cubicBezTo>
                        <a:pt x="266" y="97"/>
                        <a:pt x="267" y="96"/>
                        <a:pt x="266" y="96"/>
                      </a:cubicBezTo>
                      <a:cubicBezTo>
                        <a:pt x="268" y="96"/>
                        <a:pt x="268" y="96"/>
                        <a:pt x="269" y="96"/>
                      </a:cubicBezTo>
                      <a:cubicBezTo>
                        <a:pt x="269" y="95"/>
                        <a:pt x="266" y="96"/>
                        <a:pt x="266" y="94"/>
                      </a:cubicBezTo>
                      <a:cubicBezTo>
                        <a:pt x="267" y="94"/>
                        <a:pt x="268" y="95"/>
                        <a:pt x="269" y="95"/>
                      </a:cubicBezTo>
                      <a:cubicBezTo>
                        <a:pt x="268" y="94"/>
                        <a:pt x="267" y="94"/>
                        <a:pt x="266" y="94"/>
                      </a:cubicBezTo>
                      <a:cubicBezTo>
                        <a:pt x="265" y="94"/>
                        <a:pt x="265" y="94"/>
                        <a:pt x="265" y="94"/>
                      </a:cubicBezTo>
                      <a:cubicBezTo>
                        <a:pt x="265" y="95"/>
                        <a:pt x="266" y="95"/>
                        <a:pt x="266" y="95"/>
                      </a:cubicBezTo>
                      <a:cubicBezTo>
                        <a:pt x="265" y="95"/>
                        <a:pt x="264" y="95"/>
                        <a:pt x="263" y="95"/>
                      </a:cubicBezTo>
                      <a:cubicBezTo>
                        <a:pt x="263" y="96"/>
                        <a:pt x="264" y="96"/>
                        <a:pt x="264" y="96"/>
                      </a:cubicBezTo>
                      <a:cubicBezTo>
                        <a:pt x="263" y="97"/>
                        <a:pt x="263" y="96"/>
                        <a:pt x="262" y="96"/>
                      </a:cubicBezTo>
                      <a:cubicBezTo>
                        <a:pt x="262" y="96"/>
                        <a:pt x="262" y="96"/>
                        <a:pt x="261" y="96"/>
                      </a:cubicBezTo>
                      <a:cubicBezTo>
                        <a:pt x="262" y="96"/>
                        <a:pt x="262" y="94"/>
                        <a:pt x="264" y="95"/>
                      </a:cubicBezTo>
                      <a:cubicBezTo>
                        <a:pt x="264" y="95"/>
                        <a:pt x="264" y="93"/>
                        <a:pt x="265" y="94"/>
                      </a:cubicBezTo>
                      <a:cubicBezTo>
                        <a:pt x="264" y="93"/>
                        <a:pt x="263" y="93"/>
                        <a:pt x="261" y="93"/>
                      </a:cubicBezTo>
                      <a:cubicBezTo>
                        <a:pt x="262" y="93"/>
                        <a:pt x="261" y="92"/>
                        <a:pt x="262" y="92"/>
                      </a:cubicBezTo>
                      <a:cubicBezTo>
                        <a:pt x="260" y="91"/>
                        <a:pt x="258" y="94"/>
                        <a:pt x="256" y="92"/>
                      </a:cubicBezTo>
                      <a:cubicBezTo>
                        <a:pt x="257" y="92"/>
                        <a:pt x="257" y="91"/>
                        <a:pt x="257" y="91"/>
                      </a:cubicBezTo>
                      <a:cubicBezTo>
                        <a:pt x="258" y="91"/>
                        <a:pt x="258" y="90"/>
                        <a:pt x="259" y="90"/>
                      </a:cubicBezTo>
                      <a:cubicBezTo>
                        <a:pt x="258" y="89"/>
                        <a:pt x="257" y="91"/>
                        <a:pt x="257" y="90"/>
                      </a:cubicBezTo>
                      <a:cubicBezTo>
                        <a:pt x="256" y="90"/>
                        <a:pt x="256" y="90"/>
                        <a:pt x="256" y="90"/>
                      </a:cubicBezTo>
                      <a:cubicBezTo>
                        <a:pt x="256" y="91"/>
                        <a:pt x="256" y="90"/>
                        <a:pt x="257" y="90"/>
                      </a:cubicBezTo>
                      <a:cubicBezTo>
                        <a:pt x="255" y="91"/>
                        <a:pt x="255" y="92"/>
                        <a:pt x="253" y="92"/>
                      </a:cubicBezTo>
                      <a:cubicBezTo>
                        <a:pt x="254" y="91"/>
                        <a:pt x="254" y="90"/>
                        <a:pt x="254" y="89"/>
                      </a:cubicBezTo>
                      <a:cubicBezTo>
                        <a:pt x="255" y="90"/>
                        <a:pt x="255" y="89"/>
                        <a:pt x="256" y="89"/>
                      </a:cubicBezTo>
                      <a:cubicBezTo>
                        <a:pt x="256" y="88"/>
                        <a:pt x="252" y="88"/>
                        <a:pt x="252" y="89"/>
                      </a:cubicBezTo>
                      <a:cubicBezTo>
                        <a:pt x="251" y="89"/>
                        <a:pt x="250" y="89"/>
                        <a:pt x="249" y="89"/>
                      </a:cubicBezTo>
                      <a:close/>
                      <a:moveTo>
                        <a:pt x="265" y="93"/>
                      </a:moveTo>
                      <a:cubicBezTo>
                        <a:pt x="266" y="93"/>
                        <a:pt x="266" y="94"/>
                        <a:pt x="267" y="93"/>
                      </a:cubicBezTo>
                      <a:cubicBezTo>
                        <a:pt x="266" y="93"/>
                        <a:pt x="266" y="93"/>
                        <a:pt x="266" y="92"/>
                      </a:cubicBezTo>
                      <a:cubicBezTo>
                        <a:pt x="265" y="93"/>
                        <a:pt x="265" y="93"/>
                        <a:pt x="265" y="93"/>
                      </a:cubicBezTo>
                      <a:close/>
                      <a:moveTo>
                        <a:pt x="264" y="91"/>
                      </a:moveTo>
                      <a:cubicBezTo>
                        <a:pt x="264" y="91"/>
                        <a:pt x="263" y="91"/>
                        <a:pt x="264" y="92"/>
                      </a:cubicBezTo>
                      <a:cubicBezTo>
                        <a:pt x="265" y="91"/>
                        <a:pt x="265" y="91"/>
                        <a:pt x="265" y="91"/>
                      </a:cubicBezTo>
                      <a:cubicBezTo>
                        <a:pt x="265" y="92"/>
                        <a:pt x="265" y="92"/>
                        <a:pt x="265" y="92"/>
                      </a:cubicBezTo>
                      <a:cubicBezTo>
                        <a:pt x="264" y="91"/>
                        <a:pt x="265" y="91"/>
                        <a:pt x="266" y="91"/>
                      </a:cubicBezTo>
                      <a:cubicBezTo>
                        <a:pt x="265" y="90"/>
                        <a:pt x="265" y="91"/>
                        <a:pt x="264" y="91"/>
                      </a:cubicBezTo>
                      <a:close/>
                      <a:moveTo>
                        <a:pt x="256" y="88"/>
                      </a:moveTo>
                      <a:cubicBezTo>
                        <a:pt x="257" y="88"/>
                        <a:pt x="259" y="88"/>
                        <a:pt x="259" y="87"/>
                      </a:cubicBezTo>
                      <a:cubicBezTo>
                        <a:pt x="257" y="88"/>
                        <a:pt x="256" y="87"/>
                        <a:pt x="256" y="88"/>
                      </a:cubicBezTo>
                      <a:close/>
                      <a:moveTo>
                        <a:pt x="257" y="86"/>
                      </a:moveTo>
                      <a:cubicBezTo>
                        <a:pt x="256" y="86"/>
                        <a:pt x="255" y="86"/>
                        <a:pt x="255" y="87"/>
                      </a:cubicBezTo>
                      <a:cubicBezTo>
                        <a:pt x="256" y="87"/>
                        <a:pt x="257" y="87"/>
                        <a:pt x="257" y="86"/>
                      </a:cubicBezTo>
                      <a:close/>
                      <a:moveTo>
                        <a:pt x="245" y="68"/>
                      </a:moveTo>
                      <a:cubicBezTo>
                        <a:pt x="246" y="67"/>
                        <a:pt x="246" y="69"/>
                        <a:pt x="248" y="68"/>
                      </a:cubicBezTo>
                      <a:cubicBezTo>
                        <a:pt x="247" y="69"/>
                        <a:pt x="247" y="68"/>
                        <a:pt x="245" y="68"/>
                      </a:cubicBezTo>
                      <a:close/>
                      <a:moveTo>
                        <a:pt x="256" y="110"/>
                      </a:moveTo>
                      <a:cubicBezTo>
                        <a:pt x="257" y="110"/>
                        <a:pt x="257" y="110"/>
                        <a:pt x="256" y="110"/>
                      </a:cubicBezTo>
                      <a:cubicBezTo>
                        <a:pt x="256" y="110"/>
                        <a:pt x="257" y="110"/>
                        <a:pt x="257" y="110"/>
                      </a:cubicBezTo>
                      <a:cubicBezTo>
                        <a:pt x="257" y="110"/>
                        <a:pt x="257" y="111"/>
                        <a:pt x="257" y="111"/>
                      </a:cubicBezTo>
                      <a:cubicBezTo>
                        <a:pt x="257" y="111"/>
                        <a:pt x="256" y="110"/>
                        <a:pt x="256" y="110"/>
                      </a:cubicBezTo>
                      <a:close/>
                      <a:moveTo>
                        <a:pt x="267" y="71"/>
                      </a:moveTo>
                      <a:cubicBezTo>
                        <a:pt x="264" y="71"/>
                        <a:pt x="263" y="71"/>
                        <a:pt x="260" y="72"/>
                      </a:cubicBezTo>
                      <a:cubicBezTo>
                        <a:pt x="260" y="71"/>
                        <a:pt x="261" y="71"/>
                        <a:pt x="260" y="71"/>
                      </a:cubicBezTo>
                      <a:cubicBezTo>
                        <a:pt x="261" y="70"/>
                        <a:pt x="262" y="70"/>
                        <a:pt x="263" y="69"/>
                      </a:cubicBezTo>
                      <a:cubicBezTo>
                        <a:pt x="263" y="71"/>
                        <a:pt x="264" y="70"/>
                        <a:pt x="265" y="70"/>
                      </a:cubicBezTo>
                      <a:cubicBezTo>
                        <a:pt x="265" y="70"/>
                        <a:pt x="264" y="70"/>
                        <a:pt x="264" y="71"/>
                      </a:cubicBezTo>
                      <a:cubicBezTo>
                        <a:pt x="264" y="71"/>
                        <a:pt x="265" y="71"/>
                        <a:pt x="265" y="71"/>
                      </a:cubicBezTo>
                      <a:cubicBezTo>
                        <a:pt x="265" y="71"/>
                        <a:pt x="265" y="70"/>
                        <a:pt x="265" y="70"/>
                      </a:cubicBezTo>
                      <a:cubicBezTo>
                        <a:pt x="266" y="70"/>
                        <a:pt x="267" y="70"/>
                        <a:pt x="267" y="70"/>
                      </a:cubicBezTo>
                      <a:cubicBezTo>
                        <a:pt x="267" y="70"/>
                        <a:pt x="269" y="70"/>
                        <a:pt x="268" y="71"/>
                      </a:cubicBezTo>
                      <a:cubicBezTo>
                        <a:pt x="268" y="71"/>
                        <a:pt x="267" y="70"/>
                        <a:pt x="267" y="71"/>
                      </a:cubicBezTo>
                      <a:close/>
                      <a:moveTo>
                        <a:pt x="265" y="62"/>
                      </a:moveTo>
                      <a:cubicBezTo>
                        <a:pt x="265" y="62"/>
                        <a:pt x="265" y="62"/>
                        <a:pt x="265" y="62"/>
                      </a:cubicBezTo>
                      <a:cubicBezTo>
                        <a:pt x="265" y="63"/>
                        <a:pt x="265" y="63"/>
                        <a:pt x="265" y="63"/>
                      </a:cubicBezTo>
                      <a:cubicBezTo>
                        <a:pt x="264" y="64"/>
                        <a:pt x="262" y="63"/>
                        <a:pt x="262" y="64"/>
                      </a:cubicBezTo>
                      <a:cubicBezTo>
                        <a:pt x="261" y="62"/>
                        <a:pt x="264" y="63"/>
                        <a:pt x="265" y="62"/>
                      </a:cubicBezTo>
                      <a:close/>
                      <a:moveTo>
                        <a:pt x="399" y="45"/>
                      </a:moveTo>
                      <a:cubicBezTo>
                        <a:pt x="399" y="46"/>
                        <a:pt x="402" y="45"/>
                        <a:pt x="404" y="46"/>
                      </a:cubicBezTo>
                      <a:cubicBezTo>
                        <a:pt x="404" y="46"/>
                        <a:pt x="403" y="46"/>
                        <a:pt x="403" y="47"/>
                      </a:cubicBezTo>
                      <a:cubicBezTo>
                        <a:pt x="404" y="47"/>
                        <a:pt x="406" y="46"/>
                        <a:pt x="408" y="46"/>
                      </a:cubicBezTo>
                      <a:cubicBezTo>
                        <a:pt x="408" y="46"/>
                        <a:pt x="407" y="46"/>
                        <a:pt x="407" y="46"/>
                      </a:cubicBezTo>
                      <a:cubicBezTo>
                        <a:pt x="408" y="45"/>
                        <a:pt x="409" y="44"/>
                        <a:pt x="410" y="45"/>
                      </a:cubicBezTo>
                      <a:cubicBezTo>
                        <a:pt x="410" y="46"/>
                        <a:pt x="407" y="45"/>
                        <a:pt x="408" y="46"/>
                      </a:cubicBezTo>
                      <a:cubicBezTo>
                        <a:pt x="408" y="46"/>
                        <a:pt x="408" y="46"/>
                        <a:pt x="408" y="46"/>
                      </a:cubicBezTo>
                      <a:cubicBezTo>
                        <a:pt x="412" y="46"/>
                        <a:pt x="416" y="45"/>
                        <a:pt x="419" y="45"/>
                      </a:cubicBezTo>
                      <a:cubicBezTo>
                        <a:pt x="417" y="47"/>
                        <a:pt x="412" y="46"/>
                        <a:pt x="411" y="47"/>
                      </a:cubicBezTo>
                      <a:cubicBezTo>
                        <a:pt x="411" y="48"/>
                        <a:pt x="410" y="47"/>
                        <a:pt x="409" y="47"/>
                      </a:cubicBezTo>
                      <a:cubicBezTo>
                        <a:pt x="409" y="48"/>
                        <a:pt x="409" y="48"/>
                        <a:pt x="409" y="48"/>
                      </a:cubicBezTo>
                      <a:cubicBezTo>
                        <a:pt x="410" y="50"/>
                        <a:pt x="418" y="51"/>
                        <a:pt x="415" y="47"/>
                      </a:cubicBezTo>
                      <a:cubicBezTo>
                        <a:pt x="414" y="47"/>
                        <a:pt x="415" y="48"/>
                        <a:pt x="414" y="48"/>
                      </a:cubicBezTo>
                      <a:cubicBezTo>
                        <a:pt x="414" y="48"/>
                        <a:pt x="414" y="48"/>
                        <a:pt x="414" y="48"/>
                      </a:cubicBezTo>
                      <a:cubicBezTo>
                        <a:pt x="413" y="49"/>
                        <a:pt x="412" y="49"/>
                        <a:pt x="411" y="49"/>
                      </a:cubicBezTo>
                      <a:cubicBezTo>
                        <a:pt x="411" y="48"/>
                        <a:pt x="411" y="48"/>
                        <a:pt x="410" y="48"/>
                      </a:cubicBezTo>
                      <a:cubicBezTo>
                        <a:pt x="411" y="47"/>
                        <a:pt x="414" y="49"/>
                        <a:pt x="414" y="47"/>
                      </a:cubicBezTo>
                      <a:cubicBezTo>
                        <a:pt x="415" y="47"/>
                        <a:pt x="416" y="46"/>
                        <a:pt x="418" y="47"/>
                      </a:cubicBezTo>
                      <a:cubicBezTo>
                        <a:pt x="418" y="48"/>
                        <a:pt x="418" y="48"/>
                        <a:pt x="418" y="48"/>
                      </a:cubicBezTo>
                      <a:cubicBezTo>
                        <a:pt x="417" y="47"/>
                        <a:pt x="417" y="48"/>
                        <a:pt x="417" y="47"/>
                      </a:cubicBezTo>
                      <a:cubicBezTo>
                        <a:pt x="416" y="47"/>
                        <a:pt x="417" y="48"/>
                        <a:pt x="417" y="48"/>
                      </a:cubicBezTo>
                      <a:cubicBezTo>
                        <a:pt x="417" y="49"/>
                        <a:pt x="418" y="48"/>
                        <a:pt x="418" y="49"/>
                      </a:cubicBezTo>
                      <a:cubicBezTo>
                        <a:pt x="418" y="49"/>
                        <a:pt x="419" y="49"/>
                        <a:pt x="419" y="49"/>
                      </a:cubicBezTo>
                      <a:cubicBezTo>
                        <a:pt x="419" y="50"/>
                        <a:pt x="420" y="50"/>
                        <a:pt x="421" y="50"/>
                      </a:cubicBezTo>
                      <a:cubicBezTo>
                        <a:pt x="420" y="51"/>
                        <a:pt x="417" y="50"/>
                        <a:pt x="418" y="49"/>
                      </a:cubicBezTo>
                      <a:cubicBezTo>
                        <a:pt x="414" y="50"/>
                        <a:pt x="411" y="51"/>
                        <a:pt x="409" y="53"/>
                      </a:cubicBezTo>
                      <a:cubicBezTo>
                        <a:pt x="409" y="53"/>
                        <a:pt x="409" y="53"/>
                        <a:pt x="409" y="52"/>
                      </a:cubicBezTo>
                      <a:cubicBezTo>
                        <a:pt x="407" y="53"/>
                        <a:pt x="406" y="53"/>
                        <a:pt x="404" y="53"/>
                      </a:cubicBezTo>
                      <a:cubicBezTo>
                        <a:pt x="405" y="52"/>
                        <a:pt x="409" y="52"/>
                        <a:pt x="410" y="51"/>
                      </a:cubicBezTo>
                      <a:cubicBezTo>
                        <a:pt x="410" y="50"/>
                        <a:pt x="409" y="50"/>
                        <a:pt x="408" y="49"/>
                      </a:cubicBezTo>
                      <a:cubicBezTo>
                        <a:pt x="408" y="49"/>
                        <a:pt x="407" y="48"/>
                        <a:pt x="408" y="48"/>
                      </a:cubicBezTo>
                      <a:cubicBezTo>
                        <a:pt x="408" y="47"/>
                        <a:pt x="408" y="47"/>
                        <a:pt x="408" y="47"/>
                      </a:cubicBezTo>
                      <a:cubicBezTo>
                        <a:pt x="407" y="47"/>
                        <a:pt x="408" y="48"/>
                        <a:pt x="407" y="48"/>
                      </a:cubicBezTo>
                      <a:cubicBezTo>
                        <a:pt x="407" y="48"/>
                        <a:pt x="407" y="48"/>
                        <a:pt x="408" y="48"/>
                      </a:cubicBezTo>
                      <a:cubicBezTo>
                        <a:pt x="407" y="49"/>
                        <a:pt x="405" y="49"/>
                        <a:pt x="405" y="49"/>
                      </a:cubicBezTo>
                      <a:cubicBezTo>
                        <a:pt x="405" y="50"/>
                        <a:pt x="405" y="50"/>
                        <a:pt x="406" y="50"/>
                      </a:cubicBezTo>
                      <a:cubicBezTo>
                        <a:pt x="406" y="50"/>
                        <a:pt x="406" y="50"/>
                        <a:pt x="406" y="49"/>
                      </a:cubicBezTo>
                      <a:cubicBezTo>
                        <a:pt x="408" y="50"/>
                        <a:pt x="407" y="50"/>
                        <a:pt x="409" y="51"/>
                      </a:cubicBezTo>
                      <a:cubicBezTo>
                        <a:pt x="407" y="53"/>
                        <a:pt x="405" y="50"/>
                        <a:pt x="403" y="51"/>
                      </a:cubicBezTo>
                      <a:cubicBezTo>
                        <a:pt x="403" y="51"/>
                        <a:pt x="403" y="52"/>
                        <a:pt x="403" y="52"/>
                      </a:cubicBezTo>
                      <a:cubicBezTo>
                        <a:pt x="404" y="52"/>
                        <a:pt x="404" y="51"/>
                        <a:pt x="405" y="52"/>
                      </a:cubicBezTo>
                      <a:cubicBezTo>
                        <a:pt x="404" y="52"/>
                        <a:pt x="404" y="52"/>
                        <a:pt x="402" y="52"/>
                      </a:cubicBezTo>
                      <a:cubicBezTo>
                        <a:pt x="403" y="53"/>
                        <a:pt x="404" y="53"/>
                        <a:pt x="403" y="54"/>
                      </a:cubicBezTo>
                      <a:cubicBezTo>
                        <a:pt x="405" y="53"/>
                        <a:pt x="408" y="53"/>
                        <a:pt x="408" y="54"/>
                      </a:cubicBezTo>
                      <a:cubicBezTo>
                        <a:pt x="408" y="54"/>
                        <a:pt x="409" y="54"/>
                        <a:pt x="410" y="54"/>
                      </a:cubicBezTo>
                      <a:cubicBezTo>
                        <a:pt x="410" y="52"/>
                        <a:pt x="412" y="52"/>
                        <a:pt x="413" y="52"/>
                      </a:cubicBezTo>
                      <a:cubicBezTo>
                        <a:pt x="413" y="53"/>
                        <a:pt x="412" y="53"/>
                        <a:pt x="413" y="53"/>
                      </a:cubicBezTo>
                      <a:cubicBezTo>
                        <a:pt x="409" y="56"/>
                        <a:pt x="407" y="54"/>
                        <a:pt x="404" y="54"/>
                      </a:cubicBezTo>
                      <a:cubicBezTo>
                        <a:pt x="403" y="54"/>
                        <a:pt x="400" y="56"/>
                        <a:pt x="399" y="54"/>
                      </a:cubicBezTo>
                      <a:cubicBezTo>
                        <a:pt x="400" y="54"/>
                        <a:pt x="400" y="54"/>
                        <a:pt x="402" y="54"/>
                      </a:cubicBezTo>
                      <a:cubicBezTo>
                        <a:pt x="401" y="54"/>
                        <a:pt x="400" y="54"/>
                        <a:pt x="399" y="54"/>
                      </a:cubicBezTo>
                      <a:cubicBezTo>
                        <a:pt x="400" y="53"/>
                        <a:pt x="402" y="54"/>
                        <a:pt x="402" y="53"/>
                      </a:cubicBezTo>
                      <a:cubicBezTo>
                        <a:pt x="402" y="52"/>
                        <a:pt x="402" y="52"/>
                        <a:pt x="402" y="52"/>
                      </a:cubicBezTo>
                      <a:cubicBezTo>
                        <a:pt x="400" y="52"/>
                        <a:pt x="401" y="53"/>
                        <a:pt x="400" y="53"/>
                      </a:cubicBezTo>
                      <a:cubicBezTo>
                        <a:pt x="400" y="53"/>
                        <a:pt x="400" y="52"/>
                        <a:pt x="400" y="52"/>
                      </a:cubicBezTo>
                      <a:cubicBezTo>
                        <a:pt x="400" y="52"/>
                        <a:pt x="399" y="52"/>
                        <a:pt x="398" y="51"/>
                      </a:cubicBezTo>
                      <a:cubicBezTo>
                        <a:pt x="398" y="51"/>
                        <a:pt x="399" y="52"/>
                        <a:pt x="398" y="52"/>
                      </a:cubicBezTo>
                      <a:cubicBezTo>
                        <a:pt x="397" y="53"/>
                        <a:pt x="397" y="51"/>
                        <a:pt x="396" y="52"/>
                      </a:cubicBezTo>
                      <a:cubicBezTo>
                        <a:pt x="397" y="52"/>
                        <a:pt x="396" y="51"/>
                        <a:pt x="395" y="52"/>
                      </a:cubicBezTo>
                      <a:cubicBezTo>
                        <a:pt x="395" y="51"/>
                        <a:pt x="395" y="52"/>
                        <a:pt x="395" y="51"/>
                      </a:cubicBezTo>
                      <a:cubicBezTo>
                        <a:pt x="396" y="51"/>
                        <a:pt x="396" y="51"/>
                        <a:pt x="397" y="52"/>
                      </a:cubicBezTo>
                      <a:cubicBezTo>
                        <a:pt x="397" y="51"/>
                        <a:pt x="396" y="51"/>
                        <a:pt x="396" y="50"/>
                      </a:cubicBezTo>
                      <a:cubicBezTo>
                        <a:pt x="398" y="50"/>
                        <a:pt x="398" y="50"/>
                        <a:pt x="398" y="50"/>
                      </a:cubicBezTo>
                      <a:cubicBezTo>
                        <a:pt x="398" y="50"/>
                        <a:pt x="397" y="50"/>
                        <a:pt x="397" y="51"/>
                      </a:cubicBezTo>
                      <a:cubicBezTo>
                        <a:pt x="400" y="50"/>
                        <a:pt x="402" y="50"/>
                        <a:pt x="404" y="49"/>
                      </a:cubicBezTo>
                      <a:cubicBezTo>
                        <a:pt x="404" y="49"/>
                        <a:pt x="404" y="49"/>
                        <a:pt x="403" y="49"/>
                      </a:cubicBezTo>
                      <a:cubicBezTo>
                        <a:pt x="403" y="50"/>
                        <a:pt x="405" y="49"/>
                        <a:pt x="404" y="49"/>
                      </a:cubicBezTo>
                      <a:cubicBezTo>
                        <a:pt x="404" y="48"/>
                        <a:pt x="403" y="49"/>
                        <a:pt x="403" y="48"/>
                      </a:cubicBezTo>
                      <a:cubicBezTo>
                        <a:pt x="404" y="48"/>
                        <a:pt x="404" y="48"/>
                        <a:pt x="404" y="48"/>
                      </a:cubicBezTo>
                      <a:cubicBezTo>
                        <a:pt x="404" y="47"/>
                        <a:pt x="403" y="48"/>
                        <a:pt x="403" y="48"/>
                      </a:cubicBezTo>
                      <a:cubicBezTo>
                        <a:pt x="403" y="48"/>
                        <a:pt x="402" y="49"/>
                        <a:pt x="401" y="48"/>
                      </a:cubicBezTo>
                      <a:cubicBezTo>
                        <a:pt x="401" y="48"/>
                        <a:pt x="401" y="48"/>
                        <a:pt x="402" y="48"/>
                      </a:cubicBezTo>
                      <a:cubicBezTo>
                        <a:pt x="401" y="47"/>
                        <a:pt x="400" y="49"/>
                        <a:pt x="400" y="48"/>
                      </a:cubicBezTo>
                      <a:cubicBezTo>
                        <a:pt x="399" y="48"/>
                        <a:pt x="401" y="49"/>
                        <a:pt x="400" y="49"/>
                      </a:cubicBezTo>
                      <a:cubicBezTo>
                        <a:pt x="401" y="49"/>
                        <a:pt x="401" y="49"/>
                        <a:pt x="401" y="49"/>
                      </a:cubicBezTo>
                      <a:cubicBezTo>
                        <a:pt x="402" y="49"/>
                        <a:pt x="400" y="50"/>
                        <a:pt x="399" y="50"/>
                      </a:cubicBezTo>
                      <a:cubicBezTo>
                        <a:pt x="399" y="50"/>
                        <a:pt x="400" y="50"/>
                        <a:pt x="400" y="50"/>
                      </a:cubicBezTo>
                      <a:cubicBezTo>
                        <a:pt x="399" y="50"/>
                        <a:pt x="399" y="49"/>
                        <a:pt x="400" y="49"/>
                      </a:cubicBezTo>
                      <a:cubicBezTo>
                        <a:pt x="397" y="50"/>
                        <a:pt x="397" y="49"/>
                        <a:pt x="394" y="50"/>
                      </a:cubicBezTo>
                      <a:cubicBezTo>
                        <a:pt x="394" y="48"/>
                        <a:pt x="392" y="48"/>
                        <a:pt x="389" y="49"/>
                      </a:cubicBezTo>
                      <a:cubicBezTo>
                        <a:pt x="388" y="49"/>
                        <a:pt x="389" y="49"/>
                        <a:pt x="389" y="50"/>
                      </a:cubicBezTo>
                      <a:cubicBezTo>
                        <a:pt x="388" y="50"/>
                        <a:pt x="387" y="49"/>
                        <a:pt x="387" y="49"/>
                      </a:cubicBezTo>
                      <a:cubicBezTo>
                        <a:pt x="387" y="48"/>
                        <a:pt x="388" y="48"/>
                        <a:pt x="388" y="48"/>
                      </a:cubicBezTo>
                      <a:cubicBezTo>
                        <a:pt x="388" y="47"/>
                        <a:pt x="388" y="47"/>
                        <a:pt x="386" y="47"/>
                      </a:cubicBezTo>
                      <a:cubicBezTo>
                        <a:pt x="385" y="47"/>
                        <a:pt x="386" y="48"/>
                        <a:pt x="385" y="49"/>
                      </a:cubicBezTo>
                      <a:cubicBezTo>
                        <a:pt x="385" y="49"/>
                        <a:pt x="387" y="48"/>
                        <a:pt x="386" y="49"/>
                      </a:cubicBezTo>
                      <a:cubicBezTo>
                        <a:pt x="385" y="50"/>
                        <a:pt x="385" y="49"/>
                        <a:pt x="384" y="49"/>
                      </a:cubicBezTo>
                      <a:cubicBezTo>
                        <a:pt x="384" y="49"/>
                        <a:pt x="384" y="49"/>
                        <a:pt x="384" y="48"/>
                      </a:cubicBezTo>
                      <a:cubicBezTo>
                        <a:pt x="385" y="49"/>
                        <a:pt x="385" y="48"/>
                        <a:pt x="385" y="48"/>
                      </a:cubicBezTo>
                      <a:cubicBezTo>
                        <a:pt x="384" y="47"/>
                        <a:pt x="383" y="48"/>
                        <a:pt x="382" y="48"/>
                      </a:cubicBezTo>
                      <a:cubicBezTo>
                        <a:pt x="383" y="49"/>
                        <a:pt x="384" y="48"/>
                        <a:pt x="384" y="49"/>
                      </a:cubicBezTo>
                      <a:cubicBezTo>
                        <a:pt x="383" y="50"/>
                        <a:pt x="380" y="50"/>
                        <a:pt x="377" y="50"/>
                      </a:cubicBezTo>
                      <a:cubicBezTo>
                        <a:pt x="377" y="50"/>
                        <a:pt x="377" y="50"/>
                        <a:pt x="377" y="50"/>
                      </a:cubicBezTo>
                      <a:cubicBezTo>
                        <a:pt x="377" y="49"/>
                        <a:pt x="378" y="49"/>
                        <a:pt x="378" y="49"/>
                      </a:cubicBezTo>
                      <a:cubicBezTo>
                        <a:pt x="379" y="49"/>
                        <a:pt x="379" y="49"/>
                        <a:pt x="380" y="49"/>
                      </a:cubicBezTo>
                      <a:cubicBezTo>
                        <a:pt x="380" y="49"/>
                        <a:pt x="380" y="49"/>
                        <a:pt x="380" y="50"/>
                      </a:cubicBezTo>
                      <a:cubicBezTo>
                        <a:pt x="381" y="50"/>
                        <a:pt x="381" y="48"/>
                        <a:pt x="382" y="48"/>
                      </a:cubicBezTo>
                      <a:cubicBezTo>
                        <a:pt x="379" y="48"/>
                        <a:pt x="377" y="49"/>
                        <a:pt x="374" y="49"/>
                      </a:cubicBezTo>
                      <a:cubicBezTo>
                        <a:pt x="375" y="50"/>
                        <a:pt x="376" y="49"/>
                        <a:pt x="377" y="50"/>
                      </a:cubicBezTo>
                      <a:cubicBezTo>
                        <a:pt x="377" y="50"/>
                        <a:pt x="377" y="50"/>
                        <a:pt x="377" y="50"/>
                      </a:cubicBezTo>
                      <a:cubicBezTo>
                        <a:pt x="377" y="50"/>
                        <a:pt x="377" y="50"/>
                        <a:pt x="377" y="50"/>
                      </a:cubicBezTo>
                      <a:cubicBezTo>
                        <a:pt x="377" y="50"/>
                        <a:pt x="378" y="50"/>
                        <a:pt x="378" y="50"/>
                      </a:cubicBezTo>
                      <a:cubicBezTo>
                        <a:pt x="376" y="51"/>
                        <a:pt x="374" y="51"/>
                        <a:pt x="372" y="51"/>
                      </a:cubicBezTo>
                      <a:cubicBezTo>
                        <a:pt x="372" y="51"/>
                        <a:pt x="373" y="51"/>
                        <a:pt x="374" y="52"/>
                      </a:cubicBezTo>
                      <a:cubicBezTo>
                        <a:pt x="373" y="53"/>
                        <a:pt x="372" y="51"/>
                        <a:pt x="372" y="52"/>
                      </a:cubicBezTo>
                      <a:cubicBezTo>
                        <a:pt x="372" y="52"/>
                        <a:pt x="372" y="52"/>
                        <a:pt x="372" y="51"/>
                      </a:cubicBezTo>
                      <a:cubicBezTo>
                        <a:pt x="372" y="51"/>
                        <a:pt x="371" y="52"/>
                        <a:pt x="371" y="51"/>
                      </a:cubicBezTo>
                      <a:cubicBezTo>
                        <a:pt x="370" y="51"/>
                        <a:pt x="369" y="51"/>
                        <a:pt x="369" y="52"/>
                      </a:cubicBezTo>
                      <a:cubicBezTo>
                        <a:pt x="368" y="52"/>
                        <a:pt x="367" y="51"/>
                        <a:pt x="366" y="52"/>
                      </a:cubicBezTo>
                      <a:cubicBezTo>
                        <a:pt x="366" y="51"/>
                        <a:pt x="365" y="51"/>
                        <a:pt x="365" y="51"/>
                      </a:cubicBezTo>
                      <a:cubicBezTo>
                        <a:pt x="365" y="51"/>
                        <a:pt x="366" y="51"/>
                        <a:pt x="366" y="51"/>
                      </a:cubicBezTo>
                      <a:cubicBezTo>
                        <a:pt x="366" y="49"/>
                        <a:pt x="365" y="51"/>
                        <a:pt x="364" y="51"/>
                      </a:cubicBezTo>
                      <a:cubicBezTo>
                        <a:pt x="361" y="51"/>
                        <a:pt x="357" y="51"/>
                        <a:pt x="355" y="51"/>
                      </a:cubicBezTo>
                      <a:cubicBezTo>
                        <a:pt x="355" y="52"/>
                        <a:pt x="356" y="51"/>
                        <a:pt x="356" y="52"/>
                      </a:cubicBezTo>
                      <a:cubicBezTo>
                        <a:pt x="355" y="51"/>
                        <a:pt x="354" y="52"/>
                        <a:pt x="353" y="51"/>
                      </a:cubicBezTo>
                      <a:cubicBezTo>
                        <a:pt x="353" y="51"/>
                        <a:pt x="355" y="51"/>
                        <a:pt x="354" y="50"/>
                      </a:cubicBezTo>
                      <a:cubicBezTo>
                        <a:pt x="355" y="51"/>
                        <a:pt x="356" y="50"/>
                        <a:pt x="355" y="50"/>
                      </a:cubicBezTo>
                      <a:cubicBezTo>
                        <a:pt x="356" y="49"/>
                        <a:pt x="356" y="49"/>
                        <a:pt x="357" y="49"/>
                      </a:cubicBezTo>
                      <a:cubicBezTo>
                        <a:pt x="357" y="50"/>
                        <a:pt x="357" y="50"/>
                        <a:pt x="357" y="50"/>
                      </a:cubicBezTo>
                      <a:cubicBezTo>
                        <a:pt x="357" y="51"/>
                        <a:pt x="358" y="50"/>
                        <a:pt x="358" y="50"/>
                      </a:cubicBezTo>
                      <a:cubicBezTo>
                        <a:pt x="359" y="50"/>
                        <a:pt x="358" y="50"/>
                        <a:pt x="357" y="50"/>
                      </a:cubicBezTo>
                      <a:cubicBezTo>
                        <a:pt x="358" y="49"/>
                        <a:pt x="358" y="49"/>
                        <a:pt x="359" y="49"/>
                      </a:cubicBezTo>
                      <a:cubicBezTo>
                        <a:pt x="360" y="51"/>
                        <a:pt x="365" y="49"/>
                        <a:pt x="367" y="49"/>
                      </a:cubicBezTo>
                      <a:cubicBezTo>
                        <a:pt x="367" y="49"/>
                        <a:pt x="367" y="49"/>
                        <a:pt x="366" y="49"/>
                      </a:cubicBezTo>
                      <a:cubicBezTo>
                        <a:pt x="366" y="47"/>
                        <a:pt x="368" y="48"/>
                        <a:pt x="369" y="47"/>
                      </a:cubicBezTo>
                      <a:cubicBezTo>
                        <a:pt x="369" y="47"/>
                        <a:pt x="367" y="48"/>
                        <a:pt x="368" y="47"/>
                      </a:cubicBezTo>
                      <a:cubicBezTo>
                        <a:pt x="366" y="47"/>
                        <a:pt x="365" y="49"/>
                        <a:pt x="363" y="49"/>
                      </a:cubicBezTo>
                      <a:cubicBezTo>
                        <a:pt x="363" y="49"/>
                        <a:pt x="363" y="48"/>
                        <a:pt x="362" y="48"/>
                      </a:cubicBezTo>
                      <a:cubicBezTo>
                        <a:pt x="362" y="47"/>
                        <a:pt x="364" y="48"/>
                        <a:pt x="365" y="47"/>
                      </a:cubicBezTo>
                      <a:cubicBezTo>
                        <a:pt x="363" y="47"/>
                        <a:pt x="359" y="48"/>
                        <a:pt x="360" y="48"/>
                      </a:cubicBezTo>
                      <a:cubicBezTo>
                        <a:pt x="360" y="49"/>
                        <a:pt x="359" y="48"/>
                        <a:pt x="359" y="49"/>
                      </a:cubicBezTo>
                      <a:cubicBezTo>
                        <a:pt x="359" y="48"/>
                        <a:pt x="359" y="48"/>
                        <a:pt x="359" y="48"/>
                      </a:cubicBezTo>
                      <a:cubicBezTo>
                        <a:pt x="359" y="47"/>
                        <a:pt x="358" y="48"/>
                        <a:pt x="358" y="49"/>
                      </a:cubicBezTo>
                      <a:cubicBezTo>
                        <a:pt x="358" y="49"/>
                        <a:pt x="357" y="48"/>
                        <a:pt x="357" y="49"/>
                      </a:cubicBezTo>
                      <a:cubicBezTo>
                        <a:pt x="357" y="48"/>
                        <a:pt x="357" y="48"/>
                        <a:pt x="358" y="48"/>
                      </a:cubicBezTo>
                      <a:cubicBezTo>
                        <a:pt x="355" y="47"/>
                        <a:pt x="353" y="50"/>
                        <a:pt x="349" y="49"/>
                      </a:cubicBezTo>
                      <a:cubicBezTo>
                        <a:pt x="349" y="51"/>
                        <a:pt x="351" y="50"/>
                        <a:pt x="352" y="51"/>
                      </a:cubicBezTo>
                      <a:cubicBezTo>
                        <a:pt x="350" y="52"/>
                        <a:pt x="352" y="50"/>
                        <a:pt x="350" y="51"/>
                      </a:cubicBezTo>
                      <a:cubicBezTo>
                        <a:pt x="350" y="51"/>
                        <a:pt x="351" y="51"/>
                        <a:pt x="350" y="52"/>
                      </a:cubicBezTo>
                      <a:cubicBezTo>
                        <a:pt x="351" y="52"/>
                        <a:pt x="353" y="51"/>
                        <a:pt x="353" y="52"/>
                      </a:cubicBezTo>
                      <a:cubicBezTo>
                        <a:pt x="351" y="52"/>
                        <a:pt x="352" y="53"/>
                        <a:pt x="350" y="53"/>
                      </a:cubicBezTo>
                      <a:cubicBezTo>
                        <a:pt x="350" y="54"/>
                        <a:pt x="351" y="54"/>
                        <a:pt x="351" y="54"/>
                      </a:cubicBezTo>
                      <a:cubicBezTo>
                        <a:pt x="351" y="54"/>
                        <a:pt x="352" y="54"/>
                        <a:pt x="352" y="53"/>
                      </a:cubicBezTo>
                      <a:cubicBezTo>
                        <a:pt x="352" y="55"/>
                        <a:pt x="355" y="54"/>
                        <a:pt x="354" y="55"/>
                      </a:cubicBezTo>
                      <a:cubicBezTo>
                        <a:pt x="354" y="55"/>
                        <a:pt x="353" y="54"/>
                        <a:pt x="352" y="55"/>
                      </a:cubicBezTo>
                      <a:cubicBezTo>
                        <a:pt x="353" y="56"/>
                        <a:pt x="354" y="55"/>
                        <a:pt x="356" y="55"/>
                      </a:cubicBezTo>
                      <a:cubicBezTo>
                        <a:pt x="356" y="55"/>
                        <a:pt x="356" y="56"/>
                        <a:pt x="356" y="56"/>
                      </a:cubicBezTo>
                      <a:cubicBezTo>
                        <a:pt x="357" y="56"/>
                        <a:pt x="356" y="55"/>
                        <a:pt x="356" y="55"/>
                      </a:cubicBezTo>
                      <a:cubicBezTo>
                        <a:pt x="357" y="55"/>
                        <a:pt x="358" y="55"/>
                        <a:pt x="358" y="55"/>
                      </a:cubicBezTo>
                      <a:cubicBezTo>
                        <a:pt x="357" y="55"/>
                        <a:pt x="358" y="55"/>
                        <a:pt x="359" y="54"/>
                      </a:cubicBezTo>
                      <a:cubicBezTo>
                        <a:pt x="359" y="54"/>
                        <a:pt x="359" y="54"/>
                        <a:pt x="358" y="54"/>
                      </a:cubicBezTo>
                      <a:cubicBezTo>
                        <a:pt x="359" y="54"/>
                        <a:pt x="359" y="53"/>
                        <a:pt x="360" y="53"/>
                      </a:cubicBezTo>
                      <a:cubicBezTo>
                        <a:pt x="360" y="53"/>
                        <a:pt x="360" y="54"/>
                        <a:pt x="360" y="54"/>
                      </a:cubicBezTo>
                      <a:cubicBezTo>
                        <a:pt x="361" y="54"/>
                        <a:pt x="360" y="53"/>
                        <a:pt x="361" y="53"/>
                      </a:cubicBezTo>
                      <a:cubicBezTo>
                        <a:pt x="361" y="54"/>
                        <a:pt x="361" y="54"/>
                        <a:pt x="361" y="54"/>
                      </a:cubicBezTo>
                      <a:cubicBezTo>
                        <a:pt x="362" y="54"/>
                        <a:pt x="363" y="54"/>
                        <a:pt x="364" y="53"/>
                      </a:cubicBezTo>
                      <a:cubicBezTo>
                        <a:pt x="364" y="54"/>
                        <a:pt x="366" y="53"/>
                        <a:pt x="365" y="54"/>
                      </a:cubicBezTo>
                      <a:cubicBezTo>
                        <a:pt x="365" y="54"/>
                        <a:pt x="364" y="54"/>
                        <a:pt x="363" y="54"/>
                      </a:cubicBezTo>
                      <a:cubicBezTo>
                        <a:pt x="363" y="55"/>
                        <a:pt x="363" y="55"/>
                        <a:pt x="364" y="55"/>
                      </a:cubicBezTo>
                      <a:cubicBezTo>
                        <a:pt x="364" y="55"/>
                        <a:pt x="363" y="55"/>
                        <a:pt x="363" y="55"/>
                      </a:cubicBezTo>
                      <a:cubicBezTo>
                        <a:pt x="364" y="56"/>
                        <a:pt x="365" y="55"/>
                        <a:pt x="365" y="56"/>
                      </a:cubicBezTo>
                      <a:cubicBezTo>
                        <a:pt x="366" y="56"/>
                        <a:pt x="366" y="56"/>
                        <a:pt x="367" y="56"/>
                      </a:cubicBezTo>
                      <a:cubicBezTo>
                        <a:pt x="367" y="56"/>
                        <a:pt x="367" y="56"/>
                        <a:pt x="367" y="57"/>
                      </a:cubicBezTo>
                      <a:cubicBezTo>
                        <a:pt x="368" y="57"/>
                        <a:pt x="368" y="56"/>
                        <a:pt x="369" y="57"/>
                      </a:cubicBezTo>
                      <a:cubicBezTo>
                        <a:pt x="369" y="58"/>
                        <a:pt x="367" y="58"/>
                        <a:pt x="366" y="58"/>
                      </a:cubicBezTo>
                      <a:cubicBezTo>
                        <a:pt x="365" y="58"/>
                        <a:pt x="366" y="57"/>
                        <a:pt x="365" y="57"/>
                      </a:cubicBezTo>
                      <a:cubicBezTo>
                        <a:pt x="365" y="57"/>
                        <a:pt x="365" y="57"/>
                        <a:pt x="364" y="57"/>
                      </a:cubicBezTo>
                      <a:cubicBezTo>
                        <a:pt x="364" y="58"/>
                        <a:pt x="365" y="58"/>
                        <a:pt x="365" y="59"/>
                      </a:cubicBezTo>
                      <a:cubicBezTo>
                        <a:pt x="367" y="58"/>
                        <a:pt x="367" y="59"/>
                        <a:pt x="368" y="59"/>
                      </a:cubicBezTo>
                      <a:cubicBezTo>
                        <a:pt x="369" y="59"/>
                        <a:pt x="368" y="59"/>
                        <a:pt x="368" y="58"/>
                      </a:cubicBezTo>
                      <a:cubicBezTo>
                        <a:pt x="369" y="58"/>
                        <a:pt x="370" y="58"/>
                        <a:pt x="371" y="57"/>
                      </a:cubicBezTo>
                      <a:cubicBezTo>
                        <a:pt x="371" y="57"/>
                        <a:pt x="370" y="57"/>
                        <a:pt x="370" y="57"/>
                      </a:cubicBezTo>
                      <a:cubicBezTo>
                        <a:pt x="369" y="57"/>
                        <a:pt x="370" y="56"/>
                        <a:pt x="369" y="56"/>
                      </a:cubicBezTo>
                      <a:cubicBezTo>
                        <a:pt x="369" y="55"/>
                        <a:pt x="371" y="57"/>
                        <a:pt x="370" y="55"/>
                      </a:cubicBezTo>
                      <a:cubicBezTo>
                        <a:pt x="370" y="55"/>
                        <a:pt x="371" y="56"/>
                        <a:pt x="371" y="55"/>
                      </a:cubicBezTo>
                      <a:cubicBezTo>
                        <a:pt x="370" y="58"/>
                        <a:pt x="374" y="58"/>
                        <a:pt x="375" y="57"/>
                      </a:cubicBezTo>
                      <a:cubicBezTo>
                        <a:pt x="376" y="57"/>
                        <a:pt x="378" y="56"/>
                        <a:pt x="380" y="57"/>
                      </a:cubicBezTo>
                      <a:cubicBezTo>
                        <a:pt x="380" y="55"/>
                        <a:pt x="382" y="56"/>
                        <a:pt x="384" y="56"/>
                      </a:cubicBezTo>
                      <a:cubicBezTo>
                        <a:pt x="384" y="57"/>
                        <a:pt x="382" y="57"/>
                        <a:pt x="381" y="58"/>
                      </a:cubicBezTo>
                      <a:cubicBezTo>
                        <a:pt x="382" y="57"/>
                        <a:pt x="382" y="57"/>
                        <a:pt x="382" y="57"/>
                      </a:cubicBezTo>
                      <a:cubicBezTo>
                        <a:pt x="380" y="57"/>
                        <a:pt x="380" y="58"/>
                        <a:pt x="379" y="58"/>
                      </a:cubicBezTo>
                      <a:cubicBezTo>
                        <a:pt x="379" y="58"/>
                        <a:pt x="379" y="57"/>
                        <a:pt x="379" y="57"/>
                      </a:cubicBezTo>
                      <a:cubicBezTo>
                        <a:pt x="378" y="57"/>
                        <a:pt x="379" y="58"/>
                        <a:pt x="379" y="58"/>
                      </a:cubicBezTo>
                      <a:cubicBezTo>
                        <a:pt x="378" y="58"/>
                        <a:pt x="378" y="58"/>
                        <a:pt x="377" y="58"/>
                      </a:cubicBezTo>
                      <a:cubicBezTo>
                        <a:pt x="377" y="58"/>
                        <a:pt x="378" y="59"/>
                        <a:pt x="377" y="59"/>
                      </a:cubicBezTo>
                      <a:cubicBezTo>
                        <a:pt x="377" y="59"/>
                        <a:pt x="377" y="59"/>
                        <a:pt x="376" y="58"/>
                      </a:cubicBezTo>
                      <a:cubicBezTo>
                        <a:pt x="376" y="58"/>
                        <a:pt x="376" y="59"/>
                        <a:pt x="375" y="59"/>
                      </a:cubicBezTo>
                      <a:cubicBezTo>
                        <a:pt x="376" y="59"/>
                        <a:pt x="376" y="59"/>
                        <a:pt x="376" y="58"/>
                      </a:cubicBezTo>
                      <a:cubicBezTo>
                        <a:pt x="375" y="58"/>
                        <a:pt x="375" y="59"/>
                        <a:pt x="375" y="59"/>
                      </a:cubicBezTo>
                      <a:cubicBezTo>
                        <a:pt x="374" y="58"/>
                        <a:pt x="375" y="58"/>
                        <a:pt x="376" y="58"/>
                      </a:cubicBezTo>
                      <a:cubicBezTo>
                        <a:pt x="375" y="58"/>
                        <a:pt x="373" y="58"/>
                        <a:pt x="373" y="59"/>
                      </a:cubicBezTo>
                      <a:cubicBezTo>
                        <a:pt x="373" y="59"/>
                        <a:pt x="373" y="59"/>
                        <a:pt x="373" y="58"/>
                      </a:cubicBezTo>
                      <a:cubicBezTo>
                        <a:pt x="371" y="59"/>
                        <a:pt x="371" y="60"/>
                        <a:pt x="371" y="61"/>
                      </a:cubicBezTo>
                      <a:cubicBezTo>
                        <a:pt x="372" y="61"/>
                        <a:pt x="372" y="60"/>
                        <a:pt x="373" y="60"/>
                      </a:cubicBezTo>
                      <a:cubicBezTo>
                        <a:pt x="374" y="60"/>
                        <a:pt x="374" y="60"/>
                        <a:pt x="375" y="60"/>
                      </a:cubicBezTo>
                      <a:cubicBezTo>
                        <a:pt x="374" y="60"/>
                        <a:pt x="374" y="60"/>
                        <a:pt x="373" y="60"/>
                      </a:cubicBezTo>
                      <a:cubicBezTo>
                        <a:pt x="373" y="60"/>
                        <a:pt x="373" y="61"/>
                        <a:pt x="372" y="61"/>
                      </a:cubicBezTo>
                      <a:cubicBezTo>
                        <a:pt x="373" y="61"/>
                        <a:pt x="375" y="62"/>
                        <a:pt x="376" y="60"/>
                      </a:cubicBezTo>
                      <a:cubicBezTo>
                        <a:pt x="376" y="60"/>
                        <a:pt x="376" y="60"/>
                        <a:pt x="377" y="60"/>
                      </a:cubicBezTo>
                      <a:cubicBezTo>
                        <a:pt x="377" y="61"/>
                        <a:pt x="377" y="61"/>
                        <a:pt x="378" y="61"/>
                      </a:cubicBezTo>
                      <a:cubicBezTo>
                        <a:pt x="379" y="61"/>
                        <a:pt x="377" y="61"/>
                        <a:pt x="378" y="60"/>
                      </a:cubicBezTo>
                      <a:cubicBezTo>
                        <a:pt x="378" y="60"/>
                        <a:pt x="379" y="60"/>
                        <a:pt x="379" y="60"/>
                      </a:cubicBezTo>
                      <a:cubicBezTo>
                        <a:pt x="379" y="60"/>
                        <a:pt x="379" y="60"/>
                        <a:pt x="379" y="60"/>
                      </a:cubicBezTo>
                      <a:cubicBezTo>
                        <a:pt x="380" y="59"/>
                        <a:pt x="380" y="61"/>
                        <a:pt x="379" y="61"/>
                      </a:cubicBezTo>
                      <a:cubicBezTo>
                        <a:pt x="379" y="62"/>
                        <a:pt x="380" y="62"/>
                        <a:pt x="379" y="62"/>
                      </a:cubicBezTo>
                      <a:cubicBezTo>
                        <a:pt x="379" y="63"/>
                        <a:pt x="379" y="62"/>
                        <a:pt x="380" y="62"/>
                      </a:cubicBezTo>
                      <a:cubicBezTo>
                        <a:pt x="380" y="63"/>
                        <a:pt x="379" y="63"/>
                        <a:pt x="379" y="64"/>
                      </a:cubicBezTo>
                      <a:cubicBezTo>
                        <a:pt x="379" y="64"/>
                        <a:pt x="380" y="64"/>
                        <a:pt x="381" y="64"/>
                      </a:cubicBezTo>
                      <a:cubicBezTo>
                        <a:pt x="380" y="65"/>
                        <a:pt x="376" y="64"/>
                        <a:pt x="374" y="65"/>
                      </a:cubicBezTo>
                      <a:cubicBezTo>
                        <a:pt x="374" y="65"/>
                        <a:pt x="374" y="65"/>
                        <a:pt x="374" y="65"/>
                      </a:cubicBezTo>
                      <a:cubicBezTo>
                        <a:pt x="372" y="66"/>
                        <a:pt x="370" y="66"/>
                        <a:pt x="368" y="67"/>
                      </a:cubicBezTo>
                      <a:cubicBezTo>
                        <a:pt x="368" y="66"/>
                        <a:pt x="368" y="66"/>
                        <a:pt x="368" y="65"/>
                      </a:cubicBezTo>
                      <a:cubicBezTo>
                        <a:pt x="369" y="65"/>
                        <a:pt x="369" y="65"/>
                        <a:pt x="369" y="65"/>
                      </a:cubicBezTo>
                      <a:cubicBezTo>
                        <a:pt x="370" y="65"/>
                        <a:pt x="370" y="65"/>
                        <a:pt x="370" y="65"/>
                      </a:cubicBezTo>
                      <a:cubicBezTo>
                        <a:pt x="370" y="63"/>
                        <a:pt x="369" y="64"/>
                        <a:pt x="368" y="64"/>
                      </a:cubicBezTo>
                      <a:cubicBezTo>
                        <a:pt x="368" y="64"/>
                        <a:pt x="368" y="64"/>
                        <a:pt x="368" y="63"/>
                      </a:cubicBezTo>
                      <a:cubicBezTo>
                        <a:pt x="367" y="64"/>
                        <a:pt x="367" y="64"/>
                        <a:pt x="367" y="63"/>
                      </a:cubicBezTo>
                      <a:cubicBezTo>
                        <a:pt x="364" y="63"/>
                        <a:pt x="365" y="64"/>
                        <a:pt x="363" y="64"/>
                      </a:cubicBezTo>
                      <a:cubicBezTo>
                        <a:pt x="362" y="63"/>
                        <a:pt x="362" y="63"/>
                        <a:pt x="361" y="63"/>
                      </a:cubicBezTo>
                      <a:cubicBezTo>
                        <a:pt x="360" y="63"/>
                        <a:pt x="361" y="64"/>
                        <a:pt x="360" y="64"/>
                      </a:cubicBezTo>
                      <a:cubicBezTo>
                        <a:pt x="360" y="64"/>
                        <a:pt x="361" y="64"/>
                        <a:pt x="362" y="64"/>
                      </a:cubicBezTo>
                      <a:cubicBezTo>
                        <a:pt x="361" y="65"/>
                        <a:pt x="360" y="65"/>
                        <a:pt x="359" y="65"/>
                      </a:cubicBezTo>
                      <a:cubicBezTo>
                        <a:pt x="358" y="64"/>
                        <a:pt x="359" y="64"/>
                        <a:pt x="360" y="64"/>
                      </a:cubicBezTo>
                      <a:cubicBezTo>
                        <a:pt x="360" y="64"/>
                        <a:pt x="360" y="64"/>
                        <a:pt x="360" y="64"/>
                      </a:cubicBezTo>
                      <a:cubicBezTo>
                        <a:pt x="359" y="64"/>
                        <a:pt x="358" y="64"/>
                        <a:pt x="358" y="64"/>
                      </a:cubicBezTo>
                      <a:cubicBezTo>
                        <a:pt x="357" y="63"/>
                        <a:pt x="359" y="64"/>
                        <a:pt x="358" y="63"/>
                      </a:cubicBezTo>
                      <a:cubicBezTo>
                        <a:pt x="359" y="63"/>
                        <a:pt x="363" y="60"/>
                        <a:pt x="363" y="62"/>
                      </a:cubicBezTo>
                      <a:cubicBezTo>
                        <a:pt x="363" y="62"/>
                        <a:pt x="364" y="61"/>
                        <a:pt x="365" y="61"/>
                      </a:cubicBezTo>
                      <a:cubicBezTo>
                        <a:pt x="364" y="60"/>
                        <a:pt x="363" y="61"/>
                        <a:pt x="363" y="61"/>
                      </a:cubicBezTo>
                      <a:cubicBezTo>
                        <a:pt x="364" y="60"/>
                        <a:pt x="365" y="60"/>
                        <a:pt x="365" y="61"/>
                      </a:cubicBezTo>
                      <a:cubicBezTo>
                        <a:pt x="366" y="61"/>
                        <a:pt x="365" y="60"/>
                        <a:pt x="366" y="60"/>
                      </a:cubicBezTo>
                      <a:cubicBezTo>
                        <a:pt x="365" y="60"/>
                        <a:pt x="364" y="59"/>
                        <a:pt x="364" y="59"/>
                      </a:cubicBezTo>
                      <a:cubicBezTo>
                        <a:pt x="364" y="59"/>
                        <a:pt x="364" y="59"/>
                        <a:pt x="365" y="58"/>
                      </a:cubicBezTo>
                      <a:cubicBezTo>
                        <a:pt x="364" y="58"/>
                        <a:pt x="364" y="58"/>
                        <a:pt x="364" y="58"/>
                      </a:cubicBezTo>
                      <a:cubicBezTo>
                        <a:pt x="363" y="58"/>
                        <a:pt x="363" y="59"/>
                        <a:pt x="362" y="58"/>
                      </a:cubicBezTo>
                      <a:cubicBezTo>
                        <a:pt x="363" y="59"/>
                        <a:pt x="362" y="60"/>
                        <a:pt x="362" y="60"/>
                      </a:cubicBezTo>
                      <a:cubicBezTo>
                        <a:pt x="361" y="60"/>
                        <a:pt x="362" y="59"/>
                        <a:pt x="361" y="59"/>
                      </a:cubicBezTo>
                      <a:cubicBezTo>
                        <a:pt x="361" y="59"/>
                        <a:pt x="362" y="59"/>
                        <a:pt x="362" y="58"/>
                      </a:cubicBezTo>
                      <a:cubicBezTo>
                        <a:pt x="361" y="58"/>
                        <a:pt x="360" y="58"/>
                        <a:pt x="359" y="59"/>
                      </a:cubicBezTo>
                      <a:cubicBezTo>
                        <a:pt x="359" y="60"/>
                        <a:pt x="360" y="60"/>
                        <a:pt x="361" y="60"/>
                      </a:cubicBezTo>
                      <a:cubicBezTo>
                        <a:pt x="360" y="61"/>
                        <a:pt x="360" y="61"/>
                        <a:pt x="361" y="62"/>
                      </a:cubicBezTo>
                      <a:cubicBezTo>
                        <a:pt x="361" y="62"/>
                        <a:pt x="359" y="62"/>
                        <a:pt x="359" y="61"/>
                      </a:cubicBezTo>
                      <a:cubicBezTo>
                        <a:pt x="358" y="61"/>
                        <a:pt x="358" y="61"/>
                        <a:pt x="357" y="61"/>
                      </a:cubicBezTo>
                      <a:cubicBezTo>
                        <a:pt x="357" y="61"/>
                        <a:pt x="358" y="61"/>
                        <a:pt x="358" y="61"/>
                      </a:cubicBezTo>
                      <a:cubicBezTo>
                        <a:pt x="357" y="60"/>
                        <a:pt x="357" y="61"/>
                        <a:pt x="356" y="61"/>
                      </a:cubicBezTo>
                      <a:cubicBezTo>
                        <a:pt x="356" y="61"/>
                        <a:pt x="356" y="62"/>
                        <a:pt x="357" y="62"/>
                      </a:cubicBezTo>
                      <a:cubicBezTo>
                        <a:pt x="356" y="63"/>
                        <a:pt x="353" y="62"/>
                        <a:pt x="351" y="62"/>
                      </a:cubicBezTo>
                      <a:cubicBezTo>
                        <a:pt x="350" y="64"/>
                        <a:pt x="348" y="63"/>
                        <a:pt x="346" y="63"/>
                      </a:cubicBezTo>
                      <a:cubicBezTo>
                        <a:pt x="347" y="62"/>
                        <a:pt x="347" y="64"/>
                        <a:pt x="348" y="63"/>
                      </a:cubicBezTo>
                      <a:cubicBezTo>
                        <a:pt x="348" y="62"/>
                        <a:pt x="348" y="62"/>
                        <a:pt x="348" y="62"/>
                      </a:cubicBezTo>
                      <a:cubicBezTo>
                        <a:pt x="349" y="62"/>
                        <a:pt x="349" y="61"/>
                        <a:pt x="350" y="61"/>
                      </a:cubicBezTo>
                      <a:cubicBezTo>
                        <a:pt x="350" y="61"/>
                        <a:pt x="349" y="60"/>
                        <a:pt x="349" y="61"/>
                      </a:cubicBezTo>
                      <a:cubicBezTo>
                        <a:pt x="349" y="61"/>
                        <a:pt x="349" y="61"/>
                        <a:pt x="349" y="61"/>
                      </a:cubicBezTo>
                      <a:cubicBezTo>
                        <a:pt x="349" y="60"/>
                        <a:pt x="349" y="60"/>
                        <a:pt x="349" y="60"/>
                      </a:cubicBezTo>
                      <a:cubicBezTo>
                        <a:pt x="350" y="60"/>
                        <a:pt x="350" y="61"/>
                        <a:pt x="351" y="61"/>
                      </a:cubicBezTo>
                      <a:cubicBezTo>
                        <a:pt x="351" y="62"/>
                        <a:pt x="349" y="62"/>
                        <a:pt x="349" y="63"/>
                      </a:cubicBezTo>
                      <a:cubicBezTo>
                        <a:pt x="351" y="63"/>
                        <a:pt x="352" y="60"/>
                        <a:pt x="354" y="62"/>
                      </a:cubicBezTo>
                      <a:cubicBezTo>
                        <a:pt x="355" y="62"/>
                        <a:pt x="356" y="60"/>
                        <a:pt x="357" y="60"/>
                      </a:cubicBezTo>
                      <a:cubicBezTo>
                        <a:pt x="357" y="60"/>
                        <a:pt x="357" y="60"/>
                        <a:pt x="356" y="59"/>
                      </a:cubicBezTo>
                      <a:cubicBezTo>
                        <a:pt x="356" y="60"/>
                        <a:pt x="355" y="60"/>
                        <a:pt x="356" y="61"/>
                      </a:cubicBezTo>
                      <a:cubicBezTo>
                        <a:pt x="355" y="60"/>
                        <a:pt x="354" y="61"/>
                        <a:pt x="353" y="61"/>
                      </a:cubicBezTo>
                      <a:cubicBezTo>
                        <a:pt x="353" y="60"/>
                        <a:pt x="354" y="60"/>
                        <a:pt x="355" y="60"/>
                      </a:cubicBezTo>
                      <a:cubicBezTo>
                        <a:pt x="354" y="60"/>
                        <a:pt x="352" y="60"/>
                        <a:pt x="352" y="59"/>
                      </a:cubicBezTo>
                      <a:cubicBezTo>
                        <a:pt x="351" y="58"/>
                        <a:pt x="351" y="59"/>
                        <a:pt x="350" y="59"/>
                      </a:cubicBezTo>
                      <a:cubicBezTo>
                        <a:pt x="350" y="60"/>
                        <a:pt x="352" y="60"/>
                        <a:pt x="351" y="60"/>
                      </a:cubicBezTo>
                      <a:cubicBezTo>
                        <a:pt x="350" y="59"/>
                        <a:pt x="350" y="59"/>
                        <a:pt x="348" y="60"/>
                      </a:cubicBezTo>
                      <a:cubicBezTo>
                        <a:pt x="348" y="59"/>
                        <a:pt x="348" y="59"/>
                        <a:pt x="349" y="59"/>
                      </a:cubicBezTo>
                      <a:cubicBezTo>
                        <a:pt x="348" y="58"/>
                        <a:pt x="347" y="59"/>
                        <a:pt x="346" y="59"/>
                      </a:cubicBezTo>
                      <a:cubicBezTo>
                        <a:pt x="346" y="59"/>
                        <a:pt x="347" y="60"/>
                        <a:pt x="346" y="60"/>
                      </a:cubicBezTo>
                      <a:cubicBezTo>
                        <a:pt x="346" y="60"/>
                        <a:pt x="346" y="60"/>
                        <a:pt x="345" y="60"/>
                      </a:cubicBezTo>
                      <a:cubicBezTo>
                        <a:pt x="345" y="60"/>
                        <a:pt x="346" y="60"/>
                        <a:pt x="346" y="59"/>
                      </a:cubicBezTo>
                      <a:cubicBezTo>
                        <a:pt x="346" y="59"/>
                        <a:pt x="345" y="59"/>
                        <a:pt x="344" y="59"/>
                      </a:cubicBezTo>
                      <a:cubicBezTo>
                        <a:pt x="346" y="57"/>
                        <a:pt x="349" y="59"/>
                        <a:pt x="351" y="57"/>
                      </a:cubicBezTo>
                      <a:cubicBezTo>
                        <a:pt x="351" y="57"/>
                        <a:pt x="351" y="57"/>
                        <a:pt x="351" y="58"/>
                      </a:cubicBezTo>
                      <a:cubicBezTo>
                        <a:pt x="352" y="57"/>
                        <a:pt x="352" y="57"/>
                        <a:pt x="353" y="57"/>
                      </a:cubicBezTo>
                      <a:cubicBezTo>
                        <a:pt x="353" y="57"/>
                        <a:pt x="352" y="57"/>
                        <a:pt x="352" y="56"/>
                      </a:cubicBezTo>
                      <a:cubicBezTo>
                        <a:pt x="353" y="56"/>
                        <a:pt x="354" y="56"/>
                        <a:pt x="355" y="57"/>
                      </a:cubicBezTo>
                      <a:cubicBezTo>
                        <a:pt x="353" y="55"/>
                        <a:pt x="349" y="57"/>
                        <a:pt x="347" y="57"/>
                      </a:cubicBezTo>
                      <a:cubicBezTo>
                        <a:pt x="345" y="58"/>
                        <a:pt x="347" y="56"/>
                        <a:pt x="345" y="57"/>
                      </a:cubicBezTo>
                      <a:cubicBezTo>
                        <a:pt x="345" y="56"/>
                        <a:pt x="345" y="56"/>
                        <a:pt x="345" y="55"/>
                      </a:cubicBezTo>
                      <a:cubicBezTo>
                        <a:pt x="345" y="55"/>
                        <a:pt x="344" y="56"/>
                        <a:pt x="344" y="55"/>
                      </a:cubicBezTo>
                      <a:cubicBezTo>
                        <a:pt x="343" y="55"/>
                        <a:pt x="343" y="56"/>
                        <a:pt x="343" y="56"/>
                      </a:cubicBezTo>
                      <a:cubicBezTo>
                        <a:pt x="343" y="56"/>
                        <a:pt x="343" y="56"/>
                        <a:pt x="342" y="56"/>
                      </a:cubicBezTo>
                      <a:cubicBezTo>
                        <a:pt x="342" y="55"/>
                        <a:pt x="342" y="55"/>
                        <a:pt x="342" y="55"/>
                      </a:cubicBezTo>
                      <a:cubicBezTo>
                        <a:pt x="341" y="55"/>
                        <a:pt x="341" y="56"/>
                        <a:pt x="340" y="57"/>
                      </a:cubicBezTo>
                      <a:cubicBezTo>
                        <a:pt x="339" y="57"/>
                        <a:pt x="339" y="56"/>
                        <a:pt x="339" y="55"/>
                      </a:cubicBezTo>
                      <a:cubicBezTo>
                        <a:pt x="339" y="56"/>
                        <a:pt x="339" y="56"/>
                        <a:pt x="338" y="56"/>
                      </a:cubicBezTo>
                      <a:cubicBezTo>
                        <a:pt x="339" y="55"/>
                        <a:pt x="337" y="55"/>
                        <a:pt x="338" y="54"/>
                      </a:cubicBezTo>
                      <a:cubicBezTo>
                        <a:pt x="337" y="55"/>
                        <a:pt x="337" y="54"/>
                        <a:pt x="335" y="55"/>
                      </a:cubicBezTo>
                      <a:cubicBezTo>
                        <a:pt x="336" y="56"/>
                        <a:pt x="336" y="55"/>
                        <a:pt x="336" y="56"/>
                      </a:cubicBezTo>
                      <a:cubicBezTo>
                        <a:pt x="335" y="57"/>
                        <a:pt x="335" y="56"/>
                        <a:pt x="333" y="56"/>
                      </a:cubicBezTo>
                      <a:cubicBezTo>
                        <a:pt x="333" y="56"/>
                        <a:pt x="333" y="56"/>
                        <a:pt x="333" y="55"/>
                      </a:cubicBezTo>
                      <a:cubicBezTo>
                        <a:pt x="334" y="55"/>
                        <a:pt x="334" y="55"/>
                        <a:pt x="334" y="55"/>
                      </a:cubicBezTo>
                      <a:cubicBezTo>
                        <a:pt x="335" y="55"/>
                        <a:pt x="334" y="55"/>
                        <a:pt x="334" y="55"/>
                      </a:cubicBezTo>
                      <a:cubicBezTo>
                        <a:pt x="336" y="54"/>
                        <a:pt x="337" y="53"/>
                        <a:pt x="338" y="54"/>
                      </a:cubicBezTo>
                      <a:cubicBezTo>
                        <a:pt x="338" y="53"/>
                        <a:pt x="336" y="53"/>
                        <a:pt x="336" y="53"/>
                      </a:cubicBezTo>
                      <a:cubicBezTo>
                        <a:pt x="337" y="52"/>
                        <a:pt x="337" y="53"/>
                        <a:pt x="339" y="53"/>
                      </a:cubicBezTo>
                      <a:cubicBezTo>
                        <a:pt x="340" y="52"/>
                        <a:pt x="338" y="52"/>
                        <a:pt x="340" y="51"/>
                      </a:cubicBezTo>
                      <a:cubicBezTo>
                        <a:pt x="340" y="52"/>
                        <a:pt x="340" y="52"/>
                        <a:pt x="339" y="52"/>
                      </a:cubicBezTo>
                      <a:cubicBezTo>
                        <a:pt x="340" y="53"/>
                        <a:pt x="341" y="52"/>
                        <a:pt x="341" y="51"/>
                      </a:cubicBezTo>
                      <a:cubicBezTo>
                        <a:pt x="341" y="51"/>
                        <a:pt x="340" y="51"/>
                        <a:pt x="341" y="50"/>
                      </a:cubicBezTo>
                      <a:cubicBezTo>
                        <a:pt x="340" y="50"/>
                        <a:pt x="339" y="50"/>
                        <a:pt x="338" y="49"/>
                      </a:cubicBezTo>
                      <a:cubicBezTo>
                        <a:pt x="338" y="50"/>
                        <a:pt x="339" y="50"/>
                        <a:pt x="340" y="50"/>
                      </a:cubicBezTo>
                      <a:cubicBezTo>
                        <a:pt x="340" y="51"/>
                        <a:pt x="340" y="51"/>
                        <a:pt x="340" y="51"/>
                      </a:cubicBezTo>
                      <a:cubicBezTo>
                        <a:pt x="340" y="52"/>
                        <a:pt x="338" y="51"/>
                        <a:pt x="337" y="51"/>
                      </a:cubicBezTo>
                      <a:cubicBezTo>
                        <a:pt x="337" y="50"/>
                        <a:pt x="337" y="51"/>
                        <a:pt x="338" y="51"/>
                      </a:cubicBezTo>
                      <a:cubicBezTo>
                        <a:pt x="337" y="49"/>
                        <a:pt x="336" y="50"/>
                        <a:pt x="334" y="50"/>
                      </a:cubicBezTo>
                      <a:cubicBezTo>
                        <a:pt x="334" y="49"/>
                        <a:pt x="333" y="49"/>
                        <a:pt x="333" y="49"/>
                      </a:cubicBezTo>
                      <a:cubicBezTo>
                        <a:pt x="333" y="48"/>
                        <a:pt x="334" y="49"/>
                        <a:pt x="334" y="49"/>
                      </a:cubicBezTo>
                      <a:cubicBezTo>
                        <a:pt x="334" y="50"/>
                        <a:pt x="335" y="50"/>
                        <a:pt x="336" y="49"/>
                      </a:cubicBezTo>
                      <a:cubicBezTo>
                        <a:pt x="334" y="49"/>
                        <a:pt x="335" y="47"/>
                        <a:pt x="332" y="47"/>
                      </a:cubicBezTo>
                      <a:cubicBezTo>
                        <a:pt x="333" y="48"/>
                        <a:pt x="332" y="50"/>
                        <a:pt x="333" y="51"/>
                      </a:cubicBezTo>
                      <a:cubicBezTo>
                        <a:pt x="333" y="51"/>
                        <a:pt x="331" y="51"/>
                        <a:pt x="330" y="51"/>
                      </a:cubicBezTo>
                      <a:cubicBezTo>
                        <a:pt x="332" y="50"/>
                        <a:pt x="330" y="49"/>
                        <a:pt x="332" y="48"/>
                      </a:cubicBezTo>
                      <a:cubicBezTo>
                        <a:pt x="332" y="48"/>
                        <a:pt x="330" y="47"/>
                        <a:pt x="329" y="48"/>
                      </a:cubicBezTo>
                      <a:cubicBezTo>
                        <a:pt x="330" y="48"/>
                        <a:pt x="330" y="49"/>
                        <a:pt x="331" y="48"/>
                      </a:cubicBezTo>
                      <a:cubicBezTo>
                        <a:pt x="331" y="49"/>
                        <a:pt x="330" y="49"/>
                        <a:pt x="329" y="50"/>
                      </a:cubicBezTo>
                      <a:cubicBezTo>
                        <a:pt x="329" y="49"/>
                        <a:pt x="330" y="49"/>
                        <a:pt x="329" y="48"/>
                      </a:cubicBezTo>
                      <a:cubicBezTo>
                        <a:pt x="328" y="48"/>
                        <a:pt x="327" y="48"/>
                        <a:pt x="327" y="49"/>
                      </a:cubicBezTo>
                      <a:cubicBezTo>
                        <a:pt x="327" y="49"/>
                        <a:pt x="328" y="48"/>
                        <a:pt x="328" y="50"/>
                      </a:cubicBezTo>
                      <a:cubicBezTo>
                        <a:pt x="327" y="50"/>
                        <a:pt x="327" y="49"/>
                        <a:pt x="326" y="49"/>
                      </a:cubicBezTo>
                      <a:cubicBezTo>
                        <a:pt x="325" y="50"/>
                        <a:pt x="326" y="50"/>
                        <a:pt x="326" y="50"/>
                      </a:cubicBezTo>
                      <a:cubicBezTo>
                        <a:pt x="325" y="50"/>
                        <a:pt x="325" y="50"/>
                        <a:pt x="325" y="50"/>
                      </a:cubicBezTo>
                      <a:cubicBezTo>
                        <a:pt x="325" y="50"/>
                        <a:pt x="324" y="50"/>
                        <a:pt x="324" y="50"/>
                      </a:cubicBezTo>
                      <a:cubicBezTo>
                        <a:pt x="323" y="49"/>
                        <a:pt x="324" y="50"/>
                        <a:pt x="324" y="49"/>
                      </a:cubicBezTo>
                      <a:cubicBezTo>
                        <a:pt x="324" y="49"/>
                        <a:pt x="322" y="50"/>
                        <a:pt x="321" y="49"/>
                      </a:cubicBezTo>
                      <a:cubicBezTo>
                        <a:pt x="321" y="50"/>
                        <a:pt x="322" y="50"/>
                        <a:pt x="322" y="50"/>
                      </a:cubicBezTo>
                      <a:cubicBezTo>
                        <a:pt x="323" y="50"/>
                        <a:pt x="323" y="50"/>
                        <a:pt x="324" y="50"/>
                      </a:cubicBezTo>
                      <a:cubicBezTo>
                        <a:pt x="323" y="51"/>
                        <a:pt x="323" y="51"/>
                        <a:pt x="322" y="52"/>
                      </a:cubicBezTo>
                      <a:cubicBezTo>
                        <a:pt x="321" y="52"/>
                        <a:pt x="322" y="51"/>
                        <a:pt x="321" y="51"/>
                      </a:cubicBezTo>
                      <a:cubicBezTo>
                        <a:pt x="321" y="52"/>
                        <a:pt x="321" y="51"/>
                        <a:pt x="320" y="51"/>
                      </a:cubicBezTo>
                      <a:cubicBezTo>
                        <a:pt x="320" y="52"/>
                        <a:pt x="322" y="51"/>
                        <a:pt x="321" y="53"/>
                      </a:cubicBezTo>
                      <a:cubicBezTo>
                        <a:pt x="320" y="52"/>
                        <a:pt x="320" y="53"/>
                        <a:pt x="319" y="52"/>
                      </a:cubicBezTo>
                      <a:cubicBezTo>
                        <a:pt x="319" y="52"/>
                        <a:pt x="319" y="52"/>
                        <a:pt x="320" y="52"/>
                      </a:cubicBezTo>
                      <a:cubicBezTo>
                        <a:pt x="319" y="52"/>
                        <a:pt x="317" y="53"/>
                        <a:pt x="317" y="54"/>
                      </a:cubicBezTo>
                      <a:cubicBezTo>
                        <a:pt x="315" y="54"/>
                        <a:pt x="313" y="53"/>
                        <a:pt x="312" y="54"/>
                      </a:cubicBezTo>
                      <a:cubicBezTo>
                        <a:pt x="311" y="53"/>
                        <a:pt x="311" y="53"/>
                        <a:pt x="311" y="52"/>
                      </a:cubicBezTo>
                      <a:cubicBezTo>
                        <a:pt x="312" y="52"/>
                        <a:pt x="312" y="52"/>
                        <a:pt x="313" y="52"/>
                      </a:cubicBezTo>
                      <a:cubicBezTo>
                        <a:pt x="313" y="53"/>
                        <a:pt x="313" y="52"/>
                        <a:pt x="314" y="52"/>
                      </a:cubicBezTo>
                      <a:cubicBezTo>
                        <a:pt x="314" y="52"/>
                        <a:pt x="314" y="53"/>
                        <a:pt x="314" y="53"/>
                      </a:cubicBezTo>
                      <a:cubicBezTo>
                        <a:pt x="314" y="53"/>
                        <a:pt x="315" y="52"/>
                        <a:pt x="315" y="51"/>
                      </a:cubicBezTo>
                      <a:cubicBezTo>
                        <a:pt x="316" y="51"/>
                        <a:pt x="319" y="50"/>
                        <a:pt x="319" y="51"/>
                      </a:cubicBezTo>
                      <a:cubicBezTo>
                        <a:pt x="320" y="51"/>
                        <a:pt x="320" y="50"/>
                        <a:pt x="321" y="50"/>
                      </a:cubicBezTo>
                      <a:cubicBezTo>
                        <a:pt x="321" y="49"/>
                        <a:pt x="320" y="49"/>
                        <a:pt x="320" y="49"/>
                      </a:cubicBezTo>
                      <a:cubicBezTo>
                        <a:pt x="319" y="50"/>
                        <a:pt x="318" y="50"/>
                        <a:pt x="317" y="49"/>
                      </a:cubicBezTo>
                      <a:cubicBezTo>
                        <a:pt x="318" y="49"/>
                        <a:pt x="319" y="49"/>
                        <a:pt x="320" y="48"/>
                      </a:cubicBezTo>
                      <a:cubicBezTo>
                        <a:pt x="318" y="48"/>
                        <a:pt x="317" y="48"/>
                        <a:pt x="316" y="48"/>
                      </a:cubicBezTo>
                      <a:cubicBezTo>
                        <a:pt x="316" y="48"/>
                        <a:pt x="315" y="49"/>
                        <a:pt x="316" y="49"/>
                      </a:cubicBezTo>
                      <a:cubicBezTo>
                        <a:pt x="315" y="49"/>
                        <a:pt x="314" y="49"/>
                        <a:pt x="314" y="48"/>
                      </a:cubicBezTo>
                      <a:cubicBezTo>
                        <a:pt x="312" y="49"/>
                        <a:pt x="312" y="50"/>
                        <a:pt x="312" y="51"/>
                      </a:cubicBezTo>
                      <a:cubicBezTo>
                        <a:pt x="311" y="51"/>
                        <a:pt x="312" y="49"/>
                        <a:pt x="310" y="49"/>
                      </a:cubicBezTo>
                      <a:cubicBezTo>
                        <a:pt x="311" y="48"/>
                        <a:pt x="311" y="49"/>
                        <a:pt x="312" y="49"/>
                      </a:cubicBezTo>
                      <a:cubicBezTo>
                        <a:pt x="311" y="48"/>
                        <a:pt x="310" y="48"/>
                        <a:pt x="309" y="48"/>
                      </a:cubicBezTo>
                      <a:cubicBezTo>
                        <a:pt x="309" y="49"/>
                        <a:pt x="307" y="50"/>
                        <a:pt x="308" y="51"/>
                      </a:cubicBezTo>
                      <a:cubicBezTo>
                        <a:pt x="306" y="50"/>
                        <a:pt x="306" y="52"/>
                        <a:pt x="305" y="52"/>
                      </a:cubicBezTo>
                      <a:cubicBezTo>
                        <a:pt x="305" y="51"/>
                        <a:pt x="305" y="50"/>
                        <a:pt x="304" y="51"/>
                      </a:cubicBezTo>
                      <a:cubicBezTo>
                        <a:pt x="304" y="50"/>
                        <a:pt x="305" y="50"/>
                        <a:pt x="305" y="49"/>
                      </a:cubicBezTo>
                      <a:cubicBezTo>
                        <a:pt x="304" y="51"/>
                        <a:pt x="302" y="50"/>
                        <a:pt x="302" y="51"/>
                      </a:cubicBezTo>
                      <a:cubicBezTo>
                        <a:pt x="302" y="52"/>
                        <a:pt x="303" y="52"/>
                        <a:pt x="305" y="52"/>
                      </a:cubicBezTo>
                      <a:cubicBezTo>
                        <a:pt x="305" y="54"/>
                        <a:pt x="305" y="54"/>
                        <a:pt x="304" y="54"/>
                      </a:cubicBezTo>
                      <a:cubicBezTo>
                        <a:pt x="305" y="55"/>
                        <a:pt x="304" y="56"/>
                        <a:pt x="305" y="55"/>
                      </a:cubicBezTo>
                      <a:cubicBezTo>
                        <a:pt x="305" y="56"/>
                        <a:pt x="304" y="56"/>
                        <a:pt x="303" y="56"/>
                      </a:cubicBezTo>
                      <a:cubicBezTo>
                        <a:pt x="304" y="57"/>
                        <a:pt x="302" y="57"/>
                        <a:pt x="301" y="56"/>
                      </a:cubicBezTo>
                      <a:cubicBezTo>
                        <a:pt x="301" y="56"/>
                        <a:pt x="303" y="56"/>
                        <a:pt x="304" y="56"/>
                      </a:cubicBezTo>
                      <a:cubicBezTo>
                        <a:pt x="303" y="55"/>
                        <a:pt x="303" y="55"/>
                        <a:pt x="303" y="55"/>
                      </a:cubicBezTo>
                      <a:cubicBezTo>
                        <a:pt x="303" y="54"/>
                        <a:pt x="302" y="55"/>
                        <a:pt x="301" y="55"/>
                      </a:cubicBezTo>
                      <a:cubicBezTo>
                        <a:pt x="302" y="55"/>
                        <a:pt x="302" y="55"/>
                        <a:pt x="301" y="55"/>
                      </a:cubicBezTo>
                      <a:cubicBezTo>
                        <a:pt x="301" y="54"/>
                        <a:pt x="302" y="54"/>
                        <a:pt x="302" y="54"/>
                      </a:cubicBezTo>
                      <a:cubicBezTo>
                        <a:pt x="302" y="54"/>
                        <a:pt x="302" y="53"/>
                        <a:pt x="302" y="53"/>
                      </a:cubicBezTo>
                      <a:cubicBezTo>
                        <a:pt x="302" y="53"/>
                        <a:pt x="301" y="52"/>
                        <a:pt x="300" y="52"/>
                      </a:cubicBezTo>
                      <a:cubicBezTo>
                        <a:pt x="300" y="51"/>
                        <a:pt x="301" y="52"/>
                        <a:pt x="301" y="51"/>
                      </a:cubicBezTo>
                      <a:cubicBezTo>
                        <a:pt x="301" y="51"/>
                        <a:pt x="300" y="51"/>
                        <a:pt x="299" y="51"/>
                      </a:cubicBezTo>
                      <a:cubicBezTo>
                        <a:pt x="298" y="52"/>
                        <a:pt x="299" y="52"/>
                        <a:pt x="298" y="53"/>
                      </a:cubicBezTo>
                      <a:cubicBezTo>
                        <a:pt x="297" y="52"/>
                        <a:pt x="297" y="52"/>
                        <a:pt x="297" y="51"/>
                      </a:cubicBezTo>
                      <a:cubicBezTo>
                        <a:pt x="297" y="52"/>
                        <a:pt x="295" y="52"/>
                        <a:pt x="295" y="52"/>
                      </a:cubicBezTo>
                      <a:cubicBezTo>
                        <a:pt x="296" y="51"/>
                        <a:pt x="293" y="51"/>
                        <a:pt x="293" y="51"/>
                      </a:cubicBezTo>
                      <a:cubicBezTo>
                        <a:pt x="293" y="50"/>
                        <a:pt x="293" y="50"/>
                        <a:pt x="292" y="50"/>
                      </a:cubicBezTo>
                      <a:cubicBezTo>
                        <a:pt x="293" y="50"/>
                        <a:pt x="295" y="50"/>
                        <a:pt x="295" y="51"/>
                      </a:cubicBezTo>
                      <a:cubicBezTo>
                        <a:pt x="295" y="51"/>
                        <a:pt x="295" y="50"/>
                        <a:pt x="296" y="50"/>
                      </a:cubicBezTo>
                      <a:cubicBezTo>
                        <a:pt x="295" y="50"/>
                        <a:pt x="295" y="50"/>
                        <a:pt x="294" y="50"/>
                      </a:cubicBezTo>
                      <a:cubicBezTo>
                        <a:pt x="296" y="49"/>
                        <a:pt x="297" y="49"/>
                        <a:pt x="298" y="47"/>
                      </a:cubicBezTo>
                      <a:cubicBezTo>
                        <a:pt x="300" y="47"/>
                        <a:pt x="302" y="47"/>
                        <a:pt x="304" y="46"/>
                      </a:cubicBezTo>
                      <a:cubicBezTo>
                        <a:pt x="304" y="46"/>
                        <a:pt x="305" y="47"/>
                        <a:pt x="305" y="46"/>
                      </a:cubicBezTo>
                      <a:cubicBezTo>
                        <a:pt x="306" y="46"/>
                        <a:pt x="305" y="47"/>
                        <a:pt x="305" y="47"/>
                      </a:cubicBezTo>
                      <a:cubicBezTo>
                        <a:pt x="306" y="47"/>
                        <a:pt x="307" y="47"/>
                        <a:pt x="308" y="47"/>
                      </a:cubicBezTo>
                      <a:cubicBezTo>
                        <a:pt x="308" y="47"/>
                        <a:pt x="308" y="47"/>
                        <a:pt x="307" y="46"/>
                      </a:cubicBezTo>
                      <a:cubicBezTo>
                        <a:pt x="307" y="45"/>
                        <a:pt x="309" y="45"/>
                        <a:pt x="309" y="46"/>
                      </a:cubicBezTo>
                      <a:cubicBezTo>
                        <a:pt x="309" y="46"/>
                        <a:pt x="308" y="46"/>
                        <a:pt x="308" y="47"/>
                      </a:cubicBezTo>
                      <a:cubicBezTo>
                        <a:pt x="309" y="47"/>
                        <a:pt x="311" y="47"/>
                        <a:pt x="312" y="47"/>
                      </a:cubicBezTo>
                      <a:cubicBezTo>
                        <a:pt x="312" y="46"/>
                        <a:pt x="310" y="47"/>
                        <a:pt x="309" y="46"/>
                      </a:cubicBezTo>
                      <a:cubicBezTo>
                        <a:pt x="309" y="46"/>
                        <a:pt x="310" y="45"/>
                        <a:pt x="309" y="44"/>
                      </a:cubicBezTo>
                      <a:cubicBezTo>
                        <a:pt x="309" y="44"/>
                        <a:pt x="309" y="44"/>
                        <a:pt x="308" y="44"/>
                      </a:cubicBezTo>
                      <a:cubicBezTo>
                        <a:pt x="309" y="44"/>
                        <a:pt x="309" y="45"/>
                        <a:pt x="309" y="45"/>
                      </a:cubicBezTo>
                      <a:cubicBezTo>
                        <a:pt x="308" y="45"/>
                        <a:pt x="307" y="45"/>
                        <a:pt x="305" y="46"/>
                      </a:cubicBezTo>
                      <a:cubicBezTo>
                        <a:pt x="305" y="45"/>
                        <a:pt x="305" y="44"/>
                        <a:pt x="305" y="44"/>
                      </a:cubicBezTo>
                      <a:cubicBezTo>
                        <a:pt x="303" y="44"/>
                        <a:pt x="303" y="44"/>
                        <a:pt x="303" y="44"/>
                      </a:cubicBezTo>
                      <a:cubicBezTo>
                        <a:pt x="303" y="44"/>
                        <a:pt x="304" y="45"/>
                        <a:pt x="304" y="44"/>
                      </a:cubicBezTo>
                      <a:cubicBezTo>
                        <a:pt x="305" y="45"/>
                        <a:pt x="302" y="44"/>
                        <a:pt x="303" y="46"/>
                      </a:cubicBezTo>
                      <a:cubicBezTo>
                        <a:pt x="302" y="46"/>
                        <a:pt x="301" y="46"/>
                        <a:pt x="301" y="47"/>
                      </a:cubicBezTo>
                      <a:cubicBezTo>
                        <a:pt x="300" y="46"/>
                        <a:pt x="299" y="46"/>
                        <a:pt x="298" y="46"/>
                      </a:cubicBezTo>
                      <a:cubicBezTo>
                        <a:pt x="298" y="46"/>
                        <a:pt x="298" y="46"/>
                        <a:pt x="297" y="46"/>
                      </a:cubicBezTo>
                      <a:cubicBezTo>
                        <a:pt x="298" y="47"/>
                        <a:pt x="298" y="47"/>
                        <a:pt x="299" y="46"/>
                      </a:cubicBezTo>
                      <a:cubicBezTo>
                        <a:pt x="298" y="47"/>
                        <a:pt x="297" y="47"/>
                        <a:pt x="296" y="48"/>
                      </a:cubicBezTo>
                      <a:cubicBezTo>
                        <a:pt x="296" y="47"/>
                        <a:pt x="297" y="48"/>
                        <a:pt x="297" y="47"/>
                      </a:cubicBezTo>
                      <a:cubicBezTo>
                        <a:pt x="297" y="47"/>
                        <a:pt x="297" y="47"/>
                        <a:pt x="297" y="47"/>
                      </a:cubicBezTo>
                      <a:cubicBezTo>
                        <a:pt x="296" y="47"/>
                        <a:pt x="295" y="47"/>
                        <a:pt x="294" y="47"/>
                      </a:cubicBezTo>
                      <a:cubicBezTo>
                        <a:pt x="294" y="46"/>
                        <a:pt x="295" y="46"/>
                        <a:pt x="294" y="45"/>
                      </a:cubicBezTo>
                      <a:cubicBezTo>
                        <a:pt x="294" y="45"/>
                        <a:pt x="295" y="45"/>
                        <a:pt x="295" y="45"/>
                      </a:cubicBezTo>
                      <a:cubicBezTo>
                        <a:pt x="296" y="46"/>
                        <a:pt x="295" y="46"/>
                        <a:pt x="295" y="46"/>
                      </a:cubicBezTo>
                      <a:cubicBezTo>
                        <a:pt x="295" y="46"/>
                        <a:pt x="295" y="46"/>
                        <a:pt x="295" y="47"/>
                      </a:cubicBezTo>
                      <a:cubicBezTo>
                        <a:pt x="296" y="46"/>
                        <a:pt x="296" y="46"/>
                        <a:pt x="295" y="45"/>
                      </a:cubicBezTo>
                      <a:cubicBezTo>
                        <a:pt x="297" y="46"/>
                        <a:pt x="298" y="45"/>
                        <a:pt x="297" y="44"/>
                      </a:cubicBezTo>
                      <a:cubicBezTo>
                        <a:pt x="297" y="44"/>
                        <a:pt x="296" y="45"/>
                        <a:pt x="296" y="44"/>
                      </a:cubicBezTo>
                      <a:cubicBezTo>
                        <a:pt x="296" y="44"/>
                        <a:pt x="296" y="45"/>
                        <a:pt x="296" y="45"/>
                      </a:cubicBezTo>
                      <a:cubicBezTo>
                        <a:pt x="295" y="45"/>
                        <a:pt x="293" y="45"/>
                        <a:pt x="292" y="45"/>
                      </a:cubicBezTo>
                      <a:cubicBezTo>
                        <a:pt x="292" y="46"/>
                        <a:pt x="293" y="45"/>
                        <a:pt x="293" y="46"/>
                      </a:cubicBezTo>
                      <a:cubicBezTo>
                        <a:pt x="293" y="46"/>
                        <a:pt x="293" y="46"/>
                        <a:pt x="294" y="46"/>
                      </a:cubicBezTo>
                      <a:cubicBezTo>
                        <a:pt x="294" y="46"/>
                        <a:pt x="293" y="47"/>
                        <a:pt x="293" y="47"/>
                      </a:cubicBezTo>
                      <a:cubicBezTo>
                        <a:pt x="293" y="47"/>
                        <a:pt x="293" y="48"/>
                        <a:pt x="293" y="48"/>
                      </a:cubicBezTo>
                      <a:cubicBezTo>
                        <a:pt x="292" y="48"/>
                        <a:pt x="293" y="48"/>
                        <a:pt x="292" y="48"/>
                      </a:cubicBezTo>
                      <a:cubicBezTo>
                        <a:pt x="291" y="50"/>
                        <a:pt x="289" y="48"/>
                        <a:pt x="285" y="48"/>
                      </a:cubicBezTo>
                      <a:cubicBezTo>
                        <a:pt x="285" y="49"/>
                        <a:pt x="286" y="49"/>
                        <a:pt x="287" y="49"/>
                      </a:cubicBezTo>
                      <a:cubicBezTo>
                        <a:pt x="287" y="49"/>
                        <a:pt x="286" y="50"/>
                        <a:pt x="287" y="49"/>
                      </a:cubicBezTo>
                      <a:cubicBezTo>
                        <a:pt x="286" y="50"/>
                        <a:pt x="285" y="50"/>
                        <a:pt x="285" y="50"/>
                      </a:cubicBezTo>
                      <a:cubicBezTo>
                        <a:pt x="284" y="50"/>
                        <a:pt x="286" y="50"/>
                        <a:pt x="285" y="49"/>
                      </a:cubicBezTo>
                      <a:cubicBezTo>
                        <a:pt x="285" y="49"/>
                        <a:pt x="283" y="49"/>
                        <a:pt x="285" y="48"/>
                      </a:cubicBezTo>
                      <a:cubicBezTo>
                        <a:pt x="285" y="48"/>
                        <a:pt x="284" y="48"/>
                        <a:pt x="284" y="47"/>
                      </a:cubicBezTo>
                      <a:cubicBezTo>
                        <a:pt x="283" y="47"/>
                        <a:pt x="284" y="48"/>
                        <a:pt x="283" y="48"/>
                      </a:cubicBezTo>
                      <a:cubicBezTo>
                        <a:pt x="283" y="46"/>
                        <a:pt x="283" y="46"/>
                        <a:pt x="283" y="46"/>
                      </a:cubicBezTo>
                      <a:cubicBezTo>
                        <a:pt x="284" y="46"/>
                        <a:pt x="284" y="46"/>
                        <a:pt x="284" y="46"/>
                      </a:cubicBezTo>
                      <a:cubicBezTo>
                        <a:pt x="284" y="46"/>
                        <a:pt x="283" y="46"/>
                        <a:pt x="283" y="46"/>
                      </a:cubicBezTo>
                      <a:cubicBezTo>
                        <a:pt x="285" y="44"/>
                        <a:pt x="282" y="45"/>
                        <a:pt x="281" y="45"/>
                      </a:cubicBezTo>
                      <a:cubicBezTo>
                        <a:pt x="280" y="45"/>
                        <a:pt x="280" y="45"/>
                        <a:pt x="280" y="45"/>
                      </a:cubicBezTo>
                      <a:cubicBezTo>
                        <a:pt x="280" y="46"/>
                        <a:pt x="281" y="45"/>
                        <a:pt x="281" y="46"/>
                      </a:cubicBezTo>
                      <a:cubicBezTo>
                        <a:pt x="281" y="46"/>
                        <a:pt x="282" y="46"/>
                        <a:pt x="282" y="45"/>
                      </a:cubicBezTo>
                      <a:cubicBezTo>
                        <a:pt x="283" y="46"/>
                        <a:pt x="281" y="48"/>
                        <a:pt x="281" y="47"/>
                      </a:cubicBezTo>
                      <a:cubicBezTo>
                        <a:pt x="280" y="48"/>
                        <a:pt x="281" y="47"/>
                        <a:pt x="281" y="48"/>
                      </a:cubicBezTo>
                      <a:cubicBezTo>
                        <a:pt x="281" y="48"/>
                        <a:pt x="281" y="48"/>
                        <a:pt x="281" y="49"/>
                      </a:cubicBezTo>
                      <a:cubicBezTo>
                        <a:pt x="280" y="48"/>
                        <a:pt x="280" y="48"/>
                        <a:pt x="279" y="48"/>
                      </a:cubicBezTo>
                      <a:cubicBezTo>
                        <a:pt x="279" y="48"/>
                        <a:pt x="280" y="47"/>
                        <a:pt x="279" y="46"/>
                      </a:cubicBezTo>
                      <a:cubicBezTo>
                        <a:pt x="280" y="46"/>
                        <a:pt x="280" y="47"/>
                        <a:pt x="280" y="47"/>
                      </a:cubicBezTo>
                      <a:cubicBezTo>
                        <a:pt x="280" y="46"/>
                        <a:pt x="279" y="45"/>
                        <a:pt x="280" y="44"/>
                      </a:cubicBezTo>
                      <a:cubicBezTo>
                        <a:pt x="279" y="44"/>
                        <a:pt x="278" y="43"/>
                        <a:pt x="277" y="44"/>
                      </a:cubicBezTo>
                      <a:cubicBezTo>
                        <a:pt x="277" y="44"/>
                        <a:pt x="277" y="44"/>
                        <a:pt x="278" y="44"/>
                      </a:cubicBezTo>
                      <a:cubicBezTo>
                        <a:pt x="277" y="45"/>
                        <a:pt x="277" y="45"/>
                        <a:pt x="277" y="46"/>
                      </a:cubicBezTo>
                      <a:cubicBezTo>
                        <a:pt x="276" y="46"/>
                        <a:pt x="276" y="45"/>
                        <a:pt x="275" y="46"/>
                      </a:cubicBezTo>
                      <a:cubicBezTo>
                        <a:pt x="275" y="44"/>
                        <a:pt x="275" y="44"/>
                        <a:pt x="275" y="44"/>
                      </a:cubicBezTo>
                      <a:cubicBezTo>
                        <a:pt x="275" y="43"/>
                        <a:pt x="275" y="43"/>
                        <a:pt x="275" y="43"/>
                      </a:cubicBezTo>
                      <a:cubicBezTo>
                        <a:pt x="274" y="44"/>
                        <a:pt x="275" y="45"/>
                        <a:pt x="275" y="45"/>
                      </a:cubicBezTo>
                      <a:cubicBezTo>
                        <a:pt x="274" y="45"/>
                        <a:pt x="273" y="46"/>
                        <a:pt x="272" y="46"/>
                      </a:cubicBezTo>
                      <a:cubicBezTo>
                        <a:pt x="272" y="45"/>
                        <a:pt x="273" y="43"/>
                        <a:pt x="274" y="43"/>
                      </a:cubicBezTo>
                      <a:cubicBezTo>
                        <a:pt x="273" y="42"/>
                        <a:pt x="272" y="43"/>
                        <a:pt x="272" y="42"/>
                      </a:cubicBezTo>
                      <a:cubicBezTo>
                        <a:pt x="270" y="42"/>
                        <a:pt x="270" y="43"/>
                        <a:pt x="269" y="42"/>
                      </a:cubicBezTo>
                      <a:cubicBezTo>
                        <a:pt x="269" y="43"/>
                        <a:pt x="270" y="43"/>
                        <a:pt x="270" y="43"/>
                      </a:cubicBezTo>
                      <a:cubicBezTo>
                        <a:pt x="270" y="44"/>
                        <a:pt x="269" y="44"/>
                        <a:pt x="269" y="43"/>
                      </a:cubicBezTo>
                      <a:cubicBezTo>
                        <a:pt x="266" y="44"/>
                        <a:pt x="266" y="42"/>
                        <a:pt x="264" y="44"/>
                      </a:cubicBezTo>
                      <a:cubicBezTo>
                        <a:pt x="263" y="42"/>
                        <a:pt x="266" y="42"/>
                        <a:pt x="266" y="41"/>
                      </a:cubicBezTo>
                      <a:cubicBezTo>
                        <a:pt x="267" y="41"/>
                        <a:pt x="268" y="40"/>
                        <a:pt x="269" y="40"/>
                      </a:cubicBezTo>
                      <a:cubicBezTo>
                        <a:pt x="269" y="40"/>
                        <a:pt x="268" y="40"/>
                        <a:pt x="267" y="40"/>
                      </a:cubicBezTo>
                      <a:cubicBezTo>
                        <a:pt x="267" y="40"/>
                        <a:pt x="268" y="39"/>
                        <a:pt x="268" y="39"/>
                      </a:cubicBezTo>
                      <a:cubicBezTo>
                        <a:pt x="268" y="39"/>
                        <a:pt x="269" y="39"/>
                        <a:pt x="270" y="39"/>
                      </a:cubicBezTo>
                      <a:cubicBezTo>
                        <a:pt x="269" y="40"/>
                        <a:pt x="270" y="41"/>
                        <a:pt x="271" y="40"/>
                      </a:cubicBezTo>
                      <a:cubicBezTo>
                        <a:pt x="271" y="40"/>
                        <a:pt x="270" y="40"/>
                        <a:pt x="270" y="39"/>
                      </a:cubicBezTo>
                      <a:cubicBezTo>
                        <a:pt x="270" y="39"/>
                        <a:pt x="271" y="38"/>
                        <a:pt x="272" y="39"/>
                      </a:cubicBezTo>
                      <a:cubicBezTo>
                        <a:pt x="272" y="39"/>
                        <a:pt x="271" y="39"/>
                        <a:pt x="271" y="39"/>
                      </a:cubicBezTo>
                      <a:cubicBezTo>
                        <a:pt x="273" y="40"/>
                        <a:pt x="275" y="36"/>
                        <a:pt x="279" y="37"/>
                      </a:cubicBezTo>
                      <a:cubicBezTo>
                        <a:pt x="279" y="37"/>
                        <a:pt x="279" y="37"/>
                        <a:pt x="279" y="37"/>
                      </a:cubicBezTo>
                      <a:cubicBezTo>
                        <a:pt x="280" y="37"/>
                        <a:pt x="280" y="36"/>
                        <a:pt x="281" y="36"/>
                      </a:cubicBezTo>
                      <a:cubicBezTo>
                        <a:pt x="281" y="36"/>
                        <a:pt x="282" y="37"/>
                        <a:pt x="282" y="37"/>
                      </a:cubicBezTo>
                      <a:cubicBezTo>
                        <a:pt x="282" y="36"/>
                        <a:pt x="282" y="36"/>
                        <a:pt x="283" y="35"/>
                      </a:cubicBezTo>
                      <a:cubicBezTo>
                        <a:pt x="283" y="35"/>
                        <a:pt x="283" y="36"/>
                        <a:pt x="283" y="36"/>
                      </a:cubicBezTo>
                      <a:cubicBezTo>
                        <a:pt x="284" y="35"/>
                        <a:pt x="286" y="35"/>
                        <a:pt x="287" y="35"/>
                      </a:cubicBezTo>
                      <a:cubicBezTo>
                        <a:pt x="289" y="35"/>
                        <a:pt x="290" y="34"/>
                        <a:pt x="291" y="34"/>
                      </a:cubicBezTo>
                      <a:cubicBezTo>
                        <a:pt x="293" y="34"/>
                        <a:pt x="295" y="33"/>
                        <a:pt x="297" y="34"/>
                      </a:cubicBezTo>
                      <a:cubicBezTo>
                        <a:pt x="295" y="34"/>
                        <a:pt x="294" y="34"/>
                        <a:pt x="293" y="34"/>
                      </a:cubicBezTo>
                      <a:cubicBezTo>
                        <a:pt x="293" y="35"/>
                        <a:pt x="294" y="35"/>
                        <a:pt x="295" y="35"/>
                      </a:cubicBezTo>
                      <a:cubicBezTo>
                        <a:pt x="294" y="34"/>
                        <a:pt x="295" y="35"/>
                        <a:pt x="296" y="35"/>
                      </a:cubicBezTo>
                      <a:cubicBezTo>
                        <a:pt x="294" y="36"/>
                        <a:pt x="301" y="33"/>
                        <a:pt x="302" y="35"/>
                      </a:cubicBezTo>
                      <a:cubicBezTo>
                        <a:pt x="302" y="35"/>
                        <a:pt x="301" y="35"/>
                        <a:pt x="302" y="34"/>
                      </a:cubicBezTo>
                      <a:cubicBezTo>
                        <a:pt x="304" y="34"/>
                        <a:pt x="305" y="34"/>
                        <a:pt x="306" y="34"/>
                      </a:cubicBezTo>
                      <a:cubicBezTo>
                        <a:pt x="306" y="34"/>
                        <a:pt x="306" y="34"/>
                        <a:pt x="305" y="34"/>
                      </a:cubicBezTo>
                      <a:cubicBezTo>
                        <a:pt x="310" y="32"/>
                        <a:pt x="316" y="31"/>
                        <a:pt x="322" y="31"/>
                      </a:cubicBezTo>
                      <a:cubicBezTo>
                        <a:pt x="323" y="31"/>
                        <a:pt x="322" y="30"/>
                        <a:pt x="324" y="30"/>
                      </a:cubicBezTo>
                      <a:cubicBezTo>
                        <a:pt x="323" y="30"/>
                        <a:pt x="323" y="31"/>
                        <a:pt x="323" y="31"/>
                      </a:cubicBezTo>
                      <a:cubicBezTo>
                        <a:pt x="323" y="31"/>
                        <a:pt x="323" y="31"/>
                        <a:pt x="324" y="31"/>
                      </a:cubicBezTo>
                      <a:cubicBezTo>
                        <a:pt x="325" y="31"/>
                        <a:pt x="324" y="31"/>
                        <a:pt x="324" y="30"/>
                      </a:cubicBezTo>
                      <a:cubicBezTo>
                        <a:pt x="325" y="31"/>
                        <a:pt x="325" y="31"/>
                        <a:pt x="325" y="31"/>
                      </a:cubicBezTo>
                      <a:cubicBezTo>
                        <a:pt x="326" y="31"/>
                        <a:pt x="324" y="31"/>
                        <a:pt x="325" y="30"/>
                      </a:cubicBezTo>
                      <a:cubicBezTo>
                        <a:pt x="325" y="30"/>
                        <a:pt x="326" y="29"/>
                        <a:pt x="327" y="29"/>
                      </a:cubicBezTo>
                      <a:cubicBezTo>
                        <a:pt x="327" y="29"/>
                        <a:pt x="326" y="30"/>
                        <a:pt x="327" y="30"/>
                      </a:cubicBezTo>
                      <a:cubicBezTo>
                        <a:pt x="328" y="29"/>
                        <a:pt x="329" y="30"/>
                        <a:pt x="330" y="30"/>
                      </a:cubicBezTo>
                      <a:cubicBezTo>
                        <a:pt x="330" y="30"/>
                        <a:pt x="331" y="30"/>
                        <a:pt x="331" y="30"/>
                      </a:cubicBezTo>
                      <a:cubicBezTo>
                        <a:pt x="332" y="30"/>
                        <a:pt x="333" y="30"/>
                        <a:pt x="334" y="30"/>
                      </a:cubicBezTo>
                      <a:cubicBezTo>
                        <a:pt x="334" y="30"/>
                        <a:pt x="333" y="29"/>
                        <a:pt x="334" y="29"/>
                      </a:cubicBezTo>
                      <a:cubicBezTo>
                        <a:pt x="334" y="29"/>
                        <a:pt x="333" y="29"/>
                        <a:pt x="333" y="28"/>
                      </a:cubicBezTo>
                      <a:cubicBezTo>
                        <a:pt x="334" y="29"/>
                        <a:pt x="336" y="28"/>
                        <a:pt x="337" y="29"/>
                      </a:cubicBezTo>
                      <a:cubicBezTo>
                        <a:pt x="338" y="28"/>
                        <a:pt x="339" y="28"/>
                        <a:pt x="340" y="27"/>
                      </a:cubicBezTo>
                      <a:cubicBezTo>
                        <a:pt x="341" y="28"/>
                        <a:pt x="343" y="28"/>
                        <a:pt x="344" y="28"/>
                      </a:cubicBezTo>
                      <a:cubicBezTo>
                        <a:pt x="345" y="28"/>
                        <a:pt x="344" y="27"/>
                        <a:pt x="345" y="27"/>
                      </a:cubicBezTo>
                      <a:cubicBezTo>
                        <a:pt x="346" y="29"/>
                        <a:pt x="348" y="27"/>
                        <a:pt x="349" y="29"/>
                      </a:cubicBezTo>
                      <a:cubicBezTo>
                        <a:pt x="348" y="29"/>
                        <a:pt x="348" y="29"/>
                        <a:pt x="347" y="28"/>
                      </a:cubicBezTo>
                      <a:cubicBezTo>
                        <a:pt x="348" y="30"/>
                        <a:pt x="349" y="29"/>
                        <a:pt x="350" y="29"/>
                      </a:cubicBezTo>
                      <a:cubicBezTo>
                        <a:pt x="351" y="29"/>
                        <a:pt x="347" y="30"/>
                        <a:pt x="347" y="30"/>
                      </a:cubicBezTo>
                      <a:cubicBezTo>
                        <a:pt x="347" y="29"/>
                        <a:pt x="347" y="29"/>
                        <a:pt x="347" y="28"/>
                      </a:cubicBezTo>
                      <a:cubicBezTo>
                        <a:pt x="346" y="29"/>
                        <a:pt x="346" y="29"/>
                        <a:pt x="346" y="30"/>
                      </a:cubicBezTo>
                      <a:cubicBezTo>
                        <a:pt x="342" y="30"/>
                        <a:pt x="340" y="30"/>
                        <a:pt x="336" y="31"/>
                      </a:cubicBezTo>
                      <a:cubicBezTo>
                        <a:pt x="336" y="31"/>
                        <a:pt x="336" y="30"/>
                        <a:pt x="336" y="31"/>
                      </a:cubicBezTo>
                      <a:cubicBezTo>
                        <a:pt x="332" y="31"/>
                        <a:pt x="324" y="33"/>
                        <a:pt x="321" y="34"/>
                      </a:cubicBezTo>
                      <a:cubicBezTo>
                        <a:pt x="320" y="34"/>
                        <a:pt x="320" y="33"/>
                        <a:pt x="320" y="33"/>
                      </a:cubicBezTo>
                      <a:cubicBezTo>
                        <a:pt x="319" y="33"/>
                        <a:pt x="319" y="34"/>
                        <a:pt x="319" y="34"/>
                      </a:cubicBezTo>
                      <a:cubicBezTo>
                        <a:pt x="317" y="33"/>
                        <a:pt x="315" y="35"/>
                        <a:pt x="313" y="34"/>
                      </a:cubicBezTo>
                      <a:cubicBezTo>
                        <a:pt x="313" y="34"/>
                        <a:pt x="313" y="35"/>
                        <a:pt x="313" y="35"/>
                      </a:cubicBezTo>
                      <a:cubicBezTo>
                        <a:pt x="312" y="34"/>
                        <a:pt x="311" y="35"/>
                        <a:pt x="310" y="35"/>
                      </a:cubicBezTo>
                      <a:cubicBezTo>
                        <a:pt x="310" y="35"/>
                        <a:pt x="310" y="35"/>
                        <a:pt x="310" y="35"/>
                      </a:cubicBezTo>
                      <a:cubicBezTo>
                        <a:pt x="309" y="35"/>
                        <a:pt x="310" y="36"/>
                        <a:pt x="309" y="35"/>
                      </a:cubicBezTo>
                      <a:cubicBezTo>
                        <a:pt x="309" y="35"/>
                        <a:pt x="309" y="36"/>
                        <a:pt x="308" y="36"/>
                      </a:cubicBezTo>
                      <a:cubicBezTo>
                        <a:pt x="310" y="36"/>
                        <a:pt x="313" y="35"/>
                        <a:pt x="315" y="36"/>
                      </a:cubicBezTo>
                      <a:cubicBezTo>
                        <a:pt x="315" y="36"/>
                        <a:pt x="314" y="35"/>
                        <a:pt x="315" y="35"/>
                      </a:cubicBezTo>
                      <a:cubicBezTo>
                        <a:pt x="315" y="36"/>
                        <a:pt x="315" y="36"/>
                        <a:pt x="316" y="36"/>
                      </a:cubicBezTo>
                      <a:cubicBezTo>
                        <a:pt x="317" y="35"/>
                        <a:pt x="318" y="36"/>
                        <a:pt x="319" y="35"/>
                      </a:cubicBezTo>
                      <a:cubicBezTo>
                        <a:pt x="318" y="36"/>
                        <a:pt x="321" y="36"/>
                        <a:pt x="321" y="35"/>
                      </a:cubicBezTo>
                      <a:cubicBezTo>
                        <a:pt x="321" y="34"/>
                        <a:pt x="322" y="36"/>
                        <a:pt x="321" y="36"/>
                      </a:cubicBezTo>
                      <a:cubicBezTo>
                        <a:pt x="321" y="38"/>
                        <a:pt x="323" y="37"/>
                        <a:pt x="324" y="38"/>
                      </a:cubicBezTo>
                      <a:cubicBezTo>
                        <a:pt x="322" y="38"/>
                        <a:pt x="323" y="39"/>
                        <a:pt x="320" y="39"/>
                      </a:cubicBezTo>
                      <a:cubicBezTo>
                        <a:pt x="321" y="38"/>
                        <a:pt x="320" y="38"/>
                        <a:pt x="319" y="37"/>
                      </a:cubicBezTo>
                      <a:cubicBezTo>
                        <a:pt x="319" y="39"/>
                        <a:pt x="318" y="37"/>
                        <a:pt x="317" y="36"/>
                      </a:cubicBezTo>
                      <a:cubicBezTo>
                        <a:pt x="316" y="37"/>
                        <a:pt x="314" y="37"/>
                        <a:pt x="313" y="38"/>
                      </a:cubicBezTo>
                      <a:cubicBezTo>
                        <a:pt x="313" y="38"/>
                        <a:pt x="314" y="38"/>
                        <a:pt x="314" y="38"/>
                      </a:cubicBezTo>
                      <a:cubicBezTo>
                        <a:pt x="315" y="38"/>
                        <a:pt x="315" y="38"/>
                        <a:pt x="316" y="38"/>
                      </a:cubicBezTo>
                      <a:cubicBezTo>
                        <a:pt x="317" y="39"/>
                        <a:pt x="318" y="39"/>
                        <a:pt x="320" y="39"/>
                      </a:cubicBezTo>
                      <a:cubicBezTo>
                        <a:pt x="320" y="39"/>
                        <a:pt x="319" y="39"/>
                        <a:pt x="319" y="40"/>
                      </a:cubicBezTo>
                      <a:cubicBezTo>
                        <a:pt x="319" y="40"/>
                        <a:pt x="320" y="39"/>
                        <a:pt x="321" y="40"/>
                      </a:cubicBezTo>
                      <a:cubicBezTo>
                        <a:pt x="320" y="40"/>
                        <a:pt x="321" y="40"/>
                        <a:pt x="322" y="40"/>
                      </a:cubicBezTo>
                      <a:cubicBezTo>
                        <a:pt x="321" y="40"/>
                        <a:pt x="322" y="40"/>
                        <a:pt x="323" y="40"/>
                      </a:cubicBezTo>
                      <a:cubicBezTo>
                        <a:pt x="323" y="41"/>
                        <a:pt x="321" y="41"/>
                        <a:pt x="320" y="40"/>
                      </a:cubicBezTo>
                      <a:cubicBezTo>
                        <a:pt x="320" y="42"/>
                        <a:pt x="322" y="41"/>
                        <a:pt x="323" y="41"/>
                      </a:cubicBezTo>
                      <a:cubicBezTo>
                        <a:pt x="323" y="42"/>
                        <a:pt x="323" y="42"/>
                        <a:pt x="323" y="42"/>
                      </a:cubicBezTo>
                      <a:cubicBezTo>
                        <a:pt x="324" y="42"/>
                        <a:pt x="324" y="42"/>
                        <a:pt x="325" y="42"/>
                      </a:cubicBezTo>
                      <a:cubicBezTo>
                        <a:pt x="325" y="41"/>
                        <a:pt x="327" y="42"/>
                        <a:pt x="328" y="41"/>
                      </a:cubicBezTo>
                      <a:cubicBezTo>
                        <a:pt x="327" y="41"/>
                        <a:pt x="326" y="41"/>
                        <a:pt x="325" y="41"/>
                      </a:cubicBezTo>
                      <a:cubicBezTo>
                        <a:pt x="326" y="40"/>
                        <a:pt x="327" y="40"/>
                        <a:pt x="329" y="39"/>
                      </a:cubicBezTo>
                      <a:cubicBezTo>
                        <a:pt x="329" y="41"/>
                        <a:pt x="331" y="40"/>
                        <a:pt x="331" y="41"/>
                      </a:cubicBezTo>
                      <a:cubicBezTo>
                        <a:pt x="331" y="41"/>
                        <a:pt x="333" y="41"/>
                        <a:pt x="333" y="41"/>
                      </a:cubicBezTo>
                      <a:cubicBezTo>
                        <a:pt x="336" y="40"/>
                        <a:pt x="339" y="40"/>
                        <a:pt x="341" y="40"/>
                      </a:cubicBezTo>
                      <a:cubicBezTo>
                        <a:pt x="342" y="40"/>
                        <a:pt x="342" y="39"/>
                        <a:pt x="342" y="39"/>
                      </a:cubicBezTo>
                      <a:cubicBezTo>
                        <a:pt x="340" y="39"/>
                        <a:pt x="337" y="39"/>
                        <a:pt x="335" y="40"/>
                      </a:cubicBezTo>
                      <a:cubicBezTo>
                        <a:pt x="334" y="40"/>
                        <a:pt x="334" y="40"/>
                        <a:pt x="333" y="39"/>
                      </a:cubicBezTo>
                      <a:cubicBezTo>
                        <a:pt x="333" y="40"/>
                        <a:pt x="333" y="41"/>
                        <a:pt x="332" y="41"/>
                      </a:cubicBezTo>
                      <a:cubicBezTo>
                        <a:pt x="332" y="39"/>
                        <a:pt x="336" y="39"/>
                        <a:pt x="338" y="39"/>
                      </a:cubicBezTo>
                      <a:cubicBezTo>
                        <a:pt x="338" y="39"/>
                        <a:pt x="338" y="39"/>
                        <a:pt x="338" y="38"/>
                      </a:cubicBezTo>
                      <a:cubicBezTo>
                        <a:pt x="338" y="38"/>
                        <a:pt x="336" y="39"/>
                        <a:pt x="335" y="38"/>
                      </a:cubicBezTo>
                      <a:cubicBezTo>
                        <a:pt x="336" y="38"/>
                        <a:pt x="336" y="38"/>
                        <a:pt x="336" y="38"/>
                      </a:cubicBezTo>
                      <a:cubicBezTo>
                        <a:pt x="337" y="38"/>
                        <a:pt x="337" y="38"/>
                        <a:pt x="337" y="37"/>
                      </a:cubicBezTo>
                      <a:cubicBezTo>
                        <a:pt x="339" y="37"/>
                        <a:pt x="340" y="37"/>
                        <a:pt x="341" y="37"/>
                      </a:cubicBezTo>
                      <a:cubicBezTo>
                        <a:pt x="340" y="37"/>
                        <a:pt x="340" y="37"/>
                        <a:pt x="340" y="36"/>
                      </a:cubicBezTo>
                      <a:cubicBezTo>
                        <a:pt x="339" y="36"/>
                        <a:pt x="339" y="37"/>
                        <a:pt x="339" y="36"/>
                      </a:cubicBezTo>
                      <a:cubicBezTo>
                        <a:pt x="341" y="36"/>
                        <a:pt x="341" y="37"/>
                        <a:pt x="342" y="37"/>
                      </a:cubicBezTo>
                      <a:cubicBezTo>
                        <a:pt x="343" y="36"/>
                        <a:pt x="341" y="36"/>
                        <a:pt x="341" y="36"/>
                      </a:cubicBezTo>
                      <a:cubicBezTo>
                        <a:pt x="342" y="36"/>
                        <a:pt x="343" y="36"/>
                        <a:pt x="344" y="36"/>
                      </a:cubicBezTo>
                      <a:cubicBezTo>
                        <a:pt x="344" y="35"/>
                        <a:pt x="346" y="35"/>
                        <a:pt x="347" y="35"/>
                      </a:cubicBezTo>
                      <a:cubicBezTo>
                        <a:pt x="347" y="34"/>
                        <a:pt x="346" y="34"/>
                        <a:pt x="345" y="34"/>
                      </a:cubicBezTo>
                      <a:cubicBezTo>
                        <a:pt x="346" y="33"/>
                        <a:pt x="347" y="35"/>
                        <a:pt x="348" y="34"/>
                      </a:cubicBezTo>
                      <a:cubicBezTo>
                        <a:pt x="347" y="34"/>
                        <a:pt x="348" y="35"/>
                        <a:pt x="348" y="35"/>
                      </a:cubicBezTo>
                      <a:cubicBezTo>
                        <a:pt x="349" y="35"/>
                        <a:pt x="348" y="35"/>
                        <a:pt x="348" y="34"/>
                      </a:cubicBezTo>
                      <a:cubicBezTo>
                        <a:pt x="349" y="34"/>
                        <a:pt x="349" y="35"/>
                        <a:pt x="349" y="35"/>
                      </a:cubicBezTo>
                      <a:cubicBezTo>
                        <a:pt x="350" y="35"/>
                        <a:pt x="351" y="35"/>
                        <a:pt x="351" y="34"/>
                      </a:cubicBezTo>
                      <a:cubicBezTo>
                        <a:pt x="351" y="34"/>
                        <a:pt x="349" y="34"/>
                        <a:pt x="349" y="34"/>
                      </a:cubicBezTo>
                      <a:cubicBezTo>
                        <a:pt x="350" y="33"/>
                        <a:pt x="350" y="33"/>
                        <a:pt x="351" y="33"/>
                      </a:cubicBezTo>
                      <a:cubicBezTo>
                        <a:pt x="352" y="33"/>
                        <a:pt x="351" y="33"/>
                        <a:pt x="351" y="34"/>
                      </a:cubicBezTo>
                      <a:cubicBezTo>
                        <a:pt x="352" y="33"/>
                        <a:pt x="352" y="33"/>
                        <a:pt x="353" y="33"/>
                      </a:cubicBezTo>
                      <a:cubicBezTo>
                        <a:pt x="353" y="32"/>
                        <a:pt x="353" y="32"/>
                        <a:pt x="352" y="32"/>
                      </a:cubicBezTo>
                      <a:cubicBezTo>
                        <a:pt x="353" y="31"/>
                        <a:pt x="355" y="31"/>
                        <a:pt x="355" y="32"/>
                      </a:cubicBezTo>
                      <a:cubicBezTo>
                        <a:pt x="355" y="32"/>
                        <a:pt x="355" y="31"/>
                        <a:pt x="356" y="31"/>
                      </a:cubicBezTo>
                      <a:cubicBezTo>
                        <a:pt x="356" y="31"/>
                        <a:pt x="355" y="31"/>
                        <a:pt x="355" y="31"/>
                      </a:cubicBezTo>
                      <a:cubicBezTo>
                        <a:pt x="355" y="30"/>
                        <a:pt x="358" y="31"/>
                        <a:pt x="359" y="29"/>
                      </a:cubicBezTo>
                      <a:cubicBezTo>
                        <a:pt x="363" y="29"/>
                        <a:pt x="365" y="29"/>
                        <a:pt x="369" y="29"/>
                      </a:cubicBezTo>
                      <a:cubicBezTo>
                        <a:pt x="368" y="30"/>
                        <a:pt x="369" y="29"/>
                        <a:pt x="370" y="31"/>
                      </a:cubicBezTo>
                      <a:cubicBezTo>
                        <a:pt x="369" y="31"/>
                        <a:pt x="369" y="31"/>
                        <a:pt x="368" y="31"/>
                      </a:cubicBezTo>
                      <a:cubicBezTo>
                        <a:pt x="368" y="31"/>
                        <a:pt x="369" y="31"/>
                        <a:pt x="369" y="30"/>
                      </a:cubicBezTo>
                      <a:cubicBezTo>
                        <a:pt x="368" y="30"/>
                        <a:pt x="368" y="31"/>
                        <a:pt x="368" y="31"/>
                      </a:cubicBezTo>
                      <a:cubicBezTo>
                        <a:pt x="368" y="30"/>
                        <a:pt x="368" y="30"/>
                        <a:pt x="366" y="31"/>
                      </a:cubicBezTo>
                      <a:cubicBezTo>
                        <a:pt x="367" y="30"/>
                        <a:pt x="367" y="30"/>
                        <a:pt x="368" y="30"/>
                      </a:cubicBezTo>
                      <a:cubicBezTo>
                        <a:pt x="365" y="29"/>
                        <a:pt x="362" y="30"/>
                        <a:pt x="363" y="33"/>
                      </a:cubicBezTo>
                      <a:cubicBezTo>
                        <a:pt x="363" y="33"/>
                        <a:pt x="364" y="33"/>
                        <a:pt x="365" y="33"/>
                      </a:cubicBezTo>
                      <a:cubicBezTo>
                        <a:pt x="366" y="33"/>
                        <a:pt x="364" y="32"/>
                        <a:pt x="365" y="32"/>
                      </a:cubicBezTo>
                      <a:cubicBezTo>
                        <a:pt x="364" y="32"/>
                        <a:pt x="365" y="33"/>
                        <a:pt x="364" y="33"/>
                      </a:cubicBezTo>
                      <a:cubicBezTo>
                        <a:pt x="365" y="32"/>
                        <a:pt x="364" y="30"/>
                        <a:pt x="366" y="30"/>
                      </a:cubicBezTo>
                      <a:cubicBezTo>
                        <a:pt x="366" y="30"/>
                        <a:pt x="366" y="31"/>
                        <a:pt x="366" y="31"/>
                      </a:cubicBezTo>
                      <a:cubicBezTo>
                        <a:pt x="366" y="31"/>
                        <a:pt x="366" y="32"/>
                        <a:pt x="366" y="32"/>
                      </a:cubicBezTo>
                      <a:cubicBezTo>
                        <a:pt x="366" y="32"/>
                        <a:pt x="367" y="31"/>
                        <a:pt x="368" y="31"/>
                      </a:cubicBezTo>
                      <a:cubicBezTo>
                        <a:pt x="367" y="32"/>
                        <a:pt x="368" y="31"/>
                        <a:pt x="368" y="32"/>
                      </a:cubicBezTo>
                      <a:cubicBezTo>
                        <a:pt x="370" y="30"/>
                        <a:pt x="371" y="32"/>
                        <a:pt x="373" y="31"/>
                      </a:cubicBezTo>
                      <a:cubicBezTo>
                        <a:pt x="374" y="31"/>
                        <a:pt x="374" y="32"/>
                        <a:pt x="375" y="32"/>
                      </a:cubicBezTo>
                      <a:cubicBezTo>
                        <a:pt x="375" y="31"/>
                        <a:pt x="377" y="31"/>
                        <a:pt x="376" y="31"/>
                      </a:cubicBezTo>
                      <a:cubicBezTo>
                        <a:pt x="377" y="31"/>
                        <a:pt x="377" y="33"/>
                        <a:pt x="377" y="33"/>
                      </a:cubicBezTo>
                      <a:cubicBezTo>
                        <a:pt x="380" y="31"/>
                        <a:pt x="377" y="31"/>
                        <a:pt x="374" y="30"/>
                      </a:cubicBezTo>
                      <a:cubicBezTo>
                        <a:pt x="375" y="30"/>
                        <a:pt x="377" y="29"/>
                        <a:pt x="379" y="29"/>
                      </a:cubicBezTo>
                      <a:cubicBezTo>
                        <a:pt x="379" y="30"/>
                        <a:pt x="379" y="30"/>
                        <a:pt x="378" y="30"/>
                      </a:cubicBezTo>
                      <a:cubicBezTo>
                        <a:pt x="379" y="31"/>
                        <a:pt x="381" y="30"/>
                        <a:pt x="381" y="29"/>
                      </a:cubicBezTo>
                      <a:cubicBezTo>
                        <a:pt x="382" y="28"/>
                        <a:pt x="382" y="29"/>
                        <a:pt x="382" y="29"/>
                      </a:cubicBezTo>
                      <a:cubicBezTo>
                        <a:pt x="382" y="29"/>
                        <a:pt x="383" y="29"/>
                        <a:pt x="383" y="29"/>
                      </a:cubicBezTo>
                      <a:cubicBezTo>
                        <a:pt x="383" y="28"/>
                        <a:pt x="383" y="28"/>
                        <a:pt x="383" y="28"/>
                      </a:cubicBezTo>
                      <a:cubicBezTo>
                        <a:pt x="381" y="28"/>
                        <a:pt x="381" y="28"/>
                        <a:pt x="380" y="29"/>
                      </a:cubicBezTo>
                      <a:cubicBezTo>
                        <a:pt x="379" y="26"/>
                        <a:pt x="383" y="27"/>
                        <a:pt x="384" y="26"/>
                      </a:cubicBezTo>
                      <a:cubicBezTo>
                        <a:pt x="386" y="26"/>
                        <a:pt x="387" y="26"/>
                        <a:pt x="388" y="26"/>
                      </a:cubicBezTo>
                      <a:cubicBezTo>
                        <a:pt x="389" y="25"/>
                        <a:pt x="392" y="25"/>
                        <a:pt x="394" y="25"/>
                      </a:cubicBezTo>
                      <a:cubicBezTo>
                        <a:pt x="394" y="26"/>
                        <a:pt x="393" y="26"/>
                        <a:pt x="393" y="26"/>
                      </a:cubicBezTo>
                      <a:cubicBezTo>
                        <a:pt x="393" y="27"/>
                        <a:pt x="395" y="25"/>
                        <a:pt x="394" y="25"/>
                      </a:cubicBezTo>
                      <a:cubicBezTo>
                        <a:pt x="394" y="24"/>
                        <a:pt x="395" y="26"/>
                        <a:pt x="396" y="25"/>
                      </a:cubicBezTo>
                      <a:cubicBezTo>
                        <a:pt x="394" y="25"/>
                        <a:pt x="396" y="24"/>
                        <a:pt x="397" y="25"/>
                      </a:cubicBezTo>
                      <a:cubicBezTo>
                        <a:pt x="396" y="26"/>
                        <a:pt x="398" y="24"/>
                        <a:pt x="398" y="25"/>
                      </a:cubicBezTo>
                      <a:cubicBezTo>
                        <a:pt x="399" y="25"/>
                        <a:pt x="398" y="24"/>
                        <a:pt x="399" y="24"/>
                      </a:cubicBezTo>
                      <a:cubicBezTo>
                        <a:pt x="398" y="24"/>
                        <a:pt x="397" y="23"/>
                        <a:pt x="397" y="24"/>
                      </a:cubicBezTo>
                      <a:cubicBezTo>
                        <a:pt x="395" y="23"/>
                        <a:pt x="391" y="26"/>
                        <a:pt x="389" y="25"/>
                      </a:cubicBezTo>
                      <a:cubicBezTo>
                        <a:pt x="388" y="25"/>
                        <a:pt x="388" y="25"/>
                        <a:pt x="388" y="25"/>
                      </a:cubicBezTo>
                      <a:cubicBezTo>
                        <a:pt x="388" y="24"/>
                        <a:pt x="388" y="24"/>
                        <a:pt x="388" y="25"/>
                      </a:cubicBezTo>
                      <a:cubicBezTo>
                        <a:pt x="388" y="25"/>
                        <a:pt x="388" y="25"/>
                        <a:pt x="388" y="25"/>
                      </a:cubicBezTo>
                      <a:cubicBezTo>
                        <a:pt x="386" y="26"/>
                        <a:pt x="384" y="25"/>
                        <a:pt x="382" y="25"/>
                      </a:cubicBezTo>
                      <a:cubicBezTo>
                        <a:pt x="382" y="25"/>
                        <a:pt x="382" y="25"/>
                        <a:pt x="382" y="26"/>
                      </a:cubicBezTo>
                      <a:cubicBezTo>
                        <a:pt x="372" y="27"/>
                        <a:pt x="364" y="28"/>
                        <a:pt x="353" y="29"/>
                      </a:cubicBezTo>
                      <a:cubicBezTo>
                        <a:pt x="353" y="28"/>
                        <a:pt x="354" y="28"/>
                        <a:pt x="354" y="28"/>
                      </a:cubicBezTo>
                      <a:cubicBezTo>
                        <a:pt x="354" y="28"/>
                        <a:pt x="353" y="28"/>
                        <a:pt x="352" y="28"/>
                      </a:cubicBezTo>
                      <a:cubicBezTo>
                        <a:pt x="351" y="28"/>
                        <a:pt x="351" y="26"/>
                        <a:pt x="352" y="28"/>
                      </a:cubicBezTo>
                      <a:cubicBezTo>
                        <a:pt x="353" y="27"/>
                        <a:pt x="354" y="27"/>
                        <a:pt x="355" y="27"/>
                      </a:cubicBezTo>
                      <a:cubicBezTo>
                        <a:pt x="356" y="27"/>
                        <a:pt x="356" y="27"/>
                        <a:pt x="356" y="27"/>
                      </a:cubicBezTo>
                      <a:cubicBezTo>
                        <a:pt x="359" y="26"/>
                        <a:pt x="359" y="26"/>
                        <a:pt x="359" y="26"/>
                      </a:cubicBezTo>
                      <a:cubicBezTo>
                        <a:pt x="359" y="26"/>
                        <a:pt x="359" y="27"/>
                        <a:pt x="360" y="27"/>
                      </a:cubicBezTo>
                      <a:cubicBezTo>
                        <a:pt x="360" y="27"/>
                        <a:pt x="361" y="27"/>
                        <a:pt x="361" y="27"/>
                      </a:cubicBezTo>
                      <a:cubicBezTo>
                        <a:pt x="361" y="26"/>
                        <a:pt x="359" y="27"/>
                        <a:pt x="359" y="26"/>
                      </a:cubicBezTo>
                      <a:cubicBezTo>
                        <a:pt x="361" y="26"/>
                        <a:pt x="362" y="25"/>
                        <a:pt x="363" y="26"/>
                      </a:cubicBezTo>
                      <a:cubicBezTo>
                        <a:pt x="363" y="26"/>
                        <a:pt x="363" y="26"/>
                        <a:pt x="362" y="26"/>
                      </a:cubicBezTo>
                      <a:cubicBezTo>
                        <a:pt x="362" y="26"/>
                        <a:pt x="363" y="26"/>
                        <a:pt x="363" y="27"/>
                      </a:cubicBezTo>
                      <a:cubicBezTo>
                        <a:pt x="363" y="26"/>
                        <a:pt x="364" y="26"/>
                        <a:pt x="365" y="26"/>
                      </a:cubicBezTo>
                      <a:cubicBezTo>
                        <a:pt x="366" y="26"/>
                        <a:pt x="364" y="26"/>
                        <a:pt x="364" y="25"/>
                      </a:cubicBezTo>
                      <a:cubicBezTo>
                        <a:pt x="366" y="26"/>
                        <a:pt x="367" y="26"/>
                        <a:pt x="369" y="25"/>
                      </a:cubicBezTo>
                      <a:cubicBezTo>
                        <a:pt x="369" y="26"/>
                        <a:pt x="369" y="26"/>
                        <a:pt x="369" y="26"/>
                      </a:cubicBezTo>
                      <a:cubicBezTo>
                        <a:pt x="370" y="26"/>
                        <a:pt x="370" y="26"/>
                        <a:pt x="370" y="25"/>
                      </a:cubicBezTo>
                      <a:cubicBezTo>
                        <a:pt x="371" y="26"/>
                        <a:pt x="371" y="26"/>
                        <a:pt x="372" y="26"/>
                      </a:cubicBezTo>
                      <a:cubicBezTo>
                        <a:pt x="372" y="26"/>
                        <a:pt x="372" y="25"/>
                        <a:pt x="372" y="25"/>
                      </a:cubicBezTo>
                      <a:cubicBezTo>
                        <a:pt x="373" y="25"/>
                        <a:pt x="376" y="26"/>
                        <a:pt x="375" y="25"/>
                      </a:cubicBezTo>
                      <a:cubicBezTo>
                        <a:pt x="381" y="25"/>
                        <a:pt x="392" y="23"/>
                        <a:pt x="397" y="23"/>
                      </a:cubicBezTo>
                      <a:cubicBezTo>
                        <a:pt x="398" y="23"/>
                        <a:pt x="397" y="22"/>
                        <a:pt x="397" y="22"/>
                      </a:cubicBezTo>
                      <a:cubicBezTo>
                        <a:pt x="398" y="24"/>
                        <a:pt x="401" y="22"/>
                        <a:pt x="403" y="23"/>
                      </a:cubicBezTo>
                      <a:cubicBezTo>
                        <a:pt x="403" y="23"/>
                        <a:pt x="403" y="22"/>
                        <a:pt x="403" y="22"/>
                      </a:cubicBezTo>
                      <a:cubicBezTo>
                        <a:pt x="404" y="22"/>
                        <a:pt x="405" y="22"/>
                        <a:pt x="407" y="22"/>
                      </a:cubicBezTo>
                      <a:cubicBezTo>
                        <a:pt x="407" y="23"/>
                        <a:pt x="406" y="23"/>
                        <a:pt x="407" y="23"/>
                      </a:cubicBezTo>
                      <a:cubicBezTo>
                        <a:pt x="403" y="24"/>
                        <a:pt x="402" y="23"/>
                        <a:pt x="400" y="24"/>
                      </a:cubicBezTo>
                      <a:cubicBezTo>
                        <a:pt x="399" y="24"/>
                        <a:pt x="400" y="25"/>
                        <a:pt x="399" y="25"/>
                      </a:cubicBezTo>
                      <a:cubicBezTo>
                        <a:pt x="399" y="26"/>
                        <a:pt x="400" y="25"/>
                        <a:pt x="400" y="25"/>
                      </a:cubicBezTo>
                      <a:cubicBezTo>
                        <a:pt x="400" y="25"/>
                        <a:pt x="400" y="25"/>
                        <a:pt x="400" y="25"/>
                      </a:cubicBezTo>
                      <a:cubicBezTo>
                        <a:pt x="400" y="24"/>
                        <a:pt x="400" y="24"/>
                        <a:pt x="400" y="24"/>
                      </a:cubicBezTo>
                      <a:cubicBezTo>
                        <a:pt x="401" y="24"/>
                        <a:pt x="401" y="24"/>
                        <a:pt x="401" y="24"/>
                      </a:cubicBezTo>
                      <a:cubicBezTo>
                        <a:pt x="401" y="25"/>
                        <a:pt x="401" y="25"/>
                        <a:pt x="401" y="25"/>
                      </a:cubicBezTo>
                      <a:cubicBezTo>
                        <a:pt x="401" y="25"/>
                        <a:pt x="402" y="25"/>
                        <a:pt x="403" y="25"/>
                      </a:cubicBezTo>
                      <a:cubicBezTo>
                        <a:pt x="403" y="25"/>
                        <a:pt x="403" y="24"/>
                        <a:pt x="404" y="24"/>
                      </a:cubicBezTo>
                      <a:cubicBezTo>
                        <a:pt x="404" y="25"/>
                        <a:pt x="406" y="24"/>
                        <a:pt x="406" y="25"/>
                      </a:cubicBezTo>
                      <a:cubicBezTo>
                        <a:pt x="405" y="26"/>
                        <a:pt x="405" y="25"/>
                        <a:pt x="404" y="25"/>
                      </a:cubicBezTo>
                      <a:cubicBezTo>
                        <a:pt x="404" y="26"/>
                        <a:pt x="405" y="26"/>
                        <a:pt x="405" y="27"/>
                      </a:cubicBezTo>
                      <a:cubicBezTo>
                        <a:pt x="406" y="26"/>
                        <a:pt x="408" y="25"/>
                        <a:pt x="409" y="26"/>
                      </a:cubicBezTo>
                      <a:cubicBezTo>
                        <a:pt x="411" y="25"/>
                        <a:pt x="412" y="25"/>
                        <a:pt x="414" y="25"/>
                      </a:cubicBezTo>
                      <a:cubicBezTo>
                        <a:pt x="413" y="25"/>
                        <a:pt x="414" y="25"/>
                        <a:pt x="414" y="25"/>
                      </a:cubicBezTo>
                      <a:cubicBezTo>
                        <a:pt x="414" y="26"/>
                        <a:pt x="413" y="26"/>
                        <a:pt x="412" y="25"/>
                      </a:cubicBezTo>
                      <a:cubicBezTo>
                        <a:pt x="412" y="26"/>
                        <a:pt x="412" y="26"/>
                        <a:pt x="411" y="26"/>
                      </a:cubicBezTo>
                      <a:cubicBezTo>
                        <a:pt x="411" y="27"/>
                        <a:pt x="413" y="27"/>
                        <a:pt x="412" y="28"/>
                      </a:cubicBezTo>
                      <a:cubicBezTo>
                        <a:pt x="413" y="28"/>
                        <a:pt x="413" y="28"/>
                        <a:pt x="414" y="28"/>
                      </a:cubicBezTo>
                      <a:cubicBezTo>
                        <a:pt x="414" y="28"/>
                        <a:pt x="414" y="27"/>
                        <a:pt x="414" y="27"/>
                      </a:cubicBezTo>
                      <a:cubicBezTo>
                        <a:pt x="414" y="27"/>
                        <a:pt x="413" y="28"/>
                        <a:pt x="413" y="27"/>
                      </a:cubicBezTo>
                      <a:cubicBezTo>
                        <a:pt x="415" y="26"/>
                        <a:pt x="414" y="28"/>
                        <a:pt x="415" y="27"/>
                      </a:cubicBezTo>
                      <a:cubicBezTo>
                        <a:pt x="414" y="28"/>
                        <a:pt x="412" y="28"/>
                        <a:pt x="410" y="29"/>
                      </a:cubicBezTo>
                      <a:cubicBezTo>
                        <a:pt x="411" y="28"/>
                        <a:pt x="411" y="27"/>
                        <a:pt x="410" y="28"/>
                      </a:cubicBezTo>
                      <a:cubicBezTo>
                        <a:pt x="410" y="29"/>
                        <a:pt x="408" y="28"/>
                        <a:pt x="409" y="28"/>
                      </a:cubicBezTo>
                      <a:cubicBezTo>
                        <a:pt x="409" y="29"/>
                        <a:pt x="407" y="28"/>
                        <a:pt x="408" y="28"/>
                      </a:cubicBezTo>
                      <a:cubicBezTo>
                        <a:pt x="409" y="28"/>
                        <a:pt x="409" y="27"/>
                        <a:pt x="410" y="27"/>
                      </a:cubicBezTo>
                      <a:cubicBezTo>
                        <a:pt x="407" y="26"/>
                        <a:pt x="405" y="28"/>
                        <a:pt x="402" y="28"/>
                      </a:cubicBezTo>
                      <a:cubicBezTo>
                        <a:pt x="402" y="28"/>
                        <a:pt x="403" y="28"/>
                        <a:pt x="403" y="29"/>
                      </a:cubicBezTo>
                      <a:cubicBezTo>
                        <a:pt x="404" y="29"/>
                        <a:pt x="402" y="29"/>
                        <a:pt x="402" y="29"/>
                      </a:cubicBezTo>
                      <a:cubicBezTo>
                        <a:pt x="402" y="29"/>
                        <a:pt x="402" y="29"/>
                        <a:pt x="402" y="28"/>
                      </a:cubicBezTo>
                      <a:cubicBezTo>
                        <a:pt x="401" y="28"/>
                        <a:pt x="401" y="28"/>
                        <a:pt x="400" y="28"/>
                      </a:cubicBezTo>
                      <a:cubicBezTo>
                        <a:pt x="401" y="29"/>
                        <a:pt x="401" y="29"/>
                        <a:pt x="401" y="29"/>
                      </a:cubicBezTo>
                      <a:cubicBezTo>
                        <a:pt x="399" y="30"/>
                        <a:pt x="398" y="29"/>
                        <a:pt x="395" y="30"/>
                      </a:cubicBezTo>
                      <a:cubicBezTo>
                        <a:pt x="395" y="30"/>
                        <a:pt x="396" y="30"/>
                        <a:pt x="397" y="30"/>
                      </a:cubicBezTo>
                      <a:cubicBezTo>
                        <a:pt x="396" y="31"/>
                        <a:pt x="393" y="30"/>
                        <a:pt x="392" y="31"/>
                      </a:cubicBezTo>
                      <a:cubicBezTo>
                        <a:pt x="392" y="31"/>
                        <a:pt x="393" y="32"/>
                        <a:pt x="393" y="32"/>
                      </a:cubicBezTo>
                      <a:cubicBezTo>
                        <a:pt x="393" y="32"/>
                        <a:pt x="393" y="32"/>
                        <a:pt x="394" y="32"/>
                      </a:cubicBezTo>
                      <a:cubicBezTo>
                        <a:pt x="394" y="31"/>
                        <a:pt x="394" y="31"/>
                        <a:pt x="395" y="31"/>
                      </a:cubicBezTo>
                      <a:cubicBezTo>
                        <a:pt x="396" y="31"/>
                        <a:pt x="395" y="32"/>
                        <a:pt x="395" y="32"/>
                      </a:cubicBezTo>
                      <a:cubicBezTo>
                        <a:pt x="396" y="32"/>
                        <a:pt x="396" y="32"/>
                        <a:pt x="396" y="32"/>
                      </a:cubicBezTo>
                      <a:cubicBezTo>
                        <a:pt x="397" y="32"/>
                        <a:pt x="396" y="32"/>
                        <a:pt x="396" y="31"/>
                      </a:cubicBezTo>
                      <a:cubicBezTo>
                        <a:pt x="397" y="31"/>
                        <a:pt x="397" y="32"/>
                        <a:pt x="397" y="32"/>
                      </a:cubicBezTo>
                      <a:cubicBezTo>
                        <a:pt x="397" y="32"/>
                        <a:pt x="397" y="32"/>
                        <a:pt x="398" y="32"/>
                      </a:cubicBezTo>
                      <a:cubicBezTo>
                        <a:pt x="398" y="32"/>
                        <a:pt x="396" y="33"/>
                        <a:pt x="395" y="33"/>
                      </a:cubicBezTo>
                      <a:cubicBezTo>
                        <a:pt x="397" y="33"/>
                        <a:pt x="398" y="33"/>
                        <a:pt x="399" y="33"/>
                      </a:cubicBezTo>
                      <a:cubicBezTo>
                        <a:pt x="399" y="33"/>
                        <a:pt x="399" y="33"/>
                        <a:pt x="398" y="33"/>
                      </a:cubicBezTo>
                      <a:cubicBezTo>
                        <a:pt x="398" y="32"/>
                        <a:pt x="401" y="34"/>
                        <a:pt x="401" y="32"/>
                      </a:cubicBezTo>
                      <a:cubicBezTo>
                        <a:pt x="402" y="32"/>
                        <a:pt x="403" y="32"/>
                        <a:pt x="404" y="32"/>
                      </a:cubicBezTo>
                      <a:cubicBezTo>
                        <a:pt x="404" y="32"/>
                        <a:pt x="404" y="32"/>
                        <a:pt x="404" y="32"/>
                      </a:cubicBezTo>
                      <a:cubicBezTo>
                        <a:pt x="403" y="33"/>
                        <a:pt x="402" y="32"/>
                        <a:pt x="401" y="32"/>
                      </a:cubicBezTo>
                      <a:cubicBezTo>
                        <a:pt x="402" y="33"/>
                        <a:pt x="402" y="34"/>
                        <a:pt x="403" y="34"/>
                      </a:cubicBezTo>
                      <a:cubicBezTo>
                        <a:pt x="402" y="35"/>
                        <a:pt x="400" y="34"/>
                        <a:pt x="399" y="35"/>
                      </a:cubicBezTo>
                      <a:cubicBezTo>
                        <a:pt x="399" y="34"/>
                        <a:pt x="399" y="34"/>
                        <a:pt x="399" y="34"/>
                      </a:cubicBezTo>
                      <a:cubicBezTo>
                        <a:pt x="398" y="34"/>
                        <a:pt x="398" y="35"/>
                        <a:pt x="397" y="35"/>
                      </a:cubicBezTo>
                      <a:cubicBezTo>
                        <a:pt x="398" y="37"/>
                        <a:pt x="399" y="34"/>
                        <a:pt x="399" y="36"/>
                      </a:cubicBezTo>
                      <a:cubicBezTo>
                        <a:pt x="400" y="35"/>
                        <a:pt x="401" y="36"/>
                        <a:pt x="402" y="35"/>
                      </a:cubicBezTo>
                      <a:cubicBezTo>
                        <a:pt x="402" y="36"/>
                        <a:pt x="401" y="36"/>
                        <a:pt x="401" y="36"/>
                      </a:cubicBezTo>
                      <a:cubicBezTo>
                        <a:pt x="402" y="36"/>
                        <a:pt x="404" y="37"/>
                        <a:pt x="405" y="38"/>
                      </a:cubicBezTo>
                      <a:cubicBezTo>
                        <a:pt x="404" y="38"/>
                        <a:pt x="403" y="38"/>
                        <a:pt x="402" y="39"/>
                      </a:cubicBezTo>
                      <a:cubicBezTo>
                        <a:pt x="404" y="39"/>
                        <a:pt x="406" y="39"/>
                        <a:pt x="407" y="39"/>
                      </a:cubicBezTo>
                      <a:cubicBezTo>
                        <a:pt x="406" y="40"/>
                        <a:pt x="403" y="39"/>
                        <a:pt x="403" y="40"/>
                      </a:cubicBezTo>
                      <a:cubicBezTo>
                        <a:pt x="401" y="40"/>
                        <a:pt x="402" y="38"/>
                        <a:pt x="403" y="38"/>
                      </a:cubicBezTo>
                      <a:cubicBezTo>
                        <a:pt x="402" y="37"/>
                        <a:pt x="402" y="39"/>
                        <a:pt x="401" y="39"/>
                      </a:cubicBezTo>
                      <a:cubicBezTo>
                        <a:pt x="400" y="38"/>
                        <a:pt x="400" y="37"/>
                        <a:pt x="398" y="37"/>
                      </a:cubicBezTo>
                      <a:cubicBezTo>
                        <a:pt x="398" y="37"/>
                        <a:pt x="400" y="37"/>
                        <a:pt x="399" y="36"/>
                      </a:cubicBezTo>
                      <a:cubicBezTo>
                        <a:pt x="399" y="36"/>
                        <a:pt x="399" y="36"/>
                        <a:pt x="399" y="36"/>
                      </a:cubicBezTo>
                      <a:cubicBezTo>
                        <a:pt x="399" y="37"/>
                        <a:pt x="398" y="36"/>
                        <a:pt x="398" y="38"/>
                      </a:cubicBezTo>
                      <a:cubicBezTo>
                        <a:pt x="397" y="38"/>
                        <a:pt x="397" y="38"/>
                        <a:pt x="396" y="38"/>
                      </a:cubicBezTo>
                      <a:cubicBezTo>
                        <a:pt x="396" y="38"/>
                        <a:pt x="395" y="38"/>
                        <a:pt x="395" y="37"/>
                      </a:cubicBezTo>
                      <a:cubicBezTo>
                        <a:pt x="395" y="38"/>
                        <a:pt x="393" y="39"/>
                        <a:pt x="394" y="40"/>
                      </a:cubicBezTo>
                      <a:cubicBezTo>
                        <a:pt x="393" y="41"/>
                        <a:pt x="390" y="40"/>
                        <a:pt x="391" y="39"/>
                      </a:cubicBezTo>
                      <a:cubicBezTo>
                        <a:pt x="390" y="40"/>
                        <a:pt x="389" y="39"/>
                        <a:pt x="389" y="38"/>
                      </a:cubicBezTo>
                      <a:cubicBezTo>
                        <a:pt x="388" y="39"/>
                        <a:pt x="388" y="40"/>
                        <a:pt x="388" y="40"/>
                      </a:cubicBezTo>
                      <a:cubicBezTo>
                        <a:pt x="388" y="40"/>
                        <a:pt x="387" y="39"/>
                        <a:pt x="388" y="39"/>
                      </a:cubicBezTo>
                      <a:cubicBezTo>
                        <a:pt x="388" y="39"/>
                        <a:pt x="387" y="39"/>
                        <a:pt x="386" y="39"/>
                      </a:cubicBezTo>
                      <a:cubicBezTo>
                        <a:pt x="386" y="40"/>
                        <a:pt x="381" y="40"/>
                        <a:pt x="380" y="41"/>
                      </a:cubicBezTo>
                      <a:cubicBezTo>
                        <a:pt x="380" y="40"/>
                        <a:pt x="380" y="40"/>
                        <a:pt x="380" y="40"/>
                      </a:cubicBezTo>
                      <a:cubicBezTo>
                        <a:pt x="380" y="39"/>
                        <a:pt x="379" y="39"/>
                        <a:pt x="378" y="40"/>
                      </a:cubicBezTo>
                      <a:cubicBezTo>
                        <a:pt x="379" y="40"/>
                        <a:pt x="379" y="40"/>
                        <a:pt x="378" y="40"/>
                      </a:cubicBezTo>
                      <a:cubicBezTo>
                        <a:pt x="378" y="40"/>
                        <a:pt x="379" y="41"/>
                        <a:pt x="379" y="41"/>
                      </a:cubicBezTo>
                      <a:cubicBezTo>
                        <a:pt x="379" y="42"/>
                        <a:pt x="379" y="41"/>
                        <a:pt x="378" y="41"/>
                      </a:cubicBezTo>
                      <a:cubicBezTo>
                        <a:pt x="378" y="42"/>
                        <a:pt x="380" y="43"/>
                        <a:pt x="382" y="42"/>
                      </a:cubicBezTo>
                      <a:cubicBezTo>
                        <a:pt x="380" y="41"/>
                        <a:pt x="383" y="42"/>
                        <a:pt x="383" y="41"/>
                      </a:cubicBezTo>
                      <a:cubicBezTo>
                        <a:pt x="384" y="41"/>
                        <a:pt x="383" y="42"/>
                        <a:pt x="384" y="42"/>
                      </a:cubicBezTo>
                      <a:cubicBezTo>
                        <a:pt x="384" y="42"/>
                        <a:pt x="383" y="42"/>
                        <a:pt x="382" y="42"/>
                      </a:cubicBezTo>
                      <a:cubicBezTo>
                        <a:pt x="386" y="43"/>
                        <a:pt x="389" y="42"/>
                        <a:pt x="392" y="42"/>
                      </a:cubicBezTo>
                      <a:cubicBezTo>
                        <a:pt x="392" y="43"/>
                        <a:pt x="392" y="43"/>
                        <a:pt x="392" y="43"/>
                      </a:cubicBezTo>
                      <a:cubicBezTo>
                        <a:pt x="392" y="43"/>
                        <a:pt x="393" y="42"/>
                        <a:pt x="393" y="42"/>
                      </a:cubicBezTo>
                      <a:cubicBezTo>
                        <a:pt x="394" y="41"/>
                        <a:pt x="393" y="41"/>
                        <a:pt x="393" y="41"/>
                      </a:cubicBezTo>
                      <a:cubicBezTo>
                        <a:pt x="393" y="41"/>
                        <a:pt x="394" y="40"/>
                        <a:pt x="394" y="41"/>
                      </a:cubicBezTo>
                      <a:cubicBezTo>
                        <a:pt x="394" y="41"/>
                        <a:pt x="394" y="41"/>
                        <a:pt x="394" y="41"/>
                      </a:cubicBezTo>
                      <a:cubicBezTo>
                        <a:pt x="395" y="42"/>
                        <a:pt x="396" y="42"/>
                        <a:pt x="397" y="42"/>
                      </a:cubicBezTo>
                      <a:cubicBezTo>
                        <a:pt x="397" y="41"/>
                        <a:pt x="398" y="42"/>
                        <a:pt x="398" y="43"/>
                      </a:cubicBezTo>
                      <a:cubicBezTo>
                        <a:pt x="398" y="43"/>
                        <a:pt x="397" y="44"/>
                        <a:pt x="398" y="44"/>
                      </a:cubicBezTo>
                      <a:cubicBezTo>
                        <a:pt x="396" y="45"/>
                        <a:pt x="393" y="44"/>
                        <a:pt x="391" y="45"/>
                      </a:cubicBezTo>
                      <a:cubicBezTo>
                        <a:pt x="391" y="46"/>
                        <a:pt x="391" y="45"/>
                        <a:pt x="392" y="45"/>
                      </a:cubicBezTo>
                      <a:cubicBezTo>
                        <a:pt x="392" y="46"/>
                        <a:pt x="390" y="46"/>
                        <a:pt x="391" y="47"/>
                      </a:cubicBezTo>
                      <a:cubicBezTo>
                        <a:pt x="390" y="47"/>
                        <a:pt x="390" y="48"/>
                        <a:pt x="389" y="48"/>
                      </a:cubicBezTo>
                      <a:cubicBezTo>
                        <a:pt x="390" y="48"/>
                        <a:pt x="391" y="48"/>
                        <a:pt x="392" y="47"/>
                      </a:cubicBezTo>
                      <a:cubicBezTo>
                        <a:pt x="393" y="48"/>
                        <a:pt x="393" y="48"/>
                        <a:pt x="393" y="49"/>
                      </a:cubicBezTo>
                      <a:cubicBezTo>
                        <a:pt x="397" y="48"/>
                        <a:pt x="399" y="48"/>
                        <a:pt x="402" y="46"/>
                      </a:cubicBezTo>
                      <a:cubicBezTo>
                        <a:pt x="399" y="46"/>
                        <a:pt x="394" y="48"/>
                        <a:pt x="392" y="47"/>
                      </a:cubicBezTo>
                      <a:cubicBezTo>
                        <a:pt x="393" y="44"/>
                        <a:pt x="399" y="46"/>
                        <a:pt x="401" y="44"/>
                      </a:cubicBezTo>
                      <a:cubicBezTo>
                        <a:pt x="401" y="44"/>
                        <a:pt x="400" y="44"/>
                        <a:pt x="400" y="44"/>
                      </a:cubicBezTo>
                      <a:cubicBezTo>
                        <a:pt x="400" y="44"/>
                        <a:pt x="400" y="43"/>
                        <a:pt x="401" y="43"/>
                      </a:cubicBezTo>
                      <a:cubicBezTo>
                        <a:pt x="401" y="43"/>
                        <a:pt x="401" y="43"/>
                        <a:pt x="401" y="43"/>
                      </a:cubicBezTo>
                      <a:cubicBezTo>
                        <a:pt x="401" y="44"/>
                        <a:pt x="401" y="44"/>
                        <a:pt x="402" y="44"/>
                      </a:cubicBezTo>
                      <a:cubicBezTo>
                        <a:pt x="401" y="45"/>
                        <a:pt x="400" y="45"/>
                        <a:pt x="399" y="45"/>
                      </a:cubicBezTo>
                      <a:close/>
                      <a:moveTo>
                        <a:pt x="293" y="35"/>
                      </a:moveTo>
                      <a:cubicBezTo>
                        <a:pt x="293" y="35"/>
                        <a:pt x="292" y="35"/>
                        <a:pt x="291" y="35"/>
                      </a:cubicBezTo>
                      <a:cubicBezTo>
                        <a:pt x="291" y="35"/>
                        <a:pt x="291" y="36"/>
                        <a:pt x="291" y="36"/>
                      </a:cubicBezTo>
                      <a:cubicBezTo>
                        <a:pt x="292" y="36"/>
                        <a:pt x="292" y="35"/>
                        <a:pt x="293" y="35"/>
                      </a:cubicBezTo>
                      <a:close/>
                      <a:moveTo>
                        <a:pt x="330" y="30"/>
                      </a:moveTo>
                      <a:cubicBezTo>
                        <a:pt x="330" y="30"/>
                        <a:pt x="329" y="30"/>
                        <a:pt x="328" y="30"/>
                      </a:cubicBezTo>
                      <a:cubicBezTo>
                        <a:pt x="328" y="31"/>
                        <a:pt x="328" y="31"/>
                        <a:pt x="328" y="31"/>
                      </a:cubicBezTo>
                      <a:cubicBezTo>
                        <a:pt x="329" y="31"/>
                        <a:pt x="330" y="31"/>
                        <a:pt x="330" y="30"/>
                      </a:cubicBezTo>
                      <a:close/>
                      <a:moveTo>
                        <a:pt x="319" y="40"/>
                      </a:moveTo>
                      <a:cubicBezTo>
                        <a:pt x="319" y="41"/>
                        <a:pt x="319" y="41"/>
                        <a:pt x="319" y="41"/>
                      </a:cubicBezTo>
                      <a:cubicBezTo>
                        <a:pt x="320" y="41"/>
                        <a:pt x="320" y="41"/>
                        <a:pt x="320" y="41"/>
                      </a:cubicBezTo>
                      <a:cubicBezTo>
                        <a:pt x="320" y="41"/>
                        <a:pt x="319" y="40"/>
                        <a:pt x="319" y="40"/>
                      </a:cubicBezTo>
                      <a:close/>
                      <a:moveTo>
                        <a:pt x="310" y="39"/>
                      </a:moveTo>
                      <a:cubicBezTo>
                        <a:pt x="311" y="39"/>
                        <a:pt x="311" y="39"/>
                        <a:pt x="311" y="39"/>
                      </a:cubicBezTo>
                      <a:cubicBezTo>
                        <a:pt x="311" y="40"/>
                        <a:pt x="309" y="39"/>
                        <a:pt x="310" y="38"/>
                      </a:cubicBezTo>
                      <a:cubicBezTo>
                        <a:pt x="309" y="38"/>
                        <a:pt x="309" y="39"/>
                        <a:pt x="309" y="40"/>
                      </a:cubicBezTo>
                      <a:cubicBezTo>
                        <a:pt x="311" y="40"/>
                        <a:pt x="311" y="38"/>
                        <a:pt x="313" y="38"/>
                      </a:cubicBezTo>
                      <a:cubicBezTo>
                        <a:pt x="313" y="37"/>
                        <a:pt x="310" y="38"/>
                        <a:pt x="310" y="39"/>
                      </a:cubicBezTo>
                      <a:close/>
                      <a:moveTo>
                        <a:pt x="311" y="37"/>
                      </a:moveTo>
                      <a:cubicBezTo>
                        <a:pt x="312" y="37"/>
                        <a:pt x="312" y="37"/>
                        <a:pt x="312" y="36"/>
                      </a:cubicBezTo>
                      <a:cubicBezTo>
                        <a:pt x="311" y="36"/>
                        <a:pt x="311" y="37"/>
                        <a:pt x="311" y="37"/>
                      </a:cubicBezTo>
                      <a:close/>
                      <a:moveTo>
                        <a:pt x="309" y="36"/>
                      </a:moveTo>
                      <a:cubicBezTo>
                        <a:pt x="309" y="36"/>
                        <a:pt x="308" y="36"/>
                        <a:pt x="307" y="37"/>
                      </a:cubicBezTo>
                      <a:cubicBezTo>
                        <a:pt x="307" y="37"/>
                        <a:pt x="308" y="38"/>
                        <a:pt x="308" y="37"/>
                      </a:cubicBezTo>
                      <a:cubicBezTo>
                        <a:pt x="308" y="37"/>
                        <a:pt x="307" y="37"/>
                        <a:pt x="307" y="37"/>
                      </a:cubicBezTo>
                      <a:cubicBezTo>
                        <a:pt x="309" y="37"/>
                        <a:pt x="309" y="37"/>
                        <a:pt x="309" y="37"/>
                      </a:cubicBezTo>
                      <a:cubicBezTo>
                        <a:pt x="309" y="37"/>
                        <a:pt x="309" y="36"/>
                        <a:pt x="309" y="36"/>
                      </a:cubicBezTo>
                      <a:close/>
                      <a:moveTo>
                        <a:pt x="308" y="36"/>
                      </a:moveTo>
                      <a:cubicBezTo>
                        <a:pt x="307" y="35"/>
                        <a:pt x="306" y="36"/>
                        <a:pt x="306" y="36"/>
                      </a:cubicBezTo>
                      <a:cubicBezTo>
                        <a:pt x="305" y="36"/>
                        <a:pt x="306" y="36"/>
                        <a:pt x="306" y="35"/>
                      </a:cubicBezTo>
                      <a:cubicBezTo>
                        <a:pt x="305" y="36"/>
                        <a:pt x="305" y="35"/>
                        <a:pt x="305" y="36"/>
                      </a:cubicBezTo>
                      <a:cubicBezTo>
                        <a:pt x="306" y="36"/>
                        <a:pt x="307" y="36"/>
                        <a:pt x="308" y="36"/>
                      </a:cubicBezTo>
                      <a:close/>
                      <a:moveTo>
                        <a:pt x="285" y="40"/>
                      </a:moveTo>
                      <a:cubicBezTo>
                        <a:pt x="286" y="40"/>
                        <a:pt x="287" y="40"/>
                        <a:pt x="287" y="40"/>
                      </a:cubicBezTo>
                      <a:cubicBezTo>
                        <a:pt x="286" y="40"/>
                        <a:pt x="286" y="39"/>
                        <a:pt x="285" y="39"/>
                      </a:cubicBezTo>
                      <a:cubicBezTo>
                        <a:pt x="285" y="40"/>
                        <a:pt x="285" y="40"/>
                        <a:pt x="285" y="40"/>
                      </a:cubicBezTo>
                      <a:close/>
                      <a:moveTo>
                        <a:pt x="291" y="39"/>
                      </a:moveTo>
                      <a:cubicBezTo>
                        <a:pt x="290" y="38"/>
                        <a:pt x="288" y="39"/>
                        <a:pt x="287" y="40"/>
                      </a:cubicBezTo>
                      <a:cubicBezTo>
                        <a:pt x="289" y="40"/>
                        <a:pt x="290" y="39"/>
                        <a:pt x="291" y="39"/>
                      </a:cubicBezTo>
                      <a:close/>
                      <a:moveTo>
                        <a:pt x="302" y="38"/>
                      </a:moveTo>
                      <a:cubicBezTo>
                        <a:pt x="304" y="38"/>
                        <a:pt x="305" y="38"/>
                        <a:pt x="307" y="38"/>
                      </a:cubicBezTo>
                      <a:cubicBezTo>
                        <a:pt x="307" y="38"/>
                        <a:pt x="307" y="38"/>
                        <a:pt x="307" y="38"/>
                      </a:cubicBezTo>
                      <a:cubicBezTo>
                        <a:pt x="307" y="38"/>
                        <a:pt x="307" y="37"/>
                        <a:pt x="307" y="37"/>
                      </a:cubicBezTo>
                      <a:cubicBezTo>
                        <a:pt x="307" y="38"/>
                        <a:pt x="306" y="37"/>
                        <a:pt x="306" y="37"/>
                      </a:cubicBezTo>
                      <a:cubicBezTo>
                        <a:pt x="305" y="37"/>
                        <a:pt x="305" y="37"/>
                        <a:pt x="304" y="37"/>
                      </a:cubicBezTo>
                      <a:cubicBezTo>
                        <a:pt x="304" y="37"/>
                        <a:pt x="304" y="37"/>
                        <a:pt x="304" y="36"/>
                      </a:cubicBezTo>
                      <a:cubicBezTo>
                        <a:pt x="303" y="37"/>
                        <a:pt x="304" y="38"/>
                        <a:pt x="302" y="38"/>
                      </a:cubicBezTo>
                      <a:cubicBezTo>
                        <a:pt x="302" y="37"/>
                        <a:pt x="303" y="37"/>
                        <a:pt x="303" y="36"/>
                      </a:cubicBezTo>
                      <a:cubicBezTo>
                        <a:pt x="301" y="37"/>
                        <a:pt x="295" y="38"/>
                        <a:pt x="292" y="39"/>
                      </a:cubicBezTo>
                      <a:cubicBezTo>
                        <a:pt x="296" y="39"/>
                        <a:pt x="300" y="37"/>
                        <a:pt x="302" y="37"/>
                      </a:cubicBezTo>
                      <a:cubicBezTo>
                        <a:pt x="302" y="38"/>
                        <a:pt x="302" y="38"/>
                        <a:pt x="302" y="38"/>
                      </a:cubicBezTo>
                      <a:close/>
                      <a:moveTo>
                        <a:pt x="282" y="43"/>
                      </a:moveTo>
                      <a:cubicBezTo>
                        <a:pt x="281" y="42"/>
                        <a:pt x="281" y="42"/>
                        <a:pt x="281" y="42"/>
                      </a:cubicBezTo>
                      <a:cubicBezTo>
                        <a:pt x="281" y="43"/>
                        <a:pt x="280" y="42"/>
                        <a:pt x="280" y="43"/>
                      </a:cubicBezTo>
                      <a:cubicBezTo>
                        <a:pt x="281" y="43"/>
                        <a:pt x="281" y="43"/>
                        <a:pt x="282" y="43"/>
                      </a:cubicBezTo>
                      <a:close/>
                      <a:moveTo>
                        <a:pt x="282" y="43"/>
                      </a:moveTo>
                      <a:cubicBezTo>
                        <a:pt x="283" y="43"/>
                        <a:pt x="284" y="42"/>
                        <a:pt x="284" y="42"/>
                      </a:cubicBezTo>
                      <a:cubicBezTo>
                        <a:pt x="284" y="42"/>
                        <a:pt x="284" y="41"/>
                        <a:pt x="284" y="41"/>
                      </a:cubicBezTo>
                      <a:cubicBezTo>
                        <a:pt x="282" y="41"/>
                        <a:pt x="282" y="42"/>
                        <a:pt x="282" y="43"/>
                      </a:cubicBezTo>
                      <a:close/>
                      <a:moveTo>
                        <a:pt x="282" y="44"/>
                      </a:moveTo>
                      <a:cubicBezTo>
                        <a:pt x="283" y="43"/>
                        <a:pt x="286" y="44"/>
                        <a:pt x="286" y="42"/>
                      </a:cubicBezTo>
                      <a:cubicBezTo>
                        <a:pt x="285" y="43"/>
                        <a:pt x="282" y="42"/>
                        <a:pt x="282" y="44"/>
                      </a:cubicBezTo>
                      <a:close/>
                      <a:moveTo>
                        <a:pt x="297" y="43"/>
                      </a:moveTo>
                      <a:cubicBezTo>
                        <a:pt x="298" y="42"/>
                        <a:pt x="295" y="43"/>
                        <a:pt x="295" y="43"/>
                      </a:cubicBezTo>
                      <a:cubicBezTo>
                        <a:pt x="296" y="43"/>
                        <a:pt x="296" y="43"/>
                        <a:pt x="297" y="43"/>
                      </a:cubicBezTo>
                      <a:close/>
                      <a:moveTo>
                        <a:pt x="286" y="46"/>
                      </a:moveTo>
                      <a:cubicBezTo>
                        <a:pt x="286" y="46"/>
                        <a:pt x="286" y="45"/>
                        <a:pt x="285" y="45"/>
                      </a:cubicBezTo>
                      <a:cubicBezTo>
                        <a:pt x="285" y="46"/>
                        <a:pt x="286" y="46"/>
                        <a:pt x="286" y="46"/>
                      </a:cubicBezTo>
                      <a:close/>
                      <a:moveTo>
                        <a:pt x="287" y="48"/>
                      </a:moveTo>
                      <a:cubicBezTo>
                        <a:pt x="287" y="48"/>
                        <a:pt x="289" y="48"/>
                        <a:pt x="289" y="47"/>
                      </a:cubicBezTo>
                      <a:cubicBezTo>
                        <a:pt x="289" y="47"/>
                        <a:pt x="288" y="47"/>
                        <a:pt x="288" y="46"/>
                      </a:cubicBezTo>
                      <a:cubicBezTo>
                        <a:pt x="288" y="47"/>
                        <a:pt x="287" y="48"/>
                        <a:pt x="286" y="47"/>
                      </a:cubicBezTo>
                      <a:cubicBezTo>
                        <a:pt x="287" y="48"/>
                        <a:pt x="285" y="47"/>
                        <a:pt x="285" y="48"/>
                      </a:cubicBezTo>
                      <a:cubicBezTo>
                        <a:pt x="286" y="48"/>
                        <a:pt x="286" y="47"/>
                        <a:pt x="287" y="47"/>
                      </a:cubicBezTo>
                      <a:cubicBezTo>
                        <a:pt x="287" y="48"/>
                        <a:pt x="287" y="48"/>
                        <a:pt x="287" y="48"/>
                      </a:cubicBezTo>
                      <a:close/>
                      <a:moveTo>
                        <a:pt x="290" y="46"/>
                      </a:moveTo>
                      <a:cubicBezTo>
                        <a:pt x="291" y="47"/>
                        <a:pt x="290" y="47"/>
                        <a:pt x="290" y="47"/>
                      </a:cubicBezTo>
                      <a:cubicBezTo>
                        <a:pt x="290" y="48"/>
                        <a:pt x="290" y="48"/>
                        <a:pt x="290" y="48"/>
                      </a:cubicBezTo>
                      <a:cubicBezTo>
                        <a:pt x="291" y="47"/>
                        <a:pt x="290" y="48"/>
                        <a:pt x="292" y="48"/>
                      </a:cubicBezTo>
                      <a:cubicBezTo>
                        <a:pt x="291" y="47"/>
                        <a:pt x="293" y="48"/>
                        <a:pt x="292" y="47"/>
                      </a:cubicBezTo>
                      <a:cubicBezTo>
                        <a:pt x="291" y="47"/>
                        <a:pt x="291" y="47"/>
                        <a:pt x="292" y="46"/>
                      </a:cubicBezTo>
                      <a:cubicBezTo>
                        <a:pt x="291" y="46"/>
                        <a:pt x="290" y="46"/>
                        <a:pt x="290" y="46"/>
                      </a:cubicBezTo>
                      <a:close/>
                      <a:moveTo>
                        <a:pt x="288" y="45"/>
                      </a:moveTo>
                      <a:cubicBezTo>
                        <a:pt x="288" y="46"/>
                        <a:pt x="290" y="46"/>
                        <a:pt x="290" y="46"/>
                      </a:cubicBezTo>
                      <a:cubicBezTo>
                        <a:pt x="290" y="46"/>
                        <a:pt x="289" y="46"/>
                        <a:pt x="289" y="46"/>
                      </a:cubicBezTo>
                      <a:cubicBezTo>
                        <a:pt x="290" y="45"/>
                        <a:pt x="291" y="46"/>
                        <a:pt x="291" y="46"/>
                      </a:cubicBezTo>
                      <a:cubicBezTo>
                        <a:pt x="291" y="44"/>
                        <a:pt x="289" y="46"/>
                        <a:pt x="288" y="45"/>
                      </a:cubicBezTo>
                      <a:close/>
                      <a:moveTo>
                        <a:pt x="312" y="42"/>
                      </a:moveTo>
                      <a:cubicBezTo>
                        <a:pt x="314" y="44"/>
                        <a:pt x="316" y="42"/>
                        <a:pt x="318" y="42"/>
                      </a:cubicBezTo>
                      <a:cubicBezTo>
                        <a:pt x="318" y="41"/>
                        <a:pt x="316" y="41"/>
                        <a:pt x="316" y="40"/>
                      </a:cubicBezTo>
                      <a:cubicBezTo>
                        <a:pt x="315" y="40"/>
                        <a:pt x="314" y="40"/>
                        <a:pt x="314" y="39"/>
                      </a:cubicBezTo>
                      <a:cubicBezTo>
                        <a:pt x="313" y="40"/>
                        <a:pt x="314" y="42"/>
                        <a:pt x="313" y="42"/>
                      </a:cubicBezTo>
                      <a:cubicBezTo>
                        <a:pt x="313" y="42"/>
                        <a:pt x="312" y="42"/>
                        <a:pt x="312" y="42"/>
                      </a:cubicBezTo>
                      <a:cubicBezTo>
                        <a:pt x="313" y="41"/>
                        <a:pt x="313" y="41"/>
                        <a:pt x="313" y="41"/>
                      </a:cubicBezTo>
                      <a:cubicBezTo>
                        <a:pt x="312" y="40"/>
                        <a:pt x="311" y="41"/>
                        <a:pt x="310" y="41"/>
                      </a:cubicBezTo>
                      <a:cubicBezTo>
                        <a:pt x="309" y="41"/>
                        <a:pt x="309" y="41"/>
                        <a:pt x="308" y="41"/>
                      </a:cubicBezTo>
                      <a:cubicBezTo>
                        <a:pt x="309" y="40"/>
                        <a:pt x="308" y="40"/>
                        <a:pt x="307" y="40"/>
                      </a:cubicBezTo>
                      <a:cubicBezTo>
                        <a:pt x="307" y="41"/>
                        <a:pt x="308" y="41"/>
                        <a:pt x="307" y="41"/>
                      </a:cubicBezTo>
                      <a:cubicBezTo>
                        <a:pt x="307" y="41"/>
                        <a:pt x="306" y="41"/>
                        <a:pt x="305" y="41"/>
                      </a:cubicBezTo>
                      <a:cubicBezTo>
                        <a:pt x="305" y="41"/>
                        <a:pt x="304" y="40"/>
                        <a:pt x="304" y="40"/>
                      </a:cubicBezTo>
                      <a:cubicBezTo>
                        <a:pt x="305" y="41"/>
                        <a:pt x="307" y="40"/>
                        <a:pt x="306" y="41"/>
                      </a:cubicBezTo>
                      <a:cubicBezTo>
                        <a:pt x="307" y="40"/>
                        <a:pt x="308" y="40"/>
                        <a:pt x="308" y="39"/>
                      </a:cubicBezTo>
                      <a:cubicBezTo>
                        <a:pt x="307" y="40"/>
                        <a:pt x="306" y="39"/>
                        <a:pt x="305" y="39"/>
                      </a:cubicBezTo>
                      <a:cubicBezTo>
                        <a:pt x="305" y="39"/>
                        <a:pt x="304" y="40"/>
                        <a:pt x="304" y="39"/>
                      </a:cubicBezTo>
                      <a:cubicBezTo>
                        <a:pt x="305" y="39"/>
                        <a:pt x="305" y="39"/>
                        <a:pt x="305" y="39"/>
                      </a:cubicBezTo>
                      <a:cubicBezTo>
                        <a:pt x="303" y="39"/>
                        <a:pt x="303" y="39"/>
                        <a:pt x="302" y="39"/>
                      </a:cubicBezTo>
                      <a:cubicBezTo>
                        <a:pt x="303" y="40"/>
                        <a:pt x="302" y="40"/>
                        <a:pt x="301" y="40"/>
                      </a:cubicBezTo>
                      <a:cubicBezTo>
                        <a:pt x="301" y="41"/>
                        <a:pt x="302" y="40"/>
                        <a:pt x="303" y="41"/>
                      </a:cubicBezTo>
                      <a:cubicBezTo>
                        <a:pt x="303" y="41"/>
                        <a:pt x="302" y="41"/>
                        <a:pt x="302" y="41"/>
                      </a:cubicBezTo>
                      <a:cubicBezTo>
                        <a:pt x="303" y="41"/>
                        <a:pt x="303" y="41"/>
                        <a:pt x="304" y="41"/>
                      </a:cubicBezTo>
                      <a:cubicBezTo>
                        <a:pt x="303" y="42"/>
                        <a:pt x="300" y="41"/>
                        <a:pt x="301" y="43"/>
                      </a:cubicBezTo>
                      <a:cubicBezTo>
                        <a:pt x="303" y="42"/>
                        <a:pt x="304" y="43"/>
                        <a:pt x="306" y="43"/>
                      </a:cubicBezTo>
                      <a:cubicBezTo>
                        <a:pt x="306" y="41"/>
                        <a:pt x="309" y="43"/>
                        <a:pt x="309" y="41"/>
                      </a:cubicBezTo>
                      <a:cubicBezTo>
                        <a:pt x="309" y="42"/>
                        <a:pt x="310" y="41"/>
                        <a:pt x="310" y="42"/>
                      </a:cubicBezTo>
                      <a:cubicBezTo>
                        <a:pt x="310" y="43"/>
                        <a:pt x="308" y="42"/>
                        <a:pt x="309" y="43"/>
                      </a:cubicBezTo>
                      <a:cubicBezTo>
                        <a:pt x="309" y="43"/>
                        <a:pt x="312" y="43"/>
                        <a:pt x="312" y="42"/>
                      </a:cubicBezTo>
                      <a:close/>
                      <a:moveTo>
                        <a:pt x="312" y="44"/>
                      </a:moveTo>
                      <a:cubicBezTo>
                        <a:pt x="312" y="44"/>
                        <a:pt x="312" y="44"/>
                        <a:pt x="312" y="43"/>
                      </a:cubicBezTo>
                      <a:cubicBezTo>
                        <a:pt x="312" y="43"/>
                        <a:pt x="311" y="43"/>
                        <a:pt x="311" y="44"/>
                      </a:cubicBezTo>
                      <a:cubicBezTo>
                        <a:pt x="311" y="44"/>
                        <a:pt x="311" y="44"/>
                        <a:pt x="312" y="44"/>
                      </a:cubicBezTo>
                      <a:close/>
                      <a:moveTo>
                        <a:pt x="370" y="62"/>
                      </a:moveTo>
                      <a:cubicBezTo>
                        <a:pt x="369" y="62"/>
                        <a:pt x="369" y="63"/>
                        <a:pt x="369" y="63"/>
                      </a:cubicBezTo>
                      <a:cubicBezTo>
                        <a:pt x="370" y="63"/>
                        <a:pt x="370" y="63"/>
                        <a:pt x="370" y="63"/>
                      </a:cubicBezTo>
                      <a:cubicBezTo>
                        <a:pt x="371" y="62"/>
                        <a:pt x="369" y="63"/>
                        <a:pt x="370" y="62"/>
                      </a:cubicBezTo>
                      <a:close/>
                      <a:moveTo>
                        <a:pt x="375" y="62"/>
                      </a:moveTo>
                      <a:cubicBezTo>
                        <a:pt x="376" y="62"/>
                        <a:pt x="376" y="61"/>
                        <a:pt x="377" y="61"/>
                      </a:cubicBezTo>
                      <a:cubicBezTo>
                        <a:pt x="376" y="61"/>
                        <a:pt x="375" y="62"/>
                        <a:pt x="375" y="62"/>
                      </a:cubicBezTo>
                      <a:close/>
                      <a:moveTo>
                        <a:pt x="367" y="61"/>
                      </a:moveTo>
                      <a:cubicBezTo>
                        <a:pt x="366" y="62"/>
                        <a:pt x="366" y="62"/>
                        <a:pt x="366" y="62"/>
                      </a:cubicBezTo>
                      <a:cubicBezTo>
                        <a:pt x="366" y="62"/>
                        <a:pt x="365" y="62"/>
                        <a:pt x="365" y="61"/>
                      </a:cubicBezTo>
                      <a:cubicBezTo>
                        <a:pt x="366" y="61"/>
                        <a:pt x="366" y="61"/>
                        <a:pt x="366" y="60"/>
                      </a:cubicBezTo>
                      <a:cubicBezTo>
                        <a:pt x="365" y="60"/>
                        <a:pt x="365" y="61"/>
                        <a:pt x="364" y="62"/>
                      </a:cubicBezTo>
                      <a:cubicBezTo>
                        <a:pt x="365" y="63"/>
                        <a:pt x="367" y="62"/>
                        <a:pt x="367" y="63"/>
                      </a:cubicBezTo>
                      <a:cubicBezTo>
                        <a:pt x="367" y="62"/>
                        <a:pt x="369" y="63"/>
                        <a:pt x="369" y="62"/>
                      </a:cubicBezTo>
                      <a:cubicBezTo>
                        <a:pt x="368" y="63"/>
                        <a:pt x="365" y="60"/>
                        <a:pt x="367" y="61"/>
                      </a:cubicBezTo>
                      <a:close/>
                      <a:moveTo>
                        <a:pt x="367" y="61"/>
                      </a:moveTo>
                      <a:cubicBezTo>
                        <a:pt x="368" y="61"/>
                        <a:pt x="370" y="61"/>
                        <a:pt x="371" y="60"/>
                      </a:cubicBezTo>
                      <a:cubicBezTo>
                        <a:pt x="368" y="59"/>
                        <a:pt x="368" y="60"/>
                        <a:pt x="367" y="61"/>
                      </a:cubicBezTo>
                      <a:close/>
                      <a:moveTo>
                        <a:pt x="360" y="56"/>
                      </a:moveTo>
                      <a:cubicBezTo>
                        <a:pt x="359" y="56"/>
                        <a:pt x="358" y="57"/>
                        <a:pt x="360" y="58"/>
                      </a:cubicBezTo>
                      <a:cubicBezTo>
                        <a:pt x="359" y="57"/>
                        <a:pt x="358" y="58"/>
                        <a:pt x="358" y="57"/>
                      </a:cubicBezTo>
                      <a:cubicBezTo>
                        <a:pt x="358" y="57"/>
                        <a:pt x="359" y="57"/>
                        <a:pt x="358" y="56"/>
                      </a:cubicBezTo>
                      <a:cubicBezTo>
                        <a:pt x="358" y="57"/>
                        <a:pt x="357" y="57"/>
                        <a:pt x="356" y="58"/>
                      </a:cubicBezTo>
                      <a:cubicBezTo>
                        <a:pt x="357" y="57"/>
                        <a:pt x="357" y="59"/>
                        <a:pt x="358" y="59"/>
                      </a:cubicBezTo>
                      <a:cubicBezTo>
                        <a:pt x="358" y="58"/>
                        <a:pt x="359" y="58"/>
                        <a:pt x="360" y="58"/>
                      </a:cubicBezTo>
                      <a:cubicBezTo>
                        <a:pt x="360" y="57"/>
                        <a:pt x="359" y="57"/>
                        <a:pt x="360" y="57"/>
                      </a:cubicBezTo>
                      <a:cubicBezTo>
                        <a:pt x="360" y="57"/>
                        <a:pt x="362" y="56"/>
                        <a:pt x="361" y="58"/>
                      </a:cubicBezTo>
                      <a:cubicBezTo>
                        <a:pt x="362" y="58"/>
                        <a:pt x="363" y="57"/>
                        <a:pt x="363" y="58"/>
                      </a:cubicBezTo>
                      <a:cubicBezTo>
                        <a:pt x="363" y="58"/>
                        <a:pt x="364" y="57"/>
                        <a:pt x="364" y="57"/>
                      </a:cubicBezTo>
                      <a:cubicBezTo>
                        <a:pt x="363" y="57"/>
                        <a:pt x="362" y="58"/>
                        <a:pt x="362" y="56"/>
                      </a:cubicBezTo>
                      <a:cubicBezTo>
                        <a:pt x="362" y="56"/>
                        <a:pt x="363" y="56"/>
                        <a:pt x="363" y="56"/>
                      </a:cubicBezTo>
                      <a:cubicBezTo>
                        <a:pt x="362" y="56"/>
                        <a:pt x="362" y="55"/>
                        <a:pt x="361" y="55"/>
                      </a:cubicBezTo>
                      <a:cubicBezTo>
                        <a:pt x="361" y="56"/>
                        <a:pt x="360" y="55"/>
                        <a:pt x="360" y="55"/>
                      </a:cubicBezTo>
                      <a:cubicBezTo>
                        <a:pt x="359" y="56"/>
                        <a:pt x="360" y="55"/>
                        <a:pt x="360" y="56"/>
                      </a:cubicBezTo>
                      <a:close/>
                      <a:moveTo>
                        <a:pt x="340" y="54"/>
                      </a:moveTo>
                      <a:cubicBezTo>
                        <a:pt x="341" y="53"/>
                        <a:pt x="342" y="54"/>
                        <a:pt x="342" y="53"/>
                      </a:cubicBezTo>
                      <a:cubicBezTo>
                        <a:pt x="341" y="53"/>
                        <a:pt x="341" y="53"/>
                        <a:pt x="340" y="53"/>
                      </a:cubicBezTo>
                      <a:cubicBezTo>
                        <a:pt x="340" y="54"/>
                        <a:pt x="340" y="54"/>
                        <a:pt x="340" y="54"/>
                      </a:cubicBezTo>
                      <a:close/>
                      <a:moveTo>
                        <a:pt x="348" y="53"/>
                      </a:moveTo>
                      <a:cubicBezTo>
                        <a:pt x="347" y="53"/>
                        <a:pt x="347" y="53"/>
                        <a:pt x="346" y="53"/>
                      </a:cubicBezTo>
                      <a:cubicBezTo>
                        <a:pt x="346" y="53"/>
                        <a:pt x="347" y="54"/>
                        <a:pt x="347" y="54"/>
                      </a:cubicBezTo>
                      <a:cubicBezTo>
                        <a:pt x="347" y="54"/>
                        <a:pt x="348" y="54"/>
                        <a:pt x="348" y="53"/>
                      </a:cubicBezTo>
                      <a:close/>
                      <a:moveTo>
                        <a:pt x="345" y="52"/>
                      </a:moveTo>
                      <a:cubicBezTo>
                        <a:pt x="345" y="52"/>
                        <a:pt x="346" y="53"/>
                        <a:pt x="346" y="52"/>
                      </a:cubicBezTo>
                      <a:cubicBezTo>
                        <a:pt x="345" y="52"/>
                        <a:pt x="345" y="52"/>
                        <a:pt x="344" y="52"/>
                      </a:cubicBezTo>
                      <a:cubicBezTo>
                        <a:pt x="345" y="53"/>
                        <a:pt x="344" y="53"/>
                        <a:pt x="343" y="53"/>
                      </a:cubicBezTo>
                      <a:cubicBezTo>
                        <a:pt x="343" y="54"/>
                        <a:pt x="343" y="55"/>
                        <a:pt x="344" y="55"/>
                      </a:cubicBezTo>
                      <a:cubicBezTo>
                        <a:pt x="344" y="54"/>
                        <a:pt x="344" y="54"/>
                        <a:pt x="344" y="54"/>
                      </a:cubicBezTo>
                      <a:cubicBezTo>
                        <a:pt x="344" y="54"/>
                        <a:pt x="344" y="54"/>
                        <a:pt x="344" y="53"/>
                      </a:cubicBezTo>
                      <a:cubicBezTo>
                        <a:pt x="345" y="54"/>
                        <a:pt x="345" y="53"/>
                        <a:pt x="345" y="53"/>
                      </a:cubicBezTo>
                      <a:cubicBezTo>
                        <a:pt x="345" y="53"/>
                        <a:pt x="345" y="54"/>
                        <a:pt x="346" y="54"/>
                      </a:cubicBezTo>
                      <a:cubicBezTo>
                        <a:pt x="346" y="53"/>
                        <a:pt x="345" y="53"/>
                        <a:pt x="345" y="52"/>
                      </a:cubicBezTo>
                      <a:close/>
                      <a:moveTo>
                        <a:pt x="348" y="51"/>
                      </a:moveTo>
                      <a:cubicBezTo>
                        <a:pt x="347" y="52"/>
                        <a:pt x="347" y="52"/>
                        <a:pt x="346" y="51"/>
                      </a:cubicBezTo>
                      <a:cubicBezTo>
                        <a:pt x="346" y="52"/>
                        <a:pt x="346" y="52"/>
                        <a:pt x="346" y="52"/>
                      </a:cubicBezTo>
                      <a:cubicBezTo>
                        <a:pt x="347" y="52"/>
                        <a:pt x="349" y="52"/>
                        <a:pt x="350" y="52"/>
                      </a:cubicBezTo>
                      <a:cubicBezTo>
                        <a:pt x="350" y="51"/>
                        <a:pt x="348" y="52"/>
                        <a:pt x="347" y="52"/>
                      </a:cubicBezTo>
                      <a:cubicBezTo>
                        <a:pt x="347" y="52"/>
                        <a:pt x="348" y="51"/>
                        <a:pt x="348" y="51"/>
                      </a:cubicBezTo>
                      <a:close/>
                      <a:moveTo>
                        <a:pt x="345" y="51"/>
                      </a:moveTo>
                      <a:cubicBezTo>
                        <a:pt x="344" y="51"/>
                        <a:pt x="343" y="51"/>
                        <a:pt x="342" y="51"/>
                      </a:cubicBezTo>
                      <a:cubicBezTo>
                        <a:pt x="342" y="52"/>
                        <a:pt x="342" y="52"/>
                        <a:pt x="342" y="52"/>
                      </a:cubicBezTo>
                      <a:cubicBezTo>
                        <a:pt x="343" y="51"/>
                        <a:pt x="345" y="52"/>
                        <a:pt x="345" y="51"/>
                      </a:cubicBezTo>
                      <a:close/>
                      <a:moveTo>
                        <a:pt x="392" y="43"/>
                      </a:moveTo>
                      <a:cubicBezTo>
                        <a:pt x="391" y="44"/>
                        <a:pt x="392" y="45"/>
                        <a:pt x="392" y="44"/>
                      </a:cubicBezTo>
                      <a:cubicBezTo>
                        <a:pt x="392" y="44"/>
                        <a:pt x="395" y="44"/>
                        <a:pt x="394" y="43"/>
                      </a:cubicBezTo>
                      <a:cubicBezTo>
                        <a:pt x="394" y="43"/>
                        <a:pt x="393" y="44"/>
                        <a:pt x="392" y="43"/>
                      </a:cubicBezTo>
                      <a:close/>
                      <a:moveTo>
                        <a:pt x="383" y="44"/>
                      </a:moveTo>
                      <a:cubicBezTo>
                        <a:pt x="382" y="44"/>
                        <a:pt x="381" y="44"/>
                        <a:pt x="381" y="45"/>
                      </a:cubicBezTo>
                      <a:cubicBezTo>
                        <a:pt x="382" y="45"/>
                        <a:pt x="382" y="45"/>
                        <a:pt x="383" y="44"/>
                      </a:cubicBezTo>
                      <a:close/>
                      <a:moveTo>
                        <a:pt x="377" y="45"/>
                      </a:moveTo>
                      <a:cubicBezTo>
                        <a:pt x="378" y="45"/>
                        <a:pt x="378" y="45"/>
                        <a:pt x="378" y="44"/>
                      </a:cubicBezTo>
                      <a:cubicBezTo>
                        <a:pt x="379" y="44"/>
                        <a:pt x="379" y="45"/>
                        <a:pt x="379" y="46"/>
                      </a:cubicBezTo>
                      <a:cubicBezTo>
                        <a:pt x="379" y="46"/>
                        <a:pt x="379" y="45"/>
                        <a:pt x="379" y="46"/>
                      </a:cubicBezTo>
                      <a:cubicBezTo>
                        <a:pt x="379" y="46"/>
                        <a:pt x="379" y="46"/>
                        <a:pt x="378" y="46"/>
                      </a:cubicBezTo>
                      <a:cubicBezTo>
                        <a:pt x="379" y="47"/>
                        <a:pt x="380" y="46"/>
                        <a:pt x="380" y="45"/>
                      </a:cubicBezTo>
                      <a:cubicBezTo>
                        <a:pt x="380" y="45"/>
                        <a:pt x="380" y="45"/>
                        <a:pt x="380" y="45"/>
                      </a:cubicBezTo>
                      <a:cubicBezTo>
                        <a:pt x="380" y="44"/>
                        <a:pt x="380" y="44"/>
                        <a:pt x="381" y="44"/>
                      </a:cubicBezTo>
                      <a:cubicBezTo>
                        <a:pt x="381" y="43"/>
                        <a:pt x="379" y="44"/>
                        <a:pt x="379" y="44"/>
                      </a:cubicBezTo>
                      <a:cubicBezTo>
                        <a:pt x="379" y="43"/>
                        <a:pt x="380" y="43"/>
                        <a:pt x="381" y="43"/>
                      </a:cubicBezTo>
                      <a:cubicBezTo>
                        <a:pt x="378" y="42"/>
                        <a:pt x="378" y="44"/>
                        <a:pt x="377" y="45"/>
                      </a:cubicBezTo>
                      <a:close/>
                      <a:moveTo>
                        <a:pt x="370" y="45"/>
                      </a:moveTo>
                      <a:cubicBezTo>
                        <a:pt x="372" y="45"/>
                        <a:pt x="374" y="46"/>
                        <a:pt x="375" y="47"/>
                      </a:cubicBezTo>
                      <a:cubicBezTo>
                        <a:pt x="375" y="46"/>
                        <a:pt x="376" y="46"/>
                        <a:pt x="376" y="46"/>
                      </a:cubicBezTo>
                      <a:cubicBezTo>
                        <a:pt x="375" y="46"/>
                        <a:pt x="374" y="46"/>
                        <a:pt x="374" y="46"/>
                      </a:cubicBezTo>
                      <a:cubicBezTo>
                        <a:pt x="374" y="45"/>
                        <a:pt x="374" y="45"/>
                        <a:pt x="374" y="45"/>
                      </a:cubicBezTo>
                      <a:cubicBezTo>
                        <a:pt x="373" y="45"/>
                        <a:pt x="371" y="44"/>
                        <a:pt x="370" y="45"/>
                      </a:cubicBezTo>
                      <a:close/>
                      <a:moveTo>
                        <a:pt x="359" y="46"/>
                      </a:moveTo>
                      <a:cubicBezTo>
                        <a:pt x="359" y="46"/>
                        <a:pt x="359" y="46"/>
                        <a:pt x="358" y="46"/>
                      </a:cubicBezTo>
                      <a:cubicBezTo>
                        <a:pt x="358" y="45"/>
                        <a:pt x="357" y="46"/>
                        <a:pt x="357" y="45"/>
                      </a:cubicBezTo>
                      <a:cubicBezTo>
                        <a:pt x="357" y="45"/>
                        <a:pt x="357" y="45"/>
                        <a:pt x="357" y="45"/>
                      </a:cubicBezTo>
                      <a:cubicBezTo>
                        <a:pt x="358" y="45"/>
                        <a:pt x="358" y="46"/>
                        <a:pt x="359" y="45"/>
                      </a:cubicBezTo>
                      <a:cubicBezTo>
                        <a:pt x="358" y="45"/>
                        <a:pt x="359" y="45"/>
                        <a:pt x="358" y="44"/>
                      </a:cubicBezTo>
                      <a:cubicBezTo>
                        <a:pt x="357" y="45"/>
                        <a:pt x="357" y="44"/>
                        <a:pt x="356" y="44"/>
                      </a:cubicBezTo>
                      <a:cubicBezTo>
                        <a:pt x="356" y="44"/>
                        <a:pt x="356" y="46"/>
                        <a:pt x="356" y="46"/>
                      </a:cubicBezTo>
                      <a:cubicBezTo>
                        <a:pt x="355" y="46"/>
                        <a:pt x="355" y="45"/>
                        <a:pt x="355" y="45"/>
                      </a:cubicBezTo>
                      <a:cubicBezTo>
                        <a:pt x="355" y="46"/>
                        <a:pt x="356" y="46"/>
                        <a:pt x="356" y="47"/>
                      </a:cubicBezTo>
                      <a:cubicBezTo>
                        <a:pt x="357" y="46"/>
                        <a:pt x="359" y="47"/>
                        <a:pt x="359" y="46"/>
                      </a:cubicBezTo>
                      <a:close/>
                      <a:moveTo>
                        <a:pt x="364" y="45"/>
                      </a:moveTo>
                      <a:cubicBezTo>
                        <a:pt x="364" y="44"/>
                        <a:pt x="360" y="45"/>
                        <a:pt x="360" y="46"/>
                      </a:cubicBezTo>
                      <a:cubicBezTo>
                        <a:pt x="362" y="45"/>
                        <a:pt x="362" y="45"/>
                        <a:pt x="364" y="45"/>
                      </a:cubicBezTo>
                      <a:close/>
                      <a:moveTo>
                        <a:pt x="365" y="46"/>
                      </a:moveTo>
                      <a:cubicBezTo>
                        <a:pt x="366" y="45"/>
                        <a:pt x="366" y="45"/>
                        <a:pt x="367" y="45"/>
                      </a:cubicBezTo>
                      <a:cubicBezTo>
                        <a:pt x="366" y="44"/>
                        <a:pt x="366" y="45"/>
                        <a:pt x="365" y="45"/>
                      </a:cubicBezTo>
                      <a:cubicBezTo>
                        <a:pt x="365" y="45"/>
                        <a:pt x="365" y="45"/>
                        <a:pt x="365" y="46"/>
                      </a:cubicBezTo>
                      <a:close/>
                      <a:moveTo>
                        <a:pt x="377" y="41"/>
                      </a:moveTo>
                      <a:cubicBezTo>
                        <a:pt x="376" y="41"/>
                        <a:pt x="376" y="42"/>
                        <a:pt x="376" y="42"/>
                      </a:cubicBezTo>
                      <a:cubicBezTo>
                        <a:pt x="376" y="42"/>
                        <a:pt x="377" y="42"/>
                        <a:pt x="377" y="43"/>
                      </a:cubicBezTo>
                      <a:cubicBezTo>
                        <a:pt x="376" y="44"/>
                        <a:pt x="375" y="41"/>
                        <a:pt x="374" y="42"/>
                      </a:cubicBezTo>
                      <a:cubicBezTo>
                        <a:pt x="374" y="42"/>
                        <a:pt x="374" y="42"/>
                        <a:pt x="374" y="42"/>
                      </a:cubicBezTo>
                      <a:cubicBezTo>
                        <a:pt x="374" y="42"/>
                        <a:pt x="375" y="42"/>
                        <a:pt x="375" y="43"/>
                      </a:cubicBezTo>
                      <a:cubicBezTo>
                        <a:pt x="375" y="43"/>
                        <a:pt x="374" y="43"/>
                        <a:pt x="374" y="43"/>
                      </a:cubicBezTo>
                      <a:cubicBezTo>
                        <a:pt x="375" y="43"/>
                        <a:pt x="374" y="44"/>
                        <a:pt x="374" y="44"/>
                      </a:cubicBezTo>
                      <a:cubicBezTo>
                        <a:pt x="375" y="43"/>
                        <a:pt x="377" y="45"/>
                        <a:pt x="378" y="43"/>
                      </a:cubicBezTo>
                      <a:cubicBezTo>
                        <a:pt x="377" y="42"/>
                        <a:pt x="376" y="42"/>
                        <a:pt x="377" y="41"/>
                      </a:cubicBezTo>
                      <a:close/>
                      <a:moveTo>
                        <a:pt x="369" y="43"/>
                      </a:moveTo>
                      <a:cubicBezTo>
                        <a:pt x="370" y="44"/>
                        <a:pt x="370" y="44"/>
                        <a:pt x="371" y="44"/>
                      </a:cubicBezTo>
                      <a:cubicBezTo>
                        <a:pt x="371" y="44"/>
                        <a:pt x="372" y="44"/>
                        <a:pt x="371" y="43"/>
                      </a:cubicBezTo>
                      <a:cubicBezTo>
                        <a:pt x="370" y="44"/>
                        <a:pt x="370" y="44"/>
                        <a:pt x="369" y="43"/>
                      </a:cubicBezTo>
                      <a:close/>
                      <a:moveTo>
                        <a:pt x="373" y="43"/>
                      </a:moveTo>
                      <a:cubicBezTo>
                        <a:pt x="374" y="43"/>
                        <a:pt x="374" y="42"/>
                        <a:pt x="373" y="42"/>
                      </a:cubicBezTo>
                      <a:cubicBezTo>
                        <a:pt x="373" y="43"/>
                        <a:pt x="372" y="42"/>
                        <a:pt x="373" y="43"/>
                      </a:cubicBezTo>
                      <a:close/>
                      <a:moveTo>
                        <a:pt x="366" y="41"/>
                      </a:moveTo>
                      <a:cubicBezTo>
                        <a:pt x="366" y="41"/>
                        <a:pt x="365" y="41"/>
                        <a:pt x="366" y="40"/>
                      </a:cubicBezTo>
                      <a:cubicBezTo>
                        <a:pt x="365" y="40"/>
                        <a:pt x="364" y="41"/>
                        <a:pt x="364" y="40"/>
                      </a:cubicBezTo>
                      <a:cubicBezTo>
                        <a:pt x="363" y="41"/>
                        <a:pt x="365" y="40"/>
                        <a:pt x="365" y="41"/>
                      </a:cubicBezTo>
                      <a:cubicBezTo>
                        <a:pt x="364" y="42"/>
                        <a:pt x="361" y="41"/>
                        <a:pt x="361" y="43"/>
                      </a:cubicBezTo>
                      <a:cubicBezTo>
                        <a:pt x="363" y="43"/>
                        <a:pt x="365" y="42"/>
                        <a:pt x="365" y="43"/>
                      </a:cubicBezTo>
                      <a:cubicBezTo>
                        <a:pt x="366" y="42"/>
                        <a:pt x="367" y="42"/>
                        <a:pt x="368" y="42"/>
                      </a:cubicBezTo>
                      <a:cubicBezTo>
                        <a:pt x="368" y="43"/>
                        <a:pt x="368" y="43"/>
                        <a:pt x="368" y="44"/>
                      </a:cubicBezTo>
                      <a:cubicBezTo>
                        <a:pt x="368" y="44"/>
                        <a:pt x="368" y="43"/>
                        <a:pt x="367" y="44"/>
                      </a:cubicBezTo>
                      <a:cubicBezTo>
                        <a:pt x="367" y="44"/>
                        <a:pt x="369" y="45"/>
                        <a:pt x="369" y="45"/>
                      </a:cubicBezTo>
                      <a:cubicBezTo>
                        <a:pt x="369" y="45"/>
                        <a:pt x="368" y="44"/>
                        <a:pt x="368" y="44"/>
                      </a:cubicBezTo>
                      <a:cubicBezTo>
                        <a:pt x="369" y="44"/>
                        <a:pt x="369" y="43"/>
                        <a:pt x="368" y="43"/>
                      </a:cubicBezTo>
                      <a:cubicBezTo>
                        <a:pt x="368" y="43"/>
                        <a:pt x="370" y="43"/>
                        <a:pt x="369" y="43"/>
                      </a:cubicBezTo>
                      <a:cubicBezTo>
                        <a:pt x="368" y="42"/>
                        <a:pt x="366" y="42"/>
                        <a:pt x="365" y="42"/>
                      </a:cubicBezTo>
                      <a:cubicBezTo>
                        <a:pt x="366" y="41"/>
                        <a:pt x="366" y="42"/>
                        <a:pt x="366" y="41"/>
                      </a:cubicBezTo>
                      <a:close/>
                      <a:moveTo>
                        <a:pt x="359" y="43"/>
                      </a:moveTo>
                      <a:cubicBezTo>
                        <a:pt x="361" y="43"/>
                        <a:pt x="361" y="43"/>
                        <a:pt x="361" y="43"/>
                      </a:cubicBezTo>
                      <a:cubicBezTo>
                        <a:pt x="361" y="43"/>
                        <a:pt x="361" y="42"/>
                        <a:pt x="360" y="42"/>
                      </a:cubicBezTo>
                      <a:cubicBezTo>
                        <a:pt x="360" y="43"/>
                        <a:pt x="358" y="40"/>
                        <a:pt x="357" y="42"/>
                      </a:cubicBezTo>
                      <a:cubicBezTo>
                        <a:pt x="358" y="43"/>
                        <a:pt x="355" y="43"/>
                        <a:pt x="355" y="43"/>
                      </a:cubicBezTo>
                      <a:cubicBezTo>
                        <a:pt x="355" y="44"/>
                        <a:pt x="357" y="43"/>
                        <a:pt x="357" y="43"/>
                      </a:cubicBezTo>
                      <a:cubicBezTo>
                        <a:pt x="357" y="43"/>
                        <a:pt x="358" y="43"/>
                        <a:pt x="358" y="44"/>
                      </a:cubicBezTo>
                      <a:cubicBezTo>
                        <a:pt x="359" y="43"/>
                        <a:pt x="359" y="42"/>
                        <a:pt x="359" y="43"/>
                      </a:cubicBezTo>
                      <a:close/>
                      <a:moveTo>
                        <a:pt x="350" y="44"/>
                      </a:moveTo>
                      <a:cubicBezTo>
                        <a:pt x="351" y="44"/>
                        <a:pt x="352" y="43"/>
                        <a:pt x="352" y="42"/>
                      </a:cubicBezTo>
                      <a:cubicBezTo>
                        <a:pt x="351" y="43"/>
                        <a:pt x="350" y="43"/>
                        <a:pt x="350" y="44"/>
                      </a:cubicBezTo>
                      <a:close/>
                      <a:moveTo>
                        <a:pt x="346" y="44"/>
                      </a:moveTo>
                      <a:cubicBezTo>
                        <a:pt x="345" y="44"/>
                        <a:pt x="347" y="44"/>
                        <a:pt x="346" y="44"/>
                      </a:cubicBezTo>
                      <a:cubicBezTo>
                        <a:pt x="346" y="44"/>
                        <a:pt x="344" y="44"/>
                        <a:pt x="344" y="44"/>
                      </a:cubicBezTo>
                      <a:cubicBezTo>
                        <a:pt x="345" y="44"/>
                        <a:pt x="345" y="45"/>
                        <a:pt x="346" y="44"/>
                      </a:cubicBezTo>
                      <a:close/>
                      <a:moveTo>
                        <a:pt x="341" y="44"/>
                      </a:moveTo>
                      <a:cubicBezTo>
                        <a:pt x="341" y="45"/>
                        <a:pt x="340" y="44"/>
                        <a:pt x="340" y="45"/>
                      </a:cubicBezTo>
                      <a:cubicBezTo>
                        <a:pt x="340" y="45"/>
                        <a:pt x="340" y="45"/>
                        <a:pt x="341" y="45"/>
                      </a:cubicBezTo>
                      <a:cubicBezTo>
                        <a:pt x="340" y="45"/>
                        <a:pt x="342" y="44"/>
                        <a:pt x="341" y="44"/>
                      </a:cubicBezTo>
                      <a:close/>
                      <a:moveTo>
                        <a:pt x="370" y="39"/>
                      </a:moveTo>
                      <a:cubicBezTo>
                        <a:pt x="369" y="39"/>
                        <a:pt x="368" y="38"/>
                        <a:pt x="367" y="39"/>
                      </a:cubicBezTo>
                      <a:cubicBezTo>
                        <a:pt x="368" y="39"/>
                        <a:pt x="370" y="40"/>
                        <a:pt x="368" y="41"/>
                      </a:cubicBezTo>
                      <a:cubicBezTo>
                        <a:pt x="370" y="40"/>
                        <a:pt x="372" y="41"/>
                        <a:pt x="374" y="40"/>
                      </a:cubicBezTo>
                      <a:cubicBezTo>
                        <a:pt x="372" y="40"/>
                        <a:pt x="368" y="41"/>
                        <a:pt x="370" y="39"/>
                      </a:cubicBezTo>
                      <a:close/>
                      <a:moveTo>
                        <a:pt x="361" y="40"/>
                      </a:moveTo>
                      <a:cubicBezTo>
                        <a:pt x="362" y="40"/>
                        <a:pt x="362" y="40"/>
                        <a:pt x="363" y="40"/>
                      </a:cubicBezTo>
                      <a:cubicBezTo>
                        <a:pt x="363" y="40"/>
                        <a:pt x="362" y="40"/>
                        <a:pt x="363" y="39"/>
                      </a:cubicBezTo>
                      <a:cubicBezTo>
                        <a:pt x="363" y="39"/>
                        <a:pt x="364" y="39"/>
                        <a:pt x="365" y="39"/>
                      </a:cubicBezTo>
                      <a:cubicBezTo>
                        <a:pt x="365" y="38"/>
                        <a:pt x="366" y="38"/>
                        <a:pt x="366" y="38"/>
                      </a:cubicBezTo>
                      <a:cubicBezTo>
                        <a:pt x="366" y="37"/>
                        <a:pt x="364" y="38"/>
                        <a:pt x="363" y="38"/>
                      </a:cubicBezTo>
                      <a:cubicBezTo>
                        <a:pt x="363" y="38"/>
                        <a:pt x="363" y="37"/>
                        <a:pt x="362" y="38"/>
                      </a:cubicBezTo>
                      <a:cubicBezTo>
                        <a:pt x="362" y="38"/>
                        <a:pt x="363" y="38"/>
                        <a:pt x="362" y="38"/>
                      </a:cubicBezTo>
                      <a:cubicBezTo>
                        <a:pt x="361" y="40"/>
                        <a:pt x="360" y="38"/>
                        <a:pt x="359" y="39"/>
                      </a:cubicBezTo>
                      <a:cubicBezTo>
                        <a:pt x="359" y="40"/>
                        <a:pt x="360" y="38"/>
                        <a:pt x="360" y="39"/>
                      </a:cubicBezTo>
                      <a:cubicBezTo>
                        <a:pt x="361" y="40"/>
                        <a:pt x="359" y="40"/>
                        <a:pt x="360" y="40"/>
                      </a:cubicBezTo>
                      <a:cubicBezTo>
                        <a:pt x="360" y="40"/>
                        <a:pt x="360" y="40"/>
                        <a:pt x="361" y="40"/>
                      </a:cubicBezTo>
                      <a:cubicBezTo>
                        <a:pt x="361" y="40"/>
                        <a:pt x="361" y="40"/>
                        <a:pt x="361" y="40"/>
                      </a:cubicBezTo>
                      <a:close/>
                      <a:moveTo>
                        <a:pt x="382" y="36"/>
                      </a:moveTo>
                      <a:cubicBezTo>
                        <a:pt x="382" y="37"/>
                        <a:pt x="383" y="35"/>
                        <a:pt x="384" y="36"/>
                      </a:cubicBezTo>
                      <a:cubicBezTo>
                        <a:pt x="384" y="35"/>
                        <a:pt x="383" y="35"/>
                        <a:pt x="382" y="34"/>
                      </a:cubicBezTo>
                      <a:cubicBezTo>
                        <a:pt x="382" y="35"/>
                        <a:pt x="382" y="35"/>
                        <a:pt x="382" y="36"/>
                      </a:cubicBezTo>
                      <a:close/>
                      <a:moveTo>
                        <a:pt x="381" y="34"/>
                      </a:moveTo>
                      <a:cubicBezTo>
                        <a:pt x="380" y="34"/>
                        <a:pt x="381" y="34"/>
                        <a:pt x="380" y="35"/>
                      </a:cubicBezTo>
                      <a:cubicBezTo>
                        <a:pt x="382" y="35"/>
                        <a:pt x="382" y="35"/>
                        <a:pt x="382" y="35"/>
                      </a:cubicBezTo>
                      <a:cubicBezTo>
                        <a:pt x="382" y="34"/>
                        <a:pt x="381" y="34"/>
                        <a:pt x="381" y="34"/>
                      </a:cubicBezTo>
                      <a:close/>
                      <a:moveTo>
                        <a:pt x="375" y="38"/>
                      </a:moveTo>
                      <a:cubicBezTo>
                        <a:pt x="375" y="38"/>
                        <a:pt x="375" y="38"/>
                        <a:pt x="376" y="38"/>
                      </a:cubicBezTo>
                      <a:cubicBezTo>
                        <a:pt x="376" y="37"/>
                        <a:pt x="376" y="37"/>
                        <a:pt x="376" y="37"/>
                      </a:cubicBezTo>
                      <a:cubicBezTo>
                        <a:pt x="376" y="37"/>
                        <a:pt x="375" y="37"/>
                        <a:pt x="375" y="38"/>
                      </a:cubicBezTo>
                      <a:close/>
                      <a:moveTo>
                        <a:pt x="377" y="38"/>
                      </a:moveTo>
                      <a:cubicBezTo>
                        <a:pt x="377" y="38"/>
                        <a:pt x="378" y="37"/>
                        <a:pt x="379" y="37"/>
                      </a:cubicBezTo>
                      <a:cubicBezTo>
                        <a:pt x="378" y="37"/>
                        <a:pt x="377" y="37"/>
                        <a:pt x="377" y="38"/>
                      </a:cubicBezTo>
                      <a:close/>
                      <a:moveTo>
                        <a:pt x="391" y="38"/>
                      </a:moveTo>
                      <a:cubicBezTo>
                        <a:pt x="390" y="38"/>
                        <a:pt x="390" y="37"/>
                        <a:pt x="390" y="37"/>
                      </a:cubicBezTo>
                      <a:cubicBezTo>
                        <a:pt x="389" y="37"/>
                        <a:pt x="389" y="37"/>
                        <a:pt x="389" y="37"/>
                      </a:cubicBezTo>
                      <a:cubicBezTo>
                        <a:pt x="389" y="38"/>
                        <a:pt x="391" y="38"/>
                        <a:pt x="391" y="38"/>
                      </a:cubicBezTo>
                      <a:close/>
                      <a:moveTo>
                        <a:pt x="384" y="39"/>
                      </a:moveTo>
                      <a:cubicBezTo>
                        <a:pt x="384" y="38"/>
                        <a:pt x="382" y="38"/>
                        <a:pt x="382" y="39"/>
                      </a:cubicBezTo>
                      <a:cubicBezTo>
                        <a:pt x="383" y="39"/>
                        <a:pt x="383" y="39"/>
                        <a:pt x="384" y="39"/>
                      </a:cubicBezTo>
                      <a:close/>
                      <a:moveTo>
                        <a:pt x="387" y="37"/>
                      </a:moveTo>
                      <a:cubicBezTo>
                        <a:pt x="386" y="37"/>
                        <a:pt x="386" y="37"/>
                        <a:pt x="385" y="38"/>
                      </a:cubicBezTo>
                      <a:cubicBezTo>
                        <a:pt x="386" y="38"/>
                        <a:pt x="387" y="38"/>
                        <a:pt x="387" y="37"/>
                      </a:cubicBezTo>
                      <a:close/>
                      <a:moveTo>
                        <a:pt x="378" y="39"/>
                      </a:moveTo>
                      <a:cubicBezTo>
                        <a:pt x="378" y="39"/>
                        <a:pt x="379" y="38"/>
                        <a:pt x="379" y="38"/>
                      </a:cubicBezTo>
                      <a:cubicBezTo>
                        <a:pt x="378" y="38"/>
                        <a:pt x="378" y="39"/>
                        <a:pt x="377" y="39"/>
                      </a:cubicBezTo>
                      <a:cubicBezTo>
                        <a:pt x="377" y="39"/>
                        <a:pt x="377" y="40"/>
                        <a:pt x="377" y="40"/>
                      </a:cubicBezTo>
                      <a:cubicBezTo>
                        <a:pt x="377" y="39"/>
                        <a:pt x="377" y="39"/>
                        <a:pt x="378" y="39"/>
                      </a:cubicBezTo>
                      <a:close/>
                      <a:moveTo>
                        <a:pt x="391" y="37"/>
                      </a:moveTo>
                      <a:cubicBezTo>
                        <a:pt x="391" y="38"/>
                        <a:pt x="391" y="38"/>
                        <a:pt x="390" y="39"/>
                      </a:cubicBezTo>
                      <a:cubicBezTo>
                        <a:pt x="392" y="39"/>
                        <a:pt x="391" y="37"/>
                        <a:pt x="393" y="38"/>
                      </a:cubicBezTo>
                      <a:cubicBezTo>
                        <a:pt x="393" y="37"/>
                        <a:pt x="392" y="37"/>
                        <a:pt x="391" y="37"/>
                      </a:cubicBezTo>
                      <a:close/>
                      <a:moveTo>
                        <a:pt x="397" y="35"/>
                      </a:moveTo>
                      <a:cubicBezTo>
                        <a:pt x="396" y="35"/>
                        <a:pt x="394" y="35"/>
                        <a:pt x="393" y="36"/>
                      </a:cubicBezTo>
                      <a:cubicBezTo>
                        <a:pt x="394" y="36"/>
                        <a:pt x="394" y="36"/>
                        <a:pt x="394" y="36"/>
                      </a:cubicBezTo>
                      <a:cubicBezTo>
                        <a:pt x="394" y="36"/>
                        <a:pt x="394" y="37"/>
                        <a:pt x="394" y="37"/>
                      </a:cubicBezTo>
                      <a:cubicBezTo>
                        <a:pt x="396" y="37"/>
                        <a:pt x="394" y="36"/>
                        <a:pt x="397" y="36"/>
                      </a:cubicBezTo>
                      <a:cubicBezTo>
                        <a:pt x="396" y="35"/>
                        <a:pt x="398" y="35"/>
                        <a:pt x="397" y="35"/>
                      </a:cubicBezTo>
                      <a:close/>
                      <a:moveTo>
                        <a:pt x="400" y="33"/>
                      </a:moveTo>
                      <a:cubicBezTo>
                        <a:pt x="400" y="35"/>
                        <a:pt x="401" y="34"/>
                        <a:pt x="402" y="33"/>
                      </a:cubicBezTo>
                      <a:cubicBezTo>
                        <a:pt x="401" y="33"/>
                        <a:pt x="401" y="33"/>
                        <a:pt x="400" y="33"/>
                      </a:cubicBezTo>
                      <a:close/>
                      <a:moveTo>
                        <a:pt x="385" y="35"/>
                      </a:moveTo>
                      <a:cubicBezTo>
                        <a:pt x="385" y="35"/>
                        <a:pt x="384" y="35"/>
                        <a:pt x="384" y="35"/>
                      </a:cubicBezTo>
                      <a:cubicBezTo>
                        <a:pt x="385" y="35"/>
                        <a:pt x="386" y="35"/>
                        <a:pt x="385" y="36"/>
                      </a:cubicBezTo>
                      <a:cubicBezTo>
                        <a:pt x="387" y="35"/>
                        <a:pt x="388" y="36"/>
                        <a:pt x="389" y="36"/>
                      </a:cubicBezTo>
                      <a:cubicBezTo>
                        <a:pt x="389" y="36"/>
                        <a:pt x="390" y="36"/>
                        <a:pt x="390" y="35"/>
                      </a:cubicBezTo>
                      <a:cubicBezTo>
                        <a:pt x="388" y="36"/>
                        <a:pt x="387" y="35"/>
                        <a:pt x="385" y="35"/>
                      </a:cubicBezTo>
                      <a:close/>
                      <a:moveTo>
                        <a:pt x="390" y="30"/>
                      </a:moveTo>
                      <a:cubicBezTo>
                        <a:pt x="389" y="31"/>
                        <a:pt x="389" y="31"/>
                        <a:pt x="389" y="31"/>
                      </a:cubicBezTo>
                      <a:cubicBezTo>
                        <a:pt x="390" y="31"/>
                        <a:pt x="390" y="32"/>
                        <a:pt x="391" y="32"/>
                      </a:cubicBezTo>
                      <a:cubicBezTo>
                        <a:pt x="391" y="31"/>
                        <a:pt x="390" y="31"/>
                        <a:pt x="390" y="30"/>
                      </a:cubicBezTo>
                      <a:close/>
                      <a:moveTo>
                        <a:pt x="389" y="30"/>
                      </a:moveTo>
                      <a:cubicBezTo>
                        <a:pt x="390" y="30"/>
                        <a:pt x="392" y="31"/>
                        <a:pt x="393" y="30"/>
                      </a:cubicBezTo>
                      <a:cubicBezTo>
                        <a:pt x="392" y="30"/>
                        <a:pt x="390" y="29"/>
                        <a:pt x="389" y="30"/>
                      </a:cubicBezTo>
                      <a:close/>
                      <a:moveTo>
                        <a:pt x="392" y="29"/>
                      </a:moveTo>
                      <a:cubicBezTo>
                        <a:pt x="392" y="29"/>
                        <a:pt x="395" y="29"/>
                        <a:pt x="394" y="28"/>
                      </a:cubicBezTo>
                      <a:cubicBezTo>
                        <a:pt x="394" y="29"/>
                        <a:pt x="392" y="28"/>
                        <a:pt x="392" y="29"/>
                      </a:cubicBezTo>
                      <a:close/>
                      <a:moveTo>
                        <a:pt x="401" y="27"/>
                      </a:moveTo>
                      <a:cubicBezTo>
                        <a:pt x="402" y="27"/>
                        <a:pt x="402" y="27"/>
                        <a:pt x="402" y="28"/>
                      </a:cubicBezTo>
                      <a:cubicBezTo>
                        <a:pt x="403" y="27"/>
                        <a:pt x="405" y="28"/>
                        <a:pt x="404" y="27"/>
                      </a:cubicBezTo>
                      <a:cubicBezTo>
                        <a:pt x="403" y="28"/>
                        <a:pt x="402" y="26"/>
                        <a:pt x="401" y="27"/>
                      </a:cubicBezTo>
                      <a:close/>
                      <a:moveTo>
                        <a:pt x="402" y="27"/>
                      </a:moveTo>
                      <a:cubicBezTo>
                        <a:pt x="400" y="27"/>
                        <a:pt x="399" y="28"/>
                        <a:pt x="398" y="28"/>
                      </a:cubicBezTo>
                      <a:cubicBezTo>
                        <a:pt x="399" y="28"/>
                        <a:pt x="401" y="28"/>
                        <a:pt x="402" y="27"/>
                      </a:cubicBezTo>
                      <a:close/>
                      <a:moveTo>
                        <a:pt x="396" y="28"/>
                      </a:moveTo>
                      <a:cubicBezTo>
                        <a:pt x="396" y="29"/>
                        <a:pt x="397" y="29"/>
                        <a:pt x="398" y="28"/>
                      </a:cubicBezTo>
                      <a:cubicBezTo>
                        <a:pt x="398" y="28"/>
                        <a:pt x="398" y="27"/>
                        <a:pt x="399" y="27"/>
                      </a:cubicBezTo>
                      <a:cubicBezTo>
                        <a:pt x="400" y="27"/>
                        <a:pt x="402" y="27"/>
                        <a:pt x="402" y="25"/>
                      </a:cubicBezTo>
                      <a:cubicBezTo>
                        <a:pt x="400" y="26"/>
                        <a:pt x="398" y="26"/>
                        <a:pt x="397" y="27"/>
                      </a:cubicBezTo>
                      <a:cubicBezTo>
                        <a:pt x="397" y="27"/>
                        <a:pt x="398" y="27"/>
                        <a:pt x="398" y="27"/>
                      </a:cubicBezTo>
                      <a:cubicBezTo>
                        <a:pt x="397" y="27"/>
                        <a:pt x="397" y="28"/>
                        <a:pt x="396" y="28"/>
                      </a:cubicBezTo>
                      <a:close/>
                      <a:moveTo>
                        <a:pt x="386" y="30"/>
                      </a:moveTo>
                      <a:cubicBezTo>
                        <a:pt x="387" y="30"/>
                        <a:pt x="388" y="29"/>
                        <a:pt x="389" y="30"/>
                      </a:cubicBezTo>
                      <a:cubicBezTo>
                        <a:pt x="389" y="28"/>
                        <a:pt x="387" y="30"/>
                        <a:pt x="388" y="29"/>
                      </a:cubicBezTo>
                      <a:cubicBezTo>
                        <a:pt x="387" y="29"/>
                        <a:pt x="387" y="29"/>
                        <a:pt x="386" y="29"/>
                      </a:cubicBezTo>
                      <a:lnTo>
                        <a:pt x="386" y="30"/>
                      </a:lnTo>
                      <a:close/>
                      <a:moveTo>
                        <a:pt x="381" y="32"/>
                      </a:moveTo>
                      <a:cubicBezTo>
                        <a:pt x="382" y="32"/>
                        <a:pt x="382" y="32"/>
                        <a:pt x="382" y="33"/>
                      </a:cubicBezTo>
                      <a:cubicBezTo>
                        <a:pt x="382" y="33"/>
                        <a:pt x="381" y="33"/>
                        <a:pt x="382" y="33"/>
                      </a:cubicBezTo>
                      <a:cubicBezTo>
                        <a:pt x="382" y="34"/>
                        <a:pt x="383" y="33"/>
                        <a:pt x="384" y="33"/>
                      </a:cubicBezTo>
                      <a:cubicBezTo>
                        <a:pt x="384" y="34"/>
                        <a:pt x="383" y="35"/>
                        <a:pt x="384" y="35"/>
                      </a:cubicBezTo>
                      <a:cubicBezTo>
                        <a:pt x="384" y="33"/>
                        <a:pt x="387" y="34"/>
                        <a:pt x="386" y="33"/>
                      </a:cubicBezTo>
                      <a:cubicBezTo>
                        <a:pt x="387" y="33"/>
                        <a:pt x="387" y="33"/>
                        <a:pt x="387" y="33"/>
                      </a:cubicBezTo>
                      <a:cubicBezTo>
                        <a:pt x="387" y="33"/>
                        <a:pt x="387" y="33"/>
                        <a:pt x="387" y="34"/>
                      </a:cubicBezTo>
                      <a:cubicBezTo>
                        <a:pt x="388" y="34"/>
                        <a:pt x="388" y="34"/>
                        <a:pt x="389" y="34"/>
                      </a:cubicBezTo>
                      <a:cubicBezTo>
                        <a:pt x="390" y="33"/>
                        <a:pt x="390" y="33"/>
                        <a:pt x="390" y="32"/>
                      </a:cubicBezTo>
                      <a:cubicBezTo>
                        <a:pt x="388" y="32"/>
                        <a:pt x="387" y="32"/>
                        <a:pt x="385" y="33"/>
                      </a:cubicBezTo>
                      <a:cubicBezTo>
                        <a:pt x="385" y="32"/>
                        <a:pt x="384" y="32"/>
                        <a:pt x="385" y="31"/>
                      </a:cubicBezTo>
                      <a:cubicBezTo>
                        <a:pt x="382" y="31"/>
                        <a:pt x="381" y="31"/>
                        <a:pt x="379" y="31"/>
                      </a:cubicBezTo>
                      <a:cubicBezTo>
                        <a:pt x="379" y="31"/>
                        <a:pt x="379" y="31"/>
                        <a:pt x="379" y="32"/>
                      </a:cubicBezTo>
                      <a:cubicBezTo>
                        <a:pt x="380" y="31"/>
                        <a:pt x="380" y="32"/>
                        <a:pt x="379" y="33"/>
                      </a:cubicBezTo>
                      <a:cubicBezTo>
                        <a:pt x="380" y="33"/>
                        <a:pt x="381" y="32"/>
                        <a:pt x="381" y="32"/>
                      </a:cubicBezTo>
                      <a:close/>
                      <a:moveTo>
                        <a:pt x="377" y="34"/>
                      </a:moveTo>
                      <a:cubicBezTo>
                        <a:pt x="378" y="34"/>
                        <a:pt x="378" y="35"/>
                        <a:pt x="377" y="35"/>
                      </a:cubicBezTo>
                      <a:cubicBezTo>
                        <a:pt x="377" y="36"/>
                        <a:pt x="379" y="35"/>
                        <a:pt x="378" y="36"/>
                      </a:cubicBezTo>
                      <a:cubicBezTo>
                        <a:pt x="379" y="35"/>
                        <a:pt x="380" y="36"/>
                        <a:pt x="381" y="35"/>
                      </a:cubicBezTo>
                      <a:cubicBezTo>
                        <a:pt x="380" y="35"/>
                        <a:pt x="379" y="35"/>
                        <a:pt x="378" y="34"/>
                      </a:cubicBezTo>
                      <a:cubicBezTo>
                        <a:pt x="379" y="34"/>
                        <a:pt x="380" y="34"/>
                        <a:pt x="380" y="33"/>
                      </a:cubicBezTo>
                      <a:cubicBezTo>
                        <a:pt x="379" y="33"/>
                        <a:pt x="379" y="33"/>
                        <a:pt x="379" y="33"/>
                      </a:cubicBezTo>
                      <a:cubicBezTo>
                        <a:pt x="379" y="34"/>
                        <a:pt x="377" y="33"/>
                        <a:pt x="377" y="34"/>
                      </a:cubicBezTo>
                      <a:close/>
                      <a:moveTo>
                        <a:pt x="375" y="35"/>
                      </a:moveTo>
                      <a:cubicBezTo>
                        <a:pt x="375" y="36"/>
                        <a:pt x="373" y="35"/>
                        <a:pt x="373" y="36"/>
                      </a:cubicBezTo>
                      <a:cubicBezTo>
                        <a:pt x="374" y="36"/>
                        <a:pt x="375" y="36"/>
                        <a:pt x="375" y="35"/>
                      </a:cubicBezTo>
                      <a:close/>
                      <a:moveTo>
                        <a:pt x="373" y="33"/>
                      </a:moveTo>
                      <a:cubicBezTo>
                        <a:pt x="374" y="32"/>
                        <a:pt x="374" y="33"/>
                        <a:pt x="373" y="34"/>
                      </a:cubicBezTo>
                      <a:cubicBezTo>
                        <a:pt x="374" y="33"/>
                        <a:pt x="376" y="33"/>
                        <a:pt x="376" y="34"/>
                      </a:cubicBezTo>
                      <a:cubicBezTo>
                        <a:pt x="377" y="33"/>
                        <a:pt x="376" y="33"/>
                        <a:pt x="377" y="32"/>
                      </a:cubicBezTo>
                      <a:cubicBezTo>
                        <a:pt x="375" y="33"/>
                        <a:pt x="374" y="32"/>
                        <a:pt x="373" y="33"/>
                      </a:cubicBezTo>
                      <a:close/>
                      <a:moveTo>
                        <a:pt x="361" y="35"/>
                      </a:moveTo>
                      <a:cubicBezTo>
                        <a:pt x="363" y="34"/>
                        <a:pt x="363" y="34"/>
                        <a:pt x="363" y="34"/>
                      </a:cubicBezTo>
                      <a:cubicBezTo>
                        <a:pt x="363" y="33"/>
                        <a:pt x="361" y="34"/>
                        <a:pt x="361" y="35"/>
                      </a:cubicBezTo>
                      <a:close/>
                      <a:moveTo>
                        <a:pt x="360" y="33"/>
                      </a:moveTo>
                      <a:cubicBezTo>
                        <a:pt x="360" y="33"/>
                        <a:pt x="360" y="32"/>
                        <a:pt x="359" y="32"/>
                      </a:cubicBezTo>
                      <a:cubicBezTo>
                        <a:pt x="359" y="33"/>
                        <a:pt x="359" y="33"/>
                        <a:pt x="359" y="33"/>
                      </a:cubicBezTo>
                      <a:cubicBezTo>
                        <a:pt x="360" y="34"/>
                        <a:pt x="358" y="33"/>
                        <a:pt x="359" y="34"/>
                      </a:cubicBezTo>
                      <a:cubicBezTo>
                        <a:pt x="359" y="34"/>
                        <a:pt x="359" y="35"/>
                        <a:pt x="360" y="35"/>
                      </a:cubicBezTo>
                      <a:cubicBezTo>
                        <a:pt x="359" y="34"/>
                        <a:pt x="360" y="34"/>
                        <a:pt x="360" y="33"/>
                      </a:cubicBezTo>
                      <a:close/>
                      <a:moveTo>
                        <a:pt x="355" y="34"/>
                      </a:moveTo>
                      <a:cubicBezTo>
                        <a:pt x="356" y="34"/>
                        <a:pt x="356" y="33"/>
                        <a:pt x="357" y="33"/>
                      </a:cubicBezTo>
                      <a:cubicBezTo>
                        <a:pt x="357" y="34"/>
                        <a:pt x="359" y="33"/>
                        <a:pt x="359" y="32"/>
                      </a:cubicBezTo>
                      <a:cubicBezTo>
                        <a:pt x="360" y="32"/>
                        <a:pt x="361" y="32"/>
                        <a:pt x="361" y="33"/>
                      </a:cubicBezTo>
                      <a:cubicBezTo>
                        <a:pt x="362" y="33"/>
                        <a:pt x="362" y="32"/>
                        <a:pt x="363" y="33"/>
                      </a:cubicBezTo>
                      <a:cubicBezTo>
                        <a:pt x="363" y="31"/>
                        <a:pt x="361" y="32"/>
                        <a:pt x="361" y="31"/>
                      </a:cubicBezTo>
                      <a:cubicBezTo>
                        <a:pt x="362" y="32"/>
                        <a:pt x="361" y="30"/>
                        <a:pt x="362" y="30"/>
                      </a:cubicBezTo>
                      <a:cubicBezTo>
                        <a:pt x="361" y="30"/>
                        <a:pt x="360" y="31"/>
                        <a:pt x="359" y="31"/>
                      </a:cubicBezTo>
                      <a:cubicBezTo>
                        <a:pt x="360" y="31"/>
                        <a:pt x="360" y="31"/>
                        <a:pt x="360" y="32"/>
                      </a:cubicBezTo>
                      <a:cubicBezTo>
                        <a:pt x="360" y="32"/>
                        <a:pt x="360" y="32"/>
                        <a:pt x="360" y="32"/>
                      </a:cubicBezTo>
                      <a:cubicBezTo>
                        <a:pt x="359" y="32"/>
                        <a:pt x="359" y="31"/>
                        <a:pt x="359" y="31"/>
                      </a:cubicBezTo>
                      <a:cubicBezTo>
                        <a:pt x="358" y="31"/>
                        <a:pt x="358" y="32"/>
                        <a:pt x="358" y="32"/>
                      </a:cubicBezTo>
                      <a:cubicBezTo>
                        <a:pt x="357" y="32"/>
                        <a:pt x="356" y="33"/>
                        <a:pt x="356" y="32"/>
                      </a:cubicBezTo>
                      <a:cubicBezTo>
                        <a:pt x="357" y="32"/>
                        <a:pt x="357" y="32"/>
                        <a:pt x="358" y="31"/>
                      </a:cubicBezTo>
                      <a:cubicBezTo>
                        <a:pt x="357" y="31"/>
                        <a:pt x="359" y="31"/>
                        <a:pt x="359" y="30"/>
                      </a:cubicBezTo>
                      <a:cubicBezTo>
                        <a:pt x="356" y="31"/>
                        <a:pt x="355" y="32"/>
                        <a:pt x="355" y="34"/>
                      </a:cubicBezTo>
                      <a:close/>
                      <a:moveTo>
                        <a:pt x="356" y="34"/>
                      </a:moveTo>
                      <a:cubicBezTo>
                        <a:pt x="357" y="35"/>
                        <a:pt x="358" y="34"/>
                        <a:pt x="358" y="34"/>
                      </a:cubicBezTo>
                      <a:cubicBezTo>
                        <a:pt x="357" y="34"/>
                        <a:pt x="356" y="34"/>
                        <a:pt x="356" y="34"/>
                      </a:cubicBezTo>
                      <a:close/>
                      <a:moveTo>
                        <a:pt x="357" y="36"/>
                      </a:moveTo>
                      <a:cubicBezTo>
                        <a:pt x="356" y="36"/>
                        <a:pt x="354" y="34"/>
                        <a:pt x="354" y="34"/>
                      </a:cubicBezTo>
                      <a:cubicBezTo>
                        <a:pt x="355" y="35"/>
                        <a:pt x="355" y="35"/>
                        <a:pt x="355" y="35"/>
                      </a:cubicBezTo>
                      <a:cubicBezTo>
                        <a:pt x="355" y="36"/>
                        <a:pt x="354" y="35"/>
                        <a:pt x="353" y="36"/>
                      </a:cubicBezTo>
                      <a:cubicBezTo>
                        <a:pt x="355" y="35"/>
                        <a:pt x="356" y="37"/>
                        <a:pt x="357" y="36"/>
                      </a:cubicBezTo>
                      <a:close/>
                      <a:moveTo>
                        <a:pt x="355" y="37"/>
                      </a:moveTo>
                      <a:cubicBezTo>
                        <a:pt x="355" y="37"/>
                        <a:pt x="355" y="38"/>
                        <a:pt x="355" y="38"/>
                      </a:cubicBezTo>
                      <a:cubicBezTo>
                        <a:pt x="355" y="38"/>
                        <a:pt x="357" y="38"/>
                        <a:pt x="357" y="39"/>
                      </a:cubicBezTo>
                      <a:cubicBezTo>
                        <a:pt x="356" y="39"/>
                        <a:pt x="356" y="39"/>
                        <a:pt x="355" y="40"/>
                      </a:cubicBezTo>
                      <a:cubicBezTo>
                        <a:pt x="354" y="38"/>
                        <a:pt x="350" y="39"/>
                        <a:pt x="351" y="40"/>
                      </a:cubicBezTo>
                      <a:cubicBezTo>
                        <a:pt x="350" y="40"/>
                        <a:pt x="350" y="40"/>
                        <a:pt x="350" y="39"/>
                      </a:cubicBezTo>
                      <a:cubicBezTo>
                        <a:pt x="350" y="40"/>
                        <a:pt x="350" y="40"/>
                        <a:pt x="350" y="41"/>
                      </a:cubicBezTo>
                      <a:cubicBezTo>
                        <a:pt x="351" y="41"/>
                        <a:pt x="352" y="40"/>
                        <a:pt x="352" y="40"/>
                      </a:cubicBezTo>
                      <a:cubicBezTo>
                        <a:pt x="353" y="40"/>
                        <a:pt x="354" y="40"/>
                        <a:pt x="354" y="40"/>
                      </a:cubicBezTo>
                      <a:cubicBezTo>
                        <a:pt x="354" y="41"/>
                        <a:pt x="352" y="41"/>
                        <a:pt x="352" y="41"/>
                      </a:cubicBezTo>
                      <a:cubicBezTo>
                        <a:pt x="353" y="41"/>
                        <a:pt x="354" y="41"/>
                        <a:pt x="354" y="42"/>
                      </a:cubicBezTo>
                      <a:cubicBezTo>
                        <a:pt x="353" y="42"/>
                        <a:pt x="353" y="43"/>
                        <a:pt x="354" y="43"/>
                      </a:cubicBezTo>
                      <a:cubicBezTo>
                        <a:pt x="354" y="41"/>
                        <a:pt x="356" y="43"/>
                        <a:pt x="357" y="42"/>
                      </a:cubicBezTo>
                      <a:cubicBezTo>
                        <a:pt x="356" y="41"/>
                        <a:pt x="356" y="41"/>
                        <a:pt x="356" y="41"/>
                      </a:cubicBezTo>
                      <a:cubicBezTo>
                        <a:pt x="357" y="41"/>
                        <a:pt x="356" y="40"/>
                        <a:pt x="357" y="40"/>
                      </a:cubicBezTo>
                      <a:cubicBezTo>
                        <a:pt x="356" y="40"/>
                        <a:pt x="356" y="40"/>
                        <a:pt x="355" y="39"/>
                      </a:cubicBezTo>
                      <a:cubicBezTo>
                        <a:pt x="357" y="40"/>
                        <a:pt x="359" y="39"/>
                        <a:pt x="358" y="39"/>
                      </a:cubicBezTo>
                      <a:cubicBezTo>
                        <a:pt x="359" y="38"/>
                        <a:pt x="356" y="39"/>
                        <a:pt x="356" y="38"/>
                      </a:cubicBezTo>
                      <a:cubicBezTo>
                        <a:pt x="356" y="38"/>
                        <a:pt x="356" y="38"/>
                        <a:pt x="356" y="38"/>
                      </a:cubicBezTo>
                      <a:cubicBezTo>
                        <a:pt x="357" y="38"/>
                        <a:pt x="358" y="38"/>
                        <a:pt x="358" y="38"/>
                      </a:cubicBezTo>
                      <a:cubicBezTo>
                        <a:pt x="357" y="37"/>
                        <a:pt x="360" y="36"/>
                        <a:pt x="360" y="37"/>
                      </a:cubicBezTo>
                      <a:cubicBezTo>
                        <a:pt x="360" y="37"/>
                        <a:pt x="359" y="36"/>
                        <a:pt x="359" y="36"/>
                      </a:cubicBezTo>
                      <a:cubicBezTo>
                        <a:pt x="361" y="36"/>
                        <a:pt x="360" y="36"/>
                        <a:pt x="361" y="37"/>
                      </a:cubicBezTo>
                      <a:cubicBezTo>
                        <a:pt x="360" y="37"/>
                        <a:pt x="359" y="37"/>
                        <a:pt x="359" y="38"/>
                      </a:cubicBezTo>
                      <a:cubicBezTo>
                        <a:pt x="361" y="38"/>
                        <a:pt x="361" y="35"/>
                        <a:pt x="363" y="37"/>
                      </a:cubicBezTo>
                      <a:cubicBezTo>
                        <a:pt x="363" y="37"/>
                        <a:pt x="363" y="37"/>
                        <a:pt x="363" y="37"/>
                      </a:cubicBezTo>
                      <a:cubicBezTo>
                        <a:pt x="364" y="37"/>
                        <a:pt x="366" y="36"/>
                        <a:pt x="367" y="36"/>
                      </a:cubicBezTo>
                      <a:cubicBezTo>
                        <a:pt x="365" y="35"/>
                        <a:pt x="362" y="36"/>
                        <a:pt x="360" y="35"/>
                      </a:cubicBezTo>
                      <a:cubicBezTo>
                        <a:pt x="359" y="36"/>
                        <a:pt x="357" y="38"/>
                        <a:pt x="355" y="37"/>
                      </a:cubicBezTo>
                      <a:cubicBezTo>
                        <a:pt x="355" y="37"/>
                        <a:pt x="354" y="37"/>
                        <a:pt x="353" y="37"/>
                      </a:cubicBezTo>
                      <a:cubicBezTo>
                        <a:pt x="353" y="38"/>
                        <a:pt x="352" y="36"/>
                        <a:pt x="352" y="37"/>
                      </a:cubicBezTo>
                      <a:cubicBezTo>
                        <a:pt x="352" y="37"/>
                        <a:pt x="352" y="37"/>
                        <a:pt x="352" y="37"/>
                      </a:cubicBezTo>
                      <a:cubicBezTo>
                        <a:pt x="352" y="37"/>
                        <a:pt x="351" y="37"/>
                        <a:pt x="351" y="38"/>
                      </a:cubicBezTo>
                      <a:cubicBezTo>
                        <a:pt x="350" y="37"/>
                        <a:pt x="350" y="37"/>
                        <a:pt x="350" y="37"/>
                      </a:cubicBezTo>
                      <a:cubicBezTo>
                        <a:pt x="350" y="37"/>
                        <a:pt x="347" y="37"/>
                        <a:pt x="348" y="37"/>
                      </a:cubicBezTo>
                      <a:cubicBezTo>
                        <a:pt x="351" y="37"/>
                        <a:pt x="353" y="39"/>
                        <a:pt x="355" y="37"/>
                      </a:cubicBezTo>
                      <a:close/>
                      <a:moveTo>
                        <a:pt x="336" y="43"/>
                      </a:moveTo>
                      <a:cubicBezTo>
                        <a:pt x="336" y="44"/>
                        <a:pt x="335" y="44"/>
                        <a:pt x="335" y="45"/>
                      </a:cubicBezTo>
                      <a:cubicBezTo>
                        <a:pt x="336" y="44"/>
                        <a:pt x="336" y="44"/>
                        <a:pt x="336" y="44"/>
                      </a:cubicBezTo>
                      <a:cubicBezTo>
                        <a:pt x="336" y="44"/>
                        <a:pt x="336" y="44"/>
                        <a:pt x="336" y="44"/>
                      </a:cubicBezTo>
                      <a:cubicBezTo>
                        <a:pt x="336" y="45"/>
                        <a:pt x="338" y="44"/>
                        <a:pt x="337" y="44"/>
                      </a:cubicBezTo>
                      <a:cubicBezTo>
                        <a:pt x="336" y="44"/>
                        <a:pt x="336" y="43"/>
                        <a:pt x="336" y="43"/>
                      </a:cubicBezTo>
                      <a:close/>
                      <a:moveTo>
                        <a:pt x="343" y="43"/>
                      </a:moveTo>
                      <a:cubicBezTo>
                        <a:pt x="344" y="43"/>
                        <a:pt x="346" y="43"/>
                        <a:pt x="347" y="42"/>
                      </a:cubicBezTo>
                      <a:cubicBezTo>
                        <a:pt x="348" y="42"/>
                        <a:pt x="348" y="43"/>
                        <a:pt x="348" y="43"/>
                      </a:cubicBezTo>
                      <a:cubicBezTo>
                        <a:pt x="348" y="42"/>
                        <a:pt x="348" y="42"/>
                        <a:pt x="347" y="41"/>
                      </a:cubicBezTo>
                      <a:cubicBezTo>
                        <a:pt x="345" y="42"/>
                        <a:pt x="345" y="42"/>
                        <a:pt x="345" y="42"/>
                      </a:cubicBezTo>
                      <a:cubicBezTo>
                        <a:pt x="345" y="42"/>
                        <a:pt x="346" y="42"/>
                        <a:pt x="345" y="42"/>
                      </a:cubicBezTo>
                      <a:cubicBezTo>
                        <a:pt x="345" y="42"/>
                        <a:pt x="344" y="42"/>
                        <a:pt x="344" y="42"/>
                      </a:cubicBezTo>
                      <a:cubicBezTo>
                        <a:pt x="344" y="42"/>
                        <a:pt x="345" y="42"/>
                        <a:pt x="345" y="43"/>
                      </a:cubicBezTo>
                      <a:cubicBezTo>
                        <a:pt x="344" y="43"/>
                        <a:pt x="343" y="42"/>
                        <a:pt x="343" y="43"/>
                      </a:cubicBezTo>
                      <a:close/>
                      <a:moveTo>
                        <a:pt x="347" y="40"/>
                      </a:moveTo>
                      <a:cubicBezTo>
                        <a:pt x="346" y="40"/>
                        <a:pt x="344" y="40"/>
                        <a:pt x="343" y="40"/>
                      </a:cubicBezTo>
                      <a:cubicBezTo>
                        <a:pt x="345" y="40"/>
                        <a:pt x="343" y="41"/>
                        <a:pt x="344" y="41"/>
                      </a:cubicBezTo>
                      <a:cubicBezTo>
                        <a:pt x="344" y="40"/>
                        <a:pt x="347" y="41"/>
                        <a:pt x="347" y="40"/>
                      </a:cubicBezTo>
                      <a:close/>
                      <a:moveTo>
                        <a:pt x="339" y="40"/>
                      </a:moveTo>
                      <a:cubicBezTo>
                        <a:pt x="338" y="42"/>
                        <a:pt x="335" y="41"/>
                        <a:pt x="333" y="42"/>
                      </a:cubicBezTo>
                      <a:cubicBezTo>
                        <a:pt x="333" y="42"/>
                        <a:pt x="333" y="43"/>
                        <a:pt x="334" y="43"/>
                      </a:cubicBezTo>
                      <a:cubicBezTo>
                        <a:pt x="335" y="43"/>
                        <a:pt x="334" y="42"/>
                        <a:pt x="335" y="42"/>
                      </a:cubicBezTo>
                      <a:cubicBezTo>
                        <a:pt x="335" y="43"/>
                        <a:pt x="335" y="42"/>
                        <a:pt x="336" y="42"/>
                      </a:cubicBezTo>
                      <a:cubicBezTo>
                        <a:pt x="336" y="43"/>
                        <a:pt x="336" y="43"/>
                        <a:pt x="337" y="43"/>
                      </a:cubicBezTo>
                      <a:cubicBezTo>
                        <a:pt x="337" y="42"/>
                        <a:pt x="338" y="42"/>
                        <a:pt x="339" y="42"/>
                      </a:cubicBezTo>
                      <a:cubicBezTo>
                        <a:pt x="338" y="43"/>
                        <a:pt x="341" y="42"/>
                        <a:pt x="340" y="43"/>
                      </a:cubicBezTo>
                      <a:cubicBezTo>
                        <a:pt x="341" y="43"/>
                        <a:pt x="341" y="43"/>
                        <a:pt x="341" y="43"/>
                      </a:cubicBezTo>
                      <a:cubicBezTo>
                        <a:pt x="341" y="42"/>
                        <a:pt x="341" y="41"/>
                        <a:pt x="342" y="41"/>
                      </a:cubicBezTo>
                      <a:cubicBezTo>
                        <a:pt x="342" y="41"/>
                        <a:pt x="342" y="41"/>
                        <a:pt x="342" y="41"/>
                      </a:cubicBezTo>
                      <a:cubicBezTo>
                        <a:pt x="341" y="41"/>
                        <a:pt x="340" y="40"/>
                        <a:pt x="339" y="40"/>
                      </a:cubicBezTo>
                      <a:close/>
                      <a:moveTo>
                        <a:pt x="333" y="42"/>
                      </a:moveTo>
                      <a:cubicBezTo>
                        <a:pt x="332" y="42"/>
                        <a:pt x="330" y="42"/>
                        <a:pt x="329" y="43"/>
                      </a:cubicBezTo>
                      <a:cubicBezTo>
                        <a:pt x="330" y="43"/>
                        <a:pt x="332" y="43"/>
                        <a:pt x="333" y="42"/>
                      </a:cubicBezTo>
                      <a:close/>
                      <a:moveTo>
                        <a:pt x="316" y="44"/>
                      </a:moveTo>
                      <a:cubicBezTo>
                        <a:pt x="315" y="44"/>
                        <a:pt x="315" y="44"/>
                        <a:pt x="314" y="44"/>
                      </a:cubicBezTo>
                      <a:cubicBezTo>
                        <a:pt x="314" y="45"/>
                        <a:pt x="314" y="45"/>
                        <a:pt x="314" y="45"/>
                      </a:cubicBezTo>
                      <a:cubicBezTo>
                        <a:pt x="315" y="45"/>
                        <a:pt x="315" y="45"/>
                        <a:pt x="315" y="45"/>
                      </a:cubicBezTo>
                      <a:cubicBezTo>
                        <a:pt x="315" y="44"/>
                        <a:pt x="315" y="45"/>
                        <a:pt x="316" y="44"/>
                      </a:cubicBezTo>
                      <a:cubicBezTo>
                        <a:pt x="316" y="44"/>
                        <a:pt x="316" y="44"/>
                        <a:pt x="316" y="44"/>
                      </a:cubicBezTo>
                      <a:close/>
                      <a:moveTo>
                        <a:pt x="314" y="46"/>
                      </a:moveTo>
                      <a:cubicBezTo>
                        <a:pt x="314" y="45"/>
                        <a:pt x="311" y="46"/>
                        <a:pt x="312" y="45"/>
                      </a:cubicBezTo>
                      <a:cubicBezTo>
                        <a:pt x="311" y="45"/>
                        <a:pt x="311" y="44"/>
                        <a:pt x="311" y="45"/>
                      </a:cubicBezTo>
                      <a:cubicBezTo>
                        <a:pt x="311" y="45"/>
                        <a:pt x="312" y="45"/>
                        <a:pt x="312" y="46"/>
                      </a:cubicBezTo>
                      <a:cubicBezTo>
                        <a:pt x="312" y="46"/>
                        <a:pt x="313" y="47"/>
                        <a:pt x="314" y="46"/>
                      </a:cubicBezTo>
                      <a:close/>
                      <a:moveTo>
                        <a:pt x="303" y="48"/>
                      </a:moveTo>
                      <a:cubicBezTo>
                        <a:pt x="304" y="49"/>
                        <a:pt x="303" y="48"/>
                        <a:pt x="302" y="49"/>
                      </a:cubicBezTo>
                      <a:cubicBezTo>
                        <a:pt x="303" y="49"/>
                        <a:pt x="304" y="49"/>
                        <a:pt x="304" y="48"/>
                      </a:cubicBezTo>
                      <a:cubicBezTo>
                        <a:pt x="303" y="49"/>
                        <a:pt x="304" y="48"/>
                        <a:pt x="304" y="48"/>
                      </a:cubicBezTo>
                      <a:cubicBezTo>
                        <a:pt x="304" y="47"/>
                        <a:pt x="304" y="48"/>
                        <a:pt x="303" y="48"/>
                      </a:cubicBezTo>
                      <a:close/>
                      <a:moveTo>
                        <a:pt x="313" y="47"/>
                      </a:moveTo>
                      <a:cubicBezTo>
                        <a:pt x="314" y="48"/>
                        <a:pt x="315" y="47"/>
                        <a:pt x="315" y="47"/>
                      </a:cubicBezTo>
                      <a:cubicBezTo>
                        <a:pt x="314" y="46"/>
                        <a:pt x="313" y="47"/>
                        <a:pt x="313" y="47"/>
                      </a:cubicBezTo>
                      <a:close/>
                      <a:moveTo>
                        <a:pt x="301" y="50"/>
                      </a:moveTo>
                      <a:cubicBezTo>
                        <a:pt x="301" y="49"/>
                        <a:pt x="301" y="49"/>
                        <a:pt x="302" y="49"/>
                      </a:cubicBezTo>
                      <a:cubicBezTo>
                        <a:pt x="302" y="48"/>
                        <a:pt x="300" y="49"/>
                        <a:pt x="301" y="48"/>
                      </a:cubicBezTo>
                      <a:cubicBezTo>
                        <a:pt x="300" y="48"/>
                        <a:pt x="300" y="48"/>
                        <a:pt x="300" y="48"/>
                      </a:cubicBezTo>
                      <a:cubicBezTo>
                        <a:pt x="300" y="48"/>
                        <a:pt x="301" y="49"/>
                        <a:pt x="301" y="50"/>
                      </a:cubicBezTo>
                      <a:close/>
                      <a:moveTo>
                        <a:pt x="300" y="49"/>
                      </a:moveTo>
                      <a:cubicBezTo>
                        <a:pt x="299" y="49"/>
                        <a:pt x="299" y="49"/>
                        <a:pt x="299" y="48"/>
                      </a:cubicBezTo>
                      <a:cubicBezTo>
                        <a:pt x="298" y="49"/>
                        <a:pt x="298" y="49"/>
                        <a:pt x="298" y="49"/>
                      </a:cubicBezTo>
                      <a:cubicBezTo>
                        <a:pt x="299" y="50"/>
                        <a:pt x="297" y="49"/>
                        <a:pt x="297" y="50"/>
                      </a:cubicBezTo>
                      <a:cubicBezTo>
                        <a:pt x="297" y="50"/>
                        <a:pt x="297" y="50"/>
                        <a:pt x="297" y="50"/>
                      </a:cubicBezTo>
                      <a:cubicBezTo>
                        <a:pt x="297" y="50"/>
                        <a:pt x="297" y="51"/>
                        <a:pt x="298" y="51"/>
                      </a:cubicBezTo>
                      <a:cubicBezTo>
                        <a:pt x="297" y="50"/>
                        <a:pt x="299" y="50"/>
                        <a:pt x="300" y="49"/>
                      </a:cubicBezTo>
                      <a:close/>
                      <a:moveTo>
                        <a:pt x="305" y="48"/>
                      </a:moveTo>
                      <a:cubicBezTo>
                        <a:pt x="306" y="49"/>
                        <a:pt x="304" y="50"/>
                        <a:pt x="305" y="50"/>
                      </a:cubicBezTo>
                      <a:cubicBezTo>
                        <a:pt x="306" y="50"/>
                        <a:pt x="306" y="48"/>
                        <a:pt x="305" y="48"/>
                      </a:cubicBezTo>
                      <a:close/>
                      <a:moveTo>
                        <a:pt x="319" y="46"/>
                      </a:moveTo>
                      <a:cubicBezTo>
                        <a:pt x="319" y="46"/>
                        <a:pt x="318" y="46"/>
                        <a:pt x="318" y="47"/>
                      </a:cubicBezTo>
                      <a:cubicBezTo>
                        <a:pt x="319" y="47"/>
                        <a:pt x="320" y="47"/>
                        <a:pt x="319" y="46"/>
                      </a:cubicBezTo>
                      <a:close/>
                      <a:moveTo>
                        <a:pt x="333" y="45"/>
                      </a:moveTo>
                      <a:cubicBezTo>
                        <a:pt x="333" y="45"/>
                        <a:pt x="333" y="46"/>
                        <a:pt x="334" y="46"/>
                      </a:cubicBezTo>
                      <a:cubicBezTo>
                        <a:pt x="336" y="45"/>
                        <a:pt x="334" y="45"/>
                        <a:pt x="333" y="45"/>
                      </a:cubicBezTo>
                      <a:cubicBezTo>
                        <a:pt x="333" y="45"/>
                        <a:pt x="335" y="45"/>
                        <a:pt x="334" y="45"/>
                      </a:cubicBezTo>
                      <a:cubicBezTo>
                        <a:pt x="333" y="45"/>
                        <a:pt x="333" y="45"/>
                        <a:pt x="333" y="44"/>
                      </a:cubicBezTo>
                      <a:cubicBezTo>
                        <a:pt x="331" y="45"/>
                        <a:pt x="329" y="43"/>
                        <a:pt x="328" y="45"/>
                      </a:cubicBezTo>
                      <a:cubicBezTo>
                        <a:pt x="329" y="44"/>
                        <a:pt x="330" y="45"/>
                        <a:pt x="329" y="46"/>
                      </a:cubicBezTo>
                      <a:cubicBezTo>
                        <a:pt x="329" y="46"/>
                        <a:pt x="326" y="47"/>
                        <a:pt x="326" y="46"/>
                      </a:cubicBezTo>
                      <a:cubicBezTo>
                        <a:pt x="326" y="45"/>
                        <a:pt x="326" y="45"/>
                        <a:pt x="327" y="46"/>
                      </a:cubicBezTo>
                      <a:cubicBezTo>
                        <a:pt x="327" y="45"/>
                        <a:pt x="328" y="45"/>
                        <a:pt x="328" y="44"/>
                      </a:cubicBezTo>
                      <a:cubicBezTo>
                        <a:pt x="327" y="44"/>
                        <a:pt x="326" y="45"/>
                        <a:pt x="325" y="44"/>
                      </a:cubicBezTo>
                      <a:cubicBezTo>
                        <a:pt x="325" y="44"/>
                        <a:pt x="326" y="44"/>
                        <a:pt x="326" y="44"/>
                      </a:cubicBezTo>
                      <a:cubicBezTo>
                        <a:pt x="327" y="44"/>
                        <a:pt x="327" y="44"/>
                        <a:pt x="327" y="44"/>
                      </a:cubicBezTo>
                      <a:cubicBezTo>
                        <a:pt x="328" y="43"/>
                        <a:pt x="327" y="43"/>
                        <a:pt x="327" y="42"/>
                      </a:cubicBezTo>
                      <a:cubicBezTo>
                        <a:pt x="325" y="42"/>
                        <a:pt x="325" y="43"/>
                        <a:pt x="324" y="43"/>
                      </a:cubicBezTo>
                      <a:cubicBezTo>
                        <a:pt x="324" y="43"/>
                        <a:pt x="324" y="43"/>
                        <a:pt x="323" y="43"/>
                      </a:cubicBezTo>
                      <a:cubicBezTo>
                        <a:pt x="323" y="44"/>
                        <a:pt x="324" y="43"/>
                        <a:pt x="325" y="44"/>
                      </a:cubicBezTo>
                      <a:cubicBezTo>
                        <a:pt x="324" y="44"/>
                        <a:pt x="323" y="44"/>
                        <a:pt x="322" y="44"/>
                      </a:cubicBezTo>
                      <a:cubicBezTo>
                        <a:pt x="322" y="44"/>
                        <a:pt x="322" y="44"/>
                        <a:pt x="321" y="44"/>
                      </a:cubicBezTo>
                      <a:cubicBezTo>
                        <a:pt x="321" y="45"/>
                        <a:pt x="323" y="45"/>
                        <a:pt x="324" y="44"/>
                      </a:cubicBezTo>
                      <a:cubicBezTo>
                        <a:pt x="325" y="44"/>
                        <a:pt x="325" y="46"/>
                        <a:pt x="326" y="46"/>
                      </a:cubicBezTo>
                      <a:cubicBezTo>
                        <a:pt x="325" y="46"/>
                        <a:pt x="326" y="47"/>
                        <a:pt x="325" y="47"/>
                      </a:cubicBezTo>
                      <a:cubicBezTo>
                        <a:pt x="323" y="47"/>
                        <a:pt x="322" y="47"/>
                        <a:pt x="320" y="47"/>
                      </a:cubicBezTo>
                      <a:cubicBezTo>
                        <a:pt x="320" y="47"/>
                        <a:pt x="321" y="48"/>
                        <a:pt x="321" y="48"/>
                      </a:cubicBezTo>
                      <a:cubicBezTo>
                        <a:pt x="321" y="48"/>
                        <a:pt x="320" y="48"/>
                        <a:pt x="320" y="48"/>
                      </a:cubicBezTo>
                      <a:cubicBezTo>
                        <a:pt x="323" y="47"/>
                        <a:pt x="325" y="49"/>
                        <a:pt x="326" y="48"/>
                      </a:cubicBezTo>
                      <a:cubicBezTo>
                        <a:pt x="326" y="46"/>
                        <a:pt x="330" y="48"/>
                        <a:pt x="333" y="45"/>
                      </a:cubicBezTo>
                      <a:close/>
                      <a:moveTo>
                        <a:pt x="338" y="46"/>
                      </a:moveTo>
                      <a:cubicBezTo>
                        <a:pt x="338" y="46"/>
                        <a:pt x="339" y="46"/>
                        <a:pt x="339" y="45"/>
                      </a:cubicBezTo>
                      <a:cubicBezTo>
                        <a:pt x="337" y="45"/>
                        <a:pt x="337" y="45"/>
                        <a:pt x="336" y="46"/>
                      </a:cubicBezTo>
                      <a:cubicBezTo>
                        <a:pt x="337" y="46"/>
                        <a:pt x="337" y="45"/>
                        <a:pt x="338" y="46"/>
                      </a:cubicBezTo>
                      <a:cubicBezTo>
                        <a:pt x="338" y="46"/>
                        <a:pt x="337" y="46"/>
                        <a:pt x="337" y="47"/>
                      </a:cubicBezTo>
                      <a:lnTo>
                        <a:pt x="338" y="46"/>
                      </a:lnTo>
                      <a:close/>
                      <a:moveTo>
                        <a:pt x="343" y="46"/>
                      </a:moveTo>
                      <a:cubicBezTo>
                        <a:pt x="342" y="46"/>
                        <a:pt x="342" y="45"/>
                        <a:pt x="341" y="45"/>
                      </a:cubicBezTo>
                      <a:cubicBezTo>
                        <a:pt x="341" y="46"/>
                        <a:pt x="341" y="46"/>
                        <a:pt x="341" y="46"/>
                      </a:cubicBezTo>
                      <a:cubicBezTo>
                        <a:pt x="342" y="46"/>
                        <a:pt x="343" y="47"/>
                        <a:pt x="343" y="46"/>
                      </a:cubicBezTo>
                      <a:close/>
                      <a:moveTo>
                        <a:pt x="353" y="45"/>
                      </a:moveTo>
                      <a:cubicBezTo>
                        <a:pt x="354" y="45"/>
                        <a:pt x="355" y="45"/>
                        <a:pt x="354" y="44"/>
                      </a:cubicBezTo>
                      <a:cubicBezTo>
                        <a:pt x="354" y="44"/>
                        <a:pt x="353" y="44"/>
                        <a:pt x="353" y="45"/>
                      </a:cubicBezTo>
                      <a:close/>
                      <a:moveTo>
                        <a:pt x="352" y="46"/>
                      </a:moveTo>
                      <a:cubicBezTo>
                        <a:pt x="352" y="46"/>
                        <a:pt x="351" y="47"/>
                        <a:pt x="351" y="47"/>
                      </a:cubicBezTo>
                      <a:cubicBezTo>
                        <a:pt x="351" y="47"/>
                        <a:pt x="351" y="46"/>
                        <a:pt x="351" y="46"/>
                      </a:cubicBezTo>
                      <a:cubicBezTo>
                        <a:pt x="351" y="47"/>
                        <a:pt x="349" y="46"/>
                        <a:pt x="350" y="48"/>
                      </a:cubicBezTo>
                      <a:cubicBezTo>
                        <a:pt x="351" y="47"/>
                        <a:pt x="352" y="48"/>
                        <a:pt x="353" y="48"/>
                      </a:cubicBezTo>
                      <a:cubicBezTo>
                        <a:pt x="354" y="47"/>
                        <a:pt x="357" y="46"/>
                        <a:pt x="354" y="45"/>
                      </a:cubicBezTo>
                      <a:cubicBezTo>
                        <a:pt x="354" y="46"/>
                        <a:pt x="354" y="46"/>
                        <a:pt x="353" y="46"/>
                      </a:cubicBezTo>
                      <a:cubicBezTo>
                        <a:pt x="353" y="46"/>
                        <a:pt x="352" y="45"/>
                        <a:pt x="351" y="45"/>
                      </a:cubicBezTo>
                      <a:cubicBezTo>
                        <a:pt x="351" y="46"/>
                        <a:pt x="352" y="45"/>
                        <a:pt x="352" y="46"/>
                      </a:cubicBezTo>
                      <a:close/>
                      <a:moveTo>
                        <a:pt x="336" y="49"/>
                      </a:moveTo>
                      <a:cubicBezTo>
                        <a:pt x="336" y="48"/>
                        <a:pt x="339" y="49"/>
                        <a:pt x="338" y="48"/>
                      </a:cubicBezTo>
                      <a:cubicBezTo>
                        <a:pt x="338" y="49"/>
                        <a:pt x="336" y="47"/>
                        <a:pt x="336" y="48"/>
                      </a:cubicBezTo>
                      <a:cubicBezTo>
                        <a:pt x="336" y="48"/>
                        <a:pt x="336" y="48"/>
                        <a:pt x="336" y="49"/>
                      </a:cubicBezTo>
                      <a:cubicBezTo>
                        <a:pt x="336" y="49"/>
                        <a:pt x="336" y="49"/>
                        <a:pt x="336" y="49"/>
                      </a:cubicBezTo>
                      <a:close/>
                      <a:moveTo>
                        <a:pt x="348" y="48"/>
                      </a:moveTo>
                      <a:cubicBezTo>
                        <a:pt x="349" y="48"/>
                        <a:pt x="349" y="47"/>
                        <a:pt x="349" y="47"/>
                      </a:cubicBezTo>
                      <a:cubicBezTo>
                        <a:pt x="348" y="47"/>
                        <a:pt x="348" y="47"/>
                        <a:pt x="347" y="47"/>
                      </a:cubicBezTo>
                      <a:cubicBezTo>
                        <a:pt x="347" y="47"/>
                        <a:pt x="347" y="47"/>
                        <a:pt x="347" y="47"/>
                      </a:cubicBezTo>
                      <a:cubicBezTo>
                        <a:pt x="348" y="47"/>
                        <a:pt x="347" y="49"/>
                        <a:pt x="348" y="48"/>
                      </a:cubicBezTo>
                      <a:close/>
                      <a:moveTo>
                        <a:pt x="345" y="49"/>
                      </a:moveTo>
                      <a:cubicBezTo>
                        <a:pt x="344" y="49"/>
                        <a:pt x="344" y="49"/>
                        <a:pt x="343" y="49"/>
                      </a:cubicBezTo>
                      <a:cubicBezTo>
                        <a:pt x="343" y="50"/>
                        <a:pt x="344" y="49"/>
                        <a:pt x="345" y="49"/>
                      </a:cubicBezTo>
                      <a:close/>
                      <a:moveTo>
                        <a:pt x="348" y="49"/>
                      </a:moveTo>
                      <a:cubicBezTo>
                        <a:pt x="348" y="49"/>
                        <a:pt x="347" y="49"/>
                        <a:pt x="347" y="49"/>
                      </a:cubicBezTo>
                      <a:cubicBezTo>
                        <a:pt x="348" y="50"/>
                        <a:pt x="349" y="50"/>
                        <a:pt x="349" y="49"/>
                      </a:cubicBezTo>
                      <a:cubicBezTo>
                        <a:pt x="348" y="49"/>
                        <a:pt x="348" y="49"/>
                        <a:pt x="348" y="49"/>
                      </a:cubicBezTo>
                      <a:close/>
                      <a:moveTo>
                        <a:pt x="363" y="47"/>
                      </a:moveTo>
                      <a:cubicBezTo>
                        <a:pt x="363" y="46"/>
                        <a:pt x="364" y="46"/>
                        <a:pt x="364" y="47"/>
                      </a:cubicBezTo>
                      <a:cubicBezTo>
                        <a:pt x="364" y="45"/>
                        <a:pt x="362" y="47"/>
                        <a:pt x="363" y="47"/>
                      </a:cubicBezTo>
                      <a:close/>
                      <a:moveTo>
                        <a:pt x="372" y="46"/>
                      </a:moveTo>
                      <a:cubicBezTo>
                        <a:pt x="372" y="47"/>
                        <a:pt x="372" y="47"/>
                        <a:pt x="372" y="47"/>
                      </a:cubicBezTo>
                      <a:cubicBezTo>
                        <a:pt x="372" y="47"/>
                        <a:pt x="372" y="47"/>
                        <a:pt x="372" y="46"/>
                      </a:cubicBezTo>
                      <a:cubicBezTo>
                        <a:pt x="371" y="47"/>
                        <a:pt x="370" y="46"/>
                        <a:pt x="370" y="46"/>
                      </a:cubicBezTo>
                      <a:cubicBezTo>
                        <a:pt x="371" y="46"/>
                        <a:pt x="371" y="46"/>
                        <a:pt x="371" y="46"/>
                      </a:cubicBezTo>
                      <a:cubicBezTo>
                        <a:pt x="370" y="47"/>
                        <a:pt x="371" y="47"/>
                        <a:pt x="371" y="48"/>
                      </a:cubicBezTo>
                      <a:cubicBezTo>
                        <a:pt x="372" y="48"/>
                        <a:pt x="371" y="47"/>
                        <a:pt x="372" y="46"/>
                      </a:cubicBezTo>
                      <a:close/>
                      <a:moveTo>
                        <a:pt x="373" y="48"/>
                      </a:moveTo>
                      <a:cubicBezTo>
                        <a:pt x="374" y="48"/>
                        <a:pt x="374" y="47"/>
                        <a:pt x="374" y="47"/>
                      </a:cubicBezTo>
                      <a:cubicBezTo>
                        <a:pt x="374" y="46"/>
                        <a:pt x="372" y="47"/>
                        <a:pt x="373" y="47"/>
                      </a:cubicBezTo>
                      <a:cubicBezTo>
                        <a:pt x="373" y="47"/>
                        <a:pt x="373" y="47"/>
                        <a:pt x="373" y="47"/>
                      </a:cubicBezTo>
                      <a:cubicBezTo>
                        <a:pt x="374" y="47"/>
                        <a:pt x="374" y="47"/>
                        <a:pt x="373" y="48"/>
                      </a:cubicBezTo>
                      <a:close/>
                      <a:moveTo>
                        <a:pt x="376" y="48"/>
                      </a:moveTo>
                      <a:cubicBezTo>
                        <a:pt x="377" y="47"/>
                        <a:pt x="378" y="47"/>
                        <a:pt x="377" y="46"/>
                      </a:cubicBezTo>
                      <a:cubicBezTo>
                        <a:pt x="375" y="47"/>
                        <a:pt x="376" y="46"/>
                        <a:pt x="375" y="47"/>
                      </a:cubicBezTo>
                      <a:cubicBezTo>
                        <a:pt x="376" y="47"/>
                        <a:pt x="376" y="47"/>
                        <a:pt x="376" y="48"/>
                      </a:cubicBezTo>
                      <a:close/>
                      <a:moveTo>
                        <a:pt x="371" y="48"/>
                      </a:moveTo>
                      <a:cubicBezTo>
                        <a:pt x="370" y="49"/>
                        <a:pt x="368" y="48"/>
                        <a:pt x="368" y="49"/>
                      </a:cubicBezTo>
                      <a:cubicBezTo>
                        <a:pt x="369" y="49"/>
                        <a:pt x="371" y="49"/>
                        <a:pt x="371" y="48"/>
                      </a:cubicBezTo>
                      <a:close/>
                      <a:moveTo>
                        <a:pt x="390" y="47"/>
                      </a:moveTo>
                      <a:cubicBezTo>
                        <a:pt x="391" y="46"/>
                        <a:pt x="391" y="46"/>
                        <a:pt x="391" y="46"/>
                      </a:cubicBezTo>
                      <a:cubicBezTo>
                        <a:pt x="391" y="45"/>
                        <a:pt x="390" y="46"/>
                        <a:pt x="390" y="45"/>
                      </a:cubicBezTo>
                      <a:cubicBezTo>
                        <a:pt x="391" y="44"/>
                        <a:pt x="390" y="44"/>
                        <a:pt x="391" y="44"/>
                      </a:cubicBezTo>
                      <a:cubicBezTo>
                        <a:pt x="391" y="44"/>
                        <a:pt x="390" y="44"/>
                        <a:pt x="391" y="43"/>
                      </a:cubicBezTo>
                      <a:cubicBezTo>
                        <a:pt x="390" y="44"/>
                        <a:pt x="389" y="44"/>
                        <a:pt x="389" y="44"/>
                      </a:cubicBezTo>
                      <a:cubicBezTo>
                        <a:pt x="389" y="44"/>
                        <a:pt x="390" y="44"/>
                        <a:pt x="390" y="44"/>
                      </a:cubicBezTo>
                      <a:cubicBezTo>
                        <a:pt x="389" y="45"/>
                        <a:pt x="388" y="45"/>
                        <a:pt x="387" y="45"/>
                      </a:cubicBezTo>
                      <a:cubicBezTo>
                        <a:pt x="388" y="45"/>
                        <a:pt x="389" y="45"/>
                        <a:pt x="389" y="44"/>
                      </a:cubicBezTo>
                      <a:cubicBezTo>
                        <a:pt x="387" y="44"/>
                        <a:pt x="385" y="45"/>
                        <a:pt x="384" y="45"/>
                      </a:cubicBezTo>
                      <a:cubicBezTo>
                        <a:pt x="384" y="45"/>
                        <a:pt x="385" y="45"/>
                        <a:pt x="384" y="46"/>
                      </a:cubicBezTo>
                      <a:cubicBezTo>
                        <a:pt x="385" y="45"/>
                        <a:pt x="385" y="46"/>
                        <a:pt x="385" y="46"/>
                      </a:cubicBezTo>
                      <a:cubicBezTo>
                        <a:pt x="386" y="45"/>
                        <a:pt x="387" y="46"/>
                        <a:pt x="388" y="46"/>
                      </a:cubicBezTo>
                      <a:cubicBezTo>
                        <a:pt x="388" y="46"/>
                        <a:pt x="389" y="46"/>
                        <a:pt x="388" y="47"/>
                      </a:cubicBezTo>
                      <a:cubicBezTo>
                        <a:pt x="389" y="47"/>
                        <a:pt x="389" y="47"/>
                        <a:pt x="390" y="47"/>
                      </a:cubicBezTo>
                      <a:cubicBezTo>
                        <a:pt x="389" y="46"/>
                        <a:pt x="390" y="47"/>
                        <a:pt x="390" y="47"/>
                      </a:cubicBezTo>
                      <a:close/>
                      <a:moveTo>
                        <a:pt x="405" y="48"/>
                      </a:moveTo>
                      <a:cubicBezTo>
                        <a:pt x="405" y="48"/>
                        <a:pt x="405" y="48"/>
                        <a:pt x="405" y="48"/>
                      </a:cubicBezTo>
                      <a:cubicBezTo>
                        <a:pt x="404" y="49"/>
                        <a:pt x="406" y="49"/>
                        <a:pt x="406" y="48"/>
                      </a:cubicBezTo>
                      <a:cubicBezTo>
                        <a:pt x="405" y="48"/>
                        <a:pt x="406" y="47"/>
                        <a:pt x="405" y="47"/>
                      </a:cubicBezTo>
                      <a:cubicBezTo>
                        <a:pt x="404" y="47"/>
                        <a:pt x="404" y="48"/>
                        <a:pt x="405" y="48"/>
                      </a:cubicBezTo>
                      <a:close/>
                      <a:moveTo>
                        <a:pt x="340" y="57"/>
                      </a:moveTo>
                      <a:cubicBezTo>
                        <a:pt x="339" y="57"/>
                        <a:pt x="338" y="56"/>
                        <a:pt x="337" y="57"/>
                      </a:cubicBezTo>
                      <a:cubicBezTo>
                        <a:pt x="337" y="55"/>
                        <a:pt x="340" y="57"/>
                        <a:pt x="340" y="57"/>
                      </a:cubicBezTo>
                      <a:close/>
                      <a:moveTo>
                        <a:pt x="273" y="76"/>
                      </a:moveTo>
                      <a:cubicBezTo>
                        <a:pt x="272" y="76"/>
                        <a:pt x="276" y="75"/>
                        <a:pt x="276" y="76"/>
                      </a:cubicBezTo>
                      <a:cubicBezTo>
                        <a:pt x="275" y="76"/>
                        <a:pt x="274" y="78"/>
                        <a:pt x="274" y="77"/>
                      </a:cubicBezTo>
                      <a:cubicBezTo>
                        <a:pt x="273" y="77"/>
                        <a:pt x="274" y="78"/>
                        <a:pt x="272" y="79"/>
                      </a:cubicBezTo>
                      <a:cubicBezTo>
                        <a:pt x="271" y="77"/>
                        <a:pt x="273" y="77"/>
                        <a:pt x="273" y="76"/>
                      </a:cubicBezTo>
                      <a:close/>
                      <a:moveTo>
                        <a:pt x="280" y="99"/>
                      </a:moveTo>
                      <a:cubicBezTo>
                        <a:pt x="281" y="98"/>
                        <a:pt x="279" y="99"/>
                        <a:pt x="279" y="98"/>
                      </a:cubicBezTo>
                      <a:cubicBezTo>
                        <a:pt x="281" y="98"/>
                        <a:pt x="281" y="98"/>
                        <a:pt x="281" y="98"/>
                      </a:cubicBezTo>
                      <a:cubicBezTo>
                        <a:pt x="281" y="99"/>
                        <a:pt x="279" y="99"/>
                        <a:pt x="278" y="99"/>
                      </a:cubicBezTo>
                      <a:cubicBezTo>
                        <a:pt x="278" y="99"/>
                        <a:pt x="279" y="98"/>
                        <a:pt x="280" y="99"/>
                      </a:cubicBezTo>
                      <a:close/>
                      <a:moveTo>
                        <a:pt x="274" y="68"/>
                      </a:moveTo>
                      <a:cubicBezTo>
                        <a:pt x="274" y="68"/>
                        <a:pt x="274" y="68"/>
                        <a:pt x="274" y="69"/>
                      </a:cubicBezTo>
                      <a:cubicBezTo>
                        <a:pt x="274" y="69"/>
                        <a:pt x="273" y="69"/>
                        <a:pt x="273" y="69"/>
                      </a:cubicBezTo>
                      <a:cubicBezTo>
                        <a:pt x="273" y="69"/>
                        <a:pt x="273" y="69"/>
                        <a:pt x="273" y="69"/>
                      </a:cubicBezTo>
                      <a:cubicBezTo>
                        <a:pt x="273" y="69"/>
                        <a:pt x="273" y="69"/>
                        <a:pt x="273" y="69"/>
                      </a:cubicBezTo>
                      <a:cubicBezTo>
                        <a:pt x="273" y="69"/>
                        <a:pt x="273" y="69"/>
                        <a:pt x="274" y="68"/>
                      </a:cubicBezTo>
                      <a:cubicBezTo>
                        <a:pt x="273" y="68"/>
                        <a:pt x="273" y="69"/>
                        <a:pt x="272" y="68"/>
                      </a:cubicBezTo>
                      <a:cubicBezTo>
                        <a:pt x="272" y="67"/>
                        <a:pt x="273" y="68"/>
                        <a:pt x="274" y="68"/>
                      </a:cubicBezTo>
                      <a:close/>
                      <a:moveTo>
                        <a:pt x="278" y="73"/>
                      </a:moveTo>
                      <a:cubicBezTo>
                        <a:pt x="276" y="74"/>
                        <a:pt x="276" y="74"/>
                        <a:pt x="274" y="75"/>
                      </a:cubicBezTo>
                      <a:cubicBezTo>
                        <a:pt x="273" y="74"/>
                        <a:pt x="274" y="72"/>
                        <a:pt x="273" y="71"/>
                      </a:cubicBezTo>
                      <a:cubicBezTo>
                        <a:pt x="273" y="71"/>
                        <a:pt x="273" y="71"/>
                        <a:pt x="273" y="70"/>
                      </a:cubicBezTo>
                      <a:cubicBezTo>
                        <a:pt x="274" y="71"/>
                        <a:pt x="275" y="69"/>
                        <a:pt x="275" y="70"/>
                      </a:cubicBezTo>
                      <a:cubicBezTo>
                        <a:pt x="275" y="71"/>
                        <a:pt x="275" y="70"/>
                        <a:pt x="274" y="70"/>
                      </a:cubicBezTo>
                      <a:cubicBezTo>
                        <a:pt x="274" y="71"/>
                        <a:pt x="273" y="71"/>
                        <a:pt x="273" y="71"/>
                      </a:cubicBezTo>
                      <a:cubicBezTo>
                        <a:pt x="274" y="72"/>
                        <a:pt x="275" y="71"/>
                        <a:pt x="275" y="72"/>
                      </a:cubicBezTo>
                      <a:cubicBezTo>
                        <a:pt x="276" y="71"/>
                        <a:pt x="276" y="71"/>
                        <a:pt x="277" y="71"/>
                      </a:cubicBezTo>
                      <a:cubicBezTo>
                        <a:pt x="277" y="72"/>
                        <a:pt x="277" y="72"/>
                        <a:pt x="277" y="73"/>
                      </a:cubicBezTo>
                      <a:cubicBezTo>
                        <a:pt x="278" y="72"/>
                        <a:pt x="278" y="71"/>
                        <a:pt x="278" y="71"/>
                      </a:cubicBezTo>
                      <a:cubicBezTo>
                        <a:pt x="279" y="71"/>
                        <a:pt x="280" y="71"/>
                        <a:pt x="281" y="71"/>
                      </a:cubicBezTo>
                      <a:cubicBezTo>
                        <a:pt x="281" y="72"/>
                        <a:pt x="281" y="72"/>
                        <a:pt x="282" y="73"/>
                      </a:cubicBezTo>
                      <a:cubicBezTo>
                        <a:pt x="280" y="73"/>
                        <a:pt x="279" y="75"/>
                        <a:pt x="278" y="73"/>
                      </a:cubicBezTo>
                      <a:close/>
                      <a:moveTo>
                        <a:pt x="272" y="62"/>
                      </a:moveTo>
                      <a:cubicBezTo>
                        <a:pt x="272" y="62"/>
                        <a:pt x="273" y="62"/>
                        <a:pt x="273" y="63"/>
                      </a:cubicBezTo>
                      <a:cubicBezTo>
                        <a:pt x="272" y="63"/>
                        <a:pt x="273" y="63"/>
                        <a:pt x="273" y="63"/>
                      </a:cubicBezTo>
                      <a:cubicBezTo>
                        <a:pt x="271" y="63"/>
                        <a:pt x="273" y="62"/>
                        <a:pt x="272" y="62"/>
                      </a:cubicBezTo>
                      <a:close/>
                      <a:moveTo>
                        <a:pt x="281" y="100"/>
                      </a:moveTo>
                      <a:cubicBezTo>
                        <a:pt x="280" y="100"/>
                        <a:pt x="281" y="100"/>
                        <a:pt x="281" y="100"/>
                      </a:cubicBezTo>
                      <a:cubicBezTo>
                        <a:pt x="281" y="101"/>
                        <a:pt x="281" y="101"/>
                        <a:pt x="280" y="101"/>
                      </a:cubicBezTo>
                      <a:cubicBezTo>
                        <a:pt x="280" y="101"/>
                        <a:pt x="280" y="100"/>
                        <a:pt x="281" y="100"/>
                      </a:cubicBezTo>
                      <a:cubicBezTo>
                        <a:pt x="281" y="100"/>
                        <a:pt x="281" y="100"/>
                        <a:pt x="281" y="100"/>
                      </a:cubicBezTo>
                      <a:close/>
                      <a:moveTo>
                        <a:pt x="291" y="58"/>
                      </a:moveTo>
                      <a:cubicBezTo>
                        <a:pt x="291" y="58"/>
                        <a:pt x="291" y="58"/>
                        <a:pt x="291" y="58"/>
                      </a:cubicBezTo>
                      <a:cubicBezTo>
                        <a:pt x="290" y="58"/>
                        <a:pt x="290" y="57"/>
                        <a:pt x="289" y="58"/>
                      </a:cubicBezTo>
                      <a:cubicBezTo>
                        <a:pt x="291" y="58"/>
                        <a:pt x="289" y="59"/>
                        <a:pt x="290" y="60"/>
                      </a:cubicBezTo>
                      <a:cubicBezTo>
                        <a:pt x="291" y="62"/>
                        <a:pt x="293" y="60"/>
                        <a:pt x="297" y="60"/>
                      </a:cubicBezTo>
                      <a:cubicBezTo>
                        <a:pt x="298" y="60"/>
                        <a:pt x="298" y="60"/>
                        <a:pt x="298" y="61"/>
                      </a:cubicBezTo>
                      <a:cubicBezTo>
                        <a:pt x="297" y="62"/>
                        <a:pt x="295" y="60"/>
                        <a:pt x="294" y="62"/>
                      </a:cubicBezTo>
                      <a:cubicBezTo>
                        <a:pt x="293" y="62"/>
                        <a:pt x="292" y="61"/>
                        <a:pt x="291" y="62"/>
                      </a:cubicBezTo>
                      <a:cubicBezTo>
                        <a:pt x="291" y="62"/>
                        <a:pt x="291" y="61"/>
                        <a:pt x="291" y="61"/>
                      </a:cubicBezTo>
                      <a:cubicBezTo>
                        <a:pt x="290" y="62"/>
                        <a:pt x="289" y="61"/>
                        <a:pt x="288" y="61"/>
                      </a:cubicBezTo>
                      <a:cubicBezTo>
                        <a:pt x="288" y="61"/>
                        <a:pt x="289" y="62"/>
                        <a:pt x="289" y="62"/>
                      </a:cubicBezTo>
                      <a:cubicBezTo>
                        <a:pt x="289" y="62"/>
                        <a:pt x="288" y="63"/>
                        <a:pt x="288" y="63"/>
                      </a:cubicBezTo>
                      <a:cubicBezTo>
                        <a:pt x="287" y="62"/>
                        <a:pt x="287" y="62"/>
                        <a:pt x="287" y="62"/>
                      </a:cubicBezTo>
                      <a:cubicBezTo>
                        <a:pt x="287" y="61"/>
                        <a:pt x="289" y="62"/>
                        <a:pt x="288" y="60"/>
                      </a:cubicBezTo>
                      <a:cubicBezTo>
                        <a:pt x="287" y="61"/>
                        <a:pt x="285" y="59"/>
                        <a:pt x="285" y="61"/>
                      </a:cubicBezTo>
                      <a:cubicBezTo>
                        <a:pt x="284" y="61"/>
                        <a:pt x="283" y="62"/>
                        <a:pt x="282" y="61"/>
                      </a:cubicBezTo>
                      <a:cubicBezTo>
                        <a:pt x="280" y="61"/>
                        <a:pt x="278" y="62"/>
                        <a:pt x="277" y="62"/>
                      </a:cubicBezTo>
                      <a:cubicBezTo>
                        <a:pt x="277" y="62"/>
                        <a:pt x="277" y="62"/>
                        <a:pt x="277" y="63"/>
                      </a:cubicBezTo>
                      <a:cubicBezTo>
                        <a:pt x="275" y="63"/>
                        <a:pt x="274" y="63"/>
                        <a:pt x="274" y="62"/>
                      </a:cubicBezTo>
                      <a:cubicBezTo>
                        <a:pt x="274" y="63"/>
                        <a:pt x="274" y="63"/>
                        <a:pt x="273" y="63"/>
                      </a:cubicBezTo>
                      <a:cubicBezTo>
                        <a:pt x="273" y="62"/>
                        <a:pt x="273" y="62"/>
                        <a:pt x="273" y="62"/>
                      </a:cubicBezTo>
                      <a:cubicBezTo>
                        <a:pt x="276" y="61"/>
                        <a:pt x="276" y="61"/>
                        <a:pt x="276" y="61"/>
                      </a:cubicBezTo>
                      <a:cubicBezTo>
                        <a:pt x="275" y="62"/>
                        <a:pt x="275" y="62"/>
                        <a:pt x="275" y="62"/>
                      </a:cubicBezTo>
                      <a:cubicBezTo>
                        <a:pt x="276" y="63"/>
                        <a:pt x="277" y="61"/>
                        <a:pt x="278" y="61"/>
                      </a:cubicBezTo>
                      <a:cubicBezTo>
                        <a:pt x="277" y="61"/>
                        <a:pt x="275" y="61"/>
                        <a:pt x="274" y="61"/>
                      </a:cubicBezTo>
                      <a:cubicBezTo>
                        <a:pt x="274" y="59"/>
                        <a:pt x="278" y="59"/>
                        <a:pt x="278" y="61"/>
                      </a:cubicBezTo>
                      <a:cubicBezTo>
                        <a:pt x="280" y="61"/>
                        <a:pt x="281" y="60"/>
                        <a:pt x="282" y="60"/>
                      </a:cubicBezTo>
                      <a:cubicBezTo>
                        <a:pt x="282" y="60"/>
                        <a:pt x="281" y="60"/>
                        <a:pt x="281" y="60"/>
                      </a:cubicBezTo>
                      <a:cubicBezTo>
                        <a:pt x="282" y="59"/>
                        <a:pt x="283" y="60"/>
                        <a:pt x="283" y="58"/>
                      </a:cubicBezTo>
                      <a:cubicBezTo>
                        <a:pt x="285" y="59"/>
                        <a:pt x="285" y="58"/>
                        <a:pt x="287" y="58"/>
                      </a:cubicBezTo>
                      <a:cubicBezTo>
                        <a:pt x="287" y="58"/>
                        <a:pt x="286" y="58"/>
                        <a:pt x="287" y="57"/>
                      </a:cubicBezTo>
                      <a:cubicBezTo>
                        <a:pt x="287" y="57"/>
                        <a:pt x="286" y="58"/>
                        <a:pt x="286" y="57"/>
                      </a:cubicBezTo>
                      <a:cubicBezTo>
                        <a:pt x="287" y="57"/>
                        <a:pt x="288" y="57"/>
                        <a:pt x="288" y="58"/>
                      </a:cubicBezTo>
                      <a:cubicBezTo>
                        <a:pt x="289" y="57"/>
                        <a:pt x="288" y="57"/>
                        <a:pt x="288" y="57"/>
                      </a:cubicBezTo>
                      <a:cubicBezTo>
                        <a:pt x="289" y="56"/>
                        <a:pt x="289" y="57"/>
                        <a:pt x="290" y="56"/>
                      </a:cubicBezTo>
                      <a:cubicBezTo>
                        <a:pt x="290" y="57"/>
                        <a:pt x="289" y="57"/>
                        <a:pt x="289" y="57"/>
                      </a:cubicBezTo>
                      <a:cubicBezTo>
                        <a:pt x="291" y="57"/>
                        <a:pt x="292" y="57"/>
                        <a:pt x="293" y="57"/>
                      </a:cubicBezTo>
                      <a:cubicBezTo>
                        <a:pt x="293" y="57"/>
                        <a:pt x="291" y="57"/>
                        <a:pt x="292" y="58"/>
                      </a:cubicBezTo>
                      <a:cubicBezTo>
                        <a:pt x="292" y="58"/>
                        <a:pt x="291" y="58"/>
                        <a:pt x="291" y="58"/>
                      </a:cubicBezTo>
                      <a:close/>
                      <a:moveTo>
                        <a:pt x="283" y="60"/>
                      </a:moveTo>
                      <a:cubicBezTo>
                        <a:pt x="284" y="59"/>
                        <a:pt x="284" y="60"/>
                        <a:pt x="285" y="60"/>
                      </a:cubicBezTo>
                      <a:cubicBezTo>
                        <a:pt x="285" y="60"/>
                        <a:pt x="285" y="60"/>
                        <a:pt x="285" y="60"/>
                      </a:cubicBezTo>
                      <a:cubicBezTo>
                        <a:pt x="285" y="60"/>
                        <a:pt x="286" y="59"/>
                        <a:pt x="285" y="59"/>
                      </a:cubicBezTo>
                      <a:cubicBezTo>
                        <a:pt x="285" y="59"/>
                        <a:pt x="282" y="59"/>
                        <a:pt x="283" y="60"/>
                      </a:cubicBezTo>
                      <a:close/>
                      <a:moveTo>
                        <a:pt x="281" y="83"/>
                      </a:moveTo>
                      <a:cubicBezTo>
                        <a:pt x="280" y="83"/>
                        <a:pt x="282" y="82"/>
                        <a:pt x="281" y="82"/>
                      </a:cubicBezTo>
                      <a:cubicBezTo>
                        <a:pt x="281" y="82"/>
                        <a:pt x="282" y="81"/>
                        <a:pt x="283" y="81"/>
                      </a:cubicBezTo>
                      <a:cubicBezTo>
                        <a:pt x="282" y="82"/>
                        <a:pt x="282" y="82"/>
                        <a:pt x="282" y="82"/>
                      </a:cubicBezTo>
                      <a:cubicBezTo>
                        <a:pt x="282" y="83"/>
                        <a:pt x="283" y="82"/>
                        <a:pt x="285" y="81"/>
                      </a:cubicBezTo>
                      <a:cubicBezTo>
                        <a:pt x="285" y="82"/>
                        <a:pt x="285" y="82"/>
                        <a:pt x="285" y="82"/>
                      </a:cubicBezTo>
                      <a:cubicBezTo>
                        <a:pt x="283" y="83"/>
                        <a:pt x="283" y="82"/>
                        <a:pt x="281" y="83"/>
                      </a:cubicBezTo>
                      <a:close/>
                      <a:moveTo>
                        <a:pt x="285" y="96"/>
                      </a:moveTo>
                      <a:cubicBezTo>
                        <a:pt x="285" y="95"/>
                        <a:pt x="284" y="95"/>
                        <a:pt x="283" y="96"/>
                      </a:cubicBezTo>
                      <a:cubicBezTo>
                        <a:pt x="283" y="95"/>
                        <a:pt x="284" y="95"/>
                        <a:pt x="283" y="95"/>
                      </a:cubicBezTo>
                      <a:cubicBezTo>
                        <a:pt x="284" y="94"/>
                        <a:pt x="285" y="94"/>
                        <a:pt x="285" y="95"/>
                      </a:cubicBezTo>
                      <a:cubicBezTo>
                        <a:pt x="286" y="94"/>
                        <a:pt x="286" y="94"/>
                        <a:pt x="285" y="93"/>
                      </a:cubicBezTo>
                      <a:cubicBezTo>
                        <a:pt x="287" y="94"/>
                        <a:pt x="288" y="94"/>
                        <a:pt x="289" y="93"/>
                      </a:cubicBezTo>
                      <a:cubicBezTo>
                        <a:pt x="289" y="93"/>
                        <a:pt x="288" y="93"/>
                        <a:pt x="288" y="93"/>
                      </a:cubicBezTo>
                      <a:cubicBezTo>
                        <a:pt x="288" y="92"/>
                        <a:pt x="290" y="92"/>
                        <a:pt x="290" y="94"/>
                      </a:cubicBezTo>
                      <a:cubicBezTo>
                        <a:pt x="287" y="94"/>
                        <a:pt x="286" y="95"/>
                        <a:pt x="285" y="96"/>
                      </a:cubicBezTo>
                      <a:close/>
                      <a:moveTo>
                        <a:pt x="283" y="91"/>
                      </a:moveTo>
                      <a:cubicBezTo>
                        <a:pt x="284" y="91"/>
                        <a:pt x="284" y="91"/>
                        <a:pt x="284" y="90"/>
                      </a:cubicBezTo>
                      <a:cubicBezTo>
                        <a:pt x="285" y="90"/>
                        <a:pt x="286" y="89"/>
                        <a:pt x="287" y="89"/>
                      </a:cubicBezTo>
                      <a:cubicBezTo>
                        <a:pt x="287" y="88"/>
                        <a:pt x="285" y="89"/>
                        <a:pt x="286" y="88"/>
                      </a:cubicBezTo>
                      <a:cubicBezTo>
                        <a:pt x="285" y="88"/>
                        <a:pt x="285" y="89"/>
                        <a:pt x="284" y="89"/>
                      </a:cubicBezTo>
                      <a:cubicBezTo>
                        <a:pt x="284" y="87"/>
                        <a:pt x="285" y="88"/>
                        <a:pt x="285" y="88"/>
                      </a:cubicBezTo>
                      <a:cubicBezTo>
                        <a:pt x="286" y="87"/>
                        <a:pt x="285" y="85"/>
                        <a:pt x="287" y="84"/>
                      </a:cubicBezTo>
                      <a:cubicBezTo>
                        <a:pt x="287" y="85"/>
                        <a:pt x="286" y="85"/>
                        <a:pt x="286" y="86"/>
                      </a:cubicBezTo>
                      <a:cubicBezTo>
                        <a:pt x="287" y="86"/>
                        <a:pt x="287" y="85"/>
                        <a:pt x="288" y="85"/>
                      </a:cubicBezTo>
                      <a:cubicBezTo>
                        <a:pt x="288" y="86"/>
                        <a:pt x="287" y="86"/>
                        <a:pt x="286" y="86"/>
                      </a:cubicBezTo>
                      <a:cubicBezTo>
                        <a:pt x="288" y="86"/>
                        <a:pt x="290" y="86"/>
                        <a:pt x="293" y="86"/>
                      </a:cubicBezTo>
                      <a:cubicBezTo>
                        <a:pt x="292" y="87"/>
                        <a:pt x="291" y="87"/>
                        <a:pt x="290" y="86"/>
                      </a:cubicBezTo>
                      <a:cubicBezTo>
                        <a:pt x="290" y="87"/>
                        <a:pt x="290" y="87"/>
                        <a:pt x="291" y="87"/>
                      </a:cubicBezTo>
                      <a:cubicBezTo>
                        <a:pt x="291" y="88"/>
                        <a:pt x="290" y="87"/>
                        <a:pt x="290" y="88"/>
                      </a:cubicBezTo>
                      <a:cubicBezTo>
                        <a:pt x="289" y="87"/>
                        <a:pt x="288" y="87"/>
                        <a:pt x="287" y="88"/>
                      </a:cubicBezTo>
                      <a:cubicBezTo>
                        <a:pt x="288" y="89"/>
                        <a:pt x="287" y="89"/>
                        <a:pt x="288" y="89"/>
                      </a:cubicBezTo>
                      <a:cubicBezTo>
                        <a:pt x="288" y="89"/>
                        <a:pt x="288" y="89"/>
                        <a:pt x="288" y="89"/>
                      </a:cubicBezTo>
                      <a:cubicBezTo>
                        <a:pt x="288" y="88"/>
                        <a:pt x="289" y="89"/>
                        <a:pt x="289" y="88"/>
                      </a:cubicBezTo>
                      <a:cubicBezTo>
                        <a:pt x="289" y="88"/>
                        <a:pt x="289" y="88"/>
                        <a:pt x="289" y="89"/>
                      </a:cubicBezTo>
                      <a:cubicBezTo>
                        <a:pt x="292" y="87"/>
                        <a:pt x="294" y="88"/>
                        <a:pt x="297" y="87"/>
                      </a:cubicBezTo>
                      <a:cubicBezTo>
                        <a:pt x="297" y="87"/>
                        <a:pt x="297" y="88"/>
                        <a:pt x="298" y="88"/>
                      </a:cubicBezTo>
                      <a:cubicBezTo>
                        <a:pt x="295" y="89"/>
                        <a:pt x="292" y="90"/>
                        <a:pt x="289" y="90"/>
                      </a:cubicBezTo>
                      <a:cubicBezTo>
                        <a:pt x="288" y="91"/>
                        <a:pt x="285" y="91"/>
                        <a:pt x="284" y="91"/>
                      </a:cubicBezTo>
                      <a:cubicBezTo>
                        <a:pt x="284" y="91"/>
                        <a:pt x="284" y="91"/>
                        <a:pt x="284" y="91"/>
                      </a:cubicBezTo>
                      <a:cubicBezTo>
                        <a:pt x="284" y="92"/>
                        <a:pt x="285" y="92"/>
                        <a:pt x="285" y="93"/>
                      </a:cubicBezTo>
                      <a:cubicBezTo>
                        <a:pt x="285" y="93"/>
                        <a:pt x="285" y="93"/>
                        <a:pt x="284" y="93"/>
                      </a:cubicBezTo>
                      <a:cubicBezTo>
                        <a:pt x="284" y="92"/>
                        <a:pt x="284" y="91"/>
                        <a:pt x="283" y="91"/>
                      </a:cubicBezTo>
                      <a:close/>
                      <a:moveTo>
                        <a:pt x="285" y="81"/>
                      </a:moveTo>
                      <a:cubicBezTo>
                        <a:pt x="285" y="81"/>
                        <a:pt x="286" y="81"/>
                        <a:pt x="286" y="81"/>
                      </a:cubicBezTo>
                      <a:cubicBezTo>
                        <a:pt x="286" y="81"/>
                        <a:pt x="286" y="81"/>
                        <a:pt x="286" y="81"/>
                      </a:cubicBezTo>
                      <a:cubicBezTo>
                        <a:pt x="286" y="81"/>
                        <a:pt x="286" y="81"/>
                        <a:pt x="286" y="81"/>
                      </a:cubicBezTo>
                      <a:cubicBezTo>
                        <a:pt x="286" y="82"/>
                        <a:pt x="286" y="82"/>
                        <a:pt x="286" y="82"/>
                      </a:cubicBezTo>
                      <a:cubicBezTo>
                        <a:pt x="285" y="82"/>
                        <a:pt x="285" y="82"/>
                        <a:pt x="285" y="82"/>
                      </a:cubicBezTo>
                      <a:cubicBezTo>
                        <a:pt x="285" y="82"/>
                        <a:pt x="286" y="81"/>
                        <a:pt x="285" y="81"/>
                      </a:cubicBezTo>
                      <a:close/>
                      <a:moveTo>
                        <a:pt x="287" y="78"/>
                      </a:moveTo>
                      <a:cubicBezTo>
                        <a:pt x="287" y="77"/>
                        <a:pt x="288" y="78"/>
                        <a:pt x="288" y="77"/>
                      </a:cubicBezTo>
                      <a:cubicBezTo>
                        <a:pt x="288" y="77"/>
                        <a:pt x="288" y="77"/>
                        <a:pt x="288" y="77"/>
                      </a:cubicBezTo>
                      <a:cubicBezTo>
                        <a:pt x="287" y="77"/>
                        <a:pt x="288" y="77"/>
                        <a:pt x="287" y="77"/>
                      </a:cubicBezTo>
                      <a:cubicBezTo>
                        <a:pt x="287" y="77"/>
                        <a:pt x="286" y="76"/>
                        <a:pt x="286" y="76"/>
                      </a:cubicBezTo>
                      <a:cubicBezTo>
                        <a:pt x="286" y="76"/>
                        <a:pt x="286" y="76"/>
                        <a:pt x="285" y="76"/>
                      </a:cubicBezTo>
                      <a:cubicBezTo>
                        <a:pt x="285" y="75"/>
                        <a:pt x="287" y="75"/>
                        <a:pt x="287" y="74"/>
                      </a:cubicBezTo>
                      <a:cubicBezTo>
                        <a:pt x="288" y="74"/>
                        <a:pt x="287" y="75"/>
                        <a:pt x="287" y="75"/>
                      </a:cubicBezTo>
                      <a:cubicBezTo>
                        <a:pt x="287" y="75"/>
                        <a:pt x="288" y="75"/>
                        <a:pt x="289" y="75"/>
                      </a:cubicBezTo>
                      <a:cubicBezTo>
                        <a:pt x="289" y="75"/>
                        <a:pt x="288" y="76"/>
                        <a:pt x="288" y="76"/>
                      </a:cubicBezTo>
                      <a:cubicBezTo>
                        <a:pt x="289" y="76"/>
                        <a:pt x="289" y="76"/>
                        <a:pt x="290" y="77"/>
                      </a:cubicBezTo>
                      <a:cubicBezTo>
                        <a:pt x="289" y="77"/>
                        <a:pt x="288" y="79"/>
                        <a:pt x="287" y="78"/>
                      </a:cubicBezTo>
                      <a:close/>
                      <a:moveTo>
                        <a:pt x="291" y="81"/>
                      </a:moveTo>
                      <a:cubicBezTo>
                        <a:pt x="291" y="81"/>
                        <a:pt x="291" y="81"/>
                        <a:pt x="291" y="80"/>
                      </a:cubicBezTo>
                      <a:cubicBezTo>
                        <a:pt x="291" y="80"/>
                        <a:pt x="290" y="80"/>
                        <a:pt x="290" y="80"/>
                      </a:cubicBezTo>
                      <a:cubicBezTo>
                        <a:pt x="290" y="79"/>
                        <a:pt x="291" y="81"/>
                        <a:pt x="291" y="80"/>
                      </a:cubicBezTo>
                      <a:cubicBezTo>
                        <a:pt x="292" y="80"/>
                        <a:pt x="291" y="81"/>
                        <a:pt x="291" y="81"/>
                      </a:cubicBezTo>
                      <a:close/>
                      <a:moveTo>
                        <a:pt x="289" y="50"/>
                      </a:moveTo>
                      <a:cubicBezTo>
                        <a:pt x="290" y="50"/>
                        <a:pt x="290" y="50"/>
                        <a:pt x="290" y="50"/>
                      </a:cubicBezTo>
                      <a:cubicBezTo>
                        <a:pt x="291" y="50"/>
                        <a:pt x="288" y="50"/>
                        <a:pt x="289" y="51"/>
                      </a:cubicBezTo>
                      <a:cubicBezTo>
                        <a:pt x="288" y="51"/>
                        <a:pt x="288" y="51"/>
                        <a:pt x="287" y="51"/>
                      </a:cubicBezTo>
                      <a:cubicBezTo>
                        <a:pt x="288" y="51"/>
                        <a:pt x="287" y="52"/>
                        <a:pt x="286" y="52"/>
                      </a:cubicBezTo>
                      <a:cubicBezTo>
                        <a:pt x="286" y="51"/>
                        <a:pt x="286" y="51"/>
                        <a:pt x="286" y="51"/>
                      </a:cubicBezTo>
                      <a:cubicBezTo>
                        <a:pt x="287" y="51"/>
                        <a:pt x="288" y="49"/>
                        <a:pt x="289" y="50"/>
                      </a:cubicBezTo>
                      <a:cubicBezTo>
                        <a:pt x="289" y="50"/>
                        <a:pt x="288" y="50"/>
                        <a:pt x="288" y="49"/>
                      </a:cubicBezTo>
                      <a:cubicBezTo>
                        <a:pt x="288" y="48"/>
                        <a:pt x="289" y="50"/>
                        <a:pt x="289" y="50"/>
                      </a:cubicBezTo>
                      <a:close/>
                      <a:moveTo>
                        <a:pt x="295" y="72"/>
                      </a:moveTo>
                      <a:cubicBezTo>
                        <a:pt x="295" y="72"/>
                        <a:pt x="295" y="72"/>
                        <a:pt x="296" y="72"/>
                      </a:cubicBezTo>
                      <a:cubicBezTo>
                        <a:pt x="296" y="72"/>
                        <a:pt x="296" y="72"/>
                        <a:pt x="296" y="72"/>
                      </a:cubicBezTo>
                      <a:cubicBezTo>
                        <a:pt x="297" y="71"/>
                        <a:pt x="296" y="70"/>
                        <a:pt x="296" y="70"/>
                      </a:cubicBezTo>
                      <a:cubicBezTo>
                        <a:pt x="297" y="69"/>
                        <a:pt x="297" y="70"/>
                        <a:pt x="298" y="69"/>
                      </a:cubicBezTo>
                      <a:cubicBezTo>
                        <a:pt x="299" y="70"/>
                        <a:pt x="297" y="70"/>
                        <a:pt x="299" y="70"/>
                      </a:cubicBezTo>
                      <a:cubicBezTo>
                        <a:pt x="297" y="70"/>
                        <a:pt x="297" y="72"/>
                        <a:pt x="296" y="73"/>
                      </a:cubicBezTo>
                      <a:cubicBezTo>
                        <a:pt x="296" y="73"/>
                        <a:pt x="297" y="73"/>
                        <a:pt x="298" y="73"/>
                      </a:cubicBezTo>
                      <a:cubicBezTo>
                        <a:pt x="298" y="72"/>
                        <a:pt x="297" y="73"/>
                        <a:pt x="297" y="72"/>
                      </a:cubicBezTo>
                      <a:cubicBezTo>
                        <a:pt x="298" y="72"/>
                        <a:pt x="299" y="72"/>
                        <a:pt x="300" y="73"/>
                      </a:cubicBezTo>
                      <a:cubicBezTo>
                        <a:pt x="299" y="73"/>
                        <a:pt x="299" y="73"/>
                        <a:pt x="299" y="74"/>
                      </a:cubicBezTo>
                      <a:cubicBezTo>
                        <a:pt x="297" y="74"/>
                        <a:pt x="296" y="74"/>
                        <a:pt x="295" y="75"/>
                      </a:cubicBezTo>
                      <a:cubicBezTo>
                        <a:pt x="295" y="76"/>
                        <a:pt x="296" y="75"/>
                        <a:pt x="296" y="76"/>
                      </a:cubicBezTo>
                      <a:cubicBezTo>
                        <a:pt x="294" y="77"/>
                        <a:pt x="295" y="77"/>
                        <a:pt x="294" y="78"/>
                      </a:cubicBezTo>
                      <a:cubicBezTo>
                        <a:pt x="294" y="77"/>
                        <a:pt x="294" y="77"/>
                        <a:pt x="293" y="77"/>
                      </a:cubicBezTo>
                      <a:cubicBezTo>
                        <a:pt x="293" y="76"/>
                        <a:pt x="292" y="76"/>
                        <a:pt x="293" y="76"/>
                      </a:cubicBezTo>
                      <a:cubicBezTo>
                        <a:pt x="292" y="75"/>
                        <a:pt x="291" y="76"/>
                        <a:pt x="291" y="75"/>
                      </a:cubicBezTo>
                      <a:cubicBezTo>
                        <a:pt x="291" y="74"/>
                        <a:pt x="291" y="75"/>
                        <a:pt x="291" y="75"/>
                      </a:cubicBezTo>
                      <a:cubicBezTo>
                        <a:pt x="291" y="75"/>
                        <a:pt x="291" y="75"/>
                        <a:pt x="291" y="75"/>
                      </a:cubicBezTo>
                      <a:cubicBezTo>
                        <a:pt x="291" y="75"/>
                        <a:pt x="290" y="75"/>
                        <a:pt x="290" y="75"/>
                      </a:cubicBezTo>
                      <a:cubicBezTo>
                        <a:pt x="291" y="74"/>
                        <a:pt x="294" y="74"/>
                        <a:pt x="295" y="72"/>
                      </a:cubicBezTo>
                      <a:close/>
                      <a:moveTo>
                        <a:pt x="297" y="80"/>
                      </a:moveTo>
                      <a:cubicBezTo>
                        <a:pt x="296" y="80"/>
                        <a:pt x="297" y="80"/>
                        <a:pt x="296" y="80"/>
                      </a:cubicBezTo>
                      <a:cubicBezTo>
                        <a:pt x="296" y="80"/>
                        <a:pt x="294" y="79"/>
                        <a:pt x="294" y="80"/>
                      </a:cubicBezTo>
                      <a:cubicBezTo>
                        <a:pt x="293" y="80"/>
                        <a:pt x="294" y="79"/>
                        <a:pt x="294" y="78"/>
                      </a:cubicBezTo>
                      <a:cubicBezTo>
                        <a:pt x="295" y="78"/>
                        <a:pt x="296" y="78"/>
                        <a:pt x="297" y="78"/>
                      </a:cubicBezTo>
                      <a:cubicBezTo>
                        <a:pt x="297" y="79"/>
                        <a:pt x="297" y="79"/>
                        <a:pt x="297" y="80"/>
                      </a:cubicBezTo>
                      <a:close/>
                      <a:moveTo>
                        <a:pt x="309" y="89"/>
                      </a:moveTo>
                      <a:cubicBezTo>
                        <a:pt x="309" y="88"/>
                        <a:pt x="309" y="88"/>
                        <a:pt x="309" y="88"/>
                      </a:cubicBezTo>
                      <a:cubicBezTo>
                        <a:pt x="310" y="88"/>
                        <a:pt x="309" y="89"/>
                        <a:pt x="309" y="89"/>
                      </a:cubicBezTo>
                      <a:close/>
                      <a:moveTo>
                        <a:pt x="309" y="89"/>
                      </a:moveTo>
                      <a:cubicBezTo>
                        <a:pt x="309" y="89"/>
                        <a:pt x="309" y="89"/>
                        <a:pt x="309" y="89"/>
                      </a:cubicBezTo>
                      <a:cubicBezTo>
                        <a:pt x="309" y="89"/>
                        <a:pt x="309" y="89"/>
                        <a:pt x="309" y="89"/>
                      </a:cubicBezTo>
                      <a:close/>
                      <a:moveTo>
                        <a:pt x="311" y="89"/>
                      </a:moveTo>
                      <a:cubicBezTo>
                        <a:pt x="310" y="89"/>
                        <a:pt x="309" y="91"/>
                        <a:pt x="308" y="90"/>
                      </a:cubicBezTo>
                      <a:cubicBezTo>
                        <a:pt x="307" y="90"/>
                        <a:pt x="307" y="91"/>
                        <a:pt x="307" y="92"/>
                      </a:cubicBezTo>
                      <a:cubicBezTo>
                        <a:pt x="305" y="92"/>
                        <a:pt x="304" y="92"/>
                        <a:pt x="304" y="93"/>
                      </a:cubicBezTo>
                      <a:cubicBezTo>
                        <a:pt x="303" y="93"/>
                        <a:pt x="303" y="93"/>
                        <a:pt x="302" y="93"/>
                      </a:cubicBezTo>
                      <a:cubicBezTo>
                        <a:pt x="303" y="92"/>
                        <a:pt x="304" y="92"/>
                        <a:pt x="304" y="92"/>
                      </a:cubicBezTo>
                      <a:cubicBezTo>
                        <a:pt x="303" y="91"/>
                        <a:pt x="303" y="92"/>
                        <a:pt x="302" y="92"/>
                      </a:cubicBezTo>
                      <a:cubicBezTo>
                        <a:pt x="303" y="91"/>
                        <a:pt x="302" y="91"/>
                        <a:pt x="301" y="92"/>
                      </a:cubicBezTo>
                      <a:cubicBezTo>
                        <a:pt x="301" y="91"/>
                        <a:pt x="303" y="91"/>
                        <a:pt x="302" y="89"/>
                      </a:cubicBezTo>
                      <a:cubicBezTo>
                        <a:pt x="303" y="90"/>
                        <a:pt x="305" y="89"/>
                        <a:pt x="306" y="89"/>
                      </a:cubicBezTo>
                      <a:cubicBezTo>
                        <a:pt x="306" y="89"/>
                        <a:pt x="305" y="90"/>
                        <a:pt x="305" y="90"/>
                      </a:cubicBezTo>
                      <a:cubicBezTo>
                        <a:pt x="306" y="90"/>
                        <a:pt x="308" y="90"/>
                        <a:pt x="309" y="89"/>
                      </a:cubicBezTo>
                      <a:cubicBezTo>
                        <a:pt x="309" y="90"/>
                        <a:pt x="311" y="88"/>
                        <a:pt x="311" y="89"/>
                      </a:cubicBezTo>
                      <a:close/>
                      <a:moveTo>
                        <a:pt x="306" y="90"/>
                      </a:moveTo>
                      <a:cubicBezTo>
                        <a:pt x="306" y="91"/>
                        <a:pt x="304" y="91"/>
                        <a:pt x="304" y="91"/>
                      </a:cubicBezTo>
                      <a:cubicBezTo>
                        <a:pt x="306" y="92"/>
                        <a:pt x="307" y="91"/>
                        <a:pt x="306" y="90"/>
                      </a:cubicBezTo>
                      <a:close/>
                      <a:moveTo>
                        <a:pt x="299" y="74"/>
                      </a:moveTo>
                      <a:cubicBezTo>
                        <a:pt x="300" y="74"/>
                        <a:pt x="300" y="75"/>
                        <a:pt x="300" y="75"/>
                      </a:cubicBezTo>
                      <a:cubicBezTo>
                        <a:pt x="300" y="75"/>
                        <a:pt x="300" y="75"/>
                        <a:pt x="301" y="75"/>
                      </a:cubicBezTo>
                      <a:cubicBezTo>
                        <a:pt x="301" y="76"/>
                        <a:pt x="300" y="76"/>
                        <a:pt x="300" y="76"/>
                      </a:cubicBezTo>
                      <a:cubicBezTo>
                        <a:pt x="300" y="75"/>
                        <a:pt x="299" y="75"/>
                        <a:pt x="299" y="74"/>
                      </a:cubicBezTo>
                      <a:close/>
                      <a:moveTo>
                        <a:pt x="306" y="78"/>
                      </a:moveTo>
                      <a:cubicBezTo>
                        <a:pt x="306" y="79"/>
                        <a:pt x="304" y="79"/>
                        <a:pt x="304" y="79"/>
                      </a:cubicBezTo>
                      <a:cubicBezTo>
                        <a:pt x="303" y="77"/>
                        <a:pt x="303" y="77"/>
                        <a:pt x="303" y="77"/>
                      </a:cubicBezTo>
                      <a:cubicBezTo>
                        <a:pt x="302" y="77"/>
                        <a:pt x="302" y="78"/>
                        <a:pt x="301" y="78"/>
                      </a:cubicBezTo>
                      <a:cubicBezTo>
                        <a:pt x="301" y="78"/>
                        <a:pt x="301" y="78"/>
                        <a:pt x="302" y="78"/>
                      </a:cubicBezTo>
                      <a:cubicBezTo>
                        <a:pt x="302" y="77"/>
                        <a:pt x="302" y="76"/>
                        <a:pt x="304" y="76"/>
                      </a:cubicBezTo>
                      <a:cubicBezTo>
                        <a:pt x="303" y="76"/>
                        <a:pt x="302" y="76"/>
                        <a:pt x="302" y="75"/>
                      </a:cubicBezTo>
                      <a:cubicBezTo>
                        <a:pt x="302" y="75"/>
                        <a:pt x="303" y="75"/>
                        <a:pt x="303" y="75"/>
                      </a:cubicBezTo>
                      <a:cubicBezTo>
                        <a:pt x="303" y="75"/>
                        <a:pt x="303" y="75"/>
                        <a:pt x="303" y="76"/>
                      </a:cubicBezTo>
                      <a:cubicBezTo>
                        <a:pt x="304" y="76"/>
                        <a:pt x="304" y="75"/>
                        <a:pt x="304" y="75"/>
                      </a:cubicBezTo>
                      <a:cubicBezTo>
                        <a:pt x="304" y="75"/>
                        <a:pt x="303" y="74"/>
                        <a:pt x="304" y="74"/>
                      </a:cubicBezTo>
                      <a:cubicBezTo>
                        <a:pt x="304" y="73"/>
                        <a:pt x="303" y="75"/>
                        <a:pt x="303" y="74"/>
                      </a:cubicBezTo>
                      <a:cubicBezTo>
                        <a:pt x="305" y="74"/>
                        <a:pt x="305" y="73"/>
                        <a:pt x="307" y="73"/>
                      </a:cubicBezTo>
                      <a:cubicBezTo>
                        <a:pt x="307" y="74"/>
                        <a:pt x="307" y="74"/>
                        <a:pt x="307" y="75"/>
                      </a:cubicBezTo>
                      <a:cubicBezTo>
                        <a:pt x="308" y="75"/>
                        <a:pt x="308" y="74"/>
                        <a:pt x="308" y="74"/>
                      </a:cubicBezTo>
                      <a:cubicBezTo>
                        <a:pt x="308" y="74"/>
                        <a:pt x="308" y="74"/>
                        <a:pt x="307" y="74"/>
                      </a:cubicBezTo>
                      <a:cubicBezTo>
                        <a:pt x="308" y="73"/>
                        <a:pt x="307" y="72"/>
                        <a:pt x="309" y="72"/>
                      </a:cubicBezTo>
                      <a:cubicBezTo>
                        <a:pt x="309" y="73"/>
                        <a:pt x="310" y="73"/>
                        <a:pt x="309" y="73"/>
                      </a:cubicBezTo>
                      <a:cubicBezTo>
                        <a:pt x="310" y="74"/>
                        <a:pt x="311" y="73"/>
                        <a:pt x="312" y="72"/>
                      </a:cubicBezTo>
                      <a:cubicBezTo>
                        <a:pt x="313" y="72"/>
                        <a:pt x="312" y="73"/>
                        <a:pt x="313" y="73"/>
                      </a:cubicBezTo>
                      <a:cubicBezTo>
                        <a:pt x="313" y="73"/>
                        <a:pt x="314" y="72"/>
                        <a:pt x="314" y="72"/>
                      </a:cubicBezTo>
                      <a:cubicBezTo>
                        <a:pt x="316" y="72"/>
                        <a:pt x="316" y="72"/>
                        <a:pt x="318" y="73"/>
                      </a:cubicBezTo>
                      <a:cubicBezTo>
                        <a:pt x="317" y="74"/>
                        <a:pt x="315" y="74"/>
                        <a:pt x="313" y="74"/>
                      </a:cubicBezTo>
                      <a:cubicBezTo>
                        <a:pt x="313" y="74"/>
                        <a:pt x="313" y="74"/>
                        <a:pt x="314" y="74"/>
                      </a:cubicBezTo>
                      <a:cubicBezTo>
                        <a:pt x="312" y="73"/>
                        <a:pt x="312" y="75"/>
                        <a:pt x="311" y="75"/>
                      </a:cubicBezTo>
                      <a:cubicBezTo>
                        <a:pt x="310" y="75"/>
                        <a:pt x="311" y="75"/>
                        <a:pt x="311" y="74"/>
                      </a:cubicBezTo>
                      <a:cubicBezTo>
                        <a:pt x="309" y="75"/>
                        <a:pt x="307" y="75"/>
                        <a:pt x="305" y="76"/>
                      </a:cubicBezTo>
                      <a:cubicBezTo>
                        <a:pt x="305" y="77"/>
                        <a:pt x="304" y="79"/>
                        <a:pt x="306" y="78"/>
                      </a:cubicBezTo>
                      <a:close/>
                      <a:moveTo>
                        <a:pt x="310" y="87"/>
                      </a:moveTo>
                      <a:cubicBezTo>
                        <a:pt x="309" y="87"/>
                        <a:pt x="309" y="87"/>
                        <a:pt x="309" y="87"/>
                      </a:cubicBezTo>
                      <a:cubicBezTo>
                        <a:pt x="309" y="87"/>
                        <a:pt x="309" y="87"/>
                        <a:pt x="308" y="87"/>
                      </a:cubicBezTo>
                      <a:cubicBezTo>
                        <a:pt x="306" y="88"/>
                        <a:pt x="304" y="88"/>
                        <a:pt x="302" y="88"/>
                      </a:cubicBezTo>
                      <a:cubicBezTo>
                        <a:pt x="302" y="88"/>
                        <a:pt x="302" y="88"/>
                        <a:pt x="303" y="88"/>
                      </a:cubicBezTo>
                      <a:cubicBezTo>
                        <a:pt x="303" y="87"/>
                        <a:pt x="302" y="88"/>
                        <a:pt x="301" y="88"/>
                      </a:cubicBezTo>
                      <a:cubicBezTo>
                        <a:pt x="301" y="88"/>
                        <a:pt x="302" y="88"/>
                        <a:pt x="302" y="88"/>
                      </a:cubicBezTo>
                      <a:cubicBezTo>
                        <a:pt x="300" y="89"/>
                        <a:pt x="300" y="89"/>
                        <a:pt x="300" y="89"/>
                      </a:cubicBezTo>
                      <a:cubicBezTo>
                        <a:pt x="300" y="88"/>
                        <a:pt x="300" y="88"/>
                        <a:pt x="301" y="88"/>
                      </a:cubicBezTo>
                      <a:cubicBezTo>
                        <a:pt x="300" y="87"/>
                        <a:pt x="299" y="88"/>
                        <a:pt x="298" y="88"/>
                      </a:cubicBezTo>
                      <a:cubicBezTo>
                        <a:pt x="299" y="87"/>
                        <a:pt x="301" y="86"/>
                        <a:pt x="302" y="87"/>
                      </a:cubicBezTo>
                      <a:cubicBezTo>
                        <a:pt x="302" y="86"/>
                        <a:pt x="302" y="85"/>
                        <a:pt x="304" y="85"/>
                      </a:cubicBezTo>
                      <a:cubicBezTo>
                        <a:pt x="304" y="86"/>
                        <a:pt x="303" y="86"/>
                        <a:pt x="303" y="86"/>
                      </a:cubicBezTo>
                      <a:cubicBezTo>
                        <a:pt x="304" y="85"/>
                        <a:pt x="306" y="86"/>
                        <a:pt x="306" y="85"/>
                      </a:cubicBezTo>
                      <a:cubicBezTo>
                        <a:pt x="307" y="85"/>
                        <a:pt x="308" y="85"/>
                        <a:pt x="308" y="86"/>
                      </a:cubicBezTo>
                      <a:cubicBezTo>
                        <a:pt x="309" y="86"/>
                        <a:pt x="309" y="86"/>
                        <a:pt x="309" y="86"/>
                      </a:cubicBezTo>
                      <a:lnTo>
                        <a:pt x="310" y="87"/>
                      </a:lnTo>
                      <a:close/>
                      <a:moveTo>
                        <a:pt x="308" y="86"/>
                      </a:moveTo>
                      <a:cubicBezTo>
                        <a:pt x="307" y="86"/>
                        <a:pt x="306" y="87"/>
                        <a:pt x="307" y="87"/>
                      </a:cubicBezTo>
                      <a:cubicBezTo>
                        <a:pt x="308" y="87"/>
                        <a:pt x="308" y="87"/>
                        <a:pt x="308" y="87"/>
                      </a:cubicBezTo>
                      <a:lnTo>
                        <a:pt x="308" y="86"/>
                      </a:lnTo>
                      <a:close/>
                      <a:moveTo>
                        <a:pt x="304" y="58"/>
                      </a:moveTo>
                      <a:cubicBezTo>
                        <a:pt x="304" y="60"/>
                        <a:pt x="301" y="60"/>
                        <a:pt x="299" y="60"/>
                      </a:cubicBezTo>
                      <a:cubicBezTo>
                        <a:pt x="300" y="60"/>
                        <a:pt x="299" y="59"/>
                        <a:pt x="299" y="59"/>
                      </a:cubicBezTo>
                      <a:cubicBezTo>
                        <a:pt x="300" y="58"/>
                        <a:pt x="303" y="59"/>
                        <a:pt x="303" y="58"/>
                      </a:cubicBezTo>
                      <a:cubicBezTo>
                        <a:pt x="303" y="58"/>
                        <a:pt x="303" y="58"/>
                        <a:pt x="304" y="58"/>
                      </a:cubicBezTo>
                      <a:close/>
                      <a:moveTo>
                        <a:pt x="308" y="69"/>
                      </a:moveTo>
                      <a:cubicBezTo>
                        <a:pt x="307" y="69"/>
                        <a:pt x="307" y="69"/>
                        <a:pt x="307" y="69"/>
                      </a:cubicBezTo>
                      <a:cubicBezTo>
                        <a:pt x="306" y="69"/>
                        <a:pt x="304" y="69"/>
                        <a:pt x="303" y="69"/>
                      </a:cubicBezTo>
                      <a:cubicBezTo>
                        <a:pt x="302" y="69"/>
                        <a:pt x="302" y="69"/>
                        <a:pt x="302" y="70"/>
                      </a:cubicBezTo>
                      <a:cubicBezTo>
                        <a:pt x="302" y="69"/>
                        <a:pt x="302" y="70"/>
                        <a:pt x="301" y="70"/>
                      </a:cubicBezTo>
                      <a:cubicBezTo>
                        <a:pt x="301" y="69"/>
                        <a:pt x="301" y="69"/>
                        <a:pt x="301" y="68"/>
                      </a:cubicBezTo>
                      <a:cubicBezTo>
                        <a:pt x="303" y="68"/>
                        <a:pt x="304" y="68"/>
                        <a:pt x="306" y="68"/>
                      </a:cubicBezTo>
                      <a:cubicBezTo>
                        <a:pt x="305" y="67"/>
                        <a:pt x="309" y="67"/>
                        <a:pt x="310" y="67"/>
                      </a:cubicBezTo>
                      <a:cubicBezTo>
                        <a:pt x="309" y="69"/>
                        <a:pt x="309" y="68"/>
                        <a:pt x="308" y="69"/>
                      </a:cubicBezTo>
                      <a:close/>
                      <a:moveTo>
                        <a:pt x="304" y="61"/>
                      </a:moveTo>
                      <a:cubicBezTo>
                        <a:pt x="304" y="61"/>
                        <a:pt x="303" y="61"/>
                        <a:pt x="303" y="61"/>
                      </a:cubicBezTo>
                      <a:cubicBezTo>
                        <a:pt x="302" y="61"/>
                        <a:pt x="300" y="62"/>
                        <a:pt x="300" y="60"/>
                      </a:cubicBezTo>
                      <a:cubicBezTo>
                        <a:pt x="302" y="60"/>
                        <a:pt x="303" y="60"/>
                        <a:pt x="304" y="60"/>
                      </a:cubicBezTo>
                      <a:cubicBezTo>
                        <a:pt x="304" y="61"/>
                        <a:pt x="304" y="61"/>
                        <a:pt x="304" y="61"/>
                      </a:cubicBezTo>
                      <a:cubicBezTo>
                        <a:pt x="304" y="61"/>
                        <a:pt x="305" y="60"/>
                        <a:pt x="306" y="61"/>
                      </a:cubicBezTo>
                      <a:cubicBezTo>
                        <a:pt x="305" y="62"/>
                        <a:pt x="305" y="61"/>
                        <a:pt x="304" y="61"/>
                      </a:cubicBezTo>
                      <a:close/>
                      <a:moveTo>
                        <a:pt x="299" y="52"/>
                      </a:moveTo>
                      <a:cubicBezTo>
                        <a:pt x="300" y="51"/>
                        <a:pt x="300" y="52"/>
                        <a:pt x="300" y="53"/>
                      </a:cubicBezTo>
                      <a:cubicBezTo>
                        <a:pt x="299" y="53"/>
                        <a:pt x="300" y="52"/>
                        <a:pt x="299" y="52"/>
                      </a:cubicBezTo>
                      <a:cubicBezTo>
                        <a:pt x="298" y="51"/>
                        <a:pt x="300" y="52"/>
                        <a:pt x="299" y="52"/>
                      </a:cubicBezTo>
                      <a:close/>
                      <a:moveTo>
                        <a:pt x="308" y="82"/>
                      </a:moveTo>
                      <a:cubicBezTo>
                        <a:pt x="308" y="83"/>
                        <a:pt x="307" y="82"/>
                        <a:pt x="306" y="83"/>
                      </a:cubicBezTo>
                      <a:cubicBezTo>
                        <a:pt x="306" y="82"/>
                        <a:pt x="306" y="82"/>
                        <a:pt x="306" y="82"/>
                      </a:cubicBezTo>
                      <a:cubicBezTo>
                        <a:pt x="305" y="82"/>
                        <a:pt x="308" y="82"/>
                        <a:pt x="308" y="82"/>
                      </a:cubicBezTo>
                      <a:close/>
                      <a:moveTo>
                        <a:pt x="314" y="59"/>
                      </a:moveTo>
                      <a:cubicBezTo>
                        <a:pt x="314" y="60"/>
                        <a:pt x="315" y="58"/>
                        <a:pt x="315" y="60"/>
                      </a:cubicBezTo>
                      <a:cubicBezTo>
                        <a:pt x="314" y="60"/>
                        <a:pt x="313" y="60"/>
                        <a:pt x="313" y="59"/>
                      </a:cubicBezTo>
                      <a:cubicBezTo>
                        <a:pt x="313" y="60"/>
                        <a:pt x="311" y="59"/>
                        <a:pt x="311" y="60"/>
                      </a:cubicBezTo>
                      <a:cubicBezTo>
                        <a:pt x="310" y="60"/>
                        <a:pt x="310" y="59"/>
                        <a:pt x="310" y="59"/>
                      </a:cubicBezTo>
                      <a:cubicBezTo>
                        <a:pt x="309" y="59"/>
                        <a:pt x="308" y="60"/>
                        <a:pt x="307" y="61"/>
                      </a:cubicBezTo>
                      <a:cubicBezTo>
                        <a:pt x="307" y="61"/>
                        <a:pt x="307" y="61"/>
                        <a:pt x="307" y="62"/>
                      </a:cubicBezTo>
                      <a:cubicBezTo>
                        <a:pt x="307" y="62"/>
                        <a:pt x="307" y="62"/>
                        <a:pt x="307" y="62"/>
                      </a:cubicBezTo>
                      <a:cubicBezTo>
                        <a:pt x="306" y="61"/>
                        <a:pt x="307" y="61"/>
                        <a:pt x="307" y="60"/>
                      </a:cubicBezTo>
                      <a:cubicBezTo>
                        <a:pt x="306" y="60"/>
                        <a:pt x="306" y="60"/>
                        <a:pt x="305" y="60"/>
                      </a:cubicBezTo>
                      <a:cubicBezTo>
                        <a:pt x="305" y="58"/>
                        <a:pt x="312" y="59"/>
                        <a:pt x="312" y="58"/>
                      </a:cubicBezTo>
                      <a:cubicBezTo>
                        <a:pt x="314" y="58"/>
                        <a:pt x="315" y="58"/>
                        <a:pt x="316" y="58"/>
                      </a:cubicBezTo>
                      <a:cubicBezTo>
                        <a:pt x="316" y="59"/>
                        <a:pt x="315" y="58"/>
                        <a:pt x="314" y="59"/>
                      </a:cubicBezTo>
                      <a:close/>
                      <a:moveTo>
                        <a:pt x="311" y="83"/>
                      </a:moveTo>
                      <a:cubicBezTo>
                        <a:pt x="310" y="83"/>
                        <a:pt x="310" y="84"/>
                        <a:pt x="310" y="84"/>
                      </a:cubicBezTo>
                      <a:cubicBezTo>
                        <a:pt x="311" y="85"/>
                        <a:pt x="312" y="82"/>
                        <a:pt x="313" y="84"/>
                      </a:cubicBezTo>
                      <a:cubicBezTo>
                        <a:pt x="312" y="84"/>
                        <a:pt x="312" y="84"/>
                        <a:pt x="311" y="85"/>
                      </a:cubicBezTo>
                      <a:cubicBezTo>
                        <a:pt x="314" y="85"/>
                        <a:pt x="315" y="84"/>
                        <a:pt x="318" y="83"/>
                      </a:cubicBezTo>
                      <a:cubicBezTo>
                        <a:pt x="318" y="83"/>
                        <a:pt x="318" y="83"/>
                        <a:pt x="318" y="84"/>
                      </a:cubicBezTo>
                      <a:cubicBezTo>
                        <a:pt x="319" y="84"/>
                        <a:pt x="319" y="83"/>
                        <a:pt x="320" y="83"/>
                      </a:cubicBezTo>
                      <a:cubicBezTo>
                        <a:pt x="320" y="83"/>
                        <a:pt x="320" y="83"/>
                        <a:pt x="320" y="83"/>
                      </a:cubicBezTo>
                      <a:cubicBezTo>
                        <a:pt x="322" y="82"/>
                        <a:pt x="323" y="83"/>
                        <a:pt x="324" y="82"/>
                      </a:cubicBezTo>
                      <a:cubicBezTo>
                        <a:pt x="325" y="84"/>
                        <a:pt x="321" y="83"/>
                        <a:pt x="321" y="84"/>
                      </a:cubicBezTo>
                      <a:cubicBezTo>
                        <a:pt x="318" y="83"/>
                        <a:pt x="315" y="86"/>
                        <a:pt x="313" y="86"/>
                      </a:cubicBezTo>
                      <a:cubicBezTo>
                        <a:pt x="313" y="86"/>
                        <a:pt x="313" y="86"/>
                        <a:pt x="313" y="86"/>
                      </a:cubicBezTo>
                      <a:cubicBezTo>
                        <a:pt x="311" y="87"/>
                        <a:pt x="311" y="85"/>
                        <a:pt x="309" y="86"/>
                      </a:cubicBezTo>
                      <a:cubicBezTo>
                        <a:pt x="309" y="85"/>
                        <a:pt x="310" y="85"/>
                        <a:pt x="310" y="85"/>
                      </a:cubicBezTo>
                      <a:cubicBezTo>
                        <a:pt x="309" y="85"/>
                        <a:pt x="310" y="84"/>
                        <a:pt x="309" y="83"/>
                      </a:cubicBezTo>
                      <a:cubicBezTo>
                        <a:pt x="310" y="83"/>
                        <a:pt x="310" y="83"/>
                        <a:pt x="311" y="83"/>
                      </a:cubicBezTo>
                      <a:close/>
                      <a:moveTo>
                        <a:pt x="313" y="62"/>
                      </a:moveTo>
                      <a:cubicBezTo>
                        <a:pt x="314" y="62"/>
                        <a:pt x="313" y="62"/>
                        <a:pt x="313" y="63"/>
                      </a:cubicBezTo>
                      <a:cubicBezTo>
                        <a:pt x="313" y="63"/>
                        <a:pt x="315" y="62"/>
                        <a:pt x="316" y="63"/>
                      </a:cubicBezTo>
                      <a:cubicBezTo>
                        <a:pt x="314" y="63"/>
                        <a:pt x="310" y="64"/>
                        <a:pt x="307" y="63"/>
                      </a:cubicBezTo>
                      <a:cubicBezTo>
                        <a:pt x="309" y="62"/>
                        <a:pt x="311" y="61"/>
                        <a:pt x="313" y="62"/>
                      </a:cubicBezTo>
                      <a:close/>
                      <a:moveTo>
                        <a:pt x="316" y="86"/>
                      </a:moveTo>
                      <a:cubicBezTo>
                        <a:pt x="315" y="87"/>
                        <a:pt x="315" y="87"/>
                        <a:pt x="313" y="87"/>
                      </a:cubicBezTo>
                      <a:cubicBezTo>
                        <a:pt x="314" y="87"/>
                        <a:pt x="315" y="86"/>
                        <a:pt x="316" y="86"/>
                      </a:cubicBezTo>
                      <a:close/>
                      <a:moveTo>
                        <a:pt x="313" y="51"/>
                      </a:moveTo>
                      <a:cubicBezTo>
                        <a:pt x="313" y="50"/>
                        <a:pt x="314" y="50"/>
                        <a:pt x="314" y="50"/>
                      </a:cubicBezTo>
                      <a:cubicBezTo>
                        <a:pt x="315" y="50"/>
                        <a:pt x="313" y="51"/>
                        <a:pt x="313" y="51"/>
                      </a:cubicBezTo>
                      <a:close/>
                      <a:moveTo>
                        <a:pt x="319" y="71"/>
                      </a:moveTo>
                      <a:cubicBezTo>
                        <a:pt x="319" y="72"/>
                        <a:pt x="321" y="72"/>
                        <a:pt x="322" y="72"/>
                      </a:cubicBezTo>
                      <a:cubicBezTo>
                        <a:pt x="321" y="71"/>
                        <a:pt x="326" y="70"/>
                        <a:pt x="326" y="72"/>
                      </a:cubicBezTo>
                      <a:cubicBezTo>
                        <a:pt x="324" y="72"/>
                        <a:pt x="322" y="73"/>
                        <a:pt x="320" y="73"/>
                      </a:cubicBezTo>
                      <a:cubicBezTo>
                        <a:pt x="320" y="73"/>
                        <a:pt x="320" y="73"/>
                        <a:pt x="320" y="73"/>
                      </a:cubicBezTo>
                      <a:cubicBezTo>
                        <a:pt x="319" y="74"/>
                        <a:pt x="318" y="73"/>
                        <a:pt x="317" y="73"/>
                      </a:cubicBezTo>
                      <a:cubicBezTo>
                        <a:pt x="317" y="73"/>
                        <a:pt x="318" y="73"/>
                        <a:pt x="318" y="73"/>
                      </a:cubicBezTo>
                      <a:cubicBezTo>
                        <a:pt x="318" y="72"/>
                        <a:pt x="318" y="72"/>
                        <a:pt x="317" y="72"/>
                      </a:cubicBezTo>
                      <a:cubicBezTo>
                        <a:pt x="317" y="72"/>
                        <a:pt x="319" y="72"/>
                        <a:pt x="319" y="71"/>
                      </a:cubicBezTo>
                      <a:cubicBezTo>
                        <a:pt x="319" y="71"/>
                        <a:pt x="319" y="71"/>
                        <a:pt x="319" y="71"/>
                      </a:cubicBezTo>
                      <a:close/>
                      <a:moveTo>
                        <a:pt x="316" y="42"/>
                      </a:moveTo>
                      <a:cubicBezTo>
                        <a:pt x="316" y="41"/>
                        <a:pt x="315" y="41"/>
                        <a:pt x="315" y="42"/>
                      </a:cubicBezTo>
                      <a:cubicBezTo>
                        <a:pt x="314" y="42"/>
                        <a:pt x="314" y="41"/>
                        <a:pt x="314" y="41"/>
                      </a:cubicBezTo>
                      <a:cubicBezTo>
                        <a:pt x="315" y="41"/>
                        <a:pt x="317" y="40"/>
                        <a:pt x="316" y="42"/>
                      </a:cubicBezTo>
                      <a:close/>
                      <a:moveTo>
                        <a:pt x="326" y="90"/>
                      </a:moveTo>
                      <a:cubicBezTo>
                        <a:pt x="325" y="90"/>
                        <a:pt x="325" y="91"/>
                        <a:pt x="324" y="90"/>
                      </a:cubicBezTo>
                      <a:cubicBezTo>
                        <a:pt x="325" y="89"/>
                        <a:pt x="326" y="90"/>
                        <a:pt x="327" y="89"/>
                      </a:cubicBezTo>
                      <a:cubicBezTo>
                        <a:pt x="328" y="90"/>
                        <a:pt x="326" y="89"/>
                        <a:pt x="326" y="90"/>
                      </a:cubicBezTo>
                      <a:close/>
                      <a:moveTo>
                        <a:pt x="322" y="73"/>
                      </a:moveTo>
                      <a:cubicBezTo>
                        <a:pt x="323" y="73"/>
                        <a:pt x="324" y="73"/>
                        <a:pt x="324" y="73"/>
                      </a:cubicBezTo>
                      <a:cubicBezTo>
                        <a:pt x="325" y="73"/>
                        <a:pt x="322" y="74"/>
                        <a:pt x="322" y="73"/>
                      </a:cubicBezTo>
                      <a:close/>
                      <a:moveTo>
                        <a:pt x="323" y="34"/>
                      </a:moveTo>
                      <a:cubicBezTo>
                        <a:pt x="324" y="36"/>
                        <a:pt x="327" y="35"/>
                        <a:pt x="328" y="35"/>
                      </a:cubicBezTo>
                      <a:cubicBezTo>
                        <a:pt x="327" y="36"/>
                        <a:pt x="326" y="36"/>
                        <a:pt x="324" y="36"/>
                      </a:cubicBezTo>
                      <a:cubicBezTo>
                        <a:pt x="324" y="36"/>
                        <a:pt x="323" y="36"/>
                        <a:pt x="323" y="36"/>
                      </a:cubicBezTo>
                      <a:cubicBezTo>
                        <a:pt x="324" y="35"/>
                        <a:pt x="323" y="35"/>
                        <a:pt x="323" y="34"/>
                      </a:cubicBezTo>
                      <a:close/>
                      <a:moveTo>
                        <a:pt x="325" y="37"/>
                      </a:moveTo>
                      <a:cubicBezTo>
                        <a:pt x="325" y="37"/>
                        <a:pt x="325" y="37"/>
                        <a:pt x="325" y="36"/>
                      </a:cubicBezTo>
                      <a:cubicBezTo>
                        <a:pt x="326" y="36"/>
                        <a:pt x="326" y="36"/>
                        <a:pt x="327" y="36"/>
                      </a:cubicBezTo>
                      <a:cubicBezTo>
                        <a:pt x="327" y="38"/>
                        <a:pt x="332" y="36"/>
                        <a:pt x="332" y="37"/>
                      </a:cubicBezTo>
                      <a:cubicBezTo>
                        <a:pt x="330" y="37"/>
                        <a:pt x="330" y="38"/>
                        <a:pt x="328" y="37"/>
                      </a:cubicBezTo>
                      <a:cubicBezTo>
                        <a:pt x="328" y="38"/>
                        <a:pt x="326" y="38"/>
                        <a:pt x="325" y="38"/>
                      </a:cubicBezTo>
                      <a:cubicBezTo>
                        <a:pt x="325" y="38"/>
                        <a:pt x="325" y="38"/>
                        <a:pt x="325" y="38"/>
                      </a:cubicBezTo>
                      <a:cubicBezTo>
                        <a:pt x="325" y="39"/>
                        <a:pt x="325" y="37"/>
                        <a:pt x="324" y="37"/>
                      </a:cubicBezTo>
                      <a:cubicBezTo>
                        <a:pt x="324" y="36"/>
                        <a:pt x="325" y="36"/>
                        <a:pt x="325" y="37"/>
                      </a:cubicBezTo>
                      <a:close/>
                      <a:moveTo>
                        <a:pt x="338" y="79"/>
                      </a:moveTo>
                      <a:cubicBezTo>
                        <a:pt x="338" y="80"/>
                        <a:pt x="337" y="80"/>
                        <a:pt x="337" y="81"/>
                      </a:cubicBezTo>
                      <a:cubicBezTo>
                        <a:pt x="336" y="81"/>
                        <a:pt x="335" y="82"/>
                        <a:pt x="334" y="81"/>
                      </a:cubicBezTo>
                      <a:cubicBezTo>
                        <a:pt x="334" y="81"/>
                        <a:pt x="334" y="80"/>
                        <a:pt x="335" y="81"/>
                      </a:cubicBezTo>
                      <a:cubicBezTo>
                        <a:pt x="335" y="80"/>
                        <a:pt x="335" y="80"/>
                        <a:pt x="335" y="80"/>
                      </a:cubicBezTo>
                      <a:cubicBezTo>
                        <a:pt x="335" y="79"/>
                        <a:pt x="337" y="79"/>
                        <a:pt x="338" y="79"/>
                      </a:cubicBezTo>
                      <a:close/>
                      <a:moveTo>
                        <a:pt x="337" y="87"/>
                      </a:moveTo>
                      <a:cubicBezTo>
                        <a:pt x="337" y="87"/>
                        <a:pt x="337" y="88"/>
                        <a:pt x="337" y="88"/>
                      </a:cubicBezTo>
                      <a:cubicBezTo>
                        <a:pt x="337" y="88"/>
                        <a:pt x="337" y="88"/>
                        <a:pt x="337" y="88"/>
                      </a:cubicBezTo>
                      <a:cubicBezTo>
                        <a:pt x="337" y="88"/>
                        <a:pt x="337" y="88"/>
                        <a:pt x="336" y="89"/>
                      </a:cubicBezTo>
                      <a:cubicBezTo>
                        <a:pt x="336" y="88"/>
                        <a:pt x="336" y="88"/>
                        <a:pt x="336" y="88"/>
                      </a:cubicBezTo>
                      <a:cubicBezTo>
                        <a:pt x="336" y="87"/>
                        <a:pt x="337" y="88"/>
                        <a:pt x="337" y="87"/>
                      </a:cubicBezTo>
                      <a:close/>
                      <a:moveTo>
                        <a:pt x="347" y="85"/>
                      </a:moveTo>
                      <a:cubicBezTo>
                        <a:pt x="348" y="86"/>
                        <a:pt x="347" y="85"/>
                        <a:pt x="347" y="86"/>
                      </a:cubicBezTo>
                      <a:cubicBezTo>
                        <a:pt x="348" y="86"/>
                        <a:pt x="348" y="85"/>
                        <a:pt x="349" y="86"/>
                      </a:cubicBezTo>
                      <a:cubicBezTo>
                        <a:pt x="346" y="87"/>
                        <a:pt x="343" y="87"/>
                        <a:pt x="338" y="88"/>
                      </a:cubicBezTo>
                      <a:cubicBezTo>
                        <a:pt x="339" y="87"/>
                        <a:pt x="340" y="87"/>
                        <a:pt x="341" y="87"/>
                      </a:cubicBezTo>
                      <a:cubicBezTo>
                        <a:pt x="341" y="86"/>
                        <a:pt x="340" y="86"/>
                        <a:pt x="340" y="86"/>
                      </a:cubicBezTo>
                      <a:cubicBezTo>
                        <a:pt x="340" y="86"/>
                        <a:pt x="341" y="86"/>
                        <a:pt x="341" y="86"/>
                      </a:cubicBezTo>
                      <a:cubicBezTo>
                        <a:pt x="341" y="87"/>
                        <a:pt x="341" y="87"/>
                        <a:pt x="341" y="87"/>
                      </a:cubicBezTo>
                      <a:cubicBezTo>
                        <a:pt x="343" y="86"/>
                        <a:pt x="345" y="86"/>
                        <a:pt x="347" y="86"/>
                      </a:cubicBezTo>
                      <a:cubicBezTo>
                        <a:pt x="346" y="85"/>
                        <a:pt x="346" y="85"/>
                        <a:pt x="345" y="86"/>
                      </a:cubicBezTo>
                      <a:cubicBezTo>
                        <a:pt x="345" y="85"/>
                        <a:pt x="346" y="86"/>
                        <a:pt x="347" y="85"/>
                      </a:cubicBezTo>
                      <a:close/>
                      <a:moveTo>
                        <a:pt x="338" y="80"/>
                      </a:moveTo>
                      <a:cubicBezTo>
                        <a:pt x="338" y="79"/>
                        <a:pt x="340" y="78"/>
                        <a:pt x="340" y="79"/>
                      </a:cubicBezTo>
                      <a:cubicBezTo>
                        <a:pt x="340" y="80"/>
                        <a:pt x="339" y="80"/>
                        <a:pt x="338" y="81"/>
                      </a:cubicBezTo>
                      <a:cubicBezTo>
                        <a:pt x="338" y="81"/>
                        <a:pt x="339" y="79"/>
                        <a:pt x="338" y="80"/>
                      </a:cubicBezTo>
                      <a:close/>
                      <a:moveTo>
                        <a:pt x="352" y="75"/>
                      </a:moveTo>
                      <a:cubicBezTo>
                        <a:pt x="348" y="75"/>
                        <a:pt x="344" y="77"/>
                        <a:pt x="340" y="76"/>
                      </a:cubicBezTo>
                      <a:cubicBezTo>
                        <a:pt x="342" y="75"/>
                        <a:pt x="342" y="76"/>
                        <a:pt x="343" y="76"/>
                      </a:cubicBezTo>
                      <a:cubicBezTo>
                        <a:pt x="343" y="75"/>
                        <a:pt x="343" y="75"/>
                        <a:pt x="343" y="74"/>
                      </a:cubicBezTo>
                      <a:cubicBezTo>
                        <a:pt x="341" y="75"/>
                        <a:pt x="340" y="75"/>
                        <a:pt x="338" y="75"/>
                      </a:cubicBezTo>
                      <a:cubicBezTo>
                        <a:pt x="338" y="74"/>
                        <a:pt x="340" y="74"/>
                        <a:pt x="340" y="74"/>
                      </a:cubicBezTo>
                      <a:cubicBezTo>
                        <a:pt x="341" y="74"/>
                        <a:pt x="341" y="73"/>
                        <a:pt x="343" y="73"/>
                      </a:cubicBezTo>
                      <a:cubicBezTo>
                        <a:pt x="343" y="72"/>
                        <a:pt x="340" y="73"/>
                        <a:pt x="341" y="72"/>
                      </a:cubicBezTo>
                      <a:cubicBezTo>
                        <a:pt x="340" y="72"/>
                        <a:pt x="340" y="72"/>
                        <a:pt x="340" y="73"/>
                      </a:cubicBezTo>
                      <a:cubicBezTo>
                        <a:pt x="339" y="72"/>
                        <a:pt x="339" y="72"/>
                        <a:pt x="338" y="71"/>
                      </a:cubicBezTo>
                      <a:cubicBezTo>
                        <a:pt x="338" y="71"/>
                        <a:pt x="340" y="71"/>
                        <a:pt x="340" y="71"/>
                      </a:cubicBezTo>
                      <a:cubicBezTo>
                        <a:pt x="338" y="71"/>
                        <a:pt x="340" y="72"/>
                        <a:pt x="341" y="72"/>
                      </a:cubicBezTo>
                      <a:cubicBezTo>
                        <a:pt x="341" y="71"/>
                        <a:pt x="340" y="71"/>
                        <a:pt x="339" y="70"/>
                      </a:cubicBezTo>
                      <a:cubicBezTo>
                        <a:pt x="340" y="69"/>
                        <a:pt x="342" y="70"/>
                        <a:pt x="343" y="69"/>
                      </a:cubicBezTo>
                      <a:cubicBezTo>
                        <a:pt x="343" y="69"/>
                        <a:pt x="343" y="69"/>
                        <a:pt x="343" y="70"/>
                      </a:cubicBezTo>
                      <a:cubicBezTo>
                        <a:pt x="344" y="70"/>
                        <a:pt x="344" y="69"/>
                        <a:pt x="345" y="69"/>
                      </a:cubicBezTo>
                      <a:cubicBezTo>
                        <a:pt x="345" y="70"/>
                        <a:pt x="345" y="70"/>
                        <a:pt x="345" y="70"/>
                      </a:cubicBezTo>
                      <a:cubicBezTo>
                        <a:pt x="345" y="70"/>
                        <a:pt x="345" y="70"/>
                        <a:pt x="345" y="71"/>
                      </a:cubicBezTo>
                      <a:cubicBezTo>
                        <a:pt x="346" y="70"/>
                        <a:pt x="346" y="70"/>
                        <a:pt x="346" y="70"/>
                      </a:cubicBezTo>
                      <a:cubicBezTo>
                        <a:pt x="346" y="70"/>
                        <a:pt x="347" y="70"/>
                        <a:pt x="348" y="70"/>
                      </a:cubicBezTo>
                      <a:cubicBezTo>
                        <a:pt x="348" y="70"/>
                        <a:pt x="346" y="71"/>
                        <a:pt x="346" y="71"/>
                      </a:cubicBezTo>
                      <a:cubicBezTo>
                        <a:pt x="345" y="71"/>
                        <a:pt x="345" y="71"/>
                        <a:pt x="345" y="71"/>
                      </a:cubicBezTo>
                      <a:cubicBezTo>
                        <a:pt x="346" y="72"/>
                        <a:pt x="348" y="70"/>
                        <a:pt x="349" y="70"/>
                      </a:cubicBezTo>
                      <a:cubicBezTo>
                        <a:pt x="349" y="70"/>
                        <a:pt x="348" y="70"/>
                        <a:pt x="348" y="69"/>
                      </a:cubicBezTo>
                      <a:cubicBezTo>
                        <a:pt x="350" y="69"/>
                        <a:pt x="350" y="69"/>
                        <a:pt x="352" y="69"/>
                      </a:cubicBezTo>
                      <a:cubicBezTo>
                        <a:pt x="352" y="69"/>
                        <a:pt x="351" y="69"/>
                        <a:pt x="351" y="70"/>
                      </a:cubicBezTo>
                      <a:cubicBezTo>
                        <a:pt x="353" y="70"/>
                        <a:pt x="355" y="69"/>
                        <a:pt x="359" y="69"/>
                      </a:cubicBezTo>
                      <a:cubicBezTo>
                        <a:pt x="359" y="71"/>
                        <a:pt x="355" y="70"/>
                        <a:pt x="355" y="71"/>
                      </a:cubicBezTo>
                      <a:cubicBezTo>
                        <a:pt x="356" y="71"/>
                        <a:pt x="354" y="71"/>
                        <a:pt x="355" y="70"/>
                      </a:cubicBezTo>
                      <a:cubicBezTo>
                        <a:pt x="354" y="71"/>
                        <a:pt x="353" y="71"/>
                        <a:pt x="352" y="70"/>
                      </a:cubicBezTo>
                      <a:cubicBezTo>
                        <a:pt x="351" y="72"/>
                        <a:pt x="349" y="72"/>
                        <a:pt x="347" y="72"/>
                      </a:cubicBezTo>
                      <a:cubicBezTo>
                        <a:pt x="347" y="72"/>
                        <a:pt x="347" y="73"/>
                        <a:pt x="346" y="73"/>
                      </a:cubicBezTo>
                      <a:cubicBezTo>
                        <a:pt x="346" y="73"/>
                        <a:pt x="346" y="73"/>
                        <a:pt x="346" y="73"/>
                      </a:cubicBezTo>
                      <a:cubicBezTo>
                        <a:pt x="347" y="73"/>
                        <a:pt x="347" y="72"/>
                        <a:pt x="347" y="72"/>
                      </a:cubicBezTo>
                      <a:cubicBezTo>
                        <a:pt x="348" y="74"/>
                        <a:pt x="349" y="74"/>
                        <a:pt x="351" y="74"/>
                      </a:cubicBezTo>
                      <a:cubicBezTo>
                        <a:pt x="351" y="74"/>
                        <a:pt x="352" y="74"/>
                        <a:pt x="353" y="74"/>
                      </a:cubicBezTo>
                      <a:cubicBezTo>
                        <a:pt x="352" y="74"/>
                        <a:pt x="353" y="74"/>
                        <a:pt x="352" y="75"/>
                      </a:cubicBezTo>
                      <a:close/>
                      <a:moveTo>
                        <a:pt x="343" y="78"/>
                      </a:moveTo>
                      <a:cubicBezTo>
                        <a:pt x="344" y="79"/>
                        <a:pt x="343" y="80"/>
                        <a:pt x="342" y="79"/>
                      </a:cubicBezTo>
                      <a:cubicBezTo>
                        <a:pt x="342" y="80"/>
                        <a:pt x="343" y="80"/>
                        <a:pt x="342" y="81"/>
                      </a:cubicBezTo>
                      <a:cubicBezTo>
                        <a:pt x="343" y="81"/>
                        <a:pt x="343" y="80"/>
                        <a:pt x="343" y="80"/>
                      </a:cubicBezTo>
                      <a:cubicBezTo>
                        <a:pt x="344" y="80"/>
                        <a:pt x="342" y="81"/>
                        <a:pt x="343" y="82"/>
                      </a:cubicBezTo>
                      <a:cubicBezTo>
                        <a:pt x="342" y="81"/>
                        <a:pt x="341" y="82"/>
                        <a:pt x="340" y="81"/>
                      </a:cubicBezTo>
                      <a:cubicBezTo>
                        <a:pt x="341" y="80"/>
                        <a:pt x="341" y="80"/>
                        <a:pt x="342" y="80"/>
                      </a:cubicBezTo>
                      <a:cubicBezTo>
                        <a:pt x="342" y="80"/>
                        <a:pt x="341" y="80"/>
                        <a:pt x="341" y="79"/>
                      </a:cubicBezTo>
                      <a:cubicBezTo>
                        <a:pt x="342" y="79"/>
                        <a:pt x="342" y="79"/>
                        <a:pt x="343" y="78"/>
                      </a:cubicBezTo>
                      <a:close/>
                      <a:moveTo>
                        <a:pt x="348" y="69"/>
                      </a:moveTo>
                      <a:cubicBezTo>
                        <a:pt x="348" y="68"/>
                        <a:pt x="347" y="68"/>
                        <a:pt x="347" y="68"/>
                      </a:cubicBezTo>
                      <a:cubicBezTo>
                        <a:pt x="347" y="67"/>
                        <a:pt x="349" y="67"/>
                        <a:pt x="348" y="67"/>
                      </a:cubicBezTo>
                      <a:cubicBezTo>
                        <a:pt x="348" y="67"/>
                        <a:pt x="351" y="67"/>
                        <a:pt x="352" y="67"/>
                      </a:cubicBezTo>
                      <a:cubicBezTo>
                        <a:pt x="351" y="69"/>
                        <a:pt x="349" y="68"/>
                        <a:pt x="348" y="69"/>
                      </a:cubicBezTo>
                      <a:close/>
                      <a:moveTo>
                        <a:pt x="361" y="49"/>
                      </a:moveTo>
                      <a:cubicBezTo>
                        <a:pt x="360" y="48"/>
                        <a:pt x="361" y="48"/>
                        <a:pt x="362" y="48"/>
                      </a:cubicBezTo>
                      <a:cubicBezTo>
                        <a:pt x="362" y="48"/>
                        <a:pt x="362" y="48"/>
                        <a:pt x="362" y="48"/>
                      </a:cubicBezTo>
                      <a:cubicBezTo>
                        <a:pt x="362" y="49"/>
                        <a:pt x="361" y="48"/>
                        <a:pt x="361" y="49"/>
                      </a:cubicBezTo>
                      <a:close/>
                      <a:moveTo>
                        <a:pt x="372" y="75"/>
                      </a:moveTo>
                      <a:cubicBezTo>
                        <a:pt x="372" y="76"/>
                        <a:pt x="371" y="76"/>
                        <a:pt x="371" y="76"/>
                      </a:cubicBezTo>
                      <a:cubicBezTo>
                        <a:pt x="371" y="77"/>
                        <a:pt x="372" y="75"/>
                        <a:pt x="373" y="76"/>
                      </a:cubicBezTo>
                      <a:cubicBezTo>
                        <a:pt x="372" y="78"/>
                        <a:pt x="376" y="76"/>
                        <a:pt x="377" y="76"/>
                      </a:cubicBezTo>
                      <a:cubicBezTo>
                        <a:pt x="377" y="76"/>
                        <a:pt x="376" y="78"/>
                        <a:pt x="377" y="78"/>
                      </a:cubicBezTo>
                      <a:cubicBezTo>
                        <a:pt x="375" y="79"/>
                        <a:pt x="372" y="78"/>
                        <a:pt x="369" y="79"/>
                      </a:cubicBezTo>
                      <a:cubicBezTo>
                        <a:pt x="369" y="79"/>
                        <a:pt x="370" y="79"/>
                        <a:pt x="370" y="79"/>
                      </a:cubicBezTo>
                      <a:cubicBezTo>
                        <a:pt x="370" y="78"/>
                        <a:pt x="369" y="78"/>
                        <a:pt x="369" y="77"/>
                      </a:cubicBezTo>
                      <a:cubicBezTo>
                        <a:pt x="370" y="78"/>
                        <a:pt x="370" y="78"/>
                        <a:pt x="371" y="78"/>
                      </a:cubicBezTo>
                      <a:cubicBezTo>
                        <a:pt x="371" y="77"/>
                        <a:pt x="371" y="77"/>
                        <a:pt x="370" y="77"/>
                      </a:cubicBezTo>
                      <a:cubicBezTo>
                        <a:pt x="370" y="77"/>
                        <a:pt x="370" y="77"/>
                        <a:pt x="371" y="77"/>
                      </a:cubicBezTo>
                      <a:cubicBezTo>
                        <a:pt x="370" y="78"/>
                        <a:pt x="369" y="76"/>
                        <a:pt x="367" y="78"/>
                      </a:cubicBezTo>
                      <a:cubicBezTo>
                        <a:pt x="367" y="77"/>
                        <a:pt x="369" y="76"/>
                        <a:pt x="367" y="76"/>
                      </a:cubicBezTo>
                      <a:cubicBezTo>
                        <a:pt x="368" y="76"/>
                        <a:pt x="371" y="75"/>
                        <a:pt x="372" y="75"/>
                      </a:cubicBezTo>
                      <a:close/>
                      <a:moveTo>
                        <a:pt x="371" y="77"/>
                      </a:moveTo>
                      <a:cubicBezTo>
                        <a:pt x="372" y="77"/>
                        <a:pt x="371" y="78"/>
                        <a:pt x="372" y="78"/>
                      </a:cubicBezTo>
                      <a:cubicBezTo>
                        <a:pt x="372" y="77"/>
                        <a:pt x="373" y="77"/>
                        <a:pt x="373" y="76"/>
                      </a:cubicBezTo>
                      <a:cubicBezTo>
                        <a:pt x="372" y="76"/>
                        <a:pt x="372" y="76"/>
                        <a:pt x="371" y="77"/>
                      </a:cubicBezTo>
                      <a:close/>
                      <a:moveTo>
                        <a:pt x="369" y="28"/>
                      </a:moveTo>
                      <a:cubicBezTo>
                        <a:pt x="369" y="29"/>
                        <a:pt x="368" y="29"/>
                        <a:pt x="368" y="29"/>
                      </a:cubicBezTo>
                      <a:cubicBezTo>
                        <a:pt x="368" y="28"/>
                        <a:pt x="369" y="28"/>
                        <a:pt x="369" y="28"/>
                      </a:cubicBezTo>
                      <a:close/>
                      <a:moveTo>
                        <a:pt x="379" y="55"/>
                      </a:moveTo>
                      <a:cubicBezTo>
                        <a:pt x="380" y="55"/>
                        <a:pt x="380" y="55"/>
                        <a:pt x="379" y="55"/>
                      </a:cubicBezTo>
                      <a:cubicBezTo>
                        <a:pt x="379" y="54"/>
                        <a:pt x="381" y="54"/>
                        <a:pt x="381" y="54"/>
                      </a:cubicBezTo>
                      <a:cubicBezTo>
                        <a:pt x="379" y="54"/>
                        <a:pt x="376" y="53"/>
                        <a:pt x="376" y="56"/>
                      </a:cubicBezTo>
                      <a:cubicBezTo>
                        <a:pt x="375" y="55"/>
                        <a:pt x="376" y="53"/>
                        <a:pt x="377" y="53"/>
                      </a:cubicBezTo>
                      <a:cubicBezTo>
                        <a:pt x="377" y="54"/>
                        <a:pt x="379" y="53"/>
                        <a:pt x="379" y="52"/>
                      </a:cubicBezTo>
                      <a:cubicBezTo>
                        <a:pt x="380" y="52"/>
                        <a:pt x="381" y="53"/>
                        <a:pt x="383" y="53"/>
                      </a:cubicBezTo>
                      <a:cubicBezTo>
                        <a:pt x="382" y="53"/>
                        <a:pt x="380" y="54"/>
                        <a:pt x="381" y="55"/>
                      </a:cubicBezTo>
                      <a:cubicBezTo>
                        <a:pt x="381" y="54"/>
                        <a:pt x="381" y="54"/>
                        <a:pt x="382" y="54"/>
                      </a:cubicBezTo>
                      <a:cubicBezTo>
                        <a:pt x="382" y="54"/>
                        <a:pt x="382" y="54"/>
                        <a:pt x="383" y="55"/>
                      </a:cubicBezTo>
                      <a:cubicBezTo>
                        <a:pt x="383" y="54"/>
                        <a:pt x="386" y="54"/>
                        <a:pt x="387" y="54"/>
                      </a:cubicBezTo>
                      <a:cubicBezTo>
                        <a:pt x="386" y="55"/>
                        <a:pt x="386" y="54"/>
                        <a:pt x="384" y="54"/>
                      </a:cubicBezTo>
                      <a:cubicBezTo>
                        <a:pt x="384" y="56"/>
                        <a:pt x="381" y="55"/>
                        <a:pt x="379" y="55"/>
                      </a:cubicBezTo>
                      <a:close/>
                      <a:moveTo>
                        <a:pt x="372" y="54"/>
                      </a:moveTo>
                      <a:cubicBezTo>
                        <a:pt x="371" y="53"/>
                        <a:pt x="373" y="53"/>
                        <a:pt x="373" y="53"/>
                      </a:cubicBezTo>
                      <a:cubicBezTo>
                        <a:pt x="373" y="53"/>
                        <a:pt x="373" y="53"/>
                        <a:pt x="373" y="53"/>
                      </a:cubicBezTo>
                      <a:cubicBezTo>
                        <a:pt x="372" y="53"/>
                        <a:pt x="373" y="53"/>
                        <a:pt x="373" y="53"/>
                      </a:cubicBezTo>
                      <a:cubicBezTo>
                        <a:pt x="373" y="53"/>
                        <a:pt x="373" y="53"/>
                        <a:pt x="373" y="53"/>
                      </a:cubicBezTo>
                      <a:cubicBezTo>
                        <a:pt x="374" y="53"/>
                        <a:pt x="375" y="54"/>
                        <a:pt x="376" y="53"/>
                      </a:cubicBezTo>
                      <a:cubicBezTo>
                        <a:pt x="375" y="54"/>
                        <a:pt x="373" y="54"/>
                        <a:pt x="372" y="54"/>
                      </a:cubicBezTo>
                      <a:close/>
                      <a:moveTo>
                        <a:pt x="374" y="30"/>
                      </a:moveTo>
                      <a:cubicBezTo>
                        <a:pt x="374" y="29"/>
                        <a:pt x="374" y="28"/>
                        <a:pt x="373" y="29"/>
                      </a:cubicBezTo>
                      <a:cubicBezTo>
                        <a:pt x="373" y="28"/>
                        <a:pt x="373" y="28"/>
                        <a:pt x="373" y="28"/>
                      </a:cubicBezTo>
                      <a:cubicBezTo>
                        <a:pt x="373" y="28"/>
                        <a:pt x="373" y="28"/>
                        <a:pt x="373" y="28"/>
                      </a:cubicBezTo>
                      <a:cubicBezTo>
                        <a:pt x="372" y="28"/>
                        <a:pt x="375" y="28"/>
                        <a:pt x="374" y="29"/>
                      </a:cubicBezTo>
                      <a:cubicBezTo>
                        <a:pt x="375" y="28"/>
                        <a:pt x="375" y="28"/>
                        <a:pt x="375" y="28"/>
                      </a:cubicBezTo>
                      <a:cubicBezTo>
                        <a:pt x="376" y="27"/>
                        <a:pt x="377" y="28"/>
                        <a:pt x="378" y="28"/>
                      </a:cubicBezTo>
                      <a:cubicBezTo>
                        <a:pt x="377" y="29"/>
                        <a:pt x="375" y="28"/>
                        <a:pt x="374" y="30"/>
                      </a:cubicBezTo>
                      <a:close/>
                      <a:moveTo>
                        <a:pt x="381" y="76"/>
                      </a:moveTo>
                      <a:cubicBezTo>
                        <a:pt x="381" y="76"/>
                        <a:pt x="385" y="75"/>
                        <a:pt x="385" y="74"/>
                      </a:cubicBezTo>
                      <a:cubicBezTo>
                        <a:pt x="385" y="75"/>
                        <a:pt x="384" y="75"/>
                        <a:pt x="385" y="75"/>
                      </a:cubicBezTo>
                      <a:cubicBezTo>
                        <a:pt x="385" y="76"/>
                        <a:pt x="384" y="76"/>
                        <a:pt x="384" y="76"/>
                      </a:cubicBezTo>
                      <a:cubicBezTo>
                        <a:pt x="384" y="77"/>
                        <a:pt x="385" y="76"/>
                        <a:pt x="386" y="76"/>
                      </a:cubicBezTo>
                      <a:cubicBezTo>
                        <a:pt x="386" y="77"/>
                        <a:pt x="386" y="78"/>
                        <a:pt x="387" y="77"/>
                      </a:cubicBezTo>
                      <a:cubicBezTo>
                        <a:pt x="386" y="78"/>
                        <a:pt x="385" y="78"/>
                        <a:pt x="385" y="77"/>
                      </a:cubicBezTo>
                      <a:cubicBezTo>
                        <a:pt x="384" y="78"/>
                        <a:pt x="383" y="77"/>
                        <a:pt x="381" y="78"/>
                      </a:cubicBezTo>
                      <a:cubicBezTo>
                        <a:pt x="382" y="78"/>
                        <a:pt x="382" y="78"/>
                        <a:pt x="382" y="78"/>
                      </a:cubicBezTo>
                      <a:cubicBezTo>
                        <a:pt x="382" y="79"/>
                        <a:pt x="381" y="77"/>
                        <a:pt x="380" y="78"/>
                      </a:cubicBezTo>
                      <a:cubicBezTo>
                        <a:pt x="380" y="77"/>
                        <a:pt x="382" y="77"/>
                        <a:pt x="384" y="76"/>
                      </a:cubicBezTo>
                      <a:cubicBezTo>
                        <a:pt x="383" y="76"/>
                        <a:pt x="382" y="76"/>
                        <a:pt x="381" y="76"/>
                      </a:cubicBezTo>
                      <a:close/>
                      <a:moveTo>
                        <a:pt x="376" y="23"/>
                      </a:moveTo>
                      <a:cubicBezTo>
                        <a:pt x="376" y="23"/>
                        <a:pt x="376" y="23"/>
                        <a:pt x="376" y="23"/>
                      </a:cubicBezTo>
                      <a:cubicBezTo>
                        <a:pt x="376" y="23"/>
                        <a:pt x="375" y="23"/>
                        <a:pt x="375" y="23"/>
                      </a:cubicBezTo>
                      <a:cubicBezTo>
                        <a:pt x="375" y="22"/>
                        <a:pt x="377" y="22"/>
                        <a:pt x="377" y="23"/>
                      </a:cubicBezTo>
                      <a:lnTo>
                        <a:pt x="376" y="23"/>
                      </a:lnTo>
                      <a:close/>
                      <a:moveTo>
                        <a:pt x="403" y="30"/>
                      </a:moveTo>
                      <a:cubicBezTo>
                        <a:pt x="402" y="30"/>
                        <a:pt x="403" y="30"/>
                        <a:pt x="404" y="30"/>
                      </a:cubicBezTo>
                      <a:cubicBezTo>
                        <a:pt x="404" y="30"/>
                        <a:pt x="404" y="30"/>
                        <a:pt x="405" y="30"/>
                      </a:cubicBezTo>
                      <a:cubicBezTo>
                        <a:pt x="404" y="31"/>
                        <a:pt x="401" y="30"/>
                        <a:pt x="400" y="32"/>
                      </a:cubicBezTo>
                      <a:cubicBezTo>
                        <a:pt x="400" y="32"/>
                        <a:pt x="400" y="32"/>
                        <a:pt x="400" y="32"/>
                      </a:cubicBezTo>
                      <a:cubicBezTo>
                        <a:pt x="399" y="32"/>
                        <a:pt x="399" y="32"/>
                        <a:pt x="399" y="32"/>
                      </a:cubicBezTo>
                      <a:cubicBezTo>
                        <a:pt x="400" y="31"/>
                        <a:pt x="399" y="32"/>
                        <a:pt x="398" y="31"/>
                      </a:cubicBezTo>
                      <a:cubicBezTo>
                        <a:pt x="399" y="30"/>
                        <a:pt x="401" y="31"/>
                        <a:pt x="403" y="30"/>
                      </a:cubicBezTo>
                      <a:close/>
                      <a:moveTo>
                        <a:pt x="420" y="32"/>
                      </a:moveTo>
                      <a:cubicBezTo>
                        <a:pt x="419" y="32"/>
                        <a:pt x="419" y="32"/>
                        <a:pt x="419" y="32"/>
                      </a:cubicBezTo>
                      <a:cubicBezTo>
                        <a:pt x="418" y="33"/>
                        <a:pt x="417" y="32"/>
                        <a:pt x="415" y="32"/>
                      </a:cubicBezTo>
                      <a:cubicBezTo>
                        <a:pt x="414" y="31"/>
                        <a:pt x="417" y="32"/>
                        <a:pt x="416" y="33"/>
                      </a:cubicBezTo>
                      <a:cubicBezTo>
                        <a:pt x="417" y="33"/>
                        <a:pt x="417" y="31"/>
                        <a:pt x="417" y="31"/>
                      </a:cubicBezTo>
                      <a:cubicBezTo>
                        <a:pt x="417" y="31"/>
                        <a:pt x="421" y="31"/>
                        <a:pt x="422" y="32"/>
                      </a:cubicBezTo>
                      <a:cubicBezTo>
                        <a:pt x="421" y="32"/>
                        <a:pt x="420" y="31"/>
                        <a:pt x="420" y="32"/>
                      </a:cubicBezTo>
                      <a:close/>
                      <a:moveTo>
                        <a:pt x="405" y="28"/>
                      </a:moveTo>
                      <a:cubicBezTo>
                        <a:pt x="406" y="28"/>
                        <a:pt x="406" y="28"/>
                        <a:pt x="407" y="28"/>
                      </a:cubicBezTo>
                      <a:cubicBezTo>
                        <a:pt x="407" y="28"/>
                        <a:pt x="406" y="28"/>
                        <a:pt x="406" y="29"/>
                      </a:cubicBezTo>
                      <a:cubicBezTo>
                        <a:pt x="406" y="29"/>
                        <a:pt x="405" y="29"/>
                        <a:pt x="405" y="29"/>
                      </a:cubicBezTo>
                      <a:cubicBezTo>
                        <a:pt x="405" y="28"/>
                        <a:pt x="406" y="29"/>
                        <a:pt x="405" y="28"/>
                      </a:cubicBezTo>
                      <a:close/>
                      <a:moveTo>
                        <a:pt x="419" y="38"/>
                      </a:moveTo>
                      <a:cubicBezTo>
                        <a:pt x="418" y="39"/>
                        <a:pt x="417" y="40"/>
                        <a:pt x="415" y="40"/>
                      </a:cubicBezTo>
                      <a:cubicBezTo>
                        <a:pt x="415" y="39"/>
                        <a:pt x="417" y="39"/>
                        <a:pt x="417" y="38"/>
                      </a:cubicBezTo>
                      <a:cubicBezTo>
                        <a:pt x="417" y="38"/>
                        <a:pt x="416" y="39"/>
                        <a:pt x="416" y="38"/>
                      </a:cubicBezTo>
                      <a:cubicBezTo>
                        <a:pt x="417" y="37"/>
                        <a:pt x="418" y="38"/>
                        <a:pt x="419" y="38"/>
                      </a:cubicBezTo>
                      <a:close/>
                      <a:moveTo>
                        <a:pt x="425" y="35"/>
                      </a:moveTo>
                      <a:cubicBezTo>
                        <a:pt x="425" y="35"/>
                        <a:pt x="425" y="35"/>
                        <a:pt x="425" y="35"/>
                      </a:cubicBezTo>
                      <a:cubicBezTo>
                        <a:pt x="425" y="35"/>
                        <a:pt x="425" y="36"/>
                        <a:pt x="426" y="36"/>
                      </a:cubicBezTo>
                      <a:cubicBezTo>
                        <a:pt x="427" y="36"/>
                        <a:pt x="426" y="35"/>
                        <a:pt x="427" y="35"/>
                      </a:cubicBezTo>
                      <a:cubicBezTo>
                        <a:pt x="427" y="35"/>
                        <a:pt x="427" y="35"/>
                        <a:pt x="427" y="35"/>
                      </a:cubicBezTo>
                      <a:cubicBezTo>
                        <a:pt x="427" y="36"/>
                        <a:pt x="426" y="36"/>
                        <a:pt x="426" y="36"/>
                      </a:cubicBezTo>
                      <a:cubicBezTo>
                        <a:pt x="427" y="37"/>
                        <a:pt x="428" y="35"/>
                        <a:pt x="430" y="35"/>
                      </a:cubicBezTo>
                      <a:cubicBezTo>
                        <a:pt x="429" y="36"/>
                        <a:pt x="428" y="37"/>
                        <a:pt x="426" y="37"/>
                      </a:cubicBezTo>
                      <a:cubicBezTo>
                        <a:pt x="426" y="38"/>
                        <a:pt x="427" y="38"/>
                        <a:pt x="428" y="37"/>
                      </a:cubicBezTo>
                      <a:cubicBezTo>
                        <a:pt x="427" y="39"/>
                        <a:pt x="425" y="37"/>
                        <a:pt x="424" y="38"/>
                      </a:cubicBezTo>
                      <a:cubicBezTo>
                        <a:pt x="423" y="38"/>
                        <a:pt x="425" y="38"/>
                        <a:pt x="425" y="37"/>
                      </a:cubicBezTo>
                      <a:cubicBezTo>
                        <a:pt x="424" y="37"/>
                        <a:pt x="422" y="38"/>
                        <a:pt x="421" y="37"/>
                      </a:cubicBezTo>
                      <a:cubicBezTo>
                        <a:pt x="422" y="36"/>
                        <a:pt x="425" y="37"/>
                        <a:pt x="425" y="36"/>
                      </a:cubicBezTo>
                      <a:cubicBezTo>
                        <a:pt x="424" y="36"/>
                        <a:pt x="422" y="35"/>
                        <a:pt x="422" y="36"/>
                      </a:cubicBezTo>
                      <a:cubicBezTo>
                        <a:pt x="421" y="36"/>
                        <a:pt x="421" y="36"/>
                        <a:pt x="421" y="36"/>
                      </a:cubicBezTo>
                      <a:cubicBezTo>
                        <a:pt x="420" y="36"/>
                        <a:pt x="420" y="35"/>
                        <a:pt x="419" y="36"/>
                      </a:cubicBezTo>
                      <a:cubicBezTo>
                        <a:pt x="419" y="37"/>
                        <a:pt x="420" y="36"/>
                        <a:pt x="420" y="37"/>
                      </a:cubicBezTo>
                      <a:cubicBezTo>
                        <a:pt x="419" y="37"/>
                        <a:pt x="419" y="37"/>
                        <a:pt x="419" y="37"/>
                      </a:cubicBezTo>
                      <a:cubicBezTo>
                        <a:pt x="419" y="38"/>
                        <a:pt x="421" y="38"/>
                        <a:pt x="421" y="37"/>
                      </a:cubicBezTo>
                      <a:cubicBezTo>
                        <a:pt x="422" y="37"/>
                        <a:pt x="421" y="38"/>
                        <a:pt x="422" y="38"/>
                      </a:cubicBezTo>
                      <a:cubicBezTo>
                        <a:pt x="422" y="39"/>
                        <a:pt x="420" y="39"/>
                        <a:pt x="419" y="39"/>
                      </a:cubicBezTo>
                      <a:cubicBezTo>
                        <a:pt x="419" y="38"/>
                        <a:pt x="419" y="37"/>
                        <a:pt x="417" y="38"/>
                      </a:cubicBezTo>
                      <a:cubicBezTo>
                        <a:pt x="417" y="37"/>
                        <a:pt x="418" y="37"/>
                        <a:pt x="418" y="37"/>
                      </a:cubicBezTo>
                      <a:cubicBezTo>
                        <a:pt x="418" y="36"/>
                        <a:pt x="417" y="36"/>
                        <a:pt x="416" y="36"/>
                      </a:cubicBezTo>
                      <a:cubicBezTo>
                        <a:pt x="416" y="37"/>
                        <a:pt x="417" y="38"/>
                        <a:pt x="416" y="38"/>
                      </a:cubicBezTo>
                      <a:cubicBezTo>
                        <a:pt x="416" y="38"/>
                        <a:pt x="415" y="37"/>
                        <a:pt x="414" y="37"/>
                      </a:cubicBezTo>
                      <a:cubicBezTo>
                        <a:pt x="414" y="37"/>
                        <a:pt x="413" y="38"/>
                        <a:pt x="414" y="38"/>
                      </a:cubicBezTo>
                      <a:cubicBezTo>
                        <a:pt x="414" y="39"/>
                        <a:pt x="413" y="37"/>
                        <a:pt x="413" y="37"/>
                      </a:cubicBezTo>
                      <a:cubicBezTo>
                        <a:pt x="412" y="38"/>
                        <a:pt x="411" y="37"/>
                        <a:pt x="410" y="37"/>
                      </a:cubicBezTo>
                      <a:cubicBezTo>
                        <a:pt x="410" y="38"/>
                        <a:pt x="408" y="37"/>
                        <a:pt x="408" y="38"/>
                      </a:cubicBezTo>
                      <a:cubicBezTo>
                        <a:pt x="407" y="38"/>
                        <a:pt x="406" y="39"/>
                        <a:pt x="406" y="38"/>
                      </a:cubicBezTo>
                      <a:cubicBezTo>
                        <a:pt x="408" y="38"/>
                        <a:pt x="408" y="37"/>
                        <a:pt x="410" y="36"/>
                      </a:cubicBezTo>
                      <a:cubicBezTo>
                        <a:pt x="409" y="36"/>
                        <a:pt x="409" y="36"/>
                        <a:pt x="408" y="36"/>
                      </a:cubicBezTo>
                      <a:cubicBezTo>
                        <a:pt x="409" y="35"/>
                        <a:pt x="410" y="35"/>
                        <a:pt x="412" y="35"/>
                      </a:cubicBezTo>
                      <a:cubicBezTo>
                        <a:pt x="411" y="36"/>
                        <a:pt x="411" y="36"/>
                        <a:pt x="412" y="37"/>
                      </a:cubicBezTo>
                      <a:cubicBezTo>
                        <a:pt x="413" y="36"/>
                        <a:pt x="412" y="36"/>
                        <a:pt x="412" y="35"/>
                      </a:cubicBezTo>
                      <a:cubicBezTo>
                        <a:pt x="413" y="35"/>
                        <a:pt x="413" y="36"/>
                        <a:pt x="414" y="35"/>
                      </a:cubicBezTo>
                      <a:cubicBezTo>
                        <a:pt x="415" y="35"/>
                        <a:pt x="415" y="35"/>
                        <a:pt x="415" y="35"/>
                      </a:cubicBezTo>
                      <a:cubicBezTo>
                        <a:pt x="416" y="34"/>
                        <a:pt x="415" y="34"/>
                        <a:pt x="415" y="34"/>
                      </a:cubicBezTo>
                      <a:cubicBezTo>
                        <a:pt x="414" y="34"/>
                        <a:pt x="415" y="34"/>
                        <a:pt x="416" y="33"/>
                      </a:cubicBezTo>
                      <a:cubicBezTo>
                        <a:pt x="416" y="34"/>
                        <a:pt x="416" y="34"/>
                        <a:pt x="416" y="34"/>
                      </a:cubicBezTo>
                      <a:cubicBezTo>
                        <a:pt x="417" y="35"/>
                        <a:pt x="418" y="33"/>
                        <a:pt x="419" y="33"/>
                      </a:cubicBezTo>
                      <a:cubicBezTo>
                        <a:pt x="418" y="34"/>
                        <a:pt x="419" y="34"/>
                        <a:pt x="419" y="34"/>
                      </a:cubicBezTo>
                      <a:cubicBezTo>
                        <a:pt x="420" y="35"/>
                        <a:pt x="418" y="34"/>
                        <a:pt x="418" y="35"/>
                      </a:cubicBezTo>
                      <a:cubicBezTo>
                        <a:pt x="418" y="35"/>
                        <a:pt x="419" y="34"/>
                        <a:pt x="420" y="35"/>
                      </a:cubicBezTo>
                      <a:cubicBezTo>
                        <a:pt x="420" y="35"/>
                        <a:pt x="423" y="34"/>
                        <a:pt x="422" y="35"/>
                      </a:cubicBezTo>
                      <a:cubicBezTo>
                        <a:pt x="423" y="34"/>
                        <a:pt x="424" y="34"/>
                        <a:pt x="425" y="35"/>
                      </a:cubicBezTo>
                      <a:close/>
                      <a:moveTo>
                        <a:pt x="416" y="35"/>
                      </a:moveTo>
                      <a:cubicBezTo>
                        <a:pt x="416" y="35"/>
                        <a:pt x="415" y="36"/>
                        <a:pt x="415" y="36"/>
                      </a:cubicBezTo>
                      <a:cubicBezTo>
                        <a:pt x="415" y="36"/>
                        <a:pt x="416" y="37"/>
                        <a:pt x="416" y="36"/>
                      </a:cubicBezTo>
                      <a:cubicBezTo>
                        <a:pt x="415" y="36"/>
                        <a:pt x="416" y="35"/>
                        <a:pt x="416" y="35"/>
                      </a:cubicBezTo>
                      <a:close/>
                      <a:moveTo>
                        <a:pt x="405" y="30"/>
                      </a:moveTo>
                      <a:cubicBezTo>
                        <a:pt x="406" y="30"/>
                        <a:pt x="407" y="30"/>
                        <a:pt x="407" y="30"/>
                      </a:cubicBezTo>
                      <a:cubicBezTo>
                        <a:pt x="407" y="30"/>
                        <a:pt x="405" y="31"/>
                        <a:pt x="405" y="30"/>
                      </a:cubicBezTo>
                      <a:close/>
                      <a:moveTo>
                        <a:pt x="411" y="41"/>
                      </a:moveTo>
                      <a:cubicBezTo>
                        <a:pt x="412" y="40"/>
                        <a:pt x="413" y="41"/>
                        <a:pt x="414" y="40"/>
                      </a:cubicBezTo>
                      <a:cubicBezTo>
                        <a:pt x="415" y="40"/>
                        <a:pt x="414" y="41"/>
                        <a:pt x="415" y="41"/>
                      </a:cubicBezTo>
                      <a:cubicBezTo>
                        <a:pt x="416" y="42"/>
                        <a:pt x="413" y="41"/>
                        <a:pt x="413" y="42"/>
                      </a:cubicBezTo>
                      <a:cubicBezTo>
                        <a:pt x="413" y="41"/>
                        <a:pt x="411" y="42"/>
                        <a:pt x="410" y="41"/>
                      </a:cubicBezTo>
                      <a:cubicBezTo>
                        <a:pt x="410" y="40"/>
                        <a:pt x="410" y="40"/>
                        <a:pt x="410" y="39"/>
                      </a:cubicBezTo>
                      <a:cubicBezTo>
                        <a:pt x="410" y="40"/>
                        <a:pt x="410" y="40"/>
                        <a:pt x="411" y="41"/>
                      </a:cubicBezTo>
                      <a:close/>
                      <a:moveTo>
                        <a:pt x="411" y="25"/>
                      </a:moveTo>
                      <a:cubicBezTo>
                        <a:pt x="410" y="24"/>
                        <a:pt x="411" y="25"/>
                        <a:pt x="411" y="25"/>
                      </a:cubicBezTo>
                      <a:cubicBezTo>
                        <a:pt x="411" y="24"/>
                        <a:pt x="410" y="24"/>
                        <a:pt x="410" y="24"/>
                      </a:cubicBezTo>
                      <a:cubicBezTo>
                        <a:pt x="410" y="24"/>
                        <a:pt x="409" y="24"/>
                        <a:pt x="409" y="24"/>
                      </a:cubicBezTo>
                      <a:cubicBezTo>
                        <a:pt x="410" y="24"/>
                        <a:pt x="411" y="24"/>
                        <a:pt x="411" y="24"/>
                      </a:cubicBezTo>
                      <a:cubicBezTo>
                        <a:pt x="411" y="24"/>
                        <a:pt x="412" y="24"/>
                        <a:pt x="412" y="24"/>
                      </a:cubicBezTo>
                      <a:cubicBezTo>
                        <a:pt x="412" y="24"/>
                        <a:pt x="411" y="25"/>
                        <a:pt x="412" y="25"/>
                      </a:cubicBezTo>
                      <a:cubicBezTo>
                        <a:pt x="411" y="25"/>
                        <a:pt x="411" y="25"/>
                        <a:pt x="411" y="25"/>
                      </a:cubicBezTo>
                      <a:close/>
                      <a:moveTo>
                        <a:pt x="418" y="55"/>
                      </a:moveTo>
                      <a:cubicBezTo>
                        <a:pt x="417" y="55"/>
                        <a:pt x="417" y="55"/>
                        <a:pt x="417" y="54"/>
                      </a:cubicBezTo>
                      <a:cubicBezTo>
                        <a:pt x="416" y="55"/>
                        <a:pt x="416" y="55"/>
                        <a:pt x="414" y="55"/>
                      </a:cubicBezTo>
                      <a:cubicBezTo>
                        <a:pt x="415" y="54"/>
                        <a:pt x="419" y="54"/>
                        <a:pt x="418" y="55"/>
                      </a:cubicBezTo>
                      <a:close/>
                      <a:moveTo>
                        <a:pt x="411" y="23"/>
                      </a:moveTo>
                      <a:cubicBezTo>
                        <a:pt x="411" y="22"/>
                        <a:pt x="411" y="22"/>
                        <a:pt x="411" y="22"/>
                      </a:cubicBezTo>
                      <a:cubicBezTo>
                        <a:pt x="412" y="23"/>
                        <a:pt x="413" y="20"/>
                        <a:pt x="415" y="22"/>
                      </a:cubicBezTo>
                      <a:cubicBezTo>
                        <a:pt x="414" y="22"/>
                        <a:pt x="413" y="23"/>
                        <a:pt x="413" y="22"/>
                      </a:cubicBezTo>
                      <a:cubicBezTo>
                        <a:pt x="412" y="22"/>
                        <a:pt x="412" y="23"/>
                        <a:pt x="412" y="23"/>
                      </a:cubicBezTo>
                      <a:cubicBezTo>
                        <a:pt x="412" y="24"/>
                        <a:pt x="411" y="22"/>
                        <a:pt x="411" y="23"/>
                      </a:cubicBezTo>
                      <a:close/>
                      <a:moveTo>
                        <a:pt x="416" y="26"/>
                      </a:moveTo>
                      <a:cubicBezTo>
                        <a:pt x="416" y="25"/>
                        <a:pt x="417" y="25"/>
                        <a:pt x="417" y="25"/>
                      </a:cubicBezTo>
                      <a:cubicBezTo>
                        <a:pt x="417" y="26"/>
                        <a:pt x="416" y="26"/>
                        <a:pt x="417" y="26"/>
                      </a:cubicBezTo>
                      <a:cubicBezTo>
                        <a:pt x="417" y="27"/>
                        <a:pt x="416" y="27"/>
                        <a:pt x="416" y="27"/>
                      </a:cubicBezTo>
                      <a:cubicBezTo>
                        <a:pt x="416" y="27"/>
                        <a:pt x="416" y="27"/>
                        <a:pt x="416" y="27"/>
                      </a:cubicBezTo>
                      <a:cubicBezTo>
                        <a:pt x="416" y="27"/>
                        <a:pt x="416" y="26"/>
                        <a:pt x="417" y="26"/>
                      </a:cubicBezTo>
                      <a:cubicBezTo>
                        <a:pt x="416" y="26"/>
                        <a:pt x="416" y="26"/>
                        <a:pt x="415" y="26"/>
                      </a:cubicBezTo>
                      <a:cubicBezTo>
                        <a:pt x="415" y="25"/>
                        <a:pt x="416" y="25"/>
                        <a:pt x="416" y="26"/>
                      </a:cubicBezTo>
                      <a:close/>
                      <a:moveTo>
                        <a:pt x="427" y="25"/>
                      </a:moveTo>
                      <a:cubicBezTo>
                        <a:pt x="427" y="25"/>
                        <a:pt x="428" y="25"/>
                        <a:pt x="428" y="25"/>
                      </a:cubicBezTo>
                      <a:cubicBezTo>
                        <a:pt x="427" y="25"/>
                        <a:pt x="424" y="25"/>
                        <a:pt x="423" y="26"/>
                      </a:cubicBezTo>
                      <a:cubicBezTo>
                        <a:pt x="422" y="24"/>
                        <a:pt x="418" y="25"/>
                        <a:pt x="419" y="23"/>
                      </a:cubicBezTo>
                      <a:cubicBezTo>
                        <a:pt x="420" y="23"/>
                        <a:pt x="420" y="23"/>
                        <a:pt x="421" y="24"/>
                      </a:cubicBezTo>
                      <a:cubicBezTo>
                        <a:pt x="422" y="23"/>
                        <a:pt x="424" y="24"/>
                        <a:pt x="425" y="23"/>
                      </a:cubicBezTo>
                      <a:cubicBezTo>
                        <a:pt x="425" y="23"/>
                        <a:pt x="427" y="23"/>
                        <a:pt x="427" y="24"/>
                      </a:cubicBezTo>
                      <a:cubicBezTo>
                        <a:pt x="428" y="24"/>
                        <a:pt x="428" y="24"/>
                        <a:pt x="428" y="23"/>
                      </a:cubicBezTo>
                      <a:cubicBezTo>
                        <a:pt x="428" y="23"/>
                        <a:pt x="427" y="23"/>
                        <a:pt x="427" y="23"/>
                      </a:cubicBezTo>
                      <a:cubicBezTo>
                        <a:pt x="428" y="22"/>
                        <a:pt x="430" y="24"/>
                        <a:pt x="430" y="22"/>
                      </a:cubicBezTo>
                      <a:cubicBezTo>
                        <a:pt x="431" y="22"/>
                        <a:pt x="434" y="23"/>
                        <a:pt x="434" y="21"/>
                      </a:cubicBezTo>
                      <a:cubicBezTo>
                        <a:pt x="435" y="21"/>
                        <a:pt x="435" y="22"/>
                        <a:pt x="435" y="23"/>
                      </a:cubicBezTo>
                      <a:cubicBezTo>
                        <a:pt x="433" y="23"/>
                        <a:pt x="430" y="22"/>
                        <a:pt x="430" y="23"/>
                      </a:cubicBezTo>
                      <a:cubicBezTo>
                        <a:pt x="430" y="24"/>
                        <a:pt x="430" y="24"/>
                        <a:pt x="430" y="24"/>
                      </a:cubicBezTo>
                      <a:cubicBezTo>
                        <a:pt x="430" y="24"/>
                        <a:pt x="430" y="24"/>
                        <a:pt x="430" y="24"/>
                      </a:cubicBezTo>
                      <a:cubicBezTo>
                        <a:pt x="430" y="24"/>
                        <a:pt x="430" y="24"/>
                        <a:pt x="430" y="24"/>
                      </a:cubicBezTo>
                      <a:cubicBezTo>
                        <a:pt x="431" y="24"/>
                        <a:pt x="430" y="24"/>
                        <a:pt x="430" y="24"/>
                      </a:cubicBezTo>
                      <a:cubicBezTo>
                        <a:pt x="430" y="23"/>
                        <a:pt x="430" y="23"/>
                        <a:pt x="430" y="23"/>
                      </a:cubicBezTo>
                      <a:cubicBezTo>
                        <a:pt x="432" y="22"/>
                        <a:pt x="432" y="25"/>
                        <a:pt x="434" y="25"/>
                      </a:cubicBezTo>
                      <a:cubicBezTo>
                        <a:pt x="432" y="27"/>
                        <a:pt x="430" y="25"/>
                        <a:pt x="427" y="25"/>
                      </a:cubicBezTo>
                      <a:close/>
                      <a:moveTo>
                        <a:pt x="430" y="30"/>
                      </a:moveTo>
                      <a:cubicBezTo>
                        <a:pt x="430" y="29"/>
                        <a:pt x="432" y="29"/>
                        <a:pt x="432" y="29"/>
                      </a:cubicBezTo>
                      <a:cubicBezTo>
                        <a:pt x="432" y="28"/>
                        <a:pt x="432" y="28"/>
                        <a:pt x="431" y="29"/>
                      </a:cubicBezTo>
                      <a:cubicBezTo>
                        <a:pt x="431" y="28"/>
                        <a:pt x="431" y="28"/>
                        <a:pt x="431" y="28"/>
                      </a:cubicBezTo>
                      <a:cubicBezTo>
                        <a:pt x="432" y="28"/>
                        <a:pt x="431" y="27"/>
                        <a:pt x="432" y="26"/>
                      </a:cubicBezTo>
                      <a:cubicBezTo>
                        <a:pt x="433" y="26"/>
                        <a:pt x="433" y="26"/>
                        <a:pt x="433" y="27"/>
                      </a:cubicBezTo>
                      <a:cubicBezTo>
                        <a:pt x="433" y="27"/>
                        <a:pt x="433" y="27"/>
                        <a:pt x="433" y="27"/>
                      </a:cubicBezTo>
                      <a:cubicBezTo>
                        <a:pt x="432" y="27"/>
                        <a:pt x="432" y="29"/>
                        <a:pt x="433" y="29"/>
                      </a:cubicBezTo>
                      <a:cubicBezTo>
                        <a:pt x="433" y="30"/>
                        <a:pt x="431" y="29"/>
                        <a:pt x="430" y="30"/>
                      </a:cubicBezTo>
                      <a:close/>
                      <a:moveTo>
                        <a:pt x="424" y="31"/>
                      </a:moveTo>
                      <a:cubicBezTo>
                        <a:pt x="424" y="31"/>
                        <a:pt x="425" y="31"/>
                        <a:pt x="426" y="30"/>
                      </a:cubicBezTo>
                      <a:cubicBezTo>
                        <a:pt x="426" y="30"/>
                        <a:pt x="425" y="31"/>
                        <a:pt x="426" y="31"/>
                      </a:cubicBezTo>
                      <a:cubicBezTo>
                        <a:pt x="426" y="31"/>
                        <a:pt x="424" y="32"/>
                        <a:pt x="424" y="31"/>
                      </a:cubicBezTo>
                      <a:close/>
                      <a:moveTo>
                        <a:pt x="430" y="30"/>
                      </a:moveTo>
                      <a:cubicBezTo>
                        <a:pt x="430" y="31"/>
                        <a:pt x="429" y="30"/>
                        <a:pt x="428" y="31"/>
                      </a:cubicBezTo>
                      <a:cubicBezTo>
                        <a:pt x="427" y="31"/>
                        <a:pt x="427" y="30"/>
                        <a:pt x="427" y="30"/>
                      </a:cubicBezTo>
                      <a:cubicBezTo>
                        <a:pt x="428" y="30"/>
                        <a:pt x="429" y="30"/>
                        <a:pt x="430" y="30"/>
                      </a:cubicBezTo>
                      <a:close/>
                      <a:moveTo>
                        <a:pt x="426" y="32"/>
                      </a:moveTo>
                      <a:cubicBezTo>
                        <a:pt x="427" y="31"/>
                        <a:pt x="427" y="32"/>
                        <a:pt x="428" y="31"/>
                      </a:cubicBezTo>
                      <a:cubicBezTo>
                        <a:pt x="428" y="32"/>
                        <a:pt x="428" y="32"/>
                        <a:pt x="428" y="32"/>
                      </a:cubicBezTo>
                      <a:cubicBezTo>
                        <a:pt x="428" y="33"/>
                        <a:pt x="426" y="31"/>
                        <a:pt x="426" y="32"/>
                      </a:cubicBezTo>
                      <a:cubicBezTo>
                        <a:pt x="425" y="32"/>
                        <a:pt x="426" y="32"/>
                        <a:pt x="426" y="32"/>
                      </a:cubicBezTo>
                      <a:close/>
                      <a:moveTo>
                        <a:pt x="427" y="28"/>
                      </a:moveTo>
                      <a:cubicBezTo>
                        <a:pt x="427" y="27"/>
                        <a:pt x="426" y="27"/>
                        <a:pt x="426" y="27"/>
                      </a:cubicBezTo>
                      <a:cubicBezTo>
                        <a:pt x="426" y="27"/>
                        <a:pt x="428" y="27"/>
                        <a:pt x="428" y="28"/>
                      </a:cubicBezTo>
                      <a:lnTo>
                        <a:pt x="427" y="28"/>
                      </a:lnTo>
                      <a:close/>
                      <a:moveTo>
                        <a:pt x="434" y="33"/>
                      </a:moveTo>
                      <a:cubicBezTo>
                        <a:pt x="435" y="33"/>
                        <a:pt x="436" y="32"/>
                        <a:pt x="437" y="32"/>
                      </a:cubicBezTo>
                      <a:cubicBezTo>
                        <a:pt x="438" y="33"/>
                        <a:pt x="436" y="33"/>
                        <a:pt x="436" y="33"/>
                      </a:cubicBezTo>
                      <a:cubicBezTo>
                        <a:pt x="435" y="33"/>
                        <a:pt x="434" y="34"/>
                        <a:pt x="433" y="33"/>
                      </a:cubicBezTo>
                      <a:cubicBezTo>
                        <a:pt x="431" y="33"/>
                        <a:pt x="434" y="32"/>
                        <a:pt x="434" y="33"/>
                      </a:cubicBezTo>
                      <a:close/>
                      <a:moveTo>
                        <a:pt x="441" y="21"/>
                      </a:moveTo>
                      <a:cubicBezTo>
                        <a:pt x="440" y="21"/>
                        <a:pt x="440" y="21"/>
                        <a:pt x="440" y="21"/>
                      </a:cubicBezTo>
                      <a:cubicBezTo>
                        <a:pt x="440" y="21"/>
                        <a:pt x="442" y="20"/>
                        <a:pt x="440" y="21"/>
                      </a:cubicBezTo>
                      <a:cubicBezTo>
                        <a:pt x="440" y="20"/>
                        <a:pt x="441" y="20"/>
                        <a:pt x="442" y="20"/>
                      </a:cubicBezTo>
                      <a:cubicBezTo>
                        <a:pt x="442" y="21"/>
                        <a:pt x="441" y="20"/>
                        <a:pt x="441" y="21"/>
                      </a:cubicBezTo>
                      <a:close/>
                      <a:moveTo>
                        <a:pt x="442" y="18"/>
                      </a:moveTo>
                      <a:cubicBezTo>
                        <a:pt x="441" y="18"/>
                        <a:pt x="440" y="18"/>
                        <a:pt x="440" y="17"/>
                      </a:cubicBezTo>
                      <a:cubicBezTo>
                        <a:pt x="441" y="17"/>
                        <a:pt x="441" y="18"/>
                        <a:pt x="442" y="18"/>
                      </a:cubicBezTo>
                      <a:close/>
                      <a:moveTo>
                        <a:pt x="455" y="34"/>
                      </a:moveTo>
                      <a:cubicBezTo>
                        <a:pt x="455" y="33"/>
                        <a:pt x="456" y="33"/>
                        <a:pt x="456" y="33"/>
                      </a:cubicBezTo>
                      <a:cubicBezTo>
                        <a:pt x="456" y="34"/>
                        <a:pt x="456" y="34"/>
                        <a:pt x="456" y="34"/>
                      </a:cubicBezTo>
                      <a:cubicBezTo>
                        <a:pt x="455" y="35"/>
                        <a:pt x="455" y="33"/>
                        <a:pt x="454" y="33"/>
                      </a:cubicBezTo>
                      <a:cubicBezTo>
                        <a:pt x="455" y="33"/>
                        <a:pt x="455" y="33"/>
                        <a:pt x="455" y="34"/>
                      </a:cubicBezTo>
                      <a:close/>
                      <a:moveTo>
                        <a:pt x="457" y="32"/>
                      </a:moveTo>
                      <a:cubicBezTo>
                        <a:pt x="457" y="31"/>
                        <a:pt x="458" y="34"/>
                        <a:pt x="459" y="32"/>
                      </a:cubicBezTo>
                      <a:cubicBezTo>
                        <a:pt x="460" y="33"/>
                        <a:pt x="460" y="33"/>
                        <a:pt x="461" y="33"/>
                      </a:cubicBezTo>
                      <a:cubicBezTo>
                        <a:pt x="461" y="34"/>
                        <a:pt x="459" y="33"/>
                        <a:pt x="460" y="34"/>
                      </a:cubicBezTo>
                      <a:cubicBezTo>
                        <a:pt x="459" y="34"/>
                        <a:pt x="458" y="35"/>
                        <a:pt x="458" y="34"/>
                      </a:cubicBezTo>
                      <a:cubicBezTo>
                        <a:pt x="457" y="35"/>
                        <a:pt x="458" y="35"/>
                        <a:pt x="457" y="35"/>
                      </a:cubicBezTo>
                      <a:cubicBezTo>
                        <a:pt x="457" y="36"/>
                        <a:pt x="457" y="35"/>
                        <a:pt x="456" y="35"/>
                      </a:cubicBezTo>
                      <a:cubicBezTo>
                        <a:pt x="457" y="35"/>
                        <a:pt x="457" y="34"/>
                        <a:pt x="458" y="34"/>
                      </a:cubicBezTo>
                      <a:cubicBezTo>
                        <a:pt x="457" y="33"/>
                        <a:pt x="457" y="34"/>
                        <a:pt x="457" y="33"/>
                      </a:cubicBezTo>
                      <a:cubicBezTo>
                        <a:pt x="458" y="33"/>
                        <a:pt x="458" y="33"/>
                        <a:pt x="458" y="33"/>
                      </a:cubicBezTo>
                      <a:cubicBezTo>
                        <a:pt x="458" y="32"/>
                        <a:pt x="457" y="32"/>
                        <a:pt x="457" y="32"/>
                      </a:cubicBezTo>
                      <a:close/>
                      <a:moveTo>
                        <a:pt x="474" y="21"/>
                      </a:moveTo>
                      <a:cubicBezTo>
                        <a:pt x="474" y="21"/>
                        <a:pt x="475" y="21"/>
                        <a:pt x="477" y="21"/>
                      </a:cubicBezTo>
                      <a:cubicBezTo>
                        <a:pt x="479" y="21"/>
                        <a:pt x="483" y="20"/>
                        <a:pt x="478" y="22"/>
                      </a:cubicBezTo>
                      <a:cubicBezTo>
                        <a:pt x="478" y="22"/>
                        <a:pt x="478" y="22"/>
                        <a:pt x="479" y="22"/>
                      </a:cubicBezTo>
                      <a:cubicBezTo>
                        <a:pt x="478" y="23"/>
                        <a:pt x="475" y="23"/>
                        <a:pt x="475" y="21"/>
                      </a:cubicBezTo>
                      <a:cubicBezTo>
                        <a:pt x="474" y="22"/>
                        <a:pt x="474" y="23"/>
                        <a:pt x="473" y="23"/>
                      </a:cubicBezTo>
                      <a:cubicBezTo>
                        <a:pt x="473" y="22"/>
                        <a:pt x="473" y="22"/>
                        <a:pt x="473" y="22"/>
                      </a:cubicBezTo>
                      <a:cubicBezTo>
                        <a:pt x="473" y="22"/>
                        <a:pt x="474" y="22"/>
                        <a:pt x="474" y="21"/>
                      </a:cubicBezTo>
                      <a:close/>
                      <a:moveTo>
                        <a:pt x="476" y="22"/>
                      </a:moveTo>
                      <a:cubicBezTo>
                        <a:pt x="476" y="22"/>
                        <a:pt x="478" y="22"/>
                        <a:pt x="478" y="22"/>
                      </a:cubicBezTo>
                      <a:cubicBezTo>
                        <a:pt x="477" y="21"/>
                        <a:pt x="475" y="21"/>
                        <a:pt x="476" y="22"/>
                      </a:cubicBezTo>
                      <a:close/>
                      <a:moveTo>
                        <a:pt x="478" y="18"/>
                      </a:moveTo>
                      <a:cubicBezTo>
                        <a:pt x="476" y="18"/>
                        <a:pt x="475" y="17"/>
                        <a:pt x="473" y="17"/>
                      </a:cubicBezTo>
                      <a:cubicBezTo>
                        <a:pt x="474" y="16"/>
                        <a:pt x="474" y="17"/>
                        <a:pt x="475" y="17"/>
                      </a:cubicBezTo>
                      <a:cubicBezTo>
                        <a:pt x="475" y="17"/>
                        <a:pt x="474" y="16"/>
                        <a:pt x="476" y="16"/>
                      </a:cubicBezTo>
                      <a:cubicBezTo>
                        <a:pt x="475" y="17"/>
                        <a:pt x="476" y="17"/>
                        <a:pt x="477" y="17"/>
                      </a:cubicBezTo>
                      <a:cubicBezTo>
                        <a:pt x="477" y="17"/>
                        <a:pt x="477" y="18"/>
                        <a:pt x="478" y="18"/>
                      </a:cubicBezTo>
                      <a:close/>
                      <a:moveTo>
                        <a:pt x="481" y="17"/>
                      </a:moveTo>
                      <a:cubicBezTo>
                        <a:pt x="482" y="17"/>
                        <a:pt x="480" y="17"/>
                        <a:pt x="479" y="17"/>
                      </a:cubicBezTo>
                      <a:cubicBezTo>
                        <a:pt x="479" y="16"/>
                        <a:pt x="481" y="17"/>
                        <a:pt x="482" y="16"/>
                      </a:cubicBezTo>
                      <a:cubicBezTo>
                        <a:pt x="483" y="16"/>
                        <a:pt x="482" y="17"/>
                        <a:pt x="483" y="17"/>
                      </a:cubicBezTo>
                      <a:cubicBezTo>
                        <a:pt x="483" y="18"/>
                        <a:pt x="482" y="16"/>
                        <a:pt x="481" y="17"/>
                      </a:cubicBezTo>
                      <a:close/>
                      <a:moveTo>
                        <a:pt x="499" y="18"/>
                      </a:moveTo>
                      <a:cubicBezTo>
                        <a:pt x="498" y="17"/>
                        <a:pt x="501" y="18"/>
                        <a:pt x="502" y="17"/>
                      </a:cubicBezTo>
                      <a:cubicBezTo>
                        <a:pt x="502" y="18"/>
                        <a:pt x="501" y="18"/>
                        <a:pt x="500" y="18"/>
                      </a:cubicBezTo>
                      <a:cubicBezTo>
                        <a:pt x="504" y="18"/>
                        <a:pt x="507" y="18"/>
                        <a:pt x="511" y="16"/>
                      </a:cubicBezTo>
                      <a:cubicBezTo>
                        <a:pt x="512" y="17"/>
                        <a:pt x="512" y="17"/>
                        <a:pt x="512" y="17"/>
                      </a:cubicBezTo>
                      <a:cubicBezTo>
                        <a:pt x="513" y="17"/>
                        <a:pt x="513" y="16"/>
                        <a:pt x="514" y="16"/>
                      </a:cubicBezTo>
                      <a:cubicBezTo>
                        <a:pt x="514" y="17"/>
                        <a:pt x="513" y="17"/>
                        <a:pt x="513" y="17"/>
                      </a:cubicBezTo>
                      <a:cubicBezTo>
                        <a:pt x="513" y="17"/>
                        <a:pt x="515" y="17"/>
                        <a:pt x="515" y="17"/>
                      </a:cubicBezTo>
                      <a:cubicBezTo>
                        <a:pt x="516" y="17"/>
                        <a:pt x="515" y="16"/>
                        <a:pt x="516" y="16"/>
                      </a:cubicBezTo>
                      <a:cubicBezTo>
                        <a:pt x="517" y="16"/>
                        <a:pt x="517" y="16"/>
                        <a:pt x="517" y="17"/>
                      </a:cubicBezTo>
                      <a:cubicBezTo>
                        <a:pt x="518" y="17"/>
                        <a:pt x="519" y="17"/>
                        <a:pt x="520" y="17"/>
                      </a:cubicBezTo>
                      <a:cubicBezTo>
                        <a:pt x="518" y="18"/>
                        <a:pt x="518" y="18"/>
                        <a:pt x="515" y="18"/>
                      </a:cubicBezTo>
                      <a:cubicBezTo>
                        <a:pt x="516" y="18"/>
                        <a:pt x="515" y="18"/>
                        <a:pt x="515" y="17"/>
                      </a:cubicBezTo>
                      <a:cubicBezTo>
                        <a:pt x="513" y="18"/>
                        <a:pt x="511" y="17"/>
                        <a:pt x="509" y="18"/>
                      </a:cubicBezTo>
                      <a:cubicBezTo>
                        <a:pt x="509" y="18"/>
                        <a:pt x="509" y="18"/>
                        <a:pt x="509" y="18"/>
                      </a:cubicBezTo>
                      <a:cubicBezTo>
                        <a:pt x="509" y="19"/>
                        <a:pt x="508" y="19"/>
                        <a:pt x="508" y="19"/>
                      </a:cubicBezTo>
                      <a:cubicBezTo>
                        <a:pt x="508" y="18"/>
                        <a:pt x="509" y="18"/>
                        <a:pt x="508" y="18"/>
                      </a:cubicBezTo>
                      <a:cubicBezTo>
                        <a:pt x="507" y="19"/>
                        <a:pt x="506" y="18"/>
                        <a:pt x="505" y="19"/>
                      </a:cubicBezTo>
                      <a:cubicBezTo>
                        <a:pt x="502" y="18"/>
                        <a:pt x="498" y="20"/>
                        <a:pt x="495" y="20"/>
                      </a:cubicBezTo>
                      <a:cubicBezTo>
                        <a:pt x="494" y="18"/>
                        <a:pt x="492" y="21"/>
                        <a:pt x="491" y="19"/>
                      </a:cubicBezTo>
                      <a:cubicBezTo>
                        <a:pt x="491" y="19"/>
                        <a:pt x="491" y="19"/>
                        <a:pt x="491" y="20"/>
                      </a:cubicBezTo>
                      <a:cubicBezTo>
                        <a:pt x="487" y="19"/>
                        <a:pt x="484" y="19"/>
                        <a:pt x="480" y="19"/>
                      </a:cubicBezTo>
                      <a:cubicBezTo>
                        <a:pt x="484" y="17"/>
                        <a:pt x="492" y="18"/>
                        <a:pt x="498" y="17"/>
                      </a:cubicBezTo>
                      <a:cubicBezTo>
                        <a:pt x="498" y="18"/>
                        <a:pt x="498" y="18"/>
                        <a:pt x="499" y="18"/>
                      </a:cubicBezTo>
                      <a:close/>
                      <a:moveTo>
                        <a:pt x="481" y="22"/>
                      </a:moveTo>
                      <a:cubicBezTo>
                        <a:pt x="481" y="21"/>
                        <a:pt x="482" y="22"/>
                        <a:pt x="483" y="21"/>
                      </a:cubicBezTo>
                      <a:cubicBezTo>
                        <a:pt x="482" y="22"/>
                        <a:pt x="482" y="22"/>
                        <a:pt x="482" y="22"/>
                      </a:cubicBezTo>
                      <a:cubicBezTo>
                        <a:pt x="481" y="22"/>
                        <a:pt x="482" y="23"/>
                        <a:pt x="482" y="23"/>
                      </a:cubicBezTo>
                      <a:cubicBezTo>
                        <a:pt x="480" y="23"/>
                        <a:pt x="482" y="22"/>
                        <a:pt x="481" y="22"/>
                      </a:cubicBezTo>
                      <a:close/>
                      <a:moveTo>
                        <a:pt x="526" y="13"/>
                      </a:moveTo>
                      <a:cubicBezTo>
                        <a:pt x="520" y="14"/>
                        <a:pt x="513" y="13"/>
                        <a:pt x="509" y="13"/>
                      </a:cubicBezTo>
                      <a:cubicBezTo>
                        <a:pt x="514" y="11"/>
                        <a:pt x="520" y="12"/>
                        <a:pt x="526" y="13"/>
                      </a:cubicBezTo>
                      <a:close/>
                      <a:moveTo>
                        <a:pt x="543" y="16"/>
                      </a:moveTo>
                      <a:cubicBezTo>
                        <a:pt x="543" y="17"/>
                        <a:pt x="542" y="17"/>
                        <a:pt x="542" y="18"/>
                      </a:cubicBezTo>
                      <a:cubicBezTo>
                        <a:pt x="540" y="18"/>
                        <a:pt x="540" y="18"/>
                        <a:pt x="540" y="18"/>
                      </a:cubicBezTo>
                      <a:cubicBezTo>
                        <a:pt x="540" y="18"/>
                        <a:pt x="541" y="18"/>
                        <a:pt x="541" y="18"/>
                      </a:cubicBezTo>
                      <a:cubicBezTo>
                        <a:pt x="541" y="17"/>
                        <a:pt x="541" y="17"/>
                        <a:pt x="541" y="17"/>
                      </a:cubicBezTo>
                      <a:cubicBezTo>
                        <a:pt x="540" y="17"/>
                        <a:pt x="540" y="17"/>
                        <a:pt x="540" y="17"/>
                      </a:cubicBezTo>
                      <a:cubicBezTo>
                        <a:pt x="540" y="17"/>
                        <a:pt x="541" y="17"/>
                        <a:pt x="541" y="17"/>
                      </a:cubicBezTo>
                      <a:cubicBezTo>
                        <a:pt x="541" y="17"/>
                        <a:pt x="542" y="17"/>
                        <a:pt x="542" y="16"/>
                      </a:cubicBezTo>
                      <a:lnTo>
                        <a:pt x="543" y="16"/>
                      </a:lnTo>
                      <a:close/>
                      <a:moveTo>
                        <a:pt x="564" y="8"/>
                      </a:moveTo>
                      <a:cubicBezTo>
                        <a:pt x="566" y="7"/>
                        <a:pt x="567" y="8"/>
                        <a:pt x="569" y="8"/>
                      </a:cubicBezTo>
                      <a:cubicBezTo>
                        <a:pt x="568" y="8"/>
                        <a:pt x="568" y="8"/>
                        <a:pt x="568" y="9"/>
                      </a:cubicBezTo>
                      <a:cubicBezTo>
                        <a:pt x="568" y="9"/>
                        <a:pt x="566" y="9"/>
                        <a:pt x="566" y="8"/>
                      </a:cubicBezTo>
                      <a:cubicBezTo>
                        <a:pt x="564" y="9"/>
                        <a:pt x="564" y="9"/>
                        <a:pt x="564" y="9"/>
                      </a:cubicBezTo>
                      <a:cubicBezTo>
                        <a:pt x="563" y="9"/>
                        <a:pt x="564" y="8"/>
                        <a:pt x="563" y="8"/>
                      </a:cubicBezTo>
                      <a:cubicBezTo>
                        <a:pt x="563" y="9"/>
                        <a:pt x="563" y="9"/>
                        <a:pt x="563" y="9"/>
                      </a:cubicBezTo>
                      <a:cubicBezTo>
                        <a:pt x="563" y="9"/>
                        <a:pt x="562" y="9"/>
                        <a:pt x="562" y="8"/>
                      </a:cubicBezTo>
                      <a:cubicBezTo>
                        <a:pt x="563" y="8"/>
                        <a:pt x="563" y="8"/>
                        <a:pt x="563" y="7"/>
                      </a:cubicBezTo>
                      <a:cubicBezTo>
                        <a:pt x="564" y="7"/>
                        <a:pt x="563" y="8"/>
                        <a:pt x="564" y="8"/>
                      </a:cubicBezTo>
                      <a:close/>
                      <a:moveTo>
                        <a:pt x="606" y="5"/>
                      </a:moveTo>
                      <a:cubicBezTo>
                        <a:pt x="604" y="5"/>
                        <a:pt x="601" y="5"/>
                        <a:pt x="599" y="4"/>
                      </a:cubicBezTo>
                      <a:cubicBezTo>
                        <a:pt x="598" y="4"/>
                        <a:pt x="599" y="5"/>
                        <a:pt x="599" y="5"/>
                      </a:cubicBezTo>
                      <a:cubicBezTo>
                        <a:pt x="598" y="6"/>
                        <a:pt x="598" y="6"/>
                        <a:pt x="598" y="6"/>
                      </a:cubicBezTo>
                      <a:cubicBezTo>
                        <a:pt x="597" y="5"/>
                        <a:pt x="598" y="5"/>
                        <a:pt x="598" y="5"/>
                      </a:cubicBezTo>
                      <a:cubicBezTo>
                        <a:pt x="596" y="5"/>
                        <a:pt x="596" y="5"/>
                        <a:pt x="596" y="5"/>
                      </a:cubicBezTo>
                      <a:cubicBezTo>
                        <a:pt x="596" y="6"/>
                        <a:pt x="598" y="5"/>
                        <a:pt x="597" y="6"/>
                      </a:cubicBezTo>
                      <a:cubicBezTo>
                        <a:pt x="593" y="6"/>
                        <a:pt x="591" y="9"/>
                        <a:pt x="587" y="8"/>
                      </a:cubicBezTo>
                      <a:cubicBezTo>
                        <a:pt x="587" y="8"/>
                        <a:pt x="588" y="7"/>
                        <a:pt x="588" y="8"/>
                      </a:cubicBezTo>
                      <a:cubicBezTo>
                        <a:pt x="589" y="8"/>
                        <a:pt x="589" y="7"/>
                        <a:pt x="590" y="7"/>
                      </a:cubicBezTo>
                      <a:cubicBezTo>
                        <a:pt x="588" y="6"/>
                        <a:pt x="586" y="7"/>
                        <a:pt x="585" y="6"/>
                      </a:cubicBezTo>
                      <a:cubicBezTo>
                        <a:pt x="584" y="6"/>
                        <a:pt x="584" y="6"/>
                        <a:pt x="583" y="6"/>
                      </a:cubicBezTo>
                      <a:cubicBezTo>
                        <a:pt x="583" y="6"/>
                        <a:pt x="583" y="5"/>
                        <a:pt x="582" y="5"/>
                      </a:cubicBezTo>
                      <a:cubicBezTo>
                        <a:pt x="582" y="4"/>
                        <a:pt x="584" y="6"/>
                        <a:pt x="585" y="4"/>
                      </a:cubicBezTo>
                      <a:cubicBezTo>
                        <a:pt x="586" y="5"/>
                        <a:pt x="584" y="5"/>
                        <a:pt x="585" y="6"/>
                      </a:cubicBezTo>
                      <a:cubicBezTo>
                        <a:pt x="586" y="5"/>
                        <a:pt x="587" y="5"/>
                        <a:pt x="588" y="6"/>
                      </a:cubicBezTo>
                      <a:cubicBezTo>
                        <a:pt x="588" y="6"/>
                        <a:pt x="589" y="4"/>
                        <a:pt x="589" y="6"/>
                      </a:cubicBezTo>
                      <a:cubicBezTo>
                        <a:pt x="590" y="5"/>
                        <a:pt x="589" y="5"/>
                        <a:pt x="589" y="4"/>
                      </a:cubicBezTo>
                      <a:cubicBezTo>
                        <a:pt x="591" y="4"/>
                        <a:pt x="591" y="4"/>
                        <a:pt x="591" y="4"/>
                      </a:cubicBezTo>
                      <a:cubicBezTo>
                        <a:pt x="590" y="5"/>
                        <a:pt x="590" y="5"/>
                        <a:pt x="591" y="5"/>
                      </a:cubicBezTo>
                      <a:cubicBezTo>
                        <a:pt x="592" y="5"/>
                        <a:pt x="590" y="5"/>
                        <a:pt x="590" y="6"/>
                      </a:cubicBezTo>
                      <a:cubicBezTo>
                        <a:pt x="591" y="6"/>
                        <a:pt x="592" y="5"/>
                        <a:pt x="593" y="5"/>
                      </a:cubicBezTo>
                      <a:cubicBezTo>
                        <a:pt x="592" y="6"/>
                        <a:pt x="593" y="5"/>
                        <a:pt x="594" y="6"/>
                      </a:cubicBezTo>
                      <a:cubicBezTo>
                        <a:pt x="595" y="5"/>
                        <a:pt x="593" y="5"/>
                        <a:pt x="593" y="5"/>
                      </a:cubicBezTo>
                      <a:cubicBezTo>
                        <a:pt x="594" y="4"/>
                        <a:pt x="596" y="6"/>
                        <a:pt x="597" y="4"/>
                      </a:cubicBezTo>
                      <a:cubicBezTo>
                        <a:pt x="596" y="4"/>
                        <a:pt x="596" y="4"/>
                        <a:pt x="596" y="3"/>
                      </a:cubicBezTo>
                      <a:cubicBezTo>
                        <a:pt x="598" y="3"/>
                        <a:pt x="598" y="4"/>
                        <a:pt x="598" y="4"/>
                      </a:cubicBezTo>
                      <a:cubicBezTo>
                        <a:pt x="599" y="4"/>
                        <a:pt x="599" y="4"/>
                        <a:pt x="600" y="3"/>
                      </a:cubicBezTo>
                      <a:cubicBezTo>
                        <a:pt x="599" y="4"/>
                        <a:pt x="602" y="5"/>
                        <a:pt x="603" y="3"/>
                      </a:cubicBezTo>
                      <a:cubicBezTo>
                        <a:pt x="602" y="3"/>
                        <a:pt x="601" y="4"/>
                        <a:pt x="601" y="4"/>
                      </a:cubicBezTo>
                      <a:cubicBezTo>
                        <a:pt x="601" y="2"/>
                        <a:pt x="603" y="3"/>
                        <a:pt x="603" y="3"/>
                      </a:cubicBezTo>
                      <a:cubicBezTo>
                        <a:pt x="604" y="2"/>
                        <a:pt x="602" y="2"/>
                        <a:pt x="601" y="2"/>
                      </a:cubicBezTo>
                      <a:cubicBezTo>
                        <a:pt x="604" y="1"/>
                        <a:pt x="607" y="2"/>
                        <a:pt x="610" y="2"/>
                      </a:cubicBezTo>
                      <a:cubicBezTo>
                        <a:pt x="609" y="3"/>
                        <a:pt x="608" y="2"/>
                        <a:pt x="608" y="3"/>
                      </a:cubicBezTo>
                      <a:cubicBezTo>
                        <a:pt x="608" y="2"/>
                        <a:pt x="606" y="2"/>
                        <a:pt x="605" y="2"/>
                      </a:cubicBezTo>
                      <a:cubicBezTo>
                        <a:pt x="606" y="3"/>
                        <a:pt x="607" y="3"/>
                        <a:pt x="608" y="3"/>
                      </a:cubicBezTo>
                      <a:cubicBezTo>
                        <a:pt x="607" y="3"/>
                        <a:pt x="606" y="3"/>
                        <a:pt x="607" y="4"/>
                      </a:cubicBezTo>
                      <a:cubicBezTo>
                        <a:pt x="605" y="5"/>
                        <a:pt x="605" y="3"/>
                        <a:pt x="604" y="4"/>
                      </a:cubicBezTo>
                      <a:cubicBezTo>
                        <a:pt x="604" y="5"/>
                        <a:pt x="606" y="4"/>
                        <a:pt x="606" y="5"/>
                      </a:cubicBezTo>
                      <a:close/>
                      <a:moveTo>
                        <a:pt x="583" y="11"/>
                      </a:moveTo>
                      <a:cubicBezTo>
                        <a:pt x="585" y="10"/>
                        <a:pt x="586" y="11"/>
                        <a:pt x="587" y="11"/>
                      </a:cubicBezTo>
                      <a:cubicBezTo>
                        <a:pt x="587" y="12"/>
                        <a:pt x="585" y="10"/>
                        <a:pt x="583" y="11"/>
                      </a:cubicBezTo>
                      <a:close/>
                      <a:moveTo>
                        <a:pt x="589" y="10"/>
                      </a:moveTo>
                      <a:cubicBezTo>
                        <a:pt x="590" y="10"/>
                        <a:pt x="590" y="10"/>
                        <a:pt x="591" y="10"/>
                      </a:cubicBezTo>
                      <a:cubicBezTo>
                        <a:pt x="590" y="11"/>
                        <a:pt x="587" y="9"/>
                        <a:pt x="589" y="10"/>
                      </a:cubicBezTo>
                      <a:close/>
                      <a:moveTo>
                        <a:pt x="591" y="12"/>
                      </a:moveTo>
                      <a:cubicBezTo>
                        <a:pt x="592" y="13"/>
                        <a:pt x="592" y="11"/>
                        <a:pt x="594" y="12"/>
                      </a:cubicBezTo>
                      <a:cubicBezTo>
                        <a:pt x="594" y="12"/>
                        <a:pt x="591" y="13"/>
                        <a:pt x="591" y="12"/>
                      </a:cubicBezTo>
                      <a:close/>
                      <a:moveTo>
                        <a:pt x="620" y="0"/>
                      </a:moveTo>
                      <a:cubicBezTo>
                        <a:pt x="620" y="1"/>
                        <a:pt x="619" y="1"/>
                        <a:pt x="618" y="2"/>
                      </a:cubicBezTo>
                      <a:cubicBezTo>
                        <a:pt x="619" y="1"/>
                        <a:pt x="619" y="0"/>
                        <a:pt x="620" y="0"/>
                      </a:cubicBezTo>
                      <a:close/>
                      <a:moveTo>
                        <a:pt x="627" y="11"/>
                      </a:moveTo>
                      <a:cubicBezTo>
                        <a:pt x="627" y="12"/>
                        <a:pt x="628" y="12"/>
                        <a:pt x="628" y="13"/>
                      </a:cubicBezTo>
                      <a:cubicBezTo>
                        <a:pt x="627" y="12"/>
                        <a:pt x="627" y="12"/>
                        <a:pt x="625" y="12"/>
                      </a:cubicBezTo>
                      <a:cubicBezTo>
                        <a:pt x="625" y="12"/>
                        <a:pt x="624" y="12"/>
                        <a:pt x="624" y="11"/>
                      </a:cubicBezTo>
                      <a:cubicBezTo>
                        <a:pt x="625" y="12"/>
                        <a:pt x="626" y="12"/>
                        <a:pt x="627" y="11"/>
                      </a:cubicBezTo>
                      <a:close/>
                      <a:moveTo>
                        <a:pt x="630" y="10"/>
                      </a:moveTo>
                      <a:cubicBezTo>
                        <a:pt x="630" y="10"/>
                        <a:pt x="629" y="11"/>
                        <a:pt x="629" y="11"/>
                      </a:cubicBezTo>
                      <a:cubicBezTo>
                        <a:pt x="629" y="12"/>
                        <a:pt x="630" y="11"/>
                        <a:pt x="630" y="12"/>
                      </a:cubicBezTo>
                      <a:cubicBezTo>
                        <a:pt x="630" y="12"/>
                        <a:pt x="629" y="12"/>
                        <a:pt x="628" y="12"/>
                      </a:cubicBezTo>
                      <a:cubicBezTo>
                        <a:pt x="628" y="11"/>
                        <a:pt x="629" y="11"/>
                        <a:pt x="630" y="10"/>
                      </a:cubicBezTo>
                      <a:close/>
                      <a:moveTo>
                        <a:pt x="658" y="25"/>
                      </a:moveTo>
                      <a:cubicBezTo>
                        <a:pt x="658" y="25"/>
                        <a:pt x="659" y="25"/>
                        <a:pt x="659" y="24"/>
                      </a:cubicBezTo>
                      <a:cubicBezTo>
                        <a:pt x="660" y="25"/>
                        <a:pt x="660" y="25"/>
                        <a:pt x="662" y="25"/>
                      </a:cubicBezTo>
                      <a:cubicBezTo>
                        <a:pt x="661" y="26"/>
                        <a:pt x="660" y="25"/>
                        <a:pt x="658" y="25"/>
                      </a:cubicBezTo>
                      <a:close/>
                      <a:moveTo>
                        <a:pt x="669" y="8"/>
                      </a:moveTo>
                      <a:cubicBezTo>
                        <a:pt x="669" y="8"/>
                        <a:pt x="671" y="9"/>
                        <a:pt x="673" y="9"/>
                      </a:cubicBezTo>
                      <a:cubicBezTo>
                        <a:pt x="671" y="10"/>
                        <a:pt x="670" y="9"/>
                        <a:pt x="669" y="8"/>
                      </a:cubicBezTo>
                      <a:close/>
                      <a:moveTo>
                        <a:pt x="82" y="186"/>
                      </a:moveTo>
                      <a:cubicBezTo>
                        <a:pt x="80" y="186"/>
                        <a:pt x="79" y="187"/>
                        <a:pt x="78" y="185"/>
                      </a:cubicBezTo>
                      <a:cubicBezTo>
                        <a:pt x="79" y="185"/>
                        <a:pt x="79" y="185"/>
                        <a:pt x="80" y="185"/>
                      </a:cubicBezTo>
                      <a:cubicBezTo>
                        <a:pt x="80" y="186"/>
                        <a:pt x="83" y="185"/>
                        <a:pt x="82" y="186"/>
                      </a:cubicBezTo>
                      <a:close/>
                      <a:moveTo>
                        <a:pt x="152" y="132"/>
                      </a:moveTo>
                      <a:cubicBezTo>
                        <a:pt x="151" y="132"/>
                        <a:pt x="151" y="131"/>
                        <a:pt x="152" y="131"/>
                      </a:cubicBezTo>
                      <a:cubicBezTo>
                        <a:pt x="152" y="130"/>
                        <a:pt x="153" y="131"/>
                        <a:pt x="154" y="130"/>
                      </a:cubicBezTo>
                      <a:cubicBezTo>
                        <a:pt x="154" y="132"/>
                        <a:pt x="153" y="131"/>
                        <a:pt x="152" y="132"/>
                      </a:cubicBezTo>
                      <a:close/>
                      <a:moveTo>
                        <a:pt x="149" y="124"/>
                      </a:moveTo>
                      <a:cubicBezTo>
                        <a:pt x="149" y="123"/>
                        <a:pt x="148" y="123"/>
                        <a:pt x="149" y="122"/>
                      </a:cubicBezTo>
                      <a:cubicBezTo>
                        <a:pt x="149" y="122"/>
                        <a:pt x="149" y="123"/>
                        <a:pt x="150" y="122"/>
                      </a:cubicBezTo>
                      <a:cubicBezTo>
                        <a:pt x="150" y="123"/>
                        <a:pt x="150" y="123"/>
                        <a:pt x="149" y="124"/>
                      </a:cubicBezTo>
                      <a:close/>
                      <a:moveTo>
                        <a:pt x="155" y="122"/>
                      </a:moveTo>
                      <a:cubicBezTo>
                        <a:pt x="156" y="122"/>
                        <a:pt x="156" y="122"/>
                        <a:pt x="158" y="121"/>
                      </a:cubicBezTo>
                      <a:cubicBezTo>
                        <a:pt x="158" y="122"/>
                        <a:pt x="158" y="122"/>
                        <a:pt x="158" y="122"/>
                      </a:cubicBezTo>
                      <a:cubicBezTo>
                        <a:pt x="158" y="122"/>
                        <a:pt x="157" y="123"/>
                        <a:pt x="158" y="123"/>
                      </a:cubicBezTo>
                      <a:cubicBezTo>
                        <a:pt x="157" y="123"/>
                        <a:pt x="155" y="124"/>
                        <a:pt x="155" y="123"/>
                      </a:cubicBezTo>
                      <a:cubicBezTo>
                        <a:pt x="154" y="123"/>
                        <a:pt x="156" y="123"/>
                        <a:pt x="155" y="122"/>
                      </a:cubicBezTo>
                      <a:close/>
                      <a:moveTo>
                        <a:pt x="150" y="105"/>
                      </a:moveTo>
                      <a:cubicBezTo>
                        <a:pt x="150" y="105"/>
                        <a:pt x="150" y="104"/>
                        <a:pt x="150" y="104"/>
                      </a:cubicBezTo>
                      <a:cubicBezTo>
                        <a:pt x="151" y="104"/>
                        <a:pt x="152" y="103"/>
                        <a:pt x="152" y="103"/>
                      </a:cubicBezTo>
                      <a:cubicBezTo>
                        <a:pt x="153" y="104"/>
                        <a:pt x="152" y="104"/>
                        <a:pt x="152" y="105"/>
                      </a:cubicBezTo>
                      <a:cubicBezTo>
                        <a:pt x="153" y="106"/>
                        <a:pt x="155" y="105"/>
                        <a:pt x="155" y="104"/>
                      </a:cubicBezTo>
                      <a:cubicBezTo>
                        <a:pt x="155" y="106"/>
                        <a:pt x="152" y="107"/>
                        <a:pt x="151" y="106"/>
                      </a:cubicBezTo>
                      <a:cubicBezTo>
                        <a:pt x="151" y="105"/>
                        <a:pt x="152" y="105"/>
                        <a:pt x="152" y="105"/>
                      </a:cubicBezTo>
                      <a:cubicBezTo>
                        <a:pt x="151" y="104"/>
                        <a:pt x="151" y="105"/>
                        <a:pt x="150" y="105"/>
                      </a:cubicBezTo>
                      <a:close/>
                      <a:moveTo>
                        <a:pt x="173" y="77"/>
                      </a:moveTo>
                      <a:cubicBezTo>
                        <a:pt x="173" y="77"/>
                        <a:pt x="174" y="78"/>
                        <a:pt x="174" y="77"/>
                      </a:cubicBezTo>
                      <a:cubicBezTo>
                        <a:pt x="174" y="77"/>
                        <a:pt x="174" y="78"/>
                        <a:pt x="175" y="78"/>
                      </a:cubicBezTo>
                      <a:cubicBezTo>
                        <a:pt x="174" y="79"/>
                        <a:pt x="173" y="78"/>
                        <a:pt x="171" y="79"/>
                      </a:cubicBezTo>
                      <a:cubicBezTo>
                        <a:pt x="172" y="79"/>
                        <a:pt x="171" y="78"/>
                        <a:pt x="171" y="78"/>
                      </a:cubicBezTo>
                      <a:cubicBezTo>
                        <a:pt x="171" y="77"/>
                        <a:pt x="172" y="78"/>
                        <a:pt x="173" y="77"/>
                      </a:cubicBezTo>
                      <a:close/>
                      <a:moveTo>
                        <a:pt x="192" y="107"/>
                      </a:moveTo>
                      <a:cubicBezTo>
                        <a:pt x="194" y="107"/>
                        <a:pt x="195" y="106"/>
                        <a:pt x="197" y="106"/>
                      </a:cubicBezTo>
                      <a:cubicBezTo>
                        <a:pt x="196" y="108"/>
                        <a:pt x="194" y="107"/>
                        <a:pt x="192" y="108"/>
                      </a:cubicBezTo>
                      <a:cubicBezTo>
                        <a:pt x="191" y="107"/>
                        <a:pt x="193" y="108"/>
                        <a:pt x="192" y="107"/>
                      </a:cubicBezTo>
                      <a:close/>
                      <a:moveTo>
                        <a:pt x="219" y="61"/>
                      </a:moveTo>
                      <a:cubicBezTo>
                        <a:pt x="220" y="61"/>
                        <a:pt x="219" y="61"/>
                        <a:pt x="219" y="61"/>
                      </a:cubicBezTo>
                      <a:cubicBezTo>
                        <a:pt x="219" y="62"/>
                        <a:pt x="219" y="62"/>
                        <a:pt x="220" y="62"/>
                      </a:cubicBezTo>
                      <a:cubicBezTo>
                        <a:pt x="219" y="63"/>
                        <a:pt x="218" y="62"/>
                        <a:pt x="217" y="62"/>
                      </a:cubicBezTo>
                      <a:cubicBezTo>
                        <a:pt x="217" y="61"/>
                        <a:pt x="218" y="61"/>
                        <a:pt x="219" y="61"/>
                      </a:cubicBezTo>
                      <a:close/>
                      <a:moveTo>
                        <a:pt x="238" y="53"/>
                      </a:moveTo>
                      <a:cubicBezTo>
                        <a:pt x="238" y="52"/>
                        <a:pt x="238" y="52"/>
                        <a:pt x="238" y="52"/>
                      </a:cubicBezTo>
                      <a:cubicBezTo>
                        <a:pt x="240" y="52"/>
                        <a:pt x="242" y="52"/>
                        <a:pt x="242" y="51"/>
                      </a:cubicBezTo>
                      <a:cubicBezTo>
                        <a:pt x="243" y="51"/>
                        <a:pt x="244" y="51"/>
                        <a:pt x="245" y="51"/>
                      </a:cubicBezTo>
                      <a:cubicBezTo>
                        <a:pt x="244" y="52"/>
                        <a:pt x="240" y="53"/>
                        <a:pt x="238" y="53"/>
                      </a:cubicBezTo>
                      <a:close/>
                      <a:moveTo>
                        <a:pt x="250" y="82"/>
                      </a:moveTo>
                      <a:cubicBezTo>
                        <a:pt x="250" y="82"/>
                        <a:pt x="250" y="81"/>
                        <a:pt x="250" y="81"/>
                      </a:cubicBezTo>
                      <a:cubicBezTo>
                        <a:pt x="250" y="80"/>
                        <a:pt x="250" y="80"/>
                        <a:pt x="251" y="80"/>
                      </a:cubicBezTo>
                      <a:cubicBezTo>
                        <a:pt x="251" y="80"/>
                        <a:pt x="251" y="80"/>
                        <a:pt x="251" y="80"/>
                      </a:cubicBezTo>
                      <a:cubicBezTo>
                        <a:pt x="251" y="81"/>
                        <a:pt x="251" y="81"/>
                        <a:pt x="251" y="82"/>
                      </a:cubicBezTo>
                      <a:lnTo>
                        <a:pt x="250" y="82"/>
                      </a:lnTo>
                      <a:close/>
                      <a:moveTo>
                        <a:pt x="270" y="70"/>
                      </a:moveTo>
                      <a:cubicBezTo>
                        <a:pt x="270" y="70"/>
                        <a:pt x="269" y="70"/>
                        <a:pt x="268" y="70"/>
                      </a:cubicBezTo>
                      <a:cubicBezTo>
                        <a:pt x="269" y="70"/>
                        <a:pt x="268" y="69"/>
                        <a:pt x="268" y="70"/>
                      </a:cubicBezTo>
                      <a:cubicBezTo>
                        <a:pt x="268" y="68"/>
                        <a:pt x="270" y="68"/>
                        <a:pt x="270" y="70"/>
                      </a:cubicBezTo>
                      <a:close/>
                      <a:moveTo>
                        <a:pt x="290" y="91"/>
                      </a:moveTo>
                      <a:cubicBezTo>
                        <a:pt x="290" y="92"/>
                        <a:pt x="288" y="92"/>
                        <a:pt x="288" y="92"/>
                      </a:cubicBezTo>
                      <a:cubicBezTo>
                        <a:pt x="287" y="92"/>
                        <a:pt x="287" y="92"/>
                        <a:pt x="287" y="91"/>
                      </a:cubicBezTo>
                      <a:cubicBezTo>
                        <a:pt x="286" y="91"/>
                        <a:pt x="286" y="92"/>
                        <a:pt x="285" y="92"/>
                      </a:cubicBezTo>
                      <a:cubicBezTo>
                        <a:pt x="287" y="90"/>
                        <a:pt x="288" y="91"/>
                        <a:pt x="290" y="91"/>
                      </a:cubicBezTo>
                      <a:close/>
                      <a:moveTo>
                        <a:pt x="298" y="64"/>
                      </a:moveTo>
                      <a:cubicBezTo>
                        <a:pt x="296" y="66"/>
                        <a:pt x="294" y="65"/>
                        <a:pt x="291" y="66"/>
                      </a:cubicBezTo>
                      <a:cubicBezTo>
                        <a:pt x="290" y="66"/>
                        <a:pt x="290" y="67"/>
                        <a:pt x="291" y="68"/>
                      </a:cubicBezTo>
                      <a:cubicBezTo>
                        <a:pt x="291" y="68"/>
                        <a:pt x="292" y="68"/>
                        <a:pt x="292" y="68"/>
                      </a:cubicBezTo>
                      <a:cubicBezTo>
                        <a:pt x="292" y="69"/>
                        <a:pt x="291" y="69"/>
                        <a:pt x="290" y="69"/>
                      </a:cubicBezTo>
                      <a:cubicBezTo>
                        <a:pt x="291" y="69"/>
                        <a:pt x="290" y="69"/>
                        <a:pt x="291" y="68"/>
                      </a:cubicBezTo>
                      <a:cubicBezTo>
                        <a:pt x="290" y="68"/>
                        <a:pt x="289" y="68"/>
                        <a:pt x="289" y="68"/>
                      </a:cubicBezTo>
                      <a:cubicBezTo>
                        <a:pt x="289" y="68"/>
                        <a:pt x="289" y="69"/>
                        <a:pt x="288" y="69"/>
                      </a:cubicBezTo>
                      <a:cubicBezTo>
                        <a:pt x="288" y="69"/>
                        <a:pt x="289" y="69"/>
                        <a:pt x="289" y="69"/>
                      </a:cubicBezTo>
                      <a:cubicBezTo>
                        <a:pt x="289" y="70"/>
                        <a:pt x="287" y="70"/>
                        <a:pt x="286" y="69"/>
                      </a:cubicBezTo>
                      <a:cubicBezTo>
                        <a:pt x="285" y="69"/>
                        <a:pt x="286" y="69"/>
                        <a:pt x="286" y="68"/>
                      </a:cubicBezTo>
                      <a:cubicBezTo>
                        <a:pt x="288" y="67"/>
                        <a:pt x="288" y="67"/>
                        <a:pt x="290" y="67"/>
                      </a:cubicBezTo>
                      <a:cubicBezTo>
                        <a:pt x="290" y="67"/>
                        <a:pt x="289" y="66"/>
                        <a:pt x="290" y="66"/>
                      </a:cubicBezTo>
                      <a:cubicBezTo>
                        <a:pt x="290" y="65"/>
                        <a:pt x="289" y="66"/>
                        <a:pt x="288" y="66"/>
                      </a:cubicBezTo>
                      <a:cubicBezTo>
                        <a:pt x="289" y="65"/>
                        <a:pt x="288" y="65"/>
                        <a:pt x="289" y="64"/>
                      </a:cubicBezTo>
                      <a:cubicBezTo>
                        <a:pt x="290" y="63"/>
                        <a:pt x="292" y="64"/>
                        <a:pt x="293" y="63"/>
                      </a:cubicBezTo>
                      <a:cubicBezTo>
                        <a:pt x="294" y="63"/>
                        <a:pt x="294" y="63"/>
                        <a:pt x="295" y="63"/>
                      </a:cubicBezTo>
                      <a:cubicBezTo>
                        <a:pt x="295" y="63"/>
                        <a:pt x="295" y="63"/>
                        <a:pt x="295" y="64"/>
                      </a:cubicBezTo>
                      <a:cubicBezTo>
                        <a:pt x="295" y="64"/>
                        <a:pt x="297" y="64"/>
                        <a:pt x="298" y="64"/>
                      </a:cubicBezTo>
                      <a:close/>
                      <a:moveTo>
                        <a:pt x="301" y="65"/>
                      </a:moveTo>
                      <a:cubicBezTo>
                        <a:pt x="301" y="65"/>
                        <a:pt x="301" y="66"/>
                        <a:pt x="302" y="66"/>
                      </a:cubicBezTo>
                      <a:cubicBezTo>
                        <a:pt x="301" y="66"/>
                        <a:pt x="301" y="67"/>
                        <a:pt x="301" y="67"/>
                      </a:cubicBezTo>
                      <a:cubicBezTo>
                        <a:pt x="301" y="67"/>
                        <a:pt x="301" y="67"/>
                        <a:pt x="301" y="67"/>
                      </a:cubicBezTo>
                      <a:cubicBezTo>
                        <a:pt x="301" y="67"/>
                        <a:pt x="301" y="67"/>
                        <a:pt x="301" y="67"/>
                      </a:cubicBezTo>
                      <a:cubicBezTo>
                        <a:pt x="300" y="67"/>
                        <a:pt x="300" y="67"/>
                        <a:pt x="299" y="67"/>
                      </a:cubicBezTo>
                      <a:cubicBezTo>
                        <a:pt x="299" y="66"/>
                        <a:pt x="300" y="66"/>
                        <a:pt x="300" y="65"/>
                      </a:cubicBezTo>
                      <a:cubicBezTo>
                        <a:pt x="300" y="65"/>
                        <a:pt x="301" y="66"/>
                        <a:pt x="301" y="65"/>
                      </a:cubicBezTo>
                      <a:close/>
                      <a:moveTo>
                        <a:pt x="316" y="71"/>
                      </a:moveTo>
                      <a:cubicBezTo>
                        <a:pt x="315" y="70"/>
                        <a:pt x="315" y="70"/>
                        <a:pt x="314" y="71"/>
                      </a:cubicBezTo>
                      <a:cubicBezTo>
                        <a:pt x="314" y="71"/>
                        <a:pt x="314" y="70"/>
                        <a:pt x="314" y="70"/>
                      </a:cubicBezTo>
                      <a:cubicBezTo>
                        <a:pt x="313" y="70"/>
                        <a:pt x="313" y="70"/>
                        <a:pt x="313" y="70"/>
                      </a:cubicBezTo>
                      <a:cubicBezTo>
                        <a:pt x="312" y="71"/>
                        <a:pt x="313" y="71"/>
                        <a:pt x="313" y="71"/>
                      </a:cubicBezTo>
                      <a:cubicBezTo>
                        <a:pt x="312" y="70"/>
                        <a:pt x="310" y="71"/>
                        <a:pt x="310" y="70"/>
                      </a:cubicBezTo>
                      <a:cubicBezTo>
                        <a:pt x="309" y="70"/>
                        <a:pt x="309" y="70"/>
                        <a:pt x="309" y="70"/>
                      </a:cubicBezTo>
                      <a:cubicBezTo>
                        <a:pt x="310" y="71"/>
                        <a:pt x="310" y="71"/>
                        <a:pt x="310" y="72"/>
                      </a:cubicBezTo>
                      <a:cubicBezTo>
                        <a:pt x="308" y="72"/>
                        <a:pt x="308" y="71"/>
                        <a:pt x="308" y="70"/>
                      </a:cubicBezTo>
                      <a:cubicBezTo>
                        <a:pt x="308" y="70"/>
                        <a:pt x="309" y="69"/>
                        <a:pt x="311" y="69"/>
                      </a:cubicBezTo>
                      <a:cubicBezTo>
                        <a:pt x="310" y="70"/>
                        <a:pt x="314" y="68"/>
                        <a:pt x="315" y="69"/>
                      </a:cubicBezTo>
                      <a:cubicBezTo>
                        <a:pt x="315" y="69"/>
                        <a:pt x="315" y="70"/>
                        <a:pt x="316" y="71"/>
                      </a:cubicBezTo>
                      <a:close/>
                      <a:moveTo>
                        <a:pt x="324" y="87"/>
                      </a:moveTo>
                      <a:cubicBezTo>
                        <a:pt x="323" y="88"/>
                        <a:pt x="320" y="87"/>
                        <a:pt x="317" y="87"/>
                      </a:cubicBezTo>
                      <a:cubicBezTo>
                        <a:pt x="317" y="87"/>
                        <a:pt x="318" y="86"/>
                        <a:pt x="318" y="86"/>
                      </a:cubicBezTo>
                      <a:cubicBezTo>
                        <a:pt x="318" y="86"/>
                        <a:pt x="319" y="85"/>
                        <a:pt x="320" y="85"/>
                      </a:cubicBezTo>
                      <a:cubicBezTo>
                        <a:pt x="320" y="86"/>
                        <a:pt x="319" y="86"/>
                        <a:pt x="319" y="86"/>
                      </a:cubicBezTo>
                      <a:cubicBezTo>
                        <a:pt x="321" y="87"/>
                        <a:pt x="323" y="86"/>
                        <a:pt x="325" y="86"/>
                      </a:cubicBezTo>
                      <a:cubicBezTo>
                        <a:pt x="325" y="86"/>
                        <a:pt x="324" y="87"/>
                        <a:pt x="324" y="87"/>
                      </a:cubicBezTo>
                      <a:close/>
                      <a:moveTo>
                        <a:pt x="321" y="58"/>
                      </a:moveTo>
                      <a:cubicBezTo>
                        <a:pt x="323" y="58"/>
                        <a:pt x="323" y="58"/>
                        <a:pt x="324" y="57"/>
                      </a:cubicBezTo>
                      <a:cubicBezTo>
                        <a:pt x="324" y="58"/>
                        <a:pt x="323" y="59"/>
                        <a:pt x="324" y="59"/>
                      </a:cubicBezTo>
                      <a:cubicBezTo>
                        <a:pt x="323" y="60"/>
                        <a:pt x="322" y="59"/>
                        <a:pt x="321" y="59"/>
                      </a:cubicBezTo>
                      <a:cubicBezTo>
                        <a:pt x="321" y="59"/>
                        <a:pt x="321" y="58"/>
                        <a:pt x="321" y="58"/>
                      </a:cubicBezTo>
                      <a:close/>
                      <a:moveTo>
                        <a:pt x="407" y="42"/>
                      </a:moveTo>
                      <a:cubicBezTo>
                        <a:pt x="406" y="42"/>
                        <a:pt x="405" y="42"/>
                        <a:pt x="404" y="42"/>
                      </a:cubicBezTo>
                      <a:cubicBezTo>
                        <a:pt x="404" y="42"/>
                        <a:pt x="404" y="42"/>
                        <a:pt x="403" y="42"/>
                      </a:cubicBezTo>
                      <a:cubicBezTo>
                        <a:pt x="404" y="41"/>
                        <a:pt x="404" y="42"/>
                        <a:pt x="405" y="42"/>
                      </a:cubicBezTo>
                      <a:cubicBezTo>
                        <a:pt x="405" y="42"/>
                        <a:pt x="405" y="41"/>
                        <a:pt x="405" y="41"/>
                      </a:cubicBezTo>
                      <a:cubicBezTo>
                        <a:pt x="404" y="40"/>
                        <a:pt x="405" y="41"/>
                        <a:pt x="404" y="40"/>
                      </a:cubicBezTo>
                      <a:cubicBezTo>
                        <a:pt x="405" y="40"/>
                        <a:pt x="406" y="40"/>
                        <a:pt x="407" y="40"/>
                      </a:cubicBezTo>
                      <a:cubicBezTo>
                        <a:pt x="406" y="41"/>
                        <a:pt x="406" y="41"/>
                        <a:pt x="406" y="41"/>
                      </a:cubicBezTo>
                      <a:cubicBezTo>
                        <a:pt x="405" y="42"/>
                        <a:pt x="407" y="41"/>
                        <a:pt x="407" y="42"/>
                      </a:cubicBezTo>
                      <a:cubicBezTo>
                        <a:pt x="407" y="41"/>
                        <a:pt x="407" y="40"/>
                        <a:pt x="407" y="40"/>
                      </a:cubicBezTo>
                      <a:cubicBezTo>
                        <a:pt x="407" y="39"/>
                        <a:pt x="408" y="39"/>
                        <a:pt x="409" y="40"/>
                      </a:cubicBezTo>
                      <a:cubicBezTo>
                        <a:pt x="409" y="40"/>
                        <a:pt x="408" y="41"/>
                        <a:pt x="409" y="41"/>
                      </a:cubicBezTo>
                      <a:cubicBezTo>
                        <a:pt x="408" y="41"/>
                        <a:pt x="407" y="41"/>
                        <a:pt x="407" y="42"/>
                      </a:cubicBezTo>
                      <a:close/>
                      <a:moveTo>
                        <a:pt x="435" y="30"/>
                      </a:moveTo>
                      <a:cubicBezTo>
                        <a:pt x="435" y="30"/>
                        <a:pt x="435" y="30"/>
                        <a:pt x="435" y="30"/>
                      </a:cubicBezTo>
                      <a:cubicBezTo>
                        <a:pt x="434" y="30"/>
                        <a:pt x="434" y="29"/>
                        <a:pt x="434" y="29"/>
                      </a:cubicBezTo>
                      <a:cubicBezTo>
                        <a:pt x="434" y="29"/>
                        <a:pt x="434" y="29"/>
                        <a:pt x="435" y="29"/>
                      </a:cubicBezTo>
                      <a:cubicBezTo>
                        <a:pt x="434" y="28"/>
                        <a:pt x="434" y="28"/>
                        <a:pt x="433" y="28"/>
                      </a:cubicBezTo>
                      <a:cubicBezTo>
                        <a:pt x="433" y="27"/>
                        <a:pt x="434" y="27"/>
                        <a:pt x="434" y="27"/>
                      </a:cubicBezTo>
                      <a:cubicBezTo>
                        <a:pt x="434" y="28"/>
                        <a:pt x="434" y="28"/>
                        <a:pt x="434" y="28"/>
                      </a:cubicBezTo>
                      <a:cubicBezTo>
                        <a:pt x="435" y="27"/>
                        <a:pt x="436" y="29"/>
                        <a:pt x="438" y="28"/>
                      </a:cubicBezTo>
                      <a:cubicBezTo>
                        <a:pt x="438" y="30"/>
                        <a:pt x="437" y="29"/>
                        <a:pt x="435" y="29"/>
                      </a:cubicBezTo>
                      <a:cubicBezTo>
                        <a:pt x="435" y="29"/>
                        <a:pt x="435" y="29"/>
                        <a:pt x="435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1" name="Freeform 48">
                  <a:extLst>
                    <a:ext uri="{FF2B5EF4-FFF2-40B4-BE49-F238E27FC236}">
                      <a16:creationId xmlns:a16="http://schemas.microsoft.com/office/drawing/2014/main" xmlns="" id="{B9144350-EA96-4C38-9710-95BA38B80B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8218" y="4036382"/>
                  <a:ext cx="3175" cy="6350"/>
                </a:xfrm>
                <a:custGeom>
                  <a:avLst/>
                  <a:gdLst>
                    <a:gd name="T0" fmla="*/ 1 w 1"/>
                    <a:gd name="T1" fmla="*/ 0 h 2"/>
                    <a:gd name="T2" fmla="*/ 1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2" name="Freeform 49">
                  <a:extLst>
                    <a:ext uri="{FF2B5EF4-FFF2-40B4-BE49-F238E27FC236}">
                      <a16:creationId xmlns:a16="http://schemas.microsoft.com/office/drawing/2014/main" xmlns="" id="{74961928-BEEC-4A47-8FC0-F3A6E0F683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13268" y="4128457"/>
                  <a:ext cx="6350" cy="9525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1 w 2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cubicBezTo>
                        <a:pt x="1" y="1"/>
                        <a:pt x="2" y="3"/>
                        <a:pt x="0" y="3"/>
                      </a:cubicBezTo>
                      <a:cubicBezTo>
                        <a:pt x="0" y="2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3" name="Freeform 50">
                  <a:extLst>
                    <a:ext uri="{FF2B5EF4-FFF2-40B4-BE49-F238E27FC236}">
                      <a16:creationId xmlns:a16="http://schemas.microsoft.com/office/drawing/2014/main" xmlns="" id="{7D14B9F0-DFE6-4782-8351-50EF9C2D54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06918" y="4141157"/>
                  <a:ext cx="3175" cy="6350"/>
                </a:xfrm>
                <a:custGeom>
                  <a:avLst/>
                  <a:gdLst>
                    <a:gd name="T0" fmla="*/ 1 w 1"/>
                    <a:gd name="T1" fmla="*/ 0 h 2"/>
                    <a:gd name="T2" fmla="*/ 1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1" y="0"/>
                        <a:pt x="1" y="1"/>
                        <a:pt x="1" y="2"/>
                      </a:cubicBezTo>
                      <a:cubicBezTo>
                        <a:pt x="0" y="2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4" name="Freeform 51">
                  <a:extLst>
                    <a:ext uri="{FF2B5EF4-FFF2-40B4-BE49-F238E27FC236}">
                      <a16:creationId xmlns:a16="http://schemas.microsoft.com/office/drawing/2014/main" xmlns="" id="{F6276873-D396-4AEB-89D4-E54F319882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45018" y="4169732"/>
                  <a:ext cx="3175" cy="6350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0"/>
                        <a:pt x="1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5" name="Freeform 52">
                  <a:extLst>
                    <a:ext uri="{FF2B5EF4-FFF2-40B4-BE49-F238E27FC236}">
                      <a16:creationId xmlns:a16="http://schemas.microsoft.com/office/drawing/2014/main" xmlns="" id="{0F09638C-E9DE-49C0-BEAC-BAD7FE2451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06918" y="4182432"/>
                  <a:ext cx="3175" cy="12700"/>
                </a:xfrm>
                <a:custGeom>
                  <a:avLst/>
                  <a:gdLst>
                    <a:gd name="T0" fmla="*/ 0 w 1"/>
                    <a:gd name="T1" fmla="*/ 0 h 4"/>
                    <a:gd name="T2" fmla="*/ 1 w 1"/>
                    <a:gd name="T3" fmla="*/ 4 h 4"/>
                    <a:gd name="T4" fmla="*/ 0 w 1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0" y="0"/>
                      </a:moveTo>
                      <a:cubicBezTo>
                        <a:pt x="1" y="1"/>
                        <a:pt x="1" y="2"/>
                        <a:pt x="1" y="4"/>
                      </a:cubicBezTo>
                      <a:cubicBezTo>
                        <a:pt x="0" y="3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6" name="Freeform 53">
                  <a:extLst>
                    <a:ext uri="{FF2B5EF4-FFF2-40B4-BE49-F238E27FC236}">
                      <a16:creationId xmlns:a16="http://schemas.microsoft.com/office/drawing/2014/main" xmlns="" id="{B36AFE86-E9D1-4576-B8F5-28D0141638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87893" y="4220532"/>
                  <a:ext cx="6350" cy="25400"/>
                </a:xfrm>
                <a:custGeom>
                  <a:avLst/>
                  <a:gdLst>
                    <a:gd name="T0" fmla="*/ 1 w 2"/>
                    <a:gd name="T1" fmla="*/ 0 h 8"/>
                    <a:gd name="T2" fmla="*/ 1 w 2"/>
                    <a:gd name="T3" fmla="*/ 8 h 8"/>
                    <a:gd name="T4" fmla="*/ 1 w 2"/>
                    <a:gd name="T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8">
                      <a:moveTo>
                        <a:pt x="1" y="0"/>
                      </a:moveTo>
                      <a:cubicBezTo>
                        <a:pt x="1" y="2"/>
                        <a:pt x="2" y="6"/>
                        <a:pt x="1" y="8"/>
                      </a:cubicBezTo>
                      <a:cubicBezTo>
                        <a:pt x="2" y="5"/>
                        <a:pt x="0" y="2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7" name="Freeform 54">
                  <a:extLst>
                    <a:ext uri="{FF2B5EF4-FFF2-40B4-BE49-F238E27FC236}">
                      <a16:creationId xmlns:a16="http://schemas.microsoft.com/office/drawing/2014/main" xmlns="" id="{F4B99604-E6BB-4C62-AE3B-E589EA5997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8518" y="4236407"/>
                  <a:ext cx="6350" cy="34925"/>
                </a:xfrm>
                <a:custGeom>
                  <a:avLst/>
                  <a:gdLst>
                    <a:gd name="T0" fmla="*/ 1 w 2"/>
                    <a:gd name="T1" fmla="*/ 0 h 11"/>
                    <a:gd name="T2" fmla="*/ 1 w 2"/>
                    <a:gd name="T3" fmla="*/ 10 h 11"/>
                    <a:gd name="T4" fmla="*/ 0 w 2"/>
                    <a:gd name="T5" fmla="*/ 5 h 11"/>
                    <a:gd name="T6" fmla="*/ 1 w 2"/>
                    <a:gd name="T7" fmla="*/ 3 h 11"/>
                    <a:gd name="T8" fmla="*/ 1 w 2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1">
                      <a:moveTo>
                        <a:pt x="1" y="0"/>
                      </a:moveTo>
                      <a:cubicBezTo>
                        <a:pt x="2" y="3"/>
                        <a:pt x="0" y="7"/>
                        <a:pt x="1" y="10"/>
                      </a:cubicBezTo>
                      <a:cubicBezTo>
                        <a:pt x="0" y="11"/>
                        <a:pt x="1" y="6"/>
                        <a:pt x="0" y="5"/>
                      </a:cubicBezTo>
                      <a:cubicBezTo>
                        <a:pt x="0" y="4"/>
                        <a:pt x="0" y="4"/>
                        <a:pt x="1" y="3"/>
                      </a:cubicBezTo>
                      <a:cubicBezTo>
                        <a:pt x="1" y="2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8" name="Freeform 55">
                  <a:extLst>
                    <a:ext uri="{FF2B5EF4-FFF2-40B4-BE49-F238E27FC236}">
                      <a16:creationId xmlns:a16="http://schemas.microsoft.com/office/drawing/2014/main" xmlns="" id="{0E65140F-3178-4D3C-AA77-BC4A8B9D02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5818" y="4334832"/>
                  <a:ext cx="3175" cy="3175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9" name="Freeform 56">
                  <a:extLst>
                    <a:ext uri="{FF2B5EF4-FFF2-40B4-BE49-F238E27FC236}">
                      <a16:creationId xmlns:a16="http://schemas.microsoft.com/office/drawing/2014/main" xmlns="" id="{7B8052DC-B971-485B-BCF4-25B6111655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4393" y="4377694"/>
                  <a:ext cx="3175" cy="47625"/>
                </a:xfrm>
                <a:custGeom>
                  <a:avLst/>
                  <a:gdLst>
                    <a:gd name="T0" fmla="*/ 0 w 1"/>
                    <a:gd name="T1" fmla="*/ 0 h 15"/>
                    <a:gd name="T2" fmla="*/ 0 w 1"/>
                    <a:gd name="T3" fmla="*/ 9 h 15"/>
                    <a:gd name="T4" fmla="*/ 1 w 1"/>
                    <a:gd name="T5" fmla="*/ 10 h 15"/>
                    <a:gd name="T6" fmla="*/ 1 w 1"/>
                    <a:gd name="T7" fmla="*/ 12 h 15"/>
                    <a:gd name="T8" fmla="*/ 0 w 1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5">
                      <a:moveTo>
                        <a:pt x="0" y="0"/>
                      </a:moveTo>
                      <a:cubicBezTo>
                        <a:pt x="1" y="2"/>
                        <a:pt x="1" y="6"/>
                        <a:pt x="0" y="9"/>
                      </a:cubicBezTo>
                      <a:cubicBezTo>
                        <a:pt x="1" y="9"/>
                        <a:pt x="1" y="9"/>
                        <a:pt x="1" y="10"/>
                      </a:cubicBezTo>
                      <a:cubicBezTo>
                        <a:pt x="1" y="12"/>
                        <a:pt x="0" y="15"/>
                        <a:pt x="1" y="12"/>
                      </a:cubicBezTo>
                      <a:cubicBezTo>
                        <a:pt x="0" y="8"/>
                        <a:pt x="1" y="4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0" name="Freeform 57">
                  <a:extLst>
                    <a:ext uri="{FF2B5EF4-FFF2-40B4-BE49-F238E27FC236}">
                      <a16:creationId xmlns:a16="http://schemas.microsoft.com/office/drawing/2014/main" xmlns="" id="{07D9A154-FA02-450D-9017-988552A817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83118" y="4380869"/>
                  <a:ext cx="0" cy="6350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1" name="Freeform 58">
                  <a:extLst>
                    <a:ext uri="{FF2B5EF4-FFF2-40B4-BE49-F238E27FC236}">
                      <a16:creationId xmlns:a16="http://schemas.microsoft.com/office/drawing/2014/main" xmlns="" id="{EC86655F-E567-4F89-9963-8761876F9F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91068" y="4393569"/>
                  <a:ext cx="3175" cy="9525"/>
                </a:xfrm>
                <a:custGeom>
                  <a:avLst/>
                  <a:gdLst>
                    <a:gd name="T0" fmla="*/ 0 w 1"/>
                    <a:gd name="T1" fmla="*/ 0 h 3"/>
                    <a:gd name="T2" fmla="*/ 1 w 1"/>
                    <a:gd name="T3" fmla="*/ 3 h 3"/>
                    <a:gd name="T4" fmla="*/ 0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1" y="0"/>
                        <a:pt x="1" y="2"/>
                        <a:pt x="1" y="3"/>
                      </a:cubicBezTo>
                      <a:cubicBezTo>
                        <a:pt x="0" y="2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2" name="Freeform 59">
                  <a:extLst>
                    <a:ext uri="{FF2B5EF4-FFF2-40B4-BE49-F238E27FC236}">
                      <a16:creationId xmlns:a16="http://schemas.microsoft.com/office/drawing/2014/main" xmlns="" id="{DD235ACB-D1A8-41F8-9129-337616C0CC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5818" y="4390394"/>
                  <a:ext cx="3175" cy="12700"/>
                </a:xfrm>
                <a:custGeom>
                  <a:avLst/>
                  <a:gdLst>
                    <a:gd name="T0" fmla="*/ 0 w 1"/>
                    <a:gd name="T1" fmla="*/ 0 h 4"/>
                    <a:gd name="T2" fmla="*/ 1 w 1"/>
                    <a:gd name="T3" fmla="*/ 3 h 4"/>
                    <a:gd name="T4" fmla="*/ 0 w 1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0" y="0"/>
                      </a:moveTo>
                      <a:cubicBezTo>
                        <a:pt x="1" y="0"/>
                        <a:pt x="1" y="2"/>
                        <a:pt x="1" y="3"/>
                      </a:cubicBezTo>
                      <a:cubicBezTo>
                        <a:pt x="0" y="4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3" name="Freeform 60">
                  <a:extLst>
                    <a:ext uri="{FF2B5EF4-FFF2-40B4-BE49-F238E27FC236}">
                      <a16:creationId xmlns:a16="http://schemas.microsoft.com/office/drawing/2014/main" xmlns="" id="{A6D70C44-2C97-448E-81EC-D508AC4A89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83118" y="4393569"/>
                  <a:ext cx="3175" cy="12700"/>
                </a:xfrm>
                <a:custGeom>
                  <a:avLst/>
                  <a:gdLst>
                    <a:gd name="T0" fmla="*/ 0 w 1"/>
                    <a:gd name="T1" fmla="*/ 0 h 4"/>
                    <a:gd name="T2" fmla="*/ 1 w 1"/>
                    <a:gd name="T3" fmla="*/ 4 h 4"/>
                    <a:gd name="T4" fmla="*/ 0 w 1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0" y="0"/>
                      </a:moveTo>
                      <a:cubicBezTo>
                        <a:pt x="1" y="1"/>
                        <a:pt x="1" y="3"/>
                        <a:pt x="1" y="4"/>
                      </a:cubicBezTo>
                      <a:cubicBezTo>
                        <a:pt x="0" y="3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4" name="Freeform 61">
                  <a:extLst>
                    <a:ext uri="{FF2B5EF4-FFF2-40B4-BE49-F238E27FC236}">
                      <a16:creationId xmlns:a16="http://schemas.microsoft.com/office/drawing/2014/main" xmlns="" id="{8D250C74-7DA8-4324-9A2B-EF25D19E19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13293" y="4403094"/>
                  <a:ext cx="3175" cy="6350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1" y="0"/>
                        <a:pt x="1" y="1"/>
                        <a:pt x="1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5" name="Freeform 62">
                  <a:extLst>
                    <a:ext uri="{FF2B5EF4-FFF2-40B4-BE49-F238E27FC236}">
                      <a16:creationId xmlns:a16="http://schemas.microsoft.com/office/drawing/2014/main" xmlns="" id="{D29FDB8D-BD91-4A0B-B72C-C456462A4E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91068" y="4406269"/>
                  <a:ext cx="3175" cy="22225"/>
                </a:xfrm>
                <a:custGeom>
                  <a:avLst/>
                  <a:gdLst>
                    <a:gd name="T0" fmla="*/ 0 w 1"/>
                    <a:gd name="T1" fmla="*/ 0 h 7"/>
                    <a:gd name="T2" fmla="*/ 1 w 1"/>
                    <a:gd name="T3" fmla="*/ 7 h 7"/>
                    <a:gd name="T4" fmla="*/ 0 w 1"/>
                    <a:gd name="T5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7">
                      <a:moveTo>
                        <a:pt x="0" y="0"/>
                      </a:moveTo>
                      <a:cubicBezTo>
                        <a:pt x="1" y="1"/>
                        <a:pt x="1" y="5"/>
                        <a:pt x="1" y="7"/>
                      </a:cubicBezTo>
                      <a:cubicBezTo>
                        <a:pt x="0" y="5"/>
                        <a:pt x="0" y="3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6" name="Freeform 63">
                  <a:extLst>
                    <a:ext uri="{FF2B5EF4-FFF2-40B4-BE49-F238E27FC236}">
                      <a16:creationId xmlns:a16="http://schemas.microsoft.com/office/drawing/2014/main" xmlns="" id="{91453F84-E611-4234-B53D-384C6C3392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83118" y="4409444"/>
                  <a:ext cx="6350" cy="15875"/>
                </a:xfrm>
                <a:custGeom>
                  <a:avLst/>
                  <a:gdLst>
                    <a:gd name="T0" fmla="*/ 1 w 2"/>
                    <a:gd name="T1" fmla="*/ 0 h 5"/>
                    <a:gd name="T2" fmla="*/ 1 w 2"/>
                    <a:gd name="T3" fmla="*/ 5 h 5"/>
                    <a:gd name="T4" fmla="*/ 1 w 2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0"/>
                      </a:moveTo>
                      <a:cubicBezTo>
                        <a:pt x="2" y="1"/>
                        <a:pt x="1" y="4"/>
                        <a:pt x="1" y="5"/>
                      </a:cubicBezTo>
                      <a:cubicBezTo>
                        <a:pt x="0" y="4"/>
                        <a:pt x="2" y="2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7" name="Freeform 64">
                  <a:extLst>
                    <a:ext uri="{FF2B5EF4-FFF2-40B4-BE49-F238E27FC236}">
                      <a16:creationId xmlns:a16="http://schemas.microsoft.com/office/drawing/2014/main" xmlns="" id="{548B51F6-7A06-4EF6-8AE6-9F00ECD389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4393" y="4422144"/>
                  <a:ext cx="3175" cy="9525"/>
                </a:xfrm>
                <a:custGeom>
                  <a:avLst/>
                  <a:gdLst>
                    <a:gd name="T0" fmla="*/ 0 w 1"/>
                    <a:gd name="T1" fmla="*/ 0 h 3"/>
                    <a:gd name="T2" fmla="*/ 1 w 1"/>
                    <a:gd name="T3" fmla="*/ 3 h 3"/>
                    <a:gd name="T4" fmla="*/ 0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1" y="1"/>
                        <a:pt x="1" y="2"/>
                        <a:pt x="1" y="3"/>
                      </a:cubicBezTo>
                      <a:cubicBezTo>
                        <a:pt x="0" y="3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8" name="Freeform 65">
                  <a:extLst>
                    <a:ext uri="{FF2B5EF4-FFF2-40B4-BE49-F238E27FC236}">
                      <a16:creationId xmlns:a16="http://schemas.microsoft.com/office/drawing/2014/main" xmlns="" id="{5979E493-7406-4A8E-B809-48201B87E2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4868" y="4431669"/>
                  <a:ext cx="3175" cy="9525"/>
                </a:xfrm>
                <a:custGeom>
                  <a:avLst/>
                  <a:gdLst>
                    <a:gd name="T0" fmla="*/ 1 w 1"/>
                    <a:gd name="T1" fmla="*/ 0 h 3"/>
                    <a:gd name="T2" fmla="*/ 1 w 1"/>
                    <a:gd name="T3" fmla="*/ 3 h 3"/>
                    <a:gd name="T4" fmla="*/ 1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cubicBezTo>
                        <a:pt x="1" y="1"/>
                        <a:pt x="1" y="2"/>
                        <a:pt x="1" y="3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9" name="Freeform 66">
                  <a:extLst>
                    <a:ext uri="{FF2B5EF4-FFF2-40B4-BE49-F238E27FC236}">
                      <a16:creationId xmlns:a16="http://schemas.microsoft.com/office/drawing/2014/main" xmlns="" id="{61589C08-E1F4-4210-998D-E31B4A5170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5343" y="4441194"/>
                  <a:ext cx="3175" cy="9525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2 h 3"/>
                    <a:gd name="T4" fmla="*/ 1 w 1"/>
                    <a:gd name="T5" fmla="*/ 2 h 3"/>
                    <a:gd name="T6" fmla="*/ 0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1" y="0"/>
                        <a:pt x="1" y="3"/>
                        <a:pt x="0" y="2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0" name="Freeform 67">
                  <a:extLst>
                    <a:ext uri="{FF2B5EF4-FFF2-40B4-BE49-F238E27FC236}">
                      <a16:creationId xmlns:a16="http://schemas.microsoft.com/office/drawing/2014/main" xmlns="" id="{6AE132F2-33E6-4DD1-AD2B-A894DE12E5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68843" y="4450719"/>
                  <a:ext cx="3175" cy="12700"/>
                </a:xfrm>
                <a:custGeom>
                  <a:avLst/>
                  <a:gdLst>
                    <a:gd name="T0" fmla="*/ 1 w 1"/>
                    <a:gd name="T1" fmla="*/ 4 h 4"/>
                    <a:gd name="T2" fmla="*/ 1 w 1"/>
                    <a:gd name="T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cubicBezTo>
                        <a:pt x="0" y="2"/>
                        <a:pt x="1" y="0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1" name="Freeform 68">
                  <a:extLst>
                    <a:ext uri="{FF2B5EF4-FFF2-40B4-BE49-F238E27FC236}">
                      <a16:creationId xmlns:a16="http://schemas.microsoft.com/office/drawing/2014/main" xmlns="" id="{A6BA4E2A-A270-49B3-8282-4968C22AD6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00593" y="4476119"/>
                  <a:ext cx="3175" cy="12700"/>
                </a:xfrm>
                <a:custGeom>
                  <a:avLst/>
                  <a:gdLst>
                    <a:gd name="T0" fmla="*/ 0 w 1"/>
                    <a:gd name="T1" fmla="*/ 0 h 4"/>
                    <a:gd name="T2" fmla="*/ 0 w 1"/>
                    <a:gd name="T3" fmla="*/ 4 h 4"/>
                    <a:gd name="T4" fmla="*/ 0 w 1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0" y="0"/>
                      </a:moveTo>
                      <a:cubicBezTo>
                        <a:pt x="1" y="1"/>
                        <a:pt x="1" y="2"/>
                        <a:pt x="0" y="4"/>
                      </a:cubicBezTo>
                      <a:cubicBezTo>
                        <a:pt x="0" y="3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2" name="Freeform 69">
                  <a:extLst>
                    <a:ext uri="{FF2B5EF4-FFF2-40B4-BE49-F238E27FC236}">
                      <a16:creationId xmlns:a16="http://schemas.microsoft.com/office/drawing/2014/main" xmlns="" id="{C8D46CCA-E376-477B-BCAF-58D457A066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06943" y="4476119"/>
                  <a:ext cx="3175" cy="9525"/>
                </a:xfrm>
                <a:custGeom>
                  <a:avLst/>
                  <a:gdLst>
                    <a:gd name="T0" fmla="*/ 0 w 1"/>
                    <a:gd name="T1" fmla="*/ 1 h 3"/>
                    <a:gd name="T2" fmla="*/ 0 w 1"/>
                    <a:gd name="T3" fmla="*/ 2 h 3"/>
                    <a:gd name="T4" fmla="*/ 0 w 1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1"/>
                      </a:moveTo>
                      <a:cubicBezTo>
                        <a:pt x="1" y="0"/>
                        <a:pt x="1" y="3"/>
                        <a:pt x="0" y="2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3" name="Freeform 70">
                  <a:extLst>
                    <a:ext uri="{FF2B5EF4-FFF2-40B4-BE49-F238E27FC236}">
                      <a16:creationId xmlns:a16="http://schemas.microsoft.com/office/drawing/2014/main" xmlns="" id="{5DF1E7BF-EF90-45B9-A626-038D63E598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51393" y="4488819"/>
                  <a:ext cx="3175" cy="6350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1" y="2"/>
                        <a:pt x="0" y="2"/>
                      </a:cubicBezTo>
                      <a:cubicBezTo>
                        <a:pt x="0" y="2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4" name="Freeform 71">
                  <a:extLst>
                    <a:ext uri="{FF2B5EF4-FFF2-40B4-BE49-F238E27FC236}">
                      <a16:creationId xmlns:a16="http://schemas.microsoft.com/office/drawing/2014/main" xmlns="" id="{1429E82E-CDF4-403E-93C5-A133DC1066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5043" y="4517394"/>
                  <a:ext cx="6350" cy="12700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cubicBezTo>
                        <a:pt x="2" y="3"/>
                        <a:pt x="0" y="4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5" name="Freeform 72">
                  <a:extLst>
                    <a:ext uri="{FF2B5EF4-FFF2-40B4-BE49-F238E27FC236}">
                      <a16:creationId xmlns:a16="http://schemas.microsoft.com/office/drawing/2014/main" xmlns="" id="{0646BB31-52DF-4E4C-835B-E3F4D26725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8218" y="4280857"/>
                  <a:ext cx="6350" cy="19050"/>
                </a:xfrm>
                <a:custGeom>
                  <a:avLst/>
                  <a:gdLst>
                    <a:gd name="T0" fmla="*/ 1 w 2"/>
                    <a:gd name="T1" fmla="*/ 0 h 6"/>
                    <a:gd name="T2" fmla="*/ 2 w 2"/>
                    <a:gd name="T3" fmla="*/ 2 h 6"/>
                    <a:gd name="T4" fmla="*/ 1 w 2"/>
                    <a:gd name="T5" fmla="*/ 6 h 6"/>
                    <a:gd name="T6" fmla="*/ 1 w 2"/>
                    <a:gd name="T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6">
                      <a:moveTo>
                        <a:pt x="1" y="0"/>
                      </a:moveTo>
                      <a:cubicBezTo>
                        <a:pt x="1" y="1"/>
                        <a:pt x="1" y="2"/>
                        <a:pt x="2" y="2"/>
                      </a:cubicBezTo>
                      <a:cubicBezTo>
                        <a:pt x="1" y="3"/>
                        <a:pt x="2" y="5"/>
                        <a:pt x="1" y="6"/>
                      </a:cubicBezTo>
                      <a:cubicBezTo>
                        <a:pt x="0" y="5"/>
                        <a:pt x="2" y="3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6" name="Freeform 73">
                  <a:extLst>
                    <a:ext uri="{FF2B5EF4-FFF2-40B4-BE49-F238E27FC236}">
                      <a16:creationId xmlns:a16="http://schemas.microsoft.com/office/drawing/2014/main" xmlns="" id="{FC46DAD0-65BD-4D50-A9FE-0AE3B39300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65668" y="4390394"/>
                  <a:ext cx="12700" cy="47625"/>
                </a:xfrm>
                <a:custGeom>
                  <a:avLst/>
                  <a:gdLst>
                    <a:gd name="T0" fmla="*/ 4 w 4"/>
                    <a:gd name="T1" fmla="*/ 3 h 15"/>
                    <a:gd name="T2" fmla="*/ 3 w 4"/>
                    <a:gd name="T3" fmla="*/ 4 h 15"/>
                    <a:gd name="T4" fmla="*/ 3 w 4"/>
                    <a:gd name="T5" fmla="*/ 4 h 15"/>
                    <a:gd name="T6" fmla="*/ 3 w 4"/>
                    <a:gd name="T7" fmla="*/ 8 h 15"/>
                    <a:gd name="T8" fmla="*/ 2 w 4"/>
                    <a:gd name="T9" fmla="*/ 8 h 15"/>
                    <a:gd name="T10" fmla="*/ 2 w 4"/>
                    <a:gd name="T11" fmla="*/ 15 h 15"/>
                    <a:gd name="T12" fmla="*/ 1 w 4"/>
                    <a:gd name="T13" fmla="*/ 0 h 15"/>
                    <a:gd name="T14" fmla="*/ 2 w 4"/>
                    <a:gd name="T15" fmla="*/ 4 h 15"/>
                    <a:gd name="T16" fmla="*/ 4 w 4"/>
                    <a:gd name="T17" fmla="*/ 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15">
                      <a:moveTo>
                        <a:pt x="4" y="3"/>
                      </a:moveTo>
                      <a:cubicBezTo>
                        <a:pt x="4" y="4"/>
                        <a:pt x="3" y="3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2" y="6"/>
                        <a:pt x="3" y="7"/>
                        <a:pt x="3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3" y="9"/>
                        <a:pt x="1" y="12"/>
                        <a:pt x="2" y="15"/>
                      </a:cubicBezTo>
                      <a:cubicBezTo>
                        <a:pt x="0" y="12"/>
                        <a:pt x="1" y="4"/>
                        <a:pt x="1" y="0"/>
                      </a:cubicBezTo>
                      <a:cubicBezTo>
                        <a:pt x="2" y="1"/>
                        <a:pt x="1" y="4"/>
                        <a:pt x="2" y="4"/>
                      </a:cubicBezTo>
                      <a:cubicBezTo>
                        <a:pt x="3" y="4"/>
                        <a:pt x="2" y="2"/>
                        <a:pt x="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7" name="Freeform 74">
                  <a:extLst>
                    <a:ext uri="{FF2B5EF4-FFF2-40B4-BE49-F238E27FC236}">
                      <a16:creationId xmlns:a16="http://schemas.microsoft.com/office/drawing/2014/main" xmlns="" id="{5EBC6266-20E8-4D6A-8488-0FDBE4786A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5818" y="4399919"/>
                  <a:ext cx="3175" cy="15875"/>
                </a:xfrm>
                <a:custGeom>
                  <a:avLst/>
                  <a:gdLst>
                    <a:gd name="T0" fmla="*/ 1 w 1"/>
                    <a:gd name="T1" fmla="*/ 3 h 5"/>
                    <a:gd name="T2" fmla="*/ 1 w 1"/>
                    <a:gd name="T3" fmla="*/ 3 h 5"/>
                    <a:gd name="T4" fmla="*/ 1 w 1"/>
                    <a:gd name="T5" fmla="*/ 5 h 5"/>
                    <a:gd name="T6" fmla="*/ 1 w 1"/>
                    <a:gd name="T7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5">
                      <a:moveTo>
                        <a:pt x="1" y="3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4"/>
                        <a:pt x="1" y="5"/>
                      </a:cubicBezTo>
                      <a:cubicBezTo>
                        <a:pt x="0" y="4"/>
                        <a:pt x="0" y="0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8" name="Freeform 75">
                  <a:extLst>
                    <a:ext uri="{FF2B5EF4-FFF2-40B4-BE49-F238E27FC236}">
                      <a16:creationId xmlns:a16="http://schemas.microsoft.com/office/drawing/2014/main" xmlns="" id="{1F400A1E-D578-4989-BA44-BDF9CF056B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5818" y="4415794"/>
                  <a:ext cx="12700" cy="92075"/>
                </a:xfrm>
                <a:custGeom>
                  <a:avLst/>
                  <a:gdLst>
                    <a:gd name="T0" fmla="*/ 3 w 4"/>
                    <a:gd name="T1" fmla="*/ 22 h 29"/>
                    <a:gd name="T2" fmla="*/ 2 w 4"/>
                    <a:gd name="T3" fmla="*/ 22 h 29"/>
                    <a:gd name="T4" fmla="*/ 1 w 4"/>
                    <a:gd name="T5" fmla="*/ 29 h 29"/>
                    <a:gd name="T6" fmla="*/ 1 w 4"/>
                    <a:gd name="T7" fmla="*/ 20 h 29"/>
                    <a:gd name="T8" fmla="*/ 1 w 4"/>
                    <a:gd name="T9" fmla="*/ 18 h 29"/>
                    <a:gd name="T10" fmla="*/ 1 w 4"/>
                    <a:gd name="T11" fmla="*/ 0 h 29"/>
                    <a:gd name="T12" fmla="*/ 2 w 4"/>
                    <a:gd name="T13" fmla="*/ 12 h 29"/>
                    <a:gd name="T14" fmla="*/ 2 w 4"/>
                    <a:gd name="T15" fmla="*/ 11 h 29"/>
                    <a:gd name="T16" fmla="*/ 3 w 4"/>
                    <a:gd name="T17" fmla="*/ 2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29">
                      <a:moveTo>
                        <a:pt x="3" y="22"/>
                      </a:move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4"/>
                        <a:pt x="2" y="28"/>
                        <a:pt x="1" y="29"/>
                      </a:cubicBezTo>
                      <a:cubicBezTo>
                        <a:pt x="1" y="27"/>
                        <a:pt x="3" y="21"/>
                        <a:pt x="1" y="20"/>
                      </a:cubicBezTo>
                      <a:cubicBezTo>
                        <a:pt x="1" y="19"/>
                        <a:pt x="1" y="18"/>
                        <a:pt x="1" y="18"/>
                      </a:cubicBezTo>
                      <a:cubicBezTo>
                        <a:pt x="0" y="12"/>
                        <a:pt x="2" y="6"/>
                        <a:pt x="1" y="0"/>
                      </a:cubicBezTo>
                      <a:cubicBezTo>
                        <a:pt x="4" y="3"/>
                        <a:pt x="0" y="9"/>
                        <a:pt x="2" y="12"/>
                      </a:cubicBezTo>
                      <a:cubicBezTo>
                        <a:pt x="2" y="12"/>
                        <a:pt x="2" y="12"/>
                        <a:pt x="2" y="11"/>
                      </a:cubicBezTo>
                      <a:cubicBezTo>
                        <a:pt x="2" y="14"/>
                        <a:pt x="2" y="19"/>
                        <a:pt x="3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9" name="Freeform 76">
                  <a:extLst>
                    <a:ext uri="{FF2B5EF4-FFF2-40B4-BE49-F238E27FC236}">
                      <a16:creationId xmlns:a16="http://schemas.microsoft.com/office/drawing/2014/main" xmlns="" id="{1DD8B4F9-4E84-46D3-8EC4-C60376DE76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10118" y="4482469"/>
                  <a:ext cx="6350" cy="6350"/>
                </a:xfrm>
                <a:custGeom>
                  <a:avLst/>
                  <a:gdLst>
                    <a:gd name="T0" fmla="*/ 1 w 2"/>
                    <a:gd name="T1" fmla="*/ 0 h 2"/>
                    <a:gd name="T2" fmla="*/ 2 w 2"/>
                    <a:gd name="T3" fmla="*/ 2 h 2"/>
                    <a:gd name="T4" fmla="*/ 1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1" y="0"/>
                        <a:pt x="2" y="1"/>
                        <a:pt x="2" y="2"/>
                      </a:cubicBezTo>
                      <a:cubicBezTo>
                        <a:pt x="2" y="2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0" name="Freeform 77">
                  <a:extLst>
                    <a:ext uri="{FF2B5EF4-FFF2-40B4-BE49-F238E27FC236}">
                      <a16:creationId xmlns:a16="http://schemas.microsoft.com/office/drawing/2014/main" xmlns="" id="{DB2F0120-3580-4B16-AA66-0CA06A51042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103743" y="2117094"/>
                  <a:ext cx="363538" cy="2349500"/>
                </a:xfrm>
                <a:custGeom>
                  <a:avLst/>
                  <a:gdLst>
                    <a:gd name="T0" fmla="*/ 108 w 114"/>
                    <a:gd name="T1" fmla="*/ 55 h 737"/>
                    <a:gd name="T2" fmla="*/ 94 w 114"/>
                    <a:gd name="T3" fmla="*/ 24 h 737"/>
                    <a:gd name="T4" fmla="*/ 63 w 114"/>
                    <a:gd name="T5" fmla="*/ 1 h 737"/>
                    <a:gd name="T6" fmla="*/ 28 w 114"/>
                    <a:gd name="T7" fmla="*/ 16 h 737"/>
                    <a:gd name="T8" fmla="*/ 15 w 114"/>
                    <a:gd name="T9" fmla="*/ 37 h 737"/>
                    <a:gd name="T10" fmla="*/ 9 w 114"/>
                    <a:gd name="T11" fmla="*/ 65 h 737"/>
                    <a:gd name="T12" fmla="*/ 7 w 114"/>
                    <a:gd name="T13" fmla="*/ 83 h 737"/>
                    <a:gd name="T14" fmla="*/ 7 w 114"/>
                    <a:gd name="T15" fmla="*/ 109 h 737"/>
                    <a:gd name="T16" fmla="*/ 14 w 114"/>
                    <a:gd name="T17" fmla="*/ 144 h 737"/>
                    <a:gd name="T18" fmla="*/ 15 w 114"/>
                    <a:gd name="T19" fmla="*/ 171 h 737"/>
                    <a:gd name="T20" fmla="*/ 14 w 114"/>
                    <a:gd name="T21" fmla="*/ 186 h 737"/>
                    <a:gd name="T22" fmla="*/ 12 w 114"/>
                    <a:gd name="T23" fmla="*/ 228 h 737"/>
                    <a:gd name="T24" fmla="*/ 12 w 114"/>
                    <a:gd name="T25" fmla="*/ 250 h 737"/>
                    <a:gd name="T26" fmla="*/ 6 w 114"/>
                    <a:gd name="T27" fmla="*/ 304 h 737"/>
                    <a:gd name="T28" fmla="*/ 3 w 114"/>
                    <a:gd name="T29" fmla="*/ 350 h 737"/>
                    <a:gd name="T30" fmla="*/ 1 w 114"/>
                    <a:gd name="T31" fmla="*/ 387 h 737"/>
                    <a:gd name="T32" fmla="*/ 0 w 114"/>
                    <a:gd name="T33" fmla="*/ 459 h 737"/>
                    <a:gd name="T34" fmla="*/ 3 w 114"/>
                    <a:gd name="T35" fmla="*/ 578 h 737"/>
                    <a:gd name="T36" fmla="*/ 6 w 114"/>
                    <a:gd name="T37" fmla="*/ 603 h 737"/>
                    <a:gd name="T38" fmla="*/ 11 w 114"/>
                    <a:gd name="T39" fmla="*/ 629 h 737"/>
                    <a:gd name="T40" fmla="*/ 14 w 114"/>
                    <a:gd name="T41" fmla="*/ 652 h 737"/>
                    <a:gd name="T42" fmla="*/ 17 w 114"/>
                    <a:gd name="T43" fmla="*/ 669 h 737"/>
                    <a:gd name="T44" fmla="*/ 22 w 114"/>
                    <a:gd name="T45" fmla="*/ 678 h 737"/>
                    <a:gd name="T46" fmla="*/ 23 w 114"/>
                    <a:gd name="T47" fmla="*/ 693 h 737"/>
                    <a:gd name="T48" fmla="*/ 24 w 114"/>
                    <a:gd name="T49" fmla="*/ 688 h 737"/>
                    <a:gd name="T50" fmla="*/ 25 w 114"/>
                    <a:gd name="T51" fmla="*/ 672 h 737"/>
                    <a:gd name="T52" fmla="*/ 30 w 114"/>
                    <a:gd name="T53" fmla="*/ 693 h 737"/>
                    <a:gd name="T54" fmla="*/ 30 w 114"/>
                    <a:gd name="T55" fmla="*/ 668 h 737"/>
                    <a:gd name="T56" fmla="*/ 33 w 114"/>
                    <a:gd name="T57" fmla="*/ 654 h 737"/>
                    <a:gd name="T58" fmla="*/ 37 w 114"/>
                    <a:gd name="T59" fmla="*/ 662 h 737"/>
                    <a:gd name="T60" fmla="*/ 39 w 114"/>
                    <a:gd name="T61" fmla="*/ 681 h 737"/>
                    <a:gd name="T62" fmla="*/ 46 w 114"/>
                    <a:gd name="T63" fmla="*/ 640 h 737"/>
                    <a:gd name="T64" fmla="*/ 52 w 114"/>
                    <a:gd name="T65" fmla="*/ 673 h 737"/>
                    <a:gd name="T66" fmla="*/ 61 w 114"/>
                    <a:gd name="T67" fmla="*/ 683 h 737"/>
                    <a:gd name="T68" fmla="*/ 62 w 114"/>
                    <a:gd name="T69" fmla="*/ 681 h 737"/>
                    <a:gd name="T70" fmla="*/ 70 w 114"/>
                    <a:gd name="T71" fmla="*/ 657 h 737"/>
                    <a:gd name="T72" fmla="*/ 71 w 114"/>
                    <a:gd name="T73" fmla="*/ 649 h 737"/>
                    <a:gd name="T74" fmla="*/ 72 w 114"/>
                    <a:gd name="T75" fmla="*/ 624 h 737"/>
                    <a:gd name="T76" fmla="*/ 76 w 114"/>
                    <a:gd name="T77" fmla="*/ 564 h 737"/>
                    <a:gd name="T78" fmla="*/ 77 w 114"/>
                    <a:gd name="T79" fmla="*/ 523 h 737"/>
                    <a:gd name="T80" fmla="*/ 78 w 114"/>
                    <a:gd name="T81" fmla="*/ 419 h 737"/>
                    <a:gd name="T82" fmla="*/ 80 w 114"/>
                    <a:gd name="T83" fmla="*/ 382 h 737"/>
                    <a:gd name="T84" fmla="*/ 84 w 114"/>
                    <a:gd name="T85" fmla="*/ 332 h 737"/>
                    <a:gd name="T86" fmla="*/ 94 w 114"/>
                    <a:gd name="T87" fmla="*/ 255 h 737"/>
                    <a:gd name="T88" fmla="*/ 96 w 114"/>
                    <a:gd name="T89" fmla="*/ 224 h 737"/>
                    <a:gd name="T90" fmla="*/ 103 w 114"/>
                    <a:gd name="T91" fmla="*/ 154 h 737"/>
                    <a:gd name="T92" fmla="*/ 106 w 114"/>
                    <a:gd name="T93" fmla="*/ 101 h 737"/>
                    <a:gd name="T94" fmla="*/ 21 w 114"/>
                    <a:gd name="T95" fmla="*/ 659 h 737"/>
                    <a:gd name="T96" fmla="*/ 22 w 114"/>
                    <a:gd name="T97" fmla="*/ 668 h 737"/>
                    <a:gd name="T98" fmla="*/ 19 w 114"/>
                    <a:gd name="T99" fmla="*/ 666 h 7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14" h="737">
                      <a:moveTo>
                        <a:pt x="114" y="82"/>
                      </a:moveTo>
                      <a:cubicBezTo>
                        <a:pt x="113" y="81"/>
                        <a:pt x="112" y="79"/>
                        <a:pt x="112" y="77"/>
                      </a:cubicBezTo>
                      <a:cubicBezTo>
                        <a:pt x="112" y="73"/>
                        <a:pt x="113" y="69"/>
                        <a:pt x="112" y="65"/>
                      </a:cubicBezTo>
                      <a:cubicBezTo>
                        <a:pt x="111" y="62"/>
                        <a:pt x="109" y="59"/>
                        <a:pt x="108" y="55"/>
                      </a:cubicBezTo>
                      <a:cubicBezTo>
                        <a:pt x="108" y="52"/>
                        <a:pt x="107" y="51"/>
                        <a:pt x="106" y="49"/>
                      </a:cubicBezTo>
                      <a:cubicBezTo>
                        <a:pt x="105" y="44"/>
                        <a:pt x="104" y="39"/>
                        <a:pt x="101" y="37"/>
                      </a:cubicBezTo>
                      <a:cubicBezTo>
                        <a:pt x="99" y="34"/>
                        <a:pt x="97" y="29"/>
                        <a:pt x="94" y="26"/>
                      </a:cubicBezTo>
                      <a:cubicBezTo>
                        <a:pt x="94" y="26"/>
                        <a:pt x="94" y="24"/>
                        <a:pt x="94" y="24"/>
                      </a:cubicBezTo>
                      <a:cubicBezTo>
                        <a:pt x="90" y="20"/>
                        <a:pt x="87" y="18"/>
                        <a:pt x="83" y="15"/>
                      </a:cubicBezTo>
                      <a:cubicBezTo>
                        <a:pt x="80" y="12"/>
                        <a:pt x="76" y="9"/>
                        <a:pt x="73" y="4"/>
                      </a:cubicBezTo>
                      <a:cubicBezTo>
                        <a:pt x="71" y="4"/>
                        <a:pt x="69" y="4"/>
                        <a:pt x="67" y="3"/>
                      </a:cubicBezTo>
                      <a:cubicBezTo>
                        <a:pt x="66" y="3"/>
                        <a:pt x="64" y="1"/>
                        <a:pt x="63" y="1"/>
                      </a:cubicBezTo>
                      <a:cubicBezTo>
                        <a:pt x="60" y="0"/>
                        <a:pt x="56" y="4"/>
                        <a:pt x="53" y="1"/>
                      </a:cubicBezTo>
                      <a:cubicBezTo>
                        <a:pt x="52" y="1"/>
                        <a:pt x="52" y="2"/>
                        <a:pt x="51" y="2"/>
                      </a:cubicBezTo>
                      <a:cubicBezTo>
                        <a:pt x="45" y="5"/>
                        <a:pt x="41" y="8"/>
                        <a:pt x="36" y="9"/>
                      </a:cubicBezTo>
                      <a:cubicBezTo>
                        <a:pt x="33" y="12"/>
                        <a:pt x="30" y="13"/>
                        <a:pt x="28" y="16"/>
                      </a:cubicBezTo>
                      <a:cubicBezTo>
                        <a:pt x="27" y="17"/>
                        <a:pt x="26" y="20"/>
                        <a:pt x="25" y="21"/>
                      </a:cubicBezTo>
                      <a:cubicBezTo>
                        <a:pt x="23" y="23"/>
                        <a:pt x="22" y="25"/>
                        <a:pt x="21" y="27"/>
                      </a:cubicBezTo>
                      <a:cubicBezTo>
                        <a:pt x="19" y="27"/>
                        <a:pt x="19" y="29"/>
                        <a:pt x="17" y="30"/>
                      </a:cubicBezTo>
                      <a:cubicBezTo>
                        <a:pt x="17" y="32"/>
                        <a:pt x="16" y="34"/>
                        <a:pt x="15" y="37"/>
                      </a:cubicBezTo>
                      <a:cubicBezTo>
                        <a:pt x="14" y="37"/>
                        <a:pt x="14" y="38"/>
                        <a:pt x="13" y="38"/>
                      </a:cubicBezTo>
                      <a:cubicBezTo>
                        <a:pt x="11" y="43"/>
                        <a:pt x="8" y="49"/>
                        <a:pt x="8" y="55"/>
                      </a:cubicBezTo>
                      <a:cubicBezTo>
                        <a:pt x="8" y="55"/>
                        <a:pt x="8" y="57"/>
                        <a:pt x="8" y="57"/>
                      </a:cubicBezTo>
                      <a:cubicBezTo>
                        <a:pt x="8" y="60"/>
                        <a:pt x="9" y="63"/>
                        <a:pt x="9" y="65"/>
                      </a:cubicBezTo>
                      <a:cubicBezTo>
                        <a:pt x="9" y="68"/>
                        <a:pt x="8" y="71"/>
                        <a:pt x="7" y="72"/>
                      </a:cubicBezTo>
                      <a:cubicBezTo>
                        <a:pt x="7" y="73"/>
                        <a:pt x="7" y="73"/>
                        <a:pt x="7" y="74"/>
                      </a:cubicBezTo>
                      <a:cubicBezTo>
                        <a:pt x="6" y="74"/>
                        <a:pt x="4" y="77"/>
                        <a:pt x="4" y="79"/>
                      </a:cubicBezTo>
                      <a:cubicBezTo>
                        <a:pt x="4" y="80"/>
                        <a:pt x="6" y="81"/>
                        <a:pt x="7" y="83"/>
                      </a:cubicBezTo>
                      <a:cubicBezTo>
                        <a:pt x="7" y="85"/>
                        <a:pt x="5" y="88"/>
                        <a:pt x="6" y="90"/>
                      </a:cubicBezTo>
                      <a:cubicBezTo>
                        <a:pt x="6" y="91"/>
                        <a:pt x="8" y="92"/>
                        <a:pt x="8" y="93"/>
                      </a:cubicBezTo>
                      <a:cubicBezTo>
                        <a:pt x="9" y="96"/>
                        <a:pt x="9" y="102"/>
                        <a:pt x="8" y="105"/>
                      </a:cubicBezTo>
                      <a:cubicBezTo>
                        <a:pt x="8" y="107"/>
                        <a:pt x="7" y="107"/>
                        <a:pt x="7" y="109"/>
                      </a:cubicBezTo>
                      <a:cubicBezTo>
                        <a:pt x="7" y="110"/>
                        <a:pt x="9" y="111"/>
                        <a:pt x="11" y="111"/>
                      </a:cubicBezTo>
                      <a:cubicBezTo>
                        <a:pt x="13" y="113"/>
                        <a:pt x="13" y="116"/>
                        <a:pt x="13" y="120"/>
                      </a:cubicBezTo>
                      <a:cubicBezTo>
                        <a:pt x="13" y="124"/>
                        <a:pt x="13" y="128"/>
                        <a:pt x="14" y="131"/>
                      </a:cubicBezTo>
                      <a:cubicBezTo>
                        <a:pt x="12" y="135"/>
                        <a:pt x="15" y="139"/>
                        <a:pt x="14" y="144"/>
                      </a:cubicBezTo>
                      <a:cubicBezTo>
                        <a:pt x="14" y="145"/>
                        <a:pt x="14" y="146"/>
                        <a:pt x="14" y="146"/>
                      </a:cubicBezTo>
                      <a:cubicBezTo>
                        <a:pt x="14" y="148"/>
                        <a:pt x="15" y="150"/>
                        <a:pt x="15" y="152"/>
                      </a:cubicBezTo>
                      <a:cubicBezTo>
                        <a:pt x="15" y="155"/>
                        <a:pt x="15" y="158"/>
                        <a:pt x="16" y="161"/>
                      </a:cubicBezTo>
                      <a:cubicBezTo>
                        <a:pt x="13" y="165"/>
                        <a:pt x="16" y="168"/>
                        <a:pt x="15" y="171"/>
                      </a:cubicBezTo>
                      <a:cubicBezTo>
                        <a:pt x="15" y="173"/>
                        <a:pt x="14" y="174"/>
                        <a:pt x="14" y="175"/>
                      </a:cubicBezTo>
                      <a:cubicBezTo>
                        <a:pt x="14" y="177"/>
                        <a:pt x="15" y="178"/>
                        <a:pt x="15" y="179"/>
                      </a:cubicBezTo>
                      <a:cubicBezTo>
                        <a:pt x="15" y="180"/>
                        <a:pt x="14" y="182"/>
                        <a:pt x="14" y="183"/>
                      </a:cubicBezTo>
                      <a:cubicBezTo>
                        <a:pt x="13" y="184"/>
                        <a:pt x="14" y="185"/>
                        <a:pt x="14" y="186"/>
                      </a:cubicBezTo>
                      <a:cubicBezTo>
                        <a:pt x="14" y="187"/>
                        <a:pt x="13" y="187"/>
                        <a:pt x="13" y="188"/>
                      </a:cubicBezTo>
                      <a:cubicBezTo>
                        <a:pt x="13" y="190"/>
                        <a:pt x="14" y="191"/>
                        <a:pt x="14" y="192"/>
                      </a:cubicBezTo>
                      <a:cubicBezTo>
                        <a:pt x="14" y="196"/>
                        <a:pt x="13" y="201"/>
                        <a:pt x="14" y="205"/>
                      </a:cubicBezTo>
                      <a:cubicBezTo>
                        <a:pt x="12" y="212"/>
                        <a:pt x="14" y="219"/>
                        <a:pt x="12" y="228"/>
                      </a:cubicBezTo>
                      <a:cubicBezTo>
                        <a:pt x="12" y="230"/>
                        <a:pt x="12" y="232"/>
                        <a:pt x="11" y="234"/>
                      </a:cubicBezTo>
                      <a:cubicBezTo>
                        <a:pt x="11" y="234"/>
                        <a:pt x="12" y="234"/>
                        <a:pt x="12" y="235"/>
                      </a:cubicBezTo>
                      <a:cubicBezTo>
                        <a:pt x="11" y="240"/>
                        <a:pt x="12" y="245"/>
                        <a:pt x="11" y="249"/>
                      </a:cubicBezTo>
                      <a:cubicBezTo>
                        <a:pt x="11" y="250"/>
                        <a:pt x="12" y="250"/>
                        <a:pt x="12" y="250"/>
                      </a:cubicBezTo>
                      <a:cubicBezTo>
                        <a:pt x="10" y="257"/>
                        <a:pt x="9" y="265"/>
                        <a:pt x="10" y="270"/>
                      </a:cubicBezTo>
                      <a:cubicBezTo>
                        <a:pt x="8" y="274"/>
                        <a:pt x="9" y="279"/>
                        <a:pt x="8" y="284"/>
                      </a:cubicBezTo>
                      <a:cubicBezTo>
                        <a:pt x="8" y="286"/>
                        <a:pt x="7" y="288"/>
                        <a:pt x="7" y="290"/>
                      </a:cubicBezTo>
                      <a:cubicBezTo>
                        <a:pt x="7" y="295"/>
                        <a:pt x="6" y="300"/>
                        <a:pt x="6" y="304"/>
                      </a:cubicBezTo>
                      <a:cubicBezTo>
                        <a:pt x="6" y="306"/>
                        <a:pt x="6" y="307"/>
                        <a:pt x="6" y="308"/>
                      </a:cubicBezTo>
                      <a:cubicBezTo>
                        <a:pt x="6" y="310"/>
                        <a:pt x="5" y="313"/>
                        <a:pt x="5" y="315"/>
                      </a:cubicBezTo>
                      <a:cubicBezTo>
                        <a:pt x="6" y="324"/>
                        <a:pt x="3" y="335"/>
                        <a:pt x="3" y="343"/>
                      </a:cubicBezTo>
                      <a:cubicBezTo>
                        <a:pt x="2" y="345"/>
                        <a:pt x="3" y="347"/>
                        <a:pt x="3" y="350"/>
                      </a:cubicBezTo>
                      <a:cubicBezTo>
                        <a:pt x="3" y="355"/>
                        <a:pt x="1" y="359"/>
                        <a:pt x="1" y="364"/>
                      </a:cubicBezTo>
                      <a:cubicBezTo>
                        <a:pt x="1" y="365"/>
                        <a:pt x="1" y="367"/>
                        <a:pt x="2" y="368"/>
                      </a:cubicBezTo>
                      <a:cubicBezTo>
                        <a:pt x="2" y="371"/>
                        <a:pt x="1" y="373"/>
                        <a:pt x="1" y="376"/>
                      </a:cubicBezTo>
                      <a:cubicBezTo>
                        <a:pt x="0" y="380"/>
                        <a:pt x="1" y="384"/>
                        <a:pt x="1" y="387"/>
                      </a:cubicBezTo>
                      <a:cubicBezTo>
                        <a:pt x="1" y="391"/>
                        <a:pt x="0" y="394"/>
                        <a:pt x="0" y="398"/>
                      </a:cubicBezTo>
                      <a:cubicBezTo>
                        <a:pt x="1" y="406"/>
                        <a:pt x="0" y="419"/>
                        <a:pt x="0" y="429"/>
                      </a:cubicBezTo>
                      <a:cubicBezTo>
                        <a:pt x="1" y="431"/>
                        <a:pt x="0" y="433"/>
                        <a:pt x="0" y="435"/>
                      </a:cubicBezTo>
                      <a:cubicBezTo>
                        <a:pt x="0" y="443"/>
                        <a:pt x="1" y="452"/>
                        <a:pt x="0" y="459"/>
                      </a:cubicBezTo>
                      <a:cubicBezTo>
                        <a:pt x="2" y="490"/>
                        <a:pt x="0" y="523"/>
                        <a:pt x="3" y="553"/>
                      </a:cubicBezTo>
                      <a:cubicBezTo>
                        <a:pt x="1" y="556"/>
                        <a:pt x="2" y="559"/>
                        <a:pt x="3" y="561"/>
                      </a:cubicBezTo>
                      <a:cubicBezTo>
                        <a:pt x="2" y="562"/>
                        <a:pt x="2" y="563"/>
                        <a:pt x="2" y="564"/>
                      </a:cubicBezTo>
                      <a:cubicBezTo>
                        <a:pt x="4" y="568"/>
                        <a:pt x="2" y="573"/>
                        <a:pt x="3" y="578"/>
                      </a:cubicBezTo>
                      <a:cubicBezTo>
                        <a:pt x="4" y="579"/>
                        <a:pt x="3" y="582"/>
                        <a:pt x="4" y="584"/>
                      </a:cubicBezTo>
                      <a:cubicBezTo>
                        <a:pt x="3" y="585"/>
                        <a:pt x="3" y="583"/>
                        <a:pt x="3" y="584"/>
                      </a:cubicBezTo>
                      <a:cubicBezTo>
                        <a:pt x="6" y="587"/>
                        <a:pt x="4" y="598"/>
                        <a:pt x="5" y="603"/>
                      </a:cubicBezTo>
                      <a:cubicBezTo>
                        <a:pt x="5" y="602"/>
                        <a:pt x="6" y="602"/>
                        <a:pt x="6" y="603"/>
                      </a:cubicBezTo>
                      <a:cubicBezTo>
                        <a:pt x="5" y="604"/>
                        <a:pt x="6" y="604"/>
                        <a:pt x="6" y="606"/>
                      </a:cubicBezTo>
                      <a:cubicBezTo>
                        <a:pt x="7" y="614"/>
                        <a:pt x="10" y="620"/>
                        <a:pt x="11" y="628"/>
                      </a:cubicBezTo>
                      <a:cubicBezTo>
                        <a:pt x="10" y="629"/>
                        <a:pt x="9" y="631"/>
                        <a:pt x="10" y="632"/>
                      </a:cubicBezTo>
                      <a:cubicBezTo>
                        <a:pt x="10" y="631"/>
                        <a:pt x="10" y="629"/>
                        <a:pt x="11" y="629"/>
                      </a:cubicBezTo>
                      <a:cubicBezTo>
                        <a:pt x="11" y="631"/>
                        <a:pt x="11" y="634"/>
                        <a:pt x="12" y="636"/>
                      </a:cubicBezTo>
                      <a:cubicBezTo>
                        <a:pt x="13" y="638"/>
                        <a:pt x="12" y="640"/>
                        <a:pt x="13" y="642"/>
                      </a:cubicBezTo>
                      <a:cubicBezTo>
                        <a:pt x="13" y="643"/>
                        <a:pt x="14" y="642"/>
                        <a:pt x="14" y="643"/>
                      </a:cubicBezTo>
                      <a:cubicBezTo>
                        <a:pt x="13" y="647"/>
                        <a:pt x="14" y="649"/>
                        <a:pt x="14" y="652"/>
                      </a:cubicBezTo>
                      <a:cubicBezTo>
                        <a:pt x="15" y="653"/>
                        <a:pt x="15" y="657"/>
                        <a:pt x="15" y="658"/>
                      </a:cubicBezTo>
                      <a:cubicBezTo>
                        <a:pt x="15" y="660"/>
                        <a:pt x="16" y="657"/>
                        <a:pt x="16" y="658"/>
                      </a:cubicBezTo>
                      <a:cubicBezTo>
                        <a:pt x="16" y="661"/>
                        <a:pt x="17" y="664"/>
                        <a:pt x="16" y="667"/>
                      </a:cubicBezTo>
                      <a:cubicBezTo>
                        <a:pt x="16" y="668"/>
                        <a:pt x="17" y="668"/>
                        <a:pt x="17" y="669"/>
                      </a:cubicBezTo>
                      <a:cubicBezTo>
                        <a:pt x="18" y="670"/>
                        <a:pt x="16" y="669"/>
                        <a:pt x="17" y="670"/>
                      </a:cubicBezTo>
                      <a:cubicBezTo>
                        <a:pt x="17" y="672"/>
                        <a:pt x="18" y="670"/>
                        <a:pt x="19" y="670"/>
                      </a:cubicBezTo>
                      <a:cubicBezTo>
                        <a:pt x="19" y="671"/>
                        <a:pt x="20" y="671"/>
                        <a:pt x="21" y="672"/>
                      </a:cubicBezTo>
                      <a:cubicBezTo>
                        <a:pt x="20" y="674"/>
                        <a:pt x="21" y="676"/>
                        <a:pt x="22" y="678"/>
                      </a:cubicBezTo>
                      <a:cubicBezTo>
                        <a:pt x="22" y="680"/>
                        <a:pt x="22" y="682"/>
                        <a:pt x="22" y="684"/>
                      </a:cubicBezTo>
                      <a:cubicBezTo>
                        <a:pt x="22" y="685"/>
                        <a:pt x="23" y="686"/>
                        <a:pt x="23" y="688"/>
                      </a:cubicBezTo>
                      <a:cubicBezTo>
                        <a:pt x="23" y="690"/>
                        <a:pt x="22" y="691"/>
                        <a:pt x="22" y="693"/>
                      </a:cubicBezTo>
                      <a:cubicBezTo>
                        <a:pt x="22" y="694"/>
                        <a:pt x="23" y="692"/>
                        <a:pt x="23" y="693"/>
                      </a:cubicBezTo>
                      <a:cubicBezTo>
                        <a:pt x="23" y="699"/>
                        <a:pt x="24" y="705"/>
                        <a:pt x="25" y="710"/>
                      </a:cubicBezTo>
                      <a:cubicBezTo>
                        <a:pt x="23" y="703"/>
                        <a:pt x="26" y="698"/>
                        <a:pt x="24" y="692"/>
                      </a:cubicBezTo>
                      <a:cubicBezTo>
                        <a:pt x="25" y="691"/>
                        <a:pt x="23" y="689"/>
                        <a:pt x="25" y="688"/>
                      </a:cubicBezTo>
                      <a:cubicBezTo>
                        <a:pt x="24" y="688"/>
                        <a:pt x="24" y="689"/>
                        <a:pt x="24" y="688"/>
                      </a:cubicBezTo>
                      <a:cubicBezTo>
                        <a:pt x="24" y="688"/>
                        <a:pt x="24" y="688"/>
                        <a:pt x="24" y="687"/>
                      </a:cubicBezTo>
                      <a:cubicBezTo>
                        <a:pt x="25" y="688"/>
                        <a:pt x="25" y="686"/>
                        <a:pt x="26" y="686"/>
                      </a:cubicBezTo>
                      <a:cubicBezTo>
                        <a:pt x="26" y="681"/>
                        <a:pt x="26" y="677"/>
                        <a:pt x="26" y="672"/>
                      </a:cubicBezTo>
                      <a:cubicBezTo>
                        <a:pt x="26" y="672"/>
                        <a:pt x="25" y="673"/>
                        <a:pt x="25" y="672"/>
                      </a:cubicBezTo>
                      <a:cubicBezTo>
                        <a:pt x="25" y="670"/>
                        <a:pt x="25" y="669"/>
                        <a:pt x="24" y="667"/>
                      </a:cubicBezTo>
                      <a:cubicBezTo>
                        <a:pt x="25" y="667"/>
                        <a:pt x="26" y="665"/>
                        <a:pt x="27" y="666"/>
                      </a:cubicBezTo>
                      <a:cubicBezTo>
                        <a:pt x="27" y="672"/>
                        <a:pt x="29" y="680"/>
                        <a:pt x="29" y="687"/>
                      </a:cubicBezTo>
                      <a:cubicBezTo>
                        <a:pt x="29" y="689"/>
                        <a:pt x="28" y="691"/>
                        <a:pt x="30" y="693"/>
                      </a:cubicBezTo>
                      <a:cubicBezTo>
                        <a:pt x="29" y="689"/>
                        <a:pt x="31" y="687"/>
                        <a:pt x="32" y="684"/>
                      </a:cubicBezTo>
                      <a:cubicBezTo>
                        <a:pt x="32" y="681"/>
                        <a:pt x="30" y="677"/>
                        <a:pt x="31" y="673"/>
                      </a:cubicBezTo>
                      <a:cubicBezTo>
                        <a:pt x="31" y="672"/>
                        <a:pt x="31" y="672"/>
                        <a:pt x="31" y="671"/>
                      </a:cubicBezTo>
                      <a:cubicBezTo>
                        <a:pt x="31" y="670"/>
                        <a:pt x="30" y="669"/>
                        <a:pt x="30" y="668"/>
                      </a:cubicBezTo>
                      <a:cubicBezTo>
                        <a:pt x="31" y="668"/>
                        <a:pt x="31" y="668"/>
                        <a:pt x="31" y="667"/>
                      </a:cubicBezTo>
                      <a:cubicBezTo>
                        <a:pt x="31" y="665"/>
                        <a:pt x="30" y="664"/>
                        <a:pt x="30" y="662"/>
                      </a:cubicBezTo>
                      <a:cubicBezTo>
                        <a:pt x="30" y="660"/>
                        <a:pt x="31" y="657"/>
                        <a:pt x="31" y="654"/>
                      </a:cubicBezTo>
                      <a:cubicBezTo>
                        <a:pt x="31" y="653"/>
                        <a:pt x="33" y="654"/>
                        <a:pt x="33" y="654"/>
                      </a:cubicBezTo>
                      <a:cubicBezTo>
                        <a:pt x="33" y="658"/>
                        <a:pt x="33" y="659"/>
                        <a:pt x="33" y="662"/>
                      </a:cubicBezTo>
                      <a:cubicBezTo>
                        <a:pt x="33" y="662"/>
                        <a:pt x="33" y="662"/>
                        <a:pt x="34" y="662"/>
                      </a:cubicBezTo>
                      <a:cubicBezTo>
                        <a:pt x="34" y="663"/>
                        <a:pt x="33" y="663"/>
                        <a:pt x="34" y="664"/>
                      </a:cubicBezTo>
                      <a:cubicBezTo>
                        <a:pt x="34" y="661"/>
                        <a:pt x="36" y="662"/>
                        <a:pt x="37" y="662"/>
                      </a:cubicBezTo>
                      <a:cubicBezTo>
                        <a:pt x="36" y="669"/>
                        <a:pt x="37" y="678"/>
                        <a:pt x="36" y="683"/>
                      </a:cubicBezTo>
                      <a:cubicBezTo>
                        <a:pt x="37" y="684"/>
                        <a:pt x="38" y="684"/>
                        <a:pt x="38" y="685"/>
                      </a:cubicBezTo>
                      <a:cubicBezTo>
                        <a:pt x="38" y="691"/>
                        <a:pt x="38" y="698"/>
                        <a:pt x="38" y="705"/>
                      </a:cubicBezTo>
                      <a:cubicBezTo>
                        <a:pt x="40" y="698"/>
                        <a:pt x="39" y="690"/>
                        <a:pt x="39" y="681"/>
                      </a:cubicBezTo>
                      <a:cubicBezTo>
                        <a:pt x="39" y="680"/>
                        <a:pt x="40" y="681"/>
                        <a:pt x="39" y="680"/>
                      </a:cubicBezTo>
                      <a:cubicBezTo>
                        <a:pt x="39" y="676"/>
                        <a:pt x="39" y="671"/>
                        <a:pt x="39" y="668"/>
                      </a:cubicBezTo>
                      <a:cubicBezTo>
                        <a:pt x="40" y="667"/>
                        <a:pt x="41" y="666"/>
                        <a:pt x="42" y="665"/>
                      </a:cubicBezTo>
                      <a:cubicBezTo>
                        <a:pt x="41" y="655"/>
                        <a:pt x="46" y="649"/>
                        <a:pt x="46" y="640"/>
                      </a:cubicBezTo>
                      <a:cubicBezTo>
                        <a:pt x="47" y="640"/>
                        <a:pt x="47" y="639"/>
                        <a:pt x="48" y="639"/>
                      </a:cubicBezTo>
                      <a:cubicBezTo>
                        <a:pt x="49" y="639"/>
                        <a:pt x="49" y="640"/>
                        <a:pt x="50" y="641"/>
                      </a:cubicBezTo>
                      <a:cubicBezTo>
                        <a:pt x="50" y="642"/>
                        <a:pt x="50" y="644"/>
                        <a:pt x="50" y="645"/>
                      </a:cubicBezTo>
                      <a:cubicBezTo>
                        <a:pt x="52" y="653"/>
                        <a:pt x="50" y="663"/>
                        <a:pt x="52" y="673"/>
                      </a:cubicBezTo>
                      <a:cubicBezTo>
                        <a:pt x="53" y="674"/>
                        <a:pt x="54" y="673"/>
                        <a:pt x="55" y="672"/>
                      </a:cubicBezTo>
                      <a:cubicBezTo>
                        <a:pt x="56" y="668"/>
                        <a:pt x="54" y="664"/>
                        <a:pt x="56" y="659"/>
                      </a:cubicBezTo>
                      <a:cubicBezTo>
                        <a:pt x="59" y="657"/>
                        <a:pt x="61" y="659"/>
                        <a:pt x="61" y="663"/>
                      </a:cubicBezTo>
                      <a:cubicBezTo>
                        <a:pt x="61" y="669"/>
                        <a:pt x="61" y="679"/>
                        <a:pt x="61" y="683"/>
                      </a:cubicBezTo>
                      <a:cubicBezTo>
                        <a:pt x="62" y="701"/>
                        <a:pt x="61" y="719"/>
                        <a:pt x="62" y="737"/>
                      </a:cubicBezTo>
                      <a:cubicBezTo>
                        <a:pt x="63" y="727"/>
                        <a:pt x="62" y="718"/>
                        <a:pt x="63" y="709"/>
                      </a:cubicBezTo>
                      <a:cubicBezTo>
                        <a:pt x="62" y="709"/>
                        <a:pt x="62" y="708"/>
                        <a:pt x="62" y="708"/>
                      </a:cubicBezTo>
                      <a:cubicBezTo>
                        <a:pt x="63" y="699"/>
                        <a:pt x="63" y="689"/>
                        <a:pt x="62" y="681"/>
                      </a:cubicBezTo>
                      <a:cubicBezTo>
                        <a:pt x="64" y="677"/>
                        <a:pt x="61" y="671"/>
                        <a:pt x="63" y="668"/>
                      </a:cubicBezTo>
                      <a:cubicBezTo>
                        <a:pt x="66" y="669"/>
                        <a:pt x="68" y="671"/>
                        <a:pt x="69" y="675"/>
                      </a:cubicBezTo>
                      <a:cubicBezTo>
                        <a:pt x="68" y="671"/>
                        <a:pt x="69" y="668"/>
                        <a:pt x="70" y="665"/>
                      </a:cubicBezTo>
                      <a:cubicBezTo>
                        <a:pt x="70" y="663"/>
                        <a:pt x="69" y="658"/>
                        <a:pt x="70" y="657"/>
                      </a:cubicBezTo>
                      <a:cubicBezTo>
                        <a:pt x="70" y="657"/>
                        <a:pt x="70" y="657"/>
                        <a:pt x="70" y="657"/>
                      </a:cubicBezTo>
                      <a:cubicBezTo>
                        <a:pt x="70" y="658"/>
                        <a:pt x="70" y="655"/>
                        <a:pt x="70" y="655"/>
                      </a:cubicBezTo>
                      <a:cubicBezTo>
                        <a:pt x="70" y="653"/>
                        <a:pt x="70" y="654"/>
                        <a:pt x="70" y="652"/>
                      </a:cubicBezTo>
                      <a:cubicBezTo>
                        <a:pt x="70" y="650"/>
                        <a:pt x="70" y="650"/>
                        <a:pt x="71" y="649"/>
                      </a:cubicBezTo>
                      <a:cubicBezTo>
                        <a:pt x="71" y="642"/>
                        <a:pt x="70" y="635"/>
                        <a:pt x="71" y="628"/>
                      </a:cubicBezTo>
                      <a:cubicBezTo>
                        <a:pt x="71" y="628"/>
                        <a:pt x="71" y="626"/>
                        <a:pt x="71" y="626"/>
                      </a:cubicBezTo>
                      <a:cubicBezTo>
                        <a:pt x="71" y="625"/>
                        <a:pt x="72" y="626"/>
                        <a:pt x="72" y="625"/>
                      </a:cubicBezTo>
                      <a:cubicBezTo>
                        <a:pt x="72" y="625"/>
                        <a:pt x="72" y="625"/>
                        <a:pt x="72" y="624"/>
                      </a:cubicBezTo>
                      <a:cubicBezTo>
                        <a:pt x="72" y="621"/>
                        <a:pt x="72" y="618"/>
                        <a:pt x="72" y="616"/>
                      </a:cubicBezTo>
                      <a:cubicBezTo>
                        <a:pt x="72" y="609"/>
                        <a:pt x="73" y="601"/>
                        <a:pt x="73" y="595"/>
                      </a:cubicBezTo>
                      <a:cubicBezTo>
                        <a:pt x="73" y="594"/>
                        <a:pt x="74" y="596"/>
                        <a:pt x="74" y="594"/>
                      </a:cubicBezTo>
                      <a:cubicBezTo>
                        <a:pt x="75" y="584"/>
                        <a:pt x="75" y="574"/>
                        <a:pt x="76" y="564"/>
                      </a:cubicBezTo>
                      <a:cubicBezTo>
                        <a:pt x="76" y="563"/>
                        <a:pt x="77" y="564"/>
                        <a:pt x="77" y="563"/>
                      </a:cubicBezTo>
                      <a:cubicBezTo>
                        <a:pt x="77" y="562"/>
                        <a:pt x="76" y="562"/>
                        <a:pt x="76" y="561"/>
                      </a:cubicBezTo>
                      <a:cubicBezTo>
                        <a:pt x="76" y="560"/>
                        <a:pt x="77" y="559"/>
                        <a:pt x="77" y="559"/>
                      </a:cubicBezTo>
                      <a:cubicBezTo>
                        <a:pt x="78" y="547"/>
                        <a:pt x="78" y="535"/>
                        <a:pt x="77" y="523"/>
                      </a:cubicBezTo>
                      <a:cubicBezTo>
                        <a:pt x="77" y="512"/>
                        <a:pt x="77" y="501"/>
                        <a:pt x="77" y="490"/>
                      </a:cubicBezTo>
                      <a:cubicBezTo>
                        <a:pt x="77" y="482"/>
                        <a:pt x="76" y="474"/>
                        <a:pt x="77" y="467"/>
                      </a:cubicBezTo>
                      <a:cubicBezTo>
                        <a:pt x="77" y="457"/>
                        <a:pt x="77" y="448"/>
                        <a:pt x="77" y="439"/>
                      </a:cubicBezTo>
                      <a:cubicBezTo>
                        <a:pt x="78" y="432"/>
                        <a:pt x="78" y="425"/>
                        <a:pt x="78" y="419"/>
                      </a:cubicBezTo>
                      <a:cubicBezTo>
                        <a:pt x="78" y="418"/>
                        <a:pt x="77" y="417"/>
                        <a:pt x="77" y="416"/>
                      </a:cubicBezTo>
                      <a:cubicBezTo>
                        <a:pt x="78" y="414"/>
                        <a:pt x="79" y="412"/>
                        <a:pt x="79" y="411"/>
                      </a:cubicBezTo>
                      <a:cubicBezTo>
                        <a:pt x="79" y="406"/>
                        <a:pt x="78" y="401"/>
                        <a:pt x="78" y="397"/>
                      </a:cubicBezTo>
                      <a:cubicBezTo>
                        <a:pt x="79" y="391"/>
                        <a:pt x="79" y="387"/>
                        <a:pt x="80" y="382"/>
                      </a:cubicBezTo>
                      <a:cubicBezTo>
                        <a:pt x="80" y="379"/>
                        <a:pt x="79" y="377"/>
                        <a:pt x="79" y="374"/>
                      </a:cubicBezTo>
                      <a:cubicBezTo>
                        <a:pt x="79" y="372"/>
                        <a:pt x="80" y="370"/>
                        <a:pt x="81" y="368"/>
                      </a:cubicBezTo>
                      <a:cubicBezTo>
                        <a:pt x="81" y="363"/>
                        <a:pt x="80" y="358"/>
                        <a:pt x="81" y="353"/>
                      </a:cubicBezTo>
                      <a:cubicBezTo>
                        <a:pt x="82" y="346"/>
                        <a:pt x="84" y="339"/>
                        <a:pt x="84" y="332"/>
                      </a:cubicBezTo>
                      <a:cubicBezTo>
                        <a:pt x="85" y="324"/>
                        <a:pt x="86" y="315"/>
                        <a:pt x="87" y="307"/>
                      </a:cubicBezTo>
                      <a:cubicBezTo>
                        <a:pt x="90" y="301"/>
                        <a:pt x="88" y="295"/>
                        <a:pt x="89" y="288"/>
                      </a:cubicBezTo>
                      <a:cubicBezTo>
                        <a:pt x="90" y="287"/>
                        <a:pt x="90" y="287"/>
                        <a:pt x="90" y="286"/>
                      </a:cubicBezTo>
                      <a:cubicBezTo>
                        <a:pt x="93" y="276"/>
                        <a:pt x="91" y="264"/>
                        <a:pt x="94" y="255"/>
                      </a:cubicBezTo>
                      <a:cubicBezTo>
                        <a:pt x="93" y="252"/>
                        <a:pt x="95" y="249"/>
                        <a:pt x="95" y="246"/>
                      </a:cubicBezTo>
                      <a:cubicBezTo>
                        <a:pt x="96" y="243"/>
                        <a:pt x="95" y="240"/>
                        <a:pt x="95" y="237"/>
                      </a:cubicBezTo>
                      <a:cubicBezTo>
                        <a:pt x="96" y="236"/>
                        <a:pt x="96" y="235"/>
                        <a:pt x="96" y="234"/>
                      </a:cubicBezTo>
                      <a:cubicBezTo>
                        <a:pt x="97" y="231"/>
                        <a:pt x="96" y="228"/>
                        <a:pt x="96" y="224"/>
                      </a:cubicBezTo>
                      <a:cubicBezTo>
                        <a:pt x="97" y="219"/>
                        <a:pt x="99" y="214"/>
                        <a:pt x="98" y="208"/>
                      </a:cubicBezTo>
                      <a:cubicBezTo>
                        <a:pt x="100" y="203"/>
                        <a:pt x="101" y="196"/>
                        <a:pt x="101" y="191"/>
                      </a:cubicBezTo>
                      <a:cubicBezTo>
                        <a:pt x="103" y="182"/>
                        <a:pt x="101" y="173"/>
                        <a:pt x="103" y="163"/>
                      </a:cubicBezTo>
                      <a:cubicBezTo>
                        <a:pt x="103" y="160"/>
                        <a:pt x="105" y="157"/>
                        <a:pt x="103" y="154"/>
                      </a:cubicBezTo>
                      <a:cubicBezTo>
                        <a:pt x="105" y="151"/>
                        <a:pt x="104" y="147"/>
                        <a:pt x="105" y="143"/>
                      </a:cubicBezTo>
                      <a:cubicBezTo>
                        <a:pt x="105" y="139"/>
                        <a:pt x="106" y="135"/>
                        <a:pt x="106" y="130"/>
                      </a:cubicBezTo>
                      <a:cubicBezTo>
                        <a:pt x="107" y="124"/>
                        <a:pt x="105" y="117"/>
                        <a:pt x="108" y="112"/>
                      </a:cubicBezTo>
                      <a:cubicBezTo>
                        <a:pt x="114" y="110"/>
                        <a:pt x="105" y="106"/>
                        <a:pt x="106" y="101"/>
                      </a:cubicBezTo>
                      <a:cubicBezTo>
                        <a:pt x="107" y="99"/>
                        <a:pt x="109" y="99"/>
                        <a:pt x="111" y="98"/>
                      </a:cubicBezTo>
                      <a:cubicBezTo>
                        <a:pt x="112" y="95"/>
                        <a:pt x="111" y="93"/>
                        <a:pt x="111" y="91"/>
                      </a:cubicBezTo>
                      <a:cubicBezTo>
                        <a:pt x="111" y="88"/>
                        <a:pt x="114" y="86"/>
                        <a:pt x="114" y="82"/>
                      </a:cubicBezTo>
                      <a:close/>
                      <a:moveTo>
                        <a:pt x="21" y="659"/>
                      </a:moveTo>
                      <a:cubicBezTo>
                        <a:pt x="21" y="659"/>
                        <a:pt x="21" y="659"/>
                        <a:pt x="21" y="659"/>
                      </a:cubicBezTo>
                      <a:cubicBezTo>
                        <a:pt x="19" y="658"/>
                        <a:pt x="21" y="657"/>
                        <a:pt x="21" y="659"/>
                      </a:cubicBezTo>
                      <a:close/>
                      <a:moveTo>
                        <a:pt x="22" y="659"/>
                      </a:moveTo>
                      <a:cubicBezTo>
                        <a:pt x="22" y="662"/>
                        <a:pt x="23" y="666"/>
                        <a:pt x="22" y="668"/>
                      </a:cubicBezTo>
                      <a:cubicBezTo>
                        <a:pt x="22" y="669"/>
                        <a:pt x="24" y="668"/>
                        <a:pt x="24" y="668"/>
                      </a:cubicBezTo>
                      <a:cubicBezTo>
                        <a:pt x="23" y="670"/>
                        <a:pt x="23" y="671"/>
                        <a:pt x="23" y="673"/>
                      </a:cubicBezTo>
                      <a:cubicBezTo>
                        <a:pt x="20" y="673"/>
                        <a:pt x="22" y="669"/>
                        <a:pt x="20" y="669"/>
                      </a:cubicBezTo>
                      <a:cubicBezTo>
                        <a:pt x="20" y="667"/>
                        <a:pt x="20" y="667"/>
                        <a:pt x="19" y="666"/>
                      </a:cubicBezTo>
                      <a:cubicBezTo>
                        <a:pt x="20" y="663"/>
                        <a:pt x="19" y="662"/>
                        <a:pt x="19" y="660"/>
                      </a:cubicBezTo>
                      <a:cubicBezTo>
                        <a:pt x="21" y="660"/>
                        <a:pt x="20" y="659"/>
                        <a:pt x="22" y="65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1" name="Freeform 78">
                  <a:extLst>
                    <a:ext uri="{FF2B5EF4-FFF2-40B4-BE49-F238E27FC236}">
                      <a16:creationId xmlns:a16="http://schemas.microsoft.com/office/drawing/2014/main" xmlns="" id="{6C75EE93-08EA-4D27-985D-B21C4419C5B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548118" y="2015494"/>
                  <a:ext cx="1147763" cy="490538"/>
                </a:xfrm>
                <a:custGeom>
                  <a:avLst/>
                  <a:gdLst>
                    <a:gd name="T0" fmla="*/ 92 w 360"/>
                    <a:gd name="T1" fmla="*/ 117 h 154"/>
                    <a:gd name="T2" fmla="*/ 99 w 360"/>
                    <a:gd name="T3" fmla="*/ 97 h 154"/>
                    <a:gd name="T4" fmla="*/ 111 w 360"/>
                    <a:gd name="T5" fmla="*/ 104 h 154"/>
                    <a:gd name="T6" fmla="*/ 117 w 360"/>
                    <a:gd name="T7" fmla="*/ 107 h 154"/>
                    <a:gd name="T8" fmla="*/ 133 w 360"/>
                    <a:gd name="T9" fmla="*/ 109 h 154"/>
                    <a:gd name="T10" fmla="*/ 137 w 360"/>
                    <a:gd name="T11" fmla="*/ 59 h 154"/>
                    <a:gd name="T12" fmla="*/ 155 w 360"/>
                    <a:gd name="T13" fmla="*/ 61 h 154"/>
                    <a:gd name="T14" fmla="*/ 166 w 360"/>
                    <a:gd name="T15" fmla="*/ 103 h 154"/>
                    <a:gd name="T16" fmla="*/ 174 w 360"/>
                    <a:gd name="T17" fmla="*/ 109 h 154"/>
                    <a:gd name="T18" fmla="*/ 189 w 360"/>
                    <a:gd name="T19" fmla="*/ 107 h 154"/>
                    <a:gd name="T20" fmla="*/ 209 w 360"/>
                    <a:gd name="T21" fmla="*/ 91 h 154"/>
                    <a:gd name="T22" fmla="*/ 221 w 360"/>
                    <a:gd name="T23" fmla="*/ 95 h 154"/>
                    <a:gd name="T24" fmla="*/ 229 w 360"/>
                    <a:gd name="T25" fmla="*/ 62 h 154"/>
                    <a:gd name="T26" fmla="*/ 240 w 360"/>
                    <a:gd name="T27" fmla="*/ 68 h 154"/>
                    <a:gd name="T28" fmla="*/ 249 w 360"/>
                    <a:gd name="T29" fmla="*/ 40 h 154"/>
                    <a:gd name="T30" fmla="*/ 320 w 360"/>
                    <a:gd name="T31" fmla="*/ 15 h 154"/>
                    <a:gd name="T32" fmla="*/ 352 w 360"/>
                    <a:gd name="T33" fmla="*/ 1 h 154"/>
                    <a:gd name="T34" fmla="*/ 81 w 360"/>
                    <a:gd name="T35" fmla="*/ 69 h 154"/>
                    <a:gd name="T36" fmla="*/ 102 w 360"/>
                    <a:gd name="T37" fmla="*/ 73 h 154"/>
                    <a:gd name="T38" fmla="*/ 91 w 360"/>
                    <a:gd name="T39" fmla="*/ 79 h 154"/>
                    <a:gd name="T40" fmla="*/ 105 w 360"/>
                    <a:gd name="T41" fmla="*/ 82 h 154"/>
                    <a:gd name="T42" fmla="*/ 80 w 360"/>
                    <a:gd name="T43" fmla="*/ 98 h 154"/>
                    <a:gd name="T44" fmla="*/ 85 w 360"/>
                    <a:gd name="T45" fmla="*/ 116 h 154"/>
                    <a:gd name="T46" fmla="*/ 71 w 360"/>
                    <a:gd name="T47" fmla="*/ 145 h 154"/>
                    <a:gd name="T48" fmla="*/ 73 w 360"/>
                    <a:gd name="T49" fmla="*/ 131 h 154"/>
                    <a:gd name="T50" fmla="*/ 89 w 360"/>
                    <a:gd name="T51" fmla="*/ 105 h 154"/>
                    <a:gd name="T52" fmla="*/ 113 w 360"/>
                    <a:gd name="T53" fmla="*/ 81 h 154"/>
                    <a:gd name="T54" fmla="*/ 86 w 360"/>
                    <a:gd name="T55" fmla="*/ 78 h 154"/>
                    <a:gd name="T56" fmla="*/ 69 w 360"/>
                    <a:gd name="T57" fmla="*/ 73 h 154"/>
                    <a:gd name="T58" fmla="*/ 94 w 360"/>
                    <a:gd name="T59" fmla="*/ 116 h 154"/>
                    <a:gd name="T60" fmla="*/ 102 w 360"/>
                    <a:gd name="T61" fmla="*/ 115 h 154"/>
                    <a:gd name="T62" fmla="*/ 127 w 360"/>
                    <a:gd name="T63" fmla="*/ 62 h 154"/>
                    <a:gd name="T64" fmla="*/ 142 w 360"/>
                    <a:gd name="T65" fmla="*/ 61 h 154"/>
                    <a:gd name="T66" fmla="*/ 150 w 360"/>
                    <a:gd name="T67" fmla="*/ 67 h 154"/>
                    <a:gd name="T68" fmla="*/ 139 w 360"/>
                    <a:gd name="T69" fmla="*/ 79 h 154"/>
                    <a:gd name="T70" fmla="*/ 142 w 360"/>
                    <a:gd name="T71" fmla="*/ 70 h 154"/>
                    <a:gd name="T72" fmla="*/ 152 w 360"/>
                    <a:gd name="T73" fmla="*/ 105 h 154"/>
                    <a:gd name="T74" fmla="*/ 224 w 360"/>
                    <a:gd name="T75" fmla="*/ 67 h 154"/>
                    <a:gd name="T76" fmla="*/ 210 w 360"/>
                    <a:gd name="T77" fmla="*/ 71 h 154"/>
                    <a:gd name="T78" fmla="*/ 209 w 360"/>
                    <a:gd name="T79" fmla="*/ 79 h 154"/>
                    <a:gd name="T80" fmla="*/ 192 w 360"/>
                    <a:gd name="T81" fmla="*/ 75 h 154"/>
                    <a:gd name="T82" fmla="*/ 167 w 360"/>
                    <a:gd name="T83" fmla="*/ 68 h 154"/>
                    <a:gd name="T84" fmla="*/ 153 w 360"/>
                    <a:gd name="T85" fmla="*/ 53 h 154"/>
                    <a:gd name="T86" fmla="*/ 187 w 360"/>
                    <a:gd name="T87" fmla="*/ 56 h 154"/>
                    <a:gd name="T88" fmla="*/ 215 w 360"/>
                    <a:gd name="T89" fmla="*/ 47 h 154"/>
                    <a:gd name="T90" fmla="*/ 218 w 360"/>
                    <a:gd name="T91" fmla="*/ 64 h 154"/>
                    <a:gd name="T92" fmla="*/ 162 w 360"/>
                    <a:gd name="T93" fmla="*/ 63 h 154"/>
                    <a:gd name="T94" fmla="*/ 191 w 360"/>
                    <a:gd name="T95" fmla="*/ 73 h 154"/>
                    <a:gd name="T96" fmla="*/ 196 w 360"/>
                    <a:gd name="T97" fmla="*/ 64 h 154"/>
                    <a:gd name="T98" fmla="*/ 217 w 360"/>
                    <a:gd name="T99" fmla="*/ 48 h 154"/>
                    <a:gd name="T100" fmla="*/ 195 w 360"/>
                    <a:gd name="T101" fmla="*/ 61 h 154"/>
                    <a:gd name="T102" fmla="*/ 168 w 360"/>
                    <a:gd name="T103" fmla="*/ 66 h 154"/>
                    <a:gd name="T104" fmla="*/ 205 w 360"/>
                    <a:gd name="T105" fmla="*/ 69 h 154"/>
                    <a:gd name="T106" fmla="*/ 155 w 360"/>
                    <a:gd name="T107" fmla="*/ 75 h 154"/>
                    <a:gd name="T108" fmla="*/ 160 w 360"/>
                    <a:gd name="T109" fmla="*/ 66 h 154"/>
                    <a:gd name="T110" fmla="*/ 171 w 360"/>
                    <a:gd name="T111" fmla="*/ 105 h 154"/>
                    <a:gd name="T112" fmla="*/ 176 w 360"/>
                    <a:gd name="T113" fmla="*/ 60 h 154"/>
                    <a:gd name="T114" fmla="*/ 193 w 360"/>
                    <a:gd name="T115" fmla="*/ 100 h 154"/>
                    <a:gd name="T116" fmla="*/ 225 w 360"/>
                    <a:gd name="T117" fmla="*/ 54 h 154"/>
                    <a:gd name="T118" fmla="*/ 221 w 360"/>
                    <a:gd name="T119" fmla="*/ 44 h 154"/>
                    <a:gd name="T120" fmla="*/ 251 w 360"/>
                    <a:gd name="T121" fmla="*/ 40 h 154"/>
                    <a:gd name="T122" fmla="*/ 319 w 360"/>
                    <a:gd name="T123" fmla="*/ 6 h 154"/>
                    <a:gd name="T124" fmla="*/ 153 w 360"/>
                    <a:gd name="T125" fmla="*/ 83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60" h="154">
                      <a:moveTo>
                        <a:pt x="1" y="110"/>
                      </a:moveTo>
                      <a:cubicBezTo>
                        <a:pt x="0" y="109"/>
                        <a:pt x="1" y="109"/>
                        <a:pt x="0" y="109"/>
                      </a:cubicBezTo>
                      <a:cubicBezTo>
                        <a:pt x="2" y="108"/>
                        <a:pt x="0" y="107"/>
                        <a:pt x="1" y="107"/>
                      </a:cubicBezTo>
                      <a:cubicBezTo>
                        <a:pt x="2" y="108"/>
                        <a:pt x="2" y="110"/>
                        <a:pt x="1" y="110"/>
                      </a:cubicBezTo>
                      <a:close/>
                      <a:moveTo>
                        <a:pt x="55" y="151"/>
                      </a:moveTo>
                      <a:cubicBezTo>
                        <a:pt x="54" y="152"/>
                        <a:pt x="54" y="150"/>
                        <a:pt x="53" y="151"/>
                      </a:cubicBezTo>
                      <a:cubicBezTo>
                        <a:pt x="53" y="150"/>
                        <a:pt x="52" y="150"/>
                        <a:pt x="52" y="148"/>
                      </a:cubicBezTo>
                      <a:cubicBezTo>
                        <a:pt x="53" y="148"/>
                        <a:pt x="54" y="150"/>
                        <a:pt x="55" y="151"/>
                      </a:cubicBezTo>
                      <a:close/>
                      <a:moveTo>
                        <a:pt x="58" y="148"/>
                      </a:moveTo>
                      <a:cubicBezTo>
                        <a:pt x="58" y="148"/>
                        <a:pt x="59" y="149"/>
                        <a:pt x="59" y="149"/>
                      </a:cubicBezTo>
                      <a:cubicBezTo>
                        <a:pt x="59" y="149"/>
                        <a:pt x="59" y="149"/>
                        <a:pt x="59" y="149"/>
                      </a:cubicBezTo>
                      <a:cubicBezTo>
                        <a:pt x="58" y="149"/>
                        <a:pt x="58" y="149"/>
                        <a:pt x="58" y="148"/>
                      </a:cubicBezTo>
                      <a:close/>
                      <a:moveTo>
                        <a:pt x="61" y="149"/>
                      </a:moveTo>
                      <a:cubicBezTo>
                        <a:pt x="61" y="149"/>
                        <a:pt x="61" y="147"/>
                        <a:pt x="60" y="148"/>
                      </a:cubicBezTo>
                      <a:cubicBezTo>
                        <a:pt x="60" y="148"/>
                        <a:pt x="60" y="147"/>
                        <a:pt x="60" y="147"/>
                      </a:cubicBezTo>
                      <a:cubicBezTo>
                        <a:pt x="60" y="147"/>
                        <a:pt x="61" y="148"/>
                        <a:pt x="61" y="149"/>
                      </a:cubicBezTo>
                      <a:close/>
                      <a:moveTo>
                        <a:pt x="66" y="147"/>
                      </a:moveTo>
                      <a:cubicBezTo>
                        <a:pt x="66" y="147"/>
                        <a:pt x="66" y="146"/>
                        <a:pt x="66" y="146"/>
                      </a:cubicBezTo>
                      <a:cubicBezTo>
                        <a:pt x="67" y="146"/>
                        <a:pt x="67" y="146"/>
                        <a:pt x="67" y="146"/>
                      </a:cubicBezTo>
                      <a:cubicBezTo>
                        <a:pt x="67" y="148"/>
                        <a:pt x="67" y="146"/>
                        <a:pt x="66" y="147"/>
                      </a:cubicBezTo>
                      <a:close/>
                      <a:moveTo>
                        <a:pt x="74" y="145"/>
                      </a:moveTo>
                      <a:cubicBezTo>
                        <a:pt x="74" y="144"/>
                        <a:pt x="74" y="144"/>
                        <a:pt x="75" y="144"/>
                      </a:cubicBezTo>
                      <a:cubicBezTo>
                        <a:pt x="75" y="145"/>
                        <a:pt x="75" y="145"/>
                        <a:pt x="75" y="145"/>
                      </a:cubicBezTo>
                      <a:cubicBezTo>
                        <a:pt x="74" y="144"/>
                        <a:pt x="74" y="146"/>
                        <a:pt x="74" y="145"/>
                      </a:cubicBezTo>
                      <a:close/>
                      <a:moveTo>
                        <a:pt x="76" y="146"/>
                      </a:moveTo>
                      <a:cubicBezTo>
                        <a:pt x="75" y="146"/>
                        <a:pt x="75" y="146"/>
                        <a:pt x="75" y="146"/>
                      </a:cubicBezTo>
                      <a:cubicBezTo>
                        <a:pt x="75" y="145"/>
                        <a:pt x="75" y="145"/>
                        <a:pt x="76" y="146"/>
                      </a:cubicBezTo>
                      <a:close/>
                      <a:moveTo>
                        <a:pt x="76" y="139"/>
                      </a:moveTo>
                      <a:cubicBezTo>
                        <a:pt x="76" y="139"/>
                        <a:pt x="75" y="139"/>
                        <a:pt x="74" y="140"/>
                      </a:cubicBezTo>
                      <a:cubicBezTo>
                        <a:pt x="74" y="139"/>
                        <a:pt x="75" y="139"/>
                        <a:pt x="76" y="139"/>
                      </a:cubicBezTo>
                      <a:close/>
                      <a:moveTo>
                        <a:pt x="79" y="128"/>
                      </a:moveTo>
                      <a:cubicBezTo>
                        <a:pt x="79" y="130"/>
                        <a:pt x="78" y="129"/>
                        <a:pt x="77" y="130"/>
                      </a:cubicBezTo>
                      <a:cubicBezTo>
                        <a:pt x="77" y="130"/>
                        <a:pt x="77" y="130"/>
                        <a:pt x="78" y="130"/>
                      </a:cubicBezTo>
                      <a:cubicBezTo>
                        <a:pt x="78" y="131"/>
                        <a:pt x="77" y="130"/>
                        <a:pt x="77" y="130"/>
                      </a:cubicBezTo>
                      <a:cubicBezTo>
                        <a:pt x="77" y="129"/>
                        <a:pt x="77" y="129"/>
                        <a:pt x="77" y="128"/>
                      </a:cubicBezTo>
                      <a:cubicBezTo>
                        <a:pt x="78" y="128"/>
                        <a:pt x="78" y="129"/>
                        <a:pt x="79" y="128"/>
                      </a:cubicBezTo>
                      <a:close/>
                      <a:moveTo>
                        <a:pt x="80" y="133"/>
                      </a:moveTo>
                      <a:cubicBezTo>
                        <a:pt x="81" y="133"/>
                        <a:pt x="81" y="134"/>
                        <a:pt x="81" y="134"/>
                      </a:cubicBezTo>
                      <a:cubicBezTo>
                        <a:pt x="81" y="134"/>
                        <a:pt x="81" y="133"/>
                        <a:pt x="81" y="134"/>
                      </a:cubicBezTo>
                      <a:cubicBezTo>
                        <a:pt x="80" y="134"/>
                        <a:pt x="80" y="134"/>
                        <a:pt x="80" y="133"/>
                      </a:cubicBezTo>
                      <a:close/>
                      <a:moveTo>
                        <a:pt x="82" y="131"/>
                      </a:moveTo>
                      <a:cubicBezTo>
                        <a:pt x="83" y="131"/>
                        <a:pt x="83" y="129"/>
                        <a:pt x="84" y="131"/>
                      </a:cubicBezTo>
                      <a:cubicBezTo>
                        <a:pt x="84" y="132"/>
                        <a:pt x="83" y="130"/>
                        <a:pt x="83" y="132"/>
                      </a:cubicBezTo>
                      <a:cubicBezTo>
                        <a:pt x="83" y="131"/>
                        <a:pt x="82" y="131"/>
                        <a:pt x="82" y="131"/>
                      </a:cubicBezTo>
                      <a:close/>
                      <a:moveTo>
                        <a:pt x="85" y="129"/>
                      </a:moveTo>
                      <a:cubicBezTo>
                        <a:pt x="86" y="129"/>
                        <a:pt x="85" y="130"/>
                        <a:pt x="86" y="130"/>
                      </a:cubicBezTo>
                      <a:cubicBezTo>
                        <a:pt x="85" y="130"/>
                        <a:pt x="85" y="130"/>
                        <a:pt x="85" y="130"/>
                      </a:cubicBezTo>
                      <a:cubicBezTo>
                        <a:pt x="84" y="129"/>
                        <a:pt x="86" y="130"/>
                        <a:pt x="85" y="129"/>
                      </a:cubicBezTo>
                      <a:close/>
                      <a:moveTo>
                        <a:pt x="88" y="133"/>
                      </a:moveTo>
                      <a:cubicBezTo>
                        <a:pt x="88" y="134"/>
                        <a:pt x="87" y="134"/>
                        <a:pt x="86" y="134"/>
                      </a:cubicBezTo>
                      <a:cubicBezTo>
                        <a:pt x="86" y="134"/>
                        <a:pt x="88" y="134"/>
                        <a:pt x="88" y="133"/>
                      </a:cubicBezTo>
                      <a:close/>
                      <a:moveTo>
                        <a:pt x="89" y="134"/>
                      </a:moveTo>
                      <a:cubicBezTo>
                        <a:pt x="89" y="135"/>
                        <a:pt x="89" y="135"/>
                        <a:pt x="88" y="135"/>
                      </a:cubicBezTo>
                      <a:cubicBezTo>
                        <a:pt x="88" y="134"/>
                        <a:pt x="89" y="134"/>
                        <a:pt x="89" y="134"/>
                      </a:cubicBezTo>
                      <a:close/>
                      <a:moveTo>
                        <a:pt x="82" y="101"/>
                      </a:moveTo>
                      <a:cubicBezTo>
                        <a:pt x="82" y="101"/>
                        <a:pt x="82" y="102"/>
                        <a:pt x="82" y="102"/>
                      </a:cubicBezTo>
                      <a:cubicBezTo>
                        <a:pt x="81" y="101"/>
                        <a:pt x="81" y="101"/>
                        <a:pt x="82" y="101"/>
                      </a:cubicBezTo>
                      <a:close/>
                      <a:moveTo>
                        <a:pt x="88" y="121"/>
                      </a:moveTo>
                      <a:cubicBezTo>
                        <a:pt x="87" y="121"/>
                        <a:pt x="88" y="122"/>
                        <a:pt x="87" y="121"/>
                      </a:cubicBezTo>
                      <a:cubicBezTo>
                        <a:pt x="87" y="120"/>
                        <a:pt x="88" y="121"/>
                        <a:pt x="88" y="120"/>
                      </a:cubicBezTo>
                      <a:cubicBezTo>
                        <a:pt x="88" y="120"/>
                        <a:pt x="88" y="121"/>
                        <a:pt x="88" y="121"/>
                      </a:cubicBezTo>
                      <a:close/>
                      <a:moveTo>
                        <a:pt x="83" y="106"/>
                      </a:moveTo>
                      <a:cubicBezTo>
                        <a:pt x="83" y="106"/>
                        <a:pt x="83" y="105"/>
                        <a:pt x="83" y="105"/>
                      </a:cubicBezTo>
                      <a:cubicBezTo>
                        <a:pt x="83" y="105"/>
                        <a:pt x="83" y="105"/>
                        <a:pt x="84" y="105"/>
                      </a:cubicBezTo>
                      <a:cubicBezTo>
                        <a:pt x="84" y="105"/>
                        <a:pt x="84" y="106"/>
                        <a:pt x="83" y="106"/>
                      </a:cubicBezTo>
                      <a:close/>
                      <a:moveTo>
                        <a:pt x="77" y="76"/>
                      </a:moveTo>
                      <a:cubicBezTo>
                        <a:pt x="76" y="76"/>
                        <a:pt x="76" y="76"/>
                        <a:pt x="76" y="76"/>
                      </a:cubicBezTo>
                      <a:cubicBezTo>
                        <a:pt x="76" y="75"/>
                        <a:pt x="76" y="75"/>
                        <a:pt x="77" y="76"/>
                      </a:cubicBezTo>
                      <a:close/>
                      <a:moveTo>
                        <a:pt x="85" y="98"/>
                      </a:moveTo>
                      <a:cubicBezTo>
                        <a:pt x="85" y="98"/>
                        <a:pt x="85" y="98"/>
                        <a:pt x="86" y="99"/>
                      </a:cubicBezTo>
                      <a:cubicBezTo>
                        <a:pt x="85" y="99"/>
                        <a:pt x="85" y="99"/>
                        <a:pt x="85" y="99"/>
                      </a:cubicBezTo>
                      <a:cubicBezTo>
                        <a:pt x="85" y="99"/>
                        <a:pt x="85" y="98"/>
                        <a:pt x="85" y="98"/>
                      </a:cubicBezTo>
                      <a:close/>
                      <a:moveTo>
                        <a:pt x="90" y="115"/>
                      </a:moveTo>
                      <a:cubicBezTo>
                        <a:pt x="90" y="115"/>
                        <a:pt x="90" y="116"/>
                        <a:pt x="90" y="116"/>
                      </a:cubicBezTo>
                      <a:cubicBezTo>
                        <a:pt x="90" y="115"/>
                        <a:pt x="89" y="115"/>
                        <a:pt x="90" y="114"/>
                      </a:cubicBezTo>
                      <a:cubicBezTo>
                        <a:pt x="90" y="116"/>
                        <a:pt x="90" y="114"/>
                        <a:pt x="91" y="115"/>
                      </a:cubicBezTo>
                      <a:cubicBezTo>
                        <a:pt x="91" y="115"/>
                        <a:pt x="92" y="116"/>
                        <a:pt x="92" y="115"/>
                      </a:cubicBezTo>
                      <a:cubicBezTo>
                        <a:pt x="92" y="116"/>
                        <a:pt x="92" y="116"/>
                        <a:pt x="92" y="116"/>
                      </a:cubicBezTo>
                      <a:cubicBezTo>
                        <a:pt x="92" y="116"/>
                        <a:pt x="91" y="116"/>
                        <a:pt x="90" y="115"/>
                      </a:cubicBezTo>
                      <a:close/>
                      <a:moveTo>
                        <a:pt x="85" y="96"/>
                      </a:moveTo>
                      <a:cubicBezTo>
                        <a:pt x="85" y="96"/>
                        <a:pt x="86" y="96"/>
                        <a:pt x="86" y="96"/>
                      </a:cubicBezTo>
                      <a:cubicBezTo>
                        <a:pt x="86" y="97"/>
                        <a:pt x="86" y="97"/>
                        <a:pt x="86" y="97"/>
                      </a:cubicBezTo>
                      <a:cubicBezTo>
                        <a:pt x="85" y="97"/>
                        <a:pt x="86" y="96"/>
                        <a:pt x="85" y="96"/>
                      </a:cubicBezTo>
                      <a:close/>
                      <a:moveTo>
                        <a:pt x="91" y="120"/>
                      </a:moveTo>
                      <a:cubicBezTo>
                        <a:pt x="91" y="120"/>
                        <a:pt x="91" y="120"/>
                        <a:pt x="91" y="120"/>
                      </a:cubicBezTo>
                      <a:cubicBezTo>
                        <a:pt x="92" y="119"/>
                        <a:pt x="92" y="120"/>
                        <a:pt x="92" y="120"/>
                      </a:cubicBezTo>
                      <a:cubicBezTo>
                        <a:pt x="92" y="121"/>
                        <a:pt x="92" y="120"/>
                        <a:pt x="91" y="120"/>
                      </a:cubicBezTo>
                      <a:close/>
                      <a:moveTo>
                        <a:pt x="88" y="101"/>
                      </a:moveTo>
                      <a:cubicBezTo>
                        <a:pt x="87" y="101"/>
                        <a:pt x="87" y="101"/>
                        <a:pt x="87" y="101"/>
                      </a:cubicBezTo>
                      <a:cubicBezTo>
                        <a:pt x="87" y="100"/>
                        <a:pt x="87" y="100"/>
                        <a:pt x="88" y="99"/>
                      </a:cubicBezTo>
                      <a:cubicBezTo>
                        <a:pt x="88" y="100"/>
                        <a:pt x="87" y="100"/>
                        <a:pt x="88" y="101"/>
                      </a:cubicBezTo>
                      <a:close/>
                      <a:moveTo>
                        <a:pt x="92" y="117"/>
                      </a:moveTo>
                      <a:cubicBezTo>
                        <a:pt x="92" y="117"/>
                        <a:pt x="92" y="118"/>
                        <a:pt x="92" y="117"/>
                      </a:cubicBezTo>
                      <a:cubicBezTo>
                        <a:pt x="91" y="116"/>
                        <a:pt x="92" y="116"/>
                        <a:pt x="92" y="117"/>
                      </a:cubicBezTo>
                      <a:close/>
                      <a:moveTo>
                        <a:pt x="81" y="68"/>
                      </a:moveTo>
                      <a:cubicBezTo>
                        <a:pt x="80" y="67"/>
                        <a:pt x="80" y="67"/>
                        <a:pt x="80" y="67"/>
                      </a:cubicBezTo>
                      <a:cubicBezTo>
                        <a:pt x="81" y="67"/>
                        <a:pt x="81" y="66"/>
                        <a:pt x="81" y="66"/>
                      </a:cubicBezTo>
                      <a:cubicBezTo>
                        <a:pt x="81" y="67"/>
                        <a:pt x="82" y="67"/>
                        <a:pt x="82" y="67"/>
                      </a:cubicBezTo>
                      <a:cubicBezTo>
                        <a:pt x="82" y="67"/>
                        <a:pt x="82" y="67"/>
                        <a:pt x="82" y="67"/>
                      </a:cubicBezTo>
                      <a:cubicBezTo>
                        <a:pt x="82" y="68"/>
                        <a:pt x="81" y="67"/>
                        <a:pt x="81" y="68"/>
                      </a:cubicBezTo>
                      <a:close/>
                      <a:moveTo>
                        <a:pt x="89" y="100"/>
                      </a:moveTo>
                      <a:cubicBezTo>
                        <a:pt x="90" y="99"/>
                        <a:pt x="91" y="98"/>
                        <a:pt x="92" y="99"/>
                      </a:cubicBezTo>
                      <a:cubicBezTo>
                        <a:pt x="91" y="99"/>
                        <a:pt x="90" y="100"/>
                        <a:pt x="89" y="100"/>
                      </a:cubicBezTo>
                      <a:close/>
                      <a:moveTo>
                        <a:pt x="94" y="119"/>
                      </a:moveTo>
                      <a:cubicBezTo>
                        <a:pt x="94" y="119"/>
                        <a:pt x="94" y="120"/>
                        <a:pt x="94" y="120"/>
                      </a:cubicBezTo>
                      <a:cubicBezTo>
                        <a:pt x="94" y="119"/>
                        <a:pt x="94" y="119"/>
                        <a:pt x="94" y="119"/>
                      </a:cubicBezTo>
                      <a:close/>
                      <a:moveTo>
                        <a:pt x="97" y="132"/>
                      </a:moveTo>
                      <a:cubicBezTo>
                        <a:pt x="97" y="132"/>
                        <a:pt x="97" y="132"/>
                        <a:pt x="97" y="131"/>
                      </a:cubicBezTo>
                      <a:cubicBezTo>
                        <a:pt x="97" y="131"/>
                        <a:pt x="97" y="132"/>
                        <a:pt x="97" y="132"/>
                      </a:cubicBezTo>
                      <a:cubicBezTo>
                        <a:pt x="97" y="132"/>
                        <a:pt x="97" y="133"/>
                        <a:pt x="97" y="132"/>
                      </a:cubicBezTo>
                      <a:close/>
                      <a:moveTo>
                        <a:pt x="84" y="67"/>
                      </a:moveTo>
                      <a:cubicBezTo>
                        <a:pt x="84" y="67"/>
                        <a:pt x="85" y="68"/>
                        <a:pt x="84" y="68"/>
                      </a:cubicBezTo>
                      <a:cubicBezTo>
                        <a:pt x="84" y="68"/>
                        <a:pt x="83" y="68"/>
                        <a:pt x="83" y="68"/>
                      </a:cubicBezTo>
                      <a:cubicBezTo>
                        <a:pt x="83" y="67"/>
                        <a:pt x="84" y="68"/>
                        <a:pt x="84" y="67"/>
                      </a:cubicBezTo>
                      <a:close/>
                      <a:moveTo>
                        <a:pt x="89" y="93"/>
                      </a:moveTo>
                      <a:cubicBezTo>
                        <a:pt x="89" y="93"/>
                        <a:pt x="89" y="93"/>
                        <a:pt x="90" y="93"/>
                      </a:cubicBezTo>
                      <a:cubicBezTo>
                        <a:pt x="90" y="93"/>
                        <a:pt x="89" y="94"/>
                        <a:pt x="90" y="94"/>
                      </a:cubicBezTo>
                      <a:cubicBezTo>
                        <a:pt x="89" y="94"/>
                        <a:pt x="89" y="94"/>
                        <a:pt x="89" y="94"/>
                      </a:cubicBezTo>
                      <a:cubicBezTo>
                        <a:pt x="89" y="93"/>
                        <a:pt x="89" y="93"/>
                        <a:pt x="89" y="93"/>
                      </a:cubicBezTo>
                      <a:close/>
                      <a:moveTo>
                        <a:pt x="93" y="110"/>
                      </a:moveTo>
                      <a:cubicBezTo>
                        <a:pt x="93" y="110"/>
                        <a:pt x="94" y="111"/>
                        <a:pt x="94" y="111"/>
                      </a:cubicBezTo>
                      <a:cubicBezTo>
                        <a:pt x="93" y="111"/>
                        <a:pt x="93" y="111"/>
                        <a:pt x="93" y="111"/>
                      </a:cubicBezTo>
                      <a:cubicBezTo>
                        <a:pt x="93" y="111"/>
                        <a:pt x="93" y="111"/>
                        <a:pt x="93" y="110"/>
                      </a:cubicBezTo>
                      <a:close/>
                      <a:moveTo>
                        <a:pt x="92" y="97"/>
                      </a:moveTo>
                      <a:cubicBezTo>
                        <a:pt x="92" y="96"/>
                        <a:pt x="92" y="97"/>
                        <a:pt x="91" y="97"/>
                      </a:cubicBezTo>
                      <a:cubicBezTo>
                        <a:pt x="91" y="96"/>
                        <a:pt x="92" y="96"/>
                        <a:pt x="92" y="96"/>
                      </a:cubicBezTo>
                      <a:cubicBezTo>
                        <a:pt x="92" y="96"/>
                        <a:pt x="92" y="96"/>
                        <a:pt x="93" y="96"/>
                      </a:cubicBezTo>
                      <a:cubicBezTo>
                        <a:pt x="92" y="97"/>
                        <a:pt x="93" y="97"/>
                        <a:pt x="93" y="97"/>
                      </a:cubicBezTo>
                      <a:cubicBezTo>
                        <a:pt x="92" y="96"/>
                        <a:pt x="92" y="98"/>
                        <a:pt x="92" y="97"/>
                      </a:cubicBezTo>
                      <a:close/>
                      <a:moveTo>
                        <a:pt x="96" y="119"/>
                      </a:moveTo>
                      <a:cubicBezTo>
                        <a:pt x="96" y="118"/>
                        <a:pt x="97" y="118"/>
                        <a:pt x="97" y="118"/>
                      </a:cubicBezTo>
                      <a:cubicBezTo>
                        <a:pt x="97" y="119"/>
                        <a:pt x="96" y="119"/>
                        <a:pt x="96" y="119"/>
                      </a:cubicBezTo>
                      <a:close/>
                      <a:moveTo>
                        <a:pt x="94" y="107"/>
                      </a:moveTo>
                      <a:cubicBezTo>
                        <a:pt x="95" y="108"/>
                        <a:pt x="94" y="108"/>
                        <a:pt x="95" y="108"/>
                      </a:cubicBezTo>
                      <a:cubicBezTo>
                        <a:pt x="94" y="108"/>
                        <a:pt x="94" y="108"/>
                        <a:pt x="94" y="107"/>
                      </a:cubicBezTo>
                      <a:cubicBezTo>
                        <a:pt x="94" y="107"/>
                        <a:pt x="94" y="107"/>
                        <a:pt x="94" y="107"/>
                      </a:cubicBezTo>
                      <a:cubicBezTo>
                        <a:pt x="94" y="107"/>
                        <a:pt x="94" y="107"/>
                        <a:pt x="94" y="107"/>
                      </a:cubicBezTo>
                      <a:close/>
                      <a:moveTo>
                        <a:pt x="95" y="108"/>
                      </a:moveTo>
                      <a:cubicBezTo>
                        <a:pt x="95" y="107"/>
                        <a:pt x="95" y="107"/>
                        <a:pt x="96" y="107"/>
                      </a:cubicBezTo>
                      <a:cubicBezTo>
                        <a:pt x="96" y="108"/>
                        <a:pt x="96" y="108"/>
                        <a:pt x="96" y="108"/>
                      </a:cubicBezTo>
                      <a:cubicBezTo>
                        <a:pt x="96" y="109"/>
                        <a:pt x="95" y="108"/>
                        <a:pt x="95" y="108"/>
                      </a:cubicBezTo>
                      <a:close/>
                      <a:moveTo>
                        <a:pt x="94" y="92"/>
                      </a:moveTo>
                      <a:cubicBezTo>
                        <a:pt x="93" y="93"/>
                        <a:pt x="95" y="93"/>
                        <a:pt x="94" y="94"/>
                      </a:cubicBezTo>
                      <a:cubicBezTo>
                        <a:pt x="94" y="93"/>
                        <a:pt x="93" y="94"/>
                        <a:pt x="93" y="94"/>
                      </a:cubicBezTo>
                      <a:cubicBezTo>
                        <a:pt x="93" y="92"/>
                        <a:pt x="93" y="92"/>
                        <a:pt x="94" y="92"/>
                      </a:cubicBezTo>
                      <a:close/>
                      <a:moveTo>
                        <a:pt x="102" y="130"/>
                      </a:moveTo>
                      <a:cubicBezTo>
                        <a:pt x="102" y="130"/>
                        <a:pt x="102" y="130"/>
                        <a:pt x="103" y="130"/>
                      </a:cubicBezTo>
                      <a:cubicBezTo>
                        <a:pt x="103" y="131"/>
                        <a:pt x="102" y="130"/>
                        <a:pt x="103" y="131"/>
                      </a:cubicBezTo>
                      <a:cubicBezTo>
                        <a:pt x="103" y="131"/>
                        <a:pt x="103" y="132"/>
                        <a:pt x="103" y="132"/>
                      </a:cubicBezTo>
                      <a:cubicBezTo>
                        <a:pt x="102" y="132"/>
                        <a:pt x="102" y="132"/>
                        <a:pt x="102" y="132"/>
                      </a:cubicBezTo>
                      <a:cubicBezTo>
                        <a:pt x="102" y="132"/>
                        <a:pt x="102" y="131"/>
                        <a:pt x="102" y="131"/>
                      </a:cubicBezTo>
                      <a:cubicBezTo>
                        <a:pt x="102" y="131"/>
                        <a:pt x="102" y="131"/>
                        <a:pt x="102" y="131"/>
                      </a:cubicBezTo>
                      <a:cubicBezTo>
                        <a:pt x="102" y="131"/>
                        <a:pt x="102" y="130"/>
                        <a:pt x="102" y="130"/>
                      </a:cubicBezTo>
                      <a:close/>
                      <a:moveTo>
                        <a:pt x="96" y="93"/>
                      </a:moveTo>
                      <a:cubicBezTo>
                        <a:pt x="95" y="93"/>
                        <a:pt x="95" y="92"/>
                        <a:pt x="95" y="93"/>
                      </a:cubicBezTo>
                      <a:cubicBezTo>
                        <a:pt x="95" y="92"/>
                        <a:pt x="95" y="92"/>
                        <a:pt x="95" y="92"/>
                      </a:cubicBezTo>
                      <a:cubicBezTo>
                        <a:pt x="95" y="92"/>
                        <a:pt x="95" y="92"/>
                        <a:pt x="96" y="92"/>
                      </a:cubicBezTo>
                      <a:cubicBezTo>
                        <a:pt x="96" y="92"/>
                        <a:pt x="96" y="92"/>
                        <a:pt x="96" y="93"/>
                      </a:cubicBezTo>
                      <a:close/>
                      <a:moveTo>
                        <a:pt x="93" y="75"/>
                      </a:moveTo>
                      <a:cubicBezTo>
                        <a:pt x="93" y="74"/>
                        <a:pt x="93" y="75"/>
                        <a:pt x="94" y="74"/>
                      </a:cubicBezTo>
                      <a:cubicBezTo>
                        <a:pt x="94" y="75"/>
                        <a:pt x="93" y="75"/>
                        <a:pt x="93" y="75"/>
                      </a:cubicBezTo>
                      <a:close/>
                      <a:moveTo>
                        <a:pt x="97" y="91"/>
                      </a:moveTo>
                      <a:cubicBezTo>
                        <a:pt x="97" y="92"/>
                        <a:pt x="98" y="91"/>
                        <a:pt x="98" y="92"/>
                      </a:cubicBezTo>
                      <a:cubicBezTo>
                        <a:pt x="97" y="92"/>
                        <a:pt x="97" y="92"/>
                        <a:pt x="97" y="92"/>
                      </a:cubicBezTo>
                      <a:cubicBezTo>
                        <a:pt x="97" y="92"/>
                        <a:pt x="97" y="92"/>
                        <a:pt x="97" y="92"/>
                      </a:cubicBezTo>
                      <a:cubicBezTo>
                        <a:pt x="96" y="92"/>
                        <a:pt x="97" y="92"/>
                        <a:pt x="97" y="91"/>
                      </a:cubicBezTo>
                      <a:close/>
                      <a:moveTo>
                        <a:pt x="101" y="106"/>
                      </a:moveTo>
                      <a:cubicBezTo>
                        <a:pt x="100" y="107"/>
                        <a:pt x="100" y="107"/>
                        <a:pt x="99" y="107"/>
                      </a:cubicBezTo>
                      <a:cubicBezTo>
                        <a:pt x="99" y="106"/>
                        <a:pt x="100" y="107"/>
                        <a:pt x="100" y="106"/>
                      </a:cubicBezTo>
                      <a:cubicBezTo>
                        <a:pt x="100" y="106"/>
                        <a:pt x="100" y="107"/>
                        <a:pt x="101" y="106"/>
                      </a:cubicBezTo>
                      <a:close/>
                      <a:moveTo>
                        <a:pt x="102" y="119"/>
                      </a:moveTo>
                      <a:cubicBezTo>
                        <a:pt x="101" y="118"/>
                        <a:pt x="102" y="118"/>
                        <a:pt x="102" y="118"/>
                      </a:cubicBezTo>
                      <a:cubicBezTo>
                        <a:pt x="102" y="118"/>
                        <a:pt x="102" y="119"/>
                        <a:pt x="102" y="119"/>
                      </a:cubicBezTo>
                      <a:close/>
                      <a:moveTo>
                        <a:pt x="100" y="96"/>
                      </a:moveTo>
                      <a:cubicBezTo>
                        <a:pt x="99" y="97"/>
                        <a:pt x="98" y="96"/>
                        <a:pt x="98" y="96"/>
                      </a:cubicBezTo>
                      <a:cubicBezTo>
                        <a:pt x="98" y="95"/>
                        <a:pt x="99" y="95"/>
                        <a:pt x="100" y="96"/>
                      </a:cubicBezTo>
                      <a:close/>
                      <a:moveTo>
                        <a:pt x="98" y="90"/>
                      </a:moveTo>
                      <a:cubicBezTo>
                        <a:pt x="98" y="91"/>
                        <a:pt x="97" y="90"/>
                        <a:pt x="97" y="91"/>
                      </a:cubicBezTo>
                      <a:cubicBezTo>
                        <a:pt x="97" y="90"/>
                        <a:pt x="97" y="90"/>
                        <a:pt x="97" y="89"/>
                      </a:cubicBezTo>
                      <a:cubicBezTo>
                        <a:pt x="97" y="90"/>
                        <a:pt x="97" y="91"/>
                        <a:pt x="98" y="90"/>
                      </a:cubicBezTo>
                      <a:close/>
                      <a:moveTo>
                        <a:pt x="99" y="99"/>
                      </a:moveTo>
                      <a:cubicBezTo>
                        <a:pt x="99" y="99"/>
                        <a:pt x="99" y="99"/>
                        <a:pt x="99" y="99"/>
                      </a:cubicBezTo>
                      <a:cubicBezTo>
                        <a:pt x="99" y="99"/>
                        <a:pt x="98" y="99"/>
                        <a:pt x="98" y="99"/>
                      </a:cubicBezTo>
                      <a:cubicBezTo>
                        <a:pt x="99" y="98"/>
                        <a:pt x="99" y="98"/>
                        <a:pt x="99" y="97"/>
                      </a:cubicBezTo>
                      <a:cubicBezTo>
                        <a:pt x="100" y="97"/>
                        <a:pt x="100" y="98"/>
                        <a:pt x="101" y="98"/>
                      </a:cubicBezTo>
                      <a:cubicBezTo>
                        <a:pt x="100" y="100"/>
                        <a:pt x="99" y="98"/>
                        <a:pt x="99" y="99"/>
                      </a:cubicBezTo>
                      <a:close/>
                      <a:moveTo>
                        <a:pt x="97" y="83"/>
                      </a:moveTo>
                      <a:cubicBezTo>
                        <a:pt x="96" y="83"/>
                        <a:pt x="96" y="83"/>
                        <a:pt x="96" y="83"/>
                      </a:cubicBezTo>
                      <a:cubicBezTo>
                        <a:pt x="96" y="82"/>
                        <a:pt x="97" y="82"/>
                        <a:pt x="97" y="83"/>
                      </a:cubicBezTo>
                      <a:close/>
                      <a:moveTo>
                        <a:pt x="101" y="106"/>
                      </a:moveTo>
                      <a:cubicBezTo>
                        <a:pt x="101" y="106"/>
                        <a:pt x="101" y="105"/>
                        <a:pt x="102" y="105"/>
                      </a:cubicBezTo>
                      <a:cubicBezTo>
                        <a:pt x="102" y="105"/>
                        <a:pt x="102" y="106"/>
                        <a:pt x="102" y="106"/>
                      </a:cubicBezTo>
                      <a:cubicBezTo>
                        <a:pt x="102" y="106"/>
                        <a:pt x="101" y="106"/>
                        <a:pt x="101" y="106"/>
                      </a:cubicBezTo>
                      <a:close/>
                      <a:moveTo>
                        <a:pt x="102" y="91"/>
                      </a:moveTo>
                      <a:cubicBezTo>
                        <a:pt x="101" y="92"/>
                        <a:pt x="100" y="92"/>
                        <a:pt x="99" y="92"/>
                      </a:cubicBezTo>
                      <a:cubicBezTo>
                        <a:pt x="99" y="91"/>
                        <a:pt x="100" y="92"/>
                        <a:pt x="100" y="91"/>
                      </a:cubicBezTo>
                      <a:cubicBezTo>
                        <a:pt x="100" y="91"/>
                        <a:pt x="101" y="91"/>
                        <a:pt x="102" y="91"/>
                      </a:cubicBezTo>
                      <a:close/>
                      <a:moveTo>
                        <a:pt x="104" y="119"/>
                      </a:moveTo>
                      <a:cubicBezTo>
                        <a:pt x="104" y="118"/>
                        <a:pt x="103" y="118"/>
                        <a:pt x="104" y="117"/>
                      </a:cubicBezTo>
                      <a:cubicBezTo>
                        <a:pt x="104" y="118"/>
                        <a:pt x="104" y="118"/>
                        <a:pt x="104" y="118"/>
                      </a:cubicBezTo>
                      <a:cubicBezTo>
                        <a:pt x="104" y="118"/>
                        <a:pt x="104" y="118"/>
                        <a:pt x="104" y="117"/>
                      </a:cubicBezTo>
                      <a:cubicBezTo>
                        <a:pt x="105" y="117"/>
                        <a:pt x="104" y="118"/>
                        <a:pt x="105" y="118"/>
                      </a:cubicBezTo>
                      <a:cubicBezTo>
                        <a:pt x="105" y="119"/>
                        <a:pt x="104" y="119"/>
                        <a:pt x="104" y="119"/>
                      </a:cubicBezTo>
                      <a:close/>
                      <a:moveTo>
                        <a:pt x="101" y="96"/>
                      </a:moveTo>
                      <a:cubicBezTo>
                        <a:pt x="102" y="96"/>
                        <a:pt x="102" y="97"/>
                        <a:pt x="102" y="97"/>
                      </a:cubicBezTo>
                      <a:cubicBezTo>
                        <a:pt x="102" y="97"/>
                        <a:pt x="102" y="97"/>
                        <a:pt x="102" y="97"/>
                      </a:cubicBezTo>
                      <a:cubicBezTo>
                        <a:pt x="102" y="98"/>
                        <a:pt x="102" y="98"/>
                        <a:pt x="102" y="98"/>
                      </a:cubicBezTo>
                      <a:cubicBezTo>
                        <a:pt x="102" y="97"/>
                        <a:pt x="102" y="98"/>
                        <a:pt x="102" y="98"/>
                      </a:cubicBezTo>
                      <a:cubicBezTo>
                        <a:pt x="102" y="98"/>
                        <a:pt x="102" y="97"/>
                        <a:pt x="101" y="96"/>
                      </a:cubicBezTo>
                      <a:close/>
                      <a:moveTo>
                        <a:pt x="102" y="96"/>
                      </a:moveTo>
                      <a:cubicBezTo>
                        <a:pt x="103" y="96"/>
                        <a:pt x="103" y="95"/>
                        <a:pt x="104" y="96"/>
                      </a:cubicBezTo>
                      <a:cubicBezTo>
                        <a:pt x="104" y="97"/>
                        <a:pt x="103" y="96"/>
                        <a:pt x="102" y="96"/>
                      </a:cubicBezTo>
                      <a:close/>
                      <a:moveTo>
                        <a:pt x="107" y="126"/>
                      </a:moveTo>
                      <a:cubicBezTo>
                        <a:pt x="107" y="125"/>
                        <a:pt x="108" y="126"/>
                        <a:pt x="108" y="125"/>
                      </a:cubicBezTo>
                      <a:cubicBezTo>
                        <a:pt x="108" y="126"/>
                        <a:pt x="108" y="125"/>
                        <a:pt x="108" y="126"/>
                      </a:cubicBezTo>
                      <a:cubicBezTo>
                        <a:pt x="108" y="127"/>
                        <a:pt x="107" y="126"/>
                        <a:pt x="107" y="126"/>
                      </a:cubicBezTo>
                      <a:close/>
                      <a:moveTo>
                        <a:pt x="105" y="106"/>
                      </a:moveTo>
                      <a:cubicBezTo>
                        <a:pt x="104" y="106"/>
                        <a:pt x="104" y="106"/>
                        <a:pt x="104" y="106"/>
                      </a:cubicBezTo>
                      <a:cubicBezTo>
                        <a:pt x="104" y="106"/>
                        <a:pt x="104" y="105"/>
                        <a:pt x="104" y="105"/>
                      </a:cubicBezTo>
                      <a:cubicBezTo>
                        <a:pt x="104" y="105"/>
                        <a:pt x="105" y="105"/>
                        <a:pt x="105" y="106"/>
                      </a:cubicBezTo>
                      <a:close/>
                      <a:moveTo>
                        <a:pt x="103" y="91"/>
                      </a:moveTo>
                      <a:cubicBezTo>
                        <a:pt x="103" y="92"/>
                        <a:pt x="103" y="92"/>
                        <a:pt x="102" y="91"/>
                      </a:cubicBezTo>
                      <a:cubicBezTo>
                        <a:pt x="102" y="91"/>
                        <a:pt x="103" y="91"/>
                        <a:pt x="103" y="91"/>
                      </a:cubicBezTo>
                      <a:close/>
                      <a:moveTo>
                        <a:pt x="107" y="118"/>
                      </a:moveTo>
                      <a:cubicBezTo>
                        <a:pt x="106" y="118"/>
                        <a:pt x="107" y="117"/>
                        <a:pt x="107" y="117"/>
                      </a:cubicBezTo>
                      <a:cubicBezTo>
                        <a:pt x="108" y="118"/>
                        <a:pt x="108" y="118"/>
                        <a:pt x="108" y="118"/>
                      </a:cubicBezTo>
                      <a:cubicBezTo>
                        <a:pt x="107" y="118"/>
                        <a:pt x="107" y="118"/>
                        <a:pt x="107" y="118"/>
                      </a:cubicBezTo>
                      <a:close/>
                      <a:moveTo>
                        <a:pt x="107" y="109"/>
                      </a:moveTo>
                      <a:cubicBezTo>
                        <a:pt x="106" y="109"/>
                        <a:pt x="106" y="109"/>
                        <a:pt x="106" y="109"/>
                      </a:cubicBezTo>
                      <a:cubicBezTo>
                        <a:pt x="106" y="108"/>
                        <a:pt x="107" y="108"/>
                        <a:pt x="107" y="109"/>
                      </a:cubicBezTo>
                      <a:close/>
                      <a:moveTo>
                        <a:pt x="104" y="97"/>
                      </a:moveTo>
                      <a:cubicBezTo>
                        <a:pt x="105" y="98"/>
                        <a:pt x="106" y="97"/>
                        <a:pt x="106" y="97"/>
                      </a:cubicBezTo>
                      <a:cubicBezTo>
                        <a:pt x="106" y="97"/>
                        <a:pt x="106" y="98"/>
                        <a:pt x="106" y="97"/>
                      </a:cubicBezTo>
                      <a:cubicBezTo>
                        <a:pt x="107" y="98"/>
                        <a:pt x="106" y="98"/>
                        <a:pt x="106" y="98"/>
                      </a:cubicBezTo>
                      <a:cubicBezTo>
                        <a:pt x="106" y="99"/>
                        <a:pt x="106" y="98"/>
                        <a:pt x="106" y="99"/>
                      </a:cubicBezTo>
                      <a:cubicBezTo>
                        <a:pt x="106" y="99"/>
                        <a:pt x="105" y="98"/>
                        <a:pt x="104" y="97"/>
                      </a:cubicBezTo>
                      <a:close/>
                      <a:moveTo>
                        <a:pt x="103" y="79"/>
                      </a:moveTo>
                      <a:cubicBezTo>
                        <a:pt x="103" y="79"/>
                        <a:pt x="103" y="79"/>
                        <a:pt x="102" y="80"/>
                      </a:cubicBezTo>
                      <a:cubicBezTo>
                        <a:pt x="102" y="79"/>
                        <a:pt x="103" y="79"/>
                        <a:pt x="103" y="78"/>
                      </a:cubicBezTo>
                      <a:cubicBezTo>
                        <a:pt x="103" y="79"/>
                        <a:pt x="103" y="79"/>
                        <a:pt x="103" y="79"/>
                      </a:cubicBezTo>
                      <a:close/>
                      <a:moveTo>
                        <a:pt x="108" y="114"/>
                      </a:moveTo>
                      <a:cubicBezTo>
                        <a:pt x="108" y="114"/>
                        <a:pt x="108" y="113"/>
                        <a:pt x="108" y="113"/>
                      </a:cubicBezTo>
                      <a:cubicBezTo>
                        <a:pt x="108" y="113"/>
                        <a:pt x="108" y="113"/>
                        <a:pt x="109" y="113"/>
                      </a:cubicBezTo>
                      <a:cubicBezTo>
                        <a:pt x="109" y="114"/>
                        <a:pt x="109" y="114"/>
                        <a:pt x="108" y="114"/>
                      </a:cubicBezTo>
                      <a:close/>
                      <a:moveTo>
                        <a:pt x="101" y="66"/>
                      </a:moveTo>
                      <a:cubicBezTo>
                        <a:pt x="101" y="66"/>
                        <a:pt x="102" y="66"/>
                        <a:pt x="102" y="66"/>
                      </a:cubicBezTo>
                      <a:cubicBezTo>
                        <a:pt x="102" y="66"/>
                        <a:pt x="102" y="66"/>
                        <a:pt x="102" y="66"/>
                      </a:cubicBezTo>
                      <a:cubicBezTo>
                        <a:pt x="102" y="67"/>
                        <a:pt x="103" y="67"/>
                        <a:pt x="103" y="67"/>
                      </a:cubicBezTo>
                      <a:cubicBezTo>
                        <a:pt x="103" y="68"/>
                        <a:pt x="103" y="67"/>
                        <a:pt x="103" y="68"/>
                      </a:cubicBezTo>
                      <a:cubicBezTo>
                        <a:pt x="102" y="68"/>
                        <a:pt x="102" y="67"/>
                        <a:pt x="101" y="66"/>
                      </a:cubicBezTo>
                      <a:close/>
                      <a:moveTo>
                        <a:pt x="108" y="104"/>
                      </a:moveTo>
                      <a:cubicBezTo>
                        <a:pt x="108" y="104"/>
                        <a:pt x="108" y="104"/>
                        <a:pt x="109" y="104"/>
                      </a:cubicBezTo>
                      <a:cubicBezTo>
                        <a:pt x="109" y="105"/>
                        <a:pt x="108" y="105"/>
                        <a:pt x="108" y="105"/>
                      </a:cubicBezTo>
                      <a:cubicBezTo>
                        <a:pt x="107" y="104"/>
                        <a:pt x="109" y="105"/>
                        <a:pt x="108" y="104"/>
                      </a:cubicBezTo>
                      <a:close/>
                      <a:moveTo>
                        <a:pt x="108" y="107"/>
                      </a:moveTo>
                      <a:cubicBezTo>
                        <a:pt x="108" y="107"/>
                        <a:pt x="108" y="107"/>
                        <a:pt x="108" y="107"/>
                      </a:cubicBezTo>
                      <a:cubicBezTo>
                        <a:pt x="109" y="107"/>
                        <a:pt x="109" y="107"/>
                        <a:pt x="109" y="106"/>
                      </a:cubicBezTo>
                      <a:cubicBezTo>
                        <a:pt x="109" y="106"/>
                        <a:pt x="109" y="107"/>
                        <a:pt x="110" y="107"/>
                      </a:cubicBezTo>
                      <a:cubicBezTo>
                        <a:pt x="109" y="108"/>
                        <a:pt x="109" y="107"/>
                        <a:pt x="108" y="107"/>
                      </a:cubicBezTo>
                      <a:close/>
                      <a:moveTo>
                        <a:pt x="109" y="108"/>
                      </a:moveTo>
                      <a:cubicBezTo>
                        <a:pt x="109" y="108"/>
                        <a:pt x="109" y="107"/>
                        <a:pt x="109" y="108"/>
                      </a:cubicBezTo>
                      <a:cubicBezTo>
                        <a:pt x="109" y="108"/>
                        <a:pt x="110" y="108"/>
                        <a:pt x="110" y="108"/>
                      </a:cubicBezTo>
                      <a:cubicBezTo>
                        <a:pt x="110" y="109"/>
                        <a:pt x="109" y="109"/>
                        <a:pt x="109" y="109"/>
                      </a:cubicBezTo>
                      <a:cubicBezTo>
                        <a:pt x="109" y="108"/>
                        <a:pt x="109" y="108"/>
                        <a:pt x="109" y="108"/>
                      </a:cubicBezTo>
                      <a:close/>
                      <a:moveTo>
                        <a:pt x="107" y="95"/>
                      </a:moveTo>
                      <a:cubicBezTo>
                        <a:pt x="108" y="96"/>
                        <a:pt x="109" y="97"/>
                        <a:pt x="109" y="96"/>
                      </a:cubicBezTo>
                      <a:cubicBezTo>
                        <a:pt x="109" y="96"/>
                        <a:pt x="110" y="97"/>
                        <a:pt x="110" y="96"/>
                      </a:cubicBezTo>
                      <a:cubicBezTo>
                        <a:pt x="110" y="97"/>
                        <a:pt x="110" y="97"/>
                        <a:pt x="110" y="97"/>
                      </a:cubicBezTo>
                      <a:cubicBezTo>
                        <a:pt x="110" y="97"/>
                        <a:pt x="109" y="97"/>
                        <a:pt x="108" y="98"/>
                      </a:cubicBezTo>
                      <a:cubicBezTo>
                        <a:pt x="108" y="97"/>
                        <a:pt x="107" y="97"/>
                        <a:pt x="107" y="96"/>
                      </a:cubicBezTo>
                      <a:cubicBezTo>
                        <a:pt x="107" y="96"/>
                        <a:pt x="108" y="96"/>
                        <a:pt x="107" y="95"/>
                      </a:cubicBezTo>
                      <a:close/>
                      <a:moveTo>
                        <a:pt x="105" y="64"/>
                      </a:moveTo>
                      <a:cubicBezTo>
                        <a:pt x="104" y="63"/>
                        <a:pt x="103" y="65"/>
                        <a:pt x="102" y="63"/>
                      </a:cubicBezTo>
                      <a:cubicBezTo>
                        <a:pt x="103" y="63"/>
                        <a:pt x="105" y="63"/>
                        <a:pt x="105" y="64"/>
                      </a:cubicBezTo>
                      <a:close/>
                      <a:moveTo>
                        <a:pt x="111" y="104"/>
                      </a:moveTo>
                      <a:cubicBezTo>
                        <a:pt x="111" y="104"/>
                        <a:pt x="111" y="104"/>
                        <a:pt x="111" y="104"/>
                      </a:cubicBezTo>
                      <a:cubicBezTo>
                        <a:pt x="112" y="105"/>
                        <a:pt x="110" y="106"/>
                        <a:pt x="110" y="104"/>
                      </a:cubicBezTo>
                      <a:cubicBezTo>
                        <a:pt x="110" y="103"/>
                        <a:pt x="111" y="104"/>
                        <a:pt x="111" y="104"/>
                      </a:cubicBezTo>
                      <a:close/>
                      <a:moveTo>
                        <a:pt x="112" y="100"/>
                      </a:moveTo>
                      <a:cubicBezTo>
                        <a:pt x="111" y="101"/>
                        <a:pt x="111" y="101"/>
                        <a:pt x="110" y="101"/>
                      </a:cubicBezTo>
                      <a:cubicBezTo>
                        <a:pt x="110" y="100"/>
                        <a:pt x="111" y="100"/>
                        <a:pt x="112" y="100"/>
                      </a:cubicBezTo>
                      <a:close/>
                      <a:moveTo>
                        <a:pt x="109" y="87"/>
                      </a:moveTo>
                      <a:cubicBezTo>
                        <a:pt x="109" y="87"/>
                        <a:pt x="109" y="87"/>
                        <a:pt x="109" y="88"/>
                      </a:cubicBezTo>
                      <a:cubicBezTo>
                        <a:pt x="108" y="86"/>
                        <a:pt x="110" y="85"/>
                        <a:pt x="110" y="86"/>
                      </a:cubicBezTo>
                      <a:cubicBezTo>
                        <a:pt x="110" y="87"/>
                        <a:pt x="110" y="87"/>
                        <a:pt x="111" y="87"/>
                      </a:cubicBezTo>
                      <a:cubicBezTo>
                        <a:pt x="111" y="88"/>
                        <a:pt x="109" y="89"/>
                        <a:pt x="109" y="87"/>
                      </a:cubicBezTo>
                      <a:close/>
                      <a:moveTo>
                        <a:pt x="106" y="67"/>
                      </a:moveTo>
                      <a:cubicBezTo>
                        <a:pt x="106" y="67"/>
                        <a:pt x="106" y="67"/>
                        <a:pt x="106" y="66"/>
                      </a:cubicBezTo>
                      <a:cubicBezTo>
                        <a:pt x="107" y="66"/>
                        <a:pt x="108" y="66"/>
                        <a:pt x="107" y="66"/>
                      </a:cubicBezTo>
                      <a:cubicBezTo>
                        <a:pt x="107" y="65"/>
                        <a:pt x="108" y="66"/>
                        <a:pt x="108" y="66"/>
                      </a:cubicBezTo>
                      <a:cubicBezTo>
                        <a:pt x="108" y="67"/>
                        <a:pt x="107" y="67"/>
                        <a:pt x="106" y="67"/>
                      </a:cubicBezTo>
                      <a:close/>
                      <a:moveTo>
                        <a:pt x="112" y="107"/>
                      </a:moveTo>
                      <a:cubicBezTo>
                        <a:pt x="113" y="108"/>
                        <a:pt x="114" y="107"/>
                        <a:pt x="115" y="108"/>
                      </a:cubicBezTo>
                      <a:cubicBezTo>
                        <a:pt x="114" y="108"/>
                        <a:pt x="113" y="108"/>
                        <a:pt x="112" y="108"/>
                      </a:cubicBezTo>
                      <a:lnTo>
                        <a:pt x="112" y="107"/>
                      </a:lnTo>
                      <a:close/>
                      <a:moveTo>
                        <a:pt x="117" y="130"/>
                      </a:moveTo>
                      <a:cubicBezTo>
                        <a:pt x="116" y="129"/>
                        <a:pt x="116" y="129"/>
                        <a:pt x="116" y="129"/>
                      </a:cubicBezTo>
                      <a:cubicBezTo>
                        <a:pt x="115" y="129"/>
                        <a:pt x="117" y="128"/>
                        <a:pt x="117" y="130"/>
                      </a:cubicBezTo>
                      <a:close/>
                      <a:moveTo>
                        <a:pt x="111" y="89"/>
                      </a:moveTo>
                      <a:cubicBezTo>
                        <a:pt x="110" y="90"/>
                        <a:pt x="110" y="90"/>
                        <a:pt x="110" y="90"/>
                      </a:cubicBezTo>
                      <a:cubicBezTo>
                        <a:pt x="110" y="89"/>
                        <a:pt x="111" y="89"/>
                        <a:pt x="111" y="89"/>
                      </a:cubicBezTo>
                      <a:close/>
                      <a:moveTo>
                        <a:pt x="107" y="63"/>
                      </a:moveTo>
                      <a:cubicBezTo>
                        <a:pt x="107" y="63"/>
                        <a:pt x="107" y="63"/>
                        <a:pt x="107" y="64"/>
                      </a:cubicBezTo>
                      <a:cubicBezTo>
                        <a:pt x="107" y="63"/>
                        <a:pt x="108" y="63"/>
                        <a:pt x="108" y="63"/>
                      </a:cubicBezTo>
                      <a:cubicBezTo>
                        <a:pt x="108" y="64"/>
                        <a:pt x="108" y="64"/>
                        <a:pt x="108" y="64"/>
                      </a:cubicBezTo>
                      <a:cubicBezTo>
                        <a:pt x="108" y="64"/>
                        <a:pt x="108" y="64"/>
                        <a:pt x="107" y="63"/>
                      </a:cubicBezTo>
                      <a:close/>
                      <a:moveTo>
                        <a:pt x="109" y="67"/>
                      </a:moveTo>
                      <a:cubicBezTo>
                        <a:pt x="109" y="67"/>
                        <a:pt x="109" y="67"/>
                        <a:pt x="108" y="67"/>
                      </a:cubicBezTo>
                      <a:cubicBezTo>
                        <a:pt x="109" y="66"/>
                        <a:pt x="109" y="66"/>
                        <a:pt x="108" y="65"/>
                      </a:cubicBezTo>
                      <a:cubicBezTo>
                        <a:pt x="109" y="65"/>
                        <a:pt x="109" y="65"/>
                        <a:pt x="109" y="65"/>
                      </a:cubicBezTo>
                      <a:cubicBezTo>
                        <a:pt x="109" y="66"/>
                        <a:pt x="109" y="66"/>
                        <a:pt x="109" y="66"/>
                      </a:cubicBezTo>
                      <a:cubicBezTo>
                        <a:pt x="110" y="66"/>
                        <a:pt x="110" y="66"/>
                        <a:pt x="111" y="66"/>
                      </a:cubicBezTo>
                      <a:cubicBezTo>
                        <a:pt x="111" y="67"/>
                        <a:pt x="109" y="66"/>
                        <a:pt x="109" y="67"/>
                      </a:cubicBezTo>
                      <a:close/>
                      <a:moveTo>
                        <a:pt x="116" y="106"/>
                      </a:moveTo>
                      <a:cubicBezTo>
                        <a:pt x="115" y="105"/>
                        <a:pt x="115" y="106"/>
                        <a:pt x="114" y="106"/>
                      </a:cubicBezTo>
                      <a:cubicBezTo>
                        <a:pt x="114" y="105"/>
                        <a:pt x="115" y="106"/>
                        <a:pt x="116" y="105"/>
                      </a:cubicBezTo>
                      <a:lnTo>
                        <a:pt x="116" y="106"/>
                      </a:lnTo>
                      <a:close/>
                      <a:moveTo>
                        <a:pt x="108" y="63"/>
                      </a:moveTo>
                      <a:cubicBezTo>
                        <a:pt x="109" y="63"/>
                        <a:pt x="109" y="63"/>
                        <a:pt x="110" y="63"/>
                      </a:cubicBezTo>
                      <a:cubicBezTo>
                        <a:pt x="109" y="64"/>
                        <a:pt x="109" y="63"/>
                        <a:pt x="108" y="63"/>
                      </a:cubicBezTo>
                      <a:close/>
                      <a:moveTo>
                        <a:pt x="116" y="103"/>
                      </a:moveTo>
                      <a:cubicBezTo>
                        <a:pt x="115" y="102"/>
                        <a:pt x="116" y="104"/>
                        <a:pt x="115" y="104"/>
                      </a:cubicBezTo>
                      <a:cubicBezTo>
                        <a:pt x="115" y="103"/>
                        <a:pt x="115" y="103"/>
                        <a:pt x="115" y="102"/>
                      </a:cubicBezTo>
                      <a:cubicBezTo>
                        <a:pt x="116" y="102"/>
                        <a:pt x="116" y="102"/>
                        <a:pt x="116" y="103"/>
                      </a:cubicBezTo>
                      <a:close/>
                      <a:moveTo>
                        <a:pt x="116" y="97"/>
                      </a:moveTo>
                      <a:cubicBezTo>
                        <a:pt x="116" y="97"/>
                        <a:pt x="116" y="97"/>
                        <a:pt x="116" y="97"/>
                      </a:cubicBezTo>
                      <a:cubicBezTo>
                        <a:pt x="116" y="96"/>
                        <a:pt x="115" y="97"/>
                        <a:pt x="115" y="97"/>
                      </a:cubicBezTo>
                      <a:cubicBezTo>
                        <a:pt x="115" y="96"/>
                        <a:pt x="114" y="97"/>
                        <a:pt x="114" y="96"/>
                      </a:cubicBezTo>
                      <a:cubicBezTo>
                        <a:pt x="115" y="96"/>
                        <a:pt x="116" y="93"/>
                        <a:pt x="117" y="94"/>
                      </a:cubicBezTo>
                      <a:cubicBezTo>
                        <a:pt x="117" y="94"/>
                        <a:pt x="117" y="95"/>
                        <a:pt x="117" y="96"/>
                      </a:cubicBezTo>
                      <a:cubicBezTo>
                        <a:pt x="117" y="96"/>
                        <a:pt x="117" y="96"/>
                        <a:pt x="116" y="96"/>
                      </a:cubicBezTo>
                      <a:cubicBezTo>
                        <a:pt x="116" y="97"/>
                        <a:pt x="117" y="96"/>
                        <a:pt x="117" y="97"/>
                      </a:cubicBezTo>
                      <a:cubicBezTo>
                        <a:pt x="116" y="97"/>
                        <a:pt x="116" y="97"/>
                        <a:pt x="116" y="97"/>
                      </a:cubicBezTo>
                      <a:close/>
                      <a:moveTo>
                        <a:pt x="110" y="64"/>
                      </a:moveTo>
                      <a:cubicBezTo>
                        <a:pt x="110" y="63"/>
                        <a:pt x="111" y="63"/>
                        <a:pt x="110" y="62"/>
                      </a:cubicBezTo>
                      <a:cubicBezTo>
                        <a:pt x="112" y="61"/>
                        <a:pt x="111" y="64"/>
                        <a:pt x="110" y="64"/>
                      </a:cubicBezTo>
                      <a:close/>
                      <a:moveTo>
                        <a:pt x="114" y="74"/>
                      </a:moveTo>
                      <a:cubicBezTo>
                        <a:pt x="114" y="74"/>
                        <a:pt x="114" y="73"/>
                        <a:pt x="114" y="73"/>
                      </a:cubicBezTo>
                      <a:cubicBezTo>
                        <a:pt x="114" y="72"/>
                        <a:pt x="114" y="72"/>
                        <a:pt x="113" y="70"/>
                      </a:cubicBezTo>
                      <a:cubicBezTo>
                        <a:pt x="114" y="70"/>
                        <a:pt x="114" y="71"/>
                        <a:pt x="114" y="71"/>
                      </a:cubicBezTo>
                      <a:cubicBezTo>
                        <a:pt x="114" y="71"/>
                        <a:pt x="114" y="71"/>
                        <a:pt x="114" y="70"/>
                      </a:cubicBezTo>
                      <a:cubicBezTo>
                        <a:pt x="114" y="70"/>
                        <a:pt x="115" y="70"/>
                        <a:pt x="115" y="70"/>
                      </a:cubicBezTo>
                      <a:cubicBezTo>
                        <a:pt x="115" y="70"/>
                        <a:pt x="115" y="72"/>
                        <a:pt x="114" y="72"/>
                      </a:cubicBezTo>
                      <a:cubicBezTo>
                        <a:pt x="115" y="72"/>
                        <a:pt x="115" y="73"/>
                        <a:pt x="115" y="74"/>
                      </a:cubicBezTo>
                      <a:cubicBezTo>
                        <a:pt x="114" y="74"/>
                        <a:pt x="113" y="75"/>
                        <a:pt x="112" y="74"/>
                      </a:cubicBezTo>
                      <a:cubicBezTo>
                        <a:pt x="112" y="73"/>
                        <a:pt x="114" y="74"/>
                        <a:pt x="113" y="72"/>
                      </a:cubicBezTo>
                      <a:cubicBezTo>
                        <a:pt x="114" y="72"/>
                        <a:pt x="114" y="72"/>
                        <a:pt x="114" y="72"/>
                      </a:cubicBezTo>
                      <a:cubicBezTo>
                        <a:pt x="114" y="73"/>
                        <a:pt x="114" y="73"/>
                        <a:pt x="114" y="73"/>
                      </a:cubicBezTo>
                      <a:cubicBezTo>
                        <a:pt x="114" y="73"/>
                        <a:pt x="113" y="73"/>
                        <a:pt x="113" y="74"/>
                      </a:cubicBezTo>
                      <a:cubicBezTo>
                        <a:pt x="114" y="74"/>
                        <a:pt x="114" y="74"/>
                        <a:pt x="114" y="74"/>
                      </a:cubicBezTo>
                      <a:close/>
                      <a:moveTo>
                        <a:pt x="113" y="66"/>
                      </a:moveTo>
                      <a:cubicBezTo>
                        <a:pt x="113" y="66"/>
                        <a:pt x="113" y="66"/>
                        <a:pt x="113" y="67"/>
                      </a:cubicBezTo>
                      <a:cubicBezTo>
                        <a:pt x="112" y="67"/>
                        <a:pt x="112" y="67"/>
                        <a:pt x="112" y="67"/>
                      </a:cubicBezTo>
                      <a:cubicBezTo>
                        <a:pt x="112" y="66"/>
                        <a:pt x="112" y="66"/>
                        <a:pt x="112" y="66"/>
                      </a:cubicBezTo>
                      <a:cubicBezTo>
                        <a:pt x="112" y="66"/>
                        <a:pt x="112" y="67"/>
                        <a:pt x="112" y="67"/>
                      </a:cubicBezTo>
                      <a:cubicBezTo>
                        <a:pt x="112" y="66"/>
                        <a:pt x="111" y="66"/>
                        <a:pt x="111" y="65"/>
                      </a:cubicBezTo>
                      <a:cubicBezTo>
                        <a:pt x="111" y="65"/>
                        <a:pt x="112" y="65"/>
                        <a:pt x="112" y="65"/>
                      </a:cubicBezTo>
                      <a:cubicBezTo>
                        <a:pt x="112" y="64"/>
                        <a:pt x="113" y="66"/>
                        <a:pt x="114" y="65"/>
                      </a:cubicBezTo>
                      <a:cubicBezTo>
                        <a:pt x="114" y="65"/>
                        <a:pt x="114" y="65"/>
                        <a:pt x="114" y="66"/>
                      </a:cubicBezTo>
                      <a:cubicBezTo>
                        <a:pt x="114" y="66"/>
                        <a:pt x="113" y="66"/>
                        <a:pt x="113" y="65"/>
                      </a:cubicBezTo>
                      <a:cubicBezTo>
                        <a:pt x="113" y="66"/>
                        <a:pt x="113" y="66"/>
                        <a:pt x="113" y="66"/>
                      </a:cubicBezTo>
                      <a:cubicBezTo>
                        <a:pt x="113" y="66"/>
                        <a:pt x="113" y="66"/>
                        <a:pt x="113" y="66"/>
                      </a:cubicBezTo>
                      <a:close/>
                      <a:moveTo>
                        <a:pt x="112" y="63"/>
                      </a:moveTo>
                      <a:cubicBezTo>
                        <a:pt x="112" y="62"/>
                        <a:pt x="112" y="62"/>
                        <a:pt x="113" y="62"/>
                      </a:cubicBezTo>
                      <a:cubicBezTo>
                        <a:pt x="113" y="63"/>
                        <a:pt x="112" y="62"/>
                        <a:pt x="112" y="63"/>
                      </a:cubicBezTo>
                      <a:cubicBezTo>
                        <a:pt x="112" y="63"/>
                        <a:pt x="112" y="62"/>
                        <a:pt x="112" y="63"/>
                      </a:cubicBezTo>
                      <a:close/>
                      <a:moveTo>
                        <a:pt x="118" y="107"/>
                      </a:moveTo>
                      <a:cubicBezTo>
                        <a:pt x="118" y="107"/>
                        <a:pt x="118" y="107"/>
                        <a:pt x="117" y="107"/>
                      </a:cubicBezTo>
                      <a:cubicBezTo>
                        <a:pt x="117" y="106"/>
                        <a:pt x="118" y="107"/>
                        <a:pt x="118" y="106"/>
                      </a:cubicBezTo>
                      <a:cubicBezTo>
                        <a:pt x="118" y="107"/>
                        <a:pt x="118" y="107"/>
                        <a:pt x="118" y="107"/>
                      </a:cubicBezTo>
                      <a:close/>
                      <a:moveTo>
                        <a:pt x="121" y="129"/>
                      </a:moveTo>
                      <a:cubicBezTo>
                        <a:pt x="121" y="129"/>
                        <a:pt x="121" y="129"/>
                        <a:pt x="121" y="130"/>
                      </a:cubicBezTo>
                      <a:cubicBezTo>
                        <a:pt x="121" y="130"/>
                        <a:pt x="121" y="129"/>
                        <a:pt x="120" y="129"/>
                      </a:cubicBezTo>
                      <a:cubicBezTo>
                        <a:pt x="121" y="128"/>
                        <a:pt x="121" y="129"/>
                        <a:pt x="121" y="129"/>
                      </a:cubicBezTo>
                      <a:close/>
                      <a:moveTo>
                        <a:pt x="120" y="104"/>
                      </a:moveTo>
                      <a:cubicBezTo>
                        <a:pt x="120" y="104"/>
                        <a:pt x="120" y="105"/>
                        <a:pt x="120" y="105"/>
                      </a:cubicBezTo>
                      <a:cubicBezTo>
                        <a:pt x="120" y="106"/>
                        <a:pt x="119" y="105"/>
                        <a:pt x="119" y="105"/>
                      </a:cubicBezTo>
                      <a:cubicBezTo>
                        <a:pt x="119" y="104"/>
                        <a:pt x="120" y="105"/>
                        <a:pt x="120" y="104"/>
                      </a:cubicBezTo>
                      <a:cubicBezTo>
                        <a:pt x="120" y="104"/>
                        <a:pt x="120" y="104"/>
                        <a:pt x="120" y="104"/>
                      </a:cubicBezTo>
                      <a:close/>
                      <a:moveTo>
                        <a:pt x="115" y="74"/>
                      </a:moveTo>
                      <a:cubicBezTo>
                        <a:pt x="115" y="74"/>
                        <a:pt x="115" y="73"/>
                        <a:pt x="115" y="72"/>
                      </a:cubicBezTo>
                      <a:cubicBezTo>
                        <a:pt x="116" y="72"/>
                        <a:pt x="118" y="71"/>
                        <a:pt x="119" y="72"/>
                      </a:cubicBezTo>
                      <a:cubicBezTo>
                        <a:pt x="118" y="73"/>
                        <a:pt x="117" y="72"/>
                        <a:pt x="116" y="73"/>
                      </a:cubicBezTo>
                      <a:cubicBezTo>
                        <a:pt x="115" y="73"/>
                        <a:pt x="116" y="73"/>
                        <a:pt x="116" y="74"/>
                      </a:cubicBezTo>
                      <a:cubicBezTo>
                        <a:pt x="116" y="74"/>
                        <a:pt x="116" y="75"/>
                        <a:pt x="115" y="74"/>
                      </a:cubicBezTo>
                      <a:close/>
                      <a:moveTo>
                        <a:pt x="116" y="71"/>
                      </a:moveTo>
                      <a:cubicBezTo>
                        <a:pt x="116" y="71"/>
                        <a:pt x="116" y="71"/>
                        <a:pt x="115" y="71"/>
                      </a:cubicBezTo>
                      <a:cubicBezTo>
                        <a:pt x="116" y="71"/>
                        <a:pt x="115" y="71"/>
                        <a:pt x="115" y="70"/>
                      </a:cubicBezTo>
                      <a:cubicBezTo>
                        <a:pt x="115" y="70"/>
                        <a:pt x="115" y="70"/>
                        <a:pt x="115" y="70"/>
                      </a:cubicBezTo>
                      <a:cubicBezTo>
                        <a:pt x="116" y="70"/>
                        <a:pt x="116" y="70"/>
                        <a:pt x="115" y="70"/>
                      </a:cubicBezTo>
                      <a:cubicBezTo>
                        <a:pt x="115" y="71"/>
                        <a:pt x="116" y="70"/>
                        <a:pt x="116" y="71"/>
                      </a:cubicBezTo>
                      <a:close/>
                      <a:moveTo>
                        <a:pt x="119" y="98"/>
                      </a:moveTo>
                      <a:cubicBezTo>
                        <a:pt x="118" y="98"/>
                        <a:pt x="119" y="97"/>
                        <a:pt x="119" y="97"/>
                      </a:cubicBezTo>
                      <a:cubicBezTo>
                        <a:pt x="119" y="98"/>
                        <a:pt x="119" y="98"/>
                        <a:pt x="119" y="98"/>
                      </a:cubicBezTo>
                      <a:close/>
                      <a:moveTo>
                        <a:pt x="120" y="106"/>
                      </a:moveTo>
                      <a:cubicBezTo>
                        <a:pt x="120" y="106"/>
                        <a:pt x="120" y="105"/>
                        <a:pt x="121" y="105"/>
                      </a:cubicBezTo>
                      <a:cubicBezTo>
                        <a:pt x="121" y="106"/>
                        <a:pt x="121" y="106"/>
                        <a:pt x="121" y="107"/>
                      </a:cubicBezTo>
                      <a:cubicBezTo>
                        <a:pt x="121" y="107"/>
                        <a:pt x="121" y="106"/>
                        <a:pt x="120" y="106"/>
                      </a:cubicBezTo>
                      <a:close/>
                      <a:moveTo>
                        <a:pt x="116" y="71"/>
                      </a:moveTo>
                      <a:cubicBezTo>
                        <a:pt x="116" y="70"/>
                        <a:pt x="117" y="70"/>
                        <a:pt x="118" y="70"/>
                      </a:cubicBezTo>
                      <a:cubicBezTo>
                        <a:pt x="118" y="71"/>
                        <a:pt x="117" y="71"/>
                        <a:pt x="116" y="71"/>
                      </a:cubicBezTo>
                      <a:close/>
                      <a:moveTo>
                        <a:pt x="123" y="104"/>
                      </a:moveTo>
                      <a:cubicBezTo>
                        <a:pt x="122" y="105"/>
                        <a:pt x="120" y="105"/>
                        <a:pt x="122" y="104"/>
                      </a:cubicBezTo>
                      <a:cubicBezTo>
                        <a:pt x="121" y="103"/>
                        <a:pt x="122" y="103"/>
                        <a:pt x="122" y="103"/>
                      </a:cubicBezTo>
                      <a:cubicBezTo>
                        <a:pt x="122" y="104"/>
                        <a:pt x="123" y="103"/>
                        <a:pt x="123" y="104"/>
                      </a:cubicBezTo>
                      <a:close/>
                      <a:moveTo>
                        <a:pt x="123" y="108"/>
                      </a:moveTo>
                      <a:cubicBezTo>
                        <a:pt x="124" y="109"/>
                        <a:pt x="123" y="109"/>
                        <a:pt x="123" y="109"/>
                      </a:cubicBezTo>
                      <a:cubicBezTo>
                        <a:pt x="123" y="109"/>
                        <a:pt x="122" y="109"/>
                        <a:pt x="122" y="108"/>
                      </a:cubicBezTo>
                      <a:cubicBezTo>
                        <a:pt x="122" y="107"/>
                        <a:pt x="123" y="108"/>
                        <a:pt x="123" y="108"/>
                      </a:cubicBezTo>
                      <a:close/>
                      <a:moveTo>
                        <a:pt x="119" y="80"/>
                      </a:moveTo>
                      <a:cubicBezTo>
                        <a:pt x="119" y="79"/>
                        <a:pt x="119" y="80"/>
                        <a:pt x="120" y="80"/>
                      </a:cubicBezTo>
                      <a:cubicBezTo>
                        <a:pt x="120" y="80"/>
                        <a:pt x="119" y="80"/>
                        <a:pt x="119" y="80"/>
                      </a:cubicBezTo>
                      <a:close/>
                      <a:moveTo>
                        <a:pt x="122" y="102"/>
                      </a:moveTo>
                      <a:cubicBezTo>
                        <a:pt x="122" y="102"/>
                        <a:pt x="122" y="101"/>
                        <a:pt x="122" y="101"/>
                      </a:cubicBezTo>
                      <a:cubicBezTo>
                        <a:pt x="122" y="101"/>
                        <a:pt x="122" y="102"/>
                        <a:pt x="122" y="102"/>
                      </a:cubicBezTo>
                      <a:cubicBezTo>
                        <a:pt x="122" y="102"/>
                        <a:pt x="122" y="102"/>
                        <a:pt x="122" y="102"/>
                      </a:cubicBezTo>
                      <a:close/>
                      <a:moveTo>
                        <a:pt x="125" y="107"/>
                      </a:moveTo>
                      <a:cubicBezTo>
                        <a:pt x="124" y="108"/>
                        <a:pt x="126" y="107"/>
                        <a:pt x="126" y="108"/>
                      </a:cubicBezTo>
                      <a:cubicBezTo>
                        <a:pt x="126" y="107"/>
                        <a:pt x="126" y="107"/>
                        <a:pt x="127" y="106"/>
                      </a:cubicBezTo>
                      <a:cubicBezTo>
                        <a:pt x="127" y="107"/>
                        <a:pt x="127" y="106"/>
                        <a:pt x="128" y="106"/>
                      </a:cubicBezTo>
                      <a:cubicBezTo>
                        <a:pt x="127" y="107"/>
                        <a:pt x="130" y="107"/>
                        <a:pt x="130" y="107"/>
                      </a:cubicBezTo>
                      <a:cubicBezTo>
                        <a:pt x="130" y="108"/>
                        <a:pt x="129" y="108"/>
                        <a:pt x="129" y="107"/>
                      </a:cubicBezTo>
                      <a:cubicBezTo>
                        <a:pt x="129" y="108"/>
                        <a:pt x="128" y="109"/>
                        <a:pt x="127" y="108"/>
                      </a:cubicBezTo>
                      <a:cubicBezTo>
                        <a:pt x="126" y="108"/>
                        <a:pt x="125" y="109"/>
                        <a:pt x="125" y="108"/>
                      </a:cubicBezTo>
                      <a:cubicBezTo>
                        <a:pt x="125" y="108"/>
                        <a:pt x="124" y="108"/>
                        <a:pt x="125" y="108"/>
                      </a:cubicBezTo>
                      <a:cubicBezTo>
                        <a:pt x="124" y="109"/>
                        <a:pt x="124" y="108"/>
                        <a:pt x="124" y="109"/>
                      </a:cubicBezTo>
                      <a:cubicBezTo>
                        <a:pt x="124" y="107"/>
                        <a:pt x="124" y="107"/>
                        <a:pt x="125" y="107"/>
                      </a:cubicBezTo>
                      <a:close/>
                      <a:moveTo>
                        <a:pt x="120" y="64"/>
                      </a:moveTo>
                      <a:cubicBezTo>
                        <a:pt x="120" y="64"/>
                        <a:pt x="119" y="65"/>
                        <a:pt x="119" y="64"/>
                      </a:cubicBezTo>
                      <a:cubicBezTo>
                        <a:pt x="119" y="64"/>
                        <a:pt x="120" y="64"/>
                        <a:pt x="120" y="64"/>
                      </a:cubicBezTo>
                      <a:close/>
                      <a:moveTo>
                        <a:pt x="123" y="93"/>
                      </a:moveTo>
                      <a:cubicBezTo>
                        <a:pt x="123" y="93"/>
                        <a:pt x="124" y="92"/>
                        <a:pt x="124" y="93"/>
                      </a:cubicBezTo>
                      <a:cubicBezTo>
                        <a:pt x="124" y="93"/>
                        <a:pt x="124" y="94"/>
                        <a:pt x="123" y="93"/>
                      </a:cubicBezTo>
                      <a:close/>
                      <a:moveTo>
                        <a:pt x="120" y="60"/>
                      </a:moveTo>
                      <a:cubicBezTo>
                        <a:pt x="120" y="60"/>
                        <a:pt x="120" y="61"/>
                        <a:pt x="120" y="61"/>
                      </a:cubicBezTo>
                      <a:cubicBezTo>
                        <a:pt x="120" y="61"/>
                        <a:pt x="120" y="61"/>
                        <a:pt x="120" y="61"/>
                      </a:cubicBezTo>
                      <a:cubicBezTo>
                        <a:pt x="120" y="61"/>
                        <a:pt x="119" y="60"/>
                        <a:pt x="120" y="60"/>
                      </a:cubicBezTo>
                      <a:close/>
                      <a:moveTo>
                        <a:pt x="123" y="80"/>
                      </a:moveTo>
                      <a:cubicBezTo>
                        <a:pt x="123" y="80"/>
                        <a:pt x="123" y="79"/>
                        <a:pt x="123" y="80"/>
                      </a:cubicBezTo>
                      <a:cubicBezTo>
                        <a:pt x="123" y="79"/>
                        <a:pt x="124" y="79"/>
                        <a:pt x="124" y="79"/>
                      </a:cubicBezTo>
                      <a:cubicBezTo>
                        <a:pt x="124" y="80"/>
                        <a:pt x="123" y="79"/>
                        <a:pt x="123" y="80"/>
                      </a:cubicBezTo>
                      <a:close/>
                      <a:moveTo>
                        <a:pt x="121" y="61"/>
                      </a:moveTo>
                      <a:cubicBezTo>
                        <a:pt x="121" y="60"/>
                        <a:pt x="121" y="60"/>
                        <a:pt x="121" y="60"/>
                      </a:cubicBezTo>
                      <a:cubicBezTo>
                        <a:pt x="121" y="60"/>
                        <a:pt x="121" y="61"/>
                        <a:pt x="121" y="61"/>
                      </a:cubicBezTo>
                      <a:close/>
                      <a:moveTo>
                        <a:pt x="125" y="85"/>
                      </a:moveTo>
                      <a:cubicBezTo>
                        <a:pt x="125" y="86"/>
                        <a:pt x="125" y="86"/>
                        <a:pt x="124" y="86"/>
                      </a:cubicBezTo>
                      <a:cubicBezTo>
                        <a:pt x="125" y="86"/>
                        <a:pt x="124" y="85"/>
                        <a:pt x="125" y="85"/>
                      </a:cubicBezTo>
                      <a:close/>
                      <a:moveTo>
                        <a:pt x="124" y="61"/>
                      </a:moveTo>
                      <a:cubicBezTo>
                        <a:pt x="124" y="62"/>
                        <a:pt x="124" y="62"/>
                        <a:pt x="124" y="62"/>
                      </a:cubicBezTo>
                      <a:cubicBezTo>
                        <a:pt x="123" y="62"/>
                        <a:pt x="123" y="61"/>
                        <a:pt x="123" y="61"/>
                      </a:cubicBezTo>
                      <a:cubicBezTo>
                        <a:pt x="123" y="60"/>
                        <a:pt x="123" y="61"/>
                        <a:pt x="124" y="61"/>
                      </a:cubicBezTo>
                      <a:close/>
                      <a:moveTo>
                        <a:pt x="130" y="124"/>
                      </a:moveTo>
                      <a:cubicBezTo>
                        <a:pt x="130" y="123"/>
                        <a:pt x="131" y="123"/>
                        <a:pt x="131" y="123"/>
                      </a:cubicBezTo>
                      <a:cubicBezTo>
                        <a:pt x="131" y="123"/>
                        <a:pt x="131" y="124"/>
                        <a:pt x="130" y="124"/>
                      </a:cubicBezTo>
                      <a:close/>
                      <a:moveTo>
                        <a:pt x="130" y="104"/>
                      </a:moveTo>
                      <a:cubicBezTo>
                        <a:pt x="129" y="105"/>
                        <a:pt x="129" y="105"/>
                        <a:pt x="129" y="105"/>
                      </a:cubicBezTo>
                      <a:cubicBezTo>
                        <a:pt x="129" y="104"/>
                        <a:pt x="130" y="103"/>
                        <a:pt x="130" y="104"/>
                      </a:cubicBezTo>
                      <a:close/>
                      <a:moveTo>
                        <a:pt x="131" y="109"/>
                      </a:moveTo>
                      <a:cubicBezTo>
                        <a:pt x="131" y="109"/>
                        <a:pt x="131" y="109"/>
                        <a:pt x="131" y="109"/>
                      </a:cubicBezTo>
                      <a:cubicBezTo>
                        <a:pt x="131" y="108"/>
                        <a:pt x="132" y="109"/>
                        <a:pt x="133" y="109"/>
                      </a:cubicBezTo>
                      <a:cubicBezTo>
                        <a:pt x="133" y="108"/>
                        <a:pt x="133" y="107"/>
                        <a:pt x="133" y="108"/>
                      </a:cubicBezTo>
                      <a:cubicBezTo>
                        <a:pt x="133" y="107"/>
                        <a:pt x="133" y="107"/>
                        <a:pt x="134" y="107"/>
                      </a:cubicBezTo>
                      <a:cubicBezTo>
                        <a:pt x="133" y="108"/>
                        <a:pt x="134" y="108"/>
                        <a:pt x="134" y="109"/>
                      </a:cubicBezTo>
                      <a:cubicBezTo>
                        <a:pt x="133" y="109"/>
                        <a:pt x="132" y="109"/>
                        <a:pt x="131" y="109"/>
                      </a:cubicBezTo>
                      <a:close/>
                      <a:moveTo>
                        <a:pt x="128" y="78"/>
                      </a:moveTo>
                      <a:cubicBezTo>
                        <a:pt x="128" y="78"/>
                        <a:pt x="128" y="78"/>
                        <a:pt x="128" y="78"/>
                      </a:cubicBezTo>
                      <a:cubicBezTo>
                        <a:pt x="129" y="78"/>
                        <a:pt x="129" y="78"/>
                        <a:pt x="129" y="79"/>
                      </a:cubicBezTo>
                      <a:cubicBezTo>
                        <a:pt x="129" y="80"/>
                        <a:pt x="128" y="80"/>
                        <a:pt x="128" y="78"/>
                      </a:cubicBezTo>
                      <a:close/>
                      <a:moveTo>
                        <a:pt x="131" y="89"/>
                      </a:moveTo>
                      <a:cubicBezTo>
                        <a:pt x="131" y="89"/>
                        <a:pt x="130" y="88"/>
                        <a:pt x="131" y="89"/>
                      </a:cubicBezTo>
                      <a:cubicBezTo>
                        <a:pt x="131" y="90"/>
                        <a:pt x="130" y="89"/>
                        <a:pt x="130" y="89"/>
                      </a:cubicBezTo>
                      <a:cubicBezTo>
                        <a:pt x="130" y="88"/>
                        <a:pt x="131" y="89"/>
                        <a:pt x="131" y="88"/>
                      </a:cubicBezTo>
                      <a:cubicBezTo>
                        <a:pt x="131" y="88"/>
                        <a:pt x="131" y="89"/>
                        <a:pt x="131" y="89"/>
                      </a:cubicBezTo>
                      <a:close/>
                      <a:moveTo>
                        <a:pt x="134" y="105"/>
                      </a:moveTo>
                      <a:cubicBezTo>
                        <a:pt x="134" y="106"/>
                        <a:pt x="133" y="106"/>
                        <a:pt x="132" y="105"/>
                      </a:cubicBezTo>
                      <a:cubicBezTo>
                        <a:pt x="132" y="104"/>
                        <a:pt x="133" y="105"/>
                        <a:pt x="134" y="105"/>
                      </a:cubicBezTo>
                      <a:close/>
                      <a:moveTo>
                        <a:pt x="131" y="78"/>
                      </a:moveTo>
                      <a:cubicBezTo>
                        <a:pt x="130" y="79"/>
                        <a:pt x="130" y="78"/>
                        <a:pt x="130" y="78"/>
                      </a:cubicBezTo>
                      <a:cubicBezTo>
                        <a:pt x="130" y="77"/>
                        <a:pt x="131" y="78"/>
                        <a:pt x="131" y="78"/>
                      </a:cubicBezTo>
                      <a:close/>
                      <a:moveTo>
                        <a:pt x="134" y="110"/>
                      </a:moveTo>
                      <a:cubicBezTo>
                        <a:pt x="134" y="109"/>
                        <a:pt x="135" y="109"/>
                        <a:pt x="135" y="109"/>
                      </a:cubicBezTo>
                      <a:cubicBezTo>
                        <a:pt x="135" y="110"/>
                        <a:pt x="135" y="110"/>
                        <a:pt x="134" y="110"/>
                      </a:cubicBezTo>
                      <a:close/>
                      <a:moveTo>
                        <a:pt x="132" y="85"/>
                      </a:moveTo>
                      <a:cubicBezTo>
                        <a:pt x="132" y="84"/>
                        <a:pt x="132" y="84"/>
                        <a:pt x="133" y="84"/>
                      </a:cubicBezTo>
                      <a:cubicBezTo>
                        <a:pt x="133" y="84"/>
                        <a:pt x="132" y="85"/>
                        <a:pt x="133" y="85"/>
                      </a:cubicBezTo>
                      <a:cubicBezTo>
                        <a:pt x="133" y="85"/>
                        <a:pt x="132" y="85"/>
                        <a:pt x="132" y="85"/>
                      </a:cubicBezTo>
                      <a:close/>
                      <a:moveTo>
                        <a:pt x="134" y="98"/>
                      </a:moveTo>
                      <a:cubicBezTo>
                        <a:pt x="134" y="97"/>
                        <a:pt x="135" y="97"/>
                        <a:pt x="135" y="98"/>
                      </a:cubicBezTo>
                      <a:cubicBezTo>
                        <a:pt x="135" y="98"/>
                        <a:pt x="134" y="98"/>
                        <a:pt x="134" y="98"/>
                      </a:cubicBezTo>
                      <a:close/>
                      <a:moveTo>
                        <a:pt x="136" y="102"/>
                      </a:moveTo>
                      <a:cubicBezTo>
                        <a:pt x="136" y="103"/>
                        <a:pt x="135" y="102"/>
                        <a:pt x="135" y="102"/>
                      </a:cubicBezTo>
                      <a:cubicBezTo>
                        <a:pt x="135" y="101"/>
                        <a:pt x="135" y="102"/>
                        <a:pt x="136" y="102"/>
                      </a:cubicBezTo>
                      <a:close/>
                      <a:moveTo>
                        <a:pt x="138" y="117"/>
                      </a:moveTo>
                      <a:cubicBezTo>
                        <a:pt x="138" y="118"/>
                        <a:pt x="137" y="117"/>
                        <a:pt x="137" y="118"/>
                      </a:cubicBezTo>
                      <a:cubicBezTo>
                        <a:pt x="137" y="117"/>
                        <a:pt x="137" y="117"/>
                        <a:pt x="138" y="117"/>
                      </a:cubicBezTo>
                      <a:close/>
                      <a:moveTo>
                        <a:pt x="133" y="74"/>
                      </a:moveTo>
                      <a:cubicBezTo>
                        <a:pt x="133" y="75"/>
                        <a:pt x="133" y="75"/>
                        <a:pt x="132" y="75"/>
                      </a:cubicBezTo>
                      <a:cubicBezTo>
                        <a:pt x="132" y="74"/>
                        <a:pt x="133" y="75"/>
                        <a:pt x="133" y="74"/>
                      </a:cubicBezTo>
                      <a:close/>
                      <a:moveTo>
                        <a:pt x="132" y="62"/>
                      </a:moveTo>
                      <a:cubicBezTo>
                        <a:pt x="131" y="62"/>
                        <a:pt x="131" y="62"/>
                        <a:pt x="131" y="62"/>
                      </a:cubicBezTo>
                      <a:cubicBezTo>
                        <a:pt x="131" y="61"/>
                        <a:pt x="131" y="60"/>
                        <a:pt x="132" y="60"/>
                      </a:cubicBezTo>
                      <a:cubicBezTo>
                        <a:pt x="131" y="61"/>
                        <a:pt x="132" y="61"/>
                        <a:pt x="132" y="62"/>
                      </a:cubicBezTo>
                      <a:close/>
                      <a:moveTo>
                        <a:pt x="135" y="85"/>
                      </a:moveTo>
                      <a:cubicBezTo>
                        <a:pt x="135" y="85"/>
                        <a:pt x="136" y="85"/>
                        <a:pt x="136" y="85"/>
                      </a:cubicBezTo>
                      <a:cubicBezTo>
                        <a:pt x="137" y="85"/>
                        <a:pt x="136" y="85"/>
                        <a:pt x="137" y="85"/>
                      </a:cubicBezTo>
                      <a:cubicBezTo>
                        <a:pt x="137" y="85"/>
                        <a:pt x="137" y="85"/>
                        <a:pt x="137" y="85"/>
                      </a:cubicBezTo>
                      <a:cubicBezTo>
                        <a:pt x="137" y="86"/>
                        <a:pt x="137" y="85"/>
                        <a:pt x="137" y="86"/>
                      </a:cubicBezTo>
                      <a:cubicBezTo>
                        <a:pt x="138" y="86"/>
                        <a:pt x="138" y="85"/>
                        <a:pt x="137" y="85"/>
                      </a:cubicBezTo>
                      <a:cubicBezTo>
                        <a:pt x="138" y="84"/>
                        <a:pt x="138" y="86"/>
                        <a:pt x="138" y="86"/>
                      </a:cubicBezTo>
                      <a:cubicBezTo>
                        <a:pt x="138" y="87"/>
                        <a:pt x="137" y="86"/>
                        <a:pt x="137" y="87"/>
                      </a:cubicBezTo>
                      <a:cubicBezTo>
                        <a:pt x="137" y="87"/>
                        <a:pt x="136" y="87"/>
                        <a:pt x="136" y="86"/>
                      </a:cubicBezTo>
                      <a:cubicBezTo>
                        <a:pt x="136" y="87"/>
                        <a:pt x="135" y="86"/>
                        <a:pt x="135" y="86"/>
                      </a:cubicBezTo>
                      <a:cubicBezTo>
                        <a:pt x="135" y="86"/>
                        <a:pt x="135" y="85"/>
                        <a:pt x="135" y="85"/>
                      </a:cubicBezTo>
                      <a:close/>
                      <a:moveTo>
                        <a:pt x="134" y="75"/>
                      </a:moveTo>
                      <a:cubicBezTo>
                        <a:pt x="134" y="76"/>
                        <a:pt x="134" y="76"/>
                        <a:pt x="134" y="76"/>
                      </a:cubicBezTo>
                      <a:cubicBezTo>
                        <a:pt x="134" y="76"/>
                        <a:pt x="135" y="77"/>
                        <a:pt x="135" y="77"/>
                      </a:cubicBezTo>
                      <a:cubicBezTo>
                        <a:pt x="135" y="76"/>
                        <a:pt x="135" y="76"/>
                        <a:pt x="135" y="76"/>
                      </a:cubicBezTo>
                      <a:cubicBezTo>
                        <a:pt x="135" y="76"/>
                        <a:pt x="135" y="76"/>
                        <a:pt x="135" y="76"/>
                      </a:cubicBezTo>
                      <a:cubicBezTo>
                        <a:pt x="135" y="76"/>
                        <a:pt x="135" y="75"/>
                        <a:pt x="136" y="75"/>
                      </a:cubicBezTo>
                      <a:cubicBezTo>
                        <a:pt x="136" y="76"/>
                        <a:pt x="135" y="77"/>
                        <a:pt x="136" y="78"/>
                      </a:cubicBezTo>
                      <a:cubicBezTo>
                        <a:pt x="135" y="77"/>
                        <a:pt x="135" y="78"/>
                        <a:pt x="135" y="78"/>
                      </a:cubicBezTo>
                      <a:cubicBezTo>
                        <a:pt x="134" y="77"/>
                        <a:pt x="135" y="76"/>
                        <a:pt x="134" y="76"/>
                      </a:cubicBezTo>
                      <a:cubicBezTo>
                        <a:pt x="134" y="76"/>
                        <a:pt x="134" y="76"/>
                        <a:pt x="134" y="75"/>
                      </a:cubicBezTo>
                      <a:close/>
                      <a:moveTo>
                        <a:pt x="137" y="82"/>
                      </a:moveTo>
                      <a:cubicBezTo>
                        <a:pt x="136" y="82"/>
                        <a:pt x="136" y="83"/>
                        <a:pt x="135" y="81"/>
                      </a:cubicBezTo>
                      <a:cubicBezTo>
                        <a:pt x="136" y="81"/>
                        <a:pt x="137" y="82"/>
                        <a:pt x="136" y="81"/>
                      </a:cubicBezTo>
                      <a:cubicBezTo>
                        <a:pt x="137" y="82"/>
                        <a:pt x="137" y="81"/>
                        <a:pt x="137" y="82"/>
                      </a:cubicBezTo>
                      <a:cubicBezTo>
                        <a:pt x="137" y="82"/>
                        <a:pt x="137" y="82"/>
                        <a:pt x="137" y="82"/>
                      </a:cubicBezTo>
                      <a:close/>
                      <a:moveTo>
                        <a:pt x="136" y="71"/>
                      </a:moveTo>
                      <a:cubicBezTo>
                        <a:pt x="135" y="70"/>
                        <a:pt x="135" y="70"/>
                        <a:pt x="135" y="69"/>
                      </a:cubicBezTo>
                      <a:cubicBezTo>
                        <a:pt x="135" y="68"/>
                        <a:pt x="136" y="70"/>
                        <a:pt x="135" y="68"/>
                      </a:cubicBezTo>
                      <a:cubicBezTo>
                        <a:pt x="136" y="69"/>
                        <a:pt x="136" y="69"/>
                        <a:pt x="136" y="69"/>
                      </a:cubicBezTo>
                      <a:cubicBezTo>
                        <a:pt x="136" y="69"/>
                        <a:pt x="136" y="69"/>
                        <a:pt x="136" y="70"/>
                      </a:cubicBezTo>
                      <a:cubicBezTo>
                        <a:pt x="136" y="71"/>
                        <a:pt x="137" y="71"/>
                        <a:pt x="137" y="71"/>
                      </a:cubicBezTo>
                      <a:cubicBezTo>
                        <a:pt x="137" y="72"/>
                        <a:pt x="136" y="71"/>
                        <a:pt x="136" y="71"/>
                      </a:cubicBezTo>
                      <a:close/>
                      <a:moveTo>
                        <a:pt x="139" y="105"/>
                      </a:moveTo>
                      <a:cubicBezTo>
                        <a:pt x="139" y="104"/>
                        <a:pt x="140" y="105"/>
                        <a:pt x="140" y="104"/>
                      </a:cubicBezTo>
                      <a:cubicBezTo>
                        <a:pt x="140" y="105"/>
                        <a:pt x="139" y="105"/>
                        <a:pt x="139" y="105"/>
                      </a:cubicBezTo>
                      <a:close/>
                      <a:moveTo>
                        <a:pt x="138" y="91"/>
                      </a:moveTo>
                      <a:cubicBezTo>
                        <a:pt x="138" y="90"/>
                        <a:pt x="139" y="90"/>
                        <a:pt x="139" y="91"/>
                      </a:cubicBezTo>
                      <a:cubicBezTo>
                        <a:pt x="139" y="91"/>
                        <a:pt x="138" y="91"/>
                        <a:pt x="138" y="91"/>
                      </a:cubicBezTo>
                      <a:close/>
                      <a:moveTo>
                        <a:pt x="137" y="81"/>
                      </a:moveTo>
                      <a:cubicBezTo>
                        <a:pt x="137" y="81"/>
                        <a:pt x="138" y="81"/>
                        <a:pt x="138" y="82"/>
                      </a:cubicBezTo>
                      <a:cubicBezTo>
                        <a:pt x="138" y="82"/>
                        <a:pt x="138" y="81"/>
                        <a:pt x="137" y="81"/>
                      </a:cubicBezTo>
                      <a:close/>
                      <a:moveTo>
                        <a:pt x="139" y="91"/>
                      </a:moveTo>
                      <a:cubicBezTo>
                        <a:pt x="139" y="91"/>
                        <a:pt x="140" y="90"/>
                        <a:pt x="140" y="89"/>
                      </a:cubicBezTo>
                      <a:cubicBezTo>
                        <a:pt x="140" y="90"/>
                        <a:pt x="141" y="88"/>
                        <a:pt x="141" y="90"/>
                      </a:cubicBezTo>
                      <a:cubicBezTo>
                        <a:pt x="141" y="89"/>
                        <a:pt x="142" y="89"/>
                        <a:pt x="142" y="88"/>
                      </a:cubicBezTo>
                      <a:cubicBezTo>
                        <a:pt x="142" y="89"/>
                        <a:pt x="142" y="89"/>
                        <a:pt x="142" y="90"/>
                      </a:cubicBezTo>
                      <a:cubicBezTo>
                        <a:pt x="141" y="90"/>
                        <a:pt x="140" y="91"/>
                        <a:pt x="139" y="91"/>
                      </a:cubicBezTo>
                      <a:close/>
                      <a:moveTo>
                        <a:pt x="136" y="60"/>
                      </a:moveTo>
                      <a:cubicBezTo>
                        <a:pt x="136" y="60"/>
                        <a:pt x="137" y="60"/>
                        <a:pt x="137" y="59"/>
                      </a:cubicBezTo>
                      <a:cubicBezTo>
                        <a:pt x="137" y="60"/>
                        <a:pt x="137" y="60"/>
                        <a:pt x="137" y="60"/>
                      </a:cubicBezTo>
                      <a:cubicBezTo>
                        <a:pt x="137" y="60"/>
                        <a:pt x="136" y="61"/>
                        <a:pt x="136" y="60"/>
                      </a:cubicBezTo>
                      <a:close/>
                      <a:moveTo>
                        <a:pt x="138" y="69"/>
                      </a:moveTo>
                      <a:cubicBezTo>
                        <a:pt x="137" y="69"/>
                        <a:pt x="137" y="69"/>
                        <a:pt x="137" y="68"/>
                      </a:cubicBezTo>
                      <a:cubicBezTo>
                        <a:pt x="137" y="68"/>
                        <a:pt x="138" y="68"/>
                        <a:pt x="138" y="69"/>
                      </a:cubicBezTo>
                      <a:close/>
                      <a:moveTo>
                        <a:pt x="139" y="57"/>
                      </a:moveTo>
                      <a:cubicBezTo>
                        <a:pt x="140" y="56"/>
                        <a:pt x="142" y="56"/>
                        <a:pt x="142" y="57"/>
                      </a:cubicBezTo>
                      <a:cubicBezTo>
                        <a:pt x="141" y="58"/>
                        <a:pt x="139" y="58"/>
                        <a:pt x="137" y="57"/>
                      </a:cubicBezTo>
                      <a:cubicBezTo>
                        <a:pt x="137" y="57"/>
                        <a:pt x="138" y="57"/>
                        <a:pt x="139" y="57"/>
                      </a:cubicBezTo>
                      <a:close/>
                      <a:moveTo>
                        <a:pt x="144" y="104"/>
                      </a:moveTo>
                      <a:cubicBezTo>
                        <a:pt x="144" y="104"/>
                        <a:pt x="144" y="104"/>
                        <a:pt x="143" y="104"/>
                      </a:cubicBezTo>
                      <a:cubicBezTo>
                        <a:pt x="144" y="103"/>
                        <a:pt x="144" y="103"/>
                        <a:pt x="144" y="104"/>
                      </a:cubicBezTo>
                      <a:close/>
                      <a:moveTo>
                        <a:pt x="140" y="72"/>
                      </a:moveTo>
                      <a:cubicBezTo>
                        <a:pt x="140" y="72"/>
                        <a:pt x="141" y="72"/>
                        <a:pt x="141" y="73"/>
                      </a:cubicBezTo>
                      <a:cubicBezTo>
                        <a:pt x="141" y="74"/>
                        <a:pt x="140" y="73"/>
                        <a:pt x="140" y="74"/>
                      </a:cubicBezTo>
                      <a:cubicBezTo>
                        <a:pt x="140" y="73"/>
                        <a:pt x="140" y="73"/>
                        <a:pt x="140" y="72"/>
                      </a:cubicBezTo>
                      <a:close/>
                      <a:moveTo>
                        <a:pt x="145" y="95"/>
                      </a:moveTo>
                      <a:cubicBezTo>
                        <a:pt x="144" y="95"/>
                        <a:pt x="144" y="95"/>
                        <a:pt x="144" y="95"/>
                      </a:cubicBezTo>
                      <a:cubicBezTo>
                        <a:pt x="144" y="94"/>
                        <a:pt x="145" y="93"/>
                        <a:pt x="146" y="93"/>
                      </a:cubicBezTo>
                      <a:cubicBezTo>
                        <a:pt x="146" y="94"/>
                        <a:pt x="145" y="94"/>
                        <a:pt x="145" y="95"/>
                      </a:cubicBezTo>
                      <a:close/>
                      <a:moveTo>
                        <a:pt x="146" y="95"/>
                      </a:moveTo>
                      <a:cubicBezTo>
                        <a:pt x="146" y="95"/>
                        <a:pt x="146" y="95"/>
                        <a:pt x="146" y="94"/>
                      </a:cubicBezTo>
                      <a:cubicBezTo>
                        <a:pt x="146" y="94"/>
                        <a:pt x="146" y="95"/>
                        <a:pt x="146" y="95"/>
                      </a:cubicBezTo>
                      <a:cubicBezTo>
                        <a:pt x="146" y="94"/>
                        <a:pt x="146" y="94"/>
                        <a:pt x="146" y="94"/>
                      </a:cubicBezTo>
                      <a:cubicBezTo>
                        <a:pt x="146" y="95"/>
                        <a:pt x="146" y="95"/>
                        <a:pt x="146" y="95"/>
                      </a:cubicBezTo>
                      <a:close/>
                      <a:moveTo>
                        <a:pt x="146" y="55"/>
                      </a:moveTo>
                      <a:cubicBezTo>
                        <a:pt x="146" y="56"/>
                        <a:pt x="144" y="54"/>
                        <a:pt x="146" y="55"/>
                      </a:cubicBezTo>
                      <a:close/>
                      <a:moveTo>
                        <a:pt x="148" y="77"/>
                      </a:moveTo>
                      <a:cubicBezTo>
                        <a:pt x="148" y="77"/>
                        <a:pt x="149" y="77"/>
                        <a:pt x="149" y="76"/>
                      </a:cubicBezTo>
                      <a:cubicBezTo>
                        <a:pt x="149" y="76"/>
                        <a:pt x="149" y="77"/>
                        <a:pt x="150" y="77"/>
                      </a:cubicBezTo>
                      <a:cubicBezTo>
                        <a:pt x="149" y="78"/>
                        <a:pt x="149" y="77"/>
                        <a:pt x="148" y="77"/>
                      </a:cubicBezTo>
                      <a:close/>
                      <a:moveTo>
                        <a:pt x="151" y="90"/>
                      </a:moveTo>
                      <a:cubicBezTo>
                        <a:pt x="151" y="91"/>
                        <a:pt x="150" y="90"/>
                        <a:pt x="150" y="90"/>
                      </a:cubicBezTo>
                      <a:cubicBezTo>
                        <a:pt x="150" y="89"/>
                        <a:pt x="151" y="90"/>
                        <a:pt x="151" y="90"/>
                      </a:cubicBezTo>
                      <a:close/>
                      <a:moveTo>
                        <a:pt x="148" y="70"/>
                      </a:moveTo>
                      <a:cubicBezTo>
                        <a:pt x="148" y="70"/>
                        <a:pt x="149" y="69"/>
                        <a:pt x="149" y="70"/>
                      </a:cubicBezTo>
                      <a:cubicBezTo>
                        <a:pt x="149" y="71"/>
                        <a:pt x="148" y="70"/>
                        <a:pt x="148" y="70"/>
                      </a:cubicBezTo>
                      <a:close/>
                      <a:moveTo>
                        <a:pt x="152" y="99"/>
                      </a:moveTo>
                      <a:cubicBezTo>
                        <a:pt x="153" y="100"/>
                        <a:pt x="152" y="99"/>
                        <a:pt x="152" y="100"/>
                      </a:cubicBezTo>
                      <a:cubicBezTo>
                        <a:pt x="152" y="100"/>
                        <a:pt x="152" y="99"/>
                        <a:pt x="152" y="99"/>
                      </a:cubicBezTo>
                      <a:close/>
                      <a:moveTo>
                        <a:pt x="153" y="86"/>
                      </a:moveTo>
                      <a:cubicBezTo>
                        <a:pt x="154" y="87"/>
                        <a:pt x="154" y="87"/>
                        <a:pt x="154" y="87"/>
                      </a:cubicBezTo>
                      <a:cubicBezTo>
                        <a:pt x="154" y="88"/>
                        <a:pt x="152" y="87"/>
                        <a:pt x="153" y="88"/>
                      </a:cubicBezTo>
                      <a:cubicBezTo>
                        <a:pt x="152" y="88"/>
                        <a:pt x="151" y="88"/>
                        <a:pt x="151" y="88"/>
                      </a:cubicBezTo>
                      <a:cubicBezTo>
                        <a:pt x="151" y="86"/>
                        <a:pt x="152" y="87"/>
                        <a:pt x="153" y="86"/>
                      </a:cubicBezTo>
                      <a:close/>
                      <a:moveTo>
                        <a:pt x="153" y="92"/>
                      </a:moveTo>
                      <a:cubicBezTo>
                        <a:pt x="153" y="92"/>
                        <a:pt x="153" y="93"/>
                        <a:pt x="153" y="94"/>
                      </a:cubicBezTo>
                      <a:cubicBezTo>
                        <a:pt x="152" y="94"/>
                        <a:pt x="152" y="92"/>
                        <a:pt x="153" y="92"/>
                      </a:cubicBezTo>
                      <a:close/>
                      <a:moveTo>
                        <a:pt x="151" y="77"/>
                      </a:moveTo>
                      <a:cubicBezTo>
                        <a:pt x="151" y="77"/>
                        <a:pt x="151" y="77"/>
                        <a:pt x="151" y="77"/>
                      </a:cubicBezTo>
                      <a:cubicBezTo>
                        <a:pt x="151" y="78"/>
                        <a:pt x="151" y="78"/>
                        <a:pt x="151" y="78"/>
                      </a:cubicBezTo>
                      <a:cubicBezTo>
                        <a:pt x="151" y="78"/>
                        <a:pt x="151" y="78"/>
                        <a:pt x="151" y="78"/>
                      </a:cubicBezTo>
                      <a:cubicBezTo>
                        <a:pt x="150" y="77"/>
                        <a:pt x="151" y="78"/>
                        <a:pt x="151" y="77"/>
                      </a:cubicBezTo>
                      <a:close/>
                      <a:moveTo>
                        <a:pt x="152" y="76"/>
                      </a:moveTo>
                      <a:cubicBezTo>
                        <a:pt x="151" y="76"/>
                        <a:pt x="151" y="76"/>
                        <a:pt x="151" y="76"/>
                      </a:cubicBezTo>
                      <a:cubicBezTo>
                        <a:pt x="151" y="75"/>
                        <a:pt x="152" y="75"/>
                        <a:pt x="152" y="76"/>
                      </a:cubicBezTo>
                      <a:close/>
                      <a:moveTo>
                        <a:pt x="153" y="85"/>
                      </a:moveTo>
                      <a:cubicBezTo>
                        <a:pt x="153" y="85"/>
                        <a:pt x="153" y="85"/>
                        <a:pt x="152" y="85"/>
                      </a:cubicBezTo>
                      <a:cubicBezTo>
                        <a:pt x="152" y="84"/>
                        <a:pt x="153" y="84"/>
                        <a:pt x="153" y="85"/>
                      </a:cubicBezTo>
                      <a:close/>
                      <a:moveTo>
                        <a:pt x="151" y="53"/>
                      </a:moveTo>
                      <a:cubicBezTo>
                        <a:pt x="150" y="54"/>
                        <a:pt x="150" y="54"/>
                        <a:pt x="149" y="54"/>
                      </a:cubicBezTo>
                      <a:cubicBezTo>
                        <a:pt x="149" y="53"/>
                        <a:pt x="150" y="54"/>
                        <a:pt x="151" y="53"/>
                      </a:cubicBezTo>
                      <a:close/>
                      <a:moveTo>
                        <a:pt x="157" y="112"/>
                      </a:moveTo>
                      <a:cubicBezTo>
                        <a:pt x="157" y="112"/>
                        <a:pt x="158" y="112"/>
                        <a:pt x="158" y="112"/>
                      </a:cubicBezTo>
                      <a:cubicBezTo>
                        <a:pt x="158" y="112"/>
                        <a:pt x="158" y="113"/>
                        <a:pt x="157" y="113"/>
                      </a:cubicBezTo>
                      <a:cubicBezTo>
                        <a:pt x="157" y="112"/>
                        <a:pt x="157" y="112"/>
                        <a:pt x="157" y="112"/>
                      </a:cubicBezTo>
                      <a:close/>
                      <a:moveTo>
                        <a:pt x="153" y="79"/>
                      </a:moveTo>
                      <a:cubicBezTo>
                        <a:pt x="153" y="79"/>
                        <a:pt x="153" y="79"/>
                        <a:pt x="153" y="79"/>
                      </a:cubicBezTo>
                      <a:cubicBezTo>
                        <a:pt x="153" y="79"/>
                        <a:pt x="153" y="79"/>
                        <a:pt x="154" y="79"/>
                      </a:cubicBezTo>
                      <a:cubicBezTo>
                        <a:pt x="154" y="80"/>
                        <a:pt x="153" y="79"/>
                        <a:pt x="153" y="80"/>
                      </a:cubicBezTo>
                      <a:cubicBezTo>
                        <a:pt x="153" y="80"/>
                        <a:pt x="153" y="79"/>
                        <a:pt x="153" y="79"/>
                      </a:cubicBezTo>
                      <a:close/>
                      <a:moveTo>
                        <a:pt x="156" y="102"/>
                      </a:moveTo>
                      <a:cubicBezTo>
                        <a:pt x="156" y="103"/>
                        <a:pt x="157" y="102"/>
                        <a:pt x="157" y="103"/>
                      </a:cubicBezTo>
                      <a:cubicBezTo>
                        <a:pt x="157" y="103"/>
                        <a:pt x="156" y="103"/>
                        <a:pt x="156" y="103"/>
                      </a:cubicBezTo>
                      <a:cubicBezTo>
                        <a:pt x="156" y="102"/>
                        <a:pt x="156" y="102"/>
                        <a:pt x="156" y="102"/>
                      </a:cubicBezTo>
                      <a:close/>
                      <a:moveTo>
                        <a:pt x="155" y="93"/>
                      </a:moveTo>
                      <a:cubicBezTo>
                        <a:pt x="156" y="93"/>
                        <a:pt x="156" y="93"/>
                        <a:pt x="156" y="93"/>
                      </a:cubicBezTo>
                      <a:cubicBezTo>
                        <a:pt x="156" y="94"/>
                        <a:pt x="155" y="94"/>
                        <a:pt x="155" y="93"/>
                      </a:cubicBezTo>
                      <a:close/>
                      <a:moveTo>
                        <a:pt x="152" y="61"/>
                      </a:moveTo>
                      <a:cubicBezTo>
                        <a:pt x="153" y="61"/>
                        <a:pt x="153" y="60"/>
                        <a:pt x="153" y="61"/>
                      </a:cubicBezTo>
                      <a:cubicBezTo>
                        <a:pt x="153" y="62"/>
                        <a:pt x="153" y="62"/>
                        <a:pt x="152" y="61"/>
                      </a:cubicBezTo>
                      <a:close/>
                      <a:moveTo>
                        <a:pt x="156" y="84"/>
                      </a:moveTo>
                      <a:cubicBezTo>
                        <a:pt x="156" y="84"/>
                        <a:pt x="156" y="84"/>
                        <a:pt x="157" y="84"/>
                      </a:cubicBezTo>
                      <a:cubicBezTo>
                        <a:pt x="157" y="85"/>
                        <a:pt x="156" y="85"/>
                        <a:pt x="156" y="84"/>
                      </a:cubicBezTo>
                      <a:close/>
                      <a:moveTo>
                        <a:pt x="156" y="83"/>
                      </a:moveTo>
                      <a:cubicBezTo>
                        <a:pt x="156" y="83"/>
                        <a:pt x="156" y="82"/>
                        <a:pt x="156" y="82"/>
                      </a:cubicBezTo>
                      <a:cubicBezTo>
                        <a:pt x="156" y="82"/>
                        <a:pt x="156" y="82"/>
                        <a:pt x="156" y="83"/>
                      </a:cubicBezTo>
                      <a:close/>
                      <a:moveTo>
                        <a:pt x="160" y="105"/>
                      </a:moveTo>
                      <a:cubicBezTo>
                        <a:pt x="160" y="106"/>
                        <a:pt x="159" y="106"/>
                        <a:pt x="159" y="106"/>
                      </a:cubicBezTo>
                      <a:cubicBezTo>
                        <a:pt x="159" y="105"/>
                        <a:pt x="160" y="105"/>
                        <a:pt x="160" y="105"/>
                      </a:cubicBezTo>
                      <a:close/>
                      <a:moveTo>
                        <a:pt x="154" y="61"/>
                      </a:moveTo>
                      <a:cubicBezTo>
                        <a:pt x="155" y="61"/>
                        <a:pt x="155" y="60"/>
                        <a:pt x="155" y="61"/>
                      </a:cubicBezTo>
                      <a:cubicBezTo>
                        <a:pt x="155" y="62"/>
                        <a:pt x="154" y="61"/>
                        <a:pt x="154" y="62"/>
                      </a:cubicBezTo>
                      <a:cubicBezTo>
                        <a:pt x="154" y="62"/>
                        <a:pt x="154" y="61"/>
                        <a:pt x="154" y="61"/>
                      </a:cubicBezTo>
                      <a:cubicBezTo>
                        <a:pt x="153" y="60"/>
                        <a:pt x="154" y="61"/>
                        <a:pt x="154" y="60"/>
                      </a:cubicBezTo>
                      <a:cubicBezTo>
                        <a:pt x="154" y="60"/>
                        <a:pt x="154" y="60"/>
                        <a:pt x="154" y="60"/>
                      </a:cubicBezTo>
                      <a:cubicBezTo>
                        <a:pt x="155" y="61"/>
                        <a:pt x="154" y="61"/>
                        <a:pt x="154" y="61"/>
                      </a:cubicBezTo>
                      <a:close/>
                      <a:moveTo>
                        <a:pt x="159" y="99"/>
                      </a:moveTo>
                      <a:cubicBezTo>
                        <a:pt x="159" y="100"/>
                        <a:pt x="160" y="100"/>
                        <a:pt x="160" y="100"/>
                      </a:cubicBezTo>
                      <a:cubicBezTo>
                        <a:pt x="159" y="101"/>
                        <a:pt x="159" y="100"/>
                        <a:pt x="159" y="100"/>
                      </a:cubicBezTo>
                      <a:cubicBezTo>
                        <a:pt x="159" y="100"/>
                        <a:pt x="159" y="100"/>
                        <a:pt x="159" y="99"/>
                      </a:cubicBezTo>
                      <a:close/>
                      <a:moveTo>
                        <a:pt x="161" y="117"/>
                      </a:moveTo>
                      <a:cubicBezTo>
                        <a:pt x="162" y="117"/>
                        <a:pt x="162" y="117"/>
                        <a:pt x="162" y="117"/>
                      </a:cubicBezTo>
                      <a:cubicBezTo>
                        <a:pt x="162" y="117"/>
                        <a:pt x="162" y="118"/>
                        <a:pt x="161" y="118"/>
                      </a:cubicBezTo>
                      <a:cubicBezTo>
                        <a:pt x="161" y="118"/>
                        <a:pt x="161" y="117"/>
                        <a:pt x="161" y="117"/>
                      </a:cubicBezTo>
                      <a:close/>
                      <a:moveTo>
                        <a:pt x="164" y="113"/>
                      </a:moveTo>
                      <a:cubicBezTo>
                        <a:pt x="165" y="114"/>
                        <a:pt x="168" y="112"/>
                        <a:pt x="169" y="113"/>
                      </a:cubicBezTo>
                      <a:cubicBezTo>
                        <a:pt x="167" y="114"/>
                        <a:pt x="165" y="114"/>
                        <a:pt x="163" y="115"/>
                      </a:cubicBezTo>
                      <a:cubicBezTo>
                        <a:pt x="163" y="114"/>
                        <a:pt x="162" y="113"/>
                        <a:pt x="161" y="113"/>
                      </a:cubicBezTo>
                      <a:cubicBezTo>
                        <a:pt x="162" y="112"/>
                        <a:pt x="163" y="115"/>
                        <a:pt x="164" y="113"/>
                      </a:cubicBezTo>
                      <a:close/>
                      <a:moveTo>
                        <a:pt x="159" y="95"/>
                      </a:moveTo>
                      <a:cubicBezTo>
                        <a:pt x="159" y="94"/>
                        <a:pt x="160" y="94"/>
                        <a:pt x="160" y="94"/>
                      </a:cubicBezTo>
                      <a:cubicBezTo>
                        <a:pt x="160" y="96"/>
                        <a:pt x="159" y="94"/>
                        <a:pt x="159" y="95"/>
                      </a:cubicBezTo>
                      <a:close/>
                      <a:moveTo>
                        <a:pt x="159" y="92"/>
                      </a:moveTo>
                      <a:cubicBezTo>
                        <a:pt x="159" y="91"/>
                        <a:pt x="160" y="91"/>
                        <a:pt x="160" y="91"/>
                      </a:cubicBezTo>
                      <a:cubicBezTo>
                        <a:pt x="160" y="92"/>
                        <a:pt x="160" y="92"/>
                        <a:pt x="160" y="92"/>
                      </a:cubicBezTo>
                      <a:cubicBezTo>
                        <a:pt x="159" y="91"/>
                        <a:pt x="159" y="92"/>
                        <a:pt x="159" y="92"/>
                      </a:cubicBezTo>
                      <a:close/>
                      <a:moveTo>
                        <a:pt x="162" y="116"/>
                      </a:moveTo>
                      <a:cubicBezTo>
                        <a:pt x="163" y="116"/>
                        <a:pt x="163" y="116"/>
                        <a:pt x="163" y="116"/>
                      </a:cubicBezTo>
                      <a:cubicBezTo>
                        <a:pt x="163" y="117"/>
                        <a:pt x="162" y="117"/>
                        <a:pt x="162" y="116"/>
                      </a:cubicBezTo>
                      <a:close/>
                      <a:moveTo>
                        <a:pt x="161" y="102"/>
                      </a:moveTo>
                      <a:cubicBezTo>
                        <a:pt x="161" y="102"/>
                        <a:pt x="161" y="102"/>
                        <a:pt x="161" y="102"/>
                      </a:cubicBezTo>
                      <a:cubicBezTo>
                        <a:pt x="160" y="102"/>
                        <a:pt x="161" y="102"/>
                        <a:pt x="160" y="101"/>
                      </a:cubicBezTo>
                      <a:cubicBezTo>
                        <a:pt x="160" y="101"/>
                        <a:pt x="161" y="102"/>
                        <a:pt x="161" y="102"/>
                      </a:cubicBezTo>
                      <a:close/>
                      <a:moveTo>
                        <a:pt x="161" y="99"/>
                      </a:moveTo>
                      <a:cubicBezTo>
                        <a:pt x="161" y="100"/>
                        <a:pt x="160" y="100"/>
                        <a:pt x="161" y="100"/>
                      </a:cubicBezTo>
                      <a:cubicBezTo>
                        <a:pt x="161" y="101"/>
                        <a:pt x="161" y="99"/>
                        <a:pt x="161" y="101"/>
                      </a:cubicBezTo>
                      <a:cubicBezTo>
                        <a:pt x="161" y="100"/>
                        <a:pt x="161" y="101"/>
                        <a:pt x="160" y="101"/>
                      </a:cubicBezTo>
                      <a:cubicBezTo>
                        <a:pt x="160" y="99"/>
                        <a:pt x="160" y="99"/>
                        <a:pt x="160" y="99"/>
                      </a:cubicBezTo>
                      <a:lnTo>
                        <a:pt x="161" y="99"/>
                      </a:lnTo>
                      <a:close/>
                      <a:moveTo>
                        <a:pt x="164" y="112"/>
                      </a:moveTo>
                      <a:cubicBezTo>
                        <a:pt x="163" y="113"/>
                        <a:pt x="163" y="113"/>
                        <a:pt x="162" y="113"/>
                      </a:cubicBezTo>
                      <a:cubicBezTo>
                        <a:pt x="163" y="112"/>
                        <a:pt x="163" y="112"/>
                        <a:pt x="163" y="111"/>
                      </a:cubicBezTo>
                      <a:cubicBezTo>
                        <a:pt x="163" y="113"/>
                        <a:pt x="164" y="111"/>
                        <a:pt x="164" y="112"/>
                      </a:cubicBezTo>
                      <a:close/>
                      <a:moveTo>
                        <a:pt x="163" y="110"/>
                      </a:moveTo>
                      <a:cubicBezTo>
                        <a:pt x="163" y="110"/>
                        <a:pt x="163" y="111"/>
                        <a:pt x="163" y="111"/>
                      </a:cubicBezTo>
                      <a:cubicBezTo>
                        <a:pt x="163" y="111"/>
                        <a:pt x="163" y="111"/>
                        <a:pt x="162" y="111"/>
                      </a:cubicBezTo>
                      <a:cubicBezTo>
                        <a:pt x="162" y="110"/>
                        <a:pt x="163" y="110"/>
                        <a:pt x="163" y="110"/>
                      </a:cubicBezTo>
                      <a:close/>
                      <a:moveTo>
                        <a:pt x="161" y="85"/>
                      </a:moveTo>
                      <a:cubicBezTo>
                        <a:pt x="161" y="86"/>
                        <a:pt x="160" y="87"/>
                        <a:pt x="161" y="87"/>
                      </a:cubicBezTo>
                      <a:cubicBezTo>
                        <a:pt x="160" y="88"/>
                        <a:pt x="160" y="87"/>
                        <a:pt x="159" y="88"/>
                      </a:cubicBezTo>
                      <a:cubicBezTo>
                        <a:pt x="159" y="87"/>
                        <a:pt x="160" y="86"/>
                        <a:pt x="160" y="86"/>
                      </a:cubicBezTo>
                      <a:cubicBezTo>
                        <a:pt x="160" y="85"/>
                        <a:pt x="160" y="86"/>
                        <a:pt x="161" y="85"/>
                      </a:cubicBezTo>
                      <a:close/>
                      <a:moveTo>
                        <a:pt x="158" y="78"/>
                      </a:moveTo>
                      <a:cubicBezTo>
                        <a:pt x="158" y="78"/>
                        <a:pt x="159" y="78"/>
                        <a:pt x="159" y="77"/>
                      </a:cubicBezTo>
                      <a:cubicBezTo>
                        <a:pt x="160" y="78"/>
                        <a:pt x="159" y="78"/>
                        <a:pt x="158" y="78"/>
                      </a:cubicBezTo>
                      <a:close/>
                      <a:moveTo>
                        <a:pt x="160" y="80"/>
                      </a:moveTo>
                      <a:cubicBezTo>
                        <a:pt x="159" y="80"/>
                        <a:pt x="159" y="80"/>
                        <a:pt x="159" y="80"/>
                      </a:cubicBezTo>
                      <a:cubicBezTo>
                        <a:pt x="159" y="79"/>
                        <a:pt x="160" y="79"/>
                        <a:pt x="160" y="80"/>
                      </a:cubicBezTo>
                      <a:close/>
                      <a:moveTo>
                        <a:pt x="162" y="94"/>
                      </a:moveTo>
                      <a:cubicBezTo>
                        <a:pt x="162" y="94"/>
                        <a:pt x="162" y="94"/>
                        <a:pt x="162" y="94"/>
                      </a:cubicBezTo>
                      <a:cubicBezTo>
                        <a:pt x="162" y="93"/>
                        <a:pt x="162" y="94"/>
                        <a:pt x="163" y="94"/>
                      </a:cubicBezTo>
                      <a:cubicBezTo>
                        <a:pt x="163" y="95"/>
                        <a:pt x="162" y="94"/>
                        <a:pt x="162" y="95"/>
                      </a:cubicBezTo>
                      <a:cubicBezTo>
                        <a:pt x="162" y="95"/>
                        <a:pt x="162" y="94"/>
                        <a:pt x="162" y="94"/>
                      </a:cubicBezTo>
                      <a:close/>
                      <a:moveTo>
                        <a:pt x="162" y="89"/>
                      </a:moveTo>
                      <a:cubicBezTo>
                        <a:pt x="162" y="89"/>
                        <a:pt x="162" y="89"/>
                        <a:pt x="162" y="90"/>
                      </a:cubicBezTo>
                      <a:cubicBezTo>
                        <a:pt x="161" y="90"/>
                        <a:pt x="162" y="89"/>
                        <a:pt x="161" y="89"/>
                      </a:cubicBezTo>
                      <a:cubicBezTo>
                        <a:pt x="161" y="88"/>
                        <a:pt x="161" y="88"/>
                        <a:pt x="161" y="88"/>
                      </a:cubicBezTo>
                      <a:cubicBezTo>
                        <a:pt x="162" y="88"/>
                        <a:pt x="162" y="89"/>
                        <a:pt x="162" y="89"/>
                      </a:cubicBezTo>
                      <a:close/>
                      <a:moveTo>
                        <a:pt x="160" y="82"/>
                      </a:moveTo>
                      <a:cubicBezTo>
                        <a:pt x="160" y="81"/>
                        <a:pt x="162" y="81"/>
                        <a:pt x="162" y="82"/>
                      </a:cubicBezTo>
                      <a:cubicBezTo>
                        <a:pt x="161" y="83"/>
                        <a:pt x="161" y="81"/>
                        <a:pt x="160" y="82"/>
                      </a:cubicBezTo>
                      <a:close/>
                      <a:moveTo>
                        <a:pt x="160" y="79"/>
                      </a:moveTo>
                      <a:cubicBezTo>
                        <a:pt x="160" y="78"/>
                        <a:pt x="160" y="77"/>
                        <a:pt x="160" y="77"/>
                      </a:cubicBezTo>
                      <a:cubicBezTo>
                        <a:pt x="160" y="78"/>
                        <a:pt x="160" y="79"/>
                        <a:pt x="160" y="79"/>
                      </a:cubicBezTo>
                      <a:close/>
                      <a:moveTo>
                        <a:pt x="165" y="110"/>
                      </a:moveTo>
                      <a:cubicBezTo>
                        <a:pt x="165" y="110"/>
                        <a:pt x="165" y="111"/>
                        <a:pt x="164" y="111"/>
                      </a:cubicBezTo>
                      <a:cubicBezTo>
                        <a:pt x="164" y="110"/>
                        <a:pt x="165" y="110"/>
                        <a:pt x="165" y="110"/>
                      </a:cubicBezTo>
                      <a:close/>
                      <a:moveTo>
                        <a:pt x="165" y="109"/>
                      </a:moveTo>
                      <a:cubicBezTo>
                        <a:pt x="165" y="108"/>
                        <a:pt x="166" y="108"/>
                        <a:pt x="166" y="108"/>
                      </a:cubicBezTo>
                      <a:cubicBezTo>
                        <a:pt x="166" y="109"/>
                        <a:pt x="166" y="109"/>
                        <a:pt x="165" y="109"/>
                      </a:cubicBezTo>
                      <a:close/>
                      <a:moveTo>
                        <a:pt x="163" y="87"/>
                      </a:moveTo>
                      <a:cubicBezTo>
                        <a:pt x="164" y="87"/>
                        <a:pt x="164" y="86"/>
                        <a:pt x="164" y="87"/>
                      </a:cubicBezTo>
                      <a:cubicBezTo>
                        <a:pt x="164" y="87"/>
                        <a:pt x="164" y="87"/>
                        <a:pt x="164" y="87"/>
                      </a:cubicBezTo>
                      <a:cubicBezTo>
                        <a:pt x="164" y="88"/>
                        <a:pt x="164" y="88"/>
                        <a:pt x="164" y="88"/>
                      </a:cubicBezTo>
                      <a:cubicBezTo>
                        <a:pt x="164" y="88"/>
                        <a:pt x="164" y="88"/>
                        <a:pt x="164" y="89"/>
                      </a:cubicBezTo>
                      <a:cubicBezTo>
                        <a:pt x="164" y="89"/>
                        <a:pt x="164" y="89"/>
                        <a:pt x="164" y="89"/>
                      </a:cubicBezTo>
                      <a:cubicBezTo>
                        <a:pt x="163" y="88"/>
                        <a:pt x="164" y="88"/>
                        <a:pt x="163" y="87"/>
                      </a:cubicBezTo>
                      <a:close/>
                      <a:moveTo>
                        <a:pt x="166" y="101"/>
                      </a:moveTo>
                      <a:cubicBezTo>
                        <a:pt x="166" y="101"/>
                        <a:pt x="166" y="103"/>
                        <a:pt x="166" y="102"/>
                      </a:cubicBezTo>
                      <a:cubicBezTo>
                        <a:pt x="166" y="102"/>
                        <a:pt x="165" y="102"/>
                        <a:pt x="165" y="101"/>
                      </a:cubicBezTo>
                      <a:cubicBezTo>
                        <a:pt x="166" y="101"/>
                        <a:pt x="167" y="101"/>
                        <a:pt x="168" y="101"/>
                      </a:cubicBezTo>
                      <a:cubicBezTo>
                        <a:pt x="168" y="101"/>
                        <a:pt x="168" y="102"/>
                        <a:pt x="168" y="102"/>
                      </a:cubicBezTo>
                      <a:cubicBezTo>
                        <a:pt x="167" y="102"/>
                        <a:pt x="167" y="102"/>
                        <a:pt x="166" y="103"/>
                      </a:cubicBezTo>
                      <a:cubicBezTo>
                        <a:pt x="166" y="102"/>
                        <a:pt x="166" y="102"/>
                        <a:pt x="166" y="101"/>
                      </a:cubicBezTo>
                      <a:close/>
                      <a:moveTo>
                        <a:pt x="167" y="102"/>
                      </a:moveTo>
                      <a:cubicBezTo>
                        <a:pt x="167" y="102"/>
                        <a:pt x="168" y="102"/>
                        <a:pt x="168" y="102"/>
                      </a:cubicBezTo>
                      <a:cubicBezTo>
                        <a:pt x="168" y="101"/>
                        <a:pt x="167" y="101"/>
                        <a:pt x="167" y="102"/>
                      </a:cubicBezTo>
                      <a:close/>
                      <a:moveTo>
                        <a:pt x="165" y="86"/>
                      </a:moveTo>
                      <a:cubicBezTo>
                        <a:pt x="165" y="86"/>
                        <a:pt x="166" y="87"/>
                        <a:pt x="166" y="87"/>
                      </a:cubicBezTo>
                      <a:cubicBezTo>
                        <a:pt x="166" y="86"/>
                        <a:pt x="166" y="88"/>
                        <a:pt x="166" y="87"/>
                      </a:cubicBezTo>
                      <a:cubicBezTo>
                        <a:pt x="166" y="88"/>
                        <a:pt x="166" y="88"/>
                        <a:pt x="166" y="88"/>
                      </a:cubicBezTo>
                      <a:cubicBezTo>
                        <a:pt x="165" y="87"/>
                        <a:pt x="165" y="87"/>
                        <a:pt x="164" y="87"/>
                      </a:cubicBezTo>
                      <a:cubicBezTo>
                        <a:pt x="165" y="87"/>
                        <a:pt x="164" y="86"/>
                        <a:pt x="165" y="85"/>
                      </a:cubicBezTo>
                      <a:cubicBezTo>
                        <a:pt x="165" y="86"/>
                        <a:pt x="165" y="86"/>
                        <a:pt x="165" y="86"/>
                      </a:cubicBezTo>
                      <a:close/>
                      <a:moveTo>
                        <a:pt x="167" y="107"/>
                      </a:moveTo>
                      <a:cubicBezTo>
                        <a:pt x="168" y="107"/>
                        <a:pt x="168" y="108"/>
                        <a:pt x="168" y="108"/>
                      </a:cubicBezTo>
                      <a:cubicBezTo>
                        <a:pt x="168" y="107"/>
                        <a:pt x="167" y="107"/>
                        <a:pt x="167" y="107"/>
                      </a:cubicBezTo>
                      <a:close/>
                      <a:moveTo>
                        <a:pt x="164" y="75"/>
                      </a:moveTo>
                      <a:cubicBezTo>
                        <a:pt x="164" y="76"/>
                        <a:pt x="164" y="75"/>
                        <a:pt x="163" y="76"/>
                      </a:cubicBezTo>
                      <a:cubicBezTo>
                        <a:pt x="163" y="74"/>
                        <a:pt x="164" y="75"/>
                        <a:pt x="164" y="75"/>
                      </a:cubicBezTo>
                      <a:close/>
                      <a:moveTo>
                        <a:pt x="164" y="67"/>
                      </a:moveTo>
                      <a:cubicBezTo>
                        <a:pt x="164" y="68"/>
                        <a:pt x="163" y="67"/>
                        <a:pt x="163" y="68"/>
                      </a:cubicBezTo>
                      <a:cubicBezTo>
                        <a:pt x="163" y="68"/>
                        <a:pt x="164" y="68"/>
                        <a:pt x="165" y="68"/>
                      </a:cubicBezTo>
                      <a:cubicBezTo>
                        <a:pt x="165" y="69"/>
                        <a:pt x="165" y="68"/>
                        <a:pt x="165" y="69"/>
                      </a:cubicBezTo>
                      <a:cubicBezTo>
                        <a:pt x="165" y="69"/>
                        <a:pt x="165" y="69"/>
                        <a:pt x="165" y="69"/>
                      </a:cubicBezTo>
                      <a:cubicBezTo>
                        <a:pt x="165" y="69"/>
                        <a:pt x="165" y="69"/>
                        <a:pt x="165" y="69"/>
                      </a:cubicBezTo>
                      <a:cubicBezTo>
                        <a:pt x="164" y="70"/>
                        <a:pt x="164" y="70"/>
                        <a:pt x="163" y="69"/>
                      </a:cubicBezTo>
                      <a:cubicBezTo>
                        <a:pt x="163" y="70"/>
                        <a:pt x="162" y="67"/>
                        <a:pt x="162" y="68"/>
                      </a:cubicBezTo>
                      <a:cubicBezTo>
                        <a:pt x="162" y="69"/>
                        <a:pt x="162" y="69"/>
                        <a:pt x="162" y="69"/>
                      </a:cubicBezTo>
                      <a:cubicBezTo>
                        <a:pt x="161" y="69"/>
                        <a:pt x="161" y="69"/>
                        <a:pt x="160" y="69"/>
                      </a:cubicBezTo>
                      <a:cubicBezTo>
                        <a:pt x="160" y="68"/>
                        <a:pt x="158" y="69"/>
                        <a:pt x="158" y="69"/>
                      </a:cubicBezTo>
                      <a:cubicBezTo>
                        <a:pt x="157" y="68"/>
                        <a:pt x="157" y="68"/>
                        <a:pt x="157" y="68"/>
                      </a:cubicBezTo>
                      <a:cubicBezTo>
                        <a:pt x="159" y="68"/>
                        <a:pt x="160" y="67"/>
                        <a:pt x="162" y="67"/>
                      </a:cubicBezTo>
                      <a:cubicBezTo>
                        <a:pt x="162" y="67"/>
                        <a:pt x="163" y="67"/>
                        <a:pt x="163" y="68"/>
                      </a:cubicBezTo>
                      <a:cubicBezTo>
                        <a:pt x="163" y="67"/>
                        <a:pt x="163" y="67"/>
                        <a:pt x="163" y="66"/>
                      </a:cubicBezTo>
                      <a:cubicBezTo>
                        <a:pt x="163" y="66"/>
                        <a:pt x="163" y="68"/>
                        <a:pt x="164" y="67"/>
                      </a:cubicBezTo>
                      <a:close/>
                      <a:moveTo>
                        <a:pt x="170" y="108"/>
                      </a:moveTo>
                      <a:cubicBezTo>
                        <a:pt x="169" y="109"/>
                        <a:pt x="169" y="109"/>
                        <a:pt x="169" y="109"/>
                      </a:cubicBezTo>
                      <a:cubicBezTo>
                        <a:pt x="169" y="107"/>
                        <a:pt x="169" y="108"/>
                        <a:pt x="168" y="108"/>
                      </a:cubicBezTo>
                      <a:cubicBezTo>
                        <a:pt x="168" y="106"/>
                        <a:pt x="169" y="107"/>
                        <a:pt x="170" y="107"/>
                      </a:cubicBezTo>
                      <a:cubicBezTo>
                        <a:pt x="170" y="108"/>
                        <a:pt x="170" y="108"/>
                        <a:pt x="170" y="108"/>
                      </a:cubicBezTo>
                      <a:close/>
                      <a:moveTo>
                        <a:pt x="166" y="85"/>
                      </a:moveTo>
                      <a:cubicBezTo>
                        <a:pt x="165" y="85"/>
                        <a:pt x="165" y="85"/>
                        <a:pt x="165" y="84"/>
                      </a:cubicBezTo>
                      <a:cubicBezTo>
                        <a:pt x="165" y="84"/>
                        <a:pt x="166" y="84"/>
                        <a:pt x="166" y="85"/>
                      </a:cubicBezTo>
                      <a:close/>
                      <a:moveTo>
                        <a:pt x="171" y="114"/>
                      </a:moveTo>
                      <a:cubicBezTo>
                        <a:pt x="170" y="114"/>
                        <a:pt x="170" y="113"/>
                        <a:pt x="170" y="113"/>
                      </a:cubicBezTo>
                      <a:cubicBezTo>
                        <a:pt x="170" y="113"/>
                        <a:pt x="171" y="113"/>
                        <a:pt x="171" y="114"/>
                      </a:cubicBezTo>
                      <a:close/>
                      <a:moveTo>
                        <a:pt x="170" y="110"/>
                      </a:moveTo>
                      <a:cubicBezTo>
                        <a:pt x="170" y="112"/>
                        <a:pt x="172" y="110"/>
                        <a:pt x="172" y="111"/>
                      </a:cubicBezTo>
                      <a:cubicBezTo>
                        <a:pt x="171" y="111"/>
                        <a:pt x="170" y="111"/>
                        <a:pt x="169" y="112"/>
                      </a:cubicBezTo>
                      <a:cubicBezTo>
                        <a:pt x="170" y="111"/>
                        <a:pt x="169" y="110"/>
                        <a:pt x="170" y="110"/>
                      </a:cubicBezTo>
                      <a:close/>
                      <a:moveTo>
                        <a:pt x="166" y="85"/>
                      </a:moveTo>
                      <a:cubicBezTo>
                        <a:pt x="166" y="85"/>
                        <a:pt x="166" y="84"/>
                        <a:pt x="166" y="83"/>
                      </a:cubicBezTo>
                      <a:cubicBezTo>
                        <a:pt x="166" y="83"/>
                        <a:pt x="167" y="84"/>
                        <a:pt x="166" y="85"/>
                      </a:cubicBezTo>
                      <a:close/>
                      <a:moveTo>
                        <a:pt x="168" y="92"/>
                      </a:moveTo>
                      <a:cubicBezTo>
                        <a:pt x="169" y="92"/>
                        <a:pt x="168" y="92"/>
                        <a:pt x="168" y="93"/>
                      </a:cubicBezTo>
                      <a:cubicBezTo>
                        <a:pt x="169" y="93"/>
                        <a:pt x="169" y="92"/>
                        <a:pt x="170" y="93"/>
                      </a:cubicBezTo>
                      <a:cubicBezTo>
                        <a:pt x="169" y="93"/>
                        <a:pt x="169" y="94"/>
                        <a:pt x="168" y="94"/>
                      </a:cubicBezTo>
                      <a:cubicBezTo>
                        <a:pt x="168" y="93"/>
                        <a:pt x="168" y="93"/>
                        <a:pt x="168" y="91"/>
                      </a:cubicBezTo>
                      <a:cubicBezTo>
                        <a:pt x="168" y="91"/>
                        <a:pt x="168" y="93"/>
                        <a:pt x="168" y="92"/>
                      </a:cubicBezTo>
                      <a:close/>
                      <a:moveTo>
                        <a:pt x="166" y="72"/>
                      </a:moveTo>
                      <a:cubicBezTo>
                        <a:pt x="167" y="72"/>
                        <a:pt x="167" y="72"/>
                        <a:pt x="166" y="72"/>
                      </a:cubicBezTo>
                      <a:cubicBezTo>
                        <a:pt x="166" y="73"/>
                        <a:pt x="166" y="73"/>
                        <a:pt x="166" y="73"/>
                      </a:cubicBezTo>
                      <a:cubicBezTo>
                        <a:pt x="166" y="74"/>
                        <a:pt x="166" y="73"/>
                        <a:pt x="165" y="73"/>
                      </a:cubicBezTo>
                      <a:cubicBezTo>
                        <a:pt x="166" y="73"/>
                        <a:pt x="166" y="72"/>
                        <a:pt x="166" y="71"/>
                      </a:cubicBezTo>
                      <a:cubicBezTo>
                        <a:pt x="167" y="72"/>
                        <a:pt x="167" y="71"/>
                        <a:pt x="168" y="73"/>
                      </a:cubicBezTo>
                      <a:cubicBezTo>
                        <a:pt x="167" y="73"/>
                        <a:pt x="167" y="71"/>
                        <a:pt x="166" y="72"/>
                      </a:cubicBezTo>
                      <a:close/>
                      <a:moveTo>
                        <a:pt x="168" y="85"/>
                      </a:moveTo>
                      <a:cubicBezTo>
                        <a:pt x="168" y="85"/>
                        <a:pt x="168" y="84"/>
                        <a:pt x="167" y="85"/>
                      </a:cubicBezTo>
                      <a:cubicBezTo>
                        <a:pt x="167" y="84"/>
                        <a:pt x="167" y="84"/>
                        <a:pt x="168" y="84"/>
                      </a:cubicBezTo>
                      <a:cubicBezTo>
                        <a:pt x="168" y="83"/>
                        <a:pt x="168" y="83"/>
                        <a:pt x="167" y="83"/>
                      </a:cubicBezTo>
                      <a:cubicBezTo>
                        <a:pt x="168" y="83"/>
                        <a:pt x="168" y="84"/>
                        <a:pt x="168" y="85"/>
                      </a:cubicBezTo>
                      <a:close/>
                      <a:moveTo>
                        <a:pt x="171" y="102"/>
                      </a:moveTo>
                      <a:cubicBezTo>
                        <a:pt x="171" y="102"/>
                        <a:pt x="171" y="101"/>
                        <a:pt x="170" y="101"/>
                      </a:cubicBezTo>
                      <a:cubicBezTo>
                        <a:pt x="170" y="101"/>
                        <a:pt x="171" y="101"/>
                        <a:pt x="171" y="100"/>
                      </a:cubicBezTo>
                      <a:cubicBezTo>
                        <a:pt x="171" y="101"/>
                        <a:pt x="171" y="101"/>
                        <a:pt x="171" y="102"/>
                      </a:cubicBezTo>
                      <a:close/>
                      <a:moveTo>
                        <a:pt x="173" y="111"/>
                      </a:moveTo>
                      <a:cubicBezTo>
                        <a:pt x="173" y="111"/>
                        <a:pt x="172" y="111"/>
                        <a:pt x="172" y="111"/>
                      </a:cubicBezTo>
                      <a:cubicBezTo>
                        <a:pt x="172" y="110"/>
                        <a:pt x="173" y="110"/>
                        <a:pt x="173" y="111"/>
                      </a:cubicBezTo>
                      <a:close/>
                      <a:moveTo>
                        <a:pt x="172" y="101"/>
                      </a:moveTo>
                      <a:cubicBezTo>
                        <a:pt x="172" y="99"/>
                        <a:pt x="172" y="99"/>
                        <a:pt x="172" y="99"/>
                      </a:cubicBezTo>
                      <a:cubicBezTo>
                        <a:pt x="172" y="99"/>
                        <a:pt x="172" y="101"/>
                        <a:pt x="172" y="101"/>
                      </a:cubicBezTo>
                      <a:close/>
                      <a:moveTo>
                        <a:pt x="172" y="84"/>
                      </a:moveTo>
                      <a:cubicBezTo>
                        <a:pt x="171" y="83"/>
                        <a:pt x="171" y="84"/>
                        <a:pt x="170" y="84"/>
                      </a:cubicBezTo>
                      <a:cubicBezTo>
                        <a:pt x="170" y="83"/>
                        <a:pt x="170" y="83"/>
                        <a:pt x="171" y="83"/>
                      </a:cubicBezTo>
                      <a:cubicBezTo>
                        <a:pt x="171" y="82"/>
                        <a:pt x="170" y="82"/>
                        <a:pt x="170" y="82"/>
                      </a:cubicBezTo>
                      <a:cubicBezTo>
                        <a:pt x="170" y="81"/>
                        <a:pt x="171" y="82"/>
                        <a:pt x="171" y="82"/>
                      </a:cubicBezTo>
                      <a:cubicBezTo>
                        <a:pt x="171" y="83"/>
                        <a:pt x="172" y="83"/>
                        <a:pt x="172" y="84"/>
                      </a:cubicBezTo>
                      <a:close/>
                      <a:moveTo>
                        <a:pt x="171" y="79"/>
                      </a:moveTo>
                      <a:cubicBezTo>
                        <a:pt x="171" y="80"/>
                        <a:pt x="170" y="80"/>
                        <a:pt x="169" y="80"/>
                      </a:cubicBezTo>
                      <a:cubicBezTo>
                        <a:pt x="170" y="79"/>
                        <a:pt x="170" y="80"/>
                        <a:pt x="171" y="79"/>
                      </a:cubicBezTo>
                      <a:close/>
                      <a:moveTo>
                        <a:pt x="174" y="109"/>
                      </a:moveTo>
                      <a:cubicBezTo>
                        <a:pt x="174" y="109"/>
                        <a:pt x="174" y="108"/>
                        <a:pt x="174" y="108"/>
                      </a:cubicBezTo>
                      <a:cubicBezTo>
                        <a:pt x="175" y="108"/>
                        <a:pt x="175" y="109"/>
                        <a:pt x="175" y="110"/>
                      </a:cubicBezTo>
                      <a:cubicBezTo>
                        <a:pt x="175" y="110"/>
                        <a:pt x="175" y="109"/>
                        <a:pt x="174" y="109"/>
                      </a:cubicBezTo>
                      <a:close/>
                      <a:moveTo>
                        <a:pt x="171" y="77"/>
                      </a:moveTo>
                      <a:cubicBezTo>
                        <a:pt x="171" y="75"/>
                        <a:pt x="172" y="76"/>
                        <a:pt x="172" y="76"/>
                      </a:cubicBezTo>
                      <a:cubicBezTo>
                        <a:pt x="173" y="76"/>
                        <a:pt x="171" y="76"/>
                        <a:pt x="171" y="77"/>
                      </a:cubicBezTo>
                      <a:close/>
                      <a:moveTo>
                        <a:pt x="173" y="84"/>
                      </a:moveTo>
                      <a:cubicBezTo>
                        <a:pt x="173" y="84"/>
                        <a:pt x="172" y="84"/>
                        <a:pt x="172" y="84"/>
                      </a:cubicBezTo>
                      <a:cubicBezTo>
                        <a:pt x="173" y="82"/>
                        <a:pt x="174" y="83"/>
                        <a:pt x="175" y="82"/>
                      </a:cubicBezTo>
                      <a:cubicBezTo>
                        <a:pt x="175" y="84"/>
                        <a:pt x="173" y="83"/>
                        <a:pt x="173" y="84"/>
                      </a:cubicBezTo>
                      <a:close/>
                      <a:moveTo>
                        <a:pt x="176" y="98"/>
                      </a:moveTo>
                      <a:cubicBezTo>
                        <a:pt x="176" y="99"/>
                        <a:pt x="175" y="99"/>
                        <a:pt x="175" y="99"/>
                      </a:cubicBezTo>
                      <a:cubicBezTo>
                        <a:pt x="175" y="98"/>
                        <a:pt x="175" y="98"/>
                        <a:pt x="176" y="98"/>
                      </a:cubicBezTo>
                      <a:close/>
                      <a:moveTo>
                        <a:pt x="174" y="72"/>
                      </a:moveTo>
                      <a:cubicBezTo>
                        <a:pt x="173" y="74"/>
                        <a:pt x="172" y="74"/>
                        <a:pt x="171" y="74"/>
                      </a:cubicBezTo>
                      <a:cubicBezTo>
                        <a:pt x="171" y="73"/>
                        <a:pt x="173" y="71"/>
                        <a:pt x="174" y="72"/>
                      </a:cubicBezTo>
                      <a:close/>
                      <a:moveTo>
                        <a:pt x="172" y="71"/>
                      </a:moveTo>
                      <a:cubicBezTo>
                        <a:pt x="172" y="71"/>
                        <a:pt x="172" y="71"/>
                        <a:pt x="173" y="71"/>
                      </a:cubicBezTo>
                      <a:cubicBezTo>
                        <a:pt x="172" y="71"/>
                        <a:pt x="172" y="71"/>
                        <a:pt x="171" y="71"/>
                      </a:cubicBezTo>
                      <a:cubicBezTo>
                        <a:pt x="171" y="70"/>
                        <a:pt x="172" y="70"/>
                        <a:pt x="173" y="71"/>
                      </a:cubicBezTo>
                      <a:cubicBezTo>
                        <a:pt x="173" y="71"/>
                        <a:pt x="173" y="71"/>
                        <a:pt x="172" y="71"/>
                      </a:cubicBezTo>
                      <a:close/>
                      <a:moveTo>
                        <a:pt x="178" y="106"/>
                      </a:moveTo>
                      <a:cubicBezTo>
                        <a:pt x="178" y="107"/>
                        <a:pt x="177" y="106"/>
                        <a:pt x="177" y="107"/>
                      </a:cubicBezTo>
                      <a:cubicBezTo>
                        <a:pt x="177" y="106"/>
                        <a:pt x="177" y="106"/>
                        <a:pt x="177" y="106"/>
                      </a:cubicBezTo>
                      <a:cubicBezTo>
                        <a:pt x="178" y="106"/>
                        <a:pt x="178" y="106"/>
                        <a:pt x="178" y="106"/>
                      </a:cubicBezTo>
                      <a:cubicBezTo>
                        <a:pt x="178" y="106"/>
                        <a:pt x="177" y="106"/>
                        <a:pt x="178" y="106"/>
                      </a:cubicBezTo>
                      <a:close/>
                      <a:moveTo>
                        <a:pt x="176" y="83"/>
                      </a:moveTo>
                      <a:cubicBezTo>
                        <a:pt x="176" y="82"/>
                        <a:pt x="176" y="82"/>
                        <a:pt x="176" y="82"/>
                      </a:cubicBezTo>
                      <a:cubicBezTo>
                        <a:pt x="176" y="82"/>
                        <a:pt x="176" y="82"/>
                        <a:pt x="176" y="82"/>
                      </a:cubicBezTo>
                      <a:cubicBezTo>
                        <a:pt x="176" y="83"/>
                        <a:pt x="176" y="82"/>
                        <a:pt x="176" y="83"/>
                      </a:cubicBezTo>
                      <a:close/>
                      <a:moveTo>
                        <a:pt x="180" y="110"/>
                      </a:moveTo>
                      <a:cubicBezTo>
                        <a:pt x="180" y="109"/>
                        <a:pt x="181" y="109"/>
                        <a:pt x="182" y="109"/>
                      </a:cubicBezTo>
                      <a:cubicBezTo>
                        <a:pt x="182" y="110"/>
                        <a:pt x="181" y="109"/>
                        <a:pt x="180" y="110"/>
                      </a:cubicBezTo>
                      <a:close/>
                      <a:moveTo>
                        <a:pt x="180" y="98"/>
                      </a:moveTo>
                      <a:cubicBezTo>
                        <a:pt x="180" y="99"/>
                        <a:pt x="180" y="99"/>
                        <a:pt x="180" y="99"/>
                      </a:cubicBezTo>
                      <a:cubicBezTo>
                        <a:pt x="180" y="99"/>
                        <a:pt x="180" y="99"/>
                        <a:pt x="179" y="99"/>
                      </a:cubicBezTo>
                      <a:cubicBezTo>
                        <a:pt x="180" y="99"/>
                        <a:pt x="179" y="98"/>
                        <a:pt x="180" y="98"/>
                      </a:cubicBezTo>
                      <a:close/>
                      <a:moveTo>
                        <a:pt x="177" y="81"/>
                      </a:moveTo>
                      <a:cubicBezTo>
                        <a:pt x="177" y="81"/>
                        <a:pt x="179" y="80"/>
                        <a:pt x="179" y="81"/>
                      </a:cubicBezTo>
                      <a:cubicBezTo>
                        <a:pt x="178" y="82"/>
                        <a:pt x="178" y="81"/>
                        <a:pt x="177" y="81"/>
                      </a:cubicBezTo>
                      <a:close/>
                      <a:moveTo>
                        <a:pt x="180" y="96"/>
                      </a:moveTo>
                      <a:cubicBezTo>
                        <a:pt x="180" y="96"/>
                        <a:pt x="180" y="96"/>
                        <a:pt x="181" y="96"/>
                      </a:cubicBezTo>
                      <a:cubicBezTo>
                        <a:pt x="181" y="97"/>
                        <a:pt x="180" y="96"/>
                        <a:pt x="180" y="96"/>
                      </a:cubicBezTo>
                      <a:close/>
                      <a:moveTo>
                        <a:pt x="179" y="86"/>
                      </a:moveTo>
                      <a:cubicBezTo>
                        <a:pt x="179" y="86"/>
                        <a:pt x="179" y="86"/>
                        <a:pt x="180" y="86"/>
                      </a:cubicBezTo>
                      <a:cubicBezTo>
                        <a:pt x="179" y="86"/>
                        <a:pt x="179" y="86"/>
                        <a:pt x="179" y="86"/>
                      </a:cubicBezTo>
                      <a:close/>
                      <a:moveTo>
                        <a:pt x="181" y="98"/>
                      </a:moveTo>
                      <a:cubicBezTo>
                        <a:pt x="181" y="98"/>
                        <a:pt x="181" y="97"/>
                        <a:pt x="181" y="97"/>
                      </a:cubicBezTo>
                      <a:cubicBezTo>
                        <a:pt x="182" y="97"/>
                        <a:pt x="182" y="98"/>
                        <a:pt x="181" y="98"/>
                      </a:cubicBezTo>
                      <a:close/>
                      <a:moveTo>
                        <a:pt x="186" y="104"/>
                      </a:moveTo>
                      <a:cubicBezTo>
                        <a:pt x="186" y="105"/>
                        <a:pt x="185" y="106"/>
                        <a:pt x="184" y="105"/>
                      </a:cubicBezTo>
                      <a:cubicBezTo>
                        <a:pt x="184" y="103"/>
                        <a:pt x="185" y="105"/>
                        <a:pt x="186" y="104"/>
                      </a:cubicBezTo>
                      <a:close/>
                      <a:moveTo>
                        <a:pt x="184" y="96"/>
                      </a:moveTo>
                      <a:cubicBezTo>
                        <a:pt x="185" y="97"/>
                        <a:pt x="185" y="96"/>
                        <a:pt x="185" y="96"/>
                      </a:cubicBezTo>
                      <a:cubicBezTo>
                        <a:pt x="185" y="97"/>
                        <a:pt x="185" y="98"/>
                        <a:pt x="185" y="99"/>
                      </a:cubicBezTo>
                      <a:cubicBezTo>
                        <a:pt x="185" y="98"/>
                        <a:pt x="184" y="98"/>
                        <a:pt x="185" y="98"/>
                      </a:cubicBezTo>
                      <a:cubicBezTo>
                        <a:pt x="184" y="98"/>
                        <a:pt x="185" y="98"/>
                        <a:pt x="184" y="98"/>
                      </a:cubicBezTo>
                      <a:cubicBezTo>
                        <a:pt x="184" y="98"/>
                        <a:pt x="184" y="98"/>
                        <a:pt x="184" y="98"/>
                      </a:cubicBezTo>
                      <a:cubicBezTo>
                        <a:pt x="184" y="97"/>
                        <a:pt x="184" y="97"/>
                        <a:pt x="184" y="97"/>
                      </a:cubicBezTo>
                      <a:cubicBezTo>
                        <a:pt x="184" y="97"/>
                        <a:pt x="184" y="97"/>
                        <a:pt x="185" y="97"/>
                      </a:cubicBezTo>
                      <a:cubicBezTo>
                        <a:pt x="184" y="97"/>
                        <a:pt x="184" y="97"/>
                        <a:pt x="184" y="96"/>
                      </a:cubicBezTo>
                      <a:close/>
                      <a:moveTo>
                        <a:pt x="182" y="71"/>
                      </a:moveTo>
                      <a:cubicBezTo>
                        <a:pt x="182" y="72"/>
                        <a:pt x="181" y="70"/>
                        <a:pt x="180" y="70"/>
                      </a:cubicBezTo>
                      <a:cubicBezTo>
                        <a:pt x="181" y="70"/>
                        <a:pt x="181" y="71"/>
                        <a:pt x="182" y="71"/>
                      </a:cubicBezTo>
                      <a:close/>
                      <a:moveTo>
                        <a:pt x="185" y="92"/>
                      </a:moveTo>
                      <a:cubicBezTo>
                        <a:pt x="184" y="92"/>
                        <a:pt x="185" y="92"/>
                        <a:pt x="185" y="91"/>
                      </a:cubicBezTo>
                      <a:cubicBezTo>
                        <a:pt x="184" y="92"/>
                        <a:pt x="184" y="92"/>
                        <a:pt x="184" y="92"/>
                      </a:cubicBezTo>
                      <a:cubicBezTo>
                        <a:pt x="184" y="92"/>
                        <a:pt x="184" y="92"/>
                        <a:pt x="184" y="91"/>
                      </a:cubicBezTo>
                      <a:cubicBezTo>
                        <a:pt x="184" y="91"/>
                        <a:pt x="184" y="91"/>
                        <a:pt x="185" y="91"/>
                      </a:cubicBezTo>
                      <a:cubicBezTo>
                        <a:pt x="185" y="92"/>
                        <a:pt x="185" y="92"/>
                        <a:pt x="185" y="92"/>
                      </a:cubicBezTo>
                      <a:close/>
                      <a:moveTo>
                        <a:pt x="187" y="108"/>
                      </a:moveTo>
                      <a:cubicBezTo>
                        <a:pt x="187" y="107"/>
                        <a:pt x="187" y="107"/>
                        <a:pt x="188" y="108"/>
                      </a:cubicBezTo>
                      <a:cubicBezTo>
                        <a:pt x="188" y="108"/>
                        <a:pt x="187" y="108"/>
                        <a:pt x="187" y="108"/>
                      </a:cubicBezTo>
                      <a:close/>
                      <a:moveTo>
                        <a:pt x="186" y="100"/>
                      </a:moveTo>
                      <a:cubicBezTo>
                        <a:pt x="186" y="101"/>
                        <a:pt x="187" y="101"/>
                        <a:pt x="186" y="101"/>
                      </a:cubicBezTo>
                      <a:cubicBezTo>
                        <a:pt x="186" y="100"/>
                        <a:pt x="186" y="99"/>
                        <a:pt x="188" y="99"/>
                      </a:cubicBezTo>
                      <a:cubicBezTo>
                        <a:pt x="188" y="100"/>
                        <a:pt x="188" y="100"/>
                        <a:pt x="188" y="101"/>
                      </a:cubicBezTo>
                      <a:cubicBezTo>
                        <a:pt x="187" y="101"/>
                        <a:pt x="187" y="101"/>
                        <a:pt x="186" y="100"/>
                      </a:cubicBezTo>
                      <a:close/>
                      <a:moveTo>
                        <a:pt x="184" y="79"/>
                      </a:moveTo>
                      <a:cubicBezTo>
                        <a:pt x="184" y="80"/>
                        <a:pt x="183" y="79"/>
                        <a:pt x="183" y="79"/>
                      </a:cubicBezTo>
                      <a:cubicBezTo>
                        <a:pt x="183" y="79"/>
                        <a:pt x="183" y="78"/>
                        <a:pt x="184" y="79"/>
                      </a:cubicBezTo>
                      <a:close/>
                      <a:moveTo>
                        <a:pt x="186" y="96"/>
                      </a:moveTo>
                      <a:cubicBezTo>
                        <a:pt x="187" y="97"/>
                        <a:pt x="188" y="96"/>
                        <a:pt x="188" y="96"/>
                      </a:cubicBezTo>
                      <a:cubicBezTo>
                        <a:pt x="189" y="98"/>
                        <a:pt x="187" y="98"/>
                        <a:pt x="186" y="98"/>
                      </a:cubicBezTo>
                      <a:cubicBezTo>
                        <a:pt x="186" y="97"/>
                        <a:pt x="186" y="97"/>
                        <a:pt x="186" y="96"/>
                      </a:cubicBezTo>
                      <a:close/>
                      <a:moveTo>
                        <a:pt x="190" y="91"/>
                      </a:moveTo>
                      <a:cubicBezTo>
                        <a:pt x="189" y="91"/>
                        <a:pt x="187" y="91"/>
                        <a:pt x="185" y="92"/>
                      </a:cubicBezTo>
                      <a:cubicBezTo>
                        <a:pt x="186" y="91"/>
                        <a:pt x="188" y="90"/>
                        <a:pt x="190" y="91"/>
                      </a:cubicBezTo>
                      <a:close/>
                      <a:moveTo>
                        <a:pt x="183" y="74"/>
                      </a:moveTo>
                      <a:cubicBezTo>
                        <a:pt x="184" y="73"/>
                        <a:pt x="184" y="73"/>
                        <a:pt x="184" y="73"/>
                      </a:cubicBezTo>
                      <a:cubicBezTo>
                        <a:pt x="184" y="74"/>
                        <a:pt x="184" y="74"/>
                        <a:pt x="183" y="74"/>
                      </a:cubicBezTo>
                      <a:close/>
                      <a:moveTo>
                        <a:pt x="189" y="107"/>
                      </a:moveTo>
                      <a:cubicBezTo>
                        <a:pt x="190" y="107"/>
                        <a:pt x="190" y="107"/>
                        <a:pt x="190" y="107"/>
                      </a:cubicBezTo>
                      <a:cubicBezTo>
                        <a:pt x="190" y="107"/>
                        <a:pt x="189" y="107"/>
                        <a:pt x="190" y="108"/>
                      </a:cubicBezTo>
                      <a:cubicBezTo>
                        <a:pt x="190" y="108"/>
                        <a:pt x="189" y="107"/>
                        <a:pt x="189" y="107"/>
                      </a:cubicBezTo>
                      <a:close/>
                      <a:moveTo>
                        <a:pt x="188" y="95"/>
                      </a:moveTo>
                      <a:cubicBezTo>
                        <a:pt x="188" y="95"/>
                        <a:pt x="188" y="95"/>
                        <a:pt x="188" y="94"/>
                      </a:cubicBezTo>
                      <a:cubicBezTo>
                        <a:pt x="187" y="94"/>
                        <a:pt x="187" y="94"/>
                        <a:pt x="187" y="94"/>
                      </a:cubicBezTo>
                      <a:cubicBezTo>
                        <a:pt x="187" y="94"/>
                        <a:pt x="188" y="94"/>
                        <a:pt x="188" y="95"/>
                      </a:cubicBezTo>
                      <a:cubicBezTo>
                        <a:pt x="188" y="95"/>
                        <a:pt x="188" y="95"/>
                        <a:pt x="188" y="95"/>
                      </a:cubicBezTo>
                      <a:close/>
                      <a:moveTo>
                        <a:pt x="186" y="79"/>
                      </a:moveTo>
                      <a:cubicBezTo>
                        <a:pt x="188" y="79"/>
                        <a:pt x="188" y="79"/>
                        <a:pt x="188" y="79"/>
                      </a:cubicBezTo>
                      <a:cubicBezTo>
                        <a:pt x="188" y="79"/>
                        <a:pt x="188" y="79"/>
                        <a:pt x="188" y="79"/>
                      </a:cubicBezTo>
                      <a:cubicBezTo>
                        <a:pt x="187" y="79"/>
                        <a:pt x="186" y="80"/>
                        <a:pt x="186" y="79"/>
                      </a:cubicBezTo>
                      <a:close/>
                      <a:moveTo>
                        <a:pt x="192" y="102"/>
                      </a:moveTo>
                      <a:cubicBezTo>
                        <a:pt x="193" y="103"/>
                        <a:pt x="191" y="103"/>
                        <a:pt x="191" y="103"/>
                      </a:cubicBezTo>
                      <a:cubicBezTo>
                        <a:pt x="191" y="102"/>
                        <a:pt x="192" y="102"/>
                        <a:pt x="192" y="102"/>
                      </a:cubicBezTo>
                      <a:close/>
                      <a:moveTo>
                        <a:pt x="183" y="48"/>
                      </a:moveTo>
                      <a:cubicBezTo>
                        <a:pt x="183" y="48"/>
                        <a:pt x="183" y="49"/>
                        <a:pt x="183" y="48"/>
                      </a:cubicBezTo>
                      <a:cubicBezTo>
                        <a:pt x="183" y="49"/>
                        <a:pt x="182" y="49"/>
                        <a:pt x="182" y="49"/>
                      </a:cubicBezTo>
                      <a:cubicBezTo>
                        <a:pt x="182" y="48"/>
                        <a:pt x="182" y="47"/>
                        <a:pt x="183" y="48"/>
                      </a:cubicBezTo>
                      <a:close/>
                      <a:moveTo>
                        <a:pt x="186" y="71"/>
                      </a:moveTo>
                      <a:cubicBezTo>
                        <a:pt x="186" y="70"/>
                        <a:pt x="187" y="70"/>
                        <a:pt x="187" y="70"/>
                      </a:cubicBezTo>
                      <a:cubicBezTo>
                        <a:pt x="187" y="71"/>
                        <a:pt x="186" y="71"/>
                        <a:pt x="186" y="71"/>
                      </a:cubicBezTo>
                      <a:close/>
                      <a:moveTo>
                        <a:pt x="185" y="54"/>
                      </a:moveTo>
                      <a:cubicBezTo>
                        <a:pt x="185" y="55"/>
                        <a:pt x="184" y="54"/>
                        <a:pt x="184" y="54"/>
                      </a:cubicBezTo>
                      <a:cubicBezTo>
                        <a:pt x="184" y="54"/>
                        <a:pt x="184" y="54"/>
                        <a:pt x="184" y="53"/>
                      </a:cubicBezTo>
                      <a:cubicBezTo>
                        <a:pt x="184" y="53"/>
                        <a:pt x="184" y="54"/>
                        <a:pt x="185" y="54"/>
                      </a:cubicBezTo>
                      <a:close/>
                      <a:moveTo>
                        <a:pt x="189" y="77"/>
                      </a:moveTo>
                      <a:cubicBezTo>
                        <a:pt x="190" y="78"/>
                        <a:pt x="190" y="78"/>
                        <a:pt x="190" y="79"/>
                      </a:cubicBezTo>
                      <a:cubicBezTo>
                        <a:pt x="190" y="79"/>
                        <a:pt x="189" y="78"/>
                        <a:pt x="189" y="78"/>
                      </a:cubicBezTo>
                      <a:cubicBezTo>
                        <a:pt x="189" y="78"/>
                        <a:pt x="189" y="78"/>
                        <a:pt x="189" y="77"/>
                      </a:cubicBezTo>
                      <a:close/>
                      <a:moveTo>
                        <a:pt x="185" y="56"/>
                      </a:moveTo>
                      <a:cubicBezTo>
                        <a:pt x="185" y="55"/>
                        <a:pt x="186" y="55"/>
                        <a:pt x="187" y="56"/>
                      </a:cubicBezTo>
                      <a:cubicBezTo>
                        <a:pt x="186" y="57"/>
                        <a:pt x="186" y="56"/>
                        <a:pt x="185" y="56"/>
                      </a:cubicBezTo>
                      <a:close/>
                      <a:moveTo>
                        <a:pt x="192" y="87"/>
                      </a:moveTo>
                      <a:cubicBezTo>
                        <a:pt x="191" y="87"/>
                        <a:pt x="191" y="87"/>
                        <a:pt x="191" y="87"/>
                      </a:cubicBezTo>
                      <a:cubicBezTo>
                        <a:pt x="190" y="86"/>
                        <a:pt x="193" y="87"/>
                        <a:pt x="192" y="87"/>
                      </a:cubicBezTo>
                      <a:close/>
                      <a:moveTo>
                        <a:pt x="194" y="100"/>
                      </a:moveTo>
                      <a:cubicBezTo>
                        <a:pt x="194" y="101"/>
                        <a:pt x="194" y="101"/>
                        <a:pt x="193" y="101"/>
                      </a:cubicBezTo>
                      <a:cubicBezTo>
                        <a:pt x="194" y="100"/>
                        <a:pt x="194" y="100"/>
                        <a:pt x="193" y="99"/>
                      </a:cubicBezTo>
                      <a:cubicBezTo>
                        <a:pt x="194" y="99"/>
                        <a:pt x="194" y="100"/>
                        <a:pt x="194" y="100"/>
                      </a:cubicBezTo>
                      <a:close/>
                      <a:moveTo>
                        <a:pt x="187" y="53"/>
                      </a:moveTo>
                      <a:cubicBezTo>
                        <a:pt x="187" y="53"/>
                        <a:pt x="187" y="53"/>
                        <a:pt x="187" y="53"/>
                      </a:cubicBezTo>
                      <a:cubicBezTo>
                        <a:pt x="187" y="53"/>
                        <a:pt x="187" y="53"/>
                        <a:pt x="187" y="53"/>
                      </a:cubicBezTo>
                      <a:cubicBezTo>
                        <a:pt x="187" y="52"/>
                        <a:pt x="187" y="52"/>
                        <a:pt x="187" y="52"/>
                      </a:cubicBezTo>
                      <a:cubicBezTo>
                        <a:pt x="187" y="52"/>
                        <a:pt x="187" y="52"/>
                        <a:pt x="187" y="52"/>
                      </a:cubicBezTo>
                      <a:cubicBezTo>
                        <a:pt x="187" y="53"/>
                        <a:pt x="187" y="53"/>
                        <a:pt x="187" y="53"/>
                      </a:cubicBezTo>
                      <a:close/>
                      <a:moveTo>
                        <a:pt x="198" y="101"/>
                      </a:moveTo>
                      <a:cubicBezTo>
                        <a:pt x="197" y="102"/>
                        <a:pt x="197" y="102"/>
                        <a:pt x="196" y="102"/>
                      </a:cubicBezTo>
                      <a:cubicBezTo>
                        <a:pt x="196" y="101"/>
                        <a:pt x="197" y="101"/>
                        <a:pt x="198" y="101"/>
                      </a:cubicBezTo>
                      <a:close/>
                      <a:moveTo>
                        <a:pt x="198" y="98"/>
                      </a:moveTo>
                      <a:cubicBezTo>
                        <a:pt x="199" y="100"/>
                        <a:pt x="199" y="98"/>
                        <a:pt x="199" y="99"/>
                      </a:cubicBezTo>
                      <a:cubicBezTo>
                        <a:pt x="199" y="99"/>
                        <a:pt x="199" y="100"/>
                        <a:pt x="198" y="100"/>
                      </a:cubicBezTo>
                      <a:cubicBezTo>
                        <a:pt x="198" y="100"/>
                        <a:pt x="198" y="98"/>
                        <a:pt x="198" y="99"/>
                      </a:cubicBezTo>
                      <a:cubicBezTo>
                        <a:pt x="197" y="99"/>
                        <a:pt x="198" y="98"/>
                        <a:pt x="198" y="98"/>
                      </a:cubicBezTo>
                      <a:close/>
                      <a:moveTo>
                        <a:pt x="197" y="97"/>
                      </a:moveTo>
                      <a:cubicBezTo>
                        <a:pt x="197" y="96"/>
                        <a:pt x="198" y="97"/>
                        <a:pt x="197" y="96"/>
                      </a:cubicBezTo>
                      <a:cubicBezTo>
                        <a:pt x="198" y="96"/>
                        <a:pt x="198" y="96"/>
                        <a:pt x="198" y="96"/>
                      </a:cubicBezTo>
                      <a:cubicBezTo>
                        <a:pt x="198" y="97"/>
                        <a:pt x="198" y="97"/>
                        <a:pt x="197" y="97"/>
                      </a:cubicBezTo>
                      <a:close/>
                      <a:moveTo>
                        <a:pt x="200" y="99"/>
                      </a:moveTo>
                      <a:cubicBezTo>
                        <a:pt x="200" y="99"/>
                        <a:pt x="200" y="99"/>
                        <a:pt x="200" y="99"/>
                      </a:cubicBezTo>
                      <a:cubicBezTo>
                        <a:pt x="200" y="99"/>
                        <a:pt x="201" y="98"/>
                        <a:pt x="201" y="99"/>
                      </a:cubicBezTo>
                      <a:cubicBezTo>
                        <a:pt x="201" y="99"/>
                        <a:pt x="200" y="99"/>
                        <a:pt x="200" y="99"/>
                      </a:cubicBezTo>
                      <a:close/>
                      <a:moveTo>
                        <a:pt x="200" y="85"/>
                      </a:moveTo>
                      <a:cubicBezTo>
                        <a:pt x="199" y="86"/>
                        <a:pt x="199" y="86"/>
                        <a:pt x="198" y="86"/>
                      </a:cubicBezTo>
                      <a:cubicBezTo>
                        <a:pt x="198" y="85"/>
                        <a:pt x="199" y="85"/>
                        <a:pt x="199" y="84"/>
                      </a:cubicBezTo>
                      <a:cubicBezTo>
                        <a:pt x="199" y="84"/>
                        <a:pt x="199" y="85"/>
                        <a:pt x="200" y="85"/>
                      </a:cubicBezTo>
                      <a:close/>
                      <a:moveTo>
                        <a:pt x="202" y="98"/>
                      </a:moveTo>
                      <a:cubicBezTo>
                        <a:pt x="202" y="98"/>
                        <a:pt x="202" y="99"/>
                        <a:pt x="202" y="99"/>
                      </a:cubicBezTo>
                      <a:cubicBezTo>
                        <a:pt x="201" y="99"/>
                        <a:pt x="201" y="98"/>
                        <a:pt x="201" y="98"/>
                      </a:cubicBezTo>
                      <a:cubicBezTo>
                        <a:pt x="201" y="98"/>
                        <a:pt x="201" y="98"/>
                        <a:pt x="202" y="98"/>
                      </a:cubicBezTo>
                      <a:close/>
                      <a:moveTo>
                        <a:pt x="198" y="75"/>
                      </a:moveTo>
                      <a:cubicBezTo>
                        <a:pt x="198" y="75"/>
                        <a:pt x="198" y="74"/>
                        <a:pt x="198" y="74"/>
                      </a:cubicBezTo>
                      <a:cubicBezTo>
                        <a:pt x="198" y="73"/>
                        <a:pt x="199" y="73"/>
                        <a:pt x="199" y="74"/>
                      </a:cubicBezTo>
                      <a:cubicBezTo>
                        <a:pt x="199" y="74"/>
                        <a:pt x="198" y="75"/>
                        <a:pt x="198" y="75"/>
                      </a:cubicBezTo>
                      <a:close/>
                      <a:moveTo>
                        <a:pt x="199" y="45"/>
                      </a:moveTo>
                      <a:cubicBezTo>
                        <a:pt x="200" y="45"/>
                        <a:pt x="201" y="44"/>
                        <a:pt x="201" y="45"/>
                      </a:cubicBezTo>
                      <a:cubicBezTo>
                        <a:pt x="199" y="46"/>
                        <a:pt x="196" y="46"/>
                        <a:pt x="194" y="47"/>
                      </a:cubicBezTo>
                      <a:cubicBezTo>
                        <a:pt x="194" y="47"/>
                        <a:pt x="194" y="47"/>
                        <a:pt x="194" y="46"/>
                      </a:cubicBezTo>
                      <a:cubicBezTo>
                        <a:pt x="196" y="47"/>
                        <a:pt x="198" y="44"/>
                        <a:pt x="200" y="45"/>
                      </a:cubicBezTo>
                      <a:cubicBezTo>
                        <a:pt x="200" y="45"/>
                        <a:pt x="199" y="45"/>
                        <a:pt x="199" y="45"/>
                      </a:cubicBezTo>
                      <a:close/>
                      <a:moveTo>
                        <a:pt x="205" y="90"/>
                      </a:moveTo>
                      <a:cubicBezTo>
                        <a:pt x="204" y="90"/>
                        <a:pt x="204" y="90"/>
                        <a:pt x="204" y="90"/>
                      </a:cubicBezTo>
                      <a:cubicBezTo>
                        <a:pt x="204" y="91"/>
                        <a:pt x="205" y="91"/>
                        <a:pt x="205" y="90"/>
                      </a:cubicBezTo>
                      <a:cubicBezTo>
                        <a:pt x="206" y="90"/>
                        <a:pt x="206" y="90"/>
                        <a:pt x="206" y="90"/>
                      </a:cubicBezTo>
                      <a:cubicBezTo>
                        <a:pt x="206" y="91"/>
                        <a:pt x="206" y="91"/>
                        <a:pt x="206" y="91"/>
                      </a:cubicBezTo>
                      <a:cubicBezTo>
                        <a:pt x="205" y="91"/>
                        <a:pt x="205" y="92"/>
                        <a:pt x="203" y="92"/>
                      </a:cubicBezTo>
                      <a:cubicBezTo>
                        <a:pt x="203" y="92"/>
                        <a:pt x="203" y="92"/>
                        <a:pt x="203" y="91"/>
                      </a:cubicBezTo>
                      <a:cubicBezTo>
                        <a:pt x="203" y="91"/>
                        <a:pt x="203" y="90"/>
                        <a:pt x="203" y="90"/>
                      </a:cubicBezTo>
                      <a:cubicBezTo>
                        <a:pt x="203" y="89"/>
                        <a:pt x="203" y="91"/>
                        <a:pt x="202" y="91"/>
                      </a:cubicBezTo>
                      <a:cubicBezTo>
                        <a:pt x="202" y="89"/>
                        <a:pt x="204" y="89"/>
                        <a:pt x="205" y="90"/>
                      </a:cubicBezTo>
                      <a:close/>
                      <a:moveTo>
                        <a:pt x="207" y="91"/>
                      </a:moveTo>
                      <a:cubicBezTo>
                        <a:pt x="207" y="91"/>
                        <a:pt x="207" y="91"/>
                        <a:pt x="207" y="91"/>
                      </a:cubicBezTo>
                      <a:cubicBezTo>
                        <a:pt x="208" y="91"/>
                        <a:pt x="209" y="90"/>
                        <a:pt x="210" y="91"/>
                      </a:cubicBezTo>
                      <a:cubicBezTo>
                        <a:pt x="210" y="91"/>
                        <a:pt x="209" y="91"/>
                        <a:pt x="209" y="92"/>
                      </a:cubicBezTo>
                      <a:cubicBezTo>
                        <a:pt x="209" y="92"/>
                        <a:pt x="209" y="92"/>
                        <a:pt x="209" y="91"/>
                      </a:cubicBezTo>
                      <a:cubicBezTo>
                        <a:pt x="208" y="91"/>
                        <a:pt x="207" y="93"/>
                        <a:pt x="206" y="92"/>
                      </a:cubicBezTo>
                      <a:cubicBezTo>
                        <a:pt x="207" y="91"/>
                        <a:pt x="207" y="91"/>
                        <a:pt x="206" y="91"/>
                      </a:cubicBezTo>
                      <a:cubicBezTo>
                        <a:pt x="206" y="90"/>
                        <a:pt x="206" y="91"/>
                        <a:pt x="207" y="91"/>
                      </a:cubicBezTo>
                      <a:close/>
                      <a:moveTo>
                        <a:pt x="204" y="76"/>
                      </a:moveTo>
                      <a:cubicBezTo>
                        <a:pt x="203" y="75"/>
                        <a:pt x="204" y="74"/>
                        <a:pt x="204" y="74"/>
                      </a:cubicBezTo>
                      <a:cubicBezTo>
                        <a:pt x="204" y="75"/>
                        <a:pt x="205" y="74"/>
                        <a:pt x="205" y="75"/>
                      </a:cubicBezTo>
                      <a:cubicBezTo>
                        <a:pt x="205" y="76"/>
                        <a:pt x="204" y="75"/>
                        <a:pt x="204" y="76"/>
                      </a:cubicBezTo>
                      <a:close/>
                      <a:moveTo>
                        <a:pt x="206" y="89"/>
                      </a:moveTo>
                      <a:cubicBezTo>
                        <a:pt x="207" y="89"/>
                        <a:pt x="207" y="89"/>
                        <a:pt x="207" y="89"/>
                      </a:cubicBezTo>
                      <a:cubicBezTo>
                        <a:pt x="207" y="90"/>
                        <a:pt x="207" y="90"/>
                        <a:pt x="207" y="90"/>
                      </a:cubicBezTo>
                      <a:cubicBezTo>
                        <a:pt x="207" y="89"/>
                        <a:pt x="206" y="90"/>
                        <a:pt x="206" y="89"/>
                      </a:cubicBezTo>
                      <a:close/>
                      <a:moveTo>
                        <a:pt x="209" y="93"/>
                      </a:moveTo>
                      <a:cubicBezTo>
                        <a:pt x="209" y="93"/>
                        <a:pt x="208" y="94"/>
                        <a:pt x="208" y="94"/>
                      </a:cubicBezTo>
                      <a:cubicBezTo>
                        <a:pt x="208" y="94"/>
                        <a:pt x="209" y="93"/>
                        <a:pt x="209" y="93"/>
                      </a:cubicBezTo>
                      <a:close/>
                      <a:moveTo>
                        <a:pt x="210" y="95"/>
                      </a:moveTo>
                      <a:cubicBezTo>
                        <a:pt x="209" y="95"/>
                        <a:pt x="209" y="95"/>
                        <a:pt x="209" y="95"/>
                      </a:cubicBezTo>
                      <a:cubicBezTo>
                        <a:pt x="209" y="95"/>
                        <a:pt x="210" y="94"/>
                        <a:pt x="210" y="95"/>
                      </a:cubicBezTo>
                      <a:close/>
                      <a:moveTo>
                        <a:pt x="208" y="76"/>
                      </a:moveTo>
                      <a:cubicBezTo>
                        <a:pt x="208" y="76"/>
                        <a:pt x="208" y="76"/>
                        <a:pt x="208" y="76"/>
                      </a:cubicBezTo>
                      <a:cubicBezTo>
                        <a:pt x="208" y="77"/>
                        <a:pt x="207" y="77"/>
                        <a:pt x="207" y="76"/>
                      </a:cubicBezTo>
                      <a:cubicBezTo>
                        <a:pt x="207" y="76"/>
                        <a:pt x="207" y="76"/>
                        <a:pt x="208" y="76"/>
                      </a:cubicBezTo>
                      <a:close/>
                      <a:moveTo>
                        <a:pt x="213" y="96"/>
                      </a:moveTo>
                      <a:cubicBezTo>
                        <a:pt x="213" y="97"/>
                        <a:pt x="212" y="96"/>
                        <a:pt x="212" y="96"/>
                      </a:cubicBezTo>
                      <a:cubicBezTo>
                        <a:pt x="212" y="96"/>
                        <a:pt x="213" y="95"/>
                        <a:pt x="213" y="96"/>
                      </a:cubicBezTo>
                      <a:close/>
                      <a:moveTo>
                        <a:pt x="211" y="87"/>
                      </a:moveTo>
                      <a:cubicBezTo>
                        <a:pt x="211" y="88"/>
                        <a:pt x="211" y="88"/>
                        <a:pt x="211" y="88"/>
                      </a:cubicBezTo>
                      <a:cubicBezTo>
                        <a:pt x="210" y="88"/>
                        <a:pt x="210" y="88"/>
                        <a:pt x="210" y="88"/>
                      </a:cubicBezTo>
                      <a:cubicBezTo>
                        <a:pt x="210" y="87"/>
                        <a:pt x="210" y="87"/>
                        <a:pt x="211" y="87"/>
                      </a:cubicBezTo>
                      <a:close/>
                      <a:moveTo>
                        <a:pt x="213" y="96"/>
                      </a:moveTo>
                      <a:cubicBezTo>
                        <a:pt x="214" y="96"/>
                        <a:pt x="215" y="95"/>
                        <a:pt x="216" y="95"/>
                      </a:cubicBezTo>
                      <a:cubicBezTo>
                        <a:pt x="215" y="97"/>
                        <a:pt x="214" y="96"/>
                        <a:pt x="214" y="97"/>
                      </a:cubicBezTo>
                      <a:cubicBezTo>
                        <a:pt x="213" y="97"/>
                        <a:pt x="213" y="97"/>
                        <a:pt x="213" y="97"/>
                      </a:cubicBezTo>
                      <a:cubicBezTo>
                        <a:pt x="212" y="96"/>
                        <a:pt x="213" y="97"/>
                        <a:pt x="214" y="96"/>
                      </a:cubicBezTo>
                      <a:cubicBezTo>
                        <a:pt x="213" y="96"/>
                        <a:pt x="213" y="96"/>
                        <a:pt x="213" y="96"/>
                      </a:cubicBezTo>
                      <a:close/>
                      <a:moveTo>
                        <a:pt x="213" y="93"/>
                      </a:moveTo>
                      <a:cubicBezTo>
                        <a:pt x="213" y="94"/>
                        <a:pt x="213" y="94"/>
                        <a:pt x="212" y="94"/>
                      </a:cubicBezTo>
                      <a:cubicBezTo>
                        <a:pt x="212" y="93"/>
                        <a:pt x="213" y="93"/>
                        <a:pt x="213" y="93"/>
                      </a:cubicBezTo>
                      <a:close/>
                      <a:moveTo>
                        <a:pt x="209" y="73"/>
                      </a:moveTo>
                      <a:cubicBezTo>
                        <a:pt x="210" y="72"/>
                        <a:pt x="212" y="72"/>
                        <a:pt x="212" y="73"/>
                      </a:cubicBezTo>
                      <a:cubicBezTo>
                        <a:pt x="212" y="74"/>
                        <a:pt x="210" y="73"/>
                        <a:pt x="209" y="73"/>
                      </a:cubicBezTo>
                      <a:cubicBezTo>
                        <a:pt x="209" y="73"/>
                        <a:pt x="209" y="73"/>
                        <a:pt x="209" y="73"/>
                      </a:cubicBezTo>
                      <a:close/>
                      <a:moveTo>
                        <a:pt x="212" y="80"/>
                      </a:moveTo>
                      <a:cubicBezTo>
                        <a:pt x="212" y="81"/>
                        <a:pt x="211" y="80"/>
                        <a:pt x="212" y="81"/>
                      </a:cubicBezTo>
                      <a:cubicBezTo>
                        <a:pt x="212" y="81"/>
                        <a:pt x="212" y="81"/>
                        <a:pt x="211" y="80"/>
                      </a:cubicBezTo>
                      <a:cubicBezTo>
                        <a:pt x="211" y="80"/>
                        <a:pt x="212" y="79"/>
                        <a:pt x="212" y="79"/>
                      </a:cubicBezTo>
                      <a:cubicBezTo>
                        <a:pt x="212" y="79"/>
                        <a:pt x="212" y="80"/>
                        <a:pt x="212" y="80"/>
                      </a:cubicBezTo>
                      <a:close/>
                      <a:moveTo>
                        <a:pt x="214" y="83"/>
                      </a:moveTo>
                      <a:cubicBezTo>
                        <a:pt x="213" y="83"/>
                        <a:pt x="212" y="83"/>
                        <a:pt x="212" y="84"/>
                      </a:cubicBezTo>
                      <a:cubicBezTo>
                        <a:pt x="212" y="83"/>
                        <a:pt x="212" y="83"/>
                        <a:pt x="212" y="83"/>
                      </a:cubicBezTo>
                      <a:cubicBezTo>
                        <a:pt x="212" y="82"/>
                        <a:pt x="213" y="82"/>
                        <a:pt x="214" y="83"/>
                      </a:cubicBezTo>
                      <a:close/>
                      <a:moveTo>
                        <a:pt x="213" y="85"/>
                      </a:moveTo>
                      <a:cubicBezTo>
                        <a:pt x="213" y="84"/>
                        <a:pt x="214" y="84"/>
                        <a:pt x="215" y="84"/>
                      </a:cubicBezTo>
                      <a:cubicBezTo>
                        <a:pt x="215" y="85"/>
                        <a:pt x="214" y="85"/>
                        <a:pt x="213" y="85"/>
                      </a:cubicBezTo>
                      <a:close/>
                      <a:moveTo>
                        <a:pt x="216" y="83"/>
                      </a:moveTo>
                      <a:cubicBezTo>
                        <a:pt x="215" y="84"/>
                        <a:pt x="215" y="84"/>
                        <a:pt x="216" y="84"/>
                      </a:cubicBezTo>
                      <a:cubicBezTo>
                        <a:pt x="216" y="85"/>
                        <a:pt x="216" y="84"/>
                        <a:pt x="215" y="84"/>
                      </a:cubicBezTo>
                      <a:cubicBezTo>
                        <a:pt x="215" y="84"/>
                        <a:pt x="215" y="83"/>
                        <a:pt x="216" y="83"/>
                      </a:cubicBezTo>
                      <a:close/>
                      <a:moveTo>
                        <a:pt x="214" y="78"/>
                      </a:moveTo>
                      <a:cubicBezTo>
                        <a:pt x="215" y="78"/>
                        <a:pt x="214" y="77"/>
                        <a:pt x="214" y="77"/>
                      </a:cubicBezTo>
                      <a:cubicBezTo>
                        <a:pt x="214" y="77"/>
                        <a:pt x="215" y="77"/>
                        <a:pt x="215" y="76"/>
                      </a:cubicBezTo>
                      <a:cubicBezTo>
                        <a:pt x="215" y="77"/>
                        <a:pt x="214" y="77"/>
                        <a:pt x="215" y="78"/>
                      </a:cubicBezTo>
                      <a:cubicBezTo>
                        <a:pt x="216" y="77"/>
                        <a:pt x="218" y="78"/>
                        <a:pt x="218" y="76"/>
                      </a:cubicBezTo>
                      <a:cubicBezTo>
                        <a:pt x="219" y="77"/>
                        <a:pt x="220" y="75"/>
                        <a:pt x="221" y="75"/>
                      </a:cubicBezTo>
                      <a:cubicBezTo>
                        <a:pt x="219" y="78"/>
                        <a:pt x="216" y="78"/>
                        <a:pt x="214" y="78"/>
                      </a:cubicBezTo>
                      <a:cubicBezTo>
                        <a:pt x="213" y="77"/>
                        <a:pt x="214" y="78"/>
                        <a:pt x="214" y="78"/>
                      </a:cubicBezTo>
                      <a:close/>
                      <a:moveTo>
                        <a:pt x="218" y="95"/>
                      </a:moveTo>
                      <a:cubicBezTo>
                        <a:pt x="218" y="95"/>
                        <a:pt x="218" y="95"/>
                        <a:pt x="219" y="94"/>
                      </a:cubicBezTo>
                      <a:cubicBezTo>
                        <a:pt x="219" y="96"/>
                        <a:pt x="219" y="95"/>
                        <a:pt x="220" y="96"/>
                      </a:cubicBezTo>
                      <a:cubicBezTo>
                        <a:pt x="219" y="96"/>
                        <a:pt x="219" y="97"/>
                        <a:pt x="218" y="97"/>
                      </a:cubicBezTo>
                      <a:cubicBezTo>
                        <a:pt x="218" y="96"/>
                        <a:pt x="218" y="96"/>
                        <a:pt x="218" y="95"/>
                      </a:cubicBezTo>
                      <a:close/>
                      <a:moveTo>
                        <a:pt x="216" y="81"/>
                      </a:moveTo>
                      <a:cubicBezTo>
                        <a:pt x="215" y="81"/>
                        <a:pt x="215" y="82"/>
                        <a:pt x="215" y="82"/>
                      </a:cubicBezTo>
                      <a:cubicBezTo>
                        <a:pt x="214" y="81"/>
                        <a:pt x="216" y="80"/>
                        <a:pt x="216" y="81"/>
                      </a:cubicBezTo>
                      <a:close/>
                      <a:moveTo>
                        <a:pt x="218" y="92"/>
                      </a:moveTo>
                      <a:cubicBezTo>
                        <a:pt x="218" y="91"/>
                        <a:pt x="218" y="91"/>
                        <a:pt x="218" y="91"/>
                      </a:cubicBezTo>
                      <a:cubicBezTo>
                        <a:pt x="218" y="91"/>
                        <a:pt x="218" y="91"/>
                        <a:pt x="218" y="91"/>
                      </a:cubicBezTo>
                      <a:cubicBezTo>
                        <a:pt x="218" y="91"/>
                        <a:pt x="218" y="92"/>
                        <a:pt x="218" y="92"/>
                      </a:cubicBezTo>
                      <a:cubicBezTo>
                        <a:pt x="218" y="92"/>
                        <a:pt x="218" y="92"/>
                        <a:pt x="218" y="92"/>
                      </a:cubicBezTo>
                      <a:close/>
                      <a:moveTo>
                        <a:pt x="219" y="94"/>
                      </a:moveTo>
                      <a:cubicBezTo>
                        <a:pt x="219" y="94"/>
                        <a:pt x="219" y="94"/>
                        <a:pt x="218" y="94"/>
                      </a:cubicBezTo>
                      <a:cubicBezTo>
                        <a:pt x="218" y="94"/>
                        <a:pt x="219" y="93"/>
                        <a:pt x="219" y="94"/>
                      </a:cubicBezTo>
                      <a:close/>
                      <a:moveTo>
                        <a:pt x="211" y="63"/>
                      </a:moveTo>
                      <a:cubicBezTo>
                        <a:pt x="211" y="63"/>
                        <a:pt x="212" y="62"/>
                        <a:pt x="213" y="63"/>
                      </a:cubicBezTo>
                      <a:cubicBezTo>
                        <a:pt x="213" y="63"/>
                        <a:pt x="212" y="63"/>
                        <a:pt x="212" y="64"/>
                      </a:cubicBezTo>
                      <a:cubicBezTo>
                        <a:pt x="212" y="63"/>
                        <a:pt x="212" y="63"/>
                        <a:pt x="211" y="63"/>
                      </a:cubicBezTo>
                      <a:close/>
                      <a:moveTo>
                        <a:pt x="214" y="71"/>
                      </a:moveTo>
                      <a:cubicBezTo>
                        <a:pt x="214" y="71"/>
                        <a:pt x="214" y="72"/>
                        <a:pt x="214" y="72"/>
                      </a:cubicBezTo>
                      <a:cubicBezTo>
                        <a:pt x="214" y="73"/>
                        <a:pt x="214" y="73"/>
                        <a:pt x="214" y="72"/>
                      </a:cubicBezTo>
                      <a:cubicBezTo>
                        <a:pt x="213" y="72"/>
                        <a:pt x="214" y="72"/>
                        <a:pt x="214" y="71"/>
                      </a:cubicBezTo>
                      <a:close/>
                      <a:moveTo>
                        <a:pt x="221" y="95"/>
                      </a:moveTo>
                      <a:cubicBezTo>
                        <a:pt x="220" y="96"/>
                        <a:pt x="220" y="96"/>
                        <a:pt x="220" y="96"/>
                      </a:cubicBezTo>
                      <a:cubicBezTo>
                        <a:pt x="219" y="95"/>
                        <a:pt x="221" y="94"/>
                        <a:pt x="221" y="95"/>
                      </a:cubicBezTo>
                      <a:close/>
                      <a:moveTo>
                        <a:pt x="217" y="83"/>
                      </a:moveTo>
                      <a:cubicBezTo>
                        <a:pt x="217" y="82"/>
                        <a:pt x="218" y="82"/>
                        <a:pt x="218" y="82"/>
                      </a:cubicBezTo>
                      <a:cubicBezTo>
                        <a:pt x="218" y="82"/>
                        <a:pt x="218" y="82"/>
                        <a:pt x="218" y="82"/>
                      </a:cubicBezTo>
                      <a:cubicBezTo>
                        <a:pt x="218" y="83"/>
                        <a:pt x="218" y="82"/>
                        <a:pt x="217" y="83"/>
                      </a:cubicBezTo>
                      <a:close/>
                      <a:moveTo>
                        <a:pt x="221" y="89"/>
                      </a:moveTo>
                      <a:cubicBezTo>
                        <a:pt x="221" y="89"/>
                        <a:pt x="220" y="89"/>
                        <a:pt x="220" y="89"/>
                      </a:cubicBezTo>
                      <a:cubicBezTo>
                        <a:pt x="220" y="88"/>
                        <a:pt x="221" y="88"/>
                        <a:pt x="221" y="89"/>
                      </a:cubicBezTo>
                      <a:close/>
                      <a:moveTo>
                        <a:pt x="216" y="72"/>
                      </a:moveTo>
                      <a:cubicBezTo>
                        <a:pt x="216" y="71"/>
                        <a:pt x="216" y="71"/>
                        <a:pt x="216" y="71"/>
                      </a:cubicBezTo>
                      <a:cubicBezTo>
                        <a:pt x="216" y="71"/>
                        <a:pt x="216" y="71"/>
                        <a:pt x="217" y="71"/>
                      </a:cubicBezTo>
                      <a:cubicBezTo>
                        <a:pt x="217" y="72"/>
                        <a:pt x="216" y="72"/>
                        <a:pt x="216" y="72"/>
                      </a:cubicBezTo>
                      <a:close/>
                      <a:moveTo>
                        <a:pt x="214" y="63"/>
                      </a:moveTo>
                      <a:cubicBezTo>
                        <a:pt x="214" y="62"/>
                        <a:pt x="214" y="62"/>
                        <a:pt x="214" y="62"/>
                      </a:cubicBezTo>
                      <a:cubicBezTo>
                        <a:pt x="215" y="62"/>
                        <a:pt x="215" y="63"/>
                        <a:pt x="214" y="63"/>
                      </a:cubicBezTo>
                      <a:close/>
                      <a:moveTo>
                        <a:pt x="224" y="83"/>
                      </a:moveTo>
                      <a:cubicBezTo>
                        <a:pt x="224" y="84"/>
                        <a:pt x="224" y="84"/>
                        <a:pt x="224" y="85"/>
                      </a:cubicBezTo>
                      <a:cubicBezTo>
                        <a:pt x="223" y="84"/>
                        <a:pt x="223" y="83"/>
                        <a:pt x="224" y="83"/>
                      </a:cubicBezTo>
                      <a:close/>
                      <a:moveTo>
                        <a:pt x="218" y="59"/>
                      </a:moveTo>
                      <a:cubicBezTo>
                        <a:pt x="218" y="60"/>
                        <a:pt x="217" y="60"/>
                        <a:pt x="217" y="59"/>
                      </a:cubicBezTo>
                      <a:cubicBezTo>
                        <a:pt x="218" y="59"/>
                        <a:pt x="218" y="59"/>
                        <a:pt x="218" y="59"/>
                      </a:cubicBezTo>
                      <a:close/>
                      <a:moveTo>
                        <a:pt x="219" y="62"/>
                      </a:moveTo>
                      <a:cubicBezTo>
                        <a:pt x="219" y="61"/>
                        <a:pt x="219" y="61"/>
                        <a:pt x="219" y="61"/>
                      </a:cubicBezTo>
                      <a:cubicBezTo>
                        <a:pt x="220" y="61"/>
                        <a:pt x="220" y="62"/>
                        <a:pt x="219" y="62"/>
                      </a:cubicBezTo>
                      <a:close/>
                      <a:moveTo>
                        <a:pt x="223" y="65"/>
                      </a:moveTo>
                      <a:cubicBezTo>
                        <a:pt x="223" y="65"/>
                        <a:pt x="222" y="65"/>
                        <a:pt x="222" y="65"/>
                      </a:cubicBezTo>
                      <a:cubicBezTo>
                        <a:pt x="222" y="64"/>
                        <a:pt x="223" y="65"/>
                        <a:pt x="223" y="65"/>
                      </a:cubicBezTo>
                      <a:close/>
                      <a:moveTo>
                        <a:pt x="227" y="80"/>
                      </a:moveTo>
                      <a:cubicBezTo>
                        <a:pt x="227" y="79"/>
                        <a:pt x="228" y="80"/>
                        <a:pt x="228" y="80"/>
                      </a:cubicBezTo>
                      <a:cubicBezTo>
                        <a:pt x="228" y="81"/>
                        <a:pt x="227" y="80"/>
                        <a:pt x="227" y="80"/>
                      </a:cubicBezTo>
                      <a:close/>
                      <a:moveTo>
                        <a:pt x="224" y="53"/>
                      </a:moveTo>
                      <a:cubicBezTo>
                        <a:pt x="223" y="53"/>
                        <a:pt x="222" y="54"/>
                        <a:pt x="222" y="54"/>
                      </a:cubicBezTo>
                      <a:cubicBezTo>
                        <a:pt x="221" y="53"/>
                        <a:pt x="222" y="53"/>
                        <a:pt x="223" y="53"/>
                      </a:cubicBezTo>
                      <a:cubicBezTo>
                        <a:pt x="223" y="52"/>
                        <a:pt x="221" y="53"/>
                        <a:pt x="221" y="54"/>
                      </a:cubicBezTo>
                      <a:cubicBezTo>
                        <a:pt x="221" y="54"/>
                        <a:pt x="220" y="54"/>
                        <a:pt x="220" y="53"/>
                      </a:cubicBezTo>
                      <a:cubicBezTo>
                        <a:pt x="220" y="52"/>
                        <a:pt x="221" y="53"/>
                        <a:pt x="221" y="52"/>
                      </a:cubicBezTo>
                      <a:cubicBezTo>
                        <a:pt x="221" y="52"/>
                        <a:pt x="221" y="52"/>
                        <a:pt x="221" y="52"/>
                      </a:cubicBezTo>
                      <a:cubicBezTo>
                        <a:pt x="221" y="51"/>
                        <a:pt x="222" y="52"/>
                        <a:pt x="222" y="51"/>
                      </a:cubicBezTo>
                      <a:cubicBezTo>
                        <a:pt x="222" y="52"/>
                        <a:pt x="223" y="52"/>
                        <a:pt x="223" y="52"/>
                      </a:cubicBezTo>
                      <a:cubicBezTo>
                        <a:pt x="223" y="53"/>
                        <a:pt x="224" y="52"/>
                        <a:pt x="225" y="52"/>
                      </a:cubicBezTo>
                      <a:cubicBezTo>
                        <a:pt x="225" y="52"/>
                        <a:pt x="224" y="51"/>
                        <a:pt x="225" y="51"/>
                      </a:cubicBezTo>
                      <a:cubicBezTo>
                        <a:pt x="225" y="52"/>
                        <a:pt x="225" y="52"/>
                        <a:pt x="225" y="53"/>
                      </a:cubicBezTo>
                      <a:cubicBezTo>
                        <a:pt x="225" y="53"/>
                        <a:pt x="225" y="53"/>
                        <a:pt x="224" y="53"/>
                      </a:cubicBezTo>
                      <a:cubicBezTo>
                        <a:pt x="224" y="53"/>
                        <a:pt x="225" y="54"/>
                        <a:pt x="224" y="54"/>
                      </a:cubicBezTo>
                      <a:cubicBezTo>
                        <a:pt x="224" y="54"/>
                        <a:pt x="224" y="54"/>
                        <a:pt x="224" y="53"/>
                      </a:cubicBezTo>
                      <a:close/>
                      <a:moveTo>
                        <a:pt x="223" y="65"/>
                      </a:moveTo>
                      <a:cubicBezTo>
                        <a:pt x="224" y="64"/>
                        <a:pt x="224" y="63"/>
                        <a:pt x="224" y="65"/>
                      </a:cubicBezTo>
                      <a:lnTo>
                        <a:pt x="223" y="65"/>
                      </a:lnTo>
                      <a:close/>
                      <a:moveTo>
                        <a:pt x="225" y="59"/>
                      </a:moveTo>
                      <a:cubicBezTo>
                        <a:pt x="225" y="60"/>
                        <a:pt x="224" y="60"/>
                        <a:pt x="224" y="61"/>
                      </a:cubicBezTo>
                      <a:cubicBezTo>
                        <a:pt x="224" y="59"/>
                        <a:pt x="223" y="61"/>
                        <a:pt x="223" y="60"/>
                      </a:cubicBezTo>
                      <a:cubicBezTo>
                        <a:pt x="223" y="60"/>
                        <a:pt x="223" y="60"/>
                        <a:pt x="223" y="59"/>
                      </a:cubicBezTo>
                      <a:cubicBezTo>
                        <a:pt x="223" y="58"/>
                        <a:pt x="224" y="60"/>
                        <a:pt x="225" y="59"/>
                      </a:cubicBezTo>
                      <a:close/>
                      <a:moveTo>
                        <a:pt x="222" y="56"/>
                      </a:moveTo>
                      <a:cubicBezTo>
                        <a:pt x="222" y="55"/>
                        <a:pt x="222" y="56"/>
                        <a:pt x="223" y="55"/>
                      </a:cubicBezTo>
                      <a:cubicBezTo>
                        <a:pt x="223" y="56"/>
                        <a:pt x="222" y="56"/>
                        <a:pt x="222" y="56"/>
                      </a:cubicBezTo>
                      <a:close/>
                      <a:moveTo>
                        <a:pt x="221" y="55"/>
                      </a:moveTo>
                      <a:cubicBezTo>
                        <a:pt x="221" y="54"/>
                        <a:pt x="222" y="55"/>
                        <a:pt x="222" y="54"/>
                      </a:cubicBezTo>
                      <a:cubicBezTo>
                        <a:pt x="223" y="55"/>
                        <a:pt x="222" y="55"/>
                        <a:pt x="221" y="55"/>
                      </a:cubicBezTo>
                      <a:close/>
                      <a:moveTo>
                        <a:pt x="220" y="46"/>
                      </a:moveTo>
                      <a:cubicBezTo>
                        <a:pt x="220" y="47"/>
                        <a:pt x="220" y="47"/>
                        <a:pt x="219" y="47"/>
                      </a:cubicBezTo>
                      <a:cubicBezTo>
                        <a:pt x="219" y="46"/>
                        <a:pt x="219" y="46"/>
                        <a:pt x="219" y="46"/>
                      </a:cubicBezTo>
                      <a:cubicBezTo>
                        <a:pt x="220" y="46"/>
                        <a:pt x="220" y="47"/>
                        <a:pt x="220" y="46"/>
                      </a:cubicBezTo>
                      <a:close/>
                      <a:moveTo>
                        <a:pt x="219" y="44"/>
                      </a:moveTo>
                      <a:cubicBezTo>
                        <a:pt x="219" y="44"/>
                        <a:pt x="219" y="44"/>
                        <a:pt x="219" y="44"/>
                      </a:cubicBezTo>
                      <a:cubicBezTo>
                        <a:pt x="219" y="44"/>
                        <a:pt x="219" y="44"/>
                        <a:pt x="220" y="44"/>
                      </a:cubicBezTo>
                      <a:cubicBezTo>
                        <a:pt x="220" y="44"/>
                        <a:pt x="219" y="45"/>
                        <a:pt x="219" y="44"/>
                      </a:cubicBezTo>
                      <a:cubicBezTo>
                        <a:pt x="219" y="44"/>
                        <a:pt x="219" y="44"/>
                        <a:pt x="219" y="44"/>
                      </a:cubicBezTo>
                      <a:close/>
                      <a:moveTo>
                        <a:pt x="230" y="76"/>
                      </a:moveTo>
                      <a:cubicBezTo>
                        <a:pt x="230" y="77"/>
                        <a:pt x="228" y="77"/>
                        <a:pt x="228" y="76"/>
                      </a:cubicBezTo>
                      <a:cubicBezTo>
                        <a:pt x="228" y="75"/>
                        <a:pt x="229" y="77"/>
                        <a:pt x="230" y="76"/>
                      </a:cubicBezTo>
                      <a:close/>
                      <a:moveTo>
                        <a:pt x="222" y="54"/>
                      </a:moveTo>
                      <a:cubicBezTo>
                        <a:pt x="223" y="54"/>
                        <a:pt x="223" y="55"/>
                        <a:pt x="223" y="54"/>
                      </a:cubicBezTo>
                      <a:cubicBezTo>
                        <a:pt x="223" y="55"/>
                        <a:pt x="223" y="55"/>
                        <a:pt x="223" y="55"/>
                      </a:cubicBezTo>
                      <a:lnTo>
                        <a:pt x="222" y="54"/>
                      </a:lnTo>
                      <a:close/>
                      <a:moveTo>
                        <a:pt x="225" y="60"/>
                      </a:moveTo>
                      <a:cubicBezTo>
                        <a:pt x="225" y="60"/>
                        <a:pt x="225" y="60"/>
                        <a:pt x="226" y="60"/>
                      </a:cubicBezTo>
                      <a:cubicBezTo>
                        <a:pt x="226" y="61"/>
                        <a:pt x="225" y="60"/>
                        <a:pt x="225" y="60"/>
                      </a:cubicBezTo>
                      <a:close/>
                      <a:moveTo>
                        <a:pt x="236" y="92"/>
                      </a:moveTo>
                      <a:cubicBezTo>
                        <a:pt x="236" y="93"/>
                        <a:pt x="236" y="94"/>
                        <a:pt x="235" y="94"/>
                      </a:cubicBezTo>
                      <a:cubicBezTo>
                        <a:pt x="235" y="93"/>
                        <a:pt x="236" y="93"/>
                        <a:pt x="236" y="92"/>
                      </a:cubicBezTo>
                      <a:close/>
                      <a:moveTo>
                        <a:pt x="230" y="74"/>
                      </a:moveTo>
                      <a:cubicBezTo>
                        <a:pt x="230" y="74"/>
                        <a:pt x="230" y="74"/>
                        <a:pt x="229" y="73"/>
                      </a:cubicBezTo>
                      <a:cubicBezTo>
                        <a:pt x="230" y="72"/>
                        <a:pt x="230" y="72"/>
                        <a:pt x="230" y="72"/>
                      </a:cubicBezTo>
                      <a:cubicBezTo>
                        <a:pt x="230" y="73"/>
                        <a:pt x="230" y="73"/>
                        <a:pt x="230" y="74"/>
                      </a:cubicBezTo>
                      <a:close/>
                      <a:moveTo>
                        <a:pt x="237" y="92"/>
                      </a:moveTo>
                      <a:cubicBezTo>
                        <a:pt x="238" y="93"/>
                        <a:pt x="236" y="93"/>
                        <a:pt x="236" y="93"/>
                      </a:cubicBezTo>
                      <a:cubicBezTo>
                        <a:pt x="236" y="92"/>
                        <a:pt x="237" y="92"/>
                        <a:pt x="237" y="92"/>
                      </a:cubicBezTo>
                      <a:close/>
                      <a:moveTo>
                        <a:pt x="229" y="63"/>
                      </a:moveTo>
                      <a:cubicBezTo>
                        <a:pt x="228" y="62"/>
                        <a:pt x="229" y="64"/>
                        <a:pt x="229" y="64"/>
                      </a:cubicBezTo>
                      <a:cubicBezTo>
                        <a:pt x="229" y="63"/>
                        <a:pt x="228" y="63"/>
                        <a:pt x="228" y="63"/>
                      </a:cubicBezTo>
                      <a:cubicBezTo>
                        <a:pt x="228" y="62"/>
                        <a:pt x="228" y="62"/>
                        <a:pt x="228" y="62"/>
                      </a:cubicBezTo>
                      <a:cubicBezTo>
                        <a:pt x="228" y="62"/>
                        <a:pt x="229" y="62"/>
                        <a:pt x="229" y="62"/>
                      </a:cubicBezTo>
                      <a:cubicBezTo>
                        <a:pt x="229" y="62"/>
                        <a:pt x="229" y="62"/>
                        <a:pt x="229" y="63"/>
                      </a:cubicBezTo>
                      <a:close/>
                      <a:moveTo>
                        <a:pt x="224" y="46"/>
                      </a:moveTo>
                      <a:cubicBezTo>
                        <a:pt x="224" y="46"/>
                        <a:pt x="224" y="46"/>
                        <a:pt x="224" y="45"/>
                      </a:cubicBezTo>
                      <a:cubicBezTo>
                        <a:pt x="224" y="45"/>
                        <a:pt x="225" y="46"/>
                        <a:pt x="225" y="46"/>
                      </a:cubicBezTo>
                      <a:cubicBezTo>
                        <a:pt x="225" y="46"/>
                        <a:pt x="225" y="47"/>
                        <a:pt x="224" y="47"/>
                      </a:cubicBezTo>
                      <a:cubicBezTo>
                        <a:pt x="224" y="46"/>
                        <a:pt x="224" y="47"/>
                        <a:pt x="224" y="46"/>
                      </a:cubicBezTo>
                      <a:close/>
                      <a:moveTo>
                        <a:pt x="231" y="65"/>
                      </a:moveTo>
                      <a:cubicBezTo>
                        <a:pt x="231" y="65"/>
                        <a:pt x="230" y="65"/>
                        <a:pt x="230" y="65"/>
                      </a:cubicBezTo>
                      <a:cubicBezTo>
                        <a:pt x="231" y="65"/>
                        <a:pt x="231" y="65"/>
                        <a:pt x="231" y="66"/>
                      </a:cubicBezTo>
                      <a:cubicBezTo>
                        <a:pt x="231" y="66"/>
                        <a:pt x="231" y="66"/>
                        <a:pt x="230" y="66"/>
                      </a:cubicBezTo>
                      <a:cubicBezTo>
                        <a:pt x="230" y="66"/>
                        <a:pt x="230" y="65"/>
                        <a:pt x="231" y="65"/>
                      </a:cubicBezTo>
                      <a:close/>
                      <a:moveTo>
                        <a:pt x="226" y="47"/>
                      </a:moveTo>
                      <a:cubicBezTo>
                        <a:pt x="226" y="47"/>
                        <a:pt x="226" y="47"/>
                        <a:pt x="226" y="47"/>
                      </a:cubicBezTo>
                      <a:cubicBezTo>
                        <a:pt x="226" y="47"/>
                        <a:pt x="226" y="47"/>
                        <a:pt x="227" y="47"/>
                      </a:cubicBezTo>
                      <a:cubicBezTo>
                        <a:pt x="227" y="47"/>
                        <a:pt x="227" y="47"/>
                        <a:pt x="227" y="47"/>
                      </a:cubicBezTo>
                      <a:cubicBezTo>
                        <a:pt x="227" y="47"/>
                        <a:pt x="226" y="49"/>
                        <a:pt x="226" y="48"/>
                      </a:cubicBezTo>
                      <a:cubicBezTo>
                        <a:pt x="226" y="48"/>
                        <a:pt x="226" y="49"/>
                        <a:pt x="225" y="48"/>
                      </a:cubicBezTo>
                      <a:cubicBezTo>
                        <a:pt x="225" y="48"/>
                        <a:pt x="225" y="47"/>
                        <a:pt x="226" y="47"/>
                      </a:cubicBezTo>
                      <a:cubicBezTo>
                        <a:pt x="226" y="48"/>
                        <a:pt x="226" y="46"/>
                        <a:pt x="226" y="47"/>
                      </a:cubicBezTo>
                      <a:close/>
                      <a:moveTo>
                        <a:pt x="224" y="43"/>
                      </a:moveTo>
                      <a:cubicBezTo>
                        <a:pt x="224" y="43"/>
                        <a:pt x="224" y="43"/>
                        <a:pt x="224" y="43"/>
                      </a:cubicBezTo>
                      <a:cubicBezTo>
                        <a:pt x="224" y="43"/>
                        <a:pt x="223" y="43"/>
                        <a:pt x="223" y="43"/>
                      </a:cubicBezTo>
                      <a:cubicBezTo>
                        <a:pt x="223" y="41"/>
                        <a:pt x="224" y="43"/>
                        <a:pt x="224" y="43"/>
                      </a:cubicBezTo>
                      <a:close/>
                      <a:moveTo>
                        <a:pt x="226" y="51"/>
                      </a:moveTo>
                      <a:cubicBezTo>
                        <a:pt x="226" y="51"/>
                        <a:pt x="226" y="51"/>
                        <a:pt x="226" y="51"/>
                      </a:cubicBezTo>
                      <a:cubicBezTo>
                        <a:pt x="226" y="51"/>
                        <a:pt x="226" y="51"/>
                        <a:pt x="226" y="50"/>
                      </a:cubicBezTo>
                      <a:cubicBezTo>
                        <a:pt x="226" y="50"/>
                        <a:pt x="226" y="51"/>
                        <a:pt x="227" y="50"/>
                      </a:cubicBezTo>
                      <a:cubicBezTo>
                        <a:pt x="227" y="51"/>
                        <a:pt x="227" y="51"/>
                        <a:pt x="226" y="51"/>
                      </a:cubicBezTo>
                      <a:close/>
                      <a:moveTo>
                        <a:pt x="234" y="71"/>
                      </a:moveTo>
                      <a:cubicBezTo>
                        <a:pt x="235" y="72"/>
                        <a:pt x="235" y="72"/>
                        <a:pt x="235" y="72"/>
                      </a:cubicBezTo>
                      <a:cubicBezTo>
                        <a:pt x="234" y="73"/>
                        <a:pt x="233" y="72"/>
                        <a:pt x="233" y="73"/>
                      </a:cubicBezTo>
                      <a:cubicBezTo>
                        <a:pt x="233" y="73"/>
                        <a:pt x="233" y="72"/>
                        <a:pt x="233" y="72"/>
                      </a:cubicBezTo>
                      <a:cubicBezTo>
                        <a:pt x="232" y="71"/>
                        <a:pt x="234" y="72"/>
                        <a:pt x="234" y="71"/>
                      </a:cubicBezTo>
                      <a:close/>
                      <a:moveTo>
                        <a:pt x="228" y="54"/>
                      </a:moveTo>
                      <a:cubicBezTo>
                        <a:pt x="228" y="54"/>
                        <a:pt x="228" y="54"/>
                        <a:pt x="229" y="54"/>
                      </a:cubicBezTo>
                      <a:cubicBezTo>
                        <a:pt x="229" y="54"/>
                        <a:pt x="228" y="54"/>
                        <a:pt x="228" y="54"/>
                      </a:cubicBezTo>
                      <a:close/>
                      <a:moveTo>
                        <a:pt x="227" y="51"/>
                      </a:moveTo>
                      <a:cubicBezTo>
                        <a:pt x="228" y="50"/>
                        <a:pt x="228" y="51"/>
                        <a:pt x="229" y="51"/>
                      </a:cubicBezTo>
                      <a:cubicBezTo>
                        <a:pt x="229" y="52"/>
                        <a:pt x="228" y="51"/>
                        <a:pt x="227" y="51"/>
                      </a:cubicBezTo>
                      <a:close/>
                      <a:moveTo>
                        <a:pt x="233" y="63"/>
                      </a:moveTo>
                      <a:cubicBezTo>
                        <a:pt x="233" y="63"/>
                        <a:pt x="233" y="64"/>
                        <a:pt x="234" y="64"/>
                      </a:cubicBezTo>
                      <a:cubicBezTo>
                        <a:pt x="234" y="64"/>
                        <a:pt x="234" y="63"/>
                        <a:pt x="234" y="63"/>
                      </a:cubicBezTo>
                      <a:cubicBezTo>
                        <a:pt x="235" y="64"/>
                        <a:pt x="234" y="64"/>
                        <a:pt x="234" y="64"/>
                      </a:cubicBezTo>
                      <a:cubicBezTo>
                        <a:pt x="234" y="64"/>
                        <a:pt x="234" y="64"/>
                        <a:pt x="235" y="64"/>
                      </a:cubicBezTo>
                      <a:cubicBezTo>
                        <a:pt x="235" y="65"/>
                        <a:pt x="234" y="64"/>
                        <a:pt x="234" y="65"/>
                      </a:cubicBezTo>
                      <a:cubicBezTo>
                        <a:pt x="235" y="65"/>
                        <a:pt x="235" y="65"/>
                        <a:pt x="236" y="64"/>
                      </a:cubicBezTo>
                      <a:cubicBezTo>
                        <a:pt x="236" y="65"/>
                        <a:pt x="236" y="65"/>
                        <a:pt x="235" y="66"/>
                      </a:cubicBezTo>
                      <a:cubicBezTo>
                        <a:pt x="235" y="65"/>
                        <a:pt x="235" y="65"/>
                        <a:pt x="235" y="65"/>
                      </a:cubicBezTo>
                      <a:cubicBezTo>
                        <a:pt x="234" y="65"/>
                        <a:pt x="235" y="66"/>
                        <a:pt x="235" y="66"/>
                      </a:cubicBezTo>
                      <a:cubicBezTo>
                        <a:pt x="234" y="66"/>
                        <a:pt x="234" y="66"/>
                        <a:pt x="234" y="65"/>
                      </a:cubicBezTo>
                      <a:cubicBezTo>
                        <a:pt x="234" y="65"/>
                        <a:pt x="234" y="65"/>
                        <a:pt x="233" y="65"/>
                      </a:cubicBezTo>
                      <a:cubicBezTo>
                        <a:pt x="233" y="65"/>
                        <a:pt x="234" y="65"/>
                        <a:pt x="234" y="65"/>
                      </a:cubicBezTo>
                      <a:cubicBezTo>
                        <a:pt x="234" y="64"/>
                        <a:pt x="233" y="65"/>
                        <a:pt x="233" y="64"/>
                      </a:cubicBezTo>
                      <a:cubicBezTo>
                        <a:pt x="233" y="65"/>
                        <a:pt x="233" y="66"/>
                        <a:pt x="232" y="65"/>
                      </a:cubicBezTo>
                      <a:cubicBezTo>
                        <a:pt x="232" y="65"/>
                        <a:pt x="233" y="65"/>
                        <a:pt x="233" y="63"/>
                      </a:cubicBezTo>
                      <a:close/>
                      <a:moveTo>
                        <a:pt x="231" y="50"/>
                      </a:moveTo>
                      <a:cubicBezTo>
                        <a:pt x="231" y="51"/>
                        <a:pt x="229" y="50"/>
                        <a:pt x="228" y="50"/>
                      </a:cubicBezTo>
                      <a:cubicBezTo>
                        <a:pt x="229" y="49"/>
                        <a:pt x="230" y="50"/>
                        <a:pt x="231" y="50"/>
                      </a:cubicBezTo>
                      <a:close/>
                      <a:moveTo>
                        <a:pt x="232" y="61"/>
                      </a:moveTo>
                      <a:cubicBezTo>
                        <a:pt x="232" y="61"/>
                        <a:pt x="232" y="61"/>
                        <a:pt x="231" y="61"/>
                      </a:cubicBezTo>
                      <a:cubicBezTo>
                        <a:pt x="231" y="60"/>
                        <a:pt x="232" y="61"/>
                        <a:pt x="232" y="61"/>
                      </a:cubicBezTo>
                      <a:close/>
                      <a:moveTo>
                        <a:pt x="227" y="41"/>
                      </a:moveTo>
                      <a:cubicBezTo>
                        <a:pt x="227" y="42"/>
                        <a:pt x="227" y="42"/>
                        <a:pt x="226" y="42"/>
                      </a:cubicBezTo>
                      <a:cubicBezTo>
                        <a:pt x="226" y="41"/>
                        <a:pt x="227" y="41"/>
                        <a:pt x="227" y="41"/>
                      </a:cubicBezTo>
                      <a:close/>
                      <a:moveTo>
                        <a:pt x="236" y="64"/>
                      </a:moveTo>
                      <a:cubicBezTo>
                        <a:pt x="236" y="64"/>
                        <a:pt x="235" y="64"/>
                        <a:pt x="235" y="64"/>
                      </a:cubicBezTo>
                      <a:cubicBezTo>
                        <a:pt x="235" y="63"/>
                        <a:pt x="235" y="64"/>
                        <a:pt x="236" y="64"/>
                      </a:cubicBezTo>
                      <a:close/>
                      <a:moveTo>
                        <a:pt x="233" y="57"/>
                      </a:moveTo>
                      <a:cubicBezTo>
                        <a:pt x="233" y="57"/>
                        <a:pt x="233" y="58"/>
                        <a:pt x="234" y="58"/>
                      </a:cubicBezTo>
                      <a:cubicBezTo>
                        <a:pt x="234" y="58"/>
                        <a:pt x="233" y="58"/>
                        <a:pt x="234" y="59"/>
                      </a:cubicBezTo>
                      <a:cubicBezTo>
                        <a:pt x="233" y="58"/>
                        <a:pt x="233" y="58"/>
                        <a:pt x="233" y="58"/>
                      </a:cubicBezTo>
                      <a:cubicBezTo>
                        <a:pt x="233" y="58"/>
                        <a:pt x="233" y="58"/>
                        <a:pt x="233" y="57"/>
                      </a:cubicBezTo>
                      <a:close/>
                      <a:moveTo>
                        <a:pt x="231" y="52"/>
                      </a:moveTo>
                      <a:cubicBezTo>
                        <a:pt x="232" y="52"/>
                        <a:pt x="232" y="52"/>
                        <a:pt x="232" y="53"/>
                      </a:cubicBezTo>
                      <a:cubicBezTo>
                        <a:pt x="232" y="53"/>
                        <a:pt x="232" y="53"/>
                        <a:pt x="232" y="53"/>
                      </a:cubicBezTo>
                      <a:cubicBezTo>
                        <a:pt x="233" y="54"/>
                        <a:pt x="232" y="53"/>
                        <a:pt x="232" y="53"/>
                      </a:cubicBezTo>
                      <a:cubicBezTo>
                        <a:pt x="232" y="53"/>
                        <a:pt x="231" y="53"/>
                        <a:pt x="231" y="52"/>
                      </a:cubicBezTo>
                      <a:close/>
                      <a:moveTo>
                        <a:pt x="229" y="41"/>
                      </a:moveTo>
                      <a:cubicBezTo>
                        <a:pt x="228" y="41"/>
                        <a:pt x="228" y="41"/>
                        <a:pt x="228" y="41"/>
                      </a:cubicBezTo>
                      <a:cubicBezTo>
                        <a:pt x="228" y="40"/>
                        <a:pt x="228" y="40"/>
                        <a:pt x="228" y="40"/>
                      </a:cubicBezTo>
                      <a:cubicBezTo>
                        <a:pt x="228" y="40"/>
                        <a:pt x="228" y="40"/>
                        <a:pt x="229" y="41"/>
                      </a:cubicBezTo>
                      <a:close/>
                      <a:moveTo>
                        <a:pt x="229" y="41"/>
                      </a:moveTo>
                      <a:cubicBezTo>
                        <a:pt x="229" y="41"/>
                        <a:pt x="230" y="41"/>
                        <a:pt x="230" y="42"/>
                      </a:cubicBezTo>
                      <a:cubicBezTo>
                        <a:pt x="230" y="42"/>
                        <a:pt x="229" y="41"/>
                        <a:pt x="229" y="41"/>
                      </a:cubicBezTo>
                      <a:close/>
                      <a:moveTo>
                        <a:pt x="228" y="38"/>
                      </a:moveTo>
                      <a:cubicBezTo>
                        <a:pt x="229" y="39"/>
                        <a:pt x="229" y="39"/>
                        <a:pt x="229" y="39"/>
                      </a:cubicBezTo>
                      <a:cubicBezTo>
                        <a:pt x="229" y="39"/>
                        <a:pt x="229" y="39"/>
                        <a:pt x="228" y="39"/>
                      </a:cubicBezTo>
                      <a:cubicBezTo>
                        <a:pt x="228" y="39"/>
                        <a:pt x="228" y="39"/>
                        <a:pt x="228" y="38"/>
                      </a:cubicBezTo>
                      <a:close/>
                      <a:moveTo>
                        <a:pt x="241" y="72"/>
                      </a:moveTo>
                      <a:cubicBezTo>
                        <a:pt x="241" y="72"/>
                        <a:pt x="240" y="72"/>
                        <a:pt x="240" y="72"/>
                      </a:cubicBezTo>
                      <a:cubicBezTo>
                        <a:pt x="240" y="71"/>
                        <a:pt x="240" y="72"/>
                        <a:pt x="241" y="72"/>
                      </a:cubicBezTo>
                      <a:close/>
                      <a:moveTo>
                        <a:pt x="240" y="68"/>
                      </a:moveTo>
                      <a:cubicBezTo>
                        <a:pt x="240" y="68"/>
                        <a:pt x="240" y="68"/>
                        <a:pt x="240" y="69"/>
                      </a:cubicBezTo>
                      <a:cubicBezTo>
                        <a:pt x="239" y="69"/>
                        <a:pt x="239" y="68"/>
                        <a:pt x="239" y="69"/>
                      </a:cubicBezTo>
                      <a:cubicBezTo>
                        <a:pt x="239" y="68"/>
                        <a:pt x="239" y="68"/>
                        <a:pt x="239" y="68"/>
                      </a:cubicBezTo>
                      <a:cubicBezTo>
                        <a:pt x="239" y="68"/>
                        <a:pt x="239" y="68"/>
                        <a:pt x="239" y="68"/>
                      </a:cubicBezTo>
                      <a:cubicBezTo>
                        <a:pt x="239" y="67"/>
                        <a:pt x="239" y="68"/>
                        <a:pt x="240" y="68"/>
                      </a:cubicBezTo>
                      <a:close/>
                      <a:moveTo>
                        <a:pt x="241" y="68"/>
                      </a:moveTo>
                      <a:cubicBezTo>
                        <a:pt x="241" y="69"/>
                        <a:pt x="240" y="70"/>
                        <a:pt x="240" y="69"/>
                      </a:cubicBezTo>
                      <a:cubicBezTo>
                        <a:pt x="240" y="69"/>
                        <a:pt x="241" y="69"/>
                        <a:pt x="240" y="69"/>
                      </a:cubicBezTo>
                      <a:cubicBezTo>
                        <a:pt x="240" y="68"/>
                        <a:pt x="241" y="69"/>
                        <a:pt x="241" y="68"/>
                      </a:cubicBezTo>
                      <a:close/>
                      <a:moveTo>
                        <a:pt x="239" y="65"/>
                      </a:moveTo>
                      <a:cubicBezTo>
                        <a:pt x="239" y="65"/>
                        <a:pt x="239" y="66"/>
                        <a:pt x="239" y="66"/>
                      </a:cubicBezTo>
                      <a:cubicBezTo>
                        <a:pt x="239" y="66"/>
                        <a:pt x="239" y="66"/>
                        <a:pt x="240" y="67"/>
                      </a:cubicBezTo>
                      <a:cubicBezTo>
                        <a:pt x="239" y="67"/>
                        <a:pt x="239" y="66"/>
                        <a:pt x="239" y="66"/>
                      </a:cubicBezTo>
                      <a:cubicBezTo>
                        <a:pt x="238" y="65"/>
                        <a:pt x="239" y="65"/>
                        <a:pt x="239" y="65"/>
                      </a:cubicBezTo>
                      <a:close/>
                      <a:moveTo>
                        <a:pt x="244" y="81"/>
                      </a:moveTo>
                      <a:cubicBezTo>
                        <a:pt x="245" y="81"/>
                        <a:pt x="245" y="82"/>
                        <a:pt x="245" y="82"/>
                      </a:cubicBezTo>
                      <a:cubicBezTo>
                        <a:pt x="244" y="82"/>
                        <a:pt x="244" y="80"/>
                        <a:pt x="244" y="81"/>
                      </a:cubicBezTo>
                      <a:close/>
                      <a:moveTo>
                        <a:pt x="233" y="48"/>
                      </a:moveTo>
                      <a:cubicBezTo>
                        <a:pt x="233" y="47"/>
                        <a:pt x="233" y="46"/>
                        <a:pt x="233" y="47"/>
                      </a:cubicBezTo>
                      <a:cubicBezTo>
                        <a:pt x="233" y="46"/>
                        <a:pt x="233" y="46"/>
                        <a:pt x="233" y="46"/>
                      </a:cubicBezTo>
                      <a:cubicBezTo>
                        <a:pt x="233" y="47"/>
                        <a:pt x="233" y="46"/>
                        <a:pt x="234" y="47"/>
                      </a:cubicBezTo>
                      <a:cubicBezTo>
                        <a:pt x="233" y="47"/>
                        <a:pt x="234" y="48"/>
                        <a:pt x="233" y="48"/>
                      </a:cubicBezTo>
                      <a:close/>
                      <a:moveTo>
                        <a:pt x="230" y="38"/>
                      </a:moveTo>
                      <a:cubicBezTo>
                        <a:pt x="231" y="38"/>
                        <a:pt x="231" y="37"/>
                        <a:pt x="232" y="38"/>
                      </a:cubicBezTo>
                      <a:cubicBezTo>
                        <a:pt x="232" y="39"/>
                        <a:pt x="231" y="38"/>
                        <a:pt x="230" y="39"/>
                      </a:cubicBezTo>
                      <a:lnTo>
                        <a:pt x="230" y="38"/>
                      </a:lnTo>
                      <a:close/>
                      <a:moveTo>
                        <a:pt x="231" y="40"/>
                      </a:moveTo>
                      <a:cubicBezTo>
                        <a:pt x="231" y="39"/>
                        <a:pt x="231" y="39"/>
                        <a:pt x="232" y="39"/>
                      </a:cubicBezTo>
                      <a:cubicBezTo>
                        <a:pt x="232" y="40"/>
                        <a:pt x="231" y="40"/>
                        <a:pt x="231" y="40"/>
                      </a:cubicBezTo>
                      <a:close/>
                      <a:moveTo>
                        <a:pt x="234" y="47"/>
                      </a:moveTo>
                      <a:cubicBezTo>
                        <a:pt x="233" y="46"/>
                        <a:pt x="235" y="46"/>
                        <a:pt x="235" y="46"/>
                      </a:cubicBezTo>
                      <a:cubicBezTo>
                        <a:pt x="235" y="47"/>
                        <a:pt x="234" y="47"/>
                        <a:pt x="234" y="47"/>
                      </a:cubicBezTo>
                      <a:close/>
                      <a:moveTo>
                        <a:pt x="232" y="41"/>
                      </a:moveTo>
                      <a:cubicBezTo>
                        <a:pt x="233" y="42"/>
                        <a:pt x="233" y="42"/>
                        <a:pt x="233" y="43"/>
                      </a:cubicBezTo>
                      <a:cubicBezTo>
                        <a:pt x="233" y="42"/>
                        <a:pt x="233" y="42"/>
                        <a:pt x="234" y="43"/>
                      </a:cubicBezTo>
                      <a:cubicBezTo>
                        <a:pt x="233" y="43"/>
                        <a:pt x="233" y="44"/>
                        <a:pt x="232" y="44"/>
                      </a:cubicBezTo>
                      <a:cubicBezTo>
                        <a:pt x="232" y="43"/>
                        <a:pt x="232" y="42"/>
                        <a:pt x="232" y="41"/>
                      </a:cubicBezTo>
                      <a:close/>
                      <a:moveTo>
                        <a:pt x="244" y="65"/>
                      </a:moveTo>
                      <a:cubicBezTo>
                        <a:pt x="244" y="66"/>
                        <a:pt x="245" y="66"/>
                        <a:pt x="245" y="67"/>
                      </a:cubicBezTo>
                      <a:cubicBezTo>
                        <a:pt x="244" y="65"/>
                        <a:pt x="244" y="67"/>
                        <a:pt x="243" y="67"/>
                      </a:cubicBezTo>
                      <a:cubicBezTo>
                        <a:pt x="243" y="66"/>
                        <a:pt x="244" y="67"/>
                        <a:pt x="243" y="66"/>
                      </a:cubicBezTo>
                      <a:cubicBezTo>
                        <a:pt x="243" y="66"/>
                        <a:pt x="244" y="66"/>
                        <a:pt x="244" y="65"/>
                      </a:cubicBezTo>
                      <a:close/>
                      <a:moveTo>
                        <a:pt x="245" y="65"/>
                      </a:moveTo>
                      <a:cubicBezTo>
                        <a:pt x="245" y="66"/>
                        <a:pt x="245" y="66"/>
                        <a:pt x="245" y="65"/>
                      </a:cubicBezTo>
                      <a:cubicBezTo>
                        <a:pt x="245" y="66"/>
                        <a:pt x="245" y="66"/>
                        <a:pt x="245" y="66"/>
                      </a:cubicBezTo>
                      <a:cubicBezTo>
                        <a:pt x="245" y="67"/>
                        <a:pt x="245" y="66"/>
                        <a:pt x="244" y="66"/>
                      </a:cubicBezTo>
                      <a:cubicBezTo>
                        <a:pt x="244" y="65"/>
                        <a:pt x="244" y="65"/>
                        <a:pt x="244" y="65"/>
                      </a:cubicBezTo>
                      <a:lnTo>
                        <a:pt x="245" y="65"/>
                      </a:lnTo>
                      <a:close/>
                      <a:moveTo>
                        <a:pt x="242" y="53"/>
                      </a:moveTo>
                      <a:cubicBezTo>
                        <a:pt x="242" y="54"/>
                        <a:pt x="241" y="53"/>
                        <a:pt x="241" y="53"/>
                      </a:cubicBezTo>
                      <a:cubicBezTo>
                        <a:pt x="241" y="52"/>
                        <a:pt x="242" y="53"/>
                        <a:pt x="242" y="53"/>
                      </a:cubicBezTo>
                      <a:close/>
                      <a:moveTo>
                        <a:pt x="254" y="82"/>
                      </a:moveTo>
                      <a:cubicBezTo>
                        <a:pt x="253" y="82"/>
                        <a:pt x="253" y="81"/>
                        <a:pt x="253" y="82"/>
                      </a:cubicBezTo>
                      <a:cubicBezTo>
                        <a:pt x="252" y="82"/>
                        <a:pt x="253" y="81"/>
                        <a:pt x="254" y="82"/>
                      </a:cubicBezTo>
                      <a:close/>
                      <a:moveTo>
                        <a:pt x="247" y="64"/>
                      </a:moveTo>
                      <a:cubicBezTo>
                        <a:pt x="247" y="64"/>
                        <a:pt x="247" y="64"/>
                        <a:pt x="247" y="64"/>
                      </a:cubicBezTo>
                      <a:cubicBezTo>
                        <a:pt x="247" y="64"/>
                        <a:pt x="247" y="64"/>
                        <a:pt x="247" y="64"/>
                      </a:cubicBezTo>
                      <a:close/>
                      <a:moveTo>
                        <a:pt x="250" y="64"/>
                      </a:moveTo>
                      <a:cubicBezTo>
                        <a:pt x="250" y="65"/>
                        <a:pt x="249" y="65"/>
                        <a:pt x="248" y="65"/>
                      </a:cubicBezTo>
                      <a:cubicBezTo>
                        <a:pt x="248" y="64"/>
                        <a:pt x="249" y="64"/>
                        <a:pt x="248" y="63"/>
                      </a:cubicBezTo>
                      <a:cubicBezTo>
                        <a:pt x="249" y="63"/>
                        <a:pt x="249" y="64"/>
                        <a:pt x="250" y="64"/>
                      </a:cubicBezTo>
                      <a:close/>
                      <a:moveTo>
                        <a:pt x="257" y="79"/>
                      </a:moveTo>
                      <a:cubicBezTo>
                        <a:pt x="258" y="79"/>
                        <a:pt x="258" y="79"/>
                        <a:pt x="258" y="79"/>
                      </a:cubicBezTo>
                      <a:cubicBezTo>
                        <a:pt x="258" y="81"/>
                        <a:pt x="257" y="80"/>
                        <a:pt x="256" y="80"/>
                      </a:cubicBezTo>
                      <a:cubicBezTo>
                        <a:pt x="256" y="80"/>
                        <a:pt x="257" y="80"/>
                        <a:pt x="257" y="79"/>
                      </a:cubicBezTo>
                      <a:close/>
                      <a:moveTo>
                        <a:pt x="248" y="61"/>
                      </a:moveTo>
                      <a:cubicBezTo>
                        <a:pt x="248" y="60"/>
                        <a:pt x="249" y="61"/>
                        <a:pt x="249" y="60"/>
                      </a:cubicBezTo>
                      <a:cubicBezTo>
                        <a:pt x="250" y="62"/>
                        <a:pt x="249" y="60"/>
                        <a:pt x="248" y="61"/>
                      </a:cubicBezTo>
                      <a:close/>
                      <a:moveTo>
                        <a:pt x="250" y="66"/>
                      </a:moveTo>
                      <a:cubicBezTo>
                        <a:pt x="250" y="65"/>
                        <a:pt x="251" y="65"/>
                        <a:pt x="251" y="65"/>
                      </a:cubicBezTo>
                      <a:cubicBezTo>
                        <a:pt x="252" y="66"/>
                        <a:pt x="251" y="65"/>
                        <a:pt x="250" y="66"/>
                      </a:cubicBezTo>
                      <a:close/>
                      <a:moveTo>
                        <a:pt x="251" y="64"/>
                      </a:moveTo>
                      <a:cubicBezTo>
                        <a:pt x="250" y="62"/>
                        <a:pt x="252" y="63"/>
                        <a:pt x="251" y="64"/>
                      </a:cubicBezTo>
                      <a:close/>
                      <a:moveTo>
                        <a:pt x="260" y="84"/>
                      </a:moveTo>
                      <a:cubicBezTo>
                        <a:pt x="260" y="84"/>
                        <a:pt x="260" y="84"/>
                        <a:pt x="260" y="84"/>
                      </a:cubicBezTo>
                      <a:cubicBezTo>
                        <a:pt x="259" y="83"/>
                        <a:pt x="262" y="83"/>
                        <a:pt x="260" y="84"/>
                      </a:cubicBezTo>
                      <a:close/>
                      <a:moveTo>
                        <a:pt x="249" y="52"/>
                      </a:moveTo>
                      <a:cubicBezTo>
                        <a:pt x="249" y="53"/>
                        <a:pt x="248" y="53"/>
                        <a:pt x="248" y="53"/>
                      </a:cubicBezTo>
                      <a:cubicBezTo>
                        <a:pt x="248" y="52"/>
                        <a:pt x="248" y="52"/>
                        <a:pt x="249" y="52"/>
                      </a:cubicBezTo>
                      <a:close/>
                      <a:moveTo>
                        <a:pt x="250" y="46"/>
                      </a:moveTo>
                      <a:cubicBezTo>
                        <a:pt x="250" y="47"/>
                        <a:pt x="249" y="46"/>
                        <a:pt x="249" y="46"/>
                      </a:cubicBezTo>
                      <a:cubicBezTo>
                        <a:pt x="248" y="46"/>
                        <a:pt x="249" y="45"/>
                        <a:pt x="250" y="46"/>
                      </a:cubicBezTo>
                      <a:close/>
                      <a:moveTo>
                        <a:pt x="260" y="68"/>
                      </a:moveTo>
                      <a:cubicBezTo>
                        <a:pt x="260" y="69"/>
                        <a:pt x="260" y="69"/>
                        <a:pt x="260" y="69"/>
                      </a:cubicBezTo>
                      <a:cubicBezTo>
                        <a:pt x="259" y="68"/>
                        <a:pt x="260" y="68"/>
                        <a:pt x="260" y="68"/>
                      </a:cubicBezTo>
                      <a:close/>
                      <a:moveTo>
                        <a:pt x="258" y="61"/>
                      </a:moveTo>
                      <a:cubicBezTo>
                        <a:pt x="258" y="61"/>
                        <a:pt x="257" y="62"/>
                        <a:pt x="257" y="61"/>
                      </a:cubicBezTo>
                      <a:cubicBezTo>
                        <a:pt x="257" y="61"/>
                        <a:pt x="258" y="60"/>
                        <a:pt x="258" y="61"/>
                      </a:cubicBezTo>
                      <a:close/>
                      <a:moveTo>
                        <a:pt x="249" y="40"/>
                      </a:moveTo>
                      <a:cubicBezTo>
                        <a:pt x="249" y="41"/>
                        <a:pt x="249" y="41"/>
                        <a:pt x="249" y="41"/>
                      </a:cubicBezTo>
                      <a:cubicBezTo>
                        <a:pt x="249" y="41"/>
                        <a:pt x="249" y="41"/>
                        <a:pt x="248" y="41"/>
                      </a:cubicBezTo>
                      <a:cubicBezTo>
                        <a:pt x="248" y="40"/>
                        <a:pt x="249" y="40"/>
                        <a:pt x="249" y="40"/>
                      </a:cubicBezTo>
                      <a:close/>
                      <a:moveTo>
                        <a:pt x="251" y="45"/>
                      </a:moveTo>
                      <a:cubicBezTo>
                        <a:pt x="251" y="44"/>
                        <a:pt x="252" y="44"/>
                        <a:pt x="252" y="44"/>
                      </a:cubicBezTo>
                      <a:cubicBezTo>
                        <a:pt x="252" y="45"/>
                        <a:pt x="252" y="45"/>
                        <a:pt x="251" y="45"/>
                      </a:cubicBezTo>
                      <a:close/>
                      <a:moveTo>
                        <a:pt x="248" y="37"/>
                      </a:moveTo>
                      <a:cubicBezTo>
                        <a:pt x="248" y="37"/>
                        <a:pt x="248" y="36"/>
                        <a:pt x="248" y="36"/>
                      </a:cubicBezTo>
                      <a:cubicBezTo>
                        <a:pt x="248" y="36"/>
                        <a:pt x="248" y="36"/>
                        <a:pt x="248" y="36"/>
                      </a:cubicBezTo>
                      <a:cubicBezTo>
                        <a:pt x="249" y="37"/>
                        <a:pt x="248" y="37"/>
                        <a:pt x="248" y="37"/>
                      </a:cubicBezTo>
                      <a:close/>
                      <a:moveTo>
                        <a:pt x="264" y="67"/>
                      </a:moveTo>
                      <a:cubicBezTo>
                        <a:pt x="263" y="67"/>
                        <a:pt x="263" y="67"/>
                        <a:pt x="263" y="67"/>
                      </a:cubicBezTo>
                      <a:cubicBezTo>
                        <a:pt x="262" y="66"/>
                        <a:pt x="264" y="66"/>
                        <a:pt x="264" y="67"/>
                      </a:cubicBezTo>
                      <a:close/>
                      <a:moveTo>
                        <a:pt x="248" y="30"/>
                      </a:moveTo>
                      <a:cubicBezTo>
                        <a:pt x="248" y="30"/>
                        <a:pt x="248" y="31"/>
                        <a:pt x="247" y="30"/>
                      </a:cubicBezTo>
                      <a:cubicBezTo>
                        <a:pt x="247" y="30"/>
                        <a:pt x="248" y="29"/>
                        <a:pt x="248" y="30"/>
                      </a:cubicBezTo>
                      <a:close/>
                      <a:moveTo>
                        <a:pt x="253" y="42"/>
                      </a:moveTo>
                      <a:cubicBezTo>
                        <a:pt x="253" y="41"/>
                        <a:pt x="253" y="41"/>
                        <a:pt x="253" y="42"/>
                      </a:cubicBezTo>
                      <a:cubicBezTo>
                        <a:pt x="254" y="42"/>
                        <a:pt x="253" y="42"/>
                        <a:pt x="253" y="42"/>
                      </a:cubicBezTo>
                      <a:close/>
                      <a:moveTo>
                        <a:pt x="271" y="59"/>
                      </a:moveTo>
                      <a:cubicBezTo>
                        <a:pt x="270" y="58"/>
                        <a:pt x="271" y="58"/>
                        <a:pt x="272" y="57"/>
                      </a:cubicBezTo>
                      <a:cubicBezTo>
                        <a:pt x="272" y="58"/>
                        <a:pt x="271" y="58"/>
                        <a:pt x="271" y="59"/>
                      </a:cubicBezTo>
                      <a:close/>
                      <a:moveTo>
                        <a:pt x="271" y="32"/>
                      </a:moveTo>
                      <a:cubicBezTo>
                        <a:pt x="271" y="31"/>
                        <a:pt x="272" y="31"/>
                        <a:pt x="272" y="30"/>
                      </a:cubicBezTo>
                      <a:cubicBezTo>
                        <a:pt x="273" y="32"/>
                        <a:pt x="272" y="31"/>
                        <a:pt x="271" y="32"/>
                      </a:cubicBezTo>
                      <a:close/>
                      <a:moveTo>
                        <a:pt x="281" y="49"/>
                      </a:moveTo>
                      <a:cubicBezTo>
                        <a:pt x="281" y="48"/>
                        <a:pt x="282" y="48"/>
                        <a:pt x="283" y="49"/>
                      </a:cubicBezTo>
                      <a:cubicBezTo>
                        <a:pt x="283" y="50"/>
                        <a:pt x="282" y="49"/>
                        <a:pt x="281" y="49"/>
                      </a:cubicBezTo>
                      <a:close/>
                      <a:moveTo>
                        <a:pt x="274" y="27"/>
                      </a:moveTo>
                      <a:cubicBezTo>
                        <a:pt x="275" y="28"/>
                        <a:pt x="275" y="27"/>
                        <a:pt x="275" y="28"/>
                      </a:cubicBezTo>
                      <a:cubicBezTo>
                        <a:pt x="275" y="28"/>
                        <a:pt x="275" y="28"/>
                        <a:pt x="275" y="29"/>
                      </a:cubicBezTo>
                      <a:cubicBezTo>
                        <a:pt x="275" y="29"/>
                        <a:pt x="275" y="28"/>
                        <a:pt x="274" y="28"/>
                      </a:cubicBezTo>
                      <a:cubicBezTo>
                        <a:pt x="274" y="28"/>
                        <a:pt x="274" y="27"/>
                        <a:pt x="274" y="27"/>
                      </a:cubicBezTo>
                      <a:close/>
                      <a:moveTo>
                        <a:pt x="285" y="24"/>
                      </a:moveTo>
                      <a:cubicBezTo>
                        <a:pt x="285" y="24"/>
                        <a:pt x="286" y="25"/>
                        <a:pt x="286" y="25"/>
                      </a:cubicBezTo>
                      <a:cubicBezTo>
                        <a:pt x="286" y="25"/>
                        <a:pt x="285" y="25"/>
                        <a:pt x="285" y="24"/>
                      </a:cubicBezTo>
                      <a:close/>
                      <a:moveTo>
                        <a:pt x="286" y="16"/>
                      </a:moveTo>
                      <a:cubicBezTo>
                        <a:pt x="287" y="15"/>
                        <a:pt x="287" y="16"/>
                        <a:pt x="288" y="16"/>
                      </a:cubicBezTo>
                      <a:cubicBezTo>
                        <a:pt x="288" y="17"/>
                        <a:pt x="287" y="16"/>
                        <a:pt x="286" y="16"/>
                      </a:cubicBezTo>
                      <a:close/>
                      <a:moveTo>
                        <a:pt x="292" y="16"/>
                      </a:moveTo>
                      <a:cubicBezTo>
                        <a:pt x="292" y="15"/>
                        <a:pt x="292" y="15"/>
                        <a:pt x="291" y="14"/>
                      </a:cubicBezTo>
                      <a:cubicBezTo>
                        <a:pt x="292" y="14"/>
                        <a:pt x="292" y="16"/>
                        <a:pt x="292" y="16"/>
                      </a:cubicBezTo>
                      <a:close/>
                      <a:moveTo>
                        <a:pt x="292" y="15"/>
                      </a:moveTo>
                      <a:cubicBezTo>
                        <a:pt x="292" y="15"/>
                        <a:pt x="293" y="15"/>
                        <a:pt x="293" y="14"/>
                      </a:cubicBezTo>
                      <a:cubicBezTo>
                        <a:pt x="293" y="14"/>
                        <a:pt x="293" y="14"/>
                        <a:pt x="293" y="14"/>
                      </a:cubicBezTo>
                      <a:cubicBezTo>
                        <a:pt x="294" y="15"/>
                        <a:pt x="293" y="15"/>
                        <a:pt x="292" y="15"/>
                      </a:cubicBezTo>
                      <a:close/>
                      <a:moveTo>
                        <a:pt x="295" y="19"/>
                      </a:moveTo>
                      <a:cubicBezTo>
                        <a:pt x="295" y="19"/>
                        <a:pt x="296" y="19"/>
                        <a:pt x="296" y="20"/>
                      </a:cubicBezTo>
                      <a:cubicBezTo>
                        <a:pt x="295" y="20"/>
                        <a:pt x="295" y="19"/>
                        <a:pt x="294" y="20"/>
                      </a:cubicBezTo>
                      <a:cubicBezTo>
                        <a:pt x="294" y="19"/>
                        <a:pt x="295" y="19"/>
                        <a:pt x="295" y="19"/>
                      </a:cubicBezTo>
                      <a:close/>
                      <a:moveTo>
                        <a:pt x="301" y="28"/>
                      </a:moveTo>
                      <a:cubicBezTo>
                        <a:pt x="301" y="29"/>
                        <a:pt x="300" y="29"/>
                        <a:pt x="300" y="29"/>
                      </a:cubicBezTo>
                      <a:cubicBezTo>
                        <a:pt x="300" y="27"/>
                        <a:pt x="301" y="29"/>
                        <a:pt x="301" y="28"/>
                      </a:cubicBezTo>
                      <a:close/>
                      <a:moveTo>
                        <a:pt x="303" y="12"/>
                      </a:moveTo>
                      <a:cubicBezTo>
                        <a:pt x="304" y="12"/>
                        <a:pt x="304" y="12"/>
                        <a:pt x="303" y="12"/>
                      </a:cubicBezTo>
                      <a:cubicBezTo>
                        <a:pt x="301" y="13"/>
                        <a:pt x="300" y="13"/>
                        <a:pt x="299" y="14"/>
                      </a:cubicBezTo>
                      <a:cubicBezTo>
                        <a:pt x="300" y="12"/>
                        <a:pt x="301" y="12"/>
                        <a:pt x="303" y="12"/>
                      </a:cubicBezTo>
                      <a:close/>
                      <a:moveTo>
                        <a:pt x="305" y="28"/>
                      </a:moveTo>
                      <a:cubicBezTo>
                        <a:pt x="305" y="29"/>
                        <a:pt x="305" y="29"/>
                        <a:pt x="304" y="29"/>
                      </a:cubicBezTo>
                      <a:cubicBezTo>
                        <a:pt x="304" y="28"/>
                        <a:pt x="305" y="28"/>
                        <a:pt x="305" y="28"/>
                      </a:cubicBezTo>
                      <a:close/>
                      <a:moveTo>
                        <a:pt x="304" y="11"/>
                      </a:moveTo>
                      <a:cubicBezTo>
                        <a:pt x="305" y="10"/>
                        <a:pt x="307" y="12"/>
                        <a:pt x="309" y="10"/>
                      </a:cubicBezTo>
                      <a:cubicBezTo>
                        <a:pt x="308" y="12"/>
                        <a:pt x="305" y="11"/>
                        <a:pt x="304" y="11"/>
                      </a:cubicBezTo>
                      <a:close/>
                      <a:moveTo>
                        <a:pt x="313" y="6"/>
                      </a:moveTo>
                      <a:cubicBezTo>
                        <a:pt x="313" y="7"/>
                        <a:pt x="312" y="7"/>
                        <a:pt x="312" y="7"/>
                      </a:cubicBezTo>
                      <a:cubicBezTo>
                        <a:pt x="312" y="7"/>
                        <a:pt x="312" y="7"/>
                        <a:pt x="312" y="7"/>
                      </a:cubicBezTo>
                      <a:cubicBezTo>
                        <a:pt x="312" y="6"/>
                        <a:pt x="313" y="6"/>
                        <a:pt x="313" y="6"/>
                      </a:cubicBezTo>
                      <a:close/>
                      <a:moveTo>
                        <a:pt x="313" y="7"/>
                      </a:moveTo>
                      <a:cubicBezTo>
                        <a:pt x="313" y="6"/>
                        <a:pt x="314" y="7"/>
                        <a:pt x="315" y="7"/>
                      </a:cubicBezTo>
                      <a:cubicBezTo>
                        <a:pt x="314" y="8"/>
                        <a:pt x="314" y="7"/>
                        <a:pt x="313" y="7"/>
                      </a:cubicBezTo>
                      <a:close/>
                      <a:moveTo>
                        <a:pt x="316" y="12"/>
                      </a:moveTo>
                      <a:cubicBezTo>
                        <a:pt x="316" y="13"/>
                        <a:pt x="316" y="13"/>
                        <a:pt x="316" y="13"/>
                      </a:cubicBezTo>
                      <a:cubicBezTo>
                        <a:pt x="315" y="13"/>
                        <a:pt x="316" y="14"/>
                        <a:pt x="315" y="14"/>
                      </a:cubicBezTo>
                      <a:cubicBezTo>
                        <a:pt x="315" y="14"/>
                        <a:pt x="315" y="14"/>
                        <a:pt x="315" y="13"/>
                      </a:cubicBezTo>
                      <a:cubicBezTo>
                        <a:pt x="315" y="13"/>
                        <a:pt x="315" y="14"/>
                        <a:pt x="315" y="13"/>
                      </a:cubicBezTo>
                      <a:cubicBezTo>
                        <a:pt x="315" y="12"/>
                        <a:pt x="316" y="14"/>
                        <a:pt x="316" y="12"/>
                      </a:cubicBezTo>
                      <a:close/>
                      <a:moveTo>
                        <a:pt x="320" y="37"/>
                      </a:moveTo>
                      <a:cubicBezTo>
                        <a:pt x="320" y="37"/>
                        <a:pt x="319" y="37"/>
                        <a:pt x="319" y="37"/>
                      </a:cubicBezTo>
                      <a:cubicBezTo>
                        <a:pt x="319" y="36"/>
                        <a:pt x="319" y="36"/>
                        <a:pt x="320" y="37"/>
                      </a:cubicBezTo>
                      <a:close/>
                      <a:moveTo>
                        <a:pt x="319" y="16"/>
                      </a:moveTo>
                      <a:cubicBezTo>
                        <a:pt x="319" y="17"/>
                        <a:pt x="317" y="17"/>
                        <a:pt x="317" y="17"/>
                      </a:cubicBezTo>
                      <a:cubicBezTo>
                        <a:pt x="317" y="16"/>
                        <a:pt x="318" y="16"/>
                        <a:pt x="319" y="16"/>
                      </a:cubicBezTo>
                      <a:close/>
                      <a:moveTo>
                        <a:pt x="316" y="10"/>
                      </a:moveTo>
                      <a:cubicBezTo>
                        <a:pt x="316" y="10"/>
                        <a:pt x="317" y="10"/>
                        <a:pt x="317" y="10"/>
                      </a:cubicBezTo>
                      <a:cubicBezTo>
                        <a:pt x="316" y="10"/>
                        <a:pt x="316" y="11"/>
                        <a:pt x="316" y="10"/>
                      </a:cubicBezTo>
                      <a:close/>
                      <a:moveTo>
                        <a:pt x="318" y="12"/>
                      </a:moveTo>
                      <a:cubicBezTo>
                        <a:pt x="317" y="13"/>
                        <a:pt x="317" y="12"/>
                        <a:pt x="317" y="12"/>
                      </a:cubicBezTo>
                      <a:cubicBezTo>
                        <a:pt x="317" y="10"/>
                        <a:pt x="319" y="11"/>
                        <a:pt x="319" y="11"/>
                      </a:cubicBezTo>
                      <a:cubicBezTo>
                        <a:pt x="319" y="13"/>
                        <a:pt x="317" y="10"/>
                        <a:pt x="318" y="12"/>
                      </a:cubicBezTo>
                      <a:close/>
                      <a:moveTo>
                        <a:pt x="321" y="16"/>
                      </a:moveTo>
                      <a:cubicBezTo>
                        <a:pt x="321" y="17"/>
                        <a:pt x="320" y="17"/>
                        <a:pt x="320" y="17"/>
                      </a:cubicBezTo>
                      <a:cubicBezTo>
                        <a:pt x="320" y="16"/>
                        <a:pt x="321" y="16"/>
                        <a:pt x="321" y="16"/>
                      </a:cubicBezTo>
                      <a:close/>
                      <a:moveTo>
                        <a:pt x="320" y="15"/>
                      </a:moveTo>
                      <a:cubicBezTo>
                        <a:pt x="320" y="14"/>
                        <a:pt x="320" y="14"/>
                        <a:pt x="321" y="14"/>
                      </a:cubicBezTo>
                      <a:cubicBezTo>
                        <a:pt x="321" y="15"/>
                        <a:pt x="320" y="15"/>
                        <a:pt x="320" y="15"/>
                      </a:cubicBezTo>
                      <a:close/>
                      <a:moveTo>
                        <a:pt x="321" y="11"/>
                      </a:moveTo>
                      <a:cubicBezTo>
                        <a:pt x="321" y="11"/>
                        <a:pt x="320" y="12"/>
                        <a:pt x="320" y="12"/>
                      </a:cubicBezTo>
                      <a:cubicBezTo>
                        <a:pt x="320" y="11"/>
                        <a:pt x="320" y="11"/>
                        <a:pt x="320" y="11"/>
                      </a:cubicBezTo>
                      <a:cubicBezTo>
                        <a:pt x="320" y="11"/>
                        <a:pt x="320" y="11"/>
                        <a:pt x="320" y="10"/>
                      </a:cubicBezTo>
                      <a:cubicBezTo>
                        <a:pt x="321" y="10"/>
                        <a:pt x="320" y="12"/>
                        <a:pt x="321" y="11"/>
                      </a:cubicBezTo>
                      <a:close/>
                      <a:moveTo>
                        <a:pt x="322" y="6"/>
                      </a:moveTo>
                      <a:cubicBezTo>
                        <a:pt x="322" y="6"/>
                        <a:pt x="322" y="7"/>
                        <a:pt x="322" y="7"/>
                      </a:cubicBezTo>
                      <a:cubicBezTo>
                        <a:pt x="322" y="6"/>
                        <a:pt x="322" y="6"/>
                        <a:pt x="322" y="6"/>
                      </a:cubicBezTo>
                      <a:close/>
                      <a:moveTo>
                        <a:pt x="327" y="37"/>
                      </a:moveTo>
                      <a:cubicBezTo>
                        <a:pt x="327" y="37"/>
                        <a:pt x="327" y="38"/>
                        <a:pt x="326" y="38"/>
                      </a:cubicBezTo>
                      <a:cubicBezTo>
                        <a:pt x="326" y="37"/>
                        <a:pt x="327" y="37"/>
                        <a:pt x="327" y="37"/>
                      </a:cubicBezTo>
                      <a:close/>
                      <a:moveTo>
                        <a:pt x="331" y="37"/>
                      </a:moveTo>
                      <a:cubicBezTo>
                        <a:pt x="331" y="37"/>
                        <a:pt x="330" y="37"/>
                        <a:pt x="330" y="37"/>
                      </a:cubicBezTo>
                      <a:cubicBezTo>
                        <a:pt x="330" y="36"/>
                        <a:pt x="330" y="37"/>
                        <a:pt x="331" y="37"/>
                      </a:cubicBezTo>
                      <a:close/>
                      <a:moveTo>
                        <a:pt x="329" y="9"/>
                      </a:moveTo>
                      <a:cubicBezTo>
                        <a:pt x="330" y="8"/>
                        <a:pt x="333" y="8"/>
                        <a:pt x="335" y="8"/>
                      </a:cubicBezTo>
                      <a:cubicBezTo>
                        <a:pt x="337" y="8"/>
                        <a:pt x="340" y="7"/>
                        <a:pt x="342" y="8"/>
                      </a:cubicBezTo>
                      <a:cubicBezTo>
                        <a:pt x="338" y="8"/>
                        <a:pt x="333" y="9"/>
                        <a:pt x="329" y="9"/>
                      </a:cubicBezTo>
                      <a:close/>
                      <a:moveTo>
                        <a:pt x="330" y="2"/>
                      </a:moveTo>
                      <a:cubicBezTo>
                        <a:pt x="331" y="2"/>
                        <a:pt x="331" y="2"/>
                        <a:pt x="331" y="2"/>
                      </a:cubicBezTo>
                      <a:cubicBezTo>
                        <a:pt x="331" y="3"/>
                        <a:pt x="330" y="3"/>
                        <a:pt x="330" y="2"/>
                      </a:cubicBezTo>
                      <a:close/>
                      <a:moveTo>
                        <a:pt x="333" y="16"/>
                      </a:moveTo>
                      <a:cubicBezTo>
                        <a:pt x="333" y="16"/>
                        <a:pt x="333" y="15"/>
                        <a:pt x="332" y="15"/>
                      </a:cubicBezTo>
                      <a:cubicBezTo>
                        <a:pt x="333" y="15"/>
                        <a:pt x="333" y="14"/>
                        <a:pt x="334" y="15"/>
                      </a:cubicBezTo>
                      <a:cubicBezTo>
                        <a:pt x="334" y="16"/>
                        <a:pt x="333" y="17"/>
                        <a:pt x="333" y="16"/>
                      </a:cubicBezTo>
                      <a:close/>
                      <a:moveTo>
                        <a:pt x="332" y="2"/>
                      </a:moveTo>
                      <a:cubicBezTo>
                        <a:pt x="332" y="2"/>
                        <a:pt x="332" y="2"/>
                        <a:pt x="331" y="3"/>
                      </a:cubicBezTo>
                      <a:cubicBezTo>
                        <a:pt x="331" y="2"/>
                        <a:pt x="332" y="1"/>
                        <a:pt x="332" y="2"/>
                      </a:cubicBezTo>
                      <a:close/>
                      <a:moveTo>
                        <a:pt x="334" y="4"/>
                      </a:moveTo>
                      <a:cubicBezTo>
                        <a:pt x="334" y="5"/>
                        <a:pt x="333" y="5"/>
                        <a:pt x="332" y="4"/>
                      </a:cubicBezTo>
                      <a:cubicBezTo>
                        <a:pt x="333" y="4"/>
                        <a:pt x="333" y="4"/>
                        <a:pt x="334" y="4"/>
                      </a:cubicBezTo>
                      <a:close/>
                      <a:moveTo>
                        <a:pt x="332" y="2"/>
                      </a:moveTo>
                      <a:cubicBezTo>
                        <a:pt x="334" y="2"/>
                        <a:pt x="334" y="1"/>
                        <a:pt x="335" y="2"/>
                      </a:cubicBezTo>
                      <a:cubicBezTo>
                        <a:pt x="335" y="3"/>
                        <a:pt x="335" y="2"/>
                        <a:pt x="334" y="2"/>
                      </a:cubicBezTo>
                      <a:cubicBezTo>
                        <a:pt x="335" y="3"/>
                        <a:pt x="333" y="3"/>
                        <a:pt x="333" y="3"/>
                      </a:cubicBezTo>
                      <a:lnTo>
                        <a:pt x="332" y="2"/>
                      </a:lnTo>
                      <a:close/>
                      <a:moveTo>
                        <a:pt x="336" y="14"/>
                      </a:moveTo>
                      <a:cubicBezTo>
                        <a:pt x="336" y="15"/>
                        <a:pt x="335" y="15"/>
                        <a:pt x="335" y="15"/>
                      </a:cubicBezTo>
                      <a:cubicBezTo>
                        <a:pt x="335" y="14"/>
                        <a:pt x="336" y="14"/>
                        <a:pt x="336" y="14"/>
                      </a:cubicBezTo>
                      <a:close/>
                      <a:moveTo>
                        <a:pt x="340" y="41"/>
                      </a:moveTo>
                      <a:cubicBezTo>
                        <a:pt x="340" y="40"/>
                        <a:pt x="340" y="40"/>
                        <a:pt x="341" y="40"/>
                      </a:cubicBezTo>
                      <a:cubicBezTo>
                        <a:pt x="341" y="41"/>
                        <a:pt x="340" y="41"/>
                        <a:pt x="340" y="41"/>
                      </a:cubicBezTo>
                      <a:close/>
                      <a:moveTo>
                        <a:pt x="341" y="16"/>
                      </a:moveTo>
                      <a:cubicBezTo>
                        <a:pt x="341" y="16"/>
                        <a:pt x="341" y="16"/>
                        <a:pt x="341" y="17"/>
                      </a:cubicBezTo>
                      <a:cubicBezTo>
                        <a:pt x="341" y="17"/>
                        <a:pt x="340" y="16"/>
                        <a:pt x="340" y="17"/>
                      </a:cubicBezTo>
                      <a:cubicBezTo>
                        <a:pt x="340" y="15"/>
                        <a:pt x="340" y="16"/>
                        <a:pt x="341" y="16"/>
                      </a:cubicBezTo>
                      <a:close/>
                      <a:moveTo>
                        <a:pt x="341" y="16"/>
                      </a:moveTo>
                      <a:cubicBezTo>
                        <a:pt x="341" y="15"/>
                        <a:pt x="341" y="15"/>
                        <a:pt x="341" y="15"/>
                      </a:cubicBezTo>
                      <a:cubicBezTo>
                        <a:pt x="341" y="15"/>
                        <a:pt x="341" y="15"/>
                        <a:pt x="341" y="14"/>
                      </a:cubicBezTo>
                      <a:cubicBezTo>
                        <a:pt x="342" y="14"/>
                        <a:pt x="342" y="15"/>
                        <a:pt x="342" y="15"/>
                      </a:cubicBezTo>
                      <a:cubicBezTo>
                        <a:pt x="342" y="16"/>
                        <a:pt x="341" y="15"/>
                        <a:pt x="341" y="16"/>
                      </a:cubicBezTo>
                      <a:close/>
                      <a:moveTo>
                        <a:pt x="342" y="14"/>
                      </a:moveTo>
                      <a:cubicBezTo>
                        <a:pt x="342" y="13"/>
                        <a:pt x="342" y="13"/>
                        <a:pt x="342" y="13"/>
                      </a:cubicBezTo>
                      <a:cubicBezTo>
                        <a:pt x="343" y="13"/>
                        <a:pt x="343" y="14"/>
                        <a:pt x="344" y="14"/>
                      </a:cubicBezTo>
                      <a:cubicBezTo>
                        <a:pt x="343" y="15"/>
                        <a:pt x="343" y="13"/>
                        <a:pt x="342" y="14"/>
                      </a:cubicBezTo>
                      <a:close/>
                      <a:moveTo>
                        <a:pt x="343" y="0"/>
                      </a:moveTo>
                      <a:cubicBezTo>
                        <a:pt x="343" y="1"/>
                        <a:pt x="342" y="1"/>
                        <a:pt x="342" y="1"/>
                      </a:cubicBezTo>
                      <a:cubicBezTo>
                        <a:pt x="342" y="0"/>
                        <a:pt x="343" y="1"/>
                        <a:pt x="343" y="0"/>
                      </a:cubicBezTo>
                      <a:close/>
                      <a:moveTo>
                        <a:pt x="347" y="40"/>
                      </a:moveTo>
                      <a:cubicBezTo>
                        <a:pt x="347" y="40"/>
                        <a:pt x="346" y="40"/>
                        <a:pt x="345" y="40"/>
                      </a:cubicBezTo>
                      <a:cubicBezTo>
                        <a:pt x="346" y="39"/>
                        <a:pt x="346" y="40"/>
                        <a:pt x="347" y="40"/>
                      </a:cubicBezTo>
                      <a:close/>
                      <a:moveTo>
                        <a:pt x="344" y="12"/>
                      </a:moveTo>
                      <a:cubicBezTo>
                        <a:pt x="345" y="13"/>
                        <a:pt x="345" y="13"/>
                        <a:pt x="346" y="13"/>
                      </a:cubicBezTo>
                      <a:cubicBezTo>
                        <a:pt x="346" y="13"/>
                        <a:pt x="345" y="13"/>
                        <a:pt x="345" y="13"/>
                      </a:cubicBezTo>
                      <a:cubicBezTo>
                        <a:pt x="345" y="13"/>
                        <a:pt x="345" y="14"/>
                        <a:pt x="345" y="14"/>
                      </a:cubicBezTo>
                      <a:cubicBezTo>
                        <a:pt x="345" y="14"/>
                        <a:pt x="344" y="14"/>
                        <a:pt x="344" y="14"/>
                      </a:cubicBezTo>
                      <a:cubicBezTo>
                        <a:pt x="344" y="13"/>
                        <a:pt x="344" y="13"/>
                        <a:pt x="344" y="12"/>
                      </a:cubicBezTo>
                      <a:close/>
                      <a:moveTo>
                        <a:pt x="344" y="1"/>
                      </a:moveTo>
                      <a:cubicBezTo>
                        <a:pt x="344" y="0"/>
                        <a:pt x="346" y="0"/>
                        <a:pt x="347" y="1"/>
                      </a:cubicBezTo>
                      <a:cubicBezTo>
                        <a:pt x="346" y="1"/>
                        <a:pt x="345" y="1"/>
                        <a:pt x="344" y="1"/>
                      </a:cubicBezTo>
                      <a:close/>
                      <a:moveTo>
                        <a:pt x="345" y="9"/>
                      </a:moveTo>
                      <a:cubicBezTo>
                        <a:pt x="345" y="8"/>
                        <a:pt x="345" y="8"/>
                        <a:pt x="345" y="8"/>
                      </a:cubicBezTo>
                      <a:cubicBezTo>
                        <a:pt x="345" y="9"/>
                        <a:pt x="345" y="9"/>
                        <a:pt x="345" y="9"/>
                      </a:cubicBezTo>
                      <a:close/>
                      <a:moveTo>
                        <a:pt x="347" y="38"/>
                      </a:moveTo>
                      <a:cubicBezTo>
                        <a:pt x="347" y="37"/>
                        <a:pt x="348" y="38"/>
                        <a:pt x="349" y="38"/>
                      </a:cubicBezTo>
                      <a:cubicBezTo>
                        <a:pt x="348" y="38"/>
                        <a:pt x="348" y="38"/>
                        <a:pt x="347" y="38"/>
                      </a:cubicBezTo>
                      <a:close/>
                      <a:moveTo>
                        <a:pt x="348" y="24"/>
                      </a:moveTo>
                      <a:cubicBezTo>
                        <a:pt x="347" y="24"/>
                        <a:pt x="347" y="24"/>
                        <a:pt x="346" y="24"/>
                      </a:cubicBezTo>
                      <a:cubicBezTo>
                        <a:pt x="346" y="23"/>
                        <a:pt x="347" y="24"/>
                        <a:pt x="348" y="24"/>
                      </a:cubicBezTo>
                      <a:close/>
                      <a:moveTo>
                        <a:pt x="347" y="15"/>
                      </a:moveTo>
                      <a:cubicBezTo>
                        <a:pt x="347" y="15"/>
                        <a:pt x="348" y="14"/>
                        <a:pt x="348" y="14"/>
                      </a:cubicBezTo>
                      <a:cubicBezTo>
                        <a:pt x="348" y="15"/>
                        <a:pt x="347" y="15"/>
                        <a:pt x="347" y="15"/>
                      </a:cubicBezTo>
                      <a:close/>
                      <a:moveTo>
                        <a:pt x="348" y="0"/>
                      </a:moveTo>
                      <a:cubicBezTo>
                        <a:pt x="348" y="1"/>
                        <a:pt x="347" y="1"/>
                        <a:pt x="347" y="1"/>
                      </a:cubicBezTo>
                      <a:cubicBezTo>
                        <a:pt x="347" y="0"/>
                        <a:pt x="348" y="1"/>
                        <a:pt x="348" y="0"/>
                      </a:cubicBezTo>
                      <a:close/>
                      <a:moveTo>
                        <a:pt x="351" y="24"/>
                      </a:moveTo>
                      <a:cubicBezTo>
                        <a:pt x="350" y="26"/>
                        <a:pt x="349" y="25"/>
                        <a:pt x="349" y="25"/>
                      </a:cubicBezTo>
                      <a:cubicBezTo>
                        <a:pt x="349" y="23"/>
                        <a:pt x="350" y="25"/>
                        <a:pt x="351" y="24"/>
                      </a:cubicBezTo>
                      <a:close/>
                      <a:moveTo>
                        <a:pt x="350" y="40"/>
                      </a:moveTo>
                      <a:cubicBezTo>
                        <a:pt x="350" y="41"/>
                        <a:pt x="350" y="41"/>
                        <a:pt x="349" y="40"/>
                      </a:cubicBezTo>
                      <a:cubicBezTo>
                        <a:pt x="349" y="40"/>
                        <a:pt x="350" y="40"/>
                        <a:pt x="350" y="40"/>
                      </a:cubicBezTo>
                      <a:close/>
                      <a:moveTo>
                        <a:pt x="352" y="1"/>
                      </a:moveTo>
                      <a:cubicBezTo>
                        <a:pt x="352" y="2"/>
                        <a:pt x="352" y="1"/>
                        <a:pt x="351" y="2"/>
                      </a:cubicBezTo>
                      <a:cubicBezTo>
                        <a:pt x="351" y="2"/>
                        <a:pt x="351" y="2"/>
                        <a:pt x="351" y="3"/>
                      </a:cubicBezTo>
                      <a:cubicBezTo>
                        <a:pt x="351" y="3"/>
                        <a:pt x="350" y="2"/>
                        <a:pt x="351" y="1"/>
                      </a:cubicBezTo>
                      <a:cubicBezTo>
                        <a:pt x="350" y="2"/>
                        <a:pt x="349" y="1"/>
                        <a:pt x="348" y="1"/>
                      </a:cubicBezTo>
                      <a:cubicBezTo>
                        <a:pt x="350" y="1"/>
                        <a:pt x="351" y="0"/>
                        <a:pt x="352" y="1"/>
                      </a:cubicBezTo>
                      <a:close/>
                      <a:moveTo>
                        <a:pt x="354" y="43"/>
                      </a:moveTo>
                      <a:cubicBezTo>
                        <a:pt x="353" y="43"/>
                        <a:pt x="352" y="43"/>
                        <a:pt x="352" y="44"/>
                      </a:cubicBezTo>
                      <a:cubicBezTo>
                        <a:pt x="352" y="43"/>
                        <a:pt x="352" y="43"/>
                        <a:pt x="351" y="43"/>
                      </a:cubicBezTo>
                      <a:cubicBezTo>
                        <a:pt x="351" y="42"/>
                        <a:pt x="353" y="42"/>
                        <a:pt x="353" y="42"/>
                      </a:cubicBezTo>
                      <a:cubicBezTo>
                        <a:pt x="353" y="42"/>
                        <a:pt x="353" y="43"/>
                        <a:pt x="354" y="43"/>
                      </a:cubicBezTo>
                      <a:close/>
                      <a:moveTo>
                        <a:pt x="351" y="13"/>
                      </a:moveTo>
                      <a:cubicBezTo>
                        <a:pt x="351" y="14"/>
                        <a:pt x="351" y="14"/>
                        <a:pt x="351" y="14"/>
                      </a:cubicBezTo>
                      <a:cubicBezTo>
                        <a:pt x="350" y="13"/>
                        <a:pt x="351" y="13"/>
                        <a:pt x="351" y="13"/>
                      </a:cubicBezTo>
                      <a:close/>
                      <a:moveTo>
                        <a:pt x="352" y="15"/>
                      </a:moveTo>
                      <a:cubicBezTo>
                        <a:pt x="352" y="16"/>
                        <a:pt x="351" y="15"/>
                        <a:pt x="351" y="15"/>
                      </a:cubicBezTo>
                      <a:cubicBezTo>
                        <a:pt x="351" y="15"/>
                        <a:pt x="352" y="14"/>
                        <a:pt x="352" y="15"/>
                      </a:cubicBezTo>
                      <a:close/>
                      <a:moveTo>
                        <a:pt x="354" y="40"/>
                      </a:moveTo>
                      <a:cubicBezTo>
                        <a:pt x="354" y="41"/>
                        <a:pt x="353" y="41"/>
                        <a:pt x="353" y="41"/>
                      </a:cubicBezTo>
                      <a:cubicBezTo>
                        <a:pt x="354" y="40"/>
                        <a:pt x="354" y="41"/>
                        <a:pt x="354" y="40"/>
                      </a:cubicBezTo>
                      <a:close/>
                      <a:moveTo>
                        <a:pt x="355" y="42"/>
                      </a:moveTo>
                      <a:cubicBezTo>
                        <a:pt x="355" y="42"/>
                        <a:pt x="355" y="43"/>
                        <a:pt x="355" y="43"/>
                      </a:cubicBezTo>
                      <a:cubicBezTo>
                        <a:pt x="354" y="44"/>
                        <a:pt x="354" y="42"/>
                        <a:pt x="354" y="42"/>
                      </a:cubicBezTo>
                      <a:cubicBezTo>
                        <a:pt x="354" y="41"/>
                        <a:pt x="354" y="43"/>
                        <a:pt x="355" y="42"/>
                      </a:cubicBezTo>
                      <a:close/>
                      <a:moveTo>
                        <a:pt x="356" y="24"/>
                      </a:moveTo>
                      <a:cubicBezTo>
                        <a:pt x="356" y="24"/>
                        <a:pt x="356" y="25"/>
                        <a:pt x="355" y="25"/>
                      </a:cubicBezTo>
                      <a:cubicBezTo>
                        <a:pt x="355" y="24"/>
                        <a:pt x="355" y="24"/>
                        <a:pt x="355" y="24"/>
                      </a:cubicBezTo>
                      <a:cubicBezTo>
                        <a:pt x="356" y="24"/>
                        <a:pt x="356" y="24"/>
                        <a:pt x="356" y="24"/>
                      </a:cubicBezTo>
                      <a:close/>
                      <a:moveTo>
                        <a:pt x="357" y="42"/>
                      </a:moveTo>
                      <a:cubicBezTo>
                        <a:pt x="357" y="41"/>
                        <a:pt x="357" y="41"/>
                        <a:pt x="358" y="41"/>
                      </a:cubicBezTo>
                      <a:cubicBezTo>
                        <a:pt x="358" y="42"/>
                        <a:pt x="357" y="41"/>
                        <a:pt x="357" y="42"/>
                      </a:cubicBezTo>
                      <a:close/>
                      <a:moveTo>
                        <a:pt x="357" y="3"/>
                      </a:moveTo>
                      <a:cubicBezTo>
                        <a:pt x="355" y="3"/>
                        <a:pt x="355" y="3"/>
                        <a:pt x="355" y="3"/>
                      </a:cubicBezTo>
                      <a:cubicBezTo>
                        <a:pt x="355" y="2"/>
                        <a:pt x="357" y="3"/>
                        <a:pt x="356" y="2"/>
                      </a:cubicBezTo>
                      <a:cubicBezTo>
                        <a:pt x="356" y="2"/>
                        <a:pt x="357" y="2"/>
                        <a:pt x="357" y="3"/>
                      </a:cubicBezTo>
                      <a:close/>
                      <a:moveTo>
                        <a:pt x="360" y="8"/>
                      </a:moveTo>
                      <a:cubicBezTo>
                        <a:pt x="360" y="8"/>
                        <a:pt x="359" y="7"/>
                        <a:pt x="358" y="8"/>
                      </a:cubicBezTo>
                      <a:cubicBezTo>
                        <a:pt x="358" y="7"/>
                        <a:pt x="360" y="7"/>
                        <a:pt x="360" y="8"/>
                      </a:cubicBezTo>
                      <a:close/>
                      <a:moveTo>
                        <a:pt x="105" y="84"/>
                      </a:moveTo>
                      <a:cubicBezTo>
                        <a:pt x="105" y="84"/>
                        <a:pt x="105" y="83"/>
                        <a:pt x="105" y="83"/>
                      </a:cubicBezTo>
                      <a:cubicBezTo>
                        <a:pt x="105" y="83"/>
                        <a:pt x="105" y="84"/>
                        <a:pt x="105" y="84"/>
                      </a:cubicBezTo>
                      <a:close/>
                      <a:moveTo>
                        <a:pt x="24" y="72"/>
                      </a:moveTo>
                      <a:cubicBezTo>
                        <a:pt x="26" y="72"/>
                        <a:pt x="27" y="71"/>
                        <a:pt x="29" y="71"/>
                      </a:cubicBezTo>
                      <a:cubicBezTo>
                        <a:pt x="29" y="71"/>
                        <a:pt x="29" y="71"/>
                        <a:pt x="29" y="72"/>
                      </a:cubicBezTo>
                      <a:cubicBezTo>
                        <a:pt x="30" y="71"/>
                        <a:pt x="30" y="72"/>
                        <a:pt x="30" y="72"/>
                      </a:cubicBezTo>
                      <a:cubicBezTo>
                        <a:pt x="32" y="69"/>
                        <a:pt x="34" y="70"/>
                        <a:pt x="36" y="68"/>
                      </a:cubicBezTo>
                      <a:cubicBezTo>
                        <a:pt x="36" y="69"/>
                        <a:pt x="36" y="69"/>
                        <a:pt x="36" y="70"/>
                      </a:cubicBezTo>
                      <a:cubicBezTo>
                        <a:pt x="38" y="71"/>
                        <a:pt x="39" y="67"/>
                        <a:pt x="41" y="68"/>
                      </a:cubicBezTo>
                      <a:cubicBezTo>
                        <a:pt x="41" y="67"/>
                        <a:pt x="41" y="67"/>
                        <a:pt x="41" y="67"/>
                      </a:cubicBezTo>
                      <a:cubicBezTo>
                        <a:pt x="41" y="67"/>
                        <a:pt x="41" y="67"/>
                        <a:pt x="41" y="67"/>
                      </a:cubicBezTo>
                      <a:cubicBezTo>
                        <a:pt x="42" y="68"/>
                        <a:pt x="41" y="68"/>
                        <a:pt x="41" y="69"/>
                      </a:cubicBezTo>
                      <a:cubicBezTo>
                        <a:pt x="42" y="68"/>
                        <a:pt x="45" y="68"/>
                        <a:pt x="45" y="66"/>
                      </a:cubicBezTo>
                      <a:cubicBezTo>
                        <a:pt x="46" y="66"/>
                        <a:pt x="46" y="66"/>
                        <a:pt x="46" y="66"/>
                      </a:cubicBezTo>
                      <a:cubicBezTo>
                        <a:pt x="46" y="67"/>
                        <a:pt x="45" y="67"/>
                        <a:pt x="46" y="67"/>
                      </a:cubicBezTo>
                      <a:cubicBezTo>
                        <a:pt x="46" y="68"/>
                        <a:pt x="47" y="68"/>
                        <a:pt x="46" y="68"/>
                      </a:cubicBezTo>
                      <a:cubicBezTo>
                        <a:pt x="48" y="69"/>
                        <a:pt x="47" y="65"/>
                        <a:pt x="49" y="67"/>
                      </a:cubicBezTo>
                      <a:cubicBezTo>
                        <a:pt x="49" y="67"/>
                        <a:pt x="48" y="66"/>
                        <a:pt x="49" y="66"/>
                      </a:cubicBezTo>
                      <a:cubicBezTo>
                        <a:pt x="50" y="67"/>
                        <a:pt x="49" y="67"/>
                        <a:pt x="49" y="68"/>
                      </a:cubicBezTo>
                      <a:cubicBezTo>
                        <a:pt x="50" y="68"/>
                        <a:pt x="51" y="69"/>
                        <a:pt x="51" y="67"/>
                      </a:cubicBezTo>
                      <a:cubicBezTo>
                        <a:pt x="51" y="67"/>
                        <a:pt x="51" y="67"/>
                        <a:pt x="51" y="67"/>
                      </a:cubicBezTo>
                      <a:cubicBezTo>
                        <a:pt x="52" y="68"/>
                        <a:pt x="52" y="68"/>
                        <a:pt x="52" y="68"/>
                      </a:cubicBezTo>
                      <a:cubicBezTo>
                        <a:pt x="52" y="69"/>
                        <a:pt x="52" y="69"/>
                        <a:pt x="52" y="69"/>
                      </a:cubicBezTo>
                      <a:cubicBezTo>
                        <a:pt x="53" y="69"/>
                        <a:pt x="55" y="70"/>
                        <a:pt x="56" y="69"/>
                      </a:cubicBezTo>
                      <a:cubicBezTo>
                        <a:pt x="56" y="69"/>
                        <a:pt x="57" y="68"/>
                        <a:pt x="57" y="69"/>
                      </a:cubicBezTo>
                      <a:cubicBezTo>
                        <a:pt x="57" y="68"/>
                        <a:pt x="58" y="70"/>
                        <a:pt x="58" y="69"/>
                      </a:cubicBezTo>
                      <a:cubicBezTo>
                        <a:pt x="60" y="69"/>
                        <a:pt x="61" y="69"/>
                        <a:pt x="62" y="68"/>
                      </a:cubicBezTo>
                      <a:cubicBezTo>
                        <a:pt x="63" y="68"/>
                        <a:pt x="63" y="68"/>
                        <a:pt x="63" y="69"/>
                      </a:cubicBezTo>
                      <a:cubicBezTo>
                        <a:pt x="64" y="68"/>
                        <a:pt x="63" y="68"/>
                        <a:pt x="64" y="67"/>
                      </a:cubicBezTo>
                      <a:cubicBezTo>
                        <a:pt x="64" y="68"/>
                        <a:pt x="64" y="68"/>
                        <a:pt x="64" y="68"/>
                      </a:cubicBezTo>
                      <a:cubicBezTo>
                        <a:pt x="65" y="68"/>
                        <a:pt x="65" y="68"/>
                        <a:pt x="67" y="68"/>
                      </a:cubicBezTo>
                      <a:cubicBezTo>
                        <a:pt x="67" y="68"/>
                        <a:pt x="67" y="68"/>
                        <a:pt x="67" y="68"/>
                      </a:cubicBezTo>
                      <a:cubicBezTo>
                        <a:pt x="67" y="68"/>
                        <a:pt x="67" y="68"/>
                        <a:pt x="67" y="68"/>
                      </a:cubicBezTo>
                      <a:cubicBezTo>
                        <a:pt x="68" y="68"/>
                        <a:pt x="67" y="68"/>
                        <a:pt x="68" y="69"/>
                      </a:cubicBezTo>
                      <a:cubicBezTo>
                        <a:pt x="68" y="69"/>
                        <a:pt x="68" y="68"/>
                        <a:pt x="68" y="68"/>
                      </a:cubicBezTo>
                      <a:cubicBezTo>
                        <a:pt x="68" y="68"/>
                        <a:pt x="68" y="68"/>
                        <a:pt x="68" y="68"/>
                      </a:cubicBezTo>
                      <a:cubicBezTo>
                        <a:pt x="68" y="68"/>
                        <a:pt x="69" y="69"/>
                        <a:pt x="69" y="67"/>
                      </a:cubicBezTo>
                      <a:cubicBezTo>
                        <a:pt x="69" y="67"/>
                        <a:pt x="69" y="68"/>
                        <a:pt x="69" y="68"/>
                      </a:cubicBezTo>
                      <a:cubicBezTo>
                        <a:pt x="70" y="68"/>
                        <a:pt x="69" y="68"/>
                        <a:pt x="69" y="69"/>
                      </a:cubicBezTo>
                      <a:cubicBezTo>
                        <a:pt x="69" y="69"/>
                        <a:pt x="70" y="68"/>
                        <a:pt x="70" y="68"/>
                      </a:cubicBezTo>
                      <a:cubicBezTo>
                        <a:pt x="72" y="69"/>
                        <a:pt x="74" y="65"/>
                        <a:pt x="76" y="68"/>
                      </a:cubicBezTo>
                      <a:cubicBezTo>
                        <a:pt x="75" y="68"/>
                        <a:pt x="74" y="68"/>
                        <a:pt x="74" y="68"/>
                      </a:cubicBezTo>
                      <a:cubicBezTo>
                        <a:pt x="74" y="69"/>
                        <a:pt x="75" y="69"/>
                        <a:pt x="75" y="68"/>
                      </a:cubicBezTo>
                      <a:cubicBezTo>
                        <a:pt x="76" y="68"/>
                        <a:pt x="75" y="69"/>
                        <a:pt x="75" y="69"/>
                      </a:cubicBezTo>
                      <a:cubicBezTo>
                        <a:pt x="76" y="68"/>
                        <a:pt x="76" y="70"/>
                        <a:pt x="77" y="68"/>
                      </a:cubicBezTo>
                      <a:cubicBezTo>
                        <a:pt x="77" y="69"/>
                        <a:pt x="78" y="69"/>
                        <a:pt x="78" y="70"/>
                      </a:cubicBezTo>
                      <a:cubicBezTo>
                        <a:pt x="78" y="70"/>
                        <a:pt x="78" y="69"/>
                        <a:pt x="79" y="69"/>
                      </a:cubicBezTo>
                      <a:cubicBezTo>
                        <a:pt x="78" y="68"/>
                        <a:pt x="79" y="69"/>
                        <a:pt x="80" y="68"/>
                      </a:cubicBezTo>
                      <a:cubicBezTo>
                        <a:pt x="79" y="68"/>
                        <a:pt x="79" y="68"/>
                        <a:pt x="79" y="67"/>
                      </a:cubicBezTo>
                      <a:cubicBezTo>
                        <a:pt x="79" y="68"/>
                        <a:pt x="79" y="67"/>
                        <a:pt x="79" y="66"/>
                      </a:cubicBezTo>
                      <a:cubicBezTo>
                        <a:pt x="80" y="66"/>
                        <a:pt x="80" y="66"/>
                        <a:pt x="80" y="66"/>
                      </a:cubicBezTo>
                      <a:cubicBezTo>
                        <a:pt x="80" y="67"/>
                        <a:pt x="80" y="67"/>
                        <a:pt x="81" y="68"/>
                      </a:cubicBezTo>
                      <a:cubicBezTo>
                        <a:pt x="80" y="69"/>
                        <a:pt x="80" y="68"/>
                        <a:pt x="80" y="69"/>
                      </a:cubicBezTo>
                      <a:cubicBezTo>
                        <a:pt x="80" y="70"/>
                        <a:pt x="81" y="69"/>
                        <a:pt x="81" y="69"/>
                      </a:cubicBezTo>
                      <a:cubicBezTo>
                        <a:pt x="81" y="68"/>
                        <a:pt x="82" y="68"/>
                        <a:pt x="83" y="68"/>
                      </a:cubicBezTo>
                      <a:cubicBezTo>
                        <a:pt x="83" y="68"/>
                        <a:pt x="83" y="69"/>
                        <a:pt x="83" y="69"/>
                      </a:cubicBezTo>
                      <a:cubicBezTo>
                        <a:pt x="83" y="69"/>
                        <a:pt x="84" y="68"/>
                        <a:pt x="85" y="69"/>
                      </a:cubicBezTo>
                      <a:cubicBezTo>
                        <a:pt x="84" y="68"/>
                        <a:pt x="86" y="68"/>
                        <a:pt x="86" y="67"/>
                      </a:cubicBezTo>
                      <a:cubicBezTo>
                        <a:pt x="86" y="68"/>
                        <a:pt x="87" y="68"/>
                        <a:pt x="87" y="68"/>
                      </a:cubicBezTo>
                      <a:cubicBezTo>
                        <a:pt x="88" y="68"/>
                        <a:pt x="87" y="68"/>
                        <a:pt x="87" y="68"/>
                      </a:cubicBezTo>
                      <a:cubicBezTo>
                        <a:pt x="87" y="67"/>
                        <a:pt x="88" y="68"/>
                        <a:pt x="88" y="69"/>
                      </a:cubicBezTo>
                      <a:cubicBezTo>
                        <a:pt x="86" y="68"/>
                        <a:pt x="83" y="70"/>
                        <a:pt x="80" y="70"/>
                      </a:cubicBezTo>
                      <a:cubicBezTo>
                        <a:pt x="80" y="70"/>
                        <a:pt x="80" y="70"/>
                        <a:pt x="80" y="70"/>
                      </a:cubicBezTo>
                      <a:cubicBezTo>
                        <a:pt x="81" y="71"/>
                        <a:pt x="81" y="70"/>
                        <a:pt x="81" y="70"/>
                      </a:cubicBezTo>
                      <a:cubicBezTo>
                        <a:pt x="81" y="71"/>
                        <a:pt x="81" y="71"/>
                        <a:pt x="81" y="71"/>
                      </a:cubicBezTo>
                      <a:cubicBezTo>
                        <a:pt x="81" y="71"/>
                        <a:pt x="82" y="71"/>
                        <a:pt x="82" y="70"/>
                      </a:cubicBezTo>
                      <a:cubicBezTo>
                        <a:pt x="83" y="70"/>
                        <a:pt x="83" y="71"/>
                        <a:pt x="83" y="71"/>
                      </a:cubicBezTo>
                      <a:cubicBezTo>
                        <a:pt x="83" y="71"/>
                        <a:pt x="83" y="71"/>
                        <a:pt x="83" y="70"/>
                      </a:cubicBezTo>
                      <a:cubicBezTo>
                        <a:pt x="84" y="70"/>
                        <a:pt x="83" y="71"/>
                        <a:pt x="83" y="71"/>
                      </a:cubicBezTo>
                      <a:cubicBezTo>
                        <a:pt x="84" y="71"/>
                        <a:pt x="84" y="69"/>
                        <a:pt x="85" y="71"/>
                      </a:cubicBezTo>
                      <a:cubicBezTo>
                        <a:pt x="85" y="71"/>
                        <a:pt x="85" y="70"/>
                        <a:pt x="86" y="70"/>
                      </a:cubicBezTo>
                      <a:cubicBezTo>
                        <a:pt x="86" y="70"/>
                        <a:pt x="86" y="70"/>
                        <a:pt x="87" y="70"/>
                      </a:cubicBezTo>
                      <a:cubicBezTo>
                        <a:pt x="87" y="71"/>
                        <a:pt x="87" y="71"/>
                        <a:pt x="87" y="71"/>
                      </a:cubicBezTo>
                      <a:cubicBezTo>
                        <a:pt x="88" y="71"/>
                        <a:pt x="89" y="71"/>
                        <a:pt x="89" y="70"/>
                      </a:cubicBezTo>
                      <a:cubicBezTo>
                        <a:pt x="89" y="70"/>
                        <a:pt x="89" y="72"/>
                        <a:pt x="89" y="71"/>
                      </a:cubicBezTo>
                      <a:cubicBezTo>
                        <a:pt x="90" y="71"/>
                        <a:pt x="89" y="71"/>
                        <a:pt x="90" y="72"/>
                      </a:cubicBezTo>
                      <a:cubicBezTo>
                        <a:pt x="90" y="72"/>
                        <a:pt x="90" y="71"/>
                        <a:pt x="91" y="71"/>
                      </a:cubicBezTo>
                      <a:cubicBezTo>
                        <a:pt x="90" y="71"/>
                        <a:pt x="90" y="70"/>
                        <a:pt x="89" y="70"/>
                      </a:cubicBezTo>
                      <a:cubicBezTo>
                        <a:pt x="89" y="69"/>
                        <a:pt x="90" y="69"/>
                        <a:pt x="90" y="70"/>
                      </a:cubicBezTo>
                      <a:cubicBezTo>
                        <a:pt x="90" y="70"/>
                        <a:pt x="91" y="71"/>
                        <a:pt x="91" y="70"/>
                      </a:cubicBezTo>
                      <a:cubicBezTo>
                        <a:pt x="91" y="69"/>
                        <a:pt x="91" y="70"/>
                        <a:pt x="92" y="70"/>
                      </a:cubicBezTo>
                      <a:cubicBezTo>
                        <a:pt x="92" y="70"/>
                        <a:pt x="91" y="70"/>
                        <a:pt x="92" y="71"/>
                      </a:cubicBezTo>
                      <a:cubicBezTo>
                        <a:pt x="92" y="71"/>
                        <a:pt x="92" y="70"/>
                        <a:pt x="92" y="70"/>
                      </a:cubicBezTo>
                      <a:cubicBezTo>
                        <a:pt x="92" y="70"/>
                        <a:pt x="93" y="71"/>
                        <a:pt x="93" y="70"/>
                      </a:cubicBezTo>
                      <a:cubicBezTo>
                        <a:pt x="93" y="70"/>
                        <a:pt x="93" y="70"/>
                        <a:pt x="92" y="70"/>
                      </a:cubicBezTo>
                      <a:cubicBezTo>
                        <a:pt x="92" y="67"/>
                        <a:pt x="90" y="69"/>
                        <a:pt x="89" y="68"/>
                      </a:cubicBezTo>
                      <a:cubicBezTo>
                        <a:pt x="91" y="67"/>
                        <a:pt x="93" y="67"/>
                        <a:pt x="95" y="66"/>
                      </a:cubicBezTo>
                      <a:cubicBezTo>
                        <a:pt x="95" y="67"/>
                        <a:pt x="95" y="67"/>
                        <a:pt x="95" y="67"/>
                      </a:cubicBezTo>
                      <a:cubicBezTo>
                        <a:pt x="95" y="67"/>
                        <a:pt x="95" y="66"/>
                        <a:pt x="96" y="66"/>
                      </a:cubicBezTo>
                      <a:cubicBezTo>
                        <a:pt x="96" y="67"/>
                        <a:pt x="96" y="68"/>
                        <a:pt x="97" y="68"/>
                      </a:cubicBezTo>
                      <a:cubicBezTo>
                        <a:pt x="97" y="67"/>
                        <a:pt x="96" y="67"/>
                        <a:pt x="96" y="67"/>
                      </a:cubicBezTo>
                      <a:cubicBezTo>
                        <a:pt x="96" y="66"/>
                        <a:pt x="97" y="66"/>
                        <a:pt x="97" y="66"/>
                      </a:cubicBezTo>
                      <a:cubicBezTo>
                        <a:pt x="97" y="67"/>
                        <a:pt x="97" y="67"/>
                        <a:pt x="97" y="67"/>
                      </a:cubicBezTo>
                      <a:cubicBezTo>
                        <a:pt x="97" y="67"/>
                        <a:pt x="98" y="67"/>
                        <a:pt x="98" y="67"/>
                      </a:cubicBezTo>
                      <a:cubicBezTo>
                        <a:pt x="98" y="67"/>
                        <a:pt x="98" y="66"/>
                        <a:pt x="98" y="66"/>
                      </a:cubicBezTo>
                      <a:cubicBezTo>
                        <a:pt x="98" y="66"/>
                        <a:pt x="98" y="67"/>
                        <a:pt x="99" y="67"/>
                      </a:cubicBezTo>
                      <a:cubicBezTo>
                        <a:pt x="99" y="67"/>
                        <a:pt x="99" y="67"/>
                        <a:pt x="99" y="67"/>
                      </a:cubicBezTo>
                      <a:cubicBezTo>
                        <a:pt x="99" y="66"/>
                        <a:pt x="99" y="67"/>
                        <a:pt x="99" y="66"/>
                      </a:cubicBezTo>
                      <a:cubicBezTo>
                        <a:pt x="100" y="66"/>
                        <a:pt x="100" y="66"/>
                        <a:pt x="101" y="66"/>
                      </a:cubicBezTo>
                      <a:cubicBezTo>
                        <a:pt x="101" y="66"/>
                        <a:pt x="100" y="66"/>
                        <a:pt x="100" y="66"/>
                      </a:cubicBezTo>
                      <a:cubicBezTo>
                        <a:pt x="100" y="67"/>
                        <a:pt x="101" y="67"/>
                        <a:pt x="101" y="67"/>
                      </a:cubicBezTo>
                      <a:cubicBezTo>
                        <a:pt x="101" y="67"/>
                        <a:pt x="101" y="67"/>
                        <a:pt x="101" y="67"/>
                      </a:cubicBezTo>
                      <a:cubicBezTo>
                        <a:pt x="101" y="67"/>
                        <a:pt x="101" y="67"/>
                        <a:pt x="101" y="68"/>
                      </a:cubicBezTo>
                      <a:cubicBezTo>
                        <a:pt x="101" y="67"/>
                        <a:pt x="100" y="69"/>
                        <a:pt x="99" y="68"/>
                      </a:cubicBezTo>
                      <a:cubicBezTo>
                        <a:pt x="99" y="68"/>
                        <a:pt x="99" y="69"/>
                        <a:pt x="99" y="69"/>
                      </a:cubicBezTo>
                      <a:cubicBezTo>
                        <a:pt x="100" y="69"/>
                        <a:pt x="101" y="69"/>
                        <a:pt x="101" y="69"/>
                      </a:cubicBezTo>
                      <a:cubicBezTo>
                        <a:pt x="101" y="69"/>
                        <a:pt x="101" y="69"/>
                        <a:pt x="101" y="69"/>
                      </a:cubicBezTo>
                      <a:cubicBezTo>
                        <a:pt x="102" y="68"/>
                        <a:pt x="103" y="70"/>
                        <a:pt x="103" y="68"/>
                      </a:cubicBezTo>
                      <a:cubicBezTo>
                        <a:pt x="103" y="69"/>
                        <a:pt x="104" y="69"/>
                        <a:pt x="105" y="68"/>
                      </a:cubicBezTo>
                      <a:cubicBezTo>
                        <a:pt x="105" y="69"/>
                        <a:pt x="105" y="69"/>
                        <a:pt x="105" y="69"/>
                      </a:cubicBezTo>
                      <a:cubicBezTo>
                        <a:pt x="105" y="69"/>
                        <a:pt x="105" y="69"/>
                        <a:pt x="105" y="68"/>
                      </a:cubicBezTo>
                      <a:cubicBezTo>
                        <a:pt x="106" y="68"/>
                        <a:pt x="105" y="69"/>
                        <a:pt x="106" y="69"/>
                      </a:cubicBezTo>
                      <a:cubicBezTo>
                        <a:pt x="106" y="67"/>
                        <a:pt x="108" y="68"/>
                        <a:pt x="109" y="68"/>
                      </a:cubicBezTo>
                      <a:cubicBezTo>
                        <a:pt x="109" y="68"/>
                        <a:pt x="109" y="68"/>
                        <a:pt x="109" y="68"/>
                      </a:cubicBezTo>
                      <a:cubicBezTo>
                        <a:pt x="109" y="67"/>
                        <a:pt x="110" y="69"/>
                        <a:pt x="110" y="68"/>
                      </a:cubicBezTo>
                      <a:cubicBezTo>
                        <a:pt x="110" y="68"/>
                        <a:pt x="111" y="68"/>
                        <a:pt x="110" y="69"/>
                      </a:cubicBezTo>
                      <a:cubicBezTo>
                        <a:pt x="113" y="68"/>
                        <a:pt x="113" y="67"/>
                        <a:pt x="115" y="68"/>
                      </a:cubicBezTo>
                      <a:cubicBezTo>
                        <a:pt x="115" y="67"/>
                        <a:pt x="115" y="66"/>
                        <a:pt x="115" y="67"/>
                      </a:cubicBezTo>
                      <a:cubicBezTo>
                        <a:pt x="115" y="66"/>
                        <a:pt x="116" y="66"/>
                        <a:pt x="116" y="67"/>
                      </a:cubicBezTo>
                      <a:cubicBezTo>
                        <a:pt x="117" y="66"/>
                        <a:pt x="116" y="66"/>
                        <a:pt x="116" y="66"/>
                      </a:cubicBezTo>
                      <a:cubicBezTo>
                        <a:pt x="118" y="67"/>
                        <a:pt x="120" y="67"/>
                        <a:pt x="122" y="67"/>
                      </a:cubicBezTo>
                      <a:cubicBezTo>
                        <a:pt x="122" y="67"/>
                        <a:pt x="121" y="67"/>
                        <a:pt x="122" y="68"/>
                      </a:cubicBezTo>
                      <a:cubicBezTo>
                        <a:pt x="123" y="67"/>
                        <a:pt x="122" y="67"/>
                        <a:pt x="123" y="66"/>
                      </a:cubicBezTo>
                      <a:cubicBezTo>
                        <a:pt x="123" y="69"/>
                        <a:pt x="121" y="67"/>
                        <a:pt x="121" y="69"/>
                      </a:cubicBezTo>
                      <a:cubicBezTo>
                        <a:pt x="120" y="69"/>
                        <a:pt x="120" y="68"/>
                        <a:pt x="120" y="68"/>
                      </a:cubicBezTo>
                      <a:cubicBezTo>
                        <a:pt x="119" y="68"/>
                        <a:pt x="120" y="69"/>
                        <a:pt x="120" y="69"/>
                      </a:cubicBezTo>
                      <a:cubicBezTo>
                        <a:pt x="116" y="69"/>
                        <a:pt x="114" y="69"/>
                        <a:pt x="110" y="70"/>
                      </a:cubicBezTo>
                      <a:cubicBezTo>
                        <a:pt x="110" y="69"/>
                        <a:pt x="110" y="69"/>
                        <a:pt x="109" y="69"/>
                      </a:cubicBezTo>
                      <a:cubicBezTo>
                        <a:pt x="109" y="69"/>
                        <a:pt x="110" y="69"/>
                        <a:pt x="109" y="70"/>
                      </a:cubicBezTo>
                      <a:cubicBezTo>
                        <a:pt x="109" y="69"/>
                        <a:pt x="109" y="69"/>
                        <a:pt x="109" y="68"/>
                      </a:cubicBezTo>
                      <a:cubicBezTo>
                        <a:pt x="108" y="69"/>
                        <a:pt x="108" y="69"/>
                        <a:pt x="108" y="70"/>
                      </a:cubicBezTo>
                      <a:cubicBezTo>
                        <a:pt x="107" y="70"/>
                        <a:pt x="108" y="69"/>
                        <a:pt x="108" y="69"/>
                      </a:cubicBezTo>
                      <a:cubicBezTo>
                        <a:pt x="108" y="68"/>
                        <a:pt x="107" y="70"/>
                        <a:pt x="107" y="69"/>
                      </a:cubicBezTo>
                      <a:cubicBezTo>
                        <a:pt x="107" y="69"/>
                        <a:pt x="107" y="69"/>
                        <a:pt x="107" y="70"/>
                      </a:cubicBezTo>
                      <a:cubicBezTo>
                        <a:pt x="106" y="70"/>
                        <a:pt x="106" y="70"/>
                        <a:pt x="105" y="69"/>
                      </a:cubicBezTo>
                      <a:cubicBezTo>
                        <a:pt x="105" y="69"/>
                        <a:pt x="105" y="70"/>
                        <a:pt x="105" y="70"/>
                      </a:cubicBezTo>
                      <a:cubicBezTo>
                        <a:pt x="105" y="70"/>
                        <a:pt x="106" y="70"/>
                        <a:pt x="106" y="70"/>
                      </a:cubicBezTo>
                      <a:cubicBezTo>
                        <a:pt x="105" y="71"/>
                        <a:pt x="105" y="70"/>
                        <a:pt x="104" y="70"/>
                      </a:cubicBezTo>
                      <a:cubicBezTo>
                        <a:pt x="105" y="70"/>
                        <a:pt x="105" y="70"/>
                        <a:pt x="105" y="70"/>
                      </a:cubicBezTo>
                      <a:cubicBezTo>
                        <a:pt x="104" y="69"/>
                        <a:pt x="104" y="71"/>
                        <a:pt x="103" y="71"/>
                      </a:cubicBezTo>
                      <a:cubicBezTo>
                        <a:pt x="103" y="71"/>
                        <a:pt x="103" y="71"/>
                        <a:pt x="103" y="72"/>
                      </a:cubicBezTo>
                      <a:cubicBezTo>
                        <a:pt x="103" y="72"/>
                        <a:pt x="103" y="71"/>
                        <a:pt x="103" y="72"/>
                      </a:cubicBezTo>
                      <a:cubicBezTo>
                        <a:pt x="102" y="72"/>
                        <a:pt x="103" y="71"/>
                        <a:pt x="103" y="71"/>
                      </a:cubicBezTo>
                      <a:cubicBezTo>
                        <a:pt x="102" y="71"/>
                        <a:pt x="102" y="71"/>
                        <a:pt x="102" y="71"/>
                      </a:cubicBezTo>
                      <a:cubicBezTo>
                        <a:pt x="102" y="71"/>
                        <a:pt x="102" y="72"/>
                        <a:pt x="102" y="72"/>
                      </a:cubicBezTo>
                      <a:cubicBezTo>
                        <a:pt x="102" y="72"/>
                        <a:pt x="102" y="72"/>
                        <a:pt x="102" y="73"/>
                      </a:cubicBezTo>
                      <a:cubicBezTo>
                        <a:pt x="103" y="72"/>
                        <a:pt x="105" y="73"/>
                        <a:pt x="105" y="73"/>
                      </a:cubicBezTo>
                      <a:cubicBezTo>
                        <a:pt x="105" y="73"/>
                        <a:pt x="105" y="73"/>
                        <a:pt x="104" y="73"/>
                      </a:cubicBezTo>
                      <a:cubicBezTo>
                        <a:pt x="104" y="72"/>
                        <a:pt x="105" y="72"/>
                        <a:pt x="105" y="72"/>
                      </a:cubicBezTo>
                      <a:cubicBezTo>
                        <a:pt x="105" y="72"/>
                        <a:pt x="104" y="72"/>
                        <a:pt x="105" y="71"/>
                      </a:cubicBezTo>
                      <a:cubicBezTo>
                        <a:pt x="105" y="71"/>
                        <a:pt x="105" y="71"/>
                        <a:pt x="106" y="71"/>
                      </a:cubicBezTo>
                      <a:cubicBezTo>
                        <a:pt x="106" y="72"/>
                        <a:pt x="106" y="72"/>
                        <a:pt x="106" y="73"/>
                      </a:cubicBezTo>
                      <a:cubicBezTo>
                        <a:pt x="107" y="72"/>
                        <a:pt x="106" y="71"/>
                        <a:pt x="107" y="71"/>
                      </a:cubicBezTo>
                      <a:cubicBezTo>
                        <a:pt x="107" y="72"/>
                        <a:pt x="107" y="72"/>
                        <a:pt x="107" y="72"/>
                      </a:cubicBezTo>
                      <a:cubicBezTo>
                        <a:pt x="108" y="73"/>
                        <a:pt x="107" y="71"/>
                        <a:pt x="107" y="71"/>
                      </a:cubicBezTo>
                      <a:cubicBezTo>
                        <a:pt x="108" y="71"/>
                        <a:pt x="109" y="70"/>
                        <a:pt x="109" y="72"/>
                      </a:cubicBezTo>
                      <a:cubicBezTo>
                        <a:pt x="109" y="72"/>
                        <a:pt x="108" y="71"/>
                        <a:pt x="108" y="71"/>
                      </a:cubicBezTo>
                      <a:cubicBezTo>
                        <a:pt x="108" y="72"/>
                        <a:pt x="107" y="72"/>
                        <a:pt x="108" y="72"/>
                      </a:cubicBezTo>
                      <a:cubicBezTo>
                        <a:pt x="108" y="73"/>
                        <a:pt x="108" y="73"/>
                        <a:pt x="108" y="73"/>
                      </a:cubicBezTo>
                      <a:cubicBezTo>
                        <a:pt x="109" y="73"/>
                        <a:pt x="109" y="72"/>
                        <a:pt x="109" y="72"/>
                      </a:cubicBezTo>
                      <a:cubicBezTo>
                        <a:pt x="109" y="73"/>
                        <a:pt x="109" y="73"/>
                        <a:pt x="109" y="74"/>
                      </a:cubicBezTo>
                      <a:cubicBezTo>
                        <a:pt x="110" y="74"/>
                        <a:pt x="111" y="74"/>
                        <a:pt x="112" y="74"/>
                      </a:cubicBezTo>
                      <a:cubicBezTo>
                        <a:pt x="112" y="75"/>
                        <a:pt x="112" y="75"/>
                        <a:pt x="111" y="75"/>
                      </a:cubicBezTo>
                      <a:cubicBezTo>
                        <a:pt x="111" y="75"/>
                        <a:pt x="111" y="75"/>
                        <a:pt x="111" y="75"/>
                      </a:cubicBezTo>
                      <a:cubicBezTo>
                        <a:pt x="111" y="75"/>
                        <a:pt x="111" y="76"/>
                        <a:pt x="111" y="75"/>
                      </a:cubicBezTo>
                      <a:cubicBezTo>
                        <a:pt x="109" y="75"/>
                        <a:pt x="108" y="77"/>
                        <a:pt x="106" y="76"/>
                      </a:cubicBezTo>
                      <a:cubicBezTo>
                        <a:pt x="106" y="75"/>
                        <a:pt x="107" y="76"/>
                        <a:pt x="107" y="76"/>
                      </a:cubicBezTo>
                      <a:cubicBezTo>
                        <a:pt x="107" y="75"/>
                        <a:pt x="106" y="75"/>
                        <a:pt x="106" y="75"/>
                      </a:cubicBezTo>
                      <a:cubicBezTo>
                        <a:pt x="106" y="76"/>
                        <a:pt x="104" y="76"/>
                        <a:pt x="103" y="77"/>
                      </a:cubicBezTo>
                      <a:cubicBezTo>
                        <a:pt x="103" y="76"/>
                        <a:pt x="103" y="76"/>
                        <a:pt x="104" y="76"/>
                      </a:cubicBezTo>
                      <a:cubicBezTo>
                        <a:pt x="103" y="76"/>
                        <a:pt x="103" y="76"/>
                        <a:pt x="102" y="76"/>
                      </a:cubicBezTo>
                      <a:cubicBezTo>
                        <a:pt x="102" y="76"/>
                        <a:pt x="102" y="76"/>
                        <a:pt x="102" y="75"/>
                      </a:cubicBezTo>
                      <a:cubicBezTo>
                        <a:pt x="101" y="76"/>
                        <a:pt x="100" y="76"/>
                        <a:pt x="98" y="76"/>
                      </a:cubicBezTo>
                      <a:cubicBezTo>
                        <a:pt x="99" y="74"/>
                        <a:pt x="101" y="75"/>
                        <a:pt x="102" y="75"/>
                      </a:cubicBezTo>
                      <a:cubicBezTo>
                        <a:pt x="102" y="73"/>
                        <a:pt x="104" y="75"/>
                        <a:pt x="104" y="74"/>
                      </a:cubicBezTo>
                      <a:cubicBezTo>
                        <a:pt x="103" y="73"/>
                        <a:pt x="102" y="73"/>
                        <a:pt x="101" y="74"/>
                      </a:cubicBezTo>
                      <a:cubicBezTo>
                        <a:pt x="101" y="73"/>
                        <a:pt x="101" y="72"/>
                        <a:pt x="101" y="72"/>
                      </a:cubicBezTo>
                      <a:cubicBezTo>
                        <a:pt x="100" y="71"/>
                        <a:pt x="102" y="72"/>
                        <a:pt x="102" y="71"/>
                      </a:cubicBezTo>
                      <a:cubicBezTo>
                        <a:pt x="101" y="71"/>
                        <a:pt x="101" y="71"/>
                        <a:pt x="101" y="71"/>
                      </a:cubicBezTo>
                      <a:cubicBezTo>
                        <a:pt x="100" y="71"/>
                        <a:pt x="100" y="72"/>
                        <a:pt x="100" y="72"/>
                      </a:cubicBezTo>
                      <a:cubicBezTo>
                        <a:pt x="100" y="72"/>
                        <a:pt x="99" y="72"/>
                        <a:pt x="99" y="72"/>
                      </a:cubicBezTo>
                      <a:cubicBezTo>
                        <a:pt x="99" y="72"/>
                        <a:pt x="99" y="72"/>
                        <a:pt x="99" y="72"/>
                      </a:cubicBezTo>
                      <a:cubicBezTo>
                        <a:pt x="99" y="72"/>
                        <a:pt x="98" y="72"/>
                        <a:pt x="99" y="71"/>
                      </a:cubicBezTo>
                      <a:cubicBezTo>
                        <a:pt x="98" y="71"/>
                        <a:pt x="98" y="71"/>
                        <a:pt x="98" y="71"/>
                      </a:cubicBezTo>
                      <a:cubicBezTo>
                        <a:pt x="98" y="72"/>
                        <a:pt x="98" y="72"/>
                        <a:pt x="98" y="72"/>
                      </a:cubicBezTo>
                      <a:cubicBezTo>
                        <a:pt x="98" y="73"/>
                        <a:pt x="97" y="73"/>
                        <a:pt x="97" y="72"/>
                      </a:cubicBezTo>
                      <a:cubicBezTo>
                        <a:pt x="96" y="73"/>
                        <a:pt x="96" y="73"/>
                        <a:pt x="96" y="74"/>
                      </a:cubicBezTo>
                      <a:cubicBezTo>
                        <a:pt x="96" y="74"/>
                        <a:pt x="97" y="74"/>
                        <a:pt x="97" y="74"/>
                      </a:cubicBezTo>
                      <a:cubicBezTo>
                        <a:pt x="96" y="75"/>
                        <a:pt x="96" y="75"/>
                        <a:pt x="96" y="74"/>
                      </a:cubicBezTo>
                      <a:cubicBezTo>
                        <a:pt x="93" y="73"/>
                        <a:pt x="91" y="75"/>
                        <a:pt x="89" y="74"/>
                      </a:cubicBezTo>
                      <a:cubicBezTo>
                        <a:pt x="89" y="73"/>
                        <a:pt x="89" y="74"/>
                        <a:pt x="90" y="74"/>
                      </a:cubicBezTo>
                      <a:cubicBezTo>
                        <a:pt x="89" y="72"/>
                        <a:pt x="89" y="75"/>
                        <a:pt x="88" y="73"/>
                      </a:cubicBezTo>
                      <a:cubicBezTo>
                        <a:pt x="88" y="74"/>
                        <a:pt x="88" y="74"/>
                        <a:pt x="88" y="74"/>
                      </a:cubicBezTo>
                      <a:cubicBezTo>
                        <a:pt x="88" y="75"/>
                        <a:pt x="87" y="74"/>
                        <a:pt x="87" y="75"/>
                      </a:cubicBezTo>
                      <a:cubicBezTo>
                        <a:pt x="87" y="74"/>
                        <a:pt x="87" y="74"/>
                        <a:pt x="88" y="74"/>
                      </a:cubicBezTo>
                      <a:cubicBezTo>
                        <a:pt x="87" y="72"/>
                        <a:pt x="86" y="74"/>
                        <a:pt x="87" y="74"/>
                      </a:cubicBezTo>
                      <a:cubicBezTo>
                        <a:pt x="86" y="74"/>
                        <a:pt x="84" y="74"/>
                        <a:pt x="84" y="75"/>
                      </a:cubicBezTo>
                      <a:cubicBezTo>
                        <a:pt x="83" y="75"/>
                        <a:pt x="83" y="74"/>
                        <a:pt x="83" y="74"/>
                      </a:cubicBezTo>
                      <a:cubicBezTo>
                        <a:pt x="83" y="74"/>
                        <a:pt x="83" y="75"/>
                        <a:pt x="82" y="74"/>
                      </a:cubicBezTo>
                      <a:cubicBezTo>
                        <a:pt x="82" y="75"/>
                        <a:pt x="83" y="75"/>
                        <a:pt x="82" y="75"/>
                      </a:cubicBezTo>
                      <a:cubicBezTo>
                        <a:pt x="83" y="75"/>
                        <a:pt x="83" y="75"/>
                        <a:pt x="83" y="75"/>
                      </a:cubicBezTo>
                      <a:cubicBezTo>
                        <a:pt x="84" y="75"/>
                        <a:pt x="82" y="76"/>
                        <a:pt x="83" y="76"/>
                      </a:cubicBezTo>
                      <a:cubicBezTo>
                        <a:pt x="83" y="77"/>
                        <a:pt x="82" y="76"/>
                        <a:pt x="81" y="77"/>
                      </a:cubicBezTo>
                      <a:cubicBezTo>
                        <a:pt x="81" y="76"/>
                        <a:pt x="80" y="76"/>
                        <a:pt x="81" y="76"/>
                      </a:cubicBezTo>
                      <a:cubicBezTo>
                        <a:pt x="81" y="75"/>
                        <a:pt x="80" y="75"/>
                        <a:pt x="81" y="75"/>
                      </a:cubicBezTo>
                      <a:cubicBezTo>
                        <a:pt x="80" y="74"/>
                        <a:pt x="80" y="75"/>
                        <a:pt x="80" y="75"/>
                      </a:cubicBezTo>
                      <a:cubicBezTo>
                        <a:pt x="80" y="75"/>
                        <a:pt x="79" y="74"/>
                        <a:pt x="79" y="74"/>
                      </a:cubicBezTo>
                      <a:cubicBezTo>
                        <a:pt x="79" y="74"/>
                        <a:pt x="78" y="75"/>
                        <a:pt x="77" y="75"/>
                      </a:cubicBezTo>
                      <a:cubicBezTo>
                        <a:pt x="77" y="74"/>
                        <a:pt x="76" y="76"/>
                        <a:pt x="76" y="76"/>
                      </a:cubicBezTo>
                      <a:cubicBezTo>
                        <a:pt x="74" y="77"/>
                        <a:pt x="72" y="76"/>
                        <a:pt x="71" y="78"/>
                      </a:cubicBezTo>
                      <a:cubicBezTo>
                        <a:pt x="71" y="78"/>
                        <a:pt x="69" y="76"/>
                        <a:pt x="69" y="78"/>
                      </a:cubicBezTo>
                      <a:cubicBezTo>
                        <a:pt x="70" y="78"/>
                        <a:pt x="70" y="77"/>
                        <a:pt x="70" y="79"/>
                      </a:cubicBezTo>
                      <a:cubicBezTo>
                        <a:pt x="71" y="79"/>
                        <a:pt x="70" y="78"/>
                        <a:pt x="70" y="78"/>
                      </a:cubicBezTo>
                      <a:cubicBezTo>
                        <a:pt x="71" y="78"/>
                        <a:pt x="71" y="78"/>
                        <a:pt x="72" y="78"/>
                      </a:cubicBezTo>
                      <a:cubicBezTo>
                        <a:pt x="72" y="78"/>
                        <a:pt x="72" y="78"/>
                        <a:pt x="72" y="77"/>
                      </a:cubicBezTo>
                      <a:cubicBezTo>
                        <a:pt x="72" y="77"/>
                        <a:pt x="72" y="78"/>
                        <a:pt x="73" y="78"/>
                      </a:cubicBezTo>
                      <a:cubicBezTo>
                        <a:pt x="73" y="77"/>
                        <a:pt x="72" y="77"/>
                        <a:pt x="72" y="77"/>
                      </a:cubicBezTo>
                      <a:cubicBezTo>
                        <a:pt x="73" y="77"/>
                        <a:pt x="73" y="77"/>
                        <a:pt x="73" y="77"/>
                      </a:cubicBezTo>
                      <a:cubicBezTo>
                        <a:pt x="72" y="78"/>
                        <a:pt x="74" y="78"/>
                        <a:pt x="74" y="77"/>
                      </a:cubicBezTo>
                      <a:cubicBezTo>
                        <a:pt x="75" y="77"/>
                        <a:pt x="76" y="78"/>
                        <a:pt x="77" y="76"/>
                      </a:cubicBezTo>
                      <a:cubicBezTo>
                        <a:pt x="78" y="77"/>
                        <a:pt x="79" y="77"/>
                        <a:pt x="80" y="76"/>
                      </a:cubicBezTo>
                      <a:cubicBezTo>
                        <a:pt x="80" y="76"/>
                        <a:pt x="80" y="77"/>
                        <a:pt x="80" y="77"/>
                      </a:cubicBezTo>
                      <a:cubicBezTo>
                        <a:pt x="80" y="77"/>
                        <a:pt x="80" y="77"/>
                        <a:pt x="80" y="77"/>
                      </a:cubicBezTo>
                      <a:cubicBezTo>
                        <a:pt x="80" y="78"/>
                        <a:pt x="81" y="77"/>
                        <a:pt x="81" y="78"/>
                      </a:cubicBezTo>
                      <a:cubicBezTo>
                        <a:pt x="81" y="77"/>
                        <a:pt x="81" y="78"/>
                        <a:pt x="81" y="77"/>
                      </a:cubicBezTo>
                      <a:cubicBezTo>
                        <a:pt x="82" y="77"/>
                        <a:pt x="82" y="78"/>
                        <a:pt x="82" y="78"/>
                      </a:cubicBezTo>
                      <a:cubicBezTo>
                        <a:pt x="82" y="78"/>
                        <a:pt x="82" y="77"/>
                        <a:pt x="83" y="77"/>
                      </a:cubicBezTo>
                      <a:cubicBezTo>
                        <a:pt x="83" y="77"/>
                        <a:pt x="83" y="78"/>
                        <a:pt x="84" y="78"/>
                      </a:cubicBezTo>
                      <a:cubicBezTo>
                        <a:pt x="84" y="78"/>
                        <a:pt x="84" y="78"/>
                        <a:pt x="84" y="77"/>
                      </a:cubicBezTo>
                      <a:cubicBezTo>
                        <a:pt x="84" y="77"/>
                        <a:pt x="85" y="77"/>
                        <a:pt x="85" y="78"/>
                      </a:cubicBezTo>
                      <a:cubicBezTo>
                        <a:pt x="85" y="77"/>
                        <a:pt x="86" y="78"/>
                        <a:pt x="86" y="77"/>
                      </a:cubicBezTo>
                      <a:cubicBezTo>
                        <a:pt x="86" y="77"/>
                        <a:pt x="86" y="77"/>
                        <a:pt x="87" y="76"/>
                      </a:cubicBezTo>
                      <a:cubicBezTo>
                        <a:pt x="87" y="77"/>
                        <a:pt x="88" y="78"/>
                        <a:pt x="87" y="78"/>
                      </a:cubicBezTo>
                      <a:cubicBezTo>
                        <a:pt x="87" y="78"/>
                        <a:pt x="88" y="78"/>
                        <a:pt x="88" y="77"/>
                      </a:cubicBezTo>
                      <a:cubicBezTo>
                        <a:pt x="89" y="78"/>
                        <a:pt x="89" y="78"/>
                        <a:pt x="89" y="78"/>
                      </a:cubicBezTo>
                      <a:cubicBezTo>
                        <a:pt x="90" y="79"/>
                        <a:pt x="90" y="79"/>
                        <a:pt x="90" y="79"/>
                      </a:cubicBezTo>
                      <a:cubicBezTo>
                        <a:pt x="90" y="79"/>
                        <a:pt x="91" y="80"/>
                        <a:pt x="91" y="80"/>
                      </a:cubicBezTo>
                      <a:cubicBezTo>
                        <a:pt x="92" y="81"/>
                        <a:pt x="91" y="80"/>
                        <a:pt x="91" y="79"/>
                      </a:cubicBezTo>
                      <a:cubicBezTo>
                        <a:pt x="91" y="79"/>
                        <a:pt x="91" y="80"/>
                        <a:pt x="91" y="79"/>
                      </a:cubicBezTo>
                      <a:cubicBezTo>
                        <a:pt x="92" y="80"/>
                        <a:pt x="92" y="80"/>
                        <a:pt x="93" y="81"/>
                      </a:cubicBezTo>
                      <a:cubicBezTo>
                        <a:pt x="93" y="81"/>
                        <a:pt x="93" y="81"/>
                        <a:pt x="93" y="81"/>
                      </a:cubicBezTo>
                      <a:cubicBezTo>
                        <a:pt x="93" y="81"/>
                        <a:pt x="93" y="81"/>
                        <a:pt x="93" y="82"/>
                      </a:cubicBezTo>
                      <a:cubicBezTo>
                        <a:pt x="92" y="82"/>
                        <a:pt x="92" y="81"/>
                        <a:pt x="91" y="82"/>
                      </a:cubicBezTo>
                      <a:cubicBezTo>
                        <a:pt x="91" y="80"/>
                        <a:pt x="90" y="81"/>
                        <a:pt x="90" y="80"/>
                      </a:cubicBezTo>
                      <a:cubicBezTo>
                        <a:pt x="89" y="80"/>
                        <a:pt x="90" y="82"/>
                        <a:pt x="90" y="82"/>
                      </a:cubicBezTo>
                      <a:cubicBezTo>
                        <a:pt x="89" y="82"/>
                        <a:pt x="88" y="81"/>
                        <a:pt x="87" y="82"/>
                      </a:cubicBezTo>
                      <a:cubicBezTo>
                        <a:pt x="88" y="83"/>
                        <a:pt x="88" y="83"/>
                        <a:pt x="88" y="83"/>
                      </a:cubicBezTo>
                      <a:cubicBezTo>
                        <a:pt x="88" y="81"/>
                        <a:pt x="91" y="84"/>
                        <a:pt x="91" y="81"/>
                      </a:cubicBezTo>
                      <a:cubicBezTo>
                        <a:pt x="91" y="82"/>
                        <a:pt x="91" y="82"/>
                        <a:pt x="91" y="83"/>
                      </a:cubicBezTo>
                      <a:cubicBezTo>
                        <a:pt x="91" y="82"/>
                        <a:pt x="91" y="82"/>
                        <a:pt x="91" y="82"/>
                      </a:cubicBezTo>
                      <a:cubicBezTo>
                        <a:pt x="91" y="83"/>
                        <a:pt x="91" y="83"/>
                        <a:pt x="91" y="83"/>
                      </a:cubicBezTo>
                      <a:cubicBezTo>
                        <a:pt x="91" y="83"/>
                        <a:pt x="91" y="83"/>
                        <a:pt x="91" y="84"/>
                      </a:cubicBezTo>
                      <a:cubicBezTo>
                        <a:pt x="92" y="84"/>
                        <a:pt x="92" y="83"/>
                        <a:pt x="92" y="83"/>
                      </a:cubicBezTo>
                      <a:cubicBezTo>
                        <a:pt x="92" y="83"/>
                        <a:pt x="92" y="83"/>
                        <a:pt x="91" y="83"/>
                      </a:cubicBezTo>
                      <a:cubicBezTo>
                        <a:pt x="91" y="82"/>
                        <a:pt x="92" y="83"/>
                        <a:pt x="92" y="82"/>
                      </a:cubicBezTo>
                      <a:cubicBezTo>
                        <a:pt x="92" y="83"/>
                        <a:pt x="93" y="82"/>
                        <a:pt x="93" y="82"/>
                      </a:cubicBezTo>
                      <a:cubicBezTo>
                        <a:pt x="93" y="83"/>
                        <a:pt x="93" y="83"/>
                        <a:pt x="92" y="83"/>
                      </a:cubicBezTo>
                      <a:cubicBezTo>
                        <a:pt x="93" y="83"/>
                        <a:pt x="93" y="83"/>
                        <a:pt x="93" y="84"/>
                      </a:cubicBezTo>
                      <a:cubicBezTo>
                        <a:pt x="93" y="84"/>
                        <a:pt x="93" y="83"/>
                        <a:pt x="93" y="83"/>
                      </a:cubicBezTo>
                      <a:cubicBezTo>
                        <a:pt x="94" y="84"/>
                        <a:pt x="95" y="82"/>
                        <a:pt x="96" y="83"/>
                      </a:cubicBezTo>
                      <a:cubicBezTo>
                        <a:pt x="96" y="87"/>
                        <a:pt x="97" y="88"/>
                        <a:pt x="99" y="87"/>
                      </a:cubicBezTo>
                      <a:cubicBezTo>
                        <a:pt x="99" y="87"/>
                        <a:pt x="99" y="86"/>
                        <a:pt x="99" y="86"/>
                      </a:cubicBezTo>
                      <a:cubicBezTo>
                        <a:pt x="99" y="86"/>
                        <a:pt x="98" y="86"/>
                        <a:pt x="98" y="86"/>
                      </a:cubicBezTo>
                      <a:cubicBezTo>
                        <a:pt x="97" y="85"/>
                        <a:pt x="97" y="86"/>
                        <a:pt x="97" y="84"/>
                      </a:cubicBezTo>
                      <a:cubicBezTo>
                        <a:pt x="97" y="85"/>
                        <a:pt x="98" y="85"/>
                        <a:pt x="99" y="85"/>
                      </a:cubicBezTo>
                      <a:cubicBezTo>
                        <a:pt x="99" y="85"/>
                        <a:pt x="99" y="85"/>
                        <a:pt x="99" y="84"/>
                      </a:cubicBezTo>
                      <a:cubicBezTo>
                        <a:pt x="99" y="84"/>
                        <a:pt x="98" y="84"/>
                        <a:pt x="98" y="84"/>
                      </a:cubicBezTo>
                      <a:cubicBezTo>
                        <a:pt x="99" y="82"/>
                        <a:pt x="99" y="84"/>
                        <a:pt x="100" y="83"/>
                      </a:cubicBezTo>
                      <a:cubicBezTo>
                        <a:pt x="101" y="84"/>
                        <a:pt x="100" y="84"/>
                        <a:pt x="100" y="84"/>
                      </a:cubicBezTo>
                      <a:cubicBezTo>
                        <a:pt x="100" y="84"/>
                        <a:pt x="100" y="85"/>
                        <a:pt x="100" y="86"/>
                      </a:cubicBezTo>
                      <a:cubicBezTo>
                        <a:pt x="100" y="86"/>
                        <a:pt x="99" y="87"/>
                        <a:pt x="99" y="86"/>
                      </a:cubicBezTo>
                      <a:cubicBezTo>
                        <a:pt x="99" y="88"/>
                        <a:pt x="101" y="86"/>
                        <a:pt x="101" y="87"/>
                      </a:cubicBezTo>
                      <a:cubicBezTo>
                        <a:pt x="101" y="87"/>
                        <a:pt x="101" y="86"/>
                        <a:pt x="101" y="86"/>
                      </a:cubicBezTo>
                      <a:cubicBezTo>
                        <a:pt x="101" y="85"/>
                        <a:pt x="101" y="85"/>
                        <a:pt x="101" y="85"/>
                      </a:cubicBezTo>
                      <a:cubicBezTo>
                        <a:pt x="101" y="85"/>
                        <a:pt x="102" y="83"/>
                        <a:pt x="102" y="85"/>
                      </a:cubicBezTo>
                      <a:cubicBezTo>
                        <a:pt x="102" y="85"/>
                        <a:pt x="102" y="84"/>
                        <a:pt x="102" y="85"/>
                      </a:cubicBezTo>
                      <a:cubicBezTo>
                        <a:pt x="102" y="85"/>
                        <a:pt x="102" y="85"/>
                        <a:pt x="102" y="85"/>
                      </a:cubicBezTo>
                      <a:cubicBezTo>
                        <a:pt x="103" y="85"/>
                        <a:pt x="102" y="85"/>
                        <a:pt x="103" y="86"/>
                      </a:cubicBezTo>
                      <a:cubicBezTo>
                        <a:pt x="103" y="86"/>
                        <a:pt x="103" y="85"/>
                        <a:pt x="103" y="85"/>
                      </a:cubicBezTo>
                      <a:cubicBezTo>
                        <a:pt x="103" y="86"/>
                        <a:pt x="104" y="86"/>
                        <a:pt x="105" y="86"/>
                      </a:cubicBezTo>
                      <a:cubicBezTo>
                        <a:pt x="105" y="86"/>
                        <a:pt x="104" y="85"/>
                        <a:pt x="105" y="85"/>
                      </a:cubicBezTo>
                      <a:cubicBezTo>
                        <a:pt x="104" y="84"/>
                        <a:pt x="103" y="84"/>
                        <a:pt x="102" y="84"/>
                      </a:cubicBezTo>
                      <a:cubicBezTo>
                        <a:pt x="102" y="83"/>
                        <a:pt x="102" y="83"/>
                        <a:pt x="102" y="82"/>
                      </a:cubicBezTo>
                      <a:cubicBezTo>
                        <a:pt x="102" y="81"/>
                        <a:pt x="101" y="81"/>
                        <a:pt x="100" y="82"/>
                      </a:cubicBezTo>
                      <a:cubicBezTo>
                        <a:pt x="100" y="81"/>
                        <a:pt x="100" y="81"/>
                        <a:pt x="101" y="81"/>
                      </a:cubicBezTo>
                      <a:cubicBezTo>
                        <a:pt x="101" y="80"/>
                        <a:pt x="100" y="80"/>
                        <a:pt x="100" y="79"/>
                      </a:cubicBezTo>
                      <a:cubicBezTo>
                        <a:pt x="100" y="80"/>
                        <a:pt x="101" y="79"/>
                        <a:pt x="101" y="79"/>
                      </a:cubicBezTo>
                      <a:cubicBezTo>
                        <a:pt x="101" y="80"/>
                        <a:pt x="101" y="80"/>
                        <a:pt x="101" y="80"/>
                      </a:cubicBezTo>
                      <a:cubicBezTo>
                        <a:pt x="101" y="80"/>
                        <a:pt x="101" y="80"/>
                        <a:pt x="102" y="80"/>
                      </a:cubicBezTo>
                      <a:cubicBezTo>
                        <a:pt x="102" y="81"/>
                        <a:pt x="103" y="80"/>
                        <a:pt x="103" y="82"/>
                      </a:cubicBezTo>
                      <a:cubicBezTo>
                        <a:pt x="102" y="82"/>
                        <a:pt x="102" y="81"/>
                        <a:pt x="102" y="81"/>
                      </a:cubicBezTo>
                      <a:cubicBezTo>
                        <a:pt x="102" y="83"/>
                        <a:pt x="103" y="82"/>
                        <a:pt x="103" y="83"/>
                      </a:cubicBezTo>
                      <a:cubicBezTo>
                        <a:pt x="103" y="82"/>
                        <a:pt x="104" y="82"/>
                        <a:pt x="104" y="82"/>
                      </a:cubicBezTo>
                      <a:cubicBezTo>
                        <a:pt x="104" y="81"/>
                        <a:pt x="103" y="81"/>
                        <a:pt x="103" y="80"/>
                      </a:cubicBezTo>
                      <a:cubicBezTo>
                        <a:pt x="104" y="80"/>
                        <a:pt x="104" y="80"/>
                        <a:pt x="105" y="80"/>
                      </a:cubicBezTo>
                      <a:cubicBezTo>
                        <a:pt x="105" y="80"/>
                        <a:pt x="105" y="81"/>
                        <a:pt x="105" y="81"/>
                      </a:cubicBezTo>
                      <a:cubicBezTo>
                        <a:pt x="106" y="81"/>
                        <a:pt x="106" y="80"/>
                        <a:pt x="108" y="80"/>
                      </a:cubicBezTo>
                      <a:cubicBezTo>
                        <a:pt x="108" y="81"/>
                        <a:pt x="108" y="80"/>
                        <a:pt x="108" y="81"/>
                      </a:cubicBezTo>
                      <a:cubicBezTo>
                        <a:pt x="109" y="79"/>
                        <a:pt x="110" y="80"/>
                        <a:pt x="111" y="80"/>
                      </a:cubicBezTo>
                      <a:cubicBezTo>
                        <a:pt x="111" y="80"/>
                        <a:pt x="111" y="80"/>
                        <a:pt x="111" y="81"/>
                      </a:cubicBezTo>
                      <a:cubicBezTo>
                        <a:pt x="112" y="81"/>
                        <a:pt x="112" y="80"/>
                        <a:pt x="112" y="81"/>
                      </a:cubicBezTo>
                      <a:cubicBezTo>
                        <a:pt x="112" y="80"/>
                        <a:pt x="112" y="80"/>
                        <a:pt x="112" y="80"/>
                      </a:cubicBezTo>
                      <a:cubicBezTo>
                        <a:pt x="112" y="80"/>
                        <a:pt x="112" y="79"/>
                        <a:pt x="113" y="79"/>
                      </a:cubicBezTo>
                      <a:cubicBezTo>
                        <a:pt x="113" y="79"/>
                        <a:pt x="113" y="79"/>
                        <a:pt x="113" y="80"/>
                      </a:cubicBezTo>
                      <a:cubicBezTo>
                        <a:pt x="114" y="80"/>
                        <a:pt x="114" y="80"/>
                        <a:pt x="114" y="80"/>
                      </a:cubicBezTo>
                      <a:cubicBezTo>
                        <a:pt x="115" y="80"/>
                        <a:pt x="115" y="80"/>
                        <a:pt x="115" y="81"/>
                      </a:cubicBezTo>
                      <a:cubicBezTo>
                        <a:pt x="115" y="81"/>
                        <a:pt x="115" y="81"/>
                        <a:pt x="115" y="81"/>
                      </a:cubicBezTo>
                      <a:cubicBezTo>
                        <a:pt x="115" y="80"/>
                        <a:pt x="116" y="81"/>
                        <a:pt x="116" y="80"/>
                      </a:cubicBezTo>
                      <a:cubicBezTo>
                        <a:pt x="116" y="80"/>
                        <a:pt x="116" y="79"/>
                        <a:pt x="117" y="80"/>
                      </a:cubicBezTo>
                      <a:cubicBezTo>
                        <a:pt x="117" y="81"/>
                        <a:pt x="117" y="81"/>
                        <a:pt x="118" y="82"/>
                      </a:cubicBezTo>
                      <a:cubicBezTo>
                        <a:pt x="117" y="82"/>
                        <a:pt x="117" y="82"/>
                        <a:pt x="117" y="83"/>
                      </a:cubicBezTo>
                      <a:cubicBezTo>
                        <a:pt x="116" y="82"/>
                        <a:pt x="117" y="81"/>
                        <a:pt x="116" y="80"/>
                      </a:cubicBezTo>
                      <a:cubicBezTo>
                        <a:pt x="116" y="81"/>
                        <a:pt x="115" y="82"/>
                        <a:pt x="115" y="83"/>
                      </a:cubicBezTo>
                      <a:cubicBezTo>
                        <a:pt x="115" y="83"/>
                        <a:pt x="114" y="83"/>
                        <a:pt x="114" y="82"/>
                      </a:cubicBezTo>
                      <a:cubicBezTo>
                        <a:pt x="113" y="83"/>
                        <a:pt x="114" y="83"/>
                        <a:pt x="114" y="83"/>
                      </a:cubicBezTo>
                      <a:cubicBezTo>
                        <a:pt x="113" y="83"/>
                        <a:pt x="114" y="84"/>
                        <a:pt x="113" y="84"/>
                      </a:cubicBezTo>
                      <a:cubicBezTo>
                        <a:pt x="113" y="83"/>
                        <a:pt x="112" y="84"/>
                        <a:pt x="112" y="82"/>
                      </a:cubicBezTo>
                      <a:cubicBezTo>
                        <a:pt x="111" y="82"/>
                        <a:pt x="111" y="83"/>
                        <a:pt x="111" y="83"/>
                      </a:cubicBezTo>
                      <a:cubicBezTo>
                        <a:pt x="111" y="84"/>
                        <a:pt x="111" y="83"/>
                        <a:pt x="111" y="83"/>
                      </a:cubicBezTo>
                      <a:cubicBezTo>
                        <a:pt x="111" y="83"/>
                        <a:pt x="111" y="82"/>
                        <a:pt x="111" y="82"/>
                      </a:cubicBezTo>
                      <a:cubicBezTo>
                        <a:pt x="111" y="81"/>
                        <a:pt x="110" y="82"/>
                        <a:pt x="110" y="83"/>
                      </a:cubicBezTo>
                      <a:cubicBezTo>
                        <a:pt x="110" y="83"/>
                        <a:pt x="110" y="83"/>
                        <a:pt x="110" y="84"/>
                      </a:cubicBezTo>
                      <a:cubicBezTo>
                        <a:pt x="110" y="84"/>
                        <a:pt x="111" y="84"/>
                        <a:pt x="111" y="85"/>
                      </a:cubicBezTo>
                      <a:cubicBezTo>
                        <a:pt x="110" y="85"/>
                        <a:pt x="109" y="82"/>
                        <a:pt x="108" y="82"/>
                      </a:cubicBezTo>
                      <a:cubicBezTo>
                        <a:pt x="108" y="82"/>
                        <a:pt x="107" y="82"/>
                        <a:pt x="107" y="83"/>
                      </a:cubicBezTo>
                      <a:cubicBezTo>
                        <a:pt x="108" y="84"/>
                        <a:pt x="108" y="83"/>
                        <a:pt x="109" y="83"/>
                      </a:cubicBezTo>
                      <a:cubicBezTo>
                        <a:pt x="109" y="83"/>
                        <a:pt x="109" y="84"/>
                        <a:pt x="109" y="84"/>
                      </a:cubicBezTo>
                      <a:cubicBezTo>
                        <a:pt x="108" y="84"/>
                        <a:pt x="107" y="84"/>
                        <a:pt x="106" y="84"/>
                      </a:cubicBezTo>
                      <a:cubicBezTo>
                        <a:pt x="106" y="83"/>
                        <a:pt x="106" y="83"/>
                        <a:pt x="106" y="83"/>
                      </a:cubicBezTo>
                      <a:cubicBezTo>
                        <a:pt x="106" y="83"/>
                        <a:pt x="106" y="82"/>
                        <a:pt x="105" y="82"/>
                      </a:cubicBezTo>
                      <a:cubicBezTo>
                        <a:pt x="105" y="83"/>
                        <a:pt x="104" y="82"/>
                        <a:pt x="104" y="83"/>
                      </a:cubicBezTo>
                      <a:cubicBezTo>
                        <a:pt x="104" y="83"/>
                        <a:pt x="104" y="83"/>
                        <a:pt x="104" y="84"/>
                      </a:cubicBezTo>
                      <a:cubicBezTo>
                        <a:pt x="104" y="84"/>
                        <a:pt x="105" y="84"/>
                        <a:pt x="105" y="84"/>
                      </a:cubicBezTo>
                      <a:cubicBezTo>
                        <a:pt x="105" y="84"/>
                        <a:pt x="105" y="85"/>
                        <a:pt x="106" y="85"/>
                      </a:cubicBezTo>
                      <a:cubicBezTo>
                        <a:pt x="106" y="85"/>
                        <a:pt x="104" y="87"/>
                        <a:pt x="105" y="88"/>
                      </a:cubicBezTo>
                      <a:cubicBezTo>
                        <a:pt x="105" y="87"/>
                        <a:pt x="105" y="87"/>
                        <a:pt x="106" y="88"/>
                      </a:cubicBezTo>
                      <a:cubicBezTo>
                        <a:pt x="106" y="87"/>
                        <a:pt x="106" y="87"/>
                        <a:pt x="107" y="86"/>
                      </a:cubicBezTo>
                      <a:cubicBezTo>
                        <a:pt x="107" y="86"/>
                        <a:pt x="107" y="86"/>
                        <a:pt x="107" y="87"/>
                      </a:cubicBezTo>
                      <a:cubicBezTo>
                        <a:pt x="107" y="87"/>
                        <a:pt x="107" y="87"/>
                        <a:pt x="107" y="87"/>
                      </a:cubicBezTo>
                      <a:cubicBezTo>
                        <a:pt x="108" y="87"/>
                        <a:pt x="108" y="87"/>
                        <a:pt x="108" y="88"/>
                      </a:cubicBezTo>
                      <a:cubicBezTo>
                        <a:pt x="107" y="88"/>
                        <a:pt x="106" y="89"/>
                        <a:pt x="106" y="88"/>
                      </a:cubicBezTo>
                      <a:cubicBezTo>
                        <a:pt x="105" y="88"/>
                        <a:pt x="106" y="90"/>
                        <a:pt x="106" y="90"/>
                      </a:cubicBezTo>
                      <a:cubicBezTo>
                        <a:pt x="105" y="90"/>
                        <a:pt x="104" y="90"/>
                        <a:pt x="104" y="90"/>
                      </a:cubicBezTo>
                      <a:cubicBezTo>
                        <a:pt x="104" y="90"/>
                        <a:pt x="104" y="89"/>
                        <a:pt x="103" y="89"/>
                      </a:cubicBezTo>
                      <a:cubicBezTo>
                        <a:pt x="103" y="89"/>
                        <a:pt x="102" y="90"/>
                        <a:pt x="102" y="91"/>
                      </a:cubicBezTo>
                      <a:cubicBezTo>
                        <a:pt x="102" y="91"/>
                        <a:pt x="101" y="90"/>
                        <a:pt x="100" y="90"/>
                      </a:cubicBezTo>
                      <a:cubicBezTo>
                        <a:pt x="101" y="90"/>
                        <a:pt x="100" y="90"/>
                        <a:pt x="100" y="89"/>
                      </a:cubicBezTo>
                      <a:cubicBezTo>
                        <a:pt x="100" y="89"/>
                        <a:pt x="100" y="90"/>
                        <a:pt x="99" y="89"/>
                      </a:cubicBezTo>
                      <a:cubicBezTo>
                        <a:pt x="99" y="89"/>
                        <a:pt x="99" y="90"/>
                        <a:pt x="99" y="90"/>
                      </a:cubicBezTo>
                      <a:cubicBezTo>
                        <a:pt x="99" y="91"/>
                        <a:pt x="99" y="90"/>
                        <a:pt x="98" y="91"/>
                      </a:cubicBezTo>
                      <a:cubicBezTo>
                        <a:pt x="99" y="90"/>
                        <a:pt x="99" y="89"/>
                        <a:pt x="99" y="89"/>
                      </a:cubicBezTo>
                      <a:cubicBezTo>
                        <a:pt x="99" y="88"/>
                        <a:pt x="99" y="88"/>
                        <a:pt x="99" y="88"/>
                      </a:cubicBezTo>
                      <a:cubicBezTo>
                        <a:pt x="99" y="88"/>
                        <a:pt x="99" y="88"/>
                        <a:pt x="99" y="88"/>
                      </a:cubicBezTo>
                      <a:cubicBezTo>
                        <a:pt x="98" y="88"/>
                        <a:pt x="99" y="89"/>
                        <a:pt x="98" y="89"/>
                      </a:cubicBezTo>
                      <a:cubicBezTo>
                        <a:pt x="98" y="87"/>
                        <a:pt x="97" y="89"/>
                        <a:pt x="97" y="88"/>
                      </a:cubicBezTo>
                      <a:cubicBezTo>
                        <a:pt x="97" y="88"/>
                        <a:pt x="97" y="87"/>
                        <a:pt x="96" y="88"/>
                      </a:cubicBezTo>
                      <a:cubicBezTo>
                        <a:pt x="97" y="87"/>
                        <a:pt x="96" y="86"/>
                        <a:pt x="95" y="86"/>
                      </a:cubicBezTo>
                      <a:cubicBezTo>
                        <a:pt x="96" y="88"/>
                        <a:pt x="96" y="89"/>
                        <a:pt x="98" y="89"/>
                      </a:cubicBezTo>
                      <a:cubicBezTo>
                        <a:pt x="97" y="89"/>
                        <a:pt x="97" y="89"/>
                        <a:pt x="96" y="89"/>
                      </a:cubicBezTo>
                      <a:cubicBezTo>
                        <a:pt x="96" y="89"/>
                        <a:pt x="96" y="89"/>
                        <a:pt x="95" y="89"/>
                      </a:cubicBezTo>
                      <a:cubicBezTo>
                        <a:pt x="95" y="89"/>
                        <a:pt x="95" y="90"/>
                        <a:pt x="95" y="90"/>
                      </a:cubicBezTo>
                      <a:cubicBezTo>
                        <a:pt x="95" y="90"/>
                        <a:pt x="95" y="90"/>
                        <a:pt x="95" y="91"/>
                      </a:cubicBezTo>
                      <a:cubicBezTo>
                        <a:pt x="95" y="90"/>
                        <a:pt x="96" y="90"/>
                        <a:pt x="96" y="90"/>
                      </a:cubicBezTo>
                      <a:cubicBezTo>
                        <a:pt x="96" y="92"/>
                        <a:pt x="94" y="91"/>
                        <a:pt x="93" y="91"/>
                      </a:cubicBezTo>
                      <a:cubicBezTo>
                        <a:pt x="93" y="91"/>
                        <a:pt x="93" y="92"/>
                        <a:pt x="93" y="92"/>
                      </a:cubicBezTo>
                      <a:cubicBezTo>
                        <a:pt x="93" y="92"/>
                        <a:pt x="92" y="92"/>
                        <a:pt x="92" y="91"/>
                      </a:cubicBezTo>
                      <a:cubicBezTo>
                        <a:pt x="92" y="92"/>
                        <a:pt x="91" y="91"/>
                        <a:pt x="90" y="93"/>
                      </a:cubicBezTo>
                      <a:cubicBezTo>
                        <a:pt x="90" y="92"/>
                        <a:pt x="90" y="92"/>
                        <a:pt x="90" y="92"/>
                      </a:cubicBezTo>
                      <a:cubicBezTo>
                        <a:pt x="89" y="91"/>
                        <a:pt x="90" y="92"/>
                        <a:pt x="89" y="92"/>
                      </a:cubicBezTo>
                      <a:cubicBezTo>
                        <a:pt x="89" y="92"/>
                        <a:pt x="89" y="92"/>
                        <a:pt x="89" y="92"/>
                      </a:cubicBezTo>
                      <a:cubicBezTo>
                        <a:pt x="89" y="91"/>
                        <a:pt x="89" y="92"/>
                        <a:pt x="88" y="91"/>
                      </a:cubicBezTo>
                      <a:cubicBezTo>
                        <a:pt x="89" y="91"/>
                        <a:pt x="89" y="91"/>
                        <a:pt x="89" y="91"/>
                      </a:cubicBezTo>
                      <a:cubicBezTo>
                        <a:pt x="88" y="90"/>
                        <a:pt x="87" y="92"/>
                        <a:pt x="87" y="91"/>
                      </a:cubicBezTo>
                      <a:cubicBezTo>
                        <a:pt x="87" y="91"/>
                        <a:pt x="87" y="91"/>
                        <a:pt x="86" y="91"/>
                      </a:cubicBezTo>
                      <a:cubicBezTo>
                        <a:pt x="86" y="92"/>
                        <a:pt x="88" y="92"/>
                        <a:pt x="88" y="92"/>
                      </a:cubicBezTo>
                      <a:cubicBezTo>
                        <a:pt x="87" y="92"/>
                        <a:pt x="87" y="92"/>
                        <a:pt x="87" y="92"/>
                      </a:cubicBezTo>
                      <a:cubicBezTo>
                        <a:pt x="86" y="91"/>
                        <a:pt x="85" y="91"/>
                        <a:pt x="84" y="91"/>
                      </a:cubicBezTo>
                      <a:cubicBezTo>
                        <a:pt x="84" y="91"/>
                        <a:pt x="84" y="91"/>
                        <a:pt x="84" y="91"/>
                      </a:cubicBezTo>
                      <a:cubicBezTo>
                        <a:pt x="84" y="92"/>
                        <a:pt x="85" y="92"/>
                        <a:pt x="85" y="92"/>
                      </a:cubicBezTo>
                      <a:cubicBezTo>
                        <a:pt x="85" y="92"/>
                        <a:pt x="85" y="91"/>
                        <a:pt x="85" y="91"/>
                      </a:cubicBezTo>
                      <a:cubicBezTo>
                        <a:pt x="86" y="92"/>
                        <a:pt x="86" y="92"/>
                        <a:pt x="86" y="92"/>
                      </a:cubicBezTo>
                      <a:cubicBezTo>
                        <a:pt x="86" y="91"/>
                        <a:pt x="86" y="92"/>
                        <a:pt x="86" y="92"/>
                      </a:cubicBezTo>
                      <a:cubicBezTo>
                        <a:pt x="87" y="93"/>
                        <a:pt x="85" y="92"/>
                        <a:pt x="85" y="93"/>
                      </a:cubicBezTo>
                      <a:cubicBezTo>
                        <a:pt x="85" y="93"/>
                        <a:pt x="85" y="92"/>
                        <a:pt x="85" y="92"/>
                      </a:cubicBezTo>
                      <a:cubicBezTo>
                        <a:pt x="85" y="93"/>
                        <a:pt x="85" y="92"/>
                        <a:pt x="84" y="92"/>
                      </a:cubicBezTo>
                      <a:cubicBezTo>
                        <a:pt x="84" y="93"/>
                        <a:pt x="85" y="93"/>
                        <a:pt x="85" y="94"/>
                      </a:cubicBezTo>
                      <a:cubicBezTo>
                        <a:pt x="85" y="94"/>
                        <a:pt x="85" y="94"/>
                        <a:pt x="84" y="93"/>
                      </a:cubicBezTo>
                      <a:cubicBezTo>
                        <a:pt x="84" y="95"/>
                        <a:pt x="85" y="93"/>
                        <a:pt x="85" y="94"/>
                      </a:cubicBezTo>
                      <a:cubicBezTo>
                        <a:pt x="85" y="95"/>
                        <a:pt x="85" y="95"/>
                        <a:pt x="84" y="96"/>
                      </a:cubicBezTo>
                      <a:cubicBezTo>
                        <a:pt x="85" y="96"/>
                        <a:pt x="85" y="97"/>
                        <a:pt x="85" y="98"/>
                      </a:cubicBezTo>
                      <a:cubicBezTo>
                        <a:pt x="84" y="98"/>
                        <a:pt x="84" y="97"/>
                        <a:pt x="83" y="97"/>
                      </a:cubicBezTo>
                      <a:cubicBezTo>
                        <a:pt x="83" y="97"/>
                        <a:pt x="84" y="97"/>
                        <a:pt x="83" y="97"/>
                      </a:cubicBezTo>
                      <a:cubicBezTo>
                        <a:pt x="84" y="98"/>
                        <a:pt x="84" y="98"/>
                        <a:pt x="84" y="98"/>
                      </a:cubicBezTo>
                      <a:cubicBezTo>
                        <a:pt x="84" y="98"/>
                        <a:pt x="84" y="98"/>
                        <a:pt x="84" y="99"/>
                      </a:cubicBezTo>
                      <a:cubicBezTo>
                        <a:pt x="84" y="99"/>
                        <a:pt x="84" y="98"/>
                        <a:pt x="84" y="98"/>
                      </a:cubicBezTo>
                      <a:cubicBezTo>
                        <a:pt x="84" y="99"/>
                        <a:pt x="84" y="99"/>
                        <a:pt x="84" y="99"/>
                      </a:cubicBezTo>
                      <a:cubicBezTo>
                        <a:pt x="83" y="100"/>
                        <a:pt x="83" y="98"/>
                        <a:pt x="84" y="98"/>
                      </a:cubicBezTo>
                      <a:cubicBezTo>
                        <a:pt x="83" y="98"/>
                        <a:pt x="83" y="98"/>
                        <a:pt x="83" y="97"/>
                      </a:cubicBezTo>
                      <a:cubicBezTo>
                        <a:pt x="83" y="98"/>
                        <a:pt x="83" y="100"/>
                        <a:pt x="83" y="100"/>
                      </a:cubicBezTo>
                      <a:cubicBezTo>
                        <a:pt x="83" y="101"/>
                        <a:pt x="84" y="100"/>
                        <a:pt x="86" y="100"/>
                      </a:cubicBezTo>
                      <a:cubicBezTo>
                        <a:pt x="85" y="101"/>
                        <a:pt x="85" y="101"/>
                        <a:pt x="84" y="101"/>
                      </a:cubicBezTo>
                      <a:cubicBezTo>
                        <a:pt x="84" y="102"/>
                        <a:pt x="84" y="101"/>
                        <a:pt x="85" y="102"/>
                      </a:cubicBezTo>
                      <a:cubicBezTo>
                        <a:pt x="84" y="102"/>
                        <a:pt x="84" y="102"/>
                        <a:pt x="83" y="102"/>
                      </a:cubicBezTo>
                      <a:cubicBezTo>
                        <a:pt x="83" y="102"/>
                        <a:pt x="83" y="102"/>
                        <a:pt x="84" y="102"/>
                      </a:cubicBezTo>
                      <a:cubicBezTo>
                        <a:pt x="84" y="101"/>
                        <a:pt x="82" y="102"/>
                        <a:pt x="82" y="102"/>
                      </a:cubicBezTo>
                      <a:cubicBezTo>
                        <a:pt x="82" y="102"/>
                        <a:pt x="82" y="102"/>
                        <a:pt x="82" y="101"/>
                      </a:cubicBezTo>
                      <a:cubicBezTo>
                        <a:pt x="83" y="101"/>
                        <a:pt x="82" y="100"/>
                        <a:pt x="82" y="99"/>
                      </a:cubicBezTo>
                      <a:cubicBezTo>
                        <a:pt x="82" y="99"/>
                        <a:pt x="82" y="98"/>
                        <a:pt x="82" y="98"/>
                      </a:cubicBezTo>
                      <a:cubicBezTo>
                        <a:pt x="82" y="98"/>
                        <a:pt x="82" y="98"/>
                        <a:pt x="82" y="98"/>
                      </a:cubicBezTo>
                      <a:cubicBezTo>
                        <a:pt x="83" y="98"/>
                        <a:pt x="83" y="97"/>
                        <a:pt x="83" y="96"/>
                      </a:cubicBezTo>
                      <a:cubicBezTo>
                        <a:pt x="83" y="96"/>
                        <a:pt x="82" y="97"/>
                        <a:pt x="82" y="97"/>
                      </a:cubicBezTo>
                      <a:cubicBezTo>
                        <a:pt x="81" y="97"/>
                        <a:pt x="82" y="96"/>
                        <a:pt x="81" y="96"/>
                      </a:cubicBezTo>
                      <a:cubicBezTo>
                        <a:pt x="81" y="96"/>
                        <a:pt x="81" y="97"/>
                        <a:pt x="81" y="96"/>
                      </a:cubicBezTo>
                      <a:cubicBezTo>
                        <a:pt x="81" y="97"/>
                        <a:pt x="81" y="98"/>
                        <a:pt x="82" y="100"/>
                      </a:cubicBezTo>
                      <a:cubicBezTo>
                        <a:pt x="81" y="99"/>
                        <a:pt x="82" y="99"/>
                        <a:pt x="81" y="100"/>
                      </a:cubicBezTo>
                      <a:cubicBezTo>
                        <a:pt x="81" y="100"/>
                        <a:pt x="81" y="98"/>
                        <a:pt x="80" y="97"/>
                      </a:cubicBezTo>
                      <a:cubicBezTo>
                        <a:pt x="80" y="98"/>
                        <a:pt x="80" y="98"/>
                        <a:pt x="80" y="99"/>
                      </a:cubicBezTo>
                      <a:cubicBezTo>
                        <a:pt x="80" y="99"/>
                        <a:pt x="80" y="99"/>
                        <a:pt x="79" y="99"/>
                      </a:cubicBezTo>
                      <a:cubicBezTo>
                        <a:pt x="79" y="99"/>
                        <a:pt x="79" y="99"/>
                        <a:pt x="79" y="100"/>
                      </a:cubicBezTo>
                      <a:cubicBezTo>
                        <a:pt x="79" y="99"/>
                        <a:pt x="79" y="99"/>
                        <a:pt x="78" y="98"/>
                      </a:cubicBezTo>
                      <a:cubicBezTo>
                        <a:pt x="79" y="98"/>
                        <a:pt x="79" y="98"/>
                        <a:pt x="79" y="99"/>
                      </a:cubicBezTo>
                      <a:cubicBezTo>
                        <a:pt x="79" y="98"/>
                        <a:pt x="80" y="98"/>
                        <a:pt x="80" y="98"/>
                      </a:cubicBezTo>
                      <a:cubicBezTo>
                        <a:pt x="79" y="96"/>
                        <a:pt x="78" y="99"/>
                        <a:pt x="78" y="98"/>
                      </a:cubicBezTo>
                      <a:cubicBezTo>
                        <a:pt x="77" y="98"/>
                        <a:pt x="78" y="99"/>
                        <a:pt x="77" y="99"/>
                      </a:cubicBezTo>
                      <a:cubicBezTo>
                        <a:pt x="78" y="100"/>
                        <a:pt x="78" y="100"/>
                        <a:pt x="79" y="101"/>
                      </a:cubicBezTo>
                      <a:cubicBezTo>
                        <a:pt x="79" y="101"/>
                        <a:pt x="79" y="99"/>
                        <a:pt x="79" y="100"/>
                      </a:cubicBezTo>
                      <a:cubicBezTo>
                        <a:pt x="80" y="100"/>
                        <a:pt x="79" y="99"/>
                        <a:pt x="80" y="99"/>
                      </a:cubicBezTo>
                      <a:cubicBezTo>
                        <a:pt x="80" y="100"/>
                        <a:pt x="80" y="99"/>
                        <a:pt x="81" y="100"/>
                      </a:cubicBezTo>
                      <a:cubicBezTo>
                        <a:pt x="81" y="101"/>
                        <a:pt x="80" y="100"/>
                        <a:pt x="80" y="100"/>
                      </a:cubicBezTo>
                      <a:cubicBezTo>
                        <a:pt x="80" y="101"/>
                        <a:pt x="81" y="101"/>
                        <a:pt x="81" y="101"/>
                      </a:cubicBezTo>
                      <a:cubicBezTo>
                        <a:pt x="81" y="102"/>
                        <a:pt x="82" y="102"/>
                        <a:pt x="82" y="103"/>
                      </a:cubicBezTo>
                      <a:cubicBezTo>
                        <a:pt x="81" y="103"/>
                        <a:pt x="81" y="102"/>
                        <a:pt x="81" y="102"/>
                      </a:cubicBezTo>
                      <a:cubicBezTo>
                        <a:pt x="81" y="102"/>
                        <a:pt x="81" y="103"/>
                        <a:pt x="80" y="103"/>
                      </a:cubicBezTo>
                      <a:cubicBezTo>
                        <a:pt x="81" y="103"/>
                        <a:pt x="81" y="103"/>
                        <a:pt x="81" y="103"/>
                      </a:cubicBezTo>
                      <a:cubicBezTo>
                        <a:pt x="82" y="103"/>
                        <a:pt x="82" y="103"/>
                        <a:pt x="82" y="102"/>
                      </a:cubicBezTo>
                      <a:cubicBezTo>
                        <a:pt x="82" y="103"/>
                        <a:pt x="83" y="104"/>
                        <a:pt x="83" y="104"/>
                      </a:cubicBezTo>
                      <a:cubicBezTo>
                        <a:pt x="83" y="103"/>
                        <a:pt x="84" y="104"/>
                        <a:pt x="83" y="105"/>
                      </a:cubicBezTo>
                      <a:cubicBezTo>
                        <a:pt x="83" y="105"/>
                        <a:pt x="83" y="104"/>
                        <a:pt x="83" y="104"/>
                      </a:cubicBezTo>
                      <a:cubicBezTo>
                        <a:pt x="83" y="105"/>
                        <a:pt x="83" y="106"/>
                        <a:pt x="82" y="106"/>
                      </a:cubicBezTo>
                      <a:cubicBezTo>
                        <a:pt x="82" y="106"/>
                        <a:pt x="83" y="106"/>
                        <a:pt x="83" y="106"/>
                      </a:cubicBezTo>
                      <a:cubicBezTo>
                        <a:pt x="84" y="107"/>
                        <a:pt x="83" y="106"/>
                        <a:pt x="83" y="106"/>
                      </a:cubicBezTo>
                      <a:cubicBezTo>
                        <a:pt x="83" y="106"/>
                        <a:pt x="83" y="107"/>
                        <a:pt x="84" y="107"/>
                      </a:cubicBezTo>
                      <a:cubicBezTo>
                        <a:pt x="84" y="107"/>
                        <a:pt x="83" y="107"/>
                        <a:pt x="83" y="106"/>
                      </a:cubicBezTo>
                      <a:cubicBezTo>
                        <a:pt x="85" y="106"/>
                        <a:pt x="85" y="105"/>
                        <a:pt x="85" y="104"/>
                      </a:cubicBezTo>
                      <a:cubicBezTo>
                        <a:pt x="85" y="104"/>
                        <a:pt x="84" y="105"/>
                        <a:pt x="83" y="104"/>
                      </a:cubicBezTo>
                      <a:cubicBezTo>
                        <a:pt x="83" y="103"/>
                        <a:pt x="83" y="103"/>
                        <a:pt x="84" y="103"/>
                      </a:cubicBezTo>
                      <a:cubicBezTo>
                        <a:pt x="84" y="103"/>
                        <a:pt x="85" y="102"/>
                        <a:pt x="85" y="103"/>
                      </a:cubicBezTo>
                      <a:cubicBezTo>
                        <a:pt x="86" y="103"/>
                        <a:pt x="85" y="102"/>
                        <a:pt x="85" y="102"/>
                      </a:cubicBezTo>
                      <a:cubicBezTo>
                        <a:pt x="86" y="102"/>
                        <a:pt x="86" y="102"/>
                        <a:pt x="86" y="103"/>
                      </a:cubicBezTo>
                      <a:cubicBezTo>
                        <a:pt x="87" y="102"/>
                        <a:pt x="86" y="101"/>
                        <a:pt x="86" y="100"/>
                      </a:cubicBezTo>
                      <a:cubicBezTo>
                        <a:pt x="86" y="100"/>
                        <a:pt x="86" y="100"/>
                        <a:pt x="86" y="100"/>
                      </a:cubicBezTo>
                      <a:cubicBezTo>
                        <a:pt x="86" y="100"/>
                        <a:pt x="86" y="99"/>
                        <a:pt x="86" y="99"/>
                      </a:cubicBezTo>
                      <a:cubicBezTo>
                        <a:pt x="87" y="100"/>
                        <a:pt x="87" y="102"/>
                        <a:pt x="88" y="102"/>
                      </a:cubicBezTo>
                      <a:cubicBezTo>
                        <a:pt x="88" y="102"/>
                        <a:pt x="88" y="101"/>
                        <a:pt x="88" y="101"/>
                      </a:cubicBezTo>
                      <a:cubicBezTo>
                        <a:pt x="88" y="101"/>
                        <a:pt x="88" y="102"/>
                        <a:pt x="88" y="102"/>
                      </a:cubicBezTo>
                      <a:cubicBezTo>
                        <a:pt x="88" y="103"/>
                        <a:pt x="90" y="103"/>
                        <a:pt x="90" y="102"/>
                      </a:cubicBezTo>
                      <a:cubicBezTo>
                        <a:pt x="89" y="102"/>
                        <a:pt x="89" y="102"/>
                        <a:pt x="89" y="102"/>
                      </a:cubicBezTo>
                      <a:cubicBezTo>
                        <a:pt x="89" y="101"/>
                        <a:pt x="89" y="101"/>
                        <a:pt x="89" y="100"/>
                      </a:cubicBezTo>
                      <a:cubicBezTo>
                        <a:pt x="89" y="100"/>
                        <a:pt x="90" y="101"/>
                        <a:pt x="90" y="101"/>
                      </a:cubicBezTo>
                      <a:cubicBezTo>
                        <a:pt x="90" y="101"/>
                        <a:pt x="91" y="101"/>
                        <a:pt x="92" y="101"/>
                      </a:cubicBezTo>
                      <a:cubicBezTo>
                        <a:pt x="92" y="101"/>
                        <a:pt x="92" y="101"/>
                        <a:pt x="92" y="102"/>
                      </a:cubicBezTo>
                      <a:cubicBezTo>
                        <a:pt x="93" y="101"/>
                        <a:pt x="93" y="101"/>
                        <a:pt x="95" y="100"/>
                      </a:cubicBezTo>
                      <a:cubicBezTo>
                        <a:pt x="94" y="100"/>
                        <a:pt x="94" y="100"/>
                        <a:pt x="94" y="100"/>
                      </a:cubicBezTo>
                      <a:cubicBezTo>
                        <a:pt x="93" y="100"/>
                        <a:pt x="94" y="100"/>
                        <a:pt x="94" y="99"/>
                      </a:cubicBezTo>
                      <a:cubicBezTo>
                        <a:pt x="93" y="99"/>
                        <a:pt x="93" y="99"/>
                        <a:pt x="93" y="99"/>
                      </a:cubicBezTo>
                      <a:cubicBezTo>
                        <a:pt x="93" y="99"/>
                        <a:pt x="94" y="99"/>
                        <a:pt x="94" y="99"/>
                      </a:cubicBezTo>
                      <a:cubicBezTo>
                        <a:pt x="94" y="100"/>
                        <a:pt x="94" y="100"/>
                        <a:pt x="95" y="100"/>
                      </a:cubicBezTo>
                      <a:cubicBezTo>
                        <a:pt x="95" y="100"/>
                        <a:pt x="95" y="100"/>
                        <a:pt x="95" y="101"/>
                      </a:cubicBezTo>
                      <a:cubicBezTo>
                        <a:pt x="95" y="101"/>
                        <a:pt x="95" y="100"/>
                        <a:pt x="95" y="101"/>
                      </a:cubicBezTo>
                      <a:cubicBezTo>
                        <a:pt x="95" y="100"/>
                        <a:pt x="95" y="100"/>
                        <a:pt x="95" y="100"/>
                      </a:cubicBezTo>
                      <a:cubicBezTo>
                        <a:pt x="95" y="99"/>
                        <a:pt x="96" y="100"/>
                        <a:pt x="97" y="99"/>
                      </a:cubicBezTo>
                      <a:cubicBezTo>
                        <a:pt x="97" y="100"/>
                        <a:pt x="96" y="100"/>
                        <a:pt x="96" y="101"/>
                      </a:cubicBezTo>
                      <a:cubicBezTo>
                        <a:pt x="97" y="101"/>
                        <a:pt x="98" y="101"/>
                        <a:pt x="98" y="101"/>
                      </a:cubicBezTo>
                      <a:cubicBezTo>
                        <a:pt x="98" y="101"/>
                        <a:pt x="97" y="102"/>
                        <a:pt x="98" y="102"/>
                      </a:cubicBezTo>
                      <a:cubicBezTo>
                        <a:pt x="98" y="102"/>
                        <a:pt x="98" y="101"/>
                        <a:pt x="98" y="101"/>
                      </a:cubicBezTo>
                      <a:cubicBezTo>
                        <a:pt x="99" y="102"/>
                        <a:pt x="99" y="100"/>
                        <a:pt x="100" y="101"/>
                      </a:cubicBezTo>
                      <a:cubicBezTo>
                        <a:pt x="100" y="101"/>
                        <a:pt x="101" y="101"/>
                        <a:pt x="101" y="101"/>
                      </a:cubicBezTo>
                      <a:cubicBezTo>
                        <a:pt x="101" y="100"/>
                        <a:pt x="101" y="101"/>
                        <a:pt x="102" y="101"/>
                      </a:cubicBezTo>
                      <a:cubicBezTo>
                        <a:pt x="101" y="103"/>
                        <a:pt x="103" y="101"/>
                        <a:pt x="103" y="103"/>
                      </a:cubicBezTo>
                      <a:cubicBezTo>
                        <a:pt x="103" y="103"/>
                        <a:pt x="103" y="103"/>
                        <a:pt x="103" y="103"/>
                      </a:cubicBezTo>
                      <a:cubicBezTo>
                        <a:pt x="100" y="103"/>
                        <a:pt x="97" y="105"/>
                        <a:pt x="94" y="104"/>
                      </a:cubicBezTo>
                      <a:cubicBezTo>
                        <a:pt x="94" y="104"/>
                        <a:pt x="95" y="104"/>
                        <a:pt x="95" y="104"/>
                      </a:cubicBezTo>
                      <a:cubicBezTo>
                        <a:pt x="95" y="103"/>
                        <a:pt x="95" y="103"/>
                        <a:pt x="94" y="103"/>
                      </a:cubicBezTo>
                      <a:cubicBezTo>
                        <a:pt x="95" y="104"/>
                        <a:pt x="94" y="104"/>
                        <a:pt x="94" y="105"/>
                      </a:cubicBezTo>
                      <a:cubicBezTo>
                        <a:pt x="93" y="104"/>
                        <a:pt x="93" y="104"/>
                        <a:pt x="93" y="104"/>
                      </a:cubicBezTo>
                      <a:cubicBezTo>
                        <a:pt x="92" y="104"/>
                        <a:pt x="93" y="104"/>
                        <a:pt x="92" y="103"/>
                      </a:cubicBezTo>
                      <a:cubicBezTo>
                        <a:pt x="92" y="103"/>
                        <a:pt x="92" y="103"/>
                        <a:pt x="92" y="103"/>
                      </a:cubicBezTo>
                      <a:cubicBezTo>
                        <a:pt x="92" y="104"/>
                        <a:pt x="92" y="103"/>
                        <a:pt x="92" y="103"/>
                      </a:cubicBezTo>
                      <a:cubicBezTo>
                        <a:pt x="92" y="104"/>
                        <a:pt x="91" y="104"/>
                        <a:pt x="91" y="105"/>
                      </a:cubicBezTo>
                      <a:cubicBezTo>
                        <a:pt x="91" y="104"/>
                        <a:pt x="91" y="106"/>
                        <a:pt x="90" y="105"/>
                      </a:cubicBezTo>
                      <a:cubicBezTo>
                        <a:pt x="90" y="105"/>
                        <a:pt x="91" y="105"/>
                        <a:pt x="91" y="104"/>
                      </a:cubicBezTo>
                      <a:cubicBezTo>
                        <a:pt x="90" y="103"/>
                        <a:pt x="90" y="105"/>
                        <a:pt x="90" y="106"/>
                      </a:cubicBezTo>
                      <a:cubicBezTo>
                        <a:pt x="90" y="106"/>
                        <a:pt x="90" y="106"/>
                        <a:pt x="90" y="106"/>
                      </a:cubicBezTo>
                      <a:cubicBezTo>
                        <a:pt x="90" y="107"/>
                        <a:pt x="89" y="107"/>
                        <a:pt x="88" y="107"/>
                      </a:cubicBezTo>
                      <a:cubicBezTo>
                        <a:pt x="88" y="107"/>
                        <a:pt x="88" y="107"/>
                        <a:pt x="88" y="107"/>
                      </a:cubicBezTo>
                      <a:cubicBezTo>
                        <a:pt x="88" y="108"/>
                        <a:pt x="88" y="107"/>
                        <a:pt x="88" y="108"/>
                      </a:cubicBezTo>
                      <a:cubicBezTo>
                        <a:pt x="88" y="107"/>
                        <a:pt x="88" y="107"/>
                        <a:pt x="88" y="107"/>
                      </a:cubicBezTo>
                      <a:cubicBezTo>
                        <a:pt x="87" y="107"/>
                        <a:pt x="86" y="107"/>
                        <a:pt x="86" y="107"/>
                      </a:cubicBezTo>
                      <a:cubicBezTo>
                        <a:pt x="86" y="108"/>
                        <a:pt x="87" y="108"/>
                        <a:pt x="87" y="108"/>
                      </a:cubicBezTo>
                      <a:cubicBezTo>
                        <a:pt x="87" y="109"/>
                        <a:pt x="87" y="109"/>
                        <a:pt x="87" y="110"/>
                      </a:cubicBezTo>
                      <a:cubicBezTo>
                        <a:pt x="86" y="110"/>
                        <a:pt x="87" y="111"/>
                        <a:pt x="86" y="111"/>
                      </a:cubicBezTo>
                      <a:cubicBezTo>
                        <a:pt x="86" y="111"/>
                        <a:pt x="86" y="111"/>
                        <a:pt x="86" y="110"/>
                      </a:cubicBezTo>
                      <a:cubicBezTo>
                        <a:pt x="85" y="112"/>
                        <a:pt x="88" y="112"/>
                        <a:pt x="88" y="113"/>
                      </a:cubicBezTo>
                      <a:cubicBezTo>
                        <a:pt x="88" y="113"/>
                        <a:pt x="88" y="112"/>
                        <a:pt x="89" y="112"/>
                      </a:cubicBezTo>
                      <a:cubicBezTo>
                        <a:pt x="89" y="113"/>
                        <a:pt x="89" y="113"/>
                        <a:pt x="89" y="113"/>
                      </a:cubicBezTo>
                      <a:cubicBezTo>
                        <a:pt x="90" y="113"/>
                        <a:pt x="90" y="112"/>
                        <a:pt x="90" y="113"/>
                      </a:cubicBezTo>
                      <a:cubicBezTo>
                        <a:pt x="89" y="114"/>
                        <a:pt x="88" y="113"/>
                        <a:pt x="88" y="114"/>
                      </a:cubicBezTo>
                      <a:cubicBezTo>
                        <a:pt x="88" y="115"/>
                        <a:pt x="87" y="115"/>
                        <a:pt x="88" y="116"/>
                      </a:cubicBezTo>
                      <a:cubicBezTo>
                        <a:pt x="87" y="116"/>
                        <a:pt x="87" y="115"/>
                        <a:pt x="88" y="115"/>
                      </a:cubicBezTo>
                      <a:cubicBezTo>
                        <a:pt x="87" y="114"/>
                        <a:pt x="87" y="115"/>
                        <a:pt x="86" y="114"/>
                      </a:cubicBezTo>
                      <a:cubicBezTo>
                        <a:pt x="86" y="115"/>
                        <a:pt x="86" y="116"/>
                        <a:pt x="86" y="116"/>
                      </a:cubicBezTo>
                      <a:cubicBezTo>
                        <a:pt x="86" y="116"/>
                        <a:pt x="86" y="116"/>
                        <a:pt x="86" y="116"/>
                      </a:cubicBezTo>
                      <a:cubicBezTo>
                        <a:pt x="85" y="116"/>
                        <a:pt x="85" y="116"/>
                        <a:pt x="85" y="117"/>
                      </a:cubicBezTo>
                      <a:cubicBezTo>
                        <a:pt x="85" y="117"/>
                        <a:pt x="85" y="116"/>
                        <a:pt x="85" y="116"/>
                      </a:cubicBezTo>
                      <a:cubicBezTo>
                        <a:pt x="84" y="116"/>
                        <a:pt x="85" y="117"/>
                        <a:pt x="85" y="117"/>
                      </a:cubicBezTo>
                      <a:cubicBezTo>
                        <a:pt x="85" y="117"/>
                        <a:pt x="84" y="116"/>
                        <a:pt x="84" y="117"/>
                      </a:cubicBezTo>
                      <a:cubicBezTo>
                        <a:pt x="84" y="117"/>
                        <a:pt x="84" y="117"/>
                        <a:pt x="84" y="117"/>
                      </a:cubicBezTo>
                      <a:cubicBezTo>
                        <a:pt x="84" y="117"/>
                        <a:pt x="83" y="117"/>
                        <a:pt x="83" y="116"/>
                      </a:cubicBezTo>
                      <a:cubicBezTo>
                        <a:pt x="83" y="117"/>
                        <a:pt x="83" y="118"/>
                        <a:pt x="84" y="119"/>
                      </a:cubicBezTo>
                      <a:cubicBezTo>
                        <a:pt x="84" y="118"/>
                        <a:pt x="85" y="118"/>
                        <a:pt x="86" y="118"/>
                      </a:cubicBezTo>
                      <a:cubicBezTo>
                        <a:pt x="86" y="118"/>
                        <a:pt x="86" y="117"/>
                        <a:pt x="86" y="116"/>
                      </a:cubicBezTo>
                      <a:cubicBezTo>
                        <a:pt x="86" y="116"/>
                        <a:pt x="86" y="116"/>
                        <a:pt x="86" y="116"/>
                      </a:cubicBezTo>
                      <a:cubicBezTo>
                        <a:pt x="86" y="116"/>
                        <a:pt x="86" y="116"/>
                        <a:pt x="86" y="116"/>
                      </a:cubicBezTo>
                      <a:cubicBezTo>
                        <a:pt x="86" y="116"/>
                        <a:pt x="86" y="116"/>
                        <a:pt x="86" y="115"/>
                      </a:cubicBezTo>
                      <a:cubicBezTo>
                        <a:pt x="87" y="116"/>
                        <a:pt x="87" y="116"/>
                        <a:pt x="87" y="116"/>
                      </a:cubicBezTo>
                      <a:cubicBezTo>
                        <a:pt x="87" y="117"/>
                        <a:pt x="87" y="117"/>
                        <a:pt x="87" y="117"/>
                      </a:cubicBezTo>
                      <a:cubicBezTo>
                        <a:pt x="87" y="117"/>
                        <a:pt x="87" y="117"/>
                        <a:pt x="86" y="117"/>
                      </a:cubicBezTo>
                      <a:cubicBezTo>
                        <a:pt x="86" y="118"/>
                        <a:pt x="87" y="117"/>
                        <a:pt x="87" y="118"/>
                      </a:cubicBezTo>
                      <a:cubicBezTo>
                        <a:pt x="87" y="117"/>
                        <a:pt x="88" y="117"/>
                        <a:pt x="89" y="117"/>
                      </a:cubicBezTo>
                      <a:cubicBezTo>
                        <a:pt x="88" y="118"/>
                        <a:pt x="88" y="118"/>
                        <a:pt x="88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7" y="119"/>
                        <a:pt x="88" y="119"/>
                        <a:pt x="88" y="120"/>
                      </a:cubicBezTo>
                      <a:cubicBezTo>
                        <a:pt x="87" y="120"/>
                        <a:pt x="87" y="119"/>
                        <a:pt x="86" y="119"/>
                      </a:cubicBezTo>
                      <a:cubicBezTo>
                        <a:pt x="86" y="120"/>
                        <a:pt x="86" y="120"/>
                        <a:pt x="86" y="120"/>
                      </a:cubicBezTo>
                      <a:cubicBezTo>
                        <a:pt x="86" y="119"/>
                        <a:pt x="86" y="120"/>
                        <a:pt x="85" y="120"/>
                      </a:cubicBezTo>
                      <a:cubicBezTo>
                        <a:pt x="85" y="121"/>
                        <a:pt x="85" y="121"/>
                        <a:pt x="85" y="121"/>
                      </a:cubicBezTo>
                      <a:cubicBezTo>
                        <a:pt x="85" y="122"/>
                        <a:pt x="85" y="121"/>
                        <a:pt x="86" y="121"/>
                      </a:cubicBezTo>
                      <a:cubicBezTo>
                        <a:pt x="86" y="121"/>
                        <a:pt x="85" y="122"/>
                        <a:pt x="86" y="123"/>
                      </a:cubicBezTo>
                      <a:cubicBezTo>
                        <a:pt x="86" y="123"/>
                        <a:pt x="86" y="123"/>
                        <a:pt x="85" y="123"/>
                      </a:cubicBezTo>
                      <a:cubicBezTo>
                        <a:pt x="85" y="122"/>
                        <a:pt x="85" y="120"/>
                        <a:pt x="84" y="120"/>
                      </a:cubicBezTo>
                      <a:cubicBezTo>
                        <a:pt x="85" y="121"/>
                        <a:pt x="84" y="121"/>
                        <a:pt x="85" y="123"/>
                      </a:cubicBezTo>
                      <a:cubicBezTo>
                        <a:pt x="84" y="123"/>
                        <a:pt x="85" y="122"/>
                        <a:pt x="84" y="122"/>
                      </a:cubicBezTo>
                      <a:cubicBezTo>
                        <a:pt x="84" y="122"/>
                        <a:pt x="84" y="123"/>
                        <a:pt x="84" y="123"/>
                      </a:cubicBezTo>
                      <a:cubicBezTo>
                        <a:pt x="84" y="124"/>
                        <a:pt x="84" y="123"/>
                        <a:pt x="83" y="122"/>
                      </a:cubicBezTo>
                      <a:cubicBezTo>
                        <a:pt x="83" y="122"/>
                        <a:pt x="84" y="123"/>
                        <a:pt x="84" y="122"/>
                      </a:cubicBezTo>
                      <a:cubicBezTo>
                        <a:pt x="84" y="121"/>
                        <a:pt x="83" y="123"/>
                        <a:pt x="83" y="121"/>
                      </a:cubicBezTo>
                      <a:cubicBezTo>
                        <a:pt x="83" y="122"/>
                        <a:pt x="82" y="122"/>
                        <a:pt x="82" y="122"/>
                      </a:cubicBezTo>
                      <a:cubicBezTo>
                        <a:pt x="82" y="124"/>
                        <a:pt x="83" y="123"/>
                        <a:pt x="82" y="125"/>
                      </a:cubicBezTo>
                      <a:cubicBezTo>
                        <a:pt x="82" y="125"/>
                        <a:pt x="83" y="125"/>
                        <a:pt x="83" y="125"/>
                      </a:cubicBezTo>
                      <a:cubicBezTo>
                        <a:pt x="82" y="125"/>
                        <a:pt x="82" y="125"/>
                        <a:pt x="82" y="125"/>
                      </a:cubicBezTo>
                      <a:cubicBezTo>
                        <a:pt x="82" y="125"/>
                        <a:pt x="81" y="125"/>
                        <a:pt x="80" y="125"/>
                      </a:cubicBezTo>
                      <a:cubicBezTo>
                        <a:pt x="80" y="124"/>
                        <a:pt x="81" y="124"/>
                        <a:pt x="81" y="124"/>
                      </a:cubicBezTo>
                      <a:cubicBezTo>
                        <a:pt x="81" y="124"/>
                        <a:pt x="81" y="123"/>
                        <a:pt x="81" y="123"/>
                      </a:cubicBezTo>
                      <a:cubicBezTo>
                        <a:pt x="81" y="123"/>
                        <a:pt x="80" y="123"/>
                        <a:pt x="81" y="122"/>
                      </a:cubicBezTo>
                      <a:cubicBezTo>
                        <a:pt x="80" y="121"/>
                        <a:pt x="80" y="122"/>
                        <a:pt x="80" y="122"/>
                      </a:cubicBezTo>
                      <a:cubicBezTo>
                        <a:pt x="80" y="122"/>
                        <a:pt x="80" y="122"/>
                        <a:pt x="80" y="123"/>
                      </a:cubicBezTo>
                      <a:cubicBezTo>
                        <a:pt x="80" y="123"/>
                        <a:pt x="80" y="123"/>
                        <a:pt x="80" y="122"/>
                      </a:cubicBezTo>
                      <a:cubicBezTo>
                        <a:pt x="79" y="123"/>
                        <a:pt x="79" y="124"/>
                        <a:pt x="79" y="124"/>
                      </a:cubicBezTo>
                      <a:cubicBezTo>
                        <a:pt x="79" y="126"/>
                        <a:pt x="80" y="124"/>
                        <a:pt x="80" y="126"/>
                      </a:cubicBezTo>
                      <a:cubicBezTo>
                        <a:pt x="80" y="126"/>
                        <a:pt x="80" y="126"/>
                        <a:pt x="79" y="126"/>
                      </a:cubicBezTo>
                      <a:cubicBezTo>
                        <a:pt x="79" y="125"/>
                        <a:pt x="79" y="125"/>
                        <a:pt x="79" y="125"/>
                      </a:cubicBezTo>
                      <a:cubicBezTo>
                        <a:pt x="79" y="124"/>
                        <a:pt x="78" y="125"/>
                        <a:pt x="79" y="126"/>
                      </a:cubicBezTo>
                      <a:cubicBezTo>
                        <a:pt x="78" y="126"/>
                        <a:pt x="78" y="127"/>
                        <a:pt x="77" y="128"/>
                      </a:cubicBezTo>
                      <a:cubicBezTo>
                        <a:pt x="77" y="127"/>
                        <a:pt x="77" y="127"/>
                        <a:pt x="76" y="127"/>
                      </a:cubicBezTo>
                      <a:cubicBezTo>
                        <a:pt x="77" y="127"/>
                        <a:pt x="76" y="128"/>
                        <a:pt x="75" y="128"/>
                      </a:cubicBezTo>
                      <a:cubicBezTo>
                        <a:pt x="76" y="129"/>
                        <a:pt x="76" y="129"/>
                        <a:pt x="76" y="130"/>
                      </a:cubicBezTo>
                      <a:cubicBezTo>
                        <a:pt x="76" y="130"/>
                        <a:pt x="76" y="130"/>
                        <a:pt x="76" y="130"/>
                      </a:cubicBezTo>
                      <a:cubicBezTo>
                        <a:pt x="76" y="130"/>
                        <a:pt x="76" y="130"/>
                        <a:pt x="76" y="131"/>
                      </a:cubicBezTo>
                      <a:cubicBezTo>
                        <a:pt x="76" y="131"/>
                        <a:pt x="76" y="130"/>
                        <a:pt x="76" y="130"/>
                      </a:cubicBezTo>
                      <a:cubicBezTo>
                        <a:pt x="76" y="131"/>
                        <a:pt x="76" y="132"/>
                        <a:pt x="75" y="132"/>
                      </a:cubicBezTo>
                      <a:cubicBezTo>
                        <a:pt x="76" y="132"/>
                        <a:pt x="76" y="133"/>
                        <a:pt x="76" y="133"/>
                      </a:cubicBezTo>
                      <a:cubicBezTo>
                        <a:pt x="76" y="133"/>
                        <a:pt x="76" y="133"/>
                        <a:pt x="76" y="133"/>
                      </a:cubicBezTo>
                      <a:cubicBezTo>
                        <a:pt x="76" y="133"/>
                        <a:pt x="76" y="133"/>
                        <a:pt x="76" y="132"/>
                      </a:cubicBezTo>
                      <a:cubicBezTo>
                        <a:pt x="76" y="132"/>
                        <a:pt x="76" y="132"/>
                        <a:pt x="77" y="132"/>
                      </a:cubicBezTo>
                      <a:cubicBezTo>
                        <a:pt x="76" y="131"/>
                        <a:pt x="76" y="131"/>
                        <a:pt x="77" y="132"/>
                      </a:cubicBezTo>
                      <a:cubicBezTo>
                        <a:pt x="77" y="131"/>
                        <a:pt x="76" y="131"/>
                        <a:pt x="77" y="131"/>
                      </a:cubicBezTo>
                      <a:cubicBezTo>
                        <a:pt x="77" y="130"/>
                        <a:pt x="77" y="131"/>
                        <a:pt x="78" y="132"/>
                      </a:cubicBezTo>
                      <a:cubicBezTo>
                        <a:pt x="78" y="131"/>
                        <a:pt x="79" y="132"/>
                        <a:pt x="80" y="132"/>
                      </a:cubicBezTo>
                      <a:cubicBezTo>
                        <a:pt x="80" y="133"/>
                        <a:pt x="79" y="133"/>
                        <a:pt x="79" y="132"/>
                      </a:cubicBezTo>
                      <a:cubicBezTo>
                        <a:pt x="79" y="133"/>
                        <a:pt x="79" y="134"/>
                        <a:pt x="79" y="134"/>
                      </a:cubicBezTo>
                      <a:cubicBezTo>
                        <a:pt x="79" y="134"/>
                        <a:pt x="79" y="134"/>
                        <a:pt x="79" y="134"/>
                      </a:cubicBezTo>
                      <a:cubicBezTo>
                        <a:pt x="79" y="135"/>
                        <a:pt x="79" y="135"/>
                        <a:pt x="79" y="135"/>
                      </a:cubicBezTo>
                      <a:cubicBezTo>
                        <a:pt x="79" y="134"/>
                        <a:pt x="79" y="135"/>
                        <a:pt x="79" y="134"/>
                      </a:cubicBezTo>
                      <a:cubicBezTo>
                        <a:pt x="78" y="134"/>
                        <a:pt x="78" y="135"/>
                        <a:pt x="79" y="135"/>
                      </a:cubicBezTo>
                      <a:cubicBezTo>
                        <a:pt x="78" y="135"/>
                        <a:pt x="78" y="135"/>
                        <a:pt x="78" y="134"/>
                      </a:cubicBezTo>
                      <a:cubicBezTo>
                        <a:pt x="78" y="134"/>
                        <a:pt x="78" y="134"/>
                        <a:pt x="78" y="134"/>
                      </a:cubicBezTo>
                      <a:cubicBezTo>
                        <a:pt x="78" y="135"/>
                        <a:pt x="78" y="136"/>
                        <a:pt x="79" y="136"/>
                      </a:cubicBezTo>
                      <a:cubicBezTo>
                        <a:pt x="78" y="136"/>
                        <a:pt x="78" y="136"/>
                        <a:pt x="78" y="135"/>
                      </a:cubicBezTo>
                      <a:cubicBezTo>
                        <a:pt x="77" y="136"/>
                        <a:pt x="76" y="136"/>
                        <a:pt x="76" y="137"/>
                      </a:cubicBezTo>
                      <a:cubicBezTo>
                        <a:pt x="76" y="137"/>
                        <a:pt x="76" y="136"/>
                        <a:pt x="76" y="136"/>
                      </a:cubicBezTo>
                      <a:cubicBezTo>
                        <a:pt x="75" y="136"/>
                        <a:pt x="76" y="137"/>
                        <a:pt x="76" y="137"/>
                      </a:cubicBezTo>
                      <a:cubicBezTo>
                        <a:pt x="75" y="137"/>
                        <a:pt x="75" y="137"/>
                        <a:pt x="75" y="137"/>
                      </a:cubicBezTo>
                      <a:cubicBezTo>
                        <a:pt x="75" y="137"/>
                        <a:pt x="75" y="137"/>
                        <a:pt x="75" y="137"/>
                      </a:cubicBezTo>
                      <a:cubicBezTo>
                        <a:pt x="75" y="138"/>
                        <a:pt x="75" y="137"/>
                        <a:pt x="76" y="137"/>
                      </a:cubicBezTo>
                      <a:cubicBezTo>
                        <a:pt x="76" y="138"/>
                        <a:pt x="75" y="138"/>
                        <a:pt x="75" y="139"/>
                      </a:cubicBezTo>
                      <a:cubicBezTo>
                        <a:pt x="75" y="139"/>
                        <a:pt x="74" y="138"/>
                        <a:pt x="74" y="137"/>
                      </a:cubicBezTo>
                      <a:cubicBezTo>
                        <a:pt x="74" y="138"/>
                        <a:pt x="74" y="139"/>
                        <a:pt x="74" y="139"/>
                      </a:cubicBezTo>
                      <a:cubicBezTo>
                        <a:pt x="74" y="139"/>
                        <a:pt x="74" y="139"/>
                        <a:pt x="74" y="139"/>
                      </a:cubicBezTo>
                      <a:cubicBezTo>
                        <a:pt x="73" y="138"/>
                        <a:pt x="73" y="139"/>
                        <a:pt x="74" y="140"/>
                      </a:cubicBezTo>
                      <a:cubicBezTo>
                        <a:pt x="73" y="141"/>
                        <a:pt x="72" y="140"/>
                        <a:pt x="72" y="141"/>
                      </a:cubicBezTo>
                      <a:cubicBezTo>
                        <a:pt x="72" y="142"/>
                        <a:pt x="72" y="141"/>
                        <a:pt x="73" y="142"/>
                      </a:cubicBezTo>
                      <a:cubicBezTo>
                        <a:pt x="72" y="142"/>
                        <a:pt x="73" y="144"/>
                        <a:pt x="72" y="145"/>
                      </a:cubicBezTo>
                      <a:cubicBezTo>
                        <a:pt x="72" y="145"/>
                        <a:pt x="72" y="144"/>
                        <a:pt x="71" y="145"/>
                      </a:cubicBezTo>
                      <a:cubicBezTo>
                        <a:pt x="72" y="146"/>
                        <a:pt x="72" y="145"/>
                        <a:pt x="72" y="145"/>
                      </a:cubicBezTo>
                      <a:cubicBezTo>
                        <a:pt x="72" y="146"/>
                        <a:pt x="72" y="146"/>
                        <a:pt x="72" y="146"/>
                      </a:cubicBezTo>
                      <a:cubicBezTo>
                        <a:pt x="72" y="146"/>
                        <a:pt x="71" y="146"/>
                        <a:pt x="71" y="145"/>
                      </a:cubicBezTo>
                      <a:cubicBezTo>
                        <a:pt x="71" y="145"/>
                        <a:pt x="71" y="145"/>
                        <a:pt x="71" y="145"/>
                      </a:cubicBezTo>
                      <a:cubicBezTo>
                        <a:pt x="71" y="146"/>
                        <a:pt x="71" y="145"/>
                        <a:pt x="71" y="146"/>
                      </a:cubicBezTo>
                      <a:cubicBezTo>
                        <a:pt x="71" y="146"/>
                        <a:pt x="71" y="146"/>
                        <a:pt x="70" y="146"/>
                      </a:cubicBezTo>
                      <a:cubicBezTo>
                        <a:pt x="70" y="145"/>
                        <a:pt x="70" y="145"/>
                        <a:pt x="70" y="145"/>
                      </a:cubicBezTo>
                      <a:cubicBezTo>
                        <a:pt x="70" y="145"/>
                        <a:pt x="70" y="145"/>
                        <a:pt x="70" y="145"/>
                      </a:cubicBezTo>
                      <a:cubicBezTo>
                        <a:pt x="69" y="143"/>
                        <a:pt x="68" y="148"/>
                        <a:pt x="67" y="145"/>
                      </a:cubicBezTo>
                      <a:cubicBezTo>
                        <a:pt x="66" y="146"/>
                        <a:pt x="66" y="145"/>
                        <a:pt x="65" y="145"/>
                      </a:cubicBezTo>
                      <a:cubicBezTo>
                        <a:pt x="65" y="145"/>
                        <a:pt x="65" y="145"/>
                        <a:pt x="65" y="145"/>
                      </a:cubicBezTo>
                      <a:cubicBezTo>
                        <a:pt x="65" y="146"/>
                        <a:pt x="65" y="145"/>
                        <a:pt x="66" y="145"/>
                      </a:cubicBezTo>
                      <a:cubicBezTo>
                        <a:pt x="66" y="146"/>
                        <a:pt x="65" y="145"/>
                        <a:pt x="65" y="146"/>
                      </a:cubicBezTo>
                      <a:cubicBezTo>
                        <a:pt x="64" y="144"/>
                        <a:pt x="64" y="144"/>
                        <a:pt x="63" y="144"/>
                      </a:cubicBezTo>
                      <a:cubicBezTo>
                        <a:pt x="63" y="145"/>
                        <a:pt x="64" y="145"/>
                        <a:pt x="64" y="146"/>
                      </a:cubicBezTo>
                      <a:cubicBezTo>
                        <a:pt x="64" y="146"/>
                        <a:pt x="63" y="146"/>
                        <a:pt x="63" y="146"/>
                      </a:cubicBezTo>
                      <a:cubicBezTo>
                        <a:pt x="62" y="145"/>
                        <a:pt x="61" y="145"/>
                        <a:pt x="61" y="145"/>
                      </a:cubicBezTo>
                      <a:cubicBezTo>
                        <a:pt x="61" y="144"/>
                        <a:pt x="60" y="143"/>
                        <a:pt x="60" y="143"/>
                      </a:cubicBezTo>
                      <a:cubicBezTo>
                        <a:pt x="59" y="142"/>
                        <a:pt x="58" y="142"/>
                        <a:pt x="57" y="143"/>
                      </a:cubicBezTo>
                      <a:cubicBezTo>
                        <a:pt x="57" y="142"/>
                        <a:pt x="57" y="142"/>
                        <a:pt x="56" y="142"/>
                      </a:cubicBezTo>
                      <a:cubicBezTo>
                        <a:pt x="56" y="142"/>
                        <a:pt x="56" y="142"/>
                        <a:pt x="56" y="142"/>
                      </a:cubicBezTo>
                      <a:cubicBezTo>
                        <a:pt x="57" y="142"/>
                        <a:pt x="58" y="145"/>
                        <a:pt x="59" y="143"/>
                      </a:cubicBezTo>
                      <a:cubicBezTo>
                        <a:pt x="59" y="144"/>
                        <a:pt x="59" y="143"/>
                        <a:pt x="60" y="144"/>
                      </a:cubicBezTo>
                      <a:cubicBezTo>
                        <a:pt x="59" y="144"/>
                        <a:pt x="59" y="144"/>
                        <a:pt x="59" y="144"/>
                      </a:cubicBezTo>
                      <a:cubicBezTo>
                        <a:pt x="60" y="144"/>
                        <a:pt x="60" y="145"/>
                        <a:pt x="61" y="147"/>
                      </a:cubicBezTo>
                      <a:cubicBezTo>
                        <a:pt x="61" y="147"/>
                        <a:pt x="60" y="147"/>
                        <a:pt x="60" y="146"/>
                      </a:cubicBezTo>
                      <a:cubicBezTo>
                        <a:pt x="60" y="147"/>
                        <a:pt x="60" y="147"/>
                        <a:pt x="59" y="147"/>
                      </a:cubicBezTo>
                      <a:cubicBezTo>
                        <a:pt x="60" y="146"/>
                        <a:pt x="58" y="147"/>
                        <a:pt x="58" y="145"/>
                      </a:cubicBezTo>
                      <a:cubicBezTo>
                        <a:pt x="57" y="145"/>
                        <a:pt x="57" y="145"/>
                        <a:pt x="56" y="146"/>
                      </a:cubicBezTo>
                      <a:cubicBezTo>
                        <a:pt x="56" y="145"/>
                        <a:pt x="56" y="145"/>
                        <a:pt x="56" y="145"/>
                      </a:cubicBezTo>
                      <a:cubicBezTo>
                        <a:pt x="56" y="146"/>
                        <a:pt x="57" y="145"/>
                        <a:pt x="57" y="147"/>
                      </a:cubicBezTo>
                      <a:cubicBezTo>
                        <a:pt x="56" y="146"/>
                        <a:pt x="55" y="147"/>
                        <a:pt x="55" y="146"/>
                      </a:cubicBezTo>
                      <a:cubicBezTo>
                        <a:pt x="54" y="148"/>
                        <a:pt x="52" y="148"/>
                        <a:pt x="50" y="146"/>
                      </a:cubicBezTo>
                      <a:cubicBezTo>
                        <a:pt x="50" y="146"/>
                        <a:pt x="50" y="147"/>
                        <a:pt x="50" y="147"/>
                      </a:cubicBezTo>
                      <a:cubicBezTo>
                        <a:pt x="51" y="148"/>
                        <a:pt x="51" y="148"/>
                        <a:pt x="51" y="148"/>
                      </a:cubicBezTo>
                      <a:cubicBezTo>
                        <a:pt x="51" y="149"/>
                        <a:pt x="50" y="148"/>
                        <a:pt x="50" y="149"/>
                      </a:cubicBezTo>
                      <a:cubicBezTo>
                        <a:pt x="51" y="150"/>
                        <a:pt x="51" y="150"/>
                        <a:pt x="51" y="152"/>
                      </a:cubicBezTo>
                      <a:cubicBezTo>
                        <a:pt x="51" y="151"/>
                        <a:pt x="50" y="150"/>
                        <a:pt x="49" y="148"/>
                      </a:cubicBezTo>
                      <a:cubicBezTo>
                        <a:pt x="49" y="148"/>
                        <a:pt x="49" y="149"/>
                        <a:pt x="49" y="149"/>
                      </a:cubicBezTo>
                      <a:cubicBezTo>
                        <a:pt x="49" y="148"/>
                        <a:pt x="49" y="148"/>
                        <a:pt x="48" y="147"/>
                      </a:cubicBezTo>
                      <a:cubicBezTo>
                        <a:pt x="48" y="149"/>
                        <a:pt x="47" y="147"/>
                        <a:pt x="46" y="148"/>
                      </a:cubicBezTo>
                      <a:cubicBezTo>
                        <a:pt x="47" y="148"/>
                        <a:pt x="48" y="149"/>
                        <a:pt x="48" y="149"/>
                      </a:cubicBezTo>
                      <a:cubicBezTo>
                        <a:pt x="48" y="149"/>
                        <a:pt x="48" y="150"/>
                        <a:pt x="48" y="150"/>
                      </a:cubicBezTo>
                      <a:cubicBezTo>
                        <a:pt x="48" y="151"/>
                        <a:pt x="49" y="152"/>
                        <a:pt x="50" y="152"/>
                      </a:cubicBezTo>
                      <a:cubicBezTo>
                        <a:pt x="50" y="154"/>
                        <a:pt x="48" y="152"/>
                        <a:pt x="47" y="150"/>
                      </a:cubicBezTo>
                      <a:cubicBezTo>
                        <a:pt x="46" y="149"/>
                        <a:pt x="45" y="149"/>
                        <a:pt x="44" y="147"/>
                      </a:cubicBezTo>
                      <a:cubicBezTo>
                        <a:pt x="44" y="148"/>
                        <a:pt x="44" y="148"/>
                        <a:pt x="44" y="148"/>
                      </a:cubicBezTo>
                      <a:cubicBezTo>
                        <a:pt x="44" y="148"/>
                        <a:pt x="44" y="148"/>
                        <a:pt x="44" y="148"/>
                      </a:cubicBezTo>
                      <a:cubicBezTo>
                        <a:pt x="44" y="149"/>
                        <a:pt x="45" y="151"/>
                        <a:pt x="46" y="151"/>
                      </a:cubicBezTo>
                      <a:cubicBezTo>
                        <a:pt x="46" y="152"/>
                        <a:pt x="45" y="152"/>
                        <a:pt x="45" y="152"/>
                      </a:cubicBezTo>
                      <a:cubicBezTo>
                        <a:pt x="45" y="151"/>
                        <a:pt x="44" y="151"/>
                        <a:pt x="44" y="150"/>
                      </a:cubicBezTo>
                      <a:cubicBezTo>
                        <a:pt x="44" y="150"/>
                        <a:pt x="43" y="151"/>
                        <a:pt x="43" y="150"/>
                      </a:cubicBezTo>
                      <a:cubicBezTo>
                        <a:pt x="43" y="150"/>
                        <a:pt x="43" y="151"/>
                        <a:pt x="43" y="151"/>
                      </a:cubicBezTo>
                      <a:cubicBezTo>
                        <a:pt x="43" y="152"/>
                        <a:pt x="41" y="151"/>
                        <a:pt x="40" y="151"/>
                      </a:cubicBezTo>
                      <a:cubicBezTo>
                        <a:pt x="39" y="152"/>
                        <a:pt x="39" y="152"/>
                        <a:pt x="39" y="152"/>
                      </a:cubicBezTo>
                      <a:cubicBezTo>
                        <a:pt x="38" y="152"/>
                        <a:pt x="38" y="151"/>
                        <a:pt x="37" y="151"/>
                      </a:cubicBezTo>
                      <a:cubicBezTo>
                        <a:pt x="35" y="152"/>
                        <a:pt x="33" y="151"/>
                        <a:pt x="32" y="151"/>
                      </a:cubicBezTo>
                      <a:cubicBezTo>
                        <a:pt x="31" y="151"/>
                        <a:pt x="32" y="151"/>
                        <a:pt x="31" y="151"/>
                      </a:cubicBezTo>
                      <a:cubicBezTo>
                        <a:pt x="26" y="148"/>
                        <a:pt x="21" y="145"/>
                        <a:pt x="16" y="138"/>
                      </a:cubicBezTo>
                      <a:cubicBezTo>
                        <a:pt x="16" y="138"/>
                        <a:pt x="16" y="139"/>
                        <a:pt x="16" y="139"/>
                      </a:cubicBezTo>
                      <a:cubicBezTo>
                        <a:pt x="15" y="139"/>
                        <a:pt x="15" y="138"/>
                        <a:pt x="15" y="138"/>
                      </a:cubicBezTo>
                      <a:cubicBezTo>
                        <a:pt x="14" y="139"/>
                        <a:pt x="13" y="136"/>
                        <a:pt x="12" y="135"/>
                      </a:cubicBezTo>
                      <a:cubicBezTo>
                        <a:pt x="10" y="132"/>
                        <a:pt x="8" y="129"/>
                        <a:pt x="8" y="126"/>
                      </a:cubicBezTo>
                      <a:cubicBezTo>
                        <a:pt x="7" y="126"/>
                        <a:pt x="7" y="125"/>
                        <a:pt x="6" y="124"/>
                      </a:cubicBezTo>
                      <a:cubicBezTo>
                        <a:pt x="7" y="124"/>
                        <a:pt x="7" y="124"/>
                        <a:pt x="7" y="124"/>
                      </a:cubicBezTo>
                      <a:cubicBezTo>
                        <a:pt x="4" y="121"/>
                        <a:pt x="4" y="117"/>
                        <a:pt x="3" y="114"/>
                      </a:cubicBezTo>
                      <a:cubicBezTo>
                        <a:pt x="3" y="114"/>
                        <a:pt x="3" y="113"/>
                        <a:pt x="3" y="113"/>
                      </a:cubicBezTo>
                      <a:cubicBezTo>
                        <a:pt x="1" y="108"/>
                        <a:pt x="4" y="105"/>
                        <a:pt x="2" y="101"/>
                      </a:cubicBezTo>
                      <a:cubicBezTo>
                        <a:pt x="2" y="100"/>
                        <a:pt x="2" y="101"/>
                        <a:pt x="1" y="101"/>
                      </a:cubicBezTo>
                      <a:cubicBezTo>
                        <a:pt x="1" y="100"/>
                        <a:pt x="2" y="100"/>
                        <a:pt x="2" y="100"/>
                      </a:cubicBezTo>
                      <a:cubicBezTo>
                        <a:pt x="2" y="99"/>
                        <a:pt x="3" y="98"/>
                        <a:pt x="2" y="97"/>
                      </a:cubicBezTo>
                      <a:cubicBezTo>
                        <a:pt x="4" y="94"/>
                        <a:pt x="3" y="89"/>
                        <a:pt x="6" y="87"/>
                      </a:cubicBezTo>
                      <a:cubicBezTo>
                        <a:pt x="6" y="86"/>
                        <a:pt x="7" y="86"/>
                        <a:pt x="7" y="85"/>
                      </a:cubicBezTo>
                      <a:cubicBezTo>
                        <a:pt x="9" y="85"/>
                        <a:pt x="9" y="83"/>
                        <a:pt x="9" y="82"/>
                      </a:cubicBezTo>
                      <a:cubicBezTo>
                        <a:pt x="11" y="81"/>
                        <a:pt x="12" y="81"/>
                        <a:pt x="13" y="81"/>
                      </a:cubicBezTo>
                      <a:cubicBezTo>
                        <a:pt x="14" y="80"/>
                        <a:pt x="15" y="80"/>
                        <a:pt x="15" y="79"/>
                      </a:cubicBezTo>
                      <a:cubicBezTo>
                        <a:pt x="16" y="79"/>
                        <a:pt x="16" y="79"/>
                        <a:pt x="16" y="79"/>
                      </a:cubicBezTo>
                      <a:cubicBezTo>
                        <a:pt x="18" y="76"/>
                        <a:pt x="20" y="74"/>
                        <a:pt x="24" y="73"/>
                      </a:cubicBezTo>
                      <a:cubicBezTo>
                        <a:pt x="24" y="73"/>
                        <a:pt x="24" y="73"/>
                        <a:pt x="24" y="72"/>
                      </a:cubicBezTo>
                      <a:close/>
                      <a:moveTo>
                        <a:pt x="72" y="140"/>
                      </a:moveTo>
                      <a:cubicBezTo>
                        <a:pt x="73" y="139"/>
                        <a:pt x="73" y="140"/>
                        <a:pt x="73" y="140"/>
                      </a:cubicBezTo>
                      <a:cubicBezTo>
                        <a:pt x="73" y="139"/>
                        <a:pt x="72" y="139"/>
                        <a:pt x="72" y="140"/>
                      </a:cubicBezTo>
                      <a:close/>
                      <a:moveTo>
                        <a:pt x="71" y="138"/>
                      </a:moveTo>
                      <a:cubicBezTo>
                        <a:pt x="71" y="138"/>
                        <a:pt x="72" y="137"/>
                        <a:pt x="71" y="137"/>
                      </a:cubicBezTo>
                      <a:cubicBezTo>
                        <a:pt x="71" y="137"/>
                        <a:pt x="71" y="137"/>
                        <a:pt x="71" y="138"/>
                      </a:cubicBezTo>
                      <a:close/>
                      <a:moveTo>
                        <a:pt x="77" y="132"/>
                      </a:moveTo>
                      <a:cubicBezTo>
                        <a:pt x="77" y="132"/>
                        <a:pt x="77" y="132"/>
                        <a:pt x="77" y="132"/>
                      </a:cubicBezTo>
                      <a:cubicBezTo>
                        <a:pt x="77" y="133"/>
                        <a:pt x="77" y="133"/>
                        <a:pt x="77" y="133"/>
                      </a:cubicBezTo>
                      <a:cubicBezTo>
                        <a:pt x="78" y="133"/>
                        <a:pt x="77" y="132"/>
                        <a:pt x="77" y="132"/>
                      </a:cubicBezTo>
                      <a:close/>
                      <a:moveTo>
                        <a:pt x="71" y="132"/>
                      </a:moveTo>
                      <a:cubicBezTo>
                        <a:pt x="71" y="132"/>
                        <a:pt x="71" y="131"/>
                        <a:pt x="71" y="131"/>
                      </a:cubicBezTo>
                      <a:cubicBezTo>
                        <a:pt x="71" y="132"/>
                        <a:pt x="71" y="132"/>
                        <a:pt x="71" y="132"/>
                      </a:cubicBezTo>
                      <a:cubicBezTo>
                        <a:pt x="71" y="132"/>
                        <a:pt x="71" y="132"/>
                        <a:pt x="71" y="132"/>
                      </a:cubicBezTo>
                      <a:close/>
                      <a:moveTo>
                        <a:pt x="74" y="132"/>
                      </a:moveTo>
                      <a:cubicBezTo>
                        <a:pt x="73" y="133"/>
                        <a:pt x="73" y="132"/>
                        <a:pt x="73" y="131"/>
                      </a:cubicBezTo>
                      <a:cubicBezTo>
                        <a:pt x="73" y="132"/>
                        <a:pt x="72" y="132"/>
                        <a:pt x="73" y="132"/>
                      </a:cubicBezTo>
                      <a:cubicBezTo>
                        <a:pt x="73" y="132"/>
                        <a:pt x="73" y="133"/>
                        <a:pt x="73" y="133"/>
                      </a:cubicBezTo>
                      <a:cubicBezTo>
                        <a:pt x="73" y="133"/>
                        <a:pt x="74" y="133"/>
                        <a:pt x="74" y="133"/>
                      </a:cubicBezTo>
                      <a:cubicBezTo>
                        <a:pt x="73" y="133"/>
                        <a:pt x="74" y="133"/>
                        <a:pt x="74" y="132"/>
                      </a:cubicBezTo>
                      <a:close/>
                      <a:moveTo>
                        <a:pt x="74" y="131"/>
                      </a:moveTo>
                      <a:cubicBezTo>
                        <a:pt x="74" y="132"/>
                        <a:pt x="73" y="133"/>
                        <a:pt x="74" y="133"/>
                      </a:cubicBezTo>
                      <a:cubicBezTo>
                        <a:pt x="74" y="132"/>
                        <a:pt x="75" y="132"/>
                        <a:pt x="74" y="131"/>
                      </a:cubicBezTo>
                      <a:close/>
                      <a:moveTo>
                        <a:pt x="74" y="131"/>
                      </a:moveTo>
                      <a:cubicBezTo>
                        <a:pt x="75" y="131"/>
                        <a:pt x="75" y="131"/>
                        <a:pt x="75" y="131"/>
                      </a:cubicBezTo>
                      <a:cubicBezTo>
                        <a:pt x="75" y="131"/>
                        <a:pt x="75" y="131"/>
                        <a:pt x="75" y="132"/>
                      </a:cubicBezTo>
                      <a:cubicBezTo>
                        <a:pt x="75" y="131"/>
                        <a:pt x="75" y="131"/>
                        <a:pt x="75" y="130"/>
                      </a:cubicBezTo>
                      <a:cubicBezTo>
                        <a:pt x="75" y="131"/>
                        <a:pt x="74" y="130"/>
                        <a:pt x="74" y="131"/>
                      </a:cubicBezTo>
                      <a:close/>
                      <a:moveTo>
                        <a:pt x="72" y="130"/>
                      </a:moveTo>
                      <a:cubicBezTo>
                        <a:pt x="71" y="131"/>
                        <a:pt x="71" y="130"/>
                        <a:pt x="71" y="130"/>
                      </a:cubicBezTo>
                      <a:cubicBezTo>
                        <a:pt x="71" y="131"/>
                        <a:pt x="71" y="131"/>
                        <a:pt x="72" y="132"/>
                      </a:cubicBezTo>
                      <a:cubicBezTo>
                        <a:pt x="72" y="132"/>
                        <a:pt x="72" y="132"/>
                        <a:pt x="72" y="132"/>
                      </a:cubicBezTo>
                      <a:cubicBezTo>
                        <a:pt x="72" y="131"/>
                        <a:pt x="72" y="131"/>
                        <a:pt x="72" y="130"/>
                      </a:cubicBezTo>
                      <a:close/>
                      <a:moveTo>
                        <a:pt x="75" y="128"/>
                      </a:moveTo>
                      <a:cubicBezTo>
                        <a:pt x="75" y="128"/>
                        <a:pt x="75" y="128"/>
                        <a:pt x="75" y="128"/>
                      </a:cubicBezTo>
                      <a:cubicBezTo>
                        <a:pt x="75" y="128"/>
                        <a:pt x="75" y="129"/>
                        <a:pt x="75" y="129"/>
                      </a:cubicBezTo>
                      <a:cubicBezTo>
                        <a:pt x="75" y="129"/>
                        <a:pt x="75" y="129"/>
                        <a:pt x="75" y="128"/>
                      </a:cubicBezTo>
                      <a:close/>
                      <a:moveTo>
                        <a:pt x="71" y="128"/>
                      </a:moveTo>
                      <a:cubicBezTo>
                        <a:pt x="72" y="129"/>
                        <a:pt x="72" y="130"/>
                        <a:pt x="72" y="130"/>
                      </a:cubicBezTo>
                      <a:cubicBezTo>
                        <a:pt x="72" y="130"/>
                        <a:pt x="72" y="130"/>
                        <a:pt x="72" y="130"/>
                      </a:cubicBezTo>
                      <a:cubicBezTo>
                        <a:pt x="72" y="130"/>
                        <a:pt x="72" y="129"/>
                        <a:pt x="71" y="128"/>
                      </a:cubicBezTo>
                      <a:close/>
                      <a:moveTo>
                        <a:pt x="76" y="126"/>
                      </a:moveTo>
                      <a:cubicBezTo>
                        <a:pt x="76" y="126"/>
                        <a:pt x="76" y="126"/>
                        <a:pt x="76" y="125"/>
                      </a:cubicBezTo>
                      <a:cubicBezTo>
                        <a:pt x="75" y="125"/>
                        <a:pt x="75" y="127"/>
                        <a:pt x="76" y="127"/>
                      </a:cubicBezTo>
                      <a:cubicBezTo>
                        <a:pt x="76" y="126"/>
                        <a:pt x="76" y="126"/>
                        <a:pt x="76" y="127"/>
                      </a:cubicBezTo>
                      <a:cubicBezTo>
                        <a:pt x="76" y="126"/>
                        <a:pt x="76" y="126"/>
                        <a:pt x="76" y="126"/>
                      </a:cubicBezTo>
                      <a:close/>
                      <a:moveTo>
                        <a:pt x="77" y="124"/>
                      </a:moveTo>
                      <a:cubicBezTo>
                        <a:pt x="77" y="124"/>
                        <a:pt x="78" y="126"/>
                        <a:pt x="78" y="125"/>
                      </a:cubicBezTo>
                      <a:cubicBezTo>
                        <a:pt x="78" y="124"/>
                        <a:pt x="77" y="124"/>
                        <a:pt x="77" y="124"/>
                      </a:cubicBezTo>
                      <a:close/>
                      <a:moveTo>
                        <a:pt x="79" y="122"/>
                      </a:moveTo>
                      <a:cubicBezTo>
                        <a:pt x="78" y="122"/>
                        <a:pt x="78" y="122"/>
                        <a:pt x="78" y="123"/>
                      </a:cubicBezTo>
                      <a:cubicBezTo>
                        <a:pt x="78" y="122"/>
                        <a:pt x="78" y="123"/>
                        <a:pt x="79" y="123"/>
                      </a:cubicBezTo>
                      <a:cubicBezTo>
                        <a:pt x="78" y="121"/>
                        <a:pt x="79" y="123"/>
                        <a:pt x="79" y="122"/>
                      </a:cubicBezTo>
                      <a:cubicBezTo>
                        <a:pt x="79" y="122"/>
                        <a:pt x="79" y="122"/>
                        <a:pt x="79" y="122"/>
                      </a:cubicBezTo>
                      <a:close/>
                      <a:moveTo>
                        <a:pt x="82" y="121"/>
                      </a:moveTo>
                      <a:cubicBezTo>
                        <a:pt x="82" y="121"/>
                        <a:pt x="82" y="122"/>
                        <a:pt x="82" y="121"/>
                      </a:cubicBezTo>
                      <a:cubicBezTo>
                        <a:pt x="82" y="120"/>
                        <a:pt x="81" y="121"/>
                        <a:pt x="82" y="121"/>
                      </a:cubicBezTo>
                      <a:close/>
                      <a:moveTo>
                        <a:pt x="78" y="119"/>
                      </a:moveTo>
                      <a:cubicBezTo>
                        <a:pt x="78" y="119"/>
                        <a:pt x="78" y="119"/>
                        <a:pt x="77" y="118"/>
                      </a:cubicBezTo>
                      <a:cubicBezTo>
                        <a:pt x="77" y="118"/>
                        <a:pt x="77" y="118"/>
                        <a:pt x="77" y="119"/>
                      </a:cubicBezTo>
                      <a:cubicBezTo>
                        <a:pt x="77" y="119"/>
                        <a:pt x="78" y="119"/>
                        <a:pt x="78" y="119"/>
                      </a:cubicBezTo>
                      <a:close/>
                      <a:moveTo>
                        <a:pt x="78" y="120"/>
                      </a:moveTo>
                      <a:cubicBezTo>
                        <a:pt x="77" y="119"/>
                        <a:pt x="79" y="120"/>
                        <a:pt x="78" y="119"/>
                      </a:cubicBezTo>
                      <a:cubicBezTo>
                        <a:pt x="78" y="119"/>
                        <a:pt x="77" y="119"/>
                        <a:pt x="78" y="120"/>
                      </a:cubicBezTo>
                      <a:cubicBezTo>
                        <a:pt x="78" y="120"/>
                        <a:pt x="78" y="119"/>
                        <a:pt x="78" y="119"/>
                      </a:cubicBezTo>
                      <a:cubicBezTo>
                        <a:pt x="78" y="120"/>
                        <a:pt x="78" y="120"/>
                        <a:pt x="78" y="120"/>
                      </a:cubicBezTo>
                      <a:close/>
                      <a:moveTo>
                        <a:pt x="80" y="119"/>
                      </a:moveTo>
                      <a:cubicBezTo>
                        <a:pt x="80" y="119"/>
                        <a:pt x="79" y="119"/>
                        <a:pt x="79" y="118"/>
                      </a:cubicBezTo>
                      <a:cubicBezTo>
                        <a:pt x="79" y="118"/>
                        <a:pt x="79" y="120"/>
                        <a:pt x="80" y="119"/>
                      </a:cubicBezTo>
                      <a:close/>
                      <a:moveTo>
                        <a:pt x="80" y="118"/>
                      </a:moveTo>
                      <a:cubicBezTo>
                        <a:pt x="80" y="118"/>
                        <a:pt x="80" y="118"/>
                        <a:pt x="80" y="118"/>
                      </a:cubicBezTo>
                      <a:cubicBezTo>
                        <a:pt x="80" y="119"/>
                        <a:pt x="81" y="119"/>
                        <a:pt x="80" y="118"/>
                      </a:cubicBezTo>
                      <a:cubicBezTo>
                        <a:pt x="80" y="118"/>
                        <a:pt x="80" y="118"/>
                        <a:pt x="80" y="118"/>
                      </a:cubicBezTo>
                      <a:cubicBezTo>
                        <a:pt x="80" y="118"/>
                        <a:pt x="80" y="118"/>
                        <a:pt x="80" y="117"/>
                      </a:cubicBezTo>
                      <a:cubicBezTo>
                        <a:pt x="80" y="117"/>
                        <a:pt x="80" y="118"/>
                        <a:pt x="80" y="118"/>
                      </a:cubicBezTo>
                      <a:close/>
                      <a:moveTo>
                        <a:pt x="81" y="114"/>
                      </a:moveTo>
                      <a:cubicBezTo>
                        <a:pt x="81" y="115"/>
                        <a:pt x="81" y="115"/>
                        <a:pt x="81" y="116"/>
                      </a:cubicBezTo>
                      <a:cubicBezTo>
                        <a:pt x="81" y="116"/>
                        <a:pt x="81" y="116"/>
                        <a:pt x="81" y="116"/>
                      </a:cubicBezTo>
                      <a:cubicBezTo>
                        <a:pt x="81" y="115"/>
                        <a:pt x="82" y="115"/>
                        <a:pt x="81" y="114"/>
                      </a:cubicBezTo>
                      <a:close/>
                      <a:moveTo>
                        <a:pt x="85" y="108"/>
                      </a:moveTo>
                      <a:cubicBezTo>
                        <a:pt x="85" y="109"/>
                        <a:pt x="85" y="110"/>
                        <a:pt x="86" y="110"/>
                      </a:cubicBezTo>
                      <a:cubicBezTo>
                        <a:pt x="86" y="109"/>
                        <a:pt x="87" y="110"/>
                        <a:pt x="86" y="109"/>
                      </a:cubicBezTo>
                      <a:cubicBezTo>
                        <a:pt x="86" y="109"/>
                        <a:pt x="86" y="109"/>
                        <a:pt x="86" y="109"/>
                      </a:cubicBezTo>
                      <a:cubicBezTo>
                        <a:pt x="86" y="109"/>
                        <a:pt x="86" y="109"/>
                        <a:pt x="86" y="108"/>
                      </a:cubicBezTo>
                      <a:cubicBezTo>
                        <a:pt x="86" y="108"/>
                        <a:pt x="86" y="108"/>
                        <a:pt x="85" y="108"/>
                      </a:cubicBezTo>
                      <a:close/>
                      <a:moveTo>
                        <a:pt x="84" y="108"/>
                      </a:moveTo>
                      <a:cubicBezTo>
                        <a:pt x="84" y="109"/>
                        <a:pt x="85" y="111"/>
                        <a:pt x="84" y="110"/>
                      </a:cubicBezTo>
                      <a:cubicBezTo>
                        <a:pt x="84" y="111"/>
                        <a:pt x="85" y="112"/>
                        <a:pt x="85" y="113"/>
                      </a:cubicBezTo>
                      <a:cubicBezTo>
                        <a:pt x="85" y="111"/>
                        <a:pt x="85" y="112"/>
                        <a:pt x="84" y="110"/>
                      </a:cubicBezTo>
                      <a:cubicBezTo>
                        <a:pt x="85" y="110"/>
                        <a:pt x="85" y="110"/>
                        <a:pt x="85" y="109"/>
                      </a:cubicBezTo>
                      <a:cubicBezTo>
                        <a:pt x="84" y="109"/>
                        <a:pt x="85" y="109"/>
                        <a:pt x="84" y="108"/>
                      </a:cubicBezTo>
                      <a:close/>
                      <a:moveTo>
                        <a:pt x="89" y="103"/>
                      </a:moveTo>
                      <a:cubicBezTo>
                        <a:pt x="89" y="104"/>
                        <a:pt x="89" y="104"/>
                        <a:pt x="89" y="104"/>
                      </a:cubicBezTo>
                      <a:cubicBezTo>
                        <a:pt x="89" y="104"/>
                        <a:pt x="89" y="105"/>
                        <a:pt x="90" y="105"/>
                      </a:cubicBezTo>
                      <a:cubicBezTo>
                        <a:pt x="89" y="104"/>
                        <a:pt x="89" y="104"/>
                        <a:pt x="89" y="103"/>
                      </a:cubicBezTo>
                      <a:close/>
                      <a:moveTo>
                        <a:pt x="90" y="103"/>
                      </a:moveTo>
                      <a:cubicBezTo>
                        <a:pt x="89" y="103"/>
                        <a:pt x="89" y="103"/>
                        <a:pt x="89" y="104"/>
                      </a:cubicBezTo>
                      <a:cubicBezTo>
                        <a:pt x="90" y="104"/>
                        <a:pt x="90" y="104"/>
                        <a:pt x="90" y="103"/>
                      </a:cubicBezTo>
                      <a:close/>
                      <a:moveTo>
                        <a:pt x="93" y="102"/>
                      </a:moveTo>
                      <a:cubicBezTo>
                        <a:pt x="93" y="103"/>
                        <a:pt x="94" y="103"/>
                        <a:pt x="94" y="103"/>
                      </a:cubicBezTo>
                      <a:cubicBezTo>
                        <a:pt x="94" y="103"/>
                        <a:pt x="94" y="103"/>
                        <a:pt x="94" y="103"/>
                      </a:cubicBezTo>
                      <a:cubicBezTo>
                        <a:pt x="94" y="103"/>
                        <a:pt x="94" y="102"/>
                        <a:pt x="93" y="102"/>
                      </a:cubicBezTo>
                      <a:close/>
                      <a:moveTo>
                        <a:pt x="88" y="104"/>
                      </a:moveTo>
                      <a:cubicBezTo>
                        <a:pt x="87" y="104"/>
                        <a:pt x="87" y="102"/>
                        <a:pt x="87" y="103"/>
                      </a:cubicBezTo>
                      <a:cubicBezTo>
                        <a:pt x="87" y="104"/>
                        <a:pt x="88" y="105"/>
                        <a:pt x="88" y="104"/>
                      </a:cubicBezTo>
                      <a:close/>
                      <a:moveTo>
                        <a:pt x="89" y="105"/>
                      </a:moveTo>
                      <a:cubicBezTo>
                        <a:pt x="89" y="104"/>
                        <a:pt x="87" y="104"/>
                        <a:pt x="87" y="105"/>
                      </a:cubicBezTo>
                      <a:cubicBezTo>
                        <a:pt x="88" y="105"/>
                        <a:pt x="88" y="105"/>
                        <a:pt x="89" y="105"/>
                      </a:cubicBezTo>
                      <a:close/>
                      <a:moveTo>
                        <a:pt x="89" y="106"/>
                      </a:moveTo>
                      <a:cubicBezTo>
                        <a:pt x="89" y="106"/>
                        <a:pt x="89" y="106"/>
                        <a:pt x="89" y="106"/>
                      </a:cubicBezTo>
                      <a:cubicBezTo>
                        <a:pt x="89" y="106"/>
                        <a:pt x="89" y="106"/>
                        <a:pt x="89" y="106"/>
                      </a:cubicBezTo>
                      <a:cubicBezTo>
                        <a:pt x="89" y="106"/>
                        <a:pt x="89" y="106"/>
                        <a:pt x="89" y="106"/>
                      </a:cubicBezTo>
                      <a:close/>
                      <a:moveTo>
                        <a:pt x="79" y="108"/>
                      </a:moveTo>
                      <a:cubicBezTo>
                        <a:pt x="79" y="108"/>
                        <a:pt x="79" y="107"/>
                        <a:pt x="80" y="107"/>
                      </a:cubicBezTo>
                      <a:cubicBezTo>
                        <a:pt x="79" y="106"/>
                        <a:pt x="79" y="107"/>
                        <a:pt x="79" y="108"/>
                      </a:cubicBezTo>
                      <a:close/>
                      <a:moveTo>
                        <a:pt x="57" y="113"/>
                      </a:moveTo>
                      <a:cubicBezTo>
                        <a:pt x="57" y="113"/>
                        <a:pt x="58" y="113"/>
                        <a:pt x="58" y="112"/>
                      </a:cubicBezTo>
                      <a:cubicBezTo>
                        <a:pt x="57" y="113"/>
                        <a:pt x="57" y="113"/>
                        <a:pt x="57" y="113"/>
                      </a:cubicBezTo>
                      <a:close/>
                      <a:moveTo>
                        <a:pt x="75" y="101"/>
                      </a:moveTo>
                      <a:cubicBezTo>
                        <a:pt x="75" y="101"/>
                        <a:pt x="75" y="101"/>
                        <a:pt x="75" y="100"/>
                      </a:cubicBezTo>
                      <a:cubicBezTo>
                        <a:pt x="75" y="101"/>
                        <a:pt x="75" y="100"/>
                        <a:pt x="74" y="100"/>
                      </a:cubicBezTo>
                      <a:cubicBezTo>
                        <a:pt x="75" y="102"/>
                        <a:pt x="74" y="101"/>
                        <a:pt x="75" y="102"/>
                      </a:cubicBezTo>
                      <a:cubicBezTo>
                        <a:pt x="75" y="103"/>
                        <a:pt x="75" y="103"/>
                        <a:pt x="76" y="102"/>
                      </a:cubicBezTo>
                      <a:cubicBezTo>
                        <a:pt x="75" y="102"/>
                        <a:pt x="76" y="102"/>
                        <a:pt x="75" y="101"/>
                      </a:cubicBezTo>
                      <a:cubicBezTo>
                        <a:pt x="75" y="101"/>
                        <a:pt x="75" y="101"/>
                        <a:pt x="75" y="101"/>
                      </a:cubicBezTo>
                      <a:close/>
                      <a:moveTo>
                        <a:pt x="74" y="103"/>
                      </a:moveTo>
                      <a:cubicBezTo>
                        <a:pt x="73" y="102"/>
                        <a:pt x="74" y="102"/>
                        <a:pt x="74" y="101"/>
                      </a:cubicBezTo>
                      <a:cubicBezTo>
                        <a:pt x="73" y="101"/>
                        <a:pt x="73" y="101"/>
                        <a:pt x="73" y="101"/>
                      </a:cubicBezTo>
                      <a:cubicBezTo>
                        <a:pt x="74" y="102"/>
                        <a:pt x="73" y="101"/>
                        <a:pt x="73" y="102"/>
                      </a:cubicBezTo>
                      <a:cubicBezTo>
                        <a:pt x="74" y="102"/>
                        <a:pt x="74" y="102"/>
                        <a:pt x="74" y="103"/>
                      </a:cubicBezTo>
                      <a:cubicBezTo>
                        <a:pt x="74" y="103"/>
                        <a:pt x="73" y="103"/>
                        <a:pt x="73" y="103"/>
                      </a:cubicBezTo>
                      <a:cubicBezTo>
                        <a:pt x="74" y="103"/>
                        <a:pt x="74" y="103"/>
                        <a:pt x="74" y="103"/>
                      </a:cubicBezTo>
                      <a:close/>
                      <a:moveTo>
                        <a:pt x="76" y="104"/>
                      </a:moveTo>
                      <a:cubicBezTo>
                        <a:pt x="77" y="105"/>
                        <a:pt x="77" y="104"/>
                        <a:pt x="77" y="103"/>
                      </a:cubicBezTo>
                      <a:cubicBezTo>
                        <a:pt x="77" y="102"/>
                        <a:pt x="76" y="102"/>
                        <a:pt x="76" y="103"/>
                      </a:cubicBezTo>
                      <a:cubicBezTo>
                        <a:pt x="76" y="103"/>
                        <a:pt x="77" y="103"/>
                        <a:pt x="77" y="103"/>
                      </a:cubicBezTo>
                      <a:cubicBezTo>
                        <a:pt x="76" y="104"/>
                        <a:pt x="76" y="104"/>
                        <a:pt x="76" y="103"/>
                      </a:cubicBezTo>
                      <a:cubicBezTo>
                        <a:pt x="76" y="104"/>
                        <a:pt x="75" y="102"/>
                        <a:pt x="75" y="103"/>
                      </a:cubicBezTo>
                      <a:cubicBezTo>
                        <a:pt x="75" y="103"/>
                        <a:pt x="76" y="104"/>
                        <a:pt x="76" y="104"/>
                      </a:cubicBezTo>
                      <a:close/>
                      <a:moveTo>
                        <a:pt x="77" y="103"/>
                      </a:moveTo>
                      <a:cubicBezTo>
                        <a:pt x="78" y="103"/>
                        <a:pt x="78" y="103"/>
                        <a:pt x="78" y="103"/>
                      </a:cubicBezTo>
                      <a:cubicBezTo>
                        <a:pt x="78" y="103"/>
                        <a:pt x="78" y="102"/>
                        <a:pt x="77" y="102"/>
                      </a:cubicBezTo>
                      <a:cubicBezTo>
                        <a:pt x="78" y="103"/>
                        <a:pt x="77" y="103"/>
                        <a:pt x="77" y="103"/>
                      </a:cubicBezTo>
                      <a:close/>
                      <a:moveTo>
                        <a:pt x="72" y="106"/>
                      </a:moveTo>
                      <a:cubicBezTo>
                        <a:pt x="71" y="107"/>
                        <a:pt x="72" y="105"/>
                        <a:pt x="72" y="105"/>
                      </a:cubicBezTo>
                      <a:cubicBezTo>
                        <a:pt x="72" y="106"/>
                        <a:pt x="71" y="107"/>
                        <a:pt x="72" y="107"/>
                      </a:cubicBezTo>
                      <a:cubicBezTo>
                        <a:pt x="71" y="106"/>
                        <a:pt x="72" y="107"/>
                        <a:pt x="72" y="106"/>
                      </a:cubicBezTo>
                      <a:close/>
                      <a:moveTo>
                        <a:pt x="78" y="101"/>
                      </a:moveTo>
                      <a:cubicBezTo>
                        <a:pt x="79" y="102"/>
                        <a:pt x="78" y="102"/>
                        <a:pt x="78" y="102"/>
                      </a:cubicBezTo>
                      <a:cubicBezTo>
                        <a:pt x="78" y="102"/>
                        <a:pt x="79" y="103"/>
                        <a:pt x="79" y="103"/>
                      </a:cubicBezTo>
                      <a:cubicBezTo>
                        <a:pt x="79" y="104"/>
                        <a:pt x="78" y="103"/>
                        <a:pt x="78" y="104"/>
                      </a:cubicBezTo>
                      <a:cubicBezTo>
                        <a:pt x="79" y="105"/>
                        <a:pt x="79" y="104"/>
                        <a:pt x="80" y="103"/>
                      </a:cubicBezTo>
                      <a:cubicBezTo>
                        <a:pt x="80" y="104"/>
                        <a:pt x="80" y="104"/>
                        <a:pt x="80" y="104"/>
                      </a:cubicBezTo>
                      <a:cubicBezTo>
                        <a:pt x="80" y="103"/>
                        <a:pt x="80" y="104"/>
                        <a:pt x="80" y="103"/>
                      </a:cubicBezTo>
                      <a:cubicBezTo>
                        <a:pt x="80" y="103"/>
                        <a:pt x="79" y="103"/>
                        <a:pt x="79" y="103"/>
                      </a:cubicBezTo>
                      <a:cubicBezTo>
                        <a:pt x="79" y="102"/>
                        <a:pt x="80" y="103"/>
                        <a:pt x="80" y="102"/>
                      </a:cubicBezTo>
                      <a:cubicBezTo>
                        <a:pt x="80" y="102"/>
                        <a:pt x="80" y="102"/>
                        <a:pt x="79" y="102"/>
                      </a:cubicBezTo>
                      <a:cubicBezTo>
                        <a:pt x="79" y="102"/>
                        <a:pt x="79" y="102"/>
                        <a:pt x="79" y="102"/>
                      </a:cubicBezTo>
                      <a:cubicBezTo>
                        <a:pt x="79" y="101"/>
                        <a:pt x="79" y="102"/>
                        <a:pt x="79" y="102"/>
                      </a:cubicBezTo>
                      <a:cubicBezTo>
                        <a:pt x="79" y="101"/>
                        <a:pt x="79" y="101"/>
                        <a:pt x="78" y="101"/>
                      </a:cubicBezTo>
                      <a:close/>
                      <a:moveTo>
                        <a:pt x="77" y="101"/>
                      </a:moveTo>
                      <a:cubicBezTo>
                        <a:pt x="77" y="101"/>
                        <a:pt x="78" y="101"/>
                        <a:pt x="78" y="101"/>
                      </a:cubicBezTo>
                      <a:cubicBezTo>
                        <a:pt x="78" y="101"/>
                        <a:pt x="77" y="100"/>
                        <a:pt x="77" y="101"/>
                      </a:cubicBezTo>
                      <a:close/>
                      <a:moveTo>
                        <a:pt x="76" y="100"/>
                      </a:moveTo>
                      <a:cubicBezTo>
                        <a:pt x="76" y="101"/>
                        <a:pt x="76" y="101"/>
                        <a:pt x="76" y="101"/>
                      </a:cubicBezTo>
                      <a:cubicBezTo>
                        <a:pt x="76" y="101"/>
                        <a:pt x="76" y="102"/>
                        <a:pt x="76" y="102"/>
                      </a:cubicBezTo>
                      <a:cubicBezTo>
                        <a:pt x="76" y="102"/>
                        <a:pt x="77" y="101"/>
                        <a:pt x="76" y="100"/>
                      </a:cubicBezTo>
                      <a:close/>
                      <a:moveTo>
                        <a:pt x="76" y="99"/>
                      </a:moveTo>
                      <a:cubicBezTo>
                        <a:pt x="76" y="100"/>
                        <a:pt x="75" y="98"/>
                        <a:pt x="76" y="99"/>
                      </a:cubicBezTo>
                      <a:cubicBezTo>
                        <a:pt x="76" y="100"/>
                        <a:pt x="76" y="100"/>
                        <a:pt x="77" y="100"/>
                      </a:cubicBezTo>
                      <a:cubicBezTo>
                        <a:pt x="77" y="100"/>
                        <a:pt x="77" y="100"/>
                        <a:pt x="77" y="100"/>
                      </a:cubicBezTo>
                      <a:cubicBezTo>
                        <a:pt x="76" y="100"/>
                        <a:pt x="76" y="99"/>
                        <a:pt x="76" y="99"/>
                      </a:cubicBezTo>
                      <a:close/>
                      <a:moveTo>
                        <a:pt x="74" y="98"/>
                      </a:moveTo>
                      <a:cubicBezTo>
                        <a:pt x="75" y="97"/>
                        <a:pt x="75" y="98"/>
                        <a:pt x="75" y="98"/>
                      </a:cubicBezTo>
                      <a:cubicBezTo>
                        <a:pt x="75" y="97"/>
                        <a:pt x="75" y="97"/>
                        <a:pt x="75" y="96"/>
                      </a:cubicBezTo>
                      <a:cubicBezTo>
                        <a:pt x="74" y="97"/>
                        <a:pt x="75" y="97"/>
                        <a:pt x="74" y="98"/>
                      </a:cubicBezTo>
                      <a:close/>
                      <a:moveTo>
                        <a:pt x="70" y="99"/>
                      </a:moveTo>
                      <a:cubicBezTo>
                        <a:pt x="70" y="100"/>
                        <a:pt x="70" y="99"/>
                        <a:pt x="69" y="100"/>
                      </a:cubicBezTo>
                      <a:cubicBezTo>
                        <a:pt x="69" y="100"/>
                        <a:pt x="70" y="100"/>
                        <a:pt x="70" y="100"/>
                      </a:cubicBezTo>
                      <a:cubicBezTo>
                        <a:pt x="70" y="99"/>
                        <a:pt x="70" y="99"/>
                        <a:pt x="70" y="99"/>
                      </a:cubicBezTo>
                      <a:close/>
                      <a:moveTo>
                        <a:pt x="78" y="96"/>
                      </a:moveTo>
                      <a:cubicBezTo>
                        <a:pt x="78" y="96"/>
                        <a:pt x="78" y="96"/>
                        <a:pt x="78" y="95"/>
                      </a:cubicBezTo>
                      <a:cubicBezTo>
                        <a:pt x="78" y="96"/>
                        <a:pt x="78" y="96"/>
                        <a:pt x="77" y="97"/>
                      </a:cubicBezTo>
                      <a:cubicBezTo>
                        <a:pt x="78" y="97"/>
                        <a:pt x="78" y="97"/>
                        <a:pt x="78" y="98"/>
                      </a:cubicBezTo>
                      <a:cubicBezTo>
                        <a:pt x="78" y="97"/>
                        <a:pt x="78" y="97"/>
                        <a:pt x="78" y="96"/>
                      </a:cubicBezTo>
                      <a:close/>
                      <a:moveTo>
                        <a:pt x="82" y="95"/>
                      </a:moveTo>
                      <a:cubicBezTo>
                        <a:pt x="82" y="95"/>
                        <a:pt x="82" y="95"/>
                        <a:pt x="82" y="95"/>
                      </a:cubicBezTo>
                      <a:cubicBezTo>
                        <a:pt x="82" y="94"/>
                        <a:pt x="83" y="96"/>
                        <a:pt x="83" y="95"/>
                      </a:cubicBezTo>
                      <a:cubicBezTo>
                        <a:pt x="83" y="95"/>
                        <a:pt x="82" y="94"/>
                        <a:pt x="82" y="95"/>
                      </a:cubicBezTo>
                      <a:close/>
                      <a:moveTo>
                        <a:pt x="84" y="93"/>
                      </a:moveTo>
                      <a:cubicBezTo>
                        <a:pt x="83" y="93"/>
                        <a:pt x="83" y="93"/>
                        <a:pt x="83" y="94"/>
                      </a:cubicBezTo>
                      <a:cubicBezTo>
                        <a:pt x="83" y="94"/>
                        <a:pt x="83" y="94"/>
                        <a:pt x="83" y="94"/>
                      </a:cubicBezTo>
                      <a:cubicBezTo>
                        <a:pt x="84" y="94"/>
                        <a:pt x="84" y="94"/>
                        <a:pt x="84" y="93"/>
                      </a:cubicBezTo>
                      <a:close/>
                      <a:moveTo>
                        <a:pt x="80" y="94"/>
                      </a:moveTo>
                      <a:cubicBezTo>
                        <a:pt x="80" y="94"/>
                        <a:pt x="80" y="95"/>
                        <a:pt x="80" y="95"/>
                      </a:cubicBezTo>
                      <a:cubicBezTo>
                        <a:pt x="80" y="95"/>
                        <a:pt x="80" y="94"/>
                        <a:pt x="80" y="94"/>
                      </a:cubicBezTo>
                      <a:close/>
                      <a:moveTo>
                        <a:pt x="113" y="81"/>
                      </a:moveTo>
                      <a:cubicBezTo>
                        <a:pt x="113" y="82"/>
                        <a:pt x="112" y="81"/>
                        <a:pt x="113" y="82"/>
                      </a:cubicBezTo>
                      <a:cubicBezTo>
                        <a:pt x="113" y="82"/>
                        <a:pt x="113" y="82"/>
                        <a:pt x="113" y="82"/>
                      </a:cubicBezTo>
                      <a:cubicBezTo>
                        <a:pt x="113" y="81"/>
                        <a:pt x="113" y="81"/>
                        <a:pt x="113" y="81"/>
                      </a:cubicBezTo>
                      <a:close/>
                      <a:moveTo>
                        <a:pt x="106" y="81"/>
                      </a:moveTo>
                      <a:cubicBezTo>
                        <a:pt x="106" y="81"/>
                        <a:pt x="106" y="80"/>
                        <a:pt x="106" y="81"/>
                      </a:cubicBezTo>
                      <a:cubicBezTo>
                        <a:pt x="106" y="82"/>
                        <a:pt x="107" y="82"/>
                        <a:pt x="106" y="81"/>
                      </a:cubicBezTo>
                      <a:close/>
                      <a:moveTo>
                        <a:pt x="103" y="87"/>
                      </a:moveTo>
                      <a:cubicBezTo>
                        <a:pt x="102" y="88"/>
                        <a:pt x="101" y="88"/>
                        <a:pt x="102" y="89"/>
                      </a:cubicBezTo>
                      <a:cubicBezTo>
                        <a:pt x="102" y="88"/>
                        <a:pt x="103" y="88"/>
                        <a:pt x="103" y="88"/>
                      </a:cubicBezTo>
                      <a:cubicBezTo>
                        <a:pt x="103" y="88"/>
                        <a:pt x="103" y="87"/>
                        <a:pt x="103" y="87"/>
                      </a:cubicBezTo>
                      <a:close/>
                      <a:moveTo>
                        <a:pt x="81" y="92"/>
                      </a:moveTo>
                      <a:cubicBezTo>
                        <a:pt x="81" y="92"/>
                        <a:pt x="81" y="93"/>
                        <a:pt x="81" y="93"/>
                      </a:cubicBezTo>
                      <a:cubicBezTo>
                        <a:pt x="81" y="92"/>
                        <a:pt x="82" y="92"/>
                        <a:pt x="82" y="92"/>
                      </a:cubicBezTo>
                      <a:cubicBezTo>
                        <a:pt x="81" y="92"/>
                        <a:pt x="81" y="92"/>
                        <a:pt x="81" y="92"/>
                      </a:cubicBezTo>
                      <a:cubicBezTo>
                        <a:pt x="81" y="92"/>
                        <a:pt x="81" y="92"/>
                        <a:pt x="81" y="92"/>
                      </a:cubicBezTo>
                      <a:close/>
                      <a:moveTo>
                        <a:pt x="90" y="91"/>
                      </a:moveTo>
                      <a:cubicBezTo>
                        <a:pt x="90" y="90"/>
                        <a:pt x="91" y="91"/>
                        <a:pt x="91" y="90"/>
                      </a:cubicBezTo>
                      <a:cubicBezTo>
                        <a:pt x="90" y="90"/>
                        <a:pt x="89" y="90"/>
                        <a:pt x="90" y="91"/>
                      </a:cubicBezTo>
                      <a:close/>
                      <a:moveTo>
                        <a:pt x="93" y="89"/>
                      </a:moveTo>
                      <a:cubicBezTo>
                        <a:pt x="94" y="89"/>
                        <a:pt x="94" y="89"/>
                        <a:pt x="95" y="89"/>
                      </a:cubicBezTo>
                      <a:cubicBezTo>
                        <a:pt x="94" y="88"/>
                        <a:pt x="93" y="88"/>
                        <a:pt x="93" y="89"/>
                      </a:cubicBezTo>
                      <a:close/>
                      <a:moveTo>
                        <a:pt x="95" y="86"/>
                      </a:moveTo>
                      <a:cubicBezTo>
                        <a:pt x="94" y="86"/>
                        <a:pt x="94" y="87"/>
                        <a:pt x="94" y="87"/>
                      </a:cubicBezTo>
                      <a:cubicBezTo>
                        <a:pt x="95" y="88"/>
                        <a:pt x="95" y="88"/>
                        <a:pt x="95" y="88"/>
                      </a:cubicBezTo>
                      <a:cubicBezTo>
                        <a:pt x="95" y="87"/>
                        <a:pt x="95" y="87"/>
                        <a:pt x="95" y="86"/>
                      </a:cubicBezTo>
                      <a:cubicBezTo>
                        <a:pt x="95" y="87"/>
                        <a:pt x="94" y="86"/>
                        <a:pt x="95" y="86"/>
                      </a:cubicBezTo>
                      <a:close/>
                      <a:moveTo>
                        <a:pt x="93" y="86"/>
                      </a:moveTo>
                      <a:cubicBezTo>
                        <a:pt x="92" y="87"/>
                        <a:pt x="93" y="87"/>
                        <a:pt x="93" y="87"/>
                      </a:cubicBezTo>
                      <a:cubicBezTo>
                        <a:pt x="92" y="86"/>
                        <a:pt x="92" y="88"/>
                        <a:pt x="91" y="87"/>
                      </a:cubicBezTo>
                      <a:cubicBezTo>
                        <a:pt x="92" y="87"/>
                        <a:pt x="91" y="88"/>
                        <a:pt x="91" y="88"/>
                      </a:cubicBezTo>
                      <a:cubicBezTo>
                        <a:pt x="91" y="88"/>
                        <a:pt x="91" y="88"/>
                        <a:pt x="92" y="88"/>
                      </a:cubicBezTo>
                      <a:cubicBezTo>
                        <a:pt x="92" y="88"/>
                        <a:pt x="92" y="88"/>
                        <a:pt x="92" y="89"/>
                      </a:cubicBezTo>
                      <a:cubicBezTo>
                        <a:pt x="91" y="89"/>
                        <a:pt x="90" y="88"/>
                        <a:pt x="91" y="88"/>
                      </a:cubicBezTo>
                      <a:cubicBezTo>
                        <a:pt x="90" y="87"/>
                        <a:pt x="90" y="87"/>
                        <a:pt x="90" y="89"/>
                      </a:cubicBezTo>
                      <a:cubicBezTo>
                        <a:pt x="90" y="88"/>
                        <a:pt x="90" y="88"/>
                        <a:pt x="90" y="89"/>
                      </a:cubicBezTo>
                      <a:cubicBezTo>
                        <a:pt x="91" y="89"/>
                        <a:pt x="91" y="89"/>
                        <a:pt x="91" y="89"/>
                      </a:cubicBezTo>
                      <a:cubicBezTo>
                        <a:pt x="91" y="89"/>
                        <a:pt x="92" y="90"/>
                        <a:pt x="92" y="90"/>
                      </a:cubicBezTo>
                      <a:cubicBezTo>
                        <a:pt x="92" y="89"/>
                        <a:pt x="92" y="88"/>
                        <a:pt x="93" y="88"/>
                      </a:cubicBezTo>
                      <a:cubicBezTo>
                        <a:pt x="93" y="87"/>
                        <a:pt x="93" y="87"/>
                        <a:pt x="93" y="86"/>
                      </a:cubicBezTo>
                      <a:close/>
                      <a:moveTo>
                        <a:pt x="85" y="85"/>
                      </a:moveTo>
                      <a:cubicBezTo>
                        <a:pt x="85" y="85"/>
                        <a:pt x="86" y="85"/>
                        <a:pt x="86" y="84"/>
                      </a:cubicBezTo>
                      <a:cubicBezTo>
                        <a:pt x="85" y="84"/>
                        <a:pt x="85" y="84"/>
                        <a:pt x="85" y="85"/>
                      </a:cubicBezTo>
                      <a:close/>
                      <a:moveTo>
                        <a:pt x="83" y="83"/>
                      </a:moveTo>
                      <a:cubicBezTo>
                        <a:pt x="83" y="84"/>
                        <a:pt x="83" y="83"/>
                        <a:pt x="82" y="83"/>
                      </a:cubicBezTo>
                      <a:cubicBezTo>
                        <a:pt x="82" y="84"/>
                        <a:pt x="83" y="84"/>
                        <a:pt x="83" y="83"/>
                      </a:cubicBezTo>
                      <a:close/>
                      <a:moveTo>
                        <a:pt x="86" y="82"/>
                      </a:moveTo>
                      <a:cubicBezTo>
                        <a:pt x="86" y="82"/>
                        <a:pt x="85" y="82"/>
                        <a:pt x="85" y="83"/>
                      </a:cubicBezTo>
                      <a:cubicBezTo>
                        <a:pt x="86" y="83"/>
                        <a:pt x="86" y="84"/>
                        <a:pt x="86" y="83"/>
                      </a:cubicBezTo>
                      <a:cubicBezTo>
                        <a:pt x="86" y="83"/>
                        <a:pt x="86" y="83"/>
                        <a:pt x="86" y="82"/>
                      </a:cubicBezTo>
                      <a:cubicBezTo>
                        <a:pt x="86" y="82"/>
                        <a:pt x="86" y="83"/>
                        <a:pt x="87" y="83"/>
                      </a:cubicBezTo>
                      <a:cubicBezTo>
                        <a:pt x="87" y="82"/>
                        <a:pt x="86" y="82"/>
                        <a:pt x="86" y="82"/>
                      </a:cubicBezTo>
                      <a:close/>
                      <a:moveTo>
                        <a:pt x="65" y="82"/>
                      </a:moveTo>
                      <a:cubicBezTo>
                        <a:pt x="65" y="82"/>
                        <a:pt x="65" y="82"/>
                        <a:pt x="65" y="81"/>
                      </a:cubicBezTo>
                      <a:cubicBezTo>
                        <a:pt x="64" y="81"/>
                        <a:pt x="64" y="82"/>
                        <a:pt x="65" y="82"/>
                      </a:cubicBezTo>
                      <a:close/>
                      <a:moveTo>
                        <a:pt x="71" y="80"/>
                      </a:moveTo>
                      <a:cubicBezTo>
                        <a:pt x="71" y="81"/>
                        <a:pt x="71" y="80"/>
                        <a:pt x="71" y="81"/>
                      </a:cubicBezTo>
                      <a:cubicBezTo>
                        <a:pt x="72" y="81"/>
                        <a:pt x="72" y="81"/>
                        <a:pt x="72" y="81"/>
                      </a:cubicBezTo>
                      <a:cubicBezTo>
                        <a:pt x="72" y="80"/>
                        <a:pt x="72" y="80"/>
                        <a:pt x="72" y="80"/>
                      </a:cubicBezTo>
                      <a:cubicBezTo>
                        <a:pt x="71" y="81"/>
                        <a:pt x="71" y="79"/>
                        <a:pt x="71" y="80"/>
                      </a:cubicBezTo>
                      <a:close/>
                      <a:moveTo>
                        <a:pt x="73" y="79"/>
                      </a:moveTo>
                      <a:cubicBezTo>
                        <a:pt x="73" y="79"/>
                        <a:pt x="73" y="79"/>
                        <a:pt x="73" y="79"/>
                      </a:cubicBezTo>
                      <a:cubicBezTo>
                        <a:pt x="73" y="79"/>
                        <a:pt x="74" y="79"/>
                        <a:pt x="74" y="78"/>
                      </a:cubicBezTo>
                      <a:cubicBezTo>
                        <a:pt x="73" y="79"/>
                        <a:pt x="73" y="78"/>
                        <a:pt x="73" y="79"/>
                      </a:cubicBezTo>
                      <a:cubicBezTo>
                        <a:pt x="73" y="79"/>
                        <a:pt x="73" y="79"/>
                        <a:pt x="73" y="79"/>
                      </a:cubicBezTo>
                      <a:close/>
                      <a:moveTo>
                        <a:pt x="68" y="82"/>
                      </a:moveTo>
                      <a:cubicBezTo>
                        <a:pt x="68" y="81"/>
                        <a:pt x="68" y="81"/>
                        <a:pt x="67" y="81"/>
                      </a:cubicBezTo>
                      <a:cubicBezTo>
                        <a:pt x="67" y="81"/>
                        <a:pt x="68" y="81"/>
                        <a:pt x="68" y="82"/>
                      </a:cubicBezTo>
                      <a:cubicBezTo>
                        <a:pt x="67" y="82"/>
                        <a:pt x="67" y="80"/>
                        <a:pt x="67" y="81"/>
                      </a:cubicBezTo>
                      <a:cubicBezTo>
                        <a:pt x="67" y="81"/>
                        <a:pt x="68" y="82"/>
                        <a:pt x="68" y="82"/>
                      </a:cubicBezTo>
                      <a:close/>
                      <a:moveTo>
                        <a:pt x="70" y="82"/>
                      </a:moveTo>
                      <a:cubicBezTo>
                        <a:pt x="69" y="81"/>
                        <a:pt x="69" y="80"/>
                        <a:pt x="69" y="80"/>
                      </a:cubicBezTo>
                      <a:cubicBezTo>
                        <a:pt x="68" y="81"/>
                        <a:pt x="69" y="81"/>
                        <a:pt x="70" y="82"/>
                      </a:cubicBezTo>
                      <a:close/>
                      <a:moveTo>
                        <a:pt x="71" y="82"/>
                      </a:moveTo>
                      <a:cubicBezTo>
                        <a:pt x="71" y="81"/>
                        <a:pt x="71" y="81"/>
                        <a:pt x="71" y="81"/>
                      </a:cubicBezTo>
                      <a:cubicBezTo>
                        <a:pt x="70" y="82"/>
                        <a:pt x="70" y="81"/>
                        <a:pt x="70" y="80"/>
                      </a:cubicBezTo>
                      <a:cubicBezTo>
                        <a:pt x="70" y="81"/>
                        <a:pt x="70" y="81"/>
                        <a:pt x="70" y="81"/>
                      </a:cubicBezTo>
                      <a:cubicBezTo>
                        <a:pt x="70" y="81"/>
                        <a:pt x="70" y="82"/>
                        <a:pt x="71" y="82"/>
                      </a:cubicBezTo>
                      <a:close/>
                      <a:moveTo>
                        <a:pt x="72" y="82"/>
                      </a:moveTo>
                      <a:cubicBezTo>
                        <a:pt x="72" y="82"/>
                        <a:pt x="72" y="82"/>
                        <a:pt x="72" y="82"/>
                      </a:cubicBezTo>
                      <a:cubicBezTo>
                        <a:pt x="72" y="80"/>
                        <a:pt x="72" y="81"/>
                        <a:pt x="71" y="81"/>
                      </a:cubicBezTo>
                      <a:cubicBezTo>
                        <a:pt x="71" y="81"/>
                        <a:pt x="71" y="82"/>
                        <a:pt x="72" y="82"/>
                      </a:cubicBezTo>
                      <a:close/>
                      <a:moveTo>
                        <a:pt x="81" y="79"/>
                      </a:moveTo>
                      <a:cubicBezTo>
                        <a:pt x="80" y="80"/>
                        <a:pt x="79" y="78"/>
                        <a:pt x="79" y="80"/>
                      </a:cubicBezTo>
                      <a:cubicBezTo>
                        <a:pt x="79" y="80"/>
                        <a:pt x="81" y="80"/>
                        <a:pt x="81" y="79"/>
                      </a:cubicBezTo>
                      <a:close/>
                      <a:moveTo>
                        <a:pt x="85" y="79"/>
                      </a:moveTo>
                      <a:cubicBezTo>
                        <a:pt x="85" y="78"/>
                        <a:pt x="83" y="79"/>
                        <a:pt x="83" y="79"/>
                      </a:cubicBezTo>
                      <a:cubicBezTo>
                        <a:pt x="83" y="79"/>
                        <a:pt x="84" y="79"/>
                        <a:pt x="85" y="79"/>
                      </a:cubicBezTo>
                      <a:close/>
                      <a:moveTo>
                        <a:pt x="85" y="79"/>
                      </a:moveTo>
                      <a:cubicBezTo>
                        <a:pt x="85" y="80"/>
                        <a:pt x="84" y="80"/>
                        <a:pt x="84" y="80"/>
                      </a:cubicBezTo>
                      <a:cubicBezTo>
                        <a:pt x="84" y="80"/>
                        <a:pt x="84" y="80"/>
                        <a:pt x="84" y="81"/>
                      </a:cubicBezTo>
                      <a:cubicBezTo>
                        <a:pt x="85" y="80"/>
                        <a:pt x="86" y="81"/>
                        <a:pt x="86" y="80"/>
                      </a:cubicBezTo>
                      <a:cubicBezTo>
                        <a:pt x="85" y="80"/>
                        <a:pt x="85" y="80"/>
                        <a:pt x="85" y="79"/>
                      </a:cubicBezTo>
                      <a:close/>
                      <a:moveTo>
                        <a:pt x="86" y="78"/>
                      </a:moveTo>
                      <a:cubicBezTo>
                        <a:pt x="86" y="78"/>
                        <a:pt x="86" y="78"/>
                        <a:pt x="87" y="79"/>
                      </a:cubicBezTo>
                      <a:cubicBezTo>
                        <a:pt x="87" y="78"/>
                        <a:pt x="86" y="78"/>
                        <a:pt x="86" y="78"/>
                      </a:cubicBezTo>
                      <a:close/>
                      <a:moveTo>
                        <a:pt x="73" y="81"/>
                      </a:moveTo>
                      <a:cubicBezTo>
                        <a:pt x="73" y="81"/>
                        <a:pt x="73" y="80"/>
                        <a:pt x="73" y="80"/>
                      </a:cubicBezTo>
                      <a:cubicBezTo>
                        <a:pt x="72" y="80"/>
                        <a:pt x="72" y="81"/>
                        <a:pt x="72" y="81"/>
                      </a:cubicBezTo>
                      <a:cubicBezTo>
                        <a:pt x="72" y="81"/>
                        <a:pt x="72" y="80"/>
                        <a:pt x="72" y="81"/>
                      </a:cubicBezTo>
                      <a:cubicBezTo>
                        <a:pt x="73" y="81"/>
                        <a:pt x="72" y="82"/>
                        <a:pt x="73" y="82"/>
                      </a:cubicBezTo>
                      <a:cubicBezTo>
                        <a:pt x="73" y="81"/>
                        <a:pt x="73" y="81"/>
                        <a:pt x="73" y="81"/>
                      </a:cubicBezTo>
                      <a:close/>
                      <a:moveTo>
                        <a:pt x="75" y="79"/>
                      </a:moveTo>
                      <a:cubicBezTo>
                        <a:pt x="74" y="79"/>
                        <a:pt x="73" y="79"/>
                        <a:pt x="73" y="80"/>
                      </a:cubicBezTo>
                      <a:cubicBezTo>
                        <a:pt x="74" y="80"/>
                        <a:pt x="75" y="81"/>
                        <a:pt x="75" y="79"/>
                      </a:cubicBezTo>
                      <a:close/>
                      <a:moveTo>
                        <a:pt x="79" y="77"/>
                      </a:moveTo>
                      <a:cubicBezTo>
                        <a:pt x="79" y="78"/>
                        <a:pt x="79" y="78"/>
                        <a:pt x="79" y="78"/>
                      </a:cubicBezTo>
                      <a:cubicBezTo>
                        <a:pt x="80" y="78"/>
                        <a:pt x="81" y="79"/>
                        <a:pt x="80" y="78"/>
                      </a:cubicBezTo>
                      <a:cubicBezTo>
                        <a:pt x="80" y="78"/>
                        <a:pt x="80" y="77"/>
                        <a:pt x="79" y="77"/>
                      </a:cubicBezTo>
                      <a:close/>
                      <a:moveTo>
                        <a:pt x="77" y="77"/>
                      </a:moveTo>
                      <a:cubicBezTo>
                        <a:pt x="77" y="78"/>
                        <a:pt x="77" y="79"/>
                        <a:pt x="77" y="78"/>
                      </a:cubicBezTo>
                      <a:cubicBezTo>
                        <a:pt x="77" y="79"/>
                        <a:pt x="77" y="79"/>
                        <a:pt x="77" y="79"/>
                      </a:cubicBezTo>
                      <a:cubicBezTo>
                        <a:pt x="77" y="79"/>
                        <a:pt x="77" y="79"/>
                        <a:pt x="77" y="79"/>
                      </a:cubicBezTo>
                      <a:cubicBezTo>
                        <a:pt x="77" y="79"/>
                        <a:pt x="77" y="79"/>
                        <a:pt x="78" y="79"/>
                      </a:cubicBezTo>
                      <a:cubicBezTo>
                        <a:pt x="78" y="79"/>
                        <a:pt x="77" y="79"/>
                        <a:pt x="77" y="78"/>
                      </a:cubicBezTo>
                      <a:cubicBezTo>
                        <a:pt x="78" y="78"/>
                        <a:pt x="78" y="79"/>
                        <a:pt x="78" y="78"/>
                      </a:cubicBezTo>
                      <a:cubicBezTo>
                        <a:pt x="77" y="77"/>
                        <a:pt x="77" y="78"/>
                        <a:pt x="77" y="77"/>
                      </a:cubicBezTo>
                      <a:close/>
                      <a:moveTo>
                        <a:pt x="63" y="81"/>
                      </a:moveTo>
                      <a:cubicBezTo>
                        <a:pt x="63" y="81"/>
                        <a:pt x="63" y="82"/>
                        <a:pt x="63" y="82"/>
                      </a:cubicBezTo>
                      <a:cubicBezTo>
                        <a:pt x="63" y="82"/>
                        <a:pt x="63" y="81"/>
                        <a:pt x="63" y="81"/>
                      </a:cubicBezTo>
                      <a:close/>
                      <a:moveTo>
                        <a:pt x="65" y="80"/>
                      </a:moveTo>
                      <a:cubicBezTo>
                        <a:pt x="65" y="79"/>
                        <a:pt x="65" y="79"/>
                        <a:pt x="65" y="79"/>
                      </a:cubicBezTo>
                      <a:cubicBezTo>
                        <a:pt x="65" y="79"/>
                        <a:pt x="64" y="79"/>
                        <a:pt x="65" y="80"/>
                      </a:cubicBezTo>
                      <a:close/>
                      <a:moveTo>
                        <a:pt x="68" y="78"/>
                      </a:moveTo>
                      <a:cubicBezTo>
                        <a:pt x="68" y="78"/>
                        <a:pt x="68" y="78"/>
                        <a:pt x="68" y="78"/>
                      </a:cubicBezTo>
                      <a:cubicBezTo>
                        <a:pt x="68" y="78"/>
                        <a:pt x="67" y="79"/>
                        <a:pt x="68" y="79"/>
                      </a:cubicBezTo>
                      <a:cubicBezTo>
                        <a:pt x="69" y="79"/>
                        <a:pt x="68" y="78"/>
                        <a:pt x="69" y="79"/>
                      </a:cubicBezTo>
                      <a:cubicBezTo>
                        <a:pt x="69" y="78"/>
                        <a:pt x="69" y="78"/>
                        <a:pt x="69" y="78"/>
                      </a:cubicBezTo>
                      <a:cubicBezTo>
                        <a:pt x="68" y="78"/>
                        <a:pt x="68" y="77"/>
                        <a:pt x="68" y="78"/>
                      </a:cubicBezTo>
                      <a:close/>
                      <a:moveTo>
                        <a:pt x="106" y="73"/>
                      </a:moveTo>
                      <a:cubicBezTo>
                        <a:pt x="106" y="74"/>
                        <a:pt x="105" y="73"/>
                        <a:pt x="105" y="74"/>
                      </a:cubicBezTo>
                      <a:cubicBezTo>
                        <a:pt x="105" y="74"/>
                        <a:pt x="105" y="74"/>
                        <a:pt x="105" y="75"/>
                      </a:cubicBezTo>
                      <a:cubicBezTo>
                        <a:pt x="106" y="74"/>
                        <a:pt x="107" y="75"/>
                        <a:pt x="108" y="73"/>
                      </a:cubicBezTo>
                      <a:cubicBezTo>
                        <a:pt x="107" y="73"/>
                        <a:pt x="106" y="73"/>
                        <a:pt x="106" y="73"/>
                      </a:cubicBezTo>
                      <a:close/>
                      <a:moveTo>
                        <a:pt x="95" y="71"/>
                      </a:moveTo>
                      <a:cubicBezTo>
                        <a:pt x="95" y="71"/>
                        <a:pt x="96" y="71"/>
                        <a:pt x="96" y="70"/>
                      </a:cubicBezTo>
                      <a:cubicBezTo>
                        <a:pt x="95" y="71"/>
                        <a:pt x="95" y="70"/>
                        <a:pt x="95" y="71"/>
                      </a:cubicBezTo>
                      <a:close/>
                      <a:moveTo>
                        <a:pt x="98" y="70"/>
                      </a:moveTo>
                      <a:cubicBezTo>
                        <a:pt x="97" y="70"/>
                        <a:pt x="97" y="70"/>
                        <a:pt x="97" y="71"/>
                      </a:cubicBezTo>
                      <a:cubicBezTo>
                        <a:pt x="97" y="71"/>
                        <a:pt x="98" y="71"/>
                        <a:pt x="98" y="70"/>
                      </a:cubicBezTo>
                      <a:close/>
                      <a:moveTo>
                        <a:pt x="96" y="69"/>
                      </a:moveTo>
                      <a:cubicBezTo>
                        <a:pt x="96" y="69"/>
                        <a:pt x="97" y="70"/>
                        <a:pt x="97" y="70"/>
                      </a:cubicBezTo>
                      <a:cubicBezTo>
                        <a:pt x="97" y="70"/>
                        <a:pt x="97" y="69"/>
                        <a:pt x="97" y="69"/>
                      </a:cubicBezTo>
                      <a:cubicBezTo>
                        <a:pt x="96" y="69"/>
                        <a:pt x="95" y="68"/>
                        <a:pt x="95" y="67"/>
                      </a:cubicBezTo>
                      <a:cubicBezTo>
                        <a:pt x="94" y="68"/>
                        <a:pt x="94" y="68"/>
                        <a:pt x="93" y="68"/>
                      </a:cubicBezTo>
                      <a:cubicBezTo>
                        <a:pt x="94" y="69"/>
                        <a:pt x="93" y="69"/>
                        <a:pt x="93" y="69"/>
                      </a:cubicBezTo>
                      <a:cubicBezTo>
                        <a:pt x="94" y="69"/>
                        <a:pt x="96" y="69"/>
                        <a:pt x="95" y="70"/>
                      </a:cubicBezTo>
                      <a:cubicBezTo>
                        <a:pt x="96" y="70"/>
                        <a:pt x="95" y="69"/>
                        <a:pt x="96" y="69"/>
                      </a:cubicBezTo>
                      <a:close/>
                      <a:moveTo>
                        <a:pt x="94" y="71"/>
                      </a:moveTo>
                      <a:cubicBezTo>
                        <a:pt x="94" y="71"/>
                        <a:pt x="94" y="71"/>
                        <a:pt x="94" y="70"/>
                      </a:cubicBezTo>
                      <a:cubicBezTo>
                        <a:pt x="94" y="70"/>
                        <a:pt x="93" y="70"/>
                        <a:pt x="93" y="70"/>
                      </a:cubicBezTo>
                      <a:cubicBezTo>
                        <a:pt x="93" y="71"/>
                        <a:pt x="94" y="71"/>
                        <a:pt x="94" y="71"/>
                      </a:cubicBezTo>
                      <a:close/>
                      <a:moveTo>
                        <a:pt x="74" y="74"/>
                      </a:moveTo>
                      <a:cubicBezTo>
                        <a:pt x="74" y="73"/>
                        <a:pt x="74" y="74"/>
                        <a:pt x="74" y="74"/>
                      </a:cubicBezTo>
                      <a:cubicBezTo>
                        <a:pt x="73" y="73"/>
                        <a:pt x="73" y="73"/>
                        <a:pt x="73" y="73"/>
                      </a:cubicBezTo>
                      <a:cubicBezTo>
                        <a:pt x="74" y="73"/>
                        <a:pt x="74" y="73"/>
                        <a:pt x="74" y="73"/>
                      </a:cubicBezTo>
                      <a:cubicBezTo>
                        <a:pt x="74" y="73"/>
                        <a:pt x="73" y="72"/>
                        <a:pt x="73" y="73"/>
                      </a:cubicBezTo>
                      <a:cubicBezTo>
                        <a:pt x="74" y="73"/>
                        <a:pt x="73" y="74"/>
                        <a:pt x="72" y="74"/>
                      </a:cubicBezTo>
                      <a:cubicBezTo>
                        <a:pt x="73" y="75"/>
                        <a:pt x="74" y="74"/>
                        <a:pt x="74" y="74"/>
                      </a:cubicBezTo>
                      <a:close/>
                      <a:moveTo>
                        <a:pt x="75" y="74"/>
                      </a:moveTo>
                      <a:cubicBezTo>
                        <a:pt x="75" y="74"/>
                        <a:pt x="76" y="73"/>
                        <a:pt x="76" y="73"/>
                      </a:cubicBezTo>
                      <a:cubicBezTo>
                        <a:pt x="75" y="73"/>
                        <a:pt x="75" y="73"/>
                        <a:pt x="75" y="73"/>
                      </a:cubicBezTo>
                      <a:cubicBezTo>
                        <a:pt x="75" y="74"/>
                        <a:pt x="75" y="74"/>
                        <a:pt x="74" y="73"/>
                      </a:cubicBezTo>
                      <a:cubicBezTo>
                        <a:pt x="74" y="74"/>
                        <a:pt x="75" y="73"/>
                        <a:pt x="75" y="74"/>
                      </a:cubicBezTo>
                      <a:cubicBezTo>
                        <a:pt x="75" y="74"/>
                        <a:pt x="75" y="74"/>
                        <a:pt x="75" y="74"/>
                      </a:cubicBezTo>
                      <a:close/>
                      <a:moveTo>
                        <a:pt x="77" y="74"/>
                      </a:moveTo>
                      <a:cubicBezTo>
                        <a:pt x="78" y="74"/>
                        <a:pt x="78" y="74"/>
                        <a:pt x="78" y="73"/>
                      </a:cubicBezTo>
                      <a:cubicBezTo>
                        <a:pt x="78" y="73"/>
                        <a:pt x="77" y="74"/>
                        <a:pt x="77" y="73"/>
                      </a:cubicBezTo>
                      <a:cubicBezTo>
                        <a:pt x="77" y="73"/>
                        <a:pt x="77" y="73"/>
                        <a:pt x="77" y="73"/>
                      </a:cubicBezTo>
                      <a:cubicBezTo>
                        <a:pt x="76" y="73"/>
                        <a:pt x="77" y="74"/>
                        <a:pt x="77" y="74"/>
                      </a:cubicBezTo>
                      <a:cubicBezTo>
                        <a:pt x="77" y="74"/>
                        <a:pt x="77" y="74"/>
                        <a:pt x="77" y="74"/>
                      </a:cubicBezTo>
                      <a:close/>
                      <a:moveTo>
                        <a:pt x="80" y="73"/>
                      </a:moveTo>
                      <a:cubicBezTo>
                        <a:pt x="80" y="73"/>
                        <a:pt x="80" y="73"/>
                        <a:pt x="81" y="72"/>
                      </a:cubicBezTo>
                      <a:cubicBezTo>
                        <a:pt x="81" y="72"/>
                        <a:pt x="79" y="72"/>
                        <a:pt x="80" y="73"/>
                      </a:cubicBezTo>
                      <a:close/>
                      <a:moveTo>
                        <a:pt x="74" y="72"/>
                      </a:moveTo>
                      <a:cubicBezTo>
                        <a:pt x="75" y="72"/>
                        <a:pt x="75" y="72"/>
                        <a:pt x="75" y="72"/>
                      </a:cubicBezTo>
                      <a:cubicBezTo>
                        <a:pt x="76" y="73"/>
                        <a:pt x="75" y="72"/>
                        <a:pt x="76" y="72"/>
                      </a:cubicBezTo>
                      <a:cubicBezTo>
                        <a:pt x="76" y="73"/>
                        <a:pt x="78" y="72"/>
                        <a:pt x="78" y="73"/>
                      </a:cubicBezTo>
                      <a:cubicBezTo>
                        <a:pt x="77" y="71"/>
                        <a:pt x="75" y="71"/>
                        <a:pt x="74" y="72"/>
                      </a:cubicBezTo>
                      <a:close/>
                      <a:moveTo>
                        <a:pt x="78" y="71"/>
                      </a:moveTo>
                      <a:cubicBezTo>
                        <a:pt x="78" y="71"/>
                        <a:pt x="77" y="71"/>
                        <a:pt x="78" y="71"/>
                      </a:cubicBezTo>
                      <a:cubicBezTo>
                        <a:pt x="78" y="72"/>
                        <a:pt x="78" y="72"/>
                        <a:pt x="79" y="72"/>
                      </a:cubicBezTo>
                      <a:cubicBezTo>
                        <a:pt x="79" y="71"/>
                        <a:pt x="79" y="71"/>
                        <a:pt x="79" y="71"/>
                      </a:cubicBezTo>
                      <a:cubicBezTo>
                        <a:pt x="79" y="71"/>
                        <a:pt x="77" y="70"/>
                        <a:pt x="78" y="71"/>
                      </a:cubicBezTo>
                      <a:close/>
                      <a:moveTo>
                        <a:pt x="71" y="73"/>
                      </a:moveTo>
                      <a:cubicBezTo>
                        <a:pt x="71" y="73"/>
                        <a:pt x="71" y="73"/>
                        <a:pt x="71" y="72"/>
                      </a:cubicBezTo>
                      <a:cubicBezTo>
                        <a:pt x="71" y="72"/>
                        <a:pt x="70" y="72"/>
                        <a:pt x="70" y="72"/>
                      </a:cubicBezTo>
                      <a:cubicBezTo>
                        <a:pt x="70" y="73"/>
                        <a:pt x="70" y="74"/>
                        <a:pt x="69" y="73"/>
                      </a:cubicBezTo>
                      <a:cubicBezTo>
                        <a:pt x="69" y="73"/>
                        <a:pt x="69" y="73"/>
                        <a:pt x="69" y="73"/>
                      </a:cubicBezTo>
                      <a:cubicBezTo>
                        <a:pt x="69" y="73"/>
                        <a:pt x="69" y="73"/>
                        <a:pt x="69" y="73"/>
                      </a:cubicBezTo>
                      <a:cubicBezTo>
                        <a:pt x="69" y="74"/>
                        <a:pt x="69" y="74"/>
                        <a:pt x="69" y="74"/>
                      </a:cubicBezTo>
                      <a:cubicBezTo>
                        <a:pt x="70" y="74"/>
                        <a:pt x="70" y="73"/>
                        <a:pt x="70" y="74"/>
                      </a:cubicBezTo>
                      <a:cubicBezTo>
                        <a:pt x="70" y="74"/>
                        <a:pt x="69" y="74"/>
                        <a:pt x="70" y="75"/>
                      </a:cubicBezTo>
                      <a:cubicBezTo>
                        <a:pt x="70" y="75"/>
                        <a:pt x="71" y="75"/>
                        <a:pt x="72" y="75"/>
                      </a:cubicBezTo>
                      <a:cubicBezTo>
                        <a:pt x="71" y="74"/>
                        <a:pt x="70" y="75"/>
                        <a:pt x="70" y="74"/>
                      </a:cubicBezTo>
                      <a:cubicBezTo>
                        <a:pt x="71" y="74"/>
                        <a:pt x="72" y="74"/>
                        <a:pt x="73" y="73"/>
                      </a:cubicBezTo>
                      <a:cubicBezTo>
                        <a:pt x="73" y="72"/>
                        <a:pt x="72" y="73"/>
                        <a:pt x="72" y="72"/>
                      </a:cubicBezTo>
                      <a:cubicBezTo>
                        <a:pt x="72" y="72"/>
                        <a:pt x="72" y="74"/>
                        <a:pt x="71" y="73"/>
                      </a:cubicBezTo>
                      <a:close/>
                      <a:moveTo>
                        <a:pt x="76" y="70"/>
                      </a:moveTo>
                      <a:cubicBezTo>
                        <a:pt x="77" y="71"/>
                        <a:pt x="77" y="70"/>
                        <a:pt x="77" y="70"/>
                      </a:cubicBezTo>
                      <a:cubicBezTo>
                        <a:pt x="77" y="69"/>
                        <a:pt x="76" y="70"/>
                        <a:pt x="76" y="70"/>
                      </a:cubicBezTo>
                      <a:close/>
                      <a:moveTo>
                        <a:pt x="73" y="69"/>
                      </a:moveTo>
                      <a:cubicBezTo>
                        <a:pt x="73" y="69"/>
                        <a:pt x="72" y="69"/>
                        <a:pt x="72" y="69"/>
                      </a:cubicBezTo>
                      <a:cubicBezTo>
                        <a:pt x="73" y="69"/>
                        <a:pt x="73" y="70"/>
                        <a:pt x="73" y="69"/>
                      </a:cubicBezTo>
                      <a:cubicBezTo>
                        <a:pt x="73" y="69"/>
                        <a:pt x="73" y="69"/>
                        <a:pt x="73" y="69"/>
                      </a:cubicBezTo>
                      <a:close/>
                      <a:moveTo>
                        <a:pt x="62" y="70"/>
                      </a:moveTo>
                      <a:cubicBezTo>
                        <a:pt x="63" y="70"/>
                        <a:pt x="64" y="71"/>
                        <a:pt x="63" y="69"/>
                      </a:cubicBezTo>
                      <a:cubicBezTo>
                        <a:pt x="63" y="70"/>
                        <a:pt x="62" y="69"/>
                        <a:pt x="62" y="70"/>
                      </a:cubicBezTo>
                      <a:close/>
                      <a:moveTo>
                        <a:pt x="49" y="68"/>
                      </a:moveTo>
                      <a:cubicBezTo>
                        <a:pt x="49" y="70"/>
                        <a:pt x="46" y="68"/>
                        <a:pt x="48" y="69"/>
                      </a:cubicBezTo>
                      <a:cubicBezTo>
                        <a:pt x="48" y="69"/>
                        <a:pt x="48" y="70"/>
                        <a:pt x="48" y="70"/>
                      </a:cubicBezTo>
                      <a:cubicBezTo>
                        <a:pt x="48" y="69"/>
                        <a:pt x="50" y="68"/>
                        <a:pt x="49" y="68"/>
                      </a:cubicBezTo>
                      <a:close/>
                      <a:moveTo>
                        <a:pt x="42" y="70"/>
                      </a:moveTo>
                      <a:cubicBezTo>
                        <a:pt x="42" y="70"/>
                        <a:pt x="42" y="70"/>
                        <a:pt x="42" y="70"/>
                      </a:cubicBezTo>
                      <a:cubicBezTo>
                        <a:pt x="43" y="71"/>
                        <a:pt x="43" y="70"/>
                        <a:pt x="44" y="70"/>
                      </a:cubicBezTo>
                      <a:cubicBezTo>
                        <a:pt x="44" y="71"/>
                        <a:pt x="43" y="71"/>
                        <a:pt x="43" y="72"/>
                      </a:cubicBezTo>
                      <a:cubicBezTo>
                        <a:pt x="44" y="72"/>
                        <a:pt x="44" y="73"/>
                        <a:pt x="44" y="72"/>
                      </a:cubicBezTo>
                      <a:cubicBezTo>
                        <a:pt x="45" y="72"/>
                        <a:pt x="45" y="70"/>
                        <a:pt x="44" y="69"/>
                      </a:cubicBezTo>
                      <a:cubicBezTo>
                        <a:pt x="44" y="70"/>
                        <a:pt x="45" y="70"/>
                        <a:pt x="44" y="70"/>
                      </a:cubicBezTo>
                      <a:cubicBezTo>
                        <a:pt x="44" y="69"/>
                        <a:pt x="43" y="70"/>
                        <a:pt x="43" y="69"/>
                      </a:cubicBezTo>
                      <a:cubicBezTo>
                        <a:pt x="42" y="69"/>
                        <a:pt x="43" y="70"/>
                        <a:pt x="42" y="70"/>
                      </a:cubicBezTo>
                      <a:close/>
                      <a:moveTo>
                        <a:pt x="88" y="116"/>
                      </a:moveTo>
                      <a:cubicBezTo>
                        <a:pt x="88" y="116"/>
                        <a:pt x="88" y="115"/>
                        <a:pt x="88" y="115"/>
                      </a:cubicBezTo>
                      <a:cubicBezTo>
                        <a:pt x="88" y="115"/>
                        <a:pt x="88" y="115"/>
                        <a:pt x="89" y="115"/>
                      </a:cubicBezTo>
                      <a:cubicBezTo>
                        <a:pt x="89" y="116"/>
                        <a:pt x="89" y="116"/>
                        <a:pt x="89" y="116"/>
                      </a:cubicBezTo>
                      <a:cubicBezTo>
                        <a:pt x="90" y="117"/>
                        <a:pt x="88" y="116"/>
                        <a:pt x="88" y="116"/>
                      </a:cubicBezTo>
                      <a:close/>
                      <a:moveTo>
                        <a:pt x="84" y="76"/>
                      </a:moveTo>
                      <a:cubicBezTo>
                        <a:pt x="84" y="76"/>
                        <a:pt x="84" y="77"/>
                        <a:pt x="84" y="77"/>
                      </a:cubicBezTo>
                      <a:cubicBezTo>
                        <a:pt x="84" y="76"/>
                        <a:pt x="82" y="76"/>
                        <a:pt x="84" y="75"/>
                      </a:cubicBezTo>
                      <a:cubicBezTo>
                        <a:pt x="83" y="75"/>
                        <a:pt x="84" y="76"/>
                        <a:pt x="84" y="76"/>
                      </a:cubicBezTo>
                      <a:cubicBezTo>
                        <a:pt x="84" y="76"/>
                        <a:pt x="84" y="76"/>
                        <a:pt x="85" y="76"/>
                      </a:cubicBezTo>
                      <a:cubicBezTo>
                        <a:pt x="85" y="77"/>
                        <a:pt x="85" y="76"/>
                        <a:pt x="85" y="76"/>
                      </a:cubicBezTo>
                      <a:cubicBezTo>
                        <a:pt x="85" y="76"/>
                        <a:pt x="85" y="76"/>
                        <a:pt x="85" y="76"/>
                      </a:cubicBezTo>
                      <a:cubicBezTo>
                        <a:pt x="85" y="77"/>
                        <a:pt x="85" y="77"/>
                        <a:pt x="85" y="77"/>
                      </a:cubicBezTo>
                      <a:cubicBezTo>
                        <a:pt x="85" y="77"/>
                        <a:pt x="85" y="77"/>
                        <a:pt x="84" y="76"/>
                      </a:cubicBezTo>
                      <a:close/>
                      <a:moveTo>
                        <a:pt x="1" y="110"/>
                      </a:moveTo>
                      <a:cubicBezTo>
                        <a:pt x="2" y="111"/>
                        <a:pt x="2" y="113"/>
                        <a:pt x="3" y="114"/>
                      </a:cubicBezTo>
                      <a:cubicBezTo>
                        <a:pt x="2" y="115"/>
                        <a:pt x="2" y="115"/>
                        <a:pt x="2" y="115"/>
                      </a:cubicBezTo>
                      <a:cubicBezTo>
                        <a:pt x="1" y="113"/>
                        <a:pt x="1" y="113"/>
                        <a:pt x="1" y="111"/>
                      </a:cubicBezTo>
                      <a:cubicBezTo>
                        <a:pt x="1" y="111"/>
                        <a:pt x="2" y="110"/>
                        <a:pt x="1" y="110"/>
                      </a:cubicBezTo>
                      <a:cubicBezTo>
                        <a:pt x="0" y="110"/>
                        <a:pt x="1" y="110"/>
                        <a:pt x="1" y="110"/>
                      </a:cubicBezTo>
                      <a:close/>
                      <a:moveTo>
                        <a:pt x="88" y="133"/>
                      </a:moveTo>
                      <a:cubicBezTo>
                        <a:pt x="89" y="133"/>
                        <a:pt x="89" y="134"/>
                        <a:pt x="89" y="133"/>
                      </a:cubicBezTo>
                      <a:cubicBezTo>
                        <a:pt x="90" y="134"/>
                        <a:pt x="88" y="134"/>
                        <a:pt x="88" y="134"/>
                      </a:cubicBezTo>
                      <a:cubicBezTo>
                        <a:pt x="88" y="134"/>
                        <a:pt x="88" y="134"/>
                        <a:pt x="88" y="134"/>
                      </a:cubicBezTo>
                      <a:cubicBezTo>
                        <a:pt x="88" y="133"/>
                        <a:pt x="88" y="134"/>
                        <a:pt x="88" y="133"/>
                      </a:cubicBezTo>
                      <a:close/>
                      <a:moveTo>
                        <a:pt x="90" y="116"/>
                      </a:moveTo>
                      <a:cubicBezTo>
                        <a:pt x="91" y="116"/>
                        <a:pt x="91" y="116"/>
                        <a:pt x="91" y="116"/>
                      </a:cubicBezTo>
                      <a:cubicBezTo>
                        <a:pt x="91" y="116"/>
                        <a:pt x="90" y="116"/>
                        <a:pt x="91" y="117"/>
                      </a:cubicBezTo>
                      <a:cubicBezTo>
                        <a:pt x="91" y="117"/>
                        <a:pt x="91" y="117"/>
                        <a:pt x="91" y="117"/>
                      </a:cubicBezTo>
                      <a:cubicBezTo>
                        <a:pt x="91" y="118"/>
                        <a:pt x="90" y="118"/>
                        <a:pt x="90" y="117"/>
                      </a:cubicBezTo>
                      <a:cubicBezTo>
                        <a:pt x="89" y="117"/>
                        <a:pt x="90" y="117"/>
                        <a:pt x="90" y="116"/>
                      </a:cubicBezTo>
                      <a:close/>
                      <a:moveTo>
                        <a:pt x="89" y="109"/>
                      </a:moveTo>
                      <a:cubicBezTo>
                        <a:pt x="90" y="109"/>
                        <a:pt x="89" y="108"/>
                        <a:pt x="89" y="108"/>
                      </a:cubicBezTo>
                      <a:cubicBezTo>
                        <a:pt x="90" y="108"/>
                        <a:pt x="90" y="109"/>
                        <a:pt x="90" y="109"/>
                      </a:cubicBezTo>
                      <a:cubicBezTo>
                        <a:pt x="89" y="109"/>
                        <a:pt x="89" y="110"/>
                        <a:pt x="89" y="109"/>
                      </a:cubicBezTo>
                      <a:cubicBezTo>
                        <a:pt x="89" y="109"/>
                        <a:pt x="89" y="109"/>
                        <a:pt x="89" y="109"/>
                      </a:cubicBezTo>
                      <a:close/>
                      <a:moveTo>
                        <a:pt x="92" y="111"/>
                      </a:moveTo>
                      <a:cubicBezTo>
                        <a:pt x="92" y="111"/>
                        <a:pt x="92" y="111"/>
                        <a:pt x="92" y="112"/>
                      </a:cubicBezTo>
                      <a:cubicBezTo>
                        <a:pt x="94" y="111"/>
                        <a:pt x="95" y="112"/>
                        <a:pt x="96" y="112"/>
                      </a:cubicBezTo>
                      <a:cubicBezTo>
                        <a:pt x="96" y="113"/>
                        <a:pt x="95" y="112"/>
                        <a:pt x="94" y="112"/>
                      </a:cubicBezTo>
                      <a:cubicBezTo>
                        <a:pt x="94" y="112"/>
                        <a:pt x="94" y="113"/>
                        <a:pt x="94" y="113"/>
                      </a:cubicBezTo>
                      <a:cubicBezTo>
                        <a:pt x="93" y="113"/>
                        <a:pt x="93" y="113"/>
                        <a:pt x="93" y="113"/>
                      </a:cubicBezTo>
                      <a:cubicBezTo>
                        <a:pt x="93" y="113"/>
                        <a:pt x="93" y="113"/>
                        <a:pt x="93" y="112"/>
                      </a:cubicBezTo>
                      <a:cubicBezTo>
                        <a:pt x="93" y="112"/>
                        <a:pt x="92" y="113"/>
                        <a:pt x="92" y="112"/>
                      </a:cubicBezTo>
                      <a:cubicBezTo>
                        <a:pt x="92" y="112"/>
                        <a:pt x="92" y="111"/>
                        <a:pt x="92" y="111"/>
                      </a:cubicBezTo>
                      <a:close/>
                      <a:moveTo>
                        <a:pt x="92" y="108"/>
                      </a:moveTo>
                      <a:cubicBezTo>
                        <a:pt x="92" y="108"/>
                        <a:pt x="92" y="108"/>
                        <a:pt x="92" y="108"/>
                      </a:cubicBezTo>
                      <a:cubicBezTo>
                        <a:pt x="92" y="108"/>
                        <a:pt x="92" y="109"/>
                        <a:pt x="92" y="109"/>
                      </a:cubicBezTo>
                      <a:cubicBezTo>
                        <a:pt x="92" y="109"/>
                        <a:pt x="92" y="108"/>
                        <a:pt x="92" y="108"/>
                      </a:cubicBezTo>
                      <a:close/>
                      <a:moveTo>
                        <a:pt x="93" y="109"/>
                      </a:moveTo>
                      <a:cubicBezTo>
                        <a:pt x="92" y="108"/>
                        <a:pt x="93" y="108"/>
                        <a:pt x="93" y="108"/>
                      </a:cubicBezTo>
                      <a:cubicBezTo>
                        <a:pt x="93" y="108"/>
                        <a:pt x="93" y="108"/>
                        <a:pt x="93" y="108"/>
                      </a:cubicBezTo>
                      <a:cubicBezTo>
                        <a:pt x="93" y="108"/>
                        <a:pt x="93" y="108"/>
                        <a:pt x="93" y="109"/>
                      </a:cubicBezTo>
                      <a:cubicBezTo>
                        <a:pt x="93" y="109"/>
                        <a:pt x="93" y="108"/>
                        <a:pt x="93" y="108"/>
                      </a:cubicBezTo>
                      <a:cubicBezTo>
                        <a:pt x="94" y="109"/>
                        <a:pt x="93" y="109"/>
                        <a:pt x="93" y="109"/>
                      </a:cubicBezTo>
                      <a:close/>
                      <a:moveTo>
                        <a:pt x="94" y="116"/>
                      </a:moveTo>
                      <a:cubicBezTo>
                        <a:pt x="95" y="116"/>
                        <a:pt x="95" y="116"/>
                        <a:pt x="95" y="116"/>
                      </a:cubicBezTo>
                      <a:cubicBezTo>
                        <a:pt x="95" y="117"/>
                        <a:pt x="95" y="117"/>
                        <a:pt x="95" y="118"/>
                      </a:cubicBezTo>
                      <a:cubicBezTo>
                        <a:pt x="94" y="118"/>
                        <a:pt x="95" y="117"/>
                        <a:pt x="94" y="116"/>
                      </a:cubicBezTo>
                      <a:close/>
                      <a:moveTo>
                        <a:pt x="96" y="114"/>
                      </a:moveTo>
                      <a:cubicBezTo>
                        <a:pt x="96" y="113"/>
                        <a:pt x="97" y="113"/>
                        <a:pt x="97" y="113"/>
                      </a:cubicBezTo>
                      <a:cubicBezTo>
                        <a:pt x="97" y="113"/>
                        <a:pt x="98" y="114"/>
                        <a:pt x="98" y="113"/>
                      </a:cubicBezTo>
                      <a:cubicBezTo>
                        <a:pt x="99" y="114"/>
                        <a:pt x="96" y="114"/>
                        <a:pt x="96" y="113"/>
                      </a:cubicBezTo>
                      <a:cubicBezTo>
                        <a:pt x="96" y="113"/>
                        <a:pt x="96" y="113"/>
                        <a:pt x="96" y="114"/>
                      </a:cubicBezTo>
                      <a:close/>
                      <a:moveTo>
                        <a:pt x="95" y="109"/>
                      </a:moveTo>
                      <a:cubicBezTo>
                        <a:pt x="95" y="109"/>
                        <a:pt x="96" y="109"/>
                        <a:pt x="96" y="109"/>
                      </a:cubicBezTo>
                      <a:cubicBezTo>
                        <a:pt x="96" y="109"/>
                        <a:pt x="96" y="109"/>
                        <a:pt x="96" y="109"/>
                      </a:cubicBezTo>
                      <a:cubicBezTo>
                        <a:pt x="96" y="110"/>
                        <a:pt x="96" y="111"/>
                        <a:pt x="96" y="111"/>
                      </a:cubicBezTo>
                      <a:cubicBezTo>
                        <a:pt x="96" y="110"/>
                        <a:pt x="96" y="110"/>
                        <a:pt x="96" y="110"/>
                      </a:cubicBezTo>
                      <a:cubicBezTo>
                        <a:pt x="96" y="109"/>
                        <a:pt x="95" y="110"/>
                        <a:pt x="95" y="109"/>
                      </a:cubicBezTo>
                      <a:close/>
                      <a:moveTo>
                        <a:pt x="97" y="97"/>
                      </a:moveTo>
                      <a:cubicBezTo>
                        <a:pt x="96" y="97"/>
                        <a:pt x="95" y="97"/>
                        <a:pt x="94" y="98"/>
                      </a:cubicBezTo>
                      <a:cubicBezTo>
                        <a:pt x="94" y="96"/>
                        <a:pt x="93" y="97"/>
                        <a:pt x="93" y="97"/>
                      </a:cubicBezTo>
                      <a:cubicBezTo>
                        <a:pt x="92" y="96"/>
                        <a:pt x="94" y="97"/>
                        <a:pt x="93" y="96"/>
                      </a:cubicBezTo>
                      <a:cubicBezTo>
                        <a:pt x="93" y="96"/>
                        <a:pt x="95" y="96"/>
                        <a:pt x="94" y="97"/>
                      </a:cubicBezTo>
                      <a:cubicBezTo>
                        <a:pt x="95" y="95"/>
                        <a:pt x="97" y="96"/>
                        <a:pt x="97" y="95"/>
                      </a:cubicBezTo>
                      <a:cubicBezTo>
                        <a:pt x="97" y="96"/>
                        <a:pt x="97" y="97"/>
                        <a:pt x="97" y="97"/>
                      </a:cubicBezTo>
                      <a:close/>
                      <a:moveTo>
                        <a:pt x="93" y="95"/>
                      </a:moveTo>
                      <a:cubicBezTo>
                        <a:pt x="93" y="95"/>
                        <a:pt x="93" y="95"/>
                        <a:pt x="93" y="95"/>
                      </a:cubicBezTo>
                      <a:cubicBezTo>
                        <a:pt x="93" y="95"/>
                        <a:pt x="93" y="96"/>
                        <a:pt x="93" y="96"/>
                      </a:cubicBezTo>
                      <a:cubicBezTo>
                        <a:pt x="93" y="96"/>
                        <a:pt x="93" y="96"/>
                        <a:pt x="93" y="96"/>
                      </a:cubicBezTo>
                      <a:cubicBezTo>
                        <a:pt x="93" y="96"/>
                        <a:pt x="93" y="96"/>
                        <a:pt x="93" y="96"/>
                      </a:cubicBezTo>
                      <a:cubicBezTo>
                        <a:pt x="92" y="96"/>
                        <a:pt x="93" y="95"/>
                        <a:pt x="93" y="95"/>
                      </a:cubicBezTo>
                      <a:close/>
                      <a:moveTo>
                        <a:pt x="95" y="105"/>
                      </a:moveTo>
                      <a:cubicBezTo>
                        <a:pt x="96" y="105"/>
                        <a:pt x="97" y="105"/>
                        <a:pt x="97" y="106"/>
                      </a:cubicBezTo>
                      <a:cubicBezTo>
                        <a:pt x="97" y="106"/>
                        <a:pt x="97" y="106"/>
                        <a:pt x="97" y="106"/>
                      </a:cubicBezTo>
                      <a:cubicBezTo>
                        <a:pt x="97" y="105"/>
                        <a:pt x="96" y="106"/>
                        <a:pt x="95" y="105"/>
                      </a:cubicBezTo>
                      <a:close/>
                      <a:moveTo>
                        <a:pt x="95" y="95"/>
                      </a:moveTo>
                      <a:cubicBezTo>
                        <a:pt x="94" y="95"/>
                        <a:pt x="94" y="95"/>
                        <a:pt x="94" y="95"/>
                      </a:cubicBezTo>
                      <a:cubicBezTo>
                        <a:pt x="93" y="95"/>
                        <a:pt x="94" y="94"/>
                        <a:pt x="95" y="95"/>
                      </a:cubicBezTo>
                      <a:close/>
                      <a:moveTo>
                        <a:pt x="90" y="76"/>
                      </a:moveTo>
                      <a:cubicBezTo>
                        <a:pt x="91" y="77"/>
                        <a:pt x="92" y="76"/>
                        <a:pt x="92" y="76"/>
                      </a:cubicBezTo>
                      <a:cubicBezTo>
                        <a:pt x="92" y="76"/>
                        <a:pt x="92" y="76"/>
                        <a:pt x="92" y="77"/>
                      </a:cubicBezTo>
                      <a:cubicBezTo>
                        <a:pt x="93" y="75"/>
                        <a:pt x="95" y="76"/>
                        <a:pt x="97" y="75"/>
                      </a:cubicBezTo>
                      <a:cubicBezTo>
                        <a:pt x="97" y="76"/>
                        <a:pt x="97" y="76"/>
                        <a:pt x="97" y="76"/>
                      </a:cubicBezTo>
                      <a:cubicBezTo>
                        <a:pt x="98" y="76"/>
                        <a:pt x="98" y="76"/>
                        <a:pt x="98" y="77"/>
                      </a:cubicBezTo>
                      <a:cubicBezTo>
                        <a:pt x="98" y="77"/>
                        <a:pt x="98" y="77"/>
                        <a:pt x="98" y="77"/>
                      </a:cubicBezTo>
                      <a:cubicBezTo>
                        <a:pt x="98" y="77"/>
                        <a:pt x="98" y="77"/>
                        <a:pt x="98" y="77"/>
                      </a:cubicBezTo>
                      <a:cubicBezTo>
                        <a:pt x="98" y="77"/>
                        <a:pt x="98" y="77"/>
                        <a:pt x="98" y="77"/>
                      </a:cubicBezTo>
                      <a:cubicBezTo>
                        <a:pt x="99" y="77"/>
                        <a:pt x="99" y="77"/>
                        <a:pt x="99" y="77"/>
                      </a:cubicBezTo>
                      <a:cubicBezTo>
                        <a:pt x="99" y="77"/>
                        <a:pt x="98" y="77"/>
                        <a:pt x="98" y="78"/>
                      </a:cubicBezTo>
                      <a:cubicBezTo>
                        <a:pt x="98" y="78"/>
                        <a:pt x="97" y="78"/>
                        <a:pt x="97" y="78"/>
                      </a:cubicBezTo>
                      <a:cubicBezTo>
                        <a:pt x="97" y="77"/>
                        <a:pt x="96" y="78"/>
                        <a:pt x="96" y="77"/>
                      </a:cubicBezTo>
                      <a:cubicBezTo>
                        <a:pt x="96" y="77"/>
                        <a:pt x="95" y="78"/>
                        <a:pt x="96" y="78"/>
                      </a:cubicBezTo>
                      <a:cubicBezTo>
                        <a:pt x="96" y="79"/>
                        <a:pt x="95" y="78"/>
                        <a:pt x="94" y="78"/>
                      </a:cubicBezTo>
                      <a:cubicBezTo>
                        <a:pt x="94" y="78"/>
                        <a:pt x="94" y="78"/>
                        <a:pt x="94" y="77"/>
                      </a:cubicBezTo>
                      <a:cubicBezTo>
                        <a:pt x="94" y="78"/>
                        <a:pt x="94" y="78"/>
                        <a:pt x="93" y="78"/>
                      </a:cubicBezTo>
                      <a:cubicBezTo>
                        <a:pt x="93" y="78"/>
                        <a:pt x="93" y="78"/>
                        <a:pt x="93" y="79"/>
                      </a:cubicBezTo>
                      <a:cubicBezTo>
                        <a:pt x="93" y="79"/>
                        <a:pt x="93" y="79"/>
                        <a:pt x="93" y="79"/>
                      </a:cubicBezTo>
                      <a:cubicBezTo>
                        <a:pt x="94" y="79"/>
                        <a:pt x="94" y="79"/>
                        <a:pt x="94" y="79"/>
                      </a:cubicBezTo>
                      <a:cubicBezTo>
                        <a:pt x="94" y="80"/>
                        <a:pt x="93" y="79"/>
                        <a:pt x="93" y="80"/>
                      </a:cubicBezTo>
                      <a:cubicBezTo>
                        <a:pt x="93" y="79"/>
                        <a:pt x="92" y="78"/>
                        <a:pt x="91" y="79"/>
                      </a:cubicBezTo>
                      <a:cubicBezTo>
                        <a:pt x="91" y="77"/>
                        <a:pt x="91" y="77"/>
                        <a:pt x="90" y="76"/>
                      </a:cubicBezTo>
                      <a:cubicBezTo>
                        <a:pt x="90" y="76"/>
                        <a:pt x="90" y="76"/>
                        <a:pt x="90" y="76"/>
                      </a:cubicBezTo>
                      <a:close/>
                      <a:moveTo>
                        <a:pt x="95" y="95"/>
                      </a:moveTo>
                      <a:cubicBezTo>
                        <a:pt x="95" y="95"/>
                        <a:pt x="95" y="95"/>
                        <a:pt x="95" y="95"/>
                      </a:cubicBezTo>
                      <a:cubicBezTo>
                        <a:pt x="95" y="94"/>
                        <a:pt x="95" y="94"/>
                        <a:pt x="96" y="95"/>
                      </a:cubicBezTo>
                      <a:cubicBezTo>
                        <a:pt x="96" y="95"/>
                        <a:pt x="95" y="95"/>
                        <a:pt x="95" y="95"/>
                      </a:cubicBezTo>
                      <a:close/>
                      <a:moveTo>
                        <a:pt x="100" y="108"/>
                      </a:moveTo>
                      <a:cubicBezTo>
                        <a:pt x="102" y="107"/>
                        <a:pt x="103" y="107"/>
                        <a:pt x="106" y="107"/>
                      </a:cubicBezTo>
                      <a:cubicBezTo>
                        <a:pt x="106" y="109"/>
                        <a:pt x="104" y="108"/>
                        <a:pt x="103" y="109"/>
                      </a:cubicBezTo>
                      <a:cubicBezTo>
                        <a:pt x="103" y="108"/>
                        <a:pt x="103" y="109"/>
                        <a:pt x="104" y="108"/>
                      </a:cubicBezTo>
                      <a:cubicBezTo>
                        <a:pt x="101" y="108"/>
                        <a:pt x="100" y="109"/>
                        <a:pt x="98" y="109"/>
                      </a:cubicBezTo>
                      <a:cubicBezTo>
                        <a:pt x="98" y="109"/>
                        <a:pt x="98" y="109"/>
                        <a:pt x="98" y="109"/>
                      </a:cubicBezTo>
                      <a:cubicBezTo>
                        <a:pt x="98" y="108"/>
                        <a:pt x="99" y="109"/>
                        <a:pt x="99" y="108"/>
                      </a:cubicBezTo>
                      <a:cubicBezTo>
                        <a:pt x="99" y="108"/>
                        <a:pt x="99" y="108"/>
                        <a:pt x="99" y="109"/>
                      </a:cubicBezTo>
                      <a:cubicBezTo>
                        <a:pt x="100" y="109"/>
                        <a:pt x="100" y="108"/>
                        <a:pt x="100" y="108"/>
                      </a:cubicBezTo>
                      <a:cubicBezTo>
                        <a:pt x="100" y="108"/>
                        <a:pt x="100" y="108"/>
                        <a:pt x="100" y="108"/>
                      </a:cubicBezTo>
                      <a:close/>
                      <a:moveTo>
                        <a:pt x="99" y="110"/>
                      </a:moveTo>
                      <a:cubicBezTo>
                        <a:pt x="99" y="110"/>
                        <a:pt x="99" y="110"/>
                        <a:pt x="99" y="110"/>
                      </a:cubicBezTo>
                      <a:cubicBezTo>
                        <a:pt x="99" y="109"/>
                        <a:pt x="99" y="109"/>
                        <a:pt x="99" y="109"/>
                      </a:cubicBezTo>
                      <a:cubicBezTo>
                        <a:pt x="99" y="110"/>
                        <a:pt x="100" y="111"/>
                        <a:pt x="99" y="111"/>
                      </a:cubicBezTo>
                      <a:cubicBezTo>
                        <a:pt x="99" y="110"/>
                        <a:pt x="99" y="110"/>
                        <a:pt x="99" y="110"/>
                      </a:cubicBezTo>
                      <a:close/>
                      <a:moveTo>
                        <a:pt x="99" y="83"/>
                      </a:moveTo>
                      <a:cubicBezTo>
                        <a:pt x="99" y="83"/>
                        <a:pt x="98" y="83"/>
                        <a:pt x="98" y="83"/>
                      </a:cubicBezTo>
                      <a:cubicBezTo>
                        <a:pt x="99" y="82"/>
                        <a:pt x="97" y="82"/>
                        <a:pt x="98" y="80"/>
                      </a:cubicBezTo>
                      <a:cubicBezTo>
                        <a:pt x="96" y="80"/>
                        <a:pt x="95" y="80"/>
                        <a:pt x="94" y="81"/>
                      </a:cubicBezTo>
                      <a:cubicBezTo>
                        <a:pt x="94" y="80"/>
                        <a:pt x="94" y="80"/>
                        <a:pt x="94" y="80"/>
                      </a:cubicBezTo>
                      <a:cubicBezTo>
                        <a:pt x="94" y="81"/>
                        <a:pt x="95" y="79"/>
                        <a:pt x="95" y="80"/>
                      </a:cubicBezTo>
                      <a:cubicBezTo>
                        <a:pt x="96" y="80"/>
                        <a:pt x="95" y="79"/>
                        <a:pt x="96" y="79"/>
                      </a:cubicBezTo>
                      <a:cubicBezTo>
                        <a:pt x="96" y="80"/>
                        <a:pt x="96" y="79"/>
                        <a:pt x="96" y="80"/>
                      </a:cubicBezTo>
                      <a:cubicBezTo>
                        <a:pt x="97" y="78"/>
                        <a:pt x="98" y="80"/>
                        <a:pt x="99" y="79"/>
                      </a:cubicBezTo>
                      <a:cubicBezTo>
                        <a:pt x="100" y="80"/>
                        <a:pt x="99" y="81"/>
                        <a:pt x="100" y="82"/>
                      </a:cubicBezTo>
                      <a:cubicBezTo>
                        <a:pt x="99" y="83"/>
                        <a:pt x="98" y="81"/>
                        <a:pt x="99" y="83"/>
                      </a:cubicBezTo>
                      <a:close/>
                      <a:moveTo>
                        <a:pt x="104" y="123"/>
                      </a:moveTo>
                      <a:cubicBezTo>
                        <a:pt x="104" y="124"/>
                        <a:pt x="103" y="123"/>
                        <a:pt x="103" y="123"/>
                      </a:cubicBezTo>
                      <a:cubicBezTo>
                        <a:pt x="103" y="123"/>
                        <a:pt x="104" y="123"/>
                        <a:pt x="104" y="123"/>
                      </a:cubicBezTo>
                      <a:close/>
                      <a:moveTo>
                        <a:pt x="102" y="115"/>
                      </a:moveTo>
                      <a:cubicBezTo>
                        <a:pt x="102" y="116"/>
                        <a:pt x="102" y="117"/>
                        <a:pt x="103" y="116"/>
                      </a:cubicBezTo>
                      <a:cubicBezTo>
                        <a:pt x="103" y="116"/>
                        <a:pt x="102" y="117"/>
                        <a:pt x="102" y="117"/>
                      </a:cubicBezTo>
                      <a:cubicBezTo>
                        <a:pt x="102" y="117"/>
                        <a:pt x="102" y="115"/>
                        <a:pt x="102" y="115"/>
                      </a:cubicBezTo>
                      <a:close/>
                      <a:moveTo>
                        <a:pt x="103" y="101"/>
                      </a:moveTo>
                      <a:cubicBezTo>
                        <a:pt x="104" y="102"/>
                        <a:pt x="104" y="100"/>
                        <a:pt x="104" y="102"/>
                      </a:cubicBezTo>
                      <a:cubicBezTo>
                        <a:pt x="105" y="101"/>
                        <a:pt x="105" y="101"/>
                        <a:pt x="106" y="101"/>
                      </a:cubicBezTo>
                      <a:cubicBezTo>
                        <a:pt x="106" y="102"/>
                        <a:pt x="106" y="102"/>
                        <a:pt x="106" y="102"/>
                      </a:cubicBezTo>
                      <a:cubicBezTo>
                        <a:pt x="106" y="102"/>
                        <a:pt x="106" y="102"/>
                        <a:pt x="106" y="102"/>
                      </a:cubicBezTo>
                      <a:cubicBezTo>
                        <a:pt x="107" y="102"/>
                        <a:pt x="107" y="102"/>
                        <a:pt x="107" y="101"/>
                      </a:cubicBezTo>
                      <a:cubicBezTo>
                        <a:pt x="106" y="101"/>
                        <a:pt x="106" y="101"/>
                        <a:pt x="106" y="102"/>
                      </a:cubicBezTo>
                      <a:cubicBezTo>
                        <a:pt x="106" y="101"/>
                        <a:pt x="106" y="101"/>
                        <a:pt x="106" y="101"/>
                      </a:cubicBezTo>
                      <a:cubicBezTo>
                        <a:pt x="107" y="100"/>
                        <a:pt x="107" y="100"/>
                        <a:pt x="109" y="99"/>
                      </a:cubicBezTo>
                      <a:cubicBezTo>
                        <a:pt x="108" y="100"/>
                        <a:pt x="108" y="101"/>
                        <a:pt x="108" y="103"/>
                      </a:cubicBezTo>
                      <a:cubicBezTo>
                        <a:pt x="106" y="102"/>
                        <a:pt x="105" y="103"/>
                        <a:pt x="103" y="103"/>
                      </a:cubicBezTo>
                      <a:cubicBezTo>
                        <a:pt x="103" y="102"/>
                        <a:pt x="103" y="102"/>
                        <a:pt x="103" y="101"/>
                      </a:cubicBezTo>
                      <a:close/>
                      <a:moveTo>
                        <a:pt x="110" y="95"/>
                      </a:moveTo>
                      <a:cubicBezTo>
                        <a:pt x="111" y="95"/>
                        <a:pt x="112" y="95"/>
                        <a:pt x="112" y="95"/>
                      </a:cubicBezTo>
                      <a:cubicBezTo>
                        <a:pt x="112" y="95"/>
                        <a:pt x="112" y="96"/>
                        <a:pt x="112" y="96"/>
                      </a:cubicBezTo>
                      <a:cubicBezTo>
                        <a:pt x="112" y="97"/>
                        <a:pt x="112" y="95"/>
                        <a:pt x="113" y="95"/>
                      </a:cubicBezTo>
                      <a:cubicBezTo>
                        <a:pt x="113" y="96"/>
                        <a:pt x="113" y="95"/>
                        <a:pt x="114" y="97"/>
                      </a:cubicBezTo>
                      <a:cubicBezTo>
                        <a:pt x="113" y="97"/>
                        <a:pt x="111" y="97"/>
                        <a:pt x="110" y="95"/>
                      </a:cubicBezTo>
                      <a:close/>
                      <a:moveTo>
                        <a:pt x="114" y="103"/>
                      </a:moveTo>
                      <a:cubicBezTo>
                        <a:pt x="115" y="103"/>
                        <a:pt x="114" y="103"/>
                        <a:pt x="115" y="104"/>
                      </a:cubicBezTo>
                      <a:cubicBezTo>
                        <a:pt x="114" y="104"/>
                        <a:pt x="114" y="103"/>
                        <a:pt x="114" y="104"/>
                      </a:cubicBezTo>
                      <a:cubicBezTo>
                        <a:pt x="114" y="105"/>
                        <a:pt x="113" y="104"/>
                        <a:pt x="113" y="104"/>
                      </a:cubicBezTo>
                      <a:cubicBezTo>
                        <a:pt x="112" y="104"/>
                        <a:pt x="113" y="104"/>
                        <a:pt x="113" y="103"/>
                      </a:cubicBezTo>
                      <a:cubicBezTo>
                        <a:pt x="113" y="103"/>
                        <a:pt x="114" y="103"/>
                        <a:pt x="114" y="103"/>
                      </a:cubicBezTo>
                      <a:close/>
                      <a:moveTo>
                        <a:pt x="117" y="109"/>
                      </a:moveTo>
                      <a:cubicBezTo>
                        <a:pt x="119" y="109"/>
                        <a:pt x="120" y="108"/>
                        <a:pt x="121" y="108"/>
                      </a:cubicBezTo>
                      <a:cubicBezTo>
                        <a:pt x="121" y="108"/>
                        <a:pt x="121" y="109"/>
                        <a:pt x="122" y="109"/>
                      </a:cubicBezTo>
                      <a:cubicBezTo>
                        <a:pt x="121" y="110"/>
                        <a:pt x="120" y="108"/>
                        <a:pt x="120" y="109"/>
                      </a:cubicBezTo>
                      <a:cubicBezTo>
                        <a:pt x="118" y="110"/>
                        <a:pt x="116" y="111"/>
                        <a:pt x="115" y="110"/>
                      </a:cubicBezTo>
                      <a:cubicBezTo>
                        <a:pt x="115" y="109"/>
                        <a:pt x="117" y="110"/>
                        <a:pt x="117" y="109"/>
                      </a:cubicBezTo>
                      <a:close/>
                      <a:moveTo>
                        <a:pt x="117" y="103"/>
                      </a:moveTo>
                      <a:cubicBezTo>
                        <a:pt x="117" y="103"/>
                        <a:pt x="118" y="102"/>
                        <a:pt x="118" y="102"/>
                      </a:cubicBezTo>
                      <a:cubicBezTo>
                        <a:pt x="118" y="102"/>
                        <a:pt x="118" y="103"/>
                        <a:pt x="118" y="103"/>
                      </a:cubicBezTo>
                      <a:cubicBezTo>
                        <a:pt x="118" y="104"/>
                        <a:pt x="118" y="103"/>
                        <a:pt x="119" y="103"/>
                      </a:cubicBezTo>
                      <a:cubicBezTo>
                        <a:pt x="119" y="102"/>
                        <a:pt x="118" y="103"/>
                        <a:pt x="118" y="102"/>
                      </a:cubicBezTo>
                      <a:cubicBezTo>
                        <a:pt x="118" y="102"/>
                        <a:pt x="119" y="102"/>
                        <a:pt x="119" y="102"/>
                      </a:cubicBezTo>
                      <a:cubicBezTo>
                        <a:pt x="119" y="103"/>
                        <a:pt x="119" y="103"/>
                        <a:pt x="119" y="104"/>
                      </a:cubicBezTo>
                      <a:cubicBezTo>
                        <a:pt x="118" y="103"/>
                        <a:pt x="118" y="104"/>
                        <a:pt x="118" y="104"/>
                      </a:cubicBezTo>
                      <a:cubicBezTo>
                        <a:pt x="118" y="103"/>
                        <a:pt x="117" y="104"/>
                        <a:pt x="117" y="103"/>
                      </a:cubicBezTo>
                      <a:close/>
                      <a:moveTo>
                        <a:pt x="118" y="105"/>
                      </a:moveTo>
                      <a:cubicBezTo>
                        <a:pt x="118" y="105"/>
                        <a:pt x="118" y="105"/>
                        <a:pt x="118" y="104"/>
                      </a:cubicBezTo>
                      <a:cubicBezTo>
                        <a:pt x="118" y="104"/>
                        <a:pt x="118" y="105"/>
                        <a:pt x="118" y="105"/>
                      </a:cubicBezTo>
                      <a:close/>
                      <a:moveTo>
                        <a:pt x="118" y="97"/>
                      </a:moveTo>
                      <a:cubicBezTo>
                        <a:pt x="117" y="96"/>
                        <a:pt x="118" y="97"/>
                        <a:pt x="118" y="96"/>
                      </a:cubicBezTo>
                      <a:cubicBezTo>
                        <a:pt x="118" y="96"/>
                        <a:pt x="117" y="96"/>
                        <a:pt x="117" y="95"/>
                      </a:cubicBezTo>
                      <a:cubicBezTo>
                        <a:pt x="118" y="95"/>
                        <a:pt x="118" y="96"/>
                        <a:pt x="119" y="96"/>
                      </a:cubicBezTo>
                      <a:cubicBezTo>
                        <a:pt x="119" y="96"/>
                        <a:pt x="119" y="97"/>
                        <a:pt x="119" y="97"/>
                      </a:cubicBezTo>
                      <a:cubicBezTo>
                        <a:pt x="118" y="97"/>
                        <a:pt x="118" y="97"/>
                        <a:pt x="118" y="97"/>
                      </a:cubicBezTo>
                      <a:cubicBezTo>
                        <a:pt x="118" y="97"/>
                        <a:pt x="118" y="98"/>
                        <a:pt x="118" y="98"/>
                      </a:cubicBezTo>
                      <a:cubicBezTo>
                        <a:pt x="118" y="98"/>
                        <a:pt x="118" y="98"/>
                        <a:pt x="118" y="98"/>
                      </a:cubicBezTo>
                      <a:cubicBezTo>
                        <a:pt x="118" y="98"/>
                        <a:pt x="118" y="97"/>
                        <a:pt x="118" y="97"/>
                      </a:cubicBezTo>
                      <a:close/>
                      <a:moveTo>
                        <a:pt x="118" y="63"/>
                      </a:moveTo>
                      <a:cubicBezTo>
                        <a:pt x="118" y="61"/>
                        <a:pt x="116" y="62"/>
                        <a:pt x="115" y="61"/>
                      </a:cubicBezTo>
                      <a:cubicBezTo>
                        <a:pt x="117" y="61"/>
                        <a:pt x="117" y="61"/>
                        <a:pt x="119" y="61"/>
                      </a:cubicBezTo>
                      <a:cubicBezTo>
                        <a:pt x="119" y="62"/>
                        <a:pt x="118" y="62"/>
                        <a:pt x="118" y="61"/>
                      </a:cubicBezTo>
                      <a:cubicBezTo>
                        <a:pt x="118" y="63"/>
                        <a:pt x="118" y="61"/>
                        <a:pt x="118" y="62"/>
                      </a:cubicBezTo>
                      <a:cubicBezTo>
                        <a:pt x="118" y="62"/>
                        <a:pt x="118" y="62"/>
                        <a:pt x="118" y="63"/>
                      </a:cubicBezTo>
                      <a:close/>
                      <a:moveTo>
                        <a:pt x="120" y="71"/>
                      </a:moveTo>
                      <a:cubicBezTo>
                        <a:pt x="120" y="73"/>
                        <a:pt x="120" y="70"/>
                        <a:pt x="121" y="70"/>
                      </a:cubicBezTo>
                      <a:cubicBezTo>
                        <a:pt x="121" y="71"/>
                        <a:pt x="121" y="71"/>
                        <a:pt x="122" y="71"/>
                      </a:cubicBezTo>
                      <a:cubicBezTo>
                        <a:pt x="122" y="70"/>
                        <a:pt x="123" y="71"/>
                        <a:pt x="124" y="70"/>
                      </a:cubicBezTo>
                      <a:cubicBezTo>
                        <a:pt x="124" y="73"/>
                        <a:pt x="121" y="72"/>
                        <a:pt x="120" y="71"/>
                      </a:cubicBezTo>
                      <a:close/>
                      <a:moveTo>
                        <a:pt x="124" y="101"/>
                      </a:moveTo>
                      <a:cubicBezTo>
                        <a:pt x="125" y="102"/>
                        <a:pt x="125" y="102"/>
                        <a:pt x="125" y="102"/>
                      </a:cubicBezTo>
                      <a:cubicBezTo>
                        <a:pt x="125" y="103"/>
                        <a:pt x="124" y="101"/>
                        <a:pt x="124" y="101"/>
                      </a:cubicBezTo>
                      <a:cubicBezTo>
                        <a:pt x="125" y="101"/>
                        <a:pt x="125" y="100"/>
                        <a:pt x="126" y="101"/>
                      </a:cubicBezTo>
                      <a:cubicBezTo>
                        <a:pt x="126" y="102"/>
                        <a:pt x="126" y="101"/>
                        <a:pt x="126" y="102"/>
                      </a:cubicBezTo>
                      <a:cubicBezTo>
                        <a:pt x="125" y="102"/>
                        <a:pt x="125" y="101"/>
                        <a:pt x="124" y="101"/>
                      </a:cubicBezTo>
                      <a:close/>
                      <a:moveTo>
                        <a:pt x="132" y="68"/>
                      </a:moveTo>
                      <a:cubicBezTo>
                        <a:pt x="132" y="69"/>
                        <a:pt x="132" y="69"/>
                        <a:pt x="132" y="69"/>
                      </a:cubicBezTo>
                      <a:cubicBezTo>
                        <a:pt x="133" y="68"/>
                        <a:pt x="133" y="69"/>
                        <a:pt x="135" y="69"/>
                      </a:cubicBezTo>
                      <a:cubicBezTo>
                        <a:pt x="135" y="70"/>
                        <a:pt x="134" y="69"/>
                        <a:pt x="134" y="70"/>
                      </a:cubicBezTo>
                      <a:cubicBezTo>
                        <a:pt x="135" y="71"/>
                        <a:pt x="135" y="70"/>
                        <a:pt x="135" y="70"/>
                      </a:cubicBezTo>
                      <a:cubicBezTo>
                        <a:pt x="135" y="71"/>
                        <a:pt x="135" y="71"/>
                        <a:pt x="135" y="71"/>
                      </a:cubicBezTo>
                      <a:cubicBezTo>
                        <a:pt x="135" y="72"/>
                        <a:pt x="135" y="71"/>
                        <a:pt x="135" y="71"/>
                      </a:cubicBezTo>
                      <a:cubicBezTo>
                        <a:pt x="133" y="73"/>
                        <a:pt x="130" y="71"/>
                        <a:pt x="128" y="71"/>
                      </a:cubicBezTo>
                      <a:cubicBezTo>
                        <a:pt x="127" y="72"/>
                        <a:pt x="125" y="72"/>
                        <a:pt x="124" y="71"/>
                      </a:cubicBezTo>
                      <a:cubicBezTo>
                        <a:pt x="124" y="70"/>
                        <a:pt x="125" y="70"/>
                        <a:pt x="125" y="70"/>
                      </a:cubicBezTo>
                      <a:cubicBezTo>
                        <a:pt x="125" y="70"/>
                        <a:pt x="125" y="70"/>
                        <a:pt x="125" y="70"/>
                      </a:cubicBezTo>
                      <a:cubicBezTo>
                        <a:pt x="125" y="69"/>
                        <a:pt x="125" y="69"/>
                        <a:pt x="125" y="69"/>
                      </a:cubicBezTo>
                      <a:cubicBezTo>
                        <a:pt x="125" y="70"/>
                        <a:pt x="125" y="69"/>
                        <a:pt x="125" y="70"/>
                      </a:cubicBezTo>
                      <a:cubicBezTo>
                        <a:pt x="127" y="69"/>
                        <a:pt x="129" y="69"/>
                        <a:pt x="131" y="69"/>
                      </a:cubicBezTo>
                      <a:cubicBezTo>
                        <a:pt x="131" y="69"/>
                        <a:pt x="131" y="68"/>
                        <a:pt x="132" y="68"/>
                      </a:cubicBezTo>
                      <a:close/>
                      <a:moveTo>
                        <a:pt x="132" y="71"/>
                      </a:moveTo>
                      <a:cubicBezTo>
                        <a:pt x="132" y="71"/>
                        <a:pt x="132" y="70"/>
                        <a:pt x="132" y="70"/>
                      </a:cubicBezTo>
                      <a:cubicBezTo>
                        <a:pt x="133" y="70"/>
                        <a:pt x="133" y="70"/>
                        <a:pt x="133" y="70"/>
                      </a:cubicBezTo>
                      <a:cubicBezTo>
                        <a:pt x="132" y="69"/>
                        <a:pt x="132" y="70"/>
                        <a:pt x="132" y="71"/>
                      </a:cubicBezTo>
                      <a:close/>
                      <a:moveTo>
                        <a:pt x="127" y="71"/>
                      </a:moveTo>
                      <a:cubicBezTo>
                        <a:pt x="127" y="71"/>
                        <a:pt x="128" y="71"/>
                        <a:pt x="128" y="70"/>
                      </a:cubicBezTo>
                      <a:cubicBezTo>
                        <a:pt x="127" y="71"/>
                        <a:pt x="127" y="70"/>
                        <a:pt x="127" y="71"/>
                      </a:cubicBezTo>
                      <a:close/>
                      <a:moveTo>
                        <a:pt x="126" y="62"/>
                      </a:moveTo>
                      <a:cubicBezTo>
                        <a:pt x="126" y="62"/>
                        <a:pt x="126" y="63"/>
                        <a:pt x="127" y="62"/>
                      </a:cubicBezTo>
                      <a:cubicBezTo>
                        <a:pt x="127" y="63"/>
                        <a:pt x="127" y="63"/>
                        <a:pt x="127" y="63"/>
                      </a:cubicBezTo>
                      <a:cubicBezTo>
                        <a:pt x="126" y="63"/>
                        <a:pt x="126" y="63"/>
                        <a:pt x="126" y="63"/>
                      </a:cubicBezTo>
                      <a:cubicBezTo>
                        <a:pt x="126" y="62"/>
                        <a:pt x="126" y="63"/>
                        <a:pt x="125" y="63"/>
                      </a:cubicBezTo>
                      <a:cubicBezTo>
                        <a:pt x="126" y="63"/>
                        <a:pt x="126" y="62"/>
                        <a:pt x="125" y="62"/>
                      </a:cubicBezTo>
                      <a:cubicBezTo>
                        <a:pt x="125" y="62"/>
                        <a:pt x="126" y="63"/>
                        <a:pt x="126" y="62"/>
                      </a:cubicBezTo>
                      <a:close/>
                      <a:moveTo>
                        <a:pt x="125" y="58"/>
                      </a:moveTo>
                      <a:cubicBezTo>
                        <a:pt x="126" y="58"/>
                        <a:pt x="127" y="58"/>
                        <a:pt x="127" y="58"/>
                      </a:cubicBezTo>
                      <a:cubicBezTo>
                        <a:pt x="127" y="59"/>
                        <a:pt x="127" y="59"/>
                        <a:pt x="127" y="60"/>
                      </a:cubicBezTo>
                      <a:cubicBezTo>
                        <a:pt x="127" y="61"/>
                        <a:pt x="127" y="60"/>
                        <a:pt x="128" y="60"/>
                      </a:cubicBezTo>
                      <a:cubicBezTo>
                        <a:pt x="128" y="61"/>
                        <a:pt x="128" y="62"/>
                        <a:pt x="128" y="62"/>
                      </a:cubicBezTo>
                      <a:cubicBezTo>
                        <a:pt x="128" y="62"/>
                        <a:pt x="128" y="62"/>
                        <a:pt x="128" y="62"/>
                      </a:cubicBezTo>
                      <a:cubicBezTo>
                        <a:pt x="128" y="63"/>
                        <a:pt x="129" y="62"/>
                        <a:pt x="129" y="62"/>
                      </a:cubicBezTo>
                      <a:cubicBezTo>
                        <a:pt x="129" y="64"/>
                        <a:pt x="128" y="63"/>
                        <a:pt x="127" y="63"/>
                      </a:cubicBezTo>
                      <a:cubicBezTo>
                        <a:pt x="127" y="62"/>
                        <a:pt x="127" y="62"/>
                        <a:pt x="128" y="63"/>
                      </a:cubicBezTo>
                      <a:cubicBezTo>
                        <a:pt x="128" y="62"/>
                        <a:pt x="128" y="62"/>
                        <a:pt x="128" y="62"/>
                      </a:cubicBezTo>
                      <a:cubicBezTo>
                        <a:pt x="127" y="61"/>
                        <a:pt x="127" y="62"/>
                        <a:pt x="126" y="62"/>
                      </a:cubicBezTo>
                      <a:cubicBezTo>
                        <a:pt x="126" y="61"/>
                        <a:pt x="126" y="62"/>
                        <a:pt x="126" y="61"/>
                      </a:cubicBezTo>
                      <a:cubicBezTo>
                        <a:pt x="126" y="61"/>
                        <a:pt x="126" y="61"/>
                        <a:pt x="127" y="61"/>
                      </a:cubicBezTo>
                      <a:cubicBezTo>
                        <a:pt x="127" y="60"/>
                        <a:pt x="126" y="60"/>
                        <a:pt x="126" y="60"/>
                      </a:cubicBezTo>
                      <a:cubicBezTo>
                        <a:pt x="126" y="59"/>
                        <a:pt x="125" y="59"/>
                        <a:pt x="125" y="58"/>
                      </a:cubicBezTo>
                      <a:close/>
                      <a:moveTo>
                        <a:pt x="130" y="60"/>
                      </a:moveTo>
                      <a:cubicBezTo>
                        <a:pt x="130" y="61"/>
                        <a:pt x="130" y="61"/>
                        <a:pt x="131" y="61"/>
                      </a:cubicBezTo>
                      <a:cubicBezTo>
                        <a:pt x="131" y="63"/>
                        <a:pt x="129" y="61"/>
                        <a:pt x="129" y="62"/>
                      </a:cubicBezTo>
                      <a:cubicBezTo>
                        <a:pt x="129" y="62"/>
                        <a:pt x="129" y="62"/>
                        <a:pt x="129" y="62"/>
                      </a:cubicBezTo>
                      <a:cubicBezTo>
                        <a:pt x="129" y="62"/>
                        <a:pt x="129" y="62"/>
                        <a:pt x="129" y="62"/>
                      </a:cubicBezTo>
                      <a:cubicBezTo>
                        <a:pt x="129" y="61"/>
                        <a:pt x="130" y="62"/>
                        <a:pt x="129" y="61"/>
                      </a:cubicBezTo>
                      <a:cubicBezTo>
                        <a:pt x="129" y="61"/>
                        <a:pt x="129" y="61"/>
                        <a:pt x="129" y="61"/>
                      </a:cubicBezTo>
                      <a:cubicBezTo>
                        <a:pt x="130" y="61"/>
                        <a:pt x="130" y="60"/>
                        <a:pt x="130" y="60"/>
                      </a:cubicBezTo>
                      <a:cubicBezTo>
                        <a:pt x="130" y="60"/>
                        <a:pt x="130" y="60"/>
                        <a:pt x="130" y="60"/>
                      </a:cubicBezTo>
                      <a:close/>
                      <a:moveTo>
                        <a:pt x="132" y="80"/>
                      </a:moveTo>
                      <a:cubicBezTo>
                        <a:pt x="134" y="80"/>
                        <a:pt x="133" y="80"/>
                        <a:pt x="134" y="79"/>
                      </a:cubicBezTo>
                      <a:cubicBezTo>
                        <a:pt x="133" y="78"/>
                        <a:pt x="133" y="79"/>
                        <a:pt x="133" y="78"/>
                      </a:cubicBezTo>
                      <a:cubicBezTo>
                        <a:pt x="133" y="79"/>
                        <a:pt x="132" y="79"/>
                        <a:pt x="133" y="80"/>
                      </a:cubicBezTo>
                      <a:cubicBezTo>
                        <a:pt x="132" y="80"/>
                        <a:pt x="132" y="79"/>
                        <a:pt x="131" y="79"/>
                      </a:cubicBezTo>
                      <a:cubicBezTo>
                        <a:pt x="131" y="79"/>
                        <a:pt x="132" y="79"/>
                        <a:pt x="131" y="78"/>
                      </a:cubicBezTo>
                      <a:cubicBezTo>
                        <a:pt x="132" y="78"/>
                        <a:pt x="132" y="79"/>
                        <a:pt x="132" y="79"/>
                      </a:cubicBezTo>
                      <a:cubicBezTo>
                        <a:pt x="133" y="79"/>
                        <a:pt x="133" y="79"/>
                        <a:pt x="133" y="78"/>
                      </a:cubicBezTo>
                      <a:cubicBezTo>
                        <a:pt x="133" y="77"/>
                        <a:pt x="132" y="77"/>
                        <a:pt x="132" y="77"/>
                      </a:cubicBezTo>
                      <a:cubicBezTo>
                        <a:pt x="132" y="77"/>
                        <a:pt x="132" y="77"/>
                        <a:pt x="132" y="76"/>
                      </a:cubicBezTo>
                      <a:cubicBezTo>
                        <a:pt x="133" y="76"/>
                        <a:pt x="133" y="77"/>
                        <a:pt x="134" y="78"/>
                      </a:cubicBezTo>
                      <a:cubicBezTo>
                        <a:pt x="134" y="78"/>
                        <a:pt x="134" y="78"/>
                        <a:pt x="134" y="78"/>
                      </a:cubicBezTo>
                      <a:cubicBezTo>
                        <a:pt x="134" y="78"/>
                        <a:pt x="135" y="78"/>
                        <a:pt x="135" y="79"/>
                      </a:cubicBezTo>
                      <a:cubicBezTo>
                        <a:pt x="135" y="79"/>
                        <a:pt x="134" y="79"/>
                        <a:pt x="134" y="79"/>
                      </a:cubicBezTo>
                      <a:cubicBezTo>
                        <a:pt x="135" y="79"/>
                        <a:pt x="135" y="79"/>
                        <a:pt x="135" y="81"/>
                      </a:cubicBezTo>
                      <a:cubicBezTo>
                        <a:pt x="135" y="81"/>
                        <a:pt x="135" y="81"/>
                        <a:pt x="135" y="81"/>
                      </a:cubicBezTo>
                      <a:cubicBezTo>
                        <a:pt x="135" y="81"/>
                        <a:pt x="135" y="81"/>
                        <a:pt x="135" y="80"/>
                      </a:cubicBezTo>
                      <a:cubicBezTo>
                        <a:pt x="134" y="80"/>
                        <a:pt x="135" y="82"/>
                        <a:pt x="134" y="82"/>
                      </a:cubicBezTo>
                      <a:cubicBezTo>
                        <a:pt x="135" y="83"/>
                        <a:pt x="135" y="82"/>
                        <a:pt x="136" y="82"/>
                      </a:cubicBezTo>
                      <a:cubicBezTo>
                        <a:pt x="136" y="84"/>
                        <a:pt x="135" y="83"/>
                        <a:pt x="134" y="83"/>
                      </a:cubicBezTo>
                      <a:cubicBezTo>
                        <a:pt x="134" y="83"/>
                        <a:pt x="134" y="82"/>
                        <a:pt x="134" y="82"/>
                      </a:cubicBezTo>
                      <a:cubicBezTo>
                        <a:pt x="134" y="81"/>
                        <a:pt x="133" y="81"/>
                        <a:pt x="132" y="81"/>
                      </a:cubicBezTo>
                      <a:cubicBezTo>
                        <a:pt x="132" y="81"/>
                        <a:pt x="133" y="81"/>
                        <a:pt x="132" y="80"/>
                      </a:cubicBezTo>
                      <a:close/>
                      <a:moveTo>
                        <a:pt x="134" y="81"/>
                      </a:moveTo>
                      <a:cubicBezTo>
                        <a:pt x="134" y="81"/>
                        <a:pt x="134" y="79"/>
                        <a:pt x="134" y="79"/>
                      </a:cubicBezTo>
                      <a:cubicBezTo>
                        <a:pt x="134" y="80"/>
                        <a:pt x="134" y="80"/>
                        <a:pt x="134" y="81"/>
                      </a:cubicBezTo>
                      <a:close/>
                      <a:moveTo>
                        <a:pt x="131" y="78"/>
                      </a:moveTo>
                      <a:cubicBezTo>
                        <a:pt x="131" y="77"/>
                        <a:pt x="131" y="77"/>
                        <a:pt x="132" y="76"/>
                      </a:cubicBezTo>
                      <a:cubicBezTo>
                        <a:pt x="132" y="77"/>
                        <a:pt x="131" y="78"/>
                        <a:pt x="131" y="78"/>
                      </a:cubicBezTo>
                      <a:close/>
                      <a:moveTo>
                        <a:pt x="136" y="79"/>
                      </a:moveTo>
                      <a:cubicBezTo>
                        <a:pt x="135" y="79"/>
                        <a:pt x="135" y="77"/>
                        <a:pt x="136" y="77"/>
                      </a:cubicBezTo>
                      <a:cubicBezTo>
                        <a:pt x="136" y="78"/>
                        <a:pt x="136" y="78"/>
                        <a:pt x="136" y="79"/>
                      </a:cubicBezTo>
                      <a:close/>
                      <a:moveTo>
                        <a:pt x="137" y="79"/>
                      </a:moveTo>
                      <a:cubicBezTo>
                        <a:pt x="136" y="78"/>
                        <a:pt x="136" y="75"/>
                        <a:pt x="137" y="75"/>
                      </a:cubicBezTo>
                      <a:cubicBezTo>
                        <a:pt x="137" y="74"/>
                        <a:pt x="136" y="74"/>
                        <a:pt x="136" y="75"/>
                      </a:cubicBezTo>
                      <a:cubicBezTo>
                        <a:pt x="136" y="75"/>
                        <a:pt x="136" y="74"/>
                        <a:pt x="136" y="74"/>
                      </a:cubicBezTo>
                      <a:cubicBezTo>
                        <a:pt x="135" y="74"/>
                        <a:pt x="135" y="75"/>
                        <a:pt x="135" y="74"/>
                      </a:cubicBezTo>
                      <a:cubicBezTo>
                        <a:pt x="135" y="73"/>
                        <a:pt x="136" y="74"/>
                        <a:pt x="135" y="73"/>
                      </a:cubicBezTo>
                      <a:cubicBezTo>
                        <a:pt x="136" y="74"/>
                        <a:pt x="137" y="73"/>
                        <a:pt x="138" y="74"/>
                      </a:cubicBezTo>
                      <a:cubicBezTo>
                        <a:pt x="138" y="74"/>
                        <a:pt x="138" y="75"/>
                        <a:pt x="138" y="74"/>
                      </a:cubicBezTo>
                      <a:cubicBezTo>
                        <a:pt x="137" y="74"/>
                        <a:pt x="138" y="75"/>
                        <a:pt x="138" y="75"/>
                      </a:cubicBezTo>
                      <a:cubicBezTo>
                        <a:pt x="137" y="75"/>
                        <a:pt x="137" y="78"/>
                        <a:pt x="137" y="79"/>
                      </a:cubicBezTo>
                      <a:close/>
                      <a:moveTo>
                        <a:pt x="143" y="72"/>
                      </a:moveTo>
                      <a:cubicBezTo>
                        <a:pt x="142" y="71"/>
                        <a:pt x="141" y="73"/>
                        <a:pt x="140" y="71"/>
                      </a:cubicBezTo>
                      <a:cubicBezTo>
                        <a:pt x="140" y="71"/>
                        <a:pt x="139" y="71"/>
                        <a:pt x="140" y="72"/>
                      </a:cubicBezTo>
                      <a:cubicBezTo>
                        <a:pt x="139" y="72"/>
                        <a:pt x="139" y="71"/>
                        <a:pt x="139" y="72"/>
                      </a:cubicBezTo>
                      <a:cubicBezTo>
                        <a:pt x="138" y="71"/>
                        <a:pt x="138" y="70"/>
                        <a:pt x="138" y="70"/>
                      </a:cubicBezTo>
                      <a:cubicBezTo>
                        <a:pt x="138" y="69"/>
                        <a:pt x="138" y="70"/>
                        <a:pt x="139" y="69"/>
                      </a:cubicBezTo>
                      <a:cubicBezTo>
                        <a:pt x="139" y="69"/>
                        <a:pt x="138" y="69"/>
                        <a:pt x="138" y="69"/>
                      </a:cubicBezTo>
                      <a:cubicBezTo>
                        <a:pt x="138" y="68"/>
                        <a:pt x="138" y="68"/>
                        <a:pt x="138" y="68"/>
                      </a:cubicBezTo>
                      <a:cubicBezTo>
                        <a:pt x="138" y="68"/>
                        <a:pt x="138" y="68"/>
                        <a:pt x="138" y="68"/>
                      </a:cubicBezTo>
                      <a:cubicBezTo>
                        <a:pt x="139" y="68"/>
                        <a:pt x="138" y="68"/>
                        <a:pt x="138" y="67"/>
                      </a:cubicBezTo>
                      <a:cubicBezTo>
                        <a:pt x="137" y="66"/>
                        <a:pt x="135" y="68"/>
                        <a:pt x="134" y="66"/>
                      </a:cubicBezTo>
                      <a:cubicBezTo>
                        <a:pt x="135" y="66"/>
                        <a:pt x="135" y="66"/>
                        <a:pt x="136" y="65"/>
                      </a:cubicBezTo>
                      <a:cubicBezTo>
                        <a:pt x="136" y="66"/>
                        <a:pt x="138" y="66"/>
                        <a:pt x="138" y="66"/>
                      </a:cubicBezTo>
                      <a:cubicBezTo>
                        <a:pt x="138" y="66"/>
                        <a:pt x="139" y="66"/>
                        <a:pt x="139" y="66"/>
                      </a:cubicBezTo>
                      <a:cubicBezTo>
                        <a:pt x="139" y="65"/>
                        <a:pt x="139" y="65"/>
                        <a:pt x="139" y="65"/>
                      </a:cubicBezTo>
                      <a:cubicBezTo>
                        <a:pt x="140" y="65"/>
                        <a:pt x="141" y="65"/>
                        <a:pt x="141" y="64"/>
                      </a:cubicBezTo>
                      <a:cubicBezTo>
                        <a:pt x="142" y="65"/>
                        <a:pt x="143" y="63"/>
                        <a:pt x="144" y="63"/>
                      </a:cubicBezTo>
                      <a:cubicBezTo>
                        <a:pt x="143" y="63"/>
                        <a:pt x="141" y="64"/>
                        <a:pt x="143" y="63"/>
                      </a:cubicBezTo>
                      <a:cubicBezTo>
                        <a:pt x="143" y="63"/>
                        <a:pt x="143" y="62"/>
                        <a:pt x="143" y="62"/>
                      </a:cubicBezTo>
                      <a:cubicBezTo>
                        <a:pt x="143" y="62"/>
                        <a:pt x="143" y="62"/>
                        <a:pt x="142" y="62"/>
                      </a:cubicBezTo>
                      <a:cubicBezTo>
                        <a:pt x="142" y="61"/>
                        <a:pt x="143" y="61"/>
                        <a:pt x="142" y="61"/>
                      </a:cubicBezTo>
                      <a:cubicBezTo>
                        <a:pt x="142" y="61"/>
                        <a:pt x="142" y="61"/>
                        <a:pt x="142" y="61"/>
                      </a:cubicBezTo>
                      <a:cubicBezTo>
                        <a:pt x="142" y="61"/>
                        <a:pt x="142" y="61"/>
                        <a:pt x="142" y="61"/>
                      </a:cubicBezTo>
                      <a:cubicBezTo>
                        <a:pt x="142" y="62"/>
                        <a:pt x="142" y="62"/>
                        <a:pt x="142" y="62"/>
                      </a:cubicBezTo>
                      <a:cubicBezTo>
                        <a:pt x="141" y="61"/>
                        <a:pt x="141" y="62"/>
                        <a:pt x="140" y="62"/>
                      </a:cubicBezTo>
                      <a:cubicBezTo>
                        <a:pt x="140" y="61"/>
                        <a:pt x="140" y="61"/>
                        <a:pt x="140" y="61"/>
                      </a:cubicBezTo>
                      <a:cubicBezTo>
                        <a:pt x="140" y="59"/>
                        <a:pt x="141" y="61"/>
                        <a:pt x="141" y="59"/>
                      </a:cubicBezTo>
                      <a:cubicBezTo>
                        <a:pt x="142" y="60"/>
                        <a:pt x="142" y="59"/>
                        <a:pt x="143" y="59"/>
                      </a:cubicBezTo>
                      <a:cubicBezTo>
                        <a:pt x="143" y="59"/>
                        <a:pt x="142" y="60"/>
                        <a:pt x="142" y="60"/>
                      </a:cubicBezTo>
                      <a:cubicBezTo>
                        <a:pt x="143" y="61"/>
                        <a:pt x="143" y="60"/>
                        <a:pt x="143" y="61"/>
                      </a:cubicBezTo>
                      <a:cubicBezTo>
                        <a:pt x="143" y="61"/>
                        <a:pt x="143" y="60"/>
                        <a:pt x="143" y="61"/>
                      </a:cubicBezTo>
                      <a:cubicBezTo>
                        <a:pt x="143" y="61"/>
                        <a:pt x="143" y="62"/>
                        <a:pt x="143" y="62"/>
                      </a:cubicBezTo>
                      <a:cubicBezTo>
                        <a:pt x="143" y="62"/>
                        <a:pt x="144" y="62"/>
                        <a:pt x="144" y="62"/>
                      </a:cubicBezTo>
                      <a:cubicBezTo>
                        <a:pt x="144" y="62"/>
                        <a:pt x="145" y="62"/>
                        <a:pt x="146" y="62"/>
                      </a:cubicBezTo>
                      <a:cubicBezTo>
                        <a:pt x="146" y="61"/>
                        <a:pt x="145" y="62"/>
                        <a:pt x="145" y="61"/>
                      </a:cubicBezTo>
                      <a:cubicBezTo>
                        <a:pt x="145" y="61"/>
                        <a:pt x="146" y="61"/>
                        <a:pt x="146" y="61"/>
                      </a:cubicBezTo>
                      <a:cubicBezTo>
                        <a:pt x="146" y="61"/>
                        <a:pt x="146" y="61"/>
                        <a:pt x="146" y="61"/>
                      </a:cubicBezTo>
                      <a:cubicBezTo>
                        <a:pt x="146" y="60"/>
                        <a:pt x="145" y="61"/>
                        <a:pt x="145" y="60"/>
                      </a:cubicBezTo>
                      <a:cubicBezTo>
                        <a:pt x="145" y="60"/>
                        <a:pt x="145" y="61"/>
                        <a:pt x="144" y="61"/>
                      </a:cubicBezTo>
                      <a:cubicBezTo>
                        <a:pt x="144" y="60"/>
                        <a:pt x="144" y="61"/>
                        <a:pt x="143" y="61"/>
                      </a:cubicBezTo>
                      <a:cubicBezTo>
                        <a:pt x="143" y="60"/>
                        <a:pt x="143" y="60"/>
                        <a:pt x="143" y="60"/>
                      </a:cubicBezTo>
                      <a:cubicBezTo>
                        <a:pt x="144" y="60"/>
                        <a:pt x="144" y="60"/>
                        <a:pt x="145" y="60"/>
                      </a:cubicBezTo>
                      <a:cubicBezTo>
                        <a:pt x="144" y="58"/>
                        <a:pt x="145" y="59"/>
                        <a:pt x="146" y="58"/>
                      </a:cubicBezTo>
                      <a:cubicBezTo>
                        <a:pt x="146" y="58"/>
                        <a:pt x="146" y="58"/>
                        <a:pt x="146" y="59"/>
                      </a:cubicBezTo>
                      <a:cubicBezTo>
                        <a:pt x="146" y="59"/>
                        <a:pt x="146" y="58"/>
                        <a:pt x="147" y="58"/>
                      </a:cubicBezTo>
                      <a:cubicBezTo>
                        <a:pt x="147" y="57"/>
                        <a:pt x="146" y="57"/>
                        <a:pt x="146" y="57"/>
                      </a:cubicBezTo>
                      <a:cubicBezTo>
                        <a:pt x="146" y="57"/>
                        <a:pt x="146" y="57"/>
                        <a:pt x="146" y="57"/>
                      </a:cubicBezTo>
                      <a:cubicBezTo>
                        <a:pt x="146" y="58"/>
                        <a:pt x="145" y="57"/>
                        <a:pt x="145" y="58"/>
                      </a:cubicBezTo>
                      <a:cubicBezTo>
                        <a:pt x="145" y="57"/>
                        <a:pt x="145" y="57"/>
                        <a:pt x="145" y="57"/>
                      </a:cubicBezTo>
                      <a:cubicBezTo>
                        <a:pt x="145" y="57"/>
                        <a:pt x="145" y="57"/>
                        <a:pt x="145" y="57"/>
                      </a:cubicBezTo>
                      <a:cubicBezTo>
                        <a:pt x="145" y="57"/>
                        <a:pt x="145" y="57"/>
                        <a:pt x="145" y="56"/>
                      </a:cubicBezTo>
                      <a:cubicBezTo>
                        <a:pt x="145" y="57"/>
                        <a:pt x="146" y="57"/>
                        <a:pt x="146" y="56"/>
                      </a:cubicBezTo>
                      <a:cubicBezTo>
                        <a:pt x="146" y="56"/>
                        <a:pt x="147" y="56"/>
                        <a:pt x="147" y="56"/>
                      </a:cubicBezTo>
                      <a:cubicBezTo>
                        <a:pt x="148" y="56"/>
                        <a:pt x="147" y="57"/>
                        <a:pt x="147" y="57"/>
                      </a:cubicBezTo>
                      <a:cubicBezTo>
                        <a:pt x="147" y="57"/>
                        <a:pt x="147" y="57"/>
                        <a:pt x="146" y="57"/>
                      </a:cubicBezTo>
                      <a:cubicBezTo>
                        <a:pt x="146" y="57"/>
                        <a:pt x="147" y="57"/>
                        <a:pt x="147" y="57"/>
                      </a:cubicBezTo>
                      <a:cubicBezTo>
                        <a:pt x="147" y="57"/>
                        <a:pt x="147" y="57"/>
                        <a:pt x="148" y="57"/>
                      </a:cubicBezTo>
                      <a:cubicBezTo>
                        <a:pt x="148" y="57"/>
                        <a:pt x="148" y="57"/>
                        <a:pt x="148" y="58"/>
                      </a:cubicBezTo>
                      <a:cubicBezTo>
                        <a:pt x="149" y="57"/>
                        <a:pt x="148" y="57"/>
                        <a:pt x="148" y="57"/>
                      </a:cubicBezTo>
                      <a:cubicBezTo>
                        <a:pt x="149" y="57"/>
                        <a:pt x="149" y="57"/>
                        <a:pt x="149" y="57"/>
                      </a:cubicBezTo>
                      <a:cubicBezTo>
                        <a:pt x="149" y="58"/>
                        <a:pt x="149" y="58"/>
                        <a:pt x="149" y="58"/>
                      </a:cubicBezTo>
                      <a:cubicBezTo>
                        <a:pt x="149" y="58"/>
                        <a:pt x="149" y="58"/>
                        <a:pt x="149" y="58"/>
                      </a:cubicBezTo>
                      <a:cubicBezTo>
                        <a:pt x="150" y="59"/>
                        <a:pt x="150" y="57"/>
                        <a:pt x="150" y="58"/>
                      </a:cubicBezTo>
                      <a:cubicBezTo>
                        <a:pt x="151" y="57"/>
                        <a:pt x="150" y="58"/>
                        <a:pt x="150" y="57"/>
                      </a:cubicBezTo>
                      <a:cubicBezTo>
                        <a:pt x="150" y="56"/>
                        <a:pt x="151" y="58"/>
                        <a:pt x="151" y="57"/>
                      </a:cubicBezTo>
                      <a:cubicBezTo>
                        <a:pt x="151" y="57"/>
                        <a:pt x="151" y="57"/>
                        <a:pt x="151" y="58"/>
                      </a:cubicBezTo>
                      <a:cubicBezTo>
                        <a:pt x="151" y="57"/>
                        <a:pt x="152" y="58"/>
                        <a:pt x="152" y="59"/>
                      </a:cubicBezTo>
                      <a:cubicBezTo>
                        <a:pt x="151" y="59"/>
                        <a:pt x="151" y="59"/>
                        <a:pt x="151" y="59"/>
                      </a:cubicBezTo>
                      <a:cubicBezTo>
                        <a:pt x="151" y="58"/>
                        <a:pt x="151" y="59"/>
                        <a:pt x="151" y="59"/>
                      </a:cubicBezTo>
                      <a:cubicBezTo>
                        <a:pt x="151" y="60"/>
                        <a:pt x="150" y="60"/>
                        <a:pt x="150" y="60"/>
                      </a:cubicBezTo>
                      <a:cubicBezTo>
                        <a:pt x="150" y="61"/>
                        <a:pt x="150" y="60"/>
                        <a:pt x="150" y="61"/>
                      </a:cubicBezTo>
                      <a:cubicBezTo>
                        <a:pt x="151" y="60"/>
                        <a:pt x="151" y="60"/>
                        <a:pt x="152" y="60"/>
                      </a:cubicBezTo>
                      <a:cubicBezTo>
                        <a:pt x="152" y="61"/>
                        <a:pt x="151" y="61"/>
                        <a:pt x="151" y="60"/>
                      </a:cubicBezTo>
                      <a:cubicBezTo>
                        <a:pt x="151" y="61"/>
                        <a:pt x="151" y="61"/>
                        <a:pt x="151" y="61"/>
                      </a:cubicBezTo>
                      <a:cubicBezTo>
                        <a:pt x="151" y="61"/>
                        <a:pt x="151" y="61"/>
                        <a:pt x="152" y="61"/>
                      </a:cubicBezTo>
                      <a:cubicBezTo>
                        <a:pt x="152" y="61"/>
                        <a:pt x="152" y="61"/>
                        <a:pt x="152" y="62"/>
                      </a:cubicBezTo>
                      <a:cubicBezTo>
                        <a:pt x="152" y="62"/>
                        <a:pt x="152" y="62"/>
                        <a:pt x="152" y="62"/>
                      </a:cubicBezTo>
                      <a:cubicBezTo>
                        <a:pt x="151" y="62"/>
                        <a:pt x="151" y="62"/>
                        <a:pt x="151" y="61"/>
                      </a:cubicBezTo>
                      <a:cubicBezTo>
                        <a:pt x="151" y="61"/>
                        <a:pt x="151" y="62"/>
                        <a:pt x="150" y="62"/>
                      </a:cubicBezTo>
                      <a:cubicBezTo>
                        <a:pt x="151" y="63"/>
                        <a:pt x="151" y="62"/>
                        <a:pt x="152" y="63"/>
                      </a:cubicBezTo>
                      <a:cubicBezTo>
                        <a:pt x="151" y="63"/>
                        <a:pt x="152" y="64"/>
                        <a:pt x="151" y="64"/>
                      </a:cubicBezTo>
                      <a:cubicBezTo>
                        <a:pt x="151" y="64"/>
                        <a:pt x="152" y="64"/>
                        <a:pt x="152" y="64"/>
                      </a:cubicBezTo>
                      <a:cubicBezTo>
                        <a:pt x="151" y="63"/>
                        <a:pt x="152" y="64"/>
                        <a:pt x="152" y="62"/>
                      </a:cubicBezTo>
                      <a:cubicBezTo>
                        <a:pt x="152" y="62"/>
                        <a:pt x="153" y="63"/>
                        <a:pt x="152" y="63"/>
                      </a:cubicBezTo>
                      <a:cubicBezTo>
                        <a:pt x="152" y="64"/>
                        <a:pt x="152" y="63"/>
                        <a:pt x="153" y="63"/>
                      </a:cubicBezTo>
                      <a:cubicBezTo>
                        <a:pt x="153" y="64"/>
                        <a:pt x="153" y="64"/>
                        <a:pt x="153" y="64"/>
                      </a:cubicBezTo>
                      <a:cubicBezTo>
                        <a:pt x="153" y="65"/>
                        <a:pt x="153" y="63"/>
                        <a:pt x="152" y="64"/>
                      </a:cubicBezTo>
                      <a:cubicBezTo>
                        <a:pt x="152" y="64"/>
                        <a:pt x="152" y="65"/>
                        <a:pt x="153" y="65"/>
                      </a:cubicBezTo>
                      <a:cubicBezTo>
                        <a:pt x="153" y="65"/>
                        <a:pt x="153" y="65"/>
                        <a:pt x="153" y="64"/>
                      </a:cubicBezTo>
                      <a:cubicBezTo>
                        <a:pt x="153" y="65"/>
                        <a:pt x="152" y="65"/>
                        <a:pt x="153" y="66"/>
                      </a:cubicBezTo>
                      <a:cubicBezTo>
                        <a:pt x="154" y="66"/>
                        <a:pt x="153" y="64"/>
                        <a:pt x="153" y="63"/>
                      </a:cubicBezTo>
                      <a:cubicBezTo>
                        <a:pt x="153" y="63"/>
                        <a:pt x="152" y="63"/>
                        <a:pt x="152" y="62"/>
                      </a:cubicBezTo>
                      <a:cubicBezTo>
                        <a:pt x="153" y="62"/>
                        <a:pt x="153" y="63"/>
                        <a:pt x="154" y="62"/>
                      </a:cubicBezTo>
                      <a:cubicBezTo>
                        <a:pt x="154" y="63"/>
                        <a:pt x="154" y="63"/>
                        <a:pt x="154" y="63"/>
                      </a:cubicBezTo>
                      <a:cubicBezTo>
                        <a:pt x="154" y="63"/>
                        <a:pt x="155" y="63"/>
                        <a:pt x="155" y="62"/>
                      </a:cubicBezTo>
                      <a:cubicBezTo>
                        <a:pt x="156" y="62"/>
                        <a:pt x="155" y="62"/>
                        <a:pt x="155" y="63"/>
                      </a:cubicBezTo>
                      <a:cubicBezTo>
                        <a:pt x="155" y="63"/>
                        <a:pt x="156" y="63"/>
                        <a:pt x="156" y="63"/>
                      </a:cubicBezTo>
                      <a:cubicBezTo>
                        <a:pt x="156" y="64"/>
                        <a:pt x="156" y="63"/>
                        <a:pt x="156" y="64"/>
                      </a:cubicBezTo>
                      <a:cubicBezTo>
                        <a:pt x="157" y="64"/>
                        <a:pt x="157" y="64"/>
                        <a:pt x="157" y="64"/>
                      </a:cubicBezTo>
                      <a:cubicBezTo>
                        <a:pt x="157" y="65"/>
                        <a:pt x="157" y="66"/>
                        <a:pt x="157" y="66"/>
                      </a:cubicBezTo>
                      <a:cubicBezTo>
                        <a:pt x="157" y="66"/>
                        <a:pt x="157" y="66"/>
                        <a:pt x="157" y="67"/>
                      </a:cubicBezTo>
                      <a:cubicBezTo>
                        <a:pt x="157" y="66"/>
                        <a:pt x="156" y="66"/>
                        <a:pt x="156" y="66"/>
                      </a:cubicBezTo>
                      <a:cubicBezTo>
                        <a:pt x="156" y="67"/>
                        <a:pt x="156" y="67"/>
                        <a:pt x="155" y="66"/>
                      </a:cubicBezTo>
                      <a:cubicBezTo>
                        <a:pt x="155" y="66"/>
                        <a:pt x="156" y="66"/>
                        <a:pt x="156" y="66"/>
                      </a:cubicBezTo>
                      <a:cubicBezTo>
                        <a:pt x="155" y="64"/>
                        <a:pt x="154" y="66"/>
                        <a:pt x="154" y="66"/>
                      </a:cubicBezTo>
                      <a:cubicBezTo>
                        <a:pt x="154" y="66"/>
                        <a:pt x="154" y="66"/>
                        <a:pt x="155" y="66"/>
                      </a:cubicBezTo>
                      <a:cubicBezTo>
                        <a:pt x="155" y="66"/>
                        <a:pt x="155" y="67"/>
                        <a:pt x="155" y="67"/>
                      </a:cubicBezTo>
                      <a:cubicBezTo>
                        <a:pt x="155" y="67"/>
                        <a:pt x="154" y="67"/>
                        <a:pt x="153" y="66"/>
                      </a:cubicBezTo>
                      <a:cubicBezTo>
                        <a:pt x="153" y="68"/>
                        <a:pt x="152" y="66"/>
                        <a:pt x="152" y="67"/>
                      </a:cubicBezTo>
                      <a:cubicBezTo>
                        <a:pt x="151" y="67"/>
                        <a:pt x="152" y="68"/>
                        <a:pt x="152" y="68"/>
                      </a:cubicBezTo>
                      <a:cubicBezTo>
                        <a:pt x="151" y="68"/>
                        <a:pt x="150" y="67"/>
                        <a:pt x="151" y="68"/>
                      </a:cubicBezTo>
                      <a:cubicBezTo>
                        <a:pt x="150" y="68"/>
                        <a:pt x="150" y="68"/>
                        <a:pt x="150" y="68"/>
                      </a:cubicBezTo>
                      <a:cubicBezTo>
                        <a:pt x="150" y="68"/>
                        <a:pt x="150" y="68"/>
                        <a:pt x="150" y="67"/>
                      </a:cubicBezTo>
                      <a:cubicBezTo>
                        <a:pt x="149" y="67"/>
                        <a:pt x="150" y="68"/>
                        <a:pt x="149" y="68"/>
                      </a:cubicBezTo>
                      <a:cubicBezTo>
                        <a:pt x="150" y="67"/>
                        <a:pt x="149" y="67"/>
                        <a:pt x="148" y="67"/>
                      </a:cubicBezTo>
                      <a:cubicBezTo>
                        <a:pt x="149" y="66"/>
                        <a:pt x="147" y="65"/>
                        <a:pt x="146" y="64"/>
                      </a:cubicBezTo>
                      <a:cubicBezTo>
                        <a:pt x="147" y="65"/>
                        <a:pt x="147" y="66"/>
                        <a:pt x="148" y="66"/>
                      </a:cubicBezTo>
                      <a:cubicBezTo>
                        <a:pt x="148" y="67"/>
                        <a:pt x="147" y="67"/>
                        <a:pt x="147" y="67"/>
                      </a:cubicBezTo>
                      <a:cubicBezTo>
                        <a:pt x="148" y="67"/>
                        <a:pt x="148" y="68"/>
                        <a:pt x="149" y="68"/>
                      </a:cubicBezTo>
                      <a:cubicBezTo>
                        <a:pt x="149" y="69"/>
                        <a:pt x="148" y="68"/>
                        <a:pt x="148" y="68"/>
                      </a:cubicBezTo>
                      <a:cubicBezTo>
                        <a:pt x="148" y="68"/>
                        <a:pt x="148" y="68"/>
                        <a:pt x="148" y="68"/>
                      </a:cubicBezTo>
                      <a:cubicBezTo>
                        <a:pt x="148" y="68"/>
                        <a:pt x="148" y="68"/>
                        <a:pt x="148" y="67"/>
                      </a:cubicBezTo>
                      <a:cubicBezTo>
                        <a:pt x="147" y="67"/>
                        <a:pt x="148" y="68"/>
                        <a:pt x="147" y="68"/>
                      </a:cubicBezTo>
                      <a:cubicBezTo>
                        <a:pt x="148" y="67"/>
                        <a:pt x="146" y="68"/>
                        <a:pt x="147" y="67"/>
                      </a:cubicBezTo>
                      <a:cubicBezTo>
                        <a:pt x="146" y="67"/>
                        <a:pt x="146" y="67"/>
                        <a:pt x="146" y="67"/>
                      </a:cubicBezTo>
                      <a:cubicBezTo>
                        <a:pt x="146" y="67"/>
                        <a:pt x="146" y="68"/>
                        <a:pt x="146" y="68"/>
                      </a:cubicBezTo>
                      <a:cubicBezTo>
                        <a:pt x="146" y="68"/>
                        <a:pt x="145" y="67"/>
                        <a:pt x="145" y="67"/>
                      </a:cubicBezTo>
                      <a:cubicBezTo>
                        <a:pt x="145" y="67"/>
                        <a:pt x="145" y="68"/>
                        <a:pt x="145" y="68"/>
                      </a:cubicBezTo>
                      <a:cubicBezTo>
                        <a:pt x="145" y="68"/>
                        <a:pt x="146" y="67"/>
                        <a:pt x="147" y="69"/>
                      </a:cubicBezTo>
                      <a:cubicBezTo>
                        <a:pt x="146" y="69"/>
                        <a:pt x="146" y="69"/>
                        <a:pt x="146" y="69"/>
                      </a:cubicBezTo>
                      <a:cubicBezTo>
                        <a:pt x="146" y="70"/>
                        <a:pt x="147" y="69"/>
                        <a:pt x="147" y="70"/>
                      </a:cubicBezTo>
                      <a:cubicBezTo>
                        <a:pt x="147" y="70"/>
                        <a:pt x="146" y="68"/>
                        <a:pt x="147" y="68"/>
                      </a:cubicBezTo>
                      <a:cubicBezTo>
                        <a:pt x="147" y="68"/>
                        <a:pt x="147" y="70"/>
                        <a:pt x="148" y="70"/>
                      </a:cubicBezTo>
                      <a:cubicBezTo>
                        <a:pt x="148" y="71"/>
                        <a:pt x="147" y="71"/>
                        <a:pt x="147" y="71"/>
                      </a:cubicBezTo>
                      <a:cubicBezTo>
                        <a:pt x="148" y="71"/>
                        <a:pt x="148" y="72"/>
                        <a:pt x="148" y="72"/>
                      </a:cubicBezTo>
                      <a:cubicBezTo>
                        <a:pt x="148" y="72"/>
                        <a:pt x="149" y="72"/>
                        <a:pt x="149" y="71"/>
                      </a:cubicBezTo>
                      <a:cubicBezTo>
                        <a:pt x="151" y="72"/>
                        <a:pt x="151" y="69"/>
                        <a:pt x="153" y="71"/>
                      </a:cubicBezTo>
                      <a:cubicBezTo>
                        <a:pt x="154" y="70"/>
                        <a:pt x="154" y="71"/>
                        <a:pt x="155" y="71"/>
                      </a:cubicBezTo>
                      <a:cubicBezTo>
                        <a:pt x="155" y="71"/>
                        <a:pt x="155" y="72"/>
                        <a:pt x="155" y="72"/>
                      </a:cubicBezTo>
                      <a:cubicBezTo>
                        <a:pt x="156" y="72"/>
                        <a:pt x="156" y="72"/>
                        <a:pt x="156" y="72"/>
                      </a:cubicBezTo>
                      <a:cubicBezTo>
                        <a:pt x="156" y="71"/>
                        <a:pt x="156" y="71"/>
                        <a:pt x="156" y="71"/>
                      </a:cubicBezTo>
                      <a:cubicBezTo>
                        <a:pt x="156" y="70"/>
                        <a:pt x="156" y="71"/>
                        <a:pt x="157" y="71"/>
                      </a:cubicBezTo>
                      <a:cubicBezTo>
                        <a:pt x="157" y="72"/>
                        <a:pt x="157" y="71"/>
                        <a:pt x="157" y="71"/>
                      </a:cubicBezTo>
                      <a:cubicBezTo>
                        <a:pt x="157" y="73"/>
                        <a:pt x="156" y="72"/>
                        <a:pt x="155" y="72"/>
                      </a:cubicBezTo>
                      <a:cubicBezTo>
                        <a:pt x="155" y="71"/>
                        <a:pt x="155" y="72"/>
                        <a:pt x="155" y="71"/>
                      </a:cubicBezTo>
                      <a:cubicBezTo>
                        <a:pt x="155" y="71"/>
                        <a:pt x="154" y="72"/>
                        <a:pt x="154" y="71"/>
                      </a:cubicBezTo>
                      <a:cubicBezTo>
                        <a:pt x="154" y="71"/>
                        <a:pt x="154" y="72"/>
                        <a:pt x="154" y="72"/>
                      </a:cubicBezTo>
                      <a:cubicBezTo>
                        <a:pt x="151" y="73"/>
                        <a:pt x="148" y="72"/>
                        <a:pt x="145" y="74"/>
                      </a:cubicBezTo>
                      <a:cubicBezTo>
                        <a:pt x="145" y="75"/>
                        <a:pt x="145" y="75"/>
                        <a:pt x="145" y="75"/>
                      </a:cubicBezTo>
                      <a:cubicBezTo>
                        <a:pt x="144" y="75"/>
                        <a:pt x="144" y="76"/>
                        <a:pt x="144" y="77"/>
                      </a:cubicBezTo>
                      <a:cubicBezTo>
                        <a:pt x="144" y="75"/>
                        <a:pt x="146" y="76"/>
                        <a:pt x="146" y="75"/>
                      </a:cubicBezTo>
                      <a:cubicBezTo>
                        <a:pt x="146" y="75"/>
                        <a:pt x="146" y="76"/>
                        <a:pt x="146" y="76"/>
                      </a:cubicBezTo>
                      <a:cubicBezTo>
                        <a:pt x="146" y="76"/>
                        <a:pt x="146" y="77"/>
                        <a:pt x="145" y="76"/>
                      </a:cubicBezTo>
                      <a:cubicBezTo>
                        <a:pt x="145" y="76"/>
                        <a:pt x="145" y="77"/>
                        <a:pt x="145" y="77"/>
                      </a:cubicBezTo>
                      <a:cubicBezTo>
                        <a:pt x="147" y="77"/>
                        <a:pt x="147" y="78"/>
                        <a:pt x="149" y="78"/>
                      </a:cubicBezTo>
                      <a:cubicBezTo>
                        <a:pt x="148" y="78"/>
                        <a:pt x="150" y="79"/>
                        <a:pt x="149" y="79"/>
                      </a:cubicBezTo>
                      <a:cubicBezTo>
                        <a:pt x="149" y="79"/>
                        <a:pt x="150" y="80"/>
                        <a:pt x="149" y="79"/>
                      </a:cubicBezTo>
                      <a:cubicBezTo>
                        <a:pt x="150" y="80"/>
                        <a:pt x="149" y="80"/>
                        <a:pt x="149" y="79"/>
                      </a:cubicBezTo>
                      <a:cubicBezTo>
                        <a:pt x="148" y="79"/>
                        <a:pt x="148" y="79"/>
                        <a:pt x="148" y="80"/>
                      </a:cubicBezTo>
                      <a:cubicBezTo>
                        <a:pt x="147" y="80"/>
                        <a:pt x="147" y="79"/>
                        <a:pt x="147" y="79"/>
                      </a:cubicBezTo>
                      <a:cubicBezTo>
                        <a:pt x="147" y="79"/>
                        <a:pt x="147" y="79"/>
                        <a:pt x="147" y="80"/>
                      </a:cubicBezTo>
                      <a:cubicBezTo>
                        <a:pt x="146" y="79"/>
                        <a:pt x="146" y="81"/>
                        <a:pt x="145" y="80"/>
                      </a:cubicBezTo>
                      <a:cubicBezTo>
                        <a:pt x="145" y="81"/>
                        <a:pt x="145" y="81"/>
                        <a:pt x="145" y="81"/>
                      </a:cubicBezTo>
                      <a:cubicBezTo>
                        <a:pt x="146" y="81"/>
                        <a:pt x="146" y="80"/>
                        <a:pt x="146" y="81"/>
                      </a:cubicBezTo>
                      <a:cubicBezTo>
                        <a:pt x="146" y="81"/>
                        <a:pt x="145" y="82"/>
                        <a:pt x="145" y="82"/>
                      </a:cubicBezTo>
                      <a:cubicBezTo>
                        <a:pt x="145" y="83"/>
                        <a:pt x="145" y="83"/>
                        <a:pt x="145" y="83"/>
                      </a:cubicBezTo>
                      <a:cubicBezTo>
                        <a:pt x="145" y="83"/>
                        <a:pt x="145" y="83"/>
                        <a:pt x="145" y="83"/>
                      </a:cubicBezTo>
                      <a:cubicBezTo>
                        <a:pt x="145" y="83"/>
                        <a:pt x="145" y="83"/>
                        <a:pt x="146" y="83"/>
                      </a:cubicBezTo>
                      <a:cubicBezTo>
                        <a:pt x="146" y="84"/>
                        <a:pt x="147" y="84"/>
                        <a:pt x="147" y="85"/>
                      </a:cubicBezTo>
                      <a:cubicBezTo>
                        <a:pt x="147" y="85"/>
                        <a:pt x="147" y="85"/>
                        <a:pt x="147" y="84"/>
                      </a:cubicBezTo>
                      <a:cubicBezTo>
                        <a:pt x="148" y="84"/>
                        <a:pt x="148" y="85"/>
                        <a:pt x="148" y="86"/>
                      </a:cubicBezTo>
                      <a:cubicBezTo>
                        <a:pt x="147" y="86"/>
                        <a:pt x="147" y="87"/>
                        <a:pt x="147" y="86"/>
                      </a:cubicBezTo>
                      <a:cubicBezTo>
                        <a:pt x="147" y="86"/>
                        <a:pt x="147" y="86"/>
                        <a:pt x="147" y="87"/>
                      </a:cubicBezTo>
                      <a:cubicBezTo>
                        <a:pt x="147" y="87"/>
                        <a:pt x="147" y="87"/>
                        <a:pt x="147" y="87"/>
                      </a:cubicBezTo>
                      <a:cubicBezTo>
                        <a:pt x="147" y="88"/>
                        <a:pt x="147" y="88"/>
                        <a:pt x="148" y="88"/>
                      </a:cubicBezTo>
                      <a:cubicBezTo>
                        <a:pt x="148" y="90"/>
                        <a:pt x="146" y="88"/>
                        <a:pt x="145" y="89"/>
                      </a:cubicBezTo>
                      <a:cubicBezTo>
                        <a:pt x="145" y="90"/>
                        <a:pt x="146" y="90"/>
                        <a:pt x="146" y="91"/>
                      </a:cubicBezTo>
                      <a:cubicBezTo>
                        <a:pt x="145" y="91"/>
                        <a:pt x="145" y="91"/>
                        <a:pt x="145" y="91"/>
                      </a:cubicBezTo>
                      <a:cubicBezTo>
                        <a:pt x="145" y="91"/>
                        <a:pt x="145" y="93"/>
                        <a:pt x="144" y="93"/>
                      </a:cubicBezTo>
                      <a:cubicBezTo>
                        <a:pt x="145" y="93"/>
                        <a:pt x="144" y="92"/>
                        <a:pt x="144" y="92"/>
                      </a:cubicBezTo>
                      <a:cubicBezTo>
                        <a:pt x="143" y="93"/>
                        <a:pt x="143" y="90"/>
                        <a:pt x="142" y="89"/>
                      </a:cubicBezTo>
                      <a:cubicBezTo>
                        <a:pt x="142" y="89"/>
                        <a:pt x="143" y="89"/>
                        <a:pt x="143" y="89"/>
                      </a:cubicBezTo>
                      <a:cubicBezTo>
                        <a:pt x="143" y="89"/>
                        <a:pt x="143" y="88"/>
                        <a:pt x="143" y="89"/>
                      </a:cubicBezTo>
                      <a:cubicBezTo>
                        <a:pt x="142" y="88"/>
                        <a:pt x="144" y="88"/>
                        <a:pt x="143" y="88"/>
                      </a:cubicBezTo>
                      <a:cubicBezTo>
                        <a:pt x="143" y="87"/>
                        <a:pt x="143" y="87"/>
                        <a:pt x="143" y="87"/>
                      </a:cubicBezTo>
                      <a:cubicBezTo>
                        <a:pt x="143" y="86"/>
                        <a:pt x="142" y="87"/>
                        <a:pt x="142" y="87"/>
                      </a:cubicBezTo>
                      <a:cubicBezTo>
                        <a:pt x="142" y="86"/>
                        <a:pt x="141" y="85"/>
                        <a:pt x="141" y="85"/>
                      </a:cubicBezTo>
                      <a:cubicBezTo>
                        <a:pt x="141" y="84"/>
                        <a:pt x="141" y="84"/>
                        <a:pt x="142" y="84"/>
                      </a:cubicBezTo>
                      <a:cubicBezTo>
                        <a:pt x="141" y="83"/>
                        <a:pt x="140" y="84"/>
                        <a:pt x="139" y="83"/>
                      </a:cubicBezTo>
                      <a:cubicBezTo>
                        <a:pt x="139" y="82"/>
                        <a:pt x="140" y="82"/>
                        <a:pt x="140" y="82"/>
                      </a:cubicBezTo>
                      <a:cubicBezTo>
                        <a:pt x="140" y="81"/>
                        <a:pt x="139" y="82"/>
                        <a:pt x="138" y="81"/>
                      </a:cubicBezTo>
                      <a:cubicBezTo>
                        <a:pt x="139" y="81"/>
                        <a:pt x="139" y="81"/>
                        <a:pt x="139" y="81"/>
                      </a:cubicBezTo>
                      <a:cubicBezTo>
                        <a:pt x="140" y="80"/>
                        <a:pt x="140" y="81"/>
                        <a:pt x="140" y="81"/>
                      </a:cubicBezTo>
                      <a:cubicBezTo>
                        <a:pt x="140" y="81"/>
                        <a:pt x="140" y="81"/>
                        <a:pt x="140" y="81"/>
                      </a:cubicBezTo>
                      <a:cubicBezTo>
                        <a:pt x="140" y="82"/>
                        <a:pt x="140" y="81"/>
                        <a:pt x="140" y="81"/>
                      </a:cubicBezTo>
                      <a:cubicBezTo>
                        <a:pt x="140" y="80"/>
                        <a:pt x="141" y="79"/>
                        <a:pt x="142" y="79"/>
                      </a:cubicBezTo>
                      <a:cubicBezTo>
                        <a:pt x="142" y="78"/>
                        <a:pt x="141" y="79"/>
                        <a:pt x="141" y="78"/>
                      </a:cubicBezTo>
                      <a:cubicBezTo>
                        <a:pt x="142" y="78"/>
                        <a:pt x="142" y="78"/>
                        <a:pt x="142" y="78"/>
                      </a:cubicBezTo>
                      <a:cubicBezTo>
                        <a:pt x="142" y="78"/>
                        <a:pt x="142" y="78"/>
                        <a:pt x="142" y="78"/>
                      </a:cubicBezTo>
                      <a:cubicBezTo>
                        <a:pt x="142" y="77"/>
                        <a:pt x="142" y="77"/>
                        <a:pt x="142" y="77"/>
                      </a:cubicBezTo>
                      <a:cubicBezTo>
                        <a:pt x="142" y="77"/>
                        <a:pt x="142" y="77"/>
                        <a:pt x="142" y="76"/>
                      </a:cubicBezTo>
                      <a:cubicBezTo>
                        <a:pt x="142" y="77"/>
                        <a:pt x="140" y="75"/>
                        <a:pt x="140" y="77"/>
                      </a:cubicBezTo>
                      <a:cubicBezTo>
                        <a:pt x="140" y="76"/>
                        <a:pt x="139" y="75"/>
                        <a:pt x="138" y="77"/>
                      </a:cubicBezTo>
                      <a:cubicBezTo>
                        <a:pt x="139" y="76"/>
                        <a:pt x="139" y="77"/>
                        <a:pt x="140" y="77"/>
                      </a:cubicBezTo>
                      <a:cubicBezTo>
                        <a:pt x="139" y="77"/>
                        <a:pt x="139" y="78"/>
                        <a:pt x="139" y="79"/>
                      </a:cubicBezTo>
                      <a:cubicBezTo>
                        <a:pt x="139" y="78"/>
                        <a:pt x="138" y="76"/>
                        <a:pt x="138" y="77"/>
                      </a:cubicBezTo>
                      <a:cubicBezTo>
                        <a:pt x="138" y="77"/>
                        <a:pt x="139" y="76"/>
                        <a:pt x="138" y="76"/>
                      </a:cubicBezTo>
                      <a:cubicBezTo>
                        <a:pt x="137" y="74"/>
                        <a:pt x="139" y="75"/>
                        <a:pt x="139" y="75"/>
                      </a:cubicBezTo>
                      <a:cubicBezTo>
                        <a:pt x="140" y="75"/>
                        <a:pt x="140" y="74"/>
                        <a:pt x="141" y="75"/>
                      </a:cubicBezTo>
                      <a:cubicBezTo>
                        <a:pt x="141" y="75"/>
                        <a:pt x="141" y="76"/>
                        <a:pt x="141" y="75"/>
                      </a:cubicBezTo>
                      <a:cubicBezTo>
                        <a:pt x="142" y="75"/>
                        <a:pt x="141" y="75"/>
                        <a:pt x="142" y="75"/>
                      </a:cubicBezTo>
                      <a:cubicBezTo>
                        <a:pt x="142" y="74"/>
                        <a:pt x="141" y="74"/>
                        <a:pt x="141" y="74"/>
                      </a:cubicBezTo>
                      <a:cubicBezTo>
                        <a:pt x="141" y="74"/>
                        <a:pt x="142" y="74"/>
                        <a:pt x="143" y="73"/>
                      </a:cubicBezTo>
                      <a:cubicBezTo>
                        <a:pt x="142" y="72"/>
                        <a:pt x="142" y="72"/>
                        <a:pt x="143" y="72"/>
                      </a:cubicBezTo>
                      <a:close/>
                      <a:moveTo>
                        <a:pt x="144" y="91"/>
                      </a:moveTo>
                      <a:cubicBezTo>
                        <a:pt x="144" y="91"/>
                        <a:pt x="143" y="91"/>
                        <a:pt x="143" y="91"/>
                      </a:cubicBezTo>
                      <a:cubicBezTo>
                        <a:pt x="144" y="92"/>
                        <a:pt x="144" y="91"/>
                        <a:pt x="144" y="91"/>
                      </a:cubicBezTo>
                      <a:cubicBezTo>
                        <a:pt x="144" y="91"/>
                        <a:pt x="144" y="91"/>
                        <a:pt x="144" y="91"/>
                      </a:cubicBezTo>
                      <a:close/>
                      <a:moveTo>
                        <a:pt x="144" y="87"/>
                      </a:moveTo>
                      <a:cubicBezTo>
                        <a:pt x="144" y="87"/>
                        <a:pt x="143" y="88"/>
                        <a:pt x="144" y="89"/>
                      </a:cubicBezTo>
                      <a:cubicBezTo>
                        <a:pt x="144" y="89"/>
                        <a:pt x="145" y="87"/>
                        <a:pt x="145" y="89"/>
                      </a:cubicBezTo>
                      <a:cubicBezTo>
                        <a:pt x="145" y="88"/>
                        <a:pt x="146" y="88"/>
                        <a:pt x="147" y="88"/>
                      </a:cubicBezTo>
                      <a:cubicBezTo>
                        <a:pt x="147" y="87"/>
                        <a:pt x="146" y="88"/>
                        <a:pt x="146" y="87"/>
                      </a:cubicBezTo>
                      <a:cubicBezTo>
                        <a:pt x="146" y="88"/>
                        <a:pt x="145" y="87"/>
                        <a:pt x="145" y="88"/>
                      </a:cubicBezTo>
                      <a:cubicBezTo>
                        <a:pt x="145" y="87"/>
                        <a:pt x="144" y="88"/>
                        <a:pt x="144" y="87"/>
                      </a:cubicBezTo>
                      <a:cubicBezTo>
                        <a:pt x="144" y="86"/>
                        <a:pt x="144" y="87"/>
                        <a:pt x="144" y="87"/>
                      </a:cubicBezTo>
                      <a:close/>
                      <a:moveTo>
                        <a:pt x="144" y="84"/>
                      </a:moveTo>
                      <a:cubicBezTo>
                        <a:pt x="145" y="84"/>
                        <a:pt x="145" y="84"/>
                        <a:pt x="145" y="84"/>
                      </a:cubicBezTo>
                      <a:cubicBezTo>
                        <a:pt x="145" y="84"/>
                        <a:pt x="145" y="83"/>
                        <a:pt x="144" y="84"/>
                      </a:cubicBezTo>
                      <a:close/>
                      <a:moveTo>
                        <a:pt x="144" y="77"/>
                      </a:moveTo>
                      <a:cubicBezTo>
                        <a:pt x="143" y="77"/>
                        <a:pt x="143" y="78"/>
                        <a:pt x="143" y="79"/>
                      </a:cubicBezTo>
                      <a:cubicBezTo>
                        <a:pt x="144" y="79"/>
                        <a:pt x="144" y="79"/>
                        <a:pt x="144" y="79"/>
                      </a:cubicBezTo>
                      <a:cubicBezTo>
                        <a:pt x="143" y="78"/>
                        <a:pt x="143" y="78"/>
                        <a:pt x="144" y="77"/>
                      </a:cubicBezTo>
                      <a:close/>
                      <a:moveTo>
                        <a:pt x="154" y="65"/>
                      </a:moveTo>
                      <a:cubicBezTo>
                        <a:pt x="154" y="65"/>
                        <a:pt x="155" y="65"/>
                        <a:pt x="155" y="64"/>
                      </a:cubicBezTo>
                      <a:cubicBezTo>
                        <a:pt x="155" y="64"/>
                        <a:pt x="155" y="63"/>
                        <a:pt x="154" y="63"/>
                      </a:cubicBezTo>
                      <a:cubicBezTo>
                        <a:pt x="154" y="63"/>
                        <a:pt x="154" y="64"/>
                        <a:pt x="154" y="64"/>
                      </a:cubicBezTo>
                      <a:cubicBezTo>
                        <a:pt x="154" y="65"/>
                        <a:pt x="154" y="64"/>
                        <a:pt x="154" y="65"/>
                      </a:cubicBezTo>
                      <a:cubicBezTo>
                        <a:pt x="154" y="65"/>
                        <a:pt x="154" y="64"/>
                        <a:pt x="154" y="64"/>
                      </a:cubicBezTo>
                      <a:cubicBezTo>
                        <a:pt x="154" y="65"/>
                        <a:pt x="154" y="65"/>
                        <a:pt x="154" y="65"/>
                      </a:cubicBezTo>
                      <a:close/>
                      <a:moveTo>
                        <a:pt x="149" y="66"/>
                      </a:moveTo>
                      <a:cubicBezTo>
                        <a:pt x="149" y="66"/>
                        <a:pt x="149" y="65"/>
                        <a:pt x="149" y="65"/>
                      </a:cubicBezTo>
                      <a:cubicBezTo>
                        <a:pt x="149" y="65"/>
                        <a:pt x="149" y="65"/>
                        <a:pt x="149" y="65"/>
                      </a:cubicBezTo>
                      <a:cubicBezTo>
                        <a:pt x="149" y="65"/>
                        <a:pt x="149" y="66"/>
                        <a:pt x="149" y="66"/>
                      </a:cubicBezTo>
                      <a:close/>
                      <a:moveTo>
                        <a:pt x="151" y="66"/>
                      </a:moveTo>
                      <a:cubicBezTo>
                        <a:pt x="151" y="66"/>
                        <a:pt x="150" y="66"/>
                        <a:pt x="150" y="67"/>
                      </a:cubicBezTo>
                      <a:cubicBezTo>
                        <a:pt x="151" y="66"/>
                        <a:pt x="150" y="68"/>
                        <a:pt x="151" y="67"/>
                      </a:cubicBezTo>
                      <a:cubicBezTo>
                        <a:pt x="151" y="66"/>
                        <a:pt x="151" y="66"/>
                        <a:pt x="151" y="66"/>
                      </a:cubicBezTo>
                      <a:close/>
                      <a:moveTo>
                        <a:pt x="151" y="64"/>
                      </a:moveTo>
                      <a:cubicBezTo>
                        <a:pt x="150" y="65"/>
                        <a:pt x="150" y="66"/>
                        <a:pt x="149" y="67"/>
                      </a:cubicBezTo>
                      <a:cubicBezTo>
                        <a:pt x="149" y="67"/>
                        <a:pt x="150" y="67"/>
                        <a:pt x="150" y="67"/>
                      </a:cubicBezTo>
                      <a:cubicBezTo>
                        <a:pt x="150" y="67"/>
                        <a:pt x="150" y="66"/>
                        <a:pt x="150" y="66"/>
                      </a:cubicBezTo>
                      <a:cubicBezTo>
                        <a:pt x="151" y="66"/>
                        <a:pt x="151" y="65"/>
                        <a:pt x="151" y="64"/>
                      </a:cubicBezTo>
                      <a:close/>
                      <a:moveTo>
                        <a:pt x="142" y="60"/>
                      </a:moveTo>
                      <a:cubicBezTo>
                        <a:pt x="142" y="60"/>
                        <a:pt x="140" y="60"/>
                        <a:pt x="141" y="61"/>
                      </a:cubicBezTo>
                      <a:cubicBezTo>
                        <a:pt x="141" y="60"/>
                        <a:pt x="141" y="62"/>
                        <a:pt x="142" y="61"/>
                      </a:cubicBezTo>
                      <a:cubicBezTo>
                        <a:pt x="141" y="61"/>
                        <a:pt x="142" y="61"/>
                        <a:pt x="142" y="60"/>
                      </a:cubicBezTo>
                      <a:close/>
                      <a:moveTo>
                        <a:pt x="149" y="62"/>
                      </a:moveTo>
                      <a:cubicBezTo>
                        <a:pt x="149" y="62"/>
                        <a:pt x="149" y="63"/>
                        <a:pt x="148" y="63"/>
                      </a:cubicBezTo>
                      <a:cubicBezTo>
                        <a:pt x="148" y="62"/>
                        <a:pt x="148" y="62"/>
                        <a:pt x="148" y="63"/>
                      </a:cubicBezTo>
                      <a:cubicBezTo>
                        <a:pt x="149" y="64"/>
                        <a:pt x="149" y="63"/>
                        <a:pt x="150" y="62"/>
                      </a:cubicBezTo>
                      <a:cubicBezTo>
                        <a:pt x="150" y="62"/>
                        <a:pt x="150" y="62"/>
                        <a:pt x="149" y="62"/>
                      </a:cubicBezTo>
                      <a:cubicBezTo>
                        <a:pt x="149" y="62"/>
                        <a:pt x="150" y="62"/>
                        <a:pt x="150" y="61"/>
                      </a:cubicBezTo>
                      <a:cubicBezTo>
                        <a:pt x="149" y="61"/>
                        <a:pt x="149" y="62"/>
                        <a:pt x="149" y="62"/>
                      </a:cubicBezTo>
                      <a:close/>
                      <a:moveTo>
                        <a:pt x="148" y="64"/>
                      </a:moveTo>
                      <a:cubicBezTo>
                        <a:pt x="147" y="63"/>
                        <a:pt x="148" y="63"/>
                        <a:pt x="147" y="62"/>
                      </a:cubicBezTo>
                      <a:cubicBezTo>
                        <a:pt x="148" y="62"/>
                        <a:pt x="148" y="60"/>
                        <a:pt x="149" y="61"/>
                      </a:cubicBezTo>
                      <a:cubicBezTo>
                        <a:pt x="149" y="60"/>
                        <a:pt x="147" y="60"/>
                        <a:pt x="148" y="59"/>
                      </a:cubicBezTo>
                      <a:cubicBezTo>
                        <a:pt x="147" y="59"/>
                        <a:pt x="147" y="59"/>
                        <a:pt x="147" y="59"/>
                      </a:cubicBezTo>
                      <a:cubicBezTo>
                        <a:pt x="147" y="59"/>
                        <a:pt x="147" y="61"/>
                        <a:pt x="146" y="60"/>
                      </a:cubicBezTo>
                      <a:cubicBezTo>
                        <a:pt x="146" y="61"/>
                        <a:pt x="147" y="62"/>
                        <a:pt x="147" y="62"/>
                      </a:cubicBezTo>
                      <a:cubicBezTo>
                        <a:pt x="147" y="62"/>
                        <a:pt x="146" y="61"/>
                        <a:pt x="147" y="61"/>
                      </a:cubicBezTo>
                      <a:cubicBezTo>
                        <a:pt x="147" y="61"/>
                        <a:pt x="147" y="62"/>
                        <a:pt x="147" y="63"/>
                      </a:cubicBezTo>
                      <a:cubicBezTo>
                        <a:pt x="147" y="62"/>
                        <a:pt x="147" y="64"/>
                        <a:pt x="148" y="64"/>
                      </a:cubicBezTo>
                      <a:close/>
                      <a:moveTo>
                        <a:pt x="143" y="65"/>
                      </a:moveTo>
                      <a:cubicBezTo>
                        <a:pt x="142" y="65"/>
                        <a:pt x="141" y="65"/>
                        <a:pt x="141" y="66"/>
                      </a:cubicBezTo>
                      <a:cubicBezTo>
                        <a:pt x="142" y="66"/>
                        <a:pt x="142" y="65"/>
                        <a:pt x="143" y="65"/>
                      </a:cubicBezTo>
                      <a:close/>
                      <a:moveTo>
                        <a:pt x="147" y="70"/>
                      </a:moveTo>
                      <a:cubicBezTo>
                        <a:pt x="146" y="71"/>
                        <a:pt x="147" y="71"/>
                        <a:pt x="147" y="72"/>
                      </a:cubicBezTo>
                      <a:cubicBezTo>
                        <a:pt x="147" y="72"/>
                        <a:pt x="147" y="72"/>
                        <a:pt x="147" y="72"/>
                      </a:cubicBezTo>
                      <a:cubicBezTo>
                        <a:pt x="147" y="72"/>
                        <a:pt x="147" y="70"/>
                        <a:pt x="147" y="70"/>
                      </a:cubicBezTo>
                      <a:close/>
                      <a:moveTo>
                        <a:pt x="146" y="70"/>
                      </a:moveTo>
                      <a:cubicBezTo>
                        <a:pt x="146" y="71"/>
                        <a:pt x="145" y="71"/>
                        <a:pt x="145" y="71"/>
                      </a:cubicBezTo>
                      <a:cubicBezTo>
                        <a:pt x="145" y="72"/>
                        <a:pt x="145" y="72"/>
                        <a:pt x="145" y="72"/>
                      </a:cubicBezTo>
                      <a:cubicBezTo>
                        <a:pt x="145" y="72"/>
                        <a:pt x="145" y="72"/>
                        <a:pt x="145" y="73"/>
                      </a:cubicBezTo>
                      <a:cubicBezTo>
                        <a:pt x="145" y="73"/>
                        <a:pt x="145" y="73"/>
                        <a:pt x="145" y="73"/>
                      </a:cubicBezTo>
                      <a:cubicBezTo>
                        <a:pt x="145" y="72"/>
                        <a:pt x="147" y="72"/>
                        <a:pt x="146" y="72"/>
                      </a:cubicBezTo>
                      <a:cubicBezTo>
                        <a:pt x="146" y="72"/>
                        <a:pt x="146" y="72"/>
                        <a:pt x="145" y="72"/>
                      </a:cubicBezTo>
                      <a:cubicBezTo>
                        <a:pt x="146" y="71"/>
                        <a:pt x="146" y="72"/>
                        <a:pt x="146" y="71"/>
                      </a:cubicBezTo>
                      <a:cubicBezTo>
                        <a:pt x="146" y="71"/>
                        <a:pt x="146" y="71"/>
                        <a:pt x="146" y="70"/>
                      </a:cubicBezTo>
                      <a:close/>
                      <a:moveTo>
                        <a:pt x="142" y="70"/>
                      </a:moveTo>
                      <a:cubicBezTo>
                        <a:pt x="141" y="70"/>
                        <a:pt x="141" y="70"/>
                        <a:pt x="141" y="70"/>
                      </a:cubicBezTo>
                      <a:cubicBezTo>
                        <a:pt x="141" y="71"/>
                        <a:pt x="142" y="71"/>
                        <a:pt x="142" y="70"/>
                      </a:cubicBezTo>
                      <a:cubicBezTo>
                        <a:pt x="142" y="70"/>
                        <a:pt x="141" y="69"/>
                        <a:pt x="141" y="70"/>
                      </a:cubicBezTo>
                      <a:cubicBezTo>
                        <a:pt x="142" y="70"/>
                        <a:pt x="142" y="70"/>
                        <a:pt x="142" y="70"/>
                      </a:cubicBezTo>
                      <a:close/>
                      <a:moveTo>
                        <a:pt x="142" y="69"/>
                      </a:moveTo>
                      <a:cubicBezTo>
                        <a:pt x="143" y="70"/>
                        <a:pt x="142" y="69"/>
                        <a:pt x="142" y="70"/>
                      </a:cubicBezTo>
                      <a:cubicBezTo>
                        <a:pt x="142" y="70"/>
                        <a:pt x="142" y="70"/>
                        <a:pt x="143" y="70"/>
                      </a:cubicBezTo>
                      <a:cubicBezTo>
                        <a:pt x="143" y="71"/>
                        <a:pt x="143" y="70"/>
                        <a:pt x="143" y="70"/>
                      </a:cubicBezTo>
                      <a:cubicBezTo>
                        <a:pt x="143" y="70"/>
                        <a:pt x="143" y="70"/>
                        <a:pt x="143" y="69"/>
                      </a:cubicBezTo>
                      <a:cubicBezTo>
                        <a:pt x="143" y="69"/>
                        <a:pt x="143" y="69"/>
                        <a:pt x="143" y="69"/>
                      </a:cubicBezTo>
                      <a:cubicBezTo>
                        <a:pt x="143" y="68"/>
                        <a:pt x="143" y="69"/>
                        <a:pt x="142" y="69"/>
                      </a:cubicBezTo>
                      <a:close/>
                      <a:moveTo>
                        <a:pt x="142" y="67"/>
                      </a:moveTo>
                      <a:cubicBezTo>
                        <a:pt x="142" y="68"/>
                        <a:pt x="142" y="68"/>
                        <a:pt x="142" y="68"/>
                      </a:cubicBezTo>
                      <a:cubicBezTo>
                        <a:pt x="143" y="68"/>
                        <a:pt x="143" y="68"/>
                        <a:pt x="143" y="67"/>
                      </a:cubicBezTo>
                      <a:cubicBezTo>
                        <a:pt x="143" y="67"/>
                        <a:pt x="142" y="67"/>
                        <a:pt x="142" y="67"/>
                      </a:cubicBezTo>
                      <a:close/>
                      <a:moveTo>
                        <a:pt x="142" y="69"/>
                      </a:moveTo>
                      <a:cubicBezTo>
                        <a:pt x="142" y="68"/>
                        <a:pt x="141" y="69"/>
                        <a:pt x="141" y="68"/>
                      </a:cubicBezTo>
                      <a:cubicBezTo>
                        <a:pt x="141" y="68"/>
                        <a:pt x="141" y="68"/>
                        <a:pt x="141" y="68"/>
                      </a:cubicBezTo>
                      <a:cubicBezTo>
                        <a:pt x="141" y="68"/>
                        <a:pt x="142" y="68"/>
                        <a:pt x="142" y="67"/>
                      </a:cubicBezTo>
                      <a:cubicBezTo>
                        <a:pt x="141" y="67"/>
                        <a:pt x="141" y="67"/>
                        <a:pt x="141" y="67"/>
                      </a:cubicBezTo>
                      <a:cubicBezTo>
                        <a:pt x="141" y="67"/>
                        <a:pt x="140" y="67"/>
                        <a:pt x="140" y="68"/>
                      </a:cubicBezTo>
                      <a:cubicBezTo>
                        <a:pt x="140" y="68"/>
                        <a:pt x="140" y="68"/>
                        <a:pt x="140" y="68"/>
                      </a:cubicBezTo>
                      <a:cubicBezTo>
                        <a:pt x="140" y="69"/>
                        <a:pt x="139" y="68"/>
                        <a:pt x="139" y="69"/>
                      </a:cubicBezTo>
                      <a:cubicBezTo>
                        <a:pt x="139" y="69"/>
                        <a:pt x="140" y="68"/>
                        <a:pt x="140" y="69"/>
                      </a:cubicBezTo>
                      <a:cubicBezTo>
                        <a:pt x="140" y="69"/>
                        <a:pt x="139" y="69"/>
                        <a:pt x="139" y="69"/>
                      </a:cubicBezTo>
                      <a:cubicBezTo>
                        <a:pt x="141" y="69"/>
                        <a:pt x="140" y="69"/>
                        <a:pt x="142" y="69"/>
                      </a:cubicBezTo>
                      <a:close/>
                      <a:moveTo>
                        <a:pt x="141" y="71"/>
                      </a:moveTo>
                      <a:cubicBezTo>
                        <a:pt x="141" y="70"/>
                        <a:pt x="140" y="69"/>
                        <a:pt x="139" y="70"/>
                      </a:cubicBezTo>
                      <a:cubicBezTo>
                        <a:pt x="140" y="70"/>
                        <a:pt x="140" y="71"/>
                        <a:pt x="141" y="71"/>
                      </a:cubicBezTo>
                      <a:close/>
                      <a:moveTo>
                        <a:pt x="144" y="72"/>
                      </a:moveTo>
                      <a:cubicBezTo>
                        <a:pt x="144" y="73"/>
                        <a:pt x="144" y="73"/>
                        <a:pt x="144" y="73"/>
                      </a:cubicBezTo>
                      <a:cubicBezTo>
                        <a:pt x="145" y="73"/>
                        <a:pt x="144" y="72"/>
                        <a:pt x="145" y="71"/>
                      </a:cubicBezTo>
                      <a:cubicBezTo>
                        <a:pt x="144" y="71"/>
                        <a:pt x="144" y="71"/>
                        <a:pt x="144" y="71"/>
                      </a:cubicBezTo>
                      <a:cubicBezTo>
                        <a:pt x="143" y="71"/>
                        <a:pt x="144" y="72"/>
                        <a:pt x="144" y="72"/>
                      </a:cubicBezTo>
                      <a:close/>
                      <a:moveTo>
                        <a:pt x="153" y="70"/>
                      </a:moveTo>
                      <a:cubicBezTo>
                        <a:pt x="153" y="70"/>
                        <a:pt x="154" y="69"/>
                        <a:pt x="154" y="68"/>
                      </a:cubicBezTo>
                      <a:cubicBezTo>
                        <a:pt x="155" y="68"/>
                        <a:pt x="156" y="69"/>
                        <a:pt x="156" y="68"/>
                      </a:cubicBezTo>
                      <a:cubicBezTo>
                        <a:pt x="156" y="69"/>
                        <a:pt x="156" y="70"/>
                        <a:pt x="155" y="70"/>
                      </a:cubicBezTo>
                      <a:cubicBezTo>
                        <a:pt x="155" y="70"/>
                        <a:pt x="155" y="69"/>
                        <a:pt x="155" y="69"/>
                      </a:cubicBezTo>
                      <a:cubicBezTo>
                        <a:pt x="154" y="69"/>
                        <a:pt x="154" y="70"/>
                        <a:pt x="154" y="70"/>
                      </a:cubicBezTo>
                      <a:cubicBezTo>
                        <a:pt x="154" y="70"/>
                        <a:pt x="154" y="70"/>
                        <a:pt x="154" y="70"/>
                      </a:cubicBezTo>
                      <a:cubicBezTo>
                        <a:pt x="154" y="71"/>
                        <a:pt x="153" y="69"/>
                        <a:pt x="153" y="71"/>
                      </a:cubicBezTo>
                      <a:cubicBezTo>
                        <a:pt x="153" y="70"/>
                        <a:pt x="153" y="70"/>
                        <a:pt x="153" y="70"/>
                      </a:cubicBezTo>
                      <a:close/>
                      <a:moveTo>
                        <a:pt x="145" y="61"/>
                      </a:moveTo>
                      <a:cubicBezTo>
                        <a:pt x="145" y="62"/>
                        <a:pt x="144" y="62"/>
                        <a:pt x="144" y="62"/>
                      </a:cubicBezTo>
                      <a:cubicBezTo>
                        <a:pt x="144" y="61"/>
                        <a:pt x="145" y="61"/>
                        <a:pt x="145" y="61"/>
                      </a:cubicBezTo>
                      <a:close/>
                      <a:moveTo>
                        <a:pt x="136" y="81"/>
                      </a:moveTo>
                      <a:cubicBezTo>
                        <a:pt x="136" y="81"/>
                        <a:pt x="136" y="80"/>
                        <a:pt x="136" y="80"/>
                      </a:cubicBezTo>
                      <a:cubicBezTo>
                        <a:pt x="136" y="80"/>
                        <a:pt x="138" y="81"/>
                        <a:pt x="136" y="81"/>
                      </a:cubicBezTo>
                      <a:close/>
                      <a:moveTo>
                        <a:pt x="137" y="90"/>
                      </a:moveTo>
                      <a:cubicBezTo>
                        <a:pt x="137" y="89"/>
                        <a:pt x="138" y="89"/>
                        <a:pt x="139" y="90"/>
                      </a:cubicBezTo>
                      <a:cubicBezTo>
                        <a:pt x="139" y="90"/>
                        <a:pt x="139" y="88"/>
                        <a:pt x="139" y="89"/>
                      </a:cubicBezTo>
                      <a:cubicBezTo>
                        <a:pt x="139" y="89"/>
                        <a:pt x="139" y="89"/>
                        <a:pt x="139" y="89"/>
                      </a:cubicBezTo>
                      <a:cubicBezTo>
                        <a:pt x="139" y="89"/>
                        <a:pt x="139" y="90"/>
                        <a:pt x="139" y="90"/>
                      </a:cubicBezTo>
                      <a:cubicBezTo>
                        <a:pt x="138" y="90"/>
                        <a:pt x="138" y="90"/>
                        <a:pt x="137" y="91"/>
                      </a:cubicBezTo>
                      <a:cubicBezTo>
                        <a:pt x="137" y="90"/>
                        <a:pt x="137" y="90"/>
                        <a:pt x="137" y="90"/>
                      </a:cubicBezTo>
                      <a:close/>
                      <a:moveTo>
                        <a:pt x="138" y="85"/>
                      </a:moveTo>
                      <a:cubicBezTo>
                        <a:pt x="139" y="86"/>
                        <a:pt x="139" y="84"/>
                        <a:pt x="139" y="85"/>
                      </a:cubicBezTo>
                      <a:cubicBezTo>
                        <a:pt x="139" y="85"/>
                        <a:pt x="139" y="87"/>
                        <a:pt x="138" y="86"/>
                      </a:cubicBezTo>
                      <a:lnTo>
                        <a:pt x="138" y="85"/>
                      </a:lnTo>
                      <a:close/>
                      <a:moveTo>
                        <a:pt x="143" y="114"/>
                      </a:moveTo>
                      <a:cubicBezTo>
                        <a:pt x="143" y="113"/>
                        <a:pt x="143" y="114"/>
                        <a:pt x="142" y="114"/>
                      </a:cubicBezTo>
                      <a:cubicBezTo>
                        <a:pt x="143" y="113"/>
                        <a:pt x="142" y="113"/>
                        <a:pt x="142" y="113"/>
                      </a:cubicBezTo>
                      <a:cubicBezTo>
                        <a:pt x="143" y="112"/>
                        <a:pt x="143" y="112"/>
                        <a:pt x="145" y="112"/>
                      </a:cubicBezTo>
                      <a:cubicBezTo>
                        <a:pt x="145" y="113"/>
                        <a:pt x="145" y="113"/>
                        <a:pt x="144" y="113"/>
                      </a:cubicBezTo>
                      <a:cubicBezTo>
                        <a:pt x="144" y="113"/>
                        <a:pt x="144" y="113"/>
                        <a:pt x="144" y="112"/>
                      </a:cubicBezTo>
                      <a:cubicBezTo>
                        <a:pt x="144" y="113"/>
                        <a:pt x="143" y="113"/>
                        <a:pt x="143" y="114"/>
                      </a:cubicBezTo>
                      <a:close/>
                      <a:moveTo>
                        <a:pt x="141" y="99"/>
                      </a:moveTo>
                      <a:cubicBezTo>
                        <a:pt x="141" y="98"/>
                        <a:pt x="143" y="99"/>
                        <a:pt x="144" y="98"/>
                      </a:cubicBezTo>
                      <a:cubicBezTo>
                        <a:pt x="143" y="96"/>
                        <a:pt x="142" y="98"/>
                        <a:pt x="142" y="98"/>
                      </a:cubicBezTo>
                      <a:cubicBezTo>
                        <a:pt x="142" y="96"/>
                        <a:pt x="144" y="97"/>
                        <a:pt x="144" y="97"/>
                      </a:cubicBezTo>
                      <a:cubicBezTo>
                        <a:pt x="144" y="97"/>
                        <a:pt x="144" y="96"/>
                        <a:pt x="145" y="96"/>
                      </a:cubicBezTo>
                      <a:cubicBezTo>
                        <a:pt x="144" y="96"/>
                        <a:pt x="144" y="96"/>
                        <a:pt x="144" y="95"/>
                      </a:cubicBezTo>
                      <a:cubicBezTo>
                        <a:pt x="145" y="95"/>
                        <a:pt x="145" y="95"/>
                        <a:pt x="145" y="95"/>
                      </a:cubicBezTo>
                      <a:cubicBezTo>
                        <a:pt x="145" y="95"/>
                        <a:pt x="145" y="95"/>
                        <a:pt x="145" y="96"/>
                      </a:cubicBezTo>
                      <a:cubicBezTo>
                        <a:pt x="145" y="96"/>
                        <a:pt x="146" y="95"/>
                        <a:pt x="146" y="96"/>
                      </a:cubicBezTo>
                      <a:cubicBezTo>
                        <a:pt x="147" y="96"/>
                        <a:pt x="147" y="95"/>
                        <a:pt x="147" y="94"/>
                      </a:cubicBezTo>
                      <a:cubicBezTo>
                        <a:pt x="147" y="95"/>
                        <a:pt x="147" y="95"/>
                        <a:pt x="148" y="96"/>
                      </a:cubicBezTo>
                      <a:cubicBezTo>
                        <a:pt x="147" y="96"/>
                        <a:pt x="146" y="97"/>
                        <a:pt x="146" y="97"/>
                      </a:cubicBezTo>
                      <a:cubicBezTo>
                        <a:pt x="147" y="97"/>
                        <a:pt x="147" y="97"/>
                        <a:pt x="148" y="97"/>
                      </a:cubicBezTo>
                      <a:cubicBezTo>
                        <a:pt x="148" y="97"/>
                        <a:pt x="148" y="97"/>
                        <a:pt x="148" y="97"/>
                      </a:cubicBezTo>
                      <a:cubicBezTo>
                        <a:pt x="148" y="97"/>
                        <a:pt x="149" y="97"/>
                        <a:pt x="149" y="97"/>
                      </a:cubicBezTo>
                      <a:cubicBezTo>
                        <a:pt x="149" y="96"/>
                        <a:pt x="148" y="96"/>
                        <a:pt x="148" y="96"/>
                      </a:cubicBezTo>
                      <a:cubicBezTo>
                        <a:pt x="148" y="96"/>
                        <a:pt x="148" y="96"/>
                        <a:pt x="148" y="96"/>
                      </a:cubicBezTo>
                      <a:cubicBezTo>
                        <a:pt x="149" y="97"/>
                        <a:pt x="148" y="97"/>
                        <a:pt x="149" y="97"/>
                      </a:cubicBezTo>
                      <a:cubicBezTo>
                        <a:pt x="148" y="99"/>
                        <a:pt x="147" y="98"/>
                        <a:pt x="147" y="99"/>
                      </a:cubicBezTo>
                      <a:cubicBezTo>
                        <a:pt x="148" y="100"/>
                        <a:pt x="149" y="100"/>
                        <a:pt x="149" y="99"/>
                      </a:cubicBezTo>
                      <a:cubicBezTo>
                        <a:pt x="149" y="98"/>
                        <a:pt x="150" y="98"/>
                        <a:pt x="150" y="99"/>
                      </a:cubicBezTo>
                      <a:cubicBezTo>
                        <a:pt x="150" y="98"/>
                        <a:pt x="151" y="99"/>
                        <a:pt x="151" y="98"/>
                      </a:cubicBezTo>
                      <a:cubicBezTo>
                        <a:pt x="151" y="98"/>
                        <a:pt x="151" y="98"/>
                        <a:pt x="152" y="98"/>
                      </a:cubicBezTo>
                      <a:cubicBezTo>
                        <a:pt x="151" y="99"/>
                        <a:pt x="151" y="99"/>
                        <a:pt x="150" y="99"/>
                      </a:cubicBezTo>
                      <a:cubicBezTo>
                        <a:pt x="150" y="100"/>
                        <a:pt x="150" y="100"/>
                        <a:pt x="150" y="102"/>
                      </a:cubicBezTo>
                      <a:cubicBezTo>
                        <a:pt x="150" y="102"/>
                        <a:pt x="149" y="101"/>
                        <a:pt x="150" y="100"/>
                      </a:cubicBezTo>
                      <a:cubicBezTo>
                        <a:pt x="149" y="100"/>
                        <a:pt x="150" y="101"/>
                        <a:pt x="149" y="102"/>
                      </a:cubicBezTo>
                      <a:cubicBezTo>
                        <a:pt x="150" y="102"/>
                        <a:pt x="150" y="102"/>
                        <a:pt x="151" y="102"/>
                      </a:cubicBezTo>
                      <a:cubicBezTo>
                        <a:pt x="150" y="101"/>
                        <a:pt x="151" y="102"/>
                        <a:pt x="151" y="102"/>
                      </a:cubicBezTo>
                      <a:cubicBezTo>
                        <a:pt x="151" y="103"/>
                        <a:pt x="151" y="103"/>
                        <a:pt x="151" y="104"/>
                      </a:cubicBezTo>
                      <a:cubicBezTo>
                        <a:pt x="151" y="104"/>
                        <a:pt x="151" y="106"/>
                        <a:pt x="152" y="105"/>
                      </a:cubicBezTo>
                      <a:cubicBezTo>
                        <a:pt x="150" y="105"/>
                        <a:pt x="152" y="104"/>
                        <a:pt x="153" y="106"/>
                      </a:cubicBezTo>
                      <a:cubicBezTo>
                        <a:pt x="152" y="106"/>
                        <a:pt x="152" y="106"/>
                        <a:pt x="152" y="106"/>
                      </a:cubicBezTo>
                      <a:cubicBezTo>
                        <a:pt x="152" y="106"/>
                        <a:pt x="152" y="106"/>
                        <a:pt x="152" y="107"/>
                      </a:cubicBezTo>
                      <a:cubicBezTo>
                        <a:pt x="152" y="107"/>
                        <a:pt x="152" y="106"/>
                        <a:pt x="152" y="107"/>
                      </a:cubicBezTo>
                      <a:cubicBezTo>
                        <a:pt x="153" y="107"/>
                        <a:pt x="153" y="106"/>
                        <a:pt x="153" y="106"/>
                      </a:cubicBezTo>
                      <a:cubicBezTo>
                        <a:pt x="153" y="107"/>
                        <a:pt x="153" y="107"/>
                        <a:pt x="154" y="107"/>
                      </a:cubicBezTo>
                      <a:cubicBezTo>
                        <a:pt x="154" y="108"/>
                        <a:pt x="154" y="108"/>
                        <a:pt x="154" y="108"/>
                      </a:cubicBezTo>
                      <a:cubicBezTo>
                        <a:pt x="154" y="108"/>
                        <a:pt x="154" y="109"/>
                        <a:pt x="153" y="109"/>
                      </a:cubicBezTo>
                      <a:cubicBezTo>
                        <a:pt x="154" y="109"/>
                        <a:pt x="154" y="109"/>
                        <a:pt x="154" y="109"/>
                      </a:cubicBezTo>
                      <a:cubicBezTo>
                        <a:pt x="154" y="110"/>
                        <a:pt x="154" y="110"/>
                        <a:pt x="154" y="110"/>
                      </a:cubicBezTo>
                      <a:cubicBezTo>
                        <a:pt x="154" y="111"/>
                        <a:pt x="154" y="111"/>
                        <a:pt x="155" y="111"/>
                      </a:cubicBezTo>
                      <a:cubicBezTo>
                        <a:pt x="155" y="110"/>
                        <a:pt x="154" y="110"/>
                        <a:pt x="154" y="110"/>
                      </a:cubicBezTo>
                      <a:cubicBezTo>
                        <a:pt x="154" y="110"/>
                        <a:pt x="155" y="110"/>
                        <a:pt x="155" y="109"/>
                      </a:cubicBezTo>
                      <a:cubicBezTo>
                        <a:pt x="155" y="110"/>
                        <a:pt x="155" y="111"/>
                        <a:pt x="156" y="111"/>
                      </a:cubicBezTo>
                      <a:cubicBezTo>
                        <a:pt x="156" y="110"/>
                        <a:pt x="156" y="110"/>
                        <a:pt x="156" y="110"/>
                      </a:cubicBezTo>
                      <a:cubicBezTo>
                        <a:pt x="156" y="110"/>
                        <a:pt x="156" y="109"/>
                        <a:pt x="157" y="110"/>
                      </a:cubicBezTo>
                      <a:cubicBezTo>
                        <a:pt x="157" y="110"/>
                        <a:pt x="156" y="110"/>
                        <a:pt x="156" y="111"/>
                      </a:cubicBezTo>
                      <a:cubicBezTo>
                        <a:pt x="157" y="111"/>
                        <a:pt x="157" y="110"/>
                        <a:pt x="157" y="111"/>
                      </a:cubicBezTo>
                      <a:cubicBezTo>
                        <a:pt x="157" y="111"/>
                        <a:pt x="157" y="111"/>
                        <a:pt x="157" y="112"/>
                      </a:cubicBezTo>
                      <a:cubicBezTo>
                        <a:pt x="156" y="111"/>
                        <a:pt x="154" y="112"/>
                        <a:pt x="153" y="109"/>
                      </a:cubicBezTo>
                      <a:cubicBezTo>
                        <a:pt x="152" y="110"/>
                        <a:pt x="151" y="109"/>
                        <a:pt x="151" y="110"/>
                      </a:cubicBezTo>
                      <a:cubicBezTo>
                        <a:pt x="151" y="109"/>
                        <a:pt x="151" y="109"/>
                        <a:pt x="151" y="108"/>
                      </a:cubicBezTo>
                      <a:cubicBezTo>
                        <a:pt x="152" y="108"/>
                        <a:pt x="152" y="109"/>
                        <a:pt x="152" y="109"/>
                      </a:cubicBezTo>
                      <a:cubicBezTo>
                        <a:pt x="152" y="108"/>
                        <a:pt x="150" y="108"/>
                        <a:pt x="151" y="107"/>
                      </a:cubicBezTo>
                      <a:cubicBezTo>
                        <a:pt x="151" y="107"/>
                        <a:pt x="152" y="108"/>
                        <a:pt x="153" y="108"/>
                      </a:cubicBezTo>
                      <a:cubicBezTo>
                        <a:pt x="152" y="107"/>
                        <a:pt x="151" y="107"/>
                        <a:pt x="151" y="106"/>
                      </a:cubicBezTo>
                      <a:cubicBezTo>
                        <a:pt x="150" y="106"/>
                        <a:pt x="150" y="107"/>
                        <a:pt x="150" y="107"/>
                      </a:cubicBezTo>
                      <a:cubicBezTo>
                        <a:pt x="150" y="107"/>
                        <a:pt x="150" y="107"/>
                        <a:pt x="150" y="108"/>
                      </a:cubicBezTo>
                      <a:cubicBezTo>
                        <a:pt x="150" y="108"/>
                        <a:pt x="150" y="107"/>
                        <a:pt x="149" y="107"/>
                      </a:cubicBezTo>
                      <a:cubicBezTo>
                        <a:pt x="149" y="108"/>
                        <a:pt x="149" y="108"/>
                        <a:pt x="149" y="108"/>
                      </a:cubicBezTo>
                      <a:cubicBezTo>
                        <a:pt x="149" y="109"/>
                        <a:pt x="149" y="108"/>
                        <a:pt x="149" y="108"/>
                      </a:cubicBezTo>
                      <a:cubicBezTo>
                        <a:pt x="149" y="108"/>
                        <a:pt x="149" y="108"/>
                        <a:pt x="148" y="108"/>
                      </a:cubicBezTo>
                      <a:cubicBezTo>
                        <a:pt x="148" y="107"/>
                        <a:pt x="149" y="106"/>
                        <a:pt x="149" y="107"/>
                      </a:cubicBezTo>
                      <a:cubicBezTo>
                        <a:pt x="150" y="107"/>
                        <a:pt x="149" y="106"/>
                        <a:pt x="150" y="106"/>
                      </a:cubicBezTo>
                      <a:cubicBezTo>
                        <a:pt x="149" y="106"/>
                        <a:pt x="149" y="105"/>
                        <a:pt x="148" y="105"/>
                      </a:cubicBezTo>
                      <a:cubicBezTo>
                        <a:pt x="148" y="105"/>
                        <a:pt x="148" y="104"/>
                        <a:pt x="148" y="104"/>
                      </a:cubicBezTo>
                      <a:cubicBezTo>
                        <a:pt x="147" y="103"/>
                        <a:pt x="146" y="105"/>
                        <a:pt x="145" y="103"/>
                      </a:cubicBezTo>
                      <a:cubicBezTo>
                        <a:pt x="146" y="103"/>
                        <a:pt x="146" y="103"/>
                        <a:pt x="146" y="102"/>
                      </a:cubicBezTo>
                      <a:cubicBezTo>
                        <a:pt x="146" y="102"/>
                        <a:pt x="146" y="102"/>
                        <a:pt x="146" y="101"/>
                      </a:cubicBezTo>
                      <a:cubicBezTo>
                        <a:pt x="146" y="101"/>
                        <a:pt x="145" y="102"/>
                        <a:pt x="146" y="101"/>
                      </a:cubicBezTo>
                      <a:cubicBezTo>
                        <a:pt x="145" y="101"/>
                        <a:pt x="145" y="101"/>
                        <a:pt x="145" y="101"/>
                      </a:cubicBezTo>
                      <a:cubicBezTo>
                        <a:pt x="145" y="102"/>
                        <a:pt x="145" y="101"/>
                        <a:pt x="145" y="101"/>
                      </a:cubicBezTo>
                      <a:cubicBezTo>
                        <a:pt x="145" y="102"/>
                        <a:pt x="145" y="102"/>
                        <a:pt x="144" y="102"/>
                      </a:cubicBezTo>
                      <a:cubicBezTo>
                        <a:pt x="144" y="101"/>
                        <a:pt x="144" y="101"/>
                        <a:pt x="144" y="100"/>
                      </a:cubicBezTo>
                      <a:cubicBezTo>
                        <a:pt x="144" y="100"/>
                        <a:pt x="145" y="100"/>
                        <a:pt x="145" y="100"/>
                      </a:cubicBezTo>
                      <a:cubicBezTo>
                        <a:pt x="145" y="99"/>
                        <a:pt x="143" y="98"/>
                        <a:pt x="143" y="99"/>
                      </a:cubicBezTo>
                      <a:cubicBezTo>
                        <a:pt x="142" y="99"/>
                        <a:pt x="142" y="99"/>
                        <a:pt x="141" y="99"/>
                      </a:cubicBezTo>
                      <a:close/>
                      <a:moveTo>
                        <a:pt x="150" y="106"/>
                      </a:moveTo>
                      <a:cubicBezTo>
                        <a:pt x="151" y="105"/>
                        <a:pt x="151" y="107"/>
                        <a:pt x="151" y="106"/>
                      </a:cubicBezTo>
                      <a:cubicBezTo>
                        <a:pt x="151" y="106"/>
                        <a:pt x="151" y="105"/>
                        <a:pt x="151" y="105"/>
                      </a:cubicBezTo>
                      <a:cubicBezTo>
                        <a:pt x="150" y="105"/>
                        <a:pt x="150" y="105"/>
                        <a:pt x="150" y="106"/>
                      </a:cubicBezTo>
                      <a:close/>
                      <a:moveTo>
                        <a:pt x="150" y="103"/>
                      </a:moveTo>
                      <a:cubicBezTo>
                        <a:pt x="150" y="103"/>
                        <a:pt x="149" y="103"/>
                        <a:pt x="149" y="104"/>
                      </a:cubicBezTo>
                      <a:cubicBezTo>
                        <a:pt x="150" y="104"/>
                        <a:pt x="150" y="104"/>
                        <a:pt x="150" y="104"/>
                      </a:cubicBezTo>
                      <a:cubicBezTo>
                        <a:pt x="150" y="104"/>
                        <a:pt x="150" y="105"/>
                        <a:pt x="150" y="105"/>
                      </a:cubicBezTo>
                      <a:cubicBezTo>
                        <a:pt x="150" y="104"/>
                        <a:pt x="150" y="104"/>
                        <a:pt x="151" y="103"/>
                      </a:cubicBezTo>
                      <a:cubicBezTo>
                        <a:pt x="150" y="103"/>
                        <a:pt x="150" y="103"/>
                        <a:pt x="150" y="103"/>
                      </a:cubicBezTo>
                      <a:close/>
                      <a:moveTo>
                        <a:pt x="145" y="99"/>
                      </a:moveTo>
                      <a:cubicBezTo>
                        <a:pt x="145" y="99"/>
                        <a:pt x="147" y="100"/>
                        <a:pt x="146" y="99"/>
                      </a:cubicBezTo>
                      <a:cubicBezTo>
                        <a:pt x="146" y="99"/>
                        <a:pt x="145" y="98"/>
                        <a:pt x="145" y="99"/>
                      </a:cubicBezTo>
                      <a:close/>
                      <a:moveTo>
                        <a:pt x="146" y="98"/>
                      </a:moveTo>
                      <a:cubicBezTo>
                        <a:pt x="145" y="98"/>
                        <a:pt x="145" y="97"/>
                        <a:pt x="145" y="98"/>
                      </a:cubicBezTo>
                      <a:cubicBezTo>
                        <a:pt x="145" y="98"/>
                        <a:pt x="146" y="98"/>
                        <a:pt x="146" y="98"/>
                      </a:cubicBezTo>
                      <a:close/>
                      <a:moveTo>
                        <a:pt x="139" y="78"/>
                      </a:moveTo>
                      <a:cubicBezTo>
                        <a:pt x="140" y="77"/>
                        <a:pt x="140" y="78"/>
                        <a:pt x="141" y="78"/>
                      </a:cubicBezTo>
                      <a:cubicBezTo>
                        <a:pt x="140" y="79"/>
                        <a:pt x="140" y="78"/>
                        <a:pt x="139" y="78"/>
                      </a:cubicBezTo>
                      <a:close/>
                      <a:moveTo>
                        <a:pt x="145" y="120"/>
                      </a:moveTo>
                      <a:cubicBezTo>
                        <a:pt x="145" y="120"/>
                        <a:pt x="145" y="121"/>
                        <a:pt x="145" y="121"/>
                      </a:cubicBezTo>
                      <a:cubicBezTo>
                        <a:pt x="145" y="121"/>
                        <a:pt x="145" y="121"/>
                        <a:pt x="146" y="121"/>
                      </a:cubicBezTo>
                      <a:cubicBezTo>
                        <a:pt x="146" y="121"/>
                        <a:pt x="146" y="121"/>
                        <a:pt x="146" y="122"/>
                      </a:cubicBezTo>
                      <a:cubicBezTo>
                        <a:pt x="145" y="122"/>
                        <a:pt x="145" y="121"/>
                        <a:pt x="145" y="120"/>
                      </a:cubicBezTo>
                      <a:close/>
                      <a:moveTo>
                        <a:pt x="151" y="84"/>
                      </a:moveTo>
                      <a:cubicBezTo>
                        <a:pt x="149" y="84"/>
                        <a:pt x="149" y="84"/>
                        <a:pt x="147" y="84"/>
                      </a:cubicBezTo>
                      <a:cubicBezTo>
                        <a:pt x="148" y="83"/>
                        <a:pt x="148" y="83"/>
                        <a:pt x="147" y="83"/>
                      </a:cubicBezTo>
                      <a:cubicBezTo>
                        <a:pt x="148" y="82"/>
                        <a:pt x="148" y="83"/>
                        <a:pt x="149" y="82"/>
                      </a:cubicBezTo>
                      <a:cubicBezTo>
                        <a:pt x="149" y="83"/>
                        <a:pt x="150" y="82"/>
                        <a:pt x="150" y="83"/>
                      </a:cubicBezTo>
                      <a:cubicBezTo>
                        <a:pt x="150" y="83"/>
                        <a:pt x="150" y="83"/>
                        <a:pt x="150" y="83"/>
                      </a:cubicBezTo>
                      <a:cubicBezTo>
                        <a:pt x="150" y="84"/>
                        <a:pt x="150" y="84"/>
                        <a:pt x="150" y="84"/>
                      </a:cubicBezTo>
                      <a:cubicBezTo>
                        <a:pt x="150" y="84"/>
                        <a:pt x="150" y="83"/>
                        <a:pt x="150" y="83"/>
                      </a:cubicBezTo>
                      <a:cubicBezTo>
                        <a:pt x="150" y="83"/>
                        <a:pt x="151" y="83"/>
                        <a:pt x="151" y="83"/>
                      </a:cubicBezTo>
                      <a:cubicBezTo>
                        <a:pt x="151" y="83"/>
                        <a:pt x="152" y="83"/>
                        <a:pt x="152" y="84"/>
                      </a:cubicBezTo>
                      <a:cubicBezTo>
                        <a:pt x="152" y="84"/>
                        <a:pt x="151" y="83"/>
                        <a:pt x="151" y="84"/>
                      </a:cubicBezTo>
                      <a:close/>
                      <a:moveTo>
                        <a:pt x="150" y="75"/>
                      </a:moveTo>
                      <a:cubicBezTo>
                        <a:pt x="150" y="75"/>
                        <a:pt x="150" y="75"/>
                        <a:pt x="150" y="75"/>
                      </a:cubicBezTo>
                      <a:cubicBezTo>
                        <a:pt x="150" y="76"/>
                        <a:pt x="150" y="76"/>
                        <a:pt x="150" y="76"/>
                      </a:cubicBezTo>
                      <a:cubicBezTo>
                        <a:pt x="150" y="76"/>
                        <a:pt x="148" y="75"/>
                        <a:pt x="148" y="76"/>
                      </a:cubicBezTo>
                      <a:cubicBezTo>
                        <a:pt x="148" y="75"/>
                        <a:pt x="149" y="76"/>
                        <a:pt x="150" y="75"/>
                      </a:cubicBezTo>
                      <a:close/>
                      <a:moveTo>
                        <a:pt x="219" y="67"/>
                      </a:moveTo>
                      <a:cubicBezTo>
                        <a:pt x="220" y="67"/>
                        <a:pt x="221" y="66"/>
                        <a:pt x="222" y="67"/>
                      </a:cubicBezTo>
                      <a:cubicBezTo>
                        <a:pt x="222" y="67"/>
                        <a:pt x="222" y="68"/>
                        <a:pt x="221" y="68"/>
                      </a:cubicBezTo>
                      <a:cubicBezTo>
                        <a:pt x="222" y="68"/>
                        <a:pt x="223" y="68"/>
                        <a:pt x="224" y="67"/>
                      </a:cubicBezTo>
                      <a:cubicBezTo>
                        <a:pt x="224" y="67"/>
                        <a:pt x="224" y="67"/>
                        <a:pt x="224" y="67"/>
                      </a:cubicBezTo>
                      <a:cubicBezTo>
                        <a:pt x="224" y="66"/>
                        <a:pt x="224" y="66"/>
                        <a:pt x="225" y="66"/>
                      </a:cubicBezTo>
                      <a:cubicBezTo>
                        <a:pt x="225" y="67"/>
                        <a:pt x="223" y="66"/>
                        <a:pt x="224" y="67"/>
                      </a:cubicBezTo>
                      <a:cubicBezTo>
                        <a:pt x="224" y="67"/>
                        <a:pt x="224" y="67"/>
                        <a:pt x="224" y="67"/>
                      </a:cubicBezTo>
                      <a:cubicBezTo>
                        <a:pt x="226" y="67"/>
                        <a:pt x="228" y="66"/>
                        <a:pt x="230" y="66"/>
                      </a:cubicBezTo>
                      <a:cubicBezTo>
                        <a:pt x="229" y="68"/>
                        <a:pt x="226" y="67"/>
                        <a:pt x="226" y="68"/>
                      </a:cubicBezTo>
                      <a:cubicBezTo>
                        <a:pt x="226" y="69"/>
                        <a:pt x="225" y="68"/>
                        <a:pt x="225" y="69"/>
                      </a:cubicBezTo>
                      <a:cubicBezTo>
                        <a:pt x="225" y="69"/>
                        <a:pt x="225" y="69"/>
                        <a:pt x="225" y="69"/>
                      </a:cubicBezTo>
                      <a:cubicBezTo>
                        <a:pt x="226" y="71"/>
                        <a:pt x="230" y="72"/>
                        <a:pt x="228" y="68"/>
                      </a:cubicBezTo>
                      <a:cubicBezTo>
                        <a:pt x="228" y="68"/>
                        <a:pt x="228" y="69"/>
                        <a:pt x="228" y="69"/>
                      </a:cubicBezTo>
                      <a:cubicBezTo>
                        <a:pt x="228" y="69"/>
                        <a:pt x="228" y="69"/>
                        <a:pt x="228" y="69"/>
                      </a:cubicBezTo>
                      <a:cubicBezTo>
                        <a:pt x="227" y="70"/>
                        <a:pt x="227" y="70"/>
                        <a:pt x="226" y="70"/>
                      </a:cubicBezTo>
                      <a:cubicBezTo>
                        <a:pt x="226" y="69"/>
                        <a:pt x="226" y="69"/>
                        <a:pt x="226" y="69"/>
                      </a:cubicBezTo>
                      <a:cubicBezTo>
                        <a:pt x="226" y="68"/>
                        <a:pt x="228" y="70"/>
                        <a:pt x="227" y="68"/>
                      </a:cubicBezTo>
                      <a:cubicBezTo>
                        <a:pt x="228" y="68"/>
                        <a:pt x="228" y="67"/>
                        <a:pt x="229" y="67"/>
                      </a:cubicBezTo>
                      <a:cubicBezTo>
                        <a:pt x="230" y="69"/>
                        <a:pt x="230" y="69"/>
                        <a:pt x="230" y="69"/>
                      </a:cubicBezTo>
                      <a:cubicBezTo>
                        <a:pt x="229" y="68"/>
                        <a:pt x="229" y="68"/>
                        <a:pt x="229" y="68"/>
                      </a:cubicBezTo>
                      <a:cubicBezTo>
                        <a:pt x="229" y="68"/>
                        <a:pt x="229" y="68"/>
                        <a:pt x="229" y="69"/>
                      </a:cubicBezTo>
                      <a:cubicBezTo>
                        <a:pt x="229" y="70"/>
                        <a:pt x="230" y="69"/>
                        <a:pt x="230" y="70"/>
                      </a:cubicBezTo>
                      <a:cubicBezTo>
                        <a:pt x="230" y="70"/>
                        <a:pt x="230" y="70"/>
                        <a:pt x="231" y="70"/>
                      </a:cubicBezTo>
                      <a:cubicBezTo>
                        <a:pt x="231" y="71"/>
                        <a:pt x="231" y="70"/>
                        <a:pt x="232" y="70"/>
                      </a:cubicBezTo>
                      <a:cubicBezTo>
                        <a:pt x="232" y="72"/>
                        <a:pt x="230" y="70"/>
                        <a:pt x="230" y="70"/>
                      </a:cubicBezTo>
                      <a:cubicBezTo>
                        <a:pt x="228" y="71"/>
                        <a:pt x="227" y="72"/>
                        <a:pt x="226" y="74"/>
                      </a:cubicBezTo>
                      <a:cubicBezTo>
                        <a:pt x="226" y="74"/>
                        <a:pt x="226" y="74"/>
                        <a:pt x="226" y="73"/>
                      </a:cubicBezTo>
                      <a:cubicBezTo>
                        <a:pt x="225" y="74"/>
                        <a:pt x="224" y="74"/>
                        <a:pt x="223" y="74"/>
                      </a:cubicBezTo>
                      <a:cubicBezTo>
                        <a:pt x="224" y="73"/>
                        <a:pt x="226" y="73"/>
                        <a:pt x="226" y="72"/>
                      </a:cubicBezTo>
                      <a:cubicBezTo>
                        <a:pt x="226" y="71"/>
                        <a:pt x="225" y="71"/>
                        <a:pt x="225" y="71"/>
                      </a:cubicBezTo>
                      <a:cubicBezTo>
                        <a:pt x="225" y="70"/>
                        <a:pt x="224" y="69"/>
                        <a:pt x="225" y="69"/>
                      </a:cubicBezTo>
                      <a:cubicBezTo>
                        <a:pt x="225" y="69"/>
                        <a:pt x="225" y="69"/>
                        <a:pt x="224" y="68"/>
                      </a:cubicBezTo>
                      <a:cubicBezTo>
                        <a:pt x="224" y="68"/>
                        <a:pt x="224" y="69"/>
                        <a:pt x="224" y="69"/>
                      </a:cubicBezTo>
                      <a:cubicBezTo>
                        <a:pt x="224" y="69"/>
                        <a:pt x="224" y="69"/>
                        <a:pt x="224" y="69"/>
                      </a:cubicBezTo>
                      <a:cubicBezTo>
                        <a:pt x="224" y="70"/>
                        <a:pt x="223" y="70"/>
                        <a:pt x="223" y="70"/>
                      </a:cubicBezTo>
                      <a:cubicBezTo>
                        <a:pt x="223" y="71"/>
                        <a:pt x="223" y="71"/>
                        <a:pt x="224" y="71"/>
                      </a:cubicBezTo>
                      <a:cubicBezTo>
                        <a:pt x="224" y="71"/>
                        <a:pt x="224" y="71"/>
                        <a:pt x="224" y="70"/>
                      </a:cubicBezTo>
                      <a:cubicBezTo>
                        <a:pt x="225" y="71"/>
                        <a:pt x="225" y="72"/>
                        <a:pt x="226" y="72"/>
                      </a:cubicBezTo>
                      <a:cubicBezTo>
                        <a:pt x="225" y="74"/>
                        <a:pt x="223" y="71"/>
                        <a:pt x="222" y="72"/>
                      </a:cubicBezTo>
                      <a:cubicBezTo>
                        <a:pt x="223" y="73"/>
                        <a:pt x="223" y="73"/>
                        <a:pt x="223" y="73"/>
                      </a:cubicBezTo>
                      <a:cubicBezTo>
                        <a:pt x="223" y="73"/>
                        <a:pt x="223" y="72"/>
                        <a:pt x="224" y="73"/>
                      </a:cubicBezTo>
                      <a:cubicBezTo>
                        <a:pt x="224" y="73"/>
                        <a:pt x="223" y="73"/>
                        <a:pt x="222" y="73"/>
                      </a:cubicBezTo>
                      <a:cubicBezTo>
                        <a:pt x="223" y="74"/>
                        <a:pt x="223" y="74"/>
                        <a:pt x="223" y="75"/>
                      </a:cubicBezTo>
                      <a:cubicBezTo>
                        <a:pt x="224" y="74"/>
                        <a:pt x="226" y="74"/>
                        <a:pt x="226" y="75"/>
                      </a:cubicBezTo>
                      <a:cubicBezTo>
                        <a:pt x="226" y="75"/>
                        <a:pt x="226" y="75"/>
                        <a:pt x="227" y="75"/>
                      </a:cubicBezTo>
                      <a:cubicBezTo>
                        <a:pt x="226" y="73"/>
                        <a:pt x="227" y="73"/>
                        <a:pt x="228" y="73"/>
                      </a:cubicBezTo>
                      <a:cubicBezTo>
                        <a:pt x="228" y="74"/>
                        <a:pt x="228" y="74"/>
                        <a:pt x="229" y="74"/>
                      </a:cubicBezTo>
                      <a:cubicBezTo>
                        <a:pt x="227" y="77"/>
                        <a:pt x="225" y="75"/>
                        <a:pt x="223" y="75"/>
                      </a:cubicBezTo>
                      <a:cubicBezTo>
                        <a:pt x="223" y="76"/>
                        <a:pt x="222" y="77"/>
                        <a:pt x="221" y="75"/>
                      </a:cubicBezTo>
                      <a:cubicBezTo>
                        <a:pt x="221" y="75"/>
                        <a:pt x="222" y="75"/>
                        <a:pt x="222" y="75"/>
                      </a:cubicBezTo>
                      <a:cubicBezTo>
                        <a:pt x="222" y="75"/>
                        <a:pt x="222" y="75"/>
                        <a:pt x="221" y="75"/>
                      </a:cubicBezTo>
                      <a:cubicBezTo>
                        <a:pt x="221" y="74"/>
                        <a:pt x="222" y="75"/>
                        <a:pt x="222" y="74"/>
                      </a:cubicBezTo>
                      <a:cubicBezTo>
                        <a:pt x="222" y="73"/>
                        <a:pt x="222" y="74"/>
                        <a:pt x="222" y="73"/>
                      </a:cubicBezTo>
                      <a:cubicBezTo>
                        <a:pt x="221" y="73"/>
                        <a:pt x="222" y="74"/>
                        <a:pt x="221" y="74"/>
                      </a:cubicBezTo>
                      <a:cubicBezTo>
                        <a:pt x="221" y="74"/>
                        <a:pt x="221" y="74"/>
                        <a:pt x="221" y="73"/>
                      </a:cubicBezTo>
                      <a:cubicBezTo>
                        <a:pt x="221" y="73"/>
                        <a:pt x="221" y="73"/>
                        <a:pt x="220" y="72"/>
                      </a:cubicBezTo>
                      <a:cubicBezTo>
                        <a:pt x="220" y="72"/>
                        <a:pt x="220" y="73"/>
                        <a:pt x="220" y="74"/>
                      </a:cubicBezTo>
                      <a:cubicBezTo>
                        <a:pt x="220" y="74"/>
                        <a:pt x="219" y="73"/>
                        <a:pt x="219" y="73"/>
                      </a:cubicBezTo>
                      <a:cubicBezTo>
                        <a:pt x="219" y="73"/>
                        <a:pt x="219" y="73"/>
                        <a:pt x="218" y="73"/>
                      </a:cubicBezTo>
                      <a:cubicBezTo>
                        <a:pt x="218" y="73"/>
                        <a:pt x="218" y="73"/>
                        <a:pt x="218" y="72"/>
                      </a:cubicBezTo>
                      <a:cubicBezTo>
                        <a:pt x="219" y="72"/>
                        <a:pt x="219" y="73"/>
                        <a:pt x="219" y="73"/>
                      </a:cubicBezTo>
                      <a:cubicBezTo>
                        <a:pt x="219" y="73"/>
                        <a:pt x="219" y="72"/>
                        <a:pt x="219" y="71"/>
                      </a:cubicBezTo>
                      <a:cubicBezTo>
                        <a:pt x="219" y="71"/>
                        <a:pt x="219" y="71"/>
                        <a:pt x="219" y="71"/>
                      </a:cubicBezTo>
                      <a:cubicBezTo>
                        <a:pt x="219" y="71"/>
                        <a:pt x="219" y="72"/>
                        <a:pt x="219" y="72"/>
                      </a:cubicBezTo>
                      <a:cubicBezTo>
                        <a:pt x="221" y="72"/>
                        <a:pt x="222" y="71"/>
                        <a:pt x="222" y="70"/>
                      </a:cubicBezTo>
                      <a:cubicBezTo>
                        <a:pt x="223" y="70"/>
                        <a:pt x="222" y="70"/>
                        <a:pt x="222" y="70"/>
                      </a:cubicBezTo>
                      <a:cubicBezTo>
                        <a:pt x="222" y="71"/>
                        <a:pt x="223" y="70"/>
                        <a:pt x="223" y="70"/>
                      </a:cubicBezTo>
                      <a:cubicBezTo>
                        <a:pt x="222" y="69"/>
                        <a:pt x="222" y="70"/>
                        <a:pt x="222" y="69"/>
                      </a:cubicBezTo>
                      <a:cubicBezTo>
                        <a:pt x="222" y="70"/>
                        <a:pt x="222" y="69"/>
                        <a:pt x="223" y="69"/>
                      </a:cubicBezTo>
                      <a:cubicBezTo>
                        <a:pt x="222" y="68"/>
                        <a:pt x="222" y="69"/>
                        <a:pt x="222" y="69"/>
                      </a:cubicBezTo>
                      <a:cubicBezTo>
                        <a:pt x="222" y="69"/>
                        <a:pt x="221" y="70"/>
                        <a:pt x="221" y="70"/>
                      </a:cubicBezTo>
                      <a:cubicBezTo>
                        <a:pt x="221" y="69"/>
                        <a:pt x="221" y="69"/>
                        <a:pt x="221" y="69"/>
                      </a:cubicBezTo>
                      <a:cubicBezTo>
                        <a:pt x="221" y="68"/>
                        <a:pt x="220" y="70"/>
                        <a:pt x="220" y="69"/>
                      </a:cubicBezTo>
                      <a:cubicBezTo>
                        <a:pt x="220" y="69"/>
                        <a:pt x="221" y="70"/>
                        <a:pt x="221" y="71"/>
                      </a:cubicBezTo>
                      <a:cubicBezTo>
                        <a:pt x="221" y="71"/>
                        <a:pt x="221" y="70"/>
                        <a:pt x="221" y="70"/>
                      </a:cubicBezTo>
                      <a:cubicBezTo>
                        <a:pt x="221" y="70"/>
                        <a:pt x="221" y="71"/>
                        <a:pt x="220" y="71"/>
                      </a:cubicBezTo>
                      <a:cubicBezTo>
                        <a:pt x="220" y="71"/>
                        <a:pt x="221" y="71"/>
                        <a:pt x="221" y="71"/>
                      </a:cubicBezTo>
                      <a:cubicBezTo>
                        <a:pt x="220" y="71"/>
                        <a:pt x="220" y="70"/>
                        <a:pt x="220" y="70"/>
                      </a:cubicBezTo>
                      <a:cubicBezTo>
                        <a:pt x="219" y="71"/>
                        <a:pt x="219" y="70"/>
                        <a:pt x="217" y="72"/>
                      </a:cubicBezTo>
                      <a:cubicBezTo>
                        <a:pt x="217" y="69"/>
                        <a:pt x="216" y="69"/>
                        <a:pt x="215" y="70"/>
                      </a:cubicBezTo>
                      <a:cubicBezTo>
                        <a:pt x="214" y="70"/>
                        <a:pt x="215" y="71"/>
                        <a:pt x="215" y="71"/>
                      </a:cubicBezTo>
                      <a:cubicBezTo>
                        <a:pt x="214" y="71"/>
                        <a:pt x="214" y="71"/>
                        <a:pt x="214" y="70"/>
                      </a:cubicBezTo>
                      <a:cubicBezTo>
                        <a:pt x="214" y="69"/>
                        <a:pt x="214" y="70"/>
                        <a:pt x="214" y="70"/>
                      </a:cubicBezTo>
                      <a:cubicBezTo>
                        <a:pt x="214" y="69"/>
                        <a:pt x="214" y="68"/>
                        <a:pt x="213" y="69"/>
                      </a:cubicBezTo>
                      <a:cubicBezTo>
                        <a:pt x="213" y="69"/>
                        <a:pt x="213" y="70"/>
                        <a:pt x="213" y="70"/>
                      </a:cubicBezTo>
                      <a:cubicBezTo>
                        <a:pt x="213" y="71"/>
                        <a:pt x="213" y="70"/>
                        <a:pt x="213" y="71"/>
                      </a:cubicBezTo>
                      <a:cubicBezTo>
                        <a:pt x="213" y="71"/>
                        <a:pt x="213" y="71"/>
                        <a:pt x="212" y="71"/>
                      </a:cubicBezTo>
                      <a:cubicBezTo>
                        <a:pt x="212" y="70"/>
                        <a:pt x="212" y="70"/>
                        <a:pt x="212" y="69"/>
                      </a:cubicBezTo>
                      <a:cubicBezTo>
                        <a:pt x="212" y="70"/>
                        <a:pt x="212" y="69"/>
                        <a:pt x="212" y="69"/>
                      </a:cubicBezTo>
                      <a:cubicBezTo>
                        <a:pt x="212" y="69"/>
                        <a:pt x="211" y="69"/>
                        <a:pt x="211" y="69"/>
                      </a:cubicBezTo>
                      <a:cubicBezTo>
                        <a:pt x="211" y="70"/>
                        <a:pt x="212" y="69"/>
                        <a:pt x="212" y="70"/>
                      </a:cubicBezTo>
                      <a:cubicBezTo>
                        <a:pt x="212" y="71"/>
                        <a:pt x="210" y="72"/>
                        <a:pt x="209" y="71"/>
                      </a:cubicBezTo>
                      <a:cubicBezTo>
                        <a:pt x="209" y="71"/>
                        <a:pt x="209" y="71"/>
                        <a:pt x="208" y="71"/>
                      </a:cubicBezTo>
                      <a:cubicBezTo>
                        <a:pt x="208" y="70"/>
                        <a:pt x="209" y="70"/>
                        <a:pt x="209" y="70"/>
                      </a:cubicBezTo>
                      <a:cubicBezTo>
                        <a:pt x="209" y="70"/>
                        <a:pt x="210" y="71"/>
                        <a:pt x="210" y="70"/>
                      </a:cubicBezTo>
                      <a:cubicBezTo>
                        <a:pt x="210" y="71"/>
                        <a:pt x="210" y="70"/>
                        <a:pt x="210" y="71"/>
                      </a:cubicBezTo>
                      <a:cubicBezTo>
                        <a:pt x="210" y="71"/>
                        <a:pt x="211" y="70"/>
                        <a:pt x="211" y="69"/>
                      </a:cubicBezTo>
                      <a:cubicBezTo>
                        <a:pt x="209" y="69"/>
                        <a:pt x="208" y="70"/>
                        <a:pt x="207" y="70"/>
                      </a:cubicBezTo>
                      <a:cubicBezTo>
                        <a:pt x="207" y="71"/>
                        <a:pt x="208" y="70"/>
                        <a:pt x="208" y="71"/>
                      </a:cubicBezTo>
                      <a:cubicBezTo>
                        <a:pt x="208" y="71"/>
                        <a:pt x="208" y="71"/>
                        <a:pt x="208" y="71"/>
                      </a:cubicBezTo>
                      <a:cubicBezTo>
                        <a:pt x="209" y="71"/>
                        <a:pt x="209" y="71"/>
                        <a:pt x="209" y="71"/>
                      </a:cubicBezTo>
                      <a:cubicBezTo>
                        <a:pt x="209" y="71"/>
                        <a:pt x="209" y="71"/>
                        <a:pt x="209" y="71"/>
                      </a:cubicBezTo>
                      <a:cubicBezTo>
                        <a:pt x="208" y="72"/>
                        <a:pt x="207" y="72"/>
                        <a:pt x="206" y="72"/>
                      </a:cubicBezTo>
                      <a:cubicBezTo>
                        <a:pt x="206" y="72"/>
                        <a:pt x="207" y="72"/>
                        <a:pt x="207" y="73"/>
                      </a:cubicBezTo>
                      <a:cubicBezTo>
                        <a:pt x="207" y="74"/>
                        <a:pt x="206" y="72"/>
                        <a:pt x="206" y="73"/>
                      </a:cubicBezTo>
                      <a:cubicBezTo>
                        <a:pt x="206" y="73"/>
                        <a:pt x="206" y="73"/>
                        <a:pt x="206" y="73"/>
                      </a:cubicBezTo>
                      <a:cubicBezTo>
                        <a:pt x="206" y="72"/>
                        <a:pt x="206" y="73"/>
                        <a:pt x="205" y="72"/>
                      </a:cubicBezTo>
                      <a:cubicBezTo>
                        <a:pt x="205" y="72"/>
                        <a:pt x="205" y="72"/>
                        <a:pt x="205" y="73"/>
                      </a:cubicBezTo>
                      <a:cubicBezTo>
                        <a:pt x="204" y="73"/>
                        <a:pt x="203" y="72"/>
                        <a:pt x="203" y="73"/>
                      </a:cubicBezTo>
                      <a:cubicBezTo>
                        <a:pt x="203" y="72"/>
                        <a:pt x="202" y="72"/>
                        <a:pt x="202" y="72"/>
                      </a:cubicBezTo>
                      <a:cubicBezTo>
                        <a:pt x="202" y="71"/>
                        <a:pt x="203" y="72"/>
                        <a:pt x="203" y="72"/>
                      </a:cubicBezTo>
                      <a:cubicBezTo>
                        <a:pt x="203" y="70"/>
                        <a:pt x="202" y="72"/>
                        <a:pt x="202" y="72"/>
                      </a:cubicBezTo>
                      <a:cubicBezTo>
                        <a:pt x="200" y="72"/>
                        <a:pt x="198" y="72"/>
                        <a:pt x="197" y="71"/>
                      </a:cubicBezTo>
                      <a:cubicBezTo>
                        <a:pt x="197" y="72"/>
                        <a:pt x="198" y="72"/>
                        <a:pt x="198" y="73"/>
                      </a:cubicBezTo>
                      <a:cubicBezTo>
                        <a:pt x="197" y="72"/>
                        <a:pt x="197" y="73"/>
                        <a:pt x="196" y="72"/>
                      </a:cubicBezTo>
                      <a:cubicBezTo>
                        <a:pt x="196" y="71"/>
                        <a:pt x="197" y="72"/>
                        <a:pt x="196" y="71"/>
                      </a:cubicBezTo>
                      <a:cubicBezTo>
                        <a:pt x="197" y="71"/>
                        <a:pt x="197" y="71"/>
                        <a:pt x="197" y="70"/>
                      </a:cubicBezTo>
                      <a:cubicBezTo>
                        <a:pt x="197" y="70"/>
                        <a:pt x="197" y="70"/>
                        <a:pt x="198" y="70"/>
                      </a:cubicBezTo>
                      <a:cubicBezTo>
                        <a:pt x="198" y="70"/>
                        <a:pt x="198" y="70"/>
                        <a:pt x="198" y="71"/>
                      </a:cubicBezTo>
                      <a:cubicBezTo>
                        <a:pt x="198" y="71"/>
                        <a:pt x="198" y="71"/>
                        <a:pt x="199" y="71"/>
                      </a:cubicBezTo>
                      <a:cubicBezTo>
                        <a:pt x="199" y="71"/>
                        <a:pt x="198" y="70"/>
                        <a:pt x="198" y="70"/>
                      </a:cubicBezTo>
                      <a:cubicBezTo>
                        <a:pt x="198" y="70"/>
                        <a:pt x="198" y="70"/>
                        <a:pt x="199" y="70"/>
                      </a:cubicBezTo>
                      <a:cubicBezTo>
                        <a:pt x="200" y="72"/>
                        <a:pt x="202" y="70"/>
                        <a:pt x="203" y="70"/>
                      </a:cubicBezTo>
                      <a:cubicBezTo>
                        <a:pt x="203" y="70"/>
                        <a:pt x="203" y="70"/>
                        <a:pt x="202" y="70"/>
                      </a:cubicBezTo>
                      <a:cubicBezTo>
                        <a:pt x="202" y="68"/>
                        <a:pt x="203" y="69"/>
                        <a:pt x="204" y="68"/>
                      </a:cubicBezTo>
                      <a:cubicBezTo>
                        <a:pt x="204" y="68"/>
                        <a:pt x="203" y="69"/>
                        <a:pt x="203" y="68"/>
                      </a:cubicBezTo>
                      <a:cubicBezTo>
                        <a:pt x="203" y="68"/>
                        <a:pt x="202" y="70"/>
                        <a:pt x="201" y="70"/>
                      </a:cubicBezTo>
                      <a:cubicBezTo>
                        <a:pt x="201" y="69"/>
                        <a:pt x="201" y="69"/>
                        <a:pt x="200" y="69"/>
                      </a:cubicBezTo>
                      <a:cubicBezTo>
                        <a:pt x="200" y="68"/>
                        <a:pt x="201" y="69"/>
                        <a:pt x="202" y="68"/>
                      </a:cubicBezTo>
                      <a:cubicBezTo>
                        <a:pt x="201" y="68"/>
                        <a:pt x="199" y="68"/>
                        <a:pt x="199" y="69"/>
                      </a:cubicBezTo>
                      <a:cubicBezTo>
                        <a:pt x="199" y="69"/>
                        <a:pt x="199" y="69"/>
                        <a:pt x="199" y="69"/>
                      </a:cubicBezTo>
                      <a:cubicBezTo>
                        <a:pt x="199" y="69"/>
                        <a:pt x="199" y="69"/>
                        <a:pt x="199" y="68"/>
                      </a:cubicBezTo>
                      <a:cubicBezTo>
                        <a:pt x="199" y="68"/>
                        <a:pt x="198" y="68"/>
                        <a:pt x="198" y="69"/>
                      </a:cubicBezTo>
                      <a:cubicBezTo>
                        <a:pt x="198" y="69"/>
                        <a:pt x="198" y="69"/>
                        <a:pt x="198" y="69"/>
                      </a:cubicBezTo>
                      <a:cubicBezTo>
                        <a:pt x="198" y="69"/>
                        <a:pt x="198" y="69"/>
                        <a:pt x="198" y="69"/>
                      </a:cubicBezTo>
                      <a:cubicBezTo>
                        <a:pt x="197" y="67"/>
                        <a:pt x="196" y="70"/>
                        <a:pt x="194" y="70"/>
                      </a:cubicBezTo>
                      <a:cubicBezTo>
                        <a:pt x="194" y="71"/>
                        <a:pt x="195" y="70"/>
                        <a:pt x="195" y="72"/>
                      </a:cubicBezTo>
                      <a:cubicBezTo>
                        <a:pt x="195" y="72"/>
                        <a:pt x="195" y="71"/>
                        <a:pt x="195" y="71"/>
                      </a:cubicBezTo>
                      <a:cubicBezTo>
                        <a:pt x="194" y="72"/>
                        <a:pt x="195" y="72"/>
                        <a:pt x="195" y="72"/>
                      </a:cubicBezTo>
                      <a:cubicBezTo>
                        <a:pt x="195" y="72"/>
                        <a:pt x="196" y="72"/>
                        <a:pt x="196" y="73"/>
                      </a:cubicBezTo>
                      <a:cubicBezTo>
                        <a:pt x="195" y="72"/>
                        <a:pt x="196" y="74"/>
                        <a:pt x="195" y="74"/>
                      </a:cubicBezTo>
                      <a:cubicBezTo>
                        <a:pt x="195" y="74"/>
                        <a:pt x="195" y="74"/>
                        <a:pt x="195" y="74"/>
                      </a:cubicBezTo>
                      <a:cubicBezTo>
                        <a:pt x="195" y="74"/>
                        <a:pt x="196" y="74"/>
                        <a:pt x="196" y="74"/>
                      </a:cubicBezTo>
                      <a:cubicBezTo>
                        <a:pt x="196" y="75"/>
                        <a:pt x="197" y="74"/>
                        <a:pt x="197" y="76"/>
                      </a:cubicBezTo>
                      <a:cubicBezTo>
                        <a:pt x="197" y="75"/>
                        <a:pt x="196" y="75"/>
                        <a:pt x="196" y="75"/>
                      </a:cubicBezTo>
                      <a:cubicBezTo>
                        <a:pt x="196" y="76"/>
                        <a:pt x="197" y="76"/>
                        <a:pt x="198" y="76"/>
                      </a:cubicBezTo>
                      <a:cubicBezTo>
                        <a:pt x="198" y="76"/>
                        <a:pt x="198" y="76"/>
                        <a:pt x="198" y="77"/>
                      </a:cubicBezTo>
                      <a:cubicBezTo>
                        <a:pt x="199" y="77"/>
                        <a:pt x="198" y="76"/>
                        <a:pt x="198" y="75"/>
                      </a:cubicBezTo>
                      <a:cubicBezTo>
                        <a:pt x="198" y="76"/>
                        <a:pt x="199" y="76"/>
                        <a:pt x="199" y="76"/>
                      </a:cubicBezTo>
                      <a:cubicBezTo>
                        <a:pt x="199" y="76"/>
                        <a:pt x="199" y="75"/>
                        <a:pt x="200" y="75"/>
                      </a:cubicBezTo>
                      <a:cubicBezTo>
                        <a:pt x="200" y="75"/>
                        <a:pt x="199" y="75"/>
                        <a:pt x="199" y="75"/>
                      </a:cubicBezTo>
                      <a:cubicBezTo>
                        <a:pt x="199" y="74"/>
                        <a:pt x="199" y="73"/>
                        <a:pt x="200" y="73"/>
                      </a:cubicBezTo>
                      <a:cubicBezTo>
                        <a:pt x="200" y="74"/>
                        <a:pt x="200" y="74"/>
                        <a:pt x="200" y="75"/>
                      </a:cubicBezTo>
                      <a:cubicBezTo>
                        <a:pt x="200" y="75"/>
                        <a:pt x="200" y="74"/>
                        <a:pt x="201" y="74"/>
                      </a:cubicBezTo>
                      <a:cubicBezTo>
                        <a:pt x="200" y="74"/>
                        <a:pt x="201" y="74"/>
                        <a:pt x="201" y="75"/>
                      </a:cubicBezTo>
                      <a:cubicBezTo>
                        <a:pt x="201" y="75"/>
                        <a:pt x="202" y="74"/>
                        <a:pt x="202" y="74"/>
                      </a:cubicBezTo>
                      <a:cubicBezTo>
                        <a:pt x="202" y="75"/>
                        <a:pt x="203" y="74"/>
                        <a:pt x="203" y="75"/>
                      </a:cubicBezTo>
                      <a:cubicBezTo>
                        <a:pt x="203" y="75"/>
                        <a:pt x="202" y="75"/>
                        <a:pt x="202" y="75"/>
                      </a:cubicBezTo>
                      <a:cubicBezTo>
                        <a:pt x="202" y="76"/>
                        <a:pt x="202" y="76"/>
                        <a:pt x="202" y="76"/>
                      </a:cubicBezTo>
                      <a:cubicBezTo>
                        <a:pt x="202" y="76"/>
                        <a:pt x="202" y="76"/>
                        <a:pt x="202" y="76"/>
                      </a:cubicBezTo>
                      <a:cubicBezTo>
                        <a:pt x="202" y="76"/>
                        <a:pt x="203" y="76"/>
                        <a:pt x="203" y="77"/>
                      </a:cubicBezTo>
                      <a:cubicBezTo>
                        <a:pt x="203" y="77"/>
                        <a:pt x="204" y="77"/>
                        <a:pt x="204" y="77"/>
                      </a:cubicBezTo>
                      <a:cubicBezTo>
                        <a:pt x="204" y="77"/>
                        <a:pt x="204" y="77"/>
                        <a:pt x="204" y="78"/>
                      </a:cubicBezTo>
                      <a:cubicBezTo>
                        <a:pt x="205" y="78"/>
                        <a:pt x="204" y="77"/>
                        <a:pt x="205" y="77"/>
                      </a:cubicBezTo>
                      <a:cubicBezTo>
                        <a:pt x="205" y="79"/>
                        <a:pt x="204" y="79"/>
                        <a:pt x="203" y="79"/>
                      </a:cubicBezTo>
                      <a:cubicBezTo>
                        <a:pt x="203" y="78"/>
                        <a:pt x="203" y="78"/>
                        <a:pt x="203" y="78"/>
                      </a:cubicBezTo>
                      <a:cubicBezTo>
                        <a:pt x="203" y="78"/>
                        <a:pt x="203" y="78"/>
                        <a:pt x="203" y="78"/>
                      </a:cubicBezTo>
                      <a:cubicBezTo>
                        <a:pt x="203" y="79"/>
                        <a:pt x="203" y="79"/>
                        <a:pt x="203" y="80"/>
                      </a:cubicBezTo>
                      <a:cubicBezTo>
                        <a:pt x="204" y="79"/>
                        <a:pt x="205" y="80"/>
                        <a:pt x="205" y="80"/>
                      </a:cubicBezTo>
                      <a:cubicBezTo>
                        <a:pt x="205" y="79"/>
                        <a:pt x="205" y="79"/>
                        <a:pt x="205" y="79"/>
                      </a:cubicBezTo>
                      <a:cubicBezTo>
                        <a:pt x="205" y="78"/>
                        <a:pt x="206" y="79"/>
                        <a:pt x="206" y="78"/>
                      </a:cubicBezTo>
                      <a:cubicBezTo>
                        <a:pt x="206" y="78"/>
                        <a:pt x="205" y="78"/>
                        <a:pt x="205" y="78"/>
                      </a:cubicBezTo>
                      <a:cubicBezTo>
                        <a:pt x="205" y="78"/>
                        <a:pt x="206" y="77"/>
                        <a:pt x="205" y="77"/>
                      </a:cubicBezTo>
                      <a:cubicBezTo>
                        <a:pt x="205" y="76"/>
                        <a:pt x="206" y="78"/>
                        <a:pt x="206" y="76"/>
                      </a:cubicBezTo>
                      <a:cubicBezTo>
                        <a:pt x="206" y="76"/>
                        <a:pt x="206" y="76"/>
                        <a:pt x="206" y="76"/>
                      </a:cubicBezTo>
                      <a:cubicBezTo>
                        <a:pt x="206" y="79"/>
                        <a:pt x="208" y="79"/>
                        <a:pt x="208" y="78"/>
                      </a:cubicBezTo>
                      <a:cubicBezTo>
                        <a:pt x="209" y="78"/>
                        <a:pt x="210" y="77"/>
                        <a:pt x="211" y="78"/>
                      </a:cubicBezTo>
                      <a:cubicBezTo>
                        <a:pt x="211" y="77"/>
                        <a:pt x="212" y="77"/>
                        <a:pt x="213" y="77"/>
                      </a:cubicBezTo>
                      <a:cubicBezTo>
                        <a:pt x="213" y="78"/>
                        <a:pt x="212" y="78"/>
                        <a:pt x="212" y="79"/>
                      </a:cubicBezTo>
                      <a:cubicBezTo>
                        <a:pt x="212" y="78"/>
                        <a:pt x="212" y="78"/>
                        <a:pt x="212" y="78"/>
                      </a:cubicBezTo>
                      <a:cubicBezTo>
                        <a:pt x="211" y="79"/>
                        <a:pt x="211" y="79"/>
                        <a:pt x="211" y="79"/>
                      </a:cubicBezTo>
                      <a:cubicBezTo>
                        <a:pt x="211" y="79"/>
                        <a:pt x="211" y="78"/>
                        <a:pt x="211" y="78"/>
                      </a:cubicBezTo>
                      <a:cubicBezTo>
                        <a:pt x="210" y="78"/>
                        <a:pt x="211" y="79"/>
                        <a:pt x="211" y="79"/>
                      </a:cubicBezTo>
                      <a:cubicBezTo>
                        <a:pt x="210" y="79"/>
                        <a:pt x="210" y="79"/>
                        <a:pt x="210" y="79"/>
                      </a:cubicBezTo>
                      <a:cubicBezTo>
                        <a:pt x="209" y="79"/>
                        <a:pt x="210" y="80"/>
                        <a:pt x="210" y="80"/>
                      </a:cubicBezTo>
                      <a:cubicBezTo>
                        <a:pt x="210" y="80"/>
                        <a:pt x="210" y="80"/>
                        <a:pt x="209" y="79"/>
                      </a:cubicBezTo>
                      <a:cubicBezTo>
                        <a:pt x="209" y="79"/>
                        <a:pt x="210" y="80"/>
                        <a:pt x="209" y="80"/>
                      </a:cubicBezTo>
                      <a:cubicBezTo>
                        <a:pt x="209" y="80"/>
                        <a:pt x="209" y="80"/>
                        <a:pt x="209" y="79"/>
                      </a:cubicBezTo>
                      <a:cubicBezTo>
                        <a:pt x="209" y="79"/>
                        <a:pt x="209" y="80"/>
                        <a:pt x="208" y="80"/>
                      </a:cubicBezTo>
                      <a:cubicBezTo>
                        <a:pt x="208" y="79"/>
                        <a:pt x="209" y="79"/>
                        <a:pt x="209" y="79"/>
                      </a:cubicBezTo>
                      <a:cubicBezTo>
                        <a:pt x="209" y="79"/>
                        <a:pt x="207" y="79"/>
                        <a:pt x="208" y="80"/>
                      </a:cubicBezTo>
                      <a:cubicBezTo>
                        <a:pt x="208" y="80"/>
                        <a:pt x="208" y="80"/>
                        <a:pt x="207" y="79"/>
                      </a:cubicBezTo>
                      <a:cubicBezTo>
                        <a:pt x="206" y="80"/>
                        <a:pt x="207" y="81"/>
                        <a:pt x="207" y="82"/>
                      </a:cubicBezTo>
                      <a:cubicBezTo>
                        <a:pt x="207" y="82"/>
                        <a:pt x="207" y="81"/>
                        <a:pt x="208" y="81"/>
                      </a:cubicBezTo>
                      <a:cubicBezTo>
                        <a:pt x="208" y="80"/>
                        <a:pt x="208" y="80"/>
                        <a:pt x="209" y="81"/>
                      </a:cubicBezTo>
                      <a:cubicBezTo>
                        <a:pt x="209" y="81"/>
                        <a:pt x="208" y="80"/>
                        <a:pt x="208" y="81"/>
                      </a:cubicBezTo>
                      <a:cubicBezTo>
                        <a:pt x="208" y="81"/>
                        <a:pt x="208" y="82"/>
                        <a:pt x="208" y="82"/>
                      </a:cubicBezTo>
                      <a:cubicBezTo>
                        <a:pt x="208" y="82"/>
                        <a:pt x="209" y="83"/>
                        <a:pt x="209" y="81"/>
                      </a:cubicBezTo>
                      <a:cubicBezTo>
                        <a:pt x="210" y="81"/>
                        <a:pt x="209" y="81"/>
                        <a:pt x="210" y="81"/>
                      </a:cubicBezTo>
                      <a:cubicBezTo>
                        <a:pt x="210" y="82"/>
                        <a:pt x="210" y="82"/>
                        <a:pt x="211" y="82"/>
                      </a:cubicBezTo>
                      <a:cubicBezTo>
                        <a:pt x="211" y="82"/>
                        <a:pt x="210" y="82"/>
                        <a:pt x="210" y="81"/>
                      </a:cubicBezTo>
                      <a:cubicBezTo>
                        <a:pt x="211" y="81"/>
                        <a:pt x="211" y="81"/>
                        <a:pt x="211" y="81"/>
                      </a:cubicBezTo>
                      <a:cubicBezTo>
                        <a:pt x="211" y="81"/>
                        <a:pt x="211" y="81"/>
                        <a:pt x="211" y="81"/>
                      </a:cubicBezTo>
                      <a:cubicBezTo>
                        <a:pt x="211" y="80"/>
                        <a:pt x="212" y="82"/>
                        <a:pt x="211" y="82"/>
                      </a:cubicBezTo>
                      <a:cubicBezTo>
                        <a:pt x="211" y="83"/>
                        <a:pt x="212" y="83"/>
                        <a:pt x="211" y="83"/>
                      </a:cubicBezTo>
                      <a:cubicBezTo>
                        <a:pt x="211" y="84"/>
                        <a:pt x="211" y="83"/>
                        <a:pt x="212" y="83"/>
                      </a:cubicBezTo>
                      <a:cubicBezTo>
                        <a:pt x="212" y="84"/>
                        <a:pt x="212" y="84"/>
                        <a:pt x="211" y="85"/>
                      </a:cubicBezTo>
                      <a:cubicBezTo>
                        <a:pt x="212" y="85"/>
                        <a:pt x="212" y="85"/>
                        <a:pt x="213" y="85"/>
                      </a:cubicBezTo>
                      <a:cubicBezTo>
                        <a:pt x="212" y="86"/>
                        <a:pt x="210" y="85"/>
                        <a:pt x="209" y="85"/>
                      </a:cubicBezTo>
                      <a:cubicBezTo>
                        <a:pt x="209" y="86"/>
                        <a:pt x="209" y="86"/>
                        <a:pt x="209" y="86"/>
                      </a:cubicBezTo>
                      <a:cubicBezTo>
                        <a:pt x="208" y="86"/>
                        <a:pt x="207" y="87"/>
                        <a:pt x="206" y="87"/>
                      </a:cubicBezTo>
                      <a:cubicBezTo>
                        <a:pt x="206" y="87"/>
                        <a:pt x="206" y="86"/>
                        <a:pt x="206" y="86"/>
                      </a:cubicBezTo>
                      <a:cubicBezTo>
                        <a:pt x="206" y="86"/>
                        <a:pt x="206" y="86"/>
                        <a:pt x="206" y="86"/>
                      </a:cubicBezTo>
                      <a:cubicBezTo>
                        <a:pt x="207" y="86"/>
                        <a:pt x="207" y="85"/>
                        <a:pt x="207" y="85"/>
                      </a:cubicBezTo>
                      <a:cubicBezTo>
                        <a:pt x="207" y="84"/>
                        <a:pt x="206" y="85"/>
                        <a:pt x="205" y="85"/>
                      </a:cubicBezTo>
                      <a:cubicBezTo>
                        <a:pt x="205" y="85"/>
                        <a:pt x="206" y="84"/>
                        <a:pt x="206" y="84"/>
                      </a:cubicBezTo>
                      <a:cubicBezTo>
                        <a:pt x="205" y="84"/>
                        <a:pt x="205" y="85"/>
                        <a:pt x="205" y="84"/>
                      </a:cubicBezTo>
                      <a:cubicBezTo>
                        <a:pt x="203" y="84"/>
                        <a:pt x="204" y="85"/>
                        <a:pt x="203" y="85"/>
                      </a:cubicBezTo>
                      <a:cubicBezTo>
                        <a:pt x="202" y="84"/>
                        <a:pt x="202" y="83"/>
                        <a:pt x="201" y="84"/>
                      </a:cubicBezTo>
                      <a:cubicBezTo>
                        <a:pt x="201" y="84"/>
                        <a:pt x="201" y="84"/>
                        <a:pt x="201" y="84"/>
                      </a:cubicBezTo>
                      <a:cubicBezTo>
                        <a:pt x="201" y="85"/>
                        <a:pt x="202" y="85"/>
                        <a:pt x="202" y="85"/>
                      </a:cubicBezTo>
                      <a:cubicBezTo>
                        <a:pt x="202" y="85"/>
                        <a:pt x="201" y="86"/>
                        <a:pt x="200" y="85"/>
                      </a:cubicBezTo>
                      <a:cubicBezTo>
                        <a:pt x="200" y="85"/>
                        <a:pt x="201" y="85"/>
                        <a:pt x="201" y="85"/>
                      </a:cubicBezTo>
                      <a:cubicBezTo>
                        <a:pt x="201" y="85"/>
                        <a:pt x="201" y="85"/>
                        <a:pt x="201" y="84"/>
                      </a:cubicBezTo>
                      <a:cubicBezTo>
                        <a:pt x="200" y="84"/>
                        <a:pt x="200" y="85"/>
                        <a:pt x="200" y="85"/>
                      </a:cubicBezTo>
                      <a:cubicBezTo>
                        <a:pt x="199" y="84"/>
                        <a:pt x="200" y="84"/>
                        <a:pt x="200" y="83"/>
                      </a:cubicBezTo>
                      <a:cubicBezTo>
                        <a:pt x="201" y="84"/>
                        <a:pt x="202" y="81"/>
                        <a:pt x="202" y="82"/>
                      </a:cubicBezTo>
                      <a:cubicBezTo>
                        <a:pt x="203" y="83"/>
                        <a:pt x="203" y="82"/>
                        <a:pt x="203" y="81"/>
                      </a:cubicBezTo>
                      <a:cubicBezTo>
                        <a:pt x="203" y="81"/>
                        <a:pt x="203" y="81"/>
                        <a:pt x="202" y="81"/>
                      </a:cubicBezTo>
                      <a:cubicBezTo>
                        <a:pt x="203" y="81"/>
                        <a:pt x="203" y="81"/>
                        <a:pt x="204" y="81"/>
                      </a:cubicBezTo>
                      <a:cubicBezTo>
                        <a:pt x="204" y="81"/>
                        <a:pt x="203" y="81"/>
                        <a:pt x="204" y="81"/>
                      </a:cubicBezTo>
                      <a:cubicBezTo>
                        <a:pt x="203" y="80"/>
                        <a:pt x="203" y="80"/>
                        <a:pt x="203" y="80"/>
                      </a:cubicBezTo>
                      <a:cubicBezTo>
                        <a:pt x="203" y="79"/>
                        <a:pt x="203" y="79"/>
                        <a:pt x="203" y="79"/>
                      </a:cubicBezTo>
                      <a:cubicBezTo>
                        <a:pt x="203" y="79"/>
                        <a:pt x="203" y="79"/>
                        <a:pt x="203" y="78"/>
                      </a:cubicBezTo>
                      <a:cubicBezTo>
                        <a:pt x="202" y="78"/>
                        <a:pt x="202" y="79"/>
                        <a:pt x="202" y="79"/>
                      </a:cubicBezTo>
                      <a:cubicBezTo>
                        <a:pt x="202" y="79"/>
                        <a:pt x="202" y="80"/>
                        <a:pt x="202" y="81"/>
                      </a:cubicBezTo>
                      <a:cubicBezTo>
                        <a:pt x="202" y="81"/>
                        <a:pt x="202" y="80"/>
                        <a:pt x="201" y="80"/>
                      </a:cubicBezTo>
                      <a:cubicBezTo>
                        <a:pt x="201" y="80"/>
                        <a:pt x="201" y="79"/>
                        <a:pt x="201" y="79"/>
                      </a:cubicBezTo>
                      <a:cubicBezTo>
                        <a:pt x="201" y="78"/>
                        <a:pt x="201" y="79"/>
                        <a:pt x="200" y="79"/>
                      </a:cubicBezTo>
                      <a:cubicBezTo>
                        <a:pt x="200" y="80"/>
                        <a:pt x="201" y="81"/>
                        <a:pt x="201" y="81"/>
                      </a:cubicBezTo>
                      <a:cubicBezTo>
                        <a:pt x="201" y="81"/>
                        <a:pt x="201" y="82"/>
                        <a:pt x="201" y="82"/>
                      </a:cubicBezTo>
                      <a:cubicBezTo>
                        <a:pt x="201" y="82"/>
                        <a:pt x="200" y="82"/>
                        <a:pt x="200" y="81"/>
                      </a:cubicBezTo>
                      <a:cubicBezTo>
                        <a:pt x="200" y="81"/>
                        <a:pt x="200" y="82"/>
                        <a:pt x="199" y="82"/>
                      </a:cubicBezTo>
                      <a:cubicBezTo>
                        <a:pt x="199" y="81"/>
                        <a:pt x="199" y="81"/>
                        <a:pt x="200" y="81"/>
                      </a:cubicBezTo>
                      <a:cubicBezTo>
                        <a:pt x="199" y="81"/>
                        <a:pt x="199" y="82"/>
                        <a:pt x="199" y="82"/>
                      </a:cubicBezTo>
                      <a:cubicBezTo>
                        <a:pt x="199" y="82"/>
                        <a:pt x="199" y="83"/>
                        <a:pt x="199" y="82"/>
                      </a:cubicBezTo>
                      <a:cubicBezTo>
                        <a:pt x="199" y="84"/>
                        <a:pt x="197" y="83"/>
                        <a:pt x="196" y="83"/>
                      </a:cubicBezTo>
                      <a:cubicBezTo>
                        <a:pt x="196" y="84"/>
                        <a:pt x="194" y="84"/>
                        <a:pt x="193" y="83"/>
                      </a:cubicBezTo>
                      <a:cubicBezTo>
                        <a:pt x="194" y="82"/>
                        <a:pt x="194" y="84"/>
                        <a:pt x="195" y="83"/>
                      </a:cubicBezTo>
                      <a:cubicBezTo>
                        <a:pt x="195" y="82"/>
                        <a:pt x="194" y="83"/>
                        <a:pt x="194" y="82"/>
                      </a:cubicBezTo>
                      <a:cubicBezTo>
                        <a:pt x="195" y="82"/>
                        <a:pt x="195" y="81"/>
                        <a:pt x="195" y="81"/>
                      </a:cubicBezTo>
                      <a:cubicBezTo>
                        <a:pt x="195" y="81"/>
                        <a:pt x="195" y="80"/>
                        <a:pt x="195" y="81"/>
                      </a:cubicBezTo>
                      <a:cubicBezTo>
                        <a:pt x="195" y="81"/>
                        <a:pt x="195" y="81"/>
                        <a:pt x="195" y="81"/>
                      </a:cubicBezTo>
                      <a:cubicBezTo>
                        <a:pt x="195" y="80"/>
                        <a:pt x="195" y="80"/>
                        <a:pt x="195" y="80"/>
                      </a:cubicBezTo>
                      <a:cubicBezTo>
                        <a:pt x="195" y="80"/>
                        <a:pt x="195" y="81"/>
                        <a:pt x="196" y="82"/>
                      </a:cubicBezTo>
                      <a:cubicBezTo>
                        <a:pt x="196" y="82"/>
                        <a:pt x="195" y="82"/>
                        <a:pt x="195" y="83"/>
                      </a:cubicBezTo>
                      <a:cubicBezTo>
                        <a:pt x="196" y="84"/>
                        <a:pt x="197" y="81"/>
                        <a:pt x="198" y="83"/>
                      </a:cubicBezTo>
                      <a:cubicBezTo>
                        <a:pt x="198" y="82"/>
                        <a:pt x="198" y="81"/>
                        <a:pt x="199" y="81"/>
                      </a:cubicBezTo>
                      <a:cubicBezTo>
                        <a:pt x="199" y="80"/>
                        <a:pt x="199" y="80"/>
                        <a:pt x="199" y="80"/>
                      </a:cubicBezTo>
                      <a:cubicBezTo>
                        <a:pt x="199" y="80"/>
                        <a:pt x="198" y="80"/>
                        <a:pt x="198" y="81"/>
                      </a:cubicBezTo>
                      <a:cubicBezTo>
                        <a:pt x="198" y="81"/>
                        <a:pt x="198" y="82"/>
                        <a:pt x="197" y="82"/>
                      </a:cubicBezTo>
                      <a:cubicBezTo>
                        <a:pt x="197" y="81"/>
                        <a:pt x="197" y="81"/>
                        <a:pt x="198" y="80"/>
                      </a:cubicBezTo>
                      <a:cubicBezTo>
                        <a:pt x="197" y="80"/>
                        <a:pt x="197" y="80"/>
                        <a:pt x="196" y="79"/>
                      </a:cubicBezTo>
                      <a:cubicBezTo>
                        <a:pt x="196" y="79"/>
                        <a:pt x="196" y="79"/>
                        <a:pt x="195" y="79"/>
                      </a:cubicBezTo>
                      <a:cubicBezTo>
                        <a:pt x="195" y="80"/>
                        <a:pt x="196" y="80"/>
                        <a:pt x="196" y="80"/>
                      </a:cubicBezTo>
                      <a:cubicBezTo>
                        <a:pt x="195" y="80"/>
                        <a:pt x="195" y="80"/>
                        <a:pt x="194" y="80"/>
                      </a:cubicBezTo>
                      <a:cubicBezTo>
                        <a:pt x="194" y="79"/>
                        <a:pt x="194" y="80"/>
                        <a:pt x="194" y="79"/>
                      </a:cubicBezTo>
                      <a:cubicBezTo>
                        <a:pt x="194" y="79"/>
                        <a:pt x="194" y="79"/>
                        <a:pt x="193" y="79"/>
                      </a:cubicBezTo>
                      <a:cubicBezTo>
                        <a:pt x="193" y="79"/>
                        <a:pt x="194" y="80"/>
                        <a:pt x="193" y="80"/>
                      </a:cubicBezTo>
                      <a:cubicBezTo>
                        <a:pt x="193" y="80"/>
                        <a:pt x="193" y="80"/>
                        <a:pt x="193" y="80"/>
                      </a:cubicBezTo>
                      <a:cubicBezTo>
                        <a:pt x="193" y="80"/>
                        <a:pt x="193" y="80"/>
                        <a:pt x="193" y="79"/>
                      </a:cubicBezTo>
                      <a:cubicBezTo>
                        <a:pt x="193" y="79"/>
                        <a:pt x="192" y="79"/>
                        <a:pt x="192" y="79"/>
                      </a:cubicBezTo>
                      <a:cubicBezTo>
                        <a:pt x="193" y="77"/>
                        <a:pt x="194" y="79"/>
                        <a:pt x="195" y="77"/>
                      </a:cubicBezTo>
                      <a:cubicBezTo>
                        <a:pt x="196" y="77"/>
                        <a:pt x="196" y="78"/>
                        <a:pt x="196" y="78"/>
                      </a:cubicBezTo>
                      <a:cubicBezTo>
                        <a:pt x="196" y="78"/>
                        <a:pt x="196" y="78"/>
                        <a:pt x="197" y="78"/>
                      </a:cubicBezTo>
                      <a:cubicBezTo>
                        <a:pt x="196" y="77"/>
                        <a:pt x="196" y="78"/>
                        <a:pt x="196" y="77"/>
                      </a:cubicBezTo>
                      <a:cubicBezTo>
                        <a:pt x="197" y="77"/>
                        <a:pt x="197" y="77"/>
                        <a:pt x="197" y="77"/>
                      </a:cubicBezTo>
                      <a:cubicBezTo>
                        <a:pt x="196" y="76"/>
                        <a:pt x="194" y="77"/>
                        <a:pt x="193" y="78"/>
                      </a:cubicBezTo>
                      <a:cubicBezTo>
                        <a:pt x="192" y="78"/>
                        <a:pt x="193" y="77"/>
                        <a:pt x="192" y="77"/>
                      </a:cubicBezTo>
                      <a:cubicBezTo>
                        <a:pt x="192" y="76"/>
                        <a:pt x="192" y="76"/>
                        <a:pt x="192" y="75"/>
                      </a:cubicBezTo>
                      <a:cubicBezTo>
                        <a:pt x="192" y="75"/>
                        <a:pt x="191" y="76"/>
                        <a:pt x="191" y="75"/>
                      </a:cubicBezTo>
                      <a:cubicBezTo>
                        <a:pt x="191" y="75"/>
                        <a:pt x="191" y="76"/>
                        <a:pt x="191" y="76"/>
                      </a:cubicBezTo>
                      <a:cubicBezTo>
                        <a:pt x="191" y="76"/>
                        <a:pt x="191" y="76"/>
                        <a:pt x="190" y="76"/>
                      </a:cubicBezTo>
                      <a:cubicBezTo>
                        <a:pt x="190" y="75"/>
                        <a:pt x="190" y="75"/>
                        <a:pt x="190" y="75"/>
                      </a:cubicBezTo>
                      <a:cubicBezTo>
                        <a:pt x="190" y="75"/>
                        <a:pt x="190" y="76"/>
                        <a:pt x="190" y="76"/>
                      </a:cubicBezTo>
                      <a:cubicBezTo>
                        <a:pt x="189" y="76"/>
                        <a:pt x="189" y="76"/>
                        <a:pt x="189" y="75"/>
                      </a:cubicBezTo>
                      <a:cubicBezTo>
                        <a:pt x="189" y="75"/>
                        <a:pt x="189" y="76"/>
                        <a:pt x="189" y="76"/>
                      </a:cubicBezTo>
                      <a:cubicBezTo>
                        <a:pt x="189" y="74"/>
                        <a:pt x="188" y="75"/>
                        <a:pt x="188" y="74"/>
                      </a:cubicBezTo>
                      <a:cubicBezTo>
                        <a:pt x="188" y="74"/>
                        <a:pt x="187" y="74"/>
                        <a:pt x="187" y="75"/>
                      </a:cubicBezTo>
                      <a:cubicBezTo>
                        <a:pt x="187" y="75"/>
                        <a:pt x="187" y="75"/>
                        <a:pt x="188" y="76"/>
                      </a:cubicBezTo>
                      <a:cubicBezTo>
                        <a:pt x="187" y="77"/>
                        <a:pt x="187" y="76"/>
                        <a:pt x="186" y="76"/>
                      </a:cubicBezTo>
                      <a:cubicBezTo>
                        <a:pt x="185" y="75"/>
                        <a:pt x="186" y="75"/>
                        <a:pt x="186" y="75"/>
                      </a:cubicBezTo>
                      <a:cubicBezTo>
                        <a:pt x="186" y="74"/>
                        <a:pt x="186" y="75"/>
                        <a:pt x="186" y="75"/>
                      </a:cubicBezTo>
                      <a:cubicBezTo>
                        <a:pt x="187" y="75"/>
                        <a:pt x="186" y="75"/>
                        <a:pt x="186" y="74"/>
                      </a:cubicBezTo>
                      <a:cubicBezTo>
                        <a:pt x="187" y="74"/>
                        <a:pt x="187" y="73"/>
                        <a:pt x="188" y="73"/>
                      </a:cubicBezTo>
                      <a:cubicBezTo>
                        <a:pt x="188" y="73"/>
                        <a:pt x="187" y="73"/>
                        <a:pt x="187" y="73"/>
                      </a:cubicBezTo>
                      <a:cubicBezTo>
                        <a:pt x="187" y="72"/>
                        <a:pt x="188" y="72"/>
                        <a:pt x="189" y="72"/>
                      </a:cubicBezTo>
                      <a:cubicBezTo>
                        <a:pt x="189" y="72"/>
                        <a:pt x="188" y="71"/>
                        <a:pt x="189" y="71"/>
                      </a:cubicBezTo>
                      <a:cubicBezTo>
                        <a:pt x="189" y="72"/>
                        <a:pt x="189" y="72"/>
                        <a:pt x="189" y="72"/>
                      </a:cubicBezTo>
                      <a:cubicBezTo>
                        <a:pt x="189" y="73"/>
                        <a:pt x="190" y="72"/>
                        <a:pt x="190" y="71"/>
                      </a:cubicBezTo>
                      <a:cubicBezTo>
                        <a:pt x="189" y="71"/>
                        <a:pt x="189" y="70"/>
                        <a:pt x="189" y="70"/>
                      </a:cubicBezTo>
                      <a:cubicBezTo>
                        <a:pt x="189" y="70"/>
                        <a:pt x="188" y="69"/>
                        <a:pt x="188" y="69"/>
                      </a:cubicBezTo>
                      <a:cubicBezTo>
                        <a:pt x="188" y="70"/>
                        <a:pt x="188" y="70"/>
                        <a:pt x="189" y="70"/>
                      </a:cubicBezTo>
                      <a:cubicBezTo>
                        <a:pt x="189" y="70"/>
                        <a:pt x="189" y="71"/>
                        <a:pt x="189" y="71"/>
                      </a:cubicBezTo>
                      <a:cubicBezTo>
                        <a:pt x="189" y="72"/>
                        <a:pt x="188" y="71"/>
                        <a:pt x="187" y="71"/>
                      </a:cubicBezTo>
                      <a:cubicBezTo>
                        <a:pt x="187" y="70"/>
                        <a:pt x="187" y="70"/>
                        <a:pt x="188" y="70"/>
                      </a:cubicBezTo>
                      <a:cubicBezTo>
                        <a:pt x="187" y="69"/>
                        <a:pt x="187" y="70"/>
                        <a:pt x="186" y="70"/>
                      </a:cubicBezTo>
                      <a:cubicBezTo>
                        <a:pt x="185" y="69"/>
                        <a:pt x="185" y="69"/>
                        <a:pt x="185" y="68"/>
                      </a:cubicBezTo>
                      <a:cubicBezTo>
                        <a:pt x="185" y="68"/>
                        <a:pt x="186" y="68"/>
                        <a:pt x="186" y="68"/>
                      </a:cubicBezTo>
                      <a:cubicBezTo>
                        <a:pt x="186" y="69"/>
                        <a:pt x="186" y="70"/>
                        <a:pt x="187" y="69"/>
                      </a:cubicBezTo>
                      <a:cubicBezTo>
                        <a:pt x="186" y="68"/>
                        <a:pt x="186" y="66"/>
                        <a:pt x="185" y="67"/>
                      </a:cubicBezTo>
                      <a:cubicBezTo>
                        <a:pt x="185" y="68"/>
                        <a:pt x="185" y="69"/>
                        <a:pt x="185" y="70"/>
                      </a:cubicBezTo>
                      <a:cubicBezTo>
                        <a:pt x="185" y="71"/>
                        <a:pt x="184" y="70"/>
                        <a:pt x="184" y="70"/>
                      </a:cubicBezTo>
                      <a:cubicBezTo>
                        <a:pt x="184" y="70"/>
                        <a:pt x="184" y="68"/>
                        <a:pt x="185" y="68"/>
                      </a:cubicBezTo>
                      <a:cubicBezTo>
                        <a:pt x="184" y="67"/>
                        <a:pt x="183" y="67"/>
                        <a:pt x="183" y="67"/>
                      </a:cubicBezTo>
                      <a:cubicBezTo>
                        <a:pt x="183" y="67"/>
                        <a:pt x="183" y="68"/>
                        <a:pt x="184" y="68"/>
                      </a:cubicBezTo>
                      <a:cubicBezTo>
                        <a:pt x="184" y="69"/>
                        <a:pt x="183" y="69"/>
                        <a:pt x="183" y="69"/>
                      </a:cubicBezTo>
                      <a:cubicBezTo>
                        <a:pt x="183" y="68"/>
                        <a:pt x="183" y="68"/>
                        <a:pt x="183" y="67"/>
                      </a:cubicBezTo>
                      <a:cubicBezTo>
                        <a:pt x="182" y="67"/>
                        <a:pt x="182" y="67"/>
                        <a:pt x="182" y="68"/>
                      </a:cubicBezTo>
                      <a:cubicBezTo>
                        <a:pt x="182" y="68"/>
                        <a:pt x="182" y="68"/>
                        <a:pt x="182" y="69"/>
                      </a:cubicBezTo>
                      <a:cubicBezTo>
                        <a:pt x="182" y="69"/>
                        <a:pt x="182" y="68"/>
                        <a:pt x="181" y="68"/>
                      </a:cubicBezTo>
                      <a:cubicBezTo>
                        <a:pt x="181" y="68"/>
                        <a:pt x="181" y="69"/>
                        <a:pt x="181" y="69"/>
                      </a:cubicBezTo>
                      <a:cubicBezTo>
                        <a:pt x="181" y="69"/>
                        <a:pt x="181" y="69"/>
                        <a:pt x="181" y="69"/>
                      </a:cubicBezTo>
                      <a:cubicBezTo>
                        <a:pt x="181" y="69"/>
                        <a:pt x="181" y="69"/>
                        <a:pt x="180" y="69"/>
                      </a:cubicBezTo>
                      <a:cubicBezTo>
                        <a:pt x="180" y="68"/>
                        <a:pt x="181" y="69"/>
                        <a:pt x="181" y="68"/>
                      </a:cubicBezTo>
                      <a:cubicBezTo>
                        <a:pt x="180" y="68"/>
                        <a:pt x="179" y="69"/>
                        <a:pt x="179" y="68"/>
                      </a:cubicBezTo>
                      <a:cubicBezTo>
                        <a:pt x="179" y="68"/>
                        <a:pt x="179" y="68"/>
                        <a:pt x="180" y="69"/>
                      </a:cubicBezTo>
                      <a:cubicBezTo>
                        <a:pt x="180" y="69"/>
                        <a:pt x="180" y="69"/>
                        <a:pt x="180" y="69"/>
                      </a:cubicBezTo>
                      <a:cubicBezTo>
                        <a:pt x="180" y="69"/>
                        <a:pt x="180" y="70"/>
                        <a:pt x="180" y="70"/>
                      </a:cubicBezTo>
                      <a:cubicBezTo>
                        <a:pt x="179" y="71"/>
                        <a:pt x="179" y="70"/>
                        <a:pt x="179" y="70"/>
                      </a:cubicBezTo>
                      <a:cubicBezTo>
                        <a:pt x="179" y="70"/>
                        <a:pt x="179" y="70"/>
                        <a:pt x="178" y="70"/>
                      </a:cubicBezTo>
                      <a:cubicBezTo>
                        <a:pt x="179" y="71"/>
                        <a:pt x="179" y="70"/>
                        <a:pt x="179" y="71"/>
                      </a:cubicBezTo>
                      <a:cubicBezTo>
                        <a:pt x="179" y="71"/>
                        <a:pt x="179" y="71"/>
                        <a:pt x="178" y="71"/>
                      </a:cubicBezTo>
                      <a:cubicBezTo>
                        <a:pt x="178" y="71"/>
                        <a:pt x="178" y="71"/>
                        <a:pt x="178" y="70"/>
                      </a:cubicBezTo>
                      <a:cubicBezTo>
                        <a:pt x="178" y="70"/>
                        <a:pt x="177" y="71"/>
                        <a:pt x="177" y="72"/>
                      </a:cubicBezTo>
                      <a:cubicBezTo>
                        <a:pt x="176" y="72"/>
                        <a:pt x="175" y="71"/>
                        <a:pt x="174" y="72"/>
                      </a:cubicBezTo>
                      <a:cubicBezTo>
                        <a:pt x="174" y="71"/>
                        <a:pt x="174" y="71"/>
                        <a:pt x="174" y="70"/>
                      </a:cubicBezTo>
                      <a:cubicBezTo>
                        <a:pt x="174" y="70"/>
                        <a:pt x="174" y="70"/>
                        <a:pt x="175" y="70"/>
                      </a:cubicBezTo>
                      <a:cubicBezTo>
                        <a:pt x="175" y="71"/>
                        <a:pt x="175" y="70"/>
                        <a:pt x="175" y="70"/>
                      </a:cubicBezTo>
                      <a:cubicBezTo>
                        <a:pt x="175" y="71"/>
                        <a:pt x="175" y="71"/>
                        <a:pt x="176" y="71"/>
                      </a:cubicBezTo>
                      <a:cubicBezTo>
                        <a:pt x="175" y="71"/>
                        <a:pt x="176" y="70"/>
                        <a:pt x="176" y="70"/>
                      </a:cubicBezTo>
                      <a:cubicBezTo>
                        <a:pt x="176" y="69"/>
                        <a:pt x="178" y="69"/>
                        <a:pt x="178" y="70"/>
                      </a:cubicBezTo>
                      <a:cubicBezTo>
                        <a:pt x="178" y="69"/>
                        <a:pt x="179" y="69"/>
                        <a:pt x="179" y="68"/>
                      </a:cubicBezTo>
                      <a:cubicBezTo>
                        <a:pt x="179" y="68"/>
                        <a:pt x="178" y="68"/>
                        <a:pt x="178" y="68"/>
                      </a:cubicBezTo>
                      <a:cubicBezTo>
                        <a:pt x="178" y="68"/>
                        <a:pt x="177" y="69"/>
                        <a:pt x="177" y="68"/>
                      </a:cubicBezTo>
                      <a:cubicBezTo>
                        <a:pt x="177" y="68"/>
                        <a:pt x="178" y="68"/>
                        <a:pt x="178" y="67"/>
                      </a:cubicBezTo>
                      <a:cubicBezTo>
                        <a:pt x="177" y="67"/>
                        <a:pt x="176" y="67"/>
                        <a:pt x="176" y="66"/>
                      </a:cubicBezTo>
                      <a:cubicBezTo>
                        <a:pt x="176" y="66"/>
                        <a:pt x="176" y="67"/>
                        <a:pt x="176" y="67"/>
                      </a:cubicBezTo>
                      <a:cubicBezTo>
                        <a:pt x="176" y="68"/>
                        <a:pt x="175" y="67"/>
                        <a:pt x="175" y="66"/>
                      </a:cubicBezTo>
                      <a:cubicBezTo>
                        <a:pt x="174" y="67"/>
                        <a:pt x="174" y="68"/>
                        <a:pt x="174" y="69"/>
                      </a:cubicBezTo>
                      <a:cubicBezTo>
                        <a:pt x="174" y="69"/>
                        <a:pt x="174" y="67"/>
                        <a:pt x="173" y="67"/>
                      </a:cubicBezTo>
                      <a:cubicBezTo>
                        <a:pt x="173" y="66"/>
                        <a:pt x="174" y="67"/>
                        <a:pt x="174" y="67"/>
                      </a:cubicBezTo>
                      <a:cubicBezTo>
                        <a:pt x="174" y="66"/>
                        <a:pt x="173" y="66"/>
                        <a:pt x="172" y="66"/>
                      </a:cubicBezTo>
                      <a:cubicBezTo>
                        <a:pt x="173" y="67"/>
                        <a:pt x="172" y="67"/>
                        <a:pt x="172" y="68"/>
                      </a:cubicBezTo>
                      <a:cubicBezTo>
                        <a:pt x="171" y="68"/>
                        <a:pt x="171" y="69"/>
                        <a:pt x="170" y="69"/>
                      </a:cubicBezTo>
                      <a:cubicBezTo>
                        <a:pt x="170" y="69"/>
                        <a:pt x="171" y="68"/>
                        <a:pt x="170" y="68"/>
                      </a:cubicBezTo>
                      <a:cubicBezTo>
                        <a:pt x="170" y="67"/>
                        <a:pt x="170" y="68"/>
                        <a:pt x="170" y="67"/>
                      </a:cubicBezTo>
                      <a:cubicBezTo>
                        <a:pt x="170" y="68"/>
                        <a:pt x="169" y="67"/>
                        <a:pt x="169" y="68"/>
                      </a:cubicBezTo>
                      <a:cubicBezTo>
                        <a:pt x="169" y="69"/>
                        <a:pt x="170" y="70"/>
                        <a:pt x="171" y="70"/>
                      </a:cubicBezTo>
                      <a:cubicBezTo>
                        <a:pt x="171" y="71"/>
                        <a:pt x="171" y="71"/>
                        <a:pt x="170" y="71"/>
                      </a:cubicBezTo>
                      <a:cubicBezTo>
                        <a:pt x="171" y="72"/>
                        <a:pt x="170" y="73"/>
                        <a:pt x="171" y="73"/>
                      </a:cubicBezTo>
                      <a:cubicBezTo>
                        <a:pt x="171" y="74"/>
                        <a:pt x="170" y="73"/>
                        <a:pt x="170" y="73"/>
                      </a:cubicBezTo>
                      <a:cubicBezTo>
                        <a:pt x="170" y="74"/>
                        <a:pt x="169" y="74"/>
                        <a:pt x="169" y="73"/>
                      </a:cubicBezTo>
                      <a:cubicBezTo>
                        <a:pt x="169" y="73"/>
                        <a:pt x="170" y="73"/>
                        <a:pt x="170" y="73"/>
                      </a:cubicBezTo>
                      <a:cubicBezTo>
                        <a:pt x="170" y="72"/>
                        <a:pt x="170" y="72"/>
                        <a:pt x="170" y="72"/>
                      </a:cubicBezTo>
                      <a:cubicBezTo>
                        <a:pt x="170" y="72"/>
                        <a:pt x="169" y="72"/>
                        <a:pt x="169" y="72"/>
                      </a:cubicBezTo>
                      <a:cubicBezTo>
                        <a:pt x="169" y="72"/>
                        <a:pt x="169" y="72"/>
                        <a:pt x="169" y="72"/>
                      </a:cubicBezTo>
                      <a:cubicBezTo>
                        <a:pt x="169" y="71"/>
                        <a:pt x="169" y="71"/>
                        <a:pt x="169" y="71"/>
                      </a:cubicBezTo>
                      <a:cubicBezTo>
                        <a:pt x="169" y="71"/>
                        <a:pt x="169" y="71"/>
                        <a:pt x="169" y="70"/>
                      </a:cubicBezTo>
                      <a:cubicBezTo>
                        <a:pt x="169" y="70"/>
                        <a:pt x="168" y="69"/>
                        <a:pt x="168" y="69"/>
                      </a:cubicBezTo>
                      <a:cubicBezTo>
                        <a:pt x="168" y="68"/>
                        <a:pt x="169" y="69"/>
                        <a:pt x="169" y="69"/>
                      </a:cubicBezTo>
                      <a:cubicBezTo>
                        <a:pt x="168" y="68"/>
                        <a:pt x="168" y="68"/>
                        <a:pt x="167" y="68"/>
                      </a:cubicBezTo>
                      <a:cubicBezTo>
                        <a:pt x="167" y="68"/>
                        <a:pt x="167" y="69"/>
                        <a:pt x="167" y="69"/>
                      </a:cubicBezTo>
                      <a:cubicBezTo>
                        <a:pt x="166" y="69"/>
                        <a:pt x="167" y="69"/>
                        <a:pt x="166" y="68"/>
                      </a:cubicBezTo>
                      <a:cubicBezTo>
                        <a:pt x="166" y="68"/>
                        <a:pt x="166" y="69"/>
                        <a:pt x="165" y="68"/>
                      </a:cubicBezTo>
                      <a:cubicBezTo>
                        <a:pt x="166" y="68"/>
                        <a:pt x="164" y="68"/>
                        <a:pt x="164" y="67"/>
                      </a:cubicBezTo>
                      <a:cubicBezTo>
                        <a:pt x="164" y="67"/>
                        <a:pt x="164" y="66"/>
                        <a:pt x="164" y="66"/>
                      </a:cubicBezTo>
                      <a:cubicBezTo>
                        <a:pt x="164" y="66"/>
                        <a:pt x="165" y="67"/>
                        <a:pt x="165" y="67"/>
                      </a:cubicBezTo>
                      <a:cubicBezTo>
                        <a:pt x="165" y="67"/>
                        <a:pt x="165" y="67"/>
                        <a:pt x="166" y="67"/>
                      </a:cubicBezTo>
                      <a:cubicBezTo>
                        <a:pt x="165" y="67"/>
                        <a:pt x="165" y="67"/>
                        <a:pt x="165" y="67"/>
                      </a:cubicBezTo>
                      <a:cubicBezTo>
                        <a:pt x="166" y="66"/>
                        <a:pt x="166" y="66"/>
                        <a:pt x="166" y="64"/>
                      </a:cubicBezTo>
                      <a:cubicBezTo>
                        <a:pt x="168" y="64"/>
                        <a:pt x="168" y="64"/>
                        <a:pt x="170" y="63"/>
                      </a:cubicBezTo>
                      <a:cubicBezTo>
                        <a:pt x="170" y="64"/>
                        <a:pt x="170" y="65"/>
                        <a:pt x="170" y="64"/>
                      </a:cubicBezTo>
                      <a:cubicBezTo>
                        <a:pt x="171" y="64"/>
                        <a:pt x="170" y="65"/>
                        <a:pt x="170" y="65"/>
                      </a:cubicBezTo>
                      <a:cubicBezTo>
                        <a:pt x="171" y="65"/>
                        <a:pt x="171" y="65"/>
                        <a:pt x="172" y="65"/>
                      </a:cubicBezTo>
                      <a:cubicBezTo>
                        <a:pt x="172" y="65"/>
                        <a:pt x="172" y="64"/>
                        <a:pt x="171" y="64"/>
                      </a:cubicBezTo>
                      <a:cubicBezTo>
                        <a:pt x="171" y="63"/>
                        <a:pt x="172" y="63"/>
                        <a:pt x="172" y="64"/>
                      </a:cubicBezTo>
                      <a:cubicBezTo>
                        <a:pt x="172" y="64"/>
                        <a:pt x="172" y="64"/>
                        <a:pt x="172" y="64"/>
                      </a:cubicBezTo>
                      <a:cubicBezTo>
                        <a:pt x="173" y="65"/>
                        <a:pt x="173" y="65"/>
                        <a:pt x="174" y="65"/>
                      </a:cubicBezTo>
                      <a:cubicBezTo>
                        <a:pt x="174" y="64"/>
                        <a:pt x="173" y="65"/>
                        <a:pt x="172" y="64"/>
                      </a:cubicBezTo>
                      <a:cubicBezTo>
                        <a:pt x="173" y="64"/>
                        <a:pt x="173" y="63"/>
                        <a:pt x="172" y="62"/>
                      </a:cubicBezTo>
                      <a:cubicBezTo>
                        <a:pt x="172" y="61"/>
                        <a:pt x="172" y="62"/>
                        <a:pt x="172" y="62"/>
                      </a:cubicBezTo>
                      <a:cubicBezTo>
                        <a:pt x="172" y="62"/>
                        <a:pt x="172" y="62"/>
                        <a:pt x="172" y="63"/>
                      </a:cubicBezTo>
                      <a:cubicBezTo>
                        <a:pt x="172" y="63"/>
                        <a:pt x="171" y="63"/>
                        <a:pt x="170" y="63"/>
                      </a:cubicBezTo>
                      <a:cubicBezTo>
                        <a:pt x="170" y="62"/>
                        <a:pt x="170" y="62"/>
                        <a:pt x="170" y="61"/>
                      </a:cubicBezTo>
                      <a:cubicBezTo>
                        <a:pt x="169" y="61"/>
                        <a:pt x="169" y="61"/>
                        <a:pt x="169" y="61"/>
                      </a:cubicBezTo>
                      <a:cubicBezTo>
                        <a:pt x="169" y="61"/>
                        <a:pt x="170" y="62"/>
                        <a:pt x="170" y="62"/>
                      </a:cubicBezTo>
                      <a:cubicBezTo>
                        <a:pt x="170" y="62"/>
                        <a:pt x="169" y="62"/>
                        <a:pt x="169" y="63"/>
                      </a:cubicBezTo>
                      <a:cubicBezTo>
                        <a:pt x="169" y="63"/>
                        <a:pt x="168" y="63"/>
                        <a:pt x="168" y="64"/>
                      </a:cubicBezTo>
                      <a:cubicBezTo>
                        <a:pt x="168" y="63"/>
                        <a:pt x="167" y="62"/>
                        <a:pt x="166" y="63"/>
                      </a:cubicBezTo>
                      <a:cubicBezTo>
                        <a:pt x="166" y="63"/>
                        <a:pt x="166" y="63"/>
                        <a:pt x="166" y="63"/>
                      </a:cubicBezTo>
                      <a:cubicBezTo>
                        <a:pt x="166" y="64"/>
                        <a:pt x="167" y="63"/>
                        <a:pt x="167" y="63"/>
                      </a:cubicBezTo>
                      <a:cubicBezTo>
                        <a:pt x="166" y="64"/>
                        <a:pt x="166" y="64"/>
                        <a:pt x="165" y="65"/>
                      </a:cubicBezTo>
                      <a:cubicBezTo>
                        <a:pt x="165" y="64"/>
                        <a:pt x="166" y="64"/>
                        <a:pt x="166" y="63"/>
                      </a:cubicBezTo>
                      <a:cubicBezTo>
                        <a:pt x="166" y="63"/>
                        <a:pt x="166" y="64"/>
                        <a:pt x="166" y="64"/>
                      </a:cubicBezTo>
                      <a:cubicBezTo>
                        <a:pt x="165" y="63"/>
                        <a:pt x="165" y="64"/>
                        <a:pt x="165" y="63"/>
                      </a:cubicBezTo>
                      <a:cubicBezTo>
                        <a:pt x="164" y="63"/>
                        <a:pt x="165" y="63"/>
                        <a:pt x="164" y="62"/>
                      </a:cubicBezTo>
                      <a:cubicBezTo>
                        <a:pt x="165" y="62"/>
                        <a:pt x="165" y="62"/>
                        <a:pt x="165" y="62"/>
                      </a:cubicBezTo>
                      <a:cubicBezTo>
                        <a:pt x="165" y="63"/>
                        <a:pt x="165" y="62"/>
                        <a:pt x="165" y="63"/>
                      </a:cubicBezTo>
                      <a:cubicBezTo>
                        <a:pt x="165" y="63"/>
                        <a:pt x="165" y="63"/>
                        <a:pt x="165" y="63"/>
                      </a:cubicBezTo>
                      <a:cubicBezTo>
                        <a:pt x="165" y="63"/>
                        <a:pt x="165" y="63"/>
                        <a:pt x="165" y="62"/>
                      </a:cubicBezTo>
                      <a:cubicBezTo>
                        <a:pt x="166" y="63"/>
                        <a:pt x="167" y="62"/>
                        <a:pt x="166" y="61"/>
                      </a:cubicBezTo>
                      <a:cubicBezTo>
                        <a:pt x="166" y="61"/>
                        <a:pt x="166" y="61"/>
                        <a:pt x="165" y="61"/>
                      </a:cubicBezTo>
                      <a:cubicBezTo>
                        <a:pt x="165" y="61"/>
                        <a:pt x="165" y="61"/>
                        <a:pt x="165" y="61"/>
                      </a:cubicBezTo>
                      <a:cubicBezTo>
                        <a:pt x="165" y="61"/>
                        <a:pt x="164" y="62"/>
                        <a:pt x="163" y="61"/>
                      </a:cubicBezTo>
                      <a:cubicBezTo>
                        <a:pt x="163" y="62"/>
                        <a:pt x="164" y="62"/>
                        <a:pt x="164" y="62"/>
                      </a:cubicBezTo>
                      <a:cubicBezTo>
                        <a:pt x="164" y="62"/>
                        <a:pt x="164" y="63"/>
                        <a:pt x="164" y="62"/>
                      </a:cubicBezTo>
                      <a:cubicBezTo>
                        <a:pt x="164" y="63"/>
                        <a:pt x="164" y="63"/>
                        <a:pt x="164" y="63"/>
                      </a:cubicBezTo>
                      <a:cubicBezTo>
                        <a:pt x="164" y="64"/>
                        <a:pt x="164" y="64"/>
                        <a:pt x="164" y="65"/>
                      </a:cubicBezTo>
                      <a:cubicBezTo>
                        <a:pt x="164" y="65"/>
                        <a:pt x="164" y="64"/>
                        <a:pt x="164" y="64"/>
                      </a:cubicBezTo>
                      <a:cubicBezTo>
                        <a:pt x="163" y="66"/>
                        <a:pt x="162" y="64"/>
                        <a:pt x="160" y="64"/>
                      </a:cubicBezTo>
                      <a:cubicBezTo>
                        <a:pt x="160" y="65"/>
                        <a:pt x="161" y="64"/>
                        <a:pt x="161" y="64"/>
                      </a:cubicBezTo>
                      <a:cubicBezTo>
                        <a:pt x="161" y="65"/>
                        <a:pt x="160" y="65"/>
                        <a:pt x="161" y="65"/>
                      </a:cubicBezTo>
                      <a:cubicBezTo>
                        <a:pt x="161" y="66"/>
                        <a:pt x="160" y="66"/>
                        <a:pt x="160" y="65"/>
                      </a:cubicBezTo>
                      <a:cubicBezTo>
                        <a:pt x="159" y="65"/>
                        <a:pt x="160" y="65"/>
                        <a:pt x="160" y="65"/>
                      </a:cubicBezTo>
                      <a:cubicBezTo>
                        <a:pt x="160" y="64"/>
                        <a:pt x="159" y="64"/>
                        <a:pt x="160" y="64"/>
                      </a:cubicBezTo>
                      <a:cubicBezTo>
                        <a:pt x="160" y="63"/>
                        <a:pt x="160" y="63"/>
                        <a:pt x="159" y="62"/>
                      </a:cubicBezTo>
                      <a:cubicBezTo>
                        <a:pt x="159" y="63"/>
                        <a:pt x="159" y="63"/>
                        <a:pt x="159" y="63"/>
                      </a:cubicBezTo>
                      <a:cubicBezTo>
                        <a:pt x="159" y="61"/>
                        <a:pt x="159" y="61"/>
                        <a:pt x="159" y="61"/>
                      </a:cubicBezTo>
                      <a:cubicBezTo>
                        <a:pt x="159" y="61"/>
                        <a:pt x="159" y="61"/>
                        <a:pt x="159" y="61"/>
                      </a:cubicBezTo>
                      <a:cubicBezTo>
                        <a:pt x="159" y="61"/>
                        <a:pt x="159" y="61"/>
                        <a:pt x="159" y="61"/>
                      </a:cubicBezTo>
                      <a:cubicBezTo>
                        <a:pt x="160" y="60"/>
                        <a:pt x="158" y="60"/>
                        <a:pt x="158" y="60"/>
                      </a:cubicBezTo>
                      <a:cubicBezTo>
                        <a:pt x="157" y="60"/>
                        <a:pt x="157" y="60"/>
                        <a:pt x="157" y="60"/>
                      </a:cubicBezTo>
                      <a:cubicBezTo>
                        <a:pt x="157" y="61"/>
                        <a:pt x="158" y="61"/>
                        <a:pt x="158" y="61"/>
                      </a:cubicBezTo>
                      <a:cubicBezTo>
                        <a:pt x="158" y="61"/>
                        <a:pt x="158" y="61"/>
                        <a:pt x="158" y="60"/>
                      </a:cubicBezTo>
                      <a:cubicBezTo>
                        <a:pt x="159" y="61"/>
                        <a:pt x="158" y="63"/>
                        <a:pt x="158" y="62"/>
                      </a:cubicBezTo>
                      <a:cubicBezTo>
                        <a:pt x="157" y="63"/>
                        <a:pt x="158" y="62"/>
                        <a:pt x="158" y="63"/>
                      </a:cubicBezTo>
                      <a:cubicBezTo>
                        <a:pt x="158" y="63"/>
                        <a:pt x="158" y="63"/>
                        <a:pt x="158" y="64"/>
                      </a:cubicBezTo>
                      <a:cubicBezTo>
                        <a:pt x="157" y="63"/>
                        <a:pt x="158" y="63"/>
                        <a:pt x="157" y="63"/>
                      </a:cubicBezTo>
                      <a:cubicBezTo>
                        <a:pt x="157" y="63"/>
                        <a:pt x="157" y="62"/>
                        <a:pt x="157" y="61"/>
                      </a:cubicBezTo>
                      <a:cubicBezTo>
                        <a:pt x="157" y="61"/>
                        <a:pt x="157" y="62"/>
                        <a:pt x="158" y="62"/>
                      </a:cubicBezTo>
                      <a:cubicBezTo>
                        <a:pt x="157" y="61"/>
                        <a:pt x="156" y="60"/>
                        <a:pt x="157" y="59"/>
                      </a:cubicBezTo>
                      <a:cubicBezTo>
                        <a:pt x="157" y="59"/>
                        <a:pt x="156" y="57"/>
                        <a:pt x="155" y="58"/>
                      </a:cubicBezTo>
                      <a:cubicBezTo>
                        <a:pt x="156" y="59"/>
                        <a:pt x="156" y="59"/>
                        <a:pt x="156" y="59"/>
                      </a:cubicBezTo>
                      <a:cubicBezTo>
                        <a:pt x="156" y="60"/>
                        <a:pt x="156" y="60"/>
                        <a:pt x="156" y="60"/>
                      </a:cubicBezTo>
                      <a:cubicBezTo>
                        <a:pt x="155" y="60"/>
                        <a:pt x="155" y="60"/>
                        <a:pt x="155" y="60"/>
                      </a:cubicBezTo>
                      <a:cubicBezTo>
                        <a:pt x="155" y="58"/>
                        <a:pt x="155" y="58"/>
                        <a:pt x="155" y="58"/>
                      </a:cubicBezTo>
                      <a:cubicBezTo>
                        <a:pt x="155" y="58"/>
                        <a:pt x="155" y="58"/>
                        <a:pt x="155" y="58"/>
                      </a:cubicBezTo>
                      <a:cubicBezTo>
                        <a:pt x="154" y="58"/>
                        <a:pt x="155" y="59"/>
                        <a:pt x="154" y="59"/>
                      </a:cubicBezTo>
                      <a:cubicBezTo>
                        <a:pt x="154" y="59"/>
                        <a:pt x="154" y="60"/>
                        <a:pt x="153" y="60"/>
                      </a:cubicBezTo>
                      <a:cubicBezTo>
                        <a:pt x="153" y="59"/>
                        <a:pt x="154" y="58"/>
                        <a:pt x="154" y="57"/>
                      </a:cubicBezTo>
                      <a:cubicBezTo>
                        <a:pt x="154" y="57"/>
                        <a:pt x="153" y="57"/>
                        <a:pt x="153" y="56"/>
                      </a:cubicBezTo>
                      <a:cubicBezTo>
                        <a:pt x="152" y="56"/>
                        <a:pt x="152" y="56"/>
                        <a:pt x="152" y="56"/>
                      </a:cubicBezTo>
                      <a:cubicBezTo>
                        <a:pt x="152" y="57"/>
                        <a:pt x="152" y="57"/>
                        <a:pt x="152" y="57"/>
                      </a:cubicBezTo>
                      <a:cubicBezTo>
                        <a:pt x="152" y="57"/>
                        <a:pt x="151" y="57"/>
                        <a:pt x="151" y="56"/>
                      </a:cubicBezTo>
                      <a:cubicBezTo>
                        <a:pt x="150" y="57"/>
                        <a:pt x="150" y="56"/>
                        <a:pt x="149" y="56"/>
                      </a:cubicBezTo>
                      <a:cubicBezTo>
                        <a:pt x="149" y="55"/>
                        <a:pt x="150" y="56"/>
                        <a:pt x="150" y="54"/>
                      </a:cubicBezTo>
                      <a:cubicBezTo>
                        <a:pt x="151" y="55"/>
                        <a:pt x="151" y="54"/>
                        <a:pt x="152" y="54"/>
                      </a:cubicBezTo>
                      <a:cubicBezTo>
                        <a:pt x="151" y="54"/>
                        <a:pt x="151" y="54"/>
                        <a:pt x="151" y="54"/>
                      </a:cubicBezTo>
                      <a:cubicBezTo>
                        <a:pt x="151" y="53"/>
                        <a:pt x="151" y="53"/>
                        <a:pt x="151" y="53"/>
                      </a:cubicBezTo>
                      <a:cubicBezTo>
                        <a:pt x="151" y="53"/>
                        <a:pt x="151" y="53"/>
                        <a:pt x="152" y="53"/>
                      </a:cubicBezTo>
                      <a:cubicBezTo>
                        <a:pt x="152" y="53"/>
                        <a:pt x="152" y="54"/>
                        <a:pt x="152" y="54"/>
                      </a:cubicBezTo>
                      <a:cubicBezTo>
                        <a:pt x="152" y="53"/>
                        <a:pt x="152" y="53"/>
                        <a:pt x="152" y="53"/>
                      </a:cubicBezTo>
                      <a:cubicBezTo>
                        <a:pt x="152" y="53"/>
                        <a:pt x="152" y="52"/>
                        <a:pt x="153" y="53"/>
                      </a:cubicBezTo>
                      <a:cubicBezTo>
                        <a:pt x="153" y="53"/>
                        <a:pt x="152" y="53"/>
                        <a:pt x="152" y="53"/>
                      </a:cubicBezTo>
                      <a:cubicBezTo>
                        <a:pt x="153" y="54"/>
                        <a:pt x="155" y="51"/>
                        <a:pt x="157" y="52"/>
                      </a:cubicBezTo>
                      <a:cubicBezTo>
                        <a:pt x="157" y="52"/>
                        <a:pt x="157" y="52"/>
                        <a:pt x="157" y="52"/>
                      </a:cubicBezTo>
                      <a:cubicBezTo>
                        <a:pt x="157" y="52"/>
                        <a:pt x="157" y="51"/>
                        <a:pt x="158" y="51"/>
                      </a:cubicBezTo>
                      <a:cubicBezTo>
                        <a:pt x="158" y="52"/>
                        <a:pt x="158" y="52"/>
                        <a:pt x="158" y="52"/>
                      </a:cubicBezTo>
                      <a:cubicBezTo>
                        <a:pt x="158" y="51"/>
                        <a:pt x="158" y="51"/>
                        <a:pt x="158" y="51"/>
                      </a:cubicBezTo>
                      <a:cubicBezTo>
                        <a:pt x="158" y="51"/>
                        <a:pt x="158" y="51"/>
                        <a:pt x="158" y="51"/>
                      </a:cubicBezTo>
                      <a:cubicBezTo>
                        <a:pt x="159" y="50"/>
                        <a:pt x="160" y="51"/>
                        <a:pt x="161" y="51"/>
                      </a:cubicBezTo>
                      <a:cubicBezTo>
                        <a:pt x="161" y="51"/>
                        <a:pt x="162" y="50"/>
                        <a:pt x="163" y="50"/>
                      </a:cubicBezTo>
                      <a:cubicBezTo>
                        <a:pt x="163" y="50"/>
                        <a:pt x="164" y="50"/>
                        <a:pt x="165" y="51"/>
                      </a:cubicBezTo>
                      <a:cubicBezTo>
                        <a:pt x="165" y="51"/>
                        <a:pt x="164" y="50"/>
                        <a:pt x="164" y="51"/>
                      </a:cubicBezTo>
                      <a:cubicBezTo>
                        <a:pt x="164" y="52"/>
                        <a:pt x="164" y="52"/>
                        <a:pt x="164" y="52"/>
                      </a:cubicBezTo>
                      <a:cubicBezTo>
                        <a:pt x="164" y="51"/>
                        <a:pt x="164" y="51"/>
                        <a:pt x="165" y="51"/>
                      </a:cubicBezTo>
                      <a:cubicBezTo>
                        <a:pt x="164" y="53"/>
                        <a:pt x="168" y="51"/>
                        <a:pt x="168" y="52"/>
                      </a:cubicBezTo>
                      <a:cubicBezTo>
                        <a:pt x="168" y="52"/>
                        <a:pt x="168" y="52"/>
                        <a:pt x="168" y="52"/>
                      </a:cubicBezTo>
                      <a:cubicBezTo>
                        <a:pt x="169" y="51"/>
                        <a:pt x="169" y="52"/>
                        <a:pt x="170" y="52"/>
                      </a:cubicBezTo>
                      <a:cubicBezTo>
                        <a:pt x="170" y="51"/>
                        <a:pt x="170" y="52"/>
                        <a:pt x="170" y="52"/>
                      </a:cubicBezTo>
                      <a:cubicBezTo>
                        <a:pt x="172" y="50"/>
                        <a:pt x="175" y="49"/>
                        <a:pt x="178" y="50"/>
                      </a:cubicBezTo>
                      <a:cubicBezTo>
                        <a:pt x="178" y="50"/>
                        <a:pt x="178" y="49"/>
                        <a:pt x="179" y="49"/>
                      </a:cubicBezTo>
                      <a:cubicBezTo>
                        <a:pt x="178" y="49"/>
                        <a:pt x="178" y="50"/>
                        <a:pt x="178" y="50"/>
                      </a:cubicBezTo>
                      <a:cubicBezTo>
                        <a:pt x="178" y="50"/>
                        <a:pt x="179" y="50"/>
                        <a:pt x="179" y="50"/>
                      </a:cubicBezTo>
                      <a:cubicBezTo>
                        <a:pt x="179" y="50"/>
                        <a:pt x="179" y="50"/>
                        <a:pt x="179" y="49"/>
                      </a:cubicBezTo>
                      <a:cubicBezTo>
                        <a:pt x="179" y="50"/>
                        <a:pt x="179" y="50"/>
                        <a:pt x="179" y="50"/>
                      </a:cubicBezTo>
                      <a:cubicBezTo>
                        <a:pt x="180" y="50"/>
                        <a:pt x="179" y="50"/>
                        <a:pt x="179" y="49"/>
                      </a:cubicBezTo>
                      <a:cubicBezTo>
                        <a:pt x="179" y="49"/>
                        <a:pt x="180" y="49"/>
                        <a:pt x="180" y="48"/>
                      </a:cubicBezTo>
                      <a:cubicBezTo>
                        <a:pt x="180" y="48"/>
                        <a:pt x="180" y="49"/>
                        <a:pt x="180" y="49"/>
                      </a:cubicBezTo>
                      <a:cubicBezTo>
                        <a:pt x="181" y="49"/>
                        <a:pt x="181" y="49"/>
                        <a:pt x="182" y="49"/>
                      </a:cubicBezTo>
                      <a:cubicBezTo>
                        <a:pt x="182" y="50"/>
                        <a:pt x="182" y="50"/>
                        <a:pt x="182" y="50"/>
                      </a:cubicBezTo>
                      <a:cubicBezTo>
                        <a:pt x="183" y="49"/>
                        <a:pt x="183" y="50"/>
                        <a:pt x="184" y="50"/>
                      </a:cubicBezTo>
                      <a:cubicBezTo>
                        <a:pt x="184" y="50"/>
                        <a:pt x="183" y="49"/>
                        <a:pt x="184" y="49"/>
                      </a:cubicBezTo>
                      <a:cubicBezTo>
                        <a:pt x="184" y="49"/>
                        <a:pt x="183" y="49"/>
                        <a:pt x="183" y="48"/>
                      </a:cubicBezTo>
                      <a:cubicBezTo>
                        <a:pt x="184" y="49"/>
                        <a:pt x="185" y="48"/>
                        <a:pt x="185" y="49"/>
                      </a:cubicBezTo>
                      <a:cubicBezTo>
                        <a:pt x="185" y="48"/>
                        <a:pt x="186" y="48"/>
                        <a:pt x="187" y="48"/>
                      </a:cubicBezTo>
                      <a:cubicBezTo>
                        <a:pt x="187" y="48"/>
                        <a:pt x="188" y="49"/>
                        <a:pt x="189" y="49"/>
                      </a:cubicBezTo>
                      <a:cubicBezTo>
                        <a:pt x="189" y="49"/>
                        <a:pt x="189" y="48"/>
                        <a:pt x="189" y="48"/>
                      </a:cubicBezTo>
                      <a:cubicBezTo>
                        <a:pt x="190" y="49"/>
                        <a:pt x="191" y="48"/>
                        <a:pt x="191" y="49"/>
                      </a:cubicBezTo>
                      <a:cubicBezTo>
                        <a:pt x="191" y="50"/>
                        <a:pt x="191" y="49"/>
                        <a:pt x="191" y="49"/>
                      </a:cubicBezTo>
                      <a:cubicBezTo>
                        <a:pt x="191" y="50"/>
                        <a:pt x="192" y="50"/>
                        <a:pt x="192" y="49"/>
                      </a:cubicBezTo>
                      <a:cubicBezTo>
                        <a:pt x="193" y="50"/>
                        <a:pt x="191" y="50"/>
                        <a:pt x="190" y="50"/>
                      </a:cubicBezTo>
                      <a:cubicBezTo>
                        <a:pt x="190" y="50"/>
                        <a:pt x="191" y="50"/>
                        <a:pt x="190" y="49"/>
                      </a:cubicBezTo>
                      <a:cubicBezTo>
                        <a:pt x="190" y="49"/>
                        <a:pt x="190" y="50"/>
                        <a:pt x="190" y="50"/>
                      </a:cubicBezTo>
                      <a:cubicBezTo>
                        <a:pt x="188" y="50"/>
                        <a:pt x="187" y="50"/>
                        <a:pt x="185" y="51"/>
                      </a:cubicBezTo>
                      <a:cubicBezTo>
                        <a:pt x="185" y="51"/>
                        <a:pt x="185" y="50"/>
                        <a:pt x="185" y="51"/>
                      </a:cubicBezTo>
                      <a:cubicBezTo>
                        <a:pt x="183" y="51"/>
                        <a:pt x="179" y="52"/>
                        <a:pt x="177" y="52"/>
                      </a:cubicBezTo>
                      <a:cubicBezTo>
                        <a:pt x="177" y="52"/>
                        <a:pt x="177" y="52"/>
                        <a:pt x="177" y="52"/>
                      </a:cubicBezTo>
                      <a:cubicBezTo>
                        <a:pt x="177" y="52"/>
                        <a:pt x="177" y="53"/>
                        <a:pt x="177" y="53"/>
                      </a:cubicBezTo>
                      <a:cubicBezTo>
                        <a:pt x="176" y="52"/>
                        <a:pt x="174" y="54"/>
                        <a:pt x="174" y="53"/>
                      </a:cubicBezTo>
                      <a:cubicBezTo>
                        <a:pt x="173" y="53"/>
                        <a:pt x="173" y="53"/>
                        <a:pt x="174" y="54"/>
                      </a:cubicBezTo>
                      <a:cubicBezTo>
                        <a:pt x="173" y="53"/>
                        <a:pt x="173" y="53"/>
                        <a:pt x="172" y="54"/>
                      </a:cubicBezTo>
                      <a:cubicBezTo>
                        <a:pt x="172" y="53"/>
                        <a:pt x="172" y="53"/>
                        <a:pt x="172" y="53"/>
                      </a:cubicBezTo>
                      <a:cubicBezTo>
                        <a:pt x="172" y="53"/>
                        <a:pt x="172" y="54"/>
                        <a:pt x="171" y="53"/>
                      </a:cubicBezTo>
                      <a:cubicBezTo>
                        <a:pt x="171" y="53"/>
                        <a:pt x="171" y="54"/>
                        <a:pt x="171" y="54"/>
                      </a:cubicBezTo>
                      <a:cubicBezTo>
                        <a:pt x="172" y="54"/>
                        <a:pt x="174" y="54"/>
                        <a:pt x="174" y="54"/>
                      </a:cubicBezTo>
                      <a:cubicBezTo>
                        <a:pt x="175" y="55"/>
                        <a:pt x="174" y="53"/>
                        <a:pt x="175" y="53"/>
                      </a:cubicBezTo>
                      <a:cubicBezTo>
                        <a:pt x="175" y="54"/>
                        <a:pt x="175" y="54"/>
                        <a:pt x="175" y="55"/>
                      </a:cubicBezTo>
                      <a:cubicBezTo>
                        <a:pt x="176" y="54"/>
                        <a:pt x="176" y="55"/>
                        <a:pt x="177" y="54"/>
                      </a:cubicBezTo>
                      <a:cubicBezTo>
                        <a:pt x="176" y="55"/>
                        <a:pt x="178" y="55"/>
                        <a:pt x="177" y="54"/>
                      </a:cubicBezTo>
                      <a:cubicBezTo>
                        <a:pt x="178" y="53"/>
                        <a:pt x="178" y="55"/>
                        <a:pt x="178" y="55"/>
                      </a:cubicBezTo>
                      <a:cubicBezTo>
                        <a:pt x="178" y="57"/>
                        <a:pt x="179" y="56"/>
                        <a:pt x="180" y="57"/>
                      </a:cubicBezTo>
                      <a:cubicBezTo>
                        <a:pt x="179" y="57"/>
                        <a:pt x="179" y="57"/>
                        <a:pt x="178" y="58"/>
                      </a:cubicBezTo>
                      <a:cubicBezTo>
                        <a:pt x="178" y="57"/>
                        <a:pt x="177" y="57"/>
                        <a:pt x="177" y="56"/>
                      </a:cubicBezTo>
                      <a:cubicBezTo>
                        <a:pt x="177" y="58"/>
                        <a:pt x="176" y="56"/>
                        <a:pt x="176" y="55"/>
                      </a:cubicBezTo>
                      <a:cubicBezTo>
                        <a:pt x="175" y="56"/>
                        <a:pt x="174" y="55"/>
                        <a:pt x="174" y="56"/>
                      </a:cubicBezTo>
                      <a:cubicBezTo>
                        <a:pt x="174" y="56"/>
                        <a:pt x="174" y="56"/>
                        <a:pt x="174" y="57"/>
                      </a:cubicBezTo>
                      <a:cubicBezTo>
                        <a:pt x="175" y="57"/>
                        <a:pt x="175" y="56"/>
                        <a:pt x="175" y="56"/>
                      </a:cubicBezTo>
                      <a:cubicBezTo>
                        <a:pt x="176" y="57"/>
                        <a:pt x="177" y="58"/>
                        <a:pt x="177" y="57"/>
                      </a:cubicBezTo>
                      <a:cubicBezTo>
                        <a:pt x="178" y="58"/>
                        <a:pt x="177" y="58"/>
                        <a:pt x="177" y="59"/>
                      </a:cubicBezTo>
                      <a:cubicBezTo>
                        <a:pt x="177" y="59"/>
                        <a:pt x="178" y="58"/>
                        <a:pt x="178" y="58"/>
                      </a:cubicBezTo>
                      <a:cubicBezTo>
                        <a:pt x="178" y="59"/>
                        <a:pt x="178" y="59"/>
                        <a:pt x="179" y="59"/>
                      </a:cubicBezTo>
                      <a:cubicBezTo>
                        <a:pt x="178" y="58"/>
                        <a:pt x="179" y="58"/>
                        <a:pt x="179" y="59"/>
                      </a:cubicBezTo>
                      <a:cubicBezTo>
                        <a:pt x="179" y="60"/>
                        <a:pt x="178" y="60"/>
                        <a:pt x="178" y="59"/>
                      </a:cubicBezTo>
                      <a:cubicBezTo>
                        <a:pt x="178" y="61"/>
                        <a:pt x="179" y="60"/>
                        <a:pt x="179" y="60"/>
                      </a:cubicBezTo>
                      <a:cubicBezTo>
                        <a:pt x="179" y="61"/>
                        <a:pt x="179" y="61"/>
                        <a:pt x="179" y="61"/>
                      </a:cubicBezTo>
                      <a:cubicBezTo>
                        <a:pt x="180" y="61"/>
                        <a:pt x="180" y="61"/>
                        <a:pt x="180" y="61"/>
                      </a:cubicBezTo>
                      <a:cubicBezTo>
                        <a:pt x="180" y="60"/>
                        <a:pt x="181" y="61"/>
                        <a:pt x="182" y="61"/>
                      </a:cubicBezTo>
                      <a:cubicBezTo>
                        <a:pt x="181" y="60"/>
                        <a:pt x="181" y="60"/>
                        <a:pt x="180" y="60"/>
                      </a:cubicBezTo>
                      <a:cubicBezTo>
                        <a:pt x="180" y="59"/>
                        <a:pt x="181" y="60"/>
                        <a:pt x="182" y="59"/>
                      </a:cubicBezTo>
                      <a:cubicBezTo>
                        <a:pt x="182" y="60"/>
                        <a:pt x="183" y="60"/>
                        <a:pt x="184" y="61"/>
                      </a:cubicBezTo>
                      <a:cubicBezTo>
                        <a:pt x="184" y="61"/>
                        <a:pt x="184" y="60"/>
                        <a:pt x="184" y="61"/>
                      </a:cubicBezTo>
                      <a:cubicBezTo>
                        <a:pt x="186" y="60"/>
                        <a:pt x="187" y="60"/>
                        <a:pt x="189" y="60"/>
                      </a:cubicBezTo>
                      <a:cubicBezTo>
                        <a:pt x="189" y="60"/>
                        <a:pt x="189" y="59"/>
                        <a:pt x="189" y="59"/>
                      </a:cubicBezTo>
                      <a:cubicBezTo>
                        <a:pt x="188" y="59"/>
                        <a:pt x="186" y="59"/>
                        <a:pt x="185" y="60"/>
                      </a:cubicBezTo>
                      <a:cubicBezTo>
                        <a:pt x="185" y="59"/>
                        <a:pt x="185" y="60"/>
                        <a:pt x="184" y="59"/>
                      </a:cubicBezTo>
                      <a:cubicBezTo>
                        <a:pt x="184" y="59"/>
                        <a:pt x="185" y="60"/>
                        <a:pt x="184" y="60"/>
                      </a:cubicBezTo>
                      <a:cubicBezTo>
                        <a:pt x="183" y="58"/>
                        <a:pt x="186" y="59"/>
                        <a:pt x="187" y="59"/>
                      </a:cubicBezTo>
                      <a:cubicBezTo>
                        <a:pt x="187" y="59"/>
                        <a:pt x="187" y="58"/>
                        <a:pt x="187" y="58"/>
                      </a:cubicBezTo>
                      <a:cubicBezTo>
                        <a:pt x="187" y="58"/>
                        <a:pt x="186" y="59"/>
                        <a:pt x="185" y="58"/>
                      </a:cubicBezTo>
                      <a:cubicBezTo>
                        <a:pt x="185" y="58"/>
                        <a:pt x="186" y="58"/>
                        <a:pt x="185" y="57"/>
                      </a:cubicBezTo>
                      <a:cubicBezTo>
                        <a:pt x="186" y="58"/>
                        <a:pt x="186" y="58"/>
                        <a:pt x="186" y="57"/>
                      </a:cubicBezTo>
                      <a:cubicBezTo>
                        <a:pt x="187" y="57"/>
                        <a:pt x="188" y="57"/>
                        <a:pt x="188" y="57"/>
                      </a:cubicBezTo>
                      <a:cubicBezTo>
                        <a:pt x="188" y="57"/>
                        <a:pt x="188" y="57"/>
                        <a:pt x="188" y="56"/>
                      </a:cubicBezTo>
                      <a:cubicBezTo>
                        <a:pt x="187" y="56"/>
                        <a:pt x="187" y="57"/>
                        <a:pt x="187" y="56"/>
                      </a:cubicBezTo>
                      <a:cubicBezTo>
                        <a:pt x="188" y="56"/>
                        <a:pt x="188" y="57"/>
                        <a:pt x="189" y="57"/>
                      </a:cubicBezTo>
                      <a:cubicBezTo>
                        <a:pt x="189" y="57"/>
                        <a:pt x="188" y="56"/>
                        <a:pt x="188" y="56"/>
                      </a:cubicBezTo>
                      <a:cubicBezTo>
                        <a:pt x="189" y="56"/>
                        <a:pt x="189" y="56"/>
                        <a:pt x="190" y="56"/>
                      </a:cubicBezTo>
                      <a:cubicBezTo>
                        <a:pt x="190" y="55"/>
                        <a:pt x="191" y="56"/>
                        <a:pt x="191" y="55"/>
                      </a:cubicBezTo>
                      <a:cubicBezTo>
                        <a:pt x="191" y="54"/>
                        <a:pt x="191" y="54"/>
                        <a:pt x="190" y="54"/>
                      </a:cubicBezTo>
                      <a:cubicBezTo>
                        <a:pt x="191" y="53"/>
                        <a:pt x="191" y="55"/>
                        <a:pt x="191" y="55"/>
                      </a:cubicBezTo>
                      <a:cubicBezTo>
                        <a:pt x="191" y="55"/>
                        <a:pt x="191" y="56"/>
                        <a:pt x="192" y="56"/>
                      </a:cubicBezTo>
                      <a:cubicBezTo>
                        <a:pt x="192" y="55"/>
                        <a:pt x="192" y="55"/>
                        <a:pt x="192" y="55"/>
                      </a:cubicBezTo>
                      <a:cubicBezTo>
                        <a:pt x="192" y="55"/>
                        <a:pt x="192" y="55"/>
                        <a:pt x="192" y="55"/>
                      </a:cubicBezTo>
                      <a:cubicBezTo>
                        <a:pt x="193" y="55"/>
                        <a:pt x="193" y="55"/>
                        <a:pt x="193" y="55"/>
                      </a:cubicBezTo>
                      <a:cubicBezTo>
                        <a:pt x="193" y="55"/>
                        <a:pt x="192" y="55"/>
                        <a:pt x="192" y="54"/>
                      </a:cubicBezTo>
                      <a:cubicBezTo>
                        <a:pt x="192" y="54"/>
                        <a:pt x="193" y="54"/>
                        <a:pt x="193" y="53"/>
                      </a:cubicBezTo>
                      <a:cubicBezTo>
                        <a:pt x="193" y="54"/>
                        <a:pt x="193" y="54"/>
                        <a:pt x="193" y="54"/>
                      </a:cubicBezTo>
                      <a:cubicBezTo>
                        <a:pt x="194" y="54"/>
                        <a:pt x="194" y="54"/>
                        <a:pt x="194" y="54"/>
                      </a:cubicBezTo>
                      <a:cubicBezTo>
                        <a:pt x="194" y="53"/>
                        <a:pt x="194" y="53"/>
                        <a:pt x="193" y="53"/>
                      </a:cubicBezTo>
                      <a:cubicBezTo>
                        <a:pt x="194" y="52"/>
                        <a:pt x="195" y="52"/>
                        <a:pt x="195" y="53"/>
                      </a:cubicBezTo>
                      <a:cubicBezTo>
                        <a:pt x="195" y="52"/>
                        <a:pt x="195" y="52"/>
                        <a:pt x="195" y="52"/>
                      </a:cubicBezTo>
                      <a:cubicBezTo>
                        <a:pt x="195" y="52"/>
                        <a:pt x="195" y="52"/>
                        <a:pt x="195" y="52"/>
                      </a:cubicBezTo>
                      <a:cubicBezTo>
                        <a:pt x="195" y="50"/>
                        <a:pt x="196" y="52"/>
                        <a:pt x="196" y="50"/>
                      </a:cubicBezTo>
                      <a:cubicBezTo>
                        <a:pt x="198" y="50"/>
                        <a:pt x="199" y="50"/>
                        <a:pt x="201" y="50"/>
                      </a:cubicBezTo>
                      <a:cubicBezTo>
                        <a:pt x="201" y="51"/>
                        <a:pt x="201" y="51"/>
                        <a:pt x="202" y="52"/>
                      </a:cubicBezTo>
                      <a:cubicBezTo>
                        <a:pt x="202" y="52"/>
                        <a:pt x="202" y="52"/>
                        <a:pt x="201" y="52"/>
                      </a:cubicBezTo>
                      <a:cubicBezTo>
                        <a:pt x="201" y="52"/>
                        <a:pt x="201" y="52"/>
                        <a:pt x="201" y="52"/>
                      </a:cubicBezTo>
                      <a:cubicBezTo>
                        <a:pt x="201" y="52"/>
                        <a:pt x="201" y="52"/>
                        <a:pt x="201" y="52"/>
                      </a:cubicBezTo>
                      <a:cubicBezTo>
                        <a:pt x="201" y="52"/>
                        <a:pt x="201" y="52"/>
                        <a:pt x="200" y="52"/>
                      </a:cubicBezTo>
                      <a:cubicBezTo>
                        <a:pt x="200" y="51"/>
                        <a:pt x="201" y="51"/>
                        <a:pt x="201" y="51"/>
                      </a:cubicBezTo>
                      <a:cubicBezTo>
                        <a:pt x="199" y="50"/>
                        <a:pt x="198" y="51"/>
                        <a:pt x="199" y="54"/>
                      </a:cubicBezTo>
                      <a:cubicBezTo>
                        <a:pt x="199" y="54"/>
                        <a:pt x="200" y="54"/>
                        <a:pt x="200" y="54"/>
                      </a:cubicBezTo>
                      <a:cubicBezTo>
                        <a:pt x="200" y="54"/>
                        <a:pt x="200" y="54"/>
                        <a:pt x="200" y="53"/>
                      </a:cubicBezTo>
                      <a:cubicBezTo>
                        <a:pt x="199" y="53"/>
                        <a:pt x="200" y="54"/>
                        <a:pt x="199" y="54"/>
                      </a:cubicBezTo>
                      <a:cubicBezTo>
                        <a:pt x="200" y="53"/>
                        <a:pt x="199" y="52"/>
                        <a:pt x="200" y="51"/>
                      </a:cubicBezTo>
                      <a:cubicBezTo>
                        <a:pt x="200" y="52"/>
                        <a:pt x="200" y="52"/>
                        <a:pt x="200" y="52"/>
                      </a:cubicBezTo>
                      <a:cubicBezTo>
                        <a:pt x="200" y="53"/>
                        <a:pt x="200" y="53"/>
                        <a:pt x="200" y="53"/>
                      </a:cubicBezTo>
                      <a:cubicBezTo>
                        <a:pt x="201" y="54"/>
                        <a:pt x="201" y="52"/>
                        <a:pt x="201" y="52"/>
                      </a:cubicBezTo>
                      <a:cubicBezTo>
                        <a:pt x="201" y="53"/>
                        <a:pt x="201" y="53"/>
                        <a:pt x="201" y="53"/>
                      </a:cubicBezTo>
                      <a:cubicBezTo>
                        <a:pt x="202" y="52"/>
                        <a:pt x="203" y="54"/>
                        <a:pt x="204" y="52"/>
                      </a:cubicBezTo>
                      <a:cubicBezTo>
                        <a:pt x="204" y="52"/>
                        <a:pt x="204" y="53"/>
                        <a:pt x="205" y="53"/>
                      </a:cubicBezTo>
                      <a:cubicBezTo>
                        <a:pt x="205" y="53"/>
                        <a:pt x="206" y="53"/>
                        <a:pt x="205" y="53"/>
                      </a:cubicBezTo>
                      <a:cubicBezTo>
                        <a:pt x="205" y="52"/>
                        <a:pt x="206" y="54"/>
                        <a:pt x="206" y="55"/>
                      </a:cubicBezTo>
                      <a:cubicBezTo>
                        <a:pt x="207" y="53"/>
                        <a:pt x="206" y="52"/>
                        <a:pt x="204" y="52"/>
                      </a:cubicBezTo>
                      <a:cubicBezTo>
                        <a:pt x="205" y="51"/>
                        <a:pt x="205" y="51"/>
                        <a:pt x="206" y="51"/>
                      </a:cubicBezTo>
                      <a:cubicBezTo>
                        <a:pt x="206" y="51"/>
                        <a:pt x="206" y="51"/>
                        <a:pt x="206" y="51"/>
                      </a:cubicBezTo>
                      <a:cubicBezTo>
                        <a:pt x="206" y="52"/>
                        <a:pt x="208" y="52"/>
                        <a:pt x="207" y="50"/>
                      </a:cubicBezTo>
                      <a:cubicBezTo>
                        <a:pt x="208" y="50"/>
                        <a:pt x="208" y="51"/>
                        <a:pt x="208" y="51"/>
                      </a:cubicBezTo>
                      <a:cubicBezTo>
                        <a:pt x="208" y="51"/>
                        <a:pt x="208" y="51"/>
                        <a:pt x="208" y="51"/>
                      </a:cubicBezTo>
                      <a:cubicBezTo>
                        <a:pt x="208" y="50"/>
                        <a:pt x="208" y="50"/>
                        <a:pt x="208" y="49"/>
                      </a:cubicBezTo>
                      <a:cubicBezTo>
                        <a:pt x="207" y="49"/>
                        <a:pt x="207" y="50"/>
                        <a:pt x="207" y="50"/>
                      </a:cubicBezTo>
                      <a:cubicBezTo>
                        <a:pt x="206" y="48"/>
                        <a:pt x="208" y="48"/>
                        <a:pt x="208" y="48"/>
                      </a:cubicBezTo>
                      <a:cubicBezTo>
                        <a:pt x="209" y="48"/>
                        <a:pt x="210" y="48"/>
                        <a:pt x="210" y="48"/>
                      </a:cubicBezTo>
                      <a:cubicBezTo>
                        <a:pt x="211" y="47"/>
                        <a:pt x="212" y="47"/>
                        <a:pt x="213" y="47"/>
                      </a:cubicBezTo>
                      <a:cubicBezTo>
                        <a:pt x="213" y="48"/>
                        <a:pt x="213" y="48"/>
                        <a:pt x="213" y="48"/>
                      </a:cubicBezTo>
                      <a:cubicBezTo>
                        <a:pt x="213" y="49"/>
                        <a:pt x="214" y="47"/>
                        <a:pt x="213" y="47"/>
                      </a:cubicBezTo>
                      <a:cubicBezTo>
                        <a:pt x="213" y="46"/>
                        <a:pt x="214" y="47"/>
                        <a:pt x="214" y="47"/>
                      </a:cubicBezTo>
                      <a:cubicBezTo>
                        <a:pt x="213" y="46"/>
                        <a:pt x="214" y="46"/>
                        <a:pt x="214" y="46"/>
                      </a:cubicBezTo>
                      <a:cubicBezTo>
                        <a:pt x="214" y="48"/>
                        <a:pt x="215" y="46"/>
                        <a:pt x="215" y="47"/>
                      </a:cubicBezTo>
                      <a:cubicBezTo>
                        <a:pt x="215" y="47"/>
                        <a:pt x="215" y="46"/>
                        <a:pt x="215" y="46"/>
                      </a:cubicBezTo>
                      <a:cubicBezTo>
                        <a:pt x="215" y="46"/>
                        <a:pt x="214" y="45"/>
                        <a:pt x="214" y="46"/>
                      </a:cubicBezTo>
                      <a:cubicBezTo>
                        <a:pt x="213" y="45"/>
                        <a:pt x="212" y="47"/>
                        <a:pt x="210" y="47"/>
                      </a:cubicBezTo>
                      <a:cubicBezTo>
                        <a:pt x="210" y="47"/>
                        <a:pt x="210" y="46"/>
                        <a:pt x="210" y="46"/>
                      </a:cubicBezTo>
                      <a:cubicBezTo>
                        <a:pt x="210" y="46"/>
                        <a:pt x="210" y="46"/>
                        <a:pt x="210" y="46"/>
                      </a:cubicBezTo>
                      <a:cubicBezTo>
                        <a:pt x="210" y="46"/>
                        <a:pt x="210" y="46"/>
                        <a:pt x="210" y="46"/>
                      </a:cubicBezTo>
                      <a:cubicBezTo>
                        <a:pt x="209" y="48"/>
                        <a:pt x="208" y="46"/>
                        <a:pt x="207" y="47"/>
                      </a:cubicBezTo>
                      <a:cubicBezTo>
                        <a:pt x="207" y="47"/>
                        <a:pt x="207" y="47"/>
                        <a:pt x="207" y="47"/>
                      </a:cubicBezTo>
                      <a:cubicBezTo>
                        <a:pt x="203" y="48"/>
                        <a:pt x="199" y="49"/>
                        <a:pt x="194" y="50"/>
                      </a:cubicBezTo>
                      <a:cubicBezTo>
                        <a:pt x="193" y="49"/>
                        <a:pt x="194" y="49"/>
                        <a:pt x="194" y="49"/>
                      </a:cubicBezTo>
                      <a:cubicBezTo>
                        <a:pt x="194" y="48"/>
                        <a:pt x="193" y="48"/>
                        <a:pt x="193" y="49"/>
                      </a:cubicBezTo>
                      <a:cubicBezTo>
                        <a:pt x="192" y="48"/>
                        <a:pt x="192" y="47"/>
                        <a:pt x="193" y="48"/>
                      </a:cubicBezTo>
                      <a:cubicBezTo>
                        <a:pt x="193" y="48"/>
                        <a:pt x="194" y="48"/>
                        <a:pt x="194" y="47"/>
                      </a:cubicBezTo>
                      <a:cubicBezTo>
                        <a:pt x="194" y="48"/>
                        <a:pt x="195" y="48"/>
                        <a:pt x="195" y="48"/>
                      </a:cubicBezTo>
                      <a:cubicBezTo>
                        <a:pt x="195" y="48"/>
                        <a:pt x="196" y="47"/>
                        <a:pt x="196" y="47"/>
                      </a:cubicBezTo>
                      <a:cubicBezTo>
                        <a:pt x="196" y="47"/>
                        <a:pt x="196" y="48"/>
                        <a:pt x="196" y="48"/>
                      </a:cubicBezTo>
                      <a:cubicBezTo>
                        <a:pt x="197" y="48"/>
                        <a:pt x="197" y="48"/>
                        <a:pt x="197" y="48"/>
                      </a:cubicBezTo>
                      <a:cubicBezTo>
                        <a:pt x="197" y="47"/>
                        <a:pt x="196" y="48"/>
                        <a:pt x="196" y="47"/>
                      </a:cubicBezTo>
                      <a:cubicBezTo>
                        <a:pt x="197" y="47"/>
                        <a:pt x="197" y="46"/>
                        <a:pt x="198" y="47"/>
                      </a:cubicBezTo>
                      <a:cubicBezTo>
                        <a:pt x="198" y="47"/>
                        <a:pt x="198" y="47"/>
                        <a:pt x="198" y="47"/>
                      </a:cubicBezTo>
                      <a:cubicBezTo>
                        <a:pt x="198" y="48"/>
                        <a:pt x="198" y="47"/>
                        <a:pt x="198" y="48"/>
                      </a:cubicBezTo>
                      <a:cubicBezTo>
                        <a:pt x="198" y="47"/>
                        <a:pt x="199" y="47"/>
                        <a:pt x="199" y="47"/>
                      </a:cubicBezTo>
                      <a:cubicBezTo>
                        <a:pt x="199" y="47"/>
                        <a:pt x="199" y="47"/>
                        <a:pt x="199" y="46"/>
                      </a:cubicBezTo>
                      <a:cubicBezTo>
                        <a:pt x="199" y="47"/>
                        <a:pt x="200" y="47"/>
                        <a:pt x="201" y="47"/>
                      </a:cubicBezTo>
                      <a:cubicBezTo>
                        <a:pt x="201" y="48"/>
                        <a:pt x="201" y="48"/>
                        <a:pt x="201" y="48"/>
                      </a:cubicBezTo>
                      <a:cubicBezTo>
                        <a:pt x="201" y="48"/>
                        <a:pt x="201" y="47"/>
                        <a:pt x="201" y="47"/>
                      </a:cubicBezTo>
                      <a:cubicBezTo>
                        <a:pt x="202" y="47"/>
                        <a:pt x="202" y="47"/>
                        <a:pt x="202" y="47"/>
                      </a:cubicBezTo>
                      <a:cubicBezTo>
                        <a:pt x="202" y="47"/>
                        <a:pt x="202" y="47"/>
                        <a:pt x="202" y="47"/>
                      </a:cubicBezTo>
                      <a:cubicBezTo>
                        <a:pt x="203" y="47"/>
                        <a:pt x="204" y="47"/>
                        <a:pt x="204" y="47"/>
                      </a:cubicBezTo>
                      <a:cubicBezTo>
                        <a:pt x="207" y="47"/>
                        <a:pt x="211" y="45"/>
                        <a:pt x="214" y="45"/>
                      </a:cubicBezTo>
                      <a:cubicBezTo>
                        <a:pt x="214" y="45"/>
                        <a:pt x="214" y="44"/>
                        <a:pt x="214" y="44"/>
                      </a:cubicBezTo>
                      <a:cubicBezTo>
                        <a:pt x="215" y="45"/>
                        <a:pt x="216" y="44"/>
                        <a:pt x="217" y="45"/>
                      </a:cubicBezTo>
                      <a:cubicBezTo>
                        <a:pt x="217" y="45"/>
                        <a:pt x="217" y="44"/>
                        <a:pt x="217" y="44"/>
                      </a:cubicBezTo>
                      <a:cubicBezTo>
                        <a:pt x="217" y="44"/>
                        <a:pt x="218" y="44"/>
                        <a:pt x="219" y="44"/>
                      </a:cubicBezTo>
                      <a:cubicBezTo>
                        <a:pt x="219" y="44"/>
                        <a:pt x="218" y="45"/>
                        <a:pt x="219" y="45"/>
                      </a:cubicBezTo>
                      <a:cubicBezTo>
                        <a:pt x="217" y="46"/>
                        <a:pt x="216" y="45"/>
                        <a:pt x="215" y="45"/>
                      </a:cubicBezTo>
                      <a:cubicBezTo>
                        <a:pt x="215" y="46"/>
                        <a:pt x="216" y="46"/>
                        <a:pt x="215" y="47"/>
                      </a:cubicBezTo>
                      <a:cubicBezTo>
                        <a:pt x="216" y="48"/>
                        <a:pt x="216" y="47"/>
                        <a:pt x="216" y="47"/>
                      </a:cubicBezTo>
                      <a:cubicBezTo>
                        <a:pt x="216" y="47"/>
                        <a:pt x="216" y="46"/>
                        <a:pt x="216" y="46"/>
                      </a:cubicBezTo>
                      <a:cubicBezTo>
                        <a:pt x="216" y="46"/>
                        <a:pt x="216" y="46"/>
                        <a:pt x="216" y="46"/>
                      </a:cubicBezTo>
                      <a:cubicBezTo>
                        <a:pt x="216" y="46"/>
                        <a:pt x="216" y="46"/>
                        <a:pt x="216" y="46"/>
                      </a:cubicBezTo>
                      <a:cubicBezTo>
                        <a:pt x="216" y="47"/>
                        <a:pt x="216" y="47"/>
                        <a:pt x="216" y="47"/>
                      </a:cubicBezTo>
                      <a:cubicBezTo>
                        <a:pt x="216" y="46"/>
                        <a:pt x="217" y="46"/>
                        <a:pt x="217" y="47"/>
                      </a:cubicBezTo>
                      <a:cubicBezTo>
                        <a:pt x="217" y="47"/>
                        <a:pt x="217" y="46"/>
                        <a:pt x="218" y="46"/>
                      </a:cubicBezTo>
                      <a:cubicBezTo>
                        <a:pt x="218" y="47"/>
                        <a:pt x="218" y="46"/>
                        <a:pt x="219" y="47"/>
                      </a:cubicBezTo>
                      <a:cubicBezTo>
                        <a:pt x="218" y="47"/>
                        <a:pt x="218" y="47"/>
                        <a:pt x="218" y="47"/>
                      </a:cubicBezTo>
                      <a:cubicBezTo>
                        <a:pt x="218" y="48"/>
                        <a:pt x="219" y="47"/>
                        <a:pt x="219" y="48"/>
                      </a:cubicBezTo>
                      <a:cubicBezTo>
                        <a:pt x="219" y="47"/>
                        <a:pt x="220" y="47"/>
                        <a:pt x="221" y="48"/>
                      </a:cubicBezTo>
                      <a:cubicBezTo>
                        <a:pt x="221" y="47"/>
                        <a:pt x="222" y="47"/>
                        <a:pt x="222" y="46"/>
                      </a:cubicBezTo>
                      <a:cubicBezTo>
                        <a:pt x="222" y="47"/>
                        <a:pt x="222" y="47"/>
                        <a:pt x="223" y="47"/>
                      </a:cubicBezTo>
                      <a:cubicBezTo>
                        <a:pt x="223" y="47"/>
                        <a:pt x="222" y="47"/>
                        <a:pt x="222" y="47"/>
                      </a:cubicBezTo>
                      <a:cubicBezTo>
                        <a:pt x="222" y="47"/>
                        <a:pt x="222" y="48"/>
                        <a:pt x="221" y="48"/>
                      </a:cubicBezTo>
                      <a:cubicBezTo>
                        <a:pt x="222" y="49"/>
                        <a:pt x="222" y="48"/>
                        <a:pt x="222" y="49"/>
                      </a:cubicBezTo>
                      <a:cubicBezTo>
                        <a:pt x="223" y="49"/>
                        <a:pt x="223" y="49"/>
                        <a:pt x="223" y="49"/>
                      </a:cubicBezTo>
                      <a:cubicBezTo>
                        <a:pt x="223" y="49"/>
                        <a:pt x="223" y="49"/>
                        <a:pt x="223" y="49"/>
                      </a:cubicBezTo>
                      <a:cubicBezTo>
                        <a:pt x="223" y="48"/>
                        <a:pt x="223" y="49"/>
                        <a:pt x="223" y="48"/>
                      </a:cubicBezTo>
                      <a:cubicBezTo>
                        <a:pt x="223" y="48"/>
                        <a:pt x="223" y="49"/>
                        <a:pt x="224" y="49"/>
                      </a:cubicBezTo>
                      <a:cubicBezTo>
                        <a:pt x="223" y="50"/>
                        <a:pt x="223" y="49"/>
                        <a:pt x="222" y="50"/>
                      </a:cubicBezTo>
                      <a:cubicBezTo>
                        <a:pt x="222" y="50"/>
                        <a:pt x="222" y="49"/>
                        <a:pt x="221" y="49"/>
                      </a:cubicBezTo>
                      <a:cubicBezTo>
                        <a:pt x="222" y="50"/>
                        <a:pt x="221" y="50"/>
                        <a:pt x="221" y="50"/>
                      </a:cubicBezTo>
                      <a:cubicBezTo>
                        <a:pt x="221" y="50"/>
                        <a:pt x="220" y="50"/>
                        <a:pt x="220" y="49"/>
                      </a:cubicBezTo>
                      <a:cubicBezTo>
                        <a:pt x="221" y="49"/>
                        <a:pt x="221" y="49"/>
                        <a:pt x="221" y="49"/>
                      </a:cubicBezTo>
                      <a:cubicBezTo>
                        <a:pt x="220" y="48"/>
                        <a:pt x="219" y="50"/>
                        <a:pt x="218" y="50"/>
                      </a:cubicBezTo>
                      <a:cubicBezTo>
                        <a:pt x="218" y="50"/>
                        <a:pt x="218" y="50"/>
                        <a:pt x="218" y="50"/>
                      </a:cubicBezTo>
                      <a:cubicBezTo>
                        <a:pt x="218" y="50"/>
                        <a:pt x="218" y="50"/>
                        <a:pt x="218" y="51"/>
                      </a:cubicBezTo>
                      <a:cubicBezTo>
                        <a:pt x="218" y="50"/>
                        <a:pt x="217" y="50"/>
                        <a:pt x="217" y="50"/>
                      </a:cubicBezTo>
                      <a:cubicBezTo>
                        <a:pt x="217" y="50"/>
                        <a:pt x="217" y="50"/>
                        <a:pt x="217" y="50"/>
                      </a:cubicBezTo>
                      <a:cubicBezTo>
                        <a:pt x="217" y="51"/>
                        <a:pt x="217" y="51"/>
                        <a:pt x="217" y="51"/>
                      </a:cubicBezTo>
                      <a:cubicBezTo>
                        <a:pt x="217" y="52"/>
                        <a:pt x="216" y="51"/>
                        <a:pt x="214" y="51"/>
                      </a:cubicBezTo>
                      <a:cubicBezTo>
                        <a:pt x="215" y="52"/>
                        <a:pt x="215" y="51"/>
                        <a:pt x="215" y="51"/>
                      </a:cubicBezTo>
                      <a:cubicBezTo>
                        <a:pt x="215" y="53"/>
                        <a:pt x="214" y="52"/>
                        <a:pt x="213" y="53"/>
                      </a:cubicBezTo>
                      <a:cubicBezTo>
                        <a:pt x="213" y="53"/>
                        <a:pt x="214" y="53"/>
                        <a:pt x="214" y="54"/>
                      </a:cubicBezTo>
                      <a:cubicBezTo>
                        <a:pt x="214" y="53"/>
                        <a:pt x="214" y="53"/>
                        <a:pt x="214" y="54"/>
                      </a:cubicBezTo>
                      <a:cubicBezTo>
                        <a:pt x="214" y="53"/>
                        <a:pt x="214" y="53"/>
                        <a:pt x="215" y="53"/>
                      </a:cubicBezTo>
                      <a:cubicBezTo>
                        <a:pt x="215" y="53"/>
                        <a:pt x="215" y="53"/>
                        <a:pt x="214" y="53"/>
                      </a:cubicBezTo>
                      <a:cubicBezTo>
                        <a:pt x="215" y="54"/>
                        <a:pt x="215" y="54"/>
                        <a:pt x="216" y="54"/>
                      </a:cubicBezTo>
                      <a:cubicBezTo>
                        <a:pt x="216" y="54"/>
                        <a:pt x="215" y="53"/>
                        <a:pt x="215" y="53"/>
                      </a:cubicBezTo>
                      <a:cubicBezTo>
                        <a:pt x="216" y="53"/>
                        <a:pt x="216" y="53"/>
                        <a:pt x="216" y="54"/>
                      </a:cubicBezTo>
                      <a:cubicBezTo>
                        <a:pt x="216" y="54"/>
                        <a:pt x="216" y="54"/>
                        <a:pt x="216" y="54"/>
                      </a:cubicBezTo>
                      <a:cubicBezTo>
                        <a:pt x="217" y="54"/>
                        <a:pt x="216" y="54"/>
                        <a:pt x="215" y="54"/>
                      </a:cubicBezTo>
                      <a:cubicBezTo>
                        <a:pt x="216" y="55"/>
                        <a:pt x="216" y="55"/>
                        <a:pt x="217" y="55"/>
                      </a:cubicBezTo>
                      <a:cubicBezTo>
                        <a:pt x="217" y="54"/>
                        <a:pt x="217" y="54"/>
                        <a:pt x="216" y="54"/>
                      </a:cubicBezTo>
                      <a:cubicBezTo>
                        <a:pt x="216" y="53"/>
                        <a:pt x="218" y="55"/>
                        <a:pt x="218" y="53"/>
                      </a:cubicBezTo>
                      <a:cubicBezTo>
                        <a:pt x="218" y="53"/>
                        <a:pt x="219" y="54"/>
                        <a:pt x="219" y="53"/>
                      </a:cubicBezTo>
                      <a:cubicBezTo>
                        <a:pt x="219" y="53"/>
                        <a:pt x="219" y="54"/>
                        <a:pt x="219" y="54"/>
                      </a:cubicBezTo>
                      <a:cubicBezTo>
                        <a:pt x="219" y="54"/>
                        <a:pt x="218" y="54"/>
                        <a:pt x="218" y="54"/>
                      </a:cubicBezTo>
                      <a:cubicBezTo>
                        <a:pt x="218" y="55"/>
                        <a:pt x="219" y="55"/>
                        <a:pt x="219" y="56"/>
                      </a:cubicBezTo>
                      <a:cubicBezTo>
                        <a:pt x="219" y="57"/>
                        <a:pt x="218" y="56"/>
                        <a:pt x="217" y="57"/>
                      </a:cubicBezTo>
                      <a:cubicBezTo>
                        <a:pt x="217" y="56"/>
                        <a:pt x="217" y="56"/>
                        <a:pt x="217" y="56"/>
                      </a:cubicBezTo>
                      <a:cubicBezTo>
                        <a:pt x="217" y="56"/>
                        <a:pt x="217" y="57"/>
                        <a:pt x="217" y="57"/>
                      </a:cubicBezTo>
                      <a:cubicBezTo>
                        <a:pt x="217" y="58"/>
                        <a:pt x="217" y="56"/>
                        <a:pt x="218" y="58"/>
                      </a:cubicBezTo>
                      <a:cubicBezTo>
                        <a:pt x="218" y="56"/>
                        <a:pt x="219" y="57"/>
                        <a:pt x="219" y="57"/>
                      </a:cubicBezTo>
                      <a:cubicBezTo>
                        <a:pt x="219" y="58"/>
                        <a:pt x="218" y="57"/>
                        <a:pt x="219" y="58"/>
                      </a:cubicBezTo>
                      <a:cubicBezTo>
                        <a:pt x="219" y="58"/>
                        <a:pt x="220" y="58"/>
                        <a:pt x="221" y="59"/>
                      </a:cubicBezTo>
                      <a:cubicBezTo>
                        <a:pt x="221" y="59"/>
                        <a:pt x="220" y="60"/>
                        <a:pt x="220" y="60"/>
                      </a:cubicBezTo>
                      <a:cubicBezTo>
                        <a:pt x="221" y="60"/>
                        <a:pt x="222" y="60"/>
                        <a:pt x="222" y="60"/>
                      </a:cubicBezTo>
                      <a:cubicBezTo>
                        <a:pt x="222" y="61"/>
                        <a:pt x="220" y="60"/>
                        <a:pt x="220" y="61"/>
                      </a:cubicBezTo>
                      <a:cubicBezTo>
                        <a:pt x="219" y="61"/>
                        <a:pt x="219" y="60"/>
                        <a:pt x="220" y="59"/>
                      </a:cubicBezTo>
                      <a:cubicBezTo>
                        <a:pt x="219" y="59"/>
                        <a:pt x="220" y="61"/>
                        <a:pt x="219" y="60"/>
                      </a:cubicBezTo>
                      <a:cubicBezTo>
                        <a:pt x="218" y="59"/>
                        <a:pt x="218" y="59"/>
                        <a:pt x="217" y="59"/>
                      </a:cubicBezTo>
                      <a:cubicBezTo>
                        <a:pt x="217" y="58"/>
                        <a:pt x="218" y="59"/>
                        <a:pt x="218" y="58"/>
                      </a:cubicBezTo>
                      <a:cubicBezTo>
                        <a:pt x="218" y="58"/>
                        <a:pt x="218" y="58"/>
                        <a:pt x="218" y="58"/>
                      </a:cubicBezTo>
                      <a:cubicBezTo>
                        <a:pt x="218" y="59"/>
                        <a:pt x="217" y="58"/>
                        <a:pt x="217" y="59"/>
                      </a:cubicBezTo>
                      <a:cubicBezTo>
                        <a:pt x="217" y="59"/>
                        <a:pt x="217" y="60"/>
                        <a:pt x="216" y="60"/>
                      </a:cubicBezTo>
                      <a:cubicBezTo>
                        <a:pt x="216" y="59"/>
                        <a:pt x="216" y="59"/>
                        <a:pt x="216" y="59"/>
                      </a:cubicBezTo>
                      <a:cubicBezTo>
                        <a:pt x="216" y="60"/>
                        <a:pt x="215" y="61"/>
                        <a:pt x="215" y="61"/>
                      </a:cubicBezTo>
                      <a:cubicBezTo>
                        <a:pt x="215" y="62"/>
                        <a:pt x="214" y="61"/>
                        <a:pt x="214" y="61"/>
                      </a:cubicBezTo>
                      <a:cubicBezTo>
                        <a:pt x="213" y="61"/>
                        <a:pt x="213" y="60"/>
                        <a:pt x="213" y="60"/>
                      </a:cubicBezTo>
                      <a:cubicBezTo>
                        <a:pt x="212" y="60"/>
                        <a:pt x="213" y="61"/>
                        <a:pt x="213" y="62"/>
                      </a:cubicBezTo>
                      <a:cubicBezTo>
                        <a:pt x="212" y="62"/>
                        <a:pt x="212" y="61"/>
                        <a:pt x="212" y="61"/>
                      </a:cubicBezTo>
                      <a:cubicBezTo>
                        <a:pt x="212" y="61"/>
                        <a:pt x="212" y="61"/>
                        <a:pt x="212" y="61"/>
                      </a:cubicBezTo>
                      <a:cubicBezTo>
                        <a:pt x="212" y="62"/>
                        <a:pt x="209" y="62"/>
                        <a:pt x="209" y="62"/>
                      </a:cubicBezTo>
                      <a:cubicBezTo>
                        <a:pt x="209" y="62"/>
                        <a:pt x="209" y="61"/>
                        <a:pt x="209" y="61"/>
                      </a:cubicBezTo>
                      <a:cubicBezTo>
                        <a:pt x="209" y="61"/>
                        <a:pt x="208" y="61"/>
                        <a:pt x="208" y="61"/>
                      </a:cubicBezTo>
                      <a:cubicBezTo>
                        <a:pt x="208" y="61"/>
                        <a:pt x="208" y="61"/>
                        <a:pt x="208" y="62"/>
                      </a:cubicBezTo>
                      <a:cubicBezTo>
                        <a:pt x="208" y="62"/>
                        <a:pt x="208" y="62"/>
                        <a:pt x="208" y="62"/>
                      </a:cubicBezTo>
                      <a:cubicBezTo>
                        <a:pt x="208" y="63"/>
                        <a:pt x="208" y="62"/>
                        <a:pt x="208" y="62"/>
                      </a:cubicBezTo>
                      <a:cubicBezTo>
                        <a:pt x="208" y="63"/>
                        <a:pt x="209" y="64"/>
                        <a:pt x="210" y="63"/>
                      </a:cubicBezTo>
                      <a:cubicBezTo>
                        <a:pt x="209" y="63"/>
                        <a:pt x="210" y="63"/>
                        <a:pt x="210" y="62"/>
                      </a:cubicBezTo>
                      <a:cubicBezTo>
                        <a:pt x="211" y="62"/>
                        <a:pt x="210" y="63"/>
                        <a:pt x="211" y="63"/>
                      </a:cubicBezTo>
                      <a:cubicBezTo>
                        <a:pt x="211" y="64"/>
                        <a:pt x="210" y="63"/>
                        <a:pt x="210" y="64"/>
                      </a:cubicBezTo>
                      <a:cubicBezTo>
                        <a:pt x="212" y="64"/>
                        <a:pt x="213" y="64"/>
                        <a:pt x="215" y="63"/>
                      </a:cubicBezTo>
                      <a:cubicBezTo>
                        <a:pt x="215" y="64"/>
                        <a:pt x="215" y="64"/>
                        <a:pt x="215" y="64"/>
                      </a:cubicBezTo>
                      <a:cubicBezTo>
                        <a:pt x="215" y="64"/>
                        <a:pt x="216" y="64"/>
                        <a:pt x="216" y="63"/>
                      </a:cubicBezTo>
                      <a:cubicBezTo>
                        <a:pt x="216" y="62"/>
                        <a:pt x="215" y="63"/>
                        <a:pt x="215" y="63"/>
                      </a:cubicBezTo>
                      <a:cubicBezTo>
                        <a:pt x="215" y="62"/>
                        <a:pt x="216" y="62"/>
                        <a:pt x="216" y="62"/>
                      </a:cubicBezTo>
                      <a:cubicBezTo>
                        <a:pt x="216" y="62"/>
                        <a:pt x="216" y="62"/>
                        <a:pt x="216" y="63"/>
                      </a:cubicBezTo>
                      <a:cubicBezTo>
                        <a:pt x="217" y="63"/>
                        <a:pt x="217" y="63"/>
                        <a:pt x="218" y="64"/>
                      </a:cubicBezTo>
                      <a:cubicBezTo>
                        <a:pt x="217" y="63"/>
                        <a:pt x="218" y="64"/>
                        <a:pt x="218" y="64"/>
                      </a:cubicBezTo>
                      <a:cubicBezTo>
                        <a:pt x="218" y="64"/>
                        <a:pt x="218" y="65"/>
                        <a:pt x="219" y="65"/>
                      </a:cubicBezTo>
                      <a:cubicBezTo>
                        <a:pt x="218" y="66"/>
                        <a:pt x="216" y="66"/>
                        <a:pt x="215" y="67"/>
                      </a:cubicBezTo>
                      <a:cubicBezTo>
                        <a:pt x="215" y="67"/>
                        <a:pt x="215" y="67"/>
                        <a:pt x="216" y="67"/>
                      </a:cubicBezTo>
                      <a:cubicBezTo>
                        <a:pt x="216" y="68"/>
                        <a:pt x="215" y="67"/>
                        <a:pt x="215" y="69"/>
                      </a:cubicBezTo>
                      <a:cubicBezTo>
                        <a:pt x="215" y="69"/>
                        <a:pt x="215" y="69"/>
                        <a:pt x="214" y="69"/>
                      </a:cubicBezTo>
                      <a:cubicBezTo>
                        <a:pt x="215" y="70"/>
                        <a:pt x="216" y="69"/>
                        <a:pt x="216" y="69"/>
                      </a:cubicBezTo>
                      <a:cubicBezTo>
                        <a:pt x="216" y="69"/>
                        <a:pt x="217" y="69"/>
                        <a:pt x="217" y="70"/>
                      </a:cubicBezTo>
                      <a:cubicBezTo>
                        <a:pt x="219" y="70"/>
                        <a:pt x="220" y="69"/>
                        <a:pt x="221" y="68"/>
                      </a:cubicBezTo>
                      <a:cubicBezTo>
                        <a:pt x="219" y="67"/>
                        <a:pt x="217" y="69"/>
                        <a:pt x="216" y="68"/>
                      </a:cubicBezTo>
                      <a:cubicBezTo>
                        <a:pt x="216" y="66"/>
                        <a:pt x="219" y="67"/>
                        <a:pt x="220" y="65"/>
                      </a:cubicBezTo>
                      <a:cubicBezTo>
                        <a:pt x="220" y="65"/>
                        <a:pt x="220" y="65"/>
                        <a:pt x="220" y="65"/>
                      </a:cubicBezTo>
                      <a:cubicBezTo>
                        <a:pt x="220" y="65"/>
                        <a:pt x="220" y="65"/>
                        <a:pt x="220" y="65"/>
                      </a:cubicBezTo>
                      <a:cubicBezTo>
                        <a:pt x="220" y="65"/>
                        <a:pt x="220" y="65"/>
                        <a:pt x="220" y="65"/>
                      </a:cubicBezTo>
                      <a:cubicBezTo>
                        <a:pt x="220" y="65"/>
                        <a:pt x="220" y="66"/>
                        <a:pt x="221" y="66"/>
                      </a:cubicBezTo>
                      <a:cubicBezTo>
                        <a:pt x="220" y="66"/>
                        <a:pt x="220" y="67"/>
                        <a:pt x="219" y="67"/>
                      </a:cubicBezTo>
                      <a:close/>
                      <a:moveTo>
                        <a:pt x="163" y="52"/>
                      </a:moveTo>
                      <a:cubicBezTo>
                        <a:pt x="163" y="51"/>
                        <a:pt x="163" y="51"/>
                        <a:pt x="163" y="51"/>
                      </a:cubicBezTo>
                      <a:cubicBezTo>
                        <a:pt x="163" y="52"/>
                        <a:pt x="163" y="52"/>
                        <a:pt x="163" y="52"/>
                      </a:cubicBezTo>
                      <a:cubicBezTo>
                        <a:pt x="163" y="52"/>
                        <a:pt x="163" y="52"/>
                        <a:pt x="163" y="52"/>
                      </a:cubicBezTo>
                      <a:close/>
                      <a:moveTo>
                        <a:pt x="182" y="50"/>
                      </a:moveTo>
                      <a:cubicBezTo>
                        <a:pt x="182" y="49"/>
                        <a:pt x="181" y="49"/>
                        <a:pt x="181" y="50"/>
                      </a:cubicBezTo>
                      <a:cubicBezTo>
                        <a:pt x="181" y="50"/>
                        <a:pt x="181" y="50"/>
                        <a:pt x="181" y="50"/>
                      </a:cubicBezTo>
                      <a:cubicBezTo>
                        <a:pt x="181" y="50"/>
                        <a:pt x="182" y="50"/>
                        <a:pt x="182" y="50"/>
                      </a:cubicBezTo>
                      <a:close/>
                      <a:moveTo>
                        <a:pt x="177" y="59"/>
                      </a:moveTo>
                      <a:cubicBezTo>
                        <a:pt x="177" y="59"/>
                        <a:pt x="177" y="59"/>
                        <a:pt x="177" y="60"/>
                      </a:cubicBezTo>
                      <a:cubicBezTo>
                        <a:pt x="178" y="60"/>
                        <a:pt x="178" y="60"/>
                        <a:pt x="178" y="60"/>
                      </a:cubicBezTo>
                      <a:cubicBezTo>
                        <a:pt x="177" y="59"/>
                        <a:pt x="177" y="59"/>
                        <a:pt x="177" y="59"/>
                      </a:cubicBezTo>
                      <a:close/>
                      <a:moveTo>
                        <a:pt x="172" y="57"/>
                      </a:moveTo>
                      <a:cubicBezTo>
                        <a:pt x="173" y="57"/>
                        <a:pt x="173" y="57"/>
                        <a:pt x="173" y="57"/>
                      </a:cubicBezTo>
                      <a:cubicBezTo>
                        <a:pt x="173" y="58"/>
                        <a:pt x="172" y="57"/>
                        <a:pt x="172" y="56"/>
                      </a:cubicBezTo>
                      <a:cubicBezTo>
                        <a:pt x="172" y="56"/>
                        <a:pt x="172" y="57"/>
                        <a:pt x="172" y="57"/>
                      </a:cubicBezTo>
                      <a:cubicBezTo>
                        <a:pt x="173" y="59"/>
                        <a:pt x="173" y="56"/>
                        <a:pt x="174" y="57"/>
                      </a:cubicBezTo>
                      <a:cubicBezTo>
                        <a:pt x="174" y="55"/>
                        <a:pt x="172" y="56"/>
                        <a:pt x="172" y="57"/>
                      </a:cubicBezTo>
                      <a:close/>
                      <a:moveTo>
                        <a:pt x="173" y="55"/>
                      </a:moveTo>
                      <a:cubicBezTo>
                        <a:pt x="173" y="55"/>
                        <a:pt x="173" y="55"/>
                        <a:pt x="173" y="54"/>
                      </a:cubicBezTo>
                      <a:cubicBezTo>
                        <a:pt x="173" y="54"/>
                        <a:pt x="173" y="55"/>
                        <a:pt x="173" y="55"/>
                      </a:cubicBezTo>
                      <a:close/>
                      <a:moveTo>
                        <a:pt x="172" y="54"/>
                      </a:moveTo>
                      <a:cubicBezTo>
                        <a:pt x="171" y="54"/>
                        <a:pt x="171" y="54"/>
                        <a:pt x="171" y="55"/>
                      </a:cubicBezTo>
                      <a:cubicBezTo>
                        <a:pt x="171" y="55"/>
                        <a:pt x="171" y="56"/>
                        <a:pt x="171" y="55"/>
                      </a:cubicBezTo>
                      <a:cubicBezTo>
                        <a:pt x="171" y="55"/>
                        <a:pt x="171" y="55"/>
                        <a:pt x="171" y="55"/>
                      </a:cubicBezTo>
                      <a:cubicBezTo>
                        <a:pt x="171" y="55"/>
                        <a:pt x="171" y="55"/>
                        <a:pt x="172" y="55"/>
                      </a:cubicBezTo>
                      <a:cubicBezTo>
                        <a:pt x="172" y="55"/>
                        <a:pt x="172" y="54"/>
                        <a:pt x="172" y="54"/>
                      </a:cubicBezTo>
                      <a:close/>
                      <a:moveTo>
                        <a:pt x="171" y="53"/>
                      </a:moveTo>
                      <a:cubicBezTo>
                        <a:pt x="171" y="53"/>
                        <a:pt x="170" y="54"/>
                        <a:pt x="170" y="54"/>
                      </a:cubicBezTo>
                      <a:cubicBezTo>
                        <a:pt x="170" y="53"/>
                        <a:pt x="170" y="53"/>
                        <a:pt x="170" y="53"/>
                      </a:cubicBezTo>
                      <a:cubicBezTo>
                        <a:pt x="170" y="53"/>
                        <a:pt x="169" y="53"/>
                        <a:pt x="169" y="53"/>
                      </a:cubicBezTo>
                      <a:cubicBezTo>
                        <a:pt x="170" y="54"/>
                        <a:pt x="171" y="54"/>
                        <a:pt x="171" y="53"/>
                      </a:cubicBezTo>
                      <a:close/>
                      <a:moveTo>
                        <a:pt x="160" y="56"/>
                      </a:moveTo>
                      <a:cubicBezTo>
                        <a:pt x="160" y="56"/>
                        <a:pt x="160" y="56"/>
                        <a:pt x="161" y="55"/>
                      </a:cubicBezTo>
                      <a:cubicBezTo>
                        <a:pt x="160" y="56"/>
                        <a:pt x="160" y="55"/>
                        <a:pt x="160" y="55"/>
                      </a:cubicBezTo>
                      <a:cubicBezTo>
                        <a:pt x="160" y="55"/>
                        <a:pt x="160" y="56"/>
                        <a:pt x="160" y="56"/>
                      </a:cubicBezTo>
                      <a:close/>
                      <a:moveTo>
                        <a:pt x="163" y="55"/>
                      </a:moveTo>
                      <a:cubicBezTo>
                        <a:pt x="162" y="55"/>
                        <a:pt x="161" y="55"/>
                        <a:pt x="161" y="56"/>
                      </a:cubicBezTo>
                      <a:cubicBezTo>
                        <a:pt x="162" y="56"/>
                        <a:pt x="162" y="55"/>
                        <a:pt x="163" y="55"/>
                      </a:cubicBezTo>
                      <a:close/>
                      <a:moveTo>
                        <a:pt x="168" y="56"/>
                      </a:moveTo>
                      <a:cubicBezTo>
                        <a:pt x="169" y="55"/>
                        <a:pt x="170" y="55"/>
                        <a:pt x="171" y="56"/>
                      </a:cubicBezTo>
                      <a:cubicBezTo>
                        <a:pt x="171" y="55"/>
                        <a:pt x="171" y="55"/>
                        <a:pt x="171" y="55"/>
                      </a:cubicBezTo>
                      <a:cubicBezTo>
                        <a:pt x="171" y="55"/>
                        <a:pt x="171" y="55"/>
                        <a:pt x="170" y="55"/>
                      </a:cubicBezTo>
                      <a:cubicBezTo>
                        <a:pt x="170" y="55"/>
                        <a:pt x="170" y="55"/>
                        <a:pt x="170" y="55"/>
                      </a:cubicBezTo>
                      <a:cubicBezTo>
                        <a:pt x="170" y="55"/>
                        <a:pt x="169" y="54"/>
                        <a:pt x="169" y="55"/>
                      </a:cubicBezTo>
                      <a:cubicBezTo>
                        <a:pt x="169" y="54"/>
                        <a:pt x="169" y="54"/>
                        <a:pt x="169" y="54"/>
                      </a:cubicBezTo>
                      <a:cubicBezTo>
                        <a:pt x="169" y="54"/>
                        <a:pt x="169" y="55"/>
                        <a:pt x="168" y="55"/>
                      </a:cubicBezTo>
                      <a:cubicBezTo>
                        <a:pt x="168" y="55"/>
                        <a:pt x="169" y="55"/>
                        <a:pt x="169" y="54"/>
                      </a:cubicBezTo>
                      <a:cubicBezTo>
                        <a:pt x="167" y="54"/>
                        <a:pt x="165" y="54"/>
                        <a:pt x="163" y="55"/>
                      </a:cubicBezTo>
                      <a:cubicBezTo>
                        <a:pt x="165" y="56"/>
                        <a:pt x="167" y="54"/>
                        <a:pt x="168" y="55"/>
                      </a:cubicBezTo>
                      <a:cubicBezTo>
                        <a:pt x="168" y="55"/>
                        <a:pt x="168" y="55"/>
                        <a:pt x="168" y="56"/>
                      </a:cubicBezTo>
                      <a:close/>
                      <a:moveTo>
                        <a:pt x="158" y="58"/>
                      </a:moveTo>
                      <a:cubicBezTo>
                        <a:pt x="158" y="57"/>
                        <a:pt x="158" y="57"/>
                        <a:pt x="158" y="57"/>
                      </a:cubicBezTo>
                      <a:cubicBezTo>
                        <a:pt x="158" y="58"/>
                        <a:pt x="157" y="57"/>
                        <a:pt x="157" y="58"/>
                      </a:cubicBezTo>
                      <a:cubicBezTo>
                        <a:pt x="157" y="58"/>
                        <a:pt x="157" y="58"/>
                        <a:pt x="158" y="58"/>
                      </a:cubicBezTo>
                      <a:close/>
                      <a:moveTo>
                        <a:pt x="158" y="58"/>
                      </a:moveTo>
                      <a:cubicBezTo>
                        <a:pt x="158" y="58"/>
                        <a:pt x="159" y="58"/>
                        <a:pt x="159" y="57"/>
                      </a:cubicBezTo>
                      <a:cubicBezTo>
                        <a:pt x="159" y="57"/>
                        <a:pt x="159" y="57"/>
                        <a:pt x="159" y="57"/>
                      </a:cubicBezTo>
                      <a:cubicBezTo>
                        <a:pt x="158" y="57"/>
                        <a:pt x="158" y="58"/>
                        <a:pt x="158" y="58"/>
                      </a:cubicBezTo>
                      <a:close/>
                      <a:moveTo>
                        <a:pt x="158" y="59"/>
                      </a:moveTo>
                      <a:cubicBezTo>
                        <a:pt x="159" y="58"/>
                        <a:pt x="160" y="59"/>
                        <a:pt x="160" y="58"/>
                      </a:cubicBezTo>
                      <a:cubicBezTo>
                        <a:pt x="160" y="59"/>
                        <a:pt x="158" y="58"/>
                        <a:pt x="158" y="59"/>
                      </a:cubicBezTo>
                      <a:close/>
                      <a:moveTo>
                        <a:pt x="166" y="60"/>
                      </a:moveTo>
                      <a:cubicBezTo>
                        <a:pt x="166" y="59"/>
                        <a:pt x="165" y="59"/>
                        <a:pt x="165" y="60"/>
                      </a:cubicBezTo>
                      <a:cubicBezTo>
                        <a:pt x="166" y="60"/>
                        <a:pt x="165" y="60"/>
                        <a:pt x="166" y="60"/>
                      </a:cubicBezTo>
                      <a:close/>
                      <a:moveTo>
                        <a:pt x="160" y="62"/>
                      </a:moveTo>
                      <a:cubicBezTo>
                        <a:pt x="160" y="61"/>
                        <a:pt x="160" y="61"/>
                        <a:pt x="160" y="61"/>
                      </a:cubicBezTo>
                      <a:cubicBezTo>
                        <a:pt x="160" y="62"/>
                        <a:pt x="160" y="62"/>
                        <a:pt x="160" y="62"/>
                      </a:cubicBezTo>
                      <a:close/>
                      <a:moveTo>
                        <a:pt x="161" y="64"/>
                      </a:moveTo>
                      <a:cubicBezTo>
                        <a:pt x="161" y="63"/>
                        <a:pt x="162" y="64"/>
                        <a:pt x="162" y="63"/>
                      </a:cubicBezTo>
                      <a:cubicBezTo>
                        <a:pt x="162" y="62"/>
                        <a:pt x="162" y="63"/>
                        <a:pt x="162" y="62"/>
                      </a:cubicBezTo>
                      <a:cubicBezTo>
                        <a:pt x="161" y="63"/>
                        <a:pt x="161" y="63"/>
                        <a:pt x="161" y="62"/>
                      </a:cubicBezTo>
                      <a:cubicBezTo>
                        <a:pt x="161" y="63"/>
                        <a:pt x="160" y="63"/>
                        <a:pt x="160" y="64"/>
                      </a:cubicBezTo>
                      <a:cubicBezTo>
                        <a:pt x="160" y="64"/>
                        <a:pt x="160" y="63"/>
                        <a:pt x="161" y="63"/>
                      </a:cubicBezTo>
                      <a:cubicBezTo>
                        <a:pt x="161" y="63"/>
                        <a:pt x="161" y="63"/>
                        <a:pt x="161" y="64"/>
                      </a:cubicBezTo>
                      <a:close/>
                      <a:moveTo>
                        <a:pt x="163" y="62"/>
                      </a:moveTo>
                      <a:cubicBezTo>
                        <a:pt x="163" y="63"/>
                        <a:pt x="162" y="63"/>
                        <a:pt x="162" y="63"/>
                      </a:cubicBezTo>
                      <a:cubicBezTo>
                        <a:pt x="162" y="64"/>
                        <a:pt x="162" y="64"/>
                        <a:pt x="162" y="64"/>
                      </a:cubicBezTo>
                      <a:cubicBezTo>
                        <a:pt x="163" y="63"/>
                        <a:pt x="163" y="65"/>
                        <a:pt x="163" y="64"/>
                      </a:cubicBezTo>
                      <a:cubicBezTo>
                        <a:pt x="163" y="63"/>
                        <a:pt x="164" y="64"/>
                        <a:pt x="164" y="63"/>
                      </a:cubicBezTo>
                      <a:cubicBezTo>
                        <a:pt x="163" y="63"/>
                        <a:pt x="163" y="63"/>
                        <a:pt x="163" y="62"/>
                      </a:cubicBezTo>
                      <a:cubicBezTo>
                        <a:pt x="163" y="62"/>
                        <a:pt x="163" y="62"/>
                        <a:pt x="163" y="62"/>
                      </a:cubicBezTo>
                      <a:close/>
                      <a:moveTo>
                        <a:pt x="161" y="61"/>
                      </a:moveTo>
                      <a:cubicBezTo>
                        <a:pt x="161" y="62"/>
                        <a:pt x="162" y="62"/>
                        <a:pt x="162" y="62"/>
                      </a:cubicBezTo>
                      <a:cubicBezTo>
                        <a:pt x="162" y="62"/>
                        <a:pt x="162" y="62"/>
                        <a:pt x="162" y="62"/>
                      </a:cubicBezTo>
                      <a:cubicBezTo>
                        <a:pt x="163" y="61"/>
                        <a:pt x="163" y="62"/>
                        <a:pt x="163" y="62"/>
                      </a:cubicBezTo>
                      <a:cubicBezTo>
                        <a:pt x="163" y="60"/>
                        <a:pt x="162" y="62"/>
                        <a:pt x="161" y="61"/>
                      </a:cubicBezTo>
                      <a:close/>
                      <a:moveTo>
                        <a:pt x="174" y="61"/>
                      </a:moveTo>
                      <a:cubicBezTo>
                        <a:pt x="175" y="62"/>
                        <a:pt x="176" y="61"/>
                        <a:pt x="177" y="61"/>
                      </a:cubicBezTo>
                      <a:cubicBezTo>
                        <a:pt x="177" y="59"/>
                        <a:pt x="176" y="59"/>
                        <a:pt x="175" y="58"/>
                      </a:cubicBezTo>
                      <a:cubicBezTo>
                        <a:pt x="175" y="59"/>
                        <a:pt x="175" y="58"/>
                        <a:pt x="174" y="58"/>
                      </a:cubicBezTo>
                      <a:cubicBezTo>
                        <a:pt x="174" y="58"/>
                        <a:pt x="175" y="60"/>
                        <a:pt x="174" y="60"/>
                      </a:cubicBezTo>
                      <a:cubicBezTo>
                        <a:pt x="174" y="60"/>
                        <a:pt x="174" y="60"/>
                        <a:pt x="174" y="60"/>
                      </a:cubicBezTo>
                      <a:cubicBezTo>
                        <a:pt x="174" y="60"/>
                        <a:pt x="174" y="59"/>
                        <a:pt x="174" y="59"/>
                      </a:cubicBezTo>
                      <a:cubicBezTo>
                        <a:pt x="173" y="58"/>
                        <a:pt x="173" y="59"/>
                        <a:pt x="172" y="59"/>
                      </a:cubicBezTo>
                      <a:cubicBezTo>
                        <a:pt x="172" y="59"/>
                        <a:pt x="172" y="59"/>
                        <a:pt x="172" y="59"/>
                      </a:cubicBezTo>
                      <a:cubicBezTo>
                        <a:pt x="172" y="58"/>
                        <a:pt x="171" y="58"/>
                        <a:pt x="171" y="58"/>
                      </a:cubicBezTo>
                      <a:cubicBezTo>
                        <a:pt x="171" y="58"/>
                        <a:pt x="171" y="59"/>
                        <a:pt x="171" y="59"/>
                      </a:cubicBezTo>
                      <a:cubicBezTo>
                        <a:pt x="171" y="59"/>
                        <a:pt x="170" y="59"/>
                        <a:pt x="170" y="59"/>
                      </a:cubicBezTo>
                      <a:cubicBezTo>
                        <a:pt x="170" y="59"/>
                        <a:pt x="169" y="58"/>
                        <a:pt x="170" y="58"/>
                      </a:cubicBezTo>
                      <a:cubicBezTo>
                        <a:pt x="170" y="58"/>
                        <a:pt x="171" y="58"/>
                        <a:pt x="171" y="59"/>
                      </a:cubicBezTo>
                      <a:cubicBezTo>
                        <a:pt x="171" y="58"/>
                        <a:pt x="171" y="58"/>
                        <a:pt x="171" y="57"/>
                      </a:cubicBezTo>
                      <a:cubicBezTo>
                        <a:pt x="171" y="57"/>
                        <a:pt x="170" y="56"/>
                        <a:pt x="170" y="56"/>
                      </a:cubicBezTo>
                      <a:cubicBezTo>
                        <a:pt x="170" y="57"/>
                        <a:pt x="169" y="57"/>
                        <a:pt x="169" y="57"/>
                      </a:cubicBezTo>
                      <a:cubicBezTo>
                        <a:pt x="170" y="57"/>
                        <a:pt x="170" y="57"/>
                        <a:pt x="169" y="56"/>
                      </a:cubicBezTo>
                      <a:cubicBezTo>
                        <a:pt x="169" y="57"/>
                        <a:pt x="169" y="56"/>
                        <a:pt x="168" y="56"/>
                      </a:cubicBezTo>
                      <a:cubicBezTo>
                        <a:pt x="169" y="57"/>
                        <a:pt x="168" y="57"/>
                        <a:pt x="168" y="57"/>
                      </a:cubicBezTo>
                      <a:cubicBezTo>
                        <a:pt x="168" y="58"/>
                        <a:pt x="169" y="58"/>
                        <a:pt x="169" y="58"/>
                      </a:cubicBezTo>
                      <a:cubicBezTo>
                        <a:pt x="169" y="58"/>
                        <a:pt x="168" y="58"/>
                        <a:pt x="168" y="59"/>
                      </a:cubicBezTo>
                      <a:cubicBezTo>
                        <a:pt x="169" y="59"/>
                        <a:pt x="169" y="58"/>
                        <a:pt x="169" y="59"/>
                      </a:cubicBezTo>
                      <a:cubicBezTo>
                        <a:pt x="169" y="60"/>
                        <a:pt x="168" y="59"/>
                        <a:pt x="168" y="60"/>
                      </a:cubicBezTo>
                      <a:cubicBezTo>
                        <a:pt x="169" y="59"/>
                        <a:pt x="170" y="60"/>
                        <a:pt x="171" y="61"/>
                      </a:cubicBezTo>
                      <a:cubicBezTo>
                        <a:pt x="171" y="59"/>
                        <a:pt x="172" y="60"/>
                        <a:pt x="172" y="59"/>
                      </a:cubicBezTo>
                      <a:cubicBezTo>
                        <a:pt x="172" y="60"/>
                        <a:pt x="173" y="59"/>
                        <a:pt x="173" y="60"/>
                      </a:cubicBezTo>
                      <a:cubicBezTo>
                        <a:pt x="172" y="61"/>
                        <a:pt x="172" y="60"/>
                        <a:pt x="172" y="61"/>
                      </a:cubicBezTo>
                      <a:cubicBezTo>
                        <a:pt x="172" y="61"/>
                        <a:pt x="174" y="61"/>
                        <a:pt x="174" y="61"/>
                      </a:cubicBezTo>
                      <a:close/>
                      <a:moveTo>
                        <a:pt x="174" y="62"/>
                      </a:moveTo>
                      <a:cubicBezTo>
                        <a:pt x="174" y="62"/>
                        <a:pt x="174" y="62"/>
                        <a:pt x="174" y="62"/>
                      </a:cubicBezTo>
                      <a:cubicBezTo>
                        <a:pt x="173" y="61"/>
                        <a:pt x="173" y="61"/>
                        <a:pt x="173" y="62"/>
                      </a:cubicBezTo>
                      <a:cubicBezTo>
                        <a:pt x="173" y="62"/>
                        <a:pt x="173" y="62"/>
                        <a:pt x="174" y="62"/>
                      </a:cubicBezTo>
                      <a:close/>
                      <a:moveTo>
                        <a:pt x="206" y="83"/>
                      </a:moveTo>
                      <a:cubicBezTo>
                        <a:pt x="206" y="83"/>
                        <a:pt x="206" y="84"/>
                        <a:pt x="206" y="84"/>
                      </a:cubicBezTo>
                      <a:cubicBezTo>
                        <a:pt x="206" y="84"/>
                        <a:pt x="206" y="84"/>
                        <a:pt x="207" y="84"/>
                      </a:cubicBezTo>
                      <a:cubicBezTo>
                        <a:pt x="207" y="83"/>
                        <a:pt x="206" y="84"/>
                        <a:pt x="206" y="83"/>
                      </a:cubicBezTo>
                      <a:close/>
                      <a:moveTo>
                        <a:pt x="209" y="83"/>
                      </a:moveTo>
                      <a:cubicBezTo>
                        <a:pt x="209" y="83"/>
                        <a:pt x="210" y="82"/>
                        <a:pt x="210" y="82"/>
                      </a:cubicBezTo>
                      <a:cubicBezTo>
                        <a:pt x="210" y="82"/>
                        <a:pt x="209" y="83"/>
                        <a:pt x="209" y="83"/>
                      </a:cubicBezTo>
                      <a:close/>
                      <a:moveTo>
                        <a:pt x="204" y="82"/>
                      </a:moveTo>
                      <a:cubicBezTo>
                        <a:pt x="204" y="82"/>
                        <a:pt x="204" y="82"/>
                        <a:pt x="204" y="83"/>
                      </a:cubicBezTo>
                      <a:cubicBezTo>
                        <a:pt x="204" y="83"/>
                        <a:pt x="204" y="82"/>
                        <a:pt x="204" y="82"/>
                      </a:cubicBezTo>
                      <a:cubicBezTo>
                        <a:pt x="204" y="82"/>
                        <a:pt x="204" y="82"/>
                        <a:pt x="204" y="81"/>
                      </a:cubicBezTo>
                      <a:cubicBezTo>
                        <a:pt x="204" y="81"/>
                        <a:pt x="204" y="82"/>
                        <a:pt x="203" y="82"/>
                      </a:cubicBezTo>
                      <a:cubicBezTo>
                        <a:pt x="204" y="83"/>
                        <a:pt x="205" y="82"/>
                        <a:pt x="205" y="84"/>
                      </a:cubicBezTo>
                      <a:cubicBezTo>
                        <a:pt x="205" y="83"/>
                        <a:pt x="206" y="84"/>
                        <a:pt x="206" y="83"/>
                      </a:cubicBezTo>
                      <a:cubicBezTo>
                        <a:pt x="205" y="84"/>
                        <a:pt x="204" y="80"/>
                        <a:pt x="204" y="82"/>
                      </a:cubicBezTo>
                      <a:close/>
                      <a:moveTo>
                        <a:pt x="205" y="82"/>
                      </a:moveTo>
                      <a:cubicBezTo>
                        <a:pt x="205" y="81"/>
                        <a:pt x="206" y="82"/>
                        <a:pt x="207" y="81"/>
                      </a:cubicBezTo>
                      <a:cubicBezTo>
                        <a:pt x="205" y="80"/>
                        <a:pt x="205" y="80"/>
                        <a:pt x="205" y="82"/>
                      </a:cubicBezTo>
                      <a:close/>
                      <a:moveTo>
                        <a:pt x="200" y="77"/>
                      </a:moveTo>
                      <a:cubicBezTo>
                        <a:pt x="200" y="77"/>
                        <a:pt x="200" y="78"/>
                        <a:pt x="200" y="78"/>
                      </a:cubicBezTo>
                      <a:cubicBezTo>
                        <a:pt x="200" y="78"/>
                        <a:pt x="199" y="79"/>
                        <a:pt x="199" y="78"/>
                      </a:cubicBezTo>
                      <a:cubicBezTo>
                        <a:pt x="199" y="78"/>
                        <a:pt x="200" y="77"/>
                        <a:pt x="199" y="77"/>
                      </a:cubicBezTo>
                      <a:cubicBezTo>
                        <a:pt x="199" y="77"/>
                        <a:pt x="199" y="77"/>
                        <a:pt x="198" y="78"/>
                      </a:cubicBezTo>
                      <a:cubicBezTo>
                        <a:pt x="199" y="78"/>
                        <a:pt x="199" y="79"/>
                        <a:pt x="199" y="80"/>
                      </a:cubicBezTo>
                      <a:cubicBezTo>
                        <a:pt x="199" y="79"/>
                        <a:pt x="200" y="79"/>
                        <a:pt x="200" y="78"/>
                      </a:cubicBezTo>
                      <a:cubicBezTo>
                        <a:pt x="200" y="78"/>
                        <a:pt x="200" y="77"/>
                        <a:pt x="200" y="77"/>
                      </a:cubicBezTo>
                      <a:cubicBezTo>
                        <a:pt x="200" y="78"/>
                        <a:pt x="201" y="77"/>
                        <a:pt x="201" y="78"/>
                      </a:cubicBezTo>
                      <a:cubicBezTo>
                        <a:pt x="202" y="78"/>
                        <a:pt x="202" y="77"/>
                        <a:pt x="202" y="78"/>
                      </a:cubicBezTo>
                      <a:cubicBezTo>
                        <a:pt x="202" y="78"/>
                        <a:pt x="202" y="78"/>
                        <a:pt x="202" y="77"/>
                      </a:cubicBezTo>
                      <a:cubicBezTo>
                        <a:pt x="202" y="77"/>
                        <a:pt x="201" y="78"/>
                        <a:pt x="201" y="77"/>
                      </a:cubicBezTo>
                      <a:cubicBezTo>
                        <a:pt x="201" y="77"/>
                        <a:pt x="202" y="77"/>
                        <a:pt x="202" y="77"/>
                      </a:cubicBezTo>
                      <a:cubicBezTo>
                        <a:pt x="201" y="77"/>
                        <a:pt x="201" y="75"/>
                        <a:pt x="201" y="75"/>
                      </a:cubicBezTo>
                      <a:cubicBezTo>
                        <a:pt x="201" y="76"/>
                        <a:pt x="200" y="75"/>
                        <a:pt x="200" y="76"/>
                      </a:cubicBezTo>
                      <a:cubicBezTo>
                        <a:pt x="200" y="76"/>
                        <a:pt x="200" y="76"/>
                        <a:pt x="200" y="77"/>
                      </a:cubicBezTo>
                      <a:close/>
                      <a:moveTo>
                        <a:pt x="189" y="74"/>
                      </a:moveTo>
                      <a:cubicBezTo>
                        <a:pt x="190" y="73"/>
                        <a:pt x="191" y="74"/>
                        <a:pt x="190" y="73"/>
                      </a:cubicBezTo>
                      <a:cubicBezTo>
                        <a:pt x="190" y="73"/>
                        <a:pt x="190" y="73"/>
                        <a:pt x="189" y="73"/>
                      </a:cubicBezTo>
                      <a:cubicBezTo>
                        <a:pt x="189" y="73"/>
                        <a:pt x="189" y="73"/>
                        <a:pt x="189" y="74"/>
                      </a:cubicBezTo>
                      <a:close/>
                      <a:moveTo>
                        <a:pt x="194" y="73"/>
                      </a:moveTo>
                      <a:cubicBezTo>
                        <a:pt x="193" y="74"/>
                        <a:pt x="193" y="73"/>
                        <a:pt x="193" y="74"/>
                      </a:cubicBezTo>
                      <a:cubicBezTo>
                        <a:pt x="193" y="74"/>
                        <a:pt x="193" y="74"/>
                        <a:pt x="193" y="74"/>
                      </a:cubicBezTo>
                      <a:cubicBezTo>
                        <a:pt x="193" y="74"/>
                        <a:pt x="194" y="74"/>
                        <a:pt x="194" y="73"/>
                      </a:cubicBezTo>
                      <a:close/>
                      <a:moveTo>
                        <a:pt x="192" y="72"/>
                      </a:moveTo>
                      <a:cubicBezTo>
                        <a:pt x="192" y="72"/>
                        <a:pt x="192" y="73"/>
                        <a:pt x="192" y="72"/>
                      </a:cubicBezTo>
                      <a:cubicBezTo>
                        <a:pt x="192" y="72"/>
                        <a:pt x="192" y="72"/>
                        <a:pt x="191" y="72"/>
                      </a:cubicBezTo>
                      <a:cubicBezTo>
                        <a:pt x="192" y="73"/>
                        <a:pt x="192" y="73"/>
                        <a:pt x="191" y="73"/>
                      </a:cubicBezTo>
                      <a:cubicBezTo>
                        <a:pt x="191" y="74"/>
                        <a:pt x="191" y="75"/>
                        <a:pt x="191" y="75"/>
                      </a:cubicBezTo>
                      <a:cubicBezTo>
                        <a:pt x="191" y="74"/>
                        <a:pt x="191" y="74"/>
                        <a:pt x="192" y="74"/>
                      </a:cubicBezTo>
                      <a:cubicBezTo>
                        <a:pt x="192" y="74"/>
                        <a:pt x="191" y="74"/>
                        <a:pt x="191" y="73"/>
                      </a:cubicBezTo>
                      <a:cubicBezTo>
                        <a:pt x="192" y="74"/>
                        <a:pt x="192" y="73"/>
                        <a:pt x="192" y="73"/>
                      </a:cubicBezTo>
                      <a:cubicBezTo>
                        <a:pt x="192" y="74"/>
                        <a:pt x="192" y="74"/>
                        <a:pt x="192" y="74"/>
                      </a:cubicBezTo>
                      <a:cubicBezTo>
                        <a:pt x="192" y="73"/>
                        <a:pt x="192" y="73"/>
                        <a:pt x="192" y="72"/>
                      </a:cubicBezTo>
                      <a:close/>
                      <a:moveTo>
                        <a:pt x="193" y="71"/>
                      </a:moveTo>
                      <a:cubicBezTo>
                        <a:pt x="193" y="72"/>
                        <a:pt x="193" y="72"/>
                        <a:pt x="192" y="72"/>
                      </a:cubicBezTo>
                      <a:cubicBezTo>
                        <a:pt x="192" y="72"/>
                        <a:pt x="192" y="72"/>
                        <a:pt x="192" y="72"/>
                      </a:cubicBezTo>
                      <a:cubicBezTo>
                        <a:pt x="193" y="73"/>
                        <a:pt x="194" y="73"/>
                        <a:pt x="195" y="73"/>
                      </a:cubicBezTo>
                      <a:cubicBezTo>
                        <a:pt x="194" y="72"/>
                        <a:pt x="193" y="72"/>
                        <a:pt x="193" y="72"/>
                      </a:cubicBezTo>
                      <a:cubicBezTo>
                        <a:pt x="193" y="72"/>
                        <a:pt x="194" y="71"/>
                        <a:pt x="193" y="71"/>
                      </a:cubicBezTo>
                      <a:close/>
                      <a:moveTo>
                        <a:pt x="192" y="71"/>
                      </a:moveTo>
                      <a:cubicBezTo>
                        <a:pt x="191" y="71"/>
                        <a:pt x="190" y="71"/>
                        <a:pt x="190" y="71"/>
                      </a:cubicBezTo>
                      <a:cubicBezTo>
                        <a:pt x="190" y="72"/>
                        <a:pt x="190" y="72"/>
                        <a:pt x="190" y="72"/>
                      </a:cubicBezTo>
                      <a:cubicBezTo>
                        <a:pt x="191" y="71"/>
                        <a:pt x="192" y="72"/>
                        <a:pt x="192" y="71"/>
                      </a:cubicBezTo>
                      <a:close/>
                      <a:moveTo>
                        <a:pt x="215" y="65"/>
                      </a:moveTo>
                      <a:cubicBezTo>
                        <a:pt x="215" y="65"/>
                        <a:pt x="216" y="66"/>
                        <a:pt x="216" y="65"/>
                      </a:cubicBezTo>
                      <a:cubicBezTo>
                        <a:pt x="215" y="65"/>
                        <a:pt x="217" y="65"/>
                        <a:pt x="217" y="64"/>
                      </a:cubicBezTo>
                      <a:cubicBezTo>
                        <a:pt x="216" y="64"/>
                        <a:pt x="216" y="65"/>
                        <a:pt x="215" y="65"/>
                      </a:cubicBezTo>
                      <a:close/>
                      <a:moveTo>
                        <a:pt x="211" y="65"/>
                      </a:moveTo>
                      <a:cubicBezTo>
                        <a:pt x="210" y="66"/>
                        <a:pt x="210" y="66"/>
                        <a:pt x="210" y="67"/>
                      </a:cubicBezTo>
                      <a:cubicBezTo>
                        <a:pt x="210" y="66"/>
                        <a:pt x="211" y="66"/>
                        <a:pt x="211" y="65"/>
                      </a:cubicBezTo>
                      <a:close/>
                      <a:moveTo>
                        <a:pt x="208" y="66"/>
                      </a:moveTo>
                      <a:cubicBezTo>
                        <a:pt x="208" y="66"/>
                        <a:pt x="208" y="66"/>
                        <a:pt x="208" y="66"/>
                      </a:cubicBezTo>
                      <a:cubicBezTo>
                        <a:pt x="209" y="66"/>
                        <a:pt x="209" y="67"/>
                        <a:pt x="209" y="67"/>
                      </a:cubicBezTo>
                      <a:cubicBezTo>
                        <a:pt x="209" y="67"/>
                        <a:pt x="209" y="67"/>
                        <a:pt x="209" y="67"/>
                      </a:cubicBezTo>
                      <a:cubicBezTo>
                        <a:pt x="209" y="67"/>
                        <a:pt x="209" y="68"/>
                        <a:pt x="208" y="67"/>
                      </a:cubicBezTo>
                      <a:cubicBezTo>
                        <a:pt x="209" y="69"/>
                        <a:pt x="210" y="67"/>
                        <a:pt x="210" y="66"/>
                      </a:cubicBezTo>
                      <a:cubicBezTo>
                        <a:pt x="209" y="66"/>
                        <a:pt x="209" y="67"/>
                        <a:pt x="209" y="66"/>
                      </a:cubicBezTo>
                      <a:cubicBezTo>
                        <a:pt x="209" y="66"/>
                        <a:pt x="209" y="65"/>
                        <a:pt x="210" y="66"/>
                      </a:cubicBezTo>
                      <a:cubicBezTo>
                        <a:pt x="210" y="64"/>
                        <a:pt x="209" y="66"/>
                        <a:pt x="209" y="65"/>
                      </a:cubicBezTo>
                      <a:cubicBezTo>
                        <a:pt x="209" y="65"/>
                        <a:pt x="209" y="64"/>
                        <a:pt x="209" y="64"/>
                      </a:cubicBezTo>
                      <a:cubicBezTo>
                        <a:pt x="208" y="63"/>
                        <a:pt x="208" y="65"/>
                        <a:pt x="208" y="66"/>
                      </a:cubicBezTo>
                      <a:close/>
                      <a:moveTo>
                        <a:pt x="204" y="66"/>
                      </a:moveTo>
                      <a:cubicBezTo>
                        <a:pt x="205" y="67"/>
                        <a:pt x="206" y="67"/>
                        <a:pt x="207" y="68"/>
                      </a:cubicBezTo>
                      <a:cubicBezTo>
                        <a:pt x="207" y="67"/>
                        <a:pt x="207" y="67"/>
                        <a:pt x="207" y="67"/>
                      </a:cubicBezTo>
                      <a:cubicBezTo>
                        <a:pt x="207" y="67"/>
                        <a:pt x="207" y="67"/>
                        <a:pt x="206" y="67"/>
                      </a:cubicBezTo>
                      <a:cubicBezTo>
                        <a:pt x="206" y="66"/>
                        <a:pt x="206" y="66"/>
                        <a:pt x="206" y="66"/>
                      </a:cubicBezTo>
                      <a:cubicBezTo>
                        <a:pt x="206" y="67"/>
                        <a:pt x="205" y="66"/>
                        <a:pt x="204" y="66"/>
                      </a:cubicBezTo>
                      <a:close/>
                      <a:moveTo>
                        <a:pt x="199" y="66"/>
                      </a:moveTo>
                      <a:cubicBezTo>
                        <a:pt x="198" y="66"/>
                        <a:pt x="198" y="67"/>
                        <a:pt x="198" y="67"/>
                      </a:cubicBezTo>
                      <a:cubicBezTo>
                        <a:pt x="198" y="66"/>
                        <a:pt x="197" y="67"/>
                        <a:pt x="197" y="66"/>
                      </a:cubicBezTo>
                      <a:cubicBezTo>
                        <a:pt x="197" y="66"/>
                        <a:pt x="197" y="66"/>
                        <a:pt x="198" y="66"/>
                      </a:cubicBezTo>
                      <a:cubicBezTo>
                        <a:pt x="198" y="66"/>
                        <a:pt x="198" y="67"/>
                        <a:pt x="198" y="66"/>
                      </a:cubicBezTo>
                      <a:cubicBezTo>
                        <a:pt x="198" y="66"/>
                        <a:pt x="198" y="65"/>
                        <a:pt x="198" y="65"/>
                      </a:cubicBezTo>
                      <a:cubicBezTo>
                        <a:pt x="197" y="66"/>
                        <a:pt x="197" y="64"/>
                        <a:pt x="197" y="65"/>
                      </a:cubicBezTo>
                      <a:cubicBezTo>
                        <a:pt x="197" y="65"/>
                        <a:pt x="197" y="66"/>
                        <a:pt x="197" y="67"/>
                      </a:cubicBezTo>
                      <a:cubicBezTo>
                        <a:pt x="197" y="66"/>
                        <a:pt x="196" y="66"/>
                        <a:pt x="196" y="65"/>
                      </a:cubicBezTo>
                      <a:cubicBezTo>
                        <a:pt x="196" y="66"/>
                        <a:pt x="197" y="66"/>
                        <a:pt x="197" y="67"/>
                      </a:cubicBezTo>
                      <a:cubicBezTo>
                        <a:pt x="198" y="67"/>
                        <a:pt x="199" y="68"/>
                        <a:pt x="199" y="66"/>
                      </a:cubicBezTo>
                      <a:close/>
                      <a:moveTo>
                        <a:pt x="201" y="66"/>
                      </a:moveTo>
                      <a:cubicBezTo>
                        <a:pt x="201" y="65"/>
                        <a:pt x="199" y="66"/>
                        <a:pt x="199" y="67"/>
                      </a:cubicBezTo>
                      <a:cubicBezTo>
                        <a:pt x="200" y="66"/>
                        <a:pt x="200" y="66"/>
                        <a:pt x="201" y="66"/>
                      </a:cubicBezTo>
                      <a:close/>
                      <a:moveTo>
                        <a:pt x="202" y="67"/>
                      </a:moveTo>
                      <a:cubicBezTo>
                        <a:pt x="202" y="66"/>
                        <a:pt x="202" y="66"/>
                        <a:pt x="202" y="66"/>
                      </a:cubicBezTo>
                      <a:cubicBezTo>
                        <a:pt x="202" y="65"/>
                        <a:pt x="202" y="66"/>
                        <a:pt x="202" y="66"/>
                      </a:cubicBezTo>
                      <a:cubicBezTo>
                        <a:pt x="202" y="66"/>
                        <a:pt x="201" y="66"/>
                        <a:pt x="202" y="67"/>
                      </a:cubicBezTo>
                      <a:close/>
                      <a:moveTo>
                        <a:pt x="207" y="62"/>
                      </a:moveTo>
                      <a:cubicBezTo>
                        <a:pt x="207" y="62"/>
                        <a:pt x="207" y="63"/>
                        <a:pt x="207" y="63"/>
                      </a:cubicBezTo>
                      <a:cubicBezTo>
                        <a:pt x="207" y="63"/>
                        <a:pt x="207" y="63"/>
                        <a:pt x="207" y="64"/>
                      </a:cubicBezTo>
                      <a:cubicBezTo>
                        <a:pt x="207" y="65"/>
                        <a:pt x="206" y="62"/>
                        <a:pt x="206" y="63"/>
                      </a:cubicBezTo>
                      <a:cubicBezTo>
                        <a:pt x="206" y="63"/>
                        <a:pt x="206" y="63"/>
                        <a:pt x="206" y="64"/>
                      </a:cubicBezTo>
                      <a:cubicBezTo>
                        <a:pt x="206" y="64"/>
                        <a:pt x="206" y="64"/>
                        <a:pt x="206" y="64"/>
                      </a:cubicBezTo>
                      <a:cubicBezTo>
                        <a:pt x="206" y="64"/>
                        <a:pt x="206" y="64"/>
                        <a:pt x="206" y="65"/>
                      </a:cubicBezTo>
                      <a:cubicBezTo>
                        <a:pt x="206" y="65"/>
                        <a:pt x="206" y="65"/>
                        <a:pt x="206" y="65"/>
                      </a:cubicBezTo>
                      <a:cubicBezTo>
                        <a:pt x="206" y="64"/>
                        <a:pt x="208" y="66"/>
                        <a:pt x="208" y="64"/>
                      </a:cubicBezTo>
                      <a:cubicBezTo>
                        <a:pt x="207" y="64"/>
                        <a:pt x="207" y="63"/>
                        <a:pt x="207" y="62"/>
                      </a:cubicBezTo>
                      <a:close/>
                      <a:moveTo>
                        <a:pt x="204" y="64"/>
                      </a:moveTo>
                      <a:cubicBezTo>
                        <a:pt x="204" y="65"/>
                        <a:pt x="204" y="65"/>
                        <a:pt x="204" y="66"/>
                      </a:cubicBezTo>
                      <a:cubicBezTo>
                        <a:pt x="204" y="65"/>
                        <a:pt x="205" y="65"/>
                        <a:pt x="205" y="64"/>
                      </a:cubicBezTo>
                      <a:cubicBezTo>
                        <a:pt x="204" y="65"/>
                        <a:pt x="204" y="65"/>
                        <a:pt x="204" y="64"/>
                      </a:cubicBezTo>
                      <a:close/>
                      <a:moveTo>
                        <a:pt x="205" y="64"/>
                      </a:moveTo>
                      <a:cubicBezTo>
                        <a:pt x="206" y="65"/>
                        <a:pt x="206" y="63"/>
                        <a:pt x="205" y="63"/>
                      </a:cubicBezTo>
                      <a:cubicBezTo>
                        <a:pt x="206" y="64"/>
                        <a:pt x="205" y="64"/>
                        <a:pt x="205" y="64"/>
                      </a:cubicBezTo>
                      <a:close/>
                      <a:moveTo>
                        <a:pt x="202" y="62"/>
                      </a:moveTo>
                      <a:cubicBezTo>
                        <a:pt x="201" y="62"/>
                        <a:pt x="201" y="62"/>
                        <a:pt x="201" y="61"/>
                      </a:cubicBezTo>
                      <a:cubicBezTo>
                        <a:pt x="201" y="61"/>
                        <a:pt x="201" y="62"/>
                        <a:pt x="200" y="61"/>
                      </a:cubicBezTo>
                      <a:cubicBezTo>
                        <a:pt x="200" y="62"/>
                        <a:pt x="201" y="62"/>
                        <a:pt x="201" y="62"/>
                      </a:cubicBezTo>
                      <a:cubicBezTo>
                        <a:pt x="201" y="63"/>
                        <a:pt x="199" y="62"/>
                        <a:pt x="199" y="64"/>
                      </a:cubicBezTo>
                      <a:cubicBezTo>
                        <a:pt x="200" y="64"/>
                        <a:pt x="201" y="63"/>
                        <a:pt x="201" y="64"/>
                      </a:cubicBezTo>
                      <a:cubicBezTo>
                        <a:pt x="202" y="63"/>
                        <a:pt x="202" y="63"/>
                        <a:pt x="203" y="64"/>
                      </a:cubicBezTo>
                      <a:cubicBezTo>
                        <a:pt x="203" y="64"/>
                        <a:pt x="203" y="64"/>
                        <a:pt x="203" y="65"/>
                      </a:cubicBezTo>
                      <a:cubicBezTo>
                        <a:pt x="203" y="65"/>
                        <a:pt x="203" y="64"/>
                        <a:pt x="202" y="65"/>
                      </a:cubicBezTo>
                      <a:cubicBezTo>
                        <a:pt x="203" y="65"/>
                        <a:pt x="203" y="66"/>
                        <a:pt x="204" y="66"/>
                      </a:cubicBezTo>
                      <a:cubicBezTo>
                        <a:pt x="203" y="66"/>
                        <a:pt x="203" y="65"/>
                        <a:pt x="203" y="65"/>
                      </a:cubicBezTo>
                      <a:cubicBezTo>
                        <a:pt x="204" y="65"/>
                        <a:pt x="203" y="64"/>
                        <a:pt x="203" y="64"/>
                      </a:cubicBezTo>
                      <a:cubicBezTo>
                        <a:pt x="203" y="64"/>
                        <a:pt x="204" y="64"/>
                        <a:pt x="203" y="64"/>
                      </a:cubicBezTo>
                      <a:cubicBezTo>
                        <a:pt x="203" y="63"/>
                        <a:pt x="202" y="63"/>
                        <a:pt x="201" y="63"/>
                      </a:cubicBezTo>
                      <a:cubicBezTo>
                        <a:pt x="201" y="62"/>
                        <a:pt x="202" y="63"/>
                        <a:pt x="202" y="62"/>
                      </a:cubicBezTo>
                      <a:close/>
                      <a:moveTo>
                        <a:pt x="198" y="64"/>
                      </a:moveTo>
                      <a:cubicBezTo>
                        <a:pt x="199" y="64"/>
                        <a:pt x="199" y="64"/>
                        <a:pt x="199" y="64"/>
                      </a:cubicBezTo>
                      <a:cubicBezTo>
                        <a:pt x="199" y="64"/>
                        <a:pt x="199" y="63"/>
                        <a:pt x="199" y="63"/>
                      </a:cubicBezTo>
                      <a:cubicBezTo>
                        <a:pt x="198" y="64"/>
                        <a:pt x="197" y="61"/>
                        <a:pt x="197" y="63"/>
                      </a:cubicBezTo>
                      <a:cubicBezTo>
                        <a:pt x="198" y="64"/>
                        <a:pt x="196" y="63"/>
                        <a:pt x="196" y="64"/>
                      </a:cubicBezTo>
                      <a:cubicBezTo>
                        <a:pt x="196" y="65"/>
                        <a:pt x="197" y="64"/>
                        <a:pt x="197" y="64"/>
                      </a:cubicBezTo>
                      <a:cubicBezTo>
                        <a:pt x="197" y="64"/>
                        <a:pt x="198" y="64"/>
                        <a:pt x="198" y="64"/>
                      </a:cubicBezTo>
                      <a:cubicBezTo>
                        <a:pt x="198" y="64"/>
                        <a:pt x="198" y="63"/>
                        <a:pt x="198" y="64"/>
                      </a:cubicBezTo>
                      <a:close/>
                      <a:moveTo>
                        <a:pt x="193" y="64"/>
                      </a:moveTo>
                      <a:cubicBezTo>
                        <a:pt x="194" y="64"/>
                        <a:pt x="195" y="64"/>
                        <a:pt x="195" y="63"/>
                      </a:cubicBezTo>
                      <a:cubicBezTo>
                        <a:pt x="194" y="63"/>
                        <a:pt x="193" y="63"/>
                        <a:pt x="193" y="64"/>
                      </a:cubicBezTo>
                      <a:close/>
                      <a:moveTo>
                        <a:pt x="191" y="65"/>
                      </a:moveTo>
                      <a:cubicBezTo>
                        <a:pt x="191" y="64"/>
                        <a:pt x="192" y="64"/>
                        <a:pt x="191" y="64"/>
                      </a:cubicBezTo>
                      <a:cubicBezTo>
                        <a:pt x="191" y="64"/>
                        <a:pt x="191" y="64"/>
                        <a:pt x="191" y="65"/>
                      </a:cubicBezTo>
                      <a:cubicBezTo>
                        <a:pt x="191" y="64"/>
                        <a:pt x="191" y="65"/>
                        <a:pt x="191" y="65"/>
                      </a:cubicBezTo>
                      <a:close/>
                      <a:moveTo>
                        <a:pt x="189" y="64"/>
                      </a:moveTo>
                      <a:cubicBezTo>
                        <a:pt x="189" y="65"/>
                        <a:pt x="188" y="64"/>
                        <a:pt x="188" y="65"/>
                      </a:cubicBezTo>
                      <a:cubicBezTo>
                        <a:pt x="188" y="65"/>
                        <a:pt x="189" y="65"/>
                        <a:pt x="189" y="65"/>
                      </a:cubicBezTo>
                      <a:cubicBezTo>
                        <a:pt x="189" y="65"/>
                        <a:pt x="189" y="65"/>
                        <a:pt x="189" y="64"/>
                      </a:cubicBezTo>
                      <a:close/>
                      <a:moveTo>
                        <a:pt x="203" y="60"/>
                      </a:moveTo>
                      <a:cubicBezTo>
                        <a:pt x="203" y="60"/>
                        <a:pt x="202" y="59"/>
                        <a:pt x="202" y="60"/>
                      </a:cubicBezTo>
                      <a:cubicBezTo>
                        <a:pt x="202" y="60"/>
                        <a:pt x="203" y="61"/>
                        <a:pt x="203" y="62"/>
                      </a:cubicBezTo>
                      <a:cubicBezTo>
                        <a:pt x="203" y="62"/>
                        <a:pt x="205" y="63"/>
                        <a:pt x="205" y="62"/>
                      </a:cubicBezTo>
                      <a:cubicBezTo>
                        <a:pt x="204" y="62"/>
                        <a:pt x="203" y="62"/>
                        <a:pt x="203" y="60"/>
                      </a:cubicBezTo>
                      <a:close/>
                      <a:moveTo>
                        <a:pt x="199" y="61"/>
                      </a:moveTo>
                      <a:cubicBezTo>
                        <a:pt x="199" y="61"/>
                        <a:pt x="199" y="61"/>
                        <a:pt x="200" y="61"/>
                      </a:cubicBezTo>
                      <a:cubicBezTo>
                        <a:pt x="200" y="61"/>
                        <a:pt x="200" y="61"/>
                        <a:pt x="200" y="60"/>
                      </a:cubicBezTo>
                      <a:cubicBezTo>
                        <a:pt x="200" y="60"/>
                        <a:pt x="200" y="60"/>
                        <a:pt x="201" y="60"/>
                      </a:cubicBezTo>
                      <a:cubicBezTo>
                        <a:pt x="200" y="59"/>
                        <a:pt x="201" y="59"/>
                        <a:pt x="201" y="59"/>
                      </a:cubicBezTo>
                      <a:cubicBezTo>
                        <a:pt x="201" y="58"/>
                        <a:pt x="200" y="59"/>
                        <a:pt x="200" y="59"/>
                      </a:cubicBezTo>
                      <a:cubicBezTo>
                        <a:pt x="200" y="59"/>
                        <a:pt x="199" y="58"/>
                        <a:pt x="199" y="59"/>
                      </a:cubicBezTo>
                      <a:cubicBezTo>
                        <a:pt x="199" y="59"/>
                        <a:pt x="199" y="59"/>
                        <a:pt x="199" y="59"/>
                      </a:cubicBezTo>
                      <a:cubicBezTo>
                        <a:pt x="199" y="60"/>
                        <a:pt x="198" y="59"/>
                        <a:pt x="198" y="60"/>
                      </a:cubicBezTo>
                      <a:cubicBezTo>
                        <a:pt x="198" y="60"/>
                        <a:pt x="198" y="59"/>
                        <a:pt x="198" y="60"/>
                      </a:cubicBezTo>
                      <a:cubicBezTo>
                        <a:pt x="199" y="61"/>
                        <a:pt x="198" y="61"/>
                        <a:pt x="198" y="61"/>
                      </a:cubicBezTo>
                      <a:cubicBezTo>
                        <a:pt x="199" y="61"/>
                        <a:pt x="198" y="61"/>
                        <a:pt x="199" y="61"/>
                      </a:cubicBezTo>
                      <a:cubicBezTo>
                        <a:pt x="199" y="61"/>
                        <a:pt x="199" y="61"/>
                        <a:pt x="199" y="61"/>
                      </a:cubicBezTo>
                      <a:close/>
                      <a:moveTo>
                        <a:pt x="209" y="58"/>
                      </a:moveTo>
                      <a:cubicBezTo>
                        <a:pt x="209" y="58"/>
                        <a:pt x="210" y="57"/>
                        <a:pt x="210" y="58"/>
                      </a:cubicBezTo>
                      <a:cubicBezTo>
                        <a:pt x="210" y="57"/>
                        <a:pt x="209" y="56"/>
                        <a:pt x="209" y="56"/>
                      </a:cubicBezTo>
                      <a:cubicBezTo>
                        <a:pt x="209" y="57"/>
                        <a:pt x="209" y="57"/>
                        <a:pt x="209" y="58"/>
                      </a:cubicBezTo>
                      <a:close/>
                      <a:moveTo>
                        <a:pt x="208" y="55"/>
                      </a:moveTo>
                      <a:cubicBezTo>
                        <a:pt x="208" y="56"/>
                        <a:pt x="208" y="56"/>
                        <a:pt x="208" y="56"/>
                      </a:cubicBezTo>
                      <a:cubicBezTo>
                        <a:pt x="209" y="56"/>
                        <a:pt x="209" y="56"/>
                        <a:pt x="209" y="56"/>
                      </a:cubicBezTo>
                      <a:cubicBezTo>
                        <a:pt x="209" y="56"/>
                        <a:pt x="208" y="55"/>
                        <a:pt x="208" y="55"/>
                      </a:cubicBezTo>
                      <a:close/>
                      <a:moveTo>
                        <a:pt x="206" y="59"/>
                      </a:moveTo>
                      <a:cubicBezTo>
                        <a:pt x="206" y="59"/>
                        <a:pt x="206" y="59"/>
                        <a:pt x="206" y="59"/>
                      </a:cubicBezTo>
                      <a:cubicBezTo>
                        <a:pt x="206" y="59"/>
                        <a:pt x="206" y="59"/>
                        <a:pt x="206" y="59"/>
                      </a:cubicBezTo>
                      <a:cubicBezTo>
                        <a:pt x="206" y="58"/>
                        <a:pt x="205" y="59"/>
                        <a:pt x="206" y="59"/>
                      </a:cubicBezTo>
                      <a:close/>
                      <a:moveTo>
                        <a:pt x="207" y="59"/>
                      </a:moveTo>
                      <a:cubicBezTo>
                        <a:pt x="207" y="59"/>
                        <a:pt x="207" y="59"/>
                        <a:pt x="207" y="58"/>
                      </a:cubicBezTo>
                      <a:cubicBezTo>
                        <a:pt x="207" y="59"/>
                        <a:pt x="206" y="58"/>
                        <a:pt x="207" y="59"/>
                      </a:cubicBezTo>
                      <a:close/>
                      <a:moveTo>
                        <a:pt x="214" y="59"/>
                      </a:moveTo>
                      <a:cubicBezTo>
                        <a:pt x="213" y="59"/>
                        <a:pt x="213" y="59"/>
                        <a:pt x="213" y="59"/>
                      </a:cubicBezTo>
                      <a:cubicBezTo>
                        <a:pt x="213" y="59"/>
                        <a:pt x="213" y="59"/>
                        <a:pt x="213" y="59"/>
                      </a:cubicBezTo>
                      <a:cubicBezTo>
                        <a:pt x="213" y="60"/>
                        <a:pt x="214" y="60"/>
                        <a:pt x="214" y="59"/>
                      </a:cubicBezTo>
                      <a:close/>
                      <a:moveTo>
                        <a:pt x="210" y="60"/>
                      </a:moveTo>
                      <a:cubicBezTo>
                        <a:pt x="210" y="59"/>
                        <a:pt x="209" y="60"/>
                        <a:pt x="210" y="60"/>
                      </a:cubicBezTo>
                      <a:cubicBezTo>
                        <a:pt x="210" y="60"/>
                        <a:pt x="210" y="60"/>
                        <a:pt x="210" y="60"/>
                      </a:cubicBezTo>
                      <a:close/>
                      <a:moveTo>
                        <a:pt x="212" y="58"/>
                      </a:moveTo>
                      <a:cubicBezTo>
                        <a:pt x="211" y="58"/>
                        <a:pt x="211" y="59"/>
                        <a:pt x="211" y="59"/>
                      </a:cubicBezTo>
                      <a:cubicBezTo>
                        <a:pt x="211" y="59"/>
                        <a:pt x="212" y="59"/>
                        <a:pt x="212" y="58"/>
                      </a:cubicBezTo>
                      <a:close/>
                      <a:moveTo>
                        <a:pt x="207" y="60"/>
                      </a:moveTo>
                      <a:cubicBezTo>
                        <a:pt x="208" y="60"/>
                        <a:pt x="208" y="60"/>
                        <a:pt x="208" y="60"/>
                      </a:cubicBezTo>
                      <a:cubicBezTo>
                        <a:pt x="207" y="60"/>
                        <a:pt x="207" y="60"/>
                        <a:pt x="207" y="60"/>
                      </a:cubicBezTo>
                      <a:cubicBezTo>
                        <a:pt x="207" y="61"/>
                        <a:pt x="207" y="61"/>
                        <a:pt x="207" y="61"/>
                      </a:cubicBezTo>
                      <a:cubicBezTo>
                        <a:pt x="207" y="61"/>
                        <a:pt x="207" y="60"/>
                        <a:pt x="207" y="60"/>
                      </a:cubicBezTo>
                      <a:close/>
                      <a:moveTo>
                        <a:pt x="214" y="58"/>
                      </a:moveTo>
                      <a:cubicBezTo>
                        <a:pt x="214" y="59"/>
                        <a:pt x="214" y="59"/>
                        <a:pt x="214" y="60"/>
                      </a:cubicBezTo>
                      <a:cubicBezTo>
                        <a:pt x="214" y="60"/>
                        <a:pt x="214" y="59"/>
                        <a:pt x="215" y="59"/>
                      </a:cubicBezTo>
                      <a:cubicBezTo>
                        <a:pt x="214" y="58"/>
                        <a:pt x="214" y="59"/>
                        <a:pt x="214" y="58"/>
                      </a:cubicBezTo>
                      <a:close/>
                      <a:moveTo>
                        <a:pt x="217" y="56"/>
                      </a:moveTo>
                      <a:cubicBezTo>
                        <a:pt x="216" y="57"/>
                        <a:pt x="215" y="57"/>
                        <a:pt x="215" y="58"/>
                      </a:cubicBezTo>
                      <a:cubicBezTo>
                        <a:pt x="215" y="58"/>
                        <a:pt x="215" y="58"/>
                        <a:pt x="215" y="58"/>
                      </a:cubicBezTo>
                      <a:cubicBezTo>
                        <a:pt x="215" y="58"/>
                        <a:pt x="215" y="59"/>
                        <a:pt x="215" y="59"/>
                      </a:cubicBezTo>
                      <a:cubicBezTo>
                        <a:pt x="216" y="59"/>
                        <a:pt x="215" y="57"/>
                        <a:pt x="216" y="58"/>
                      </a:cubicBezTo>
                      <a:cubicBezTo>
                        <a:pt x="216" y="57"/>
                        <a:pt x="217" y="57"/>
                        <a:pt x="217" y="56"/>
                      </a:cubicBezTo>
                      <a:close/>
                      <a:moveTo>
                        <a:pt x="217" y="55"/>
                      </a:moveTo>
                      <a:cubicBezTo>
                        <a:pt x="218" y="56"/>
                        <a:pt x="218" y="55"/>
                        <a:pt x="218" y="55"/>
                      </a:cubicBezTo>
                      <a:cubicBezTo>
                        <a:pt x="218" y="55"/>
                        <a:pt x="218" y="55"/>
                        <a:pt x="217" y="55"/>
                      </a:cubicBezTo>
                      <a:close/>
                      <a:moveTo>
                        <a:pt x="210" y="56"/>
                      </a:moveTo>
                      <a:cubicBezTo>
                        <a:pt x="210" y="56"/>
                        <a:pt x="210" y="57"/>
                        <a:pt x="210" y="57"/>
                      </a:cubicBezTo>
                      <a:cubicBezTo>
                        <a:pt x="210" y="57"/>
                        <a:pt x="211" y="56"/>
                        <a:pt x="211" y="57"/>
                      </a:cubicBezTo>
                      <a:cubicBezTo>
                        <a:pt x="211" y="57"/>
                        <a:pt x="212" y="57"/>
                        <a:pt x="212" y="58"/>
                      </a:cubicBezTo>
                      <a:cubicBezTo>
                        <a:pt x="213" y="57"/>
                        <a:pt x="213" y="57"/>
                        <a:pt x="213" y="57"/>
                      </a:cubicBezTo>
                      <a:cubicBezTo>
                        <a:pt x="212" y="57"/>
                        <a:pt x="211" y="57"/>
                        <a:pt x="210" y="56"/>
                      </a:cubicBezTo>
                      <a:close/>
                      <a:moveTo>
                        <a:pt x="212" y="52"/>
                      </a:moveTo>
                      <a:cubicBezTo>
                        <a:pt x="212" y="52"/>
                        <a:pt x="212" y="52"/>
                        <a:pt x="212" y="53"/>
                      </a:cubicBezTo>
                      <a:cubicBezTo>
                        <a:pt x="212" y="53"/>
                        <a:pt x="212" y="54"/>
                        <a:pt x="213" y="54"/>
                      </a:cubicBezTo>
                      <a:cubicBezTo>
                        <a:pt x="213" y="53"/>
                        <a:pt x="212" y="52"/>
                        <a:pt x="212" y="52"/>
                      </a:cubicBezTo>
                      <a:close/>
                      <a:moveTo>
                        <a:pt x="211" y="51"/>
                      </a:moveTo>
                      <a:cubicBezTo>
                        <a:pt x="212" y="52"/>
                        <a:pt x="213" y="53"/>
                        <a:pt x="213" y="52"/>
                      </a:cubicBezTo>
                      <a:cubicBezTo>
                        <a:pt x="213" y="52"/>
                        <a:pt x="212" y="51"/>
                        <a:pt x="211" y="51"/>
                      </a:cubicBezTo>
                      <a:close/>
                      <a:moveTo>
                        <a:pt x="213" y="51"/>
                      </a:moveTo>
                      <a:cubicBezTo>
                        <a:pt x="213" y="51"/>
                        <a:pt x="214" y="51"/>
                        <a:pt x="214" y="50"/>
                      </a:cubicBezTo>
                      <a:cubicBezTo>
                        <a:pt x="214" y="51"/>
                        <a:pt x="213" y="50"/>
                        <a:pt x="213" y="51"/>
                      </a:cubicBezTo>
                      <a:close/>
                      <a:moveTo>
                        <a:pt x="217" y="48"/>
                      </a:moveTo>
                      <a:cubicBezTo>
                        <a:pt x="217" y="49"/>
                        <a:pt x="217" y="49"/>
                        <a:pt x="217" y="49"/>
                      </a:cubicBezTo>
                      <a:cubicBezTo>
                        <a:pt x="218" y="49"/>
                        <a:pt x="219" y="50"/>
                        <a:pt x="218" y="49"/>
                      </a:cubicBezTo>
                      <a:cubicBezTo>
                        <a:pt x="218" y="49"/>
                        <a:pt x="217" y="48"/>
                        <a:pt x="217" y="48"/>
                      </a:cubicBezTo>
                      <a:close/>
                      <a:moveTo>
                        <a:pt x="217" y="49"/>
                      </a:moveTo>
                      <a:cubicBezTo>
                        <a:pt x="217" y="49"/>
                        <a:pt x="216" y="49"/>
                        <a:pt x="216" y="50"/>
                      </a:cubicBezTo>
                      <a:cubicBezTo>
                        <a:pt x="216" y="50"/>
                        <a:pt x="217" y="50"/>
                        <a:pt x="217" y="49"/>
                      </a:cubicBezTo>
                      <a:close/>
                      <a:moveTo>
                        <a:pt x="214" y="50"/>
                      </a:moveTo>
                      <a:cubicBezTo>
                        <a:pt x="215" y="50"/>
                        <a:pt x="215" y="50"/>
                        <a:pt x="215" y="50"/>
                      </a:cubicBezTo>
                      <a:cubicBezTo>
                        <a:pt x="215" y="50"/>
                        <a:pt x="215" y="49"/>
                        <a:pt x="216" y="49"/>
                      </a:cubicBezTo>
                      <a:cubicBezTo>
                        <a:pt x="216" y="49"/>
                        <a:pt x="217" y="48"/>
                        <a:pt x="217" y="47"/>
                      </a:cubicBezTo>
                      <a:cubicBezTo>
                        <a:pt x="216" y="48"/>
                        <a:pt x="215" y="48"/>
                        <a:pt x="215" y="48"/>
                      </a:cubicBezTo>
                      <a:cubicBezTo>
                        <a:pt x="215" y="48"/>
                        <a:pt x="215" y="48"/>
                        <a:pt x="215" y="49"/>
                      </a:cubicBezTo>
                      <a:cubicBezTo>
                        <a:pt x="215" y="49"/>
                        <a:pt x="215" y="49"/>
                        <a:pt x="214" y="50"/>
                      </a:cubicBezTo>
                      <a:close/>
                      <a:moveTo>
                        <a:pt x="210" y="52"/>
                      </a:moveTo>
                      <a:cubicBezTo>
                        <a:pt x="210" y="51"/>
                        <a:pt x="211" y="51"/>
                        <a:pt x="211" y="51"/>
                      </a:cubicBezTo>
                      <a:cubicBezTo>
                        <a:pt x="211" y="50"/>
                        <a:pt x="211" y="51"/>
                        <a:pt x="211" y="50"/>
                      </a:cubicBezTo>
                      <a:cubicBezTo>
                        <a:pt x="210" y="51"/>
                        <a:pt x="210" y="51"/>
                        <a:pt x="210" y="51"/>
                      </a:cubicBezTo>
                      <a:lnTo>
                        <a:pt x="210" y="52"/>
                      </a:lnTo>
                      <a:close/>
                      <a:moveTo>
                        <a:pt x="208" y="54"/>
                      </a:moveTo>
                      <a:cubicBezTo>
                        <a:pt x="208" y="54"/>
                        <a:pt x="208" y="54"/>
                        <a:pt x="208" y="54"/>
                      </a:cubicBezTo>
                      <a:cubicBezTo>
                        <a:pt x="208" y="54"/>
                        <a:pt x="208" y="54"/>
                        <a:pt x="208" y="55"/>
                      </a:cubicBezTo>
                      <a:cubicBezTo>
                        <a:pt x="209" y="55"/>
                        <a:pt x="209" y="55"/>
                        <a:pt x="209" y="55"/>
                      </a:cubicBezTo>
                      <a:cubicBezTo>
                        <a:pt x="209" y="55"/>
                        <a:pt x="209" y="56"/>
                        <a:pt x="210" y="56"/>
                      </a:cubicBezTo>
                      <a:cubicBezTo>
                        <a:pt x="210" y="55"/>
                        <a:pt x="211" y="56"/>
                        <a:pt x="211" y="54"/>
                      </a:cubicBezTo>
                      <a:cubicBezTo>
                        <a:pt x="211" y="55"/>
                        <a:pt x="211" y="55"/>
                        <a:pt x="211" y="54"/>
                      </a:cubicBezTo>
                      <a:cubicBezTo>
                        <a:pt x="211" y="55"/>
                        <a:pt x="211" y="55"/>
                        <a:pt x="211" y="55"/>
                      </a:cubicBezTo>
                      <a:cubicBezTo>
                        <a:pt x="212" y="56"/>
                        <a:pt x="212" y="55"/>
                        <a:pt x="212" y="55"/>
                      </a:cubicBezTo>
                      <a:cubicBezTo>
                        <a:pt x="212" y="55"/>
                        <a:pt x="212" y="54"/>
                        <a:pt x="212" y="54"/>
                      </a:cubicBezTo>
                      <a:cubicBezTo>
                        <a:pt x="211" y="54"/>
                        <a:pt x="211" y="53"/>
                        <a:pt x="210" y="54"/>
                      </a:cubicBezTo>
                      <a:cubicBezTo>
                        <a:pt x="210" y="54"/>
                        <a:pt x="210" y="54"/>
                        <a:pt x="209" y="53"/>
                      </a:cubicBezTo>
                      <a:cubicBezTo>
                        <a:pt x="208" y="53"/>
                        <a:pt x="207" y="53"/>
                        <a:pt x="207" y="52"/>
                      </a:cubicBezTo>
                      <a:cubicBezTo>
                        <a:pt x="207" y="53"/>
                        <a:pt x="207" y="53"/>
                        <a:pt x="207" y="53"/>
                      </a:cubicBezTo>
                      <a:cubicBezTo>
                        <a:pt x="207" y="53"/>
                        <a:pt x="207" y="54"/>
                        <a:pt x="207" y="54"/>
                      </a:cubicBezTo>
                      <a:cubicBezTo>
                        <a:pt x="207" y="54"/>
                        <a:pt x="208" y="54"/>
                        <a:pt x="208" y="54"/>
                      </a:cubicBezTo>
                      <a:close/>
                      <a:moveTo>
                        <a:pt x="206" y="56"/>
                      </a:moveTo>
                      <a:cubicBezTo>
                        <a:pt x="207" y="56"/>
                        <a:pt x="207" y="56"/>
                        <a:pt x="206" y="56"/>
                      </a:cubicBezTo>
                      <a:cubicBezTo>
                        <a:pt x="207" y="57"/>
                        <a:pt x="207" y="57"/>
                        <a:pt x="207" y="58"/>
                      </a:cubicBezTo>
                      <a:cubicBezTo>
                        <a:pt x="207" y="57"/>
                        <a:pt x="208" y="57"/>
                        <a:pt x="208" y="57"/>
                      </a:cubicBezTo>
                      <a:cubicBezTo>
                        <a:pt x="208" y="57"/>
                        <a:pt x="207" y="56"/>
                        <a:pt x="207" y="56"/>
                      </a:cubicBezTo>
                      <a:cubicBezTo>
                        <a:pt x="207" y="56"/>
                        <a:pt x="208" y="55"/>
                        <a:pt x="208" y="54"/>
                      </a:cubicBezTo>
                      <a:cubicBezTo>
                        <a:pt x="207" y="54"/>
                        <a:pt x="207" y="54"/>
                        <a:pt x="207" y="54"/>
                      </a:cubicBezTo>
                      <a:cubicBezTo>
                        <a:pt x="207" y="56"/>
                        <a:pt x="206" y="55"/>
                        <a:pt x="206" y="56"/>
                      </a:cubicBezTo>
                      <a:close/>
                      <a:moveTo>
                        <a:pt x="205" y="57"/>
                      </a:moveTo>
                      <a:cubicBezTo>
                        <a:pt x="205" y="57"/>
                        <a:pt x="204" y="56"/>
                        <a:pt x="205" y="57"/>
                      </a:cubicBezTo>
                      <a:cubicBezTo>
                        <a:pt x="205" y="57"/>
                        <a:pt x="206" y="57"/>
                        <a:pt x="205" y="57"/>
                      </a:cubicBezTo>
                      <a:close/>
                      <a:moveTo>
                        <a:pt x="204" y="54"/>
                      </a:moveTo>
                      <a:cubicBezTo>
                        <a:pt x="205" y="54"/>
                        <a:pt x="204" y="55"/>
                        <a:pt x="204" y="55"/>
                      </a:cubicBezTo>
                      <a:cubicBezTo>
                        <a:pt x="205" y="55"/>
                        <a:pt x="205" y="54"/>
                        <a:pt x="206" y="55"/>
                      </a:cubicBezTo>
                      <a:cubicBezTo>
                        <a:pt x="206" y="55"/>
                        <a:pt x="205" y="54"/>
                        <a:pt x="206" y="54"/>
                      </a:cubicBezTo>
                      <a:cubicBezTo>
                        <a:pt x="205" y="55"/>
                        <a:pt x="204" y="53"/>
                        <a:pt x="204" y="54"/>
                      </a:cubicBezTo>
                      <a:close/>
                      <a:moveTo>
                        <a:pt x="198" y="56"/>
                      </a:moveTo>
                      <a:cubicBezTo>
                        <a:pt x="199" y="55"/>
                        <a:pt x="199" y="55"/>
                        <a:pt x="199" y="55"/>
                      </a:cubicBezTo>
                      <a:cubicBezTo>
                        <a:pt x="199" y="54"/>
                        <a:pt x="198" y="55"/>
                        <a:pt x="198" y="56"/>
                      </a:cubicBezTo>
                      <a:close/>
                      <a:moveTo>
                        <a:pt x="197" y="54"/>
                      </a:moveTo>
                      <a:cubicBezTo>
                        <a:pt x="197" y="54"/>
                        <a:pt x="197" y="53"/>
                        <a:pt x="197" y="53"/>
                      </a:cubicBezTo>
                      <a:cubicBezTo>
                        <a:pt x="197" y="54"/>
                        <a:pt x="197" y="54"/>
                        <a:pt x="197" y="54"/>
                      </a:cubicBezTo>
                      <a:cubicBezTo>
                        <a:pt x="198" y="55"/>
                        <a:pt x="197" y="54"/>
                        <a:pt x="197" y="55"/>
                      </a:cubicBezTo>
                      <a:cubicBezTo>
                        <a:pt x="197" y="55"/>
                        <a:pt x="197" y="56"/>
                        <a:pt x="197" y="55"/>
                      </a:cubicBezTo>
                      <a:cubicBezTo>
                        <a:pt x="197" y="55"/>
                        <a:pt x="198" y="55"/>
                        <a:pt x="197" y="54"/>
                      </a:cubicBezTo>
                      <a:close/>
                      <a:moveTo>
                        <a:pt x="195" y="55"/>
                      </a:moveTo>
                      <a:cubicBezTo>
                        <a:pt x="195" y="54"/>
                        <a:pt x="195" y="54"/>
                        <a:pt x="196" y="53"/>
                      </a:cubicBezTo>
                      <a:cubicBezTo>
                        <a:pt x="196" y="54"/>
                        <a:pt x="197" y="53"/>
                        <a:pt x="197" y="53"/>
                      </a:cubicBezTo>
                      <a:cubicBezTo>
                        <a:pt x="197" y="53"/>
                        <a:pt x="198" y="53"/>
                        <a:pt x="198" y="54"/>
                      </a:cubicBezTo>
                      <a:cubicBezTo>
                        <a:pt x="199" y="54"/>
                        <a:pt x="198" y="54"/>
                        <a:pt x="199" y="54"/>
                      </a:cubicBezTo>
                      <a:cubicBezTo>
                        <a:pt x="199" y="52"/>
                        <a:pt x="198" y="53"/>
                        <a:pt x="198" y="52"/>
                      </a:cubicBezTo>
                      <a:cubicBezTo>
                        <a:pt x="198" y="53"/>
                        <a:pt x="198" y="51"/>
                        <a:pt x="198" y="51"/>
                      </a:cubicBezTo>
                      <a:cubicBezTo>
                        <a:pt x="197" y="51"/>
                        <a:pt x="197" y="52"/>
                        <a:pt x="197" y="52"/>
                      </a:cubicBezTo>
                      <a:cubicBezTo>
                        <a:pt x="197" y="52"/>
                        <a:pt x="197" y="52"/>
                        <a:pt x="197" y="53"/>
                      </a:cubicBezTo>
                      <a:cubicBezTo>
                        <a:pt x="197" y="53"/>
                        <a:pt x="197" y="53"/>
                        <a:pt x="197" y="53"/>
                      </a:cubicBezTo>
                      <a:cubicBezTo>
                        <a:pt x="197" y="53"/>
                        <a:pt x="197" y="52"/>
                        <a:pt x="196" y="52"/>
                      </a:cubicBezTo>
                      <a:cubicBezTo>
                        <a:pt x="196" y="52"/>
                        <a:pt x="196" y="53"/>
                        <a:pt x="196" y="53"/>
                      </a:cubicBezTo>
                      <a:cubicBezTo>
                        <a:pt x="196" y="53"/>
                        <a:pt x="196" y="54"/>
                        <a:pt x="195" y="53"/>
                      </a:cubicBezTo>
                      <a:cubicBezTo>
                        <a:pt x="196" y="53"/>
                        <a:pt x="196" y="52"/>
                        <a:pt x="196" y="52"/>
                      </a:cubicBezTo>
                      <a:cubicBezTo>
                        <a:pt x="196" y="52"/>
                        <a:pt x="196" y="52"/>
                        <a:pt x="196" y="51"/>
                      </a:cubicBezTo>
                      <a:cubicBezTo>
                        <a:pt x="195" y="52"/>
                        <a:pt x="195" y="53"/>
                        <a:pt x="195" y="55"/>
                      </a:cubicBezTo>
                      <a:close/>
                      <a:moveTo>
                        <a:pt x="196" y="55"/>
                      </a:moveTo>
                      <a:cubicBezTo>
                        <a:pt x="196" y="56"/>
                        <a:pt x="196" y="55"/>
                        <a:pt x="196" y="55"/>
                      </a:cubicBezTo>
                      <a:cubicBezTo>
                        <a:pt x="196" y="55"/>
                        <a:pt x="195" y="54"/>
                        <a:pt x="196" y="55"/>
                      </a:cubicBezTo>
                      <a:close/>
                      <a:moveTo>
                        <a:pt x="196" y="56"/>
                      </a:moveTo>
                      <a:cubicBezTo>
                        <a:pt x="196" y="56"/>
                        <a:pt x="195" y="54"/>
                        <a:pt x="195" y="55"/>
                      </a:cubicBezTo>
                      <a:cubicBezTo>
                        <a:pt x="195" y="55"/>
                        <a:pt x="195" y="56"/>
                        <a:pt x="195" y="56"/>
                      </a:cubicBezTo>
                      <a:cubicBezTo>
                        <a:pt x="195" y="56"/>
                        <a:pt x="194" y="56"/>
                        <a:pt x="194" y="56"/>
                      </a:cubicBezTo>
                      <a:cubicBezTo>
                        <a:pt x="195" y="56"/>
                        <a:pt x="196" y="58"/>
                        <a:pt x="196" y="56"/>
                      </a:cubicBezTo>
                      <a:close/>
                      <a:moveTo>
                        <a:pt x="196" y="58"/>
                      </a:moveTo>
                      <a:cubicBezTo>
                        <a:pt x="195" y="58"/>
                        <a:pt x="195" y="58"/>
                        <a:pt x="195" y="59"/>
                      </a:cubicBezTo>
                      <a:cubicBezTo>
                        <a:pt x="196" y="59"/>
                        <a:pt x="196" y="59"/>
                        <a:pt x="196" y="60"/>
                      </a:cubicBezTo>
                      <a:cubicBezTo>
                        <a:pt x="196" y="60"/>
                        <a:pt x="196" y="60"/>
                        <a:pt x="196" y="60"/>
                      </a:cubicBezTo>
                      <a:cubicBezTo>
                        <a:pt x="195" y="59"/>
                        <a:pt x="193" y="60"/>
                        <a:pt x="194" y="61"/>
                      </a:cubicBezTo>
                      <a:cubicBezTo>
                        <a:pt x="193" y="61"/>
                        <a:pt x="193" y="60"/>
                        <a:pt x="193" y="60"/>
                      </a:cubicBezTo>
                      <a:cubicBezTo>
                        <a:pt x="193" y="60"/>
                        <a:pt x="193" y="60"/>
                        <a:pt x="193" y="61"/>
                      </a:cubicBezTo>
                      <a:cubicBezTo>
                        <a:pt x="194" y="61"/>
                        <a:pt x="194" y="61"/>
                        <a:pt x="194" y="61"/>
                      </a:cubicBezTo>
                      <a:cubicBezTo>
                        <a:pt x="195" y="61"/>
                        <a:pt x="195" y="61"/>
                        <a:pt x="195" y="61"/>
                      </a:cubicBezTo>
                      <a:cubicBezTo>
                        <a:pt x="195" y="62"/>
                        <a:pt x="195" y="61"/>
                        <a:pt x="195" y="62"/>
                      </a:cubicBezTo>
                      <a:cubicBezTo>
                        <a:pt x="195" y="62"/>
                        <a:pt x="195" y="62"/>
                        <a:pt x="196" y="62"/>
                      </a:cubicBezTo>
                      <a:cubicBezTo>
                        <a:pt x="195" y="62"/>
                        <a:pt x="195" y="63"/>
                        <a:pt x="195" y="63"/>
                      </a:cubicBezTo>
                      <a:cubicBezTo>
                        <a:pt x="195" y="62"/>
                        <a:pt x="196" y="64"/>
                        <a:pt x="197" y="62"/>
                      </a:cubicBezTo>
                      <a:cubicBezTo>
                        <a:pt x="196" y="62"/>
                        <a:pt x="196" y="62"/>
                        <a:pt x="196" y="62"/>
                      </a:cubicBezTo>
                      <a:cubicBezTo>
                        <a:pt x="197" y="62"/>
                        <a:pt x="196" y="61"/>
                        <a:pt x="197" y="61"/>
                      </a:cubicBezTo>
                      <a:cubicBezTo>
                        <a:pt x="196" y="60"/>
                        <a:pt x="196" y="61"/>
                        <a:pt x="196" y="60"/>
                      </a:cubicBezTo>
                      <a:cubicBezTo>
                        <a:pt x="197" y="60"/>
                        <a:pt x="198" y="60"/>
                        <a:pt x="197" y="59"/>
                      </a:cubicBezTo>
                      <a:cubicBezTo>
                        <a:pt x="197" y="59"/>
                        <a:pt x="196" y="59"/>
                        <a:pt x="196" y="59"/>
                      </a:cubicBezTo>
                      <a:cubicBezTo>
                        <a:pt x="196" y="59"/>
                        <a:pt x="196" y="58"/>
                        <a:pt x="196" y="58"/>
                      </a:cubicBezTo>
                      <a:cubicBezTo>
                        <a:pt x="196" y="58"/>
                        <a:pt x="197" y="59"/>
                        <a:pt x="197" y="59"/>
                      </a:cubicBezTo>
                      <a:cubicBezTo>
                        <a:pt x="197" y="58"/>
                        <a:pt x="198" y="57"/>
                        <a:pt x="198" y="57"/>
                      </a:cubicBezTo>
                      <a:cubicBezTo>
                        <a:pt x="198" y="57"/>
                        <a:pt x="198" y="57"/>
                        <a:pt x="197" y="57"/>
                      </a:cubicBezTo>
                      <a:cubicBezTo>
                        <a:pt x="198" y="57"/>
                        <a:pt x="198" y="57"/>
                        <a:pt x="198" y="58"/>
                      </a:cubicBezTo>
                      <a:cubicBezTo>
                        <a:pt x="198" y="58"/>
                        <a:pt x="197" y="58"/>
                        <a:pt x="198" y="59"/>
                      </a:cubicBezTo>
                      <a:cubicBezTo>
                        <a:pt x="198" y="59"/>
                        <a:pt x="198" y="56"/>
                        <a:pt x="200" y="58"/>
                      </a:cubicBezTo>
                      <a:cubicBezTo>
                        <a:pt x="199" y="58"/>
                        <a:pt x="199" y="58"/>
                        <a:pt x="199" y="58"/>
                      </a:cubicBezTo>
                      <a:cubicBezTo>
                        <a:pt x="200" y="58"/>
                        <a:pt x="201" y="57"/>
                        <a:pt x="202" y="57"/>
                      </a:cubicBezTo>
                      <a:cubicBezTo>
                        <a:pt x="200" y="56"/>
                        <a:pt x="199" y="57"/>
                        <a:pt x="198" y="56"/>
                      </a:cubicBezTo>
                      <a:cubicBezTo>
                        <a:pt x="197" y="57"/>
                        <a:pt x="196" y="58"/>
                        <a:pt x="195" y="57"/>
                      </a:cubicBezTo>
                      <a:cubicBezTo>
                        <a:pt x="195" y="58"/>
                        <a:pt x="195" y="58"/>
                        <a:pt x="195" y="58"/>
                      </a:cubicBezTo>
                      <a:cubicBezTo>
                        <a:pt x="194" y="58"/>
                        <a:pt x="194" y="57"/>
                        <a:pt x="194" y="58"/>
                      </a:cubicBezTo>
                      <a:cubicBezTo>
                        <a:pt x="194" y="58"/>
                        <a:pt x="194" y="58"/>
                        <a:pt x="194" y="58"/>
                      </a:cubicBezTo>
                      <a:cubicBezTo>
                        <a:pt x="194" y="57"/>
                        <a:pt x="193" y="58"/>
                        <a:pt x="193" y="58"/>
                      </a:cubicBezTo>
                      <a:cubicBezTo>
                        <a:pt x="193" y="58"/>
                        <a:pt x="193" y="58"/>
                        <a:pt x="193" y="57"/>
                      </a:cubicBezTo>
                      <a:cubicBezTo>
                        <a:pt x="193" y="57"/>
                        <a:pt x="191" y="57"/>
                        <a:pt x="192" y="58"/>
                      </a:cubicBezTo>
                      <a:cubicBezTo>
                        <a:pt x="193" y="58"/>
                        <a:pt x="195" y="59"/>
                        <a:pt x="196" y="58"/>
                      </a:cubicBezTo>
                      <a:close/>
                      <a:moveTo>
                        <a:pt x="186" y="63"/>
                      </a:moveTo>
                      <a:cubicBezTo>
                        <a:pt x="186" y="64"/>
                        <a:pt x="186" y="64"/>
                        <a:pt x="186" y="64"/>
                      </a:cubicBezTo>
                      <a:cubicBezTo>
                        <a:pt x="186" y="64"/>
                        <a:pt x="186" y="64"/>
                        <a:pt x="186" y="64"/>
                      </a:cubicBezTo>
                      <a:cubicBezTo>
                        <a:pt x="186" y="64"/>
                        <a:pt x="186" y="64"/>
                        <a:pt x="186" y="63"/>
                      </a:cubicBezTo>
                      <a:cubicBezTo>
                        <a:pt x="186" y="64"/>
                        <a:pt x="187" y="64"/>
                        <a:pt x="187" y="63"/>
                      </a:cubicBezTo>
                      <a:cubicBezTo>
                        <a:pt x="186" y="64"/>
                        <a:pt x="186" y="63"/>
                        <a:pt x="186" y="63"/>
                      </a:cubicBezTo>
                      <a:close/>
                      <a:moveTo>
                        <a:pt x="190" y="63"/>
                      </a:moveTo>
                      <a:cubicBezTo>
                        <a:pt x="191" y="63"/>
                        <a:pt x="191" y="63"/>
                        <a:pt x="192" y="62"/>
                      </a:cubicBezTo>
                      <a:cubicBezTo>
                        <a:pt x="192" y="63"/>
                        <a:pt x="192" y="63"/>
                        <a:pt x="192" y="63"/>
                      </a:cubicBezTo>
                      <a:cubicBezTo>
                        <a:pt x="192" y="62"/>
                        <a:pt x="192" y="62"/>
                        <a:pt x="192" y="62"/>
                      </a:cubicBezTo>
                      <a:cubicBezTo>
                        <a:pt x="191" y="62"/>
                        <a:pt x="191" y="62"/>
                        <a:pt x="191" y="62"/>
                      </a:cubicBezTo>
                      <a:cubicBezTo>
                        <a:pt x="191" y="62"/>
                        <a:pt x="191" y="63"/>
                        <a:pt x="191" y="63"/>
                      </a:cubicBezTo>
                      <a:cubicBezTo>
                        <a:pt x="191" y="62"/>
                        <a:pt x="190" y="62"/>
                        <a:pt x="190" y="63"/>
                      </a:cubicBezTo>
                      <a:cubicBezTo>
                        <a:pt x="190" y="63"/>
                        <a:pt x="191" y="62"/>
                        <a:pt x="191" y="63"/>
                      </a:cubicBezTo>
                      <a:cubicBezTo>
                        <a:pt x="190" y="63"/>
                        <a:pt x="190" y="62"/>
                        <a:pt x="190" y="63"/>
                      </a:cubicBezTo>
                      <a:close/>
                      <a:moveTo>
                        <a:pt x="192" y="60"/>
                      </a:moveTo>
                      <a:cubicBezTo>
                        <a:pt x="191" y="61"/>
                        <a:pt x="190" y="60"/>
                        <a:pt x="189" y="61"/>
                      </a:cubicBezTo>
                      <a:cubicBezTo>
                        <a:pt x="190" y="60"/>
                        <a:pt x="190" y="61"/>
                        <a:pt x="190" y="62"/>
                      </a:cubicBezTo>
                      <a:cubicBezTo>
                        <a:pt x="190" y="61"/>
                        <a:pt x="191" y="61"/>
                        <a:pt x="192" y="60"/>
                      </a:cubicBezTo>
                      <a:close/>
                      <a:moveTo>
                        <a:pt x="188" y="60"/>
                      </a:moveTo>
                      <a:cubicBezTo>
                        <a:pt x="187" y="62"/>
                        <a:pt x="185" y="61"/>
                        <a:pt x="185" y="61"/>
                      </a:cubicBezTo>
                      <a:cubicBezTo>
                        <a:pt x="185" y="62"/>
                        <a:pt x="185" y="62"/>
                        <a:pt x="185" y="63"/>
                      </a:cubicBezTo>
                      <a:cubicBezTo>
                        <a:pt x="185" y="63"/>
                        <a:pt x="185" y="62"/>
                        <a:pt x="185" y="62"/>
                      </a:cubicBezTo>
                      <a:cubicBezTo>
                        <a:pt x="186" y="63"/>
                        <a:pt x="185" y="62"/>
                        <a:pt x="186" y="62"/>
                      </a:cubicBezTo>
                      <a:cubicBezTo>
                        <a:pt x="186" y="62"/>
                        <a:pt x="186" y="63"/>
                        <a:pt x="187" y="63"/>
                      </a:cubicBezTo>
                      <a:cubicBezTo>
                        <a:pt x="187" y="62"/>
                        <a:pt x="187" y="62"/>
                        <a:pt x="187" y="62"/>
                      </a:cubicBezTo>
                      <a:cubicBezTo>
                        <a:pt x="187" y="63"/>
                        <a:pt x="188" y="62"/>
                        <a:pt x="188" y="63"/>
                      </a:cubicBezTo>
                      <a:cubicBezTo>
                        <a:pt x="189" y="63"/>
                        <a:pt x="189" y="63"/>
                        <a:pt x="189" y="63"/>
                      </a:cubicBezTo>
                      <a:cubicBezTo>
                        <a:pt x="189" y="62"/>
                        <a:pt x="189" y="62"/>
                        <a:pt x="189" y="61"/>
                      </a:cubicBezTo>
                      <a:cubicBezTo>
                        <a:pt x="189" y="61"/>
                        <a:pt x="189" y="61"/>
                        <a:pt x="189" y="61"/>
                      </a:cubicBezTo>
                      <a:cubicBezTo>
                        <a:pt x="188" y="61"/>
                        <a:pt x="188" y="61"/>
                        <a:pt x="188" y="60"/>
                      </a:cubicBezTo>
                      <a:close/>
                      <a:moveTo>
                        <a:pt x="184" y="62"/>
                      </a:moveTo>
                      <a:cubicBezTo>
                        <a:pt x="184" y="61"/>
                        <a:pt x="183" y="62"/>
                        <a:pt x="183" y="62"/>
                      </a:cubicBezTo>
                      <a:cubicBezTo>
                        <a:pt x="183" y="62"/>
                        <a:pt x="184" y="63"/>
                        <a:pt x="184" y="62"/>
                      </a:cubicBezTo>
                      <a:close/>
                      <a:moveTo>
                        <a:pt x="176" y="62"/>
                      </a:moveTo>
                      <a:cubicBezTo>
                        <a:pt x="175" y="62"/>
                        <a:pt x="175" y="62"/>
                        <a:pt x="175" y="62"/>
                      </a:cubicBezTo>
                      <a:cubicBezTo>
                        <a:pt x="175" y="63"/>
                        <a:pt x="175" y="63"/>
                        <a:pt x="175" y="63"/>
                      </a:cubicBezTo>
                      <a:cubicBezTo>
                        <a:pt x="175" y="63"/>
                        <a:pt x="175" y="63"/>
                        <a:pt x="175" y="63"/>
                      </a:cubicBezTo>
                      <a:cubicBezTo>
                        <a:pt x="175" y="62"/>
                        <a:pt x="175" y="63"/>
                        <a:pt x="176" y="63"/>
                      </a:cubicBezTo>
                      <a:cubicBezTo>
                        <a:pt x="176" y="62"/>
                        <a:pt x="176" y="62"/>
                        <a:pt x="176" y="62"/>
                      </a:cubicBezTo>
                      <a:close/>
                      <a:moveTo>
                        <a:pt x="175" y="65"/>
                      </a:moveTo>
                      <a:cubicBezTo>
                        <a:pt x="175" y="63"/>
                        <a:pt x="173" y="64"/>
                        <a:pt x="174" y="63"/>
                      </a:cubicBezTo>
                      <a:cubicBezTo>
                        <a:pt x="173" y="63"/>
                        <a:pt x="173" y="62"/>
                        <a:pt x="173" y="63"/>
                      </a:cubicBezTo>
                      <a:cubicBezTo>
                        <a:pt x="173" y="63"/>
                        <a:pt x="174" y="63"/>
                        <a:pt x="174" y="64"/>
                      </a:cubicBezTo>
                      <a:cubicBezTo>
                        <a:pt x="174" y="64"/>
                        <a:pt x="174" y="65"/>
                        <a:pt x="175" y="65"/>
                      </a:cubicBezTo>
                      <a:close/>
                      <a:moveTo>
                        <a:pt x="169" y="65"/>
                      </a:moveTo>
                      <a:cubicBezTo>
                        <a:pt x="170" y="66"/>
                        <a:pt x="169" y="66"/>
                        <a:pt x="169" y="66"/>
                      </a:cubicBezTo>
                      <a:cubicBezTo>
                        <a:pt x="169" y="67"/>
                        <a:pt x="170" y="66"/>
                        <a:pt x="170" y="66"/>
                      </a:cubicBezTo>
                      <a:cubicBezTo>
                        <a:pt x="169" y="66"/>
                        <a:pt x="170" y="65"/>
                        <a:pt x="170" y="66"/>
                      </a:cubicBezTo>
                      <a:cubicBezTo>
                        <a:pt x="170" y="64"/>
                        <a:pt x="170" y="65"/>
                        <a:pt x="169" y="65"/>
                      </a:cubicBezTo>
                      <a:close/>
                      <a:moveTo>
                        <a:pt x="175" y="65"/>
                      </a:moveTo>
                      <a:cubicBezTo>
                        <a:pt x="175" y="66"/>
                        <a:pt x="175" y="66"/>
                        <a:pt x="175" y="65"/>
                      </a:cubicBezTo>
                      <a:cubicBezTo>
                        <a:pt x="175" y="65"/>
                        <a:pt x="175" y="65"/>
                        <a:pt x="175" y="65"/>
                      </a:cubicBezTo>
                      <a:close/>
                      <a:moveTo>
                        <a:pt x="168" y="67"/>
                      </a:moveTo>
                      <a:cubicBezTo>
                        <a:pt x="168" y="67"/>
                        <a:pt x="169" y="67"/>
                        <a:pt x="169" y="67"/>
                      </a:cubicBezTo>
                      <a:cubicBezTo>
                        <a:pt x="169" y="66"/>
                        <a:pt x="168" y="66"/>
                        <a:pt x="168" y="65"/>
                      </a:cubicBezTo>
                      <a:cubicBezTo>
                        <a:pt x="168" y="65"/>
                        <a:pt x="168" y="65"/>
                        <a:pt x="168" y="65"/>
                      </a:cubicBezTo>
                      <a:cubicBezTo>
                        <a:pt x="168" y="65"/>
                        <a:pt x="168" y="66"/>
                        <a:pt x="168" y="67"/>
                      </a:cubicBezTo>
                      <a:close/>
                      <a:moveTo>
                        <a:pt x="168" y="66"/>
                      </a:moveTo>
                      <a:cubicBezTo>
                        <a:pt x="167" y="66"/>
                        <a:pt x="167" y="66"/>
                        <a:pt x="167" y="65"/>
                      </a:cubicBezTo>
                      <a:cubicBezTo>
                        <a:pt x="167" y="65"/>
                        <a:pt x="167" y="65"/>
                        <a:pt x="167" y="65"/>
                      </a:cubicBezTo>
                      <a:cubicBezTo>
                        <a:pt x="167" y="66"/>
                        <a:pt x="166" y="66"/>
                        <a:pt x="166" y="67"/>
                      </a:cubicBezTo>
                      <a:cubicBezTo>
                        <a:pt x="166" y="67"/>
                        <a:pt x="166" y="67"/>
                        <a:pt x="166" y="67"/>
                      </a:cubicBezTo>
                      <a:cubicBezTo>
                        <a:pt x="166" y="67"/>
                        <a:pt x="166" y="68"/>
                        <a:pt x="167" y="68"/>
                      </a:cubicBezTo>
                      <a:cubicBezTo>
                        <a:pt x="166" y="66"/>
                        <a:pt x="167" y="67"/>
                        <a:pt x="168" y="66"/>
                      </a:cubicBezTo>
                      <a:close/>
                      <a:moveTo>
                        <a:pt x="170" y="66"/>
                      </a:moveTo>
                      <a:cubicBezTo>
                        <a:pt x="171" y="67"/>
                        <a:pt x="170" y="67"/>
                        <a:pt x="171" y="67"/>
                      </a:cubicBezTo>
                      <a:cubicBezTo>
                        <a:pt x="171" y="68"/>
                        <a:pt x="171" y="66"/>
                        <a:pt x="170" y="66"/>
                      </a:cubicBezTo>
                      <a:close/>
                      <a:moveTo>
                        <a:pt x="178" y="64"/>
                      </a:moveTo>
                      <a:cubicBezTo>
                        <a:pt x="177" y="65"/>
                        <a:pt x="177" y="64"/>
                        <a:pt x="177" y="65"/>
                      </a:cubicBezTo>
                      <a:cubicBezTo>
                        <a:pt x="177" y="66"/>
                        <a:pt x="178" y="65"/>
                        <a:pt x="178" y="64"/>
                      </a:cubicBezTo>
                      <a:close/>
                      <a:moveTo>
                        <a:pt x="185" y="65"/>
                      </a:moveTo>
                      <a:cubicBezTo>
                        <a:pt x="185" y="65"/>
                        <a:pt x="185" y="65"/>
                        <a:pt x="185" y="65"/>
                      </a:cubicBezTo>
                      <a:cubicBezTo>
                        <a:pt x="186" y="65"/>
                        <a:pt x="185" y="65"/>
                        <a:pt x="185" y="65"/>
                      </a:cubicBezTo>
                      <a:cubicBezTo>
                        <a:pt x="185" y="64"/>
                        <a:pt x="186" y="64"/>
                        <a:pt x="185" y="64"/>
                      </a:cubicBezTo>
                      <a:cubicBezTo>
                        <a:pt x="185" y="64"/>
                        <a:pt x="185" y="65"/>
                        <a:pt x="185" y="64"/>
                      </a:cubicBezTo>
                      <a:cubicBezTo>
                        <a:pt x="183" y="64"/>
                        <a:pt x="183" y="63"/>
                        <a:pt x="182" y="64"/>
                      </a:cubicBezTo>
                      <a:cubicBezTo>
                        <a:pt x="183" y="64"/>
                        <a:pt x="183" y="65"/>
                        <a:pt x="183" y="65"/>
                      </a:cubicBezTo>
                      <a:cubicBezTo>
                        <a:pt x="183" y="65"/>
                        <a:pt x="181" y="66"/>
                        <a:pt x="181" y="65"/>
                      </a:cubicBezTo>
                      <a:cubicBezTo>
                        <a:pt x="181" y="64"/>
                        <a:pt x="181" y="64"/>
                        <a:pt x="182" y="65"/>
                      </a:cubicBezTo>
                      <a:cubicBezTo>
                        <a:pt x="182" y="64"/>
                        <a:pt x="182" y="64"/>
                        <a:pt x="182" y="64"/>
                      </a:cubicBezTo>
                      <a:cubicBezTo>
                        <a:pt x="181" y="63"/>
                        <a:pt x="181" y="64"/>
                        <a:pt x="181" y="63"/>
                      </a:cubicBezTo>
                      <a:cubicBezTo>
                        <a:pt x="181" y="63"/>
                        <a:pt x="181" y="63"/>
                        <a:pt x="181" y="63"/>
                      </a:cubicBezTo>
                      <a:cubicBezTo>
                        <a:pt x="181" y="63"/>
                        <a:pt x="181" y="63"/>
                        <a:pt x="182" y="63"/>
                      </a:cubicBezTo>
                      <a:cubicBezTo>
                        <a:pt x="182" y="62"/>
                        <a:pt x="181" y="62"/>
                        <a:pt x="182" y="61"/>
                      </a:cubicBezTo>
                      <a:cubicBezTo>
                        <a:pt x="180" y="61"/>
                        <a:pt x="180" y="62"/>
                        <a:pt x="180" y="62"/>
                      </a:cubicBezTo>
                      <a:cubicBezTo>
                        <a:pt x="180" y="62"/>
                        <a:pt x="180" y="62"/>
                        <a:pt x="179" y="62"/>
                      </a:cubicBezTo>
                      <a:cubicBezTo>
                        <a:pt x="180" y="63"/>
                        <a:pt x="180" y="62"/>
                        <a:pt x="180" y="63"/>
                      </a:cubicBezTo>
                      <a:cubicBezTo>
                        <a:pt x="180" y="63"/>
                        <a:pt x="179" y="62"/>
                        <a:pt x="179" y="63"/>
                      </a:cubicBezTo>
                      <a:cubicBezTo>
                        <a:pt x="179" y="63"/>
                        <a:pt x="179" y="63"/>
                        <a:pt x="179" y="63"/>
                      </a:cubicBezTo>
                      <a:cubicBezTo>
                        <a:pt x="179" y="64"/>
                        <a:pt x="180" y="64"/>
                        <a:pt x="180" y="63"/>
                      </a:cubicBezTo>
                      <a:cubicBezTo>
                        <a:pt x="180" y="63"/>
                        <a:pt x="180" y="65"/>
                        <a:pt x="181" y="65"/>
                      </a:cubicBezTo>
                      <a:cubicBezTo>
                        <a:pt x="181" y="65"/>
                        <a:pt x="181" y="66"/>
                        <a:pt x="181" y="66"/>
                      </a:cubicBezTo>
                      <a:cubicBezTo>
                        <a:pt x="180" y="66"/>
                        <a:pt x="179" y="66"/>
                        <a:pt x="178" y="66"/>
                      </a:cubicBezTo>
                      <a:cubicBezTo>
                        <a:pt x="178" y="66"/>
                        <a:pt x="178" y="67"/>
                        <a:pt x="179" y="67"/>
                      </a:cubicBezTo>
                      <a:cubicBezTo>
                        <a:pt x="178" y="67"/>
                        <a:pt x="178" y="67"/>
                        <a:pt x="178" y="67"/>
                      </a:cubicBezTo>
                      <a:cubicBezTo>
                        <a:pt x="180" y="65"/>
                        <a:pt x="181" y="68"/>
                        <a:pt x="181" y="67"/>
                      </a:cubicBezTo>
                      <a:cubicBezTo>
                        <a:pt x="181" y="65"/>
                        <a:pt x="184" y="68"/>
                        <a:pt x="185" y="65"/>
                      </a:cubicBezTo>
                      <a:close/>
                      <a:moveTo>
                        <a:pt x="188" y="66"/>
                      </a:moveTo>
                      <a:cubicBezTo>
                        <a:pt x="187" y="65"/>
                        <a:pt x="188" y="66"/>
                        <a:pt x="188" y="65"/>
                      </a:cubicBezTo>
                      <a:cubicBezTo>
                        <a:pt x="187" y="65"/>
                        <a:pt x="187" y="65"/>
                        <a:pt x="186" y="65"/>
                      </a:cubicBezTo>
                      <a:cubicBezTo>
                        <a:pt x="187" y="66"/>
                        <a:pt x="187" y="65"/>
                        <a:pt x="187" y="65"/>
                      </a:cubicBezTo>
                      <a:cubicBezTo>
                        <a:pt x="187" y="66"/>
                        <a:pt x="187" y="66"/>
                        <a:pt x="187" y="66"/>
                      </a:cubicBezTo>
                      <a:lnTo>
                        <a:pt x="188" y="66"/>
                      </a:lnTo>
                      <a:close/>
                      <a:moveTo>
                        <a:pt x="190" y="66"/>
                      </a:moveTo>
                      <a:cubicBezTo>
                        <a:pt x="190" y="66"/>
                        <a:pt x="190" y="65"/>
                        <a:pt x="189" y="65"/>
                      </a:cubicBezTo>
                      <a:cubicBezTo>
                        <a:pt x="189" y="66"/>
                        <a:pt x="189" y="66"/>
                        <a:pt x="189" y="66"/>
                      </a:cubicBezTo>
                      <a:cubicBezTo>
                        <a:pt x="190" y="66"/>
                        <a:pt x="190" y="67"/>
                        <a:pt x="190" y="66"/>
                      </a:cubicBezTo>
                      <a:close/>
                      <a:moveTo>
                        <a:pt x="195" y="66"/>
                      </a:moveTo>
                      <a:cubicBezTo>
                        <a:pt x="196" y="66"/>
                        <a:pt x="196" y="66"/>
                        <a:pt x="196" y="65"/>
                      </a:cubicBezTo>
                      <a:cubicBezTo>
                        <a:pt x="196" y="65"/>
                        <a:pt x="195" y="65"/>
                        <a:pt x="195" y="66"/>
                      </a:cubicBezTo>
                      <a:close/>
                      <a:moveTo>
                        <a:pt x="195" y="66"/>
                      </a:moveTo>
                      <a:cubicBezTo>
                        <a:pt x="195" y="67"/>
                        <a:pt x="195" y="68"/>
                        <a:pt x="194" y="67"/>
                      </a:cubicBezTo>
                      <a:cubicBezTo>
                        <a:pt x="194" y="67"/>
                        <a:pt x="195" y="67"/>
                        <a:pt x="194" y="67"/>
                      </a:cubicBezTo>
                      <a:cubicBezTo>
                        <a:pt x="194" y="67"/>
                        <a:pt x="193" y="67"/>
                        <a:pt x="194" y="68"/>
                      </a:cubicBezTo>
                      <a:cubicBezTo>
                        <a:pt x="195" y="68"/>
                        <a:pt x="195" y="69"/>
                        <a:pt x="196" y="69"/>
                      </a:cubicBezTo>
                      <a:cubicBezTo>
                        <a:pt x="196" y="68"/>
                        <a:pt x="197" y="67"/>
                        <a:pt x="196" y="66"/>
                      </a:cubicBezTo>
                      <a:cubicBezTo>
                        <a:pt x="196" y="67"/>
                        <a:pt x="196" y="67"/>
                        <a:pt x="196" y="67"/>
                      </a:cubicBezTo>
                      <a:cubicBezTo>
                        <a:pt x="195" y="66"/>
                        <a:pt x="195" y="66"/>
                        <a:pt x="194" y="66"/>
                      </a:cubicBezTo>
                      <a:cubicBezTo>
                        <a:pt x="195" y="67"/>
                        <a:pt x="195" y="66"/>
                        <a:pt x="195" y="66"/>
                      </a:cubicBezTo>
                      <a:close/>
                      <a:moveTo>
                        <a:pt x="187" y="69"/>
                      </a:moveTo>
                      <a:cubicBezTo>
                        <a:pt x="187" y="68"/>
                        <a:pt x="188" y="69"/>
                        <a:pt x="187" y="68"/>
                      </a:cubicBezTo>
                      <a:cubicBezTo>
                        <a:pt x="187" y="69"/>
                        <a:pt x="187" y="67"/>
                        <a:pt x="187" y="68"/>
                      </a:cubicBezTo>
                      <a:cubicBezTo>
                        <a:pt x="187" y="68"/>
                        <a:pt x="187" y="68"/>
                        <a:pt x="187" y="68"/>
                      </a:cubicBezTo>
                      <a:cubicBezTo>
                        <a:pt x="187" y="68"/>
                        <a:pt x="187" y="69"/>
                        <a:pt x="187" y="69"/>
                      </a:cubicBezTo>
                      <a:close/>
                      <a:moveTo>
                        <a:pt x="193" y="69"/>
                      </a:moveTo>
                      <a:cubicBezTo>
                        <a:pt x="193" y="68"/>
                        <a:pt x="193" y="68"/>
                        <a:pt x="194" y="67"/>
                      </a:cubicBezTo>
                      <a:cubicBezTo>
                        <a:pt x="193" y="68"/>
                        <a:pt x="193" y="67"/>
                        <a:pt x="192" y="67"/>
                      </a:cubicBezTo>
                      <a:cubicBezTo>
                        <a:pt x="192" y="68"/>
                        <a:pt x="192" y="68"/>
                        <a:pt x="192" y="68"/>
                      </a:cubicBezTo>
                      <a:cubicBezTo>
                        <a:pt x="193" y="67"/>
                        <a:pt x="193" y="69"/>
                        <a:pt x="193" y="69"/>
                      </a:cubicBezTo>
                      <a:close/>
                      <a:moveTo>
                        <a:pt x="191" y="69"/>
                      </a:moveTo>
                      <a:cubicBezTo>
                        <a:pt x="191" y="69"/>
                        <a:pt x="191" y="69"/>
                        <a:pt x="190" y="69"/>
                      </a:cubicBezTo>
                      <a:cubicBezTo>
                        <a:pt x="191" y="70"/>
                        <a:pt x="191" y="70"/>
                        <a:pt x="191" y="69"/>
                      </a:cubicBezTo>
                      <a:close/>
                      <a:moveTo>
                        <a:pt x="193" y="69"/>
                      </a:moveTo>
                      <a:cubicBezTo>
                        <a:pt x="193" y="69"/>
                        <a:pt x="193" y="69"/>
                        <a:pt x="193" y="70"/>
                      </a:cubicBezTo>
                      <a:cubicBezTo>
                        <a:pt x="193" y="70"/>
                        <a:pt x="194" y="70"/>
                        <a:pt x="193" y="69"/>
                      </a:cubicBezTo>
                      <a:cubicBezTo>
                        <a:pt x="193" y="70"/>
                        <a:pt x="193" y="69"/>
                        <a:pt x="193" y="69"/>
                      </a:cubicBezTo>
                      <a:close/>
                      <a:moveTo>
                        <a:pt x="201" y="68"/>
                      </a:moveTo>
                      <a:cubicBezTo>
                        <a:pt x="201" y="67"/>
                        <a:pt x="201" y="67"/>
                        <a:pt x="201" y="67"/>
                      </a:cubicBezTo>
                      <a:cubicBezTo>
                        <a:pt x="201" y="66"/>
                        <a:pt x="200" y="68"/>
                        <a:pt x="201" y="68"/>
                      </a:cubicBezTo>
                      <a:close/>
                      <a:moveTo>
                        <a:pt x="205" y="67"/>
                      </a:moveTo>
                      <a:cubicBezTo>
                        <a:pt x="205" y="68"/>
                        <a:pt x="205" y="68"/>
                        <a:pt x="206" y="68"/>
                      </a:cubicBezTo>
                      <a:cubicBezTo>
                        <a:pt x="205" y="68"/>
                        <a:pt x="205" y="68"/>
                        <a:pt x="205" y="67"/>
                      </a:cubicBezTo>
                      <a:cubicBezTo>
                        <a:pt x="205" y="68"/>
                        <a:pt x="204" y="67"/>
                        <a:pt x="204" y="67"/>
                      </a:cubicBezTo>
                      <a:cubicBezTo>
                        <a:pt x="205" y="67"/>
                        <a:pt x="205" y="67"/>
                        <a:pt x="205" y="68"/>
                      </a:cubicBezTo>
                      <a:cubicBezTo>
                        <a:pt x="205" y="68"/>
                        <a:pt x="205" y="68"/>
                        <a:pt x="205" y="69"/>
                      </a:cubicBezTo>
                      <a:cubicBezTo>
                        <a:pt x="206" y="69"/>
                        <a:pt x="205" y="68"/>
                        <a:pt x="205" y="67"/>
                      </a:cubicBezTo>
                      <a:close/>
                      <a:moveTo>
                        <a:pt x="206" y="69"/>
                      </a:moveTo>
                      <a:cubicBezTo>
                        <a:pt x="207" y="69"/>
                        <a:pt x="207" y="68"/>
                        <a:pt x="206" y="68"/>
                      </a:cubicBezTo>
                      <a:cubicBezTo>
                        <a:pt x="206" y="67"/>
                        <a:pt x="205" y="68"/>
                        <a:pt x="206" y="68"/>
                      </a:cubicBezTo>
                      <a:cubicBezTo>
                        <a:pt x="206" y="68"/>
                        <a:pt x="206" y="68"/>
                        <a:pt x="206" y="68"/>
                      </a:cubicBezTo>
                      <a:cubicBezTo>
                        <a:pt x="206" y="68"/>
                        <a:pt x="206" y="68"/>
                        <a:pt x="206" y="69"/>
                      </a:cubicBezTo>
                      <a:close/>
                      <a:moveTo>
                        <a:pt x="208" y="69"/>
                      </a:moveTo>
                      <a:cubicBezTo>
                        <a:pt x="208" y="69"/>
                        <a:pt x="208" y="68"/>
                        <a:pt x="208" y="67"/>
                      </a:cubicBezTo>
                      <a:cubicBezTo>
                        <a:pt x="207" y="68"/>
                        <a:pt x="208" y="68"/>
                        <a:pt x="207" y="68"/>
                      </a:cubicBezTo>
                      <a:cubicBezTo>
                        <a:pt x="207" y="68"/>
                        <a:pt x="208" y="69"/>
                        <a:pt x="208" y="69"/>
                      </a:cubicBezTo>
                      <a:close/>
                      <a:moveTo>
                        <a:pt x="205" y="69"/>
                      </a:moveTo>
                      <a:cubicBezTo>
                        <a:pt x="205" y="70"/>
                        <a:pt x="204" y="70"/>
                        <a:pt x="204" y="70"/>
                      </a:cubicBezTo>
                      <a:cubicBezTo>
                        <a:pt x="204" y="70"/>
                        <a:pt x="205" y="70"/>
                        <a:pt x="205" y="69"/>
                      </a:cubicBezTo>
                      <a:close/>
                      <a:moveTo>
                        <a:pt x="215" y="68"/>
                      </a:moveTo>
                      <a:cubicBezTo>
                        <a:pt x="215" y="68"/>
                        <a:pt x="215" y="67"/>
                        <a:pt x="215" y="67"/>
                      </a:cubicBezTo>
                      <a:cubicBezTo>
                        <a:pt x="215" y="67"/>
                        <a:pt x="215" y="67"/>
                        <a:pt x="214" y="67"/>
                      </a:cubicBezTo>
                      <a:cubicBezTo>
                        <a:pt x="215" y="66"/>
                        <a:pt x="215" y="66"/>
                        <a:pt x="215" y="65"/>
                      </a:cubicBezTo>
                      <a:cubicBezTo>
                        <a:pt x="215" y="65"/>
                        <a:pt x="215" y="65"/>
                        <a:pt x="215" y="65"/>
                      </a:cubicBezTo>
                      <a:cubicBezTo>
                        <a:pt x="214" y="65"/>
                        <a:pt x="214" y="65"/>
                        <a:pt x="214" y="65"/>
                      </a:cubicBezTo>
                      <a:cubicBezTo>
                        <a:pt x="214" y="65"/>
                        <a:pt x="214" y="65"/>
                        <a:pt x="214" y="66"/>
                      </a:cubicBezTo>
                      <a:cubicBezTo>
                        <a:pt x="214" y="66"/>
                        <a:pt x="213" y="67"/>
                        <a:pt x="213" y="66"/>
                      </a:cubicBezTo>
                      <a:cubicBezTo>
                        <a:pt x="213" y="66"/>
                        <a:pt x="214" y="66"/>
                        <a:pt x="214" y="65"/>
                      </a:cubicBezTo>
                      <a:cubicBezTo>
                        <a:pt x="213" y="66"/>
                        <a:pt x="212" y="67"/>
                        <a:pt x="211" y="66"/>
                      </a:cubicBezTo>
                      <a:cubicBezTo>
                        <a:pt x="211" y="67"/>
                        <a:pt x="212" y="66"/>
                        <a:pt x="212" y="67"/>
                      </a:cubicBezTo>
                      <a:cubicBezTo>
                        <a:pt x="212" y="67"/>
                        <a:pt x="212" y="68"/>
                        <a:pt x="212" y="68"/>
                      </a:cubicBezTo>
                      <a:cubicBezTo>
                        <a:pt x="212" y="67"/>
                        <a:pt x="213" y="67"/>
                        <a:pt x="214" y="67"/>
                      </a:cubicBezTo>
                      <a:cubicBezTo>
                        <a:pt x="214" y="68"/>
                        <a:pt x="214" y="68"/>
                        <a:pt x="214" y="68"/>
                      </a:cubicBezTo>
                      <a:cubicBezTo>
                        <a:pt x="214" y="68"/>
                        <a:pt x="214" y="68"/>
                        <a:pt x="215" y="68"/>
                      </a:cubicBezTo>
                      <a:cubicBezTo>
                        <a:pt x="214" y="67"/>
                        <a:pt x="215" y="68"/>
                        <a:pt x="215" y="68"/>
                      </a:cubicBezTo>
                      <a:close/>
                      <a:moveTo>
                        <a:pt x="223" y="69"/>
                      </a:moveTo>
                      <a:cubicBezTo>
                        <a:pt x="223" y="69"/>
                        <a:pt x="223" y="69"/>
                        <a:pt x="223" y="69"/>
                      </a:cubicBezTo>
                      <a:cubicBezTo>
                        <a:pt x="223" y="70"/>
                        <a:pt x="224" y="70"/>
                        <a:pt x="223" y="69"/>
                      </a:cubicBezTo>
                      <a:cubicBezTo>
                        <a:pt x="223" y="69"/>
                        <a:pt x="223" y="69"/>
                        <a:pt x="223" y="68"/>
                      </a:cubicBezTo>
                      <a:cubicBezTo>
                        <a:pt x="223" y="68"/>
                        <a:pt x="223" y="69"/>
                        <a:pt x="223" y="69"/>
                      </a:cubicBezTo>
                      <a:close/>
                      <a:moveTo>
                        <a:pt x="190" y="77"/>
                      </a:moveTo>
                      <a:cubicBezTo>
                        <a:pt x="189" y="77"/>
                        <a:pt x="189" y="76"/>
                        <a:pt x="188" y="77"/>
                      </a:cubicBezTo>
                      <a:cubicBezTo>
                        <a:pt x="188" y="75"/>
                        <a:pt x="189" y="77"/>
                        <a:pt x="190" y="77"/>
                      </a:cubicBezTo>
                      <a:close/>
                      <a:moveTo>
                        <a:pt x="154" y="90"/>
                      </a:moveTo>
                      <a:cubicBezTo>
                        <a:pt x="154" y="90"/>
                        <a:pt x="156" y="89"/>
                        <a:pt x="156" y="90"/>
                      </a:cubicBezTo>
                      <a:cubicBezTo>
                        <a:pt x="156" y="90"/>
                        <a:pt x="155" y="91"/>
                        <a:pt x="155" y="91"/>
                      </a:cubicBezTo>
                      <a:cubicBezTo>
                        <a:pt x="154" y="91"/>
                        <a:pt x="155" y="92"/>
                        <a:pt x="154" y="92"/>
                      </a:cubicBezTo>
                      <a:cubicBezTo>
                        <a:pt x="154" y="90"/>
                        <a:pt x="154" y="90"/>
                        <a:pt x="154" y="90"/>
                      </a:cubicBezTo>
                      <a:close/>
                      <a:moveTo>
                        <a:pt x="158" y="113"/>
                      </a:moveTo>
                      <a:cubicBezTo>
                        <a:pt x="159" y="113"/>
                        <a:pt x="158" y="113"/>
                        <a:pt x="158" y="112"/>
                      </a:cubicBezTo>
                      <a:cubicBezTo>
                        <a:pt x="158" y="112"/>
                        <a:pt x="159" y="112"/>
                        <a:pt x="159" y="112"/>
                      </a:cubicBezTo>
                      <a:cubicBezTo>
                        <a:pt x="159" y="114"/>
                        <a:pt x="158" y="113"/>
                        <a:pt x="157" y="113"/>
                      </a:cubicBezTo>
                      <a:cubicBezTo>
                        <a:pt x="157" y="113"/>
                        <a:pt x="158" y="112"/>
                        <a:pt x="158" y="113"/>
                      </a:cubicBezTo>
                      <a:close/>
                      <a:moveTo>
                        <a:pt x="155" y="82"/>
                      </a:moveTo>
                      <a:cubicBezTo>
                        <a:pt x="155" y="82"/>
                        <a:pt x="155" y="82"/>
                        <a:pt x="155" y="83"/>
                      </a:cubicBezTo>
                      <a:cubicBezTo>
                        <a:pt x="155" y="83"/>
                        <a:pt x="154" y="83"/>
                        <a:pt x="154" y="83"/>
                      </a:cubicBezTo>
                      <a:cubicBezTo>
                        <a:pt x="154" y="83"/>
                        <a:pt x="154" y="83"/>
                        <a:pt x="154" y="83"/>
                      </a:cubicBezTo>
                      <a:cubicBezTo>
                        <a:pt x="154" y="82"/>
                        <a:pt x="154" y="82"/>
                        <a:pt x="154" y="83"/>
                      </a:cubicBezTo>
                      <a:cubicBezTo>
                        <a:pt x="154" y="83"/>
                        <a:pt x="154" y="82"/>
                        <a:pt x="155" y="82"/>
                      </a:cubicBezTo>
                      <a:cubicBezTo>
                        <a:pt x="154" y="82"/>
                        <a:pt x="154" y="82"/>
                        <a:pt x="154" y="82"/>
                      </a:cubicBezTo>
                      <a:cubicBezTo>
                        <a:pt x="154" y="81"/>
                        <a:pt x="154" y="82"/>
                        <a:pt x="155" y="82"/>
                      </a:cubicBezTo>
                      <a:close/>
                      <a:moveTo>
                        <a:pt x="157" y="87"/>
                      </a:moveTo>
                      <a:cubicBezTo>
                        <a:pt x="156" y="88"/>
                        <a:pt x="156" y="88"/>
                        <a:pt x="155" y="89"/>
                      </a:cubicBezTo>
                      <a:cubicBezTo>
                        <a:pt x="154" y="88"/>
                        <a:pt x="155" y="86"/>
                        <a:pt x="154" y="85"/>
                      </a:cubicBezTo>
                      <a:cubicBezTo>
                        <a:pt x="154" y="85"/>
                        <a:pt x="154" y="85"/>
                        <a:pt x="154" y="84"/>
                      </a:cubicBezTo>
                      <a:cubicBezTo>
                        <a:pt x="155" y="84"/>
                        <a:pt x="155" y="83"/>
                        <a:pt x="156" y="85"/>
                      </a:cubicBezTo>
                      <a:cubicBezTo>
                        <a:pt x="155" y="85"/>
                        <a:pt x="155" y="84"/>
                        <a:pt x="155" y="84"/>
                      </a:cubicBezTo>
                      <a:cubicBezTo>
                        <a:pt x="155" y="85"/>
                        <a:pt x="154" y="85"/>
                        <a:pt x="154" y="85"/>
                      </a:cubicBezTo>
                      <a:cubicBezTo>
                        <a:pt x="155" y="86"/>
                        <a:pt x="155" y="85"/>
                        <a:pt x="156" y="86"/>
                      </a:cubicBezTo>
                      <a:cubicBezTo>
                        <a:pt x="156" y="86"/>
                        <a:pt x="156" y="85"/>
                        <a:pt x="156" y="85"/>
                      </a:cubicBezTo>
                      <a:cubicBezTo>
                        <a:pt x="156" y="86"/>
                        <a:pt x="156" y="86"/>
                        <a:pt x="156" y="87"/>
                      </a:cubicBezTo>
                      <a:cubicBezTo>
                        <a:pt x="157" y="87"/>
                        <a:pt x="157" y="86"/>
                        <a:pt x="157" y="85"/>
                      </a:cubicBezTo>
                      <a:cubicBezTo>
                        <a:pt x="157" y="86"/>
                        <a:pt x="158" y="86"/>
                        <a:pt x="159" y="86"/>
                      </a:cubicBezTo>
                      <a:cubicBezTo>
                        <a:pt x="159" y="87"/>
                        <a:pt x="159" y="87"/>
                        <a:pt x="159" y="88"/>
                      </a:cubicBezTo>
                      <a:cubicBezTo>
                        <a:pt x="158" y="88"/>
                        <a:pt x="158" y="89"/>
                        <a:pt x="157" y="87"/>
                      </a:cubicBezTo>
                      <a:close/>
                      <a:moveTo>
                        <a:pt x="154" y="75"/>
                      </a:moveTo>
                      <a:cubicBezTo>
                        <a:pt x="154" y="76"/>
                        <a:pt x="154" y="76"/>
                        <a:pt x="154" y="77"/>
                      </a:cubicBezTo>
                      <a:cubicBezTo>
                        <a:pt x="154" y="77"/>
                        <a:pt x="154" y="77"/>
                        <a:pt x="154" y="77"/>
                      </a:cubicBezTo>
                      <a:cubicBezTo>
                        <a:pt x="153" y="77"/>
                        <a:pt x="154" y="76"/>
                        <a:pt x="154" y="75"/>
                      </a:cubicBezTo>
                      <a:close/>
                      <a:moveTo>
                        <a:pt x="159" y="114"/>
                      </a:moveTo>
                      <a:cubicBezTo>
                        <a:pt x="158" y="114"/>
                        <a:pt x="159" y="114"/>
                        <a:pt x="159" y="114"/>
                      </a:cubicBezTo>
                      <a:cubicBezTo>
                        <a:pt x="159" y="115"/>
                        <a:pt x="159" y="115"/>
                        <a:pt x="159" y="115"/>
                      </a:cubicBezTo>
                      <a:cubicBezTo>
                        <a:pt x="159" y="115"/>
                        <a:pt x="159" y="115"/>
                        <a:pt x="159" y="115"/>
                      </a:cubicBezTo>
                      <a:cubicBezTo>
                        <a:pt x="159" y="114"/>
                        <a:pt x="159" y="114"/>
                        <a:pt x="159" y="114"/>
                      </a:cubicBezTo>
                      <a:close/>
                      <a:moveTo>
                        <a:pt x="163" y="74"/>
                      </a:moveTo>
                      <a:cubicBezTo>
                        <a:pt x="163" y="74"/>
                        <a:pt x="163" y="74"/>
                        <a:pt x="163" y="74"/>
                      </a:cubicBezTo>
                      <a:cubicBezTo>
                        <a:pt x="163" y="74"/>
                        <a:pt x="163" y="73"/>
                        <a:pt x="163" y="74"/>
                      </a:cubicBezTo>
                      <a:cubicBezTo>
                        <a:pt x="163" y="74"/>
                        <a:pt x="163" y="75"/>
                        <a:pt x="163" y="76"/>
                      </a:cubicBezTo>
                      <a:cubicBezTo>
                        <a:pt x="164" y="78"/>
                        <a:pt x="165" y="77"/>
                        <a:pt x="167" y="76"/>
                      </a:cubicBezTo>
                      <a:cubicBezTo>
                        <a:pt x="167" y="77"/>
                        <a:pt x="167" y="77"/>
                        <a:pt x="167" y="77"/>
                      </a:cubicBezTo>
                      <a:cubicBezTo>
                        <a:pt x="167" y="79"/>
                        <a:pt x="166" y="77"/>
                        <a:pt x="165" y="78"/>
                      </a:cubicBezTo>
                      <a:cubicBezTo>
                        <a:pt x="165" y="78"/>
                        <a:pt x="164" y="78"/>
                        <a:pt x="164" y="78"/>
                      </a:cubicBezTo>
                      <a:cubicBezTo>
                        <a:pt x="163" y="77"/>
                        <a:pt x="164" y="77"/>
                        <a:pt x="164" y="77"/>
                      </a:cubicBezTo>
                      <a:cubicBezTo>
                        <a:pt x="163" y="77"/>
                        <a:pt x="162" y="76"/>
                        <a:pt x="162" y="77"/>
                      </a:cubicBezTo>
                      <a:cubicBezTo>
                        <a:pt x="162" y="77"/>
                        <a:pt x="162" y="77"/>
                        <a:pt x="163" y="77"/>
                      </a:cubicBezTo>
                      <a:cubicBezTo>
                        <a:pt x="162" y="78"/>
                        <a:pt x="162" y="78"/>
                        <a:pt x="162" y="79"/>
                      </a:cubicBezTo>
                      <a:cubicBezTo>
                        <a:pt x="162" y="78"/>
                        <a:pt x="162" y="78"/>
                        <a:pt x="161" y="78"/>
                      </a:cubicBezTo>
                      <a:cubicBezTo>
                        <a:pt x="161" y="77"/>
                        <a:pt x="162" y="77"/>
                        <a:pt x="162" y="76"/>
                      </a:cubicBezTo>
                      <a:cubicBezTo>
                        <a:pt x="162" y="77"/>
                        <a:pt x="160" y="75"/>
                        <a:pt x="160" y="77"/>
                      </a:cubicBezTo>
                      <a:cubicBezTo>
                        <a:pt x="160" y="76"/>
                        <a:pt x="159" y="77"/>
                        <a:pt x="159" y="76"/>
                      </a:cubicBezTo>
                      <a:cubicBezTo>
                        <a:pt x="158" y="75"/>
                        <a:pt x="157" y="77"/>
                        <a:pt x="156" y="76"/>
                      </a:cubicBezTo>
                      <a:cubicBezTo>
                        <a:pt x="156" y="76"/>
                        <a:pt x="156" y="77"/>
                        <a:pt x="156" y="77"/>
                      </a:cubicBezTo>
                      <a:cubicBezTo>
                        <a:pt x="155" y="77"/>
                        <a:pt x="155" y="78"/>
                        <a:pt x="154" y="76"/>
                      </a:cubicBezTo>
                      <a:cubicBezTo>
                        <a:pt x="155" y="77"/>
                        <a:pt x="155" y="77"/>
                        <a:pt x="154" y="77"/>
                      </a:cubicBezTo>
                      <a:cubicBezTo>
                        <a:pt x="154" y="76"/>
                        <a:pt x="154" y="76"/>
                        <a:pt x="154" y="76"/>
                      </a:cubicBezTo>
                      <a:cubicBezTo>
                        <a:pt x="155" y="75"/>
                        <a:pt x="155" y="75"/>
                        <a:pt x="155" y="75"/>
                      </a:cubicBezTo>
                      <a:cubicBezTo>
                        <a:pt x="155" y="76"/>
                        <a:pt x="155" y="76"/>
                        <a:pt x="155" y="76"/>
                      </a:cubicBezTo>
                      <a:cubicBezTo>
                        <a:pt x="156" y="77"/>
                        <a:pt x="156" y="75"/>
                        <a:pt x="157" y="75"/>
                      </a:cubicBezTo>
                      <a:cubicBezTo>
                        <a:pt x="156" y="75"/>
                        <a:pt x="155" y="75"/>
                        <a:pt x="155" y="75"/>
                      </a:cubicBezTo>
                      <a:cubicBezTo>
                        <a:pt x="155" y="74"/>
                        <a:pt x="157" y="74"/>
                        <a:pt x="157" y="76"/>
                      </a:cubicBezTo>
                      <a:cubicBezTo>
                        <a:pt x="158" y="76"/>
                        <a:pt x="158" y="75"/>
                        <a:pt x="159" y="75"/>
                      </a:cubicBezTo>
                      <a:cubicBezTo>
                        <a:pt x="159" y="75"/>
                        <a:pt x="158" y="75"/>
                        <a:pt x="158" y="75"/>
                      </a:cubicBezTo>
                      <a:cubicBezTo>
                        <a:pt x="159" y="74"/>
                        <a:pt x="160" y="75"/>
                        <a:pt x="160" y="73"/>
                      </a:cubicBezTo>
                      <a:cubicBezTo>
                        <a:pt x="160" y="74"/>
                        <a:pt x="161" y="73"/>
                        <a:pt x="161" y="74"/>
                      </a:cubicBezTo>
                      <a:cubicBezTo>
                        <a:pt x="161" y="73"/>
                        <a:pt x="161" y="73"/>
                        <a:pt x="161" y="73"/>
                      </a:cubicBezTo>
                      <a:cubicBezTo>
                        <a:pt x="161" y="72"/>
                        <a:pt x="161" y="73"/>
                        <a:pt x="161" y="72"/>
                      </a:cubicBezTo>
                      <a:cubicBezTo>
                        <a:pt x="161" y="73"/>
                        <a:pt x="162" y="72"/>
                        <a:pt x="162" y="73"/>
                      </a:cubicBezTo>
                      <a:cubicBezTo>
                        <a:pt x="162" y="73"/>
                        <a:pt x="162" y="73"/>
                        <a:pt x="162" y="72"/>
                      </a:cubicBezTo>
                      <a:cubicBezTo>
                        <a:pt x="162" y="72"/>
                        <a:pt x="163" y="73"/>
                        <a:pt x="163" y="72"/>
                      </a:cubicBezTo>
                      <a:cubicBezTo>
                        <a:pt x="163" y="73"/>
                        <a:pt x="163" y="73"/>
                        <a:pt x="163" y="73"/>
                      </a:cubicBezTo>
                      <a:cubicBezTo>
                        <a:pt x="163" y="73"/>
                        <a:pt x="164" y="73"/>
                        <a:pt x="165" y="73"/>
                      </a:cubicBezTo>
                      <a:cubicBezTo>
                        <a:pt x="165" y="73"/>
                        <a:pt x="163" y="73"/>
                        <a:pt x="164" y="74"/>
                      </a:cubicBezTo>
                      <a:cubicBezTo>
                        <a:pt x="164" y="74"/>
                        <a:pt x="164" y="74"/>
                        <a:pt x="163" y="74"/>
                      </a:cubicBezTo>
                      <a:close/>
                      <a:moveTo>
                        <a:pt x="159" y="75"/>
                      </a:moveTo>
                      <a:cubicBezTo>
                        <a:pt x="160" y="75"/>
                        <a:pt x="160" y="75"/>
                        <a:pt x="160" y="75"/>
                      </a:cubicBezTo>
                      <a:cubicBezTo>
                        <a:pt x="160" y="75"/>
                        <a:pt x="160" y="75"/>
                        <a:pt x="160" y="75"/>
                      </a:cubicBezTo>
                      <a:cubicBezTo>
                        <a:pt x="160" y="75"/>
                        <a:pt x="161" y="74"/>
                        <a:pt x="160" y="74"/>
                      </a:cubicBezTo>
                      <a:cubicBezTo>
                        <a:pt x="160" y="75"/>
                        <a:pt x="159" y="74"/>
                        <a:pt x="159" y="75"/>
                      </a:cubicBezTo>
                      <a:close/>
                      <a:moveTo>
                        <a:pt x="159" y="98"/>
                      </a:moveTo>
                      <a:cubicBezTo>
                        <a:pt x="159" y="98"/>
                        <a:pt x="160" y="97"/>
                        <a:pt x="159" y="97"/>
                      </a:cubicBezTo>
                      <a:cubicBezTo>
                        <a:pt x="159" y="97"/>
                        <a:pt x="159" y="96"/>
                        <a:pt x="160" y="96"/>
                      </a:cubicBezTo>
                      <a:cubicBezTo>
                        <a:pt x="160" y="96"/>
                        <a:pt x="159" y="97"/>
                        <a:pt x="159" y="97"/>
                      </a:cubicBezTo>
                      <a:cubicBezTo>
                        <a:pt x="160" y="98"/>
                        <a:pt x="160" y="96"/>
                        <a:pt x="161" y="96"/>
                      </a:cubicBezTo>
                      <a:cubicBezTo>
                        <a:pt x="161" y="98"/>
                        <a:pt x="161" y="98"/>
                        <a:pt x="161" y="98"/>
                      </a:cubicBezTo>
                      <a:cubicBezTo>
                        <a:pt x="160" y="97"/>
                        <a:pt x="160" y="97"/>
                        <a:pt x="159" y="98"/>
                      </a:cubicBezTo>
                      <a:close/>
                      <a:moveTo>
                        <a:pt x="161" y="111"/>
                      </a:moveTo>
                      <a:cubicBezTo>
                        <a:pt x="161" y="110"/>
                        <a:pt x="161" y="110"/>
                        <a:pt x="160" y="110"/>
                      </a:cubicBezTo>
                      <a:cubicBezTo>
                        <a:pt x="160" y="110"/>
                        <a:pt x="161" y="110"/>
                        <a:pt x="161" y="109"/>
                      </a:cubicBezTo>
                      <a:cubicBezTo>
                        <a:pt x="161" y="109"/>
                        <a:pt x="161" y="109"/>
                        <a:pt x="162" y="110"/>
                      </a:cubicBezTo>
                      <a:cubicBezTo>
                        <a:pt x="162" y="109"/>
                        <a:pt x="162" y="109"/>
                        <a:pt x="162" y="108"/>
                      </a:cubicBezTo>
                      <a:cubicBezTo>
                        <a:pt x="162" y="109"/>
                        <a:pt x="163" y="109"/>
                        <a:pt x="164" y="109"/>
                      </a:cubicBezTo>
                      <a:cubicBezTo>
                        <a:pt x="164" y="108"/>
                        <a:pt x="163" y="109"/>
                        <a:pt x="163" y="108"/>
                      </a:cubicBezTo>
                      <a:cubicBezTo>
                        <a:pt x="163" y="108"/>
                        <a:pt x="164" y="108"/>
                        <a:pt x="164" y="109"/>
                      </a:cubicBezTo>
                      <a:cubicBezTo>
                        <a:pt x="163" y="109"/>
                        <a:pt x="162" y="110"/>
                        <a:pt x="161" y="111"/>
                      </a:cubicBezTo>
                      <a:close/>
                      <a:moveTo>
                        <a:pt x="160" y="106"/>
                      </a:moveTo>
                      <a:cubicBezTo>
                        <a:pt x="161" y="106"/>
                        <a:pt x="161" y="106"/>
                        <a:pt x="161" y="105"/>
                      </a:cubicBezTo>
                      <a:cubicBezTo>
                        <a:pt x="161" y="105"/>
                        <a:pt x="162" y="104"/>
                        <a:pt x="162" y="104"/>
                      </a:cubicBezTo>
                      <a:cubicBezTo>
                        <a:pt x="162" y="104"/>
                        <a:pt x="161" y="104"/>
                        <a:pt x="162" y="104"/>
                      </a:cubicBezTo>
                      <a:cubicBezTo>
                        <a:pt x="161" y="103"/>
                        <a:pt x="161" y="104"/>
                        <a:pt x="161" y="103"/>
                      </a:cubicBezTo>
                      <a:cubicBezTo>
                        <a:pt x="160" y="102"/>
                        <a:pt x="161" y="103"/>
                        <a:pt x="161" y="103"/>
                      </a:cubicBezTo>
                      <a:cubicBezTo>
                        <a:pt x="162" y="102"/>
                        <a:pt x="161" y="100"/>
                        <a:pt x="162" y="100"/>
                      </a:cubicBezTo>
                      <a:cubicBezTo>
                        <a:pt x="162" y="100"/>
                        <a:pt x="162" y="100"/>
                        <a:pt x="162" y="101"/>
                      </a:cubicBezTo>
                      <a:cubicBezTo>
                        <a:pt x="162" y="101"/>
                        <a:pt x="162" y="100"/>
                        <a:pt x="163" y="100"/>
                      </a:cubicBezTo>
                      <a:cubicBezTo>
                        <a:pt x="163" y="101"/>
                        <a:pt x="162" y="101"/>
                        <a:pt x="162" y="101"/>
                      </a:cubicBezTo>
                      <a:cubicBezTo>
                        <a:pt x="163" y="102"/>
                        <a:pt x="164" y="102"/>
                        <a:pt x="165" y="102"/>
                      </a:cubicBezTo>
                      <a:cubicBezTo>
                        <a:pt x="165" y="103"/>
                        <a:pt x="164" y="102"/>
                        <a:pt x="164" y="102"/>
                      </a:cubicBezTo>
                      <a:cubicBezTo>
                        <a:pt x="164" y="102"/>
                        <a:pt x="164" y="103"/>
                        <a:pt x="164" y="103"/>
                      </a:cubicBezTo>
                      <a:cubicBezTo>
                        <a:pt x="165" y="103"/>
                        <a:pt x="164" y="103"/>
                        <a:pt x="164" y="104"/>
                      </a:cubicBezTo>
                      <a:cubicBezTo>
                        <a:pt x="164" y="103"/>
                        <a:pt x="163" y="103"/>
                        <a:pt x="162" y="103"/>
                      </a:cubicBezTo>
                      <a:cubicBezTo>
                        <a:pt x="163" y="104"/>
                        <a:pt x="162" y="105"/>
                        <a:pt x="163" y="105"/>
                      </a:cubicBezTo>
                      <a:cubicBezTo>
                        <a:pt x="163" y="104"/>
                        <a:pt x="163" y="104"/>
                        <a:pt x="163" y="104"/>
                      </a:cubicBezTo>
                      <a:cubicBezTo>
                        <a:pt x="163" y="103"/>
                        <a:pt x="163" y="104"/>
                        <a:pt x="163" y="103"/>
                      </a:cubicBezTo>
                      <a:cubicBezTo>
                        <a:pt x="163" y="103"/>
                        <a:pt x="164" y="104"/>
                        <a:pt x="164" y="104"/>
                      </a:cubicBezTo>
                      <a:cubicBezTo>
                        <a:pt x="165" y="103"/>
                        <a:pt x="166" y="104"/>
                        <a:pt x="168" y="103"/>
                      </a:cubicBezTo>
                      <a:cubicBezTo>
                        <a:pt x="168" y="104"/>
                        <a:pt x="168" y="104"/>
                        <a:pt x="168" y="104"/>
                      </a:cubicBezTo>
                      <a:cubicBezTo>
                        <a:pt x="167" y="105"/>
                        <a:pt x="165" y="105"/>
                        <a:pt x="163" y="105"/>
                      </a:cubicBezTo>
                      <a:cubicBezTo>
                        <a:pt x="163" y="106"/>
                        <a:pt x="161" y="106"/>
                        <a:pt x="161" y="106"/>
                      </a:cubicBezTo>
                      <a:cubicBezTo>
                        <a:pt x="161" y="106"/>
                        <a:pt x="161" y="106"/>
                        <a:pt x="161" y="106"/>
                      </a:cubicBezTo>
                      <a:cubicBezTo>
                        <a:pt x="161" y="106"/>
                        <a:pt x="161" y="107"/>
                        <a:pt x="162" y="108"/>
                      </a:cubicBezTo>
                      <a:cubicBezTo>
                        <a:pt x="161" y="108"/>
                        <a:pt x="161" y="108"/>
                        <a:pt x="161" y="108"/>
                      </a:cubicBezTo>
                      <a:cubicBezTo>
                        <a:pt x="161" y="107"/>
                        <a:pt x="161" y="106"/>
                        <a:pt x="160" y="106"/>
                      </a:cubicBezTo>
                      <a:close/>
                      <a:moveTo>
                        <a:pt x="161" y="96"/>
                      </a:moveTo>
                      <a:cubicBezTo>
                        <a:pt x="161" y="96"/>
                        <a:pt x="161" y="96"/>
                        <a:pt x="161" y="96"/>
                      </a:cubicBezTo>
                      <a:cubicBezTo>
                        <a:pt x="162" y="96"/>
                        <a:pt x="162" y="96"/>
                        <a:pt x="162" y="96"/>
                      </a:cubicBezTo>
                      <a:cubicBezTo>
                        <a:pt x="162" y="96"/>
                        <a:pt x="162" y="97"/>
                        <a:pt x="161" y="97"/>
                      </a:cubicBezTo>
                      <a:cubicBezTo>
                        <a:pt x="162" y="97"/>
                        <a:pt x="162" y="97"/>
                        <a:pt x="162" y="97"/>
                      </a:cubicBezTo>
                      <a:cubicBezTo>
                        <a:pt x="161" y="97"/>
                        <a:pt x="161" y="97"/>
                        <a:pt x="161" y="97"/>
                      </a:cubicBezTo>
                      <a:cubicBezTo>
                        <a:pt x="161" y="97"/>
                        <a:pt x="162" y="97"/>
                        <a:pt x="161" y="96"/>
                      </a:cubicBezTo>
                      <a:close/>
                      <a:moveTo>
                        <a:pt x="162" y="93"/>
                      </a:moveTo>
                      <a:cubicBezTo>
                        <a:pt x="162" y="93"/>
                        <a:pt x="163" y="93"/>
                        <a:pt x="163" y="93"/>
                      </a:cubicBezTo>
                      <a:cubicBezTo>
                        <a:pt x="163" y="93"/>
                        <a:pt x="163" y="92"/>
                        <a:pt x="163" y="92"/>
                      </a:cubicBezTo>
                      <a:cubicBezTo>
                        <a:pt x="162" y="92"/>
                        <a:pt x="162" y="93"/>
                        <a:pt x="162" y="93"/>
                      </a:cubicBezTo>
                      <a:cubicBezTo>
                        <a:pt x="162" y="92"/>
                        <a:pt x="162" y="92"/>
                        <a:pt x="162" y="91"/>
                      </a:cubicBezTo>
                      <a:cubicBezTo>
                        <a:pt x="161" y="91"/>
                        <a:pt x="161" y="91"/>
                        <a:pt x="161" y="91"/>
                      </a:cubicBezTo>
                      <a:cubicBezTo>
                        <a:pt x="161" y="90"/>
                        <a:pt x="162" y="90"/>
                        <a:pt x="162" y="90"/>
                      </a:cubicBezTo>
                      <a:cubicBezTo>
                        <a:pt x="162" y="90"/>
                        <a:pt x="162" y="90"/>
                        <a:pt x="162" y="90"/>
                      </a:cubicBezTo>
                      <a:cubicBezTo>
                        <a:pt x="162" y="91"/>
                        <a:pt x="163" y="90"/>
                        <a:pt x="163" y="91"/>
                      </a:cubicBezTo>
                      <a:cubicBezTo>
                        <a:pt x="163" y="91"/>
                        <a:pt x="163" y="91"/>
                        <a:pt x="163" y="91"/>
                      </a:cubicBezTo>
                      <a:cubicBezTo>
                        <a:pt x="163" y="92"/>
                        <a:pt x="163" y="92"/>
                        <a:pt x="163" y="92"/>
                      </a:cubicBezTo>
                      <a:cubicBezTo>
                        <a:pt x="163" y="93"/>
                        <a:pt x="163" y="94"/>
                        <a:pt x="162" y="93"/>
                      </a:cubicBezTo>
                      <a:close/>
                      <a:moveTo>
                        <a:pt x="164" y="97"/>
                      </a:moveTo>
                      <a:cubicBezTo>
                        <a:pt x="164" y="97"/>
                        <a:pt x="164" y="97"/>
                        <a:pt x="164" y="96"/>
                      </a:cubicBezTo>
                      <a:cubicBezTo>
                        <a:pt x="164" y="96"/>
                        <a:pt x="164" y="96"/>
                        <a:pt x="164" y="96"/>
                      </a:cubicBezTo>
                      <a:cubicBezTo>
                        <a:pt x="164" y="95"/>
                        <a:pt x="165" y="97"/>
                        <a:pt x="165" y="96"/>
                      </a:cubicBezTo>
                      <a:cubicBezTo>
                        <a:pt x="165" y="96"/>
                        <a:pt x="165" y="97"/>
                        <a:pt x="164" y="97"/>
                      </a:cubicBezTo>
                      <a:close/>
                      <a:moveTo>
                        <a:pt x="162" y="66"/>
                      </a:moveTo>
                      <a:cubicBezTo>
                        <a:pt x="162" y="66"/>
                        <a:pt x="162" y="66"/>
                        <a:pt x="162" y="66"/>
                      </a:cubicBezTo>
                      <a:cubicBezTo>
                        <a:pt x="163" y="66"/>
                        <a:pt x="162" y="66"/>
                        <a:pt x="162" y="67"/>
                      </a:cubicBezTo>
                      <a:cubicBezTo>
                        <a:pt x="162" y="67"/>
                        <a:pt x="161" y="67"/>
                        <a:pt x="161" y="66"/>
                      </a:cubicBezTo>
                      <a:cubicBezTo>
                        <a:pt x="161" y="67"/>
                        <a:pt x="161" y="68"/>
                        <a:pt x="160" y="67"/>
                      </a:cubicBezTo>
                      <a:cubicBezTo>
                        <a:pt x="161" y="67"/>
                        <a:pt x="161" y="67"/>
                        <a:pt x="160" y="66"/>
                      </a:cubicBezTo>
                      <a:cubicBezTo>
                        <a:pt x="161" y="67"/>
                        <a:pt x="161" y="65"/>
                        <a:pt x="162" y="66"/>
                      </a:cubicBezTo>
                      <a:cubicBezTo>
                        <a:pt x="162" y="65"/>
                        <a:pt x="162" y="66"/>
                        <a:pt x="161" y="65"/>
                      </a:cubicBezTo>
                      <a:cubicBezTo>
                        <a:pt x="162" y="64"/>
                        <a:pt x="162" y="66"/>
                        <a:pt x="162" y="66"/>
                      </a:cubicBezTo>
                      <a:close/>
                      <a:moveTo>
                        <a:pt x="166" y="88"/>
                      </a:moveTo>
                      <a:cubicBezTo>
                        <a:pt x="166" y="88"/>
                        <a:pt x="166" y="88"/>
                        <a:pt x="167" y="89"/>
                      </a:cubicBezTo>
                      <a:cubicBezTo>
                        <a:pt x="167" y="88"/>
                        <a:pt x="167" y="88"/>
                        <a:pt x="167" y="88"/>
                      </a:cubicBezTo>
                      <a:cubicBezTo>
                        <a:pt x="167" y="87"/>
                        <a:pt x="167" y="87"/>
                        <a:pt x="167" y="86"/>
                      </a:cubicBezTo>
                      <a:cubicBezTo>
                        <a:pt x="167" y="86"/>
                        <a:pt x="167" y="87"/>
                        <a:pt x="168" y="86"/>
                      </a:cubicBezTo>
                      <a:cubicBezTo>
                        <a:pt x="168" y="87"/>
                        <a:pt x="167" y="87"/>
                        <a:pt x="168" y="87"/>
                      </a:cubicBezTo>
                      <a:cubicBezTo>
                        <a:pt x="167" y="87"/>
                        <a:pt x="167" y="88"/>
                        <a:pt x="167" y="89"/>
                      </a:cubicBezTo>
                      <a:cubicBezTo>
                        <a:pt x="167" y="90"/>
                        <a:pt x="167" y="89"/>
                        <a:pt x="168" y="89"/>
                      </a:cubicBezTo>
                      <a:cubicBezTo>
                        <a:pt x="168" y="88"/>
                        <a:pt x="167" y="90"/>
                        <a:pt x="167" y="89"/>
                      </a:cubicBezTo>
                      <a:cubicBezTo>
                        <a:pt x="168" y="88"/>
                        <a:pt x="168" y="88"/>
                        <a:pt x="169" y="90"/>
                      </a:cubicBezTo>
                      <a:cubicBezTo>
                        <a:pt x="168" y="90"/>
                        <a:pt x="168" y="90"/>
                        <a:pt x="168" y="90"/>
                      </a:cubicBezTo>
                      <a:cubicBezTo>
                        <a:pt x="168" y="90"/>
                        <a:pt x="167" y="91"/>
                        <a:pt x="166" y="91"/>
                      </a:cubicBezTo>
                      <a:cubicBezTo>
                        <a:pt x="166" y="92"/>
                        <a:pt x="167" y="92"/>
                        <a:pt x="167" y="93"/>
                      </a:cubicBezTo>
                      <a:cubicBezTo>
                        <a:pt x="166" y="93"/>
                        <a:pt x="167" y="93"/>
                        <a:pt x="166" y="94"/>
                      </a:cubicBezTo>
                      <a:cubicBezTo>
                        <a:pt x="166" y="93"/>
                        <a:pt x="166" y="93"/>
                        <a:pt x="165" y="93"/>
                      </a:cubicBezTo>
                      <a:cubicBezTo>
                        <a:pt x="165" y="92"/>
                        <a:pt x="165" y="92"/>
                        <a:pt x="165" y="92"/>
                      </a:cubicBezTo>
                      <a:cubicBezTo>
                        <a:pt x="165" y="91"/>
                        <a:pt x="164" y="91"/>
                        <a:pt x="164" y="91"/>
                      </a:cubicBezTo>
                      <a:cubicBezTo>
                        <a:pt x="164" y="90"/>
                        <a:pt x="164" y="91"/>
                        <a:pt x="164" y="91"/>
                      </a:cubicBezTo>
                      <a:cubicBezTo>
                        <a:pt x="164" y="91"/>
                        <a:pt x="164" y="91"/>
                        <a:pt x="164" y="91"/>
                      </a:cubicBezTo>
                      <a:cubicBezTo>
                        <a:pt x="164" y="90"/>
                        <a:pt x="164" y="90"/>
                        <a:pt x="164" y="90"/>
                      </a:cubicBezTo>
                      <a:cubicBezTo>
                        <a:pt x="164" y="90"/>
                        <a:pt x="166" y="90"/>
                        <a:pt x="166" y="88"/>
                      </a:cubicBezTo>
                      <a:close/>
                      <a:moveTo>
                        <a:pt x="168" y="96"/>
                      </a:moveTo>
                      <a:cubicBezTo>
                        <a:pt x="167" y="96"/>
                        <a:pt x="168" y="96"/>
                        <a:pt x="167" y="96"/>
                      </a:cubicBezTo>
                      <a:cubicBezTo>
                        <a:pt x="167" y="96"/>
                        <a:pt x="166" y="95"/>
                        <a:pt x="166" y="96"/>
                      </a:cubicBezTo>
                      <a:cubicBezTo>
                        <a:pt x="166" y="96"/>
                        <a:pt x="166" y="95"/>
                        <a:pt x="166" y="95"/>
                      </a:cubicBezTo>
                      <a:cubicBezTo>
                        <a:pt x="166" y="95"/>
                        <a:pt x="167" y="95"/>
                        <a:pt x="167" y="95"/>
                      </a:cubicBezTo>
                      <a:cubicBezTo>
                        <a:pt x="167" y="96"/>
                        <a:pt x="168" y="95"/>
                        <a:pt x="168" y="96"/>
                      </a:cubicBezTo>
                      <a:close/>
                      <a:moveTo>
                        <a:pt x="175" y="106"/>
                      </a:moveTo>
                      <a:cubicBezTo>
                        <a:pt x="175" y="106"/>
                        <a:pt x="175" y="106"/>
                        <a:pt x="175" y="106"/>
                      </a:cubicBezTo>
                      <a:cubicBezTo>
                        <a:pt x="175" y="106"/>
                        <a:pt x="175" y="106"/>
                        <a:pt x="175" y="106"/>
                      </a:cubicBezTo>
                      <a:close/>
                      <a:moveTo>
                        <a:pt x="175" y="106"/>
                      </a:moveTo>
                      <a:cubicBezTo>
                        <a:pt x="175" y="106"/>
                        <a:pt x="175" y="106"/>
                        <a:pt x="175" y="106"/>
                      </a:cubicBezTo>
                      <a:cubicBezTo>
                        <a:pt x="175" y="106"/>
                        <a:pt x="175" y="106"/>
                        <a:pt x="175" y="106"/>
                      </a:cubicBezTo>
                      <a:close/>
                      <a:moveTo>
                        <a:pt x="176" y="107"/>
                      </a:moveTo>
                      <a:cubicBezTo>
                        <a:pt x="176" y="107"/>
                        <a:pt x="175" y="108"/>
                        <a:pt x="174" y="107"/>
                      </a:cubicBezTo>
                      <a:cubicBezTo>
                        <a:pt x="174" y="107"/>
                        <a:pt x="174" y="108"/>
                        <a:pt x="174" y="109"/>
                      </a:cubicBezTo>
                      <a:cubicBezTo>
                        <a:pt x="173" y="109"/>
                        <a:pt x="172" y="109"/>
                        <a:pt x="172" y="110"/>
                      </a:cubicBezTo>
                      <a:cubicBezTo>
                        <a:pt x="172" y="110"/>
                        <a:pt x="171" y="110"/>
                        <a:pt x="171" y="110"/>
                      </a:cubicBezTo>
                      <a:cubicBezTo>
                        <a:pt x="171" y="109"/>
                        <a:pt x="172" y="109"/>
                        <a:pt x="172" y="108"/>
                      </a:cubicBezTo>
                      <a:cubicBezTo>
                        <a:pt x="172" y="108"/>
                        <a:pt x="172" y="109"/>
                        <a:pt x="171" y="109"/>
                      </a:cubicBezTo>
                      <a:cubicBezTo>
                        <a:pt x="171" y="108"/>
                        <a:pt x="171" y="108"/>
                        <a:pt x="170" y="108"/>
                      </a:cubicBezTo>
                      <a:cubicBezTo>
                        <a:pt x="171" y="108"/>
                        <a:pt x="172" y="108"/>
                        <a:pt x="171" y="106"/>
                      </a:cubicBezTo>
                      <a:cubicBezTo>
                        <a:pt x="171" y="107"/>
                        <a:pt x="172" y="106"/>
                        <a:pt x="173" y="106"/>
                      </a:cubicBezTo>
                      <a:cubicBezTo>
                        <a:pt x="173" y="107"/>
                        <a:pt x="173" y="107"/>
                        <a:pt x="173" y="107"/>
                      </a:cubicBezTo>
                      <a:cubicBezTo>
                        <a:pt x="173" y="107"/>
                        <a:pt x="174" y="107"/>
                        <a:pt x="175" y="106"/>
                      </a:cubicBezTo>
                      <a:cubicBezTo>
                        <a:pt x="175" y="107"/>
                        <a:pt x="176" y="106"/>
                        <a:pt x="176" y="107"/>
                      </a:cubicBezTo>
                      <a:close/>
                      <a:moveTo>
                        <a:pt x="173" y="107"/>
                      </a:moveTo>
                      <a:cubicBezTo>
                        <a:pt x="173" y="108"/>
                        <a:pt x="172" y="108"/>
                        <a:pt x="172" y="108"/>
                      </a:cubicBezTo>
                      <a:cubicBezTo>
                        <a:pt x="173" y="109"/>
                        <a:pt x="174" y="108"/>
                        <a:pt x="173" y="107"/>
                      </a:cubicBezTo>
                      <a:close/>
                      <a:moveTo>
                        <a:pt x="169" y="91"/>
                      </a:moveTo>
                      <a:cubicBezTo>
                        <a:pt x="169" y="91"/>
                        <a:pt x="169" y="91"/>
                        <a:pt x="169" y="92"/>
                      </a:cubicBezTo>
                      <a:cubicBezTo>
                        <a:pt x="169" y="92"/>
                        <a:pt x="169" y="92"/>
                        <a:pt x="169" y="92"/>
                      </a:cubicBezTo>
                      <a:cubicBezTo>
                        <a:pt x="169" y="92"/>
                        <a:pt x="169" y="92"/>
                        <a:pt x="169" y="92"/>
                      </a:cubicBezTo>
                      <a:cubicBezTo>
                        <a:pt x="169" y="92"/>
                        <a:pt x="168" y="92"/>
                        <a:pt x="169" y="91"/>
                      </a:cubicBezTo>
                      <a:close/>
                      <a:moveTo>
                        <a:pt x="172" y="95"/>
                      </a:moveTo>
                      <a:cubicBezTo>
                        <a:pt x="172" y="96"/>
                        <a:pt x="172" y="96"/>
                        <a:pt x="171" y="96"/>
                      </a:cubicBezTo>
                      <a:cubicBezTo>
                        <a:pt x="171" y="94"/>
                        <a:pt x="171" y="94"/>
                        <a:pt x="171" y="94"/>
                      </a:cubicBezTo>
                      <a:cubicBezTo>
                        <a:pt x="170" y="94"/>
                        <a:pt x="171" y="95"/>
                        <a:pt x="170" y="95"/>
                      </a:cubicBezTo>
                      <a:cubicBezTo>
                        <a:pt x="170" y="95"/>
                        <a:pt x="170" y="95"/>
                        <a:pt x="170" y="94"/>
                      </a:cubicBezTo>
                      <a:cubicBezTo>
                        <a:pt x="170" y="94"/>
                        <a:pt x="170" y="93"/>
                        <a:pt x="171" y="93"/>
                      </a:cubicBezTo>
                      <a:cubicBezTo>
                        <a:pt x="171" y="93"/>
                        <a:pt x="170" y="93"/>
                        <a:pt x="170" y="92"/>
                      </a:cubicBezTo>
                      <a:cubicBezTo>
                        <a:pt x="170" y="92"/>
                        <a:pt x="171" y="92"/>
                        <a:pt x="171" y="92"/>
                      </a:cubicBezTo>
                      <a:cubicBezTo>
                        <a:pt x="171" y="92"/>
                        <a:pt x="171" y="92"/>
                        <a:pt x="171" y="93"/>
                      </a:cubicBezTo>
                      <a:cubicBezTo>
                        <a:pt x="171" y="93"/>
                        <a:pt x="171" y="92"/>
                        <a:pt x="171" y="92"/>
                      </a:cubicBezTo>
                      <a:cubicBezTo>
                        <a:pt x="171" y="92"/>
                        <a:pt x="171" y="91"/>
                        <a:pt x="171" y="91"/>
                      </a:cubicBezTo>
                      <a:cubicBezTo>
                        <a:pt x="171" y="91"/>
                        <a:pt x="171" y="92"/>
                        <a:pt x="171" y="91"/>
                      </a:cubicBezTo>
                      <a:cubicBezTo>
                        <a:pt x="172" y="91"/>
                        <a:pt x="172" y="91"/>
                        <a:pt x="173" y="91"/>
                      </a:cubicBezTo>
                      <a:cubicBezTo>
                        <a:pt x="173" y="92"/>
                        <a:pt x="173" y="91"/>
                        <a:pt x="173" y="92"/>
                      </a:cubicBezTo>
                      <a:cubicBezTo>
                        <a:pt x="173" y="92"/>
                        <a:pt x="173" y="92"/>
                        <a:pt x="174" y="91"/>
                      </a:cubicBezTo>
                      <a:cubicBezTo>
                        <a:pt x="173" y="91"/>
                        <a:pt x="173" y="91"/>
                        <a:pt x="173" y="91"/>
                      </a:cubicBezTo>
                      <a:cubicBezTo>
                        <a:pt x="173" y="91"/>
                        <a:pt x="173" y="90"/>
                        <a:pt x="174" y="90"/>
                      </a:cubicBezTo>
                      <a:cubicBezTo>
                        <a:pt x="174" y="90"/>
                        <a:pt x="174" y="90"/>
                        <a:pt x="174" y="91"/>
                      </a:cubicBezTo>
                      <a:cubicBezTo>
                        <a:pt x="175" y="91"/>
                        <a:pt x="175" y="90"/>
                        <a:pt x="176" y="90"/>
                      </a:cubicBezTo>
                      <a:cubicBezTo>
                        <a:pt x="176" y="90"/>
                        <a:pt x="176" y="91"/>
                        <a:pt x="176" y="91"/>
                      </a:cubicBezTo>
                      <a:cubicBezTo>
                        <a:pt x="176" y="91"/>
                        <a:pt x="177" y="90"/>
                        <a:pt x="176" y="90"/>
                      </a:cubicBezTo>
                      <a:cubicBezTo>
                        <a:pt x="177" y="90"/>
                        <a:pt x="178" y="90"/>
                        <a:pt x="179" y="92"/>
                      </a:cubicBezTo>
                      <a:cubicBezTo>
                        <a:pt x="178" y="92"/>
                        <a:pt x="177" y="92"/>
                        <a:pt x="176" y="92"/>
                      </a:cubicBezTo>
                      <a:cubicBezTo>
                        <a:pt x="176" y="92"/>
                        <a:pt x="176" y="92"/>
                        <a:pt x="177" y="92"/>
                      </a:cubicBezTo>
                      <a:cubicBezTo>
                        <a:pt x="176" y="91"/>
                        <a:pt x="176" y="92"/>
                        <a:pt x="175" y="93"/>
                      </a:cubicBezTo>
                      <a:cubicBezTo>
                        <a:pt x="175" y="93"/>
                        <a:pt x="175" y="93"/>
                        <a:pt x="175" y="92"/>
                      </a:cubicBezTo>
                      <a:cubicBezTo>
                        <a:pt x="174" y="93"/>
                        <a:pt x="173" y="92"/>
                        <a:pt x="172" y="93"/>
                      </a:cubicBezTo>
                      <a:cubicBezTo>
                        <a:pt x="172" y="94"/>
                        <a:pt x="172" y="96"/>
                        <a:pt x="172" y="95"/>
                      </a:cubicBezTo>
                      <a:close/>
                      <a:moveTo>
                        <a:pt x="175" y="104"/>
                      </a:moveTo>
                      <a:cubicBezTo>
                        <a:pt x="175" y="104"/>
                        <a:pt x="175" y="104"/>
                        <a:pt x="175" y="105"/>
                      </a:cubicBezTo>
                      <a:cubicBezTo>
                        <a:pt x="175" y="105"/>
                        <a:pt x="174" y="104"/>
                        <a:pt x="174" y="104"/>
                      </a:cubicBezTo>
                      <a:cubicBezTo>
                        <a:pt x="173" y="105"/>
                        <a:pt x="172" y="105"/>
                        <a:pt x="171" y="105"/>
                      </a:cubicBezTo>
                      <a:cubicBezTo>
                        <a:pt x="171" y="105"/>
                        <a:pt x="171" y="104"/>
                        <a:pt x="171" y="104"/>
                      </a:cubicBezTo>
                      <a:cubicBezTo>
                        <a:pt x="171" y="104"/>
                        <a:pt x="171" y="104"/>
                        <a:pt x="170" y="104"/>
                      </a:cubicBezTo>
                      <a:cubicBezTo>
                        <a:pt x="170" y="105"/>
                        <a:pt x="171" y="104"/>
                        <a:pt x="171" y="105"/>
                      </a:cubicBezTo>
                      <a:cubicBezTo>
                        <a:pt x="170" y="105"/>
                        <a:pt x="170" y="105"/>
                        <a:pt x="170" y="105"/>
                      </a:cubicBezTo>
                      <a:cubicBezTo>
                        <a:pt x="170" y="105"/>
                        <a:pt x="170" y="105"/>
                        <a:pt x="170" y="105"/>
                      </a:cubicBezTo>
                      <a:cubicBezTo>
                        <a:pt x="170" y="104"/>
                        <a:pt x="169" y="105"/>
                        <a:pt x="169" y="105"/>
                      </a:cubicBezTo>
                      <a:cubicBezTo>
                        <a:pt x="169" y="103"/>
                        <a:pt x="170" y="103"/>
                        <a:pt x="171" y="104"/>
                      </a:cubicBezTo>
                      <a:cubicBezTo>
                        <a:pt x="171" y="103"/>
                        <a:pt x="171" y="102"/>
                        <a:pt x="172" y="102"/>
                      </a:cubicBezTo>
                      <a:cubicBezTo>
                        <a:pt x="172" y="103"/>
                        <a:pt x="171" y="102"/>
                        <a:pt x="171" y="103"/>
                      </a:cubicBezTo>
                      <a:cubicBezTo>
                        <a:pt x="172" y="102"/>
                        <a:pt x="173" y="103"/>
                        <a:pt x="173" y="102"/>
                      </a:cubicBezTo>
                      <a:cubicBezTo>
                        <a:pt x="173" y="102"/>
                        <a:pt x="174" y="102"/>
                        <a:pt x="174" y="104"/>
                      </a:cubicBezTo>
                      <a:cubicBezTo>
                        <a:pt x="175" y="103"/>
                        <a:pt x="174" y="104"/>
                        <a:pt x="175" y="104"/>
                      </a:cubicBezTo>
                      <a:close/>
                      <a:moveTo>
                        <a:pt x="174" y="104"/>
                      </a:moveTo>
                      <a:cubicBezTo>
                        <a:pt x="173" y="104"/>
                        <a:pt x="173" y="104"/>
                        <a:pt x="173" y="104"/>
                      </a:cubicBezTo>
                      <a:cubicBezTo>
                        <a:pt x="174" y="104"/>
                        <a:pt x="174" y="104"/>
                        <a:pt x="174" y="104"/>
                      </a:cubicBezTo>
                      <a:close/>
                      <a:moveTo>
                        <a:pt x="170" y="75"/>
                      </a:moveTo>
                      <a:cubicBezTo>
                        <a:pt x="170" y="77"/>
                        <a:pt x="169" y="76"/>
                        <a:pt x="168" y="77"/>
                      </a:cubicBezTo>
                      <a:cubicBezTo>
                        <a:pt x="168" y="76"/>
                        <a:pt x="168" y="76"/>
                        <a:pt x="168" y="76"/>
                      </a:cubicBezTo>
                      <a:cubicBezTo>
                        <a:pt x="168" y="75"/>
                        <a:pt x="170" y="76"/>
                        <a:pt x="170" y="75"/>
                      </a:cubicBezTo>
                      <a:cubicBezTo>
                        <a:pt x="170" y="75"/>
                        <a:pt x="170" y="76"/>
                        <a:pt x="170" y="75"/>
                      </a:cubicBezTo>
                      <a:close/>
                      <a:moveTo>
                        <a:pt x="173" y="87"/>
                      </a:moveTo>
                      <a:cubicBezTo>
                        <a:pt x="173" y="87"/>
                        <a:pt x="173" y="86"/>
                        <a:pt x="173" y="86"/>
                      </a:cubicBezTo>
                      <a:cubicBezTo>
                        <a:pt x="172" y="87"/>
                        <a:pt x="171" y="87"/>
                        <a:pt x="170" y="86"/>
                      </a:cubicBezTo>
                      <a:cubicBezTo>
                        <a:pt x="170" y="86"/>
                        <a:pt x="170" y="86"/>
                        <a:pt x="170" y="87"/>
                      </a:cubicBezTo>
                      <a:cubicBezTo>
                        <a:pt x="170" y="86"/>
                        <a:pt x="170" y="87"/>
                        <a:pt x="170" y="87"/>
                      </a:cubicBezTo>
                      <a:cubicBezTo>
                        <a:pt x="169" y="86"/>
                        <a:pt x="169" y="86"/>
                        <a:pt x="169" y="85"/>
                      </a:cubicBezTo>
                      <a:cubicBezTo>
                        <a:pt x="170" y="85"/>
                        <a:pt x="171" y="85"/>
                        <a:pt x="172" y="85"/>
                      </a:cubicBezTo>
                      <a:cubicBezTo>
                        <a:pt x="171" y="84"/>
                        <a:pt x="174" y="84"/>
                        <a:pt x="174" y="85"/>
                      </a:cubicBezTo>
                      <a:cubicBezTo>
                        <a:pt x="174" y="86"/>
                        <a:pt x="174" y="86"/>
                        <a:pt x="173" y="87"/>
                      </a:cubicBezTo>
                      <a:close/>
                      <a:moveTo>
                        <a:pt x="170" y="79"/>
                      </a:moveTo>
                      <a:cubicBezTo>
                        <a:pt x="170" y="78"/>
                        <a:pt x="170" y="78"/>
                        <a:pt x="170" y="78"/>
                      </a:cubicBezTo>
                      <a:cubicBezTo>
                        <a:pt x="170" y="78"/>
                        <a:pt x="168" y="79"/>
                        <a:pt x="168" y="77"/>
                      </a:cubicBezTo>
                      <a:cubicBezTo>
                        <a:pt x="169" y="77"/>
                        <a:pt x="170" y="77"/>
                        <a:pt x="171" y="77"/>
                      </a:cubicBezTo>
                      <a:cubicBezTo>
                        <a:pt x="171" y="78"/>
                        <a:pt x="170" y="78"/>
                        <a:pt x="170" y="78"/>
                      </a:cubicBezTo>
                      <a:cubicBezTo>
                        <a:pt x="170" y="78"/>
                        <a:pt x="171" y="78"/>
                        <a:pt x="171" y="78"/>
                      </a:cubicBezTo>
                      <a:cubicBezTo>
                        <a:pt x="171" y="79"/>
                        <a:pt x="171" y="78"/>
                        <a:pt x="170" y="79"/>
                      </a:cubicBezTo>
                      <a:close/>
                      <a:moveTo>
                        <a:pt x="168" y="68"/>
                      </a:moveTo>
                      <a:cubicBezTo>
                        <a:pt x="168" y="68"/>
                        <a:pt x="168" y="69"/>
                        <a:pt x="168" y="70"/>
                      </a:cubicBezTo>
                      <a:cubicBezTo>
                        <a:pt x="168" y="70"/>
                        <a:pt x="168" y="69"/>
                        <a:pt x="167" y="69"/>
                      </a:cubicBezTo>
                      <a:cubicBezTo>
                        <a:pt x="167" y="68"/>
                        <a:pt x="168" y="69"/>
                        <a:pt x="168" y="68"/>
                      </a:cubicBezTo>
                      <a:close/>
                      <a:moveTo>
                        <a:pt x="174" y="100"/>
                      </a:moveTo>
                      <a:cubicBezTo>
                        <a:pt x="174" y="101"/>
                        <a:pt x="173" y="99"/>
                        <a:pt x="173" y="100"/>
                      </a:cubicBezTo>
                      <a:cubicBezTo>
                        <a:pt x="173" y="99"/>
                        <a:pt x="173" y="99"/>
                        <a:pt x="173" y="99"/>
                      </a:cubicBezTo>
                      <a:cubicBezTo>
                        <a:pt x="172" y="99"/>
                        <a:pt x="174" y="100"/>
                        <a:pt x="174" y="100"/>
                      </a:cubicBezTo>
                      <a:close/>
                      <a:moveTo>
                        <a:pt x="176" y="77"/>
                      </a:moveTo>
                      <a:cubicBezTo>
                        <a:pt x="176" y="78"/>
                        <a:pt x="176" y="76"/>
                        <a:pt x="177" y="78"/>
                      </a:cubicBezTo>
                      <a:cubicBezTo>
                        <a:pt x="176" y="78"/>
                        <a:pt x="175" y="78"/>
                        <a:pt x="175" y="77"/>
                      </a:cubicBezTo>
                      <a:cubicBezTo>
                        <a:pt x="175" y="78"/>
                        <a:pt x="174" y="77"/>
                        <a:pt x="174" y="78"/>
                      </a:cubicBezTo>
                      <a:cubicBezTo>
                        <a:pt x="174" y="78"/>
                        <a:pt x="174" y="77"/>
                        <a:pt x="174" y="77"/>
                      </a:cubicBezTo>
                      <a:cubicBezTo>
                        <a:pt x="173" y="77"/>
                        <a:pt x="173" y="78"/>
                        <a:pt x="172" y="78"/>
                      </a:cubicBezTo>
                      <a:cubicBezTo>
                        <a:pt x="172" y="78"/>
                        <a:pt x="172" y="79"/>
                        <a:pt x="172" y="79"/>
                      </a:cubicBezTo>
                      <a:cubicBezTo>
                        <a:pt x="172" y="79"/>
                        <a:pt x="172" y="79"/>
                        <a:pt x="172" y="79"/>
                      </a:cubicBezTo>
                      <a:cubicBezTo>
                        <a:pt x="172" y="78"/>
                        <a:pt x="172" y="78"/>
                        <a:pt x="172" y="78"/>
                      </a:cubicBezTo>
                      <a:cubicBezTo>
                        <a:pt x="172" y="77"/>
                        <a:pt x="172" y="78"/>
                        <a:pt x="171" y="78"/>
                      </a:cubicBezTo>
                      <a:cubicBezTo>
                        <a:pt x="171" y="76"/>
                        <a:pt x="175" y="77"/>
                        <a:pt x="175" y="76"/>
                      </a:cubicBezTo>
                      <a:cubicBezTo>
                        <a:pt x="176" y="76"/>
                        <a:pt x="176" y="76"/>
                        <a:pt x="177" y="77"/>
                      </a:cubicBezTo>
                      <a:cubicBezTo>
                        <a:pt x="177" y="77"/>
                        <a:pt x="176" y="77"/>
                        <a:pt x="176" y="77"/>
                      </a:cubicBezTo>
                      <a:close/>
                      <a:moveTo>
                        <a:pt x="175" y="100"/>
                      </a:moveTo>
                      <a:cubicBezTo>
                        <a:pt x="175" y="101"/>
                        <a:pt x="175" y="101"/>
                        <a:pt x="175" y="101"/>
                      </a:cubicBezTo>
                      <a:cubicBezTo>
                        <a:pt x="175" y="103"/>
                        <a:pt x="176" y="100"/>
                        <a:pt x="177" y="102"/>
                      </a:cubicBezTo>
                      <a:cubicBezTo>
                        <a:pt x="176" y="102"/>
                        <a:pt x="176" y="102"/>
                        <a:pt x="176" y="102"/>
                      </a:cubicBezTo>
                      <a:cubicBezTo>
                        <a:pt x="177" y="103"/>
                        <a:pt x="178" y="102"/>
                        <a:pt x="179" y="101"/>
                      </a:cubicBezTo>
                      <a:cubicBezTo>
                        <a:pt x="179" y="101"/>
                        <a:pt x="179" y="101"/>
                        <a:pt x="179" y="102"/>
                      </a:cubicBezTo>
                      <a:cubicBezTo>
                        <a:pt x="180" y="102"/>
                        <a:pt x="180" y="101"/>
                        <a:pt x="181" y="102"/>
                      </a:cubicBezTo>
                      <a:cubicBezTo>
                        <a:pt x="181" y="102"/>
                        <a:pt x="181" y="101"/>
                        <a:pt x="181" y="101"/>
                      </a:cubicBezTo>
                      <a:cubicBezTo>
                        <a:pt x="181" y="100"/>
                        <a:pt x="183" y="102"/>
                        <a:pt x="183" y="101"/>
                      </a:cubicBezTo>
                      <a:cubicBezTo>
                        <a:pt x="183" y="102"/>
                        <a:pt x="181" y="101"/>
                        <a:pt x="181" y="102"/>
                      </a:cubicBezTo>
                      <a:cubicBezTo>
                        <a:pt x="180" y="101"/>
                        <a:pt x="178" y="104"/>
                        <a:pt x="177" y="104"/>
                      </a:cubicBezTo>
                      <a:cubicBezTo>
                        <a:pt x="177" y="104"/>
                        <a:pt x="177" y="104"/>
                        <a:pt x="177" y="104"/>
                      </a:cubicBezTo>
                      <a:cubicBezTo>
                        <a:pt x="176" y="105"/>
                        <a:pt x="176" y="103"/>
                        <a:pt x="175" y="103"/>
                      </a:cubicBezTo>
                      <a:cubicBezTo>
                        <a:pt x="175" y="103"/>
                        <a:pt x="175" y="103"/>
                        <a:pt x="175" y="103"/>
                      </a:cubicBezTo>
                      <a:cubicBezTo>
                        <a:pt x="175" y="102"/>
                        <a:pt x="175" y="102"/>
                        <a:pt x="175" y="101"/>
                      </a:cubicBezTo>
                      <a:cubicBezTo>
                        <a:pt x="175" y="101"/>
                        <a:pt x="175" y="100"/>
                        <a:pt x="175" y="100"/>
                      </a:cubicBezTo>
                      <a:close/>
                      <a:moveTo>
                        <a:pt x="176" y="80"/>
                      </a:moveTo>
                      <a:cubicBezTo>
                        <a:pt x="176" y="80"/>
                        <a:pt x="175" y="80"/>
                        <a:pt x="176" y="81"/>
                      </a:cubicBezTo>
                      <a:cubicBezTo>
                        <a:pt x="176" y="81"/>
                        <a:pt x="177" y="80"/>
                        <a:pt x="177" y="81"/>
                      </a:cubicBezTo>
                      <a:cubicBezTo>
                        <a:pt x="176" y="81"/>
                        <a:pt x="174" y="82"/>
                        <a:pt x="172" y="81"/>
                      </a:cubicBezTo>
                      <a:cubicBezTo>
                        <a:pt x="173" y="80"/>
                        <a:pt x="174" y="79"/>
                        <a:pt x="176" y="80"/>
                      </a:cubicBezTo>
                      <a:close/>
                      <a:moveTo>
                        <a:pt x="178" y="104"/>
                      </a:moveTo>
                      <a:cubicBezTo>
                        <a:pt x="178" y="104"/>
                        <a:pt x="178" y="105"/>
                        <a:pt x="177" y="105"/>
                      </a:cubicBezTo>
                      <a:cubicBezTo>
                        <a:pt x="177" y="104"/>
                        <a:pt x="178" y="104"/>
                        <a:pt x="178" y="104"/>
                      </a:cubicBezTo>
                      <a:close/>
                      <a:moveTo>
                        <a:pt x="175" y="69"/>
                      </a:moveTo>
                      <a:cubicBezTo>
                        <a:pt x="175" y="69"/>
                        <a:pt x="175" y="69"/>
                        <a:pt x="175" y="68"/>
                      </a:cubicBezTo>
                      <a:cubicBezTo>
                        <a:pt x="176" y="68"/>
                        <a:pt x="175" y="69"/>
                        <a:pt x="175" y="69"/>
                      </a:cubicBezTo>
                      <a:close/>
                      <a:moveTo>
                        <a:pt x="179" y="90"/>
                      </a:moveTo>
                      <a:cubicBezTo>
                        <a:pt x="179" y="90"/>
                        <a:pt x="180" y="90"/>
                        <a:pt x="181" y="91"/>
                      </a:cubicBezTo>
                      <a:cubicBezTo>
                        <a:pt x="180" y="90"/>
                        <a:pt x="183" y="89"/>
                        <a:pt x="183" y="90"/>
                      </a:cubicBezTo>
                      <a:cubicBezTo>
                        <a:pt x="182" y="91"/>
                        <a:pt x="181" y="92"/>
                        <a:pt x="180" y="91"/>
                      </a:cubicBezTo>
                      <a:cubicBezTo>
                        <a:pt x="180" y="91"/>
                        <a:pt x="180" y="91"/>
                        <a:pt x="180" y="92"/>
                      </a:cubicBezTo>
                      <a:cubicBezTo>
                        <a:pt x="179" y="92"/>
                        <a:pt x="179" y="92"/>
                        <a:pt x="179" y="91"/>
                      </a:cubicBezTo>
                      <a:cubicBezTo>
                        <a:pt x="179" y="91"/>
                        <a:pt x="179" y="91"/>
                        <a:pt x="179" y="91"/>
                      </a:cubicBezTo>
                      <a:cubicBezTo>
                        <a:pt x="179" y="91"/>
                        <a:pt x="179" y="91"/>
                        <a:pt x="178" y="91"/>
                      </a:cubicBezTo>
                      <a:cubicBezTo>
                        <a:pt x="178" y="90"/>
                        <a:pt x="179" y="90"/>
                        <a:pt x="179" y="89"/>
                      </a:cubicBezTo>
                      <a:cubicBezTo>
                        <a:pt x="179" y="89"/>
                        <a:pt x="179" y="90"/>
                        <a:pt x="179" y="90"/>
                      </a:cubicBezTo>
                      <a:close/>
                      <a:moveTo>
                        <a:pt x="176" y="60"/>
                      </a:moveTo>
                      <a:cubicBezTo>
                        <a:pt x="175" y="60"/>
                        <a:pt x="175" y="59"/>
                        <a:pt x="175" y="60"/>
                      </a:cubicBezTo>
                      <a:cubicBezTo>
                        <a:pt x="175" y="60"/>
                        <a:pt x="175" y="60"/>
                        <a:pt x="175" y="59"/>
                      </a:cubicBezTo>
                      <a:cubicBezTo>
                        <a:pt x="175" y="60"/>
                        <a:pt x="176" y="58"/>
                        <a:pt x="176" y="60"/>
                      </a:cubicBezTo>
                      <a:close/>
                      <a:moveTo>
                        <a:pt x="185" y="109"/>
                      </a:moveTo>
                      <a:cubicBezTo>
                        <a:pt x="184" y="109"/>
                        <a:pt x="184" y="109"/>
                        <a:pt x="184" y="109"/>
                      </a:cubicBezTo>
                      <a:cubicBezTo>
                        <a:pt x="184" y="108"/>
                        <a:pt x="185" y="109"/>
                        <a:pt x="185" y="108"/>
                      </a:cubicBezTo>
                      <a:cubicBezTo>
                        <a:pt x="186" y="108"/>
                        <a:pt x="184" y="108"/>
                        <a:pt x="185" y="109"/>
                      </a:cubicBezTo>
                      <a:close/>
                      <a:moveTo>
                        <a:pt x="181" y="92"/>
                      </a:moveTo>
                      <a:cubicBezTo>
                        <a:pt x="182" y="91"/>
                        <a:pt x="182" y="92"/>
                        <a:pt x="182" y="92"/>
                      </a:cubicBezTo>
                      <a:cubicBezTo>
                        <a:pt x="183" y="92"/>
                        <a:pt x="181" y="93"/>
                        <a:pt x="181" y="92"/>
                      </a:cubicBezTo>
                      <a:close/>
                      <a:moveTo>
                        <a:pt x="179" y="53"/>
                      </a:moveTo>
                      <a:cubicBezTo>
                        <a:pt x="179" y="55"/>
                        <a:pt x="180" y="54"/>
                        <a:pt x="181" y="54"/>
                      </a:cubicBezTo>
                      <a:cubicBezTo>
                        <a:pt x="181" y="55"/>
                        <a:pt x="180" y="55"/>
                        <a:pt x="179" y="55"/>
                      </a:cubicBezTo>
                      <a:cubicBezTo>
                        <a:pt x="179" y="55"/>
                        <a:pt x="179" y="55"/>
                        <a:pt x="179" y="55"/>
                      </a:cubicBezTo>
                      <a:cubicBezTo>
                        <a:pt x="179" y="54"/>
                        <a:pt x="178" y="54"/>
                        <a:pt x="179" y="53"/>
                      </a:cubicBezTo>
                      <a:close/>
                      <a:moveTo>
                        <a:pt x="180" y="56"/>
                      </a:moveTo>
                      <a:cubicBezTo>
                        <a:pt x="180" y="56"/>
                        <a:pt x="180" y="56"/>
                        <a:pt x="180" y="55"/>
                      </a:cubicBezTo>
                      <a:cubicBezTo>
                        <a:pt x="180" y="55"/>
                        <a:pt x="181" y="56"/>
                        <a:pt x="181" y="56"/>
                      </a:cubicBezTo>
                      <a:cubicBezTo>
                        <a:pt x="181" y="57"/>
                        <a:pt x="183" y="55"/>
                        <a:pt x="184" y="57"/>
                      </a:cubicBezTo>
                      <a:cubicBezTo>
                        <a:pt x="183" y="56"/>
                        <a:pt x="182" y="57"/>
                        <a:pt x="182" y="57"/>
                      </a:cubicBezTo>
                      <a:cubicBezTo>
                        <a:pt x="182" y="58"/>
                        <a:pt x="180" y="57"/>
                        <a:pt x="180" y="57"/>
                      </a:cubicBezTo>
                      <a:cubicBezTo>
                        <a:pt x="180" y="57"/>
                        <a:pt x="180" y="57"/>
                        <a:pt x="180" y="57"/>
                      </a:cubicBezTo>
                      <a:cubicBezTo>
                        <a:pt x="180" y="58"/>
                        <a:pt x="180" y="56"/>
                        <a:pt x="179" y="56"/>
                      </a:cubicBezTo>
                      <a:cubicBezTo>
                        <a:pt x="179" y="55"/>
                        <a:pt x="180" y="56"/>
                        <a:pt x="180" y="56"/>
                      </a:cubicBezTo>
                      <a:close/>
                      <a:moveTo>
                        <a:pt x="190" y="99"/>
                      </a:moveTo>
                      <a:cubicBezTo>
                        <a:pt x="190" y="99"/>
                        <a:pt x="190" y="100"/>
                        <a:pt x="190" y="101"/>
                      </a:cubicBezTo>
                      <a:cubicBezTo>
                        <a:pt x="190" y="100"/>
                        <a:pt x="189" y="101"/>
                        <a:pt x="188" y="100"/>
                      </a:cubicBezTo>
                      <a:cubicBezTo>
                        <a:pt x="188" y="100"/>
                        <a:pt x="189" y="100"/>
                        <a:pt x="189" y="100"/>
                      </a:cubicBezTo>
                      <a:cubicBezTo>
                        <a:pt x="189" y="100"/>
                        <a:pt x="189" y="99"/>
                        <a:pt x="189" y="99"/>
                      </a:cubicBezTo>
                      <a:cubicBezTo>
                        <a:pt x="189" y="99"/>
                        <a:pt x="190" y="98"/>
                        <a:pt x="190" y="99"/>
                      </a:cubicBezTo>
                      <a:close/>
                      <a:moveTo>
                        <a:pt x="190" y="107"/>
                      </a:moveTo>
                      <a:cubicBezTo>
                        <a:pt x="191" y="107"/>
                        <a:pt x="191" y="107"/>
                        <a:pt x="191" y="107"/>
                      </a:cubicBezTo>
                      <a:cubicBezTo>
                        <a:pt x="191" y="107"/>
                        <a:pt x="191" y="107"/>
                        <a:pt x="191" y="107"/>
                      </a:cubicBezTo>
                      <a:cubicBezTo>
                        <a:pt x="191" y="108"/>
                        <a:pt x="190" y="107"/>
                        <a:pt x="190" y="108"/>
                      </a:cubicBezTo>
                      <a:cubicBezTo>
                        <a:pt x="190" y="107"/>
                        <a:pt x="190" y="107"/>
                        <a:pt x="190" y="107"/>
                      </a:cubicBezTo>
                      <a:cubicBezTo>
                        <a:pt x="190" y="106"/>
                        <a:pt x="191" y="107"/>
                        <a:pt x="190" y="107"/>
                      </a:cubicBezTo>
                      <a:close/>
                      <a:moveTo>
                        <a:pt x="196" y="105"/>
                      </a:moveTo>
                      <a:cubicBezTo>
                        <a:pt x="196" y="105"/>
                        <a:pt x="196" y="105"/>
                        <a:pt x="196" y="106"/>
                      </a:cubicBezTo>
                      <a:cubicBezTo>
                        <a:pt x="196" y="106"/>
                        <a:pt x="197" y="105"/>
                        <a:pt x="197" y="106"/>
                      </a:cubicBezTo>
                      <a:cubicBezTo>
                        <a:pt x="196" y="107"/>
                        <a:pt x="194" y="107"/>
                        <a:pt x="191" y="108"/>
                      </a:cubicBezTo>
                      <a:cubicBezTo>
                        <a:pt x="191" y="106"/>
                        <a:pt x="192" y="107"/>
                        <a:pt x="193" y="107"/>
                      </a:cubicBezTo>
                      <a:cubicBezTo>
                        <a:pt x="193" y="106"/>
                        <a:pt x="192" y="106"/>
                        <a:pt x="192" y="106"/>
                      </a:cubicBezTo>
                      <a:cubicBezTo>
                        <a:pt x="192" y="105"/>
                        <a:pt x="193" y="106"/>
                        <a:pt x="193" y="105"/>
                      </a:cubicBezTo>
                      <a:cubicBezTo>
                        <a:pt x="193" y="106"/>
                        <a:pt x="193" y="106"/>
                        <a:pt x="193" y="106"/>
                      </a:cubicBezTo>
                      <a:cubicBezTo>
                        <a:pt x="194" y="105"/>
                        <a:pt x="195" y="105"/>
                        <a:pt x="196" y="106"/>
                      </a:cubicBezTo>
                      <a:cubicBezTo>
                        <a:pt x="196" y="105"/>
                        <a:pt x="195" y="105"/>
                        <a:pt x="195" y="106"/>
                      </a:cubicBezTo>
                      <a:cubicBezTo>
                        <a:pt x="195" y="104"/>
                        <a:pt x="195" y="105"/>
                        <a:pt x="196" y="105"/>
                      </a:cubicBezTo>
                      <a:close/>
                      <a:moveTo>
                        <a:pt x="191" y="99"/>
                      </a:moveTo>
                      <a:cubicBezTo>
                        <a:pt x="190" y="99"/>
                        <a:pt x="191" y="98"/>
                        <a:pt x="192" y="99"/>
                      </a:cubicBezTo>
                      <a:cubicBezTo>
                        <a:pt x="192" y="100"/>
                        <a:pt x="191" y="99"/>
                        <a:pt x="191" y="100"/>
                      </a:cubicBezTo>
                      <a:cubicBezTo>
                        <a:pt x="190" y="100"/>
                        <a:pt x="191" y="99"/>
                        <a:pt x="191" y="99"/>
                      </a:cubicBezTo>
                      <a:close/>
                      <a:moveTo>
                        <a:pt x="198" y="95"/>
                      </a:moveTo>
                      <a:cubicBezTo>
                        <a:pt x="196" y="95"/>
                        <a:pt x="194" y="96"/>
                        <a:pt x="191" y="96"/>
                      </a:cubicBezTo>
                      <a:cubicBezTo>
                        <a:pt x="192" y="95"/>
                        <a:pt x="193" y="96"/>
                        <a:pt x="193" y="95"/>
                      </a:cubicBezTo>
                      <a:cubicBezTo>
                        <a:pt x="193" y="95"/>
                        <a:pt x="193" y="95"/>
                        <a:pt x="193" y="94"/>
                      </a:cubicBezTo>
                      <a:cubicBezTo>
                        <a:pt x="192" y="95"/>
                        <a:pt x="191" y="94"/>
                        <a:pt x="190" y="94"/>
                      </a:cubicBezTo>
                      <a:cubicBezTo>
                        <a:pt x="190" y="94"/>
                        <a:pt x="191" y="94"/>
                        <a:pt x="191" y="93"/>
                      </a:cubicBezTo>
                      <a:cubicBezTo>
                        <a:pt x="192" y="94"/>
                        <a:pt x="192" y="93"/>
                        <a:pt x="193" y="93"/>
                      </a:cubicBezTo>
                      <a:cubicBezTo>
                        <a:pt x="192" y="92"/>
                        <a:pt x="191" y="93"/>
                        <a:pt x="191" y="92"/>
                      </a:cubicBezTo>
                      <a:cubicBezTo>
                        <a:pt x="191" y="92"/>
                        <a:pt x="191" y="92"/>
                        <a:pt x="191" y="93"/>
                      </a:cubicBezTo>
                      <a:cubicBezTo>
                        <a:pt x="190" y="92"/>
                        <a:pt x="190" y="91"/>
                        <a:pt x="190" y="91"/>
                      </a:cubicBezTo>
                      <a:cubicBezTo>
                        <a:pt x="190" y="90"/>
                        <a:pt x="191" y="90"/>
                        <a:pt x="191" y="91"/>
                      </a:cubicBezTo>
                      <a:cubicBezTo>
                        <a:pt x="190" y="91"/>
                        <a:pt x="191" y="92"/>
                        <a:pt x="192" y="91"/>
                      </a:cubicBezTo>
                      <a:cubicBezTo>
                        <a:pt x="191" y="91"/>
                        <a:pt x="191" y="90"/>
                        <a:pt x="190" y="90"/>
                      </a:cubicBezTo>
                      <a:cubicBezTo>
                        <a:pt x="191" y="89"/>
                        <a:pt x="192" y="90"/>
                        <a:pt x="192" y="89"/>
                      </a:cubicBezTo>
                      <a:cubicBezTo>
                        <a:pt x="192" y="89"/>
                        <a:pt x="192" y="89"/>
                        <a:pt x="192" y="89"/>
                      </a:cubicBezTo>
                      <a:cubicBezTo>
                        <a:pt x="193" y="90"/>
                        <a:pt x="193" y="89"/>
                        <a:pt x="193" y="89"/>
                      </a:cubicBezTo>
                      <a:cubicBezTo>
                        <a:pt x="193" y="89"/>
                        <a:pt x="193" y="90"/>
                        <a:pt x="193" y="90"/>
                      </a:cubicBezTo>
                      <a:cubicBezTo>
                        <a:pt x="193" y="90"/>
                        <a:pt x="194" y="90"/>
                        <a:pt x="194" y="91"/>
                      </a:cubicBezTo>
                      <a:cubicBezTo>
                        <a:pt x="194" y="90"/>
                        <a:pt x="194" y="90"/>
                        <a:pt x="194" y="89"/>
                      </a:cubicBezTo>
                      <a:cubicBezTo>
                        <a:pt x="194" y="90"/>
                        <a:pt x="195" y="90"/>
                        <a:pt x="195" y="90"/>
                      </a:cubicBezTo>
                      <a:cubicBezTo>
                        <a:pt x="195" y="90"/>
                        <a:pt x="194" y="91"/>
                        <a:pt x="194" y="91"/>
                      </a:cubicBezTo>
                      <a:cubicBezTo>
                        <a:pt x="194" y="91"/>
                        <a:pt x="194" y="91"/>
                        <a:pt x="194" y="91"/>
                      </a:cubicBezTo>
                      <a:cubicBezTo>
                        <a:pt x="194" y="92"/>
                        <a:pt x="195" y="90"/>
                        <a:pt x="196" y="90"/>
                      </a:cubicBezTo>
                      <a:cubicBezTo>
                        <a:pt x="196" y="90"/>
                        <a:pt x="195" y="90"/>
                        <a:pt x="195" y="89"/>
                      </a:cubicBezTo>
                      <a:cubicBezTo>
                        <a:pt x="196" y="89"/>
                        <a:pt x="196" y="89"/>
                        <a:pt x="197" y="89"/>
                      </a:cubicBezTo>
                      <a:cubicBezTo>
                        <a:pt x="197" y="89"/>
                        <a:pt x="197" y="90"/>
                        <a:pt x="197" y="90"/>
                      </a:cubicBezTo>
                      <a:cubicBezTo>
                        <a:pt x="198" y="90"/>
                        <a:pt x="199" y="90"/>
                        <a:pt x="201" y="90"/>
                      </a:cubicBezTo>
                      <a:cubicBezTo>
                        <a:pt x="201" y="91"/>
                        <a:pt x="199" y="90"/>
                        <a:pt x="199" y="91"/>
                      </a:cubicBezTo>
                      <a:cubicBezTo>
                        <a:pt x="199" y="92"/>
                        <a:pt x="199" y="91"/>
                        <a:pt x="199" y="91"/>
                      </a:cubicBezTo>
                      <a:cubicBezTo>
                        <a:pt x="198" y="91"/>
                        <a:pt x="198" y="91"/>
                        <a:pt x="198" y="91"/>
                      </a:cubicBezTo>
                      <a:cubicBezTo>
                        <a:pt x="197" y="92"/>
                        <a:pt x="196" y="92"/>
                        <a:pt x="195" y="92"/>
                      </a:cubicBezTo>
                      <a:cubicBezTo>
                        <a:pt x="195" y="92"/>
                        <a:pt x="195" y="93"/>
                        <a:pt x="194" y="93"/>
                      </a:cubicBezTo>
                      <a:cubicBezTo>
                        <a:pt x="194" y="93"/>
                        <a:pt x="195" y="93"/>
                        <a:pt x="195" y="93"/>
                      </a:cubicBezTo>
                      <a:cubicBezTo>
                        <a:pt x="195" y="93"/>
                        <a:pt x="195" y="92"/>
                        <a:pt x="195" y="92"/>
                      </a:cubicBezTo>
                      <a:cubicBezTo>
                        <a:pt x="196" y="94"/>
                        <a:pt x="196" y="94"/>
                        <a:pt x="197" y="95"/>
                      </a:cubicBezTo>
                      <a:cubicBezTo>
                        <a:pt x="197" y="94"/>
                        <a:pt x="198" y="94"/>
                        <a:pt x="198" y="94"/>
                      </a:cubicBezTo>
                      <a:cubicBezTo>
                        <a:pt x="198" y="94"/>
                        <a:pt x="198" y="95"/>
                        <a:pt x="198" y="95"/>
                      </a:cubicBezTo>
                      <a:close/>
                      <a:moveTo>
                        <a:pt x="193" y="98"/>
                      </a:moveTo>
                      <a:cubicBezTo>
                        <a:pt x="193" y="98"/>
                        <a:pt x="193" y="99"/>
                        <a:pt x="193" y="99"/>
                      </a:cubicBezTo>
                      <a:cubicBezTo>
                        <a:pt x="193" y="100"/>
                        <a:pt x="193" y="100"/>
                        <a:pt x="193" y="100"/>
                      </a:cubicBezTo>
                      <a:cubicBezTo>
                        <a:pt x="193" y="100"/>
                        <a:pt x="193" y="100"/>
                        <a:pt x="193" y="100"/>
                      </a:cubicBezTo>
                      <a:cubicBezTo>
                        <a:pt x="194" y="100"/>
                        <a:pt x="193" y="101"/>
                        <a:pt x="193" y="102"/>
                      </a:cubicBezTo>
                      <a:cubicBezTo>
                        <a:pt x="193" y="101"/>
                        <a:pt x="192" y="101"/>
                        <a:pt x="192" y="101"/>
                      </a:cubicBezTo>
                      <a:cubicBezTo>
                        <a:pt x="192" y="100"/>
                        <a:pt x="192" y="100"/>
                        <a:pt x="192" y="100"/>
                      </a:cubicBezTo>
                      <a:cubicBezTo>
                        <a:pt x="193" y="100"/>
                        <a:pt x="192" y="99"/>
                        <a:pt x="192" y="99"/>
                      </a:cubicBezTo>
                      <a:cubicBezTo>
                        <a:pt x="193" y="99"/>
                        <a:pt x="193" y="99"/>
                        <a:pt x="193" y="98"/>
                      </a:cubicBezTo>
                      <a:close/>
                      <a:moveTo>
                        <a:pt x="195" y="89"/>
                      </a:moveTo>
                      <a:cubicBezTo>
                        <a:pt x="195" y="88"/>
                        <a:pt x="195" y="88"/>
                        <a:pt x="194" y="88"/>
                      </a:cubicBezTo>
                      <a:cubicBezTo>
                        <a:pt x="194" y="87"/>
                        <a:pt x="195" y="87"/>
                        <a:pt x="195" y="87"/>
                      </a:cubicBezTo>
                      <a:cubicBezTo>
                        <a:pt x="195" y="87"/>
                        <a:pt x="196" y="87"/>
                        <a:pt x="197" y="88"/>
                      </a:cubicBezTo>
                      <a:cubicBezTo>
                        <a:pt x="197" y="89"/>
                        <a:pt x="196" y="88"/>
                        <a:pt x="195" y="89"/>
                      </a:cubicBezTo>
                      <a:close/>
                      <a:moveTo>
                        <a:pt x="200" y="69"/>
                      </a:moveTo>
                      <a:cubicBezTo>
                        <a:pt x="199" y="68"/>
                        <a:pt x="200" y="69"/>
                        <a:pt x="200" y="68"/>
                      </a:cubicBezTo>
                      <a:cubicBezTo>
                        <a:pt x="200" y="69"/>
                        <a:pt x="200" y="69"/>
                        <a:pt x="201" y="69"/>
                      </a:cubicBezTo>
                      <a:cubicBezTo>
                        <a:pt x="200" y="70"/>
                        <a:pt x="200" y="69"/>
                        <a:pt x="200" y="69"/>
                      </a:cubicBezTo>
                      <a:close/>
                      <a:moveTo>
                        <a:pt x="209" y="96"/>
                      </a:moveTo>
                      <a:cubicBezTo>
                        <a:pt x="209" y="97"/>
                        <a:pt x="209" y="97"/>
                        <a:pt x="208" y="97"/>
                      </a:cubicBezTo>
                      <a:cubicBezTo>
                        <a:pt x="209" y="97"/>
                        <a:pt x="209" y="96"/>
                        <a:pt x="210" y="96"/>
                      </a:cubicBezTo>
                      <a:cubicBezTo>
                        <a:pt x="209" y="98"/>
                        <a:pt x="212" y="97"/>
                        <a:pt x="212" y="97"/>
                      </a:cubicBezTo>
                      <a:cubicBezTo>
                        <a:pt x="212" y="97"/>
                        <a:pt x="212" y="98"/>
                        <a:pt x="212" y="98"/>
                      </a:cubicBezTo>
                      <a:cubicBezTo>
                        <a:pt x="211" y="99"/>
                        <a:pt x="209" y="98"/>
                        <a:pt x="208" y="100"/>
                      </a:cubicBezTo>
                      <a:cubicBezTo>
                        <a:pt x="208" y="99"/>
                        <a:pt x="208" y="99"/>
                        <a:pt x="208" y="99"/>
                      </a:cubicBezTo>
                      <a:cubicBezTo>
                        <a:pt x="208" y="99"/>
                        <a:pt x="208" y="99"/>
                        <a:pt x="208" y="98"/>
                      </a:cubicBezTo>
                      <a:cubicBezTo>
                        <a:pt x="208" y="99"/>
                        <a:pt x="209" y="99"/>
                        <a:pt x="209" y="98"/>
                      </a:cubicBezTo>
                      <a:cubicBezTo>
                        <a:pt x="209" y="98"/>
                        <a:pt x="209" y="97"/>
                        <a:pt x="208" y="97"/>
                      </a:cubicBezTo>
                      <a:cubicBezTo>
                        <a:pt x="208" y="98"/>
                        <a:pt x="209" y="98"/>
                        <a:pt x="209" y="98"/>
                      </a:cubicBezTo>
                      <a:cubicBezTo>
                        <a:pt x="208" y="98"/>
                        <a:pt x="207" y="97"/>
                        <a:pt x="207" y="98"/>
                      </a:cubicBezTo>
                      <a:cubicBezTo>
                        <a:pt x="207" y="98"/>
                        <a:pt x="208" y="97"/>
                        <a:pt x="207" y="97"/>
                      </a:cubicBezTo>
                      <a:cubicBezTo>
                        <a:pt x="207" y="96"/>
                        <a:pt x="208" y="96"/>
                        <a:pt x="209" y="96"/>
                      </a:cubicBezTo>
                      <a:close/>
                      <a:moveTo>
                        <a:pt x="209" y="98"/>
                      </a:moveTo>
                      <a:cubicBezTo>
                        <a:pt x="210" y="97"/>
                        <a:pt x="209" y="99"/>
                        <a:pt x="209" y="98"/>
                      </a:cubicBezTo>
                      <a:cubicBezTo>
                        <a:pt x="209" y="98"/>
                        <a:pt x="210" y="98"/>
                        <a:pt x="210" y="97"/>
                      </a:cubicBezTo>
                      <a:cubicBezTo>
                        <a:pt x="209" y="97"/>
                        <a:pt x="209" y="97"/>
                        <a:pt x="209" y="98"/>
                      </a:cubicBezTo>
                      <a:close/>
                      <a:moveTo>
                        <a:pt x="202" y="50"/>
                      </a:moveTo>
                      <a:cubicBezTo>
                        <a:pt x="202" y="50"/>
                        <a:pt x="201" y="50"/>
                        <a:pt x="201" y="50"/>
                      </a:cubicBezTo>
                      <a:cubicBezTo>
                        <a:pt x="201" y="50"/>
                        <a:pt x="201" y="49"/>
                        <a:pt x="202" y="50"/>
                      </a:cubicBezTo>
                      <a:close/>
                      <a:moveTo>
                        <a:pt x="211" y="76"/>
                      </a:moveTo>
                      <a:cubicBezTo>
                        <a:pt x="211" y="76"/>
                        <a:pt x="211" y="76"/>
                        <a:pt x="210" y="76"/>
                      </a:cubicBezTo>
                      <a:cubicBezTo>
                        <a:pt x="210" y="75"/>
                        <a:pt x="211" y="75"/>
                        <a:pt x="211" y="75"/>
                      </a:cubicBezTo>
                      <a:cubicBezTo>
                        <a:pt x="210" y="75"/>
                        <a:pt x="208" y="74"/>
                        <a:pt x="209" y="77"/>
                      </a:cubicBezTo>
                      <a:cubicBezTo>
                        <a:pt x="208" y="76"/>
                        <a:pt x="208" y="74"/>
                        <a:pt x="209" y="74"/>
                      </a:cubicBezTo>
                      <a:cubicBezTo>
                        <a:pt x="209" y="75"/>
                        <a:pt x="210" y="74"/>
                        <a:pt x="210" y="74"/>
                      </a:cubicBezTo>
                      <a:cubicBezTo>
                        <a:pt x="210" y="73"/>
                        <a:pt x="211" y="74"/>
                        <a:pt x="212" y="74"/>
                      </a:cubicBezTo>
                      <a:cubicBezTo>
                        <a:pt x="212" y="74"/>
                        <a:pt x="211" y="75"/>
                        <a:pt x="211" y="76"/>
                      </a:cubicBezTo>
                      <a:cubicBezTo>
                        <a:pt x="211" y="76"/>
                        <a:pt x="211" y="75"/>
                        <a:pt x="211" y="75"/>
                      </a:cubicBezTo>
                      <a:cubicBezTo>
                        <a:pt x="212" y="75"/>
                        <a:pt x="212" y="76"/>
                        <a:pt x="212" y="76"/>
                      </a:cubicBezTo>
                      <a:cubicBezTo>
                        <a:pt x="212" y="75"/>
                        <a:pt x="214" y="75"/>
                        <a:pt x="215" y="75"/>
                      </a:cubicBezTo>
                      <a:cubicBezTo>
                        <a:pt x="214" y="76"/>
                        <a:pt x="214" y="76"/>
                        <a:pt x="213" y="76"/>
                      </a:cubicBezTo>
                      <a:cubicBezTo>
                        <a:pt x="213" y="77"/>
                        <a:pt x="212" y="76"/>
                        <a:pt x="211" y="76"/>
                      </a:cubicBezTo>
                      <a:close/>
                      <a:moveTo>
                        <a:pt x="206" y="75"/>
                      </a:moveTo>
                      <a:cubicBezTo>
                        <a:pt x="206" y="74"/>
                        <a:pt x="207" y="74"/>
                        <a:pt x="207" y="74"/>
                      </a:cubicBezTo>
                      <a:cubicBezTo>
                        <a:pt x="207" y="74"/>
                        <a:pt x="207" y="74"/>
                        <a:pt x="207" y="74"/>
                      </a:cubicBezTo>
                      <a:cubicBezTo>
                        <a:pt x="206" y="74"/>
                        <a:pt x="207" y="74"/>
                        <a:pt x="207" y="74"/>
                      </a:cubicBezTo>
                      <a:cubicBezTo>
                        <a:pt x="207" y="74"/>
                        <a:pt x="207" y="74"/>
                        <a:pt x="207" y="74"/>
                      </a:cubicBezTo>
                      <a:cubicBezTo>
                        <a:pt x="207" y="74"/>
                        <a:pt x="208" y="75"/>
                        <a:pt x="208" y="74"/>
                      </a:cubicBezTo>
                      <a:cubicBezTo>
                        <a:pt x="208" y="75"/>
                        <a:pt x="207" y="75"/>
                        <a:pt x="206" y="75"/>
                      </a:cubicBezTo>
                      <a:close/>
                      <a:moveTo>
                        <a:pt x="204" y="51"/>
                      </a:moveTo>
                      <a:cubicBezTo>
                        <a:pt x="204" y="51"/>
                        <a:pt x="204" y="50"/>
                        <a:pt x="203" y="50"/>
                      </a:cubicBezTo>
                      <a:cubicBezTo>
                        <a:pt x="203" y="50"/>
                        <a:pt x="203" y="50"/>
                        <a:pt x="203" y="50"/>
                      </a:cubicBezTo>
                      <a:cubicBezTo>
                        <a:pt x="203" y="50"/>
                        <a:pt x="203" y="50"/>
                        <a:pt x="203" y="50"/>
                      </a:cubicBezTo>
                      <a:cubicBezTo>
                        <a:pt x="203" y="49"/>
                        <a:pt x="204" y="49"/>
                        <a:pt x="204" y="50"/>
                      </a:cubicBezTo>
                      <a:cubicBezTo>
                        <a:pt x="204" y="50"/>
                        <a:pt x="204" y="50"/>
                        <a:pt x="204" y="50"/>
                      </a:cubicBezTo>
                      <a:cubicBezTo>
                        <a:pt x="204" y="48"/>
                        <a:pt x="205" y="49"/>
                        <a:pt x="206" y="50"/>
                      </a:cubicBezTo>
                      <a:cubicBezTo>
                        <a:pt x="206" y="51"/>
                        <a:pt x="204" y="50"/>
                        <a:pt x="204" y="51"/>
                      </a:cubicBezTo>
                      <a:close/>
                      <a:moveTo>
                        <a:pt x="214" y="97"/>
                      </a:moveTo>
                      <a:cubicBezTo>
                        <a:pt x="214" y="96"/>
                        <a:pt x="216" y="96"/>
                        <a:pt x="216" y="95"/>
                      </a:cubicBezTo>
                      <a:cubicBezTo>
                        <a:pt x="217" y="96"/>
                        <a:pt x="216" y="96"/>
                        <a:pt x="217" y="96"/>
                      </a:cubicBezTo>
                      <a:cubicBezTo>
                        <a:pt x="217" y="97"/>
                        <a:pt x="216" y="96"/>
                        <a:pt x="216" y="97"/>
                      </a:cubicBezTo>
                      <a:cubicBezTo>
                        <a:pt x="216" y="98"/>
                        <a:pt x="217" y="96"/>
                        <a:pt x="217" y="97"/>
                      </a:cubicBezTo>
                      <a:cubicBezTo>
                        <a:pt x="218" y="97"/>
                        <a:pt x="217" y="98"/>
                        <a:pt x="218" y="98"/>
                      </a:cubicBezTo>
                      <a:cubicBezTo>
                        <a:pt x="218" y="99"/>
                        <a:pt x="217" y="98"/>
                        <a:pt x="217" y="98"/>
                      </a:cubicBezTo>
                      <a:cubicBezTo>
                        <a:pt x="217" y="98"/>
                        <a:pt x="216" y="97"/>
                        <a:pt x="215" y="98"/>
                      </a:cubicBezTo>
                      <a:cubicBezTo>
                        <a:pt x="215" y="99"/>
                        <a:pt x="215" y="99"/>
                        <a:pt x="215" y="99"/>
                      </a:cubicBezTo>
                      <a:cubicBezTo>
                        <a:pt x="215" y="99"/>
                        <a:pt x="214" y="98"/>
                        <a:pt x="214" y="99"/>
                      </a:cubicBezTo>
                      <a:cubicBezTo>
                        <a:pt x="214" y="98"/>
                        <a:pt x="215" y="97"/>
                        <a:pt x="216" y="97"/>
                      </a:cubicBezTo>
                      <a:cubicBezTo>
                        <a:pt x="216" y="96"/>
                        <a:pt x="215" y="97"/>
                        <a:pt x="214" y="97"/>
                      </a:cubicBezTo>
                      <a:close/>
                      <a:moveTo>
                        <a:pt x="204" y="45"/>
                      </a:moveTo>
                      <a:cubicBezTo>
                        <a:pt x="204" y="44"/>
                        <a:pt x="204" y="44"/>
                        <a:pt x="204" y="44"/>
                      </a:cubicBezTo>
                      <a:cubicBezTo>
                        <a:pt x="204" y="44"/>
                        <a:pt x="204" y="45"/>
                        <a:pt x="203" y="45"/>
                      </a:cubicBezTo>
                      <a:cubicBezTo>
                        <a:pt x="203" y="44"/>
                        <a:pt x="204" y="44"/>
                        <a:pt x="205" y="45"/>
                      </a:cubicBezTo>
                      <a:lnTo>
                        <a:pt x="204" y="45"/>
                      </a:lnTo>
                      <a:close/>
                      <a:moveTo>
                        <a:pt x="218" y="52"/>
                      </a:moveTo>
                      <a:cubicBezTo>
                        <a:pt x="218" y="51"/>
                        <a:pt x="218" y="52"/>
                        <a:pt x="219" y="51"/>
                      </a:cubicBezTo>
                      <a:cubicBezTo>
                        <a:pt x="219" y="52"/>
                        <a:pt x="219" y="52"/>
                        <a:pt x="219" y="52"/>
                      </a:cubicBezTo>
                      <a:cubicBezTo>
                        <a:pt x="219" y="53"/>
                        <a:pt x="217" y="52"/>
                        <a:pt x="217" y="54"/>
                      </a:cubicBezTo>
                      <a:cubicBezTo>
                        <a:pt x="217" y="54"/>
                        <a:pt x="217" y="54"/>
                        <a:pt x="217" y="53"/>
                      </a:cubicBezTo>
                      <a:cubicBezTo>
                        <a:pt x="217" y="53"/>
                        <a:pt x="217" y="53"/>
                        <a:pt x="217" y="53"/>
                      </a:cubicBezTo>
                      <a:cubicBezTo>
                        <a:pt x="217" y="53"/>
                        <a:pt x="217" y="53"/>
                        <a:pt x="216" y="53"/>
                      </a:cubicBezTo>
                      <a:cubicBezTo>
                        <a:pt x="217" y="52"/>
                        <a:pt x="217" y="53"/>
                        <a:pt x="218" y="52"/>
                      </a:cubicBezTo>
                      <a:close/>
                      <a:moveTo>
                        <a:pt x="227" y="54"/>
                      </a:moveTo>
                      <a:cubicBezTo>
                        <a:pt x="227" y="54"/>
                        <a:pt x="227" y="53"/>
                        <a:pt x="226" y="53"/>
                      </a:cubicBezTo>
                      <a:cubicBezTo>
                        <a:pt x="226" y="54"/>
                        <a:pt x="226" y="54"/>
                        <a:pt x="225" y="54"/>
                      </a:cubicBezTo>
                      <a:cubicBezTo>
                        <a:pt x="224" y="52"/>
                        <a:pt x="226" y="53"/>
                        <a:pt x="225" y="54"/>
                      </a:cubicBezTo>
                      <a:cubicBezTo>
                        <a:pt x="226" y="54"/>
                        <a:pt x="226" y="53"/>
                        <a:pt x="225" y="53"/>
                      </a:cubicBezTo>
                      <a:cubicBezTo>
                        <a:pt x="226" y="52"/>
                        <a:pt x="228" y="52"/>
                        <a:pt x="228" y="53"/>
                      </a:cubicBezTo>
                      <a:cubicBezTo>
                        <a:pt x="228" y="53"/>
                        <a:pt x="227" y="52"/>
                        <a:pt x="227" y="54"/>
                      </a:cubicBezTo>
                      <a:close/>
                      <a:moveTo>
                        <a:pt x="219" y="50"/>
                      </a:moveTo>
                      <a:cubicBezTo>
                        <a:pt x="219" y="49"/>
                        <a:pt x="219" y="50"/>
                        <a:pt x="220" y="50"/>
                      </a:cubicBezTo>
                      <a:cubicBezTo>
                        <a:pt x="220" y="50"/>
                        <a:pt x="219" y="50"/>
                        <a:pt x="220" y="51"/>
                      </a:cubicBezTo>
                      <a:cubicBezTo>
                        <a:pt x="219" y="51"/>
                        <a:pt x="219" y="50"/>
                        <a:pt x="219" y="50"/>
                      </a:cubicBezTo>
                      <a:cubicBezTo>
                        <a:pt x="219" y="50"/>
                        <a:pt x="220" y="51"/>
                        <a:pt x="219" y="50"/>
                      </a:cubicBezTo>
                      <a:close/>
                      <a:moveTo>
                        <a:pt x="228" y="59"/>
                      </a:moveTo>
                      <a:cubicBezTo>
                        <a:pt x="228" y="60"/>
                        <a:pt x="227" y="61"/>
                        <a:pt x="226" y="61"/>
                      </a:cubicBezTo>
                      <a:cubicBezTo>
                        <a:pt x="226" y="60"/>
                        <a:pt x="227" y="60"/>
                        <a:pt x="227" y="59"/>
                      </a:cubicBezTo>
                      <a:cubicBezTo>
                        <a:pt x="227" y="59"/>
                        <a:pt x="227" y="60"/>
                        <a:pt x="227" y="60"/>
                      </a:cubicBezTo>
                      <a:cubicBezTo>
                        <a:pt x="227" y="58"/>
                        <a:pt x="228" y="60"/>
                        <a:pt x="228" y="59"/>
                      </a:cubicBezTo>
                      <a:close/>
                      <a:moveTo>
                        <a:pt x="231" y="56"/>
                      </a:moveTo>
                      <a:cubicBezTo>
                        <a:pt x="231" y="56"/>
                        <a:pt x="230" y="56"/>
                        <a:pt x="230" y="56"/>
                      </a:cubicBezTo>
                      <a:cubicBezTo>
                        <a:pt x="230" y="56"/>
                        <a:pt x="231" y="56"/>
                        <a:pt x="231" y="56"/>
                      </a:cubicBezTo>
                      <a:cubicBezTo>
                        <a:pt x="231" y="57"/>
                        <a:pt x="231" y="56"/>
                        <a:pt x="231" y="56"/>
                      </a:cubicBezTo>
                      <a:cubicBezTo>
                        <a:pt x="231" y="56"/>
                        <a:pt x="231" y="56"/>
                        <a:pt x="231" y="56"/>
                      </a:cubicBezTo>
                      <a:cubicBezTo>
                        <a:pt x="232" y="57"/>
                        <a:pt x="231" y="57"/>
                        <a:pt x="231" y="57"/>
                      </a:cubicBezTo>
                      <a:cubicBezTo>
                        <a:pt x="232" y="57"/>
                        <a:pt x="232" y="56"/>
                        <a:pt x="233" y="56"/>
                      </a:cubicBezTo>
                      <a:cubicBezTo>
                        <a:pt x="233" y="57"/>
                        <a:pt x="232" y="57"/>
                        <a:pt x="231" y="58"/>
                      </a:cubicBezTo>
                      <a:cubicBezTo>
                        <a:pt x="232" y="58"/>
                        <a:pt x="232" y="58"/>
                        <a:pt x="233" y="58"/>
                      </a:cubicBezTo>
                      <a:cubicBezTo>
                        <a:pt x="232" y="60"/>
                        <a:pt x="231" y="58"/>
                        <a:pt x="230" y="59"/>
                      </a:cubicBezTo>
                      <a:cubicBezTo>
                        <a:pt x="230" y="59"/>
                        <a:pt x="231" y="59"/>
                        <a:pt x="231" y="58"/>
                      </a:cubicBezTo>
                      <a:cubicBezTo>
                        <a:pt x="230" y="58"/>
                        <a:pt x="230" y="59"/>
                        <a:pt x="229" y="58"/>
                      </a:cubicBezTo>
                      <a:cubicBezTo>
                        <a:pt x="229" y="57"/>
                        <a:pt x="231" y="58"/>
                        <a:pt x="231" y="57"/>
                      </a:cubicBezTo>
                      <a:cubicBezTo>
                        <a:pt x="230" y="57"/>
                        <a:pt x="229" y="56"/>
                        <a:pt x="229" y="57"/>
                      </a:cubicBezTo>
                      <a:cubicBezTo>
                        <a:pt x="229" y="57"/>
                        <a:pt x="229" y="57"/>
                        <a:pt x="229" y="57"/>
                      </a:cubicBezTo>
                      <a:cubicBezTo>
                        <a:pt x="228" y="57"/>
                        <a:pt x="228" y="56"/>
                        <a:pt x="227" y="57"/>
                      </a:cubicBezTo>
                      <a:cubicBezTo>
                        <a:pt x="228" y="58"/>
                        <a:pt x="228" y="57"/>
                        <a:pt x="229" y="58"/>
                      </a:cubicBezTo>
                      <a:cubicBezTo>
                        <a:pt x="228" y="58"/>
                        <a:pt x="228" y="58"/>
                        <a:pt x="228" y="58"/>
                      </a:cubicBezTo>
                      <a:cubicBezTo>
                        <a:pt x="228" y="59"/>
                        <a:pt x="229" y="59"/>
                        <a:pt x="229" y="58"/>
                      </a:cubicBezTo>
                      <a:cubicBezTo>
                        <a:pt x="229" y="58"/>
                        <a:pt x="229" y="59"/>
                        <a:pt x="230" y="59"/>
                      </a:cubicBezTo>
                      <a:cubicBezTo>
                        <a:pt x="230" y="60"/>
                        <a:pt x="229" y="60"/>
                        <a:pt x="228" y="60"/>
                      </a:cubicBezTo>
                      <a:cubicBezTo>
                        <a:pt x="228" y="59"/>
                        <a:pt x="228" y="58"/>
                        <a:pt x="227" y="59"/>
                      </a:cubicBezTo>
                      <a:cubicBezTo>
                        <a:pt x="227" y="58"/>
                        <a:pt x="227" y="58"/>
                        <a:pt x="227" y="58"/>
                      </a:cubicBezTo>
                      <a:cubicBezTo>
                        <a:pt x="227" y="57"/>
                        <a:pt x="227" y="57"/>
                        <a:pt x="226" y="57"/>
                      </a:cubicBezTo>
                      <a:cubicBezTo>
                        <a:pt x="226" y="58"/>
                        <a:pt x="227" y="59"/>
                        <a:pt x="227" y="59"/>
                      </a:cubicBezTo>
                      <a:cubicBezTo>
                        <a:pt x="226" y="59"/>
                        <a:pt x="226" y="58"/>
                        <a:pt x="225" y="58"/>
                      </a:cubicBezTo>
                      <a:cubicBezTo>
                        <a:pt x="225" y="58"/>
                        <a:pt x="225" y="59"/>
                        <a:pt x="225" y="59"/>
                      </a:cubicBezTo>
                      <a:cubicBezTo>
                        <a:pt x="225" y="60"/>
                        <a:pt x="225" y="59"/>
                        <a:pt x="225" y="58"/>
                      </a:cubicBezTo>
                      <a:cubicBezTo>
                        <a:pt x="225" y="59"/>
                        <a:pt x="224" y="58"/>
                        <a:pt x="223" y="58"/>
                      </a:cubicBezTo>
                      <a:cubicBezTo>
                        <a:pt x="224" y="59"/>
                        <a:pt x="222" y="58"/>
                        <a:pt x="222" y="59"/>
                      </a:cubicBezTo>
                      <a:cubicBezTo>
                        <a:pt x="222" y="59"/>
                        <a:pt x="222" y="60"/>
                        <a:pt x="222" y="59"/>
                      </a:cubicBezTo>
                      <a:cubicBezTo>
                        <a:pt x="222" y="59"/>
                        <a:pt x="222" y="58"/>
                        <a:pt x="223" y="58"/>
                      </a:cubicBezTo>
                      <a:cubicBezTo>
                        <a:pt x="223" y="58"/>
                        <a:pt x="223" y="58"/>
                        <a:pt x="222" y="57"/>
                      </a:cubicBezTo>
                      <a:cubicBezTo>
                        <a:pt x="223" y="57"/>
                        <a:pt x="223" y="56"/>
                        <a:pt x="224" y="56"/>
                      </a:cubicBezTo>
                      <a:cubicBezTo>
                        <a:pt x="224" y="58"/>
                        <a:pt x="224" y="57"/>
                        <a:pt x="224" y="58"/>
                      </a:cubicBezTo>
                      <a:cubicBezTo>
                        <a:pt x="225" y="57"/>
                        <a:pt x="224" y="57"/>
                        <a:pt x="224" y="57"/>
                      </a:cubicBezTo>
                      <a:cubicBezTo>
                        <a:pt x="225" y="56"/>
                        <a:pt x="225" y="57"/>
                        <a:pt x="225" y="57"/>
                      </a:cubicBezTo>
                      <a:cubicBezTo>
                        <a:pt x="225" y="56"/>
                        <a:pt x="225" y="56"/>
                        <a:pt x="226" y="56"/>
                      </a:cubicBezTo>
                      <a:cubicBezTo>
                        <a:pt x="225" y="55"/>
                        <a:pt x="225" y="55"/>
                        <a:pt x="225" y="56"/>
                      </a:cubicBezTo>
                      <a:cubicBezTo>
                        <a:pt x="225" y="55"/>
                        <a:pt x="225" y="55"/>
                        <a:pt x="226" y="55"/>
                      </a:cubicBezTo>
                      <a:cubicBezTo>
                        <a:pt x="226" y="55"/>
                        <a:pt x="226" y="55"/>
                        <a:pt x="225" y="55"/>
                      </a:cubicBezTo>
                      <a:cubicBezTo>
                        <a:pt x="226" y="56"/>
                        <a:pt x="226" y="55"/>
                        <a:pt x="227" y="54"/>
                      </a:cubicBezTo>
                      <a:cubicBezTo>
                        <a:pt x="227" y="55"/>
                        <a:pt x="227" y="55"/>
                        <a:pt x="227" y="55"/>
                      </a:cubicBezTo>
                      <a:cubicBezTo>
                        <a:pt x="228" y="56"/>
                        <a:pt x="226" y="55"/>
                        <a:pt x="227" y="56"/>
                      </a:cubicBezTo>
                      <a:cubicBezTo>
                        <a:pt x="227" y="56"/>
                        <a:pt x="227" y="56"/>
                        <a:pt x="228" y="57"/>
                      </a:cubicBezTo>
                      <a:cubicBezTo>
                        <a:pt x="228" y="56"/>
                        <a:pt x="229" y="55"/>
                        <a:pt x="229" y="56"/>
                      </a:cubicBezTo>
                      <a:cubicBezTo>
                        <a:pt x="229" y="55"/>
                        <a:pt x="230" y="55"/>
                        <a:pt x="231" y="56"/>
                      </a:cubicBezTo>
                      <a:close/>
                      <a:moveTo>
                        <a:pt x="226" y="56"/>
                      </a:moveTo>
                      <a:cubicBezTo>
                        <a:pt x="226" y="56"/>
                        <a:pt x="226" y="57"/>
                        <a:pt x="226" y="57"/>
                      </a:cubicBezTo>
                      <a:cubicBezTo>
                        <a:pt x="226" y="57"/>
                        <a:pt x="226" y="58"/>
                        <a:pt x="226" y="57"/>
                      </a:cubicBezTo>
                      <a:cubicBezTo>
                        <a:pt x="226" y="57"/>
                        <a:pt x="226" y="57"/>
                        <a:pt x="226" y="56"/>
                      </a:cubicBezTo>
                      <a:close/>
                      <a:moveTo>
                        <a:pt x="220" y="51"/>
                      </a:moveTo>
                      <a:cubicBezTo>
                        <a:pt x="220" y="51"/>
                        <a:pt x="220" y="52"/>
                        <a:pt x="221" y="52"/>
                      </a:cubicBezTo>
                      <a:cubicBezTo>
                        <a:pt x="221" y="52"/>
                        <a:pt x="220" y="53"/>
                        <a:pt x="220" y="51"/>
                      </a:cubicBezTo>
                      <a:close/>
                      <a:moveTo>
                        <a:pt x="225" y="62"/>
                      </a:moveTo>
                      <a:cubicBezTo>
                        <a:pt x="225" y="61"/>
                        <a:pt x="226" y="62"/>
                        <a:pt x="226" y="61"/>
                      </a:cubicBezTo>
                      <a:cubicBezTo>
                        <a:pt x="226" y="61"/>
                        <a:pt x="226" y="62"/>
                        <a:pt x="227" y="62"/>
                      </a:cubicBezTo>
                      <a:cubicBezTo>
                        <a:pt x="227" y="63"/>
                        <a:pt x="226" y="62"/>
                        <a:pt x="226" y="63"/>
                      </a:cubicBezTo>
                      <a:cubicBezTo>
                        <a:pt x="225" y="62"/>
                        <a:pt x="225" y="63"/>
                        <a:pt x="224" y="62"/>
                      </a:cubicBezTo>
                      <a:cubicBezTo>
                        <a:pt x="224" y="61"/>
                        <a:pt x="224" y="61"/>
                        <a:pt x="224" y="61"/>
                      </a:cubicBezTo>
                      <a:cubicBezTo>
                        <a:pt x="224" y="61"/>
                        <a:pt x="224" y="61"/>
                        <a:pt x="225" y="62"/>
                      </a:cubicBezTo>
                      <a:close/>
                      <a:moveTo>
                        <a:pt x="221" y="47"/>
                      </a:moveTo>
                      <a:cubicBezTo>
                        <a:pt x="220" y="46"/>
                        <a:pt x="221" y="47"/>
                        <a:pt x="221" y="46"/>
                      </a:cubicBezTo>
                      <a:cubicBezTo>
                        <a:pt x="221" y="46"/>
                        <a:pt x="221" y="46"/>
                        <a:pt x="220" y="46"/>
                      </a:cubicBezTo>
                      <a:cubicBezTo>
                        <a:pt x="220" y="46"/>
                        <a:pt x="220" y="46"/>
                        <a:pt x="220" y="45"/>
                      </a:cubicBezTo>
                      <a:cubicBezTo>
                        <a:pt x="221" y="45"/>
                        <a:pt x="221" y="46"/>
                        <a:pt x="221" y="45"/>
                      </a:cubicBezTo>
                      <a:cubicBezTo>
                        <a:pt x="221" y="46"/>
                        <a:pt x="222" y="45"/>
                        <a:pt x="222" y="46"/>
                      </a:cubicBezTo>
                      <a:cubicBezTo>
                        <a:pt x="222" y="46"/>
                        <a:pt x="221" y="46"/>
                        <a:pt x="221" y="46"/>
                      </a:cubicBezTo>
                      <a:cubicBezTo>
                        <a:pt x="221" y="47"/>
                        <a:pt x="221" y="47"/>
                        <a:pt x="221" y="47"/>
                      </a:cubicBezTo>
                      <a:close/>
                      <a:moveTo>
                        <a:pt x="231" y="76"/>
                      </a:moveTo>
                      <a:cubicBezTo>
                        <a:pt x="231" y="76"/>
                        <a:pt x="231" y="75"/>
                        <a:pt x="231" y="75"/>
                      </a:cubicBezTo>
                      <a:cubicBezTo>
                        <a:pt x="230" y="75"/>
                        <a:pt x="230" y="76"/>
                        <a:pt x="229" y="76"/>
                      </a:cubicBezTo>
                      <a:cubicBezTo>
                        <a:pt x="229" y="74"/>
                        <a:pt x="231" y="74"/>
                        <a:pt x="231" y="76"/>
                      </a:cubicBezTo>
                      <a:close/>
                      <a:moveTo>
                        <a:pt x="221" y="44"/>
                      </a:moveTo>
                      <a:cubicBezTo>
                        <a:pt x="221" y="44"/>
                        <a:pt x="221" y="44"/>
                        <a:pt x="220" y="44"/>
                      </a:cubicBezTo>
                      <a:cubicBezTo>
                        <a:pt x="221" y="44"/>
                        <a:pt x="221" y="42"/>
                        <a:pt x="222" y="44"/>
                      </a:cubicBezTo>
                      <a:cubicBezTo>
                        <a:pt x="222" y="44"/>
                        <a:pt x="222" y="44"/>
                        <a:pt x="221" y="44"/>
                      </a:cubicBezTo>
                      <a:cubicBezTo>
                        <a:pt x="221" y="44"/>
                        <a:pt x="221" y="45"/>
                        <a:pt x="221" y="45"/>
                      </a:cubicBezTo>
                      <a:cubicBezTo>
                        <a:pt x="221" y="46"/>
                        <a:pt x="221" y="44"/>
                        <a:pt x="221" y="44"/>
                      </a:cubicBezTo>
                      <a:close/>
                      <a:moveTo>
                        <a:pt x="224" y="47"/>
                      </a:moveTo>
                      <a:cubicBezTo>
                        <a:pt x="224" y="47"/>
                        <a:pt x="224" y="47"/>
                        <a:pt x="224" y="47"/>
                      </a:cubicBezTo>
                      <a:cubicBezTo>
                        <a:pt x="224" y="47"/>
                        <a:pt x="224" y="48"/>
                        <a:pt x="225" y="48"/>
                      </a:cubicBezTo>
                      <a:cubicBezTo>
                        <a:pt x="225" y="48"/>
                        <a:pt x="224" y="48"/>
                        <a:pt x="224" y="49"/>
                      </a:cubicBezTo>
                      <a:cubicBezTo>
                        <a:pt x="224" y="49"/>
                        <a:pt x="224" y="48"/>
                        <a:pt x="224" y="48"/>
                      </a:cubicBezTo>
                      <a:cubicBezTo>
                        <a:pt x="224" y="48"/>
                        <a:pt x="224" y="48"/>
                        <a:pt x="224" y="48"/>
                      </a:cubicBezTo>
                      <a:cubicBezTo>
                        <a:pt x="224" y="47"/>
                        <a:pt x="224" y="47"/>
                        <a:pt x="223" y="47"/>
                      </a:cubicBezTo>
                      <a:cubicBezTo>
                        <a:pt x="223" y="47"/>
                        <a:pt x="224" y="46"/>
                        <a:pt x="224" y="47"/>
                      </a:cubicBezTo>
                      <a:close/>
                      <a:moveTo>
                        <a:pt x="229" y="47"/>
                      </a:moveTo>
                      <a:cubicBezTo>
                        <a:pt x="229" y="46"/>
                        <a:pt x="229" y="46"/>
                        <a:pt x="229" y="46"/>
                      </a:cubicBezTo>
                      <a:cubicBezTo>
                        <a:pt x="229" y="46"/>
                        <a:pt x="227" y="46"/>
                        <a:pt x="227" y="47"/>
                      </a:cubicBezTo>
                      <a:cubicBezTo>
                        <a:pt x="226" y="46"/>
                        <a:pt x="225" y="47"/>
                        <a:pt x="224" y="44"/>
                      </a:cubicBezTo>
                      <a:cubicBezTo>
                        <a:pt x="225" y="44"/>
                        <a:pt x="225" y="44"/>
                        <a:pt x="225" y="45"/>
                      </a:cubicBezTo>
                      <a:cubicBezTo>
                        <a:pt x="226" y="44"/>
                        <a:pt x="227" y="45"/>
                        <a:pt x="227" y="44"/>
                      </a:cubicBezTo>
                      <a:cubicBezTo>
                        <a:pt x="228" y="45"/>
                        <a:pt x="228" y="44"/>
                        <a:pt x="229" y="45"/>
                      </a:cubicBezTo>
                      <a:cubicBezTo>
                        <a:pt x="229" y="45"/>
                        <a:pt x="229" y="45"/>
                        <a:pt x="229" y="45"/>
                      </a:cubicBezTo>
                      <a:cubicBezTo>
                        <a:pt x="229" y="44"/>
                        <a:pt x="229" y="44"/>
                        <a:pt x="228" y="44"/>
                      </a:cubicBezTo>
                      <a:cubicBezTo>
                        <a:pt x="228" y="43"/>
                        <a:pt x="230" y="45"/>
                        <a:pt x="229" y="43"/>
                      </a:cubicBezTo>
                      <a:cubicBezTo>
                        <a:pt x="230" y="43"/>
                        <a:pt x="232" y="43"/>
                        <a:pt x="231" y="42"/>
                      </a:cubicBezTo>
                      <a:cubicBezTo>
                        <a:pt x="231" y="42"/>
                        <a:pt x="232" y="43"/>
                        <a:pt x="232" y="44"/>
                      </a:cubicBezTo>
                      <a:cubicBezTo>
                        <a:pt x="231" y="44"/>
                        <a:pt x="230" y="43"/>
                        <a:pt x="230" y="45"/>
                      </a:cubicBezTo>
                      <a:cubicBezTo>
                        <a:pt x="230" y="45"/>
                        <a:pt x="230" y="45"/>
                        <a:pt x="230" y="45"/>
                      </a:cubicBezTo>
                      <a:cubicBezTo>
                        <a:pt x="230" y="45"/>
                        <a:pt x="230" y="45"/>
                        <a:pt x="230" y="45"/>
                      </a:cubicBezTo>
                      <a:cubicBezTo>
                        <a:pt x="230" y="45"/>
                        <a:pt x="230" y="45"/>
                        <a:pt x="230" y="45"/>
                      </a:cubicBezTo>
                      <a:cubicBezTo>
                        <a:pt x="230" y="45"/>
                        <a:pt x="230" y="45"/>
                        <a:pt x="230" y="45"/>
                      </a:cubicBezTo>
                      <a:cubicBezTo>
                        <a:pt x="230" y="45"/>
                        <a:pt x="230" y="45"/>
                        <a:pt x="230" y="45"/>
                      </a:cubicBezTo>
                      <a:cubicBezTo>
                        <a:pt x="230" y="43"/>
                        <a:pt x="231" y="46"/>
                        <a:pt x="232" y="46"/>
                      </a:cubicBezTo>
                      <a:cubicBezTo>
                        <a:pt x="232" y="48"/>
                        <a:pt x="230" y="47"/>
                        <a:pt x="229" y="47"/>
                      </a:cubicBezTo>
                      <a:close/>
                      <a:moveTo>
                        <a:pt x="232" y="51"/>
                      </a:moveTo>
                      <a:cubicBezTo>
                        <a:pt x="231" y="50"/>
                        <a:pt x="232" y="50"/>
                        <a:pt x="232" y="50"/>
                      </a:cubicBezTo>
                      <a:cubicBezTo>
                        <a:pt x="232" y="49"/>
                        <a:pt x="232" y="49"/>
                        <a:pt x="232" y="49"/>
                      </a:cubicBezTo>
                      <a:cubicBezTo>
                        <a:pt x="232" y="49"/>
                        <a:pt x="231" y="49"/>
                        <a:pt x="231" y="49"/>
                      </a:cubicBezTo>
                      <a:cubicBezTo>
                        <a:pt x="232" y="49"/>
                        <a:pt x="231" y="48"/>
                        <a:pt x="232" y="47"/>
                      </a:cubicBezTo>
                      <a:cubicBezTo>
                        <a:pt x="232" y="47"/>
                        <a:pt x="232" y="47"/>
                        <a:pt x="232" y="48"/>
                      </a:cubicBezTo>
                      <a:cubicBezTo>
                        <a:pt x="232" y="48"/>
                        <a:pt x="232" y="48"/>
                        <a:pt x="232" y="48"/>
                      </a:cubicBezTo>
                      <a:cubicBezTo>
                        <a:pt x="232" y="48"/>
                        <a:pt x="232" y="50"/>
                        <a:pt x="233" y="50"/>
                      </a:cubicBezTo>
                      <a:cubicBezTo>
                        <a:pt x="233" y="51"/>
                        <a:pt x="232" y="50"/>
                        <a:pt x="232" y="51"/>
                      </a:cubicBezTo>
                      <a:close/>
                      <a:moveTo>
                        <a:pt x="229" y="52"/>
                      </a:moveTo>
                      <a:cubicBezTo>
                        <a:pt x="229" y="52"/>
                        <a:pt x="229" y="52"/>
                        <a:pt x="230" y="51"/>
                      </a:cubicBezTo>
                      <a:cubicBezTo>
                        <a:pt x="230" y="51"/>
                        <a:pt x="229" y="52"/>
                        <a:pt x="230" y="52"/>
                      </a:cubicBezTo>
                      <a:cubicBezTo>
                        <a:pt x="230" y="52"/>
                        <a:pt x="229" y="53"/>
                        <a:pt x="229" y="52"/>
                      </a:cubicBezTo>
                      <a:close/>
                      <a:moveTo>
                        <a:pt x="231" y="51"/>
                      </a:moveTo>
                      <a:cubicBezTo>
                        <a:pt x="232" y="52"/>
                        <a:pt x="231" y="51"/>
                        <a:pt x="231" y="52"/>
                      </a:cubicBezTo>
                      <a:cubicBezTo>
                        <a:pt x="231" y="52"/>
                        <a:pt x="230" y="51"/>
                        <a:pt x="230" y="51"/>
                      </a:cubicBezTo>
                      <a:cubicBezTo>
                        <a:pt x="231" y="51"/>
                        <a:pt x="231" y="51"/>
                        <a:pt x="231" y="51"/>
                      </a:cubicBezTo>
                      <a:close/>
                      <a:moveTo>
                        <a:pt x="230" y="53"/>
                      </a:moveTo>
                      <a:cubicBezTo>
                        <a:pt x="230" y="52"/>
                        <a:pt x="230" y="53"/>
                        <a:pt x="231" y="52"/>
                      </a:cubicBezTo>
                      <a:cubicBezTo>
                        <a:pt x="231" y="53"/>
                        <a:pt x="231" y="53"/>
                        <a:pt x="231" y="53"/>
                      </a:cubicBezTo>
                      <a:cubicBezTo>
                        <a:pt x="231" y="54"/>
                        <a:pt x="230" y="52"/>
                        <a:pt x="230" y="53"/>
                      </a:cubicBezTo>
                      <a:cubicBezTo>
                        <a:pt x="230" y="53"/>
                        <a:pt x="230" y="53"/>
                        <a:pt x="230" y="53"/>
                      </a:cubicBezTo>
                      <a:close/>
                      <a:moveTo>
                        <a:pt x="229" y="49"/>
                      </a:moveTo>
                      <a:cubicBezTo>
                        <a:pt x="229" y="48"/>
                        <a:pt x="229" y="48"/>
                        <a:pt x="229" y="48"/>
                      </a:cubicBezTo>
                      <a:cubicBezTo>
                        <a:pt x="229" y="48"/>
                        <a:pt x="230" y="48"/>
                        <a:pt x="230" y="49"/>
                      </a:cubicBezTo>
                      <a:lnTo>
                        <a:pt x="229" y="49"/>
                      </a:lnTo>
                      <a:close/>
                      <a:moveTo>
                        <a:pt x="234" y="53"/>
                      </a:moveTo>
                      <a:cubicBezTo>
                        <a:pt x="235" y="53"/>
                        <a:pt x="235" y="52"/>
                        <a:pt x="236" y="52"/>
                      </a:cubicBezTo>
                      <a:cubicBezTo>
                        <a:pt x="236" y="53"/>
                        <a:pt x="235" y="53"/>
                        <a:pt x="235" y="54"/>
                      </a:cubicBezTo>
                      <a:cubicBezTo>
                        <a:pt x="235" y="53"/>
                        <a:pt x="234" y="54"/>
                        <a:pt x="234" y="53"/>
                      </a:cubicBezTo>
                      <a:cubicBezTo>
                        <a:pt x="233" y="54"/>
                        <a:pt x="234" y="52"/>
                        <a:pt x="234" y="53"/>
                      </a:cubicBezTo>
                      <a:close/>
                      <a:moveTo>
                        <a:pt x="234" y="42"/>
                      </a:moveTo>
                      <a:cubicBezTo>
                        <a:pt x="234" y="42"/>
                        <a:pt x="234" y="42"/>
                        <a:pt x="234" y="42"/>
                      </a:cubicBezTo>
                      <a:cubicBezTo>
                        <a:pt x="234" y="42"/>
                        <a:pt x="234" y="41"/>
                        <a:pt x="234" y="41"/>
                      </a:cubicBezTo>
                      <a:cubicBezTo>
                        <a:pt x="234" y="41"/>
                        <a:pt x="234" y="40"/>
                        <a:pt x="234" y="41"/>
                      </a:cubicBezTo>
                      <a:cubicBezTo>
                        <a:pt x="235" y="42"/>
                        <a:pt x="234" y="41"/>
                        <a:pt x="234" y="42"/>
                      </a:cubicBezTo>
                      <a:close/>
                      <a:moveTo>
                        <a:pt x="234" y="39"/>
                      </a:moveTo>
                      <a:cubicBezTo>
                        <a:pt x="233" y="39"/>
                        <a:pt x="233" y="39"/>
                        <a:pt x="233" y="38"/>
                      </a:cubicBezTo>
                      <a:cubicBezTo>
                        <a:pt x="233" y="38"/>
                        <a:pt x="233" y="39"/>
                        <a:pt x="234" y="39"/>
                      </a:cubicBezTo>
                      <a:close/>
                      <a:moveTo>
                        <a:pt x="245" y="53"/>
                      </a:moveTo>
                      <a:cubicBezTo>
                        <a:pt x="245" y="52"/>
                        <a:pt x="245" y="52"/>
                        <a:pt x="245" y="52"/>
                      </a:cubicBezTo>
                      <a:cubicBezTo>
                        <a:pt x="245" y="53"/>
                        <a:pt x="246" y="53"/>
                        <a:pt x="245" y="53"/>
                      </a:cubicBezTo>
                      <a:cubicBezTo>
                        <a:pt x="245" y="54"/>
                        <a:pt x="245" y="52"/>
                        <a:pt x="244" y="52"/>
                      </a:cubicBezTo>
                      <a:cubicBezTo>
                        <a:pt x="244" y="52"/>
                        <a:pt x="245" y="52"/>
                        <a:pt x="245" y="53"/>
                      </a:cubicBezTo>
                      <a:close/>
                      <a:moveTo>
                        <a:pt x="245" y="51"/>
                      </a:moveTo>
                      <a:cubicBezTo>
                        <a:pt x="245" y="50"/>
                        <a:pt x="246" y="52"/>
                        <a:pt x="246" y="51"/>
                      </a:cubicBezTo>
                      <a:cubicBezTo>
                        <a:pt x="247" y="51"/>
                        <a:pt x="247" y="52"/>
                        <a:pt x="248" y="52"/>
                      </a:cubicBezTo>
                      <a:cubicBezTo>
                        <a:pt x="248" y="52"/>
                        <a:pt x="247" y="52"/>
                        <a:pt x="248" y="53"/>
                      </a:cubicBezTo>
                      <a:cubicBezTo>
                        <a:pt x="247" y="52"/>
                        <a:pt x="247" y="53"/>
                        <a:pt x="246" y="53"/>
                      </a:cubicBezTo>
                      <a:cubicBezTo>
                        <a:pt x="246" y="53"/>
                        <a:pt x="247" y="54"/>
                        <a:pt x="247" y="54"/>
                      </a:cubicBezTo>
                      <a:cubicBezTo>
                        <a:pt x="246" y="54"/>
                        <a:pt x="246" y="54"/>
                        <a:pt x="246" y="54"/>
                      </a:cubicBezTo>
                      <a:cubicBezTo>
                        <a:pt x="246" y="54"/>
                        <a:pt x="246" y="53"/>
                        <a:pt x="246" y="53"/>
                      </a:cubicBezTo>
                      <a:cubicBezTo>
                        <a:pt x="246" y="52"/>
                        <a:pt x="246" y="52"/>
                        <a:pt x="246" y="52"/>
                      </a:cubicBezTo>
                      <a:cubicBezTo>
                        <a:pt x="246" y="52"/>
                        <a:pt x="246" y="52"/>
                        <a:pt x="246" y="52"/>
                      </a:cubicBezTo>
                      <a:cubicBezTo>
                        <a:pt x="246" y="51"/>
                        <a:pt x="245" y="51"/>
                        <a:pt x="245" y="51"/>
                      </a:cubicBezTo>
                      <a:close/>
                      <a:moveTo>
                        <a:pt x="249" y="39"/>
                      </a:moveTo>
                      <a:cubicBezTo>
                        <a:pt x="250" y="39"/>
                        <a:pt x="250" y="39"/>
                        <a:pt x="251" y="39"/>
                      </a:cubicBezTo>
                      <a:cubicBezTo>
                        <a:pt x="252" y="38"/>
                        <a:pt x="253" y="37"/>
                        <a:pt x="252" y="39"/>
                      </a:cubicBezTo>
                      <a:cubicBezTo>
                        <a:pt x="252" y="39"/>
                        <a:pt x="252" y="40"/>
                        <a:pt x="252" y="40"/>
                      </a:cubicBezTo>
                      <a:cubicBezTo>
                        <a:pt x="252" y="40"/>
                        <a:pt x="251" y="40"/>
                        <a:pt x="250" y="39"/>
                      </a:cubicBezTo>
                      <a:cubicBezTo>
                        <a:pt x="250" y="40"/>
                        <a:pt x="250" y="41"/>
                        <a:pt x="250" y="41"/>
                      </a:cubicBezTo>
                      <a:cubicBezTo>
                        <a:pt x="250" y="40"/>
                        <a:pt x="249" y="40"/>
                        <a:pt x="249" y="40"/>
                      </a:cubicBezTo>
                      <a:cubicBezTo>
                        <a:pt x="249" y="40"/>
                        <a:pt x="250" y="40"/>
                        <a:pt x="249" y="39"/>
                      </a:cubicBezTo>
                      <a:close/>
                      <a:moveTo>
                        <a:pt x="251" y="40"/>
                      </a:moveTo>
                      <a:cubicBezTo>
                        <a:pt x="251" y="40"/>
                        <a:pt x="252" y="40"/>
                        <a:pt x="252" y="39"/>
                      </a:cubicBezTo>
                      <a:cubicBezTo>
                        <a:pt x="251" y="39"/>
                        <a:pt x="250" y="39"/>
                        <a:pt x="251" y="40"/>
                      </a:cubicBezTo>
                      <a:close/>
                      <a:moveTo>
                        <a:pt x="250" y="35"/>
                      </a:moveTo>
                      <a:cubicBezTo>
                        <a:pt x="250" y="36"/>
                        <a:pt x="249" y="35"/>
                        <a:pt x="248" y="35"/>
                      </a:cubicBezTo>
                      <a:cubicBezTo>
                        <a:pt x="247" y="34"/>
                        <a:pt x="248" y="35"/>
                        <a:pt x="248" y="35"/>
                      </a:cubicBezTo>
                      <a:cubicBezTo>
                        <a:pt x="249" y="35"/>
                        <a:pt x="248" y="34"/>
                        <a:pt x="249" y="34"/>
                      </a:cubicBezTo>
                      <a:cubicBezTo>
                        <a:pt x="249" y="35"/>
                        <a:pt x="249" y="35"/>
                        <a:pt x="250" y="35"/>
                      </a:cubicBezTo>
                      <a:cubicBezTo>
                        <a:pt x="250" y="35"/>
                        <a:pt x="250" y="35"/>
                        <a:pt x="250" y="35"/>
                      </a:cubicBezTo>
                      <a:close/>
                      <a:moveTo>
                        <a:pt x="251" y="34"/>
                      </a:moveTo>
                      <a:cubicBezTo>
                        <a:pt x="252" y="35"/>
                        <a:pt x="251" y="34"/>
                        <a:pt x="250" y="35"/>
                      </a:cubicBezTo>
                      <a:cubicBezTo>
                        <a:pt x="250" y="34"/>
                        <a:pt x="251" y="34"/>
                        <a:pt x="251" y="33"/>
                      </a:cubicBezTo>
                      <a:cubicBezTo>
                        <a:pt x="252" y="33"/>
                        <a:pt x="252" y="34"/>
                        <a:pt x="252" y="34"/>
                      </a:cubicBezTo>
                      <a:cubicBezTo>
                        <a:pt x="253" y="35"/>
                        <a:pt x="252" y="34"/>
                        <a:pt x="251" y="34"/>
                      </a:cubicBezTo>
                      <a:close/>
                      <a:moveTo>
                        <a:pt x="261" y="33"/>
                      </a:moveTo>
                      <a:cubicBezTo>
                        <a:pt x="260" y="32"/>
                        <a:pt x="261" y="32"/>
                        <a:pt x="262" y="31"/>
                      </a:cubicBezTo>
                      <a:cubicBezTo>
                        <a:pt x="262" y="32"/>
                        <a:pt x="261" y="32"/>
                        <a:pt x="261" y="33"/>
                      </a:cubicBezTo>
                      <a:cubicBezTo>
                        <a:pt x="263" y="32"/>
                        <a:pt x="265" y="31"/>
                        <a:pt x="266" y="30"/>
                      </a:cubicBezTo>
                      <a:cubicBezTo>
                        <a:pt x="267" y="30"/>
                        <a:pt x="267" y="30"/>
                        <a:pt x="267" y="30"/>
                      </a:cubicBezTo>
                      <a:cubicBezTo>
                        <a:pt x="267" y="30"/>
                        <a:pt x="267" y="29"/>
                        <a:pt x="268" y="29"/>
                      </a:cubicBezTo>
                      <a:cubicBezTo>
                        <a:pt x="268" y="29"/>
                        <a:pt x="268" y="30"/>
                        <a:pt x="267" y="30"/>
                      </a:cubicBezTo>
                      <a:cubicBezTo>
                        <a:pt x="268" y="30"/>
                        <a:pt x="268" y="29"/>
                        <a:pt x="269" y="30"/>
                      </a:cubicBezTo>
                      <a:cubicBezTo>
                        <a:pt x="269" y="29"/>
                        <a:pt x="269" y="29"/>
                        <a:pt x="269" y="28"/>
                      </a:cubicBezTo>
                      <a:cubicBezTo>
                        <a:pt x="269" y="28"/>
                        <a:pt x="270" y="29"/>
                        <a:pt x="270" y="29"/>
                      </a:cubicBezTo>
                      <a:cubicBezTo>
                        <a:pt x="270" y="29"/>
                        <a:pt x="271" y="28"/>
                        <a:pt x="271" y="28"/>
                      </a:cubicBezTo>
                      <a:cubicBezTo>
                        <a:pt x="271" y="30"/>
                        <a:pt x="270" y="30"/>
                        <a:pt x="269" y="30"/>
                      </a:cubicBezTo>
                      <a:cubicBezTo>
                        <a:pt x="269" y="30"/>
                        <a:pt x="269" y="30"/>
                        <a:pt x="269" y="30"/>
                      </a:cubicBezTo>
                      <a:cubicBezTo>
                        <a:pt x="268" y="31"/>
                        <a:pt x="267" y="30"/>
                        <a:pt x="265" y="31"/>
                      </a:cubicBezTo>
                      <a:cubicBezTo>
                        <a:pt x="266" y="32"/>
                        <a:pt x="266" y="31"/>
                        <a:pt x="266" y="31"/>
                      </a:cubicBezTo>
                      <a:cubicBezTo>
                        <a:pt x="266" y="32"/>
                        <a:pt x="266" y="32"/>
                        <a:pt x="265" y="32"/>
                      </a:cubicBezTo>
                      <a:cubicBezTo>
                        <a:pt x="265" y="32"/>
                        <a:pt x="266" y="31"/>
                        <a:pt x="265" y="31"/>
                      </a:cubicBezTo>
                      <a:cubicBezTo>
                        <a:pt x="265" y="32"/>
                        <a:pt x="264" y="32"/>
                        <a:pt x="264" y="33"/>
                      </a:cubicBezTo>
                      <a:cubicBezTo>
                        <a:pt x="262" y="32"/>
                        <a:pt x="261" y="35"/>
                        <a:pt x="259" y="35"/>
                      </a:cubicBezTo>
                      <a:cubicBezTo>
                        <a:pt x="258" y="34"/>
                        <a:pt x="258" y="36"/>
                        <a:pt x="257" y="35"/>
                      </a:cubicBezTo>
                      <a:cubicBezTo>
                        <a:pt x="257" y="35"/>
                        <a:pt x="257" y="35"/>
                        <a:pt x="257" y="36"/>
                      </a:cubicBezTo>
                      <a:cubicBezTo>
                        <a:pt x="255" y="35"/>
                        <a:pt x="253" y="36"/>
                        <a:pt x="251" y="37"/>
                      </a:cubicBezTo>
                      <a:cubicBezTo>
                        <a:pt x="253" y="35"/>
                        <a:pt x="257" y="34"/>
                        <a:pt x="259" y="32"/>
                      </a:cubicBezTo>
                      <a:cubicBezTo>
                        <a:pt x="260" y="33"/>
                        <a:pt x="260" y="33"/>
                        <a:pt x="261" y="33"/>
                      </a:cubicBezTo>
                      <a:close/>
                      <a:moveTo>
                        <a:pt x="253" y="39"/>
                      </a:moveTo>
                      <a:cubicBezTo>
                        <a:pt x="253" y="38"/>
                        <a:pt x="254" y="39"/>
                        <a:pt x="254" y="38"/>
                      </a:cubicBezTo>
                      <a:cubicBezTo>
                        <a:pt x="254" y="39"/>
                        <a:pt x="254" y="39"/>
                        <a:pt x="254" y="39"/>
                      </a:cubicBezTo>
                      <a:cubicBezTo>
                        <a:pt x="254" y="39"/>
                        <a:pt x="254" y="40"/>
                        <a:pt x="254" y="40"/>
                      </a:cubicBezTo>
                      <a:cubicBezTo>
                        <a:pt x="253" y="40"/>
                        <a:pt x="254" y="39"/>
                        <a:pt x="253" y="39"/>
                      </a:cubicBezTo>
                      <a:close/>
                      <a:moveTo>
                        <a:pt x="273" y="24"/>
                      </a:moveTo>
                      <a:cubicBezTo>
                        <a:pt x="270" y="26"/>
                        <a:pt x="266" y="26"/>
                        <a:pt x="264" y="27"/>
                      </a:cubicBezTo>
                      <a:cubicBezTo>
                        <a:pt x="266" y="25"/>
                        <a:pt x="270" y="24"/>
                        <a:pt x="273" y="24"/>
                      </a:cubicBezTo>
                      <a:close/>
                      <a:moveTo>
                        <a:pt x="284" y="24"/>
                      </a:moveTo>
                      <a:cubicBezTo>
                        <a:pt x="285" y="25"/>
                        <a:pt x="284" y="25"/>
                        <a:pt x="284" y="26"/>
                      </a:cubicBezTo>
                      <a:cubicBezTo>
                        <a:pt x="284" y="26"/>
                        <a:pt x="284" y="26"/>
                        <a:pt x="284" y="26"/>
                      </a:cubicBezTo>
                      <a:cubicBezTo>
                        <a:pt x="283" y="26"/>
                        <a:pt x="284" y="26"/>
                        <a:pt x="284" y="26"/>
                      </a:cubicBezTo>
                      <a:cubicBezTo>
                        <a:pt x="284" y="25"/>
                        <a:pt x="284" y="25"/>
                        <a:pt x="283" y="25"/>
                      </a:cubicBezTo>
                      <a:cubicBezTo>
                        <a:pt x="283" y="25"/>
                        <a:pt x="283" y="25"/>
                        <a:pt x="283" y="25"/>
                      </a:cubicBezTo>
                      <a:cubicBezTo>
                        <a:pt x="283" y="26"/>
                        <a:pt x="283" y="25"/>
                        <a:pt x="283" y="25"/>
                      </a:cubicBezTo>
                      <a:cubicBezTo>
                        <a:pt x="284" y="25"/>
                        <a:pt x="284" y="25"/>
                        <a:pt x="284" y="24"/>
                      </a:cubicBezTo>
                      <a:close/>
                      <a:moveTo>
                        <a:pt x="296" y="13"/>
                      </a:moveTo>
                      <a:cubicBezTo>
                        <a:pt x="297" y="12"/>
                        <a:pt x="297" y="13"/>
                        <a:pt x="298" y="13"/>
                      </a:cubicBezTo>
                      <a:cubicBezTo>
                        <a:pt x="298" y="13"/>
                        <a:pt x="298" y="13"/>
                        <a:pt x="298" y="14"/>
                      </a:cubicBezTo>
                      <a:cubicBezTo>
                        <a:pt x="298" y="13"/>
                        <a:pt x="297" y="14"/>
                        <a:pt x="297" y="13"/>
                      </a:cubicBezTo>
                      <a:cubicBezTo>
                        <a:pt x="296" y="14"/>
                        <a:pt x="296" y="14"/>
                        <a:pt x="296" y="14"/>
                      </a:cubicBezTo>
                      <a:cubicBezTo>
                        <a:pt x="295" y="14"/>
                        <a:pt x="296" y="14"/>
                        <a:pt x="295" y="14"/>
                      </a:cubicBezTo>
                      <a:cubicBezTo>
                        <a:pt x="295" y="14"/>
                        <a:pt x="295" y="14"/>
                        <a:pt x="295" y="15"/>
                      </a:cubicBezTo>
                      <a:cubicBezTo>
                        <a:pt x="295" y="14"/>
                        <a:pt x="294" y="14"/>
                        <a:pt x="294" y="14"/>
                      </a:cubicBezTo>
                      <a:cubicBezTo>
                        <a:pt x="295" y="14"/>
                        <a:pt x="295" y="13"/>
                        <a:pt x="295" y="13"/>
                      </a:cubicBezTo>
                      <a:cubicBezTo>
                        <a:pt x="295" y="12"/>
                        <a:pt x="295" y="14"/>
                        <a:pt x="296" y="13"/>
                      </a:cubicBezTo>
                      <a:close/>
                      <a:moveTo>
                        <a:pt x="321" y="7"/>
                      </a:moveTo>
                      <a:cubicBezTo>
                        <a:pt x="320" y="7"/>
                        <a:pt x="318" y="7"/>
                        <a:pt x="317" y="7"/>
                      </a:cubicBezTo>
                      <a:cubicBezTo>
                        <a:pt x="316" y="7"/>
                        <a:pt x="317" y="7"/>
                        <a:pt x="317" y="7"/>
                      </a:cubicBezTo>
                      <a:cubicBezTo>
                        <a:pt x="317" y="8"/>
                        <a:pt x="316" y="8"/>
                        <a:pt x="316" y="8"/>
                      </a:cubicBezTo>
                      <a:cubicBezTo>
                        <a:pt x="316" y="8"/>
                        <a:pt x="316" y="8"/>
                        <a:pt x="316" y="7"/>
                      </a:cubicBezTo>
                      <a:cubicBezTo>
                        <a:pt x="315" y="8"/>
                        <a:pt x="315" y="8"/>
                        <a:pt x="315" y="8"/>
                      </a:cubicBezTo>
                      <a:cubicBezTo>
                        <a:pt x="315" y="8"/>
                        <a:pt x="316" y="7"/>
                        <a:pt x="316" y="8"/>
                      </a:cubicBezTo>
                      <a:cubicBezTo>
                        <a:pt x="313" y="9"/>
                        <a:pt x="312" y="12"/>
                        <a:pt x="310" y="11"/>
                      </a:cubicBezTo>
                      <a:cubicBezTo>
                        <a:pt x="310" y="11"/>
                        <a:pt x="311" y="10"/>
                        <a:pt x="311" y="11"/>
                      </a:cubicBezTo>
                      <a:cubicBezTo>
                        <a:pt x="311" y="11"/>
                        <a:pt x="311" y="10"/>
                        <a:pt x="311" y="10"/>
                      </a:cubicBezTo>
                      <a:cubicBezTo>
                        <a:pt x="310" y="10"/>
                        <a:pt x="309" y="10"/>
                        <a:pt x="308" y="9"/>
                      </a:cubicBezTo>
                      <a:cubicBezTo>
                        <a:pt x="308" y="9"/>
                        <a:pt x="308" y="10"/>
                        <a:pt x="307" y="10"/>
                      </a:cubicBezTo>
                      <a:cubicBezTo>
                        <a:pt x="307" y="9"/>
                        <a:pt x="307" y="9"/>
                        <a:pt x="306" y="9"/>
                      </a:cubicBezTo>
                      <a:cubicBezTo>
                        <a:pt x="306" y="7"/>
                        <a:pt x="308" y="9"/>
                        <a:pt x="308" y="8"/>
                      </a:cubicBezTo>
                      <a:cubicBezTo>
                        <a:pt x="309" y="8"/>
                        <a:pt x="308" y="9"/>
                        <a:pt x="308" y="9"/>
                      </a:cubicBezTo>
                      <a:cubicBezTo>
                        <a:pt x="309" y="8"/>
                        <a:pt x="310" y="9"/>
                        <a:pt x="310" y="9"/>
                      </a:cubicBezTo>
                      <a:cubicBezTo>
                        <a:pt x="310" y="9"/>
                        <a:pt x="310" y="7"/>
                        <a:pt x="311" y="9"/>
                      </a:cubicBezTo>
                      <a:cubicBezTo>
                        <a:pt x="311" y="8"/>
                        <a:pt x="311" y="8"/>
                        <a:pt x="311" y="7"/>
                      </a:cubicBezTo>
                      <a:cubicBezTo>
                        <a:pt x="312" y="7"/>
                        <a:pt x="312" y="7"/>
                        <a:pt x="312" y="7"/>
                      </a:cubicBezTo>
                      <a:cubicBezTo>
                        <a:pt x="311" y="8"/>
                        <a:pt x="311" y="8"/>
                        <a:pt x="312" y="8"/>
                      </a:cubicBezTo>
                      <a:cubicBezTo>
                        <a:pt x="312" y="8"/>
                        <a:pt x="312" y="8"/>
                        <a:pt x="312" y="8"/>
                      </a:cubicBezTo>
                      <a:cubicBezTo>
                        <a:pt x="312" y="9"/>
                        <a:pt x="312" y="7"/>
                        <a:pt x="313" y="7"/>
                      </a:cubicBezTo>
                      <a:cubicBezTo>
                        <a:pt x="312" y="8"/>
                        <a:pt x="313" y="8"/>
                        <a:pt x="314" y="8"/>
                      </a:cubicBezTo>
                      <a:cubicBezTo>
                        <a:pt x="314" y="8"/>
                        <a:pt x="313" y="8"/>
                        <a:pt x="313" y="8"/>
                      </a:cubicBezTo>
                      <a:cubicBezTo>
                        <a:pt x="314" y="7"/>
                        <a:pt x="315" y="8"/>
                        <a:pt x="315" y="7"/>
                      </a:cubicBezTo>
                      <a:cubicBezTo>
                        <a:pt x="315" y="7"/>
                        <a:pt x="315" y="6"/>
                        <a:pt x="315" y="6"/>
                      </a:cubicBezTo>
                      <a:cubicBezTo>
                        <a:pt x="316" y="6"/>
                        <a:pt x="316" y="6"/>
                        <a:pt x="316" y="7"/>
                      </a:cubicBezTo>
                      <a:cubicBezTo>
                        <a:pt x="316" y="6"/>
                        <a:pt x="317" y="6"/>
                        <a:pt x="317" y="6"/>
                      </a:cubicBezTo>
                      <a:cubicBezTo>
                        <a:pt x="317" y="6"/>
                        <a:pt x="319" y="7"/>
                        <a:pt x="319" y="6"/>
                      </a:cubicBezTo>
                      <a:cubicBezTo>
                        <a:pt x="318" y="5"/>
                        <a:pt x="318" y="6"/>
                        <a:pt x="318" y="6"/>
                      </a:cubicBezTo>
                      <a:cubicBezTo>
                        <a:pt x="317" y="4"/>
                        <a:pt x="319" y="5"/>
                        <a:pt x="319" y="5"/>
                      </a:cubicBezTo>
                      <a:cubicBezTo>
                        <a:pt x="320" y="5"/>
                        <a:pt x="318" y="5"/>
                        <a:pt x="318" y="4"/>
                      </a:cubicBezTo>
                      <a:cubicBezTo>
                        <a:pt x="320" y="4"/>
                        <a:pt x="321" y="4"/>
                        <a:pt x="323" y="4"/>
                      </a:cubicBezTo>
                      <a:cubicBezTo>
                        <a:pt x="323" y="4"/>
                        <a:pt x="322" y="4"/>
                        <a:pt x="322" y="5"/>
                      </a:cubicBezTo>
                      <a:cubicBezTo>
                        <a:pt x="322" y="4"/>
                        <a:pt x="321" y="4"/>
                        <a:pt x="320" y="5"/>
                      </a:cubicBezTo>
                      <a:cubicBezTo>
                        <a:pt x="321" y="5"/>
                        <a:pt x="321" y="5"/>
                        <a:pt x="322" y="5"/>
                      </a:cubicBezTo>
                      <a:cubicBezTo>
                        <a:pt x="322" y="5"/>
                        <a:pt x="321" y="5"/>
                        <a:pt x="321" y="6"/>
                      </a:cubicBezTo>
                      <a:cubicBezTo>
                        <a:pt x="321" y="7"/>
                        <a:pt x="320" y="6"/>
                        <a:pt x="320" y="6"/>
                      </a:cubicBezTo>
                      <a:cubicBezTo>
                        <a:pt x="320" y="7"/>
                        <a:pt x="321" y="6"/>
                        <a:pt x="321" y="7"/>
                      </a:cubicBezTo>
                      <a:close/>
                      <a:moveTo>
                        <a:pt x="308" y="14"/>
                      </a:moveTo>
                      <a:cubicBezTo>
                        <a:pt x="309" y="13"/>
                        <a:pt x="310" y="14"/>
                        <a:pt x="310" y="14"/>
                      </a:cubicBezTo>
                      <a:cubicBezTo>
                        <a:pt x="310" y="15"/>
                        <a:pt x="309" y="14"/>
                        <a:pt x="308" y="14"/>
                      </a:cubicBezTo>
                      <a:close/>
                      <a:moveTo>
                        <a:pt x="312" y="13"/>
                      </a:moveTo>
                      <a:cubicBezTo>
                        <a:pt x="312" y="13"/>
                        <a:pt x="312" y="13"/>
                        <a:pt x="313" y="13"/>
                      </a:cubicBezTo>
                      <a:cubicBezTo>
                        <a:pt x="312" y="14"/>
                        <a:pt x="310" y="13"/>
                        <a:pt x="312" y="13"/>
                      </a:cubicBezTo>
                      <a:close/>
                      <a:moveTo>
                        <a:pt x="313" y="15"/>
                      </a:moveTo>
                      <a:cubicBezTo>
                        <a:pt x="314" y="16"/>
                        <a:pt x="314" y="14"/>
                        <a:pt x="315" y="14"/>
                      </a:cubicBezTo>
                      <a:cubicBezTo>
                        <a:pt x="315" y="15"/>
                        <a:pt x="313" y="16"/>
                        <a:pt x="313" y="15"/>
                      </a:cubicBezTo>
                      <a:close/>
                      <a:moveTo>
                        <a:pt x="329" y="2"/>
                      </a:moveTo>
                      <a:cubicBezTo>
                        <a:pt x="329" y="3"/>
                        <a:pt x="328" y="3"/>
                        <a:pt x="328" y="3"/>
                      </a:cubicBezTo>
                      <a:cubicBezTo>
                        <a:pt x="328" y="3"/>
                        <a:pt x="328" y="2"/>
                        <a:pt x="329" y="2"/>
                      </a:cubicBezTo>
                      <a:close/>
                      <a:moveTo>
                        <a:pt x="334" y="12"/>
                      </a:moveTo>
                      <a:cubicBezTo>
                        <a:pt x="334" y="13"/>
                        <a:pt x="334" y="13"/>
                        <a:pt x="335" y="14"/>
                      </a:cubicBezTo>
                      <a:cubicBezTo>
                        <a:pt x="334" y="13"/>
                        <a:pt x="334" y="13"/>
                        <a:pt x="333" y="14"/>
                      </a:cubicBezTo>
                      <a:cubicBezTo>
                        <a:pt x="333" y="13"/>
                        <a:pt x="332" y="13"/>
                        <a:pt x="332" y="13"/>
                      </a:cubicBezTo>
                      <a:cubicBezTo>
                        <a:pt x="333" y="13"/>
                        <a:pt x="333" y="13"/>
                        <a:pt x="334" y="12"/>
                      </a:cubicBezTo>
                      <a:close/>
                      <a:moveTo>
                        <a:pt x="335" y="11"/>
                      </a:moveTo>
                      <a:cubicBezTo>
                        <a:pt x="336" y="11"/>
                        <a:pt x="335" y="12"/>
                        <a:pt x="335" y="12"/>
                      </a:cubicBezTo>
                      <a:cubicBezTo>
                        <a:pt x="335" y="13"/>
                        <a:pt x="335" y="12"/>
                        <a:pt x="336" y="13"/>
                      </a:cubicBezTo>
                      <a:cubicBezTo>
                        <a:pt x="336" y="13"/>
                        <a:pt x="335" y="13"/>
                        <a:pt x="334" y="13"/>
                      </a:cubicBezTo>
                      <a:cubicBezTo>
                        <a:pt x="334" y="12"/>
                        <a:pt x="335" y="12"/>
                        <a:pt x="335" y="11"/>
                      </a:cubicBezTo>
                      <a:close/>
                      <a:moveTo>
                        <a:pt x="352" y="25"/>
                      </a:moveTo>
                      <a:cubicBezTo>
                        <a:pt x="352" y="24"/>
                        <a:pt x="352" y="24"/>
                        <a:pt x="352" y="24"/>
                      </a:cubicBezTo>
                      <a:cubicBezTo>
                        <a:pt x="353" y="25"/>
                        <a:pt x="353" y="24"/>
                        <a:pt x="354" y="25"/>
                      </a:cubicBezTo>
                      <a:cubicBezTo>
                        <a:pt x="353" y="25"/>
                        <a:pt x="352" y="25"/>
                        <a:pt x="352" y="25"/>
                      </a:cubicBezTo>
                      <a:close/>
                      <a:moveTo>
                        <a:pt x="356" y="7"/>
                      </a:moveTo>
                      <a:cubicBezTo>
                        <a:pt x="356" y="7"/>
                        <a:pt x="357" y="8"/>
                        <a:pt x="358" y="8"/>
                      </a:cubicBezTo>
                      <a:cubicBezTo>
                        <a:pt x="357" y="8"/>
                        <a:pt x="356" y="7"/>
                        <a:pt x="356" y="7"/>
                      </a:cubicBezTo>
                      <a:close/>
                      <a:moveTo>
                        <a:pt x="57" y="151"/>
                      </a:moveTo>
                      <a:cubicBezTo>
                        <a:pt x="56" y="150"/>
                        <a:pt x="55" y="150"/>
                        <a:pt x="55" y="148"/>
                      </a:cubicBezTo>
                      <a:cubicBezTo>
                        <a:pt x="55" y="149"/>
                        <a:pt x="55" y="149"/>
                        <a:pt x="56" y="149"/>
                      </a:cubicBezTo>
                      <a:cubicBezTo>
                        <a:pt x="56" y="150"/>
                        <a:pt x="57" y="150"/>
                        <a:pt x="57" y="151"/>
                      </a:cubicBezTo>
                      <a:close/>
                      <a:moveTo>
                        <a:pt x="89" y="121"/>
                      </a:moveTo>
                      <a:cubicBezTo>
                        <a:pt x="89" y="121"/>
                        <a:pt x="89" y="120"/>
                        <a:pt x="89" y="120"/>
                      </a:cubicBezTo>
                      <a:cubicBezTo>
                        <a:pt x="89" y="119"/>
                        <a:pt x="90" y="121"/>
                        <a:pt x="90" y="120"/>
                      </a:cubicBezTo>
                      <a:cubicBezTo>
                        <a:pt x="90" y="121"/>
                        <a:pt x="89" y="120"/>
                        <a:pt x="89" y="121"/>
                      </a:cubicBezTo>
                      <a:close/>
                      <a:moveTo>
                        <a:pt x="87" y="112"/>
                      </a:moveTo>
                      <a:cubicBezTo>
                        <a:pt x="87" y="111"/>
                        <a:pt x="87" y="111"/>
                        <a:pt x="87" y="111"/>
                      </a:cubicBezTo>
                      <a:cubicBezTo>
                        <a:pt x="87" y="111"/>
                        <a:pt x="87" y="111"/>
                        <a:pt x="88" y="111"/>
                      </a:cubicBezTo>
                      <a:cubicBezTo>
                        <a:pt x="87" y="111"/>
                        <a:pt x="87" y="112"/>
                        <a:pt x="87" y="112"/>
                      </a:cubicBezTo>
                      <a:close/>
                      <a:moveTo>
                        <a:pt x="90" y="112"/>
                      </a:moveTo>
                      <a:cubicBezTo>
                        <a:pt x="91" y="112"/>
                        <a:pt x="91" y="112"/>
                        <a:pt x="92" y="112"/>
                      </a:cubicBezTo>
                      <a:cubicBezTo>
                        <a:pt x="92" y="112"/>
                        <a:pt x="92" y="112"/>
                        <a:pt x="92" y="113"/>
                      </a:cubicBezTo>
                      <a:cubicBezTo>
                        <a:pt x="92" y="113"/>
                        <a:pt x="92" y="113"/>
                        <a:pt x="92" y="114"/>
                      </a:cubicBezTo>
                      <a:cubicBezTo>
                        <a:pt x="91" y="114"/>
                        <a:pt x="91" y="114"/>
                        <a:pt x="90" y="113"/>
                      </a:cubicBezTo>
                      <a:cubicBezTo>
                        <a:pt x="90" y="112"/>
                        <a:pt x="91" y="113"/>
                        <a:pt x="90" y="112"/>
                      </a:cubicBezTo>
                      <a:close/>
                      <a:moveTo>
                        <a:pt x="87" y="95"/>
                      </a:moveTo>
                      <a:cubicBezTo>
                        <a:pt x="87" y="94"/>
                        <a:pt x="87" y="94"/>
                        <a:pt x="87" y="94"/>
                      </a:cubicBezTo>
                      <a:cubicBezTo>
                        <a:pt x="88" y="93"/>
                        <a:pt x="88" y="93"/>
                        <a:pt x="88" y="94"/>
                      </a:cubicBezTo>
                      <a:cubicBezTo>
                        <a:pt x="89" y="94"/>
                        <a:pt x="88" y="94"/>
                        <a:pt x="88" y="95"/>
                      </a:cubicBezTo>
                      <a:cubicBezTo>
                        <a:pt x="89" y="96"/>
                        <a:pt x="90" y="95"/>
                        <a:pt x="90" y="95"/>
                      </a:cubicBezTo>
                      <a:cubicBezTo>
                        <a:pt x="90" y="96"/>
                        <a:pt x="88" y="97"/>
                        <a:pt x="88" y="96"/>
                      </a:cubicBezTo>
                      <a:cubicBezTo>
                        <a:pt x="88" y="95"/>
                        <a:pt x="88" y="95"/>
                        <a:pt x="88" y="95"/>
                      </a:cubicBezTo>
                      <a:cubicBezTo>
                        <a:pt x="88" y="94"/>
                        <a:pt x="88" y="95"/>
                        <a:pt x="87" y="95"/>
                      </a:cubicBezTo>
                      <a:close/>
                      <a:moveTo>
                        <a:pt x="100" y="73"/>
                      </a:moveTo>
                      <a:cubicBezTo>
                        <a:pt x="100" y="73"/>
                        <a:pt x="101" y="74"/>
                        <a:pt x="101" y="73"/>
                      </a:cubicBezTo>
                      <a:cubicBezTo>
                        <a:pt x="101" y="74"/>
                        <a:pt x="101" y="74"/>
                        <a:pt x="101" y="74"/>
                      </a:cubicBezTo>
                      <a:cubicBezTo>
                        <a:pt x="101" y="75"/>
                        <a:pt x="100" y="74"/>
                        <a:pt x="99" y="74"/>
                      </a:cubicBezTo>
                      <a:cubicBezTo>
                        <a:pt x="99" y="74"/>
                        <a:pt x="99" y="74"/>
                        <a:pt x="99" y="74"/>
                      </a:cubicBezTo>
                      <a:cubicBezTo>
                        <a:pt x="99" y="73"/>
                        <a:pt x="100" y="74"/>
                        <a:pt x="100" y="73"/>
                      </a:cubicBezTo>
                      <a:close/>
                      <a:moveTo>
                        <a:pt x="110" y="106"/>
                      </a:moveTo>
                      <a:cubicBezTo>
                        <a:pt x="111" y="106"/>
                        <a:pt x="112" y="105"/>
                        <a:pt x="113" y="106"/>
                      </a:cubicBezTo>
                      <a:cubicBezTo>
                        <a:pt x="112" y="108"/>
                        <a:pt x="111" y="107"/>
                        <a:pt x="110" y="107"/>
                      </a:cubicBezTo>
                      <a:cubicBezTo>
                        <a:pt x="110" y="106"/>
                        <a:pt x="110" y="107"/>
                        <a:pt x="110" y="106"/>
                      </a:cubicBezTo>
                      <a:close/>
                      <a:moveTo>
                        <a:pt x="126" y="66"/>
                      </a:moveTo>
                      <a:cubicBezTo>
                        <a:pt x="126" y="67"/>
                        <a:pt x="126" y="67"/>
                        <a:pt x="126" y="67"/>
                      </a:cubicBezTo>
                      <a:cubicBezTo>
                        <a:pt x="126" y="67"/>
                        <a:pt x="126" y="67"/>
                        <a:pt x="126" y="67"/>
                      </a:cubicBezTo>
                      <a:cubicBezTo>
                        <a:pt x="126" y="68"/>
                        <a:pt x="125" y="67"/>
                        <a:pt x="124" y="67"/>
                      </a:cubicBezTo>
                      <a:cubicBezTo>
                        <a:pt x="124" y="66"/>
                        <a:pt x="125" y="67"/>
                        <a:pt x="126" y="66"/>
                      </a:cubicBezTo>
                      <a:close/>
                      <a:moveTo>
                        <a:pt x="136" y="62"/>
                      </a:moveTo>
                      <a:cubicBezTo>
                        <a:pt x="136" y="61"/>
                        <a:pt x="136" y="61"/>
                        <a:pt x="136" y="61"/>
                      </a:cubicBezTo>
                      <a:cubicBezTo>
                        <a:pt x="136" y="61"/>
                        <a:pt x="138" y="61"/>
                        <a:pt x="138" y="60"/>
                      </a:cubicBezTo>
                      <a:cubicBezTo>
                        <a:pt x="138" y="60"/>
                        <a:pt x="139" y="60"/>
                        <a:pt x="139" y="61"/>
                      </a:cubicBezTo>
                      <a:cubicBezTo>
                        <a:pt x="139" y="62"/>
                        <a:pt x="137" y="62"/>
                        <a:pt x="136" y="62"/>
                      </a:cubicBezTo>
                      <a:close/>
                      <a:moveTo>
                        <a:pt x="142" y="92"/>
                      </a:moveTo>
                      <a:cubicBezTo>
                        <a:pt x="142" y="92"/>
                        <a:pt x="142" y="91"/>
                        <a:pt x="142" y="91"/>
                      </a:cubicBezTo>
                      <a:cubicBezTo>
                        <a:pt x="142" y="90"/>
                        <a:pt x="142" y="91"/>
                        <a:pt x="143" y="90"/>
                      </a:cubicBezTo>
                      <a:cubicBezTo>
                        <a:pt x="143" y="91"/>
                        <a:pt x="142" y="91"/>
                        <a:pt x="142" y="91"/>
                      </a:cubicBezTo>
                      <a:cubicBezTo>
                        <a:pt x="143" y="91"/>
                        <a:pt x="143" y="91"/>
                        <a:pt x="143" y="92"/>
                      </a:cubicBezTo>
                      <a:lnTo>
                        <a:pt x="142" y="92"/>
                      </a:lnTo>
                      <a:close/>
                      <a:moveTo>
                        <a:pt x="153" y="83"/>
                      </a:moveTo>
                      <a:cubicBezTo>
                        <a:pt x="152" y="83"/>
                        <a:pt x="152" y="83"/>
                        <a:pt x="152" y="83"/>
                      </a:cubicBezTo>
                      <a:cubicBezTo>
                        <a:pt x="152" y="83"/>
                        <a:pt x="152" y="83"/>
                        <a:pt x="152" y="83"/>
                      </a:cubicBezTo>
                      <a:cubicBezTo>
                        <a:pt x="151" y="81"/>
                        <a:pt x="153" y="82"/>
                        <a:pt x="153" y="83"/>
                      </a:cubicBezTo>
                      <a:close/>
                      <a:moveTo>
                        <a:pt x="164" y="107"/>
                      </a:moveTo>
                      <a:cubicBezTo>
                        <a:pt x="164" y="107"/>
                        <a:pt x="163" y="107"/>
                        <a:pt x="163" y="108"/>
                      </a:cubicBezTo>
                      <a:cubicBezTo>
                        <a:pt x="163" y="107"/>
                        <a:pt x="162" y="107"/>
                        <a:pt x="163" y="107"/>
                      </a:cubicBezTo>
                      <a:cubicBezTo>
                        <a:pt x="162" y="106"/>
                        <a:pt x="162" y="107"/>
                        <a:pt x="162" y="107"/>
                      </a:cubicBezTo>
                      <a:cubicBezTo>
                        <a:pt x="162" y="105"/>
                        <a:pt x="163" y="106"/>
                        <a:pt x="164" y="107"/>
                      </a:cubicBezTo>
                      <a:close/>
                      <a:moveTo>
                        <a:pt x="167" y="80"/>
                      </a:moveTo>
                      <a:cubicBezTo>
                        <a:pt x="167" y="82"/>
                        <a:pt x="165" y="82"/>
                        <a:pt x="164" y="82"/>
                      </a:cubicBezTo>
                      <a:cubicBezTo>
                        <a:pt x="164" y="82"/>
                        <a:pt x="164" y="83"/>
                        <a:pt x="164" y="83"/>
                      </a:cubicBezTo>
                      <a:cubicBezTo>
                        <a:pt x="164" y="84"/>
                        <a:pt x="164" y="84"/>
                        <a:pt x="164" y="84"/>
                      </a:cubicBezTo>
                      <a:cubicBezTo>
                        <a:pt x="164" y="85"/>
                        <a:pt x="164" y="85"/>
                        <a:pt x="164" y="85"/>
                      </a:cubicBezTo>
                      <a:cubicBezTo>
                        <a:pt x="164" y="85"/>
                        <a:pt x="163" y="84"/>
                        <a:pt x="164" y="84"/>
                      </a:cubicBezTo>
                      <a:cubicBezTo>
                        <a:pt x="163" y="84"/>
                        <a:pt x="163" y="84"/>
                        <a:pt x="163" y="84"/>
                      </a:cubicBezTo>
                      <a:cubicBezTo>
                        <a:pt x="163" y="84"/>
                        <a:pt x="163" y="84"/>
                        <a:pt x="162" y="84"/>
                      </a:cubicBezTo>
                      <a:cubicBezTo>
                        <a:pt x="162" y="85"/>
                        <a:pt x="163" y="85"/>
                        <a:pt x="163" y="85"/>
                      </a:cubicBezTo>
                      <a:cubicBezTo>
                        <a:pt x="163" y="86"/>
                        <a:pt x="162" y="85"/>
                        <a:pt x="161" y="85"/>
                      </a:cubicBezTo>
                      <a:cubicBezTo>
                        <a:pt x="161" y="84"/>
                        <a:pt x="161" y="84"/>
                        <a:pt x="161" y="83"/>
                      </a:cubicBezTo>
                      <a:cubicBezTo>
                        <a:pt x="162" y="83"/>
                        <a:pt x="162" y="83"/>
                        <a:pt x="163" y="83"/>
                      </a:cubicBezTo>
                      <a:cubicBezTo>
                        <a:pt x="163" y="83"/>
                        <a:pt x="163" y="82"/>
                        <a:pt x="163" y="82"/>
                      </a:cubicBezTo>
                      <a:cubicBezTo>
                        <a:pt x="163" y="81"/>
                        <a:pt x="163" y="82"/>
                        <a:pt x="162" y="82"/>
                      </a:cubicBezTo>
                      <a:cubicBezTo>
                        <a:pt x="163" y="81"/>
                        <a:pt x="162" y="80"/>
                        <a:pt x="162" y="80"/>
                      </a:cubicBezTo>
                      <a:cubicBezTo>
                        <a:pt x="163" y="79"/>
                        <a:pt x="164" y="80"/>
                        <a:pt x="165" y="79"/>
                      </a:cubicBezTo>
                      <a:cubicBezTo>
                        <a:pt x="165" y="79"/>
                        <a:pt x="165" y="79"/>
                        <a:pt x="166" y="79"/>
                      </a:cubicBezTo>
                      <a:cubicBezTo>
                        <a:pt x="166" y="80"/>
                        <a:pt x="166" y="80"/>
                        <a:pt x="166" y="80"/>
                      </a:cubicBezTo>
                      <a:cubicBezTo>
                        <a:pt x="166" y="80"/>
                        <a:pt x="167" y="80"/>
                        <a:pt x="167" y="80"/>
                      </a:cubicBezTo>
                      <a:close/>
                      <a:moveTo>
                        <a:pt x="169" y="82"/>
                      </a:moveTo>
                      <a:cubicBezTo>
                        <a:pt x="169" y="82"/>
                        <a:pt x="169" y="83"/>
                        <a:pt x="170" y="83"/>
                      </a:cubicBezTo>
                      <a:cubicBezTo>
                        <a:pt x="169" y="83"/>
                        <a:pt x="169" y="84"/>
                        <a:pt x="169" y="84"/>
                      </a:cubicBezTo>
                      <a:cubicBezTo>
                        <a:pt x="170" y="84"/>
                        <a:pt x="169" y="84"/>
                        <a:pt x="169" y="84"/>
                      </a:cubicBezTo>
                      <a:cubicBezTo>
                        <a:pt x="169" y="84"/>
                        <a:pt x="169" y="84"/>
                        <a:pt x="169" y="84"/>
                      </a:cubicBezTo>
                      <a:cubicBezTo>
                        <a:pt x="169" y="84"/>
                        <a:pt x="169" y="83"/>
                        <a:pt x="168" y="84"/>
                      </a:cubicBezTo>
                      <a:cubicBezTo>
                        <a:pt x="168" y="83"/>
                        <a:pt x="169" y="83"/>
                        <a:pt x="168" y="82"/>
                      </a:cubicBezTo>
                      <a:cubicBezTo>
                        <a:pt x="169" y="82"/>
                        <a:pt x="169" y="83"/>
                        <a:pt x="169" y="82"/>
                      </a:cubicBezTo>
                      <a:close/>
                      <a:moveTo>
                        <a:pt x="177" y="89"/>
                      </a:moveTo>
                      <a:cubicBezTo>
                        <a:pt x="177" y="88"/>
                        <a:pt x="177" y="88"/>
                        <a:pt x="177" y="89"/>
                      </a:cubicBezTo>
                      <a:cubicBezTo>
                        <a:pt x="176" y="89"/>
                        <a:pt x="176" y="88"/>
                        <a:pt x="176" y="88"/>
                      </a:cubicBezTo>
                      <a:cubicBezTo>
                        <a:pt x="176" y="88"/>
                        <a:pt x="176" y="88"/>
                        <a:pt x="176" y="88"/>
                      </a:cubicBezTo>
                      <a:cubicBezTo>
                        <a:pt x="176" y="88"/>
                        <a:pt x="176" y="89"/>
                        <a:pt x="176" y="89"/>
                      </a:cubicBezTo>
                      <a:cubicBezTo>
                        <a:pt x="175" y="88"/>
                        <a:pt x="175" y="89"/>
                        <a:pt x="174" y="88"/>
                      </a:cubicBezTo>
                      <a:cubicBezTo>
                        <a:pt x="174" y="88"/>
                        <a:pt x="174" y="88"/>
                        <a:pt x="174" y="88"/>
                      </a:cubicBezTo>
                      <a:cubicBezTo>
                        <a:pt x="174" y="88"/>
                        <a:pt x="174" y="89"/>
                        <a:pt x="174" y="89"/>
                      </a:cubicBezTo>
                      <a:cubicBezTo>
                        <a:pt x="174" y="89"/>
                        <a:pt x="173" y="88"/>
                        <a:pt x="173" y="88"/>
                      </a:cubicBezTo>
                      <a:cubicBezTo>
                        <a:pt x="173" y="87"/>
                        <a:pt x="174" y="87"/>
                        <a:pt x="175" y="87"/>
                      </a:cubicBezTo>
                      <a:cubicBezTo>
                        <a:pt x="174" y="88"/>
                        <a:pt x="176" y="86"/>
                        <a:pt x="177" y="87"/>
                      </a:cubicBezTo>
                      <a:cubicBezTo>
                        <a:pt x="177" y="87"/>
                        <a:pt x="177" y="88"/>
                        <a:pt x="177" y="89"/>
                      </a:cubicBezTo>
                      <a:close/>
                      <a:moveTo>
                        <a:pt x="183" y="105"/>
                      </a:moveTo>
                      <a:cubicBezTo>
                        <a:pt x="182" y="106"/>
                        <a:pt x="181" y="105"/>
                        <a:pt x="179" y="105"/>
                      </a:cubicBezTo>
                      <a:cubicBezTo>
                        <a:pt x="179" y="105"/>
                        <a:pt x="180" y="104"/>
                        <a:pt x="180" y="104"/>
                      </a:cubicBezTo>
                      <a:cubicBezTo>
                        <a:pt x="180" y="104"/>
                        <a:pt x="180" y="103"/>
                        <a:pt x="181" y="104"/>
                      </a:cubicBezTo>
                      <a:cubicBezTo>
                        <a:pt x="181" y="104"/>
                        <a:pt x="180" y="104"/>
                        <a:pt x="180" y="105"/>
                      </a:cubicBezTo>
                      <a:cubicBezTo>
                        <a:pt x="181" y="105"/>
                        <a:pt x="182" y="104"/>
                        <a:pt x="184" y="104"/>
                      </a:cubicBezTo>
                      <a:cubicBezTo>
                        <a:pt x="184" y="105"/>
                        <a:pt x="183" y="106"/>
                        <a:pt x="183" y="105"/>
                      </a:cubicBezTo>
                      <a:close/>
                      <a:moveTo>
                        <a:pt x="180" y="77"/>
                      </a:moveTo>
                      <a:cubicBezTo>
                        <a:pt x="180" y="77"/>
                        <a:pt x="180" y="77"/>
                        <a:pt x="181" y="76"/>
                      </a:cubicBezTo>
                      <a:cubicBezTo>
                        <a:pt x="181" y="77"/>
                        <a:pt x="181" y="77"/>
                        <a:pt x="181" y="78"/>
                      </a:cubicBezTo>
                      <a:cubicBezTo>
                        <a:pt x="181" y="78"/>
                        <a:pt x="180" y="78"/>
                        <a:pt x="180" y="78"/>
                      </a:cubicBezTo>
                      <a:cubicBezTo>
                        <a:pt x="179" y="77"/>
                        <a:pt x="179" y="77"/>
                        <a:pt x="180" y="77"/>
                      </a:cubicBezTo>
                      <a:close/>
                      <a:moveTo>
                        <a:pt x="223" y="63"/>
                      </a:moveTo>
                      <a:cubicBezTo>
                        <a:pt x="222" y="63"/>
                        <a:pt x="222" y="63"/>
                        <a:pt x="221" y="64"/>
                      </a:cubicBezTo>
                      <a:cubicBezTo>
                        <a:pt x="221" y="63"/>
                        <a:pt x="221" y="63"/>
                        <a:pt x="221" y="63"/>
                      </a:cubicBezTo>
                      <a:cubicBezTo>
                        <a:pt x="221" y="63"/>
                        <a:pt x="221" y="63"/>
                        <a:pt x="222" y="63"/>
                      </a:cubicBezTo>
                      <a:cubicBezTo>
                        <a:pt x="222" y="63"/>
                        <a:pt x="222" y="62"/>
                        <a:pt x="222" y="62"/>
                      </a:cubicBezTo>
                      <a:cubicBezTo>
                        <a:pt x="221" y="61"/>
                        <a:pt x="221" y="62"/>
                        <a:pt x="221" y="61"/>
                      </a:cubicBezTo>
                      <a:cubicBezTo>
                        <a:pt x="221" y="61"/>
                        <a:pt x="222" y="61"/>
                        <a:pt x="222" y="61"/>
                      </a:cubicBezTo>
                      <a:cubicBezTo>
                        <a:pt x="222" y="62"/>
                        <a:pt x="222" y="62"/>
                        <a:pt x="222" y="62"/>
                      </a:cubicBezTo>
                      <a:cubicBezTo>
                        <a:pt x="222" y="63"/>
                        <a:pt x="222" y="62"/>
                        <a:pt x="223" y="63"/>
                      </a:cubicBezTo>
                      <a:cubicBezTo>
                        <a:pt x="223" y="63"/>
                        <a:pt x="222" y="62"/>
                        <a:pt x="222" y="61"/>
                      </a:cubicBezTo>
                      <a:cubicBezTo>
                        <a:pt x="222" y="61"/>
                        <a:pt x="223" y="61"/>
                        <a:pt x="223" y="61"/>
                      </a:cubicBezTo>
                      <a:cubicBezTo>
                        <a:pt x="224" y="61"/>
                        <a:pt x="223" y="62"/>
                        <a:pt x="224" y="62"/>
                      </a:cubicBezTo>
                      <a:cubicBezTo>
                        <a:pt x="223" y="62"/>
                        <a:pt x="223" y="62"/>
                        <a:pt x="223" y="63"/>
                      </a:cubicBezTo>
                      <a:close/>
                      <a:moveTo>
                        <a:pt x="234" y="50"/>
                      </a:moveTo>
                      <a:cubicBezTo>
                        <a:pt x="234" y="50"/>
                        <a:pt x="234" y="50"/>
                        <a:pt x="234" y="51"/>
                      </a:cubicBezTo>
                      <a:cubicBezTo>
                        <a:pt x="234" y="50"/>
                        <a:pt x="233" y="50"/>
                        <a:pt x="233" y="50"/>
                      </a:cubicBezTo>
                      <a:cubicBezTo>
                        <a:pt x="233" y="50"/>
                        <a:pt x="233" y="50"/>
                        <a:pt x="233" y="50"/>
                      </a:cubicBezTo>
                      <a:cubicBezTo>
                        <a:pt x="233" y="49"/>
                        <a:pt x="233" y="49"/>
                        <a:pt x="232" y="48"/>
                      </a:cubicBezTo>
                      <a:cubicBezTo>
                        <a:pt x="232" y="48"/>
                        <a:pt x="233" y="48"/>
                        <a:pt x="233" y="48"/>
                      </a:cubicBezTo>
                      <a:cubicBezTo>
                        <a:pt x="233" y="48"/>
                        <a:pt x="233" y="49"/>
                        <a:pt x="233" y="49"/>
                      </a:cubicBezTo>
                      <a:cubicBezTo>
                        <a:pt x="233" y="47"/>
                        <a:pt x="234" y="49"/>
                        <a:pt x="235" y="49"/>
                      </a:cubicBezTo>
                      <a:cubicBezTo>
                        <a:pt x="235" y="50"/>
                        <a:pt x="234" y="49"/>
                        <a:pt x="234" y="49"/>
                      </a:cubicBezTo>
                      <a:cubicBezTo>
                        <a:pt x="234" y="49"/>
                        <a:pt x="234" y="50"/>
                        <a:pt x="234" y="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89" name="组合 288">
                <a:extLst>
                  <a:ext uri="{FF2B5EF4-FFF2-40B4-BE49-F238E27FC236}">
                    <a16:creationId xmlns:a16="http://schemas.microsoft.com/office/drawing/2014/main" xmlns="" id="{C467443E-4ACC-4502-8749-A408775082A3}"/>
                  </a:ext>
                </a:extLst>
              </p:cNvPr>
              <p:cNvGrpSpPr/>
              <p:nvPr/>
            </p:nvGrpSpPr>
            <p:grpSpPr>
              <a:xfrm>
                <a:off x="3475106" y="1790110"/>
                <a:ext cx="2320888" cy="2460304"/>
                <a:chOff x="4468158" y="4691201"/>
                <a:chExt cx="1347788" cy="1428750"/>
              </a:xfrm>
              <a:grpFill/>
            </p:grpSpPr>
            <p:sp>
              <p:nvSpPr>
                <p:cNvPr id="303" name="Freeform 79">
                  <a:extLst>
                    <a:ext uri="{FF2B5EF4-FFF2-40B4-BE49-F238E27FC236}">
                      <a16:creationId xmlns:a16="http://schemas.microsoft.com/office/drawing/2014/main" xmlns="" id="{F866976D-EECA-47D0-A3CA-0AFE631ADD8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468158" y="4691201"/>
                  <a:ext cx="1347788" cy="1284288"/>
                </a:xfrm>
                <a:custGeom>
                  <a:avLst/>
                  <a:gdLst>
                    <a:gd name="T0" fmla="*/ 406 w 423"/>
                    <a:gd name="T1" fmla="*/ 198 h 403"/>
                    <a:gd name="T2" fmla="*/ 367 w 423"/>
                    <a:gd name="T3" fmla="*/ 186 h 403"/>
                    <a:gd name="T4" fmla="*/ 295 w 423"/>
                    <a:gd name="T5" fmla="*/ 182 h 403"/>
                    <a:gd name="T6" fmla="*/ 335 w 423"/>
                    <a:gd name="T7" fmla="*/ 122 h 403"/>
                    <a:gd name="T8" fmla="*/ 330 w 423"/>
                    <a:gd name="T9" fmla="*/ 96 h 403"/>
                    <a:gd name="T10" fmla="*/ 297 w 423"/>
                    <a:gd name="T11" fmla="*/ 92 h 403"/>
                    <a:gd name="T12" fmla="*/ 257 w 423"/>
                    <a:gd name="T13" fmla="*/ 112 h 403"/>
                    <a:gd name="T14" fmla="*/ 276 w 423"/>
                    <a:gd name="T15" fmla="*/ 17 h 403"/>
                    <a:gd name="T16" fmla="*/ 257 w 423"/>
                    <a:gd name="T17" fmla="*/ 0 h 403"/>
                    <a:gd name="T18" fmla="*/ 213 w 423"/>
                    <a:gd name="T19" fmla="*/ 25 h 403"/>
                    <a:gd name="T20" fmla="*/ 194 w 423"/>
                    <a:gd name="T21" fmla="*/ 68 h 403"/>
                    <a:gd name="T22" fmla="*/ 190 w 423"/>
                    <a:gd name="T23" fmla="*/ 110 h 403"/>
                    <a:gd name="T24" fmla="*/ 232 w 423"/>
                    <a:gd name="T25" fmla="*/ 36 h 403"/>
                    <a:gd name="T26" fmla="*/ 220 w 423"/>
                    <a:gd name="T27" fmla="*/ 144 h 403"/>
                    <a:gd name="T28" fmla="*/ 239 w 423"/>
                    <a:gd name="T29" fmla="*/ 156 h 403"/>
                    <a:gd name="T30" fmla="*/ 255 w 423"/>
                    <a:gd name="T31" fmla="*/ 136 h 403"/>
                    <a:gd name="T32" fmla="*/ 295 w 423"/>
                    <a:gd name="T33" fmla="*/ 122 h 403"/>
                    <a:gd name="T34" fmla="*/ 239 w 423"/>
                    <a:gd name="T35" fmla="*/ 188 h 403"/>
                    <a:gd name="T36" fmla="*/ 155 w 423"/>
                    <a:gd name="T37" fmla="*/ 208 h 403"/>
                    <a:gd name="T38" fmla="*/ 154 w 423"/>
                    <a:gd name="T39" fmla="*/ 202 h 403"/>
                    <a:gd name="T40" fmla="*/ 123 w 423"/>
                    <a:gd name="T41" fmla="*/ 216 h 403"/>
                    <a:gd name="T42" fmla="*/ 117 w 423"/>
                    <a:gd name="T43" fmla="*/ 230 h 403"/>
                    <a:gd name="T44" fmla="*/ 143 w 423"/>
                    <a:gd name="T45" fmla="*/ 230 h 403"/>
                    <a:gd name="T46" fmla="*/ 111 w 423"/>
                    <a:gd name="T47" fmla="*/ 296 h 403"/>
                    <a:gd name="T48" fmla="*/ 67 w 423"/>
                    <a:gd name="T49" fmla="*/ 296 h 403"/>
                    <a:gd name="T50" fmla="*/ 99 w 423"/>
                    <a:gd name="T51" fmla="*/ 249 h 403"/>
                    <a:gd name="T52" fmla="*/ 53 w 423"/>
                    <a:gd name="T53" fmla="*/ 191 h 403"/>
                    <a:gd name="T54" fmla="*/ 135 w 423"/>
                    <a:gd name="T55" fmla="*/ 108 h 403"/>
                    <a:gd name="T56" fmla="*/ 155 w 423"/>
                    <a:gd name="T57" fmla="*/ 82 h 403"/>
                    <a:gd name="T58" fmla="*/ 148 w 423"/>
                    <a:gd name="T59" fmla="*/ 51 h 403"/>
                    <a:gd name="T60" fmla="*/ 119 w 423"/>
                    <a:gd name="T61" fmla="*/ 54 h 403"/>
                    <a:gd name="T62" fmla="*/ 29 w 423"/>
                    <a:gd name="T63" fmla="*/ 147 h 403"/>
                    <a:gd name="T64" fmla="*/ 3 w 423"/>
                    <a:gd name="T65" fmla="*/ 173 h 403"/>
                    <a:gd name="T66" fmla="*/ 19 w 423"/>
                    <a:gd name="T67" fmla="*/ 207 h 403"/>
                    <a:gd name="T68" fmla="*/ 47 w 423"/>
                    <a:gd name="T69" fmla="*/ 206 h 403"/>
                    <a:gd name="T70" fmla="*/ 71 w 423"/>
                    <a:gd name="T71" fmla="*/ 218 h 403"/>
                    <a:gd name="T72" fmla="*/ 40 w 423"/>
                    <a:gd name="T73" fmla="*/ 268 h 403"/>
                    <a:gd name="T74" fmla="*/ 36 w 423"/>
                    <a:gd name="T75" fmla="*/ 310 h 403"/>
                    <a:gd name="T76" fmla="*/ 59 w 423"/>
                    <a:gd name="T77" fmla="*/ 313 h 403"/>
                    <a:gd name="T78" fmla="*/ 76 w 423"/>
                    <a:gd name="T79" fmla="*/ 326 h 403"/>
                    <a:gd name="T80" fmla="*/ 59 w 423"/>
                    <a:gd name="T81" fmla="*/ 368 h 403"/>
                    <a:gd name="T82" fmla="*/ 70 w 423"/>
                    <a:gd name="T83" fmla="*/ 400 h 403"/>
                    <a:gd name="T84" fmla="*/ 97 w 423"/>
                    <a:gd name="T85" fmla="*/ 373 h 403"/>
                    <a:gd name="T86" fmla="*/ 134 w 423"/>
                    <a:gd name="T87" fmla="*/ 274 h 403"/>
                    <a:gd name="T88" fmla="*/ 143 w 423"/>
                    <a:gd name="T89" fmla="*/ 286 h 403"/>
                    <a:gd name="T90" fmla="*/ 179 w 423"/>
                    <a:gd name="T91" fmla="*/ 280 h 403"/>
                    <a:gd name="T92" fmla="*/ 277 w 423"/>
                    <a:gd name="T93" fmla="*/ 218 h 403"/>
                    <a:gd name="T94" fmla="*/ 318 w 423"/>
                    <a:gd name="T95" fmla="*/ 227 h 403"/>
                    <a:gd name="T96" fmla="*/ 306 w 423"/>
                    <a:gd name="T97" fmla="*/ 242 h 403"/>
                    <a:gd name="T98" fmla="*/ 360 w 423"/>
                    <a:gd name="T99" fmla="*/ 235 h 403"/>
                    <a:gd name="T100" fmla="*/ 405 w 423"/>
                    <a:gd name="T101" fmla="*/ 233 h 403"/>
                    <a:gd name="T102" fmla="*/ 420 w 423"/>
                    <a:gd name="T103" fmla="*/ 226 h 403"/>
                    <a:gd name="T104" fmla="*/ 229 w 423"/>
                    <a:gd name="T105" fmla="*/ 104 h 403"/>
                    <a:gd name="T106" fmla="*/ 249 w 423"/>
                    <a:gd name="T107" fmla="*/ 76 h 403"/>
                    <a:gd name="T108" fmla="*/ 65 w 423"/>
                    <a:gd name="T109" fmla="*/ 144 h 403"/>
                    <a:gd name="T110" fmla="*/ 125 w 423"/>
                    <a:gd name="T111" fmla="*/ 104 h 403"/>
                    <a:gd name="T112" fmla="*/ 65 w 423"/>
                    <a:gd name="T113" fmla="*/ 144 h 403"/>
                    <a:gd name="T114" fmla="*/ 73 w 423"/>
                    <a:gd name="T115" fmla="*/ 376 h 403"/>
                    <a:gd name="T116" fmla="*/ 77 w 423"/>
                    <a:gd name="T117" fmla="*/ 388 h 403"/>
                    <a:gd name="T118" fmla="*/ 153 w 423"/>
                    <a:gd name="T119" fmla="*/ 261 h 403"/>
                    <a:gd name="T120" fmla="*/ 149 w 423"/>
                    <a:gd name="T121" fmla="*/ 224 h 403"/>
                    <a:gd name="T122" fmla="*/ 202 w 423"/>
                    <a:gd name="T123" fmla="*/ 227 h 4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423" h="403">
                      <a:moveTo>
                        <a:pt x="420" y="226"/>
                      </a:moveTo>
                      <a:cubicBezTo>
                        <a:pt x="423" y="214"/>
                        <a:pt x="418" y="205"/>
                        <a:pt x="406" y="198"/>
                      </a:cubicBezTo>
                      <a:cubicBezTo>
                        <a:pt x="399" y="196"/>
                        <a:pt x="393" y="193"/>
                        <a:pt x="388" y="188"/>
                      </a:cubicBezTo>
                      <a:cubicBezTo>
                        <a:pt x="382" y="189"/>
                        <a:pt x="375" y="189"/>
                        <a:pt x="367" y="186"/>
                      </a:cubicBezTo>
                      <a:cubicBezTo>
                        <a:pt x="351" y="185"/>
                        <a:pt x="336" y="183"/>
                        <a:pt x="322" y="182"/>
                      </a:cubicBezTo>
                      <a:cubicBezTo>
                        <a:pt x="314" y="185"/>
                        <a:pt x="305" y="185"/>
                        <a:pt x="295" y="182"/>
                      </a:cubicBezTo>
                      <a:cubicBezTo>
                        <a:pt x="304" y="172"/>
                        <a:pt x="313" y="162"/>
                        <a:pt x="322" y="152"/>
                      </a:cubicBezTo>
                      <a:cubicBezTo>
                        <a:pt x="327" y="143"/>
                        <a:pt x="331" y="133"/>
                        <a:pt x="335" y="122"/>
                      </a:cubicBezTo>
                      <a:cubicBezTo>
                        <a:pt x="338" y="118"/>
                        <a:pt x="340" y="113"/>
                        <a:pt x="340" y="106"/>
                      </a:cubicBezTo>
                      <a:cubicBezTo>
                        <a:pt x="340" y="100"/>
                        <a:pt x="337" y="97"/>
                        <a:pt x="330" y="96"/>
                      </a:cubicBezTo>
                      <a:cubicBezTo>
                        <a:pt x="314" y="91"/>
                        <a:pt x="314" y="91"/>
                        <a:pt x="314" y="91"/>
                      </a:cubicBezTo>
                      <a:cubicBezTo>
                        <a:pt x="309" y="92"/>
                        <a:pt x="303" y="92"/>
                        <a:pt x="297" y="92"/>
                      </a:cubicBezTo>
                      <a:cubicBezTo>
                        <a:pt x="289" y="88"/>
                        <a:pt x="282" y="91"/>
                        <a:pt x="277" y="99"/>
                      </a:cubicBezTo>
                      <a:cubicBezTo>
                        <a:pt x="270" y="102"/>
                        <a:pt x="263" y="106"/>
                        <a:pt x="257" y="112"/>
                      </a:cubicBezTo>
                      <a:cubicBezTo>
                        <a:pt x="258" y="103"/>
                        <a:pt x="260" y="94"/>
                        <a:pt x="263" y="84"/>
                      </a:cubicBezTo>
                      <a:cubicBezTo>
                        <a:pt x="272" y="63"/>
                        <a:pt x="276" y="41"/>
                        <a:pt x="276" y="17"/>
                      </a:cubicBezTo>
                      <a:cubicBezTo>
                        <a:pt x="277" y="7"/>
                        <a:pt x="273" y="2"/>
                        <a:pt x="263" y="2"/>
                      </a:cubicBezTo>
                      <a:cubicBezTo>
                        <a:pt x="257" y="0"/>
                        <a:pt x="257" y="0"/>
                        <a:pt x="257" y="0"/>
                      </a:cubicBezTo>
                      <a:cubicBezTo>
                        <a:pt x="247" y="5"/>
                        <a:pt x="237" y="7"/>
                        <a:pt x="225" y="8"/>
                      </a:cubicBezTo>
                      <a:cubicBezTo>
                        <a:pt x="223" y="14"/>
                        <a:pt x="219" y="19"/>
                        <a:pt x="213" y="25"/>
                      </a:cubicBezTo>
                      <a:cubicBezTo>
                        <a:pt x="206" y="29"/>
                        <a:pt x="202" y="36"/>
                        <a:pt x="201" y="44"/>
                      </a:cubicBezTo>
                      <a:cubicBezTo>
                        <a:pt x="200" y="53"/>
                        <a:pt x="197" y="61"/>
                        <a:pt x="194" y="68"/>
                      </a:cubicBezTo>
                      <a:cubicBezTo>
                        <a:pt x="193" y="82"/>
                        <a:pt x="191" y="97"/>
                        <a:pt x="187" y="112"/>
                      </a:cubicBezTo>
                      <a:cubicBezTo>
                        <a:pt x="188" y="106"/>
                        <a:pt x="189" y="106"/>
                        <a:pt x="190" y="110"/>
                      </a:cubicBezTo>
                      <a:cubicBezTo>
                        <a:pt x="197" y="97"/>
                        <a:pt x="202" y="83"/>
                        <a:pt x="206" y="68"/>
                      </a:cubicBezTo>
                      <a:cubicBezTo>
                        <a:pt x="208" y="52"/>
                        <a:pt x="217" y="41"/>
                        <a:pt x="232" y="36"/>
                      </a:cubicBezTo>
                      <a:cubicBezTo>
                        <a:pt x="238" y="30"/>
                        <a:pt x="242" y="30"/>
                        <a:pt x="241" y="36"/>
                      </a:cubicBezTo>
                      <a:cubicBezTo>
                        <a:pt x="227" y="70"/>
                        <a:pt x="220" y="106"/>
                        <a:pt x="220" y="144"/>
                      </a:cubicBezTo>
                      <a:cubicBezTo>
                        <a:pt x="221" y="151"/>
                        <a:pt x="224" y="155"/>
                        <a:pt x="230" y="155"/>
                      </a:cubicBezTo>
                      <a:cubicBezTo>
                        <a:pt x="233" y="160"/>
                        <a:pt x="236" y="160"/>
                        <a:pt x="239" y="156"/>
                      </a:cubicBezTo>
                      <a:cubicBezTo>
                        <a:pt x="241" y="151"/>
                        <a:pt x="243" y="147"/>
                        <a:pt x="243" y="144"/>
                      </a:cubicBezTo>
                      <a:cubicBezTo>
                        <a:pt x="245" y="139"/>
                        <a:pt x="249" y="136"/>
                        <a:pt x="255" y="136"/>
                      </a:cubicBezTo>
                      <a:cubicBezTo>
                        <a:pt x="256" y="137"/>
                        <a:pt x="258" y="137"/>
                        <a:pt x="262" y="136"/>
                      </a:cubicBezTo>
                      <a:cubicBezTo>
                        <a:pt x="272" y="127"/>
                        <a:pt x="283" y="122"/>
                        <a:pt x="295" y="122"/>
                      </a:cubicBezTo>
                      <a:cubicBezTo>
                        <a:pt x="284" y="141"/>
                        <a:pt x="271" y="159"/>
                        <a:pt x="255" y="173"/>
                      </a:cubicBezTo>
                      <a:cubicBezTo>
                        <a:pt x="248" y="178"/>
                        <a:pt x="243" y="183"/>
                        <a:pt x="239" y="188"/>
                      </a:cubicBezTo>
                      <a:cubicBezTo>
                        <a:pt x="234" y="194"/>
                        <a:pt x="228" y="196"/>
                        <a:pt x="220" y="196"/>
                      </a:cubicBezTo>
                      <a:cubicBezTo>
                        <a:pt x="199" y="202"/>
                        <a:pt x="177" y="206"/>
                        <a:pt x="155" y="208"/>
                      </a:cubicBezTo>
                      <a:cubicBezTo>
                        <a:pt x="156" y="200"/>
                        <a:pt x="158" y="192"/>
                        <a:pt x="162" y="184"/>
                      </a:cubicBezTo>
                      <a:cubicBezTo>
                        <a:pt x="159" y="190"/>
                        <a:pt x="157" y="196"/>
                        <a:pt x="154" y="202"/>
                      </a:cubicBezTo>
                      <a:cubicBezTo>
                        <a:pt x="151" y="208"/>
                        <a:pt x="146" y="211"/>
                        <a:pt x="139" y="210"/>
                      </a:cubicBezTo>
                      <a:cubicBezTo>
                        <a:pt x="135" y="212"/>
                        <a:pt x="130" y="214"/>
                        <a:pt x="123" y="216"/>
                      </a:cubicBezTo>
                      <a:cubicBezTo>
                        <a:pt x="120" y="217"/>
                        <a:pt x="117" y="220"/>
                        <a:pt x="114" y="223"/>
                      </a:cubicBezTo>
                      <a:cubicBezTo>
                        <a:pt x="111" y="227"/>
                        <a:pt x="112" y="229"/>
                        <a:pt x="117" y="230"/>
                      </a:cubicBezTo>
                      <a:cubicBezTo>
                        <a:pt x="122" y="221"/>
                        <a:pt x="129" y="218"/>
                        <a:pt x="139" y="220"/>
                      </a:cubicBezTo>
                      <a:cubicBezTo>
                        <a:pt x="144" y="222"/>
                        <a:pt x="145" y="225"/>
                        <a:pt x="143" y="230"/>
                      </a:cubicBezTo>
                      <a:cubicBezTo>
                        <a:pt x="140" y="235"/>
                        <a:pt x="138" y="240"/>
                        <a:pt x="137" y="244"/>
                      </a:cubicBezTo>
                      <a:cubicBezTo>
                        <a:pt x="131" y="263"/>
                        <a:pt x="122" y="281"/>
                        <a:pt x="111" y="296"/>
                      </a:cubicBezTo>
                      <a:cubicBezTo>
                        <a:pt x="108" y="304"/>
                        <a:pt x="104" y="310"/>
                        <a:pt x="99" y="314"/>
                      </a:cubicBezTo>
                      <a:cubicBezTo>
                        <a:pt x="90" y="305"/>
                        <a:pt x="79" y="299"/>
                        <a:pt x="67" y="296"/>
                      </a:cubicBezTo>
                      <a:cubicBezTo>
                        <a:pt x="72" y="288"/>
                        <a:pt x="78" y="280"/>
                        <a:pt x="85" y="274"/>
                      </a:cubicBezTo>
                      <a:cubicBezTo>
                        <a:pt x="93" y="267"/>
                        <a:pt x="98" y="259"/>
                        <a:pt x="99" y="249"/>
                      </a:cubicBezTo>
                      <a:cubicBezTo>
                        <a:pt x="103" y="228"/>
                        <a:pt x="95" y="213"/>
                        <a:pt x="72" y="206"/>
                      </a:cubicBezTo>
                      <a:cubicBezTo>
                        <a:pt x="53" y="191"/>
                        <a:pt x="53" y="191"/>
                        <a:pt x="53" y="191"/>
                      </a:cubicBezTo>
                      <a:cubicBezTo>
                        <a:pt x="69" y="178"/>
                        <a:pt x="83" y="164"/>
                        <a:pt x="96" y="148"/>
                      </a:cubicBezTo>
                      <a:cubicBezTo>
                        <a:pt x="111" y="136"/>
                        <a:pt x="124" y="123"/>
                        <a:pt x="135" y="108"/>
                      </a:cubicBezTo>
                      <a:cubicBezTo>
                        <a:pt x="139" y="104"/>
                        <a:pt x="143" y="100"/>
                        <a:pt x="149" y="97"/>
                      </a:cubicBezTo>
                      <a:cubicBezTo>
                        <a:pt x="154" y="94"/>
                        <a:pt x="156" y="89"/>
                        <a:pt x="155" y="82"/>
                      </a:cubicBezTo>
                      <a:cubicBezTo>
                        <a:pt x="155" y="76"/>
                        <a:pt x="157" y="69"/>
                        <a:pt x="158" y="62"/>
                      </a:cubicBezTo>
                      <a:cubicBezTo>
                        <a:pt x="160" y="54"/>
                        <a:pt x="157" y="51"/>
                        <a:pt x="148" y="51"/>
                      </a:cubicBezTo>
                      <a:cubicBezTo>
                        <a:pt x="141" y="52"/>
                        <a:pt x="134" y="49"/>
                        <a:pt x="129" y="44"/>
                      </a:cubicBezTo>
                      <a:cubicBezTo>
                        <a:pt x="122" y="46"/>
                        <a:pt x="119" y="49"/>
                        <a:pt x="119" y="54"/>
                      </a:cubicBezTo>
                      <a:cubicBezTo>
                        <a:pt x="114" y="57"/>
                        <a:pt x="113" y="61"/>
                        <a:pt x="115" y="64"/>
                      </a:cubicBezTo>
                      <a:cubicBezTo>
                        <a:pt x="88" y="94"/>
                        <a:pt x="59" y="122"/>
                        <a:pt x="29" y="147"/>
                      </a:cubicBezTo>
                      <a:cubicBezTo>
                        <a:pt x="7" y="170"/>
                        <a:pt x="7" y="170"/>
                        <a:pt x="7" y="170"/>
                      </a:cubicBezTo>
                      <a:cubicBezTo>
                        <a:pt x="5" y="168"/>
                        <a:pt x="4" y="169"/>
                        <a:pt x="3" y="173"/>
                      </a:cubicBezTo>
                      <a:cubicBezTo>
                        <a:pt x="0" y="187"/>
                        <a:pt x="0" y="199"/>
                        <a:pt x="5" y="210"/>
                      </a:cubicBezTo>
                      <a:cubicBezTo>
                        <a:pt x="10" y="211"/>
                        <a:pt x="14" y="210"/>
                        <a:pt x="19" y="207"/>
                      </a:cubicBezTo>
                      <a:cubicBezTo>
                        <a:pt x="24" y="205"/>
                        <a:pt x="28" y="206"/>
                        <a:pt x="32" y="210"/>
                      </a:cubicBezTo>
                      <a:cubicBezTo>
                        <a:pt x="38" y="211"/>
                        <a:pt x="43" y="210"/>
                        <a:pt x="47" y="206"/>
                      </a:cubicBezTo>
                      <a:cubicBezTo>
                        <a:pt x="52" y="202"/>
                        <a:pt x="56" y="202"/>
                        <a:pt x="60" y="208"/>
                      </a:cubicBezTo>
                      <a:cubicBezTo>
                        <a:pt x="63" y="212"/>
                        <a:pt x="66" y="215"/>
                        <a:pt x="71" y="218"/>
                      </a:cubicBezTo>
                      <a:cubicBezTo>
                        <a:pt x="76" y="221"/>
                        <a:pt x="77" y="225"/>
                        <a:pt x="74" y="230"/>
                      </a:cubicBezTo>
                      <a:cubicBezTo>
                        <a:pt x="65" y="245"/>
                        <a:pt x="54" y="258"/>
                        <a:pt x="40" y="268"/>
                      </a:cubicBezTo>
                      <a:cubicBezTo>
                        <a:pt x="35" y="272"/>
                        <a:pt x="34" y="278"/>
                        <a:pt x="35" y="287"/>
                      </a:cubicBezTo>
                      <a:cubicBezTo>
                        <a:pt x="33" y="295"/>
                        <a:pt x="33" y="303"/>
                        <a:pt x="36" y="310"/>
                      </a:cubicBezTo>
                      <a:cubicBezTo>
                        <a:pt x="38" y="316"/>
                        <a:pt x="41" y="317"/>
                        <a:pt x="46" y="314"/>
                      </a:cubicBezTo>
                      <a:cubicBezTo>
                        <a:pt x="50" y="312"/>
                        <a:pt x="55" y="311"/>
                        <a:pt x="59" y="313"/>
                      </a:cubicBezTo>
                      <a:cubicBezTo>
                        <a:pt x="63" y="314"/>
                        <a:pt x="67" y="315"/>
                        <a:pt x="72" y="316"/>
                      </a:cubicBezTo>
                      <a:cubicBezTo>
                        <a:pt x="76" y="318"/>
                        <a:pt x="78" y="321"/>
                        <a:pt x="76" y="326"/>
                      </a:cubicBezTo>
                      <a:cubicBezTo>
                        <a:pt x="69" y="337"/>
                        <a:pt x="64" y="348"/>
                        <a:pt x="61" y="360"/>
                      </a:cubicBezTo>
                      <a:cubicBezTo>
                        <a:pt x="58" y="361"/>
                        <a:pt x="57" y="363"/>
                        <a:pt x="59" y="368"/>
                      </a:cubicBezTo>
                      <a:cubicBezTo>
                        <a:pt x="61" y="372"/>
                        <a:pt x="61" y="375"/>
                        <a:pt x="61" y="377"/>
                      </a:cubicBezTo>
                      <a:cubicBezTo>
                        <a:pt x="63" y="386"/>
                        <a:pt x="66" y="393"/>
                        <a:pt x="70" y="400"/>
                      </a:cubicBezTo>
                      <a:cubicBezTo>
                        <a:pt x="79" y="403"/>
                        <a:pt x="85" y="401"/>
                        <a:pt x="87" y="393"/>
                      </a:cubicBezTo>
                      <a:cubicBezTo>
                        <a:pt x="90" y="386"/>
                        <a:pt x="93" y="379"/>
                        <a:pt x="97" y="373"/>
                      </a:cubicBezTo>
                      <a:cubicBezTo>
                        <a:pt x="108" y="354"/>
                        <a:pt x="117" y="334"/>
                        <a:pt x="123" y="313"/>
                      </a:cubicBezTo>
                      <a:cubicBezTo>
                        <a:pt x="128" y="301"/>
                        <a:pt x="132" y="288"/>
                        <a:pt x="134" y="274"/>
                      </a:cubicBezTo>
                      <a:cubicBezTo>
                        <a:pt x="136" y="275"/>
                        <a:pt x="137" y="278"/>
                        <a:pt x="137" y="281"/>
                      </a:cubicBezTo>
                      <a:cubicBezTo>
                        <a:pt x="137" y="284"/>
                        <a:pt x="139" y="286"/>
                        <a:pt x="143" y="286"/>
                      </a:cubicBezTo>
                      <a:cubicBezTo>
                        <a:pt x="147" y="290"/>
                        <a:pt x="152" y="291"/>
                        <a:pt x="157" y="289"/>
                      </a:cubicBezTo>
                      <a:cubicBezTo>
                        <a:pt x="166" y="290"/>
                        <a:pt x="173" y="287"/>
                        <a:pt x="179" y="280"/>
                      </a:cubicBezTo>
                      <a:cubicBezTo>
                        <a:pt x="200" y="269"/>
                        <a:pt x="218" y="255"/>
                        <a:pt x="234" y="240"/>
                      </a:cubicBezTo>
                      <a:cubicBezTo>
                        <a:pt x="246" y="226"/>
                        <a:pt x="261" y="219"/>
                        <a:pt x="277" y="218"/>
                      </a:cubicBezTo>
                      <a:cubicBezTo>
                        <a:pt x="291" y="217"/>
                        <a:pt x="303" y="218"/>
                        <a:pt x="315" y="219"/>
                      </a:cubicBezTo>
                      <a:cubicBezTo>
                        <a:pt x="324" y="219"/>
                        <a:pt x="325" y="222"/>
                        <a:pt x="318" y="227"/>
                      </a:cubicBezTo>
                      <a:cubicBezTo>
                        <a:pt x="308" y="233"/>
                        <a:pt x="298" y="238"/>
                        <a:pt x="287" y="242"/>
                      </a:cubicBezTo>
                      <a:cubicBezTo>
                        <a:pt x="294" y="243"/>
                        <a:pt x="301" y="243"/>
                        <a:pt x="306" y="242"/>
                      </a:cubicBezTo>
                      <a:cubicBezTo>
                        <a:pt x="316" y="244"/>
                        <a:pt x="326" y="243"/>
                        <a:pt x="335" y="238"/>
                      </a:cubicBezTo>
                      <a:cubicBezTo>
                        <a:pt x="344" y="238"/>
                        <a:pt x="352" y="237"/>
                        <a:pt x="360" y="235"/>
                      </a:cubicBezTo>
                      <a:cubicBezTo>
                        <a:pt x="370" y="230"/>
                        <a:pt x="381" y="228"/>
                        <a:pt x="394" y="231"/>
                      </a:cubicBezTo>
                      <a:cubicBezTo>
                        <a:pt x="397" y="234"/>
                        <a:pt x="401" y="235"/>
                        <a:pt x="405" y="233"/>
                      </a:cubicBezTo>
                      <a:cubicBezTo>
                        <a:pt x="409" y="231"/>
                        <a:pt x="413" y="232"/>
                        <a:pt x="416" y="235"/>
                      </a:cubicBezTo>
                      <a:cubicBezTo>
                        <a:pt x="421" y="233"/>
                        <a:pt x="422" y="230"/>
                        <a:pt x="420" y="226"/>
                      </a:cubicBezTo>
                      <a:close/>
                      <a:moveTo>
                        <a:pt x="233" y="136"/>
                      </a:moveTo>
                      <a:cubicBezTo>
                        <a:pt x="229" y="104"/>
                        <a:pt x="229" y="104"/>
                        <a:pt x="229" y="104"/>
                      </a:cubicBezTo>
                      <a:cubicBezTo>
                        <a:pt x="237" y="72"/>
                        <a:pt x="237" y="72"/>
                        <a:pt x="237" y="72"/>
                      </a:cubicBezTo>
                      <a:cubicBezTo>
                        <a:pt x="249" y="76"/>
                        <a:pt x="249" y="76"/>
                        <a:pt x="249" y="76"/>
                      </a:cubicBezTo>
                      <a:lnTo>
                        <a:pt x="233" y="136"/>
                      </a:lnTo>
                      <a:close/>
                      <a:moveTo>
                        <a:pt x="65" y="144"/>
                      </a:moveTo>
                      <a:cubicBezTo>
                        <a:pt x="117" y="96"/>
                        <a:pt x="117" y="96"/>
                        <a:pt x="117" y="96"/>
                      </a:cubicBezTo>
                      <a:cubicBezTo>
                        <a:pt x="125" y="104"/>
                        <a:pt x="125" y="104"/>
                        <a:pt x="125" y="104"/>
                      </a:cubicBezTo>
                      <a:cubicBezTo>
                        <a:pt x="61" y="164"/>
                        <a:pt x="61" y="164"/>
                        <a:pt x="61" y="164"/>
                      </a:cubicBezTo>
                      <a:lnTo>
                        <a:pt x="65" y="144"/>
                      </a:lnTo>
                      <a:close/>
                      <a:moveTo>
                        <a:pt x="77" y="388"/>
                      </a:moveTo>
                      <a:cubicBezTo>
                        <a:pt x="73" y="376"/>
                        <a:pt x="73" y="376"/>
                        <a:pt x="73" y="376"/>
                      </a:cubicBezTo>
                      <a:cubicBezTo>
                        <a:pt x="121" y="312"/>
                        <a:pt x="121" y="312"/>
                        <a:pt x="121" y="312"/>
                      </a:cubicBezTo>
                      <a:lnTo>
                        <a:pt x="77" y="388"/>
                      </a:lnTo>
                      <a:close/>
                      <a:moveTo>
                        <a:pt x="202" y="227"/>
                      </a:moveTo>
                      <a:cubicBezTo>
                        <a:pt x="188" y="242"/>
                        <a:pt x="171" y="253"/>
                        <a:pt x="153" y="261"/>
                      </a:cubicBezTo>
                      <a:cubicBezTo>
                        <a:pt x="142" y="263"/>
                        <a:pt x="138" y="259"/>
                        <a:pt x="141" y="249"/>
                      </a:cubicBezTo>
                      <a:cubicBezTo>
                        <a:pt x="143" y="239"/>
                        <a:pt x="146" y="231"/>
                        <a:pt x="149" y="224"/>
                      </a:cubicBezTo>
                      <a:cubicBezTo>
                        <a:pt x="164" y="227"/>
                        <a:pt x="179" y="226"/>
                        <a:pt x="194" y="222"/>
                      </a:cubicBezTo>
                      <a:cubicBezTo>
                        <a:pt x="203" y="219"/>
                        <a:pt x="206" y="220"/>
                        <a:pt x="202" y="2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4" name="Freeform 80">
                  <a:extLst>
                    <a:ext uri="{FF2B5EF4-FFF2-40B4-BE49-F238E27FC236}">
                      <a16:creationId xmlns:a16="http://schemas.microsoft.com/office/drawing/2014/main" xmlns="" id="{91409E9C-4809-4F29-B320-4F16FA2A699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198408" y="5535751"/>
                  <a:ext cx="398463" cy="584200"/>
                </a:xfrm>
                <a:custGeom>
                  <a:avLst/>
                  <a:gdLst>
                    <a:gd name="T0" fmla="*/ 119 w 125"/>
                    <a:gd name="T1" fmla="*/ 137 h 183"/>
                    <a:gd name="T2" fmla="*/ 95 w 125"/>
                    <a:gd name="T3" fmla="*/ 116 h 183"/>
                    <a:gd name="T4" fmla="*/ 68 w 125"/>
                    <a:gd name="T5" fmla="*/ 99 h 183"/>
                    <a:gd name="T6" fmla="*/ 63 w 125"/>
                    <a:gd name="T7" fmla="*/ 87 h 183"/>
                    <a:gd name="T8" fmla="*/ 75 w 125"/>
                    <a:gd name="T9" fmla="*/ 72 h 183"/>
                    <a:gd name="T10" fmla="*/ 92 w 125"/>
                    <a:gd name="T11" fmla="*/ 69 h 183"/>
                    <a:gd name="T12" fmla="*/ 100 w 125"/>
                    <a:gd name="T13" fmla="*/ 53 h 183"/>
                    <a:gd name="T14" fmla="*/ 93 w 125"/>
                    <a:gd name="T15" fmla="*/ 28 h 183"/>
                    <a:gd name="T16" fmla="*/ 71 w 125"/>
                    <a:gd name="T17" fmla="*/ 15 h 183"/>
                    <a:gd name="T18" fmla="*/ 59 w 125"/>
                    <a:gd name="T19" fmla="*/ 7 h 183"/>
                    <a:gd name="T20" fmla="*/ 18 w 125"/>
                    <a:gd name="T21" fmla="*/ 0 h 183"/>
                    <a:gd name="T22" fmla="*/ 0 w 125"/>
                    <a:gd name="T23" fmla="*/ 5 h 183"/>
                    <a:gd name="T24" fmla="*/ 21 w 125"/>
                    <a:gd name="T25" fmla="*/ 31 h 183"/>
                    <a:gd name="T26" fmla="*/ 44 w 125"/>
                    <a:gd name="T27" fmla="*/ 49 h 183"/>
                    <a:gd name="T28" fmla="*/ 30 w 125"/>
                    <a:gd name="T29" fmla="*/ 89 h 183"/>
                    <a:gd name="T30" fmla="*/ 29 w 125"/>
                    <a:gd name="T31" fmla="*/ 101 h 183"/>
                    <a:gd name="T32" fmla="*/ 55 w 125"/>
                    <a:gd name="T33" fmla="*/ 149 h 183"/>
                    <a:gd name="T34" fmla="*/ 82 w 125"/>
                    <a:gd name="T35" fmla="*/ 171 h 183"/>
                    <a:gd name="T36" fmla="*/ 112 w 125"/>
                    <a:gd name="T37" fmla="*/ 180 h 183"/>
                    <a:gd name="T38" fmla="*/ 124 w 125"/>
                    <a:gd name="T39" fmla="*/ 163 h 183"/>
                    <a:gd name="T40" fmla="*/ 119 w 125"/>
                    <a:gd name="T41" fmla="*/ 137 h 183"/>
                    <a:gd name="T42" fmla="*/ 100 w 125"/>
                    <a:gd name="T43" fmla="*/ 159 h 183"/>
                    <a:gd name="T44" fmla="*/ 72 w 125"/>
                    <a:gd name="T45" fmla="*/ 131 h 183"/>
                    <a:gd name="T46" fmla="*/ 68 w 125"/>
                    <a:gd name="T47" fmla="*/ 111 h 183"/>
                    <a:gd name="T48" fmla="*/ 104 w 125"/>
                    <a:gd name="T49" fmla="*/ 147 h 183"/>
                    <a:gd name="T50" fmla="*/ 100 w 125"/>
                    <a:gd name="T51" fmla="*/ 159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25" h="183">
                      <a:moveTo>
                        <a:pt x="119" y="137"/>
                      </a:moveTo>
                      <a:cubicBezTo>
                        <a:pt x="113" y="127"/>
                        <a:pt x="105" y="121"/>
                        <a:pt x="95" y="116"/>
                      </a:cubicBezTo>
                      <a:cubicBezTo>
                        <a:pt x="85" y="112"/>
                        <a:pt x="76" y="107"/>
                        <a:pt x="68" y="99"/>
                      </a:cubicBezTo>
                      <a:cubicBezTo>
                        <a:pt x="58" y="97"/>
                        <a:pt x="57" y="93"/>
                        <a:pt x="63" y="87"/>
                      </a:cubicBezTo>
                      <a:cubicBezTo>
                        <a:pt x="67" y="82"/>
                        <a:pt x="71" y="77"/>
                        <a:pt x="75" y="72"/>
                      </a:cubicBezTo>
                      <a:cubicBezTo>
                        <a:pt x="80" y="67"/>
                        <a:pt x="85" y="66"/>
                        <a:pt x="92" y="69"/>
                      </a:cubicBezTo>
                      <a:cubicBezTo>
                        <a:pt x="100" y="66"/>
                        <a:pt x="103" y="60"/>
                        <a:pt x="100" y="53"/>
                      </a:cubicBezTo>
                      <a:cubicBezTo>
                        <a:pt x="104" y="43"/>
                        <a:pt x="101" y="34"/>
                        <a:pt x="93" y="28"/>
                      </a:cubicBezTo>
                      <a:cubicBezTo>
                        <a:pt x="86" y="21"/>
                        <a:pt x="79" y="17"/>
                        <a:pt x="71" y="15"/>
                      </a:cubicBezTo>
                      <a:cubicBezTo>
                        <a:pt x="69" y="9"/>
                        <a:pt x="65" y="6"/>
                        <a:pt x="59" y="7"/>
                      </a:cubicBezTo>
                      <a:cubicBezTo>
                        <a:pt x="45" y="4"/>
                        <a:pt x="31" y="2"/>
                        <a:pt x="18" y="0"/>
                      </a:cubicBezTo>
                      <a:cubicBezTo>
                        <a:pt x="11" y="4"/>
                        <a:pt x="6" y="5"/>
                        <a:pt x="0" y="5"/>
                      </a:cubicBezTo>
                      <a:cubicBezTo>
                        <a:pt x="6" y="12"/>
                        <a:pt x="13" y="21"/>
                        <a:pt x="21" y="31"/>
                      </a:cubicBezTo>
                      <a:cubicBezTo>
                        <a:pt x="28" y="36"/>
                        <a:pt x="35" y="42"/>
                        <a:pt x="44" y="49"/>
                      </a:cubicBezTo>
                      <a:cubicBezTo>
                        <a:pt x="38" y="62"/>
                        <a:pt x="33" y="75"/>
                        <a:pt x="30" y="89"/>
                      </a:cubicBezTo>
                      <a:cubicBezTo>
                        <a:pt x="32" y="94"/>
                        <a:pt x="31" y="98"/>
                        <a:pt x="29" y="101"/>
                      </a:cubicBezTo>
                      <a:cubicBezTo>
                        <a:pt x="34" y="118"/>
                        <a:pt x="43" y="134"/>
                        <a:pt x="55" y="149"/>
                      </a:cubicBezTo>
                      <a:cubicBezTo>
                        <a:pt x="63" y="156"/>
                        <a:pt x="72" y="164"/>
                        <a:pt x="82" y="171"/>
                      </a:cubicBezTo>
                      <a:cubicBezTo>
                        <a:pt x="92" y="180"/>
                        <a:pt x="102" y="183"/>
                        <a:pt x="112" y="180"/>
                      </a:cubicBezTo>
                      <a:cubicBezTo>
                        <a:pt x="116" y="175"/>
                        <a:pt x="120" y="169"/>
                        <a:pt x="124" y="163"/>
                      </a:cubicBezTo>
                      <a:cubicBezTo>
                        <a:pt x="125" y="154"/>
                        <a:pt x="123" y="146"/>
                        <a:pt x="119" y="137"/>
                      </a:cubicBezTo>
                      <a:close/>
                      <a:moveTo>
                        <a:pt x="100" y="159"/>
                      </a:moveTo>
                      <a:cubicBezTo>
                        <a:pt x="92" y="155"/>
                        <a:pt x="72" y="131"/>
                        <a:pt x="72" y="131"/>
                      </a:cubicBezTo>
                      <a:cubicBezTo>
                        <a:pt x="68" y="111"/>
                        <a:pt x="68" y="111"/>
                        <a:pt x="68" y="111"/>
                      </a:cubicBezTo>
                      <a:cubicBezTo>
                        <a:pt x="104" y="147"/>
                        <a:pt x="104" y="147"/>
                        <a:pt x="104" y="147"/>
                      </a:cubicBezTo>
                      <a:cubicBezTo>
                        <a:pt x="104" y="147"/>
                        <a:pt x="108" y="163"/>
                        <a:pt x="100" y="15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5" name="Freeform 81">
                  <a:extLst>
                    <a:ext uri="{FF2B5EF4-FFF2-40B4-BE49-F238E27FC236}">
                      <a16:creationId xmlns:a16="http://schemas.microsoft.com/office/drawing/2014/main" xmlns="" id="{B1866B14-4D0D-430B-928A-4436E87C782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525308" y="4953139"/>
                  <a:ext cx="363538" cy="385763"/>
                </a:xfrm>
                <a:custGeom>
                  <a:avLst/>
                  <a:gdLst>
                    <a:gd name="T0" fmla="*/ 73 w 114"/>
                    <a:gd name="T1" fmla="*/ 25 h 121"/>
                    <a:gd name="T2" fmla="*/ 77 w 114"/>
                    <a:gd name="T3" fmla="*/ 33 h 121"/>
                    <a:gd name="T4" fmla="*/ 71 w 114"/>
                    <a:gd name="T5" fmla="*/ 34 h 121"/>
                    <a:gd name="T6" fmla="*/ 68 w 114"/>
                    <a:gd name="T7" fmla="*/ 35 h 121"/>
                    <a:gd name="T8" fmla="*/ 63 w 114"/>
                    <a:gd name="T9" fmla="*/ 38 h 121"/>
                    <a:gd name="T10" fmla="*/ 76 w 114"/>
                    <a:gd name="T11" fmla="*/ 56 h 121"/>
                    <a:gd name="T12" fmla="*/ 70 w 114"/>
                    <a:gd name="T13" fmla="*/ 60 h 121"/>
                    <a:gd name="T14" fmla="*/ 54 w 114"/>
                    <a:gd name="T15" fmla="*/ 48 h 121"/>
                    <a:gd name="T16" fmla="*/ 60 w 114"/>
                    <a:gd name="T17" fmla="*/ 59 h 121"/>
                    <a:gd name="T18" fmla="*/ 49 w 114"/>
                    <a:gd name="T19" fmla="*/ 56 h 121"/>
                    <a:gd name="T20" fmla="*/ 44 w 114"/>
                    <a:gd name="T21" fmla="*/ 61 h 121"/>
                    <a:gd name="T22" fmla="*/ 43 w 114"/>
                    <a:gd name="T23" fmla="*/ 66 h 121"/>
                    <a:gd name="T24" fmla="*/ 49 w 114"/>
                    <a:gd name="T25" fmla="*/ 83 h 121"/>
                    <a:gd name="T26" fmla="*/ 38 w 114"/>
                    <a:gd name="T27" fmla="*/ 76 h 121"/>
                    <a:gd name="T28" fmla="*/ 41 w 114"/>
                    <a:gd name="T29" fmla="*/ 91 h 121"/>
                    <a:gd name="T30" fmla="*/ 21 w 114"/>
                    <a:gd name="T31" fmla="*/ 110 h 121"/>
                    <a:gd name="T32" fmla="*/ 14 w 114"/>
                    <a:gd name="T33" fmla="*/ 121 h 121"/>
                    <a:gd name="T34" fmla="*/ 89 w 114"/>
                    <a:gd name="T35" fmla="*/ 42 h 121"/>
                    <a:gd name="T36" fmla="*/ 82 w 114"/>
                    <a:gd name="T37" fmla="*/ 45 h 121"/>
                    <a:gd name="T38" fmla="*/ 84 w 114"/>
                    <a:gd name="T39" fmla="*/ 38 h 121"/>
                    <a:gd name="T40" fmla="*/ 77 w 114"/>
                    <a:gd name="T41" fmla="*/ 38 h 121"/>
                    <a:gd name="T42" fmla="*/ 83 w 114"/>
                    <a:gd name="T43" fmla="*/ 29 h 121"/>
                    <a:gd name="T44" fmla="*/ 76 w 114"/>
                    <a:gd name="T45" fmla="*/ 22 h 121"/>
                    <a:gd name="T46" fmla="*/ 76 w 114"/>
                    <a:gd name="T47" fmla="*/ 8 h 121"/>
                    <a:gd name="T48" fmla="*/ 77 w 114"/>
                    <a:gd name="T49" fmla="*/ 15 h 121"/>
                    <a:gd name="T50" fmla="*/ 81 w 114"/>
                    <a:gd name="T51" fmla="*/ 25 h 121"/>
                    <a:gd name="T52" fmla="*/ 78 w 114"/>
                    <a:gd name="T53" fmla="*/ 37 h 121"/>
                    <a:gd name="T54" fmla="*/ 90 w 114"/>
                    <a:gd name="T55" fmla="*/ 34 h 121"/>
                    <a:gd name="T56" fmla="*/ 93 w 114"/>
                    <a:gd name="T57" fmla="*/ 36 h 121"/>
                    <a:gd name="T58" fmla="*/ 73 w 114"/>
                    <a:gd name="T59" fmla="*/ 27 h 121"/>
                    <a:gd name="T60" fmla="*/ 73 w 114"/>
                    <a:gd name="T61" fmla="*/ 33 h 121"/>
                    <a:gd name="T62" fmla="*/ 79 w 114"/>
                    <a:gd name="T63" fmla="*/ 53 h 121"/>
                    <a:gd name="T64" fmla="*/ 75 w 114"/>
                    <a:gd name="T65" fmla="*/ 56 h 121"/>
                    <a:gd name="T66" fmla="*/ 71 w 114"/>
                    <a:gd name="T67" fmla="*/ 56 h 121"/>
                    <a:gd name="T68" fmla="*/ 70 w 114"/>
                    <a:gd name="T69" fmla="*/ 52 h 121"/>
                    <a:gd name="T70" fmla="*/ 72 w 114"/>
                    <a:gd name="T71" fmla="*/ 54 h 121"/>
                    <a:gd name="T72" fmla="*/ 56 w 114"/>
                    <a:gd name="T73" fmla="*/ 43 h 121"/>
                    <a:gd name="T74" fmla="*/ 43 w 114"/>
                    <a:gd name="T75" fmla="*/ 74 h 121"/>
                    <a:gd name="T76" fmla="*/ 49 w 114"/>
                    <a:gd name="T77" fmla="*/ 69 h 121"/>
                    <a:gd name="T78" fmla="*/ 46 w 114"/>
                    <a:gd name="T79" fmla="*/ 65 h 121"/>
                    <a:gd name="T80" fmla="*/ 54 w 114"/>
                    <a:gd name="T81" fmla="*/ 63 h 121"/>
                    <a:gd name="T82" fmla="*/ 65 w 114"/>
                    <a:gd name="T83" fmla="*/ 61 h 121"/>
                    <a:gd name="T84" fmla="*/ 72 w 114"/>
                    <a:gd name="T85" fmla="*/ 64 h 121"/>
                    <a:gd name="T86" fmla="*/ 60 w 114"/>
                    <a:gd name="T87" fmla="*/ 72 h 121"/>
                    <a:gd name="T88" fmla="*/ 52 w 114"/>
                    <a:gd name="T89" fmla="*/ 81 h 121"/>
                    <a:gd name="T90" fmla="*/ 47 w 114"/>
                    <a:gd name="T91" fmla="*/ 71 h 121"/>
                    <a:gd name="T92" fmla="*/ 67 w 114"/>
                    <a:gd name="T93" fmla="*/ 62 h 121"/>
                    <a:gd name="T94" fmla="*/ 54 w 114"/>
                    <a:gd name="T95" fmla="*/ 65 h 121"/>
                    <a:gd name="T96" fmla="*/ 56 w 114"/>
                    <a:gd name="T97" fmla="*/ 69 h 121"/>
                    <a:gd name="T98" fmla="*/ 52 w 114"/>
                    <a:gd name="T99" fmla="*/ 79 h 121"/>
                    <a:gd name="T100" fmla="*/ 56 w 114"/>
                    <a:gd name="T101" fmla="*/ 70 h 121"/>
                    <a:gd name="T102" fmla="*/ 61 w 114"/>
                    <a:gd name="T103" fmla="*/ 64 h 121"/>
                    <a:gd name="T104" fmla="*/ 48 w 114"/>
                    <a:gd name="T105" fmla="*/ 73 h 121"/>
                    <a:gd name="T106" fmla="*/ 64 w 114"/>
                    <a:gd name="T107" fmla="*/ 58 h 121"/>
                    <a:gd name="T108" fmla="*/ 58 w 114"/>
                    <a:gd name="T109" fmla="*/ 53 h 121"/>
                    <a:gd name="T110" fmla="*/ 52 w 114"/>
                    <a:gd name="T111" fmla="*/ 49 h 121"/>
                    <a:gd name="T112" fmla="*/ 46 w 114"/>
                    <a:gd name="T113" fmla="*/ 50 h 121"/>
                    <a:gd name="T114" fmla="*/ 46 w 114"/>
                    <a:gd name="T115" fmla="*/ 56 h 121"/>
                    <a:gd name="T116" fmla="*/ 50 w 114"/>
                    <a:gd name="T117" fmla="*/ 80 h 121"/>
                    <a:gd name="T118" fmla="*/ 49 w 114"/>
                    <a:gd name="T119" fmla="*/ 82 h 121"/>
                    <a:gd name="T120" fmla="*/ 41 w 114"/>
                    <a:gd name="T121" fmla="*/ 92 h 121"/>
                    <a:gd name="T122" fmla="*/ 23 w 114"/>
                    <a:gd name="T123" fmla="*/ 113 h 121"/>
                    <a:gd name="T124" fmla="*/ 54 w 114"/>
                    <a:gd name="T125" fmla="*/ 46 h 1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14" h="121">
                      <a:moveTo>
                        <a:pt x="111" y="14"/>
                      </a:moveTo>
                      <a:cubicBezTo>
                        <a:pt x="111" y="15"/>
                        <a:pt x="111" y="15"/>
                        <a:pt x="112" y="15"/>
                      </a:cubicBezTo>
                      <a:cubicBezTo>
                        <a:pt x="111" y="15"/>
                        <a:pt x="112" y="16"/>
                        <a:pt x="112" y="16"/>
                      </a:cubicBezTo>
                      <a:cubicBezTo>
                        <a:pt x="111" y="15"/>
                        <a:pt x="111" y="15"/>
                        <a:pt x="111" y="14"/>
                      </a:cubicBezTo>
                      <a:close/>
                      <a:moveTo>
                        <a:pt x="82" y="3"/>
                      </a:moveTo>
                      <a:cubicBezTo>
                        <a:pt x="82" y="2"/>
                        <a:pt x="82" y="3"/>
                        <a:pt x="82" y="3"/>
                      </a:cubicBezTo>
                      <a:cubicBezTo>
                        <a:pt x="83" y="3"/>
                        <a:pt x="83" y="3"/>
                        <a:pt x="83" y="3"/>
                      </a:cubicBezTo>
                      <a:cubicBezTo>
                        <a:pt x="83" y="4"/>
                        <a:pt x="82" y="3"/>
                        <a:pt x="82" y="3"/>
                      </a:cubicBezTo>
                      <a:close/>
                      <a:moveTo>
                        <a:pt x="81" y="5"/>
                      </a:moveTo>
                      <a:cubicBezTo>
                        <a:pt x="81" y="5"/>
                        <a:pt x="80" y="4"/>
                        <a:pt x="80" y="4"/>
                      </a:cubicBezTo>
                      <a:cubicBezTo>
                        <a:pt x="80" y="4"/>
                        <a:pt x="80" y="4"/>
                        <a:pt x="80" y="4"/>
                      </a:cubicBezTo>
                      <a:cubicBezTo>
                        <a:pt x="80" y="4"/>
                        <a:pt x="81" y="4"/>
                        <a:pt x="81" y="5"/>
                      </a:cubicBezTo>
                      <a:close/>
                      <a:moveTo>
                        <a:pt x="79" y="5"/>
                      </a:moveTo>
                      <a:cubicBezTo>
                        <a:pt x="79" y="4"/>
                        <a:pt x="80" y="5"/>
                        <a:pt x="80" y="5"/>
                      </a:cubicBezTo>
                      <a:cubicBezTo>
                        <a:pt x="80" y="5"/>
                        <a:pt x="80" y="5"/>
                        <a:pt x="80" y="5"/>
                      </a:cubicBezTo>
                      <a:cubicBezTo>
                        <a:pt x="80" y="5"/>
                        <a:pt x="79" y="5"/>
                        <a:pt x="79" y="5"/>
                      </a:cubicBezTo>
                      <a:close/>
                      <a:moveTo>
                        <a:pt x="77" y="6"/>
                      </a:moveTo>
                      <a:cubicBezTo>
                        <a:pt x="78" y="7"/>
                        <a:pt x="78" y="7"/>
                        <a:pt x="78" y="7"/>
                      </a:cubicBezTo>
                      <a:cubicBezTo>
                        <a:pt x="77" y="7"/>
                        <a:pt x="77" y="7"/>
                        <a:pt x="77" y="7"/>
                      </a:cubicBezTo>
                      <a:cubicBezTo>
                        <a:pt x="77" y="6"/>
                        <a:pt x="77" y="7"/>
                        <a:pt x="77" y="6"/>
                      </a:cubicBezTo>
                      <a:close/>
                      <a:moveTo>
                        <a:pt x="75" y="9"/>
                      </a:moveTo>
                      <a:cubicBezTo>
                        <a:pt x="74" y="9"/>
                        <a:pt x="74" y="9"/>
                        <a:pt x="74" y="9"/>
                      </a:cubicBezTo>
                      <a:cubicBezTo>
                        <a:pt x="74" y="9"/>
                        <a:pt x="74" y="9"/>
                        <a:pt x="74" y="9"/>
                      </a:cubicBezTo>
                      <a:cubicBezTo>
                        <a:pt x="74" y="9"/>
                        <a:pt x="74" y="8"/>
                        <a:pt x="75" y="9"/>
                      </a:cubicBezTo>
                      <a:close/>
                      <a:moveTo>
                        <a:pt x="73" y="9"/>
                      </a:moveTo>
                      <a:cubicBezTo>
                        <a:pt x="74" y="9"/>
                        <a:pt x="74" y="9"/>
                        <a:pt x="74" y="9"/>
                      </a:cubicBezTo>
                      <a:cubicBezTo>
                        <a:pt x="74" y="9"/>
                        <a:pt x="74" y="9"/>
                        <a:pt x="73" y="9"/>
                      </a:cubicBezTo>
                      <a:close/>
                      <a:moveTo>
                        <a:pt x="75" y="12"/>
                      </a:moveTo>
                      <a:cubicBezTo>
                        <a:pt x="75" y="12"/>
                        <a:pt x="75" y="11"/>
                        <a:pt x="75" y="11"/>
                      </a:cubicBezTo>
                      <a:cubicBezTo>
                        <a:pt x="76" y="12"/>
                        <a:pt x="75" y="12"/>
                        <a:pt x="75" y="12"/>
                      </a:cubicBezTo>
                      <a:close/>
                      <a:moveTo>
                        <a:pt x="76" y="17"/>
                      </a:moveTo>
                      <a:cubicBezTo>
                        <a:pt x="76" y="16"/>
                        <a:pt x="76" y="16"/>
                        <a:pt x="76" y="16"/>
                      </a:cubicBezTo>
                      <a:cubicBezTo>
                        <a:pt x="76" y="16"/>
                        <a:pt x="76" y="16"/>
                        <a:pt x="76" y="16"/>
                      </a:cubicBezTo>
                      <a:cubicBezTo>
                        <a:pt x="76" y="16"/>
                        <a:pt x="76" y="16"/>
                        <a:pt x="76" y="16"/>
                      </a:cubicBezTo>
                      <a:cubicBezTo>
                        <a:pt x="77" y="16"/>
                        <a:pt x="77" y="16"/>
                        <a:pt x="77" y="17"/>
                      </a:cubicBezTo>
                      <a:cubicBezTo>
                        <a:pt x="76" y="17"/>
                        <a:pt x="76" y="16"/>
                        <a:pt x="76" y="17"/>
                      </a:cubicBezTo>
                      <a:close/>
                      <a:moveTo>
                        <a:pt x="74" y="15"/>
                      </a:moveTo>
                      <a:cubicBezTo>
                        <a:pt x="74" y="15"/>
                        <a:pt x="74" y="15"/>
                        <a:pt x="74" y="15"/>
                      </a:cubicBezTo>
                      <a:cubicBezTo>
                        <a:pt x="74" y="15"/>
                        <a:pt x="74" y="15"/>
                        <a:pt x="74" y="15"/>
                      </a:cubicBezTo>
                      <a:cubicBezTo>
                        <a:pt x="74" y="15"/>
                        <a:pt x="74" y="15"/>
                        <a:pt x="74" y="15"/>
                      </a:cubicBezTo>
                      <a:close/>
                      <a:moveTo>
                        <a:pt x="74" y="17"/>
                      </a:moveTo>
                      <a:cubicBezTo>
                        <a:pt x="74" y="17"/>
                        <a:pt x="74" y="17"/>
                        <a:pt x="73" y="17"/>
                      </a:cubicBezTo>
                      <a:cubicBezTo>
                        <a:pt x="73" y="17"/>
                        <a:pt x="74" y="17"/>
                        <a:pt x="73" y="16"/>
                      </a:cubicBezTo>
                      <a:cubicBezTo>
                        <a:pt x="74" y="16"/>
                        <a:pt x="74" y="16"/>
                        <a:pt x="74" y="17"/>
                      </a:cubicBezTo>
                      <a:close/>
                      <a:moveTo>
                        <a:pt x="73" y="18"/>
                      </a:moveTo>
                      <a:cubicBezTo>
                        <a:pt x="73" y="18"/>
                        <a:pt x="73" y="18"/>
                        <a:pt x="73" y="18"/>
                      </a:cubicBezTo>
                      <a:cubicBezTo>
                        <a:pt x="73" y="17"/>
                        <a:pt x="73" y="17"/>
                        <a:pt x="73" y="17"/>
                      </a:cubicBezTo>
                      <a:cubicBezTo>
                        <a:pt x="73" y="18"/>
                        <a:pt x="73" y="18"/>
                        <a:pt x="73" y="18"/>
                      </a:cubicBezTo>
                      <a:close/>
                      <a:moveTo>
                        <a:pt x="71" y="17"/>
                      </a:moveTo>
                      <a:cubicBezTo>
                        <a:pt x="71" y="17"/>
                        <a:pt x="71" y="16"/>
                        <a:pt x="71" y="16"/>
                      </a:cubicBezTo>
                      <a:cubicBezTo>
                        <a:pt x="71" y="16"/>
                        <a:pt x="71" y="17"/>
                        <a:pt x="71" y="17"/>
                      </a:cubicBezTo>
                      <a:close/>
                      <a:moveTo>
                        <a:pt x="70" y="17"/>
                      </a:moveTo>
                      <a:cubicBezTo>
                        <a:pt x="70" y="17"/>
                        <a:pt x="70" y="17"/>
                        <a:pt x="70" y="16"/>
                      </a:cubicBezTo>
                      <a:cubicBezTo>
                        <a:pt x="71" y="17"/>
                        <a:pt x="70" y="17"/>
                        <a:pt x="70" y="17"/>
                      </a:cubicBezTo>
                      <a:close/>
                      <a:moveTo>
                        <a:pt x="82" y="28"/>
                      </a:moveTo>
                      <a:cubicBezTo>
                        <a:pt x="81" y="28"/>
                        <a:pt x="81" y="28"/>
                        <a:pt x="81" y="28"/>
                      </a:cubicBezTo>
                      <a:cubicBezTo>
                        <a:pt x="82" y="28"/>
                        <a:pt x="82" y="28"/>
                        <a:pt x="82" y="28"/>
                      </a:cubicBezTo>
                      <a:close/>
                      <a:moveTo>
                        <a:pt x="74" y="22"/>
                      </a:moveTo>
                      <a:cubicBezTo>
                        <a:pt x="74" y="22"/>
                        <a:pt x="74" y="22"/>
                        <a:pt x="74" y="21"/>
                      </a:cubicBezTo>
                      <a:cubicBezTo>
                        <a:pt x="75" y="22"/>
                        <a:pt x="74" y="22"/>
                        <a:pt x="74" y="22"/>
                      </a:cubicBezTo>
                      <a:cubicBezTo>
                        <a:pt x="74" y="22"/>
                        <a:pt x="74" y="22"/>
                        <a:pt x="74" y="22"/>
                      </a:cubicBezTo>
                      <a:close/>
                      <a:moveTo>
                        <a:pt x="80" y="27"/>
                      </a:moveTo>
                      <a:cubicBezTo>
                        <a:pt x="80" y="27"/>
                        <a:pt x="80" y="27"/>
                        <a:pt x="80" y="27"/>
                      </a:cubicBezTo>
                      <a:cubicBezTo>
                        <a:pt x="80" y="27"/>
                        <a:pt x="80" y="27"/>
                        <a:pt x="80" y="27"/>
                      </a:cubicBezTo>
                      <a:cubicBezTo>
                        <a:pt x="80" y="27"/>
                        <a:pt x="80" y="27"/>
                        <a:pt x="80" y="27"/>
                      </a:cubicBezTo>
                      <a:close/>
                      <a:moveTo>
                        <a:pt x="90" y="37"/>
                      </a:moveTo>
                      <a:cubicBezTo>
                        <a:pt x="90" y="37"/>
                        <a:pt x="90" y="37"/>
                        <a:pt x="90" y="37"/>
                      </a:cubicBezTo>
                      <a:cubicBezTo>
                        <a:pt x="90" y="37"/>
                        <a:pt x="90" y="38"/>
                        <a:pt x="90" y="37"/>
                      </a:cubicBezTo>
                      <a:close/>
                      <a:moveTo>
                        <a:pt x="81" y="30"/>
                      </a:moveTo>
                      <a:cubicBezTo>
                        <a:pt x="81" y="30"/>
                        <a:pt x="81" y="30"/>
                        <a:pt x="81" y="30"/>
                      </a:cubicBezTo>
                      <a:cubicBezTo>
                        <a:pt x="81" y="30"/>
                        <a:pt x="81" y="30"/>
                        <a:pt x="81" y="30"/>
                      </a:cubicBezTo>
                      <a:cubicBezTo>
                        <a:pt x="81" y="30"/>
                        <a:pt x="81" y="30"/>
                        <a:pt x="81" y="30"/>
                      </a:cubicBezTo>
                      <a:close/>
                      <a:moveTo>
                        <a:pt x="75" y="25"/>
                      </a:moveTo>
                      <a:cubicBezTo>
                        <a:pt x="75" y="25"/>
                        <a:pt x="75" y="24"/>
                        <a:pt x="75" y="24"/>
                      </a:cubicBezTo>
                      <a:cubicBezTo>
                        <a:pt x="75" y="25"/>
                        <a:pt x="75" y="25"/>
                        <a:pt x="75" y="25"/>
                      </a:cubicBezTo>
                      <a:cubicBezTo>
                        <a:pt x="75" y="24"/>
                        <a:pt x="75" y="25"/>
                        <a:pt x="74" y="25"/>
                      </a:cubicBezTo>
                      <a:cubicBezTo>
                        <a:pt x="75" y="25"/>
                        <a:pt x="74" y="25"/>
                        <a:pt x="74" y="25"/>
                      </a:cubicBezTo>
                      <a:cubicBezTo>
                        <a:pt x="74" y="25"/>
                        <a:pt x="74" y="25"/>
                        <a:pt x="74" y="25"/>
                      </a:cubicBezTo>
                      <a:cubicBezTo>
                        <a:pt x="74" y="25"/>
                        <a:pt x="74" y="24"/>
                        <a:pt x="75" y="25"/>
                      </a:cubicBezTo>
                      <a:close/>
                      <a:moveTo>
                        <a:pt x="82" y="31"/>
                      </a:moveTo>
                      <a:cubicBezTo>
                        <a:pt x="82" y="31"/>
                        <a:pt x="82" y="31"/>
                        <a:pt x="81" y="31"/>
                      </a:cubicBezTo>
                      <a:cubicBezTo>
                        <a:pt x="81" y="31"/>
                        <a:pt x="81" y="31"/>
                        <a:pt x="81" y="31"/>
                      </a:cubicBezTo>
                      <a:cubicBezTo>
                        <a:pt x="81" y="31"/>
                        <a:pt x="82" y="31"/>
                        <a:pt x="82" y="31"/>
                      </a:cubicBezTo>
                      <a:close/>
                      <a:moveTo>
                        <a:pt x="73" y="23"/>
                      </a:move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2" y="23"/>
                        <a:pt x="73" y="23"/>
                        <a:pt x="73" y="23"/>
                      </a:cubicBezTo>
                      <a:close/>
                      <a:moveTo>
                        <a:pt x="80" y="30"/>
                      </a:moveTo>
                      <a:cubicBezTo>
                        <a:pt x="80" y="30"/>
                        <a:pt x="80" y="30"/>
                        <a:pt x="80" y="30"/>
                      </a:cubicBezTo>
                      <a:cubicBezTo>
                        <a:pt x="80" y="30"/>
                        <a:pt x="80" y="30"/>
                        <a:pt x="80" y="30"/>
                      </a:cubicBezTo>
                      <a:cubicBezTo>
                        <a:pt x="80" y="30"/>
                        <a:pt x="80" y="30"/>
                        <a:pt x="80" y="30"/>
                      </a:cubicBezTo>
                      <a:close/>
                      <a:moveTo>
                        <a:pt x="73" y="25"/>
                      </a:moveTo>
                      <a:cubicBezTo>
                        <a:pt x="73" y="24"/>
                        <a:pt x="73" y="24"/>
                        <a:pt x="74" y="24"/>
                      </a:cubicBezTo>
                      <a:cubicBezTo>
                        <a:pt x="74" y="25"/>
                        <a:pt x="74" y="25"/>
                        <a:pt x="73" y="25"/>
                      </a:cubicBezTo>
                      <a:close/>
                      <a:moveTo>
                        <a:pt x="91" y="41"/>
                      </a:move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91" y="41"/>
                        <a:pt x="91" y="41"/>
                        <a:pt x="91" y="42"/>
                      </a:cubicBezTo>
                      <a:cubicBezTo>
                        <a:pt x="91" y="41"/>
                        <a:pt x="91" y="41"/>
                        <a:pt x="91" y="42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90" y="41"/>
                        <a:pt x="91" y="41"/>
                        <a:pt x="91" y="41"/>
                      </a:cubicBezTo>
                      <a:close/>
                      <a:moveTo>
                        <a:pt x="79" y="30"/>
                      </a:moveTo>
                      <a:cubicBezTo>
                        <a:pt x="79" y="31"/>
                        <a:pt x="79" y="31"/>
                        <a:pt x="79" y="31"/>
                      </a:cubicBezTo>
                      <a:cubicBezTo>
                        <a:pt x="79" y="31"/>
                        <a:pt x="79" y="31"/>
                        <a:pt x="79" y="30"/>
                      </a:cubicBezTo>
                      <a:close/>
                      <a:moveTo>
                        <a:pt x="72" y="24"/>
                      </a:moveTo>
                      <a:cubicBezTo>
                        <a:pt x="72" y="24"/>
                        <a:pt x="72" y="24"/>
                        <a:pt x="72" y="24"/>
                      </a:cubicBezTo>
                      <a:cubicBezTo>
                        <a:pt x="72" y="24"/>
                        <a:pt x="72" y="24"/>
                        <a:pt x="72" y="24"/>
                      </a:cubicBezTo>
                      <a:close/>
                      <a:moveTo>
                        <a:pt x="68" y="20"/>
                      </a:moveTo>
                      <a:cubicBezTo>
                        <a:pt x="68" y="20"/>
                        <a:pt x="68" y="20"/>
                        <a:pt x="68" y="20"/>
                      </a:cubicBezTo>
                      <a:cubicBezTo>
                        <a:pt x="68" y="20"/>
                        <a:pt x="68" y="20"/>
                        <a:pt x="68" y="20"/>
                      </a:cubicBezTo>
                      <a:cubicBezTo>
                        <a:pt x="67" y="20"/>
                        <a:pt x="67" y="19"/>
                        <a:pt x="68" y="20"/>
                      </a:cubicBezTo>
                      <a:close/>
                      <a:moveTo>
                        <a:pt x="90" y="42"/>
                      </a:moveTo>
                      <a:cubicBezTo>
                        <a:pt x="90" y="42"/>
                        <a:pt x="90" y="42"/>
                        <a:pt x="90" y="41"/>
                      </a:cubicBezTo>
                      <a:cubicBezTo>
                        <a:pt x="90" y="41"/>
                        <a:pt x="90" y="41"/>
                        <a:pt x="90" y="41"/>
                      </a:cubicBezTo>
                      <a:cubicBezTo>
                        <a:pt x="90" y="42"/>
                        <a:pt x="90" y="41"/>
                        <a:pt x="90" y="42"/>
                      </a:cubicBezTo>
                      <a:close/>
                      <a:moveTo>
                        <a:pt x="81" y="33"/>
                      </a:moveTo>
                      <a:cubicBezTo>
                        <a:pt x="81" y="33"/>
                        <a:pt x="81" y="33"/>
                        <a:pt x="81" y="33"/>
                      </a:cubicBezTo>
                      <a:cubicBezTo>
                        <a:pt x="81" y="33"/>
                        <a:pt x="81" y="33"/>
                        <a:pt x="81" y="33"/>
                      </a:cubicBezTo>
                      <a:cubicBezTo>
                        <a:pt x="81" y="33"/>
                        <a:pt x="81" y="33"/>
                        <a:pt x="81" y="33"/>
                      </a:cubicBezTo>
                      <a:cubicBezTo>
                        <a:pt x="81" y="33"/>
                        <a:pt x="81" y="33"/>
                        <a:pt x="81" y="33"/>
                      </a:cubicBezTo>
                      <a:close/>
                      <a:moveTo>
                        <a:pt x="75" y="27"/>
                      </a:moveTo>
                      <a:cubicBezTo>
                        <a:pt x="75" y="27"/>
                        <a:pt x="75" y="27"/>
                        <a:pt x="74" y="27"/>
                      </a:cubicBezTo>
                      <a:cubicBezTo>
                        <a:pt x="75" y="27"/>
                        <a:pt x="75" y="27"/>
                        <a:pt x="75" y="27"/>
                      </a:cubicBezTo>
                      <a:cubicBezTo>
                        <a:pt x="75" y="27"/>
                        <a:pt x="75" y="27"/>
                        <a:pt x="75" y="27"/>
                      </a:cubicBezTo>
                      <a:close/>
                      <a:moveTo>
                        <a:pt x="79" y="32"/>
                      </a:moveTo>
                      <a:cubicBezTo>
                        <a:pt x="79" y="32"/>
                        <a:pt x="79" y="32"/>
                        <a:pt x="79" y="32"/>
                      </a:cubicBezTo>
                      <a:cubicBezTo>
                        <a:pt x="80" y="32"/>
                        <a:pt x="79" y="32"/>
                        <a:pt x="79" y="32"/>
                      </a:cubicBezTo>
                      <a:cubicBezTo>
                        <a:pt x="79" y="32"/>
                        <a:pt x="79" y="32"/>
                        <a:pt x="79" y="32"/>
                      </a:cubicBezTo>
                      <a:cubicBezTo>
                        <a:pt x="79" y="32"/>
                        <a:pt x="79" y="32"/>
                        <a:pt x="79" y="32"/>
                      </a:cubicBezTo>
                      <a:cubicBezTo>
                        <a:pt x="79" y="32"/>
                        <a:pt x="79" y="32"/>
                        <a:pt x="79" y="32"/>
                      </a:cubicBezTo>
                      <a:close/>
                      <a:moveTo>
                        <a:pt x="71" y="25"/>
                      </a:moveTo>
                      <a:cubicBezTo>
                        <a:pt x="72" y="25"/>
                        <a:pt x="71" y="25"/>
                        <a:pt x="71" y="25"/>
                      </a:cubicBezTo>
                      <a:cubicBezTo>
                        <a:pt x="71" y="25"/>
                        <a:pt x="71" y="25"/>
                        <a:pt x="71" y="25"/>
                      </a:cubicBezTo>
                      <a:close/>
                      <a:moveTo>
                        <a:pt x="75" y="29"/>
                      </a:moveTo>
                      <a:cubicBezTo>
                        <a:pt x="75" y="29"/>
                        <a:pt x="75" y="29"/>
                        <a:pt x="75" y="28"/>
                      </a:cubicBezTo>
                      <a:cubicBezTo>
                        <a:pt x="75" y="28"/>
                        <a:pt x="75" y="29"/>
                        <a:pt x="75" y="29"/>
                      </a:cubicBezTo>
                      <a:cubicBezTo>
                        <a:pt x="75" y="29"/>
                        <a:pt x="75" y="29"/>
                        <a:pt x="75" y="29"/>
                      </a:cubicBezTo>
                      <a:cubicBezTo>
                        <a:pt x="76" y="29"/>
                        <a:pt x="75" y="29"/>
                        <a:pt x="75" y="29"/>
                      </a:cubicBezTo>
                      <a:close/>
                      <a:moveTo>
                        <a:pt x="75" y="29"/>
                      </a:moveTo>
                      <a:cubicBezTo>
                        <a:pt x="75" y="29"/>
                        <a:pt x="75" y="29"/>
                        <a:pt x="75" y="29"/>
                      </a:cubicBezTo>
                      <a:cubicBezTo>
                        <a:pt x="75" y="29"/>
                        <a:pt x="75" y="29"/>
                        <a:pt x="75" y="29"/>
                      </a:cubicBezTo>
                      <a:cubicBezTo>
                        <a:pt x="75" y="29"/>
                        <a:pt x="75" y="29"/>
                        <a:pt x="75" y="29"/>
                      </a:cubicBezTo>
                      <a:close/>
                      <a:moveTo>
                        <a:pt x="80" y="34"/>
                      </a:moveTo>
                      <a:cubicBezTo>
                        <a:pt x="80" y="34"/>
                        <a:pt x="79" y="34"/>
                        <a:pt x="79" y="34"/>
                      </a:cubicBezTo>
                      <a:cubicBezTo>
                        <a:pt x="80" y="34"/>
                        <a:pt x="80" y="34"/>
                        <a:pt x="80" y="33"/>
                      </a:cubicBezTo>
                      <a:cubicBezTo>
                        <a:pt x="80" y="34"/>
                        <a:pt x="80" y="34"/>
                        <a:pt x="80" y="34"/>
                      </a:cubicBezTo>
                      <a:close/>
                      <a:moveTo>
                        <a:pt x="66" y="22"/>
                      </a:move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5" y="22"/>
                      </a:cubicBezTo>
                      <a:cubicBezTo>
                        <a:pt x="66" y="22"/>
                        <a:pt x="65" y="21"/>
                        <a:pt x="65" y="21"/>
                      </a:cubicBezTo>
                      <a:cubicBezTo>
                        <a:pt x="66" y="21"/>
                        <a:pt x="66" y="21"/>
                        <a:pt x="66" y="21"/>
                      </a:cubicBezTo>
                      <a:cubicBezTo>
                        <a:pt x="66" y="21"/>
                        <a:pt x="66" y="21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lose/>
                      <a:moveTo>
                        <a:pt x="79" y="35"/>
                      </a:moveTo>
                      <a:cubicBezTo>
                        <a:pt x="79" y="34"/>
                        <a:pt x="79" y="35"/>
                        <a:pt x="79" y="34"/>
                      </a:cubicBezTo>
                      <a:cubicBezTo>
                        <a:pt x="80" y="35"/>
                        <a:pt x="80" y="35"/>
                        <a:pt x="79" y="35"/>
                      </a:cubicBezTo>
                      <a:cubicBezTo>
                        <a:pt x="79" y="35"/>
                        <a:pt x="79" y="35"/>
                        <a:pt x="79" y="35"/>
                      </a:cubicBezTo>
                      <a:cubicBezTo>
                        <a:pt x="79" y="35"/>
                        <a:pt x="79" y="35"/>
                        <a:pt x="79" y="35"/>
                      </a:cubicBezTo>
                      <a:close/>
                      <a:moveTo>
                        <a:pt x="85" y="40"/>
                      </a:moveTo>
                      <a:cubicBezTo>
                        <a:pt x="85" y="41"/>
                        <a:pt x="85" y="41"/>
                        <a:pt x="85" y="41"/>
                      </a:cubicBezTo>
                      <a:cubicBezTo>
                        <a:pt x="85" y="41"/>
                        <a:pt x="85" y="41"/>
                        <a:pt x="85" y="40"/>
                      </a:cubicBezTo>
                      <a:close/>
                      <a:moveTo>
                        <a:pt x="79" y="35"/>
                      </a:moveTo>
                      <a:cubicBezTo>
                        <a:pt x="79" y="35"/>
                        <a:pt x="79" y="35"/>
                        <a:pt x="78" y="35"/>
                      </a:cubicBezTo>
                      <a:cubicBezTo>
                        <a:pt x="79" y="35"/>
                        <a:pt x="79" y="35"/>
                        <a:pt x="79" y="35"/>
                      </a:cubicBezTo>
                      <a:cubicBezTo>
                        <a:pt x="79" y="35"/>
                        <a:pt x="79" y="35"/>
                        <a:pt x="79" y="35"/>
                      </a:cubicBezTo>
                      <a:cubicBezTo>
                        <a:pt x="79" y="35"/>
                        <a:pt x="79" y="35"/>
                        <a:pt x="79" y="35"/>
                      </a:cubicBezTo>
                      <a:close/>
                      <a:moveTo>
                        <a:pt x="73" y="31"/>
                      </a:moveTo>
                      <a:cubicBezTo>
                        <a:pt x="73" y="30"/>
                        <a:pt x="73" y="30"/>
                        <a:pt x="74" y="30"/>
                      </a:cubicBezTo>
                      <a:cubicBezTo>
                        <a:pt x="74" y="30"/>
                        <a:pt x="73" y="30"/>
                        <a:pt x="74" y="31"/>
                      </a:cubicBezTo>
                      <a:cubicBezTo>
                        <a:pt x="74" y="31"/>
                        <a:pt x="73" y="30"/>
                        <a:pt x="73" y="31"/>
                      </a:cubicBezTo>
                      <a:close/>
                      <a:moveTo>
                        <a:pt x="70" y="26"/>
                      </a:moveTo>
                      <a:cubicBezTo>
                        <a:pt x="70" y="26"/>
                        <a:pt x="69" y="26"/>
                        <a:pt x="69" y="27"/>
                      </a:cubicBezTo>
                      <a:cubicBezTo>
                        <a:pt x="69" y="26"/>
                        <a:pt x="69" y="26"/>
                        <a:pt x="70" y="26"/>
                      </a:cubicBezTo>
                      <a:close/>
                      <a:moveTo>
                        <a:pt x="77" y="34"/>
                      </a:moveTo>
                      <a:cubicBezTo>
                        <a:pt x="77" y="34"/>
                        <a:pt x="77" y="34"/>
                        <a:pt x="77" y="34"/>
                      </a:cubicBezTo>
                      <a:cubicBezTo>
                        <a:pt x="78" y="34"/>
                        <a:pt x="77" y="34"/>
                        <a:pt x="77" y="34"/>
                      </a:cubicBezTo>
                      <a:close/>
                      <a:moveTo>
                        <a:pt x="79" y="36"/>
                      </a:moveTo>
                      <a:cubicBezTo>
                        <a:pt x="79" y="35"/>
                        <a:pt x="79" y="36"/>
                        <a:pt x="79" y="36"/>
                      </a:cubicBezTo>
                      <a:cubicBezTo>
                        <a:pt x="79" y="36"/>
                        <a:pt x="80" y="36"/>
                        <a:pt x="79" y="36"/>
                      </a:cubicBezTo>
                      <a:cubicBezTo>
                        <a:pt x="79" y="36"/>
                        <a:pt x="79" y="36"/>
                        <a:pt x="79" y="36"/>
                      </a:cubicBezTo>
                      <a:close/>
                      <a:moveTo>
                        <a:pt x="76" y="33"/>
                      </a:moveTo>
                      <a:cubicBezTo>
                        <a:pt x="76" y="33"/>
                        <a:pt x="76" y="33"/>
                        <a:pt x="76" y="33"/>
                      </a:cubicBezTo>
                      <a:cubicBezTo>
                        <a:pt x="76" y="33"/>
                        <a:pt x="76" y="33"/>
                        <a:pt x="76" y="33"/>
                      </a:cubicBezTo>
                      <a:cubicBezTo>
                        <a:pt x="76" y="33"/>
                        <a:pt x="77" y="33"/>
                        <a:pt x="77" y="33"/>
                      </a:cubicBezTo>
                      <a:cubicBezTo>
                        <a:pt x="76" y="34"/>
                        <a:pt x="76" y="33"/>
                        <a:pt x="76" y="34"/>
                      </a:cubicBezTo>
                      <a:cubicBezTo>
                        <a:pt x="75" y="33"/>
                        <a:pt x="76" y="33"/>
                        <a:pt x="76" y="33"/>
                      </a:cubicBezTo>
                      <a:close/>
                      <a:moveTo>
                        <a:pt x="81" y="38"/>
                      </a:moveTo>
                      <a:cubicBezTo>
                        <a:pt x="82" y="38"/>
                        <a:pt x="82" y="38"/>
                        <a:pt x="82" y="38"/>
                      </a:cubicBezTo>
                      <a:cubicBezTo>
                        <a:pt x="82" y="38"/>
                        <a:pt x="82" y="39"/>
                        <a:pt x="81" y="38"/>
                      </a:cubicBezTo>
                      <a:close/>
                      <a:moveTo>
                        <a:pt x="73" y="31"/>
                      </a:moveTo>
                      <a:cubicBezTo>
                        <a:pt x="73" y="31"/>
                        <a:pt x="74" y="31"/>
                        <a:pt x="73" y="31"/>
                      </a:cubicBezTo>
                      <a:cubicBezTo>
                        <a:pt x="73" y="31"/>
                        <a:pt x="73" y="31"/>
                        <a:pt x="73" y="31"/>
                      </a:cubicBezTo>
                      <a:cubicBezTo>
                        <a:pt x="73" y="31"/>
                        <a:pt x="73" y="31"/>
                        <a:pt x="73" y="31"/>
                      </a:cubicBezTo>
                      <a:close/>
                      <a:moveTo>
                        <a:pt x="78" y="37"/>
                      </a:moveTo>
                      <a:cubicBezTo>
                        <a:pt x="77" y="36"/>
                        <a:pt x="78" y="36"/>
                        <a:pt x="78" y="36"/>
                      </a:cubicBezTo>
                      <a:cubicBezTo>
                        <a:pt x="78" y="36"/>
                        <a:pt x="78" y="36"/>
                        <a:pt x="78" y="36"/>
                      </a:cubicBezTo>
                      <a:cubicBezTo>
                        <a:pt x="78" y="36"/>
                        <a:pt x="78" y="36"/>
                        <a:pt x="78" y="37"/>
                      </a:cubicBezTo>
                      <a:close/>
                      <a:moveTo>
                        <a:pt x="69" y="27"/>
                      </a:move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8" y="27"/>
                      </a:cubicBezTo>
                      <a:cubicBezTo>
                        <a:pt x="68" y="27"/>
                        <a:pt x="69" y="27"/>
                        <a:pt x="69" y="27"/>
                      </a:cubicBezTo>
                      <a:close/>
                      <a:moveTo>
                        <a:pt x="76" y="34"/>
                      </a:moveTo>
                      <a:cubicBezTo>
                        <a:pt x="76" y="34"/>
                        <a:pt x="76" y="34"/>
                        <a:pt x="76" y="34"/>
                      </a:cubicBezTo>
                      <a:cubicBezTo>
                        <a:pt x="76" y="34"/>
                        <a:pt x="76" y="34"/>
                        <a:pt x="76" y="34"/>
                      </a:cubicBezTo>
                      <a:cubicBezTo>
                        <a:pt x="76" y="34"/>
                        <a:pt x="76" y="34"/>
                        <a:pt x="76" y="34"/>
                      </a:cubicBezTo>
                      <a:cubicBezTo>
                        <a:pt x="76" y="34"/>
                        <a:pt x="76" y="34"/>
                        <a:pt x="75" y="34"/>
                      </a:cubicBezTo>
                      <a:cubicBezTo>
                        <a:pt x="76" y="34"/>
                        <a:pt x="76" y="34"/>
                        <a:pt x="76" y="34"/>
                      </a:cubicBezTo>
                      <a:close/>
                      <a:moveTo>
                        <a:pt x="76" y="35"/>
                      </a:moveTo>
                      <a:cubicBezTo>
                        <a:pt x="76" y="35"/>
                        <a:pt x="76" y="35"/>
                        <a:pt x="75" y="35"/>
                      </a:cubicBezTo>
                      <a:cubicBezTo>
                        <a:pt x="75" y="35"/>
                        <a:pt x="76" y="35"/>
                        <a:pt x="76" y="35"/>
                      </a:cubicBezTo>
                      <a:close/>
                      <a:moveTo>
                        <a:pt x="65" y="25"/>
                      </a:moveTo>
                      <a:cubicBezTo>
                        <a:pt x="66" y="25"/>
                        <a:pt x="65" y="25"/>
                        <a:pt x="66" y="25"/>
                      </a:cubicBezTo>
                      <a:cubicBezTo>
                        <a:pt x="65" y="25"/>
                        <a:pt x="65" y="25"/>
                        <a:pt x="65" y="25"/>
                      </a:cubicBezTo>
                      <a:cubicBezTo>
                        <a:pt x="65" y="25"/>
                        <a:pt x="65" y="25"/>
                        <a:pt x="65" y="25"/>
                      </a:cubicBezTo>
                      <a:close/>
                      <a:moveTo>
                        <a:pt x="72" y="32"/>
                      </a:moveTo>
                      <a:cubicBezTo>
                        <a:pt x="72" y="32"/>
                        <a:pt x="72" y="32"/>
                        <a:pt x="72" y="32"/>
                      </a:cubicBezTo>
                      <a:cubicBezTo>
                        <a:pt x="72" y="32"/>
                        <a:pt x="73" y="32"/>
                        <a:pt x="73" y="32"/>
                      </a:cubicBezTo>
                      <a:cubicBezTo>
                        <a:pt x="73" y="32"/>
                        <a:pt x="72" y="32"/>
                        <a:pt x="72" y="32"/>
                      </a:cubicBezTo>
                      <a:close/>
                      <a:moveTo>
                        <a:pt x="77" y="37"/>
                      </a:moveTo>
                      <a:cubicBezTo>
                        <a:pt x="77" y="37"/>
                        <a:pt x="77" y="36"/>
                        <a:pt x="77" y="37"/>
                      </a:cubicBezTo>
                      <a:cubicBezTo>
                        <a:pt x="77" y="37"/>
                        <a:pt x="77" y="37"/>
                        <a:pt x="77" y="37"/>
                      </a:cubicBezTo>
                      <a:close/>
                      <a:moveTo>
                        <a:pt x="68" y="28"/>
                      </a:moveTo>
                      <a:cubicBezTo>
                        <a:pt x="68" y="28"/>
                        <a:pt x="68" y="28"/>
                        <a:pt x="68" y="28"/>
                      </a:cubicBezTo>
                      <a:cubicBezTo>
                        <a:pt x="68" y="28"/>
                        <a:pt x="68" y="28"/>
                        <a:pt x="68" y="28"/>
                      </a:cubicBezTo>
                      <a:cubicBezTo>
                        <a:pt x="68" y="28"/>
                        <a:pt x="68" y="28"/>
                        <a:pt x="68" y="28"/>
                      </a:cubicBezTo>
                      <a:close/>
                      <a:moveTo>
                        <a:pt x="71" y="31"/>
                      </a:moveTo>
                      <a:cubicBezTo>
                        <a:pt x="71" y="31"/>
                        <a:pt x="71" y="31"/>
                        <a:pt x="71" y="31"/>
                      </a:cubicBezTo>
                      <a:cubicBezTo>
                        <a:pt x="71" y="31"/>
                        <a:pt x="71" y="31"/>
                        <a:pt x="71" y="31"/>
                      </a:cubicBezTo>
                      <a:close/>
                      <a:moveTo>
                        <a:pt x="75" y="35"/>
                      </a:moveTo>
                      <a:cubicBezTo>
                        <a:pt x="75" y="35"/>
                        <a:pt x="74" y="35"/>
                        <a:pt x="74" y="35"/>
                      </a:cubicBezTo>
                      <a:cubicBezTo>
                        <a:pt x="74" y="35"/>
                        <a:pt x="74" y="35"/>
                        <a:pt x="74" y="35"/>
                      </a:cubicBezTo>
                      <a:cubicBezTo>
                        <a:pt x="74" y="35"/>
                        <a:pt x="74" y="35"/>
                        <a:pt x="74" y="35"/>
                      </a:cubicBezTo>
                      <a:cubicBezTo>
                        <a:pt x="74" y="35"/>
                        <a:pt x="74" y="35"/>
                        <a:pt x="74" y="35"/>
                      </a:cubicBezTo>
                      <a:cubicBezTo>
                        <a:pt x="74" y="34"/>
                        <a:pt x="74" y="35"/>
                        <a:pt x="75" y="35"/>
                      </a:cubicBezTo>
                      <a:close/>
                      <a:moveTo>
                        <a:pt x="81" y="41"/>
                      </a:moveTo>
                      <a:cubicBezTo>
                        <a:pt x="81" y="41"/>
                        <a:pt x="81" y="41"/>
                        <a:pt x="81" y="41"/>
                      </a:cubicBezTo>
                      <a:cubicBezTo>
                        <a:pt x="81" y="41"/>
                        <a:pt x="81" y="41"/>
                        <a:pt x="81" y="41"/>
                      </a:cubicBezTo>
                      <a:cubicBezTo>
                        <a:pt x="81" y="41"/>
                        <a:pt x="81" y="41"/>
                        <a:pt x="81" y="41"/>
                      </a:cubicBezTo>
                      <a:close/>
                      <a:moveTo>
                        <a:pt x="69" y="30"/>
                      </a:move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8" y="30"/>
                        <a:pt x="68" y="30"/>
                        <a:pt x="69" y="30"/>
                      </a:cubicBezTo>
                      <a:close/>
                      <a:moveTo>
                        <a:pt x="85" y="45"/>
                      </a:moveTo>
                      <a:cubicBezTo>
                        <a:pt x="85" y="46"/>
                        <a:pt x="85" y="46"/>
                        <a:pt x="85" y="46"/>
                      </a:cubicBezTo>
                      <a:cubicBezTo>
                        <a:pt x="85" y="46"/>
                        <a:pt x="85" y="46"/>
                        <a:pt x="85" y="46"/>
                      </a:cubicBezTo>
                      <a:cubicBezTo>
                        <a:pt x="85" y="45"/>
                        <a:pt x="84" y="46"/>
                        <a:pt x="84" y="46"/>
                      </a:cubicBezTo>
                      <a:cubicBezTo>
                        <a:pt x="84" y="45"/>
                        <a:pt x="85" y="46"/>
                        <a:pt x="84" y="45"/>
                      </a:cubicBezTo>
                      <a:cubicBezTo>
                        <a:pt x="84" y="45"/>
                        <a:pt x="85" y="45"/>
                        <a:pt x="85" y="45"/>
                      </a:cubicBezTo>
                      <a:close/>
                      <a:moveTo>
                        <a:pt x="72" y="33"/>
                      </a:moveTo>
                      <a:cubicBezTo>
                        <a:pt x="72" y="33"/>
                        <a:pt x="71" y="33"/>
                        <a:pt x="71" y="33"/>
                      </a:cubicBezTo>
                      <a:cubicBezTo>
                        <a:pt x="71" y="33"/>
                        <a:pt x="71" y="33"/>
                        <a:pt x="71" y="33"/>
                      </a:cubicBezTo>
                      <a:cubicBezTo>
                        <a:pt x="72" y="33"/>
                        <a:pt x="71" y="33"/>
                        <a:pt x="72" y="33"/>
                      </a:cubicBezTo>
                      <a:close/>
                      <a:moveTo>
                        <a:pt x="71" y="32"/>
                      </a:moveTo>
                      <a:cubicBezTo>
                        <a:pt x="71" y="32"/>
                        <a:pt x="71" y="32"/>
                        <a:pt x="71" y="32"/>
                      </a:cubicBezTo>
                      <a:cubicBezTo>
                        <a:pt x="71" y="32"/>
                        <a:pt x="70" y="32"/>
                        <a:pt x="71" y="33"/>
                      </a:cubicBezTo>
                      <a:cubicBezTo>
                        <a:pt x="71" y="33"/>
                        <a:pt x="70" y="32"/>
                        <a:pt x="70" y="33"/>
                      </a:cubicBezTo>
                      <a:cubicBezTo>
                        <a:pt x="70" y="32"/>
                        <a:pt x="70" y="32"/>
                        <a:pt x="71" y="32"/>
                      </a:cubicBezTo>
                      <a:close/>
                      <a:moveTo>
                        <a:pt x="70" y="32"/>
                      </a:moveTo>
                      <a:cubicBezTo>
                        <a:pt x="70" y="32"/>
                        <a:pt x="70" y="32"/>
                        <a:pt x="70" y="32"/>
                      </a:cubicBezTo>
                      <a:cubicBezTo>
                        <a:pt x="70" y="32"/>
                        <a:pt x="70" y="32"/>
                        <a:pt x="70" y="32"/>
                      </a:cubicBezTo>
                      <a:cubicBezTo>
                        <a:pt x="69" y="32"/>
                        <a:pt x="70" y="32"/>
                        <a:pt x="70" y="32"/>
                      </a:cubicBezTo>
                      <a:cubicBezTo>
                        <a:pt x="70" y="32"/>
                        <a:pt x="70" y="32"/>
                        <a:pt x="70" y="32"/>
                      </a:cubicBezTo>
                      <a:close/>
                      <a:moveTo>
                        <a:pt x="74" y="36"/>
                      </a:moveTo>
                      <a:cubicBezTo>
                        <a:pt x="74" y="36"/>
                        <a:pt x="73" y="36"/>
                        <a:pt x="74" y="37"/>
                      </a:cubicBezTo>
                      <a:cubicBezTo>
                        <a:pt x="73" y="36"/>
                        <a:pt x="73" y="36"/>
                        <a:pt x="73" y="37"/>
                      </a:cubicBezTo>
                      <a:cubicBezTo>
                        <a:pt x="73" y="36"/>
                        <a:pt x="73" y="36"/>
                        <a:pt x="73" y="36"/>
                      </a:cubicBezTo>
                      <a:cubicBezTo>
                        <a:pt x="73" y="36"/>
                        <a:pt x="73" y="36"/>
                        <a:pt x="73" y="36"/>
                      </a:cubicBezTo>
                      <a:cubicBezTo>
                        <a:pt x="74" y="36"/>
                        <a:pt x="74" y="36"/>
                        <a:pt x="74" y="36"/>
                      </a:cubicBezTo>
                      <a:cubicBezTo>
                        <a:pt x="74" y="36"/>
                        <a:pt x="74" y="36"/>
                        <a:pt x="74" y="36"/>
                      </a:cubicBezTo>
                      <a:close/>
                      <a:moveTo>
                        <a:pt x="85" y="47"/>
                      </a:moveTo>
                      <a:cubicBezTo>
                        <a:pt x="85" y="47"/>
                        <a:pt x="85" y="46"/>
                        <a:pt x="86" y="47"/>
                      </a:cubicBezTo>
                      <a:cubicBezTo>
                        <a:pt x="85" y="47"/>
                        <a:pt x="85" y="47"/>
                        <a:pt x="85" y="47"/>
                      </a:cubicBezTo>
                      <a:close/>
                      <a:moveTo>
                        <a:pt x="71" y="34"/>
                      </a:moveTo>
                      <a:cubicBezTo>
                        <a:pt x="71" y="34"/>
                        <a:pt x="71" y="34"/>
                        <a:pt x="71" y="34"/>
                      </a:cubicBezTo>
                      <a:cubicBezTo>
                        <a:pt x="70" y="34"/>
                        <a:pt x="70" y="33"/>
                        <a:pt x="71" y="34"/>
                      </a:cubicBezTo>
                      <a:cubicBezTo>
                        <a:pt x="71" y="34"/>
                        <a:pt x="71" y="34"/>
                        <a:pt x="71" y="34"/>
                      </a:cubicBezTo>
                      <a:close/>
                      <a:moveTo>
                        <a:pt x="71" y="35"/>
                      </a:moveTo>
                      <a:cubicBezTo>
                        <a:pt x="71" y="35"/>
                        <a:pt x="72" y="35"/>
                        <a:pt x="72" y="35"/>
                      </a:cubicBezTo>
                      <a:cubicBezTo>
                        <a:pt x="72" y="35"/>
                        <a:pt x="72" y="35"/>
                        <a:pt x="71" y="35"/>
                      </a:cubicBezTo>
                      <a:close/>
                      <a:moveTo>
                        <a:pt x="76" y="40"/>
                      </a:moveTo>
                      <a:cubicBezTo>
                        <a:pt x="76" y="40"/>
                        <a:pt x="76" y="39"/>
                        <a:pt x="76" y="39"/>
                      </a:cubicBezTo>
                      <a:cubicBezTo>
                        <a:pt x="77" y="40"/>
                        <a:pt x="77" y="41"/>
                        <a:pt x="76" y="40"/>
                      </a:cubicBezTo>
                      <a:cubicBezTo>
                        <a:pt x="76" y="40"/>
                        <a:pt x="76" y="40"/>
                        <a:pt x="76" y="40"/>
                      </a:cubicBezTo>
                      <a:cubicBezTo>
                        <a:pt x="75" y="40"/>
                        <a:pt x="76" y="39"/>
                        <a:pt x="76" y="40"/>
                      </a:cubicBezTo>
                      <a:close/>
                      <a:moveTo>
                        <a:pt x="83" y="46"/>
                      </a:moveTo>
                      <a:cubicBezTo>
                        <a:pt x="83" y="46"/>
                        <a:pt x="83" y="46"/>
                        <a:pt x="84" y="46"/>
                      </a:cubicBezTo>
                      <a:cubicBezTo>
                        <a:pt x="83" y="47"/>
                        <a:pt x="83" y="47"/>
                        <a:pt x="83" y="47"/>
                      </a:cubicBezTo>
                      <a:cubicBezTo>
                        <a:pt x="84" y="47"/>
                        <a:pt x="83" y="47"/>
                        <a:pt x="83" y="47"/>
                      </a:cubicBezTo>
                      <a:cubicBezTo>
                        <a:pt x="83" y="46"/>
                        <a:pt x="83" y="46"/>
                        <a:pt x="83" y="46"/>
                      </a:cubicBezTo>
                      <a:close/>
                      <a:moveTo>
                        <a:pt x="69" y="33"/>
                      </a:moveTo>
                      <a:cubicBezTo>
                        <a:pt x="69" y="33"/>
                        <a:pt x="69" y="34"/>
                        <a:pt x="68" y="34"/>
                      </a:cubicBezTo>
                      <a:cubicBezTo>
                        <a:pt x="68" y="33"/>
                        <a:pt x="69" y="33"/>
                        <a:pt x="69" y="33"/>
                      </a:cubicBezTo>
                      <a:close/>
                      <a:moveTo>
                        <a:pt x="61" y="26"/>
                      </a:moveTo>
                      <a:cubicBezTo>
                        <a:pt x="61" y="26"/>
                        <a:pt x="61" y="26"/>
                        <a:pt x="61" y="26"/>
                      </a:cubicBezTo>
                      <a:cubicBezTo>
                        <a:pt x="62" y="26"/>
                        <a:pt x="61" y="26"/>
                        <a:pt x="61" y="26"/>
                      </a:cubicBezTo>
                      <a:close/>
                      <a:moveTo>
                        <a:pt x="75" y="39"/>
                      </a:moveTo>
                      <a:cubicBezTo>
                        <a:pt x="75" y="39"/>
                        <a:pt x="75" y="39"/>
                        <a:pt x="75" y="39"/>
                      </a:cubicBezTo>
                      <a:cubicBezTo>
                        <a:pt x="76" y="39"/>
                        <a:pt x="75" y="40"/>
                        <a:pt x="75" y="39"/>
                      </a:cubicBezTo>
                      <a:close/>
                      <a:moveTo>
                        <a:pt x="84" y="48"/>
                      </a:moveTo>
                      <a:cubicBezTo>
                        <a:pt x="84" y="48"/>
                        <a:pt x="84" y="48"/>
                        <a:pt x="84" y="48"/>
                      </a:cubicBezTo>
                      <a:cubicBezTo>
                        <a:pt x="84" y="48"/>
                        <a:pt x="84" y="48"/>
                        <a:pt x="84" y="48"/>
                      </a:cubicBezTo>
                      <a:cubicBezTo>
                        <a:pt x="84" y="48"/>
                        <a:pt x="84" y="48"/>
                        <a:pt x="84" y="48"/>
                      </a:cubicBezTo>
                      <a:cubicBezTo>
                        <a:pt x="84" y="48"/>
                        <a:pt x="84" y="48"/>
                        <a:pt x="84" y="48"/>
                      </a:cubicBezTo>
                      <a:close/>
                      <a:moveTo>
                        <a:pt x="82" y="47"/>
                      </a:moveTo>
                      <a:cubicBezTo>
                        <a:pt x="82" y="47"/>
                        <a:pt x="83" y="47"/>
                        <a:pt x="83" y="47"/>
                      </a:cubicBezTo>
                      <a:cubicBezTo>
                        <a:pt x="83" y="47"/>
                        <a:pt x="83" y="47"/>
                        <a:pt x="83" y="47"/>
                      </a:cubicBezTo>
                      <a:cubicBezTo>
                        <a:pt x="83" y="47"/>
                        <a:pt x="83" y="48"/>
                        <a:pt x="83" y="48"/>
                      </a:cubicBezTo>
                      <a:cubicBezTo>
                        <a:pt x="83" y="47"/>
                        <a:pt x="83" y="47"/>
                        <a:pt x="83" y="47"/>
                      </a:cubicBezTo>
                      <a:cubicBezTo>
                        <a:pt x="83" y="48"/>
                        <a:pt x="82" y="47"/>
                        <a:pt x="82" y="48"/>
                      </a:cubicBezTo>
                      <a:cubicBezTo>
                        <a:pt x="82" y="47"/>
                        <a:pt x="83" y="47"/>
                        <a:pt x="82" y="47"/>
                      </a:cubicBezTo>
                      <a:close/>
                      <a:moveTo>
                        <a:pt x="68" y="34"/>
                      </a:moveTo>
                      <a:cubicBezTo>
                        <a:pt x="69" y="34"/>
                        <a:pt x="69" y="34"/>
                        <a:pt x="69" y="34"/>
                      </a:cubicBezTo>
                      <a:cubicBezTo>
                        <a:pt x="69" y="34"/>
                        <a:pt x="69" y="34"/>
                        <a:pt x="69" y="35"/>
                      </a:cubicBezTo>
                      <a:lnTo>
                        <a:pt x="68" y="34"/>
                      </a:lnTo>
                      <a:close/>
                      <a:moveTo>
                        <a:pt x="84" y="48"/>
                      </a:moveTo>
                      <a:cubicBezTo>
                        <a:pt x="84" y="48"/>
                        <a:pt x="84" y="48"/>
                        <a:pt x="84" y="48"/>
                      </a:cubicBezTo>
                      <a:cubicBezTo>
                        <a:pt x="83" y="48"/>
                        <a:pt x="84" y="48"/>
                        <a:pt x="84" y="48"/>
                      </a:cubicBezTo>
                      <a:close/>
                      <a:moveTo>
                        <a:pt x="69" y="36"/>
                      </a:moveTo>
                      <a:cubicBezTo>
                        <a:pt x="70" y="36"/>
                        <a:pt x="69" y="35"/>
                        <a:pt x="69" y="35"/>
                      </a:cubicBezTo>
                      <a:cubicBezTo>
                        <a:pt x="70" y="35"/>
                        <a:pt x="70" y="35"/>
                        <a:pt x="70" y="36"/>
                      </a:cubicBezTo>
                      <a:cubicBezTo>
                        <a:pt x="70" y="36"/>
                        <a:pt x="70" y="36"/>
                        <a:pt x="69" y="36"/>
                      </a:cubicBezTo>
                      <a:close/>
                      <a:moveTo>
                        <a:pt x="71" y="38"/>
                      </a:moveTo>
                      <a:cubicBezTo>
                        <a:pt x="71" y="38"/>
                        <a:pt x="71" y="38"/>
                        <a:pt x="71" y="38"/>
                      </a:cubicBezTo>
                      <a:cubicBezTo>
                        <a:pt x="72" y="38"/>
                        <a:pt x="72" y="38"/>
                        <a:pt x="72" y="38"/>
                      </a:cubicBezTo>
                      <a:cubicBezTo>
                        <a:pt x="72" y="38"/>
                        <a:pt x="72" y="37"/>
                        <a:pt x="72" y="38"/>
                      </a:cubicBezTo>
                      <a:cubicBezTo>
                        <a:pt x="72" y="38"/>
                        <a:pt x="72" y="39"/>
                        <a:pt x="72" y="39"/>
                      </a:cubicBezTo>
                      <a:cubicBezTo>
                        <a:pt x="72" y="39"/>
                        <a:pt x="72" y="39"/>
                        <a:pt x="71" y="38"/>
                      </a:cubicBezTo>
                      <a:cubicBezTo>
                        <a:pt x="71" y="38"/>
                        <a:pt x="71" y="38"/>
                        <a:pt x="71" y="38"/>
                      </a:cubicBezTo>
                      <a:cubicBezTo>
                        <a:pt x="71" y="38"/>
                        <a:pt x="71" y="38"/>
                        <a:pt x="71" y="38"/>
                      </a:cubicBezTo>
                      <a:cubicBezTo>
                        <a:pt x="71" y="38"/>
                        <a:pt x="71" y="38"/>
                        <a:pt x="71" y="38"/>
                      </a:cubicBezTo>
                      <a:close/>
                      <a:moveTo>
                        <a:pt x="83" y="48"/>
                      </a:moveTo>
                      <a:cubicBezTo>
                        <a:pt x="83" y="49"/>
                        <a:pt x="83" y="49"/>
                        <a:pt x="84" y="49"/>
                      </a:cubicBezTo>
                      <a:cubicBezTo>
                        <a:pt x="83" y="49"/>
                        <a:pt x="83" y="48"/>
                        <a:pt x="83" y="48"/>
                      </a:cubicBezTo>
                      <a:close/>
                      <a:moveTo>
                        <a:pt x="79" y="45"/>
                      </a:moveTo>
                      <a:cubicBezTo>
                        <a:pt x="79" y="46"/>
                        <a:pt x="79" y="46"/>
                        <a:pt x="79" y="46"/>
                      </a:cubicBezTo>
                      <a:cubicBezTo>
                        <a:pt x="80" y="46"/>
                        <a:pt x="80" y="46"/>
                        <a:pt x="80" y="47"/>
                      </a:cubicBezTo>
                      <a:cubicBezTo>
                        <a:pt x="80" y="47"/>
                        <a:pt x="80" y="46"/>
                        <a:pt x="80" y="47"/>
                      </a:cubicBezTo>
                      <a:cubicBezTo>
                        <a:pt x="80" y="47"/>
                        <a:pt x="80" y="47"/>
                        <a:pt x="80" y="47"/>
                      </a:cubicBezTo>
                      <a:cubicBezTo>
                        <a:pt x="80" y="47"/>
                        <a:pt x="80" y="47"/>
                        <a:pt x="80" y="47"/>
                      </a:cubicBezTo>
                      <a:cubicBezTo>
                        <a:pt x="80" y="47"/>
                        <a:pt x="79" y="46"/>
                        <a:pt x="79" y="46"/>
                      </a:cubicBezTo>
                      <a:cubicBezTo>
                        <a:pt x="79" y="46"/>
                        <a:pt x="79" y="46"/>
                        <a:pt x="79" y="46"/>
                      </a:cubicBezTo>
                      <a:cubicBezTo>
                        <a:pt x="79" y="46"/>
                        <a:pt x="79" y="45"/>
                        <a:pt x="79" y="45"/>
                      </a:cubicBezTo>
                      <a:cubicBezTo>
                        <a:pt x="80" y="45"/>
                        <a:pt x="79" y="46"/>
                        <a:pt x="80" y="46"/>
                      </a:cubicBezTo>
                      <a:cubicBezTo>
                        <a:pt x="79" y="46"/>
                        <a:pt x="79" y="46"/>
                        <a:pt x="79" y="46"/>
                      </a:cubicBezTo>
                      <a:cubicBezTo>
                        <a:pt x="79" y="46"/>
                        <a:pt x="79" y="46"/>
                        <a:pt x="79" y="46"/>
                      </a:cubicBezTo>
                      <a:cubicBezTo>
                        <a:pt x="79" y="46"/>
                        <a:pt x="79" y="46"/>
                        <a:pt x="79" y="46"/>
                      </a:cubicBezTo>
                      <a:cubicBezTo>
                        <a:pt x="79" y="46"/>
                        <a:pt x="79" y="46"/>
                        <a:pt x="79" y="45"/>
                      </a:cubicBezTo>
                      <a:close/>
                      <a:moveTo>
                        <a:pt x="82" y="48"/>
                      </a:moveTo>
                      <a:cubicBezTo>
                        <a:pt x="82" y="48"/>
                        <a:pt x="82" y="48"/>
                        <a:pt x="81" y="48"/>
                      </a:cubicBezTo>
                      <a:cubicBezTo>
                        <a:pt x="82" y="48"/>
                        <a:pt x="82" y="48"/>
                        <a:pt x="82" y="48"/>
                      </a:cubicBezTo>
                      <a:cubicBezTo>
                        <a:pt x="82" y="48"/>
                        <a:pt x="82" y="48"/>
                        <a:pt x="82" y="48"/>
                      </a:cubicBezTo>
                      <a:cubicBezTo>
                        <a:pt x="82" y="48"/>
                        <a:pt x="82" y="48"/>
                        <a:pt x="82" y="48"/>
                      </a:cubicBezTo>
                      <a:cubicBezTo>
                        <a:pt x="82" y="48"/>
                        <a:pt x="82" y="48"/>
                        <a:pt x="83" y="48"/>
                      </a:cubicBezTo>
                      <a:cubicBezTo>
                        <a:pt x="82" y="48"/>
                        <a:pt x="82" y="48"/>
                        <a:pt x="82" y="48"/>
                      </a:cubicBezTo>
                      <a:cubicBezTo>
                        <a:pt x="82" y="49"/>
                        <a:pt x="82" y="48"/>
                        <a:pt x="82" y="49"/>
                      </a:cubicBezTo>
                      <a:cubicBezTo>
                        <a:pt x="82" y="49"/>
                        <a:pt x="81" y="49"/>
                        <a:pt x="81" y="49"/>
                      </a:cubicBezTo>
                      <a:cubicBezTo>
                        <a:pt x="81" y="49"/>
                        <a:pt x="82" y="48"/>
                        <a:pt x="82" y="48"/>
                      </a:cubicBezTo>
                      <a:cubicBezTo>
                        <a:pt x="82" y="48"/>
                        <a:pt x="82" y="48"/>
                        <a:pt x="81" y="48"/>
                      </a:cubicBezTo>
                      <a:cubicBezTo>
                        <a:pt x="82" y="48"/>
                        <a:pt x="82" y="48"/>
                        <a:pt x="82" y="48"/>
                      </a:cubicBezTo>
                      <a:close/>
                      <a:moveTo>
                        <a:pt x="83" y="49"/>
                      </a:moveTo>
                      <a:cubicBezTo>
                        <a:pt x="83" y="49"/>
                        <a:pt x="83" y="49"/>
                        <a:pt x="83" y="50"/>
                      </a:cubicBezTo>
                      <a:cubicBezTo>
                        <a:pt x="83" y="49"/>
                        <a:pt x="83" y="50"/>
                        <a:pt x="83" y="49"/>
                      </a:cubicBezTo>
                      <a:cubicBezTo>
                        <a:pt x="83" y="49"/>
                        <a:pt x="83" y="49"/>
                        <a:pt x="83" y="49"/>
                      </a:cubicBezTo>
                      <a:close/>
                      <a:moveTo>
                        <a:pt x="67" y="34"/>
                      </a:moveTo>
                      <a:cubicBezTo>
                        <a:pt x="67" y="34"/>
                        <a:pt x="67" y="34"/>
                        <a:pt x="68" y="34"/>
                      </a:cubicBezTo>
                      <a:cubicBezTo>
                        <a:pt x="68" y="35"/>
                        <a:pt x="68" y="35"/>
                        <a:pt x="68" y="35"/>
                      </a:cubicBezTo>
                      <a:cubicBezTo>
                        <a:pt x="67" y="35"/>
                        <a:pt x="67" y="35"/>
                        <a:pt x="67" y="34"/>
                      </a:cubicBezTo>
                      <a:close/>
                      <a:moveTo>
                        <a:pt x="60" y="28"/>
                      </a:moveTo>
                      <a:cubicBezTo>
                        <a:pt x="60" y="27"/>
                        <a:pt x="60" y="27"/>
                        <a:pt x="60" y="27"/>
                      </a:cubicBezTo>
                      <a:cubicBezTo>
                        <a:pt x="60" y="27"/>
                        <a:pt x="60" y="27"/>
                        <a:pt x="60" y="27"/>
                      </a:cubicBezTo>
                      <a:cubicBezTo>
                        <a:pt x="60" y="28"/>
                        <a:pt x="60" y="27"/>
                        <a:pt x="60" y="28"/>
                      </a:cubicBezTo>
                      <a:close/>
                      <a:moveTo>
                        <a:pt x="68" y="36"/>
                      </a:moveTo>
                      <a:cubicBezTo>
                        <a:pt x="68" y="36"/>
                        <a:pt x="68" y="36"/>
                        <a:pt x="67" y="36"/>
                      </a:cubicBezTo>
                      <a:cubicBezTo>
                        <a:pt x="67" y="35"/>
                        <a:pt x="68" y="36"/>
                        <a:pt x="68" y="35"/>
                      </a:cubicBezTo>
                      <a:cubicBezTo>
                        <a:pt x="68" y="36"/>
                        <a:pt x="68" y="36"/>
                        <a:pt x="68" y="36"/>
                      </a:cubicBezTo>
                      <a:cubicBezTo>
                        <a:pt x="68" y="36"/>
                        <a:pt x="68" y="36"/>
                        <a:pt x="68" y="36"/>
                      </a:cubicBezTo>
                      <a:close/>
                      <a:moveTo>
                        <a:pt x="78" y="46"/>
                      </a:moveTo>
                      <a:cubicBezTo>
                        <a:pt x="79" y="46"/>
                        <a:pt x="79" y="46"/>
                        <a:pt x="79" y="46"/>
                      </a:cubicBezTo>
                      <a:cubicBezTo>
                        <a:pt x="79" y="47"/>
                        <a:pt x="79" y="47"/>
                        <a:pt x="78" y="48"/>
                      </a:cubicBezTo>
                      <a:cubicBezTo>
                        <a:pt x="78" y="47"/>
                        <a:pt x="78" y="47"/>
                        <a:pt x="79" y="46"/>
                      </a:cubicBezTo>
                      <a:cubicBezTo>
                        <a:pt x="79" y="46"/>
                        <a:pt x="78" y="46"/>
                        <a:pt x="78" y="46"/>
                      </a:cubicBezTo>
                      <a:cubicBezTo>
                        <a:pt x="78" y="46"/>
                        <a:pt x="78" y="46"/>
                        <a:pt x="78" y="46"/>
                      </a:cubicBezTo>
                      <a:close/>
                      <a:moveTo>
                        <a:pt x="79" y="47"/>
                      </a:moveTo>
                      <a:cubicBezTo>
                        <a:pt x="79" y="47"/>
                        <a:pt x="79" y="47"/>
                        <a:pt x="79" y="47"/>
                      </a:cubicBezTo>
                      <a:cubicBezTo>
                        <a:pt x="79" y="47"/>
                        <a:pt x="79" y="47"/>
                        <a:pt x="80" y="47"/>
                      </a:cubicBezTo>
                      <a:cubicBezTo>
                        <a:pt x="80" y="47"/>
                        <a:pt x="80" y="47"/>
                        <a:pt x="80" y="47"/>
                      </a:cubicBezTo>
                      <a:cubicBezTo>
                        <a:pt x="80" y="47"/>
                        <a:pt x="79" y="47"/>
                        <a:pt x="80" y="47"/>
                      </a:cubicBezTo>
                      <a:cubicBezTo>
                        <a:pt x="79" y="47"/>
                        <a:pt x="79" y="47"/>
                        <a:pt x="79" y="47"/>
                      </a:cubicBezTo>
                      <a:close/>
                      <a:moveTo>
                        <a:pt x="70" y="38"/>
                      </a:moveTo>
                      <a:cubicBezTo>
                        <a:pt x="70" y="38"/>
                        <a:pt x="70" y="38"/>
                        <a:pt x="70" y="38"/>
                      </a:cubicBezTo>
                      <a:cubicBezTo>
                        <a:pt x="70" y="38"/>
                        <a:pt x="70" y="38"/>
                        <a:pt x="70" y="38"/>
                      </a:cubicBezTo>
                      <a:close/>
                      <a:moveTo>
                        <a:pt x="67" y="36"/>
                      </a:moveTo>
                      <a:cubicBezTo>
                        <a:pt x="67" y="36"/>
                        <a:pt x="67" y="36"/>
                        <a:pt x="67" y="36"/>
                      </a:cubicBezTo>
                      <a:cubicBezTo>
                        <a:pt x="67" y="36"/>
                        <a:pt x="67" y="36"/>
                        <a:pt x="67" y="36"/>
                      </a:cubicBezTo>
                      <a:cubicBezTo>
                        <a:pt x="67" y="35"/>
                        <a:pt x="67" y="36"/>
                        <a:pt x="67" y="36"/>
                      </a:cubicBezTo>
                      <a:close/>
                      <a:moveTo>
                        <a:pt x="79" y="47"/>
                      </a:moveTo>
                      <a:cubicBezTo>
                        <a:pt x="79" y="48"/>
                        <a:pt x="79" y="47"/>
                        <a:pt x="79" y="48"/>
                      </a:cubicBezTo>
                      <a:cubicBezTo>
                        <a:pt x="79" y="47"/>
                        <a:pt x="79" y="47"/>
                        <a:pt x="79" y="47"/>
                      </a:cubicBezTo>
                      <a:close/>
                      <a:moveTo>
                        <a:pt x="67" y="37"/>
                      </a:moveTo>
                      <a:cubicBezTo>
                        <a:pt x="67" y="37"/>
                        <a:pt x="68" y="36"/>
                        <a:pt x="67" y="37"/>
                      </a:cubicBezTo>
                      <a:cubicBezTo>
                        <a:pt x="68" y="37"/>
                        <a:pt x="67" y="37"/>
                        <a:pt x="67" y="37"/>
                      </a:cubicBezTo>
                      <a:cubicBezTo>
                        <a:pt x="67" y="37"/>
                        <a:pt x="67" y="37"/>
                        <a:pt x="67" y="37"/>
                      </a:cubicBezTo>
                      <a:close/>
                      <a:moveTo>
                        <a:pt x="65" y="36"/>
                      </a:moveTo>
                      <a:cubicBezTo>
                        <a:pt x="65" y="35"/>
                        <a:pt x="65" y="35"/>
                        <a:pt x="65" y="35"/>
                      </a:cubicBezTo>
                      <a:cubicBezTo>
                        <a:pt x="65" y="35"/>
                        <a:pt x="66" y="35"/>
                        <a:pt x="66" y="35"/>
                      </a:cubicBezTo>
                      <a:cubicBezTo>
                        <a:pt x="66" y="35"/>
                        <a:pt x="66" y="35"/>
                        <a:pt x="65" y="36"/>
                      </a:cubicBezTo>
                      <a:close/>
                      <a:moveTo>
                        <a:pt x="76" y="44"/>
                      </a:moveTo>
                      <a:cubicBezTo>
                        <a:pt x="76" y="45"/>
                        <a:pt x="75" y="45"/>
                        <a:pt x="75" y="45"/>
                      </a:cubicBezTo>
                      <a:cubicBezTo>
                        <a:pt x="75" y="45"/>
                        <a:pt x="75" y="44"/>
                        <a:pt x="76" y="44"/>
                      </a:cubicBezTo>
                      <a:close/>
                      <a:moveTo>
                        <a:pt x="68" y="37"/>
                      </a:moveTo>
                      <a:cubicBezTo>
                        <a:pt x="68" y="37"/>
                        <a:pt x="68" y="38"/>
                        <a:pt x="68" y="38"/>
                      </a:cubicBezTo>
                      <a:cubicBezTo>
                        <a:pt x="68" y="38"/>
                        <a:pt x="68" y="38"/>
                        <a:pt x="67" y="37"/>
                      </a:cubicBezTo>
                      <a:cubicBezTo>
                        <a:pt x="68" y="37"/>
                        <a:pt x="68" y="37"/>
                        <a:pt x="68" y="37"/>
                      </a:cubicBezTo>
                      <a:close/>
                      <a:moveTo>
                        <a:pt x="65" y="36"/>
                      </a:moveTo>
                      <a:cubicBezTo>
                        <a:pt x="65" y="36"/>
                        <a:pt x="65" y="36"/>
                        <a:pt x="65" y="36"/>
                      </a:cubicBezTo>
                      <a:cubicBezTo>
                        <a:pt x="65" y="36"/>
                        <a:pt x="65" y="37"/>
                        <a:pt x="65" y="37"/>
                      </a:cubicBezTo>
                      <a:cubicBezTo>
                        <a:pt x="65" y="37"/>
                        <a:pt x="65" y="37"/>
                        <a:pt x="65" y="37"/>
                      </a:cubicBezTo>
                      <a:cubicBezTo>
                        <a:pt x="65" y="37"/>
                        <a:pt x="64" y="37"/>
                        <a:pt x="64" y="37"/>
                      </a:cubicBezTo>
                      <a:cubicBezTo>
                        <a:pt x="63" y="37"/>
                        <a:pt x="63" y="37"/>
                        <a:pt x="64" y="37"/>
                      </a:cubicBezTo>
                      <a:cubicBezTo>
                        <a:pt x="64" y="37"/>
                        <a:pt x="64" y="36"/>
                        <a:pt x="64" y="37"/>
                      </a:cubicBezTo>
                      <a:cubicBezTo>
                        <a:pt x="64" y="36"/>
                        <a:pt x="64" y="36"/>
                        <a:pt x="65" y="36"/>
                      </a:cubicBezTo>
                      <a:cubicBezTo>
                        <a:pt x="65" y="36"/>
                        <a:pt x="65" y="36"/>
                        <a:pt x="65" y="36"/>
                      </a:cubicBezTo>
                      <a:cubicBezTo>
                        <a:pt x="65" y="36"/>
                        <a:pt x="65" y="36"/>
                        <a:pt x="65" y="35"/>
                      </a:cubicBezTo>
                      <a:cubicBezTo>
                        <a:pt x="65" y="36"/>
                        <a:pt x="65" y="36"/>
                        <a:pt x="65" y="36"/>
                      </a:cubicBezTo>
                      <a:close/>
                      <a:moveTo>
                        <a:pt x="80" y="51"/>
                      </a:moveTo>
                      <a:cubicBezTo>
                        <a:pt x="80" y="50"/>
                        <a:pt x="80" y="50"/>
                        <a:pt x="80" y="50"/>
                      </a:cubicBezTo>
                      <a:cubicBezTo>
                        <a:pt x="80" y="50"/>
                        <a:pt x="80" y="51"/>
                        <a:pt x="80" y="51"/>
                      </a:cubicBezTo>
                      <a:close/>
                      <a:moveTo>
                        <a:pt x="70" y="41"/>
                      </a:moveTo>
                      <a:cubicBezTo>
                        <a:pt x="70" y="41"/>
                        <a:pt x="70" y="41"/>
                        <a:pt x="70" y="41"/>
                      </a:cubicBezTo>
                      <a:cubicBezTo>
                        <a:pt x="70" y="41"/>
                        <a:pt x="70" y="41"/>
                        <a:pt x="70" y="41"/>
                      </a:cubicBezTo>
                      <a:close/>
                      <a:moveTo>
                        <a:pt x="81" y="52"/>
                      </a:moveTo>
                      <a:cubicBezTo>
                        <a:pt x="81" y="52"/>
                        <a:pt x="81" y="52"/>
                        <a:pt x="81" y="52"/>
                      </a:cubicBezTo>
                      <a:cubicBezTo>
                        <a:pt x="81" y="52"/>
                        <a:pt x="81" y="52"/>
                        <a:pt x="81" y="51"/>
                      </a:cubicBezTo>
                      <a:cubicBezTo>
                        <a:pt x="81" y="52"/>
                        <a:pt x="82" y="52"/>
                        <a:pt x="81" y="52"/>
                      </a:cubicBezTo>
                      <a:close/>
                      <a:moveTo>
                        <a:pt x="74" y="46"/>
                      </a:moveTo>
                      <a:cubicBezTo>
                        <a:pt x="74" y="46"/>
                        <a:pt x="74" y="46"/>
                        <a:pt x="74" y="46"/>
                      </a:cubicBezTo>
                      <a:cubicBezTo>
                        <a:pt x="75" y="46"/>
                        <a:pt x="74" y="46"/>
                        <a:pt x="74" y="46"/>
                      </a:cubicBezTo>
                      <a:cubicBezTo>
                        <a:pt x="74" y="46"/>
                        <a:pt x="75" y="46"/>
                        <a:pt x="74" y="46"/>
                      </a:cubicBezTo>
                      <a:close/>
                      <a:moveTo>
                        <a:pt x="81" y="52"/>
                      </a:moveTo>
                      <a:cubicBezTo>
                        <a:pt x="81" y="52"/>
                        <a:pt x="81" y="52"/>
                        <a:pt x="81" y="52"/>
                      </a:cubicBezTo>
                      <a:cubicBezTo>
                        <a:pt x="81" y="52"/>
                        <a:pt x="81" y="52"/>
                        <a:pt x="81" y="52"/>
                      </a:cubicBezTo>
                      <a:close/>
                      <a:moveTo>
                        <a:pt x="72" y="44"/>
                      </a:moveTo>
                      <a:cubicBezTo>
                        <a:pt x="72" y="44"/>
                        <a:pt x="72" y="44"/>
                        <a:pt x="72" y="44"/>
                      </a:cubicBezTo>
                      <a:cubicBezTo>
                        <a:pt x="72" y="44"/>
                        <a:pt x="72" y="44"/>
                        <a:pt x="72" y="44"/>
                      </a:cubicBezTo>
                      <a:close/>
                      <a:moveTo>
                        <a:pt x="80" y="53"/>
                      </a:moveTo>
                      <a:cubicBezTo>
                        <a:pt x="80" y="52"/>
                        <a:pt x="80" y="52"/>
                        <a:pt x="80" y="52"/>
                      </a:cubicBezTo>
                      <a:cubicBezTo>
                        <a:pt x="80" y="52"/>
                        <a:pt x="80" y="52"/>
                        <a:pt x="80" y="52"/>
                      </a:cubicBezTo>
                      <a:cubicBezTo>
                        <a:pt x="80" y="53"/>
                        <a:pt x="80" y="53"/>
                        <a:pt x="80" y="53"/>
                      </a:cubicBezTo>
                      <a:close/>
                      <a:moveTo>
                        <a:pt x="58" y="32"/>
                      </a:moveTo>
                      <a:cubicBezTo>
                        <a:pt x="59" y="32"/>
                        <a:pt x="58" y="32"/>
                        <a:pt x="58" y="32"/>
                      </a:cubicBezTo>
                      <a:cubicBezTo>
                        <a:pt x="58" y="32"/>
                        <a:pt x="58" y="32"/>
                        <a:pt x="58" y="32"/>
                      </a:cubicBezTo>
                      <a:close/>
                      <a:moveTo>
                        <a:pt x="64" y="39"/>
                      </a:moveTo>
                      <a:cubicBezTo>
                        <a:pt x="65" y="38"/>
                        <a:pt x="65" y="38"/>
                        <a:pt x="65" y="38"/>
                      </a:cubicBezTo>
                      <a:cubicBezTo>
                        <a:pt x="65" y="39"/>
                        <a:pt x="65" y="39"/>
                        <a:pt x="64" y="39"/>
                      </a:cubicBezTo>
                      <a:close/>
                      <a:moveTo>
                        <a:pt x="63" y="37"/>
                      </a:moveTo>
                      <a:cubicBezTo>
                        <a:pt x="63" y="37"/>
                        <a:pt x="63" y="37"/>
                        <a:pt x="63" y="37"/>
                      </a:cubicBezTo>
                      <a:cubicBezTo>
                        <a:pt x="63" y="38"/>
                        <a:pt x="62" y="38"/>
                        <a:pt x="62" y="38"/>
                      </a:cubicBezTo>
                      <a:cubicBezTo>
                        <a:pt x="62" y="38"/>
                        <a:pt x="62" y="38"/>
                        <a:pt x="63" y="38"/>
                      </a:cubicBezTo>
                      <a:cubicBezTo>
                        <a:pt x="63" y="38"/>
                        <a:pt x="62" y="38"/>
                        <a:pt x="62" y="38"/>
                      </a:cubicBezTo>
                      <a:cubicBezTo>
                        <a:pt x="62" y="38"/>
                        <a:pt x="62" y="38"/>
                        <a:pt x="62" y="38"/>
                      </a:cubicBezTo>
                      <a:cubicBezTo>
                        <a:pt x="62" y="38"/>
                        <a:pt x="62" y="37"/>
                        <a:pt x="63" y="37"/>
                      </a:cubicBezTo>
                      <a:close/>
                      <a:moveTo>
                        <a:pt x="73" y="47"/>
                      </a:moveTo>
                      <a:cubicBezTo>
                        <a:pt x="73" y="47"/>
                        <a:pt x="73" y="48"/>
                        <a:pt x="73" y="48"/>
                      </a:cubicBezTo>
                      <a:cubicBezTo>
                        <a:pt x="73" y="48"/>
                        <a:pt x="73" y="48"/>
                        <a:pt x="73" y="48"/>
                      </a:cubicBezTo>
                      <a:cubicBezTo>
                        <a:pt x="72" y="47"/>
                        <a:pt x="73" y="47"/>
                        <a:pt x="73" y="47"/>
                      </a:cubicBezTo>
                      <a:close/>
                      <a:moveTo>
                        <a:pt x="69" y="44"/>
                      </a:moveTo>
                      <a:cubicBezTo>
                        <a:pt x="69" y="44"/>
                        <a:pt x="69" y="44"/>
                        <a:pt x="69" y="44"/>
                      </a:cubicBezTo>
                      <a:cubicBezTo>
                        <a:pt x="69" y="44"/>
                        <a:pt x="69" y="44"/>
                        <a:pt x="69" y="44"/>
                      </a:cubicBezTo>
                      <a:cubicBezTo>
                        <a:pt x="69" y="44"/>
                        <a:pt x="69" y="44"/>
                        <a:pt x="69" y="45"/>
                      </a:cubicBezTo>
                      <a:cubicBezTo>
                        <a:pt x="69" y="45"/>
                        <a:pt x="69" y="44"/>
                        <a:pt x="69" y="44"/>
                      </a:cubicBezTo>
                      <a:close/>
                      <a:moveTo>
                        <a:pt x="63" y="39"/>
                      </a:moveTo>
                      <a:cubicBezTo>
                        <a:pt x="63" y="39"/>
                        <a:pt x="63" y="39"/>
                        <a:pt x="63" y="39"/>
                      </a:cubicBezTo>
                      <a:cubicBezTo>
                        <a:pt x="64" y="39"/>
                        <a:pt x="63" y="39"/>
                        <a:pt x="63" y="39"/>
                      </a:cubicBezTo>
                      <a:close/>
                      <a:moveTo>
                        <a:pt x="72" y="48"/>
                      </a:moveTo>
                      <a:cubicBezTo>
                        <a:pt x="72" y="48"/>
                        <a:pt x="72" y="48"/>
                        <a:pt x="73" y="48"/>
                      </a:cubicBezTo>
                      <a:cubicBezTo>
                        <a:pt x="73" y="48"/>
                        <a:pt x="72" y="48"/>
                        <a:pt x="72" y="48"/>
                      </a:cubicBezTo>
                      <a:close/>
                      <a:moveTo>
                        <a:pt x="61" y="38"/>
                      </a:moveTo>
                      <a:cubicBezTo>
                        <a:pt x="62" y="38"/>
                        <a:pt x="61" y="38"/>
                        <a:pt x="61" y="38"/>
                      </a:cubicBezTo>
                      <a:cubicBezTo>
                        <a:pt x="61" y="38"/>
                        <a:pt x="61" y="38"/>
                        <a:pt x="61" y="38"/>
                      </a:cubicBezTo>
                      <a:close/>
                      <a:moveTo>
                        <a:pt x="70" y="46"/>
                      </a:moveTo>
                      <a:cubicBezTo>
                        <a:pt x="70" y="46"/>
                        <a:pt x="70" y="46"/>
                        <a:pt x="70" y="47"/>
                      </a:cubicBezTo>
                      <a:cubicBezTo>
                        <a:pt x="70" y="46"/>
                        <a:pt x="70" y="46"/>
                        <a:pt x="70" y="46"/>
                      </a:cubicBezTo>
                      <a:cubicBezTo>
                        <a:pt x="70" y="46"/>
                        <a:pt x="70" y="46"/>
                        <a:pt x="70" y="46"/>
                      </a:cubicBezTo>
                      <a:close/>
                      <a:moveTo>
                        <a:pt x="65" y="42"/>
                      </a:moveTo>
                      <a:cubicBezTo>
                        <a:pt x="65" y="42"/>
                        <a:pt x="65" y="42"/>
                        <a:pt x="65" y="42"/>
                      </a:cubicBezTo>
                      <a:cubicBezTo>
                        <a:pt x="65" y="42"/>
                        <a:pt x="65" y="42"/>
                        <a:pt x="65" y="42"/>
                      </a:cubicBezTo>
                      <a:close/>
                      <a:moveTo>
                        <a:pt x="63" y="41"/>
                      </a:moveTo>
                      <a:cubicBezTo>
                        <a:pt x="63" y="40"/>
                        <a:pt x="63" y="41"/>
                        <a:pt x="64" y="40"/>
                      </a:cubicBezTo>
                      <a:cubicBezTo>
                        <a:pt x="64" y="41"/>
                        <a:pt x="63" y="41"/>
                        <a:pt x="63" y="41"/>
                      </a:cubicBezTo>
                      <a:close/>
                      <a:moveTo>
                        <a:pt x="58" y="36"/>
                      </a:moveTo>
                      <a:cubicBezTo>
                        <a:pt x="58" y="36"/>
                        <a:pt x="58" y="36"/>
                        <a:pt x="58" y="35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lose/>
                      <a:moveTo>
                        <a:pt x="73" y="50"/>
                      </a:moveTo>
                      <a:cubicBezTo>
                        <a:pt x="72" y="50"/>
                        <a:pt x="73" y="50"/>
                        <a:pt x="73" y="50"/>
                      </a:cubicBezTo>
                      <a:cubicBezTo>
                        <a:pt x="73" y="50"/>
                        <a:pt x="73" y="50"/>
                        <a:pt x="73" y="50"/>
                      </a:cubicBezTo>
                      <a:close/>
                      <a:moveTo>
                        <a:pt x="77" y="54"/>
                      </a:moveTo>
                      <a:cubicBezTo>
                        <a:pt x="77" y="54"/>
                        <a:pt x="77" y="54"/>
                        <a:pt x="77" y="54"/>
                      </a:cubicBezTo>
                      <a:cubicBezTo>
                        <a:pt x="78" y="54"/>
                        <a:pt x="78" y="55"/>
                        <a:pt x="78" y="55"/>
                      </a:cubicBezTo>
                      <a:cubicBezTo>
                        <a:pt x="78" y="55"/>
                        <a:pt x="77" y="55"/>
                        <a:pt x="77" y="54"/>
                      </a:cubicBezTo>
                      <a:close/>
                      <a:moveTo>
                        <a:pt x="69" y="47"/>
                      </a:moveTo>
                      <a:cubicBezTo>
                        <a:pt x="69" y="47"/>
                        <a:pt x="69" y="47"/>
                        <a:pt x="68" y="47"/>
                      </a:cubicBezTo>
                      <a:cubicBezTo>
                        <a:pt x="68" y="47"/>
                        <a:pt x="69" y="47"/>
                        <a:pt x="68" y="47"/>
                      </a:cubicBezTo>
                      <a:cubicBezTo>
                        <a:pt x="68" y="47"/>
                        <a:pt x="68" y="47"/>
                        <a:pt x="68" y="47"/>
                      </a:cubicBezTo>
                      <a:cubicBezTo>
                        <a:pt x="68" y="47"/>
                        <a:pt x="68" y="47"/>
                        <a:pt x="68" y="47"/>
                      </a:cubicBezTo>
                      <a:cubicBezTo>
                        <a:pt x="68" y="47"/>
                        <a:pt x="68" y="47"/>
                        <a:pt x="68" y="47"/>
                      </a:cubicBezTo>
                      <a:cubicBezTo>
                        <a:pt x="68" y="48"/>
                        <a:pt x="68" y="47"/>
                        <a:pt x="68" y="47"/>
                      </a:cubicBezTo>
                      <a:cubicBezTo>
                        <a:pt x="67" y="47"/>
                        <a:pt x="68" y="47"/>
                        <a:pt x="68" y="47"/>
                      </a:cubicBezTo>
                      <a:cubicBezTo>
                        <a:pt x="68" y="47"/>
                        <a:pt x="68" y="46"/>
                        <a:pt x="68" y="47"/>
                      </a:cubicBezTo>
                      <a:cubicBezTo>
                        <a:pt x="68" y="46"/>
                        <a:pt x="69" y="47"/>
                        <a:pt x="69" y="46"/>
                      </a:cubicBezTo>
                      <a:cubicBezTo>
                        <a:pt x="69" y="46"/>
                        <a:pt x="69" y="47"/>
                        <a:pt x="69" y="47"/>
                      </a:cubicBezTo>
                      <a:close/>
                      <a:moveTo>
                        <a:pt x="72" y="50"/>
                      </a:moveTo>
                      <a:cubicBezTo>
                        <a:pt x="72" y="50"/>
                        <a:pt x="72" y="50"/>
                        <a:pt x="72" y="50"/>
                      </a:cubicBezTo>
                      <a:cubicBezTo>
                        <a:pt x="72" y="50"/>
                        <a:pt x="72" y="50"/>
                        <a:pt x="71" y="50"/>
                      </a:cubicBezTo>
                      <a:cubicBezTo>
                        <a:pt x="72" y="50"/>
                        <a:pt x="72" y="50"/>
                        <a:pt x="72" y="50"/>
                      </a:cubicBezTo>
                      <a:cubicBezTo>
                        <a:pt x="72" y="50"/>
                        <a:pt x="72" y="50"/>
                        <a:pt x="72" y="50"/>
                      </a:cubicBezTo>
                      <a:cubicBezTo>
                        <a:pt x="72" y="50"/>
                        <a:pt x="72" y="50"/>
                        <a:pt x="72" y="50"/>
                      </a:cubicBezTo>
                      <a:cubicBezTo>
                        <a:pt x="71" y="50"/>
                        <a:pt x="71" y="50"/>
                        <a:pt x="71" y="50"/>
                      </a:cubicBezTo>
                      <a:cubicBezTo>
                        <a:pt x="71" y="49"/>
                        <a:pt x="71" y="49"/>
                        <a:pt x="71" y="49"/>
                      </a:cubicBezTo>
                      <a:cubicBezTo>
                        <a:pt x="72" y="49"/>
                        <a:pt x="72" y="50"/>
                        <a:pt x="72" y="49"/>
                      </a:cubicBezTo>
                      <a:cubicBezTo>
                        <a:pt x="72" y="50"/>
                        <a:pt x="72" y="50"/>
                        <a:pt x="72" y="50"/>
                      </a:cubicBezTo>
                      <a:close/>
                      <a:moveTo>
                        <a:pt x="69" y="48"/>
                      </a:moveTo>
                      <a:cubicBezTo>
                        <a:pt x="69" y="48"/>
                        <a:pt x="69" y="48"/>
                        <a:pt x="70" y="48"/>
                      </a:cubicBezTo>
                      <a:cubicBezTo>
                        <a:pt x="70" y="48"/>
                        <a:pt x="69" y="48"/>
                        <a:pt x="70" y="48"/>
                      </a:cubicBezTo>
                      <a:cubicBezTo>
                        <a:pt x="69" y="48"/>
                        <a:pt x="70" y="49"/>
                        <a:pt x="69" y="48"/>
                      </a:cubicBezTo>
                      <a:cubicBezTo>
                        <a:pt x="69" y="48"/>
                        <a:pt x="69" y="48"/>
                        <a:pt x="69" y="48"/>
                      </a:cubicBezTo>
                      <a:close/>
                      <a:moveTo>
                        <a:pt x="73" y="52"/>
                      </a:moveTo>
                      <a:cubicBezTo>
                        <a:pt x="73" y="52"/>
                        <a:pt x="73" y="52"/>
                        <a:pt x="74" y="52"/>
                      </a:cubicBezTo>
                      <a:cubicBezTo>
                        <a:pt x="74" y="53"/>
                        <a:pt x="73" y="52"/>
                        <a:pt x="74" y="53"/>
                      </a:cubicBezTo>
                      <a:cubicBezTo>
                        <a:pt x="74" y="53"/>
                        <a:pt x="74" y="53"/>
                        <a:pt x="73" y="53"/>
                      </a:cubicBezTo>
                      <a:cubicBezTo>
                        <a:pt x="73" y="53"/>
                        <a:pt x="73" y="52"/>
                        <a:pt x="73" y="52"/>
                      </a:cubicBezTo>
                      <a:cubicBezTo>
                        <a:pt x="73" y="52"/>
                        <a:pt x="73" y="52"/>
                        <a:pt x="73" y="52"/>
                      </a:cubicBezTo>
                      <a:cubicBezTo>
                        <a:pt x="72" y="52"/>
                        <a:pt x="73" y="52"/>
                        <a:pt x="73" y="52"/>
                      </a:cubicBezTo>
                      <a:close/>
                      <a:moveTo>
                        <a:pt x="61" y="41"/>
                      </a:moveTo>
                      <a:cubicBezTo>
                        <a:pt x="62" y="41"/>
                        <a:pt x="61" y="41"/>
                        <a:pt x="61" y="41"/>
                      </a:cubicBezTo>
                      <a:cubicBezTo>
                        <a:pt x="61" y="41"/>
                        <a:pt x="61" y="41"/>
                        <a:pt x="61" y="41"/>
                      </a:cubicBezTo>
                      <a:close/>
                      <a:moveTo>
                        <a:pt x="66" y="45"/>
                      </a:moveTo>
                      <a:cubicBezTo>
                        <a:pt x="66" y="46"/>
                        <a:pt x="66" y="46"/>
                        <a:pt x="66" y="46"/>
                      </a:cubicBezTo>
                      <a:cubicBezTo>
                        <a:pt x="66" y="46"/>
                        <a:pt x="66" y="45"/>
                        <a:pt x="66" y="45"/>
                      </a:cubicBezTo>
                      <a:close/>
                      <a:moveTo>
                        <a:pt x="69" y="49"/>
                      </a:moveTo>
                      <a:cubicBezTo>
                        <a:pt x="69" y="49"/>
                        <a:pt x="69" y="49"/>
                        <a:pt x="69" y="49"/>
                      </a:cubicBezTo>
                      <a:cubicBezTo>
                        <a:pt x="69" y="48"/>
                        <a:pt x="69" y="49"/>
                        <a:pt x="69" y="49"/>
                      </a:cubicBezTo>
                      <a:close/>
                      <a:moveTo>
                        <a:pt x="66" y="46"/>
                      </a:moveTo>
                      <a:cubicBezTo>
                        <a:pt x="66" y="46"/>
                        <a:pt x="66" y="46"/>
                        <a:pt x="66" y="46"/>
                      </a:cubicBezTo>
                      <a:cubicBezTo>
                        <a:pt x="66" y="46"/>
                        <a:pt x="66" y="47"/>
                        <a:pt x="66" y="47"/>
                      </a:cubicBezTo>
                      <a:cubicBezTo>
                        <a:pt x="66" y="47"/>
                        <a:pt x="66" y="47"/>
                        <a:pt x="66" y="47"/>
                      </a:cubicBezTo>
                      <a:cubicBezTo>
                        <a:pt x="65" y="47"/>
                        <a:pt x="65" y="47"/>
                        <a:pt x="65" y="47"/>
                      </a:cubicBezTo>
                      <a:cubicBezTo>
                        <a:pt x="65" y="46"/>
                        <a:pt x="65" y="46"/>
                        <a:pt x="66" y="46"/>
                      </a:cubicBezTo>
                      <a:close/>
                      <a:moveTo>
                        <a:pt x="77" y="56"/>
                      </a:moveTo>
                      <a:cubicBezTo>
                        <a:pt x="76" y="56"/>
                        <a:pt x="76" y="56"/>
                        <a:pt x="76" y="56"/>
                      </a:cubicBezTo>
                      <a:cubicBezTo>
                        <a:pt x="76" y="56"/>
                        <a:pt x="76" y="56"/>
                        <a:pt x="76" y="56"/>
                      </a:cubicBezTo>
                      <a:cubicBezTo>
                        <a:pt x="76" y="56"/>
                        <a:pt x="76" y="56"/>
                        <a:pt x="77" y="56"/>
                      </a:cubicBezTo>
                      <a:close/>
                      <a:moveTo>
                        <a:pt x="73" y="53"/>
                      </a:move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3" y="53"/>
                        <a:pt x="73" y="53"/>
                        <a:pt x="73" y="53"/>
                      </a:cubicBezTo>
                      <a:close/>
                      <a:moveTo>
                        <a:pt x="76" y="58"/>
                      </a:moveTo>
                      <a:cubicBezTo>
                        <a:pt x="76" y="58"/>
                        <a:pt x="76" y="59"/>
                        <a:pt x="75" y="59"/>
                      </a:cubicBezTo>
                      <a:cubicBezTo>
                        <a:pt x="75" y="58"/>
                        <a:pt x="76" y="57"/>
                        <a:pt x="77" y="57"/>
                      </a:cubicBezTo>
                      <a:cubicBezTo>
                        <a:pt x="77" y="57"/>
                        <a:pt x="77" y="58"/>
                        <a:pt x="76" y="58"/>
                      </a:cubicBezTo>
                      <a:close/>
                      <a:moveTo>
                        <a:pt x="60" y="42"/>
                      </a:moveTo>
                      <a:cubicBezTo>
                        <a:pt x="60" y="42"/>
                        <a:pt x="60" y="42"/>
                        <a:pt x="60" y="42"/>
                      </a:cubicBezTo>
                      <a:cubicBezTo>
                        <a:pt x="60" y="42"/>
                        <a:pt x="60" y="43"/>
                        <a:pt x="60" y="42"/>
                      </a:cubicBezTo>
                      <a:close/>
                      <a:moveTo>
                        <a:pt x="71" y="53"/>
                      </a:moveTo>
                      <a:cubicBezTo>
                        <a:pt x="71" y="53"/>
                        <a:pt x="71" y="53"/>
                        <a:pt x="71" y="53"/>
                      </a:cubicBezTo>
                      <a:cubicBezTo>
                        <a:pt x="70" y="52"/>
                        <a:pt x="71" y="52"/>
                        <a:pt x="71" y="52"/>
                      </a:cubicBezTo>
                      <a:cubicBezTo>
                        <a:pt x="71" y="52"/>
                        <a:pt x="71" y="52"/>
                        <a:pt x="71" y="53"/>
                      </a:cubicBezTo>
                      <a:close/>
                      <a:moveTo>
                        <a:pt x="63" y="45"/>
                      </a:moveTo>
                      <a:cubicBezTo>
                        <a:pt x="63" y="45"/>
                        <a:pt x="63" y="45"/>
                        <a:pt x="63" y="45"/>
                      </a:cubicBezTo>
                      <a:cubicBezTo>
                        <a:pt x="63" y="46"/>
                        <a:pt x="63" y="46"/>
                        <a:pt x="63" y="47"/>
                      </a:cubicBezTo>
                      <a:cubicBezTo>
                        <a:pt x="63" y="46"/>
                        <a:pt x="63" y="46"/>
                        <a:pt x="63" y="45"/>
                      </a:cubicBezTo>
                      <a:close/>
                      <a:moveTo>
                        <a:pt x="62" y="46"/>
                      </a:moveTo>
                      <a:cubicBezTo>
                        <a:pt x="63" y="46"/>
                        <a:pt x="63" y="46"/>
                        <a:pt x="63" y="46"/>
                      </a:cubicBezTo>
                      <a:cubicBezTo>
                        <a:pt x="63" y="46"/>
                        <a:pt x="63" y="46"/>
                        <a:pt x="62" y="46"/>
                      </a:cubicBezTo>
                      <a:cubicBezTo>
                        <a:pt x="62" y="46"/>
                        <a:pt x="62" y="46"/>
                        <a:pt x="62" y="46"/>
                      </a:cubicBezTo>
                      <a:cubicBezTo>
                        <a:pt x="62" y="46"/>
                        <a:pt x="62" y="46"/>
                        <a:pt x="62" y="46"/>
                      </a:cubicBezTo>
                      <a:close/>
                      <a:moveTo>
                        <a:pt x="75" y="60"/>
                      </a:moveTo>
                      <a:cubicBezTo>
                        <a:pt x="74" y="60"/>
                        <a:pt x="75" y="60"/>
                        <a:pt x="75" y="60"/>
                      </a:cubicBezTo>
                      <a:close/>
                      <a:moveTo>
                        <a:pt x="67" y="53"/>
                      </a:moveTo>
                      <a:cubicBezTo>
                        <a:pt x="67" y="53"/>
                        <a:pt x="67" y="53"/>
                        <a:pt x="67" y="53"/>
                      </a:cubicBezTo>
                      <a:cubicBezTo>
                        <a:pt x="67" y="53"/>
                        <a:pt x="67" y="53"/>
                        <a:pt x="67" y="53"/>
                      </a:cubicBezTo>
                      <a:cubicBezTo>
                        <a:pt x="67" y="53"/>
                        <a:pt x="67" y="53"/>
                        <a:pt x="67" y="53"/>
                      </a:cubicBezTo>
                      <a:close/>
                      <a:moveTo>
                        <a:pt x="62" y="49"/>
                      </a:moveTo>
                      <a:cubicBezTo>
                        <a:pt x="62" y="48"/>
                        <a:pt x="63" y="49"/>
                        <a:pt x="63" y="49"/>
                      </a:cubicBezTo>
                      <a:cubicBezTo>
                        <a:pt x="63" y="49"/>
                        <a:pt x="62" y="49"/>
                        <a:pt x="62" y="49"/>
                      </a:cubicBezTo>
                      <a:close/>
                      <a:moveTo>
                        <a:pt x="69" y="55"/>
                      </a:moveTo>
                      <a:cubicBezTo>
                        <a:pt x="69" y="55"/>
                        <a:pt x="69" y="56"/>
                        <a:pt x="69" y="55"/>
                      </a:cubicBezTo>
                      <a:cubicBezTo>
                        <a:pt x="69" y="55"/>
                        <a:pt x="69" y="56"/>
                        <a:pt x="69" y="55"/>
                      </a:cubicBezTo>
                      <a:close/>
                      <a:moveTo>
                        <a:pt x="59" y="46"/>
                      </a:moveTo>
                      <a:cubicBezTo>
                        <a:pt x="59" y="46"/>
                        <a:pt x="59" y="46"/>
                        <a:pt x="59" y="46"/>
                      </a:cubicBezTo>
                      <a:cubicBezTo>
                        <a:pt x="59" y="46"/>
                        <a:pt x="59" y="46"/>
                        <a:pt x="59" y="46"/>
                      </a:cubicBezTo>
                      <a:close/>
                      <a:moveTo>
                        <a:pt x="63" y="51"/>
                      </a:moveTo>
                      <a:cubicBezTo>
                        <a:pt x="62" y="51"/>
                        <a:pt x="62" y="51"/>
                        <a:pt x="62" y="51"/>
                      </a:cubicBezTo>
                      <a:cubicBezTo>
                        <a:pt x="62" y="50"/>
                        <a:pt x="63" y="50"/>
                        <a:pt x="62" y="50"/>
                      </a:cubicBezTo>
                      <a:cubicBezTo>
                        <a:pt x="63" y="50"/>
                        <a:pt x="63" y="50"/>
                        <a:pt x="63" y="50"/>
                      </a:cubicBezTo>
                      <a:cubicBezTo>
                        <a:pt x="64" y="50"/>
                        <a:pt x="63" y="50"/>
                        <a:pt x="63" y="51"/>
                      </a:cubicBezTo>
                      <a:close/>
                      <a:moveTo>
                        <a:pt x="61" y="49"/>
                      </a:moveTo>
                      <a:cubicBezTo>
                        <a:pt x="61" y="49"/>
                        <a:pt x="61" y="48"/>
                        <a:pt x="60" y="48"/>
                      </a:cubicBezTo>
                      <a:cubicBezTo>
                        <a:pt x="61" y="48"/>
                        <a:pt x="61" y="48"/>
                        <a:pt x="61" y="49"/>
                      </a:cubicBezTo>
                      <a:close/>
                      <a:moveTo>
                        <a:pt x="66" y="54"/>
                      </a:moveTo>
                      <a:cubicBezTo>
                        <a:pt x="66" y="54"/>
                        <a:pt x="66" y="54"/>
                        <a:pt x="66" y="54"/>
                      </a:cubicBezTo>
                      <a:cubicBezTo>
                        <a:pt x="66" y="53"/>
                        <a:pt x="66" y="53"/>
                        <a:pt x="66" y="53"/>
                      </a:cubicBezTo>
                      <a:cubicBezTo>
                        <a:pt x="66" y="53"/>
                        <a:pt x="66" y="53"/>
                        <a:pt x="66" y="53"/>
                      </a:cubicBezTo>
                      <a:cubicBezTo>
                        <a:pt x="66" y="54"/>
                        <a:pt x="66" y="53"/>
                        <a:pt x="66" y="54"/>
                      </a:cubicBezTo>
                      <a:close/>
                      <a:moveTo>
                        <a:pt x="66" y="54"/>
                      </a:moveTo>
                      <a:cubicBezTo>
                        <a:pt x="67" y="54"/>
                        <a:pt x="67" y="54"/>
                        <a:pt x="67" y="54"/>
                      </a:cubicBezTo>
                      <a:cubicBezTo>
                        <a:pt x="67" y="54"/>
                        <a:pt x="67" y="55"/>
                        <a:pt x="66" y="54"/>
                      </a:cubicBezTo>
                      <a:close/>
                      <a:moveTo>
                        <a:pt x="63" y="51"/>
                      </a:moveTo>
                      <a:cubicBezTo>
                        <a:pt x="63" y="51"/>
                        <a:pt x="63" y="51"/>
                        <a:pt x="63" y="51"/>
                      </a:cubicBezTo>
                      <a:cubicBezTo>
                        <a:pt x="64" y="51"/>
                        <a:pt x="64" y="52"/>
                        <a:pt x="63" y="51"/>
                      </a:cubicBezTo>
                      <a:close/>
                      <a:moveTo>
                        <a:pt x="74" y="62"/>
                      </a:moveTo>
                      <a:cubicBezTo>
                        <a:pt x="74" y="62"/>
                        <a:pt x="74" y="62"/>
                        <a:pt x="74" y="62"/>
                      </a:cubicBezTo>
                      <a:cubicBezTo>
                        <a:pt x="74" y="62"/>
                        <a:pt x="74" y="62"/>
                        <a:pt x="74" y="62"/>
                      </a:cubicBezTo>
                      <a:close/>
                      <a:moveTo>
                        <a:pt x="54" y="42"/>
                      </a:moveTo>
                      <a:cubicBezTo>
                        <a:pt x="54" y="42"/>
                        <a:pt x="53" y="42"/>
                        <a:pt x="53" y="43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3" y="42"/>
                        <a:pt x="54" y="42"/>
                        <a:pt x="54" y="42"/>
                      </a:cubicBezTo>
                      <a:close/>
                      <a:moveTo>
                        <a:pt x="65" y="53"/>
                      </a:moveTo>
                      <a:cubicBezTo>
                        <a:pt x="65" y="53"/>
                        <a:pt x="65" y="53"/>
                        <a:pt x="65" y="53"/>
                      </a:cubicBezTo>
                      <a:cubicBezTo>
                        <a:pt x="65" y="53"/>
                        <a:pt x="65" y="54"/>
                        <a:pt x="65" y="54"/>
                      </a:cubicBezTo>
                      <a:cubicBezTo>
                        <a:pt x="64" y="53"/>
                        <a:pt x="65" y="53"/>
                        <a:pt x="65" y="53"/>
                      </a:cubicBezTo>
                      <a:cubicBezTo>
                        <a:pt x="65" y="53"/>
                        <a:pt x="65" y="53"/>
                        <a:pt x="65" y="53"/>
                      </a:cubicBezTo>
                      <a:close/>
                      <a:moveTo>
                        <a:pt x="57" y="46"/>
                      </a:moveTo>
                      <a:cubicBezTo>
                        <a:pt x="57" y="46"/>
                        <a:pt x="57" y="46"/>
                        <a:pt x="56" y="46"/>
                      </a:cubicBezTo>
                      <a:cubicBezTo>
                        <a:pt x="56" y="46"/>
                        <a:pt x="57" y="45"/>
                        <a:pt x="57" y="45"/>
                      </a:cubicBezTo>
                      <a:cubicBezTo>
                        <a:pt x="57" y="46"/>
                        <a:pt x="57" y="46"/>
                        <a:pt x="57" y="46"/>
                      </a:cubicBezTo>
                      <a:close/>
                      <a:moveTo>
                        <a:pt x="60" y="49"/>
                      </a:moveTo>
                      <a:cubicBezTo>
                        <a:pt x="60" y="49"/>
                        <a:pt x="60" y="49"/>
                        <a:pt x="60" y="49"/>
                      </a:cubicBezTo>
                      <a:cubicBezTo>
                        <a:pt x="59" y="49"/>
                        <a:pt x="60" y="48"/>
                        <a:pt x="60" y="49"/>
                      </a:cubicBezTo>
                      <a:close/>
                      <a:moveTo>
                        <a:pt x="71" y="60"/>
                      </a:moveTo>
                      <a:cubicBezTo>
                        <a:pt x="71" y="60"/>
                        <a:pt x="71" y="60"/>
                        <a:pt x="71" y="60"/>
                      </a:cubicBezTo>
                      <a:cubicBezTo>
                        <a:pt x="70" y="60"/>
                        <a:pt x="70" y="60"/>
                        <a:pt x="71" y="60"/>
                      </a:cubicBezTo>
                      <a:close/>
                      <a:moveTo>
                        <a:pt x="63" y="52"/>
                      </a:moveTo>
                      <a:cubicBezTo>
                        <a:pt x="63" y="52"/>
                        <a:pt x="63" y="52"/>
                        <a:pt x="62" y="52"/>
                      </a:cubicBezTo>
                      <a:cubicBezTo>
                        <a:pt x="62" y="52"/>
                        <a:pt x="62" y="52"/>
                        <a:pt x="63" y="52"/>
                      </a:cubicBezTo>
                      <a:close/>
                      <a:moveTo>
                        <a:pt x="63" y="53"/>
                      </a:moveTo>
                      <a:cubicBezTo>
                        <a:pt x="63" y="53"/>
                        <a:pt x="63" y="53"/>
                        <a:pt x="63" y="53"/>
                      </a:cubicBezTo>
                      <a:cubicBezTo>
                        <a:pt x="63" y="53"/>
                        <a:pt x="63" y="53"/>
                        <a:pt x="63" y="53"/>
                      </a:cubicBezTo>
                      <a:close/>
                      <a:moveTo>
                        <a:pt x="55" y="45"/>
                      </a:moveTo>
                      <a:cubicBezTo>
                        <a:pt x="55" y="45"/>
                        <a:pt x="55" y="45"/>
                        <a:pt x="55" y="45"/>
                      </a:cubicBezTo>
                      <a:cubicBezTo>
                        <a:pt x="55" y="45"/>
                        <a:pt x="55" y="46"/>
                        <a:pt x="55" y="45"/>
                      </a:cubicBezTo>
                      <a:close/>
                      <a:moveTo>
                        <a:pt x="70" y="60"/>
                      </a:moveTo>
                      <a:cubicBezTo>
                        <a:pt x="70" y="60"/>
                        <a:pt x="70" y="61"/>
                        <a:pt x="70" y="61"/>
                      </a:cubicBezTo>
                      <a:cubicBezTo>
                        <a:pt x="70" y="60"/>
                        <a:pt x="70" y="60"/>
                        <a:pt x="70" y="60"/>
                      </a:cubicBezTo>
                      <a:cubicBezTo>
                        <a:pt x="70" y="60"/>
                        <a:pt x="70" y="60"/>
                        <a:pt x="70" y="60"/>
                      </a:cubicBezTo>
                      <a:cubicBezTo>
                        <a:pt x="71" y="60"/>
                        <a:pt x="70" y="60"/>
                        <a:pt x="71" y="61"/>
                      </a:cubicBezTo>
                      <a:cubicBezTo>
                        <a:pt x="70" y="61"/>
                        <a:pt x="70" y="61"/>
                        <a:pt x="70" y="61"/>
                      </a:cubicBezTo>
                      <a:cubicBezTo>
                        <a:pt x="70" y="60"/>
                        <a:pt x="70" y="60"/>
                        <a:pt x="70" y="60"/>
                      </a:cubicBezTo>
                      <a:close/>
                      <a:moveTo>
                        <a:pt x="57" y="47"/>
                      </a:moveTo>
                      <a:cubicBezTo>
                        <a:pt x="57" y="47"/>
                        <a:pt x="57" y="48"/>
                        <a:pt x="56" y="47"/>
                      </a:cubicBezTo>
                      <a:cubicBezTo>
                        <a:pt x="56" y="47"/>
                        <a:pt x="57" y="47"/>
                        <a:pt x="57" y="47"/>
                      </a:cubicBezTo>
                      <a:cubicBezTo>
                        <a:pt x="57" y="47"/>
                        <a:pt x="57" y="47"/>
                        <a:pt x="57" y="47"/>
                      </a:cubicBezTo>
                      <a:close/>
                      <a:moveTo>
                        <a:pt x="51" y="42"/>
                      </a:moveTo>
                      <a:cubicBezTo>
                        <a:pt x="51" y="42"/>
                        <a:pt x="51" y="42"/>
                        <a:pt x="51" y="42"/>
                      </a:cubicBezTo>
                      <a:cubicBezTo>
                        <a:pt x="50" y="42"/>
                        <a:pt x="50" y="41"/>
                        <a:pt x="51" y="41"/>
                      </a:cubicBezTo>
                      <a:cubicBezTo>
                        <a:pt x="51" y="41"/>
                        <a:pt x="51" y="41"/>
                        <a:pt x="51" y="42"/>
                      </a:cubicBezTo>
                      <a:close/>
                      <a:moveTo>
                        <a:pt x="51" y="44"/>
                      </a:moveTo>
                      <a:cubicBezTo>
                        <a:pt x="50" y="43"/>
                        <a:pt x="50" y="45"/>
                        <a:pt x="50" y="45"/>
                      </a:cubicBezTo>
                      <a:cubicBezTo>
                        <a:pt x="50" y="44"/>
                        <a:pt x="51" y="44"/>
                        <a:pt x="51" y="43"/>
                      </a:cubicBezTo>
                      <a:cubicBezTo>
                        <a:pt x="51" y="43"/>
                        <a:pt x="52" y="43"/>
                        <a:pt x="52" y="43"/>
                      </a:cubicBezTo>
                      <a:cubicBezTo>
                        <a:pt x="52" y="44"/>
                        <a:pt x="51" y="43"/>
                        <a:pt x="51" y="44"/>
                      </a:cubicBezTo>
                      <a:close/>
                      <a:moveTo>
                        <a:pt x="58" y="49"/>
                      </a:moveTo>
                      <a:cubicBezTo>
                        <a:pt x="59" y="49"/>
                        <a:pt x="58" y="50"/>
                        <a:pt x="58" y="50"/>
                      </a:cubicBezTo>
                      <a:cubicBezTo>
                        <a:pt x="58" y="49"/>
                        <a:pt x="58" y="49"/>
                        <a:pt x="58" y="49"/>
                      </a:cubicBezTo>
                      <a:close/>
                      <a:moveTo>
                        <a:pt x="59" y="50"/>
                      </a:moveTo>
                      <a:cubicBezTo>
                        <a:pt x="60" y="50"/>
                        <a:pt x="59" y="51"/>
                        <a:pt x="59" y="51"/>
                      </a:cubicBezTo>
                      <a:cubicBezTo>
                        <a:pt x="59" y="51"/>
                        <a:pt x="59" y="50"/>
                        <a:pt x="59" y="50"/>
                      </a:cubicBezTo>
                      <a:cubicBezTo>
                        <a:pt x="59" y="50"/>
                        <a:pt x="59" y="50"/>
                        <a:pt x="59" y="50"/>
                      </a:cubicBezTo>
                      <a:close/>
                      <a:moveTo>
                        <a:pt x="51" y="42"/>
                      </a:moveTo>
                      <a:cubicBezTo>
                        <a:pt x="51" y="42"/>
                        <a:pt x="51" y="42"/>
                        <a:pt x="51" y="42"/>
                      </a:cubicBezTo>
                      <a:cubicBezTo>
                        <a:pt x="50" y="42"/>
                        <a:pt x="51" y="42"/>
                        <a:pt x="51" y="42"/>
                      </a:cubicBezTo>
                      <a:close/>
                      <a:moveTo>
                        <a:pt x="55" y="47"/>
                      </a:moveTo>
                      <a:cubicBezTo>
                        <a:pt x="55" y="47"/>
                        <a:pt x="55" y="47"/>
                        <a:pt x="55" y="47"/>
                      </a:cubicBezTo>
                      <a:cubicBezTo>
                        <a:pt x="56" y="47"/>
                        <a:pt x="56" y="47"/>
                        <a:pt x="56" y="47"/>
                      </a:cubicBezTo>
                      <a:cubicBezTo>
                        <a:pt x="56" y="47"/>
                        <a:pt x="55" y="47"/>
                        <a:pt x="55" y="47"/>
                      </a:cubicBezTo>
                      <a:close/>
                      <a:moveTo>
                        <a:pt x="56" y="48"/>
                      </a:moveTo>
                      <a:cubicBezTo>
                        <a:pt x="56" y="48"/>
                        <a:pt x="56" y="48"/>
                        <a:pt x="56" y="47"/>
                      </a:cubicBezTo>
                      <a:cubicBezTo>
                        <a:pt x="56" y="47"/>
                        <a:pt x="56" y="48"/>
                        <a:pt x="56" y="48"/>
                      </a:cubicBezTo>
                      <a:cubicBezTo>
                        <a:pt x="56" y="48"/>
                        <a:pt x="56" y="47"/>
                        <a:pt x="56" y="47"/>
                      </a:cubicBezTo>
                      <a:cubicBezTo>
                        <a:pt x="57" y="48"/>
                        <a:pt x="57" y="48"/>
                        <a:pt x="57" y="48"/>
                      </a:cubicBezTo>
                      <a:lnTo>
                        <a:pt x="56" y="48"/>
                      </a:lnTo>
                      <a:close/>
                      <a:moveTo>
                        <a:pt x="51" y="44"/>
                      </a:moveTo>
                      <a:cubicBezTo>
                        <a:pt x="51" y="44"/>
                        <a:pt x="51" y="44"/>
                        <a:pt x="52" y="43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1" y="44"/>
                        <a:pt x="52" y="44"/>
                        <a:pt x="51" y="44"/>
                      </a:cubicBezTo>
                      <a:close/>
                      <a:moveTo>
                        <a:pt x="52" y="45"/>
                      </a:move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2" y="44"/>
                        <a:pt x="52" y="44"/>
                        <a:pt x="52" y="45"/>
                      </a:cubicBezTo>
                      <a:close/>
                      <a:moveTo>
                        <a:pt x="61" y="53"/>
                      </a:moveTo>
                      <a:cubicBezTo>
                        <a:pt x="60" y="53"/>
                        <a:pt x="61" y="52"/>
                        <a:pt x="60" y="52"/>
                      </a:cubicBezTo>
                      <a:cubicBezTo>
                        <a:pt x="60" y="52"/>
                        <a:pt x="60" y="52"/>
                        <a:pt x="60" y="52"/>
                      </a:cubicBezTo>
                      <a:cubicBezTo>
                        <a:pt x="61" y="52"/>
                        <a:pt x="61" y="52"/>
                        <a:pt x="61" y="53"/>
                      </a:cubicBezTo>
                      <a:cubicBezTo>
                        <a:pt x="61" y="53"/>
                        <a:pt x="61" y="53"/>
                        <a:pt x="61" y="53"/>
                      </a:cubicBezTo>
                      <a:close/>
                      <a:moveTo>
                        <a:pt x="63" y="55"/>
                      </a:moveTo>
                      <a:cubicBezTo>
                        <a:pt x="64" y="55"/>
                        <a:pt x="64" y="55"/>
                        <a:pt x="64" y="56"/>
                      </a:cubicBezTo>
                      <a:cubicBezTo>
                        <a:pt x="63" y="55"/>
                        <a:pt x="63" y="55"/>
                        <a:pt x="63" y="55"/>
                      </a:cubicBezTo>
                      <a:close/>
                      <a:moveTo>
                        <a:pt x="63" y="55"/>
                      </a:moveTo>
                      <a:cubicBezTo>
                        <a:pt x="63" y="55"/>
                        <a:pt x="63" y="55"/>
                        <a:pt x="63" y="55"/>
                      </a:cubicBezTo>
                      <a:cubicBezTo>
                        <a:pt x="63" y="55"/>
                        <a:pt x="63" y="55"/>
                        <a:pt x="63" y="55"/>
                      </a:cubicBezTo>
                      <a:close/>
                      <a:moveTo>
                        <a:pt x="58" y="50"/>
                      </a:moveTo>
                      <a:cubicBezTo>
                        <a:pt x="58" y="50"/>
                        <a:pt x="58" y="50"/>
                        <a:pt x="58" y="50"/>
                      </a:cubicBezTo>
                      <a:cubicBezTo>
                        <a:pt x="58" y="50"/>
                        <a:pt x="57" y="50"/>
                        <a:pt x="57" y="50"/>
                      </a:cubicBezTo>
                      <a:cubicBezTo>
                        <a:pt x="57" y="50"/>
                        <a:pt x="58" y="50"/>
                        <a:pt x="57" y="50"/>
                      </a:cubicBezTo>
                      <a:cubicBezTo>
                        <a:pt x="57" y="50"/>
                        <a:pt x="58" y="50"/>
                        <a:pt x="58" y="50"/>
                      </a:cubicBezTo>
                      <a:close/>
                      <a:moveTo>
                        <a:pt x="59" y="52"/>
                      </a:moveTo>
                      <a:cubicBezTo>
                        <a:pt x="59" y="52"/>
                        <a:pt x="59" y="52"/>
                        <a:pt x="59" y="52"/>
                      </a:cubicBezTo>
                      <a:cubicBezTo>
                        <a:pt x="59" y="52"/>
                        <a:pt x="59" y="52"/>
                        <a:pt x="59" y="52"/>
                      </a:cubicBezTo>
                      <a:cubicBezTo>
                        <a:pt x="60" y="52"/>
                        <a:pt x="60" y="52"/>
                        <a:pt x="60" y="52"/>
                      </a:cubicBezTo>
                      <a:cubicBezTo>
                        <a:pt x="59" y="52"/>
                        <a:pt x="59" y="52"/>
                        <a:pt x="59" y="52"/>
                      </a:cubicBezTo>
                      <a:close/>
                      <a:moveTo>
                        <a:pt x="62" y="54"/>
                      </a:moveTo>
                      <a:cubicBezTo>
                        <a:pt x="62" y="54"/>
                        <a:pt x="62" y="55"/>
                        <a:pt x="61" y="54"/>
                      </a:cubicBezTo>
                      <a:cubicBezTo>
                        <a:pt x="61" y="54"/>
                        <a:pt x="62" y="54"/>
                        <a:pt x="62" y="54"/>
                      </a:cubicBezTo>
                      <a:close/>
                      <a:moveTo>
                        <a:pt x="63" y="55"/>
                      </a:moveTo>
                      <a:cubicBezTo>
                        <a:pt x="63" y="55"/>
                        <a:pt x="63" y="56"/>
                        <a:pt x="63" y="56"/>
                      </a:cubicBezTo>
                      <a:cubicBezTo>
                        <a:pt x="63" y="56"/>
                        <a:pt x="63" y="55"/>
                        <a:pt x="63" y="55"/>
                      </a:cubicBezTo>
                      <a:close/>
                      <a:moveTo>
                        <a:pt x="52" y="45"/>
                      </a:moveTo>
                      <a:cubicBezTo>
                        <a:pt x="52" y="45"/>
                        <a:pt x="51" y="44"/>
                        <a:pt x="52" y="45"/>
                      </a:cubicBezTo>
                      <a:cubicBezTo>
                        <a:pt x="52" y="45"/>
                        <a:pt x="52" y="45"/>
                        <a:pt x="52" y="45"/>
                      </a:cubicBezTo>
                      <a:close/>
                      <a:moveTo>
                        <a:pt x="52" y="45"/>
                      </a:move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6"/>
                        <a:pt x="52" y="45"/>
                        <a:pt x="52" y="45"/>
                      </a:cubicBezTo>
                      <a:close/>
                      <a:moveTo>
                        <a:pt x="59" y="53"/>
                      </a:moveTo>
                      <a:cubicBezTo>
                        <a:pt x="59" y="53"/>
                        <a:pt x="59" y="53"/>
                        <a:pt x="59" y="53"/>
                      </a:cubicBezTo>
                      <a:cubicBezTo>
                        <a:pt x="59" y="53"/>
                        <a:pt x="59" y="53"/>
                        <a:pt x="59" y="53"/>
                      </a:cubicBezTo>
                      <a:cubicBezTo>
                        <a:pt x="59" y="53"/>
                        <a:pt x="59" y="53"/>
                        <a:pt x="59" y="53"/>
                      </a:cubicBezTo>
                      <a:cubicBezTo>
                        <a:pt x="59" y="53"/>
                        <a:pt x="59" y="53"/>
                        <a:pt x="58" y="52"/>
                      </a:cubicBezTo>
                      <a:cubicBezTo>
                        <a:pt x="59" y="52"/>
                        <a:pt x="58" y="52"/>
                        <a:pt x="58" y="52"/>
                      </a:cubicBezTo>
                      <a:cubicBezTo>
                        <a:pt x="59" y="52"/>
                        <a:pt x="59" y="53"/>
                        <a:pt x="59" y="53"/>
                      </a:cubicBezTo>
                      <a:close/>
                      <a:moveTo>
                        <a:pt x="54" y="48"/>
                      </a:move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4" y="48"/>
                        <a:pt x="53" y="48"/>
                        <a:pt x="54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lose/>
                      <a:moveTo>
                        <a:pt x="54" y="48"/>
                      </a:moveTo>
                      <a:cubicBezTo>
                        <a:pt x="54" y="49"/>
                        <a:pt x="53" y="48"/>
                        <a:pt x="53" y="49"/>
                      </a:cubicBezTo>
                      <a:cubicBezTo>
                        <a:pt x="54" y="49"/>
                        <a:pt x="54" y="49"/>
                        <a:pt x="54" y="48"/>
                      </a:cubicBezTo>
                      <a:close/>
                      <a:moveTo>
                        <a:pt x="59" y="54"/>
                      </a:moveTo>
                      <a:cubicBezTo>
                        <a:pt x="59" y="54"/>
                        <a:pt x="59" y="53"/>
                        <a:pt x="59" y="54"/>
                      </a:cubicBezTo>
                      <a:cubicBezTo>
                        <a:pt x="59" y="54"/>
                        <a:pt x="58" y="53"/>
                        <a:pt x="58" y="54"/>
                      </a:cubicBezTo>
                      <a:cubicBezTo>
                        <a:pt x="58" y="53"/>
                        <a:pt x="58" y="53"/>
                        <a:pt x="58" y="53"/>
                      </a:cubicBezTo>
                      <a:cubicBezTo>
                        <a:pt x="59" y="53"/>
                        <a:pt x="59" y="53"/>
                        <a:pt x="59" y="53"/>
                      </a:cubicBezTo>
                      <a:cubicBezTo>
                        <a:pt x="59" y="53"/>
                        <a:pt x="59" y="54"/>
                        <a:pt x="59" y="54"/>
                      </a:cubicBezTo>
                      <a:cubicBezTo>
                        <a:pt x="59" y="54"/>
                        <a:pt x="59" y="54"/>
                        <a:pt x="59" y="54"/>
                      </a:cubicBezTo>
                      <a:close/>
                      <a:moveTo>
                        <a:pt x="52" y="47"/>
                      </a:moveTo>
                      <a:cubicBezTo>
                        <a:pt x="52" y="47"/>
                        <a:pt x="51" y="47"/>
                        <a:pt x="52" y="46"/>
                      </a:cubicBezTo>
                      <a:cubicBezTo>
                        <a:pt x="52" y="47"/>
                        <a:pt x="52" y="46"/>
                        <a:pt x="52" y="47"/>
                      </a:cubicBezTo>
                      <a:close/>
                      <a:moveTo>
                        <a:pt x="63" y="58"/>
                      </a:moveTo>
                      <a:cubicBezTo>
                        <a:pt x="62" y="57"/>
                        <a:pt x="63" y="57"/>
                        <a:pt x="63" y="57"/>
                      </a:cubicBezTo>
                      <a:cubicBezTo>
                        <a:pt x="63" y="58"/>
                        <a:pt x="63" y="58"/>
                        <a:pt x="63" y="58"/>
                      </a:cubicBezTo>
                      <a:close/>
                      <a:moveTo>
                        <a:pt x="65" y="60"/>
                      </a:moveTo>
                      <a:cubicBezTo>
                        <a:pt x="65" y="60"/>
                        <a:pt x="65" y="60"/>
                        <a:pt x="65" y="60"/>
                      </a:cubicBezTo>
                      <a:cubicBezTo>
                        <a:pt x="65" y="60"/>
                        <a:pt x="65" y="60"/>
                        <a:pt x="65" y="60"/>
                      </a:cubicBezTo>
                      <a:cubicBezTo>
                        <a:pt x="64" y="60"/>
                        <a:pt x="64" y="60"/>
                        <a:pt x="64" y="60"/>
                      </a:cubicBezTo>
                      <a:cubicBezTo>
                        <a:pt x="64" y="60"/>
                        <a:pt x="64" y="60"/>
                        <a:pt x="64" y="60"/>
                      </a:cubicBezTo>
                      <a:cubicBezTo>
                        <a:pt x="64" y="60"/>
                        <a:pt x="64" y="60"/>
                        <a:pt x="64" y="60"/>
                      </a:cubicBezTo>
                      <a:cubicBezTo>
                        <a:pt x="64" y="59"/>
                        <a:pt x="64" y="59"/>
                        <a:pt x="65" y="59"/>
                      </a:cubicBezTo>
                      <a:cubicBezTo>
                        <a:pt x="65" y="59"/>
                        <a:pt x="66" y="60"/>
                        <a:pt x="65" y="59"/>
                      </a:cubicBezTo>
                      <a:cubicBezTo>
                        <a:pt x="65" y="59"/>
                        <a:pt x="65" y="59"/>
                        <a:pt x="65" y="59"/>
                      </a:cubicBezTo>
                      <a:cubicBezTo>
                        <a:pt x="65" y="59"/>
                        <a:pt x="66" y="59"/>
                        <a:pt x="66" y="59"/>
                      </a:cubicBezTo>
                      <a:cubicBezTo>
                        <a:pt x="66" y="59"/>
                        <a:pt x="66" y="58"/>
                        <a:pt x="67" y="58"/>
                      </a:cubicBezTo>
                      <a:cubicBezTo>
                        <a:pt x="67" y="58"/>
                        <a:pt x="67" y="58"/>
                        <a:pt x="67" y="58"/>
                      </a:cubicBezTo>
                      <a:cubicBezTo>
                        <a:pt x="66" y="59"/>
                        <a:pt x="66" y="59"/>
                        <a:pt x="65" y="60"/>
                      </a:cubicBezTo>
                      <a:cubicBezTo>
                        <a:pt x="65" y="60"/>
                        <a:pt x="65" y="60"/>
                        <a:pt x="65" y="60"/>
                      </a:cubicBezTo>
                      <a:cubicBezTo>
                        <a:pt x="66" y="60"/>
                        <a:pt x="66" y="60"/>
                        <a:pt x="66" y="60"/>
                      </a:cubicBezTo>
                      <a:cubicBezTo>
                        <a:pt x="66" y="61"/>
                        <a:pt x="65" y="60"/>
                        <a:pt x="65" y="60"/>
                      </a:cubicBezTo>
                      <a:close/>
                      <a:moveTo>
                        <a:pt x="51" y="47"/>
                      </a:moveTo>
                      <a:cubicBezTo>
                        <a:pt x="51" y="46"/>
                        <a:pt x="51" y="46"/>
                        <a:pt x="51" y="46"/>
                      </a:cubicBezTo>
                      <a:cubicBezTo>
                        <a:pt x="51" y="47"/>
                        <a:pt x="51" y="47"/>
                        <a:pt x="52" y="47"/>
                      </a:cubicBezTo>
                      <a:cubicBezTo>
                        <a:pt x="52" y="47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lose/>
                      <a:moveTo>
                        <a:pt x="59" y="54"/>
                      </a:moveTo>
                      <a:cubicBezTo>
                        <a:pt x="59" y="54"/>
                        <a:pt x="60" y="54"/>
                        <a:pt x="60" y="54"/>
                      </a:cubicBezTo>
                      <a:cubicBezTo>
                        <a:pt x="60" y="55"/>
                        <a:pt x="60" y="55"/>
                        <a:pt x="59" y="54"/>
                      </a:cubicBezTo>
                      <a:close/>
                      <a:moveTo>
                        <a:pt x="49" y="45"/>
                      </a:move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lose/>
                      <a:moveTo>
                        <a:pt x="50" y="46"/>
                      </a:moveTo>
                      <a:cubicBezTo>
                        <a:pt x="50" y="45"/>
                        <a:pt x="50" y="46"/>
                        <a:pt x="49" y="46"/>
                      </a:cubicBezTo>
                      <a:cubicBezTo>
                        <a:pt x="50" y="46"/>
                        <a:pt x="50" y="46"/>
                        <a:pt x="50" y="45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lose/>
                      <a:moveTo>
                        <a:pt x="59" y="54"/>
                      </a:moveTo>
                      <a:cubicBezTo>
                        <a:pt x="59" y="54"/>
                        <a:pt x="59" y="55"/>
                        <a:pt x="60" y="55"/>
                      </a:cubicBezTo>
                      <a:cubicBezTo>
                        <a:pt x="59" y="55"/>
                        <a:pt x="59" y="55"/>
                        <a:pt x="59" y="54"/>
                      </a:cubicBezTo>
                      <a:close/>
                      <a:moveTo>
                        <a:pt x="56" y="52"/>
                      </a:moveTo>
                      <a:cubicBezTo>
                        <a:pt x="56" y="52"/>
                        <a:pt x="56" y="52"/>
                        <a:pt x="56" y="52"/>
                      </a:cubicBezTo>
                      <a:cubicBezTo>
                        <a:pt x="56" y="52"/>
                        <a:pt x="56" y="53"/>
                        <a:pt x="55" y="52"/>
                      </a:cubicBezTo>
                      <a:cubicBezTo>
                        <a:pt x="56" y="52"/>
                        <a:pt x="56" y="52"/>
                        <a:pt x="56" y="52"/>
                      </a:cubicBezTo>
                      <a:cubicBezTo>
                        <a:pt x="56" y="52"/>
                        <a:pt x="56" y="52"/>
                        <a:pt x="57" y="52"/>
                      </a:cubicBezTo>
                      <a:cubicBezTo>
                        <a:pt x="57" y="53"/>
                        <a:pt x="56" y="52"/>
                        <a:pt x="56" y="52"/>
                      </a:cubicBezTo>
                      <a:close/>
                      <a:moveTo>
                        <a:pt x="63" y="59"/>
                      </a:moveTo>
                      <a:cubicBezTo>
                        <a:pt x="63" y="59"/>
                        <a:pt x="63" y="59"/>
                        <a:pt x="63" y="59"/>
                      </a:cubicBezTo>
                      <a:cubicBezTo>
                        <a:pt x="63" y="59"/>
                        <a:pt x="63" y="59"/>
                        <a:pt x="62" y="59"/>
                      </a:cubicBezTo>
                      <a:cubicBezTo>
                        <a:pt x="62" y="59"/>
                        <a:pt x="63" y="59"/>
                        <a:pt x="63" y="59"/>
                      </a:cubicBezTo>
                      <a:cubicBezTo>
                        <a:pt x="63" y="59"/>
                        <a:pt x="63" y="59"/>
                        <a:pt x="63" y="59"/>
                      </a:cubicBezTo>
                      <a:cubicBezTo>
                        <a:pt x="63" y="59"/>
                        <a:pt x="63" y="60"/>
                        <a:pt x="62" y="59"/>
                      </a:cubicBezTo>
                      <a:cubicBezTo>
                        <a:pt x="62" y="59"/>
                        <a:pt x="63" y="60"/>
                        <a:pt x="63" y="59"/>
                      </a:cubicBezTo>
                      <a:close/>
                      <a:moveTo>
                        <a:pt x="58" y="55"/>
                      </a:moveTo>
                      <a:cubicBezTo>
                        <a:pt x="59" y="55"/>
                        <a:pt x="59" y="55"/>
                        <a:pt x="59" y="55"/>
                      </a:cubicBezTo>
                      <a:cubicBezTo>
                        <a:pt x="59" y="55"/>
                        <a:pt x="59" y="55"/>
                        <a:pt x="59" y="55"/>
                      </a:cubicBezTo>
                      <a:cubicBezTo>
                        <a:pt x="59" y="55"/>
                        <a:pt x="59" y="55"/>
                        <a:pt x="59" y="55"/>
                      </a:cubicBezTo>
                      <a:cubicBezTo>
                        <a:pt x="59" y="56"/>
                        <a:pt x="59" y="55"/>
                        <a:pt x="58" y="55"/>
                      </a:cubicBezTo>
                      <a:close/>
                      <a:moveTo>
                        <a:pt x="52" y="49"/>
                      </a:moveTo>
                      <a:cubicBezTo>
                        <a:pt x="52" y="49"/>
                        <a:pt x="53" y="50"/>
                        <a:pt x="53" y="50"/>
                      </a:cubicBezTo>
                      <a:cubicBezTo>
                        <a:pt x="53" y="50"/>
                        <a:pt x="53" y="50"/>
                        <a:pt x="53" y="50"/>
                      </a:cubicBezTo>
                      <a:cubicBezTo>
                        <a:pt x="53" y="50"/>
                        <a:pt x="52" y="50"/>
                        <a:pt x="52" y="49"/>
                      </a:cubicBezTo>
                      <a:close/>
                      <a:moveTo>
                        <a:pt x="49" y="46"/>
                      </a:moveTo>
                      <a:cubicBezTo>
                        <a:pt x="49" y="46"/>
                        <a:pt x="49" y="46"/>
                        <a:pt x="49" y="46"/>
                      </a:cubicBezTo>
                      <a:cubicBezTo>
                        <a:pt x="50" y="46"/>
                        <a:pt x="49" y="47"/>
                        <a:pt x="49" y="46"/>
                      </a:cubicBezTo>
                      <a:close/>
                      <a:moveTo>
                        <a:pt x="52" y="50"/>
                      </a:moveTo>
                      <a:cubicBezTo>
                        <a:pt x="53" y="50"/>
                        <a:pt x="53" y="50"/>
                        <a:pt x="53" y="50"/>
                      </a:cubicBezTo>
                      <a:cubicBezTo>
                        <a:pt x="53" y="51"/>
                        <a:pt x="52" y="50"/>
                        <a:pt x="52" y="50"/>
                      </a:cubicBezTo>
                      <a:close/>
                      <a:moveTo>
                        <a:pt x="57" y="56"/>
                      </a:moveTo>
                      <a:cubicBezTo>
                        <a:pt x="58" y="56"/>
                        <a:pt x="58" y="56"/>
                        <a:pt x="58" y="56"/>
                      </a:cubicBezTo>
                      <a:cubicBezTo>
                        <a:pt x="58" y="56"/>
                        <a:pt x="58" y="56"/>
                        <a:pt x="58" y="56"/>
                      </a:cubicBezTo>
                      <a:cubicBezTo>
                        <a:pt x="58" y="56"/>
                        <a:pt x="58" y="57"/>
                        <a:pt x="59" y="56"/>
                      </a:cubicBezTo>
                      <a:cubicBezTo>
                        <a:pt x="59" y="57"/>
                        <a:pt x="58" y="56"/>
                        <a:pt x="58" y="57"/>
                      </a:cubicBezTo>
                      <a:cubicBezTo>
                        <a:pt x="58" y="56"/>
                        <a:pt x="58" y="57"/>
                        <a:pt x="57" y="56"/>
                      </a:cubicBezTo>
                      <a:close/>
                      <a:moveTo>
                        <a:pt x="59" y="58"/>
                      </a:moveTo>
                      <a:cubicBezTo>
                        <a:pt x="59" y="57"/>
                        <a:pt x="59" y="57"/>
                        <a:pt x="59" y="57"/>
                      </a:cubicBezTo>
                      <a:cubicBezTo>
                        <a:pt x="60" y="57"/>
                        <a:pt x="59" y="57"/>
                        <a:pt x="59" y="58"/>
                      </a:cubicBezTo>
                      <a:close/>
                      <a:moveTo>
                        <a:pt x="49" y="47"/>
                      </a:moveTo>
                      <a:cubicBezTo>
                        <a:pt x="49" y="48"/>
                        <a:pt x="49" y="48"/>
                        <a:pt x="49" y="48"/>
                      </a:cubicBezTo>
                      <a:cubicBezTo>
                        <a:pt x="49" y="48"/>
                        <a:pt x="49" y="48"/>
                        <a:pt x="49" y="47"/>
                      </a:cubicBezTo>
                      <a:cubicBezTo>
                        <a:pt x="49" y="47"/>
                        <a:pt x="49" y="48"/>
                        <a:pt x="49" y="47"/>
                      </a:cubicBezTo>
                      <a:close/>
                      <a:moveTo>
                        <a:pt x="60" y="59"/>
                      </a:moveTo>
                      <a:cubicBezTo>
                        <a:pt x="60" y="59"/>
                        <a:pt x="60" y="59"/>
                        <a:pt x="60" y="59"/>
                      </a:cubicBezTo>
                      <a:cubicBezTo>
                        <a:pt x="59" y="59"/>
                        <a:pt x="60" y="59"/>
                        <a:pt x="60" y="59"/>
                      </a:cubicBezTo>
                      <a:close/>
                      <a:moveTo>
                        <a:pt x="57" y="56"/>
                      </a:moveTo>
                      <a:cubicBezTo>
                        <a:pt x="57" y="56"/>
                        <a:pt x="57" y="56"/>
                        <a:pt x="57" y="56"/>
                      </a:cubicBezTo>
                      <a:cubicBezTo>
                        <a:pt x="58" y="57"/>
                        <a:pt x="57" y="57"/>
                        <a:pt x="57" y="57"/>
                      </a:cubicBezTo>
                      <a:cubicBezTo>
                        <a:pt x="57" y="57"/>
                        <a:pt x="58" y="57"/>
                        <a:pt x="57" y="56"/>
                      </a:cubicBezTo>
                      <a:close/>
                      <a:moveTo>
                        <a:pt x="52" y="52"/>
                      </a:moveTo>
                      <a:cubicBezTo>
                        <a:pt x="52" y="52"/>
                        <a:pt x="52" y="51"/>
                        <a:pt x="52" y="51"/>
                      </a:cubicBezTo>
                      <a:cubicBezTo>
                        <a:pt x="52" y="51"/>
                        <a:pt x="52" y="52"/>
                        <a:pt x="52" y="52"/>
                      </a:cubicBezTo>
                      <a:close/>
                      <a:moveTo>
                        <a:pt x="60" y="61"/>
                      </a:moveTo>
                      <a:cubicBezTo>
                        <a:pt x="60" y="60"/>
                        <a:pt x="60" y="60"/>
                        <a:pt x="61" y="60"/>
                      </a:cubicBezTo>
                      <a:cubicBezTo>
                        <a:pt x="61" y="60"/>
                        <a:pt x="61" y="61"/>
                        <a:pt x="60" y="61"/>
                      </a:cubicBezTo>
                      <a:close/>
                      <a:moveTo>
                        <a:pt x="61" y="61"/>
                      </a:moveTo>
                      <a:cubicBezTo>
                        <a:pt x="61" y="61"/>
                        <a:pt x="61" y="61"/>
                        <a:pt x="61" y="61"/>
                      </a:cubicBezTo>
                      <a:cubicBezTo>
                        <a:pt x="61" y="61"/>
                        <a:pt x="61" y="61"/>
                        <a:pt x="62" y="61"/>
                      </a:cubicBezTo>
                      <a:cubicBezTo>
                        <a:pt x="62" y="61"/>
                        <a:pt x="61" y="61"/>
                        <a:pt x="61" y="61"/>
                      </a:cubicBezTo>
                      <a:cubicBezTo>
                        <a:pt x="61" y="61"/>
                        <a:pt x="61" y="61"/>
                        <a:pt x="61" y="61"/>
                      </a:cubicBezTo>
                      <a:close/>
                      <a:moveTo>
                        <a:pt x="49" y="49"/>
                      </a:moveTo>
                      <a:cubicBezTo>
                        <a:pt x="49" y="49"/>
                        <a:pt x="49" y="49"/>
                        <a:pt x="49" y="49"/>
                      </a:cubicBezTo>
                      <a:cubicBezTo>
                        <a:pt x="49" y="49"/>
                        <a:pt x="49" y="49"/>
                        <a:pt x="49" y="49"/>
                      </a:cubicBezTo>
                      <a:cubicBezTo>
                        <a:pt x="49" y="49"/>
                        <a:pt x="49" y="49"/>
                        <a:pt x="49" y="49"/>
                      </a:cubicBezTo>
                      <a:cubicBezTo>
                        <a:pt x="49" y="49"/>
                        <a:pt x="49" y="49"/>
                        <a:pt x="49" y="49"/>
                      </a:cubicBezTo>
                      <a:close/>
                      <a:moveTo>
                        <a:pt x="57" y="57"/>
                      </a:moveTo>
                      <a:cubicBezTo>
                        <a:pt x="57" y="58"/>
                        <a:pt x="57" y="58"/>
                        <a:pt x="57" y="58"/>
                      </a:cubicBezTo>
                      <a:cubicBezTo>
                        <a:pt x="57" y="58"/>
                        <a:pt x="57" y="58"/>
                        <a:pt x="57" y="58"/>
                      </a:cubicBezTo>
                      <a:cubicBezTo>
                        <a:pt x="56" y="58"/>
                        <a:pt x="57" y="58"/>
                        <a:pt x="57" y="57"/>
                      </a:cubicBezTo>
                      <a:close/>
                      <a:moveTo>
                        <a:pt x="47" y="49"/>
                      </a:moveTo>
                      <a:cubicBezTo>
                        <a:pt x="47" y="49"/>
                        <a:pt x="47" y="49"/>
                        <a:pt x="47" y="49"/>
                      </a:cubicBezTo>
                      <a:cubicBezTo>
                        <a:pt x="47" y="49"/>
                        <a:pt x="47" y="49"/>
                        <a:pt x="47" y="49"/>
                      </a:cubicBezTo>
                      <a:close/>
                      <a:moveTo>
                        <a:pt x="51" y="53"/>
                      </a:moveTo>
                      <a:cubicBezTo>
                        <a:pt x="50" y="52"/>
                        <a:pt x="50" y="52"/>
                        <a:pt x="50" y="52"/>
                      </a:cubicBezTo>
                      <a:cubicBezTo>
                        <a:pt x="50" y="52"/>
                        <a:pt x="51" y="52"/>
                        <a:pt x="51" y="52"/>
                      </a:cubicBezTo>
                      <a:cubicBezTo>
                        <a:pt x="51" y="52"/>
                        <a:pt x="51" y="53"/>
                        <a:pt x="51" y="53"/>
                      </a:cubicBezTo>
                      <a:close/>
                      <a:moveTo>
                        <a:pt x="57" y="58"/>
                      </a:moveTo>
                      <a:cubicBezTo>
                        <a:pt x="57" y="58"/>
                        <a:pt x="57" y="59"/>
                        <a:pt x="56" y="59"/>
                      </a:cubicBezTo>
                      <a:cubicBezTo>
                        <a:pt x="56" y="58"/>
                        <a:pt x="56" y="59"/>
                        <a:pt x="57" y="58"/>
                      </a:cubicBezTo>
                      <a:close/>
                      <a:moveTo>
                        <a:pt x="51" y="53"/>
                      </a:moveTo>
                      <a:cubicBezTo>
                        <a:pt x="51" y="54"/>
                        <a:pt x="51" y="54"/>
                        <a:pt x="51" y="54"/>
                      </a:cubicBezTo>
                      <a:cubicBezTo>
                        <a:pt x="51" y="53"/>
                        <a:pt x="51" y="53"/>
                        <a:pt x="51" y="53"/>
                      </a:cubicBezTo>
                      <a:close/>
                      <a:moveTo>
                        <a:pt x="55" y="57"/>
                      </a:moveTo>
                      <a:cubicBezTo>
                        <a:pt x="55" y="57"/>
                        <a:pt x="55" y="57"/>
                        <a:pt x="54" y="57"/>
                      </a:cubicBezTo>
                      <a:cubicBezTo>
                        <a:pt x="54" y="57"/>
                        <a:pt x="54" y="57"/>
                        <a:pt x="55" y="57"/>
                      </a:cubicBezTo>
                      <a:close/>
                      <a:moveTo>
                        <a:pt x="50" y="53"/>
                      </a:moveTo>
                      <a:cubicBezTo>
                        <a:pt x="50" y="53"/>
                        <a:pt x="50" y="53"/>
                        <a:pt x="51" y="53"/>
                      </a:cubicBezTo>
                      <a:cubicBezTo>
                        <a:pt x="50" y="54"/>
                        <a:pt x="50" y="53"/>
                        <a:pt x="50" y="53"/>
                      </a:cubicBezTo>
                      <a:close/>
                      <a:moveTo>
                        <a:pt x="47" y="52"/>
                      </a:moveTo>
                      <a:cubicBezTo>
                        <a:pt x="47" y="51"/>
                        <a:pt x="47" y="51"/>
                        <a:pt x="47" y="51"/>
                      </a:cubicBezTo>
                      <a:cubicBezTo>
                        <a:pt x="48" y="52"/>
                        <a:pt x="47" y="52"/>
                        <a:pt x="47" y="52"/>
                      </a:cubicBezTo>
                      <a:close/>
                      <a:moveTo>
                        <a:pt x="50" y="54"/>
                      </a:moveTo>
                      <a:cubicBezTo>
                        <a:pt x="50" y="54"/>
                        <a:pt x="50" y="54"/>
                        <a:pt x="50" y="55"/>
                      </a:cubicBezTo>
                      <a:cubicBezTo>
                        <a:pt x="49" y="54"/>
                        <a:pt x="49" y="54"/>
                        <a:pt x="49" y="54"/>
                      </a:cubicBezTo>
                      <a:cubicBezTo>
                        <a:pt x="49" y="54"/>
                        <a:pt x="49" y="54"/>
                        <a:pt x="49" y="54"/>
                      </a:cubicBezTo>
                      <a:cubicBezTo>
                        <a:pt x="49" y="54"/>
                        <a:pt x="49" y="54"/>
                        <a:pt x="49" y="54"/>
                      </a:cubicBezTo>
                      <a:cubicBezTo>
                        <a:pt x="49" y="54"/>
                        <a:pt x="49" y="54"/>
                        <a:pt x="49" y="54"/>
                      </a:cubicBezTo>
                      <a:cubicBezTo>
                        <a:pt x="50" y="54"/>
                        <a:pt x="50" y="54"/>
                        <a:pt x="50" y="54"/>
                      </a:cubicBezTo>
                      <a:cubicBezTo>
                        <a:pt x="50" y="54"/>
                        <a:pt x="50" y="54"/>
                        <a:pt x="50" y="54"/>
                      </a:cubicBezTo>
                      <a:cubicBezTo>
                        <a:pt x="50" y="54"/>
                        <a:pt x="50" y="54"/>
                        <a:pt x="50" y="54"/>
                      </a:cubicBezTo>
                      <a:close/>
                      <a:moveTo>
                        <a:pt x="58" y="63"/>
                      </a:moveTo>
                      <a:cubicBezTo>
                        <a:pt x="58" y="63"/>
                        <a:pt x="59" y="63"/>
                        <a:pt x="59" y="63"/>
                      </a:cubicBezTo>
                      <a:cubicBezTo>
                        <a:pt x="59" y="64"/>
                        <a:pt x="58" y="63"/>
                        <a:pt x="58" y="63"/>
                      </a:cubicBezTo>
                      <a:close/>
                      <a:moveTo>
                        <a:pt x="51" y="56"/>
                      </a:moveTo>
                      <a:cubicBezTo>
                        <a:pt x="51" y="56"/>
                        <a:pt x="51" y="56"/>
                        <a:pt x="51" y="56"/>
                      </a:cubicBezTo>
                      <a:cubicBezTo>
                        <a:pt x="51" y="56"/>
                        <a:pt x="51" y="56"/>
                        <a:pt x="51" y="56"/>
                      </a:cubicBezTo>
                      <a:cubicBezTo>
                        <a:pt x="51" y="56"/>
                        <a:pt x="51" y="56"/>
                        <a:pt x="51" y="56"/>
                      </a:cubicBezTo>
                      <a:cubicBezTo>
                        <a:pt x="51" y="56"/>
                        <a:pt x="51" y="56"/>
                        <a:pt x="51" y="56"/>
                      </a:cubicBezTo>
                      <a:cubicBezTo>
                        <a:pt x="51" y="56"/>
                        <a:pt x="51" y="56"/>
                        <a:pt x="51" y="56"/>
                      </a:cubicBezTo>
                      <a:close/>
                      <a:moveTo>
                        <a:pt x="46" y="51"/>
                      </a:moveTo>
                      <a:cubicBezTo>
                        <a:pt x="46" y="51"/>
                        <a:pt x="46" y="51"/>
                        <a:pt x="45" y="51"/>
                      </a:cubicBezTo>
                      <a:cubicBezTo>
                        <a:pt x="45" y="51"/>
                        <a:pt x="45" y="51"/>
                        <a:pt x="46" y="51"/>
                      </a:cubicBezTo>
                      <a:close/>
                      <a:moveTo>
                        <a:pt x="48" y="53"/>
                      </a:moveTo>
                      <a:cubicBezTo>
                        <a:pt x="48" y="53"/>
                        <a:pt x="48" y="53"/>
                        <a:pt x="48" y="53"/>
                      </a:cubicBezTo>
                      <a:cubicBezTo>
                        <a:pt x="48" y="53"/>
                        <a:pt x="48" y="54"/>
                        <a:pt x="48" y="54"/>
                      </a:cubicBezTo>
                      <a:cubicBezTo>
                        <a:pt x="48" y="54"/>
                        <a:pt x="48" y="54"/>
                        <a:pt x="47" y="54"/>
                      </a:cubicBezTo>
                      <a:cubicBezTo>
                        <a:pt x="48" y="53"/>
                        <a:pt x="48" y="53"/>
                        <a:pt x="48" y="53"/>
                      </a:cubicBezTo>
                      <a:close/>
                      <a:moveTo>
                        <a:pt x="55" y="61"/>
                      </a:moveTo>
                      <a:cubicBezTo>
                        <a:pt x="55" y="60"/>
                        <a:pt x="55" y="60"/>
                        <a:pt x="55" y="60"/>
                      </a:cubicBezTo>
                      <a:cubicBezTo>
                        <a:pt x="55" y="61"/>
                        <a:pt x="55" y="61"/>
                        <a:pt x="55" y="61"/>
                      </a:cubicBezTo>
                      <a:close/>
                      <a:moveTo>
                        <a:pt x="49" y="55"/>
                      </a:moveTo>
                      <a:cubicBezTo>
                        <a:pt x="49" y="55"/>
                        <a:pt x="49" y="55"/>
                        <a:pt x="49" y="55"/>
                      </a:cubicBezTo>
                      <a:cubicBezTo>
                        <a:pt x="48" y="55"/>
                        <a:pt x="49" y="54"/>
                        <a:pt x="49" y="54"/>
                      </a:cubicBezTo>
                      <a:cubicBezTo>
                        <a:pt x="49" y="54"/>
                        <a:pt x="49" y="55"/>
                        <a:pt x="49" y="55"/>
                      </a:cubicBezTo>
                      <a:close/>
                      <a:moveTo>
                        <a:pt x="50" y="58"/>
                      </a:moveTo>
                      <a:cubicBezTo>
                        <a:pt x="50" y="57"/>
                        <a:pt x="51" y="57"/>
                        <a:pt x="51" y="56"/>
                      </a:cubicBezTo>
                      <a:cubicBezTo>
                        <a:pt x="51" y="57"/>
                        <a:pt x="50" y="58"/>
                        <a:pt x="50" y="58"/>
                      </a:cubicBezTo>
                      <a:close/>
                      <a:moveTo>
                        <a:pt x="57" y="63"/>
                      </a:moveTo>
                      <a:cubicBezTo>
                        <a:pt x="57" y="63"/>
                        <a:pt x="57" y="63"/>
                        <a:pt x="56" y="63"/>
                      </a:cubicBezTo>
                      <a:cubicBezTo>
                        <a:pt x="56" y="63"/>
                        <a:pt x="57" y="63"/>
                        <a:pt x="57" y="63"/>
                      </a:cubicBezTo>
                      <a:close/>
                      <a:moveTo>
                        <a:pt x="45" y="52"/>
                      </a:moveTo>
                      <a:cubicBezTo>
                        <a:pt x="45" y="52"/>
                        <a:pt x="45" y="52"/>
                        <a:pt x="45" y="52"/>
                      </a:cubicBezTo>
                      <a:cubicBezTo>
                        <a:pt x="45" y="51"/>
                        <a:pt x="45" y="51"/>
                        <a:pt x="45" y="51"/>
                      </a:cubicBezTo>
                      <a:cubicBezTo>
                        <a:pt x="44" y="51"/>
                        <a:pt x="45" y="51"/>
                        <a:pt x="45" y="52"/>
                      </a:cubicBezTo>
                      <a:close/>
                      <a:moveTo>
                        <a:pt x="49" y="56"/>
                      </a:moveTo>
                      <a:cubicBezTo>
                        <a:pt x="49" y="56"/>
                        <a:pt x="49" y="56"/>
                        <a:pt x="49" y="56"/>
                      </a:cubicBezTo>
                      <a:cubicBezTo>
                        <a:pt x="49" y="56"/>
                        <a:pt x="49" y="56"/>
                        <a:pt x="49" y="56"/>
                      </a:cubicBezTo>
                      <a:cubicBezTo>
                        <a:pt x="50" y="56"/>
                        <a:pt x="49" y="56"/>
                        <a:pt x="49" y="56"/>
                      </a:cubicBezTo>
                      <a:cubicBezTo>
                        <a:pt x="49" y="56"/>
                        <a:pt x="49" y="56"/>
                        <a:pt x="49" y="56"/>
                      </a:cubicBezTo>
                      <a:close/>
                      <a:moveTo>
                        <a:pt x="54" y="61"/>
                      </a:moveTo>
                      <a:cubicBezTo>
                        <a:pt x="54" y="62"/>
                        <a:pt x="54" y="62"/>
                        <a:pt x="54" y="62"/>
                      </a:cubicBezTo>
                      <a:cubicBezTo>
                        <a:pt x="54" y="62"/>
                        <a:pt x="54" y="62"/>
                        <a:pt x="54" y="62"/>
                      </a:cubicBezTo>
                      <a:cubicBezTo>
                        <a:pt x="54" y="62"/>
                        <a:pt x="54" y="61"/>
                        <a:pt x="54" y="61"/>
                      </a:cubicBezTo>
                      <a:close/>
                      <a:moveTo>
                        <a:pt x="45" y="54"/>
                      </a:moveTo>
                      <a:cubicBezTo>
                        <a:pt x="45" y="54"/>
                        <a:pt x="45" y="53"/>
                        <a:pt x="46" y="53"/>
                      </a:cubicBezTo>
                      <a:cubicBezTo>
                        <a:pt x="46" y="54"/>
                        <a:pt x="46" y="54"/>
                        <a:pt x="45" y="54"/>
                      </a:cubicBezTo>
                      <a:close/>
                      <a:moveTo>
                        <a:pt x="64" y="72"/>
                      </a:moveTo>
                      <a:cubicBezTo>
                        <a:pt x="64" y="72"/>
                        <a:pt x="64" y="72"/>
                        <a:pt x="64" y="72"/>
                      </a:cubicBezTo>
                      <a:cubicBezTo>
                        <a:pt x="64" y="72"/>
                        <a:pt x="64" y="72"/>
                        <a:pt x="64" y="72"/>
                      </a:cubicBezTo>
                      <a:cubicBezTo>
                        <a:pt x="64" y="72"/>
                        <a:pt x="65" y="72"/>
                        <a:pt x="64" y="72"/>
                      </a:cubicBezTo>
                      <a:close/>
                      <a:moveTo>
                        <a:pt x="57" y="64"/>
                      </a:moveTo>
                      <a:cubicBezTo>
                        <a:pt x="57" y="65"/>
                        <a:pt x="57" y="65"/>
                        <a:pt x="56" y="65"/>
                      </a:cubicBezTo>
                      <a:cubicBezTo>
                        <a:pt x="56" y="65"/>
                        <a:pt x="57" y="64"/>
                        <a:pt x="57" y="64"/>
                      </a:cubicBezTo>
                      <a:close/>
                      <a:moveTo>
                        <a:pt x="62" y="70"/>
                      </a:moveTo>
                      <a:cubicBezTo>
                        <a:pt x="62" y="70"/>
                        <a:pt x="62" y="70"/>
                        <a:pt x="62" y="70"/>
                      </a:cubicBezTo>
                      <a:cubicBezTo>
                        <a:pt x="62" y="70"/>
                        <a:pt x="62" y="70"/>
                        <a:pt x="62" y="70"/>
                      </a:cubicBezTo>
                      <a:cubicBezTo>
                        <a:pt x="62" y="70"/>
                        <a:pt x="62" y="70"/>
                        <a:pt x="62" y="70"/>
                      </a:cubicBezTo>
                      <a:close/>
                      <a:moveTo>
                        <a:pt x="54" y="63"/>
                      </a:moveTo>
                      <a:cubicBezTo>
                        <a:pt x="53" y="63"/>
                        <a:pt x="53" y="62"/>
                        <a:pt x="53" y="62"/>
                      </a:cubicBezTo>
                      <a:cubicBezTo>
                        <a:pt x="53" y="62"/>
                        <a:pt x="53" y="62"/>
                        <a:pt x="53" y="62"/>
                      </a:cubicBezTo>
                      <a:cubicBezTo>
                        <a:pt x="54" y="62"/>
                        <a:pt x="53" y="62"/>
                        <a:pt x="54" y="63"/>
                      </a:cubicBezTo>
                      <a:close/>
                      <a:moveTo>
                        <a:pt x="61" y="70"/>
                      </a:moveTo>
                      <a:cubicBezTo>
                        <a:pt x="61" y="70"/>
                        <a:pt x="61" y="70"/>
                        <a:pt x="61" y="70"/>
                      </a:cubicBezTo>
                      <a:cubicBezTo>
                        <a:pt x="61" y="70"/>
                        <a:pt x="61" y="70"/>
                        <a:pt x="61" y="70"/>
                      </a:cubicBezTo>
                      <a:close/>
                      <a:moveTo>
                        <a:pt x="50" y="59"/>
                      </a:moveTo>
                      <a:cubicBezTo>
                        <a:pt x="50" y="59"/>
                        <a:pt x="50" y="59"/>
                        <a:pt x="50" y="59"/>
                      </a:cubicBezTo>
                      <a:cubicBezTo>
                        <a:pt x="51" y="60"/>
                        <a:pt x="50" y="60"/>
                        <a:pt x="50" y="59"/>
                      </a:cubicBezTo>
                      <a:close/>
                      <a:moveTo>
                        <a:pt x="46" y="55"/>
                      </a:moveTo>
                      <a:cubicBezTo>
                        <a:pt x="45" y="55"/>
                        <a:pt x="45" y="55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6"/>
                        <a:pt x="46" y="55"/>
                        <a:pt x="46" y="55"/>
                      </a:cubicBezTo>
                      <a:close/>
                      <a:moveTo>
                        <a:pt x="61" y="71"/>
                      </a:moveTo>
                      <a:cubicBezTo>
                        <a:pt x="61" y="71"/>
                        <a:pt x="61" y="71"/>
                        <a:pt x="61" y="71"/>
                      </a:cubicBezTo>
                      <a:cubicBezTo>
                        <a:pt x="61" y="71"/>
                        <a:pt x="61" y="71"/>
                        <a:pt x="61" y="71"/>
                      </a:cubicBezTo>
                      <a:cubicBezTo>
                        <a:pt x="62" y="71"/>
                        <a:pt x="62" y="71"/>
                        <a:pt x="62" y="71"/>
                      </a:cubicBezTo>
                      <a:cubicBezTo>
                        <a:pt x="61" y="72"/>
                        <a:pt x="61" y="72"/>
                        <a:pt x="61" y="72"/>
                      </a:cubicBezTo>
                      <a:cubicBezTo>
                        <a:pt x="61" y="71"/>
                        <a:pt x="61" y="71"/>
                        <a:pt x="61" y="71"/>
                      </a:cubicBezTo>
                      <a:close/>
                      <a:moveTo>
                        <a:pt x="44" y="56"/>
                      </a:moveTo>
                      <a:cubicBezTo>
                        <a:pt x="44" y="55"/>
                        <a:pt x="44" y="55"/>
                        <a:pt x="45" y="55"/>
                      </a:cubicBezTo>
                      <a:cubicBezTo>
                        <a:pt x="45" y="55"/>
                        <a:pt x="44" y="55"/>
                        <a:pt x="44" y="56"/>
                      </a:cubicBezTo>
                      <a:close/>
                      <a:moveTo>
                        <a:pt x="45" y="57"/>
                      </a:moveTo>
                      <a:cubicBezTo>
                        <a:pt x="44" y="56"/>
                        <a:pt x="44" y="57"/>
                        <a:pt x="44" y="57"/>
                      </a:cubicBezTo>
                      <a:cubicBezTo>
                        <a:pt x="44" y="56"/>
                        <a:pt x="44" y="56"/>
                        <a:pt x="44" y="56"/>
                      </a:cubicBezTo>
                      <a:cubicBezTo>
                        <a:pt x="44" y="56"/>
                        <a:pt x="45" y="57"/>
                        <a:pt x="45" y="56"/>
                      </a:cubicBezTo>
                      <a:cubicBezTo>
                        <a:pt x="45" y="56"/>
                        <a:pt x="45" y="57"/>
                        <a:pt x="45" y="57"/>
                      </a:cubicBezTo>
                      <a:close/>
                      <a:moveTo>
                        <a:pt x="45" y="57"/>
                      </a:moveTo>
                      <a:cubicBezTo>
                        <a:pt x="46" y="57"/>
                        <a:pt x="45" y="57"/>
                        <a:pt x="46" y="57"/>
                      </a:cubicBezTo>
                      <a:cubicBezTo>
                        <a:pt x="46" y="57"/>
                        <a:pt x="45" y="57"/>
                        <a:pt x="45" y="57"/>
                      </a:cubicBezTo>
                      <a:cubicBezTo>
                        <a:pt x="45" y="57"/>
                        <a:pt x="45" y="57"/>
                        <a:pt x="45" y="57"/>
                      </a:cubicBezTo>
                      <a:close/>
                      <a:moveTo>
                        <a:pt x="44" y="57"/>
                      </a:moveTo>
                      <a:cubicBezTo>
                        <a:pt x="44" y="57"/>
                        <a:pt x="44" y="57"/>
                        <a:pt x="44" y="57"/>
                      </a:cubicBezTo>
                      <a:cubicBezTo>
                        <a:pt x="44" y="57"/>
                        <a:pt x="44" y="57"/>
                        <a:pt x="44" y="57"/>
                      </a:cubicBezTo>
                      <a:cubicBezTo>
                        <a:pt x="43" y="57"/>
                        <a:pt x="44" y="57"/>
                        <a:pt x="44" y="57"/>
                      </a:cubicBezTo>
                      <a:close/>
                      <a:moveTo>
                        <a:pt x="48" y="62"/>
                      </a:moveTo>
                      <a:cubicBezTo>
                        <a:pt x="48" y="62"/>
                        <a:pt x="48" y="61"/>
                        <a:pt x="48" y="61"/>
                      </a:cubicBezTo>
                      <a:cubicBezTo>
                        <a:pt x="48" y="62"/>
                        <a:pt x="48" y="62"/>
                        <a:pt x="48" y="62"/>
                      </a:cubicBezTo>
                      <a:cubicBezTo>
                        <a:pt x="48" y="62"/>
                        <a:pt x="48" y="62"/>
                        <a:pt x="48" y="62"/>
                      </a:cubicBezTo>
                      <a:close/>
                      <a:moveTo>
                        <a:pt x="44" y="57"/>
                      </a:moveTo>
                      <a:cubicBezTo>
                        <a:pt x="43" y="57"/>
                        <a:pt x="43" y="57"/>
                        <a:pt x="43" y="57"/>
                      </a:cubicBezTo>
                      <a:cubicBezTo>
                        <a:pt x="43" y="57"/>
                        <a:pt x="44" y="57"/>
                        <a:pt x="44" y="57"/>
                      </a:cubicBezTo>
                      <a:cubicBezTo>
                        <a:pt x="44" y="57"/>
                        <a:pt x="44" y="57"/>
                        <a:pt x="44" y="57"/>
                      </a:cubicBezTo>
                      <a:close/>
                      <a:moveTo>
                        <a:pt x="51" y="65"/>
                      </a:moveTo>
                      <a:cubicBezTo>
                        <a:pt x="51" y="65"/>
                        <a:pt x="52" y="66"/>
                        <a:pt x="52" y="66"/>
                      </a:cubicBezTo>
                      <a:cubicBezTo>
                        <a:pt x="52" y="66"/>
                        <a:pt x="52" y="66"/>
                        <a:pt x="51" y="66"/>
                      </a:cubicBezTo>
                      <a:cubicBezTo>
                        <a:pt x="51" y="66"/>
                        <a:pt x="51" y="66"/>
                        <a:pt x="51" y="65"/>
                      </a:cubicBezTo>
                      <a:close/>
                      <a:moveTo>
                        <a:pt x="59" y="78"/>
                      </a:moveTo>
                      <a:cubicBezTo>
                        <a:pt x="59" y="77"/>
                        <a:pt x="59" y="78"/>
                        <a:pt x="58" y="78"/>
                      </a:cubicBezTo>
                      <a:cubicBezTo>
                        <a:pt x="59" y="77"/>
                        <a:pt x="60" y="76"/>
                        <a:pt x="61" y="75"/>
                      </a:cubicBezTo>
                      <a:cubicBezTo>
                        <a:pt x="61" y="75"/>
                        <a:pt x="61" y="75"/>
                        <a:pt x="61" y="75"/>
                      </a:cubicBezTo>
                      <a:cubicBezTo>
                        <a:pt x="60" y="76"/>
                        <a:pt x="60" y="77"/>
                        <a:pt x="59" y="77"/>
                      </a:cubicBezTo>
                      <a:cubicBezTo>
                        <a:pt x="59" y="78"/>
                        <a:pt x="59" y="77"/>
                        <a:pt x="59" y="78"/>
                      </a:cubicBezTo>
                      <a:close/>
                      <a:moveTo>
                        <a:pt x="45" y="61"/>
                      </a:moveTo>
                      <a:cubicBezTo>
                        <a:pt x="45" y="61"/>
                        <a:pt x="45" y="61"/>
                        <a:pt x="45" y="61"/>
                      </a:cubicBezTo>
                      <a:cubicBezTo>
                        <a:pt x="45" y="61"/>
                        <a:pt x="44" y="61"/>
                        <a:pt x="45" y="61"/>
                      </a:cubicBezTo>
                      <a:cubicBezTo>
                        <a:pt x="45" y="61"/>
                        <a:pt x="45" y="61"/>
                        <a:pt x="45" y="61"/>
                      </a:cubicBezTo>
                      <a:cubicBezTo>
                        <a:pt x="44" y="61"/>
                        <a:pt x="44" y="61"/>
                        <a:pt x="44" y="61"/>
                      </a:cubicBezTo>
                      <a:cubicBezTo>
                        <a:pt x="44" y="61"/>
                        <a:pt x="44" y="60"/>
                        <a:pt x="45" y="60"/>
                      </a:cubicBezTo>
                      <a:cubicBezTo>
                        <a:pt x="45" y="60"/>
                        <a:pt x="45" y="60"/>
                        <a:pt x="45" y="60"/>
                      </a:cubicBezTo>
                      <a:cubicBezTo>
                        <a:pt x="45" y="60"/>
                        <a:pt x="45" y="61"/>
                        <a:pt x="45" y="61"/>
                      </a:cubicBezTo>
                      <a:cubicBezTo>
                        <a:pt x="46" y="61"/>
                        <a:pt x="45" y="60"/>
                        <a:pt x="46" y="60"/>
                      </a:cubicBezTo>
                      <a:cubicBezTo>
                        <a:pt x="46" y="61"/>
                        <a:pt x="45" y="62"/>
                        <a:pt x="45" y="61"/>
                      </a:cubicBezTo>
                      <a:close/>
                      <a:moveTo>
                        <a:pt x="44" y="61"/>
                      </a:moveTo>
                      <a:cubicBezTo>
                        <a:pt x="44" y="61"/>
                        <a:pt x="44" y="61"/>
                        <a:pt x="44" y="61"/>
                      </a:cubicBezTo>
                      <a:cubicBezTo>
                        <a:pt x="44" y="62"/>
                        <a:pt x="43" y="62"/>
                        <a:pt x="43" y="62"/>
                      </a:cubicBezTo>
                      <a:cubicBezTo>
                        <a:pt x="43" y="62"/>
                        <a:pt x="43" y="62"/>
                        <a:pt x="43" y="61"/>
                      </a:cubicBezTo>
                      <a:cubicBezTo>
                        <a:pt x="43" y="61"/>
                        <a:pt x="43" y="61"/>
                        <a:pt x="43" y="61"/>
                      </a:cubicBezTo>
                      <a:cubicBezTo>
                        <a:pt x="43" y="61"/>
                        <a:pt x="43" y="61"/>
                        <a:pt x="44" y="61"/>
                      </a:cubicBezTo>
                      <a:cubicBezTo>
                        <a:pt x="44" y="61"/>
                        <a:pt x="44" y="61"/>
                        <a:pt x="44" y="61"/>
                      </a:cubicBezTo>
                      <a:cubicBezTo>
                        <a:pt x="45" y="61"/>
                        <a:pt x="44" y="61"/>
                        <a:pt x="44" y="61"/>
                      </a:cubicBezTo>
                      <a:close/>
                      <a:moveTo>
                        <a:pt x="49" y="66"/>
                      </a:moveTo>
                      <a:cubicBezTo>
                        <a:pt x="50" y="66"/>
                        <a:pt x="50" y="67"/>
                        <a:pt x="50" y="67"/>
                      </a:cubicBezTo>
                      <a:cubicBezTo>
                        <a:pt x="49" y="67"/>
                        <a:pt x="49" y="67"/>
                        <a:pt x="49" y="67"/>
                      </a:cubicBezTo>
                      <a:cubicBezTo>
                        <a:pt x="49" y="67"/>
                        <a:pt x="49" y="67"/>
                        <a:pt x="49" y="66"/>
                      </a:cubicBezTo>
                      <a:close/>
                      <a:moveTo>
                        <a:pt x="45" y="62"/>
                      </a:moveTo>
                      <a:cubicBezTo>
                        <a:pt x="45" y="62"/>
                        <a:pt x="45" y="62"/>
                        <a:pt x="45" y="62"/>
                      </a:cubicBezTo>
                      <a:cubicBezTo>
                        <a:pt x="44" y="62"/>
                        <a:pt x="44" y="62"/>
                        <a:pt x="44" y="61"/>
                      </a:cubicBezTo>
                      <a:cubicBezTo>
                        <a:pt x="44" y="62"/>
                        <a:pt x="44" y="62"/>
                        <a:pt x="45" y="62"/>
                      </a:cubicBezTo>
                      <a:close/>
                      <a:moveTo>
                        <a:pt x="43" y="61"/>
                      </a:moveTo>
                      <a:cubicBezTo>
                        <a:pt x="42" y="61"/>
                        <a:pt x="43" y="60"/>
                        <a:pt x="43" y="60"/>
                      </a:cubicBezTo>
                      <a:cubicBezTo>
                        <a:pt x="43" y="60"/>
                        <a:pt x="43" y="61"/>
                        <a:pt x="43" y="61"/>
                      </a:cubicBezTo>
                      <a:close/>
                      <a:moveTo>
                        <a:pt x="42" y="60"/>
                      </a:move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lose/>
                      <a:moveTo>
                        <a:pt x="48" y="67"/>
                      </a:moveTo>
                      <a:cubicBezTo>
                        <a:pt x="48" y="67"/>
                        <a:pt x="48" y="67"/>
                        <a:pt x="48" y="67"/>
                      </a:cubicBezTo>
                      <a:cubicBezTo>
                        <a:pt x="47" y="67"/>
                        <a:pt x="48" y="67"/>
                        <a:pt x="48" y="67"/>
                      </a:cubicBezTo>
                      <a:cubicBezTo>
                        <a:pt x="48" y="67"/>
                        <a:pt x="48" y="67"/>
                        <a:pt x="48" y="67"/>
                      </a:cubicBezTo>
                      <a:close/>
                      <a:moveTo>
                        <a:pt x="40" y="60"/>
                      </a:moveTo>
                      <a:cubicBezTo>
                        <a:pt x="40" y="60"/>
                        <a:pt x="41" y="60"/>
                        <a:pt x="41" y="60"/>
                      </a:cubicBezTo>
                      <a:cubicBezTo>
                        <a:pt x="41" y="60"/>
                        <a:pt x="41" y="61"/>
                        <a:pt x="40" y="60"/>
                      </a:cubicBezTo>
                      <a:close/>
                      <a:moveTo>
                        <a:pt x="44" y="63"/>
                      </a:moveTo>
                      <a:cubicBezTo>
                        <a:pt x="44" y="63"/>
                        <a:pt x="44" y="63"/>
                        <a:pt x="44" y="63"/>
                      </a:cubicBezTo>
                      <a:cubicBezTo>
                        <a:pt x="44" y="63"/>
                        <a:pt x="44" y="63"/>
                        <a:pt x="44" y="63"/>
                      </a:cubicBezTo>
                      <a:cubicBezTo>
                        <a:pt x="44" y="63"/>
                        <a:pt x="44" y="63"/>
                        <a:pt x="44" y="63"/>
                      </a:cubicBezTo>
                      <a:close/>
                      <a:moveTo>
                        <a:pt x="41" y="61"/>
                      </a:moveTo>
                      <a:cubicBezTo>
                        <a:pt x="40" y="61"/>
                        <a:pt x="40" y="61"/>
                        <a:pt x="40" y="61"/>
                      </a:cubicBezTo>
                      <a:cubicBezTo>
                        <a:pt x="40" y="61"/>
                        <a:pt x="40" y="61"/>
                        <a:pt x="40" y="60"/>
                      </a:cubicBezTo>
                      <a:cubicBezTo>
                        <a:pt x="40" y="60"/>
                        <a:pt x="40" y="60"/>
                        <a:pt x="40" y="60"/>
                      </a:cubicBezTo>
                      <a:cubicBezTo>
                        <a:pt x="41" y="60"/>
                        <a:pt x="40" y="60"/>
                        <a:pt x="40" y="60"/>
                      </a:cubicBezTo>
                      <a:cubicBezTo>
                        <a:pt x="40" y="60"/>
                        <a:pt x="40" y="60"/>
                        <a:pt x="41" y="61"/>
                      </a:cubicBezTo>
                      <a:close/>
                      <a:moveTo>
                        <a:pt x="41" y="62"/>
                      </a:moveTo>
                      <a:cubicBezTo>
                        <a:pt x="41" y="61"/>
                        <a:pt x="41" y="61"/>
                        <a:pt x="41" y="61"/>
                      </a:cubicBezTo>
                      <a:cubicBezTo>
                        <a:pt x="42" y="61"/>
                        <a:pt x="41" y="62"/>
                        <a:pt x="41" y="62"/>
                      </a:cubicBezTo>
                      <a:close/>
                      <a:moveTo>
                        <a:pt x="48" y="69"/>
                      </a:moveTo>
                      <a:cubicBezTo>
                        <a:pt x="48" y="69"/>
                        <a:pt x="47" y="70"/>
                        <a:pt x="47" y="69"/>
                      </a:cubicBezTo>
                      <a:cubicBezTo>
                        <a:pt x="47" y="69"/>
                        <a:pt x="48" y="69"/>
                        <a:pt x="48" y="68"/>
                      </a:cubicBezTo>
                      <a:cubicBezTo>
                        <a:pt x="48" y="69"/>
                        <a:pt x="48" y="69"/>
                        <a:pt x="48" y="69"/>
                      </a:cubicBezTo>
                      <a:close/>
                      <a:moveTo>
                        <a:pt x="45" y="67"/>
                      </a:moveTo>
                      <a:cubicBezTo>
                        <a:pt x="45" y="66"/>
                        <a:pt x="45" y="66"/>
                        <a:pt x="45" y="66"/>
                      </a:cubicBezTo>
                      <a:cubicBezTo>
                        <a:pt x="45" y="66"/>
                        <a:pt x="45" y="66"/>
                        <a:pt x="45" y="66"/>
                      </a:cubicBezTo>
                      <a:cubicBezTo>
                        <a:pt x="45" y="66"/>
                        <a:pt x="46" y="67"/>
                        <a:pt x="45" y="67"/>
                      </a:cubicBezTo>
                      <a:cubicBezTo>
                        <a:pt x="45" y="67"/>
                        <a:pt x="45" y="67"/>
                        <a:pt x="45" y="67"/>
                      </a:cubicBezTo>
                      <a:close/>
                      <a:moveTo>
                        <a:pt x="44" y="66"/>
                      </a:moveTo>
                      <a:cubicBezTo>
                        <a:pt x="44" y="66"/>
                        <a:pt x="44" y="65"/>
                        <a:pt x="44" y="65"/>
                      </a:cubicBezTo>
                      <a:cubicBezTo>
                        <a:pt x="44" y="65"/>
                        <a:pt x="44" y="65"/>
                        <a:pt x="44" y="65"/>
                      </a:cubicBezTo>
                      <a:cubicBezTo>
                        <a:pt x="44" y="66"/>
                        <a:pt x="44" y="66"/>
                        <a:pt x="44" y="66"/>
                      </a:cubicBezTo>
                      <a:close/>
                      <a:moveTo>
                        <a:pt x="43" y="65"/>
                      </a:moveTo>
                      <a:cubicBezTo>
                        <a:pt x="44" y="65"/>
                        <a:pt x="43" y="65"/>
                        <a:pt x="43" y="65"/>
                      </a:cubicBezTo>
                      <a:cubicBezTo>
                        <a:pt x="43" y="65"/>
                        <a:pt x="43" y="65"/>
                        <a:pt x="43" y="65"/>
                      </a:cubicBezTo>
                      <a:close/>
                      <a:moveTo>
                        <a:pt x="43" y="66"/>
                      </a:moveTo>
                      <a:cubicBezTo>
                        <a:pt x="43" y="66"/>
                        <a:pt x="43" y="66"/>
                        <a:pt x="43" y="66"/>
                      </a:cubicBezTo>
                      <a:cubicBezTo>
                        <a:pt x="42" y="65"/>
                        <a:pt x="43" y="66"/>
                        <a:pt x="43" y="65"/>
                      </a:cubicBezTo>
                      <a:cubicBezTo>
                        <a:pt x="43" y="66"/>
                        <a:pt x="43" y="66"/>
                        <a:pt x="43" y="66"/>
                      </a:cubicBezTo>
                      <a:close/>
                      <a:moveTo>
                        <a:pt x="45" y="68"/>
                      </a:moveTo>
                      <a:cubicBezTo>
                        <a:pt x="45" y="68"/>
                        <a:pt x="45" y="68"/>
                        <a:pt x="45" y="68"/>
                      </a:cubicBezTo>
                      <a:cubicBezTo>
                        <a:pt x="45" y="68"/>
                        <a:pt x="45" y="68"/>
                        <a:pt x="45" y="68"/>
                      </a:cubicBezTo>
                      <a:cubicBezTo>
                        <a:pt x="45" y="68"/>
                        <a:pt x="45" y="68"/>
                        <a:pt x="45" y="68"/>
                      </a:cubicBezTo>
                      <a:cubicBezTo>
                        <a:pt x="45" y="68"/>
                        <a:pt x="44" y="69"/>
                        <a:pt x="44" y="69"/>
                      </a:cubicBezTo>
                      <a:cubicBezTo>
                        <a:pt x="44" y="69"/>
                        <a:pt x="44" y="70"/>
                        <a:pt x="43" y="70"/>
                      </a:cubicBezTo>
                      <a:cubicBezTo>
                        <a:pt x="43" y="69"/>
                        <a:pt x="44" y="68"/>
                        <a:pt x="45" y="67"/>
                      </a:cubicBezTo>
                      <a:cubicBezTo>
                        <a:pt x="45" y="68"/>
                        <a:pt x="45" y="68"/>
                        <a:pt x="45" y="68"/>
                      </a:cubicBezTo>
                      <a:close/>
                      <a:moveTo>
                        <a:pt x="39" y="62"/>
                      </a:moveTo>
                      <a:cubicBezTo>
                        <a:pt x="39" y="62"/>
                        <a:pt x="39" y="62"/>
                        <a:pt x="39" y="62"/>
                      </a:cubicBezTo>
                      <a:cubicBezTo>
                        <a:pt x="39" y="62"/>
                        <a:pt x="39" y="62"/>
                        <a:pt x="38" y="62"/>
                      </a:cubicBezTo>
                      <a:cubicBezTo>
                        <a:pt x="39" y="62"/>
                        <a:pt x="38" y="61"/>
                        <a:pt x="39" y="61"/>
                      </a:cubicBezTo>
                      <a:cubicBezTo>
                        <a:pt x="39" y="61"/>
                        <a:pt x="39" y="61"/>
                        <a:pt x="39" y="62"/>
                      </a:cubicBezTo>
                      <a:close/>
                      <a:moveTo>
                        <a:pt x="43" y="67"/>
                      </a:moveTo>
                      <a:cubicBezTo>
                        <a:pt x="44" y="67"/>
                        <a:pt x="43" y="66"/>
                        <a:pt x="44" y="66"/>
                      </a:cubicBezTo>
                      <a:cubicBezTo>
                        <a:pt x="44" y="67"/>
                        <a:pt x="44" y="67"/>
                        <a:pt x="43" y="67"/>
                      </a:cubicBezTo>
                      <a:close/>
                      <a:moveTo>
                        <a:pt x="40" y="63"/>
                      </a:moveTo>
                      <a:cubicBezTo>
                        <a:pt x="40" y="63"/>
                        <a:pt x="40" y="63"/>
                        <a:pt x="40" y="63"/>
                      </a:cubicBezTo>
                      <a:cubicBezTo>
                        <a:pt x="40" y="63"/>
                        <a:pt x="40" y="63"/>
                        <a:pt x="40" y="63"/>
                      </a:cubicBezTo>
                      <a:cubicBezTo>
                        <a:pt x="40" y="63"/>
                        <a:pt x="40" y="63"/>
                        <a:pt x="40" y="63"/>
                      </a:cubicBezTo>
                      <a:cubicBezTo>
                        <a:pt x="40" y="63"/>
                        <a:pt x="40" y="63"/>
                        <a:pt x="40" y="63"/>
                      </a:cubicBezTo>
                      <a:close/>
                      <a:moveTo>
                        <a:pt x="39" y="62"/>
                      </a:moveTo>
                      <a:cubicBezTo>
                        <a:pt x="39" y="62"/>
                        <a:pt x="39" y="62"/>
                        <a:pt x="39" y="62"/>
                      </a:cubicBezTo>
                      <a:cubicBezTo>
                        <a:pt x="39" y="62"/>
                        <a:pt x="39" y="63"/>
                        <a:pt x="39" y="62"/>
                      </a:cubicBezTo>
                      <a:close/>
                      <a:moveTo>
                        <a:pt x="50" y="73"/>
                      </a:moveTo>
                      <a:cubicBezTo>
                        <a:pt x="50" y="73"/>
                        <a:pt x="50" y="73"/>
                        <a:pt x="49" y="74"/>
                      </a:cubicBezTo>
                      <a:cubicBezTo>
                        <a:pt x="49" y="73"/>
                        <a:pt x="50" y="73"/>
                        <a:pt x="49" y="73"/>
                      </a:cubicBezTo>
                      <a:cubicBezTo>
                        <a:pt x="50" y="73"/>
                        <a:pt x="50" y="73"/>
                        <a:pt x="50" y="73"/>
                      </a:cubicBezTo>
                      <a:close/>
                      <a:moveTo>
                        <a:pt x="47" y="70"/>
                      </a:moveTo>
                      <a:cubicBezTo>
                        <a:pt x="47" y="70"/>
                        <a:pt x="47" y="70"/>
                        <a:pt x="46" y="70"/>
                      </a:cubicBezTo>
                      <a:cubicBezTo>
                        <a:pt x="46" y="70"/>
                        <a:pt x="46" y="70"/>
                        <a:pt x="47" y="70"/>
                      </a:cubicBezTo>
                      <a:cubicBezTo>
                        <a:pt x="47" y="70"/>
                        <a:pt x="47" y="70"/>
                        <a:pt x="47" y="70"/>
                      </a:cubicBezTo>
                      <a:close/>
                      <a:moveTo>
                        <a:pt x="38" y="62"/>
                      </a:moveTo>
                      <a:cubicBezTo>
                        <a:pt x="38" y="62"/>
                        <a:pt x="38" y="62"/>
                        <a:pt x="38" y="62"/>
                      </a:cubicBezTo>
                      <a:cubicBezTo>
                        <a:pt x="39" y="62"/>
                        <a:pt x="38" y="62"/>
                        <a:pt x="38" y="62"/>
                      </a:cubicBezTo>
                      <a:close/>
                      <a:moveTo>
                        <a:pt x="43" y="66"/>
                      </a:moveTo>
                      <a:cubicBezTo>
                        <a:pt x="43" y="67"/>
                        <a:pt x="43" y="67"/>
                        <a:pt x="43" y="67"/>
                      </a:cubicBezTo>
                      <a:cubicBezTo>
                        <a:pt x="43" y="67"/>
                        <a:pt x="42" y="67"/>
                        <a:pt x="42" y="67"/>
                      </a:cubicBezTo>
                      <a:cubicBezTo>
                        <a:pt x="42" y="66"/>
                        <a:pt x="43" y="67"/>
                        <a:pt x="43" y="66"/>
                      </a:cubicBezTo>
                      <a:close/>
                      <a:moveTo>
                        <a:pt x="40" y="65"/>
                      </a:moveTo>
                      <a:cubicBezTo>
                        <a:pt x="40" y="65"/>
                        <a:pt x="40" y="64"/>
                        <a:pt x="40" y="64"/>
                      </a:cubicBezTo>
                      <a:cubicBezTo>
                        <a:pt x="40" y="65"/>
                        <a:pt x="40" y="65"/>
                        <a:pt x="40" y="65"/>
                      </a:cubicBezTo>
                      <a:close/>
                      <a:moveTo>
                        <a:pt x="46" y="70"/>
                      </a:moveTo>
                      <a:cubicBezTo>
                        <a:pt x="46" y="71"/>
                        <a:pt x="46" y="71"/>
                        <a:pt x="46" y="71"/>
                      </a:cubicBezTo>
                      <a:cubicBezTo>
                        <a:pt x="46" y="71"/>
                        <a:pt x="46" y="71"/>
                        <a:pt x="46" y="71"/>
                      </a:cubicBezTo>
                      <a:cubicBezTo>
                        <a:pt x="45" y="71"/>
                        <a:pt x="46" y="70"/>
                        <a:pt x="46" y="70"/>
                      </a:cubicBezTo>
                      <a:close/>
                      <a:moveTo>
                        <a:pt x="49" y="74"/>
                      </a:moveTo>
                      <a:cubicBezTo>
                        <a:pt x="49" y="74"/>
                        <a:pt x="49" y="74"/>
                        <a:pt x="49" y="74"/>
                      </a:cubicBezTo>
                      <a:cubicBezTo>
                        <a:pt x="49" y="74"/>
                        <a:pt x="48" y="74"/>
                        <a:pt x="49" y="74"/>
                      </a:cubicBezTo>
                      <a:close/>
                      <a:moveTo>
                        <a:pt x="40" y="67"/>
                      </a:moveTo>
                      <a:cubicBezTo>
                        <a:pt x="40" y="67"/>
                        <a:pt x="40" y="67"/>
                        <a:pt x="40" y="67"/>
                      </a:cubicBezTo>
                      <a:cubicBezTo>
                        <a:pt x="40" y="67"/>
                        <a:pt x="40" y="67"/>
                        <a:pt x="40" y="67"/>
                      </a:cubicBezTo>
                      <a:close/>
                      <a:moveTo>
                        <a:pt x="48" y="76"/>
                      </a:moveTo>
                      <a:cubicBezTo>
                        <a:pt x="48" y="76"/>
                        <a:pt x="48" y="76"/>
                        <a:pt x="49" y="76"/>
                      </a:cubicBezTo>
                      <a:cubicBezTo>
                        <a:pt x="48" y="76"/>
                        <a:pt x="48" y="76"/>
                        <a:pt x="48" y="76"/>
                      </a:cubicBezTo>
                      <a:close/>
                      <a:moveTo>
                        <a:pt x="47" y="75"/>
                      </a:moveTo>
                      <a:cubicBezTo>
                        <a:pt x="47" y="75"/>
                        <a:pt x="47" y="75"/>
                        <a:pt x="47" y="75"/>
                      </a:cubicBezTo>
                      <a:cubicBezTo>
                        <a:pt x="47" y="76"/>
                        <a:pt x="47" y="75"/>
                        <a:pt x="47" y="75"/>
                      </a:cubicBezTo>
                      <a:close/>
                      <a:moveTo>
                        <a:pt x="45" y="75"/>
                      </a:moveTo>
                      <a:cubicBezTo>
                        <a:pt x="45" y="74"/>
                        <a:pt x="45" y="75"/>
                        <a:pt x="45" y="75"/>
                      </a:cubicBezTo>
                      <a:cubicBezTo>
                        <a:pt x="46" y="75"/>
                        <a:pt x="45" y="75"/>
                        <a:pt x="45" y="75"/>
                      </a:cubicBezTo>
                      <a:close/>
                      <a:moveTo>
                        <a:pt x="40" y="69"/>
                      </a:moveTo>
                      <a:cubicBezTo>
                        <a:pt x="40" y="69"/>
                        <a:pt x="40" y="69"/>
                        <a:pt x="40" y="70"/>
                      </a:cubicBezTo>
                      <a:cubicBezTo>
                        <a:pt x="39" y="69"/>
                        <a:pt x="40" y="69"/>
                        <a:pt x="40" y="69"/>
                      </a:cubicBezTo>
                      <a:close/>
                      <a:moveTo>
                        <a:pt x="47" y="80"/>
                      </a:moveTo>
                      <a:cubicBezTo>
                        <a:pt x="48" y="80"/>
                        <a:pt x="48" y="79"/>
                        <a:pt x="48" y="79"/>
                      </a:cubicBezTo>
                      <a:cubicBezTo>
                        <a:pt x="48" y="79"/>
                        <a:pt x="48" y="79"/>
                        <a:pt x="48" y="79"/>
                      </a:cubicBezTo>
                      <a:cubicBezTo>
                        <a:pt x="48" y="80"/>
                        <a:pt x="49" y="79"/>
                        <a:pt x="48" y="79"/>
                      </a:cubicBezTo>
                      <a:cubicBezTo>
                        <a:pt x="48" y="78"/>
                        <a:pt x="49" y="79"/>
                        <a:pt x="49" y="79"/>
                      </a:cubicBezTo>
                      <a:cubicBezTo>
                        <a:pt x="49" y="79"/>
                        <a:pt x="49" y="79"/>
                        <a:pt x="49" y="79"/>
                      </a:cubicBezTo>
                      <a:cubicBezTo>
                        <a:pt x="49" y="79"/>
                        <a:pt x="49" y="79"/>
                        <a:pt x="49" y="80"/>
                      </a:cubicBezTo>
                      <a:cubicBezTo>
                        <a:pt x="49" y="80"/>
                        <a:pt x="49" y="80"/>
                        <a:pt x="49" y="80"/>
                      </a:cubicBezTo>
                      <a:cubicBezTo>
                        <a:pt x="49" y="80"/>
                        <a:pt x="48" y="80"/>
                        <a:pt x="48" y="80"/>
                      </a:cubicBezTo>
                      <a:cubicBezTo>
                        <a:pt x="48" y="80"/>
                        <a:pt x="48" y="80"/>
                        <a:pt x="47" y="80"/>
                      </a:cubicBezTo>
                      <a:cubicBezTo>
                        <a:pt x="47" y="80"/>
                        <a:pt x="48" y="81"/>
                        <a:pt x="47" y="81"/>
                      </a:cubicBezTo>
                      <a:cubicBezTo>
                        <a:pt x="47" y="80"/>
                        <a:pt x="47" y="80"/>
                        <a:pt x="47" y="80"/>
                      </a:cubicBezTo>
                      <a:cubicBezTo>
                        <a:pt x="47" y="80"/>
                        <a:pt x="47" y="80"/>
                        <a:pt x="47" y="80"/>
                      </a:cubicBezTo>
                      <a:cubicBezTo>
                        <a:pt x="47" y="80"/>
                        <a:pt x="47" y="79"/>
                        <a:pt x="47" y="79"/>
                      </a:cubicBezTo>
                      <a:cubicBezTo>
                        <a:pt x="47" y="79"/>
                        <a:pt x="47" y="79"/>
                        <a:pt x="47" y="80"/>
                      </a:cubicBezTo>
                      <a:close/>
                      <a:moveTo>
                        <a:pt x="45" y="75"/>
                      </a:moveTo>
                      <a:cubicBezTo>
                        <a:pt x="45" y="75"/>
                        <a:pt x="45" y="75"/>
                        <a:pt x="45" y="75"/>
                      </a:cubicBezTo>
                      <a:close/>
                      <a:moveTo>
                        <a:pt x="46" y="77"/>
                      </a:moveTo>
                      <a:cubicBezTo>
                        <a:pt x="46" y="77"/>
                        <a:pt x="46" y="77"/>
                        <a:pt x="46" y="77"/>
                      </a:cubicBezTo>
                      <a:cubicBezTo>
                        <a:pt x="46" y="77"/>
                        <a:pt x="46" y="76"/>
                        <a:pt x="46" y="76"/>
                      </a:cubicBezTo>
                      <a:cubicBezTo>
                        <a:pt x="46" y="77"/>
                        <a:pt x="46" y="77"/>
                        <a:pt x="46" y="77"/>
                      </a:cubicBezTo>
                      <a:cubicBezTo>
                        <a:pt x="47" y="77"/>
                        <a:pt x="46" y="77"/>
                        <a:pt x="46" y="77"/>
                      </a:cubicBezTo>
                      <a:close/>
                      <a:moveTo>
                        <a:pt x="48" y="78"/>
                      </a:moveTo>
                      <a:cubicBezTo>
                        <a:pt x="48" y="78"/>
                        <a:pt x="47" y="78"/>
                        <a:pt x="47" y="78"/>
                      </a:cubicBezTo>
                      <a:cubicBezTo>
                        <a:pt x="47" y="78"/>
                        <a:pt x="47" y="78"/>
                        <a:pt x="48" y="78"/>
                      </a:cubicBezTo>
                      <a:close/>
                      <a:moveTo>
                        <a:pt x="48" y="78"/>
                      </a:moveTo>
                      <a:cubicBezTo>
                        <a:pt x="48" y="79"/>
                        <a:pt x="48" y="78"/>
                        <a:pt x="48" y="79"/>
                      </a:cubicBezTo>
                      <a:cubicBezTo>
                        <a:pt x="47" y="78"/>
                        <a:pt x="48" y="78"/>
                        <a:pt x="48" y="78"/>
                      </a:cubicBezTo>
                      <a:close/>
                      <a:moveTo>
                        <a:pt x="51" y="82"/>
                      </a:moveTo>
                      <a:cubicBezTo>
                        <a:pt x="51" y="81"/>
                        <a:pt x="51" y="81"/>
                        <a:pt x="51" y="81"/>
                      </a:cubicBezTo>
                      <a:cubicBezTo>
                        <a:pt x="51" y="81"/>
                        <a:pt x="51" y="81"/>
                        <a:pt x="51" y="82"/>
                      </a:cubicBezTo>
                      <a:cubicBezTo>
                        <a:pt x="51" y="82"/>
                        <a:pt x="51" y="81"/>
                        <a:pt x="51" y="82"/>
                      </a:cubicBezTo>
                      <a:close/>
                      <a:moveTo>
                        <a:pt x="51" y="82"/>
                      </a:moveTo>
                      <a:cubicBezTo>
                        <a:pt x="51" y="82"/>
                        <a:pt x="51" y="82"/>
                        <a:pt x="52" y="83"/>
                      </a:cubicBezTo>
                      <a:cubicBezTo>
                        <a:pt x="51" y="83"/>
                        <a:pt x="51" y="83"/>
                        <a:pt x="51" y="83"/>
                      </a:cubicBezTo>
                      <a:cubicBezTo>
                        <a:pt x="51" y="82"/>
                        <a:pt x="51" y="82"/>
                        <a:pt x="52" y="82"/>
                      </a:cubicBezTo>
                      <a:cubicBezTo>
                        <a:pt x="52" y="82"/>
                        <a:pt x="51" y="82"/>
                        <a:pt x="51" y="82"/>
                      </a:cubicBezTo>
                      <a:close/>
                      <a:moveTo>
                        <a:pt x="40" y="71"/>
                      </a:moveTo>
                      <a:cubicBezTo>
                        <a:pt x="39" y="71"/>
                        <a:pt x="40" y="71"/>
                        <a:pt x="40" y="71"/>
                      </a:cubicBezTo>
                      <a:cubicBezTo>
                        <a:pt x="41" y="71"/>
                        <a:pt x="40" y="71"/>
                        <a:pt x="40" y="71"/>
                      </a:cubicBezTo>
                      <a:close/>
                      <a:moveTo>
                        <a:pt x="48" y="79"/>
                      </a:moveTo>
                      <a:cubicBezTo>
                        <a:pt x="48" y="79"/>
                        <a:pt x="48" y="79"/>
                        <a:pt x="47" y="79"/>
                      </a:cubicBezTo>
                      <a:cubicBezTo>
                        <a:pt x="47" y="79"/>
                        <a:pt x="47" y="79"/>
                        <a:pt x="48" y="79"/>
                      </a:cubicBezTo>
                      <a:close/>
                      <a:moveTo>
                        <a:pt x="46" y="77"/>
                      </a:moveTo>
                      <a:cubicBezTo>
                        <a:pt x="46" y="77"/>
                        <a:pt x="45" y="77"/>
                        <a:pt x="45" y="77"/>
                      </a:cubicBezTo>
                      <a:cubicBezTo>
                        <a:pt x="45" y="77"/>
                        <a:pt x="45" y="77"/>
                        <a:pt x="46" y="77"/>
                      </a:cubicBezTo>
                      <a:close/>
                      <a:moveTo>
                        <a:pt x="34" y="66"/>
                      </a:moveTo>
                      <a:cubicBezTo>
                        <a:pt x="34" y="66"/>
                        <a:pt x="33" y="65"/>
                        <a:pt x="34" y="65"/>
                      </a:cubicBezTo>
                      <a:cubicBezTo>
                        <a:pt x="34" y="65"/>
                        <a:pt x="34" y="65"/>
                        <a:pt x="34" y="66"/>
                      </a:cubicBezTo>
                      <a:close/>
                      <a:moveTo>
                        <a:pt x="40" y="72"/>
                      </a:moveTo>
                      <a:cubicBezTo>
                        <a:pt x="40" y="72"/>
                        <a:pt x="40" y="72"/>
                        <a:pt x="41" y="73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0" y="72"/>
                        <a:pt x="40" y="72"/>
                        <a:pt x="40" y="72"/>
                      </a:cubicBezTo>
                      <a:close/>
                      <a:moveTo>
                        <a:pt x="33" y="66"/>
                      </a:moveTo>
                      <a:cubicBezTo>
                        <a:pt x="33" y="66"/>
                        <a:pt x="33" y="65"/>
                        <a:pt x="33" y="65"/>
                      </a:cubicBezTo>
                      <a:cubicBezTo>
                        <a:pt x="34" y="66"/>
                        <a:pt x="33" y="66"/>
                        <a:pt x="33" y="66"/>
                      </a:cubicBezTo>
                      <a:close/>
                      <a:moveTo>
                        <a:pt x="43" y="77"/>
                      </a:moveTo>
                      <a:cubicBezTo>
                        <a:pt x="44" y="77"/>
                        <a:pt x="43" y="76"/>
                        <a:pt x="43" y="76"/>
                      </a:cubicBezTo>
                      <a:cubicBezTo>
                        <a:pt x="43" y="77"/>
                        <a:pt x="43" y="77"/>
                        <a:pt x="44" y="76"/>
                      </a:cubicBezTo>
                      <a:cubicBezTo>
                        <a:pt x="44" y="77"/>
                        <a:pt x="44" y="77"/>
                        <a:pt x="44" y="77"/>
                      </a:cubicBezTo>
                      <a:cubicBezTo>
                        <a:pt x="44" y="77"/>
                        <a:pt x="43" y="77"/>
                        <a:pt x="43" y="77"/>
                      </a:cubicBezTo>
                      <a:cubicBezTo>
                        <a:pt x="43" y="77"/>
                        <a:pt x="43" y="77"/>
                        <a:pt x="43" y="77"/>
                      </a:cubicBezTo>
                      <a:close/>
                      <a:moveTo>
                        <a:pt x="49" y="83"/>
                      </a:moveTo>
                      <a:cubicBezTo>
                        <a:pt x="49" y="83"/>
                        <a:pt x="49" y="83"/>
                        <a:pt x="49" y="83"/>
                      </a:cubicBezTo>
                      <a:cubicBezTo>
                        <a:pt x="49" y="83"/>
                        <a:pt x="49" y="83"/>
                        <a:pt x="49" y="83"/>
                      </a:cubicBezTo>
                      <a:cubicBezTo>
                        <a:pt x="49" y="83"/>
                        <a:pt x="49" y="82"/>
                        <a:pt x="49" y="82"/>
                      </a:cubicBezTo>
                      <a:cubicBezTo>
                        <a:pt x="49" y="83"/>
                        <a:pt x="49" y="82"/>
                        <a:pt x="49" y="83"/>
                      </a:cubicBezTo>
                      <a:close/>
                      <a:moveTo>
                        <a:pt x="42" y="76"/>
                      </a:moveTo>
                      <a:cubicBezTo>
                        <a:pt x="42" y="76"/>
                        <a:pt x="42" y="76"/>
                        <a:pt x="42" y="76"/>
                      </a:cubicBezTo>
                      <a:cubicBezTo>
                        <a:pt x="42" y="76"/>
                        <a:pt x="42" y="76"/>
                        <a:pt x="42" y="76"/>
                      </a:cubicBezTo>
                      <a:cubicBezTo>
                        <a:pt x="42" y="76"/>
                        <a:pt x="42" y="75"/>
                        <a:pt x="42" y="75"/>
                      </a:cubicBezTo>
                      <a:cubicBezTo>
                        <a:pt x="42" y="76"/>
                        <a:pt x="42" y="76"/>
                        <a:pt x="42" y="76"/>
                      </a:cubicBezTo>
                      <a:close/>
                      <a:moveTo>
                        <a:pt x="48" y="82"/>
                      </a:moveTo>
                      <a:cubicBezTo>
                        <a:pt x="48" y="82"/>
                        <a:pt x="48" y="83"/>
                        <a:pt x="48" y="83"/>
                      </a:cubicBezTo>
                      <a:cubicBezTo>
                        <a:pt x="48" y="83"/>
                        <a:pt x="48" y="83"/>
                        <a:pt x="48" y="83"/>
                      </a:cubicBezTo>
                      <a:cubicBezTo>
                        <a:pt x="48" y="83"/>
                        <a:pt x="47" y="83"/>
                        <a:pt x="47" y="83"/>
                      </a:cubicBezTo>
                      <a:cubicBezTo>
                        <a:pt x="48" y="83"/>
                        <a:pt x="47" y="82"/>
                        <a:pt x="48" y="82"/>
                      </a:cubicBezTo>
                      <a:cubicBezTo>
                        <a:pt x="48" y="82"/>
                        <a:pt x="48" y="82"/>
                        <a:pt x="48" y="82"/>
                      </a:cubicBezTo>
                      <a:cubicBezTo>
                        <a:pt x="48" y="82"/>
                        <a:pt x="48" y="82"/>
                        <a:pt x="48" y="83"/>
                      </a:cubicBezTo>
                      <a:cubicBezTo>
                        <a:pt x="48" y="82"/>
                        <a:pt x="48" y="83"/>
                        <a:pt x="48" y="82"/>
                      </a:cubicBezTo>
                      <a:close/>
                      <a:moveTo>
                        <a:pt x="50" y="84"/>
                      </a:moveTo>
                      <a:cubicBezTo>
                        <a:pt x="49" y="84"/>
                        <a:pt x="50" y="84"/>
                        <a:pt x="50" y="84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lose/>
                      <a:moveTo>
                        <a:pt x="47" y="81"/>
                      </a:moveTo>
                      <a:cubicBezTo>
                        <a:pt x="47" y="81"/>
                        <a:pt x="47" y="81"/>
                        <a:pt x="47" y="81"/>
                      </a:cubicBezTo>
                      <a:cubicBezTo>
                        <a:pt x="47" y="81"/>
                        <a:pt x="47" y="81"/>
                        <a:pt x="47" y="81"/>
                      </a:cubicBezTo>
                      <a:cubicBezTo>
                        <a:pt x="47" y="81"/>
                        <a:pt x="47" y="81"/>
                        <a:pt x="47" y="81"/>
                      </a:cubicBezTo>
                      <a:cubicBezTo>
                        <a:pt x="47" y="81"/>
                        <a:pt x="47" y="81"/>
                        <a:pt x="47" y="81"/>
                      </a:cubicBezTo>
                      <a:close/>
                      <a:moveTo>
                        <a:pt x="39" y="74"/>
                      </a:moveTo>
                      <a:cubicBezTo>
                        <a:pt x="39" y="74"/>
                        <a:pt x="39" y="74"/>
                        <a:pt x="39" y="74"/>
                      </a:cubicBezTo>
                      <a:cubicBezTo>
                        <a:pt x="39" y="73"/>
                        <a:pt x="40" y="74"/>
                        <a:pt x="39" y="73"/>
                      </a:cubicBezTo>
                      <a:cubicBezTo>
                        <a:pt x="39" y="73"/>
                        <a:pt x="40" y="74"/>
                        <a:pt x="40" y="73"/>
                      </a:cubicBezTo>
                      <a:cubicBezTo>
                        <a:pt x="40" y="74"/>
                        <a:pt x="39" y="74"/>
                        <a:pt x="39" y="74"/>
                      </a:cubicBezTo>
                      <a:close/>
                      <a:moveTo>
                        <a:pt x="46" y="80"/>
                      </a:moveTo>
                      <a:cubicBezTo>
                        <a:pt x="46" y="80"/>
                        <a:pt x="45" y="80"/>
                        <a:pt x="45" y="80"/>
                      </a:cubicBezTo>
                      <a:cubicBezTo>
                        <a:pt x="45" y="80"/>
                        <a:pt x="46" y="80"/>
                        <a:pt x="46" y="80"/>
                      </a:cubicBezTo>
                      <a:close/>
                      <a:moveTo>
                        <a:pt x="47" y="81"/>
                      </a:moveTo>
                      <a:cubicBezTo>
                        <a:pt x="47" y="82"/>
                        <a:pt x="46" y="81"/>
                        <a:pt x="46" y="81"/>
                      </a:cubicBezTo>
                      <a:cubicBezTo>
                        <a:pt x="46" y="81"/>
                        <a:pt x="46" y="81"/>
                        <a:pt x="47" y="81"/>
                      </a:cubicBezTo>
                      <a:close/>
                      <a:moveTo>
                        <a:pt x="42" y="77"/>
                      </a:moveTo>
                      <a:cubicBezTo>
                        <a:pt x="42" y="77"/>
                        <a:pt x="41" y="77"/>
                        <a:pt x="41" y="77"/>
                      </a:cubicBezTo>
                      <a:cubicBezTo>
                        <a:pt x="41" y="77"/>
                        <a:pt x="41" y="77"/>
                        <a:pt x="41" y="77"/>
                      </a:cubicBezTo>
                      <a:cubicBezTo>
                        <a:pt x="41" y="77"/>
                        <a:pt x="41" y="77"/>
                        <a:pt x="41" y="77"/>
                      </a:cubicBezTo>
                      <a:cubicBezTo>
                        <a:pt x="41" y="77"/>
                        <a:pt x="41" y="77"/>
                        <a:pt x="41" y="77"/>
                      </a:cubicBezTo>
                      <a:cubicBezTo>
                        <a:pt x="41" y="77"/>
                        <a:pt x="41" y="77"/>
                        <a:pt x="41" y="77"/>
                      </a:cubicBezTo>
                      <a:cubicBezTo>
                        <a:pt x="41" y="77"/>
                        <a:pt x="40" y="77"/>
                        <a:pt x="40" y="77"/>
                      </a:cubicBezTo>
                      <a:cubicBezTo>
                        <a:pt x="40" y="77"/>
                        <a:pt x="40" y="77"/>
                        <a:pt x="40" y="77"/>
                      </a:cubicBezTo>
                      <a:cubicBezTo>
                        <a:pt x="40" y="77"/>
                        <a:pt x="41" y="77"/>
                        <a:pt x="41" y="77"/>
                      </a:cubicBezTo>
                      <a:cubicBezTo>
                        <a:pt x="41" y="76"/>
                        <a:pt x="40" y="76"/>
                        <a:pt x="40" y="76"/>
                      </a:cubicBezTo>
                      <a:cubicBezTo>
                        <a:pt x="41" y="76"/>
                        <a:pt x="41" y="76"/>
                        <a:pt x="41" y="77"/>
                      </a:cubicBezTo>
                      <a:cubicBezTo>
                        <a:pt x="41" y="76"/>
                        <a:pt x="41" y="76"/>
                        <a:pt x="41" y="76"/>
                      </a:cubicBezTo>
                      <a:cubicBezTo>
                        <a:pt x="41" y="76"/>
                        <a:pt x="41" y="76"/>
                        <a:pt x="41" y="77"/>
                      </a:cubicBezTo>
                      <a:cubicBezTo>
                        <a:pt x="41" y="77"/>
                        <a:pt x="41" y="76"/>
                        <a:pt x="41" y="77"/>
                      </a:cubicBezTo>
                      <a:cubicBezTo>
                        <a:pt x="41" y="76"/>
                        <a:pt x="41" y="76"/>
                        <a:pt x="41" y="76"/>
                      </a:cubicBezTo>
                      <a:cubicBezTo>
                        <a:pt x="41" y="76"/>
                        <a:pt x="41" y="77"/>
                        <a:pt x="42" y="77"/>
                      </a:cubicBezTo>
                      <a:close/>
                      <a:moveTo>
                        <a:pt x="45" y="82"/>
                      </a:moveTo>
                      <a:cubicBezTo>
                        <a:pt x="45" y="82"/>
                        <a:pt x="46" y="82"/>
                        <a:pt x="47" y="82"/>
                      </a:cubicBezTo>
                      <a:cubicBezTo>
                        <a:pt x="47" y="82"/>
                        <a:pt x="46" y="82"/>
                        <a:pt x="45" y="82"/>
                      </a:cubicBezTo>
                      <a:close/>
                      <a:moveTo>
                        <a:pt x="43" y="78"/>
                      </a:moveTo>
                      <a:cubicBezTo>
                        <a:pt x="42" y="78"/>
                        <a:pt x="43" y="78"/>
                        <a:pt x="43" y="78"/>
                      </a:cubicBezTo>
                      <a:cubicBezTo>
                        <a:pt x="43" y="78"/>
                        <a:pt x="43" y="78"/>
                        <a:pt x="43" y="78"/>
                      </a:cubicBezTo>
                      <a:close/>
                      <a:moveTo>
                        <a:pt x="49" y="85"/>
                      </a:moveTo>
                      <a:cubicBezTo>
                        <a:pt x="49" y="85"/>
                        <a:pt x="49" y="85"/>
                        <a:pt x="49" y="85"/>
                      </a:cubicBezTo>
                      <a:cubicBezTo>
                        <a:pt x="49" y="85"/>
                        <a:pt x="49" y="85"/>
                        <a:pt x="49" y="85"/>
                      </a:cubicBezTo>
                      <a:close/>
                      <a:moveTo>
                        <a:pt x="41" y="77"/>
                      </a:moveTo>
                      <a:cubicBezTo>
                        <a:pt x="40" y="77"/>
                        <a:pt x="41" y="77"/>
                        <a:pt x="41" y="77"/>
                      </a:cubicBezTo>
                      <a:cubicBezTo>
                        <a:pt x="41" y="77"/>
                        <a:pt x="41" y="77"/>
                        <a:pt x="41" y="77"/>
                      </a:cubicBezTo>
                      <a:close/>
                      <a:moveTo>
                        <a:pt x="43" y="80"/>
                      </a:moveTo>
                      <a:cubicBezTo>
                        <a:pt x="43" y="80"/>
                        <a:pt x="43" y="79"/>
                        <a:pt x="43" y="80"/>
                      </a:cubicBezTo>
                      <a:cubicBezTo>
                        <a:pt x="42" y="79"/>
                        <a:pt x="43" y="79"/>
                        <a:pt x="42" y="79"/>
                      </a:cubicBezTo>
                      <a:cubicBezTo>
                        <a:pt x="43" y="79"/>
                        <a:pt x="43" y="79"/>
                        <a:pt x="43" y="79"/>
                      </a:cubicBezTo>
                      <a:cubicBezTo>
                        <a:pt x="43" y="79"/>
                        <a:pt x="43" y="79"/>
                        <a:pt x="43" y="80"/>
                      </a:cubicBezTo>
                      <a:close/>
                      <a:moveTo>
                        <a:pt x="45" y="81"/>
                      </a:moveTo>
                      <a:cubicBezTo>
                        <a:pt x="45" y="82"/>
                        <a:pt x="44" y="81"/>
                        <a:pt x="44" y="81"/>
                      </a:cubicBezTo>
                      <a:cubicBezTo>
                        <a:pt x="44" y="81"/>
                        <a:pt x="44" y="81"/>
                        <a:pt x="44" y="81"/>
                      </a:cubicBezTo>
                      <a:cubicBezTo>
                        <a:pt x="44" y="81"/>
                        <a:pt x="44" y="81"/>
                        <a:pt x="44" y="81"/>
                      </a:cubicBezTo>
                      <a:cubicBezTo>
                        <a:pt x="44" y="81"/>
                        <a:pt x="45" y="81"/>
                        <a:pt x="45" y="81"/>
                      </a:cubicBezTo>
                      <a:close/>
                      <a:moveTo>
                        <a:pt x="48" y="86"/>
                      </a:moveTo>
                      <a:cubicBezTo>
                        <a:pt x="48" y="86"/>
                        <a:pt x="48" y="86"/>
                        <a:pt x="48" y="86"/>
                      </a:cubicBezTo>
                      <a:cubicBezTo>
                        <a:pt x="49" y="86"/>
                        <a:pt x="48" y="86"/>
                        <a:pt x="49" y="86"/>
                      </a:cubicBezTo>
                      <a:cubicBezTo>
                        <a:pt x="49" y="86"/>
                        <a:pt x="48" y="86"/>
                        <a:pt x="48" y="86"/>
                      </a:cubicBezTo>
                      <a:close/>
                      <a:moveTo>
                        <a:pt x="48" y="86"/>
                      </a:moveTo>
                      <a:cubicBezTo>
                        <a:pt x="48" y="86"/>
                        <a:pt x="48" y="86"/>
                        <a:pt x="47" y="85"/>
                      </a:cubicBezTo>
                      <a:cubicBezTo>
                        <a:pt x="47" y="85"/>
                        <a:pt x="48" y="86"/>
                        <a:pt x="48" y="86"/>
                      </a:cubicBezTo>
                      <a:close/>
                      <a:moveTo>
                        <a:pt x="49" y="87"/>
                      </a:moveTo>
                      <a:cubicBezTo>
                        <a:pt x="49" y="87"/>
                        <a:pt x="49" y="87"/>
                        <a:pt x="48" y="87"/>
                      </a:cubicBezTo>
                      <a:cubicBezTo>
                        <a:pt x="48" y="86"/>
                        <a:pt x="49" y="86"/>
                        <a:pt x="49" y="86"/>
                      </a:cubicBezTo>
                      <a:cubicBezTo>
                        <a:pt x="49" y="87"/>
                        <a:pt x="49" y="87"/>
                        <a:pt x="49" y="87"/>
                      </a:cubicBezTo>
                      <a:close/>
                      <a:moveTo>
                        <a:pt x="37" y="75"/>
                      </a:moveTo>
                      <a:cubicBezTo>
                        <a:pt x="37" y="75"/>
                        <a:pt x="37" y="74"/>
                        <a:pt x="37" y="74"/>
                      </a:cubicBezTo>
                      <a:cubicBezTo>
                        <a:pt x="37" y="75"/>
                        <a:pt x="37" y="75"/>
                        <a:pt x="37" y="75"/>
                      </a:cubicBezTo>
                      <a:close/>
                      <a:moveTo>
                        <a:pt x="38" y="76"/>
                      </a:moveTo>
                      <a:cubicBezTo>
                        <a:pt x="38" y="76"/>
                        <a:pt x="38" y="76"/>
                        <a:pt x="38" y="76"/>
                      </a:cubicBezTo>
                      <a:cubicBezTo>
                        <a:pt x="38" y="76"/>
                        <a:pt x="38" y="76"/>
                        <a:pt x="38" y="76"/>
                      </a:cubicBezTo>
                      <a:cubicBezTo>
                        <a:pt x="38" y="76"/>
                        <a:pt x="38" y="76"/>
                        <a:pt x="38" y="76"/>
                      </a:cubicBezTo>
                      <a:cubicBezTo>
                        <a:pt x="38" y="76"/>
                        <a:pt x="38" y="76"/>
                        <a:pt x="38" y="76"/>
                      </a:cubicBezTo>
                      <a:cubicBezTo>
                        <a:pt x="39" y="76"/>
                        <a:pt x="38" y="76"/>
                        <a:pt x="38" y="76"/>
                      </a:cubicBezTo>
                      <a:close/>
                      <a:moveTo>
                        <a:pt x="37" y="76"/>
                      </a:moveTo>
                      <a:cubicBezTo>
                        <a:pt x="37" y="76"/>
                        <a:pt x="38" y="75"/>
                        <a:pt x="38" y="76"/>
                      </a:cubicBezTo>
                      <a:cubicBezTo>
                        <a:pt x="38" y="76"/>
                        <a:pt x="37" y="76"/>
                        <a:pt x="38" y="76"/>
                      </a:cubicBezTo>
                      <a:cubicBezTo>
                        <a:pt x="38" y="76"/>
                        <a:pt x="37" y="76"/>
                        <a:pt x="37" y="76"/>
                      </a:cubicBezTo>
                      <a:close/>
                      <a:moveTo>
                        <a:pt x="39" y="77"/>
                      </a:moveTo>
                      <a:cubicBezTo>
                        <a:pt x="39" y="77"/>
                        <a:pt x="39" y="77"/>
                        <a:pt x="39" y="77"/>
                      </a:cubicBezTo>
                      <a:cubicBezTo>
                        <a:pt x="39" y="77"/>
                        <a:pt x="39" y="77"/>
                        <a:pt x="38" y="77"/>
                      </a:cubicBezTo>
                      <a:cubicBezTo>
                        <a:pt x="38" y="77"/>
                        <a:pt x="39" y="77"/>
                        <a:pt x="39" y="77"/>
                      </a:cubicBezTo>
                      <a:cubicBezTo>
                        <a:pt x="39" y="77"/>
                        <a:pt x="39" y="77"/>
                        <a:pt x="39" y="77"/>
                      </a:cubicBezTo>
                      <a:close/>
                      <a:moveTo>
                        <a:pt x="33" y="72"/>
                      </a:moveTo>
                      <a:cubicBezTo>
                        <a:pt x="33" y="71"/>
                        <a:pt x="33" y="71"/>
                        <a:pt x="33" y="71"/>
                      </a:cubicBezTo>
                      <a:cubicBezTo>
                        <a:pt x="33" y="71"/>
                        <a:pt x="34" y="72"/>
                        <a:pt x="33" y="72"/>
                      </a:cubicBezTo>
                      <a:close/>
                      <a:moveTo>
                        <a:pt x="45" y="84"/>
                      </a:moveTo>
                      <a:cubicBezTo>
                        <a:pt x="45" y="84"/>
                        <a:pt x="45" y="84"/>
                        <a:pt x="45" y="84"/>
                      </a:cubicBezTo>
                      <a:cubicBezTo>
                        <a:pt x="45" y="84"/>
                        <a:pt x="45" y="84"/>
                        <a:pt x="45" y="84"/>
                      </a:cubicBezTo>
                      <a:cubicBezTo>
                        <a:pt x="45" y="84"/>
                        <a:pt x="45" y="84"/>
                        <a:pt x="45" y="84"/>
                      </a:cubicBezTo>
                      <a:cubicBezTo>
                        <a:pt x="45" y="84"/>
                        <a:pt x="45" y="84"/>
                        <a:pt x="45" y="84"/>
                      </a:cubicBezTo>
                      <a:close/>
                      <a:moveTo>
                        <a:pt x="48" y="87"/>
                      </a:moveTo>
                      <a:cubicBezTo>
                        <a:pt x="48" y="87"/>
                        <a:pt x="48" y="88"/>
                        <a:pt x="47" y="87"/>
                      </a:cubicBezTo>
                      <a:cubicBezTo>
                        <a:pt x="47" y="87"/>
                        <a:pt x="48" y="87"/>
                        <a:pt x="48" y="87"/>
                      </a:cubicBezTo>
                      <a:close/>
                      <a:moveTo>
                        <a:pt x="47" y="87"/>
                      </a:moveTo>
                      <a:cubicBezTo>
                        <a:pt x="47" y="87"/>
                        <a:pt x="47" y="87"/>
                        <a:pt x="47" y="87"/>
                      </a:cubicBezTo>
                      <a:cubicBezTo>
                        <a:pt x="47" y="87"/>
                        <a:pt x="47" y="87"/>
                        <a:pt x="47" y="87"/>
                      </a:cubicBezTo>
                      <a:close/>
                      <a:moveTo>
                        <a:pt x="45" y="84"/>
                      </a:moveTo>
                      <a:cubicBezTo>
                        <a:pt x="45" y="84"/>
                        <a:pt x="45" y="84"/>
                        <a:pt x="44" y="84"/>
                      </a:cubicBezTo>
                      <a:cubicBezTo>
                        <a:pt x="44" y="84"/>
                        <a:pt x="45" y="84"/>
                        <a:pt x="45" y="84"/>
                      </a:cubicBezTo>
                      <a:close/>
                      <a:moveTo>
                        <a:pt x="46" y="86"/>
                      </a:moveTo>
                      <a:cubicBezTo>
                        <a:pt x="46" y="86"/>
                        <a:pt x="46" y="86"/>
                        <a:pt x="46" y="86"/>
                      </a:cubicBezTo>
                      <a:cubicBezTo>
                        <a:pt x="46" y="86"/>
                        <a:pt x="46" y="86"/>
                        <a:pt x="46" y="86"/>
                      </a:cubicBezTo>
                      <a:cubicBezTo>
                        <a:pt x="46" y="86"/>
                        <a:pt x="46" y="85"/>
                        <a:pt x="46" y="85"/>
                      </a:cubicBezTo>
                      <a:cubicBezTo>
                        <a:pt x="46" y="86"/>
                        <a:pt x="47" y="86"/>
                        <a:pt x="46" y="86"/>
                      </a:cubicBezTo>
                      <a:close/>
                      <a:moveTo>
                        <a:pt x="37" y="78"/>
                      </a:moveTo>
                      <a:cubicBezTo>
                        <a:pt x="37" y="78"/>
                        <a:pt x="37" y="78"/>
                        <a:pt x="36" y="77"/>
                      </a:cubicBezTo>
                      <a:cubicBezTo>
                        <a:pt x="37" y="78"/>
                        <a:pt x="37" y="77"/>
                        <a:pt x="37" y="77"/>
                      </a:cubicBezTo>
                      <a:cubicBezTo>
                        <a:pt x="37" y="77"/>
                        <a:pt x="37" y="77"/>
                        <a:pt x="37" y="77"/>
                      </a:cubicBezTo>
                      <a:cubicBezTo>
                        <a:pt x="37" y="78"/>
                        <a:pt x="37" y="78"/>
                        <a:pt x="37" y="78"/>
                      </a:cubicBezTo>
                      <a:close/>
                      <a:moveTo>
                        <a:pt x="37" y="78"/>
                      </a:moveTo>
                      <a:cubicBezTo>
                        <a:pt x="36" y="78"/>
                        <a:pt x="37" y="78"/>
                        <a:pt x="36" y="78"/>
                      </a:cubicBezTo>
                      <a:cubicBezTo>
                        <a:pt x="36" y="78"/>
                        <a:pt x="36" y="78"/>
                        <a:pt x="36" y="78"/>
                      </a:cubicBezTo>
                      <a:cubicBezTo>
                        <a:pt x="36" y="77"/>
                        <a:pt x="37" y="78"/>
                        <a:pt x="37" y="78"/>
                      </a:cubicBezTo>
                      <a:cubicBezTo>
                        <a:pt x="37" y="78"/>
                        <a:pt x="37" y="78"/>
                        <a:pt x="37" y="78"/>
                      </a:cubicBezTo>
                      <a:close/>
                      <a:moveTo>
                        <a:pt x="40" y="83"/>
                      </a:moveTo>
                      <a:cubicBezTo>
                        <a:pt x="40" y="83"/>
                        <a:pt x="40" y="83"/>
                        <a:pt x="40" y="83"/>
                      </a:cubicBezTo>
                      <a:cubicBezTo>
                        <a:pt x="41" y="83"/>
                        <a:pt x="40" y="83"/>
                        <a:pt x="40" y="83"/>
                      </a:cubicBezTo>
                      <a:close/>
                      <a:moveTo>
                        <a:pt x="30" y="72"/>
                      </a:moveTo>
                      <a:cubicBezTo>
                        <a:pt x="30" y="72"/>
                        <a:pt x="30" y="72"/>
                        <a:pt x="30" y="72"/>
                      </a:cubicBezTo>
                      <a:cubicBezTo>
                        <a:pt x="30" y="72"/>
                        <a:pt x="30" y="73"/>
                        <a:pt x="30" y="72"/>
                      </a:cubicBezTo>
                      <a:close/>
                      <a:moveTo>
                        <a:pt x="36" y="79"/>
                      </a:moveTo>
                      <a:cubicBezTo>
                        <a:pt x="36" y="79"/>
                        <a:pt x="36" y="79"/>
                        <a:pt x="36" y="79"/>
                      </a:cubicBezTo>
                      <a:cubicBezTo>
                        <a:pt x="36" y="79"/>
                        <a:pt x="36" y="79"/>
                        <a:pt x="36" y="79"/>
                      </a:cubicBezTo>
                      <a:close/>
                      <a:moveTo>
                        <a:pt x="35" y="79"/>
                      </a:moveTo>
                      <a:cubicBezTo>
                        <a:pt x="35" y="79"/>
                        <a:pt x="35" y="79"/>
                        <a:pt x="35" y="79"/>
                      </a:cubicBezTo>
                      <a:cubicBezTo>
                        <a:pt x="36" y="79"/>
                        <a:pt x="35" y="79"/>
                        <a:pt x="36" y="79"/>
                      </a:cubicBezTo>
                      <a:cubicBezTo>
                        <a:pt x="35" y="80"/>
                        <a:pt x="35" y="79"/>
                        <a:pt x="35" y="79"/>
                      </a:cubicBezTo>
                      <a:close/>
                      <a:moveTo>
                        <a:pt x="29" y="74"/>
                      </a:moveTo>
                      <a:cubicBezTo>
                        <a:pt x="29" y="74"/>
                        <a:pt x="29" y="74"/>
                        <a:pt x="29" y="74"/>
                      </a:cubicBezTo>
                      <a:cubicBezTo>
                        <a:pt x="28" y="73"/>
                        <a:pt x="29" y="74"/>
                        <a:pt x="29" y="73"/>
                      </a:cubicBezTo>
                      <a:cubicBezTo>
                        <a:pt x="29" y="73"/>
                        <a:pt x="29" y="74"/>
                        <a:pt x="29" y="74"/>
                      </a:cubicBezTo>
                      <a:close/>
                      <a:moveTo>
                        <a:pt x="36" y="80"/>
                      </a:moveTo>
                      <a:cubicBezTo>
                        <a:pt x="36" y="81"/>
                        <a:pt x="36" y="81"/>
                        <a:pt x="36" y="81"/>
                      </a:cubicBezTo>
                      <a:cubicBezTo>
                        <a:pt x="35" y="80"/>
                        <a:pt x="36" y="81"/>
                        <a:pt x="36" y="80"/>
                      </a:cubicBezTo>
                      <a:close/>
                      <a:moveTo>
                        <a:pt x="34" y="79"/>
                      </a:moveTo>
                      <a:cubicBezTo>
                        <a:pt x="34" y="79"/>
                        <a:pt x="34" y="79"/>
                        <a:pt x="34" y="79"/>
                      </a:cubicBezTo>
                      <a:cubicBezTo>
                        <a:pt x="34" y="79"/>
                        <a:pt x="34" y="79"/>
                        <a:pt x="34" y="79"/>
                      </a:cubicBezTo>
                      <a:close/>
                      <a:moveTo>
                        <a:pt x="35" y="79"/>
                      </a:moveTo>
                      <a:cubicBezTo>
                        <a:pt x="35" y="80"/>
                        <a:pt x="34" y="80"/>
                        <a:pt x="35" y="79"/>
                      </a:cubicBezTo>
                      <a:close/>
                      <a:moveTo>
                        <a:pt x="27" y="72"/>
                      </a:moveTo>
                      <a:cubicBezTo>
                        <a:pt x="27" y="72"/>
                        <a:pt x="27" y="72"/>
                        <a:pt x="27" y="72"/>
                      </a:cubicBezTo>
                      <a:cubicBezTo>
                        <a:pt x="28" y="72"/>
                        <a:pt x="26" y="73"/>
                        <a:pt x="27" y="72"/>
                      </a:cubicBezTo>
                      <a:close/>
                      <a:moveTo>
                        <a:pt x="38" y="84"/>
                      </a:moveTo>
                      <a:cubicBezTo>
                        <a:pt x="37" y="84"/>
                        <a:pt x="38" y="84"/>
                        <a:pt x="38" y="84"/>
                      </a:cubicBezTo>
                      <a:cubicBezTo>
                        <a:pt x="38" y="84"/>
                        <a:pt x="38" y="84"/>
                        <a:pt x="38" y="84"/>
                      </a:cubicBezTo>
                      <a:close/>
                      <a:moveTo>
                        <a:pt x="38" y="87"/>
                      </a:moveTo>
                      <a:cubicBezTo>
                        <a:pt x="38" y="87"/>
                        <a:pt x="39" y="87"/>
                        <a:pt x="39" y="87"/>
                      </a:cubicBezTo>
                      <a:cubicBezTo>
                        <a:pt x="39" y="87"/>
                        <a:pt x="39" y="87"/>
                        <a:pt x="38" y="87"/>
                      </a:cubicBezTo>
                      <a:close/>
                      <a:moveTo>
                        <a:pt x="30" y="79"/>
                      </a:moveTo>
                      <a:cubicBezTo>
                        <a:pt x="30" y="79"/>
                        <a:pt x="30" y="79"/>
                        <a:pt x="30" y="79"/>
                      </a:cubicBezTo>
                      <a:cubicBezTo>
                        <a:pt x="30" y="79"/>
                        <a:pt x="30" y="79"/>
                        <a:pt x="30" y="79"/>
                      </a:cubicBezTo>
                      <a:close/>
                      <a:moveTo>
                        <a:pt x="32" y="82"/>
                      </a:moveTo>
                      <a:cubicBezTo>
                        <a:pt x="32" y="81"/>
                        <a:pt x="32" y="81"/>
                        <a:pt x="33" y="81"/>
                      </a:cubicBezTo>
                      <a:cubicBezTo>
                        <a:pt x="33" y="82"/>
                        <a:pt x="32" y="82"/>
                        <a:pt x="32" y="82"/>
                      </a:cubicBezTo>
                      <a:close/>
                      <a:moveTo>
                        <a:pt x="40" y="89"/>
                      </a:moveTo>
                      <a:cubicBezTo>
                        <a:pt x="40" y="89"/>
                        <a:pt x="39" y="89"/>
                        <a:pt x="39" y="89"/>
                      </a:cubicBezTo>
                      <a:cubicBezTo>
                        <a:pt x="40" y="89"/>
                        <a:pt x="40" y="89"/>
                        <a:pt x="40" y="89"/>
                      </a:cubicBezTo>
                      <a:cubicBezTo>
                        <a:pt x="40" y="89"/>
                        <a:pt x="40" y="89"/>
                        <a:pt x="40" y="89"/>
                      </a:cubicBezTo>
                      <a:close/>
                      <a:moveTo>
                        <a:pt x="38" y="88"/>
                      </a:moveTo>
                      <a:cubicBezTo>
                        <a:pt x="38" y="88"/>
                        <a:pt x="38" y="88"/>
                        <a:pt x="38" y="88"/>
                      </a:cubicBezTo>
                      <a:cubicBezTo>
                        <a:pt x="37" y="88"/>
                        <a:pt x="38" y="88"/>
                        <a:pt x="38" y="88"/>
                      </a:cubicBezTo>
                      <a:close/>
                      <a:moveTo>
                        <a:pt x="40" y="91"/>
                      </a:moveTo>
                      <a:cubicBezTo>
                        <a:pt x="40" y="91"/>
                        <a:pt x="41" y="91"/>
                        <a:pt x="41" y="91"/>
                      </a:cubicBezTo>
                      <a:cubicBezTo>
                        <a:pt x="41" y="91"/>
                        <a:pt x="41" y="91"/>
                        <a:pt x="41" y="91"/>
                      </a:cubicBezTo>
                      <a:cubicBezTo>
                        <a:pt x="40" y="91"/>
                        <a:pt x="41" y="91"/>
                        <a:pt x="40" y="91"/>
                      </a:cubicBezTo>
                      <a:close/>
                      <a:moveTo>
                        <a:pt x="29" y="80"/>
                      </a:moveTo>
                      <a:cubicBezTo>
                        <a:pt x="29" y="80"/>
                        <a:pt x="29" y="80"/>
                        <a:pt x="29" y="80"/>
                      </a:cubicBezTo>
                      <a:cubicBezTo>
                        <a:pt x="30" y="80"/>
                        <a:pt x="29" y="80"/>
                        <a:pt x="29" y="80"/>
                      </a:cubicBezTo>
                      <a:close/>
                      <a:moveTo>
                        <a:pt x="42" y="94"/>
                      </a:moveTo>
                      <a:cubicBezTo>
                        <a:pt x="42" y="94"/>
                        <a:pt x="42" y="93"/>
                        <a:pt x="42" y="94"/>
                      </a:cubicBezTo>
                      <a:cubicBezTo>
                        <a:pt x="42" y="94"/>
                        <a:pt x="42" y="94"/>
                        <a:pt x="42" y="94"/>
                      </a:cubicBezTo>
                      <a:close/>
                      <a:moveTo>
                        <a:pt x="38" y="89"/>
                      </a:moveTo>
                      <a:cubicBezTo>
                        <a:pt x="38" y="89"/>
                        <a:pt x="38" y="89"/>
                        <a:pt x="37" y="89"/>
                      </a:cubicBezTo>
                      <a:cubicBezTo>
                        <a:pt x="37" y="89"/>
                        <a:pt x="38" y="89"/>
                        <a:pt x="38" y="89"/>
                      </a:cubicBezTo>
                      <a:close/>
                      <a:moveTo>
                        <a:pt x="28" y="84"/>
                      </a:moveTo>
                      <a:cubicBezTo>
                        <a:pt x="28" y="84"/>
                        <a:pt x="28" y="84"/>
                        <a:pt x="27" y="84"/>
                      </a:cubicBezTo>
                      <a:cubicBezTo>
                        <a:pt x="27" y="84"/>
                        <a:pt x="28" y="84"/>
                        <a:pt x="28" y="84"/>
                      </a:cubicBezTo>
                      <a:close/>
                      <a:moveTo>
                        <a:pt x="32" y="95"/>
                      </a:moveTo>
                      <a:cubicBezTo>
                        <a:pt x="32" y="96"/>
                        <a:pt x="32" y="96"/>
                        <a:pt x="32" y="96"/>
                      </a:cubicBezTo>
                      <a:cubicBezTo>
                        <a:pt x="31" y="96"/>
                        <a:pt x="32" y="96"/>
                        <a:pt x="32" y="95"/>
                      </a:cubicBezTo>
                      <a:close/>
                      <a:moveTo>
                        <a:pt x="25" y="89"/>
                      </a:moveTo>
                      <a:cubicBezTo>
                        <a:pt x="25" y="89"/>
                        <a:pt x="25" y="89"/>
                        <a:pt x="24" y="89"/>
                      </a:cubicBezTo>
                      <a:cubicBezTo>
                        <a:pt x="24" y="89"/>
                        <a:pt x="25" y="89"/>
                        <a:pt x="25" y="89"/>
                      </a:cubicBezTo>
                      <a:close/>
                      <a:moveTo>
                        <a:pt x="32" y="98"/>
                      </a:moveTo>
                      <a:cubicBezTo>
                        <a:pt x="31" y="97"/>
                        <a:pt x="31" y="98"/>
                        <a:pt x="31" y="97"/>
                      </a:cubicBezTo>
                      <a:cubicBezTo>
                        <a:pt x="31" y="97"/>
                        <a:pt x="31" y="97"/>
                        <a:pt x="31" y="97"/>
                      </a:cubicBezTo>
                      <a:cubicBezTo>
                        <a:pt x="31" y="97"/>
                        <a:pt x="31" y="97"/>
                        <a:pt x="31" y="97"/>
                      </a:cubicBezTo>
                      <a:cubicBezTo>
                        <a:pt x="32" y="97"/>
                        <a:pt x="32" y="98"/>
                        <a:pt x="32" y="98"/>
                      </a:cubicBezTo>
                      <a:close/>
                      <a:moveTo>
                        <a:pt x="29" y="100"/>
                      </a:moveTo>
                      <a:cubicBezTo>
                        <a:pt x="29" y="100"/>
                        <a:pt x="28" y="100"/>
                        <a:pt x="28" y="100"/>
                      </a:cubicBezTo>
                      <a:cubicBezTo>
                        <a:pt x="28" y="99"/>
                        <a:pt x="29" y="100"/>
                        <a:pt x="29" y="100"/>
                      </a:cubicBezTo>
                      <a:close/>
                      <a:moveTo>
                        <a:pt x="30" y="103"/>
                      </a:moveTo>
                      <a:cubicBezTo>
                        <a:pt x="30" y="103"/>
                        <a:pt x="30" y="103"/>
                        <a:pt x="30" y="103"/>
                      </a:cubicBezTo>
                      <a:cubicBezTo>
                        <a:pt x="29" y="103"/>
                        <a:pt x="30" y="103"/>
                        <a:pt x="30" y="103"/>
                      </a:cubicBezTo>
                      <a:close/>
                      <a:moveTo>
                        <a:pt x="28" y="104"/>
                      </a:moveTo>
                      <a:cubicBezTo>
                        <a:pt x="29" y="104"/>
                        <a:pt x="28" y="104"/>
                        <a:pt x="29" y="104"/>
                      </a:cubicBezTo>
                      <a:cubicBezTo>
                        <a:pt x="29" y="105"/>
                        <a:pt x="28" y="104"/>
                        <a:pt x="28" y="104"/>
                      </a:cubicBezTo>
                      <a:close/>
                      <a:moveTo>
                        <a:pt x="28" y="104"/>
                      </a:moveTo>
                      <a:cubicBezTo>
                        <a:pt x="29" y="104"/>
                        <a:pt x="28" y="104"/>
                        <a:pt x="29" y="105"/>
                      </a:cubicBezTo>
                      <a:cubicBezTo>
                        <a:pt x="28" y="105"/>
                        <a:pt x="28" y="105"/>
                        <a:pt x="28" y="105"/>
                      </a:cubicBezTo>
                      <a:cubicBezTo>
                        <a:pt x="28" y="104"/>
                        <a:pt x="28" y="104"/>
                        <a:pt x="28" y="104"/>
                      </a:cubicBezTo>
                      <a:close/>
                      <a:moveTo>
                        <a:pt x="27" y="103"/>
                      </a:moveTo>
                      <a:cubicBezTo>
                        <a:pt x="26" y="103"/>
                        <a:pt x="26" y="103"/>
                        <a:pt x="26" y="103"/>
                      </a:cubicBezTo>
                      <a:cubicBezTo>
                        <a:pt x="26" y="103"/>
                        <a:pt x="27" y="103"/>
                        <a:pt x="27" y="103"/>
                      </a:cubicBezTo>
                      <a:cubicBezTo>
                        <a:pt x="27" y="103"/>
                        <a:pt x="27" y="103"/>
                        <a:pt x="27" y="103"/>
                      </a:cubicBezTo>
                      <a:close/>
                      <a:moveTo>
                        <a:pt x="22" y="100"/>
                      </a:moveTo>
                      <a:cubicBezTo>
                        <a:pt x="22" y="100"/>
                        <a:pt x="22" y="100"/>
                        <a:pt x="22" y="100"/>
                      </a:cubicBezTo>
                      <a:cubicBezTo>
                        <a:pt x="23" y="100"/>
                        <a:pt x="22" y="100"/>
                        <a:pt x="22" y="100"/>
                      </a:cubicBezTo>
                      <a:close/>
                      <a:moveTo>
                        <a:pt x="26" y="107"/>
                      </a:moveTo>
                      <a:cubicBezTo>
                        <a:pt x="26" y="107"/>
                        <a:pt x="25" y="107"/>
                        <a:pt x="26" y="107"/>
                      </a:cubicBezTo>
                      <a:cubicBezTo>
                        <a:pt x="26" y="106"/>
                        <a:pt x="27" y="106"/>
                        <a:pt x="27" y="105"/>
                      </a:cubicBezTo>
                      <a:cubicBezTo>
                        <a:pt x="27" y="106"/>
                        <a:pt x="26" y="107"/>
                        <a:pt x="26" y="107"/>
                      </a:cubicBezTo>
                      <a:close/>
                      <a:moveTo>
                        <a:pt x="21" y="101"/>
                      </a:moveTo>
                      <a:cubicBezTo>
                        <a:pt x="21" y="100"/>
                        <a:pt x="21" y="100"/>
                        <a:pt x="21" y="100"/>
                      </a:cubicBezTo>
                      <a:cubicBezTo>
                        <a:pt x="21" y="101"/>
                        <a:pt x="21" y="101"/>
                        <a:pt x="21" y="101"/>
                      </a:cubicBezTo>
                      <a:close/>
                      <a:moveTo>
                        <a:pt x="26" y="107"/>
                      </a:moveTo>
                      <a:cubicBezTo>
                        <a:pt x="26" y="108"/>
                        <a:pt x="25" y="108"/>
                        <a:pt x="25" y="108"/>
                      </a:cubicBezTo>
                      <a:cubicBezTo>
                        <a:pt x="24" y="108"/>
                        <a:pt x="25" y="107"/>
                        <a:pt x="26" y="107"/>
                      </a:cubicBezTo>
                      <a:close/>
                      <a:moveTo>
                        <a:pt x="24" y="110"/>
                      </a:moveTo>
                      <a:cubicBezTo>
                        <a:pt x="24" y="110"/>
                        <a:pt x="24" y="110"/>
                        <a:pt x="24" y="110"/>
                      </a:cubicBezTo>
                      <a:cubicBezTo>
                        <a:pt x="24" y="110"/>
                        <a:pt x="25" y="110"/>
                        <a:pt x="25" y="110"/>
                      </a:cubicBezTo>
                      <a:cubicBezTo>
                        <a:pt x="25" y="110"/>
                        <a:pt x="24" y="111"/>
                        <a:pt x="24" y="110"/>
                      </a:cubicBezTo>
                      <a:close/>
                      <a:moveTo>
                        <a:pt x="24" y="110"/>
                      </a:moveTo>
                      <a:cubicBezTo>
                        <a:pt x="24" y="111"/>
                        <a:pt x="24" y="111"/>
                        <a:pt x="24" y="111"/>
                      </a:cubicBezTo>
                      <a:cubicBezTo>
                        <a:pt x="24" y="110"/>
                        <a:pt x="24" y="110"/>
                        <a:pt x="24" y="110"/>
                      </a:cubicBezTo>
                      <a:close/>
                      <a:moveTo>
                        <a:pt x="22" y="109"/>
                      </a:moveTo>
                      <a:cubicBezTo>
                        <a:pt x="22" y="109"/>
                        <a:pt x="22" y="109"/>
                        <a:pt x="21" y="108"/>
                      </a:cubicBezTo>
                      <a:cubicBezTo>
                        <a:pt x="22" y="108"/>
                        <a:pt x="21" y="108"/>
                        <a:pt x="21" y="108"/>
                      </a:cubicBezTo>
                      <a:cubicBezTo>
                        <a:pt x="22" y="108"/>
                        <a:pt x="22" y="108"/>
                        <a:pt x="22" y="108"/>
                      </a:cubicBezTo>
                      <a:cubicBezTo>
                        <a:pt x="22" y="108"/>
                        <a:pt x="22" y="108"/>
                        <a:pt x="22" y="108"/>
                      </a:cubicBezTo>
                      <a:cubicBezTo>
                        <a:pt x="22" y="109"/>
                        <a:pt x="21" y="108"/>
                        <a:pt x="22" y="109"/>
                      </a:cubicBezTo>
                      <a:close/>
                      <a:moveTo>
                        <a:pt x="14" y="100"/>
                      </a:moveTo>
                      <a:cubicBezTo>
                        <a:pt x="14" y="100"/>
                        <a:pt x="14" y="100"/>
                        <a:pt x="14" y="100"/>
                      </a:cubicBezTo>
                      <a:cubicBezTo>
                        <a:pt x="14" y="100"/>
                        <a:pt x="14" y="100"/>
                        <a:pt x="14" y="100"/>
                      </a:cubicBezTo>
                      <a:close/>
                      <a:moveTo>
                        <a:pt x="20" y="108"/>
                      </a:moveTo>
                      <a:cubicBezTo>
                        <a:pt x="20" y="107"/>
                        <a:pt x="20" y="107"/>
                        <a:pt x="20" y="107"/>
                      </a:cubicBezTo>
                      <a:cubicBezTo>
                        <a:pt x="20" y="107"/>
                        <a:pt x="20" y="108"/>
                        <a:pt x="20" y="108"/>
                      </a:cubicBezTo>
                      <a:close/>
                      <a:moveTo>
                        <a:pt x="22" y="110"/>
                      </a:moveTo>
                      <a:cubicBezTo>
                        <a:pt x="22" y="110"/>
                        <a:pt x="22" y="110"/>
                        <a:pt x="22" y="110"/>
                      </a:cubicBezTo>
                      <a:cubicBezTo>
                        <a:pt x="22" y="110"/>
                        <a:pt x="22" y="109"/>
                        <a:pt x="22" y="110"/>
                      </a:cubicBezTo>
                      <a:close/>
                      <a:moveTo>
                        <a:pt x="21" y="109"/>
                      </a:moveTo>
                      <a:cubicBezTo>
                        <a:pt x="21" y="109"/>
                        <a:pt x="22" y="109"/>
                        <a:pt x="22" y="109"/>
                      </a:cubicBezTo>
                      <a:cubicBezTo>
                        <a:pt x="22" y="110"/>
                        <a:pt x="21" y="110"/>
                        <a:pt x="21" y="110"/>
                      </a:cubicBezTo>
                      <a:cubicBezTo>
                        <a:pt x="21" y="109"/>
                        <a:pt x="22" y="110"/>
                        <a:pt x="21" y="109"/>
                      </a:cubicBezTo>
                      <a:close/>
                      <a:moveTo>
                        <a:pt x="19" y="108"/>
                      </a:moveTo>
                      <a:cubicBezTo>
                        <a:pt x="19" y="108"/>
                        <a:pt x="19" y="108"/>
                        <a:pt x="19" y="108"/>
                      </a:cubicBezTo>
                      <a:cubicBezTo>
                        <a:pt x="19" y="108"/>
                        <a:pt x="19" y="108"/>
                        <a:pt x="19" y="108"/>
                      </a:cubicBezTo>
                      <a:close/>
                      <a:moveTo>
                        <a:pt x="20" y="109"/>
                      </a:moveTo>
                      <a:cubicBezTo>
                        <a:pt x="20" y="109"/>
                        <a:pt x="20" y="109"/>
                        <a:pt x="20" y="109"/>
                      </a:cubicBezTo>
                      <a:cubicBezTo>
                        <a:pt x="19" y="109"/>
                        <a:pt x="20" y="109"/>
                        <a:pt x="20" y="109"/>
                      </a:cubicBezTo>
                      <a:close/>
                      <a:moveTo>
                        <a:pt x="21" y="110"/>
                      </a:moveTo>
                      <a:cubicBezTo>
                        <a:pt x="20" y="110"/>
                        <a:pt x="21" y="110"/>
                        <a:pt x="21" y="110"/>
                      </a:cubicBezTo>
                      <a:cubicBezTo>
                        <a:pt x="21" y="110"/>
                        <a:pt x="21" y="110"/>
                        <a:pt x="21" y="110"/>
                      </a:cubicBezTo>
                      <a:cubicBezTo>
                        <a:pt x="21" y="110"/>
                        <a:pt x="21" y="110"/>
                        <a:pt x="21" y="110"/>
                      </a:cubicBezTo>
                      <a:cubicBezTo>
                        <a:pt x="21" y="110"/>
                        <a:pt x="21" y="110"/>
                        <a:pt x="21" y="110"/>
                      </a:cubicBezTo>
                      <a:close/>
                      <a:moveTo>
                        <a:pt x="22" y="113"/>
                      </a:moveTo>
                      <a:cubicBezTo>
                        <a:pt x="21" y="112"/>
                        <a:pt x="21" y="112"/>
                        <a:pt x="22" y="112"/>
                      </a:cubicBezTo>
                      <a:cubicBezTo>
                        <a:pt x="22" y="112"/>
                        <a:pt x="22" y="112"/>
                        <a:pt x="22" y="113"/>
                      </a:cubicBezTo>
                      <a:close/>
                      <a:moveTo>
                        <a:pt x="11" y="102"/>
                      </a:moveTo>
                      <a:cubicBezTo>
                        <a:pt x="11" y="102"/>
                        <a:pt x="11" y="101"/>
                        <a:pt x="11" y="101"/>
                      </a:cubicBezTo>
                      <a:cubicBezTo>
                        <a:pt x="12" y="102"/>
                        <a:pt x="11" y="102"/>
                        <a:pt x="11" y="102"/>
                      </a:cubicBezTo>
                      <a:close/>
                      <a:moveTo>
                        <a:pt x="10" y="103"/>
                      </a:moveTo>
                      <a:cubicBezTo>
                        <a:pt x="10" y="102"/>
                        <a:pt x="10" y="102"/>
                        <a:pt x="10" y="102"/>
                      </a:cubicBezTo>
                      <a:cubicBezTo>
                        <a:pt x="11" y="103"/>
                        <a:pt x="10" y="103"/>
                        <a:pt x="10" y="103"/>
                      </a:cubicBezTo>
                      <a:close/>
                      <a:moveTo>
                        <a:pt x="18" y="113"/>
                      </a:moveTo>
                      <a:cubicBezTo>
                        <a:pt x="18" y="113"/>
                        <a:pt x="18" y="114"/>
                        <a:pt x="17" y="114"/>
                      </a:cubicBezTo>
                      <a:cubicBezTo>
                        <a:pt x="16" y="115"/>
                        <a:pt x="16" y="116"/>
                        <a:pt x="15" y="116"/>
                      </a:cubicBezTo>
                      <a:cubicBezTo>
                        <a:pt x="16" y="115"/>
                        <a:pt x="17" y="114"/>
                        <a:pt x="18" y="113"/>
                      </a:cubicBezTo>
                      <a:close/>
                      <a:moveTo>
                        <a:pt x="20" y="115"/>
                      </a:moveTo>
                      <a:cubicBezTo>
                        <a:pt x="20" y="116"/>
                        <a:pt x="20" y="116"/>
                        <a:pt x="20" y="116"/>
                      </a:cubicBezTo>
                      <a:cubicBezTo>
                        <a:pt x="20" y="115"/>
                        <a:pt x="20" y="115"/>
                        <a:pt x="20" y="115"/>
                      </a:cubicBezTo>
                      <a:close/>
                      <a:moveTo>
                        <a:pt x="15" y="111"/>
                      </a:moveTo>
                      <a:cubicBezTo>
                        <a:pt x="15" y="111"/>
                        <a:pt x="15" y="111"/>
                        <a:pt x="16" y="111"/>
                      </a:cubicBezTo>
                      <a:cubicBezTo>
                        <a:pt x="16" y="111"/>
                        <a:pt x="16" y="111"/>
                        <a:pt x="15" y="111"/>
                      </a:cubicBezTo>
                      <a:cubicBezTo>
                        <a:pt x="15" y="111"/>
                        <a:pt x="15" y="111"/>
                        <a:pt x="15" y="111"/>
                      </a:cubicBezTo>
                      <a:close/>
                      <a:moveTo>
                        <a:pt x="20" y="116"/>
                      </a:moveTo>
                      <a:cubicBezTo>
                        <a:pt x="20" y="116"/>
                        <a:pt x="20" y="116"/>
                        <a:pt x="20" y="116"/>
                      </a:cubicBezTo>
                      <a:cubicBezTo>
                        <a:pt x="20" y="116"/>
                        <a:pt x="20" y="116"/>
                        <a:pt x="20" y="116"/>
                      </a:cubicBezTo>
                      <a:close/>
                      <a:moveTo>
                        <a:pt x="18" y="116"/>
                      </a:moveTo>
                      <a:cubicBezTo>
                        <a:pt x="18" y="115"/>
                        <a:pt x="19" y="115"/>
                        <a:pt x="19" y="115"/>
                      </a:cubicBezTo>
                      <a:cubicBezTo>
                        <a:pt x="19" y="115"/>
                        <a:pt x="19" y="116"/>
                        <a:pt x="18" y="116"/>
                      </a:cubicBezTo>
                      <a:close/>
                      <a:moveTo>
                        <a:pt x="20" y="116"/>
                      </a:moveTo>
                      <a:cubicBezTo>
                        <a:pt x="19" y="116"/>
                        <a:pt x="19" y="117"/>
                        <a:pt x="19" y="117"/>
                      </a:cubicBezTo>
                      <a:cubicBezTo>
                        <a:pt x="19" y="116"/>
                        <a:pt x="19" y="117"/>
                        <a:pt x="19" y="116"/>
                      </a:cubicBezTo>
                      <a:cubicBezTo>
                        <a:pt x="19" y="116"/>
                        <a:pt x="19" y="116"/>
                        <a:pt x="19" y="116"/>
                      </a:cubicBezTo>
                      <a:lnTo>
                        <a:pt x="20" y="116"/>
                      </a:lnTo>
                      <a:close/>
                      <a:moveTo>
                        <a:pt x="15" y="112"/>
                      </a:moveTo>
                      <a:cubicBezTo>
                        <a:pt x="15" y="112"/>
                        <a:pt x="15" y="112"/>
                        <a:pt x="15" y="112"/>
                      </a:cubicBezTo>
                      <a:cubicBezTo>
                        <a:pt x="15" y="112"/>
                        <a:pt x="15" y="112"/>
                        <a:pt x="15" y="112"/>
                      </a:cubicBezTo>
                      <a:close/>
                      <a:moveTo>
                        <a:pt x="6" y="103"/>
                      </a:moveTo>
                      <a:cubicBezTo>
                        <a:pt x="6" y="104"/>
                        <a:pt x="6" y="104"/>
                        <a:pt x="6" y="104"/>
                      </a:cubicBezTo>
                      <a:cubicBezTo>
                        <a:pt x="5" y="103"/>
                        <a:pt x="6" y="103"/>
                        <a:pt x="6" y="103"/>
                      </a:cubicBezTo>
                      <a:close/>
                      <a:moveTo>
                        <a:pt x="13" y="113"/>
                      </a:moveTo>
                      <a:cubicBezTo>
                        <a:pt x="13" y="113"/>
                        <a:pt x="13" y="112"/>
                        <a:pt x="13" y="113"/>
                      </a:cubicBezTo>
                      <a:cubicBezTo>
                        <a:pt x="13" y="112"/>
                        <a:pt x="13" y="112"/>
                        <a:pt x="13" y="112"/>
                      </a:cubicBezTo>
                      <a:cubicBezTo>
                        <a:pt x="14" y="113"/>
                        <a:pt x="13" y="112"/>
                        <a:pt x="13" y="113"/>
                      </a:cubicBezTo>
                      <a:close/>
                      <a:moveTo>
                        <a:pt x="13" y="113"/>
                      </a:moveTo>
                      <a:cubicBezTo>
                        <a:pt x="13" y="113"/>
                        <a:pt x="13" y="113"/>
                        <a:pt x="13" y="113"/>
                      </a:cubicBezTo>
                      <a:cubicBezTo>
                        <a:pt x="13" y="113"/>
                        <a:pt x="13" y="113"/>
                        <a:pt x="13" y="113"/>
                      </a:cubicBezTo>
                      <a:cubicBezTo>
                        <a:pt x="13" y="113"/>
                        <a:pt x="13" y="113"/>
                        <a:pt x="13" y="113"/>
                      </a:cubicBezTo>
                      <a:cubicBezTo>
                        <a:pt x="13" y="113"/>
                        <a:pt x="13" y="113"/>
                        <a:pt x="13" y="113"/>
                      </a:cubicBezTo>
                      <a:close/>
                      <a:moveTo>
                        <a:pt x="13" y="114"/>
                      </a:moveTo>
                      <a:cubicBezTo>
                        <a:pt x="14" y="114"/>
                        <a:pt x="14" y="114"/>
                        <a:pt x="14" y="114"/>
                      </a:cubicBezTo>
                      <a:cubicBezTo>
                        <a:pt x="13" y="114"/>
                        <a:pt x="13" y="114"/>
                        <a:pt x="13" y="114"/>
                      </a:cubicBezTo>
                      <a:cubicBezTo>
                        <a:pt x="13" y="113"/>
                        <a:pt x="13" y="114"/>
                        <a:pt x="13" y="114"/>
                      </a:cubicBezTo>
                      <a:close/>
                      <a:moveTo>
                        <a:pt x="17" y="119"/>
                      </a:moveTo>
                      <a:cubicBezTo>
                        <a:pt x="17" y="119"/>
                        <a:pt x="17" y="118"/>
                        <a:pt x="17" y="118"/>
                      </a:cubicBezTo>
                      <a:cubicBezTo>
                        <a:pt x="17" y="119"/>
                        <a:pt x="17" y="119"/>
                        <a:pt x="17" y="119"/>
                      </a:cubicBezTo>
                      <a:close/>
                      <a:moveTo>
                        <a:pt x="4" y="105"/>
                      </a:moveTo>
                      <a:cubicBezTo>
                        <a:pt x="4" y="105"/>
                        <a:pt x="4" y="105"/>
                        <a:pt x="4" y="105"/>
                      </a:cubicBezTo>
                      <a:cubicBezTo>
                        <a:pt x="5" y="105"/>
                        <a:pt x="4" y="105"/>
                        <a:pt x="4" y="105"/>
                      </a:cubicBezTo>
                      <a:close/>
                      <a:moveTo>
                        <a:pt x="13" y="115"/>
                      </a:moveTo>
                      <a:cubicBezTo>
                        <a:pt x="13" y="115"/>
                        <a:pt x="13" y="115"/>
                        <a:pt x="13" y="115"/>
                      </a:cubicBezTo>
                      <a:cubicBezTo>
                        <a:pt x="12" y="115"/>
                        <a:pt x="13" y="115"/>
                        <a:pt x="13" y="115"/>
                      </a:cubicBezTo>
                      <a:cubicBezTo>
                        <a:pt x="13" y="115"/>
                        <a:pt x="13" y="114"/>
                        <a:pt x="12" y="114"/>
                      </a:cubicBezTo>
                      <a:cubicBezTo>
                        <a:pt x="13" y="114"/>
                        <a:pt x="13" y="114"/>
                        <a:pt x="13" y="114"/>
                      </a:cubicBezTo>
                      <a:cubicBezTo>
                        <a:pt x="13" y="114"/>
                        <a:pt x="13" y="114"/>
                        <a:pt x="13" y="115"/>
                      </a:cubicBezTo>
                      <a:close/>
                      <a:moveTo>
                        <a:pt x="17" y="119"/>
                      </a:moveTo>
                      <a:cubicBezTo>
                        <a:pt x="17" y="119"/>
                        <a:pt x="16" y="119"/>
                        <a:pt x="16" y="120"/>
                      </a:cubicBezTo>
                      <a:cubicBezTo>
                        <a:pt x="16" y="119"/>
                        <a:pt x="16" y="119"/>
                        <a:pt x="17" y="119"/>
                      </a:cubicBezTo>
                      <a:close/>
                      <a:moveTo>
                        <a:pt x="14" y="116"/>
                      </a:moveTo>
                      <a:cubicBezTo>
                        <a:pt x="14" y="116"/>
                        <a:pt x="14" y="117"/>
                        <a:pt x="14" y="117"/>
                      </a:cubicBezTo>
                      <a:cubicBezTo>
                        <a:pt x="14" y="116"/>
                        <a:pt x="14" y="116"/>
                        <a:pt x="14" y="116"/>
                      </a:cubicBezTo>
                      <a:close/>
                      <a:moveTo>
                        <a:pt x="4" y="106"/>
                      </a:moveTo>
                      <a:cubicBezTo>
                        <a:pt x="5" y="106"/>
                        <a:pt x="4" y="106"/>
                        <a:pt x="4" y="106"/>
                      </a:cubicBezTo>
                      <a:cubicBezTo>
                        <a:pt x="4" y="106"/>
                        <a:pt x="4" y="106"/>
                        <a:pt x="4" y="106"/>
                      </a:cubicBezTo>
                      <a:close/>
                      <a:moveTo>
                        <a:pt x="9" y="111"/>
                      </a:moveTo>
                      <a:cubicBezTo>
                        <a:pt x="9" y="111"/>
                        <a:pt x="9" y="111"/>
                        <a:pt x="9" y="111"/>
                      </a:cubicBezTo>
                      <a:cubicBezTo>
                        <a:pt x="9" y="111"/>
                        <a:pt x="9" y="111"/>
                        <a:pt x="9" y="111"/>
                      </a:cubicBezTo>
                      <a:close/>
                      <a:moveTo>
                        <a:pt x="12" y="114"/>
                      </a:moveTo>
                      <a:cubicBezTo>
                        <a:pt x="12" y="115"/>
                        <a:pt x="11" y="115"/>
                        <a:pt x="11" y="115"/>
                      </a:cubicBezTo>
                      <a:cubicBezTo>
                        <a:pt x="11" y="115"/>
                        <a:pt x="11" y="114"/>
                        <a:pt x="12" y="114"/>
                      </a:cubicBezTo>
                      <a:close/>
                      <a:moveTo>
                        <a:pt x="16" y="120"/>
                      </a:moveTo>
                      <a:cubicBezTo>
                        <a:pt x="15" y="120"/>
                        <a:pt x="16" y="120"/>
                        <a:pt x="16" y="120"/>
                      </a:cubicBezTo>
                      <a:cubicBezTo>
                        <a:pt x="16" y="120"/>
                        <a:pt x="16" y="120"/>
                        <a:pt x="16" y="120"/>
                      </a:cubicBezTo>
                      <a:close/>
                      <a:moveTo>
                        <a:pt x="8" y="112"/>
                      </a:moveTo>
                      <a:cubicBezTo>
                        <a:pt x="7" y="111"/>
                        <a:pt x="8" y="111"/>
                        <a:pt x="8" y="111"/>
                      </a:cubicBezTo>
                      <a:cubicBezTo>
                        <a:pt x="8" y="112"/>
                        <a:pt x="8" y="111"/>
                        <a:pt x="8" y="112"/>
                      </a:cubicBezTo>
                      <a:close/>
                      <a:moveTo>
                        <a:pt x="3" y="106"/>
                      </a:moveTo>
                      <a:cubicBezTo>
                        <a:pt x="3" y="106"/>
                        <a:pt x="3" y="106"/>
                        <a:pt x="3" y="106"/>
                      </a:cubicBezTo>
                      <a:cubicBezTo>
                        <a:pt x="3" y="106"/>
                        <a:pt x="3" y="106"/>
                        <a:pt x="3" y="106"/>
                      </a:cubicBezTo>
                      <a:close/>
                      <a:moveTo>
                        <a:pt x="14" y="121"/>
                      </a:moveTo>
                      <a:cubicBezTo>
                        <a:pt x="14" y="120"/>
                        <a:pt x="15" y="121"/>
                        <a:pt x="14" y="120"/>
                      </a:cubicBezTo>
                      <a:cubicBezTo>
                        <a:pt x="14" y="120"/>
                        <a:pt x="14" y="120"/>
                        <a:pt x="14" y="120"/>
                      </a:cubicBezTo>
                      <a:cubicBezTo>
                        <a:pt x="14" y="120"/>
                        <a:pt x="14" y="120"/>
                        <a:pt x="15" y="120"/>
                      </a:cubicBezTo>
                      <a:cubicBezTo>
                        <a:pt x="15" y="120"/>
                        <a:pt x="15" y="120"/>
                        <a:pt x="15" y="120"/>
                      </a:cubicBezTo>
                      <a:cubicBezTo>
                        <a:pt x="15" y="120"/>
                        <a:pt x="15" y="121"/>
                        <a:pt x="14" y="121"/>
                      </a:cubicBezTo>
                      <a:close/>
                      <a:moveTo>
                        <a:pt x="1" y="106"/>
                      </a:moveTo>
                      <a:cubicBezTo>
                        <a:pt x="1" y="106"/>
                        <a:pt x="1" y="106"/>
                        <a:pt x="1" y="105"/>
                      </a:cubicBezTo>
                      <a:cubicBezTo>
                        <a:pt x="1" y="105"/>
                        <a:pt x="1" y="105"/>
                        <a:pt x="2" y="105"/>
                      </a:cubicBezTo>
                      <a:cubicBezTo>
                        <a:pt x="2" y="105"/>
                        <a:pt x="1" y="106"/>
                        <a:pt x="1" y="106"/>
                      </a:cubicBezTo>
                      <a:cubicBezTo>
                        <a:pt x="2" y="106"/>
                        <a:pt x="1" y="106"/>
                        <a:pt x="1" y="106"/>
                      </a:cubicBezTo>
                      <a:close/>
                      <a:moveTo>
                        <a:pt x="11" y="116"/>
                      </a:moveTo>
                      <a:cubicBezTo>
                        <a:pt x="11" y="116"/>
                        <a:pt x="11" y="116"/>
                        <a:pt x="11" y="116"/>
                      </a:cubicBezTo>
                      <a:cubicBezTo>
                        <a:pt x="11" y="116"/>
                        <a:pt x="11" y="116"/>
                        <a:pt x="11" y="116"/>
                      </a:cubicBezTo>
                      <a:close/>
                      <a:moveTo>
                        <a:pt x="10" y="116"/>
                      </a:moveTo>
                      <a:cubicBezTo>
                        <a:pt x="10" y="115"/>
                        <a:pt x="10" y="115"/>
                        <a:pt x="10" y="115"/>
                      </a:cubicBezTo>
                      <a:cubicBezTo>
                        <a:pt x="10" y="115"/>
                        <a:pt x="10" y="116"/>
                        <a:pt x="10" y="116"/>
                      </a:cubicBezTo>
                      <a:close/>
                      <a:moveTo>
                        <a:pt x="2" y="107"/>
                      </a:moveTo>
                      <a:cubicBezTo>
                        <a:pt x="1" y="107"/>
                        <a:pt x="2" y="106"/>
                        <a:pt x="2" y="106"/>
                      </a:cubicBezTo>
                      <a:cubicBezTo>
                        <a:pt x="2" y="107"/>
                        <a:pt x="2" y="107"/>
                        <a:pt x="2" y="107"/>
                      </a:cubicBezTo>
                      <a:close/>
                      <a:moveTo>
                        <a:pt x="1" y="106"/>
                      </a:moveTo>
                      <a:cubicBezTo>
                        <a:pt x="1" y="106"/>
                        <a:pt x="1" y="106"/>
                        <a:pt x="1" y="106"/>
                      </a:cubicBezTo>
                      <a:cubicBezTo>
                        <a:pt x="0" y="106"/>
                        <a:pt x="1" y="106"/>
                        <a:pt x="1" y="106"/>
                      </a:cubicBezTo>
                      <a:cubicBezTo>
                        <a:pt x="1" y="107"/>
                        <a:pt x="1" y="106"/>
                        <a:pt x="1" y="106"/>
                      </a:cubicBezTo>
                      <a:close/>
                      <a:moveTo>
                        <a:pt x="6" y="113"/>
                      </a:moveTo>
                      <a:cubicBezTo>
                        <a:pt x="6" y="113"/>
                        <a:pt x="6" y="113"/>
                        <a:pt x="6" y="113"/>
                      </a:cubicBezTo>
                      <a:cubicBezTo>
                        <a:pt x="6" y="113"/>
                        <a:pt x="6" y="113"/>
                        <a:pt x="6" y="113"/>
                      </a:cubicBezTo>
                      <a:cubicBezTo>
                        <a:pt x="6" y="113"/>
                        <a:pt x="6" y="113"/>
                        <a:pt x="6" y="113"/>
                      </a:cubicBezTo>
                      <a:close/>
                      <a:moveTo>
                        <a:pt x="0" y="107"/>
                      </a:moveTo>
                      <a:cubicBezTo>
                        <a:pt x="1" y="107"/>
                        <a:pt x="0" y="107"/>
                        <a:pt x="0" y="108"/>
                      </a:cubicBezTo>
                      <a:cubicBezTo>
                        <a:pt x="0" y="107"/>
                        <a:pt x="0" y="107"/>
                        <a:pt x="0" y="107"/>
                      </a:cubicBezTo>
                      <a:close/>
                      <a:moveTo>
                        <a:pt x="12" y="121"/>
                      </a:moveTo>
                      <a:cubicBezTo>
                        <a:pt x="13" y="121"/>
                        <a:pt x="13" y="121"/>
                        <a:pt x="13" y="121"/>
                      </a:cubicBezTo>
                      <a:cubicBezTo>
                        <a:pt x="13" y="121"/>
                        <a:pt x="12" y="121"/>
                        <a:pt x="13" y="121"/>
                      </a:cubicBezTo>
                      <a:cubicBezTo>
                        <a:pt x="13" y="121"/>
                        <a:pt x="13" y="121"/>
                        <a:pt x="12" y="121"/>
                      </a:cubicBezTo>
                      <a:close/>
                      <a:moveTo>
                        <a:pt x="10" y="120"/>
                      </a:moveTo>
                      <a:cubicBezTo>
                        <a:pt x="10" y="120"/>
                        <a:pt x="10" y="120"/>
                        <a:pt x="10" y="120"/>
                      </a:cubicBezTo>
                      <a:cubicBezTo>
                        <a:pt x="11" y="120"/>
                        <a:pt x="10" y="120"/>
                        <a:pt x="10" y="120"/>
                      </a:cubicBezTo>
                      <a:close/>
                      <a:moveTo>
                        <a:pt x="79" y="40"/>
                      </a:moveTo>
                      <a:cubicBezTo>
                        <a:pt x="79" y="40"/>
                        <a:pt x="79" y="40"/>
                        <a:pt x="79" y="40"/>
                      </a:cubicBezTo>
                      <a:cubicBezTo>
                        <a:pt x="79" y="40"/>
                        <a:pt x="79" y="40"/>
                        <a:pt x="79" y="40"/>
                      </a:cubicBezTo>
                      <a:close/>
                      <a:moveTo>
                        <a:pt x="109" y="32"/>
                      </a:moveTo>
                      <a:cubicBezTo>
                        <a:pt x="109" y="32"/>
                        <a:pt x="109" y="33"/>
                        <a:pt x="108" y="33"/>
                      </a:cubicBezTo>
                      <a:cubicBezTo>
                        <a:pt x="108" y="33"/>
                        <a:pt x="108" y="33"/>
                        <a:pt x="107" y="33"/>
                      </a:cubicBezTo>
                      <a:cubicBezTo>
                        <a:pt x="107" y="33"/>
                        <a:pt x="107" y="33"/>
                        <a:pt x="107" y="33"/>
                      </a:cubicBezTo>
                      <a:cubicBezTo>
                        <a:pt x="107" y="34"/>
                        <a:pt x="106" y="34"/>
                        <a:pt x="106" y="35"/>
                      </a:cubicBezTo>
                      <a:cubicBezTo>
                        <a:pt x="106" y="35"/>
                        <a:pt x="105" y="34"/>
                        <a:pt x="105" y="34"/>
                      </a:cubicBezTo>
                      <a:cubicBezTo>
                        <a:pt x="104" y="34"/>
                        <a:pt x="105" y="36"/>
                        <a:pt x="104" y="36"/>
                      </a:cubicBezTo>
                      <a:cubicBezTo>
                        <a:pt x="104" y="36"/>
                        <a:pt x="104" y="36"/>
                        <a:pt x="104" y="36"/>
                      </a:cubicBezTo>
                      <a:cubicBezTo>
                        <a:pt x="104" y="36"/>
                        <a:pt x="104" y="36"/>
                        <a:pt x="104" y="36"/>
                      </a:cubicBezTo>
                      <a:cubicBezTo>
                        <a:pt x="104" y="35"/>
                        <a:pt x="104" y="35"/>
                        <a:pt x="104" y="35"/>
                      </a:cubicBezTo>
                      <a:cubicBezTo>
                        <a:pt x="104" y="36"/>
                        <a:pt x="103" y="36"/>
                        <a:pt x="103" y="36"/>
                      </a:cubicBezTo>
                      <a:cubicBezTo>
                        <a:pt x="103" y="37"/>
                        <a:pt x="103" y="37"/>
                        <a:pt x="103" y="37"/>
                      </a:cubicBezTo>
                      <a:cubicBezTo>
                        <a:pt x="102" y="36"/>
                        <a:pt x="103" y="36"/>
                        <a:pt x="103" y="36"/>
                      </a:cubicBezTo>
                      <a:cubicBezTo>
                        <a:pt x="102" y="36"/>
                        <a:pt x="102" y="36"/>
                        <a:pt x="102" y="36"/>
                      </a:cubicBezTo>
                      <a:cubicBezTo>
                        <a:pt x="101" y="36"/>
                        <a:pt x="103" y="37"/>
                        <a:pt x="102" y="37"/>
                      </a:cubicBezTo>
                      <a:cubicBezTo>
                        <a:pt x="101" y="37"/>
                        <a:pt x="102" y="37"/>
                        <a:pt x="102" y="37"/>
                      </a:cubicBezTo>
                      <a:cubicBezTo>
                        <a:pt x="101" y="37"/>
                        <a:pt x="102" y="37"/>
                        <a:pt x="101" y="36"/>
                      </a:cubicBezTo>
                      <a:cubicBezTo>
                        <a:pt x="101" y="36"/>
                        <a:pt x="100" y="36"/>
                        <a:pt x="101" y="37"/>
                      </a:cubicBezTo>
                      <a:cubicBezTo>
                        <a:pt x="101" y="37"/>
                        <a:pt x="101" y="37"/>
                        <a:pt x="101" y="37"/>
                      </a:cubicBezTo>
                      <a:cubicBezTo>
                        <a:pt x="100" y="37"/>
                        <a:pt x="100" y="36"/>
                        <a:pt x="100" y="36"/>
                      </a:cubicBezTo>
                      <a:cubicBezTo>
                        <a:pt x="100" y="36"/>
                        <a:pt x="100" y="36"/>
                        <a:pt x="100" y="36"/>
                      </a:cubicBezTo>
                      <a:cubicBezTo>
                        <a:pt x="100" y="36"/>
                        <a:pt x="99" y="36"/>
                        <a:pt x="99" y="37"/>
                      </a:cubicBezTo>
                      <a:cubicBezTo>
                        <a:pt x="99" y="37"/>
                        <a:pt x="99" y="37"/>
                        <a:pt x="98" y="37"/>
                      </a:cubicBezTo>
                      <a:cubicBezTo>
                        <a:pt x="98" y="37"/>
                        <a:pt x="98" y="37"/>
                        <a:pt x="98" y="37"/>
                      </a:cubicBezTo>
                      <a:cubicBezTo>
                        <a:pt x="97" y="37"/>
                        <a:pt x="97" y="38"/>
                        <a:pt x="97" y="38"/>
                      </a:cubicBezTo>
                      <a:cubicBezTo>
                        <a:pt x="97" y="38"/>
                        <a:pt x="97" y="38"/>
                        <a:pt x="96" y="38"/>
                      </a:cubicBezTo>
                      <a:cubicBezTo>
                        <a:pt x="96" y="38"/>
                        <a:pt x="97" y="38"/>
                        <a:pt x="97" y="38"/>
                      </a:cubicBezTo>
                      <a:cubicBezTo>
                        <a:pt x="96" y="38"/>
                        <a:pt x="96" y="38"/>
                        <a:pt x="96" y="38"/>
                      </a:cubicBezTo>
                      <a:cubicBezTo>
                        <a:pt x="96" y="38"/>
                        <a:pt x="96" y="38"/>
                        <a:pt x="95" y="39"/>
                      </a:cubicBezTo>
                      <a:cubicBezTo>
                        <a:pt x="95" y="39"/>
                        <a:pt x="95" y="39"/>
                        <a:pt x="95" y="38"/>
                      </a:cubicBezTo>
                      <a:cubicBezTo>
                        <a:pt x="95" y="38"/>
                        <a:pt x="95" y="39"/>
                        <a:pt x="95" y="39"/>
                      </a:cubicBezTo>
                      <a:cubicBezTo>
                        <a:pt x="95" y="39"/>
                        <a:pt x="95" y="39"/>
                        <a:pt x="95" y="38"/>
                      </a:cubicBezTo>
                      <a:cubicBezTo>
                        <a:pt x="95" y="38"/>
                        <a:pt x="95" y="39"/>
                        <a:pt x="95" y="39"/>
                      </a:cubicBezTo>
                      <a:cubicBezTo>
                        <a:pt x="95" y="39"/>
                        <a:pt x="95" y="39"/>
                        <a:pt x="95" y="39"/>
                      </a:cubicBezTo>
                      <a:cubicBezTo>
                        <a:pt x="95" y="39"/>
                        <a:pt x="94" y="39"/>
                        <a:pt x="95" y="39"/>
                      </a:cubicBezTo>
                      <a:cubicBezTo>
                        <a:pt x="95" y="39"/>
                        <a:pt x="95" y="39"/>
                        <a:pt x="95" y="39"/>
                      </a:cubicBezTo>
                      <a:cubicBezTo>
                        <a:pt x="94" y="39"/>
                        <a:pt x="95" y="39"/>
                        <a:pt x="94" y="39"/>
                      </a:cubicBezTo>
                      <a:cubicBezTo>
                        <a:pt x="94" y="38"/>
                        <a:pt x="94" y="39"/>
                        <a:pt x="94" y="39"/>
                      </a:cubicBezTo>
                      <a:cubicBezTo>
                        <a:pt x="93" y="39"/>
                        <a:pt x="94" y="41"/>
                        <a:pt x="93" y="40"/>
                      </a:cubicBezTo>
                      <a:cubicBezTo>
                        <a:pt x="93" y="40"/>
                        <a:pt x="93" y="40"/>
                        <a:pt x="93" y="40"/>
                      </a:cubicBezTo>
                      <a:cubicBezTo>
                        <a:pt x="93" y="40"/>
                        <a:pt x="92" y="40"/>
                        <a:pt x="93" y="40"/>
                      </a:cubicBezTo>
                      <a:cubicBezTo>
                        <a:pt x="92" y="40"/>
                        <a:pt x="92" y="40"/>
                        <a:pt x="92" y="39"/>
                      </a:cubicBezTo>
                      <a:cubicBezTo>
                        <a:pt x="92" y="40"/>
                        <a:pt x="92" y="40"/>
                        <a:pt x="92" y="40"/>
                      </a:cubicBezTo>
                      <a:cubicBezTo>
                        <a:pt x="92" y="40"/>
                        <a:pt x="91" y="40"/>
                        <a:pt x="91" y="40"/>
                      </a:cubicBezTo>
                      <a:cubicBezTo>
                        <a:pt x="91" y="40"/>
                        <a:pt x="91" y="40"/>
                        <a:pt x="91" y="40"/>
                      </a:cubicBezTo>
                      <a:cubicBezTo>
                        <a:pt x="92" y="40"/>
                        <a:pt x="91" y="40"/>
                        <a:pt x="91" y="41"/>
                      </a:cubicBezTo>
                      <a:cubicBezTo>
                        <a:pt x="91" y="41"/>
                        <a:pt x="91" y="40"/>
                        <a:pt x="92" y="41"/>
                      </a:cubicBezTo>
                      <a:cubicBezTo>
                        <a:pt x="91" y="41"/>
                        <a:pt x="92" y="41"/>
                        <a:pt x="92" y="41"/>
                      </a:cubicBezTo>
                      <a:cubicBezTo>
                        <a:pt x="92" y="41"/>
                        <a:pt x="92" y="41"/>
                        <a:pt x="92" y="41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91" y="40"/>
                        <a:pt x="91" y="41"/>
                        <a:pt x="91" y="40"/>
                      </a:cubicBezTo>
                      <a:cubicBezTo>
                        <a:pt x="91" y="40"/>
                        <a:pt x="91" y="40"/>
                        <a:pt x="90" y="40"/>
                      </a:cubicBezTo>
                      <a:cubicBezTo>
                        <a:pt x="91" y="41"/>
                        <a:pt x="91" y="41"/>
                        <a:pt x="90" y="41"/>
                      </a:cubicBezTo>
                      <a:cubicBezTo>
                        <a:pt x="90" y="41"/>
                        <a:pt x="90" y="41"/>
                        <a:pt x="90" y="41"/>
                      </a:cubicBezTo>
                      <a:cubicBezTo>
                        <a:pt x="90" y="41"/>
                        <a:pt x="90" y="41"/>
                        <a:pt x="89" y="41"/>
                      </a:cubicBezTo>
                      <a:cubicBezTo>
                        <a:pt x="90" y="41"/>
                        <a:pt x="89" y="42"/>
                        <a:pt x="89" y="42"/>
                      </a:cubicBezTo>
                      <a:cubicBezTo>
                        <a:pt x="89" y="42"/>
                        <a:pt x="89" y="42"/>
                        <a:pt x="89" y="42"/>
                      </a:cubicBezTo>
                      <a:cubicBezTo>
                        <a:pt x="89" y="42"/>
                        <a:pt x="89" y="42"/>
                        <a:pt x="89" y="42"/>
                      </a:cubicBezTo>
                      <a:cubicBezTo>
                        <a:pt x="89" y="42"/>
                        <a:pt x="89" y="42"/>
                        <a:pt x="88" y="42"/>
                      </a:cubicBezTo>
                      <a:cubicBezTo>
                        <a:pt x="89" y="42"/>
                        <a:pt x="90" y="40"/>
                        <a:pt x="90" y="40"/>
                      </a:cubicBezTo>
                      <a:cubicBezTo>
                        <a:pt x="90" y="40"/>
                        <a:pt x="90" y="40"/>
                        <a:pt x="90" y="40"/>
                      </a:cubicBezTo>
                      <a:cubicBezTo>
                        <a:pt x="90" y="40"/>
                        <a:pt x="90" y="40"/>
                        <a:pt x="90" y="40"/>
                      </a:cubicBezTo>
                      <a:cubicBezTo>
                        <a:pt x="90" y="40"/>
                        <a:pt x="90" y="40"/>
                        <a:pt x="90" y="40"/>
                      </a:cubicBezTo>
                      <a:cubicBezTo>
                        <a:pt x="90" y="40"/>
                        <a:pt x="90" y="40"/>
                        <a:pt x="90" y="40"/>
                      </a:cubicBezTo>
                      <a:cubicBezTo>
                        <a:pt x="90" y="40"/>
                        <a:pt x="90" y="40"/>
                        <a:pt x="89" y="40"/>
                      </a:cubicBezTo>
                      <a:cubicBezTo>
                        <a:pt x="90" y="40"/>
                        <a:pt x="89" y="40"/>
                        <a:pt x="89" y="40"/>
                      </a:cubicBezTo>
                      <a:cubicBezTo>
                        <a:pt x="89" y="40"/>
                        <a:pt x="89" y="40"/>
                        <a:pt x="89" y="40"/>
                      </a:cubicBezTo>
                      <a:cubicBezTo>
                        <a:pt x="89" y="40"/>
                        <a:pt x="89" y="41"/>
                        <a:pt x="89" y="40"/>
                      </a:cubicBezTo>
                      <a:cubicBezTo>
                        <a:pt x="89" y="41"/>
                        <a:pt x="89" y="41"/>
                        <a:pt x="89" y="41"/>
                      </a:cubicBezTo>
                      <a:cubicBezTo>
                        <a:pt x="89" y="41"/>
                        <a:pt x="88" y="41"/>
                        <a:pt x="88" y="41"/>
                      </a:cubicBezTo>
                      <a:cubicBezTo>
                        <a:pt x="88" y="41"/>
                        <a:pt x="88" y="41"/>
                        <a:pt x="88" y="41"/>
                      </a:cubicBezTo>
                      <a:cubicBezTo>
                        <a:pt x="88" y="41"/>
                        <a:pt x="87" y="41"/>
                        <a:pt x="88" y="41"/>
                      </a:cubicBezTo>
                      <a:cubicBezTo>
                        <a:pt x="88" y="41"/>
                        <a:pt x="87" y="41"/>
                        <a:pt x="87" y="41"/>
                      </a:cubicBezTo>
                      <a:cubicBezTo>
                        <a:pt x="87" y="41"/>
                        <a:pt x="87" y="41"/>
                        <a:pt x="87" y="41"/>
                      </a:cubicBezTo>
                      <a:cubicBezTo>
                        <a:pt x="87" y="41"/>
                        <a:pt x="87" y="41"/>
                        <a:pt x="87" y="42"/>
                      </a:cubicBezTo>
                      <a:cubicBezTo>
                        <a:pt x="87" y="41"/>
                        <a:pt x="87" y="42"/>
                        <a:pt x="88" y="42"/>
                      </a:cubicBezTo>
                      <a:cubicBezTo>
                        <a:pt x="88" y="42"/>
                        <a:pt x="88" y="42"/>
                        <a:pt x="87" y="42"/>
                      </a:cubicBezTo>
                      <a:cubicBezTo>
                        <a:pt x="88" y="42"/>
                        <a:pt x="87" y="42"/>
                        <a:pt x="87" y="42"/>
                      </a:cubicBezTo>
                      <a:cubicBezTo>
                        <a:pt x="87" y="42"/>
                        <a:pt x="87" y="42"/>
                        <a:pt x="87" y="42"/>
                      </a:cubicBezTo>
                      <a:cubicBezTo>
                        <a:pt x="87" y="42"/>
                        <a:pt x="87" y="42"/>
                        <a:pt x="87" y="42"/>
                      </a:cubicBezTo>
                      <a:cubicBezTo>
                        <a:pt x="87" y="42"/>
                        <a:pt x="87" y="42"/>
                        <a:pt x="87" y="42"/>
                      </a:cubicBezTo>
                      <a:cubicBezTo>
                        <a:pt x="87" y="42"/>
                        <a:pt x="86" y="42"/>
                        <a:pt x="86" y="42"/>
                      </a:cubicBezTo>
                      <a:cubicBezTo>
                        <a:pt x="87" y="43"/>
                        <a:pt x="87" y="42"/>
                        <a:pt x="87" y="42"/>
                      </a:cubicBezTo>
                      <a:cubicBezTo>
                        <a:pt x="88" y="43"/>
                        <a:pt x="88" y="42"/>
                        <a:pt x="88" y="42"/>
                      </a:cubicBezTo>
                      <a:cubicBezTo>
                        <a:pt x="88" y="43"/>
                        <a:pt x="87" y="43"/>
                        <a:pt x="87" y="44"/>
                      </a:cubicBezTo>
                      <a:cubicBezTo>
                        <a:pt x="87" y="44"/>
                        <a:pt x="87" y="44"/>
                        <a:pt x="87" y="44"/>
                      </a:cubicBezTo>
                      <a:cubicBezTo>
                        <a:pt x="87" y="44"/>
                        <a:pt x="87" y="44"/>
                        <a:pt x="87" y="44"/>
                      </a:cubicBezTo>
                      <a:cubicBezTo>
                        <a:pt x="87" y="44"/>
                        <a:pt x="86" y="44"/>
                        <a:pt x="86" y="44"/>
                      </a:cubicBezTo>
                      <a:cubicBezTo>
                        <a:pt x="86" y="44"/>
                        <a:pt x="86" y="44"/>
                        <a:pt x="87" y="44"/>
                      </a:cubicBezTo>
                      <a:cubicBezTo>
                        <a:pt x="87" y="44"/>
                        <a:pt x="87" y="45"/>
                        <a:pt x="87" y="45"/>
                      </a:cubicBezTo>
                      <a:cubicBezTo>
                        <a:pt x="86" y="44"/>
                        <a:pt x="86" y="44"/>
                        <a:pt x="86" y="44"/>
                      </a:cubicBezTo>
                      <a:cubicBezTo>
                        <a:pt x="86" y="44"/>
                        <a:pt x="86" y="44"/>
                        <a:pt x="86" y="44"/>
                      </a:cubicBezTo>
                      <a:cubicBezTo>
                        <a:pt x="86" y="45"/>
                        <a:pt x="86" y="45"/>
                        <a:pt x="86" y="45"/>
                      </a:cubicBezTo>
                      <a:cubicBezTo>
                        <a:pt x="86" y="45"/>
                        <a:pt x="86" y="45"/>
                        <a:pt x="86" y="45"/>
                      </a:cubicBezTo>
                      <a:cubicBezTo>
                        <a:pt x="85" y="45"/>
                        <a:pt x="85" y="45"/>
                        <a:pt x="86" y="45"/>
                      </a:cubicBezTo>
                      <a:cubicBezTo>
                        <a:pt x="86" y="45"/>
                        <a:pt x="86" y="45"/>
                        <a:pt x="86" y="45"/>
                      </a:cubicBezTo>
                      <a:cubicBezTo>
                        <a:pt x="86" y="45"/>
                        <a:pt x="86" y="45"/>
                        <a:pt x="85" y="45"/>
                      </a:cubicBezTo>
                      <a:cubicBezTo>
                        <a:pt x="85" y="45"/>
                        <a:pt x="85" y="45"/>
                        <a:pt x="85" y="45"/>
                      </a:cubicBezTo>
                      <a:cubicBezTo>
                        <a:pt x="85" y="45"/>
                        <a:pt x="85" y="45"/>
                        <a:pt x="85" y="45"/>
                      </a:cubicBezTo>
                      <a:cubicBezTo>
                        <a:pt x="85" y="45"/>
                        <a:pt x="85" y="45"/>
                        <a:pt x="85" y="45"/>
                      </a:cubicBezTo>
                      <a:cubicBezTo>
                        <a:pt x="85" y="45"/>
                        <a:pt x="85" y="45"/>
                        <a:pt x="85" y="45"/>
                      </a:cubicBezTo>
                      <a:cubicBezTo>
                        <a:pt x="85" y="45"/>
                        <a:pt x="85" y="44"/>
                        <a:pt x="85" y="44"/>
                      </a:cubicBezTo>
                      <a:cubicBezTo>
                        <a:pt x="85" y="44"/>
                        <a:pt x="85" y="44"/>
                        <a:pt x="85" y="44"/>
                      </a:cubicBezTo>
                      <a:cubicBezTo>
                        <a:pt x="84" y="44"/>
                        <a:pt x="85" y="44"/>
                        <a:pt x="84" y="44"/>
                      </a:cubicBezTo>
                      <a:cubicBezTo>
                        <a:pt x="84" y="44"/>
                        <a:pt x="84" y="44"/>
                        <a:pt x="84" y="45"/>
                      </a:cubicBezTo>
                      <a:cubicBezTo>
                        <a:pt x="84" y="45"/>
                        <a:pt x="84" y="44"/>
                        <a:pt x="84" y="45"/>
                      </a:cubicBezTo>
                      <a:cubicBezTo>
                        <a:pt x="84" y="45"/>
                        <a:pt x="83" y="45"/>
                        <a:pt x="83" y="45"/>
                      </a:cubicBezTo>
                      <a:cubicBezTo>
                        <a:pt x="83" y="45"/>
                        <a:pt x="83" y="45"/>
                        <a:pt x="83" y="45"/>
                      </a:cubicBezTo>
                      <a:cubicBezTo>
                        <a:pt x="83" y="45"/>
                        <a:pt x="83" y="45"/>
                        <a:pt x="83" y="46"/>
                      </a:cubicBezTo>
                      <a:cubicBezTo>
                        <a:pt x="83" y="46"/>
                        <a:pt x="83" y="45"/>
                        <a:pt x="83" y="45"/>
                      </a:cubicBezTo>
                      <a:cubicBezTo>
                        <a:pt x="83" y="46"/>
                        <a:pt x="83" y="46"/>
                        <a:pt x="82" y="47"/>
                      </a:cubicBezTo>
                      <a:cubicBezTo>
                        <a:pt x="82" y="46"/>
                        <a:pt x="82" y="46"/>
                        <a:pt x="82" y="46"/>
                      </a:cubicBezTo>
                      <a:cubicBezTo>
                        <a:pt x="82" y="47"/>
                        <a:pt x="82" y="46"/>
                        <a:pt x="82" y="47"/>
                      </a:cubicBezTo>
                      <a:cubicBezTo>
                        <a:pt x="82" y="47"/>
                        <a:pt x="82" y="47"/>
                        <a:pt x="82" y="47"/>
                      </a:cubicBezTo>
                      <a:cubicBezTo>
                        <a:pt x="81" y="47"/>
                        <a:pt x="81" y="48"/>
                        <a:pt x="81" y="48"/>
                      </a:cubicBezTo>
                      <a:cubicBezTo>
                        <a:pt x="81" y="48"/>
                        <a:pt x="81" y="48"/>
                        <a:pt x="81" y="48"/>
                      </a:cubicBezTo>
                      <a:cubicBezTo>
                        <a:pt x="81" y="49"/>
                        <a:pt x="81" y="49"/>
                        <a:pt x="80" y="49"/>
                      </a:cubicBezTo>
                      <a:cubicBezTo>
                        <a:pt x="80" y="49"/>
                        <a:pt x="81" y="49"/>
                        <a:pt x="81" y="49"/>
                      </a:cubicBezTo>
                      <a:cubicBezTo>
                        <a:pt x="80" y="49"/>
                        <a:pt x="79" y="49"/>
                        <a:pt x="79" y="50"/>
                      </a:cubicBezTo>
                      <a:cubicBezTo>
                        <a:pt x="79" y="50"/>
                        <a:pt x="79" y="50"/>
                        <a:pt x="78" y="50"/>
                      </a:cubicBezTo>
                      <a:cubicBezTo>
                        <a:pt x="78" y="50"/>
                        <a:pt x="79" y="50"/>
                        <a:pt x="78" y="51"/>
                      </a:cubicBezTo>
                      <a:cubicBezTo>
                        <a:pt x="78" y="50"/>
                        <a:pt x="79" y="50"/>
                        <a:pt x="78" y="49"/>
                      </a:cubicBezTo>
                      <a:cubicBezTo>
                        <a:pt x="79" y="49"/>
                        <a:pt x="79" y="49"/>
                        <a:pt x="79" y="49"/>
                      </a:cubicBezTo>
                      <a:cubicBezTo>
                        <a:pt x="79" y="49"/>
                        <a:pt x="79" y="49"/>
                        <a:pt x="79" y="49"/>
                      </a:cubicBezTo>
                      <a:cubicBezTo>
                        <a:pt x="80" y="48"/>
                        <a:pt x="80" y="47"/>
                        <a:pt x="81" y="46"/>
                      </a:cubicBezTo>
                      <a:cubicBezTo>
                        <a:pt x="82" y="46"/>
                        <a:pt x="82" y="46"/>
                        <a:pt x="82" y="46"/>
                      </a:cubicBezTo>
                      <a:cubicBezTo>
                        <a:pt x="82" y="46"/>
                        <a:pt x="82" y="46"/>
                        <a:pt x="82" y="46"/>
                      </a:cubicBezTo>
                      <a:cubicBezTo>
                        <a:pt x="82" y="46"/>
                        <a:pt x="82" y="46"/>
                        <a:pt x="82" y="46"/>
                      </a:cubicBezTo>
                      <a:cubicBezTo>
                        <a:pt x="82" y="46"/>
                        <a:pt x="82" y="46"/>
                        <a:pt x="82" y="46"/>
                      </a:cubicBezTo>
                      <a:cubicBezTo>
                        <a:pt x="82" y="46"/>
                        <a:pt x="82" y="46"/>
                        <a:pt x="82" y="46"/>
                      </a:cubicBezTo>
                      <a:cubicBezTo>
                        <a:pt x="82" y="46"/>
                        <a:pt x="82" y="45"/>
                        <a:pt x="83" y="46"/>
                      </a:cubicBezTo>
                      <a:cubicBezTo>
                        <a:pt x="83" y="46"/>
                        <a:pt x="82" y="46"/>
                        <a:pt x="82" y="45"/>
                      </a:cubicBezTo>
                      <a:cubicBezTo>
                        <a:pt x="83" y="45"/>
                        <a:pt x="83" y="45"/>
                        <a:pt x="83" y="45"/>
                      </a:cubicBezTo>
                      <a:cubicBezTo>
                        <a:pt x="83" y="45"/>
                        <a:pt x="83" y="45"/>
                        <a:pt x="83" y="45"/>
                      </a:cubicBezTo>
                      <a:cubicBezTo>
                        <a:pt x="83" y="45"/>
                        <a:pt x="83" y="45"/>
                        <a:pt x="83" y="45"/>
                      </a:cubicBezTo>
                      <a:cubicBezTo>
                        <a:pt x="82" y="45"/>
                        <a:pt x="83" y="45"/>
                        <a:pt x="83" y="45"/>
                      </a:cubicBezTo>
                      <a:cubicBezTo>
                        <a:pt x="83" y="45"/>
                        <a:pt x="83" y="45"/>
                        <a:pt x="83" y="45"/>
                      </a:cubicBezTo>
                      <a:cubicBezTo>
                        <a:pt x="84" y="45"/>
                        <a:pt x="83" y="44"/>
                        <a:pt x="83" y="44"/>
                      </a:cubicBezTo>
                      <a:cubicBezTo>
                        <a:pt x="83" y="44"/>
                        <a:pt x="83" y="44"/>
                        <a:pt x="83" y="44"/>
                      </a:cubicBezTo>
                      <a:cubicBezTo>
                        <a:pt x="83" y="44"/>
                        <a:pt x="83" y="44"/>
                        <a:pt x="83" y="44"/>
                      </a:cubicBezTo>
                      <a:cubicBezTo>
                        <a:pt x="83" y="44"/>
                        <a:pt x="83" y="44"/>
                        <a:pt x="83" y="44"/>
                      </a:cubicBezTo>
                      <a:cubicBezTo>
                        <a:pt x="84" y="44"/>
                        <a:pt x="84" y="44"/>
                        <a:pt x="84" y="44"/>
                      </a:cubicBezTo>
                      <a:cubicBezTo>
                        <a:pt x="83" y="44"/>
                        <a:pt x="83" y="44"/>
                        <a:pt x="83" y="43"/>
                      </a:cubicBezTo>
                      <a:cubicBezTo>
                        <a:pt x="83" y="43"/>
                        <a:pt x="83" y="43"/>
                        <a:pt x="83" y="43"/>
                      </a:cubicBezTo>
                      <a:cubicBezTo>
                        <a:pt x="83" y="44"/>
                        <a:pt x="82" y="44"/>
                        <a:pt x="82" y="44"/>
                      </a:cubicBezTo>
                      <a:cubicBezTo>
                        <a:pt x="82" y="44"/>
                        <a:pt x="82" y="44"/>
                        <a:pt x="82" y="44"/>
                      </a:cubicBezTo>
                      <a:cubicBezTo>
                        <a:pt x="82" y="44"/>
                        <a:pt x="82" y="44"/>
                        <a:pt x="82" y="44"/>
                      </a:cubicBezTo>
                      <a:cubicBezTo>
                        <a:pt x="82" y="44"/>
                        <a:pt x="82" y="44"/>
                        <a:pt x="83" y="44"/>
                      </a:cubicBezTo>
                      <a:cubicBezTo>
                        <a:pt x="82" y="45"/>
                        <a:pt x="82" y="44"/>
                        <a:pt x="82" y="45"/>
                      </a:cubicBezTo>
                      <a:cubicBezTo>
                        <a:pt x="82" y="44"/>
                        <a:pt x="82" y="44"/>
                        <a:pt x="82" y="44"/>
                      </a:cubicBezTo>
                      <a:cubicBezTo>
                        <a:pt x="82" y="44"/>
                        <a:pt x="82" y="45"/>
                        <a:pt x="82" y="45"/>
                      </a:cubicBezTo>
                      <a:cubicBezTo>
                        <a:pt x="82" y="45"/>
                        <a:pt x="82" y="45"/>
                        <a:pt x="81" y="44"/>
                      </a:cubicBezTo>
                      <a:cubicBezTo>
                        <a:pt x="81" y="45"/>
                        <a:pt x="82" y="45"/>
                        <a:pt x="82" y="45"/>
                      </a:cubicBezTo>
                      <a:cubicBezTo>
                        <a:pt x="82" y="45"/>
                        <a:pt x="82" y="46"/>
                        <a:pt x="81" y="45"/>
                      </a:cubicBezTo>
                      <a:cubicBezTo>
                        <a:pt x="81" y="45"/>
                        <a:pt x="81" y="45"/>
                        <a:pt x="82" y="45"/>
                      </a:cubicBezTo>
                      <a:cubicBezTo>
                        <a:pt x="82" y="45"/>
                        <a:pt x="82" y="45"/>
                        <a:pt x="81" y="45"/>
                      </a:cubicBezTo>
                      <a:cubicBezTo>
                        <a:pt x="81" y="45"/>
                        <a:pt x="81" y="45"/>
                        <a:pt x="81" y="44"/>
                      </a:cubicBezTo>
                      <a:cubicBezTo>
                        <a:pt x="81" y="45"/>
                        <a:pt x="81" y="45"/>
                        <a:pt x="81" y="45"/>
                      </a:cubicBezTo>
                      <a:cubicBezTo>
                        <a:pt x="81" y="45"/>
                        <a:pt x="81" y="45"/>
                        <a:pt x="80" y="45"/>
                      </a:cubicBezTo>
                      <a:cubicBezTo>
                        <a:pt x="80" y="45"/>
                        <a:pt x="80" y="45"/>
                        <a:pt x="79" y="45"/>
                      </a:cubicBezTo>
                      <a:cubicBezTo>
                        <a:pt x="79" y="45"/>
                        <a:pt x="79" y="45"/>
                        <a:pt x="79" y="44"/>
                      </a:cubicBezTo>
                      <a:cubicBezTo>
                        <a:pt x="79" y="45"/>
                        <a:pt x="79" y="45"/>
                        <a:pt x="79" y="45"/>
                      </a:cubicBezTo>
                      <a:cubicBezTo>
                        <a:pt x="79" y="45"/>
                        <a:pt x="79" y="44"/>
                        <a:pt x="80" y="45"/>
                      </a:cubicBezTo>
                      <a:cubicBezTo>
                        <a:pt x="80" y="44"/>
                        <a:pt x="80" y="43"/>
                        <a:pt x="81" y="43"/>
                      </a:cubicBezTo>
                      <a:cubicBezTo>
                        <a:pt x="81" y="43"/>
                        <a:pt x="81" y="43"/>
                        <a:pt x="81" y="43"/>
                      </a:cubicBezTo>
                      <a:cubicBezTo>
                        <a:pt x="81" y="43"/>
                        <a:pt x="81" y="43"/>
                        <a:pt x="81" y="43"/>
                      </a:cubicBezTo>
                      <a:cubicBezTo>
                        <a:pt x="81" y="43"/>
                        <a:pt x="81" y="42"/>
                        <a:pt x="81" y="42"/>
                      </a:cubicBezTo>
                      <a:cubicBezTo>
                        <a:pt x="81" y="42"/>
                        <a:pt x="81" y="42"/>
                        <a:pt x="81" y="42"/>
                      </a:cubicBezTo>
                      <a:cubicBezTo>
                        <a:pt x="82" y="42"/>
                        <a:pt x="82" y="42"/>
                        <a:pt x="82" y="42"/>
                      </a:cubicBezTo>
                      <a:cubicBezTo>
                        <a:pt x="82" y="42"/>
                        <a:pt x="82" y="42"/>
                        <a:pt x="82" y="42"/>
                      </a:cubicBezTo>
                      <a:cubicBezTo>
                        <a:pt x="82" y="42"/>
                        <a:pt x="83" y="42"/>
                        <a:pt x="83" y="41"/>
                      </a:cubicBezTo>
                      <a:cubicBezTo>
                        <a:pt x="83" y="42"/>
                        <a:pt x="82" y="42"/>
                        <a:pt x="82" y="42"/>
                      </a:cubicBezTo>
                      <a:cubicBezTo>
                        <a:pt x="83" y="43"/>
                        <a:pt x="82" y="43"/>
                        <a:pt x="82" y="43"/>
                      </a:cubicBezTo>
                      <a:cubicBezTo>
                        <a:pt x="82" y="43"/>
                        <a:pt x="83" y="43"/>
                        <a:pt x="83" y="43"/>
                      </a:cubicBezTo>
                      <a:cubicBezTo>
                        <a:pt x="83" y="43"/>
                        <a:pt x="83" y="43"/>
                        <a:pt x="84" y="43"/>
                      </a:cubicBezTo>
                      <a:cubicBezTo>
                        <a:pt x="84" y="44"/>
                        <a:pt x="83" y="43"/>
                        <a:pt x="83" y="44"/>
                      </a:cubicBezTo>
                      <a:cubicBezTo>
                        <a:pt x="84" y="44"/>
                        <a:pt x="84" y="44"/>
                        <a:pt x="84" y="44"/>
                      </a:cubicBezTo>
                      <a:cubicBezTo>
                        <a:pt x="84" y="43"/>
                        <a:pt x="84" y="43"/>
                        <a:pt x="84" y="43"/>
                      </a:cubicBezTo>
                      <a:cubicBezTo>
                        <a:pt x="84" y="43"/>
                        <a:pt x="84" y="43"/>
                        <a:pt x="84" y="43"/>
                      </a:cubicBezTo>
                      <a:cubicBezTo>
                        <a:pt x="84" y="43"/>
                        <a:pt x="84" y="43"/>
                        <a:pt x="84" y="43"/>
                      </a:cubicBezTo>
                      <a:cubicBezTo>
                        <a:pt x="84" y="43"/>
                        <a:pt x="84" y="43"/>
                        <a:pt x="84" y="43"/>
                      </a:cubicBezTo>
                      <a:cubicBezTo>
                        <a:pt x="85" y="43"/>
                        <a:pt x="85" y="43"/>
                        <a:pt x="85" y="43"/>
                      </a:cubicBezTo>
                      <a:cubicBezTo>
                        <a:pt x="84" y="43"/>
                        <a:pt x="84" y="43"/>
                        <a:pt x="84" y="43"/>
                      </a:cubicBezTo>
                      <a:cubicBezTo>
                        <a:pt x="84" y="42"/>
                        <a:pt x="84" y="42"/>
                        <a:pt x="85" y="42"/>
                      </a:cubicBezTo>
                      <a:cubicBezTo>
                        <a:pt x="85" y="42"/>
                        <a:pt x="85" y="42"/>
                        <a:pt x="84" y="42"/>
                      </a:cubicBezTo>
                      <a:cubicBezTo>
                        <a:pt x="84" y="42"/>
                        <a:pt x="84" y="42"/>
                        <a:pt x="84" y="42"/>
                      </a:cubicBezTo>
                      <a:cubicBezTo>
                        <a:pt x="84" y="41"/>
                        <a:pt x="84" y="41"/>
                        <a:pt x="85" y="42"/>
                      </a:cubicBezTo>
                      <a:cubicBezTo>
                        <a:pt x="86" y="41"/>
                        <a:pt x="86" y="40"/>
                        <a:pt x="87" y="40"/>
                      </a:cubicBezTo>
                      <a:cubicBezTo>
                        <a:pt x="87" y="40"/>
                        <a:pt x="86" y="40"/>
                        <a:pt x="86" y="40"/>
                      </a:cubicBezTo>
                      <a:cubicBezTo>
                        <a:pt x="87" y="41"/>
                        <a:pt x="86" y="40"/>
                        <a:pt x="87" y="40"/>
                      </a:cubicBezTo>
                      <a:cubicBezTo>
                        <a:pt x="87" y="40"/>
                        <a:pt x="87" y="40"/>
                        <a:pt x="87" y="40"/>
                      </a:cubicBezTo>
                      <a:cubicBezTo>
                        <a:pt x="87" y="39"/>
                        <a:pt x="87" y="40"/>
                        <a:pt x="87" y="39"/>
                      </a:cubicBezTo>
                      <a:cubicBezTo>
                        <a:pt x="87" y="40"/>
                        <a:pt x="87" y="40"/>
                        <a:pt x="87" y="40"/>
                      </a:cubicBezTo>
                      <a:cubicBezTo>
                        <a:pt x="88" y="40"/>
                        <a:pt x="88" y="40"/>
                        <a:pt x="87" y="40"/>
                      </a:cubicBezTo>
                      <a:cubicBezTo>
                        <a:pt x="88" y="39"/>
                        <a:pt x="88" y="39"/>
                        <a:pt x="88" y="39"/>
                      </a:cubicBezTo>
                      <a:cubicBezTo>
                        <a:pt x="88" y="39"/>
                        <a:pt x="88" y="39"/>
                        <a:pt x="88" y="39"/>
                      </a:cubicBezTo>
                      <a:cubicBezTo>
                        <a:pt x="89" y="39"/>
                        <a:pt x="88" y="39"/>
                        <a:pt x="89" y="39"/>
                      </a:cubicBezTo>
                      <a:cubicBezTo>
                        <a:pt x="89" y="39"/>
                        <a:pt x="88" y="39"/>
                        <a:pt x="88" y="38"/>
                      </a:cubicBezTo>
                      <a:cubicBezTo>
                        <a:pt x="88" y="38"/>
                        <a:pt x="88" y="38"/>
                        <a:pt x="88" y="39"/>
                      </a:cubicBezTo>
                      <a:cubicBezTo>
                        <a:pt x="88" y="39"/>
                        <a:pt x="88" y="38"/>
                        <a:pt x="88" y="38"/>
                      </a:cubicBezTo>
                      <a:cubicBezTo>
                        <a:pt x="88" y="38"/>
                        <a:pt x="88" y="38"/>
                        <a:pt x="88" y="38"/>
                      </a:cubicBezTo>
                      <a:cubicBezTo>
                        <a:pt x="89" y="38"/>
                        <a:pt x="89" y="38"/>
                        <a:pt x="89" y="38"/>
                      </a:cubicBezTo>
                      <a:cubicBezTo>
                        <a:pt x="89" y="38"/>
                        <a:pt x="89" y="38"/>
                        <a:pt x="89" y="38"/>
                      </a:cubicBezTo>
                      <a:cubicBezTo>
                        <a:pt x="89" y="38"/>
                        <a:pt x="89" y="38"/>
                        <a:pt x="89" y="38"/>
                      </a:cubicBezTo>
                      <a:cubicBezTo>
                        <a:pt x="89" y="38"/>
                        <a:pt x="90" y="38"/>
                        <a:pt x="90" y="38"/>
                      </a:cubicBezTo>
                      <a:cubicBezTo>
                        <a:pt x="90" y="38"/>
                        <a:pt x="90" y="38"/>
                        <a:pt x="90" y="37"/>
                      </a:cubicBezTo>
                      <a:cubicBezTo>
                        <a:pt x="91" y="38"/>
                        <a:pt x="90" y="37"/>
                        <a:pt x="90" y="37"/>
                      </a:cubicBezTo>
                      <a:cubicBezTo>
                        <a:pt x="91" y="36"/>
                        <a:pt x="91" y="36"/>
                        <a:pt x="91" y="36"/>
                      </a:cubicBezTo>
                      <a:cubicBezTo>
                        <a:pt x="91" y="35"/>
                        <a:pt x="92" y="36"/>
                        <a:pt x="92" y="35"/>
                      </a:cubicBezTo>
                      <a:cubicBezTo>
                        <a:pt x="92" y="35"/>
                        <a:pt x="92" y="36"/>
                        <a:pt x="91" y="35"/>
                      </a:cubicBezTo>
                      <a:cubicBezTo>
                        <a:pt x="91" y="35"/>
                        <a:pt x="91" y="35"/>
                        <a:pt x="92" y="35"/>
                      </a:cubicBezTo>
                      <a:cubicBezTo>
                        <a:pt x="91" y="35"/>
                        <a:pt x="91" y="35"/>
                        <a:pt x="91" y="35"/>
                      </a:cubicBezTo>
                      <a:cubicBezTo>
                        <a:pt x="91" y="36"/>
                        <a:pt x="91" y="36"/>
                        <a:pt x="91" y="36"/>
                      </a:cubicBezTo>
                      <a:cubicBezTo>
                        <a:pt x="91" y="36"/>
                        <a:pt x="91" y="36"/>
                        <a:pt x="91" y="36"/>
                      </a:cubicBezTo>
                      <a:cubicBezTo>
                        <a:pt x="91" y="36"/>
                        <a:pt x="91" y="36"/>
                        <a:pt x="91" y="36"/>
                      </a:cubicBezTo>
                      <a:cubicBezTo>
                        <a:pt x="91" y="36"/>
                        <a:pt x="91" y="36"/>
                        <a:pt x="91" y="36"/>
                      </a:cubicBezTo>
                      <a:cubicBezTo>
                        <a:pt x="91" y="36"/>
                        <a:pt x="90" y="36"/>
                        <a:pt x="91" y="36"/>
                      </a:cubicBezTo>
                      <a:cubicBezTo>
                        <a:pt x="90" y="36"/>
                        <a:pt x="90" y="36"/>
                        <a:pt x="90" y="37"/>
                      </a:cubicBezTo>
                      <a:cubicBezTo>
                        <a:pt x="89" y="37"/>
                        <a:pt x="89" y="37"/>
                        <a:pt x="89" y="38"/>
                      </a:cubicBezTo>
                      <a:cubicBezTo>
                        <a:pt x="89" y="38"/>
                        <a:pt x="89" y="38"/>
                        <a:pt x="89" y="38"/>
                      </a:cubicBezTo>
                      <a:cubicBezTo>
                        <a:pt x="88" y="37"/>
                        <a:pt x="88" y="37"/>
                        <a:pt x="89" y="37"/>
                      </a:cubicBezTo>
                      <a:cubicBezTo>
                        <a:pt x="88" y="37"/>
                        <a:pt x="88" y="37"/>
                        <a:pt x="88" y="37"/>
                      </a:cubicBezTo>
                      <a:cubicBezTo>
                        <a:pt x="88" y="37"/>
                        <a:pt x="88" y="37"/>
                        <a:pt x="88" y="38"/>
                      </a:cubicBezTo>
                      <a:cubicBezTo>
                        <a:pt x="88" y="38"/>
                        <a:pt x="88" y="37"/>
                        <a:pt x="88" y="37"/>
                      </a:cubicBezTo>
                      <a:cubicBezTo>
                        <a:pt x="88" y="37"/>
                        <a:pt x="88" y="38"/>
                        <a:pt x="88" y="38"/>
                      </a:cubicBezTo>
                      <a:cubicBezTo>
                        <a:pt x="88" y="38"/>
                        <a:pt x="87" y="38"/>
                        <a:pt x="87" y="38"/>
                      </a:cubicBezTo>
                      <a:cubicBezTo>
                        <a:pt x="87" y="38"/>
                        <a:pt x="87" y="38"/>
                        <a:pt x="87" y="38"/>
                      </a:cubicBezTo>
                      <a:cubicBezTo>
                        <a:pt x="87" y="38"/>
                        <a:pt x="87" y="38"/>
                        <a:pt x="87" y="38"/>
                      </a:cubicBezTo>
                      <a:cubicBezTo>
                        <a:pt x="87" y="38"/>
                        <a:pt x="86" y="38"/>
                        <a:pt x="87" y="38"/>
                      </a:cubicBezTo>
                      <a:cubicBezTo>
                        <a:pt x="87" y="38"/>
                        <a:pt x="87" y="39"/>
                        <a:pt x="87" y="39"/>
                      </a:cubicBezTo>
                      <a:cubicBezTo>
                        <a:pt x="86" y="38"/>
                        <a:pt x="86" y="39"/>
                        <a:pt x="86" y="38"/>
                      </a:cubicBezTo>
                      <a:cubicBezTo>
                        <a:pt x="86" y="38"/>
                        <a:pt x="86" y="39"/>
                        <a:pt x="86" y="39"/>
                      </a:cubicBezTo>
                      <a:cubicBezTo>
                        <a:pt x="86" y="39"/>
                        <a:pt x="86" y="38"/>
                        <a:pt x="85" y="39"/>
                      </a:cubicBezTo>
                      <a:cubicBezTo>
                        <a:pt x="85" y="38"/>
                        <a:pt x="85" y="38"/>
                        <a:pt x="85" y="39"/>
                      </a:cubicBezTo>
                      <a:cubicBezTo>
                        <a:pt x="85" y="38"/>
                        <a:pt x="84" y="38"/>
                        <a:pt x="84" y="38"/>
                      </a:cubicBezTo>
                      <a:cubicBezTo>
                        <a:pt x="84" y="38"/>
                        <a:pt x="84" y="38"/>
                        <a:pt x="84" y="38"/>
                      </a:cubicBezTo>
                      <a:cubicBezTo>
                        <a:pt x="85" y="39"/>
                        <a:pt x="84" y="38"/>
                        <a:pt x="84" y="39"/>
                      </a:cubicBezTo>
                      <a:cubicBezTo>
                        <a:pt x="84" y="38"/>
                        <a:pt x="84" y="38"/>
                        <a:pt x="83" y="38"/>
                      </a:cubicBezTo>
                      <a:cubicBezTo>
                        <a:pt x="83" y="38"/>
                        <a:pt x="83" y="38"/>
                        <a:pt x="83" y="38"/>
                      </a:cubicBezTo>
                      <a:cubicBezTo>
                        <a:pt x="83" y="38"/>
                        <a:pt x="83" y="38"/>
                        <a:pt x="83" y="38"/>
                      </a:cubicBezTo>
                      <a:cubicBezTo>
                        <a:pt x="83" y="38"/>
                        <a:pt x="84" y="38"/>
                        <a:pt x="84" y="38"/>
                      </a:cubicBezTo>
                      <a:cubicBezTo>
                        <a:pt x="84" y="38"/>
                        <a:pt x="84" y="38"/>
                        <a:pt x="84" y="38"/>
                      </a:cubicBezTo>
                      <a:cubicBezTo>
                        <a:pt x="85" y="38"/>
                        <a:pt x="84" y="37"/>
                        <a:pt x="84" y="37"/>
                      </a:cubicBezTo>
                      <a:cubicBezTo>
                        <a:pt x="84" y="37"/>
                        <a:pt x="85" y="37"/>
                        <a:pt x="85" y="37"/>
                      </a:cubicBezTo>
                      <a:cubicBezTo>
                        <a:pt x="85" y="37"/>
                        <a:pt x="84" y="37"/>
                        <a:pt x="84" y="36"/>
                      </a:cubicBezTo>
                      <a:cubicBezTo>
                        <a:pt x="85" y="37"/>
                        <a:pt x="83" y="37"/>
                        <a:pt x="84" y="38"/>
                      </a:cubicBezTo>
                      <a:cubicBezTo>
                        <a:pt x="84" y="38"/>
                        <a:pt x="84" y="37"/>
                        <a:pt x="84" y="37"/>
                      </a:cubicBezTo>
                      <a:cubicBezTo>
                        <a:pt x="84" y="37"/>
                        <a:pt x="84" y="37"/>
                        <a:pt x="83" y="37"/>
                      </a:cubicBezTo>
                      <a:cubicBezTo>
                        <a:pt x="83" y="37"/>
                        <a:pt x="83" y="37"/>
                        <a:pt x="83" y="37"/>
                      </a:cubicBezTo>
                      <a:cubicBezTo>
                        <a:pt x="83" y="37"/>
                        <a:pt x="83" y="37"/>
                        <a:pt x="83" y="37"/>
                      </a:cubicBezTo>
                      <a:cubicBezTo>
                        <a:pt x="83" y="37"/>
                        <a:pt x="83" y="37"/>
                        <a:pt x="83" y="37"/>
                      </a:cubicBezTo>
                      <a:cubicBezTo>
                        <a:pt x="83" y="37"/>
                        <a:pt x="83" y="37"/>
                        <a:pt x="83" y="37"/>
                      </a:cubicBezTo>
                      <a:cubicBezTo>
                        <a:pt x="84" y="38"/>
                        <a:pt x="83" y="37"/>
                        <a:pt x="83" y="38"/>
                      </a:cubicBezTo>
                      <a:cubicBezTo>
                        <a:pt x="83" y="37"/>
                        <a:pt x="83" y="38"/>
                        <a:pt x="83" y="38"/>
                      </a:cubicBezTo>
                      <a:cubicBezTo>
                        <a:pt x="83" y="38"/>
                        <a:pt x="83" y="37"/>
                        <a:pt x="83" y="37"/>
                      </a:cubicBezTo>
                      <a:cubicBezTo>
                        <a:pt x="83" y="37"/>
                        <a:pt x="83" y="37"/>
                        <a:pt x="82" y="37"/>
                      </a:cubicBezTo>
                      <a:cubicBezTo>
                        <a:pt x="82" y="37"/>
                        <a:pt x="83" y="38"/>
                        <a:pt x="83" y="38"/>
                      </a:cubicBezTo>
                      <a:cubicBezTo>
                        <a:pt x="82" y="37"/>
                        <a:pt x="82" y="38"/>
                        <a:pt x="82" y="38"/>
                      </a:cubicBezTo>
                      <a:cubicBezTo>
                        <a:pt x="81" y="37"/>
                        <a:pt x="80" y="37"/>
                        <a:pt x="80" y="37"/>
                      </a:cubicBezTo>
                      <a:cubicBezTo>
                        <a:pt x="80" y="37"/>
                        <a:pt x="80" y="37"/>
                        <a:pt x="80" y="38"/>
                      </a:cubicBezTo>
                      <a:cubicBezTo>
                        <a:pt x="80" y="38"/>
                        <a:pt x="80" y="38"/>
                        <a:pt x="80" y="37"/>
                      </a:cubicBezTo>
                      <a:cubicBezTo>
                        <a:pt x="81" y="38"/>
                        <a:pt x="80" y="37"/>
                        <a:pt x="81" y="38"/>
                      </a:cubicBezTo>
                      <a:cubicBezTo>
                        <a:pt x="81" y="38"/>
                        <a:pt x="80" y="38"/>
                        <a:pt x="80" y="38"/>
                      </a:cubicBezTo>
                      <a:cubicBezTo>
                        <a:pt x="80" y="38"/>
                        <a:pt x="80" y="38"/>
                        <a:pt x="81" y="38"/>
                      </a:cubicBezTo>
                      <a:cubicBezTo>
                        <a:pt x="81" y="38"/>
                        <a:pt x="81" y="38"/>
                        <a:pt x="81" y="38"/>
                      </a:cubicBezTo>
                      <a:cubicBezTo>
                        <a:pt x="81" y="39"/>
                        <a:pt x="80" y="39"/>
                        <a:pt x="80" y="39"/>
                      </a:cubicBezTo>
                      <a:cubicBezTo>
                        <a:pt x="80" y="39"/>
                        <a:pt x="80" y="39"/>
                        <a:pt x="80" y="39"/>
                      </a:cubicBezTo>
                      <a:cubicBezTo>
                        <a:pt x="80" y="38"/>
                        <a:pt x="80" y="38"/>
                        <a:pt x="80" y="38"/>
                      </a:cubicBezTo>
                      <a:cubicBezTo>
                        <a:pt x="80" y="38"/>
                        <a:pt x="80" y="38"/>
                        <a:pt x="80" y="38"/>
                      </a:cubicBezTo>
                      <a:cubicBezTo>
                        <a:pt x="79" y="37"/>
                        <a:pt x="80" y="38"/>
                        <a:pt x="79" y="38"/>
                      </a:cubicBezTo>
                      <a:cubicBezTo>
                        <a:pt x="79" y="38"/>
                        <a:pt x="79" y="38"/>
                        <a:pt x="79" y="38"/>
                      </a:cubicBezTo>
                      <a:cubicBezTo>
                        <a:pt x="79" y="39"/>
                        <a:pt x="79" y="38"/>
                        <a:pt x="80" y="38"/>
                      </a:cubicBezTo>
                      <a:cubicBezTo>
                        <a:pt x="80" y="39"/>
                        <a:pt x="80" y="39"/>
                        <a:pt x="79" y="39"/>
                      </a:cubicBezTo>
                      <a:cubicBezTo>
                        <a:pt x="79" y="39"/>
                        <a:pt x="80" y="39"/>
                        <a:pt x="79" y="39"/>
                      </a:cubicBezTo>
                      <a:cubicBezTo>
                        <a:pt x="79" y="39"/>
                        <a:pt x="79" y="39"/>
                        <a:pt x="79" y="39"/>
                      </a:cubicBezTo>
                      <a:cubicBezTo>
                        <a:pt x="79" y="39"/>
                        <a:pt x="79" y="39"/>
                        <a:pt x="79" y="38"/>
                      </a:cubicBezTo>
                      <a:cubicBezTo>
                        <a:pt x="79" y="39"/>
                        <a:pt x="79" y="39"/>
                        <a:pt x="79" y="39"/>
                      </a:cubicBezTo>
                      <a:cubicBezTo>
                        <a:pt x="79" y="39"/>
                        <a:pt x="78" y="39"/>
                        <a:pt x="78" y="39"/>
                      </a:cubicBezTo>
                      <a:cubicBezTo>
                        <a:pt x="78" y="39"/>
                        <a:pt x="78" y="39"/>
                        <a:pt x="78" y="39"/>
                      </a:cubicBezTo>
                      <a:cubicBezTo>
                        <a:pt x="79" y="40"/>
                        <a:pt x="79" y="39"/>
                        <a:pt x="80" y="39"/>
                      </a:cubicBezTo>
                      <a:cubicBezTo>
                        <a:pt x="80" y="40"/>
                        <a:pt x="80" y="40"/>
                        <a:pt x="80" y="40"/>
                      </a:cubicBezTo>
                      <a:cubicBezTo>
                        <a:pt x="80" y="40"/>
                        <a:pt x="81" y="40"/>
                        <a:pt x="81" y="40"/>
                      </a:cubicBezTo>
                      <a:cubicBezTo>
                        <a:pt x="81" y="40"/>
                        <a:pt x="81" y="40"/>
                        <a:pt x="81" y="40"/>
                      </a:cubicBezTo>
                      <a:cubicBezTo>
                        <a:pt x="81" y="40"/>
                        <a:pt x="81" y="40"/>
                        <a:pt x="82" y="40"/>
                      </a:cubicBezTo>
                      <a:cubicBezTo>
                        <a:pt x="81" y="40"/>
                        <a:pt x="81" y="41"/>
                        <a:pt x="81" y="41"/>
                      </a:cubicBezTo>
                      <a:cubicBezTo>
                        <a:pt x="81" y="41"/>
                        <a:pt x="81" y="41"/>
                        <a:pt x="81" y="40"/>
                      </a:cubicBezTo>
                      <a:cubicBezTo>
                        <a:pt x="81" y="40"/>
                        <a:pt x="81" y="40"/>
                        <a:pt x="81" y="41"/>
                      </a:cubicBezTo>
                      <a:cubicBezTo>
                        <a:pt x="81" y="40"/>
                        <a:pt x="80" y="41"/>
                        <a:pt x="80" y="40"/>
                      </a:cubicBezTo>
                      <a:cubicBezTo>
                        <a:pt x="80" y="40"/>
                        <a:pt x="80" y="40"/>
                        <a:pt x="80" y="40"/>
                      </a:cubicBezTo>
                      <a:cubicBezTo>
                        <a:pt x="80" y="40"/>
                        <a:pt x="80" y="40"/>
                        <a:pt x="80" y="40"/>
                      </a:cubicBezTo>
                      <a:cubicBezTo>
                        <a:pt x="80" y="40"/>
                        <a:pt x="79" y="40"/>
                        <a:pt x="80" y="40"/>
                      </a:cubicBezTo>
                      <a:cubicBezTo>
                        <a:pt x="80" y="41"/>
                        <a:pt x="80" y="40"/>
                        <a:pt x="80" y="41"/>
                      </a:cubicBezTo>
                      <a:cubicBezTo>
                        <a:pt x="80" y="41"/>
                        <a:pt x="80" y="41"/>
                        <a:pt x="80" y="41"/>
                      </a:cubicBezTo>
                      <a:cubicBezTo>
                        <a:pt x="80" y="41"/>
                        <a:pt x="80" y="41"/>
                        <a:pt x="80" y="41"/>
                      </a:cubicBezTo>
                      <a:cubicBezTo>
                        <a:pt x="79" y="41"/>
                        <a:pt x="80" y="42"/>
                        <a:pt x="79" y="42"/>
                      </a:cubicBezTo>
                      <a:cubicBezTo>
                        <a:pt x="79" y="42"/>
                        <a:pt x="79" y="42"/>
                        <a:pt x="79" y="42"/>
                      </a:cubicBezTo>
                      <a:cubicBezTo>
                        <a:pt x="79" y="42"/>
                        <a:pt x="78" y="42"/>
                        <a:pt x="78" y="43"/>
                      </a:cubicBezTo>
                      <a:cubicBezTo>
                        <a:pt x="78" y="43"/>
                        <a:pt x="78" y="43"/>
                        <a:pt x="78" y="43"/>
                      </a:cubicBezTo>
                      <a:cubicBezTo>
                        <a:pt x="77" y="42"/>
                        <a:pt x="77" y="43"/>
                        <a:pt x="77" y="43"/>
                      </a:cubicBezTo>
                      <a:cubicBezTo>
                        <a:pt x="78" y="43"/>
                        <a:pt x="78" y="43"/>
                        <a:pt x="78" y="43"/>
                      </a:cubicBezTo>
                      <a:cubicBezTo>
                        <a:pt x="78" y="43"/>
                        <a:pt x="78" y="43"/>
                        <a:pt x="78" y="44"/>
                      </a:cubicBezTo>
                      <a:cubicBezTo>
                        <a:pt x="78" y="43"/>
                        <a:pt x="77" y="43"/>
                        <a:pt x="77" y="43"/>
                      </a:cubicBezTo>
                      <a:cubicBezTo>
                        <a:pt x="77" y="43"/>
                        <a:pt x="77" y="43"/>
                        <a:pt x="77" y="43"/>
                      </a:cubicBezTo>
                      <a:cubicBezTo>
                        <a:pt x="77" y="43"/>
                        <a:pt x="77" y="43"/>
                        <a:pt x="76" y="43"/>
                      </a:cubicBezTo>
                      <a:cubicBezTo>
                        <a:pt x="76" y="43"/>
                        <a:pt x="76" y="43"/>
                        <a:pt x="76" y="43"/>
                      </a:cubicBezTo>
                      <a:cubicBezTo>
                        <a:pt x="77" y="44"/>
                        <a:pt x="76" y="43"/>
                        <a:pt x="77" y="44"/>
                      </a:cubicBezTo>
                      <a:cubicBezTo>
                        <a:pt x="76" y="44"/>
                        <a:pt x="77" y="44"/>
                        <a:pt x="76" y="44"/>
                      </a:cubicBezTo>
                      <a:cubicBezTo>
                        <a:pt x="76" y="44"/>
                        <a:pt x="76" y="44"/>
                        <a:pt x="75" y="44"/>
                      </a:cubicBezTo>
                      <a:cubicBezTo>
                        <a:pt x="75" y="43"/>
                        <a:pt x="76" y="43"/>
                        <a:pt x="75" y="43"/>
                      </a:cubicBezTo>
                      <a:cubicBezTo>
                        <a:pt x="75" y="43"/>
                        <a:pt x="76" y="44"/>
                        <a:pt x="76" y="44"/>
                      </a:cubicBezTo>
                      <a:cubicBezTo>
                        <a:pt x="76" y="43"/>
                        <a:pt x="76" y="43"/>
                        <a:pt x="76" y="43"/>
                      </a:cubicBezTo>
                      <a:cubicBezTo>
                        <a:pt x="76" y="43"/>
                        <a:pt x="76" y="42"/>
                        <a:pt x="76" y="43"/>
                      </a:cubicBezTo>
                      <a:cubicBezTo>
                        <a:pt x="76" y="42"/>
                        <a:pt x="76" y="42"/>
                        <a:pt x="76" y="42"/>
                      </a:cubicBezTo>
                      <a:cubicBezTo>
                        <a:pt x="76" y="42"/>
                        <a:pt x="76" y="42"/>
                        <a:pt x="76" y="42"/>
                      </a:cubicBezTo>
                      <a:cubicBezTo>
                        <a:pt x="76" y="42"/>
                        <a:pt x="76" y="41"/>
                        <a:pt x="77" y="42"/>
                      </a:cubicBezTo>
                      <a:cubicBezTo>
                        <a:pt x="77" y="42"/>
                        <a:pt x="77" y="41"/>
                        <a:pt x="77" y="42"/>
                      </a:cubicBezTo>
                      <a:cubicBezTo>
                        <a:pt x="77" y="41"/>
                        <a:pt x="77" y="42"/>
                        <a:pt x="77" y="41"/>
                      </a:cubicBezTo>
                      <a:cubicBezTo>
                        <a:pt x="77" y="42"/>
                        <a:pt x="77" y="42"/>
                        <a:pt x="77" y="42"/>
                      </a:cubicBezTo>
                      <a:cubicBezTo>
                        <a:pt x="78" y="42"/>
                        <a:pt x="78" y="42"/>
                        <a:pt x="77" y="41"/>
                      </a:cubicBezTo>
                      <a:cubicBezTo>
                        <a:pt x="77" y="41"/>
                        <a:pt x="77" y="41"/>
                        <a:pt x="77" y="41"/>
                      </a:cubicBezTo>
                      <a:cubicBezTo>
                        <a:pt x="77" y="41"/>
                        <a:pt x="77" y="41"/>
                        <a:pt x="76" y="41"/>
                      </a:cubicBezTo>
                      <a:cubicBezTo>
                        <a:pt x="77" y="40"/>
                        <a:pt x="78" y="42"/>
                        <a:pt x="78" y="41"/>
                      </a:cubicBezTo>
                      <a:cubicBezTo>
                        <a:pt x="78" y="41"/>
                        <a:pt x="78" y="41"/>
                        <a:pt x="78" y="41"/>
                      </a:cubicBezTo>
                      <a:cubicBezTo>
                        <a:pt x="78" y="41"/>
                        <a:pt x="78" y="41"/>
                        <a:pt x="78" y="41"/>
                      </a:cubicBezTo>
                      <a:cubicBezTo>
                        <a:pt x="78" y="41"/>
                        <a:pt x="78" y="41"/>
                        <a:pt x="77" y="41"/>
                      </a:cubicBezTo>
                      <a:cubicBezTo>
                        <a:pt x="78" y="41"/>
                        <a:pt x="78" y="40"/>
                        <a:pt x="78" y="40"/>
                      </a:cubicBezTo>
                      <a:cubicBezTo>
                        <a:pt x="78" y="40"/>
                        <a:pt x="78" y="40"/>
                        <a:pt x="78" y="40"/>
                      </a:cubicBezTo>
                      <a:cubicBezTo>
                        <a:pt x="79" y="40"/>
                        <a:pt x="79" y="40"/>
                        <a:pt x="79" y="40"/>
                      </a:cubicBezTo>
                      <a:cubicBezTo>
                        <a:pt x="79" y="40"/>
                        <a:pt x="79" y="40"/>
                        <a:pt x="79" y="40"/>
                      </a:cubicBezTo>
                      <a:cubicBezTo>
                        <a:pt x="79" y="40"/>
                        <a:pt x="79" y="40"/>
                        <a:pt x="79" y="40"/>
                      </a:cubicBezTo>
                      <a:cubicBezTo>
                        <a:pt x="79" y="40"/>
                        <a:pt x="79" y="40"/>
                        <a:pt x="79" y="40"/>
                      </a:cubicBezTo>
                      <a:cubicBezTo>
                        <a:pt x="79" y="40"/>
                        <a:pt x="78" y="39"/>
                        <a:pt x="78" y="40"/>
                      </a:cubicBezTo>
                      <a:cubicBezTo>
                        <a:pt x="78" y="40"/>
                        <a:pt x="78" y="38"/>
                        <a:pt x="77" y="38"/>
                      </a:cubicBezTo>
                      <a:cubicBezTo>
                        <a:pt x="78" y="39"/>
                        <a:pt x="78" y="39"/>
                        <a:pt x="77" y="39"/>
                      </a:cubicBezTo>
                      <a:cubicBezTo>
                        <a:pt x="77" y="39"/>
                        <a:pt x="77" y="39"/>
                        <a:pt x="77" y="40"/>
                      </a:cubicBezTo>
                      <a:cubicBezTo>
                        <a:pt x="77" y="39"/>
                        <a:pt x="77" y="39"/>
                        <a:pt x="77" y="39"/>
                      </a:cubicBezTo>
                      <a:cubicBezTo>
                        <a:pt x="77" y="39"/>
                        <a:pt x="77" y="39"/>
                        <a:pt x="77" y="39"/>
                      </a:cubicBezTo>
                      <a:cubicBezTo>
                        <a:pt x="77" y="39"/>
                        <a:pt x="77" y="39"/>
                        <a:pt x="76" y="39"/>
                      </a:cubicBezTo>
                      <a:cubicBezTo>
                        <a:pt x="77" y="39"/>
                        <a:pt x="77" y="38"/>
                        <a:pt x="77" y="38"/>
                      </a:cubicBezTo>
                      <a:cubicBezTo>
                        <a:pt x="77" y="38"/>
                        <a:pt x="77" y="38"/>
                        <a:pt x="76" y="38"/>
                      </a:cubicBezTo>
                      <a:cubicBezTo>
                        <a:pt x="77" y="38"/>
                        <a:pt x="77" y="37"/>
                        <a:pt x="77" y="37"/>
                      </a:cubicBezTo>
                      <a:cubicBezTo>
                        <a:pt x="77" y="37"/>
                        <a:pt x="77" y="38"/>
                        <a:pt x="78" y="38"/>
                      </a:cubicBezTo>
                      <a:cubicBezTo>
                        <a:pt x="78" y="37"/>
                        <a:pt x="78" y="37"/>
                        <a:pt x="77" y="37"/>
                      </a:cubicBezTo>
                      <a:cubicBezTo>
                        <a:pt x="78" y="37"/>
                        <a:pt x="78" y="37"/>
                        <a:pt x="78" y="36"/>
                      </a:cubicBezTo>
                      <a:cubicBezTo>
                        <a:pt x="78" y="37"/>
                        <a:pt x="78" y="37"/>
                        <a:pt x="79" y="37"/>
                      </a:cubicBezTo>
                      <a:cubicBezTo>
                        <a:pt x="79" y="37"/>
                        <a:pt x="78" y="36"/>
                        <a:pt x="79" y="37"/>
                      </a:cubicBezTo>
                      <a:cubicBezTo>
                        <a:pt x="79" y="37"/>
                        <a:pt x="79" y="36"/>
                        <a:pt x="79" y="36"/>
                      </a:cubicBezTo>
                      <a:cubicBezTo>
                        <a:pt x="78" y="36"/>
                        <a:pt x="79" y="36"/>
                        <a:pt x="79" y="36"/>
                      </a:cubicBezTo>
                      <a:cubicBezTo>
                        <a:pt x="79" y="36"/>
                        <a:pt x="79" y="37"/>
                        <a:pt x="79" y="37"/>
                      </a:cubicBezTo>
                      <a:cubicBezTo>
                        <a:pt x="79" y="37"/>
                        <a:pt x="79" y="37"/>
                        <a:pt x="79" y="37"/>
                      </a:cubicBezTo>
                      <a:cubicBezTo>
                        <a:pt x="79" y="37"/>
                        <a:pt x="79" y="37"/>
                        <a:pt x="79" y="37"/>
                      </a:cubicBezTo>
                      <a:cubicBezTo>
                        <a:pt x="79" y="37"/>
                        <a:pt x="79" y="37"/>
                        <a:pt x="79" y="36"/>
                      </a:cubicBezTo>
                      <a:cubicBezTo>
                        <a:pt x="80" y="37"/>
                        <a:pt x="80" y="36"/>
                        <a:pt x="80" y="37"/>
                      </a:cubicBezTo>
                      <a:cubicBezTo>
                        <a:pt x="80" y="36"/>
                        <a:pt x="80" y="37"/>
                        <a:pt x="80" y="36"/>
                      </a:cubicBezTo>
                      <a:cubicBezTo>
                        <a:pt x="80" y="37"/>
                        <a:pt x="81" y="37"/>
                        <a:pt x="81" y="37"/>
                      </a:cubicBezTo>
                      <a:cubicBezTo>
                        <a:pt x="81" y="36"/>
                        <a:pt x="80" y="36"/>
                        <a:pt x="80" y="36"/>
                      </a:cubicBezTo>
                      <a:cubicBezTo>
                        <a:pt x="79" y="36"/>
                        <a:pt x="80" y="36"/>
                        <a:pt x="80" y="36"/>
                      </a:cubicBezTo>
                      <a:cubicBezTo>
                        <a:pt x="80" y="36"/>
                        <a:pt x="80" y="36"/>
                        <a:pt x="80" y="36"/>
                      </a:cubicBezTo>
                      <a:cubicBezTo>
                        <a:pt x="80" y="36"/>
                        <a:pt x="80" y="35"/>
                        <a:pt x="80" y="35"/>
                      </a:cubicBezTo>
                      <a:cubicBezTo>
                        <a:pt x="80" y="35"/>
                        <a:pt x="80" y="35"/>
                        <a:pt x="80" y="35"/>
                      </a:cubicBezTo>
                      <a:cubicBezTo>
                        <a:pt x="80" y="35"/>
                        <a:pt x="80" y="36"/>
                        <a:pt x="80" y="35"/>
                      </a:cubicBezTo>
                      <a:cubicBezTo>
                        <a:pt x="79" y="35"/>
                        <a:pt x="80" y="35"/>
                        <a:pt x="80" y="35"/>
                      </a:cubicBezTo>
                      <a:cubicBezTo>
                        <a:pt x="80" y="34"/>
                        <a:pt x="80" y="34"/>
                        <a:pt x="80" y="34"/>
                      </a:cubicBezTo>
                      <a:cubicBezTo>
                        <a:pt x="80" y="34"/>
                        <a:pt x="80" y="34"/>
                        <a:pt x="81" y="34"/>
                      </a:cubicBezTo>
                      <a:cubicBezTo>
                        <a:pt x="81" y="34"/>
                        <a:pt x="81" y="34"/>
                        <a:pt x="81" y="33"/>
                      </a:cubicBezTo>
                      <a:cubicBezTo>
                        <a:pt x="81" y="34"/>
                        <a:pt x="81" y="34"/>
                        <a:pt x="81" y="34"/>
                      </a:cubicBezTo>
                      <a:cubicBezTo>
                        <a:pt x="82" y="34"/>
                        <a:pt x="81" y="33"/>
                        <a:pt x="81" y="33"/>
                      </a:cubicBezTo>
                      <a:cubicBezTo>
                        <a:pt x="81" y="33"/>
                        <a:pt x="82" y="33"/>
                        <a:pt x="82" y="33"/>
                      </a:cubicBezTo>
                      <a:cubicBezTo>
                        <a:pt x="82" y="33"/>
                        <a:pt x="82" y="33"/>
                        <a:pt x="82" y="34"/>
                      </a:cubicBezTo>
                      <a:cubicBezTo>
                        <a:pt x="82" y="34"/>
                        <a:pt x="82" y="34"/>
                        <a:pt x="82" y="34"/>
                      </a:cubicBezTo>
                      <a:cubicBezTo>
                        <a:pt x="82" y="34"/>
                        <a:pt x="82" y="33"/>
                        <a:pt x="83" y="33"/>
                      </a:cubicBezTo>
                      <a:cubicBezTo>
                        <a:pt x="83" y="33"/>
                        <a:pt x="83" y="33"/>
                        <a:pt x="83" y="33"/>
                      </a:cubicBezTo>
                      <a:cubicBezTo>
                        <a:pt x="82" y="33"/>
                        <a:pt x="82" y="33"/>
                        <a:pt x="82" y="33"/>
                      </a:cubicBezTo>
                      <a:cubicBezTo>
                        <a:pt x="82" y="33"/>
                        <a:pt x="82" y="33"/>
                        <a:pt x="82" y="33"/>
                      </a:cubicBezTo>
                      <a:cubicBezTo>
                        <a:pt x="83" y="33"/>
                        <a:pt x="83" y="33"/>
                        <a:pt x="83" y="33"/>
                      </a:cubicBezTo>
                      <a:cubicBezTo>
                        <a:pt x="83" y="33"/>
                        <a:pt x="83" y="33"/>
                        <a:pt x="83" y="33"/>
                      </a:cubicBezTo>
                      <a:cubicBezTo>
                        <a:pt x="83" y="33"/>
                        <a:pt x="83" y="33"/>
                        <a:pt x="83" y="33"/>
                      </a:cubicBezTo>
                      <a:cubicBezTo>
                        <a:pt x="83" y="33"/>
                        <a:pt x="83" y="33"/>
                        <a:pt x="83" y="33"/>
                      </a:cubicBezTo>
                      <a:cubicBezTo>
                        <a:pt x="83" y="33"/>
                        <a:pt x="83" y="33"/>
                        <a:pt x="83" y="33"/>
                      </a:cubicBezTo>
                      <a:cubicBezTo>
                        <a:pt x="83" y="33"/>
                        <a:pt x="82" y="33"/>
                        <a:pt x="83" y="33"/>
                      </a:cubicBezTo>
                      <a:cubicBezTo>
                        <a:pt x="82" y="33"/>
                        <a:pt x="83" y="32"/>
                        <a:pt x="83" y="32"/>
                      </a:cubicBezTo>
                      <a:cubicBezTo>
                        <a:pt x="83" y="32"/>
                        <a:pt x="83" y="32"/>
                        <a:pt x="83" y="33"/>
                      </a:cubicBezTo>
                      <a:cubicBezTo>
                        <a:pt x="83" y="32"/>
                        <a:pt x="83" y="32"/>
                        <a:pt x="83" y="32"/>
                      </a:cubicBezTo>
                      <a:cubicBezTo>
                        <a:pt x="83" y="32"/>
                        <a:pt x="83" y="32"/>
                        <a:pt x="82" y="32"/>
                      </a:cubicBezTo>
                      <a:cubicBezTo>
                        <a:pt x="82" y="32"/>
                        <a:pt x="83" y="32"/>
                        <a:pt x="83" y="32"/>
                      </a:cubicBezTo>
                      <a:cubicBezTo>
                        <a:pt x="82" y="31"/>
                        <a:pt x="82" y="32"/>
                        <a:pt x="82" y="32"/>
                      </a:cubicBezTo>
                      <a:cubicBezTo>
                        <a:pt x="82" y="32"/>
                        <a:pt x="82" y="31"/>
                        <a:pt x="82" y="31"/>
                      </a:cubicBezTo>
                      <a:cubicBezTo>
                        <a:pt x="82" y="31"/>
                        <a:pt x="82" y="31"/>
                        <a:pt x="81" y="30"/>
                      </a:cubicBezTo>
                      <a:cubicBezTo>
                        <a:pt x="82" y="30"/>
                        <a:pt x="82" y="30"/>
                        <a:pt x="82" y="30"/>
                      </a:cubicBezTo>
                      <a:cubicBezTo>
                        <a:pt x="82" y="30"/>
                        <a:pt x="82" y="30"/>
                        <a:pt x="82" y="30"/>
                      </a:cubicBezTo>
                      <a:cubicBezTo>
                        <a:pt x="82" y="30"/>
                        <a:pt x="82" y="30"/>
                        <a:pt x="82" y="30"/>
                      </a:cubicBezTo>
                      <a:cubicBezTo>
                        <a:pt x="81" y="30"/>
                        <a:pt x="81" y="30"/>
                        <a:pt x="81" y="30"/>
                      </a:cubicBezTo>
                      <a:cubicBezTo>
                        <a:pt x="82" y="30"/>
                        <a:pt x="82" y="30"/>
                        <a:pt x="82" y="30"/>
                      </a:cubicBezTo>
                      <a:cubicBezTo>
                        <a:pt x="81" y="30"/>
                        <a:pt x="81" y="30"/>
                        <a:pt x="81" y="29"/>
                      </a:cubicBezTo>
                      <a:cubicBezTo>
                        <a:pt x="81" y="29"/>
                        <a:pt x="82" y="30"/>
                        <a:pt x="82" y="30"/>
                      </a:cubicBezTo>
                      <a:cubicBezTo>
                        <a:pt x="82" y="30"/>
                        <a:pt x="82" y="30"/>
                        <a:pt x="82" y="30"/>
                      </a:cubicBezTo>
                      <a:cubicBezTo>
                        <a:pt x="82" y="30"/>
                        <a:pt x="81" y="29"/>
                        <a:pt x="81" y="29"/>
                      </a:cubicBezTo>
                      <a:cubicBezTo>
                        <a:pt x="81" y="29"/>
                        <a:pt x="81" y="29"/>
                        <a:pt x="80" y="30"/>
                      </a:cubicBezTo>
                      <a:cubicBezTo>
                        <a:pt x="80" y="29"/>
                        <a:pt x="81" y="29"/>
                        <a:pt x="81" y="29"/>
                      </a:cubicBezTo>
                      <a:cubicBezTo>
                        <a:pt x="81" y="29"/>
                        <a:pt x="80" y="29"/>
                        <a:pt x="80" y="29"/>
                      </a:cubicBezTo>
                      <a:cubicBezTo>
                        <a:pt x="80" y="28"/>
                        <a:pt x="81" y="28"/>
                        <a:pt x="81" y="28"/>
                      </a:cubicBezTo>
                      <a:cubicBezTo>
                        <a:pt x="81" y="28"/>
                        <a:pt x="81" y="28"/>
                        <a:pt x="81" y="29"/>
                      </a:cubicBezTo>
                      <a:cubicBezTo>
                        <a:pt x="81" y="29"/>
                        <a:pt x="81" y="28"/>
                        <a:pt x="81" y="28"/>
                      </a:cubicBezTo>
                      <a:cubicBezTo>
                        <a:pt x="81" y="28"/>
                        <a:pt x="81" y="28"/>
                        <a:pt x="82" y="29"/>
                      </a:cubicBezTo>
                      <a:cubicBezTo>
                        <a:pt x="81" y="29"/>
                        <a:pt x="82" y="29"/>
                        <a:pt x="82" y="29"/>
                      </a:cubicBezTo>
                      <a:cubicBezTo>
                        <a:pt x="82" y="29"/>
                        <a:pt x="82" y="29"/>
                        <a:pt x="82" y="30"/>
                      </a:cubicBezTo>
                      <a:cubicBezTo>
                        <a:pt x="82" y="30"/>
                        <a:pt x="82" y="30"/>
                        <a:pt x="82" y="30"/>
                      </a:cubicBezTo>
                      <a:cubicBezTo>
                        <a:pt x="82" y="30"/>
                        <a:pt x="82" y="30"/>
                        <a:pt x="82" y="30"/>
                      </a:cubicBezTo>
                      <a:cubicBezTo>
                        <a:pt x="83" y="31"/>
                        <a:pt x="82" y="30"/>
                        <a:pt x="83" y="30"/>
                      </a:cubicBezTo>
                      <a:cubicBezTo>
                        <a:pt x="83" y="30"/>
                        <a:pt x="83" y="30"/>
                        <a:pt x="83" y="30"/>
                      </a:cubicBezTo>
                      <a:cubicBezTo>
                        <a:pt x="83" y="30"/>
                        <a:pt x="83" y="30"/>
                        <a:pt x="83" y="30"/>
                      </a:cubicBezTo>
                      <a:cubicBezTo>
                        <a:pt x="83" y="30"/>
                        <a:pt x="82" y="29"/>
                        <a:pt x="82" y="29"/>
                      </a:cubicBezTo>
                      <a:cubicBezTo>
                        <a:pt x="82" y="29"/>
                        <a:pt x="82" y="29"/>
                        <a:pt x="82" y="29"/>
                      </a:cubicBezTo>
                      <a:cubicBezTo>
                        <a:pt x="82" y="29"/>
                        <a:pt x="83" y="30"/>
                        <a:pt x="83" y="30"/>
                      </a:cubicBezTo>
                      <a:cubicBezTo>
                        <a:pt x="83" y="29"/>
                        <a:pt x="83" y="29"/>
                        <a:pt x="82" y="29"/>
                      </a:cubicBezTo>
                      <a:cubicBezTo>
                        <a:pt x="83" y="29"/>
                        <a:pt x="83" y="29"/>
                        <a:pt x="83" y="29"/>
                      </a:cubicBezTo>
                      <a:cubicBezTo>
                        <a:pt x="83" y="29"/>
                        <a:pt x="83" y="29"/>
                        <a:pt x="83" y="28"/>
                      </a:cubicBezTo>
                      <a:cubicBezTo>
                        <a:pt x="83" y="28"/>
                        <a:pt x="83" y="29"/>
                        <a:pt x="84" y="29"/>
                      </a:cubicBezTo>
                      <a:cubicBezTo>
                        <a:pt x="83" y="29"/>
                        <a:pt x="83" y="29"/>
                        <a:pt x="83" y="29"/>
                      </a:cubicBezTo>
                      <a:cubicBezTo>
                        <a:pt x="83" y="29"/>
                        <a:pt x="83" y="29"/>
                        <a:pt x="83" y="29"/>
                      </a:cubicBezTo>
                      <a:cubicBezTo>
                        <a:pt x="84" y="30"/>
                        <a:pt x="83" y="29"/>
                        <a:pt x="84" y="29"/>
                      </a:cubicBezTo>
                      <a:cubicBezTo>
                        <a:pt x="84" y="29"/>
                        <a:pt x="84" y="29"/>
                        <a:pt x="84" y="28"/>
                      </a:cubicBezTo>
                      <a:cubicBezTo>
                        <a:pt x="83" y="28"/>
                        <a:pt x="83" y="28"/>
                        <a:pt x="83" y="28"/>
                      </a:cubicBezTo>
                      <a:cubicBezTo>
                        <a:pt x="82" y="28"/>
                        <a:pt x="83" y="28"/>
                        <a:pt x="83" y="28"/>
                      </a:cubicBezTo>
                      <a:cubicBezTo>
                        <a:pt x="82" y="28"/>
                        <a:pt x="83" y="29"/>
                        <a:pt x="83" y="29"/>
                      </a:cubicBezTo>
                      <a:cubicBezTo>
                        <a:pt x="82" y="28"/>
                        <a:pt x="83" y="29"/>
                        <a:pt x="82" y="29"/>
                      </a:cubicBezTo>
                      <a:cubicBezTo>
                        <a:pt x="82" y="28"/>
                        <a:pt x="83" y="29"/>
                        <a:pt x="82" y="28"/>
                      </a:cubicBezTo>
                      <a:cubicBezTo>
                        <a:pt x="82" y="28"/>
                        <a:pt x="82" y="28"/>
                        <a:pt x="82" y="28"/>
                      </a:cubicBezTo>
                      <a:cubicBezTo>
                        <a:pt x="81" y="28"/>
                        <a:pt x="81" y="28"/>
                        <a:pt x="81" y="28"/>
                      </a:cubicBezTo>
                      <a:cubicBezTo>
                        <a:pt x="81" y="27"/>
                        <a:pt x="81" y="28"/>
                        <a:pt x="82" y="28"/>
                      </a:cubicBezTo>
                      <a:cubicBezTo>
                        <a:pt x="82" y="28"/>
                        <a:pt x="82" y="28"/>
                        <a:pt x="82" y="28"/>
                      </a:cubicBezTo>
                      <a:cubicBezTo>
                        <a:pt x="81" y="27"/>
                        <a:pt x="81" y="28"/>
                        <a:pt x="81" y="27"/>
                      </a:cubicBezTo>
                      <a:cubicBezTo>
                        <a:pt x="81" y="28"/>
                        <a:pt x="81" y="28"/>
                        <a:pt x="81" y="28"/>
                      </a:cubicBezTo>
                      <a:cubicBezTo>
                        <a:pt x="81" y="28"/>
                        <a:pt x="81" y="28"/>
                        <a:pt x="80" y="28"/>
                      </a:cubicBezTo>
                      <a:cubicBezTo>
                        <a:pt x="81" y="28"/>
                        <a:pt x="80" y="28"/>
                        <a:pt x="80" y="27"/>
                      </a:cubicBezTo>
                      <a:cubicBezTo>
                        <a:pt x="80" y="27"/>
                        <a:pt x="80" y="27"/>
                        <a:pt x="80" y="27"/>
                      </a:cubicBezTo>
                      <a:cubicBezTo>
                        <a:pt x="80" y="27"/>
                        <a:pt x="80" y="27"/>
                        <a:pt x="80" y="27"/>
                      </a:cubicBezTo>
                      <a:cubicBezTo>
                        <a:pt x="80" y="26"/>
                        <a:pt x="80" y="27"/>
                        <a:pt x="80" y="27"/>
                      </a:cubicBezTo>
                      <a:cubicBezTo>
                        <a:pt x="79" y="27"/>
                        <a:pt x="80" y="27"/>
                        <a:pt x="80" y="27"/>
                      </a:cubicBezTo>
                      <a:cubicBezTo>
                        <a:pt x="80" y="27"/>
                        <a:pt x="79" y="26"/>
                        <a:pt x="79" y="26"/>
                      </a:cubicBezTo>
                      <a:cubicBezTo>
                        <a:pt x="79" y="27"/>
                        <a:pt x="80" y="26"/>
                        <a:pt x="80" y="27"/>
                      </a:cubicBezTo>
                      <a:cubicBezTo>
                        <a:pt x="79" y="27"/>
                        <a:pt x="80" y="28"/>
                        <a:pt x="80" y="28"/>
                      </a:cubicBezTo>
                      <a:cubicBezTo>
                        <a:pt x="80" y="28"/>
                        <a:pt x="80" y="28"/>
                        <a:pt x="80" y="28"/>
                      </a:cubicBezTo>
                      <a:cubicBezTo>
                        <a:pt x="80" y="28"/>
                        <a:pt x="80" y="28"/>
                        <a:pt x="80" y="28"/>
                      </a:cubicBezTo>
                      <a:cubicBezTo>
                        <a:pt x="80" y="28"/>
                        <a:pt x="80" y="29"/>
                        <a:pt x="80" y="28"/>
                      </a:cubicBezTo>
                      <a:cubicBezTo>
                        <a:pt x="80" y="29"/>
                        <a:pt x="80" y="29"/>
                        <a:pt x="80" y="29"/>
                      </a:cubicBezTo>
                      <a:cubicBezTo>
                        <a:pt x="80" y="29"/>
                        <a:pt x="80" y="29"/>
                        <a:pt x="79" y="29"/>
                      </a:cubicBezTo>
                      <a:cubicBezTo>
                        <a:pt x="79" y="29"/>
                        <a:pt x="80" y="29"/>
                        <a:pt x="80" y="30"/>
                      </a:cubicBezTo>
                      <a:cubicBezTo>
                        <a:pt x="80" y="30"/>
                        <a:pt x="80" y="30"/>
                        <a:pt x="80" y="30"/>
                      </a:cubicBezTo>
                      <a:cubicBezTo>
                        <a:pt x="80" y="30"/>
                        <a:pt x="80" y="30"/>
                        <a:pt x="80" y="30"/>
                      </a:cubicBezTo>
                      <a:cubicBezTo>
                        <a:pt x="80" y="30"/>
                        <a:pt x="80" y="29"/>
                        <a:pt x="79" y="29"/>
                      </a:cubicBezTo>
                      <a:cubicBezTo>
                        <a:pt x="79" y="29"/>
                        <a:pt x="79" y="29"/>
                        <a:pt x="79" y="30"/>
                      </a:cubicBezTo>
                      <a:cubicBezTo>
                        <a:pt x="79" y="30"/>
                        <a:pt x="79" y="29"/>
                        <a:pt x="79" y="30"/>
                      </a:cubicBezTo>
                      <a:cubicBezTo>
                        <a:pt x="79" y="29"/>
                        <a:pt x="78" y="29"/>
                        <a:pt x="78" y="30"/>
                      </a:cubicBezTo>
                      <a:cubicBezTo>
                        <a:pt x="78" y="29"/>
                        <a:pt x="79" y="30"/>
                        <a:pt x="79" y="29"/>
                      </a:cubicBezTo>
                      <a:cubicBezTo>
                        <a:pt x="79" y="30"/>
                        <a:pt x="79" y="30"/>
                        <a:pt x="79" y="30"/>
                      </a:cubicBezTo>
                      <a:cubicBezTo>
                        <a:pt x="79" y="30"/>
                        <a:pt x="79" y="30"/>
                        <a:pt x="79" y="30"/>
                      </a:cubicBezTo>
                      <a:cubicBezTo>
                        <a:pt x="78" y="30"/>
                        <a:pt x="78" y="30"/>
                        <a:pt x="78" y="31"/>
                      </a:cubicBezTo>
                      <a:cubicBezTo>
                        <a:pt x="78" y="30"/>
                        <a:pt x="78" y="30"/>
                        <a:pt x="78" y="30"/>
                      </a:cubicBezTo>
                      <a:cubicBezTo>
                        <a:pt x="78" y="31"/>
                        <a:pt x="78" y="31"/>
                        <a:pt x="77" y="31"/>
                      </a:cubicBezTo>
                      <a:cubicBezTo>
                        <a:pt x="78" y="32"/>
                        <a:pt x="77" y="31"/>
                        <a:pt x="78" y="31"/>
                      </a:cubicBezTo>
                      <a:cubicBezTo>
                        <a:pt x="78" y="31"/>
                        <a:pt x="78" y="31"/>
                        <a:pt x="78" y="32"/>
                      </a:cubicBezTo>
                      <a:cubicBezTo>
                        <a:pt x="78" y="31"/>
                        <a:pt x="78" y="31"/>
                        <a:pt x="78" y="31"/>
                      </a:cubicBezTo>
                      <a:cubicBezTo>
                        <a:pt x="78" y="32"/>
                        <a:pt x="78" y="32"/>
                        <a:pt x="78" y="32"/>
                      </a:cubicBezTo>
                      <a:cubicBezTo>
                        <a:pt x="78" y="31"/>
                        <a:pt x="78" y="32"/>
                        <a:pt x="77" y="32"/>
                      </a:cubicBezTo>
                      <a:cubicBezTo>
                        <a:pt x="77" y="32"/>
                        <a:pt x="77" y="31"/>
                        <a:pt x="77" y="31"/>
                      </a:cubicBezTo>
                      <a:cubicBezTo>
                        <a:pt x="77" y="31"/>
                        <a:pt x="77" y="32"/>
                        <a:pt x="77" y="31"/>
                      </a:cubicBezTo>
                      <a:cubicBezTo>
                        <a:pt x="77" y="32"/>
                        <a:pt x="77" y="32"/>
                        <a:pt x="77" y="32"/>
                      </a:cubicBezTo>
                      <a:cubicBezTo>
                        <a:pt x="77" y="32"/>
                        <a:pt x="77" y="32"/>
                        <a:pt x="77" y="32"/>
                      </a:cubicBezTo>
                      <a:cubicBezTo>
                        <a:pt x="77" y="32"/>
                        <a:pt x="77" y="32"/>
                        <a:pt x="76" y="32"/>
                      </a:cubicBezTo>
                      <a:cubicBezTo>
                        <a:pt x="76" y="31"/>
                        <a:pt x="76" y="32"/>
                        <a:pt x="76" y="32"/>
                      </a:cubicBezTo>
                      <a:cubicBezTo>
                        <a:pt x="76" y="32"/>
                        <a:pt x="76" y="31"/>
                        <a:pt x="76" y="32"/>
                      </a:cubicBezTo>
                      <a:cubicBezTo>
                        <a:pt x="76" y="32"/>
                        <a:pt x="76" y="32"/>
                        <a:pt x="76" y="32"/>
                      </a:cubicBezTo>
                      <a:cubicBezTo>
                        <a:pt x="75" y="32"/>
                        <a:pt x="76" y="33"/>
                        <a:pt x="75" y="32"/>
                      </a:cubicBezTo>
                      <a:cubicBezTo>
                        <a:pt x="75" y="32"/>
                        <a:pt x="75" y="32"/>
                        <a:pt x="75" y="33"/>
                      </a:cubicBezTo>
                      <a:cubicBezTo>
                        <a:pt x="75" y="33"/>
                        <a:pt x="75" y="33"/>
                        <a:pt x="75" y="33"/>
                      </a:cubicBezTo>
                      <a:cubicBezTo>
                        <a:pt x="74" y="32"/>
                        <a:pt x="74" y="33"/>
                        <a:pt x="74" y="32"/>
                      </a:cubicBezTo>
                      <a:cubicBezTo>
                        <a:pt x="74" y="32"/>
                        <a:pt x="74" y="32"/>
                        <a:pt x="74" y="32"/>
                      </a:cubicBezTo>
                      <a:cubicBezTo>
                        <a:pt x="75" y="32"/>
                        <a:pt x="75" y="30"/>
                        <a:pt x="76" y="30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6" y="30"/>
                        <a:pt x="76" y="30"/>
                        <a:pt x="77" y="30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0"/>
                        <a:pt x="77" y="29"/>
                        <a:pt x="77" y="29"/>
                      </a:cubicBezTo>
                      <a:cubicBezTo>
                        <a:pt x="77" y="29"/>
                        <a:pt x="77" y="30"/>
                        <a:pt x="77" y="30"/>
                      </a:cubicBezTo>
                      <a:cubicBezTo>
                        <a:pt x="77" y="30"/>
                        <a:pt x="78" y="30"/>
                        <a:pt x="77" y="30"/>
                      </a:cubicBezTo>
                      <a:cubicBezTo>
                        <a:pt x="77" y="29"/>
                        <a:pt x="77" y="30"/>
                        <a:pt x="77" y="30"/>
                      </a:cubicBezTo>
                      <a:cubicBezTo>
                        <a:pt x="77" y="29"/>
                        <a:pt x="77" y="29"/>
                        <a:pt x="77" y="29"/>
                      </a:cubicBezTo>
                      <a:cubicBezTo>
                        <a:pt x="77" y="29"/>
                        <a:pt x="77" y="28"/>
                        <a:pt x="78" y="29"/>
                      </a:cubicBezTo>
                      <a:cubicBezTo>
                        <a:pt x="77" y="29"/>
                        <a:pt x="77" y="29"/>
                        <a:pt x="77" y="29"/>
                      </a:cubicBezTo>
                      <a:cubicBezTo>
                        <a:pt x="78" y="29"/>
                        <a:pt x="77" y="29"/>
                        <a:pt x="77" y="28"/>
                      </a:cubicBezTo>
                      <a:cubicBezTo>
                        <a:pt x="77" y="28"/>
                        <a:pt x="77" y="28"/>
                        <a:pt x="77" y="28"/>
                      </a:cubicBezTo>
                      <a:cubicBezTo>
                        <a:pt x="77" y="28"/>
                        <a:pt x="78" y="28"/>
                        <a:pt x="78" y="27"/>
                      </a:cubicBezTo>
                      <a:cubicBezTo>
                        <a:pt x="78" y="27"/>
                        <a:pt x="78" y="27"/>
                        <a:pt x="78" y="27"/>
                      </a:cubicBezTo>
                      <a:cubicBezTo>
                        <a:pt x="77" y="27"/>
                        <a:pt x="78" y="27"/>
                        <a:pt x="78" y="27"/>
                      </a:cubicBezTo>
                      <a:cubicBezTo>
                        <a:pt x="78" y="27"/>
                        <a:pt x="78" y="27"/>
                        <a:pt x="78" y="27"/>
                      </a:cubicBezTo>
                      <a:cubicBezTo>
                        <a:pt x="78" y="27"/>
                        <a:pt x="78" y="27"/>
                        <a:pt x="78" y="27"/>
                      </a:cubicBezTo>
                      <a:cubicBezTo>
                        <a:pt x="78" y="27"/>
                        <a:pt x="78" y="27"/>
                        <a:pt x="78" y="27"/>
                      </a:cubicBezTo>
                      <a:cubicBezTo>
                        <a:pt x="78" y="27"/>
                        <a:pt x="78" y="26"/>
                        <a:pt x="77" y="26"/>
                      </a:cubicBezTo>
                      <a:cubicBezTo>
                        <a:pt x="78" y="26"/>
                        <a:pt x="77" y="26"/>
                        <a:pt x="77" y="25"/>
                      </a:cubicBezTo>
                      <a:cubicBezTo>
                        <a:pt x="77" y="25"/>
                        <a:pt x="77" y="26"/>
                        <a:pt x="77" y="26"/>
                      </a:cubicBezTo>
                      <a:cubicBezTo>
                        <a:pt x="77" y="25"/>
                        <a:pt x="77" y="25"/>
                        <a:pt x="76" y="25"/>
                      </a:cubicBezTo>
                      <a:cubicBezTo>
                        <a:pt x="76" y="25"/>
                        <a:pt x="76" y="25"/>
                        <a:pt x="76" y="26"/>
                      </a:cubicBezTo>
                      <a:cubicBezTo>
                        <a:pt x="76" y="25"/>
                        <a:pt x="76" y="25"/>
                        <a:pt x="76" y="25"/>
                      </a:cubicBezTo>
                      <a:cubicBezTo>
                        <a:pt x="75" y="25"/>
                        <a:pt x="76" y="26"/>
                        <a:pt x="75" y="26"/>
                      </a:cubicBezTo>
                      <a:cubicBezTo>
                        <a:pt x="75" y="25"/>
                        <a:pt x="76" y="25"/>
                        <a:pt x="76" y="24"/>
                      </a:cubicBezTo>
                      <a:cubicBezTo>
                        <a:pt x="75" y="24"/>
                        <a:pt x="76" y="24"/>
                        <a:pt x="75" y="24"/>
                      </a:cubicBezTo>
                      <a:cubicBezTo>
                        <a:pt x="76" y="24"/>
                        <a:pt x="76" y="24"/>
                        <a:pt x="76" y="24"/>
                      </a:cubicBezTo>
                      <a:cubicBezTo>
                        <a:pt x="76" y="24"/>
                        <a:pt x="76" y="24"/>
                        <a:pt x="77" y="24"/>
                      </a:cubicBezTo>
                      <a:cubicBezTo>
                        <a:pt x="76" y="24"/>
                        <a:pt x="76" y="24"/>
                        <a:pt x="76" y="23"/>
                      </a:cubicBezTo>
                      <a:cubicBezTo>
                        <a:pt x="76" y="23"/>
                        <a:pt x="76" y="23"/>
                        <a:pt x="76" y="23"/>
                      </a:cubicBezTo>
                      <a:cubicBezTo>
                        <a:pt x="76" y="23"/>
                        <a:pt x="76" y="23"/>
                        <a:pt x="76" y="23"/>
                      </a:cubicBezTo>
                      <a:cubicBezTo>
                        <a:pt x="76" y="23"/>
                        <a:pt x="77" y="23"/>
                        <a:pt x="77" y="23"/>
                      </a:cubicBezTo>
                      <a:cubicBezTo>
                        <a:pt x="77" y="23"/>
                        <a:pt x="76" y="23"/>
                        <a:pt x="76" y="23"/>
                      </a:cubicBezTo>
                      <a:cubicBezTo>
                        <a:pt x="76" y="22"/>
                        <a:pt x="77" y="23"/>
                        <a:pt x="77" y="23"/>
                      </a:cubicBezTo>
                      <a:cubicBezTo>
                        <a:pt x="77" y="23"/>
                        <a:pt x="77" y="23"/>
                        <a:pt x="76" y="22"/>
                      </a:cubicBezTo>
                      <a:cubicBezTo>
                        <a:pt x="77" y="22"/>
                        <a:pt x="77" y="22"/>
                        <a:pt x="77" y="23"/>
                      </a:cubicBezTo>
                      <a:cubicBezTo>
                        <a:pt x="77" y="22"/>
                        <a:pt x="77" y="22"/>
                        <a:pt x="76" y="22"/>
                      </a:cubicBezTo>
                      <a:cubicBezTo>
                        <a:pt x="76" y="22"/>
                        <a:pt x="76" y="22"/>
                        <a:pt x="75" y="22"/>
                      </a:cubicBezTo>
                      <a:cubicBezTo>
                        <a:pt x="76" y="23"/>
                        <a:pt x="76" y="23"/>
                        <a:pt x="76" y="23"/>
                      </a:cubicBezTo>
                      <a:cubicBezTo>
                        <a:pt x="76" y="23"/>
                        <a:pt x="76" y="23"/>
                        <a:pt x="76" y="23"/>
                      </a:cubicBezTo>
                      <a:cubicBezTo>
                        <a:pt x="76" y="23"/>
                        <a:pt x="76" y="23"/>
                        <a:pt x="76" y="23"/>
                      </a:cubicBezTo>
                      <a:cubicBezTo>
                        <a:pt x="76" y="24"/>
                        <a:pt x="76" y="24"/>
                        <a:pt x="76" y="24"/>
                      </a:cubicBezTo>
                      <a:cubicBezTo>
                        <a:pt x="76" y="24"/>
                        <a:pt x="76" y="24"/>
                        <a:pt x="76" y="24"/>
                      </a:cubicBezTo>
                      <a:cubicBezTo>
                        <a:pt x="75" y="23"/>
                        <a:pt x="75" y="23"/>
                        <a:pt x="75" y="23"/>
                      </a:cubicBezTo>
                      <a:cubicBezTo>
                        <a:pt x="76" y="23"/>
                        <a:pt x="76" y="23"/>
                        <a:pt x="76" y="23"/>
                      </a:cubicBezTo>
                      <a:cubicBezTo>
                        <a:pt x="75" y="23"/>
                        <a:pt x="75" y="23"/>
                        <a:pt x="75" y="23"/>
                      </a:cubicBezTo>
                      <a:cubicBezTo>
                        <a:pt x="75" y="23"/>
                        <a:pt x="75" y="23"/>
                        <a:pt x="75" y="24"/>
                      </a:cubicBezTo>
                      <a:cubicBezTo>
                        <a:pt x="75" y="23"/>
                        <a:pt x="75" y="23"/>
                        <a:pt x="74" y="22"/>
                      </a:cubicBezTo>
                      <a:cubicBezTo>
                        <a:pt x="75" y="22"/>
                        <a:pt x="75" y="23"/>
                        <a:pt x="75" y="23"/>
                      </a:cubicBezTo>
                      <a:cubicBezTo>
                        <a:pt x="75" y="23"/>
                        <a:pt x="75" y="22"/>
                        <a:pt x="74" y="22"/>
                      </a:cubicBezTo>
                      <a:cubicBezTo>
                        <a:pt x="75" y="22"/>
                        <a:pt x="75" y="22"/>
                        <a:pt x="75" y="22"/>
                      </a:cubicBezTo>
                      <a:cubicBezTo>
                        <a:pt x="75" y="22"/>
                        <a:pt x="75" y="22"/>
                        <a:pt x="75" y="22"/>
                      </a:cubicBezTo>
                      <a:cubicBezTo>
                        <a:pt x="75" y="22"/>
                        <a:pt x="75" y="22"/>
                        <a:pt x="75" y="21"/>
                      </a:cubicBezTo>
                      <a:cubicBezTo>
                        <a:pt x="75" y="21"/>
                        <a:pt x="75" y="21"/>
                        <a:pt x="75" y="21"/>
                      </a:cubicBezTo>
                      <a:cubicBezTo>
                        <a:pt x="75" y="21"/>
                        <a:pt x="75" y="21"/>
                        <a:pt x="75" y="21"/>
                      </a:cubicBezTo>
                      <a:cubicBezTo>
                        <a:pt x="75" y="21"/>
                        <a:pt x="75" y="21"/>
                        <a:pt x="74" y="21"/>
                      </a:cubicBezTo>
                      <a:cubicBezTo>
                        <a:pt x="74" y="21"/>
                        <a:pt x="75" y="21"/>
                        <a:pt x="75" y="21"/>
                      </a:cubicBezTo>
                      <a:cubicBezTo>
                        <a:pt x="75" y="21"/>
                        <a:pt x="76" y="22"/>
                        <a:pt x="76" y="21"/>
                      </a:cubicBezTo>
                      <a:cubicBezTo>
                        <a:pt x="75" y="21"/>
                        <a:pt x="75" y="21"/>
                        <a:pt x="75" y="20"/>
                      </a:cubicBezTo>
                      <a:cubicBezTo>
                        <a:pt x="75" y="20"/>
                        <a:pt x="75" y="21"/>
                        <a:pt x="75" y="21"/>
                      </a:cubicBezTo>
                      <a:cubicBezTo>
                        <a:pt x="75" y="21"/>
                        <a:pt x="75" y="20"/>
                        <a:pt x="75" y="20"/>
                      </a:cubicBezTo>
                      <a:cubicBezTo>
                        <a:pt x="75" y="20"/>
                        <a:pt x="75" y="20"/>
                        <a:pt x="76" y="20"/>
                      </a:cubicBezTo>
                      <a:cubicBezTo>
                        <a:pt x="76" y="21"/>
                        <a:pt x="75" y="20"/>
                        <a:pt x="75" y="20"/>
                      </a:cubicBezTo>
                      <a:cubicBezTo>
                        <a:pt x="76" y="21"/>
                        <a:pt x="76" y="20"/>
                        <a:pt x="76" y="21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76" y="19"/>
                        <a:pt x="75" y="20"/>
                        <a:pt x="75" y="19"/>
                      </a:cubicBezTo>
                      <a:cubicBezTo>
                        <a:pt x="75" y="19"/>
                        <a:pt x="75" y="19"/>
                        <a:pt x="75" y="19"/>
                      </a:cubicBezTo>
                      <a:cubicBezTo>
                        <a:pt x="75" y="19"/>
                        <a:pt x="76" y="19"/>
                        <a:pt x="75" y="19"/>
                      </a:cubicBezTo>
                      <a:cubicBezTo>
                        <a:pt x="76" y="19"/>
                        <a:pt x="76" y="19"/>
                        <a:pt x="76" y="19"/>
                      </a:cubicBezTo>
                      <a:cubicBezTo>
                        <a:pt x="76" y="19"/>
                        <a:pt x="76" y="19"/>
                        <a:pt x="76" y="19"/>
                      </a:cubicBezTo>
                      <a:cubicBezTo>
                        <a:pt x="76" y="19"/>
                        <a:pt x="76" y="19"/>
                        <a:pt x="76" y="19"/>
                      </a:cubicBezTo>
                      <a:cubicBezTo>
                        <a:pt x="76" y="20"/>
                        <a:pt x="77" y="20"/>
                        <a:pt x="77" y="20"/>
                      </a:cubicBezTo>
                      <a:cubicBezTo>
                        <a:pt x="77" y="20"/>
                        <a:pt x="77" y="20"/>
                        <a:pt x="77" y="20"/>
                      </a:cubicBezTo>
                      <a:cubicBezTo>
                        <a:pt x="77" y="20"/>
                        <a:pt x="77" y="20"/>
                        <a:pt x="77" y="19"/>
                      </a:cubicBezTo>
                      <a:cubicBezTo>
                        <a:pt x="77" y="19"/>
                        <a:pt x="77" y="19"/>
                        <a:pt x="77" y="20"/>
                      </a:cubicBezTo>
                      <a:cubicBezTo>
                        <a:pt x="77" y="19"/>
                        <a:pt x="77" y="19"/>
                        <a:pt x="77" y="19"/>
                      </a:cubicBezTo>
                      <a:cubicBezTo>
                        <a:pt x="76" y="18"/>
                        <a:pt x="77" y="19"/>
                        <a:pt x="76" y="18"/>
                      </a:cubicBezTo>
                      <a:cubicBezTo>
                        <a:pt x="76" y="18"/>
                        <a:pt x="76" y="18"/>
                        <a:pt x="76" y="18"/>
                      </a:cubicBezTo>
                      <a:cubicBezTo>
                        <a:pt x="77" y="18"/>
                        <a:pt x="76" y="18"/>
                        <a:pt x="77" y="18"/>
                      </a:cubicBezTo>
                      <a:cubicBezTo>
                        <a:pt x="77" y="19"/>
                        <a:pt x="77" y="18"/>
                        <a:pt x="77" y="18"/>
                      </a:cubicBezTo>
                      <a:cubicBezTo>
                        <a:pt x="77" y="18"/>
                        <a:pt x="77" y="17"/>
                        <a:pt x="77" y="17"/>
                      </a:cubicBezTo>
                      <a:cubicBezTo>
                        <a:pt x="77" y="17"/>
                        <a:pt x="77" y="17"/>
                        <a:pt x="77" y="17"/>
                      </a:cubicBezTo>
                      <a:cubicBezTo>
                        <a:pt x="77" y="17"/>
                        <a:pt x="77" y="16"/>
                        <a:pt x="77" y="16"/>
                      </a:cubicBezTo>
                      <a:cubicBezTo>
                        <a:pt x="77" y="16"/>
                        <a:pt x="77" y="16"/>
                        <a:pt x="77" y="16"/>
                      </a:cubicBezTo>
                      <a:cubicBezTo>
                        <a:pt x="77" y="16"/>
                        <a:pt x="77" y="16"/>
                        <a:pt x="77" y="16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77" y="15"/>
                        <a:pt x="76" y="15"/>
                        <a:pt x="77" y="15"/>
                      </a:cubicBezTo>
                      <a:cubicBezTo>
                        <a:pt x="76" y="14"/>
                        <a:pt x="76" y="14"/>
                        <a:pt x="76" y="14"/>
                      </a:cubicBezTo>
                      <a:cubicBezTo>
                        <a:pt x="76" y="14"/>
                        <a:pt x="76" y="14"/>
                        <a:pt x="76" y="14"/>
                      </a:cubicBezTo>
                      <a:cubicBezTo>
                        <a:pt x="76" y="15"/>
                        <a:pt x="76" y="14"/>
                        <a:pt x="76" y="15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6" y="16"/>
                        <a:pt x="76" y="15"/>
                        <a:pt x="76" y="15"/>
                      </a:cubicBezTo>
                      <a:cubicBezTo>
                        <a:pt x="75" y="16"/>
                        <a:pt x="75" y="15"/>
                        <a:pt x="75" y="15"/>
                      </a:cubicBezTo>
                      <a:cubicBezTo>
                        <a:pt x="74" y="15"/>
                        <a:pt x="75" y="15"/>
                        <a:pt x="75" y="15"/>
                      </a:cubicBezTo>
                      <a:cubicBezTo>
                        <a:pt x="75" y="15"/>
                        <a:pt x="75" y="15"/>
                        <a:pt x="75" y="14"/>
                      </a:cubicBezTo>
                      <a:cubicBezTo>
                        <a:pt x="74" y="14"/>
                        <a:pt x="74" y="14"/>
                        <a:pt x="74" y="14"/>
                      </a:cubicBezTo>
                      <a:cubicBezTo>
                        <a:pt x="74" y="14"/>
                        <a:pt x="74" y="14"/>
                        <a:pt x="74" y="14"/>
                      </a:cubicBezTo>
                      <a:cubicBezTo>
                        <a:pt x="75" y="14"/>
                        <a:pt x="75" y="14"/>
                        <a:pt x="75" y="14"/>
                      </a:cubicBezTo>
                      <a:cubicBezTo>
                        <a:pt x="75" y="14"/>
                        <a:pt x="75" y="14"/>
                        <a:pt x="74" y="14"/>
                      </a:cubicBezTo>
                      <a:cubicBezTo>
                        <a:pt x="75" y="14"/>
                        <a:pt x="75" y="14"/>
                        <a:pt x="75" y="14"/>
                      </a:cubicBezTo>
                      <a:cubicBezTo>
                        <a:pt x="75" y="14"/>
                        <a:pt x="75" y="14"/>
                        <a:pt x="75" y="14"/>
                      </a:cubicBezTo>
                      <a:cubicBezTo>
                        <a:pt x="75" y="14"/>
                        <a:pt x="74" y="14"/>
                        <a:pt x="74" y="13"/>
                      </a:cubicBezTo>
                      <a:cubicBezTo>
                        <a:pt x="74" y="13"/>
                        <a:pt x="75" y="14"/>
                        <a:pt x="75" y="14"/>
                      </a:cubicBezTo>
                      <a:cubicBezTo>
                        <a:pt x="75" y="13"/>
                        <a:pt x="75" y="13"/>
                        <a:pt x="75" y="13"/>
                      </a:cubicBezTo>
                      <a:cubicBezTo>
                        <a:pt x="75" y="13"/>
                        <a:pt x="75" y="13"/>
                        <a:pt x="76" y="13"/>
                      </a:cubicBezTo>
                      <a:cubicBezTo>
                        <a:pt x="76" y="13"/>
                        <a:pt x="75" y="13"/>
                        <a:pt x="75" y="13"/>
                      </a:cubicBezTo>
                      <a:cubicBezTo>
                        <a:pt x="75" y="12"/>
                        <a:pt x="76" y="13"/>
                        <a:pt x="76" y="13"/>
                      </a:cubicBezTo>
                      <a:cubicBezTo>
                        <a:pt x="76" y="13"/>
                        <a:pt x="76" y="12"/>
                        <a:pt x="76" y="12"/>
                      </a:cubicBezTo>
                      <a:cubicBezTo>
                        <a:pt x="75" y="12"/>
                        <a:pt x="76" y="13"/>
                        <a:pt x="75" y="12"/>
                      </a:cubicBezTo>
                      <a:cubicBezTo>
                        <a:pt x="75" y="12"/>
                        <a:pt x="75" y="12"/>
                        <a:pt x="75" y="12"/>
                      </a:cubicBezTo>
                      <a:cubicBezTo>
                        <a:pt x="75" y="12"/>
                        <a:pt x="76" y="12"/>
                        <a:pt x="76" y="12"/>
                      </a:cubicBezTo>
                      <a:cubicBezTo>
                        <a:pt x="76" y="12"/>
                        <a:pt x="75" y="11"/>
                        <a:pt x="76" y="11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6" y="12"/>
                        <a:pt x="76" y="11"/>
                        <a:pt x="76" y="11"/>
                      </a:cubicBezTo>
                      <a:cubicBezTo>
                        <a:pt x="76" y="10"/>
                        <a:pt x="76" y="11"/>
                        <a:pt x="76" y="10"/>
                      </a:cubicBezTo>
                      <a:cubicBezTo>
                        <a:pt x="76" y="10"/>
                        <a:pt x="76" y="10"/>
                        <a:pt x="76" y="10"/>
                      </a:cubicBezTo>
                      <a:cubicBezTo>
                        <a:pt x="76" y="9"/>
                        <a:pt x="75" y="9"/>
                        <a:pt x="75" y="9"/>
                      </a:cubicBezTo>
                      <a:cubicBezTo>
                        <a:pt x="75" y="8"/>
                        <a:pt x="76" y="9"/>
                        <a:pt x="76" y="8"/>
                      </a:cubicBezTo>
                      <a:cubicBezTo>
                        <a:pt x="75" y="8"/>
                        <a:pt x="75" y="8"/>
                        <a:pt x="75" y="8"/>
                      </a:cubicBezTo>
                      <a:cubicBezTo>
                        <a:pt x="75" y="8"/>
                        <a:pt x="75" y="8"/>
                        <a:pt x="75" y="8"/>
                      </a:cubicBezTo>
                      <a:cubicBezTo>
                        <a:pt x="75" y="8"/>
                        <a:pt x="75" y="8"/>
                        <a:pt x="76" y="8"/>
                      </a:cubicBezTo>
                      <a:cubicBezTo>
                        <a:pt x="76" y="8"/>
                        <a:pt x="76" y="8"/>
                        <a:pt x="76" y="8"/>
                      </a:cubicBezTo>
                      <a:cubicBezTo>
                        <a:pt x="76" y="8"/>
                        <a:pt x="76" y="8"/>
                        <a:pt x="75" y="8"/>
                      </a:cubicBezTo>
                      <a:cubicBezTo>
                        <a:pt x="75" y="8"/>
                        <a:pt x="76" y="8"/>
                        <a:pt x="76" y="8"/>
                      </a:cubicBezTo>
                      <a:cubicBezTo>
                        <a:pt x="76" y="8"/>
                        <a:pt x="76" y="8"/>
                        <a:pt x="76" y="8"/>
                      </a:cubicBezTo>
                      <a:cubicBezTo>
                        <a:pt x="76" y="8"/>
                        <a:pt x="76" y="8"/>
                        <a:pt x="76" y="8"/>
                      </a:cubicBezTo>
                      <a:cubicBezTo>
                        <a:pt x="77" y="9"/>
                        <a:pt x="76" y="6"/>
                        <a:pt x="78" y="7"/>
                      </a:cubicBezTo>
                      <a:cubicBezTo>
                        <a:pt x="78" y="7"/>
                        <a:pt x="78" y="7"/>
                        <a:pt x="78" y="7"/>
                      </a:cubicBezTo>
                      <a:cubicBezTo>
                        <a:pt x="78" y="7"/>
                        <a:pt x="78" y="7"/>
                        <a:pt x="78" y="7"/>
                      </a:cubicBezTo>
                      <a:cubicBezTo>
                        <a:pt x="78" y="7"/>
                        <a:pt x="78" y="7"/>
                        <a:pt x="78" y="7"/>
                      </a:cubicBezTo>
                      <a:cubicBezTo>
                        <a:pt x="78" y="7"/>
                        <a:pt x="78" y="7"/>
                        <a:pt x="78" y="7"/>
                      </a:cubicBezTo>
                      <a:cubicBezTo>
                        <a:pt x="79" y="7"/>
                        <a:pt x="79" y="7"/>
                        <a:pt x="79" y="7"/>
                      </a:cubicBezTo>
                      <a:cubicBezTo>
                        <a:pt x="79" y="7"/>
                        <a:pt x="79" y="7"/>
                        <a:pt x="79" y="7"/>
                      </a:cubicBezTo>
                      <a:cubicBezTo>
                        <a:pt x="79" y="6"/>
                        <a:pt x="79" y="6"/>
                        <a:pt x="79" y="6"/>
                      </a:cubicBezTo>
                      <a:cubicBezTo>
                        <a:pt x="80" y="7"/>
                        <a:pt x="80" y="6"/>
                        <a:pt x="80" y="6"/>
                      </a:cubicBezTo>
                      <a:cubicBezTo>
                        <a:pt x="80" y="7"/>
                        <a:pt x="81" y="7"/>
                        <a:pt x="81" y="7"/>
                      </a:cubicBezTo>
                      <a:cubicBezTo>
                        <a:pt x="81" y="7"/>
                        <a:pt x="82" y="7"/>
                        <a:pt x="82" y="7"/>
                      </a:cubicBezTo>
                      <a:cubicBezTo>
                        <a:pt x="82" y="7"/>
                        <a:pt x="82" y="7"/>
                        <a:pt x="83" y="7"/>
                      </a:cubicBezTo>
                      <a:cubicBezTo>
                        <a:pt x="83" y="7"/>
                        <a:pt x="83" y="7"/>
                        <a:pt x="83" y="7"/>
                      </a:cubicBezTo>
                      <a:cubicBezTo>
                        <a:pt x="82" y="7"/>
                        <a:pt x="81" y="6"/>
                        <a:pt x="81" y="7"/>
                      </a:cubicBezTo>
                      <a:cubicBezTo>
                        <a:pt x="81" y="6"/>
                        <a:pt x="81" y="7"/>
                        <a:pt x="81" y="7"/>
                      </a:cubicBezTo>
                      <a:cubicBezTo>
                        <a:pt x="81" y="6"/>
                        <a:pt x="81" y="7"/>
                        <a:pt x="81" y="7"/>
                      </a:cubicBezTo>
                      <a:cubicBezTo>
                        <a:pt x="81" y="6"/>
                        <a:pt x="80" y="6"/>
                        <a:pt x="80" y="6"/>
                      </a:cubicBezTo>
                      <a:cubicBezTo>
                        <a:pt x="80" y="5"/>
                        <a:pt x="80" y="5"/>
                        <a:pt x="80" y="6"/>
                      </a:cubicBezTo>
                      <a:cubicBezTo>
                        <a:pt x="80" y="6"/>
                        <a:pt x="80" y="5"/>
                        <a:pt x="80" y="5"/>
                      </a:cubicBezTo>
                      <a:cubicBezTo>
                        <a:pt x="80" y="6"/>
                        <a:pt x="81" y="5"/>
                        <a:pt x="81" y="6"/>
                      </a:cubicBezTo>
                      <a:cubicBezTo>
                        <a:pt x="82" y="6"/>
                        <a:pt x="82" y="6"/>
                        <a:pt x="82" y="5"/>
                      </a:cubicBezTo>
                      <a:cubicBezTo>
                        <a:pt x="82" y="6"/>
                        <a:pt x="82" y="6"/>
                        <a:pt x="82" y="6"/>
                      </a:cubicBezTo>
                      <a:cubicBezTo>
                        <a:pt x="82" y="5"/>
                        <a:pt x="82" y="6"/>
                        <a:pt x="82" y="5"/>
                      </a:cubicBezTo>
                      <a:cubicBezTo>
                        <a:pt x="82" y="5"/>
                        <a:pt x="82" y="5"/>
                        <a:pt x="83" y="5"/>
                      </a:cubicBezTo>
                      <a:cubicBezTo>
                        <a:pt x="83" y="4"/>
                        <a:pt x="83" y="3"/>
                        <a:pt x="84" y="4"/>
                      </a:cubicBezTo>
                      <a:cubicBezTo>
                        <a:pt x="85" y="4"/>
                        <a:pt x="84" y="4"/>
                        <a:pt x="84" y="4"/>
                      </a:cubicBezTo>
                      <a:cubicBezTo>
                        <a:pt x="84" y="4"/>
                        <a:pt x="84" y="4"/>
                        <a:pt x="84" y="4"/>
                      </a:cubicBezTo>
                      <a:cubicBezTo>
                        <a:pt x="83" y="3"/>
                        <a:pt x="84" y="3"/>
                        <a:pt x="84" y="3"/>
                      </a:cubicBezTo>
                      <a:cubicBezTo>
                        <a:pt x="84" y="3"/>
                        <a:pt x="83" y="2"/>
                        <a:pt x="83" y="2"/>
                      </a:cubicBezTo>
                      <a:cubicBezTo>
                        <a:pt x="83" y="2"/>
                        <a:pt x="84" y="3"/>
                        <a:pt x="85" y="3"/>
                      </a:cubicBezTo>
                      <a:cubicBezTo>
                        <a:pt x="85" y="3"/>
                        <a:pt x="85" y="3"/>
                        <a:pt x="84" y="3"/>
                      </a:cubicBezTo>
                      <a:cubicBezTo>
                        <a:pt x="85" y="3"/>
                        <a:pt x="85" y="3"/>
                        <a:pt x="85" y="4"/>
                      </a:cubicBezTo>
                      <a:cubicBezTo>
                        <a:pt x="85" y="3"/>
                        <a:pt x="86" y="4"/>
                        <a:pt x="86" y="3"/>
                      </a:cubicBezTo>
                      <a:cubicBezTo>
                        <a:pt x="86" y="3"/>
                        <a:pt x="85" y="3"/>
                        <a:pt x="85" y="3"/>
                      </a:cubicBezTo>
                      <a:cubicBezTo>
                        <a:pt x="85" y="3"/>
                        <a:pt x="85" y="3"/>
                        <a:pt x="85" y="2"/>
                      </a:cubicBezTo>
                      <a:cubicBezTo>
                        <a:pt x="84" y="2"/>
                        <a:pt x="84" y="2"/>
                        <a:pt x="84" y="2"/>
                      </a:cubicBezTo>
                      <a:cubicBezTo>
                        <a:pt x="83" y="1"/>
                        <a:pt x="84" y="2"/>
                        <a:pt x="85" y="2"/>
                      </a:cubicBezTo>
                      <a:cubicBezTo>
                        <a:pt x="86" y="2"/>
                        <a:pt x="86" y="2"/>
                        <a:pt x="87" y="3"/>
                      </a:cubicBezTo>
                      <a:cubicBezTo>
                        <a:pt x="87" y="3"/>
                        <a:pt x="87" y="3"/>
                        <a:pt x="87" y="3"/>
                      </a:cubicBezTo>
                      <a:cubicBezTo>
                        <a:pt x="87" y="3"/>
                        <a:pt x="87" y="3"/>
                        <a:pt x="87" y="3"/>
                      </a:cubicBezTo>
                      <a:cubicBezTo>
                        <a:pt x="86" y="2"/>
                        <a:pt x="86" y="2"/>
                        <a:pt x="85" y="1"/>
                      </a:cubicBezTo>
                      <a:cubicBezTo>
                        <a:pt x="85" y="1"/>
                        <a:pt x="86" y="1"/>
                        <a:pt x="86" y="1"/>
                      </a:cubicBezTo>
                      <a:cubicBezTo>
                        <a:pt x="86" y="2"/>
                        <a:pt x="86" y="1"/>
                        <a:pt x="86" y="2"/>
                      </a:cubicBezTo>
                      <a:cubicBezTo>
                        <a:pt x="87" y="2"/>
                        <a:pt x="87" y="1"/>
                        <a:pt x="87" y="2"/>
                      </a:cubicBezTo>
                      <a:cubicBezTo>
                        <a:pt x="87" y="1"/>
                        <a:pt x="87" y="1"/>
                        <a:pt x="87" y="1"/>
                      </a:cubicBezTo>
                      <a:cubicBezTo>
                        <a:pt x="87" y="1"/>
                        <a:pt x="88" y="1"/>
                        <a:pt x="88" y="1"/>
                      </a:cubicBezTo>
                      <a:cubicBezTo>
                        <a:pt x="88" y="1"/>
                        <a:pt x="88" y="0"/>
                        <a:pt x="88" y="0"/>
                      </a:cubicBezTo>
                      <a:cubicBezTo>
                        <a:pt x="89" y="0"/>
                        <a:pt x="89" y="0"/>
                        <a:pt x="89" y="0"/>
                      </a:cubicBezTo>
                      <a:cubicBezTo>
                        <a:pt x="90" y="0"/>
                        <a:pt x="91" y="0"/>
                        <a:pt x="92" y="0"/>
                      </a:cubicBezTo>
                      <a:cubicBezTo>
                        <a:pt x="92" y="0"/>
                        <a:pt x="91" y="0"/>
                        <a:pt x="92" y="0"/>
                      </a:cubicBezTo>
                      <a:cubicBezTo>
                        <a:pt x="94" y="0"/>
                        <a:pt x="97" y="1"/>
                        <a:pt x="100" y="4"/>
                      </a:cubicBezTo>
                      <a:cubicBezTo>
                        <a:pt x="100" y="4"/>
                        <a:pt x="100" y="4"/>
                        <a:pt x="100" y="4"/>
                      </a:cubicBezTo>
                      <a:cubicBezTo>
                        <a:pt x="100" y="4"/>
                        <a:pt x="101" y="4"/>
                        <a:pt x="101" y="4"/>
                      </a:cubicBezTo>
                      <a:cubicBezTo>
                        <a:pt x="101" y="3"/>
                        <a:pt x="102" y="5"/>
                        <a:pt x="103" y="5"/>
                      </a:cubicBezTo>
                      <a:cubicBezTo>
                        <a:pt x="104" y="6"/>
                        <a:pt x="105" y="7"/>
                        <a:pt x="105" y="8"/>
                      </a:cubicBezTo>
                      <a:cubicBezTo>
                        <a:pt x="106" y="8"/>
                        <a:pt x="106" y="9"/>
                        <a:pt x="107" y="9"/>
                      </a:cubicBezTo>
                      <a:cubicBezTo>
                        <a:pt x="106" y="9"/>
                        <a:pt x="106" y="9"/>
                        <a:pt x="106" y="9"/>
                      </a:cubicBezTo>
                      <a:cubicBezTo>
                        <a:pt x="108" y="10"/>
                        <a:pt x="108" y="12"/>
                        <a:pt x="110" y="13"/>
                      </a:cubicBezTo>
                      <a:cubicBezTo>
                        <a:pt x="110" y="13"/>
                        <a:pt x="110" y="13"/>
                        <a:pt x="110" y="13"/>
                      </a:cubicBezTo>
                      <a:cubicBezTo>
                        <a:pt x="111" y="15"/>
                        <a:pt x="111" y="17"/>
                        <a:pt x="112" y="19"/>
                      </a:cubicBezTo>
                      <a:cubicBezTo>
                        <a:pt x="112" y="19"/>
                        <a:pt x="112" y="18"/>
                        <a:pt x="112" y="18"/>
                      </a:cubicBezTo>
                      <a:cubicBezTo>
                        <a:pt x="113" y="19"/>
                        <a:pt x="113" y="19"/>
                        <a:pt x="112" y="19"/>
                      </a:cubicBezTo>
                      <a:cubicBezTo>
                        <a:pt x="113" y="19"/>
                        <a:pt x="112" y="20"/>
                        <a:pt x="113" y="20"/>
                      </a:cubicBezTo>
                      <a:cubicBezTo>
                        <a:pt x="112" y="21"/>
                        <a:pt x="114" y="24"/>
                        <a:pt x="113" y="25"/>
                      </a:cubicBezTo>
                      <a:cubicBezTo>
                        <a:pt x="113" y="25"/>
                        <a:pt x="113" y="25"/>
                        <a:pt x="113" y="25"/>
                      </a:cubicBezTo>
                      <a:cubicBezTo>
                        <a:pt x="112" y="25"/>
                        <a:pt x="113" y="26"/>
                        <a:pt x="113" y="27"/>
                      </a:cubicBezTo>
                      <a:cubicBezTo>
                        <a:pt x="112" y="27"/>
                        <a:pt x="112" y="27"/>
                        <a:pt x="111" y="28"/>
                      </a:cubicBezTo>
                      <a:cubicBezTo>
                        <a:pt x="111" y="28"/>
                        <a:pt x="111" y="28"/>
                        <a:pt x="111" y="29"/>
                      </a:cubicBezTo>
                      <a:cubicBezTo>
                        <a:pt x="111" y="29"/>
                        <a:pt x="111" y="29"/>
                        <a:pt x="111" y="29"/>
                      </a:cubicBezTo>
                      <a:cubicBezTo>
                        <a:pt x="111" y="30"/>
                        <a:pt x="110" y="31"/>
                        <a:pt x="109" y="31"/>
                      </a:cubicBezTo>
                      <a:cubicBezTo>
                        <a:pt x="109" y="32"/>
                        <a:pt x="109" y="32"/>
                        <a:pt x="109" y="32"/>
                      </a:cubicBezTo>
                      <a:close/>
                      <a:moveTo>
                        <a:pt x="76" y="11"/>
                      </a:move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lose/>
                      <a:moveTo>
                        <a:pt x="77" y="11"/>
                      </a:moveTo>
                      <a:cubicBezTo>
                        <a:pt x="77" y="11"/>
                        <a:pt x="77" y="12"/>
                        <a:pt x="77" y="12"/>
                      </a:cubicBezTo>
                      <a:cubicBezTo>
                        <a:pt x="77" y="12"/>
                        <a:pt x="77" y="12"/>
                        <a:pt x="77" y="11"/>
                      </a:cubicBezTo>
                      <a:close/>
                      <a:moveTo>
                        <a:pt x="76" y="15"/>
                      </a:move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5" y="15"/>
                        <a:pt x="76" y="15"/>
                        <a:pt x="76" y="15"/>
                      </a:cubicBezTo>
                      <a:close/>
                      <a:moveTo>
                        <a:pt x="78" y="14"/>
                      </a:moveTo>
                      <a:cubicBezTo>
                        <a:pt x="78" y="14"/>
                        <a:pt x="79" y="14"/>
                        <a:pt x="79" y="14"/>
                      </a:cubicBezTo>
                      <a:cubicBezTo>
                        <a:pt x="79" y="14"/>
                        <a:pt x="78" y="14"/>
                        <a:pt x="78" y="14"/>
                      </a:cubicBezTo>
                      <a:cubicBezTo>
                        <a:pt x="78" y="14"/>
                        <a:pt x="78" y="14"/>
                        <a:pt x="78" y="14"/>
                      </a:cubicBezTo>
                      <a:close/>
                      <a:moveTo>
                        <a:pt x="77" y="14"/>
                      </a:moveTo>
                      <a:cubicBezTo>
                        <a:pt x="77" y="14"/>
                        <a:pt x="77" y="14"/>
                        <a:pt x="78" y="14"/>
                      </a:cubicBezTo>
                      <a:cubicBezTo>
                        <a:pt x="78" y="14"/>
                        <a:pt x="78" y="14"/>
                        <a:pt x="78" y="14"/>
                      </a:cubicBezTo>
                      <a:cubicBezTo>
                        <a:pt x="77" y="14"/>
                        <a:pt x="77" y="14"/>
                        <a:pt x="77" y="14"/>
                      </a:cubicBezTo>
                      <a:cubicBezTo>
                        <a:pt x="77" y="14"/>
                        <a:pt x="77" y="14"/>
                        <a:pt x="77" y="14"/>
                      </a:cubicBezTo>
                      <a:cubicBezTo>
                        <a:pt x="77" y="14"/>
                        <a:pt x="77" y="14"/>
                        <a:pt x="77" y="14"/>
                      </a:cubicBezTo>
                      <a:close/>
                      <a:moveTo>
                        <a:pt x="77" y="15"/>
                      </a:moveTo>
                      <a:cubicBezTo>
                        <a:pt x="77" y="14"/>
                        <a:pt x="77" y="14"/>
                        <a:pt x="77" y="14"/>
                      </a:cubicBezTo>
                      <a:cubicBezTo>
                        <a:pt x="77" y="14"/>
                        <a:pt x="77" y="15"/>
                        <a:pt x="77" y="15"/>
                      </a:cubicBezTo>
                      <a:close/>
                      <a:moveTo>
                        <a:pt x="77" y="15"/>
                      </a:move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lose/>
                      <a:moveTo>
                        <a:pt x="78" y="15"/>
                      </a:moveTo>
                      <a:cubicBezTo>
                        <a:pt x="78" y="14"/>
                        <a:pt x="79" y="15"/>
                        <a:pt x="79" y="15"/>
                      </a:cubicBezTo>
                      <a:cubicBezTo>
                        <a:pt x="78" y="14"/>
                        <a:pt x="78" y="14"/>
                        <a:pt x="78" y="14"/>
                      </a:cubicBezTo>
                      <a:cubicBezTo>
                        <a:pt x="78" y="14"/>
                        <a:pt x="78" y="14"/>
                        <a:pt x="78" y="14"/>
                      </a:cubicBezTo>
                      <a:cubicBezTo>
                        <a:pt x="78" y="14"/>
                        <a:pt x="78" y="14"/>
                        <a:pt x="78" y="15"/>
                      </a:cubicBezTo>
                      <a:close/>
                      <a:moveTo>
                        <a:pt x="78" y="16"/>
                      </a:moveTo>
                      <a:cubicBezTo>
                        <a:pt x="78" y="16"/>
                        <a:pt x="78" y="16"/>
                        <a:pt x="77" y="16"/>
                      </a:cubicBezTo>
                      <a:cubicBezTo>
                        <a:pt x="78" y="16"/>
                        <a:pt x="77" y="16"/>
                        <a:pt x="77" y="16"/>
                      </a:cubicBezTo>
                      <a:cubicBezTo>
                        <a:pt x="77" y="16"/>
                        <a:pt x="77" y="16"/>
                        <a:pt x="78" y="16"/>
                      </a:cubicBezTo>
                      <a:close/>
                      <a:moveTo>
                        <a:pt x="79" y="15"/>
                      </a:moveTo>
                      <a:cubicBezTo>
                        <a:pt x="79" y="15"/>
                        <a:pt x="78" y="15"/>
                        <a:pt x="78" y="15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78" y="15"/>
                        <a:pt x="79" y="15"/>
                        <a:pt x="79" y="15"/>
                      </a:cubicBezTo>
                      <a:close/>
                      <a:moveTo>
                        <a:pt x="78" y="17"/>
                      </a:moveTo>
                      <a:cubicBezTo>
                        <a:pt x="78" y="17"/>
                        <a:pt x="78" y="17"/>
                        <a:pt x="78" y="17"/>
                      </a:cubicBezTo>
                      <a:cubicBezTo>
                        <a:pt x="78" y="17"/>
                        <a:pt x="78" y="17"/>
                        <a:pt x="77" y="17"/>
                      </a:cubicBezTo>
                      <a:cubicBezTo>
                        <a:pt x="78" y="17"/>
                        <a:pt x="78" y="17"/>
                        <a:pt x="77" y="17"/>
                      </a:cubicBezTo>
                      <a:cubicBezTo>
                        <a:pt x="77" y="17"/>
                        <a:pt x="77" y="17"/>
                        <a:pt x="78" y="17"/>
                      </a:cubicBezTo>
                      <a:close/>
                      <a:moveTo>
                        <a:pt x="78" y="18"/>
                      </a:moveTo>
                      <a:cubicBezTo>
                        <a:pt x="78" y="18"/>
                        <a:pt x="77" y="18"/>
                        <a:pt x="77" y="18"/>
                      </a:cubicBezTo>
                      <a:cubicBezTo>
                        <a:pt x="77" y="18"/>
                        <a:pt x="77" y="18"/>
                        <a:pt x="78" y="18"/>
                      </a:cubicBezTo>
                      <a:close/>
                      <a:moveTo>
                        <a:pt x="77" y="20"/>
                      </a:moveTo>
                      <a:cubicBezTo>
                        <a:pt x="78" y="19"/>
                        <a:pt x="78" y="19"/>
                        <a:pt x="78" y="19"/>
                      </a:cubicBezTo>
                      <a:cubicBezTo>
                        <a:pt x="78" y="19"/>
                        <a:pt x="77" y="19"/>
                        <a:pt x="77" y="19"/>
                      </a:cubicBezTo>
                      <a:cubicBezTo>
                        <a:pt x="78" y="20"/>
                        <a:pt x="77" y="19"/>
                        <a:pt x="77" y="19"/>
                      </a:cubicBezTo>
                      <a:cubicBezTo>
                        <a:pt x="77" y="19"/>
                        <a:pt x="77" y="19"/>
                        <a:pt x="77" y="20"/>
                      </a:cubicBezTo>
                      <a:close/>
                      <a:moveTo>
                        <a:pt x="76" y="20"/>
                      </a:moveTo>
                      <a:cubicBezTo>
                        <a:pt x="76" y="20"/>
                        <a:pt x="76" y="20"/>
                        <a:pt x="76" y="21"/>
                      </a:cubicBezTo>
                      <a:cubicBezTo>
                        <a:pt x="76" y="21"/>
                        <a:pt x="77" y="21"/>
                        <a:pt x="76" y="20"/>
                      </a:cubicBezTo>
                      <a:close/>
                      <a:moveTo>
                        <a:pt x="79" y="21"/>
                      </a:moveTo>
                      <a:cubicBezTo>
                        <a:pt x="79" y="21"/>
                        <a:pt x="79" y="21"/>
                        <a:pt x="79" y="21"/>
                      </a:cubicBezTo>
                      <a:cubicBezTo>
                        <a:pt x="79" y="21"/>
                        <a:pt x="79" y="20"/>
                        <a:pt x="79" y="20"/>
                      </a:cubicBezTo>
                      <a:cubicBezTo>
                        <a:pt x="79" y="20"/>
                        <a:pt x="78" y="20"/>
                        <a:pt x="79" y="21"/>
                      </a:cubicBezTo>
                      <a:close/>
                      <a:moveTo>
                        <a:pt x="78" y="20"/>
                      </a:moveTo>
                      <a:cubicBezTo>
                        <a:pt x="79" y="20"/>
                        <a:pt x="78" y="20"/>
                        <a:pt x="78" y="21"/>
                      </a:cubicBezTo>
                      <a:cubicBezTo>
                        <a:pt x="78" y="21"/>
                        <a:pt x="79" y="20"/>
                        <a:pt x="78" y="20"/>
                      </a:cubicBezTo>
                      <a:cubicBezTo>
                        <a:pt x="78" y="20"/>
                        <a:pt x="78" y="20"/>
                        <a:pt x="78" y="20"/>
                      </a:cubicBezTo>
                      <a:cubicBezTo>
                        <a:pt x="78" y="20"/>
                        <a:pt x="78" y="20"/>
                        <a:pt x="78" y="20"/>
                      </a:cubicBezTo>
                      <a:close/>
                      <a:moveTo>
                        <a:pt x="78" y="21"/>
                      </a:moveTo>
                      <a:cubicBezTo>
                        <a:pt x="78" y="21"/>
                        <a:pt x="78" y="21"/>
                        <a:pt x="78" y="21"/>
                      </a:cubicBezTo>
                      <a:cubicBezTo>
                        <a:pt x="78" y="21"/>
                        <a:pt x="78" y="21"/>
                        <a:pt x="78" y="21"/>
                      </a:cubicBezTo>
                      <a:close/>
                      <a:moveTo>
                        <a:pt x="78" y="21"/>
                      </a:moveTo>
                      <a:cubicBezTo>
                        <a:pt x="78" y="21"/>
                        <a:pt x="78" y="21"/>
                        <a:pt x="78" y="21"/>
                      </a:cubicBezTo>
                      <a:cubicBezTo>
                        <a:pt x="78" y="21"/>
                        <a:pt x="77" y="21"/>
                        <a:pt x="78" y="21"/>
                      </a:cubicBezTo>
                      <a:cubicBezTo>
                        <a:pt x="78" y="21"/>
                        <a:pt x="78" y="21"/>
                        <a:pt x="78" y="21"/>
                      </a:cubicBezTo>
                      <a:cubicBezTo>
                        <a:pt x="78" y="21"/>
                        <a:pt x="78" y="21"/>
                        <a:pt x="78" y="22"/>
                      </a:cubicBezTo>
                      <a:cubicBezTo>
                        <a:pt x="78" y="22"/>
                        <a:pt x="78" y="21"/>
                        <a:pt x="78" y="21"/>
                      </a:cubicBezTo>
                      <a:close/>
                      <a:moveTo>
                        <a:pt x="78" y="23"/>
                      </a:moveTo>
                      <a:cubicBezTo>
                        <a:pt x="78" y="23"/>
                        <a:pt x="78" y="23"/>
                        <a:pt x="78" y="22"/>
                      </a:cubicBezTo>
                      <a:cubicBezTo>
                        <a:pt x="78" y="22"/>
                        <a:pt x="78" y="22"/>
                        <a:pt x="78" y="22"/>
                      </a:cubicBezTo>
                      <a:cubicBezTo>
                        <a:pt x="78" y="23"/>
                        <a:pt x="78" y="23"/>
                        <a:pt x="78" y="23"/>
                      </a:cubicBezTo>
                      <a:close/>
                      <a:moveTo>
                        <a:pt x="78" y="26"/>
                      </a:moveTo>
                      <a:cubicBezTo>
                        <a:pt x="78" y="26"/>
                        <a:pt x="78" y="26"/>
                        <a:pt x="78" y="26"/>
                      </a:cubicBezTo>
                      <a:cubicBezTo>
                        <a:pt x="78" y="26"/>
                        <a:pt x="77" y="26"/>
                        <a:pt x="78" y="26"/>
                      </a:cubicBezTo>
                      <a:cubicBezTo>
                        <a:pt x="78" y="26"/>
                        <a:pt x="78" y="26"/>
                        <a:pt x="78" y="26"/>
                      </a:cubicBezTo>
                      <a:cubicBezTo>
                        <a:pt x="78" y="26"/>
                        <a:pt x="78" y="26"/>
                        <a:pt x="78" y="27"/>
                      </a:cubicBezTo>
                      <a:cubicBezTo>
                        <a:pt x="78" y="26"/>
                        <a:pt x="78" y="26"/>
                        <a:pt x="78" y="26"/>
                      </a:cubicBezTo>
                      <a:close/>
                      <a:moveTo>
                        <a:pt x="79" y="26"/>
                      </a:moveTo>
                      <a:cubicBezTo>
                        <a:pt x="79" y="26"/>
                        <a:pt x="78" y="25"/>
                        <a:pt x="78" y="25"/>
                      </a:cubicBezTo>
                      <a:cubicBezTo>
                        <a:pt x="78" y="25"/>
                        <a:pt x="78" y="25"/>
                        <a:pt x="77" y="25"/>
                      </a:cubicBezTo>
                      <a:cubicBezTo>
                        <a:pt x="78" y="25"/>
                        <a:pt x="78" y="25"/>
                        <a:pt x="78" y="25"/>
                      </a:cubicBezTo>
                      <a:cubicBezTo>
                        <a:pt x="78" y="25"/>
                        <a:pt x="78" y="26"/>
                        <a:pt x="78" y="26"/>
                      </a:cubicBezTo>
                      <a:cubicBezTo>
                        <a:pt x="78" y="26"/>
                        <a:pt x="78" y="26"/>
                        <a:pt x="79" y="26"/>
                      </a:cubicBezTo>
                      <a:close/>
                      <a:moveTo>
                        <a:pt x="78" y="29"/>
                      </a:moveTo>
                      <a:cubicBezTo>
                        <a:pt x="78" y="29"/>
                        <a:pt x="78" y="29"/>
                        <a:pt x="78" y="29"/>
                      </a:cubicBezTo>
                      <a:cubicBezTo>
                        <a:pt x="78" y="29"/>
                        <a:pt x="78" y="28"/>
                        <a:pt x="78" y="29"/>
                      </a:cubicBezTo>
                      <a:cubicBezTo>
                        <a:pt x="78" y="29"/>
                        <a:pt x="78" y="29"/>
                        <a:pt x="78" y="29"/>
                      </a:cubicBezTo>
                      <a:close/>
                      <a:moveTo>
                        <a:pt x="78" y="29"/>
                      </a:moveTo>
                      <a:cubicBezTo>
                        <a:pt x="78" y="29"/>
                        <a:pt x="78" y="29"/>
                        <a:pt x="78" y="29"/>
                      </a:cubicBezTo>
                      <a:cubicBezTo>
                        <a:pt x="78" y="29"/>
                        <a:pt x="78" y="29"/>
                        <a:pt x="78" y="29"/>
                      </a:cubicBezTo>
                      <a:close/>
                      <a:moveTo>
                        <a:pt x="77" y="30"/>
                      </a:moveTo>
                      <a:cubicBezTo>
                        <a:pt x="77" y="30"/>
                        <a:pt x="77" y="30"/>
                        <a:pt x="77" y="30"/>
                      </a:cubicBezTo>
                      <a:cubicBezTo>
                        <a:pt x="77" y="30"/>
                        <a:pt x="77" y="30"/>
                        <a:pt x="77" y="30"/>
                      </a:cubicBezTo>
                      <a:cubicBezTo>
                        <a:pt x="77" y="30"/>
                        <a:pt x="77" y="31"/>
                        <a:pt x="77" y="30"/>
                      </a:cubicBezTo>
                      <a:close/>
                      <a:moveTo>
                        <a:pt x="79" y="29"/>
                      </a:moveTo>
                      <a:cubicBezTo>
                        <a:pt x="79" y="29"/>
                        <a:pt x="79" y="29"/>
                        <a:pt x="79" y="29"/>
                      </a:cubicBezTo>
                      <a:cubicBezTo>
                        <a:pt x="79" y="28"/>
                        <a:pt x="79" y="28"/>
                        <a:pt x="79" y="29"/>
                      </a:cubicBezTo>
                      <a:close/>
                      <a:moveTo>
                        <a:pt x="78" y="28"/>
                      </a:moveTo>
                      <a:cubicBezTo>
                        <a:pt x="78" y="29"/>
                        <a:pt x="79" y="28"/>
                        <a:pt x="78" y="28"/>
                      </a:cubicBezTo>
                      <a:cubicBezTo>
                        <a:pt x="78" y="28"/>
                        <a:pt x="78" y="28"/>
                        <a:pt x="78" y="28"/>
                      </a:cubicBezTo>
                      <a:close/>
                      <a:moveTo>
                        <a:pt x="78" y="28"/>
                      </a:moveTo>
                      <a:cubicBezTo>
                        <a:pt x="78" y="28"/>
                        <a:pt x="77" y="28"/>
                        <a:pt x="77" y="28"/>
                      </a:cubicBezTo>
                      <a:cubicBezTo>
                        <a:pt x="78" y="28"/>
                        <a:pt x="78" y="28"/>
                        <a:pt x="78" y="28"/>
                      </a:cubicBezTo>
                      <a:cubicBezTo>
                        <a:pt x="78" y="28"/>
                        <a:pt x="78" y="28"/>
                        <a:pt x="78" y="28"/>
                      </a:cubicBezTo>
                      <a:close/>
                      <a:moveTo>
                        <a:pt x="81" y="25"/>
                      </a:moveTo>
                      <a:cubicBezTo>
                        <a:pt x="81" y="25"/>
                        <a:pt x="81" y="26"/>
                        <a:pt x="81" y="26"/>
                      </a:cubicBezTo>
                      <a:cubicBezTo>
                        <a:pt x="81" y="26"/>
                        <a:pt x="81" y="25"/>
                        <a:pt x="81" y="25"/>
                      </a:cubicBezTo>
                      <a:close/>
                      <a:moveTo>
                        <a:pt x="88" y="19"/>
                      </a:moveTo>
                      <a:cubicBezTo>
                        <a:pt x="88" y="19"/>
                        <a:pt x="88" y="19"/>
                        <a:pt x="88" y="20"/>
                      </a:cubicBezTo>
                      <a:cubicBezTo>
                        <a:pt x="88" y="20"/>
                        <a:pt x="88" y="19"/>
                        <a:pt x="88" y="19"/>
                      </a:cubicBezTo>
                      <a:close/>
                      <a:moveTo>
                        <a:pt x="84" y="27"/>
                      </a:moveTo>
                      <a:cubicBezTo>
                        <a:pt x="84" y="27"/>
                        <a:pt x="84" y="27"/>
                        <a:pt x="84" y="27"/>
                      </a:cubicBezTo>
                      <a:cubicBezTo>
                        <a:pt x="84" y="27"/>
                        <a:pt x="84" y="27"/>
                        <a:pt x="84" y="27"/>
                      </a:cubicBezTo>
                      <a:cubicBezTo>
                        <a:pt x="84" y="27"/>
                        <a:pt x="84" y="27"/>
                        <a:pt x="84" y="27"/>
                      </a:cubicBezTo>
                      <a:cubicBezTo>
                        <a:pt x="84" y="27"/>
                        <a:pt x="83" y="27"/>
                        <a:pt x="83" y="27"/>
                      </a:cubicBezTo>
                      <a:cubicBezTo>
                        <a:pt x="84" y="27"/>
                        <a:pt x="83" y="27"/>
                        <a:pt x="84" y="27"/>
                      </a:cubicBezTo>
                      <a:cubicBezTo>
                        <a:pt x="84" y="27"/>
                        <a:pt x="84" y="27"/>
                        <a:pt x="84" y="27"/>
                      </a:cubicBezTo>
                      <a:close/>
                      <a:moveTo>
                        <a:pt x="84" y="26"/>
                      </a:moveTo>
                      <a:cubicBezTo>
                        <a:pt x="84" y="26"/>
                        <a:pt x="84" y="27"/>
                        <a:pt x="84" y="27"/>
                      </a:cubicBezTo>
                      <a:cubicBezTo>
                        <a:pt x="84" y="27"/>
                        <a:pt x="85" y="27"/>
                        <a:pt x="85" y="27"/>
                      </a:cubicBezTo>
                      <a:cubicBezTo>
                        <a:pt x="84" y="27"/>
                        <a:pt x="85" y="27"/>
                        <a:pt x="84" y="26"/>
                      </a:cubicBezTo>
                      <a:cubicBezTo>
                        <a:pt x="84" y="26"/>
                        <a:pt x="84" y="26"/>
                        <a:pt x="84" y="26"/>
                      </a:cubicBezTo>
                      <a:cubicBezTo>
                        <a:pt x="84" y="26"/>
                        <a:pt x="84" y="26"/>
                        <a:pt x="84" y="26"/>
                      </a:cubicBezTo>
                      <a:cubicBezTo>
                        <a:pt x="84" y="26"/>
                        <a:pt x="84" y="26"/>
                        <a:pt x="84" y="26"/>
                      </a:cubicBezTo>
                      <a:close/>
                      <a:moveTo>
                        <a:pt x="83" y="26"/>
                      </a:moveTo>
                      <a:cubicBezTo>
                        <a:pt x="82" y="26"/>
                        <a:pt x="83" y="26"/>
                        <a:pt x="83" y="27"/>
                      </a:cubicBezTo>
                      <a:cubicBezTo>
                        <a:pt x="83" y="27"/>
                        <a:pt x="83" y="27"/>
                        <a:pt x="83" y="27"/>
                      </a:cubicBezTo>
                      <a:cubicBezTo>
                        <a:pt x="83" y="27"/>
                        <a:pt x="83" y="27"/>
                        <a:pt x="83" y="26"/>
                      </a:cubicBezTo>
                      <a:cubicBezTo>
                        <a:pt x="83" y="26"/>
                        <a:pt x="83" y="26"/>
                        <a:pt x="83" y="26"/>
                      </a:cubicBezTo>
                      <a:cubicBezTo>
                        <a:pt x="83" y="26"/>
                        <a:pt x="84" y="27"/>
                        <a:pt x="84" y="26"/>
                      </a:cubicBezTo>
                      <a:cubicBezTo>
                        <a:pt x="83" y="26"/>
                        <a:pt x="83" y="26"/>
                        <a:pt x="83" y="26"/>
                      </a:cubicBezTo>
                      <a:close/>
                      <a:moveTo>
                        <a:pt x="82" y="27"/>
                      </a:moveTo>
                      <a:cubicBezTo>
                        <a:pt x="82" y="27"/>
                        <a:pt x="82" y="27"/>
                        <a:pt x="82" y="27"/>
                      </a:cubicBezTo>
                      <a:cubicBezTo>
                        <a:pt x="82" y="27"/>
                        <a:pt x="83" y="27"/>
                        <a:pt x="83" y="27"/>
                      </a:cubicBezTo>
                      <a:cubicBezTo>
                        <a:pt x="83" y="27"/>
                        <a:pt x="83" y="27"/>
                        <a:pt x="82" y="27"/>
                      </a:cubicBezTo>
                      <a:close/>
                      <a:moveTo>
                        <a:pt x="84" y="24"/>
                      </a:moveTo>
                      <a:cubicBezTo>
                        <a:pt x="84" y="24"/>
                        <a:pt x="84" y="25"/>
                        <a:pt x="84" y="25"/>
                      </a:cubicBezTo>
                      <a:cubicBezTo>
                        <a:pt x="84" y="25"/>
                        <a:pt x="84" y="24"/>
                        <a:pt x="84" y="24"/>
                      </a:cubicBezTo>
                      <a:cubicBezTo>
                        <a:pt x="84" y="24"/>
                        <a:pt x="83" y="24"/>
                        <a:pt x="84" y="24"/>
                      </a:cubicBezTo>
                      <a:close/>
                      <a:moveTo>
                        <a:pt x="83" y="28"/>
                      </a:moveTo>
                      <a:cubicBezTo>
                        <a:pt x="82" y="27"/>
                        <a:pt x="83" y="27"/>
                        <a:pt x="83" y="27"/>
                      </a:cubicBezTo>
                      <a:cubicBezTo>
                        <a:pt x="82" y="27"/>
                        <a:pt x="82" y="27"/>
                        <a:pt x="82" y="27"/>
                      </a:cubicBezTo>
                      <a:cubicBezTo>
                        <a:pt x="82" y="27"/>
                        <a:pt x="82" y="27"/>
                        <a:pt x="82" y="27"/>
                      </a:cubicBezTo>
                      <a:cubicBezTo>
                        <a:pt x="82" y="26"/>
                        <a:pt x="82" y="27"/>
                        <a:pt x="82" y="27"/>
                      </a:cubicBezTo>
                      <a:cubicBezTo>
                        <a:pt x="82" y="27"/>
                        <a:pt x="81" y="27"/>
                        <a:pt x="81" y="27"/>
                      </a:cubicBezTo>
                      <a:cubicBezTo>
                        <a:pt x="81" y="27"/>
                        <a:pt x="81" y="27"/>
                        <a:pt x="82" y="27"/>
                      </a:cubicBezTo>
                      <a:cubicBezTo>
                        <a:pt x="82" y="27"/>
                        <a:pt x="82" y="27"/>
                        <a:pt x="82" y="27"/>
                      </a:cubicBezTo>
                      <a:cubicBezTo>
                        <a:pt x="82" y="28"/>
                        <a:pt x="82" y="27"/>
                        <a:pt x="82" y="28"/>
                      </a:cubicBezTo>
                      <a:cubicBezTo>
                        <a:pt x="82" y="27"/>
                        <a:pt x="82" y="28"/>
                        <a:pt x="82" y="28"/>
                      </a:cubicBezTo>
                      <a:cubicBezTo>
                        <a:pt x="82" y="27"/>
                        <a:pt x="82" y="27"/>
                        <a:pt x="83" y="28"/>
                      </a:cubicBezTo>
                      <a:cubicBezTo>
                        <a:pt x="82" y="28"/>
                        <a:pt x="82" y="28"/>
                        <a:pt x="82" y="28"/>
                      </a:cubicBezTo>
                      <a:cubicBezTo>
                        <a:pt x="83" y="28"/>
                        <a:pt x="83" y="28"/>
                        <a:pt x="83" y="28"/>
                      </a:cubicBezTo>
                      <a:close/>
                      <a:moveTo>
                        <a:pt x="83" y="27"/>
                      </a:moveTo>
                      <a:cubicBezTo>
                        <a:pt x="83" y="27"/>
                        <a:pt x="83" y="28"/>
                        <a:pt x="83" y="28"/>
                      </a:cubicBezTo>
                      <a:cubicBezTo>
                        <a:pt x="83" y="27"/>
                        <a:pt x="84" y="28"/>
                        <a:pt x="83" y="27"/>
                      </a:cubicBezTo>
                      <a:close/>
                      <a:moveTo>
                        <a:pt x="84" y="28"/>
                      </a:moveTo>
                      <a:cubicBezTo>
                        <a:pt x="83" y="27"/>
                        <a:pt x="84" y="27"/>
                        <a:pt x="84" y="27"/>
                      </a:cubicBezTo>
                      <a:cubicBezTo>
                        <a:pt x="83" y="27"/>
                        <a:pt x="83" y="27"/>
                        <a:pt x="83" y="27"/>
                      </a:cubicBezTo>
                      <a:cubicBezTo>
                        <a:pt x="83" y="27"/>
                        <a:pt x="83" y="28"/>
                        <a:pt x="84" y="28"/>
                      </a:cubicBezTo>
                      <a:close/>
                      <a:moveTo>
                        <a:pt x="84" y="28"/>
                      </a:moveTo>
                      <a:cubicBezTo>
                        <a:pt x="84" y="28"/>
                        <a:pt x="85" y="28"/>
                        <a:pt x="84" y="28"/>
                      </a:cubicBezTo>
                      <a:cubicBezTo>
                        <a:pt x="84" y="28"/>
                        <a:pt x="84" y="28"/>
                        <a:pt x="83" y="28"/>
                      </a:cubicBezTo>
                      <a:cubicBezTo>
                        <a:pt x="84" y="28"/>
                        <a:pt x="84" y="28"/>
                        <a:pt x="84" y="28"/>
                      </a:cubicBezTo>
                      <a:cubicBezTo>
                        <a:pt x="84" y="28"/>
                        <a:pt x="84" y="28"/>
                        <a:pt x="84" y="28"/>
                      </a:cubicBezTo>
                      <a:close/>
                      <a:moveTo>
                        <a:pt x="85" y="28"/>
                      </a:moveTo>
                      <a:cubicBezTo>
                        <a:pt x="85" y="29"/>
                        <a:pt x="85" y="28"/>
                        <a:pt x="85" y="28"/>
                      </a:cubicBezTo>
                      <a:cubicBezTo>
                        <a:pt x="85" y="29"/>
                        <a:pt x="85" y="29"/>
                        <a:pt x="85" y="29"/>
                      </a:cubicBezTo>
                      <a:cubicBezTo>
                        <a:pt x="85" y="29"/>
                        <a:pt x="85" y="28"/>
                        <a:pt x="85" y="28"/>
                      </a:cubicBezTo>
                      <a:close/>
                      <a:moveTo>
                        <a:pt x="86" y="27"/>
                      </a:moveTo>
                      <a:cubicBezTo>
                        <a:pt x="86" y="27"/>
                        <a:pt x="86" y="27"/>
                        <a:pt x="86" y="27"/>
                      </a:cubicBezTo>
                      <a:cubicBezTo>
                        <a:pt x="86" y="27"/>
                        <a:pt x="86" y="26"/>
                        <a:pt x="86" y="27"/>
                      </a:cubicBezTo>
                      <a:cubicBezTo>
                        <a:pt x="86" y="27"/>
                        <a:pt x="86" y="27"/>
                        <a:pt x="86" y="27"/>
                      </a:cubicBezTo>
                      <a:close/>
                      <a:moveTo>
                        <a:pt x="84" y="30"/>
                      </a:moveTo>
                      <a:cubicBezTo>
                        <a:pt x="84" y="30"/>
                        <a:pt x="84" y="30"/>
                        <a:pt x="84" y="30"/>
                      </a:cubicBezTo>
                      <a:cubicBezTo>
                        <a:pt x="84" y="30"/>
                        <a:pt x="84" y="29"/>
                        <a:pt x="84" y="29"/>
                      </a:cubicBezTo>
                      <a:cubicBezTo>
                        <a:pt x="84" y="29"/>
                        <a:pt x="84" y="29"/>
                        <a:pt x="84" y="29"/>
                      </a:cubicBezTo>
                      <a:cubicBezTo>
                        <a:pt x="84" y="29"/>
                        <a:pt x="84" y="29"/>
                        <a:pt x="84" y="30"/>
                      </a:cubicBezTo>
                      <a:close/>
                      <a:moveTo>
                        <a:pt x="83" y="31"/>
                      </a:moveTo>
                      <a:cubicBezTo>
                        <a:pt x="83" y="31"/>
                        <a:pt x="83" y="31"/>
                        <a:pt x="83" y="31"/>
                      </a:cubicBezTo>
                      <a:cubicBezTo>
                        <a:pt x="83" y="31"/>
                        <a:pt x="83" y="31"/>
                        <a:pt x="83" y="31"/>
                      </a:cubicBezTo>
                      <a:cubicBezTo>
                        <a:pt x="83" y="31"/>
                        <a:pt x="83" y="31"/>
                        <a:pt x="83" y="31"/>
                      </a:cubicBezTo>
                      <a:close/>
                      <a:moveTo>
                        <a:pt x="83" y="32"/>
                      </a:moveTo>
                      <a:cubicBezTo>
                        <a:pt x="83" y="32"/>
                        <a:pt x="83" y="32"/>
                        <a:pt x="83" y="31"/>
                      </a:cubicBezTo>
                      <a:cubicBezTo>
                        <a:pt x="83" y="31"/>
                        <a:pt x="83" y="31"/>
                        <a:pt x="83" y="31"/>
                      </a:cubicBezTo>
                      <a:cubicBezTo>
                        <a:pt x="83" y="31"/>
                        <a:pt x="83" y="32"/>
                        <a:pt x="83" y="32"/>
                      </a:cubicBezTo>
                      <a:close/>
                      <a:moveTo>
                        <a:pt x="84" y="31"/>
                      </a:moveTo>
                      <a:cubicBezTo>
                        <a:pt x="84" y="31"/>
                        <a:pt x="84" y="31"/>
                        <a:pt x="84" y="30"/>
                      </a:cubicBezTo>
                      <a:cubicBezTo>
                        <a:pt x="84" y="30"/>
                        <a:pt x="84" y="31"/>
                        <a:pt x="84" y="31"/>
                      </a:cubicBezTo>
                      <a:close/>
                      <a:moveTo>
                        <a:pt x="77" y="43"/>
                      </a:moveTo>
                      <a:cubicBezTo>
                        <a:pt x="77" y="43"/>
                        <a:pt x="77" y="43"/>
                        <a:pt x="77" y="42"/>
                      </a:cubicBezTo>
                      <a:cubicBezTo>
                        <a:pt x="77" y="43"/>
                        <a:pt x="77" y="42"/>
                        <a:pt x="77" y="43"/>
                      </a:cubicBezTo>
                      <a:cubicBezTo>
                        <a:pt x="77" y="43"/>
                        <a:pt x="77" y="43"/>
                        <a:pt x="77" y="43"/>
                      </a:cubicBezTo>
                      <a:close/>
                      <a:moveTo>
                        <a:pt x="79" y="41"/>
                      </a:moveTo>
                      <a:cubicBezTo>
                        <a:pt x="79" y="41"/>
                        <a:pt x="79" y="41"/>
                        <a:pt x="79" y="41"/>
                      </a:cubicBezTo>
                      <a:cubicBezTo>
                        <a:pt x="79" y="41"/>
                        <a:pt x="79" y="41"/>
                        <a:pt x="79" y="41"/>
                      </a:cubicBezTo>
                      <a:close/>
                      <a:moveTo>
                        <a:pt x="78" y="38"/>
                      </a:moveTo>
                      <a:cubicBezTo>
                        <a:pt x="78" y="38"/>
                        <a:pt x="78" y="37"/>
                        <a:pt x="78" y="37"/>
                      </a:cubicBezTo>
                      <a:cubicBezTo>
                        <a:pt x="78" y="38"/>
                        <a:pt x="78" y="38"/>
                        <a:pt x="78" y="38"/>
                      </a:cubicBezTo>
                      <a:cubicBezTo>
                        <a:pt x="78" y="38"/>
                        <a:pt x="78" y="38"/>
                        <a:pt x="78" y="38"/>
                      </a:cubicBezTo>
                      <a:close/>
                      <a:moveTo>
                        <a:pt x="84" y="32"/>
                      </a:moveTo>
                      <a:cubicBezTo>
                        <a:pt x="84" y="32"/>
                        <a:pt x="84" y="31"/>
                        <a:pt x="84" y="32"/>
                      </a:cubicBezTo>
                      <a:cubicBezTo>
                        <a:pt x="84" y="32"/>
                        <a:pt x="84" y="32"/>
                        <a:pt x="84" y="32"/>
                      </a:cubicBezTo>
                      <a:cubicBezTo>
                        <a:pt x="84" y="32"/>
                        <a:pt x="84" y="32"/>
                        <a:pt x="84" y="32"/>
                      </a:cubicBezTo>
                      <a:cubicBezTo>
                        <a:pt x="84" y="32"/>
                        <a:pt x="84" y="32"/>
                        <a:pt x="84" y="32"/>
                      </a:cubicBezTo>
                      <a:close/>
                      <a:moveTo>
                        <a:pt x="82" y="34"/>
                      </a:moveTo>
                      <a:cubicBezTo>
                        <a:pt x="82" y="34"/>
                        <a:pt x="81" y="34"/>
                        <a:pt x="81" y="34"/>
                      </a:cubicBezTo>
                      <a:cubicBezTo>
                        <a:pt x="82" y="34"/>
                        <a:pt x="82" y="34"/>
                        <a:pt x="82" y="34"/>
                      </a:cubicBezTo>
                      <a:close/>
                      <a:moveTo>
                        <a:pt x="81" y="35"/>
                      </a:moveTo>
                      <a:cubicBezTo>
                        <a:pt x="81" y="35"/>
                        <a:pt x="81" y="36"/>
                        <a:pt x="80" y="36"/>
                      </a:cubicBezTo>
                      <a:cubicBezTo>
                        <a:pt x="81" y="36"/>
                        <a:pt x="81" y="36"/>
                        <a:pt x="81" y="35"/>
                      </a:cubicBezTo>
                      <a:close/>
                      <a:moveTo>
                        <a:pt x="81" y="37"/>
                      </a:moveTo>
                      <a:cubicBezTo>
                        <a:pt x="82" y="37"/>
                        <a:pt x="81" y="36"/>
                        <a:pt x="81" y="36"/>
                      </a:cubicBezTo>
                      <a:cubicBezTo>
                        <a:pt x="81" y="36"/>
                        <a:pt x="81" y="36"/>
                        <a:pt x="81" y="36"/>
                      </a:cubicBezTo>
                      <a:cubicBezTo>
                        <a:pt x="81" y="37"/>
                        <a:pt x="81" y="36"/>
                        <a:pt x="81" y="37"/>
                      </a:cubicBezTo>
                      <a:cubicBezTo>
                        <a:pt x="81" y="37"/>
                        <a:pt x="81" y="37"/>
                        <a:pt x="81" y="37"/>
                      </a:cubicBezTo>
                      <a:close/>
                      <a:moveTo>
                        <a:pt x="82" y="36"/>
                      </a:moveTo>
                      <a:cubicBezTo>
                        <a:pt x="82" y="36"/>
                        <a:pt x="82" y="36"/>
                        <a:pt x="82" y="36"/>
                      </a:cubicBezTo>
                      <a:cubicBezTo>
                        <a:pt x="82" y="36"/>
                        <a:pt x="82" y="35"/>
                        <a:pt x="82" y="36"/>
                      </a:cubicBezTo>
                      <a:cubicBezTo>
                        <a:pt x="82" y="36"/>
                        <a:pt x="82" y="35"/>
                        <a:pt x="82" y="35"/>
                      </a:cubicBezTo>
                      <a:cubicBezTo>
                        <a:pt x="82" y="35"/>
                        <a:pt x="82" y="35"/>
                        <a:pt x="82" y="35"/>
                      </a:cubicBezTo>
                      <a:cubicBezTo>
                        <a:pt x="82" y="35"/>
                        <a:pt x="82" y="35"/>
                        <a:pt x="81" y="35"/>
                      </a:cubicBezTo>
                      <a:cubicBezTo>
                        <a:pt x="82" y="35"/>
                        <a:pt x="82" y="35"/>
                        <a:pt x="82" y="35"/>
                      </a:cubicBezTo>
                      <a:cubicBezTo>
                        <a:pt x="82" y="35"/>
                        <a:pt x="83" y="35"/>
                        <a:pt x="82" y="35"/>
                      </a:cubicBezTo>
                      <a:cubicBezTo>
                        <a:pt x="82" y="35"/>
                        <a:pt x="82" y="35"/>
                        <a:pt x="82" y="35"/>
                      </a:cubicBezTo>
                      <a:cubicBezTo>
                        <a:pt x="82" y="35"/>
                        <a:pt x="82" y="35"/>
                        <a:pt x="82" y="35"/>
                      </a:cubicBezTo>
                      <a:cubicBezTo>
                        <a:pt x="81" y="35"/>
                        <a:pt x="81" y="35"/>
                        <a:pt x="81" y="35"/>
                      </a:cubicBezTo>
                      <a:cubicBezTo>
                        <a:pt x="81" y="35"/>
                        <a:pt x="81" y="36"/>
                        <a:pt x="81" y="36"/>
                      </a:cubicBezTo>
                      <a:cubicBezTo>
                        <a:pt x="81" y="36"/>
                        <a:pt x="82" y="36"/>
                        <a:pt x="82" y="36"/>
                      </a:cubicBezTo>
                      <a:close/>
                      <a:moveTo>
                        <a:pt x="85" y="35"/>
                      </a:moveTo>
                      <a:cubicBezTo>
                        <a:pt x="85" y="35"/>
                        <a:pt x="85" y="35"/>
                        <a:pt x="85" y="36"/>
                      </a:cubicBezTo>
                      <a:cubicBezTo>
                        <a:pt x="85" y="36"/>
                        <a:pt x="85" y="35"/>
                        <a:pt x="85" y="35"/>
                      </a:cubicBezTo>
                      <a:close/>
                      <a:moveTo>
                        <a:pt x="86" y="35"/>
                      </a:moveTo>
                      <a:cubicBezTo>
                        <a:pt x="86" y="35"/>
                        <a:pt x="86" y="35"/>
                        <a:pt x="86" y="35"/>
                      </a:cubicBezTo>
                      <a:cubicBezTo>
                        <a:pt x="86" y="35"/>
                        <a:pt x="86" y="35"/>
                        <a:pt x="86" y="35"/>
                      </a:cubicBezTo>
                      <a:close/>
                      <a:moveTo>
                        <a:pt x="85" y="36"/>
                      </a:moveTo>
                      <a:cubicBezTo>
                        <a:pt x="85" y="36"/>
                        <a:pt x="85" y="36"/>
                        <a:pt x="85" y="36"/>
                      </a:cubicBezTo>
                      <a:cubicBezTo>
                        <a:pt x="85" y="36"/>
                        <a:pt x="85" y="36"/>
                        <a:pt x="85" y="36"/>
                      </a:cubicBezTo>
                      <a:cubicBezTo>
                        <a:pt x="85" y="36"/>
                        <a:pt x="85" y="36"/>
                        <a:pt x="85" y="36"/>
                      </a:cubicBezTo>
                      <a:cubicBezTo>
                        <a:pt x="85" y="37"/>
                        <a:pt x="85" y="36"/>
                        <a:pt x="85" y="36"/>
                      </a:cubicBezTo>
                      <a:cubicBezTo>
                        <a:pt x="85" y="37"/>
                        <a:pt x="85" y="36"/>
                        <a:pt x="85" y="36"/>
                      </a:cubicBezTo>
                      <a:close/>
                      <a:moveTo>
                        <a:pt x="92" y="33"/>
                      </a:moveTo>
                      <a:cubicBezTo>
                        <a:pt x="92" y="33"/>
                        <a:pt x="92" y="33"/>
                        <a:pt x="93" y="33"/>
                      </a:cubicBezTo>
                      <a:cubicBezTo>
                        <a:pt x="93" y="33"/>
                        <a:pt x="93" y="33"/>
                        <a:pt x="92" y="33"/>
                      </a:cubicBezTo>
                      <a:close/>
                      <a:moveTo>
                        <a:pt x="91" y="34"/>
                      </a:moveTo>
                      <a:cubicBezTo>
                        <a:pt x="91" y="34"/>
                        <a:pt x="91" y="35"/>
                        <a:pt x="91" y="34"/>
                      </a:cubicBezTo>
                      <a:cubicBezTo>
                        <a:pt x="90" y="35"/>
                        <a:pt x="90" y="35"/>
                        <a:pt x="90" y="35"/>
                      </a:cubicBezTo>
                      <a:cubicBezTo>
                        <a:pt x="91" y="35"/>
                        <a:pt x="90" y="35"/>
                        <a:pt x="91" y="35"/>
                      </a:cubicBezTo>
                      <a:cubicBezTo>
                        <a:pt x="91" y="34"/>
                        <a:pt x="91" y="35"/>
                        <a:pt x="91" y="34"/>
                      </a:cubicBezTo>
                      <a:close/>
                      <a:moveTo>
                        <a:pt x="90" y="35"/>
                      </a:moveTo>
                      <a:cubicBezTo>
                        <a:pt x="90" y="35"/>
                        <a:pt x="90" y="35"/>
                        <a:pt x="90" y="35"/>
                      </a:cubicBezTo>
                      <a:cubicBezTo>
                        <a:pt x="90" y="36"/>
                        <a:pt x="90" y="36"/>
                        <a:pt x="90" y="36"/>
                      </a:cubicBezTo>
                      <a:cubicBezTo>
                        <a:pt x="90" y="36"/>
                        <a:pt x="91" y="36"/>
                        <a:pt x="91" y="35"/>
                      </a:cubicBezTo>
                      <a:cubicBezTo>
                        <a:pt x="90" y="35"/>
                        <a:pt x="90" y="35"/>
                        <a:pt x="90" y="35"/>
                      </a:cubicBezTo>
                      <a:close/>
                      <a:moveTo>
                        <a:pt x="91" y="33"/>
                      </a:moveTo>
                      <a:cubicBezTo>
                        <a:pt x="92" y="34"/>
                        <a:pt x="92" y="34"/>
                        <a:pt x="92" y="34"/>
                      </a:cubicBezTo>
                      <a:cubicBezTo>
                        <a:pt x="92" y="34"/>
                        <a:pt x="91" y="34"/>
                        <a:pt x="92" y="34"/>
                      </a:cubicBezTo>
                      <a:cubicBezTo>
                        <a:pt x="92" y="33"/>
                        <a:pt x="92" y="34"/>
                        <a:pt x="92" y="33"/>
                      </a:cubicBezTo>
                      <a:cubicBezTo>
                        <a:pt x="92" y="34"/>
                        <a:pt x="91" y="33"/>
                        <a:pt x="91" y="33"/>
                      </a:cubicBezTo>
                      <a:close/>
                      <a:moveTo>
                        <a:pt x="91" y="34"/>
                      </a:moveTo>
                      <a:cubicBezTo>
                        <a:pt x="91" y="34"/>
                        <a:pt x="91" y="34"/>
                        <a:pt x="92" y="34"/>
                      </a:cubicBezTo>
                      <a:cubicBezTo>
                        <a:pt x="92" y="34"/>
                        <a:pt x="91" y="34"/>
                        <a:pt x="91" y="34"/>
                      </a:cubicBezTo>
                      <a:close/>
                      <a:moveTo>
                        <a:pt x="90" y="34"/>
                      </a:moveTo>
                      <a:cubicBezTo>
                        <a:pt x="91" y="34"/>
                        <a:pt x="91" y="34"/>
                        <a:pt x="91" y="34"/>
                      </a:cubicBezTo>
                      <a:cubicBezTo>
                        <a:pt x="91" y="34"/>
                        <a:pt x="91" y="34"/>
                        <a:pt x="91" y="34"/>
                      </a:cubicBezTo>
                      <a:cubicBezTo>
                        <a:pt x="91" y="34"/>
                        <a:pt x="91" y="34"/>
                        <a:pt x="91" y="34"/>
                      </a:cubicBezTo>
                      <a:cubicBezTo>
                        <a:pt x="91" y="34"/>
                        <a:pt x="91" y="34"/>
                        <a:pt x="90" y="34"/>
                      </a:cubicBezTo>
                      <a:close/>
                      <a:moveTo>
                        <a:pt x="90" y="34"/>
                      </a:moveTo>
                      <a:cubicBezTo>
                        <a:pt x="90" y="34"/>
                        <a:pt x="90" y="34"/>
                        <a:pt x="90" y="34"/>
                      </a:cubicBezTo>
                      <a:cubicBezTo>
                        <a:pt x="90" y="35"/>
                        <a:pt x="90" y="34"/>
                        <a:pt x="90" y="34"/>
                      </a:cubicBezTo>
                      <a:cubicBezTo>
                        <a:pt x="90" y="34"/>
                        <a:pt x="90" y="34"/>
                        <a:pt x="90" y="34"/>
                      </a:cubicBezTo>
                      <a:close/>
                      <a:moveTo>
                        <a:pt x="88" y="37"/>
                      </a:moveTo>
                      <a:cubicBezTo>
                        <a:pt x="88" y="36"/>
                        <a:pt x="89" y="37"/>
                        <a:pt x="88" y="36"/>
                      </a:cubicBezTo>
                      <a:cubicBezTo>
                        <a:pt x="88" y="36"/>
                        <a:pt x="87" y="36"/>
                        <a:pt x="88" y="37"/>
                      </a:cubicBezTo>
                      <a:close/>
                      <a:moveTo>
                        <a:pt x="86" y="37"/>
                      </a:moveTo>
                      <a:cubicBezTo>
                        <a:pt x="87" y="38"/>
                        <a:pt x="87" y="37"/>
                        <a:pt x="87" y="37"/>
                      </a:cubicBezTo>
                      <a:cubicBezTo>
                        <a:pt x="87" y="37"/>
                        <a:pt x="87" y="37"/>
                        <a:pt x="86" y="37"/>
                      </a:cubicBezTo>
                      <a:close/>
                      <a:moveTo>
                        <a:pt x="86" y="37"/>
                      </a:moveTo>
                      <a:cubicBezTo>
                        <a:pt x="86" y="37"/>
                        <a:pt x="86" y="37"/>
                        <a:pt x="86" y="37"/>
                      </a:cubicBezTo>
                      <a:cubicBezTo>
                        <a:pt x="86" y="37"/>
                        <a:pt x="86" y="37"/>
                        <a:pt x="86" y="37"/>
                      </a:cubicBezTo>
                      <a:cubicBezTo>
                        <a:pt x="86" y="37"/>
                        <a:pt x="86" y="37"/>
                        <a:pt x="86" y="37"/>
                      </a:cubicBezTo>
                      <a:cubicBezTo>
                        <a:pt x="86" y="37"/>
                        <a:pt x="86" y="37"/>
                        <a:pt x="86" y="37"/>
                      </a:cubicBezTo>
                      <a:close/>
                      <a:moveTo>
                        <a:pt x="87" y="38"/>
                      </a:moveTo>
                      <a:cubicBezTo>
                        <a:pt x="86" y="38"/>
                        <a:pt x="86" y="38"/>
                        <a:pt x="86" y="38"/>
                      </a:cubicBezTo>
                      <a:cubicBezTo>
                        <a:pt x="86" y="38"/>
                        <a:pt x="86" y="38"/>
                        <a:pt x="87" y="38"/>
                      </a:cubicBezTo>
                      <a:close/>
                      <a:moveTo>
                        <a:pt x="90" y="35"/>
                      </a:moveTo>
                      <a:cubicBezTo>
                        <a:pt x="90" y="35"/>
                        <a:pt x="90" y="35"/>
                        <a:pt x="90" y="35"/>
                      </a:cubicBezTo>
                      <a:cubicBezTo>
                        <a:pt x="90" y="35"/>
                        <a:pt x="90" y="35"/>
                        <a:pt x="90" y="35"/>
                      </a:cubicBezTo>
                      <a:cubicBezTo>
                        <a:pt x="90" y="35"/>
                        <a:pt x="90" y="35"/>
                        <a:pt x="90" y="35"/>
                      </a:cubicBezTo>
                      <a:cubicBezTo>
                        <a:pt x="90" y="35"/>
                        <a:pt x="90" y="34"/>
                        <a:pt x="90" y="34"/>
                      </a:cubicBezTo>
                      <a:cubicBezTo>
                        <a:pt x="90" y="34"/>
                        <a:pt x="90" y="35"/>
                        <a:pt x="90" y="35"/>
                      </a:cubicBezTo>
                      <a:close/>
                      <a:moveTo>
                        <a:pt x="90" y="35"/>
                      </a:moveTo>
                      <a:cubicBezTo>
                        <a:pt x="90" y="36"/>
                        <a:pt x="90" y="35"/>
                        <a:pt x="90" y="35"/>
                      </a:cubicBezTo>
                      <a:cubicBezTo>
                        <a:pt x="90" y="35"/>
                        <a:pt x="89" y="35"/>
                        <a:pt x="90" y="35"/>
                      </a:cubicBezTo>
                      <a:close/>
                      <a:moveTo>
                        <a:pt x="89" y="37"/>
                      </a:moveTo>
                      <a:cubicBezTo>
                        <a:pt x="89" y="37"/>
                        <a:pt x="89" y="37"/>
                        <a:pt x="89" y="37"/>
                      </a:cubicBezTo>
                      <a:cubicBezTo>
                        <a:pt x="88" y="37"/>
                        <a:pt x="88" y="37"/>
                        <a:pt x="88" y="37"/>
                      </a:cubicBezTo>
                      <a:cubicBezTo>
                        <a:pt x="88" y="37"/>
                        <a:pt x="89" y="37"/>
                        <a:pt x="89" y="37"/>
                      </a:cubicBezTo>
                      <a:close/>
                      <a:moveTo>
                        <a:pt x="90" y="37"/>
                      </a:moveTo>
                      <a:cubicBezTo>
                        <a:pt x="89" y="36"/>
                        <a:pt x="89" y="36"/>
                        <a:pt x="89" y="36"/>
                      </a:cubicBezTo>
                      <a:cubicBezTo>
                        <a:pt x="89" y="36"/>
                        <a:pt x="89" y="36"/>
                        <a:pt x="89" y="36"/>
                      </a:cubicBezTo>
                      <a:cubicBezTo>
                        <a:pt x="89" y="36"/>
                        <a:pt x="89" y="36"/>
                        <a:pt x="89" y="36"/>
                      </a:cubicBezTo>
                      <a:cubicBezTo>
                        <a:pt x="89" y="36"/>
                        <a:pt x="89" y="36"/>
                        <a:pt x="89" y="36"/>
                      </a:cubicBezTo>
                      <a:cubicBezTo>
                        <a:pt x="89" y="36"/>
                        <a:pt x="89" y="36"/>
                        <a:pt x="89" y="36"/>
                      </a:cubicBezTo>
                      <a:cubicBezTo>
                        <a:pt x="89" y="36"/>
                        <a:pt x="89" y="36"/>
                        <a:pt x="89" y="36"/>
                      </a:cubicBezTo>
                      <a:cubicBezTo>
                        <a:pt x="89" y="37"/>
                        <a:pt x="89" y="36"/>
                        <a:pt x="90" y="37"/>
                      </a:cubicBezTo>
                      <a:close/>
                      <a:moveTo>
                        <a:pt x="93" y="33"/>
                      </a:moveTo>
                      <a:cubicBezTo>
                        <a:pt x="93" y="33"/>
                        <a:pt x="93" y="33"/>
                        <a:pt x="93" y="33"/>
                      </a:cubicBezTo>
                      <a:cubicBezTo>
                        <a:pt x="93" y="33"/>
                        <a:pt x="93" y="33"/>
                        <a:pt x="93" y="33"/>
                      </a:cubicBezTo>
                      <a:close/>
                      <a:moveTo>
                        <a:pt x="93" y="34"/>
                      </a:moveTo>
                      <a:cubicBezTo>
                        <a:pt x="93" y="34"/>
                        <a:pt x="93" y="34"/>
                        <a:pt x="93" y="34"/>
                      </a:cubicBezTo>
                      <a:cubicBezTo>
                        <a:pt x="93" y="34"/>
                        <a:pt x="93" y="34"/>
                        <a:pt x="93" y="34"/>
                      </a:cubicBezTo>
                      <a:close/>
                      <a:moveTo>
                        <a:pt x="92" y="35"/>
                      </a:moveTo>
                      <a:cubicBezTo>
                        <a:pt x="92" y="35"/>
                        <a:pt x="92" y="35"/>
                        <a:pt x="92" y="35"/>
                      </a:cubicBezTo>
                      <a:cubicBezTo>
                        <a:pt x="92" y="35"/>
                        <a:pt x="92" y="35"/>
                        <a:pt x="92" y="34"/>
                      </a:cubicBezTo>
                      <a:cubicBezTo>
                        <a:pt x="92" y="35"/>
                        <a:pt x="92" y="35"/>
                        <a:pt x="92" y="35"/>
                      </a:cubicBezTo>
                      <a:cubicBezTo>
                        <a:pt x="92" y="35"/>
                        <a:pt x="92" y="35"/>
                        <a:pt x="92" y="35"/>
                      </a:cubicBezTo>
                      <a:cubicBezTo>
                        <a:pt x="92" y="35"/>
                        <a:pt x="93" y="35"/>
                        <a:pt x="92" y="35"/>
                      </a:cubicBezTo>
                      <a:close/>
                      <a:moveTo>
                        <a:pt x="82" y="44"/>
                      </a:moveTo>
                      <a:cubicBezTo>
                        <a:pt x="81" y="44"/>
                        <a:pt x="82" y="44"/>
                        <a:pt x="82" y="43"/>
                      </a:cubicBezTo>
                      <a:cubicBezTo>
                        <a:pt x="82" y="43"/>
                        <a:pt x="81" y="43"/>
                        <a:pt x="81" y="43"/>
                      </a:cubicBezTo>
                      <a:cubicBezTo>
                        <a:pt x="81" y="44"/>
                        <a:pt x="81" y="44"/>
                        <a:pt x="81" y="44"/>
                      </a:cubicBezTo>
                      <a:cubicBezTo>
                        <a:pt x="81" y="44"/>
                        <a:pt x="81" y="44"/>
                        <a:pt x="82" y="44"/>
                      </a:cubicBezTo>
                      <a:close/>
                      <a:moveTo>
                        <a:pt x="86" y="42"/>
                      </a:moveTo>
                      <a:cubicBezTo>
                        <a:pt x="85" y="42"/>
                        <a:pt x="85" y="43"/>
                        <a:pt x="85" y="43"/>
                      </a:cubicBezTo>
                      <a:cubicBezTo>
                        <a:pt x="86" y="43"/>
                        <a:pt x="86" y="43"/>
                        <a:pt x="86" y="42"/>
                      </a:cubicBezTo>
                      <a:close/>
                      <a:moveTo>
                        <a:pt x="85" y="43"/>
                      </a:moveTo>
                      <a:cubicBezTo>
                        <a:pt x="85" y="43"/>
                        <a:pt x="85" y="43"/>
                        <a:pt x="85" y="43"/>
                      </a:cubicBezTo>
                      <a:cubicBezTo>
                        <a:pt x="85" y="43"/>
                        <a:pt x="85" y="43"/>
                        <a:pt x="85" y="43"/>
                      </a:cubicBezTo>
                      <a:close/>
                      <a:moveTo>
                        <a:pt x="86" y="43"/>
                      </a:moveTo>
                      <a:cubicBezTo>
                        <a:pt x="86" y="43"/>
                        <a:pt x="85" y="43"/>
                        <a:pt x="85" y="43"/>
                      </a:cubicBezTo>
                      <a:cubicBezTo>
                        <a:pt x="85" y="43"/>
                        <a:pt x="86" y="44"/>
                        <a:pt x="86" y="44"/>
                      </a:cubicBezTo>
                      <a:cubicBezTo>
                        <a:pt x="86" y="43"/>
                        <a:pt x="87" y="43"/>
                        <a:pt x="87" y="44"/>
                      </a:cubicBezTo>
                      <a:cubicBezTo>
                        <a:pt x="87" y="43"/>
                        <a:pt x="87" y="43"/>
                        <a:pt x="87" y="43"/>
                      </a:cubicBezTo>
                      <a:cubicBezTo>
                        <a:pt x="87" y="43"/>
                        <a:pt x="87" y="43"/>
                        <a:pt x="87" y="43"/>
                      </a:cubicBezTo>
                      <a:cubicBezTo>
                        <a:pt x="87" y="43"/>
                        <a:pt x="86" y="43"/>
                        <a:pt x="86" y="43"/>
                      </a:cubicBezTo>
                      <a:cubicBezTo>
                        <a:pt x="86" y="43"/>
                        <a:pt x="86" y="43"/>
                        <a:pt x="86" y="43"/>
                      </a:cubicBezTo>
                      <a:close/>
                      <a:moveTo>
                        <a:pt x="86" y="42"/>
                      </a:moveTo>
                      <a:cubicBezTo>
                        <a:pt x="86" y="42"/>
                        <a:pt x="86" y="42"/>
                        <a:pt x="86" y="42"/>
                      </a:cubicBezTo>
                      <a:cubicBezTo>
                        <a:pt x="86" y="42"/>
                        <a:pt x="86" y="42"/>
                        <a:pt x="86" y="42"/>
                      </a:cubicBezTo>
                      <a:cubicBezTo>
                        <a:pt x="86" y="42"/>
                        <a:pt x="86" y="42"/>
                        <a:pt x="86" y="42"/>
                      </a:cubicBezTo>
                      <a:close/>
                      <a:moveTo>
                        <a:pt x="91" y="37"/>
                      </a:moveTo>
                      <a:cubicBezTo>
                        <a:pt x="91" y="38"/>
                        <a:pt x="91" y="37"/>
                        <a:pt x="92" y="37"/>
                      </a:cubicBezTo>
                      <a:cubicBezTo>
                        <a:pt x="92" y="38"/>
                        <a:pt x="92" y="38"/>
                        <a:pt x="92" y="38"/>
                      </a:cubicBezTo>
                      <a:cubicBezTo>
                        <a:pt x="92" y="38"/>
                        <a:pt x="92" y="38"/>
                        <a:pt x="92" y="38"/>
                      </a:cubicBezTo>
                      <a:cubicBezTo>
                        <a:pt x="92" y="38"/>
                        <a:pt x="92" y="38"/>
                        <a:pt x="92" y="38"/>
                      </a:cubicBezTo>
                      <a:cubicBezTo>
                        <a:pt x="92" y="38"/>
                        <a:pt x="92" y="37"/>
                        <a:pt x="92" y="37"/>
                      </a:cubicBezTo>
                      <a:cubicBezTo>
                        <a:pt x="91" y="37"/>
                        <a:pt x="92" y="37"/>
                        <a:pt x="91" y="37"/>
                      </a:cubicBezTo>
                      <a:close/>
                      <a:moveTo>
                        <a:pt x="91" y="37"/>
                      </a:moveTo>
                      <a:cubicBezTo>
                        <a:pt x="91" y="38"/>
                        <a:pt x="91" y="38"/>
                        <a:pt x="91" y="38"/>
                      </a:cubicBezTo>
                      <a:cubicBezTo>
                        <a:pt x="91" y="38"/>
                        <a:pt x="91" y="38"/>
                        <a:pt x="91" y="38"/>
                      </a:cubicBezTo>
                      <a:cubicBezTo>
                        <a:pt x="91" y="38"/>
                        <a:pt x="91" y="38"/>
                        <a:pt x="91" y="38"/>
                      </a:cubicBezTo>
                      <a:cubicBezTo>
                        <a:pt x="91" y="37"/>
                        <a:pt x="91" y="38"/>
                        <a:pt x="91" y="38"/>
                      </a:cubicBezTo>
                      <a:cubicBezTo>
                        <a:pt x="91" y="38"/>
                        <a:pt x="91" y="37"/>
                        <a:pt x="91" y="37"/>
                      </a:cubicBezTo>
                      <a:close/>
                      <a:moveTo>
                        <a:pt x="90" y="38"/>
                      </a:moveTo>
                      <a:cubicBezTo>
                        <a:pt x="90" y="38"/>
                        <a:pt x="90" y="38"/>
                        <a:pt x="90" y="38"/>
                      </a:cubicBezTo>
                      <a:cubicBezTo>
                        <a:pt x="90" y="38"/>
                        <a:pt x="91" y="38"/>
                        <a:pt x="91" y="38"/>
                      </a:cubicBezTo>
                      <a:cubicBezTo>
                        <a:pt x="91" y="38"/>
                        <a:pt x="91" y="38"/>
                        <a:pt x="91" y="38"/>
                      </a:cubicBezTo>
                      <a:cubicBezTo>
                        <a:pt x="91" y="38"/>
                        <a:pt x="90" y="38"/>
                        <a:pt x="90" y="38"/>
                      </a:cubicBezTo>
                      <a:cubicBezTo>
                        <a:pt x="90" y="38"/>
                        <a:pt x="90" y="38"/>
                        <a:pt x="90" y="38"/>
                      </a:cubicBezTo>
                      <a:close/>
                      <a:moveTo>
                        <a:pt x="90" y="39"/>
                      </a:moveTo>
                      <a:cubicBezTo>
                        <a:pt x="90" y="39"/>
                        <a:pt x="90" y="39"/>
                        <a:pt x="90" y="39"/>
                      </a:cubicBezTo>
                      <a:cubicBezTo>
                        <a:pt x="90" y="39"/>
                        <a:pt x="90" y="39"/>
                        <a:pt x="90" y="39"/>
                      </a:cubicBezTo>
                      <a:close/>
                      <a:moveTo>
                        <a:pt x="92" y="38"/>
                      </a:moveTo>
                      <a:cubicBezTo>
                        <a:pt x="92" y="38"/>
                        <a:pt x="92" y="39"/>
                        <a:pt x="91" y="38"/>
                      </a:cubicBezTo>
                      <a:cubicBezTo>
                        <a:pt x="91" y="38"/>
                        <a:pt x="92" y="38"/>
                        <a:pt x="91" y="39"/>
                      </a:cubicBezTo>
                      <a:cubicBezTo>
                        <a:pt x="91" y="38"/>
                        <a:pt x="91" y="39"/>
                        <a:pt x="90" y="39"/>
                      </a:cubicBezTo>
                      <a:cubicBezTo>
                        <a:pt x="91" y="39"/>
                        <a:pt x="92" y="39"/>
                        <a:pt x="92" y="38"/>
                      </a:cubicBezTo>
                      <a:close/>
                      <a:moveTo>
                        <a:pt x="91" y="39"/>
                      </a:moveTo>
                      <a:cubicBezTo>
                        <a:pt x="91" y="39"/>
                        <a:pt x="91" y="39"/>
                        <a:pt x="91" y="39"/>
                      </a:cubicBezTo>
                      <a:cubicBezTo>
                        <a:pt x="91" y="39"/>
                        <a:pt x="91" y="39"/>
                        <a:pt x="90" y="39"/>
                      </a:cubicBezTo>
                      <a:cubicBezTo>
                        <a:pt x="91" y="39"/>
                        <a:pt x="91" y="39"/>
                        <a:pt x="91" y="40"/>
                      </a:cubicBezTo>
                      <a:cubicBezTo>
                        <a:pt x="91" y="39"/>
                        <a:pt x="91" y="39"/>
                        <a:pt x="91" y="39"/>
                      </a:cubicBezTo>
                      <a:close/>
                      <a:moveTo>
                        <a:pt x="93" y="37"/>
                      </a:moveTo>
                      <a:cubicBezTo>
                        <a:pt x="93" y="37"/>
                        <a:pt x="93" y="37"/>
                        <a:pt x="93" y="38"/>
                      </a:cubicBezTo>
                      <a:cubicBezTo>
                        <a:pt x="93" y="38"/>
                        <a:pt x="93" y="38"/>
                        <a:pt x="93" y="37"/>
                      </a:cubicBezTo>
                      <a:cubicBezTo>
                        <a:pt x="93" y="37"/>
                        <a:pt x="93" y="37"/>
                        <a:pt x="93" y="37"/>
                      </a:cubicBezTo>
                      <a:cubicBezTo>
                        <a:pt x="93" y="37"/>
                        <a:pt x="93" y="37"/>
                        <a:pt x="93" y="37"/>
                      </a:cubicBezTo>
                      <a:cubicBezTo>
                        <a:pt x="93" y="37"/>
                        <a:pt x="93" y="37"/>
                        <a:pt x="93" y="37"/>
                      </a:cubicBezTo>
                      <a:cubicBezTo>
                        <a:pt x="93" y="37"/>
                        <a:pt x="93" y="37"/>
                        <a:pt x="93" y="37"/>
                      </a:cubicBezTo>
                      <a:cubicBezTo>
                        <a:pt x="93" y="37"/>
                        <a:pt x="93" y="37"/>
                        <a:pt x="93" y="37"/>
                      </a:cubicBezTo>
                      <a:cubicBezTo>
                        <a:pt x="93" y="37"/>
                        <a:pt x="93" y="37"/>
                        <a:pt x="93" y="36"/>
                      </a:cubicBezTo>
                      <a:cubicBezTo>
                        <a:pt x="92" y="36"/>
                        <a:pt x="92" y="37"/>
                        <a:pt x="92" y="37"/>
                      </a:cubicBezTo>
                      <a:cubicBezTo>
                        <a:pt x="92" y="37"/>
                        <a:pt x="92" y="37"/>
                        <a:pt x="93" y="37"/>
                      </a:cubicBezTo>
                      <a:cubicBezTo>
                        <a:pt x="92" y="37"/>
                        <a:pt x="92" y="37"/>
                        <a:pt x="92" y="38"/>
                      </a:cubicBezTo>
                      <a:cubicBezTo>
                        <a:pt x="92" y="38"/>
                        <a:pt x="92" y="38"/>
                        <a:pt x="93" y="38"/>
                      </a:cubicBezTo>
                      <a:cubicBezTo>
                        <a:pt x="93" y="38"/>
                        <a:pt x="92" y="37"/>
                        <a:pt x="93" y="37"/>
                      </a:cubicBezTo>
                      <a:close/>
                      <a:moveTo>
                        <a:pt x="92" y="39"/>
                      </a:moveTo>
                      <a:cubicBezTo>
                        <a:pt x="91" y="39"/>
                        <a:pt x="92" y="39"/>
                        <a:pt x="91" y="39"/>
                      </a:cubicBezTo>
                      <a:cubicBezTo>
                        <a:pt x="92" y="40"/>
                        <a:pt x="92" y="39"/>
                        <a:pt x="92" y="39"/>
                      </a:cubicBezTo>
                      <a:close/>
                      <a:moveTo>
                        <a:pt x="93" y="39"/>
                      </a:moveTo>
                      <a:cubicBezTo>
                        <a:pt x="93" y="39"/>
                        <a:pt x="93" y="39"/>
                        <a:pt x="93" y="39"/>
                      </a:cubicBezTo>
                      <a:cubicBezTo>
                        <a:pt x="93" y="39"/>
                        <a:pt x="93" y="39"/>
                        <a:pt x="93" y="39"/>
                      </a:cubicBezTo>
                      <a:cubicBezTo>
                        <a:pt x="93" y="39"/>
                        <a:pt x="93" y="39"/>
                        <a:pt x="93" y="39"/>
                      </a:cubicBezTo>
                      <a:close/>
                      <a:moveTo>
                        <a:pt x="96" y="37"/>
                      </a:moveTo>
                      <a:cubicBezTo>
                        <a:pt x="96" y="37"/>
                        <a:pt x="96" y="37"/>
                        <a:pt x="96" y="38"/>
                      </a:cubicBezTo>
                      <a:cubicBezTo>
                        <a:pt x="96" y="37"/>
                        <a:pt x="96" y="37"/>
                        <a:pt x="96" y="37"/>
                      </a:cubicBezTo>
                      <a:close/>
                      <a:moveTo>
                        <a:pt x="101" y="36"/>
                      </a:moveTo>
                      <a:cubicBezTo>
                        <a:pt x="101" y="36"/>
                        <a:pt x="102" y="36"/>
                        <a:pt x="101" y="36"/>
                      </a:cubicBezTo>
                      <a:cubicBezTo>
                        <a:pt x="102" y="36"/>
                        <a:pt x="101" y="35"/>
                        <a:pt x="101" y="35"/>
                      </a:cubicBezTo>
                      <a:cubicBezTo>
                        <a:pt x="101" y="36"/>
                        <a:pt x="101" y="36"/>
                        <a:pt x="101" y="36"/>
                      </a:cubicBezTo>
                      <a:close/>
                      <a:moveTo>
                        <a:pt x="103" y="35"/>
                      </a:moveTo>
                      <a:cubicBezTo>
                        <a:pt x="103" y="35"/>
                        <a:pt x="103" y="35"/>
                        <a:pt x="103" y="35"/>
                      </a:cubicBezTo>
                      <a:cubicBezTo>
                        <a:pt x="103" y="34"/>
                        <a:pt x="103" y="35"/>
                        <a:pt x="103" y="35"/>
                      </a:cubicBezTo>
                      <a:cubicBezTo>
                        <a:pt x="102" y="34"/>
                        <a:pt x="102" y="34"/>
                        <a:pt x="102" y="34"/>
                      </a:cubicBezTo>
                      <a:cubicBezTo>
                        <a:pt x="102" y="34"/>
                        <a:pt x="102" y="34"/>
                        <a:pt x="102" y="34"/>
                      </a:cubicBezTo>
                      <a:cubicBezTo>
                        <a:pt x="102" y="34"/>
                        <a:pt x="102" y="35"/>
                        <a:pt x="103" y="35"/>
                      </a:cubicBezTo>
                      <a:cubicBezTo>
                        <a:pt x="103" y="35"/>
                        <a:pt x="102" y="35"/>
                        <a:pt x="102" y="35"/>
                      </a:cubicBezTo>
                      <a:cubicBezTo>
                        <a:pt x="103" y="35"/>
                        <a:pt x="103" y="35"/>
                        <a:pt x="103" y="35"/>
                      </a:cubicBezTo>
                      <a:cubicBezTo>
                        <a:pt x="103" y="35"/>
                        <a:pt x="103" y="35"/>
                        <a:pt x="103" y="35"/>
                      </a:cubicBezTo>
                      <a:close/>
                      <a:moveTo>
                        <a:pt x="75" y="24"/>
                      </a:moveTo>
                      <a:cubicBezTo>
                        <a:pt x="75" y="24"/>
                        <a:pt x="76" y="24"/>
                        <a:pt x="76" y="24"/>
                      </a:cubicBezTo>
                      <a:cubicBezTo>
                        <a:pt x="75" y="24"/>
                        <a:pt x="75" y="24"/>
                        <a:pt x="75" y="25"/>
                      </a:cubicBezTo>
                      <a:cubicBezTo>
                        <a:pt x="75" y="24"/>
                        <a:pt x="75" y="24"/>
                        <a:pt x="75" y="24"/>
                      </a:cubicBezTo>
                      <a:cubicBezTo>
                        <a:pt x="75" y="24"/>
                        <a:pt x="75" y="24"/>
                        <a:pt x="75" y="24"/>
                      </a:cubicBezTo>
                      <a:close/>
                      <a:moveTo>
                        <a:pt x="87" y="38"/>
                      </a:moveTo>
                      <a:cubicBezTo>
                        <a:pt x="87" y="38"/>
                        <a:pt x="87" y="38"/>
                        <a:pt x="87" y="38"/>
                      </a:cubicBezTo>
                      <a:cubicBezTo>
                        <a:pt x="87" y="38"/>
                        <a:pt x="88" y="38"/>
                        <a:pt x="88" y="39"/>
                      </a:cubicBezTo>
                      <a:cubicBezTo>
                        <a:pt x="88" y="39"/>
                        <a:pt x="88" y="38"/>
                        <a:pt x="88" y="38"/>
                      </a:cubicBezTo>
                      <a:cubicBezTo>
                        <a:pt x="88" y="39"/>
                        <a:pt x="87" y="38"/>
                        <a:pt x="87" y="39"/>
                      </a:cubicBezTo>
                      <a:cubicBezTo>
                        <a:pt x="87" y="38"/>
                        <a:pt x="87" y="39"/>
                        <a:pt x="87" y="38"/>
                      </a:cubicBezTo>
                      <a:cubicBezTo>
                        <a:pt x="87" y="38"/>
                        <a:pt x="87" y="38"/>
                        <a:pt x="87" y="38"/>
                      </a:cubicBezTo>
                      <a:cubicBezTo>
                        <a:pt x="87" y="38"/>
                        <a:pt x="87" y="38"/>
                        <a:pt x="87" y="38"/>
                      </a:cubicBezTo>
                      <a:cubicBezTo>
                        <a:pt x="87" y="38"/>
                        <a:pt x="87" y="38"/>
                        <a:pt x="87" y="38"/>
                      </a:cubicBezTo>
                      <a:close/>
                      <a:moveTo>
                        <a:pt x="111" y="15"/>
                      </a:moveTo>
                      <a:cubicBezTo>
                        <a:pt x="110" y="14"/>
                        <a:pt x="110" y="13"/>
                        <a:pt x="110" y="13"/>
                      </a:cubicBezTo>
                      <a:cubicBezTo>
                        <a:pt x="110" y="13"/>
                        <a:pt x="110" y="13"/>
                        <a:pt x="110" y="13"/>
                      </a:cubicBezTo>
                      <a:cubicBezTo>
                        <a:pt x="110" y="13"/>
                        <a:pt x="110" y="13"/>
                        <a:pt x="111" y="14"/>
                      </a:cubicBezTo>
                      <a:cubicBezTo>
                        <a:pt x="111" y="14"/>
                        <a:pt x="111" y="14"/>
                        <a:pt x="111" y="14"/>
                      </a:cubicBezTo>
                      <a:cubicBezTo>
                        <a:pt x="111" y="14"/>
                        <a:pt x="111" y="14"/>
                        <a:pt x="111" y="15"/>
                      </a:cubicBezTo>
                      <a:close/>
                      <a:moveTo>
                        <a:pt x="71" y="17"/>
                      </a:moveTo>
                      <a:cubicBezTo>
                        <a:pt x="71" y="17"/>
                        <a:pt x="70" y="17"/>
                        <a:pt x="71" y="18"/>
                      </a:cubicBezTo>
                      <a:cubicBezTo>
                        <a:pt x="70" y="17"/>
                        <a:pt x="71" y="17"/>
                        <a:pt x="71" y="17"/>
                      </a:cubicBezTo>
                      <a:cubicBezTo>
                        <a:pt x="71" y="17"/>
                        <a:pt x="71" y="17"/>
                        <a:pt x="71" y="17"/>
                      </a:cubicBezTo>
                      <a:cubicBezTo>
                        <a:pt x="71" y="17"/>
                        <a:pt x="71" y="17"/>
                        <a:pt x="71" y="17"/>
                      </a:cubicBezTo>
                      <a:close/>
                      <a:moveTo>
                        <a:pt x="75" y="24"/>
                      </a:moveTo>
                      <a:cubicBezTo>
                        <a:pt x="74" y="24"/>
                        <a:pt x="74" y="24"/>
                        <a:pt x="74" y="24"/>
                      </a:cubicBezTo>
                      <a:cubicBezTo>
                        <a:pt x="74" y="24"/>
                        <a:pt x="74" y="24"/>
                        <a:pt x="74" y="24"/>
                      </a:cubicBezTo>
                      <a:cubicBezTo>
                        <a:pt x="74" y="24"/>
                        <a:pt x="74" y="24"/>
                        <a:pt x="74" y="24"/>
                      </a:cubicBezTo>
                      <a:cubicBezTo>
                        <a:pt x="74" y="24"/>
                        <a:pt x="74" y="24"/>
                        <a:pt x="74" y="24"/>
                      </a:cubicBezTo>
                      <a:cubicBezTo>
                        <a:pt x="75" y="24"/>
                        <a:pt x="74" y="24"/>
                        <a:pt x="75" y="24"/>
                      </a:cubicBezTo>
                      <a:close/>
                      <a:moveTo>
                        <a:pt x="77" y="27"/>
                      </a:moveTo>
                      <a:cubicBezTo>
                        <a:pt x="77" y="27"/>
                        <a:pt x="77" y="27"/>
                        <a:pt x="77" y="27"/>
                      </a:cubicBezTo>
                      <a:cubicBezTo>
                        <a:pt x="77" y="27"/>
                        <a:pt x="77" y="27"/>
                        <a:pt x="76" y="27"/>
                      </a:cubicBezTo>
                      <a:cubicBezTo>
                        <a:pt x="77" y="27"/>
                        <a:pt x="76" y="27"/>
                        <a:pt x="77" y="27"/>
                      </a:cubicBezTo>
                      <a:cubicBezTo>
                        <a:pt x="77" y="27"/>
                        <a:pt x="77" y="27"/>
                        <a:pt x="77" y="27"/>
                      </a:cubicBezTo>
                      <a:close/>
                      <a:moveTo>
                        <a:pt x="75" y="27"/>
                      </a:moveTo>
                      <a:cubicBezTo>
                        <a:pt x="75" y="27"/>
                        <a:pt x="75" y="27"/>
                        <a:pt x="75" y="27"/>
                      </a:cubicBezTo>
                      <a:cubicBezTo>
                        <a:pt x="74" y="27"/>
                        <a:pt x="74" y="27"/>
                        <a:pt x="73" y="27"/>
                      </a:cubicBezTo>
                      <a:cubicBezTo>
                        <a:pt x="73" y="27"/>
                        <a:pt x="74" y="27"/>
                        <a:pt x="74" y="27"/>
                      </a:cubicBezTo>
                      <a:cubicBezTo>
                        <a:pt x="74" y="27"/>
                        <a:pt x="74" y="27"/>
                        <a:pt x="74" y="26"/>
                      </a:cubicBezTo>
                      <a:cubicBezTo>
                        <a:pt x="74" y="26"/>
                        <a:pt x="74" y="26"/>
                        <a:pt x="74" y="26"/>
                      </a:cubicBezTo>
                      <a:cubicBezTo>
                        <a:pt x="75" y="26"/>
                        <a:pt x="74" y="26"/>
                        <a:pt x="75" y="26"/>
                      </a:cubicBezTo>
                      <a:cubicBezTo>
                        <a:pt x="75" y="27"/>
                        <a:pt x="75" y="26"/>
                        <a:pt x="75" y="26"/>
                      </a:cubicBezTo>
                      <a:cubicBezTo>
                        <a:pt x="75" y="26"/>
                        <a:pt x="75" y="27"/>
                        <a:pt x="75" y="27"/>
                      </a:cubicBezTo>
                      <a:close/>
                      <a:moveTo>
                        <a:pt x="76" y="28"/>
                      </a:moveTo>
                      <a:cubicBezTo>
                        <a:pt x="76" y="28"/>
                        <a:pt x="76" y="28"/>
                        <a:pt x="76" y="28"/>
                      </a:cubicBezTo>
                      <a:cubicBezTo>
                        <a:pt x="76" y="28"/>
                        <a:pt x="76" y="28"/>
                        <a:pt x="76" y="28"/>
                      </a:cubicBezTo>
                      <a:cubicBezTo>
                        <a:pt x="75" y="27"/>
                        <a:pt x="76" y="28"/>
                        <a:pt x="76" y="28"/>
                      </a:cubicBezTo>
                      <a:close/>
                      <a:moveTo>
                        <a:pt x="76" y="28"/>
                      </a:moveTo>
                      <a:cubicBezTo>
                        <a:pt x="76" y="28"/>
                        <a:pt x="76" y="28"/>
                        <a:pt x="76" y="28"/>
                      </a:cubicBezTo>
                      <a:cubicBezTo>
                        <a:pt x="76" y="28"/>
                        <a:pt x="76" y="28"/>
                        <a:pt x="76" y="28"/>
                      </a:cubicBezTo>
                      <a:cubicBezTo>
                        <a:pt x="76" y="28"/>
                        <a:pt x="76" y="28"/>
                        <a:pt x="75" y="28"/>
                      </a:cubicBezTo>
                      <a:cubicBezTo>
                        <a:pt x="75" y="28"/>
                        <a:pt x="76" y="28"/>
                        <a:pt x="75" y="28"/>
                      </a:cubicBezTo>
                      <a:cubicBezTo>
                        <a:pt x="75" y="28"/>
                        <a:pt x="75" y="28"/>
                        <a:pt x="76" y="28"/>
                      </a:cubicBezTo>
                      <a:close/>
                      <a:moveTo>
                        <a:pt x="73" y="25"/>
                      </a:moveTo>
                      <a:cubicBezTo>
                        <a:pt x="73" y="25"/>
                        <a:pt x="73" y="25"/>
                        <a:pt x="73" y="25"/>
                      </a:cubicBezTo>
                      <a:cubicBezTo>
                        <a:pt x="72" y="25"/>
                        <a:pt x="72" y="25"/>
                        <a:pt x="72" y="25"/>
                      </a:cubicBezTo>
                      <a:cubicBezTo>
                        <a:pt x="72" y="25"/>
                        <a:pt x="72" y="25"/>
                        <a:pt x="73" y="25"/>
                      </a:cubicBezTo>
                      <a:close/>
                      <a:moveTo>
                        <a:pt x="73" y="27"/>
                      </a:moveTo>
                      <a:cubicBezTo>
                        <a:pt x="73" y="27"/>
                        <a:pt x="73" y="27"/>
                        <a:pt x="73" y="27"/>
                      </a:cubicBezTo>
                      <a:cubicBezTo>
                        <a:pt x="73" y="27"/>
                        <a:pt x="72" y="27"/>
                        <a:pt x="72" y="28"/>
                      </a:cubicBezTo>
                      <a:cubicBezTo>
                        <a:pt x="72" y="27"/>
                        <a:pt x="73" y="26"/>
                        <a:pt x="73" y="27"/>
                      </a:cubicBezTo>
                      <a:cubicBezTo>
                        <a:pt x="73" y="27"/>
                        <a:pt x="73" y="27"/>
                        <a:pt x="73" y="27"/>
                      </a:cubicBezTo>
                      <a:close/>
                      <a:moveTo>
                        <a:pt x="75" y="28"/>
                      </a:moveTo>
                      <a:cubicBezTo>
                        <a:pt x="75" y="28"/>
                        <a:pt x="74" y="28"/>
                        <a:pt x="74" y="28"/>
                      </a:cubicBezTo>
                      <a:cubicBezTo>
                        <a:pt x="74" y="28"/>
                        <a:pt x="74" y="28"/>
                        <a:pt x="74" y="28"/>
                      </a:cubicBezTo>
                      <a:cubicBezTo>
                        <a:pt x="74" y="28"/>
                        <a:pt x="74" y="28"/>
                        <a:pt x="74" y="28"/>
                      </a:cubicBezTo>
                      <a:cubicBezTo>
                        <a:pt x="74" y="28"/>
                        <a:pt x="74" y="28"/>
                        <a:pt x="74" y="28"/>
                      </a:cubicBezTo>
                      <a:cubicBezTo>
                        <a:pt x="74" y="28"/>
                        <a:pt x="74" y="28"/>
                        <a:pt x="75" y="28"/>
                      </a:cubicBezTo>
                      <a:close/>
                      <a:moveTo>
                        <a:pt x="77" y="33"/>
                      </a:moveTo>
                      <a:cubicBezTo>
                        <a:pt x="78" y="33"/>
                        <a:pt x="78" y="33"/>
                        <a:pt x="78" y="32"/>
                      </a:cubicBezTo>
                      <a:cubicBezTo>
                        <a:pt x="79" y="33"/>
                        <a:pt x="78" y="32"/>
                        <a:pt x="79" y="32"/>
                      </a:cubicBezTo>
                      <a:cubicBezTo>
                        <a:pt x="79" y="32"/>
                        <a:pt x="78" y="33"/>
                        <a:pt x="79" y="33"/>
                      </a:cubicBezTo>
                      <a:cubicBezTo>
                        <a:pt x="79" y="33"/>
                        <a:pt x="78" y="33"/>
                        <a:pt x="78" y="33"/>
                      </a:cubicBezTo>
                      <a:cubicBezTo>
                        <a:pt x="79" y="33"/>
                        <a:pt x="78" y="33"/>
                        <a:pt x="78" y="34"/>
                      </a:cubicBezTo>
                      <a:cubicBezTo>
                        <a:pt x="78" y="34"/>
                        <a:pt x="78" y="33"/>
                        <a:pt x="77" y="33"/>
                      </a:cubicBezTo>
                      <a:close/>
                      <a:moveTo>
                        <a:pt x="79" y="33"/>
                      </a:moveTo>
                      <a:cubicBezTo>
                        <a:pt x="79" y="33"/>
                        <a:pt x="79" y="33"/>
                        <a:pt x="79" y="33"/>
                      </a:cubicBezTo>
                      <a:cubicBezTo>
                        <a:pt x="79" y="33"/>
                        <a:pt x="79" y="33"/>
                        <a:pt x="79" y="33"/>
                      </a:cubicBezTo>
                      <a:cubicBezTo>
                        <a:pt x="79" y="33"/>
                        <a:pt x="79" y="33"/>
                        <a:pt x="79" y="33"/>
                      </a:cubicBezTo>
                      <a:cubicBezTo>
                        <a:pt x="79" y="32"/>
                        <a:pt x="79" y="32"/>
                        <a:pt x="79" y="32"/>
                      </a:cubicBezTo>
                      <a:cubicBezTo>
                        <a:pt x="79" y="33"/>
                        <a:pt x="79" y="33"/>
                        <a:pt x="79" y="33"/>
                      </a:cubicBezTo>
                      <a:close/>
                      <a:moveTo>
                        <a:pt x="76" y="30"/>
                      </a:moveTo>
                      <a:cubicBezTo>
                        <a:pt x="75" y="30"/>
                        <a:pt x="75" y="30"/>
                        <a:pt x="75" y="30"/>
                      </a:cubicBezTo>
                      <a:cubicBezTo>
                        <a:pt x="75" y="30"/>
                        <a:pt x="75" y="30"/>
                        <a:pt x="75" y="30"/>
                      </a:cubicBezTo>
                      <a:cubicBezTo>
                        <a:pt x="75" y="30"/>
                        <a:pt x="75" y="29"/>
                        <a:pt x="76" y="30"/>
                      </a:cubicBezTo>
                      <a:close/>
                      <a:moveTo>
                        <a:pt x="79" y="33"/>
                      </a:moveTo>
                      <a:cubicBezTo>
                        <a:pt x="79" y="33"/>
                        <a:pt x="79" y="33"/>
                        <a:pt x="79" y="33"/>
                      </a:cubicBezTo>
                      <a:cubicBezTo>
                        <a:pt x="79" y="33"/>
                        <a:pt x="79" y="34"/>
                        <a:pt x="79" y="33"/>
                      </a:cubicBezTo>
                      <a:close/>
                      <a:moveTo>
                        <a:pt x="85" y="39"/>
                      </a:moveTo>
                      <a:cubicBezTo>
                        <a:pt x="85" y="39"/>
                        <a:pt x="85" y="40"/>
                        <a:pt x="85" y="40"/>
                      </a:cubicBezTo>
                      <a:cubicBezTo>
                        <a:pt x="85" y="40"/>
                        <a:pt x="85" y="40"/>
                        <a:pt x="85" y="40"/>
                      </a:cubicBezTo>
                      <a:cubicBezTo>
                        <a:pt x="85" y="40"/>
                        <a:pt x="84" y="40"/>
                        <a:pt x="84" y="41"/>
                      </a:cubicBezTo>
                      <a:cubicBezTo>
                        <a:pt x="83" y="41"/>
                        <a:pt x="83" y="41"/>
                        <a:pt x="83" y="41"/>
                      </a:cubicBezTo>
                      <a:cubicBezTo>
                        <a:pt x="83" y="41"/>
                        <a:pt x="83" y="41"/>
                        <a:pt x="83" y="41"/>
                      </a:cubicBezTo>
                      <a:cubicBezTo>
                        <a:pt x="83" y="41"/>
                        <a:pt x="83" y="41"/>
                        <a:pt x="83" y="41"/>
                      </a:cubicBezTo>
                      <a:cubicBezTo>
                        <a:pt x="83" y="41"/>
                        <a:pt x="83" y="41"/>
                        <a:pt x="83" y="41"/>
                      </a:cubicBezTo>
                      <a:cubicBezTo>
                        <a:pt x="83" y="41"/>
                        <a:pt x="83" y="41"/>
                        <a:pt x="83" y="41"/>
                      </a:cubicBezTo>
                      <a:cubicBezTo>
                        <a:pt x="83" y="41"/>
                        <a:pt x="83" y="41"/>
                        <a:pt x="83" y="41"/>
                      </a:cubicBezTo>
                      <a:cubicBezTo>
                        <a:pt x="83" y="41"/>
                        <a:pt x="83" y="41"/>
                        <a:pt x="83" y="41"/>
                      </a:cubicBezTo>
                      <a:cubicBezTo>
                        <a:pt x="83" y="40"/>
                        <a:pt x="83" y="40"/>
                        <a:pt x="83" y="40"/>
                      </a:cubicBezTo>
                      <a:cubicBezTo>
                        <a:pt x="83" y="41"/>
                        <a:pt x="83" y="40"/>
                        <a:pt x="84" y="40"/>
                      </a:cubicBezTo>
                      <a:cubicBezTo>
                        <a:pt x="84" y="40"/>
                        <a:pt x="83" y="40"/>
                        <a:pt x="83" y="40"/>
                      </a:cubicBezTo>
                      <a:cubicBezTo>
                        <a:pt x="83" y="40"/>
                        <a:pt x="84" y="40"/>
                        <a:pt x="84" y="40"/>
                      </a:cubicBezTo>
                      <a:cubicBezTo>
                        <a:pt x="84" y="40"/>
                        <a:pt x="84" y="40"/>
                        <a:pt x="84" y="40"/>
                      </a:cubicBezTo>
                      <a:cubicBezTo>
                        <a:pt x="84" y="40"/>
                        <a:pt x="84" y="40"/>
                        <a:pt x="84" y="40"/>
                      </a:cubicBezTo>
                      <a:cubicBezTo>
                        <a:pt x="84" y="39"/>
                        <a:pt x="84" y="39"/>
                        <a:pt x="84" y="39"/>
                      </a:cubicBezTo>
                      <a:cubicBezTo>
                        <a:pt x="84" y="39"/>
                        <a:pt x="84" y="39"/>
                        <a:pt x="84" y="39"/>
                      </a:cubicBezTo>
                      <a:cubicBezTo>
                        <a:pt x="84" y="39"/>
                        <a:pt x="84" y="39"/>
                        <a:pt x="83" y="39"/>
                      </a:cubicBezTo>
                      <a:cubicBezTo>
                        <a:pt x="83" y="39"/>
                        <a:pt x="84" y="39"/>
                        <a:pt x="84" y="39"/>
                      </a:cubicBezTo>
                      <a:cubicBezTo>
                        <a:pt x="84" y="39"/>
                        <a:pt x="84" y="39"/>
                        <a:pt x="85" y="39"/>
                      </a:cubicBezTo>
                      <a:cubicBezTo>
                        <a:pt x="85" y="39"/>
                        <a:pt x="85" y="39"/>
                        <a:pt x="86" y="40"/>
                      </a:cubicBezTo>
                      <a:cubicBezTo>
                        <a:pt x="86" y="40"/>
                        <a:pt x="85" y="40"/>
                        <a:pt x="85" y="39"/>
                      </a:cubicBezTo>
                      <a:close/>
                      <a:moveTo>
                        <a:pt x="79" y="33"/>
                      </a:moveTo>
                      <a:cubicBezTo>
                        <a:pt x="79" y="34"/>
                        <a:pt x="79" y="34"/>
                        <a:pt x="79" y="34"/>
                      </a:cubicBezTo>
                      <a:cubicBezTo>
                        <a:pt x="79" y="34"/>
                        <a:pt x="79" y="34"/>
                        <a:pt x="78" y="34"/>
                      </a:cubicBezTo>
                      <a:cubicBezTo>
                        <a:pt x="78" y="34"/>
                        <a:pt x="79" y="34"/>
                        <a:pt x="79" y="33"/>
                      </a:cubicBezTo>
                      <a:close/>
                      <a:moveTo>
                        <a:pt x="73" y="30"/>
                      </a:moveTo>
                      <a:cubicBezTo>
                        <a:pt x="73" y="30"/>
                        <a:pt x="72" y="31"/>
                        <a:pt x="71" y="32"/>
                      </a:cubicBezTo>
                      <a:cubicBezTo>
                        <a:pt x="71" y="31"/>
                        <a:pt x="72" y="31"/>
                        <a:pt x="72" y="30"/>
                      </a:cubicBezTo>
                      <a:cubicBezTo>
                        <a:pt x="72" y="30"/>
                        <a:pt x="72" y="30"/>
                        <a:pt x="72" y="30"/>
                      </a:cubicBezTo>
                      <a:cubicBezTo>
                        <a:pt x="73" y="30"/>
                        <a:pt x="73" y="30"/>
                        <a:pt x="73" y="29"/>
                      </a:cubicBezTo>
                      <a:cubicBezTo>
                        <a:pt x="74" y="29"/>
                        <a:pt x="74" y="29"/>
                        <a:pt x="74" y="29"/>
                      </a:cubicBezTo>
                      <a:cubicBezTo>
                        <a:pt x="74" y="29"/>
                        <a:pt x="73" y="29"/>
                        <a:pt x="74" y="30"/>
                      </a:cubicBezTo>
                      <a:cubicBezTo>
                        <a:pt x="73" y="29"/>
                        <a:pt x="73" y="29"/>
                        <a:pt x="73" y="29"/>
                      </a:cubicBezTo>
                      <a:cubicBezTo>
                        <a:pt x="73" y="29"/>
                        <a:pt x="73" y="30"/>
                        <a:pt x="73" y="30"/>
                      </a:cubicBezTo>
                      <a:cubicBezTo>
                        <a:pt x="73" y="30"/>
                        <a:pt x="73" y="30"/>
                        <a:pt x="73" y="30"/>
                      </a:cubicBezTo>
                      <a:close/>
                      <a:moveTo>
                        <a:pt x="73" y="29"/>
                      </a:moveTo>
                      <a:cubicBezTo>
                        <a:pt x="73" y="29"/>
                        <a:pt x="73" y="29"/>
                        <a:pt x="73" y="29"/>
                      </a:cubicBezTo>
                      <a:cubicBezTo>
                        <a:pt x="73" y="29"/>
                        <a:pt x="73" y="29"/>
                        <a:pt x="73" y="29"/>
                      </a:cubicBezTo>
                      <a:cubicBezTo>
                        <a:pt x="73" y="29"/>
                        <a:pt x="73" y="29"/>
                        <a:pt x="73" y="28"/>
                      </a:cubicBezTo>
                      <a:cubicBezTo>
                        <a:pt x="73" y="29"/>
                        <a:pt x="73" y="29"/>
                        <a:pt x="73" y="29"/>
                      </a:cubicBezTo>
                      <a:close/>
                      <a:moveTo>
                        <a:pt x="81" y="39"/>
                      </a:moveTo>
                      <a:cubicBezTo>
                        <a:pt x="81" y="39"/>
                        <a:pt x="81" y="39"/>
                        <a:pt x="81" y="39"/>
                      </a:cubicBezTo>
                      <a:cubicBezTo>
                        <a:pt x="81" y="39"/>
                        <a:pt x="82" y="39"/>
                        <a:pt x="82" y="39"/>
                      </a:cubicBezTo>
                      <a:cubicBezTo>
                        <a:pt x="82" y="39"/>
                        <a:pt x="83" y="39"/>
                        <a:pt x="83" y="38"/>
                      </a:cubicBezTo>
                      <a:cubicBezTo>
                        <a:pt x="83" y="39"/>
                        <a:pt x="83" y="39"/>
                        <a:pt x="83" y="39"/>
                      </a:cubicBezTo>
                      <a:cubicBezTo>
                        <a:pt x="83" y="39"/>
                        <a:pt x="83" y="39"/>
                        <a:pt x="83" y="39"/>
                      </a:cubicBezTo>
                      <a:cubicBezTo>
                        <a:pt x="83" y="39"/>
                        <a:pt x="83" y="40"/>
                        <a:pt x="83" y="40"/>
                      </a:cubicBezTo>
                      <a:cubicBezTo>
                        <a:pt x="83" y="39"/>
                        <a:pt x="83" y="40"/>
                        <a:pt x="83" y="39"/>
                      </a:cubicBezTo>
                      <a:cubicBezTo>
                        <a:pt x="83" y="40"/>
                        <a:pt x="82" y="40"/>
                        <a:pt x="82" y="40"/>
                      </a:cubicBezTo>
                      <a:cubicBezTo>
                        <a:pt x="81" y="40"/>
                        <a:pt x="82" y="40"/>
                        <a:pt x="81" y="39"/>
                      </a:cubicBezTo>
                      <a:cubicBezTo>
                        <a:pt x="81" y="39"/>
                        <a:pt x="82" y="39"/>
                        <a:pt x="81" y="39"/>
                      </a:cubicBezTo>
                      <a:close/>
                      <a:moveTo>
                        <a:pt x="67" y="25"/>
                      </a:moveTo>
                      <a:cubicBezTo>
                        <a:pt x="67" y="25"/>
                        <a:pt x="68" y="25"/>
                        <a:pt x="68" y="25"/>
                      </a:cubicBezTo>
                      <a:cubicBezTo>
                        <a:pt x="68" y="25"/>
                        <a:pt x="67" y="25"/>
                        <a:pt x="67" y="25"/>
                      </a:cubicBezTo>
                      <a:close/>
                      <a:moveTo>
                        <a:pt x="70" y="28"/>
                      </a:moveTo>
                      <a:cubicBezTo>
                        <a:pt x="70" y="27"/>
                        <a:pt x="70" y="27"/>
                        <a:pt x="70" y="27"/>
                      </a:cubicBezTo>
                      <a:cubicBezTo>
                        <a:pt x="70" y="27"/>
                        <a:pt x="70" y="27"/>
                        <a:pt x="70" y="27"/>
                      </a:cubicBezTo>
                      <a:cubicBezTo>
                        <a:pt x="70" y="27"/>
                        <a:pt x="71" y="27"/>
                        <a:pt x="70" y="28"/>
                      </a:cubicBezTo>
                      <a:close/>
                      <a:moveTo>
                        <a:pt x="74" y="33"/>
                      </a:moveTo>
                      <a:cubicBezTo>
                        <a:pt x="74" y="33"/>
                        <a:pt x="74" y="34"/>
                        <a:pt x="73" y="33"/>
                      </a:cubicBezTo>
                      <a:cubicBezTo>
                        <a:pt x="73" y="33"/>
                        <a:pt x="73" y="33"/>
                        <a:pt x="73" y="34"/>
                      </a:cubicBezTo>
                      <a:cubicBezTo>
                        <a:pt x="73" y="34"/>
                        <a:pt x="73" y="33"/>
                        <a:pt x="73" y="33"/>
                      </a:cubicBezTo>
                      <a:cubicBezTo>
                        <a:pt x="73" y="33"/>
                        <a:pt x="73" y="33"/>
                        <a:pt x="73" y="33"/>
                      </a:cubicBezTo>
                      <a:cubicBezTo>
                        <a:pt x="73" y="34"/>
                        <a:pt x="73" y="34"/>
                        <a:pt x="73" y="34"/>
                      </a:cubicBezTo>
                      <a:cubicBezTo>
                        <a:pt x="73" y="34"/>
                        <a:pt x="73" y="34"/>
                        <a:pt x="73" y="34"/>
                      </a:cubicBezTo>
                      <a:cubicBezTo>
                        <a:pt x="73" y="34"/>
                        <a:pt x="73" y="34"/>
                        <a:pt x="73" y="34"/>
                      </a:cubicBezTo>
                      <a:cubicBezTo>
                        <a:pt x="73" y="34"/>
                        <a:pt x="73" y="35"/>
                        <a:pt x="73" y="35"/>
                      </a:cubicBezTo>
                      <a:cubicBezTo>
                        <a:pt x="73" y="35"/>
                        <a:pt x="73" y="34"/>
                        <a:pt x="72" y="34"/>
                      </a:cubicBezTo>
                      <a:cubicBezTo>
                        <a:pt x="73" y="33"/>
                        <a:pt x="73" y="33"/>
                        <a:pt x="74" y="33"/>
                      </a:cubicBezTo>
                      <a:cubicBezTo>
                        <a:pt x="74" y="33"/>
                        <a:pt x="74" y="33"/>
                        <a:pt x="74" y="33"/>
                      </a:cubicBezTo>
                      <a:close/>
                      <a:moveTo>
                        <a:pt x="74" y="37"/>
                      </a:moveTo>
                      <a:cubicBezTo>
                        <a:pt x="73" y="37"/>
                        <a:pt x="73" y="37"/>
                        <a:pt x="73" y="37"/>
                      </a:cubicBezTo>
                      <a:cubicBezTo>
                        <a:pt x="73" y="37"/>
                        <a:pt x="73" y="37"/>
                        <a:pt x="73" y="37"/>
                      </a:cubicBezTo>
                      <a:cubicBezTo>
                        <a:pt x="72" y="37"/>
                        <a:pt x="73" y="37"/>
                        <a:pt x="73" y="38"/>
                      </a:cubicBezTo>
                      <a:cubicBezTo>
                        <a:pt x="72" y="37"/>
                        <a:pt x="72" y="38"/>
                        <a:pt x="72" y="37"/>
                      </a:cubicBezTo>
                      <a:cubicBezTo>
                        <a:pt x="72" y="37"/>
                        <a:pt x="73" y="36"/>
                        <a:pt x="74" y="37"/>
                      </a:cubicBezTo>
                      <a:close/>
                      <a:moveTo>
                        <a:pt x="70" y="35"/>
                      </a:moveTo>
                      <a:cubicBezTo>
                        <a:pt x="70" y="35"/>
                        <a:pt x="70" y="35"/>
                        <a:pt x="69" y="35"/>
                      </a:cubicBezTo>
                      <a:cubicBezTo>
                        <a:pt x="70" y="35"/>
                        <a:pt x="70" y="35"/>
                        <a:pt x="70" y="35"/>
                      </a:cubicBezTo>
                      <a:cubicBezTo>
                        <a:pt x="69" y="34"/>
                        <a:pt x="70" y="34"/>
                        <a:pt x="70" y="34"/>
                      </a:cubicBezTo>
                      <a:cubicBezTo>
                        <a:pt x="70" y="34"/>
                        <a:pt x="70" y="35"/>
                        <a:pt x="70" y="35"/>
                      </a:cubicBezTo>
                      <a:cubicBezTo>
                        <a:pt x="70" y="35"/>
                        <a:pt x="70" y="35"/>
                        <a:pt x="70" y="35"/>
                      </a:cubicBezTo>
                      <a:close/>
                      <a:moveTo>
                        <a:pt x="67" y="34"/>
                      </a:moveTo>
                      <a:cubicBezTo>
                        <a:pt x="67" y="34"/>
                        <a:pt x="66" y="35"/>
                        <a:pt x="66" y="35"/>
                      </a:cubicBezTo>
                      <a:cubicBezTo>
                        <a:pt x="66" y="35"/>
                        <a:pt x="66" y="35"/>
                        <a:pt x="66" y="35"/>
                      </a:cubicBezTo>
                      <a:cubicBezTo>
                        <a:pt x="66" y="34"/>
                        <a:pt x="66" y="35"/>
                        <a:pt x="66" y="34"/>
                      </a:cubicBezTo>
                      <a:cubicBezTo>
                        <a:pt x="66" y="34"/>
                        <a:pt x="67" y="33"/>
                        <a:pt x="68" y="33"/>
                      </a:cubicBezTo>
                      <a:cubicBezTo>
                        <a:pt x="68" y="33"/>
                        <a:pt x="67" y="33"/>
                        <a:pt x="67" y="34"/>
                      </a:cubicBezTo>
                      <a:close/>
                      <a:moveTo>
                        <a:pt x="69" y="36"/>
                      </a:moveTo>
                      <a:cubicBezTo>
                        <a:pt x="69" y="36"/>
                        <a:pt x="69" y="36"/>
                        <a:pt x="69" y="37"/>
                      </a:cubicBezTo>
                      <a:cubicBezTo>
                        <a:pt x="69" y="37"/>
                        <a:pt x="69" y="36"/>
                        <a:pt x="69" y="36"/>
                      </a:cubicBezTo>
                      <a:cubicBezTo>
                        <a:pt x="68" y="36"/>
                        <a:pt x="69" y="36"/>
                        <a:pt x="68" y="36"/>
                      </a:cubicBezTo>
                      <a:cubicBezTo>
                        <a:pt x="69" y="37"/>
                        <a:pt x="69" y="36"/>
                        <a:pt x="69" y="36"/>
                      </a:cubicBezTo>
                      <a:cubicBezTo>
                        <a:pt x="69" y="36"/>
                        <a:pt x="69" y="37"/>
                        <a:pt x="69" y="36"/>
                      </a:cubicBezTo>
                      <a:cubicBezTo>
                        <a:pt x="68" y="36"/>
                        <a:pt x="68" y="36"/>
                        <a:pt x="68" y="36"/>
                      </a:cubicBezTo>
                      <a:cubicBezTo>
                        <a:pt x="69" y="36"/>
                        <a:pt x="68" y="36"/>
                        <a:pt x="68" y="35"/>
                      </a:cubicBezTo>
                      <a:cubicBezTo>
                        <a:pt x="69" y="36"/>
                        <a:pt x="69" y="36"/>
                        <a:pt x="69" y="36"/>
                      </a:cubicBezTo>
                      <a:close/>
                      <a:moveTo>
                        <a:pt x="68" y="35"/>
                      </a:moveTo>
                      <a:cubicBezTo>
                        <a:pt x="68" y="35"/>
                        <a:pt x="68" y="35"/>
                        <a:pt x="68" y="36"/>
                      </a:cubicBezTo>
                      <a:cubicBezTo>
                        <a:pt x="68" y="36"/>
                        <a:pt x="68" y="35"/>
                        <a:pt x="68" y="35"/>
                      </a:cubicBezTo>
                      <a:close/>
                      <a:moveTo>
                        <a:pt x="71" y="38"/>
                      </a:moveTo>
                      <a:cubicBezTo>
                        <a:pt x="71" y="38"/>
                        <a:pt x="71" y="38"/>
                        <a:pt x="71" y="38"/>
                      </a:cubicBezTo>
                      <a:cubicBezTo>
                        <a:pt x="71" y="39"/>
                        <a:pt x="71" y="38"/>
                        <a:pt x="71" y="39"/>
                      </a:cubicBezTo>
                      <a:cubicBezTo>
                        <a:pt x="71" y="39"/>
                        <a:pt x="71" y="38"/>
                        <a:pt x="71" y="39"/>
                      </a:cubicBezTo>
                      <a:cubicBezTo>
                        <a:pt x="70" y="39"/>
                        <a:pt x="70" y="38"/>
                        <a:pt x="70" y="38"/>
                      </a:cubicBezTo>
                      <a:cubicBezTo>
                        <a:pt x="70" y="38"/>
                        <a:pt x="70" y="38"/>
                        <a:pt x="70" y="38"/>
                      </a:cubicBezTo>
                      <a:cubicBezTo>
                        <a:pt x="70" y="38"/>
                        <a:pt x="70" y="38"/>
                        <a:pt x="70" y="38"/>
                      </a:cubicBezTo>
                      <a:cubicBezTo>
                        <a:pt x="70" y="38"/>
                        <a:pt x="70" y="38"/>
                        <a:pt x="70" y="38"/>
                      </a:cubicBezTo>
                      <a:cubicBezTo>
                        <a:pt x="70" y="38"/>
                        <a:pt x="70" y="38"/>
                        <a:pt x="71" y="38"/>
                      </a:cubicBezTo>
                      <a:close/>
                      <a:moveTo>
                        <a:pt x="81" y="50"/>
                      </a:moveTo>
                      <a:cubicBezTo>
                        <a:pt x="82" y="51"/>
                        <a:pt x="82" y="50"/>
                        <a:pt x="82" y="51"/>
                      </a:cubicBezTo>
                      <a:cubicBezTo>
                        <a:pt x="82" y="51"/>
                        <a:pt x="82" y="51"/>
                        <a:pt x="81" y="51"/>
                      </a:cubicBezTo>
                      <a:cubicBezTo>
                        <a:pt x="81" y="51"/>
                        <a:pt x="81" y="51"/>
                        <a:pt x="82" y="51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1" y="51"/>
                        <a:pt x="81" y="50"/>
                      </a:cubicBezTo>
                      <a:close/>
                      <a:moveTo>
                        <a:pt x="78" y="48"/>
                      </a:moveTo>
                      <a:cubicBezTo>
                        <a:pt x="77" y="48"/>
                        <a:pt x="78" y="48"/>
                        <a:pt x="78" y="49"/>
                      </a:cubicBezTo>
                      <a:cubicBezTo>
                        <a:pt x="78" y="48"/>
                        <a:pt x="77" y="48"/>
                        <a:pt x="77" y="48"/>
                      </a:cubicBezTo>
                      <a:cubicBezTo>
                        <a:pt x="78" y="49"/>
                        <a:pt x="77" y="49"/>
                        <a:pt x="77" y="49"/>
                      </a:cubicBezTo>
                      <a:cubicBezTo>
                        <a:pt x="76" y="48"/>
                        <a:pt x="77" y="48"/>
                        <a:pt x="78" y="48"/>
                      </a:cubicBezTo>
                      <a:close/>
                      <a:moveTo>
                        <a:pt x="67" y="38"/>
                      </a:moveTo>
                      <a:cubicBezTo>
                        <a:pt x="67" y="38"/>
                        <a:pt x="67" y="38"/>
                        <a:pt x="67" y="38"/>
                      </a:cubicBezTo>
                      <a:cubicBezTo>
                        <a:pt x="67" y="38"/>
                        <a:pt x="67" y="38"/>
                        <a:pt x="67" y="38"/>
                      </a:cubicBezTo>
                      <a:cubicBezTo>
                        <a:pt x="67" y="38"/>
                        <a:pt x="67" y="39"/>
                        <a:pt x="67" y="39"/>
                      </a:cubicBezTo>
                      <a:cubicBezTo>
                        <a:pt x="67" y="38"/>
                        <a:pt x="67" y="38"/>
                        <a:pt x="66" y="38"/>
                      </a:cubicBezTo>
                      <a:cubicBezTo>
                        <a:pt x="67" y="38"/>
                        <a:pt x="67" y="38"/>
                        <a:pt x="67" y="38"/>
                      </a:cubicBezTo>
                      <a:close/>
                      <a:moveTo>
                        <a:pt x="75" y="52"/>
                      </a:moveTo>
                      <a:cubicBezTo>
                        <a:pt x="75" y="52"/>
                        <a:pt x="75" y="52"/>
                        <a:pt x="75" y="52"/>
                      </a:cubicBezTo>
                      <a:cubicBezTo>
                        <a:pt x="75" y="52"/>
                        <a:pt x="75" y="52"/>
                        <a:pt x="74" y="52"/>
                      </a:cubicBezTo>
                      <a:cubicBezTo>
                        <a:pt x="73" y="52"/>
                        <a:pt x="74" y="52"/>
                        <a:pt x="74" y="52"/>
                      </a:cubicBezTo>
                      <a:cubicBezTo>
                        <a:pt x="73" y="52"/>
                        <a:pt x="74" y="52"/>
                        <a:pt x="73" y="52"/>
                      </a:cubicBezTo>
                      <a:cubicBezTo>
                        <a:pt x="73" y="52"/>
                        <a:pt x="73" y="52"/>
                        <a:pt x="73" y="52"/>
                      </a:cubicBezTo>
                      <a:cubicBezTo>
                        <a:pt x="73" y="52"/>
                        <a:pt x="73" y="52"/>
                        <a:pt x="73" y="52"/>
                      </a:cubicBezTo>
                      <a:cubicBezTo>
                        <a:pt x="73" y="50"/>
                        <a:pt x="75" y="50"/>
                        <a:pt x="75" y="50"/>
                      </a:cubicBezTo>
                      <a:cubicBezTo>
                        <a:pt x="75" y="49"/>
                        <a:pt x="76" y="49"/>
                        <a:pt x="76" y="49"/>
                      </a:cubicBezTo>
                      <a:cubicBezTo>
                        <a:pt x="77" y="49"/>
                        <a:pt x="77" y="49"/>
                        <a:pt x="77" y="50"/>
                      </a:cubicBezTo>
                      <a:cubicBezTo>
                        <a:pt x="77" y="50"/>
                        <a:pt x="77" y="50"/>
                        <a:pt x="77" y="50"/>
                      </a:cubicBezTo>
                      <a:cubicBezTo>
                        <a:pt x="77" y="50"/>
                        <a:pt x="77" y="50"/>
                        <a:pt x="77" y="50"/>
                      </a:cubicBezTo>
                      <a:cubicBezTo>
                        <a:pt x="77" y="50"/>
                        <a:pt x="77" y="50"/>
                        <a:pt x="76" y="49"/>
                      </a:cubicBezTo>
                      <a:cubicBezTo>
                        <a:pt x="76" y="50"/>
                        <a:pt x="76" y="51"/>
                        <a:pt x="75" y="51"/>
                      </a:cubicBezTo>
                      <a:cubicBezTo>
                        <a:pt x="75" y="52"/>
                        <a:pt x="76" y="52"/>
                        <a:pt x="75" y="52"/>
                      </a:cubicBezTo>
                      <a:close/>
                      <a:moveTo>
                        <a:pt x="74" y="51"/>
                      </a:moveTo>
                      <a:cubicBezTo>
                        <a:pt x="74" y="51"/>
                        <a:pt x="74" y="51"/>
                        <a:pt x="74" y="51"/>
                      </a:cubicBezTo>
                      <a:cubicBezTo>
                        <a:pt x="74" y="51"/>
                        <a:pt x="74" y="51"/>
                        <a:pt x="74" y="52"/>
                      </a:cubicBezTo>
                      <a:cubicBezTo>
                        <a:pt x="75" y="52"/>
                        <a:pt x="74" y="51"/>
                        <a:pt x="74" y="51"/>
                      </a:cubicBezTo>
                      <a:close/>
                      <a:moveTo>
                        <a:pt x="76" y="50"/>
                      </a:moveTo>
                      <a:cubicBezTo>
                        <a:pt x="76" y="50"/>
                        <a:pt x="75" y="50"/>
                        <a:pt x="76" y="50"/>
                      </a:cubicBezTo>
                      <a:cubicBezTo>
                        <a:pt x="76" y="50"/>
                        <a:pt x="76" y="50"/>
                        <a:pt x="76" y="50"/>
                      </a:cubicBezTo>
                      <a:close/>
                      <a:moveTo>
                        <a:pt x="79" y="53"/>
                      </a:moveTo>
                      <a:cubicBezTo>
                        <a:pt x="79" y="53"/>
                        <a:pt x="78" y="52"/>
                        <a:pt x="79" y="53"/>
                      </a:cubicBezTo>
                      <a:cubicBezTo>
                        <a:pt x="78" y="53"/>
                        <a:pt x="78" y="53"/>
                        <a:pt x="78" y="52"/>
                      </a:cubicBezTo>
                      <a:cubicBezTo>
                        <a:pt x="78" y="52"/>
                        <a:pt x="78" y="52"/>
                        <a:pt x="78" y="52"/>
                      </a:cubicBezTo>
                      <a:cubicBezTo>
                        <a:pt x="79" y="53"/>
                        <a:pt x="78" y="52"/>
                        <a:pt x="79" y="52"/>
                      </a:cubicBezTo>
                      <a:cubicBezTo>
                        <a:pt x="79" y="52"/>
                        <a:pt x="79" y="52"/>
                        <a:pt x="79" y="52"/>
                      </a:cubicBezTo>
                      <a:cubicBezTo>
                        <a:pt x="79" y="53"/>
                        <a:pt x="79" y="53"/>
                        <a:pt x="79" y="53"/>
                      </a:cubicBezTo>
                      <a:close/>
                      <a:moveTo>
                        <a:pt x="80" y="54"/>
                      </a:moveTo>
                      <a:cubicBezTo>
                        <a:pt x="80" y="54"/>
                        <a:pt x="80" y="54"/>
                        <a:pt x="79" y="54"/>
                      </a:cubicBezTo>
                      <a:cubicBezTo>
                        <a:pt x="79" y="54"/>
                        <a:pt x="79" y="54"/>
                        <a:pt x="79" y="54"/>
                      </a:cubicBezTo>
                      <a:cubicBezTo>
                        <a:pt x="79" y="53"/>
                        <a:pt x="79" y="54"/>
                        <a:pt x="79" y="54"/>
                      </a:cubicBezTo>
                      <a:cubicBezTo>
                        <a:pt x="79" y="54"/>
                        <a:pt x="78" y="53"/>
                        <a:pt x="78" y="53"/>
                      </a:cubicBezTo>
                      <a:cubicBezTo>
                        <a:pt x="78" y="53"/>
                        <a:pt x="78" y="53"/>
                        <a:pt x="78" y="53"/>
                      </a:cubicBezTo>
                      <a:cubicBezTo>
                        <a:pt x="78" y="53"/>
                        <a:pt x="78" y="53"/>
                        <a:pt x="78" y="53"/>
                      </a:cubicBezTo>
                      <a:cubicBezTo>
                        <a:pt x="77" y="53"/>
                        <a:pt x="78" y="53"/>
                        <a:pt x="78" y="53"/>
                      </a:cubicBezTo>
                      <a:cubicBezTo>
                        <a:pt x="78" y="53"/>
                        <a:pt x="78" y="53"/>
                        <a:pt x="78" y="53"/>
                      </a:cubicBezTo>
                      <a:cubicBezTo>
                        <a:pt x="78" y="53"/>
                        <a:pt x="78" y="53"/>
                        <a:pt x="78" y="53"/>
                      </a:cubicBezTo>
                      <a:cubicBezTo>
                        <a:pt x="79" y="53"/>
                        <a:pt x="79" y="53"/>
                        <a:pt x="79" y="53"/>
                      </a:cubicBezTo>
                      <a:cubicBezTo>
                        <a:pt x="79" y="53"/>
                        <a:pt x="79" y="53"/>
                        <a:pt x="79" y="53"/>
                      </a:cubicBezTo>
                      <a:cubicBezTo>
                        <a:pt x="79" y="53"/>
                        <a:pt x="79" y="53"/>
                        <a:pt x="79" y="53"/>
                      </a:cubicBezTo>
                      <a:cubicBezTo>
                        <a:pt x="79" y="54"/>
                        <a:pt x="79" y="53"/>
                        <a:pt x="80" y="53"/>
                      </a:cubicBezTo>
                      <a:cubicBezTo>
                        <a:pt x="80" y="54"/>
                        <a:pt x="80" y="54"/>
                        <a:pt x="80" y="54"/>
                      </a:cubicBezTo>
                      <a:close/>
                      <a:moveTo>
                        <a:pt x="78" y="54"/>
                      </a:moveTo>
                      <a:cubicBezTo>
                        <a:pt x="78" y="54"/>
                        <a:pt x="78" y="54"/>
                        <a:pt x="78" y="54"/>
                      </a:cubicBezTo>
                      <a:cubicBezTo>
                        <a:pt x="77" y="54"/>
                        <a:pt x="78" y="54"/>
                        <a:pt x="78" y="53"/>
                      </a:cubicBezTo>
                      <a:cubicBezTo>
                        <a:pt x="78" y="53"/>
                        <a:pt x="78" y="54"/>
                        <a:pt x="78" y="54"/>
                      </a:cubicBezTo>
                      <a:cubicBezTo>
                        <a:pt x="78" y="54"/>
                        <a:pt x="78" y="54"/>
                        <a:pt x="78" y="54"/>
                      </a:cubicBezTo>
                      <a:cubicBezTo>
                        <a:pt x="78" y="54"/>
                        <a:pt x="78" y="54"/>
                        <a:pt x="78" y="54"/>
                      </a:cubicBezTo>
                      <a:cubicBezTo>
                        <a:pt x="78" y="54"/>
                        <a:pt x="78" y="54"/>
                        <a:pt x="78" y="54"/>
                      </a:cubicBezTo>
                      <a:cubicBezTo>
                        <a:pt x="78" y="54"/>
                        <a:pt x="78" y="54"/>
                        <a:pt x="78" y="54"/>
                      </a:cubicBezTo>
                      <a:cubicBezTo>
                        <a:pt x="78" y="54"/>
                        <a:pt x="78" y="54"/>
                        <a:pt x="78" y="54"/>
                      </a:cubicBezTo>
                      <a:close/>
                      <a:moveTo>
                        <a:pt x="71" y="48"/>
                      </a:moveTo>
                      <a:cubicBezTo>
                        <a:pt x="71" y="48"/>
                        <a:pt x="71" y="48"/>
                        <a:pt x="71" y="49"/>
                      </a:cubicBezTo>
                      <a:cubicBezTo>
                        <a:pt x="71" y="49"/>
                        <a:pt x="71" y="48"/>
                        <a:pt x="72" y="49"/>
                      </a:cubicBezTo>
                      <a:cubicBezTo>
                        <a:pt x="71" y="48"/>
                        <a:pt x="72" y="48"/>
                        <a:pt x="71" y="48"/>
                      </a:cubicBezTo>
                      <a:cubicBezTo>
                        <a:pt x="71" y="48"/>
                        <a:pt x="72" y="48"/>
                        <a:pt x="72" y="48"/>
                      </a:cubicBezTo>
                      <a:cubicBezTo>
                        <a:pt x="72" y="48"/>
                        <a:pt x="72" y="48"/>
                        <a:pt x="72" y="48"/>
                      </a:cubicBezTo>
                      <a:cubicBezTo>
                        <a:pt x="72" y="48"/>
                        <a:pt x="72" y="48"/>
                        <a:pt x="72" y="48"/>
                      </a:cubicBezTo>
                      <a:cubicBezTo>
                        <a:pt x="72" y="48"/>
                        <a:pt x="72" y="48"/>
                        <a:pt x="72" y="49"/>
                      </a:cubicBezTo>
                      <a:cubicBezTo>
                        <a:pt x="72" y="49"/>
                        <a:pt x="72" y="49"/>
                        <a:pt x="72" y="49"/>
                      </a:cubicBezTo>
                      <a:cubicBezTo>
                        <a:pt x="72" y="49"/>
                        <a:pt x="72" y="49"/>
                        <a:pt x="73" y="49"/>
                      </a:cubicBezTo>
                      <a:cubicBezTo>
                        <a:pt x="72" y="49"/>
                        <a:pt x="72" y="49"/>
                        <a:pt x="71" y="49"/>
                      </a:cubicBezTo>
                      <a:cubicBezTo>
                        <a:pt x="71" y="49"/>
                        <a:pt x="71" y="49"/>
                        <a:pt x="71" y="49"/>
                      </a:cubicBezTo>
                      <a:cubicBezTo>
                        <a:pt x="71" y="49"/>
                        <a:pt x="71" y="49"/>
                        <a:pt x="71" y="49"/>
                      </a:cubicBezTo>
                      <a:cubicBezTo>
                        <a:pt x="71" y="49"/>
                        <a:pt x="71" y="49"/>
                        <a:pt x="71" y="49"/>
                      </a:cubicBezTo>
                      <a:cubicBezTo>
                        <a:pt x="71" y="49"/>
                        <a:pt x="70" y="49"/>
                        <a:pt x="70" y="48"/>
                      </a:cubicBezTo>
                      <a:cubicBezTo>
                        <a:pt x="70" y="48"/>
                        <a:pt x="70" y="48"/>
                        <a:pt x="70" y="48"/>
                      </a:cubicBezTo>
                      <a:cubicBezTo>
                        <a:pt x="70" y="48"/>
                        <a:pt x="70" y="48"/>
                        <a:pt x="70" y="48"/>
                      </a:cubicBezTo>
                      <a:cubicBezTo>
                        <a:pt x="71" y="48"/>
                        <a:pt x="70" y="48"/>
                        <a:pt x="70" y="48"/>
                      </a:cubicBezTo>
                      <a:cubicBezTo>
                        <a:pt x="70" y="48"/>
                        <a:pt x="70" y="48"/>
                        <a:pt x="69" y="48"/>
                      </a:cubicBezTo>
                      <a:cubicBezTo>
                        <a:pt x="69" y="47"/>
                        <a:pt x="70" y="47"/>
                        <a:pt x="70" y="47"/>
                      </a:cubicBezTo>
                      <a:cubicBezTo>
                        <a:pt x="70" y="47"/>
                        <a:pt x="70" y="48"/>
                        <a:pt x="70" y="48"/>
                      </a:cubicBezTo>
                      <a:cubicBezTo>
                        <a:pt x="70" y="48"/>
                        <a:pt x="71" y="48"/>
                        <a:pt x="71" y="47"/>
                      </a:cubicBezTo>
                      <a:cubicBezTo>
                        <a:pt x="71" y="48"/>
                        <a:pt x="71" y="48"/>
                        <a:pt x="71" y="48"/>
                      </a:cubicBezTo>
                      <a:close/>
                      <a:moveTo>
                        <a:pt x="71" y="48"/>
                      </a:moveTo>
                      <a:cubicBezTo>
                        <a:pt x="70" y="48"/>
                        <a:pt x="71" y="49"/>
                        <a:pt x="71" y="49"/>
                      </a:cubicBezTo>
                      <a:cubicBezTo>
                        <a:pt x="71" y="48"/>
                        <a:pt x="71" y="48"/>
                        <a:pt x="71" y="48"/>
                      </a:cubicBezTo>
                      <a:close/>
                      <a:moveTo>
                        <a:pt x="72" y="48"/>
                      </a:moveTo>
                      <a:cubicBezTo>
                        <a:pt x="73" y="49"/>
                        <a:pt x="73" y="49"/>
                        <a:pt x="73" y="49"/>
                      </a:cubicBezTo>
                      <a:cubicBezTo>
                        <a:pt x="72" y="49"/>
                        <a:pt x="72" y="48"/>
                        <a:pt x="72" y="48"/>
                      </a:cubicBezTo>
                      <a:close/>
                      <a:moveTo>
                        <a:pt x="71" y="49"/>
                      </a:moveTo>
                      <a:cubicBezTo>
                        <a:pt x="71" y="49"/>
                        <a:pt x="71" y="50"/>
                        <a:pt x="71" y="50"/>
                      </a:cubicBezTo>
                      <a:cubicBezTo>
                        <a:pt x="71" y="49"/>
                        <a:pt x="71" y="49"/>
                        <a:pt x="71" y="49"/>
                      </a:cubicBezTo>
                      <a:close/>
                      <a:moveTo>
                        <a:pt x="70" y="49"/>
                      </a:moveTo>
                      <a:cubicBezTo>
                        <a:pt x="71" y="50"/>
                        <a:pt x="72" y="51"/>
                        <a:pt x="71" y="51"/>
                      </a:cubicBezTo>
                      <a:cubicBezTo>
                        <a:pt x="71" y="51"/>
                        <a:pt x="72" y="51"/>
                        <a:pt x="71" y="51"/>
                      </a:cubicBezTo>
                      <a:cubicBezTo>
                        <a:pt x="72" y="51"/>
                        <a:pt x="72" y="51"/>
                        <a:pt x="72" y="51"/>
                      </a:cubicBezTo>
                      <a:cubicBezTo>
                        <a:pt x="72" y="51"/>
                        <a:pt x="72" y="50"/>
                        <a:pt x="72" y="50"/>
                      </a:cubicBezTo>
                      <a:cubicBezTo>
                        <a:pt x="73" y="51"/>
                        <a:pt x="72" y="51"/>
                        <a:pt x="72" y="51"/>
                      </a:cubicBezTo>
                      <a:cubicBezTo>
                        <a:pt x="72" y="51"/>
                        <a:pt x="72" y="52"/>
                        <a:pt x="71" y="51"/>
                      </a:cubicBezTo>
                      <a:cubicBezTo>
                        <a:pt x="71" y="51"/>
                        <a:pt x="71" y="51"/>
                        <a:pt x="71" y="51"/>
                      </a:cubicBezTo>
                      <a:cubicBezTo>
                        <a:pt x="72" y="51"/>
                        <a:pt x="71" y="51"/>
                        <a:pt x="71" y="51"/>
                      </a:cubicBezTo>
                      <a:cubicBezTo>
                        <a:pt x="71" y="51"/>
                        <a:pt x="70" y="50"/>
                        <a:pt x="70" y="49"/>
                      </a:cubicBezTo>
                      <a:close/>
                      <a:moveTo>
                        <a:pt x="71" y="53"/>
                      </a:moveTo>
                      <a:cubicBezTo>
                        <a:pt x="71" y="54"/>
                        <a:pt x="71" y="53"/>
                        <a:pt x="72" y="53"/>
                      </a:cubicBezTo>
                      <a:cubicBezTo>
                        <a:pt x="72" y="53"/>
                        <a:pt x="72" y="53"/>
                        <a:pt x="72" y="53"/>
                      </a:cubicBezTo>
                      <a:cubicBezTo>
                        <a:pt x="72" y="53"/>
                        <a:pt x="72" y="53"/>
                        <a:pt x="72" y="52"/>
                      </a:cubicBezTo>
                      <a:cubicBezTo>
                        <a:pt x="72" y="53"/>
                        <a:pt x="72" y="53"/>
                        <a:pt x="73" y="53"/>
                      </a:cubicBezTo>
                      <a:cubicBezTo>
                        <a:pt x="73" y="53"/>
                        <a:pt x="73" y="53"/>
                        <a:pt x="72" y="53"/>
                      </a:cubicBez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3" y="54"/>
                        <a:pt x="73" y="54"/>
                        <a:pt x="73" y="54"/>
                      </a:cubicBezTo>
                      <a:cubicBezTo>
                        <a:pt x="73" y="54"/>
                        <a:pt x="73" y="54"/>
                        <a:pt x="73" y="54"/>
                      </a:cubicBezTo>
                      <a:cubicBezTo>
                        <a:pt x="73" y="54"/>
                        <a:pt x="73" y="54"/>
                        <a:pt x="73" y="54"/>
                      </a:cubicBezTo>
                      <a:cubicBezTo>
                        <a:pt x="74" y="54"/>
                        <a:pt x="74" y="53"/>
                        <a:pt x="75" y="53"/>
                      </a:cubicBezTo>
                      <a:cubicBezTo>
                        <a:pt x="75" y="54"/>
                        <a:pt x="75" y="54"/>
                        <a:pt x="75" y="54"/>
                      </a:cubicBezTo>
                      <a:cubicBezTo>
                        <a:pt x="74" y="54"/>
                        <a:pt x="74" y="54"/>
                        <a:pt x="74" y="54"/>
                      </a:cubicBezTo>
                      <a:cubicBezTo>
                        <a:pt x="74" y="55"/>
                        <a:pt x="74" y="55"/>
                        <a:pt x="73" y="55"/>
                      </a:cubicBezTo>
                      <a:cubicBezTo>
                        <a:pt x="74" y="55"/>
                        <a:pt x="74" y="55"/>
                        <a:pt x="74" y="55"/>
                      </a:cubicBezTo>
                      <a:cubicBezTo>
                        <a:pt x="74" y="55"/>
                        <a:pt x="73" y="56"/>
                        <a:pt x="73" y="56"/>
                      </a:cubicBezTo>
                      <a:cubicBezTo>
                        <a:pt x="73" y="56"/>
                        <a:pt x="73" y="57"/>
                        <a:pt x="73" y="57"/>
                      </a:cubicBezTo>
                      <a:cubicBezTo>
                        <a:pt x="73" y="57"/>
                        <a:pt x="73" y="56"/>
                        <a:pt x="73" y="57"/>
                      </a:cubicBezTo>
                      <a:cubicBezTo>
                        <a:pt x="73" y="57"/>
                        <a:pt x="73" y="57"/>
                        <a:pt x="73" y="57"/>
                      </a:cubicBezTo>
                      <a:cubicBezTo>
                        <a:pt x="74" y="57"/>
                        <a:pt x="74" y="57"/>
                        <a:pt x="74" y="57"/>
                      </a:cubicBezTo>
                      <a:cubicBezTo>
                        <a:pt x="74" y="57"/>
                        <a:pt x="74" y="57"/>
                        <a:pt x="74" y="57"/>
                      </a:cubicBezTo>
                      <a:cubicBezTo>
                        <a:pt x="74" y="57"/>
                        <a:pt x="74" y="57"/>
                        <a:pt x="74" y="57"/>
                      </a:cubicBezTo>
                      <a:cubicBezTo>
                        <a:pt x="74" y="57"/>
                        <a:pt x="74" y="57"/>
                        <a:pt x="74" y="57"/>
                      </a:cubicBezTo>
                      <a:cubicBezTo>
                        <a:pt x="74" y="57"/>
                        <a:pt x="74" y="57"/>
                        <a:pt x="74" y="57"/>
                      </a:cubicBezTo>
                      <a:cubicBezTo>
                        <a:pt x="74" y="57"/>
                        <a:pt x="74" y="57"/>
                        <a:pt x="74" y="56"/>
                      </a:cubicBezTo>
                      <a:cubicBezTo>
                        <a:pt x="75" y="57"/>
                        <a:pt x="75" y="57"/>
                        <a:pt x="75" y="56"/>
                      </a:cubicBezTo>
                      <a:cubicBezTo>
                        <a:pt x="75" y="57"/>
                        <a:pt x="74" y="57"/>
                        <a:pt x="75" y="58"/>
                      </a:cubicBezTo>
                      <a:cubicBezTo>
                        <a:pt x="74" y="57"/>
                        <a:pt x="74" y="58"/>
                        <a:pt x="75" y="58"/>
                      </a:cubicBezTo>
                      <a:cubicBezTo>
                        <a:pt x="74" y="58"/>
                        <a:pt x="74" y="58"/>
                        <a:pt x="74" y="58"/>
                      </a:cubicBezTo>
                      <a:cubicBezTo>
                        <a:pt x="74" y="57"/>
                        <a:pt x="74" y="58"/>
                        <a:pt x="74" y="57"/>
                      </a:cubicBezTo>
                      <a:cubicBezTo>
                        <a:pt x="74" y="57"/>
                        <a:pt x="74" y="58"/>
                        <a:pt x="74" y="57"/>
                      </a:cubicBezTo>
                      <a:cubicBezTo>
                        <a:pt x="73" y="57"/>
                        <a:pt x="73" y="57"/>
                        <a:pt x="73" y="57"/>
                      </a:cubicBezTo>
                      <a:cubicBezTo>
                        <a:pt x="73" y="57"/>
                        <a:pt x="73" y="57"/>
                        <a:pt x="73" y="57"/>
                      </a:cubicBezTo>
                      <a:cubicBezTo>
                        <a:pt x="73" y="57"/>
                        <a:pt x="73" y="57"/>
                        <a:pt x="73" y="58"/>
                      </a:cubicBezTo>
                      <a:cubicBezTo>
                        <a:pt x="73" y="58"/>
                        <a:pt x="73" y="58"/>
                        <a:pt x="73" y="58"/>
                      </a:cubicBezTo>
                      <a:cubicBezTo>
                        <a:pt x="73" y="58"/>
                        <a:pt x="73" y="58"/>
                        <a:pt x="73" y="58"/>
                      </a:cubicBezTo>
                      <a:cubicBezTo>
                        <a:pt x="73" y="58"/>
                        <a:pt x="73" y="58"/>
                        <a:pt x="73" y="58"/>
                      </a:cubicBezTo>
                      <a:cubicBezTo>
                        <a:pt x="73" y="58"/>
                        <a:pt x="73" y="58"/>
                        <a:pt x="73" y="58"/>
                      </a:cubicBezTo>
                      <a:cubicBezTo>
                        <a:pt x="74" y="58"/>
                        <a:pt x="73" y="58"/>
                        <a:pt x="73" y="58"/>
                      </a:cubicBezTo>
                      <a:cubicBezTo>
                        <a:pt x="74" y="58"/>
                        <a:pt x="74" y="58"/>
                        <a:pt x="74" y="58"/>
                      </a:cubicBezTo>
                      <a:cubicBezTo>
                        <a:pt x="74" y="58"/>
                        <a:pt x="74" y="58"/>
                        <a:pt x="74" y="58"/>
                      </a:cubicBezTo>
                      <a:cubicBezTo>
                        <a:pt x="74" y="58"/>
                        <a:pt x="74" y="58"/>
                        <a:pt x="74" y="58"/>
                      </a:cubicBezTo>
                      <a:cubicBezTo>
                        <a:pt x="74" y="59"/>
                        <a:pt x="74" y="59"/>
                        <a:pt x="74" y="59"/>
                      </a:cubicBezTo>
                      <a:cubicBezTo>
                        <a:pt x="74" y="59"/>
                        <a:pt x="74" y="59"/>
                        <a:pt x="74" y="59"/>
                      </a:cubicBezTo>
                      <a:cubicBezTo>
                        <a:pt x="73" y="59"/>
                        <a:pt x="74" y="59"/>
                        <a:pt x="74" y="60"/>
                      </a:cubicBezTo>
                      <a:cubicBezTo>
                        <a:pt x="74" y="60"/>
                        <a:pt x="74" y="60"/>
                        <a:pt x="74" y="60"/>
                      </a:cubicBezTo>
                      <a:cubicBezTo>
                        <a:pt x="74" y="59"/>
                        <a:pt x="74" y="60"/>
                        <a:pt x="74" y="60"/>
                      </a:cubicBezTo>
                      <a:cubicBezTo>
                        <a:pt x="74" y="59"/>
                        <a:pt x="74" y="59"/>
                        <a:pt x="74" y="59"/>
                      </a:cubicBezTo>
                      <a:cubicBezTo>
                        <a:pt x="74" y="59"/>
                        <a:pt x="74" y="59"/>
                        <a:pt x="74" y="59"/>
                      </a:cubicBezTo>
                      <a:cubicBezTo>
                        <a:pt x="74" y="59"/>
                        <a:pt x="74" y="59"/>
                        <a:pt x="74" y="59"/>
                      </a:cubicBezTo>
                      <a:cubicBezTo>
                        <a:pt x="75" y="59"/>
                        <a:pt x="74" y="59"/>
                        <a:pt x="75" y="60"/>
                      </a:cubicBezTo>
                      <a:cubicBezTo>
                        <a:pt x="74" y="59"/>
                        <a:pt x="74" y="60"/>
                        <a:pt x="74" y="60"/>
                      </a:cubicBezTo>
                      <a:cubicBezTo>
                        <a:pt x="74" y="60"/>
                        <a:pt x="74" y="60"/>
                        <a:pt x="74" y="60"/>
                      </a:cubicBezTo>
                      <a:cubicBezTo>
                        <a:pt x="74" y="60"/>
                        <a:pt x="74" y="60"/>
                        <a:pt x="74" y="60"/>
                      </a:cubicBezTo>
                      <a:cubicBezTo>
                        <a:pt x="74" y="60"/>
                        <a:pt x="74" y="60"/>
                        <a:pt x="74" y="60"/>
                      </a:cubicBezTo>
                      <a:cubicBezTo>
                        <a:pt x="74" y="60"/>
                        <a:pt x="74" y="60"/>
                        <a:pt x="74" y="60"/>
                      </a:cubicBezTo>
                      <a:cubicBezTo>
                        <a:pt x="74" y="60"/>
                        <a:pt x="73" y="60"/>
                        <a:pt x="74" y="60"/>
                      </a:cubicBezTo>
                      <a:cubicBezTo>
                        <a:pt x="73" y="60"/>
                        <a:pt x="73" y="60"/>
                        <a:pt x="73" y="60"/>
                      </a:cubicBezTo>
                      <a:cubicBezTo>
                        <a:pt x="73" y="60"/>
                        <a:pt x="73" y="60"/>
                        <a:pt x="73" y="60"/>
                      </a:cubicBezTo>
                      <a:cubicBezTo>
                        <a:pt x="73" y="60"/>
                        <a:pt x="73" y="60"/>
                        <a:pt x="73" y="60"/>
                      </a:cubicBezTo>
                      <a:cubicBezTo>
                        <a:pt x="73" y="60"/>
                        <a:pt x="73" y="60"/>
                        <a:pt x="73" y="60"/>
                      </a:cubicBezTo>
                      <a:cubicBezTo>
                        <a:pt x="73" y="60"/>
                        <a:pt x="73" y="60"/>
                        <a:pt x="73" y="60"/>
                      </a:cubicBezTo>
                      <a:cubicBezTo>
                        <a:pt x="72" y="60"/>
                        <a:pt x="73" y="60"/>
                        <a:pt x="72" y="60"/>
                      </a:cubicBezTo>
                      <a:cubicBezTo>
                        <a:pt x="72" y="61"/>
                        <a:pt x="72" y="60"/>
                        <a:pt x="73" y="60"/>
                      </a:cubicBezTo>
                      <a:cubicBezTo>
                        <a:pt x="73" y="61"/>
                        <a:pt x="72" y="60"/>
                        <a:pt x="73" y="61"/>
                      </a:cubicBezTo>
                      <a:cubicBezTo>
                        <a:pt x="72" y="61"/>
                        <a:pt x="72" y="61"/>
                        <a:pt x="72" y="61"/>
                      </a:cubicBezTo>
                      <a:cubicBezTo>
                        <a:pt x="72" y="61"/>
                        <a:pt x="72" y="61"/>
                        <a:pt x="72" y="61"/>
                      </a:cubicBezTo>
                      <a:cubicBezTo>
                        <a:pt x="72" y="60"/>
                        <a:pt x="72" y="60"/>
                        <a:pt x="72" y="60"/>
                      </a:cubicBezTo>
                      <a:cubicBezTo>
                        <a:pt x="72" y="60"/>
                        <a:pt x="72" y="60"/>
                        <a:pt x="72" y="60"/>
                      </a:cubicBezTo>
                      <a:cubicBezTo>
                        <a:pt x="71" y="60"/>
                        <a:pt x="72" y="60"/>
                        <a:pt x="72" y="59"/>
                      </a:cubicBezTo>
                      <a:cubicBezTo>
                        <a:pt x="72" y="59"/>
                        <a:pt x="72" y="59"/>
                        <a:pt x="72" y="59"/>
                      </a:cubicBezTo>
                      <a:cubicBezTo>
                        <a:pt x="71" y="60"/>
                        <a:pt x="71" y="60"/>
                        <a:pt x="71" y="60"/>
                      </a:cubicBezTo>
                      <a:cubicBezTo>
                        <a:pt x="71" y="60"/>
                        <a:pt x="71" y="59"/>
                        <a:pt x="71" y="60"/>
                      </a:cubicBezTo>
                      <a:cubicBezTo>
                        <a:pt x="71" y="60"/>
                        <a:pt x="71" y="59"/>
                        <a:pt x="71" y="59"/>
                      </a:cubicBezTo>
                      <a:cubicBezTo>
                        <a:pt x="71" y="59"/>
                        <a:pt x="71" y="59"/>
                        <a:pt x="71" y="59"/>
                      </a:cubicBezTo>
                      <a:cubicBezTo>
                        <a:pt x="71" y="59"/>
                        <a:pt x="71" y="59"/>
                        <a:pt x="71" y="59"/>
                      </a:cubicBezTo>
                      <a:cubicBezTo>
                        <a:pt x="71" y="59"/>
                        <a:pt x="71" y="59"/>
                        <a:pt x="71" y="59"/>
                      </a:cubicBezTo>
                      <a:cubicBezTo>
                        <a:pt x="71" y="59"/>
                        <a:pt x="71" y="59"/>
                        <a:pt x="71" y="59"/>
                      </a:cubicBezTo>
                      <a:cubicBezTo>
                        <a:pt x="71" y="59"/>
                        <a:pt x="71" y="59"/>
                        <a:pt x="71" y="59"/>
                      </a:cubicBezTo>
                      <a:cubicBezTo>
                        <a:pt x="71" y="59"/>
                        <a:pt x="71" y="59"/>
                        <a:pt x="70" y="59"/>
                      </a:cubicBezTo>
                      <a:cubicBezTo>
                        <a:pt x="70" y="59"/>
                        <a:pt x="70" y="59"/>
                        <a:pt x="70" y="58"/>
                      </a:cubicBezTo>
                      <a:cubicBezTo>
                        <a:pt x="70" y="58"/>
                        <a:pt x="70" y="58"/>
                        <a:pt x="70" y="59"/>
                      </a:cubicBezTo>
                      <a:cubicBezTo>
                        <a:pt x="71" y="59"/>
                        <a:pt x="70" y="59"/>
                        <a:pt x="70" y="59"/>
                      </a:cubicBezTo>
                      <a:cubicBezTo>
                        <a:pt x="70" y="59"/>
                        <a:pt x="70" y="59"/>
                        <a:pt x="70" y="59"/>
                      </a:cubicBezTo>
                      <a:cubicBezTo>
                        <a:pt x="70" y="59"/>
                        <a:pt x="70" y="59"/>
                        <a:pt x="70" y="59"/>
                      </a:cubicBezTo>
                      <a:cubicBezTo>
                        <a:pt x="70" y="59"/>
                        <a:pt x="70" y="59"/>
                        <a:pt x="70" y="59"/>
                      </a:cubicBezTo>
                      <a:cubicBezTo>
                        <a:pt x="69" y="59"/>
                        <a:pt x="70" y="59"/>
                        <a:pt x="70" y="59"/>
                      </a:cubicBezTo>
                      <a:cubicBezTo>
                        <a:pt x="70" y="58"/>
                        <a:pt x="70" y="58"/>
                        <a:pt x="69" y="58"/>
                      </a:cubicBezTo>
                      <a:cubicBezTo>
                        <a:pt x="69" y="58"/>
                        <a:pt x="69" y="58"/>
                        <a:pt x="69" y="59"/>
                      </a:cubicBezTo>
                      <a:cubicBezTo>
                        <a:pt x="69" y="59"/>
                        <a:pt x="69" y="58"/>
                        <a:pt x="69" y="58"/>
                      </a:cubicBezTo>
                      <a:cubicBezTo>
                        <a:pt x="69" y="58"/>
                        <a:pt x="70" y="59"/>
                        <a:pt x="70" y="59"/>
                      </a:cubicBezTo>
                      <a:cubicBezTo>
                        <a:pt x="70" y="59"/>
                        <a:pt x="70" y="59"/>
                        <a:pt x="70" y="59"/>
                      </a:cubicBezTo>
                      <a:cubicBezTo>
                        <a:pt x="70" y="59"/>
                        <a:pt x="70" y="59"/>
                        <a:pt x="70" y="60"/>
                      </a:cubicBezTo>
                      <a:cubicBezTo>
                        <a:pt x="70" y="60"/>
                        <a:pt x="70" y="59"/>
                        <a:pt x="70" y="59"/>
                      </a:cubicBezTo>
                      <a:cubicBezTo>
                        <a:pt x="70" y="60"/>
                        <a:pt x="69" y="60"/>
                        <a:pt x="70" y="60"/>
                      </a:cubicBezTo>
                      <a:cubicBezTo>
                        <a:pt x="69" y="60"/>
                        <a:pt x="69" y="60"/>
                        <a:pt x="69" y="60"/>
                      </a:cubicBezTo>
                      <a:cubicBezTo>
                        <a:pt x="69" y="60"/>
                        <a:pt x="69" y="60"/>
                        <a:pt x="69" y="60"/>
                      </a:cubicBezTo>
                      <a:cubicBezTo>
                        <a:pt x="69" y="60"/>
                        <a:pt x="69" y="60"/>
                        <a:pt x="68" y="60"/>
                      </a:cubicBezTo>
                      <a:cubicBezTo>
                        <a:pt x="68" y="60"/>
                        <a:pt x="68" y="60"/>
                        <a:pt x="68" y="60"/>
                      </a:cubicBezTo>
                      <a:cubicBezTo>
                        <a:pt x="68" y="59"/>
                        <a:pt x="68" y="59"/>
                        <a:pt x="68" y="59"/>
                      </a:cubicBezTo>
                      <a:cubicBezTo>
                        <a:pt x="68" y="59"/>
                        <a:pt x="68" y="59"/>
                        <a:pt x="67" y="59"/>
                      </a:cubicBezTo>
                      <a:cubicBezTo>
                        <a:pt x="68" y="59"/>
                        <a:pt x="68" y="59"/>
                        <a:pt x="68" y="59"/>
                      </a:cubicBezTo>
                      <a:cubicBezTo>
                        <a:pt x="68" y="59"/>
                        <a:pt x="68" y="59"/>
                        <a:pt x="68" y="58"/>
                      </a:cubicBezTo>
                      <a:cubicBezTo>
                        <a:pt x="68" y="59"/>
                        <a:pt x="68" y="59"/>
                        <a:pt x="68" y="59"/>
                      </a:cubicBezTo>
                      <a:cubicBezTo>
                        <a:pt x="69" y="60"/>
                        <a:pt x="68" y="58"/>
                        <a:pt x="69" y="58"/>
                      </a:cubicBezTo>
                      <a:cubicBezTo>
                        <a:pt x="69" y="58"/>
                        <a:pt x="69" y="58"/>
                        <a:pt x="68" y="59"/>
                      </a:cubicBezTo>
                      <a:cubicBezTo>
                        <a:pt x="68" y="58"/>
                        <a:pt x="68" y="58"/>
                        <a:pt x="68" y="58"/>
                      </a:cubicBezTo>
                      <a:cubicBezTo>
                        <a:pt x="68" y="58"/>
                        <a:pt x="68" y="58"/>
                        <a:pt x="69" y="58"/>
                      </a:cubicBezTo>
                      <a:cubicBezTo>
                        <a:pt x="68" y="58"/>
                        <a:pt x="69" y="58"/>
                        <a:pt x="69" y="57"/>
                      </a:cubicBezTo>
                      <a:cubicBezTo>
                        <a:pt x="69" y="57"/>
                        <a:pt x="69" y="57"/>
                        <a:pt x="69" y="57"/>
                      </a:cubicBezTo>
                      <a:cubicBezTo>
                        <a:pt x="69" y="57"/>
                        <a:pt x="70" y="57"/>
                        <a:pt x="69" y="57"/>
                      </a:cubicBezTo>
                      <a:cubicBezTo>
                        <a:pt x="69" y="56"/>
                        <a:pt x="69" y="56"/>
                        <a:pt x="69" y="56"/>
                      </a:cubicBezTo>
                      <a:cubicBezTo>
                        <a:pt x="70" y="57"/>
                        <a:pt x="69" y="57"/>
                        <a:pt x="70" y="57"/>
                      </a:cubicBezTo>
                      <a:cubicBezTo>
                        <a:pt x="70" y="57"/>
                        <a:pt x="69" y="57"/>
                        <a:pt x="70" y="56"/>
                      </a:cubicBezTo>
                      <a:cubicBezTo>
                        <a:pt x="70" y="57"/>
                        <a:pt x="70" y="57"/>
                        <a:pt x="70" y="56"/>
                      </a:cubicBezTo>
                      <a:cubicBezTo>
                        <a:pt x="70" y="57"/>
                        <a:pt x="71" y="57"/>
                        <a:pt x="72" y="57"/>
                      </a:cubicBezTo>
                      <a:cubicBezTo>
                        <a:pt x="71" y="57"/>
                        <a:pt x="71" y="57"/>
                        <a:pt x="71" y="57"/>
                      </a:cubicBezTo>
                      <a:cubicBezTo>
                        <a:pt x="70" y="56"/>
                        <a:pt x="71" y="56"/>
                        <a:pt x="71" y="56"/>
                      </a:cubicBezTo>
                      <a:cubicBezTo>
                        <a:pt x="70" y="57"/>
                        <a:pt x="70" y="56"/>
                        <a:pt x="70" y="56"/>
                      </a:cubicBezTo>
                      <a:cubicBezTo>
                        <a:pt x="70" y="56"/>
                        <a:pt x="70" y="56"/>
                        <a:pt x="70" y="56"/>
                      </a:cubicBezTo>
                      <a:cubicBezTo>
                        <a:pt x="70" y="56"/>
                        <a:pt x="70" y="56"/>
                        <a:pt x="70" y="56"/>
                      </a:cubicBezTo>
                      <a:cubicBezTo>
                        <a:pt x="70" y="56"/>
                        <a:pt x="70" y="56"/>
                        <a:pt x="70" y="56"/>
                      </a:cubicBezTo>
                      <a:cubicBezTo>
                        <a:pt x="70" y="56"/>
                        <a:pt x="70" y="56"/>
                        <a:pt x="70" y="56"/>
                      </a:cubicBezTo>
                      <a:cubicBezTo>
                        <a:pt x="70" y="56"/>
                        <a:pt x="71" y="56"/>
                        <a:pt x="71" y="56"/>
                      </a:cubicBezTo>
                      <a:cubicBezTo>
                        <a:pt x="71" y="56"/>
                        <a:pt x="71" y="56"/>
                        <a:pt x="71" y="56"/>
                      </a:cubicBezTo>
                      <a:cubicBezTo>
                        <a:pt x="71" y="56"/>
                        <a:pt x="71" y="56"/>
                        <a:pt x="71" y="56"/>
                      </a:cubicBezTo>
                      <a:cubicBezTo>
                        <a:pt x="71" y="56"/>
                        <a:pt x="71" y="56"/>
                        <a:pt x="71" y="56"/>
                      </a:cubicBezTo>
                      <a:cubicBezTo>
                        <a:pt x="71" y="56"/>
                        <a:pt x="71" y="56"/>
                        <a:pt x="71" y="55"/>
                      </a:cubicBezTo>
                      <a:cubicBezTo>
                        <a:pt x="71" y="55"/>
                        <a:pt x="71" y="56"/>
                        <a:pt x="70" y="55"/>
                      </a:cubicBezTo>
                      <a:cubicBezTo>
                        <a:pt x="70" y="55"/>
                        <a:pt x="70" y="55"/>
                        <a:pt x="70" y="55"/>
                      </a:cubicBezTo>
                      <a:cubicBezTo>
                        <a:pt x="70" y="55"/>
                        <a:pt x="70" y="55"/>
                        <a:pt x="70" y="55"/>
                      </a:cubicBezTo>
                      <a:cubicBezTo>
                        <a:pt x="70" y="55"/>
                        <a:pt x="70" y="56"/>
                        <a:pt x="70" y="56"/>
                      </a:cubicBezTo>
                      <a:cubicBezTo>
                        <a:pt x="70" y="56"/>
                        <a:pt x="70" y="55"/>
                        <a:pt x="69" y="55"/>
                      </a:cubicBezTo>
                      <a:cubicBezTo>
                        <a:pt x="69" y="55"/>
                        <a:pt x="69" y="55"/>
                        <a:pt x="69" y="55"/>
                      </a:cubicBezTo>
                      <a:cubicBezTo>
                        <a:pt x="69" y="55"/>
                        <a:pt x="69" y="55"/>
                        <a:pt x="69" y="55"/>
                      </a:cubicBezTo>
                      <a:cubicBezTo>
                        <a:pt x="69" y="55"/>
                        <a:pt x="69" y="55"/>
                        <a:pt x="69" y="55"/>
                      </a:cubicBezTo>
                      <a:cubicBezTo>
                        <a:pt x="68" y="55"/>
                        <a:pt x="68" y="56"/>
                        <a:pt x="67" y="56"/>
                      </a:cubicBezTo>
                      <a:cubicBezTo>
                        <a:pt x="67" y="57"/>
                        <a:pt x="67" y="57"/>
                        <a:pt x="67" y="57"/>
                      </a:cubicBezTo>
                      <a:cubicBezTo>
                        <a:pt x="67" y="57"/>
                        <a:pt x="67" y="57"/>
                        <a:pt x="66" y="57"/>
                      </a:cubicBezTo>
                      <a:cubicBezTo>
                        <a:pt x="66" y="57"/>
                        <a:pt x="66" y="57"/>
                        <a:pt x="66" y="57"/>
                      </a:cubicBezTo>
                      <a:cubicBezTo>
                        <a:pt x="66" y="57"/>
                        <a:pt x="66" y="57"/>
                        <a:pt x="67" y="57"/>
                      </a:cubicBezTo>
                      <a:cubicBezTo>
                        <a:pt x="67" y="57"/>
                        <a:pt x="66" y="57"/>
                        <a:pt x="66" y="57"/>
                      </a:cubicBezTo>
                      <a:cubicBezTo>
                        <a:pt x="66" y="57"/>
                        <a:pt x="66" y="57"/>
                        <a:pt x="66" y="57"/>
                      </a:cubicBezTo>
                      <a:cubicBezTo>
                        <a:pt x="66" y="57"/>
                        <a:pt x="66" y="57"/>
                        <a:pt x="66" y="56"/>
                      </a:cubicBezTo>
                      <a:cubicBezTo>
                        <a:pt x="67" y="57"/>
                        <a:pt x="67" y="56"/>
                        <a:pt x="67" y="57"/>
                      </a:cubicBezTo>
                      <a:cubicBezTo>
                        <a:pt x="67" y="57"/>
                        <a:pt x="67" y="56"/>
                        <a:pt x="67" y="56"/>
                      </a:cubicBezTo>
                      <a:cubicBezTo>
                        <a:pt x="67" y="56"/>
                        <a:pt x="67" y="56"/>
                        <a:pt x="67" y="56"/>
                      </a:cubicBezTo>
                      <a:cubicBezTo>
                        <a:pt x="67" y="55"/>
                        <a:pt x="69" y="54"/>
                        <a:pt x="69" y="53"/>
                      </a:cubicBezTo>
                      <a:cubicBezTo>
                        <a:pt x="69" y="53"/>
                        <a:pt x="69" y="53"/>
                        <a:pt x="69" y="53"/>
                      </a:cubicBezTo>
                      <a:cubicBezTo>
                        <a:pt x="69" y="53"/>
                        <a:pt x="69" y="52"/>
                        <a:pt x="69" y="52"/>
                      </a:cubicBezTo>
                      <a:cubicBezTo>
                        <a:pt x="69" y="53"/>
                        <a:pt x="68" y="52"/>
                        <a:pt x="68" y="53"/>
                      </a:cubicBezTo>
                      <a:cubicBezTo>
                        <a:pt x="68" y="53"/>
                        <a:pt x="68" y="53"/>
                        <a:pt x="68" y="53"/>
                      </a:cubicBezTo>
                      <a:cubicBezTo>
                        <a:pt x="68" y="53"/>
                        <a:pt x="68" y="52"/>
                        <a:pt x="68" y="52"/>
                      </a:cubicBezTo>
                      <a:cubicBezTo>
                        <a:pt x="68" y="52"/>
                        <a:pt x="68" y="52"/>
                        <a:pt x="68" y="52"/>
                      </a:cubicBezTo>
                      <a:cubicBezTo>
                        <a:pt x="68" y="53"/>
                        <a:pt x="67" y="52"/>
                        <a:pt x="67" y="53"/>
                      </a:cubicBezTo>
                      <a:cubicBezTo>
                        <a:pt x="67" y="52"/>
                        <a:pt x="66" y="53"/>
                        <a:pt x="66" y="52"/>
                      </a:cubicBezTo>
                      <a:cubicBezTo>
                        <a:pt x="66" y="52"/>
                        <a:pt x="66" y="52"/>
                        <a:pt x="66" y="53"/>
                      </a:cubicBezTo>
                      <a:cubicBezTo>
                        <a:pt x="66" y="52"/>
                        <a:pt x="66" y="52"/>
                        <a:pt x="67" y="52"/>
                      </a:cubicBezTo>
                      <a:cubicBezTo>
                        <a:pt x="67" y="52"/>
                        <a:pt x="67" y="52"/>
                        <a:pt x="67" y="52"/>
                      </a:cubicBezTo>
                      <a:cubicBezTo>
                        <a:pt x="67" y="52"/>
                        <a:pt x="67" y="52"/>
                        <a:pt x="67" y="52"/>
                      </a:cubicBezTo>
                      <a:cubicBezTo>
                        <a:pt x="67" y="52"/>
                        <a:pt x="67" y="52"/>
                        <a:pt x="67" y="52"/>
                      </a:cubicBezTo>
                      <a:cubicBezTo>
                        <a:pt x="67" y="52"/>
                        <a:pt x="67" y="51"/>
                        <a:pt x="67" y="51"/>
                      </a:cubicBezTo>
                      <a:cubicBezTo>
                        <a:pt x="67" y="51"/>
                        <a:pt x="67" y="51"/>
                        <a:pt x="67" y="51"/>
                      </a:cubicBezTo>
                      <a:cubicBezTo>
                        <a:pt x="67" y="51"/>
                        <a:pt x="67" y="51"/>
                        <a:pt x="67" y="51"/>
                      </a:cubicBezTo>
                      <a:cubicBezTo>
                        <a:pt x="67" y="51"/>
                        <a:pt x="66" y="50"/>
                        <a:pt x="67" y="50"/>
                      </a:cubicBezTo>
                      <a:cubicBezTo>
                        <a:pt x="67" y="50"/>
                        <a:pt x="66" y="50"/>
                        <a:pt x="66" y="50"/>
                      </a:cubicBezTo>
                      <a:cubicBezTo>
                        <a:pt x="66" y="50"/>
                        <a:pt x="66" y="50"/>
                        <a:pt x="66" y="50"/>
                      </a:cubicBezTo>
                      <a:cubicBezTo>
                        <a:pt x="66" y="50"/>
                        <a:pt x="66" y="50"/>
                        <a:pt x="66" y="50"/>
                      </a:cubicBezTo>
                      <a:cubicBezTo>
                        <a:pt x="66" y="50"/>
                        <a:pt x="65" y="50"/>
                        <a:pt x="65" y="50"/>
                      </a:cubicBezTo>
                      <a:cubicBezTo>
                        <a:pt x="65" y="50"/>
                        <a:pt x="65" y="50"/>
                        <a:pt x="65" y="50"/>
                      </a:cubicBezTo>
                      <a:cubicBezTo>
                        <a:pt x="65" y="50"/>
                        <a:pt x="65" y="50"/>
                        <a:pt x="65" y="50"/>
                      </a:cubicBezTo>
                      <a:cubicBezTo>
                        <a:pt x="65" y="50"/>
                        <a:pt x="65" y="49"/>
                        <a:pt x="65" y="49"/>
                      </a:cubicBezTo>
                      <a:cubicBezTo>
                        <a:pt x="65" y="49"/>
                        <a:pt x="65" y="49"/>
                        <a:pt x="65" y="49"/>
                      </a:cubicBezTo>
                      <a:cubicBezTo>
                        <a:pt x="65" y="49"/>
                        <a:pt x="65" y="49"/>
                        <a:pt x="64" y="49"/>
                      </a:cubicBezTo>
                      <a:cubicBezTo>
                        <a:pt x="64" y="49"/>
                        <a:pt x="64" y="49"/>
                        <a:pt x="64" y="49"/>
                      </a:cubicBezTo>
                      <a:cubicBezTo>
                        <a:pt x="63" y="48"/>
                        <a:pt x="64" y="48"/>
                        <a:pt x="64" y="48"/>
                      </a:cubicBezTo>
                      <a:cubicBezTo>
                        <a:pt x="64" y="47"/>
                        <a:pt x="64" y="48"/>
                        <a:pt x="64" y="47"/>
                      </a:cubicBezTo>
                      <a:cubicBezTo>
                        <a:pt x="64" y="47"/>
                        <a:pt x="64" y="47"/>
                        <a:pt x="64" y="47"/>
                      </a:cubicBezTo>
                      <a:cubicBezTo>
                        <a:pt x="64" y="47"/>
                        <a:pt x="63" y="46"/>
                        <a:pt x="63" y="46"/>
                      </a:cubicBezTo>
                      <a:cubicBezTo>
                        <a:pt x="64" y="46"/>
                        <a:pt x="64" y="46"/>
                        <a:pt x="64" y="47"/>
                      </a:cubicBezTo>
                      <a:cubicBezTo>
                        <a:pt x="64" y="46"/>
                        <a:pt x="65" y="47"/>
                        <a:pt x="65" y="47"/>
                      </a:cubicBezTo>
                      <a:cubicBezTo>
                        <a:pt x="65" y="47"/>
                        <a:pt x="65" y="47"/>
                        <a:pt x="65" y="47"/>
                      </a:cubicBezTo>
                      <a:cubicBezTo>
                        <a:pt x="65" y="47"/>
                        <a:pt x="65" y="47"/>
                        <a:pt x="65" y="48"/>
                      </a:cubicBezTo>
                      <a:cubicBezTo>
                        <a:pt x="66" y="47"/>
                        <a:pt x="65" y="48"/>
                        <a:pt x="66" y="48"/>
                      </a:cubicBezTo>
                      <a:cubicBezTo>
                        <a:pt x="66" y="48"/>
                        <a:pt x="66" y="48"/>
                        <a:pt x="66" y="48"/>
                      </a:cubicBezTo>
                      <a:cubicBezTo>
                        <a:pt x="66" y="48"/>
                        <a:pt x="66" y="48"/>
                        <a:pt x="66" y="48"/>
                      </a:cubicBezTo>
                      <a:cubicBezTo>
                        <a:pt x="66" y="48"/>
                        <a:pt x="67" y="48"/>
                        <a:pt x="67" y="48"/>
                      </a:cubicBezTo>
                      <a:cubicBezTo>
                        <a:pt x="67" y="48"/>
                        <a:pt x="67" y="48"/>
                        <a:pt x="67" y="49"/>
                      </a:cubicBezTo>
                      <a:cubicBezTo>
                        <a:pt x="68" y="49"/>
                        <a:pt x="68" y="48"/>
                        <a:pt x="68" y="49"/>
                      </a:cubicBezTo>
                      <a:cubicBezTo>
                        <a:pt x="68" y="49"/>
                        <a:pt x="68" y="49"/>
                        <a:pt x="68" y="49"/>
                      </a:cubicBezTo>
                      <a:cubicBezTo>
                        <a:pt x="68" y="49"/>
                        <a:pt x="69" y="49"/>
                        <a:pt x="69" y="49"/>
                      </a:cubicBezTo>
                      <a:cubicBezTo>
                        <a:pt x="69" y="49"/>
                        <a:pt x="69" y="49"/>
                        <a:pt x="69" y="49"/>
                      </a:cubicBezTo>
                      <a:cubicBezTo>
                        <a:pt x="69" y="50"/>
                        <a:pt x="69" y="49"/>
                        <a:pt x="69" y="49"/>
                      </a:cubicBezTo>
                      <a:cubicBezTo>
                        <a:pt x="68" y="49"/>
                        <a:pt x="69" y="49"/>
                        <a:pt x="69" y="49"/>
                      </a:cubicBezTo>
                      <a:cubicBezTo>
                        <a:pt x="68" y="49"/>
                        <a:pt x="68" y="49"/>
                        <a:pt x="68" y="49"/>
                      </a:cubicBezTo>
                      <a:cubicBezTo>
                        <a:pt x="69" y="50"/>
                        <a:pt x="69" y="50"/>
                        <a:pt x="69" y="51"/>
                      </a:cubicBezTo>
                      <a:cubicBezTo>
                        <a:pt x="69" y="51"/>
                        <a:pt x="69" y="51"/>
                        <a:pt x="69" y="51"/>
                      </a:cubicBezTo>
                      <a:cubicBezTo>
                        <a:pt x="69" y="51"/>
                        <a:pt x="69" y="51"/>
                        <a:pt x="69" y="51"/>
                      </a:cubicBezTo>
                      <a:cubicBezTo>
                        <a:pt x="69" y="51"/>
                        <a:pt x="69" y="51"/>
                        <a:pt x="69" y="51"/>
                      </a:cubicBezTo>
                      <a:cubicBezTo>
                        <a:pt x="69" y="51"/>
                        <a:pt x="69" y="51"/>
                        <a:pt x="69" y="51"/>
                      </a:cubicBezTo>
                      <a:cubicBezTo>
                        <a:pt x="69" y="51"/>
                        <a:pt x="69" y="51"/>
                        <a:pt x="70" y="52"/>
                      </a:cubicBezTo>
                      <a:cubicBezTo>
                        <a:pt x="69" y="51"/>
                        <a:pt x="71" y="52"/>
                        <a:pt x="70" y="51"/>
                      </a:cubicBezTo>
                      <a:cubicBezTo>
                        <a:pt x="70" y="51"/>
                        <a:pt x="71" y="51"/>
                        <a:pt x="70" y="51"/>
                      </a:cubicBezTo>
                      <a:cubicBezTo>
                        <a:pt x="70" y="51"/>
                        <a:pt x="70" y="51"/>
                        <a:pt x="70" y="51"/>
                      </a:cubicBezTo>
                      <a:cubicBezTo>
                        <a:pt x="70" y="51"/>
                        <a:pt x="69" y="50"/>
                        <a:pt x="70" y="50"/>
                      </a:cubicBezTo>
                      <a:cubicBezTo>
                        <a:pt x="70" y="50"/>
                        <a:pt x="70" y="51"/>
                        <a:pt x="70" y="50"/>
                      </a:cubicBezTo>
                      <a:cubicBezTo>
                        <a:pt x="71" y="50"/>
                        <a:pt x="71" y="51"/>
                        <a:pt x="71" y="51"/>
                      </a:cubicBezTo>
                      <a:cubicBezTo>
                        <a:pt x="71" y="51"/>
                        <a:pt x="71" y="51"/>
                        <a:pt x="71" y="51"/>
                      </a:cubicBezTo>
                      <a:cubicBezTo>
                        <a:pt x="70" y="52"/>
                        <a:pt x="70" y="52"/>
                        <a:pt x="70" y="52"/>
                      </a:cubicBezTo>
                      <a:cubicBezTo>
                        <a:pt x="70" y="52"/>
                        <a:pt x="70" y="52"/>
                        <a:pt x="70" y="52"/>
                      </a:cubicBezTo>
                      <a:cubicBezTo>
                        <a:pt x="70" y="52"/>
                        <a:pt x="70" y="52"/>
                        <a:pt x="70" y="52"/>
                      </a:cubicBezTo>
                      <a:cubicBezTo>
                        <a:pt x="70" y="52"/>
                        <a:pt x="70" y="52"/>
                        <a:pt x="70" y="52"/>
                      </a:cubicBezTo>
                      <a:cubicBezTo>
                        <a:pt x="70" y="52"/>
                        <a:pt x="70" y="53"/>
                        <a:pt x="70" y="53"/>
                      </a:cubicBezTo>
                      <a:cubicBezTo>
                        <a:pt x="71" y="53"/>
                        <a:pt x="71" y="53"/>
                        <a:pt x="71" y="53"/>
                      </a:cubicBezTo>
                      <a:close/>
                      <a:moveTo>
                        <a:pt x="64" y="47"/>
                      </a:moveTo>
                      <a:cubicBezTo>
                        <a:pt x="64" y="47"/>
                        <a:pt x="64" y="47"/>
                        <a:pt x="64" y="46"/>
                      </a:cubicBezTo>
                      <a:cubicBezTo>
                        <a:pt x="64" y="46"/>
                        <a:pt x="64" y="47"/>
                        <a:pt x="64" y="47"/>
                      </a:cubicBezTo>
                      <a:cubicBezTo>
                        <a:pt x="64" y="47"/>
                        <a:pt x="64" y="47"/>
                        <a:pt x="64" y="47"/>
                      </a:cubicBezTo>
                      <a:close/>
                      <a:moveTo>
                        <a:pt x="65" y="48"/>
                      </a:moveTo>
                      <a:cubicBezTo>
                        <a:pt x="65" y="48"/>
                        <a:pt x="65" y="48"/>
                        <a:pt x="65" y="48"/>
                      </a:cubicBezTo>
                      <a:cubicBezTo>
                        <a:pt x="65" y="48"/>
                        <a:pt x="65" y="48"/>
                        <a:pt x="64" y="48"/>
                      </a:cubicBezTo>
                      <a:cubicBezTo>
                        <a:pt x="65" y="48"/>
                        <a:pt x="64" y="48"/>
                        <a:pt x="64" y="48"/>
                      </a:cubicBezTo>
                      <a:cubicBezTo>
                        <a:pt x="64" y="49"/>
                        <a:pt x="64" y="49"/>
                        <a:pt x="65" y="49"/>
                      </a:cubicBezTo>
                      <a:cubicBezTo>
                        <a:pt x="64" y="48"/>
                        <a:pt x="65" y="49"/>
                        <a:pt x="65" y="48"/>
                      </a:cubicBezTo>
                      <a:cubicBezTo>
                        <a:pt x="65" y="48"/>
                        <a:pt x="65" y="48"/>
                        <a:pt x="65" y="48"/>
                      </a:cubicBezTo>
                      <a:cubicBezTo>
                        <a:pt x="66" y="48"/>
                        <a:pt x="65" y="48"/>
                        <a:pt x="65" y="48"/>
                      </a:cubicBezTo>
                      <a:close/>
                      <a:moveTo>
                        <a:pt x="66" y="50"/>
                      </a:moveTo>
                      <a:cubicBezTo>
                        <a:pt x="66" y="49"/>
                        <a:pt x="66" y="49"/>
                        <a:pt x="66" y="49"/>
                      </a:cubicBezTo>
                      <a:cubicBezTo>
                        <a:pt x="66" y="50"/>
                        <a:pt x="66" y="50"/>
                        <a:pt x="66" y="50"/>
                      </a:cubicBezTo>
                      <a:close/>
                      <a:moveTo>
                        <a:pt x="69" y="52"/>
                      </a:moveTo>
                      <a:cubicBezTo>
                        <a:pt x="69" y="51"/>
                        <a:pt x="68" y="51"/>
                        <a:pt x="68" y="51"/>
                      </a:cubicBezTo>
                      <a:cubicBezTo>
                        <a:pt x="68" y="51"/>
                        <a:pt x="68" y="51"/>
                        <a:pt x="68" y="51"/>
                      </a:cubicBezTo>
                      <a:cubicBezTo>
                        <a:pt x="68" y="51"/>
                        <a:pt x="68" y="51"/>
                        <a:pt x="69" y="52"/>
                      </a:cubicBezTo>
                      <a:close/>
                      <a:moveTo>
                        <a:pt x="69" y="58"/>
                      </a:moveTo>
                      <a:cubicBezTo>
                        <a:pt x="69" y="59"/>
                        <a:pt x="69" y="59"/>
                        <a:pt x="69" y="59"/>
                      </a:cubicBezTo>
                      <a:cubicBezTo>
                        <a:pt x="69" y="59"/>
                        <a:pt x="69" y="60"/>
                        <a:pt x="69" y="60"/>
                      </a:cubicBezTo>
                      <a:cubicBezTo>
                        <a:pt x="69" y="59"/>
                        <a:pt x="69" y="59"/>
                        <a:pt x="69" y="59"/>
                      </a:cubicBezTo>
                      <a:cubicBezTo>
                        <a:pt x="69" y="59"/>
                        <a:pt x="69" y="59"/>
                        <a:pt x="69" y="59"/>
                      </a:cubicBezTo>
                      <a:cubicBezTo>
                        <a:pt x="69" y="59"/>
                        <a:pt x="69" y="59"/>
                        <a:pt x="69" y="59"/>
                      </a:cubicBezTo>
                      <a:cubicBezTo>
                        <a:pt x="69" y="59"/>
                        <a:pt x="69" y="59"/>
                        <a:pt x="69" y="58"/>
                      </a:cubicBezTo>
                      <a:close/>
                      <a:moveTo>
                        <a:pt x="70" y="57"/>
                      </a:moveTo>
                      <a:cubicBezTo>
                        <a:pt x="70" y="57"/>
                        <a:pt x="70" y="57"/>
                        <a:pt x="71" y="58"/>
                      </a:cubicBezTo>
                      <a:cubicBezTo>
                        <a:pt x="71" y="58"/>
                        <a:pt x="71" y="57"/>
                        <a:pt x="71" y="57"/>
                      </a:cubicBezTo>
                      <a:cubicBezTo>
                        <a:pt x="70" y="57"/>
                        <a:pt x="70" y="57"/>
                        <a:pt x="70" y="57"/>
                      </a:cubicBezTo>
                      <a:close/>
                      <a:moveTo>
                        <a:pt x="70" y="58"/>
                      </a:moveTo>
                      <a:cubicBezTo>
                        <a:pt x="70" y="57"/>
                        <a:pt x="70" y="57"/>
                        <a:pt x="70" y="57"/>
                      </a:cubicBezTo>
                      <a:cubicBezTo>
                        <a:pt x="70" y="57"/>
                        <a:pt x="69" y="57"/>
                        <a:pt x="69" y="57"/>
                      </a:cubicBezTo>
                      <a:cubicBezTo>
                        <a:pt x="70" y="57"/>
                        <a:pt x="70" y="58"/>
                        <a:pt x="70" y="58"/>
                      </a:cubicBezTo>
                      <a:close/>
                      <a:moveTo>
                        <a:pt x="70" y="58"/>
                      </a:moveTo>
                      <a:cubicBezTo>
                        <a:pt x="70" y="58"/>
                        <a:pt x="70" y="57"/>
                        <a:pt x="70" y="57"/>
                      </a:cubicBezTo>
                      <a:cubicBezTo>
                        <a:pt x="70" y="57"/>
                        <a:pt x="70" y="57"/>
                        <a:pt x="70" y="57"/>
                      </a:cubicBezTo>
                      <a:cubicBezTo>
                        <a:pt x="70" y="57"/>
                        <a:pt x="70" y="57"/>
                        <a:pt x="70" y="57"/>
                      </a:cubicBezTo>
                      <a:cubicBezTo>
                        <a:pt x="70" y="58"/>
                        <a:pt x="70" y="58"/>
                        <a:pt x="70" y="58"/>
                      </a:cubicBezTo>
                      <a:close/>
                      <a:moveTo>
                        <a:pt x="74" y="57"/>
                      </a:moveTo>
                      <a:cubicBezTo>
                        <a:pt x="74" y="57"/>
                        <a:pt x="75" y="57"/>
                        <a:pt x="75" y="57"/>
                      </a:cubicBezTo>
                      <a:cubicBezTo>
                        <a:pt x="74" y="57"/>
                        <a:pt x="74" y="57"/>
                        <a:pt x="74" y="57"/>
                      </a:cubicBezTo>
                      <a:cubicBezTo>
                        <a:pt x="74" y="57"/>
                        <a:pt x="74" y="57"/>
                        <a:pt x="74" y="57"/>
                      </a:cubicBezTo>
                      <a:close/>
                      <a:moveTo>
                        <a:pt x="71" y="58"/>
                      </a:moveTo>
                      <a:cubicBezTo>
                        <a:pt x="72" y="58"/>
                        <a:pt x="71" y="58"/>
                        <a:pt x="72" y="58"/>
                      </a:cubicBezTo>
                      <a:cubicBezTo>
                        <a:pt x="72" y="58"/>
                        <a:pt x="72" y="58"/>
                        <a:pt x="72" y="58"/>
                      </a:cubicBezTo>
                      <a:cubicBezTo>
                        <a:pt x="71" y="58"/>
                        <a:pt x="71" y="58"/>
                        <a:pt x="71" y="59"/>
                      </a:cubicBezTo>
                      <a:cubicBezTo>
                        <a:pt x="71" y="59"/>
                        <a:pt x="71" y="59"/>
                        <a:pt x="71" y="59"/>
                      </a:cubicBezTo>
                      <a:cubicBezTo>
                        <a:pt x="71" y="59"/>
                        <a:pt x="71" y="59"/>
                        <a:pt x="72" y="59"/>
                      </a:cubicBezTo>
                      <a:cubicBezTo>
                        <a:pt x="72" y="59"/>
                        <a:pt x="71" y="59"/>
                        <a:pt x="71" y="58"/>
                      </a:cubicBezTo>
                      <a:close/>
                      <a:moveTo>
                        <a:pt x="71" y="58"/>
                      </a:moveTo>
                      <a:cubicBezTo>
                        <a:pt x="72" y="58"/>
                        <a:pt x="72" y="58"/>
                        <a:pt x="72" y="58"/>
                      </a:cubicBezTo>
                      <a:cubicBezTo>
                        <a:pt x="72" y="58"/>
                        <a:pt x="72" y="59"/>
                        <a:pt x="72" y="59"/>
                      </a:cubicBezTo>
                      <a:cubicBezTo>
                        <a:pt x="72" y="59"/>
                        <a:pt x="73" y="59"/>
                        <a:pt x="73" y="59"/>
                      </a:cubicBezTo>
                      <a:cubicBezTo>
                        <a:pt x="73" y="59"/>
                        <a:pt x="73" y="59"/>
                        <a:pt x="73" y="59"/>
                      </a:cubicBezTo>
                      <a:cubicBezTo>
                        <a:pt x="73" y="59"/>
                        <a:pt x="73" y="58"/>
                        <a:pt x="73" y="58"/>
                      </a:cubicBezTo>
                      <a:cubicBezTo>
                        <a:pt x="73" y="58"/>
                        <a:pt x="72" y="58"/>
                        <a:pt x="72" y="58"/>
                      </a:cubicBezTo>
                      <a:cubicBezTo>
                        <a:pt x="72" y="58"/>
                        <a:pt x="73" y="58"/>
                        <a:pt x="73" y="58"/>
                      </a:cubicBezTo>
                      <a:cubicBezTo>
                        <a:pt x="72" y="58"/>
                        <a:pt x="72" y="58"/>
                        <a:pt x="72" y="58"/>
                      </a:cubicBezTo>
                      <a:cubicBezTo>
                        <a:pt x="72" y="58"/>
                        <a:pt x="72" y="57"/>
                        <a:pt x="71" y="58"/>
                      </a:cubicBezTo>
                      <a:close/>
                      <a:moveTo>
                        <a:pt x="73" y="56"/>
                      </a:moveTo>
                      <a:cubicBezTo>
                        <a:pt x="73" y="56"/>
                        <a:pt x="73" y="55"/>
                        <a:pt x="73" y="55"/>
                      </a:cubicBezTo>
                      <a:cubicBezTo>
                        <a:pt x="72" y="55"/>
                        <a:pt x="73" y="56"/>
                        <a:pt x="73" y="56"/>
                      </a:cubicBezTo>
                      <a:close/>
                      <a:moveTo>
                        <a:pt x="70" y="55"/>
                      </a:moveTo>
                      <a:cubicBezTo>
                        <a:pt x="69" y="54"/>
                        <a:pt x="69" y="55"/>
                        <a:pt x="69" y="54"/>
                      </a:cubicBezTo>
                      <a:cubicBezTo>
                        <a:pt x="69" y="54"/>
                        <a:pt x="69" y="55"/>
                        <a:pt x="69" y="55"/>
                      </a:cubicBezTo>
                      <a:cubicBezTo>
                        <a:pt x="69" y="54"/>
                        <a:pt x="70" y="55"/>
                        <a:pt x="70" y="55"/>
                      </a:cubicBezTo>
                      <a:close/>
                      <a:moveTo>
                        <a:pt x="70" y="55"/>
                      </a:moveTo>
                      <a:cubicBezTo>
                        <a:pt x="70" y="54"/>
                        <a:pt x="70" y="54"/>
                        <a:pt x="70" y="54"/>
                      </a:cubicBezTo>
                      <a:cubicBezTo>
                        <a:pt x="70" y="54"/>
                        <a:pt x="70" y="54"/>
                        <a:pt x="70" y="54"/>
                      </a:cubicBezTo>
                      <a:cubicBezTo>
                        <a:pt x="70" y="54"/>
                        <a:pt x="70" y="54"/>
                        <a:pt x="70" y="54"/>
                      </a:cubicBezTo>
                      <a:cubicBezTo>
                        <a:pt x="70" y="54"/>
                        <a:pt x="69" y="54"/>
                        <a:pt x="69" y="54"/>
                      </a:cubicBezTo>
                      <a:cubicBezTo>
                        <a:pt x="70" y="54"/>
                        <a:pt x="69" y="54"/>
                        <a:pt x="69" y="54"/>
                      </a:cubicBezTo>
                      <a:cubicBezTo>
                        <a:pt x="70" y="54"/>
                        <a:pt x="70" y="54"/>
                        <a:pt x="70" y="54"/>
                      </a:cubicBezTo>
                      <a:cubicBezTo>
                        <a:pt x="70" y="54"/>
                        <a:pt x="70" y="54"/>
                        <a:pt x="70" y="54"/>
                      </a:cubicBezTo>
                      <a:cubicBezTo>
                        <a:pt x="70" y="54"/>
                        <a:pt x="70" y="55"/>
                        <a:pt x="70" y="55"/>
                      </a:cubicBezTo>
                      <a:close/>
                      <a:moveTo>
                        <a:pt x="71" y="54"/>
                      </a:moveTo>
                      <a:cubicBezTo>
                        <a:pt x="71" y="54"/>
                        <a:pt x="72" y="54"/>
                        <a:pt x="72" y="54"/>
                      </a:cubicBezTo>
                      <a:cubicBezTo>
                        <a:pt x="71" y="53"/>
                        <a:pt x="71" y="54"/>
                        <a:pt x="71" y="54"/>
                      </a:cubicBezTo>
                      <a:cubicBezTo>
                        <a:pt x="71" y="54"/>
                        <a:pt x="72" y="54"/>
                        <a:pt x="71" y="54"/>
                      </a:cubicBezTo>
                      <a:cubicBezTo>
                        <a:pt x="71" y="54"/>
                        <a:pt x="71" y="54"/>
                        <a:pt x="71" y="54"/>
                      </a:cubicBezTo>
                      <a:close/>
                      <a:moveTo>
                        <a:pt x="72" y="54"/>
                      </a:moveTo>
                      <a:cubicBezTo>
                        <a:pt x="71" y="54"/>
                        <a:pt x="72" y="54"/>
                        <a:pt x="71" y="54"/>
                      </a:cubicBezTo>
                      <a:cubicBezTo>
                        <a:pt x="71" y="54"/>
                        <a:pt x="71" y="54"/>
                        <a:pt x="71" y="54"/>
                      </a:cubicBezTo>
                      <a:cubicBezTo>
                        <a:pt x="71" y="54"/>
                        <a:pt x="71" y="54"/>
                        <a:pt x="71" y="54"/>
                      </a:cubicBezTo>
                      <a:cubicBezTo>
                        <a:pt x="71" y="54"/>
                        <a:pt x="71" y="54"/>
                        <a:pt x="71" y="54"/>
                      </a:cubicBezTo>
                      <a:cubicBezTo>
                        <a:pt x="72" y="54"/>
                        <a:pt x="71" y="55"/>
                        <a:pt x="71" y="55"/>
                      </a:cubicBezTo>
                      <a:cubicBezTo>
                        <a:pt x="71" y="55"/>
                        <a:pt x="71" y="55"/>
                        <a:pt x="72" y="54"/>
                      </a:cubicBezTo>
                      <a:close/>
                      <a:moveTo>
                        <a:pt x="72" y="55"/>
                      </a:moveTo>
                      <a:cubicBezTo>
                        <a:pt x="72" y="55"/>
                        <a:pt x="72" y="55"/>
                        <a:pt x="72" y="55"/>
                      </a:cubicBezTo>
                      <a:cubicBezTo>
                        <a:pt x="72" y="55"/>
                        <a:pt x="72" y="55"/>
                        <a:pt x="72" y="55"/>
                      </a:cubicBezTo>
                      <a:cubicBezTo>
                        <a:pt x="72" y="55"/>
                        <a:pt x="72" y="55"/>
                        <a:pt x="72" y="55"/>
                      </a:cubicBezTo>
                      <a:close/>
                      <a:moveTo>
                        <a:pt x="71" y="54"/>
                      </a:move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2" y="55"/>
                        <a:pt x="72" y="55"/>
                        <a:pt x="72" y="55"/>
                      </a:cubicBezTo>
                      <a:cubicBezTo>
                        <a:pt x="72" y="55"/>
                        <a:pt x="72" y="55"/>
                        <a:pt x="73" y="55"/>
                      </a:cubicBezTo>
                      <a:cubicBezTo>
                        <a:pt x="73" y="54"/>
                        <a:pt x="73" y="54"/>
                        <a:pt x="73" y="54"/>
                      </a:cubicBezTo>
                      <a:cubicBezTo>
                        <a:pt x="73" y="54"/>
                        <a:pt x="72" y="54"/>
                        <a:pt x="72" y="54"/>
                      </a:cubicBezTo>
                      <a:cubicBezTo>
                        <a:pt x="72" y="54"/>
                        <a:pt x="73" y="54"/>
                        <a:pt x="73" y="54"/>
                      </a:cubicBez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2" y="54"/>
                        <a:pt x="73" y="54"/>
                        <a:pt x="72" y="53"/>
                      </a:cubicBezTo>
                      <a:cubicBezTo>
                        <a:pt x="72" y="54"/>
                        <a:pt x="72" y="54"/>
                        <a:pt x="71" y="54"/>
                      </a:cubicBezTo>
                      <a:close/>
                      <a:moveTo>
                        <a:pt x="71" y="53"/>
                      </a:moveTo>
                      <a:cubicBezTo>
                        <a:pt x="71" y="54"/>
                        <a:pt x="72" y="54"/>
                        <a:pt x="72" y="53"/>
                      </a:cubicBezTo>
                      <a:cubicBezTo>
                        <a:pt x="72" y="53"/>
                        <a:pt x="72" y="53"/>
                        <a:pt x="71" y="53"/>
                      </a:cubicBezTo>
                      <a:close/>
                      <a:moveTo>
                        <a:pt x="70" y="54"/>
                      </a:moveTo>
                      <a:cubicBezTo>
                        <a:pt x="70" y="53"/>
                        <a:pt x="70" y="53"/>
                        <a:pt x="70" y="53"/>
                      </a:cubicBezTo>
                      <a:cubicBezTo>
                        <a:pt x="69" y="53"/>
                        <a:pt x="70" y="54"/>
                        <a:pt x="70" y="54"/>
                      </a:cubicBezTo>
                      <a:cubicBezTo>
                        <a:pt x="70" y="54"/>
                        <a:pt x="70" y="54"/>
                        <a:pt x="70" y="54"/>
                      </a:cubicBezTo>
                      <a:cubicBezTo>
                        <a:pt x="71" y="54"/>
                        <a:pt x="70" y="54"/>
                        <a:pt x="70" y="54"/>
                      </a:cubicBezTo>
                      <a:close/>
                      <a:moveTo>
                        <a:pt x="68" y="57"/>
                      </a:moveTo>
                      <a:cubicBezTo>
                        <a:pt x="68" y="57"/>
                        <a:pt x="68" y="57"/>
                        <a:pt x="68" y="57"/>
                      </a:cubicBezTo>
                      <a:cubicBezTo>
                        <a:pt x="68" y="58"/>
                        <a:pt x="67" y="58"/>
                        <a:pt x="67" y="58"/>
                      </a:cubicBezTo>
                      <a:cubicBezTo>
                        <a:pt x="67" y="58"/>
                        <a:pt x="67" y="57"/>
                        <a:pt x="67" y="57"/>
                      </a:cubicBezTo>
                      <a:cubicBezTo>
                        <a:pt x="67" y="57"/>
                        <a:pt x="67" y="57"/>
                        <a:pt x="67" y="57"/>
                      </a:cubicBezTo>
                      <a:cubicBezTo>
                        <a:pt x="68" y="57"/>
                        <a:pt x="67" y="57"/>
                        <a:pt x="68" y="57"/>
                      </a:cubicBezTo>
                      <a:cubicBezTo>
                        <a:pt x="68" y="57"/>
                        <a:pt x="67" y="57"/>
                        <a:pt x="67" y="57"/>
                      </a:cubicBezTo>
                      <a:cubicBezTo>
                        <a:pt x="67" y="57"/>
                        <a:pt x="68" y="57"/>
                        <a:pt x="68" y="56"/>
                      </a:cubicBezTo>
                      <a:cubicBezTo>
                        <a:pt x="68" y="56"/>
                        <a:pt x="68" y="56"/>
                        <a:pt x="68" y="57"/>
                      </a:cubicBezTo>
                      <a:close/>
                      <a:moveTo>
                        <a:pt x="73" y="58"/>
                      </a:moveTo>
                      <a:cubicBezTo>
                        <a:pt x="73" y="58"/>
                        <a:pt x="73" y="57"/>
                        <a:pt x="73" y="57"/>
                      </a:cubicBezTo>
                      <a:cubicBezTo>
                        <a:pt x="73" y="58"/>
                        <a:pt x="73" y="58"/>
                        <a:pt x="73" y="58"/>
                      </a:cubicBezTo>
                      <a:close/>
                      <a:moveTo>
                        <a:pt x="70" y="49"/>
                      </a:moveTo>
                      <a:cubicBezTo>
                        <a:pt x="70" y="48"/>
                        <a:pt x="70" y="49"/>
                        <a:pt x="70" y="48"/>
                      </a:cubicBezTo>
                      <a:cubicBezTo>
                        <a:pt x="70" y="49"/>
                        <a:pt x="69" y="49"/>
                        <a:pt x="70" y="49"/>
                      </a:cubicBezTo>
                      <a:close/>
                      <a:moveTo>
                        <a:pt x="67" y="45"/>
                      </a:moveTo>
                      <a:cubicBezTo>
                        <a:pt x="67" y="46"/>
                        <a:pt x="67" y="46"/>
                        <a:pt x="66" y="46"/>
                      </a:cubicBezTo>
                      <a:cubicBezTo>
                        <a:pt x="66" y="46"/>
                        <a:pt x="67" y="47"/>
                        <a:pt x="66" y="46"/>
                      </a:cubicBezTo>
                      <a:cubicBezTo>
                        <a:pt x="66" y="46"/>
                        <a:pt x="66" y="46"/>
                        <a:pt x="66" y="46"/>
                      </a:cubicBezTo>
                      <a:cubicBezTo>
                        <a:pt x="66" y="46"/>
                        <a:pt x="66" y="46"/>
                        <a:pt x="66" y="46"/>
                      </a:cubicBezTo>
                      <a:cubicBezTo>
                        <a:pt x="66" y="46"/>
                        <a:pt x="66" y="46"/>
                        <a:pt x="66" y="45"/>
                      </a:cubicBezTo>
                      <a:cubicBezTo>
                        <a:pt x="67" y="45"/>
                        <a:pt x="67" y="46"/>
                        <a:pt x="67" y="45"/>
                      </a:cubicBezTo>
                      <a:close/>
                      <a:moveTo>
                        <a:pt x="68" y="47"/>
                      </a:moveTo>
                      <a:cubicBezTo>
                        <a:pt x="67" y="47"/>
                        <a:pt x="68" y="48"/>
                        <a:pt x="67" y="48"/>
                      </a:cubicBezTo>
                      <a:cubicBezTo>
                        <a:pt x="68" y="47"/>
                        <a:pt x="67" y="47"/>
                        <a:pt x="67" y="47"/>
                      </a:cubicBezTo>
                      <a:lnTo>
                        <a:pt x="68" y="47"/>
                      </a:lnTo>
                      <a:close/>
                      <a:moveTo>
                        <a:pt x="57" y="39"/>
                      </a:moveTo>
                      <a:cubicBezTo>
                        <a:pt x="58" y="39"/>
                        <a:pt x="57" y="38"/>
                        <a:pt x="58" y="38"/>
                      </a:cubicBezTo>
                      <a:cubicBezTo>
                        <a:pt x="58" y="38"/>
                        <a:pt x="58" y="39"/>
                        <a:pt x="58" y="38"/>
                      </a:cubicBezTo>
                      <a:cubicBezTo>
                        <a:pt x="58" y="39"/>
                        <a:pt x="58" y="39"/>
                        <a:pt x="57" y="39"/>
                      </a:cubicBezTo>
                      <a:cubicBezTo>
                        <a:pt x="57" y="39"/>
                        <a:pt x="57" y="39"/>
                        <a:pt x="57" y="39"/>
                      </a:cubicBezTo>
                      <a:cubicBezTo>
                        <a:pt x="57" y="39"/>
                        <a:pt x="57" y="39"/>
                        <a:pt x="58" y="39"/>
                      </a:cubicBezTo>
                      <a:cubicBezTo>
                        <a:pt x="58" y="39"/>
                        <a:pt x="58" y="39"/>
                        <a:pt x="57" y="39"/>
                      </a:cubicBezTo>
                      <a:close/>
                      <a:moveTo>
                        <a:pt x="63" y="43"/>
                      </a:moveTo>
                      <a:cubicBezTo>
                        <a:pt x="63" y="44"/>
                        <a:pt x="62" y="44"/>
                        <a:pt x="62" y="44"/>
                      </a:cubicBezTo>
                      <a:cubicBezTo>
                        <a:pt x="63" y="45"/>
                        <a:pt x="62" y="44"/>
                        <a:pt x="63" y="44"/>
                      </a:cubicBezTo>
                      <a:cubicBezTo>
                        <a:pt x="63" y="44"/>
                        <a:pt x="62" y="45"/>
                        <a:pt x="62" y="45"/>
                      </a:cubicBezTo>
                      <a:cubicBezTo>
                        <a:pt x="62" y="45"/>
                        <a:pt x="62" y="45"/>
                        <a:pt x="62" y="45"/>
                      </a:cubicBezTo>
                      <a:cubicBezTo>
                        <a:pt x="62" y="45"/>
                        <a:pt x="63" y="45"/>
                        <a:pt x="63" y="45"/>
                      </a:cubicBezTo>
                      <a:cubicBezTo>
                        <a:pt x="63" y="45"/>
                        <a:pt x="63" y="46"/>
                        <a:pt x="63" y="46"/>
                      </a:cubicBezTo>
                      <a:cubicBezTo>
                        <a:pt x="63" y="46"/>
                        <a:pt x="63" y="46"/>
                        <a:pt x="62" y="45"/>
                      </a:cubicBezTo>
                      <a:cubicBezTo>
                        <a:pt x="62" y="45"/>
                        <a:pt x="62" y="46"/>
                        <a:pt x="62" y="45"/>
                      </a:cubicBezTo>
                      <a:cubicBezTo>
                        <a:pt x="62" y="46"/>
                        <a:pt x="62" y="46"/>
                        <a:pt x="62" y="46"/>
                      </a:cubicBezTo>
                      <a:cubicBezTo>
                        <a:pt x="62" y="46"/>
                        <a:pt x="62" y="46"/>
                        <a:pt x="61" y="46"/>
                      </a:cubicBezTo>
                      <a:cubicBezTo>
                        <a:pt x="62" y="46"/>
                        <a:pt x="62" y="45"/>
                        <a:pt x="62" y="45"/>
                      </a:cubicBezTo>
                      <a:cubicBezTo>
                        <a:pt x="61" y="45"/>
                        <a:pt x="61" y="45"/>
                        <a:pt x="61" y="46"/>
                      </a:cubicBezTo>
                      <a:cubicBezTo>
                        <a:pt x="61" y="46"/>
                        <a:pt x="61" y="45"/>
                        <a:pt x="61" y="45"/>
                      </a:cubicBezTo>
                      <a:cubicBezTo>
                        <a:pt x="61" y="46"/>
                        <a:pt x="61" y="46"/>
                        <a:pt x="61" y="46"/>
                      </a:cubicBezTo>
                      <a:cubicBezTo>
                        <a:pt x="61" y="46"/>
                        <a:pt x="61" y="46"/>
                        <a:pt x="61" y="46"/>
                      </a:cubicBezTo>
                      <a:cubicBezTo>
                        <a:pt x="61" y="46"/>
                        <a:pt x="61" y="46"/>
                        <a:pt x="61" y="46"/>
                      </a:cubicBezTo>
                      <a:cubicBezTo>
                        <a:pt x="61" y="46"/>
                        <a:pt x="61" y="46"/>
                        <a:pt x="61" y="46"/>
                      </a:cubicBezTo>
                      <a:cubicBezTo>
                        <a:pt x="60" y="45"/>
                        <a:pt x="61" y="45"/>
                        <a:pt x="61" y="45"/>
                      </a:cubicBezTo>
                      <a:cubicBezTo>
                        <a:pt x="60" y="44"/>
                        <a:pt x="60" y="45"/>
                        <a:pt x="60" y="45"/>
                      </a:cubicBezTo>
                      <a:cubicBezTo>
                        <a:pt x="60" y="45"/>
                        <a:pt x="60" y="46"/>
                        <a:pt x="60" y="46"/>
                      </a:cubicBezTo>
                      <a:cubicBezTo>
                        <a:pt x="60" y="46"/>
                        <a:pt x="60" y="46"/>
                        <a:pt x="60" y="46"/>
                      </a:cubicBezTo>
                      <a:cubicBezTo>
                        <a:pt x="60" y="46"/>
                        <a:pt x="60" y="46"/>
                        <a:pt x="60" y="46"/>
                      </a:cubicBezTo>
                      <a:cubicBezTo>
                        <a:pt x="60" y="46"/>
                        <a:pt x="60" y="46"/>
                        <a:pt x="60" y="45"/>
                      </a:cubicBezTo>
                      <a:cubicBezTo>
                        <a:pt x="59" y="45"/>
                        <a:pt x="59" y="45"/>
                        <a:pt x="59" y="44"/>
                      </a:cubicBezTo>
                      <a:cubicBezTo>
                        <a:pt x="59" y="44"/>
                        <a:pt x="59" y="45"/>
                        <a:pt x="60" y="45"/>
                      </a:cubicBezTo>
                      <a:cubicBezTo>
                        <a:pt x="60" y="45"/>
                        <a:pt x="59" y="44"/>
                        <a:pt x="59" y="44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59" y="45"/>
                        <a:pt x="59" y="45"/>
                        <a:pt x="58" y="45"/>
                      </a:cubicBezTo>
                      <a:cubicBezTo>
                        <a:pt x="58" y="44"/>
                        <a:pt x="58" y="44"/>
                        <a:pt x="58" y="44"/>
                      </a:cubicBezTo>
                      <a:cubicBezTo>
                        <a:pt x="58" y="44"/>
                        <a:pt x="58" y="43"/>
                        <a:pt x="57" y="43"/>
                      </a:cubicBezTo>
                      <a:cubicBezTo>
                        <a:pt x="58" y="43"/>
                        <a:pt x="58" y="44"/>
                        <a:pt x="57" y="44"/>
                      </a:cubicBezTo>
                      <a:cubicBezTo>
                        <a:pt x="57" y="43"/>
                        <a:pt x="57" y="43"/>
                        <a:pt x="57" y="43"/>
                      </a:cubicBezTo>
                      <a:cubicBezTo>
                        <a:pt x="57" y="43"/>
                        <a:pt x="57" y="43"/>
                        <a:pt x="57" y="43"/>
                      </a:cubicBezTo>
                      <a:cubicBezTo>
                        <a:pt x="57" y="43"/>
                        <a:pt x="57" y="43"/>
                        <a:pt x="57" y="43"/>
                      </a:cubicBezTo>
                      <a:cubicBezTo>
                        <a:pt x="57" y="43"/>
                        <a:pt x="57" y="43"/>
                        <a:pt x="56" y="43"/>
                      </a:cubicBezTo>
                      <a:cubicBezTo>
                        <a:pt x="56" y="43"/>
                        <a:pt x="56" y="43"/>
                        <a:pt x="56" y="43"/>
                      </a:cubicBezTo>
                      <a:cubicBezTo>
                        <a:pt x="56" y="43"/>
                        <a:pt x="56" y="43"/>
                        <a:pt x="56" y="43"/>
                      </a:cubicBezTo>
                      <a:cubicBezTo>
                        <a:pt x="56" y="43"/>
                        <a:pt x="56" y="43"/>
                        <a:pt x="56" y="43"/>
                      </a:cubicBezTo>
                      <a:cubicBezTo>
                        <a:pt x="56" y="43"/>
                        <a:pt x="56" y="43"/>
                        <a:pt x="55" y="43"/>
                      </a:cubicBezTo>
                      <a:cubicBezTo>
                        <a:pt x="55" y="43"/>
                        <a:pt x="55" y="42"/>
                        <a:pt x="55" y="42"/>
                      </a:cubicBezTo>
                      <a:cubicBezTo>
                        <a:pt x="55" y="42"/>
                        <a:pt x="55" y="42"/>
                        <a:pt x="55" y="42"/>
                      </a:cubicBezTo>
                      <a:cubicBezTo>
                        <a:pt x="55" y="42"/>
                        <a:pt x="55" y="42"/>
                        <a:pt x="55" y="42"/>
                      </a:cubicBezTo>
                      <a:cubicBezTo>
                        <a:pt x="55" y="43"/>
                        <a:pt x="55" y="43"/>
                        <a:pt x="55" y="43"/>
                      </a:cubicBezTo>
                      <a:cubicBezTo>
                        <a:pt x="55" y="43"/>
                        <a:pt x="55" y="42"/>
                        <a:pt x="55" y="43"/>
                      </a:cubicBezTo>
                      <a:cubicBezTo>
                        <a:pt x="54" y="43"/>
                        <a:pt x="55" y="43"/>
                        <a:pt x="55" y="43"/>
                      </a:cubicBezTo>
                      <a:cubicBezTo>
                        <a:pt x="55" y="43"/>
                        <a:pt x="55" y="43"/>
                        <a:pt x="54" y="43"/>
                      </a:cubicBezTo>
                      <a:cubicBezTo>
                        <a:pt x="54" y="43"/>
                        <a:pt x="54" y="43"/>
                        <a:pt x="54" y="43"/>
                      </a:cubicBezTo>
                      <a:cubicBezTo>
                        <a:pt x="54" y="43"/>
                        <a:pt x="54" y="43"/>
                        <a:pt x="54" y="43"/>
                      </a:cubicBezTo>
                      <a:cubicBezTo>
                        <a:pt x="54" y="43"/>
                        <a:pt x="54" y="43"/>
                        <a:pt x="54" y="42"/>
                      </a:cubicBezTo>
                      <a:cubicBezTo>
                        <a:pt x="55" y="43"/>
                        <a:pt x="55" y="41"/>
                        <a:pt x="56" y="42"/>
                      </a:cubicBezTo>
                      <a:cubicBezTo>
                        <a:pt x="56" y="42"/>
                        <a:pt x="56" y="42"/>
                        <a:pt x="56" y="42"/>
                      </a:cubicBezTo>
                      <a:cubicBezTo>
                        <a:pt x="56" y="42"/>
                        <a:pt x="56" y="42"/>
                        <a:pt x="57" y="42"/>
                      </a:cubicBezTo>
                      <a:cubicBezTo>
                        <a:pt x="57" y="42"/>
                        <a:pt x="56" y="42"/>
                        <a:pt x="56" y="42"/>
                      </a:cubicBezTo>
                      <a:cubicBezTo>
                        <a:pt x="56" y="43"/>
                        <a:pt x="57" y="42"/>
                        <a:pt x="57" y="43"/>
                      </a:cubicBezTo>
                      <a:cubicBezTo>
                        <a:pt x="57" y="43"/>
                        <a:pt x="57" y="43"/>
                        <a:pt x="56" y="43"/>
                      </a:cubicBezTo>
                      <a:cubicBezTo>
                        <a:pt x="57" y="43"/>
                        <a:pt x="57" y="43"/>
                        <a:pt x="57" y="43"/>
                      </a:cubicBezTo>
                      <a:cubicBezTo>
                        <a:pt x="57" y="43"/>
                        <a:pt x="57" y="43"/>
                        <a:pt x="57" y="43"/>
                      </a:cubicBezTo>
                      <a:cubicBezTo>
                        <a:pt x="57" y="42"/>
                        <a:pt x="57" y="43"/>
                        <a:pt x="57" y="42"/>
                      </a:cubicBezTo>
                      <a:cubicBezTo>
                        <a:pt x="57" y="42"/>
                        <a:pt x="57" y="42"/>
                        <a:pt x="58" y="42"/>
                      </a:cubicBezTo>
                      <a:cubicBezTo>
                        <a:pt x="57" y="42"/>
                        <a:pt x="57" y="42"/>
                        <a:pt x="57" y="42"/>
                      </a:cubicBezTo>
                      <a:cubicBezTo>
                        <a:pt x="57" y="42"/>
                        <a:pt x="57" y="42"/>
                        <a:pt x="58" y="42"/>
                      </a:cubicBezTo>
                      <a:cubicBezTo>
                        <a:pt x="58" y="42"/>
                        <a:pt x="57" y="42"/>
                        <a:pt x="58" y="42"/>
                      </a:cubicBezTo>
                      <a:cubicBezTo>
                        <a:pt x="58" y="42"/>
                        <a:pt x="58" y="42"/>
                        <a:pt x="58" y="42"/>
                      </a:cubicBezTo>
                      <a:cubicBezTo>
                        <a:pt x="57" y="42"/>
                        <a:pt x="58" y="43"/>
                        <a:pt x="58" y="43"/>
                      </a:cubicBezTo>
                      <a:cubicBezTo>
                        <a:pt x="58" y="43"/>
                        <a:pt x="58" y="43"/>
                        <a:pt x="59" y="43"/>
                      </a:cubicBezTo>
                      <a:cubicBezTo>
                        <a:pt x="59" y="43"/>
                        <a:pt x="59" y="43"/>
                        <a:pt x="59" y="43"/>
                      </a:cubicBezTo>
                      <a:cubicBezTo>
                        <a:pt x="60" y="43"/>
                        <a:pt x="59" y="42"/>
                        <a:pt x="60" y="43"/>
                      </a:cubicBezTo>
                      <a:cubicBezTo>
                        <a:pt x="60" y="43"/>
                        <a:pt x="60" y="43"/>
                        <a:pt x="60" y="43"/>
                      </a:cubicBezTo>
                      <a:cubicBezTo>
                        <a:pt x="60" y="43"/>
                        <a:pt x="60" y="44"/>
                        <a:pt x="60" y="44"/>
                      </a:cubicBezTo>
                      <a:cubicBezTo>
                        <a:pt x="60" y="44"/>
                        <a:pt x="60" y="43"/>
                        <a:pt x="61" y="44"/>
                      </a:cubicBezTo>
                      <a:cubicBezTo>
                        <a:pt x="61" y="44"/>
                        <a:pt x="61" y="43"/>
                        <a:pt x="61" y="43"/>
                      </a:cubicBezTo>
                      <a:cubicBezTo>
                        <a:pt x="61" y="43"/>
                        <a:pt x="61" y="43"/>
                        <a:pt x="60" y="43"/>
                      </a:cubicBezTo>
                      <a:cubicBezTo>
                        <a:pt x="61" y="43"/>
                        <a:pt x="61" y="43"/>
                        <a:pt x="61" y="43"/>
                      </a:cubicBezTo>
                      <a:cubicBezTo>
                        <a:pt x="61" y="43"/>
                        <a:pt x="61" y="43"/>
                        <a:pt x="61" y="44"/>
                      </a:cubicBezTo>
                      <a:cubicBezTo>
                        <a:pt x="61" y="43"/>
                        <a:pt x="61" y="44"/>
                        <a:pt x="61" y="44"/>
                      </a:cubicBezTo>
                      <a:cubicBezTo>
                        <a:pt x="61" y="44"/>
                        <a:pt x="62" y="44"/>
                        <a:pt x="62" y="43"/>
                      </a:cubicBezTo>
                      <a:cubicBezTo>
                        <a:pt x="62" y="44"/>
                        <a:pt x="62" y="43"/>
                        <a:pt x="63" y="43"/>
                      </a:cubicBezTo>
                      <a:close/>
                      <a:moveTo>
                        <a:pt x="58" y="43"/>
                      </a:moveTo>
                      <a:cubicBezTo>
                        <a:pt x="58" y="43"/>
                        <a:pt x="57" y="43"/>
                        <a:pt x="57" y="43"/>
                      </a:cubicBezTo>
                      <a:cubicBezTo>
                        <a:pt x="58" y="43"/>
                        <a:pt x="58" y="43"/>
                        <a:pt x="58" y="43"/>
                      </a:cubicBezTo>
                      <a:cubicBezTo>
                        <a:pt x="58" y="43"/>
                        <a:pt x="58" y="43"/>
                        <a:pt x="58" y="43"/>
                      </a:cubicBezTo>
                      <a:close/>
                      <a:moveTo>
                        <a:pt x="59" y="44"/>
                      </a:moveTo>
                      <a:cubicBezTo>
                        <a:pt x="59" y="44"/>
                        <a:pt x="59" y="44"/>
                        <a:pt x="59" y="43"/>
                      </a:cubicBezTo>
                      <a:cubicBezTo>
                        <a:pt x="58" y="44"/>
                        <a:pt x="58" y="44"/>
                        <a:pt x="58" y="44"/>
                      </a:cubicBezTo>
                      <a:cubicBezTo>
                        <a:pt x="58" y="43"/>
                        <a:pt x="58" y="43"/>
                        <a:pt x="58" y="43"/>
                      </a:cubicBezTo>
                      <a:cubicBezTo>
                        <a:pt x="58" y="44"/>
                        <a:pt x="58" y="44"/>
                        <a:pt x="58" y="44"/>
                      </a:cubicBezTo>
                      <a:cubicBezTo>
                        <a:pt x="59" y="44"/>
                        <a:pt x="58" y="44"/>
                        <a:pt x="59" y="44"/>
                      </a:cubicBezTo>
                      <a:close/>
                      <a:moveTo>
                        <a:pt x="61" y="44"/>
                      </a:moveTo>
                      <a:cubicBezTo>
                        <a:pt x="61" y="44"/>
                        <a:pt x="61" y="44"/>
                        <a:pt x="61" y="45"/>
                      </a:cubicBezTo>
                      <a:cubicBezTo>
                        <a:pt x="61" y="44"/>
                        <a:pt x="62" y="45"/>
                        <a:pt x="61" y="44"/>
                      </a:cubicBezTo>
                      <a:close/>
                      <a:moveTo>
                        <a:pt x="62" y="45"/>
                      </a:moveTo>
                      <a:cubicBezTo>
                        <a:pt x="62" y="45"/>
                        <a:pt x="62" y="45"/>
                        <a:pt x="62" y="44"/>
                      </a:cubicBezTo>
                      <a:cubicBezTo>
                        <a:pt x="62" y="45"/>
                        <a:pt x="61" y="45"/>
                        <a:pt x="62" y="45"/>
                      </a:cubicBezTo>
                      <a:close/>
                      <a:moveTo>
                        <a:pt x="70" y="50"/>
                      </a:moveTo>
                      <a:cubicBezTo>
                        <a:pt x="70" y="51"/>
                        <a:pt x="69" y="50"/>
                        <a:pt x="69" y="51"/>
                      </a:cubicBezTo>
                      <a:cubicBezTo>
                        <a:pt x="69" y="50"/>
                        <a:pt x="69" y="51"/>
                        <a:pt x="70" y="50"/>
                      </a:cubicBezTo>
                      <a:close/>
                      <a:moveTo>
                        <a:pt x="55" y="37"/>
                      </a:moveTo>
                      <a:cubicBezTo>
                        <a:pt x="55" y="37"/>
                        <a:pt x="55" y="36"/>
                        <a:pt x="55" y="36"/>
                      </a:cubicBezTo>
                      <a:cubicBezTo>
                        <a:pt x="55" y="36"/>
                        <a:pt x="55" y="36"/>
                        <a:pt x="54" y="36"/>
                      </a:cubicBezTo>
                      <a:cubicBezTo>
                        <a:pt x="54" y="36"/>
                        <a:pt x="54" y="36"/>
                        <a:pt x="54" y="36"/>
                      </a:cubicBezTo>
                      <a:cubicBezTo>
                        <a:pt x="54" y="36"/>
                        <a:pt x="55" y="36"/>
                        <a:pt x="55" y="37"/>
                      </a:cubicBezTo>
                      <a:close/>
                      <a:moveTo>
                        <a:pt x="64" y="51"/>
                      </a:moveTo>
                      <a:cubicBezTo>
                        <a:pt x="65" y="51"/>
                        <a:pt x="65" y="51"/>
                        <a:pt x="65" y="50"/>
                      </a:cubicBezTo>
                      <a:cubicBezTo>
                        <a:pt x="65" y="50"/>
                        <a:pt x="65" y="50"/>
                        <a:pt x="66" y="50"/>
                      </a:cubicBezTo>
                      <a:cubicBezTo>
                        <a:pt x="66" y="51"/>
                        <a:pt x="65" y="51"/>
                        <a:pt x="65" y="51"/>
                      </a:cubicBezTo>
                      <a:cubicBezTo>
                        <a:pt x="65" y="51"/>
                        <a:pt x="65" y="51"/>
                        <a:pt x="65" y="51"/>
                      </a:cubicBezTo>
                      <a:cubicBezTo>
                        <a:pt x="65" y="51"/>
                        <a:pt x="65" y="51"/>
                        <a:pt x="65" y="51"/>
                      </a:cubicBezTo>
                      <a:cubicBezTo>
                        <a:pt x="65" y="51"/>
                        <a:pt x="65" y="51"/>
                        <a:pt x="65" y="51"/>
                      </a:cubicBezTo>
                      <a:cubicBezTo>
                        <a:pt x="65" y="51"/>
                        <a:pt x="65" y="51"/>
                        <a:pt x="65" y="51"/>
                      </a:cubicBezTo>
                      <a:cubicBezTo>
                        <a:pt x="64" y="51"/>
                        <a:pt x="64" y="51"/>
                        <a:pt x="65" y="52"/>
                      </a:cubicBezTo>
                      <a:cubicBezTo>
                        <a:pt x="64" y="51"/>
                        <a:pt x="64" y="52"/>
                        <a:pt x="64" y="51"/>
                      </a:cubicBezTo>
                      <a:cubicBezTo>
                        <a:pt x="64" y="51"/>
                        <a:pt x="64" y="51"/>
                        <a:pt x="64" y="51"/>
                      </a:cubicBezTo>
                      <a:close/>
                      <a:moveTo>
                        <a:pt x="67" y="54"/>
                      </a:moveTo>
                      <a:cubicBezTo>
                        <a:pt x="67" y="54"/>
                        <a:pt x="67" y="54"/>
                        <a:pt x="67" y="54"/>
                      </a:cubicBezTo>
                      <a:cubicBezTo>
                        <a:pt x="67" y="54"/>
                        <a:pt x="67" y="54"/>
                        <a:pt x="67" y="54"/>
                      </a:cubicBezTo>
                      <a:cubicBezTo>
                        <a:pt x="67" y="53"/>
                        <a:pt x="68" y="54"/>
                        <a:pt x="67" y="53"/>
                      </a:cubicBezTo>
                      <a:cubicBezTo>
                        <a:pt x="68" y="54"/>
                        <a:pt x="67" y="54"/>
                        <a:pt x="67" y="54"/>
                      </a:cubicBezTo>
                      <a:close/>
                      <a:moveTo>
                        <a:pt x="46" y="73"/>
                      </a:moveTo>
                      <a:cubicBezTo>
                        <a:pt x="46" y="73"/>
                        <a:pt x="46" y="74"/>
                        <a:pt x="45" y="74"/>
                      </a:cubicBezTo>
                      <a:cubicBezTo>
                        <a:pt x="45" y="73"/>
                        <a:pt x="45" y="73"/>
                        <a:pt x="45" y="73"/>
                      </a:cubicBezTo>
                      <a:cubicBezTo>
                        <a:pt x="45" y="73"/>
                        <a:pt x="44" y="74"/>
                        <a:pt x="44" y="74"/>
                      </a:cubicBezTo>
                      <a:cubicBezTo>
                        <a:pt x="44" y="74"/>
                        <a:pt x="44" y="74"/>
                        <a:pt x="44" y="74"/>
                      </a:cubicBezTo>
                      <a:cubicBezTo>
                        <a:pt x="44" y="74"/>
                        <a:pt x="44" y="75"/>
                        <a:pt x="44" y="75"/>
                      </a:cubicBezTo>
                      <a:cubicBezTo>
                        <a:pt x="44" y="74"/>
                        <a:pt x="45" y="74"/>
                        <a:pt x="44" y="74"/>
                      </a:cubicBezTo>
                      <a:cubicBezTo>
                        <a:pt x="44" y="74"/>
                        <a:pt x="44" y="74"/>
                        <a:pt x="44" y="74"/>
                      </a:cubicBezTo>
                      <a:cubicBezTo>
                        <a:pt x="43" y="74"/>
                        <a:pt x="43" y="75"/>
                        <a:pt x="42" y="75"/>
                      </a:cubicBezTo>
                      <a:cubicBezTo>
                        <a:pt x="42" y="75"/>
                        <a:pt x="43" y="74"/>
                        <a:pt x="43" y="74"/>
                      </a:cubicBezTo>
                      <a:cubicBezTo>
                        <a:pt x="43" y="74"/>
                        <a:pt x="43" y="74"/>
                        <a:pt x="43" y="74"/>
                      </a:cubicBezTo>
                      <a:cubicBezTo>
                        <a:pt x="43" y="73"/>
                        <a:pt x="43" y="73"/>
                        <a:pt x="43" y="73"/>
                      </a:cubicBezTo>
                      <a:cubicBezTo>
                        <a:pt x="43" y="73"/>
                        <a:pt x="41" y="73"/>
                        <a:pt x="42" y="74"/>
                      </a:cubicBezTo>
                      <a:cubicBezTo>
                        <a:pt x="43" y="74"/>
                        <a:pt x="42" y="74"/>
                        <a:pt x="42" y="74"/>
                      </a:cubicBezTo>
                      <a:cubicBezTo>
                        <a:pt x="42" y="74"/>
                        <a:pt x="42" y="74"/>
                        <a:pt x="42" y="74"/>
                      </a:cubicBezTo>
                      <a:cubicBezTo>
                        <a:pt x="42" y="73"/>
                        <a:pt x="42" y="73"/>
                        <a:pt x="43" y="73"/>
                      </a:cubicBezTo>
                      <a:cubicBezTo>
                        <a:pt x="43" y="73"/>
                        <a:pt x="43" y="74"/>
                        <a:pt x="43" y="73"/>
                      </a:cubicBezTo>
                      <a:cubicBezTo>
                        <a:pt x="43" y="74"/>
                        <a:pt x="42" y="74"/>
                        <a:pt x="43" y="74"/>
                      </a:cubicBezTo>
                      <a:cubicBezTo>
                        <a:pt x="42" y="74"/>
                        <a:pt x="43" y="75"/>
                        <a:pt x="42" y="75"/>
                      </a:cubicBezTo>
                      <a:cubicBezTo>
                        <a:pt x="42" y="74"/>
                        <a:pt x="42" y="74"/>
                        <a:pt x="42" y="74"/>
                      </a:cubicBezTo>
                      <a:cubicBezTo>
                        <a:pt x="42" y="74"/>
                        <a:pt x="42" y="74"/>
                        <a:pt x="42" y="74"/>
                      </a:cubicBezTo>
                      <a:cubicBezTo>
                        <a:pt x="42" y="74"/>
                        <a:pt x="42" y="74"/>
                        <a:pt x="42" y="74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0" y="73"/>
                        <a:pt x="41" y="74"/>
                        <a:pt x="41" y="74"/>
                      </a:cubicBezTo>
                      <a:cubicBezTo>
                        <a:pt x="42" y="73"/>
                        <a:pt x="42" y="72"/>
                        <a:pt x="42" y="71"/>
                      </a:cubicBezTo>
                      <a:cubicBezTo>
                        <a:pt x="42" y="71"/>
                        <a:pt x="42" y="72"/>
                        <a:pt x="42" y="72"/>
                      </a:cubicBezTo>
                      <a:cubicBezTo>
                        <a:pt x="42" y="71"/>
                        <a:pt x="42" y="71"/>
                        <a:pt x="43" y="71"/>
                      </a:cubicBezTo>
                      <a:cubicBezTo>
                        <a:pt x="43" y="72"/>
                        <a:pt x="42" y="72"/>
                        <a:pt x="42" y="72"/>
                      </a:cubicBezTo>
                      <a:cubicBezTo>
                        <a:pt x="42" y="73"/>
                        <a:pt x="43" y="73"/>
                        <a:pt x="43" y="73"/>
                      </a:cubicBezTo>
                      <a:cubicBezTo>
                        <a:pt x="43" y="73"/>
                        <a:pt x="44" y="73"/>
                        <a:pt x="43" y="73"/>
                      </a:cubicBezTo>
                      <a:cubicBezTo>
                        <a:pt x="44" y="73"/>
                        <a:pt x="44" y="73"/>
                        <a:pt x="44" y="74"/>
                      </a:cubicBezTo>
                      <a:cubicBezTo>
                        <a:pt x="44" y="73"/>
                        <a:pt x="44" y="73"/>
                        <a:pt x="44" y="73"/>
                      </a:cubicBezTo>
                      <a:cubicBezTo>
                        <a:pt x="44" y="73"/>
                        <a:pt x="44" y="73"/>
                        <a:pt x="43" y="73"/>
                      </a:cubicBezTo>
                      <a:cubicBezTo>
                        <a:pt x="43" y="73"/>
                        <a:pt x="44" y="73"/>
                        <a:pt x="44" y="72"/>
                      </a:cubicBezTo>
                      <a:cubicBezTo>
                        <a:pt x="44" y="72"/>
                        <a:pt x="43" y="72"/>
                        <a:pt x="43" y="72"/>
                      </a:cubicBezTo>
                      <a:cubicBezTo>
                        <a:pt x="43" y="72"/>
                        <a:pt x="43" y="72"/>
                        <a:pt x="43" y="73"/>
                      </a:cubicBezTo>
                      <a:cubicBezTo>
                        <a:pt x="43" y="73"/>
                        <a:pt x="43" y="72"/>
                        <a:pt x="42" y="72"/>
                      </a:cubicBezTo>
                      <a:cubicBezTo>
                        <a:pt x="42" y="71"/>
                        <a:pt x="44" y="72"/>
                        <a:pt x="43" y="71"/>
                      </a:cubicBezTo>
                      <a:cubicBezTo>
                        <a:pt x="43" y="71"/>
                        <a:pt x="43" y="71"/>
                        <a:pt x="43" y="71"/>
                      </a:cubicBezTo>
                      <a:cubicBezTo>
                        <a:pt x="43" y="71"/>
                        <a:pt x="43" y="72"/>
                        <a:pt x="43" y="72"/>
                      </a:cubicBezTo>
                      <a:cubicBezTo>
                        <a:pt x="43" y="71"/>
                        <a:pt x="43" y="71"/>
                        <a:pt x="43" y="71"/>
                      </a:cubicBezTo>
                      <a:cubicBezTo>
                        <a:pt x="43" y="71"/>
                        <a:pt x="43" y="71"/>
                        <a:pt x="43" y="71"/>
                      </a:cubicBezTo>
                      <a:cubicBezTo>
                        <a:pt x="42" y="71"/>
                        <a:pt x="42" y="72"/>
                        <a:pt x="42" y="71"/>
                      </a:cubicBezTo>
                      <a:cubicBezTo>
                        <a:pt x="42" y="71"/>
                        <a:pt x="42" y="71"/>
                        <a:pt x="41" y="71"/>
                      </a:cubicBezTo>
                      <a:cubicBezTo>
                        <a:pt x="42" y="72"/>
                        <a:pt x="41" y="72"/>
                        <a:pt x="41" y="72"/>
                      </a:cubicBezTo>
                      <a:cubicBezTo>
                        <a:pt x="41" y="72"/>
                        <a:pt x="41" y="72"/>
                        <a:pt x="41" y="72"/>
                      </a:cubicBezTo>
                      <a:cubicBezTo>
                        <a:pt x="41" y="71"/>
                        <a:pt x="42" y="71"/>
                        <a:pt x="42" y="71"/>
                      </a:cubicBezTo>
                      <a:cubicBezTo>
                        <a:pt x="42" y="70"/>
                        <a:pt x="42" y="70"/>
                        <a:pt x="43" y="70"/>
                      </a:cubicBezTo>
                      <a:cubicBezTo>
                        <a:pt x="43" y="70"/>
                        <a:pt x="43" y="70"/>
                        <a:pt x="43" y="70"/>
                      </a:cubicBezTo>
                      <a:cubicBezTo>
                        <a:pt x="43" y="70"/>
                        <a:pt x="43" y="70"/>
                        <a:pt x="43" y="70"/>
                      </a:cubicBezTo>
                      <a:cubicBezTo>
                        <a:pt x="44" y="71"/>
                        <a:pt x="43" y="70"/>
                        <a:pt x="43" y="71"/>
                      </a:cubicBezTo>
                      <a:cubicBezTo>
                        <a:pt x="43" y="71"/>
                        <a:pt x="43" y="71"/>
                        <a:pt x="43" y="71"/>
                      </a:cubicBezTo>
                      <a:cubicBezTo>
                        <a:pt x="44" y="71"/>
                        <a:pt x="43" y="71"/>
                        <a:pt x="43" y="71"/>
                      </a:cubicBezTo>
                      <a:cubicBezTo>
                        <a:pt x="44" y="71"/>
                        <a:pt x="44" y="71"/>
                        <a:pt x="44" y="71"/>
                      </a:cubicBezTo>
                      <a:cubicBezTo>
                        <a:pt x="44" y="71"/>
                        <a:pt x="44" y="71"/>
                        <a:pt x="44" y="71"/>
                      </a:cubicBezTo>
                      <a:cubicBezTo>
                        <a:pt x="44" y="71"/>
                        <a:pt x="44" y="71"/>
                        <a:pt x="44" y="70"/>
                      </a:cubicBezTo>
                      <a:cubicBezTo>
                        <a:pt x="44" y="70"/>
                        <a:pt x="45" y="71"/>
                        <a:pt x="44" y="70"/>
                      </a:cubicBezTo>
                      <a:cubicBezTo>
                        <a:pt x="44" y="71"/>
                        <a:pt x="45" y="71"/>
                        <a:pt x="45" y="70"/>
                      </a:cubicBezTo>
                      <a:cubicBezTo>
                        <a:pt x="45" y="71"/>
                        <a:pt x="45" y="70"/>
                        <a:pt x="45" y="71"/>
                      </a:cubicBezTo>
                      <a:cubicBezTo>
                        <a:pt x="45" y="71"/>
                        <a:pt x="45" y="71"/>
                        <a:pt x="45" y="71"/>
                      </a:cubicBezTo>
                      <a:cubicBezTo>
                        <a:pt x="44" y="71"/>
                        <a:pt x="45" y="71"/>
                        <a:pt x="45" y="71"/>
                      </a:cubicBezTo>
                      <a:cubicBezTo>
                        <a:pt x="45" y="71"/>
                        <a:pt x="45" y="71"/>
                        <a:pt x="45" y="71"/>
                      </a:cubicBezTo>
                      <a:cubicBezTo>
                        <a:pt x="45" y="71"/>
                        <a:pt x="45" y="71"/>
                        <a:pt x="45" y="71"/>
                      </a:cubicBezTo>
                      <a:cubicBezTo>
                        <a:pt x="44" y="71"/>
                        <a:pt x="44" y="72"/>
                        <a:pt x="44" y="72"/>
                      </a:cubicBezTo>
                      <a:cubicBezTo>
                        <a:pt x="44" y="72"/>
                        <a:pt x="44" y="72"/>
                        <a:pt x="44" y="72"/>
                      </a:cubicBezTo>
                      <a:cubicBezTo>
                        <a:pt x="44" y="72"/>
                        <a:pt x="44" y="72"/>
                        <a:pt x="44" y="73"/>
                      </a:cubicBezTo>
                      <a:cubicBezTo>
                        <a:pt x="44" y="73"/>
                        <a:pt x="44" y="72"/>
                        <a:pt x="44" y="73"/>
                      </a:cubicBezTo>
                      <a:cubicBezTo>
                        <a:pt x="44" y="73"/>
                        <a:pt x="44" y="73"/>
                        <a:pt x="44" y="73"/>
                      </a:cubicBezTo>
                      <a:cubicBezTo>
                        <a:pt x="45" y="73"/>
                        <a:pt x="44" y="73"/>
                        <a:pt x="45" y="73"/>
                      </a:cubicBezTo>
                      <a:cubicBezTo>
                        <a:pt x="44" y="73"/>
                        <a:pt x="44" y="72"/>
                        <a:pt x="45" y="72"/>
                      </a:cubicBezTo>
                      <a:cubicBezTo>
                        <a:pt x="45" y="72"/>
                        <a:pt x="45" y="73"/>
                        <a:pt x="45" y="73"/>
                      </a:cubicBezTo>
                      <a:cubicBezTo>
                        <a:pt x="45" y="73"/>
                        <a:pt x="45" y="72"/>
                        <a:pt x="45" y="72"/>
                      </a:cubicBezTo>
                      <a:cubicBezTo>
                        <a:pt x="45" y="72"/>
                        <a:pt x="45" y="72"/>
                        <a:pt x="45" y="72"/>
                      </a:cubicBezTo>
                      <a:cubicBezTo>
                        <a:pt x="44" y="72"/>
                        <a:pt x="44" y="72"/>
                        <a:pt x="44" y="72"/>
                      </a:cubicBezTo>
                      <a:cubicBezTo>
                        <a:pt x="44" y="72"/>
                        <a:pt x="44" y="72"/>
                        <a:pt x="44" y="71"/>
                      </a:cubicBezTo>
                      <a:cubicBezTo>
                        <a:pt x="44" y="72"/>
                        <a:pt x="44" y="72"/>
                        <a:pt x="44" y="72"/>
                      </a:cubicBezTo>
                      <a:cubicBezTo>
                        <a:pt x="45" y="72"/>
                        <a:pt x="45" y="72"/>
                        <a:pt x="45" y="72"/>
                      </a:cubicBezTo>
                      <a:cubicBezTo>
                        <a:pt x="45" y="71"/>
                        <a:pt x="45" y="72"/>
                        <a:pt x="45" y="71"/>
                      </a:cubicBezTo>
                      <a:cubicBezTo>
                        <a:pt x="46" y="72"/>
                        <a:pt x="46" y="71"/>
                        <a:pt x="47" y="71"/>
                      </a:cubicBezTo>
                      <a:cubicBezTo>
                        <a:pt x="47" y="71"/>
                        <a:pt x="47" y="71"/>
                        <a:pt x="46" y="70"/>
                      </a:cubicBezTo>
                      <a:cubicBezTo>
                        <a:pt x="47" y="71"/>
                        <a:pt x="47" y="70"/>
                        <a:pt x="47" y="71"/>
                      </a:cubicBezTo>
                      <a:cubicBezTo>
                        <a:pt x="47" y="71"/>
                        <a:pt x="47" y="71"/>
                        <a:pt x="47" y="71"/>
                      </a:cubicBezTo>
                      <a:cubicBezTo>
                        <a:pt x="48" y="71"/>
                        <a:pt x="48" y="71"/>
                        <a:pt x="48" y="71"/>
                      </a:cubicBezTo>
                      <a:cubicBezTo>
                        <a:pt x="48" y="71"/>
                        <a:pt x="48" y="71"/>
                        <a:pt x="48" y="70"/>
                      </a:cubicBezTo>
                      <a:cubicBezTo>
                        <a:pt x="47" y="70"/>
                        <a:pt x="47" y="71"/>
                        <a:pt x="47" y="70"/>
                      </a:cubicBezTo>
                      <a:cubicBezTo>
                        <a:pt x="47" y="70"/>
                        <a:pt x="47" y="70"/>
                        <a:pt x="48" y="70"/>
                      </a:cubicBezTo>
                      <a:cubicBezTo>
                        <a:pt x="48" y="70"/>
                        <a:pt x="48" y="70"/>
                        <a:pt x="48" y="71"/>
                      </a:cubicBezTo>
                      <a:cubicBezTo>
                        <a:pt x="48" y="70"/>
                        <a:pt x="48" y="71"/>
                        <a:pt x="48" y="71"/>
                      </a:cubicBezTo>
                      <a:cubicBezTo>
                        <a:pt x="48" y="71"/>
                        <a:pt x="48" y="71"/>
                        <a:pt x="48" y="70"/>
                      </a:cubicBezTo>
                      <a:cubicBezTo>
                        <a:pt x="48" y="70"/>
                        <a:pt x="48" y="71"/>
                        <a:pt x="48" y="70"/>
                      </a:cubicBezTo>
                      <a:cubicBezTo>
                        <a:pt x="48" y="70"/>
                        <a:pt x="48" y="69"/>
                        <a:pt x="49" y="69"/>
                      </a:cubicBezTo>
                      <a:cubicBezTo>
                        <a:pt x="49" y="69"/>
                        <a:pt x="49" y="69"/>
                        <a:pt x="49" y="69"/>
                      </a:cubicBezTo>
                      <a:cubicBezTo>
                        <a:pt x="49" y="70"/>
                        <a:pt x="49" y="70"/>
                        <a:pt x="49" y="70"/>
                      </a:cubicBezTo>
                      <a:cubicBezTo>
                        <a:pt x="49" y="70"/>
                        <a:pt x="49" y="70"/>
                        <a:pt x="48" y="70"/>
                      </a:cubicBezTo>
                      <a:cubicBezTo>
                        <a:pt x="48" y="70"/>
                        <a:pt x="49" y="70"/>
                        <a:pt x="48" y="70"/>
                      </a:cubicBezTo>
                      <a:cubicBezTo>
                        <a:pt x="48" y="70"/>
                        <a:pt x="48" y="70"/>
                        <a:pt x="48" y="70"/>
                      </a:cubicBezTo>
                      <a:cubicBezTo>
                        <a:pt x="49" y="70"/>
                        <a:pt x="49" y="70"/>
                        <a:pt x="50" y="69"/>
                      </a:cubicBezTo>
                      <a:cubicBezTo>
                        <a:pt x="49" y="69"/>
                        <a:pt x="49" y="69"/>
                        <a:pt x="49" y="69"/>
                      </a:cubicBezTo>
                      <a:cubicBezTo>
                        <a:pt x="49" y="69"/>
                        <a:pt x="49" y="69"/>
                        <a:pt x="49" y="69"/>
                      </a:cubicBezTo>
                      <a:cubicBezTo>
                        <a:pt x="49" y="69"/>
                        <a:pt x="49" y="69"/>
                        <a:pt x="49" y="69"/>
                      </a:cubicBezTo>
                      <a:cubicBezTo>
                        <a:pt x="49" y="69"/>
                        <a:pt x="49" y="69"/>
                        <a:pt x="49" y="69"/>
                      </a:cubicBezTo>
                      <a:cubicBezTo>
                        <a:pt x="49" y="69"/>
                        <a:pt x="49" y="69"/>
                        <a:pt x="50" y="68"/>
                      </a:cubicBezTo>
                      <a:cubicBezTo>
                        <a:pt x="49" y="68"/>
                        <a:pt x="49" y="68"/>
                        <a:pt x="49" y="68"/>
                      </a:cubicBezTo>
                      <a:cubicBezTo>
                        <a:pt x="49" y="68"/>
                        <a:pt x="49" y="68"/>
                        <a:pt x="49" y="68"/>
                      </a:cubicBezTo>
                      <a:cubicBezTo>
                        <a:pt x="49" y="68"/>
                        <a:pt x="49" y="68"/>
                        <a:pt x="49" y="68"/>
                      </a:cubicBezTo>
                      <a:cubicBezTo>
                        <a:pt x="49" y="68"/>
                        <a:pt x="49" y="68"/>
                        <a:pt x="50" y="68"/>
                      </a:cubicBezTo>
                      <a:cubicBezTo>
                        <a:pt x="50" y="68"/>
                        <a:pt x="50" y="68"/>
                        <a:pt x="50" y="68"/>
                      </a:cubicBezTo>
                      <a:cubicBezTo>
                        <a:pt x="50" y="68"/>
                        <a:pt x="50" y="68"/>
                        <a:pt x="50" y="67"/>
                      </a:cubicBezTo>
                      <a:cubicBezTo>
                        <a:pt x="50" y="67"/>
                        <a:pt x="51" y="68"/>
                        <a:pt x="51" y="68"/>
                      </a:cubicBezTo>
                      <a:cubicBezTo>
                        <a:pt x="51" y="68"/>
                        <a:pt x="51" y="68"/>
                        <a:pt x="51" y="68"/>
                      </a:cubicBezTo>
                      <a:cubicBezTo>
                        <a:pt x="51" y="68"/>
                        <a:pt x="51" y="68"/>
                        <a:pt x="51" y="68"/>
                      </a:cubicBezTo>
                      <a:cubicBezTo>
                        <a:pt x="51" y="67"/>
                        <a:pt x="52" y="67"/>
                        <a:pt x="53" y="67"/>
                      </a:cubicBezTo>
                      <a:cubicBezTo>
                        <a:pt x="52" y="66"/>
                        <a:pt x="52" y="67"/>
                        <a:pt x="52" y="66"/>
                      </a:cubicBezTo>
                      <a:cubicBezTo>
                        <a:pt x="53" y="66"/>
                        <a:pt x="52" y="66"/>
                        <a:pt x="53" y="66"/>
                      </a:cubicBezTo>
                      <a:cubicBezTo>
                        <a:pt x="53" y="67"/>
                        <a:pt x="53" y="67"/>
                        <a:pt x="53" y="67"/>
                      </a:cubicBezTo>
                      <a:cubicBezTo>
                        <a:pt x="53" y="67"/>
                        <a:pt x="53" y="67"/>
                        <a:pt x="53" y="67"/>
                      </a:cubicBezTo>
                      <a:cubicBezTo>
                        <a:pt x="53" y="67"/>
                        <a:pt x="53" y="67"/>
                        <a:pt x="53" y="67"/>
                      </a:cubicBezTo>
                      <a:cubicBezTo>
                        <a:pt x="53" y="67"/>
                        <a:pt x="53" y="67"/>
                        <a:pt x="53" y="67"/>
                      </a:cubicBezTo>
                      <a:cubicBezTo>
                        <a:pt x="52" y="67"/>
                        <a:pt x="52" y="67"/>
                        <a:pt x="52" y="67"/>
                      </a:cubicBezTo>
                      <a:cubicBezTo>
                        <a:pt x="52" y="67"/>
                        <a:pt x="53" y="67"/>
                        <a:pt x="53" y="67"/>
                      </a:cubicBezTo>
                      <a:cubicBezTo>
                        <a:pt x="53" y="67"/>
                        <a:pt x="53" y="68"/>
                        <a:pt x="52" y="68"/>
                      </a:cubicBezTo>
                      <a:cubicBezTo>
                        <a:pt x="52" y="67"/>
                        <a:pt x="51" y="68"/>
                        <a:pt x="51" y="68"/>
                      </a:cubicBezTo>
                      <a:cubicBezTo>
                        <a:pt x="51" y="69"/>
                        <a:pt x="51" y="68"/>
                        <a:pt x="51" y="68"/>
                      </a:cubicBezTo>
                      <a:cubicBezTo>
                        <a:pt x="52" y="69"/>
                        <a:pt x="51" y="69"/>
                        <a:pt x="51" y="69"/>
                      </a:cubicBezTo>
                      <a:cubicBezTo>
                        <a:pt x="51" y="69"/>
                        <a:pt x="51" y="69"/>
                        <a:pt x="52" y="69"/>
                      </a:cubicBezTo>
                      <a:cubicBezTo>
                        <a:pt x="52" y="69"/>
                        <a:pt x="51" y="68"/>
                        <a:pt x="52" y="68"/>
                      </a:cubicBezTo>
                      <a:cubicBezTo>
                        <a:pt x="52" y="68"/>
                        <a:pt x="52" y="69"/>
                        <a:pt x="52" y="68"/>
                      </a:cubicBezTo>
                      <a:cubicBezTo>
                        <a:pt x="53" y="69"/>
                        <a:pt x="52" y="68"/>
                        <a:pt x="52" y="69"/>
                      </a:cubicBezTo>
                      <a:cubicBezTo>
                        <a:pt x="52" y="69"/>
                        <a:pt x="53" y="68"/>
                        <a:pt x="53" y="68"/>
                      </a:cubicBezTo>
                      <a:cubicBezTo>
                        <a:pt x="52" y="68"/>
                        <a:pt x="53" y="68"/>
                        <a:pt x="53" y="68"/>
                      </a:cubicBezTo>
                      <a:cubicBezTo>
                        <a:pt x="53" y="68"/>
                        <a:pt x="53" y="68"/>
                        <a:pt x="53" y="68"/>
                      </a:cubicBezTo>
                      <a:cubicBezTo>
                        <a:pt x="53" y="68"/>
                        <a:pt x="53" y="68"/>
                        <a:pt x="53" y="68"/>
                      </a:cubicBezTo>
                      <a:cubicBezTo>
                        <a:pt x="53" y="68"/>
                        <a:pt x="53" y="68"/>
                        <a:pt x="53" y="68"/>
                      </a:cubicBezTo>
                      <a:cubicBezTo>
                        <a:pt x="53" y="68"/>
                        <a:pt x="53" y="68"/>
                        <a:pt x="53" y="68"/>
                      </a:cubicBezTo>
                      <a:cubicBezTo>
                        <a:pt x="54" y="68"/>
                        <a:pt x="53" y="67"/>
                        <a:pt x="54" y="66"/>
                      </a:cubicBezTo>
                      <a:cubicBezTo>
                        <a:pt x="54" y="66"/>
                        <a:pt x="54" y="66"/>
                        <a:pt x="53" y="66"/>
                      </a:cubicBezTo>
                      <a:cubicBezTo>
                        <a:pt x="53" y="66"/>
                        <a:pt x="54" y="66"/>
                        <a:pt x="54" y="66"/>
                      </a:cubicBezTo>
                      <a:cubicBezTo>
                        <a:pt x="54" y="66"/>
                        <a:pt x="53" y="66"/>
                        <a:pt x="53" y="66"/>
                      </a:cubicBezTo>
                      <a:cubicBezTo>
                        <a:pt x="53" y="66"/>
                        <a:pt x="53" y="66"/>
                        <a:pt x="53" y="66"/>
                      </a:cubicBezTo>
                      <a:cubicBezTo>
                        <a:pt x="53" y="66"/>
                        <a:pt x="53" y="65"/>
                        <a:pt x="53" y="65"/>
                      </a:cubicBezTo>
                      <a:cubicBezTo>
                        <a:pt x="53" y="65"/>
                        <a:pt x="53" y="65"/>
                        <a:pt x="53" y="65"/>
                      </a:cubicBezTo>
                      <a:cubicBezTo>
                        <a:pt x="53" y="65"/>
                        <a:pt x="53" y="65"/>
                        <a:pt x="52" y="65"/>
                      </a:cubicBezTo>
                      <a:cubicBezTo>
                        <a:pt x="52" y="65"/>
                        <a:pt x="52" y="66"/>
                        <a:pt x="52" y="65"/>
                      </a:cubicBezTo>
                      <a:cubicBezTo>
                        <a:pt x="52" y="65"/>
                        <a:pt x="52" y="65"/>
                        <a:pt x="52" y="65"/>
                      </a:cubicBezTo>
                      <a:cubicBezTo>
                        <a:pt x="52" y="65"/>
                        <a:pt x="51" y="65"/>
                        <a:pt x="51" y="65"/>
                      </a:cubicBezTo>
                      <a:cubicBezTo>
                        <a:pt x="51" y="65"/>
                        <a:pt x="51" y="65"/>
                        <a:pt x="51" y="65"/>
                      </a:cubicBezTo>
                      <a:cubicBezTo>
                        <a:pt x="51" y="65"/>
                        <a:pt x="51" y="65"/>
                        <a:pt x="51" y="65"/>
                      </a:cubicBezTo>
                      <a:cubicBezTo>
                        <a:pt x="51" y="65"/>
                        <a:pt x="51" y="65"/>
                        <a:pt x="51" y="65"/>
                      </a:cubicBezTo>
                      <a:cubicBezTo>
                        <a:pt x="51" y="65"/>
                        <a:pt x="51" y="66"/>
                        <a:pt x="51" y="66"/>
                      </a:cubicBezTo>
                      <a:cubicBezTo>
                        <a:pt x="51" y="66"/>
                        <a:pt x="51" y="66"/>
                        <a:pt x="51" y="66"/>
                      </a:cubicBezTo>
                      <a:cubicBezTo>
                        <a:pt x="51" y="66"/>
                        <a:pt x="51" y="66"/>
                        <a:pt x="51" y="66"/>
                      </a:cubicBezTo>
                      <a:cubicBezTo>
                        <a:pt x="51" y="66"/>
                        <a:pt x="51" y="66"/>
                        <a:pt x="51" y="66"/>
                      </a:cubicBezTo>
                      <a:cubicBezTo>
                        <a:pt x="51" y="66"/>
                        <a:pt x="51" y="66"/>
                        <a:pt x="51" y="66"/>
                      </a:cubicBezTo>
                      <a:cubicBezTo>
                        <a:pt x="51" y="66"/>
                        <a:pt x="51" y="66"/>
                        <a:pt x="50" y="66"/>
                      </a:cubicBezTo>
                      <a:cubicBezTo>
                        <a:pt x="50" y="66"/>
                        <a:pt x="50" y="66"/>
                        <a:pt x="50" y="67"/>
                      </a:cubicBezTo>
                      <a:cubicBezTo>
                        <a:pt x="50" y="66"/>
                        <a:pt x="50" y="67"/>
                        <a:pt x="50" y="66"/>
                      </a:cubicBezTo>
                      <a:cubicBezTo>
                        <a:pt x="50" y="66"/>
                        <a:pt x="50" y="66"/>
                        <a:pt x="50" y="66"/>
                      </a:cubicBezTo>
                      <a:cubicBezTo>
                        <a:pt x="50" y="66"/>
                        <a:pt x="50" y="66"/>
                        <a:pt x="50" y="66"/>
                      </a:cubicBezTo>
                      <a:cubicBezTo>
                        <a:pt x="50" y="66"/>
                        <a:pt x="50" y="66"/>
                        <a:pt x="50" y="66"/>
                      </a:cubicBezTo>
                      <a:cubicBezTo>
                        <a:pt x="50" y="66"/>
                        <a:pt x="49" y="66"/>
                        <a:pt x="49" y="66"/>
                      </a:cubicBezTo>
                      <a:cubicBezTo>
                        <a:pt x="49" y="66"/>
                        <a:pt x="49" y="66"/>
                        <a:pt x="49" y="66"/>
                      </a:cubicBezTo>
                      <a:cubicBezTo>
                        <a:pt x="49" y="66"/>
                        <a:pt x="49" y="66"/>
                        <a:pt x="48" y="66"/>
                      </a:cubicBezTo>
                      <a:cubicBezTo>
                        <a:pt x="48" y="66"/>
                        <a:pt x="48" y="66"/>
                        <a:pt x="48" y="66"/>
                      </a:cubicBezTo>
                      <a:cubicBezTo>
                        <a:pt x="48" y="66"/>
                        <a:pt x="48" y="65"/>
                        <a:pt x="48" y="65"/>
                      </a:cubicBezTo>
                      <a:cubicBezTo>
                        <a:pt x="49" y="65"/>
                        <a:pt x="49" y="65"/>
                        <a:pt x="49" y="65"/>
                      </a:cubicBezTo>
                      <a:cubicBezTo>
                        <a:pt x="49" y="65"/>
                        <a:pt x="49" y="65"/>
                        <a:pt x="49" y="65"/>
                      </a:cubicBezTo>
                      <a:cubicBezTo>
                        <a:pt x="49" y="65"/>
                        <a:pt x="49" y="65"/>
                        <a:pt x="48" y="65"/>
                      </a:cubicBezTo>
                      <a:cubicBezTo>
                        <a:pt x="48" y="65"/>
                        <a:pt x="48" y="65"/>
                        <a:pt x="48" y="65"/>
                      </a:cubicBezTo>
                      <a:cubicBezTo>
                        <a:pt x="48" y="65"/>
                        <a:pt x="48" y="65"/>
                        <a:pt x="48" y="65"/>
                      </a:cubicBezTo>
                      <a:cubicBezTo>
                        <a:pt x="48" y="66"/>
                        <a:pt x="47" y="66"/>
                        <a:pt x="48" y="66"/>
                      </a:cubicBezTo>
                      <a:cubicBezTo>
                        <a:pt x="48" y="66"/>
                        <a:pt x="48" y="66"/>
                        <a:pt x="48" y="66"/>
                      </a:cubicBezTo>
                      <a:cubicBezTo>
                        <a:pt x="48" y="66"/>
                        <a:pt x="48" y="66"/>
                        <a:pt x="48" y="66"/>
                      </a:cubicBezTo>
                      <a:cubicBezTo>
                        <a:pt x="49" y="66"/>
                        <a:pt x="48" y="66"/>
                        <a:pt x="48" y="67"/>
                      </a:cubicBezTo>
                      <a:cubicBezTo>
                        <a:pt x="48" y="67"/>
                        <a:pt x="48" y="67"/>
                        <a:pt x="48" y="67"/>
                      </a:cubicBezTo>
                      <a:cubicBezTo>
                        <a:pt x="47" y="65"/>
                        <a:pt x="47" y="66"/>
                        <a:pt x="47" y="67"/>
                      </a:cubicBezTo>
                      <a:cubicBezTo>
                        <a:pt x="47" y="67"/>
                        <a:pt x="47" y="67"/>
                        <a:pt x="46" y="67"/>
                      </a:cubicBezTo>
                      <a:cubicBezTo>
                        <a:pt x="46" y="68"/>
                        <a:pt x="46" y="67"/>
                        <a:pt x="46" y="68"/>
                      </a:cubicBezTo>
                      <a:cubicBezTo>
                        <a:pt x="45" y="67"/>
                        <a:pt x="46" y="67"/>
                        <a:pt x="46" y="67"/>
                      </a:cubicBezTo>
                      <a:cubicBezTo>
                        <a:pt x="46" y="67"/>
                        <a:pt x="46" y="67"/>
                        <a:pt x="46" y="67"/>
                      </a:cubicBezTo>
                      <a:cubicBezTo>
                        <a:pt x="46" y="67"/>
                        <a:pt x="46" y="67"/>
                        <a:pt x="46" y="67"/>
                      </a:cubicBezTo>
                      <a:cubicBezTo>
                        <a:pt x="46" y="67"/>
                        <a:pt x="46" y="67"/>
                        <a:pt x="46" y="67"/>
                      </a:cubicBezTo>
                      <a:cubicBezTo>
                        <a:pt x="46" y="67"/>
                        <a:pt x="46" y="67"/>
                        <a:pt x="46" y="66"/>
                      </a:cubicBezTo>
                      <a:cubicBezTo>
                        <a:pt x="46" y="66"/>
                        <a:pt x="46" y="67"/>
                        <a:pt x="46" y="66"/>
                      </a:cubicBezTo>
                      <a:cubicBezTo>
                        <a:pt x="46" y="66"/>
                        <a:pt x="46" y="66"/>
                        <a:pt x="46" y="66"/>
                      </a:cubicBezTo>
                      <a:cubicBezTo>
                        <a:pt x="46" y="66"/>
                        <a:pt x="46" y="66"/>
                        <a:pt x="46" y="66"/>
                      </a:cubicBezTo>
                      <a:cubicBezTo>
                        <a:pt x="46" y="66"/>
                        <a:pt x="46" y="66"/>
                        <a:pt x="46" y="66"/>
                      </a:cubicBezTo>
                      <a:cubicBezTo>
                        <a:pt x="46" y="66"/>
                        <a:pt x="46" y="66"/>
                        <a:pt x="46" y="66"/>
                      </a:cubicBezTo>
                      <a:cubicBezTo>
                        <a:pt x="47" y="66"/>
                        <a:pt x="46" y="66"/>
                        <a:pt x="47" y="66"/>
                      </a:cubicBezTo>
                      <a:cubicBezTo>
                        <a:pt x="47" y="66"/>
                        <a:pt x="47" y="66"/>
                        <a:pt x="46" y="66"/>
                      </a:cubicBezTo>
                      <a:cubicBezTo>
                        <a:pt x="47" y="66"/>
                        <a:pt x="47" y="66"/>
                        <a:pt x="47" y="65"/>
                      </a:cubicBezTo>
                      <a:cubicBezTo>
                        <a:pt x="47" y="65"/>
                        <a:pt x="47" y="66"/>
                        <a:pt x="47" y="66"/>
                      </a:cubicBezTo>
                      <a:cubicBezTo>
                        <a:pt x="47" y="65"/>
                        <a:pt x="47" y="65"/>
                        <a:pt x="46" y="65"/>
                      </a:cubicBezTo>
                      <a:cubicBezTo>
                        <a:pt x="46" y="65"/>
                        <a:pt x="46" y="65"/>
                        <a:pt x="47" y="65"/>
                      </a:cubicBezTo>
                      <a:cubicBezTo>
                        <a:pt x="46" y="65"/>
                        <a:pt x="46" y="66"/>
                        <a:pt x="46" y="66"/>
                      </a:cubicBezTo>
                      <a:cubicBezTo>
                        <a:pt x="46" y="65"/>
                        <a:pt x="46" y="65"/>
                        <a:pt x="46" y="65"/>
                      </a:cubicBezTo>
                      <a:cubicBezTo>
                        <a:pt x="46" y="65"/>
                        <a:pt x="46" y="65"/>
                        <a:pt x="46" y="65"/>
                      </a:cubicBezTo>
                      <a:cubicBezTo>
                        <a:pt x="46" y="65"/>
                        <a:pt x="45" y="65"/>
                        <a:pt x="46" y="66"/>
                      </a:cubicBezTo>
                      <a:cubicBezTo>
                        <a:pt x="46" y="66"/>
                        <a:pt x="46" y="66"/>
                        <a:pt x="46" y="66"/>
                      </a:cubicBezTo>
                      <a:cubicBezTo>
                        <a:pt x="45" y="65"/>
                        <a:pt x="45" y="65"/>
                        <a:pt x="45" y="65"/>
                      </a:cubicBezTo>
                      <a:cubicBezTo>
                        <a:pt x="45" y="65"/>
                        <a:pt x="45" y="65"/>
                        <a:pt x="45" y="66"/>
                      </a:cubicBezTo>
                      <a:cubicBezTo>
                        <a:pt x="45" y="66"/>
                        <a:pt x="45" y="66"/>
                        <a:pt x="45" y="66"/>
                      </a:cubicBezTo>
                      <a:cubicBezTo>
                        <a:pt x="45" y="66"/>
                        <a:pt x="45" y="66"/>
                        <a:pt x="45" y="66"/>
                      </a:cubicBezTo>
                      <a:cubicBezTo>
                        <a:pt x="45" y="66"/>
                        <a:pt x="45" y="66"/>
                        <a:pt x="45" y="65"/>
                      </a:cubicBezTo>
                      <a:cubicBezTo>
                        <a:pt x="45" y="65"/>
                        <a:pt x="45" y="65"/>
                        <a:pt x="45" y="65"/>
                      </a:cubicBezTo>
                      <a:cubicBezTo>
                        <a:pt x="44" y="65"/>
                        <a:pt x="44" y="65"/>
                        <a:pt x="44" y="65"/>
                      </a:cubicBezTo>
                      <a:cubicBezTo>
                        <a:pt x="44" y="65"/>
                        <a:pt x="44" y="65"/>
                        <a:pt x="44" y="65"/>
                      </a:cubicBezTo>
                      <a:cubicBezTo>
                        <a:pt x="44" y="64"/>
                        <a:pt x="44" y="65"/>
                        <a:pt x="44" y="65"/>
                      </a:cubicBezTo>
                      <a:cubicBezTo>
                        <a:pt x="43" y="64"/>
                        <a:pt x="44" y="64"/>
                        <a:pt x="45" y="64"/>
                      </a:cubicBezTo>
                      <a:cubicBezTo>
                        <a:pt x="45" y="64"/>
                        <a:pt x="45" y="64"/>
                        <a:pt x="45" y="64"/>
                      </a:cubicBezTo>
                      <a:cubicBezTo>
                        <a:pt x="45" y="63"/>
                        <a:pt x="45" y="63"/>
                        <a:pt x="45" y="62"/>
                      </a:cubicBezTo>
                      <a:cubicBezTo>
                        <a:pt x="45" y="63"/>
                        <a:pt x="46" y="63"/>
                        <a:pt x="46" y="63"/>
                      </a:cubicBezTo>
                      <a:cubicBezTo>
                        <a:pt x="46" y="63"/>
                        <a:pt x="46" y="63"/>
                        <a:pt x="45" y="63"/>
                      </a:cubicBezTo>
                      <a:cubicBezTo>
                        <a:pt x="45" y="63"/>
                        <a:pt x="46" y="63"/>
                        <a:pt x="45" y="63"/>
                      </a:cubicBezTo>
                      <a:cubicBezTo>
                        <a:pt x="46" y="64"/>
                        <a:pt x="46" y="63"/>
                        <a:pt x="46" y="63"/>
                      </a:cubicBezTo>
                      <a:cubicBezTo>
                        <a:pt x="46" y="63"/>
                        <a:pt x="46" y="63"/>
                        <a:pt x="46" y="64"/>
                      </a:cubicBezTo>
                      <a:cubicBezTo>
                        <a:pt x="46" y="63"/>
                        <a:pt x="46" y="63"/>
                        <a:pt x="47" y="64"/>
                      </a:cubicBezTo>
                      <a:cubicBezTo>
                        <a:pt x="47" y="63"/>
                        <a:pt x="47" y="63"/>
                        <a:pt x="47" y="63"/>
                      </a:cubicBezTo>
                      <a:cubicBezTo>
                        <a:pt x="47" y="63"/>
                        <a:pt x="48" y="63"/>
                        <a:pt x="48" y="63"/>
                      </a:cubicBezTo>
                      <a:cubicBezTo>
                        <a:pt x="48" y="63"/>
                        <a:pt x="48" y="63"/>
                        <a:pt x="48" y="63"/>
                      </a:cubicBezTo>
                      <a:cubicBezTo>
                        <a:pt x="47" y="62"/>
                        <a:pt x="47" y="63"/>
                        <a:pt x="47" y="63"/>
                      </a:cubicBezTo>
                      <a:cubicBezTo>
                        <a:pt x="47" y="62"/>
                        <a:pt x="47" y="62"/>
                        <a:pt x="48" y="62"/>
                      </a:cubicBezTo>
                      <a:cubicBezTo>
                        <a:pt x="48" y="62"/>
                        <a:pt x="48" y="62"/>
                        <a:pt x="47" y="62"/>
                      </a:cubicBezTo>
                      <a:cubicBezTo>
                        <a:pt x="48" y="62"/>
                        <a:pt x="48" y="62"/>
                        <a:pt x="48" y="62"/>
                      </a:cubicBezTo>
                      <a:cubicBezTo>
                        <a:pt x="48" y="62"/>
                        <a:pt x="48" y="62"/>
                        <a:pt x="48" y="62"/>
                      </a:cubicBezTo>
                      <a:cubicBezTo>
                        <a:pt x="48" y="62"/>
                        <a:pt x="48" y="62"/>
                        <a:pt x="48" y="63"/>
                      </a:cubicBezTo>
                      <a:cubicBezTo>
                        <a:pt x="48" y="63"/>
                        <a:pt x="48" y="64"/>
                        <a:pt x="48" y="64"/>
                      </a:cubicBezTo>
                      <a:cubicBezTo>
                        <a:pt x="47" y="63"/>
                        <a:pt x="48" y="64"/>
                        <a:pt x="48" y="64"/>
                      </a:cubicBezTo>
                      <a:cubicBezTo>
                        <a:pt x="48" y="64"/>
                        <a:pt x="48" y="64"/>
                        <a:pt x="48" y="64"/>
                      </a:cubicBezTo>
                      <a:cubicBezTo>
                        <a:pt x="48" y="64"/>
                        <a:pt x="48" y="64"/>
                        <a:pt x="48" y="64"/>
                      </a:cubicBezTo>
                      <a:cubicBezTo>
                        <a:pt x="48" y="64"/>
                        <a:pt x="48" y="64"/>
                        <a:pt x="48" y="65"/>
                      </a:cubicBezTo>
                      <a:cubicBezTo>
                        <a:pt x="48" y="65"/>
                        <a:pt x="48" y="65"/>
                        <a:pt x="48" y="65"/>
                      </a:cubicBezTo>
                      <a:cubicBezTo>
                        <a:pt x="49" y="65"/>
                        <a:pt x="49" y="65"/>
                        <a:pt x="49" y="65"/>
                      </a:cubicBezTo>
                      <a:cubicBezTo>
                        <a:pt x="49" y="65"/>
                        <a:pt x="49" y="65"/>
                        <a:pt x="49" y="65"/>
                      </a:cubicBezTo>
                      <a:cubicBezTo>
                        <a:pt x="49" y="65"/>
                        <a:pt x="49" y="65"/>
                        <a:pt x="49" y="65"/>
                      </a:cubicBezTo>
                      <a:cubicBezTo>
                        <a:pt x="49" y="65"/>
                        <a:pt x="49" y="64"/>
                        <a:pt x="48" y="64"/>
                      </a:cubicBezTo>
                      <a:cubicBezTo>
                        <a:pt x="48" y="64"/>
                        <a:pt x="49" y="64"/>
                        <a:pt x="49" y="64"/>
                      </a:cubicBezTo>
                      <a:cubicBezTo>
                        <a:pt x="49" y="64"/>
                        <a:pt x="49" y="64"/>
                        <a:pt x="49" y="65"/>
                      </a:cubicBezTo>
                      <a:cubicBezTo>
                        <a:pt x="49" y="65"/>
                        <a:pt x="49" y="65"/>
                        <a:pt x="49" y="64"/>
                      </a:cubicBezTo>
                      <a:cubicBezTo>
                        <a:pt x="49" y="64"/>
                        <a:pt x="49" y="64"/>
                        <a:pt x="49" y="64"/>
                      </a:cubicBezTo>
                      <a:cubicBezTo>
                        <a:pt x="49" y="64"/>
                        <a:pt x="48" y="63"/>
                        <a:pt x="48" y="63"/>
                      </a:cubicBezTo>
                      <a:cubicBezTo>
                        <a:pt x="48" y="63"/>
                        <a:pt x="49" y="63"/>
                        <a:pt x="49" y="63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64"/>
                        <a:pt x="49" y="63"/>
                        <a:pt x="49" y="63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62"/>
                        <a:pt x="50" y="62"/>
                        <a:pt x="50" y="62"/>
                      </a:cubicBezTo>
                      <a:cubicBezTo>
                        <a:pt x="49" y="61"/>
                        <a:pt x="50" y="61"/>
                        <a:pt x="51" y="61"/>
                      </a:cubicBezTo>
                      <a:cubicBezTo>
                        <a:pt x="51" y="62"/>
                        <a:pt x="50" y="61"/>
                        <a:pt x="50" y="62"/>
                      </a:cubicBezTo>
                      <a:cubicBezTo>
                        <a:pt x="50" y="62"/>
                        <a:pt x="51" y="62"/>
                        <a:pt x="51" y="62"/>
                      </a:cubicBezTo>
                      <a:cubicBezTo>
                        <a:pt x="50" y="62"/>
                        <a:pt x="51" y="62"/>
                        <a:pt x="51" y="62"/>
                      </a:cubicBezTo>
                      <a:cubicBezTo>
                        <a:pt x="51" y="63"/>
                        <a:pt x="51" y="63"/>
                        <a:pt x="51" y="62"/>
                      </a:cubicBezTo>
                      <a:cubicBezTo>
                        <a:pt x="51" y="62"/>
                        <a:pt x="51" y="62"/>
                        <a:pt x="51" y="63"/>
                      </a:cubicBezTo>
                      <a:cubicBezTo>
                        <a:pt x="51" y="63"/>
                        <a:pt x="51" y="63"/>
                        <a:pt x="51" y="63"/>
                      </a:cubicBezTo>
                      <a:cubicBezTo>
                        <a:pt x="51" y="63"/>
                        <a:pt x="51" y="62"/>
                        <a:pt x="50" y="62"/>
                      </a:cubicBezTo>
                      <a:cubicBezTo>
                        <a:pt x="50" y="62"/>
                        <a:pt x="50" y="62"/>
                        <a:pt x="50" y="62"/>
                      </a:cubicBezTo>
                      <a:cubicBezTo>
                        <a:pt x="50" y="62"/>
                        <a:pt x="50" y="63"/>
                        <a:pt x="49" y="62"/>
                      </a:cubicBezTo>
                      <a:cubicBezTo>
                        <a:pt x="49" y="63"/>
                        <a:pt x="50" y="63"/>
                        <a:pt x="49" y="64"/>
                      </a:cubicBezTo>
                      <a:cubicBezTo>
                        <a:pt x="49" y="64"/>
                        <a:pt x="50" y="64"/>
                        <a:pt x="50" y="64"/>
                      </a:cubicBezTo>
                      <a:cubicBezTo>
                        <a:pt x="50" y="64"/>
                        <a:pt x="50" y="63"/>
                        <a:pt x="49" y="63"/>
                      </a:cubicBezTo>
                      <a:cubicBezTo>
                        <a:pt x="50" y="63"/>
                        <a:pt x="50" y="63"/>
                        <a:pt x="50" y="63"/>
                      </a:cubicBezTo>
                      <a:cubicBezTo>
                        <a:pt x="50" y="63"/>
                        <a:pt x="50" y="63"/>
                        <a:pt x="50" y="63"/>
                      </a:cubicBezTo>
                      <a:cubicBezTo>
                        <a:pt x="50" y="63"/>
                        <a:pt x="50" y="63"/>
                        <a:pt x="51" y="64"/>
                      </a:cubicBezTo>
                      <a:cubicBezTo>
                        <a:pt x="51" y="63"/>
                        <a:pt x="51" y="63"/>
                        <a:pt x="51" y="63"/>
                      </a:cubicBezTo>
                      <a:cubicBezTo>
                        <a:pt x="51" y="63"/>
                        <a:pt x="51" y="63"/>
                        <a:pt x="51" y="63"/>
                      </a:cubicBezTo>
                      <a:cubicBezTo>
                        <a:pt x="51" y="63"/>
                        <a:pt x="51" y="63"/>
                        <a:pt x="51" y="63"/>
                      </a:cubicBezTo>
                      <a:cubicBezTo>
                        <a:pt x="52" y="63"/>
                        <a:pt x="51" y="63"/>
                        <a:pt x="51" y="63"/>
                      </a:cubicBezTo>
                      <a:cubicBezTo>
                        <a:pt x="52" y="63"/>
                        <a:pt x="52" y="63"/>
                        <a:pt x="52" y="63"/>
                      </a:cubicBezTo>
                      <a:cubicBezTo>
                        <a:pt x="52" y="63"/>
                        <a:pt x="52" y="63"/>
                        <a:pt x="51" y="62"/>
                      </a:cubicBezTo>
                      <a:cubicBezTo>
                        <a:pt x="52" y="62"/>
                        <a:pt x="52" y="62"/>
                        <a:pt x="52" y="62"/>
                      </a:cubicBezTo>
                      <a:cubicBezTo>
                        <a:pt x="52" y="62"/>
                        <a:pt x="52" y="63"/>
                        <a:pt x="52" y="63"/>
                      </a:cubicBezTo>
                      <a:cubicBezTo>
                        <a:pt x="52" y="63"/>
                        <a:pt x="52" y="63"/>
                        <a:pt x="52" y="62"/>
                      </a:cubicBezTo>
                      <a:cubicBezTo>
                        <a:pt x="53" y="63"/>
                        <a:pt x="52" y="63"/>
                        <a:pt x="52" y="64"/>
                      </a:cubicBezTo>
                      <a:cubicBezTo>
                        <a:pt x="52" y="64"/>
                        <a:pt x="51" y="64"/>
                        <a:pt x="51" y="64"/>
                      </a:cubicBezTo>
                      <a:cubicBezTo>
                        <a:pt x="51" y="64"/>
                        <a:pt x="51" y="64"/>
                        <a:pt x="51" y="64"/>
                      </a:cubicBezTo>
                      <a:cubicBezTo>
                        <a:pt x="51" y="64"/>
                        <a:pt x="51" y="64"/>
                        <a:pt x="52" y="64"/>
                      </a:cubicBezTo>
                      <a:cubicBezTo>
                        <a:pt x="51" y="64"/>
                        <a:pt x="51" y="64"/>
                        <a:pt x="51" y="64"/>
                      </a:cubicBezTo>
                      <a:cubicBezTo>
                        <a:pt x="52" y="65"/>
                        <a:pt x="52" y="64"/>
                        <a:pt x="52" y="63"/>
                      </a:cubicBezTo>
                      <a:cubicBezTo>
                        <a:pt x="52" y="63"/>
                        <a:pt x="53" y="64"/>
                        <a:pt x="53" y="64"/>
                      </a:cubicBezTo>
                      <a:cubicBezTo>
                        <a:pt x="53" y="64"/>
                        <a:pt x="53" y="64"/>
                        <a:pt x="53" y="64"/>
                      </a:cubicBezTo>
                      <a:cubicBezTo>
                        <a:pt x="53" y="64"/>
                        <a:pt x="53" y="64"/>
                        <a:pt x="54" y="64"/>
                      </a:cubicBezTo>
                      <a:cubicBezTo>
                        <a:pt x="54" y="64"/>
                        <a:pt x="53" y="64"/>
                        <a:pt x="53" y="64"/>
                      </a:cubicBezTo>
                      <a:cubicBezTo>
                        <a:pt x="54" y="63"/>
                        <a:pt x="54" y="63"/>
                        <a:pt x="54" y="63"/>
                      </a:cubicBezTo>
                      <a:cubicBezTo>
                        <a:pt x="54" y="64"/>
                        <a:pt x="54" y="64"/>
                        <a:pt x="54" y="64"/>
                      </a:cubicBezTo>
                      <a:cubicBezTo>
                        <a:pt x="54" y="63"/>
                        <a:pt x="54" y="63"/>
                        <a:pt x="54" y="63"/>
                      </a:cubicBezTo>
                      <a:cubicBezTo>
                        <a:pt x="54" y="63"/>
                        <a:pt x="54" y="63"/>
                        <a:pt x="54" y="63"/>
                      </a:cubicBezTo>
                      <a:cubicBezTo>
                        <a:pt x="54" y="63"/>
                        <a:pt x="54" y="63"/>
                        <a:pt x="54" y="63"/>
                      </a:cubicBezTo>
                      <a:cubicBezTo>
                        <a:pt x="55" y="64"/>
                        <a:pt x="55" y="63"/>
                        <a:pt x="55" y="64"/>
                      </a:cubicBezTo>
                      <a:cubicBezTo>
                        <a:pt x="55" y="63"/>
                        <a:pt x="55" y="63"/>
                        <a:pt x="55" y="63"/>
                      </a:cubicBezTo>
                      <a:cubicBezTo>
                        <a:pt x="55" y="63"/>
                        <a:pt x="55" y="63"/>
                        <a:pt x="55" y="63"/>
                      </a:cubicBezTo>
                      <a:cubicBezTo>
                        <a:pt x="55" y="62"/>
                        <a:pt x="55" y="63"/>
                        <a:pt x="55" y="62"/>
                      </a:cubicBezTo>
                      <a:cubicBezTo>
                        <a:pt x="55" y="62"/>
                        <a:pt x="55" y="63"/>
                        <a:pt x="56" y="63"/>
                      </a:cubicBezTo>
                      <a:cubicBezTo>
                        <a:pt x="56" y="63"/>
                        <a:pt x="55" y="63"/>
                        <a:pt x="55" y="63"/>
                      </a:cubicBezTo>
                      <a:cubicBezTo>
                        <a:pt x="55" y="63"/>
                        <a:pt x="55" y="63"/>
                        <a:pt x="56" y="63"/>
                      </a:cubicBezTo>
                      <a:cubicBezTo>
                        <a:pt x="55" y="63"/>
                        <a:pt x="55" y="64"/>
                        <a:pt x="55" y="64"/>
                      </a:cubicBezTo>
                      <a:cubicBezTo>
                        <a:pt x="55" y="64"/>
                        <a:pt x="56" y="64"/>
                        <a:pt x="56" y="64"/>
                      </a:cubicBezTo>
                      <a:cubicBezTo>
                        <a:pt x="56" y="64"/>
                        <a:pt x="56" y="64"/>
                        <a:pt x="55" y="64"/>
                      </a:cubicBezTo>
                      <a:cubicBezTo>
                        <a:pt x="55" y="64"/>
                        <a:pt x="56" y="65"/>
                        <a:pt x="56" y="65"/>
                      </a:cubicBezTo>
                      <a:cubicBezTo>
                        <a:pt x="55" y="65"/>
                        <a:pt x="55" y="65"/>
                        <a:pt x="55" y="64"/>
                      </a:cubicBezTo>
                      <a:cubicBezTo>
                        <a:pt x="55" y="64"/>
                        <a:pt x="55" y="65"/>
                        <a:pt x="55" y="65"/>
                      </a:cubicBezTo>
                      <a:cubicBezTo>
                        <a:pt x="55" y="65"/>
                        <a:pt x="56" y="65"/>
                        <a:pt x="56" y="65"/>
                      </a:cubicBezTo>
                      <a:cubicBezTo>
                        <a:pt x="56" y="65"/>
                        <a:pt x="56" y="65"/>
                        <a:pt x="56" y="65"/>
                      </a:cubicBezTo>
                      <a:cubicBezTo>
                        <a:pt x="56" y="65"/>
                        <a:pt x="56" y="65"/>
                        <a:pt x="56" y="65"/>
                      </a:cubicBezTo>
                      <a:cubicBezTo>
                        <a:pt x="56" y="65"/>
                        <a:pt x="56" y="65"/>
                        <a:pt x="56" y="65"/>
                      </a:cubicBezTo>
                      <a:cubicBezTo>
                        <a:pt x="55" y="65"/>
                        <a:pt x="56" y="65"/>
                        <a:pt x="56" y="65"/>
                      </a:cubicBezTo>
                      <a:cubicBezTo>
                        <a:pt x="56" y="65"/>
                        <a:pt x="56" y="65"/>
                        <a:pt x="56" y="65"/>
                      </a:cubicBezTo>
                      <a:cubicBezTo>
                        <a:pt x="57" y="65"/>
                        <a:pt x="57" y="65"/>
                        <a:pt x="57" y="65"/>
                      </a:cubicBezTo>
                      <a:cubicBezTo>
                        <a:pt x="57" y="65"/>
                        <a:pt x="58" y="65"/>
                        <a:pt x="58" y="65"/>
                      </a:cubicBezTo>
                      <a:cubicBezTo>
                        <a:pt x="58" y="65"/>
                        <a:pt x="58" y="65"/>
                        <a:pt x="57" y="65"/>
                      </a:cubicBezTo>
                      <a:cubicBezTo>
                        <a:pt x="57" y="65"/>
                        <a:pt x="57" y="65"/>
                        <a:pt x="57" y="65"/>
                      </a:cubicBezTo>
                      <a:cubicBezTo>
                        <a:pt x="57" y="65"/>
                        <a:pt x="58" y="66"/>
                        <a:pt x="58" y="65"/>
                      </a:cubicBezTo>
                      <a:cubicBezTo>
                        <a:pt x="58" y="65"/>
                        <a:pt x="58" y="65"/>
                        <a:pt x="57" y="64"/>
                      </a:cubicBezTo>
                      <a:cubicBezTo>
                        <a:pt x="57" y="64"/>
                        <a:pt x="57" y="64"/>
                        <a:pt x="57" y="64"/>
                      </a:cubicBezTo>
                      <a:cubicBezTo>
                        <a:pt x="57" y="64"/>
                        <a:pt x="58" y="65"/>
                        <a:pt x="58" y="65"/>
                      </a:cubicBezTo>
                      <a:cubicBezTo>
                        <a:pt x="58" y="65"/>
                        <a:pt x="59" y="65"/>
                        <a:pt x="59" y="65"/>
                      </a:cubicBezTo>
                      <a:cubicBezTo>
                        <a:pt x="59" y="65"/>
                        <a:pt x="58" y="65"/>
                        <a:pt x="58" y="65"/>
                      </a:cubicBezTo>
                      <a:cubicBezTo>
                        <a:pt x="58" y="65"/>
                        <a:pt x="58" y="64"/>
                        <a:pt x="58" y="64"/>
                      </a:cubicBezTo>
                      <a:cubicBezTo>
                        <a:pt x="58" y="65"/>
                        <a:pt x="58" y="65"/>
                        <a:pt x="59" y="65"/>
                      </a:cubicBezTo>
                      <a:cubicBezTo>
                        <a:pt x="59" y="65"/>
                        <a:pt x="59" y="65"/>
                        <a:pt x="59" y="64"/>
                      </a:cubicBezTo>
                      <a:cubicBezTo>
                        <a:pt x="59" y="64"/>
                        <a:pt x="59" y="65"/>
                        <a:pt x="58" y="64"/>
                      </a:cubicBezTo>
                      <a:cubicBezTo>
                        <a:pt x="59" y="64"/>
                        <a:pt x="59" y="64"/>
                        <a:pt x="59" y="64"/>
                      </a:cubicBezTo>
                      <a:cubicBezTo>
                        <a:pt x="59" y="64"/>
                        <a:pt x="59" y="64"/>
                        <a:pt x="59" y="64"/>
                      </a:cubicBezTo>
                      <a:cubicBezTo>
                        <a:pt x="59" y="64"/>
                        <a:pt x="59" y="64"/>
                        <a:pt x="59" y="64"/>
                      </a:cubicBezTo>
                      <a:cubicBezTo>
                        <a:pt x="59" y="64"/>
                        <a:pt x="59" y="64"/>
                        <a:pt x="59" y="64"/>
                      </a:cubicBezTo>
                      <a:cubicBezTo>
                        <a:pt x="59" y="64"/>
                        <a:pt x="59" y="64"/>
                        <a:pt x="59" y="64"/>
                      </a:cubicBezTo>
                      <a:cubicBezTo>
                        <a:pt x="59" y="64"/>
                        <a:pt x="60" y="64"/>
                        <a:pt x="60" y="64"/>
                      </a:cubicBezTo>
                      <a:cubicBezTo>
                        <a:pt x="60" y="64"/>
                        <a:pt x="60" y="64"/>
                        <a:pt x="59" y="63"/>
                      </a:cubicBezTo>
                      <a:cubicBezTo>
                        <a:pt x="59" y="63"/>
                        <a:pt x="59" y="64"/>
                        <a:pt x="59" y="64"/>
                      </a:cubicBezTo>
                      <a:cubicBezTo>
                        <a:pt x="59" y="63"/>
                        <a:pt x="59" y="63"/>
                        <a:pt x="59" y="63"/>
                      </a:cubicBezTo>
                      <a:cubicBezTo>
                        <a:pt x="59" y="63"/>
                        <a:pt x="59" y="63"/>
                        <a:pt x="59" y="63"/>
                      </a:cubicBezTo>
                      <a:cubicBezTo>
                        <a:pt x="59" y="63"/>
                        <a:pt x="59" y="63"/>
                        <a:pt x="59" y="63"/>
                      </a:cubicBezTo>
                      <a:cubicBezTo>
                        <a:pt x="59" y="63"/>
                        <a:pt x="59" y="63"/>
                        <a:pt x="59" y="63"/>
                      </a:cubicBezTo>
                      <a:cubicBezTo>
                        <a:pt x="59" y="62"/>
                        <a:pt x="59" y="62"/>
                        <a:pt x="59" y="62"/>
                      </a:cubicBezTo>
                      <a:cubicBezTo>
                        <a:pt x="59" y="62"/>
                        <a:pt x="59" y="63"/>
                        <a:pt x="59" y="63"/>
                      </a:cubicBezTo>
                      <a:cubicBezTo>
                        <a:pt x="59" y="63"/>
                        <a:pt x="59" y="62"/>
                        <a:pt x="59" y="62"/>
                      </a:cubicBezTo>
                      <a:cubicBezTo>
                        <a:pt x="60" y="61"/>
                        <a:pt x="60" y="62"/>
                        <a:pt x="60" y="61"/>
                      </a:cubicBezTo>
                      <a:cubicBezTo>
                        <a:pt x="61" y="61"/>
                        <a:pt x="61" y="61"/>
                        <a:pt x="61" y="62"/>
                      </a:cubicBezTo>
                      <a:cubicBezTo>
                        <a:pt x="61" y="62"/>
                        <a:pt x="61" y="62"/>
                        <a:pt x="61" y="62"/>
                      </a:cubicBezTo>
                      <a:cubicBezTo>
                        <a:pt x="60" y="62"/>
                        <a:pt x="60" y="62"/>
                        <a:pt x="60" y="62"/>
                      </a:cubicBezTo>
                      <a:cubicBezTo>
                        <a:pt x="60" y="62"/>
                        <a:pt x="60" y="62"/>
                        <a:pt x="60" y="62"/>
                      </a:cubicBezTo>
                      <a:cubicBezTo>
                        <a:pt x="60" y="62"/>
                        <a:pt x="60" y="62"/>
                        <a:pt x="60" y="62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4"/>
                      </a:cubicBezTo>
                      <a:cubicBezTo>
                        <a:pt x="60" y="64"/>
                        <a:pt x="60" y="64"/>
                        <a:pt x="60" y="64"/>
                      </a:cubicBezTo>
                      <a:cubicBezTo>
                        <a:pt x="60" y="63"/>
                        <a:pt x="60" y="63"/>
                        <a:pt x="61" y="63"/>
                      </a:cubicBezTo>
                      <a:cubicBezTo>
                        <a:pt x="60" y="63"/>
                        <a:pt x="60" y="64"/>
                        <a:pt x="60" y="64"/>
                      </a:cubicBezTo>
                      <a:cubicBezTo>
                        <a:pt x="61" y="64"/>
                        <a:pt x="61" y="64"/>
                        <a:pt x="61" y="64"/>
                      </a:cubicBezTo>
                      <a:cubicBezTo>
                        <a:pt x="61" y="64"/>
                        <a:pt x="61" y="63"/>
                        <a:pt x="61" y="63"/>
                      </a:cubicBezTo>
                      <a:cubicBezTo>
                        <a:pt x="61" y="63"/>
                        <a:pt x="61" y="63"/>
                        <a:pt x="62" y="63"/>
                      </a:cubicBezTo>
                      <a:cubicBezTo>
                        <a:pt x="62" y="63"/>
                        <a:pt x="61" y="63"/>
                        <a:pt x="61" y="62"/>
                      </a:cubicBezTo>
                      <a:cubicBezTo>
                        <a:pt x="61" y="62"/>
                        <a:pt x="62" y="63"/>
                        <a:pt x="62" y="63"/>
                      </a:cubicBezTo>
                      <a:cubicBezTo>
                        <a:pt x="62" y="63"/>
                        <a:pt x="62" y="63"/>
                        <a:pt x="62" y="63"/>
                      </a:cubicBezTo>
                      <a:cubicBezTo>
                        <a:pt x="62" y="63"/>
                        <a:pt x="62" y="63"/>
                        <a:pt x="63" y="63"/>
                      </a:cubicBezTo>
                      <a:cubicBezTo>
                        <a:pt x="62" y="63"/>
                        <a:pt x="63" y="62"/>
                        <a:pt x="62" y="62"/>
                      </a:cubicBezTo>
                      <a:cubicBezTo>
                        <a:pt x="63" y="62"/>
                        <a:pt x="62" y="61"/>
                        <a:pt x="62" y="61"/>
                      </a:cubicBezTo>
                      <a:cubicBezTo>
                        <a:pt x="62" y="61"/>
                        <a:pt x="63" y="62"/>
                        <a:pt x="63" y="61"/>
                      </a:cubicBezTo>
                      <a:cubicBezTo>
                        <a:pt x="63" y="62"/>
                        <a:pt x="63" y="62"/>
                        <a:pt x="63" y="62"/>
                      </a:cubicBezTo>
                      <a:cubicBezTo>
                        <a:pt x="63" y="62"/>
                        <a:pt x="63" y="62"/>
                        <a:pt x="63" y="61"/>
                      </a:cubicBezTo>
                      <a:cubicBezTo>
                        <a:pt x="63" y="61"/>
                        <a:pt x="62" y="61"/>
                        <a:pt x="62" y="61"/>
                      </a:cubicBezTo>
                      <a:cubicBezTo>
                        <a:pt x="62" y="61"/>
                        <a:pt x="62" y="61"/>
                        <a:pt x="62" y="60"/>
                      </a:cubicBezTo>
                      <a:cubicBezTo>
                        <a:pt x="61" y="60"/>
                        <a:pt x="61" y="60"/>
                        <a:pt x="61" y="60"/>
                      </a:cubicBezTo>
                      <a:cubicBezTo>
                        <a:pt x="61" y="60"/>
                        <a:pt x="61" y="60"/>
                        <a:pt x="61" y="59"/>
                      </a:cubicBezTo>
                      <a:cubicBezTo>
                        <a:pt x="61" y="59"/>
                        <a:pt x="61" y="59"/>
                        <a:pt x="62" y="59"/>
                      </a:cubicBezTo>
                      <a:cubicBezTo>
                        <a:pt x="62" y="59"/>
                        <a:pt x="61" y="60"/>
                        <a:pt x="61" y="60"/>
                      </a:cubicBezTo>
                      <a:cubicBezTo>
                        <a:pt x="62" y="60"/>
                        <a:pt x="62" y="60"/>
                        <a:pt x="62" y="60"/>
                      </a:cubicBezTo>
                      <a:cubicBezTo>
                        <a:pt x="62" y="60"/>
                        <a:pt x="62" y="60"/>
                        <a:pt x="62" y="60"/>
                      </a:cubicBezTo>
                      <a:cubicBezTo>
                        <a:pt x="62" y="60"/>
                        <a:pt x="62" y="60"/>
                        <a:pt x="62" y="60"/>
                      </a:cubicBezTo>
                      <a:cubicBezTo>
                        <a:pt x="62" y="60"/>
                        <a:pt x="62" y="60"/>
                        <a:pt x="62" y="60"/>
                      </a:cubicBezTo>
                      <a:cubicBezTo>
                        <a:pt x="62" y="60"/>
                        <a:pt x="62" y="60"/>
                        <a:pt x="62" y="61"/>
                      </a:cubicBezTo>
                      <a:cubicBezTo>
                        <a:pt x="63" y="61"/>
                        <a:pt x="63" y="61"/>
                        <a:pt x="63" y="61"/>
                      </a:cubicBezTo>
                      <a:cubicBezTo>
                        <a:pt x="63" y="61"/>
                        <a:pt x="63" y="61"/>
                        <a:pt x="63" y="61"/>
                      </a:cubicBezTo>
                      <a:cubicBezTo>
                        <a:pt x="63" y="61"/>
                        <a:pt x="64" y="61"/>
                        <a:pt x="64" y="61"/>
                      </a:cubicBezTo>
                      <a:cubicBezTo>
                        <a:pt x="64" y="61"/>
                        <a:pt x="63" y="60"/>
                        <a:pt x="63" y="60"/>
                      </a:cubicBezTo>
                      <a:cubicBezTo>
                        <a:pt x="64" y="60"/>
                        <a:pt x="64" y="60"/>
                        <a:pt x="64" y="61"/>
                      </a:cubicBezTo>
                      <a:cubicBezTo>
                        <a:pt x="64" y="60"/>
                        <a:pt x="64" y="60"/>
                        <a:pt x="64" y="60"/>
                      </a:cubicBezTo>
                      <a:cubicBezTo>
                        <a:pt x="64" y="61"/>
                        <a:pt x="65" y="60"/>
                        <a:pt x="65" y="60"/>
                      </a:cubicBezTo>
                      <a:cubicBezTo>
                        <a:pt x="65" y="61"/>
                        <a:pt x="65" y="61"/>
                        <a:pt x="65" y="61"/>
                      </a:cubicBezTo>
                      <a:cubicBezTo>
                        <a:pt x="65" y="61"/>
                        <a:pt x="65" y="61"/>
                        <a:pt x="65" y="61"/>
                      </a:cubicBezTo>
                      <a:cubicBezTo>
                        <a:pt x="65" y="61"/>
                        <a:pt x="65" y="61"/>
                        <a:pt x="65" y="61"/>
                      </a:cubicBezTo>
                      <a:cubicBezTo>
                        <a:pt x="65" y="61"/>
                        <a:pt x="65" y="61"/>
                        <a:pt x="65" y="61"/>
                      </a:cubicBezTo>
                      <a:cubicBezTo>
                        <a:pt x="65" y="61"/>
                        <a:pt x="65" y="61"/>
                        <a:pt x="65" y="62"/>
                      </a:cubicBezTo>
                      <a:cubicBezTo>
                        <a:pt x="65" y="62"/>
                        <a:pt x="64" y="63"/>
                        <a:pt x="64" y="63"/>
                      </a:cubicBezTo>
                      <a:cubicBezTo>
                        <a:pt x="64" y="63"/>
                        <a:pt x="64" y="63"/>
                        <a:pt x="64" y="63"/>
                      </a:cubicBezTo>
                      <a:cubicBezTo>
                        <a:pt x="64" y="63"/>
                        <a:pt x="64" y="63"/>
                        <a:pt x="64" y="63"/>
                      </a:cubicBezTo>
                      <a:cubicBezTo>
                        <a:pt x="63" y="63"/>
                        <a:pt x="63" y="63"/>
                        <a:pt x="63" y="63"/>
                      </a:cubicBezTo>
                      <a:cubicBezTo>
                        <a:pt x="64" y="63"/>
                        <a:pt x="64" y="63"/>
                        <a:pt x="64" y="63"/>
                      </a:cubicBezTo>
                      <a:cubicBezTo>
                        <a:pt x="64" y="64"/>
                        <a:pt x="64" y="64"/>
                        <a:pt x="63" y="64"/>
                      </a:cubicBezTo>
                      <a:cubicBezTo>
                        <a:pt x="63" y="64"/>
                        <a:pt x="63" y="63"/>
                        <a:pt x="63" y="63"/>
                      </a:cubicBezTo>
                      <a:cubicBezTo>
                        <a:pt x="63" y="63"/>
                        <a:pt x="63" y="64"/>
                        <a:pt x="62" y="64"/>
                      </a:cubicBezTo>
                      <a:cubicBezTo>
                        <a:pt x="63" y="64"/>
                        <a:pt x="63" y="64"/>
                        <a:pt x="63" y="63"/>
                      </a:cubicBezTo>
                      <a:cubicBezTo>
                        <a:pt x="63" y="64"/>
                        <a:pt x="64" y="64"/>
                        <a:pt x="64" y="65"/>
                      </a:cubicBezTo>
                      <a:cubicBezTo>
                        <a:pt x="64" y="64"/>
                        <a:pt x="64" y="64"/>
                        <a:pt x="64" y="64"/>
                      </a:cubicBezTo>
                      <a:cubicBezTo>
                        <a:pt x="64" y="64"/>
                        <a:pt x="64" y="64"/>
                        <a:pt x="64" y="64"/>
                      </a:cubicBezTo>
                      <a:cubicBezTo>
                        <a:pt x="64" y="64"/>
                        <a:pt x="64" y="64"/>
                        <a:pt x="64" y="63"/>
                      </a:cubicBezTo>
                      <a:cubicBezTo>
                        <a:pt x="64" y="64"/>
                        <a:pt x="65" y="64"/>
                        <a:pt x="65" y="64"/>
                      </a:cubicBezTo>
                      <a:cubicBezTo>
                        <a:pt x="65" y="64"/>
                        <a:pt x="65" y="64"/>
                        <a:pt x="65" y="64"/>
                      </a:cubicBezTo>
                      <a:cubicBezTo>
                        <a:pt x="65" y="64"/>
                        <a:pt x="65" y="64"/>
                        <a:pt x="65" y="64"/>
                      </a:cubicBezTo>
                      <a:cubicBezTo>
                        <a:pt x="64" y="64"/>
                        <a:pt x="65" y="64"/>
                        <a:pt x="64" y="63"/>
                      </a:cubicBezTo>
                      <a:cubicBezTo>
                        <a:pt x="65" y="63"/>
                        <a:pt x="65" y="63"/>
                        <a:pt x="65" y="63"/>
                      </a:cubicBezTo>
                      <a:cubicBezTo>
                        <a:pt x="65" y="63"/>
                        <a:pt x="65" y="63"/>
                        <a:pt x="66" y="63"/>
                      </a:cubicBezTo>
                      <a:cubicBezTo>
                        <a:pt x="66" y="63"/>
                        <a:pt x="65" y="62"/>
                        <a:pt x="65" y="62"/>
                      </a:cubicBezTo>
                      <a:cubicBezTo>
                        <a:pt x="65" y="62"/>
                        <a:pt x="65" y="62"/>
                        <a:pt x="65" y="62"/>
                      </a:cubicBezTo>
                      <a:cubicBezTo>
                        <a:pt x="65" y="62"/>
                        <a:pt x="65" y="62"/>
                        <a:pt x="65" y="62"/>
                      </a:cubicBezTo>
                      <a:cubicBezTo>
                        <a:pt x="66" y="62"/>
                        <a:pt x="65" y="62"/>
                        <a:pt x="66" y="62"/>
                      </a:cubicBezTo>
                      <a:cubicBezTo>
                        <a:pt x="66" y="62"/>
                        <a:pt x="65" y="62"/>
                        <a:pt x="65" y="62"/>
                      </a:cubicBezTo>
                      <a:cubicBezTo>
                        <a:pt x="66" y="62"/>
                        <a:pt x="66" y="62"/>
                        <a:pt x="66" y="62"/>
                      </a:cubicBezTo>
                      <a:cubicBezTo>
                        <a:pt x="66" y="62"/>
                        <a:pt x="66" y="62"/>
                        <a:pt x="67" y="63"/>
                      </a:cubicBezTo>
                      <a:cubicBezTo>
                        <a:pt x="66" y="63"/>
                        <a:pt x="66" y="63"/>
                        <a:pt x="66" y="63"/>
                      </a:cubicBezTo>
                      <a:cubicBezTo>
                        <a:pt x="66" y="62"/>
                        <a:pt x="66" y="62"/>
                        <a:pt x="66" y="62"/>
                      </a:cubicBezTo>
                      <a:cubicBezTo>
                        <a:pt x="66" y="62"/>
                        <a:pt x="66" y="62"/>
                        <a:pt x="66" y="62"/>
                      </a:cubicBezTo>
                      <a:cubicBezTo>
                        <a:pt x="66" y="62"/>
                        <a:pt x="66" y="62"/>
                        <a:pt x="66" y="63"/>
                      </a:cubicBezTo>
                      <a:cubicBezTo>
                        <a:pt x="66" y="63"/>
                        <a:pt x="66" y="63"/>
                        <a:pt x="66" y="63"/>
                      </a:cubicBezTo>
                      <a:cubicBezTo>
                        <a:pt x="66" y="63"/>
                        <a:pt x="66" y="63"/>
                        <a:pt x="67" y="63"/>
                      </a:cubicBezTo>
                      <a:cubicBezTo>
                        <a:pt x="67" y="63"/>
                        <a:pt x="66" y="63"/>
                        <a:pt x="66" y="63"/>
                      </a:cubicBezTo>
                      <a:cubicBezTo>
                        <a:pt x="67" y="63"/>
                        <a:pt x="67" y="62"/>
                        <a:pt x="67" y="62"/>
                      </a:cubicBezTo>
                      <a:cubicBezTo>
                        <a:pt x="67" y="62"/>
                        <a:pt x="67" y="62"/>
                        <a:pt x="67" y="62"/>
                      </a:cubicBezTo>
                      <a:cubicBezTo>
                        <a:pt x="66" y="62"/>
                        <a:pt x="66" y="62"/>
                        <a:pt x="66" y="62"/>
                      </a:cubicBezTo>
                      <a:cubicBezTo>
                        <a:pt x="66" y="62"/>
                        <a:pt x="66" y="62"/>
                        <a:pt x="66" y="62"/>
                      </a:cubicBezTo>
                      <a:cubicBezTo>
                        <a:pt x="66" y="62"/>
                        <a:pt x="66" y="62"/>
                        <a:pt x="66" y="61"/>
                      </a:cubicBezTo>
                      <a:cubicBezTo>
                        <a:pt x="66" y="61"/>
                        <a:pt x="66" y="61"/>
                        <a:pt x="66" y="61"/>
                      </a:cubicBezTo>
                      <a:cubicBezTo>
                        <a:pt x="66" y="60"/>
                        <a:pt x="67" y="61"/>
                        <a:pt x="67" y="61"/>
                      </a:cubicBezTo>
                      <a:cubicBezTo>
                        <a:pt x="67" y="60"/>
                        <a:pt x="67" y="61"/>
                        <a:pt x="67" y="61"/>
                      </a:cubicBezTo>
                      <a:cubicBezTo>
                        <a:pt x="67" y="60"/>
                        <a:pt x="67" y="60"/>
                        <a:pt x="67" y="60"/>
                      </a:cubicBezTo>
                      <a:cubicBezTo>
                        <a:pt x="67" y="60"/>
                        <a:pt x="67" y="60"/>
                        <a:pt x="67" y="60"/>
                      </a:cubicBezTo>
                      <a:cubicBezTo>
                        <a:pt x="67" y="60"/>
                        <a:pt x="67" y="60"/>
                        <a:pt x="67" y="60"/>
                      </a:cubicBezTo>
                      <a:cubicBezTo>
                        <a:pt x="67" y="60"/>
                        <a:pt x="68" y="60"/>
                        <a:pt x="67" y="61"/>
                      </a:cubicBezTo>
                      <a:cubicBezTo>
                        <a:pt x="68" y="61"/>
                        <a:pt x="68" y="61"/>
                        <a:pt x="68" y="61"/>
                      </a:cubicBezTo>
                      <a:cubicBezTo>
                        <a:pt x="68" y="61"/>
                        <a:pt x="68" y="61"/>
                        <a:pt x="68" y="61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68" y="61"/>
                        <a:pt x="68" y="61"/>
                        <a:pt x="68" y="61"/>
                      </a:cubicBezTo>
                      <a:cubicBezTo>
                        <a:pt x="68" y="61"/>
                        <a:pt x="69" y="61"/>
                        <a:pt x="69" y="61"/>
                      </a:cubicBezTo>
                      <a:cubicBezTo>
                        <a:pt x="69" y="62"/>
                        <a:pt x="69" y="62"/>
                        <a:pt x="69" y="62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69" y="61"/>
                        <a:pt x="68" y="61"/>
                        <a:pt x="69" y="61"/>
                      </a:cubicBezTo>
                      <a:cubicBezTo>
                        <a:pt x="68" y="60"/>
                        <a:pt x="68" y="61"/>
                        <a:pt x="68" y="60"/>
                      </a:cubicBezTo>
                      <a:cubicBezTo>
                        <a:pt x="68" y="60"/>
                        <a:pt x="68" y="60"/>
                        <a:pt x="68" y="60"/>
                      </a:cubicBezTo>
                      <a:cubicBezTo>
                        <a:pt x="68" y="60"/>
                        <a:pt x="69" y="60"/>
                        <a:pt x="69" y="60"/>
                      </a:cubicBezTo>
                      <a:cubicBezTo>
                        <a:pt x="69" y="60"/>
                        <a:pt x="69" y="60"/>
                        <a:pt x="69" y="61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69" y="61"/>
                        <a:pt x="70" y="61"/>
                        <a:pt x="70" y="62"/>
                      </a:cubicBezTo>
                      <a:cubicBezTo>
                        <a:pt x="70" y="62"/>
                        <a:pt x="71" y="62"/>
                        <a:pt x="71" y="62"/>
                      </a:cubicBezTo>
                      <a:cubicBezTo>
                        <a:pt x="70" y="61"/>
                        <a:pt x="70" y="61"/>
                        <a:pt x="70" y="61"/>
                      </a:cubicBezTo>
                      <a:cubicBezTo>
                        <a:pt x="70" y="61"/>
                        <a:pt x="70" y="61"/>
                        <a:pt x="70" y="61"/>
                      </a:cubicBezTo>
                      <a:cubicBezTo>
                        <a:pt x="70" y="61"/>
                        <a:pt x="70" y="61"/>
                        <a:pt x="70" y="61"/>
                      </a:cubicBezTo>
                      <a:cubicBezTo>
                        <a:pt x="71" y="61"/>
                        <a:pt x="71" y="61"/>
                        <a:pt x="71" y="61"/>
                      </a:cubicBezTo>
                      <a:cubicBezTo>
                        <a:pt x="71" y="62"/>
                        <a:pt x="71" y="61"/>
                        <a:pt x="71" y="61"/>
                      </a:cubicBezTo>
                      <a:cubicBezTo>
                        <a:pt x="71" y="61"/>
                        <a:pt x="70" y="61"/>
                        <a:pt x="71" y="61"/>
                      </a:cubicBezTo>
                      <a:cubicBezTo>
                        <a:pt x="71" y="61"/>
                        <a:pt x="71" y="61"/>
                        <a:pt x="71" y="60"/>
                      </a:cubicBezTo>
                      <a:cubicBezTo>
                        <a:pt x="71" y="61"/>
                        <a:pt x="71" y="61"/>
                        <a:pt x="71" y="62"/>
                      </a:cubicBezTo>
                      <a:cubicBezTo>
                        <a:pt x="72" y="62"/>
                        <a:pt x="72" y="61"/>
                        <a:pt x="72" y="62"/>
                      </a:cubicBezTo>
                      <a:cubicBezTo>
                        <a:pt x="72" y="62"/>
                        <a:pt x="72" y="61"/>
                        <a:pt x="72" y="61"/>
                      </a:cubicBezTo>
                      <a:cubicBezTo>
                        <a:pt x="72" y="61"/>
                        <a:pt x="72" y="61"/>
                        <a:pt x="72" y="61"/>
                      </a:cubicBezTo>
                      <a:cubicBezTo>
                        <a:pt x="72" y="61"/>
                        <a:pt x="72" y="61"/>
                        <a:pt x="72" y="61"/>
                      </a:cubicBezTo>
                      <a:cubicBezTo>
                        <a:pt x="73" y="61"/>
                        <a:pt x="73" y="61"/>
                        <a:pt x="73" y="60"/>
                      </a:cubicBezTo>
                      <a:cubicBezTo>
                        <a:pt x="74" y="61"/>
                        <a:pt x="73" y="61"/>
                        <a:pt x="73" y="62"/>
                      </a:cubicBezTo>
                      <a:cubicBezTo>
                        <a:pt x="73" y="62"/>
                        <a:pt x="73" y="62"/>
                        <a:pt x="73" y="62"/>
                      </a:cubicBezTo>
                      <a:cubicBezTo>
                        <a:pt x="73" y="62"/>
                        <a:pt x="73" y="62"/>
                        <a:pt x="73" y="62"/>
                      </a:cubicBezTo>
                      <a:cubicBezTo>
                        <a:pt x="74" y="62"/>
                        <a:pt x="74" y="62"/>
                        <a:pt x="74" y="62"/>
                      </a:cubicBezTo>
                      <a:cubicBezTo>
                        <a:pt x="74" y="62"/>
                        <a:pt x="73" y="62"/>
                        <a:pt x="73" y="63"/>
                      </a:cubicBezTo>
                      <a:cubicBezTo>
                        <a:pt x="73" y="62"/>
                        <a:pt x="73" y="62"/>
                        <a:pt x="73" y="62"/>
                      </a:cubicBezTo>
                      <a:cubicBezTo>
                        <a:pt x="73" y="62"/>
                        <a:pt x="73" y="62"/>
                        <a:pt x="73" y="63"/>
                      </a:cubicBezTo>
                      <a:cubicBezTo>
                        <a:pt x="73" y="63"/>
                        <a:pt x="73" y="63"/>
                        <a:pt x="73" y="63"/>
                      </a:cubicBezTo>
                      <a:cubicBezTo>
                        <a:pt x="73" y="63"/>
                        <a:pt x="73" y="63"/>
                        <a:pt x="73" y="63"/>
                      </a:cubicBezTo>
                      <a:cubicBezTo>
                        <a:pt x="72" y="63"/>
                        <a:pt x="73" y="64"/>
                        <a:pt x="72" y="64"/>
                      </a:cubicBezTo>
                      <a:cubicBezTo>
                        <a:pt x="72" y="64"/>
                        <a:pt x="72" y="64"/>
                        <a:pt x="72" y="64"/>
                      </a:cubicBezTo>
                      <a:cubicBezTo>
                        <a:pt x="72" y="64"/>
                        <a:pt x="72" y="64"/>
                        <a:pt x="72" y="65"/>
                      </a:cubicBezTo>
                      <a:cubicBezTo>
                        <a:pt x="72" y="64"/>
                        <a:pt x="72" y="64"/>
                        <a:pt x="72" y="64"/>
                      </a:cubicBezTo>
                      <a:cubicBezTo>
                        <a:pt x="72" y="65"/>
                        <a:pt x="72" y="65"/>
                        <a:pt x="72" y="65"/>
                      </a:cubicBezTo>
                      <a:cubicBezTo>
                        <a:pt x="72" y="65"/>
                        <a:pt x="72" y="65"/>
                        <a:pt x="72" y="65"/>
                      </a:cubicBezTo>
                      <a:cubicBezTo>
                        <a:pt x="72" y="65"/>
                        <a:pt x="71" y="65"/>
                        <a:pt x="71" y="66"/>
                      </a:cubicBezTo>
                      <a:cubicBezTo>
                        <a:pt x="71" y="66"/>
                        <a:pt x="71" y="66"/>
                        <a:pt x="71" y="66"/>
                      </a:cubicBezTo>
                      <a:cubicBezTo>
                        <a:pt x="70" y="67"/>
                        <a:pt x="70" y="67"/>
                        <a:pt x="69" y="67"/>
                      </a:cubicBezTo>
                      <a:cubicBezTo>
                        <a:pt x="70" y="67"/>
                        <a:pt x="70" y="67"/>
                        <a:pt x="70" y="66"/>
                      </a:cubicBezTo>
                      <a:cubicBezTo>
                        <a:pt x="70" y="66"/>
                        <a:pt x="70" y="66"/>
                        <a:pt x="70" y="66"/>
                      </a:cubicBezTo>
                      <a:cubicBezTo>
                        <a:pt x="70" y="66"/>
                        <a:pt x="70" y="66"/>
                        <a:pt x="70" y="66"/>
                      </a:cubicBezTo>
                      <a:cubicBezTo>
                        <a:pt x="69" y="66"/>
                        <a:pt x="69" y="67"/>
                        <a:pt x="68" y="67"/>
                      </a:cubicBezTo>
                      <a:cubicBezTo>
                        <a:pt x="68" y="67"/>
                        <a:pt x="68" y="67"/>
                        <a:pt x="68" y="67"/>
                      </a:cubicBezTo>
                      <a:cubicBezTo>
                        <a:pt x="68" y="68"/>
                        <a:pt x="68" y="67"/>
                        <a:pt x="68" y="68"/>
                      </a:cubicBezTo>
                      <a:cubicBezTo>
                        <a:pt x="68" y="68"/>
                        <a:pt x="68" y="68"/>
                        <a:pt x="68" y="68"/>
                      </a:cubicBezTo>
                      <a:cubicBezTo>
                        <a:pt x="67" y="69"/>
                        <a:pt x="67" y="70"/>
                        <a:pt x="65" y="70"/>
                      </a:cubicBezTo>
                      <a:cubicBezTo>
                        <a:pt x="65" y="70"/>
                        <a:pt x="66" y="71"/>
                        <a:pt x="65" y="71"/>
                      </a:cubicBezTo>
                      <a:cubicBezTo>
                        <a:pt x="65" y="71"/>
                        <a:pt x="65" y="70"/>
                        <a:pt x="65" y="70"/>
                      </a:cubicBezTo>
                      <a:cubicBezTo>
                        <a:pt x="65" y="70"/>
                        <a:pt x="65" y="70"/>
                        <a:pt x="65" y="70"/>
                      </a:cubicBezTo>
                      <a:cubicBezTo>
                        <a:pt x="65" y="71"/>
                        <a:pt x="65" y="70"/>
                        <a:pt x="65" y="71"/>
                      </a:cubicBezTo>
                      <a:cubicBezTo>
                        <a:pt x="65" y="71"/>
                        <a:pt x="65" y="71"/>
                        <a:pt x="65" y="70"/>
                      </a:cubicBezTo>
                      <a:cubicBezTo>
                        <a:pt x="65" y="71"/>
                        <a:pt x="65" y="71"/>
                        <a:pt x="65" y="71"/>
                      </a:cubicBezTo>
                      <a:cubicBezTo>
                        <a:pt x="65" y="71"/>
                        <a:pt x="65" y="71"/>
                        <a:pt x="65" y="71"/>
                      </a:cubicBezTo>
                      <a:cubicBezTo>
                        <a:pt x="65" y="71"/>
                        <a:pt x="65" y="71"/>
                        <a:pt x="65" y="71"/>
                      </a:cubicBezTo>
                      <a:cubicBezTo>
                        <a:pt x="65" y="71"/>
                        <a:pt x="64" y="71"/>
                        <a:pt x="64" y="72"/>
                      </a:cubicBezTo>
                      <a:cubicBezTo>
                        <a:pt x="64" y="71"/>
                        <a:pt x="64" y="71"/>
                        <a:pt x="64" y="71"/>
                      </a:cubicBezTo>
                      <a:cubicBezTo>
                        <a:pt x="64" y="72"/>
                        <a:pt x="64" y="72"/>
                        <a:pt x="63" y="72"/>
                      </a:cubicBezTo>
                      <a:cubicBezTo>
                        <a:pt x="63" y="72"/>
                        <a:pt x="64" y="72"/>
                        <a:pt x="64" y="72"/>
                      </a:cubicBezTo>
                      <a:cubicBezTo>
                        <a:pt x="64" y="72"/>
                        <a:pt x="64" y="72"/>
                        <a:pt x="64" y="72"/>
                      </a:cubicBezTo>
                      <a:cubicBezTo>
                        <a:pt x="64" y="72"/>
                        <a:pt x="64" y="73"/>
                        <a:pt x="63" y="72"/>
                      </a:cubicBezTo>
                      <a:cubicBezTo>
                        <a:pt x="63" y="73"/>
                        <a:pt x="63" y="73"/>
                        <a:pt x="63" y="73"/>
                      </a:cubicBezTo>
                      <a:cubicBezTo>
                        <a:pt x="63" y="73"/>
                        <a:pt x="62" y="73"/>
                        <a:pt x="62" y="73"/>
                      </a:cubicBezTo>
                      <a:cubicBezTo>
                        <a:pt x="62" y="73"/>
                        <a:pt x="62" y="74"/>
                        <a:pt x="62" y="74"/>
                      </a:cubicBezTo>
                      <a:cubicBezTo>
                        <a:pt x="61" y="73"/>
                        <a:pt x="62" y="74"/>
                        <a:pt x="61" y="74"/>
                      </a:cubicBezTo>
                      <a:cubicBezTo>
                        <a:pt x="61" y="74"/>
                        <a:pt x="61" y="74"/>
                        <a:pt x="61" y="74"/>
                      </a:cubicBezTo>
                      <a:cubicBezTo>
                        <a:pt x="61" y="73"/>
                        <a:pt x="61" y="74"/>
                        <a:pt x="61" y="74"/>
                      </a:cubicBezTo>
                      <a:cubicBezTo>
                        <a:pt x="60" y="74"/>
                        <a:pt x="61" y="73"/>
                        <a:pt x="61" y="73"/>
                      </a:cubicBezTo>
                      <a:cubicBezTo>
                        <a:pt x="61" y="73"/>
                        <a:pt x="61" y="73"/>
                        <a:pt x="61" y="74"/>
                      </a:cubicBezTo>
                      <a:cubicBezTo>
                        <a:pt x="61" y="73"/>
                        <a:pt x="61" y="73"/>
                        <a:pt x="61" y="73"/>
                      </a:cubicBezTo>
                      <a:cubicBezTo>
                        <a:pt x="62" y="73"/>
                        <a:pt x="62" y="72"/>
                        <a:pt x="63" y="72"/>
                      </a:cubicBezTo>
                      <a:cubicBezTo>
                        <a:pt x="63" y="71"/>
                        <a:pt x="63" y="72"/>
                        <a:pt x="63" y="72"/>
                      </a:cubicBezTo>
                      <a:cubicBezTo>
                        <a:pt x="63" y="71"/>
                        <a:pt x="64" y="70"/>
                        <a:pt x="65" y="69"/>
                      </a:cubicBezTo>
                      <a:cubicBezTo>
                        <a:pt x="65" y="69"/>
                        <a:pt x="65" y="69"/>
                        <a:pt x="65" y="69"/>
                      </a:cubicBezTo>
                      <a:cubicBezTo>
                        <a:pt x="65" y="69"/>
                        <a:pt x="65" y="69"/>
                        <a:pt x="65" y="69"/>
                      </a:cubicBezTo>
                      <a:cubicBezTo>
                        <a:pt x="66" y="69"/>
                        <a:pt x="66" y="68"/>
                        <a:pt x="66" y="68"/>
                      </a:cubicBezTo>
                      <a:cubicBezTo>
                        <a:pt x="66" y="68"/>
                        <a:pt x="66" y="68"/>
                        <a:pt x="66" y="68"/>
                      </a:cubicBezTo>
                      <a:cubicBezTo>
                        <a:pt x="66" y="68"/>
                        <a:pt x="66" y="68"/>
                        <a:pt x="66" y="67"/>
                      </a:cubicBezTo>
                      <a:cubicBezTo>
                        <a:pt x="66" y="68"/>
                        <a:pt x="66" y="68"/>
                        <a:pt x="66" y="68"/>
                      </a:cubicBezTo>
                      <a:cubicBezTo>
                        <a:pt x="67" y="68"/>
                        <a:pt x="66" y="67"/>
                        <a:pt x="67" y="67"/>
                      </a:cubicBezTo>
                      <a:cubicBezTo>
                        <a:pt x="67" y="67"/>
                        <a:pt x="67" y="67"/>
                        <a:pt x="67" y="67"/>
                      </a:cubicBezTo>
                      <a:cubicBezTo>
                        <a:pt x="66" y="67"/>
                        <a:pt x="66" y="68"/>
                        <a:pt x="65" y="68"/>
                      </a:cubicBezTo>
                      <a:cubicBezTo>
                        <a:pt x="65" y="68"/>
                        <a:pt x="66" y="68"/>
                        <a:pt x="65" y="68"/>
                      </a:cubicBezTo>
                      <a:cubicBezTo>
                        <a:pt x="65" y="68"/>
                        <a:pt x="65" y="68"/>
                        <a:pt x="65" y="68"/>
                      </a:cubicBezTo>
                      <a:cubicBezTo>
                        <a:pt x="65" y="68"/>
                        <a:pt x="65" y="68"/>
                        <a:pt x="65" y="69"/>
                      </a:cubicBezTo>
                      <a:cubicBezTo>
                        <a:pt x="65" y="68"/>
                        <a:pt x="64" y="68"/>
                        <a:pt x="64" y="68"/>
                      </a:cubicBezTo>
                      <a:cubicBezTo>
                        <a:pt x="65" y="69"/>
                        <a:pt x="64" y="68"/>
                        <a:pt x="64" y="68"/>
                      </a:cubicBezTo>
                      <a:cubicBezTo>
                        <a:pt x="63" y="68"/>
                        <a:pt x="63" y="68"/>
                        <a:pt x="63" y="68"/>
                      </a:cubicBezTo>
                      <a:cubicBezTo>
                        <a:pt x="63" y="68"/>
                        <a:pt x="63" y="68"/>
                        <a:pt x="63" y="67"/>
                      </a:cubicBezTo>
                      <a:cubicBezTo>
                        <a:pt x="63" y="68"/>
                        <a:pt x="64" y="67"/>
                        <a:pt x="64" y="68"/>
                      </a:cubicBezTo>
                      <a:cubicBezTo>
                        <a:pt x="63" y="67"/>
                        <a:pt x="64" y="68"/>
                        <a:pt x="65" y="68"/>
                      </a:cubicBezTo>
                      <a:cubicBezTo>
                        <a:pt x="65" y="67"/>
                        <a:pt x="65" y="67"/>
                        <a:pt x="65" y="67"/>
                      </a:cubicBezTo>
                      <a:cubicBezTo>
                        <a:pt x="65" y="67"/>
                        <a:pt x="65" y="67"/>
                        <a:pt x="65" y="67"/>
                      </a:cubicBezTo>
                      <a:cubicBezTo>
                        <a:pt x="65" y="67"/>
                        <a:pt x="65" y="67"/>
                        <a:pt x="64" y="67"/>
                      </a:cubicBezTo>
                      <a:cubicBezTo>
                        <a:pt x="64" y="67"/>
                        <a:pt x="64" y="67"/>
                        <a:pt x="63" y="67"/>
                      </a:cubicBezTo>
                      <a:cubicBezTo>
                        <a:pt x="63" y="67"/>
                        <a:pt x="63" y="67"/>
                        <a:pt x="63" y="67"/>
                      </a:cubicBezTo>
                      <a:cubicBezTo>
                        <a:pt x="63" y="67"/>
                        <a:pt x="63" y="67"/>
                        <a:pt x="63" y="67"/>
                      </a:cubicBezTo>
                      <a:cubicBezTo>
                        <a:pt x="63" y="67"/>
                        <a:pt x="63" y="67"/>
                        <a:pt x="63" y="67"/>
                      </a:cubicBezTo>
                      <a:cubicBezTo>
                        <a:pt x="63" y="67"/>
                        <a:pt x="63" y="67"/>
                        <a:pt x="62" y="67"/>
                      </a:cubicBezTo>
                      <a:cubicBezTo>
                        <a:pt x="62" y="67"/>
                        <a:pt x="63" y="67"/>
                        <a:pt x="63" y="67"/>
                      </a:cubicBezTo>
                      <a:cubicBezTo>
                        <a:pt x="62" y="66"/>
                        <a:pt x="62" y="67"/>
                        <a:pt x="62" y="67"/>
                      </a:cubicBezTo>
                      <a:cubicBezTo>
                        <a:pt x="62" y="67"/>
                        <a:pt x="62" y="67"/>
                        <a:pt x="62" y="66"/>
                      </a:cubicBezTo>
                      <a:cubicBezTo>
                        <a:pt x="62" y="67"/>
                        <a:pt x="62" y="67"/>
                        <a:pt x="61" y="67"/>
                      </a:cubicBezTo>
                      <a:cubicBezTo>
                        <a:pt x="62" y="67"/>
                        <a:pt x="61" y="67"/>
                        <a:pt x="61" y="67"/>
                      </a:cubicBezTo>
                      <a:cubicBezTo>
                        <a:pt x="61" y="67"/>
                        <a:pt x="61" y="67"/>
                        <a:pt x="62" y="67"/>
                      </a:cubicBezTo>
                      <a:cubicBezTo>
                        <a:pt x="62" y="68"/>
                        <a:pt x="61" y="67"/>
                        <a:pt x="61" y="68"/>
                      </a:cubicBezTo>
                      <a:cubicBezTo>
                        <a:pt x="61" y="67"/>
                        <a:pt x="61" y="68"/>
                        <a:pt x="60" y="67"/>
                      </a:cubicBezTo>
                      <a:cubicBezTo>
                        <a:pt x="60" y="68"/>
                        <a:pt x="60" y="68"/>
                        <a:pt x="60" y="68"/>
                      </a:cubicBezTo>
                      <a:cubicBezTo>
                        <a:pt x="60" y="68"/>
                        <a:pt x="59" y="69"/>
                        <a:pt x="59" y="69"/>
                      </a:cubicBezTo>
                      <a:cubicBezTo>
                        <a:pt x="59" y="69"/>
                        <a:pt x="59" y="69"/>
                        <a:pt x="59" y="69"/>
                      </a:cubicBezTo>
                      <a:cubicBezTo>
                        <a:pt x="59" y="69"/>
                        <a:pt x="60" y="69"/>
                        <a:pt x="60" y="68"/>
                      </a:cubicBezTo>
                      <a:cubicBezTo>
                        <a:pt x="60" y="68"/>
                        <a:pt x="60" y="68"/>
                        <a:pt x="61" y="68"/>
                      </a:cubicBezTo>
                      <a:cubicBezTo>
                        <a:pt x="61" y="68"/>
                        <a:pt x="60" y="68"/>
                        <a:pt x="60" y="68"/>
                      </a:cubicBezTo>
                      <a:cubicBezTo>
                        <a:pt x="61" y="68"/>
                        <a:pt x="60" y="69"/>
                        <a:pt x="60" y="69"/>
                      </a:cubicBezTo>
                      <a:cubicBezTo>
                        <a:pt x="60" y="69"/>
                        <a:pt x="60" y="69"/>
                        <a:pt x="60" y="69"/>
                      </a:cubicBezTo>
                      <a:cubicBezTo>
                        <a:pt x="60" y="69"/>
                        <a:pt x="60" y="69"/>
                        <a:pt x="60" y="69"/>
                      </a:cubicBezTo>
                      <a:cubicBezTo>
                        <a:pt x="60" y="69"/>
                        <a:pt x="61" y="69"/>
                        <a:pt x="61" y="69"/>
                      </a:cubicBezTo>
                      <a:cubicBezTo>
                        <a:pt x="60" y="69"/>
                        <a:pt x="60" y="69"/>
                        <a:pt x="60" y="70"/>
                      </a:cubicBezTo>
                      <a:cubicBezTo>
                        <a:pt x="60" y="70"/>
                        <a:pt x="60" y="70"/>
                        <a:pt x="60" y="70"/>
                      </a:cubicBezTo>
                      <a:cubicBezTo>
                        <a:pt x="60" y="70"/>
                        <a:pt x="60" y="70"/>
                        <a:pt x="60" y="70"/>
                      </a:cubicBezTo>
                      <a:cubicBezTo>
                        <a:pt x="60" y="70"/>
                        <a:pt x="60" y="70"/>
                        <a:pt x="60" y="70"/>
                      </a:cubicBezTo>
                      <a:cubicBezTo>
                        <a:pt x="60" y="70"/>
                        <a:pt x="60" y="70"/>
                        <a:pt x="60" y="70"/>
                      </a:cubicBezTo>
                      <a:cubicBezTo>
                        <a:pt x="60" y="70"/>
                        <a:pt x="60" y="70"/>
                        <a:pt x="60" y="70"/>
                      </a:cubicBezTo>
                      <a:cubicBezTo>
                        <a:pt x="60" y="71"/>
                        <a:pt x="60" y="71"/>
                        <a:pt x="60" y="71"/>
                      </a:cubicBezTo>
                      <a:cubicBezTo>
                        <a:pt x="60" y="71"/>
                        <a:pt x="59" y="71"/>
                        <a:pt x="59" y="71"/>
                      </a:cubicBezTo>
                      <a:cubicBezTo>
                        <a:pt x="60" y="72"/>
                        <a:pt x="60" y="72"/>
                        <a:pt x="60" y="72"/>
                      </a:cubicBezTo>
                      <a:cubicBezTo>
                        <a:pt x="60" y="72"/>
                        <a:pt x="59" y="71"/>
                        <a:pt x="59" y="72"/>
                      </a:cubicBezTo>
                      <a:cubicBezTo>
                        <a:pt x="59" y="72"/>
                        <a:pt x="59" y="71"/>
                        <a:pt x="59" y="71"/>
                      </a:cubicBezTo>
                      <a:cubicBezTo>
                        <a:pt x="59" y="72"/>
                        <a:pt x="59" y="72"/>
                        <a:pt x="59" y="72"/>
                      </a:cubicBezTo>
                      <a:cubicBezTo>
                        <a:pt x="59" y="72"/>
                        <a:pt x="59" y="72"/>
                        <a:pt x="59" y="72"/>
                      </a:cubicBezTo>
                      <a:cubicBezTo>
                        <a:pt x="59" y="72"/>
                        <a:pt x="59" y="72"/>
                        <a:pt x="59" y="72"/>
                      </a:cubicBezTo>
                      <a:cubicBezTo>
                        <a:pt x="59" y="72"/>
                        <a:pt x="59" y="72"/>
                        <a:pt x="59" y="72"/>
                      </a:cubicBezTo>
                      <a:cubicBezTo>
                        <a:pt x="59" y="72"/>
                        <a:pt x="59" y="72"/>
                        <a:pt x="59" y="73"/>
                      </a:cubicBezTo>
                      <a:cubicBezTo>
                        <a:pt x="59" y="72"/>
                        <a:pt x="59" y="72"/>
                        <a:pt x="59" y="72"/>
                      </a:cubicBezTo>
                      <a:cubicBezTo>
                        <a:pt x="59" y="72"/>
                        <a:pt x="59" y="72"/>
                        <a:pt x="59" y="73"/>
                      </a:cubicBezTo>
                      <a:cubicBezTo>
                        <a:pt x="59" y="73"/>
                        <a:pt x="59" y="73"/>
                        <a:pt x="59" y="73"/>
                      </a:cubicBezTo>
                      <a:cubicBezTo>
                        <a:pt x="59" y="73"/>
                        <a:pt x="59" y="73"/>
                        <a:pt x="59" y="73"/>
                      </a:cubicBezTo>
                      <a:cubicBezTo>
                        <a:pt x="59" y="73"/>
                        <a:pt x="59" y="74"/>
                        <a:pt x="59" y="74"/>
                      </a:cubicBezTo>
                      <a:cubicBezTo>
                        <a:pt x="59" y="74"/>
                        <a:pt x="59" y="74"/>
                        <a:pt x="59" y="74"/>
                      </a:cubicBezTo>
                      <a:cubicBezTo>
                        <a:pt x="59" y="74"/>
                        <a:pt x="58" y="74"/>
                        <a:pt x="59" y="75"/>
                      </a:cubicBezTo>
                      <a:cubicBezTo>
                        <a:pt x="58" y="75"/>
                        <a:pt x="58" y="75"/>
                        <a:pt x="57" y="76"/>
                      </a:cubicBezTo>
                      <a:cubicBezTo>
                        <a:pt x="57" y="75"/>
                        <a:pt x="57" y="76"/>
                        <a:pt x="56" y="75"/>
                      </a:cubicBezTo>
                      <a:cubicBezTo>
                        <a:pt x="56" y="75"/>
                        <a:pt x="56" y="75"/>
                        <a:pt x="56" y="75"/>
                      </a:cubicBezTo>
                      <a:cubicBezTo>
                        <a:pt x="56" y="75"/>
                        <a:pt x="56" y="75"/>
                        <a:pt x="57" y="75"/>
                      </a:cubicBezTo>
                      <a:cubicBezTo>
                        <a:pt x="57" y="75"/>
                        <a:pt x="57" y="75"/>
                        <a:pt x="56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8" y="75"/>
                        <a:pt x="58" y="75"/>
                        <a:pt x="57" y="74"/>
                      </a:cubicBezTo>
                      <a:cubicBezTo>
                        <a:pt x="57" y="74"/>
                        <a:pt x="57" y="74"/>
                        <a:pt x="56" y="74"/>
                      </a:cubicBezTo>
                      <a:cubicBezTo>
                        <a:pt x="56" y="74"/>
                        <a:pt x="57" y="74"/>
                        <a:pt x="57" y="74"/>
                      </a:cubicBezTo>
                      <a:cubicBezTo>
                        <a:pt x="57" y="74"/>
                        <a:pt x="57" y="74"/>
                        <a:pt x="57" y="74"/>
                      </a:cubicBezTo>
                      <a:cubicBezTo>
                        <a:pt x="57" y="74"/>
                        <a:pt x="57" y="75"/>
                        <a:pt x="57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7" y="75"/>
                        <a:pt x="57" y="75"/>
                        <a:pt x="57" y="74"/>
                      </a:cubicBezTo>
                      <a:cubicBezTo>
                        <a:pt x="56" y="74"/>
                        <a:pt x="57" y="75"/>
                        <a:pt x="56" y="75"/>
                      </a:cubicBezTo>
                      <a:cubicBezTo>
                        <a:pt x="56" y="75"/>
                        <a:pt x="56" y="75"/>
                        <a:pt x="56" y="75"/>
                      </a:cubicBezTo>
                      <a:cubicBezTo>
                        <a:pt x="56" y="75"/>
                        <a:pt x="55" y="75"/>
                        <a:pt x="55" y="76"/>
                      </a:cubicBezTo>
                      <a:cubicBezTo>
                        <a:pt x="55" y="76"/>
                        <a:pt x="55" y="75"/>
                        <a:pt x="55" y="75"/>
                      </a:cubicBezTo>
                      <a:cubicBezTo>
                        <a:pt x="55" y="76"/>
                        <a:pt x="55" y="76"/>
                        <a:pt x="55" y="76"/>
                      </a:cubicBezTo>
                      <a:cubicBezTo>
                        <a:pt x="55" y="76"/>
                        <a:pt x="54" y="75"/>
                        <a:pt x="54" y="75"/>
                      </a:cubicBezTo>
                      <a:cubicBezTo>
                        <a:pt x="54" y="76"/>
                        <a:pt x="55" y="76"/>
                        <a:pt x="55" y="76"/>
                      </a:cubicBezTo>
                      <a:cubicBezTo>
                        <a:pt x="55" y="76"/>
                        <a:pt x="55" y="77"/>
                        <a:pt x="55" y="77"/>
                      </a:cubicBezTo>
                      <a:cubicBezTo>
                        <a:pt x="55" y="77"/>
                        <a:pt x="55" y="77"/>
                        <a:pt x="55" y="76"/>
                      </a:cubicBezTo>
                      <a:cubicBezTo>
                        <a:pt x="54" y="76"/>
                        <a:pt x="54" y="77"/>
                        <a:pt x="55" y="77"/>
                      </a:cubicBezTo>
                      <a:cubicBezTo>
                        <a:pt x="55" y="77"/>
                        <a:pt x="54" y="77"/>
                        <a:pt x="54" y="77"/>
                      </a:cubicBezTo>
                      <a:cubicBezTo>
                        <a:pt x="54" y="77"/>
                        <a:pt x="54" y="77"/>
                        <a:pt x="54" y="77"/>
                      </a:cubicBezTo>
                      <a:cubicBezTo>
                        <a:pt x="54" y="78"/>
                        <a:pt x="54" y="77"/>
                        <a:pt x="55" y="78"/>
                      </a:cubicBezTo>
                      <a:cubicBezTo>
                        <a:pt x="55" y="78"/>
                        <a:pt x="55" y="77"/>
                        <a:pt x="55" y="77"/>
                      </a:cubicBezTo>
                      <a:cubicBezTo>
                        <a:pt x="56" y="78"/>
                        <a:pt x="55" y="78"/>
                        <a:pt x="55" y="78"/>
                      </a:cubicBezTo>
                      <a:cubicBezTo>
                        <a:pt x="54" y="78"/>
                        <a:pt x="54" y="79"/>
                        <a:pt x="54" y="79"/>
                      </a:cubicBezTo>
                      <a:cubicBezTo>
                        <a:pt x="54" y="79"/>
                        <a:pt x="54" y="80"/>
                        <a:pt x="53" y="80"/>
                      </a:cubicBezTo>
                      <a:cubicBezTo>
                        <a:pt x="53" y="80"/>
                        <a:pt x="53" y="79"/>
                        <a:pt x="53" y="79"/>
                      </a:cubicBezTo>
                      <a:cubicBezTo>
                        <a:pt x="53" y="79"/>
                        <a:pt x="53" y="80"/>
                        <a:pt x="53" y="80"/>
                      </a:cubicBezTo>
                      <a:cubicBezTo>
                        <a:pt x="53" y="80"/>
                        <a:pt x="53" y="80"/>
                        <a:pt x="53" y="80"/>
                      </a:cubicBezTo>
                      <a:cubicBezTo>
                        <a:pt x="53" y="80"/>
                        <a:pt x="53" y="80"/>
                        <a:pt x="53" y="80"/>
                      </a:cubicBezTo>
                      <a:cubicBezTo>
                        <a:pt x="53" y="80"/>
                        <a:pt x="53" y="80"/>
                        <a:pt x="52" y="80"/>
                      </a:cubicBezTo>
                      <a:cubicBezTo>
                        <a:pt x="52" y="80"/>
                        <a:pt x="53" y="81"/>
                        <a:pt x="53" y="81"/>
                      </a:cubicBezTo>
                      <a:cubicBezTo>
                        <a:pt x="53" y="81"/>
                        <a:pt x="53" y="81"/>
                        <a:pt x="53" y="81"/>
                      </a:cubicBezTo>
                      <a:cubicBezTo>
                        <a:pt x="54" y="81"/>
                        <a:pt x="54" y="79"/>
                        <a:pt x="54" y="79"/>
                      </a:cubicBezTo>
                      <a:cubicBezTo>
                        <a:pt x="54" y="79"/>
                        <a:pt x="54" y="79"/>
                        <a:pt x="55" y="79"/>
                      </a:cubicBezTo>
                      <a:cubicBezTo>
                        <a:pt x="55" y="79"/>
                        <a:pt x="55" y="79"/>
                        <a:pt x="55" y="79"/>
                      </a:cubicBezTo>
                      <a:cubicBezTo>
                        <a:pt x="55" y="79"/>
                        <a:pt x="55" y="79"/>
                        <a:pt x="55" y="79"/>
                      </a:cubicBezTo>
                      <a:cubicBezTo>
                        <a:pt x="54" y="79"/>
                        <a:pt x="55" y="79"/>
                        <a:pt x="56" y="79"/>
                      </a:cubicBezTo>
                      <a:cubicBezTo>
                        <a:pt x="56" y="79"/>
                        <a:pt x="55" y="79"/>
                        <a:pt x="55" y="78"/>
                      </a:cubicBezTo>
                      <a:cubicBezTo>
                        <a:pt x="57" y="77"/>
                        <a:pt x="58" y="76"/>
                        <a:pt x="60" y="74"/>
                      </a:cubicBezTo>
                      <a:cubicBezTo>
                        <a:pt x="60" y="74"/>
                        <a:pt x="60" y="74"/>
                        <a:pt x="60" y="75"/>
                      </a:cubicBezTo>
                      <a:cubicBezTo>
                        <a:pt x="60" y="75"/>
                        <a:pt x="60" y="74"/>
                        <a:pt x="61" y="74"/>
                      </a:cubicBezTo>
                      <a:cubicBezTo>
                        <a:pt x="61" y="74"/>
                        <a:pt x="61" y="75"/>
                        <a:pt x="61" y="74"/>
                      </a:cubicBezTo>
                      <a:cubicBezTo>
                        <a:pt x="61" y="75"/>
                        <a:pt x="60" y="75"/>
                        <a:pt x="60" y="75"/>
                      </a:cubicBezTo>
                      <a:cubicBezTo>
                        <a:pt x="60" y="75"/>
                        <a:pt x="60" y="75"/>
                        <a:pt x="60" y="75"/>
                      </a:cubicBezTo>
                      <a:cubicBezTo>
                        <a:pt x="60" y="75"/>
                        <a:pt x="60" y="75"/>
                        <a:pt x="60" y="76"/>
                      </a:cubicBezTo>
                      <a:cubicBezTo>
                        <a:pt x="60" y="76"/>
                        <a:pt x="59" y="75"/>
                        <a:pt x="59" y="75"/>
                      </a:cubicBezTo>
                      <a:cubicBezTo>
                        <a:pt x="59" y="76"/>
                        <a:pt x="59" y="76"/>
                        <a:pt x="59" y="76"/>
                      </a:cubicBezTo>
                      <a:cubicBezTo>
                        <a:pt x="59" y="76"/>
                        <a:pt x="59" y="75"/>
                        <a:pt x="60" y="76"/>
                      </a:cubicBezTo>
                      <a:cubicBezTo>
                        <a:pt x="59" y="76"/>
                        <a:pt x="59" y="76"/>
                        <a:pt x="59" y="76"/>
                      </a:cubicBezTo>
                      <a:cubicBezTo>
                        <a:pt x="59" y="76"/>
                        <a:pt x="59" y="76"/>
                        <a:pt x="59" y="76"/>
                      </a:cubicBezTo>
                      <a:cubicBezTo>
                        <a:pt x="59" y="76"/>
                        <a:pt x="59" y="76"/>
                        <a:pt x="59" y="76"/>
                      </a:cubicBezTo>
                      <a:cubicBezTo>
                        <a:pt x="59" y="76"/>
                        <a:pt x="59" y="76"/>
                        <a:pt x="59" y="76"/>
                      </a:cubicBezTo>
                      <a:cubicBezTo>
                        <a:pt x="59" y="77"/>
                        <a:pt x="59" y="76"/>
                        <a:pt x="59" y="77"/>
                      </a:cubicBezTo>
                      <a:cubicBezTo>
                        <a:pt x="58" y="77"/>
                        <a:pt x="58" y="77"/>
                        <a:pt x="58" y="77"/>
                      </a:cubicBezTo>
                      <a:cubicBezTo>
                        <a:pt x="58" y="77"/>
                        <a:pt x="58" y="77"/>
                        <a:pt x="58" y="77"/>
                      </a:cubicBezTo>
                      <a:cubicBezTo>
                        <a:pt x="58" y="77"/>
                        <a:pt x="58" y="77"/>
                        <a:pt x="58" y="77"/>
                      </a:cubicBezTo>
                      <a:cubicBezTo>
                        <a:pt x="58" y="77"/>
                        <a:pt x="57" y="77"/>
                        <a:pt x="57" y="77"/>
                      </a:cubicBezTo>
                      <a:cubicBezTo>
                        <a:pt x="57" y="77"/>
                        <a:pt x="57" y="77"/>
                        <a:pt x="57" y="77"/>
                      </a:cubicBezTo>
                      <a:cubicBezTo>
                        <a:pt x="57" y="78"/>
                        <a:pt x="57" y="78"/>
                        <a:pt x="57" y="78"/>
                      </a:cubicBezTo>
                      <a:cubicBezTo>
                        <a:pt x="56" y="79"/>
                        <a:pt x="54" y="80"/>
                        <a:pt x="53" y="81"/>
                      </a:cubicBezTo>
                      <a:cubicBezTo>
                        <a:pt x="53" y="81"/>
                        <a:pt x="53" y="81"/>
                        <a:pt x="54" y="81"/>
                      </a:cubicBezTo>
                      <a:cubicBezTo>
                        <a:pt x="53" y="81"/>
                        <a:pt x="53" y="82"/>
                        <a:pt x="52" y="82"/>
                      </a:cubicBezTo>
                      <a:cubicBezTo>
                        <a:pt x="52" y="82"/>
                        <a:pt x="52" y="82"/>
                        <a:pt x="52" y="82"/>
                      </a:cubicBezTo>
                      <a:cubicBezTo>
                        <a:pt x="52" y="82"/>
                        <a:pt x="52" y="82"/>
                        <a:pt x="52" y="82"/>
                      </a:cubicBezTo>
                      <a:cubicBezTo>
                        <a:pt x="52" y="82"/>
                        <a:pt x="52" y="82"/>
                        <a:pt x="51" y="82"/>
                      </a:cubicBezTo>
                      <a:cubicBezTo>
                        <a:pt x="52" y="81"/>
                        <a:pt x="53" y="82"/>
                        <a:pt x="53" y="81"/>
                      </a:cubicBezTo>
                      <a:cubicBezTo>
                        <a:pt x="53" y="81"/>
                        <a:pt x="52" y="81"/>
                        <a:pt x="52" y="80"/>
                      </a:cubicBezTo>
                      <a:cubicBezTo>
                        <a:pt x="52" y="80"/>
                        <a:pt x="52" y="80"/>
                        <a:pt x="52" y="81"/>
                      </a:cubicBezTo>
                      <a:cubicBezTo>
                        <a:pt x="52" y="81"/>
                        <a:pt x="52" y="81"/>
                        <a:pt x="52" y="81"/>
                      </a:cubicBezTo>
                      <a:cubicBezTo>
                        <a:pt x="52" y="81"/>
                        <a:pt x="52" y="81"/>
                        <a:pt x="52" y="81"/>
                      </a:cubicBezTo>
                      <a:cubicBezTo>
                        <a:pt x="52" y="81"/>
                        <a:pt x="52" y="81"/>
                        <a:pt x="52" y="81"/>
                      </a:cubicBezTo>
                      <a:cubicBezTo>
                        <a:pt x="52" y="81"/>
                        <a:pt x="52" y="81"/>
                        <a:pt x="52" y="81"/>
                      </a:cubicBezTo>
                      <a:cubicBezTo>
                        <a:pt x="52" y="81"/>
                        <a:pt x="52" y="81"/>
                        <a:pt x="52" y="81"/>
                      </a:cubicBezTo>
                      <a:cubicBezTo>
                        <a:pt x="52" y="81"/>
                        <a:pt x="52" y="81"/>
                        <a:pt x="52" y="81"/>
                      </a:cubicBezTo>
                      <a:cubicBezTo>
                        <a:pt x="51" y="81"/>
                        <a:pt x="51" y="82"/>
                        <a:pt x="51" y="81"/>
                      </a:cubicBezTo>
                      <a:cubicBezTo>
                        <a:pt x="51" y="81"/>
                        <a:pt x="51" y="81"/>
                        <a:pt x="51" y="81"/>
                      </a:cubicBezTo>
                      <a:cubicBezTo>
                        <a:pt x="51" y="81"/>
                        <a:pt x="51" y="81"/>
                        <a:pt x="51" y="81"/>
                      </a:cubicBezTo>
                      <a:cubicBezTo>
                        <a:pt x="51" y="81"/>
                        <a:pt x="50" y="81"/>
                        <a:pt x="50" y="81"/>
                      </a:cubicBezTo>
                      <a:cubicBezTo>
                        <a:pt x="50" y="82"/>
                        <a:pt x="50" y="82"/>
                        <a:pt x="50" y="82"/>
                      </a:cubicBezTo>
                      <a:cubicBezTo>
                        <a:pt x="50" y="82"/>
                        <a:pt x="49" y="82"/>
                        <a:pt x="49" y="82"/>
                      </a:cubicBezTo>
                      <a:cubicBezTo>
                        <a:pt x="49" y="82"/>
                        <a:pt x="49" y="82"/>
                        <a:pt x="50" y="82"/>
                      </a:cubicBezTo>
                      <a:cubicBezTo>
                        <a:pt x="50" y="82"/>
                        <a:pt x="49" y="81"/>
                        <a:pt x="50" y="81"/>
                      </a:cubicBezTo>
                      <a:cubicBezTo>
                        <a:pt x="49" y="81"/>
                        <a:pt x="49" y="81"/>
                        <a:pt x="49" y="81"/>
                      </a:cubicBezTo>
                      <a:cubicBezTo>
                        <a:pt x="49" y="81"/>
                        <a:pt x="49" y="81"/>
                        <a:pt x="49" y="81"/>
                      </a:cubicBezTo>
                      <a:cubicBezTo>
                        <a:pt x="49" y="81"/>
                        <a:pt x="49" y="81"/>
                        <a:pt x="49" y="81"/>
                      </a:cubicBezTo>
                      <a:cubicBezTo>
                        <a:pt x="49" y="81"/>
                        <a:pt x="49" y="81"/>
                        <a:pt x="49" y="81"/>
                      </a:cubicBezTo>
                      <a:cubicBezTo>
                        <a:pt x="49" y="82"/>
                        <a:pt x="49" y="81"/>
                        <a:pt x="48" y="81"/>
                      </a:cubicBezTo>
                      <a:cubicBezTo>
                        <a:pt x="48" y="81"/>
                        <a:pt x="49" y="81"/>
                        <a:pt x="49" y="80"/>
                      </a:cubicBezTo>
                      <a:cubicBezTo>
                        <a:pt x="49" y="81"/>
                        <a:pt x="49" y="81"/>
                        <a:pt x="49" y="81"/>
                      </a:cubicBezTo>
                      <a:cubicBezTo>
                        <a:pt x="49" y="80"/>
                        <a:pt x="50" y="80"/>
                        <a:pt x="49" y="80"/>
                      </a:cubicBezTo>
                      <a:cubicBezTo>
                        <a:pt x="49" y="80"/>
                        <a:pt x="50" y="80"/>
                        <a:pt x="50" y="80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ubicBezTo>
                        <a:pt x="50" y="81"/>
                        <a:pt x="50" y="80"/>
                        <a:pt x="51" y="80"/>
                      </a:cubicBezTo>
                      <a:cubicBezTo>
                        <a:pt x="51" y="80"/>
                        <a:pt x="51" y="80"/>
                        <a:pt x="50" y="80"/>
                      </a:cubicBezTo>
                      <a:cubicBezTo>
                        <a:pt x="50" y="80"/>
                        <a:pt x="50" y="79"/>
                        <a:pt x="50" y="79"/>
                      </a:cubicBezTo>
                      <a:cubicBezTo>
                        <a:pt x="51" y="79"/>
                        <a:pt x="51" y="79"/>
                        <a:pt x="51" y="80"/>
                      </a:cubicBezTo>
                      <a:cubicBezTo>
                        <a:pt x="51" y="79"/>
                        <a:pt x="51" y="79"/>
                        <a:pt x="51" y="79"/>
                      </a:cubicBezTo>
                      <a:cubicBezTo>
                        <a:pt x="51" y="79"/>
                        <a:pt x="51" y="79"/>
                        <a:pt x="50" y="79"/>
                      </a:cubicBezTo>
                      <a:cubicBezTo>
                        <a:pt x="51" y="79"/>
                        <a:pt x="51" y="79"/>
                        <a:pt x="52" y="78"/>
                      </a:cubicBezTo>
                      <a:cubicBezTo>
                        <a:pt x="51" y="78"/>
                        <a:pt x="51" y="78"/>
                        <a:pt x="51" y="78"/>
                      </a:cubicBezTo>
                      <a:cubicBezTo>
                        <a:pt x="51" y="78"/>
                        <a:pt x="52" y="78"/>
                        <a:pt x="52" y="77"/>
                      </a:cubicBezTo>
                      <a:cubicBezTo>
                        <a:pt x="52" y="77"/>
                        <a:pt x="51" y="77"/>
                        <a:pt x="51" y="77"/>
                      </a:cubicBezTo>
                      <a:cubicBezTo>
                        <a:pt x="51" y="77"/>
                        <a:pt x="51" y="77"/>
                        <a:pt x="51" y="77"/>
                      </a:cubicBezTo>
                      <a:cubicBezTo>
                        <a:pt x="51" y="78"/>
                        <a:pt x="51" y="78"/>
                        <a:pt x="51" y="78"/>
                      </a:cubicBezTo>
                      <a:cubicBezTo>
                        <a:pt x="51" y="78"/>
                        <a:pt x="51" y="78"/>
                        <a:pt x="51" y="78"/>
                      </a:cubicBezTo>
                      <a:cubicBezTo>
                        <a:pt x="51" y="77"/>
                        <a:pt x="51" y="78"/>
                        <a:pt x="50" y="77"/>
                      </a:cubicBezTo>
                      <a:cubicBezTo>
                        <a:pt x="51" y="78"/>
                        <a:pt x="51" y="78"/>
                        <a:pt x="51" y="78"/>
                      </a:cubicBezTo>
                      <a:cubicBezTo>
                        <a:pt x="51" y="78"/>
                        <a:pt x="51" y="78"/>
                        <a:pt x="50" y="78"/>
                      </a:cubicBezTo>
                      <a:cubicBezTo>
                        <a:pt x="50" y="78"/>
                        <a:pt x="50" y="78"/>
                        <a:pt x="50" y="78"/>
                      </a:cubicBezTo>
                      <a:cubicBezTo>
                        <a:pt x="50" y="78"/>
                        <a:pt x="50" y="77"/>
                        <a:pt x="51" y="77"/>
                      </a:cubicBezTo>
                      <a:cubicBezTo>
                        <a:pt x="50" y="77"/>
                        <a:pt x="50" y="77"/>
                        <a:pt x="50" y="78"/>
                      </a:cubicBezTo>
                      <a:cubicBezTo>
                        <a:pt x="50" y="78"/>
                        <a:pt x="50" y="78"/>
                        <a:pt x="50" y="78"/>
                      </a:cubicBezTo>
                      <a:cubicBezTo>
                        <a:pt x="50" y="78"/>
                        <a:pt x="49" y="78"/>
                        <a:pt x="50" y="78"/>
                      </a:cubicBezTo>
                      <a:cubicBezTo>
                        <a:pt x="50" y="78"/>
                        <a:pt x="49" y="78"/>
                        <a:pt x="49" y="79"/>
                      </a:cubicBezTo>
                      <a:cubicBezTo>
                        <a:pt x="49" y="79"/>
                        <a:pt x="49" y="78"/>
                        <a:pt x="49" y="78"/>
                      </a:cubicBezTo>
                      <a:cubicBezTo>
                        <a:pt x="49" y="78"/>
                        <a:pt x="49" y="78"/>
                        <a:pt x="50" y="78"/>
                      </a:cubicBezTo>
                      <a:cubicBezTo>
                        <a:pt x="49" y="78"/>
                        <a:pt x="49" y="78"/>
                        <a:pt x="49" y="78"/>
                      </a:cubicBezTo>
                      <a:cubicBezTo>
                        <a:pt x="49" y="77"/>
                        <a:pt x="49" y="77"/>
                        <a:pt x="49" y="77"/>
                      </a:cubicBezTo>
                      <a:cubicBezTo>
                        <a:pt x="49" y="77"/>
                        <a:pt x="49" y="77"/>
                        <a:pt x="49" y="77"/>
                      </a:cubicBezTo>
                      <a:cubicBezTo>
                        <a:pt x="50" y="77"/>
                        <a:pt x="49" y="77"/>
                        <a:pt x="49" y="77"/>
                      </a:cubicBezTo>
                      <a:cubicBezTo>
                        <a:pt x="49" y="76"/>
                        <a:pt x="49" y="77"/>
                        <a:pt x="49" y="77"/>
                      </a:cubicBezTo>
                      <a:cubicBezTo>
                        <a:pt x="49" y="77"/>
                        <a:pt x="49" y="77"/>
                        <a:pt x="49" y="77"/>
                      </a:cubicBezTo>
                      <a:cubicBezTo>
                        <a:pt x="48" y="77"/>
                        <a:pt x="49" y="77"/>
                        <a:pt x="48" y="77"/>
                      </a:cubicBezTo>
                      <a:cubicBezTo>
                        <a:pt x="48" y="77"/>
                        <a:pt x="48" y="77"/>
                        <a:pt x="47" y="77"/>
                      </a:cubicBezTo>
                      <a:cubicBezTo>
                        <a:pt x="47" y="76"/>
                        <a:pt x="47" y="76"/>
                        <a:pt x="47" y="76"/>
                      </a:cubicBezTo>
                      <a:cubicBezTo>
                        <a:pt x="47" y="76"/>
                        <a:pt x="47" y="76"/>
                        <a:pt x="46" y="76"/>
                      </a:cubicBezTo>
                      <a:cubicBezTo>
                        <a:pt x="46" y="76"/>
                        <a:pt x="47" y="76"/>
                        <a:pt x="47" y="75"/>
                      </a:cubicBezTo>
                      <a:cubicBezTo>
                        <a:pt x="47" y="75"/>
                        <a:pt x="48" y="76"/>
                        <a:pt x="48" y="76"/>
                      </a:cubicBezTo>
                      <a:cubicBezTo>
                        <a:pt x="48" y="76"/>
                        <a:pt x="47" y="76"/>
                        <a:pt x="48" y="76"/>
                      </a:cubicBezTo>
                      <a:cubicBezTo>
                        <a:pt x="48" y="76"/>
                        <a:pt x="48" y="76"/>
                        <a:pt x="49" y="76"/>
                      </a:cubicBezTo>
                      <a:cubicBezTo>
                        <a:pt x="49" y="76"/>
                        <a:pt x="48" y="76"/>
                        <a:pt x="49" y="76"/>
                      </a:cubicBezTo>
                      <a:cubicBezTo>
                        <a:pt x="49" y="76"/>
                        <a:pt x="49" y="76"/>
                        <a:pt x="49" y="76"/>
                      </a:cubicBezTo>
                      <a:cubicBezTo>
                        <a:pt x="48" y="76"/>
                        <a:pt x="49" y="76"/>
                        <a:pt x="49" y="76"/>
                      </a:cubicBezTo>
                      <a:cubicBezTo>
                        <a:pt x="49" y="76"/>
                        <a:pt x="49" y="75"/>
                        <a:pt x="49" y="75"/>
                      </a:cubicBezTo>
                      <a:cubicBezTo>
                        <a:pt x="49" y="75"/>
                        <a:pt x="49" y="75"/>
                        <a:pt x="49" y="76"/>
                      </a:cubicBezTo>
                      <a:cubicBezTo>
                        <a:pt x="49" y="75"/>
                        <a:pt x="49" y="75"/>
                        <a:pt x="49" y="75"/>
                      </a:cubicBezTo>
                      <a:cubicBezTo>
                        <a:pt x="49" y="74"/>
                        <a:pt x="49" y="74"/>
                        <a:pt x="49" y="75"/>
                      </a:cubicBezTo>
                      <a:cubicBezTo>
                        <a:pt x="50" y="74"/>
                        <a:pt x="50" y="75"/>
                        <a:pt x="50" y="75"/>
                      </a:cubicBezTo>
                      <a:cubicBezTo>
                        <a:pt x="50" y="74"/>
                        <a:pt x="50" y="74"/>
                        <a:pt x="50" y="74"/>
                      </a:cubicBezTo>
                      <a:cubicBezTo>
                        <a:pt x="50" y="74"/>
                        <a:pt x="50" y="74"/>
                        <a:pt x="50" y="74"/>
                      </a:cubicBezTo>
                      <a:cubicBezTo>
                        <a:pt x="50" y="74"/>
                        <a:pt x="50" y="74"/>
                        <a:pt x="50" y="74"/>
                      </a:cubicBezTo>
                      <a:cubicBezTo>
                        <a:pt x="50" y="74"/>
                        <a:pt x="51" y="73"/>
                        <a:pt x="51" y="73"/>
                      </a:cubicBezTo>
                      <a:cubicBezTo>
                        <a:pt x="51" y="73"/>
                        <a:pt x="51" y="73"/>
                        <a:pt x="51" y="73"/>
                      </a:cubicBezTo>
                      <a:cubicBezTo>
                        <a:pt x="51" y="73"/>
                        <a:pt x="52" y="73"/>
                        <a:pt x="52" y="73"/>
                      </a:cubicBezTo>
                      <a:cubicBezTo>
                        <a:pt x="51" y="73"/>
                        <a:pt x="51" y="73"/>
                        <a:pt x="52" y="73"/>
                      </a:cubicBezTo>
                      <a:cubicBezTo>
                        <a:pt x="51" y="73"/>
                        <a:pt x="51" y="73"/>
                        <a:pt x="51" y="73"/>
                      </a:cubicBezTo>
                      <a:cubicBezTo>
                        <a:pt x="51" y="72"/>
                        <a:pt x="51" y="73"/>
                        <a:pt x="51" y="73"/>
                      </a:cubicBezTo>
                      <a:cubicBezTo>
                        <a:pt x="51" y="72"/>
                        <a:pt x="51" y="72"/>
                        <a:pt x="50" y="72"/>
                      </a:cubicBezTo>
                      <a:cubicBezTo>
                        <a:pt x="51" y="73"/>
                        <a:pt x="50" y="73"/>
                        <a:pt x="50" y="73"/>
                      </a:cubicBezTo>
                      <a:cubicBezTo>
                        <a:pt x="50" y="73"/>
                        <a:pt x="50" y="73"/>
                        <a:pt x="50" y="73"/>
                      </a:cubicBezTo>
                      <a:cubicBezTo>
                        <a:pt x="50" y="73"/>
                        <a:pt x="50" y="73"/>
                        <a:pt x="50" y="72"/>
                      </a:cubicBezTo>
                      <a:cubicBezTo>
                        <a:pt x="49" y="73"/>
                        <a:pt x="49" y="73"/>
                        <a:pt x="48" y="74"/>
                      </a:cubicBezTo>
                      <a:cubicBezTo>
                        <a:pt x="48" y="73"/>
                        <a:pt x="48" y="73"/>
                        <a:pt x="48" y="73"/>
                      </a:cubicBezTo>
                      <a:cubicBezTo>
                        <a:pt x="48" y="73"/>
                        <a:pt x="48" y="74"/>
                        <a:pt x="48" y="74"/>
                      </a:cubicBezTo>
                      <a:cubicBezTo>
                        <a:pt x="48" y="74"/>
                        <a:pt x="48" y="74"/>
                        <a:pt x="49" y="74"/>
                      </a:cubicBezTo>
                      <a:cubicBezTo>
                        <a:pt x="49" y="74"/>
                        <a:pt x="49" y="74"/>
                        <a:pt x="48" y="74"/>
                      </a:cubicBezTo>
                      <a:cubicBezTo>
                        <a:pt x="48" y="74"/>
                        <a:pt x="48" y="74"/>
                        <a:pt x="48" y="74"/>
                      </a:cubicBezTo>
                      <a:cubicBezTo>
                        <a:pt x="48" y="74"/>
                        <a:pt x="48" y="74"/>
                        <a:pt x="47" y="74"/>
                      </a:cubicBezTo>
                      <a:cubicBezTo>
                        <a:pt x="48" y="74"/>
                        <a:pt x="47" y="74"/>
                        <a:pt x="47" y="74"/>
                      </a:cubicBezTo>
                      <a:cubicBezTo>
                        <a:pt x="47" y="74"/>
                        <a:pt x="47" y="73"/>
                        <a:pt x="47" y="74"/>
                      </a:cubicBezTo>
                      <a:cubicBezTo>
                        <a:pt x="47" y="73"/>
                        <a:pt x="47" y="73"/>
                        <a:pt x="47" y="72"/>
                      </a:cubicBezTo>
                      <a:cubicBezTo>
                        <a:pt x="47" y="72"/>
                        <a:pt x="47" y="72"/>
                        <a:pt x="47" y="72"/>
                      </a:cubicBezTo>
                      <a:cubicBezTo>
                        <a:pt x="47" y="72"/>
                        <a:pt x="47" y="72"/>
                        <a:pt x="47" y="72"/>
                      </a:cubicBezTo>
                      <a:cubicBezTo>
                        <a:pt x="47" y="71"/>
                        <a:pt x="47" y="71"/>
                        <a:pt x="47" y="71"/>
                      </a:cubicBezTo>
                      <a:cubicBezTo>
                        <a:pt x="47" y="71"/>
                        <a:pt x="47" y="71"/>
                        <a:pt x="47" y="72"/>
                      </a:cubicBezTo>
                      <a:cubicBezTo>
                        <a:pt x="46" y="72"/>
                        <a:pt x="46" y="72"/>
                        <a:pt x="46" y="71"/>
                      </a:cubicBezTo>
                      <a:cubicBezTo>
                        <a:pt x="45" y="72"/>
                        <a:pt x="45" y="72"/>
                        <a:pt x="45" y="73"/>
                      </a:cubicBezTo>
                      <a:cubicBezTo>
                        <a:pt x="46" y="73"/>
                        <a:pt x="46" y="72"/>
                        <a:pt x="47" y="72"/>
                      </a:cubicBezTo>
                      <a:cubicBezTo>
                        <a:pt x="48" y="73"/>
                        <a:pt x="46" y="73"/>
                        <a:pt x="46" y="74"/>
                      </a:cubicBezTo>
                      <a:cubicBezTo>
                        <a:pt x="46" y="74"/>
                        <a:pt x="46" y="74"/>
                        <a:pt x="46" y="74"/>
                      </a:cubicBezTo>
                      <a:cubicBezTo>
                        <a:pt x="46" y="74"/>
                        <a:pt x="46" y="74"/>
                        <a:pt x="46" y="74"/>
                      </a:cubicBezTo>
                      <a:cubicBezTo>
                        <a:pt x="46" y="74"/>
                        <a:pt x="46" y="74"/>
                        <a:pt x="46" y="74"/>
                      </a:cubicBezTo>
                      <a:cubicBezTo>
                        <a:pt x="46" y="74"/>
                        <a:pt x="46" y="74"/>
                        <a:pt x="46" y="74"/>
                      </a:cubicBezTo>
                      <a:cubicBezTo>
                        <a:pt x="46" y="73"/>
                        <a:pt x="46" y="73"/>
                        <a:pt x="46" y="73"/>
                      </a:cubicBezTo>
                      <a:close/>
                      <a:moveTo>
                        <a:pt x="70" y="66"/>
                      </a:moveTo>
                      <a:cubicBezTo>
                        <a:pt x="70" y="66"/>
                        <a:pt x="70" y="66"/>
                        <a:pt x="70" y="66"/>
                      </a:cubicBezTo>
                      <a:cubicBezTo>
                        <a:pt x="70" y="66"/>
                        <a:pt x="70" y="66"/>
                        <a:pt x="70" y="66"/>
                      </a:cubicBezTo>
                      <a:cubicBezTo>
                        <a:pt x="70" y="66"/>
                        <a:pt x="70" y="66"/>
                        <a:pt x="70" y="66"/>
                      </a:cubicBezTo>
                      <a:close/>
                      <a:moveTo>
                        <a:pt x="64" y="71"/>
                      </a:moveTo>
                      <a:cubicBezTo>
                        <a:pt x="64" y="71"/>
                        <a:pt x="64" y="71"/>
                        <a:pt x="64" y="71"/>
                      </a:cubicBezTo>
                      <a:cubicBezTo>
                        <a:pt x="64" y="71"/>
                        <a:pt x="64" y="71"/>
                        <a:pt x="64" y="71"/>
                      </a:cubicBezTo>
                      <a:cubicBezTo>
                        <a:pt x="64" y="71"/>
                        <a:pt x="64" y="71"/>
                        <a:pt x="64" y="71"/>
                      </a:cubicBezTo>
                      <a:close/>
                      <a:moveTo>
                        <a:pt x="63" y="67"/>
                      </a:moveTo>
                      <a:cubicBezTo>
                        <a:pt x="63" y="66"/>
                        <a:pt x="63" y="66"/>
                        <a:pt x="63" y="66"/>
                      </a:cubicBezTo>
                      <a:cubicBezTo>
                        <a:pt x="63" y="66"/>
                        <a:pt x="63" y="66"/>
                        <a:pt x="63" y="66"/>
                      </a:cubicBezTo>
                      <a:cubicBezTo>
                        <a:pt x="63" y="67"/>
                        <a:pt x="63" y="67"/>
                        <a:pt x="63" y="67"/>
                      </a:cubicBezTo>
                      <a:close/>
                      <a:moveTo>
                        <a:pt x="65" y="66"/>
                      </a:moveTo>
                      <a:cubicBezTo>
                        <a:pt x="65" y="66"/>
                        <a:pt x="65" y="66"/>
                        <a:pt x="65" y="66"/>
                      </a:cubicBezTo>
                      <a:cubicBezTo>
                        <a:pt x="65" y="66"/>
                        <a:pt x="65" y="66"/>
                        <a:pt x="66" y="66"/>
                      </a:cubicBezTo>
                      <a:cubicBezTo>
                        <a:pt x="66" y="66"/>
                        <a:pt x="66" y="66"/>
                        <a:pt x="65" y="66"/>
                      </a:cubicBezTo>
                      <a:cubicBezTo>
                        <a:pt x="65" y="66"/>
                        <a:pt x="65" y="67"/>
                        <a:pt x="65" y="67"/>
                      </a:cubicBezTo>
                      <a:cubicBezTo>
                        <a:pt x="65" y="67"/>
                        <a:pt x="66" y="67"/>
                        <a:pt x="65" y="66"/>
                      </a:cubicBezTo>
                      <a:close/>
                      <a:moveTo>
                        <a:pt x="66" y="67"/>
                      </a:moveTo>
                      <a:cubicBezTo>
                        <a:pt x="66" y="67"/>
                        <a:pt x="66" y="67"/>
                        <a:pt x="66" y="67"/>
                      </a:cubicBezTo>
                      <a:cubicBezTo>
                        <a:pt x="66" y="67"/>
                        <a:pt x="66" y="67"/>
                        <a:pt x="66" y="67"/>
                      </a:cubicBezTo>
                      <a:close/>
                      <a:moveTo>
                        <a:pt x="66" y="67"/>
                      </a:moveTo>
                      <a:cubicBezTo>
                        <a:pt x="66" y="67"/>
                        <a:pt x="66" y="67"/>
                        <a:pt x="67" y="67"/>
                      </a:cubicBezTo>
                      <a:cubicBezTo>
                        <a:pt x="66" y="67"/>
                        <a:pt x="66" y="66"/>
                        <a:pt x="66" y="67"/>
                      </a:cubicBezTo>
                      <a:cubicBezTo>
                        <a:pt x="66" y="67"/>
                        <a:pt x="66" y="67"/>
                        <a:pt x="66" y="67"/>
                      </a:cubicBezTo>
                      <a:cubicBezTo>
                        <a:pt x="66" y="67"/>
                        <a:pt x="66" y="67"/>
                        <a:pt x="66" y="67"/>
                      </a:cubicBezTo>
                      <a:cubicBezTo>
                        <a:pt x="66" y="67"/>
                        <a:pt x="66" y="67"/>
                        <a:pt x="66" y="67"/>
                      </a:cubicBezTo>
                      <a:close/>
                      <a:moveTo>
                        <a:pt x="67" y="67"/>
                      </a:moveTo>
                      <a:cubicBezTo>
                        <a:pt x="67" y="67"/>
                        <a:pt x="67" y="67"/>
                        <a:pt x="67" y="67"/>
                      </a:cubicBezTo>
                      <a:cubicBezTo>
                        <a:pt x="67" y="67"/>
                        <a:pt x="67" y="67"/>
                        <a:pt x="67" y="67"/>
                      </a:cubicBezTo>
                      <a:cubicBezTo>
                        <a:pt x="67" y="67"/>
                        <a:pt x="67" y="67"/>
                        <a:pt x="67" y="67"/>
                      </a:cubicBezTo>
                      <a:cubicBezTo>
                        <a:pt x="67" y="67"/>
                        <a:pt x="67" y="67"/>
                        <a:pt x="67" y="67"/>
                      </a:cubicBezTo>
                      <a:close/>
                      <a:moveTo>
                        <a:pt x="70" y="63"/>
                      </a:moveTo>
                      <a:cubicBezTo>
                        <a:pt x="70" y="64"/>
                        <a:pt x="70" y="64"/>
                        <a:pt x="70" y="64"/>
                      </a:cubicBezTo>
                      <a:cubicBezTo>
                        <a:pt x="70" y="64"/>
                        <a:pt x="70" y="64"/>
                        <a:pt x="70" y="64"/>
                      </a:cubicBezTo>
                      <a:cubicBezTo>
                        <a:pt x="70" y="64"/>
                        <a:pt x="70" y="64"/>
                        <a:pt x="70" y="63"/>
                      </a:cubicBezTo>
                      <a:close/>
                      <a:moveTo>
                        <a:pt x="69" y="64"/>
                      </a:moveTo>
                      <a:cubicBezTo>
                        <a:pt x="69" y="65"/>
                        <a:pt x="70" y="64"/>
                        <a:pt x="70" y="64"/>
                      </a:cubicBezTo>
                      <a:cubicBezTo>
                        <a:pt x="69" y="64"/>
                        <a:pt x="69" y="64"/>
                        <a:pt x="69" y="64"/>
                      </a:cubicBezTo>
                      <a:close/>
                      <a:moveTo>
                        <a:pt x="67" y="66"/>
                      </a:moveTo>
                      <a:cubicBezTo>
                        <a:pt x="67" y="66"/>
                        <a:pt x="67" y="66"/>
                        <a:pt x="66" y="66"/>
                      </a:cubicBezTo>
                      <a:cubicBezTo>
                        <a:pt x="66" y="66"/>
                        <a:pt x="66" y="66"/>
                        <a:pt x="66" y="66"/>
                      </a:cubicBezTo>
                      <a:cubicBezTo>
                        <a:pt x="66" y="66"/>
                        <a:pt x="66" y="66"/>
                        <a:pt x="66" y="66"/>
                      </a:cubicBezTo>
                      <a:cubicBezTo>
                        <a:pt x="66" y="66"/>
                        <a:pt x="67" y="66"/>
                        <a:pt x="67" y="67"/>
                      </a:cubicBezTo>
                      <a:cubicBezTo>
                        <a:pt x="67" y="66"/>
                        <a:pt x="67" y="67"/>
                        <a:pt x="67" y="66"/>
                      </a:cubicBezTo>
                      <a:cubicBezTo>
                        <a:pt x="67" y="66"/>
                        <a:pt x="67" y="67"/>
                        <a:pt x="67" y="67"/>
                      </a:cubicBezTo>
                      <a:cubicBezTo>
                        <a:pt x="67" y="66"/>
                        <a:pt x="67" y="66"/>
                        <a:pt x="67" y="66"/>
                      </a:cubicBezTo>
                      <a:cubicBezTo>
                        <a:pt x="67" y="66"/>
                        <a:pt x="67" y="66"/>
                        <a:pt x="67" y="66"/>
                      </a:cubicBezTo>
                      <a:cubicBezTo>
                        <a:pt x="68" y="66"/>
                        <a:pt x="69" y="65"/>
                        <a:pt x="69" y="65"/>
                      </a:cubicBezTo>
                      <a:cubicBezTo>
                        <a:pt x="68" y="65"/>
                        <a:pt x="68" y="66"/>
                        <a:pt x="67" y="66"/>
                      </a:cubicBezTo>
                      <a:cubicBezTo>
                        <a:pt x="67" y="66"/>
                        <a:pt x="67" y="66"/>
                        <a:pt x="67" y="66"/>
                      </a:cubicBezTo>
                      <a:close/>
                      <a:moveTo>
                        <a:pt x="70" y="62"/>
                      </a:moveTo>
                      <a:cubicBezTo>
                        <a:pt x="70" y="62"/>
                        <a:pt x="70" y="62"/>
                        <a:pt x="70" y="62"/>
                      </a:cubicBezTo>
                      <a:cubicBezTo>
                        <a:pt x="70" y="62"/>
                        <a:pt x="70" y="62"/>
                        <a:pt x="70" y="62"/>
                      </a:cubicBezTo>
                      <a:cubicBezTo>
                        <a:pt x="70" y="62"/>
                        <a:pt x="70" y="62"/>
                        <a:pt x="70" y="62"/>
                      </a:cubicBezTo>
                      <a:close/>
                      <a:moveTo>
                        <a:pt x="70" y="62"/>
                      </a:moveTo>
                      <a:cubicBezTo>
                        <a:pt x="70" y="62"/>
                        <a:pt x="69" y="63"/>
                        <a:pt x="70" y="63"/>
                      </a:cubicBezTo>
                      <a:cubicBezTo>
                        <a:pt x="70" y="63"/>
                        <a:pt x="70" y="63"/>
                        <a:pt x="70" y="63"/>
                      </a:cubicBezTo>
                      <a:cubicBezTo>
                        <a:pt x="70" y="63"/>
                        <a:pt x="70" y="63"/>
                        <a:pt x="70" y="62"/>
                      </a:cubicBezTo>
                      <a:close/>
                      <a:moveTo>
                        <a:pt x="69" y="62"/>
                      </a:moveTo>
                      <a:cubicBezTo>
                        <a:pt x="69" y="62"/>
                        <a:pt x="69" y="62"/>
                        <a:pt x="69" y="63"/>
                      </a:cubicBezTo>
                      <a:cubicBezTo>
                        <a:pt x="69" y="62"/>
                        <a:pt x="70" y="62"/>
                        <a:pt x="69" y="62"/>
                      </a:cubicBezTo>
                      <a:close/>
                      <a:moveTo>
                        <a:pt x="67" y="64"/>
                      </a:moveTo>
                      <a:cubicBezTo>
                        <a:pt x="67" y="64"/>
                        <a:pt x="67" y="63"/>
                        <a:pt x="67" y="63"/>
                      </a:cubicBezTo>
                      <a:cubicBezTo>
                        <a:pt x="67" y="63"/>
                        <a:pt x="67" y="63"/>
                        <a:pt x="67" y="64"/>
                      </a:cubicBezTo>
                      <a:close/>
                      <a:moveTo>
                        <a:pt x="68" y="61"/>
                      </a:moveTo>
                      <a:cubicBezTo>
                        <a:pt x="68" y="62"/>
                        <a:pt x="68" y="62"/>
                        <a:pt x="68" y="62"/>
                      </a:cubicBezTo>
                      <a:cubicBezTo>
                        <a:pt x="68" y="61"/>
                        <a:pt x="68" y="61"/>
                        <a:pt x="68" y="61"/>
                      </a:cubicBezTo>
                      <a:close/>
                      <a:moveTo>
                        <a:pt x="67" y="61"/>
                      </a:moveTo>
                      <a:cubicBezTo>
                        <a:pt x="67" y="61"/>
                        <a:pt x="67" y="61"/>
                        <a:pt x="67" y="62"/>
                      </a:cubicBezTo>
                      <a:cubicBezTo>
                        <a:pt x="67" y="62"/>
                        <a:pt x="67" y="61"/>
                        <a:pt x="67" y="62"/>
                      </a:cubicBezTo>
                      <a:cubicBezTo>
                        <a:pt x="67" y="61"/>
                        <a:pt x="67" y="61"/>
                        <a:pt x="68" y="61"/>
                      </a:cubicBezTo>
                      <a:cubicBezTo>
                        <a:pt x="67" y="61"/>
                        <a:pt x="68" y="61"/>
                        <a:pt x="67" y="61"/>
                      </a:cubicBezTo>
                      <a:cubicBezTo>
                        <a:pt x="67" y="61"/>
                        <a:pt x="68" y="61"/>
                        <a:pt x="67" y="61"/>
                      </a:cubicBezTo>
                      <a:cubicBezTo>
                        <a:pt x="67" y="61"/>
                        <a:pt x="67" y="61"/>
                        <a:pt x="67" y="61"/>
                      </a:cubicBezTo>
                      <a:close/>
                      <a:moveTo>
                        <a:pt x="67" y="62"/>
                      </a:moveTo>
                      <a:cubicBezTo>
                        <a:pt x="67" y="62"/>
                        <a:pt x="67" y="61"/>
                        <a:pt x="67" y="62"/>
                      </a:cubicBezTo>
                      <a:cubicBezTo>
                        <a:pt x="67" y="61"/>
                        <a:pt x="67" y="61"/>
                        <a:pt x="67" y="61"/>
                      </a:cubicBezTo>
                      <a:cubicBezTo>
                        <a:pt x="67" y="62"/>
                        <a:pt x="66" y="61"/>
                        <a:pt x="66" y="61"/>
                      </a:cubicBezTo>
                      <a:cubicBezTo>
                        <a:pt x="67" y="62"/>
                        <a:pt x="66" y="62"/>
                        <a:pt x="66" y="62"/>
                      </a:cubicBezTo>
                      <a:cubicBezTo>
                        <a:pt x="67" y="62"/>
                        <a:pt x="67" y="62"/>
                        <a:pt x="67" y="62"/>
                      </a:cubicBezTo>
                      <a:cubicBezTo>
                        <a:pt x="67" y="62"/>
                        <a:pt x="67" y="62"/>
                        <a:pt x="67" y="62"/>
                      </a:cubicBezTo>
                      <a:close/>
                      <a:moveTo>
                        <a:pt x="68" y="62"/>
                      </a:moveTo>
                      <a:cubicBezTo>
                        <a:pt x="67" y="62"/>
                        <a:pt x="67" y="62"/>
                        <a:pt x="67" y="62"/>
                      </a:cubicBezTo>
                      <a:cubicBezTo>
                        <a:pt x="67" y="62"/>
                        <a:pt x="67" y="62"/>
                        <a:pt x="67" y="62"/>
                      </a:cubicBezTo>
                      <a:cubicBezTo>
                        <a:pt x="67" y="62"/>
                        <a:pt x="67" y="62"/>
                        <a:pt x="67" y="62"/>
                      </a:cubicBezTo>
                      <a:cubicBezTo>
                        <a:pt x="67" y="63"/>
                        <a:pt x="67" y="62"/>
                        <a:pt x="68" y="62"/>
                      </a:cubicBezTo>
                      <a:close/>
                      <a:moveTo>
                        <a:pt x="64" y="65"/>
                      </a:moveTo>
                      <a:cubicBezTo>
                        <a:pt x="63" y="65"/>
                        <a:pt x="63" y="66"/>
                        <a:pt x="63" y="66"/>
                      </a:cubicBezTo>
                      <a:cubicBezTo>
                        <a:pt x="63" y="66"/>
                        <a:pt x="63" y="66"/>
                        <a:pt x="64" y="67"/>
                      </a:cubicBezTo>
                      <a:cubicBezTo>
                        <a:pt x="64" y="66"/>
                        <a:pt x="64" y="66"/>
                        <a:pt x="64" y="66"/>
                      </a:cubicBezTo>
                      <a:cubicBezTo>
                        <a:pt x="64" y="66"/>
                        <a:pt x="64" y="66"/>
                        <a:pt x="64" y="65"/>
                      </a:cubicBezTo>
                      <a:cubicBezTo>
                        <a:pt x="64" y="65"/>
                        <a:pt x="64" y="65"/>
                        <a:pt x="64" y="65"/>
                      </a:cubicBezTo>
                      <a:cubicBezTo>
                        <a:pt x="64" y="66"/>
                        <a:pt x="64" y="66"/>
                        <a:pt x="64" y="66"/>
                      </a:cubicBezTo>
                      <a:cubicBezTo>
                        <a:pt x="65" y="66"/>
                        <a:pt x="65" y="66"/>
                        <a:pt x="65" y="65"/>
                      </a:cubicBezTo>
                      <a:cubicBezTo>
                        <a:pt x="65" y="66"/>
                        <a:pt x="65" y="65"/>
                        <a:pt x="65" y="65"/>
                      </a:cubicBezTo>
                      <a:cubicBezTo>
                        <a:pt x="65" y="66"/>
                        <a:pt x="65" y="65"/>
                        <a:pt x="65" y="65"/>
                      </a:cubicBezTo>
                      <a:cubicBezTo>
                        <a:pt x="65" y="65"/>
                        <a:pt x="65" y="65"/>
                        <a:pt x="65" y="65"/>
                      </a:cubicBezTo>
                      <a:cubicBezTo>
                        <a:pt x="65" y="65"/>
                        <a:pt x="65" y="65"/>
                        <a:pt x="65" y="65"/>
                      </a:cubicBezTo>
                      <a:cubicBezTo>
                        <a:pt x="66" y="65"/>
                        <a:pt x="66" y="65"/>
                        <a:pt x="66" y="65"/>
                      </a:cubicBezTo>
                      <a:cubicBezTo>
                        <a:pt x="66" y="65"/>
                        <a:pt x="66" y="66"/>
                        <a:pt x="65" y="65"/>
                      </a:cubicBezTo>
                      <a:cubicBezTo>
                        <a:pt x="65" y="65"/>
                        <a:pt x="65" y="66"/>
                        <a:pt x="66" y="66"/>
                      </a:cubicBezTo>
                      <a:cubicBezTo>
                        <a:pt x="66" y="66"/>
                        <a:pt x="66" y="66"/>
                        <a:pt x="66" y="66"/>
                      </a:cubicBezTo>
                      <a:cubicBezTo>
                        <a:pt x="66" y="66"/>
                        <a:pt x="66" y="65"/>
                        <a:pt x="66" y="66"/>
                      </a:cubicBezTo>
                      <a:cubicBezTo>
                        <a:pt x="66" y="66"/>
                        <a:pt x="66" y="66"/>
                        <a:pt x="66" y="66"/>
                      </a:cubicBezTo>
                      <a:cubicBezTo>
                        <a:pt x="67" y="66"/>
                        <a:pt x="67" y="66"/>
                        <a:pt x="67" y="66"/>
                      </a:cubicBezTo>
                      <a:cubicBezTo>
                        <a:pt x="66" y="65"/>
                        <a:pt x="67" y="65"/>
                        <a:pt x="67" y="65"/>
                      </a:cubicBezTo>
                      <a:cubicBezTo>
                        <a:pt x="66" y="65"/>
                        <a:pt x="66" y="65"/>
                        <a:pt x="66" y="65"/>
                      </a:cubicBezTo>
                      <a:cubicBezTo>
                        <a:pt x="66" y="65"/>
                        <a:pt x="66" y="65"/>
                        <a:pt x="66" y="65"/>
                      </a:cubicBezTo>
                      <a:cubicBezTo>
                        <a:pt x="66" y="65"/>
                        <a:pt x="66" y="65"/>
                        <a:pt x="66" y="65"/>
                      </a:cubicBezTo>
                      <a:cubicBezTo>
                        <a:pt x="66" y="64"/>
                        <a:pt x="66" y="64"/>
                        <a:pt x="66" y="64"/>
                      </a:cubicBezTo>
                      <a:cubicBezTo>
                        <a:pt x="66" y="65"/>
                        <a:pt x="65" y="64"/>
                        <a:pt x="65" y="64"/>
                      </a:cubicBezTo>
                      <a:cubicBezTo>
                        <a:pt x="65" y="65"/>
                        <a:pt x="64" y="65"/>
                        <a:pt x="65" y="65"/>
                      </a:cubicBezTo>
                      <a:cubicBezTo>
                        <a:pt x="65" y="65"/>
                        <a:pt x="64" y="65"/>
                        <a:pt x="64" y="65"/>
                      </a:cubicBezTo>
                      <a:cubicBezTo>
                        <a:pt x="64" y="65"/>
                        <a:pt x="65" y="65"/>
                        <a:pt x="64" y="65"/>
                      </a:cubicBezTo>
                      <a:cubicBezTo>
                        <a:pt x="64" y="65"/>
                        <a:pt x="64" y="65"/>
                        <a:pt x="64" y="65"/>
                      </a:cubicBezTo>
                      <a:close/>
                      <a:moveTo>
                        <a:pt x="63" y="65"/>
                      </a:moveTo>
                      <a:cubicBezTo>
                        <a:pt x="63" y="65"/>
                        <a:pt x="63" y="65"/>
                        <a:pt x="63" y="65"/>
                      </a:cubicBezTo>
                      <a:cubicBezTo>
                        <a:pt x="64" y="65"/>
                        <a:pt x="64" y="65"/>
                        <a:pt x="64" y="65"/>
                      </a:cubicBezTo>
                      <a:cubicBezTo>
                        <a:pt x="64" y="65"/>
                        <a:pt x="63" y="65"/>
                        <a:pt x="63" y="65"/>
                      </a:cubicBezTo>
                      <a:close/>
                      <a:moveTo>
                        <a:pt x="46" y="64"/>
                      </a:moveTo>
                      <a:cubicBezTo>
                        <a:pt x="46" y="64"/>
                        <a:pt x="46" y="64"/>
                        <a:pt x="46" y="64"/>
                      </a:cubicBezTo>
                      <a:cubicBezTo>
                        <a:pt x="46" y="64"/>
                        <a:pt x="46" y="64"/>
                        <a:pt x="46" y="64"/>
                      </a:cubicBezTo>
                      <a:cubicBezTo>
                        <a:pt x="46" y="64"/>
                        <a:pt x="46" y="64"/>
                        <a:pt x="46" y="64"/>
                      </a:cubicBezTo>
                      <a:close/>
                      <a:moveTo>
                        <a:pt x="45" y="65"/>
                      </a:moveTo>
                      <a:cubicBezTo>
                        <a:pt x="45" y="65"/>
                        <a:pt x="45" y="65"/>
                        <a:pt x="45" y="65"/>
                      </a:cubicBezTo>
                      <a:cubicBezTo>
                        <a:pt x="46" y="65"/>
                        <a:pt x="45" y="65"/>
                        <a:pt x="45" y="65"/>
                      </a:cubicBezTo>
                      <a:close/>
                      <a:moveTo>
                        <a:pt x="47" y="64"/>
                      </a:moveTo>
                      <a:cubicBezTo>
                        <a:pt x="47" y="64"/>
                        <a:pt x="47" y="64"/>
                        <a:pt x="47" y="64"/>
                      </a:cubicBezTo>
                      <a:cubicBezTo>
                        <a:pt x="47" y="64"/>
                        <a:pt x="47" y="64"/>
                        <a:pt x="48" y="64"/>
                      </a:cubicBezTo>
                      <a:cubicBezTo>
                        <a:pt x="47" y="64"/>
                        <a:pt x="47" y="64"/>
                        <a:pt x="48" y="64"/>
                      </a:cubicBezTo>
                      <a:cubicBezTo>
                        <a:pt x="48" y="64"/>
                        <a:pt x="48" y="64"/>
                        <a:pt x="47" y="64"/>
                      </a:cubicBezTo>
                      <a:cubicBezTo>
                        <a:pt x="47" y="63"/>
                        <a:pt x="47" y="64"/>
                        <a:pt x="47" y="64"/>
                      </a:cubicBezTo>
                      <a:cubicBezTo>
                        <a:pt x="47" y="64"/>
                        <a:pt x="46" y="64"/>
                        <a:pt x="47" y="64"/>
                      </a:cubicBezTo>
                      <a:cubicBezTo>
                        <a:pt x="46" y="64"/>
                        <a:pt x="48" y="65"/>
                        <a:pt x="47" y="64"/>
                      </a:cubicBezTo>
                      <a:close/>
                      <a:moveTo>
                        <a:pt x="47" y="64"/>
                      </a:moveTo>
                      <a:cubicBezTo>
                        <a:pt x="47" y="64"/>
                        <a:pt x="47" y="64"/>
                        <a:pt x="47" y="65"/>
                      </a:cubicBezTo>
                      <a:cubicBezTo>
                        <a:pt x="47" y="65"/>
                        <a:pt x="48" y="65"/>
                        <a:pt x="47" y="64"/>
                      </a:cubicBezTo>
                      <a:close/>
                      <a:moveTo>
                        <a:pt x="50" y="65"/>
                      </a:moveTo>
                      <a:cubicBezTo>
                        <a:pt x="50" y="65"/>
                        <a:pt x="50" y="65"/>
                        <a:pt x="50" y="65"/>
                      </a:cubicBezTo>
                      <a:cubicBezTo>
                        <a:pt x="50" y="65"/>
                        <a:pt x="50" y="64"/>
                        <a:pt x="50" y="65"/>
                      </a:cubicBezTo>
                      <a:cubicBezTo>
                        <a:pt x="50" y="65"/>
                        <a:pt x="50" y="65"/>
                        <a:pt x="50" y="65"/>
                      </a:cubicBezTo>
                      <a:cubicBezTo>
                        <a:pt x="50" y="65"/>
                        <a:pt x="50" y="65"/>
                        <a:pt x="50" y="64"/>
                      </a:cubicBezTo>
                      <a:cubicBezTo>
                        <a:pt x="50" y="65"/>
                        <a:pt x="50" y="64"/>
                        <a:pt x="50" y="64"/>
                      </a:cubicBezTo>
                      <a:cubicBezTo>
                        <a:pt x="50" y="64"/>
                        <a:pt x="50" y="64"/>
                        <a:pt x="50" y="65"/>
                      </a:cubicBezTo>
                      <a:cubicBezTo>
                        <a:pt x="50" y="65"/>
                        <a:pt x="50" y="65"/>
                        <a:pt x="50" y="65"/>
                      </a:cubicBezTo>
                      <a:cubicBezTo>
                        <a:pt x="50" y="65"/>
                        <a:pt x="50" y="65"/>
                        <a:pt x="49" y="65"/>
                      </a:cubicBezTo>
                      <a:cubicBezTo>
                        <a:pt x="49" y="65"/>
                        <a:pt x="49" y="65"/>
                        <a:pt x="49" y="65"/>
                      </a:cubicBezTo>
                      <a:cubicBezTo>
                        <a:pt x="49" y="65"/>
                        <a:pt x="49" y="65"/>
                        <a:pt x="49" y="65"/>
                      </a:cubicBezTo>
                      <a:cubicBezTo>
                        <a:pt x="49" y="65"/>
                        <a:pt x="49" y="65"/>
                        <a:pt x="50" y="65"/>
                      </a:cubicBezTo>
                      <a:cubicBezTo>
                        <a:pt x="50" y="65"/>
                        <a:pt x="50" y="65"/>
                        <a:pt x="50" y="66"/>
                      </a:cubicBezTo>
                      <a:cubicBezTo>
                        <a:pt x="50" y="65"/>
                        <a:pt x="50" y="66"/>
                        <a:pt x="50" y="66"/>
                      </a:cubicBezTo>
                      <a:cubicBezTo>
                        <a:pt x="50" y="66"/>
                        <a:pt x="51" y="66"/>
                        <a:pt x="51" y="66"/>
                      </a:cubicBezTo>
                      <a:cubicBezTo>
                        <a:pt x="50" y="65"/>
                        <a:pt x="50" y="65"/>
                        <a:pt x="50" y="65"/>
                      </a:cubicBezTo>
                      <a:close/>
                      <a:moveTo>
                        <a:pt x="55" y="64"/>
                      </a:moveTo>
                      <a:cubicBezTo>
                        <a:pt x="55" y="64"/>
                        <a:pt x="54" y="64"/>
                        <a:pt x="55" y="65"/>
                      </a:cubicBezTo>
                      <a:cubicBezTo>
                        <a:pt x="55" y="64"/>
                        <a:pt x="55" y="64"/>
                        <a:pt x="55" y="64"/>
                      </a:cubicBezTo>
                      <a:cubicBezTo>
                        <a:pt x="55" y="64"/>
                        <a:pt x="55" y="64"/>
                        <a:pt x="55" y="64"/>
                      </a:cubicBezTo>
                      <a:close/>
                      <a:moveTo>
                        <a:pt x="53" y="65"/>
                      </a:moveTo>
                      <a:cubicBezTo>
                        <a:pt x="53" y="65"/>
                        <a:pt x="54" y="65"/>
                        <a:pt x="54" y="65"/>
                      </a:cubicBezTo>
                      <a:cubicBezTo>
                        <a:pt x="54" y="65"/>
                        <a:pt x="53" y="65"/>
                        <a:pt x="53" y="65"/>
                      </a:cubicBezTo>
                      <a:cubicBezTo>
                        <a:pt x="53" y="65"/>
                        <a:pt x="53" y="65"/>
                        <a:pt x="53" y="65"/>
                      </a:cubicBezTo>
                      <a:close/>
                      <a:moveTo>
                        <a:pt x="54" y="65"/>
                      </a:moveTo>
                      <a:cubicBezTo>
                        <a:pt x="54" y="65"/>
                        <a:pt x="54" y="65"/>
                        <a:pt x="54" y="65"/>
                      </a:cubicBezTo>
                      <a:cubicBezTo>
                        <a:pt x="54" y="65"/>
                        <a:pt x="54" y="65"/>
                        <a:pt x="54" y="65"/>
                      </a:cubicBezTo>
                      <a:cubicBezTo>
                        <a:pt x="54" y="65"/>
                        <a:pt x="54" y="65"/>
                        <a:pt x="54" y="64"/>
                      </a:cubicBezTo>
                      <a:cubicBezTo>
                        <a:pt x="54" y="64"/>
                        <a:pt x="54" y="64"/>
                        <a:pt x="54" y="64"/>
                      </a:cubicBezTo>
                      <a:cubicBezTo>
                        <a:pt x="54" y="64"/>
                        <a:pt x="54" y="64"/>
                        <a:pt x="54" y="64"/>
                      </a:cubicBezTo>
                      <a:cubicBezTo>
                        <a:pt x="54" y="64"/>
                        <a:pt x="54" y="64"/>
                        <a:pt x="54" y="65"/>
                      </a:cubicBezTo>
                      <a:cubicBezTo>
                        <a:pt x="54" y="64"/>
                        <a:pt x="54" y="65"/>
                        <a:pt x="54" y="65"/>
                      </a:cubicBezTo>
                      <a:cubicBezTo>
                        <a:pt x="54" y="65"/>
                        <a:pt x="54" y="65"/>
                        <a:pt x="54" y="65"/>
                      </a:cubicBezTo>
                      <a:cubicBezTo>
                        <a:pt x="54" y="65"/>
                        <a:pt x="54" y="65"/>
                        <a:pt x="54" y="65"/>
                      </a:cubicBezTo>
                      <a:close/>
                      <a:moveTo>
                        <a:pt x="54" y="66"/>
                      </a:moveTo>
                      <a:cubicBezTo>
                        <a:pt x="54" y="65"/>
                        <a:pt x="54" y="65"/>
                        <a:pt x="54" y="65"/>
                      </a:cubicBezTo>
                      <a:cubicBezTo>
                        <a:pt x="54" y="65"/>
                        <a:pt x="54" y="65"/>
                        <a:pt x="54" y="65"/>
                      </a:cubicBezTo>
                      <a:cubicBezTo>
                        <a:pt x="54" y="65"/>
                        <a:pt x="53" y="65"/>
                        <a:pt x="53" y="66"/>
                      </a:cubicBezTo>
                      <a:cubicBezTo>
                        <a:pt x="54" y="66"/>
                        <a:pt x="54" y="66"/>
                        <a:pt x="54" y="65"/>
                      </a:cubicBezTo>
                      <a:cubicBezTo>
                        <a:pt x="54" y="66"/>
                        <a:pt x="54" y="66"/>
                        <a:pt x="54" y="66"/>
                      </a:cubicBezTo>
                      <a:close/>
                      <a:moveTo>
                        <a:pt x="55" y="66"/>
                      </a:moveTo>
                      <a:cubicBezTo>
                        <a:pt x="55" y="65"/>
                        <a:pt x="55" y="65"/>
                        <a:pt x="55" y="65"/>
                      </a:cubicBezTo>
                      <a:cubicBezTo>
                        <a:pt x="55" y="65"/>
                        <a:pt x="55" y="65"/>
                        <a:pt x="55" y="65"/>
                      </a:cubicBezTo>
                      <a:cubicBezTo>
                        <a:pt x="55" y="65"/>
                        <a:pt x="54" y="65"/>
                        <a:pt x="55" y="66"/>
                      </a:cubicBezTo>
                      <a:close/>
                      <a:moveTo>
                        <a:pt x="48" y="73"/>
                      </a:moveTo>
                      <a:cubicBezTo>
                        <a:pt x="48" y="73"/>
                        <a:pt x="47" y="73"/>
                        <a:pt x="48" y="73"/>
                      </a:cubicBezTo>
                      <a:cubicBezTo>
                        <a:pt x="48" y="73"/>
                        <a:pt x="47" y="73"/>
                        <a:pt x="48" y="74"/>
                      </a:cubicBezTo>
                      <a:cubicBezTo>
                        <a:pt x="48" y="74"/>
                        <a:pt x="48" y="73"/>
                        <a:pt x="48" y="73"/>
                      </a:cubicBezTo>
                      <a:close/>
                      <a:moveTo>
                        <a:pt x="50" y="72"/>
                      </a:moveTo>
                      <a:cubicBezTo>
                        <a:pt x="50" y="72"/>
                        <a:pt x="50" y="72"/>
                        <a:pt x="50" y="71"/>
                      </a:cubicBezTo>
                      <a:cubicBezTo>
                        <a:pt x="49" y="71"/>
                        <a:pt x="49" y="72"/>
                        <a:pt x="50" y="72"/>
                      </a:cubicBezTo>
                      <a:close/>
                      <a:moveTo>
                        <a:pt x="50" y="71"/>
                      </a:moveTo>
                      <a:cubicBezTo>
                        <a:pt x="50" y="71"/>
                        <a:pt x="50" y="71"/>
                        <a:pt x="50" y="71"/>
                      </a:cubicBezTo>
                      <a:cubicBezTo>
                        <a:pt x="50" y="71"/>
                        <a:pt x="50" y="71"/>
                        <a:pt x="50" y="71"/>
                      </a:cubicBezTo>
                      <a:cubicBezTo>
                        <a:pt x="50" y="71"/>
                        <a:pt x="50" y="71"/>
                        <a:pt x="50" y="71"/>
                      </a:cubicBezTo>
                      <a:cubicBezTo>
                        <a:pt x="50" y="71"/>
                        <a:pt x="50" y="71"/>
                        <a:pt x="50" y="71"/>
                      </a:cubicBezTo>
                      <a:cubicBezTo>
                        <a:pt x="49" y="70"/>
                        <a:pt x="50" y="71"/>
                        <a:pt x="50" y="71"/>
                      </a:cubicBezTo>
                      <a:cubicBezTo>
                        <a:pt x="50" y="71"/>
                        <a:pt x="50" y="71"/>
                        <a:pt x="50" y="71"/>
                      </a:cubicBezTo>
                      <a:cubicBezTo>
                        <a:pt x="50" y="71"/>
                        <a:pt x="50" y="72"/>
                        <a:pt x="50" y="72"/>
                      </a:cubicBezTo>
                      <a:cubicBezTo>
                        <a:pt x="50" y="72"/>
                        <a:pt x="50" y="71"/>
                        <a:pt x="50" y="72"/>
                      </a:cubicBezTo>
                      <a:cubicBezTo>
                        <a:pt x="50" y="72"/>
                        <a:pt x="50" y="72"/>
                        <a:pt x="50" y="72"/>
                      </a:cubicBezTo>
                      <a:cubicBezTo>
                        <a:pt x="51" y="72"/>
                        <a:pt x="50" y="71"/>
                        <a:pt x="50" y="71"/>
                      </a:cubicBezTo>
                      <a:close/>
                      <a:moveTo>
                        <a:pt x="52" y="70"/>
                      </a:moveTo>
                      <a:cubicBezTo>
                        <a:pt x="51" y="70"/>
                        <a:pt x="51" y="70"/>
                        <a:pt x="50" y="70"/>
                      </a:cubicBezTo>
                      <a:cubicBezTo>
                        <a:pt x="50" y="70"/>
                        <a:pt x="50" y="70"/>
                        <a:pt x="50" y="71"/>
                      </a:cubicBezTo>
                      <a:cubicBezTo>
                        <a:pt x="50" y="70"/>
                        <a:pt x="50" y="70"/>
                        <a:pt x="51" y="70"/>
                      </a:cubicBezTo>
                      <a:cubicBezTo>
                        <a:pt x="51" y="70"/>
                        <a:pt x="51" y="71"/>
                        <a:pt x="51" y="71"/>
                      </a:cubicBezTo>
                      <a:cubicBezTo>
                        <a:pt x="51" y="70"/>
                        <a:pt x="52" y="71"/>
                        <a:pt x="52" y="70"/>
                      </a:cubicBezTo>
                      <a:close/>
                      <a:moveTo>
                        <a:pt x="53" y="69"/>
                      </a:moveTo>
                      <a:cubicBezTo>
                        <a:pt x="54" y="69"/>
                        <a:pt x="53" y="69"/>
                        <a:pt x="54" y="69"/>
                      </a:cubicBezTo>
                      <a:cubicBezTo>
                        <a:pt x="54" y="69"/>
                        <a:pt x="54" y="68"/>
                        <a:pt x="54" y="69"/>
                      </a:cubicBezTo>
                      <a:cubicBezTo>
                        <a:pt x="54" y="69"/>
                        <a:pt x="54" y="69"/>
                        <a:pt x="54" y="69"/>
                      </a:cubicBezTo>
                      <a:cubicBezTo>
                        <a:pt x="54" y="69"/>
                        <a:pt x="54" y="69"/>
                        <a:pt x="54" y="69"/>
                      </a:cubicBezTo>
                      <a:cubicBezTo>
                        <a:pt x="54" y="69"/>
                        <a:pt x="54" y="69"/>
                        <a:pt x="54" y="69"/>
                      </a:cubicBezTo>
                      <a:cubicBezTo>
                        <a:pt x="54" y="69"/>
                        <a:pt x="55" y="69"/>
                        <a:pt x="55" y="69"/>
                      </a:cubicBezTo>
                      <a:cubicBezTo>
                        <a:pt x="55" y="69"/>
                        <a:pt x="54" y="69"/>
                        <a:pt x="54" y="68"/>
                      </a:cubicBezTo>
                      <a:cubicBezTo>
                        <a:pt x="54" y="68"/>
                        <a:pt x="55" y="69"/>
                        <a:pt x="55" y="69"/>
                      </a:cubicBezTo>
                      <a:cubicBezTo>
                        <a:pt x="54" y="68"/>
                        <a:pt x="54" y="68"/>
                        <a:pt x="54" y="68"/>
                      </a:cubicBezTo>
                      <a:cubicBezTo>
                        <a:pt x="54" y="68"/>
                        <a:pt x="53" y="68"/>
                        <a:pt x="53" y="69"/>
                      </a:cubicBezTo>
                      <a:close/>
                      <a:moveTo>
                        <a:pt x="53" y="70"/>
                      </a:moveTo>
                      <a:cubicBezTo>
                        <a:pt x="53" y="70"/>
                        <a:pt x="54" y="69"/>
                        <a:pt x="53" y="69"/>
                      </a:cubicBezTo>
                      <a:cubicBezTo>
                        <a:pt x="53" y="69"/>
                        <a:pt x="53" y="69"/>
                        <a:pt x="53" y="70"/>
                      </a:cubicBezTo>
                      <a:close/>
                      <a:moveTo>
                        <a:pt x="52" y="69"/>
                      </a:moveTo>
                      <a:cubicBezTo>
                        <a:pt x="52" y="70"/>
                        <a:pt x="52" y="70"/>
                        <a:pt x="52" y="70"/>
                      </a:cubicBezTo>
                      <a:cubicBezTo>
                        <a:pt x="53" y="70"/>
                        <a:pt x="52" y="70"/>
                        <a:pt x="52" y="70"/>
                      </a:cubicBezTo>
                      <a:cubicBezTo>
                        <a:pt x="53" y="70"/>
                        <a:pt x="53" y="70"/>
                        <a:pt x="52" y="69"/>
                      </a:cubicBezTo>
                      <a:close/>
                      <a:moveTo>
                        <a:pt x="52" y="72"/>
                      </a:moveTo>
                      <a:cubicBezTo>
                        <a:pt x="52" y="72"/>
                        <a:pt x="51" y="72"/>
                        <a:pt x="51" y="72"/>
                      </a:cubicBezTo>
                      <a:cubicBezTo>
                        <a:pt x="51" y="72"/>
                        <a:pt x="51" y="72"/>
                        <a:pt x="51" y="72"/>
                      </a:cubicBezTo>
                      <a:cubicBezTo>
                        <a:pt x="51" y="71"/>
                        <a:pt x="52" y="72"/>
                        <a:pt x="52" y="72"/>
                      </a:cubicBezTo>
                      <a:cubicBezTo>
                        <a:pt x="52" y="72"/>
                        <a:pt x="52" y="72"/>
                        <a:pt x="52" y="72"/>
                      </a:cubicBezTo>
                      <a:cubicBezTo>
                        <a:pt x="52" y="72"/>
                        <a:pt x="52" y="72"/>
                        <a:pt x="51" y="72"/>
                      </a:cubicBezTo>
                      <a:cubicBezTo>
                        <a:pt x="51" y="71"/>
                        <a:pt x="51" y="71"/>
                        <a:pt x="51" y="71"/>
                      </a:cubicBezTo>
                      <a:cubicBezTo>
                        <a:pt x="51" y="71"/>
                        <a:pt x="51" y="71"/>
                        <a:pt x="51" y="71"/>
                      </a:cubicBezTo>
                      <a:cubicBezTo>
                        <a:pt x="51" y="72"/>
                        <a:pt x="50" y="71"/>
                        <a:pt x="51" y="72"/>
                      </a:cubicBezTo>
                      <a:cubicBezTo>
                        <a:pt x="51" y="72"/>
                        <a:pt x="52" y="72"/>
                        <a:pt x="52" y="72"/>
                      </a:cubicBezTo>
                      <a:close/>
                      <a:moveTo>
                        <a:pt x="52" y="71"/>
                      </a:moveTo>
                      <a:cubicBezTo>
                        <a:pt x="52" y="71"/>
                        <a:pt x="52" y="71"/>
                        <a:pt x="52" y="70"/>
                      </a:cubicBezTo>
                      <a:cubicBezTo>
                        <a:pt x="52" y="71"/>
                        <a:pt x="52" y="71"/>
                        <a:pt x="52" y="71"/>
                      </a:cubicBezTo>
                      <a:cubicBezTo>
                        <a:pt x="52" y="71"/>
                        <a:pt x="52" y="71"/>
                        <a:pt x="52" y="71"/>
                      </a:cubicBezTo>
                      <a:close/>
                      <a:moveTo>
                        <a:pt x="52" y="71"/>
                      </a:moveTo>
                      <a:cubicBezTo>
                        <a:pt x="51" y="71"/>
                        <a:pt x="52" y="72"/>
                        <a:pt x="52" y="72"/>
                      </a:cubicBezTo>
                      <a:cubicBezTo>
                        <a:pt x="52" y="71"/>
                        <a:pt x="52" y="71"/>
                        <a:pt x="52" y="71"/>
                      </a:cubicBezTo>
                      <a:close/>
                      <a:moveTo>
                        <a:pt x="53" y="71"/>
                      </a:moveTo>
                      <a:cubicBezTo>
                        <a:pt x="54" y="71"/>
                        <a:pt x="54" y="71"/>
                        <a:pt x="54" y="71"/>
                      </a:cubicBezTo>
                      <a:cubicBezTo>
                        <a:pt x="54" y="71"/>
                        <a:pt x="54" y="71"/>
                        <a:pt x="54" y="71"/>
                      </a:cubicBezTo>
                      <a:cubicBezTo>
                        <a:pt x="54" y="71"/>
                        <a:pt x="54" y="71"/>
                        <a:pt x="54" y="71"/>
                      </a:cubicBezTo>
                      <a:cubicBezTo>
                        <a:pt x="54" y="70"/>
                        <a:pt x="55" y="71"/>
                        <a:pt x="54" y="70"/>
                      </a:cubicBezTo>
                      <a:cubicBezTo>
                        <a:pt x="54" y="70"/>
                        <a:pt x="53" y="71"/>
                        <a:pt x="53" y="70"/>
                      </a:cubicBezTo>
                      <a:cubicBezTo>
                        <a:pt x="53" y="71"/>
                        <a:pt x="53" y="71"/>
                        <a:pt x="53" y="71"/>
                      </a:cubicBezTo>
                      <a:cubicBezTo>
                        <a:pt x="53" y="71"/>
                        <a:pt x="53" y="71"/>
                        <a:pt x="52" y="70"/>
                      </a:cubicBezTo>
                      <a:cubicBezTo>
                        <a:pt x="52" y="70"/>
                        <a:pt x="53" y="70"/>
                        <a:pt x="53" y="70"/>
                      </a:cubicBezTo>
                      <a:cubicBezTo>
                        <a:pt x="52" y="70"/>
                        <a:pt x="52" y="70"/>
                        <a:pt x="52" y="70"/>
                      </a:cubicBezTo>
                      <a:cubicBezTo>
                        <a:pt x="52" y="70"/>
                        <a:pt x="52" y="70"/>
                        <a:pt x="52" y="70"/>
                      </a:cubicBezTo>
                      <a:cubicBezTo>
                        <a:pt x="52" y="71"/>
                        <a:pt x="52" y="71"/>
                        <a:pt x="53" y="71"/>
                      </a:cubicBezTo>
                      <a:cubicBezTo>
                        <a:pt x="53" y="71"/>
                        <a:pt x="52" y="71"/>
                        <a:pt x="53" y="71"/>
                      </a:cubicBezTo>
                      <a:cubicBezTo>
                        <a:pt x="53" y="71"/>
                        <a:pt x="53" y="71"/>
                        <a:pt x="54" y="71"/>
                      </a:cubicBezTo>
                      <a:cubicBezTo>
                        <a:pt x="54" y="71"/>
                        <a:pt x="53" y="71"/>
                        <a:pt x="53" y="71"/>
                      </a:cubicBezTo>
                      <a:close/>
                      <a:moveTo>
                        <a:pt x="54" y="70"/>
                      </a:moveTo>
                      <a:cubicBezTo>
                        <a:pt x="54" y="70"/>
                        <a:pt x="54" y="70"/>
                        <a:pt x="54" y="70"/>
                      </a:cubicBezTo>
                      <a:cubicBezTo>
                        <a:pt x="54" y="70"/>
                        <a:pt x="54" y="70"/>
                        <a:pt x="54" y="70"/>
                      </a:cubicBezTo>
                      <a:cubicBezTo>
                        <a:pt x="54" y="70"/>
                        <a:pt x="55" y="71"/>
                        <a:pt x="55" y="70"/>
                      </a:cubicBezTo>
                      <a:cubicBezTo>
                        <a:pt x="55" y="70"/>
                        <a:pt x="55" y="69"/>
                        <a:pt x="55" y="69"/>
                      </a:cubicBezTo>
                      <a:cubicBezTo>
                        <a:pt x="55" y="69"/>
                        <a:pt x="55" y="69"/>
                        <a:pt x="55" y="70"/>
                      </a:cubicBezTo>
                      <a:cubicBezTo>
                        <a:pt x="55" y="70"/>
                        <a:pt x="55" y="70"/>
                        <a:pt x="54" y="69"/>
                      </a:cubicBezTo>
                      <a:cubicBezTo>
                        <a:pt x="54" y="70"/>
                        <a:pt x="55" y="70"/>
                        <a:pt x="54" y="70"/>
                      </a:cubicBezTo>
                      <a:close/>
                      <a:moveTo>
                        <a:pt x="56" y="68"/>
                      </a:moveTo>
                      <a:cubicBezTo>
                        <a:pt x="56" y="69"/>
                        <a:pt x="56" y="69"/>
                        <a:pt x="56" y="69"/>
                      </a:cubicBezTo>
                      <a:cubicBezTo>
                        <a:pt x="56" y="69"/>
                        <a:pt x="56" y="69"/>
                        <a:pt x="56" y="68"/>
                      </a:cubicBezTo>
                      <a:close/>
                      <a:moveTo>
                        <a:pt x="57" y="68"/>
                      </a:moveTo>
                      <a:cubicBezTo>
                        <a:pt x="57" y="68"/>
                        <a:pt x="57" y="68"/>
                        <a:pt x="57" y="68"/>
                      </a:cubicBezTo>
                      <a:cubicBezTo>
                        <a:pt x="57" y="68"/>
                        <a:pt x="57" y="68"/>
                        <a:pt x="57" y="68"/>
                      </a:cubicBezTo>
                      <a:cubicBezTo>
                        <a:pt x="57" y="68"/>
                        <a:pt x="57" y="68"/>
                        <a:pt x="57" y="68"/>
                      </a:cubicBezTo>
                      <a:close/>
                      <a:moveTo>
                        <a:pt x="58" y="67"/>
                      </a:moveTo>
                      <a:cubicBezTo>
                        <a:pt x="57" y="67"/>
                        <a:pt x="58" y="67"/>
                        <a:pt x="58" y="67"/>
                      </a:cubicBezTo>
                      <a:cubicBezTo>
                        <a:pt x="57" y="67"/>
                        <a:pt x="57" y="67"/>
                        <a:pt x="57" y="67"/>
                      </a:cubicBezTo>
                      <a:cubicBezTo>
                        <a:pt x="57" y="67"/>
                        <a:pt x="57" y="67"/>
                        <a:pt x="58" y="67"/>
                      </a:cubicBezTo>
                      <a:close/>
                      <a:moveTo>
                        <a:pt x="54" y="72"/>
                      </a:moveTo>
                      <a:cubicBezTo>
                        <a:pt x="54" y="72"/>
                        <a:pt x="54" y="72"/>
                        <a:pt x="54" y="72"/>
                      </a:cubicBezTo>
                      <a:cubicBezTo>
                        <a:pt x="54" y="72"/>
                        <a:pt x="53" y="72"/>
                        <a:pt x="53" y="71"/>
                      </a:cubicBezTo>
                      <a:cubicBezTo>
                        <a:pt x="53" y="72"/>
                        <a:pt x="52" y="72"/>
                        <a:pt x="52" y="72"/>
                      </a:cubicBezTo>
                      <a:cubicBezTo>
                        <a:pt x="53" y="72"/>
                        <a:pt x="53" y="72"/>
                        <a:pt x="54" y="72"/>
                      </a:cubicBezTo>
                      <a:close/>
                      <a:moveTo>
                        <a:pt x="55" y="71"/>
                      </a:moveTo>
                      <a:cubicBezTo>
                        <a:pt x="55" y="71"/>
                        <a:pt x="55" y="71"/>
                        <a:pt x="54" y="71"/>
                      </a:cubicBezTo>
                      <a:cubicBezTo>
                        <a:pt x="55" y="71"/>
                        <a:pt x="55" y="71"/>
                        <a:pt x="55" y="71"/>
                      </a:cubicBezTo>
                      <a:cubicBezTo>
                        <a:pt x="55" y="72"/>
                        <a:pt x="55" y="72"/>
                        <a:pt x="54" y="72"/>
                      </a:cubicBezTo>
                      <a:cubicBezTo>
                        <a:pt x="55" y="72"/>
                        <a:pt x="55" y="72"/>
                        <a:pt x="55" y="72"/>
                      </a:cubicBezTo>
                      <a:cubicBezTo>
                        <a:pt x="55" y="73"/>
                        <a:pt x="55" y="72"/>
                        <a:pt x="55" y="72"/>
                      </a:cubicBezTo>
                      <a:cubicBezTo>
                        <a:pt x="55" y="72"/>
                        <a:pt x="56" y="72"/>
                        <a:pt x="55" y="72"/>
                      </a:cubicBezTo>
                      <a:cubicBezTo>
                        <a:pt x="55" y="72"/>
                        <a:pt x="55" y="72"/>
                        <a:pt x="55" y="72"/>
                      </a:cubicBezTo>
                      <a:cubicBezTo>
                        <a:pt x="55" y="71"/>
                        <a:pt x="56" y="72"/>
                        <a:pt x="56" y="71"/>
                      </a:cubicBezTo>
                      <a:cubicBezTo>
                        <a:pt x="55" y="71"/>
                        <a:pt x="56" y="71"/>
                        <a:pt x="55" y="71"/>
                      </a:cubicBezTo>
                      <a:cubicBezTo>
                        <a:pt x="55" y="71"/>
                        <a:pt x="55" y="71"/>
                        <a:pt x="55" y="71"/>
                      </a:cubicBezTo>
                      <a:cubicBezTo>
                        <a:pt x="55" y="71"/>
                        <a:pt x="55" y="71"/>
                        <a:pt x="55" y="71"/>
                      </a:cubicBezTo>
                      <a:cubicBezTo>
                        <a:pt x="55" y="71"/>
                        <a:pt x="55" y="71"/>
                        <a:pt x="55" y="71"/>
                      </a:cubicBezTo>
                      <a:close/>
                      <a:moveTo>
                        <a:pt x="52" y="75"/>
                      </a:moveTo>
                      <a:cubicBezTo>
                        <a:pt x="52" y="74"/>
                        <a:pt x="52" y="75"/>
                        <a:pt x="52" y="75"/>
                      </a:cubicBezTo>
                      <a:cubicBezTo>
                        <a:pt x="52" y="75"/>
                        <a:pt x="52" y="75"/>
                        <a:pt x="53" y="75"/>
                      </a:cubicBezTo>
                      <a:cubicBezTo>
                        <a:pt x="52" y="75"/>
                        <a:pt x="52" y="75"/>
                        <a:pt x="52" y="75"/>
                      </a:cubicBezTo>
                      <a:close/>
                      <a:moveTo>
                        <a:pt x="53" y="75"/>
                      </a:moveTo>
                      <a:cubicBezTo>
                        <a:pt x="53" y="75"/>
                        <a:pt x="53" y="75"/>
                        <a:pt x="53" y="75"/>
                      </a:cubicBezTo>
                      <a:cubicBezTo>
                        <a:pt x="53" y="75"/>
                        <a:pt x="53" y="75"/>
                        <a:pt x="53" y="75"/>
                      </a:cubicBezTo>
                      <a:cubicBezTo>
                        <a:pt x="53" y="75"/>
                        <a:pt x="53" y="75"/>
                        <a:pt x="53" y="75"/>
                      </a:cubicBezTo>
                      <a:close/>
                      <a:moveTo>
                        <a:pt x="53" y="73"/>
                      </a:moveTo>
                      <a:cubicBezTo>
                        <a:pt x="53" y="73"/>
                        <a:pt x="53" y="73"/>
                        <a:pt x="53" y="73"/>
                      </a:cubicBezTo>
                      <a:cubicBezTo>
                        <a:pt x="53" y="74"/>
                        <a:pt x="53" y="74"/>
                        <a:pt x="53" y="74"/>
                      </a:cubicBezTo>
                      <a:cubicBezTo>
                        <a:pt x="53" y="74"/>
                        <a:pt x="53" y="73"/>
                        <a:pt x="53" y="73"/>
                      </a:cubicBezTo>
                      <a:close/>
                      <a:moveTo>
                        <a:pt x="53" y="73"/>
                      </a:moveTo>
                      <a:cubicBezTo>
                        <a:pt x="52" y="73"/>
                        <a:pt x="52" y="74"/>
                        <a:pt x="52" y="74"/>
                      </a:cubicBezTo>
                      <a:cubicBezTo>
                        <a:pt x="53" y="74"/>
                        <a:pt x="53" y="74"/>
                        <a:pt x="53" y="73"/>
                      </a:cubicBezTo>
                      <a:close/>
                      <a:moveTo>
                        <a:pt x="50" y="75"/>
                      </a:moveTo>
                      <a:cubicBezTo>
                        <a:pt x="50" y="75"/>
                        <a:pt x="50" y="75"/>
                        <a:pt x="50" y="75"/>
                      </a:cubicBezTo>
                      <a:cubicBezTo>
                        <a:pt x="50" y="75"/>
                        <a:pt x="50" y="75"/>
                        <a:pt x="50" y="75"/>
                      </a:cubicBezTo>
                      <a:cubicBezTo>
                        <a:pt x="50" y="75"/>
                        <a:pt x="50" y="75"/>
                        <a:pt x="50" y="75"/>
                      </a:cubicBezTo>
                      <a:close/>
                      <a:moveTo>
                        <a:pt x="51" y="74"/>
                      </a:move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lose/>
                      <a:moveTo>
                        <a:pt x="51" y="75"/>
                      </a:moveTo>
                      <a:cubicBezTo>
                        <a:pt x="51" y="75"/>
                        <a:pt x="51" y="75"/>
                        <a:pt x="51" y="74"/>
                      </a:cubicBezTo>
                      <a:cubicBezTo>
                        <a:pt x="51" y="75"/>
                        <a:pt x="51" y="75"/>
                        <a:pt x="51" y="75"/>
                      </a:cubicBezTo>
                      <a:close/>
                      <a:moveTo>
                        <a:pt x="52" y="73"/>
                      </a:moveTo>
                      <a:cubicBezTo>
                        <a:pt x="52" y="73"/>
                        <a:pt x="52" y="73"/>
                        <a:pt x="52" y="73"/>
                      </a:cubicBezTo>
                      <a:cubicBezTo>
                        <a:pt x="52" y="73"/>
                        <a:pt x="52" y="73"/>
                        <a:pt x="52" y="73"/>
                      </a:cubicBezTo>
                      <a:cubicBezTo>
                        <a:pt x="52" y="73"/>
                        <a:pt x="52" y="73"/>
                        <a:pt x="52" y="73"/>
                      </a:cubicBezTo>
                      <a:cubicBezTo>
                        <a:pt x="52" y="73"/>
                        <a:pt x="52" y="73"/>
                        <a:pt x="52" y="73"/>
                      </a:cubicBezTo>
                      <a:close/>
                      <a:moveTo>
                        <a:pt x="50" y="75"/>
                      </a:moveTo>
                      <a:cubicBezTo>
                        <a:pt x="50" y="75"/>
                        <a:pt x="50" y="75"/>
                        <a:pt x="50" y="75"/>
                      </a:cubicBezTo>
                      <a:cubicBezTo>
                        <a:pt x="49" y="75"/>
                        <a:pt x="50" y="75"/>
                        <a:pt x="50" y="75"/>
                      </a:cubicBezTo>
                      <a:cubicBezTo>
                        <a:pt x="50" y="76"/>
                        <a:pt x="50" y="75"/>
                        <a:pt x="50" y="75"/>
                      </a:cubicBezTo>
                      <a:close/>
                      <a:moveTo>
                        <a:pt x="50" y="77"/>
                      </a:moveTo>
                      <a:cubicBezTo>
                        <a:pt x="50" y="76"/>
                        <a:pt x="50" y="76"/>
                        <a:pt x="50" y="76"/>
                      </a:cubicBezTo>
                      <a:cubicBezTo>
                        <a:pt x="50" y="76"/>
                        <a:pt x="50" y="76"/>
                        <a:pt x="50" y="76"/>
                      </a:cubicBezTo>
                      <a:cubicBezTo>
                        <a:pt x="50" y="76"/>
                        <a:pt x="50" y="76"/>
                        <a:pt x="50" y="76"/>
                      </a:cubicBezTo>
                      <a:cubicBezTo>
                        <a:pt x="49" y="76"/>
                        <a:pt x="50" y="76"/>
                        <a:pt x="49" y="76"/>
                      </a:cubicBezTo>
                      <a:cubicBezTo>
                        <a:pt x="50" y="76"/>
                        <a:pt x="49" y="77"/>
                        <a:pt x="50" y="77"/>
                      </a:cubicBezTo>
                      <a:close/>
                      <a:moveTo>
                        <a:pt x="50" y="78"/>
                      </a:moveTo>
                      <a:cubicBezTo>
                        <a:pt x="49" y="77"/>
                        <a:pt x="49" y="78"/>
                        <a:pt x="49" y="78"/>
                      </a:cubicBezTo>
                      <a:cubicBezTo>
                        <a:pt x="49" y="78"/>
                        <a:pt x="49" y="78"/>
                        <a:pt x="50" y="78"/>
                      </a:cubicBezTo>
                      <a:close/>
                      <a:moveTo>
                        <a:pt x="52" y="75"/>
                      </a:moveTo>
                      <a:cubicBezTo>
                        <a:pt x="52" y="75"/>
                        <a:pt x="52" y="75"/>
                        <a:pt x="52" y="75"/>
                      </a:cubicBezTo>
                      <a:cubicBezTo>
                        <a:pt x="52" y="75"/>
                        <a:pt x="52" y="75"/>
                        <a:pt x="52" y="75"/>
                      </a:cubicBezTo>
                      <a:cubicBezTo>
                        <a:pt x="51" y="76"/>
                        <a:pt x="51" y="75"/>
                        <a:pt x="51" y="75"/>
                      </a:cubicBezTo>
                      <a:cubicBezTo>
                        <a:pt x="51" y="76"/>
                        <a:pt x="51" y="76"/>
                        <a:pt x="51" y="76"/>
                      </a:cubicBezTo>
                      <a:cubicBezTo>
                        <a:pt x="51" y="75"/>
                        <a:pt x="52" y="75"/>
                        <a:pt x="52" y="75"/>
                      </a:cubicBezTo>
                      <a:close/>
                      <a:moveTo>
                        <a:pt x="52" y="77"/>
                      </a:moveTo>
                      <a:cubicBezTo>
                        <a:pt x="52" y="77"/>
                        <a:pt x="52" y="77"/>
                        <a:pt x="52" y="77"/>
                      </a:cubicBezTo>
                      <a:cubicBezTo>
                        <a:pt x="52" y="77"/>
                        <a:pt x="52" y="77"/>
                        <a:pt x="52" y="77"/>
                      </a:cubicBezTo>
                      <a:cubicBezTo>
                        <a:pt x="52" y="77"/>
                        <a:pt x="52" y="77"/>
                        <a:pt x="52" y="77"/>
                      </a:cubicBezTo>
                      <a:close/>
                      <a:moveTo>
                        <a:pt x="53" y="78"/>
                      </a:moveTo>
                      <a:cubicBezTo>
                        <a:pt x="52" y="78"/>
                        <a:pt x="52" y="78"/>
                        <a:pt x="52" y="78"/>
                      </a:cubicBezTo>
                      <a:cubicBezTo>
                        <a:pt x="52" y="78"/>
                        <a:pt x="53" y="78"/>
                        <a:pt x="53" y="78"/>
                      </a:cubicBezTo>
                      <a:close/>
                      <a:moveTo>
                        <a:pt x="52" y="78"/>
                      </a:moveTo>
                      <a:cubicBezTo>
                        <a:pt x="52" y="78"/>
                        <a:pt x="52" y="78"/>
                        <a:pt x="52" y="79"/>
                      </a:cubicBezTo>
                      <a:cubicBezTo>
                        <a:pt x="52" y="78"/>
                        <a:pt x="53" y="79"/>
                        <a:pt x="52" y="78"/>
                      </a:cubicBezTo>
                      <a:close/>
                      <a:moveTo>
                        <a:pt x="51" y="80"/>
                      </a:moveTo>
                      <a:cubicBezTo>
                        <a:pt x="51" y="80"/>
                        <a:pt x="51" y="80"/>
                        <a:pt x="51" y="80"/>
                      </a:cubicBezTo>
                      <a:cubicBezTo>
                        <a:pt x="51" y="80"/>
                        <a:pt x="50" y="80"/>
                        <a:pt x="51" y="80"/>
                      </a:cubicBezTo>
                      <a:cubicBezTo>
                        <a:pt x="51" y="80"/>
                        <a:pt x="51" y="81"/>
                        <a:pt x="51" y="80"/>
                      </a:cubicBezTo>
                      <a:close/>
                      <a:moveTo>
                        <a:pt x="51" y="80"/>
                      </a:moveTo>
                      <a:cubicBezTo>
                        <a:pt x="51" y="80"/>
                        <a:pt x="52" y="79"/>
                        <a:pt x="52" y="79"/>
                      </a:cubicBezTo>
                      <a:cubicBezTo>
                        <a:pt x="51" y="79"/>
                        <a:pt x="51" y="80"/>
                        <a:pt x="51" y="80"/>
                      </a:cubicBezTo>
                      <a:close/>
                      <a:moveTo>
                        <a:pt x="52" y="79"/>
                      </a:moveTo>
                      <a:cubicBezTo>
                        <a:pt x="52" y="79"/>
                        <a:pt x="52" y="79"/>
                        <a:pt x="51" y="79"/>
                      </a:cubicBezTo>
                      <a:cubicBezTo>
                        <a:pt x="52" y="79"/>
                        <a:pt x="52" y="79"/>
                        <a:pt x="52" y="80"/>
                      </a:cubicBezTo>
                      <a:cubicBezTo>
                        <a:pt x="52" y="80"/>
                        <a:pt x="51" y="80"/>
                        <a:pt x="52" y="81"/>
                      </a:cubicBezTo>
                      <a:cubicBezTo>
                        <a:pt x="52" y="80"/>
                        <a:pt x="52" y="80"/>
                        <a:pt x="52" y="80"/>
                      </a:cubicBezTo>
                      <a:cubicBezTo>
                        <a:pt x="52" y="80"/>
                        <a:pt x="52" y="80"/>
                        <a:pt x="52" y="80"/>
                      </a:cubicBezTo>
                      <a:cubicBezTo>
                        <a:pt x="52" y="79"/>
                        <a:pt x="52" y="79"/>
                        <a:pt x="52" y="79"/>
                      </a:cubicBezTo>
                      <a:close/>
                      <a:moveTo>
                        <a:pt x="53" y="77"/>
                      </a:moveTo>
                      <a:cubicBezTo>
                        <a:pt x="53" y="77"/>
                        <a:pt x="53" y="78"/>
                        <a:pt x="53" y="78"/>
                      </a:cubicBezTo>
                      <a:cubicBezTo>
                        <a:pt x="53" y="78"/>
                        <a:pt x="53" y="77"/>
                        <a:pt x="53" y="78"/>
                      </a:cubicBezTo>
                      <a:cubicBezTo>
                        <a:pt x="53" y="78"/>
                        <a:pt x="53" y="78"/>
                        <a:pt x="54" y="78"/>
                      </a:cubicBezTo>
                      <a:lnTo>
                        <a:pt x="53" y="77"/>
                      </a:lnTo>
                      <a:close/>
                      <a:moveTo>
                        <a:pt x="54" y="76"/>
                      </a:moveTo>
                      <a:cubicBezTo>
                        <a:pt x="53" y="76"/>
                        <a:pt x="53" y="76"/>
                        <a:pt x="53" y="76"/>
                      </a:cubicBezTo>
                      <a:cubicBezTo>
                        <a:pt x="53" y="76"/>
                        <a:pt x="53" y="76"/>
                        <a:pt x="53" y="76"/>
                      </a:cubicBezTo>
                      <a:cubicBezTo>
                        <a:pt x="53" y="76"/>
                        <a:pt x="53" y="76"/>
                        <a:pt x="53" y="76"/>
                      </a:cubicBezTo>
                      <a:cubicBezTo>
                        <a:pt x="53" y="76"/>
                        <a:pt x="52" y="75"/>
                        <a:pt x="52" y="75"/>
                      </a:cubicBezTo>
                      <a:cubicBezTo>
                        <a:pt x="53" y="76"/>
                        <a:pt x="52" y="76"/>
                        <a:pt x="52" y="76"/>
                      </a:cubicBezTo>
                      <a:cubicBezTo>
                        <a:pt x="52" y="76"/>
                        <a:pt x="52" y="76"/>
                        <a:pt x="52" y="76"/>
                      </a:cubicBezTo>
                      <a:cubicBezTo>
                        <a:pt x="52" y="76"/>
                        <a:pt x="52" y="76"/>
                        <a:pt x="52" y="76"/>
                      </a:cubicBezTo>
                      <a:cubicBezTo>
                        <a:pt x="52" y="76"/>
                        <a:pt x="52" y="76"/>
                        <a:pt x="51" y="76"/>
                      </a:cubicBezTo>
                      <a:cubicBezTo>
                        <a:pt x="52" y="76"/>
                        <a:pt x="52" y="77"/>
                        <a:pt x="52" y="77"/>
                      </a:cubicBezTo>
                      <a:cubicBezTo>
                        <a:pt x="52" y="77"/>
                        <a:pt x="53" y="77"/>
                        <a:pt x="53" y="76"/>
                      </a:cubicBezTo>
                      <a:cubicBezTo>
                        <a:pt x="53" y="76"/>
                        <a:pt x="53" y="76"/>
                        <a:pt x="53" y="77"/>
                      </a:cubicBezTo>
                      <a:cubicBezTo>
                        <a:pt x="54" y="76"/>
                        <a:pt x="54" y="76"/>
                        <a:pt x="54" y="76"/>
                      </a:cubicBezTo>
                      <a:cubicBezTo>
                        <a:pt x="54" y="76"/>
                        <a:pt x="54" y="76"/>
                        <a:pt x="54" y="76"/>
                      </a:cubicBezTo>
                      <a:cubicBezTo>
                        <a:pt x="54" y="76"/>
                        <a:pt x="54" y="76"/>
                        <a:pt x="54" y="76"/>
                      </a:cubicBezTo>
                      <a:cubicBezTo>
                        <a:pt x="54" y="76"/>
                        <a:pt x="54" y="76"/>
                        <a:pt x="54" y="76"/>
                      </a:cubicBezTo>
                      <a:close/>
                      <a:moveTo>
                        <a:pt x="54" y="75"/>
                      </a:moveTo>
                      <a:cubicBezTo>
                        <a:pt x="54" y="75"/>
                        <a:pt x="53" y="75"/>
                        <a:pt x="53" y="75"/>
                      </a:cubicBezTo>
                      <a:cubicBezTo>
                        <a:pt x="53" y="74"/>
                        <a:pt x="53" y="75"/>
                        <a:pt x="53" y="74"/>
                      </a:cubicBezTo>
                      <a:cubicBezTo>
                        <a:pt x="53" y="75"/>
                        <a:pt x="53" y="75"/>
                        <a:pt x="53" y="75"/>
                      </a:cubicBezTo>
                      <a:cubicBezTo>
                        <a:pt x="53" y="75"/>
                        <a:pt x="53" y="75"/>
                        <a:pt x="53" y="75"/>
                      </a:cubicBezTo>
                      <a:cubicBezTo>
                        <a:pt x="53" y="75"/>
                        <a:pt x="53" y="75"/>
                        <a:pt x="54" y="76"/>
                      </a:cubicBezTo>
                      <a:cubicBezTo>
                        <a:pt x="54" y="75"/>
                        <a:pt x="54" y="75"/>
                        <a:pt x="54" y="75"/>
                      </a:cubicBezTo>
                      <a:cubicBezTo>
                        <a:pt x="53" y="75"/>
                        <a:pt x="54" y="75"/>
                        <a:pt x="54" y="75"/>
                      </a:cubicBezTo>
                      <a:close/>
                      <a:moveTo>
                        <a:pt x="54" y="74"/>
                      </a:moveTo>
                      <a:cubicBezTo>
                        <a:pt x="54" y="74"/>
                        <a:pt x="54" y="74"/>
                        <a:pt x="54" y="74"/>
                      </a:cubicBezTo>
                      <a:cubicBezTo>
                        <a:pt x="54" y="74"/>
                        <a:pt x="53" y="74"/>
                        <a:pt x="54" y="74"/>
                      </a:cubicBezTo>
                      <a:close/>
                      <a:moveTo>
                        <a:pt x="55" y="75"/>
                      </a:moveTo>
                      <a:cubicBezTo>
                        <a:pt x="55" y="75"/>
                        <a:pt x="55" y="75"/>
                        <a:pt x="55" y="75"/>
                      </a:cubicBezTo>
                      <a:cubicBezTo>
                        <a:pt x="54" y="75"/>
                        <a:pt x="54" y="75"/>
                        <a:pt x="54" y="75"/>
                      </a:cubicBezTo>
                      <a:cubicBezTo>
                        <a:pt x="54" y="75"/>
                        <a:pt x="54" y="75"/>
                        <a:pt x="54" y="75"/>
                      </a:cubicBezTo>
                      <a:cubicBezTo>
                        <a:pt x="54" y="75"/>
                        <a:pt x="55" y="75"/>
                        <a:pt x="55" y="75"/>
                      </a:cubicBezTo>
                      <a:close/>
                      <a:moveTo>
                        <a:pt x="57" y="73"/>
                      </a:moveTo>
                      <a:cubicBezTo>
                        <a:pt x="56" y="73"/>
                        <a:pt x="56" y="73"/>
                        <a:pt x="56" y="73"/>
                      </a:cubicBezTo>
                      <a:cubicBezTo>
                        <a:pt x="57" y="74"/>
                        <a:pt x="57" y="73"/>
                        <a:pt x="57" y="73"/>
                      </a:cubicBezTo>
                      <a:close/>
                      <a:moveTo>
                        <a:pt x="57" y="73"/>
                      </a:moveTo>
                      <a:cubicBezTo>
                        <a:pt x="57" y="73"/>
                        <a:pt x="58" y="74"/>
                        <a:pt x="58" y="74"/>
                      </a:cubicBezTo>
                      <a:cubicBezTo>
                        <a:pt x="58" y="73"/>
                        <a:pt x="58" y="73"/>
                        <a:pt x="58" y="73"/>
                      </a:cubicBezTo>
                      <a:cubicBezTo>
                        <a:pt x="57" y="73"/>
                        <a:pt x="58" y="73"/>
                        <a:pt x="57" y="73"/>
                      </a:cubicBezTo>
                      <a:cubicBezTo>
                        <a:pt x="57" y="73"/>
                        <a:pt x="57" y="72"/>
                        <a:pt x="57" y="73"/>
                      </a:cubicBezTo>
                      <a:cubicBezTo>
                        <a:pt x="57" y="73"/>
                        <a:pt x="57" y="73"/>
                        <a:pt x="57" y="73"/>
                      </a:cubicBezTo>
                      <a:close/>
                      <a:moveTo>
                        <a:pt x="58" y="73"/>
                      </a:moveTo>
                      <a:cubicBezTo>
                        <a:pt x="58" y="73"/>
                        <a:pt x="58" y="73"/>
                        <a:pt x="58" y="73"/>
                      </a:cubicBezTo>
                      <a:cubicBezTo>
                        <a:pt x="58" y="73"/>
                        <a:pt x="58" y="73"/>
                        <a:pt x="58" y="74"/>
                      </a:cubicBezTo>
                      <a:cubicBezTo>
                        <a:pt x="58" y="74"/>
                        <a:pt x="57" y="74"/>
                        <a:pt x="57" y="73"/>
                      </a:cubicBezTo>
                      <a:cubicBezTo>
                        <a:pt x="57" y="73"/>
                        <a:pt x="57" y="74"/>
                        <a:pt x="57" y="74"/>
                      </a:cubicBezTo>
                      <a:cubicBezTo>
                        <a:pt x="57" y="74"/>
                        <a:pt x="57" y="74"/>
                        <a:pt x="58" y="74"/>
                      </a:cubicBezTo>
                      <a:cubicBezTo>
                        <a:pt x="57" y="74"/>
                        <a:pt x="58" y="75"/>
                        <a:pt x="58" y="75"/>
                      </a:cubicBezTo>
                      <a:cubicBezTo>
                        <a:pt x="58" y="75"/>
                        <a:pt x="58" y="74"/>
                        <a:pt x="58" y="74"/>
                      </a:cubicBezTo>
                      <a:cubicBezTo>
                        <a:pt x="58" y="74"/>
                        <a:pt x="58" y="74"/>
                        <a:pt x="58" y="74"/>
                      </a:cubicBezTo>
                      <a:cubicBezTo>
                        <a:pt x="58" y="74"/>
                        <a:pt x="58" y="74"/>
                        <a:pt x="58" y="74"/>
                      </a:cubicBezTo>
                      <a:cubicBezTo>
                        <a:pt x="58" y="74"/>
                        <a:pt x="58" y="74"/>
                        <a:pt x="58" y="74"/>
                      </a:cubicBezTo>
                      <a:cubicBezTo>
                        <a:pt x="58" y="74"/>
                        <a:pt x="58" y="74"/>
                        <a:pt x="58" y="73"/>
                      </a:cubicBezTo>
                      <a:cubicBezTo>
                        <a:pt x="58" y="74"/>
                        <a:pt x="58" y="73"/>
                        <a:pt x="58" y="73"/>
                      </a:cubicBezTo>
                      <a:cubicBezTo>
                        <a:pt x="58" y="73"/>
                        <a:pt x="58" y="74"/>
                        <a:pt x="58" y="74"/>
                      </a:cubicBezTo>
                      <a:cubicBezTo>
                        <a:pt x="59" y="74"/>
                        <a:pt x="58" y="74"/>
                        <a:pt x="58" y="74"/>
                      </a:cubicBezTo>
                      <a:cubicBezTo>
                        <a:pt x="59" y="74"/>
                        <a:pt x="59" y="73"/>
                        <a:pt x="58" y="73"/>
                      </a:cubicBezTo>
                      <a:close/>
                      <a:moveTo>
                        <a:pt x="58" y="72"/>
                      </a:moveTo>
                      <a:cubicBezTo>
                        <a:pt x="57" y="72"/>
                        <a:pt x="57" y="73"/>
                        <a:pt x="58" y="73"/>
                      </a:cubicBezTo>
                      <a:cubicBezTo>
                        <a:pt x="58" y="73"/>
                        <a:pt x="58" y="73"/>
                        <a:pt x="58" y="72"/>
                      </a:cubicBezTo>
                      <a:close/>
                      <a:moveTo>
                        <a:pt x="57" y="72"/>
                      </a:moveTo>
                      <a:cubicBezTo>
                        <a:pt x="57" y="72"/>
                        <a:pt x="58" y="73"/>
                        <a:pt x="58" y="72"/>
                      </a:cubicBezTo>
                      <a:cubicBezTo>
                        <a:pt x="58" y="72"/>
                        <a:pt x="58" y="72"/>
                        <a:pt x="58" y="72"/>
                      </a:cubicBezTo>
                      <a:cubicBezTo>
                        <a:pt x="58" y="72"/>
                        <a:pt x="58" y="72"/>
                        <a:pt x="58" y="72"/>
                      </a:cubicBezTo>
                      <a:cubicBezTo>
                        <a:pt x="58" y="72"/>
                        <a:pt x="57" y="72"/>
                        <a:pt x="57" y="72"/>
                      </a:cubicBezTo>
                      <a:close/>
                      <a:moveTo>
                        <a:pt x="57" y="71"/>
                      </a:moveTo>
                      <a:cubicBezTo>
                        <a:pt x="57" y="71"/>
                        <a:pt x="57" y="71"/>
                        <a:pt x="57" y="71"/>
                      </a:cubicBezTo>
                      <a:cubicBezTo>
                        <a:pt x="57" y="71"/>
                        <a:pt x="56" y="71"/>
                        <a:pt x="56" y="71"/>
                      </a:cubicBezTo>
                      <a:cubicBezTo>
                        <a:pt x="56" y="71"/>
                        <a:pt x="56" y="71"/>
                        <a:pt x="56" y="71"/>
                      </a:cubicBezTo>
                      <a:cubicBezTo>
                        <a:pt x="57" y="71"/>
                        <a:pt x="57" y="70"/>
                        <a:pt x="57" y="70"/>
                      </a:cubicBezTo>
                      <a:cubicBezTo>
                        <a:pt x="57" y="70"/>
                        <a:pt x="57" y="70"/>
                        <a:pt x="57" y="70"/>
                      </a:cubicBezTo>
                      <a:cubicBezTo>
                        <a:pt x="57" y="70"/>
                        <a:pt x="57" y="70"/>
                        <a:pt x="57" y="70"/>
                      </a:cubicBezTo>
                      <a:cubicBezTo>
                        <a:pt x="57" y="70"/>
                        <a:pt x="57" y="70"/>
                        <a:pt x="57" y="70"/>
                      </a:cubicBezTo>
                      <a:cubicBezTo>
                        <a:pt x="56" y="70"/>
                        <a:pt x="56" y="70"/>
                        <a:pt x="56" y="70"/>
                      </a:cubicBezTo>
                      <a:cubicBezTo>
                        <a:pt x="56" y="70"/>
                        <a:pt x="56" y="70"/>
                        <a:pt x="56" y="70"/>
                      </a:cubicBezTo>
                      <a:cubicBezTo>
                        <a:pt x="56" y="70"/>
                        <a:pt x="56" y="70"/>
                        <a:pt x="56" y="70"/>
                      </a:cubicBezTo>
                      <a:cubicBezTo>
                        <a:pt x="56" y="70"/>
                        <a:pt x="56" y="69"/>
                        <a:pt x="56" y="69"/>
                      </a:cubicBezTo>
                      <a:cubicBezTo>
                        <a:pt x="56" y="70"/>
                        <a:pt x="55" y="69"/>
                        <a:pt x="55" y="70"/>
                      </a:cubicBezTo>
                      <a:cubicBezTo>
                        <a:pt x="56" y="70"/>
                        <a:pt x="56" y="70"/>
                        <a:pt x="56" y="70"/>
                      </a:cubicBezTo>
                      <a:cubicBezTo>
                        <a:pt x="56" y="70"/>
                        <a:pt x="56" y="70"/>
                        <a:pt x="56" y="71"/>
                      </a:cubicBezTo>
                      <a:cubicBezTo>
                        <a:pt x="56" y="71"/>
                        <a:pt x="56" y="70"/>
                        <a:pt x="56" y="71"/>
                      </a:cubicBezTo>
                      <a:cubicBezTo>
                        <a:pt x="56" y="71"/>
                        <a:pt x="56" y="71"/>
                        <a:pt x="56" y="71"/>
                      </a:cubicBezTo>
                      <a:cubicBezTo>
                        <a:pt x="56" y="71"/>
                        <a:pt x="56" y="71"/>
                        <a:pt x="57" y="71"/>
                      </a:cubicBezTo>
                      <a:cubicBezTo>
                        <a:pt x="57" y="71"/>
                        <a:pt x="57" y="71"/>
                        <a:pt x="57" y="71"/>
                      </a:cubicBezTo>
                      <a:cubicBezTo>
                        <a:pt x="57" y="71"/>
                        <a:pt x="56" y="71"/>
                        <a:pt x="56" y="71"/>
                      </a:cubicBezTo>
                      <a:cubicBezTo>
                        <a:pt x="57" y="72"/>
                        <a:pt x="56" y="72"/>
                        <a:pt x="56" y="72"/>
                      </a:cubicBezTo>
                      <a:cubicBezTo>
                        <a:pt x="56" y="72"/>
                        <a:pt x="56" y="72"/>
                        <a:pt x="57" y="72"/>
                      </a:cubicBezTo>
                      <a:cubicBezTo>
                        <a:pt x="56" y="72"/>
                        <a:pt x="56" y="72"/>
                        <a:pt x="56" y="72"/>
                      </a:cubicBezTo>
                      <a:cubicBezTo>
                        <a:pt x="56" y="72"/>
                        <a:pt x="56" y="72"/>
                        <a:pt x="56" y="72"/>
                      </a:cubicBezTo>
                      <a:cubicBezTo>
                        <a:pt x="56" y="72"/>
                        <a:pt x="56" y="73"/>
                        <a:pt x="56" y="72"/>
                      </a:cubicBezTo>
                      <a:cubicBezTo>
                        <a:pt x="56" y="72"/>
                        <a:pt x="56" y="72"/>
                        <a:pt x="56" y="72"/>
                      </a:cubicBezTo>
                      <a:cubicBezTo>
                        <a:pt x="55" y="73"/>
                        <a:pt x="55" y="73"/>
                        <a:pt x="55" y="73"/>
                      </a:cubicBezTo>
                      <a:cubicBezTo>
                        <a:pt x="56" y="73"/>
                        <a:pt x="56" y="73"/>
                        <a:pt x="57" y="73"/>
                      </a:cubicBezTo>
                      <a:cubicBezTo>
                        <a:pt x="57" y="72"/>
                        <a:pt x="56" y="71"/>
                        <a:pt x="57" y="72"/>
                      </a:cubicBezTo>
                      <a:cubicBezTo>
                        <a:pt x="57" y="71"/>
                        <a:pt x="57" y="71"/>
                        <a:pt x="57" y="71"/>
                      </a:cubicBezTo>
                      <a:cubicBezTo>
                        <a:pt x="57" y="71"/>
                        <a:pt x="58" y="71"/>
                        <a:pt x="58" y="71"/>
                      </a:cubicBezTo>
                      <a:cubicBezTo>
                        <a:pt x="58" y="71"/>
                        <a:pt x="58" y="71"/>
                        <a:pt x="58" y="71"/>
                      </a:cubicBezTo>
                      <a:cubicBezTo>
                        <a:pt x="58" y="71"/>
                        <a:pt x="58" y="71"/>
                        <a:pt x="58" y="71"/>
                      </a:cubicBezTo>
                      <a:cubicBezTo>
                        <a:pt x="58" y="71"/>
                        <a:pt x="58" y="71"/>
                        <a:pt x="58" y="71"/>
                      </a:cubicBezTo>
                      <a:cubicBezTo>
                        <a:pt x="58" y="71"/>
                        <a:pt x="59" y="71"/>
                        <a:pt x="58" y="71"/>
                      </a:cubicBezTo>
                      <a:cubicBezTo>
                        <a:pt x="58" y="71"/>
                        <a:pt x="57" y="71"/>
                        <a:pt x="57" y="71"/>
                      </a:cubicBezTo>
                      <a:close/>
                      <a:moveTo>
                        <a:pt x="59" y="67"/>
                      </a:moveTo>
                      <a:cubicBezTo>
                        <a:pt x="59" y="67"/>
                        <a:pt x="59" y="67"/>
                        <a:pt x="59" y="67"/>
                      </a:cubicBezTo>
                      <a:cubicBezTo>
                        <a:pt x="58" y="67"/>
                        <a:pt x="58" y="67"/>
                        <a:pt x="58" y="67"/>
                      </a:cubicBezTo>
                      <a:cubicBezTo>
                        <a:pt x="58" y="67"/>
                        <a:pt x="59" y="67"/>
                        <a:pt x="59" y="67"/>
                      </a:cubicBezTo>
                      <a:cubicBezTo>
                        <a:pt x="58" y="67"/>
                        <a:pt x="58" y="67"/>
                        <a:pt x="58" y="67"/>
                      </a:cubicBezTo>
                      <a:cubicBezTo>
                        <a:pt x="59" y="67"/>
                        <a:pt x="59" y="67"/>
                        <a:pt x="59" y="67"/>
                      </a:cubicBezTo>
                      <a:close/>
                      <a:moveTo>
                        <a:pt x="58" y="68"/>
                      </a:moveTo>
                      <a:cubicBezTo>
                        <a:pt x="57" y="68"/>
                        <a:pt x="57" y="69"/>
                        <a:pt x="57" y="69"/>
                      </a:cubicBezTo>
                      <a:cubicBezTo>
                        <a:pt x="57" y="69"/>
                        <a:pt x="57" y="69"/>
                        <a:pt x="57" y="69"/>
                      </a:cubicBezTo>
                      <a:cubicBezTo>
                        <a:pt x="57" y="69"/>
                        <a:pt x="57" y="69"/>
                        <a:pt x="57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7" y="69"/>
                        <a:pt x="57" y="69"/>
                        <a:pt x="57" y="69"/>
                      </a:cubicBezTo>
                      <a:cubicBezTo>
                        <a:pt x="57" y="69"/>
                        <a:pt x="58" y="69"/>
                        <a:pt x="58" y="68"/>
                      </a:cubicBezTo>
                      <a:cubicBezTo>
                        <a:pt x="57" y="68"/>
                        <a:pt x="57" y="69"/>
                        <a:pt x="57" y="68"/>
                      </a:cubicBezTo>
                      <a:cubicBezTo>
                        <a:pt x="57" y="68"/>
                        <a:pt x="58" y="68"/>
                        <a:pt x="58" y="68"/>
                      </a:cubicBezTo>
                      <a:close/>
                      <a:moveTo>
                        <a:pt x="58" y="70"/>
                      </a:move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8" y="69"/>
                        <a:pt x="57" y="69"/>
                        <a:pt x="58" y="70"/>
                      </a:cubicBezTo>
                      <a:close/>
                      <a:moveTo>
                        <a:pt x="59" y="69"/>
                      </a:moveTo>
                      <a:cubicBezTo>
                        <a:pt x="59" y="68"/>
                        <a:pt x="60" y="68"/>
                        <a:pt x="60" y="68"/>
                      </a:cubicBezTo>
                      <a:cubicBezTo>
                        <a:pt x="60" y="67"/>
                        <a:pt x="60" y="67"/>
                        <a:pt x="59" y="67"/>
                      </a:cubicBezTo>
                      <a:cubicBezTo>
                        <a:pt x="59" y="67"/>
                        <a:pt x="59" y="67"/>
                        <a:pt x="59" y="67"/>
                      </a:cubicBezTo>
                      <a:cubicBezTo>
                        <a:pt x="59" y="67"/>
                        <a:pt x="59" y="67"/>
                        <a:pt x="59" y="68"/>
                      </a:cubicBezTo>
                      <a:cubicBezTo>
                        <a:pt x="59" y="67"/>
                        <a:pt x="59" y="67"/>
                        <a:pt x="59" y="67"/>
                      </a:cubicBezTo>
                      <a:cubicBezTo>
                        <a:pt x="59" y="68"/>
                        <a:pt x="59" y="68"/>
                        <a:pt x="59" y="68"/>
                      </a:cubicBezTo>
                      <a:cubicBezTo>
                        <a:pt x="58" y="68"/>
                        <a:pt x="58" y="68"/>
                        <a:pt x="58" y="68"/>
                      </a:cubicBezTo>
                      <a:cubicBezTo>
                        <a:pt x="58" y="68"/>
                        <a:pt x="58" y="68"/>
                        <a:pt x="58" y="68"/>
                      </a:cubicBezTo>
                      <a:cubicBezTo>
                        <a:pt x="58" y="68"/>
                        <a:pt x="58" y="68"/>
                        <a:pt x="58" y="69"/>
                      </a:cubicBezTo>
                      <a:cubicBezTo>
                        <a:pt x="58" y="69"/>
                        <a:pt x="58" y="69"/>
                        <a:pt x="59" y="69"/>
                      </a:cubicBezTo>
                      <a:cubicBezTo>
                        <a:pt x="59" y="69"/>
                        <a:pt x="59" y="69"/>
                        <a:pt x="59" y="69"/>
                      </a:cubicBezTo>
                      <a:close/>
                      <a:moveTo>
                        <a:pt x="60" y="67"/>
                      </a:moveTo>
                      <a:cubicBezTo>
                        <a:pt x="60" y="67"/>
                        <a:pt x="60" y="67"/>
                        <a:pt x="60" y="67"/>
                      </a:cubicBezTo>
                      <a:cubicBezTo>
                        <a:pt x="60" y="67"/>
                        <a:pt x="60" y="67"/>
                        <a:pt x="60" y="67"/>
                      </a:cubicBezTo>
                      <a:close/>
                      <a:moveTo>
                        <a:pt x="63" y="65"/>
                      </a:moveTo>
                      <a:cubicBezTo>
                        <a:pt x="63" y="65"/>
                        <a:pt x="63" y="65"/>
                        <a:pt x="63" y="65"/>
                      </a:cubicBezTo>
                      <a:cubicBezTo>
                        <a:pt x="63" y="64"/>
                        <a:pt x="63" y="64"/>
                        <a:pt x="63" y="64"/>
                      </a:cubicBezTo>
                      <a:cubicBezTo>
                        <a:pt x="63" y="65"/>
                        <a:pt x="63" y="65"/>
                        <a:pt x="63" y="65"/>
                      </a:cubicBezTo>
                      <a:cubicBezTo>
                        <a:pt x="63" y="65"/>
                        <a:pt x="63" y="65"/>
                        <a:pt x="62" y="65"/>
                      </a:cubicBezTo>
                      <a:cubicBezTo>
                        <a:pt x="63" y="65"/>
                        <a:pt x="63" y="65"/>
                        <a:pt x="63" y="65"/>
                      </a:cubicBezTo>
                      <a:close/>
                      <a:moveTo>
                        <a:pt x="62" y="64"/>
                      </a:moveTo>
                      <a:cubicBezTo>
                        <a:pt x="63" y="64"/>
                        <a:pt x="63" y="64"/>
                        <a:pt x="63" y="64"/>
                      </a:cubicBezTo>
                      <a:cubicBezTo>
                        <a:pt x="63" y="64"/>
                        <a:pt x="63" y="65"/>
                        <a:pt x="63" y="64"/>
                      </a:cubicBezTo>
                      <a:cubicBezTo>
                        <a:pt x="63" y="64"/>
                        <a:pt x="63" y="64"/>
                        <a:pt x="63" y="64"/>
                      </a:cubicBezTo>
                      <a:cubicBezTo>
                        <a:pt x="63" y="64"/>
                        <a:pt x="62" y="64"/>
                        <a:pt x="62" y="64"/>
                      </a:cubicBezTo>
                      <a:close/>
                      <a:moveTo>
                        <a:pt x="64" y="62"/>
                      </a:moveTo>
                      <a:cubicBezTo>
                        <a:pt x="64" y="62"/>
                        <a:pt x="64" y="62"/>
                        <a:pt x="64" y="62"/>
                      </a:cubicBezTo>
                      <a:cubicBezTo>
                        <a:pt x="63" y="62"/>
                        <a:pt x="63" y="62"/>
                        <a:pt x="63" y="62"/>
                      </a:cubicBezTo>
                      <a:cubicBezTo>
                        <a:pt x="64" y="62"/>
                        <a:pt x="64" y="62"/>
                        <a:pt x="64" y="62"/>
                      </a:cubicBezTo>
                      <a:cubicBezTo>
                        <a:pt x="64" y="63"/>
                        <a:pt x="64" y="63"/>
                        <a:pt x="64" y="62"/>
                      </a:cubicBezTo>
                      <a:close/>
                      <a:moveTo>
                        <a:pt x="62" y="64"/>
                      </a:moveTo>
                      <a:cubicBezTo>
                        <a:pt x="62" y="64"/>
                        <a:pt x="62" y="64"/>
                        <a:pt x="62" y="64"/>
                      </a:cubicBezTo>
                      <a:cubicBezTo>
                        <a:pt x="62" y="64"/>
                        <a:pt x="62" y="64"/>
                        <a:pt x="62" y="64"/>
                      </a:cubicBezTo>
                      <a:close/>
                      <a:moveTo>
                        <a:pt x="64" y="62"/>
                      </a:moveTo>
                      <a:cubicBezTo>
                        <a:pt x="64" y="62"/>
                        <a:pt x="64" y="62"/>
                        <a:pt x="64" y="62"/>
                      </a:cubicBezTo>
                      <a:cubicBezTo>
                        <a:pt x="64" y="62"/>
                        <a:pt x="64" y="62"/>
                        <a:pt x="64" y="62"/>
                      </a:cubicBezTo>
                      <a:cubicBezTo>
                        <a:pt x="64" y="62"/>
                        <a:pt x="64" y="62"/>
                        <a:pt x="65" y="62"/>
                      </a:cubicBezTo>
                      <a:cubicBezTo>
                        <a:pt x="64" y="62"/>
                        <a:pt x="64" y="62"/>
                        <a:pt x="64" y="62"/>
                      </a:cubicBezTo>
                      <a:close/>
                      <a:moveTo>
                        <a:pt x="64" y="62"/>
                      </a:moveTo>
                      <a:cubicBezTo>
                        <a:pt x="64" y="62"/>
                        <a:pt x="64" y="62"/>
                        <a:pt x="64" y="62"/>
                      </a:cubicBezTo>
                      <a:cubicBezTo>
                        <a:pt x="65" y="62"/>
                        <a:pt x="65" y="62"/>
                        <a:pt x="65" y="62"/>
                      </a:cubicBezTo>
                      <a:cubicBezTo>
                        <a:pt x="64" y="61"/>
                        <a:pt x="65" y="61"/>
                        <a:pt x="64" y="61"/>
                      </a:cubicBezTo>
                      <a:cubicBezTo>
                        <a:pt x="64" y="61"/>
                        <a:pt x="65" y="61"/>
                        <a:pt x="64" y="61"/>
                      </a:cubicBezTo>
                      <a:cubicBezTo>
                        <a:pt x="64" y="61"/>
                        <a:pt x="64" y="61"/>
                        <a:pt x="64" y="61"/>
                      </a:cubicBezTo>
                      <a:cubicBezTo>
                        <a:pt x="64" y="61"/>
                        <a:pt x="64" y="61"/>
                        <a:pt x="64" y="62"/>
                      </a:cubicBezTo>
                      <a:close/>
                      <a:moveTo>
                        <a:pt x="63" y="63"/>
                      </a:moveTo>
                      <a:cubicBezTo>
                        <a:pt x="63" y="62"/>
                        <a:pt x="63" y="62"/>
                        <a:pt x="63" y="62"/>
                      </a:cubicBezTo>
                      <a:cubicBezTo>
                        <a:pt x="63" y="62"/>
                        <a:pt x="63" y="63"/>
                        <a:pt x="63" y="63"/>
                      </a:cubicBezTo>
                      <a:close/>
                      <a:moveTo>
                        <a:pt x="61" y="65"/>
                      </a:moveTo>
                      <a:cubicBezTo>
                        <a:pt x="61" y="65"/>
                        <a:pt x="62" y="65"/>
                        <a:pt x="61" y="64"/>
                      </a:cubicBezTo>
                      <a:cubicBezTo>
                        <a:pt x="61" y="64"/>
                        <a:pt x="61" y="64"/>
                        <a:pt x="61" y="65"/>
                      </a:cubicBezTo>
                      <a:close/>
                      <a:moveTo>
                        <a:pt x="59" y="66"/>
                      </a:moveTo>
                      <a:cubicBezTo>
                        <a:pt x="59" y="66"/>
                        <a:pt x="59" y="66"/>
                        <a:pt x="58" y="66"/>
                      </a:cubicBezTo>
                      <a:cubicBezTo>
                        <a:pt x="58" y="67"/>
                        <a:pt x="59" y="66"/>
                        <a:pt x="59" y="66"/>
                      </a:cubicBezTo>
                      <a:cubicBezTo>
                        <a:pt x="59" y="66"/>
                        <a:pt x="59" y="67"/>
                        <a:pt x="59" y="67"/>
                      </a:cubicBezTo>
                      <a:cubicBezTo>
                        <a:pt x="59" y="66"/>
                        <a:pt x="59" y="66"/>
                        <a:pt x="59" y="67"/>
                      </a:cubicBezTo>
                      <a:cubicBezTo>
                        <a:pt x="59" y="66"/>
                        <a:pt x="60" y="67"/>
                        <a:pt x="60" y="66"/>
                      </a:cubicBezTo>
                      <a:cubicBezTo>
                        <a:pt x="60" y="66"/>
                        <a:pt x="59" y="66"/>
                        <a:pt x="59" y="66"/>
                      </a:cubicBezTo>
                      <a:cubicBezTo>
                        <a:pt x="60" y="66"/>
                        <a:pt x="60" y="65"/>
                        <a:pt x="60" y="65"/>
                      </a:cubicBezTo>
                      <a:cubicBezTo>
                        <a:pt x="60" y="66"/>
                        <a:pt x="60" y="66"/>
                        <a:pt x="60" y="66"/>
                      </a:cubicBezTo>
                      <a:cubicBezTo>
                        <a:pt x="60" y="66"/>
                        <a:pt x="60" y="66"/>
                        <a:pt x="60" y="66"/>
                      </a:cubicBezTo>
                      <a:cubicBezTo>
                        <a:pt x="60" y="66"/>
                        <a:pt x="60" y="66"/>
                        <a:pt x="61" y="66"/>
                      </a:cubicBezTo>
                      <a:cubicBezTo>
                        <a:pt x="61" y="66"/>
                        <a:pt x="61" y="66"/>
                        <a:pt x="61" y="66"/>
                      </a:cubicBezTo>
                      <a:cubicBezTo>
                        <a:pt x="61" y="66"/>
                        <a:pt x="60" y="66"/>
                        <a:pt x="60" y="66"/>
                      </a:cubicBezTo>
                      <a:cubicBezTo>
                        <a:pt x="60" y="66"/>
                        <a:pt x="61" y="66"/>
                        <a:pt x="61" y="67"/>
                      </a:cubicBezTo>
                      <a:cubicBezTo>
                        <a:pt x="61" y="67"/>
                        <a:pt x="61" y="66"/>
                        <a:pt x="61" y="66"/>
                      </a:cubicBezTo>
                      <a:cubicBezTo>
                        <a:pt x="61" y="66"/>
                        <a:pt x="61" y="66"/>
                        <a:pt x="61" y="66"/>
                      </a:cubicBezTo>
                      <a:cubicBezTo>
                        <a:pt x="61" y="66"/>
                        <a:pt x="61" y="66"/>
                        <a:pt x="61" y="66"/>
                      </a:cubicBezTo>
                      <a:cubicBezTo>
                        <a:pt x="61" y="66"/>
                        <a:pt x="61" y="66"/>
                        <a:pt x="61" y="65"/>
                      </a:cubicBezTo>
                      <a:cubicBezTo>
                        <a:pt x="61" y="66"/>
                        <a:pt x="61" y="66"/>
                        <a:pt x="62" y="66"/>
                      </a:cubicBezTo>
                      <a:cubicBezTo>
                        <a:pt x="61" y="65"/>
                        <a:pt x="61" y="65"/>
                        <a:pt x="61" y="66"/>
                      </a:cubicBezTo>
                      <a:cubicBezTo>
                        <a:pt x="61" y="66"/>
                        <a:pt x="60" y="65"/>
                        <a:pt x="60" y="65"/>
                      </a:cubicBezTo>
                      <a:cubicBezTo>
                        <a:pt x="60" y="65"/>
                        <a:pt x="60" y="65"/>
                        <a:pt x="60" y="65"/>
                      </a:cubicBezTo>
                      <a:cubicBezTo>
                        <a:pt x="60" y="65"/>
                        <a:pt x="60" y="65"/>
                        <a:pt x="61" y="64"/>
                      </a:cubicBezTo>
                      <a:cubicBezTo>
                        <a:pt x="61" y="64"/>
                        <a:pt x="60" y="64"/>
                        <a:pt x="60" y="64"/>
                      </a:cubicBezTo>
                      <a:cubicBezTo>
                        <a:pt x="60" y="64"/>
                        <a:pt x="60" y="64"/>
                        <a:pt x="60" y="64"/>
                      </a:cubicBezTo>
                      <a:cubicBezTo>
                        <a:pt x="60" y="65"/>
                        <a:pt x="59" y="64"/>
                        <a:pt x="59" y="64"/>
                      </a:cubicBezTo>
                      <a:cubicBezTo>
                        <a:pt x="60" y="65"/>
                        <a:pt x="58" y="65"/>
                        <a:pt x="59" y="66"/>
                      </a:cubicBezTo>
                      <a:close/>
                      <a:moveTo>
                        <a:pt x="57" y="66"/>
                      </a:moveTo>
                      <a:cubicBezTo>
                        <a:pt x="58" y="67"/>
                        <a:pt x="57" y="67"/>
                        <a:pt x="58" y="67"/>
                      </a:cubicBezTo>
                      <a:cubicBezTo>
                        <a:pt x="58" y="67"/>
                        <a:pt x="58" y="67"/>
                        <a:pt x="58" y="66"/>
                      </a:cubicBezTo>
                      <a:cubicBezTo>
                        <a:pt x="58" y="66"/>
                        <a:pt x="58" y="67"/>
                        <a:pt x="58" y="67"/>
                      </a:cubicBezTo>
                      <a:cubicBezTo>
                        <a:pt x="58" y="66"/>
                        <a:pt x="58" y="66"/>
                        <a:pt x="57" y="66"/>
                      </a:cubicBezTo>
                      <a:close/>
                      <a:moveTo>
                        <a:pt x="57" y="67"/>
                      </a:moveTo>
                      <a:cubicBezTo>
                        <a:pt x="57" y="67"/>
                        <a:pt x="57" y="67"/>
                        <a:pt x="57" y="67"/>
                      </a:cubicBezTo>
                      <a:cubicBezTo>
                        <a:pt x="57" y="67"/>
                        <a:pt x="57" y="67"/>
                        <a:pt x="57" y="67"/>
                      </a:cubicBezTo>
                      <a:cubicBezTo>
                        <a:pt x="57" y="67"/>
                        <a:pt x="56" y="67"/>
                        <a:pt x="57" y="67"/>
                      </a:cubicBezTo>
                      <a:close/>
                      <a:moveTo>
                        <a:pt x="55" y="68"/>
                      </a:moveTo>
                      <a:cubicBezTo>
                        <a:pt x="55" y="68"/>
                        <a:pt x="55" y="69"/>
                        <a:pt x="55" y="69"/>
                      </a:cubicBezTo>
                      <a:cubicBezTo>
                        <a:pt x="55" y="69"/>
                        <a:pt x="55" y="69"/>
                        <a:pt x="55" y="68"/>
                      </a:cubicBezTo>
                      <a:close/>
                      <a:moveTo>
                        <a:pt x="55" y="68"/>
                      </a:moveTo>
                      <a:cubicBezTo>
                        <a:pt x="55" y="68"/>
                        <a:pt x="55" y="67"/>
                        <a:pt x="55" y="68"/>
                      </a:cubicBezTo>
                      <a:cubicBezTo>
                        <a:pt x="55" y="68"/>
                        <a:pt x="55" y="68"/>
                        <a:pt x="55" y="68"/>
                      </a:cubicBezTo>
                      <a:cubicBezTo>
                        <a:pt x="55" y="68"/>
                        <a:pt x="55" y="68"/>
                        <a:pt x="55" y="67"/>
                      </a:cubicBezTo>
                      <a:cubicBezTo>
                        <a:pt x="55" y="67"/>
                        <a:pt x="54" y="67"/>
                        <a:pt x="54" y="67"/>
                      </a:cubicBezTo>
                      <a:cubicBezTo>
                        <a:pt x="54" y="68"/>
                        <a:pt x="54" y="68"/>
                        <a:pt x="55" y="68"/>
                      </a:cubicBezTo>
                      <a:cubicBezTo>
                        <a:pt x="54" y="68"/>
                        <a:pt x="54" y="68"/>
                        <a:pt x="55" y="68"/>
                      </a:cubicBezTo>
                      <a:cubicBezTo>
                        <a:pt x="55" y="68"/>
                        <a:pt x="55" y="68"/>
                        <a:pt x="55" y="68"/>
                      </a:cubicBezTo>
                      <a:cubicBezTo>
                        <a:pt x="55" y="68"/>
                        <a:pt x="55" y="68"/>
                        <a:pt x="55" y="68"/>
                      </a:cubicBezTo>
                      <a:close/>
                      <a:moveTo>
                        <a:pt x="57" y="65"/>
                      </a:moveTo>
                      <a:cubicBezTo>
                        <a:pt x="57" y="66"/>
                        <a:pt x="56" y="66"/>
                        <a:pt x="57" y="66"/>
                      </a:cubicBezTo>
                      <a:cubicBezTo>
                        <a:pt x="57" y="65"/>
                        <a:pt x="57" y="66"/>
                        <a:pt x="57" y="65"/>
                      </a:cubicBezTo>
                      <a:cubicBezTo>
                        <a:pt x="57" y="65"/>
                        <a:pt x="57" y="65"/>
                        <a:pt x="57" y="65"/>
                      </a:cubicBezTo>
                      <a:cubicBezTo>
                        <a:pt x="57" y="65"/>
                        <a:pt x="57" y="65"/>
                        <a:pt x="57" y="65"/>
                      </a:cubicBezTo>
                      <a:close/>
                      <a:moveTo>
                        <a:pt x="55" y="67"/>
                      </a:moveTo>
                      <a:cubicBezTo>
                        <a:pt x="55" y="67"/>
                        <a:pt x="55" y="67"/>
                        <a:pt x="55" y="67"/>
                      </a:cubicBezTo>
                      <a:cubicBezTo>
                        <a:pt x="55" y="67"/>
                        <a:pt x="55" y="67"/>
                        <a:pt x="56" y="67"/>
                      </a:cubicBezTo>
                      <a:cubicBezTo>
                        <a:pt x="55" y="67"/>
                        <a:pt x="55" y="67"/>
                        <a:pt x="55" y="67"/>
                      </a:cubicBezTo>
                      <a:cubicBezTo>
                        <a:pt x="55" y="67"/>
                        <a:pt x="55" y="67"/>
                        <a:pt x="55" y="67"/>
                      </a:cubicBezTo>
                      <a:close/>
                      <a:moveTo>
                        <a:pt x="55" y="66"/>
                      </a:moveTo>
                      <a:cubicBezTo>
                        <a:pt x="55" y="66"/>
                        <a:pt x="56" y="66"/>
                        <a:pt x="56" y="66"/>
                      </a:cubicBezTo>
                      <a:cubicBezTo>
                        <a:pt x="55" y="66"/>
                        <a:pt x="55" y="66"/>
                        <a:pt x="55" y="66"/>
                      </a:cubicBezTo>
                      <a:close/>
                      <a:moveTo>
                        <a:pt x="55" y="67"/>
                      </a:moveTo>
                      <a:cubicBezTo>
                        <a:pt x="55" y="66"/>
                        <a:pt x="55" y="66"/>
                        <a:pt x="55" y="66"/>
                      </a:cubicBezTo>
                      <a:cubicBezTo>
                        <a:pt x="54" y="66"/>
                        <a:pt x="54" y="66"/>
                        <a:pt x="55" y="67"/>
                      </a:cubicBezTo>
                      <a:cubicBezTo>
                        <a:pt x="55" y="66"/>
                        <a:pt x="55" y="67"/>
                        <a:pt x="55" y="67"/>
                      </a:cubicBezTo>
                      <a:close/>
                      <a:moveTo>
                        <a:pt x="52" y="69"/>
                      </a:moveTo>
                      <a:cubicBezTo>
                        <a:pt x="53" y="69"/>
                        <a:pt x="52" y="69"/>
                        <a:pt x="52" y="69"/>
                      </a:cubicBezTo>
                      <a:cubicBezTo>
                        <a:pt x="53" y="69"/>
                        <a:pt x="53" y="69"/>
                        <a:pt x="52" y="69"/>
                      </a:cubicBezTo>
                      <a:close/>
                      <a:moveTo>
                        <a:pt x="51" y="70"/>
                      </a:moveTo>
                      <a:cubicBezTo>
                        <a:pt x="51" y="70"/>
                        <a:pt x="51" y="70"/>
                        <a:pt x="51" y="70"/>
                      </a:cubicBezTo>
                      <a:cubicBezTo>
                        <a:pt x="51" y="70"/>
                        <a:pt x="51" y="70"/>
                        <a:pt x="51" y="70"/>
                      </a:cubicBezTo>
                      <a:cubicBezTo>
                        <a:pt x="51" y="70"/>
                        <a:pt x="51" y="70"/>
                        <a:pt x="51" y="70"/>
                      </a:cubicBezTo>
                      <a:cubicBezTo>
                        <a:pt x="51" y="70"/>
                        <a:pt x="51" y="70"/>
                        <a:pt x="51" y="70"/>
                      </a:cubicBezTo>
                      <a:cubicBezTo>
                        <a:pt x="51" y="69"/>
                        <a:pt x="51" y="70"/>
                        <a:pt x="51" y="69"/>
                      </a:cubicBezTo>
                      <a:cubicBezTo>
                        <a:pt x="50" y="70"/>
                        <a:pt x="51" y="70"/>
                        <a:pt x="51" y="70"/>
                      </a:cubicBezTo>
                      <a:close/>
                      <a:moveTo>
                        <a:pt x="50" y="70"/>
                      </a:moveTo>
                      <a:cubicBezTo>
                        <a:pt x="50" y="70"/>
                        <a:pt x="50" y="70"/>
                        <a:pt x="50" y="70"/>
                      </a:cubicBezTo>
                      <a:cubicBezTo>
                        <a:pt x="51" y="70"/>
                        <a:pt x="51" y="70"/>
                        <a:pt x="50" y="70"/>
                      </a:cubicBezTo>
                      <a:cubicBezTo>
                        <a:pt x="51" y="70"/>
                        <a:pt x="50" y="70"/>
                        <a:pt x="50" y="70"/>
                      </a:cubicBezTo>
                      <a:cubicBezTo>
                        <a:pt x="50" y="70"/>
                        <a:pt x="50" y="70"/>
                        <a:pt x="50" y="70"/>
                      </a:cubicBezTo>
                      <a:close/>
                      <a:moveTo>
                        <a:pt x="50" y="70"/>
                      </a:moveTo>
                      <a:cubicBezTo>
                        <a:pt x="50" y="70"/>
                        <a:pt x="49" y="70"/>
                        <a:pt x="50" y="71"/>
                      </a:cubicBezTo>
                      <a:cubicBezTo>
                        <a:pt x="50" y="70"/>
                        <a:pt x="50" y="70"/>
                        <a:pt x="50" y="70"/>
                      </a:cubicBezTo>
                      <a:cubicBezTo>
                        <a:pt x="50" y="70"/>
                        <a:pt x="50" y="70"/>
                        <a:pt x="50" y="70"/>
                      </a:cubicBezTo>
                      <a:close/>
                      <a:moveTo>
                        <a:pt x="50" y="69"/>
                      </a:moveTo>
                      <a:cubicBezTo>
                        <a:pt x="50" y="69"/>
                        <a:pt x="51" y="69"/>
                        <a:pt x="51" y="68"/>
                      </a:cubicBezTo>
                      <a:cubicBezTo>
                        <a:pt x="50" y="69"/>
                        <a:pt x="50" y="69"/>
                        <a:pt x="50" y="69"/>
                      </a:cubicBezTo>
                      <a:close/>
                      <a:moveTo>
                        <a:pt x="47" y="72"/>
                      </a:moveTo>
                      <a:cubicBezTo>
                        <a:pt x="47" y="72"/>
                        <a:pt x="47" y="72"/>
                        <a:pt x="47" y="72"/>
                      </a:cubicBezTo>
                      <a:cubicBezTo>
                        <a:pt x="48" y="72"/>
                        <a:pt x="48" y="72"/>
                        <a:pt x="48" y="72"/>
                      </a:cubicBezTo>
                      <a:cubicBezTo>
                        <a:pt x="48" y="73"/>
                        <a:pt x="48" y="73"/>
                        <a:pt x="48" y="73"/>
                      </a:cubicBezTo>
                      <a:cubicBezTo>
                        <a:pt x="48" y="73"/>
                        <a:pt x="48" y="73"/>
                        <a:pt x="48" y="73"/>
                      </a:cubicBezTo>
                      <a:cubicBezTo>
                        <a:pt x="48" y="73"/>
                        <a:pt x="48" y="73"/>
                        <a:pt x="48" y="73"/>
                      </a:cubicBezTo>
                      <a:cubicBezTo>
                        <a:pt x="48" y="73"/>
                        <a:pt x="48" y="73"/>
                        <a:pt x="48" y="73"/>
                      </a:cubicBezTo>
                      <a:cubicBezTo>
                        <a:pt x="48" y="72"/>
                        <a:pt x="48" y="72"/>
                        <a:pt x="48" y="72"/>
                      </a:cubicBezTo>
                      <a:cubicBezTo>
                        <a:pt x="48" y="72"/>
                        <a:pt x="48" y="72"/>
                        <a:pt x="48" y="73"/>
                      </a:cubicBezTo>
                      <a:cubicBezTo>
                        <a:pt x="49" y="72"/>
                        <a:pt x="49" y="72"/>
                        <a:pt x="49" y="72"/>
                      </a:cubicBezTo>
                      <a:cubicBezTo>
                        <a:pt x="49" y="72"/>
                        <a:pt x="49" y="72"/>
                        <a:pt x="49" y="71"/>
                      </a:cubicBezTo>
                      <a:cubicBezTo>
                        <a:pt x="49" y="72"/>
                        <a:pt x="48" y="71"/>
                        <a:pt x="48" y="71"/>
                      </a:cubicBezTo>
                      <a:cubicBezTo>
                        <a:pt x="49" y="72"/>
                        <a:pt x="48" y="72"/>
                        <a:pt x="48" y="72"/>
                      </a:cubicBezTo>
                      <a:cubicBezTo>
                        <a:pt x="48" y="72"/>
                        <a:pt x="48" y="72"/>
                        <a:pt x="48" y="71"/>
                      </a:cubicBezTo>
                      <a:cubicBezTo>
                        <a:pt x="48" y="72"/>
                        <a:pt x="47" y="71"/>
                        <a:pt x="47" y="72"/>
                      </a:cubicBezTo>
                      <a:cubicBezTo>
                        <a:pt x="48" y="72"/>
                        <a:pt x="47" y="72"/>
                        <a:pt x="47" y="72"/>
                      </a:cubicBezTo>
                      <a:close/>
                      <a:moveTo>
                        <a:pt x="44" y="73"/>
                      </a:moveTo>
                      <a:cubicBezTo>
                        <a:pt x="44" y="73"/>
                        <a:pt x="44" y="73"/>
                        <a:pt x="44" y="73"/>
                      </a:cubicBezTo>
                      <a:cubicBezTo>
                        <a:pt x="44" y="73"/>
                        <a:pt x="44" y="73"/>
                        <a:pt x="44" y="73"/>
                      </a:cubicBezTo>
                      <a:cubicBezTo>
                        <a:pt x="44" y="73"/>
                        <a:pt x="44" y="73"/>
                        <a:pt x="44" y="73"/>
                      </a:cubicBezTo>
                      <a:cubicBezTo>
                        <a:pt x="44" y="73"/>
                        <a:pt x="44" y="73"/>
                        <a:pt x="44" y="73"/>
                      </a:cubicBezTo>
                      <a:close/>
                      <a:moveTo>
                        <a:pt x="54" y="63"/>
                      </a:moveTo>
                      <a:cubicBezTo>
                        <a:pt x="54" y="63"/>
                        <a:pt x="54" y="63"/>
                        <a:pt x="54" y="63"/>
                      </a:cubicBezTo>
                      <a:cubicBezTo>
                        <a:pt x="55" y="63"/>
                        <a:pt x="54" y="63"/>
                        <a:pt x="54" y="63"/>
                      </a:cubicBezTo>
                      <a:close/>
                      <a:moveTo>
                        <a:pt x="61" y="50"/>
                      </a:moveTo>
                      <a:cubicBezTo>
                        <a:pt x="61" y="50"/>
                        <a:pt x="61" y="50"/>
                        <a:pt x="61" y="50"/>
                      </a:cubicBezTo>
                      <a:cubicBezTo>
                        <a:pt x="61" y="50"/>
                        <a:pt x="61" y="49"/>
                        <a:pt x="61" y="50"/>
                      </a:cubicBezTo>
                      <a:cubicBezTo>
                        <a:pt x="61" y="49"/>
                        <a:pt x="60" y="49"/>
                        <a:pt x="61" y="49"/>
                      </a:cubicBezTo>
                      <a:cubicBezTo>
                        <a:pt x="61" y="49"/>
                        <a:pt x="61" y="50"/>
                        <a:pt x="61" y="50"/>
                      </a:cubicBezTo>
                      <a:close/>
                      <a:moveTo>
                        <a:pt x="53" y="42"/>
                      </a:moveTo>
                      <a:cubicBezTo>
                        <a:pt x="53" y="43"/>
                        <a:pt x="53" y="42"/>
                        <a:pt x="53" y="43"/>
                      </a:cubicBezTo>
                      <a:cubicBezTo>
                        <a:pt x="53" y="43"/>
                        <a:pt x="53" y="43"/>
                        <a:pt x="53" y="43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lose/>
                      <a:moveTo>
                        <a:pt x="64" y="53"/>
                      </a:moveTo>
                      <a:cubicBezTo>
                        <a:pt x="63" y="53"/>
                        <a:pt x="64" y="53"/>
                        <a:pt x="63" y="52"/>
                      </a:cubicBezTo>
                      <a:cubicBezTo>
                        <a:pt x="63" y="52"/>
                        <a:pt x="63" y="52"/>
                        <a:pt x="63" y="52"/>
                      </a:cubicBezTo>
                      <a:cubicBezTo>
                        <a:pt x="63" y="52"/>
                        <a:pt x="63" y="52"/>
                        <a:pt x="64" y="52"/>
                      </a:cubicBezTo>
                      <a:cubicBezTo>
                        <a:pt x="64" y="52"/>
                        <a:pt x="64" y="52"/>
                        <a:pt x="64" y="52"/>
                      </a:cubicBezTo>
                      <a:cubicBezTo>
                        <a:pt x="63" y="52"/>
                        <a:pt x="64" y="52"/>
                        <a:pt x="64" y="53"/>
                      </a:cubicBezTo>
                      <a:cubicBezTo>
                        <a:pt x="64" y="53"/>
                        <a:pt x="64" y="52"/>
                        <a:pt x="64" y="52"/>
                      </a:cubicBezTo>
                      <a:cubicBezTo>
                        <a:pt x="64" y="53"/>
                        <a:pt x="64" y="53"/>
                        <a:pt x="64" y="53"/>
                      </a:cubicBezTo>
                      <a:close/>
                      <a:moveTo>
                        <a:pt x="61" y="51"/>
                      </a:moveTo>
                      <a:cubicBezTo>
                        <a:pt x="61" y="51"/>
                        <a:pt x="61" y="51"/>
                        <a:pt x="62" y="50"/>
                      </a:cubicBezTo>
                      <a:cubicBezTo>
                        <a:pt x="62" y="51"/>
                        <a:pt x="62" y="51"/>
                        <a:pt x="63" y="51"/>
                      </a:cubicBezTo>
                      <a:cubicBezTo>
                        <a:pt x="63" y="52"/>
                        <a:pt x="63" y="52"/>
                        <a:pt x="63" y="52"/>
                      </a:cubicBezTo>
                      <a:cubicBezTo>
                        <a:pt x="63" y="52"/>
                        <a:pt x="63" y="52"/>
                        <a:pt x="63" y="52"/>
                      </a:cubicBezTo>
                      <a:cubicBezTo>
                        <a:pt x="63" y="52"/>
                        <a:pt x="63" y="52"/>
                        <a:pt x="63" y="52"/>
                      </a:cubicBezTo>
                      <a:cubicBezTo>
                        <a:pt x="63" y="52"/>
                        <a:pt x="63" y="52"/>
                        <a:pt x="63" y="51"/>
                      </a:cubicBezTo>
                      <a:cubicBezTo>
                        <a:pt x="62" y="51"/>
                        <a:pt x="62" y="52"/>
                        <a:pt x="62" y="51"/>
                      </a:cubicBezTo>
                      <a:cubicBezTo>
                        <a:pt x="62" y="52"/>
                        <a:pt x="62" y="52"/>
                        <a:pt x="62" y="52"/>
                      </a:cubicBezTo>
                      <a:cubicBezTo>
                        <a:pt x="62" y="52"/>
                        <a:pt x="62" y="52"/>
                        <a:pt x="61" y="51"/>
                      </a:cubicBezTo>
                      <a:cubicBezTo>
                        <a:pt x="61" y="52"/>
                        <a:pt x="62" y="52"/>
                        <a:pt x="62" y="52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1" y="52"/>
                        <a:pt x="61" y="52"/>
                        <a:pt x="60" y="52"/>
                      </a:cubicBezTo>
                      <a:cubicBezTo>
                        <a:pt x="61" y="51"/>
                        <a:pt x="60" y="51"/>
                        <a:pt x="61" y="51"/>
                      </a:cubicBezTo>
                      <a:close/>
                      <a:moveTo>
                        <a:pt x="66" y="55"/>
                      </a:moveTo>
                      <a:cubicBezTo>
                        <a:pt x="66" y="55"/>
                        <a:pt x="66" y="55"/>
                        <a:pt x="65" y="54"/>
                      </a:cubicBezTo>
                      <a:cubicBezTo>
                        <a:pt x="65" y="54"/>
                        <a:pt x="65" y="54"/>
                        <a:pt x="65" y="54"/>
                      </a:cubicBezTo>
                      <a:cubicBezTo>
                        <a:pt x="66" y="54"/>
                        <a:pt x="66" y="55"/>
                        <a:pt x="66" y="55"/>
                      </a:cubicBezTo>
                      <a:close/>
                      <a:moveTo>
                        <a:pt x="52" y="42"/>
                      </a:moveTo>
                      <a:cubicBezTo>
                        <a:pt x="53" y="42"/>
                        <a:pt x="52" y="42"/>
                        <a:pt x="52" y="42"/>
                      </a:cubicBezTo>
                      <a:cubicBezTo>
                        <a:pt x="52" y="42"/>
                        <a:pt x="52" y="42"/>
                        <a:pt x="52" y="42"/>
                      </a:cubicBezTo>
                      <a:cubicBezTo>
                        <a:pt x="52" y="42"/>
                        <a:pt x="52" y="42"/>
                        <a:pt x="52" y="42"/>
                      </a:cubicBezTo>
                      <a:cubicBezTo>
                        <a:pt x="52" y="42"/>
                        <a:pt x="52" y="42"/>
                        <a:pt x="52" y="42"/>
                      </a:cubicBezTo>
                      <a:close/>
                      <a:moveTo>
                        <a:pt x="63" y="58"/>
                      </a:moveTo>
                      <a:cubicBezTo>
                        <a:pt x="63" y="58"/>
                        <a:pt x="63" y="58"/>
                        <a:pt x="63" y="58"/>
                      </a:cubicBezTo>
                      <a:cubicBezTo>
                        <a:pt x="63" y="58"/>
                        <a:pt x="64" y="58"/>
                        <a:pt x="64" y="58"/>
                      </a:cubicBezTo>
                      <a:cubicBezTo>
                        <a:pt x="63" y="58"/>
                        <a:pt x="63" y="57"/>
                        <a:pt x="63" y="57"/>
                      </a:cubicBezTo>
                      <a:cubicBezTo>
                        <a:pt x="62" y="56"/>
                        <a:pt x="62" y="57"/>
                        <a:pt x="61" y="58"/>
                      </a:cubicBezTo>
                      <a:cubicBezTo>
                        <a:pt x="61" y="58"/>
                        <a:pt x="61" y="57"/>
                        <a:pt x="61" y="58"/>
                      </a:cubicBezTo>
                      <a:cubicBezTo>
                        <a:pt x="61" y="57"/>
                        <a:pt x="62" y="57"/>
                        <a:pt x="61" y="57"/>
                      </a:cubicBezTo>
                      <a:cubicBezTo>
                        <a:pt x="61" y="57"/>
                        <a:pt x="62" y="57"/>
                        <a:pt x="62" y="56"/>
                      </a:cubicBezTo>
                      <a:cubicBezTo>
                        <a:pt x="62" y="56"/>
                        <a:pt x="62" y="57"/>
                        <a:pt x="62" y="57"/>
                      </a:cubicBezTo>
                      <a:cubicBezTo>
                        <a:pt x="62" y="56"/>
                        <a:pt x="63" y="57"/>
                        <a:pt x="63" y="56"/>
                      </a:cubicBezTo>
                      <a:cubicBezTo>
                        <a:pt x="63" y="56"/>
                        <a:pt x="63" y="56"/>
                        <a:pt x="62" y="56"/>
                      </a:cubicBezTo>
                      <a:cubicBezTo>
                        <a:pt x="62" y="56"/>
                        <a:pt x="62" y="56"/>
                        <a:pt x="62" y="56"/>
                      </a:cubicBezTo>
                      <a:cubicBezTo>
                        <a:pt x="63" y="56"/>
                        <a:pt x="63" y="56"/>
                        <a:pt x="63" y="56"/>
                      </a:cubicBezTo>
                      <a:cubicBezTo>
                        <a:pt x="63" y="56"/>
                        <a:pt x="62" y="56"/>
                        <a:pt x="63" y="57"/>
                      </a:cubicBezTo>
                      <a:cubicBezTo>
                        <a:pt x="63" y="56"/>
                        <a:pt x="64" y="57"/>
                        <a:pt x="63" y="56"/>
                      </a:cubicBezTo>
                      <a:cubicBezTo>
                        <a:pt x="64" y="56"/>
                        <a:pt x="64" y="56"/>
                        <a:pt x="64" y="56"/>
                      </a:cubicBezTo>
                      <a:cubicBezTo>
                        <a:pt x="65" y="56"/>
                        <a:pt x="64" y="55"/>
                        <a:pt x="65" y="55"/>
                      </a:cubicBezTo>
                      <a:cubicBezTo>
                        <a:pt x="65" y="55"/>
                        <a:pt x="65" y="55"/>
                        <a:pt x="65" y="55"/>
                      </a:cubicBezTo>
                      <a:cubicBezTo>
                        <a:pt x="65" y="55"/>
                        <a:pt x="65" y="54"/>
                        <a:pt x="65" y="55"/>
                      </a:cubicBezTo>
                      <a:cubicBezTo>
                        <a:pt x="65" y="55"/>
                        <a:pt x="65" y="54"/>
                        <a:pt x="65" y="54"/>
                      </a:cubicBezTo>
                      <a:cubicBezTo>
                        <a:pt x="65" y="55"/>
                        <a:pt x="66" y="55"/>
                        <a:pt x="66" y="55"/>
                      </a:cubicBezTo>
                      <a:cubicBezTo>
                        <a:pt x="65" y="55"/>
                        <a:pt x="65" y="55"/>
                        <a:pt x="65" y="55"/>
                      </a:cubicBezTo>
                      <a:cubicBezTo>
                        <a:pt x="65" y="55"/>
                        <a:pt x="65" y="55"/>
                        <a:pt x="65" y="55"/>
                      </a:cubicBezTo>
                      <a:cubicBezTo>
                        <a:pt x="65" y="55"/>
                        <a:pt x="65" y="56"/>
                        <a:pt x="65" y="56"/>
                      </a:cubicBezTo>
                      <a:cubicBezTo>
                        <a:pt x="65" y="56"/>
                        <a:pt x="65" y="55"/>
                        <a:pt x="66" y="55"/>
                      </a:cubicBezTo>
                      <a:cubicBezTo>
                        <a:pt x="66" y="56"/>
                        <a:pt x="65" y="56"/>
                        <a:pt x="65" y="56"/>
                      </a:cubicBezTo>
                      <a:cubicBezTo>
                        <a:pt x="65" y="56"/>
                        <a:pt x="64" y="56"/>
                        <a:pt x="64" y="56"/>
                      </a:cubicBezTo>
                      <a:cubicBezTo>
                        <a:pt x="64" y="56"/>
                        <a:pt x="65" y="56"/>
                        <a:pt x="65" y="56"/>
                      </a:cubicBezTo>
                      <a:cubicBezTo>
                        <a:pt x="65" y="57"/>
                        <a:pt x="64" y="57"/>
                        <a:pt x="65" y="57"/>
                      </a:cubicBezTo>
                      <a:cubicBezTo>
                        <a:pt x="64" y="57"/>
                        <a:pt x="64" y="57"/>
                        <a:pt x="64" y="57"/>
                      </a:cubicBezTo>
                      <a:cubicBezTo>
                        <a:pt x="64" y="57"/>
                        <a:pt x="64" y="57"/>
                        <a:pt x="64" y="58"/>
                      </a:cubicBezTo>
                      <a:cubicBezTo>
                        <a:pt x="64" y="58"/>
                        <a:pt x="64" y="57"/>
                        <a:pt x="65" y="58"/>
                      </a:cubicBezTo>
                      <a:cubicBezTo>
                        <a:pt x="64" y="58"/>
                        <a:pt x="64" y="58"/>
                        <a:pt x="64" y="58"/>
                      </a:cubicBezTo>
                      <a:cubicBezTo>
                        <a:pt x="64" y="58"/>
                        <a:pt x="64" y="58"/>
                        <a:pt x="64" y="58"/>
                      </a:cubicBezTo>
                      <a:cubicBezTo>
                        <a:pt x="64" y="58"/>
                        <a:pt x="64" y="58"/>
                        <a:pt x="64" y="58"/>
                      </a:cubicBezTo>
                      <a:cubicBezTo>
                        <a:pt x="64" y="58"/>
                        <a:pt x="64" y="58"/>
                        <a:pt x="64" y="58"/>
                      </a:cubicBezTo>
                      <a:cubicBezTo>
                        <a:pt x="64" y="58"/>
                        <a:pt x="63" y="58"/>
                        <a:pt x="63" y="58"/>
                      </a:cubicBezTo>
                      <a:cubicBezTo>
                        <a:pt x="63" y="58"/>
                        <a:pt x="63" y="58"/>
                        <a:pt x="63" y="58"/>
                      </a:cubicBezTo>
                      <a:cubicBezTo>
                        <a:pt x="63" y="58"/>
                        <a:pt x="63" y="58"/>
                        <a:pt x="63" y="58"/>
                      </a:cubicBezTo>
                      <a:close/>
                      <a:moveTo>
                        <a:pt x="64" y="56"/>
                      </a:moveTo>
                      <a:cubicBezTo>
                        <a:pt x="64" y="57"/>
                        <a:pt x="64" y="56"/>
                        <a:pt x="64" y="57"/>
                      </a:cubicBezTo>
                      <a:cubicBezTo>
                        <a:pt x="64" y="57"/>
                        <a:pt x="64" y="56"/>
                        <a:pt x="64" y="56"/>
                      </a:cubicBezTo>
                      <a:cubicBezTo>
                        <a:pt x="64" y="57"/>
                        <a:pt x="64" y="57"/>
                        <a:pt x="64" y="57"/>
                      </a:cubicBezTo>
                      <a:cubicBezTo>
                        <a:pt x="64" y="57"/>
                        <a:pt x="65" y="57"/>
                        <a:pt x="64" y="56"/>
                      </a:cubicBezTo>
                      <a:close/>
                      <a:moveTo>
                        <a:pt x="57" y="48"/>
                      </a:moveTo>
                      <a:cubicBezTo>
                        <a:pt x="58" y="48"/>
                        <a:pt x="58" y="48"/>
                        <a:pt x="58" y="48"/>
                      </a:cubicBezTo>
                      <a:cubicBezTo>
                        <a:pt x="58" y="48"/>
                        <a:pt x="58" y="49"/>
                        <a:pt x="58" y="49"/>
                      </a:cubicBezTo>
                      <a:cubicBezTo>
                        <a:pt x="58" y="49"/>
                        <a:pt x="58" y="49"/>
                        <a:pt x="58" y="48"/>
                      </a:cubicBezTo>
                      <a:cubicBezTo>
                        <a:pt x="57" y="48"/>
                        <a:pt x="57" y="49"/>
                        <a:pt x="57" y="49"/>
                      </a:cubicBezTo>
                      <a:cubicBezTo>
                        <a:pt x="57" y="49"/>
                        <a:pt x="57" y="49"/>
                        <a:pt x="57" y="49"/>
                      </a:cubicBezTo>
                      <a:cubicBezTo>
                        <a:pt x="57" y="48"/>
                        <a:pt x="57" y="48"/>
                        <a:pt x="57" y="48"/>
                      </a:cubicBezTo>
                      <a:close/>
                      <a:moveTo>
                        <a:pt x="53" y="44"/>
                      </a:moveTo>
                      <a:cubicBezTo>
                        <a:pt x="53" y="44"/>
                        <a:pt x="53" y="44"/>
                        <a:pt x="53" y="44"/>
                      </a:cubicBezTo>
                      <a:cubicBezTo>
                        <a:pt x="53" y="44"/>
                        <a:pt x="53" y="44"/>
                        <a:pt x="53" y="44"/>
                      </a:cubicBezTo>
                      <a:cubicBezTo>
                        <a:pt x="53" y="44"/>
                        <a:pt x="53" y="45"/>
                        <a:pt x="53" y="44"/>
                      </a:cubicBezTo>
                      <a:cubicBezTo>
                        <a:pt x="53" y="45"/>
                        <a:pt x="53" y="45"/>
                        <a:pt x="53" y="45"/>
                      </a:cubicBezTo>
                      <a:cubicBezTo>
                        <a:pt x="53" y="45"/>
                        <a:pt x="53" y="45"/>
                        <a:pt x="53" y="45"/>
                      </a:cubicBezTo>
                      <a:cubicBezTo>
                        <a:pt x="53" y="45"/>
                        <a:pt x="53" y="45"/>
                        <a:pt x="53" y="45"/>
                      </a:cubicBezTo>
                      <a:cubicBezTo>
                        <a:pt x="53" y="45"/>
                        <a:pt x="53" y="46"/>
                        <a:pt x="52" y="45"/>
                      </a:cubicBezTo>
                      <a:cubicBezTo>
                        <a:pt x="53" y="45"/>
                        <a:pt x="53" y="44"/>
                        <a:pt x="53" y="44"/>
                      </a:cubicBezTo>
                      <a:close/>
                      <a:moveTo>
                        <a:pt x="54" y="45"/>
                      </a:moveTo>
                      <a:cubicBezTo>
                        <a:pt x="54" y="45"/>
                        <a:pt x="54" y="45"/>
                        <a:pt x="55" y="46"/>
                      </a:cubicBezTo>
                      <a:cubicBezTo>
                        <a:pt x="54" y="46"/>
                        <a:pt x="55" y="46"/>
                        <a:pt x="54" y="46"/>
                      </a:cubicBezTo>
                      <a:cubicBezTo>
                        <a:pt x="55" y="47"/>
                        <a:pt x="55" y="46"/>
                        <a:pt x="55" y="47"/>
                      </a:cubicBezTo>
                      <a:cubicBezTo>
                        <a:pt x="55" y="47"/>
                        <a:pt x="55" y="46"/>
                        <a:pt x="55" y="46"/>
                      </a:cubicBezTo>
                      <a:cubicBezTo>
                        <a:pt x="56" y="47"/>
                        <a:pt x="55" y="46"/>
                        <a:pt x="55" y="47"/>
                      </a:cubicBezTo>
                      <a:cubicBezTo>
                        <a:pt x="55" y="47"/>
                        <a:pt x="56" y="48"/>
                        <a:pt x="56" y="48"/>
                      </a:cubicBezTo>
                      <a:cubicBezTo>
                        <a:pt x="56" y="48"/>
                        <a:pt x="56" y="48"/>
                        <a:pt x="56" y="47"/>
                      </a:cubicBezTo>
                      <a:cubicBezTo>
                        <a:pt x="55" y="48"/>
                        <a:pt x="56" y="48"/>
                        <a:pt x="56" y="48"/>
                      </a:cubicBezTo>
                      <a:cubicBezTo>
                        <a:pt x="55" y="48"/>
                        <a:pt x="55" y="48"/>
                        <a:pt x="55" y="47"/>
                      </a:cubicBezTo>
                      <a:cubicBezTo>
                        <a:pt x="55" y="47"/>
                        <a:pt x="55" y="48"/>
                        <a:pt x="54" y="48"/>
                      </a:cubicBezTo>
                      <a:cubicBezTo>
                        <a:pt x="54" y="48"/>
                        <a:pt x="54" y="48"/>
                        <a:pt x="55" y="48"/>
                      </a:cubicBezTo>
                      <a:cubicBezTo>
                        <a:pt x="54" y="47"/>
                        <a:pt x="54" y="47"/>
                        <a:pt x="54" y="47"/>
                      </a:cubicBezTo>
                      <a:cubicBezTo>
                        <a:pt x="54" y="47"/>
                        <a:pt x="54" y="47"/>
                        <a:pt x="54" y="47"/>
                      </a:cubicBezTo>
                      <a:cubicBezTo>
                        <a:pt x="54" y="47"/>
                        <a:pt x="55" y="47"/>
                        <a:pt x="55" y="47"/>
                      </a:cubicBezTo>
                      <a:cubicBezTo>
                        <a:pt x="54" y="47"/>
                        <a:pt x="54" y="46"/>
                        <a:pt x="54" y="46"/>
                      </a:cubicBezTo>
                      <a:cubicBezTo>
                        <a:pt x="54" y="47"/>
                        <a:pt x="54" y="47"/>
                        <a:pt x="54" y="47"/>
                      </a:cubicBezTo>
                      <a:cubicBezTo>
                        <a:pt x="55" y="47"/>
                        <a:pt x="54" y="47"/>
                        <a:pt x="54" y="47"/>
                      </a:cubicBezTo>
                      <a:cubicBezTo>
                        <a:pt x="54" y="47"/>
                        <a:pt x="54" y="47"/>
                        <a:pt x="54" y="47"/>
                      </a:cubicBezTo>
                      <a:cubicBezTo>
                        <a:pt x="54" y="48"/>
                        <a:pt x="53" y="47"/>
                        <a:pt x="53" y="48"/>
                      </a:cubicBezTo>
                      <a:cubicBezTo>
                        <a:pt x="53" y="48"/>
                        <a:pt x="53" y="48"/>
                        <a:pt x="53" y="48"/>
                      </a:cubicBezTo>
                      <a:cubicBezTo>
                        <a:pt x="53" y="47"/>
                        <a:pt x="53" y="47"/>
                        <a:pt x="54" y="46"/>
                      </a:cubicBezTo>
                      <a:cubicBezTo>
                        <a:pt x="54" y="46"/>
                        <a:pt x="54" y="46"/>
                        <a:pt x="55" y="46"/>
                      </a:cubicBezTo>
                      <a:cubicBezTo>
                        <a:pt x="54" y="45"/>
                        <a:pt x="54" y="46"/>
                        <a:pt x="54" y="46"/>
                      </a:cubicBezTo>
                      <a:cubicBezTo>
                        <a:pt x="54" y="45"/>
                        <a:pt x="54" y="45"/>
                        <a:pt x="54" y="45"/>
                      </a:cubicBezTo>
                      <a:cubicBezTo>
                        <a:pt x="53" y="45"/>
                        <a:pt x="54" y="45"/>
                        <a:pt x="54" y="45"/>
                      </a:cubicBezTo>
                      <a:cubicBezTo>
                        <a:pt x="54" y="45"/>
                        <a:pt x="54" y="45"/>
                        <a:pt x="54" y="45"/>
                      </a:cubicBezTo>
                      <a:close/>
                      <a:moveTo>
                        <a:pt x="57" y="49"/>
                      </a:moveTo>
                      <a:cubicBezTo>
                        <a:pt x="57" y="49"/>
                        <a:pt x="57" y="49"/>
                        <a:pt x="57" y="49"/>
                      </a:cubicBezTo>
                      <a:cubicBezTo>
                        <a:pt x="57" y="49"/>
                        <a:pt x="57" y="49"/>
                        <a:pt x="57" y="49"/>
                      </a:cubicBezTo>
                      <a:cubicBezTo>
                        <a:pt x="57" y="49"/>
                        <a:pt x="57" y="49"/>
                        <a:pt x="57" y="49"/>
                      </a:cubicBezTo>
                      <a:cubicBezTo>
                        <a:pt x="57" y="49"/>
                        <a:pt x="57" y="49"/>
                        <a:pt x="57" y="49"/>
                      </a:cubicBezTo>
                      <a:cubicBezTo>
                        <a:pt x="57" y="49"/>
                        <a:pt x="57" y="49"/>
                        <a:pt x="57" y="49"/>
                      </a:cubicBezTo>
                      <a:cubicBezTo>
                        <a:pt x="57" y="49"/>
                        <a:pt x="57" y="49"/>
                        <a:pt x="57" y="49"/>
                      </a:cubicBezTo>
                      <a:close/>
                      <a:moveTo>
                        <a:pt x="58" y="50"/>
                      </a:moveTo>
                      <a:cubicBezTo>
                        <a:pt x="58" y="51"/>
                        <a:pt x="58" y="50"/>
                        <a:pt x="58" y="51"/>
                      </a:cubicBezTo>
                      <a:cubicBezTo>
                        <a:pt x="58" y="51"/>
                        <a:pt x="58" y="51"/>
                        <a:pt x="58" y="51"/>
                      </a:cubicBezTo>
                      <a:cubicBezTo>
                        <a:pt x="58" y="51"/>
                        <a:pt x="58" y="51"/>
                        <a:pt x="58" y="51"/>
                      </a:cubicBezTo>
                      <a:cubicBezTo>
                        <a:pt x="58" y="51"/>
                        <a:pt x="58" y="51"/>
                        <a:pt x="59" y="51"/>
                      </a:cubicBezTo>
                      <a:cubicBezTo>
                        <a:pt x="59" y="51"/>
                        <a:pt x="59" y="51"/>
                        <a:pt x="59" y="51"/>
                      </a:cubicBezTo>
                      <a:cubicBezTo>
                        <a:pt x="59" y="51"/>
                        <a:pt x="59" y="51"/>
                        <a:pt x="59" y="52"/>
                      </a:cubicBezTo>
                      <a:cubicBezTo>
                        <a:pt x="59" y="52"/>
                        <a:pt x="59" y="52"/>
                        <a:pt x="59" y="52"/>
                      </a:cubicBezTo>
                      <a:cubicBezTo>
                        <a:pt x="59" y="51"/>
                        <a:pt x="59" y="52"/>
                        <a:pt x="58" y="52"/>
                      </a:cubicBezTo>
                      <a:cubicBezTo>
                        <a:pt x="58" y="51"/>
                        <a:pt x="58" y="51"/>
                        <a:pt x="58" y="51"/>
                      </a:cubicBezTo>
                      <a:cubicBezTo>
                        <a:pt x="58" y="51"/>
                        <a:pt x="58" y="51"/>
                        <a:pt x="58" y="51"/>
                      </a:cubicBezTo>
                      <a:cubicBezTo>
                        <a:pt x="58" y="51"/>
                        <a:pt x="57" y="50"/>
                        <a:pt x="58" y="50"/>
                      </a:cubicBezTo>
                      <a:close/>
                      <a:moveTo>
                        <a:pt x="56" y="50"/>
                      </a:moveTo>
                      <a:cubicBezTo>
                        <a:pt x="56" y="50"/>
                        <a:pt x="56" y="50"/>
                        <a:pt x="56" y="50"/>
                      </a:cubicBezTo>
                      <a:cubicBezTo>
                        <a:pt x="56" y="50"/>
                        <a:pt x="56" y="50"/>
                        <a:pt x="56" y="50"/>
                      </a:cubicBezTo>
                      <a:cubicBezTo>
                        <a:pt x="57" y="50"/>
                        <a:pt x="56" y="50"/>
                        <a:pt x="56" y="50"/>
                      </a:cubicBezTo>
                      <a:cubicBezTo>
                        <a:pt x="56" y="50"/>
                        <a:pt x="56" y="50"/>
                        <a:pt x="56" y="50"/>
                      </a:cubicBezTo>
                      <a:close/>
                      <a:moveTo>
                        <a:pt x="66" y="60"/>
                      </a:moveTo>
                      <a:cubicBezTo>
                        <a:pt x="66" y="60"/>
                        <a:pt x="66" y="60"/>
                        <a:pt x="66" y="60"/>
                      </a:cubicBezTo>
                      <a:cubicBezTo>
                        <a:pt x="66" y="60"/>
                        <a:pt x="66" y="60"/>
                        <a:pt x="66" y="60"/>
                      </a:cubicBezTo>
                      <a:cubicBezTo>
                        <a:pt x="66" y="60"/>
                        <a:pt x="66" y="60"/>
                        <a:pt x="66" y="60"/>
                      </a:cubicBezTo>
                      <a:cubicBezTo>
                        <a:pt x="66" y="60"/>
                        <a:pt x="66" y="59"/>
                        <a:pt x="66" y="60"/>
                      </a:cubicBezTo>
                      <a:cubicBezTo>
                        <a:pt x="66" y="60"/>
                        <a:pt x="66" y="60"/>
                        <a:pt x="66" y="60"/>
                      </a:cubicBezTo>
                      <a:cubicBezTo>
                        <a:pt x="66" y="60"/>
                        <a:pt x="67" y="61"/>
                        <a:pt x="66" y="60"/>
                      </a:cubicBezTo>
                      <a:cubicBezTo>
                        <a:pt x="66" y="60"/>
                        <a:pt x="66" y="60"/>
                        <a:pt x="66" y="60"/>
                      </a:cubicBezTo>
                      <a:cubicBezTo>
                        <a:pt x="67" y="61"/>
                        <a:pt x="66" y="60"/>
                        <a:pt x="66" y="60"/>
                      </a:cubicBezTo>
                      <a:close/>
                      <a:moveTo>
                        <a:pt x="58" y="53"/>
                      </a:moveTo>
                      <a:cubicBezTo>
                        <a:pt x="58" y="53"/>
                        <a:pt x="58" y="53"/>
                        <a:pt x="58" y="53"/>
                      </a:cubicBezTo>
                      <a:cubicBezTo>
                        <a:pt x="58" y="53"/>
                        <a:pt x="58" y="53"/>
                        <a:pt x="58" y="53"/>
                      </a:cubicBezTo>
                      <a:cubicBezTo>
                        <a:pt x="58" y="54"/>
                        <a:pt x="58" y="54"/>
                        <a:pt x="59" y="54"/>
                      </a:cubicBezTo>
                      <a:cubicBezTo>
                        <a:pt x="58" y="54"/>
                        <a:pt x="58" y="54"/>
                        <a:pt x="58" y="54"/>
                      </a:cubicBezTo>
                      <a:cubicBezTo>
                        <a:pt x="58" y="54"/>
                        <a:pt x="58" y="54"/>
                        <a:pt x="58" y="54"/>
                      </a:cubicBezTo>
                      <a:cubicBezTo>
                        <a:pt x="58" y="54"/>
                        <a:pt x="58" y="53"/>
                        <a:pt x="58" y="53"/>
                      </a:cubicBezTo>
                      <a:cubicBezTo>
                        <a:pt x="57" y="53"/>
                        <a:pt x="57" y="53"/>
                        <a:pt x="57" y="53"/>
                      </a:cubicBezTo>
                      <a:cubicBezTo>
                        <a:pt x="58" y="53"/>
                        <a:pt x="57" y="53"/>
                        <a:pt x="58" y="53"/>
                      </a:cubicBezTo>
                      <a:cubicBezTo>
                        <a:pt x="57" y="54"/>
                        <a:pt x="57" y="54"/>
                        <a:pt x="57" y="53"/>
                      </a:cubicBezTo>
                      <a:cubicBezTo>
                        <a:pt x="57" y="53"/>
                        <a:pt x="57" y="53"/>
                        <a:pt x="57" y="53"/>
                      </a:cubicBezTo>
                      <a:cubicBezTo>
                        <a:pt x="57" y="53"/>
                        <a:pt x="57" y="52"/>
                        <a:pt x="57" y="52"/>
                      </a:cubicBezTo>
                      <a:cubicBezTo>
                        <a:pt x="57" y="52"/>
                        <a:pt x="57" y="52"/>
                        <a:pt x="56" y="52"/>
                      </a:cubicBezTo>
                      <a:cubicBezTo>
                        <a:pt x="57" y="51"/>
                        <a:pt x="56" y="51"/>
                        <a:pt x="56" y="51"/>
                      </a:cubicBezTo>
                      <a:cubicBezTo>
                        <a:pt x="57" y="51"/>
                        <a:pt x="57" y="51"/>
                        <a:pt x="57" y="51"/>
                      </a:cubicBezTo>
                      <a:cubicBezTo>
                        <a:pt x="57" y="51"/>
                        <a:pt x="57" y="52"/>
                        <a:pt x="57" y="52"/>
                      </a:cubicBezTo>
                      <a:cubicBezTo>
                        <a:pt x="57" y="52"/>
                        <a:pt x="58" y="52"/>
                        <a:pt x="58" y="52"/>
                      </a:cubicBezTo>
                      <a:cubicBezTo>
                        <a:pt x="58" y="52"/>
                        <a:pt x="58" y="52"/>
                        <a:pt x="58" y="52"/>
                      </a:cubicBezTo>
                      <a:cubicBezTo>
                        <a:pt x="58" y="52"/>
                        <a:pt x="58" y="52"/>
                        <a:pt x="58" y="52"/>
                      </a:cubicBezTo>
                      <a:cubicBezTo>
                        <a:pt x="58" y="52"/>
                        <a:pt x="58" y="52"/>
                        <a:pt x="58" y="52"/>
                      </a:cubicBezTo>
                      <a:cubicBezTo>
                        <a:pt x="58" y="52"/>
                        <a:pt x="58" y="52"/>
                        <a:pt x="58" y="53"/>
                      </a:cubicBezTo>
                      <a:close/>
                      <a:moveTo>
                        <a:pt x="55" y="51"/>
                      </a:moveTo>
                      <a:cubicBezTo>
                        <a:pt x="55" y="51"/>
                        <a:pt x="55" y="51"/>
                        <a:pt x="55" y="50"/>
                      </a:cubicBezTo>
                      <a:cubicBezTo>
                        <a:pt x="56" y="51"/>
                        <a:pt x="56" y="51"/>
                        <a:pt x="56" y="50"/>
                      </a:cubicBezTo>
                      <a:cubicBezTo>
                        <a:pt x="56" y="50"/>
                        <a:pt x="56" y="51"/>
                        <a:pt x="56" y="51"/>
                      </a:cubicBezTo>
                      <a:cubicBezTo>
                        <a:pt x="56" y="51"/>
                        <a:pt x="56" y="51"/>
                        <a:pt x="56" y="51"/>
                      </a:cubicBezTo>
                      <a:cubicBezTo>
                        <a:pt x="55" y="51"/>
                        <a:pt x="55" y="51"/>
                        <a:pt x="55" y="51"/>
                      </a:cubicBezTo>
                      <a:close/>
                      <a:moveTo>
                        <a:pt x="50" y="49"/>
                      </a:move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lose/>
                      <a:moveTo>
                        <a:pt x="50" y="49"/>
                      </a:move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lose/>
                      <a:moveTo>
                        <a:pt x="49" y="49"/>
                      </a:moveTo>
                      <a:cubicBezTo>
                        <a:pt x="50" y="49"/>
                        <a:pt x="49" y="48"/>
                        <a:pt x="50" y="48"/>
                      </a:cubicBezTo>
                      <a:cubicBezTo>
                        <a:pt x="50" y="48"/>
                        <a:pt x="50" y="48"/>
                        <a:pt x="50" y="47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0" y="47"/>
                        <a:pt x="50" y="46"/>
                        <a:pt x="50" y="46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0" y="47"/>
                        <a:pt x="51" y="47"/>
                        <a:pt x="51" y="47"/>
                      </a:cubicBezTo>
                      <a:cubicBezTo>
                        <a:pt x="51" y="47"/>
                        <a:pt x="50" y="47"/>
                        <a:pt x="51" y="48"/>
                      </a:cubicBezTo>
                      <a:cubicBezTo>
                        <a:pt x="51" y="48"/>
                        <a:pt x="51" y="48"/>
                        <a:pt x="50" y="48"/>
                      </a:cubicBezTo>
                      <a:cubicBezTo>
                        <a:pt x="50" y="48"/>
                        <a:pt x="50" y="48"/>
                        <a:pt x="50" y="48"/>
                      </a:cubicBezTo>
                      <a:cubicBezTo>
                        <a:pt x="50" y="48"/>
                        <a:pt x="50" y="48"/>
                        <a:pt x="50" y="49"/>
                      </a:cubicBezTo>
                      <a:cubicBezTo>
                        <a:pt x="50" y="48"/>
                        <a:pt x="50" y="49"/>
                        <a:pt x="49" y="49"/>
                      </a:cubicBezTo>
                      <a:close/>
                      <a:moveTo>
                        <a:pt x="50" y="48"/>
                      </a:moveTo>
                      <a:cubicBezTo>
                        <a:pt x="50" y="48"/>
                        <a:pt x="50" y="48"/>
                        <a:pt x="50" y="47"/>
                      </a:cubicBezTo>
                      <a:cubicBezTo>
                        <a:pt x="50" y="47"/>
                        <a:pt x="50" y="48"/>
                        <a:pt x="50" y="48"/>
                      </a:cubicBezTo>
                      <a:close/>
                      <a:moveTo>
                        <a:pt x="56" y="53"/>
                      </a:moveTo>
                      <a:cubicBezTo>
                        <a:pt x="56" y="53"/>
                        <a:pt x="56" y="53"/>
                        <a:pt x="56" y="53"/>
                      </a:cubicBezTo>
                      <a:cubicBezTo>
                        <a:pt x="56" y="53"/>
                        <a:pt x="56" y="53"/>
                        <a:pt x="56" y="53"/>
                      </a:cubicBezTo>
                      <a:cubicBezTo>
                        <a:pt x="56" y="52"/>
                        <a:pt x="56" y="52"/>
                        <a:pt x="56" y="52"/>
                      </a:cubicBezTo>
                      <a:cubicBezTo>
                        <a:pt x="56" y="53"/>
                        <a:pt x="56" y="52"/>
                        <a:pt x="56" y="53"/>
                      </a:cubicBezTo>
                      <a:close/>
                      <a:moveTo>
                        <a:pt x="54" y="52"/>
                      </a:moveTo>
                      <a:cubicBezTo>
                        <a:pt x="54" y="52"/>
                        <a:pt x="54" y="52"/>
                        <a:pt x="54" y="52"/>
                      </a:cubicBez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5" y="52"/>
                        <a:pt x="55" y="53"/>
                        <a:pt x="56" y="53"/>
                      </a:cubicBezTo>
                      <a:cubicBezTo>
                        <a:pt x="56" y="53"/>
                        <a:pt x="56" y="53"/>
                        <a:pt x="56" y="53"/>
                      </a:cubicBezTo>
                      <a:cubicBezTo>
                        <a:pt x="55" y="53"/>
                        <a:pt x="55" y="53"/>
                        <a:pt x="55" y="53"/>
                      </a:cubicBezTo>
                      <a:cubicBezTo>
                        <a:pt x="55" y="53"/>
                        <a:pt x="55" y="53"/>
                        <a:pt x="55" y="53"/>
                      </a:cubicBezTo>
                      <a:cubicBezTo>
                        <a:pt x="55" y="53"/>
                        <a:pt x="56" y="53"/>
                        <a:pt x="55" y="53"/>
                      </a:cubicBezTo>
                      <a:cubicBezTo>
                        <a:pt x="56" y="54"/>
                        <a:pt x="55" y="53"/>
                        <a:pt x="56" y="53"/>
                      </a:cubicBezTo>
                      <a:cubicBezTo>
                        <a:pt x="55" y="54"/>
                        <a:pt x="55" y="54"/>
                        <a:pt x="55" y="54"/>
                      </a:cubicBezTo>
                      <a:cubicBezTo>
                        <a:pt x="55" y="53"/>
                        <a:pt x="55" y="54"/>
                        <a:pt x="55" y="53"/>
                      </a:cubicBezTo>
                      <a:cubicBezTo>
                        <a:pt x="55" y="53"/>
                        <a:pt x="55" y="54"/>
                        <a:pt x="55" y="54"/>
                      </a:cubicBezTo>
                      <a:cubicBezTo>
                        <a:pt x="55" y="54"/>
                        <a:pt x="55" y="54"/>
                        <a:pt x="55" y="54"/>
                      </a:cubicBezTo>
                      <a:cubicBezTo>
                        <a:pt x="55" y="54"/>
                        <a:pt x="55" y="54"/>
                        <a:pt x="55" y="54"/>
                      </a:cubicBezTo>
                      <a:cubicBezTo>
                        <a:pt x="55" y="54"/>
                        <a:pt x="55" y="54"/>
                        <a:pt x="55" y="54"/>
                      </a:cubicBezTo>
                      <a:cubicBezTo>
                        <a:pt x="54" y="54"/>
                        <a:pt x="55" y="54"/>
                        <a:pt x="54" y="55"/>
                      </a:cubicBezTo>
                      <a:cubicBezTo>
                        <a:pt x="54" y="55"/>
                        <a:pt x="54" y="54"/>
                        <a:pt x="54" y="55"/>
                      </a:cubicBezTo>
                      <a:cubicBezTo>
                        <a:pt x="54" y="55"/>
                        <a:pt x="54" y="55"/>
                        <a:pt x="54" y="55"/>
                      </a:cubicBezTo>
                      <a:cubicBezTo>
                        <a:pt x="54" y="55"/>
                        <a:pt x="54" y="55"/>
                        <a:pt x="53" y="55"/>
                      </a:cubicBezTo>
                      <a:cubicBezTo>
                        <a:pt x="53" y="55"/>
                        <a:pt x="53" y="54"/>
                        <a:pt x="54" y="54"/>
                      </a:cubicBezTo>
                      <a:cubicBezTo>
                        <a:pt x="54" y="54"/>
                        <a:pt x="54" y="54"/>
                        <a:pt x="54" y="54"/>
                      </a:cubicBezTo>
                      <a:cubicBezTo>
                        <a:pt x="54" y="54"/>
                        <a:pt x="54" y="54"/>
                        <a:pt x="54" y="54"/>
                      </a:cubicBezTo>
                      <a:cubicBezTo>
                        <a:pt x="54" y="53"/>
                        <a:pt x="54" y="54"/>
                        <a:pt x="54" y="54"/>
                      </a:cubicBezTo>
                      <a:cubicBezTo>
                        <a:pt x="54" y="53"/>
                        <a:pt x="55" y="53"/>
                        <a:pt x="55" y="53"/>
                      </a:cubicBezTo>
                      <a:cubicBezTo>
                        <a:pt x="55" y="52"/>
                        <a:pt x="54" y="52"/>
                        <a:pt x="54" y="52"/>
                      </a:cubicBezTo>
                      <a:close/>
                      <a:moveTo>
                        <a:pt x="50" y="49"/>
                      </a:move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9"/>
                        <a:pt x="51" y="49"/>
                        <a:pt x="51" y="49"/>
                      </a:cubicBezTo>
                      <a:cubicBezTo>
                        <a:pt x="51" y="49"/>
                        <a:pt x="51" y="48"/>
                        <a:pt x="51" y="48"/>
                      </a:cubicBezTo>
                      <a:cubicBezTo>
                        <a:pt x="52" y="48"/>
                        <a:pt x="52" y="48"/>
                        <a:pt x="52" y="48"/>
                      </a:cubicBezTo>
                      <a:cubicBezTo>
                        <a:pt x="52" y="49"/>
                        <a:pt x="52" y="48"/>
                        <a:pt x="52" y="48"/>
                      </a:cubicBezTo>
                      <a:cubicBezTo>
                        <a:pt x="52" y="48"/>
                        <a:pt x="52" y="48"/>
                        <a:pt x="52" y="48"/>
                      </a:cubicBezTo>
                      <a:cubicBezTo>
                        <a:pt x="52" y="48"/>
                        <a:pt x="52" y="48"/>
                        <a:pt x="52" y="48"/>
                      </a:cubicBezTo>
                      <a:cubicBezTo>
                        <a:pt x="52" y="48"/>
                        <a:pt x="52" y="48"/>
                        <a:pt x="52" y="48"/>
                      </a:cubicBezTo>
                      <a:cubicBezTo>
                        <a:pt x="52" y="48"/>
                        <a:pt x="52" y="48"/>
                        <a:pt x="52" y="48"/>
                      </a:cubicBezTo>
                      <a:cubicBezTo>
                        <a:pt x="53" y="48"/>
                        <a:pt x="52" y="49"/>
                        <a:pt x="52" y="49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50"/>
                        <a:pt x="51" y="49"/>
                        <a:pt x="52" y="50"/>
                      </a:cubicBezTo>
                      <a:cubicBezTo>
                        <a:pt x="51" y="50"/>
                        <a:pt x="51" y="50"/>
                        <a:pt x="51" y="49"/>
                      </a:cubicBezTo>
                      <a:cubicBezTo>
                        <a:pt x="51" y="50"/>
                        <a:pt x="51" y="49"/>
                        <a:pt x="51" y="50"/>
                      </a:cubicBezTo>
                      <a:lnTo>
                        <a:pt x="50" y="49"/>
                      </a:lnTo>
                      <a:close/>
                      <a:moveTo>
                        <a:pt x="51" y="49"/>
                      </a:move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51" y="49"/>
                        <a:pt x="51" y="49"/>
                        <a:pt x="51" y="49"/>
                      </a:cubicBezTo>
                      <a:close/>
                      <a:moveTo>
                        <a:pt x="61" y="59"/>
                      </a:moveTo>
                      <a:cubicBezTo>
                        <a:pt x="60" y="58"/>
                        <a:pt x="61" y="58"/>
                        <a:pt x="61" y="58"/>
                      </a:cubicBezTo>
                      <a:cubicBezTo>
                        <a:pt x="61" y="58"/>
                        <a:pt x="61" y="58"/>
                        <a:pt x="61" y="58"/>
                      </a:cubicBezTo>
                      <a:cubicBezTo>
                        <a:pt x="61" y="59"/>
                        <a:pt x="60" y="59"/>
                        <a:pt x="61" y="59"/>
                      </a:cubicBezTo>
                      <a:cubicBezTo>
                        <a:pt x="61" y="59"/>
                        <a:pt x="60" y="59"/>
                        <a:pt x="61" y="59"/>
                      </a:cubicBezTo>
                      <a:close/>
                      <a:moveTo>
                        <a:pt x="56" y="55"/>
                      </a:moveTo>
                      <a:cubicBezTo>
                        <a:pt x="56" y="55"/>
                        <a:pt x="56" y="55"/>
                        <a:pt x="57" y="56"/>
                      </a:cubicBezTo>
                      <a:cubicBezTo>
                        <a:pt x="57" y="55"/>
                        <a:pt x="57" y="55"/>
                        <a:pt x="57" y="55"/>
                      </a:cubicBezTo>
                      <a:cubicBezTo>
                        <a:pt x="57" y="55"/>
                        <a:pt x="57" y="55"/>
                        <a:pt x="57" y="55"/>
                      </a:cubicBezTo>
                      <a:cubicBezTo>
                        <a:pt x="57" y="55"/>
                        <a:pt x="57" y="55"/>
                        <a:pt x="57" y="55"/>
                      </a:cubicBezTo>
                      <a:cubicBezTo>
                        <a:pt x="58" y="55"/>
                        <a:pt x="58" y="55"/>
                        <a:pt x="58" y="55"/>
                      </a:cubicBezTo>
                      <a:cubicBezTo>
                        <a:pt x="57" y="55"/>
                        <a:pt x="57" y="55"/>
                        <a:pt x="57" y="56"/>
                      </a:cubicBezTo>
                      <a:cubicBezTo>
                        <a:pt x="58" y="56"/>
                        <a:pt x="57" y="56"/>
                        <a:pt x="56" y="56"/>
                      </a:cubicBezTo>
                      <a:cubicBezTo>
                        <a:pt x="56" y="56"/>
                        <a:pt x="56" y="56"/>
                        <a:pt x="56" y="55"/>
                      </a:cubicBezTo>
                      <a:close/>
                      <a:moveTo>
                        <a:pt x="60" y="58"/>
                      </a:moveTo>
                      <a:cubicBezTo>
                        <a:pt x="60" y="58"/>
                        <a:pt x="60" y="58"/>
                        <a:pt x="60" y="58"/>
                      </a:cubicBezTo>
                      <a:cubicBezTo>
                        <a:pt x="60" y="58"/>
                        <a:pt x="60" y="57"/>
                        <a:pt x="61" y="58"/>
                      </a:cubicBezTo>
                      <a:cubicBezTo>
                        <a:pt x="60" y="58"/>
                        <a:pt x="60" y="58"/>
                        <a:pt x="60" y="58"/>
                      </a:cubicBezTo>
                      <a:cubicBezTo>
                        <a:pt x="60" y="58"/>
                        <a:pt x="60" y="58"/>
                        <a:pt x="60" y="58"/>
                      </a:cubicBezTo>
                      <a:cubicBezTo>
                        <a:pt x="60" y="58"/>
                        <a:pt x="60" y="58"/>
                        <a:pt x="59" y="58"/>
                      </a:cubicBezTo>
                      <a:cubicBezTo>
                        <a:pt x="59" y="58"/>
                        <a:pt x="59" y="58"/>
                        <a:pt x="60" y="58"/>
                      </a:cubicBezTo>
                      <a:close/>
                      <a:moveTo>
                        <a:pt x="63" y="61"/>
                      </a:moveTo>
                      <a:cubicBezTo>
                        <a:pt x="64" y="61"/>
                        <a:pt x="63" y="61"/>
                        <a:pt x="63" y="60"/>
                      </a:cubicBezTo>
                      <a:cubicBezTo>
                        <a:pt x="63" y="60"/>
                        <a:pt x="63" y="61"/>
                        <a:pt x="63" y="60"/>
                      </a:cubicBezTo>
                      <a:cubicBezTo>
                        <a:pt x="64" y="61"/>
                        <a:pt x="63" y="61"/>
                        <a:pt x="63" y="61"/>
                      </a:cubicBezTo>
                      <a:close/>
                      <a:moveTo>
                        <a:pt x="52" y="51"/>
                      </a:moveTo>
                      <a:cubicBezTo>
                        <a:pt x="52" y="50"/>
                        <a:pt x="52" y="51"/>
                        <a:pt x="52" y="50"/>
                      </a:cubicBezTo>
                      <a:cubicBezTo>
                        <a:pt x="53" y="51"/>
                        <a:pt x="53" y="51"/>
                        <a:pt x="53" y="51"/>
                      </a:cubicBezTo>
                      <a:cubicBezTo>
                        <a:pt x="53" y="51"/>
                        <a:pt x="52" y="51"/>
                        <a:pt x="52" y="51"/>
                      </a:cubicBezTo>
                      <a:close/>
                      <a:moveTo>
                        <a:pt x="58" y="60"/>
                      </a:moveTo>
                      <a:cubicBezTo>
                        <a:pt x="58" y="59"/>
                        <a:pt x="58" y="60"/>
                        <a:pt x="58" y="59"/>
                      </a:cubicBezTo>
                      <a:cubicBezTo>
                        <a:pt x="58" y="59"/>
                        <a:pt x="58" y="59"/>
                        <a:pt x="58" y="59"/>
                      </a:cubicBezTo>
                      <a:cubicBezTo>
                        <a:pt x="58" y="59"/>
                        <a:pt x="59" y="59"/>
                        <a:pt x="59" y="59"/>
                      </a:cubicBezTo>
                      <a:cubicBezTo>
                        <a:pt x="59" y="59"/>
                        <a:pt x="59" y="59"/>
                        <a:pt x="59" y="59"/>
                      </a:cubicBezTo>
                      <a:cubicBezTo>
                        <a:pt x="59" y="59"/>
                        <a:pt x="59" y="59"/>
                        <a:pt x="59" y="58"/>
                      </a:cubicBezTo>
                      <a:cubicBezTo>
                        <a:pt x="59" y="58"/>
                        <a:pt x="59" y="58"/>
                        <a:pt x="59" y="58"/>
                      </a:cubicBezTo>
                      <a:cubicBezTo>
                        <a:pt x="59" y="58"/>
                        <a:pt x="59" y="58"/>
                        <a:pt x="59" y="58"/>
                      </a:cubicBezTo>
                      <a:cubicBezTo>
                        <a:pt x="59" y="58"/>
                        <a:pt x="59" y="58"/>
                        <a:pt x="59" y="58"/>
                      </a:cubicBezTo>
                      <a:cubicBezTo>
                        <a:pt x="59" y="58"/>
                        <a:pt x="59" y="58"/>
                        <a:pt x="60" y="58"/>
                      </a:cubicBezTo>
                      <a:cubicBezTo>
                        <a:pt x="60" y="59"/>
                        <a:pt x="58" y="59"/>
                        <a:pt x="59" y="60"/>
                      </a:cubicBezTo>
                      <a:cubicBezTo>
                        <a:pt x="59" y="60"/>
                        <a:pt x="58" y="60"/>
                        <a:pt x="58" y="60"/>
                      </a:cubicBezTo>
                      <a:cubicBezTo>
                        <a:pt x="58" y="60"/>
                        <a:pt x="58" y="60"/>
                        <a:pt x="58" y="60"/>
                      </a:cubicBezTo>
                      <a:close/>
                      <a:moveTo>
                        <a:pt x="51" y="51"/>
                      </a:moveTo>
                      <a:cubicBezTo>
                        <a:pt x="51" y="51"/>
                        <a:pt x="51" y="51"/>
                        <a:pt x="51" y="50"/>
                      </a:cubicBezTo>
                      <a:cubicBezTo>
                        <a:pt x="51" y="50"/>
                        <a:pt x="51" y="51"/>
                        <a:pt x="51" y="51"/>
                      </a:cubicBezTo>
                      <a:cubicBezTo>
                        <a:pt x="51" y="51"/>
                        <a:pt x="51" y="50"/>
                        <a:pt x="51" y="50"/>
                      </a:cubicBezTo>
                      <a:cubicBezTo>
                        <a:pt x="50" y="50"/>
                        <a:pt x="50" y="51"/>
                        <a:pt x="50" y="52"/>
                      </a:cubicBezTo>
                      <a:cubicBezTo>
                        <a:pt x="50" y="51"/>
                        <a:pt x="50" y="51"/>
                        <a:pt x="50" y="51"/>
                      </a:cubicBezTo>
                      <a:cubicBezTo>
                        <a:pt x="49" y="51"/>
                        <a:pt x="50" y="52"/>
                        <a:pt x="49" y="52"/>
                      </a:cubicBezTo>
                      <a:cubicBezTo>
                        <a:pt x="49" y="52"/>
                        <a:pt x="49" y="52"/>
                        <a:pt x="50" y="52"/>
                      </a:cubicBezTo>
                      <a:cubicBezTo>
                        <a:pt x="50" y="52"/>
                        <a:pt x="49" y="52"/>
                        <a:pt x="49" y="52"/>
                      </a:cubicBezTo>
                      <a:cubicBezTo>
                        <a:pt x="48" y="52"/>
                        <a:pt x="49" y="52"/>
                        <a:pt x="49" y="51"/>
                      </a:cubicBezTo>
                      <a:cubicBezTo>
                        <a:pt x="50" y="51"/>
                        <a:pt x="50" y="50"/>
                        <a:pt x="50" y="50"/>
                      </a:cubicBezTo>
                      <a:cubicBezTo>
                        <a:pt x="50" y="50"/>
                        <a:pt x="50" y="50"/>
                        <a:pt x="50" y="50"/>
                      </a:cubicBezTo>
                      <a:cubicBezTo>
                        <a:pt x="50" y="49"/>
                        <a:pt x="51" y="50"/>
                        <a:pt x="51" y="50"/>
                      </a:cubicBezTo>
                      <a:cubicBezTo>
                        <a:pt x="51" y="50"/>
                        <a:pt x="51" y="50"/>
                        <a:pt x="51" y="50"/>
                      </a:cubicBezTo>
                      <a:cubicBezTo>
                        <a:pt x="51" y="50"/>
                        <a:pt x="51" y="50"/>
                        <a:pt x="52" y="51"/>
                      </a:cubicBezTo>
                      <a:cubicBezTo>
                        <a:pt x="51" y="51"/>
                        <a:pt x="52" y="51"/>
                        <a:pt x="51" y="51"/>
                      </a:cubicBezTo>
                      <a:close/>
                      <a:moveTo>
                        <a:pt x="57" y="59"/>
                      </a:moveTo>
                      <a:cubicBezTo>
                        <a:pt x="57" y="58"/>
                        <a:pt x="58" y="58"/>
                        <a:pt x="57" y="58"/>
                      </a:cubicBezTo>
                      <a:cubicBezTo>
                        <a:pt x="57" y="58"/>
                        <a:pt x="57" y="58"/>
                        <a:pt x="57" y="58"/>
                      </a:cubicBezTo>
                      <a:cubicBezTo>
                        <a:pt x="57" y="58"/>
                        <a:pt x="57" y="57"/>
                        <a:pt x="58" y="57"/>
                      </a:cubicBezTo>
                      <a:cubicBezTo>
                        <a:pt x="58" y="58"/>
                        <a:pt x="58" y="59"/>
                        <a:pt x="57" y="59"/>
                      </a:cubicBezTo>
                      <a:close/>
                      <a:moveTo>
                        <a:pt x="49" y="50"/>
                      </a:moveTo>
                      <a:cubicBezTo>
                        <a:pt x="49" y="50"/>
                        <a:pt x="49" y="50"/>
                        <a:pt x="50" y="50"/>
                      </a:cubicBezTo>
                      <a:cubicBezTo>
                        <a:pt x="50" y="50"/>
                        <a:pt x="49" y="50"/>
                        <a:pt x="49" y="50"/>
                      </a:cubicBezTo>
                      <a:close/>
                      <a:moveTo>
                        <a:pt x="61" y="62"/>
                      </a:moveTo>
                      <a:cubicBezTo>
                        <a:pt x="61" y="62"/>
                        <a:pt x="61" y="63"/>
                        <a:pt x="61" y="63"/>
                      </a:cubicBezTo>
                      <a:cubicBezTo>
                        <a:pt x="61" y="63"/>
                        <a:pt x="61" y="62"/>
                        <a:pt x="61" y="62"/>
                      </a:cubicBezTo>
                      <a:close/>
                      <a:moveTo>
                        <a:pt x="53" y="56"/>
                      </a:moveTo>
                      <a:cubicBezTo>
                        <a:pt x="53" y="55"/>
                        <a:pt x="53" y="56"/>
                        <a:pt x="53" y="56"/>
                      </a:cubicBezTo>
                      <a:cubicBezTo>
                        <a:pt x="53" y="56"/>
                        <a:pt x="52" y="57"/>
                        <a:pt x="52" y="56"/>
                      </a:cubicBezTo>
                      <a:cubicBezTo>
                        <a:pt x="52" y="56"/>
                        <a:pt x="52" y="55"/>
                        <a:pt x="53" y="55"/>
                      </a:cubicBezTo>
                      <a:cubicBezTo>
                        <a:pt x="53" y="55"/>
                        <a:pt x="53" y="55"/>
                        <a:pt x="53" y="55"/>
                      </a:cubicBezTo>
                      <a:cubicBezTo>
                        <a:pt x="53" y="55"/>
                        <a:pt x="53" y="55"/>
                        <a:pt x="53" y="55"/>
                      </a:cubicBezTo>
                      <a:cubicBezTo>
                        <a:pt x="53" y="55"/>
                        <a:pt x="53" y="55"/>
                        <a:pt x="53" y="55"/>
                      </a:cubicBezTo>
                      <a:cubicBezTo>
                        <a:pt x="53" y="55"/>
                        <a:pt x="53" y="55"/>
                        <a:pt x="53" y="55"/>
                      </a:cubicBezTo>
                      <a:cubicBezTo>
                        <a:pt x="54" y="55"/>
                        <a:pt x="53" y="56"/>
                        <a:pt x="54" y="56"/>
                      </a:cubicBezTo>
                      <a:cubicBezTo>
                        <a:pt x="53" y="56"/>
                        <a:pt x="53" y="56"/>
                        <a:pt x="53" y="56"/>
                      </a:cubicBezTo>
                      <a:close/>
                      <a:moveTo>
                        <a:pt x="63" y="66"/>
                      </a:moveTo>
                      <a:cubicBezTo>
                        <a:pt x="63" y="66"/>
                        <a:pt x="64" y="66"/>
                        <a:pt x="63" y="66"/>
                      </a:cubicBezTo>
                      <a:cubicBezTo>
                        <a:pt x="64" y="66"/>
                        <a:pt x="64" y="66"/>
                        <a:pt x="64" y="66"/>
                      </a:cubicBezTo>
                      <a:cubicBezTo>
                        <a:pt x="64" y="66"/>
                        <a:pt x="64" y="67"/>
                        <a:pt x="63" y="66"/>
                      </a:cubicBezTo>
                      <a:close/>
                      <a:moveTo>
                        <a:pt x="46" y="50"/>
                      </a:moveTo>
                      <a:cubicBezTo>
                        <a:pt x="46" y="50"/>
                        <a:pt x="46" y="49"/>
                        <a:pt x="46" y="50"/>
                      </a:cubicBezTo>
                      <a:cubicBezTo>
                        <a:pt x="47" y="50"/>
                        <a:pt x="46" y="50"/>
                        <a:pt x="46" y="50"/>
                      </a:cubicBezTo>
                      <a:cubicBezTo>
                        <a:pt x="46" y="50"/>
                        <a:pt x="46" y="50"/>
                        <a:pt x="46" y="50"/>
                      </a:cubicBezTo>
                      <a:close/>
                      <a:moveTo>
                        <a:pt x="52" y="55"/>
                      </a:moveTo>
                      <a:cubicBezTo>
                        <a:pt x="52" y="56"/>
                        <a:pt x="52" y="56"/>
                        <a:pt x="52" y="56"/>
                      </a:cubicBezTo>
                      <a:cubicBezTo>
                        <a:pt x="52" y="56"/>
                        <a:pt x="52" y="55"/>
                        <a:pt x="52" y="55"/>
                      </a:cubicBezTo>
                      <a:close/>
                      <a:moveTo>
                        <a:pt x="64" y="69"/>
                      </a:moveTo>
                      <a:cubicBezTo>
                        <a:pt x="64" y="69"/>
                        <a:pt x="63" y="69"/>
                        <a:pt x="63" y="69"/>
                      </a:cubicBezTo>
                      <a:cubicBezTo>
                        <a:pt x="63" y="69"/>
                        <a:pt x="63" y="69"/>
                        <a:pt x="64" y="69"/>
                      </a:cubicBezTo>
                      <a:cubicBezTo>
                        <a:pt x="64" y="69"/>
                        <a:pt x="64" y="69"/>
                        <a:pt x="64" y="69"/>
                      </a:cubicBezTo>
                      <a:cubicBezTo>
                        <a:pt x="64" y="69"/>
                        <a:pt x="64" y="69"/>
                        <a:pt x="64" y="69"/>
                      </a:cubicBezTo>
                      <a:close/>
                      <a:moveTo>
                        <a:pt x="63" y="68"/>
                      </a:moveTo>
                      <a:cubicBezTo>
                        <a:pt x="63" y="68"/>
                        <a:pt x="63" y="68"/>
                        <a:pt x="63" y="69"/>
                      </a:cubicBezTo>
                      <a:cubicBezTo>
                        <a:pt x="63" y="69"/>
                        <a:pt x="63" y="69"/>
                        <a:pt x="63" y="69"/>
                      </a:cubicBezTo>
                      <a:cubicBezTo>
                        <a:pt x="62" y="68"/>
                        <a:pt x="62" y="70"/>
                        <a:pt x="62" y="69"/>
                      </a:cubicBezTo>
                      <a:cubicBezTo>
                        <a:pt x="62" y="69"/>
                        <a:pt x="62" y="68"/>
                        <a:pt x="62" y="69"/>
                      </a:cubicBezTo>
                      <a:cubicBezTo>
                        <a:pt x="62" y="68"/>
                        <a:pt x="62" y="68"/>
                        <a:pt x="63" y="68"/>
                      </a:cubicBezTo>
                      <a:cubicBezTo>
                        <a:pt x="63" y="68"/>
                        <a:pt x="63" y="68"/>
                        <a:pt x="62" y="68"/>
                      </a:cubicBezTo>
                      <a:cubicBezTo>
                        <a:pt x="62" y="68"/>
                        <a:pt x="63" y="68"/>
                        <a:pt x="63" y="68"/>
                      </a:cubicBezTo>
                      <a:cubicBezTo>
                        <a:pt x="63" y="69"/>
                        <a:pt x="63" y="69"/>
                        <a:pt x="63" y="68"/>
                      </a:cubicBezTo>
                      <a:close/>
                      <a:moveTo>
                        <a:pt x="47" y="55"/>
                      </a:moveTo>
                      <a:cubicBezTo>
                        <a:pt x="47" y="55"/>
                        <a:pt x="47" y="54"/>
                        <a:pt x="47" y="54"/>
                      </a:cubicBezTo>
                      <a:cubicBezTo>
                        <a:pt x="47" y="54"/>
                        <a:pt x="47" y="54"/>
                        <a:pt x="47" y="54"/>
                      </a:cubicBezTo>
                      <a:cubicBezTo>
                        <a:pt x="47" y="54"/>
                        <a:pt x="47" y="54"/>
                        <a:pt x="47" y="54"/>
                      </a:cubicBezTo>
                      <a:cubicBezTo>
                        <a:pt x="47" y="54"/>
                        <a:pt x="47" y="54"/>
                        <a:pt x="47" y="54"/>
                      </a:cubicBezTo>
                      <a:cubicBezTo>
                        <a:pt x="48" y="55"/>
                        <a:pt x="47" y="55"/>
                        <a:pt x="47" y="55"/>
                      </a:cubicBezTo>
                      <a:close/>
                      <a:moveTo>
                        <a:pt x="45" y="52"/>
                      </a:moveTo>
                      <a:cubicBezTo>
                        <a:pt x="45" y="52"/>
                        <a:pt x="45" y="52"/>
                        <a:pt x="45" y="52"/>
                      </a:cubicBezTo>
                      <a:cubicBezTo>
                        <a:pt x="45" y="52"/>
                        <a:pt x="45" y="52"/>
                        <a:pt x="44" y="52"/>
                      </a:cubicBezTo>
                      <a:cubicBezTo>
                        <a:pt x="44" y="52"/>
                        <a:pt x="45" y="52"/>
                        <a:pt x="45" y="51"/>
                      </a:cubicBezTo>
                      <a:cubicBezTo>
                        <a:pt x="45" y="51"/>
                        <a:pt x="45" y="52"/>
                        <a:pt x="45" y="52"/>
                      </a:cubicBezTo>
                      <a:cubicBezTo>
                        <a:pt x="45" y="52"/>
                        <a:pt x="45" y="52"/>
                        <a:pt x="45" y="52"/>
                      </a:cubicBezTo>
                      <a:close/>
                      <a:moveTo>
                        <a:pt x="44" y="54"/>
                      </a:moveTo>
                      <a:cubicBezTo>
                        <a:pt x="43" y="54"/>
                        <a:pt x="43" y="54"/>
                        <a:pt x="43" y="53"/>
                      </a:cubicBezTo>
                      <a:cubicBezTo>
                        <a:pt x="43" y="53"/>
                        <a:pt x="43" y="54"/>
                        <a:pt x="43" y="54"/>
                      </a:cubicBezTo>
                      <a:cubicBezTo>
                        <a:pt x="43" y="53"/>
                        <a:pt x="44" y="52"/>
                        <a:pt x="44" y="52"/>
                      </a:cubicBezTo>
                      <a:cubicBezTo>
                        <a:pt x="45" y="52"/>
                        <a:pt x="44" y="52"/>
                        <a:pt x="44" y="52"/>
                      </a:cubicBezTo>
                      <a:cubicBezTo>
                        <a:pt x="44" y="53"/>
                        <a:pt x="44" y="53"/>
                        <a:pt x="45" y="52"/>
                      </a:cubicBezTo>
                      <a:cubicBezTo>
                        <a:pt x="45" y="53"/>
                        <a:pt x="44" y="53"/>
                        <a:pt x="44" y="53"/>
                      </a:cubicBezTo>
                      <a:cubicBezTo>
                        <a:pt x="44" y="53"/>
                        <a:pt x="44" y="53"/>
                        <a:pt x="44" y="52"/>
                      </a:cubicBezTo>
                      <a:cubicBezTo>
                        <a:pt x="44" y="53"/>
                        <a:pt x="44" y="53"/>
                        <a:pt x="43" y="53"/>
                      </a:cubicBezTo>
                      <a:cubicBezTo>
                        <a:pt x="44" y="53"/>
                        <a:pt x="44" y="53"/>
                        <a:pt x="44" y="53"/>
                      </a:cubicBezTo>
                      <a:cubicBezTo>
                        <a:pt x="44" y="54"/>
                        <a:pt x="44" y="53"/>
                        <a:pt x="44" y="54"/>
                      </a:cubicBezTo>
                      <a:close/>
                      <a:moveTo>
                        <a:pt x="47" y="55"/>
                      </a:moveTo>
                      <a:cubicBezTo>
                        <a:pt x="47" y="55"/>
                        <a:pt x="47" y="55"/>
                        <a:pt x="47" y="55"/>
                      </a:cubicBezTo>
                      <a:cubicBezTo>
                        <a:pt x="46" y="55"/>
                        <a:pt x="47" y="55"/>
                        <a:pt x="47" y="54"/>
                      </a:cubicBezTo>
                      <a:cubicBezTo>
                        <a:pt x="47" y="54"/>
                        <a:pt x="47" y="55"/>
                        <a:pt x="47" y="55"/>
                      </a:cubicBezTo>
                      <a:close/>
                      <a:moveTo>
                        <a:pt x="46" y="58"/>
                      </a:moveTo>
                      <a:cubicBezTo>
                        <a:pt x="46" y="57"/>
                        <a:pt x="47" y="56"/>
                        <a:pt x="48" y="56"/>
                      </a:cubicBezTo>
                      <a:cubicBezTo>
                        <a:pt x="48" y="57"/>
                        <a:pt x="47" y="56"/>
                        <a:pt x="47" y="57"/>
                      </a:cubicBezTo>
                      <a:cubicBezTo>
                        <a:pt x="47" y="57"/>
                        <a:pt x="47" y="57"/>
                        <a:pt x="48" y="57"/>
                      </a:cubicBezTo>
                      <a:cubicBezTo>
                        <a:pt x="48" y="57"/>
                        <a:pt x="48" y="57"/>
                        <a:pt x="48" y="56"/>
                      </a:cubicBezTo>
                      <a:cubicBezTo>
                        <a:pt x="49" y="57"/>
                        <a:pt x="48" y="57"/>
                        <a:pt x="48" y="57"/>
                      </a:cubicBezTo>
                      <a:cubicBezTo>
                        <a:pt x="48" y="57"/>
                        <a:pt x="48" y="57"/>
                        <a:pt x="48" y="57"/>
                      </a:cubicBezTo>
                      <a:cubicBezTo>
                        <a:pt x="48" y="58"/>
                        <a:pt x="48" y="57"/>
                        <a:pt x="49" y="58"/>
                      </a:cubicBezTo>
                      <a:cubicBezTo>
                        <a:pt x="49" y="58"/>
                        <a:pt x="49" y="57"/>
                        <a:pt x="49" y="57"/>
                      </a:cubicBezTo>
                      <a:cubicBezTo>
                        <a:pt x="49" y="57"/>
                        <a:pt x="49" y="58"/>
                        <a:pt x="50" y="58"/>
                      </a:cubicBezTo>
                      <a:cubicBezTo>
                        <a:pt x="50" y="58"/>
                        <a:pt x="49" y="58"/>
                        <a:pt x="49" y="58"/>
                      </a:cubicBezTo>
                      <a:cubicBezTo>
                        <a:pt x="50" y="58"/>
                        <a:pt x="49" y="57"/>
                        <a:pt x="49" y="58"/>
                      </a:cubicBezTo>
                      <a:cubicBezTo>
                        <a:pt x="49" y="58"/>
                        <a:pt x="49" y="58"/>
                        <a:pt x="50" y="58"/>
                      </a:cubicBezTo>
                      <a:cubicBezTo>
                        <a:pt x="50" y="58"/>
                        <a:pt x="49" y="58"/>
                        <a:pt x="49" y="59"/>
                      </a:cubicBezTo>
                      <a:cubicBezTo>
                        <a:pt x="49" y="59"/>
                        <a:pt x="49" y="59"/>
                        <a:pt x="49" y="59"/>
                      </a:cubicBezTo>
                      <a:cubicBezTo>
                        <a:pt x="49" y="59"/>
                        <a:pt x="49" y="59"/>
                        <a:pt x="49" y="59"/>
                      </a:cubicBezTo>
                      <a:cubicBezTo>
                        <a:pt x="49" y="59"/>
                        <a:pt x="49" y="59"/>
                        <a:pt x="49" y="59"/>
                      </a:cubicBezTo>
                      <a:cubicBezTo>
                        <a:pt x="49" y="59"/>
                        <a:pt x="49" y="59"/>
                        <a:pt x="48" y="59"/>
                      </a:cubicBezTo>
                      <a:cubicBezTo>
                        <a:pt x="48" y="59"/>
                        <a:pt x="48" y="59"/>
                        <a:pt x="49" y="59"/>
                      </a:cubicBezTo>
                      <a:cubicBezTo>
                        <a:pt x="48" y="59"/>
                        <a:pt x="48" y="59"/>
                        <a:pt x="48" y="59"/>
                      </a:cubicBezTo>
                      <a:cubicBezTo>
                        <a:pt x="48" y="59"/>
                        <a:pt x="48" y="58"/>
                        <a:pt x="48" y="59"/>
                      </a:cubicBezTo>
                      <a:cubicBezTo>
                        <a:pt x="48" y="58"/>
                        <a:pt x="48" y="58"/>
                        <a:pt x="48" y="58"/>
                      </a:cubicBezTo>
                      <a:cubicBezTo>
                        <a:pt x="48" y="58"/>
                        <a:pt x="48" y="59"/>
                        <a:pt x="48" y="59"/>
                      </a:cubicBezTo>
                      <a:cubicBezTo>
                        <a:pt x="48" y="59"/>
                        <a:pt x="48" y="59"/>
                        <a:pt x="48" y="59"/>
                      </a:cubicBezTo>
                      <a:cubicBezTo>
                        <a:pt x="48" y="60"/>
                        <a:pt x="48" y="60"/>
                        <a:pt x="48" y="60"/>
                      </a:cubicBezTo>
                      <a:cubicBezTo>
                        <a:pt x="48" y="60"/>
                        <a:pt x="48" y="60"/>
                        <a:pt x="48" y="59"/>
                      </a:cubicBezTo>
                      <a:cubicBezTo>
                        <a:pt x="47" y="60"/>
                        <a:pt x="47" y="60"/>
                        <a:pt x="46" y="60"/>
                      </a:cubicBezTo>
                      <a:cubicBezTo>
                        <a:pt x="46" y="60"/>
                        <a:pt x="47" y="60"/>
                        <a:pt x="46" y="60"/>
                      </a:cubicBezTo>
                      <a:cubicBezTo>
                        <a:pt x="46" y="59"/>
                        <a:pt x="47" y="59"/>
                        <a:pt x="47" y="60"/>
                      </a:cubicBezTo>
                      <a:cubicBezTo>
                        <a:pt x="47" y="59"/>
                        <a:pt x="47" y="59"/>
                        <a:pt x="47" y="59"/>
                      </a:cubicBezTo>
                      <a:cubicBezTo>
                        <a:pt x="47" y="59"/>
                        <a:pt x="47" y="58"/>
                        <a:pt x="48" y="58"/>
                      </a:cubicBezTo>
                      <a:cubicBezTo>
                        <a:pt x="48" y="58"/>
                        <a:pt x="47" y="58"/>
                        <a:pt x="48" y="58"/>
                      </a:cubicBezTo>
                      <a:cubicBezTo>
                        <a:pt x="48" y="58"/>
                        <a:pt x="47" y="58"/>
                        <a:pt x="47" y="58"/>
                      </a:cubicBezTo>
                      <a:cubicBezTo>
                        <a:pt x="47" y="58"/>
                        <a:pt x="48" y="58"/>
                        <a:pt x="47" y="58"/>
                      </a:cubicBezTo>
                      <a:cubicBezTo>
                        <a:pt x="47" y="58"/>
                        <a:pt x="46" y="58"/>
                        <a:pt x="46" y="58"/>
                      </a:cubicBezTo>
                      <a:cubicBezTo>
                        <a:pt x="46" y="58"/>
                        <a:pt x="46" y="58"/>
                        <a:pt x="46" y="58"/>
                      </a:cubicBezTo>
                      <a:cubicBezTo>
                        <a:pt x="46" y="58"/>
                        <a:pt x="46" y="58"/>
                        <a:pt x="46" y="58"/>
                      </a:cubicBezTo>
                      <a:close/>
                      <a:moveTo>
                        <a:pt x="46" y="56"/>
                      </a:moveTo>
                      <a:cubicBezTo>
                        <a:pt x="46" y="56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5" y="54"/>
                      </a:cubicBezTo>
                      <a:cubicBezTo>
                        <a:pt x="46" y="55"/>
                        <a:pt x="46" y="54"/>
                        <a:pt x="46" y="54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7" y="55"/>
                      </a:cubicBezTo>
                      <a:cubicBezTo>
                        <a:pt x="46" y="55"/>
                        <a:pt x="46" y="55"/>
                        <a:pt x="46" y="56"/>
                      </a:cubicBezTo>
                      <a:close/>
                      <a:moveTo>
                        <a:pt x="49" y="60"/>
                      </a:moveTo>
                      <a:cubicBezTo>
                        <a:pt x="49" y="60"/>
                        <a:pt x="49" y="60"/>
                        <a:pt x="49" y="60"/>
                      </a:cubicBezTo>
                      <a:cubicBezTo>
                        <a:pt x="49" y="60"/>
                        <a:pt x="49" y="60"/>
                        <a:pt x="49" y="60"/>
                      </a:cubicBezTo>
                      <a:cubicBezTo>
                        <a:pt x="49" y="60"/>
                        <a:pt x="49" y="61"/>
                        <a:pt x="48" y="60"/>
                      </a:cubicBezTo>
                      <a:cubicBezTo>
                        <a:pt x="48" y="60"/>
                        <a:pt x="48" y="60"/>
                        <a:pt x="49" y="60"/>
                      </a:cubicBezTo>
                      <a:close/>
                      <a:moveTo>
                        <a:pt x="52" y="68"/>
                      </a:moveTo>
                      <a:cubicBezTo>
                        <a:pt x="53" y="68"/>
                        <a:pt x="52" y="68"/>
                        <a:pt x="52" y="68"/>
                      </a:cubicBezTo>
                      <a:cubicBezTo>
                        <a:pt x="52" y="68"/>
                        <a:pt x="52" y="68"/>
                        <a:pt x="52" y="68"/>
                      </a:cubicBezTo>
                      <a:cubicBezTo>
                        <a:pt x="52" y="68"/>
                        <a:pt x="52" y="68"/>
                        <a:pt x="52" y="68"/>
                      </a:cubicBezTo>
                      <a:close/>
                      <a:moveTo>
                        <a:pt x="42" y="60"/>
                      </a:moveTo>
                      <a:cubicBezTo>
                        <a:pt x="42" y="59"/>
                        <a:pt x="42" y="59"/>
                        <a:pt x="42" y="59"/>
                      </a:cubicBezTo>
                      <a:cubicBezTo>
                        <a:pt x="42" y="59"/>
                        <a:pt x="42" y="60"/>
                        <a:pt x="41" y="60"/>
                      </a:cubicBezTo>
                      <a:cubicBezTo>
                        <a:pt x="41" y="59"/>
                        <a:pt x="41" y="60"/>
                        <a:pt x="40" y="60"/>
                      </a:cubicBezTo>
                      <a:cubicBezTo>
                        <a:pt x="40" y="60"/>
                        <a:pt x="40" y="59"/>
                        <a:pt x="40" y="59"/>
                      </a:cubicBezTo>
                      <a:cubicBezTo>
                        <a:pt x="40" y="59"/>
                        <a:pt x="41" y="59"/>
                        <a:pt x="41" y="58"/>
                      </a:cubicBezTo>
                      <a:cubicBezTo>
                        <a:pt x="41" y="58"/>
                        <a:pt x="41" y="58"/>
                        <a:pt x="41" y="58"/>
                      </a:cubicBezTo>
                      <a:cubicBezTo>
                        <a:pt x="41" y="59"/>
                        <a:pt x="41" y="58"/>
                        <a:pt x="42" y="59"/>
                      </a:cubicBezTo>
                      <a:cubicBezTo>
                        <a:pt x="41" y="59"/>
                        <a:pt x="41" y="59"/>
                        <a:pt x="41" y="59"/>
                      </a:cubicBezTo>
                      <a:cubicBezTo>
                        <a:pt x="41" y="59"/>
                        <a:pt x="42" y="59"/>
                        <a:pt x="42" y="59"/>
                      </a:cubicBezTo>
                      <a:cubicBezTo>
                        <a:pt x="42" y="59"/>
                        <a:pt x="41" y="59"/>
                        <a:pt x="41" y="59"/>
                      </a:cubicBezTo>
                      <a:cubicBezTo>
                        <a:pt x="41" y="59"/>
                        <a:pt x="42" y="59"/>
                        <a:pt x="42" y="58"/>
                      </a:cubicBezTo>
                      <a:cubicBezTo>
                        <a:pt x="42" y="59"/>
                        <a:pt x="42" y="59"/>
                        <a:pt x="42" y="59"/>
                      </a:cubicBezTo>
                      <a:cubicBezTo>
                        <a:pt x="42" y="59"/>
                        <a:pt x="42" y="60"/>
                        <a:pt x="42" y="60"/>
                      </a:cubicBezTo>
                      <a:close/>
                      <a:moveTo>
                        <a:pt x="41" y="59"/>
                      </a:moveTo>
                      <a:cubicBezTo>
                        <a:pt x="41" y="59"/>
                        <a:pt x="41" y="59"/>
                        <a:pt x="41" y="59"/>
                      </a:cubicBezTo>
                      <a:cubicBezTo>
                        <a:pt x="41" y="59"/>
                        <a:pt x="41" y="59"/>
                        <a:pt x="41" y="59"/>
                      </a:cubicBezTo>
                      <a:cubicBezTo>
                        <a:pt x="41" y="59"/>
                        <a:pt x="41" y="59"/>
                        <a:pt x="41" y="59"/>
                      </a:cubicBezTo>
                      <a:close/>
                      <a:moveTo>
                        <a:pt x="57" y="76"/>
                      </a:moveTo>
                      <a:cubicBezTo>
                        <a:pt x="57" y="76"/>
                        <a:pt x="57" y="76"/>
                        <a:pt x="57" y="76"/>
                      </a:cubicBezTo>
                      <a:cubicBezTo>
                        <a:pt x="57" y="76"/>
                        <a:pt x="57" y="76"/>
                        <a:pt x="57" y="76"/>
                      </a:cubicBezTo>
                      <a:close/>
                      <a:moveTo>
                        <a:pt x="47" y="68"/>
                      </a:moveTo>
                      <a:cubicBezTo>
                        <a:pt x="47" y="68"/>
                        <a:pt x="47" y="68"/>
                        <a:pt x="47" y="68"/>
                      </a:cubicBezTo>
                      <a:cubicBezTo>
                        <a:pt x="47" y="68"/>
                        <a:pt x="47" y="68"/>
                        <a:pt x="47" y="68"/>
                      </a:cubicBezTo>
                      <a:cubicBezTo>
                        <a:pt x="47" y="68"/>
                        <a:pt x="48" y="68"/>
                        <a:pt x="47" y="67"/>
                      </a:cubicBezTo>
                      <a:cubicBezTo>
                        <a:pt x="47" y="67"/>
                        <a:pt x="48" y="68"/>
                        <a:pt x="48" y="68"/>
                      </a:cubicBezTo>
                      <a:cubicBezTo>
                        <a:pt x="48" y="68"/>
                        <a:pt x="48" y="68"/>
                        <a:pt x="48" y="68"/>
                      </a:cubicBezTo>
                      <a:cubicBezTo>
                        <a:pt x="47" y="69"/>
                        <a:pt x="47" y="69"/>
                        <a:pt x="47" y="69"/>
                      </a:cubicBezTo>
                      <a:cubicBezTo>
                        <a:pt x="47" y="69"/>
                        <a:pt x="47" y="68"/>
                        <a:pt x="47" y="68"/>
                      </a:cubicBezTo>
                      <a:cubicBezTo>
                        <a:pt x="47" y="68"/>
                        <a:pt x="47" y="68"/>
                        <a:pt x="47" y="68"/>
                      </a:cubicBezTo>
                      <a:cubicBezTo>
                        <a:pt x="47" y="68"/>
                        <a:pt x="46" y="68"/>
                        <a:pt x="46" y="68"/>
                      </a:cubicBezTo>
                      <a:cubicBezTo>
                        <a:pt x="46" y="69"/>
                        <a:pt x="46" y="69"/>
                        <a:pt x="46" y="69"/>
                      </a:cubicBezTo>
                      <a:cubicBezTo>
                        <a:pt x="45" y="68"/>
                        <a:pt x="46" y="69"/>
                        <a:pt x="46" y="68"/>
                      </a:cubicBezTo>
                      <a:cubicBezTo>
                        <a:pt x="45" y="68"/>
                        <a:pt x="46" y="68"/>
                        <a:pt x="47" y="68"/>
                      </a:cubicBezTo>
                      <a:close/>
                      <a:moveTo>
                        <a:pt x="48" y="67"/>
                      </a:moveTo>
                      <a:cubicBezTo>
                        <a:pt x="49" y="67"/>
                        <a:pt x="48" y="67"/>
                        <a:pt x="48" y="68"/>
                      </a:cubicBezTo>
                      <a:cubicBezTo>
                        <a:pt x="49" y="68"/>
                        <a:pt x="49" y="68"/>
                        <a:pt x="49" y="68"/>
                      </a:cubicBezTo>
                      <a:cubicBezTo>
                        <a:pt x="49" y="68"/>
                        <a:pt x="49" y="68"/>
                        <a:pt x="49" y="68"/>
                      </a:cubicBezTo>
                      <a:cubicBezTo>
                        <a:pt x="48" y="68"/>
                        <a:pt x="48" y="68"/>
                        <a:pt x="48" y="68"/>
                      </a:cubicBezTo>
                      <a:cubicBezTo>
                        <a:pt x="48" y="68"/>
                        <a:pt x="48" y="68"/>
                        <a:pt x="48" y="68"/>
                      </a:cubicBezTo>
                      <a:cubicBezTo>
                        <a:pt x="48" y="67"/>
                        <a:pt x="48" y="67"/>
                        <a:pt x="48" y="67"/>
                      </a:cubicBezTo>
                      <a:close/>
                      <a:moveTo>
                        <a:pt x="56" y="76"/>
                      </a:moveTo>
                      <a:cubicBezTo>
                        <a:pt x="56" y="76"/>
                        <a:pt x="56" y="76"/>
                        <a:pt x="56" y="76"/>
                      </a:cubicBezTo>
                      <a:cubicBezTo>
                        <a:pt x="56" y="76"/>
                        <a:pt x="56" y="76"/>
                        <a:pt x="56" y="76"/>
                      </a:cubicBezTo>
                      <a:cubicBezTo>
                        <a:pt x="56" y="77"/>
                        <a:pt x="56" y="77"/>
                        <a:pt x="56" y="76"/>
                      </a:cubicBezTo>
                      <a:cubicBezTo>
                        <a:pt x="57" y="77"/>
                        <a:pt x="56" y="77"/>
                        <a:pt x="56" y="76"/>
                      </a:cubicBezTo>
                      <a:cubicBezTo>
                        <a:pt x="56" y="77"/>
                        <a:pt x="56" y="77"/>
                        <a:pt x="56" y="77"/>
                      </a:cubicBezTo>
                      <a:cubicBezTo>
                        <a:pt x="56" y="77"/>
                        <a:pt x="56" y="77"/>
                        <a:pt x="55" y="77"/>
                      </a:cubicBezTo>
                      <a:cubicBezTo>
                        <a:pt x="55" y="77"/>
                        <a:pt x="56" y="77"/>
                        <a:pt x="56" y="76"/>
                      </a:cubicBezTo>
                      <a:close/>
                      <a:moveTo>
                        <a:pt x="40" y="60"/>
                      </a:moveTo>
                      <a:cubicBezTo>
                        <a:pt x="40" y="61"/>
                        <a:pt x="39" y="61"/>
                        <a:pt x="40" y="61"/>
                      </a:cubicBezTo>
                      <a:cubicBezTo>
                        <a:pt x="39" y="61"/>
                        <a:pt x="39" y="61"/>
                        <a:pt x="39" y="61"/>
                      </a:cubicBezTo>
                      <a:cubicBezTo>
                        <a:pt x="39" y="61"/>
                        <a:pt x="39" y="61"/>
                        <a:pt x="39" y="61"/>
                      </a:cubicBezTo>
                      <a:cubicBezTo>
                        <a:pt x="39" y="60"/>
                        <a:pt x="39" y="61"/>
                        <a:pt x="39" y="61"/>
                      </a:cubicBezTo>
                      <a:cubicBezTo>
                        <a:pt x="39" y="61"/>
                        <a:pt x="38" y="60"/>
                        <a:pt x="38" y="61"/>
                      </a:cubicBezTo>
                      <a:cubicBezTo>
                        <a:pt x="38" y="60"/>
                        <a:pt x="39" y="60"/>
                        <a:pt x="39" y="61"/>
                      </a:cubicBezTo>
                      <a:cubicBezTo>
                        <a:pt x="39" y="60"/>
                        <a:pt x="39" y="60"/>
                        <a:pt x="39" y="60"/>
                      </a:cubicBezTo>
                      <a:cubicBezTo>
                        <a:pt x="39" y="60"/>
                        <a:pt x="39" y="60"/>
                        <a:pt x="39" y="60"/>
                      </a:cubicBezTo>
                      <a:cubicBezTo>
                        <a:pt x="39" y="60"/>
                        <a:pt x="39" y="60"/>
                        <a:pt x="40" y="60"/>
                      </a:cubicBezTo>
                      <a:cubicBezTo>
                        <a:pt x="40" y="60"/>
                        <a:pt x="40" y="60"/>
                        <a:pt x="39" y="61"/>
                      </a:cubicBezTo>
                      <a:cubicBezTo>
                        <a:pt x="40" y="61"/>
                        <a:pt x="40" y="60"/>
                        <a:pt x="40" y="60"/>
                      </a:cubicBezTo>
                      <a:close/>
                      <a:moveTo>
                        <a:pt x="57" y="79"/>
                      </a:moveTo>
                      <a:cubicBezTo>
                        <a:pt x="57" y="79"/>
                        <a:pt x="57" y="79"/>
                        <a:pt x="57" y="79"/>
                      </a:cubicBezTo>
                      <a:cubicBezTo>
                        <a:pt x="58" y="79"/>
                        <a:pt x="57" y="79"/>
                        <a:pt x="58" y="78"/>
                      </a:cubicBezTo>
                      <a:cubicBezTo>
                        <a:pt x="58" y="79"/>
                        <a:pt x="57" y="79"/>
                        <a:pt x="57" y="79"/>
                      </a:cubicBezTo>
                      <a:close/>
                      <a:moveTo>
                        <a:pt x="50" y="79"/>
                      </a:moveTo>
                      <a:cubicBezTo>
                        <a:pt x="50" y="79"/>
                        <a:pt x="50" y="79"/>
                        <a:pt x="50" y="79"/>
                      </a:cubicBezTo>
                      <a:cubicBezTo>
                        <a:pt x="50" y="79"/>
                        <a:pt x="50" y="79"/>
                        <a:pt x="50" y="79"/>
                      </a:cubicBezTo>
                      <a:cubicBezTo>
                        <a:pt x="49" y="79"/>
                        <a:pt x="50" y="79"/>
                        <a:pt x="50" y="78"/>
                      </a:cubicBezTo>
                      <a:cubicBezTo>
                        <a:pt x="50" y="78"/>
                        <a:pt x="50" y="78"/>
                        <a:pt x="50" y="78"/>
                      </a:cubicBezTo>
                      <a:cubicBezTo>
                        <a:pt x="50" y="78"/>
                        <a:pt x="50" y="78"/>
                        <a:pt x="50" y="78"/>
                      </a:cubicBezTo>
                      <a:cubicBezTo>
                        <a:pt x="50" y="78"/>
                        <a:pt x="50" y="78"/>
                        <a:pt x="51" y="78"/>
                      </a:cubicBezTo>
                      <a:cubicBezTo>
                        <a:pt x="51" y="79"/>
                        <a:pt x="50" y="78"/>
                        <a:pt x="50" y="79"/>
                      </a:cubicBezTo>
                      <a:close/>
                      <a:moveTo>
                        <a:pt x="46" y="80"/>
                      </a:moveTo>
                      <a:cubicBezTo>
                        <a:pt x="46" y="80"/>
                        <a:pt x="46" y="80"/>
                        <a:pt x="46" y="80"/>
                      </a:cubicBezTo>
                      <a:cubicBezTo>
                        <a:pt x="46" y="80"/>
                        <a:pt x="47" y="80"/>
                        <a:pt x="47" y="80"/>
                      </a:cubicBezTo>
                      <a:cubicBezTo>
                        <a:pt x="47" y="80"/>
                        <a:pt x="47" y="80"/>
                        <a:pt x="47" y="80"/>
                      </a:cubicBezTo>
                      <a:cubicBezTo>
                        <a:pt x="47" y="80"/>
                        <a:pt x="47" y="80"/>
                        <a:pt x="47" y="80"/>
                      </a:cubicBezTo>
                      <a:cubicBezTo>
                        <a:pt x="47" y="80"/>
                        <a:pt x="46" y="81"/>
                        <a:pt x="46" y="81"/>
                      </a:cubicBezTo>
                      <a:cubicBezTo>
                        <a:pt x="46" y="80"/>
                        <a:pt x="46" y="81"/>
                        <a:pt x="46" y="80"/>
                      </a:cubicBezTo>
                      <a:close/>
                      <a:moveTo>
                        <a:pt x="50" y="80"/>
                      </a:moveTo>
                      <a:cubicBezTo>
                        <a:pt x="50" y="80"/>
                        <a:pt x="50" y="80"/>
                        <a:pt x="50" y="80"/>
                      </a:cubicBezTo>
                      <a:cubicBezTo>
                        <a:pt x="50" y="80"/>
                        <a:pt x="50" y="80"/>
                        <a:pt x="50" y="80"/>
                      </a:cubicBezTo>
                      <a:cubicBezTo>
                        <a:pt x="50" y="80"/>
                        <a:pt x="50" y="80"/>
                        <a:pt x="50" y="80"/>
                      </a:cubicBezTo>
                      <a:cubicBezTo>
                        <a:pt x="50" y="80"/>
                        <a:pt x="50" y="80"/>
                        <a:pt x="50" y="80"/>
                      </a:cubicBezTo>
                      <a:close/>
                      <a:moveTo>
                        <a:pt x="44" y="78"/>
                      </a:moveTo>
                      <a:cubicBezTo>
                        <a:pt x="44" y="77"/>
                        <a:pt x="44" y="77"/>
                        <a:pt x="45" y="77"/>
                      </a:cubicBezTo>
                      <a:cubicBezTo>
                        <a:pt x="45" y="77"/>
                        <a:pt x="44" y="77"/>
                        <a:pt x="45" y="78"/>
                      </a:cubicBezTo>
                      <a:cubicBezTo>
                        <a:pt x="45" y="78"/>
                        <a:pt x="45" y="77"/>
                        <a:pt x="45" y="77"/>
                      </a:cubicBezTo>
                      <a:cubicBezTo>
                        <a:pt x="45" y="78"/>
                        <a:pt x="45" y="78"/>
                        <a:pt x="44" y="78"/>
                      </a:cubicBezTo>
                      <a:close/>
                      <a:moveTo>
                        <a:pt x="44" y="80"/>
                      </a:moveTo>
                      <a:cubicBezTo>
                        <a:pt x="44" y="80"/>
                        <a:pt x="44" y="80"/>
                        <a:pt x="44" y="80"/>
                      </a:cubicBezTo>
                      <a:cubicBezTo>
                        <a:pt x="44" y="80"/>
                        <a:pt x="44" y="80"/>
                        <a:pt x="44" y="80"/>
                      </a:cubicBezTo>
                      <a:cubicBezTo>
                        <a:pt x="44" y="80"/>
                        <a:pt x="44" y="80"/>
                        <a:pt x="44" y="80"/>
                      </a:cubicBezTo>
                      <a:cubicBezTo>
                        <a:pt x="44" y="80"/>
                        <a:pt x="44" y="80"/>
                        <a:pt x="44" y="80"/>
                      </a:cubicBezTo>
                      <a:cubicBezTo>
                        <a:pt x="44" y="80"/>
                        <a:pt x="44" y="80"/>
                        <a:pt x="44" y="79"/>
                      </a:cubicBezTo>
                      <a:cubicBezTo>
                        <a:pt x="43" y="79"/>
                        <a:pt x="44" y="80"/>
                        <a:pt x="43" y="80"/>
                      </a:cubicBezTo>
                      <a:cubicBezTo>
                        <a:pt x="43" y="80"/>
                        <a:pt x="43" y="79"/>
                        <a:pt x="43" y="79"/>
                      </a:cubicBezTo>
                      <a:cubicBezTo>
                        <a:pt x="43" y="79"/>
                        <a:pt x="43" y="79"/>
                        <a:pt x="43" y="79"/>
                      </a:cubicBezTo>
                      <a:cubicBezTo>
                        <a:pt x="43" y="79"/>
                        <a:pt x="44" y="79"/>
                        <a:pt x="44" y="78"/>
                      </a:cubicBezTo>
                      <a:cubicBezTo>
                        <a:pt x="44" y="78"/>
                        <a:pt x="43" y="79"/>
                        <a:pt x="44" y="79"/>
                      </a:cubicBezTo>
                      <a:cubicBezTo>
                        <a:pt x="44" y="79"/>
                        <a:pt x="44" y="78"/>
                        <a:pt x="44" y="79"/>
                      </a:cubicBezTo>
                      <a:cubicBezTo>
                        <a:pt x="45" y="79"/>
                        <a:pt x="44" y="79"/>
                        <a:pt x="44" y="79"/>
                      </a:cubicBezTo>
                      <a:cubicBezTo>
                        <a:pt x="44" y="79"/>
                        <a:pt x="45" y="79"/>
                        <a:pt x="44" y="79"/>
                      </a:cubicBezTo>
                      <a:cubicBezTo>
                        <a:pt x="45" y="79"/>
                        <a:pt x="45" y="79"/>
                        <a:pt x="45" y="79"/>
                      </a:cubicBezTo>
                      <a:cubicBezTo>
                        <a:pt x="45" y="79"/>
                        <a:pt x="45" y="79"/>
                        <a:pt x="45" y="79"/>
                      </a:cubicBezTo>
                      <a:cubicBezTo>
                        <a:pt x="45" y="78"/>
                        <a:pt x="45" y="79"/>
                        <a:pt x="44" y="78"/>
                      </a:cubicBezTo>
                      <a:cubicBezTo>
                        <a:pt x="45" y="78"/>
                        <a:pt x="45" y="78"/>
                        <a:pt x="45" y="78"/>
                      </a:cubicBezTo>
                      <a:cubicBezTo>
                        <a:pt x="44" y="78"/>
                        <a:pt x="44" y="78"/>
                        <a:pt x="44" y="78"/>
                      </a:cubicBezTo>
                      <a:cubicBezTo>
                        <a:pt x="44" y="78"/>
                        <a:pt x="44" y="78"/>
                        <a:pt x="44" y="78"/>
                      </a:cubicBezTo>
                      <a:cubicBezTo>
                        <a:pt x="44" y="78"/>
                        <a:pt x="44" y="78"/>
                        <a:pt x="44" y="78"/>
                      </a:cubicBezTo>
                      <a:cubicBezTo>
                        <a:pt x="44" y="78"/>
                        <a:pt x="45" y="78"/>
                        <a:pt x="45" y="78"/>
                      </a:cubicBezTo>
                      <a:cubicBezTo>
                        <a:pt x="45" y="78"/>
                        <a:pt x="45" y="78"/>
                        <a:pt x="45" y="78"/>
                      </a:cubicBezTo>
                      <a:cubicBezTo>
                        <a:pt x="45" y="79"/>
                        <a:pt x="45" y="78"/>
                        <a:pt x="46" y="78"/>
                      </a:cubicBezTo>
                      <a:cubicBezTo>
                        <a:pt x="46" y="78"/>
                        <a:pt x="45" y="78"/>
                        <a:pt x="45" y="78"/>
                      </a:cubicBezTo>
                      <a:cubicBezTo>
                        <a:pt x="45" y="78"/>
                        <a:pt x="46" y="78"/>
                        <a:pt x="46" y="78"/>
                      </a:cubicBezTo>
                      <a:cubicBezTo>
                        <a:pt x="46" y="78"/>
                        <a:pt x="45" y="77"/>
                        <a:pt x="45" y="77"/>
                      </a:cubicBezTo>
                      <a:cubicBezTo>
                        <a:pt x="45" y="77"/>
                        <a:pt x="46" y="78"/>
                        <a:pt x="46" y="78"/>
                      </a:cubicBezTo>
                      <a:cubicBezTo>
                        <a:pt x="46" y="77"/>
                        <a:pt x="46" y="77"/>
                        <a:pt x="46" y="77"/>
                      </a:cubicBezTo>
                      <a:cubicBezTo>
                        <a:pt x="46" y="77"/>
                        <a:pt x="47" y="77"/>
                        <a:pt x="47" y="77"/>
                      </a:cubicBezTo>
                      <a:cubicBezTo>
                        <a:pt x="47" y="77"/>
                        <a:pt x="47" y="76"/>
                        <a:pt x="47" y="77"/>
                      </a:cubicBezTo>
                      <a:cubicBezTo>
                        <a:pt x="47" y="77"/>
                        <a:pt x="47" y="77"/>
                        <a:pt x="47" y="78"/>
                      </a:cubicBezTo>
                      <a:cubicBezTo>
                        <a:pt x="47" y="78"/>
                        <a:pt x="47" y="77"/>
                        <a:pt x="47" y="78"/>
                      </a:cubicBezTo>
                      <a:cubicBezTo>
                        <a:pt x="47" y="78"/>
                        <a:pt x="47" y="78"/>
                        <a:pt x="47" y="78"/>
                      </a:cubicBezTo>
                      <a:cubicBezTo>
                        <a:pt x="46" y="78"/>
                        <a:pt x="46" y="78"/>
                        <a:pt x="46" y="78"/>
                      </a:cubicBezTo>
                      <a:cubicBezTo>
                        <a:pt x="46" y="78"/>
                        <a:pt x="46" y="78"/>
                        <a:pt x="47" y="78"/>
                      </a:cubicBezTo>
                      <a:cubicBezTo>
                        <a:pt x="46" y="78"/>
                        <a:pt x="46" y="78"/>
                        <a:pt x="46" y="78"/>
                      </a:cubicBezTo>
                      <a:cubicBezTo>
                        <a:pt x="46" y="79"/>
                        <a:pt x="46" y="79"/>
                        <a:pt x="46" y="79"/>
                      </a:cubicBezTo>
                      <a:cubicBezTo>
                        <a:pt x="46" y="79"/>
                        <a:pt x="47" y="79"/>
                        <a:pt x="46" y="79"/>
                      </a:cubicBezTo>
                      <a:cubicBezTo>
                        <a:pt x="47" y="79"/>
                        <a:pt x="47" y="79"/>
                        <a:pt x="46" y="79"/>
                      </a:cubicBezTo>
                      <a:cubicBezTo>
                        <a:pt x="46" y="79"/>
                        <a:pt x="46" y="79"/>
                        <a:pt x="46" y="79"/>
                      </a:cubicBezTo>
                      <a:cubicBezTo>
                        <a:pt x="46" y="79"/>
                        <a:pt x="46" y="79"/>
                        <a:pt x="46" y="80"/>
                      </a:cubicBezTo>
                      <a:cubicBezTo>
                        <a:pt x="46" y="79"/>
                        <a:pt x="46" y="79"/>
                        <a:pt x="46" y="79"/>
                      </a:cubicBezTo>
                      <a:cubicBezTo>
                        <a:pt x="45" y="79"/>
                        <a:pt x="46" y="79"/>
                        <a:pt x="46" y="79"/>
                      </a:cubicBezTo>
                      <a:cubicBezTo>
                        <a:pt x="45" y="79"/>
                        <a:pt x="45" y="79"/>
                        <a:pt x="45" y="79"/>
                      </a:cubicBezTo>
                      <a:cubicBezTo>
                        <a:pt x="45" y="79"/>
                        <a:pt x="45" y="80"/>
                        <a:pt x="45" y="79"/>
                      </a:cubicBezTo>
                      <a:cubicBezTo>
                        <a:pt x="45" y="80"/>
                        <a:pt x="45" y="80"/>
                        <a:pt x="44" y="80"/>
                      </a:cubicBezTo>
                      <a:close/>
                      <a:moveTo>
                        <a:pt x="46" y="79"/>
                      </a:moveTo>
                      <a:cubicBezTo>
                        <a:pt x="46" y="79"/>
                        <a:pt x="46" y="78"/>
                        <a:pt x="46" y="78"/>
                      </a:cubicBezTo>
                      <a:cubicBezTo>
                        <a:pt x="46" y="78"/>
                        <a:pt x="45" y="78"/>
                        <a:pt x="46" y="78"/>
                      </a:cubicBezTo>
                      <a:cubicBezTo>
                        <a:pt x="46" y="78"/>
                        <a:pt x="46" y="79"/>
                        <a:pt x="46" y="79"/>
                      </a:cubicBezTo>
                      <a:close/>
                      <a:moveTo>
                        <a:pt x="50" y="79"/>
                      </a:moveTo>
                      <a:cubicBezTo>
                        <a:pt x="49" y="80"/>
                        <a:pt x="49" y="79"/>
                        <a:pt x="49" y="79"/>
                      </a:cubicBezTo>
                      <a:cubicBezTo>
                        <a:pt x="49" y="79"/>
                        <a:pt x="49" y="79"/>
                        <a:pt x="50" y="79"/>
                      </a:cubicBezTo>
                      <a:close/>
                      <a:moveTo>
                        <a:pt x="45" y="76"/>
                      </a:moveTo>
                      <a:cubicBezTo>
                        <a:pt x="45" y="77"/>
                        <a:pt x="45" y="76"/>
                        <a:pt x="45" y="77"/>
                      </a:cubicBezTo>
                      <a:cubicBezTo>
                        <a:pt x="45" y="77"/>
                        <a:pt x="44" y="76"/>
                        <a:pt x="44" y="77"/>
                      </a:cubicBezTo>
                      <a:cubicBezTo>
                        <a:pt x="44" y="76"/>
                        <a:pt x="45" y="76"/>
                        <a:pt x="44" y="76"/>
                      </a:cubicBezTo>
                      <a:cubicBezTo>
                        <a:pt x="45" y="76"/>
                        <a:pt x="45" y="76"/>
                        <a:pt x="45" y="76"/>
                      </a:cubicBezTo>
                      <a:cubicBezTo>
                        <a:pt x="46" y="76"/>
                        <a:pt x="46" y="76"/>
                        <a:pt x="46" y="76"/>
                      </a:cubicBezTo>
                      <a:cubicBezTo>
                        <a:pt x="45" y="76"/>
                        <a:pt x="46" y="76"/>
                        <a:pt x="45" y="76"/>
                      </a:cubicBezTo>
                      <a:close/>
                      <a:moveTo>
                        <a:pt x="50" y="82"/>
                      </a:moveTo>
                      <a:cubicBezTo>
                        <a:pt x="50" y="82"/>
                        <a:pt x="50" y="82"/>
                        <a:pt x="50" y="82"/>
                      </a:cubicBezTo>
                      <a:cubicBezTo>
                        <a:pt x="50" y="82"/>
                        <a:pt x="50" y="82"/>
                        <a:pt x="50" y="82"/>
                      </a:cubicBezTo>
                      <a:cubicBezTo>
                        <a:pt x="51" y="82"/>
                        <a:pt x="51" y="82"/>
                        <a:pt x="51" y="82"/>
                      </a:cubicBezTo>
                      <a:cubicBezTo>
                        <a:pt x="51" y="82"/>
                        <a:pt x="50" y="82"/>
                        <a:pt x="50" y="82"/>
                      </a:cubicBezTo>
                      <a:cubicBezTo>
                        <a:pt x="50" y="82"/>
                        <a:pt x="50" y="82"/>
                        <a:pt x="50" y="82"/>
                      </a:cubicBezTo>
                      <a:cubicBezTo>
                        <a:pt x="50" y="82"/>
                        <a:pt x="50" y="82"/>
                        <a:pt x="50" y="82"/>
                      </a:cubicBezTo>
                      <a:cubicBezTo>
                        <a:pt x="50" y="82"/>
                        <a:pt x="50" y="82"/>
                        <a:pt x="50" y="82"/>
                      </a:cubicBezTo>
                      <a:close/>
                      <a:moveTo>
                        <a:pt x="39" y="72"/>
                      </a:moveTo>
                      <a:cubicBezTo>
                        <a:pt x="39" y="72"/>
                        <a:pt x="40" y="72"/>
                        <a:pt x="40" y="72"/>
                      </a:cubicBezTo>
                      <a:cubicBezTo>
                        <a:pt x="40" y="72"/>
                        <a:pt x="40" y="72"/>
                        <a:pt x="40" y="71"/>
                      </a:cubicBezTo>
                      <a:cubicBezTo>
                        <a:pt x="40" y="72"/>
                        <a:pt x="40" y="72"/>
                        <a:pt x="39" y="72"/>
                      </a:cubicBezTo>
                      <a:close/>
                      <a:moveTo>
                        <a:pt x="51" y="83"/>
                      </a:moveTo>
                      <a:cubicBezTo>
                        <a:pt x="51" y="83"/>
                        <a:pt x="51" y="83"/>
                        <a:pt x="51" y="83"/>
                      </a:cubicBezTo>
                      <a:cubicBezTo>
                        <a:pt x="50" y="83"/>
                        <a:pt x="51" y="84"/>
                        <a:pt x="50" y="83"/>
                      </a:cubicBezTo>
                      <a:cubicBezTo>
                        <a:pt x="50" y="83"/>
                        <a:pt x="50" y="83"/>
                        <a:pt x="51" y="83"/>
                      </a:cubicBezTo>
                      <a:cubicBezTo>
                        <a:pt x="51" y="83"/>
                        <a:pt x="50" y="83"/>
                        <a:pt x="50" y="83"/>
                      </a:cubicBezTo>
                      <a:cubicBezTo>
                        <a:pt x="50" y="82"/>
                        <a:pt x="51" y="83"/>
                        <a:pt x="51" y="83"/>
                      </a:cubicBezTo>
                      <a:close/>
                      <a:moveTo>
                        <a:pt x="49" y="82"/>
                      </a:moveTo>
                      <a:cubicBezTo>
                        <a:pt x="49" y="82"/>
                        <a:pt x="49" y="82"/>
                        <a:pt x="49" y="82"/>
                      </a:cubicBezTo>
                      <a:cubicBezTo>
                        <a:pt x="49" y="82"/>
                        <a:pt x="49" y="82"/>
                        <a:pt x="48" y="82"/>
                      </a:cubicBezTo>
                      <a:cubicBezTo>
                        <a:pt x="48" y="82"/>
                        <a:pt x="48" y="82"/>
                        <a:pt x="48" y="81"/>
                      </a:cubicBezTo>
                      <a:cubicBezTo>
                        <a:pt x="48" y="81"/>
                        <a:pt x="48" y="82"/>
                        <a:pt x="49" y="82"/>
                      </a:cubicBezTo>
                      <a:cubicBezTo>
                        <a:pt x="49" y="82"/>
                        <a:pt x="49" y="82"/>
                        <a:pt x="49" y="82"/>
                      </a:cubicBezTo>
                      <a:cubicBezTo>
                        <a:pt x="49" y="82"/>
                        <a:pt x="49" y="82"/>
                        <a:pt x="49" y="82"/>
                      </a:cubicBezTo>
                      <a:cubicBezTo>
                        <a:pt x="49" y="82"/>
                        <a:pt x="49" y="82"/>
                        <a:pt x="49" y="82"/>
                      </a:cubicBezTo>
                      <a:close/>
                      <a:moveTo>
                        <a:pt x="47" y="83"/>
                      </a:moveTo>
                      <a:cubicBezTo>
                        <a:pt x="47" y="83"/>
                        <a:pt x="47" y="84"/>
                        <a:pt x="47" y="84"/>
                      </a:cubicBezTo>
                      <a:cubicBezTo>
                        <a:pt x="47" y="84"/>
                        <a:pt x="48" y="83"/>
                        <a:pt x="47" y="83"/>
                      </a:cubicBezTo>
                      <a:cubicBezTo>
                        <a:pt x="48" y="83"/>
                        <a:pt x="49" y="82"/>
                        <a:pt x="49" y="83"/>
                      </a:cubicBezTo>
                      <a:cubicBezTo>
                        <a:pt x="49" y="84"/>
                        <a:pt x="49" y="83"/>
                        <a:pt x="49" y="83"/>
                      </a:cubicBezTo>
                      <a:cubicBezTo>
                        <a:pt x="49" y="84"/>
                        <a:pt x="48" y="83"/>
                        <a:pt x="48" y="84"/>
                      </a:cubicBezTo>
                      <a:cubicBezTo>
                        <a:pt x="48" y="84"/>
                        <a:pt x="48" y="84"/>
                        <a:pt x="47" y="84"/>
                      </a:cubicBezTo>
                      <a:cubicBezTo>
                        <a:pt x="47" y="84"/>
                        <a:pt x="47" y="84"/>
                        <a:pt x="47" y="84"/>
                      </a:cubicBezTo>
                      <a:cubicBezTo>
                        <a:pt x="47" y="84"/>
                        <a:pt x="48" y="84"/>
                        <a:pt x="48" y="84"/>
                      </a:cubicBezTo>
                      <a:cubicBezTo>
                        <a:pt x="48" y="85"/>
                        <a:pt x="47" y="84"/>
                        <a:pt x="47" y="85"/>
                      </a:cubicBezTo>
                      <a:cubicBezTo>
                        <a:pt x="47" y="85"/>
                        <a:pt x="46" y="85"/>
                        <a:pt x="47" y="86"/>
                      </a:cubicBezTo>
                      <a:cubicBezTo>
                        <a:pt x="47" y="86"/>
                        <a:pt x="46" y="85"/>
                        <a:pt x="46" y="85"/>
                      </a:cubicBezTo>
                      <a:cubicBezTo>
                        <a:pt x="46" y="85"/>
                        <a:pt x="47" y="85"/>
                        <a:pt x="47" y="84"/>
                      </a:cubicBezTo>
                      <a:cubicBezTo>
                        <a:pt x="47" y="84"/>
                        <a:pt x="47" y="84"/>
                        <a:pt x="47" y="84"/>
                      </a:cubicBezTo>
                      <a:cubicBezTo>
                        <a:pt x="47" y="84"/>
                        <a:pt x="47" y="84"/>
                        <a:pt x="47" y="84"/>
                      </a:cubicBezTo>
                      <a:cubicBezTo>
                        <a:pt x="47" y="84"/>
                        <a:pt x="47" y="84"/>
                        <a:pt x="47" y="84"/>
                      </a:cubicBezTo>
                      <a:cubicBezTo>
                        <a:pt x="47" y="84"/>
                        <a:pt x="47" y="84"/>
                        <a:pt x="47" y="84"/>
                      </a:cubicBezTo>
                      <a:cubicBezTo>
                        <a:pt x="47" y="84"/>
                        <a:pt x="47" y="84"/>
                        <a:pt x="47" y="84"/>
                      </a:cubicBezTo>
                      <a:cubicBezTo>
                        <a:pt x="47" y="85"/>
                        <a:pt x="46" y="84"/>
                        <a:pt x="46" y="84"/>
                      </a:cubicBezTo>
                      <a:cubicBezTo>
                        <a:pt x="45" y="83"/>
                        <a:pt x="46" y="84"/>
                        <a:pt x="47" y="83"/>
                      </a:cubicBezTo>
                      <a:close/>
                      <a:moveTo>
                        <a:pt x="45" y="82"/>
                      </a:moveTo>
                      <a:cubicBezTo>
                        <a:pt x="45" y="82"/>
                        <a:pt x="45" y="82"/>
                        <a:pt x="45" y="83"/>
                      </a:cubicBezTo>
                      <a:cubicBezTo>
                        <a:pt x="45" y="83"/>
                        <a:pt x="45" y="83"/>
                        <a:pt x="45" y="83"/>
                      </a:cubicBezTo>
                      <a:cubicBezTo>
                        <a:pt x="45" y="83"/>
                        <a:pt x="45" y="83"/>
                        <a:pt x="45" y="83"/>
                      </a:cubicBezTo>
                      <a:cubicBezTo>
                        <a:pt x="45" y="83"/>
                        <a:pt x="45" y="83"/>
                        <a:pt x="46" y="84"/>
                      </a:cubicBezTo>
                      <a:cubicBezTo>
                        <a:pt x="46" y="84"/>
                        <a:pt x="45" y="84"/>
                        <a:pt x="45" y="83"/>
                      </a:cubicBezTo>
                      <a:cubicBezTo>
                        <a:pt x="45" y="83"/>
                        <a:pt x="45" y="83"/>
                        <a:pt x="45" y="83"/>
                      </a:cubicBezTo>
                      <a:cubicBezTo>
                        <a:pt x="45" y="83"/>
                        <a:pt x="45" y="83"/>
                        <a:pt x="44" y="83"/>
                      </a:cubicBezTo>
                      <a:cubicBezTo>
                        <a:pt x="44" y="82"/>
                        <a:pt x="45" y="82"/>
                        <a:pt x="45" y="82"/>
                      </a:cubicBezTo>
                      <a:close/>
                      <a:moveTo>
                        <a:pt x="46" y="81"/>
                      </a:moveTo>
                      <a:cubicBezTo>
                        <a:pt x="46" y="81"/>
                        <a:pt x="46" y="81"/>
                        <a:pt x="46" y="82"/>
                      </a:cubicBezTo>
                      <a:cubicBezTo>
                        <a:pt x="46" y="81"/>
                        <a:pt x="46" y="81"/>
                        <a:pt x="45" y="81"/>
                      </a:cubicBezTo>
                      <a:cubicBezTo>
                        <a:pt x="45" y="81"/>
                        <a:pt x="45" y="81"/>
                        <a:pt x="46" y="81"/>
                      </a:cubicBezTo>
                      <a:close/>
                      <a:moveTo>
                        <a:pt x="45" y="82"/>
                      </a:moveTo>
                      <a:cubicBezTo>
                        <a:pt x="44" y="81"/>
                        <a:pt x="45" y="82"/>
                        <a:pt x="45" y="81"/>
                      </a:cubicBezTo>
                      <a:cubicBezTo>
                        <a:pt x="45" y="81"/>
                        <a:pt x="45" y="82"/>
                        <a:pt x="45" y="82"/>
                      </a:cubicBezTo>
                      <a:cubicBezTo>
                        <a:pt x="45" y="82"/>
                        <a:pt x="45" y="82"/>
                        <a:pt x="45" y="82"/>
                      </a:cubicBezTo>
                      <a:close/>
                      <a:moveTo>
                        <a:pt x="45" y="81"/>
                      </a:moveTo>
                      <a:cubicBezTo>
                        <a:pt x="45" y="81"/>
                        <a:pt x="45" y="81"/>
                        <a:pt x="45" y="81"/>
                      </a:cubicBezTo>
                      <a:cubicBezTo>
                        <a:pt x="45" y="81"/>
                        <a:pt x="45" y="81"/>
                        <a:pt x="45" y="81"/>
                      </a:cubicBezTo>
                      <a:cubicBezTo>
                        <a:pt x="44" y="81"/>
                        <a:pt x="45" y="81"/>
                        <a:pt x="45" y="81"/>
                      </a:cubicBezTo>
                      <a:cubicBezTo>
                        <a:pt x="45" y="81"/>
                        <a:pt x="45" y="81"/>
                        <a:pt x="45" y="81"/>
                      </a:cubicBezTo>
                      <a:close/>
                      <a:moveTo>
                        <a:pt x="46" y="82"/>
                      </a:moveTo>
                      <a:cubicBezTo>
                        <a:pt x="46" y="83"/>
                        <a:pt x="46" y="83"/>
                        <a:pt x="46" y="83"/>
                      </a:cubicBezTo>
                      <a:cubicBezTo>
                        <a:pt x="47" y="83"/>
                        <a:pt x="46" y="83"/>
                        <a:pt x="46" y="83"/>
                      </a:cubicBezTo>
                      <a:lnTo>
                        <a:pt x="46" y="82"/>
                      </a:lnTo>
                      <a:close/>
                      <a:moveTo>
                        <a:pt x="43" y="81"/>
                      </a:moveTo>
                      <a:cubicBezTo>
                        <a:pt x="43" y="82"/>
                        <a:pt x="43" y="82"/>
                        <a:pt x="43" y="82"/>
                      </a:cubicBezTo>
                      <a:cubicBezTo>
                        <a:pt x="43" y="82"/>
                        <a:pt x="43" y="82"/>
                        <a:pt x="43" y="81"/>
                      </a:cubicBezTo>
                      <a:cubicBezTo>
                        <a:pt x="43" y="81"/>
                        <a:pt x="43" y="81"/>
                        <a:pt x="44" y="81"/>
                      </a:cubicBezTo>
                      <a:cubicBezTo>
                        <a:pt x="44" y="81"/>
                        <a:pt x="44" y="82"/>
                        <a:pt x="43" y="81"/>
                      </a:cubicBezTo>
                      <a:close/>
                      <a:moveTo>
                        <a:pt x="46" y="86"/>
                      </a:moveTo>
                      <a:cubicBezTo>
                        <a:pt x="46" y="86"/>
                        <a:pt x="46" y="86"/>
                        <a:pt x="46" y="86"/>
                      </a:cubicBezTo>
                      <a:cubicBezTo>
                        <a:pt x="46" y="86"/>
                        <a:pt x="46" y="87"/>
                        <a:pt x="46" y="86"/>
                      </a:cubicBezTo>
                      <a:cubicBezTo>
                        <a:pt x="46" y="87"/>
                        <a:pt x="46" y="87"/>
                        <a:pt x="46" y="87"/>
                      </a:cubicBezTo>
                      <a:cubicBezTo>
                        <a:pt x="45" y="87"/>
                        <a:pt x="46" y="87"/>
                        <a:pt x="46" y="86"/>
                      </a:cubicBezTo>
                      <a:close/>
                      <a:moveTo>
                        <a:pt x="46" y="87"/>
                      </a:moveTo>
                      <a:cubicBezTo>
                        <a:pt x="46" y="87"/>
                        <a:pt x="47" y="88"/>
                        <a:pt x="47" y="88"/>
                      </a:cubicBezTo>
                      <a:cubicBezTo>
                        <a:pt x="47" y="88"/>
                        <a:pt x="47" y="88"/>
                        <a:pt x="46" y="87"/>
                      </a:cubicBezTo>
                      <a:close/>
                      <a:moveTo>
                        <a:pt x="39" y="83"/>
                      </a:moveTo>
                      <a:cubicBezTo>
                        <a:pt x="39" y="84"/>
                        <a:pt x="39" y="84"/>
                        <a:pt x="39" y="84"/>
                      </a:cubicBezTo>
                      <a:cubicBezTo>
                        <a:pt x="39" y="83"/>
                        <a:pt x="39" y="84"/>
                        <a:pt x="39" y="83"/>
                      </a:cubicBezTo>
                      <a:cubicBezTo>
                        <a:pt x="39" y="83"/>
                        <a:pt x="39" y="84"/>
                        <a:pt x="39" y="83"/>
                      </a:cubicBezTo>
                      <a:cubicBezTo>
                        <a:pt x="39" y="84"/>
                        <a:pt x="39" y="84"/>
                        <a:pt x="39" y="83"/>
                      </a:cubicBezTo>
                      <a:close/>
                      <a:moveTo>
                        <a:pt x="39" y="84"/>
                      </a:moveTo>
                      <a:cubicBezTo>
                        <a:pt x="39" y="85"/>
                        <a:pt x="38" y="84"/>
                        <a:pt x="39" y="84"/>
                      </a:cubicBezTo>
                      <a:cubicBezTo>
                        <a:pt x="39" y="84"/>
                        <a:pt x="38" y="84"/>
                        <a:pt x="38" y="84"/>
                      </a:cubicBezTo>
                      <a:cubicBezTo>
                        <a:pt x="38" y="84"/>
                        <a:pt x="38" y="84"/>
                        <a:pt x="38" y="84"/>
                      </a:cubicBezTo>
                      <a:cubicBezTo>
                        <a:pt x="38" y="84"/>
                        <a:pt x="38" y="83"/>
                        <a:pt x="38" y="83"/>
                      </a:cubicBezTo>
                      <a:cubicBezTo>
                        <a:pt x="38" y="83"/>
                        <a:pt x="38" y="83"/>
                        <a:pt x="38" y="83"/>
                      </a:cubicBezTo>
                      <a:cubicBezTo>
                        <a:pt x="38" y="83"/>
                        <a:pt x="38" y="83"/>
                        <a:pt x="38" y="83"/>
                      </a:cubicBezTo>
                      <a:cubicBezTo>
                        <a:pt x="38" y="83"/>
                        <a:pt x="39" y="83"/>
                        <a:pt x="39" y="84"/>
                      </a:cubicBezTo>
                      <a:cubicBezTo>
                        <a:pt x="39" y="84"/>
                        <a:pt x="39" y="84"/>
                        <a:pt x="39" y="84"/>
                      </a:cubicBezTo>
                      <a:cubicBezTo>
                        <a:pt x="39" y="84"/>
                        <a:pt x="39" y="84"/>
                        <a:pt x="39" y="84"/>
                      </a:cubicBezTo>
                      <a:cubicBezTo>
                        <a:pt x="39" y="84"/>
                        <a:pt x="39" y="84"/>
                        <a:pt x="39" y="84"/>
                      </a:cubicBezTo>
                      <a:close/>
                      <a:moveTo>
                        <a:pt x="40" y="90"/>
                      </a:moveTo>
                      <a:cubicBezTo>
                        <a:pt x="39" y="90"/>
                        <a:pt x="39" y="90"/>
                        <a:pt x="39" y="90"/>
                      </a:cubicBezTo>
                      <a:cubicBezTo>
                        <a:pt x="39" y="91"/>
                        <a:pt x="38" y="91"/>
                        <a:pt x="39" y="90"/>
                      </a:cubicBezTo>
                      <a:cubicBezTo>
                        <a:pt x="39" y="90"/>
                        <a:pt x="38" y="90"/>
                        <a:pt x="38" y="90"/>
                      </a:cubicBezTo>
                      <a:cubicBezTo>
                        <a:pt x="38" y="90"/>
                        <a:pt x="39" y="90"/>
                        <a:pt x="39" y="90"/>
                      </a:cubicBezTo>
                      <a:cubicBezTo>
                        <a:pt x="39" y="90"/>
                        <a:pt x="39" y="89"/>
                        <a:pt x="39" y="89"/>
                      </a:cubicBezTo>
                      <a:cubicBezTo>
                        <a:pt x="39" y="89"/>
                        <a:pt x="39" y="90"/>
                        <a:pt x="39" y="90"/>
                      </a:cubicBezTo>
                      <a:cubicBezTo>
                        <a:pt x="39" y="90"/>
                        <a:pt x="39" y="90"/>
                        <a:pt x="40" y="90"/>
                      </a:cubicBezTo>
                      <a:close/>
                      <a:moveTo>
                        <a:pt x="39" y="90"/>
                      </a:moveTo>
                      <a:cubicBezTo>
                        <a:pt x="39" y="90"/>
                        <a:pt x="38" y="90"/>
                        <a:pt x="39" y="90"/>
                      </a:cubicBezTo>
                      <a:cubicBezTo>
                        <a:pt x="39" y="90"/>
                        <a:pt x="39" y="90"/>
                        <a:pt x="39" y="90"/>
                      </a:cubicBezTo>
                      <a:close/>
                      <a:moveTo>
                        <a:pt x="40" y="92"/>
                      </a:moveTo>
                      <a:cubicBezTo>
                        <a:pt x="40" y="91"/>
                        <a:pt x="40" y="91"/>
                        <a:pt x="41" y="91"/>
                      </a:cubicBezTo>
                      <a:cubicBezTo>
                        <a:pt x="41" y="92"/>
                        <a:pt x="41" y="92"/>
                        <a:pt x="41" y="92"/>
                      </a:cubicBezTo>
                      <a:cubicBezTo>
                        <a:pt x="41" y="92"/>
                        <a:pt x="41" y="92"/>
                        <a:pt x="41" y="92"/>
                      </a:cubicBezTo>
                      <a:cubicBezTo>
                        <a:pt x="41" y="92"/>
                        <a:pt x="40" y="92"/>
                        <a:pt x="40" y="92"/>
                      </a:cubicBezTo>
                      <a:cubicBezTo>
                        <a:pt x="40" y="92"/>
                        <a:pt x="40" y="92"/>
                        <a:pt x="40" y="92"/>
                      </a:cubicBezTo>
                      <a:close/>
                      <a:moveTo>
                        <a:pt x="40" y="92"/>
                      </a:moveTo>
                      <a:cubicBezTo>
                        <a:pt x="39" y="92"/>
                        <a:pt x="40" y="92"/>
                        <a:pt x="40" y="92"/>
                      </a:cubicBezTo>
                      <a:cubicBezTo>
                        <a:pt x="40" y="92"/>
                        <a:pt x="39" y="92"/>
                        <a:pt x="40" y="93"/>
                      </a:cubicBezTo>
                      <a:cubicBezTo>
                        <a:pt x="40" y="93"/>
                        <a:pt x="39" y="92"/>
                        <a:pt x="39" y="93"/>
                      </a:cubicBezTo>
                      <a:cubicBezTo>
                        <a:pt x="39" y="92"/>
                        <a:pt x="40" y="93"/>
                        <a:pt x="40" y="92"/>
                      </a:cubicBezTo>
                      <a:close/>
                      <a:moveTo>
                        <a:pt x="36" y="94"/>
                      </a:moveTo>
                      <a:cubicBezTo>
                        <a:pt x="36" y="94"/>
                        <a:pt x="36" y="94"/>
                        <a:pt x="36" y="95"/>
                      </a:cubicBezTo>
                      <a:cubicBezTo>
                        <a:pt x="35" y="94"/>
                        <a:pt x="36" y="94"/>
                        <a:pt x="36" y="94"/>
                      </a:cubicBezTo>
                      <a:cubicBezTo>
                        <a:pt x="35" y="95"/>
                        <a:pt x="35" y="95"/>
                        <a:pt x="34" y="96"/>
                      </a:cubicBezTo>
                      <a:cubicBezTo>
                        <a:pt x="34" y="96"/>
                        <a:pt x="34" y="96"/>
                        <a:pt x="34" y="96"/>
                      </a:cubicBezTo>
                      <a:cubicBezTo>
                        <a:pt x="34" y="96"/>
                        <a:pt x="34" y="96"/>
                        <a:pt x="34" y="96"/>
                      </a:cubicBezTo>
                      <a:cubicBezTo>
                        <a:pt x="34" y="96"/>
                        <a:pt x="34" y="96"/>
                        <a:pt x="34" y="96"/>
                      </a:cubicBezTo>
                      <a:cubicBezTo>
                        <a:pt x="34" y="96"/>
                        <a:pt x="34" y="96"/>
                        <a:pt x="33" y="96"/>
                      </a:cubicBezTo>
                      <a:cubicBezTo>
                        <a:pt x="33" y="96"/>
                        <a:pt x="34" y="96"/>
                        <a:pt x="34" y="97"/>
                      </a:cubicBezTo>
                      <a:cubicBezTo>
                        <a:pt x="33" y="97"/>
                        <a:pt x="33" y="97"/>
                        <a:pt x="33" y="96"/>
                      </a:cubicBezTo>
                      <a:cubicBezTo>
                        <a:pt x="33" y="97"/>
                        <a:pt x="33" y="97"/>
                        <a:pt x="33" y="97"/>
                      </a:cubicBezTo>
                      <a:cubicBezTo>
                        <a:pt x="33" y="96"/>
                        <a:pt x="33" y="96"/>
                        <a:pt x="33" y="96"/>
                      </a:cubicBezTo>
                      <a:cubicBezTo>
                        <a:pt x="33" y="96"/>
                        <a:pt x="33" y="96"/>
                        <a:pt x="33" y="96"/>
                      </a:cubicBezTo>
                      <a:cubicBezTo>
                        <a:pt x="34" y="96"/>
                        <a:pt x="34" y="96"/>
                        <a:pt x="34" y="95"/>
                      </a:cubicBezTo>
                      <a:cubicBezTo>
                        <a:pt x="34" y="95"/>
                        <a:pt x="34" y="95"/>
                        <a:pt x="34" y="95"/>
                      </a:cubicBezTo>
                      <a:cubicBezTo>
                        <a:pt x="34" y="95"/>
                        <a:pt x="34" y="95"/>
                        <a:pt x="34" y="95"/>
                      </a:cubicBezTo>
                      <a:cubicBezTo>
                        <a:pt x="34" y="95"/>
                        <a:pt x="34" y="95"/>
                        <a:pt x="35" y="95"/>
                      </a:cubicBezTo>
                      <a:cubicBezTo>
                        <a:pt x="34" y="95"/>
                        <a:pt x="35" y="95"/>
                        <a:pt x="35" y="94"/>
                      </a:cubicBezTo>
                      <a:cubicBezTo>
                        <a:pt x="36" y="94"/>
                        <a:pt x="36" y="93"/>
                        <a:pt x="36" y="93"/>
                      </a:cubicBezTo>
                      <a:cubicBezTo>
                        <a:pt x="37" y="93"/>
                        <a:pt x="36" y="92"/>
                        <a:pt x="37" y="93"/>
                      </a:cubicBezTo>
                      <a:cubicBezTo>
                        <a:pt x="37" y="93"/>
                        <a:pt x="37" y="93"/>
                        <a:pt x="37" y="92"/>
                      </a:cubicBezTo>
                      <a:cubicBezTo>
                        <a:pt x="38" y="92"/>
                        <a:pt x="38" y="92"/>
                        <a:pt x="39" y="91"/>
                      </a:cubicBezTo>
                      <a:cubicBezTo>
                        <a:pt x="39" y="92"/>
                        <a:pt x="37" y="93"/>
                        <a:pt x="37" y="94"/>
                      </a:cubicBezTo>
                      <a:cubicBezTo>
                        <a:pt x="36" y="94"/>
                        <a:pt x="36" y="94"/>
                        <a:pt x="36" y="94"/>
                      </a:cubicBezTo>
                      <a:close/>
                      <a:moveTo>
                        <a:pt x="38" y="91"/>
                      </a:moveTo>
                      <a:cubicBezTo>
                        <a:pt x="38" y="91"/>
                        <a:pt x="38" y="91"/>
                        <a:pt x="38" y="91"/>
                      </a:cubicBezTo>
                      <a:cubicBezTo>
                        <a:pt x="38" y="91"/>
                        <a:pt x="38" y="91"/>
                        <a:pt x="38" y="91"/>
                      </a:cubicBezTo>
                      <a:cubicBezTo>
                        <a:pt x="38" y="90"/>
                        <a:pt x="38" y="90"/>
                        <a:pt x="38" y="90"/>
                      </a:cubicBezTo>
                      <a:cubicBezTo>
                        <a:pt x="38" y="90"/>
                        <a:pt x="38" y="91"/>
                        <a:pt x="38" y="91"/>
                      </a:cubicBezTo>
                      <a:close/>
                      <a:moveTo>
                        <a:pt x="33" y="99"/>
                      </a:moveTo>
                      <a:cubicBezTo>
                        <a:pt x="34" y="98"/>
                        <a:pt x="35" y="98"/>
                        <a:pt x="36" y="97"/>
                      </a:cubicBezTo>
                      <a:cubicBezTo>
                        <a:pt x="35" y="98"/>
                        <a:pt x="34" y="98"/>
                        <a:pt x="33" y="99"/>
                      </a:cubicBezTo>
                      <a:close/>
                      <a:moveTo>
                        <a:pt x="29" y="100"/>
                      </a:moveTo>
                      <a:cubicBezTo>
                        <a:pt x="28" y="99"/>
                        <a:pt x="29" y="99"/>
                        <a:pt x="28" y="99"/>
                      </a:cubicBezTo>
                      <a:cubicBezTo>
                        <a:pt x="29" y="99"/>
                        <a:pt x="29" y="99"/>
                        <a:pt x="29" y="99"/>
                      </a:cubicBezTo>
                      <a:cubicBezTo>
                        <a:pt x="29" y="99"/>
                        <a:pt x="29" y="99"/>
                        <a:pt x="29" y="99"/>
                      </a:cubicBezTo>
                      <a:cubicBezTo>
                        <a:pt x="29" y="99"/>
                        <a:pt x="29" y="99"/>
                        <a:pt x="29" y="99"/>
                      </a:cubicBezTo>
                      <a:cubicBezTo>
                        <a:pt x="29" y="99"/>
                        <a:pt x="29" y="99"/>
                        <a:pt x="29" y="99"/>
                      </a:cubicBezTo>
                      <a:cubicBezTo>
                        <a:pt x="29" y="99"/>
                        <a:pt x="29" y="99"/>
                        <a:pt x="29" y="99"/>
                      </a:cubicBezTo>
                      <a:cubicBezTo>
                        <a:pt x="29" y="99"/>
                        <a:pt x="29" y="99"/>
                        <a:pt x="29" y="100"/>
                      </a:cubicBezTo>
                      <a:close/>
                      <a:moveTo>
                        <a:pt x="28" y="105"/>
                      </a:moveTo>
                      <a:cubicBezTo>
                        <a:pt x="28" y="106"/>
                        <a:pt x="27" y="105"/>
                        <a:pt x="27" y="106"/>
                      </a:cubicBezTo>
                      <a:cubicBezTo>
                        <a:pt x="27" y="106"/>
                        <a:pt x="27" y="106"/>
                        <a:pt x="27" y="105"/>
                      </a:cubicBezTo>
                      <a:cubicBezTo>
                        <a:pt x="27" y="105"/>
                        <a:pt x="27" y="105"/>
                        <a:pt x="27" y="105"/>
                      </a:cubicBezTo>
                      <a:cubicBezTo>
                        <a:pt x="27" y="105"/>
                        <a:pt x="27" y="105"/>
                        <a:pt x="27" y="105"/>
                      </a:cubicBezTo>
                      <a:cubicBezTo>
                        <a:pt x="28" y="105"/>
                        <a:pt x="28" y="105"/>
                        <a:pt x="28" y="105"/>
                      </a:cubicBezTo>
                      <a:cubicBezTo>
                        <a:pt x="28" y="105"/>
                        <a:pt x="28" y="105"/>
                        <a:pt x="28" y="105"/>
                      </a:cubicBezTo>
                      <a:cubicBezTo>
                        <a:pt x="28" y="105"/>
                        <a:pt x="28" y="105"/>
                        <a:pt x="28" y="105"/>
                      </a:cubicBezTo>
                      <a:cubicBezTo>
                        <a:pt x="28" y="105"/>
                        <a:pt x="28" y="105"/>
                        <a:pt x="28" y="105"/>
                      </a:cubicBezTo>
                      <a:cubicBezTo>
                        <a:pt x="28" y="106"/>
                        <a:pt x="28" y="105"/>
                        <a:pt x="28" y="105"/>
                      </a:cubicBezTo>
                      <a:close/>
                      <a:moveTo>
                        <a:pt x="22" y="112"/>
                      </a:moveTo>
                      <a:cubicBezTo>
                        <a:pt x="22" y="112"/>
                        <a:pt x="22" y="111"/>
                        <a:pt x="23" y="111"/>
                      </a:cubicBezTo>
                      <a:cubicBezTo>
                        <a:pt x="23" y="111"/>
                        <a:pt x="23" y="111"/>
                        <a:pt x="23" y="111"/>
                      </a:cubicBezTo>
                      <a:cubicBezTo>
                        <a:pt x="23" y="111"/>
                        <a:pt x="23" y="111"/>
                        <a:pt x="23" y="110"/>
                      </a:cubicBezTo>
                      <a:cubicBezTo>
                        <a:pt x="23" y="110"/>
                        <a:pt x="23" y="111"/>
                        <a:pt x="23" y="111"/>
                      </a:cubicBezTo>
                      <a:cubicBezTo>
                        <a:pt x="23" y="110"/>
                        <a:pt x="23" y="110"/>
                        <a:pt x="23" y="110"/>
                      </a:cubicBezTo>
                      <a:cubicBezTo>
                        <a:pt x="23" y="110"/>
                        <a:pt x="23" y="111"/>
                        <a:pt x="23" y="110"/>
                      </a:cubicBezTo>
                      <a:cubicBezTo>
                        <a:pt x="24" y="110"/>
                        <a:pt x="23" y="108"/>
                        <a:pt x="24" y="108"/>
                      </a:cubicBezTo>
                      <a:cubicBezTo>
                        <a:pt x="24" y="108"/>
                        <a:pt x="24" y="109"/>
                        <a:pt x="24" y="108"/>
                      </a:cubicBezTo>
                      <a:cubicBezTo>
                        <a:pt x="24" y="108"/>
                        <a:pt x="24" y="109"/>
                        <a:pt x="24" y="109"/>
                      </a:cubicBezTo>
                      <a:cubicBezTo>
                        <a:pt x="24" y="109"/>
                        <a:pt x="25" y="108"/>
                        <a:pt x="25" y="109"/>
                      </a:cubicBezTo>
                      <a:cubicBezTo>
                        <a:pt x="25" y="109"/>
                        <a:pt x="25" y="108"/>
                        <a:pt x="25" y="108"/>
                      </a:cubicBezTo>
                      <a:cubicBezTo>
                        <a:pt x="25" y="108"/>
                        <a:pt x="25" y="109"/>
                        <a:pt x="26" y="108"/>
                      </a:cubicBezTo>
                      <a:cubicBezTo>
                        <a:pt x="26" y="109"/>
                        <a:pt x="25" y="109"/>
                        <a:pt x="26" y="109"/>
                      </a:cubicBezTo>
                      <a:cubicBezTo>
                        <a:pt x="25" y="109"/>
                        <a:pt x="25" y="109"/>
                        <a:pt x="25" y="109"/>
                      </a:cubicBezTo>
                      <a:cubicBezTo>
                        <a:pt x="25" y="109"/>
                        <a:pt x="25" y="109"/>
                        <a:pt x="24" y="109"/>
                      </a:cubicBezTo>
                      <a:cubicBezTo>
                        <a:pt x="24" y="109"/>
                        <a:pt x="25" y="110"/>
                        <a:pt x="24" y="109"/>
                      </a:cubicBezTo>
                      <a:cubicBezTo>
                        <a:pt x="24" y="109"/>
                        <a:pt x="25" y="110"/>
                        <a:pt x="25" y="110"/>
                      </a:cubicBezTo>
                      <a:cubicBezTo>
                        <a:pt x="25" y="110"/>
                        <a:pt x="25" y="110"/>
                        <a:pt x="25" y="110"/>
                      </a:cubicBezTo>
                      <a:cubicBezTo>
                        <a:pt x="24" y="110"/>
                        <a:pt x="24" y="109"/>
                        <a:pt x="24" y="110"/>
                      </a:cubicBezTo>
                      <a:cubicBezTo>
                        <a:pt x="24" y="110"/>
                        <a:pt x="24" y="110"/>
                        <a:pt x="24" y="109"/>
                      </a:cubicBezTo>
                      <a:cubicBezTo>
                        <a:pt x="24" y="109"/>
                        <a:pt x="24" y="110"/>
                        <a:pt x="24" y="110"/>
                      </a:cubicBezTo>
                      <a:cubicBezTo>
                        <a:pt x="24" y="110"/>
                        <a:pt x="24" y="110"/>
                        <a:pt x="24" y="110"/>
                      </a:cubicBezTo>
                      <a:cubicBezTo>
                        <a:pt x="23" y="110"/>
                        <a:pt x="24" y="110"/>
                        <a:pt x="24" y="110"/>
                      </a:cubicBezTo>
                      <a:cubicBezTo>
                        <a:pt x="24" y="110"/>
                        <a:pt x="23" y="110"/>
                        <a:pt x="23" y="111"/>
                      </a:cubicBezTo>
                      <a:cubicBezTo>
                        <a:pt x="24" y="111"/>
                        <a:pt x="24" y="111"/>
                        <a:pt x="24" y="111"/>
                      </a:cubicBezTo>
                      <a:cubicBezTo>
                        <a:pt x="24" y="111"/>
                        <a:pt x="23" y="111"/>
                        <a:pt x="23" y="111"/>
                      </a:cubicBezTo>
                      <a:cubicBezTo>
                        <a:pt x="23" y="111"/>
                        <a:pt x="23" y="111"/>
                        <a:pt x="23" y="111"/>
                      </a:cubicBezTo>
                      <a:cubicBezTo>
                        <a:pt x="23" y="111"/>
                        <a:pt x="22" y="111"/>
                        <a:pt x="23" y="112"/>
                      </a:cubicBezTo>
                      <a:cubicBezTo>
                        <a:pt x="23" y="112"/>
                        <a:pt x="23" y="112"/>
                        <a:pt x="23" y="112"/>
                      </a:cubicBezTo>
                      <a:cubicBezTo>
                        <a:pt x="24" y="112"/>
                        <a:pt x="23" y="112"/>
                        <a:pt x="23" y="112"/>
                      </a:cubicBezTo>
                      <a:cubicBezTo>
                        <a:pt x="23" y="112"/>
                        <a:pt x="23" y="112"/>
                        <a:pt x="23" y="112"/>
                      </a:cubicBezTo>
                      <a:cubicBezTo>
                        <a:pt x="23" y="113"/>
                        <a:pt x="23" y="113"/>
                        <a:pt x="22" y="113"/>
                      </a:cubicBezTo>
                      <a:cubicBezTo>
                        <a:pt x="22" y="113"/>
                        <a:pt x="22" y="113"/>
                        <a:pt x="22" y="113"/>
                      </a:cubicBezTo>
                      <a:cubicBezTo>
                        <a:pt x="22" y="113"/>
                        <a:pt x="23" y="113"/>
                        <a:pt x="23" y="113"/>
                      </a:cubicBezTo>
                      <a:cubicBezTo>
                        <a:pt x="22" y="113"/>
                        <a:pt x="22" y="113"/>
                        <a:pt x="22" y="113"/>
                      </a:cubicBezTo>
                      <a:cubicBezTo>
                        <a:pt x="22" y="112"/>
                        <a:pt x="22" y="112"/>
                        <a:pt x="22" y="112"/>
                      </a:cubicBezTo>
                      <a:cubicBezTo>
                        <a:pt x="22" y="112"/>
                        <a:pt x="22" y="112"/>
                        <a:pt x="22" y="112"/>
                      </a:cubicBezTo>
                      <a:cubicBezTo>
                        <a:pt x="22" y="112"/>
                        <a:pt x="22" y="112"/>
                        <a:pt x="22" y="112"/>
                      </a:cubicBezTo>
                      <a:close/>
                      <a:moveTo>
                        <a:pt x="24" y="107"/>
                      </a:moveTo>
                      <a:cubicBezTo>
                        <a:pt x="24" y="107"/>
                        <a:pt x="23" y="107"/>
                        <a:pt x="23" y="107"/>
                      </a:cubicBezTo>
                      <a:cubicBezTo>
                        <a:pt x="23" y="107"/>
                        <a:pt x="24" y="107"/>
                        <a:pt x="24" y="107"/>
                      </a:cubicBezTo>
                      <a:close/>
                      <a:moveTo>
                        <a:pt x="23" y="108"/>
                      </a:moveTo>
                      <a:cubicBezTo>
                        <a:pt x="23" y="108"/>
                        <a:pt x="23" y="108"/>
                        <a:pt x="23" y="108"/>
                      </a:cubicBezTo>
                      <a:cubicBezTo>
                        <a:pt x="22" y="107"/>
                        <a:pt x="23" y="108"/>
                        <a:pt x="23" y="108"/>
                      </a:cubicBezTo>
                      <a:close/>
                      <a:moveTo>
                        <a:pt x="22" y="107"/>
                      </a:moveTo>
                      <a:cubicBezTo>
                        <a:pt x="22" y="107"/>
                        <a:pt x="22" y="108"/>
                        <a:pt x="22" y="108"/>
                      </a:cubicBezTo>
                      <a:cubicBezTo>
                        <a:pt x="21" y="108"/>
                        <a:pt x="22" y="107"/>
                        <a:pt x="22" y="107"/>
                      </a:cubicBezTo>
                      <a:close/>
                      <a:moveTo>
                        <a:pt x="21" y="115"/>
                      </a:moveTo>
                      <a:cubicBezTo>
                        <a:pt x="20" y="115"/>
                        <a:pt x="21" y="115"/>
                        <a:pt x="21" y="115"/>
                      </a:cubicBezTo>
                      <a:cubicBezTo>
                        <a:pt x="21" y="115"/>
                        <a:pt x="21" y="115"/>
                        <a:pt x="21" y="115"/>
                      </a:cubicBezTo>
                      <a:close/>
                      <a:moveTo>
                        <a:pt x="16" y="112"/>
                      </a:moveTo>
                      <a:cubicBezTo>
                        <a:pt x="16" y="112"/>
                        <a:pt x="16" y="112"/>
                        <a:pt x="16" y="112"/>
                      </a:cubicBezTo>
                      <a:cubicBezTo>
                        <a:pt x="16" y="112"/>
                        <a:pt x="16" y="112"/>
                        <a:pt x="16" y="112"/>
                      </a:cubicBezTo>
                      <a:cubicBezTo>
                        <a:pt x="16" y="112"/>
                        <a:pt x="16" y="112"/>
                        <a:pt x="17" y="112"/>
                      </a:cubicBezTo>
                      <a:cubicBezTo>
                        <a:pt x="16" y="112"/>
                        <a:pt x="16" y="112"/>
                        <a:pt x="16" y="112"/>
                      </a:cubicBezTo>
                      <a:close/>
                      <a:moveTo>
                        <a:pt x="16" y="113"/>
                      </a:moveTo>
                      <a:cubicBezTo>
                        <a:pt x="16" y="113"/>
                        <a:pt x="16" y="113"/>
                        <a:pt x="16" y="113"/>
                      </a:cubicBezTo>
                      <a:cubicBezTo>
                        <a:pt x="16" y="112"/>
                        <a:pt x="16" y="113"/>
                        <a:pt x="16" y="113"/>
                      </a:cubicBezTo>
                      <a:cubicBezTo>
                        <a:pt x="15" y="112"/>
                        <a:pt x="16" y="112"/>
                        <a:pt x="16" y="112"/>
                      </a:cubicBezTo>
                      <a:cubicBezTo>
                        <a:pt x="16" y="113"/>
                        <a:pt x="16" y="113"/>
                        <a:pt x="16" y="113"/>
                      </a:cubicBezTo>
                      <a:close/>
                      <a:moveTo>
                        <a:pt x="7" y="112"/>
                      </a:moveTo>
                      <a:cubicBezTo>
                        <a:pt x="7" y="112"/>
                        <a:pt x="7" y="112"/>
                        <a:pt x="7" y="112"/>
                      </a:cubicBezTo>
                      <a:cubicBezTo>
                        <a:pt x="7" y="112"/>
                        <a:pt x="7" y="112"/>
                        <a:pt x="7" y="112"/>
                      </a:cubicBezTo>
                      <a:cubicBezTo>
                        <a:pt x="6" y="112"/>
                        <a:pt x="7" y="112"/>
                        <a:pt x="7" y="112"/>
                      </a:cubicBezTo>
                      <a:close/>
                      <a:moveTo>
                        <a:pt x="11" y="119"/>
                      </a:moveTo>
                      <a:cubicBezTo>
                        <a:pt x="11" y="120"/>
                        <a:pt x="11" y="119"/>
                        <a:pt x="11" y="120"/>
                      </a:cubicBezTo>
                      <a:cubicBezTo>
                        <a:pt x="11" y="119"/>
                        <a:pt x="11" y="119"/>
                        <a:pt x="11" y="119"/>
                      </a:cubicBezTo>
                      <a:close/>
                      <a:moveTo>
                        <a:pt x="81" y="3"/>
                      </a:moveTo>
                      <a:cubicBezTo>
                        <a:pt x="81" y="3"/>
                        <a:pt x="81" y="3"/>
                        <a:pt x="82" y="4"/>
                      </a:cubicBezTo>
                      <a:cubicBezTo>
                        <a:pt x="82" y="4"/>
                        <a:pt x="82" y="4"/>
                        <a:pt x="82" y="4"/>
                      </a:cubicBezTo>
                      <a:cubicBezTo>
                        <a:pt x="81" y="3"/>
                        <a:pt x="81" y="4"/>
                        <a:pt x="81" y="3"/>
                      </a:cubicBezTo>
                      <a:close/>
                      <a:moveTo>
                        <a:pt x="74" y="22"/>
                      </a:moveTo>
                      <a:cubicBezTo>
                        <a:pt x="74" y="22"/>
                        <a:pt x="74" y="22"/>
                        <a:pt x="74" y="23"/>
                      </a:cubicBezTo>
                      <a:cubicBezTo>
                        <a:pt x="74" y="23"/>
                        <a:pt x="73" y="23"/>
                        <a:pt x="74" y="23"/>
                      </a:cubicBezTo>
                      <a:cubicBezTo>
                        <a:pt x="73" y="22"/>
                        <a:pt x="74" y="23"/>
                        <a:pt x="74" y="22"/>
                      </a:cubicBezTo>
                      <a:close/>
                      <a:moveTo>
                        <a:pt x="77" y="25"/>
                      </a:moveTo>
                      <a:cubicBezTo>
                        <a:pt x="77" y="25"/>
                        <a:pt x="77" y="26"/>
                        <a:pt x="77" y="26"/>
                      </a:cubicBezTo>
                      <a:cubicBezTo>
                        <a:pt x="77" y="26"/>
                        <a:pt x="77" y="26"/>
                        <a:pt x="77" y="26"/>
                      </a:cubicBezTo>
                      <a:cubicBezTo>
                        <a:pt x="77" y="26"/>
                        <a:pt x="77" y="25"/>
                        <a:pt x="77" y="25"/>
                      </a:cubicBezTo>
                      <a:close/>
                      <a:moveTo>
                        <a:pt x="76" y="26"/>
                      </a:moveTo>
                      <a:cubicBezTo>
                        <a:pt x="75" y="26"/>
                        <a:pt x="75" y="26"/>
                        <a:pt x="75" y="26"/>
                      </a:cubicBezTo>
                      <a:cubicBezTo>
                        <a:pt x="75" y="26"/>
                        <a:pt x="75" y="26"/>
                        <a:pt x="75" y="26"/>
                      </a:cubicBezTo>
                      <a:cubicBezTo>
                        <a:pt x="75" y="26"/>
                        <a:pt x="75" y="26"/>
                        <a:pt x="74" y="26"/>
                      </a:cubicBezTo>
                      <a:cubicBezTo>
                        <a:pt x="75" y="26"/>
                        <a:pt x="75" y="25"/>
                        <a:pt x="75" y="26"/>
                      </a:cubicBezTo>
                      <a:cubicBezTo>
                        <a:pt x="76" y="26"/>
                        <a:pt x="75" y="26"/>
                        <a:pt x="76" y="26"/>
                      </a:cubicBezTo>
                      <a:close/>
                      <a:moveTo>
                        <a:pt x="81" y="32"/>
                      </a:moveTo>
                      <a:cubicBezTo>
                        <a:pt x="81" y="32"/>
                        <a:pt x="81" y="32"/>
                        <a:pt x="82" y="32"/>
                      </a:cubicBezTo>
                      <a:cubicBezTo>
                        <a:pt x="82" y="32"/>
                        <a:pt x="81" y="33"/>
                        <a:pt x="81" y="33"/>
                      </a:cubicBezTo>
                      <a:cubicBezTo>
                        <a:pt x="81" y="32"/>
                        <a:pt x="81" y="32"/>
                        <a:pt x="81" y="32"/>
                      </a:cubicBezTo>
                      <a:cubicBezTo>
                        <a:pt x="80" y="32"/>
                        <a:pt x="80" y="32"/>
                        <a:pt x="80" y="32"/>
                      </a:cubicBezTo>
                      <a:cubicBezTo>
                        <a:pt x="80" y="32"/>
                        <a:pt x="80" y="31"/>
                        <a:pt x="81" y="32"/>
                      </a:cubicBezTo>
                      <a:cubicBezTo>
                        <a:pt x="81" y="32"/>
                        <a:pt x="81" y="32"/>
                        <a:pt x="81" y="32"/>
                      </a:cubicBezTo>
                      <a:cubicBezTo>
                        <a:pt x="81" y="32"/>
                        <a:pt x="81" y="32"/>
                        <a:pt x="81" y="32"/>
                      </a:cubicBezTo>
                      <a:close/>
                      <a:moveTo>
                        <a:pt x="83" y="43"/>
                      </a:moveTo>
                      <a:cubicBezTo>
                        <a:pt x="83" y="43"/>
                        <a:pt x="83" y="42"/>
                        <a:pt x="83" y="43"/>
                      </a:cubicBezTo>
                      <a:cubicBezTo>
                        <a:pt x="83" y="43"/>
                        <a:pt x="83" y="43"/>
                        <a:pt x="83" y="43"/>
                      </a:cubicBezTo>
                      <a:cubicBezTo>
                        <a:pt x="83" y="42"/>
                        <a:pt x="83" y="42"/>
                        <a:pt x="83" y="42"/>
                      </a:cubicBezTo>
                      <a:cubicBezTo>
                        <a:pt x="83" y="42"/>
                        <a:pt x="83" y="42"/>
                        <a:pt x="84" y="42"/>
                      </a:cubicBezTo>
                      <a:cubicBezTo>
                        <a:pt x="84" y="43"/>
                        <a:pt x="83" y="42"/>
                        <a:pt x="83" y="43"/>
                      </a:cubicBezTo>
                      <a:close/>
                      <a:moveTo>
                        <a:pt x="70" y="33"/>
                      </a:moveTo>
                      <a:cubicBezTo>
                        <a:pt x="70" y="33"/>
                        <a:pt x="70" y="34"/>
                        <a:pt x="69" y="34"/>
                      </a:cubicBezTo>
                      <a:cubicBezTo>
                        <a:pt x="69" y="33"/>
                        <a:pt x="70" y="33"/>
                        <a:pt x="70" y="33"/>
                      </a:cubicBezTo>
                      <a:cubicBezTo>
                        <a:pt x="70" y="33"/>
                        <a:pt x="70" y="33"/>
                        <a:pt x="70" y="33"/>
                      </a:cubicBezTo>
                      <a:close/>
                      <a:moveTo>
                        <a:pt x="78" y="51"/>
                      </a:moveTo>
                      <a:cubicBezTo>
                        <a:pt x="77" y="51"/>
                        <a:pt x="77" y="51"/>
                        <a:pt x="77" y="51"/>
                      </a:cubicBezTo>
                      <a:cubicBezTo>
                        <a:pt x="77" y="51"/>
                        <a:pt x="77" y="51"/>
                        <a:pt x="77" y="51"/>
                      </a:cubicBezTo>
                      <a:cubicBezTo>
                        <a:pt x="77" y="50"/>
                        <a:pt x="78" y="51"/>
                        <a:pt x="78" y="51"/>
                      </a:cubicBezTo>
                      <a:cubicBezTo>
                        <a:pt x="78" y="51"/>
                        <a:pt x="78" y="51"/>
                        <a:pt x="78" y="51"/>
                      </a:cubicBezTo>
                      <a:close/>
                      <a:moveTo>
                        <a:pt x="76" y="55"/>
                      </a:moveTo>
                      <a:cubicBezTo>
                        <a:pt x="76" y="55"/>
                        <a:pt x="76" y="56"/>
                        <a:pt x="76" y="56"/>
                      </a:cubicBezTo>
                      <a:cubicBezTo>
                        <a:pt x="76" y="56"/>
                        <a:pt x="75" y="56"/>
                        <a:pt x="76" y="56"/>
                      </a:cubicBezTo>
                      <a:cubicBezTo>
                        <a:pt x="75" y="56"/>
                        <a:pt x="75" y="56"/>
                        <a:pt x="75" y="56"/>
                      </a:cubicBezTo>
                      <a:cubicBezTo>
                        <a:pt x="75" y="56"/>
                        <a:pt x="75" y="55"/>
                        <a:pt x="76" y="55"/>
                      </a:cubicBezTo>
                      <a:close/>
                      <a:moveTo>
                        <a:pt x="65" y="46"/>
                      </a:moveTo>
                      <a:cubicBezTo>
                        <a:pt x="65" y="46"/>
                        <a:pt x="65" y="46"/>
                        <a:pt x="65" y="46"/>
                      </a:cubicBezTo>
                      <a:cubicBezTo>
                        <a:pt x="65" y="47"/>
                        <a:pt x="65" y="46"/>
                        <a:pt x="65" y="47"/>
                      </a:cubicBezTo>
                      <a:cubicBezTo>
                        <a:pt x="65" y="47"/>
                        <a:pt x="65" y="47"/>
                        <a:pt x="65" y="46"/>
                      </a:cubicBezTo>
                      <a:cubicBezTo>
                        <a:pt x="65" y="46"/>
                        <a:pt x="65" y="46"/>
                        <a:pt x="64" y="46"/>
                      </a:cubicBezTo>
                      <a:lnTo>
                        <a:pt x="65" y="46"/>
                      </a:lnTo>
                      <a:close/>
                      <a:moveTo>
                        <a:pt x="64" y="52"/>
                      </a:moveTo>
                      <a:cubicBezTo>
                        <a:pt x="64" y="52"/>
                        <a:pt x="64" y="52"/>
                        <a:pt x="64" y="52"/>
                      </a:cubicBezTo>
                      <a:cubicBezTo>
                        <a:pt x="64" y="52"/>
                        <a:pt x="64" y="52"/>
                        <a:pt x="64" y="52"/>
                      </a:cubicBezTo>
                      <a:cubicBezTo>
                        <a:pt x="65" y="52"/>
                        <a:pt x="64" y="52"/>
                        <a:pt x="64" y="52"/>
                      </a:cubicBezTo>
                      <a:close/>
                      <a:moveTo>
                        <a:pt x="53" y="46"/>
                      </a:moveTo>
                      <a:cubicBezTo>
                        <a:pt x="53" y="46"/>
                        <a:pt x="53" y="46"/>
                        <a:pt x="53" y="45"/>
                      </a:cubicBezTo>
                      <a:cubicBezTo>
                        <a:pt x="53" y="45"/>
                        <a:pt x="53" y="45"/>
                        <a:pt x="54" y="46"/>
                      </a:cubicBezTo>
                      <a:cubicBezTo>
                        <a:pt x="54" y="46"/>
                        <a:pt x="54" y="45"/>
                        <a:pt x="54" y="45"/>
                      </a:cubicBezTo>
                      <a:cubicBezTo>
                        <a:pt x="54" y="46"/>
                        <a:pt x="54" y="46"/>
                        <a:pt x="53" y="46"/>
                      </a:cubicBezTo>
                      <a:close/>
                      <a:moveTo>
                        <a:pt x="60" y="56"/>
                      </a:moveTo>
                      <a:cubicBezTo>
                        <a:pt x="60" y="56"/>
                        <a:pt x="60" y="55"/>
                        <a:pt x="61" y="55"/>
                      </a:cubicBezTo>
                      <a:cubicBezTo>
                        <a:pt x="61" y="55"/>
                        <a:pt x="61" y="55"/>
                        <a:pt x="60" y="54"/>
                      </a:cubicBezTo>
                      <a:cubicBezTo>
                        <a:pt x="60" y="54"/>
                        <a:pt x="60" y="54"/>
                        <a:pt x="60" y="54"/>
                      </a:cubicBezTo>
                      <a:cubicBezTo>
                        <a:pt x="60" y="54"/>
                        <a:pt x="60" y="54"/>
                        <a:pt x="60" y="54"/>
                      </a:cubicBezTo>
                      <a:cubicBezTo>
                        <a:pt x="60" y="54"/>
                        <a:pt x="60" y="54"/>
                        <a:pt x="60" y="54"/>
                      </a:cubicBezTo>
                      <a:cubicBezTo>
                        <a:pt x="60" y="54"/>
                        <a:pt x="60" y="54"/>
                        <a:pt x="60" y="54"/>
                      </a:cubicBezTo>
                      <a:cubicBezTo>
                        <a:pt x="60" y="54"/>
                        <a:pt x="60" y="54"/>
                        <a:pt x="60" y="54"/>
                      </a:cubicBezTo>
                      <a:cubicBezTo>
                        <a:pt x="60" y="54"/>
                        <a:pt x="60" y="54"/>
                        <a:pt x="60" y="54"/>
                      </a:cubicBezTo>
                      <a:cubicBezTo>
                        <a:pt x="60" y="53"/>
                        <a:pt x="60" y="53"/>
                        <a:pt x="61" y="53"/>
                      </a:cubicBezTo>
                      <a:cubicBezTo>
                        <a:pt x="61" y="53"/>
                        <a:pt x="61" y="54"/>
                        <a:pt x="61" y="54"/>
                      </a:cubicBezTo>
                      <a:cubicBezTo>
                        <a:pt x="61" y="54"/>
                        <a:pt x="61" y="54"/>
                        <a:pt x="61" y="54"/>
                      </a:cubicBezTo>
                      <a:cubicBezTo>
                        <a:pt x="61" y="55"/>
                        <a:pt x="61" y="55"/>
                        <a:pt x="61" y="55"/>
                      </a:cubicBezTo>
                      <a:cubicBezTo>
                        <a:pt x="61" y="55"/>
                        <a:pt x="61" y="55"/>
                        <a:pt x="61" y="55"/>
                      </a:cubicBezTo>
                      <a:cubicBezTo>
                        <a:pt x="61" y="55"/>
                        <a:pt x="62" y="55"/>
                        <a:pt x="62" y="55"/>
                      </a:cubicBezTo>
                      <a:cubicBezTo>
                        <a:pt x="62" y="56"/>
                        <a:pt x="61" y="56"/>
                        <a:pt x="61" y="56"/>
                      </a:cubicBezTo>
                      <a:cubicBezTo>
                        <a:pt x="61" y="56"/>
                        <a:pt x="61" y="56"/>
                        <a:pt x="61" y="56"/>
                      </a:cubicBezTo>
                      <a:cubicBezTo>
                        <a:pt x="61" y="56"/>
                        <a:pt x="61" y="56"/>
                        <a:pt x="61" y="56"/>
                      </a:cubicBezTo>
                      <a:cubicBezTo>
                        <a:pt x="60" y="56"/>
                        <a:pt x="60" y="56"/>
                        <a:pt x="60" y="56"/>
                      </a:cubicBezTo>
                      <a:close/>
                      <a:moveTo>
                        <a:pt x="59" y="56"/>
                      </a:moveTo>
                      <a:cubicBezTo>
                        <a:pt x="59" y="56"/>
                        <a:pt x="59" y="56"/>
                        <a:pt x="58" y="56"/>
                      </a:cubicBezTo>
                      <a:cubicBezTo>
                        <a:pt x="59" y="56"/>
                        <a:pt x="58" y="56"/>
                        <a:pt x="58" y="56"/>
                      </a:cubicBezTo>
                      <a:cubicBezTo>
                        <a:pt x="58" y="56"/>
                        <a:pt x="58" y="56"/>
                        <a:pt x="58" y="55"/>
                      </a:cubicBezTo>
                      <a:cubicBezTo>
                        <a:pt x="58" y="55"/>
                        <a:pt x="58" y="55"/>
                        <a:pt x="58" y="55"/>
                      </a:cubicBezTo>
                      <a:cubicBezTo>
                        <a:pt x="58" y="55"/>
                        <a:pt x="59" y="56"/>
                        <a:pt x="59" y="55"/>
                      </a:cubicBezTo>
                      <a:cubicBezTo>
                        <a:pt x="59" y="56"/>
                        <a:pt x="59" y="56"/>
                        <a:pt x="59" y="56"/>
                      </a:cubicBezTo>
                      <a:cubicBezTo>
                        <a:pt x="59" y="56"/>
                        <a:pt x="59" y="56"/>
                        <a:pt x="59" y="56"/>
                      </a:cubicBezTo>
                      <a:close/>
                      <a:moveTo>
                        <a:pt x="54" y="56"/>
                      </a:moveTo>
                      <a:cubicBezTo>
                        <a:pt x="55" y="56"/>
                        <a:pt x="54" y="56"/>
                        <a:pt x="54" y="55"/>
                      </a:cubicBezTo>
                      <a:cubicBezTo>
                        <a:pt x="55" y="55"/>
                        <a:pt x="55" y="56"/>
                        <a:pt x="55" y="56"/>
                      </a:cubicBezTo>
                      <a:cubicBezTo>
                        <a:pt x="55" y="56"/>
                        <a:pt x="55" y="56"/>
                        <a:pt x="55" y="55"/>
                      </a:cubicBezTo>
                      <a:cubicBezTo>
                        <a:pt x="55" y="55"/>
                        <a:pt x="55" y="55"/>
                        <a:pt x="55" y="55"/>
                      </a:cubicBezTo>
                      <a:cubicBezTo>
                        <a:pt x="55" y="55"/>
                        <a:pt x="55" y="55"/>
                        <a:pt x="55" y="55"/>
                      </a:cubicBezTo>
                      <a:cubicBezTo>
                        <a:pt x="56" y="55"/>
                        <a:pt x="56" y="55"/>
                        <a:pt x="56" y="55"/>
                      </a:cubicBezTo>
                      <a:cubicBezTo>
                        <a:pt x="55" y="55"/>
                        <a:pt x="55" y="55"/>
                        <a:pt x="55" y="55"/>
                      </a:cubicBezTo>
                      <a:cubicBezTo>
                        <a:pt x="55" y="54"/>
                        <a:pt x="56" y="55"/>
                        <a:pt x="56" y="55"/>
                      </a:cubicBezTo>
                      <a:cubicBezTo>
                        <a:pt x="56" y="55"/>
                        <a:pt x="56" y="56"/>
                        <a:pt x="56" y="56"/>
                      </a:cubicBezTo>
                      <a:cubicBezTo>
                        <a:pt x="56" y="55"/>
                        <a:pt x="55" y="56"/>
                        <a:pt x="55" y="56"/>
                      </a:cubicBezTo>
                      <a:cubicBezTo>
                        <a:pt x="55" y="56"/>
                        <a:pt x="54" y="56"/>
                        <a:pt x="54" y="56"/>
                      </a:cubicBezTo>
                      <a:close/>
                      <a:moveTo>
                        <a:pt x="47" y="51"/>
                      </a:moveTo>
                      <a:cubicBezTo>
                        <a:pt x="47" y="50"/>
                        <a:pt x="48" y="50"/>
                        <a:pt x="49" y="50"/>
                      </a:cubicBezTo>
                      <a:cubicBezTo>
                        <a:pt x="49" y="50"/>
                        <a:pt x="49" y="50"/>
                        <a:pt x="49" y="51"/>
                      </a:cubicBezTo>
                      <a:cubicBezTo>
                        <a:pt x="49" y="50"/>
                        <a:pt x="49" y="51"/>
                        <a:pt x="49" y="51"/>
                      </a:cubicBezTo>
                      <a:cubicBezTo>
                        <a:pt x="49" y="51"/>
                        <a:pt x="49" y="51"/>
                        <a:pt x="49" y="50"/>
                      </a:cubicBezTo>
                      <a:cubicBezTo>
                        <a:pt x="48" y="50"/>
                        <a:pt x="48" y="51"/>
                        <a:pt x="48" y="51"/>
                      </a:cubicBezTo>
                      <a:cubicBezTo>
                        <a:pt x="48" y="51"/>
                        <a:pt x="47" y="51"/>
                        <a:pt x="47" y="51"/>
                      </a:cubicBezTo>
                      <a:close/>
                      <a:moveTo>
                        <a:pt x="57" y="61"/>
                      </a:moveTo>
                      <a:cubicBezTo>
                        <a:pt x="57" y="61"/>
                        <a:pt x="57" y="61"/>
                        <a:pt x="57" y="61"/>
                      </a:cubicBezTo>
                      <a:cubicBezTo>
                        <a:pt x="56" y="61"/>
                        <a:pt x="57" y="61"/>
                        <a:pt x="56" y="61"/>
                      </a:cubicBezTo>
                      <a:cubicBezTo>
                        <a:pt x="56" y="60"/>
                        <a:pt x="57" y="60"/>
                        <a:pt x="57" y="60"/>
                      </a:cubicBezTo>
                      <a:cubicBezTo>
                        <a:pt x="57" y="60"/>
                        <a:pt x="57" y="60"/>
                        <a:pt x="57" y="61"/>
                      </a:cubicBezTo>
                      <a:close/>
                      <a:moveTo>
                        <a:pt x="45" y="75"/>
                      </a:moveTo>
                      <a:cubicBezTo>
                        <a:pt x="46" y="75"/>
                        <a:pt x="46" y="75"/>
                        <a:pt x="46" y="75"/>
                      </a:cubicBezTo>
                      <a:cubicBezTo>
                        <a:pt x="46" y="75"/>
                        <a:pt x="46" y="75"/>
                        <a:pt x="46" y="75"/>
                      </a:cubicBezTo>
                      <a:cubicBezTo>
                        <a:pt x="46" y="75"/>
                        <a:pt x="46" y="75"/>
                        <a:pt x="46" y="75"/>
                      </a:cubicBezTo>
                      <a:cubicBezTo>
                        <a:pt x="46" y="75"/>
                        <a:pt x="46" y="75"/>
                        <a:pt x="46" y="75"/>
                      </a:cubicBezTo>
                      <a:cubicBezTo>
                        <a:pt x="47" y="76"/>
                        <a:pt x="46" y="75"/>
                        <a:pt x="47" y="76"/>
                      </a:cubicBezTo>
                      <a:cubicBezTo>
                        <a:pt x="47" y="76"/>
                        <a:pt x="46" y="76"/>
                        <a:pt x="46" y="76"/>
                      </a:cubicBezTo>
                      <a:cubicBezTo>
                        <a:pt x="46" y="76"/>
                        <a:pt x="46" y="75"/>
                        <a:pt x="46" y="76"/>
                      </a:cubicBezTo>
                      <a:cubicBezTo>
                        <a:pt x="46" y="75"/>
                        <a:pt x="46" y="76"/>
                        <a:pt x="46" y="75"/>
                      </a:cubicBezTo>
                      <a:cubicBezTo>
                        <a:pt x="46" y="75"/>
                        <a:pt x="46" y="76"/>
                        <a:pt x="46" y="76"/>
                      </a:cubicBezTo>
                      <a:cubicBezTo>
                        <a:pt x="46" y="76"/>
                        <a:pt x="46" y="76"/>
                        <a:pt x="46" y="76"/>
                      </a:cubicBezTo>
                      <a:cubicBezTo>
                        <a:pt x="46" y="76"/>
                        <a:pt x="46" y="76"/>
                        <a:pt x="46" y="76"/>
                      </a:cubicBezTo>
                      <a:cubicBezTo>
                        <a:pt x="46" y="76"/>
                        <a:pt x="46" y="76"/>
                        <a:pt x="45" y="75"/>
                      </a:cubicBezTo>
                      <a:close/>
                      <a:moveTo>
                        <a:pt x="44" y="83"/>
                      </a:moveTo>
                      <a:cubicBezTo>
                        <a:pt x="44" y="83"/>
                        <a:pt x="44" y="83"/>
                        <a:pt x="44" y="83"/>
                      </a:cubicBezTo>
                      <a:cubicBezTo>
                        <a:pt x="44" y="83"/>
                        <a:pt x="44" y="83"/>
                        <a:pt x="45" y="83"/>
                      </a:cubicBezTo>
                      <a:cubicBezTo>
                        <a:pt x="44" y="83"/>
                        <a:pt x="44" y="83"/>
                        <a:pt x="44" y="83"/>
                      </a:cubicBezTo>
                      <a:cubicBezTo>
                        <a:pt x="45" y="83"/>
                        <a:pt x="45" y="83"/>
                        <a:pt x="45" y="83"/>
                      </a:cubicBezTo>
                      <a:cubicBezTo>
                        <a:pt x="45" y="83"/>
                        <a:pt x="45" y="83"/>
                        <a:pt x="45" y="83"/>
                      </a:cubicBezTo>
                      <a:cubicBezTo>
                        <a:pt x="45" y="83"/>
                        <a:pt x="45" y="83"/>
                        <a:pt x="45" y="83"/>
                      </a:cubicBezTo>
                      <a:cubicBezTo>
                        <a:pt x="45" y="84"/>
                        <a:pt x="44" y="83"/>
                        <a:pt x="44" y="84"/>
                      </a:cubicBezTo>
                      <a:cubicBezTo>
                        <a:pt x="43" y="83"/>
                        <a:pt x="44" y="83"/>
                        <a:pt x="44" y="83"/>
                      </a:cubicBezTo>
                      <a:cubicBezTo>
                        <a:pt x="44" y="83"/>
                        <a:pt x="44" y="83"/>
                        <a:pt x="44" y="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6" name="Freeform 82">
                  <a:extLst>
                    <a:ext uri="{FF2B5EF4-FFF2-40B4-BE49-F238E27FC236}">
                      <a16:creationId xmlns:a16="http://schemas.microsoft.com/office/drawing/2014/main" xmlns="" id="{54ECC00C-5FAA-4E7A-A7FD-D4C76F3806A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658658" y="5500826"/>
                  <a:ext cx="252413" cy="430213"/>
                </a:xfrm>
                <a:custGeom>
                  <a:avLst/>
                  <a:gdLst>
                    <a:gd name="T0" fmla="*/ 36 w 79"/>
                    <a:gd name="T1" fmla="*/ 107 h 135"/>
                    <a:gd name="T2" fmla="*/ 32 w 79"/>
                    <a:gd name="T3" fmla="*/ 99 h 135"/>
                    <a:gd name="T4" fmla="*/ 38 w 79"/>
                    <a:gd name="T5" fmla="*/ 98 h 135"/>
                    <a:gd name="T6" fmla="*/ 40 w 79"/>
                    <a:gd name="T7" fmla="*/ 96 h 135"/>
                    <a:gd name="T8" fmla="*/ 45 w 79"/>
                    <a:gd name="T9" fmla="*/ 92 h 135"/>
                    <a:gd name="T10" fmla="*/ 31 w 79"/>
                    <a:gd name="T11" fmla="*/ 77 h 135"/>
                    <a:gd name="T12" fmla="*/ 37 w 79"/>
                    <a:gd name="T13" fmla="*/ 73 h 135"/>
                    <a:gd name="T14" fmla="*/ 53 w 79"/>
                    <a:gd name="T15" fmla="*/ 81 h 135"/>
                    <a:gd name="T16" fmla="*/ 46 w 79"/>
                    <a:gd name="T17" fmla="*/ 72 h 135"/>
                    <a:gd name="T18" fmla="*/ 56 w 79"/>
                    <a:gd name="T19" fmla="*/ 73 h 135"/>
                    <a:gd name="T20" fmla="*/ 60 w 79"/>
                    <a:gd name="T21" fmla="*/ 66 h 135"/>
                    <a:gd name="T22" fmla="*/ 60 w 79"/>
                    <a:gd name="T23" fmla="*/ 60 h 135"/>
                    <a:gd name="T24" fmla="*/ 50 w 79"/>
                    <a:gd name="T25" fmla="*/ 48 h 135"/>
                    <a:gd name="T26" fmla="*/ 62 w 79"/>
                    <a:gd name="T27" fmla="*/ 50 h 135"/>
                    <a:gd name="T28" fmla="*/ 55 w 79"/>
                    <a:gd name="T29" fmla="*/ 38 h 135"/>
                    <a:gd name="T30" fmla="*/ 62 w 79"/>
                    <a:gd name="T31" fmla="*/ 13 h 135"/>
                    <a:gd name="T32" fmla="*/ 61 w 79"/>
                    <a:gd name="T33" fmla="*/ 4 h 135"/>
                    <a:gd name="T34" fmla="*/ 20 w 79"/>
                    <a:gd name="T35" fmla="*/ 94 h 135"/>
                    <a:gd name="T36" fmla="*/ 26 w 79"/>
                    <a:gd name="T37" fmla="*/ 90 h 135"/>
                    <a:gd name="T38" fmla="*/ 26 w 79"/>
                    <a:gd name="T39" fmla="*/ 96 h 135"/>
                    <a:gd name="T40" fmla="*/ 30 w 79"/>
                    <a:gd name="T41" fmla="*/ 93 h 135"/>
                    <a:gd name="T42" fmla="*/ 27 w 79"/>
                    <a:gd name="T43" fmla="*/ 105 h 135"/>
                    <a:gd name="T44" fmla="*/ 33 w 79"/>
                    <a:gd name="T45" fmla="*/ 109 h 135"/>
                    <a:gd name="T46" fmla="*/ 36 w 79"/>
                    <a:gd name="T47" fmla="*/ 123 h 135"/>
                    <a:gd name="T48" fmla="*/ 34 w 79"/>
                    <a:gd name="T49" fmla="*/ 118 h 135"/>
                    <a:gd name="T50" fmla="*/ 32 w 79"/>
                    <a:gd name="T51" fmla="*/ 105 h 135"/>
                    <a:gd name="T52" fmla="*/ 30 w 79"/>
                    <a:gd name="T53" fmla="*/ 95 h 135"/>
                    <a:gd name="T54" fmla="*/ 20 w 79"/>
                    <a:gd name="T55" fmla="*/ 101 h 135"/>
                    <a:gd name="T56" fmla="*/ 17 w 79"/>
                    <a:gd name="T57" fmla="*/ 100 h 135"/>
                    <a:gd name="T58" fmla="*/ 37 w 79"/>
                    <a:gd name="T59" fmla="*/ 104 h 135"/>
                    <a:gd name="T60" fmla="*/ 35 w 79"/>
                    <a:gd name="T61" fmla="*/ 98 h 135"/>
                    <a:gd name="T62" fmla="*/ 29 w 79"/>
                    <a:gd name="T63" fmla="*/ 82 h 135"/>
                    <a:gd name="T64" fmla="*/ 34 w 79"/>
                    <a:gd name="T65" fmla="*/ 76 h 135"/>
                    <a:gd name="T66" fmla="*/ 36 w 79"/>
                    <a:gd name="T67" fmla="*/ 76 h 135"/>
                    <a:gd name="T68" fmla="*/ 37 w 79"/>
                    <a:gd name="T69" fmla="*/ 81 h 135"/>
                    <a:gd name="T70" fmla="*/ 36 w 79"/>
                    <a:gd name="T71" fmla="*/ 78 h 135"/>
                    <a:gd name="T72" fmla="*/ 50 w 79"/>
                    <a:gd name="T73" fmla="*/ 87 h 135"/>
                    <a:gd name="T74" fmla="*/ 57 w 79"/>
                    <a:gd name="T75" fmla="*/ 54 h 135"/>
                    <a:gd name="T76" fmla="*/ 54 w 79"/>
                    <a:gd name="T77" fmla="*/ 60 h 135"/>
                    <a:gd name="T78" fmla="*/ 57 w 79"/>
                    <a:gd name="T79" fmla="*/ 63 h 135"/>
                    <a:gd name="T80" fmla="*/ 51 w 79"/>
                    <a:gd name="T81" fmla="*/ 67 h 135"/>
                    <a:gd name="T82" fmla="*/ 42 w 79"/>
                    <a:gd name="T83" fmla="*/ 72 h 135"/>
                    <a:gd name="T84" fmla="*/ 35 w 79"/>
                    <a:gd name="T85" fmla="*/ 69 h 135"/>
                    <a:gd name="T86" fmla="*/ 45 w 79"/>
                    <a:gd name="T87" fmla="*/ 62 h 135"/>
                    <a:gd name="T88" fmla="*/ 48 w 79"/>
                    <a:gd name="T89" fmla="*/ 51 h 135"/>
                    <a:gd name="T90" fmla="*/ 55 w 79"/>
                    <a:gd name="T91" fmla="*/ 57 h 135"/>
                    <a:gd name="T92" fmla="*/ 40 w 79"/>
                    <a:gd name="T93" fmla="*/ 71 h 135"/>
                    <a:gd name="T94" fmla="*/ 50 w 79"/>
                    <a:gd name="T95" fmla="*/ 65 h 135"/>
                    <a:gd name="T96" fmla="*/ 49 w 79"/>
                    <a:gd name="T97" fmla="*/ 61 h 135"/>
                    <a:gd name="T98" fmla="*/ 49 w 79"/>
                    <a:gd name="T99" fmla="*/ 51 h 135"/>
                    <a:gd name="T100" fmla="*/ 48 w 79"/>
                    <a:gd name="T101" fmla="*/ 61 h 135"/>
                    <a:gd name="T102" fmla="*/ 44 w 79"/>
                    <a:gd name="T103" fmla="*/ 67 h 135"/>
                    <a:gd name="T104" fmla="*/ 54 w 79"/>
                    <a:gd name="T105" fmla="*/ 57 h 135"/>
                    <a:gd name="T106" fmla="*/ 42 w 79"/>
                    <a:gd name="T107" fmla="*/ 74 h 135"/>
                    <a:gd name="T108" fmla="*/ 48 w 79"/>
                    <a:gd name="T109" fmla="*/ 77 h 135"/>
                    <a:gd name="T110" fmla="*/ 54 w 79"/>
                    <a:gd name="T111" fmla="*/ 80 h 135"/>
                    <a:gd name="T112" fmla="*/ 42 w 79"/>
                    <a:gd name="T113" fmla="*/ 67 h 135"/>
                    <a:gd name="T114" fmla="*/ 59 w 79"/>
                    <a:gd name="T115" fmla="*/ 73 h 135"/>
                    <a:gd name="T116" fmla="*/ 50 w 79"/>
                    <a:gd name="T117" fmla="*/ 51 h 135"/>
                    <a:gd name="T118" fmla="*/ 51 w 79"/>
                    <a:gd name="T119" fmla="*/ 49 h 135"/>
                    <a:gd name="T120" fmla="*/ 54 w 79"/>
                    <a:gd name="T121" fmla="*/ 38 h 135"/>
                    <a:gd name="T122" fmla="*/ 60 w 79"/>
                    <a:gd name="T123" fmla="*/ 12 h 135"/>
                    <a:gd name="T124" fmla="*/ 53 w 79"/>
                    <a:gd name="T125" fmla="*/ 84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79" h="135">
                      <a:moveTo>
                        <a:pt x="3" y="123"/>
                      </a:moveTo>
                      <a:cubicBezTo>
                        <a:pt x="3" y="123"/>
                        <a:pt x="3" y="123"/>
                        <a:pt x="2" y="123"/>
                      </a:cubicBezTo>
                      <a:cubicBezTo>
                        <a:pt x="3" y="123"/>
                        <a:pt x="2" y="123"/>
                        <a:pt x="2" y="122"/>
                      </a:cubicBezTo>
                      <a:cubicBezTo>
                        <a:pt x="3" y="123"/>
                        <a:pt x="3" y="123"/>
                        <a:pt x="3" y="123"/>
                      </a:cubicBezTo>
                      <a:close/>
                      <a:moveTo>
                        <a:pt x="31" y="130"/>
                      </a:moveTo>
                      <a:cubicBezTo>
                        <a:pt x="30" y="130"/>
                        <a:pt x="30" y="130"/>
                        <a:pt x="30" y="130"/>
                      </a:cubicBezTo>
                      <a:cubicBezTo>
                        <a:pt x="30" y="130"/>
                        <a:pt x="29" y="130"/>
                        <a:pt x="29" y="130"/>
                      </a:cubicBezTo>
                      <a:cubicBezTo>
                        <a:pt x="29" y="129"/>
                        <a:pt x="30" y="130"/>
                        <a:pt x="31" y="130"/>
                      </a:cubicBezTo>
                      <a:close/>
                      <a:moveTo>
                        <a:pt x="31" y="128"/>
                      </a:moveTo>
                      <a:cubicBezTo>
                        <a:pt x="31" y="128"/>
                        <a:pt x="32" y="128"/>
                        <a:pt x="32" y="128"/>
                      </a:cubicBezTo>
                      <a:cubicBezTo>
                        <a:pt x="32" y="128"/>
                        <a:pt x="32" y="128"/>
                        <a:pt x="32" y="128"/>
                      </a:cubicBezTo>
                      <a:cubicBezTo>
                        <a:pt x="32" y="128"/>
                        <a:pt x="32" y="128"/>
                        <a:pt x="31" y="128"/>
                      </a:cubicBezTo>
                      <a:close/>
                      <a:moveTo>
                        <a:pt x="33" y="127"/>
                      </a:moveTo>
                      <a:cubicBezTo>
                        <a:pt x="33" y="128"/>
                        <a:pt x="32" y="127"/>
                        <a:pt x="32" y="127"/>
                      </a:cubicBezTo>
                      <a:cubicBezTo>
                        <a:pt x="32" y="127"/>
                        <a:pt x="32" y="127"/>
                        <a:pt x="32" y="127"/>
                      </a:cubicBezTo>
                      <a:cubicBezTo>
                        <a:pt x="32" y="127"/>
                        <a:pt x="33" y="127"/>
                        <a:pt x="33" y="127"/>
                      </a:cubicBezTo>
                      <a:close/>
                      <a:moveTo>
                        <a:pt x="34" y="125"/>
                      </a:moveTo>
                      <a:cubicBezTo>
                        <a:pt x="34" y="125"/>
                        <a:pt x="34" y="125"/>
                        <a:pt x="34" y="125"/>
                      </a:cubicBezTo>
                      <a:cubicBezTo>
                        <a:pt x="34" y="125"/>
                        <a:pt x="34" y="124"/>
                        <a:pt x="35" y="125"/>
                      </a:cubicBezTo>
                      <a:cubicBezTo>
                        <a:pt x="35" y="125"/>
                        <a:pt x="34" y="125"/>
                        <a:pt x="34" y="125"/>
                      </a:cubicBezTo>
                      <a:close/>
                      <a:moveTo>
                        <a:pt x="37" y="122"/>
                      </a:moveTo>
                      <a:cubicBezTo>
                        <a:pt x="37" y="122"/>
                        <a:pt x="37" y="122"/>
                        <a:pt x="37" y="122"/>
                      </a:cubicBezTo>
                      <a:cubicBezTo>
                        <a:pt x="37" y="122"/>
                        <a:pt x="37" y="122"/>
                        <a:pt x="37" y="122"/>
                      </a:cubicBezTo>
                      <a:cubicBezTo>
                        <a:pt x="37" y="122"/>
                        <a:pt x="37" y="122"/>
                        <a:pt x="37" y="122"/>
                      </a:cubicBezTo>
                      <a:close/>
                      <a:moveTo>
                        <a:pt x="38" y="122"/>
                      </a:moveTo>
                      <a:cubicBezTo>
                        <a:pt x="38" y="122"/>
                        <a:pt x="38" y="122"/>
                        <a:pt x="38" y="122"/>
                      </a:cubicBezTo>
                      <a:cubicBezTo>
                        <a:pt x="37" y="122"/>
                        <a:pt x="38" y="121"/>
                        <a:pt x="38" y="122"/>
                      </a:cubicBezTo>
                      <a:close/>
                      <a:moveTo>
                        <a:pt x="36" y="119"/>
                      </a:moveTo>
                      <a:cubicBezTo>
                        <a:pt x="36" y="119"/>
                        <a:pt x="36" y="120"/>
                        <a:pt x="36" y="120"/>
                      </a:cubicBezTo>
                      <a:cubicBezTo>
                        <a:pt x="36" y="120"/>
                        <a:pt x="36" y="119"/>
                        <a:pt x="36" y="119"/>
                      </a:cubicBezTo>
                      <a:close/>
                      <a:moveTo>
                        <a:pt x="35" y="115"/>
                      </a:moveTo>
                      <a:cubicBezTo>
                        <a:pt x="35" y="115"/>
                        <a:pt x="35" y="115"/>
                        <a:pt x="35" y="116"/>
                      </a:cubicBezTo>
                      <a:cubicBezTo>
                        <a:pt x="35" y="116"/>
                        <a:pt x="35" y="116"/>
                        <a:pt x="35" y="115"/>
                      </a:cubicBezTo>
                      <a:cubicBezTo>
                        <a:pt x="35" y="116"/>
                        <a:pt x="35" y="116"/>
                        <a:pt x="34" y="116"/>
                      </a:cubicBezTo>
                      <a:cubicBezTo>
                        <a:pt x="34" y="116"/>
                        <a:pt x="34" y="115"/>
                        <a:pt x="34" y="115"/>
                      </a:cubicBezTo>
                      <a:cubicBezTo>
                        <a:pt x="34" y="115"/>
                        <a:pt x="35" y="115"/>
                        <a:pt x="35" y="115"/>
                      </a:cubicBezTo>
                      <a:close/>
                      <a:moveTo>
                        <a:pt x="36" y="116"/>
                      </a:moveTo>
                      <a:cubicBezTo>
                        <a:pt x="37" y="116"/>
                        <a:pt x="37" y="116"/>
                        <a:pt x="37" y="116"/>
                      </a:cubicBezTo>
                      <a:cubicBezTo>
                        <a:pt x="37" y="116"/>
                        <a:pt x="37" y="116"/>
                        <a:pt x="37" y="116"/>
                      </a:cubicBezTo>
                      <a:cubicBezTo>
                        <a:pt x="37" y="116"/>
                        <a:pt x="37" y="116"/>
                        <a:pt x="36" y="116"/>
                      </a:cubicBezTo>
                      <a:close/>
                      <a:moveTo>
                        <a:pt x="37" y="114"/>
                      </a:moveTo>
                      <a:cubicBezTo>
                        <a:pt x="37" y="114"/>
                        <a:pt x="37" y="114"/>
                        <a:pt x="37" y="114"/>
                      </a:cubicBezTo>
                      <a:cubicBezTo>
                        <a:pt x="37" y="114"/>
                        <a:pt x="37" y="114"/>
                        <a:pt x="37" y="114"/>
                      </a:cubicBezTo>
                      <a:cubicBezTo>
                        <a:pt x="37" y="114"/>
                        <a:pt x="37" y="115"/>
                        <a:pt x="37" y="114"/>
                      </a:cubicBezTo>
                      <a:close/>
                      <a:moveTo>
                        <a:pt x="37" y="113"/>
                      </a:moveTo>
                      <a:cubicBezTo>
                        <a:pt x="37" y="113"/>
                        <a:pt x="37" y="113"/>
                        <a:pt x="38" y="113"/>
                      </a:cubicBezTo>
                      <a:cubicBezTo>
                        <a:pt x="37" y="113"/>
                        <a:pt x="37" y="113"/>
                        <a:pt x="37" y="113"/>
                      </a:cubicBezTo>
                      <a:cubicBezTo>
                        <a:pt x="37" y="113"/>
                        <a:pt x="38" y="113"/>
                        <a:pt x="37" y="113"/>
                      </a:cubicBezTo>
                      <a:close/>
                      <a:moveTo>
                        <a:pt x="39" y="113"/>
                      </a:moveTo>
                      <a:cubicBezTo>
                        <a:pt x="40" y="114"/>
                        <a:pt x="39" y="114"/>
                        <a:pt x="39" y="114"/>
                      </a:cubicBezTo>
                      <a:cubicBezTo>
                        <a:pt x="39" y="114"/>
                        <a:pt x="39" y="114"/>
                        <a:pt x="39" y="113"/>
                      </a:cubicBezTo>
                      <a:close/>
                      <a:moveTo>
                        <a:pt x="40" y="113"/>
                      </a:moveTo>
                      <a:cubicBezTo>
                        <a:pt x="40" y="113"/>
                        <a:pt x="40" y="114"/>
                        <a:pt x="40" y="114"/>
                      </a:cubicBezTo>
                      <a:cubicBezTo>
                        <a:pt x="40" y="114"/>
                        <a:pt x="40" y="113"/>
                        <a:pt x="40" y="113"/>
                      </a:cubicBezTo>
                      <a:close/>
                      <a:moveTo>
                        <a:pt x="28" y="105"/>
                      </a:moveTo>
                      <a:cubicBezTo>
                        <a:pt x="29" y="105"/>
                        <a:pt x="29" y="105"/>
                        <a:pt x="29" y="105"/>
                      </a:cubicBezTo>
                      <a:cubicBezTo>
                        <a:pt x="28" y="105"/>
                        <a:pt x="28" y="105"/>
                        <a:pt x="28" y="105"/>
                      </a:cubicBezTo>
                      <a:close/>
                      <a:moveTo>
                        <a:pt x="36" y="109"/>
                      </a:moveTo>
                      <a:cubicBezTo>
                        <a:pt x="36" y="109"/>
                        <a:pt x="36" y="110"/>
                        <a:pt x="36" y="110"/>
                      </a:cubicBezTo>
                      <a:cubicBezTo>
                        <a:pt x="35" y="110"/>
                        <a:pt x="36" y="109"/>
                        <a:pt x="36" y="109"/>
                      </a:cubicBezTo>
                      <a:cubicBezTo>
                        <a:pt x="36" y="109"/>
                        <a:pt x="36" y="109"/>
                        <a:pt x="36" y="109"/>
                      </a:cubicBezTo>
                      <a:close/>
                      <a:moveTo>
                        <a:pt x="30" y="106"/>
                      </a:moveTo>
                      <a:cubicBezTo>
                        <a:pt x="30" y="106"/>
                        <a:pt x="30" y="106"/>
                        <a:pt x="30" y="106"/>
                      </a:cubicBezTo>
                      <a:cubicBezTo>
                        <a:pt x="30" y="106"/>
                        <a:pt x="30" y="106"/>
                        <a:pt x="30" y="106"/>
                      </a:cubicBezTo>
                      <a:cubicBezTo>
                        <a:pt x="30" y="106"/>
                        <a:pt x="30" y="106"/>
                        <a:pt x="30" y="106"/>
                      </a:cubicBezTo>
                      <a:close/>
                      <a:moveTo>
                        <a:pt x="20" y="99"/>
                      </a:moveTo>
                      <a:cubicBezTo>
                        <a:pt x="19" y="99"/>
                        <a:pt x="19" y="99"/>
                        <a:pt x="19" y="99"/>
                      </a:cubicBezTo>
                      <a:cubicBezTo>
                        <a:pt x="19" y="99"/>
                        <a:pt x="19" y="98"/>
                        <a:pt x="20" y="99"/>
                      </a:cubicBezTo>
                      <a:close/>
                      <a:moveTo>
                        <a:pt x="28" y="103"/>
                      </a:moveTo>
                      <a:cubicBezTo>
                        <a:pt x="29" y="103"/>
                        <a:pt x="29" y="103"/>
                        <a:pt x="29" y="103"/>
                      </a:cubicBezTo>
                      <a:cubicBezTo>
                        <a:pt x="29" y="103"/>
                        <a:pt x="29" y="103"/>
                        <a:pt x="29" y="104"/>
                      </a:cubicBezTo>
                      <a:cubicBezTo>
                        <a:pt x="29" y="103"/>
                        <a:pt x="28" y="103"/>
                        <a:pt x="28" y="103"/>
                      </a:cubicBezTo>
                      <a:close/>
                      <a:moveTo>
                        <a:pt x="35" y="107"/>
                      </a:moveTo>
                      <a:cubicBezTo>
                        <a:pt x="35" y="107"/>
                        <a:pt x="35" y="107"/>
                        <a:pt x="35" y="107"/>
                      </a:cubicBezTo>
                      <a:cubicBezTo>
                        <a:pt x="35" y="107"/>
                        <a:pt x="34" y="107"/>
                        <a:pt x="35" y="107"/>
                      </a:cubicBezTo>
                      <a:cubicBezTo>
                        <a:pt x="35" y="107"/>
                        <a:pt x="35" y="107"/>
                        <a:pt x="35" y="106"/>
                      </a:cubicBezTo>
                      <a:cubicBezTo>
                        <a:pt x="35" y="107"/>
                        <a:pt x="36" y="107"/>
                        <a:pt x="35" y="106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5" y="107"/>
                        <a:pt x="35" y="107"/>
                      </a:cubicBezTo>
                      <a:close/>
                      <a:moveTo>
                        <a:pt x="28" y="103"/>
                      </a:moveTo>
                      <a:cubicBezTo>
                        <a:pt x="28" y="102"/>
                        <a:pt x="28" y="102"/>
                        <a:pt x="28" y="102"/>
                      </a:cubicBezTo>
                      <a:cubicBezTo>
                        <a:pt x="28" y="102"/>
                        <a:pt x="28" y="103"/>
                        <a:pt x="28" y="103"/>
                      </a:cubicBezTo>
                      <a:cubicBezTo>
                        <a:pt x="28" y="103"/>
                        <a:pt x="28" y="102"/>
                        <a:pt x="28" y="103"/>
                      </a:cubicBezTo>
                      <a:close/>
                      <a:moveTo>
                        <a:pt x="37" y="108"/>
                      </a:moveTo>
                      <a:cubicBezTo>
                        <a:pt x="37" y="108"/>
                        <a:pt x="37" y="108"/>
                        <a:pt x="37" y="108"/>
                      </a:cubicBezTo>
                      <a:cubicBezTo>
                        <a:pt x="37" y="108"/>
                        <a:pt x="37" y="108"/>
                        <a:pt x="37" y="108"/>
                      </a:cubicBezTo>
                      <a:cubicBezTo>
                        <a:pt x="37" y="108"/>
                        <a:pt x="37" y="108"/>
                        <a:pt x="37" y="108"/>
                      </a:cubicBezTo>
                      <a:close/>
                      <a:moveTo>
                        <a:pt x="30" y="103"/>
                      </a:moveTo>
                      <a:cubicBezTo>
                        <a:pt x="30" y="103"/>
                        <a:pt x="30" y="103"/>
                        <a:pt x="30" y="103"/>
                      </a:cubicBezTo>
                      <a:cubicBezTo>
                        <a:pt x="30" y="103"/>
                        <a:pt x="30" y="103"/>
                        <a:pt x="30" y="103"/>
                      </a:cubicBezTo>
                      <a:cubicBezTo>
                        <a:pt x="30" y="103"/>
                        <a:pt x="30" y="103"/>
                        <a:pt x="30" y="103"/>
                      </a:cubicBezTo>
                      <a:close/>
                      <a:moveTo>
                        <a:pt x="36" y="107"/>
                      </a:move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lose/>
                      <a:moveTo>
                        <a:pt x="18" y="95"/>
                      </a:moveTo>
                      <a:cubicBezTo>
                        <a:pt x="18" y="95"/>
                        <a:pt x="18" y="95"/>
                        <a:pt x="18" y="95"/>
                      </a:cubicBezTo>
                      <a:cubicBezTo>
                        <a:pt x="18" y="95"/>
                        <a:pt x="18" y="95"/>
                        <a:pt x="18" y="95"/>
                      </a:cubicBezTo>
                      <a:cubicBezTo>
                        <a:pt x="18" y="95"/>
                        <a:pt x="18" y="95"/>
                        <a:pt x="18" y="95"/>
                      </a:cubicBezTo>
                      <a:cubicBezTo>
                        <a:pt x="19" y="95"/>
                        <a:pt x="19" y="95"/>
                        <a:pt x="19" y="95"/>
                      </a:cubicBezTo>
                      <a:cubicBezTo>
                        <a:pt x="19" y="95"/>
                        <a:pt x="18" y="95"/>
                        <a:pt x="18" y="95"/>
                      </a:cubicBezTo>
                      <a:close/>
                      <a:moveTo>
                        <a:pt x="30" y="103"/>
                      </a:moveTo>
                      <a:cubicBezTo>
                        <a:pt x="30" y="102"/>
                        <a:pt x="30" y="102"/>
                        <a:pt x="31" y="102"/>
                      </a:cubicBezTo>
                      <a:cubicBezTo>
                        <a:pt x="30" y="102"/>
                        <a:pt x="31" y="102"/>
                        <a:pt x="30" y="103"/>
                      </a:cubicBezTo>
                      <a:close/>
                      <a:moveTo>
                        <a:pt x="37" y="107"/>
                      </a:moveTo>
                      <a:cubicBezTo>
                        <a:pt x="37" y="107"/>
                        <a:pt x="38" y="107"/>
                        <a:pt x="37" y="107"/>
                      </a:cubicBezTo>
                      <a:cubicBezTo>
                        <a:pt x="37" y="107"/>
                        <a:pt x="37" y="107"/>
                        <a:pt x="37" y="107"/>
                      </a:cubicBezTo>
                      <a:close/>
                      <a:moveTo>
                        <a:pt x="42" y="110"/>
                      </a:moveTo>
                      <a:cubicBezTo>
                        <a:pt x="42" y="110"/>
                        <a:pt x="42" y="110"/>
                        <a:pt x="42" y="110"/>
                      </a:cubicBezTo>
                      <a:cubicBezTo>
                        <a:pt x="42" y="110"/>
                        <a:pt x="42" y="110"/>
                        <a:pt x="42" y="110"/>
                      </a:cubicBezTo>
                      <a:cubicBezTo>
                        <a:pt x="42" y="110"/>
                        <a:pt x="42" y="110"/>
                        <a:pt x="42" y="110"/>
                      </a:cubicBezTo>
                      <a:close/>
                      <a:moveTo>
                        <a:pt x="19" y="94"/>
                      </a:moveTo>
                      <a:cubicBezTo>
                        <a:pt x="19" y="94"/>
                        <a:pt x="19" y="94"/>
                        <a:pt x="19" y="95"/>
                      </a:cubicBezTo>
                      <a:cubicBezTo>
                        <a:pt x="19" y="95"/>
                        <a:pt x="19" y="95"/>
                        <a:pt x="19" y="95"/>
                      </a:cubicBezTo>
                      <a:cubicBezTo>
                        <a:pt x="19" y="95"/>
                        <a:pt x="19" y="95"/>
                        <a:pt x="19" y="94"/>
                      </a:cubicBezTo>
                      <a:close/>
                      <a:moveTo>
                        <a:pt x="28" y="101"/>
                      </a:moveTo>
                      <a:cubicBezTo>
                        <a:pt x="28" y="101"/>
                        <a:pt x="28" y="101"/>
                        <a:pt x="28" y="100"/>
                      </a:cubicBezTo>
                      <a:cubicBezTo>
                        <a:pt x="28" y="101"/>
                        <a:pt x="28" y="101"/>
                        <a:pt x="29" y="101"/>
                      </a:cubicBezTo>
                      <a:cubicBezTo>
                        <a:pt x="29" y="101"/>
                        <a:pt x="29" y="101"/>
                        <a:pt x="29" y="101"/>
                      </a:cubicBezTo>
                      <a:cubicBezTo>
                        <a:pt x="28" y="101"/>
                        <a:pt x="28" y="101"/>
                        <a:pt x="28" y="101"/>
                      </a:cubicBezTo>
                      <a:close/>
                      <a:moveTo>
                        <a:pt x="35" y="105"/>
                      </a:moveTo>
                      <a:cubicBezTo>
                        <a:pt x="35" y="104"/>
                        <a:pt x="35" y="105"/>
                        <a:pt x="35" y="105"/>
                      </a:cubicBezTo>
                      <a:cubicBezTo>
                        <a:pt x="35" y="105"/>
                        <a:pt x="35" y="105"/>
                        <a:pt x="35" y="105"/>
                      </a:cubicBezTo>
                      <a:cubicBezTo>
                        <a:pt x="35" y="105"/>
                        <a:pt x="35" y="105"/>
                        <a:pt x="35" y="105"/>
                      </a:cubicBezTo>
                      <a:close/>
                      <a:moveTo>
                        <a:pt x="30" y="101"/>
                      </a:moveTo>
                      <a:cubicBezTo>
                        <a:pt x="30" y="101"/>
                        <a:pt x="30" y="101"/>
                        <a:pt x="30" y="101"/>
                      </a:cubicBezTo>
                      <a:cubicBezTo>
                        <a:pt x="30" y="101"/>
                        <a:pt x="30" y="101"/>
                        <a:pt x="30" y="101"/>
                      </a:cubicBezTo>
                      <a:cubicBezTo>
                        <a:pt x="30" y="101"/>
                        <a:pt x="30" y="101"/>
                        <a:pt x="30" y="101"/>
                      </a:cubicBezTo>
                      <a:cubicBezTo>
                        <a:pt x="30" y="101"/>
                        <a:pt x="30" y="101"/>
                        <a:pt x="31" y="101"/>
                      </a:cubicBezTo>
                      <a:cubicBezTo>
                        <a:pt x="30" y="101"/>
                        <a:pt x="31" y="101"/>
                        <a:pt x="30" y="101"/>
                      </a:cubicBezTo>
                      <a:close/>
                      <a:moveTo>
                        <a:pt x="38" y="106"/>
                      </a:moveTo>
                      <a:cubicBezTo>
                        <a:pt x="38" y="106"/>
                        <a:pt x="38" y="106"/>
                        <a:pt x="38" y="106"/>
                      </a:cubicBezTo>
                      <a:cubicBezTo>
                        <a:pt x="38" y="106"/>
                        <a:pt x="38" y="106"/>
                        <a:pt x="38" y="106"/>
                      </a:cubicBezTo>
                      <a:close/>
                      <a:moveTo>
                        <a:pt x="34" y="103"/>
                      </a:moveTo>
                      <a:cubicBezTo>
                        <a:pt x="34" y="103"/>
                        <a:pt x="34" y="103"/>
                        <a:pt x="34" y="104"/>
                      </a:cubicBezTo>
                      <a:cubicBezTo>
                        <a:pt x="34" y="104"/>
                        <a:pt x="34" y="103"/>
                        <a:pt x="34" y="103"/>
                      </a:cubicBezTo>
                      <a:cubicBezTo>
                        <a:pt x="34" y="103"/>
                        <a:pt x="34" y="103"/>
                        <a:pt x="34" y="103"/>
                      </a:cubicBezTo>
                      <a:cubicBezTo>
                        <a:pt x="34" y="103"/>
                        <a:pt x="34" y="103"/>
                        <a:pt x="34" y="103"/>
                      </a:cubicBezTo>
                      <a:close/>
                      <a:moveTo>
                        <a:pt x="34" y="103"/>
                      </a:moveTo>
                      <a:cubicBezTo>
                        <a:pt x="34" y="103"/>
                        <a:pt x="34" y="103"/>
                        <a:pt x="34" y="103"/>
                      </a:cubicBezTo>
                      <a:cubicBezTo>
                        <a:pt x="35" y="103"/>
                        <a:pt x="35" y="103"/>
                        <a:pt x="35" y="103"/>
                      </a:cubicBezTo>
                      <a:cubicBezTo>
                        <a:pt x="35" y="103"/>
                        <a:pt x="34" y="103"/>
                        <a:pt x="34" y="103"/>
                      </a:cubicBezTo>
                      <a:close/>
                      <a:moveTo>
                        <a:pt x="29" y="99"/>
                      </a:moveTo>
                      <a:cubicBezTo>
                        <a:pt x="29" y="99"/>
                        <a:pt x="30" y="99"/>
                        <a:pt x="30" y="100"/>
                      </a:cubicBezTo>
                      <a:cubicBezTo>
                        <a:pt x="29" y="99"/>
                        <a:pt x="30" y="100"/>
                        <a:pt x="30" y="100"/>
                      </a:cubicBezTo>
                      <a:cubicBezTo>
                        <a:pt x="29" y="99"/>
                        <a:pt x="29" y="99"/>
                        <a:pt x="29" y="99"/>
                      </a:cubicBezTo>
                      <a:close/>
                      <a:moveTo>
                        <a:pt x="43" y="108"/>
                      </a:moveTo>
                      <a:cubicBezTo>
                        <a:pt x="43" y="108"/>
                        <a:pt x="43" y="108"/>
                        <a:pt x="43" y="107"/>
                      </a:cubicBezTo>
                      <a:cubicBezTo>
                        <a:pt x="43" y="108"/>
                        <a:pt x="43" y="108"/>
                        <a:pt x="44" y="108"/>
                      </a:cubicBezTo>
                      <a:cubicBezTo>
                        <a:pt x="44" y="108"/>
                        <a:pt x="44" y="108"/>
                        <a:pt x="44" y="108"/>
                      </a:cubicBezTo>
                      <a:cubicBezTo>
                        <a:pt x="44" y="108"/>
                        <a:pt x="44" y="108"/>
                        <a:pt x="44" y="108"/>
                      </a:cubicBezTo>
                      <a:cubicBezTo>
                        <a:pt x="44" y="108"/>
                        <a:pt x="43" y="108"/>
                        <a:pt x="44" y="108"/>
                      </a:cubicBezTo>
                      <a:cubicBezTo>
                        <a:pt x="43" y="108"/>
                        <a:pt x="43" y="108"/>
                        <a:pt x="43" y="108"/>
                      </a:cubicBezTo>
                      <a:cubicBezTo>
                        <a:pt x="43" y="108"/>
                        <a:pt x="43" y="108"/>
                        <a:pt x="43" y="108"/>
                      </a:cubicBezTo>
                      <a:close/>
                      <a:moveTo>
                        <a:pt x="30" y="99"/>
                      </a:moveTo>
                      <a:cubicBezTo>
                        <a:pt x="30" y="99"/>
                        <a:pt x="30" y="99"/>
                        <a:pt x="30" y="99"/>
                      </a:cubicBezTo>
                      <a:cubicBezTo>
                        <a:pt x="29" y="99"/>
                        <a:pt x="30" y="99"/>
                        <a:pt x="30" y="98"/>
                      </a:cubicBezTo>
                      <a:cubicBezTo>
                        <a:pt x="30" y="99"/>
                        <a:pt x="30" y="98"/>
                        <a:pt x="30" y="98"/>
                      </a:cubicBezTo>
                      <a:cubicBezTo>
                        <a:pt x="30" y="99"/>
                        <a:pt x="30" y="99"/>
                        <a:pt x="30" y="99"/>
                      </a:cubicBezTo>
                      <a:close/>
                      <a:moveTo>
                        <a:pt x="24" y="94"/>
                      </a:moveTo>
                      <a:cubicBezTo>
                        <a:pt x="23" y="94"/>
                        <a:pt x="24" y="94"/>
                        <a:pt x="24" y="94"/>
                      </a:cubicBezTo>
                      <a:cubicBezTo>
                        <a:pt x="24" y="94"/>
                        <a:pt x="24" y="94"/>
                        <a:pt x="24" y="94"/>
                      </a:cubicBezTo>
                      <a:close/>
                      <a:moveTo>
                        <a:pt x="30" y="98"/>
                      </a:moveTo>
                      <a:cubicBezTo>
                        <a:pt x="30" y="98"/>
                        <a:pt x="30" y="98"/>
                        <a:pt x="30" y="98"/>
                      </a:cubicBezTo>
                      <a:cubicBezTo>
                        <a:pt x="30" y="98"/>
                        <a:pt x="30" y="98"/>
                        <a:pt x="30" y="98"/>
                      </a:cubicBezTo>
                      <a:cubicBezTo>
                        <a:pt x="30" y="98"/>
                        <a:pt x="30" y="98"/>
                        <a:pt x="30" y="98"/>
                      </a:cubicBezTo>
                      <a:cubicBezTo>
                        <a:pt x="30" y="98"/>
                        <a:pt x="30" y="98"/>
                        <a:pt x="30" y="98"/>
                      </a:cubicBezTo>
                      <a:close/>
                      <a:moveTo>
                        <a:pt x="36" y="101"/>
                      </a:moveTo>
                      <a:cubicBezTo>
                        <a:pt x="36" y="101"/>
                        <a:pt x="36" y="102"/>
                        <a:pt x="35" y="102"/>
                      </a:cubicBezTo>
                      <a:cubicBezTo>
                        <a:pt x="35" y="102"/>
                        <a:pt x="36" y="101"/>
                        <a:pt x="35" y="101"/>
                      </a:cubicBezTo>
                      <a:cubicBezTo>
                        <a:pt x="35" y="101"/>
                        <a:pt x="35" y="101"/>
                        <a:pt x="36" y="101"/>
                      </a:cubicBezTo>
                      <a:close/>
                      <a:moveTo>
                        <a:pt x="39" y="104"/>
                      </a:moveTo>
                      <a:cubicBezTo>
                        <a:pt x="39" y="104"/>
                        <a:pt x="39" y="104"/>
                        <a:pt x="40" y="104"/>
                      </a:cubicBezTo>
                      <a:cubicBezTo>
                        <a:pt x="40" y="104"/>
                        <a:pt x="40" y="104"/>
                        <a:pt x="39" y="104"/>
                      </a:cubicBezTo>
                      <a:close/>
                      <a:moveTo>
                        <a:pt x="32" y="98"/>
                      </a:moveTo>
                      <a:cubicBezTo>
                        <a:pt x="32" y="99"/>
                        <a:pt x="32" y="99"/>
                        <a:pt x="32" y="99"/>
                      </a:cubicBezTo>
                      <a:cubicBezTo>
                        <a:pt x="31" y="99"/>
                        <a:pt x="32" y="99"/>
                        <a:pt x="32" y="98"/>
                      </a:cubicBezTo>
                      <a:close/>
                      <a:moveTo>
                        <a:pt x="30" y="97"/>
                      </a:moveTo>
                      <a:cubicBezTo>
                        <a:pt x="30" y="98"/>
                        <a:pt x="30" y="98"/>
                        <a:pt x="30" y="98"/>
                      </a:cubicBezTo>
                      <a:cubicBezTo>
                        <a:pt x="29" y="98"/>
                        <a:pt x="29" y="97"/>
                        <a:pt x="29" y="97"/>
                      </a:cubicBezTo>
                      <a:cubicBezTo>
                        <a:pt x="30" y="97"/>
                        <a:pt x="30" y="98"/>
                        <a:pt x="30" y="97"/>
                      </a:cubicBezTo>
                      <a:close/>
                      <a:moveTo>
                        <a:pt x="33" y="100"/>
                      </a:moveTo>
                      <a:cubicBezTo>
                        <a:pt x="33" y="100"/>
                        <a:pt x="33" y="100"/>
                        <a:pt x="33" y="100"/>
                      </a:cubicBezTo>
                      <a:cubicBezTo>
                        <a:pt x="33" y="100"/>
                        <a:pt x="33" y="100"/>
                        <a:pt x="33" y="100"/>
                      </a:cubicBezTo>
                      <a:cubicBezTo>
                        <a:pt x="32" y="99"/>
                        <a:pt x="32" y="99"/>
                        <a:pt x="32" y="99"/>
                      </a:cubicBezTo>
                      <a:cubicBezTo>
                        <a:pt x="32" y="99"/>
                        <a:pt x="33" y="99"/>
                        <a:pt x="33" y="99"/>
                      </a:cubicBezTo>
                      <a:cubicBezTo>
                        <a:pt x="33" y="99"/>
                        <a:pt x="32" y="99"/>
                        <a:pt x="33" y="100"/>
                      </a:cubicBezTo>
                      <a:close/>
                      <a:moveTo>
                        <a:pt x="27" y="96"/>
                      </a:moveTo>
                      <a:cubicBezTo>
                        <a:pt x="27" y="96"/>
                        <a:pt x="27" y="96"/>
                        <a:pt x="27" y="96"/>
                      </a:cubicBezTo>
                      <a:cubicBezTo>
                        <a:pt x="27" y="96"/>
                        <a:pt x="27" y="95"/>
                        <a:pt x="27" y="96"/>
                      </a:cubicBezTo>
                      <a:close/>
                      <a:moveTo>
                        <a:pt x="35" y="101"/>
                      </a:moveTo>
                      <a:cubicBezTo>
                        <a:pt x="35" y="101"/>
                        <a:pt x="35" y="101"/>
                        <a:pt x="35" y="101"/>
                      </a:cubicBezTo>
                      <a:cubicBezTo>
                        <a:pt x="35" y="101"/>
                        <a:pt x="36" y="101"/>
                        <a:pt x="36" y="101"/>
                      </a:cubicBezTo>
                      <a:cubicBezTo>
                        <a:pt x="36" y="101"/>
                        <a:pt x="35" y="101"/>
                        <a:pt x="35" y="101"/>
                      </a:cubicBezTo>
                      <a:close/>
                      <a:moveTo>
                        <a:pt x="31" y="96"/>
                      </a:moveTo>
                      <a:cubicBezTo>
                        <a:pt x="31" y="97"/>
                        <a:pt x="31" y="97"/>
                        <a:pt x="31" y="97"/>
                      </a:cubicBezTo>
                      <a:cubicBezTo>
                        <a:pt x="30" y="97"/>
                        <a:pt x="31" y="97"/>
                        <a:pt x="31" y="97"/>
                      </a:cubicBezTo>
                      <a:cubicBezTo>
                        <a:pt x="31" y="97"/>
                        <a:pt x="31" y="97"/>
                        <a:pt x="31" y="96"/>
                      </a:cubicBezTo>
                      <a:close/>
                      <a:moveTo>
                        <a:pt x="40" y="104"/>
                      </a:moveTo>
                      <a:cubicBezTo>
                        <a:pt x="40" y="104"/>
                        <a:pt x="40" y="104"/>
                        <a:pt x="40" y="103"/>
                      </a:cubicBezTo>
                      <a:cubicBezTo>
                        <a:pt x="40" y="104"/>
                        <a:pt x="40" y="103"/>
                        <a:pt x="40" y="104"/>
                      </a:cubicBezTo>
                      <a:cubicBezTo>
                        <a:pt x="40" y="103"/>
                        <a:pt x="40" y="104"/>
                        <a:pt x="40" y="103"/>
                      </a:cubicBezTo>
                      <a:cubicBezTo>
                        <a:pt x="40" y="103"/>
                        <a:pt x="40" y="103"/>
                        <a:pt x="40" y="103"/>
                      </a:cubicBezTo>
                      <a:cubicBezTo>
                        <a:pt x="41" y="103"/>
                        <a:pt x="40" y="104"/>
                        <a:pt x="40" y="104"/>
                      </a:cubicBezTo>
                      <a:close/>
                      <a:moveTo>
                        <a:pt x="33" y="98"/>
                      </a:moveTo>
                      <a:cubicBezTo>
                        <a:pt x="33" y="98"/>
                        <a:pt x="33" y="98"/>
                        <a:pt x="33" y="98"/>
                      </a:cubicBezTo>
                      <a:cubicBezTo>
                        <a:pt x="33" y="98"/>
                        <a:pt x="33" y="98"/>
                        <a:pt x="33" y="98"/>
                      </a:cubicBezTo>
                      <a:cubicBezTo>
                        <a:pt x="33" y="98"/>
                        <a:pt x="33" y="98"/>
                        <a:pt x="33" y="98"/>
                      </a:cubicBezTo>
                      <a:cubicBezTo>
                        <a:pt x="33" y="98"/>
                        <a:pt x="33" y="98"/>
                        <a:pt x="33" y="98"/>
                      </a:cubicBezTo>
                      <a:cubicBezTo>
                        <a:pt x="33" y="98"/>
                        <a:pt x="33" y="98"/>
                        <a:pt x="33" y="98"/>
                      </a:cubicBezTo>
                      <a:close/>
                      <a:moveTo>
                        <a:pt x="33" y="98"/>
                      </a:moveTo>
                      <a:cubicBezTo>
                        <a:pt x="33" y="98"/>
                        <a:pt x="33" y="97"/>
                        <a:pt x="33" y="97"/>
                      </a:cubicBezTo>
                      <a:cubicBezTo>
                        <a:pt x="34" y="98"/>
                        <a:pt x="33" y="98"/>
                        <a:pt x="33" y="98"/>
                      </a:cubicBezTo>
                      <a:close/>
                      <a:moveTo>
                        <a:pt x="43" y="105"/>
                      </a:moveTo>
                      <a:cubicBezTo>
                        <a:pt x="43" y="105"/>
                        <a:pt x="43" y="105"/>
                        <a:pt x="43" y="104"/>
                      </a:cubicBezTo>
                      <a:cubicBezTo>
                        <a:pt x="43" y="105"/>
                        <a:pt x="43" y="104"/>
                        <a:pt x="44" y="105"/>
                      </a:cubicBezTo>
                      <a:cubicBezTo>
                        <a:pt x="44" y="105"/>
                        <a:pt x="43" y="105"/>
                        <a:pt x="43" y="105"/>
                      </a:cubicBezTo>
                      <a:close/>
                      <a:moveTo>
                        <a:pt x="36" y="100"/>
                      </a:moveTo>
                      <a:cubicBezTo>
                        <a:pt x="36" y="100"/>
                        <a:pt x="36" y="100"/>
                        <a:pt x="36" y="100"/>
                      </a:cubicBezTo>
                      <a:cubicBezTo>
                        <a:pt x="36" y="100"/>
                        <a:pt x="36" y="100"/>
                        <a:pt x="36" y="100"/>
                      </a:cubicBezTo>
                      <a:cubicBezTo>
                        <a:pt x="36" y="100"/>
                        <a:pt x="36" y="100"/>
                        <a:pt x="36" y="100"/>
                      </a:cubicBezTo>
                      <a:close/>
                      <a:moveTo>
                        <a:pt x="31" y="96"/>
                      </a:moveTo>
                      <a:cubicBezTo>
                        <a:pt x="32" y="96"/>
                        <a:pt x="32" y="96"/>
                        <a:pt x="31" y="96"/>
                      </a:cubicBezTo>
                      <a:cubicBezTo>
                        <a:pt x="31" y="96"/>
                        <a:pt x="31" y="96"/>
                        <a:pt x="31" y="96"/>
                      </a:cubicBezTo>
                      <a:close/>
                      <a:moveTo>
                        <a:pt x="41" y="103"/>
                      </a:moveTo>
                      <a:cubicBezTo>
                        <a:pt x="41" y="103"/>
                        <a:pt x="41" y="102"/>
                        <a:pt x="41" y="102"/>
                      </a:cubicBezTo>
                      <a:cubicBezTo>
                        <a:pt x="41" y="102"/>
                        <a:pt x="41" y="102"/>
                        <a:pt x="41" y="102"/>
                      </a:cubicBezTo>
                      <a:cubicBezTo>
                        <a:pt x="41" y="103"/>
                        <a:pt x="41" y="102"/>
                        <a:pt x="41" y="103"/>
                      </a:cubicBezTo>
                      <a:close/>
                      <a:moveTo>
                        <a:pt x="38" y="100"/>
                      </a:move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lose/>
                      <a:moveTo>
                        <a:pt x="34" y="97"/>
                      </a:moveTo>
                      <a:cubicBezTo>
                        <a:pt x="34" y="97"/>
                        <a:pt x="34" y="97"/>
                        <a:pt x="34" y="97"/>
                      </a:cubicBezTo>
                      <a:cubicBezTo>
                        <a:pt x="34" y="97"/>
                        <a:pt x="34" y="97"/>
                        <a:pt x="34" y="97"/>
                      </a:cubicBezTo>
                      <a:cubicBezTo>
                        <a:pt x="35" y="97"/>
                        <a:pt x="35" y="97"/>
                        <a:pt x="34" y="97"/>
                      </a:cubicBezTo>
                      <a:cubicBezTo>
                        <a:pt x="35" y="97"/>
                        <a:pt x="35" y="97"/>
                        <a:pt x="35" y="97"/>
                      </a:cubicBezTo>
                      <a:cubicBezTo>
                        <a:pt x="35" y="98"/>
                        <a:pt x="34" y="98"/>
                        <a:pt x="34" y="97"/>
                      </a:cubicBezTo>
                      <a:close/>
                      <a:moveTo>
                        <a:pt x="28" y="93"/>
                      </a:moveTo>
                      <a:cubicBezTo>
                        <a:pt x="28" y="93"/>
                        <a:pt x="28" y="93"/>
                        <a:pt x="28" y="93"/>
                      </a:cubicBezTo>
                      <a:cubicBezTo>
                        <a:pt x="27" y="93"/>
                        <a:pt x="28" y="93"/>
                        <a:pt x="28" y="93"/>
                      </a:cubicBezTo>
                      <a:cubicBezTo>
                        <a:pt x="28" y="93"/>
                        <a:pt x="28" y="93"/>
                        <a:pt x="28" y="93"/>
                      </a:cubicBezTo>
                      <a:close/>
                      <a:moveTo>
                        <a:pt x="40" y="101"/>
                      </a:moveTo>
                      <a:cubicBezTo>
                        <a:pt x="40" y="101"/>
                        <a:pt x="40" y="101"/>
                        <a:pt x="40" y="101"/>
                      </a:cubicBezTo>
                      <a:cubicBezTo>
                        <a:pt x="40" y="101"/>
                        <a:pt x="40" y="101"/>
                        <a:pt x="40" y="101"/>
                      </a:cubicBezTo>
                      <a:cubicBezTo>
                        <a:pt x="40" y="101"/>
                        <a:pt x="40" y="101"/>
                        <a:pt x="40" y="101"/>
                      </a:cubicBezTo>
                      <a:close/>
                      <a:moveTo>
                        <a:pt x="23" y="90"/>
                      </a:moveTo>
                      <a:cubicBezTo>
                        <a:pt x="23" y="90"/>
                        <a:pt x="23" y="89"/>
                        <a:pt x="24" y="89"/>
                      </a:cubicBezTo>
                      <a:cubicBezTo>
                        <a:pt x="24" y="89"/>
                        <a:pt x="24" y="89"/>
                        <a:pt x="24" y="89"/>
                      </a:cubicBezTo>
                      <a:cubicBezTo>
                        <a:pt x="24" y="90"/>
                        <a:pt x="24" y="89"/>
                        <a:pt x="24" y="89"/>
                      </a:cubicBezTo>
                      <a:cubicBezTo>
                        <a:pt x="24" y="89"/>
                        <a:pt x="24" y="89"/>
                        <a:pt x="24" y="89"/>
                      </a:cubicBezTo>
                      <a:cubicBezTo>
                        <a:pt x="24" y="90"/>
                        <a:pt x="24" y="90"/>
                        <a:pt x="23" y="90"/>
                      </a:cubicBezTo>
                      <a:close/>
                      <a:moveTo>
                        <a:pt x="37" y="98"/>
                      </a:moveTo>
                      <a:cubicBezTo>
                        <a:pt x="37" y="98"/>
                        <a:pt x="37" y="98"/>
                        <a:pt x="37" y="98"/>
                      </a:cubicBezTo>
                      <a:cubicBezTo>
                        <a:pt x="37" y="98"/>
                        <a:pt x="37" y="99"/>
                        <a:pt x="37" y="99"/>
                      </a:cubicBezTo>
                      <a:cubicBezTo>
                        <a:pt x="37" y="98"/>
                        <a:pt x="37" y="99"/>
                        <a:pt x="37" y="98"/>
                      </a:cubicBezTo>
                      <a:close/>
                      <a:moveTo>
                        <a:pt x="38" y="99"/>
                      </a:moveTo>
                      <a:cubicBezTo>
                        <a:pt x="38" y="99"/>
                        <a:pt x="38" y="99"/>
                        <a:pt x="38" y="99"/>
                      </a:cubicBezTo>
                      <a:cubicBezTo>
                        <a:pt x="38" y="99"/>
                        <a:pt x="38" y="99"/>
                        <a:pt x="38" y="99"/>
                      </a:cubicBezTo>
                      <a:cubicBezTo>
                        <a:pt x="38" y="99"/>
                        <a:pt x="38" y="99"/>
                        <a:pt x="38" y="99"/>
                      </a:cubicBezTo>
                      <a:cubicBezTo>
                        <a:pt x="38" y="99"/>
                        <a:pt x="38" y="99"/>
                        <a:pt x="38" y="99"/>
                      </a:cubicBezTo>
                      <a:close/>
                      <a:moveTo>
                        <a:pt x="38" y="99"/>
                      </a:moveTo>
                      <a:cubicBezTo>
                        <a:pt x="38" y="99"/>
                        <a:pt x="38" y="99"/>
                        <a:pt x="38" y="99"/>
                      </a:cubicBezTo>
                      <a:cubicBezTo>
                        <a:pt x="39" y="99"/>
                        <a:pt x="39" y="99"/>
                        <a:pt x="39" y="99"/>
                      </a:cubicBezTo>
                      <a:cubicBezTo>
                        <a:pt x="39" y="99"/>
                        <a:pt x="39" y="99"/>
                        <a:pt x="38" y="99"/>
                      </a:cubicBezTo>
                      <a:cubicBezTo>
                        <a:pt x="38" y="99"/>
                        <a:pt x="38" y="99"/>
                        <a:pt x="38" y="99"/>
                      </a:cubicBezTo>
                      <a:close/>
                      <a:moveTo>
                        <a:pt x="34" y="96"/>
                      </a:moveTo>
                      <a:cubicBezTo>
                        <a:pt x="34" y="96"/>
                        <a:pt x="35" y="96"/>
                        <a:pt x="35" y="96"/>
                      </a:cubicBezTo>
                      <a:cubicBezTo>
                        <a:pt x="35" y="96"/>
                        <a:pt x="35" y="96"/>
                        <a:pt x="35" y="96"/>
                      </a:cubicBezTo>
                      <a:cubicBezTo>
                        <a:pt x="35" y="96"/>
                        <a:pt x="35" y="96"/>
                        <a:pt x="35" y="96"/>
                      </a:cubicBezTo>
                      <a:cubicBezTo>
                        <a:pt x="35" y="96"/>
                        <a:pt x="35" y="96"/>
                        <a:pt x="35" y="96"/>
                      </a:cubicBezTo>
                      <a:cubicBezTo>
                        <a:pt x="35" y="96"/>
                        <a:pt x="35" y="97"/>
                        <a:pt x="34" y="96"/>
                      </a:cubicBezTo>
                      <a:cubicBezTo>
                        <a:pt x="34" y="96"/>
                        <a:pt x="34" y="96"/>
                        <a:pt x="34" y="96"/>
                      </a:cubicBezTo>
                      <a:close/>
                      <a:moveTo>
                        <a:pt x="24" y="88"/>
                      </a:moveTo>
                      <a:cubicBezTo>
                        <a:pt x="23" y="88"/>
                        <a:pt x="23" y="89"/>
                        <a:pt x="23" y="88"/>
                      </a:cubicBezTo>
                      <a:cubicBezTo>
                        <a:pt x="23" y="88"/>
                        <a:pt x="23" y="88"/>
                        <a:pt x="24" y="88"/>
                      </a:cubicBezTo>
                      <a:close/>
                      <a:moveTo>
                        <a:pt x="38" y="97"/>
                      </a:moveTo>
                      <a:cubicBezTo>
                        <a:pt x="38" y="97"/>
                        <a:pt x="38" y="98"/>
                        <a:pt x="38" y="98"/>
                      </a:cubicBezTo>
                      <a:cubicBezTo>
                        <a:pt x="38" y="97"/>
                        <a:pt x="38" y="98"/>
                        <a:pt x="37" y="98"/>
                      </a:cubicBezTo>
                      <a:cubicBezTo>
                        <a:pt x="37" y="97"/>
                        <a:pt x="38" y="98"/>
                        <a:pt x="38" y="97"/>
                      </a:cubicBezTo>
                      <a:close/>
                      <a:moveTo>
                        <a:pt x="37" y="96"/>
                      </a:moveTo>
                      <a:cubicBezTo>
                        <a:pt x="37" y="96"/>
                        <a:pt x="37" y="97"/>
                        <a:pt x="37" y="97"/>
                      </a:cubicBezTo>
                      <a:cubicBezTo>
                        <a:pt x="36" y="97"/>
                        <a:pt x="36" y="96"/>
                        <a:pt x="37" y="96"/>
                      </a:cubicBezTo>
                      <a:close/>
                      <a:moveTo>
                        <a:pt x="32" y="93"/>
                      </a:moveTo>
                      <a:cubicBezTo>
                        <a:pt x="32" y="93"/>
                        <a:pt x="32" y="93"/>
                        <a:pt x="32" y="93"/>
                      </a:cubicBezTo>
                      <a:cubicBezTo>
                        <a:pt x="31" y="93"/>
                        <a:pt x="31" y="92"/>
                        <a:pt x="32" y="93"/>
                      </a:cubicBezTo>
                      <a:cubicBezTo>
                        <a:pt x="32" y="93"/>
                        <a:pt x="32" y="93"/>
                        <a:pt x="32" y="93"/>
                      </a:cubicBezTo>
                      <a:cubicBezTo>
                        <a:pt x="33" y="93"/>
                        <a:pt x="33" y="94"/>
                        <a:pt x="32" y="93"/>
                      </a:cubicBezTo>
                      <a:close/>
                      <a:moveTo>
                        <a:pt x="25" y="89"/>
                      </a:moveTo>
                      <a:cubicBezTo>
                        <a:pt x="25" y="88"/>
                        <a:pt x="25" y="88"/>
                        <a:pt x="25" y="88"/>
                      </a:cubicBezTo>
                      <a:cubicBezTo>
                        <a:pt x="25" y="88"/>
                        <a:pt x="25" y="88"/>
                        <a:pt x="25" y="88"/>
                      </a:cubicBezTo>
                      <a:cubicBezTo>
                        <a:pt x="25" y="88"/>
                        <a:pt x="25" y="88"/>
                        <a:pt x="25" y="88"/>
                      </a:cubicBezTo>
                      <a:cubicBezTo>
                        <a:pt x="25" y="88"/>
                        <a:pt x="25" y="88"/>
                        <a:pt x="25" y="89"/>
                      </a:cubicBezTo>
                      <a:close/>
                      <a:moveTo>
                        <a:pt x="39" y="98"/>
                      </a:moveTo>
                      <a:cubicBezTo>
                        <a:pt x="39" y="98"/>
                        <a:pt x="39" y="97"/>
                        <a:pt x="40" y="97"/>
                      </a:cubicBezTo>
                      <a:cubicBezTo>
                        <a:pt x="40" y="98"/>
                        <a:pt x="40" y="98"/>
                        <a:pt x="39" y="98"/>
                      </a:cubicBezTo>
                      <a:close/>
                      <a:moveTo>
                        <a:pt x="47" y="103"/>
                      </a:moveTo>
                      <a:cubicBezTo>
                        <a:pt x="47" y="103"/>
                        <a:pt x="47" y="103"/>
                        <a:pt x="47" y="103"/>
                      </a:cubicBezTo>
                      <a:cubicBezTo>
                        <a:pt x="47" y="103"/>
                        <a:pt x="47" y="103"/>
                        <a:pt x="47" y="103"/>
                      </a:cubicBezTo>
                      <a:close/>
                      <a:moveTo>
                        <a:pt x="33" y="93"/>
                      </a:moveTo>
                      <a:cubicBezTo>
                        <a:pt x="33" y="94"/>
                        <a:pt x="33" y="94"/>
                        <a:pt x="33" y="94"/>
                      </a:cubicBezTo>
                      <a:cubicBezTo>
                        <a:pt x="33" y="93"/>
                        <a:pt x="33" y="93"/>
                        <a:pt x="33" y="93"/>
                      </a:cubicBezTo>
                      <a:close/>
                      <a:moveTo>
                        <a:pt x="24" y="87"/>
                      </a:moveTo>
                      <a:cubicBezTo>
                        <a:pt x="24" y="87"/>
                        <a:pt x="24" y="87"/>
                        <a:pt x="24" y="87"/>
                      </a:cubicBezTo>
                      <a:cubicBezTo>
                        <a:pt x="24" y="87"/>
                        <a:pt x="24" y="87"/>
                        <a:pt x="24" y="87"/>
                      </a:cubicBezTo>
                      <a:cubicBezTo>
                        <a:pt x="24" y="87"/>
                        <a:pt x="24" y="87"/>
                        <a:pt x="24" y="87"/>
                      </a:cubicBezTo>
                      <a:cubicBezTo>
                        <a:pt x="24" y="87"/>
                        <a:pt x="24" y="87"/>
                        <a:pt x="24" y="87"/>
                      </a:cubicBezTo>
                      <a:close/>
                      <a:moveTo>
                        <a:pt x="26" y="88"/>
                      </a:moveTo>
                      <a:cubicBezTo>
                        <a:pt x="26" y="88"/>
                        <a:pt x="26" y="88"/>
                        <a:pt x="25" y="88"/>
                      </a:cubicBezTo>
                      <a:cubicBezTo>
                        <a:pt x="25" y="87"/>
                        <a:pt x="25" y="88"/>
                        <a:pt x="25" y="87"/>
                      </a:cubicBezTo>
                      <a:cubicBezTo>
                        <a:pt x="25" y="87"/>
                        <a:pt x="25" y="87"/>
                        <a:pt x="25" y="87"/>
                      </a:cubicBezTo>
                      <a:cubicBezTo>
                        <a:pt x="25" y="87"/>
                        <a:pt x="25" y="87"/>
                        <a:pt x="25" y="87"/>
                      </a:cubicBezTo>
                      <a:cubicBezTo>
                        <a:pt x="26" y="87"/>
                        <a:pt x="26" y="87"/>
                        <a:pt x="26" y="87"/>
                      </a:cubicBezTo>
                      <a:cubicBezTo>
                        <a:pt x="26" y="87"/>
                        <a:pt x="25" y="87"/>
                        <a:pt x="26" y="88"/>
                      </a:cubicBezTo>
                      <a:close/>
                      <a:moveTo>
                        <a:pt x="40" y="97"/>
                      </a:move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9" y="97"/>
                        <a:pt x="39" y="97"/>
                        <a:pt x="39" y="96"/>
                      </a:cubicBezTo>
                      <a:lnTo>
                        <a:pt x="40" y="97"/>
                      </a:lnTo>
                      <a:close/>
                      <a:moveTo>
                        <a:pt x="24" y="87"/>
                      </a:moveTo>
                      <a:cubicBezTo>
                        <a:pt x="24" y="87"/>
                        <a:pt x="24" y="86"/>
                        <a:pt x="25" y="86"/>
                      </a:cubicBezTo>
                      <a:cubicBezTo>
                        <a:pt x="25" y="87"/>
                        <a:pt x="24" y="87"/>
                        <a:pt x="24" y="87"/>
                      </a:cubicBezTo>
                      <a:close/>
                      <a:moveTo>
                        <a:pt x="39" y="96"/>
                      </a:moveTo>
                      <a:cubicBezTo>
                        <a:pt x="38" y="96"/>
                        <a:pt x="39" y="96"/>
                        <a:pt x="39" y="96"/>
                      </a:cubicBezTo>
                      <a:cubicBezTo>
                        <a:pt x="38" y="96"/>
                        <a:pt x="38" y="96"/>
                        <a:pt x="38" y="96"/>
                      </a:cubicBezTo>
                      <a:cubicBezTo>
                        <a:pt x="38" y="96"/>
                        <a:pt x="38" y="95"/>
                        <a:pt x="39" y="96"/>
                      </a:cubicBezTo>
                      <a:close/>
                      <a:moveTo>
                        <a:pt x="37" y="94"/>
                      </a:moveTo>
                      <a:cubicBezTo>
                        <a:pt x="37" y="94"/>
                        <a:pt x="37" y="94"/>
                        <a:pt x="37" y="94"/>
                      </a:cubicBezTo>
                      <a:cubicBezTo>
                        <a:pt x="36" y="94"/>
                        <a:pt x="37" y="94"/>
                        <a:pt x="36" y="94"/>
                      </a:cubicBezTo>
                      <a:cubicBezTo>
                        <a:pt x="36" y="94"/>
                        <a:pt x="36" y="95"/>
                        <a:pt x="36" y="94"/>
                      </a:cubicBezTo>
                      <a:cubicBezTo>
                        <a:pt x="36" y="94"/>
                        <a:pt x="36" y="93"/>
                        <a:pt x="36" y="93"/>
                      </a:cubicBezTo>
                      <a:cubicBezTo>
                        <a:pt x="36" y="93"/>
                        <a:pt x="36" y="93"/>
                        <a:pt x="37" y="93"/>
                      </a:cubicBezTo>
                      <a:cubicBezTo>
                        <a:pt x="37" y="94"/>
                        <a:pt x="37" y="94"/>
                        <a:pt x="37" y="94"/>
                      </a:cubicBezTo>
                      <a:cubicBezTo>
                        <a:pt x="37" y="94"/>
                        <a:pt x="37" y="94"/>
                        <a:pt x="37" y="94"/>
                      </a:cubicBezTo>
                      <a:cubicBezTo>
                        <a:pt x="37" y="94"/>
                        <a:pt x="37" y="94"/>
                        <a:pt x="37" y="94"/>
                      </a:cubicBezTo>
                      <a:close/>
                      <a:moveTo>
                        <a:pt x="25" y="86"/>
                      </a:moveTo>
                      <a:cubicBezTo>
                        <a:pt x="25" y="86"/>
                        <a:pt x="25" y="86"/>
                        <a:pt x="24" y="86"/>
                      </a:cubicBezTo>
                      <a:cubicBezTo>
                        <a:pt x="25" y="85"/>
                        <a:pt x="25" y="86"/>
                        <a:pt x="25" y="86"/>
                      </a:cubicBezTo>
                      <a:close/>
                      <a:moveTo>
                        <a:pt x="29" y="88"/>
                      </a:moveTo>
                      <a:cubicBezTo>
                        <a:pt x="29" y="88"/>
                        <a:pt x="29" y="88"/>
                        <a:pt x="29" y="88"/>
                      </a:cubicBezTo>
                      <a:cubicBezTo>
                        <a:pt x="28" y="88"/>
                        <a:pt x="28" y="88"/>
                        <a:pt x="28" y="87"/>
                      </a:cubicBezTo>
                      <a:cubicBezTo>
                        <a:pt x="28" y="87"/>
                        <a:pt x="28" y="87"/>
                        <a:pt x="28" y="87"/>
                      </a:cubicBezTo>
                      <a:cubicBezTo>
                        <a:pt x="28" y="87"/>
                        <a:pt x="28" y="87"/>
                        <a:pt x="28" y="87"/>
                      </a:cubicBezTo>
                      <a:cubicBezTo>
                        <a:pt x="28" y="87"/>
                        <a:pt x="28" y="87"/>
                        <a:pt x="28" y="87"/>
                      </a:cubicBezTo>
                      <a:cubicBezTo>
                        <a:pt x="28" y="87"/>
                        <a:pt x="29" y="87"/>
                        <a:pt x="29" y="87"/>
                      </a:cubicBezTo>
                      <a:cubicBezTo>
                        <a:pt x="29" y="87"/>
                        <a:pt x="29" y="88"/>
                        <a:pt x="29" y="88"/>
                      </a:cubicBezTo>
                      <a:cubicBezTo>
                        <a:pt x="29" y="88"/>
                        <a:pt x="29" y="89"/>
                        <a:pt x="29" y="89"/>
                      </a:cubicBezTo>
                      <a:cubicBezTo>
                        <a:pt x="28" y="88"/>
                        <a:pt x="29" y="88"/>
                        <a:pt x="28" y="88"/>
                      </a:cubicBezTo>
                      <a:cubicBezTo>
                        <a:pt x="29" y="88"/>
                        <a:pt x="29" y="88"/>
                        <a:pt x="29" y="88"/>
                      </a:cubicBezTo>
                      <a:cubicBezTo>
                        <a:pt x="29" y="88"/>
                        <a:pt x="29" y="88"/>
                        <a:pt x="29" y="88"/>
                      </a:cubicBezTo>
                      <a:cubicBezTo>
                        <a:pt x="29" y="88"/>
                        <a:pt x="29" y="88"/>
                        <a:pt x="29" y="88"/>
                      </a:cubicBezTo>
                      <a:cubicBezTo>
                        <a:pt x="29" y="88"/>
                        <a:pt x="29" y="88"/>
                        <a:pt x="29" y="88"/>
                      </a:cubicBezTo>
                      <a:close/>
                      <a:moveTo>
                        <a:pt x="26" y="86"/>
                      </a:moveTo>
                      <a:cubicBezTo>
                        <a:pt x="26" y="86"/>
                        <a:pt x="27" y="86"/>
                        <a:pt x="27" y="86"/>
                      </a:cubicBezTo>
                      <a:cubicBezTo>
                        <a:pt x="26" y="87"/>
                        <a:pt x="26" y="87"/>
                        <a:pt x="26" y="87"/>
                      </a:cubicBezTo>
                      <a:cubicBezTo>
                        <a:pt x="26" y="87"/>
                        <a:pt x="26" y="86"/>
                        <a:pt x="26" y="86"/>
                      </a:cubicBezTo>
                      <a:cubicBezTo>
                        <a:pt x="26" y="86"/>
                        <a:pt x="26" y="87"/>
                        <a:pt x="26" y="87"/>
                      </a:cubicBezTo>
                      <a:cubicBezTo>
                        <a:pt x="26" y="86"/>
                        <a:pt x="26" y="87"/>
                        <a:pt x="25" y="86"/>
                      </a:cubicBezTo>
                      <a:cubicBezTo>
                        <a:pt x="26" y="86"/>
                        <a:pt x="26" y="86"/>
                        <a:pt x="26" y="86"/>
                      </a:cubicBezTo>
                      <a:cubicBezTo>
                        <a:pt x="26" y="86"/>
                        <a:pt x="26" y="86"/>
                        <a:pt x="26" y="85"/>
                      </a:cubicBezTo>
                      <a:cubicBezTo>
                        <a:pt x="26" y="86"/>
                        <a:pt x="26" y="86"/>
                        <a:pt x="27" y="86"/>
                      </a:cubicBezTo>
                      <a:cubicBezTo>
                        <a:pt x="27" y="86"/>
                        <a:pt x="26" y="86"/>
                        <a:pt x="26" y="86"/>
                      </a:cubicBezTo>
                      <a:cubicBezTo>
                        <a:pt x="26" y="86"/>
                        <a:pt x="26" y="86"/>
                        <a:pt x="27" y="86"/>
                      </a:cubicBezTo>
                      <a:cubicBezTo>
                        <a:pt x="27" y="86"/>
                        <a:pt x="26" y="86"/>
                        <a:pt x="26" y="86"/>
                      </a:cubicBezTo>
                      <a:close/>
                      <a:moveTo>
                        <a:pt x="25" y="86"/>
                      </a:moveTo>
                      <a:cubicBezTo>
                        <a:pt x="25" y="85"/>
                        <a:pt x="25" y="85"/>
                        <a:pt x="25" y="85"/>
                      </a:cubicBezTo>
                      <a:cubicBezTo>
                        <a:pt x="25" y="85"/>
                        <a:pt x="25" y="85"/>
                        <a:pt x="25" y="85"/>
                      </a:cubicBezTo>
                      <a:cubicBezTo>
                        <a:pt x="25" y="86"/>
                        <a:pt x="25" y="85"/>
                        <a:pt x="25" y="86"/>
                      </a:cubicBezTo>
                      <a:close/>
                      <a:moveTo>
                        <a:pt x="41" y="96"/>
                      </a:moveTo>
                      <a:cubicBezTo>
                        <a:pt x="41" y="96"/>
                        <a:pt x="41" y="96"/>
                        <a:pt x="40" y="96"/>
                      </a:cubicBezTo>
                      <a:cubicBezTo>
                        <a:pt x="40" y="96"/>
                        <a:pt x="40" y="96"/>
                        <a:pt x="40" y="96"/>
                      </a:cubicBezTo>
                      <a:cubicBezTo>
                        <a:pt x="41" y="96"/>
                        <a:pt x="41" y="96"/>
                        <a:pt x="41" y="96"/>
                      </a:cubicBezTo>
                      <a:close/>
                      <a:moveTo>
                        <a:pt x="48" y="101"/>
                      </a:moveTo>
                      <a:cubicBezTo>
                        <a:pt x="48" y="101"/>
                        <a:pt x="48" y="102"/>
                        <a:pt x="48" y="102"/>
                      </a:cubicBezTo>
                      <a:cubicBezTo>
                        <a:pt x="48" y="102"/>
                        <a:pt x="48" y="102"/>
                        <a:pt x="48" y="102"/>
                      </a:cubicBezTo>
                      <a:cubicBezTo>
                        <a:pt x="48" y="101"/>
                        <a:pt x="48" y="102"/>
                        <a:pt x="48" y="101"/>
                      </a:cubicBezTo>
                      <a:close/>
                      <a:moveTo>
                        <a:pt x="40" y="95"/>
                      </a:moveTo>
                      <a:cubicBezTo>
                        <a:pt x="40" y="95"/>
                        <a:pt x="40" y="95"/>
                        <a:pt x="40" y="95"/>
                      </a:cubicBezTo>
                      <a:cubicBezTo>
                        <a:pt x="41" y="95"/>
                        <a:pt x="40" y="95"/>
                        <a:pt x="40" y="95"/>
                      </a:cubicBezTo>
                      <a:cubicBezTo>
                        <a:pt x="40" y="95"/>
                        <a:pt x="40" y="95"/>
                        <a:pt x="40" y="95"/>
                      </a:cubicBezTo>
                      <a:cubicBezTo>
                        <a:pt x="40" y="95"/>
                        <a:pt x="40" y="95"/>
                        <a:pt x="40" y="95"/>
                      </a:cubicBezTo>
                      <a:close/>
                      <a:moveTo>
                        <a:pt x="30" y="88"/>
                      </a:moveTo>
                      <a:cubicBezTo>
                        <a:pt x="29" y="88"/>
                        <a:pt x="29" y="87"/>
                        <a:pt x="29" y="87"/>
                      </a:cubicBezTo>
                      <a:cubicBezTo>
                        <a:pt x="29" y="87"/>
                        <a:pt x="29" y="86"/>
                        <a:pt x="30" y="86"/>
                      </a:cubicBezTo>
                      <a:cubicBezTo>
                        <a:pt x="30" y="87"/>
                        <a:pt x="30" y="87"/>
                        <a:pt x="29" y="87"/>
                      </a:cubicBezTo>
                      <a:cubicBezTo>
                        <a:pt x="29" y="87"/>
                        <a:pt x="30" y="87"/>
                        <a:pt x="30" y="87"/>
                      </a:cubicBezTo>
                      <a:cubicBezTo>
                        <a:pt x="30" y="88"/>
                        <a:pt x="30" y="88"/>
                        <a:pt x="30" y="88"/>
                      </a:cubicBezTo>
                      <a:close/>
                      <a:moveTo>
                        <a:pt x="29" y="87"/>
                      </a:moveTo>
                      <a:cubicBezTo>
                        <a:pt x="29" y="87"/>
                        <a:pt x="29" y="87"/>
                        <a:pt x="29" y="87"/>
                      </a:cubicBezTo>
                      <a:cubicBezTo>
                        <a:pt x="29" y="87"/>
                        <a:pt x="29" y="87"/>
                        <a:pt x="28" y="87"/>
                      </a:cubicBezTo>
                      <a:cubicBezTo>
                        <a:pt x="28" y="87"/>
                        <a:pt x="28" y="87"/>
                        <a:pt x="28" y="87"/>
                      </a:cubicBezTo>
                      <a:cubicBezTo>
                        <a:pt x="28" y="87"/>
                        <a:pt x="28" y="87"/>
                        <a:pt x="28" y="87"/>
                      </a:cubicBezTo>
                      <a:cubicBezTo>
                        <a:pt x="29" y="87"/>
                        <a:pt x="29" y="87"/>
                        <a:pt x="29" y="87"/>
                      </a:cubicBezTo>
                      <a:close/>
                      <a:moveTo>
                        <a:pt x="38" y="94"/>
                      </a:moveTo>
                      <a:cubicBezTo>
                        <a:pt x="38" y="93"/>
                        <a:pt x="38" y="93"/>
                        <a:pt x="38" y="93"/>
                      </a:cubicBezTo>
                      <a:cubicBezTo>
                        <a:pt x="38" y="93"/>
                        <a:pt x="38" y="93"/>
                        <a:pt x="38" y="94"/>
                      </a:cubicBezTo>
                      <a:close/>
                      <a:moveTo>
                        <a:pt x="41" y="95"/>
                      </a:moveTo>
                      <a:cubicBezTo>
                        <a:pt x="41" y="95"/>
                        <a:pt x="41" y="95"/>
                        <a:pt x="41" y="95"/>
                      </a:cubicBezTo>
                      <a:cubicBezTo>
                        <a:pt x="41" y="95"/>
                        <a:pt x="41" y="95"/>
                        <a:pt x="41" y="95"/>
                      </a:cubicBezTo>
                      <a:cubicBezTo>
                        <a:pt x="41" y="95"/>
                        <a:pt x="41" y="95"/>
                        <a:pt x="41" y="95"/>
                      </a:cubicBezTo>
                      <a:close/>
                      <a:moveTo>
                        <a:pt x="29" y="87"/>
                      </a:moveTo>
                      <a:cubicBezTo>
                        <a:pt x="29" y="86"/>
                        <a:pt x="29" y="86"/>
                        <a:pt x="29" y="86"/>
                      </a:cubicBezTo>
                      <a:cubicBezTo>
                        <a:pt x="29" y="86"/>
                        <a:pt x="29" y="86"/>
                        <a:pt x="29" y="87"/>
                      </a:cubicBezTo>
                      <a:close/>
                      <a:moveTo>
                        <a:pt x="41" y="94"/>
                      </a:moveTo>
                      <a:cubicBezTo>
                        <a:pt x="41" y="94"/>
                        <a:pt x="40" y="95"/>
                        <a:pt x="41" y="94"/>
                      </a:cubicBezTo>
                      <a:cubicBezTo>
                        <a:pt x="40" y="94"/>
                        <a:pt x="40" y="94"/>
                        <a:pt x="40" y="94"/>
                      </a:cubicBezTo>
                      <a:cubicBezTo>
                        <a:pt x="41" y="94"/>
                        <a:pt x="41" y="94"/>
                        <a:pt x="41" y="94"/>
                      </a:cubicBezTo>
                      <a:close/>
                      <a:moveTo>
                        <a:pt x="42" y="95"/>
                      </a:moveTo>
                      <a:cubicBezTo>
                        <a:pt x="43" y="95"/>
                        <a:pt x="42" y="95"/>
                        <a:pt x="42" y="95"/>
                      </a:cubicBezTo>
                      <a:cubicBezTo>
                        <a:pt x="42" y="95"/>
                        <a:pt x="42" y="95"/>
                        <a:pt x="42" y="95"/>
                      </a:cubicBezTo>
                      <a:cubicBezTo>
                        <a:pt x="42" y="95"/>
                        <a:pt x="42" y="95"/>
                        <a:pt x="42" y="95"/>
                      </a:cubicBezTo>
                      <a:close/>
                      <a:moveTo>
                        <a:pt x="32" y="88"/>
                      </a:moveTo>
                      <a:cubicBezTo>
                        <a:pt x="32" y="88"/>
                        <a:pt x="32" y="88"/>
                        <a:pt x="32" y="88"/>
                      </a:cubicBezTo>
                      <a:cubicBezTo>
                        <a:pt x="33" y="88"/>
                        <a:pt x="32" y="88"/>
                        <a:pt x="32" y="88"/>
                      </a:cubicBezTo>
                      <a:close/>
                      <a:moveTo>
                        <a:pt x="40" y="94"/>
                      </a:moveTo>
                      <a:cubicBezTo>
                        <a:pt x="40" y="94"/>
                        <a:pt x="40" y="93"/>
                        <a:pt x="40" y="93"/>
                      </a:cubicBezTo>
                      <a:cubicBezTo>
                        <a:pt x="40" y="93"/>
                        <a:pt x="40" y="93"/>
                        <a:pt x="40" y="94"/>
                      </a:cubicBezTo>
                      <a:cubicBezTo>
                        <a:pt x="40" y="94"/>
                        <a:pt x="40" y="94"/>
                        <a:pt x="40" y="94"/>
                      </a:cubicBezTo>
                      <a:close/>
                      <a:moveTo>
                        <a:pt x="42" y="94"/>
                      </a:moveTo>
                      <a:cubicBezTo>
                        <a:pt x="42" y="95"/>
                        <a:pt x="43" y="94"/>
                        <a:pt x="43" y="94"/>
                      </a:cubicBezTo>
                      <a:cubicBezTo>
                        <a:pt x="43" y="94"/>
                        <a:pt x="43" y="94"/>
                        <a:pt x="43" y="94"/>
                      </a:cubicBezTo>
                      <a:cubicBezTo>
                        <a:pt x="43" y="93"/>
                        <a:pt x="43" y="93"/>
                        <a:pt x="43" y="93"/>
                      </a:cubicBezTo>
                      <a:cubicBezTo>
                        <a:pt x="43" y="93"/>
                        <a:pt x="44" y="93"/>
                        <a:pt x="44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4" y="93"/>
                        <a:pt x="44" y="94"/>
                        <a:pt x="43" y="94"/>
                      </a:cubicBezTo>
                      <a:cubicBezTo>
                        <a:pt x="43" y="94"/>
                        <a:pt x="43" y="95"/>
                        <a:pt x="43" y="94"/>
                      </a:cubicBezTo>
                      <a:cubicBezTo>
                        <a:pt x="43" y="94"/>
                        <a:pt x="43" y="95"/>
                        <a:pt x="43" y="95"/>
                      </a:cubicBezTo>
                      <a:cubicBezTo>
                        <a:pt x="43" y="95"/>
                        <a:pt x="42" y="95"/>
                        <a:pt x="43" y="95"/>
                      </a:cubicBezTo>
                      <a:cubicBezTo>
                        <a:pt x="42" y="95"/>
                        <a:pt x="42" y="94"/>
                        <a:pt x="42" y="94"/>
                      </a:cubicBezTo>
                      <a:close/>
                      <a:moveTo>
                        <a:pt x="28" y="83"/>
                      </a:moveTo>
                      <a:cubicBezTo>
                        <a:pt x="28" y="84"/>
                        <a:pt x="28" y="84"/>
                        <a:pt x="28" y="84"/>
                      </a:cubicBezTo>
                      <a:cubicBezTo>
                        <a:pt x="28" y="84"/>
                        <a:pt x="28" y="84"/>
                        <a:pt x="28" y="83"/>
                      </a:cubicBezTo>
                      <a:close/>
                      <a:moveTo>
                        <a:pt x="38" y="91"/>
                      </a:moveTo>
                      <a:cubicBezTo>
                        <a:pt x="37" y="91"/>
                        <a:pt x="38" y="90"/>
                        <a:pt x="38" y="90"/>
                      </a:cubicBezTo>
                      <a:cubicBezTo>
                        <a:pt x="38" y="91"/>
                        <a:pt x="38" y="91"/>
                        <a:pt x="38" y="91"/>
                      </a:cubicBezTo>
                      <a:close/>
                      <a:moveTo>
                        <a:pt x="26" y="82"/>
                      </a:moveTo>
                      <a:cubicBezTo>
                        <a:pt x="27" y="82"/>
                        <a:pt x="27" y="83"/>
                        <a:pt x="27" y="83"/>
                      </a:cubicBezTo>
                      <a:cubicBezTo>
                        <a:pt x="27" y="83"/>
                        <a:pt x="27" y="83"/>
                        <a:pt x="27" y="83"/>
                      </a:cubicBezTo>
                      <a:cubicBezTo>
                        <a:pt x="27" y="82"/>
                        <a:pt x="26" y="82"/>
                        <a:pt x="26" y="82"/>
                      </a:cubicBezTo>
                      <a:close/>
                      <a:moveTo>
                        <a:pt x="34" y="87"/>
                      </a:moveTo>
                      <a:cubicBezTo>
                        <a:pt x="33" y="87"/>
                        <a:pt x="33" y="87"/>
                        <a:pt x="33" y="87"/>
                      </a:cubicBezTo>
                      <a:cubicBezTo>
                        <a:pt x="33" y="87"/>
                        <a:pt x="33" y="87"/>
                        <a:pt x="34" y="87"/>
                      </a:cubicBezTo>
                      <a:cubicBezTo>
                        <a:pt x="34" y="87"/>
                        <a:pt x="33" y="87"/>
                        <a:pt x="34" y="87"/>
                      </a:cubicBezTo>
                      <a:close/>
                      <a:moveTo>
                        <a:pt x="27" y="82"/>
                      </a:moveTo>
                      <a:cubicBezTo>
                        <a:pt x="27" y="82"/>
                        <a:pt x="27" y="82"/>
                        <a:pt x="27" y="82"/>
                      </a:cubicBezTo>
                      <a:cubicBezTo>
                        <a:pt x="27" y="82"/>
                        <a:pt x="27" y="82"/>
                        <a:pt x="27" y="82"/>
                      </a:cubicBezTo>
                      <a:close/>
                      <a:moveTo>
                        <a:pt x="36" y="88"/>
                      </a:moveTo>
                      <a:cubicBezTo>
                        <a:pt x="36" y="88"/>
                        <a:pt x="36" y="88"/>
                        <a:pt x="36" y="88"/>
                      </a:cubicBezTo>
                      <a:cubicBezTo>
                        <a:pt x="36" y="88"/>
                        <a:pt x="35" y="88"/>
                        <a:pt x="36" y="88"/>
                      </a:cubicBezTo>
                      <a:close/>
                      <a:moveTo>
                        <a:pt x="28" y="81"/>
                      </a:moveTo>
                      <a:cubicBezTo>
                        <a:pt x="28" y="82"/>
                        <a:pt x="28" y="82"/>
                        <a:pt x="28" y="82"/>
                      </a:cubicBezTo>
                      <a:cubicBezTo>
                        <a:pt x="28" y="82"/>
                        <a:pt x="28" y="82"/>
                        <a:pt x="28" y="82"/>
                      </a:cubicBezTo>
                      <a:cubicBezTo>
                        <a:pt x="27" y="82"/>
                        <a:pt x="28" y="82"/>
                        <a:pt x="28" y="81"/>
                      </a:cubicBezTo>
                      <a:close/>
                      <a:moveTo>
                        <a:pt x="49" y="97"/>
                      </a:moveTo>
                      <a:cubicBezTo>
                        <a:pt x="49" y="97"/>
                        <a:pt x="49" y="97"/>
                        <a:pt x="49" y="97"/>
                      </a:cubicBezTo>
                      <a:cubicBezTo>
                        <a:pt x="49" y="97"/>
                        <a:pt x="49" y="97"/>
                        <a:pt x="49" y="97"/>
                      </a:cubicBezTo>
                      <a:close/>
                      <a:moveTo>
                        <a:pt x="43" y="92"/>
                      </a:moveTo>
                      <a:cubicBezTo>
                        <a:pt x="43" y="92"/>
                        <a:pt x="43" y="92"/>
                        <a:pt x="43" y="92"/>
                      </a:cubicBezTo>
                      <a:cubicBezTo>
                        <a:pt x="43" y="92"/>
                        <a:pt x="43" y="92"/>
                        <a:pt x="43" y="92"/>
                      </a:cubicBezTo>
                      <a:close/>
                      <a:moveTo>
                        <a:pt x="45" y="93"/>
                      </a:moveTo>
                      <a:cubicBezTo>
                        <a:pt x="45" y="93"/>
                        <a:pt x="45" y="93"/>
                        <a:pt x="45" y="93"/>
                      </a:cubicBezTo>
                      <a:cubicBezTo>
                        <a:pt x="44" y="93"/>
                        <a:pt x="45" y="93"/>
                        <a:pt x="45" y="92"/>
                      </a:cubicBezTo>
                      <a:cubicBezTo>
                        <a:pt x="45" y="92"/>
                        <a:pt x="45" y="92"/>
                        <a:pt x="45" y="92"/>
                      </a:cubicBezTo>
                      <a:cubicBezTo>
                        <a:pt x="44" y="92"/>
                        <a:pt x="45" y="92"/>
                        <a:pt x="45" y="92"/>
                      </a:cubicBezTo>
                      <a:cubicBezTo>
                        <a:pt x="45" y="92"/>
                        <a:pt x="45" y="92"/>
                        <a:pt x="45" y="92"/>
                      </a:cubicBezTo>
                      <a:cubicBezTo>
                        <a:pt x="45" y="92"/>
                        <a:pt x="45" y="93"/>
                        <a:pt x="45" y="93"/>
                      </a:cubicBezTo>
                      <a:close/>
                      <a:moveTo>
                        <a:pt x="34" y="85"/>
                      </a:moveTo>
                      <a:cubicBezTo>
                        <a:pt x="34" y="85"/>
                        <a:pt x="34" y="85"/>
                        <a:pt x="34" y="85"/>
                      </a:cubicBezTo>
                      <a:cubicBezTo>
                        <a:pt x="35" y="85"/>
                        <a:pt x="35" y="85"/>
                        <a:pt x="35" y="85"/>
                      </a:cubicBezTo>
                      <a:cubicBezTo>
                        <a:pt x="35" y="85"/>
                        <a:pt x="35" y="86"/>
                        <a:pt x="34" y="85"/>
                      </a:cubicBezTo>
                      <a:close/>
                      <a:moveTo>
                        <a:pt x="39" y="87"/>
                      </a:moveTo>
                      <a:cubicBezTo>
                        <a:pt x="38" y="87"/>
                        <a:pt x="38" y="87"/>
                        <a:pt x="38" y="87"/>
                      </a:cubicBezTo>
                      <a:cubicBezTo>
                        <a:pt x="39" y="88"/>
                        <a:pt x="38" y="88"/>
                        <a:pt x="38" y="88"/>
                      </a:cubicBezTo>
                      <a:cubicBezTo>
                        <a:pt x="38" y="87"/>
                        <a:pt x="38" y="87"/>
                        <a:pt x="38" y="87"/>
                      </a:cubicBezTo>
                      <a:cubicBezTo>
                        <a:pt x="38" y="87"/>
                        <a:pt x="38" y="87"/>
                        <a:pt x="39" y="87"/>
                      </a:cubicBezTo>
                      <a:close/>
                      <a:moveTo>
                        <a:pt x="44" y="91"/>
                      </a:moveTo>
                      <a:cubicBezTo>
                        <a:pt x="44" y="91"/>
                        <a:pt x="44" y="92"/>
                        <a:pt x="44" y="92"/>
                      </a:cubicBezTo>
                      <a:cubicBezTo>
                        <a:pt x="44" y="91"/>
                        <a:pt x="44" y="91"/>
                        <a:pt x="44" y="91"/>
                      </a:cubicBezTo>
                      <a:close/>
                      <a:moveTo>
                        <a:pt x="35" y="84"/>
                      </a:moveTo>
                      <a:cubicBezTo>
                        <a:pt x="35" y="85"/>
                        <a:pt x="35" y="84"/>
                        <a:pt x="35" y="85"/>
                      </a:cubicBezTo>
                      <a:cubicBezTo>
                        <a:pt x="35" y="84"/>
                        <a:pt x="35" y="84"/>
                        <a:pt x="35" y="84"/>
                      </a:cubicBezTo>
                      <a:close/>
                      <a:moveTo>
                        <a:pt x="46" y="92"/>
                      </a:moveTo>
                      <a:cubicBezTo>
                        <a:pt x="46" y="92"/>
                        <a:pt x="46" y="92"/>
                        <a:pt x="46" y="92"/>
                      </a:cubicBezTo>
                      <a:cubicBezTo>
                        <a:pt x="46" y="92"/>
                        <a:pt x="46" y="92"/>
                        <a:pt x="46" y="92"/>
                      </a:cubicBezTo>
                      <a:close/>
                      <a:moveTo>
                        <a:pt x="37" y="86"/>
                      </a:moveTo>
                      <a:cubicBezTo>
                        <a:pt x="37" y="86"/>
                        <a:pt x="37" y="86"/>
                        <a:pt x="37" y="85"/>
                      </a:cubicBezTo>
                      <a:cubicBezTo>
                        <a:pt x="37" y="85"/>
                        <a:pt x="38" y="86"/>
                        <a:pt x="38" y="86"/>
                      </a:cubicBezTo>
                      <a:cubicBezTo>
                        <a:pt x="38" y="86"/>
                        <a:pt x="37" y="86"/>
                        <a:pt x="37" y="86"/>
                      </a:cubicBezTo>
                      <a:close/>
                      <a:moveTo>
                        <a:pt x="42" y="89"/>
                      </a:moveTo>
                      <a:cubicBezTo>
                        <a:pt x="42" y="89"/>
                        <a:pt x="42" y="88"/>
                        <a:pt x="42" y="89"/>
                      </a:cubicBezTo>
                      <a:cubicBezTo>
                        <a:pt x="42" y="89"/>
                        <a:pt x="42" y="89"/>
                        <a:pt x="42" y="89"/>
                      </a:cubicBezTo>
                      <a:close/>
                      <a:moveTo>
                        <a:pt x="44" y="90"/>
                      </a:moveTo>
                      <a:cubicBezTo>
                        <a:pt x="44" y="90"/>
                        <a:pt x="44" y="90"/>
                        <a:pt x="44" y="90"/>
                      </a:cubicBezTo>
                      <a:cubicBezTo>
                        <a:pt x="43" y="90"/>
                        <a:pt x="44" y="90"/>
                        <a:pt x="44" y="90"/>
                      </a:cubicBezTo>
                      <a:close/>
                      <a:moveTo>
                        <a:pt x="49" y="93"/>
                      </a:moveTo>
                      <a:cubicBezTo>
                        <a:pt x="49" y="94"/>
                        <a:pt x="49" y="94"/>
                        <a:pt x="49" y="94"/>
                      </a:cubicBezTo>
                      <a:cubicBezTo>
                        <a:pt x="49" y="94"/>
                        <a:pt x="49" y="94"/>
                        <a:pt x="49" y="93"/>
                      </a:cubicBezTo>
                      <a:close/>
                      <a:moveTo>
                        <a:pt x="35" y="83"/>
                      </a:moveTo>
                      <a:cubicBezTo>
                        <a:pt x="35" y="83"/>
                        <a:pt x="35" y="83"/>
                        <a:pt x="34" y="83"/>
                      </a:cubicBezTo>
                      <a:cubicBezTo>
                        <a:pt x="34" y="83"/>
                        <a:pt x="35" y="83"/>
                        <a:pt x="35" y="83"/>
                      </a:cubicBezTo>
                      <a:close/>
                      <a:moveTo>
                        <a:pt x="30" y="79"/>
                      </a:moveTo>
                      <a:cubicBezTo>
                        <a:pt x="30" y="79"/>
                        <a:pt x="30" y="79"/>
                        <a:pt x="30" y="79"/>
                      </a:cubicBezTo>
                      <a:cubicBezTo>
                        <a:pt x="30" y="79"/>
                        <a:pt x="30" y="79"/>
                        <a:pt x="30" y="79"/>
                      </a:cubicBezTo>
                      <a:cubicBezTo>
                        <a:pt x="30" y="79"/>
                        <a:pt x="30" y="79"/>
                        <a:pt x="30" y="79"/>
                      </a:cubicBezTo>
                      <a:close/>
                      <a:moveTo>
                        <a:pt x="38" y="85"/>
                      </a:moveTo>
                      <a:cubicBezTo>
                        <a:pt x="38" y="85"/>
                        <a:pt x="39" y="85"/>
                        <a:pt x="39" y="85"/>
                      </a:cubicBezTo>
                      <a:cubicBezTo>
                        <a:pt x="39" y="85"/>
                        <a:pt x="39" y="85"/>
                        <a:pt x="39" y="84"/>
                      </a:cubicBezTo>
                      <a:cubicBezTo>
                        <a:pt x="39" y="85"/>
                        <a:pt x="39" y="85"/>
                        <a:pt x="39" y="85"/>
                      </a:cubicBezTo>
                      <a:cubicBezTo>
                        <a:pt x="39" y="85"/>
                        <a:pt x="39" y="84"/>
                        <a:pt x="39" y="85"/>
                      </a:cubicBezTo>
                      <a:cubicBezTo>
                        <a:pt x="39" y="84"/>
                        <a:pt x="39" y="84"/>
                        <a:pt x="39" y="84"/>
                      </a:cubicBezTo>
                      <a:cubicBezTo>
                        <a:pt x="39" y="84"/>
                        <a:pt x="39" y="84"/>
                        <a:pt x="39" y="84"/>
                      </a:cubicBezTo>
                      <a:cubicBezTo>
                        <a:pt x="40" y="85"/>
                        <a:pt x="39" y="85"/>
                        <a:pt x="39" y="85"/>
                      </a:cubicBezTo>
                      <a:cubicBezTo>
                        <a:pt x="39" y="85"/>
                        <a:pt x="39" y="85"/>
                        <a:pt x="39" y="85"/>
                      </a:cubicBezTo>
                      <a:cubicBezTo>
                        <a:pt x="39" y="85"/>
                        <a:pt x="39" y="85"/>
                        <a:pt x="39" y="85"/>
                      </a:cubicBezTo>
                      <a:cubicBezTo>
                        <a:pt x="39" y="85"/>
                        <a:pt x="38" y="85"/>
                        <a:pt x="38" y="85"/>
                      </a:cubicBezTo>
                      <a:close/>
                      <a:moveTo>
                        <a:pt x="35" y="83"/>
                      </a:moveTo>
                      <a:cubicBezTo>
                        <a:pt x="35" y="83"/>
                        <a:pt x="35" y="83"/>
                        <a:pt x="35" y="83"/>
                      </a:cubicBezTo>
                      <a:cubicBezTo>
                        <a:pt x="36" y="83"/>
                        <a:pt x="36" y="83"/>
                        <a:pt x="36" y="83"/>
                      </a:cubicBezTo>
                      <a:cubicBezTo>
                        <a:pt x="36" y="83"/>
                        <a:pt x="36" y="83"/>
                        <a:pt x="36" y="83"/>
                      </a:cubicBezTo>
                      <a:cubicBezTo>
                        <a:pt x="36" y="83"/>
                        <a:pt x="36" y="83"/>
                        <a:pt x="35" y="82"/>
                      </a:cubicBezTo>
                      <a:cubicBezTo>
                        <a:pt x="36" y="82"/>
                        <a:pt x="35" y="82"/>
                        <a:pt x="36" y="82"/>
                      </a:cubicBezTo>
                      <a:cubicBezTo>
                        <a:pt x="36" y="82"/>
                        <a:pt x="36" y="83"/>
                        <a:pt x="36" y="83"/>
                      </a:cubicBezTo>
                      <a:cubicBezTo>
                        <a:pt x="36" y="83"/>
                        <a:pt x="36" y="83"/>
                        <a:pt x="36" y="83"/>
                      </a:cubicBezTo>
                      <a:cubicBezTo>
                        <a:pt x="36" y="83"/>
                        <a:pt x="36" y="83"/>
                        <a:pt x="35" y="83"/>
                      </a:cubicBezTo>
                      <a:cubicBezTo>
                        <a:pt x="35" y="83"/>
                        <a:pt x="35" y="83"/>
                        <a:pt x="35" y="83"/>
                      </a:cubicBezTo>
                      <a:close/>
                      <a:moveTo>
                        <a:pt x="38" y="84"/>
                      </a:moveTo>
                      <a:cubicBezTo>
                        <a:pt x="38" y="84"/>
                        <a:pt x="38" y="84"/>
                        <a:pt x="37" y="84"/>
                      </a:cubicBezTo>
                      <a:cubicBezTo>
                        <a:pt x="37" y="84"/>
                        <a:pt x="38" y="84"/>
                        <a:pt x="38" y="84"/>
                      </a:cubicBezTo>
                      <a:cubicBezTo>
                        <a:pt x="38" y="84"/>
                        <a:pt x="38" y="83"/>
                        <a:pt x="38" y="83"/>
                      </a:cubicBezTo>
                      <a:cubicBezTo>
                        <a:pt x="38" y="84"/>
                        <a:pt x="38" y="84"/>
                        <a:pt x="38" y="84"/>
                      </a:cubicBezTo>
                      <a:close/>
                      <a:moveTo>
                        <a:pt x="34" y="81"/>
                      </a:moveTo>
                      <a:cubicBezTo>
                        <a:pt x="34" y="80"/>
                        <a:pt x="34" y="81"/>
                        <a:pt x="33" y="80"/>
                      </a:cubicBezTo>
                      <a:cubicBezTo>
                        <a:pt x="33" y="80"/>
                        <a:pt x="34" y="80"/>
                        <a:pt x="33" y="80"/>
                      </a:cubicBezTo>
                      <a:cubicBezTo>
                        <a:pt x="34" y="80"/>
                        <a:pt x="34" y="80"/>
                        <a:pt x="34" y="80"/>
                      </a:cubicBezTo>
                      <a:cubicBezTo>
                        <a:pt x="34" y="80"/>
                        <a:pt x="34" y="80"/>
                        <a:pt x="34" y="80"/>
                      </a:cubicBezTo>
                      <a:cubicBezTo>
                        <a:pt x="34" y="81"/>
                        <a:pt x="35" y="80"/>
                        <a:pt x="35" y="80"/>
                      </a:cubicBezTo>
                      <a:cubicBezTo>
                        <a:pt x="35" y="81"/>
                        <a:pt x="34" y="81"/>
                        <a:pt x="34" y="81"/>
                      </a:cubicBezTo>
                      <a:close/>
                      <a:moveTo>
                        <a:pt x="46" y="90"/>
                      </a:moveTo>
                      <a:cubicBezTo>
                        <a:pt x="45" y="89"/>
                        <a:pt x="46" y="89"/>
                        <a:pt x="46" y="89"/>
                      </a:cubicBezTo>
                      <a:cubicBezTo>
                        <a:pt x="46" y="89"/>
                        <a:pt x="46" y="89"/>
                        <a:pt x="46" y="90"/>
                      </a:cubicBezTo>
                      <a:close/>
                      <a:moveTo>
                        <a:pt x="41" y="86"/>
                      </a:moveTo>
                      <a:cubicBezTo>
                        <a:pt x="41" y="86"/>
                        <a:pt x="41" y="86"/>
                        <a:pt x="41" y="85"/>
                      </a:cubicBezTo>
                      <a:cubicBezTo>
                        <a:pt x="41" y="86"/>
                        <a:pt x="41" y="86"/>
                        <a:pt x="41" y="86"/>
                      </a:cubicBezTo>
                      <a:close/>
                      <a:moveTo>
                        <a:pt x="38" y="83"/>
                      </a:moveTo>
                      <a:cubicBezTo>
                        <a:pt x="38" y="83"/>
                        <a:pt x="38" y="83"/>
                        <a:pt x="38" y="83"/>
                      </a:cubicBezTo>
                      <a:cubicBezTo>
                        <a:pt x="38" y="83"/>
                        <a:pt x="38" y="83"/>
                        <a:pt x="38" y="83"/>
                      </a:cubicBezTo>
                      <a:close/>
                      <a:moveTo>
                        <a:pt x="42" y="86"/>
                      </a:moveTo>
                      <a:cubicBezTo>
                        <a:pt x="41" y="85"/>
                        <a:pt x="41" y="85"/>
                        <a:pt x="41" y="85"/>
                      </a:cubicBezTo>
                      <a:cubicBezTo>
                        <a:pt x="41" y="85"/>
                        <a:pt x="41" y="84"/>
                        <a:pt x="41" y="85"/>
                      </a:cubicBezTo>
                      <a:cubicBezTo>
                        <a:pt x="41" y="84"/>
                        <a:pt x="41" y="84"/>
                        <a:pt x="41" y="84"/>
                      </a:cubicBezTo>
                      <a:cubicBezTo>
                        <a:pt x="42" y="84"/>
                        <a:pt x="42" y="84"/>
                        <a:pt x="42" y="84"/>
                      </a:cubicBezTo>
                      <a:cubicBezTo>
                        <a:pt x="42" y="85"/>
                        <a:pt x="42" y="85"/>
                        <a:pt x="42" y="86"/>
                      </a:cubicBezTo>
                      <a:close/>
                      <a:moveTo>
                        <a:pt x="31" y="77"/>
                      </a:moveTo>
                      <a:cubicBezTo>
                        <a:pt x="31" y="77"/>
                        <a:pt x="31" y="77"/>
                        <a:pt x="31" y="77"/>
                      </a:cubicBezTo>
                      <a:cubicBezTo>
                        <a:pt x="31" y="77"/>
                        <a:pt x="31" y="77"/>
                        <a:pt x="31" y="77"/>
                      </a:cubicBezTo>
                      <a:cubicBezTo>
                        <a:pt x="32" y="77"/>
                        <a:pt x="32" y="78"/>
                        <a:pt x="31" y="77"/>
                      </a:cubicBezTo>
                      <a:close/>
                      <a:moveTo>
                        <a:pt x="34" y="80"/>
                      </a:moveTo>
                      <a:cubicBezTo>
                        <a:pt x="34" y="80"/>
                        <a:pt x="34" y="80"/>
                        <a:pt x="34" y="80"/>
                      </a:cubicBezTo>
                      <a:cubicBezTo>
                        <a:pt x="34" y="79"/>
                        <a:pt x="34" y="79"/>
                        <a:pt x="34" y="80"/>
                      </a:cubicBezTo>
                      <a:close/>
                      <a:moveTo>
                        <a:pt x="31" y="76"/>
                      </a:moveTo>
                      <a:cubicBezTo>
                        <a:pt x="31" y="75"/>
                        <a:pt x="32" y="75"/>
                        <a:pt x="32" y="75"/>
                      </a:cubicBezTo>
                      <a:cubicBezTo>
                        <a:pt x="32" y="75"/>
                        <a:pt x="31" y="76"/>
                        <a:pt x="31" y="76"/>
                      </a:cubicBezTo>
                      <a:cubicBezTo>
                        <a:pt x="31" y="76"/>
                        <a:pt x="31" y="76"/>
                        <a:pt x="31" y="76"/>
                      </a:cubicBezTo>
                      <a:close/>
                      <a:moveTo>
                        <a:pt x="47" y="88"/>
                      </a:moveTo>
                      <a:cubicBezTo>
                        <a:pt x="47" y="88"/>
                        <a:pt x="47" y="88"/>
                        <a:pt x="46" y="88"/>
                      </a:cubicBezTo>
                      <a:cubicBezTo>
                        <a:pt x="46" y="88"/>
                        <a:pt x="46" y="88"/>
                        <a:pt x="47" y="88"/>
                      </a:cubicBezTo>
                      <a:close/>
                      <a:moveTo>
                        <a:pt x="36" y="80"/>
                      </a:moveTo>
                      <a:cubicBezTo>
                        <a:pt x="36" y="80"/>
                        <a:pt x="36" y="80"/>
                        <a:pt x="36" y="80"/>
                      </a:cubicBezTo>
                      <a:cubicBezTo>
                        <a:pt x="37" y="80"/>
                        <a:pt x="36" y="80"/>
                        <a:pt x="36" y="80"/>
                      </a:cubicBezTo>
                      <a:cubicBezTo>
                        <a:pt x="36" y="80"/>
                        <a:pt x="36" y="80"/>
                        <a:pt x="36" y="80"/>
                      </a:cubicBezTo>
                      <a:close/>
                      <a:moveTo>
                        <a:pt x="44" y="85"/>
                      </a:moveTo>
                      <a:cubicBezTo>
                        <a:pt x="44" y="86"/>
                        <a:pt x="44" y="86"/>
                        <a:pt x="44" y="86"/>
                      </a:cubicBezTo>
                      <a:cubicBezTo>
                        <a:pt x="43" y="85"/>
                        <a:pt x="44" y="85"/>
                        <a:pt x="44" y="84"/>
                      </a:cubicBezTo>
                      <a:cubicBezTo>
                        <a:pt x="44" y="85"/>
                        <a:pt x="44" y="85"/>
                        <a:pt x="44" y="85"/>
                      </a:cubicBezTo>
                      <a:close/>
                      <a:moveTo>
                        <a:pt x="44" y="85"/>
                      </a:moveTo>
                      <a:cubicBezTo>
                        <a:pt x="44" y="85"/>
                        <a:pt x="44" y="85"/>
                        <a:pt x="44" y="85"/>
                      </a:cubicBezTo>
                      <a:cubicBezTo>
                        <a:pt x="44" y="85"/>
                        <a:pt x="44" y="85"/>
                        <a:pt x="44" y="85"/>
                      </a:cubicBezTo>
                      <a:cubicBezTo>
                        <a:pt x="44" y="85"/>
                        <a:pt x="44" y="85"/>
                        <a:pt x="44" y="85"/>
                      </a:cubicBezTo>
                      <a:cubicBezTo>
                        <a:pt x="45" y="85"/>
                        <a:pt x="45" y="85"/>
                        <a:pt x="44" y="85"/>
                      </a:cubicBezTo>
                      <a:close/>
                      <a:moveTo>
                        <a:pt x="33" y="73"/>
                      </a:moveTo>
                      <a:cubicBezTo>
                        <a:pt x="33" y="73"/>
                        <a:pt x="32" y="73"/>
                        <a:pt x="33" y="73"/>
                      </a:cubicBezTo>
                      <a:close/>
                      <a:moveTo>
                        <a:pt x="40" y="79"/>
                      </a:moveTo>
                      <a:cubicBezTo>
                        <a:pt x="40" y="79"/>
                        <a:pt x="40" y="79"/>
                        <a:pt x="40" y="78"/>
                      </a:cubicBezTo>
                      <a:cubicBezTo>
                        <a:pt x="40" y="78"/>
                        <a:pt x="40" y="79"/>
                        <a:pt x="40" y="79"/>
                      </a:cubicBezTo>
                      <a:cubicBezTo>
                        <a:pt x="40" y="79"/>
                        <a:pt x="40" y="79"/>
                        <a:pt x="40" y="79"/>
                      </a:cubicBezTo>
                      <a:close/>
                      <a:moveTo>
                        <a:pt x="44" y="82"/>
                      </a:moveTo>
                      <a:cubicBezTo>
                        <a:pt x="45" y="82"/>
                        <a:pt x="44" y="82"/>
                        <a:pt x="44" y="82"/>
                      </a:cubicBezTo>
                      <a:cubicBezTo>
                        <a:pt x="44" y="82"/>
                        <a:pt x="44" y="82"/>
                        <a:pt x="44" y="82"/>
                      </a:cubicBezTo>
                      <a:close/>
                      <a:moveTo>
                        <a:pt x="38" y="77"/>
                      </a:moveTo>
                      <a:cubicBezTo>
                        <a:pt x="38" y="77"/>
                        <a:pt x="38" y="76"/>
                        <a:pt x="38" y="77"/>
                      </a:cubicBezTo>
                      <a:cubicBezTo>
                        <a:pt x="38" y="77"/>
                        <a:pt x="38" y="77"/>
                        <a:pt x="38" y="77"/>
                      </a:cubicBezTo>
                      <a:close/>
                      <a:moveTo>
                        <a:pt x="47" y="84"/>
                      </a:moveTo>
                      <a:cubicBezTo>
                        <a:pt x="48" y="84"/>
                        <a:pt x="47" y="85"/>
                        <a:pt x="48" y="85"/>
                      </a:cubicBezTo>
                      <a:cubicBezTo>
                        <a:pt x="47" y="85"/>
                        <a:pt x="47" y="84"/>
                        <a:pt x="47" y="84"/>
                      </a:cubicBezTo>
                      <a:close/>
                      <a:moveTo>
                        <a:pt x="44" y="80"/>
                      </a:moveTo>
                      <a:cubicBezTo>
                        <a:pt x="44" y="80"/>
                        <a:pt x="44" y="80"/>
                        <a:pt x="44" y="80"/>
                      </a:cubicBezTo>
                      <a:cubicBezTo>
                        <a:pt x="45" y="81"/>
                        <a:pt x="44" y="81"/>
                        <a:pt x="44" y="81"/>
                      </a:cubicBezTo>
                      <a:cubicBezTo>
                        <a:pt x="44" y="81"/>
                        <a:pt x="44" y="81"/>
                        <a:pt x="44" y="81"/>
                      </a:cubicBezTo>
                      <a:cubicBezTo>
                        <a:pt x="43" y="81"/>
                        <a:pt x="44" y="81"/>
                        <a:pt x="44" y="80"/>
                      </a:cubicBezTo>
                      <a:close/>
                      <a:moveTo>
                        <a:pt x="46" y="82"/>
                      </a:moveTo>
                      <a:cubicBezTo>
                        <a:pt x="46" y="82"/>
                        <a:pt x="46" y="82"/>
                        <a:pt x="46" y="83"/>
                      </a:cubicBezTo>
                      <a:cubicBezTo>
                        <a:pt x="46" y="83"/>
                        <a:pt x="45" y="82"/>
                        <a:pt x="46" y="82"/>
                      </a:cubicBezTo>
                      <a:close/>
                      <a:moveTo>
                        <a:pt x="41" y="78"/>
                      </a:moveTo>
                      <a:cubicBezTo>
                        <a:pt x="41" y="78"/>
                        <a:pt x="41" y="78"/>
                        <a:pt x="41" y="78"/>
                      </a:cubicBezTo>
                      <a:cubicBezTo>
                        <a:pt x="41" y="78"/>
                        <a:pt x="41" y="78"/>
                        <a:pt x="41" y="78"/>
                      </a:cubicBezTo>
                      <a:cubicBezTo>
                        <a:pt x="41" y="78"/>
                        <a:pt x="41" y="78"/>
                        <a:pt x="41" y="78"/>
                      </a:cubicBezTo>
                      <a:cubicBezTo>
                        <a:pt x="40" y="78"/>
                        <a:pt x="41" y="78"/>
                        <a:pt x="41" y="78"/>
                      </a:cubicBezTo>
                      <a:close/>
                      <a:moveTo>
                        <a:pt x="40" y="77"/>
                      </a:moveTo>
                      <a:cubicBezTo>
                        <a:pt x="40" y="78"/>
                        <a:pt x="40" y="78"/>
                        <a:pt x="40" y="78"/>
                      </a:cubicBezTo>
                      <a:cubicBezTo>
                        <a:pt x="40" y="78"/>
                        <a:pt x="40" y="77"/>
                        <a:pt x="40" y="77"/>
                      </a:cubicBezTo>
                      <a:close/>
                      <a:moveTo>
                        <a:pt x="44" y="80"/>
                      </a:moveTo>
                      <a:cubicBezTo>
                        <a:pt x="44" y="80"/>
                        <a:pt x="44" y="80"/>
                        <a:pt x="43" y="80"/>
                      </a:cubicBezTo>
                      <a:cubicBezTo>
                        <a:pt x="43" y="80"/>
                        <a:pt x="43" y="79"/>
                        <a:pt x="44" y="80"/>
                      </a:cubicBezTo>
                      <a:close/>
                      <a:moveTo>
                        <a:pt x="34" y="71"/>
                      </a:moveTo>
                      <a:cubicBezTo>
                        <a:pt x="34" y="71"/>
                        <a:pt x="34" y="72"/>
                        <a:pt x="33" y="72"/>
                      </a:cubicBezTo>
                      <a:cubicBezTo>
                        <a:pt x="33" y="71"/>
                        <a:pt x="34" y="71"/>
                        <a:pt x="34" y="71"/>
                      </a:cubicBezTo>
                      <a:close/>
                      <a:moveTo>
                        <a:pt x="53" y="87"/>
                      </a:moveTo>
                      <a:cubicBezTo>
                        <a:pt x="52" y="87"/>
                        <a:pt x="53" y="87"/>
                        <a:pt x="53" y="87"/>
                      </a:cubicBezTo>
                      <a:cubicBezTo>
                        <a:pt x="53" y="87"/>
                        <a:pt x="53" y="87"/>
                        <a:pt x="53" y="87"/>
                      </a:cubicBezTo>
                      <a:cubicBezTo>
                        <a:pt x="53" y="87"/>
                        <a:pt x="53" y="87"/>
                        <a:pt x="53" y="87"/>
                      </a:cubicBezTo>
                      <a:close/>
                      <a:moveTo>
                        <a:pt x="42" y="78"/>
                      </a:moveTo>
                      <a:cubicBezTo>
                        <a:pt x="42" y="78"/>
                        <a:pt x="42" y="78"/>
                        <a:pt x="42" y="78"/>
                      </a:cubicBezTo>
                      <a:cubicBezTo>
                        <a:pt x="42" y="78"/>
                        <a:pt x="42" y="78"/>
                        <a:pt x="42" y="78"/>
                      </a:cubicBezTo>
                      <a:cubicBezTo>
                        <a:pt x="42" y="78"/>
                        <a:pt x="42" y="78"/>
                        <a:pt x="42" y="78"/>
                      </a:cubicBezTo>
                      <a:cubicBezTo>
                        <a:pt x="42" y="78"/>
                        <a:pt x="42" y="78"/>
                        <a:pt x="42" y="78"/>
                      </a:cubicBezTo>
                      <a:close/>
                      <a:moveTo>
                        <a:pt x="49" y="84"/>
                      </a:move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84"/>
                        <a:pt x="49" y="84"/>
                        <a:pt x="49" y="84"/>
                      </a:cubicBezTo>
                      <a:close/>
                      <a:moveTo>
                        <a:pt x="46" y="82"/>
                      </a:moveTo>
                      <a:cubicBezTo>
                        <a:pt x="47" y="82"/>
                        <a:pt x="47" y="82"/>
                        <a:pt x="47" y="82"/>
                      </a:cubicBezTo>
                      <a:cubicBezTo>
                        <a:pt x="47" y="82"/>
                        <a:pt x="47" y="82"/>
                        <a:pt x="46" y="82"/>
                      </a:cubicBezTo>
                      <a:close/>
                      <a:moveTo>
                        <a:pt x="36" y="73"/>
                      </a:moveTo>
                      <a:cubicBezTo>
                        <a:pt x="36" y="73"/>
                        <a:pt x="36" y="73"/>
                        <a:pt x="36" y="73"/>
                      </a:cubicBezTo>
                      <a:cubicBezTo>
                        <a:pt x="37" y="73"/>
                        <a:pt x="37" y="73"/>
                        <a:pt x="36" y="73"/>
                      </a:cubicBezTo>
                      <a:close/>
                      <a:moveTo>
                        <a:pt x="44" y="79"/>
                      </a:moveTo>
                      <a:cubicBezTo>
                        <a:pt x="44" y="79"/>
                        <a:pt x="44" y="79"/>
                        <a:pt x="44" y="79"/>
                      </a:cubicBezTo>
                      <a:cubicBezTo>
                        <a:pt x="44" y="79"/>
                        <a:pt x="44" y="79"/>
                        <a:pt x="44" y="79"/>
                      </a:cubicBezTo>
                      <a:close/>
                      <a:moveTo>
                        <a:pt x="44" y="78"/>
                      </a:moveTo>
                      <a:cubicBezTo>
                        <a:pt x="44" y="79"/>
                        <a:pt x="44" y="78"/>
                        <a:pt x="43" y="78"/>
                      </a:cubicBezTo>
                      <a:cubicBezTo>
                        <a:pt x="43" y="78"/>
                        <a:pt x="44" y="78"/>
                        <a:pt x="44" y="78"/>
                      </a:cubicBezTo>
                      <a:close/>
                      <a:moveTo>
                        <a:pt x="52" y="84"/>
                      </a:moveTo>
                      <a:cubicBezTo>
                        <a:pt x="52" y="84"/>
                        <a:pt x="52" y="84"/>
                        <a:pt x="51" y="85"/>
                      </a:cubicBezTo>
                      <a:cubicBezTo>
                        <a:pt x="51" y="84"/>
                        <a:pt x="51" y="84"/>
                        <a:pt x="52" y="84"/>
                      </a:cubicBezTo>
                      <a:close/>
                      <a:moveTo>
                        <a:pt x="37" y="73"/>
                      </a:moveTo>
                      <a:cubicBezTo>
                        <a:pt x="37" y="72"/>
                        <a:pt x="37" y="72"/>
                        <a:pt x="37" y="72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6" y="73"/>
                        <a:pt x="37" y="72"/>
                        <a:pt x="36" y="72"/>
                      </a:cubicBezTo>
                      <a:cubicBezTo>
                        <a:pt x="36" y="72"/>
                        <a:pt x="37" y="72"/>
                        <a:pt x="37" y="72"/>
                      </a:cubicBezTo>
                      <a:cubicBezTo>
                        <a:pt x="37" y="72"/>
                        <a:pt x="37" y="72"/>
                        <a:pt x="37" y="73"/>
                      </a:cubicBezTo>
                      <a:close/>
                      <a:moveTo>
                        <a:pt x="49" y="83"/>
                      </a:moveTo>
                      <a:cubicBezTo>
                        <a:pt x="50" y="83"/>
                        <a:pt x="50" y="82"/>
                        <a:pt x="50" y="83"/>
                      </a:cubicBezTo>
                      <a:cubicBezTo>
                        <a:pt x="50" y="83"/>
                        <a:pt x="50" y="83"/>
                        <a:pt x="50" y="83"/>
                      </a:cubicBezTo>
                      <a:cubicBezTo>
                        <a:pt x="49" y="83"/>
                        <a:pt x="50" y="83"/>
                        <a:pt x="49" y="83"/>
                      </a:cubicBezTo>
                      <a:close/>
                      <a:moveTo>
                        <a:pt x="55" y="87"/>
                      </a:moveTo>
                      <a:cubicBezTo>
                        <a:pt x="56" y="87"/>
                        <a:pt x="55" y="87"/>
                        <a:pt x="56" y="87"/>
                      </a:cubicBezTo>
                      <a:cubicBezTo>
                        <a:pt x="56" y="87"/>
                        <a:pt x="56" y="87"/>
                        <a:pt x="56" y="88"/>
                      </a:cubicBezTo>
                      <a:cubicBezTo>
                        <a:pt x="56" y="87"/>
                        <a:pt x="55" y="87"/>
                        <a:pt x="55" y="87"/>
                      </a:cubicBezTo>
                      <a:close/>
                      <a:moveTo>
                        <a:pt x="55" y="85"/>
                      </a:moveTo>
                      <a:cubicBezTo>
                        <a:pt x="56" y="85"/>
                        <a:pt x="56" y="84"/>
                        <a:pt x="57" y="84"/>
                      </a:cubicBezTo>
                      <a:cubicBezTo>
                        <a:pt x="56" y="85"/>
                        <a:pt x="56" y="85"/>
                        <a:pt x="55" y="86"/>
                      </a:cubicBezTo>
                      <a:cubicBezTo>
                        <a:pt x="55" y="86"/>
                        <a:pt x="55" y="86"/>
                        <a:pt x="54" y="86"/>
                      </a:cubicBezTo>
                      <a:cubicBezTo>
                        <a:pt x="54" y="85"/>
                        <a:pt x="55" y="86"/>
                        <a:pt x="55" y="85"/>
                      </a:cubicBezTo>
                      <a:close/>
                      <a:moveTo>
                        <a:pt x="48" y="81"/>
                      </a:moveTo>
                      <a:cubicBezTo>
                        <a:pt x="48" y="81"/>
                        <a:pt x="48" y="81"/>
                        <a:pt x="48" y="81"/>
                      </a:cubicBezTo>
                      <a:cubicBezTo>
                        <a:pt x="49" y="81"/>
                        <a:pt x="48" y="81"/>
                        <a:pt x="48" y="81"/>
                      </a:cubicBezTo>
                      <a:close/>
                      <a:moveTo>
                        <a:pt x="47" y="80"/>
                      </a:moveTo>
                      <a:cubicBezTo>
                        <a:pt x="47" y="80"/>
                        <a:pt x="47" y="80"/>
                        <a:pt x="47" y="80"/>
                      </a:cubicBezTo>
                      <a:cubicBezTo>
                        <a:pt x="47" y="80"/>
                        <a:pt x="47" y="80"/>
                        <a:pt x="48" y="80"/>
                      </a:cubicBezTo>
                      <a:cubicBezTo>
                        <a:pt x="47" y="80"/>
                        <a:pt x="47" y="80"/>
                        <a:pt x="47" y="80"/>
                      </a:cubicBezTo>
                      <a:close/>
                      <a:moveTo>
                        <a:pt x="55" y="87"/>
                      </a:moveTo>
                      <a:cubicBezTo>
                        <a:pt x="55" y="86"/>
                        <a:pt x="55" y="86"/>
                        <a:pt x="56" y="86"/>
                      </a:cubicBezTo>
                      <a:cubicBezTo>
                        <a:pt x="56" y="86"/>
                        <a:pt x="55" y="87"/>
                        <a:pt x="55" y="87"/>
                      </a:cubicBezTo>
                      <a:close/>
                      <a:moveTo>
                        <a:pt x="51" y="83"/>
                      </a:moveTo>
                      <a:cubicBezTo>
                        <a:pt x="51" y="83"/>
                        <a:pt x="51" y="83"/>
                        <a:pt x="51" y="83"/>
                      </a:cubicBezTo>
                      <a:cubicBezTo>
                        <a:pt x="51" y="83"/>
                        <a:pt x="51" y="83"/>
                        <a:pt x="50" y="83"/>
                      </a:cubicBezTo>
                      <a:cubicBezTo>
                        <a:pt x="50" y="83"/>
                        <a:pt x="51" y="83"/>
                        <a:pt x="51" y="83"/>
                      </a:cubicBezTo>
                      <a:close/>
                      <a:moveTo>
                        <a:pt x="50" y="82"/>
                      </a:moveTo>
                      <a:cubicBezTo>
                        <a:pt x="50" y="82"/>
                        <a:pt x="50" y="82"/>
                        <a:pt x="50" y="82"/>
                      </a:cubicBezTo>
                      <a:cubicBezTo>
                        <a:pt x="50" y="82"/>
                        <a:pt x="50" y="82"/>
                        <a:pt x="51" y="82"/>
                      </a:cubicBezTo>
                      <a:cubicBezTo>
                        <a:pt x="50" y="82"/>
                        <a:pt x="51" y="82"/>
                        <a:pt x="50" y="83"/>
                      </a:cubicBezTo>
                      <a:cubicBezTo>
                        <a:pt x="50" y="82"/>
                        <a:pt x="50" y="82"/>
                        <a:pt x="50" y="82"/>
                      </a:cubicBezTo>
                      <a:close/>
                      <a:moveTo>
                        <a:pt x="55" y="85"/>
                      </a:moveTo>
                      <a:cubicBezTo>
                        <a:pt x="55" y="85"/>
                        <a:pt x="55" y="85"/>
                        <a:pt x="54" y="86"/>
                      </a:cubicBezTo>
                      <a:cubicBezTo>
                        <a:pt x="54" y="85"/>
                        <a:pt x="54" y="85"/>
                        <a:pt x="54" y="85"/>
                      </a:cubicBezTo>
                      <a:cubicBezTo>
                        <a:pt x="55" y="85"/>
                        <a:pt x="55" y="85"/>
                        <a:pt x="55" y="85"/>
                      </a:cubicBezTo>
                      <a:close/>
                      <a:moveTo>
                        <a:pt x="54" y="84"/>
                      </a:moveTo>
                      <a:cubicBezTo>
                        <a:pt x="54" y="85"/>
                        <a:pt x="54" y="85"/>
                        <a:pt x="54" y="85"/>
                      </a:cubicBezTo>
                      <a:cubicBezTo>
                        <a:pt x="54" y="85"/>
                        <a:pt x="54" y="85"/>
                        <a:pt x="54" y="85"/>
                      </a:cubicBezTo>
                      <a:cubicBezTo>
                        <a:pt x="54" y="85"/>
                        <a:pt x="54" y="85"/>
                        <a:pt x="54" y="84"/>
                      </a:cubicBezTo>
                      <a:close/>
                      <a:moveTo>
                        <a:pt x="46" y="78"/>
                      </a:moveTo>
                      <a:cubicBezTo>
                        <a:pt x="46" y="78"/>
                        <a:pt x="46" y="79"/>
                        <a:pt x="46" y="78"/>
                      </a:cubicBezTo>
                      <a:cubicBezTo>
                        <a:pt x="46" y="79"/>
                        <a:pt x="46" y="79"/>
                        <a:pt x="46" y="79"/>
                      </a:cubicBezTo>
                      <a:cubicBezTo>
                        <a:pt x="46" y="79"/>
                        <a:pt x="46" y="78"/>
                        <a:pt x="46" y="78"/>
                      </a:cubicBezTo>
                      <a:cubicBezTo>
                        <a:pt x="46" y="78"/>
                        <a:pt x="46" y="78"/>
                        <a:pt x="46" y="78"/>
                      </a:cubicBezTo>
                      <a:close/>
                      <a:moveTo>
                        <a:pt x="43" y="76"/>
                      </a:moveTo>
                      <a:cubicBezTo>
                        <a:pt x="43" y="76"/>
                        <a:pt x="43" y="76"/>
                        <a:pt x="43" y="76"/>
                      </a:cubicBezTo>
                      <a:cubicBezTo>
                        <a:pt x="43" y="76"/>
                        <a:pt x="43" y="76"/>
                        <a:pt x="43" y="76"/>
                      </a:cubicBezTo>
                      <a:close/>
                      <a:moveTo>
                        <a:pt x="44" y="76"/>
                      </a:moveTo>
                      <a:cubicBezTo>
                        <a:pt x="44" y="77"/>
                        <a:pt x="44" y="77"/>
                        <a:pt x="44" y="77"/>
                      </a:cubicBezTo>
                      <a:cubicBezTo>
                        <a:pt x="43" y="76"/>
                        <a:pt x="44" y="76"/>
                        <a:pt x="44" y="76"/>
                      </a:cubicBezTo>
                      <a:close/>
                      <a:moveTo>
                        <a:pt x="49" y="80"/>
                      </a:moveTo>
                      <a:cubicBezTo>
                        <a:pt x="49" y="80"/>
                        <a:pt x="49" y="80"/>
                        <a:pt x="49" y="80"/>
                      </a:cubicBezTo>
                      <a:cubicBezTo>
                        <a:pt x="49" y="80"/>
                        <a:pt x="49" y="80"/>
                        <a:pt x="49" y="80"/>
                      </a:cubicBezTo>
                      <a:cubicBezTo>
                        <a:pt x="49" y="80"/>
                        <a:pt x="49" y="80"/>
                        <a:pt x="49" y="80"/>
                      </a:cubicBezTo>
                      <a:cubicBezTo>
                        <a:pt x="49" y="80"/>
                        <a:pt x="49" y="80"/>
                        <a:pt x="49" y="80"/>
                      </a:cubicBezTo>
                      <a:close/>
                      <a:moveTo>
                        <a:pt x="47" y="79"/>
                      </a:moveTo>
                      <a:cubicBezTo>
                        <a:pt x="47" y="79"/>
                        <a:pt x="47" y="79"/>
                        <a:pt x="47" y="79"/>
                      </a:cubicBezTo>
                      <a:cubicBezTo>
                        <a:pt x="47" y="79"/>
                        <a:pt x="47" y="79"/>
                        <a:pt x="47" y="79"/>
                      </a:cubicBezTo>
                      <a:cubicBezTo>
                        <a:pt x="47" y="79"/>
                        <a:pt x="47" y="79"/>
                        <a:pt x="47" y="78"/>
                      </a:cubicBezTo>
                      <a:cubicBezTo>
                        <a:pt x="47" y="78"/>
                        <a:pt x="47" y="79"/>
                        <a:pt x="47" y="79"/>
                      </a:cubicBezTo>
                      <a:close/>
                      <a:moveTo>
                        <a:pt x="45" y="77"/>
                      </a:moveTo>
                      <a:cubicBezTo>
                        <a:pt x="44" y="77"/>
                        <a:pt x="45" y="76"/>
                        <a:pt x="45" y="77"/>
                      </a:cubicBezTo>
                      <a:cubicBezTo>
                        <a:pt x="45" y="77"/>
                        <a:pt x="45" y="77"/>
                        <a:pt x="45" y="77"/>
                      </a:cubicBezTo>
                      <a:close/>
                      <a:moveTo>
                        <a:pt x="44" y="76"/>
                      </a:moveTo>
                      <a:cubicBezTo>
                        <a:pt x="43" y="76"/>
                        <a:pt x="43" y="76"/>
                        <a:pt x="43" y="76"/>
                      </a:cubicBezTo>
                      <a:cubicBezTo>
                        <a:pt x="44" y="76"/>
                        <a:pt x="44" y="76"/>
                        <a:pt x="44" y="76"/>
                      </a:cubicBezTo>
                      <a:close/>
                      <a:moveTo>
                        <a:pt x="55" y="84"/>
                      </a:moveTo>
                      <a:cubicBezTo>
                        <a:pt x="55" y="84"/>
                        <a:pt x="55" y="84"/>
                        <a:pt x="54" y="84"/>
                      </a:cubicBezTo>
                      <a:cubicBezTo>
                        <a:pt x="54" y="84"/>
                        <a:pt x="54" y="84"/>
                        <a:pt x="55" y="84"/>
                      </a:cubicBezTo>
                      <a:close/>
                      <a:moveTo>
                        <a:pt x="54" y="84"/>
                      </a:moveTo>
                      <a:cubicBezTo>
                        <a:pt x="54" y="83"/>
                        <a:pt x="54" y="83"/>
                        <a:pt x="54" y="83"/>
                      </a:cubicBezTo>
                      <a:cubicBezTo>
                        <a:pt x="54" y="83"/>
                        <a:pt x="54" y="83"/>
                        <a:pt x="54" y="84"/>
                      </a:cubicBezTo>
                      <a:close/>
                      <a:moveTo>
                        <a:pt x="47" y="78"/>
                      </a:moveTo>
                      <a:cubicBezTo>
                        <a:pt x="47" y="78"/>
                        <a:pt x="47" y="77"/>
                        <a:pt x="47" y="77"/>
                      </a:cubicBezTo>
                      <a:cubicBezTo>
                        <a:pt x="47" y="77"/>
                        <a:pt x="47" y="78"/>
                        <a:pt x="47" y="78"/>
                      </a:cubicBezTo>
                      <a:cubicBezTo>
                        <a:pt x="47" y="78"/>
                        <a:pt x="48" y="78"/>
                        <a:pt x="48" y="78"/>
                      </a:cubicBezTo>
                      <a:cubicBezTo>
                        <a:pt x="48" y="78"/>
                        <a:pt x="48" y="78"/>
                        <a:pt x="48" y="78"/>
                      </a:cubicBezTo>
                      <a:cubicBezTo>
                        <a:pt x="48" y="78"/>
                        <a:pt x="48" y="78"/>
                        <a:pt x="48" y="78"/>
                      </a:cubicBezTo>
                      <a:cubicBezTo>
                        <a:pt x="47" y="78"/>
                        <a:pt x="47" y="78"/>
                        <a:pt x="47" y="78"/>
                      </a:cubicBezTo>
                      <a:close/>
                      <a:moveTo>
                        <a:pt x="52" y="81"/>
                      </a:moveTo>
                      <a:cubicBezTo>
                        <a:pt x="52" y="81"/>
                        <a:pt x="53" y="81"/>
                        <a:pt x="52" y="81"/>
                      </a:cubicBezTo>
                      <a:cubicBezTo>
                        <a:pt x="52" y="81"/>
                        <a:pt x="52" y="81"/>
                        <a:pt x="52" y="81"/>
                      </a:cubicBezTo>
                      <a:cubicBezTo>
                        <a:pt x="52" y="81"/>
                        <a:pt x="52" y="81"/>
                        <a:pt x="53" y="80"/>
                      </a:cubicBezTo>
                      <a:cubicBezTo>
                        <a:pt x="53" y="81"/>
                        <a:pt x="53" y="80"/>
                        <a:pt x="53" y="81"/>
                      </a:cubicBezTo>
                      <a:cubicBezTo>
                        <a:pt x="53" y="81"/>
                        <a:pt x="53" y="81"/>
                        <a:pt x="53" y="82"/>
                      </a:cubicBezTo>
                      <a:cubicBezTo>
                        <a:pt x="52" y="81"/>
                        <a:pt x="53" y="81"/>
                        <a:pt x="52" y="81"/>
                      </a:cubicBezTo>
                      <a:close/>
                      <a:moveTo>
                        <a:pt x="53" y="81"/>
                      </a:moveTo>
                      <a:cubicBezTo>
                        <a:pt x="53" y="81"/>
                        <a:pt x="53" y="81"/>
                        <a:pt x="53" y="81"/>
                      </a:cubicBezTo>
                      <a:cubicBezTo>
                        <a:pt x="53" y="81"/>
                        <a:pt x="52" y="81"/>
                        <a:pt x="53" y="81"/>
                      </a:cubicBezTo>
                      <a:close/>
                      <a:moveTo>
                        <a:pt x="47" y="77"/>
                      </a:moveTo>
                      <a:cubicBezTo>
                        <a:pt x="47" y="77"/>
                        <a:pt x="48" y="77"/>
                        <a:pt x="48" y="77"/>
                      </a:cubicBezTo>
                      <a:cubicBezTo>
                        <a:pt x="48" y="77"/>
                        <a:pt x="48" y="77"/>
                        <a:pt x="48" y="77"/>
                      </a:cubicBezTo>
                      <a:cubicBezTo>
                        <a:pt x="48" y="77"/>
                        <a:pt x="48" y="77"/>
                        <a:pt x="48" y="77"/>
                      </a:cubicBezTo>
                      <a:cubicBezTo>
                        <a:pt x="48" y="77"/>
                        <a:pt x="48" y="77"/>
                        <a:pt x="47" y="77"/>
                      </a:cubicBezTo>
                      <a:cubicBezTo>
                        <a:pt x="47" y="77"/>
                        <a:pt x="47" y="77"/>
                        <a:pt x="47" y="77"/>
                      </a:cubicBezTo>
                      <a:cubicBezTo>
                        <a:pt x="47" y="77"/>
                        <a:pt x="47" y="77"/>
                        <a:pt x="47" y="77"/>
                      </a:cubicBezTo>
                      <a:close/>
                      <a:moveTo>
                        <a:pt x="54" y="82"/>
                      </a:moveTo>
                      <a:cubicBezTo>
                        <a:pt x="54" y="82"/>
                        <a:pt x="55" y="82"/>
                        <a:pt x="55" y="83"/>
                      </a:cubicBezTo>
                      <a:cubicBezTo>
                        <a:pt x="54" y="82"/>
                        <a:pt x="54" y="82"/>
                        <a:pt x="54" y="82"/>
                      </a:cubicBezTo>
                      <a:close/>
                      <a:moveTo>
                        <a:pt x="44" y="74"/>
                      </a:moveTo>
                      <a:cubicBezTo>
                        <a:pt x="44" y="74"/>
                        <a:pt x="44" y="74"/>
                        <a:pt x="44" y="74"/>
                      </a:cubicBezTo>
                      <a:cubicBezTo>
                        <a:pt x="43" y="74"/>
                        <a:pt x="44" y="74"/>
                        <a:pt x="44" y="74"/>
                      </a:cubicBezTo>
                      <a:close/>
                      <a:moveTo>
                        <a:pt x="41" y="72"/>
                      </a:moveTo>
                      <a:cubicBezTo>
                        <a:pt x="41" y="72"/>
                        <a:pt x="41" y="72"/>
                        <a:pt x="41" y="72"/>
                      </a:cubicBezTo>
                      <a:cubicBezTo>
                        <a:pt x="41" y="72"/>
                        <a:pt x="42" y="72"/>
                        <a:pt x="42" y="72"/>
                      </a:cubicBezTo>
                      <a:cubicBezTo>
                        <a:pt x="42" y="72"/>
                        <a:pt x="42" y="72"/>
                        <a:pt x="42" y="72"/>
                      </a:cubicBezTo>
                      <a:cubicBezTo>
                        <a:pt x="42" y="72"/>
                        <a:pt x="42" y="72"/>
                        <a:pt x="42" y="72"/>
                      </a:cubicBezTo>
                      <a:cubicBezTo>
                        <a:pt x="42" y="72"/>
                        <a:pt x="42" y="72"/>
                        <a:pt x="42" y="72"/>
                      </a:cubicBezTo>
                      <a:cubicBezTo>
                        <a:pt x="42" y="72"/>
                        <a:pt x="42" y="73"/>
                        <a:pt x="41" y="73"/>
                      </a:cubicBezTo>
                      <a:cubicBezTo>
                        <a:pt x="42" y="73"/>
                        <a:pt x="41" y="72"/>
                        <a:pt x="41" y="73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3"/>
                        <a:pt x="40" y="74"/>
                        <a:pt x="40" y="74"/>
                      </a:cubicBezTo>
                      <a:cubicBezTo>
                        <a:pt x="40" y="74"/>
                        <a:pt x="40" y="74"/>
                        <a:pt x="40" y="74"/>
                      </a:cubicBezTo>
                      <a:cubicBezTo>
                        <a:pt x="40" y="73"/>
                        <a:pt x="40" y="73"/>
                        <a:pt x="41" y="72"/>
                      </a:cubicBezTo>
                      <a:cubicBezTo>
                        <a:pt x="41" y="72"/>
                        <a:pt x="41" y="72"/>
                        <a:pt x="41" y="72"/>
                      </a:cubicBezTo>
                      <a:cubicBezTo>
                        <a:pt x="41" y="72"/>
                        <a:pt x="41" y="72"/>
                        <a:pt x="41" y="72"/>
                      </a:cubicBezTo>
                      <a:cubicBezTo>
                        <a:pt x="41" y="72"/>
                        <a:pt x="41" y="72"/>
                        <a:pt x="41" y="72"/>
                      </a:cubicBezTo>
                      <a:close/>
                      <a:moveTo>
                        <a:pt x="55" y="82"/>
                      </a:moveTo>
                      <a:cubicBezTo>
                        <a:pt x="55" y="82"/>
                        <a:pt x="55" y="82"/>
                        <a:pt x="55" y="82"/>
                      </a:cubicBezTo>
                      <a:cubicBezTo>
                        <a:pt x="55" y="82"/>
                        <a:pt x="55" y="82"/>
                        <a:pt x="55" y="82"/>
                      </a:cubicBezTo>
                      <a:cubicBezTo>
                        <a:pt x="54" y="82"/>
                        <a:pt x="55" y="82"/>
                        <a:pt x="55" y="81"/>
                      </a:cubicBezTo>
                      <a:cubicBezTo>
                        <a:pt x="55" y="82"/>
                        <a:pt x="55" y="82"/>
                        <a:pt x="55" y="82"/>
                      </a:cubicBezTo>
                      <a:close/>
                      <a:moveTo>
                        <a:pt x="47" y="76"/>
                      </a:moveTo>
                      <a:cubicBezTo>
                        <a:pt x="47" y="76"/>
                        <a:pt x="47" y="76"/>
                        <a:pt x="47" y="76"/>
                      </a:cubicBezTo>
                      <a:cubicBezTo>
                        <a:pt x="47" y="76"/>
                        <a:pt x="47" y="76"/>
                        <a:pt x="47" y="76"/>
                      </a:cubicBezTo>
                      <a:close/>
                      <a:moveTo>
                        <a:pt x="57" y="83"/>
                      </a:moveTo>
                      <a:cubicBezTo>
                        <a:pt x="57" y="84"/>
                        <a:pt x="57" y="83"/>
                        <a:pt x="57" y="83"/>
                      </a:cubicBezTo>
                      <a:cubicBezTo>
                        <a:pt x="57" y="83"/>
                        <a:pt x="57" y="83"/>
                        <a:pt x="57" y="83"/>
                      </a:cubicBezTo>
                      <a:close/>
                      <a:moveTo>
                        <a:pt x="56" y="82"/>
                      </a:moveTo>
                      <a:cubicBezTo>
                        <a:pt x="56" y="83"/>
                        <a:pt x="56" y="82"/>
                        <a:pt x="57" y="82"/>
                      </a:cubicBezTo>
                      <a:cubicBezTo>
                        <a:pt x="57" y="82"/>
                        <a:pt x="56" y="83"/>
                        <a:pt x="56" y="83"/>
                      </a:cubicBezTo>
                      <a:cubicBezTo>
                        <a:pt x="56" y="83"/>
                        <a:pt x="56" y="83"/>
                        <a:pt x="56" y="82"/>
                      </a:cubicBezTo>
                      <a:close/>
                      <a:moveTo>
                        <a:pt x="47" y="76"/>
                      </a:moveTo>
                      <a:cubicBezTo>
                        <a:pt x="47" y="76"/>
                        <a:pt x="47" y="76"/>
                        <a:pt x="47" y="76"/>
                      </a:cubicBezTo>
                      <a:cubicBezTo>
                        <a:pt x="47" y="76"/>
                        <a:pt x="47" y="76"/>
                        <a:pt x="47" y="76"/>
                      </a:cubicBezTo>
                      <a:close/>
                      <a:moveTo>
                        <a:pt x="50" y="78"/>
                      </a:moveTo>
                      <a:cubicBezTo>
                        <a:pt x="50" y="77"/>
                        <a:pt x="50" y="78"/>
                        <a:pt x="50" y="78"/>
                      </a:cubicBezTo>
                      <a:cubicBezTo>
                        <a:pt x="51" y="78"/>
                        <a:pt x="50" y="77"/>
                        <a:pt x="51" y="78"/>
                      </a:cubicBezTo>
                      <a:cubicBezTo>
                        <a:pt x="51" y="78"/>
                        <a:pt x="51" y="78"/>
                        <a:pt x="50" y="78"/>
                      </a:cubicBezTo>
                      <a:cubicBezTo>
                        <a:pt x="50" y="78"/>
                        <a:pt x="50" y="78"/>
                        <a:pt x="50" y="78"/>
                      </a:cubicBezTo>
                      <a:cubicBezTo>
                        <a:pt x="50" y="77"/>
                        <a:pt x="50" y="78"/>
                        <a:pt x="50" y="78"/>
                      </a:cubicBezTo>
                      <a:close/>
                      <a:moveTo>
                        <a:pt x="43" y="72"/>
                      </a:moveTo>
                      <a:cubicBezTo>
                        <a:pt x="44" y="72"/>
                        <a:pt x="44" y="72"/>
                        <a:pt x="43" y="73"/>
                      </a:cubicBezTo>
                      <a:cubicBezTo>
                        <a:pt x="43" y="73"/>
                        <a:pt x="44" y="73"/>
                        <a:pt x="44" y="73"/>
                      </a:cubicBezTo>
                      <a:cubicBezTo>
                        <a:pt x="44" y="73"/>
                        <a:pt x="43" y="73"/>
                        <a:pt x="43" y="73"/>
                      </a:cubicBezTo>
                      <a:cubicBezTo>
                        <a:pt x="43" y="73"/>
                        <a:pt x="43" y="73"/>
                        <a:pt x="43" y="72"/>
                      </a:cubicBezTo>
                      <a:cubicBezTo>
                        <a:pt x="43" y="72"/>
                        <a:pt x="43" y="72"/>
                        <a:pt x="44" y="72"/>
                      </a:cubicBezTo>
                      <a:cubicBezTo>
                        <a:pt x="44" y="72"/>
                        <a:pt x="43" y="72"/>
                        <a:pt x="43" y="72"/>
                      </a:cubicBezTo>
                      <a:close/>
                      <a:moveTo>
                        <a:pt x="48" y="76"/>
                      </a:moveTo>
                      <a:cubicBezTo>
                        <a:pt x="48" y="76"/>
                        <a:pt x="47" y="76"/>
                        <a:pt x="47" y="76"/>
                      </a:cubicBezTo>
                      <a:cubicBezTo>
                        <a:pt x="47" y="76"/>
                        <a:pt x="47" y="76"/>
                        <a:pt x="47" y="75"/>
                      </a:cubicBezTo>
                      <a:cubicBezTo>
                        <a:pt x="47" y="75"/>
                        <a:pt x="47" y="75"/>
                        <a:pt x="47" y="75"/>
                      </a:cubicBezTo>
                      <a:cubicBezTo>
                        <a:pt x="47" y="75"/>
                        <a:pt x="47" y="75"/>
                        <a:pt x="48" y="76"/>
                      </a:cubicBezTo>
                      <a:close/>
                      <a:moveTo>
                        <a:pt x="54" y="80"/>
                      </a:moveTo>
                      <a:cubicBezTo>
                        <a:pt x="54" y="80"/>
                        <a:pt x="53" y="79"/>
                        <a:pt x="53" y="80"/>
                      </a:cubicBezTo>
                      <a:cubicBezTo>
                        <a:pt x="53" y="79"/>
                        <a:pt x="53" y="79"/>
                        <a:pt x="53" y="79"/>
                      </a:cubicBezTo>
                      <a:cubicBezTo>
                        <a:pt x="53" y="79"/>
                        <a:pt x="54" y="79"/>
                        <a:pt x="54" y="80"/>
                      </a:cubicBezTo>
                      <a:close/>
                      <a:moveTo>
                        <a:pt x="57" y="82"/>
                      </a:moveTo>
                      <a:cubicBezTo>
                        <a:pt x="57" y="82"/>
                        <a:pt x="57" y="82"/>
                        <a:pt x="57" y="82"/>
                      </a:cubicBezTo>
                      <a:cubicBezTo>
                        <a:pt x="57" y="82"/>
                        <a:pt x="57" y="81"/>
                        <a:pt x="57" y="82"/>
                      </a:cubicBezTo>
                      <a:close/>
                      <a:moveTo>
                        <a:pt x="54" y="79"/>
                      </a:moveTo>
                      <a:cubicBezTo>
                        <a:pt x="53" y="79"/>
                        <a:pt x="53" y="79"/>
                        <a:pt x="53" y="79"/>
                      </a:cubicBezTo>
                      <a:cubicBezTo>
                        <a:pt x="53" y="79"/>
                        <a:pt x="54" y="79"/>
                        <a:pt x="54" y="79"/>
                      </a:cubicBezTo>
                      <a:close/>
                      <a:moveTo>
                        <a:pt x="48" y="74"/>
                      </a:moveTo>
                      <a:cubicBezTo>
                        <a:pt x="48" y="74"/>
                        <a:pt x="48" y="75"/>
                        <a:pt x="48" y="75"/>
                      </a:cubicBezTo>
                      <a:cubicBezTo>
                        <a:pt x="48" y="75"/>
                        <a:pt x="48" y="74"/>
                        <a:pt x="48" y="74"/>
                      </a:cubicBezTo>
                      <a:cubicBezTo>
                        <a:pt x="48" y="74"/>
                        <a:pt x="48" y="74"/>
                        <a:pt x="47" y="74"/>
                      </a:cubicBezTo>
                      <a:cubicBezTo>
                        <a:pt x="47" y="74"/>
                        <a:pt x="48" y="74"/>
                        <a:pt x="48" y="74"/>
                      </a:cubicBezTo>
                      <a:cubicBezTo>
                        <a:pt x="48" y="74"/>
                        <a:pt x="48" y="74"/>
                        <a:pt x="48" y="74"/>
                      </a:cubicBezTo>
                      <a:close/>
                      <a:moveTo>
                        <a:pt x="47" y="73"/>
                      </a:moveTo>
                      <a:cubicBezTo>
                        <a:pt x="47" y="73"/>
                        <a:pt x="47" y="74"/>
                        <a:pt x="47" y="74"/>
                      </a:cubicBezTo>
                      <a:cubicBezTo>
                        <a:pt x="46" y="73"/>
                        <a:pt x="47" y="73"/>
                        <a:pt x="47" y="73"/>
                      </a:cubicBezTo>
                      <a:close/>
                      <a:moveTo>
                        <a:pt x="57" y="81"/>
                      </a:moveTo>
                      <a:cubicBezTo>
                        <a:pt x="57" y="81"/>
                        <a:pt x="57" y="81"/>
                        <a:pt x="57" y="80"/>
                      </a:cubicBezTo>
                      <a:cubicBezTo>
                        <a:pt x="57" y="80"/>
                        <a:pt x="57" y="81"/>
                        <a:pt x="57" y="81"/>
                      </a:cubicBezTo>
                      <a:cubicBezTo>
                        <a:pt x="57" y="81"/>
                        <a:pt x="57" y="81"/>
                        <a:pt x="57" y="81"/>
                      </a:cubicBezTo>
                      <a:close/>
                      <a:moveTo>
                        <a:pt x="46" y="73"/>
                      </a:moveTo>
                      <a:cubicBezTo>
                        <a:pt x="46" y="72"/>
                        <a:pt x="46" y="72"/>
                        <a:pt x="46" y="72"/>
                      </a:cubicBezTo>
                      <a:cubicBezTo>
                        <a:pt x="46" y="72"/>
                        <a:pt x="46" y="72"/>
                        <a:pt x="46" y="73"/>
                      </a:cubicBezTo>
                      <a:close/>
                      <a:moveTo>
                        <a:pt x="49" y="74"/>
                      </a:moveTo>
                      <a:cubicBezTo>
                        <a:pt x="49" y="74"/>
                        <a:pt x="49" y="74"/>
                        <a:pt x="49" y="74"/>
                      </a:cubicBezTo>
                      <a:cubicBezTo>
                        <a:pt x="48" y="74"/>
                        <a:pt x="49" y="73"/>
                        <a:pt x="49" y="73"/>
                      </a:cubicBezTo>
                      <a:cubicBezTo>
                        <a:pt x="49" y="73"/>
                        <a:pt x="48" y="74"/>
                        <a:pt x="49" y="74"/>
                      </a:cubicBezTo>
                      <a:close/>
                      <a:moveTo>
                        <a:pt x="54" y="77"/>
                      </a:moveTo>
                      <a:cubicBezTo>
                        <a:pt x="54" y="77"/>
                        <a:pt x="54" y="78"/>
                        <a:pt x="54" y="78"/>
                      </a:cubicBezTo>
                      <a:cubicBezTo>
                        <a:pt x="54" y="78"/>
                        <a:pt x="54" y="77"/>
                        <a:pt x="54" y="77"/>
                      </a:cubicBezTo>
                      <a:close/>
                      <a:moveTo>
                        <a:pt x="45" y="71"/>
                      </a:moveTo>
                      <a:cubicBezTo>
                        <a:pt x="46" y="71"/>
                        <a:pt x="46" y="71"/>
                        <a:pt x="45" y="72"/>
                      </a:cubicBezTo>
                      <a:cubicBezTo>
                        <a:pt x="45" y="71"/>
                        <a:pt x="45" y="71"/>
                        <a:pt x="45" y="71"/>
                      </a:cubicBezTo>
                      <a:close/>
                      <a:moveTo>
                        <a:pt x="45" y="70"/>
                      </a:moveTo>
                      <a:cubicBezTo>
                        <a:pt x="45" y="71"/>
                        <a:pt x="45" y="71"/>
                        <a:pt x="45" y="71"/>
                      </a:cubicBezTo>
                      <a:cubicBezTo>
                        <a:pt x="45" y="71"/>
                        <a:pt x="45" y="71"/>
                        <a:pt x="44" y="71"/>
                      </a:cubicBezTo>
                      <a:cubicBezTo>
                        <a:pt x="44" y="71"/>
                        <a:pt x="44" y="70"/>
                        <a:pt x="45" y="70"/>
                      </a:cubicBezTo>
                      <a:cubicBezTo>
                        <a:pt x="45" y="70"/>
                        <a:pt x="45" y="70"/>
                        <a:pt x="45" y="70"/>
                      </a:cubicBezTo>
                      <a:close/>
                      <a:moveTo>
                        <a:pt x="57" y="79"/>
                      </a:moveTo>
                      <a:cubicBezTo>
                        <a:pt x="57" y="79"/>
                        <a:pt x="57" y="79"/>
                        <a:pt x="57" y="79"/>
                      </a:cubicBezTo>
                      <a:cubicBezTo>
                        <a:pt x="57" y="79"/>
                        <a:pt x="57" y="79"/>
                        <a:pt x="57" y="79"/>
                      </a:cubicBezTo>
                      <a:cubicBezTo>
                        <a:pt x="57" y="79"/>
                        <a:pt x="57" y="79"/>
                        <a:pt x="57" y="79"/>
                      </a:cubicBezTo>
                      <a:cubicBezTo>
                        <a:pt x="57" y="79"/>
                        <a:pt x="57" y="79"/>
                        <a:pt x="57" y="79"/>
                      </a:cubicBezTo>
                      <a:close/>
                      <a:moveTo>
                        <a:pt x="49" y="73"/>
                      </a:moveTo>
                      <a:cubicBezTo>
                        <a:pt x="49" y="73"/>
                        <a:pt x="49" y="73"/>
                        <a:pt x="49" y="73"/>
                      </a:cubicBezTo>
                      <a:cubicBezTo>
                        <a:pt x="49" y="73"/>
                        <a:pt x="49" y="73"/>
                        <a:pt x="49" y="73"/>
                      </a:cubicBezTo>
                      <a:cubicBezTo>
                        <a:pt x="49" y="73"/>
                        <a:pt x="49" y="73"/>
                        <a:pt x="49" y="73"/>
                      </a:cubicBezTo>
                      <a:close/>
                      <a:moveTo>
                        <a:pt x="59" y="79"/>
                      </a:moveTo>
                      <a:cubicBezTo>
                        <a:pt x="59" y="79"/>
                        <a:pt x="59" y="79"/>
                        <a:pt x="59" y="78"/>
                      </a:cubicBezTo>
                      <a:cubicBezTo>
                        <a:pt x="59" y="79"/>
                        <a:pt x="59" y="79"/>
                        <a:pt x="59" y="79"/>
                      </a:cubicBezTo>
                      <a:close/>
                      <a:moveTo>
                        <a:pt x="55" y="76"/>
                      </a:moveTo>
                      <a:cubicBezTo>
                        <a:pt x="55" y="76"/>
                        <a:pt x="55" y="76"/>
                        <a:pt x="55" y="76"/>
                      </a:cubicBezTo>
                      <a:cubicBezTo>
                        <a:pt x="55" y="76"/>
                        <a:pt x="55" y="76"/>
                        <a:pt x="55" y="76"/>
                      </a:cubicBezTo>
                      <a:cubicBezTo>
                        <a:pt x="55" y="76"/>
                        <a:pt x="55" y="76"/>
                        <a:pt x="55" y="76"/>
                      </a:cubicBezTo>
                      <a:close/>
                      <a:moveTo>
                        <a:pt x="49" y="72"/>
                      </a:moveTo>
                      <a:cubicBezTo>
                        <a:pt x="49" y="72"/>
                        <a:pt x="49" y="71"/>
                        <a:pt x="49" y="72"/>
                      </a:cubicBezTo>
                      <a:cubicBezTo>
                        <a:pt x="50" y="72"/>
                        <a:pt x="49" y="72"/>
                        <a:pt x="49" y="72"/>
                      </a:cubicBezTo>
                      <a:close/>
                      <a:moveTo>
                        <a:pt x="55" y="76"/>
                      </a:moveTo>
                      <a:cubicBezTo>
                        <a:pt x="54" y="75"/>
                        <a:pt x="54" y="75"/>
                        <a:pt x="55" y="75"/>
                      </a:cubicBezTo>
                      <a:cubicBezTo>
                        <a:pt x="55" y="75"/>
                        <a:pt x="55" y="75"/>
                        <a:pt x="55" y="76"/>
                      </a:cubicBezTo>
                      <a:close/>
                      <a:moveTo>
                        <a:pt x="51" y="73"/>
                      </a:moveTo>
                      <a:cubicBezTo>
                        <a:pt x="51" y="73"/>
                        <a:pt x="51" y="73"/>
                        <a:pt x="51" y="73"/>
                      </a:cubicBezTo>
                      <a:cubicBezTo>
                        <a:pt x="51" y="73"/>
                        <a:pt x="51" y="73"/>
                        <a:pt x="51" y="73"/>
                      </a:cubicBezTo>
                      <a:close/>
                      <a:moveTo>
                        <a:pt x="56" y="76"/>
                      </a:moveTo>
                      <a:cubicBezTo>
                        <a:pt x="55" y="76"/>
                        <a:pt x="55" y="75"/>
                        <a:pt x="55" y="75"/>
                      </a:cubicBezTo>
                      <a:cubicBezTo>
                        <a:pt x="55" y="75"/>
                        <a:pt x="56" y="75"/>
                        <a:pt x="56" y="76"/>
                      </a:cubicBezTo>
                      <a:close/>
                      <a:moveTo>
                        <a:pt x="59" y="76"/>
                      </a:moveTo>
                      <a:cubicBezTo>
                        <a:pt x="59" y="76"/>
                        <a:pt x="59" y="76"/>
                        <a:pt x="58" y="77"/>
                      </a:cubicBezTo>
                      <a:cubicBezTo>
                        <a:pt x="58" y="76"/>
                        <a:pt x="59" y="76"/>
                        <a:pt x="59" y="76"/>
                      </a:cubicBezTo>
                      <a:close/>
                      <a:moveTo>
                        <a:pt x="56" y="74"/>
                      </a:moveTo>
                      <a:cubicBezTo>
                        <a:pt x="56" y="74"/>
                        <a:pt x="56" y="74"/>
                        <a:pt x="56" y="74"/>
                      </a:cubicBezTo>
                      <a:cubicBezTo>
                        <a:pt x="56" y="74"/>
                        <a:pt x="56" y="74"/>
                        <a:pt x="57" y="75"/>
                      </a:cubicBezTo>
                      <a:cubicBezTo>
                        <a:pt x="57" y="74"/>
                        <a:pt x="56" y="75"/>
                        <a:pt x="56" y="74"/>
                      </a:cubicBezTo>
                      <a:cubicBezTo>
                        <a:pt x="56" y="75"/>
                        <a:pt x="57" y="75"/>
                        <a:pt x="56" y="75"/>
                      </a:cubicBezTo>
                      <a:cubicBezTo>
                        <a:pt x="56" y="75"/>
                        <a:pt x="56" y="75"/>
                        <a:pt x="56" y="75"/>
                      </a:cubicBezTo>
                      <a:cubicBezTo>
                        <a:pt x="56" y="75"/>
                        <a:pt x="56" y="75"/>
                        <a:pt x="56" y="74"/>
                      </a:cubicBezTo>
                      <a:cubicBezTo>
                        <a:pt x="56" y="74"/>
                        <a:pt x="56" y="74"/>
                        <a:pt x="56" y="74"/>
                      </a:cubicBezTo>
                      <a:cubicBezTo>
                        <a:pt x="56" y="74"/>
                        <a:pt x="56" y="74"/>
                        <a:pt x="56" y="74"/>
                      </a:cubicBezTo>
                      <a:close/>
                      <a:moveTo>
                        <a:pt x="47" y="68"/>
                      </a:moveTo>
                      <a:cubicBezTo>
                        <a:pt x="47" y="68"/>
                        <a:pt x="47" y="68"/>
                        <a:pt x="46" y="68"/>
                      </a:cubicBezTo>
                      <a:cubicBezTo>
                        <a:pt x="46" y="68"/>
                        <a:pt x="47" y="68"/>
                        <a:pt x="47" y="68"/>
                      </a:cubicBezTo>
                      <a:close/>
                      <a:moveTo>
                        <a:pt x="55" y="73"/>
                      </a:moveTo>
                      <a:cubicBezTo>
                        <a:pt x="55" y="73"/>
                        <a:pt x="55" y="73"/>
                        <a:pt x="54" y="73"/>
                      </a:cubicBezTo>
                      <a:cubicBezTo>
                        <a:pt x="54" y="73"/>
                        <a:pt x="54" y="73"/>
                        <a:pt x="54" y="73"/>
                      </a:cubicBezTo>
                      <a:cubicBezTo>
                        <a:pt x="54" y="73"/>
                        <a:pt x="54" y="73"/>
                        <a:pt x="54" y="73"/>
                      </a:cubicBezTo>
                      <a:cubicBezTo>
                        <a:pt x="54" y="73"/>
                        <a:pt x="54" y="73"/>
                        <a:pt x="54" y="73"/>
                      </a:cubicBezTo>
                      <a:cubicBezTo>
                        <a:pt x="54" y="73"/>
                        <a:pt x="55" y="73"/>
                        <a:pt x="55" y="73"/>
                      </a:cubicBezTo>
                      <a:close/>
                      <a:moveTo>
                        <a:pt x="60" y="77"/>
                      </a:moveTo>
                      <a:cubicBezTo>
                        <a:pt x="60" y="76"/>
                        <a:pt x="60" y="76"/>
                        <a:pt x="60" y="76"/>
                      </a:cubicBezTo>
                      <a:cubicBezTo>
                        <a:pt x="61" y="76"/>
                        <a:pt x="60" y="77"/>
                        <a:pt x="60" y="77"/>
                      </a:cubicBezTo>
                      <a:close/>
                      <a:moveTo>
                        <a:pt x="58" y="75"/>
                      </a:moveTo>
                      <a:cubicBezTo>
                        <a:pt x="58" y="75"/>
                        <a:pt x="58" y="75"/>
                        <a:pt x="58" y="75"/>
                      </a:cubicBezTo>
                      <a:cubicBezTo>
                        <a:pt x="57" y="75"/>
                        <a:pt x="57" y="74"/>
                        <a:pt x="58" y="74"/>
                      </a:cubicBezTo>
                      <a:cubicBezTo>
                        <a:pt x="58" y="74"/>
                        <a:pt x="58" y="74"/>
                        <a:pt x="58" y="74"/>
                      </a:cubicBezTo>
                      <a:cubicBezTo>
                        <a:pt x="58" y="75"/>
                        <a:pt x="58" y="75"/>
                        <a:pt x="58" y="75"/>
                      </a:cubicBezTo>
                      <a:close/>
                      <a:moveTo>
                        <a:pt x="50" y="69"/>
                      </a:moveTo>
                      <a:cubicBezTo>
                        <a:pt x="50" y="70"/>
                        <a:pt x="50" y="70"/>
                        <a:pt x="50" y="70"/>
                      </a:cubicBezTo>
                      <a:cubicBezTo>
                        <a:pt x="50" y="70"/>
                        <a:pt x="50" y="69"/>
                        <a:pt x="50" y="69"/>
                      </a:cubicBezTo>
                      <a:close/>
                      <a:moveTo>
                        <a:pt x="56" y="73"/>
                      </a:moveTo>
                      <a:cubicBezTo>
                        <a:pt x="57" y="73"/>
                        <a:pt x="57" y="73"/>
                        <a:pt x="57" y="73"/>
                      </a:cubicBezTo>
                      <a:cubicBezTo>
                        <a:pt x="57" y="73"/>
                        <a:pt x="57" y="74"/>
                        <a:pt x="57" y="74"/>
                      </a:cubicBezTo>
                      <a:cubicBezTo>
                        <a:pt x="57" y="74"/>
                        <a:pt x="56" y="74"/>
                        <a:pt x="56" y="73"/>
                      </a:cubicBezTo>
                      <a:close/>
                      <a:moveTo>
                        <a:pt x="55" y="71"/>
                      </a:moveTo>
                      <a:cubicBezTo>
                        <a:pt x="55" y="71"/>
                        <a:pt x="55" y="72"/>
                        <a:pt x="55" y="73"/>
                      </a:cubicBezTo>
                      <a:cubicBezTo>
                        <a:pt x="54" y="72"/>
                        <a:pt x="55" y="71"/>
                        <a:pt x="55" y="71"/>
                      </a:cubicBezTo>
                      <a:close/>
                      <a:moveTo>
                        <a:pt x="48" y="68"/>
                      </a:moveTo>
                      <a:cubicBezTo>
                        <a:pt x="48" y="68"/>
                        <a:pt x="48" y="68"/>
                        <a:pt x="49" y="68"/>
                      </a:cubicBezTo>
                      <a:cubicBezTo>
                        <a:pt x="49" y="68"/>
                        <a:pt x="48" y="68"/>
                        <a:pt x="48" y="68"/>
                      </a:cubicBezTo>
                      <a:close/>
                      <a:moveTo>
                        <a:pt x="60" y="76"/>
                      </a:moveTo>
                      <a:cubicBezTo>
                        <a:pt x="61" y="75"/>
                        <a:pt x="61" y="75"/>
                        <a:pt x="61" y="75"/>
                      </a:cubicBezTo>
                      <a:cubicBezTo>
                        <a:pt x="61" y="76"/>
                        <a:pt x="61" y="76"/>
                        <a:pt x="61" y="76"/>
                      </a:cubicBezTo>
                      <a:cubicBezTo>
                        <a:pt x="61" y="76"/>
                        <a:pt x="60" y="76"/>
                        <a:pt x="60" y="76"/>
                      </a:cubicBezTo>
                      <a:close/>
                      <a:moveTo>
                        <a:pt x="56" y="73"/>
                      </a:moveTo>
                      <a:cubicBezTo>
                        <a:pt x="56" y="73"/>
                        <a:pt x="56" y="73"/>
                        <a:pt x="56" y="73"/>
                      </a:cubicBezTo>
                      <a:cubicBezTo>
                        <a:pt x="56" y="73"/>
                        <a:pt x="56" y="73"/>
                        <a:pt x="56" y="73"/>
                      </a:cubicBezTo>
                      <a:cubicBezTo>
                        <a:pt x="56" y="72"/>
                        <a:pt x="56" y="72"/>
                        <a:pt x="56" y="72"/>
                      </a:cubicBezTo>
                      <a:cubicBezTo>
                        <a:pt x="56" y="73"/>
                        <a:pt x="56" y="73"/>
                        <a:pt x="56" y="73"/>
                      </a:cubicBezTo>
                      <a:close/>
                      <a:moveTo>
                        <a:pt x="51" y="69"/>
                      </a:moveTo>
                      <a:cubicBezTo>
                        <a:pt x="51" y="68"/>
                        <a:pt x="51" y="68"/>
                        <a:pt x="51" y="68"/>
                      </a:cubicBezTo>
                      <a:cubicBezTo>
                        <a:pt x="51" y="68"/>
                        <a:pt x="51" y="68"/>
                        <a:pt x="51" y="68"/>
                      </a:cubicBezTo>
                      <a:cubicBezTo>
                        <a:pt x="51" y="68"/>
                        <a:pt x="51" y="69"/>
                        <a:pt x="51" y="69"/>
                      </a:cubicBezTo>
                      <a:close/>
                      <a:moveTo>
                        <a:pt x="60" y="73"/>
                      </a:moveTo>
                      <a:cubicBezTo>
                        <a:pt x="60" y="73"/>
                        <a:pt x="60" y="74"/>
                        <a:pt x="60" y="74"/>
                      </a:cubicBezTo>
                      <a:cubicBezTo>
                        <a:pt x="60" y="74"/>
                        <a:pt x="60" y="73"/>
                        <a:pt x="60" y="73"/>
                      </a:cubicBezTo>
                      <a:close/>
                      <a:moveTo>
                        <a:pt x="40" y="61"/>
                      </a:moveTo>
                      <a:cubicBezTo>
                        <a:pt x="40" y="61"/>
                        <a:pt x="40" y="62"/>
                        <a:pt x="40" y="61"/>
                      </a:cubicBezTo>
                      <a:cubicBezTo>
                        <a:pt x="41" y="61"/>
                        <a:pt x="40" y="62"/>
                        <a:pt x="40" y="62"/>
                      </a:cubicBezTo>
                      <a:cubicBezTo>
                        <a:pt x="40" y="62"/>
                        <a:pt x="40" y="61"/>
                        <a:pt x="40" y="61"/>
                      </a:cubicBezTo>
                      <a:close/>
                      <a:moveTo>
                        <a:pt x="48" y="67"/>
                      </a:moveTo>
                      <a:cubicBezTo>
                        <a:pt x="48" y="66"/>
                        <a:pt x="48" y="66"/>
                        <a:pt x="48" y="66"/>
                      </a:cubicBezTo>
                      <a:cubicBezTo>
                        <a:pt x="49" y="66"/>
                        <a:pt x="48" y="66"/>
                        <a:pt x="48" y="67"/>
                      </a:cubicBezTo>
                      <a:close/>
                      <a:moveTo>
                        <a:pt x="42" y="62"/>
                      </a:moveTo>
                      <a:cubicBezTo>
                        <a:pt x="43" y="63"/>
                        <a:pt x="43" y="63"/>
                        <a:pt x="42" y="63"/>
                      </a:cubicBezTo>
                      <a:cubicBezTo>
                        <a:pt x="42" y="63"/>
                        <a:pt x="42" y="62"/>
                        <a:pt x="42" y="62"/>
                      </a:cubicBezTo>
                      <a:cubicBezTo>
                        <a:pt x="42" y="62"/>
                        <a:pt x="42" y="62"/>
                        <a:pt x="42" y="62"/>
                      </a:cubicBezTo>
                      <a:close/>
                      <a:moveTo>
                        <a:pt x="51" y="67"/>
                      </a:moveTo>
                      <a:cubicBezTo>
                        <a:pt x="51" y="67"/>
                        <a:pt x="52" y="68"/>
                        <a:pt x="52" y="68"/>
                      </a:cubicBezTo>
                      <a:cubicBezTo>
                        <a:pt x="52" y="68"/>
                        <a:pt x="51" y="68"/>
                        <a:pt x="51" y="68"/>
                      </a:cubicBezTo>
                      <a:cubicBezTo>
                        <a:pt x="51" y="68"/>
                        <a:pt x="51" y="68"/>
                        <a:pt x="51" y="67"/>
                      </a:cubicBezTo>
                      <a:close/>
                      <a:moveTo>
                        <a:pt x="43" y="63"/>
                      </a:moveTo>
                      <a:cubicBezTo>
                        <a:pt x="43" y="63"/>
                        <a:pt x="43" y="62"/>
                        <a:pt x="44" y="62"/>
                      </a:cubicBezTo>
                      <a:cubicBezTo>
                        <a:pt x="44" y="63"/>
                        <a:pt x="44" y="63"/>
                        <a:pt x="43" y="63"/>
                      </a:cubicBezTo>
                      <a:close/>
                      <a:moveTo>
                        <a:pt x="55" y="69"/>
                      </a:moveTo>
                      <a:cubicBezTo>
                        <a:pt x="55" y="69"/>
                        <a:pt x="55" y="70"/>
                        <a:pt x="55" y="70"/>
                      </a:cubicBezTo>
                      <a:cubicBezTo>
                        <a:pt x="54" y="69"/>
                        <a:pt x="55" y="69"/>
                        <a:pt x="55" y="69"/>
                      </a:cubicBezTo>
                      <a:close/>
                      <a:moveTo>
                        <a:pt x="60" y="72"/>
                      </a:moveTo>
                      <a:cubicBezTo>
                        <a:pt x="60" y="72"/>
                        <a:pt x="60" y="72"/>
                        <a:pt x="60" y="73"/>
                      </a:cubicBezTo>
                      <a:cubicBezTo>
                        <a:pt x="60" y="72"/>
                        <a:pt x="59" y="72"/>
                        <a:pt x="59" y="72"/>
                      </a:cubicBezTo>
                      <a:cubicBezTo>
                        <a:pt x="59" y="72"/>
                        <a:pt x="60" y="72"/>
                        <a:pt x="60" y="72"/>
                      </a:cubicBezTo>
                      <a:close/>
                      <a:moveTo>
                        <a:pt x="43" y="61"/>
                      </a:moveTo>
                      <a:cubicBezTo>
                        <a:pt x="43" y="62"/>
                        <a:pt x="43" y="62"/>
                        <a:pt x="43" y="62"/>
                      </a:cubicBezTo>
                      <a:cubicBezTo>
                        <a:pt x="43" y="62"/>
                        <a:pt x="43" y="61"/>
                        <a:pt x="43" y="61"/>
                      </a:cubicBezTo>
                      <a:cubicBezTo>
                        <a:pt x="43" y="61"/>
                        <a:pt x="43" y="61"/>
                        <a:pt x="43" y="61"/>
                      </a:cubicBezTo>
                      <a:cubicBezTo>
                        <a:pt x="43" y="61"/>
                        <a:pt x="43" y="61"/>
                        <a:pt x="43" y="61"/>
                      </a:cubicBezTo>
                      <a:cubicBezTo>
                        <a:pt x="43" y="61"/>
                        <a:pt x="43" y="61"/>
                        <a:pt x="43" y="61"/>
                      </a:cubicBezTo>
                      <a:close/>
                      <a:moveTo>
                        <a:pt x="61" y="71"/>
                      </a:moveTo>
                      <a:cubicBezTo>
                        <a:pt x="61" y="72"/>
                        <a:pt x="61" y="72"/>
                        <a:pt x="61" y="72"/>
                      </a:cubicBezTo>
                      <a:cubicBezTo>
                        <a:pt x="61" y="72"/>
                        <a:pt x="61" y="71"/>
                        <a:pt x="61" y="71"/>
                      </a:cubicBezTo>
                      <a:close/>
                      <a:moveTo>
                        <a:pt x="60" y="70"/>
                      </a:moveTo>
                      <a:cubicBezTo>
                        <a:pt x="61" y="71"/>
                        <a:pt x="60" y="70"/>
                        <a:pt x="61" y="70"/>
                      </a:cubicBezTo>
                      <a:cubicBezTo>
                        <a:pt x="61" y="70"/>
                        <a:pt x="61" y="71"/>
                        <a:pt x="61" y="71"/>
                      </a:cubicBezTo>
                      <a:cubicBezTo>
                        <a:pt x="60" y="71"/>
                        <a:pt x="60" y="71"/>
                        <a:pt x="60" y="71"/>
                      </a:cubicBezTo>
                      <a:cubicBezTo>
                        <a:pt x="60" y="71"/>
                        <a:pt x="60" y="70"/>
                        <a:pt x="60" y="70"/>
                      </a:cubicBezTo>
                      <a:close/>
                      <a:moveTo>
                        <a:pt x="59" y="70"/>
                      </a:moveTo>
                      <a:cubicBezTo>
                        <a:pt x="59" y="70"/>
                        <a:pt x="60" y="70"/>
                        <a:pt x="59" y="70"/>
                      </a:cubicBezTo>
                      <a:cubicBezTo>
                        <a:pt x="59" y="70"/>
                        <a:pt x="59" y="70"/>
                        <a:pt x="59" y="70"/>
                      </a:cubicBezTo>
                      <a:cubicBezTo>
                        <a:pt x="60" y="70"/>
                        <a:pt x="60" y="70"/>
                        <a:pt x="59" y="70"/>
                      </a:cubicBezTo>
                      <a:close/>
                      <a:moveTo>
                        <a:pt x="61" y="70"/>
                      </a:moveTo>
                      <a:cubicBezTo>
                        <a:pt x="61" y="70"/>
                        <a:pt x="61" y="70"/>
                        <a:pt x="61" y="70"/>
                      </a:cubicBezTo>
                      <a:cubicBezTo>
                        <a:pt x="61" y="70"/>
                        <a:pt x="61" y="70"/>
                        <a:pt x="61" y="70"/>
                      </a:cubicBezTo>
                      <a:cubicBezTo>
                        <a:pt x="61" y="70"/>
                        <a:pt x="61" y="70"/>
                        <a:pt x="61" y="70"/>
                      </a:cubicBezTo>
                      <a:close/>
                      <a:moveTo>
                        <a:pt x="56" y="66"/>
                      </a:moveTo>
                      <a:cubicBezTo>
                        <a:pt x="56" y="67"/>
                        <a:pt x="56" y="67"/>
                        <a:pt x="56" y="67"/>
                      </a:cubicBezTo>
                      <a:cubicBezTo>
                        <a:pt x="56" y="67"/>
                        <a:pt x="56" y="67"/>
                        <a:pt x="56" y="66"/>
                      </a:cubicBezTo>
                      <a:cubicBezTo>
                        <a:pt x="56" y="66"/>
                        <a:pt x="56" y="66"/>
                        <a:pt x="56" y="66"/>
                      </a:cubicBezTo>
                      <a:close/>
                      <a:moveTo>
                        <a:pt x="61" y="69"/>
                      </a:moveTo>
                      <a:cubicBezTo>
                        <a:pt x="61" y="69"/>
                        <a:pt x="61" y="69"/>
                        <a:pt x="61" y="70"/>
                      </a:cubicBezTo>
                      <a:cubicBezTo>
                        <a:pt x="61" y="70"/>
                        <a:pt x="61" y="69"/>
                        <a:pt x="61" y="70"/>
                      </a:cubicBezTo>
                      <a:cubicBezTo>
                        <a:pt x="61" y="69"/>
                        <a:pt x="61" y="69"/>
                        <a:pt x="61" y="69"/>
                      </a:cubicBezTo>
                      <a:close/>
                      <a:moveTo>
                        <a:pt x="53" y="64"/>
                      </a:moveTo>
                      <a:cubicBezTo>
                        <a:pt x="53" y="64"/>
                        <a:pt x="52" y="64"/>
                        <a:pt x="52" y="64"/>
                      </a:cubicBezTo>
                      <a:cubicBezTo>
                        <a:pt x="52" y="64"/>
                        <a:pt x="52" y="64"/>
                        <a:pt x="53" y="64"/>
                      </a:cubicBezTo>
                      <a:cubicBezTo>
                        <a:pt x="53" y="64"/>
                        <a:pt x="53" y="64"/>
                        <a:pt x="53" y="64"/>
                      </a:cubicBezTo>
                      <a:close/>
                      <a:moveTo>
                        <a:pt x="43" y="56"/>
                      </a:moveTo>
                      <a:cubicBezTo>
                        <a:pt x="44" y="56"/>
                        <a:pt x="44" y="55"/>
                        <a:pt x="44" y="55"/>
                      </a:cubicBezTo>
                      <a:cubicBezTo>
                        <a:pt x="44" y="56"/>
                        <a:pt x="43" y="57"/>
                        <a:pt x="43" y="58"/>
                      </a:cubicBezTo>
                      <a:cubicBezTo>
                        <a:pt x="43" y="58"/>
                        <a:pt x="43" y="58"/>
                        <a:pt x="42" y="58"/>
                      </a:cubicBezTo>
                      <a:cubicBezTo>
                        <a:pt x="43" y="57"/>
                        <a:pt x="43" y="56"/>
                        <a:pt x="44" y="56"/>
                      </a:cubicBezTo>
                      <a:cubicBezTo>
                        <a:pt x="44" y="55"/>
                        <a:pt x="44" y="56"/>
                        <a:pt x="43" y="56"/>
                      </a:cubicBezTo>
                      <a:close/>
                      <a:moveTo>
                        <a:pt x="59" y="66"/>
                      </a:moveTo>
                      <a:cubicBezTo>
                        <a:pt x="59" y="66"/>
                        <a:pt x="59" y="66"/>
                        <a:pt x="59" y="67"/>
                      </a:cubicBezTo>
                      <a:cubicBezTo>
                        <a:pt x="59" y="67"/>
                        <a:pt x="60" y="66"/>
                        <a:pt x="60" y="66"/>
                      </a:cubicBezTo>
                      <a:cubicBezTo>
                        <a:pt x="60" y="66"/>
                        <a:pt x="60" y="66"/>
                        <a:pt x="60" y="66"/>
                      </a:cubicBezTo>
                      <a:cubicBezTo>
                        <a:pt x="60" y="66"/>
                        <a:pt x="60" y="66"/>
                        <a:pt x="60" y="66"/>
                      </a:cubicBezTo>
                      <a:cubicBezTo>
                        <a:pt x="60" y="66"/>
                        <a:pt x="60" y="67"/>
                        <a:pt x="60" y="67"/>
                      </a:cubicBezTo>
                      <a:cubicBezTo>
                        <a:pt x="59" y="67"/>
                        <a:pt x="59" y="67"/>
                        <a:pt x="59" y="67"/>
                      </a:cubicBezTo>
                      <a:cubicBezTo>
                        <a:pt x="59" y="67"/>
                        <a:pt x="59" y="67"/>
                        <a:pt x="59" y="67"/>
                      </a:cubicBezTo>
                      <a:cubicBezTo>
                        <a:pt x="59" y="67"/>
                        <a:pt x="59" y="67"/>
                        <a:pt x="59" y="67"/>
                      </a:cubicBezTo>
                      <a:cubicBezTo>
                        <a:pt x="58" y="67"/>
                        <a:pt x="59" y="66"/>
                        <a:pt x="59" y="66"/>
                      </a:cubicBezTo>
                      <a:close/>
                      <a:moveTo>
                        <a:pt x="60" y="66"/>
                      </a:moveTo>
                      <a:cubicBezTo>
                        <a:pt x="60" y="66"/>
                        <a:pt x="60" y="66"/>
                        <a:pt x="60" y="66"/>
                      </a:cubicBezTo>
                      <a:cubicBezTo>
                        <a:pt x="60" y="65"/>
                        <a:pt x="60" y="65"/>
                        <a:pt x="61" y="65"/>
                      </a:cubicBezTo>
                      <a:cubicBezTo>
                        <a:pt x="61" y="65"/>
                        <a:pt x="61" y="65"/>
                        <a:pt x="61" y="65"/>
                      </a:cubicBezTo>
                      <a:cubicBezTo>
                        <a:pt x="61" y="65"/>
                        <a:pt x="61" y="66"/>
                        <a:pt x="61" y="65"/>
                      </a:cubicBezTo>
                      <a:cubicBezTo>
                        <a:pt x="61" y="66"/>
                        <a:pt x="61" y="66"/>
                        <a:pt x="60" y="66"/>
                      </a:cubicBezTo>
                      <a:cubicBezTo>
                        <a:pt x="60" y="66"/>
                        <a:pt x="60" y="66"/>
                        <a:pt x="60" y="66"/>
                      </a:cubicBezTo>
                      <a:cubicBezTo>
                        <a:pt x="60" y="66"/>
                        <a:pt x="60" y="66"/>
                        <a:pt x="60" y="66"/>
                      </a:cubicBezTo>
                      <a:close/>
                      <a:moveTo>
                        <a:pt x="54" y="63"/>
                      </a:moveTo>
                      <a:cubicBezTo>
                        <a:pt x="54" y="63"/>
                        <a:pt x="54" y="62"/>
                        <a:pt x="54" y="62"/>
                      </a:cubicBezTo>
                      <a:cubicBezTo>
                        <a:pt x="54" y="62"/>
                        <a:pt x="54" y="62"/>
                        <a:pt x="55" y="62"/>
                      </a:cubicBezTo>
                      <a:cubicBezTo>
                        <a:pt x="55" y="62"/>
                        <a:pt x="54" y="62"/>
                        <a:pt x="54" y="63"/>
                      </a:cubicBezTo>
                      <a:close/>
                      <a:moveTo>
                        <a:pt x="59" y="65"/>
                      </a:moveTo>
                      <a:cubicBezTo>
                        <a:pt x="59" y="65"/>
                        <a:pt x="59" y="65"/>
                        <a:pt x="59" y="65"/>
                      </a:cubicBezTo>
                      <a:cubicBezTo>
                        <a:pt x="60" y="65"/>
                        <a:pt x="60" y="65"/>
                        <a:pt x="60" y="66"/>
                      </a:cubicBezTo>
                      <a:cubicBezTo>
                        <a:pt x="60" y="65"/>
                        <a:pt x="60" y="66"/>
                        <a:pt x="59" y="65"/>
                      </a:cubicBezTo>
                      <a:close/>
                      <a:moveTo>
                        <a:pt x="61" y="66"/>
                      </a:moveTo>
                      <a:cubicBezTo>
                        <a:pt x="62" y="66"/>
                        <a:pt x="61" y="66"/>
                        <a:pt x="62" y="66"/>
                      </a:cubicBezTo>
                      <a:cubicBezTo>
                        <a:pt x="61" y="66"/>
                        <a:pt x="61" y="66"/>
                        <a:pt x="61" y="66"/>
                      </a:cubicBezTo>
                      <a:close/>
                      <a:moveTo>
                        <a:pt x="62" y="66"/>
                      </a:moveTo>
                      <a:cubicBezTo>
                        <a:pt x="62" y="66"/>
                        <a:pt x="62" y="66"/>
                        <a:pt x="62" y="66"/>
                      </a:cubicBezTo>
                      <a:cubicBezTo>
                        <a:pt x="62" y="66"/>
                        <a:pt x="62" y="66"/>
                        <a:pt x="62" y="66"/>
                      </a:cubicBezTo>
                      <a:close/>
                      <a:moveTo>
                        <a:pt x="56" y="62"/>
                      </a:moveTo>
                      <a:cubicBezTo>
                        <a:pt x="56" y="62"/>
                        <a:pt x="56" y="62"/>
                        <a:pt x="56" y="61"/>
                      </a:cubicBezTo>
                      <a:cubicBezTo>
                        <a:pt x="56" y="62"/>
                        <a:pt x="56" y="62"/>
                        <a:pt x="55" y="62"/>
                      </a:cubicBezTo>
                      <a:cubicBezTo>
                        <a:pt x="55" y="62"/>
                        <a:pt x="56" y="62"/>
                        <a:pt x="56" y="62"/>
                      </a:cubicBezTo>
                      <a:close/>
                      <a:moveTo>
                        <a:pt x="63" y="65"/>
                      </a:moveTo>
                      <a:cubicBezTo>
                        <a:pt x="64" y="66"/>
                        <a:pt x="63" y="66"/>
                        <a:pt x="63" y="66"/>
                      </a:cubicBezTo>
                      <a:cubicBezTo>
                        <a:pt x="63" y="66"/>
                        <a:pt x="63" y="65"/>
                        <a:pt x="63" y="65"/>
                      </a:cubicBezTo>
                      <a:close/>
                      <a:moveTo>
                        <a:pt x="60" y="64"/>
                      </a:moveTo>
                      <a:cubicBezTo>
                        <a:pt x="60" y="64"/>
                        <a:pt x="60" y="64"/>
                        <a:pt x="60" y="64"/>
                      </a:cubicBezTo>
                      <a:cubicBezTo>
                        <a:pt x="60" y="64"/>
                        <a:pt x="60" y="64"/>
                        <a:pt x="60" y="64"/>
                      </a:cubicBezTo>
                      <a:cubicBezTo>
                        <a:pt x="60" y="64"/>
                        <a:pt x="60" y="64"/>
                        <a:pt x="60" y="64"/>
                      </a:cubicBezTo>
                      <a:close/>
                      <a:moveTo>
                        <a:pt x="63" y="65"/>
                      </a:moveTo>
                      <a:cubicBezTo>
                        <a:pt x="64" y="65"/>
                        <a:pt x="64" y="64"/>
                        <a:pt x="64" y="64"/>
                      </a:cubicBezTo>
                      <a:cubicBezTo>
                        <a:pt x="64" y="65"/>
                        <a:pt x="63" y="65"/>
                        <a:pt x="64" y="65"/>
                      </a:cubicBezTo>
                      <a:cubicBezTo>
                        <a:pt x="64" y="66"/>
                        <a:pt x="64" y="66"/>
                        <a:pt x="64" y="66"/>
                      </a:cubicBezTo>
                      <a:cubicBezTo>
                        <a:pt x="63" y="66"/>
                        <a:pt x="64" y="65"/>
                        <a:pt x="64" y="65"/>
                      </a:cubicBezTo>
                      <a:cubicBezTo>
                        <a:pt x="64" y="65"/>
                        <a:pt x="63" y="65"/>
                        <a:pt x="63" y="65"/>
                      </a:cubicBezTo>
                      <a:close/>
                      <a:moveTo>
                        <a:pt x="63" y="64"/>
                      </a:moveTo>
                      <a:cubicBezTo>
                        <a:pt x="63" y="65"/>
                        <a:pt x="63" y="65"/>
                        <a:pt x="62" y="65"/>
                      </a:cubicBezTo>
                      <a:cubicBezTo>
                        <a:pt x="62" y="65"/>
                        <a:pt x="62" y="65"/>
                        <a:pt x="63" y="64"/>
                      </a:cubicBezTo>
                      <a:close/>
                      <a:moveTo>
                        <a:pt x="55" y="60"/>
                      </a:moveTo>
                      <a:cubicBezTo>
                        <a:pt x="55" y="60"/>
                        <a:pt x="55" y="59"/>
                        <a:pt x="56" y="59"/>
                      </a:cubicBezTo>
                      <a:cubicBezTo>
                        <a:pt x="56" y="60"/>
                        <a:pt x="55" y="60"/>
                        <a:pt x="55" y="60"/>
                      </a:cubicBezTo>
                      <a:cubicBezTo>
                        <a:pt x="55" y="60"/>
                        <a:pt x="55" y="60"/>
                        <a:pt x="55" y="60"/>
                      </a:cubicBezTo>
                      <a:close/>
                      <a:moveTo>
                        <a:pt x="58" y="61"/>
                      </a:moveTo>
                      <a:cubicBezTo>
                        <a:pt x="58" y="61"/>
                        <a:pt x="58" y="62"/>
                        <a:pt x="58" y="62"/>
                      </a:cubicBezTo>
                      <a:cubicBezTo>
                        <a:pt x="58" y="62"/>
                        <a:pt x="58" y="62"/>
                        <a:pt x="58" y="62"/>
                      </a:cubicBezTo>
                      <a:cubicBezTo>
                        <a:pt x="58" y="61"/>
                        <a:pt x="58" y="61"/>
                        <a:pt x="58" y="61"/>
                      </a:cubicBezTo>
                      <a:cubicBezTo>
                        <a:pt x="58" y="61"/>
                        <a:pt x="58" y="61"/>
                        <a:pt x="58" y="61"/>
                      </a:cubicBezTo>
                      <a:close/>
                      <a:moveTo>
                        <a:pt x="59" y="61"/>
                      </a:moveTo>
                      <a:cubicBezTo>
                        <a:pt x="59" y="62"/>
                        <a:pt x="59" y="62"/>
                        <a:pt x="59" y="62"/>
                      </a:cubicBezTo>
                      <a:cubicBezTo>
                        <a:pt x="59" y="62"/>
                        <a:pt x="59" y="62"/>
                        <a:pt x="59" y="62"/>
                      </a:cubicBezTo>
                      <a:cubicBezTo>
                        <a:pt x="59" y="62"/>
                        <a:pt x="59" y="62"/>
                        <a:pt x="59" y="61"/>
                      </a:cubicBezTo>
                      <a:close/>
                      <a:moveTo>
                        <a:pt x="60" y="62"/>
                      </a:moveTo>
                      <a:cubicBezTo>
                        <a:pt x="60" y="62"/>
                        <a:pt x="60" y="62"/>
                        <a:pt x="60" y="62"/>
                      </a:cubicBezTo>
                      <a:cubicBezTo>
                        <a:pt x="60" y="62"/>
                        <a:pt x="60" y="62"/>
                        <a:pt x="60" y="62"/>
                      </a:cubicBezTo>
                      <a:close/>
                      <a:moveTo>
                        <a:pt x="60" y="61"/>
                      </a:moveTo>
                      <a:cubicBezTo>
                        <a:pt x="60" y="61"/>
                        <a:pt x="60" y="61"/>
                        <a:pt x="60" y="61"/>
                      </a:cubicBezTo>
                      <a:cubicBezTo>
                        <a:pt x="61" y="61"/>
                        <a:pt x="60" y="61"/>
                        <a:pt x="60" y="62"/>
                      </a:cubicBezTo>
                      <a:cubicBezTo>
                        <a:pt x="60" y="61"/>
                        <a:pt x="60" y="61"/>
                        <a:pt x="60" y="61"/>
                      </a:cubicBezTo>
                      <a:close/>
                      <a:moveTo>
                        <a:pt x="58" y="60"/>
                      </a:moveTo>
                      <a:cubicBezTo>
                        <a:pt x="58" y="60"/>
                        <a:pt x="58" y="60"/>
                        <a:pt x="58" y="60"/>
                      </a:cubicBezTo>
                      <a:cubicBezTo>
                        <a:pt x="58" y="60"/>
                        <a:pt x="58" y="60"/>
                        <a:pt x="58" y="60"/>
                      </a:cubicBezTo>
                      <a:cubicBezTo>
                        <a:pt x="58" y="59"/>
                        <a:pt x="58" y="60"/>
                        <a:pt x="58" y="60"/>
                      </a:cubicBezTo>
                      <a:cubicBezTo>
                        <a:pt x="58" y="59"/>
                        <a:pt x="59" y="59"/>
                        <a:pt x="58" y="58"/>
                      </a:cubicBezTo>
                      <a:cubicBezTo>
                        <a:pt x="59" y="58"/>
                        <a:pt x="59" y="58"/>
                        <a:pt x="59" y="57"/>
                      </a:cubicBezTo>
                      <a:cubicBezTo>
                        <a:pt x="59" y="59"/>
                        <a:pt x="58" y="60"/>
                        <a:pt x="58" y="60"/>
                      </a:cubicBezTo>
                      <a:cubicBezTo>
                        <a:pt x="57" y="60"/>
                        <a:pt x="58" y="60"/>
                        <a:pt x="58" y="60"/>
                      </a:cubicBezTo>
                      <a:close/>
                      <a:moveTo>
                        <a:pt x="64" y="64"/>
                      </a:moveTo>
                      <a:cubicBezTo>
                        <a:pt x="64" y="64"/>
                        <a:pt x="64" y="63"/>
                        <a:pt x="64" y="63"/>
                      </a:cubicBezTo>
                      <a:cubicBezTo>
                        <a:pt x="65" y="64"/>
                        <a:pt x="65" y="63"/>
                        <a:pt x="65" y="63"/>
                      </a:cubicBezTo>
                      <a:cubicBezTo>
                        <a:pt x="65" y="64"/>
                        <a:pt x="65" y="64"/>
                        <a:pt x="65" y="64"/>
                      </a:cubicBezTo>
                      <a:cubicBezTo>
                        <a:pt x="65" y="64"/>
                        <a:pt x="65" y="64"/>
                        <a:pt x="64" y="64"/>
                      </a:cubicBezTo>
                      <a:close/>
                      <a:moveTo>
                        <a:pt x="59" y="60"/>
                      </a:moveTo>
                      <a:cubicBezTo>
                        <a:pt x="59" y="61"/>
                        <a:pt x="60" y="61"/>
                        <a:pt x="59" y="61"/>
                      </a:cubicBezTo>
                      <a:cubicBezTo>
                        <a:pt x="59" y="61"/>
                        <a:pt x="59" y="60"/>
                        <a:pt x="59" y="60"/>
                      </a:cubicBezTo>
                      <a:close/>
                      <a:moveTo>
                        <a:pt x="63" y="63"/>
                      </a:moveTo>
                      <a:cubicBezTo>
                        <a:pt x="63" y="63"/>
                        <a:pt x="63" y="63"/>
                        <a:pt x="63" y="63"/>
                      </a:cubicBezTo>
                      <a:cubicBezTo>
                        <a:pt x="63" y="62"/>
                        <a:pt x="63" y="62"/>
                        <a:pt x="63" y="62"/>
                      </a:cubicBezTo>
                      <a:cubicBezTo>
                        <a:pt x="63" y="63"/>
                        <a:pt x="63" y="63"/>
                        <a:pt x="63" y="63"/>
                      </a:cubicBezTo>
                      <a:cubicBezTo>
                        <a:pt x="64" y="63"/>
                        <a:pt x="63" y="63"/>
                        <a:pt x="63" y="63"/>
                      </a:cubicBezTo>
                      <a:close/>
                      <a:moveTo>
                        <a:pt x="64" y="63"/>
                      </a:moveTo>
                      <a:cubicBezTo>
                        <a:pt x="64" y="63"/>
                        <a:pt x="64" y="63"/>
                        <a:pt x="64" y="63"/>
                      </a:cubicBezTo>
                      <a:cubicBezTo>
                        <a:pt x="64" y="63"/>
                        <a:pt x="64" y="63"/>
                        <a:pt x="64" y="63"/>
                      </a:cubicBezTo>
                      <a:close/>
                      <a:moveTo>
                        <a:pt x="52" y="57"/>
                      </a:moveTo>
                      <a:cubicBezTo>
                        <a:pt x="52" y="57"/>
                        <a:pt x="52" y="56"/>
                        <a:pt x="53" y="56"/>
                      </a:cubicBezTo>
                      <a:cubicBezTo>
                        <a:pt x="53" y="56"/>
                        <a:pt x="53" y="57"/>
                        <a:pt x="53" y="57"/>
                      </a:cubicBezTo>
                      <a:cubicBezTo>
                        <a:pt x="53" y="57"/>
                        <a:pt x="53" y="57"/>
                        <a:pt x="52" y="57"/>
                      </a:cubicBezTo>
                      <a:close/>
                      <a:moveTo>
                        <a:pt x="56" y="59"/>
                      </a:moveTo>
                      <a:cubicBezTo>
                        <a:pt x="56" y="58"/>
                        <a:pt x="56" y="59"/>
                        <a:pt x="56" y="58"/>
                      </a:cubicBezTo>
                      <a:cubicBezTo>
                        <a:pt x="56" y="59"/>
                        <a:pt x="56" y="59"/>
                        <a:pt x="56" y="59"/>
                      </a:cubicBezTo>
                      <a:cubicBezTo>
                        <a:pt x="56" y="59"/>
                        <a:pt x="56" y="59"/>
                        <a:pt x="56" y="59"/>
                      </a:cubicBezTo>
                      <a:close/>
                      <a:moveTo>
                        <a:pt x="65" y="63"/>
                      </a:moveTo>
                      <a:cubicBezTo>
                        <a:pt x="65" y="63"/>
                        <a:pt x="65" y="63"/>
                        <a:pt x="65" y="63"/>
                      </a:cubicBezTo>
                      <a:cubicBezTo>
                        <a:pt x="65" y="63"/>
                        <a:pt x="65" y="63"/>
                        <a:pt x="65" y="63"/>
                      </a:cubicBezTo>
                      <a:close/>
                      <a:moveTo>
                        <a:pt x="60" y="61"/>
                      </a:moveTo>
                      <a:cubicBezTo>
                        <a:pt x="60" y="60"/>
                        <a:pt x="60" y="60"/>
                        <a:pt x="60" y="60"/>
                      </a:cubicBezTo>
                      <a:cubicBezTo>
                        <a:pt x="60" y="60"/>
                        <a:pt x="60" y="60"/>
                        <a:pt x="60" y="60"/>
                      </a:cubicBezTo>
                      <a:cubicBezTo>
                        <a:pt x="61" y="60"/>
                        <a:pt x="60" y="60"/>
                        <a:pt x="60" y="61"/>
                      </a:cubicBezTo>
                      <a:close/>
                      <a:moveTo>
                        <a:pt x="63" y="61"/>
                      </a:moveTo>
                      <a:cubicBezTo>
                        <a:pt x="63" y="61"/>
                        <a:pt x="63" y="61"/>
                        <a:pt x="63" y="61"/>
                      </a:cubicBezTo>
                      <a:cubicBezTo>
                        <a:pt x="63" y="61"/>
                        <a:pt x="63" y="61"/>
                        <a:pt x="63" y="61"/>
                      </a:cubicBezTo>
                      <a:close/>
                      <a:moveTo>
                        <a:pt x="56" y="58"/>
                      </a:moveTo>
                      <a:cubicBezTo>
                        <a:pt x="56" y="58"/>
                        <a:pt x="56" y="58"/>
                        <a:pt x="56" y="58"/>
                      </a:cubicBezTo>
                      <a:cubicBezTo>
                        <a:pt x="56" y="58"/>
                        <a:pt x="56" y="58"/>
                        <a:pt x="56" y="57"/>
                      </a:cubicBezTo>
                      <a:cubicBezTo>
                        <a:pt x="57" y="58"/>
                        <a:pt x="57" y="58"/>
                        <a:pt x="56" y="58"/>
                      </a:cubicBezTo>
                      <a:close/>
                      <a:moveTo>
                        <a:pt x="53" y="56"/>
                      </a:moveTo>
                      <a:cubicBezTo>
                        <a:pt x="53" y="56"/>
                        <a:pt x="53" y="56"/>
                        <a:pt x="53" y="56"/>
                      </a:cubicBezTo>
                      <a:cubicBezTo>
                        <a:pt x="53" y="56"/>
                        <a:pt x="54" y="56"/>
                        <a:pt x="53" y="56"/>
                      </a:cubicBezTo>
                      <a:close/>
                      <a:moveTo>
                        <a:pt x="62" y="59"/>
                      </a:moveTo>
                      <a:cubicBezTo>
                        <a:pt x="62" y="59"/>
                        <a:pt x="63" y="59"/>
                        <a:pt x="63" y="59"/>
                      </a:cubicBezTo>
                      <a:cubicBezTo>
                        <a:pt x="62" y="59"/>
                        <a:pt x="62" y="59"/>
                        <a:pt x="62" y="59"/>
                      </a:cubicBezTo>
                      <a:close/>
                      <a:moveTo>
                        <a:pt x="53" y="54"/>
                      </a:moveTo>
                      <a:cubicBezTo>
                        <a:pt x="53" y="54"/>
                        <a:pt x="53" y="54"/>
                        <a:pt x="53" y="54"/>
                      </a:cubicBezTo>
                      <a:cubicBezTo>
                        <a:pt x="53" y="54"/>
                        <a:pt x="53" y="54"/>
                        <a:pt x="53" y="54"/>
                      </a:cubicBezTo>
                      <a:close/>
                      <a:moveTo>
                        <a:pt x="54" y="54"/>
                      </a:moveTo>
                      <a:cubicBezTo>
                        <a:pt x="54" y="54"/>
                        <a:pt x="54" y="54"/>
                        <a:pt x="54" y="54"/>
                      </a:cubicBezTo>
                      <a:cubicBezTo>
                        <a:pt x="54" y="54"/>
                        <a:pt x="54" y="54"/>
                        <a:pt x="54" y="54"/>
                      </a:cubicBezTo>
                      <a:close/>
                      <a:moveTo>
                        <a:pt x="56" y="54"/>
                      </a:moveTo>
                      <a:cubicBezTo>
                        <a:pt x="56" y="54"/>
                        <a:pt x="56" y="54"/>
                        <a:pt x="56" y="54"/>
                      </a:cubicBezTo>
                      <a:cubicBezTo>
                        <a:pt x="56" y="54"/>
                        <a:pt x="56" y="54"/>
                        <a:pt x="56" y="54"/>
                      </a:cubicBezTo>
                      <a:close/>
                      <a:moveTo>
                        <a:pt x="62" y="57"/>
                      </a:moveTo>
                      <a:cubicBezTo>
                        <a:pt x="62" y="57"/>
                        <a:pt x="62" y="57"/>
                        <a:pt x="62" y="56"/>
                      </a:cubicBezTo>
                      <a:cubicBezTo>
                        <a:pt x="63" y="57"/>
                        <a:pt x="62" y="57"/>
                        <a:pt x="62" y="57"/>
                      </a:cubicBezTo>
                      <a:close/>
                      <a:moveTo>
                        <a:pt x="53" y="50"/>
                      </a:moveTo>
                      <a:cubicBezTo>
                        <a:pt x="52" y="50"/>
                        <a:pt x="52" y="51"/>
                        <a:pt x="52" y="51"/>
                      </a:cubicBezTo>
                      <a:cubicBezTo>
                        <a:pt x="52" y="51"/>
                        <a:pt x="52" y="51"/>
                        <a:pt x="52" y="51"/>
                      </a:cubicBezTo>
                      <a:cubicBezTo>
                        <a:pt x="52" y="51"/>
                        <a:pt x="52" y="51"/>
                        <a:pt x="52" y="51"/>
                      </a:cubicBezTo>
                      <a:cubicBezTo>
                        <a:pt x="52" y="52"/>
                        <a:pt x="52" y="52"/>
                        <a:pt x="51" y="52"/>
                      </a:cubicBezTo>
                      <a:cubicBezTo>
                        <a:pt x="51" y="51"/>
                        <a:pt x="52" y="51"/>
                        <a:pt x="52" y="51"/>
                      </a:cubicBezTo>
                      <a:cubicBezTo>
                        <a:pt x="52" y="51"/>
                        <a:pt x="52" y="51"/>
                        <a:pt x="51" y="51"/>
                      </a:cubicBezTo>
                      <a:cubicBezTo>
                        <a:pt x="51" y="51"/>
                        <a:pt x="52" y="51"/>
                        <a:pt x="51" y="51"/>
                      </a:cubicBezTo>
                      <a:cubicBezTo>
                        <a:pt x="52" y="51"/>
                        <a:pt x="52" y="51"/>
                        <a:pt x="52" y="50"/>
                      </a:cubicBezTo>
                      <a:cubicBezTo>
                        <a:pt x="53" y="50"/>
                        <a:pt x="52" y="50"/>
                        <a:pt x="53" y="50"/>
                      </a:cubicBezTo>
                      <a:cubicBezTo>
                        <a:pt x="52" y="50"/>
                        <a:pt x="52" y="50"/>
                        <a:pt x="53" y="49"/>
                      </a:cubicBezTo>
                      <a:cubicBezTo>
                        <a:pt x="53" y="50"/>
                        <a:pt x="52" y="50"/>
                        <a:pt x="53" y="50"/>
                      </a:cubicBezTo>
                      <a:cubicBezTo>
                        <a:pt x="53" y="50"/>
                        <a:pt x="53" y="50"/>
                        <a:pt x="53" y="50"/>
                      </a:cubicBezTo>
                      <a:cubicBezTo>
                        <a:pt x="53" y="50"/>
                        <a:pt x="53" y="50"/>
                        <a:pt x="53" y="51"/>
                      </a:cubicBezTo>
                      <a:cubicBezTo>
                        <a:pt x="53" y="51"/>
                        <a:pt x="53" y="50"/>
                        <a:pt x="53" y="50"/>
                      </a:cubicBezTo>
                      <a:close/>
                      <a:moveTo>
                        <a:pt x="56" y="54"/>
                      </a:moveTo>
                      <a:cubicBezTo>
                        <a:pt x="56" y="54"/>
                        <a:pt x="56" y="53"/>
                        <a:pt x="56" y="53"/>
                      </a:cubicBezTo>
                      <a:lnTo>
                        <a:pt x="56" y="54"/>
                      </a:lnTo>
                      <a:close/>
                      <a:moveTo>
                        <a:pt x="55" y="52"/>
                      </a:move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5" y="52"/>
                        <a:pt x="55" y="53"/>
                        <a:pt x="55" y="53"/>
                      </a:cubicBezTo>
                      <a:cubicBezTo>
                        <a:pt x="54" y="53"/>
                        <a:pt x="55" y="52"/>
                        <a:pt x="54" y="52"/>
                      </a:cubicBezTo>
                      <a:cubicBezTo>
                        <a:pt x="54" y="52"/>
                        <a:pt x="55" y="52"/>
                        <a:pt x="55" y="52"/>
                      </a:cubicBezTo>
                      <a:close/>
                      <a:moveTo>
                        <a:pt x="53" y="52"/>
                      </a:moveTo>
                      <a:cubicBezTo>
                        <a:pt x="53" y="52"/>
                        <a:pt x="53" y="52"/>
                        <a:pt x="53" y="51"/>
                      </a:cubicBezTo>
                      <a:cubicBezTo>
                        <a:pt x="53" y="52"/>
                        <a:pt x="53" y="52"/>
                        <a:pt x="53" y="52"/>
                      </a:cubicBezTo>
                      <a:close/>
                      <a:moveTo>
                        <a:pt x="53" y="52"/>
                      </a:moveTo>
                      <a:cubicBezTo>
                        <a:pt x="52" y="52"/>
                        <a:pt x="53" y="52"/>
                        <a:pt x="53" y="51"/>
                      </a:cubicBezTo>
                      <a:cubicBezTo>
                        <a:pt x="53" y="51"/>
                        <a:pt x="53" y="52"/>
                        <a:pt x="53" y="52"/>
                      </a:cubicBezTo>
                      <a:close/>
                      <a:moveTo>
                        <a:pt x="49" y="50"/>
                      </a:moveTo>
                      <a:cubicBezTo>
                        <a:pt x="50" y="50"/>
                        <a:pt x="50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lose/>
                      <a:moveTo>
                        <a:pt x="49" y="49"/>
                      </a:moveTo>
                      <a:cubicBezTo>
                        <a:pt x="49" y="49"/>
                        <a:pt x="48" y="49"/>
                        <a:pt x="48" y="49"/>
                      </a:cubicBezTo>
                      <a:cubicBezTo>
                        <a:pt x="48" y="49"/>
                        <a:pt x="49" y="49"/>
                        <a:pt x="49" y="49"/>
                      </a:cubicBezTo>
                      <a:cubicBezTo>
                        <a:pt x="49" y="49"/>
                        <a:pt x="49" y="50"/>
                        <a:pt x="48" y="50"/>
                      </a:cubicBezTo>
                      <a:cubicBezTo>
                        <a:pt x="48" y="49"/>
                        <a:pt x="48" y="49"/>
                        <a:pt x="49" y="49"/>
                      </a:cubicBezTo>
                      <a:close/>
                      <a:moveTo>
                        <a:pt x="62" y="55"/>
                      </a:moveTo>
                      <a:cubicBezTo>
                        <a:pt x="62" y="55"/>
                        <a:pt x="61" y="56"/>
                        <a:pt x="61" y="56"/>
                      </a:cubicBezTo>
                      <a:cubicBezTo>
                        <a:pt x="61" y="55"/>
                        <a:pt x="62" y="55"/>
                        <a:pt x="62" y="55"/>
                      </a:cubicBezTo>
                      <a:close/>
                      <a:moveTo>
                        <a:pt x="53" y="51"/>
                      </a:moveTo>
                      <a:cubicBezTo>
                        <a:pt x="53" y="51"/>
                        <a:pt x="53" y="51"/>
                        <a:pt x="53" y="51"/>
                      </a:cubicBezTo>
                      <a:cubicBezTo>
                        <a:pt x="53" y="51"/>
                        <a:pt x="53" y="51"/>
                        <a:pt x="53" y="51"/>
                      </a:cubicBezTo>
                      <a:close/>
                      <a:moveTo>
                        <a:pt x="55" y="52"/>
                      </a:move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5" y="52"/>
                        <a:pt x="55" y="52"/>
                        <a:pt x="55" y="52"/>
                      </a:cubicBezTo>
                      <a:close/>
                      <a:moveTo>
                        <a:pt x="68" y="58"/>
                      </a:moveTo>
                      <a:cubicBezTo>
                        <a:pt x="68" y="58"/>
                        <a:pt x="69" y="58"/>
                        <a:pt x="69" y="58"/>
                      </a:cubicBezTo>
                      <a:cubicBezTo>
                        <a:pt x="68" y="58"/>
                        <a:pt x="68" y="58"/>
                        <a:pt x="68" y="58"/>
                      </a:cubicBezTo>
                      <a:close/>
                      <a:moveTo>
                        <a:pt x="61" y="54"/>
                      </a:moveTo>
                      <a:cubicBezTo>
                        <a:pt x="61" y="54"/>
                        <a:pt x="61" y="54"/>
                        <a:pt x="60" y="54"/>
                      </a:cubicBezTo>
                      <a:cubicBezTo>
                        <a:pt x="60" y="54"/>
                        <a:pt x="60" y="54"/>
                        <a:pt x="60" y="54"/>
                      </a:cubicBezTo>
                      <a:cubicBezTo>
                        <a:pt x="61" y="54"/>
                        <a:pt x="61" y="54"/>
                        <a:pt x="61" y="54"/>
                      </a:cubicBezTo>
                      <a:close/>
                      <a:moveTo>
                        <a:pt x="69" y="57"/>
                      </a:moveTo>
                      <a:cubicBezTo>
                        <a:pt x="69" y="57"/>
                        <a:pt x="69" y="58"/>
                        <a:pt x="69" y="58"/>
                      </a:cubicBezTo>
                      <a:cubicBezTo>
                        <a:pt x="68" y="58"/>
                        <a:pt x="69" y="57"/>
                        <a:pt x="69" y="57"/>
                      </a:cubicBezTo>
                      <a:close/>
                      <a:moveTo>
                        <a:pt x="57" y="51"/>
                      </a:moveTo>
                      <a:cubicBezTo>
                        <a:pt x="57" y="51"/>
                        <a:pt x="57" y="52"/>
                        <a:pt x="57" y="52"/>
                      </a:cubicBezTo>
                      <a:cubicBezTo>
                        <a:pt x="57" y="52"/>
                        <a:pt x="57" y="52"/>
                        <a:pt x="57" y="52"/>
                      </a:cubicBezTo>
                      <a:cubicBezTo>
                        <a:pt x="57" y="52"/>
                        <a:pt x="57" y="52"/>
                        <a:pt x="57" y="52"/>
                      </a:cubicBezTo>
                      <a:cubicBezTo>
                        <a:pt x="57" y="52"/>
                        <a:pt x="57" y="51"/>
                        <a:pt x="57" y="51"/>
                      </a:cubicBezTo>
                      <a:cubicBezTo>
                        <a:pt x="57" y="51"/>
                        <a:pt x="57" y="51"/>
                        <a:pt x="57" y="51"/>
                      </a:cubicBezTo>
                      <a:close/>
                      <a:moveTo>
                        <a:pt x="50" y="48"/>
                      </a:moveTo>
                      <a:cubicBezTo>
                        <a:pt x="50" y="48"/>
                        <a:pt x="50" y="48"/>
                        <a:pt x="50" y="48"/>
                      </a:cubicBezTo>
                      <a:cubicBezTo>
                        <a:pt x="50" y="48"/>
                        <a:pt x="51" y="48"/>
                        <a:pt x="51" y="48"/>
                      </a:cubicBezTo>
                      <a:cubicBezTo>
                        <a:pt x="51" y="48"/>
                        <a:pt x="51" y="48"/>
                        <a:pt x="51" y="48"/>
                      </a:cubicBezTo>
                      <a:cubicBezTo>
                        <a:pt x="51" y="48"/>
                        <a:pt x="51" y="49"/>
                        <a:pt x="50" y="48"/>
                      </a:cubicBezTo>
                      <a:close/>
                      <a:moveTo>
                        <a:pt x="58" y="52"/>
                      </a:moveTo>
                      <a:cubicBezTo>
                        <a:pt x="58" y="52"/>
                        <a:pt x="58" y="52"/>
                        <a:pt x="58" y="52"/>
                      </a:cubicBezTo>
                      <a:cubicBezTo>
                        <a:pt x="58" y="52"/>
                        <a:pt x="58" y="52"/>
                        <a:pt x="59" y="52"/>
                      </a:cubicBezTo>
                      <a:cubicBezTo>
                        <a:pt x="58" y="52"/>
                        <a:pt x="59" y="52"/>
                        <a:pt x="59" y="52"/>
                      </a:cubicBezTo>
                      <a:cubicBezTo>
                        <a:pt x="58" y="52"/>
                        <a:pt x="58" y="52"/>
                        <a:pt x="58" y="52"/>
                      </a:cubicBezTo>
                      <a:close/>
                      <a:moveTo>
                        <a:pt x="51" y="48"/>
                      </a:moveTo>
                      <a:cubicBezTo>
                        <a:pt x="52" y="48"/>
                        <a:pt x="51" y="48"/>
                        <a:pt x="51" y="48"/>
                      </a:cubicBezTo>
                      <a:cubicBezTo>
                        <a:pt x="51" y="48"/>
                        <a:pt x="52" y="48"/>
                        <a:pt x="52" y="48"/>
                      </a:cubicBezTo>
                      <a:cubicBezTo>
                        <a:pt x="52" y="48"/>
                        <a:pt x="52" y="48"/>
                        <a:pt x="52" y="48"/>
                      </a:cubicBezTo>
                      <a:cubicBezTo>
                        <a:pt x="52" y="48"/>
                        <a:pt x="52" y="48"/>
                        <a:pt x="51" y="48"/>
                      </a:cubicBezTo>
                      <a:cubicBezTo>
                        <a:pt x="52" y="48"/>
                        <a:pt x="52" y="49"/>
                        <a:pt x="51" y="49"/>
                      </a:cubicBezTo>
                      <a:cubicBezTo>
                        <a:pt x="51" y="48"/>
                        <a:pt x="51" y="48"/>
                        <a:pt x="51" y="48"/>
                      </a:cubicBezTo>
                      <a:cubicBezTo>
                        <a:pt x="52" y="48"/>
                        <a:pt x="51" y="48"/>
                        <a:pt x="51" y="48"/>
                      </a:cubicBezTo>
                      <a:close/>
                      <a:moveTo>
                        <a:pt x="50" y="47"/>
                      </a:moveTo>
                      <a:cubicBezTo>
                        <a:pt x="50" y="47"/>
                        <a:pt x="49" y="48"/>
                        <a:pt x="49" y="48"/>
                      </a:cubicBezTo>
                      <a:cubicBezTo>
                        <a:pt x="49" y="48"/>
                        <a:pt x="49" y="48"/>
                        <a:pt x="49" y="48"/>
                      </a:cubicBezTo>
                      <a:cubicBezTo>
                        <a:pt x="49" y="47"/>
                        <a:pt x="50" y="48"/>
                        <a:pt x="50" y="47"/>
                      </a:cubicBezTo>
                      <a:close/>
                      <a:moveTo>
                        <a:pt x="53" y="49"/>
                      </a:move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3" y="49"/>
                        <a:pt x="53" y="49"/>
                        <a:pt x="52" y="49"/>
                      </a:cubicBezTo>
                      <a:cubicBezTo>
                        <a:pt x="52" y="49"/>
                        <a:pt x="53" y="49"/>
                        <a:pt x="53" y="49"/>
                      </a:cubicBezTo>
                      <a:cubicBezTo>
                        <a:pt x="53" y="49"/>
                        <a:pt x="53" y="49"/>
                        <a:pt x="53" y="49"/>
                      </a:cubicBezTo>
                      <a:close/>
                      <a:moveTo>
                        <a:pt x="61" y="52"/>
                      </a:moveTo>
                      <a:cubicBezTo>
                        <a:pt x="62" y="52"/>
                        <a:pt x="62" y="52"/>
                        <a:pt x="62" y="52"/>
                      </a:cubicBezTo>
                      <a:cubicBezTo>
                        <a:pt x="62" y="53"/>
                        <a:pt x="61" y="53"/>
                        <a:pt x="61" y="53"/>
                      </a:cubicBezTo>
                      <a:cubicBezTo>
                        <a:pt x="61" y="53"/>
                        <a:pt x="61" y="53"/>
                        <a:pt x="61" y="53"/>
                      </a:cubicBezTo>
                      <a:cubicBezTo>
                        <a:pt x="61" y="53"/>
                        <a:pt x="61" y="53"/>
                        <a:pt x="61" y="52"/>
                      </a:cubicBezTo>
                      <a:close/>
                      <a:moveTo>
                        <a:pt x="54" y="50"/>
                      </a:move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9"/>
                        <a:pt x="54" y="49"/>
                        <a:pt x="54" y="50"/>
                      </a:cubicBezTo>
                      <a:close/>
                      <a:moveTo>
                        <a:pt x="53" y="49"/>
                      </a:moveTo>
                      <a:cubicBezTo>
                        <a:pt x="53" y="48"/>
                        <a:pt x="53" y="49"/>
                        <a:pt x="53" y="48"/>
                      </a:cubicBezTo>
                      <a:cubicBezTo>
                        <a:pt x="54" y="49"/>
                        <a:pt x="53" y="49"/>
                        <a:pt x="53" y="49"/>
                      </a:cubicBezTo>
                      <a:close/>
                      <a:moveTo>
                        <a:pt x="58" y="51"/>
                      </a:moveTo>
                      <a:cubicBezTo>
                        <a:pt x="58" y="50"/>
                        <a:pt x="59" y="51"/>
                        <a:pt x="59" y="51"/>
                      </a:cubicBezTo>
                      <a:cubicBezTo>
                        <a:pt x="59" y="50"/>
                        <a:pt x="59" y="50"/>
                        <a:pt x="59" y="50"/>
                      </a:cubicBezTo>
                      <a:cubicBezTo>
                        <a:pt x="59" y="50"/>
                        <a:pt x="59" y="50"/>
                        <a:pt x="59" y="50"/>
                      </a:cubicBezTo>
                      <a:cubicBezTo>
                        <a:pt x="59" y="50"/>
                        <a:pt x="59" y="50"/>
                        <a:pt x="59" y="50"/>
                      </a:cubicBezTo>
                      <a:cubicBezTo>
                        <a:pt x="59" y="50"/>
                        <a:pt x="59" y="50"/>
                        <a:pt x="59" y="50"/>
                      </a:cubicBezTo>
                      <a:cubicBezTo>
                        <a:pt x="59" y="50"/>
                        <a:pt x="59" y="50"/>
                        <a:pt x="59" y="50"/>
                      </a:cubicBezTo>
                      <a:cubicBezTo>
                        <a:pt x="60" y="50"/>
                        <a:pt x="60" y="50"/>
                        <a:pt x="60" y="50"/>
                      </a:cubicBezTo>
                      <a:cubicBezTo>
                        <a:pt x="59" y="50"/>
                        <a:pt x="59" y="50"/>
                        <a:pt x="59" y="50"/>
                      </a:cubicBezTo>
                      <a:cubicBezTo>
                        <a:pt x="59" y="51"/>
                        <a:pt x="60" y="51"/>
                        <a:pt x="60" y="51"/>
                      </a:cubicBezTo>
                      <a:cubicBezTo>
                        <a:pt x="60" y="51"/>
                        <a:pt x="59" y="51"/>
                        <a:pt x="59" y="51"/>
                      </a:cubicBezTo>
                      <a:cubicBezTo>
                        <a:pt x="59" y="51"/>
                        <a:pt x="59" y="51"/>
                        <a:pt x="59" y="51"/>
                      </a:cubicBezTo>
                      <a:cubicBezTo>
                        <a:pt x="59" y="51"/>
                        <a:pt x="59" y="51"/>
                        <a:pt x="59" y="51"/>
                      </a:cubicBezTo>
                      <a:cubicBezTo>
                        <a:pt x="59" y="51"/>
                        <a:pt x="59" y="51"/>
                        <a:pt x="59" y="51"/>
                      </a:cubicBezTo>
                      <a:cubicBezTo>
                        <a:pt x="59" y="51"/>
                        <a:pt x="59" y="51"/>
                        <a:pt x="59" y="51"/>
                      </a:cubicBezTo>
                      <a:cubicBezTo>
                        <a:pt x="59" y="51"/>
                        <a:pt x="59" y="51"/>
                        <a:pt x="58" y="51"/>
                      </a:cubicBezTo>
                      <a:close/>
                      <a:moveTo>
                        <a:pt x="54" y="47"/>
                      </a:moveTo>
                      <a:cubicBezTo>
                        <a:pt x="54" y="48"/>
                        <a:pt x="53" y="48"/>
                        <a:pt x="53" y="48"/>
                      </a:cubicBezTo>
                      <a:cubicBezTo>
                        <a:pt x="53" y="48"/>
                        <a:pt x="54" y="48"/>
                        <a:pt x="54" y="47"/>
                      </a:cubicBezTo>
                      <a:close/>
                      <a:moveTo>
                        <a:pt x="57" y="50"/>
                      </a:moveTo>
                      <a:cubicBezTo>
                        <a:pt x="58" y="50"/>
                        <a:pt x="57" y="50"/>
                        <a:pt x="57" y="50"/>
                      </a:cubicBezTo>
                      <a:cubicBezTo>
                        <a:pt x="57" y="50"/>
                        <a:pt x="57" y="50"/>
                        <a:pt x="57" y="50"/>
                      </a:cubicBezTo>
                      <a:close/>
                      <a:moveTo>
                        <a:pt x="50" y="46"/>
                      </a:move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lose/>
                      <a:moveTo>
                        <a:pt x="59" y="50"/>
                      </a:moveTo>
                      <a:cubicBezTo>
                        <a:pt x="60" y="50"/>
                        <a:pt x="59" y="50"/>
                        <a:pt x="59" y="50"/>
                      </a:cubicBezTo>
                      <a:cubicBezTo>
                        <a:pt x="59" y="50"/>
                        <a:pt x="59" y="50"/>
                        <a:pt x="59" y="50"/>
                      </a:cubicBezTo>
                      <a:close/>
                      <a:moveTo>
                        <a:pt x="56" y="49"/>
                      </a:moveTo>
                      <a:cubicBezTo>
                        <a:pt x="56" y="49"/>
                        <a:pt x="57" y="49"/>
                        <a:pt x="57" y="49"/>
                      </a:cubicBezTo>
                      <a:cubicBezTo>
                        <a:pt x="57" y="49"/>
                        <a:pt x="57" y="49"/>
                        <a:pt x="57" y="49"/>
                      </a:cubicBezTo>
                      <a:cubicBezTo>
                        <a:pt x="57" y="49"/>
                        <a:pt x="57" y="49"/>
                        <a:pt x="57" y="49"/>
                      </a:cubicBezTo>
                      <a:cubicBezTo>
                        <a:pt x="56" y="49"/>
                        <a:pt x="57" y="49"/>
                        <a:pt x="56" y="49"/>
                      </a:cubicBezTo>
                      <a:close/>
                      <a:moveTo>
                        <a:pt x="54" y="48"/>
                      </a:moveTo>
                      <a:cubicBezTo>
                        <a:pt x="54" y="48"/>
                        <a:pt x="55" y="48"/>
                        <a:pt x="55" y="48"/>
                      </a:cubicBezTo>
                      <a:cubicBezTo>
                        <a:pt x="55" y="48"/>
                        <a:pt x="55" y="48"/>
                        <a:pt x="55" y="48"/>
                      </a:cubicBezTo>
                      <a:cubicBezTo>
                        <a:pt x="55" y="48"/>
                        <a:pt x="55" y="48"/>
                        <a:pt x="55" y="48"/>
                      </a:cubicBezTo>
                      <a:cubicBezTo>
                        <a:pt x="55" y="48"/>
                        <a:pt x="55" y="48"/>
                        <a:pt x="54" y="48"/>
                      </a:cubicBezTo>
                      <a:close/>
                      <a:moveTo>
                        <a:pt x="50" y="45"/>
                      </a:move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50" y="45"/>
                        <a:pt x="50" y="45"/>
                        <a:pt x="50" y="45"/>
                      </a:cubicBezTo>
                      <a:cubicBezTo>
                        <a:pt x="50" y="45"/>
                        <a:pt x="50" y="45"/>
                        <a:pt x="50" y="45"/>
                      </a:cubicBezTo>
                      <a:close/>
                      <a:moveTo>
                        <a:pt x="51" y="45"/>
                      </a:moveTo>
                      <a:cubicBezTo>
                        <a:pt x="50" y="45"/>
                        <a:pt x="51" y="45"/>
                        <a:pt x="51" y="45"/>
                      </a:cubicBezTo>
                      <a:cubicBezTo>
                        <a:pt x="51" y="46"/>
                        <a:pt x="51" y="45"/>
                        <a:pt x="51" y="45"/>
                      </a:cubicBezTo>
                      <a:close/>
                      <a:moveTo>
                        <a:pt x="49" y="45"/>
                      </a:moveTo>
                      <a:cubicBezTo>
                        <a:pt x="49" y="45"/>
                        <a:pt x="50" y="45"/>
                        <a:pt x="50" y="45"/>
                      </a:cubicBezTo>
                      <a:cubicBezTo>
                        <a:pt x="50" y="45"/>
                        <a:pt x="50" y="45"/>
                        <a:pt x="50" y="45"/>
                      </a:cubicBezTo>
                      <a:cubicBezTo>
                        <a:pt x="49" y="45"/>
                        <a:pt x="50" y="45"/>
                        <a:pt x="49" y="45"/>
                      </a:cubicBezTo>
                      <a:close/>
                      <a:moveTo>
                        <a:pt x="63" y="51"/>
                      </a:moveTo>
                      <a:cubicBezTo>
                        <a:pt x="63" y="51"/>
                        <a:pt x="63" y="51"/>
                        <a:pt x="63" y="51"/>
                      </a:cubicBezTo>
                      <a:cubicBezTo>
                        <a:pt x="63" y="51"/>
                        <a:pt x="63" y="51"/>
                        <a:pt x="63" y="51"/>
                      </a:cubicBezTo>
                      <a:close/>
                      <a:moveTo>
                        <a:pt x="62" y="50"/>
                      </a:moveTo>
                      <a:cubicBezTo>
                        <a:pt x="62" y="50"/>
                        <a:pt x="62" y="50"/>
                        <a:pt x="62" y="50"/>
                      </a:cubicBezTo>
                      <a:cubicBezTo>
                        <a:pt x="62" y="50"/>
                        <a:pt x="62" y="50"/>
                        <a:pt x="62" y="50"/>
                      </a:cubicBezTo>
                      <a:cubicBezTo>
                        <a:pt x="62" y="50"/>
                        <a:pt x="62" y="50"/>
                        <a:pt x="62" y="50"/>
                      </a:cubicBezTo>
                      <a:cubicBezTo>
                        <a:pt x="62" y="50"/>
                        <a:pt x="61" y="50"/>
                        <a:pt x="61" y="50"/>
                      </a:cubicBezTo>
                      <a:cubicBezTo>
                        <a:pt x="61" y="50"/>
                        <a:pt x="61" y="50"/>
                        <a:pt x="62" y="50"/>
                      </a:cubicBezTo>
                      <a:close/>
                      <a:moveTo>
                        <a:pt x="62" y="50"/>
                      </a:moveTo>
                      <a:cubicBezTo>
                        <a:pt x="62" y="50"/>
                        <a:pt x="62" y="50"/>
                        <a:pt x="62" y="50"/>
                      </a:cubicBezTo>
                      <a:cubicBezTo>
                        <a:pt x="62" y="50"/>
                        <a:pt x="62" y="50"/>
                        <a:pt x="62" y="50"/>
                      </a:cubicBezTo>
                      <a:cubicBezTo>
                        <a:pt x="62" y="50"/>
                        <a:pt x="62" y="50"/>
                        <a:pt x="62" y="50"/>
                      </a:cubicBezTo>
                      <a:close/>
                      <a:moveTo>
                        <a:pt x="61" y="49"/>
                      </a:moveTo>
                      <a:cubicBezTo>
                        <a:pt x="61" y="49"/>
                        <a:pt x="61" y="49"/>
                        <a:pt x="61" y="49"/>
                      </a:cubicBezTo>
                      <a:cubicBezTo>
                        <a:pt x="61" y="49"/>
                        <a:pt x="61" y="49"/>
                        <a:pt x="61" y="49"/>
                      </a:cubicBezTo>
                      <a:cubicBezTo>
                        <a:pt x="61" y="50"/>
                        <a:pt x="61" y="49"/>
                        <a:pt x="61" y="49"/>
                      </a:cubicBezTo>
                      <a:cubicBezTo>
                        <a:pt x="60" y="49"/>
                        <a:pt x="61" y="49"/>
                        <a:pt x="61" y="49"/>
                      </a:cubicBezTo>
                      <a:close/>
                      <a:moveTo>
                        <a:pt x="67" y="52"/>
                      </a:moveTo>
                      <a:cubicBezTo>
                        <a:pt x="67" y="52"/>
                        <a:pt x="67" y="52"/>
                        <a:pt x="67" y="52"/>
                      </a:cubicBezTo>
                      <a:cubicBezTo>
                        <a:pt x="67" y="52"/>
                        <a:pt x="67" y="52"/>
                        <a:pt x="67" y="52"/>
                      </a:cubicBezTo>
                      <a:close/>
                      <a:moveTo>
                        <a:pt x="54" y="46"/>
                      </a:moveTo>
                      <a:cubicBezTo>
                        <a:pt x="53" y="46"/>
                        <a:pt x="53" y="46"/>
                        <a:pt x="53" y="46"/>
                      </a:cubicBezTo>
                      <a:cubicBezTo>
                        <a:pt x="53" y="46"/>
                        <a:pt x="53" y="46"/>
                        <a:pt x="53" y="46"/>
                      </a:cubicBezTo>
                      <a:cubicBezTo>
                        <a:pt x="53" y="46"/>
                        <a:pt x="53" y="46"/>
                        <a:pt x="54" y="46"/>
                      </a:cubicBezTo>
                      <a:cubicBezTo>
                        <a:pt x="53" y="46"/>
                        <a:pt x="54" y="46"/>
                        <a:pt x="54" y="46"/>
                      </a:cubicBezTo>
                      <a:close/>
                      <a:moveTo>
                        <a:pt x="50" y="44"/>
                      </a:moveTo>
                      <a:cubicBezTo>
                        <a:pt x="50" y="44"/>
                        <a:pt x="50" y="44"/>
                        <a:pt x="50" y="44"/>
                      </a:cubicBezTo>
                      <a:cubicBezTo>
                        <a:pt x="51" y="44"/>
                        <a:pt x="50" y="44"/>
                        <a:pt x="50" y="44"/>
                      </a:cubicBezTo>
                      <a:close/>
                      <a:moveTo>
                        <a:pt x="51" y="44"/>
                      </a:moveTo>
                      <a:cubicBezTo>
                        <a:pt x="50" y="44"/>
                        <a:pt x="51" y="44"/>
                        <a:pt x="51" y="44"/>
                      </a:cubicBezTo>
                      <a:cubicBezTo>
                        <a:pt x="51" y="44"/>
                        <a:pt x="51" y="44"/>
                        <a:pt x="51" y="44"/>
                      </a:cubicBezTo>
                      <a:close/>
                      <a:moveTo>
                        <a:pt x="54" y="46"/>
                      </a:moveTo>
                      <a:cubicBezTo>
                        <a:pt x="53" y="46"/>
                        <a:pt x="54" y="45"/>
                        <a:pt x="54" y="45"/>
                      </a:cubicBezTo>
                      <a:cubicBezTo>
                        <a:pt x="54" y="45"/>
                        <a:pt x="54" y="46"/>
                        <a:pt x="54" y="46"/>
                      </a:cubicBezTo>
                      <a:close/>
                      <a:moveTo>
                        <a:pt x="51" y="44"/>
                      </a:moveTo>
                      <a:cubicBezTo>
                        <a:pt x="52" y="44"/>
                        <a:pt x="52" y="45"/>
                        <a:pt x="52" y="45"/>
                      </a:cubicBezTo>
                      <a:cubicBezTo>
                        <a:pt x="52" y="44"/>
                        <a:pt x="52" y="45"/>
                        <a:pt x="52" y="44"/>
                      </a:cubicBezTo>
                      <a:cubicBezTo>
                        <a:pt x="52" y="45"/>
                        <a:pt x="52" y="45"/>
                        <a:pt x="52" y="45"/>
                      </a:cubicBezTo>
                      <a:cubicBezTo>
                        <a:pt x="52" y="45"/>
                        <a:pt x="51" y="45"/>
                        <a:pt x="51" y="44"/>
                      </a:cubicBezTo>
                      <a:close/>
                      <a:moveTo>
                        <a:pt x="62" y="48"/>
                      </a:moveTo>
                      <a:cubicBezTo>
                        <a:pt x="62" y="48"/>
                        <a:pt x="62" y="48"/>
                        <a:pt x="63" y="48"/>
                      </a:cubicBezTo>
                      <a:cubicBezTo>
                        <a:pt x="62" y="48"/>
                        <a:pt x="63" y="48"/>
                        <a:pt x="62" y="49"/>
                      </a:cubicBezTo>
                      <a:cubicBezTo>
                        <a:pt x="62" y="48"/>
                        <a:pt x="62" y="48"/>
                        <a:pt x="62" y="48"/>
                      </a:cubicBezTo>
                      <a:cubicBezTo>
                        <a:pt x="62" y="48"/>
                        <a:pt x="62" y="48"/>
                        <a:pt x="62" y="48"/>
                      </a:cubicBezTo>
                      <a:close/>
                      <a:moveTo>
                        <a:pt x="62" y="48"/>
                      </a:moveTo>
                      <a:cubicBezTo>
                        <a:pt x="62" y="48"/>
                        <a:pt x="62" y="48"/>
                        <a:pt x="62" y="47"/>
                      </a:cubicBezTo>
                      <a:cubicBezTo>
                        <a:pt x="63" y="48"/>
                        <a:pt x="63" y="48"/>
                        <a:pt x="63" y="48"/>
                      </a:cubicBezTo>
                      <a:cubicBezTo>
                        <a:pt x="63" y="48"/>
                        <a:pt x="62" y="48"/>
                        <a:pt x="62" y="48"/>
                      </a:cubicBezTo>
                      <a:cubicBezTo>
                        <a:pt x="62" y="48"/>
                        <a:pt x="62" y="48"/>
                        <a:pt x="62" y="48"/>
                      </a:cubicBezTo>
                      <a:close/>
                      <a:moveTo>
                        <a:pt x="58" y="45"/>
                      </a:moveTo>
                      <a:cubicBezTo>
                        <a:pt x="58" y="45"/>
                        <a:pt x="58" y="45"/>
                        <a:pt x="58" y="45"/>
                      </a:cubicBezTo>
                      <a:cubicBezTo>
                        <a:pt x="57" y="45"/>
                        <a:pt x="58" y="45"/>
                        <a:pt x="58" y="45"/>
                      </a:cubicBezTo>
                      <a:close/>
                      <a:moveTo>
                        <a:pt x="70" y="50"/>
                      </a:moveTo>
                      <a:cubicBezTo>
                        <a:pt x="70" y="50"/>
                        <a:pt x="69" y="50"/>
                        <a:pt x="70" y="50"/>
                      </a:cubicBezTo>
                      <a:cubicBezTo>
                        <a:pt x="69" y="50"/>
                        <a:pt x="69" y="50"/>
                        <a:pt x="70" y="50"/>
                      </a:cubicBezTo>
                      <a:close/>
                      <a:moveTo>
                        <a:pt x="63" y="47"/>
                      </a:moveTo>
                      <a:cubicBezTo>
                        <a:pt x="62" y="47"/>
                        <a:pt x="62" y="47"/>
                        <a:pt x="62" y="47"/>
                      </a:cubicBezTo>
                      <a:cubicBezTo>
                        <a:pt x="62" y="46"/>
                        <a:pt x="62" y="46"/>
                        <a:pt x="63" y="46"/>
                      </a:cubicBezTo>
                      <a:lnTo>
                        <a:pt x="63" y="47"/>
                      </a:lnTo>
                      <a:close/>
                      <a:moveTo>
                        <a:pt x="63" y="46"/>
                      </a:moveTo>
                      <a:cubicBezTo>
                        <a:pt x="63" y="46"/>
                        <a:pt x="63" y="46"/>
                        <a:pt x="63" y="47"/>
                      </a:cubicBezTo>
                      <a:cubicBezTo>
                        <a:pt x="63" y="46"/>
                        <a:pt x="63" y="46"/>
                        <a:pt x="63" y="46"/>
                      </a:cubicBezTo>
                      <a:cubicBezTo>
                        <a:pt x="63" y="46"/>
                        <a:pt x="63" y="46"/>
                        <a:pt x="63" y="46"/>
                      </a:cubicBezTo>
                      <a:close/>
                      <a:moveTo>
                        <a:pt x="70" y="48"/>
                      </a:moveTo>
                      <a:cubicBezTo>
                        <a:pt x="70" y="48"/>
                        <a:pt x="70" y="48"/>
                        <a:pt x="70" y="48"/>
                      </a:cubicBezTo>
                      <a:cubicBezTo>
                        <a:pt x="71" y="48"/>
                        <a:pt x="70" y="48"/>
                        <a:pt x="70" y="49"/>
                      </a:cubicBezTo>
                      <a:cubicBezTo>
                        <a:pt x="70" y="49"/>
                        <a:pt x="70" y="48"/>
                        <a:pt x="70" y="48"/>
                      </a:cubicBezTo>
                      <a:close/>
                      <a:moveTo>
                        <a:pt x="62" y="45"/>
                      </a:moveTo>
                      <a:cubicBezTo>
                        <a:pt x="62" y="45"/>
                        <a:pt x="62" y="45"/>
                        <a:pt x="62" y="45"/>
                      </a:cubicBezTo>
                      <a:cubicBezTo>
                        <a:pt x="63" y="45"/>
                        <a:pt x="62" y="45"/>
                        <a:pt x="62" y="45"/>
                      </a:cubicBezTo>
                      <a:close/>
                      <a:moveTo>
                        <a:pt x="64" y="46"/>
                      </a:moveTo>
                      <a:cubicBezTo>
                        <a:pt x="64" y="46"/>
                        <a:pt x="64" y="46"/>
                        <a:pt x="64" y="46"/>
                      </a:cubicBezTo>
                      <a:cubicBezTo>
                        <a:pt x="64" y="46"/>
                        <a:pt x="64" y="46"/>
                        <a:pt x="64" y="46"/>
                      </a:cubicBezTo>
                      <a:close/>
                      <a:moveTo>
                        <a:pt x="63" y="46"/>
                      </a:moveTo>
                      <a:cubicBezTo>
                        <a:pt x="63" y="45"/>
                        <a:pt x="64" y="45"/>
                        <a:pt x="63" y="46"/>
                      </a:cubicBezTo>
                      <a:close/>
                      <a:moveTo>
                        <a:pt x="72" y="49"/>
                      </a:moveTo>
                      <a:cubicBezTo>
                        <a:pt x="72" y="49"/>
                        <a:pt x="72" y="49"/>
                        <a:pt x="72" y="49"/>
                      </a:cubicBezTo>
                      <a:cubicBezTo>
                        <a:pt x="72" y="49"/>
                        <a:pt x="73" y="48"/>
                        <a:pt x="72" y="49"/>
                      </a:cubicBezTo>
                      <a:close/>
                      <a:moveTo>
                        <a:pt x="59" y="43"/>
                      </a:moveTo>
                      <a:cubicBezTo>
                        <a:pt x="60" y="43"/>
                        <a:pt x="60" y="43"/>
                        <a:pt x="59" y="43"/>
                      </a:cubicBezTo>
                      <a:cubicBezTo>
                        <a:pt x="59" y="43"/>
                        <a:pt x="59" y="43"/>
                        <a:pt x="59" y="43"/>
                      </a:cubicBezTo>
                      <a:close/>
                      <a:moveTo>
                        <a:pt x="58" y="40"/>
                      </a:moveTo>
                      <a:cubicBezTo>
                        <a:pt x="58" y="41"/>
                        <a:pt x="58" y="41"/>
                        <a:pt x="58" y="41"/>
                      </a:cubicBezTo>
                      <a:cubicBezTo>
                        <a:pt x="57" y="41"/>
                        <a:pt x="58" y="40"/>
                        <a:pt x="58" y="40"/>
                      </a:cubicBezTo>
                      <a:close/>
                      <a:moveTo>
                        <a:pt x="68" y="44"/>
                      </a:moveTo>
                      <a:cubicBezTo>
                        <a:pt x="68" y="44"/>
                        <a:pt x="68" y="44"/>
                        <a:pt x="68" y="44"/>
                      </a:cubicBezTo>
                      <a:cubicBezTo>
                        <a:pt x="67" y="44"/>
                        <a:pt x="67" y="44"/>
                        <a:pt x="68" y="44"/>
                      </a:cubicBezTo>
                      <a:close/>
                      <a:moveTo>
                        <a:pt x="65" y="42"/>
                      </a:moveTo>
                      <a:cubicBezTo>
                        <a:pt x="65" y="43"/>
                        <a:pt x="65" y="43"/>
                        <a:pt x="65" y="43"/>
                      </a:cubicBezTo>
                      <a:cubicBezTo>
                        <a:pt x="64" y="43"/>
                        <a:pt x="65" y="42"/>
                        <a:pt x="65" y="42"/>
                      </a:cubicBezTo>
                      <a:close/>
                      <a:moveTo>
                        <a:pt x="56" y="39"/>
                      </a:moveTo>
                      <a:cubicBezTo>
                        <a:pt x="56" y="39"/>
                        <a:pt x="56" y="39"/>
                        <a:pt x="56" y="39"/>
                      </a:cubicBezTo>
                      <a:cubicBezTo>
                        <a:pt x="56" y="39"/>
                        <a:pt x="56" y="39"/>
                        <a:pt x="56" y="39"/>
                      </a:cubicBezTo>
                      <a:cubicBezTo>
                        <a:pt x="56" y="39"/>
                        <a:pt x="56" y="39"/>
                        <a:pt x="56" y="39"/>
                      </a:cubicBezTo>
                      <a:close/>
                      <a:moveTo>
                        <a:pt x="58" y="40"/>
                      </a:moveTo>
                      <a:cubicBezTo>
                        <a:pt x="58" y="40"/>
                        <a:pt x="58" y="39"/>
                        <a:pt x="58" y="39"/>
                      </a:cubicBezTo>
                      <a:cubicBezTo>
                        <a:pt x="58" y="39"/>
                        <a:pt x="58" y="40"/>
                        <a:pt x="58" y="40"/>
                      </a:cubicBezTo>
                      <a:close/>
                      <a:moveTo>
                        <a:pt x="55" y="38"/>
                      </a:moveTo>
                      <a:cubicBezTo>
                        <a:pt x="55" y="38"/>
                        <a:pt x="55" y="38"/>
                        <a:pt x="54" y="38"/>
                      </a:cubicBezTo>
                      <a:cubicBezTo>
                        <a:pt x="55" y="38"/>
                        <a:pt x="55" y="38"/>
                        <a:pt x="55" y="38"/>
                      </a:cubicBezTo>
                      <a:cubicBezTo>
                        <a:pt x="55" y="38"/>
                        <a:pt x="55" y="38"/>
                        <a:pt x="55" y="38"/>
                      </a:cubicBezTo>
                      <a:close/>
                      <a:moveTo>
                        <a:pt x="68" y="43"/>
                      </a:moveTo>
                      <a:cubicBezTo>
                        <a:pt x="68" y="43"/>
                        <a:pt x="68" y="43"/>
                        <a:pt x="68" y="43"/>
                      </a:cubicBezTo>
                      <a:cubicBezTo>
                        <a:pt x="68" y="43"/>
                        <a:pt x="68" y="42"/>
                        <a:pt x="68" y="43"/>
                      </a:cubicBezTo>
                      <a:close/>
                      <a:moveTo>
                        <a:pt x="53" y="36"/>
                      </a:moveTo>
                      <a:cubicBezTo>
                        <a:pt x="53" y="36"/>
                        <a:pt x="53" y="37"/>
                        <a:pt x="53" y="37"/>
                      </a:cubicBezTo>
                      <a:cubicBezTo>
                        <a:pt x="52" y="36"/>
                        <a:pt x="53" y="36"/>
                        <a:pt x="53" y="36"/>
                      </a:cubicBezTo>
                      <a:close/>
                      <a:moveTo>
                        <a:pt x="58" y="38"/>
                      </a:moveTo>
                      <a:cubicBezTo>
                        <a:pt x="57" y="38"/>
                        <a:pt x="58" y="38"/>
                        <a:pt x="58" y="38"/>
                      </a:cubicBezTo>
                      <a:cubicBezTo>
                        <a:pt x="58" y="38"/>
                        <a:pt x="58" y="38"/>
                        <a:pt x="58" y="38"/>
                      </a:cubicBezTo>
                      <a:close/>
                      <a:moveTo>
                        <a:pt x="68" y="38"/>
                      </a:moveTo>
                      <a:cubicBezTo>
                        <a:pt x="67" y="38"/>
                        <a:pt x="68" y="38"/>
                        <a:pt x="68" y="38"/>
                      </a:cubicBezTo>
                      <a:cubicBezTo>
                        <a:pt x="68" y="38"/>
                        <a:pt x="68" y="38"/>
                        <a:pt x="68" y="38"/>
                      </a:cubicBezTo>
                      <a:close/>
                      <a:moveTo>
                        <a:pt x="60" y="31"/>
                      </a:moveTo>
                      <a:cubicBezTo>
                        <a:pt x="60" y="30"/>
                        <a:pt x="60" y="30"/>
                        <a:pt x="60" y="30"/>
                      </a:cubicBezTo>
                      <a:cubicBezTo>
                        <a:pt x="60" y="30"/>
                        <a:pt x="60" y="30"/>
                        <a:pt x="60" y="31"/>
                      </a:cubicBezTo>
                      <a:close/>
                      <a:moveTo>
                        <a:pt x="68" y="33"/>
                      </a:moveTo>
                      <a:cubicBezTo>
                        <a:pt x="68" y="33"/>
                        <a:pt x="68" y="32"/>
                        <a:pt x="68" y="32"/>
                      </a:cubicBezTo>
                      <a:cubicBezTo>
                        <a:pt x="69" y="32"/>
                        <a:pt x="68" y="33"/>
                        <a:pt x="68" y="33"/>
                      </a:cubicBezTo>
                      <a:close/>
                      <a:moveTo>
                        <a:pt x="59" y="29"/>
                      </a:moveTo>
                      <a:cubicBezTo>
                        <a:pt x="60" y="29"/>
                        <a:pt x="60" y="29"/>
                        <a:pt x="60" y="29"/>
                      </a:cubicBezTo>
                      <a:cubicBezTo>
                        <a:pt x="60" y="29"/>
                        <a:pt x="60" y="29"/>
                        <a:pt x="60" y="29"/>
                      </a:cubicBezTo>
                      <a:cubicBezTo>
                        <a:pt x="60" y="29"/>
                        <a:pt x="60" y="29"/>
                        <a:pt x="60" y="29"/>
                      </a:cubicBezTo>
                      <a:cubicBezTo>
                        <a:pt x="60" y="29"/>
                        <a:pt x="59" y="29"/>
                        <a:pt x="59" y="29"/>
                      </a:cubicBezTo>
                      <a:close/>
                      <a:moveTo>
                        <a:pt x="61" y="26"/>
                      </a:moveTo>
                      <a:cubicBezTo>
                        <a:pt x="61" y="25"/>
                        <a:pt x="61" y="25"/>
                        <a:pt x="61" y="25"/>
                      </a:cubicBezTo>
                      <a:cubicBezTo>
                        <a:pt x="62" y="26"/>
                        <a:pt x="61" y="26"/>
                        <a:pt x="61" y="26"/>
                      </a:cubicBezTo>
                      <a:close/>
                      <a:moveTo>
                        <a:pt x="59" y="24"/>
                      </a:moveTo>
                      <a:cubicBezTo>
                        <a:pt x="58" y="23"/>
                        <a:pt x="58" y="23"/>
                        <a:pt x="59" y="23"/>
                      </a:cubicBezTo>
                      <a:cubicBezTo>
                        <a:pt x="59" y="23"/>
                        <a:pt x="59" y="23"/>
                        <a:pt x="59" y="24"/>
                      </a:cubicBezTo>
                      <a:close/>
                      <a:moveTo>
                        <a:pt x="59" y="22"/>
                      </a:moveTo>
                      <a:cubicBezTo>
                        <a:pt x="59" y="22"/>
                        <a:pt x="59" y="22"/>
                        <a:pt x="59" y="22"/>
                      </a:cubicBezTo>
                      <a:cubicBezTo>
                        <a:pt x="59" y="22"/>
                        <a:pt x="60" y="22"/>
                        <a:pt x="59" y="22"/>
                      </a:cubicBezTo>
                      <a:close/>
                      <a:moveTo>
                        <a:pt x="59" y="22"/>
                      </a:moveTo>
                      <a:cubicBezTo>
                        <a:pt x="59" y="22"/>
                        <a:pt x="59" y="22"/>
                        <a:pt x="59" y="22"/>
                      </a:cubicBezTo>
                      <a:cubicBezTo>
                        <a:pt x="59" y="21"/>
                        <a:pt x="59" y="21"/>
                        <a:pt x="59" y="21"/>
                      </a:cubicBezTo>
                      <a:cubicBezTo>
                        <a:pt x="60" y="21"/>
                        <a:pt x="59" y="22"/>
                        <a:pt x="59" y="22"/>
                      </a:cubicBezTo>
                      <a:close/>
                      <a:moveTo>
                        <a:pt x="61" y="22"/>
                      </a:moveTo>
                      <a:cubicBezTo>
                        <a:pt x="61" y="22"/>
                        <a:pt x="61" y="22"/>
                        <a:pt x="62" y="22"/>
                      </a:cubicBezTo>
                      <a:cubicBezTo>
                        <a:pt x="62" y="22"/>
                        <a:pt x="61" y="22"/>
                        <a:pt x="61" y="22"/>
                      </a:cubicBezTo>
                      <a:cubicBezTo>
                        <a:pt x="61" y="22"/>
                        <a:pt x="61" y="22"/>
                        <a:pt x="61" y="22"/>
                      </a:cubicBezTo>
                      <a:close/>
                      <a:moveTo>
                        <a:pt x="66" y="22"/>
                      </a:moveTo>
                      <a:cubicBezTo>
                        <a:pt x="66" y="22"/>
                        <a:pt x="66" y="22"/>
                        <a:pt x="66" y="23"/>
                      </a:cubicBezTo>
                      <a:cubicBezTo>
                        <a:pt x="65" y="22"/>
                        <a:pt x="66" y="22"/>
                        <a:pt x="66" y="22"/>
                      </a:cubicBezTo>
                      <a:close/>
                      <a:moveTo>
                        <a:pt x="60" y="19"/>
                      </a:moveTo>
                      <a:cubicBezTo>
                        <a:pt x="60" y="18"/>
                        <a:pt x="61" y="18"/>
                        <a:pt x="60" y="19"/>
                      </a:cubicBezTo>
                      <a:cubicBezTo>
                        <a:pt x="60" y="19"/>
                        <a:pt x="60" y="20"/>
                        <a:pt x="60" y="20"/>
                      </a:cubicBezTo>
                      <a:cubicBezTo>
                        <a:pt x="60" y="19"/>
                        <a:pt x="60" y="19"/>
                        <a:pt x="60" y="19"/>
                      </a:cubicBezTo>
                      <a:close/>
                      <a:moveTo>
                        <a:pt x="67" y="21"/>
                      </a:moveTo>
                      <a:cubicBezTo>
                        <a:pt x="67" y="21"/>
                        <a:pt x="67" y="21"/>
                        <a:pt x="67" y="21"/>
                      </a:cubicBezTo>
                      <a:cubicBezTo>
                        <a:pt x="66" y="21"/>
                        <a:pt x="67" y="21"/>
                        <a:pt x="67" y="21"/>
                      </a:cubicBezTo>
                      <a:close/>
                      <a:moveTo>
                        <a:pt x="60" y="18"/>
                      </a:moveTo>
                      <a:cubicBezTo>
                        <a:pt x="60" y="18"/>
                        <a:pt x="61" y="17"/>
                        <a:pt x="60" y="17"/>
                      </a:cubicBezTo>
                      <a:cubicBezTo>
                        <a:pt x="61" y="17"/>
                        <a:pt x="60" y="18"/>
                        <a:pt x="60" y="18"/>
                      </a:cubicBezTo>
                      <a:close/>
                      <a:moveTo>
                        <a:pt x="60" y="15"/>
                      </a:moveTo>
                      <a:cubicBezTo>
                        <a:pt x="60" y="15"/>
                        <a:pt x="60" y="15"/>
                        <a:pt x="60" y="15"/>
                      </a:cubicBezTo>
                      <a:cubicBezTo>
                        <a:pt x="60" y="15"/>
                        <a:pt x="60" y="15"/>
                        <a:pt x="60" y="15"/>
                      </a:cubicBezTo>
                      <a:cubicBezTo>
                        <a:pt x="59" y="15"/>
                        <a:pt x="59" y="15"/>
                        <a:pt x="60" y="15"/>
                      </a:cubicBezTo>
                      <a:close/>
                      <a:moveTo>
                        <a:pt x="60" y="15"/>
                      </a:moveTo>
                      <a:cubicBezTo>
                        <a:pt x="60" y="15"/>
                        <a:pt x="60" y="15"/>
                        <a:pt x="60" y="15"/>
                      </a:cubicBezTo>
                      <a:cubicBezTo>
                        <a:pt x="60" y="15"/>
                        <a:pt x="60" y="15"/>
                        <a:pt x="60" y="15"/>
                      </a:cubicBezTo>
                      <a:close/>
                      <a:moveTo>
                        <a:pt x="62" y="15"/>
                      </a:moveTo>
                      <a:cubicBezTo>
                        <a:pt x="62" y="15"/>
                        <a:pt x="63" y="15"/>
                        <a:pt x="63" y="15"/>
                      </a:cubicBezTo>
                      <a:cubicBezTo>
                        <a:pt x="63" y="15"/>
                        <a:pt x="63" y="15"/>
                        <a:pt x="63" y="16"/>
                      </a:cubicBezTo>
                      <a:cubicBezTo>
                        <a:pt x="63" y="16"/>
                        <a:pt x="63" y="15"/>
                        <a:pt x="63" y="15"/>
                      </a:cubicBezTo>
                      <a:cubicBezTo>
                        <a:pt x="63" y="15"/>
                        <a:pt x="63" y="15"/>
                        <a:pt x="63" y="16"/>
                      </a:cubicBezTo>
                      <a:cubicBezTo>
                        <a:pt x="62" y="15"/>
                        <a:pt x="63" y="15"/>
                        <a:pt x="62" y="15"/>
                      </a:cubicBezTo>
                      <a:close/>
                      <a:moveTo>
                        <a:pt x="72" y="18"/>
                      </a:moveTo>
                      <a:cubicBezTo>
                        <a:pt x="73" y="18"/>
                        <a:pt x="72" y="18"/>
                        <a:pt x="72" y="18"/>
                      </a:cubicBezTo>
                      <a:cubicBezTo>
                        <a:pt x="72" y="18"/>
                        <a:pt x="72" y="18"/>
                        <a:pt x="72" y="18"/>
                      </a:cubicBezTo>
                      <a:close/>
                      <a:moveTo>
                        <a:pt x="64" y="15"/>
                      </a:moveTo>
                      <a:cubicBezTo>
                        <a:pt x="65" y="15"/>
                        <a:pt x="64" y="15"/>
                        <a:pt x="64" y="15"/>
                      </a:cubicBezTo>
                      <a:cubicBezTo>
                        <a:pt x="64" y="15"/>
                        <a:pt x="64" y="15"/>
                        <a:pt x="64" y="15"/>
                      </a:cubicBezTo>
                      <a:close/>
                      <a:moveTo>
                        <a:pt x="61" y="15"/>
                      </a:moveTo>
                      <a:cubicBezTo>
                        <a:pt x="61" y="15"/>
                        <a:pt x="61" y="14"/>
                        <a:pt x="62" y="14"/>
                      </a:cubicBezTo>
                      <a:cubicBezTo>
                        <a:pt x="62" y="15"/>
                        <a:pt x="62" y="15"/>
                        <a:pt x="61" y="15"/>
                      </a:cubicBezTo>
                      <a:close/>
                      <a:moveTo>
                        <a:pt x="63" y="14"/>
                      </a:moveTo>
                      <a:cubicBezTo>
                        <a:pt x="63" y="15"/>
                        <a:pt x="62" y="15"/>
                        <a:pt x="62" y="15"/>
                      </a:cubicBezTo>
                      <a:cubicBezTo>
                        <a:pt x="62" y="14"/>
                        <a:pt x="62" y="14"/>
                        <a:pt x="62" y="14"/>
                      </a:cubicBezTo>
                      <a:cubicBezTo>
                        <a:pt x="63" y="14"/>
                        <a:pt x="62" y="14"/>
                        <a:pt x="63" y="14"/>
                      </a:cubicBezTo>
                      <a:close/>
                      <a:moveTo>
                        <a:pt x="65" y="14"/>
                      </a:moveTo>
                      <a:cubicBezTo>
                        <a:pt x="65" y="14"/>
                        <a:pt x="65" y="14"/>
                        <a:pt x="65" y="15"/>
                      </a:cubicBezTo>
                      <a:cubicBezTo>
                        <a:pt x="64" y="14"/>
                        <a:pt x="64" y="14"/>
                        <a:pt x="65" y="14"/>
                      </a:cubicBezTo>
                      <a:close/>
                      <a:moveTo>
                        <a:pt x="64" y="14"/>
                      </a:moveTo>
                      <a:cubicBezTo>
                        <a:pt x="64" y="14"/>
                        <a:pt x="64" y="14"/>
                        <a:pt x="64" y="14"/>
                      </a:cubicBezTo>
                      <a:cubicBezTo>
                        <a:pt x="64" y="14"/>
                        <a:pt x="64" y="14"/>
                        <a:pt x="64" y="14"/>
                      </a:cubicBezTo>
                      <a:close/>
                      <a:moveTo>
                        <a:pt x="62" y="13"/>
                      </a:moveTo>
                      <a:cubicBezTo>
                        <a:pt x="63" y="13"/>
                        <a:pt x="63" y="14"/>
                        <a:pt x="63" y="14"/>
                      </a:cubicBezTo>
                      <a:cubicBezTo>
                        <a:pt x="62" y="14"/>
                        <a:pt x="62" y="14"/>
                        <a:pt x="62" y="14"/>
                      </a:cubicBezTo>
                      <a:cubicBezTo>
                        <a:pt x="62" y="14"/>
                        <a:pt x="62" y="13"/>
                        <a:pt x="62" y="13"/>
                      </a:cubicBezTo>
                      <a:cubicBezTo>
                        <a:pt x="62" y="13"/>
                        <a:pt x="62" y="14"/>
                        <a:pt x="62" y="13"/>
                      </a:cubicBezTo>
                      <a:close/>
                      <a:moveTo>
                        <a:pt x="61" y="12"/>
                      </a:moveTo>
                      <a:cubicBezTo>
                        <a:pt x="61" y="12"/>
                        <a:pt x="61" y="12"/>
                        <a:pt x="61" y="13"/>
                      </a:cubicBezTo>
                      <a:cubicBezTo>
                        <a:pt x="61" y="12"/>
                        <a:pt x="60" y="12"/>
                        <a:pt x="61" y="12"/>
                      </a:cubicBezTo>
                      <a:close/>
                      <a:moveTo>
                        <a:pt x="73" y="15"/>
                      </a:moveTo>
                      <a:cubicBezTo>
                        <a:pt x="74" y="15"/>
                        <a:pt x="74" y="15"/>
                        <a:pt x="74" y="15"/>
                      </a:cubicBezTo>
                      <a:cubicBezTo>
                        <a:pt x="73" y="15"/>
                        <a:pt x="73" y="15"/>
                        <a:pt x="73" y="15"/>
                      </a:cubicBezTo>
                      <a:close/>
                      <a:moveTo>
                        <a:pt x="74" y="14"/>
                      </a:moveTo>
                      <a:cubicBezTo>
                        <a:pt x="74" y="14"/>
                        <a:pt x="74" y="14"/>
                        <a:pt x="74" y="14"/>
                      </a:cubicBezTo>
                      <a:cubicBezTo>
                        <a:pt x="74" y="14"/>
                        <a:pt x="74" y="14"/>
                        <a:pt x="74" y="14"/>
                      </a:cubicBezTo>
                      <a:close/>
                      <a:moveTo>
                        <a:pt x="63" y="11"/>
                      </a:moveTo>
                      <a:cubicBezTo>
                        <a:pt x="63" y="10"/>
                        <a:pt x="63" y="9"/>
                        <a:pt x="63" y="9"/>
                      </a:cubicBezTo>
                      <a:cubicBezTo>
                        <a:pt x="63" y="8"/>
                        <a:pt x="63" y="7"/>
                        <a:pt x="64" y="7"/>
                      </a:cubicBezTo>
                      <a:cubicBezTo>
                        <a:pt x="63" y="8"/>
                        <a:pt x="63" y="9"/>
                        <a:pt x="63" y="11"/>
                      </a:cubicBezTo>
                      <a:close/>
                      <a:moveTo>
                        <a:pt x="60" y="10"/>
                      </a:moveTo>
                      <a:cubicBezTo>
                        <a:pt x="60" y="9"/>
                        <a:pt x="60" y="9"/>
                        <a:pt x="60" y="9"/>
                      </a:cubicBezTo>
                      <a:cubicBezTo>
                        <a:pt x="60" y="9"/>
                        <a:pt x="61" y="10"/>
                        <a:pt x="60" y="10"/>
                      </a:cubicBezTo>
                      <a:close/>
                      <a:moveTo>
                        <a:pt x="66" y="10"/>
                      </a:moveTo>
                      <a:cubicBezTo>
                        <a:pt x="66" y="10"/>
                        <a:pt x="66" y="10"/>
                        <a:pt x="66" y="10"/>
                      </a:cubicBezTo>
                      <a:cubicBezTo>
                        <a:pt x="65" y="10"/>
                        <a:pt x="65" y="10"/>
                        <a:pt x="66" y="10"/>
                      </a:cubicBezTo>
                      <a:cubicBezTo>
                        <a:pt x="66" y="10"/>
                        <a:pt x="66" y="10"/>
                        <a:pt x="66" y="10"/>
                      </a:cubicBezTo>
                      <a:close/>
                      <a:moveTo>
                        <a:pt x="60" y="9"/>
                      </a:moveTo>
                      <a:cubicBezTo>
                        <a:pt x="60" y="9"/>
                        <a:pt x="60" y="9"/>
                        <a:pt x="60" y="9"/>
                      </a:cubicBezTo>
                      <a:cubicBezTo>
                        <a:pt x="60" y="9"/>
                        <a:pt x="60" y="9"/>
                        <a:pt x="60" y="9"/>
                      </a:cubicBezTo>
                      <a:close/>
                      <a:moveTo>
                        <a:pt x="61" y="8"/>
                      </a:moveTo>
                      <a:cubicBezTo>
                        <a:pt x="62" y="9"/>
                        <a:pt x="61" y="9"/>
                        <a:pt x="61" y="9"/>
                      </a:cubicBezTo>
                      <a:cubicBezTo>
                        <a:pt x="61" y="9"/>
                        <a:pt x="61" y="9"/>
                        <a:pt x="61" y="8"/>
                      </a:cubicBezTo>
                      <a:close/>
                      <a:moveTo>
                        <a:pt x="60" y="9"/>
                      </a:moveTo>
                      <a:cubicBezTo>
                        <a:pt x="60" y="8"/>
                        <a:pt x="60" y="8"/>
                        <a:pt x="60" y="8"/>
                      </a:cubicBezTo>
                      <a:cubicBezTo>
                        <a:pt x="61" y="8"/>
                        <a:pt x="60" y="8"/>
                        <a:pt x="60" y="8"/>
                      </a:cubicBezTo>
                      <a:cubicBezTo>
                        <a:pt x="61" y="8"/>
                        <a:pt x="61" y="9"/>
                        <a:pt x="61" y="9"/>
                      </a:cubicBezTo>
                      <a:lnTo>
                        <a:pt x="60" y="9"/>
                      </a:lnTo>
                      <a:close/>
                      <a:moveTo>
                        <a:pt x="66" y="9"/>
                      </a:moveTo>
                      <a:cubicBezTo>
                        <a:pt x="66" y="9"/>
                        <a:pt x="66" y="9"/>
                        <a:pt x="66" y="9"/>
                      </a:cubicBezTo>
                      <a:cubicBezTo>
                        <a:pt x="65" y="9"/>
                        <a:pt x="65" y="9"/>
                        <a:pt x="66" y="9"/>
                      </a:cubicBezTo>
                      <a:close/>
                      <a:moveTo>
                        <a:pt x="77" y="11"/>
                      </a:moveTo>
                      <a:cubicBezTo>
                        <a:pt x="76" y="10"/>
                        <a:pt x="76" y="10"/>
                        <a:pt x="77" y="10"/>
                      </a:cubicBezTo>
                      <a:cubicBezTo>
                        <a:pt x="77" y="10"/>
                        <a:pt x="77" y="10"/>
                        <a:pt x="77" y="11"/>
                      </a:cubicBezTo>
                      <a:close/>
                      <a:moveTo>
                        <a:pt x="67" y="8"/>
                      </a:moveTo>
                      <a:cubicBezTo>
                        <a:pt x="67" y="8"/>
                        <a:pt x="67" y="8"/>
                        <a:pt x="67" y="7"/>
                      </a:cubicBezTo>
                      <a:cubicBezTo>
                        <a:pt x="67" y="8"/>
                        <a:pt x="67" y="8"/>
                        <a:pt x="67" y="8"/>
                      </a:cubicBezTo>
                      <a:cubicBezTo>
                        <a:pt x="66" y="8"/>
                        <a:pt x="67" y="8"/>
                        <a:pt x="67" y="8"/>
                      </a:cubicBezTo>
                      <a:close/>
                      <a:moveTo>
                        <a:pt x="67" y="8"/>
                      </a:moveTo>
                      <a:cubicBezTo>
                        <a:pt x="66" y="8"/>
                        <a:pt x="66" y="8"/>
                        <a:pt x="66" y="8"/>
                      </a:cubicBezTo>
                      <a:cubicBezTo>
                        <a:pt x="66" y="8"/>
                        <a:pt x="66" y="7"/>
                        <a:pt x="66" y="7"/>
                      </a:cubicBezTo>
                      <a:cubicBezTo>
                        <a:pt x="66" y="7"/>
                        <a:pt x="66" y="7"/>
                        <a:pt x="66" y="7"/>
                      </a:cubicBezTo>
                      <a:cubicBezTo>
                        <a:pt x="67" y="7"/>
                        <a:pt x="66" y="7"/>
                        <a:pt x="67" y="8"/>
                      </a:cubicBezTo>
                      <a:close/>
                      <a:moveTo>
                        <a:pt x="66" y="7"/>
                      </a:moveTo>
                      <a:cubicBezTo>
                        <a:pt x="65" y="7"/>
                        <a:pt x="65" y="7"/>
                        <a:pt x="65" y="7"/>
                      </a:cubicBezTo>
                      <a:cubicBezTo>
                        <a:pt x="66" y="7"/>
                        <a:pt x="66" y="7"/>
                        <a:pt x="66" y="6"/>
                      </a:cubicBezTo>
                      <a:cubicBezTo>
                        <a:pt x="67" y="7"/>
                        <a:pt x="66" y="7"/>
                        <a:pt x="66" y="7"/>
                      </a:cubicBezTo>
                      <a:close/>
                      <a:moveTo>
                        <a:pt x="61" y="5"/>
                      </a:moveTo>
                      <a:cubicBezTo>
                        <a:pt x="61" y="5"/>
                        <a:pt x="61" y="6"/>
                        <a:pt x="61" y="6"/>
                      </a:cubicBezTo>
                      <a:cubicBezTo>
                        <a:pt x="60" y="6"/>
                        <a:pt x="61" y="5"/>
                        <a:pt x="61" y="5"/>
                      </a:cubicBezTo>
                      <a:close/>
                      <a:moveTo>
                        <a:pt x="77" y="8"/>
                      </a:moveTo>
                      <a:cubicBezTo>
                        <a:pt x="77" y="8"/>
                        <a:pt x="77" y="8"/>
                        <a:pt x="77" y="8"/>
                      </a:cubicBezTo>
                      <a:cubicBezTo>
                        <a:pt x="77" y="8"/>
                        <a:pt x="77" y="8"/>
                        <a:pt x="77" y="8"/>
                      </a:cubicBezTo>
                      <a:close/>
                      <a:moveTo>
                        <a:pt x="66" y="6"/>
                      </a:moveTo>
                      <a:cubicBezTo>
                        <a:pt x="66" y="6"/>
                        <a:pt x="66" y="6"/>
                        <a:pt x="66" y="6"/>
                      </a:cubicBezTo>
                      <a:cubicBezTo>
                        <a:pt x="66" y="6"/>
                        <a:pt x="66" y="6"/>
                        <a:pt x="66" y="6"/>
                      </a:cubicBezTo>
                      <a:cubicBezTo>
                        <a:pt x="66" y="6"/>
                        <a:pt x="66" y="6"/>
                        <a:pt x="66" y="6"/>
                      </a:cubicBezTo>
                      <a:cubicBezTo>
                        <a:pt x="66" y="6"/>
                        <a:pt x="66" y="6"/>
                        <a:pt x="66" y="6"/>
                      </a:cubicBezTo>
                      <a:cubicBezTo>
                        <a:pt x="66" y="6"/>
                        <a:pt x="66" y="6"/>
                        <a:pt x="66" y="6"/>
                      </a:cubicBezTo>
                      <a:close/>
                      <a:moveTo>
                        <a:pt x="61" y="5"/>
                      </a:moveTo>
                      <a:cubicBezTo>
                        <a:pt x="61" y="5"/>
                        <a:pt x="61" y="4"/>
                        <a:pt x="61" y="4"/>
                      </a:cubicBezTo>
                      <a:cubicBezTo>
                        <a:pt x="61" y="5"/>
                        <a:pt x="61" y="5"/>
                        <a:pt x="61" y="5"/>
                      </a:cubicBezTo>
                      <a:close/>
                      <a:moveTo>
                        <a:pt x="64" y="6"/>
                      </a:moveTo>
                      <a:cubicBezTo>
                        <a:pt x="64" y="6"/>
                        <a:pt x="64" y="5"/>
                        <a:pt x="64" y="5"/>
                      </a:cubicBezTo>
                      <a:cubicBezTo>
                        <a:pt x="64" y="5"/>
                        <a:pt x="64" y="5"/>
                        <a:pt x="64" y="6"/>
                      </a:cubicBezTo>
                      <a:close/>
                      <a:moveTo>
                        <a:pt x="76" y="8"/>
                      </a:moveTo>
                      <a:cubicBezTo>
                        <a:pt x="76" y="7"/>
                        <a:pt x="76" y="7"/>
                        <a:pt x="76" y="7"/>
                      </a:cubicBezTo>
                      <a:cubicBezTo>
                        <a:pt x="77" y="7"/>
                        <a:pt x="77" y="7"/>
                        <a:pt x="76" y="8"/>
                      </a:cubicBezTo>
                      <a:close/>
                      <a:moveTo>
                        <a:pt x="70" y="6"/>
                      </a:moveTo>
                      <a:cubicBezTo>
                        <a:pt x="71" y="6"/>
                        <a:pt x="70" y="6"/>
                        <a:pt x="71" y="6"/>
                      </a:cubicBezTo>
                      <a:cubicBezTo>
                        <a:pt x="70" y="6"/>
                        <a:pt x="70" y="6"/>
                        <a:pt x="70" y="6"/>
                      </a:cubicBezTo>
                      <a:close/>
                      <a:moveTo>
                        <a:pt x="67" y="6"/>
                      </a:moveTo>
                      <a:cubicBezTo>
                        <a:pt x="67" y="5"/>
                        <a:pt x="67" y="5"/>
                        <a:pt x="67" y="5"/>
                      </a:cubicBezTo>
                      <a:cubicBezTo>
                        <a:pt x="67" y="5"/>
                        <a:pt x="67" y="5"/>
                        <a:pt x="67" y="6"/>
                      </a:cubicBezTo>
                      <a:close/>
                      <a:moveTo>
                        <a:pt x="61" y="4"/>
                      </a:moveTo>
                      <a:cubicBezTo>
                        <a:pt x="61" y="4"/>
                        <a:pt x="61" y="4"/>
                        <a:pt x="61" y="4"/>
                      </a:cubicBezTo>
                      <a:cubicBezTo>
                        <a:pt x="61" y="4"/>
                        <a:pt x="61" y="4"/>
                        <a:pt x="61" y="4"/>
                      </a:cubicBezTo>
                      <a:close/>
                      <a:moveTo>
                        <a:pt x="71" y="5"/>
                      </a:moveTo>
                      <a:cubicBezTo>
                        <a:pt x="71" y="5"/>
                        <a:pt x="71" y="6"/>
                        <a:pt x="71" y="6"/>
                      </a:cubicBezTo>
                      <a:cubicBezTo>
                        <a:pt x="70" y="5"/>
                        <a:pt x="71" y="5"/>
                        <a:pt x="71" y="5"/>
                      </a:cubicBezTo>
                      <a:close/>
                      <a:moveTo>
                        <a:pt x="77" y="6"/>
                      </a:moveTo>
                      <a:cubicBezTo>
                        <a:pt x="78" y="6"/>
                        <a:pt x="78" y="7"/>
                        <a:pt x="77" y="7"/>
                      </a:cubicBezTo>
                      <a:cubicBezTo>
                        <a:pt x="77" y="7"/>
                        <a:pt x="77" y="7"/>
                        <a:pt x="77" y="6"/>
                      </a:cubicBezTo>
                      <a:close/>
                      <a:moveTo>
                        <a:pt x="61" y="2"/>
                      </a:moveTo>
                      <a:cubicBezTo>
                        <a:pt x="62" y="2"/>
                        <a:pt x="61" y="3"/>
                        <a:pt x="62" y="3"/>
                      </a:cubicBezTo>
                      <a:cubicBezTo>
                        <a:pt x="62" y="3"/>
                        <a:pt x="62" y="3"/>
                        <a:pt x="62" y="3"/>
                      </a:cubicBezTo>
                      <a:cubicBezTo>
                        <a:pt x="62" y="3"/>
                        <a:pt x="62" y="3"/>
                        <a:pt x="62" y="3"/>
                      </a:cubicBezTo>
                      <a:cubicBezTo>
                        <a:pt x="62" y="3"/>
                        <a:pt x="61" y="3"/>
                        <a:pt x="61" y="4"/>
                      </a:cubicBezTo>
                      <a:cubicBezTo>
                        <a:pt x="61" y="3"/>
                        <a:pt x="61" y="3"/>
                        <a:pt x="61" y="2"/>
                      </a:cubicBezTo>
                      <a:close/>
                      <a:moveTo>
                        <a:pt x="79" y="5"/>
                      </a:moveTo>
                      <a:cubicBezTo>
                        <a:pt x="79" y="6"/>
                        <a:pt x="79" y="6"/>
                        <a:pt x="79" y="6"/>
                      </a:cubicBezTo>
                      <a:cubicBezTo>
                        <a:pt x="79" y="6"/>
                        <a:pt x="79" y="6"/>
                        <a:pt x="79" y="6"/>
                      </a:cubicBezTo>
                      <a:cubicBezTo>
                        <a:pt x="78" y="6"/>
                        <a:pt x="79" y="6"/>
                        <a:pt x="79" y="6"/>
                      </a:cubicBezTo>
                      <a:cubicBezTo>
                        <a:pt x="78" y="5"/>
                        <a:pt x="79" y="5"/>
                        <a:pt x="79" y="5"/>
                      </a:cubicBezTo>
                      <a:close/>
                      <a:moveTo>
                        <a:pt x="67" y="4"/>
                      </a:moveTo>
                      <a:cubicBezTo>
                        <a:pt x="67" y="4"/>
                        <a:pt x="67" y="4"/>
                        <a:pt x="67" y="4"/>
                      </a:cubicBezTo>
                      <a:cubicBezTo>
                        <a:pt x="66" y="4"/>
                        <a:pt x="66" y="4"/>
                        <a:pt x="67" y="4"/>
                      </a:cubicBezTo>
                      <a:close/>
                      <a:moveTo>
                        <a:pt x="67" y="4"/>
                      </a:moveTo>
                      <a:cubicBezTo>
                        <a:pt x="67" y="4"/>
                        <a:pt x="67" y="4"/>
                        <a:pt x="67" y="4"/>
                      </a:cubicBezTo>
                      <a:cubicBezTo>
                        <a:pt x="67" y="4"/>
                        <a:pt x="67" y="4"/>
                        <a:pt x="67" y="4"/>
                      </a:cubicBezTo>
                      <a:close/>
                      <a:moveTo>
                        <a:pt x="78" y="5"/>
                      </a:moveTo>
                      <a:cubicBezTo>
                        <a:pt x="78" y="5"/>
                        <a:pt x="78" y="5"/>
                        <a:pt x="78" y="5"/>
                      </a:cubicBezTo>
                      <a:cubicBezTo>
                        <a:pt x="78" y="5"/>
                        <a:pt x="78" y="5"/>
                        <a:pt x="78" y="5"/>
                      </a:cubicBezTo>
                      <a:close/>
                      <a:moveTo>
                        <a:pt x="79" y="5"/>
                      </a:moveTo>
                      <a:cubicBezTo>
                        <a:pt x="79" y="5"/>
                        <a:pt x="79" y="5"/>
                        <a:pt x="79" y="5"/>
                      </a:cubicBezTo>
                      <a:cubicBezTo>
                        <a:pt x="79" y="5"/>
                        <a:pt x="79" y="5"/>
                        <a:pt x="78" y="5"/>
                      </a:cubicBezTo>
                      <a:cubicBezTo>
                        <a:pt x="78" y="5"/>
                        <a:pt x="79" y="5"/>
                        <a:pt x="79" y="5"/>
                      </a:cubicBezTo>
                      <a:close/>
                      <a:moveTo>
                        <a:pt x="71" y="3"/>
                      </a:moveTo>
                      <a:cubicBezTo>
                        <a:pt x="71" y="3"/>
                        <a:pt x="72" y="3"/>
                        <a:pt x="72" y="3"/>
                      </a:cubicBezTo>
                      <a:cubicBezTo>
                        <a:pt x="71" y="3"/>
                        <a:pt x="71" y="3"/>
                        <a:pt x="71" y="3"/>
                      </a:cubicBezTo>
                      <a:cubicBezTo>
                        <a:pt x="71" y="3"/>
                        <a:pt x="71" y="3"/>
                        <a:pt x="71" y="3"/>
                      </a:cubicBezTo>
                      <a:close/>
                      <a:moveTo>
                        <a:pt x="79" y="4"/>
                      </a:moveTo>
                      <a:cubicBezTo>
                        <a:pt x="78" y="4"/>
                        <a:pt x="79" y="4"/>
                        <a:pt x="78" y="4"/>
                      </a:cubicBezTo>
                      <a:cubicBezTo>
                        <a:pt x="79" y="4"/>
                        <a:pt x="79" y="4"/>
                        <a:pt x="79" y="4"/>
                      </a:cubicBezTo>
                      <a:close/>
                      <a:moveTo>
                        <a:pt x="63" y="1"/>
                      </a:moveTo>
                      <a:cubicBezTo>
                        <a:pt x="63" y="2"/>
                        <a:pt x="63" y="2"/>
                        <a:pt x="63" y="2"/>
                      </a:cubicBezTo>
                      <a:cubicBezTo>
                        <a:pt x="62" y="2"/>
                        <a:pt x="63" y="1"/>
                        <a:pt x="62" y="1"/>
                      </a:cubicBezTo>
                      <a:cubicBezTo>
                        <a:pt x="62" y="1"/>
                        <a:pt x="62" y="1"/>
                        <a:pt x="63" y="1"/>
                      </a:cubicBezTo>
                      <a:close/>
                      <a:moveTo>
                        <a:pt x="65" y="0"/>
                      </a:moveTo>
                      <a:cubicBezTo>
                        <a:pt x="65" y="0"/>
                        <a:pt x="65" y="1"/>
                        <a:pt x="65" y="1"/>
                      </a:cubicBezTo>
                      <a:cubicBezTo>
                        <a:pt x="64" y="1"/>
                        <a:pt x="65" y="0"/>
                        <a:pt x="65" y="0"/>
                      </a:cubicBezTo>
                      <a:close/>
                      <a:moveTo>
                        <a:pt x="30" y="93"/>
                      </a:moveTo>
                      <a:cubicBezTo>
                        <a:pt x="30" y="93"/>
                        <a:pt x="30" y="93"/>
                        <a:pt x="30" y="93"/>
                      </a:cubicBezTo>
                      <a:cubicBezTo>
                        <a:pt x="30" y="93"/>
                        <a:pt x="30" y="93"/>
                        <a:pt x="30" y="93"/>
                      </a:cubicBezTo>
                      <a:close/>
                      <a:moveTo>
                        <a:pt x="3" y="107"/>
                      </a:moveTo>
                      <a:cubicBezTo>
                        <a:pt x="4" y="107"/>
                        <a:pt x="4" y="107"/>
                        <a:pt x="4" y="106"/>
                      </a:cubicBezTo>
                      <a:cubicBezTo>
                        <a:pt x="4" y="106"/>
                        <a:pt x="4" y="106"/>
                        <a:pt x="5" y="106"/>
                      </a:cubicBezTo>
                      <a:cubicBezTo>
                        <a:pt x="5" y="106"/>
                        <a:pt x="5" y="106"/>
                        <a:pt x="5" y="106"/>
                      </a:cubicBezTo>
                      <a:cubicBezTo>
                        <a:pt x="5" y="105"/>
                        <a:pt x="6" y="105"/>
                        <a:pt x="6" y="104"/>
                      </a:cubicBezTo>
                      <a:cubicBezTo>
                        <a:pt x="6" y="105"/>
                        <a:pt x="6" y="105"/>
                        <a:pt x="6" y="105"/>
                      </a:cubicBezTo>
                      <a:cubicBezTo>
                        <a:pt x="7" y="105"/>
                        <a:pt x="6" y="103"/>
                        <a:pt x="7" y="103"/>
                      </a:cubicBezTo>
                      <a:cubicBezTo>
                        <a:pt x="7" y="103"/>
                        <a:pt x="7" y="103"/>
                        <a:pt x="7" y="103"/>
                      </a:cubicBezTo>
                      <a:cubicBezTo>
                        <a:pt x="7" y="103"/>
                        <a:pt x="7" y="103"/>
                        <a:pt x="7" y="103"/>
                      </a:cubicBezTo>
                      <a:cubicBezTo>
                        <a:pt x="8" y="103"/>
                        <a:pt x="7" y="104"/>
                        <a:pt x="8" y="104"/>
                      </a:cubicBezTo>
                      <a:cubicBezTo>
                        <a:pt x="8" y="103"/>
                        <a:pt x="8" y="103"/>
                        <a:pt x="8" y="102"/>
                      </a:cubicBezTo>
                      <a:cubicBezTo>
                        <a:pt x="8" y="102"/>
                        <a:pt x="8" y="102"/>
                        <a:pt x="8" y="102"/>
                      </a:cubicBezTo>
                      <a:cubicBezTo>
                        <a:pt x="8" y="102"/>
                        <a:pt x="8" y="102"/>
                        <a:pt x="8" y="102"/>
                      </a:cubicBezTo>
                      <a:cubicBezTo>
                        <a:pt x="9" y="103"/>
                        <a:pt x="9" y="102"/>
                        <a:pt x="9" y="103"/>
                      </a:cubicBezTo>
                      <a:cubicBezTo>
                        <a:pt x="10" y="103"/>
                        <a:pt x="8" y="102"/>
                        <a:pt x="9" y="102"/>
                      </a:cubicBezTo>
                      <a:cubicBezTo>
                        <a:pt x="9" y="102"/>
                        <a:pt x="9" y="102"/>
                        <a:pt x="9" y="102"/>
                      </a:cubicBezTo>
                      <a:cubicBezTo>
                        <a:pt x="10" y="102"/>
                        <a:pt x="9" y="102"/>
                        <a:pt x="10" y="102"/>
                      </a:cubicBezTo>
                      <a:cubicBezTo>
                        <a:pt x="10" y="102"/>
                        <a:pt x="10" y="102"/>
                        <a:pt x="10" y="101"/>
                      </a:cubicBezTo>
                      <a:cubicBezTo>
                        <a:pt x="10" y="101"/>
                        <a:pt x="10" y="101"/>
                        <a:pt x="10" y="101"/>
                      </a:cubicBezTo>
                      <a:cubicBezTo>
                        <a:pt x="10" y="102"/>
                        <a:pt x="10" y="102"/>
                        <a:pt x="11" y="102"/>
                      </a:cubicBezTo>
                      <a:cubicBezTo>
                        <a:pt x="11" y="102"/>
                        <a:pt x="11" y="102"/>
                        <a:pt x="11" y="102"/>
                      </a:cubicBezTo>
                      <a:cubicBezTo>
                        <a:pt x="11" y="102"/>
                        <a:pt x="12" y="101"/>
                        <a:pt x="12" y="101"/>
                      </a:cubicBezTo>
                      <a:cubicBezTo>
                        <a:pt x="12" y="101"/>
                        <a:pt x="12" y="101"/>
                        <a:pt x="12" y="101"/>
                      </a:cubicBezTo>
                      <a:cubicBezTo>
                        <a:pt x="12" y="101"/>
                        <a:pt x="13" y="101"/>
                        <a:pt x="12" y="101"/>
                      </a:cubicBezTo>
                      <a:cubicBezTo>
                        <a:pt x="13" y="100"/>
                        <a:pt x="13" y="100"/>
                        <a:pt x="13" y="100"/>
                      </a:cubicBezTo>
                      <a:cubicBezTo>
                        <a:pt x="13" y="99"/>
                        <a:pt x="14" y="100"/>
                        <a:pt x="14" y="100"/>
                      </a:cubicBezTo>
                      <a:cubicBezTo>
                        <a:pt x="14" y="99"/>
                        <a:pt x="13" y="99"/>
                        <a:pt x="14" y="99"/>
                      </a:cubicBezTo>
                      <a:cubicBezTo>
                        <a:pt x="14" y="99"/>
                        <a:pt x="14" y="99"/>
                        <a:pt x="14" y="99"/>
                      </a:cubicBezTo>
                      <a:cubicBezTo>
                        <a:pt x="14" y="99"/>
                        <a:pt x="14" y="99"/>
                        <a:pt x="15" y="99"/>
                      </a:cubicBezTo>
                      <a:cubicBezTo>
                        <a:pt x="15" y="99"/>
                        <a:pt x="15" y="99"/>
                        <a:pt x="15" y="99"/>
                      </a:cubicBezTo>
                      <a:cubicBezTo>
                        <a:pt x="15" y="99"/>
                        <a:pt x="15" y="99"/>
                        <a:pt x="15" y="98"/>
                      </a:cubicBezTo>
                      <a:cubicBezTo>
                        <a:pt x="15" y="98"/>
                        <a:pt x="15" y="99"/>
                        <a:pt x="15" y="99"/>
                      </a:cubicBezTo>
                      <a:cubicBezTo>
                        <a:pt x="15" y="99"/>
                        <a:pt x="15" y="98"/>
                        <a:pt x="15" y="98"/>
                      </a:cubicBezTo>
                      <a:cubicBezTo>
                        <a:pt x="15" y="98"/>
                        <a:pt x="15" y="98"/>
                        <a:pt x="15" y="98"/>
                      </a:cubicBezTo>
                      <a:cubicBezTo>
                        <a:pt x="15" y="98"/>
                        <a:pt x="15" y="98"/>
                        <a:pt x="15" y="98"/>
                      </a:cubicBezTo>
                      <a:cubicBezTo>
                        <a:pt x="15" y="98"/>
                        <a:pt x="15" y="98"/>
                        <a:pt x="15" y="98"/>
                      </a:cubicBezTo>
                      <a:cubicBezTo>
                        <a:pt x="16" y="98"/>
                        <a:pt x="15" y="98"/>
                        <a:pt x="15" y="98"/>
                      </a:cubicBezTo>
                      <a:cubicBezTo>
                        <a:pt x="16" y="98"/>
                        <a:pt x="16" y="98"/>
                        <a:pt x="15" y="98"/>
                      </a:cubicBezTo>
                      <a:cubicBezTo>
                        <a:pt x="17" y="98"/>
                        <a:pt x="16" y="96"/>
                        <a:pt x="17" y="97"/>
                      </a:cubicBezTo>
                      <a:cubicBezTo>
                        <a:pt x="17" y="97"/>
                        <a:pt x="17" y="97"/>
                        <a:pt x="17" y="97"/>
                      </a:cubicBezTo>
                      <a:cubicBezTo>
                        <a:pt x="17" y="97"/>
                        <a:pt x="17" y="97"/>
                        <a:pt x="17" y="97"/>
                      </a:cubicBezTo>
                      <a:cubicBezTo>
                        <a:pt x="17" y="97"/>
                        <a:pt x="17" y="97"/>
                        <a:pt x="17" y="97"/>
                      </a:cubicBezTo>
                      <a:cubicBezTo>
                        <a:pt x="17" y="97"/>
                        <a:pt x="18" y="97"/>
                        <a:pt x="18" y="96"/>
                      </a:cubicBezTo>
                      <a:cubicBezTo>
                        <a:pt x="18" y="97"/>
                        <a:pt x="18" y="96"/>
                        <a:pt x="18" y="97"/>
                      </a:cubicBezTo>
                      <a:cubicBezTo>
                        <a:pt x="18" y="97"/>
                        <a:pt x="18" y="96"/>
                        <a:pt x="18" y="96"/>
                      </a:cubicBezTo>
                      <a:cubicBezTo>
                        <a:pt x="18" y="96"/>
                        <a:pt x="18" y="96"/>
                        <a:pt x="18" y="96"/>
                      </a:cubicBezTo>
                      <a:cubicBezTo>
                        <a:pt x="18" y="96"/>
                        <a:pt x="18" y="96"/>
                        <a:pt x="18" y="96"/>
                      </a:cubicBezTo>
                      <a:cubicBezTo>
                        <a:pt x="18" y="96"/>
                        <a:pt x="18" y="96"/>
                        <a:pt x="17" y="95"/>
                      </a:cubicBezTo>
                      <a:cubicBezTo>
                        <a:pt x="18" y="95"/>
                        <a:pt x="18" y="95"/>
                        <a:pt x="18" y="95"/>
                      </a:cubicBezTo>
                      <a:cubicBezTo>
                        <a:pt x="18" y="95"/>
                        <a:pt x="18" y="95"/>
                        <a:pt x="18" y="96"/>
                      </a:cubicBezTo>
                      <a:cubicBezTo>
                        <a:pt x="19" y="96"/>
                        <a:pt x="18" y="96"/>
                        <a:pt x="18" y="96"/>
                      </a:cubicBezTo>
                      <a:cubicBezTo>
                        <a:pt x="19" y="96"/>
                        <a:pt x="19" y="96"/>
                        <a:pt x="19" y="96"/>
                      </a:cubicBezTo>
                      <a:cubicBezTo>
                        <a:pt x="19" y="95"/>
                        <a:pt x="19" y="95"/>
                        <a:pt x="19" y="95"/>
                      </a:cubicBezTo>
                      <a:cubicBezTo>
                        <a:pt x="19" y="95"/>
                        <a:pt x="19" y="95"/>
                        <a:pt x="19" y="95"/>
                      </a:cubicBezTo>
                      <a:cubicBezTo>
                        <a:pt x="20" y="95"/>
                        <a:pt x="19" y="95"/>
                        <a:pt x="20" y="95"/>
                      </a:cubicBezTo>
                      <a:cubicBezTo>
                        <a:pt x="19" y="95"/>
                        <a:pt x="20" y="94"/>
                        <a:pt x="20" y="94"/>
                      </a:cubicBezTo>
                      <a:cubicBezTo>
                        <a:pt x="20" y="94"/>
                        <a:pt x="20" y="94"/>
                        <a:pt x="20" y="94"/>
                      </a:cubicBezTo>
                      <a:cubicBezTo>
                        <a:pt x="20" y="94"/>
                        <a:pt x="20" y="94"/>
                        <a:pt x="20" y="94"/>
                      </a:cubicBezTo>
                      <a:cubicBezTo>
                        <a:pt x="20" y="94"/>
                        <a:pt x="20" y="94"/>
                        <a:pt x="21" y="94"/>
                      </a:cubicBezTo>
                      <a:cubicBezTo>
                        <a:pt x="20" y="94"/>
                        <a:pt x="20" y="96"/>
                        <a:pt x="19" y="96"/>
                      </a:cubicBezTo>
                      <a:cubicBezTo>
                        <a:pt x="19" y="96"/>
                        <a:pt x="19" y="96"/>
                        <a:pt x="19" y="96"/>
                      </a:cubicBezTo>
                      <a:cubicBezTo>
                        <a:pt x="19" y="96"/>
                        <a:pt x="19" y="96"/>
                        <a:pt x="19" y="96"/>
                      </a:cubicBezTo>
                      <a:cubicBezTo>
                        <a:pt x="19" y="96"/>
                        <a:pt x="19" y="96"/>
                        <a:pt x="19" y="96"/>
                      </a:cubicBezTo>
                      <a:cubicBezTo>
                        <a:pt x="19" y="96"/>
                        <a:pt x="20" y="96"/>
                        <a:pt x="20" y="96"/>
                      </a:cubicBezTo>
                      <a:cubicBezTo>
                        <a:pt x="20" y="96"/>
                        <a:pt x="20" y="96"/>
                        <a:pt x="20" y="96"/>
                      </a:cubicBezTo>
                      <a:cubicBezTo>
                        <a:pt x="20" y="96"/>
                        <a:pt x="20" y="96"/>
                        <a:pt x="20" y="95"/>
                      </a:cubicBezTo>
                      <a:cubicBezTo>
                        <a:pt x="20" y="95"/>
                        <a:pt x="20" y="96"/>
                        <a:pt x="20" y="96"/>
                      </a:cubicBezTo>
                      <a:cubicBezTo>
                        <a:pt x="20" y="96"/>
                        <a:pt x="20" y="95"/>
                        <a:pt x="20" y="95"/>
                      </a:cubicBezTo>
                      <a:cubicBezTo>
                        <a:pt x="20" y="95"/>
                        <a:pt x="20" y="95"/>
                        <a:pt x="20" y="95"/>
                      </a:cubicBezTo>
                      <a:cubicBezTo>
                        <a:pt x="20" y="95"/>
                        <a:pt x="21" y="95"/>
                        <a:pt x="21" y="94"/>
                      </a:cubicBezTo>
                      <a:cubicBezTo>
                        <a:pt x="21" y="95"/>
                        <a:pt x="21" y="95"/>
                        <a:pt x="21" y="95"/>
                      </a:cubicBezTo>
                      <a:cubicBezTo>
                        <a:pt x="21" y="94"/>
                        <a:pt x="22" y="94"/>
                        <a:pt x="21" y="94"/>
                      </a:cubicBezTo>
                      <a:cubicBezTo>
                        <a:pt x="21" y="94"/>
                        <a:pt x="22" y="94"/>
                        <a:pt x="22" y="94"/>
                      </a:cubicBezTo>
                      <a:cubicBezTo>
                        <a:pt x="22" y="94"/>
                        <a:pt x="22" y="94"/>
                        <a:pt x="22" y="94"/>
                      </a:cubicBezTo>
                      <a:cubicBezTo>
                        <a:pt x="22" y="94"/>
                        <a:pt x="22" y="94"/>
                        <a:pt x="22" y="94"/>
                      </a:cubicBezTo>
                      <a:cubicBezTo>
                        <a:pt x="22" y="94"/>
                        <a:pt x="22" y="94"/>
                        <a:pt x="21" y="94"/>
                      </a:cubicBezTo>
                      <a:cubicBezTo>
                        <a:pt x="21" y="94"/>
                        <a:pt x="21" y="94"/>
                        <a:pt x="22" y="94"/>
                      </a:cubicBezTo>
                      <a:cubicBezTo>
                        <a:pt x="21" y="94"/>
                        <a:pt x="22" y="94"/>
                        <a:pt x="22" y="93"/>
                      </a:cubicBezTo>
                      <a:cubicBezTo>
                        <a:pt x="22" y="93"/>
                        <a:pt x="22" y="93"/>
                        <a:pt x="22" y="93"/>
                      </a:cubicBezTo>
                      <a:cubicBezTo>
                        <a:pt x="22" y="93"/>
                        <a:pt x="22" y="93"/>
                        <a:pt x="22" y="94"/>
                      </a:cubicBezTo>
                      <a:cubicBezTo>
                        <a:pt x="22" y="93"/>
                        <a:pt x="22" y="93"/>
                        <a:pt x="22" y="93"/>
                      </a:cubicBezTo>
                      <a:cubicBezTo>
                        <a:pt x="22" y="93"/>
                        <a:pt x="23" y="93"/>
                        <a:pt x="22" y="93"/>
                      </a:cubicBezTo>
                      <a:cubicBezTo>
                        <a:pt x="22" y="93"/>
                        <a:pt x="22" y="93"/>
                        <a:pt x="22" y="93"/>
                      </a:cubicBezTo>
                      <a:cubicBezTo>
                        <a:pt x="21" y="92"/>
                        <a:pt x="21" y="94"/>
                        <a:pt x="20" y="93"/>
                      </a:cubicBezTo>
                      <a:cubicBezTo>
                        <a:pt x="21" y="93"/>
                        <a:pt x="21" y="92"/>
                        <a:pt x="22" y="91"/>
                      </a:cubicBezTo>
                      <a:cubicBezTo>
                        <a:pt x="22" y="92"/>
                        <a:pt x="22" y="92"/>
                        <a:pt x="22" y="92"/>
                      </a:cubicBezTo>
                      <a:cubicBezTo>
                        <a:pt x="22" y="91"/>
                        <a:pt x="22" y="91"/>
                        <a:pt x="22" y="91"/>
                      </a:cubicBezTo>
                      <a:cubicBezTo>
                        <a:pt x="22" y="91"/>
                        <a:pt x="22" y="91"/>
                        <a:pt x="23" y="91"/>
                      </a:cubicBezTo>
                      <a:cubicBezTo>
                        <a:pt x="22" y="91"/>
                        <a:pt x="22" y="91"/>
                        <a:pt x="22" y="91"/>
                      </a:cubicBezTo>
                      <a:cubicBezTo>
                        <a:pt x="22" y="91"/>
                        <a:pt x="22" y="91"/>
                        <a:pt x="22" y="91"/>
                      </a:cubicBezTo>
                      <a:cubicBezTo>
                        <a:pt x="22" y="91"/>
                        <a:pt x="22" y="91"/>
                        <a:pt x="23" y="91"/>
                      </a:cubicBezTo>
                      <a:cubicBezTo>
                        <a:pt x="23" y="91"/>
                        <a:pt x="23" y="91"/>
                        <a:pt x="23" y="91"/>
                      </a:cubicBezTo>
                      <a:cubicBezTo>
                        <a:pt x="23" y="91"/>
                        <a:pt x="22" y="91"/>
                        <a:pt x="22" y="90"/>
                      </a:cubicBezTo>
                      <a:cubicBezTo>
                        <a:pt x="23" y="90"/>
                        <a:pt x="23" y="91"/>
                        <a:pt x="23" y="91"/>
                      </a:cubicBezTo>
                      <a:cubicBezTo>
                        <a:pt x="23" y="90"/>
                        <a:pt x="23" y="90"/>
                        <a:pt x="23" y="90"/>
                      </a:cubicBezTo>
                      <a:cubicBezTo>
                        <a:pt x="23" y="90"/>
                        <a:pt x="23" y="90"/>
                        <a:pt x="23" y="90"/>
                      </a:cubicBezTo>
                      <a:cubicBezTo>
                        <a:pt x="23" y="90"/>
                        <a:pt x="23" y="90"/>
                        <a:pt x="23" y="90"/>
                      </a:cubicBezTo>
                      <a:cubicBezTo>
                        <a:pt x="23" y="90"/>
                        <a:pt x="23" y="90"/>
                        <a:pt x="23" y="90"/>
                      </a:cubicBezTo>
                      <a:cubicBezTo>
                        <a:pt x="23" y="90"/>
                        <a:pt x="23" y="90"/>
                        <a:pt x="24" y="90"/>
                      </a:cubicBezTo>
                      <a:cubicBezTo>
                        <a:pt x="24" y="90"/>
                        <a:pt x="23" y="90"/>
                        <a:pt x="23" y="90"/>
                      </a:cubicBezTo>
                      <a:cubicBezTo>
                        <a:pt x="24" y="90"/>
                        <a:pt x="24" y="90"/>
                        <a:pt x="24" y="90"/>
                      </a:cubicBezTo>
                      <a:cubicBezTo>
                        <a:pt x="23" y="90"/>
                        <a:pt x="24" y="91"/>
                        <a:pt x="23" y="91"/>
                      </a:cubicBezTo>
                      <a:cubicBezTo>
                        <a:pt x="23" y="91"/>
                        <a:pt x="24" y="91"/>
                        <a:pt x="24" y="91"/>
                      </a:cubicBezTo>
                      <a:cubicBezTo>
                        <a:pt x="24" y="91"/>
                        <a:pt x="24" y="90"/>
                        <a:pt x="24" y="91"/>
                      </a:cubicBezTo>
                      <a:cubicBezTo>
                        <a:pt x="24" y="90"/>
                        <a:pt x="24" y="90"/>
                        <a:pt x="24" y="90"/>
                      </a:cubicBezTo>
                      <a:cubicBezTo>
                        <a:pt x="24" y="90"/>
                        <a:pt x="25" y="90"/>
                        <a:pt x="24" y="90"/>
                      </a:cubicBezTo>
                      <a:cubicBezTo>
                        <a:pt x="25" y="90"/>
                        <a:pt x="25" y="90"/>
                        <a:pt x="25" y="89"/>
                      </a:cubicBezTo>
                      <a:cubicBezTo>
                        <a:pt x="25" y="89"/>
                        <a:pt x="25" y="89"/>
                        <a:pt x="25" y="89"/>
                      </a:cubicBezTo>
                      <a:cubicBezTo>
                        <a:pt x="25" y="89"/>
                        <a:pt x="25" y="89"/>
                        <a:pt x="25" y="89"/>
                      </a:cubicBezTo>
                      <a:cubicBezTo>
                        <a:pt x="25" y="89"/>
                        <a:pt x="25" y="89"/>
                        <a:pt x="25" y="89"/>
                      </a:cubicBezTo>
                      <a:cubicBezTo>
                        <a:pt x="25" y="88"/>
                        <a:pt x="26" y="88"/>
                        <a:pt x="26" y="88"/>
                      </a:cubicBezTo>
                      <a:cubicBezTo>
                        <a:pt x="26" y="88"/>
                        <a:pt x="26" y="88"/>
                        <a:pt x="26" y="88"/>
                      </a:cubicBezTo>
                      <a:cubicBezTo>
                        <a:pt x="26" y="88"/>
                        <a:pt x="27" y="88"/>
                        <a:pt x="26" y="88"/>
                      </a:cubicBezTo>
                      <a:cubicBezTo>
                        <a:pt x="26" y="88"/>
                        <a:pt x="26" y="87"/>
                        <a:pt x="27" y="88"/>
                      </a:cubicBezTo>
                      <a:cubicBezTo>
                        <a:pt x="27" y="87"/>
                        <a:pt x="27" y="86"/>
                        <a:pt x="27" y="86"/>
                      </a:cubicBezTo>
                      <a:cubicBezTo>
                        <a:pt x="27" y="86"/>
                        <a:pt x="27" y="86"/>
                        <a:pt x="27" y="86"/>
                      </a:cubicBezTo>
                      <a:cubicBezTo>
                        <a:pt x="27" y="86"/>
                        <a:pt x="27" y="85"/>
                        <a:pt x="27" y="85"/>
                      </a:cubicBezTo>
                      <a:cubicBezTo>
                        <a:pt x="28" y="85"/>
                        <a:pt x="27" y="85"/>
                        <a:pt x="27" y="85"/>
                      </a:cubicBezTo>
                      <a:cubicBezTo>
                        <a:pt x="28" y="85"/>
                        <a:pt x="29" y="84"/>
                        <a:pt x="29" y="84"/>
                      </a:cubicBezTo>
                      <a:cubicBezTo>
                        <a:pt x="29" y="84"/>
                        <a:pt x="29" y="84"/>
                        <a:pt x="29" y="84"/>
                      </a:cubicBezTo>
                      <a:cubicBezTo>
                        <a:pt x="30" y="84"/>
                        <a:pt x="29" y="84"/>
                        <a:pt x="29" y="83"/>
                      </a:cubicBezTo>
                      <a:cubicBezTo>
                        <a:pt x="30" y="84"/>
                        <a:pt x="29" y="84"/>
                        <a:pt x="30" y="85"/>
                      </a:cubicBezTo>
                      <a:cubicBezTo>
                        <a:pt x="29" y="85"/>
                        <a:pt x="29" y="85"/>
                        <a:pt x="29" y="85"/>
                      </a:cubicBezTo>
                      <a:cubicBezTo>
                        <a:pt x="29" y="85"/>
                        <a:pt x="29" y="85"/>
                        <a:pt x="29" y="85"/>
                      </a:cubicBezTo>
                      <a:cubicBezTo>
                        <a:pt x="28" y="86"/>
                        <a:pt x="28" y="87"/>
                        <a:pt x="27" y="88"/>
                      </a:cubicBezTo>
                      <a:cubicBezTo>
                        <a:pt x="27" y="88"/>
                        <a:pt x="26" y="88"/>
                        <a:pt x="26" y="88"/>
                      </a:cubicBezTo>
                      <a:cubicBezTo>
                        <a:pt x="26" y="88"/>
                        <a:pt x="27" y="88"/>
                        <a:pt x="27" y="88"/>
                      </a:cubicBezTo>
                      <a:cubicBezTo>
                        <a:pt x="26" y="88"/>
                        <a:pt x="26" y="88"/>
                        <a:pt x="26" y="88"/>
                      </a:cubicBezTo>
                      <a:cubicBezTo>
                        <a:pt x="26" y="88"/>
                        <a:pt x="26" y="89"/>
                        <a:pt x="26" y="89"/>
                      </a:cubicBezTo>
                      <a:cubicBezTo>
                        <a:pt x="26" y="89"/>
                        <a:pt x="26" y="89"/>
                        <a:pt x="26" y="89"/>
                      </a:cubicBezTo>
                      <a:cubicBezTo>
                        <a:pt x="26" y="88"/>
                        <a:pt x="26" y="89"/>
                        <a:pt x="26" y="89"/>
                      </a:cubicBezTo>
                      <a:cubicBezTo>
                        <a:pt x="26" y="89"/>
                        <a:pt x="26" y="89"/>
                        <a:pt x="26" y="89"/>
                      </a:cubicBezTo>
                      <a:cubicBezTo>
                        <a:pt x="26" y="89"/>
                        <a:pt x="26" y="89"/>
                        <a:pt x="25" y="89"/>
                      </a:cubicBezTo>
                      <a:cubicBezTo>
                        <a:pt x="25" y="89"/>
                        <a:pt x="25" y="89"/>
                        <a:pt x="25" y="89"/>
                      </a:cubicBezTo>
                      <a:cubicBezTo>
                        <a:pt x="26" y="90"/>
                        <a:pt x="26" y="89"/>
                        <a:pt x="26" y="89"/>
                      </a:cubicBezTo>
                      <a:cubicBezTo>
                        <a:pt x="26" y="90"/>
                        <a:pt x="25" y="90"/>
                        <a:pt x="26" y="90"/>
                      </a:cubicBezTo>
                      <a:cubicBezTo>
                        <a:pt x="25" y="90"/>
                        <a:pt x="25" y="90"/>
                        <a:pt x="25" y="90"/>
                      </a:cubicBezTo>
                      <a:cubicBezTo>
                        <a:pt x="25" y="90"/>
                        <a:pt x="25" y="90"/>
                        <a:pt x="25" y="90"/>
                      </a:cubicBezTo>
                      <a:cubicBezTo>
                        <a:pt x="25" y="91"/>
                        <a:pt x="25" y="90"/>
                        <a:pt x="26" y="91"/>
                      </a:cubicBezTo>
                      <a:cubicBezTo>
                        <a:pt x="25" y="91"/>
                        <a:pt x="25" y="91"/>
                        <a:pt x="25" y="91"/>
                      </a:cubicBezTo>
                      <a:cubicBezTo>
                        <a:pt x="25" y="91"/>
                        <a:pt x="25" y="91"/>
                        <a:pt x="25" y="90"/>
                      </a:cubicBezTo>
                      <a:cubicBezTo>
                        <a:pt x="25" y="91"/>
                        <a:pt x="25" y="91"/>
                        <a:pt x="25" y="91"/>
                      </a:cubicBezTo>
                      <a:cubicBezTo>
                        <a:pt x="25" y="91"/>
                        <a:pt x="25" y="91"/>
                        <a:pt x="25" y="91"/>
                      </a:cubicBezTo>
                      <a:cubicBezTo>
                        <a:pt x="25" y="91"/>
                        <a:pt x="26" y="91"/>
                        <a:pt x="26" y="91"/>
                      </a:cubicBezTo>
                      <a:cubicBezTo>
                        <a:pt x="26" y="91"/>
                        <a:pt x="26" y="91"/>
                        <a:pt x="26" y="90"/>
                      </a:cubicBezTo>
                      <a:cubicBezTo>
                        <a:pt x="26" y="90"/>
                        <a:pt x="26" y="90"/>
                        <a:pt x="26" y="90"/>
                      </a:cubicBezTo>
                      <a:cubicBezTo>
                        <a:pt x="26" y="90"/>
                        <a:pt x="26" y="90"/>
                        <a:pt x="26" y="90"/>
                      </a:cubicBezTo>
                      <a:cubicBezTo>
                        <a:pt x="26" y="90"/>
                        <a:pt x="26" y="90"/>
                        <a:pt x="26" y="90"/>
                      </a:cubicBezTo>
                      <a:cubicBezTo>
                        <a:pt x="26" y="90"/>
                        <a:pt x="26" y="90"/>
                        <a:pt x="26" y="90"/>
                      </a:cubicBezTo>
                      <a:cubicBezTo>
                        <a:pt x="26" y="90"/>
                        <a:pt x="26" y="90"/>
                        <a:pt x="27" y="90"/>
                      </a:cubicBezTo>
                      <a:cubicBezTo>
                        <a:pt x="27" y="90"/>
                        <a:pt x="26" y="89"/>
                        <a:pt x="26" y="89"/>
                      </a:cubicBezTo>
                      <a:cubicBezTo>
                        <a:pt x="27" y="89"/>
                        <a:pt x="27" y="90"/>
                        <a:pt x="27" y="90"/>
                      </a:cubicBezTo>
                      <a:cubicBezTo>
                        <a:pt x="27" y="90"/>
                        <a:pt x="27" y="89"/>
                        <a:pt x="26" y="89"/>
                      </a:cubicBezTo>
                      <a:cubicBezTo>
                        <a:pt x="27" y="89"/>
                        <a:pt x="26" y="89"/>
                        <a:pt x="27" y="89"/>
                      </a:cubicBezTo>
                      <a:cubicBezTo>
                        <a:pt x="27" y="89"/>
                        <a:pt x="27" y="89"/>
                        <a:pt x="27" y="89"/>
                      </a:cubicBezTo>
                      <a:cubicBezTo>
                        <a:pt x="27" y="89"/>
                        <a:pt x="27" y="89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7" y="89"/>
                        <a:pt x="27" y="89"/>
                        <a:pt x="27" y="89"/>
                      </a:cubicBezTo>
                      <a:cubicBezTo>
                        <a:pt x="27" y="89"/>
                        <a:pt x="28" y="89"/>
                        <a:pt x="28" y="89"/>
                      </a:cubicBezTo>
                      <a:cubicBezTo>
                        <a:pt x="28" y="89"/>
                        <a:pt x="28" y="89"/>
                        <a:pt x="29" y="89"/>
                      </a:cubicBezTo>
                      <a:cubicBezTo>
                        <a:pt x="29" y="89"/>
                        <a:pt x="29" y="89"/>
                        <a:pt x="29" y="89"/>
                      </a:cubicBezTo>
                      <a:cubicBezTo>
                        <a:pt x="29" y="89"/>
                        <a:pt x="29" y="89"/>
                        <a:pt x="29" y="89"/>
                      </a:cubicBezTo>
                      <a:cubicBezTo>
                        <a:pt x="29" y="89"/>
                        <a:pt x="29" y="90"/>
                        <a:pt x="29" y="89"/>
                      </a:cubicBezTo>
                      <a:cubicBezTo>
                        <a:pt x="28" y="90"/>
                        <a:pt x="28" y="91"/>
                        <a:pt x="28" y="91"/>
                      </a:cubicBezTo>
                      <a:cubicBezTo>
                        <a:pt x="27" y="91"/>
                        <a:pt x="28" y="91"/>
                        <a:pt x="28" y="91"/>
                      </a:cubicBezTo>
                      <a:cubicBezTo>
                        <a:pt x="27" y="90"/>
                        <a:pt x="27" y="91"/>
                        <a:pt x="27" y="91"/>
                      </a:cubicBezTo>
                      <a:cubicBezTo>
                        <a:pt x="28" y="91"/>
                        <a:pt x="27" y="92"/>
                        <a:pt x="27" y="92"/>
                      </a:cubicBezTo>
                      <a:cubicBezTo>
                        <a:pt x="27" y="92"/>
                        <a:pt x="27" y="92"/>
                        <a:pt x="27" y="92"/>
                      </a:cubicBezTo>
                      <a:cubicBezTo>
                        <a:pt x="27" y="92"/>
                        <a:pt x="27" y="92"/>
                        <a:pt x="27" y="92"/>
                      </a:cubicBezTo>
                      <a:cubicBezTo>
                        <a:pt x="27" y="92"/>
                        <a:pt x="27" y="92"/>
                        <a:pt x="26" y="92"/>
                      </a:cubicBezTo>
                      <a:cubicBezTo>
                        <a:pt x="26" y="92"/>
                        <a:pt x="26" y="93"/>
                        <a:pt x="26" y="93"/>
                      </a:cubicBezTo>
                      <a:cubicBezTo>
                        <a:pt x="25" y="92"/>
                        <a:pt x="26" y="92"/>
                        <a:pt x="26" y="92"/>
                      </a:cubicBezTo>
                      <a:cubicBezTo>
                        <a:pt x="26" y="91"/>
                        <a:pt x="27" y="91"/>
                        <a:pt x="27" y="91"/>
                      </a:cubicBezTo>
                      <a:cubicBezTo>
                        <a:pt x="26" y="91"/>
                        <a:pt x="26" y="91"/>
                        <a:pt x="26" y="92"/>
                      </a:cubicBezTo>
                      <a:cubicBezTo>
                        <a:pt x="25" y="92"/>
                        <a:pt x="25" y="91"/>
                        <a:pt x="25" y="91"/>
                      </a:cubicBezTo>
                      <a:cubicBezTo>
                        <a:pt x="25" y="91"/>
                        <a:pt x="25" y="91"/>
                        <a:pt x="25" y="91"/>
                      </a:cubicBezTo>
                      <a:cubicBezTo>
                        <a:pt x="25" y="91"/>
                        <a:pt x="25" y="91"/>
                        <a:pt x="25" y="91"/>
                      </a:cubicBezTo>
                      <a:cubicBezTo>
                        <a:pt x="25" y="91"/>
                        <a:pt x="25" y="91"/>
                        <a:pt x="25" y="92"/>
                      </a:cubicBezTo>
                      <a:cubicBezTo>
                        <a:pt x="25" y="92"/>
                        <a:pt x="25" y="92"/>
                        <a:pt x="25" y="92"/>
                      </a:cubicBezTo>
                      <a:cubicBezTo>
                        <a:pt x="24" y="92"/>
                        <a:pt x="24" y="92"/>
                        <a:pt x="24" y="92"/>
                      </a:cubicBezTo>
                      <a:cubicBezTo>
                        <a:pt x="25" y="92"/>
                        <a:pt x="24" y="92"/>
                        <a:pt x="24" y="92"/>
                      </a:cubicBezTo>
                      <a:cubicBezTo>
                        <a:pt x="24" y="92"/>
                        <a:pt x="24" y="92"/>
                        <a:pt x="24" y="92"/>
                      </a:cubicBezTo>
                      <a:cubicBezTo>
                        <a:pt x="24" y="92"/>
                        <a:pt x="24" y="92"/>
                        <a:pt x="24" y="92"/>
                      </a:cubicBezTo>
                      <a:cubicBezTo>
                        <a:pt x="25" y="92"/>
                        <a:pt x="24" y="93"/>
                        <a:pt x="24" y="93"/>
                      </a:cubicBezTo>
                      <a:cubicBezTo>
                        <a:pt x="24" y="93"/>
                        <a:pt x="24" y="93"/>
                        <a:pt x="24" y="93"/>
                      </a:cubicBezTo>
                      <a:cubicBezTo>
                        <a:pt x="24" y="93"/>
                        <a:pt x="24" y="93"/>
                        <a:pt x="25" y="93"/>
                      </a:cubicBezTo>
                      <a:cubicBezTo>
                        <a:pt x="25" y="93"/>
                        <a:pt x="24" y="94"/>
                        <a:pt x="24" y="93"/>
                      </a:cubicBezTo>
                      <a:cubicBezTo>
                        <a:pt x="23" y="94"/>
                        <a:pt x="23" y="95"/>
                        <a:pt x="23" y="95"/>
                      </a:cubicBezTo>
                      <a:cubicBezTo>
                        <a:pt x="22" y="95"/>
                        <a:pt x="23" y="95"/>
                        <a:pt x="23" y="95"/>
                      </a:cubicBezTo>
                      <a:cubicBezTo>
                        <a:pt x="22" y="94"/>
                        <a:pt x="23" y="95"/>
                        <a:pt x="22" y="95"/>
                      </a:cubicBezTo>
                      <a:cubicBezTo>
                        <a:pt x="22" y="95"/>
                        <a:pt x="22" y="95"/>
                        <a:pt x="22" y="95"/>
                      </a:cubicBezTo>
                      <a:cubicBezTo>
                        <a:pt x="23" y="96"/>
                        <a:pt x="22" y="96"/>
                        <a:pt x="22" y="96"/>
                      </a:cubicBezTo>
                      <a:cubicBezTo>
                        <a:pt x="22" y="96"/>
                        <a:pt x="22" y="95"/>
                        <a:pt x="22" y="95"/>
                      </a:cubicBezTo>
                      <a:cubicBezTo>
                        <a:pt x="22" y="95"/>
                        <a:pt x="21" y="96"/>
                        <a:pt x="22" y="96"/>
                      </a:cubicBezTo>
                      <a:cubicBezTo>
                        <a:pt x="22" y="96"/>
                        <a:pt x="21" y="96"/>
                        <a:pt x="21" y="97"/>
                      </a:cubicBezTo>
                      <a:cubicBezTo>
                        <a:pt x="21" y="97"/>
                        <a:pt x="21" y="97"/>
                        <a:pt x="21" y="97"/>
                      </a:cubicBezTo>
                      <a:cubicBezTo>
                        <a:pt x="21" y="97"/>
                        <a:pt x="21" y="97"/>
                        <a:pt x="21" y="97"/>
                      </a:cubicBezTo>
                      <a:cubicBezTo>
                        <a:pt x="21" y="97"/>
                        <a:pt x="21" y="97"/>
                        <a:pt x="21" y="97"/>
                      </a:cubicBezTo>
                      <a:cubicBezTo>
                        <a:pt x="21" y="97"/>
                        <a:pt x="21" y="97"/>
                        <a:pt x="21" y="97"/>
                      </a:cubicBezTo>
                      <a:cubicBezTo>
                        <a:pt x="21" y="97"/>
                        <a:pt x="21" y="98"/>
                        <a:pt x="21" y="97"/>
                      </a:cubicBezTo>
                      <a:cubicBezTo>
                        <a:pt x="22" y="98"/>
                        <a:pt x="21" y="98"/>
                        <a:pt x="21" y="98"/>
                      </a:cubicBezTo>
                      <a:cubicBezTo>
                        <a:pt x="21" y="98"/>
                        <a:pt x="20" y="98"/>
                        <a:pt x="21" y="98"/>
                      </a:cubicBezTo>
                      <a:cubicBezTo>
                        <a:pt x="21" y="98"/>
                        <a:pt x="20" y="97"/>
                        <a:pt x="21" y="97"/>
                      </a:cubicBezTo>
                      <a:cubicBezTo>
                        <a:pt x="20" y="97"/>
                        <a:pt x="20" y="98"/>
                        <a:pt x="20" y="98"/>
                      </a:cubicBezTo>
                      <a:cubicBezTo>
                        <a:pt x="20" y="98"/>
                        <a:pt x="20" y="98"/>
                        <a:pt x="20" y="97"/>
                      </a:cubicBezTo>
                      <a:cubicBezTo>
                        <a:pt x="20" y="98"/>
                        <a:pt x="20" y="98"/>
                        <a:pt x="20" y="98"/>
                      </a:cubicBezTo>
                      <a:cubicBezTo>
                        <a:pt x="19" y="98"/>
                        <a:pt x="19" y="99"/>
                        <a:pt x="19" y="99"/>
                      </a:cubicBezTo>
                      <a:cubicBezTo>
                        <a:pt x="19" y="100"/>
                        <a:pt x="18" y="100"/>
                        <a:pt x="19" y="100"/>
                      </a:cubicBezTo>
                      <a:cubicBezTo>
                        <a:pt x="19" y="101"/>
                        <a:pt x="18" y="101"/>
                        <a:pt x="18" y="101"/>
                      </a:cubicBezTo>
                      <a:cubicBezTo>
                        <a:pt x="18" y="101"/>
                        <a:pt x="18" y="101"/>
                        <a:pt x="19" y="101"/>
                      </a:cubicBezTo>
                      <a:cubicBezTo>
                        <a:pt x="19" y="101"/>
                        <a:pt x="19" y="101"/>
                        <a:pt x="18" y="101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ubicBezTo>
                        <a:pt x="19" y="100"/>
                        <a:pt x="19" y="100"/>
                        <a:pt x="19" y="100"/>
                      </a:cubicBezTo>
                      <a:cubicBezTo>
                        <a:pt x="19" y="100"/>
                        <a:pt x="19" y="100"/>
                        <a:pt x="19" y="100"/>
                      </a:cubicBezTo>
                      <a:cubicBezTo>
                        <a:pt x="19" y="100"/>
                        <a:pt x="19" y="100"/>
                        <a:pt x="19" y="100"/>
                      </a:cubicBezTo>
                      <a:cubicBezTo>
                        <a:pt x="19" y="100"/>
                        <a:pt x="19" y="100"/>
                        <a:pt x="19" y="100"/>
                      </a:cubicBezTo>
                      <a:cubicBezTo>
                        <a:pt x="19" y="100"/>
                        <a:pt x="19" y="100"/>
                        <a:pt x="19" y="100"/>
                      </a:cubicBezTo>
                      <a:cubicBezTo>
                        <a:pt x="19" y="100"/>
                        <a:pt x="20" y="99"/>
                        <a:pt x="20" y="99"/>
                      </a:cubicBezTo>
                      <a:cubicBezTo>
                        <a:pt x="20" y="99"/>
                        <a:pt x="21" y="99"/>
                        <a:pt x="21" y="98"/>
                      </a:cubicBezTo>
                      <a:cubicBezTo>
                        <a:pt x="21" y="98"/>
                        <a:pt x="21" y="98"/>
                        <a:pt x="21" y="98"/>
                      </a:cubicBezTo>
                      <a:cubicBezTo>
                        <a:pt x="21" y="98"/>
                        <a:pt x="21" y="98"/>
                        <a:pt x="21" y="98"/>
                      </a:cubicBezTo>
                      <a:cubicBezTo>
                        <a:pt x="21" y="99"/>
                        <a:pt x="21" y="98"/>
                        <a:pt x="21" y="98"/>
                      </a:cubicBezTo>
                      <a:cubicBezTo>
                        <a:pt x="21" y="98"/>
                        <a:pt x="21" y="98"/>
                        <a:pt x="21" y="98"/>
                      </a:cubicBezTo>
                      <a:cubicBezTo>
                        <a:pt x="21" y="98"/>
                        <a:pt x="22" y="98"/>
                        <a:pt x="22" y="98"/>
                      </a:cubicBezTo>
                      <a:cubicBezTo>
                        <a:pt x="22" y="98"/>
                        <a:pt x="22" y="98"/>
                        <a:pt x="22" y="98"/>
                      </a:cubicBezTo>
                      <a:cubicBezTo>
                        <a:pt x="22" y="97"/>
                        <a:pt x="22" y="98"/>
                        <a:pt x="22" y="98"/>
                      </a:cubicBezTo>
                      <a:cubicBezTo>
                        <a:pt x="22" y="97"/>
                        <a:pt x="22" y="97"/>
                        <a:pt x="22" y="97"/>
                      </a:cubicBezTo>
                      <a:cubicBezTo>
                        <a:pt x="22" y="97"/>
                        <a:pt x="22" y="97"/>
                        <a:pt x="22" y="97"/>
                      </a:cubicBezTo>
                      <a:cubicBezTo>
                        <a:pt x="22" y="97"/>
                        <a:pt x="23" y="97"/>
                        <a:pt x="22" y="97"/>
                      </a:cubicBezTo>
                      <a:cubicBezTo>
                        <a:pt x="23" y="97"/>
                        <a:pt x="23" y="97"/>
                        <a:pt x="23" y="96"/>
                      </a:cubicBezTo>
                      <a:cubicBezTo>
                        <a:pt x="23" y="97"/>
                        <a:pt x="23" y="96"/>
                        <a:pt x="23" y="97"/>
                      </a:cubicBezTo>
                      <a:cubicBezTo>
                        <a:pt x="23" y="97"/>
                        <a:pt x="23" y="96"/>
                        <a:pt x="23" y="96"/>
                      </a:cubicBezTo>
                      <a:cubicBezTo>
                        <a:pt x="24" y="96"/>
                        <a:pt x="24" y="96"/>
                        <a:pt x="24" y="96"/>
                      </a:cubicBezTo>
                      <a:cubicBezTo>
                        <a:pt x="24" y="96"/>
                        <a:pt x="24" y="96"/>
                        <a:pt x="24" y="96"/>
                      </a:cubicBezTo>
                      <a:cubicBezTo>
                        <a:pt x="24" y="96"/>
                        <a:pt x="25" y="96"/>
                        <a:pt x="25" y="96"/>
                      </a:cubicBezTo>
                      <a:cubicBezTo>
                        <a:pt x="25" y="96"/>
                        <a:pt x="25" y="96"/>
                        <a:pt x="25" y="96"/>
                      </a:cubicBezTo>
                      <a:cubicBezTo>
                        <a:pt x="25" y="96"/>
                        <a:pt x="25" y="96"/>
                        <a:pt x="25" y="96"/>
                      </a:cubicBezTo>
                      <a:cubicBezTo>
                        <a:pt x="25" y="96"/>
                        <a:pt x="25" y="96"/>
                        <a:pt x="26" y="96"/>
                      </a:cubicBezTo>
                      <a:cubicBezTo>
                        <a:pt x="26" y="96"/>
                        <a:pt x="26" y="96"/>
                        <a:pt x="26" y="96"/>
                      </a:cubicBezTo>
                      <a:cubicBezTo>
                        <a:pt x="26" y="96"/>
                        <a:pt x="26" y="96"/>
                        <a:pt x="26" y="96"/>
                      </a:cubicBezTo>
                      <a:cubicBezTo>
                        <a:pt x="26" y="96"/>
                        <a:pt x="25" y="96"/>
                        <a:pt x="25" y="97"/>
                      </a:cubicBezTo>
                      <a:cubicBezTo>
                        <a:pt x="25" y="96"/>
                        <a:pt x="25" y="97"/>
                        <a:pt x="25" y="97"/>
                      </a:cubicBezTo>
                      <a:cubicBezTo>
                        <a:pt x="24" y="97"/>
                        <a:pt x="25" y="97"/>
                        <a:pt x="25" y="97"/>
                      </a:cubicBezTo>
                      <a:cubicBezTo>
                        <a:pt x="25" y="97"/>
                        <a:pt x="24" y="97"/>
                        <a:pt x="24" y="98"/>
                      </a:cubicBezTo>
                      <a:cubicBezTo>
                        <a:pt x="25" y="98"/>
                        <a:pt x="25" y="98"/>
                        <a:pt x="25" y="98"/>
                      </a:cubicBezTo>
                      <a:cubicBezTo>
                        <a:pt x="24" y="98"/>
                        <a:pt x="26" y="97"/>
                        <a:pt x="25" y="97"/>
                      </a:cubicBezTo>
                      <a:cubicBezTo>
                        <a:pt x="25" y="97"/>
                        <a:pt x="25" y="97"/>
                        <a:pt x="26" y="97"/>
                      </a:cubicBezTo>
                      <a:cubicBezTo>
                        <a:pt x="25" y="97"/>
                        <a:pt x="26" y="97"/>
                        <a:pt x="26" y="97"/>
                      </a:cubicBezTo>
                      <a:cubicBezTo>
                        <a:pt x="26" y="97"/>
                        <a:pt x="26" y="97"/>
                        <a:pt x="26" y="97"/>
                      </a:cubicBezTo>
                      <a:cubicBezTo>
                        <a:pt x="26" y="97"/>
                        <a:pt x="26" y="97"/>
                        <a:pt x="26" y="97"/>
                      </a:cubicBezTo>
                      <a:cubicBezTo>
                        <a:pt x="26" y="97"/>
                        <a:pt x="26" y="97"/>
                        <a:pt x="26" y="97"/>
                      </a:cubicBezTo>
                      <a:cubicBezTo>
                        <a:pt x="26" y="97"/>
                        <a:pt x="26" y="97"/>
                        <a:pt x="26" y="97"/>
                      </a:cubicBezTo>
                      <a:cubicBezTo>
                        <a:pt x="25" y="97"/>
                        <a:pt x="26" y="97"/>
                        <a:pt x="26" y="97"/>
                      </a:cubicBezTo>
                      <a:cubicBezTo>
                        <a:pt x="26" y="97"/>
                        <a:pt x="26" y="97"/>
                        <a:pt x="26" y="96"/>
                      </a:cubicBezTo>
                      <a:cubicBezTo>
                        <a:pt x="26" y="97"/>
                        <a:pt x="26" y="97"/>
                        <a:pt x="26" y="97"/>
                      </a:cubicBezTo>
                      <a:cubicBezTo>
                        <a:pt x="26" y="97"/>
                        <a:pt x="26" y="97"/>
                        <a:pt x="27" y="97"/>
                      </a:cubicBezTo>
                      <a:cubicBezTo>
                        <a:pt x="27" y="97"/>
                        <a:pt x="26" y="97"/>
                        <a:pt x="26" y="97"/>
                      </a:cubicBezTo>
                      <a:cubicBezTo>
                        <a:pt x="27" y="97"/>
                        <a:pt x="27" y="96"/>
                        <a:pt x="27" y="96"/>
                      </a:cubicBezTo>
                      <a:cubicBezTo>
                        <a:pt x="28" y="97"/>
                        <a:pt x="29" y="97"/>
                        <a:pt x="29" y="96"/>
                      </a:cubicBezTo>
                      <a:cubicBezTo>
                        <a:pt x="29" y="96"/>
                        <a:pt x="29" y="96"/>
                        <a:pt x="29" y="96"/>
                      </a:cubicBezTo>
                      <a:cubicBezTo>
                        <a:pt x="29" y="96"/>
                        <a:pt x="29" y="96"/>
                        <a:pt x="29" y="96"/>
                      </a:cubicBezTo>
                      <a:cubicBezTo>
                        <a:pt x="28" y="96"/>
                        <a:pt x="28" y="97"/>
                        <a:pt x="28" y="96"/>
                      </a:cubicBezTo>
                      <a:cubicBezTo>
                        <a:pt x="28" y="96"/>
                        <a:pt x="28" y="96"/>
                        <a:pt x="29" y="96"/>
                      </a:cubicBezTo>
                      <a:cubicBezTo>
                        <a:pt x="29" y="96"/>
                        <a:pt x="28" y="96"/>
                        <a:pt x="28" y="95"/>
                      </a:cubicBezTo>
                      <a:cubicBezTo>
                        <a:pt x="28" y="95"/>
                        <a:pt x="28" y="95"/>
                        <a:pt x="28" y="95"/>
                      </a:cubicBezTo>
                      <a:cubicBezTo>
                        <a:pt x="28" y="95"/>
                        <a:pt x="28" y="95"/>
                        <a:pt x="28" y="95"/>
                      </a:cubicBezTo>
                      <a:cubicBezTo>
                        <a:pt x="29" y="95"/>
                        <a:pt x="28" y="95"/>
                        <a:pt x="28" y="95"/>
                      </a:cubicBezTo>
                      <a:cubicBezTo>
                        <a:pt x="29" y="95"/>
                        <a:pt x="29" y="95"/>
                        <a:pt x="29" y="96"/>
                      </a:cubicBezTo>
                      <a:cubicBezTo>
                        <a:pt x="29" y="96"/>
                        <a:pt x="29" y="96"/>
                        <a:pt x="29" y="96"/>
                      </a:cubicBezTo>
                      <a:cubicBezTo>
                        <a:pt x="30" y="96"/>
                        <a:pt x="29" y="95"/>
                        <a:pt x="30" y="96"/>
                      </a:cubicBezTo>
                      <a:cubicBezTo>
                        <a:pt x="30" y="95"/>
                        <a:pt x="29" y="95"/>
                        <a:pt x="29" y="95"/>
                      </a:cubicBezTo>
                      <a:cubicBezTo>
                        <a:pt x="29" y="95"/>
                        <a:pt x="29" y="95"/>
                        <a:pt x="29" y="95"/>
                      </a:cubicBezTo>
                      <a:cubicBezTo>
                        <a:pt x="29" y="95"/>
                        <a:pt x="29" y="94"/>
                        <a:pt x="29" y="94"/>
                      </a:cubicBezTo>
                      <a:cubicBezTo>
                        <a:pt x="29" y="95"/>
                        <a:pt x="29" y="94"/>
                        <a:pt x="29" y="95"/>
                      </a:cubicBezTo>
                      <a:cubicBezTo>
                        <a:pt x="29" y="95"/>
                        <a:pt x="29" y="95"/>
                        <a:pt x="29" y="94"/>
                      </a:cubicBezTo>
                      <a:cubicBezTo>
                        <a:pt x="29" y="94"/>
                        <a:pt x="29" y="95"/>
                        <a:pt x="30" y="95"/>
                      </a:cubicBezTo>
                      <a:cubicBezTo>
                        <a:pt x="30" y="95"/>
                        <a:pt x="30" y="94"/>
                        <a:pt x="30" y="94"/>
                      </a:cubicBezTo>
                      <a:cubicBezTo>
                        <a:pt x="30" y="95"/>
                        <a:pt x="30" y="94"/>
                        <a:pt x="30" y="94"/>
                      </a:cubicBezTo>
                      <a:cubicBezTo>
                        <a:pt x="30" y="94"/>
                        <a:pt x="30" y="94"/>
                        <a:pt x="30" y="94"/>
                      </a:cubicBezTo>
                      <a:cubicBezTo>
                        <a:pt x="30" y="94"/>
                        <a:pt x="29" y="94"/>
                        <a:pt x="29" y="94"/>
                      </a:cubicBezTo>
                      <a:cubicBezTo>
                        <a:pt x="29" y="94"/>
                        <a:pt x="29" y="94"/>
                        <a:pt x="28" y="94"/>
                      </a:cubicBezTo>
                      <a:cubicBezTo>
                        <a:pt x="28" y="94"/>
                        <a:pt x="28" y="94"/>
                        <a:pt x="28" y="94"/>
                      </a:cubicBezTo>
                      <a:cubicBezTo>
                        <a:pt x="28" y="94"/>
                        <a:pt x="28" y="94"/>
                        <a:pt x="28" y="94"/>
                      </a:cubicBezTo>
                      <a:cubicBezTo>
                        <a:pt x="27" y="94"/>
                        <a:pt x="27" y="94"/>
                        <a:pt x="27" y="94"/>
                      </a:cubicBezTo>
                      <a:cubicBezTo>
                        <a:pt x="27" y="94"/>
                        <a:pt x="27" y="93"/>
                        <a:pt x="27" y="93"/>
                      </a:cubicBezTo>
                      <a:cubicBezTo>
                        <a:pt x="28" y="93"/>
                        <a:pt x="27" y="93"/>
                        <a:pt x="27" y="94"/>
                      </a:cubicBezTo>
                      <a:cubicBezTo>
                        <a:pt x="28" y="94"/>
                        <a:pt x="28" y="93"/>
                        <a:pt x="28" y="93"/>
                      </a:cubicBezTo>
                      <a:cubicBezTo>
                        <a:pt x="28" y="93"/>
                        <a:pt x="28" y="93"/>
                        <a:pt x="28" y="94"/>
                      </a:cubicBezTo>
                      <a:cubicBezTo>
                        <a:pt x="28" y="94"/>
                        <a:pt x="28" y="94"/>
                        <a:pt x="28" y="94"/>
                      </a:cubicBezTo>
                      <a:cubicBezTo>
                        <a:pt x="29" y="94"/>
                        <a:pt x="29" y="93"/>
                        <a:pt x="29" y="94"/>
                      </a:cubicBezTo>
                      <a:cubicBezTo>
                        <a:pt x="29" y="94"/>
                        <a:pt x="29" y="93"/>
                        <a:pt x="29" y="93"/>
                      </a:cubicBezTo>
                      <a:cubicBezTo>
                        <a:pt x="29" y="93"/>
                        <a:pt x="29" y="93"/>
                        <a:pt x="28" y="93"/>
                      </a:cubicBezTo>
                      <a:cubicBezTo>
                        <a:pt x="28" y="93"/>
                        <a:pt x="29" y="93"/>
                        <a:pt x="28" y="92"/>
                      </a:cubicBezTo>
                      <a:cubicBezTo>
                        <a:pt x="29" y="92"/>
                        <a:pt x="29" y="93"/>
                        <a:pt x="29" y="93"/>
                      </a:cubicBezTo>
                      <a:cubicBezTo>
                        <a:pt x="29" y="92"/>
                        <a:pt x="29" y="92"/>
                        <a:pt x="29" y="92"/>
                      </a:cubicBezTo>
                      <a:cubicBezTo>
                        <a:pt x="30" y="92"/>
                        <a:pt x="29" y="91"/>
                        <a:pt x="30" y="92"/>
                      </a:cubicBezTo>
                      <a:cubicBezTo>
                        <a:pt x="30" y="91"/>
                        <a:pt x="30" y="91"/>
                        <a:pt x="30" y="91"/>
                      </a:cubicBezTo>
                      <a:cubicBezTo>
                        <a:pt x="30" y="91"/>
                        <a:pt x="30" y="91"/>
                        <a:pt x="31" y="91"/>
                      </a:cubicBezTo>
                      <a:cubicBezTo>
                        <a:pt x="31" y="91"/>
                        <a:pt x="31" y="91"/>
                        <a:pt x="31" y="90"/>
                      </a:cubicBezTo>
                      <a:cubicBezTo>
                        <a:pt x="31" y="90"/>
                        <a:pt x="30" y="90"/>
                        <a:pt x="30" y="90"/>
                      </a:cubicBezTo>
                      <a:cubicBezTo>
                        <a:pt x="30" y="90"/>
                        <a:pt x="30" y="90"/>
                        <a:pt x="30" y="90"/>
                      </a:cubicBezTo>
                      <a:cubicBezTo>
                        <a:pt x="30" y="90"/>
                        <a:pt x="31" y="90"/>
                        <a:pt x="31" y="90"/>
                      </a:cubicBezTo>
                      <a:cubicBezTo>
                        <a:pt x="31" y="90"/>
                        <a:pt x="31" y="90"/>
                        <a:pt x="31" y="90"/>
                      </a:cubicBezTo>
                      <a:cubicBezTo>
                        <a:pt x="31" y="90"/>
                        <a:pt x="31" y="90"/>
                        <a:pt x="32" y="90"/>
                      </a:cubicBezTo>
                      <a:cubicBezTo>
                        <a:pt x="32" y="90"/>
                        <a:pt x="32" y="90"/>
                        <a:pt x="32" y="90"/>
                      </a:cubicBezTo>
                      <a:cubicBezTo>
                        <a:pt x="31" y="90"/>
                        <a:pt x="32" y="90"/>
                        <a:pt x="31" y="89"/>
                      </a:cubicBezTo>
                      <a:cubicBezTo>
                        <a:pt x="32" y="89"/>
                        <a:pt x="31" y="89"/>
                        <a:pt x="32" y="89"/>
                      </a:cubicBezTo>
                      <a:cubicBezTo>
                        <a:pt x="32" y="89"/>
                        <a:pt x="32" y="89"/>
                        <a:pt x="33" y="89"/>
                      </a:cubicBezTo>
                      <a:cubicBezTo>
                        <a:pt x="33" y="89"/>
                        <a:pt x="32" y="90"/>
                        <a:pt x="33" y="90"/>
                      </a:cubicBezTo>
                      <a:cubicBezTo>
                        <a:pt x="32" y="90"/>
                        <a:pt x="32" y="89"/>
                        <a:pt x="32" y="89"/>
                      </a:cubicBezTo>
                      <a:cubicBezTo>
                        <a:pt x="32" y="90"/>
                        <a:pt x="32" y="90"/>
                        <a:pt x="32" y="90"/>
                      </a:cubicBezTo>
                      <a:cubicBezTo>
                        <a:pt x="32" y="90"/>
                        <a:pt x="32" y="91"/>
                        <a:pt x="32" y="90"/>
                      </a:cubicBezTo>
                      <a:cubicBezTo>
                        <a:pt x="32" y="91"/>
                        <a:pt x="32" y="91"/>
                        <a:pt x="32" y="91"/>
                      </a:cubicBezTo>
                      <a:cubicBezTo>
                        <a:pt x="32" y="91"/>
                        <a:pt x="32" y="91"/>
                        <a:pt x="32" y="91"/>
                      </a:cubicBezTo>
                      <a:cubicBezTo>
                        <a:pt x="32" y="91"/>
                        <a:pt x="32" y="92"/>
                        <a:pt x="31" y="91"/>
                      </a:cubicBezTo>
                      <a:cubicBezTo>
                        <a:pt x="31" y="91"/>
                        <a:pt x="31" y="92"/>
                        <a:pt x="31" y="92"/>
                      </a:cubicBezTo>
                      <a:cubicBezTo>
                        <a:pt x="32" y="92"/>
                        <a:pt x="31" y="92"/>
                        <a:pt x="31" y="92"/>
                      </a:cubicBezTo>
                      <a:cubicBezTo>
                        <a:pt x="31" y="91"/>
                        <a:pt x="31" y="91"/>
                        <a:pt x="31" y="91"/>
                      </a:cubicBezTo>
                      <a:cubicBezTo>
                        <a:pt x="31" y="91"/>
                        <a:pt x="30" y="91"/>
                        <a:pt x="31" y="92"/>
                      </a:cubicBezTo>
                      <a:cubicBezTo>
                        <a:pt x="31" y="92"/>
                        <a:pt x="31" y="92"/>
                        <a:pt x="31" y="92"/>
                      </a:cubicBezTo>
                      <a:cubicBezTo>
                        <a:pt x="31" y="92"/>
                        <a:pt x="31" y="92"/>
                        <a:pt x="32" y="92"/>
                      </a:cubicBezTo>
                      <a:cubicBezTo>
                        <a:pt x="32" y="93"/>
                        <a:pt x="30" y="92"/>
                        <a:pt x="30" y="92"/>
                      </a:cubicBezTo>
                      <a:cubicBezTo>
                        <a:pt x="30" y="92"/>
                        <a:pt x="30" y="92"/>
                        <a:pt x="30" y="93"/>
                      </a:cubicBezTo>
                      <a:cubicBezTo>
                        <a:pt x="31" y="93"/>
                        <a:pt x="30" y="92"/>
                        <a:pt x="30" y="92"/>
                      </a:cubicBezTo>
                      <a:cubicBezTo>
                        <a:pt x="31" y="92"/>
                        <a:pt x="31" y="92"/>
                        <a:pt x="31" y="92"/>
                      </a:cubicBezTo>
                      <a:cubicBezTo>
                        <a:pt x="31" y="93"/>
                        <a:pt x="31" y="93"/>
                        <a:pt x="30" y="93"/>
                      </a:cubicBezTo>
                      <a:cubicBezTo>
                        <a:pt x="30" y="93"/>
                        <a:pt x="30" y="93"/>
                        <a:pt x="30" y="93"/>
                      </a:cubicBezTo>
                      <a:cubicBezTo>
                        <a:pt x="30" y="93"/>
                        <a:pt x="30" y="93"/>
                        <a:pt x="29" y="93"/>
                      </a:cubicBezTo>
                      <a:cubicBezTo>
                        <a:pt x="30" y="93"/>
                        <a:pt x="29" y="93"/>
                        <a:pt x="29" y="94"/>
                      </a:cubicBezTo>
                      <a:cubicBezTo>
                        <a:pt x="29" y="94"/>
                        <a:pt x="29" y="93"/>
                        <a:pt x="30" y="94"/>
                      </a:cubicBezTo>
                      <a:cubicBezTo>
                        <a:pt x="30" y="94"/>
                        <a:pt x="30" y="94"/>
                        <a:pt x="30" y="93"/>
                      </a:cubicBezTo>
                      <a:cubicBezTo>
                        <a:pt x="30" y="94"/>
                        <a:pt x="30" y="94"/>
                        <a:pt x="30" y="93"/>
                      </a:cubicBezTo>
                      <a:cubicBezTo>
                        <a:pt x="31" y="94"/>
                        <a:pt x="31" y="95"/>
                        <a:pt x="31" y="95"/>
                      </a:cubicBezTo>
                      <a:cubicBezTo>
                        <a:pt x="31" y="94"/>
                        <a:pt x="31" y="94"/>
                        <a:pt x="31" y="94"/>
                      </a:cubicBezTo>
                      <a:cubicBezTo>
                        <a:pt x="31" y="94"/>
                        <a:pt x="31" y="94"/>
                        <a:pt x="31" y="94"/>
                      </a:cubicBezTo>
                      <a:cubicBezTo>
                        <a:pt x="31" y="94"/>
                        <a:pt x="31" y="94"/>
                        <a:pt x="31" y="94"/>
                      </a:cubicBezTo>
                      <a:cubicBezTo>
                        <a:pt x="31" y="94"/>
                        <a:pt x="31" y="94"/>
                        <a:pt x="31" y="94"/>
                      </a:cubicBezTo>
                      <a:cubicBezTo>
                        <a:pt x="31" y="94"/>
                        <a:pt x="32" y="94"/>
                        <a:pt x="32" y="94"/>
                      </a:cubicBezTo>
                      <a:cubicBezTo>
                        <a:pt x="32" y="94"/>
                        <a:pt x="32" y="95"/>
                        <a:pt x="31" y="94"/>
                      </a:cubicBezTo>
                      <a:cubicBezTo>
                        <a:pt x="31" y="95"/>
                        <a:pt x="32" y="95"/>
                        <a:pt x="32" y="95"/>
                      </a:cubicBezTo>
                      <a:cubicBezTo>
                        <a:pt x="32" y="95"/>
                        <a:pt x="32" y="95"/>
                        <a:pt x="32" y="95"/>
                      </a:cubicBezTo>
                      <a:cubicBezTo>
                        <a:pt x="31" y="95"/>
                        <a:pt x="31" y="95"/>
                        <a:pt x="31" y="95"/>
                      </a:cubicBezTo>
                      <a:cubicBezTo>
                        <a:pt x="31" y="96"/>
                        <a:pt x="31" y="96"/>
                        <a:pt x="31" y="96"/>
                      </a:cubicBezTo>
                      <a:cubicBezTo>
                        <a:pt x="31" y="96"/>
                        <a:pt x="31" y="97"/>
                        <a:pt x="31" y="97"/>
                      </a:cubicBezTo>
                      <a:cubicBezTo>
                        <a:pt x="30" y="96"/>
                        <a:pt x="30" y="96"/>
                        <a:pt x="30" y="96"/>
                      </a:cubicBezTo>
                      <a:cubicBezTo>
                        <a:pt x="30" y="96"/>
                        <a:pt x="30" y="97"/>
                        <a:pt x="30" y="97"/>
                      </a:cubicBezTo>
                      <a:cubicBezTo>
                        <a:pt x="30" y="97"/>
                        <a:pt x="30" y="97"/>
                        <a:pt x="30" y="97"/>
                      </a:cubicBezTo>
                      <a:cubicBezTo>
                        <a:pt x="30" y="97"/>
                        <a:pt x="30" y="97"/>
                        <a:pt x="30" y="97"/>
                      </a:cubicBezTo>
                      <a:cubicBezTo>
                        <a:pt x="30" y="97"/>
                        <a:pt x="30" y="97"/>
                        <a:pt x="30" y="97"/>
                      </a:cubicBezTo>
                      <a:cubicBezTo>
                        <a:pt x="30" y="96"/>
                        <a:pt x="30" y="97"/>
                        <a:pt x="29" y="96"/>
                      </a:cubicBezTo>
                      <a:cubicBezTo>
                        <a:pt x="29" y="96"/>
                        <a:pt x="29" y="96"/>
                        <a:pt x="29" y="96"/>
                      </a:cubicBezTo>
                      <a:cubicBezTo>
                        <a:pt x="29" y="97"/>
                        <a:pt x="30" y="97"/>
                        <a:pt x="30" y="97"/>
                      </a:cubicBezTo>
                      <a:cubicBezTo>
                        <a:pt x="29" y="96"/>
                        <a:pt x="29" y="97"/>
                        <a:pt x="29" y="97"/>
                      </a:cubicBezTo>
                      <a:cubicBezTo>
                        <a:pt x="29" y="97"/>
                        <a:pt x="29" y="97"/>
                        <a:pt x="29" y="97"/>
                      </a:cubicBezTo>
                      <a:cubicBezTo>
                        <a:pt x="28" y="97"/>
                        <a:pt x="28" y="97"/>
                        <a:pt x="28" y="97"/>
                      </a:cubicBezTo>
                      <a:cubicBezTo>
                        <a:pt x="28" y="97"/>
                        <a:pt x="29" y="98"/>
                        <a:pt x="29" y="97"/>
                      </a:cubicBezTo>
                      <a:cubicBezTo>
                        <a:pt x="29" y="97"/>
                        <a:pt x="29" y="97"/>
                        <a:pt x="29" y="98"/>
                      </a:cubicBezTo>
                      <a:cubicBezTo>
                        <a:pt x="29" y="97"/>
                        <a:pt x="29" y="97"/>
                        <a:pt x="29" y="98"/>
                      </a:cubicBezTo>
                      <a:cubicBezTo>
                        <a:pt x="29" y="98"/>
                        <a:pt x="29" y="98"/>
                        <a:pt x="29" y="98"/>
                      </a:cubicBezTo>
                      <a:cubicBezTo>
                        <a:pt x="29" y="98"/>
                        <a:pt x="29" y="98"/>
                        <a:pt x="29" y="98"/>
                      </a:cubicBezTo>
                      <a:cubicBezTo>
                        <a:pt x="29" y="98"/>
                        <a:pt x="29" y="98"/>
                        <a:pt x="29" y="98"/>
                      </a:cubicBezTo>
                      <a:cubicBezTo>
                        <a:pt x="30" y="98"/>
                        <a:pt x="29" y="99"/>
                        <a:pt x="29" y="99"/>
                      </a:cubicBezTo>
                      <a:cubicBezTo>
                        <a:pt x="29" y="99"/>
                        <a:pt x="29" y="99"/>
                        <a:pt x="29" y="99"/>
                      </a:cubicBezTo>
                      <a:cubicBezTo>
                        <a:pt x="29" y="99"/>
                        <a:pt x="29" y="99"/>
                        <a:pt x="29" y="99"/>
                      </a:cubicBezTo>
                      <a:cubicBezTo>
                        <a:pt x="29" y="100"/>
                        <a:pt x="28" y="100"/>
                        <a:pt x="28" y="100"/>
                      </a:cubicBezTo>
                      <a:cubicBezTo>
                        <a:pt x="28" y="100"/>
                        <a:pt x="28" y="100"/>
                        <a:pt x="28" y="100"/>
                      </a:cubicBezTo>
                      <a:cubicBezTo>
                        <a:pt x="28" y="100"/>
                        <a:pt x="28" y="100"/>
                        <a:pt x="28" y="100"/>
                      </a:cubicBezTo>
                      <a:cubicBezTo>
                        <a:pt x="28" y="100"/>
                        <a:pt x="28" y="100"/>
                        <a:pt x="28" y="100"/>
                      </a:cubicBezTo>
                      <a:cubicBezTo>
                        <a:pt x="28" y="100"/>
                        <a:pt x="28" y="100"/>
                        <a:pt x="27" y="100"/>
                      </a:cubicBezTo>
                      <a:cubicBezTo>
                        <a:pt x="27" y="100"/>
                        <a:pt x="28" y="100"/>
                        <a:pt x="27" y="100"/>
                      </a:cubicBezTo>
                      <a:cubicBezTo>
                        <a:pt x="27" y="100"/>
                        <a:pt x="27" y="101"/>
                        <a:pt x="27" y="101"/>
                      </a:cubicBezTo>
                      <a:cubicBezTo>
                        <a:pt x="27" y="101"/>
                        <a:pt x="27" y="101"/>
                        <a:pt x="27" y="101"/>
                      </a:cubicBezTo>
                      <a:cubicBezTo>
                        <a:pt x="27" y="101"/>
                        <a:pt x="28" y="100"/>
                        <a:pt x="28" y="101"/>
                      </a:cubicBezTo>
                      <a:cubicBezTo>
                        <a:pt x="28" y="101"/>
                        <a:pt x="27" y="101"/>
                        <a:pt x="27" y="101"/>
                      </a:cubicBezTo>
                      <a:cubicBezTo>
                        <a:pt x="27" y="101"/>
                        <a:pt x="26" y="101"/>
                        <a:pt x="26" y="101"/>
                      </a:cubicBezTo>
                      <a:cubicBezTo>
                        <a:pt x="26" y="101"/>
                        <a:pt x="26" y="101"/>
                        <a:pt x="26" y="101"/>
                      </a:cubicBezTo>
                      <a:cubicBezTo>
                        <a:pt x="26" y="101"/>
                        <a:pt x="27" y="101"/>
                        <a:pt x="27" y="101"/>
                      </a:cubicBezTo>
                      <a:cubicBezTo>
                        <a:pt x="27" y="101"/>
                        <a:pt x="26" y="101"/>
                        <a:pt x="27" y="101"/>
                      </a:cubicBezTo>
                      <a:cubicBezTo>
                        <a:pt x="27" y="101"/>
                        <a:pt x="27" y="101"/>
                        <a:pt x="27" y="101"/>
                      </a:cubicBezTo>
                      <a:cubicBezTo>
                        <a:pt x="27" y="101"/>
                        <a:pt x="27" y="101"/>
                        <a:pt x="27" y="101"/>
                      </a:cubicBezTo>
                      <a:cubicBezTo>
                        <a:pt x="27" y="101"/>
                        <a:pt x="27" y="101"/>
                        <a:pt x="27" y="102"/>
                      </a:cubicBezTo>
                      <a:cubicBezTo>
                        <a:pt x="27" y="102"/>
                        <a:pt x="27" y="102"/>
                        <a:pt x="27" y="101"/>
                      </a:cubicBezTo>
                      <a:cubicBezTo>
                        <a:pt x="27" y="102"/>
                        <a:pt x="27" y="102"/>
                        <a:pt x="27" y="102"/>
                      </a:cubicBezTo>
                      <a:cubicBezTo>
                        <a:pt x="27" y="102"/>
                        <a:pt x="27" y="102"/>
                        <a:pt x="27" y="102"/>
                      </a:cubicBezTo>
                      <a:cubicBezTo>
                        <a:pt x="27" y="102"/>
                        <a:pt x="27" y="102"/>
                        <a:pt x="27" y="102"/>
                      </a:cubicBezTo>
                      <a:cubicBezTo>
                        <a:pt x="27" y="102"/>
                        <a:pt x="27" y="102"/>
                        <a:pt x="27" y="102"/>
                      </a:cubicBezTo>
                      <a:cubicBezTo>
                        <a:pt x="28" y="102"/>
                        <a:pt x="28" y="102"/>
                        <a:pt x="28" y="103"/>
                      </a:cubicBezTo>
                      <a:cubicBezTo>
                        <a:pt x="28" y="103"/>
                        <a:pt x="28" y="103"/>
                        <a:pt x="28" y="103"/>
                      </a:cubicBezTo>
                      <a:cubicBezTo>
                        <a:pt x="28" y="103"/>
                        <a:pt x="28" y="103"/>
                        <a:pt x="28" y="103"/>
                      </a:cubicBezTo>
                      <a:cubicBezTo>
                        <a:pt x="28" y="103"/>
                        <a:pt x="28" y="103"/>
                        <a:pt x="28" y="103"/>
                      </a:cubicBezTo>
                      <a:cubicBezTo>
                        <a:pt x="28" y="103"/>
                        <a:pt x="28" y="103"/>
                        <a:pt x="28" y="103"/>
                      </a:cubicBezTo>
                      <a:cubicBezTo>
                        <a:pt x="28" y="103"/>
                        <a:pt x="28" y="103"/>
                        <a:pt x="28" y="104"/>
                      </a:cubicBezTo>
                      <a:cubicBezTo>
                        <a:pt x="28" y="104"/>
                        <a:pt x="28" y="104"/>
                        <a:pt x="28" y="104"/>
                      </a:cubicBezTo>
                      <a:cubicBezTo>
                        <a:pt x="28" y="104"/>
                        <a:pt x="29" y="104"/>
                        <a:pt x="29" y="104"/>
                      </a:cubicBezTo>
                      <a:cubicBezTo>
                        <a:pt x="29" y="104"/>
                        <a:pt x="28" y="104"/>
                        <a:pt x="28" y="104"/>
                      </a:cubicBezTo>
                      <a:cubicBezTo>
                        <a:pt x="28" y="104"/>
                        <a:pt x="28" y="104"/>
                        <a:pt x="28" y="104"/>
                      </a:cubicBezTo>
                      <a:cubicBezTo>
                        <a:pt x="28" y="104"/>
                        <a:pt x="28" y="104"/>
                        <a:pt x="28" y="105"/>
                      </a:cubicBezTo>
                      <a:cubicBezTo>
                        <a:pt x="29" y="105"/>
                        <a:pt x="29" y="104"/>
                        <a:pt x="29" y="104"/>
                      </a:cubicBezTo>
                      <a:cubicBezTo>
                        <a:pt x="29" y="104"/>
                        <a:pt x="29" y="104"/>
                        <a:pt x="29" y="104"/>
                      </a:cubicBezTo>
                      <a:cubicBezTo>
                        <a:pt x="29" y="105"/>
                        <a:pt x="29" y="104"/>
                        <a:pt x="30" y="105"/>
                      </a:cubicBezTo>
                      <a:cubicBezTo>
                        <a:pt x="29" y="105"/>
                        <a:pt x="29" y="105"/>
                        <a:pt x="29" y="105"/>
                      </a:cubicBezTo>
                      <a:cubicBezTo>
                        <a:pt x="29" y="105"/>
                        <a:pt x="29" y="105"/>
                        <a:pt x="29" y="105"/>
                      </a:cubicBezTo>
                      <a:cubicBezTo>
                        <a:pt x="29" y="105"/>
                        <a:pt x="29" y="105"/>
                        <a:pt x="29" y="105"/>
                      </a:cubicBezTo>
                      <a:cubicBezTo>
                        <a:pt x="29" y="105"/>
                        <a:pt x="29" y="105"/>
                        <a:pt x="28" y="105"/>
                      </a:cubicBezTo>
                      <a:cubicBezTo>
                        <a:pt x="29" y="105"/>
                        <a:pt x="28" y="104"/>
                        <a:pt x="28" y="104"/>
                      </a:cubicBezTo>
                      <a:cubicBezTo>
                        <a:pt x="28" y="104"/>
                        <a:pt x="28" y="104"/>
                        <a:pt x="27" y="104"/>
                      </a:cubicBezTo>
                      <a:cubicBezTo>
                        <a:pt x="28" y="104"/>
                        <a:pt x="28" y="104"/>
                        <a:pt x="28" y="104"/>
                      </a:cubicBezTo>
                      <a:cubicBezTo>
                        <a:pt x="28" y="104"/>
                        <a:pt x="27" y="104"/>
                        <a:pt x="27" y="103"/>
                      </a:cubicBezTo>
                      <a:cubicBezTo>
                        <a:pt x="27" y="103"/>
                        <a:pt x="27" y="104"/>
                        <a:pt x="27" y="104"/>
                      </a:cubicBezTo>
                      <a:cubicBezTo>
                        <a:pt x="27" y="104"/>
                        <a:pt x="27" y="104"/>
                        <a:pt x="27" y="104"/>
                      </a:cubicBezTo>
                      <a:cubicBezTo>
                        <a:pt x="27" y="104"/>
                        <a:pt x="27" y="104"/>
                        <a:pt x="27" y="104"/>
                      </a:cubicBezTo>
                      <a:cubicBezTo>
                        <a:pt x="27" y="104"/>
                        <a:pt x="27" y="104"/>
                        <a:pt x="28" y="105"/>
                      </a:cubicBezTo>
                      <a:cubicBezTo>
                        <a:pt x="28" y="105"/>
                        <a:pt x="28" y="105"/>
                        <a:pt x="28" y="105"/>
                      </a:cubicBezTo>
                      <a:cubicBezTo>
                        <a:pt x="28" y="105"/>
                        <a:pt x="27" y="104"/>
                        <a:pt x="27" y="104"/>
                      </a:cubicBezTo>
                      <a:cubicBezTo>
                        <a:pt x="27" y="105"/>
                        <a:pt x="27" y="104"/>
                        <a:pt x="27" y="105"/>
                      </a:cubicBezTo>
                      <a:cubicBezTo>
                        <a:pt x="27" y="105"/>
                        <a:pt x="27" y="105"/>
                        <a:pt x="27" y="105"/>
                      </a:cubicBezTo>
                      <a:cubicBezTo>
                        <a:pt x="27" y="105"/>
                        <a:pt x="27" y="105"/>
                        <a:pt x="27" y="105"/>
                      </a:cubicBezTo>
                      <a:cubicBezTo>
                        <a:pt x="27" y="105"/>
                        <a:pt x="27" y="105"/>
                        <a:pt x="27" y="105"/>
                      </a:cubicBezTo>
                      <a:cubicBezTo>
                        <a:pt x="27" y="105"/>
                        <a:pt x="27" y="105"/>
                        <a:pt x="27" y="105"/>
                      </a:cubicBezTo>
                      <a:cubicBezTo>
                        <a:pt x="27" y="104"/>
                        <a:pt x="27" y="104"/>
                        <a:pt x="27" y="104"/>
                      </a:cubicBezTo>
                      <a:cubicBezTo>
                        <a:pt x="26" y="104"/>
                        <a:pt x="27" y="105"/>
                        <a:pt x="26" y="105"/>
                      </a:cubicBezTo>
                      <a:cubicBezTo>
                        <a:pt x="26" y="105"/>
                        <a:pt x="27" y="105"/>
                        <a:pt x="26" y="105"/>
                      </a:cubicBezTo>
                      <a:cubicBezTo>
                        <a:pt x="27" y="106"/>
                        <a:pt x="27" y="106"/>
                        <a:pt x="27" y="106"/>
                      </a:cubicBezTo>
                      <a:cubicBezTo>
                        <a:pt x="28" y="106"/>
                        <a:pt x="27" y="105"/>
                        <a:pt x="27" y="105"/>
                      </a:cubicBezTo>
                      <a:cubicBezTo>
                        <a:pt x="28" y="105"/>
                        <a:pt x="27" y="105"/>
                        <a:pt x="27" y="105"/>
                      </a:cubicBezTo>
                      <a:cubicBezTo>
                        <a:pt x="28" y="105"/>
                        <a:pt x="27" y="105"/>
                        <a:pt x="28" y="105"/>
                      </a:cubicBezTo>
                      <a:cubicBezTo>
                        <a:pt x="28" y="105"/>
                        <a:pt x="27" y="105"/>
                        <a:pt x="28" y="105"/>
                      </a:cubicBezTo>
                      <a:cubicBezTo>
                        <a:pt x="28" y="106"/>
                        <a:pt x="28" y="105"/>
                        <a:pt x="28" y="105"/>
                      </a:cubicBezTo>
                      <a:cubicBezTo>
                        <a:pt x="28" y="105"/>
                        <a:pt x="29" y="105"/>
                        <a:pt x="29" y="106"/>
                      </a:cubicBezTo>
                      <a:cubicBezTo>
                        <a:pt x="29" y="106"/>
                        <a:pt x="29" y="106"/>
                        <a:pt x="28" y="106"/>
                      </a:cubicBezTo>
                      <a:cubicBezTo>
                        <a:pt x="28" y="106"/>
                        <a:pt x="28" y="106"/>
                        <a:pt x="28" y="106"/>
                      </a:cubicBezTo>
                      <a:cubicBezTo>
                        <a:pt x="29" y="106"/>
                        <a:pt x="29" y="106"/>
                        <a:pt x="29" y="106"/>
                      </a:cubicBezTo>
                      <a:cubicBezTo>
                        <a:pt x="29" y="106"/>
                        <a:pt x="29" y="106"/>
                        <a:pt x="29" y="105"/>
                      </a:cubicBezTo>
                      <a:cubicBezTo>
                        <a:pt x="29" y="105"/>
                        <a:pt x="29" y="106"/>
                        <a:pt x="29" y="105"/>
                      </a:cubicBezTo>
                      <a:cubicBezTo>
                        <a:pt x="29" y="105"/>
                        <a:pt x="30" y="105"/>
                        <a:pt x="30" y="106"/>
                      </a:cubicBezTo>
                      <a:cubicBezTo>
                        <a:pt x="30" y="106"/>
                        <a:pt x="30" y="106"/>
                        <a:pt x="30" y="106"/>
                      </a:cubicBezTo>
                      <a:cubicBezTo>
                        <a:pt x="30" y="106"/>
                        <a:pt x="30" y="106"/>
                        <a:pt x="30" y="106"/>
                      </a:cubicBezTo>
                      <a:cubicBezTo>
                        <a:pt x="30" y="106"/>
                        <a:pt x="30" y="106"/>
                        <a:pt x="30" y="106"/>
                      </a:cubicBezTo>
                      <a:cubicBezTo>
                        <a:pt x="31" y="106"/>
                        <a:pt x="30" y="106"/>
                        <a:pt x="30" y="106"/>
                      </a:cubicBezTo>
                      <a:cubicBezTo>
                        <a:pt x="30" y="106"/>
                        <a:pt x="31" y="106"/>
                        <a:pt x="31" y="106"/>
                      </a:cubicBezTo>
                      <a:cubicBezTo>
                        <a:pt x="31" y="106"/>
                        <a:pt x="30" y="106"/>
                        <a:pt x="30" y="106"/>
                      </a:cubicBezTo>
                      <a:cubicBezTo>
                        <a:pt x="31" y="106"/>
                        <a:pt x="30" y="105"/>
                        <a:pt x="30" y="105"/>
                      </a:cubicBezTo>
                      <a:cubicBezTo>
                        <a:pt x="30" y="105"/>
                        <a:pt x="30" y="105"/>
                        <a:pt x="30" y="105"/>
                      </a:cubicBezTo>
                      <a:cubicBezTo>
                        <a:pt x="30" y="105"/>
                        <a:pt x="29" y="105"/>
                        <a:pt x="29" y="105"/>
                      </a:cubicBezTo>
                      <a:cubicBezTo>
                        <a:pt x="30" y="105"/>
                        <a:pt x="30" y="104"/>
                        <a:pt x="30" y="105"/>
                      </a:cubicBezTo>
                      <a:cubicBezTo>
                        <a:pt x="30" y="104"/>
                        <a:pt x="30" y="104"/>
                        <a:pt x="30" y="104"/>
                      </a:cubicBezTo>
                      <a:cubicBezTo>
                        <a:pt x="30" y="104"/>
                        <a:pt x="30" y="104"/>
                        <a:pt x="30" y="104"/>
                      </a:cubicBezTo>
                      <a:cubicBezTo>
                        <a:pt x="30" y="104"/>
                        <a:pt x="30" y="104"/>
                        <a:pt x="30" y="104"/>
                      </a:cubicBezTo>
                      <a:cubicBezTo>
                        <a:pt x="29" y="103"/>
                        <a:pt x="29" y="104"/>
                        <a:pt x="29" y="104"/>
                      </a:cubicBezTo>
                      <a:cubicBezTo>
                        <a:pt x="29" y="104"/>
                        <a:pt x="29" y="103"/>
                        <a:pt x="29" y="103"/>
                      </a:cubicBezTo>
                      <a:cubicBezTo>
                        <a:pt x="30" y="103"/>
                        <a:pt x="30" y="104"/>
                        <a:pt x="30" y="104"/>
                      </a:cubicBezTo>
                      <a:cubicBezTo>
                        <a:pt x="30" y="104"/>
                        <a:pt x="30" y="103"/>
                        <a:pt x="30" y="103"/>
                      </a:cubicBezTo>
                      <a:cubicBezTo>
                        <a:pt x="30" y="103"/>
                        <a:pt x="31" y="104"/>
                        <a:pt x="31" y="103"/>
                      </a:cubicBezTo>
                      <a:cubicBezTo>
                        <a:pt x="31" y="104"/>
                        <a:pt x="31" y="103"/>
                        <a:pt x="31" y="103"/>
                      </a:cubicBezTo>
                      <a:cubicBezTo>
                        <a:pt x="31" y="103"/>
                        <a:pt x="31" y="103"/>
                        <a:pt x="31" y="103"/>
                      </a:cubicBezTo>
                      <a:cubicBezTo>
                        <a:pt x="31" y="103"/>
                        <a:pt x="31" y="103"/>
                        <a:pt x="30" y="103"/>
                      </a:cubicBezTo>
                      <a:cubicBezTo>
                        <a:pt x="30" y="103"/>
                        <a:pt x="31" y="103"/>
                        <a:pt x="31" y="103"/>
                      </a:cubicBezTo>
                      <a:cubicBezTo>
                        <a:pt x="31" y="103"/>
                        <a:pt x="31" y="102"/>
                        <a:pt x="31" y="102"/>
                      </a:cubicBezTo>
                      <a:cubicBezTo>
                        <a:pt x="32" y="102"/>
                        <a:pt x="31" y="102"/>
                        <a:pt x="32" y="102"/>
                      </a:cubicBezTo>
                      <a:cubicBezTo>
                        <a:pt x="32" y="102"/>
                        <a:pt x="32" y="102"/>
                        <a:pt x="32" y="101"/>
                      </a:cubicBezTo>
                      <a:cubicBezTo>
                        <a:pt x="32" y="101"/>
                        <a:pt x="32" y="101"/>
                        <a:pt x="32" y="101"/>
                      </a:cubicBezTo>
                      <a:cubicBezTo>
                        <a:pt x="31" y="101"/>
                        <a:pt x="32" y="101"/>
                        <a:pt x="31" y="101"/>
                      </a:cubicBezTo>
                      <a:cubicBezTo>
                        <a:pt x="31" y="101"/>
                        <a:pt x="31" y="101"/>
                        <a:pt x="31" y="101"/>
                      </a:cubicBezTo>
                      <a:cubicBezTo>
                        <a:pt x="31" y="101"/>
                        <a:pt x="31" y="101"/>
                        <a:pt x="31" y="101"/>
                      </a:cubicBezTo>
                      <a:cubicBezTo>
                        <a:pt x="32" y="101"/>
                        <a:pt x="32" y="101"/>
                        <a:pt x="32" y="101"/>
                      </a:cubicBezTo>
                      <a:cubicBezTo>
                        <a:pt x="32" y="101"/>
                        <a:pt x="32" y="101"/>
                        <a:pt x="32" y="101"/>
                      </a:cubicBezTo>
                      <a:cubicBezTo>
                        <a:pt x="32" y="101"/>
                        <a:pt x="32" y="101"/>
                        <a:pt x="32" y="101"/>
                      </a:cubicBezTo>
                      <a:cubicBezTo>
                        <a:pt x="32" y="101"/>
                        <a:pt x="32" y="101"/>
                        <a:pt x="32" y="101"/>
                      </a:cubicBezTo>
                      <a:cubicBezTo>
                        <a:pt x="32" y="101"/>
                        <a:pt x="32" y="101"/>
                        <a:pt x="32" y="100"/>
                      </a:cubicBezTo>
                      <a:cubicBezTo>
                        <a:pt x="32" y="100"/>
                        <a:pt x="32" y="101"/>
                        <a:pt x="33" y="101"/>
                      </a:cubicBezTo>
                      <a:cubicBezTo>
                        <a:pt x="33" y="101"/>
                        <a:pt x="33" y="101"/>
                        <a:pt x="33" y="100"/>
                      </a:cubicBezTo>
                      <a:cubicBezTo>
                        <a:pt x="33" y="100"/>
                        <a:pt x="33" y="101"/>
                        <a:pt x="33" y="101"/>
                      </a:cubicBezTo>
                      <a:cubicBezTo>
                        <a:pt x="33" y="100"/>
                        <a:pt x="33" y="101"/>
                        <a:pt x="33" y="100"/>
                      </a:cubicBezTo>
                      <a:cubicBezTo>
                        <a:pt x="34" y="100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99"/>
                      </a:cubicBezTo>
                      <a:cubicBezTo>
                        <a:pt x="34" y="99"/>
                        <a:pt x="34" y="99"/>
                        <a:pt x="34" y="99"/>
                      </a:cubicBezTo>
                      <a:cubicBezTo>
                        <a:pt x="35" y="100"/>
                        <a:pt x="34" y="99"/>
                        <a:pt x="35" y="99"/>
                      </a:cubicBezTo>
                      <a:cubicBezTo>
                        <a:pt x="35" y="99"/>
                        <a:pt x="35" y="100"/>
                        <a:pt x="35" y="100"/>
                      </a:cubicBezTo>
                      <a:cubicBezTo>
                        <a:pt x="34" y="100"/>
                        <a:pt x="34" y="102"/>
                        <a:pt x="33" y="102"/>
                      </a:cubicBezTo>
                      <a:cubicBezTo>
                        <a:pt x="33" y="102"/>
                        <a:pt x="33" y="102"/>
                        <a:pt x="33" y="102"/>
                      </a:cubicBezTo>
                      <a:cubicBezTo>
                        <a:pt x="33" y="102"/>
                        <a:pt x="33" y="102"/>
                        <a:pt x="33" y="102"/>
                      </a:cubicBezTo>
                      <a:cubicBezTo>
                        <a:pt x="33" y="102"/>
                        <a:pt x="33" y="102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4"/>
                      </a:cubicBezTo>
                      <a:cubicBezTo>
                        <a:pt x="32" y="103"/>
                        <a:pt x="33" y="104"/>
                        <a:pt x="32" y="104"/>
                      </a:cubicBezTo>
                      <a:cubicBezTo>
                        <a:pt x="32" y="104"/>
                        <a:pt x="32" y="103"/>
                        <a:pt x="32" y="103"/>
                      </a:cubicBezTo>
                      <a:cubicBezTo>
                        <a:pt x="31" y="103"/>
                        <a:pt x="32" y="104"/>
                        <a:pt x="32" y="104"/>
                      </a:cubicBezTo>
                      <a:cubicBezTo>
                        <a:pt x="32" y="104"/>
                        <a:pt x="32" y="104"/>
                        <a:pt x="32" y="104"/>
                      </a:cubicBezTo>
                      <a:cubicBezTo>
                        <a:pt x="33" y="105"/>
                        <a:pt x="32" y="105"/>
                        <a:pt x="32" y="105"/>
                      </a:cubicBezTo>
                      <a:cubicBezTo>
                        <a:pt x="32" y="105"/>
                        <a:pt x="32" y="105"/>
                        <a:pt x="32" y="105"/>
                      </a:cubicBezTo>
                      <a:cubicBezTo>
                        <a:pt x="32" y="105"/>
                        <a:pt x="32" y="105"/>
                        <a:pt x="32" y="105"/>
                      </a:cubicBezTo>
                      <a:cubicBezTo>
                        <a:pt x="32" y="105"/>
                        <a:pt x="32" y="105"/>
                        <a:pt x="32" y="105"/>
                      </a:cubicBezTo>
                      <a:cubicBezTo>
                        <a:pt x="32" y="105"/>
                        <a:pt x="32" y="106"/>
                        <a:pt x="31" y="106"/>
                      </a:cubicBezTo>
                      <a:cubicBezTo>
                        <a:pt x="32" y="106"/>
                        <a:pt x="32" y="106"/>
                        <a:pt x="32" y="106"/>
                      </a:cubicBezTo>
                      <a:cubicBezTo>
                        <a:pt x="32" y="106"/>
                        <a:pt x="32" y="106"/>
                        <a:pt x="33" y="106"/>
                      </a:cubicBezTo>
                      <a:cubicBezTo>
                        <a:pt x="32" y="106"/>
                        <a:pt x="33" y="107"/>
                        <a:pt x="33" y="107"/>
                      </a:cubicBezTo>
                      <a:cubicBezTo>
                        <a:pt x="33" y="107"/>
                        <a:pt x="32" y="107"/>
                        <a:pt x="32" y="107"/>
                      </a:cubicBezTo>
                      <a:cubicBezTo>
                        <a:pt x="33" y="107"/>
                        <a:pt x="33" y="107"/>
                        <a:pt x="34" y="107"/>
                      </a:cubicBezTo>
                      <a:cubicBezTo>
                        <a:pt x="34" y="107"/>
                        <a:pt x="33" y="107"/>
                        <a:pt x="34" y="106"/>
                      </a:cubicBezTo>
                      <a:cubicBezTo>
                        <a:pt x="34" y="106"/>
                        <a:pt x="34" y="106"/>
                        <a:pt x="34" y="107"/>
                      </a:cubicBezTo>
                      <a:cubicBezTo>
                        <a:pt x="34" y="106"/>
                        <a:pt x="34" y="106"/>
                        <a:pt x="34" y="106"/>
                      </a:cubicBezTo>
                      <a:cubicBezTo>
                        <a:pt x="34" y="107"/>
                        <a:pt x="34" y="107"/>
                        <a:pt x="34" y="107"/>
                      </a:cubicBezTo>
                      <a:cubicBezTo>
                        <a:pt x="34" y="107"/>
                        <a:pt x="34" y="108"/>
                        <a:pt x="35" y="108"/>
                      </a:cubicBezTo>
                      <a:cubicBezTo>
                        <a:pt x="34" y="108"/>
                        <a:pt x="34" y="108"/>
                        <a:pt x="34" y="108"/>
                      </a:cubicBezTo>
                      <a:cubicBezTo>
                        <a:pt x="34" y="107"/>
                        <a:pt x="34" y="108"/>
                        <a:pt x="33" y="108"/>
                      </a:cubicBezTo>
                      <a:cubicBezTo>
                        <a:pt x="33" y="108"/>
                        <a:pt x="34" y="108"/>
                        <a:pt x="34" y="108"/>
                      </a:cubicBezTo>
                      <a:cubicBezTo>
                        <a:pt x="34" y="108"/>
                        <a:pt x="34" y="108"/>
                        <a:pt x="34" y="108"/>
                      </a:cubicBezTo>
                      <a:cubicBezTo>
                        <a:pt x="34" y="109"/>
                        <a:pt x="34" y="109"/>
                        <a:pt x="34" y="109"/>
                      </a:cubicBezTo>
                      <a:cubicBezTo>
                        <a:pt x="34" y="109"/>
                        <a:pt x="33" y="109"/>
                        <a:pt x="33" y="109"/>
                      </a:cubicBezTo>
                      <a:cubicBezTo>
                        <a:pt x="33" y="109"/>
                        <a:pt x="34" y="109"/>
                        <a:pt x="34" y="109"/>
                      </a:cubicBezTo>
                      <a:cubicBezTo>
                        <a:pt x="34" y="109"/>
                        <a:pt x="33" y="109"/>
                        <a:pt x="33" y="109"/>
                      </a:cubicBezTo>
                      <a:cubicBezTo>
                        <a:pt x="33" y="109"/>
                        <a:pt x="34" y="109"/>
                        <a:pt x="34" y="109"/>
                      </a:cubicBezTo>
                      <a:cubicBezTo>
                        <a:pt x="34" y="110"/>
                        <a:pt x="33" y="110"/>
                        <a:pt x="33" y="109"/>
                      </a:cubicBezTo>
                      <a:cubicBezTo>
                        <a:pt x="33" y="110"/>
                        <a:pt x="34" y="110"/>
                        <a:pt x="34" y="110"/>
                      </a:cubicBezTo>
                      <a:cubicBezTo>
                        <a:pt x="34" y="110"/>
                        <a:pt x="34" y="109"/>
                        <a:pt x="35" y="109"/>
                      </a:cubicBezTo>
                      <a:cubicBezTo>
                        <a:pt x="34" y="109"/>
                        <a:pt x="34" y="109"/>
                        <a:pt x="34" y="108"/>
                      </a:cubicBezTo>
                      <a:cubicBezTo>
                        <a:pt x="34" y="108"/>
                        <a:pt x="34" y="108"/>
                        <a:pt x="34" y="108"/>
                      </a:cubicBezTo>
                      <a:cubicBezTo>
                        <a:pt x="34" y="108"/>
                        <a:pt x="34" y="108"/>
                        <a:pt x="34" y="108"/>
                      </a:cubicBezTo>
                      <a:cubicBezTo>
                        <a:pt x="34" y="108"/>
                        <a:pt x="34" y="108"/>
                        <a:pt x="34" y="108"/>
                      </a:cubicBezTo>
                      <a:cubicBezTo>
                        <a:pt x="34" y="108"/>
                        <a:pt x="34" y="108"/>
                        <a:pt x="34" y="108"/>
                      </a:cubicBezTo>
                      <a:cubicBezTo>
                        <a:pt x="35" y="108"/>
                        <a:pt x="35" y="108"/>
                        <a:pt x="35" y="108"/>
                      </a:cubicBezTo>
                      <a:cubicBezTo>
                        <a:pt x="34" y="108"/>
                        <a:pt x="34" y="108"/>
                        <a:pt x="34" y="109"/>
                      </a:cubicBezTo>
                      <a:cubicBezTo>
                        <a:pt x="35" y="109"/>
                        <a:pt x="35" y="108"/>
                        <a:pt x="35" y="109"/>
                      </a:cubicBezTo>
                      <a:cubicBezTo>
                        <a:pt x="35" y="108"/>
                        <a:pt x="35" y="108"/>
                        <a:pt x="35" y="108"/>
                      </a:cubicBezTo>
                      <a:cubicBezTo>
                        <a:pt x="35" y="108"/>
                        <a:pt x="35" y="109"/>
                        <a:pt x="35" y="109"/>
                      </a:cubicBezTo>
                      <a:cubicBezTo>
                        <a:pt x="35" y="109"/>
                        <a:pt x="35" y="109"/>
                        <a:pt x="35" y="109"/>
                      </a:cubicBezTo>
                      <a:cubicBezTo>
                        <a:pt x="35" y="109"/>
                        <a:pt x="35" y="109"/>
                        <a:pt x="36" y="109"/>
                      </a:cubicBezTo>
                      <a:cubicBezTo>
                        <a:pt x="35" y="109"/>
                        <a:pt x="35" y="109"/>
                        <a:pt x="35" y="109"/>
                      </a:cubicBezTo>
                      <a:cubicBezTo>
                        <a:pt x="35" y="109"/>
                        <a:pt x="35" y="110"/>
                        <a:pt x="35" y="110"/>
                      </a:cubicBezTo>
                      <a:cubicBezTo>
                        <a:pt x="35" y="109"/>
                        <a:pt x="35" y="110"/>
                        <a:pt x="35" y="110"/>
                      </a:cubicBezTo>
                      <a:cubicBezTo>
                        <a:pt x="35" y="110"/>
                        <a:pt x="35" y="110"/>
                        <a:pt x="35" y="110"/>
                      </a:cubicBezTo>
                      <a:cubicBezTo>
                        <a:pt x="35" y="110"/>
                        <a:pt x="35" y="110"/>
                        <a:pt x="35" y="110"/>
                      </a:cubicBezTo>
                      <a:cubicBezTo>
                        <a:pt x="35" y="110"/>
                        <a:pt x="35" y="111"/>
                        <a:pt x="36" y="111"/>
                      </a:cubicBezTo>
                      <a:cubicBezTo>
                        <a:pt x="36" y="111"/>
                        <a:pt x="36" y="111"/>
                        <a:pt x="36" y="111"/>
                      </a:cubicBezTo>
                      <a:cubicBezTo>
                        <a:pt x="35" y="111"/>
                        <a:pt x="34" y="110"/>
                        <a:pt x="34" y="110"/>
                      </a:cubicBezTo>
                      <a:cubicBezTo>
                        <a:pt x="35" y="110"/>
                        <a:pt x="35" y="111"/>
                        <a:pt x="35" y="111"/>
                      </a:cubicBezTo>
                      <a:cubicBezTo>
                        <a:pt x="35" y="111"/>
                        <a:pt x="35" y="111"/>
                        <a:pt x="35" y="111"/>
                      </a:cubicBezTo>
                      <a:cubicBezTo>
                        <a:pt x="35" y="111"/>
                        <a:pt x="35" y="111"/>
                        <a:pt x="35" y="111"/>
                      </a:cubicBezTo>
                      <a:cubicBezTo>
                        <a:pt x="35" y="112"/>
                        <a:pt x="35" y="111"/>
                        <a:pt x="35" y="111"/>
                      </a:cubicBezTo>
                      <a:cubicBezTo>
                        <a:pt x="35" y="111"/>
                        <a:pt x="35" y="111"/>
                        <a:pt x="35" y="111"/>
                      </a:cubicBezTo>
                      <a:cubicBezTo>
                        <a:pt x="34" y="111"/>
                        <a:pt x="35" y="111"/>
                        <a:pt x="34" y="111"/>
                      </a:cubicBezTo>
                      <a:cubicBezTo>
                        <a:pt x="35" y="111"/>
                        <a:pt x="34" y="111"/>
                        <a:pt x="34" y="112"/>
                      </a:cubicBezTo>
                      <a:cubicBezTo>
                        <a:pt x="35" y="112"/>
                        <a:pt x="35" y="112"/>
                        <a:pt x="35" y="112"/>
                      </a:cubicBezTo>
                      <a:cubicBezTo>
                        <a:pt x="35" y="112"/>
                        <a:pt x="35" y="112"/>
                        <a:pt x="35" y="112"/>
                      </a:cubicBezTo>
                      <a:cubicBezTo>
                        <a:pt x="35" y="112"/>
                        <a:pt x="35" y="112"/>
                        <a:pt x="35" y="113"/>
                      </a:cubicBezTo>
                      <a:cubicBezTo>
                        <a:pt x="35" y="113"/>
                        <a:pt x="35" y="113"/>
                        <a:pt x="34" y="113"/>
                      </a:cubicBezTo>
                      <a:cubicBezTo>
                        <a:pt x="34" y="113"/>
                        <a:pt x="35" y="113"/>
                        <a:pt x="35" y="112"/>
                      </a:cubicBezTo>
                      <a:cubicBezTo>
                        <a:pt x="35" y="112"/>
                        <a:pt x="34" y="112"/>
                        <a:pt x="34" y="112"/>
                      </a:cubicBezTo>
                      <a:cubicBezTo>
                        <a:pt x="34" y="112"/>
                        <a:pt x="34" y="112"/>
                        <a:pt x="34" y="112"/>
                      </a:cubicBezTo>
                      <a:cubicBezTo>
                        <a:pt x="33" y="112"/>
                        <a:pt x="34" y="112"/>
                        <a:pt x="34" y="112"/>
                      </a:cubicBezTo>
                      <a:cubicBezTo>
                        <a:pt x="34" y="112"/>
                        <a:pt x="34" y="112"/>
                        <a:pt x="34" y="112"/>
                      </a:cubicBezTo>
                      <a:cubicBezTo>
                        <a:pt x="34" y="113"/>
                        <a:pt x="34" y="112"/>
                        <a:pt x="34" y="112"/>
                      </a:cubicBezTo>
                      <a:cubicBezTo>
                        <a:pt x="33" y="113"/>
                        <a:pt x="34" y="113"/>
                        <a:pt x="34" y="113"/>
                      </a:cubicBezTo>
                      <a:cubicBezTo>
                        <a:pt x="34" y="113"/>
                        <a:pt x="34" y="113"/>
                        <a:pt x="35" y="113"/>
                      </a:cubicBezTo>
                      <a:cubicBezTo>
                        <a:pt x="34" y="113"/>
                        <a:pt x="35" y="114"/>
                        <a:pt x="34" y="114"/>
                      </a:cubicBezTo>
                      <a:cubicBezTo>
                        <a:pt x="34" y="114"/>
                        <a:pt x="34" y="114"/>
                        <a:pt x="34" y="113"/>
                      </a:cubicBezTo>
                      <a:cubicBezTo>
                        <a:pt x="34" y="113"/>
                        <a:pt x="34" y="114"/>
                        <a:pt x="34" y="114"/>
                      </a:cubicBezTo>
                      <a:cubicBezTo>
                        <a:pt x="34" y="114"/>
                        <a:pt x="34" y="114"/>
                        <a:pt x="34" y="115"/>
                      </a:cubicBezTo>
                      <a:cubicBezTo>
                        <a:pt x="34" y="115"/>
                        <a:pt x="34" y="115"/>
                        <a:pt x="34" y="115"/>
                      </a:cubicBezTo>
                      <a:cubicBezTo>
                        <a:pt x="34" y="115"/>
                        <a:pt x="34" y="115"/>
                        <a:pt x="33" y="115"/>
                      </a:cubicBezTo>
                      <a:cubicBezTo>
                        <a:pt x="34" y="116"/>
                        <a:pt x="34" y="115"/>
                        <a:pt x="34" y="116"/>
                      </a:cubicBezTo>
                      <a:cubicBezTo>
                        <a:pt x="34" y="116"/>
                        <a:pt x="34" y="116"/>
                        <a:pt x="34" y="116"/>
                      </a:cubicBezTo>
                      <a:cubicBezTo>
                        <a:pt x="34" y="116"/>
                        <a:pt x="34" y="116"/>
                        <a:pt x="34" y="116"/>
                      </a:cubicBezTo>
                      <a:cubicBezTo>
                        <a:pt x="34" y="116"/>
                        <a:pt x="34" y="116"/>
                        <a:pt x="34" y="116"/>
                      </a:cubicBezTo>
                      <a:cubicBezTo>
                        <a:pt x="34" y="117"/>
                        <a:pt x="35" y="117"/>
                        <a:pt x="34" y="117"/>
                      </a:cubicBezTo>
                      <a:cubicBezTo>
                        <a:pt x="35" y="117"/>
                        <a:pt x="35" y="117"/>
                        <a:pt x="35" y="117"/>
                      </a:cubicBezTo>
                      <a:cubicBezTo>
                        <a:pt x="35" y="117"/>
                        <a:pt x="35" y="117"/>
                        <a:pt x="35" y="117"/>
                      </a:cubicBezTo>
                      <a:cubicBezTo>
                        <a:pt x="35" y="117"/>
                        <a:pt x="35" y="117"/>
                        <a:pt x="35" y="117"/>
                      </a:cubicBezTo>
                      <a:cubicBezTo>
                        <a:pt x="35" y="117"/>
                        <a:pt x="35" y="117"/>
                        <a:pt x="35" y="116"/>
                      </a:cubicBezTo>
                      <a:cubicBezTo>
                        <a:pt x="35" y="116"/>
                        <a:pt x="35" y="116"/>
                        <a:pt x="35" y="116"/>
                      </a:cubicBezTo>
                      <a:cubicBezTo>
                        <a:pt x="35" y="116"/>
                        <a:pt x="35" y="116"/>
                        <a:pt x="35" y="116"/>
                      </a:cubicBezTo>
                      <a:cubicBezTo>
                        <a:pt x="35" y="116"/>
                        <a:pt x="35" y="116"/>
                        <a:pt x="35" y="116"/>
                      </a:cubicBezTo>
                      <a:cubicBezTo>
                        <a:pt x="35" y="116"/>
                        <a:pt x="36" y="116"/>
                        <a:pt x="36" y="116"/>
                      </a:cubicBezTo>
                      <a:cubicBezTo>
                        <a:pt x="36" y="116"/>
                        <a:pt x="36" y="116"/>
                        <a:pt x="36" y="116"/>
                      </a:cubicBezTo>
                      <a:cubicBezTo>
                        <a:pt x="36" y="116"/>
                        <a:pt x="36" y="116"/>
                        <a:pt x="36" y="117"/>
                      </a:cubicBezTo>
                      <a:cubicBezTo>
                        <a:pt x="36" y="117"/>
                        <a:pt x="36" y="117"/>
                        <a:pt x="37" y="117"/>
                      </a:cubicBezTo>
                      <a:cubicBezTo>
                        <a:pt x="37" y="117"/>
                        <a:pt x="37" y="117"/>
                        <a:pt x="37" y="117"/>
                      </a:cubicBezTo>
                      <a:cubicBezTo>
                        <a:pt x="36" y="117"/>
                        <a:pt x="36" y="117"/>
                        <a:pt x="36" y="117"/>
                      </a:cubicBezTo>
                      <a:cubicBezTo>
                        <a:pt x="36" y="117"/>
                        <a:pt x="36" y="117"/>
                        <a:pt x="37" y="117"/>
                      </a:cubicBezTo>
                      <a:cubicBezTo>
                        <a:pt x="36" y="117"/>
                        <a:pt x="36" y="117"/>
                        <a:pt x="36" y="117"/>
                      </a:cubicBezTo>
                      <a:cubicBezTo>
                        <a:pt x="36" y="117"/>
                        <a:pt x="36" y="117"/>
                        <a:pt x="36" y="117"/>
                      </a:cubicBezTo>
                      <a:cubicBezTo>
                        <a:pt x="36" y="117"/>
                        <a:pt x="36" y="117"/>
                        <a:pt x="37" y="117"/>
                      </a:cubicBezTo>
                      <a:cubicBezTo>
                        <a:pt x="37" y="117"/>
                        <a:pt x="36" y="117"/>
                        <a:pt x="36" y="117"/>
                      </a:cubicBezTo>
                      <a:cubicBezTo>
                        <a:pt x="36" y="118"/>
                        <a:pt x="36" y="118"/>
                        <a:pt x="36" y="118"/>
                      </a:cubicBezTo>
                      <a:cubicBezTo>
                        <a:pt x="36" y="118"/>
                        <a:pt x="36" y="118"/>
                        <a:pt x="36" y="118"/>
                      </a:cubicBezTo>
                      <a:cubicBezTo>
                        <a:pt x="36" y="118"/>
                        <a:pt x="36" y="118"/>
                        <a:pt x="36" y="119"/>
                      </a:cubicBezTo>
                      <a:cubicBezTo>
                        <a:pt x="36" y="119"/>
                        <a:pt x="36" y="119"/>
                        <a:pt x="35" y="119"/>
                      </a:cubicBezTo>
                      <a:cubicBezTo>
                        <a:pt x="35" y="119"/>
                        <a:pt x="36" y="119"/>
                        <a:pt x="36" y="119"/>
                      </a:cubicBezTo>
                      <a:cubicBezTo>
                        <a:pt x="36" y="119"/>
                        <a:pt x="36" y="119"/>
                        <a:pt x="36" y="119"/>
                      </a:cubicBezTo>
                      <a:cubicBezTo>
                        <a:pt x="36" y="119"/>
                        <a:pt x="36" y="119"/>
                        <a:pt x="36" y="119"/>
                      </a:cubicBezTo>
                      <a:cubicBezTo>
                        <a:pt x="36" y="119"/>
                        <a:pt x="36" y="119"/>
                        <a:pt x="35" y="119"/>
                      </a:cubicBezTo>
                      <a:cubicBezTo>
                        <a:pt x="36" y="119"/>
                        <a:pt x="36" y="120"/>
                        <a:pt x="36" y="120"/>
                      </a:cubicBezTo>
                      <a:cubicBezTo>
                        <a:pt x="35" y="120"/>
                        <a:pt x="36" y="120"/>
                        <a:pt x="36" y="120"/>
                      </a:cubicBezTo>
                      <a:cubicBezTo>
                        <a:pt x="35" y="120"/>
                        <a:pt x="35" y="120"/>
                        <a:pt x="36" y="120"/>
                      </a:cubicBezTo>
                      <a:cubicBezTo>
                        <a:pt x="36" y="121"/>
                        <a:pt x="35" y="121"/>
                        <a:pt x="35" y="121"/>
                      </a:cubicBezTo>
                      <a:cubicBezTo>
                        <a:pt x="36" y="121"/>
                        <a:pt x="36" y="121"/>
                        <a:pt x="36" y="121"/>
                      </a:cubicBezTo>
                      <a:cubicBezTo>
                        <a:pt x="36" y="122"/>
                        <a:pt x="36" y="122"/>
                        <a:pt x="36" y="122"/>
                      </a:cubicBezTo>
                      <a:cubicBezTo>
                        <a:pt x="36" y="123"/>
                        <a:pt x="36" y="122"/>
                        <a:pt x="36" y="123"/>
                      </a:cubicBezTo>
                      <a:cubicBezTo>
                        <a:pt x="36" y="123"/>
                        <a:pt x="36" y="123"/>
                        <a:pt x="36" y="123"/>
                      </a:cubicBezTo>
                      <a:cubicBezTo>
                        <a:pt x="37" y="123"/>
                        <a:pt x="36" y="123"/>
                        <a:pt x="37" y="123"/>
                      </a:cubicBezTo>
                      <a:cubicBezTo>
                        <a:pt x="36" y="123"/>
                        <a:pt x="36" y="123"/>
                        <a:pt x="36" y="123"/>
                      </a:cubicBezTo>
                      <a:cubicBezTo>
                        <a:pt x="36" y="123"/>
                        <a:pt x="36" y="123"/>
                        <a:pt x="36" y="123"/>
                      </a:cubicBezTo>
                      <a:cubicBezTo>
                        <a:pt x="36" y="123"/>
                        <a:pt x="36" y="123"/>
                        <a:pt x="36" y="123"/>
                      </a:cubicBezTo>
                      <a:cubicBezTo>
                        <a:pt x="36" y="123"/>
                        <a:pt x="36" y="123"/>
                        <a:pt x="36" y="123"/>
                      </a:cubicBezTo>
                      <a:cubicBezTo>
                        <a:pt x="36" y="123"/>
                        <a:pt x="36" y="123"/>
                        <a:pt x="36" y="123"/>
                      </a:cubicBezTo>
                      <a:cubicBezTo>
                        <a:pt x="35" y="123"/>
                        <a:pt x="35" y="123"/>
                        <a:pt x="35" y="123"/>
                      </a:cubicBezTo>
                      <a:cubicBezTo>
                        <a:pt x="34" y="123"/>
                        <a:pt x="35" y="125"/>
                        <a:pt x="34" y="124"/>
                      </a:cubicBezTo>
                      <a:cubicBezTo>
                        <a:pt x="34" y="125"/>
                        <a:pt x="34" y="124"/>
                        <a:pt x="33" y="125"/>
                      </a:cubicBezTo>
                      <a:cubicBezTo>
                        <a:pt x="33" y="125"/>
                        <a:pt x="34" y="125"/>
                        <a:pt x="33" y="125"/>
                      </a:cubicBezTo>
                      <a:cubicBezTo>
                        <a:pt x="34" y="125"/>
                        <a:pt x="34" y="124"/>
                        <a:pt x="34" y="125"/>
                      </a:cubicBezTo>
                      <a:cubicBezTo>
                        <a:pt x="34" y="125"/>
                        <a:pt x="34" y="125"/>
                        <a:pt x="34" y="125"/>
                      </a:cubicBezTo>
                      <a:cubicBezTo>
                        <a:pt x="33" y="125"/>
                        <a:pt x="33" y="125"/>
                        <a:pt x="33" y="125"/>
                      </a:cubicBezTo>
                      <a:cubicBezTo>
                        <a:pt x="33" y="125"/>
                        <a:pt x="33" y="125"/>
                        <a:pt x="33" y="125"/>
                      </a:cubicBezTo>
                      <a:cubicBezTo>
                        <a:pt x="33" y="126"/>
                        <a:pt x="33" y="125"/>
                        <a:pt x="33" y="126"/>
                      </a:cubicBezTo>
                      <a:cubicBezTo>
                        <a:pt x="32" y="126"/>
                        <a:pt x="32" y="126"/>
                        <a:pt x="32" y="126"/>
                      </a:cubicBezTo>
                      <a:cubicBezTo>
                        <a:pt x="32" y="126"/>
                        <a:pt x="31" y="125"/>
                        <a:pt x="31" y="125"/>
                      </a:cubicBezTo>
                      <a:cubicBezTo>
                        <a:pt x="31" y="125"/>
                        <a:pt x="30" y="126"/>
                        <a:pt x="30" y="126"/>
                      </a:cubicBezTo>
                      <a:cubicBezTo>
                        <a:pt x="30" y="126"/>
                        <a:pt x="30" y="126"/>
                        <a:pt x="29" y="126"/>
                      </a:cubicBezTo>
                      <a:cubicBezTo>
                        <a:pt x="29" y="126"/>
                        <a:pt x="29" y="126"/>
                        <a:pt x="29" y="126"/>
                      </a:cubicBezTo>
                      <a:cubicBezTo>
                        <a:pt x="30" y="126"/>
                        <a:pt x="31" y="126"/>
                        <a:pt x="31" y="126"/>
                      </a:cubicBezTo>
                      <a:cubicBezTo>
                        <a:pt x="31" y="126"/>
                        <a:pt x="31" y="125"/>
                        <a:pt x="31" y="126"/>
                      </a:cubicBezTo>
                      <a:cubicBezTo>
                        <a:pt x="31" y="126"/>
                        <a:pt x="31" y="126"/>
                        <a:pt x="31" y="126"/>
                      </a:cubicBezTo>
                      <a:cubicBezTo>
                        <a:pt x="31" y="126"/>
                        <a:pt x="32" y="126"/>
                        <a:pt x="32" y="126"/>
                      </a:cubicBezTo>
                      <a:cubicBezTo>
                        <a:pt x="32" y="127"/>
                        <a:pt x="32" y="127"/>
                        <a:pt x="32" y="127"/>
                      </a:cubicBezTo>
                      <a:cubicBezTo>
                        <a:pt x="32" y="127"/>
                        <a:pt x="32" y="127"/>
                        <a:pt x="32" y="127"/>
                      </a:cubicBezTo>
                      <a:cubicBezTo>
                        <a:pt x="32" y="126"/>
                        <a:pt x="31" y="127"/>
                        <a:pt x="31" y="127"/>
                      </a:cubicBezTo>
                      <a:cubicBezTo>
                        <a:pt x="31" y="127"/>
                        <a:pt x="30" y="127"/>
                        <a:pt x="30" y="127"/>
                      </a:cubicBezTo>
                      <a:cubicBezTo>
                        <a:pt x="30" y="127"/>
                        <a:pt x="30" y="127"/>
                        <a:pt x="30" y="127"/>
                      </a:cubicBezTo>
                      <a:cubicBezTo>
                        <a:pt x="30" y="127"/>
                        <a:pt x="30" y="127"/>
                        <a:pt x="31" y="128"/>
                      </a:cubicBezTo>
                      <a:cubicBezTo>
                        <a:pt x="30" y="128"/>
                        <a:pt x="30" y="128"/>
                        <a:pt x="30" y="128"/>
                      </a:cubicBezTo>
                      <a:cubicBezTo>
                        <a:pt x="30" y="129"/>
                        <a:pt x="29" y="129"/>
                        <a:pt x="28" y="129"/>
                      </a:cubicBezTo>
                      <a:cubicBezTo>
                        <a:pt x="28" y="129"/>
                        <a:pt x="28" y="129"/>
                        <a:pt x="28" y="129"/>
                      </a:cubicBezTo>
                      <a:cubicBezTo>
                        <a:pt x="28" y="130"/>
                        <a:pt x="28" y="129"/>
                        <a:pt x="29" y="129"/>
                      </a:cubicBezTo>
                      <a:cubicBezTo>
                        <a:pt x="29" y="130"/>
                        <a:pt x="28" y="130"/>
                        <a:pt x="28" y="130"/>
                      </a:cubicBezTo>
                      <a:cubicBezTo>
                        <a:pt x="29" y="130"/>
                        <a:pt x="29" y="131"/>
                        <a:pt x="29" y="131"/>
                      </a:cubicBezTo>
                      <a:cubicBezTo>
                        <a:pt x="29" y="131"/>
                        <a:pt x="28" y="131"/>
                        <a:pt x="28" y="130"/>
                      </a:cubicBezTo>
                      <a:cubicBezTo>
                        <a:pt x="28" y="130"/>
                        <a:pt x="28" y="130"/>
                        <a:pt x="28" y="130"/>
                      </a:cubicBezTo>
                      <a:cubicBezTo>
                        <a:pt x="28" y="130"/>
                        <a:pt x="28" y="130"/>
                        <a:pt x="27" y="130"/>
                      </a:cubicBezTo>
                      <a:cubicBezTo>
                        <a:pt x="28" y="130"/>
                        <a:pt x="27" y="130"/>
                        <a:pt x="26" y="130"/>
                      </a:cubicBezTo>
                      <a:cubicBezTo>
                        <a:pt x="27" y="130"/>
                        <a:pt x="27" y="131"/>
                        <a:pt x="27" y="130"/>
                      </a:cubicBezTo>
                      <a:cubicBezTo>
                        <a:pt x="28" y="131"/>
                        <a:pt x="28" y="131"/>
                        <a:pt x="27" y="131"/>
                      </a:cubicBezTo>
                      <a:cubicBezTo>
                        <a:pt x="28" y="131"/>
                        <a:pt x="28" y="131"/>
                        <a:pt x="29" y="131"/>
                      </a:cubicBezTo>
                      <a:cubicBezTo>
                        <a:pt x="29" y="132"/>
                        <a:pt x="28" y="132"/>
                        <a:pt x="27" y="131"/>
                      </a:cubicBezTo>
                      <a:cubicBezTo>
                        <a:pt x="27" y="131"/>
                        <a:pt x="26" y="131"/>
                        <a:pt x="26" y="131"/>
                      </a:cubicBezTo>
                      <a:cubicBezTo>
                        <a:pt x="26" y="131"/>
                        <a:pt x="26" y="131"/>
                        <a:pt x="25" y="131"/>
                      </a:cubicBezTo>
                      <a:cubicBezTo>
                        <a:pt x="25" y="131"/>
                        <a:pt x="26" y="131"/>
                        <a:pt x="25" y="131"/>
                      </a:cubicBezTo>
                      <a:cubicBezTo>
                        <a:pt x="26" y="131"/>
                        <a:pt x="26" y="132"/>
                        <a:pt x="27" y="132"/>
                      </a:cubicBezTo>
                      <a:cubicBezTo>
                        <a:pt x="27" y="132"/>
                        <a:pt x="27" y="132"/>
                        <a:pt x="27" y="132"/>
                      </a:cubicBezTo>
                      <a:cubicBezTo>
                        <a:pt x="26" y="132"/>
                        <a:pt x="26" y="132"/>
                        <a:pt x="26" y="132"/>
                      </a:cubicBezTo>
                      <a:cubicBezTo>
                        <a:pt x="26" y="132"/>
                        <a:pt x="26" y="132"/>
                        <a:pt x="26" y="132"/>
                      </a:cubicBezTo>
                      <a:cubicBezTo>
                        <a:pt x="26" y="132"/>
                        <a:pt x="26" y="132"/>
                        <a:pt x="26" y="133"/>
                      </a:cubicBezTo>
                      <a:cubicBezTo>
                        <a:pt x="26" y="133"/>
                        <a:pt x="25" y="133"/>
                        <a:pt x="25" y="133"/>
                      </a:cubicBezTo>
                      <a:cubicBezTo>
                        <a:pt x="24" y="133"/>
                        <a:pt x="24" y="134"/>
                        <a:pt x="24" y="134"/>
                      </a:cubicBezTo>
                      <a:cubicBezTo>
                        <a:pt x="24" y="134"/>
                        <a:pt x="24" y="134"/>
                        <a:pt x="23" y="134"/>
                      </a:cubicBezTo>
                      <a:cubicBezTo>
                        <a:pt x="23" y="134"/>
                        <a:pt x="22" y="135"/>
                        <a:pt x="21" y="135"/>
                      </a:cubicBezTo>
                      <a:cubicBezTo>
                        <a:pt x="21" y="135"/>
                        <a:pt x="21" y="135"/>
                        <a:pt x="21" y="135"/>
                      </a:cubicBezTo>
                      <a:cubicBezTo>
                        <a:pt x="18" y="135"/>
                        <a:pt x="16" y="134"/>
                        <a:pt x="13" y="132"/>
                      </a:cubicBezTo>
                      <a:cubicBezTo>
                        <a:pt x="13" y="132"/>
                        <a:pt x="13" y="132"/>
                        <a:pt x="13" y="133"/>
                      </a:cubicBezTo>
                      <a:cubicBezTo>
                        <a:pt x="13" y="133"/>
                        <a:pt x="13" y="132"/>
                        <a:pt x="12" y="132"/>
                      </a:cubicBezTo>
                      <a:cubicBezTo>
                        <a:pt x="12" y="133"/>
                        <a:pt x="11" y="132"/>
                        <a:pt x="11" y="131"/>
                      </a:cubicBezTo>
                      <a:cubicBezTo>
                        <a:pt x="10" y="131"/>
                        <a:pt x="8" y="130"/>
                        <a:pt x="8" y="129"/>
                      </a:cubicBezTo>
                      <a:cubicBezTo>
                        <a:pt x="8" y="129"/>
                        <a:pt x="8" y="128"/>
                        <a:pt x="7" y="128"/>
                      </a:cubicBezTo>
                      <a:cubicBezTo>
                        <a:pt x="7" y="128"/>
                        <a:pt x="7" y="128"/>
                        <a:pt x="7" y="128"/>
                      </a:cubicBezTo>
                      <a:cubicBezTo>
                        <a:pt x="6" y="127"/>
                        <a:pt x="5" y="126"/>
                        <a:pt x="4" y="125"/>
                      </a:cubicBezTo>
                      <a:cubicBezTo>
                        <a:pt x="4" y="125"/>
                        <a:pt x="4" y="124"/>
                        <a:pt x="4" y="124"/>
                      </a:cubicBezTo>
                      <a:cubicBezTo>
                        <a:pt x="3" y="123"/>
                        <a:pt x="3" y="121"/>
                        <a:pt x="2" y="120"/>
                      </a:cubicBezTo>
                      <a:cubicBezTo>
                        <a:pt x="2" y="120"/>
                        <a:pt x="2" y="120"/>
                        <a:pt x="2" y="120"/>
                      </a:cubicBezTo>
                      <a:cubicBezTo>
                        <a:pt x="1" y="120"/>
                        <a:pt x="1" y="120"/>
                        <a:pt x="2" y="119"/>
                      </a:cubicBezTo>
                      <a:cubicBezTo>
                        <a:pt x="1" y="119"/>
                        <a:pt x="2" y="119"/>
                        <a:pt x="1" y="118"/>
                      </a:cubicBezTo>
                      <a:cubicBezTo>
                        <a:pt x="1" y="117"/>
                        <a:pt x="0" y="115"/>
                        <a:pt x="1" y="115"/>
                      </a:cubicBezTo>
                      <a:cubicBezTo>
                        <a:pt x="0" y="114"/>
                        <a:pt x="1" y="114"/>
                        <a:pt x="0" y="114"/>
                      </a:cubicBezTo>
                      <a:cubicBezTo>
                        <a:pt x="1" y="114"/>
                        <a:pt x="1" y="113"/>
                        <a:pt x="1" y="113"/>
                      </a:cubicBezTo>
                      <a:cubicBezTo>
                        <a:pt x="1" y="112"/>
                        <a:pt x="1" y="112"/>
                        <a:pt x="2" y="112"/>
                      </a:cubicBezTo>
                      <a:cubicBezTo>
                        <a:pt x="2" y="111"/>
                        <a:pt x="2" y="111"/>
                        <a:pt x="2" y="111"/>
                      </a:cubicBezTo>
                      <a:cubicBezTo>
                        <a:pt x="2" y="111"/>
                        <a:pt x="2" y="111"/>
                        <a:pt x="2" y="111"/>
                      </a:cubicBezTo>
                      <a:cubicBezTo>
                        <a:pt x="2" y="109"/>
                        <a:pt x="2" y="108"/>
                        <a:pt x="3" y="108"/>
                      </a:cubicBezTo>
                      <a:cubicBezTo>
                        <a:pt x="3" y="108"/>
                        <a:pt x="3" y="108"/>
                        <a:pt x="3" y="107"/>
                      </a:cubicBezTo>
                      <a:close/>
                      <a:moveTo>
                        <a:pt x="35" y="120"/>
                      </a:moveTo>
                      <a:cubicBezTo>
                        <a:pt x="35" y="120"/>
                        <a:pt x="36" y="121"/>
                        <a:pt x="36" y="120"/>
                      </a:cubicBezTo>
                      <a:cubicBezTo>
                        <a:pt x="35" y="120"/>
                        <a:pt x="35" y="120"/>
                        <a:pt x="35" y="120"/>
                      </a:cubicBezTo>
                      <a:close/>
                      <a:moveTo>
                        <a:pt x="34" y="120"/>
                      </a:moveTo>
                      <a:cubicBezTo>
                        <a:pt x="34" y="120"/>
                        <a:pt x="35" y="120"/>
                        <a:pt x="34" y="120"/>
                      </a:cubicBezTo>
                      <a:cubicBezTo>
                        <a:pt x="34" y="120"/>
                        <a:pt x="34" y="120"/>
                        <a:pt x="34" y="120"/>
                      </a:cubicBezTo>
                      <a:close/>
                      <a:moveTo>
                        <a:pt x="35" y="116"/>
                      </a:moveTo>
                      <a:cubicBezTo>
                        <a:pt x="35" y="116"/>
                        <a:pt x="35" y="116"/>
                        <a:pt x="35" y="116"/>
                      </a:cubicBezTo>
                      <a:cubicBezTo>
                        <a:pt x="35" y="117"/>
                        <a:pt x="35" y="117"/>
                        <a:pt x="35" y="117"/>
                      </a:cubicBezTo>
                      <a:cubicBezTo>
                        <a:pt x="35" y="116"/>
                        <a:pt x="35" y="116"/>
                        <a:pt x="35" y="116"/>
                      </a:cubicBezTo>
                      <a:close/>
                      <a:moveTo>
                        <a:pt x="33" y="118"/>
                      </a:moveTo>
                      <a:cubicBezTo>
                        <a:pt x="33" y="118"/>
                        <a:pt x="33" y="118"/>
                        <a:pt x="33" y="118"/>
                      </a:cubicBezTo>
                      <a:cubicBezTo>
                        <a:pt x="33" y="118"/>
                        <a:pt x="33" y="118"/>
                        <a:pt x="33" y="118"/>
                      </a:cubicBezTo>
                      <a:cubicBezTo>
                        <a:pt x="33" y="118"/>
                        <a:pt x="33" y="118"/>
                        <a:pt x="33" y="118"/>
                      </a:cubicBezTo>
                      <a:close/>
                      <a:moveTo>
                        <a:pt x="34" y="118"/>
                      </a:moveTo>
                      <a:cubicBezTo>
                        <a:pt x="34" y="118"/>
                        <a:pt x="34" y="118"/>
                        <a:pt x="34" y="117"/>
                      </a:cubicBezTo>
                      <a:cubicBezTo>
                        <a:pt x="34" y="117"/>
                        <a:pt x="33" y="118"/>
                        <a:pt x="34" y="118"/>
                      </a:cubicBezTo>
                      <a:cubicBezTo>
                        <a:pt x="34" y="118"/>
                        <a:pt x="34" y="118"/>
                        <a:pt x="34" y="118"/>
                      </a:cubicBezTo>
                      <a:cubicBezTo>
                        <a:pt x="34" y="118"/>
                        <a:pt x="34" y="118"/>
                        <a:pt x="34" y="118"/>
                      </a:cubicBezTo>
                      <a:cubicBezTo>
                        <a:pt x="34" y="118"/>
                        <a:pt x="34" y="118"/>
                        <a:pt x="34" y="118"/>
                      </a:cubicBezTo>
                      <a:close/>
                      <a:moveTo>
                        <a:pt x="34" y="117"/>
                      </a:moveTo>
                      <a:cubicBezTo>
                        <a:pt x="34" y="117"/>
                        <a:pt x="34" y="118"/>
                        <a:pt x="34" y="117"/>
                      </a:cubicBezTo>
                      <a:cubicBezTo>
                        <a:pt x="34" y="117"/>
                        <a:pt x="34" y="117"/>
                        <a:pt x="34" y="117"/>
                      </a:cubicBezTo>
                      <a:close/>
                      <a:moveTo>
                        <a:pt x="34" y="117"/>
                      </a:moveTo>
                      <a:cubicBezTo>
                        <a:pt x="34" y="117"/>
                        <a:pt x="34" y="117"/>
                        <a:pt x="34" y="117"/>
                      </a:cubicBezTo>
                      <a:cubicBezTo>
                        <a:pt x="34" y="117"/>
                        <a:pt x="34" y="117"/>
                        <a:pt x="34" y="117"/>
                      </a:cubicBezTo>
                      <a:cubicBezTo>
                        <a:pt x="34" y="117"/>
                        <a:pt x="34" y="117"/>
                        <a:pt x="34" y="116"/>
                      </a:cubicBezTo>
                      <a:cubicBezTo>
                        <a:pt x="34" y="117"/>
                        <a:pt x="34" y="116"/>
                        <a:pt x="34" y="117"/>
                      </a:cubicBezTo>
                      <a:close/>
                      <a:moveTo>
                        <a:pt x="33" y="117"/>
                      </a:moveTo>
                      <a:cubicBezTo>
                        <a:pt x="33" y="118"/>
                        <a:pt x="33" y="117"/>
                        <a:pt x="32" y="117"/>
                      </a:cubicBezTo>
                      <a:cubicBezTo>
                        <a:pt x="33" y="118"/>
                        <a:pt x="33" y="118"/>
                        <a:pt x="33" y="118"/>
                      </a:cubicBezTo>
                      <a:cubicBezTo>
                        <a:pt x="33" y="118"/>
                        <a:pt x="33" y="118"/>
                        <a:pt x="33" y="118"/>
                      </a:cubicBezTo>
                      <a:cubicBezTo>
                        <a:pt x="33" y="118"/>
                        <a:pt x="33" y="118"/>
                        <a:pt x="33" y="117"/>
                      </a:cubicBezTo>
                      <a:close/>
                      <a:moveTo>
                        <a:pt x="33" y="116"/>
                      </a:moveTo>
                      <a:cubicBezTo>
                        <a:pt x="33" y="116"/>
                        <a:pt x="33" y="116"/>
                        <a:pt x="34" y="116"/>
                      </a:cubicBezTo>
                      <a:cubicBezTo>
                        <a:pt x="33" y="116"/>
                        <a:pt x="34" y="116"/>
                        <a:pt x="34" y="116"/>
                      </a:cubicBezTo>
                      <a:cubicBezTo>
                        <a:pt x="34" y="116"/>
                        <a:pt x="34" y="116"/>
                        <a:pt x="33" y="116"/>
                      </a:cubicBezTo>
                      <a:close/>
                      <a:moveTo>
                        <a:pt x="32" y="117"/>
                      </a:moveTo>
                      <a:cubicBezTo>
                        <a:pt x="33" y="117"/>
                        <a:pt x="33" y="117"/>
                        <a:pt x="33" y="117"/>
                      </a:cubicBezTo>
                      <a:cubicBezTo>
                        <a:pt x="33" y="117"/>
                        <a:pt x="33" y="117"/>
                        <a:pt x="33" y="117"/>
                      </a:cubicBezTo>
                      <a:cubicBezTo>
                        <a:pt x="33" y="117"/>
                        <a:pt x="32" y="117"/>
                        <a:pt x="32" y="117"/>
                      </a:cubicBezTo>
                      <a:close/>
                      <a:moveTo>
                        <a:pt x="33" y="115"/>
                      </a:moveTo>
                      <a:cubicBezTo>
                        <a:pt x="33" y="115"/>
                        <a:pt x="33" y="115"/>
                        <a:pt x="33" y="114"/>
                      </a:cubicBezTo>
                      <a:cubicBezTo>
                        <a:pt x="33" y="115"/>
                        <a:pt x="33" y="115"/>
                        <a:pt x="33" y="115"/>
                      </a:cubicBezTo>
                      <a:cubicBezTo>
                        <a:pt x="33" y="115"/>
                        <a:pt x="33" y="115"/>
                        <a:pt x="34" y="115"/>
                      </a:cubicBezTo>
                      <a:cubicBezTo>
                        <a:pt x="33" y="115"/>
                        <a:pt x="33" y="115"/>
                        <a:pt x="33" y="115"/>
                      </a:cubicBezTo>
                      <a:close/>
                      <a:moveTo>
                        <a:pt x="33" y="113"/>
                      </a:moveTo>
                      <a:cubicBezTo>
                        <a:pt x="33" y="114"/>
                        <a:pt x="34" y="114"/>
                        <a:pt x="34" y="114"/>
                      </a:cubicBezTo>
                      <a:cubicBezTo>
                        <a:pt x="33" y="114"/>
                        <a:pt x="33" y="114"/>
                        <a:pt x="33" y="113"/>
                      </a:cubicBezTo>
                      <a:close/>
                      <a:moveTo>
                        <a:pt x="33" y="112"/>
                      </a:moveTo>
                      <a:cubicBezTo>
                        <a:pt x="33" y="113"/>
                        <a:pt x="33" y="113"/>
                        <a:pt x="33" y="113"/>
                      </a:cubicBezTo>
                      <a:cubicBezTo>
                        <a:pt x="33" y="113"/>
                        <a:pt x="33" y="113"/>
                        <a:pt x="33" y="113"/>
                      </a:cubicBezTo>
                      <a:cubicBezTo>
                        <a:pt x="33" y="112"/>
                        <a:pt x="34" y="113"/>
                        <a:pt x="33" y="112"/>
                      </a:cubicBezTo>
                      <a:cubicBezTo>
                        <a:pt x="33" y="113"/>
                        <a:pt x="33" y="112"/>
                        <a:pt x="33" y="112"/>
                      </a:cubicBezTo>
                      <a:close/>
                      <a:moveTo>
                        <a:pt x="34" y="111"/>
                      </a:moveTo>
                      <a:cubicBezTo>
                        <a:pt x="34" y="111"/>
                        <a:pt x="34" y="111"/>
                        <a:pt x="34" y="111"/>
                      </a:cubicBezTo>
                      <a:cubicBezTo>
                        <a:pt x="34" y="111"/>
                        <a:pt x="34" y="111"/>
                        <a:pt x="34" y="111"/>
                      </a:cubicBezTo>
                      <a:close/>
                      <a:moveTo>
                        <a:pt x="32" y="112"/>
                      </a:moveTo>
                      <a:cubicBezTo>
                        <a:pt x="32" y="112"/>
                        <a:pt x="32" y="112"/>
                        <a:pt x="32" y="112"/>
                      </a:cubicBezTo>
                      <a:cubicBezTo>
                        <a:pt x="32" y="112"/>
                        <a:pt x="32" y="112"/>
                        <a:pt x="32" y="112"/>
                      </a:cubicBezTo>
                      <a:cubicBezTo>
                        <a:pt x="32" y="112"/>
                        <a:pt x="32" y="112"/>
                        <a:pt x="32" y="112"/>
                      </a:cubicBezTo>
                      <a:close/>
                      <a:moveTo>
                        <a:pt x="32" y="112"/>
                      </a:moveTo>
                      <a:cubicBezTo>
                        <a:pt x="32" y="112"/>
                        <a:pt x="32" y="112"/>
                        <a:pt x="32" y="112"/>
                      </a:cubicBezTo>
                      <a:cubicBezTo>
                        <a:pt x="32" y="112"/>
                        <a:pt x="32" y="112"/>
                        <a:pt x="32" y="112"/>
                      </a:cubicBezTo>
                      <a:cubicBezTo>
                        <a:pt x="32" y="112"/>
                        <a:pt x="32" y="112"/>
                        <a:pt x="32" y="112"/>
                      </a:cubicBezTo>
                      <a:cubicBezTo>
                        <a:pt x="32" y="112"/>
                        <a:pt x="33" y="112"/>
                        <a:pt x="32" y="112"/>
                      </a:cubicBezTo>
                      <a:close/>
                      <a:moveTo>
                        <a:pt x="33" y="111"/>
                      </a:moveTo>
                      <a:cubicBezTo>
                        <a:pt x="33" y="111"/>
                        <a:pt x="33" y="111"/>
                        <a:pt x="32" y="111"/>
                      </a:cubicBezTo>
                      <a:cubicBezTo>
                        <a:pt x="32" y="111"/>
                        <a:pt x="33" y="112"/>
                        <a:pt x="33" y="111"/>
                      </a:cubicBezTo>
                      <a:close/>
                      <a:moveTo>
                        <a:pt x="33" y="111"/>
                      </a:moveTo>
                      <a:cubicBezTo>
                        <a:pt x="32" y="111"/>
                        <a:pt x="32" y="111"/>
                        <a:pt x="32" y="111"/>
                      </a:cubicBezTo>
                      <a:cubicBezTo>
                        <a:pt x="33" y="111"/>
                        <a:pt x="33" y="111"/>
                        <a:pt x="33" y="111"/>
                      </a:cubicBezTo>
                      <a:cubicBezTo>
                        <a:pt x="33" y="111"/>
                        <a:pt x="33" y="111"/>
                        <a:pt x="33" y="111"/>
                      </a:cubicBezTo>
                      <a:cubicBezTo>
                        <a:pt x="33" y="111"/>
                        <a:pt x="32" y="111"/>
                        <a:pt x="32" y="111"/>
                      </a:cubicBezTo>
                      <a:cubicBezTo>
                        <a:pt x="32" y="111"/>
                        <a:pt x="32" y="111"/>
                        <a:pt x="33" y="111"/>
                      </a:cubicBezTo>
                      <a:close/>
                      <a:moveTo>
                        <a:pt x="32" y="109"/>
                      </a:moveTo>
                      <a:cubicBezTo>
                        <a:pt x="32" y="109"/>
                        <a:pt x="32" y="110"/>
                        <a:pt x="32" y="110"/>
                      </a:cubicBezTo>
                      <a:cubicBezTo>
                        <a:pt x="32" y="110"/>
                        <a:pt x="32" y="110"/>
                        <a:pt x="32" y="110"/>
                      </a:cubicBezTo>
                      <a:cubicBezTo>
                        <a:pt x="32" y="110"/>
                        <a:pt x="32" y="109"/>
                        <a:pt x="32" y="109"/>
                      </a:cubicBezTo>
                      <a:close/>
                      <a:moveTo>
                        <a:pt x="31" y="106"/>
                      </a:moveTo>
                      <a:cubicBezTo>
                        <a:pt x="32" y="106"/>
                        <a:pt x="32" y="107"/>
                        <a:pt x="32" y="107"/>
                      </a:cubicBezTo>
                      <a:cubicBezTo>
                        <a:pt x="32" y="106"/>
                        <a:pt x="32" y="106"/>
                        <a:pt x="32" y="106"/>
                      </a:cubicBezTo>
                      <a:cubicBezTo>
                        <a:pt x="32" y="106"/>
                        <a:pt x="32" y="106"/>
                        <a:pt x="32" y="106"/>
                      </a:cubicBezTo>
                      <a:cubicBezTo>
                        <a:pt x="32" y="106"/>
                        <a:pt x="32" y="106"/>
                        <a:pt x="32" y="106"/>
                      </a:cubicBezTo>
                      <a:cubicBezTo>
                        <a:pt x="31" y="106"/>
                        <a:pt x="32" y="106"/>
                        <a:pt x="31" y="106"/>
                      </a:cubicBezTo>
                      <a:close/>
                      <a:moveTo>
                        <a:pt x="31" y="106"/>
                      </a:moveTo>
                      <a:cubicBezTo>
                        <a:pt x="31" y="107"/>
                        <a:pt x="32" y="107"/>
                        <a:pt x="32" y="107"/>
                      </a:cubicBezTo>
                      <a:cubicBezTo>
                        <a:pt x="32" y="107"/>
                        <a:pt x="32" y="108"/>
                        <a:pt x="33" y="108"/>
                      </a:cubicBezTo>
                      <a:cubicBezTo>
                        <a:pt x="32" y="107"/>
                        <a:pt x="32" y="107"/>
                        <a:pt x="32" y="107"/>
                      </a:cubicBezTo>
                      <a:cubicBezTo>
                        <a:pt x="32" y="107"/>
                        <a:pt x="32" y="107"/>
                        <a:pt x="32" y="107"/>
                      </a:cubicBezTo>
                      <a:cubicBezTo>
                        <a:pt x="31" y="107"/>
                        <a:pt x="31" y="106"/>
                        <a:pt x="31" y="106"/>
                      </a:cubicBezTo>
                      <a:close/>
                      <a:moveTo>
                        <a:pt x="31" y="104"/>
                      </a:moveTo>
                      <a:cubicBezTo>
                        <a:pt x="31" y="104"/>
                        <a:pt x="31" y="104"/>
                        <a:pt x="31" y="104"/>
                      </a:cubicBezTo>
                      <a:cubicBezTo>
                        <a:pt x="31" y="104"/>
                        <a:pt x="32" y="104"/>
                        <a:pt x="32" y="104"/>
                      </a:cubicBezTo>
                      <a:cubicBezTo>
                        <a:pt x="31" y="104"/>
                        <a:pt x="31" y="104"/>
                        <a:pt x="31" y="104"/>
                      </a:cubicBezTo>
                      <a:close/>
                      <a:moveTo>
                        <a:pt x="31" y="103"/>
                      </a:moveTo>
                      <a:cubicBezTo>
                        <a:pt x="31" y="103"/>
                        <a:pt x="31" y="104"/>
                        <a:pt x="31" y="104"/>
                      </a:cubicBezTo>
                      <a:cubicBezTo>
                        <a:pt x="32" y="104"/>
                        <a:pt x="32" y="103"/>
                        <a:pt x="31" y="103"/>
                      </a:cubicBezTo>
                      <a:close/>
                      <a:moveTo>
                        <a:pt x="32" y="102"/>
                      </a:moveTo>
                      <a:cubicBezTo>
                        <a:pt x="32" y="102"/>
                        <a:pt x="33" y="102"/>
                        <a:pt x="33" y="102"/>
                      </a:cubicBezTo>
                      <a:cubicBezTo>
                        <a:pt x="33" y="102"/>
                        <a:pt x="33" y="102"/>
                        <a:pt x="33" y="102"/>
                      </a:cubicBezTo>
                      <a:cubicBezTo>
                        <a:pt x="32" y="102"/>
                        <a:pt x="32" y="102"/>
                        <a:pt x="32" y="102"/>
                      </a:cubicBezTo>
                      <a:close/>
                      <a:moveTo>
                        <a:pt x="31" y="104"/>
                      </a:moveTo>
                      <a:cubicBezTo>
                        <a:pt x="31" y="104"/>
                        <a:pt x="30" y="104"/>
                        <a:pt x="30" y="104"/>
                      </a:cubicBezTo>
                      <a:cubicBezTo>
                        <a:pt x="31" y="104"/>
                        <a:pt x="31" y="104"/>
                        <a:pt x="31" y="104"/>
                      </a:cubicBezTo>
                      <a:close/>
                      <a:moveTo>
                        <a:pt x="32" y="104"/>
                      </a:moveTo>
                      <a:cubicBezTo>
                        <a:pt x="32" y="104"/>
                        <a:pt x="31" y="104"/>
                        <a:pt x="31" y="105"/>
                      </a:cubicBezTo>
                      <a:cubicBezTo>
                        <a:pt x="31" y="104"/>
                        <a:pt x="31" y="104"/>
                        <a:pt x="32" y="104"/>
                      </a:cubicBezTo>
                      <a:close/>
                      <a:moveTo>
                        <a:pt x="32" y="105"/>
                      </a:moveTo>
                      <a:cubicBezTo>
                        <a:pt x="32" y="105"/>
                        <a:pt x="32" y="104"/>
                        <a:pt x="32" y="104"/>
                      </a:cubicBezTo>
                      <a:cubicBezTo>
                        <a:pt x="32" y="104"/>
                        <a:pt x="32" y="104"/>
                        <a:pt x="32" y="104"/>
                      </a:cubicBezTo>
                      <a:cubicBezTo>
                        <a:pt x="32" y="104"/>
                        <a:pt x="32" y="105"/>
                        <a:pt x="32" y="105"/>
                      </a:cubicBezTo>
                      <a:close/>
                      <a:moveTo>
                        <a:pt x="29" y="108"/>
                      </a:moveTo>
                      <a:cubicBezTo>
                        <a:pt x="30" y="108"/>
                        <a:pt x="29" y="108"/>
                        <a:pt x="29" y="107"/>
                      </a:cubicBezTo>
                      <a:cubicBezTo>
                        <a:pt x="29" y="107"/>
                        <a:pt x="29" y="108"/>
                        <a:pt x="29" y="108"/>
                      </a:cubicBezTo>
                      <a:close/>
                      <a:moveTo>
                        <a:pt x="24" y="115"/>
                      </a:moveTo>
                      <a:cubicBezTo>
                        <a:pt x="24" y="115"/>
                        <a:pt x="24" y="115"/>
                        <a:pt x="24" y="115"/>
                      </a:cubicBezTo>
                      <a:cubicBezTo>
                        <a:pt x="24" y="115"/>
                        <a:pt x="23" y="115"/>
                        <a:pt x="24" y="115"/>
                      </a:cubicBezTo>
                      <a:close/>
                      <a:moveTo>
                        <a:pt x="26" y="107"/>
                      </a:moveTo>
                      <a:cubicBezTo>
                        <a:pt x="26" y="107"/>
                        <a:pt x="26" y="107"/>
                        <a:pt x="26" y="107"/>
                      </a:cubicBezTo>
                      <a:cubicBezTo>
                        <a:pt x="26" y="107"/>
                        <a:pt x="26" y="107"/>
                        <a:pt x="26" y="107"/>
                      </a:cubicBezTo>
                      <a:cubicBezTo>
                        <a:pt x="27" y="107"/>
                        <a:pt x="26" y="107"/>
                        <a:pt x="27" y="107"/>
                      </a:cubicBezTo>
                      <a:cubicBezTo>
                        <a:pt x="27" y="107"/>
                        <a:pt x="27" y="107"/>
                        <a:pt x="27" y="107"/>
                      </a:cubicBezTo>
                      <a:cubicBezTo>
                        <a:pt x="27" y="107"/>
                        <a:pt x="27" y="107"/>
                        <a:pt x="26" y="107"/>
                      </a:cubicBezTo>
                      <a:cubicBezTo>
                        <a:pt x="26" y="107"/>
                        <a:pt x="27" y="107"/>
                        <a:pt x="26" y="107"/>
                      </a:cubicBezTo>
                      <a:close/>
                      <a:moveTo>
                        <a:pt x="26" y="107"/>
                      </a:moveTo>
                      <a:cubicBezTo>
                        <a:pt x="26" y="108"/>
                        <a:pt x="26" y="107"/>
                        <a:pt x="26" y="107"/>
                      </a:cubicBezTo>
                      <a:cubicBezTo>
                        <a:pt x="26" y="107"/>
                        <a:pt x="26" y="107"/>
                        <a:pt x="26" y="107"/>
                      </a:cubicBezTo>
                      <a:cubicBezTo>
                        <a:pt x="26" y="107"/>
                        <a:pt x="26" y="107"/>
                        <a:pt x="26" y="108"/>
                      </a:cubicBezTo>
                      <a:cubicBezTo>
                        <a:pt x="26" y="108"/>
                        <a:pt x="26" y="107"/>
                        <a:pt x="26" y="108"/>
                      </a:cubicBezTo>
                      <a:cubicBezTo>
                        <a:pt x="26" y="108"/>
                        <a:pt x="26" y="108"/>
                        <a:pt x="26" y="108"/>
                      </a:cubicBezTo>
                      <a:cubicBezTo>
                        <a:pt x="26" y="108"/>
                        <a:pt x="27" y="108"/>
                        <a:pt x="26" y="107"/>
                      </a:cubicBezTo>
                      <a:close/>
                      <a:moveTo>
                        <a:pt x="27" y="108"/>
                      </a:moveTo>
                      <a:cubicBezTo>
                        <a:pt x="28" y="108"/>
                        <a:pt x="28" y="107"/>
                        <a:pt x="27" y="107"/>
                      </a:cubicBezTo>
                      <a:cubicBezTo>
                        <a:pt x="27" y="107"/>
                        <a:pt x="27" y="107"/>
                        <a:pt x="27" y="107"/>
                      </a:cubicBezTo>
                      <a:cubicBezTo>
                        <a:pt x="27" y="107"/>
                        <a:pt x="27" y="107"/>
                        <a:pt x="27" y="107"/>
                      </a:cubicBezTo>
                      <a:cubicBezTo>
                        <a:pt x="28" y="107"/>
                        <a:pt x="27" y="107"/>
                        <a:pt x="27" y="107"/>
                      </a:cubicBezTo>
                      <a:cubicBezTo>
                        <a:pt x="27" y="107"/>
                        <a:pt x="27" y="107"/>
                        <a:pt x="27" y="108"/>
                      </a:cubicBezTo>
                      <a:cubicBezTo>
                        <a:pt x="27" y="107"/>
                        <a:pt x="27" y="107"/>
                        <a:pt x="27" y="108"/>
                      </a:cubicBezTo>
                      <a:close/>
                      <a:moveTo>
                        <a:pt x="28" y="107"/>
                      </a:moveTo>
                      <a:cubicBezTo>
                        <a:pt x="28" y="107"/>
                        <a:pt x="28" y="107"/>
                        <a:pt x="28" y="107"/>
                      </a:cubicBezTo>
                      <a:cubicBezTo>
                        <a:pt x="28" y="107"/>
                        <a:pt x="28" y="106"/>
                        <a:pt x="27" y="107"/>
                      </a:cubicBezTo>
                      <a:cubicBezTo>
                        <a:pt x="28" y="107"/>
                        <a:pt x="28" y="107"/>
                        <a:pt x="28" y="107"/>
                      </a:cubicBezTo>
                      <a:close/>
                      <a:moveTo>
                        <a:pt x="27" y="109"/>
                      </a:moveTo>
                      <a:cubicBezTo>
                        <a:pt x="27" y="110"/>
                        <a:pt x="27" y="109"/>
                        <a:pt x="27" y="109"/>
                      </a:cubicBezTo>
                      <a:cubicBezTo>
                        <a:pt x="27" y="109"/>
                        <a:pt x="27" y="110"/>
                        <a:pt x="27" y="110"/>
                      </a:cubicBezTo>
                      <a:cubicBezTo>
                        <a:pt x="26" y="109"/>
                        <a:pt x="27" y="109"/>
                        <a:pt x="27" y="109"/>
                      </a:cubicBezTo>
                      <a:close/>
                      <a:moveTo>
                        <a:pt x="27" y="106"/>
                      </a:moveTo>
                      <a:cubicBezTo>
                        <a:pt x="28" y="106"/>
                        <a:pt x="27" y="106"/>
                        <a:pt x="28" y="106"/>
                      </a:cubicBezTo>
                      <a:cubicBezTo>
                        <a:pt x="28" y="106"/>
                        <a:pt x="28" y="106"/>
                        <a:pt x="28" y="106"/>
                      </a:cubicBezTo>
                      <a:cubicBezTo>
                        <a:pt x="28" y="107"/>
                        <a:pt x="28" y="107"/>
                        <a:pt x="28" y="107"/>
                      </a:cubicBezTo>
                      <a:cubicBezTo>
                        <a:pt x="29" y="107"/>
                        <a:pt x="28" y="107"/>
                        <a:pt x="28" y="106"/>
                      </a:cubicBezTo>
                      <a:cubicBezTo>
                        <a:pt x="29" y="107"/>
                        <a:pt x="29" y="106"/>
                        <a:pt x="29" y="106"/>
                      </a:cubicBezTo>
                      <a:cubicBezTo>
                        <a:pt x="29" y="106"/>
                        <a:pt x="29" y="106"/>
                        <a:pt x="28" y="106"/>
                      </a:cubicBezTo>
                      <a:cubicBezTo>
                        <a:pt x="28" y="106"/>
                        <a:pt x="28" y="106"/>
                        <a:pt x="28" y="106"/>
                      </a:cubicBezTo>
                      <a:cubicBezTo>
                        <a:pt x="28" y="106"/>
                        <a:pt x="28" y="106"/>
                        <a:pt x="28" y="106"/>
                      </a:cubicBezTo>
                      <a:cubicBezTo>
                        <a:pt x="28" y="106"/>
                        <a:pt x="28" y="106"/>
                        <a:pt x="28" y="106"/>
                      </a:cubicBezTo>
                      <a:cubicBezTo>
                        <a:pt x="28" y="106"/>
                        <a:pt x="28" y="106"/>
                        <a:pt x="28" y="106"/>
                      </a:cubicBezTo>
                      <a:cubicBezTo>
                        <a:pt x="28" y="106"/>
                        <a:pt x="28" y="106"/>
                        <a:pt x="28" y="106"/>
                      </a:cubicBezTo>
                      <a:cubicBezTo>
                        <a:pt x="27" y="106"/>
                        <a:pt x="27" y="106"/>
                        <a:pt x="27" y="106"/>
                      </a:cubicBezTo>
                      <a:close/>
                      <a:moveTo>
                        <a:pt x="27" y="106"/>
                      </a:moveTo>
                      <a:cubicBezTo>
                        <a:pt x="27" y="106"/>
                        <a:pt x="27" y="106"/>
                        <a:pt x="27" y="106"/>
                      </a:cubicBezTo>
                      <a:cubicBezTo>
                        <a:pt x="27" y="106"/>
                        <a:pt x="27" y="106"/>
                        <a:pt x="27" y="106"/>
                      </a:cubicBezTo>
                      <a:close/>
                      <a:moveTo>
                        <a:pt x="26" y="106"/>
                      </a:moveTo>
                      <a:cubicBezTo>
                        <a:pt x="27" y="106"/>
                        <a:pt x="27" y="106"/>
                        <a:pt x="26" y="106"/>
                      </a:cubicBezTo>
                      <a:cubicBezTo>
                        <a:pt x="27" y="107"/>
                        <a:pt x="27" y="107"/>
                        <a:pt x="27" y="107"/>
                      </a:cubicBezTo>
                      <a:cubicBezTo>
                        <a:pt x="27" y="107"/>
                        <a:pt x="27" y="106"/>
                        <a:pt x="26" y="106"/>
                      </a:cubicBezTo>
                      <a:close/>
                      <a:moveTo>
                        <a:pt x="26" y="106"/>
                      </a:moveTo>
                      <a:cubicBezTo>
                        <a:pt x="26" y="106"/>
                        <a:pt x="26" y="106"/>
                        <a:pt x="26" y="106"/>
                      </a:cubicBezTo>
                      <a:cubicBezTo>
                        <a:pt x="26" y="106"/>
                        <a:pt x="27" y="106"/>
                        <a:pt x="27" y="106"/>
                      </a:cubicBezTo>
                      <a:cubicBezTo>
                        <a:pt x="27" y="106"/>
                        <a:pt x="27" y="106"/>
                        <a:pt x="26" y="106"/>
                      </a:cubicBezTo>
                      <a:cubicBezTo>
                        <a:pt x="26" y="106"/>
                        <a:pt x="26" y="106"/>
                        <a:pt x="26" y="106"/>
                      </a:cubicBezTo>
                      <a:close/>
                      <a:moveTo>
                        <a:pt x="25" y="106"/>
                      </a:moveTo>
                      <a:cubicBezTo>
                        <a:pt x="25" y="106"/>
                        <a:pt x="25" y="106"/>
                        <a:pt x="25" y="106"/>
                      </a:cubicBezTo>
                      <a:cubicBezTo>
                        <a:pt x="25" y="106"/>
                        <a:pt x="25" y="106"/>
                        <a:pt x="25" y="105"/>
                      </a:cubicBezTo>
                      <a:cubicBezTo>
                        <a:pt x="25" y="106"/>
                        <a:pt x="25" y="106"/>
                        <a:pt x="25" y="106"/>
                      </a:cubicBezTo>
                      <a:close/>
                      <a:moveTo>
                        <a:pt x="24" y="107"/>
                      </a:moveTo>
                      <a:cubicBezTo>
                        <a:pt x="24" y="108"/>
                        <a:pt x="24" y="108"/>
                        <a:pt x="24" y="108"/>
                      </a:cubicBezTo>
                      <a:cubicBezTo>
                        <a:pt x="24" y="108"/>
                        <a:pt x="24" y="108"/>
                        <a:pt x="25" y="108"/>
                      </a:cubicBezTo>
                      <a:cubicBezTo>
                        <a:pt x="24" y="108"/>
                        <a:pt x="24" y="107"/>
                        <a:pt x="24" y="107"/>
                      </a:cubicBezTo>
                      <a:close/>
                      <a:moveTo>
                        <a:pt x="26" y="104"/>
                      </a:moveTo>
                      <a:cubicBezTo>
                        <a:pt x="26" y="104"/>
                        <a:pt x="26" y="104"/>
                        <a:pt x="26" y="104"/>
                      </a:cubicBezTo>
                      <a:cubicBezTo>
                        <a:pt x="26" y="104"/>
                        <a:pt x="26" y="105"/>
                        <a:pt x="26" y="105"/>
                      </a:cubicBezTo>
                      <a:cubicBezTo>
                        <a:pt x="26" y="105"/>
                        <a:pt x="26" y="105"/>
                        <a:pt x="26" y="105"/>
                      </a:cubicBezTo>
                      <a:cubicBezTo>
                        <a:pt x="26" y="105"/>
                        <a:pt x="26" y="105"/>
                        <a:pt x="26" y="104"/>
                      </a:cubicBezTo>
                      <a:close/>
                      <a:moveTo>
                        <a:pt x="27" y="103"/>
                      </a:moveTo>
                      <a:cubicBezTo>
                        <a:pt x="27" y="103"/>
                        <a:pt x="27" y="103"/>
                        <a:pt x="27" y="103"/>
                      </a:cubicBezTo>
                      <a:cubicBezTo>
                        <a:pt x="27" y="103"/>
                        <a:pt x="27" y="103"/>
                        <a:pt x="27" y="103"/>
                      </a:cubicBezTo>
                      <a:cubicBezTo>
                        <a:pt x="27" y="103"/>
                        <a:pt x="27" y="103"/>
                        <a:pt x="27" y="103"/>
                      </a:cubicBezTo>
                      <a:close/>
                      <a:moveTo>
                        <a:pt x="27" y="102"/>
                      </a:moveTo>
                      <a:cubicBezTo>
                        <a:pt x="27" y="102"/>
                        <a:pt x="27" y="102"/>
                        <a:pt x="27" y="102"/>
                      </a:cubicBezTo>
                      <a:cubicBezTo>
                        <a:pt x="27" y="102"/>
                        <a:pt x="27" y="102"/>
                        <a:pt x="27" y="102"/>
                      </a:cubicBezTo>
                      <a:cubicBezTo>
                        <a:pt x="27" y="102"/>
                        <a:pt x="27" y="102"/>
                        <a:pt x="27" y="102"/>
                      </a:cubicBezTo>
                      <a:close/>
                      <a:moveTo>
                        <a:pt x="26" y="103"/>
                      </a:moveTo>
                      <a:cubicBezTo>
                        <a:pt x="26" y="103"/>
                        <a:pt x="26" y="104"/>
                        <a:pt x="26" y="104"/>
                      </a:cubicBezTo>
                      <a:cubicBezTo>
                        <a:pt x="26" y="104"/>
                        <a:pt x="26" y="103"/>
                        <a:pt x="26" y="103"/>
                      </a:cubicBezTo>
                      <a:close/>
                      <a:moveTo>
                        <a:pt x="31" y="90"/>
                      </a:moveTo>
                      <a:cubicBezTo>
                        <a:pt x="31" y="90"/>
                        <a:pt x="31" y="91"/>
                        <a:pt x="31" y="91"/>
                      </a:cubicBezTo>
                      <a:cubicBezTo>
                        <a:pt x="31" y="91"/>
                        <a:pt x="31" y="91"/>
                        <a:pt x="31" y="91"/>
                      </a:cubicBezTo>
                      <a:cubicBezTo>
                        <a:pt x="31" y="90"/>
                        <a:pt x="31" y="90"/>
                        <a:pt x="31" y="90"/>
                      </a:cubicBezTo>
                      <a:close/>
                      <a:moveTo>
                        <a:pt x="29" y="92"/>
                      </a:moveTo>
                      <a:cubicBezTo>
                        <a:pt x="29" y="92"/>
                        <a:pt x="29" y="92"/>
                        <a:pt x="29" y="93"/>
                      </a:cubicBezTo>
                      <a:cubicBezTo>
                        <a:pt x="29" y="93"/>
                        <a:pt x="30" y="93"/>
                        <a:pt x="29" y="92"/>
                      </a:cubicBezTo>
                      <a:close/>
                      <a:moveTo>
                        <a:pt x="30" y="95"/>
                      </a:moveTo>
                      <a:cubicBezTo>
                        <a:pt x="30" y="95"/>
                        <a:pt x="30" y="96"/>
                        <a:pt x="31" y="96"/>
                      </a:cubicBezTo>
                      <a:cubicBezTo>
                        <a:pt x="30" y="95"/>
                        <a:pt x="30" y="95"/>
                        <a:pt x="31" y="95"/>
                      </a:cubicBezTo>
                      <a:cubicBezTo>
                        <a:pt x="30" y="95"/>
                        <a:pt x="30" y="95"/>
                        <a:pt x="30" y="95"/>
                      </a:cubicBezTo>
                      <a:close/>
                      <a:moveTo>
                        <a:pt x="25" y="102"/>
                      </a:moveTo>
                      <a:cubicBezTo>
                        <a:pt x="26" y="103"/>
                        <a:pt x="26" y="103"/>
                        <a:pt x="26" y="103"/>
                      </a:cubicBezTo>
                      <a:cubicBezTo>
                        <a:pt x="26" y="103"/>
                        <a:pt x="26" y="102"/>
                        <a:pt x="26" y="102"/>
                      </a:cubicBezTo>
                      <a:cubicBezTo>
                        <a:pt x="26" y="102"/>
                        <a:pt x="26" y="102"/>
                        <a:pt x="26" y="102"/>
                      </a:cubicBezTo>
                      <a:cubicBezTo>
                        <a:pt x="26" y="102"/>
                        <a:pt x="25" y="102"/>
                        <a:pt x="25" y="102"/>
                      </a:cubicBezTo>
                      <a:close/>
                      <a:moveTo>
                        <a:pt x="28" y="100"/>
                      </a:moveTo>
                      <a:cubicBezTo>
                        <a:pt x="27" y="100"/>
                        <a:pt x="28" y="100"/>
                        <a:pt x="28" y="99"/>
                      </a:cubicBezTo>
                      <a:cubicBezTo>
                        <a:pt x="28" y="99"/>
                        <a:pt x="27" y="100"/>
                        <a:pt x="28" y="100"/>
                      </a:cubicBezTo>
                      <a:close/>
                      <a:moveTo>
                        <a:pt x="28" y="98"/>
                      </a:moveTo>
                      <a:cubicBezTo>
                        <a:pt x="28" y="98"/>
                        <a:pt x="28" y="98"/>
                        <a:pt x="29" y="98"/>
                      </a:cubicBezTo>
                      <a:cubicBezTo>
                        <a:pt x="28" y="98"/>
                        <a:pt x="28" y="98"/>
                        <a:pt x="28" y="98"/>
                      </a:cubicBezTo>
                      <a:close/>
                      <a:moveTo>
                        <a:pt x="28" y="97"/>
                      </a:moveTo>
                      <a:cubicBezTo>
                        <a:pt x="27" y="97"/>
                        <a:pt x="28" y="97"/>
                        <a:pt x="28" y="98"/>
                      </a:cubicBezTo>
                      <a:cubicBezTo>
                        <a:pt x="28" y="98"/>
                        <a:pt x="28" y="97"/>
                        <a:pt x="28" y="97"/>
                      </a:cubicBezTo>
                      <a:cubicBezTo>
                        <a:pt x="28" y="97"/>
                        <a:pt x="28" y="97"/>
                        <a:pt x="28" y="97"/>
                      </a:cubicBezTo>
                      <a:cubicBezTo>
                        <a:pt x="28" y="97"/>
                        <a:pt x="28" y="97"/>
                        <a:pt x="28" y="97"/>
                      </a:cubicBezTo>
                      <a:close/>
                      <a:moveTo>
                        <a:pt x="27" y="98"/>
                      </a:moveTo>
                      <a:cubicBezTo>
                        <a:pt x="27" y="98"/>
                        <a:pt x="27" y="98"/>
                        <a:pt x="27" y="98"/>
                      </a:cubicBezTo>
                      <a:cubicBezTo>
                        <a:pt x="27" y="98"/>
                        <a:pt x="28" y="98"/>
                        <a:pt x="27" y="98"/>
                      </a:cubicBezTo>
                      <a:cubicBezTo>
                        <a:pt x="27" y="98"/>
                        <a:pt x="27" y="98"/>
                        <a:pt x="27" y="99"/>
                      </a:cubicBezTo>
                      <a:cubicBezTo>
                        <a:pt x="27" y="99"/>
                        <a:pt x="27" y="98"/>
                        <a:pt x="27" y="98"/>
                      </a:cubicBezTo>
                      <a:cubicBezTo>
                        <a:pt x="27" y="98"/>
                        <a:pt x="28" y="98"/>
                        <a:pt x="28" y="99"/>
                      </a:cubicBezTo>
                      <a:cubicBezTo>
                        <a:pt x="28" y="99"/>
                        <a:pt x="27" y="99"/>
                        <a:pt x="27" y="99"/>
                      </a:cubicBezTo>
                      <a:cubicBezTo>
                        <a:pt x="27" y="99"/>
                        <a:pt x="27" y="99"/>
                        <a:pt x="27" y="99"/>
                      </a:cubicBezTo>
                      <a:cubicBezTo>
                        <a:pt x="27" y="99"/>
                        <a:pt x="27" y="99"/>
                        <a:pt x="27" y="99"/>
                      </a:cubicBezTo>
                      <a:cubicBezTo>
                        <a:pt x="28" y="99"/>
                        <a:pt x="28" y="99"/>
                        <a:pt x="28" y="99"/>
                      </a:cubicBezTo>
                      <a:cubicBezTo>
                        <a:pt x="28" y="99"/>
                        <a:pt x="28" y="99"/>
                        <a:pt x="28" y="99"/>
                      </a:cubicBezTo>
                      <a:cubicBezTo>
                        <a:pt x="28" y="99"/>
                        <a:pt x="28" y="98"/>
                        <a:pt x="28" y="98"/>
                      </a:cubicBezTo>
                      <a:cubicBezTo>
                        <a:pt x="28" y="98"/>
                        <a:pt x="27" y="98"/>
                        <a:pt x="27" y="98"/>
                      </a:cubicBezTo>
                      <a:close/>
                      <a:moveTo>
                        <a:pt x="25" y="99"/>
                      </a:moveTo>
                      <a:cubicBezTo>
                        <a:pt x="25" y="99"/>
                        <a:pt x="25" y="99"/>
                        <a:pt x="25" y="99"/>
                      </a:cubicBezTo>
                      <a:cubicBezTo>
                        <a:pt x="25" y="99"/>
                        <a:pt x="24" y="99"/>
                        <a:pt x="25" y="99"/>
                      </a:cubicBezTo>
                      <a:close/>
                      <a:moveTo>
                        <a:pt x="24" y="99"/>
                      </a:moveTo>
                      <a:cubicBezTo>
                        <a:pt x="24" y="100"/>
                        <a:pt x="23" y="99"/>
                        <a:pt x="23" y="100"/>
                      </a:cubicBezTo>
                      <a:cubicBezTo>
                        <a:pt x="24" y="100"/>
                        <a:pt x="24" y="100"/>
                        <a:pt x="24" y="99"/>
                      </a:cubicBezTo>
                      <a:close/>
                      <a:moveTo>
                        <a:pt x="24" y="98"/>
                      </a:moveTo>
                      <a:cubicBezTo>
                        <a:pt x="24" y="98"/>
                        <a:pt x="24" y="98"/>
                        <a:pt x="24" y="99"/>
                      </a:cubicBezTo>
                      <a:cubicBezTo>
                        <a:pt x="24" y="99"/>
                        <a:pt x="25" y="99"/>
                        <a:pt x="24" y="98"/>
                      </a:cubicBezTo>
                      <a:cubicBezTo>
                        <a:pt x="24" y="98"/>
                        <a:pt x="24" y="98"/>
                        <a:pt x="24" y="98"/>
                      </a:cubicBezTo>
                      <a:cubicBezTo>
                        <a:pt x="24" y="98"/>
                        <a:pt x="24" y="98"/>
                        <a:pt x="25" y="98"/>
                      </a:cubicBezTo>
                      <a:cubicBezTo>
                        <a:pt x="24" y="98"/>
                        <a:pt x="24" y="98"/>
                        <a:pt x="24" y="98"/>
                      </a:cubicBezTo>
                      <a:close/>
                      <a:moveTo>
                        <a:pt x="18" y="103"/>
                      </a:moveTo>
                      <a:cubicBezTo>
                        <a:pt x="18" y="103"/>
                        <a:pt x="18" y="103"/>
                        <a:pt x="18" y="103"/>
                      </a:cubicBezTo>
                      <a:cubicBezTo>
                        <a:pt x="18" y="103"/>
                        <a:pt x="18" y="103"/>
                        <a:pt x="18" y="103"/>
                      </a:cubicBezTo>
                      <a:close/>
                      <a:moveTo>
                        <a:pt x="19" y="101"/>
                      </a:moveTo>
                      <a:cubicBezTo>
                        <a:pt x="19" y="101"/>
                        <a:pt x="19" y="101"/>
                        <a:pt x="20" y="101"/>
                      </a:cubicBezTo>
                      <a:cubicBezTo>
                        <a:pt x="20" y="101"/>
                        <a:pt x="20" y="101"/>
                        <a:pt x="20" y="101"/>
                      </a:cubicBezTo>
                      <a:cubicBezTo>
                        <a:pt x="20" y="101"/>
                        <a:pt x="20" y="101"/>
                        <a:pt x="19" y="101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lose/>
                      <a:moveTo>
                        <a:pt x="20" y="101"/>
                      </a:moveTo>
                      <a:cubicBezTo>
                        <a:pt x="20" y="101"/>
                        <a:pt x="20" y="101"/>
                        <a:pt x="20" y="100"/>
                      </a:cubicBezTo>
                      <a:cubicBezTo>
                        <a:pt x="20" y="100"/>
                        <a:pt x="20" y="100"/>
                        <a:pt x="20" y="100"/>
                      </a:cubicBezTo>
                      <a:cubicBezTo>
                        <a:pt x="20" y="100"/>
                        <a:pt x="19" y="100"/>
                        <a:pt x="19" y="101"/>
                      </a:cubicBezTo>
                      <a:cubicBezTo>
                        <a:pt x="19" y="100"/>
                        <a:pt x="20" y="101"/>
                        <a:pt x="20" y="101"/>
                      </a:cubicBezTo>
                      <a:close/>
                      <a:moveTo>
                        <a:pt x="19" y="103"/>
                      </a:moveTo>
                      <a:cubicBezTo>
                        <a:pt x="19" y="102"/>
                        <a:pt x="19" y="102"/>
                        <a:pt x="18" y="102"/>
                      </a:cubicBezTo>
                      <a:cubicBezTo>
                        <a:pt x="18" y="102"/>
                        <a:pt x="19" y="102"/>
                        <a:pt x="19" y="103"/>
                      </a:cubicBezTo>
                      <a:cubicBezTo>
                        <a:pt x="19" y="103"/>
                        <a:pt x="18" y="102"/>
                        <a:pt x="18" y="103"/>
                      </a:cubicBezTo>
                      <a:cubicBezTo>
                        <a:pt x="18" y="103"/>
                        <a:pt x="19" y="103"/>
                        <a:pt x="19" y="103"/>
                      </a:cubicBezTo>
                      <a:close/>
                      <a:moveTo>
                        <a:pt x="19" y="102"/>
                      </a:moveTo>
                      <a:cubicBezTo>
                        <a:pt x="19" y="102"/>
                        <a:pt x="19" y="102"/>
                        <a:pt x="19" y="102"/>
                      </a:cubicBezTo>
                      <a:cubicBezTo>
                        <a:pt x="19" y="102"/>
                        <a:pt x="19" y="102"/>
                        <a:pt x="19" y="102"/>
                      </a:cubicBezTo>
                      <a:close/>
                      <a:moveTo>
                        <a:pt x="20" y="102"/>
                      </a:moveTo>
                      <a:cubicBezTo>
                        <a:pt x="20" y="102"/>
                        <a:pt x="20" y="102"/>
                        <a:pt x="19" y="102"/>
                      </a:cubicBezTo>
                      <a:cubicBezTo>
                        <a:pt x="20" y="102"/>
                        <a:pt x="19" y="102"/>
                        <a:pt x="19" y="102"/>
                      </a:cubicBezTo>
                      <a:cubicBezTo>
                        <a:pt x="19" y="102"/>
                        <a:pt x="19" y="102"/>
                        <a:pt x="19" y="102"/>
                      </a:cubicBezTo>
                      <a:cubicBezTo>
                        <a:pt x="19" y="102"/>
                        <a:pt x="20" y="102"/>
                        <a:pt x="20" y="102"/>
                      </a:cubicBezTo>
                      <a:close/>
                      <a:moveTo>
                        <a:pt x="20" y="102"/>
                      </a:moveTo>
                      <a:cubicBezTo>
                        <a:pt x="20" y="102"/>
                        <a:pt x="20" y="102"/>
                        <a:pt x="20" y="101"/>
                      </a:cubicBezTo>
                      <a:cubicBezTo>
                        <a:pt x="20" y="101"/>
                        <a:pt x="20" y="102"/>
                        <a:pt x="20" y="102"/>
                      </a:cubicBezTo>
                      <a:cubicBezTo>
                        <a:pt x="20" y="102"/>
                        <a:pt x="20" y="102"/>
                        <a:pt x="20" y="102"/>
                      </a:cubicBezTo>
                      <a:close/>
                      <a:moveTo>
                        <a:pt x="22" y="99"/>
                      </a:moveTo>
                      <a:cubicBezTo>
                        <a:pt x="22" y="99"/>
                        <a:pt x="21" y="99"/>
                        <a:pt x="21" y="99"/>
                      </a:cubicBezTo>
                      <a:cubicBezTo>
                        <a:pt x="21" y="99"/>
                        <a:pt x="22" y="99"/>
                        <a:pt x="22" y="99"/>
                      </a:cubicBezTo>
                      <a:close/>
                      <a:moveTo>
                        <a:pt x="23" y="98"/>
                      </a:moveTo>
                      <a:cubicBezTo>
                        <a:pt x="22" y="97"/>
                        <a:pt x="22" y="98"/>
                        <a:pt x="22" y="98"/>
                      </a:cubicBezTo>
                      <a:cubicBezTo>
                        <a:pt x="22" y="98"/>
                        <a:pt x="23" y="98"/>
                        <a:pt x="23" y="98"/>
                      </a:cubicBezTo>
                      <a:close/>
                      <a:moveTo>
                        <a:pt x="23" y="98"/>
                      </a:moveTo>
                      <a:cubicBezTo>
                        <a:pt x="23" y="98"/>
                        <a:pt x="23" y="98"/>
                        <a:pt x="23" y="98"/>
                      </a:cubicBezTo>
                      <a:cubicBezTo>
                        <a:pt x="23" y="98"/>
                        <a:pt x="23" y="98"/>
                        <a:pt x="23" y="98"/>
                      </a:cubicBezTo>
                      <a:cubicBezTo>
                        <a:pt x="23" y="98"/>
                        <a:pt x="24" y="98"/>
                        <a:pt x="23" y="98"/>
                      </a:cubicBezTo>
                      <a:cubicBezTo>
                        <a:pt x="23" y="98"/>
                        <a:pt x="23" y="98"/>
                        <a:pt x="23" y="98"/>
                      </a:cubicBezTo>
                      <a:close/>
                      <a:moveTo>
                        <a:pt x="23" y="97"/>
                      </a:moveTo>
                      <a:cubicBezTo>
                        <a:pt x="23" y="97"/>
                        <a:pt x="23" y="97"/>
                        <a:pt x="23" y="97"/>
                      </a:cubicBezTo>
                      <a:cubicBezTo>
                        <a:pt x="23" y="97"/>
                        <a:pt x="23" y="97"/>
                        <a:pt x="23" y="97"/>
                      </a:cubicBezTo>
                      <a:close/>
                      <a:moveTo>
                        <a:pt x="20" y="101"/>
                      </a:moveTo>
                      <a:cubicBezTo>
                        <a:pt x="20" y="101"/>
                        <a:pt x="20" y="101"/>
                        <a:pt x="20" y="101"/>
                      </a:cubicBezTo>
                      <a:cubicBezTo>
                        <a:pt x="20" y="101"/>
                        <a:pt x="20" y="101"/>
                        <a:pt x="20" y="101"/>
                      </a:cubicBezTo>
                      <a:cubicBezTo>
                        <a:pt x="20" y="101"/>
                        <a:pt x="20" y="101"/>
                        <a:pt x="20" y="101"/>
                      </a:cubicBezTo>
                      <a:cubicBezTo>
                        <a:pt x="20" y="101"/>
                        <a:pt x="20" y="101"/>
                        <a:pt x="20" y="101"/>
                      </a:cubicBezTo>
                      <a:cubicBezTo>
                        <a:pt x="20" y="101"/>
                        <a:pt x="20" y="101"/>
                        <a:pt x="20" y="101"/>
                      </a:cubicBezTo>
                      <a:close/>
                      <a:moveTo>
                        <a:pt x="20" y="100"/>
                      </a:moveTo>
                      <a:cubicBezTo>
                        <a:pt x="20" y="100"/>
                        <a:pt x="20" y="101"/>
                        <a:pt x="20" y="101"/>
                      </a:cubicBezTo>
                      <a:cubicBezTo>
                        <a:pt x="20" y="101"/>
                        <a:pt x="20" y="101"/>
                        <a:pt x="20" y="100"/>
                      </a:cubicBezTo>
                      <a:close/>
                      <a:moveTo>
                        <a:pt x="21" y="99"/>
                      </a:moveTo>
                      <a:cubicBezTo>
                        <a:pt x="21" y="99"/>
                        <a:pt x="21" y="99"/>
                        <a:pt x="21" y="99"/>
                      </a:cubicBezTo>
                      <a:cubicBezTo>
                        <a:pt x="21" y="99"/>
                        <a:pt x="22" y="99"/>
                        <a:pt x="21" y="98"/>
                      </a:cubicBezTo>
                      <a:cubicBezTo>
                        <a:pt x="21" y="99"/>
                        <a:pt x="21" y="98"/>
                        <a:pt x="21" y="99"/>
                      </a:cubicBezTo>
                      <a:close/>
                      <a:moveTo>
                        <a:pt x="20" y="99"/>
                      </a:moveTo>
                      <a:cubicBezTo>
                        <a:pt x="20" y="99"/>
                        <a:pt x="21" y="99"/>
                        <a:pt x="20" y="100"/>
                      </a:cubicBezTo>
                      <a:cubicBezTo>
                        <a:pt x="21" y="100"/>
                        <a:pt x="21" y="100"/>
                        <a:pt x="21" y="100"/>
                      </a:cubicBezTo>
                      <a:cubicBezTo>
                        <a:pt x="21" y="100"/>
                        <a:pt x="21" y="100"/>
                        <a:pt x="21" y="99"/>
                      </a:cubicBezTo>
                      <a:cubicBezTo>
                        <a:pt x="21" y="100"/>
                        <a:pt x="21" y="100"/>
                        <a:pt x="21" y="100"/>
                      </a:cubicBezTo>
                      <a:cubicBezTo>
                        <a:pt x="21" y="99"/>
                        <a:pt x="21" y="99"/>
                        <a:pt x="21" y="99"/>
                      </a:cubicBezTo>
                      <a:cubicBezTo>
                        <a:pt x="21" y="99"/>
                        <a:pt x="21" y="99"/>
                        <a:pt x="21" y="99"/>
                      </a:cubicBezTo>
                      <a:cubicBezTo>
                        <a:pt x="20" y="99"/>
                        <a:pt x="20" y="99"/>
                        <a:pt x="20" y="99"/>
                      </a:cubicBezTo>
                      <a:close/>
                      <a:moveTo>
                        <a:pt x="17" y="103"/>
                      </a:moveTo>
                      <a:cubicBezTo>
                        <a:pt x="17" y="104"/>
                        <a:pt x="17" y="104"/>
                        <a:pt x="17" y="104"/>
                      </a:cubicBezTo>
                      <a:cubicBezTo>
                        <a:pt x="17" y="104"/>
                        <a:pt x="17" y="103"/>
                        <a:pt x="17" y="103"/>
                      </a:cubicBezTo>
                      <a:close/>
                      <a:moveTo>
                        <a:pt x="17" y="102"/>
                      </a:moveTo>
                      <a:cubicBezTo>
                        <a:pt x="17" y="102"/>
                        <a:pt x="17" y="102"/>
                        <a:pt x="17" y="102"/>
                      </a:cubicBezTo>
                      <a:cubicBezTo>
                        <a:pt x="17" y="102"/>
                        <a:pt x="17" y="102"/>
                        <a:pt x="17" y="103"/>
                      </a:cubicBezTo>
                      <a:lnTo>
                        <a:pt x="17" y="102"/>
                      </a:lnTo>
                      <a:close/>
                      <a:moveTo>
                        <a:pt x="18" y="101"/>
                      </a:moveTo>
                      <a:cubicBezTo>
                        <a:pt x="18" y="101"/>
                        <a:pt x="18" y="101"/>
                        <a:pt x="18" y="101"/>
                      </a:cubicBezTo>
                      <a:cubicBezTo>
                        <a:pt x="18" y="102"/>
                        <a:pt x="18" y="102"/>
                        <a:pt x="18" y="102"/>
                      </a:cubicBezTo>
                      <a:cubicBezTo>
                        <a:pt x="18" y="102"/>
                        <a:pt x="18" y="101"/>
                        <a:pt x="18" y="101"/>
                      </a:cubicBezTo>
                      <a:cubicBezTo>
                        <a:pt x="18" y="101"/>
                        <a:pt x="18" y="101"/>
                        <a:pt x="18" y="101"/>
                      </a:cubicBezTo>
                      <a:cubicBezTo>
                        <a:pt x="18" y="101"/>
                        <a:pt x="17" y="101"/>
                        <a:pt x="18" y="101"/>
                      </a:cubicBezTo>
                      <a:close/>
                      <a:moveTo>
                        <a:pt x="27" y="90"/>
                      </a:moveTo>
                      <a:cubicBezTo>
                        <a:pt x="27" y="91"/>
                        <a:pt x="27" y="90"/>
                        <a:pt x="27" y="91"/>
                      </a:cubicBezTo>
                      <a:cubicBezTo>
                        <a:pt x="27" y="91"/>
                        <a:pt x="27" y="91"/>
                        <a:pt x="27" y="91"/>
                      </a:cubicBezTo>
                      <a:cubicBezTo>
                        <a:pt x="27" y="90"/>
                        <a:pt x="28" y="90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lose/>
                      <a:moveTo>
                        <a:pt x="23" y="93"/>
                      </a:moveTo>
                      <a:cubicBezTo>
                        <a:pt x="23" y="93"/>
                        <a:pt x="23" y="92"/>
                        <a:pt x="23" y="92"/>
                      </a:cubicBezTo>
                      <a:cubicBezTo>
                        <a:pt x="23" y="92"/>
                        <a:pt x="23" y="92"/>
                        <a:pt x="23" y="93"/>
                      </a:cubicBezTo>
                      <a:close/>
                      <a:moveTo>
                        <a:pt x="24" y="92"/>
                      </a:moveTo>
                      <a:cubicBezTo>
                        <a:pt x="24" y="92"/>
                        <a:pt x="23" y="92"/>
                        <a:pt x="24" y="92"/>
                      </a:cubicBezTo>
                      <a:cubicBezTo>
                        <a:pt x="24" y="92"/>
                        <a:pt x="24" y="92"/>
                        <a:pt x="24" y="92"/>
                      </a:cubicBezTo>
                      <a:close/>
                      <a:moveTo>
                        <a:pt x="23" y="92"/>
                      </a:moveTo>
                      <a:cubicBezTo>
                        <a:pt x="23" y="92"/>
                        <a:pt x="23" y="92"/>
                        <a:pt x="23" y="92"/>
                      </a:cubicBezTo>
                      <a:cubicBezTo>
                        <a:pt x="23" y="92"/>
                        <a:pt x="23" y="91"/>
                        <a:pt x="23" y="92"/>
                      </a:cubicBezTo>
                      <a:cubicBezTo>
                        <a:pt x="23" y="92"/>
                        <a:pt x="22" y="92"/>
                        <a:pt x="22" y="92"/>
                      </a:cubicBezTo>
                      <a:cubicBezTo>
                        <a:pt x="22" y="92"/>
                        <a:pt x="22" y="92"/>
                        <a:pt x="22" y="92"/>
                      </a:cubicBezTo>
                      <a:cubicBezTo>
                        <a:pt x="22" y="92"/>
                        <a:pt x="22" y="92"/>
                        <a:pt x="22" y="93"/>
                      </a:cubicBezTo>
                      <a:cubicBezTo>
                        <a:pt x="22" y="92"/>
                        <a:pt x="23" y="92"/>
                        <a:pt x="23" y="92"/>
                      </a:cubicBezTo>
                      <a:cubicBezTo>
                        <a:pt x="23" y="92"/>
                        <a:pt x="23" y="92"/>
                        <a:pt x="23" y="92"/>
                      </a:cubicBezTo>
                      <a:close/>
                      <a:moveTo>
                        <a:pt x="23" y="93"/>
                      </a:moveTo>
                      <a:cubicBezTo>
                        <a:pt x="23" y="93"/>
                        <a:pt x="23" y="93"/>
                        <a:pt x="23" y="93"/>
                      </a:cubicBezTo>
                      <a:cubicBezTo>
                        <a:pt x="23" y="93"/>
                        <a:pt x="22" y="93"/>
                        <a:pt x="22" y="93"/>
                      </a:cubicBezTo>
                      <a:cubicBezTo>
                        <a:pt x="23" y="93"/>
                        <a:pt x="23" y="93"/>
                        <a:pt x="23" y="93"/>
                      </a:cubicBezTo>
                      <a:close/>
                      <a:moveTo>
                        <a:pt x="19" y="99"/>
                      </a:moveTo>
                      <a:cubicBezTo>
                        <a:pt x="18" y="99"/>
                        <a:pt x="18" y="99"/>
                        <a:pt x="18" y="99"/>
                      </a:cubicBezTo>
                      <a:cubicBezTo>
                        <a:pt x="18" y="99"/>
                        <a:pt x="18" y="99"/>
                        <a:pt x="18" y="99"/>
                      </a:cubicBezTo>
                      <a:cubicBezTo>
                        <a:pt x="18" y="99"/>
                        <a:pt x="18" y="99"/>
                        <a:pt x="18" y="99"/>
                      </a:cubicBezTo>
                      <a:cubicBezTo>
                        <a:pt x="18" y="98"/>
                        <a:pt x="18" y="98"/>
                        <a:pt x="18" y="99"/>
                      </a:cubicBezTo>
                      <a:cubicBezTo>
                        <a:pt x="18" y="99"/>
                        <a:pt x="18" y="99"/>
                        <a:pt x="18" y="99"/>
                      </a:cubicBezTo>
                      <a:cubicBezTo>
                        <a:pt x="18" y="99"/>
                        <a:pt x="18" y="99"/>
                        <a:pt x="19" y="99"/>
                      </a:cubicBezTo>
                      <a:close/>
                      <a:moveTo>
                        <a:pt x="19" y="99"/>
                      </a:moveTo>
                      <a:cubicBezTo>
                        <a:pt x="19" y="98"/>
                        <a:pt x="19" y="98"/>
                        <a:pt x="18" y="98"/>
                      </a:cubicBezTo>
                      <a:cubicBezTo>
                        <a:pt x="18" y="98"/>
                        <a:pt x="18" y="98"/>
                        <a:pt x="18" y="98"/>
                      </a:cubicBezTo>
                      <a:cubicBezTo>
                        <a:pt x="19" y="98"/>
                        <a:pt x="18" y="98"/>
                        <a:pt x="18" y="99"/>
                      </a:cubicBezTo>
                      <a:cubicBezTo>
                        <a:pt x="19" y="99"/>
                        <a:pt x="18" y="98"/>
                        <a:pt x="19" y="99"/>
                      </a:cubicBezTo>
                      <a:cubicBezTo>
                        <a:pt x="19" y="99"/>
                        <a:pt x="19" y="99"/>
                        <a:pt x="19" y="99"/>
                      </a:cubicBezTo>
                      <a:close/>
                      <a:moveTo>
                        <a:pt x="19" y="98"/>
                      </a:moveTo>
                      <a:cubicBezTo>
                        <a:pt x="19" y="98"/>
                        <a:pt x="19" y="98"/>
                        <a:pt x="19" y="98"/>
                      </a:cubicBezTo>
                      <a:cubicBezTo>
                        <a:pt x="19" y="98"/>
                        <a:pt x="19" y="98"/>
                        <a:pt x="19" y="98"/>
                      </a:cubicBezTo>
                      <a:cubicBezTo>
                        <a:pt x="19" y="98"/>
                        <a:pt x="19" y="98"/>
                        <a:pt x="19" y="98"/>
                      </a:cubicBezTo>
                      <a:cubicBezTo>
                        <a:pt x="19" y="98"/>
                        <a:pt x="19" y="98"/>
                        <a:pt x="19" y="98"/>
                      </a:cubicBezTo>
                      <a:cubicBezTo>
                        <a:pt x="19" y="98"/>
                        <a:pt x="19" y="98"/>
                        <a:pt x="19" y="98"/>
                      </a:cubicBezTo>
                      <a:close/>
                      <a:moveTo>
                        <a:pt x="20" y="97"/>
                      </a:moveTo>
                      <a:cubicBezTo>
                        <a:pt x="20" y="97"/>
                        <a:pt x="20" y="97"/>
                        <a:pt x="20" y="97"/>
                      </a:cubicBezTo>
                      <a:cubicBezTo>
                        <a:pt x="20" y="97"/>
                        <a:pt x="19" y="97"/>
                        <a:pt x="20" y="97"/>
                      </a:cubicBezTo>
                      <a:close/>
                      <a:moveTo>
                        <a:pt x="18" y="98"/>
                      </a:moveTo>
                      <a:cubicBezTo>
                        <a:pt x="18" y="98"/>
                        <a:pt x="18" y="98"/>
                        <a:pt x="18" y="98"/>
                      </a:cubicBezTo>
                      <a:cubicBezTo>
                        <a:pt x="18" y="98"/>
                        <a:pt x="18" y="98"/>
                        <a:pt x="18" y="98"/>
                      </a:cubicBezTo>
                      <a:cubicBezTo>
                        <a:pt x="19" y="98"/>
                        <a:pt x="19" y="97"/>
                        <a:pt x="19" y="97"/>
                      </a:cubicBezTo>
                      <a:cubicBezTo>
                        <a:pt x="18" y="97"/>
                        <a:pt x="18" y="98"/>
                        <a:pt x="18" y="98"/>
                      </a:cubicBezTo>
                      <a:close/>
                      <a:moveTo>
                        <a:pt x="18" y="97"/>
                      </a:moveTo>
                      <a:cubicBezTo>
                        <a:pt x="19" y="97"/>
                        <a:pt x="18" y="97"/>
                        <a:pt x="19" y="97"/>
                      </a:cubicBezTo>
                      <a:cubicBezTo>
                        <a:pt x="19" y="97"/>
                        <a:pt x="19" y="97"/>
                        <a:pt x="19" y="97"/>
                      </a:cubicBezTo>
                      <a:cubicBezTo>
                        <a:pt x="19" y="97"/>
                        <a:pt x="19" y="97"/>
                        <a:pt x="19" y="97"/>
                      </a:cubicBezTo>
                      <a:cubicBezTo>
                        <a:pt x="19" y="97"/>
                        <a:pt x="18" y="97"/>
                        <a:pt x="18" y="97"/>
                      </a:cubicBezTo>
                      <a:close/>
                      <a:moveTo>
                        <a:pt x="17" y="99"/>
                      </a:moveTo>
                      <a:cubicBezTo>
                        <a:pt x="17" y="99"/>
                        <a:pt x="17" y="99"/>
                        <a:pt x="17" y="99"/>
                      </a:cubicBezTo>
                      <a:cubicBezTo>
                        <a:pt x="17" y="99"/>
                        <a:pt x="17" y="99"/>
                        <a:pt x="17" y="99"/>
                      </a:cubicBezTo>
                      <a:cubicBezTo>
                        <a:pt x="17" y="99"/>
                        <a:pt x="17" y="100"/>
                        <a:pt x="17" y="100"/>
                      </a:cubicBezTo>
                      <a:cubicBezTo>
                        <a:pt x="17" y="100"/>
                        <a:pt x="17" y="100"/>
                        <a:pt x="17" y="100"/>
                      </a:cubicBezTo>
                      <a:cubicBezTo>
                        <a:pt x="17" y="100"/>
                        <a:pt x="17" y="100"/>
                        <a:pt x="17" y="100"/>
                      </a:cubicBezTo>
                      <a:cubicBezTo>
                        <a:pt x="17" y="100"/>
                        <a:pt x="17" y="100"/>
                        <a:pt x="17" y="100"/>
                      </a:cubicBezTo>
                      <a:cubicBezTo>
                        <a:pt x="17" y="100"/>
                        <a:pt x="17" y="99"/>
                        <a:pt x="17" y="100"/>
                      </a:cubicBezTo>
                      <a:cubicBezTo>
                        <a:pt x="17" y="100"/>
                        <a:pt x="17" y="100"/>
                        <a:pt x="17" y="100"/>
                      </a:cubicBezTo>
                      <a:cubicBezTo>
                        <a:pt x="18" y="100"/>
                        <a:pt x="18" y="100"/>
                        <a:pt x="18" y="100"/>
                      </a:cubicBezTo>
                      <a:cubicBezTo>
                        <a:pt x="18" y="100"/>
                        <a:pt x="18" y="100"/>
                        <a:pt x="17" y="100"/>
                      </a:cubicBezTo>
                      <a:cubicBezTo>
                        <a:pt x="18" y="99"/>
                        <a:pt x="18" y="99"/>
                        <a:pt x="18" y="99"/>
                      </a:cubicBezTo>
                      <a:cubicBezTo>
                        <a:pt x="17" y="99"/>
                        <a:pt x="18" y="99"/>
                        <a:pt x="17" y="99"/>
                      </a:cubicBezTo>
                      <a:cubicBezTo>
                        <a:pt x="17" y="99"/>
                        <a:pt x="18" y="99"/>
                        <a:pt x="17" y="99"/>
                      </a:cubicBezTo>
                      <a:close/>
                      <a:moveTo>
                        <a:pt x="18" y="97"/>
                      </a:moveTo>
                      <a:cubicBezTo>
                        <a:pt x="18" y="97"/>
                        <a:pt x="18" y="97"/>
                        <a:pt x="18" y="97"/>
                      </a:cubicBezTo>
                      <a:cubicBezTo>
                        <a:pt x="18" y="97"/>
                        <a:pt x="18" y="97"/>
                        <a:pt x="18" y="97"/>
                      </a:cubicBezTo>
                      <a:close/>
                      <a:moveTo>
                        <a:pt x="17" y="97"/>
                      </a:moveTo>
                      <a:cubicBezTo>
                        <a:pt x="16" y="97"/>
                        <a:pt x="16" y="98"/>
                        <a:pt x="17" y="98"/>
                      </a:cubicBezTo>
                      <a:cubicBezTo>
                        <a:pt x="17" y="98"/>
                        <a:pt x="17" y="98"/>
                        <a:pt x="17" y="97"/>
                      </a:cubicBezTo>
                      <a:cubicBezTo>
                        <a:pt x="17" y="97"/>
                        <a:pt x="17" y="97"/>
                        <a:pt x="17" y="97"/>
                      </a:cubicBezTo>
                      <a:close/>
                      <a:moveTo>
                        <a:pt x="14" y="100"/>
                      </a:moveTo>
                      <a:cubicBezTo>
                        <a:pt x="14" y="100"/>
                        <a:pt x="15" y="100"/>
                        <a:pt x="14" y="100"/>
                      </a:cubicBezTo>
                      <a:cubicBezTo>
                        <a:pt x="14" y="100"/>
                        <a:pt x="14" y="100"/>
                        <a:pt x="14" y="100"/>
                      </a:cubicBezTo>
                      <a:close/>
                      <a:moveTo>
                        <a:pt x="9" y="102"/>
                      </a:moveTo>
                      <a:cubicBezTo>
                        <a:pt x="10" y="103"/>
                        <a:pt x="9" y="102"/>
                        <a:pt x="10" y="103"/>
                      </a:cubicBezTo>
                      <a:cubicBezTo>
                        <a:pt x="9" y="103"/>
                        <a:pt x="10" y="103"/>
                        <a:pt x="10" y="103"/>
                      </a:cubicBezTo>
                      <a:cubicBezTo>
                        <a:pt x="10" y="103"/>
                        <a:pt x="10" y="102"/>
                        <a:pt x="9" y="102"/>
                      </a:cubicBezTo>
                      <a:close/>
                      <a:moveTo>
                        <a:pt x="8" y="104"/>
                      </a:moveTo>
                      <a:cubicBezTo>
                        <a:pt x="8" y="104"/>
                        <a:pt x="8" y="104"/>
                        <a:pt x="8" y="104"/>
                      </a:cubicBezTo>
                      <a:cubicBezTo>
                        <a:pt x="9" y="104"/>
                        <a:pt x="8" y="104"/>
                        <a:pt x="9" y="104"/>
                      </a:cubicBezTo>
                      <a:cubicBezTo>
                        <a:pt x="9" y="104"/>
                        <a:pt x="9" y="104"/>
                        <a:pt x="9" y="104"/>
                      </a:cubicBezTo>
                      <a:cubicBezTo>
                        <a:pt x="9" y="104"/>
                        <a:pt x="9" y="104"/>
                        <a:pt x="9" y="104"/>
                      </a:cubicBezTo>
                      <a:cubicBezTo>
                        <a:pt x="9" y="104"/>
                        <a:pt x="9" y="103"/>
                        <a:pt x="9" y="103"/>
                      </a:cubicBezTo>
                      <a:cubicBezTo>
                        <a:pt x="9" y="104"/>
                        <a:pt x="9" y="103"/>
                        <a:pt x="9" y="104"/>
                      </a:cubicBezTo>
                      <a:cubicBezTo>
                        <a:pt x="8" y="103"/>
                        <a:pt x="8" y="104"/>
                        <a:pt x="8" y="103"/>
                      </a:cubicBezTo>
                      <a:cubicBezTo>
                        <a:pt x="8" y="104"/>
                        <a:pt x="8" y="104"/>
                        <a:pt x="8" y="104"/>
                      </a:cubicBezTo>
                      <a:close/>
                      <a:moveTo>
                        <a:pt x="35" y="108"/>
                      </a:moveTo>
                      <a:cubicBezTo>
                        <a:pt x="34" y="108"/>
                        <a:pt x="34" y="107"/>
                        <a:pt x="34" y="107"/>
                      </a:cubicBezTo>
                      <a:cubicBezTo>
                        <a:pt x="34" y="108"/>
                        <a:pt x="34" y="107"/>
                        <a:pt x="34" y="107"/>
                      </a:cubicBezTo>
                      <a:cubicBezTo>
                        <a:pt x="35" y="107"/>
                        <a:pt x="35" y="108"/>
                        <a:pt x="35" y="107"/>
                      </a:cubicBezTo>
                      <a:cubicBezTo>
                        <a:pt x="35" y="108"/>
                        <a:pt x="35" y="108"/>
                        <a:pt x="35" y="108"/>
                      </a:cubicBezTo>
                      <a:close/>
                      <a:moveTo>
                        <a:pt x="22" y="97"/>
                      </a:moveTo>
                      <a:cubicBezTo>
                        <a:pt x="22" y="97"/>
                        <a:pt x="22" y="97"/>
                        <a:pt x="22" y="97"/>
                      </a:cubicBezTo>
                      <a:cubicBezTo>
                        <a:pt x="22" y="97"/>
                        <a:pt x="21" y="97"/>
                        <a:pt x="21" y="97"/>
                      </a:cubicBezTo>
                      <a:cubicBezTo>
                        <a:pt x="21" y="97"/>
                        <a:pt x="22" y="97"/>
                        <a:pt x="22" y="97"/>
                      </a:cubicBezTo>
                      <a:cubicBezTo>
                        <a:pt x="22" y="97"/>
                        <a:pt x="22" y="97"/>
                        <a:pt x="22" y="97"/>
                      </a:cubicBezTo>
                      <a:cubicBezTo>
                        <a:pt x="22" y="97"/>
                        <a:pt x="22" y="97"/>
                        <a:pt x="22" y="97"/>
                      </a:cubicBezTo>
                      <a:cubicBezTo>
                        <a:pt x="22" y="97"/>
                        <a:pt x="22" y="97"/>
                        <a:pt x="22" y="97"/>
                      </a:cubicBezTo>
                      <a:cubicBezTo>
                        <a:pt x="22" y="97"/>
                        <a:pt x="22" y="97"/>
                        <a:pt x="22" y="97"/>
                      </a:cubicBezTo>
                      <a:cubicBezTo>
                        <a:pt x="22" y="97"/>
                        <a:pt x="22" y="97"/>
                        <a:pt x="22" y="97"/>
                      </a:cubicBezTo>
                      <a:close/>
                      <a:moveTo>
                        <a:pt x="3" y="123"/>
                      </a:moveTo>
                      <a:cubicBezTo>
                        <a:pt x="4" y="124"/>
                        <a:pt x="4" y="124"/>
                        <a:pt x="4" y="125"/>
                      </a:cubicBezTo>
                      <a:cubicBezTo>
                        <a:pt x="4" y="125"/>
                        <a:pt x="4" y="125"/>
                        <a:pt x="4" y="125"/>
                      </a:cubicBezTo>
                      <a:cubicBezTo>
                        <a:pt x="4" y="125"/>
                        <a:pt x="4" y="124"/>
                        <a:pt x="3" y="124"/>
                      </a:cubicBezTo>
                      <a:cubicBezTo>
                        <a:pt x="3" y="124"/>
                        <a:pt x="3" y="123"/>
                        <a:pt x="3" y="124"/>
                      </a:cubicBezTo>
                      <a:cubicBezTo>
                        <a:pt x="3" y="123"/>
                        <a:pt x="3" y="123"/>
                        <a:pt x="3" y="123"/>
                      </a:cubicBezTo>
                      <a:close/>
                      <a:moveTo>
                        <a:pt x="39" y="113"/>
                      </a:moveTo>
                      <a:cubicBezTo>
                        <a:pt x="39" y="113"/>
                        <a:pt x="40" y="113"/>
                        <a:pt x="40" y="113"/>
                      </a:cubicBezTo>
                      <a:cubicBezTo>
                        <a:pt x="40" y="113"/>
                        <a:pt x="40" y="113"/>
                        <a:pt x="40" y="114"/>
                      </a:cubicBezTo>
                      <a:cubicBezTo>
                        <a:pt x="40" y="114"/>
                        <a:pt x="40" y="113"/>
                        <a:pt x="40" y="113"/>
                      </a:cubicBezTo>
                      <a:cubicBezTo>
                        <a:pt x="39" y="113"/>
                        <a:pt x="40" y="113"/>
                        <a:pt x="39" y="113"/>
                      </a:cubicBezTo>
                      <a:close/>
                      <a:moveTo>
                        <a:pt x="35" y="107"/>
                      </a:moveTo>
                      <a:cubicBezTo>
                        <a:pt x="35" y="107"/>
                        <a:pt x="35" y="107"/>
                        <a:pt x="35" y="107"/>
                      </a:cubicBezTo>
                      <a:cubicBezTo>
                        <a:pt x="36" y="107"/>
                        <a:pt x="35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8"/>
                        <a:pt x="36" y="108"/>
                        <a:pt x="35" y="108"/>
                      </a:cubicBezTo>
                      <a:cubicBezTo>
                        <a:pt x="35" y="108"/>
                        <a:pt x="36" y="107"/>
                        <a:pt x="35" y="107"/>
                      </a:cubicBezTo>
                      <a:close/>
                      <a:moveTo>
                        <a:pt x="33" y="105"/>
                      </a:moveTo>
                      <a:cubicBezTo>
                        <a:pt x="33" y="105"/>
                        <a:pt x="33" y="105"/>
                        <a:pt x="33" y="105"/>
                      </a:cubicBezTo>
                      <a:cubicBezTo>
                        <a:pt x="33" y="105"/>
                        <a:pt x="33" y="105"/>
                        <a:pt x="33" y="105"/>
                      </a:cubicBezTo>
                      <a:cubicBezTo>
                        <a:pt x="33" y="105"/>
                        <a:pt x="33" y="106"/>
                        <a:pt x="33" y="106"/>
                      </a:cubicBezTo>
                      <a:cubicBezTo>
                        <a:pt x="33" y="105"/>
                        <a:pt x="33" y="105"/>
                        <a:pt x="33" y="105"/>
                      </a:cubicBezTo>
                      <a:close/>
                      <a:moveTo>
                        <a:pt x="34" y="105"/>
                      </a:moveTo>
                      <a:cubicBezTo>
                        <a:pt x="34" y="105"/>
                        <a:pt x="34" y="105"/>
                        <a:pt x="35" y="105"/>
                      </a:cubicBezTo>
                      <a:cubicBezTo>
                        <a:pt x="35" y="105"/>
                        <a:pt x="36" y="105"/>
                        <a:pt x="36" y="104"/>
                      </a:cubicBezTo>
                      <a:cubicBezTo>
                        <a:pt x="36" y="104"/>
                        <a:pt x="36" y="105"/>
                        <a:pt x="35" y="105"/>
                      </a:cubicBezTo>
                      <a:cubicBezTo>
                        <a:pt x="35" y="105"/>
                        <a:pt x="35" y="105"/>
                        <a:pt x="36" y="105"/>
                      </a:cubicBezTo>
                      <a:cubicBezTo>
                        <a:pt x="35" y="105"/>
                        <a:pt x="35" y="105"/>
                        <a:pt x="35" y="105"/>
                      </a:cubicBezTo>
                      <a:cubicBezTo>
                        <a:pt x="35" y="105"/>
                        <a:pt x="35" y="105"/>
                        <a:pt x="35" y="105"/>
                      </a:cubicBezTo>
                      <a:cubicBezTo>
                        <a:pt x="35" y="105"/>
                        <a:pt x="35" y="105"/>
                        <a:pt x="35" y="106"/>
                      </a:cubicBezTo>
                      <a:cubicBezTo>
                        <a:pt x="35" y="105"/>
                        <a:pt x="34" y="105"/>
                        <a:pt x="34" y="105"/>
                      </a:cubicBezTo>
                      <a:close/>
                      <a:moveTo>
                        <a:pt x="33" y="104"/>
                      </a:moveTo>
                      <a:cubicBezTo>
                        <a:pt x="33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5"/>
                        <a:pt x="34" y="104"/>
                        <a:pt x="33" y="104"/>
                      </a:cubicBezTo>
                      <a:close/>
                      <a:moveTo>
                        <a:pt x="34" y="104"/>
                      </a:move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lose/>
                      <a:moveTo>
                        <a:pt x="37" y="106"/>
                      </a:moveTo>
                      <a:cubicBezTo>
                        <a:pt x="37" y="106"/>
                        <a:pt x="37" y="106"/>
                        <a:pt x="37" y="106"/>
                      </a:cubicBezTo>
                      <a:cubicBezTo>
                        <a:pt x="37" y="106"/>
                        <a:pt x="37" y="106"/>
                        <a:pt x="37" y="106"/>
                      </a:cubicBezTo>
                      <a:cubicBezTo>
                        <a:pt x="37" y="106"/>
                        <a:pt x="37" y="106"/>
                        <a:pt x="37" y="106"/>
                      </a:cubicBezTo>
                      <a:close/>
                      <a:moveTo>
                        <a:pt x="36" y="105"/>
                      </a:moveTo>
                      <a:cubicBezTo>
                        <a:pt x="36" y="104"/>
                        <a:pt x="36" y="104"/>
                        <a:pt x="36" y="104"/>
                      </a:cubicBezTo>
                      <a:cubicBezTo>
                        <a:pt x="36" y="104"/>
                        <a:pt x="37" y="104"/>
                        <a:pt x="37" y="104"/>
                      </a:cubicBezTo>
                      <a:cubicBezTo>
                        <a:pt x="37" y="104"/>
                        <a:pt x="36" y="105"/>
                        <a:pt x="36" y="105"/>
                      </a:cubicBezTo>
                      <a:cubicBezTo>
                        <a:pt x="36" y="105"/>
                        <a:pt x="36" y="104"/>
                        <a:pt x="36" y="105"/>
                      </a:cubicBezTo>
                      <a:close/>
                      <a:moveTo>
                        <a:pt x="35" y="104"/>
                      </a:moveTo>
                      <a:cubicBezTo>
                        <a:pt x="35" y="103"/>
                        <a:pt x="35" y="104"/>
                        <a:pt x="35" y="103"/>
                      </a:cubicBezTo>
                      <a:cubicBezTo>
                        <a:pt x="35" y="103"/>
                        <a:pt x="35" y="103"/>
                        <a:pt x="35" y="103"/>
                      </a:cubicBezTo>
                      <a:cubicBezTo>
                        <a:pt x="35" y="104"/>
                        <a:pt x="35" y="104"/>
                        <a:pt x="35" y="104"/>
                      </a:cubicBezTo>
                      <a:cubicBezTo>
                        <a:pt x="35" y="104"/>
                        <a:pt x="35" y="104"/>
                        <a:pt x="35" y="104"/>
                      </a:cubicBezTo>
                      <a:cubicBezTo>
                        <a:pt x="35" y="104"/>
                        <a:pt x="35" y="104"/>
                        <a:pt x="35" y="104"/>
                      </a:cubicBezTo>
                      <a:close/>
                      <a:moveTo>
                        <a:pt x="32" y="100"/>
                      </a:moveTo>
                      <a:cubicBezTo>
                        <a:pt x="31" y="100"/>
                        <a:pt x="31" y="100"/>
                        <a:pt x="31" y="101"/>
                      </a:cubicBezTo>
                      <a:cubicBezTo>
                        <a:pt x="31" y="100"/>
                        <a:pt x="31" y="101"/>
                        <a:pt x="31" y="101"/>
                      </a:cubicBezTo>
                      <a:cubicBezTo>
                        <a:pt x="30" y="101"/>
                        <a:pt x="31" y="100"/>
                        <a:pt x="30" y="100"/>
                      </a:cubicBezTo>
                      <a:cubicBezTo>
                        <a:pt x="30" y="100"/>
                        <a:pt x="31" y="100"/>
                        <a:pt x="31" y="100"/>
                      </a:cubicBezTo>
                      <a:cubicBezTo>
                        <a:pt x="31" y="100"/>
                        <a:pt x="31" y="99"/>
                        <a:pt x="31" y="99"/>
                      </a:cubicBezTo>
                      <a:cubicBezTo>
                        <a:pt x="31" y="99"/>
                        <a:pt x="31" y="99"/>
                        <a:pt x="32" y="100"/>
                      </a:cubicBezTo>
                      <a:close/>
                      <a:moveTo>
                        <a:pt x="30" y="100"/>
                      </a:moveTo>
                      <a:cubicBezTo>
                        <a:pt x="30" y="100"/>
                        <a:pt x="30" y="100"/>
                        <a:pt x="30" y="100"/>
                      </a:cubicBezTo>
                      <a:cubicBezTo>
                        <a:pt x="30" y="100"/>
                        <a:pt x="30" y="100"/>
                        <a:pt x="30" y="100"/>
                      </a:cubicBezTo>
                      <a:cubicBezTo>
                        <a:pt x="30" y="100"/>
                        <a:pt x="30" y="100"/>
                        <a:pt x="30" y="100"/>
                      </a:cubicBezTo>
                      <a:cubicBezTo>
                        <a:pt x="30" y="101"/>
                        <a:pt x="30" y="101"/>
                        <a:pt x="30" y="101"/>
                      </a:cubicBezTo>
                      <a:cubicBezTo>
                        <a:pt x="30" y="100"/>
                        <a:pt x="30" y="100"/>
                        <a:pt x="30" y="100"/>
                      </a:cubicBezTo>
                      <a:close/>
                      <a:moveTo>
                        <a:pt x="34" y="102"/>
                      </a:moveTo>
                      <a:cubicBezTo>
                        <a:pt x="34" y="102"/>
                        <a:pt x="34" y="102"/>
                        <a:pt x="34" y="102"/>
                      </a:cubicBezTo>
                      <a:cubicBezTo>
                        <a:pt x="34" y="102"/>
                        <a:pt x="34" y="102"/>
                        <a:pt x="34" y="102"/>
                      </a:cubicBezTo>
                      <a:cubicBezTo>
                        <a:pt x="34" y="102"/>
                        <a:pt x="34" y="103"/>
                        <a:pt x="34" y="102"/>
                      </a:cubicBezTo>
                      <a:close/>
                      <a:moveTo>
                        <a:pt x="30" y="100"/>
                      </a:moveTo>
                      <a:cubicBezTo>
                        <a:pt x="30" y="100"/>
                        <a:pt x="30" y="100"/>
                        <a:pt x="30" y="100"/>
                      </a:cubicBezTo>
                      <a:cubicBezTo>
                        <a:pt x="30" y="100"/>
                        <a:pt x="30" y="99"/>
                        <a:pt x="30" y="100"/>
                      </a:cubicBezTo>
                      <a:close/>
                      <a:moveTo>
                        <a:pt x="24" y="95"/>
                      </a:moveTo>
                      <a:cubicBezTo>
                        <a:pt x="24" y="95"/>
                        <a:pt x="24" y="95"/>
                        <a:pt x="24" y="95"/>
                      </a:cubicBezTo>
                      <a:cubicBezTo>
                        <a:pt x="24" y="95"/>
                        <a:pt x="24" y="95"/>
                        <a:pt x="24" y="95"/>
                      </a:cubicBezTo>
                      <a:cubicBezTo>
                        <a:pt x="24" y="94"/>
                        <a:pt x="25" y="94"/>
                        <a:pt x="25" y="93"/>
                      </a:cubicBezTo>
                      <a:cubicBezTo>
                        <a:pt x="25" y="93"/>
                        <a:pt x="25" y="93"/>
                        <a:pt x="25" y="94"/>
                      </a:cubicBezTo>
                      <a:cubicBezTo>
                        <a:pt x="26" y="93"/>
                        <a:pt x="25" y="93"/>
                        <a:pt x="26" y="94"/>
                      </a:cubicBezTo>
                      <a:cubicBezTo>
                        <a:pt x="26" y="94"/>
                        <a:pt x="26" y="94"/>
                        <a:pt x="26" y="93"/>
                      </a:cubicBezTo>
                      <a:cubicBezTo>
                        <a:pt x="26" y="93"/>
                        <a:pt x="26" y="93"/>
                        <a:pt x="26" y="93"/>
                      </a:cubicBezTo>
                      <a:cubicBezTo>
                        <a:pt x="26" y="93"/>
                        <a:pt x="26" y="93"/>
                        <a:pt x="26" y="93"/>
                      </a:cubicBezTo>
                      <a:cubicBezTo>
                        <a:pt x="26" y="93"/>
                        <a:pt x="26" y="93"/>
                        <a:pt x="26" y="93"/>
                      </a:cubicBezTo>
                      <a:cubicBezTo>
                        <a:pt x="26" y="93"/>
                        <a:pt x="26" y="94"/>
                        <a:pt x="26" y="94"/>
                      </a:cubicBezTo>
                      <a:cubicBezTo>
                        <a:pt x="26" y="94"/>
                        <a:pt x="26" y="94"/>
                        <a:pt x="26" y="94"/>
                      </a:cubicBezTo>
                      <a:cubicBezTo>
                        <a:pt x="25" y="94"/>
                        <a:pt x="25" y="94"/>
                        <a:pt x="25" y="94"/>
                      </a:cubicBezTo>
                      <a:cubicBezTo>
                        <a:pt x="25" y="94"/>
                        <a:pt x="25" y="95"/>
                        <a:pt x="26" y="94"/>
                      </a:cubicBezTo>
                      <a:cubicBezTo>
                        <a:pt x="26" y="95"/>
                        <a:pt x="25" y="95"/>
                        <a:pt x="25" y="95"/>
                      </a:cubicBezTo>
                      <a:cubicBezTo>
                        <a:pt x="25" y="95"/>
                        <a:pt x="25" y="95"/>
                        <a:pt x="25" y="95"/>
                      </a:cubicBezTo>
                      <a:cubicBezTo>
                        <a:pt x="25" y="95"/>
                        <a:pt x="25" y="95"/>
                        <a:pt x="25" y="95"/>
                      </a:cubicBezTo>
                      <a:cubicBezTo>
                        <a:pt x="25" y="95"/>
                        <a:pt x="25" y="95"/>
                        <a:pt x="25" y="95"/>
                      </a:cubicBezTo>
                      <a:cubicBezTo>
                        <a:pt x="25" y="95"/>
                        <a:pt x="25" y="95"/>
                        <a:pt x="25" y="96"/>
                      </a:cubicBezTo>
                      <a:cubicBezTo>
                        <a:pt x="25" y="95"/>
                        <a:pt x="25" y="95"/>
                        <a:pt x="25" y="95"/>
                      </a:cubicBezTo>
                      <a:cubicBezTo>
                        <a:pt x="26" y="95"/>
                        <a:pt x="25" y="96"/>
                        <a:pt x="25" y="96"/>
                      </a:cubicBezTo>
                      <a:cubicBezTo>
                        <a:pt x="25" y="95"/>
                        <a:pt x="25" y="96"/>
                        <a:pt x="24" y="96"/>
                      </a:cubicBezTo>
                      <a:cubicBezTo>
                        <a:pt x="24" y="96"/>
                        <a:pt x="24" y="96"/>
                        <a:pt x="23" y="95"/>
                      </a:cubicBezTo>
                      <a:cubicBezTo>
                        <a:pt x="23" y="95"/>
                        <a:pt x="24" y="95"/>
                        <a:pt x="24" y="95"/>
                      </a:cubicBezTo>
                      <a:close/>
                      <a:moveTo>
                        <a:pt x="31" y="100"/>
                      </a:moveTo>
                      <a:cubicBezTo>
                        <a:pt x="30" y="99"/>
                        <a:pt x="30" y="99"/>
                        <a:pt x="30" y="99"/>
                      </a:cubicBezTo>
                      <a:cubicBezTo>
                        <a:pt x="30" y="99"/>
                        <a:pt x="30" y="99"/>
                        <a:pt x="31" y="99"/>
                      </a:cubicBezTo>
                      <a:cubicBezTo>
                        <a:pt x="31" y="99"/>
                        <a:pt x="31" y="99"/>
                        <a:pt x="31" y="100"/>
                      </a:cubicBezTo>
                      <a:close/>
                      <a:moveTo>
                        <a:pt x="36" y="102"/>
                      </a:moveTo>
                      <a:cubicBezTo>
                        <a:pt x="36" y="101"/>
                        <a:pt x="36" y="100"/>
                        <a:pt x="37" y="100"/>
                      </a:cubicBezTo>
                      <a:cubicBezTo>
                        <a:pt x="38" y="100"/>
                        <a:pt x="37" y="101"/>
                        <a:pt x="37" y="101"/>
                      </a:cubicBezTo>
                      <a:cubicBezTo>
                        <a:pt x="37" y="101"/>
                        <a:pt x="37" y="101"/>
                        <a:pt x="37" y="101"/>
                      </a:cubicBezTo>
                      <a:cubicBezTo>
                        <a:pt x="36" y="101"/>
                        <a:pt x="36" y="102"/>
                        <a:pt x="36" y="103"/>
                      </a:cubicBezTo>
                      <a:cubicBezTo>
                        <a:pt x="35" y="103"/>
                        <a:pt x="36" y="103"/>
                        <a:pt x="35" y="103"/>
                      </a:cubicBezTo>
                      <a:cubicBezTo>
                        <a:pt x="35" y="102"/>
                        <a:pt x="36" y="102"/>
                        <a:pt x="35" y="102"/>
                      </a:cubicBezTo>
                      <a:cubicBezTo>
                        <a:pt x="36" y="102"/>
                        <a:pt x="36" y="102"/>
                        <a:pt x="36" y="102"/>
                      </a:cubicBezTo>
                      <a:cubicBezTo>
                        <a:pt x="36" y="102"/>
                        <a:pt x="36" y="102"/>
                        <a:pt x="36" y="102"/>
                      </a:cubicBezTo>
                      <a:cubicBezTo>
                        <a:pt x="36" y="102"/>
                        <a:pt x="36" y="102"/>
                        <a:pt x="36" y="102"/>
                      </a:cubicBezTo>
                      <a:close/>
                      <a:moveTo>
                        <a:pt x="36" y="103"/>
                      </a:moveTo>
                      <a:cubicBezTo>
                        <a:pt x="36" y="103"/>
                        <a:pt x="36" y="103"/>
                        <a:pt x="36" y="103"/>
                      </a:cubicBezTo>
                      <a:cubicBezTo>
                        <a:pt x="36" y="103"/>
                        <a:pt x="36" y="103"/>
                        <a:pt x="36" y="102"/>
                      </a:cubicBezTo>
                      <a:cubicBezTo>
                        <a:pt x="36" y="103"/>
                        <a:pt x="36" y="103"/>
                        <a:pt x="36" y="103"/>
                      </a:cubicBezTo>
                      <a:cubicBezTo>
                        <a:pt x="36" y="103"/>
                        <a:pt x="36" y="103"/>
                        <a:pt x="36" y="103"/>
                      </a:cubicBezTo>
                      <a:close/>
                      <a:moveTo>
                        <a:pt x="28" y="95"/>
                      </a:moveTo>
                      <a:cubicBezTo>
                        <a:pt x="28" y="95"/>
                        <a:pt x="28" y="95"/>
                        <a:pt x="28" y="95"/>
                      </a:cubicBezTo>
                      <a:cubicBezTo>
                        <a:pt x="27" y="95"/>
                        <a:pt x="27" y="95"/>
                        <a:pt x="27" y="95"/>
                      </a:cubicBezTo>
                      <a:cubicBezTo>
                        <a:pt x="26" y="95"/>
                        <a:pt x="26" y="95"/>
                        <a:pt x="26" y="96"/>
                      </a:cubicBezTo>
                      <a:cubicBezTo>
                        <a:pt x="26" y="96"/>
                        <a:pt x="26" y="95"/>
                        <a:pt x="26" y="95"/>
                      </a:cubicBezTo>
                      <a:cubicBezTo>
                        <a:pt x="26" y="96"/>
                        <a:pt x="26" y="95"/>
                        <a:pt x="26" y="95"/>
                      </a:cubicBezTo>
                      <a:cubicBezTo>
                        <a:pt x="26" y="95"/>
                        <a:pt x="26" y="95"/>
                        <a:pt x="26" y="95"/>
                      </a:cubicBezTo>
                      <a:cubicBezTo>
                        <a:pt x="26" y="95"/>
                        <a:pt x="26" y="95"/>
                        <a:pt x="26" y="95"/>
                      </a:cubicBezTo>
                      <a:cubicBezTo>
                        <a:pt x="26" y="94"/>
                        <a:pt x="27" y="94"/>
                        <a:pt x="27" y="94"/>
                      </a:cubicBezTo>
                      <a:cubicBezTo>
                        <a:pt x="27" y="94"/>
                        <a:pt x="27" y="94"/>
                        <a:pt x="28" y="94"/>
                      </a:cubicBezTo>
                      <a:cubicBezTo>
                        <a:pt x="28" y="95"/>
                        <a:pt x="27" y="95"/>
                        <a:pt x="28" y="95"/>
                      </a:cubicBezTo>
                      <a:close/>
                      <a:moveTo>
                        <a:pt x="41" y="105"/>
                      </a:moveTo>
                      <a:cubicBezTo>
                        <a:pt x="42" y="105"/>
                        <a:pt x="41" y="105"/>
                        <a:pt x="41" y="105"/>
                      </a:cubicBezTo>
                      <a:cubicBezTo>
                        <a:pt x="41" y="105"/>
                        <a:pt x="42" y="105"/>
                        <a:pt x="41" y="105"/>
                      </a:cubicBezTo>
                      <a:close/>
                      <a:moveTo>
                        <a:pt x="39" y="103"/>
                      </a:moveTo>
                      <a:cubicBezTo>
                        <a:pt x="39" y="103"/>
                        <a:pt x="39" y="104"/>
                        <a:pt x="39" y="103"/>
                      </a:cubicBezTo>
                      <a:cubicBezTo>
                        <a:pt x="39" y="103"/>
                        <a:pt x="39" y="104"/>
                        <a:pt x="39" y="104"/>
                      </a:cubicBezTo>
                      <a:cubicBezTo>
                        <a:pt x="39" y="104"/>
                        <a:pt x="38" y="103"/>
                        <a:pt x="39" y="103"/>
                      </a:cubicBezTo>
                      <a:close/>
                      <a:moveTo>
                        <a:pt x="35" y="99"/>
                      </a:moveTo>
                      <a:cubicBezTo>
                        <a:pt x="35" y="99"/>
                        <a:pt x="35" y="98"/>
                        <a:pt x="35" y="99"/>
                      </a:cubicBezTo>
                      <a:cubicBezTo>
                        <a:pt x="35" y="98"/>
                        <a:pt x="35" y="98"/>
                        <a:pt x="35" y="98"/>
                      </a:cubicBezTo>
                      <a:cubicBezTo>
                        <a:pt x="35" y="98"/>
                        <a:pt x="35" y="98"/>
                        <a:pt x="36" y="98"/>
                      </a:cubicBezTo>
                      <a:cubicBezTo>
                        <a:pt x="36" y="98"/>
                        <a:pt x="36" y="98"/>
                        <a:pt x="36" y="98"/>
                      </a:cubicBezTo>
                      <a:cubicBezTo>
                        <a:pt x="36" y="98"/>
                        <a:pt x="36" y="98"/>
                        <a:pt x="36" y="98"/>
                      </a:cubicBezTo>
                      <a:cubicBezTo>
                        <a:pt x="36" y="98"/>
                        <a:pt x="35" y="98"/>
                        <a:pt x="36" y="98"/>
                      </a:cubicBezTo>
                      <a:cubicBezTo>
                        <a:pt x="35" y="98"/>
                        <a:pt x="35" y="98"/>
                        <a:pt x="35" y="98"/>
                      </a:cubicBezTo>
                      <a:cubicBezTo>
                        <a:pt x="35" y="98"/>
                        <a:pt x="35" y="97"/>
                        <a:pt x="36" y="97"/>
                      </a:cubicBezTo>
                      <a:cubicBezTo>
                        <a:pt x="36" y="97"/>
                        <a:pt x="36" y="97"/>
                        <a:pt x="36" y="98"/>
                      </a:cubicBezTo>
                      <a:cubicBezTo>
                        <a:pt x="36" y="98"/>
                        <a:pt x="36" y="99"/>
                        <a:pt x="35" y="99"/>
                      </a:cubicBezTo>
                      <a:cubicBezTo>
                        <a:pt x="35" y="99"/>
                        <a:pt x="35" y="99"/>
                        <a:pt x="35" y="99"/>
                      </a:cubicBezTo>
                      <a:close/>
                      <a:moveTo>
                        <a:pt x="35" y="95"/>
                      </a:moveTo>
                      <a:cubicBezTo>
                        <a:pt x="35" y="95"/>
                        <a:pt x="35" y="95"/>
                        <a:pt x="35" y="95"/>
                      </a:cubicBezTo>
                      <a:cubicBezTo>
                        <a:pt x="35" y="95"/>
                        <a:pt x="35" y="95"/>
                        <a:pt x="35" y="95"/>
                      </a:cubicBezTo>
                      <a:cubicBezTo>
                        <a:pt x="36" y="95"/>
                        <a:pt x="35" y="95"/>
                        <a:pt x="35" y="94"/>
                      </a:cubicBezTo>
                      <a:cubicBezTo>
                        <a:pt x="36" y="95"/>
                        <a:pt x="36" y="94"/>
                        <a:pt x="36" y="94"/>
                      </a:cubicBezTo>
                      <a:cubicBezTo>
                        <a:pt x="36" y="95"/>
                        <a:pt x="36" y="96"/>
                        <a:pt x="35" y="95"/>
                      </a:cubicBezTo>
                      <a:close/>
                      <a:moveTo>
                        <a:pt x="38" y="96"/>
                      </a:moveTo>
                      <a:cubicBezTo>
                        <a:pt x="38" y="96"/>
                        <a:pt x="38" y="96"/>
                        <a:pt x="39" y="96"/>
                      </a:cubicBezTo>
                      <a:cubicBezTo>
                        <a:pt x="39" y="96"/>
                        <a:pt x="38" y="96"/>
                        <a:pt x="39" y="96"/>
                      </a:cubicBezTo>
                      <a:cubicBezTo>
                        <a:pt x="39" y="97"/>
                        <a:pt x="38" y="97"/>
                        <a:pt x="38" y="97"/>
                      </a:cubicBezTo>
                      <a:cubicBezTo>
                        <a:pt x="38" y="97"/>
                        <a:pt x="38" y="97"/>
                        <a:pt x="38" y="97"/>
                      </a:cubicBezTo>
                      <a:cubicBezTo>
                        <a:pt x="38" y="96"/>
                        <a:pt x="38" y="96"/>
                        <a:pt x="38" y="96"/>
                      </a:cubicBezTo>
                      <a:close/>
                      <a:moveTo>
                        <a:pt x="41" y="97"/>
                      </a:moveTo>
                      <a:cubicBezTo>
                        <a:pt x="41" y="96"/>
                        <a:pt x="41" y="96"/>
                        <a:pt x="42" y="95"/>
                      </a:cubicBezTo>
                      <a:cubicBezTo>
                        <a:pt x="42" y="96"/>
                        <a:pt x="42" y="96"/>
                        <a:pt x="42" y="96"/>
                      </a:cubicBezTo>
                      <a:cubicBezTo>
                        <a:pt x="42" y="96"/>
                        <a:pt x="41" y="96"/>
                        <a:pt x="42" y="96"/>
                      </a:cubicBezTo>
                      <a:cubicBezTo>
                        <a:pt x="41" y="97"/>
                        <a:pt x="41" y="98"/>
                        <a:pt x="40" y="98"/>
                      </a:cubicBezTo>
                      <a:cubicBezTo>
                        <a:pt x="40" y="98"/>
                        <a:pt x="41" y="97"/>
                        <a:pt x="41" y="97"/>
                      </a:cubicBezTo>
                      <a:close/>
                      <a:moveTo>
                        <a:pt x="39" y="95"/>
                      </a:moveTo>
                      <a:cubicBezTo>
                        <a:pt x="39" y="95"/>
                        <a:pt x="39" y="95"/>
                        <a:pt x="39" y="95"/>
                      </a:cubicBezTo>
                      <a:cubicBezTo>
                        <a:pt x="39" y="95"/>
                        <a:pt x="39" y="95"/>
                        <a:pt x="39" y="95"/>
                      </a:cubicBezTo>
                      <a:cubicBezTo>
                        <a:pt x="40" y="95"/>
                        <a:pt x="39" y="95"/>
                        <a:pt x="39" y="95"/>
                      </a:cubicBezTo>
                      <a:cubicBezTo>
                        <a:pt x="39" y="95"/>
                        <a:pt x="39" y="95"/>
                        <a:pt x="39" y="95"/>
                      </a:cubicBezTo>
                      <a:cubicBezTo>
                        <a:pt x="39" y="95"/>
                        <a:pt x="39" y="95"/>
                        <a:pt x="39" y="95"/>
                      </a:cubicBezTo>
                      <a:cubicBezTo>
                        <a:pt x="40" y="95"/>
                        <a:pt x="40" y="95"/>
                        <a:pt x="40" y="95"/>
                      </a:cubicBezTo>
                      <a:cubicBezTo>
                        <a:pt x="39" y="95"/>
                        <a:pt x="40" y="95"/>
                        <a:pt x="39" y="96"/>
                      </a:cubicBezTo>
                      <a:cubicBezTo>
                        <a:pt x="39" y="95"/>
                        <a:pt x="39" y="96"/>
                        <a:pt x="39" y="95"/>
                      </a:cubicBezTo>
                      <a:close/>
                      <a:moveTo>
                        <a:pt x="40" y="96"/>
                      </a:moveTo>
                      <a:cubicBezTo>
                        <a:pt x="40" y="96"/>
                        <a:pt x="40" y="95"/>
                        <a:pt x="40" y="95"/>
                      </a:cubicBezTo>
                      <a:cubicBezTo>
                        <a:pt x="40" y="95"/>
                        <a:pt x="40" y="96"/>
                        <a:pt x="40" y="96"/>
                      </a:cubicBezTo>
                      <a:close/>
                      <a:moveTo>
                        <a:pt x="37" y="94"/>
                      </a:moveTo>
                      <a:cubicBezTo>
                        <a:pt x="37" y="93"/>
                        <a:pt x="37" y="93"/>
                        <a:pt x="37" y="93"/>
                      </a:cubicBezTo>
                      <a:cubicBezTo>
                        <a:pt x="37" y="93"/>
                        <a:pt x="37" y="93"/>
                        <a:pt x="37" y="93"/>
                      </a:cubicBezTo>
                      <a:cubicBezTo>
                        <a:pt x="37" y="93"/>
                        <a:pt x="37" y="93"/>
                        <a:pt x="37" y="93"/>
                      </a:cubicBezTo>
                      <a:cubicBezTo>
                        <a:pt x="38" y="93"/>
                        <a:pt x="38" y="93"/>
                        <a:pt x="38" y="93"/>
                      </a:cubicBezTo>
                      <a:cubicBezTo>
                        <a:pt x="38" y="93"/>
                        <a:pt x="37" y="93"/>
                        <a:pt x="37" y="93"/>
                      </a:cubicBezTo>
                      <a:cubicBezTo>
                        <a:pt x="37" y="93"/>
                        <a:pt x="38" y="94"/>
                        <a:pt x="38" y="94"/>
                      </a:cubicBezTo>
                      <a:cubicBezTo>
                        <a:pt x="38" y="94"/>
                        <a:pt x="38" y="94"/>
                        <a:pt x="38" y="94"/>
                      </a:cubicBezTo>
                      <a:cubicBezTo>
                        <a:pt x="38" y="94"/>
                        <a:pt x="37" y="94"/>
                        <a:pt x="37" y="94"/>
                      </a:cubicBezTo>
                      <a:close/>
                      <a:moveTo>
                        <a:pt x="27" y="84"/>
                      </a:moveTo>
                      <a:cubicBezTo>
                        <a:pt x="26" y="83"/>
                        <a:pt x="26" y="84"/>
                        <a:pt x="26" y="84"/>
                      </a:cubicBezTo>
                      <a:cubicBezTo>
                        <a:pt x="26" y="84"/>
                        <a:pt x="26" y="83"/>
                        <a:pt x="26" y="83"/>
                      </a:cubicBezTo>
                      <a:cubicBezTo>
                        <a:pt x="27" y="83"/>
                        <a:pt x="26" y="83"/>
                        <a:pt x="26" y="83"/>
                      </a:cubicBezTo>
                      <a:cubicBezTo>
                        <a:pt x="27" y="84"/>
                        <a:pt x="26" y="83"/>
                        <a:pt x="27" y="83"/>
                      </a:cubicBezTo>
                      <a:cubicBezTo>
                        <a:pt x="27" y="84"/>
                        <a:pt x="27" y="84"/>
                        <a:pt x="27" y="84"/>
                      </a:cubicBezTo>
                      <a:close/>
                      <a:moveTo>
                        <a:pt x="30" y="85"/>
                      </a:moveTo>
                      <a:cubicBezTo>
                        <a:pt x="31" y="86"/>
                        <a:pt x="30" y="85"/>
                        <a:pt x="30" y="85"/>
                      </a:cubicBezTo>
                      <a:cubicBezTo>
                        <a:pt x="30" y="85"/>
                        <a:pt x="30" y="85"/>
                        <a:pt x="30" y="85"/>
                      </a:cubicBezTo>
                      <a:cubicBezTo>
                        <a:pt x="30" y="85"/>
                        <a:pt x="31" y="85"/>
                        <a:pt x="31" y="84"/>
                      </a:cubicBezTo>
                      <a:cubicBezTo>
                        <a:pt x="32" y="85"/>
                        <a:pt x="31" y="85"/>
                        <a:pt x="30" y="85"/>
                      </a:cubicBezTo>
                      <a:close/>
                      <a:moveTo>
                        <a:pt x="40" y="93"/>
                      </a:moveTo>
                      <a:cubicBezTo>
                        <a:pt x="41" y="93"/>
                        <a:pt x="41" y="93"/>
                        <a:pt x="41" y="93"/>
                      </a:cubicBezTo>
                      <a:cubicBezTo>
                        <a:pt x="41" y="93"/>
                        <a:pt x="40" y="93"/>
                        <a:pt x="40" y="93"/>
                      </a:cubicBezTo>
                      <a:cubicBezTo>
                        <a:pt x="40" y="93"/>
                        <a:pt x="40" y="92"/>
                        <a:pt x="41" y="92"/>
                      </a:cubicBezTo>
                      <a:cubicBezTo>
                        <a:pt x="41" y="92"/>
                        <a:pt x="41" y="92"/>
                        <a:pt x="41" y="93"/>
                      </a:cubicBezTo>
                      <a:cubicBezTo>
                        <a:pt x="41" y="93"/>
                        <a:pt x="41" y="92"/>
                        <a:pt x="40" y="93"/>
                      </a:cubicBezTo>
                      <a:close/>
                      <a:moveTo>
                        <a:pt x="32" y="81"/>
                      </a:moveTo>
                      <a:cubicBezTo>
                        <a:pt x="33" y="81"/>
                        <a:pt x="33" y="81"/>
                        <a:pt x="33" y="81"/>
                      </a:cubicBezTo>
                      <a:cubicBezTo>
                        <a:pt x="33" y="81"/>
                        <a:pt x="33" y="81"/>
                        <a:pt x="34" y="81"/>
                      </a:cubicBezTo>
                      <a:cubicBezTo>
                        <a:pt x="34" y="81"/>
                        <a:pt x="34" y="81"/>
                        <a:pt x="34" y="81"/>
                      </a:cubicBezTo>
                      <a:cubicBezTo>
                        <a:pt x="34" y="81"/>
                        <a:pt x="34" y="81"/>
                        <a:pt x="34" y="81"/>
                      </a:cubicBezTo>
                      <a:cubicBezTo>
                        <a:pt x="34" y="81"/>
                        <a:pt x="34" y="81"/>
                        <a:pt x="34" y="81"/>
                      </a:cubicBezTo>
                      <a:cubicBezTo>
                        <a:pt x="34" y="81"/>
                        <a:pt x="34" y="81"/>
                        <a:pt x="34" y="81"/>
                      </a:cubicBezTo>
                      <a:cubicBezTo>
                        <a:pt x="34" y="82"/>
                        <a:pt x="33" y="83"/>
                        <a:pt x="32" y="83"/>
                      </a:cubicBezTo>
                      <a:cubicBezTo>
                        <a:pt x="32" y="84"/>
                        <a:pt x="32" y="84"/>
                        <a:pt x="31" y="84"/>
                      </a:cubicBezTo>
                      <a:cubicBezTo>
                        <a:pt x="31" y="84"/>
                        <a:pt x="31" y="84"/>
                        <a:pt x="31" y="84"/>
                      </a:cubicBezTo>
                      <a:cubicBezTo>
                        <a:pt x="31" y="84"/>
                        <a:pt x="31" y="84"/>
                        <a:pt x="31" y="84"/>
                      </a:cubicBezTo>
                      <a:cubicBezTo>
                        <a:pt x="31" y="84"/>
                        <a:pt x="31" y="83"/>
                        <a:pt x="31" y="83"/>
                      </a:cubicBezTo>
                      <a:cubicBezTo>
                        <a:pt x="31" y="84"/>
                        <a:pt x="31" y="84"/>
                        <a:pt x="31" y="84"/>
                      </a:cubicBezTo>
                      <a:cubicBezTo>
                        <a:pt x="31" y="83"/>
                        <a:pt x="32" y="82"/>
                        <a:pt x="32" y="82"/>
                      </a:cubicBezTo>
                      <a:cubicBezTo>
                        <a:pt x="32" y="81"/>
                        <a:pt x="32" y="81"/>
                        <a:pt x="32" y="81"/>
                      </a:cubicBezTo>
                      <a:close/>
                      <a:moveTo>
                        <a:pt x="33" y="82"/>
                      </a:moveTo>
                      <a:cubicBezTo>
                        <a:pt x="33" y="82"/>
                        <a:pt x="33" y="82"/>
                        <a:pt x="33" y="82"/>
                      </a:cubicBezTo>
                      <a:cubicBezTo>
                        <a:pt x="33" y="82"/>
                        <a:pt x="33" y="81"/>
                        <a:pt x="33" y="81"/>
                      </a:cubicBezTo>
                      <a:cubicBezTo>
                        <a:pt x="33" y="81"/>
                        <a:pt x="33" y="82"/>
                        <a:pt x="33" y="82"/>
                      </a:cubicBezTo>
                      <a:close/>
                      <a:moveTo>
                        <a:pt x="32" y="83"/>
                      </a:moveTo>
                      <a:cubicBezTo>
                        <a:pt x="32" y="83"/>
                        <a:pt x="32" y="83"/>
                        <a:pt x="32" y="83"/>
                      </a:cubicBezTo>
                      <a:cubicBezTo>
                        <a:pt x="32" y="83"/>
                        <a:pt x="31" y="83"/>
                        <a:pt x="32" y="83"/>
                      </a:cubicBezTo>
                      <a:close/>
                      <a:moveTo>
                        <a:pt x="29" y="81"/>
                      </a:moveTo>
                      <a:cubicBezTo>
                        <a:pt x="29" y="81"/>
                        <a:pt x="29" y="81"/>
                        <a:pt x="29" y="81"/>
                      </a:cubicBezTo>
                      <a:cubicBezTo>
                        <a:pt x="29" y="81"/>
                        <a:pt x="29" y="81"/>
                        <a:pt x="29" y="81"/>
                      </a:cubicBezTo>
                      <a:cubicBezTo>
                        <a:pt x="29" y="81"/>
                        <a:pt x="29" y="81"/>
                        <a:pt x="29" y="81"/>
                      </a:cubicBezTo>
                      <a:cubicBezTo>
                        <a:pt x="29" y="81"/>
                        <a:pt x="29" y="81"/>
                        <a:pt x="29" y="82"/>
                      </a:cubicBezTo>
                      <a:cubicBezTo>
                        <a:pt x="29" y="81"/>
                        <a:pt x="29" y="81"/>
                        <a:pt x="29" y="81"/>
                      </a:cubicBezTo>
                      <a:cubicBezTo>
                        <a:pt x="29" y="81"/>
                        <a:pt x="29" y="81"/>
                        <a:pt x="29" y="81"/>
                      </a:cubicBezTo>
                      <a:close/>
                      <a:moveTo>
                        <a:pt x="27" y="80"/>
                      </a:moveTo>
                      <a:cubicBezTo>
                        <a:pt x="28" y="80"/>
                        <a:pt x="28" y="80"/>
                        <a:pt x="28" y="80"/>
                      </a:cubicBezTo>
                      <a:cubicBezTo>
                        <a:pt x="28" y="80"/>
                        <a:pt x="28" y="80"/>
                        <a:pt x="28" y="80"/>
                      </a:cubicBezTo>
                      <a:cubicBezTo>
                        <a:pt x="29" y="80"/>
                        <a:pt x="29" y="80"/>
                        <a:pt x="29" y="80"/>
                      </a:cubicBezTo>
                      <a:cubicBezTo>
                        <a:pt x="29" y="80"/>
                        <a:pt x="29" y="80"/>
                        <a:pt x="29" y="80"/>
                      </a:cubicBezTo>
                      <a:cubicBezTo>
                        <a:pt x="30" y="80"/>
                        <a:pt x="29" y="80"/>
                        <a:pt x="29" y="81"/>
                      </a:cubicBezTo>
                      <a:cubicBezTo>
                        <a:pt x="30" y="81"/>
                        <a:pt x="30" y="80"/>
                        <a:pt x="30" y="80"/>
                      </a:cubicBezTo>
                      <a:cubicBezTo>
                        <a:pt x="30" y="81"/>
                        <a:pt x="30" y="81"/>
                        <a:pt x="29" y="81"/>
                      </a:cubicBezTo>
                      <a:cubicBezTo>
                        <a:pt x="29" y="81"/>
                        <a:pt x="29" y="81"/>
                        <a:pt x="30" y="81"/>
                      </a:cubicBezTo>
                      <a:cubicBezTo>
                        <a:pt x="30" y="81"/>
                        <a:pt x="29" y="81"/>
                        <a:pt x="29" y="80"/>
                      </a:cubicBezTo>
                      <a:cubicBezTo>
                        <a:pt x="29" y="80"/>
                        <a:pt x="29" y="81"/>
                        <a:pt x="29" y="81"/>
                      </a:cubicBezTo>
                      <a:cubicBezTo>
                        <a:pt x="28" y="81"/>
                        <a:pt x="29" y="81"/>
                        <a:pt x="28" y="81"/>
                      </a:cubicBezTo>
                      <a:cubicBezTo>
                        <a:pt x="28" y="81"/>
                        <a:pt x="29" y="81"/>
                        <a:pt x="29" y="81"/>
                      </a:cubicBezTo>
                      <a:cubicBezTo>
                        <a:pt x="28" y="80"/>
                        <a:pt x="28" y="81"/>
                        <a:pt x="28" y="81"/>
                      </a:cubicBezTo>
                      <a:cubicBezTo>
                        <a:pt x="28" y="80"/>
                        <a:pt x="28" y="81"/>
                        <a:pt x="27" y="80"/>
                      </a:cubicBezTo>
                      <a:close/>
                      <a:moveTo>
                        <a:pt x="30" y="79"/>
                      </a:moveTo>
                      <a:cubicBezTo>
                        <a:pt x="30" y="80"/>
                        <a:pt x="30" y="80"/>
                        <a:pt x="30" y="79"/>
                      </a:cubicBezTo>
                      <a:cubicBezTo>
                        <a:pt x="30" y="80"/>
                        <a:pt x="29" y="80"/>
                        <a:pt x="30" y="80"/>
                      </a:cubicBezTo>
                      <a:cubicBezTo>
                        <a:pt x="30" y="80"/>
                        <a:pt x="30" y="80"/>
                        <a:pt x="30" y="80"/>
                      </a:cubicBezTo>
                      <a:cubicBezTo>
                        <a:pt x="30" y="80"/>
                        <a:pt x="30" y="80"/>
                        <a:pt x="29" y="80"/>
                      </a:cubicBezTo>
                      <a:cubicBezTo>
                        <a:pt x="29" y="80"/>
                        <a:pt x="30" y="80"/>
                        <a:pt x="29" y="80"/>
                      </a:cubicBezTo>
                      <a:cubicBezTo>
                        <a:pt x="29" y="80"/>
                        <a:pt x="30" y="80"/>
                        <a:pt x="30" y="80"/>
                      </a:cubicBezTo>
                      <a:cubicBezTo>
                        <a:pt x="30" y="80"/>
                        <a:pt x="29" y="79"/>
                        <a:pt x="29" y="80"/>
                      </a:cubicBezTo>
                      <a:cubicBezTo>
                        <a:pt x="29" y="79"/>
                        <a:pt x="29" y="79"/>
                        <a:pt x="30" y="79"/>
                      </a:cubicBezTo>
                      <a:close/>
                      <a:moveTo>
                        <a:pt x="36" y="84"/>
                      </a:moveTo>
                      <a:cubicBezTo>
                        <a:pt x="37" y="84"/>
                        <a:pt x="36" y="84"/>
                        <a:pt x="36" y="84"/>
                      </a:cubicBezTo>
                      <a:cubicBezTo>
                        <a:pt x="36" y="84"/>
                        <a:pt x="36" y="84"/>
                        <a:pt x="36" y="84"/>
                      </a:cubicBezTo>
                      <a:cubicBezTo>
                        <a:pt x="36" y="84"/>
                        <a:pt x="36" y="84"/>
                        <a:pt x="36" y="84"/>
                      </a:cubicBezTo>
                      <a:cubicBezTo>
                        <a:pt x="36" y="85"/>
                        <a:pt x="36" y="84"/>
                        <a:pt x="35" y="85"/>
                      </a:cubicBezTo>
                      <a:cubicBezTo>
                        <a:pt x="35" y="84"/>
                        <a:pt x="36" y="84"/>
                        <a:pt x="35" y="84"/>
                      </a:cubicBezTo>
                      <a:cubicBezTo>
                        <a:pt x="35" y="84"/>
                        <a:pt x="36" y="84"/>
                        <a:pt x="36" y="84"/>
                      </a:cubicBezTo>
                      <a:cubicBezTo>
                        <a:pt x="36" y="84"/>
                        <a:pt x="36" y="84"/>
                        <a:pt x="36" y="84"/>
                      </a:cubicBezTo>
                      <a:cubicBezTo>
                        <a:pt x="35" y="83"/>
                        <a:pt x="35" y="84"/>
                        <a:pt x="35" y="84"/>
                      </a:cubicBezTo>
                      <a:cubicBezTo>
                        <a:pt x="35" y="84"/>
                        <a:pt x="35" y="84"/>
                        <a:pt x="35" y="83"/>
                      </a:cubicBezTo>
                      <a:cubicBezTo>
                        <a:pt x="35" y="83"/>
                        <a:pt x="35" y="83"/>
                        <a:pt x="36" y="84"/>
                      </a:cubicBezTo>
                      <a:cubicBezTo>
                        <a:pt x="36" y="83"/>
                        <a:pt x="36" y="83"/>
                        <a:pt x="36" y="83"/>
                      </a:cubicBezTo>
                      <a:cubicBezTo>
                        <a:pt x="36" y="83"/>
                        <a:pt x="36" y="83"/>
                        <a:pt x="36" y="83"/>
                      </a:cubicBezTo>
                      <a:cubicBezTo>
                        <a:pt x="36" y="83"/>
                        <a:pt x="36" y="83"/>
                        <a:pt x="36" y="83"/>
                      </a:cubicBezTo>
                      <a:cubicBezTo>
                        <a:pt x="37" y="83"/>
                        <a:pt x="37" y="83"/>
                        <a:pt x="37" y="84"/>
                      </a:cubicBezTo>
                      <a:cubicBezTo>
                        <a:pt x="37" y="84"/>
                        <a:pt x="37" y="84"/>
                        <a:pt x="37" y="84"/>
                      </a:cubicBezTo>
                      <a:cubicBezTo>
                        <a:pt x="37" y="84"/>
                        <a:pt x="37" y="84"/>
                        <a:pt x="37" y="84"/>
                      </a:cubicBezTo>
                      <a:cubicBezTo>
                        <a:pt x="37" y="84"/>
                        <a:pt x="37" y="84"/>
                        <a:pt x="37" y="84"/>
                      </a:cubicBezTo>
                      <a:cubicBezTo>
                        <a:pt x="38" y="84"/>
                        <a:pt x="38" y="84"/>
                        <a:pt x="38" y="84"/>
                      </a:cubicBezTo>
                      <a:cubicBezTo>
                        <a:pt x="38" y="85"/>
                        <a:pt x="38" y="84"/>
                        <a:pt x="38" y="85"/>
                      </a:cubicBezTo>
                      <a:cubicBezTo>
                        <a:pt x="37" y="85"/>
                        <a:pt x="37" y="84"/>
                        <a:pt x="37" y="84"/>
                      </a:cubicBezTo>
                      <a:cubicBezTo>
                        <a:pt x="37" y="84"/>
                        <a:pt x="37" y="84"/>
                        <a:pt x="37" y="85"/>
                      </a:cubicBezTo>
                      <a:cubicBezTo>
                        <a:pt x="36" y="85"/>
                        <a:pt x="36" y="85"/>
                        <a:pt x="36" y="84"/>
                      </a:cubicBezTo>
                      <a:close/>
                      <a:moveTo>
                        <a:pt x="37" y="84"/>
                      </a:moveTo>
                      <a:cubicBezTo>
                        <a:pt x="37" y="84"/>
                        <a:pt x="36" y="84"/>
                        <a:pt x="36" y="84"/>
                      </a:cubicBezTo>
                      <a:cubicBezTo>
                        <a:pt x="37" y="84"/>
                        <a:pt x="36" y="84"/>
                        <a:pt x="37" y="84"/>
                      </a:cubicBezTo>
                      <a:close/>
                      <a:moveTo>
                        <a:pt x="35" y="84"/>
                      </a:moveTo>
                      <a:cubicBezTo>
                        <a:pt x="35" y="84"/>
                        <a:pt x="35" y="84"/>
                        <a:pt x="35" y="83"/>
                      </a:cubicBezTo>
                      <a:cubicBezTo>
                        <a:pt x="35" y="84"/>
                        <a:pt x="35" y="84"/>
                        <a:pt x="35" y="84"/>
                      </a:cubicBezTo>
                      <a:close/>
                      <a:moveTo>
                        <a:pt x="37" y="83"/>
                      </a:moveTo>
                      <a:cubicBezTo>
                        <a:pt x="37" y="83"/>
                        <a:pt x="36" y="83"/>
                        <a:pt x="36" y="82"/>
                      </a:cubicBezTo>
                      <a:cubicBezTo>
                        <a:pt x="36" y="83"/>
                        <a:pt x="37" y="83"/>
                        <a:pt x="37" y="83"/>
                      </a:cubicBezTo>
                      <a:close/>
                      <a:moveTo>
                        <a:pt x="37" y="83"/>
                      </a:moveTo>
                      <a:cubicBezTo>
                        <a:pt x="37" y="83"/>
                        <a:pt x="36" y="82"/>
                        <a:pt x="36" y="81"/>
                      </a:cubicBezTo>
                      <a:cubicBezTo>
                        <a:pt x="36" y="81"/>
                        <a:pt x="35" y="81"/>
                        <a:pt x="36" y="82"/>
                      </a:cubicBezTo>
                      <a:cubicBezTo>
                        <a:pt x="36" y="82"/>
                        <a:pt x="35" y="82"/>
                        <a:pt x="35" y="82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2"/>
                        <a:pt x="35" y="82"/>
                        <a:pt x="35" y="81"/>
                      </a:cubicBezTo>
                      <a:cubicBezTo>
                        <a:pt x="35" y="81"/>
                        <a:pt x="35" y="81"/>
                        <a:pt x="36" y="81"/>
                      </a:cubicBezTo>
                      <a:cubicBezTo>
                        <a:pt x="36" y="81"/>
                        <a:pt x="36" y="81"/>
                        <a:pt x="36" y="81"/>
                      </a:cubicBezTo>
                      <a:cubicBezTo>
                        <a:pt x="36" y="81"/>
                        <a:pt x="36" y="81"/>
                        <a:pt x="36" y="81"/>
                      </a:cubicBezTo>
                      <a:cubicBezTo>
                        <a:pt x="36" y="82"/>
                        <a:pt x="37" y="82"/>
                        <a:pt x="37" y="83"/>
                      </a:cubicBezTo>
                      <a:close/>
                      <a:moveTo>
                        <a:pt x="37" y="79"/>
                      </a:moveTo>
                      <a:cubicBezTo>
                        <a:pt x="36" y="79"/>
                        <a:pt x="36" y="80"/>
                        <a:pt x="36" y="79"/>
                      </a:cubicBezTo>
                      <a:cubicBezTo>
                        <a:pt x="36" y="80"/>
                        <a:pt x="35" y="80"/>
                        <a:pt x="36" y="80"/>
                      </a:cubicBezTo>
                      <a:cubicBezTo>
                        <a:pt x="36" y="80"/>
                        <a:pt x="35" y="80"/>
                        <a:pt x="35" y="80"/>
                      </a:cubicBezTo>
                      <a:cubicBezTo>
                        <a:pt x="35" y="80"/>
                        <a:pt x="35" y="80"/>
                        <a:pt x="35" y="80"/>
                      </a:cubicBezTo>
                      <a:cubicBezTo>
                        <a:pt x="35" y="80"/>
                        <a:pt x="35" y="80"/>
                        <a:pt x="35" y="79"/>
                      </a:cubicBezTo>
                      <a:cubicBezTo>
                        <a:pt x="35" y="79"/>
                        <a:pt x="34" y="79"/>
                        <a:pt x="34" y="79"/>
                      </a:cubicBezTo>
                      <a:cubicBezTo>
                        <a:pt x="34" y="79"/>
                        <a:pt x="34" y="79"/>
                        <a:pt x="34" y="79"/>
                      </a:cubicBezTo>
                      <a:cubicBezTo>
                        <a:pt x="34" y="79"/>
                        <a:pt x="34" y="79"/>
                        <a:pt x="34" y="79"/>
                      </a:cubicBezTo>
                      <a:cubicBezTo>
                        <a:pt x="34" y="79"/>
                        <a:pt x="34" y="79"/>
                        <a:pt x="34" y="79"/>
                      </a:cubicBezTo>
                      <a:cubicBezTo>
                        <a:pt x="33" y="79"/>
                        <a:pt x="33" y="80"/>
                        <a:pt x="32" y="80"/>
                      </a:cubicBezTo>
                      <a:cubicBezTo>
                        <a:pt x="33" y="79"/>
                        <a:pt x="33" y="79"/>
                        <a:pt x="33" y="79"/>
                      </a:cubicBezTo>
                      <a:cubicBezTo>
                        <a:pt x="33" y="79"/>
                        <a:pt x="33" y="79"/>
                        <a:pt x="34" y="79"/>
                      </a:cubicBezTo>
                      <a:cubicBezTo>
                        <a:pt x="34" y="78"/>
                        <a:pt x="34" y="78"/>
                        <a:pt x="34" y="78"/>
                      </a:cubicBezTo>
                      <a:cubicBezTo>
                        <a:pt x="34" y="78"/>
                        <a:pt x="34" y="78"/>
                        <a:pt x="33" y="78"/>
                      </a:cubicBezTo>
                      <a:cubicBezTo>
                        <a:pt x="34" y="78"/>
                        <a:pt x="34" y="77"/>
                        <a:pt x="34" y="77"/>
                      </a:cubicBezTo>
                      <a:cubicBezTo>
                        <a:pt x="35" y="77"/>
                        <a:pt x="34" y="76"/>
                        <a:pt x="34" y="76"/>
                      </a:cubicBezTo>
                      <a:cubicBezTo>
                        <a:pt x="34" y="76"/>
                        <a:pt x="34" y="77"/>
                        <a:pt x="34" y="76"/>
                      </a:cubicBezTo>
                      <a:cubicBezTo>
                        <a:pt x="34" y="76"/>
                        <a:pt x="34" y="76"/>
                        <a:pt x="34" y="76"/>
                      </a:cubicBezTo>
                      <a:cubicBezTo>
                        <a:pt x="34" y="76"/>
                        <a:pt x="34" y="76"/>
                        <a:pt x="34" y="76"/>
                      </a:cubicBezTo>
                      <a:cubicBezTo>
                        <a:pt x="33" y="76"/>
                        <a:pt x="34" y="76"/>
                        <a:pt x="33" y="76"/>
                      </a:cubicBezTo>
                      <a:cubicBezTo>
                        <a:pt x="33" y="76"/>
                        <a:pt x="33" y="76"/>
                        <a:pt x="33" y="76"/>
                      </a:cubicBezTo>
                      <a:cubicBezTo>
                        <a:pt x="33" y="76"/>
                        <a:pt x="33" y="76"/>
                        <a:pt x="33" y="76"/>
                      </a:cubicBezTo>
                      <a:cubicBezTo>
                        <a:pt x="34" y="76"/>
                        <a:pt x="33" y="76"/>
                        <a:pt x="34" y="76"/>
                      </a:cubicBezTo>
                      <a:cubicBezTo>
                        <a:pt x="33" y="76"/>
                        <a:pt x="33" y="76"/>
                        <a:pt x="33" y="77"/>
                      </a:cubicBezTo>
                      <a:cubicBezTo>
                        <a:pt x="33" y="77"/>
                        <a:pt x="33" y="76"/>
                        <a:pt x="33" y="77"/>
                      </a:cubicBezTo>
                      <a:cubicBezTo>
                        <a:pt x="32" y="76"/>
                        <a:pt x="33" y="76"/>
                        <a:pt x="32" y="76"/>
                      </a:cubicBezTo>
                      <a:cubicBezTo>
                        <a:pt x="33" y="76"/>
                        <a:pt x="33" y="75"/>
                        <a:pt x="33" y="75"/>
                      </a:cubicBezTo>
                      <a:cubicBezTo>
                        <a:pt x="33" y="75"/>
                        <a:pt x="33" y="75"/>
                        <a:pt x="33" y="75"/>
                      </a:cubicBezTo>
                      <a:cubicBezTo>
                        <a:pt x="33" y="76"/>
                        <a:pt x="33" y="75"/>
                        <a:pt x="33" y="76"/>
                      </a:cubicBezTo>
                      <a:cubicBezTo>
                        <a:pt x="34" y="76"/>
                        <a:pt x="33" y="75"/>
                        <a:pt x="34" y="76"/>
                      </a:cubicBezTo>
                      <a:cubicBezTo>
                        <a:pt x="34" y="76"/>
                        <a:pt x="34" y="76"/>
                        <a:pt x="34" y="76"/>
                      </a:cubicBezTo>
                      <a:cubicBezTo>
                        <a:pt x="34" y="76"/>
                        <a:pt x="34" y="76"/>
                        <a:pt x="34" y="76"/>
                      </a:cubicBezTo>
                      <a:cubicBezTo>
                        <a:pt x="34" y="75"/>
                        <a:pt x="34" y="76"/>
                        <a:pt x="35" y="75"/>
                      </a:cubicBezTo>
                      <a:cubicBezTo>
                        <a:pt x="34" y="75"/>
                        <a:pt x="34" y="75"/>
                        <a:pt x="34" y="75"/>
                      </a:cubicBezTo>
                      <a:cubicBezTo>
                        <a:pt x="34" y="75"/>
                        <a:pt x="34" y="75"/>
                        <a:pt x="35" y="75"/>
                      </a:cubicBezTo>
                      <a:cubicBezTo>
                        <a:pt x="35" y="75"/>
                        <a:pt x="35" y="75"/>
                        <a:pt x="34" y="75"/>
                      </a:cubicBezTo>
                      <a:cubicBezTo>
                        <a:pt x="34" y="75"/>
                        <a:pt x="34" y="75"/>
                        <a:pt x="34" y="75"/>
                      </a:cubicBezTo>
                      <a:cubicBezTo>
                        <a:pt x="34" y="75"/>
                        <a:pt x="34" y="75"/>
                        <a:pt x="34" y="75"/>
                      </a:cubicBezTo>
                      <a:cubicBezTo>
                        <a:pt x="34" y="75"/>
                        <a:pt x="34" y="75"/>
                        <a:pt x="34" y="75"/>
                      </a:cubicBezTo>
                      <a:cubicBezTo>
                        <a:pt x="33" y="75"/>
                        <a:pt x="33" y="75"/>
                        <a:pt x="33" y="75"/>
                      </a:cubicBezTo>
                      <a:cubicBezTo>
                        <a:pt x="34" y="75"/>
                        <a:pt x="34" y="75"/>
                        <a:pt x="34" y="75"/>
                      </a:cubicBezTo>
                      <a:cubicBezTo>
                        <a:pt x="33" y="74"/>
                        <a:pt x="34" y="74"/>
                        <a:pt x="34" y="74"/>
                      </a:cubicBezTo>
                      <a:cubicBezTo>
                        <a:pt x="34" y="74"/>
                        <a:pt x="34" y="74"/>
                        <a:pt x="34" y="74"/>
                      </a:cubicBezTo>
                      <a:cubicBezTo>
                        <a:pt x="34" y="74"/>
                        <a:pt x="34" y="74"/>
                        <a:pt x="34" y="73"/>
                      </a:cubicBezTo>
                      <a:cubicBezTo>
                        <a:pt x="34" y="73"/>
                        <a:pt x="33" y="73"/>
                        <a:pt x="33" y="73"/>
                      </a:cubicBezTo>
                      <a:cubicBezTo>
                        <a:pt x="33" y="74"/>
                        <a:pt x="33" y="73"/>
                        <a:pt x="33" y="73"/>
                      </a:cubicBezTo>
                      <a:cubicBezTo>
                        <a:pt x="34" y="74"/>
                        <a:pt x="33" y="74"/>
                        <a:pt x="33" y="74"/>
                      </a:cubicBezTo>
                      <a:cubicBezTo>
                        <a:pt x="33" y="74"/>
                        <a:pt x="33" y="74"/>
                        <a:pt x="33" y="74"/>
                      </a:cubicBezTo>
                      <a:cubicBezTo>
                        <a:pt x="33" y="74"/>
                        <a:pt x="33" y="74"/>
                        <a:pt x="33" y="74"/>
                      </a:cubicBezTo>
                      <a:cubicBezTo>
                        <a:pt x="33" y="74"/>
                        <a:pt x="33" y="74"/>
                        <a:pt x="33" y="74"/>
                      </a:cubicBezTo>
                      <a:cubicBezTo>
                        <a:pt x="33" y="74"/>
                        <a:pt x="33" y="74"/>
                        <a:pt x="33" y="73"/>
                      </a:cubicBezTo>
                      <a:cubicBezTo>
                        <a:pt x="33" y="73"/>
                        <a:pt x="33" y="73"/>
                        <a:pt x="33" y="73"/>
                      </a:cubicBezTo>
                      <a:cubicBezTo>
                        <a:pt x="34" y="73"/>
                        <a:pt x="34" y="73"/>
                        <a:pt x="34" y="73"/>
                      </a:cubicBezTo>
                      <a:cubicBezTo>
                        <a:pt x="34" y="73"/>
                        <a:pt x="33" y="73"/>
                        <a:pt x="33" y="73"/>
                      </a:cubicBezTo>
                      <a:cubicBezTo>
                        <a:pt x="34" y="73"/>
                        <a:pt x="34" y="73"/>
                        <a:pt x="34" y="73"/>
                      </a:cubicBezTo>
                      <a:cubicBezTo>
                        <a:pt x="34" y="73"/>
                        <a:pt x="34" y="73"/>
                        <a:pt x="34" y="73"/>
                      </a:cubicBezTo>
                      <a:cubicBezTo>
                        <a:pt x="34" y="73"/>
                        <a:pt x="34" y="73"/>
                        <a:pt x="34" y="73"/>
                      </a:cubicBezTo>
                      <a:cubicBezTo>
                        <a:pt x="34" y="73"/>
                        <a:pt x="34" y="73"/>
                        <a:pt x="34" y="73"/>
                      </a:cubicBezTo>
                      <a:cubicBezTo>
                        <a:pt x="34" y="73"/>
                        <a:pt x="34" y="73"/>
                        <a:pt x="34" y="73"/>
                      </a:cubicBezTo>
                      <a:cubicBezTo>
                        <a:pt x="35" y="73"/>
                        <a:pt x="35" y="73"/>
                        <a:pt x="35" y="73"/>
                      </a:cubicBezTo>
                      <a:cubicBezTo>
                        <a:pt x="34" y="73"/>
                        <a:pt x="34" y="73"/>
                        <a:pt x="34" y="73"/>
                      </a:cubicBezTo>
                      <a:cubicBezTo>
                        <a:pt x="35" y="73"/>
                        <a:pt x="34" y="73"/>
                        <a:pt x="35" y="73"/>
                      </a:cubicBezTo>
                      <a:cubicBezTo>
                        <a:pt x="35" y="72"/>
                        <a:pt x="35" y="72"/>
                        <a:pt x="35" y="72"/>
                      </a:cubicBezTo>
                      <a:cubicBezTo>
                        <a:pt x="34" y="72"/>
                        <a:pt x="35" y="73"/>
                        <a:pt x="35" y="72"/>
                      </a:cubicBezTo>
                      <a:cubicBezTo>
                        <a:pt x="35" y="72"/>
                        <a:pt x="35" y="72"/>
                        <a:pt x="35" y="72"/>
                      </a:cubicBezTo>
                      <a:cubicBezTo>
                        <a:pt x="35" y="72"/>
                        <a:pt x="35" y="72"/>
                        <a:pt x="36" y="72"/>
                      </a:cubicBezTo>
                      <a:cubicBezTo>
                        <a:pt x="35" y="72"/>
                        <a:pt x="35" y="73"/>
                        <a:pt x="35" y="73"/>
                      </a:cubicBezTo>
                      <a:cubicBezTo>
                        <a:pt x="35" y="73"/>
                        <a:pt x="36" y="73"/>
                        <a:pt x="36" y="73"/>
                      </a:cubicBezTo>
                      <a:cubicBezTo>
                        <a:pt x="36" y="73"/>
                        <a:pt x="35" y="73"/>
                        <a:pt x="35" y="73"/>
                      </a:cubicBezTo>
                      <a:cubicBezTo>
                        <a:pt x="36" y="74"/>
                        <a:pt x="36" y="73"/>
                        <a:pt x="36" y="73"/>
                      </a:cubicBezTo>
                      <a:cubicBezTo>
                        <a:pt x="36" y="73"/>
                        <a:pt x="36" y="73"/>
                        <a:pt x="36" y="73"/>
                      </a:cubicBezTo>
                      <a:cubicBezTo>
                        <a:pt x="36" y="73"/>
                        <a:pt x="36" y="73"/>
                        <a:pt x="36" y="73"/>
                      </a:cubicBezTo>
                      <a:cubicBezTo>
                        <a:pt x="36" y="73"/>
                        <a:pt x="36" y="73"/>
                        <a:pt x="36" y="73"/>
                      </a:cubicBezTo>
                      <a:cubicBezTo>
                        <a:pt x="36" y="73"/>
                        <a:pt x="36" y="73"/>
                        <a:pt x="36" y="73"/>
                      </a:cubicBezTo>
                      <a:cubicBezTo>
                        <a:pt x="36" y="73"/>
                        <a:pt x="36" y="73"/>
                        <a:pt x="36" y="73"/>
                      </a:cubicBezTo>
                      <a:cubicBezTo>
                        <a:pt x="36" y="73"/>
                        <a:pt x="36" y="73"/>
                        <a:pt x="36" y="73"/>
                      </a:cubicBezTo>
                      <a:cubicBezTo>
                        <a:pt x="36" y="73"/>
                        <a:pt x="36" y="73"/>
                        <a:pt x="36" y="73"/>
                      </a:cubicBezTo>
                      <a:cubicBezTo>
                        <a:pt x="36" y="73"/>
                        <a:pt x="36" y="74"/>
                        <a:pt x="36" y="74"/>
                      </a:cubicBezTo>
                      <a:cubicBezTo>
                        <a:pt x="36" y="74"/>
                        <a:pt x="36" y="74"/>
                        <a:pt x="37" y="74"/>
                      </a:cubicBezTo>
                      <a:cubicBezTo>
                        <a:pt x="37" y="74"/>
                        <a:pt x="37" y="74"/>
                        <a:pt x="37" y="74"/>
                      </a:cubicBezTo>
                      <a:cubicBezTo>
                        <a:pt x="37" y="74"/>
                        <a:pt x="37" y="74"/>
                        <a:pt x="37" y="74"/>
                      </a:cubicBezTo>
                      <a:cubicBezTo>
                        <a:pt x="37" y="74"/>
                        <a:pt x="37" y="74"/>
                        <a:pt x="37" y="73"/>
                      </a:cubicBezTo>
                      <a:cubicBezTo>
                        <a:pt x="37" y="73"/>
                        <a:pt x="37" y="74"/>
                        <a:pt x="37" y="74"/>
                      </a:cubicBezTo>
                      <a:cubicBezTo>
                        <a:pt x="37" y="74"/>
                        <a:pt x="37" y="74"/>
                        <a:pt x="37" y="73"/>
                      </a:cubicBezTo>
                      <a:cubicBezTo>
                        <a:pt x="37" y="74"/>
                        <a:pt x="37" y="74"/>
                        <a:pt x="37" y="74"/>
                      </a:cubicBezTo>
                      <a:cubicBezTo>
                        <a:pt x="38" y="74"/>
                        <a:pt x="37" y="74"/>
                        <a:pt x="37" y="74"/>
                      </a:cubicBezTo>
                      <a:cubicBezTo>
                        <a:pt x="37" y="74"/>
                        <a:pt x="37" y="74"/>
                        <a:pt x="38" y="74"/>
                      </a:cubicBezTo>
                      <a:cubicBezTo>
                        <a:pt x="38" y="74"/>
                        <a:pt x="38" y="74"/>
                        <a:pt x="37" y="74"/>
                      </a:cubicBezTo>
                      <a:cubicBezTo>
                        <a:pt x="38" y="74"/>
                        <a:pt x="38" y="74"/>
                        <a:pt x="38" y="74"/>
                      </a:cubicBezTo>
                      <a:cubicBezTo>
                        <a:pt x="38" y="74"/>
                        <a:pt x="37" y="74"/>
                        <a:pt x="37" y="73"/>
                      </a:cubicBezTo>
                      <a:cubicBezTo>
                        <a:pt x="37" y="73"/>
                        <a:pt x="37" y="74"/>
                        <a:pt x="37" y="73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7" y="73"/>
                        <a:pt x="38" y="73"/>
                        <a:pt x="37" y="72"/>
                      </a:cubicBezTo>
                      <a:cubicBezTo>
                        <a:pt x="38" y="72"/>
                        <a:pt x="37" y="73"/>
                        <a:pt x="38" y="73"/>
                      </a:cubicBezTo>
                      <a:cubicBezTo>
                        <a:pt x="38" y="73"/>
                        <a:pt x="38" y="73"/>
                        <a:pt x="38" y="72"/>
                      </a:cubicBezTo>
                      <a:cubicBezTo>
                        <a:pt x="38" y="73"/>
                        <a:pt x="38" y="73"/>
                        <a:pt x="38" y="73"/>
                      </a:cubicBezTo>
                      <a:cubicBezTo>
                        <a:pt x="38" y="73"/>
                        <a:pt x="38" y="73"/>
                        <a:pt x="38" y="73"/>
                      </a:cubicBezTo>
                      <a:cubicBezTo>
                        <a:pt x="39" y="73"/>
                        <a:pt x="39" y="73"/>
                        <a:pt x="39" y="73"/>
                      </a:cubicBezTo>
                      <a:cubicBezTo>
                        <a:pt x="39" y="73"/>
                        <a:pt x="39" y="73"/>
                        <a:pt x="39" y="73"/>
                      </a:cubicBezTo>
                      <a:cubicBezTo>
                        <a:pt x="39" y="73"/>
                        <a:pt x="39" y="73"/>
                        <a:pt x="39" y="73"/>
                      </a:cubicBezTo>
                      <a:cubicBezTo>
                        <a:pt x="39" y="74"/>
                        <a:pt x="39" y="74"/>
                        <a:pt x="39" y="74"/>
                      </a:cubicBezTo>
                      <a:cubicBezTo>
                        <a:pt x="38" y="74"/>
                        <a:pt x="39" y="74"/>
                        <a:pt x="39" y="73"/>
                      </a:cubicBezTo>
                      <a:cubicBezTo>
                        <a:pt x="38" y="73"/>
                        <a:pt x="38" y="74"/>
                        <a:pt x="38" y="74"/>
                      </a:cubicBezTo>
                      <a:cubicBezTo>
                        <a:pt x="38" y="74"/>
                        <a:pt x="38" y="74"/>
                        <a:pt x="38" y="74"/>
                      </a:cubicBezTo>
                      <a:cubicBezTo>
                        <a:pt x="38" y="74"/>
                        <a:pt x="39" y="74"/>
                        <a:pt x="39" y="74"/>
                      </a:cubicBezTo>
                      <a:cubicBezTo>
                        <a:pt x="39" y="74"/>
                        <a:pt x="38" y="74"/>
                        <a:pt x="38" y="74"/>
                      </a:cubicBezTo>
                      <a:cubicBezTo>
                        <a:pt x="39" y="75"/>
                        <a:pt x="38" y="75"/>
                        <a:pt x="38" y="75"/>
                      </a:cubicBezTo>
                      <a:cubicBezTo>
                        <a:pt x="38" y="75"/>
                        <a:pt x="38" y="75"/>
                        <a:pt x="38" y="75"/>
                      </a:cubicBezTo>
                      <a:cubicBezTo>
                        <a:pt x="38" y="75"/>
                        <a:pt x="38" y="75"/>
                        <a:pt x="38" y="75"/>
                      </a:cubicBezTo>
                      <a:cubicBezTo>
                        <a:pt x="38" y="76"/>
                        <a:pt x="38" y="76"/>
                        <a:pt x="38" y="76"/>
                      </a:cubicBezTo>
                      <a:cubicBezTo>
                        <a:pt x="38" y="76"/>
                        <a:pt x="38" y="76"/>
                        <a:pt x="37" y="75"/>
                      </a:cubicBezTo>
                      <a:cubicBezTo>
                        <a:pt x="37" y="76"/>
                        <a:pt x="38" y="76"/>
                        <a:pt x="37" y="76"/>
                      </a:cubicBezTo>
                      <a:cubicBezTo>
                        <a:pt x="37" y="75"/>
                        <a:pt x="37" y="76"/>
                        <a:pt x="37" y="76"/>
                      </a:cubicBezTo>
                      <a:cubicBezTo>
                        <a:pt x="37" y="75"/>
                        <a:pt x="36" y="75"/>
                        <a:pt x="36" y="76"/>
                      </a:cubicBezTo>
                      <a:cubicBezTo>
                        <a:pt x="36" y="76"/>
                        <a:pt x="36" y="76"/>
                        <a:pt x="37" y="76"/>
                      </a:cubicBezTo>
                      <a:cubicBezTo>
                        <a:pt x="37" y="76"/>
                        <a:pt x="37" y="76"/>
                        <a:pt x="36" y="76"/>
                      </a:cubicBezTo>
                      <a:cubicBezTo>
                        <a:pt x="37" y="76"/>
                        <a:pt x="37" y="76"/>
                        <a:pt x="37" y="76"/>
                      </a:cubicBezTo>
                      <a:cubicBezTo>
                        <a:pt x="38" y="76"/>
                        <a:pt x="37" y="76"/>
                        <a:pt x="37" y="76"/>
                      </a:cubicBezTo>
                      <a:cubicBezTo>
                        <a:pt x="37" y="76"/>
                        <a:pt x="37" y="76"/>
                        <a:pt x="37" y="76"/>
                      </a:cubicBezTo>
                      <a:cubicBezTo>
                        <a:pt x="37" y="76"/>
                        <a:pt x="37" y="76"/>
                        <a:pt x="37" y="76"/>
                      </a:cubicBezTo>
                      <a:cubicBezTo>
                        <a:pt x="37" y="76"/>
                        <a:pt x="37" y="76"/>
                        <a:pt x="37" y="76"/>
                      </a:cubicBezTo>
                      <a:cubicBezTo>
                        <a:pt x="37" y="76"/>
                        <a:pt x="37" y="77"/>
                        <a:pt x="36" y="76"/>
                      </a:cubicBezTo>
                      <a:cubicBezTo>
                        <a:pt x="36" y="76"/>
                        <a:pt x="36" y="76"/>
                        <a:pt x="36" y="76"/>
                      </a:cubicBezTo>
                      <a:cubicBezTo>
                        <a:pt x="36" y="77"/>
                        <a:pt x="36" y="77"/>
                        <a:pt x="36" y="77"/>
                      </a:cubicBezTo>
                      <a:cubicBezTo>
                        <a:pt x="37" y="77"/>
                        <a:pt x="36" y="77"/>
                        <a:pt x="36" y="77"/>
                      </a:cubicBezTo>
                      <a:cubicBezTo>
                        <a:pt x="36" y="77"/>
                        <a:pt x="36" y="77"/>
                        <a:pt x="36" y="77"/>
                      </a:cubicBezTo>
                      <a:cubicBezTo>
                        <a:pt x="36" y="77"/>
                        <a:pt x="36" y="77"/>
                        <a:pt x="37" y="77"/>
                      </a:cubicBezTo>
                      <a:cubicBezTo>
                        <a:pt x="37" y="77"/>
                        <a:pt x="37" y="77"/>
                        <a:pt x="37" y="77"/>
                      </a:cubicBezTo>
                      <a:cubicBezTo>
                        <a:pt x="37" y="77"/>
                        <a:pt x="37" y="77"/>
                        <a:pt x="37" y="77"/>
                      </a:cubicBezTo>
                      <a:cubicBezTo>
                        <a:pt x="38" y="77"/>
                        <a:pt x="37" y="77"/>
                        <a:pt x="37" y="77"/>
                      </a:cubicBezTo>
                      <a:cubicBezTo>
                        <a:pt x="37" y="76"/>
                        <a:pt x="37" y="77"/>
                        <a:pt x="38" y="77"/>
                      </a:cubicBezTo>
                      <a:cubicBezTo>
                        <a:pt x="38" y="77"/>
                        <a:pt x="38" y="77"/>
                        <a:pt x="38" y="77"/>
                      </a:cubicBezTo>
                      <a:cubicBezTo>
                        <a:pt x="38" y="77"/>
                        <a:pt x="38" y="77"/>
                        <a:pt x="38" y="77"/>
                      </a:cubicBezTo>
                      <a:cubicBezTo>
                        <a:pt x="38" y="77"/>
                        <a:pt x="38" y="77"/>
                        <a:pt x="38" y="77"/>
                      </a:cubicBezTo>
                      <a:cubicBezTo>
                        <a:pt x="39" y="77"/>
                        <a:pt x="39" y="76"/>
                        <a:pt x="40" y="76"/>
                      </a:cubicBezTo>
                      <a:cubicBezTo>
                        <a:pt x="39" y="75"/>
                        <a:pt x="40" y="75"/>
                        <a:pt x="40" y="75"/>
                      </a:cubicBezTo>
                      <a:cubicBezTo>
                        <a:pt x="40" y="75"/>
                        <a:pt x="40" y="75"/>
                        <a:pt x="40" y="75"/>
                      </a:cubicBezTo>
                      <a:cubicBezTo>
                        <a:pt x="41" y="75"/>
                        <a:pt x="41" y="75"/>
                        <a:pt x="41" y="75"/>
                      </a:cubicBezTo>
                      <a:cubicBezTo>
                        <a:pt x="40" y="75"/>
                        <a:pt x="40" y="75"/>
                        <a:pt x="40" y="75"/>
                      </a:cubicBezTo>
                      <a:cubicBezTo>
                        <a:pt x="40" y="75"/>
                        <a:pt x="40" y="75"/>
                        <a:pt x="40" y="75"/>
                      </a:cubicBezTo>
                      <a:cubicBezTo>
                        <a:pt x="41" y="75"/>
                        <a:pt x="41" y="75"/>
                        <a:pt x="41" y="75"/>
                      </a:cubicBezTo>
                      <a:cubicBezTo>
                        <a:pt x="41" y="75"/>
                        <a:pt x="41" y="75"/>
                        <a:pt x="40" y="75"/>
                      </a:cubicBezTo>
                      <a:cubicBezTo>
                        <a:pt x="40" y="75"/>
                        <a:pt x="40" y="75"/>
                        <a:pt x="40" y="75"/>
                      </a:cubicBezTo>
                      <a:cubicBezTo>
                        <a:pt x="40" y="75"/>
                        <a:pt x="40" y="76"/>
                        <a:pt x="40" y="75"/>
                      </a:cubicBezTo>
                      <a:cubicBezTo>
                        <a:pt x="40" y="76"/>
                        <a:pt x="40" y="76"/>
                        <a:pt x="40" y="76"/>
                      </a:cubicBezTo>
                      <a:cubicBezTo>
                        <a:pt x="40" y="77"/>
                        <a:pt x="38" y="78"/>
                        <a:pt x="38" y="79"/>
                      </a:cubicBezTo>
                      <a:cubicBezTo>
                        <a:pt x="38" y="79"/>
                        <a:pt x="38" y="79"/>
                        <a:pt x="38" y="79"/>
                      </a:cubicBezTo>
                      <a:cubicBezTo>
                        <a:pt x="38" y="79"/>
                        <a:pt x="38" y="80"/>
                        <a:pt x="39" y="80"/>
                      </a:cubicBezTo>
                      <a:cubicBezTo>
                        <a:pt x="38" y="79"/>
                        <a:pt x="39" y="79"/>
                        <a:pt x="39" y="79"/>
                      </a:cubicBezTo>
                      <a:cubicBezTo>
                        <a:pt x="39" y="79"/>
                        <a:pt x="39" y="79"/>
                        <a:pt x="39" y="79"/>
                      </a:cubicBezTo>
                      <a:cubicBezTo>
                        <a:pt x="39" y="79"/>
                        <a:pt x="39" y="80"/>
                        <a:pt x="39" y="79"/>
                      </a:cubicBezTo>
                      <a:cubicBezTo>
                        <a:pt x="39" y="80"/>
                        <a:pt x="39" y="80"/>
                        <a:pt x="39" y="80"/>
                      </a:cubicBezTo>
                      <a:cubicBezTo>
                        <a:pt x="39" y="79"/>
                        <a:pt x="40" y="79"/>
                        <a:pt x="40" y="79"/>
                      </a:cubicBezTo>
                      <a:cubicBezTo>
                        <a:pt x="40" y="79"/>
                        <a:pt x="41" y="79"/>
                        <a:pt x="41" y="79"/>
                      </a:cubicBez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41" y="79"/>
                        <a:pt x="41" y="80"/>
                        <a:pt x="40" y="79"/>
                      </a:cubicBezTo>
                      <a:cubicBezTo>
                        <a:pt x="40" y="79"/>
                        <a:pt x="40" y="80"/>
                        <a:pt x="40" y="80"/>
                      </a:cubicBezTo>
                      <a:cubicBezTo>
                        <a:pt x="40" y="80"/>
                        <a:pt x="40" y="80"/>
                        <a:pt x="40" y="80"/>
                      </a:cubicBezTo>
                      <a:cubicBezTo>
                        <a:pt x="40" y="80"/>
                        <a:pt x="40" y="80"/>
                        <a:pt x="40" y="80"/>
                      </a:cubicBezTo>
                      <a:cubicBezTo>
                        <a:pt x="40" y="80"/>
                        <a:pt x="40" y="81"/>
                        <a:pt x="40" y="81"/>
                      </a:cubicBezTo>
                      <a:cubicBezTo>
                        <a:pt x="40" y="81"/>
                        <a:pt x="40" y="81"/>
                        <a:pt x="40" y="81"/>
                      </a:cubicBezTo>
                      <a:cubicBezTo>
                        <a:pt x="40" y="81"/>
                        <a:pt x="40" y="80"/>
                        <a:pt x="40" y="81"/>
                      </a:cubicBezTo>
                      <a:cubicBezTo>
                        <a:pt x="40" y="81"/>
                        <a:pt x="41" y="81"/>
                        <a:pt x="40" y="82"/>
                      </a:cubicBezTo>
                      <a:cubicBezTo>
                        <a:pt x="40" y="82"/>
                        <a:pt x="40" y="82"/>
                        <a:pt x="41" y="82"/>
                      </a:cubicBezTo>
                      <a:cubicBezTo>
                        <a:pt x="41" y="82"/>
                        <a:pt x="41" y="82"/>
                        <a:pt x="41" y="82"/>
                      </a:cubicBezTo>
                      <a:cubicBezTo>
                        <a:pt x="41" y="82"/>
                        <a:pt x="41" y="81"/>
                        <a:pt x="41" y="81"/>
                      </a:cubicBezTo>
                      <a:cubicBezTo>
                        <a:pt x="41" y="82"/>
                        <a:pt x="42" y="81"/>
                        <a:pt x="42" y="82"/>
                      </a:cubicBezTo>
                      <a:cubicBezTo>
                        <a:pt x="42" y="82"/>
                        <a:pt x="42" y="81"/>
                        <a:pt x="42" y="81"/>
                      </a:cubicBezTo>
                      <a:cubicBezTo>
                        <a:pt x="42" y="81"/>
                        <a:pt x="42" y="82"/>
                        <a:pt x="42" y="82"/>
                      </a:cubicBezTo>
                      <a:cubicBezTo>
                        <a:pt x="42" y="82"/>
                        <a:pt x="42" y="82"/>
                        <a:pt x="42" y="82"/>
                      </a:cubicBezTo>
                      <a:cubicBezTo>
                        <a:pt x="42" y="82"/>
                        <a:pt x="42" y="82"/>
                        <a:pt x="42" y="82"/>
                      </a:cubicBezTo>
                      <a:cubicBezTo>
                        <a:pt x="42" y="82"/>
                        <a:pt x="42" y="82"/>
                        <a:pt x="42" y="82"/>
                      </a:cubicBezTo>
                      <a:cubicBezTo>
                        <a:pt x="43" y="82"/>
                        <a:pt x="43" y="82"/>
                        <a:pt x="43" y="82"/>
                      </a:cubicBezTo>
                      <a:cubicBezTo>
                        <a:pt x="43" y="83"/>
                        <a:pt x="43" y="83"/>
                        <a:pt x="43" y="83"/>
                      </a:cubicBezTo>
                      <a:cubicBezTo>
                        <a:pt x="43" y="84"/>
                        <a:pt x="43" y="83"/>
                        <a:pt x="43" y="84"/>
                      </a:cubicBezTo>
                      <a:cubicBezTo>
                        <a:pt x="43" y="84"/>
                        <a:pt x="43" y="84"/>
                        <a:pt x="43" y="84"/>
                      </a:cubicBezTo>
                      <a:cubicBezTo>
                        <a:pt x="43" y="84"/>
                        <a:pt x="44" y="85"/>
                        <a:pt x="43" y="85"/>
                      </a:cubicBezTo>
                      <a:cubicBezTo>
                        <a:pt x="43" y="85"/>
                        <a:pt x="43" y="85"/>
                        <a:pt x="43" y="84"/>
                      </a:cubicBezTo>
                      <a:cubicBezTo>
                        <a:pt x="43" y="85"/>
                        <a:pt x="42" y="84"/>
                        <a:pt x="42" y="84"/>
                      </a:cubicBezTo>
                      <a:cubicBezTo>
                        <a:pt x="42" y="84"/>
                        <a:pt x="42" y="84"/>
                        <a:pt x="42" y="84"/>
                      </a:cubicBezTo>
                      <a:cubicBezTo>
                        <a:pt x="42" y="84"/>
                        <a:pt x="42" y="84"/>
                        <a:pt x="42" y="84"/>
                      </a:cubicBezTo>
                      <a:cubicBezTo>
                        <a:pt x="41" y="84"/>
                        <a:pt x="42" y="83"/>
                        <a:pt x="41" y="84"/>
                      </a:cubicBezTo>
                      <a:cubicBezTo>
                        <a:pt x="41" y="83"/>
                        <a:pt x="41" y="83"/>
                        <a:pt x="41" y="83"/>
                      </a:cubicBezTo>
                      <a:cubicBezTo>
                        <a:pt x="41" y="83"/>
                        <a:pt x="41" y="83"/>
                        <a:pt x="41" y="84"/>
                      </a:cubicBezTo>
                      <a:cubicBezTo>
                        <a:pt x="41" y="83"/>
                        <a:pt x="40" y="83"/>
                        <a:pt x="40" y="83"/>
                      </a:cubicBezTo>
                      <a:cubicBezTo>
                        <a:pt x="40" y="83"/>
                        <a:pt x="40" y="83"/>
                        <a:pt x="40" y="83"/>
                      </a:cubicBezTo>
                      <a:cubicBezTo>
                        <a:pt x="39" y="83"/>
                        <a:pt x="39" y="83"/>
                        <a:pt x="39" y="83"/>
                      </a:cubicBezTo>
                      <a:cubicBezTo>
                        <a:pt x="39" y="83"/>
                        <a:pt x="39" y="83"/>
                        <a:pt x="39" y="83"/>
                      </a:cubicBezTo>
                      <a:cubicBezTo>
                        <a:pt x="39" y="83"/>
                        <a:pt x="39" y="83"/>
                        <a:pt x="38" y="83"/>
                      </a:cubicBezTo>
                      <a:cubicBezTo>
                        <a:pt x="38" y="83"/>
                        <a:pt x="38" y="83"/>
                        <a:pt x="38" y="82"/>
                      </a:cubicBezTo>
                      <a:cubicBezTo>
                        <a:pt x="38" y="82"/>
                        <a:pt x="38" y="82"/>
                        <a:pt x="39" y="82"/>
                      </a:cubicBezTo>
                      <a:cubicBezTo>
                        <a:pt x="39" y="82"/>
                        <a:pt x="39" y="83"/>
                        <a:pt x="39" y="83"/>
                      </a:cubicBezTo>
                      <a:cubicBezTo>
                        <a:pt x="39" y="83"/>
                        <a:pt x="39" y="83"/>
                        <a:pt x="39" y="83"/>
                      </a:cubicBezTo>
                      <a:cubicBezTo>
                        <a:pt x="38" y="82"/>
                        <a:pt x="38" y="81"/>
                        <a:pt x="38" y="81"/>
                      </a:cubicBezTo>
                      <a:cubicBezTo>
                        <a:pt x="38" y="81"/>
                        <a:pt x="38" y="81"/>
                        <a:pt x="38" y="81"/>
                      </a:cubicBezTo>
                      <a:cubicBezTo>
                        <a:pt x="38" y="81"/>
                        <a:pt x="38" y="81"/>
                        <a:pt x="38" y="81"/>
                      </a:cubicBezTo>
                      <a:cubicBezTo>
                        <a:pt x="38" y="81"/>
                        <a:pt x="38" y="81"/>
                        <a:pt x="38" y="81"/>
                      </a:cubicBezTo>
                      <a:cubicBezTo>
                        <a:pt x="38" y="81"/>
                        <a:pt x="38" y="81"/>
                        <a:pt x="38" y="81"/>
                      </a:cubicBezTo>
                      <a:cubicBezTo>
                        <a:pt x="38" y="81"/>
                        <a:pt x="38" y="81"/>
                        <a:pt x="38" y="80"/>
                      </a:cubicBezTo>
                      <a:cubicBezTo>
                        <a:pt x="38" y="81"/>
                        <a:pt x="37" y="81"/>
                        <a:pt x="37" y="81"/>
                      </a:cubicBezTo>
                      <a:cubicBezTo>
                        <a:pt x="37" y="81"/>
                        <a:pt x="36" y="81"/>
                        <a:pt x="37" y="82"/>
                      </a:cubicBezTo>
                      <a:cubicBezTo>
                        <a:pt x="37" y="81"/>
                        <a:pt x="37" y="82"/>
                        <a:pt x="37" y="81"/>
                      </a:cubicBezTo>
                      <a:cubicBezTo>
                        <a:pt x="37" y="82"/>
                        <a:pt x="38" y="82"/>
                        <a:pt x="38" y="82"/>
                      </a:cubicBezTo>
                      <a:cubicBezTo>
                        <a:pt x="37" y="82"/>
                        <a:pt x="37" y="82"/>
                        <a:pt x="37" y="82"/>
                      </a:cubicBezTo>
                      <a:cubicBezTo>
                        <a:pt x="37" y="82"/>
                        <a:pt x="37" y="81"/>
                        <a:pt x="36" y="82"/>
                      </a:cubicBezTo>
                      <a:cubicBezTo>
                        <a:pt x="36" y="81"/>
                        <a:pt x="37" y="81"/>
                        <a:pt x="37" y="81"/>
                      </a:cubicBezTo>
                      <a:cubicBezTo>
                        <a:pt x="37" y="81"/>
                        <a:pt x="37" y="80"/>
                        <a:pt x="37" y="80"/>
                      </a:cubicBezTo>
                      <a:cubicBezTo>
                        <a:pt x="37" y="80"/>
                        <a:pt x="37" y="81"/>
                        <a:pt x="37" y="80"/>
                      </a:cubicBezTo>
                      <a:cubicBezTo>
                        <a:pt x="37" y="80"/>
                        <a:pt x="37" y="80"/>
                        <a:pt x="37" y="80"/>
                      </a:cubicBezTo>
                      <a:cubicBezTo>
                        <a:pt x="37" y="80"/>
                        <a:pt x="37" y="80"/>
                        <a:pt x="37" y="80"/>
                      </a:cubicBezTo>
                      <a:cubicBezTo>
                        <a:pt x="37" y="80"/>
                        <a:pt x="37" y="80"/>
                        <a:pt x="37" y="79"/>
                      </a:cubicBezTo>
                      <a:cubicBezTo>
                        <a:pt x="37" y="79"/>
                        <a:pt x="37" y="79"/>
                        <a:pt x="37" y="79"/>
                      </a:cubicBezTo>
                      <a:close/>
                      <a:moveTo>
                        <a:pt x="43" y="84"/>
                      </a:moveTo>
                      <a:cubicBezTo>
                        <a:pt x="42" y="84"/>
                        <a:pt x="43" y="84"/>
                        <a:pt x="43" y="85"/>
                      </a:cubicBezTo>
                      <a:cubicBezTo>
                        <a:pt x="43" y="85"/>
                        <a:pt x="43" y="84"/>
                        <a:pt x="43" y="84"/>
                      </a:cubicBezTo>
                      <a:cubicBezTo>
                        <a:pt x="43" y="84"/>
                        <a:pt x="43" y="84"/>
                        <a:pt x="43" y="84"/>
                      </a:cubicBezTo>
                      <a:close/>
                      <a:moveTo>
                        <a:pt x="42" y="83"/>
                      </a:moveTo>
                      <a:cubicBezTo>
                        <a:pt x="42" y="83"/>
                        <a:pt x="42" y="83"/>
                        <a:pt x="42" y="84"/>
                      </a:cubicBezTo>
                      <a:cubicBezTo>
                        <a:pt x="42" y="84"/>
                        <a:pt x="42" y="83"/>
                        <a:pt x="42" y="83"/>
                      </a:cubicBezTo>
                      <a:cubicBezTo>
                        <a:pt x="42" y="83"/>
                        <a:pt x="42" y="83"/>
                        <a:pt x="43" y="83"/>
                      </a:cubicBezTo>
                      <a:cubicBezTo>
                        <a:pt x="42" y="82"/>
                        <a:pt x="42" y="83"/>
                        <a:pt x="42" y="82"/>
                      </a:cubicBezTo>
                      <a:cubicBezTo>
                        <a:pt x="42" y="83"/>
                        <a:pt x="42" y="83"/>
                        <a:pt x="42" y="83"/>
                      </a:cubicBezTo>
                      <a:cubicBezTo>
                        <a:pt x="42" y="83"/>
                        <a:pt x="42" y="83"/>
                        <a:pt x="41" y="83"/>
                      </a:cubicBezTo>
                      <a:cubicBezTo>
                        <a:pt x="41" y="83"/>
                        <a:pt x="41" y="83"/>
                        <a:pt x="42" y="83"/>
                      </a:cubicBezTo>
                      <a:close/>
                      <a:moveTo>
                        <a:pt x="41" y="82"/>
                      </a:moveTo>
                      <a:cubicBezTo>
                        <a:pt x="41" y="82"/>
                        <a:pt x="41" y="82"/>
                        <a:pt x="41" y="82"/>
                      </a:cubicBezTo>
                      <a:cubicBezTo>
                        <a:pt x="41" y="82"/>
                        <a:pt x="41" y="82"/>
                        <a:pt x="41" y="82"/>
                      </a:cubicBezTo>
                      <a:close/>
                      <a:moveTo>
                        <a:pt x="39" y="80"/>
                      </a:moveTo>
                      <a:cubicBezTo>
                        <a:pt x="38" y="81"/>
                        <a:pt x="39" y="81"/>
                        <a:pt x="39" y="81"/>
                      </a:cubicBezTo>
                      <a:cubicBezTo>
                        <a:pt x="39" y="81"/>
                        <a:pt x="39" y="81"/>
                        <a:pt x="39" y="81"/>
                      </a:cubicBezTo>
                      <a:cubicBezTo>
                        <a:pt x="39" y="81"/>
                        <a:pt x="39" y="80"/>
                        <a:pt x="39" y="80"/>
                      </a:cubicBezTo>
                      <a:close/>
                      <a:moveTo>
                        <a:pt x="38" y="74"/>
                      </a:moveTo>
                      <a:cubicBezTo>
                        <a:pt x="38" y="74"/>
                        <a:pt x="38" y="73"/>
                        <a:pt x="38" y="73"/>
                      </a:cubicBezTo>
                      <a:cubicBezTo>
                        <a:pt x="38" y="73"/>
                        <a:pt x="38" y="73"/>
                        <a:pt x="37" y="73"/>
                      </a:cubicBezTo>
                      <a:cubicBezTo>
                        <a:pt x="38" y="73"/>
                        <a:pt x="38" y="73"/>
                        <a:pt x="38" y="73"/>
                      </a:cubicBezTo>
                      <a:cubicBezTo>
                        <a:pt x="38" y="74"/>
                        <a:pt x="38" y="73"/>
                        <a:pt x="38" y="74"/>
                      </a:cubicBezTo>
                      <a:cubicBezTo>
                        <a:pt x="38" y="74"/>
                        <a:pt x="38" y="73"/>
                        <a:pt x="38" y="74"/>
                      </a:cubicBezTo>
                      <a:cubicBezTo>
                        <a:pt x="38" y="74"/>
                        <a:pt x="38" y="74"/>
                        <a:pt x="38" y="74"/>
                      </a:cubicBezTo>
                      <a:close/>
                      <a:moveTo>
                        <a:pt x="37" y="75"/>
                      </a:moveTo>
                      <a:cubicBezTo>
                        <a:pt x="37" y="75"/>
                        <a:pt x="37" y="75"/>
                        <a:pt x="37" y="75"/>
                      </a:cubicBezTo>
                      <a:cubicBezTo>
                        <a:pt x="36" y="75"/>
                        <a:pt x="36" y="75"/>
                        <a:pt x="37" y="75"/>
                      </a:cubicBezTo>
                      <a:cubicBezTo>
                        <a:pt x="37" y="75"/>
                        <a:pt x="37" y="75"/>
                        <a:pt x="37" y="75"/>
                      </a:cubicBezTo>
                      <a:close/>
                      <a:moveTo>
                        <a:pt x="37" y="75"/>
                      </a:moveTo>
                      <a:cubicBezTo>
                        <a:pt x="37" y="75"/>
                        <a:pt x="37" y="75"/>
                        <a:pt x="37" y="75"/>
                      </a:cubicBezTo>
                      <a:cubicBezTo>
                        <a:pt x="37" y="75"/>
                        <a:pt x="38" y="75"/>
                        <a:pt x="38" y="75"/>
                      </a:cubicBezTo>
                      <a:cubicBezTo>
                        <a:pt x="37" y="75"/>
                        <a:pt x="37" y="75"/>
                        <a:pt x="37" y="75"/>
                      </a:cubicBezTo>
                      <a:close/>
                      <a:moveTo>
                        <a:pt x="37" y="74"/>
                      </a:moveTo>
                      <a:cubicBezTo>
                        <a:pt x="37" y="75"/>
                        <a:pt x="37" y="75"/>
                        <a:pt x="37" y="76"/>
                      </a:cubicBezTo>
                      <a:cubicBezTo>
                        <a:pt x="37" y="76"/>
                        <a:pt x="37" y="75"/>
                        <a:pt x="37" y="75"/>
                      </a:cubicBezTo>
                      <a:cubicBezTo>
                        <a:pt x="37" y="75"/>
                        <a:pt x="37" y="75"/>
                        <a:pt x="37" y="75"/>
                      </a:cubicBezTo>
                      <a:cubicBezTo>
                        <a:pt x="37" y="75"/>
                        <a:pt x="37" y="74"/>
                        <a:pt x="37" y="74"/>
                      </a:cubicBezTo>
                      <a:close/>
                      <a:moveTo>
                        <a:pt x="33" y="76"/>
                      </a:moveTo>
                      <a:cubicBezTo>
                        <a:pt x="33" y="76"/>
                        <a:pt x="33" y="76"/>
                        <a:pt x="33" y="76"/>
                      </a:cubicBezTo>
                      <a:cubicBezTo>
                        <a:pt x="33" y="76"/>
                        <a:pt x="33" y="76"/>
                        <a:pt x="33" y="76"/>
                      </a:cubicBezTo>
                      <a:cubicBezTo>
                        <a:pt x="33" y="76"/>
                        <a:pt x="33" y="76"/>
                        <a:pt x="33" y="76"/>
                      </a:cubicBezTo>
                      <a:close/>
                      <a:moveTo>
                        <a:pt x="36" y="74"/>
                      </a:moveTo>
                      <a:cubicBezTo>
                        <a:pt x="36" y="74"/>
                        <a:pt x="36" y="74"/>
                        <a:pt x="36" y="75"/>
                      </a:cubicBezTo>
                      <a:cubicBezTo>
                        <a:pt x="36" y="74"/>
                        <a:pt x="35" y="75"/>
                        <a:pt x="35" y="75"/>
                      </a:cubicBezTo>
                      <a:cubicBezTo>
                        <a:pt x="36" y="75"/>
                        <a:pt x="36" y="74"/>
                        <a:pt x="36" y="74"/>
                      </a:cubicBezTo>
                      <a:cubicBezTo>
                        <a:pt x="36" y="74"/>
                        <a:pt x="36" y="74"/>
                        <a:pt x="36" y="74"/>
                      </a:cubicBezTo>
                      <a:cubicBezTo>
                        <a:pt x="36" y="74"/>
                        <a:pt x="36" y="74"/>
                        <a:pt x="36" y="74"/>
                      </a:cubicBezTo>
                      <a:cubicBezTo>
                        <a:pt x="35" y="74"/>
                        <a:pt x="36" y="74"/>
                        <a:pt x="36" y="74"/>
                      </a:cubicBezTo>
                      <a:close/>
                      <a:moveTo>
                        <a:pt x="36" y="75"/>
                      </a:moveTo>
                      <a:cubicBezTo>
                        <a:pt x="35" y="75"/>
                        <a:pt x="35" y="75"/>
                        <a:pt x="35" y="75"/>
                      </a:cubicBezTo>
                      <a:cubicBezTo>
                        <a:pt x="35" y="74"/>
                        <a:pt x="35" y="74"/>
                        <a:pt x="35" y="74"/>
                      </a:cubicBezTo>
                      <a:cubicBezTo>
                        <a:pt x="35" y="73"/>
                        <a:pt x="35" y="74"/>
                        <a:pt x="34" y="74"/>
                      </a:cubicBezTo>
                      <a:cubicBezTo>
                        <a:pt x="34" y="74"/>
                        <a:pt x="34" y="74"/>
                        <a:pt x="34" y="74"/>
                      </a:cubicBezTo>
                      <a:cubicBezTo>
                        <a:pt x="34" y="74"/>
                        <a:pt x="35" y="75"/>
                        <a:pt x="34" y="74"/>
                      </a:cubicBezTo>
                      <a:cubicBezTo>
                        <a:pt x="34" y="75"/>
                        <a:pt x="35" y="75"/>
                        <a:pt x="35" y="75"/>
                      </a:cubicBezTo>
                      <a:cubicBezTo>
                        <a:pt x="35" y="75"/>
                        <a:pt x="35" y="75"/>
                        <a:pt x="35" y="75"/>
                      </a:cubicBezTo>
                      <a:cubicBezTo>
                        <a:pt x="35" y="75"/>
                        <a:pt x="35" y="75"/>
                        <a:pt x="35" y="75"/>
                      </a:cubicBezTo>
                      <a:cubicBezTo>
                        <a:pt x="35" y="74"/>
                        <a:pt x="36" y="75"/>
                        <a:pt x="36" y="75"/>
                      </a:cubicBezTo>
                      <a:close/>
                      <a:moveTo>
                        <a:pt x="35" y="77"/>
                      </a:moveTo>
                      <a:cubicBezTo>
                        <a:pt x="35" y="77"/>
                        <a:pt x="34" y="77"/>
                        <a:pt x="34" y="78"/>
                      </a:cubicBezTo>
                      <a:cubicBezTo>
                        <a:pt x="35" y="78"/>
                        <a:pt x="35" y="77"/>
                        <a:pt x="35" y="77"/>
                      </a:cubicBezTo>
                      <a:close/>
                      <a:moveTo>
                        <a:pt x="37" y="77"/>
                      </a:moveTo>
                      <a:cubicBezTo>
                        <a:pt x="38" y="78"/>
                        <a:pt x="38" y="77"/>
                        <a:pt x="38" y="78"/>
                      </a:cubicBezTo>
                      <a:cubicBezTo>
                        <a:pt x="38" y="78"/>
                        <a:pt x="38" y="78"/>
                        <a:pt x="38" y="77"/>
                      </a:cubicBezTo>
                      <a:cubicBezTo>
                        <a:pt x="38" y="78"/>
                        <a:pt x="38" y="77"/>
                        <a:pt x="37" y="77"/>
                      </a:cubicBezTo>
                      <a:close/>
                      <a:moveTo>
                        <a:pt x="37" y="78"/>
                      </a:moveTo>
                      <a:cubicBezTo>
                        <a:pt x="37" y="78"/>
                        <a:pt x="37" y="78"/>
                        <a:pt x="37" y="78"/>
                      </a:cubicBezTo>
                      <a:cubicBezTo>
                        <a:pt x="37" y="78"/>
                        <a:pt x="37" y="78"/>
                        <a:pt x="38" y="78"/>
                      </a:cubicBezTo>
                      <a:cubicBezTo>
                        <a:pt x="37" y="78"/>
                        <a:pt x="37" y="78"/>
                        <a:pt x="38" y="79"/>
                      </a:cubicBezTo>
                      <a:cubicBezTo>
                        <a:pt x="38" y="78"/>
                        <a:pt x="38" y="78"/>
                        <a:pt x="38" y="78"/>
                      </a:cubicBezTo>
                      <a:cubicBezTo>
                        <a:pt x="37" y="78"/>
                        <a:pt x="38" y="78"/>
                        <a:pt x="38" y="78"/>
                      </a:cubicBezTo>
                      <a:cubicBezTo>
                        <a:pt x="38" y="78"/>
                        <a:pt x="38" y="78"/>
                        <a:pt x="37" y="78"/>
                      </a:cubicBezTo>
                      <a:cubicBezTo>
                        <a:pt x="37" y="78"/>
                        <a:pt x="38" y="78"/>
                        <a:pt x="37" y="78"/>
                      </a:cubicBezTo>
                      <a:cubicBezTo>
                        <a:pt x="37" y="78"/>
                        <a:pt x="37" y="78"/>
                        <a:pt x="37" y="78"/>
                      </a:cubicBezTo>
                      <a:close/>
                      <a:moveTo>
                        <a:pt x="36" y="79"/>
                      </a:moveTo>
                      <a:cubicBezTo>
                        <a:pt x="36" y="79"/>
                        <a:pt x="36" y="79"/>
                        <a:pt x="36" y="79"/>
                      </a:cubicBezTo>
                      <a:cubicBezTo>
                        <a:pt x="36" y="79"/>
                        <a:pt x="36" y="79"/>
                        <a:pt x="36" y="79"/>
                      </a:cubicBezTo>
                      <a:cubicBezTo>
                        <a:pt x="36" y="79"/>
                        <a:pt x="36" y="79"/>
                        <a:pt x="36" y="79"/>
                      </a:cubicBezTo>
                      <a:cubicBezTo>
                        <a:pt x="36" y="79"/>
                        <a:pt x="36" y="79"/>
                        <a:pt x="36" y="79"/>
                      </a:cubicBezTo>
                      <a:close/>
                      <a:moveTo>
                        <a:pt x="36" y="78"/>
                      </a:moveTo>
                      <a:cubicBezTo>
                        <a:pt x="36" y="78"/>
                        <a:pt x="36" y="78"/>
                        <a:pt x="36" y="79"/>
                      </a:cubicBezTo>
                      <a:cubicBezTo>
                        <a:pt x="36" y="79"/>
                        <a:pt x="36" y="78"/>
                        <a:pt x="36" y="78"/>
                      </a:cubicBezTo>
                      <a:cubicBezTo>
                        <a:pt x="36" y="79"/>
                        <a:pt x="36" y="78"/>
                        <a:pt x="36" y="78"/>
                      </a:cubicBezTo>
                      <a:cubicBezTo>
                        <a:pt x="36" y="78"/>
                        <a:pt x="36" y="78"/>
                        <a:pt x="36" y="78"/>
                      </a:cubicBezTo>
                      <a:cubicBezTo>
                        <a:pt x="36" y="78"/>
                        <a:pt x="36" y="78"/>
                        <a:pt x="36" y="78"/>
                      </a:cubicBezTo>
                      <a:cubicBezTo>
                        <a:pt x="36" y="78"/>
                        <a:pt x="36" y="78"/>
                        <a:pt x="36" y="78"/>
                      </a:cubicBezTo>
                      <a:close/>
                      <a:moveTo>
                        <a:pt x="35" y="78"/>
                      </a:moveTo>
                      <a:cubicBezTo>
                        <a:pt x="35" y="78"/>
                        <a:pt x="35" y="78"/>
                        <a:pt x="36" y="78"/>
                      </a:cubicBezTo>
                      <a:cubicBezTo>
                        <a:pt x="36" y="78"/>
                        <a:pt x="35" y="78"/>
                        <a:pt x="35" y="78"/>
                      </a:cubicBezTo>
                      <a:cubicBezTo>
                        <a:pt x="35" y="78"/>
                        <a:pt x="35" y="78"/>
                        <a:pt x="35" y="78"/>
                      </a:cubicBezTo>
                      <a:close/>
                      <a:moveTo>
                        <a:pt x="36" y="78"/>
                      </a:moveTo>
                      <a:cubicBezTo>
                        <a:pt x="35" y="78"/>
                        <a:pt x="35" y="79"/>
                        <a:pt x="35" y="79"/>
                      </a:cubicBezTo>
                      <a:cubicBezTo>
                        <a:pt x="35" y="78"/>
                        <a:pt x="35" y="78"/>
                        <a:pt x="35" y="78"/>
                      </a:cubicBezTo>
                      <a:cubicBezTo>
                        <a:pt x="35" y="78"/>
                        <a:pt x="35" y="78"/>
                        <a:pt x="35" y="78"/>
                      </a:cubicBezTo>
                      <a:cubicBezTo>
                        <a:pt x="35" y="78"/>
                        <a:pt x="35" y="78"/>
                        <a:pt x="35" y="78"/>
                      </a:cubicBezTo>
                      <a:cubicBezTo>
                        <a:pt x="35" y="78"/>
                        <a:pt x="35" y="78"/>
                        <a:pt x="35" y="79"/>
                      </a:cubicBezTo>
                      <a:cubicBezTo>
                        <a:pt x="35" y="79"/>
                        <a:pt x="35" y="79"/>
                        <a:pt x="35" y="79"/>
                      </a:cubicBezTo>
                      <a:cubicBezTo>
                        <a:pt x="35" y="79"/>
                        <a:pt x="34" y="79"/>
                        <a:pt x="35" y="79"/>
                      </a:cubicBezTo>
                      <a:cubicBezTo>
                        <a:pt x="35" y="79"/>
                        <a:pt x="35" y="79"/>
                        <a:pt x="35" y="79"/>
                      </a:cubicBezTo>
                      <a:cubicBezTo>
                        <a:pt x="35" y="79"/>
                        <a:pt x="35" y="79"/>
                        <a:pt x="35" y="79"/>
                      </a:cubicBezTo>
                      <a:cubicBezTo>
                        <a:pt x="35" y="79"/>
                        <a:pt x="35" y="79"/>
                        <a:pt x="36" y="78"/>
                      </a:cubicBezTo>
                      <a:close/>
                      <a:moveTo>
                        <a:pt x="36" y="79"/>
                      </a:moveTo>
                      <a:cubicBezTo>
                        <a:pt x="36" y="79"/>
                        <a:pt x="35" y="79"/>
                        <a:pt x="35" y="79"/>
                      </a:cubicBezTo>
                      <a:cubicBezTo>
                        <a:pt x="35" y="79"/>
                        <a:pt x="36" y="79"/>
                        <a:pt x="36" y="79"/>
                      </a:cubicBezTo>
                      <a:close/>
                      <a:moveTo>
                        <a:pt x="37" y="79"/>
                      </a:moveTo>
                      <a:cubicBezTo>
                        <a:pt x="37" y="79"/>
                        <a:pt x="37" y="79"/>
                        <a:pt x="37" y="79"/>
                      </a:cubicBezTo>
                      <a:cubicBezTo>
                        <a:pt x="38" y="79"/>
                        <a:pt x="37" y="79"/>
                        <a:pt x="37" y="78"/>
                      </a:cubicBezTo>
                      <a:cubicBezTo>
                        <a:pt x="37" y="78"/>
                        <a:pt x="37" y="78"/>
                        <a:pt x="37" y="78"/>
                      </a:cubicBezTo>
                      <a:cubicBezTo>
                        <a:pt x="37" y="78"/>
                        <a:pt x="37" y="79"/>
                        <a:pt x="37" y="79"/>
                      </a:cubicBezTo>
                      <a:close/>
                      <a:moveTo>
                        <a:pt x="39" y="75"/>
                      </a:moveTo>
                      <a:cubicBezTo>
                        <a:pt x="39" y="75"/>
                        <a:pt x="39" y="75"/>
                        <a:pt x="39" y="75"/>
                      </a:cubicBezTo>
                      <a:cubicBezTo>
                        <a:pt x="39" y="75"/>
                        <a:pt x="40" y="75"/>
                        <a:pt x="39" y="74"/>
                      </a:cubicBezTo>
                      <a:cubicBezTo>
                        <a:pt x="40" y="74"/>
                        <a:pt x="40" y="75"/>
                        <a:pt x="40" y="75"/>
                      </a:cubicBezTo>
                      <a:cubicBezTo>
                        <a:pt x="40" y="75"/>
                        <a:pt x="40" y="75"/>
                        <a:pt x="39" y="75"/>
                      </a:cubicBezTo>
                      <a:cubicBezTo>
                        <a:pt x="39" y="75"/>
                        <a:pt x="40" y="75"/>
                        <a:pt x="39" y="75"/>
                      </a:cubicBezTo>
                      <a:cubicBezTo>
                        <a:pt x="39" y="75"/>
                        <a:pt x="39" y="75"/>
                        <a:pt x="39" y="75"/>
                      </a:cubicBezTo>
                      <a:cubicBezTo>
                        <a:pt x="40" y="75"/>
                        <a:pt x="39" y="75"/>
                        <a:pt x="39" y="76"/>
                      </a:cubicBezTo>
                      <a:cubicBezTo>
                        <a:pt x="39" y="76"/>
                        <a:pt x="39" y="76"/>
                        <a:pt x="39" y="75"/>
                      </a:cubicBezTo>
                      <a:close/>
                      <a:moveTo>
                        <a:pt x="34" y="75"/>
                      </a:moveTo>
                      <a:cubicBezTo>
                        <a:pt x="34" y="75"/>
                        <a:pt x="34" y="76"/>
                        <a:pt x="34" y="76"/>
                      </a:cubicBezTo>
                      <a:cubicBezTo>
                        <a:pt x="34" y="75"/>
                        <a:pt x="34" y="75"/>
                        <a:pt x="34" y="75"/>
                      </a:cubicBezTo>
                      <a:close/>
                      <a:moveTo>
                        <a:pt x="38" y="83"/>
                      </a:moveTo>
                      <a:cubicBezTo>
                        <a:pt x="37" y="84"/>
                        <a:pt x="37" y="83"/>
                        <a:pt x="37" y="84"/>
                      </a:cubicBezTo>
                      <a:cubicBezTo>
                        <a:pt x="37" y="83"/>
                        <a:pt x="38" y="83"/>
                        <a:pt x="38" y="83"/>
                      </a:cubicBezTo>
                      <a:close/>
                      <a:moveTo>
                        <a:pt x="40" y="86"/>
                      </a:moveTo>
                      <a:cubicBezTo>
                        <a:pt x="40" y="86"/>
                        <a:pt x="40" y="85"/>
                        <a:pt x="41" y="85"/>
                      </a:cubicBezTo>
                      <a:cubicBezTo>
                        <a:pt x="41" y="85"/>
                        <a:pt x="40" y="85"/>
                        <a:pt x="41" y="85"/>
                      </a:cubicBezTo>
                      <a:cubicBezTo>
                        <a:pt x="41" y="85"/>
                        <a:pt x="41" y="85"/>
                        <a:pt x="41" y="85"/>
                      </a:cubicBezTo>
                      <a:cubicBezTo>
                        <a:pt x="41" y="85"/>
                        <a:pt x="41" y="85"/>
                        <a:pt x="41" y="85"/>
                      </a:cubicBezTo>
                      <a:cubicBezTo>
                        <a:pt x="41" y="86"/>
                        <a:pt x="41" y="86"/>
                        <a:pt x="41" y="86"/>
                      </a:cubicBezTo>
                      <a:cubicBezTo>
                        <a:pt x="41" y="86"/>
                        <a:pt x="40" y="86"/>
                        <a:pt x="40" y="86"/>
                      </a:cubicBezTo>
                      <a:close/>
                      <a:moveTo>
                        <a:pt x="39" y="84"/>
                      </a:moveTo>
                      <a:cubicBezTo>
                        <a:pt x="40" y="84"/>
                        <a:pt x="39" y="84"/>
                        <a:pt x="40" y="84"/>
                      </a:cubicBezTo>
                      <a:cubicBezTo>
                        <a:pt x="40" y="84"/>
                        <a:pt x="40" y="84"/>
                        <a:pt x="40" y="84"/>
                      </a:cubicBezTo>
                      <a:lnTo>
                        <a:pt x="39" y="84"/>
                      </a:lnTo>
                      <a:close/>
                      <a:moveTo>
                        <a:pt x="49" y="91"/>
                      </a:moveTo>
                      <a:cubicBezTo>
                        <a:pt x="49" y="91"/>
                        <a:pt x="49" y="91"/>
                        <a:pt x="49" y="91"/>
                      </a:cubicBezTo>
                      <a:cubicBezTo>
                        <a:pt x="49" y="91"/>
                        <a:pt x="49" y="91"/>
                        <a:pt x="49" y="91"/>
                      </a:cubicBezTo>
                      <a:cubicBezTo>
                        <a:pt x="49" y="91"/>
                        <a:pt x="49" y="91"/>
                        <a:pt x="49" y="90"/>
                      </a:cubicBezTo>
                      <a:cubicBezTo>
                        <a:pt x="49" y="90"/>
                        <a:pt x="49" y="91"/>
                        <a:pt x="49" y="91"/>
                      </a:cubicBezTo>
                      <a:cubicBezTo>
                        <a:pt x="49" y="91"/>
                        <a:pt x="49" y="91"/>
                        <a:pt x="49" y="91"/>
                      </a:cubicBezTo>
                      <a:cubicBezTo>
                        <a:pt x="49" y="91"/>
                        <a:pt x="49" y="91"/>
                        <a:pt x="49" y="91"/>
                      </a:cubicBezTo>
                      <a:close/>
                      <a:moveTo>
                        <a:pt x="44" y="87"/>
                      </a:moveTo>
                      <a:cubicBezTo>
                        <a:pt x="44" y="87"/>
                        <a:pt x="45" y="87"/>
                        <a:pt x="45" y="86"/>
                      </a:cubicBezTo>
                      <a:cubicBezTo>
                        <a:pt x="44" y="86"/>
                        <a:pt x="44" y="87"/>
                        <a:pt x="44" y="87"/>
                      </a:cubicBezTo>
                      <a:cubicBezTo>
                        <a:pt x="44" y="86"/>
                        <a:pt x="44" y="86"/>
                        <a:pt x="45" y="86"/>
                      </a:cubicBezTo>
                      <a:cubicBezTo>
                        <a:pt x="45" y="86"/>
                        <a:pt x="44" y="86"/>
                        <a:pt x="44" y="86"/>
                      </a:cubicBezTo>
                      <a:cubicBezTo>
                        <a:pt x="44" y="86"/>
                        <a:pt x="44" y="86"/>
                        <a:pt x="44" y="85"/>
                      </a:cubicBezTo>
                      <a:cubicBezTo>
                        <a:pt x="44" y="85"/>
                        <a:pt x="44" y="85"/>
                        <a:pt x="44" y="85"/>
                      </a:cubicBezTo>
                      <a:cubicBezTo>
                        <a:pt x="44" y="85"/>
                        <a:pt x="44" y="85"/>
                        <a:pt x="44" y="85"/>
                      </a:cubicBezTo>
                      <a:cubicBezTo>
                        <a:pt x="45" y="85"/>
                        <a:pt x="45" y="85"/>
                        <a:pt x="45" y="85"/>
                      </a:cubicBezTo>
                      <a:cubicBezTo>
                        <a:pt x="45" y="85"/>
                        <a:pt x="45" y="85"/>
                        <a:pt x="45" y="84"/>
                      </a:cubicBezTo>
                      <a:cubicBezTo>
                        <a:pt x="45" y="85"/>
                        <a:pt x="45" y="85"/>
                        <a:pt x="45" y="85"/>
                      </a:cubicBezTo>
                      <a:cubicBezTo>
                        <a:pt x="45" y="85"/>
                        <a:pt x="45" y="85"/>
                        <a:pt x="45" y="85"/>
                      </a:cubicBezTo>
                      <a:cubicBezTo>
                        <a:pt x="45" y="85"/>
                        <a:pt x="45" y="85"/>
                        <a:pt x="45" y="85"/>
                      </a:cubicBezTo>
                      <a:cubicBezTo>
                        <a:pt x="46" y="85"/>
                        <a:pt x="46" y="85"/>
                        <a:pt x="46" y="85"/>
                      </a:cubicBezTo>
                      <a:cubicBezTo>
                        <a:pt x="46" y="85"/>
                        <a:pt x="46" y="85"/>
                        <a:pt x="46" y="85"/>
                      </a:cubicBezTo>
                      <a:cubicBezTo>
                        <a:pt x="46" y="85"/>
                        <a:pt x="46" y="85"/>
                        <a:pt x="46" y="85"/>
                      </a:cubicBezTo>
                      <a:cubicBezTo>
                        <a:pt x="45" y="85"/>
                        <a:pt x="45" y="85"/>
                        <a:pt x="46" y="85"/>
                      </a:cubicBezTo>
                      <a:cubicBezTo>
                        <a:pt x="46" y="85"/>
                        <a:pt x="46" y="85"/>
                        <a:pt x="46" y="85"/>
                      </a:cubicBezTo>
                      <a:cubicBezTo>
                        <a:pt x="46" y="85"/>
                        <a:pt x="46" y="85"/>
                        <a:pt x="46" y="86"/>
                      </a:cubicBezTo>
                      <a:cubicBezTo>
                        <a:pt x="46" y="86"/>
                        <a:pt x="47" y="86"/>
                        <a:pt x="46" y="85"/>
                      </a:cubicBezTo>
                      <a:cubicBezTo>
                        <a:pt x="46" y="85"/>
                        <a:pt x="46" y="85"/>
                        <a:pt x="47" y="85"/>
                      </a:cubicBezTo>
                      <a:cubicBezTo>
                        <a:pt x="47" y="85"/>
                        <a:pt x="47" y="84"/>
                        <a:pt x="47" y="84"/>
                      </a:cubicBezTo>
                      <a:cubicBezTo>
                        <a:pt x="47" y="84"/>
                        <a:pt x="47" y="84"/>
                        <a:pt x="47" y="84"/>
                      </a:cubicBezTo>
                      <a:cubicBezTo>
                        <a:pt x="47" y="85"/>
                        <a:pt x="47" y="85"/>
                        <a:pt x="47" y="85"/>
                      </a:cubicBezTo>
                      <a:cubicBezTo>
                        <a:pt x="47" y="85"/>
                        <a:pt x="47" y="85"/>
                        <a:pt x="48" y="86"/>
                      </a:cubicBezTo>
                      <a:cubicBezTo>
                        <a:pt x="48" y="86"/>
                        <a:pt x="47" y="86"/>
                        <a:pt x="47" y="85"/>
                      </a:cubicBezTo>
                      <a:cubicBezTo>
                        <a:pt x="47" y="86"/>
                        <a:pt x="47" y="86"/>
                        <a:pt x="47" y="86"/>
                      </a:cubicBezTo>
                      <a:cubicBezTo>
                        <a:pt x="48" y="86"/>
                        <a:pt x="48" y="86"/>
                        <a:pt x="48" y="86"/>
                      </a:cubicBezTo>
                      <a:cubicBezTo>
                        <a:pt x="48" y="86"/>
                        <a:pt x="48" y="85"/>
                        <a:pt x="48" y="85"/>
                      </a:cubicBezTo>
                      <a:cubicBezTo>
                        <a:pt x="48" y="86"/>
                        <a:pt x="48" y="86"/>
                        <a:pt x="48" y="86"/>
                      </a:cubicBezTo>
                      <a:cubicBezTo>
                        <a:pt x="49" y="86"/>
                        <a:pt x="49" y="87"/>
                        <a:pt x="49" y="86"/>
                      </a:cubicBezTo>
                      <a:cubicBezTo>
                        <a:pt x="49" y="87"/>
                        <a:pt x="49" y="86"/>
                        <a:pt x="49" y="86"/>
                      </a:cubicBezTo>
                      <a:cubicBezTo>
                        <a:pt x="49" y="86"/>
                        <a:pt x="49" y="86"/>
                        <a:pt x="49" y="86"/>
                      </a:cubicBezTo>
                      <a:cubicBezTo>
                        <a:pt x="49" y="87"/>
                        <a:pt x="49" y="87"/>
                        <a:pt x="50" y="87"/>
                      </a:cubicBezTo>
                      <a:cubicBezTo>
                        <a:pt x="50" y="87"/>
                        <a:pt x="49" y="86"/>
                        <a:pt x="50" y="87"/>
                      </a:cubicBezTo>
                      <a:cubicBezTo>
                        <a:pt x="50" y="87"/>
                        <a:pt x="50" y="86"/>
                        <a:pt x="50" y="86"/>
                      </a:cubicBezTo>
                      <a:cubicBezTo>
                        <a:pt x="50" y="87"/>
                        <a:pt x="50" y="87"/>
                        <a:pt x="50" y="86"/>
                      </a:cubicBezTo>
                      <a:cubicBezTo>
                        <a:pt x="50" y="87"/>
                        <a:pt x="50" y="87"/>
                        <a:pt x="50" y="87"/>
                      </a:cubicBezTo>
                      <a:cubicBezTo>
                        <a:pt x="51" y="87"/>
                        <a:pt x="51" y="87"/>
                        <a:pt x="50" y="87"/>
                      </a:cubicBezTo>
                      <a:cubicBezTo>
                        <a:pt x="51" y="87"/>
                        <a:pt x="51" y="87"/>
                        <a:pt x="51" y="87"/>
                      </a:cubicBezTo>
                      <a:cubicBezTo>
                        <a:pt x="51" y="87"/>
                        <a:pt x="51" y="87"/>
                        <a:pt x="51" y="87"/>
                      </a:cubicBezTo>
                      <a:cubicBezTo>
                        <a:pt x="51" y="87"/>
                        <a:pt x="51" y="87"/>
                        <a:pt x="52" y="87"/>
                      </a:cubicBezTo>
                      <a:cubicBezTo>
                        <a:pt x="51" y="87"/>
                        <a:pt x="51" y="87"/>
                        <a:pt x="51" y="87"/>
                      </a:cubicBezTo>
                      <a:cubicBezTo>
                        <a:pt x="51" y="87"/>
                        <a:pt x="52" y="87"/>
                        <a:pt x="51" y="87"/>
                      </a:cubicBezTo>
                      <a:cubicBezTo>
                        <a:pt x="51" y="87"/>
                        <a:pt x="52" y="87"/>
                        <a:pt x="52" y="87"/>
                      </a:cubicBezTo>
                      <a:cubicBezTo>
                        <a:pt x="52" y="87"/>
                        <a:pt x="52" y="87"/>
                        <a:pt x="51" y="87"/>
                      </a:cubicBezTo>
                      <a:cubicBezTo>
                        <a:pt x="52" y="86"/>
                        <a:pt x="52" y="86"/>
                        <a:pt x="52" y="86"/>
                      </a:cubicBezTo>
                      <a:cubicBezTo>
                        <a:pt x="52" y="86"/>
                        <a:pt x="52" y="87"/>
                        <a:pt x="52" y="87"/>
                      </a:cubicBezTo>
                      <a:cubicBezTo>
                        <a:pt x="52" y="87"/>
                        <a:pt x="52" y="86"/>
                        <a:pt x="52" y="86"/>
                      </a:cubicBezTo>
                      <a:cubicBezTo>
                        <a:pt x="52" y="87"/>
                        <a:pt x="52" y="87"/>
                        <a:pt x="52" y="87"/>
                      </a:cubicBezTo>
                      <a:cubicBezTo>
                        <a:pt x="52" y="87"/>
                        <a:pt x="52" y="88"/>
                        <a:pt x="51" y="87"/>
                      </a:cubicBezTo>
                      <a:cubicBezTo>
                        <a:pt x="51" y="88"/>
                        <a:pt x="50" y="87"/>
                        <a:pt x="50" y="88"/>
                      </a:cubicBezTo>
                      <a:cubicBezTo>
                        <a:pt x="50" y="88"/>
                        <a:pt x="50" y="88"/>
                        <a:pt x="50" y="88"/>
                      </a:cubicBezTo>
                      <a:cubicBezTo>
                        <a:pt x="50" y="87"/>
                        <a:pt x="50" y="87"/>
                        <a:pt x="50" y="87"/>
                      </a:cubicBezTo>
                      <a:cubicBezTo>
                        <a:pt x="50" y="87"/>
                        <a:pt x="50" y="88"/>
                        <a:pt x="49" y="87"/>
                      </a:cubicBezTo>
                      <a:cubicBezTo>
                        <a:pt x="50" y="87"/>
                        <a:pt x="50" y="87"/>
                        <a:pt x="50" y="87"/>
                      </a:cubicBezTo>
                      <a:cubicBezTo>
                        <a:pt x="50" y="87"/>
                        <a:pt x="49" y="87"/>
                        <a:pt x="49" y="87"/>
                      </a:cubicBezTo>
                      <a:cubicBezTo>
                        <a:pt x="49" y="87"/>
                        <a:pt x="49" y="87"/>
                        <a:pt x="49" y="87"/>
                      </a:cubicBezTo>
                      <a:cubicBezTo>
                        <a:pt x="49" y="87"/>
                        <a:pt x="49" y="87"/>
                        <a:pt x="50" y="87"/>
                      </a:cubicBezTo>
                      <a:cubicBezTo>
                        <a:pt x="49" y="87"/>
                        <a:pt x="49" y="88"/>
                        <a:pt x="49" y="88"/>
                      </a:cubicBezTo>
                      <a:cubicBezTo>
                        <a:pt x="49" y="88"/>
                        <a:pt x="49" y="88"/>
                        <a:pt x="49" y="88"/>
                      </a:cubicBezTo>
                      <a:cubicBezTo>
                        <a:pt x="49" y="88"/>
                        <a:pt x="49" y="88"/>
                        <a:pt x="49" y="88"/>
                      </a:cubicBezTo>
                      <a:cubicBezTo>
                        <a:pt x="49" y="88"/>
                        <a:pt x="49" y="88"/>
                        <a:pt x="49" y="88"/>
                      </a:cubicBezTo>
                      <a:cubicBezTo>
                        <a:pt x="49" y="88"/>
                        <a:pt x="49" y="88"/>
                        <a:pt x="49" y="88"/>
                      </a:cubicBezTo>
                      <a:cubicBezTo>
                        <a:pt x="49" y="87"/>
                        <a:pt x="49" y="87"/>
                        <a:pt x="49" y="87"/>
                      </a:cubicBezTo>
                      <a:cubicBezTo>
                        <a:pt x="49" y="87"/>
                        <a:pt x="48" y="87"/>
                        <a:pt x="48" y="87"/>
                      </a:cubicBezTo>
                      <a:cubicBezTo>
                        <a:pt x="48" y="87"/>
                        <a:pt x="47" y="87"/>
                        <a:pt x="48" y="87"/>
                      </a:cubicBezTo>
                      <a:cubicBezTo>
                        <a:pt x="47" y="87"/>
                        <a:pt x="47" y="88"/>
                        <a:pt x="47" y="87"/>
                      </a:cubicBezTo>
                      <a:cubicBezTo>
                        <a:pt x="47" y="87"/>
                        <a:pt x="47" y="87"/>
                        <a:pt x="46" y="87"/>
                      </a:cubicBezTo>
                      <a:cubicBezTo>
                        <a:pt x="47" y="87"/>
                        <a:pt x="46" y="87"/>
                        <a:pt x="46" y="87"/>
                      </a:cubicBezTo>
                      <a:cubicBezTo>
                        <a:pt x="46" y="86"/>
                        <a:pt x="46" y="87"/>
                        <a:pt x="46" y="87"/>
                      </a:cubicBezTo>
                      <a:cubicBezTo>
                        <a:pt x="46" y="87"/>
                        <a:pt x="46" y="87"/>
                        <a:pt x="46" y="87"/>
                      </a:cubicBezTo>
                      <a:cubicBezTo>
                        <a:pt x="46" y="87"/>
                        <a:pt x="46" y="87"/>
                        <a:pt x="46" y="87"/>
                      </a:cubicBezTo>
                      <a:cubicBezTo>
                        <a:pt x="46" y="87"/>
                        <a:pt x="46" y="87"/>
                        <a:pt x="46" y="88"/>
                      </a:cubicBezTo>
                      <a:cubicBezTo>
                        <a:pt x="46" y="87"/>
                        <a:pt x="46" y="87"/>
                        <a:pt x="45" y="87"/>
                      </a:cubicBezTo>
                      <a:cubicBezTo>
                        <a:pt x="46" y="87"/>
                        <a:pt x="46" y="87"/>
                        <a:pt x="46" y="87"/>
                      </a:cubicBezTo>
                      <a:cubicBezTo>
                        <a:pt x="45" y="86"/>
                        <a:pt x="45" y="87"/>
                        <a:pt x="45" y="87"/>
                      </a:cubicBezTo>
                      <a:cubicBezTo>
                        <a:pt x="45" y="87"/>
                        <a:pt x="44" y="87"/>
                        <a:pt x="44" y="87"/>
                      </a:cubicBezTo>
                      <a:close/>
                      <a:moveTo>
                        <a:pt x="49" y="87"/>
                      </a:moveTo>
                      <a:cubicBezTo>
                        <a:pt x="49" y="87"/>
                        <a:pt x="49" y="87"/>
                        <a:pt x="49" y="87"/>
                      </a:cubicBezTo>
                      <a:cubicBezTo>
                        <a:pt x="49" y="87"/>
                        <a:pt x="49" y="87"/>
                        <a:pt x="49" y="87"/>
                      </a:cubicBezTo>
                      <a:cubicBezTo>
                        <a:pt x="49" y="87"/>
                        <a:pt x="49" y="87"/>
                        <a:pt x="49" y="87"/>
                      </a:cubicBezTo>
                      <a:close/>
                      <a:moveTo>
                        <a:pt x="48" y="86"/>
                      </a:moveTo>
                      <a:cubicBezTo>
                        <a:pt x="48" y="86"/>
                        <a:pt x="48" y="86"/>
                        <a:pt x="48" y="87"/>
                      </a:cubicBezTo>
                      <a:cubicBezTo>
                        <a:pt x="48" y="86"/>
                        <a:pt x="48" y="86"/>
                        <a:pt x="48" y="86"/>
                      </a:cubicBezTo>
                      <a:cubicBezTo>
                        <a:pt x="48" y="87"/>
                        <a:pt x="48" y="87"/>
                        <a:pt x="48" y="87"/>
                      </a:cubicBezTo>
                      <a:cubicBezTo>
                        <a:pt x="48" y="86"/>
                        <a:pt x="48" y="86"/>
                        <a:pt x="48" y="86"/>
                      </a:cubicBezTo>
                      <a:cubicBezTo>
                        <a:pt x="48" y="86"/>
                        <a:pt x="48" y="86"/>
                        <a:pt x="48" y="86"/>
                      </a:cubicBezTo>
                      <a:close/>
                      <a:moveTo>
                        <a:pt x="45" y="86"/>
                      </a:moveTo>
                      <a:cubicBezTo>
                        <a:pt x="46" y="86"/>
                        <a:pt x="46" y="86"/>
                        <a:pt x="46" y="86"/>
                      </a:cubicBezTo>
                      <a:cubicBezTo>
                        <a:pt x="46" y="86"/>
                        <a:pt x="45" y="86"/>
                        <a:pt x="45" y="86"/>
                      </a:cubicBezTo>
                      <a:close/>
                      <a:moveTo>
                        <a:pt x="45" y="86"/>
                      </a:moveTo>
                      <a:cubicBezTo>
                        <a:pt x="45" y="86"/>
                        <a:pt x="45" y="86"/>
                        <a:pt x="45" y="86"/>
                      </a:cubicBezTo>
                      <a:cubicBezTo>
                        <a:pt x="45" y="86"/>
                        <a:pt x="45" y="86"/>
                        <a:pt x="45" y="86"/>
                      </a:cubicBezTo>
                      <a:close/>
                      <a:moveTo>
                        <a:pt x="38" y="82"/>
                      </a:moveTo>
                      <a:cubicBezTo>
                        <a:pt x="37" y="81"/>
                        <a:pt x="38" y="82"/>
                        <a:pt x="38" y="81"/>
                      </a:cubicBezTo>
                      <a:cubicBezTo>
                        <a:pt x="38" y="82"/>
                        <a:pt x="38" y="81"/>
                        <a:pt x="38" y="82"/>
                      </a:cubicBezTo>
                      <a:close/>
                      <a:moveTo>
                        <a:pt x="52" y="92"/>
                      </a:moveTo>
                      <a:cubicBezTo>
                        <a:pt x="52" y="92"/>
                        <a:pt x="52" y="93"/>
                        <a:pt x="52" y="93"/>
                      </a:cubicBezTo>
                      <a:cubicBezTo>
                        <a:pt x="52" y="93"/>
                        <a:pt x="52" y="93"/>
                        <a:pt x="52" y="92"/>
                      </a:cubicBezTo>
                      <a:cubicBezTo>
                        <a:pt x="52" y="93"/>
                        <a:pt x="52" y="93"/>
                        <a:pt x="52" y="93"/>
                      </a:cubicBezTo>
                      <a:cubicBezTo>
                        <a:pt x="52" y="93"/>
                        <a:pt x="52" y="93"/>
                        <a:pt x="52" y="92"/>
                      </a:cubicBezTo>
                      <a:close/>
                      <a:moveTo>
                        <a:pt x="43" y="80"/>
                      </a:moveTo>
                      <a:cubicBezTo>
                        <a:pt x="42" y="81"/>
                        <a:pt x="42" y="81"/>
                        <a:pt x="42" y="81"/>
                      </a:cubicBezTo>
                      <a:cubicBezTo>
                        <a:pt x="42" y="81"/>
                        <a:pt x="41" y="81"/>
                        <a:pt x="41" y="81"/>
                      </a:cubicBezTo>
                      <a:cubicBezTo>
                        <a:pt x="41" y="80"/>
                        <a:pt x="42" y="81"/>
                        <a:pt x="41" y="80"/>
                      </a:cubicBezTo>
                      <a:cubicBezTo>
                        <a:pt x="42" y="81"/>
                        <a:pt x="42" y="80"/>
                        <a:pt x="42" y="80"/>
                      </a:cubicBezTo>
                      <a:cubicBezTo>
                        <a:pt x="42" y="80"/>
                        <a:pt x="42" y="80"/>
                        <a:pt x="42" y="80"/>
                      </a:cubicBezTo>
                      <a:cubicBezTo>
                        <a:pt x="42" y="80"/>
                        <a:pt x="42" y="80"/>
                        <a:pt x="42" y="80"/>
                      </a:cubicBezTo>
                      <a:cubicBezTo>
                        <a:pt x="42" y="80"/>
                        <a:pt x="42" y="80"/>
                        <a:pt x="42" y="80"/>
                      </a:cubicBezTo>
                      <a:cubicBezTo>
                        <a:pt x="42" y="80"/>
                        <a:pt x="42" y="80"/>
                        <a:pt x="42" y="80"/>
                      </a:cubicBezTo>
                      <a:cubicBezTo>
                        <a:pt x="42" y="80"/>
                        <a:pt x="43" y="80"/>
                        <a:pt x="43" y="80"/>
                      </a:cubicBezTo>
                      <a:cubicBezTo>
                        <a:pt x="43" y="80"/>
                        <a:pt x="42" y="80"/>
                        <a:pt x="43" y="80"/>
                      </a:cubicBezTo>
                      <a:close/>
                      <a:moveTo>
                        <a:pt x="40" y="78"/>
                      </a:moveTo>
                      <a:cubicBezTo>
                        <a:pt x="40" y="78"/>
                        <a:pt x="40" y="78"/>
                        <a:pt x="40" y="78"/>
                      </a:cubicBezTo>
                      <a:cubicBezTo>
                        <a:pt x="40" y="78"/>
                        <a:pt x="40" y="78"/>
                        <a:pt x="40" y="78"/>
                      </a:cubicBezTo>
                      <a:cubicBezTo>
                        <a:pt x="40" y="78"/>
                        <a:pt x="39" y="78"/>
                        <a:pt x="40" y="79"/>
                      </a:cubicBezTo>
                      <a:cubicBezTo>
                        <a:pt x="39" y="78"/>
                        <a:pt x="40" y="78"/>
                        <a:pt x="40" y="78"/>
                      </a:cubicBezTo>
                      <a:close/>
                      <a:moveTo>
                        <a:pt x="56" y="56"/>
                      </a:moveTo>
                      <a:cubicBezTo>
                        <a:pt x="56" y="56"/>
                        <a:pt x="56" y="55"/>
                        <a:pt x="56" y="55"/>
                      </a:cubicBezTo>
                      <a:cubicBezTo>
                        <a:pt x="57" y="55"/>
                        <a:pt x="57" y="55"/>
                        <a:pt x="57" y="55"/>
                      </a:cubicBezTo>
                      <a:cubicBezTo>
                        <a:pt x="57" y="55"/>
                        <a:pt x="57" y="55"/>
                        <a:pt x="57" y="54"/>
                      </a:cubicBezTo>
                      <a:cubicBezTo>
                        <a:pt x="57" y="54"/>
                        <a:pt x="57" y="54"/>
                        <a:pt x="57" y="54"/>
                      </a:cubicBezTo>
                      <a:cubicBezTo>
                        <a:pt x="57" y="54"/>
                        <a:pt x="57" y="54"/>
                        <a:pt x="57" y="54"/>
                      </a:cubicBezTo>
                      <a:cubicBezTo>
                        <a:pt x="57" y="54"/>
                        <a:pt x="57" y="54"/>
                        <a:pt x="57" y="54"/>
                      </a:cubicBezTo>
                      <a:cubicBezTo>
                        <a:pt x="57" y="54"/>
                        <a:pt x="57" y="54"/>
                        <a:pt x="57" y="54"/>
                      </a:cubicBezTo>
                      <a:cubicBezTo>
                        <a:pt x="58" y="53"/>
                        <a:pt x="58" y="53"/>
                        <a:pt x="58" y="52"/>
                      </a:cubicBezTo>
                      <a:cubicBezTo>
                        <a:pt x="59" y="53"/>
                        <a:pt x="58" y="54"/>
                        <a:pt x="58" y="54"/>
                      </a:cubicBezTo>
                      <a:cubicBezTo>
                        <a:pt x="58" y="54"/>
                        <a:pt x="58" y="54"/>
                        <a:pt x="58" y="54"/>
                      </a:cubicBezTo>
                      <a:cubicBezTo>
                        <a:pt x="58" y="54"/>
                        <a:pt x="58" y="54"/>
                        <a:pt x="58" y="55"/>
                      </a:cubicBezTo>
                      <a:cubicBezTo>
                        <a:pt x="59" y="55"/>
                        <a:pt x="60" y="54"/>
                        <a:pt x="59" y="53"/>
                      </a:cubicBezTo>
                      <a:cubicBezTo>
                        <a:pt x="58" y="53"/>
                        <a:pt x="59" y="53"/>
                        <a:pt x="59" y="54"/>
                      </a:cubicBezTo>
                      <a:cubicBezTo>
                        <a:pt x="59" y="54"/>
                        <a:pt x="59" y="54"/>
                        <a:pt x="59" y="54"/>
                      </a:cubicBezTo>
                      <a:cubicBezTo>
                        <a:pt x="59" y="54"/>
                        <a:pt x="59" y="54"/>
                        <a:pt x="59" y="54"/>
                      </a:cubicBezTo>
                      <a:cubicBezTo>
                        <a:pt x="58" y="54"/>
                        <a:pt x="58" y="54"/>
                        <a:pt x="58" y="54"/>
                      </a:cubicBezTo>
                      <a:cubicBezTo>
                        <a:pt x="58" y="54"/>
                        <a:pt x="59" y="54"/>
                        <a:pt x="58" y="53"/>
                      </a:cubicBezTo>
                      <a:cubicBezTo>
                        <a:pt x="59" y="53"/>
                        <a:pt x="58" y="53"/>
                        <a:pt x="59" y="53"/>
                      </a:cubicBezTo>
                      <a:cubicBezTo>
                        <a:pt x="59" y="53"/>
                        <a:pt x="59" y="53"/>
                        <a:pt x="59" y="53"/>
                      </a:cubicBezTo>
                      <a:cubicBezTo>
                        <a:pt x="59" y="53"/>
                        <a:pt x="59" y="53"/>
                        <a:pt x="59" y="53"/>
                      </a:cubicBezTo>
                      <a:cubicBezTo>
                        <a:pt x="59" y="53"/>
                        <a:pt x="59" y="53"/>
                        <a:pt x="59" y="53"/>
                      </a:cubicBezTo>
                      <a:cubicBezTo>
                        <a:pt x="59" y="53"/>
                        <a:pt x="59" y="53"/>
                        <a:pt x="60" y="53"/>
                      </a:cubicBezTo>
                      <a:cubicBezTo>
                        <a:pt x="60" y="53"/>
                        <a:pt x="60" y="53"/>
                        <a:pt x="60" y="53"/>
                      </a:cubicBezTo>
                      <a:cubicBezTo>
                        <a:pt x="60" y="53"/>
                        <a:pt x="60" y="53"/>
                        <a:pt x="60" y="53"/>
                      </a:cubicBezTo>
                      <a:cubicBezTo>
                        <a:pt x="61" y="53"/>
                        <a:pt x="60" y="53"/>
                        <a:pt x="60" y="53"/>
                      </a:cubicBezTo>
                      <a:cubicBezTo>
                        <a:pt x="59" y="54"/>
                        <a:pt x="60" y="55"/>
                        <a:pt x="60" y="55"/>
                      </a:cubicBezTo>
                      <a:cubicBezTo>
                        <a:pt x="60" y="56"/>
                        <a:pt x="60" y="55"/>
                        <a:pt x="60" y="55"/>
                      </a:cubicBezTo>
                      <a:cubicBezTo>
                        <a:pt x="60" y="56"/>
                        <a:pt x="59" y="56"/>
                        <a:pt x="59" y="56"/>
                      </a:cubicBezTo>
                      <a:cubicBezTo>
                        <a:pt x="59" y="56"/>
                        <a:pt x="59" y="55"/>
                        <a:pt x="59" y="55"/>
                      </a:cubicBezTo>
                      <a:cubicBezTo>
                        <a:pt x="59" y="55"/>
                        <a:pt x="59" y="55"/>
                        <a:pt x="58" y="55"/>
                      </a:cubicBezTo>
                      <a:cubicBezTo>
                        <a:pt x="58" y="55"/>
                        <a:pt x="58" y="55"/>
                        <a:pt x="58" y="54"/>
                      </a:cubicBezTo>
                      <a:cubicBezTo>
                        <a:pt x="58" y="54"/>
                        <a:pt x="58" y="54"/>
                        <a:pt x="58" y="54"/>
                      </a:cubicBezTo>
                      <a:cubicBezTo>
                        <a:pt x="57" y="55"/>
                        <a:pt x="58" y="55"/>
                        <a:pt x="58" y="55"/>
                      </a:cubicBezTo>
                      <a:cubicBezTo>
                        <a:pt x="58" y="55"/>
                        <a:pt x="58" y="55"/>
                        <a:pt x="58" y="55"/>
                      </a:cubicBezTo>
                      <a:cubicBezTo>
                        <a:pt x="58" y="55"/>
                        <a:pt x="58" y="55"/>
                        <a:pt x="58" y="55"/>
                      </a:cubicBezTo>
                      <a:cubicBezTo>
                        <a:pt x="58" y="55"/>
                        <a:pt x="58" y="55"/>
                        <a:pt x="58" y="55"/>
                      </a:cubicBezTo>
                      <a:cubicBezTo>
                        <a:pt x="58" y="55"/>
                        <a:pt x="58" y="55"/>
                        <a:pt x="58" y="55"/>
                      </a:cubicBezTo>
                      <a:cubicBezTo>
                        <a:pt x="58" y="55"/>
                        <a:pt x="59" y="55"/>
                        <a:pt x="59" y="55"/>
                      </a:cubicBezTo>
                      <a:cubicBezTo>
                        <a:pt x="59" y="56"/>
                        <a:pt x="58" y="55"/>
                        <a:pt x="58" y="56"/>
                      </a:cubicBezTo>
                      <a:cubicBezTo>
                        <a:pt x="58" y="56"/>
                        <a:pt x="59" y="56"/>
                        <a:pt x="59" y="56"/>
                      </a:cubicBezTo>
                      <a:cubicBezTo>
                        <a:pt x="59" y="56"/>
                        <a:pt x="58" y="56"/>
                        <a:pt x="59" y="56"/>
                      </a:cubicBezTo>
                      <a:cubicBezTo>
                        <a:pt x="59" y="56"/>
                        <a:pt x="59" y="56"/>
                        <a:pt x="59" y="56"/>
                      </a:cubicBezTo>
                      <a:cubicBezTo>
                        <a:pt x="59" y="56"/>
                        <a:pt x="59" y="56"/>
                        <a:pt x="59" y="57"/>
                      </a:cubicBezTo>
                      <a:cubicBezTo>
                        <a:pt x="59" y="56"/>
                        <a:pt x="60" y="55"/>
                        <a:pt x="60" y="56"/>
                      </a:cubicBezTo>
                      <a:cubicBezTo>
                        <a:pt x="60" y="56"/>
                        <a:pt x="60" y="56"/>
                        <a:pt x="60" y="55"/>
                      </a:cubicBezTo>
                      <a:cubicBezTo>
                        <a:pt x="60" y="55"/>
                        <a:pt x="60" y="55"/>
                        <a:pt x="60" y="55"/>
                      </a:cubicBezTo>
                      <a:cubicBezTo>
                        <a:pt x="60" y="55"/>
                        <a:pt x="60" y="55"/>
                        <a:pt x="61" y="55"/>
                      </a:cubicBezTo>
                      <a:cubicBezTo>
                        <a:pt x="61" y="56"/>
                        <a:pt x="60" y="56"/>
                        <a:pt x="59" y="57"/>
                      </a:cubicBezTo>
                      <a:cubicBezTo>
                        <a:pt x="59" y="57"/>
                        <a:pt x="60" y="58"/>
                        <a:pt x="59" y="57"/>
                      </a:cubicBezTo>
                      <a:cubicBezTo>
                        <a:pt x="59" y="57"/>
                        <a:pt x="59" y="57"/>
                        <a:pt x="59" y="57"/>
                      </a:cubicBezTo>
                      <a:cubicBezTo>
                        <a:pt x="59" y="57"/>
                        <a:pt x="59" y="57"/>
                        <a:pt x="59" y="57"/>
                      </a:cubicBezTo>
                      <a:cubicBezTo>
                        <a:pt x="58" y="57"/>
                        <a:pt x="59" y="57"/>
                        <a:pt x="59" y="57"/>
                      </a:cubicBezTo>
                      <a:cubicBezTo>
                        <a:pt x="59" y="56"/>
                        <a:pt x="59" y="57"/>
                        <a:pt x="58" y="56"/>
                      </a:cubicBezTo>
                      <a:cubicBezTo>
                        <a:pt x="58" y="57"/>
                        <a:pt x="59" y="57"/>
                        <a:pt x="59" y="57"/>
                      </a:cubicBezTo>
                      <a:cubicBezTo>
                        <a:pt x="58" y="57"/>
                        <a:pt x="58" y="57"/>
                        <a:pt x="58" y="57"/>
                      </a:cubicBezTo>
                      <a:cubicBezTo>
                        <a:pt x="58" y="57"/>
                        <a:pt x="58" y="57"/>
                        <a:pt x="58" y="57"/>
                      </a:cubicBezTo>
                      <a:cubicBezTo>
                        <a:pt x="58" y="57"/>
                        <a:pt x="58" y="57"/>
                        <a:pt x="58" y="57"/>
                      </a:cubicBezTo>
                      <a:cubicBezTo>
                        <a:pt x="58" y="57"/>
                        <a:pt x="58" y="57"/>
                        <a:pt x="58" y="57"/>
                      </a:cubicBezTo>
                      <a:cubicBezTo>
                        <a:pt x="58" y="57"/>
                        <a:pt x="57" y="57"/>
                        <a:pt x="57" y="58"/>
                      </a:cubicBezTo>
                      <a:cubicBezTo>
                        <a:pt x="57" y="57"/>
                        <a:pt x="57" y="58"/>
                        <a:pt x="57" y="57"/>
                      </a:cubicBezTo>
                      <a:cubicBezTo>
                        <a:pt x="57" y="57"/>
                        <a:pt x="57" y="57"/>
                        <a:pt x="58" y="57"/>
                      </a:cubicBezTo>
                      <a:cubicBezTo>
                        <a:pt x="58" y="57"/>
                        <a:pt x="57" y="57"/>
                        <a:pt x="57" y="57"/>
                      </a:cubicBezTo>
                      <a:cubicBezTo>
                        <a:pt x="57" y="57"/>
                        <a:pt x="57" y="57"/>
                        <a:pt x="57" y="57"/>
                      </a:cubicBezTo>
                      <a:cubicBezTo>
                        <a:pt x="57" y="57"/>
                        <a:pt x="57" y="57"/>
                        <a:pt x="57" y="57"/>
                      </a:cubicBezTo>
                      <a:cubicBezTo>
                        <a:pt x="58" y="56"/>
                        <a:pt x="58" y="56"/>
                        <a:pt x="58" y="55"/>
                      </a:cubicBezTo>
                      <a:cubicBezTo>
                        <a:pt x="58" y="55"/>
                        <a:pt x="58" y="56"/>
                        <a:pt x="58" y="56"/>
                      </a:cubicBezTo>
                      <a:cubicBezTo>
                        <a:pt x="58" y="56"/>
                        <a:pt x="58" y="55"/>
                        <a:pt x="58" y="55"/>
                      </a:cubicBezTo>
                      <a:cubicBezTo>
                        <a:pt x="57" y="55"/>
                        <a:pt x="57" y="56"/>
                        <a:pt x="57" y="55"/>
                      </a:cubicBezTo>
                      <a:cubicBezTo>
                        <a:pt x="57" y="55"/>
                        <a:pt x="57" y="55"/>
                        <a:pt x="57" y="55"/>
                      </a:cubicBezTo>
                      <a:cubicBezTo>
                        <a:pt x="57" y="55"/>
                        <a:pt x="57" y="55"/>
                        <a:pt x="57" y="55"/>
                      </a:cubicBezTo>
                      <a:cubicBezTo>
                        <a:pt x="57" y="55"/>
                        <a:pt x="57" y="56"/>
                        <a:pt x="57" y="56"/>
                      </a:cubicBezTo>
                      <a:cubicBezTo>
                        <a:pt x="57" y="56"/>
                        <a:pt x="57" y="56"/>
                        <a:pt x="57" y="55"/>
                      </a:cubicBezTo>
                      <a:cubicBezTo>
                        <a:pt x="56" y="55"/>
                        <a:pt x="57" y="56"/>
                        <a:pt x="57" y="56"/>
                      </a:cubicBezTo>
                      <a:cubicBezTo>
                        <a:pt x="57" y="56"/>
                        <a:pt x="57" y="56"/>
                        <a:pt x="57" y="56"/>
                      </a:cubicBezTo>
                      <a:cubicBezTo>
                        <a:pt x="57" y="56"/>
                        <a:pt x="57" y="56"/>
                        <a:pt x="57" y="56"/>
                      </a:cubicBezTo>
                      <a:cubicBezTo>
                        <a:pt x="57" y="56"/>
                        <a:pt x="57" y="56"/>
                        <a:pt x="57" y="56"/>
                      </a:cubicBezTo>
                      <a:cubicBezTo>
                        <a:pt x="57" y="56"/>
                        <a:pt x="57" y="56"/>
                        <a:pt x="57" y="56"/>
                      </a:cubicBezTo>
                      <a:cubicBezTo>
                        <a:pt x="57" y="56"/>
                        <a:pt x="57" y="56"/>
                        <a:pt x="57" y="56"/>
                      </a:cubicBezTo>
                      <a:cubicBezTo>
                        <a:pt x="57" y="57"/>
                        <a:pt x="57" y="57"/>
                        <a:pt x="57" y="57"/>
                      </a:cubicBezTo>
                      <a:cubicBezTo>
                        <a:pt x="56" y="57"/>
                        <a:pt x="56" y="57"/>
                        <a:pt x="56" y="58"/>
                      </a:cubicBezTo>
                      <a:cubicBezTo>
                        <a:pt x="56" y="58"/>
                        <a:pt x="56" y="58"/>
                        <a:pt x="56" y="58"/>
                      </a:cubicBezTo>
                      <a:cubicBezTo>
                        <a:pt x="56" y="58"/>
                        <a:pt x="56" y="58"/>
                        <a:pt x="55" y="58"/>
                      </a:cubicBezTo>
                      <a:cubicBezTo>
                        <a:pt x="55" y="58"/>
                        <a:pt x="55" y="58"/>
                        <a:pt x="55" y="58"/>
                      </a:cubicBezTo>
                      <a:cubicBezTo>
                        <a:pt x="55" y="58"/>
                        <a:pt x="55" y="58"/>
                        <a:pt x="54" y="58"/>
                      </a:cubicBezTo>
                      <a:cubicBezTo>
                        <a:pt x="55" y="58"/>
                        <a:pt x="55" y="58"/>
                        <a:pt x="55" y="58"/>
                      </a:cubicBezTo>
                      <a:cubicBezTo>
                        <a:pt x="55" y="59"/>
                        <a:pt x="55" y="58"/>
                        <a:pt x="55" y="58"/>
                      </a:cubicBezTo>
                      <a:cubicBezTo>
                        <a:pt x="55" y="59"/>
                        <a:pt x="55" y="59"/>
                        <a:pt x="55" y="59"/>
                      </a:cubicBezTo>
                      <a:cubicBezTo>
                        <a:pt x="55" y="59"/>
                        <a:pt x="55" y="59"/>
                        <a:pt x="55" y="58"/>
                      </a:cubicBezTo>
                      <a:cubicBezTo>
                        <a:pt x="55" y="58"/>
                        <a:pt x="55" y="58"/>
                        <a:pt x="55" y="58"/>
                      </a:cubicBezTo>
                      <a:cubicBezTo>
                        <a:pt x="54" y="58"/>
                        <a:pt x="54" y="59"/>
                        <a:pt x="54" y="59"/>
                      </a:cubicBezTo>
                      <a:cubicBezTo>
                        <a:pt x="55" y="59"/>
                        <a:pt x="55" y="58"/>
                        <a:pt x="55" y="59"/>
                      </a:cubicBezTo>
                      <a:cubicBezTo>
                        <a:pt x="55" y="59"/>
                        <a:pt x="55" y="60"/>
                        <a:pt x="54" y="60"/>
                      </a:cubicBezTo>
                      <a:cubicBezTo>
                        <a:pt x="54" y="60"/>
                        <a:pt x="54" y="60"/>
                        <a:pt x="54" y="60"/>
                      </a:cubicBezTo>
                      <a:cubicBezTo>
                        <a:pt x="54" y="60"/>
                        <a:pt x="54" y="60"/>
                        <a:pt x="54" y="60"/>
                      </a:cubicBezTo>
                      <a:cubicBezTo>
                        <a:pt x="54" y="59"/>
                        <a:pt x="54" y="60"/>
                        <a:pt x="54" y="59"/>
                      </a:cubicBezTo>
                      <a:cubicBezTo>
                        <a:pt x="54" y="59"/>
                        <a:pt x="54" y="59"/>
                        <a:pt x="54" y="59"/>
                      </a:cubicBezTo>
                      <a:cubicBezTo>
                        <a:pt x="55" y="59"/>
                        <a:pt x="54" y="59"/>
                        <a:pt x="54" y="59"/>
                      </a:cubicBezTo>
                      <a:cubicBezTo>
                        <a:pt x="54" y="59"/>
                        <a:pt x="54" y="60"/>
                        <a:pt x="54" y="60"/>
                      </a:cubicBezTo>
                      <a:cubicBezTo>
                        <a:pt x="54" y="60"/>
                        <a:pt x="54" y="60"/>
                        <a:pt x="54" y="60"/>
                      </a:cubicBezTo>
                      <a:cubicBezTo>
                        <a:pt x="54" y="60"/>
                        <a:pt x="54" y="60"/>
                        <a:pt x="54" y="60"/>
                      </a:cubicBezTo>
                      <a:cubicBezTo>
                        <a:pt x="54" y="60"/>
                        <a:pt x="54" y="60"/>
                        <a:pt x="54" y="60"/>
                      </a:cubicBezTo>
                      <a:cubicBezTo>
                        <a:pt x="54" y="60"/>
                        <a:pt x="54" y="60"/>
                        <a:pt x="54" y="60"/>
                      </a:cubicBezTo>
                      <a:cubicBezTo>
                        <a:pt x="54" y="60"/>
                        <a:pt x="54" y="61"/>
                        <a:pt x="54" y="61"/>
                      </a:cubicBezTo>
                      <a:cubicBezTo>
                        <a:pt x="54" y="61"/>
                        <a:pt x="54" y="61"/>
                        <a:pt x="54" y="61"/>
                      </a:cubicBezTo>
                      <a:cubicBezTo>
                        <a:pt x="55" y="61"/>
                        <a:pt x="54" y="61"/>
                        <a:pt x="54" y="61"/>
                      </a:cubicBezTo>
                      <a:cubicBezTo>
                        <a:pt x="54" y="61"/>
                        <a:pt x="54" y="61"/>
                        <a:pt x="54" y="61"/>
                      </a:cubicBezTo>
                      <a:cubicBezTo>
                        <a:pt x="54" y="61"/>
                        <a:pt x="54" y="61"/>
                        <a:pt x="54" y="61"/>
                      </a:cubicBezTo>
                      <a:cubicBezTo>
                        <a:pt x="54" y="61"/>
                        <a:pt x="53" y="61"/>
                        <a:pt x="54" y="62"/>
                      </a:cubicBezTo>
                      <a:cubicBezTo>
                        <a:pt x="54" y="62"/>
                        <a:pt x="53" y="62"/>
                        <a:pt x="53" y="62"/>
                      </a:cubicBezTo>
                      <a:cubicBezTo>
                        <a:pt x="53" y="62"/>
                        <a:pt x="53" y="62"/>
                        <a:pt x="53" y="62"/>
                      </a:cubicBezTo>
                      <a:cubicBezTo>
                        <a:pt x="53" y="62"/>
                        <a:pt x="53" y="62"/>
                        <a:pt x="53" y="62"/>
                      </a:cubicBezTo>
                      <a:cubicBezTo>
                        <a:pt x="52" y="62"/>
                        <a:pt x="53" y="62"/>
                        <a:pt x="53" y="62"/>
                      </a:cubicBezTo>
                      <a:cubicBezTo>
                        <a:pt x="52" y="63"/>
                        <a:pt x="52" y="63"/>
                        <a:pt x="51" y="64"/>
                      </a:cubicBezTo>
                      <a:cubicBezTo>
                        <a:pt x="52" y="64"/>
                        <a:pt x="52" y="63"/>
                        <a:pt x="52" y="64"/>
                      </a:cubicBezTo>
                      <a:cubicBezTo>
                        <a:pt x="52" y="64"/>
                        <a:pt x="52" y="64"/>
                        <a:pt x="51" y="64"/>
                      </a:cubicBezTo>
                      <a:cubicBezTo>
                        <a:pt x="51" y="64"/>
                        <a:pt x="51" y="64"/>
                        <a:pt x="51" y="63"/>
                      </a:cubicBezTo>
                      <a:cubicBezTo>
                        <a:pt x="51" y="64"/>
                        <a:pt x="51" y="63"/>
                        <a:pt x="51" y="63"/>
                      </a:cubicBezTo>
                      <a:cubicBezTo>
                        <a:pt x="51" y="63"/>
                        <a:pt x="51" y="63"/>
                        <a:pt x="51" y="63"/>
                      </a:cubicBezTo>
                      <a:cubicBezTo>
                        <a:pt x="51" y="63"/>
                        <a:pt x="51" y="63"/>
                        <a:pt x="51" y="63"/>
                      </a:cubicBezTo>
                      <a:cubicBezTo>
                        <a:pt x="52" y="63"/>
                        <a:pt x="51" y="63"/>
                        <a:pt x="52" y="63"/>
                      </a:cubicBezTo>
                      <a:cubicBezTo>
                        <a:pt x="52" y="63"/>
                        <a:pt x="51" y="63"/>
                        <a:pt x="51" y="63"/>
                      </a:cubicBezTo>
                      <a:cubicBezTo>
                        <a:pt x="51" y="63"/>
                        <a:pt x="51" y="63"/>
                        <a:pt x="51" y="62"/>
                      </a:cubicBezTo>
                      <a:cubicBezTo>
                        <a:pt x="52" y="63"/>
                        <a:pt x="52" y="62"/>
                        <a:pt x="53" y="61"/>
                      </a:cubicBezTo>
                      <a:cubicBezTo>
                        <a:pt x="52" y="61"/>
                        <a:pt x="52" y="61"/>
                        <a:pt x="52" y="61"/>
                      </a:cubicBezTo>
                      <a:cubicBezTo>
                        <a:pt x="52" y="61"/>
                        <a:pt x="52" y="61"/>
                        <a:pt x="52" y="61"/>
                      </a:cubicBezTo>
                      <a:cubicBezTo>
                        <a:pt x="52" y="61"/>
                        <a:pt x="52" y="61"/>
                        <a:pt x="52" y="61"/>
                      </a:cubicBezTo>
                      <a:cubicBezTo>
                        <a:pt x="52" y="61"/>
                        <a:pt x="52" y="61"/>
                        <a:pt x="52" y="62"/>
                      </a:cubicBezTo>
                      <a:cubicBezTo>
                        <a:pt x="52" y="62"/>
                        <a:pt x="51" y="62"/>
                        <a:pt x="51" y="62"/>
                      </a:cubicBezTo>
                      <a:cubicBezTo>
                        <a:pt x="51" y="62"/>
                        <a:pt x="52" y="62"/>
                        <a:pt x="51" y="61"/>
                      </a:cubicBezTo>
                      <a:cubicBezTo>
                        <a:pt x="51" y="61"/>
                        <a:pt x="51" y="62"/>
                        <a:pt x="51" y="62"/>
                      </a:cubicBezTo>
                      <a:cubicBezTo>
                        <a:pt x="51" y="62"/>
                        <a:pt x="51" y="62"/>
                        <a:pt x="51" y="62"/>
                      </a:cubicBezTo>
                      <a:cubicBezTo>
                        <a:pt x="51" y="62"/>
                        <a:pt x="51" y="62"/>
                        <a:pt x="51" y="62"/>
                      </a:cubicBezTo>
                      <a:cubicBezTo>
                        <a:pt x="51" y="62"/>
                        <a:pt x="51" y="62"/>
                        <a:pt x="51" y="63"/>
                      </a:cubicBezTo>
                      <a:cubicBezTo>
                        <a:pt x="51" y="63"/>
                        <a:pt x="51" y="63"/>
                        <a:pt x="51" y="63"/>
                      </a:cubicBezTo>
                      <a:cubicBezTo>
                        <a:pt x="51" y="63"/>
                        <a:pt x="51" y="63"/>
                        <a:pt x="51" y="62"/>
                      </a:cubicBezTo>
                      <a:cubicBezTo>
                        <a:pt x="50" y="63"/>
                        <a:pt x="51" y="63"/>
                        <a:pt x="50" y="64"/>
                      </a:cubicBezTo>
                      <a:cubicBezTo>
                        <a:pt x="50" y="64"/>
                        <a:pt x="50" y="64"/>
                        <a:pt x="51" y="64"/>
                      </a:cubicBezTo>
                      <a:cubicBezTo>
                        <a:pt x="51" y="64"/>
                        <a:pt x="51" y="64"/>
                        <a:pt x="51" y="64"/>
                      </a:cubicBezTo>
                      <a:cubicBezTo>
                        <a:pt x="51" y="64"/>
                        <a:pt x="51" y="64"/>
                        <a:pt x="51" y="64"/>
                      </a:cubicBezTo>
                      <a:cubicBezTo>
                        <a:pt x="51" y="64"/>
                        <a:pt x="51" y="64"/>
                        <a:pt x="51" y="64"/>
                      </a:cubicBezTo>
                      <a:cubicBezTo>
                        <a:pt x="51" y="64"/>
                        <a:pt x="52" y="65"/>
                        <a:pt x="51" y="65"/>
                      </a:cubicBezTo>
                      <a:cubicBezTo>
                        <a:pt x="52" y="65"/>
                        <a:pt x="52" y="65"/>
                        <a:pt x="52" y="65"/>
                      </a:cubicBezTo>
                      <a:cubicBezTo>
                        <a:pt x="52" y="65"/>
                        <a:pt x="52" y="65"/>
                        <a:pt x="52" y="64"/>
                      </a:cubicBezTo>
                      <a:cubicBezTo>
                        <a:pt x="52" y="65"/>
                        <a:pt x="52" y="64"/>
                        <a:pt x="53" y="65"/>
                      </a:cubicBezTo>
                      <a:cubicBezTo>
                        <a:pt x="52" y="65"/>
                        <a:pt x="52" y="65"/>
                        <a:pt x="52" y="65"/>
                      </a:cubicBezTo>
                      <a:cubicBezTo>
                        <a:pt x="53" y="65"/>
                        <a:pt x="53" y="65"/>
                        <a:pt x="53" y="64"/>
                      </a:cubicBezTo>
                      <a:cubicBezTo>
                        <a:pt x="53" y="64"/>
                        <a:pt x="53" y="65"/>
                        <a:pt x="53" y="65"/>
                      </a:cubicBezTo>
                      <a:cubicBezTo>
                        <a:pt x="53" y="65"/>
                        <a:pt x="53" y="64"/>
                        <a:pt x="53" y="64"/>
                      </a:cubicBezTo>
                      <a:cubicBezTo>
                        <a:pt x="53" y="64"/>
                        <a:pt x="53" y="64"/>
                        <a:pt x="53" y="64"/>
                      </a:cubicBezTo>
                      <a:cubicBezTo>
                        <a:pt x="53" y="64"/>
                        <a:pt x="53" y="64"/>
                        <a:pt x="53" y="64"/>
                      </a:cubicBezTo>
                      <a:cubicBezTo>
                        <a:pt x="53" y="64"/>
                        <a:pt x="53" y="64"/>
                        <a:pt x="53" y="64"/>
                      </a:cubicBezTo>
                      <a:cubicBezTo>
                        <a:pt x="53" y="64"/>
                        <a:pt x="53" y="63"/>
                        <a:pt x="53" y="63"/>
                      </a:cubicBezTo>
                      <a:cubicBezTo>
                        <a:pt x="53" y="63"/>
                        <a:pt x="53" y="63"/>
                        <a:pt x="53" y="64"/>
                      </a:cubicBezTo>
                      <a:cubicBezTo>
                        <a:pt x="53" y="63"/>
                        <a:pt x="53" y="63"/>
                        <a:pt x="53" y="63"/>
                      </a:cubicBezTo>
                      <a:cubicBezTo>
                        <a:pt x="53" y="63"/>
                        <a:pt x="53" y="63"/>
                        <a:pt x="54" y="63"/>
                      </a:cubicBezTo>
                      <a:cubicBezTo>
                        <a:pt x="54" y="63"/>
                        <a:pt x="53" y="63"/>
                        <a:pt x="53" y="63"/>
                      </a:cubicBezTo>
                      <a:cubicBezTo>
                        <a:pt x="54" y="63"/>
                        <a:pt x="54" y="62"/>
                        <a:pt x="54" y="63"/>
                      </a:cubicBezTo>
                      <a:cubicBezTo>
                        <a:pt x="54" y="63"/>
                        <a:pt x="54" y="63"/>
                        <a:pt x="54" y="63"/>
                      </a:cubicBezTo>
                      <a:cubicBezTo>
                        <a:pt x="54" y="63"/>
                        <a:pt x="54" y="63"/>
                        <a:pt x="54" y="63"/>
                      </a:cubicBezTo>
                      <a:cubicBezTo>
                        <a:pt x="54" y="63"/>
                        <a:pt x="54" y="63"/>
                        <a:pt x="54" y="63"/>
                      </a:cubicBezTo>
                      <a:cubicBezTo>
                        <a:pt x="54" y="63"/>
                        <a:pt x="54" y="63"/>
                        <a:pt x="55" y="63"/>
                      </a:cubicBezTo>
                      <a:cubicBezTo>
                        <a:pt x="55" y="63"/>
                        <a:pt x="55" y="63"/>
                        <a:pt x="55" y="63"/>
                      </a:cubicBezTo>
                      <a:cubicBezTo>
                        <a:pt x="55" y="63"/>
                        <a:pt x="55" y="63"/>
                        <a:pt x="55" y="63"/>
                      </a:cubicBezTo>
                      <a:cubicBezTo>
                        <a:pt x="55" y="63"/>
                        <a:pt x="55" y="63"/>
                        <a:pt x="55" y="63"/>
                      </a:cubicBezTo>
                      <a:cubicBezTo>
                        <a:pt x="56" y="63"/>
                        <a:pt x="55" y="63"/>
                        <a:pt x="55" y="64"/>
                      </a:cubicBezTo>
                      <a:cubicBezTo>
                        <a:pt x="55" y="64"/>
                        <a:pt x="55" y="63"/>
                        <a:pt x="55" y="63"/>
                      </a:cubicBezTo>
                      <a:cubicBezTo>
                        <a:pt x="55" y="63"/>
                        <a:pt x="55" y="64"/>
                        <a:pt x="55" y="64"/>
                      </a:cubicBezTo>
                      <a:cubicBezTo>
                        <a:pt x="55" y="64"/>
                        <a:pt x="55" y="64"/>
                        <a:pt x="56" y="64"/>
                      </a:cubicBezTo>
                      <a:cubicBezTo>
                        <a:pt x="56" y="63"/>
                        <a:pt x="56" y="64"/>
                        <a:pt x="56" y="63"/>
                      </a:cubicBezTo>
                      <a:cubicBezTo>
                        <a:pt x="56" y="63"/>
                        <a:pt x="56" y="63"/>
                        <a:pt x="56" y="63"/>
                      </a:cubicBezTo>
                      <a:cubicBezTo>
                        <a:pt x="56" y="63"/>
                        <a:pt x="56" y="63"/>
                        <a:pt x="56" y="63"/>
                      </a:cubicBezTo>
                      <a:cubicBezTo>
                        <a:pt x="56" y="63"/>
                        <a:pt x="55" y="63"/>
                        <a:pt x="56" y="63"/>
                      </a:cubicBezTo>
                      <a:cubicBezTo>
                        <a:pt x="56" y="63"/>
                        <a:pt x="55" y="62"/>
                        <a:pt x="55" y="63"/>
                      </a:cubicBezTo>
                      <a:cubicBezTo>
                        <a:pt x="55" y="62"/>
                        <a:pt x="56" y="62"/>
                        <a:pt x="55" y="62"/>
                      </a:cubicBezTo>
                      <a:cubicBezTo>
                        <a:pt x="55" y="62"/>
                        <a:pt x="55" y="62"/>
                        <a:pt x="55" y="62"/>
                      </a:cubicBezTo>
                      <a:cubicBezTo>
                        <a:pt x="56" y="63"/>
                        <a:pt x="56" y="62"/>
                        <a:pt x="56" y="62"/>
                      </a:cubicBezTo>
                      <a:cubicBezTo>
                        <a:pt x="57" y="62"/>
                        <a:pt x="57" y="61"/>
                        <a:pt x="57" y="61"/>
                      </a:cubicBezTo>
                      <a:cubicBezTo>
                        <a:pt x="57" y="61"/>
                        <a:pt x="57" y="61"/>
                        <a:pt x="57" y="60"/>
                      </a:cubicBezTo>
                      <a:cubicBezTo>
                        <a:pt x="58" y="61"/>
                        <a:pt x="57" y="61"/>
                        <a:pt x="58" y="61"/>
                      </a:cubicBezTo>
                      <a:cubicBezTo>
                        <a:pt x="57" y="61"/>
                        <a:pt x="57" y="61"/>
                        <a:pt x="57" y="61"/>
                      </a:cubicBezTo>
                      <a:cubicBezTo>
                        <a:pt x="57" y="61"/>
                        <a:pt x="57" y="61"/>
                        <a:pt x="57" y="61"/>
                      </a:cubicBezTo>
                      <a:cubicBezTo>
                        <a:pt x="57" y="61"/>
                        <a:pt x="57" y="61"/>
                        <a:pt x="57" y="61"/>
                      </a:cubicBezTo>
                      <a:cubicBezTo>
                        <a:pt x="57" y="61"/>
                        <a:pt x="57" y="61"/>
                        <a:pt x="57" y="62"/>
                      </a:cubicBezTo>
                      <a:cubicBezTo>
                        <a:pt x="57" y="62"/>
                        <a:pt x="57" y="62"/>
                        <a:pt x="57" y="62"/>
                      </a:cubicBezTo>
                      <a:cubicBezTo>
                        <a:pt x="57" y="62"/>
                        <a:pt x="57" y="62"/>
                        <a:pt x="57" y="62"/>
                      </a:cubicBezTo>
                      <a:cubicBezTo>
                        <a:pt x="57" y="62"/>
                        <a:pt x="57" y="62"/>
                        <a:pt x="57" y="62"/>
                      </a:cubicBezTo>
                      <a:cubicBezTo>
                        <a:pt x="57" y="62"/>
                        <a:pt x="57" y="62"/>
                        <a:pt x="57" y="62"/>
                      </a:cubicBezTo>
                      <a:cubicBezTo>
                        <a:pt x="57" y="62"/>
                        <a:pt x="57" y="62"/>
                        <a:pt x="57" y="62"/>
                      </a:cubicBezTo>
                      <a:cubicBezTo>
                        <a:pt x="57" y="62"/>
                        <a:pt x="57" y="62"/>
                        <a:pt x="57" y="62"/>
                      </a:cubicBezTo>
                      <a:cubicBezTo>
                        <a:pt x="57" y="62"/>
                        <a:pt x="57" y="62"/>
                        <a:pt x="57" y="62"/>
                      </a:cubicBezTo>
                      <a:cubicBezTo>
                        <a:pt x="57" y="62"/>
                        <a:pt x="57" y="62"/>
                        <a:pt x="57" y="63"/>
                      </a:cubicBezTo>
                      <a:cubicBezTo>
                        <a:pt x="57" y="63"/>
                        <a:pt x="57" y="63"/>
                        <a:pt x="57" y="63"/>
                      </a:cubicBezTo>
                      <a:cubicBezTo>
                        <a:pt x="57" y="63"/>
                        <a:pt x="57" y="63"/>
                        <a:pt x="57" y="63"/>
                      </a:cubicBezTo>
                      <a:cubicBezTo>
                        <a:pt x="57" y="63"/>
                        <a:pt x="57" y="63"/>
                        <a:pt x="57" y="63"/>
                      </a:cubicBezTo>
                      <a:cubicBezTo>
                        <a:pt x="57" y="63"/>
                        <a:pt x="57" y="63"/>
                        <a:pt x="57" y="62"/>
                      </a:cubicBezTo>
                      <a:cubicBezTo>
                        <a:pt x="58" y="63"/>
                        <a:pt x="57" y="63"/>
                        <a:pt x="57" y="63"/>
                      </a:cubicBezTo>
                      <a:cubicBezTo>
                        <a:pt x="57" y="63"/>
                        <a:pt x="58" y="63"/>
                        <a:pt x="58" y="63"/>
                      </a:cubicBezTo>
                      <a:cubicBezTo>
                        <a:pt x="57" y="63"/>
                        <a:pt x="58" y="63"/>
                        <a:pt x="57" y="62"/>
                      </a:cubicBezTo>
                      <a:cubicBezTo>
                        <a:pt x="58" y="62"/>
                        <a:pt x="58" y="62"/>
                        <a:pt x="58" y="62"/>
                      </a:cubicBezTo>
                      <a:cubicBezTo>
                        <a:pt x="58" y="62"/>
                        <a:pt x="58" y="62"/>
                        <a:pt x="58" y="62"/>
                      </a:cubicBezTo>
                      <a:cubicBezTo>
                        <a:pt x="58" y="62"/>
                        <a:pt x="58" y="62"/>
                        <a:pt x="58" y="62"/>
                      </a:cubicBezTo>
                      <a:cubicBezTo>
                        <a:pt x="58" y="62"/>
                        <a:pt x="58" y="62"/>
                        <a:pt x="58" y="62"/>
                      </a:cubicBezTo>
                      <a:cubicBezTo>
                        <a:pt x="58" y="62"/>
                        <a:pt x="58" y="62"/>
                        <a:pt x="58" y="62"/>
                      </a:cubicBezTo>
                      <a:cubicBezTo>
                        <a:pt x="58" y="62"/>
                        <a:pt x="59" y="62"/>
                        <a:pt x="58" y="62"/>
                      </a:cubicBezTo>
                      <a:cubicBezTo>
                        <a:pt x="59" y="62"/>
                        <a:pt x="59" y="62"/>
                        <a:pt x="59" y="62"/>
                      </a:cubicBezTo>
                      <a:cubicBezTo>
                        <a:pt x="59" y="62"/>
                        <a:pt x="59" y="62"/>
                        <a:pt x="59" y="62"/>
                      </a:cubicBezTo>
                      <a:cubicBezTo>
                        <a:pt x="59" y="62"/>
                        <a:pt x="59" y="63"/>
                        <a:pt x="59" y="63"/>
                      </a:cubicBezTo>
                      <a:cubicBezTo>
                        <a:pt x="60" y="63"/>
                        <a:pt x="59" y="63"/>
                        <a:pt x="60" y="62"/>
                      </a:cubicBezTo>
                      <a:cubicBezTo>
                        <a:pt x="60" y="63"/>
                        <a:pt x="59" y="63"/>
                        <a:pt x="59" y="64"/>
                      </a:cubicBezTo>
                      <a:cubicBezTo>
                        <a:pt x="59" y="64"/>
                        <a:pt x="59" y="64"/>
                        <a:pt x="59" y="64"/>
                      </a:cubicBezTo>
                      <a:cubicBezTo>
                        <a:pt x="59" y="64"/>
                        <a:pt x="59" y="65"/>
                        <a:pt x="59" y="65"/>
                      </a:cubicBezTo>
                      <a:cubicBezTo>
                        <a:pt x="59" y="65"/>
                        <a:pt x="58" y="65"/>
                        <a:pt x="58" y="65"/>
                      </a:cubicBezTo>
                      <a:cubicBezTo>
                        <a:pt x="58" y="65"/>
                        <a:pt x="58" y="65"/>
                        <a:pt x="58" y="65"/>
                      </a:cubicBezTo>
                      <a:cubicBezTo>
                        <a:pt x="58" y="65"/>
                        <a:pt x="58" y="64"/>
                        <a:pt x="58" y="64"/>
                      </a:cubicBezTo>
                      <a:cubicBezTo>
                        <a:pt x="58" y="64"/>
                        <a:pt x="58" y="64"/>
                        <a:pt x="58" y="65"/>
                      </a:cubicBezTo>
                      <a:cubicBezTo>
                        <a:pt x="58" y="65"/>
                        <a:pt x="58" y="64"/>
                        <a:pt x="58" y="64"/>
                      </a:cubicBezTo>
                      <a:cubicBezTo>
                        <a:pt x="58" y="65"/>
                        <a:pt x="58" y="65"/>
                        <a:pt x="57" y="65"/>
                      </a:cubicBezTo>
                      <a:cubicBezTo>
                        <a:pt x="57" y="65"/>
                        <a:pt x="57" y="65"/>
                        <a:pt x="57" y="65"/>
                      </a:cubicBezTo>
                      <a:cubicBezTo>
                        <a:pt x="57" y="65"/>
                        <a:pt x="56" y="65"/>
                        <a:pt x="56" y="66"/>
                      </a:cubicBezTo>
                      <a:cubicBezTo>
                        <a:pt x="56" y="66"/>
                        <a:pt x="57" y="66"/>
                        <a:pt x="56" y="66"/>
                      </a:cubicBezTo>
                      <a:cubicBezTo>
                        <a:pt x="57" y="66"/>
                        <a:pt x="57" y="66"/>
                        <a:pt x="57" y="66"/>
                      </a:cubicBezTo>
                      <a:cubicBezTo>
                        <a:pt x="57" y="66"/>
                        <a:pt x="57" y="66"/>
                        <a:pt x="57" y="66"/>
                      </a:cubicBezTo>
                      <a:cubicBezTo>
                        <a:pt x="56" y="66"/>
                        <a:pt x="57" y="66"/>
                        <a:pt x="57" y="66"/>
                      </a:cubicBezTo>
                      <a:cubicBezTo>
                        <a:pt x="57" y="66"/>
                        <a:pt x="57" y="66"/>
                        <a:pt x="56" y="66"/>
                      </a:cubicBezTo>
                      <a:cubicBezTo>
                        <a:pt x="56" y="66"/>
                        <a:pt x="56" y="66"/>
                        <a:pt x="56" y="66"/>
                      </a:cubicBezTo>
                      <a:cubicBezTo>
                        <a:pt x="56" y="66"/>
                        <a:pt x="56" y="66"/>
                        <a:pt x="56" y="66"/>
                      </a:cubicBezTo>
                      <a:cubicBezTo>
                        <a:pt x="56" y="66"/>
                        <a:pt x="56" y="65"/>
                        <a:pt x="56" y="65"/>
                      </a:cubicBezTo>
                      <a:cubicBezTo>
                        <a:pt x="57" y="65"/>
                        <a:pt x="56" y="64"/>
                        <a:pt x="56" y="64"/>
                      </a:cubicBezTo>
                      <a:cubicBezTo>
                        <a:pt x="56" y="64"/>
                        <a:pt x="56" y="65"/>
                        <a:pt x="56" y="65"/>
                      </a:cubicBezTo>
                      <a:cubicBezTo>
                        <a:pt x="56" y="64"/>
                        <a:pt x="56" y="64"/>
                        <a:pt x="56" y="64"/>
                      </a:cubicBezTo>
                      <a:cubicBezTo>
                        <a:pt x="56" y="64"/>
                        <a:pt x="56" y="64"/>
                        <a:pt x="56" y="64"/>
                      </a:cubicBezTo>
                      <a:cubicBezTo>
                        <a:pt x="56" y="64"/>
                        <a:pt x="56" y="64"/>
                        <a:pt x="55" y="64"/>
                      </a:cubicBezTo>
                      <a:cubicBezTo>
                        <a:pt x="55" y="64"/>
                        <a:pt x="55" y="64"/>
                        <a:pt x="55" y="64"/>
                      </a:cubicBezTo>
                      <a:cubicBezTo>
                        <a:pt x="55" y="64"/>
                        <a:pt x="55" y="64"/>
                        <a:pt x="55" y="64"/>
                      </a:cubicBezTo>
                      <a:cubicBezTo>
                        <a:pt x="55" y="64"/>
                        <a:pt x="55" y="64"/>
                        <a:pt x="55" y="64"/>
                      </a:cubicBezTo>
                      <a:cubicBezTo>
                        <a:pt x="55" y="64"/>
                        <a:pt x="55" y="64"/>
                        <a:pt x="56" y="65"/>
                      </a:cubicBezTo>
                      <a:cubicBezTo>
                        <a:pt x="56" y="65"/>
                        <a:pt x="55" y="64"/>
                        <a:pt x="55" y="65"/>
                      </a:cubicBezTo>
                      <a:cubicBezTo>
                        <a:pt x="55" y="64"/>
                        <a:pt x="55" y="64"/>
                        <a:pt x="55" y="64"/>
                      </a:cubicBezTo>
                      <a:cubicBezTo>
                        <a:pt x="55" y="64"/>
                        <a:pt x="55" y="64"/>
                        <a:pt x="55" y="65"/>
                      </a:cubicBezTo>
                      <a:cubicBezTo>
                        <a:pt x="55" y="65"/>
                        <a:pt x="55" y="65"/>
                        <a:pt x="56" y="65"/>
                      </a:cubicBezTo>
                      <a:cubicBezTo>
                        <a:pt x="56" y="65"/>
                        <a:pt x="56" y="65"/>
                        <a:pt x="56" y="65"/>
                      </a:cubicBezTo>
                      <a:cubicBezTo>
                        <a:pt x="56" y="65"/>
                        <a:pt x="56" y="65"/>
                        <a:pt x="55" y="65"/>
                      </a:cubicBezTo>
                      <a:cubicBezTo>
                        <a:pt x="55" y="65"/>
                        <a:pt x="55" y="65"/>
                        <a:pt x="55" y="66"/>
                      </a:cubicBezTo>
                      <a:cubicBezTo>
                        <a:pt x="55" y="66"/>
                        <a:pt x="55" y="65"/>
                        <a:pt x="55" y="65"/>
                      </a:cubicBezTo>
                      <a:cubicBezTo>
                        <a:pt x="55" y="65"/>
                        <a:pt x="55" y="66"/>
                        <a:pt x="55" y="66"/>
                      </a:cubicBezTo>
                      <a:cubicBezTo>
                        <a:pt x="55" y="66"/>
                        <a:pt x="55" y="66"/>
                        <a:pt x="55" y="66"/>
                      </a:cubicBezTo>
                      <a:cubicBezTo>
                        <a:pt x="56" y="66"/>
                        <a:pt x="55" y="67"/>
                        <a:pt x="55" y="67"/>
                      </a:cubicBezTo>
                      <a:cubicBezTo>
                        <a:pt x="55" y="67"/>
                        <a:pt x="54" y="68"/>
                        <a:pt x="54" y="68"/>
                      </a:cubicBezTo>
                      <a:cubicBezTo>
                        <a:pt x="54" y="67"/>
                        <a:pt x="54" y="68"/>
                        <a:pt x="54" y="67"/>
                      </a:cubicBezTo>
                      <a:cubicBezTo>
                        <a:pt x="54" y="67"/>
                        <a:pt x="54" y="67"/>
                        <a:pt x="54" y="67"/>
                      </a:cubicBezTo>
                      <a:cubicBezTo>
                        <a:pt x="54" y="67"/>
                        <a:pt x="54" y="67"/>
                        <a:pt x="54" y="67"/>
                      </a:cubicBezTo>
                      <a:cubicBezTo>
                        <a:pt x="54" y="67"/>
                        <a:pt x="54" y="67"/>
                        <a:pt x="54" y="67"/>
                      </a:cubicBezTo>
                      <a:cubicBezTo>
                        <a:pt x="54" y="67"/>
                        <a:pt x="54" y="67"/>
                        <a:pt x="54" y="67"/>
                      </a:cubicBezTo>
                      <a:cubicBezTo>
                        <a:pt x="53" y="67"/>
                        <a:pt x="53" y="67"/>
                        <a:pt x="53" y="67"/>
                      </a:cubicBezTo>
                      <a:cubicBezTo>
                        <a:pt x="54" y="67"/>
                        <a:pt x="54" y="67"/>
                        <a:pt x="54" y="67"/>
                      </a:cubicBezTo>
                      <a:cubicBezTo>
                        <a:pt x="55" y="67"/>
                        <a:pt x="54" y="67"/>
                        <a:pt x="54" y="67"/>
                      </a:cubicBezTo>
                      <a:cubicBezTo>
                        <a:pt x="55" y="67"/>
                        <a:pt x="54" y="66"/>
                        <a:pt x="55" y="66"/>
                      </a:cubicBezTo>
                      <a:cubicBezTo>
                        <a:pt x="55" y="66"/>
                        <a:pt x="55" y="66"/>
                        <a:pt x="55" y="65"/>
                      </a:cubicBezTo>
                      <a:cubicBezTo>
                        <a:pt x="55" y="65"/>
                        <a:pt x="55" y="65"/>
                        <a:pt x="54" y="65"/>
                      </a:cubicBezTo>
                      <a:cubicBezTo>
                        <a:pt x="55" y="65"/>
                        <a:pt x="54" y="66"/>
                        <a:pt x="55" y="66"/>
                      </a:cubicBezTo>
                      <a:cubicBezTo>
                        <a:pt x="55" y="66"/>
                        <a:pt x="55" y="66"/>
                        <a:pt x="55" y="66"/>
                      </a:cubicBezTo>
                      <a:cubicBezTo>
                        <a:pt x="54" y="66"/>
                        <a:pt x="54" y="66"/>
                        <a:pt x="54" y="66"/>
                      </a:cubicBezTo>
                      <a:cubicBezTo>
                        <a:pt x="54" y="66"/>
                        <a:pt x="54" y="66"/>
                        <a:pt x="54" y="66"/>
                      </a:cubicBezTo>
                      <a:cubicBezTo>
                        <a:pt x="53" y="66"/>
                        <a:pt x="53" y="66"/>
                        <a:pt x="53" y="66"/>
                      </a:cubicBezTo>
                      <a:cubicBezTo>
                        <a:pt x="54" y="66"/>
                        <a:pt x="54" y="66"/>
                        <a:pt x="54" y="66"/>
                      </a:cubicBezTo>
                      <a:cubicBezTo>
                        <a:pt x="53" y="66"/>
                        <a:pt x="53" y="66"/>
                        <a:pt x="53" y="67"/>
                      </a:cubicBezTo>
                      <a:cubicBezTo>
                        <a:pt x="53" y="67"/>
                        <a:pt x="53" y="66"/>
                        <a:pt x="53" y="66"/>
                      </a:cubicBezTo>
                      <a:cubicBezTo>
                        <a:pt x="53" y="66"/>
                        <a:pt x="53" y="67"/>
                        <a:pt x="53" y="67"/>
                      </a:cubicBezTo>
                      <a:cubicBezTo>
                        <a:pt x="53" y="67"/>
                        <a:pt x="53" y="67"/>
                        <a:pt x="53" y="67"/>
                      </a:cubicBezTo>
                      <a:cubicBezTo>
                        <a:pt x="53" y="67"/>
                        <a:pt x="53" y="67"/>
                        <a:pt x="53" y="67"/>
                      </a:cubicBezTo>
                      <a:cubicBezTo>
                        <a:pt x="53" y="67"/>
                        <a:pt x="53" y="67"/>
                        <a:pt x="53" y="67"/>
                      </a:cubicBezTo>
                      <a:cubicBezTo>
                        <a:pt x="53" y="67"/>
                        <a:pt x="52" y="67"/>
                        <a:pt x="52" y="67"/>
                      </a:cubicBezTo>
                      <a:cubicBezTo>
                        <a:pt x="52" y="66"/>
                        <a:pt x="53" y="66"/>
                        <a:pt x="53" y="66"/>
                      </a:cubicBezTo>
                      <a:cubicBezTo>
                        <a:pt x="53" y="66"/>
                        <a:pt x="53" y="66"/>
                        <a:pt x="53" y="66"/>
                      </a:cubicBezTo>
                      <a:cubicBezTo>
                        <a:pt x="53" y="65"/>
                        <a:pt x="53" y="65"/>
                        <a:pt x="53" y="65"/>
                      </a:cubicBezTo>
                      <a:cubicBezTo>
                        <a:pt x="53" y="65"/>
                        <a:pt x="53" y="65"/>
                        <a:pt x="53" y="65"/>
                      </a:cubicBezTo>
                      <a:cubicBezTo>
                        <a:pt x="53" y="65"/>
                        <a:pt x="53" y="65"/>
                        <a:pt x="53" y="65"/>
                      </a:cubicBezTo>
                      <a:cubicBezTo>
                        <a:pt x="53" y="65"/>
                        <a:pt x="52" y="66"/>
                        <a:pt x="52" y="66"/>
                      </a:cubicBezTo>
                      <a:cubicBezTo>
                        <a:pt x="52" y="67"/>
                        <a:pt x="52" y="66"/>
                        <a:pt x="52" y="66"/>
                      </a:cubicBezTo>
                      <a:cubicBezTo>
                        <a:pt x="52" y="66"/>
                        <a:pt x="51" y="66"/>
                        <a:pt x="51" y="66"/>
                      </a:cubicBezTo>
                      <a:cubicBezTo>
                        <a:pt x="51" y="66"/>
                        <a:pt x="51" y="66"/>
                        <a:pt x="51" y="66"/>
                      </a:cubicBezTo>
                      <a:cubicBezTo>
                        <a:pt x="51" y="66"/>
                        <a:pt x="51" y="66"/>
                        <a:pt x="51" y="66"/>
                      </a:cubicBezTo>
                      <a:cubicBezTo>
                        <a:pt x="51" y="67"/>
                        <a:pt x="51" y="67"/>
                        <a:pt x="51" y="67"/>
                      </a:cubicBezTo>
                      <a:cubicBezTo>
                        <a:pt x="51" y="67"/>
                        <a:pt x="51" y="67"/>
                        <a:pt x="51" y="67"/>
                      </a:cubicBezTo>
                      <a:cubicBezTo>
                        <a:pt x="51" y="67"/>
                        <a:pt x="51" y="67"/>
                        <a:pt x="51" y="67"/>
                      </a:cubicBezTo>
                      <a:cubicBezTo>
                        <a:pt x="51" y="67"/>
                        <a:pt x="51" y="67"/>
                        <a:pt x="50" y="67"/>
                      </a:cubicBezTo>
                      <a:cubicBezTo>
                        <a:pt x="50" y="67"/>
                        <a:pt x="50" y="67"/>
                        <a:pt x="50" y="67"/>
                      </a:cubicBezTo>
                      <a:cubicBezTo>
                        <a:pt x="50" y="67"/>
                        <a:pt x="50" y="67"/>
                        <a:pt x="50" y="67"/>
                      </a:cubicBezTo>
                      <a:cubicBezTo>
                        <a:pt x="50" y="67"/>
                        <a:pt x="50" y="67"/>
                        <a:pt x="50" y="67"/>
                      </a:cubicBezTo>
                      <a:cubicBezTo>
                        <a:pt x="50" y="67"/>
                        <a:pt x="50" y="67"/>
                        <a:pt x="50" y="68"/>
                      </a:cubicBezTo>
                      <a:cubicBezTo>
                        <a:pt x="50" y="68"/>
                        <a:pt x="50" y="68"/>
                        <a:pt x="50" y="68"/>
                      </a:cubicBezTo>
                      <a:cubicBezTo>
                        <a:pt x="50" y="68"/>
                        <a:pt x="50" y="68"/>
                        <a:pt x="49" y="68"/>
                      </a:cubicBezTo>
                      <a:cubicBezTo>
                        <a:pt x="49" y="68"/>
                        <a:pt x="50" y="68"/>
                        <a:pt x="50" y="68"/>
                      </a:cubicBezTo>
                      <a:cubicBezTo>
                        <a:pt x="50" y="67"/>
                        <a:pt x="50" y="68"/>
                        <a:pt x="49" y="67"/>
                      </a:cubicBezTo>
                      <a:cubicBezTo>
                        <a:pt x="49" y="67"/>
                        <a:pt x="49" y="67"/>
                        <a:pt x="50" y="67"/>
                      </a:cubicBezTo>
                      <a:cubicBezTo>
                        <a:pt x="49" y="67"/>
                        <a:pt x="49" y="67"/>
                        <a:pt x="49" y="67"/>
                      </a:cubicBezTo>
                      <a:cubicBezTo>
                        <a:pt x="49" y="66"/>
                        <a:pt x="49" y="67"/>
                        <a:pt x="49" y="66"/>
                      </a:cubicBezTo>
                      <a:cubicBezTo>
                        <a:pt x="49" y="66"/>
                        <a:pt x="49" y="66"/>
                        <a:pt x="49" y="66"/>
                      </a:cubicBezTo>
                      <a:cubicBezTo>
                        <a:pt x="49" y="66"/>
                        <a:pt x="50" y="66"/>
                        <a:pt x="49" y="66"/>
                      </a:cubicBezTo>
                      <a:cubicBezTo>
                        <a:pt x="50" y="66"/>
                        <a:pt x="50" y="66"/>
                        <a:pt x="49" y="66"/>
                      </a:cubicBezTo>
                      <a:cubicBezTo>
                        <a:pt x="49" y="66"/>
                        <a:pt x="49" y="66"/>
                        <a:pt x="49" y="65"/>
                      </a:cubicBezTo>
                      <a:cubicBezTo>
                        <a:pt x="49" y="66"/>
                        <a:pt x="48" y="66"/>
                        <a:pt x="48" y="66"/>
                      </a:cubicBezTo>
                      <a:cubicBezTo>
                        <a:pt x="48" y="66"/>
                        <a:pt x="49" y="66"/>
                        <a:pt x="49" y="66"/>
                      </a:cubicBezTo>
                      <a:cubicBezTo>
                        <a:pt x="49" y="66"/>
                        <a:pt x="49" y="66"/>
                        <a:pt x="49" y="66"/>
                      </a:cubicBezTo>
                      <a:cubicBezTo>
                        <a:pt x="49" y="66"/>
                        <a:pt x="49" y="66"/>
                        <a:pt x="48" y="66"/>
                      </a:cubicBezTo>
                      <a:cubicBezTo>
                        <a:pt x="48" y="66"/>
                        <a:pt x="49" y="66"/>
                        <a:pt x="49" y="66"/>
                      </a:cubicBezTo>
                      <a:cubicBezTo>
                        <a:pt x="48" y="66"/>
                        <a:pt x="48" y="66"/>
                        <a:pt x="48" y="66"/>
                      </a:cubicBezTo>
                      <a:cubicBezTo>
                        <a:pt x="48" y="66"/>
                        <a:pt x="47" y="66"/>
                        <a:pt x="47" y="66"/>
                      </a:cubicBezTo>
                      <a:cubicBezTo>
                        <a:pt x="47" y="66"/>
                        <a:pt x="47" y="66"/>
                        <a:pt x="47" y="66"/>
                      </a:cubicBezTo>
                      <a:cubicBezTo>
                        <a:pt x="48" y="66"/>
                        <a:pt x="48" y="66"/>
                        <a:pt x="48" y="66"/>
                      </a:cubicBezTo>
                      <a:cubicBezTo>
                        <a:pt x="47" y="66"/>
                        <a:pt x="47" y="65"/>
                        <a:pt x="47" y="66"/>
                      </a:cubicBezTo>
                      <a:cubicBezTo>
                        <a:pt x="47" y="66"/>
                        <a:pt x="47" y="67"/>
                        <a:pt x="48" y="67"/>
                      </a:cubicBezTo>
                      <a:cubicBezTo>
                        <a:pt x="48" y="67"/>
                        <a:pt x="48" y="67"/>
                        <a:pt x="48" y="67"/>
                      </a:cubicBezTo>
                      <a:cubicBezTo>
                        <a:pt x="47" y="67"/>
                        <a:pt x="47" y="67"/>
                        <a:pt x="47" y="66"/>
                      </a:cubicBezTo>
                      <a:cubicBezTo>
                        <a:pt x="47" y="66"/>
                        <a:pt x="46" y="66"/>
                        <a:pt x="46" y="66"/>
                      </a:cubicBezTo>
                      <a:cubicBezTo>
                        <a:pt x="46" y="66"/>
                        <a:pt x="47" y="67"/>
                        <a:pt x="47" y="66"/>
                      </a:cubicBezTo>
                      <a:cubicBezTo>
                        <a:pt x="47" y="67"/>
                        <a:pt x="47" y="67"/>
                        <a:pt x="47" y="67"/>
                      </a:cubicBezTo>
                      <a:cubicBezTo>
                        <a:pt x="47" y="67"/>
                        <a:pt x="47" y="67"/>
                        <a:pt x="46" y="66"/>
                      </a:cubicBezTo>
                      <a:cubicBezTo>
                        <a:pt x="46" y="67"/>
                        <a:pt x="46" y="67"/>
                        <a:pt x="46" y="67"/>
                      </a:cubicBezTo>
                      <a:cubicBezTo>
                        <a:pt x="46" y="67"/>
                        <a:pt x="46" y="67"/>
                        <a:pt x="47" y="67"/>
                      </a:cubicBezTo>
                      <a:cubicBezTo>
                        <a:pt x="47" y="67"/>
                        <a:pt x="46" y="67"/>
                        <a:pt x="46" y="67"/>
                      </a:cubicBezTo>
                      <a:cubicBezTo>
                        <a:pt x="46" y="67"/>
                        <a:pt x="46" y="67"/>
                        <a:pt x="47" y="68"/>
                      </a:cubicBezTo>
                      <a:cubicBezTo>
                        <a:pt x="46" y="68"/>
                        <a:pt x="46" y="68"/>
                        <a:pt x="46" y="67"/>
                      </a:cubicBezTo>
                      <a:cubicBezTo>
                        <a:pt x="46" y="68"/>
                        <a:pt x="46" y="68"/>
                        <a:pt x="46" y="68"/>
                      </a:cubicBezTo>
                      <a:cubicBezTo>
                        <a:pt x="46" y="68"/>
                        <a:pt x="46" y="67"/>
                        <a:pt x="46" y="67"/>
                      </a:cubicBezTo>
                      <a:cubicBezTo>
                        <a:pt x="46" y="67"/>
                        <a:pt x="46" y="68"/>
                        <a:pt x="45" y="68"/>
                      </a:cubicBezTo>
                      <a:cubicBezTo>
                        <a:pt x="46" y="68"/>
                        <a:pt x="46" y="68"/>
                        <a:pt x="46" y="68"/>
                      </a:cubicBezTo>
                      <a:cubicBezTo>
                        <a:pt x="46" y="68"/>
                        <a:pt x="46" y="68"/>
                        <a:pt x="46" y="68"/>
                      </a:cubicBezTo>
                      <a:cubicBezTo>
                        <a:pt x="46" y="68"/>
                        <a:pt x="46" y="68"/>
                        <a:pt x="46" y="68"/>
                      </a:cubicBezTo>
                      <a:cubicBezTo>
                        <a:pt x="46" y="68"/>
                        <a:pt x="46" y="68"/>
                        <a:pt x="46" y="68"/>
                      </a:cubicBezTo>
                      <a:cubicBezTo>
                        <a:pt x="46" y="68"/>
                        <a:pt x="46" y="68"/>
                        <a:pt x="46" y="68"/>
                      </a:cubicBezTo>
                      <a:cubicBezTo>
                        <a:pt x="46" y="69"/>
                        <a:pt x="46" y="68"/>
                        <a:pt x="47" y="69"/>
                      </a:cubicBezTo>
                      <a:cubicBezTo>
                        <a:pt x="46" y="69"/>
                        <a:pt x="46" y="69"/>
                        <a:pt x="46" y="69"/>
                      </a:cubicBezTo>
                      <a:cubicBezTo>
                        <a:pt x="46" y="69"/>
                        <a:pt x="46" y="69"/>
                        <a:pt x="46" y="69"/>
                      </a:cubicBezTo>
                      <a:cubicBezTo>
                        <a:pt x="46" y="69"/>
                        <a:pt x="46" y="69"/>
                        <a:pt x="46" y="70"/>
                      </a:cubicBezTo>
                      <a:cubicBezTo>
                        <a:pt x="46" y="70"/>
                        <a:pt x="45" y="70"/>
                        <a:pt x="45" y="70"/>
                      </a:cubicBezTo>
                      <a:cubicBezTo>
                        <a:pt x="45" y="70"/>
                        <a:pt x="45" y="70"/>
                        <a:pt x="45" y="70"/>
                      </a:cubicBezTo>
                      <a:cubicBezTo>
                        <a:pt x="45" y="70"/>
                        <a:pt x="45" y="70"/>
                        <a:pt x="45" y="70"/>
                      </a:cubicBezTo>
                      <a:cubicBezTo>
                        <a:pt x="45" y="70"/>
                        <a:pt x="45" y="70"/>
                        <a:pt x="45" y="69"/>
                      </a:cubicBezTo>
                      <a:cubicBezTo>
                        <a:pt x="45" y="70"/>
                        <a:pt x="46" y="70"/>
                        <a:pt x="46" y="70"/>
                      </a:cubicBezTo>
                      <a:cubicBezTo>
                        <a:pt x="45" y="70"/>
                        <a:pt x="45" y="69"/>
                        <a:pt x="45" y="69"/>
                      </a:cubicBezTo>
                      <a:cubicBezTo>
                        <a:pt x="45" y="69"/>
                        <a:pt x="45" y="68"/>
                        <a:pt x="46" y="69"/>
                      </a:cubicBezTo>
                      <a:cubicBezTo>
                        <a:pt x="46" y="68"/>
                        <a:pt x="46" y="68"/>
                        <a:pt x="46" y="68"/>
                      </a:cubicBezTo>
                      <a:cubicBezTo>
                        <a:pt x="45" y="68"/>
                        <a:pt x="45" y="68"/>
                        <a:pt x="45" y="68"/>
                      </a:cubicBezTo>
                      <a:cubicBezTo>
                        <a:pt x="45" y="68"/>
                        <a:pt x="45" y="68"/>
                        <a:pt x="45" y="68"/>
                      </a:cubicBezTo>
                      <a:cubicBezTo>
                        <a:pt x="45" y="68"/>
                        <a:pt x="45" y="68"/>
                        <a:pt x="45" y="68"/>
                      </a:cubicBezTo>
                      <a:cubicBezTo>
                        <a:pt x="45" y="68"/>
                        <a:pt x="44" y="68"/>
                        <a:pt x="44" y="68"/>
                      </a:cubicBezTo>
                      <a:cubicBezTo>
                        <a:pt x="44" y="68"/>
                        <a:pt x="44" y="68"/>
                        <a:pt x="44" y="68"/>
                      </a:cubicBezTo>
                      <a:cubicBezTo>
                        <a:pt x="45" y="69"/>
                        <a:pt x="44" y="69"/>
                        <a:pt x="44" y="68"/>
                      </a:cubicBezTo>
                      <a:cubicBezTo>
                        <a:pt x="44" y="69"/>
                        <a:pt x="44" y="69"/>
                        <a:pt x="45" y="70"/>
                      </a:cubicBezTo>
                      <a:cubicBezTo>
                        <a:pt x="44" y="69"/>
                        <a:pt x="44" y="69"/>
                        <a:pt x="44" y="69"/>
                      </a:cubicBezTo>
                      <a:cubicBezTo>
                        <a:pt x="43" y="69"/>
                        <a:pt x="44" y="69"/>
                        <a:pt x="44" y="69"/>
                      </a:cubicBezTo>
                      <a:cubicBezTo>
                        <a:pt x="43" y="69"/>
                        <a:pt x="43" y="69"/>
                        <a:pt x="43" y="69"/>
                      </a:cubicBezTo>
                      <a:cubicBezTo>
                        <a:pt x="43" y="69"/>
                        <a:pt x="43" y="70"/>
                        <a:pt x="44" y="70"/>
                      </a:cubicBezTo>
                      <a:cubicBezTo>
                        <a:pt x="43" y="70"/>
                        <a:pt x="44" y="70"/>
                        <a:pt x="44" y="71"/>
                      </a:cubicBezTo>
                      <a:cubicBezTo>
                        <a:pt x="43" y="70"/>
                        <a:pt x="43" y="70"/>
                        <a:pt x="43" y="70"/>
                      </a:cubicBezTo>
                      <a:cubicBezTo>
                        <a:pt x="43" y="70"/>
                        <a:pt x="43" y="70"/>
                        <a:pt x="43" y="70"/>
                      </a:cubicBezTo>
                      <a:cubicBezTo>
                        <a:pt x="43" y="70"/>
                        <a:pt x="43" y="70"/>
                        <a:pt x="43" y="71"/>
                      </a:cubicBezTo>
                      <a:cubicBezTo>
                        <a:pt x="43" y="71"/>
                        <a:pt x="44" y="71"/>
                        <a:pt x="44" y="71"/>
                      </a:cubicBezTo>
                      <a:cubicBezTo>
                        <a:pt x="44" y="71"/>
                        <a:pt x="44" y="71"/>
                        <a:pt x="44" y="71"/>
                      </a:cubicBezTo>
                      <a:cubicBezTo>
                        <a:pt x="45" y="71"/>
                        <a:pt x="45" y="72"/>
                        <a:pt x="45" y="71"/>
                      </a:cubicBezTo>
                      <a:cubicBezTo>
                        <a:pt x="45" y="72"/>
                        <a:pt x="45" y="72"/>
                        <a:pt x="45" y="72"/>
                      </a:cubicBezTo>
                      <a:cubicBezTo>
                        <a:pt x="45" y="72"/>
                        <a:pt x="45" y="72"/>
                        <a:pt x="44" y="72"/>
                      </a:cubicBezTo>
                      <a:cubicBezTo>
                        <a:pt x="44" y="72"/>
                        <a:pt x="45" y="72"/>
                        <a:pt x="45" y="72"/>
                      </a:cubicBezTo>
                      <a:cubicBezTo>
                        <a:pt x="44" y="72"/>
                        <a:pt x="44" y="72"/>
                        <a:pt x="44" y="72"/>
                      </a:cubicBezTo>
                      <a:cubicBezTo>
                        <a:pt x="44" y="71"/>
                        <a:pt x="44" y="72"/>
                        <a:pt x="44" y="72"/>
                      </a:cubicBezTo>
                      <a:cubicBezTo>
                        <a:pt x="44" y="72"/>
                        <a:pt x="44" y="72"/>
                        <a:pt x="44" y="72"/>
                      </a:cubicBezTo>
                      <a:cubicBezTo>
                        <a:pt x="44" y="72"/>
                        <a:pt x="44" y="71"/>
                        <a:pt x="44" y="71"/>
                      </a:cubicBezTo>
                      <a:cubicBezTo>
                        <a:pt x="44" y="71"/>
                        <a:pt x="44" y="71"/>
                        <a:pt x="44" y="71"/>
                      </a:cubicBezTo>
                      <a:cubicBezTo>
                        <a:pt x="43" y="71"/>
                        <a:pt x="43" y="71"/>
                        <a:pt x="43" y="71"/>
                      </a:cubicBezTo>
                      <a:cubicBezTo>
                        <a:pt x="43" y="71"/>
                        <a:pt x="43" y="71"/>
                        <a:pt x="43" y="71"/>
                      </a:cubicBezTo>
                      <a:cubicBezTo>
                        <a:pt x="43" y="71"/>
                        <a:pt x="42" y="71"/>
                        <a:pt x="42" y="71"/>
                      </a:cubicBezTo>
                      <a:cubicBezTo>
                        <a:pt x="42" y="71"/>
                        <a:pt x="43" y="71"/>
                        <a:pt x="43" y="72"/>
                      </a:cubicBezTo>
                      <a:cubicBezTo>
                        <a:pt x="42" y="72"/>
                        <a:pt x="42" y="71"/>
                        <a:pt x="42" y="71"/>
                      </a:cubicBezTo>
                      <a:cubicBezTo>
                        <a:pt x="42" y="71"/>
                        <a:pt x="42" y="72"/>
                        <a:pt x="42" y="72"/>
                      </a:cubicBezTo>
                      <a:cubicBezTo>
                        <a:pt x="42" y="71"/>
                        <a:pt x="41" y="72"/>
                        <a:pt x="41" y="72"/>
                      </a:cubicBezTo>
                      <a:cubicBezTo>
                        <a:pt x="41" y="72"/>
                        <a:pt x="41" y="71"/>
                        <a:pt x="41" y="72"/>
                      </a:cubicBezTo>
                      <a:cubicBezTo>
                        <a:pt x="41" y="71"/>
                        <a:pt x="41" y="71"/>
                        <a:pt x="42" y="71"/>
                      </a:cubicBezTo>
                      <a:cubicBezTo>
                        <a:pt x="42" y="71"/>
                        <a:pt x="42" y="71"/>
                        <a:pt x="42" y="71"/>
                      </a:cubicBezTo>
                      <a:cubicBezTo>
                        <a:pt x="41" y="71"/>
                        <a:pt x="41" y="71"/>
                        <a:pt x="41" y="71"/>
                      </a:cubicBezTo>
                      <a:cubicBezTo>
                        <a:pt x="41" y="71"/>
                        <a:pt x="41" y="71"/>
                        <a:pt x="41" y="70"/>
                      </a:cubicBezTo>
                      <a:cubicBezTo>
                        <a:pt x="41" y="70"/>
                        <a:pt x="42" y="70"/>
                        <a:pt x="42" y="69"/>
                      </a:cubicBezTo>
                      <a:cubicBezTo>
                        <a:pt x="42" y="69"/>
                        <a:pt x="42" y="69"/>
                        <a:pt x="42" y="69"/>
                      </a:cubicBezTo>
                      <a:cubicBezTo>
                        <a:pt x="42" y="69"/>
                        <a:pt x="42" y="69"/>
                        <a:pt x="42" y="69"/>
                      </a:cubicBezTo>
                      <a:cubicBezTo>
                        <a:pt x="42" y="69"/>
                        <a:pt x="42" y="69"/>
                        <a:pt x="43" y="69"/>
                      </a:cubicBezTo>
                      <a:cubicBezTo>
                        <a:pt x="42" y="69"/>
                        <a:pt x="42" y="69"/>
                        <a:pt x="42" y="69"/>
                      </a:cubicBezTo>
                      <a:cubicBezTo>
                        <a:pt x="42" y="69"/>
                        <a:pt x="42" y="68"/>
                        <a:pt x="42" y="69"/>
                      </a:cubicBezTo>
                      <a:cubicBezTo>
                        <a:pt x="43" y="69"/>
                        <a:pt x="42" y="69"/>
                        <a:pt x="43" y="69"/>
                      </a:cubicBezTo>
                      <a:cubicBezTo>
                        <a:pt x="43" y="69"/>
                        <a:pt x="43" y="68"/>
                        <a:pt x="43" y="68"/>
                      </a:cubicBezTo>
                      <a:cubicBezTo>
                        <a:pt x="43" y="68"/>
                        <a:pt x="43" y="69"/>
                        <a:pt x="43" y="69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ubicBezTo>
                        <a:pt x="42" y="68"/>
                        <a:pt x="42" y="69"/>
                        <a:pt x="42" y="69"/>
                      </a:cubicBezTo>
                      <a:cubicBezTo>
                        <a:pt x="41" y="69"/>
                        <a:pt x="41" y="69"/>
                        <a:pt x="41" y="68"/>
                      </a:cubicBezTo>
                      <a:cubicBezTo>
                        <a:pt x="41" y="69"/>
                        <a:pt x="41" y="69"/>
                        <a:pt x="41" y="69"/>
                      </a:cubicBezTo>
                      <a:cubicBezTo>
                        <a:pt x="41" y="69"/>
                        <a:pt x="41" y="69"/>
                        <a:pt x="41" y="69"/>
                      </a:cubicBezTo>
                      <a:cubicBezTo>
                        <a:pt x="41" y="69"/>
                        <a:pt x="41" y="69"/>
                        <a:pt x="41" y="69"/>
                      </a:cubicBezTo>
                      <a:cubicBezTo>
                        <a:pt x="41" y="69"/>
                        <a:pt x="41" y="69"/>
                        <a:pt x="41" y="70"/>
                      </a:cubicBezTo>
                      <a:cubicBezTo>
                        <a:pt x="41" y="69"/>
                        <a:pt x="41" y="70"/>
                        <a:pt x="41" y="70"/>
                      </a:cubicBezTo>
                      <a:cubicBezTo>
                        <a:pt x="41" y="70"/>
                        <a:pt x="41" y="70"/>
                        <a:pt x="41" y="70"/>
                      </a:cubicBezTo>
                      <a:cubicBezTo>
                        <a:pt x="41" y="70"/>
                        <a:pt x="41" y="70"/>
                        <a:pt x="41" y="70"/>
                      </a:cubicBezTo>
                      <a:cubicBezTo>
                        <a:pt x="41" y="70"/>
                        <a:pt x="41" y="70"/>
                        <a:pt x="41" y="71"/>
                      </a:cubicBezTo>
                      <a:cubicBezTo>
                        <a:pt x="41" y="70"/>
                        <a:pt x="41" y="70"/>
                        <a:pt x="41" y="70"/>
                      </a:cubicBezTo>
                      <a:cubicBezTo>
                        <a:pt x="41" y="70"/>
                        <a:pt x="41" y="70"/>
                        <a:pt x="41" y="70"/>
                      </a:cubicBezTo>
                      <a:cubicBezTo>
                        <a:pt x="40" y="70"/>
                        <a:pt x="40" y="70"/>
                        <a:pt x="40" y="70"/>
                      </a:cubicBezTo>
                      <a:cubicBezTo>
                        <a:pt x="40" y="70"/>
                        <a:pt x="40" y="70"/>
                        <a:pt x="40" y="70"/>
                      </a:cubicBezTo>
                      <a:cubicBezTo>
                        <a:pt x="40" y="70"/>
                        <a:pt x="40" y="70"/>
                        <a:pt x="40" y="70"/>
                      </a:cubicBezTo>
                      <a:cubicBezTo>
                        <a:pt x="40" y="70"/>
                        <a:pt x="40" y="70"/>
                        <a:pt x="40" y="70"/>
                      </a:cubicBezTo>
                      <a:cubicBezTo>
                        <a:pt x="40" y="70"/>
                        <a:pt x="40" y="70"/>
                        <a:pt x="40" y="70"/>
                      </a:cubicBezTo>
                      <a:cubicBezTo>
                        <a:pt x="40" y="70"/>
                        <a:pt x="40" y="70"/>
                        <a:pt x="40" y="70"/>
                      </a:cubicBezTo>
                      <a:cubicBezTo>
                        <a:pt x="40" y="70"/>
                        <a:pt x="40" y="69"/>
                        <a:pt x="40" y="69"/>
                      </a:cubicBezTo>
                      <a:cubicBezTo>
                        <a:pt x="40" y="69"/>
                        <a:pt x="40" y="70"/>
                        <a:pt x="40" y="70"/>
                      </a:cubicBezTo>
                      <a:cubicBezTo>
                        <a:pt x="40" y="70"/>
                        <a:pt x="40" y="70"/>
                        <a:pt x="40" y="70"/>
                      </a:cubicBezTo>
                      <a:cubicBezTo>
                        <a:pt x="40" y="70"/>
                        <a:pt x="40" y="70"/>
                        <a:pt x="39" y="70"/>
                      </a:cubicBezTo>
                      <a:cubicBezTo>
                        <a:pt x="39" y="70"/>
                        <a:pt x="40" y="70"/>
                        <a:pt x="40" y="70"/>
                      </a:cubicBezTo>
                      <a:cubicBezTo>
                        <a:pt x="40" y="70"/>
                        <a:pt x="40" y="70"/>
                        <a:pt x="40" y="70"/>
                      </a:cubicBezTo>
                      <a:cubicBezTo>
                        <a:pt x="40" y="70"/>
                        <a:pt x="40" y="70"/>
                        <a:pt x="40" y="71"/>
                      </a:cubicBezTo>
                      <a:cubicBezTo>
                        <a:pt x="40" y="71"/>
                        <a:pt x="40" y="71"/>
                        <a:pt x="41" y="71"/>
                      </a:cubicBezTo>
                      <a:cubicBezTo>
                        <a:pt x="40" y="71"/>
                        <a:pt x="40" y="71"/>
                        <a:pt x="40" y="71"/>
                      </a:cubicBezTo>
                      <a:cubicBezTo>
                        <a:pt x="41" y="72"/>
                        <a:pt x="40" y="71"/>
                        <a:pt x="39" y="72"/>
                      </a:cubicBezTo>
                      <a:cubicBezTo>
                        <a:pt x="40" y="72"/>
                        <a:pt x="40" y="72"/>
                        <a:pt x="40" y="72"/>
                      </a:cubicBezTo>
                      <a:cubicBezTo>
                        <a:pt x="40" y="72"/>
                        <a:pt x="40" y="72"/>
                        <a:pt x="40" y="72"/>
                      </a:cubicBezTo>
                      <a:cubicBezTo>
                        <a:pt x="40" y="72"/>
                        <a:pt x="40" y="72"/>
                        <a:pt x="40" y="72"/>
                      </a:cubicBezTo>
                      <a:cubicBezTo>
                        <a:pt x="39" y="72"/>
                        <a:pt x="40" y="72"/>
                        <a:pt x="39" y="72"/>
                      </a:cubicBezTo>
                      <a:cubicBezTo>
                        <a:pt x="39" y="72"/>
                        <a:pt x="39" y="72"/>
                        <a:pt x="39" y="72"/>
                      </a:cubicBezTo>
                      <a:cubicBezTo>
                        <a:pt x="39" y="72"/>
                        <a:pt x="39" y="72"/>
                        <a:pt x="39" y="72"/>
                      </a:cubicBezTo>
                      <a:cubicBezTo>
                        <a:pt x="39" y="72"/>
                        <a:pt x="39" y="72"/>
                        <a:pt x="39" y="72"/>
                      </a:cubicBezTo>
                      <a:cubicBezTo>
                        <a:pt x="38" y="71"/>
                        <a:pt x="38" y="71"/>
                        <a:pt x="38" y="71"/>
                      </a:cubicBezTo>
                      <a:cubicBezTo>
                        <a:pt x="38" y="71"/>
                        <a:pt x="38" y="71"/>
                        <a:pt x="38" y="71"/>
                      </a:cubicBezTo>
                      <a:cubicBezTo>
                        <a:pt x="38" y="71"/>
                        <a:pt x="38" y="71"/>
                        <a:pt x="38" y="71"/>
                      </a:cubicBezTo>
                      <a:cubicBezTo>
                        <a:pt x="38" y="71"/>
                        <a:pt x="38" y="71"/>
                        <a:pt x="37" y="71"/>
                      </a:cubicBezTo>
                      <a:cubicBezTo>
                        <a:pt x="37" y="71"/>
                        <a:pt x="37" y="71"/>
                        <a:pt x="37" y="71"/>
                      </a:cubicBezTo>
                      <a:cubicBezTo>
                        <a:pt x="38" y="72"/>
                        <a:pt x="38" y="71"/>
                        <a:pt x="38" y="72"/>
                      </a:cubicBezTo>
                      <a:cubicBezTo>
                        <a:pt x="38" y="72"/>
                        <a:pt x="38" y="71"/>
                        <a:pt x="38" y="71"/>
                      </a:cubicBezTo>
                      <a:cubicBezTo>
                        <a:pt x="38" y="71"/>
                        <a:pt x="38" y="72"/>
                        <a:pt x="38" y="72"/>
                      </a:cubicBezTo>
                      <a:cubicBezTo>
                        <a:pt x="38" y="72"/>
                        <a:pt x="38" y="72"/>
                        <a:pt x="39" y="72"/>
                      </a:cubicBezTo>
                      <a:cubicBezTo>
                        <a:pt x="38" y="72"/>
                        <a:pt x="38" y="72"/>
                        <a:pt x="38" y="72"/>
                      </a:cubicBezTo>
                      <a:cubicBezTo>
                        <a:pt x="38" y="72"/>
                        <a:pt x="38" y="72"/>
                        <a:pt x="38" y="72"/>
                      </a:cubicBezTo>
                      <a:cubicBezTo>
                        <a:pt x="38" y="72"/>
                        <a:pt x="38" y="72"/>
                        <a:pt x="38" y="72"/>
                      </a:cubicBezTo>
                      <a:cubicBezTo>
                        <a:pt x="38" y="72"/>
                        <a:pt x="38" y="72"/>
                        <a:pt x="38" y="72"/>
                      </a:cubicBezTo>
                      <a:cubicBezTo>
                        <a:pt x="38" y="72"/>
                        <a:pt x="37" y="71"/>
                        <a:pt x="37" y="71"/>
                      </a:cubicBezTo>
                      <a:cubicBezTo>
                        <a:pt x="37" y="71"/>
                        <a:pt x="36" y="71"/>
                        <a:pt x="36" y="71"/>
                      </a:cubicBezTo>
                      <a:cubicBezTo>
                        <a:pt x="36" y="71"/>
                        <a:pt x="37" y="71"/>
                        <a:pt x="37" y="71"/>
                      </a:cubicBezTo>
                      <a:cubicBezTo>
                        <a:pt x="37" y="72"/>
                        <a:pt x="37" y="72"/>
                        <a:pt x="37" y="72"/>
                      </a:cubicBezTo>
                      <a:cubicBezTo>
                        <a:pt x="37" y="72"/>
                        <a:pt x="37" y="72"/>
                        <a:pt x="37" y="72"/>
                      </a:cubicBezTo>
                      <a:cubicBezTo>
                        <a:pt x="36" y="71"/>
                        <a:pt x="36" y="71"/>
                        <a:pt x="36" y="71"/>
                      </a:cubicBezTo>
                      <a:cubicBezTo>
                        <a:pt x="36" y="71"/>
                        <a:pt x="36" y="71"/>
                        <a:pt x="36" y="71"/>
                      </a:cubicBezTo>
                      <a:cubicBezTo>
                        <a:pt x="36" y="72"/>
                        <a:pt x="36" y="72"/>
                        <a:pt x="36" y="72"/>
                      </a:cubicBezTo>
                      <a:cubicBezTo>
                        <a:pt x="36" y="72"/>
                        <a:pt x="36" y="72"/>
                        <a:pt x="36" y="72"/>
                      </a:cubicBezTo>
                      <a:cubicBezTo>
                        <a:pt x="36" y="72"/>
                        <a:pt x="36" y="72"/>
                        <a:pt x="36" y="71"/>
                      </a:cubicBezTo>
                      <a:cubicBezTo>
                        <a:pt x="35" y="71"/>
                        <a:pt x="35" y="72"/>
                        <a:pt x="35" y="71"/>
                      </a:cubicBezTo>
                      <a:cubicBezTo>
                        <a:pt x="35" y="71"/>
                        <a:pt x="35" y="72"/>
                        <a:pt x="35" y="72"/>
                      </a:cubicBezTo>
                      <a:cubicBezTo>
                        <a:pt x="35" y="72"/>
                        <a:pt x="35" y="72"/>
                        <a:pt x="35" y="72"/>
                      </a:cubicBezTo>
                      <a:cubicBezTo>
                        <a:pt x="35" y="72"/>
                        <a:pt x="35" y="72"/>
                        <a:pt x="35" y="72"/>
                      </a:cubicBezTo>
                      <a:cubicBezTo>
                        <a:pt x="35" y="72"/>
                        <a:pt x="34" y="72"/>
                        <a:pt x="34" y="72"/>
                      </a:cubicBezTo>
                      <a:cubicBezTo>
                        <a:pt x="34" y="72"/>
                        <a:pt x="34" y="72"/>
                        <a:pt x="34" y="71"/>
                      </a:cubicBezTo>
                      <a:cubicBezTo>
                        <a:pt x="34" y="71"/>
                        <a:pt x="34" y="71"/>
                        <a:pt x="34" y="71"/>
                      </a:cubicBezTo>
                      <a:cubicBezTo>
                        <a:pt x="34" y="71"/>
                        <a:pt x="34" y="71"/>
                        <a:pt x="34" y="71"/>
                      </a:cubicBezTo>
                      <a:cubicBezTo>
                        <a:pt x="34" y="71"/>
                        <a:pt x="34" y="71"/>
                        <a:pt x="33" y="71"/>
                      </a:cubicBezTo>
                      <a:cubicBezTo>
                        <a:pt x="34" y="71"/>
                        <a:pt x="34" y="71"/>
                        <a:pt x="34" y="71"/>
                      </a:cubicBezTo>
                      <a:cubicBezTo>
                        <a:pt x="34" y="71"/>
                        <a:pt x="34" y="71"/>
                        <a:pt x="34" y="71"/>
                      </a:cubicBezTo>
                      <a:cubicBezTo>
                        <a:pt x="34" y="71"/>
                        <a:pt x="34" y="71"/>
                        <a:pt x="34" y="71"/>
                      </a:cubicBezTo>
                      <a:cubicBezTo>
                        <a:pt x="34" y="71"/>
                        <a:pt x="34" y="70"/>
                        <a:pt x="34" y="70"/>
                      </a:cubicBezTo>
                      <a:cubicBezTo>
                        <a:pt x="34" y="70"/>
                        <a:pt x="34" y="71"/>
                        <a:pt x="34" y="71"/>
                      </a:cubicBezTo>
                      <a:cubicBezTo>
                        <a:pt x="35" y="71"/>
                        <a:pt x="34" y="69"/>
                        <a:pt x="35" y="69"/>
                      </a:cubicBezTo>
                      <a:cubicBezTo>
                        <a:pt x="35" y="69"/>
                        <a:pt x="35" y="69"/>
                        <a:pt x="35" y="69"/>
                      </a:cubicBezTo>
                      <a:cubicBezTo>
                        <a:pt x="35" y="69"/>
                        <a:pt x="35" y="69"/>
                        <a:pt x="35" y="69"/>
                      </a:cubicBezTo>
                      <a:cubicBezTo>
                        <a:pt x="35" y="69"/>
                        <a:pt x="35" y="69"/>
                        <a:pt x="35" y="69"/>
                      </a:cubicBezTo>
                      <a:cubicBezTo>
                        <a:pt x="35" y="69"/>
                        <a:pt x="35" y="69"/>
                        <a:pt x="35" y="69"/>
                      </a:cubicBezTo>
                      <a:cubicBezTo>
                        <a:pt x="35" y="68"/>
                        <a:pt x="35" y="69"/>
                        <a:pt x="35" y="69"/>
                      </a:cubicBezTo>
                      <a:cubicBezTo>
                        <a:pt x="35" y="68"/>
                        <a:pt x="35" y="68"/>
                        <a:pt x="35" y="68"/>
                      </a:cubicBezTo>
                      <a:cubicBezTo>
                        <a:pt x="36" y="68"/>
                        <a:pt x="36" y="68"/>
                        <a:pt x="36" y="67"/>
                      </a:cubicBezTo>
                      <a:cubicBezTo>
                        <a:pt x="36" y="67"/>
                        <a:pt x="36" y="67"/>
                        <a:pt x="37" y="67"/>
                      </a:cubicBezTo>
                      <a:cubicBezTo>
                        <a:pt x="36" y="67"/>
                        <a:pt x="36" y="67"/>
                        <a:pt x="36" y="67"/>
                      </a:cubicBezTo>
                      <a:cubicBezTo>
                        <a:pt x="36" y="67"/>
                        <a:pt x="37" y="67"/>
                        <a:pt x="37" y="67"/>
                      </a:cubicBezTo>
                      <a:cubicBezTo>
                        <a:pt x="36" y="67"/>
                        <a:pt x="37" y="67"/>
                        <a:pt x="37" y="67"/>
                      </a:cubicBezTo>
                      <a:cubicBezTo>
                        <a:pt x="37" y="68"/>
                        <a:pt x="37" y="66"/>
                        <a:pt x="38" y="66"/>
                      </a:cubicBezTo>
                      <a:cubicBezTo>
                        <a:pt x="38" y="66"/>
                        <a:pt x="38" y="66"/>
                        <a:pt x="38" y="66"/>
                      </a:cubicBezTo>
                      <a:cubicBezTo>
                        <a:pt x="38" y="66"/>
                        <a:pt x="38" y="66"/>
                        <a:pt x="38" y="66"/>
                      </a:cubicBezTo>
                      <a:cubicBezTo>
                        <a:pt x="38" y="66"/>
                        <a:pt x="38" y="66"/>
                        <a:pt x="38" y="66"/>
                      </a:cubicBezTo>
                      <a:cubicBezTo>
                        <a:pt x="38" y="65"/>
                        <a:pt x="39" y="64"/>
                        <a:pt x="40" y="63"/>
                      </a:cubicBezTo>
                      <a:cubicBezTo>
                        <a:pt x="40" y="63"/>
                        <a:pt x="39" y="63"/>
                        <a:pt x="39" y="63"/>
                      </a:cubicBezTo>
                      <a:cubicBezTo>
                        <a:pt x="40" y="63"/>
                        <a:pt x="40" y="63"/>
                        <a:pt x="40" y="63"/>
                      </a:cubicBezTo>
                      <a:cubicBezTo>
                        <a:pt x="40" y="63"/>
                        <a:pt x="40" y="63"/>
                        <a:pt x="40" y="63"/>
                      </a:cubicBezTo>
                      <a:cubicBezTo>
                        <a:pt x="40" y="63"/>
                        <a:pt x="40" y="63"/>
                        <a:pt x="40" y="63"/>
                      </a:cubicBezTo>
                      <a:cubicBezTo>
                        <a:pt x="40" y="63"/>
                        <a:pt x="40" y="63"/>
                        <a:pt x="40" y="63"/>
                      </a:cubicBezTo>
                      <a:cubicBezTo>
                        <a:pt x="40" y="63"/>
                        <a:pt x="40" y="63"/>
                        <a:pt x="40" y="63"/>
                      </a:cubicBezTo>
                      <a:cubicBezTo>
                        <a:pt x="40" y="62"/>
                        <a:pt x="40" y="62"/>
                        <a:pt x="40" y="62"/>
                      </a:cubicBezTo>
                      <a:cubicBezTo>
                        <a:pt x="40" y="62"/>
                        <a:pt x="40" y="62"/>
                        <a:pt x="40" y="62"/>
                      </a:cubicBezTo>
                      <a:cubicBezTo>
                        <a:pt x="40" y="62"/>
                        <a:pt x="40" y="62"/>
                        <a:pt x="40" y="62"/>
                      </a:cubicBezTo>
                      <a:cubicBezTo>
                        <a:pt x="41" y="62"/>
                        <a:pt x="41" y="62"/>
                        <a:pt x="41" y="62"/>
                      </a:cubicBezTo>
                      <a:cubicBezTo>
                        <a:pt x="41" y="62"/>
                        <a:pt x="41" y="62"/>
                        <a:pt x="41" y="62"/>
                      </a:cubicBezTo>
                      <a:cubicBezTo>
                        <a:pt x="41" y="61"/>
                        <a:pt x="41" y="61"/>
                        <a:pt x="41" y="61"/>
                      </a:cubicBezTo>
                      <a:cubicBezTo>
                        <a:pt x="41" y="61"/>
                        <a:pt x="41" y="61"/>
                        <a:pt x="40" y="61"/>
                      </a:cubicBezTo>
                      <a:cubicBezTo>
                        <a:pt x="41" y="61"/>
                        <a:pt x="40" y="61"/>
                        <a:pt x="41" y="61"/>
                      </a:cubicBezTo>
                      <a:cubicBezTo>
                        <a:pt x="41" y="60"/>
                        <a:pt x="41" y="60"/>
                        <a:pt x="41" y="60"/>
                      </a:cubicBezTo>
                      <a:cubicBezTo>
                        <a:pt x="41" y="60"/>
                        <a:pt x="42" y="60"/>
                        <a:pt x="42" y="60"/>
                      </a:cubicBezTo>
                      <a:cubicBezTo>
                        <a:pt x="42" y="60"/>
                        <a:pt x="42" y="60"/>
                        <a:pt x="42" y="59"/>
                      </a:cubicBezTo>
                      <a:cubicBezTo>
                        <a:pt x="42" y="60"/>
                        <a:pt x="42" y="59"/>
                        <a:pt x="43" y="59"/>
                      </a:cubicBezTo>
                      <a:cubicBezTo>
                        <a:pt x="43" y="59"/>
                        <a:pt x="43" y="59"/>
                        <a:pt x="42" y="59"/>
                      </a:cubicBezTo>
                      <a:cubicBezTo>
                        <a:pt x="43" y="60"/>
                        <a:pt x="43" y="59"/>
                        <a:pt x="43" y="59"/>
                      </a:cubicBezTo>
                      <a:cubicBezTo>
                        <a:pt x="43" y="59"/>
                        <a:pt x="43" y="60"/>
                        <a:pt x="43" y="60"/>
                      </a:cubicBezTo>
                      <a:cubicBezTo>
                        <a:pt x="43" y="60"/>
                        <a:pt x="43" y="60"/>
                        <a:pt x="42" y="59"/>
                      </a:cubicBezTo>
                      <a:cubicBezTo>
                        <a:pt x="42" y="60"/>
                        <a:pt x="43" y="60"/>
                        <a:pt x="43" y="60"/>
                      </a:cubicBezTo>
                      <a:cubicBezTo>
                        <a:pt x="42" y="60"/>
                        <a:pt x="42" y="61"/>
                        <a:pt x="42" y="61"/>
                      </a:cubicBezTo>
                      <a:cubicBezTo>
                        <a:pt x="42" y="62"/>
                        <a:pt x="41" y="61"/>
                        <a:pt x="42" y="61"/>
                      </a:cubicBezTo>
                      <a:cubicBezTo>
                        <a:pt x="41" y="62"/>
                        <a:pt x="41" y="63"/>
                        <a:pt x="40" y="64"/>
                      </a:cubicBezTo>
                      <a:cubicBezTo>
                        <a:pt x="40" y="64"/>
                        <a:pt x="40" y="64"/>
                        <a:pt x="40" y="64"/>
                      </a:cubicBezTo>
                      <a:cubicBezTo>
                        <a:pt x="40" y="64"/>
                        <a:pt x="40" y="64"/>
                        <a:pt x="40" y="64"/>
                      </a:cubicBezTo>
                      <a:cubicBezTo>
                        <a:pt x="40" y="64"/>
                        <a:pt x="40" y="65"/>
                        <a:pt x="39" y="65"/>
                      </a:cubicBezTo>
                      <a:cubicBezTo>
                        <a:pt x="39" y="65"/>
                        <a:pt x="39" y="65"/>
                        <a:pt x="40" y="65"/>
                      </a:cubicBezTo>
                      <a:cubicBezTo>
                        <a:pt x="39" y="65"/>
                        <a:pt x="39" y="65"/>
                        <a:pt x="39" y="66"/>
                      </a:cubicBezTo>
                      <a:cubicBezTo>
                        <a:pt x="39" y="66"/>
                        <a:pt x="39" y="66"/>
                        <a:pt x="39" y="66"/>
                      </a:cubicBezTo>
                      <a:cubicBezTo>
                        <a:pt x="39" y="66"/>
                        <a:pt x="39" y="66"/>
                        <a:pt x="39" y="66"/>
                      </a:cubicBezTo>
                      <a:cubicBezTo>
                        <a:pt x="39" y="66"/>
                        <a:pt x="39" y="66"/>
                        <a:pt x="39" y="66"/>
                      </a:cubicBezTo>
                      <a:cubicBezTo>
                        <a:pt x="39" y="66"/>
                        <a:pt x="40" y="65"/>
                        <a:pt x="40" y="65"/>
                      </a:cubicBezTo>
                      <a:cubicBezTo>
                        <a:pt x="40" y="65"/>
                        <a:pt x="40" y="65"/>
                        <a:pt x="40" y="65"/>
                      </a:cubicBezTo>
                      <a:cubicBezTo>
                        <a:pt x="40" y="65"/>
                        <a:pt x="40" y="65"/>
                        <a:pt x="40" y="65"/>
                      </a:cubicBezTo>
                      <a:cubicBezTo>
                        <a:pt x="40" y="65"/>
                        <a:pt x="41" y="65"/>
                        <a:pt x="40" y="64"/>
                      </a:cubicBezTo>
                      <a:cubicBezTo>
                        <a:pt x="41" y="65"/>
                        <a:pt x="41" y="64"/>
                        <a:pt x="41" y="64"/>
                      </a:cubicBezTo>
                      <a:cubicBezTo>
                        <a:pt x="41" y="64"/>
                        <a:pt x="41" y="64"/>
                        <a:pt x="41" y="65"/>
                      </a:cubicBezTo>
                      <a:cubicBezTo>
                        <a:pt x="42" y="65"/>
                        <a:pt x="42" y="64"/>
                        <a:pt x="42" y="65"/>
                      </a:cubicBezTo>
                      <a:cubicBezTo>
                        <a:pt x="42" y="65"/>
                        <a:pt x="42" y="65"/>
                        <a:pt x="42" y="65"/>
                      </a:cubicBezTo>
                      <a:cubicBezTo>
                        <a:pt x="42" y="65"/>
                        <a:pt x="42" y="65"/>
                        <a:pt x="41" y="65"/>
                      </a:cubicBezTo>
                      <a:cubicBezTo>
                        <a:pt x="42" y="66"/>
                        <a:pt x="41" y="65"/>
                        <a:pt x="41" y="65"/>
                      </a:cubicBezTo>
                      <a:cubicBezTo>
                        <a:pt x="41" y="66"/>
                        <a:pt x="40" y="66"/>
                        <a:pt x="40" y="66"/>
                      </a:cubicBezTo>
                      <a:cubicBezTo>
                        <a:pt x="40" y="66"/>
                        <a:pt x="41" y="66"/>
                        <a:pt x="41" y="66"/>
                      </a:cubicBezTo>
                      <a:cubicBezTo>
                        <a:pt x="41" y="66"/>
                        <a:pt x="41" y="66"/>
                        <a:pt x="41" y="66"/>
                      </a:cubicBezTo>
                      <a:cubicBezTo>
                        <a:pt x="41" y="66"/>
                        <a:pt x="42" y="66"/>
                        <a:pt x="42" y="65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6"/>
                        <a:pt x="42" y="65"/>
                        <a:pt x="42" y="65"/>
                      </a:cubicBezTo>
                      <a:cubicBezTo>
                        <a:pt x="42" y="66"/>
                        <a:pt x="43" y="66"/>
                        <a:pt x="43" y="65"/>
                      </a:cubicBezTo>
                      <a:cubicBezTo>
                        <a:pt x="42" y="65"/>
                        <a:pt x="42" y="65"/>
                        <a:pt x="43" y="65"/>
                      </a:cubicBezTo>
                      <a:cubicBezTo>
                        <a:pt x="43" y="66"/>
                        <a:pt x="43" y="66"/>
                        <a:pt x="42" y="66"/>
                      </a:cubicBezTo>
                      <a:cubicBezTo>
                        <a:pt x="43" y="66"/>
                        <a:pt x="43" y="66"/>
                        <a:pt x="43" y="66"/>
                      </a:cubicBezTo>
                      <a:cubicBezTo>
                        <a:pt x="43" y="66"/>
                        <a:pt x="43" y="66"/>
                        <a:pt x="43" y="66"/>
                      </a:cubicBezTo>
                      <a:cubicBezTo>
                        <a:pt x="43" y="66"/>
                        <a:pt x="44" y="66"/>
                        <a:pt x="44" y="66"/>
                      </a:cubicBezTo>
                      <a:cubicBezTo>
                        <a:pt x="43" y="65"/>
                        <a:pt x="44" y="65"/>
                        <a:pt x="44" y="65"/>
                      </a:cubicBezTo>
                      <a:cubicBezTo>
                        <a:pt x="44" y="65"/>
                        <a:pt x="43" y="65"/>
                        <a:pt x="43" y="65"/>
                      </a:cubicBezTo>
                      <a:cubicBezTo>
                        <a:pt x="43" y="65"/>
                        <a:pt x="43" y="65"/>
                        <a:pt x="43" y="64"/>
                      </a:cubicBezTo>
                      <a:cubicBezTo>
                        <a:pt x="44" y="65"/>
                        <a:pt x="44" y="64"/>
                        <a:pt x="44" y="65"/>
                      </a:cubicBezTo>
                      <a:cubicBezTo>
                        <a:pt x="44" y="65"/>
                        <a:pt x="44" y="64"/>
                        <a:pt x="45" y="64"/>
                      </a:cubicBezTo>
                      <a:cubicBezTo>
                        <a:pt x="45" y="64"/>
                        <a:pt x="45" y="63"/>
                        <a:pt x="46" y="63"/>
                      </a:cubicBezTo>
                      <a:cubicBezTo>
                        <a:pt x="46" y="63"/>
                        <a:pt x="45" y="63"/>
                        <a:pt x="45" y="63"/>
                      </a:cubicBezTo>
                      <a:cubicBezTo>
                        <a:pt x="45" y="63"/>
                        <a:pt x="44" y="63"/>
                        <a:pt x="45" y="64"/>
                      </a:cubicBezTo>
                      <a:cubicBezTo>
                        <a:pt x="44" y="64"/>
                        <a:pt x="45" y="64"/>
                        <a:pt x="44" y="64"/>
                      </a:cubicBezTo>
                      <a:cubicBezTo>
                        <a:pt x="44" y="64"/>
                        <a:pt x="45" y="64"/>
                        <a:pt x="44" y="64"/>
                      </a:cubicBezTo>
                      <a:cubicBezTo>
                        <a:pt x="44" y="64"/>
                        <a:pt x="44" y="63"/>
                        <a:pt x="45" y="63"/>
                      </a:cubicBezTo>
                      <a:cubicBezTo>
                        <a:pt x="45" y="63"/>
                        <a:pt x="44" y="63"/>
                        <a:pt x="45" y="63"/>
                      </a:cubicBezTo>
                      <a:cubicBezTo>
                        <a:pt x="44" y="63"/>
                        <a:pt x="44" y="63"/>
                        <a:pt x="44" y="63"/>
                      </a:cubicBezTo>
                      <a:cubicBezTo>
                        <a:pt x="44" y="63"/>
                        <a:pt x="44" y="63"/>
                        <a:pt x="44" y="63"/>
                      </a:cubicBezTo>
                      <a:cubicBezTo>
                        <a:pt x="44" y="63"/>
                        <a:pt x="44" y="63"/>
                        <a:pt x="44" y="63"/>
                      </a:cubicBezTo>
                      <a:cubicBezTo>
                        <a:pt x="44" y="63"/>
                        <a:pt x="44" y="62"/>
                        <a:pt x="45" y="62"/>
                      </a:cubicBezTo>
                      <a:cubicBezTo>
                        <a:pt x="44" y="62"/>
                        <a:pt x="44" y="62"/>
                        <a:pt x="44" y="62"/>
                      </a:cubicBezTo>
                      <a:cubicBezTo>
                        <a:pt x="44" y="62"/>
                        <a:pt x="44" y="63"/>
                        <a:pt x="44" y="62"/>
                      </a:cubicBezTo>
                      <a:cubicBezTo>
                        <a:pt x="44" y="62"/>
                        <a:pt x="44" y="62"/>
                        <a:pt x="45" y="62"/>
                      </a:cubicBezTo>
                      <a:cubicBezTo>
                        <a:pt x="45" y="62"/>
                        <a:pt x="44" y="62"/>
                        <a:pt x="44" y="62"/>
                      </a:cubicBezTo>
                      <a:cubicBezTo>
                        <a:pt x="44" y="62"/>
                        <a:pt x="44" y="62"/>
                        <a:pt x="45" y="62"/>
                      </a:cubicBezTo>
                      <a:cubicBezTo>
                        <a:pt x="44" y="61"/>
                        <a:pt x="45" y="61"/>
                        <a:pt x="45" y="61"/>
                      </a:cubicBezTo>
                      <a:cubicBezTo>
                        <a:pt x="44" y="61"/>
                        <a:pt x="44" y="61"/>
                        <a:pt x="44" y="61"/>
                      </a:cubicBezTo>
                      <a:cubicBezTo>
                        <a:pt x="44" y="60"/>
                        <a:pt x="44" y="61"/>
                        <a:pt x="44" y="61"/>
                      </a:cubicBezTo>
                      <a:cubicBezTo>
                        <a:pt x="45" y="61"/>
                        <a:pt x="45" y="61"/>
                        <a:pt x="45" y="61"/>
                      </a:cubicBezTo>
                      <a:cubicBezTo>
                        <a:pt x="45" y="61"/>
                        <a:pt x="45" y="61"/>
                        <a:pt x="45" y="61"/>
                      </a:cubicBezTo>
                      <a:cubicBezTo>
                        <a:pt x="45" y="60"/>
                        <a:pt x="45" y="61"/>
                        <a:pt x="45" y="61"/>
                      </a:cubicBezTo>
                      <a:cubicBezTo>
                        <a:pt x="45" y="60"/>
                        <a:pt x="45" y="60"/>
                        <a:pt x="45" y="60"/>
                      </a:cubicBezTo>
                      <a:cubicBezTo>
                        <a:pt x="45" y="60"/>
                        <a:pt x="45" y="60"/>
                        <a:pt x="44" y="60"/>
                      </a:cubicBezTo>
                      <a:cubicBezTo>
                        <a:pt x="44" y="60"/>
                        <a:pt x="44" y="60"/>
                        <a:pt x="45" y="60"/>
                      </a:cubicBezTo>
                      <a:cubicBezTo>
                        <a:pt x="45" y="60"/>
                        <a:pt x="45" y="60"/>
                        <a:pt x="45" y="60"/>
                      </a:cubicBezTo>
                      <a:cubicBezTo>
                        <a:pt x="45" y="60"/>
                        <a:pt x="45" y="60"/>
                        <a:pt x="45" y="60"/>
                      </a:cubicBezTo>
                      <a:cubicBezTo>
                        <a:pt x="45" y="60"/>
                        <a:pt x="44" y="60"/>
                        <a:pt x="44" y="60"/>
                      </a:cubicBezTo>
                      <a:cubicBezTo>
                        <a:pt x="44" y="59"/>
                        <a:pt x="44" y="59"/>
                        <a:pt x="45" y="59"/>
                      </a:cubicBezTo>
                      <a:cubicBezTo>
                        <a:pt x="45" y="59"/>
                        <a:pt x="44" y="59"/>
                        <a:pt x="45" y="59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4" y="59"/>
                        <a:pt x="45" y="58"/>
                        <a:pt x="44" y="58"/>
                      </a:cubicBezTo>
                      <a:cubicBezTo>
                        <a:pt x="45" y="57"/>
                        <a:pt x="45" y="57"/>
                        <a:pt x="46" y="56"/>
                      </a:cubicBezTo>
                      <a:cubicBezTo>
                        <a:pt x="46" y="57"/>
                        <a:pt x="46" y="57"/>
                        <a:pt x="46" y="57"/>
                      </a:cubicBezTo>
                      <a:cubicBezTo>
                        <a:pt x="46" y="57"/>
                        <a:pt x="46" y="57"/>
                        <a:pt x="46" y="57"/>
                      </a:cubicBezTo>
                      <a:cubicBezTo>
                        <a:pt x="46" y="57"/>
                        <a:pt x="46" y="57"/>
                        <a:pt x="46" y="57"/>
                      </a:cubicBezTo>
                      <a:cubicBezTo>
                        <a:pt x="46" y="57"/>
                        <a:pt x="46" y="57"/>
                        <a:pt x="46" y="57"/>
                      </a:cubicBezTo>
                      <a:cubicBezTo>
                        <a:pt x="46" y="57"/>
                        <a:pt x="46" y="57"/>
                        <a:pt x="46" y="57"/>
                      </a:cubicBezTo>
                      <a:cubicBezTo>
                        <a:pt x="46" y="57"/>
                        <a:pt x="46" y="57"/>
                        <a:pt x="46" y="57"/>
                      </a:cubicBezTo>
                      <a:cubicBezTo>
                        <a:pt x="45" y="57"/>
                        <a:pt x="45" y="58"/>
                        <a:pt x="46" y="58"/>
                      </a:cubicBezTo>
                      <a:cubicBezTo>
                        <a:pt x="46" y="58"/>
                        <a:pt x="46" y="58"/>
                        <a:pt x="47" y="58"/>
                      </a:cubicBezTo>
                      <a:cubicBezTo>
                        <a:pt x="47" y="58"/>
                        <a:pt x="46" y="58"/>
                        <a:pt x="46" y="58"/>
                      </a:cubicBezTo>
                      <a:cubicBezTo>
                        <a:pt x="46" y="58"/>
                        <a:pt x="46" y="58"/>
                        <a:pt x="46" y="58"/>
                      </a:cubicBezTo>
                      <a:cubicBezTo>
                        <a:pt x="46" y="58"/>
                        <a:pt x="46" y="57"/>
                        <a:pt x="46" y="57"/>
                      </a:cubicBezTo>
                      <a:cubicBezTo>
                        <a:pt x="46" y="57"/>
                        <a:pt x="46" y="57"/>
                        <a:pt x="46" y="57"/>
                      </a:cubicBezTo>
                      <a:cubicBezTo>
                        <a:pt x="46" y="57"/>
                        <a:pt x="46" y="58"/>
                        <a:pt x="46" y="58"/>
                      </a:cubicBezTo>
                      <a:cubicBezTo>
                        <a:pt x="47" y="58"/>
                        <a:pt x="46" y="57"/>
                        <a:pt x="46" y="57"/>
                      </a:cubicBezTo>
                      <a:cubicBezTo>
                        <a:pt x="46" y="57"/>
                        <a:pt x="46" y="57"/>
                        <a:pt x="47" y="57"/>
                      </a:cubicBezTo>
                      <a:cubicBezTo>
                        <a:pt x="46" y="57"/>
                        <a:pt x="47" y="57"/>
                        <a:pt x="47" y="56"/>
                      </a:cubicBezTo>
                      <a:cubicBezTo>
                        <a:pt x="47" y="56"/>
                        <a:pt x="47" y="57"/>
                        <a:pt x="48" y="56"/>
                      </a:cubicBezTo>
                      <a:cubicBezTo>
                        <a:pt x="47" y="56"/>
                        <a:pt x="48" y="56"/>
                        <a:pt x="48" y="56"/>
                      </a:cubicBezTo>
                      <a:cubicBezTo>
                        <a:pt x="47" y="56"/>
                        <a:pt x="48" y="56"/>
                        <a:pt x="48" y="56"/>
                      </a:cubicBezTo>
                      <a:cubicBezTo>
                        <a:pt x="48" y="56"/>
                        <a:pt x="48" y="56"/>
                        <a:pt x="47" y="56"/>
                      </a:cubicBezTo>
                      <a:cubicBezTo>
                        <a:pt x="47" y="56"/>
                        <a:pt x="47" y="55"/>
                        <a:pt x="47" y="55"/>
                      </a:cubicBezTo>
                      <a:cubicBezTo>
                        <a:pt x="47" y="55"/>
                        <a:pt x="47" y="55"/>
                        <a:pt x="47" y="55"/>
                      </a:cubicBezTo>
                      <a:cubicBezTo>
                        <a:pt x="48" y="55"/>
                        <a:pt x="48" y="55"/>
                        <a:pt x="47" y="55"/>
                      </a:cubicBezTo>
                      <a:cubicBezTo>
                        <a:pt x="47" y="55"/>
                        <a:pt x="48" y="55"/>
                        <a:pt x="48" y="55"/>
                      </a:cubicBezTo>
                      <a:cubicBezTo>
                        <a:pt x="48" y="55"/>
                        <a:pt x="48" y="55"/>
                        <a:pt x="48" y="54"/>
                      </a:cubicBezTo>
                      <a:cubicBezTo>
                        <a:pt x="47" y="54"/>
                        <a:pt x="47" y="54"/>
                        <a:pt x="47" y="54"/>
                      </a:cubicBezTo>
                      <a:cubicBezTo>
                        <a:pt x="47" y="54"/>
                        <a:pt x="47" y="55"/>
                        <a:pt x="47" y="55"/>
                      </a:cubicBezTo>
                      <a:cubicBezTo>
                        <a:pt x="46" y="54"/>
                        <a:pt x="47" y="54"/>
                        <a:pt x="47" y="54"/>
                      </a:cubicBezTo>
                      <a:cubicBezTo>
                        <a:pt x="47" y="54"/>
                        <a:pt x="47" y="53"/>
                        <a:pt x="47" y="53"/>
                      </a:cubicBezTo>
                      <a:cubicBezTo>
                        <a:pt x="47" y="53"/>
                        <a:pt x="47" y="52"/>
                        <a:pt x="48" y="52"/>
                      </a:cubicBezTo>
                      <a:cubicBezTo>
                        <a:pt x="48" y="52"/>
                        <a:pt x="48" y="52"/>
                        <a:pt x="48" y="52"/>
                      </a:cubicBezTo>
                      <a:cubicBezTo>
                        <a:pt x="48" y="53"/>
                        <a:pt x="48" y="52"/>
                        <a:pt x="48" y="52"/>
                      </a:cubicBezTo>
                      <a:cubicBezTo>
                        <a:pt x="48" y="52"/>
                        <a:pt x="48" y="52"/>
                        <a:pt x="48" y="52"/>
                      </a:cubicBezTo>
                      <a:cubicBezTo>
                        <a:pt x="48" y="52"/>
                        <a:pt x="48" y="52"/>
                        <a:pt x="48" y="51"/>
                      </a:cubicBezTo>
                      <a:cubicBezTo>
                        <a:pt x="48" y="52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51"/>
                        <a:pt x="47" y="51"/>
                        <a:pt x="48" y="51"/>
                      </a:cubicBezTo>
                      <a:cubicBezTo>
                        <a:pt x="47" y="52"/>
                        <a:pt x="47" y="53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3"/>
                        <a:pt x="46" y="53"/>
                        <a:pt x="46" y="54"/>
                      </a:cubicBezTo>
                      <a:cubicBezTo>
                        <a:pt x="46" y="54"/>
                        <a:pt x="46" y="54"/>
                        <a:pt x="46" y="54"/>
                      </a:cubicBezTo>
                      <a:cubicBezTo>
                        <a:pt x="45" y="56"/>
                        <a:pt x="45" y="57"/>
                        <a:pt x="43" y="59"/>
                      </a:cubicBezTo>
                      <a:cubicBezTo>
                        <a:pt x="43" y="59"/>
                        <a:pt x="43" y="58"/>
                        <a:pt x="43" y="58"/>
                      </a:cubicBezTo>
                      <a:cubicBezTo>
                        <a:pt x="43" y="58"/>
                        <a:pt x="43" y="58"/>
                        <a:pt x="43" y="59"/>
                      </a:cubicBezTo>
                      <a:cubicBezTo>
                        <a:pt x="43" y="59"/>
                        <a:pt x="42" y="58"/>
                        <a:pt x="43" y="59"/>
                      </a:cubicBezTo>
                      <a:cubicBezTo>
                        <a:pt x="43" y="58"/>
                        <a:pt x="43" y="58"/>
                        <a:pt x="43" y="58"/>
                      </a:cubicBezTo>
                      <a:cubicBezTo>
                        <a:pt x="43" y="58"/>
                        <a:pt x="43" y="58"/>
                        <a:pt x="43" y="58"/>
                      </a:cubicBezTo>
                      <a:cubicBezTo>
                        <a:pt x="43" y="58"/>
                        <a:pt x="43" y="58"/>
                        <a:pt x="43" y="57"/>
                      </a:cubicBezTo>
                      <a:cubicBezTo>
                        <a:pt x="43" y="57"/>
                        <a:pt x="44" y="57"/>
                        <a:pt x="44" y="57"/>
                      </a:cubicBezTo>
                      <a:cubicBezTo>
                        <a:pt x="44" y="57"/>
                        <a:pt x="44" y="57"/>
                        <a:pt x="44" y="57"/>
                      </a:cubicBezTo>
                      <a:cubicBezTo>
                        <a:pt x="44" y="57"/>
                        <a:pt x="44" y="57"/>
                        <a:pt x="43" y="57"/>
                      </a:cubicBezTo>
                      <a:cubicBezTo>
                        <a:pt x="44" y="57"/>
                        <a:pt x="43" y="57"/>
                        <a:pt x="44" y="57"/>
                      </a:cubicBezTo>
                      <a:cubicBezTo>
                        <a:pt x="44" y="57"/>
                        <a:pt x="44" y="57"/>
                        <a:pt x="44" y="57"/>
                      </a:cubicBezTo>
                      <a:cubicBezTo>
                        <a:pt x="44" y="57"/>
                        <a:pt x="44" y="57"/>
                        <a:pt x="44" y="57"/>
                      </a:cubicBezTo>
                      <a:cubicBezTo>
                        <a:pt x="44" y="57"/>
                        <a:pt x="44" y="57"/>
                        <a:pt x="44" y="56"/>
                      </a:cubicBezTo>
                      <a:cubicBezTo>
                        <a:pt x="44" y="56"/>
                        <a:pt x="44" y="56"/>
                        <a:pt x="44" y="56"/>
                      </a:cubicBezTo>
                      <a:cubicBezTo>
                        <a:pt x="44" y="56"/>
                        <a:pt x="44" y="56"/>
                        <a:pt x="44" y="56"/>
                      </a:cubicBezTo>
                      <a:cubicBezTo>
                        <a:pt x="45" y="56"/>
                        <a:pt x="45" y="56"/>
                        <a:pt x="45" y="56"/>
                      </a:cubicBezTo>
                      <a:cubicBezTo>
                        <a:pt x="45" y="56"/>
                        <a:pt x="45" y="56"/>
                        <a:pt x="45" y="56"/>
                      </a:cubicBezTo>
                      <a:cubicBezTo>
                        <a:pt x="45" y="56"/>
                        <a:pt x="45" y="56"/>
                        <a:pt x="45" y="55"/>
                      </a:cubicBezTo>
                      <a:cubicBezTo>
                        <a:pt x="45" y="55"/>
                        <a:pt x="45" y="55"/>
                        <a:pt x="45" y="55"/>
                      </a:cubicBezTo>
                      <a:cubicBezTo>
                        <a:pt x="45" y="55"/>
                        <a:pt x="45" y="55"/>
                        <a:pt x="45" y="55"/>
                      </a:cubicBezTo>
                      <a:cubicBezTo>
                        <a:pt x="46" y="54"/>
                        <a:pt x="47" y="52"/>
                        <a:pt x="47" y="51"/>
                      </a:cubicBezTo>
                      <a:cubicBezTo>
                        <a:pt x="47" y="51"/>
                        <a:pt x="47" y="51"/>
                        <a:pt x="47" y="51"/>
                      </a:cubicBezTo>
                      <a:cubicBezTo>
                        <a:pt x="48" y="51"/>
                        <a:pt x="47" y="50"/>
                        <a:pt x="48" y="50"/>
                      </a:cubicBezTo>
                      <a:cubicBezTo>
                        <a:pt x="48" y="50"/>
                        <a:pt x="48" y="50"/>
                        <a:pt x="48" y="50"/>
                      </a:cubicBezTo>
                      <a:cubicBezTo>
                        <a:pt x="48" y="50"/>
                        <a:pt x="48" y="50"/>
                        <a:pt x="48" y="50"/>
                      </a:cubicBezTo>
                      <a:cubicBezTo>
                        <a:pt x="48" y="50"/>
                        <a:pt x="49" y="50"/>
                        <a:pt x="49" y="50"/>
                      </a:cubicBezTo>
                      <a:cubicBezTo>
                        <a:pt x="49" y="50"/>
                        <a:pt x="48" y="50"/>
                        <a:pt x="48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9" y="51"/>
                        <a:pt x="48" y="51"/>
                        <a:pt x="49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8" y="51"/>
                        <a:pt x="49" y="51"/>
                        <a:pt x="49" y="51"/>
                      </a:cubicBezTo>
                      <a:cubicBezTo>
                        <a:pt x="49" y="51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1"/>
                      </a:cubicBezTo>
                      <a:cubicBezTo>
                        <a:pt x="49" y="51"/>
                        <a:pt x="49" y="50"/>
                        <a:pt x="50" y="51"/>
                      </a:cubicBezTo>
                      <a:cubicBezTo>
                        <a:pt x="50" y="50"/>
                        <a:pt x="50" y="50"/>
                        <a:pt x="50" y="50"/>
                      </a:cubicBezTo>
                      <a:cubicBezTo>
                        <a:pt x="50" y="50"/>
                        <a:pt x="50" y="49"/>
                        <a:pt x="50" y="49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1" y="49"/>
                        <a:pt x="50" y="49"/>
                        <a:pt x="50" y="49"/>
                      </a:cubicBezTo>
                      <a:cubicBezTo>
                        <a:pt x="50" y="49"/>
                        <a:pt x="50" y="50"/>
                        <a:pt x="50" y="50"/>
                      </a:cubicBezTo>
                      <a:cubicBezTo>
                        <a:pt x="51" y="50"/>
                        <a:pt x="51" y="50"/>
                        <a:pt x="51" y="50"/>
                      </a:cubicBezTo>
                      <a:cubicBezTo>
                        <a:pt x="51" y="50"/>
                        <a:pt x="51" y="50"/>
                        <a:pt x="51" y="50"/>
                      </a:cubicBez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51" y="49"/>
                        <a:pt x="51" y="50"/>
                        <a:pt x="51" y="49"/>
                      </a:cubicBez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51" y="50"/>
                        <a:pt x="51" y="50"/>
                        <a:pt x="51" y="50"/>
                      </a:cubicBezTo>
                      <a:cubicBezTo>
                        <a:pt x="51" y="50"/>
                        <a:pt x="51" y="50"/>
                        <a:pt x="51" y="50"/>
                      </a:cubicBezTo>
                      <a:cubicBezTo>
                        <a:pt x="51" y="50"/>
                        <a:pt x="51" y="50"/>
                        <a:pt x="51" y="50"/>
                      </a:cubicBezTo>
                      <a:cubicBezTo>
                        <a:pt x="51" y="51"/>
                        <a:pt x="51" y="51"/>
                        <a:pt x="50" y="50"/>
                      </a:cubicBezTo>
                      <a:cubicBezTo>
                        <a:pt x="51" y="50"/>
                        <a:pt x="50" y="50"/>
                        <a:pt x="51" y="50"/>
                      </a:cubicBezTo>
                      <a:cubicBezTo>
                        <a:pt x="50" y="50"/>
                        <a:pt x="50" y="51"/>
                        <a:pt x="50" y="51"/>
                      </a:cubicBezTo>
                      <a:cubicBezTo>
                        <a:pt x="50" y="51"/>
                        <a:pt x="50" y="51"/>
                        <a:pt x="50" y="51"/>
                      </a:cubicBezTo>
                      <a:cubicBezTo>
                        <a:pt x="50" y="51"/>
                        <a:pt x="50" y="52"/>
                        <a:pt x="50" y="52"/>
                      </a:cubicBezTo>
                      <a:cubicBezTo>
                        <a:pt x="50" y="52"/>
                        <a:pt x="50" y="52"/>
                        <a:pt x="50" y="52"/>
                      </a:cubicBezTo>
                      <a:cubicBezTo>
                        <a:pt x="50" y="52"/>
                        <a:pt x="50" y="52"/>
                        <a:pt x="50" y="52"/>
                      </a:cubicBezTo>
                      <a:cubicBezTo>
                        <a:pt x="50" y="52"/>
                        <a:pt x="50" y="52"/>
                        <a:pt x="50" y="52"/>
                      </a:cubicBezTo>
                      <a:cubicBezTo>
                        <a:pt x="50" y="52"/>
                        <a:pt x="50" y="52"/>
                        <a:pt x="49" y="53"/>
                      </a:cubicBezTo>
                      <a:cubicBezTo>
                        <a:pt x="50" y="53"/>
                        <a:pt x="50" y="53"/>
                        <a:pt x="50" y="53"/>
                      </a:cubicBezTo>
                      <a:cubicBezTo>
                        <a:pt x="50" y="53"/>
                        <a:pt x="50" y="53"/>
                        <a:pt x="50" y="54"/>
                      </a:cubicBezTo>
                      <a:cubicBezTo>
                        <a:pt x="50" y="54"/>
                        <a:pt x="50" y="54"/>
                        <a:pt x="50" y="54"/>
                      </a:cubicBezTo>
                      <a:cubicBezTo>
                        <a:pt x="50" y="53"/>
                        <a:pt x="50" y="54"/>
                        <a:pt x="50" y="54"/>
                      </a:cubicBezTo>
                      <a:cubicBezTo>
                        <a:pt x="50" y="53"/>
                        <a:pt x="50" y="53"/>
                        <a:pt x="50" y="53"/>
                      </a:cubicBezTo>
                      <a:cubicBezTo>
                        <a:pt x="50" y="53"/>
                        <a:pt x="50" y="53"/>
                        <a:pt x="50" y="53"/>
                      </a:cubicBezTo>
                      <a:cubicBezTo>
                        <a:pt x="50" y="53"/>
                        <a:pt x="50" y="53"/>
                        <a:pt x="51" y="53"/>
                      </a:cubicBezTo>
                      <a:cubicBezTo>
                        <a:pt x="51" y="53"/>
                        <a:pt x="50" y="53"/>
                        <a:pt x="50" y="53"/>
                      </a:cubicBezTo>
                      <a:cubicBezTo>
                        <a:pt x="50" y="53"/>
                        <a:pt x="50" y="53"/>
                        <a:pt x="51" y="53"/>
                      </a:cubicBezTo>
                      <a:cubicBezTo>
                        <a:pt x="51" y="53"/>
                        <a:pt x="51" y="53"/>
                        <a:pt x="51" y="53"/>
                      </a:cubicBezTo>
                      <a:cubicBezTo>
                        <a:pt x="51" y="53"/>
                        <a:pt x="51" y="53"/>
                        <a:pt x="51" y="53"/>
                      </a:cubicBezTo>
                      <a:cubicBezTo>
                        <a:pt x="51" y="53"/>
                        <a:pt x="51" y="53"/>
                        <a:pt x="51" y="53"/>
                      </a:cubicBezTo>
                      <a:cubicBezTo>
                        <a:pt x="51" y="53"/>
                        <a:pt x="51" y="53"/>
                        <a:pt x="51" y="53"/>
                      </a:cubicBezTo>
                      <a:cubicBezTo>
                        <a:pt x="51" y="53"/>
                        <a:pt x="52" y="53"/>
                        <a:pt x="51" y="52"/>
                      </a:cubicBezTo>
                      <a:cubicBezTo>
                        <a:pt x="51" y="52"/>
                        <a:pt x="52" y="52"/>
                        <a:pt x="51" y="52"/>
                      </a:cubicBezTo>
                      <a:cubicBezTo>
                        <a:pt x="51" y="52"/>
                        <a:pt x="52" y="52"/>
                        <a:pt x="52" y="52"/>
                      </a:cubicBezTo>
                      <a:cubicBezTo>
                        <a:pt x="52" y="52"/>
                        <a:pt x="51" y="52"/>
                        <a:pt x="51" y="5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52" y="53"/>
                        <a:pt x="52" y="54"/>
                        <a:pt x="52" y="54"/>
                      </a:cubicBezTo>
                      <a:cubicBezTo>
                        <a:pt x="52" y="54"/>
                        <a:pt x="52" y="53"/>
                        <a:pt x="52" y="53"/>
                      </a:cubicBezTo>
                      <a:cubicBezTo>
                        <a:pt x="52" y="53"/>
                        <a:pt x="53" y="53"/>
                        <a:pt x="52" y="53"/>
                      </a:cubicBezTo>
                      <a:cubicBezTo>
                        <a:pt x="53" y="53"/>
                        <a:pt x="52" y="53"/>
                        <a:pt x="53" y="53"/>
                      </a:cubicBezTo>
                      <a:cubicBezTo>
                        <a:pt x="53" y="53"/>
                        <a:pt x="53" y="53"/>
                        <a:pt x="54" y="53"/>
                      </a:cubicBezTo>
                      <a:cubicBezTo>
                        <a:pt x="54" y="53"/>
                        <a:pt x="54" y="53"/>
                        <a:pt x="54" y="54"/>
                      </a:cubicBezTo>
                      <a:cubicBezTo>
                        <a:pt x="54" y="53"/>
                        <a:pt x="54" y="53"/>
                        <a:pt x="54" y="53"/>
                      </a:cubicBezTo>
                      <a:cubicBezTo>
                        <a:pt x="55" y="53"/>
                        <a:pt x="54" y="53"/>
                        <a:pt x="54" y="54"/>
                      </a:cubicBezTo>
                      <a:cubicBezTo>
                        <a:pt x="54" y="54"/>
                        <a:pt x="54" y="54"/>
                        <a:pt x="54" y="53"/>
                      </a:cubicBezTo>
                      <a:cubicBezTo>
                        <a:pt x="53" y="53"/>
                        <a:pt x="54" y="54"/>
                        <a:pt x="53" y="54"/>
                      </a:cubicBezTo>
                      <a:cubicBezTo>
                        <a:pt x="53" y="54"/>
                        <a:pt x="53" y="54"/>
                        <a:pt x="53" y="54"/>
                      </a:cubicBezTo>
                      <a:cubicBezTo>
                        <a:pt x="53" y="54"/>
                        <a:pt x="53" y="54"/>
                        <a:pt x="53" y="54"/>
                      </a:cubicBezTo>
                      <a:cubicBezTo>
                        <a:pt x="52" y="54"/>
                        <a:pt x="52" y="54"/>
                        <a:pt x="52" y="54"/>
                      </a:cubicBezTo>
                      <a:cubicBezTo>
                        <a:pt x="53" y="54"/>
                        <a:pt x="52" y="54"/>
                        <a:pt x="53" y="54"/>
                      </a:cubicBezTo>
                      <a:cubicBezTo>
                        <a:pt x="53" y="54"/>
                        <a:pt x="53" y="54"/>
                        <a:pt x="53" y="54"/>
                      </a:cubicBezTo>
                      <a:cubicBezTo>
                        <a:pt x="53" y="54"/>
                        <a:pt x="52" y="55"/>
                        <a:pt x="52" y="54"/>
                      </a:cubicBezTo>
                      <a:cubicBezTo>
                        <a:pt x="53" y="55"/>
                        <a:pt x="53" y="55"/>
                        <a:pt x="53" y="55"/>
                      </a:cubicBezTo>
                      <a:cubicBezTo>
                        <a:pt x="53" y="55"/>
                        <a:pt x="53" y="56"/>
                        <a:pt x="52" y="55"/>
                      </a:cubicBezTo>
                      <a:cubicBezTo>
                        <a:pt x="52" y="56"/>
                        <a:pt x="52" y="56"/>
                        <a:pt x="52" y="56"/>
                      </a:cubicBezTo>
                      <a:cubicBezTo>
                        <a:pt x="52" y="56"/>
                        <a:pt x="52" y="56"/>
                        <a:pt x="52" y="56"/>
                      </a:cubicBezTo>
                      <a:cubicBezTo>
                        <a:pt x="52" y="56"/>
                        <a:pt x="52" y="56"/>
                        <a:pt x="52" y="56"/>
                      </a:cubicBezTo>
                      <a:cubicBezTo>
                        <a:pt x="52" y="56"/>
                        <a:pt x="52" y="56"/>
                        <a:pt x="52" y="56"/>
                      </a:cubicBezTo>
                      <a:cubicBezTo>
                        <a:pt x="52" y="57"/>
                        <a:pt x="51" y="57"/>
                        <a:pt x="51" y="58"/>
                      </a:cubicBezTo>
                      <a:cubicBezTo>
                        <a:pt x="51" y="57"/>
                        <a:pt x="51" y="57"/>
                        <a:pt x="51" y="57"/>
                      </a:cubicBezTo>
                      <a:cubicBezTo>
                        <a:pt x="51" y="57"/>
                        <a:pt x="51" y="57"/>
                        <a:pt x="51" y="57"/>
                      </a:cubicBezTo>
                      <a:cubicBezTo>
                        <a:pt x="51" y="57"/>
                        <a:pt x="51" y="57"/>
                        <a:pt x="51" y="58"/>
                      </a:cubicBezTo>
                      <a:cubicBezTo>
                        <a:pt x="51" y="58"/>
                        <a:pt x="51" y="58"/>
                        <a:pt x="51" y="58"/>
                      </a:cubicBezTo>
                      <a:cubicBezTo>
                        <a:pt x="52" y="58"/>
                        <a:pt x="51" y="58"/>
                        <a:pt x="51" y="58"/>
                      </a:cubicBezTo>
                      <a:cubicBezTo>
                        <a:pt x="51" y="58"/>
                        <a:pt x="52" y="58"/>
                        <a:pt x="52" y="58"/>
                      </a:cubicBezTo>
                      <a:cubicBezTo>
                        <a:pt x="52" y="58"/>
                        <a:pt x="52" y="57"/>
                        <a:pt x="52" y="57"/>
                      </a:cubicBezTo>
                      <a:cubicBezTo>
                        <a:pt x="52" y="57"/>
                        <a:pt x="52" y="57"/>
                        <a:pt x="52" y="57"/>
                      </a:cubicBezTo>
                      <a:cubicBezTo>
                        <a:pt x="53" y="57"/>
                        <a:pt x="52" y="57"/>
                        <a:pt x="52" y="57"/>
                      </a:cubicBezTo>
                      <a:cubicBezTo>
                        <a:pt x="53" y="57"/>
                        <a:pt x="53" y="57"/>
                        <a:pt x="53" y="56"/>
                      </a:cubicBezTo>
                      <a:cubicBezTo>
                        <a:pt x="54" y="56"/>
                        <a:pt x="54" y="56"/>
                        <a:pt x="54" y="56"/>
                      </a:cubicBezTo>
                      <a:cubicBezTo>
                        <a:pt x="54" y="56"/>
                        <a:pt x="54" y="56"/>
                        <a:pt x="54" y="56"/>
                      </a:cubicBezTo>
                      <a:cubicBezTo>
                        <a:pt x="53" y="55"/>
                        <a:pt x="53" y="56"/>
                        <a:pt x="53" y="56"/>
                      </a:cubicBezTo>
                      <a:cubicBezTo>
                        <a:pt x="53" y="56"/>
                        <a:pt x="53" y="55"/>
                        <a:pt x="53" y="55"/>
                      </a:cubicBezTo>
                      <a:cubicBezTo>
                        <a:pt x="53" y="55"/>
                        <a:pt x="53" y="55"/>
                        <a:pt x="54" y="55"/>
                      </a:cubicBezTo>
                      <a:cubicBezTo>
                        <a:pt x="54" y="55"/>
                        <a:pt x="54" y="55"/>
                        <a:pt x="54" y="55"/>
                      </a:cubicBezTo>
                      <a:cubicBezTo>
                        <a:pt x="54" y="55"/>
                        <a:pt x="54" y="55"/>
                        <a:pt x="55" y="55"/>
                      </a:cubicBezTo>
                      <a:cubicBezTo>
                        <a:pt x="55" y="55"/>
                        <a:pt x="55" y="56"/>
                        <a:pt x="55" y="55"/>
                      </a:cubicBezTo>
                      <a:cubicBezTo>
                        <a:pt x="55" y="56"/>
                        <a:pt x="55" y="56"/>
                        <a:pt x="55" y="57"/>
                      </a:cubicBezTo>
                      <a:cubicBezTo>
                        <a:pt x="55" y="57"/>
                        <a:pt x="55" y="57"/>
                        <a:pt x="55" y="57"/>
                      </a:cubicBezTo>
                      <a:cubicBezTo>
                        <a:pt x="55" y="57"/>
                        <a:pt x="55" y="57"/>
                        <a:pt x="55" y="57"/>
                      </a:cubicBezTo>
                      <a:cubicBezTo>
                        <a:pt x="55" y="57"/>
                        <a:pt x="55" y="58"/>
                        <a:pt x="55" y="58"/>
                      </a:cubicBezTo>
                      <a:cubicBezTo>
                        <a:pt x="55" y="58"/>
                        <a:pt x="55" y="57"/>
                        <a:pt x="56" y="57"/>
                      </a:cubicBezTo>
                      <a:cubicBezTo>
                        <a:pt x="56" y="57"/>
                        <a:pt x="56" y="57"/>
                        <a:pt x="56" y="57"/>
                      </a:cubicBezTo>
                      <a:cubicBezTo>
                        <a:pt x="56" y="56"/>
                        <a:pt x="57" y="56"/>
                        <a:pt x="56" y="55"/>
                      </a:cubicBezTo>
                      <a:cubicBezTo>
                        <a:pt x="56" y="56"/>
                        <a:pt x="56" y="57"/>
                        <a:pt x="55" y="57"/>
                      </a:cubicBezTo>
                      <a:cubicBezTo>
                        <a:pt x="54" y="56"/>
                        <a:pt x="56" y="56"/>
                        <a:pt x="55" y="55"/>
                      </a:cubicBezTo>
                      <a:cubicBezTo>
                        <a:pt x="55" y="55"/>
                        <a:pt x="55" y="55"/>
                        <a:pt x="55" y="55"/>
                      </a:cubicBezTo>
                      <a:cubicBezTo>
                        <a:pt x="55" y="55"/>
                        <a:pt x="55" y="55"/>
                        <a:pt x="55" y="55"/>
                      </a:cubicBezTo>
                      <a:cubicBezTo>
                        <a:pt x="55" y="55"/>
                        <a:pt x="55" y="55"/>
                        <a:pt x="55" y="55"/>
                      </a:cubicBezTo>
                      <a:cubicBezTo>
                        <a:pt x="55" y="55"/>
                        <a:pt x="56" y="55"/>
                        <a:pt x="56" y="55"/>
                      </a:cubicBezTo>
                      <a:cubicBezTo>
                        <a:pt x="56" y="55"/>
                        <a:pt x="56" y="55"/>
                        <a:pt x="56" y="56"/>
                      </a:cubicBezTo>
                      <a:close/>
                      <a:moveTo>
                        <a:pt x="36" y="68"/>
                      </a:moveTo>
                      <a:cubicBezTo>
                        <a:pt x="36" y="67"/>
                        <a:pt x="36" y="67"/>
                        <a:pt x="36" y="68"/>
                      </a:cubicBezTo>
                      <a:cubicBezTo>
                        <a:pt x="36" y="68"/>
                        <a:pt x="36" y="68"/>
                        <a:pt x="36" y="68"/>
                      </a:cubicBezTo>
                      <a:cubicBezTo>
                        <a:pt x="36" y="68"/>
                        <a:pt x="36" y="68"/>
                        <a:pt x="36" y="68"/>
                      </a:cubicBezTo>
                      <a:close/>
                      <a:moveTo>
                        <a:pt x="40" y="62"/>
                      </a:moveTo>
                      <a:cubicBezTo>
                        <a:pt x="40" y="62"/>
                        <a:pt x="40" y="62"/>
                        <a:pt x="40" y="62"/>
                      </a:cubicBezTo>
                      <a:cubicBezTo>
                        <a:pt x="40" y="62"/>
                        <a:pt x="40" y="62"/>
                        <a:pt x="40" y="62"/>
                      </a:cubicBezTo>
                      <a:cubicBezTo>
                        <a:pt x="41" y="62"/>
                        <a:pt x="41" y="62"/>
                        <a:pt x="40" y="62"/>
                      </a:cubicBezTo>
                      <a:close/>
                      <a:moveTo>
                        <a:pt x="42" y="66"/>
                      </a:moveTo>
                      <a:cubicBezTo>
                        <a:pt x="42" y="66"/>
                        <a:pt x="42" y="66"/>
                        <a:pt x="43" y="66"/>
                      </a:cubicBezTo>
                      <a:cubicBezTo>
                        <a:pt x="43" y="66"/>
                        <a:pt x="43" y="66"/>
                        <a:pt x="43" y="66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lose/>
                      <a:moveTo>
                        <a:pt x="40" y="67"/>
                      </a:moveTo>
                      <a:cubicBezTo>
                        <a:pt x="40" y="66"/>
                        <a:pt x="40" y="66"/>
                        <a:pt x="41" y="66"/>
                      </a:cubicBezTo>
                      <a:cubicBezTo>
                        <a:pt x="41" y="67"/>
                        <a:pt x="40" y="67"/>
                        <a:pt x="40" y="67"/>
                      </a:cubicBezTo>
                      <a:cubicBezTo>
                        <a:pt x="40" y="67"/>
                        <a:pt x="40" y="67"/>
                        <a:pt x="40" y="67"/>
                      </a:cubicBezTo>
                      <a:cubicBezTo>
                        <a:pt x="41" y="67"/>
                        <a:pt x="40" y="66"/>
                        <a:pt x="41" y="66"/>
                      </a:cubicBezTo>
                      <a:cubicBezTo>
                        <a:pt x="40" y="66"/>
                        <a:pt x="40" y="66"/>
                        <a:pt x="40" y="67"/>
                      </a:cubicBezTo>
                      <a:close/>
                      <a:moveTo>
                        <a:pt x="40" y="66"/>
                      </a:moveTo>
                      <a:cubicBezTo>
                        <a:pt x="40" y="66"/>
                        <a:pt x="40" y="66"/>
                        <a:pt x="40" y="66"/>
                      </a:cubicBezTo>
                      <a:cubicBezTo>
                        <a:pt x="39" y="66"/>
                        <a:pt x="40" y="66"/>
                        <a:pt x="40" y="66"/>
                      </a:cubicBezTo>
                      <a:close/>
                      <a:moveTo>
                        <a:pt x="39" y="66"/>
                      </a:moveTo>
                      <a:cubicBezTo>
                        <a:pt x="39" y="66"/>
                        <a:pt x="39" y="66"/>
                        <a:pt x="39" y="66"/>
                      </a:cubicBezTo>
                      <a:cubicBezTo>
                        <a:pt x="39" y="67"/>
                        <a:pt x="40" y="67"/>
                        <a:pt x="39" y="66"/>
                      </a:cubicBezTo>
                      <a:cubicBezTo>
                        <a:pt x="39" y="66"/>
                        <a:pt x="39" y="67"/>
                        <a:pt x="39" y="66"/>
                      </a:cubicBezTo>
                      <a:cubicBezTo>
                        <a:pt x="40" y="66"/>
                        <a:pt x="39" y="66"/>
                        <a:pt x="40" y="66"/>
                      </a:cubicBezTo>
                      <a:cubicBezTo>
                        <a:pt x="39" y="66"/>
                        <a:pt x="39" y="66"/>
                        <a:pt x="39" y="66"/>
                      </a:cubicBezTo>
                      <a:close/>
                      <a:moveTo>
                        <a:pt x="39" y="66"/>
                      </a:moveTo>
                      <a:cubicBezTo>
                        <a:pt x="39" y="66"/>
                        <a:pt x="39" y="66"/>
                        <a:pt x="39" y="66"/>
                      </a:cubicBezTo>
                      <a:cubicBezTo>
                        <a:pt x="39" y="66"/>
                        <a:pt x="39" y="66"/>
                        <a:pt x="38" y="66"/>
                      </a:cubicBezTo>
                      <a:cubicBezTo>
                        <a:pt x="38" y="66"/>
                        <a:pt x="38" y="66"/>
                        <a:pt x="38" y="66"/>
                      </a:cubicBezTo>
                      <a:cubicBezTo>
                        <a:pt x="39" y="66"/>
                        <a:pt x="39" y="66"/>
                        <a:pt x="39" y="66"/>
                      </a:cubicBezTo>
                      <a:close/>
                      <a:moveTo>
                        <a:pt x="37" y="70"/>
                      </a:moveTo>
                      <a:cubicBezTo>
                        <a:pt x="37" y="70"/>
                        <a:pt x="37" y="69"/>
                        <a:pt x="37" y="69"/>
                      </a:cubicBezTo>
                      <a:cubicBezTo>
                        <a:pt x="37" y="70"/>
                        <a:pt x="37" y="69"/>
                        <a:pt x="36" y="69"/>
                      </a:cubicBezTo>
                      <a:cubicBezTo>
                        <a:pt x="37" y="69"/>
                        <a:pt x="37" y="70"/>
                        <a:pt x="37" y="70"/>
                      </a:cubicBezTo>
                      <a:close/>
                      <a:moveTo>
                        <a:pt x="37" y="69"/>
                      </a:moveTo>
                      <a:cubicBezTo>
                        <a:pt x="37" y="69"/>
                        <a:pt x="37" y="69"/>
                        <a:pt x="37" y="69"/>
                      </a:cubicBezTo>
                      <a:cubicBezTo>
                        <a:pt x="37" y="69"/>
                        <a:pt x="37" y="69"/>
                        <a:pt x="37" y="69"/>
                      </a:cubicBezTo>
                      <a:close/>
                      <a:moveTo>
                        <a:pt x="39" y="67"/>
                      </a:moveTo>
                      <a:cubicBezTo>
                        <a:pt x="39" y="67"/>
                        <a:pt x="39" y="67"/>
                        <a:pt x="40" y="67"/>
                      </a:cubicBezTo>
                      <a:cubicBezTo>
                        <a:pt x="39" y="67"/>
                        <a:pt x="39" y="67"/>
                        <a:pt x="39" y="67"/>
                      </a:cubicBezTo>
                      <a:cubicBezTo>
                        <a:pt x="39" y="67"/>
                        <a:pt x="39" y="67"/>
                        <a:pt x="39" y="67"/>
                      </a:cubicBezTo>
                      <a:cubicBezTo>
                        <a:pt x="39" y="67"/>
                        <a:pt x="39" y="67"/>
                        <a:pt x="39" y="67"/>
                      </a:cubicBezTo>
                      <a:cubicBezTo>
                        <a:pt x="39" y="67"/>
                        <a:pt x="39" y="67"/>
                        <a:pt x="39" y="67"/>
                      </a:cubicBezTo>
                      <a:cubicBezTo>
                        <a:pt x="39" y="67"/>
                        <a:pt x="39" y="67"/>
                        <a:pt x="39" y="67"/>
                      </a:cubicBezTo>
                      <a:cubicBezTo>
                        <a:pt x="38" y="67"/>
                        <a:pt x="39" y="67"/>
                        <a:pt x="39" y="67"/>
                      </a:cubicBezTo>
                      <a:cubicBezTo>
                        <a:pt x="39" y="67"/>
                        <a:pt x="39" y="67"/>
                        <a:pt x="38" y="67"/>
                      </a:cubicBezTo>
                      <a:cubicBezTo>
                        <a:pt x="38" y="67"/>
                        <a:pt x="38" y="68"/>
                        <a:pt x="37" y="69"/>
                      </a:cubicBezTo>
                      <a:cubicBezTo>
                        <a:pt x="38" y="68"/>
                        <a:pt x="38" y="67"/>
                        <a:pt x="39" y="67"/>
                      </a:cubicBezTo>
                      <a:cubicBezTo>
                        <a:pt x="39" y="67"/>
                        <a:pt x="39" y="67"/>
                        <a:pt x="39" y="67"/>
                      </a:cubicBezTo>
                      <a:close/>
                      <a:moveTo>
                        <a:pt x="37" y="71"/>
                      </a:moveTo>
                      <a:cubicBezTo>
                        <a:pt x="37" y="71"/>
                        <a:pt x="37" y="71"/>
                        <a:pt x="37" y="71"/>
                      </a:cubicBezTo>
                      <a:cubicBezTo>
                        <a:pt x="37" y="71"/>
                        <a:pt x="36" y="71"/>
                        <a:pt x="37" y="71"/>
                      </a:cubicBezTo>
                      <a:cubicBezTo>
                        <a:pt x="37" y="71"/>
                        <a:pt x="37" y="71"/>
                        <a:pt x="37" y="71"/>
                      </a:cubicBezTo>
                      <a:close/>
                      <a:moveTo>
                        <a:pt x="37" y="71"/>
                      </a:moveTo>
                      <a:cubicBezTo>
                        <a:pt x="37" y="71"/>
                        <a:pt x="37" y="70"/>
                        <a:pt x="37" y="70"/>
                      </a:cubicBezTo>
                      <a:cubicBezTo>
                        <a:pt x="37" y="70"/>
                        <a:pt x="37" y="70"/>
                        <a:pt x="37" y="70"/>
                      </a:cubicBezTo>
                      <a:cubicBezTo>
                        <a:pt x="37" y="70"/>
                        <a:pt x="37" y="70"/>
                        <a:pt x="37" y="71"/>
                      </a:cubicBezTo>
                      <a:close/>
                      <a:moveTo>
                        <a:pt x="37" y="71"/>
                      </a:moveTo>
                      <a:cubicBezTo>
                        <a:pt x="37" y="71"/>
                        <a:pt x="38" y="71"/>
                        <a:pt x="37" y="70"/>
                      </a:cubicBezTo>
                      <a:cubicBezTo>
                        <a:pt x="38" y="70"/>
                        <a:pt x="37" y="70"/>
                        <a:pt x="37" y="71"/>
                      </a:cubicBezTo>
                      <a:close/>
                      <a:moveTo>
                        <a:pt x="40" y="69"/>
                      </a:moveTo>
                      <a:cubicBezTo>
                        <a:pt x="39" y="69"/>
                        <a:pt x="39" y="69"/>
                        <a:pt x="39" y="69"/>
                      </a:cubicBezTo>
                      <a:cubicBezTo>
                        <a:pt x="39" y="69"/>
                        <a:pt x="39" y="69"/>
                        <a:pt x="40" y="69"/>
                      </a:cubicBezTo>
                      <a:close/>
                      <a:moveTo>
                        <a:pt x="39" y="71"/>
                      </a:moveTo>
                      <a:cubicBezTo>
                        <a:pt x="39" y="71"/>
                        <a:pt x="38" y="71"/>
                        <a:pt x="38" y="71"/>
                      </a:cubicBezTo>
                      <a:cubicBezTo>
                        <a:pt x="39" y="71"/>
                        <a:pt x="39" y="71"/>
                        <a:pt x="39" y="71"/>
                      </a:cubicBezTo>
                      <a:close/>
                      <a:moveTo>
                        <a:pt x="39" y="72"/>
                      </a:moveTo>
                      <a:cubicBezTo>
                        <a:pt x="39" y="71"/>
                        <a:pt x="40" y="71"/>
                        <a:pt x="39" y="71"/>
                      </a:cubicBezTo>
                      <a:cubicBezTo>
                        <a:pt x="39" y="71"/>
                        <a:pt x="39" y="71"/>
                        <a:pt x="39" y="71"/>
                      </a:cubicBezTo>
                      <a:cubicBezTo>
                        <a:pt x="39" y="71"/>
                        <a:pt x="39" y="71"/>
                        <a:pt x="39" y="71"/>
                      </a:cubicBezTo>
                      <a:cubicBezTo>
                        <a:pt x="39" y="72"/>
                        <a:pt x="39" y="72"/>
                        <a:pt x="39" y="72"/>
                      </a:cubicBezTo>
                      <a:cubicBezTo>
                        <a:pt x="39" y="72"/>
                        <a:pt x="39" y="71"/>
                        <a:pt x="39" y="71"/>
                      </a:cubicBezTo>
                      <a:cubicBezTo>
                        <a:pt x="39" y="71"/>
                        <a:pt x="39" y="71"/>
                        <a:pt x="39" y="72"/>
                      </a:cubicBezTo>
                      <a:close/>
                      <a:moveTo>
                        <a:pt x="39" y="71"/>
                      </a:moveTo>
                      <a:cubicBezTo>
                        <a:pt x="40" y="71"/>
                        <a:pt x="40" y="71"/>
                        <a:pt x="39" y="71"/>
                      </a:cubicBezTo>
                      <a:cubicBezTo>
                        <a:pt x="40" y="71"/>
                        <a:pt x="40" y="71"/>
                        <a:pt x="40" y="71"/>
                      </a:cubicBezTo>
                      <a:cubicBezTo>
                        <a:pt x="40" y="71"/>
                        <a:pt x="40" y="71"/>
                        <a:pt x="40" y="71"/>
                      </a:cubicBezTo>
                      <a:cubicBezTo>
                        <a:pt x="40" y="71"/>
                        <a:pt x="40" y="71"/>
                        <a:pt x="40" y="71"/>
                      </a:cubicBezTo>
                      <a:cubicBezTo>
                        <a:pt x="40" y="71"/>
                        <a:pt x="40" y="71"/>
                        <a:pt x="40" y="70"/>
                      </a:cubicBezTo>
                      <a:cubicBezTo>
                        <a:pt x="40" y="71"/>
                        <a:pt x="39" y="71"/>
                        <a:pt x="39" y="71"/>
                      </a:cubicBezTo>
                      <a:close/>
                      <a:moveTo>
                        <a:pt x="39" y="71"/>
                      </a:moveTo>
                      <a:cubicBezTo>
                        <a:pt x="39" y="71"/>
                        <a:pt x="39" y="71"/>
                        <a:pt x="39" y="71"/>
                      </a:cubicBezTo>
                      <a:cubicBezTo>
                        <a:pt x="39" y="71"/>
                        <a:pt x="39" y="71"/>
                        <a:pt x="39" y="71"/>
                      </a:cubicBezTo>
                      <a:cubicBezTo>
                        <a:pt x="39" y="70"/>
                        <a:pt x="39" y="71"/>
                        <a:pt x="39" y="70"/>
                      </a:cubicBezTo>
                      <a:cubicBezTo>
                        <a:pt x="39" y="70"/>
                        <a:pt x="39" y="71"/>
                        <a:pt x="39" y="71"/>
                      </a:cubicBezTo>
                      <a:close/>
                      <a:moveTo>
                        <a:pt x="42" y="67"/>
                      </a:moveTo>
                      <a:cubicBezTo>
                        <a:pt x="43" y="67"/>
                        <a:pt x="42" y="67"/>
                        <a:pt x="43" y="66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6"/>
                        <a:pt x="41" y="66"/>
                        <a:pt x="41" y="66"/>
                      </a:cubicBezTo>
                      <a:cubicBezTo>
                        <a:pt x="41" y="66"/>
                        <a:pt x="42" y="67"/>
                        <a:pt x="42" y="67"/>
                      </a:cubicBezTo>
                      <a:cubicBezTo>
                        <a:pt x="42" y="67"/>
                        <a:pt x="42" y="67"/>
                        <a:pt x="42" y="67"/>
                      </a:cubicBezTo>
                      <a:cubicBezTo>
                        <a:pt x="42" y="67"/>
                        <a:pt x="41" y="67"/>
                        <a:pt x="41" y="67"/>
                      </a:cubicBezTo>
                      <a:cubicBezTo>
                        <a:pt x="41" y="67"/>
                        <a:pt x="41" y="67"/>
                        <a:pt x="41" y="67"/>
                      </a:cubicBezTo>
                      <a:cubicBezTo>
                        <a:pt x="41" y="67"/>
                        <a:pt x="41" y="67"/>
                        <a:pt x="41" y="67"/>
                      </a:cubicBezTo>
                      <a:cubicBezTo>
                        <a:pt x="41" y="67"/>
                        <a:pt x="40" y="67"/>
                        <a:pt x="40" y="67"/>
                      </a:cubicBezTo>
                      <a:cubicBezTo>
                        <a:pt x="40" y="67"/>
                        <a:pt x="41" y="67"/>
                        <a:pt x="41" y="68"/>
                      </a:cubicBezTo>
                      <a:cubicBezTo>
                        <a:pt x="40" y="68"/>
                        <a:pt x="40" y="68"/>
                        <a:pt x="40" y="68"/>
                      </a:cubicBezTo>
                      <a:cubicBezTo>
                        <a:pt x="40" y="68"/>
                        <a:pt x="40" y="68"/>
                        <a:pt x="40" y="68"/>
                      </a:cubicBezTo>
                      <a:cubicBezTo>
                        <a:pt x="40" y="68"/>
                        <a:pt x="40" y="67"/>
                        <a:pt x="40" y="68"/>
                      </a:cubicBezTo>
                      <a:cubicBezTo>
                        <a:pt x="40" y="67"/>
                        <a:pt x="40" y="67"/>
                        <a:pt x="40" y="67"/>
                      </a:cubicBezTo>
                      <a:cubicBezTo>
                        <a:pt x="40" y="67"/>
                        <a:pt x="40" y="67"/>
                        <a:pt x="39" y="67"/>
                      </a:cubicBezTo>
                      <a:cubicBezTo>
                        <a:pt x="40" y="67"/>
                        <a:pt x="40" y="67"/>
                        <a:pt x="40" y="67"/>
                      </a:cubicBezTo>
                      <a:cubicBezTo>
                        <a:pt x="40" y="67"/>
                        <a:pt x="39" y="67"/>
                        <a:pt x="39" y="67"/>
                      </a:cubicBezTo>
                      <a:cubicBezTo>
                        <a:pt x="39" y="67"/>
                        <a:pt x="39" y="67"/>
                        <a:pt x="39" y="67"/>
                      </a:cubicBezTo>
                      <a:cubicBezTo>
                        <a:pt x="39" y="68"/>
                        <a:pt x="39" y="68"/>
                        <a:pt x="39" y="68"/>
                      </a:cubicBezTo>
                      <a:cubicBezTo>
                        <a:pt x="40" y="68"/>
                        <a:pt x="39" y="68"/>
                        <a:pt x="40" y="68"/>
                      </a:cubicBezTo>
                      <a:cubicBezTo>
                        <a:pt x="40" y="68"/>
                        <a:pt x="40" y="68"/>
                        <a:pt x="40" y="68"/>
                      </a:cubicBezTo>
                      <a:cubicBezTo>
                        <a:pt x="40" y="68"/>
                        <a:pt x="40" y="68"/>
                        <a:pt x="40" y="68"/>
                      </a:cubicBezTo>
                      <a:cubicBezTo>
                        <a:pt x="40" y="68"/>
                        <a:pt x="40" y="68"/>
                        <a:pt x="40" y="69"/>
                      </a:cubicBezTo>
                      <a:cubicBezTo>
                        <a:pt x="40" y="68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7"/>
                      </a:cubicBezTo>
                      <a:cubicBezTo>
                        <a:pt x="41" y="67"/>
                        <a:pt x="41" y="67"/>
                        <a:pt x="41" y="68"/>
                      </a:cubicBezTo>
                      <a:cubicBezTo>
                        <a:pt x="41" y="68"/>
                        <a:pt x="41" y="68"/>
                        <a:pt x="42" y="68"/>
                      </a:cubicBezTo>
                      <a:cubicBezTo>
                        <a:pt x="42" y="68"/>
                        <a:pt x="42" y="67"/>
                        <a:pt x="42" y="67"/>
                      </a:cubicBezTo>
                      <a:close/>
                      <a:moveTo>
                        <a:pt x="42" y="68"/>
                      </a:moveTo>
                      <a:cubicBezTo>
                        <a:pt x="42" y="68"/>
                        <a:pt x="42" y="68"/>
                        <a:pt x="42" y="67"/>
                      </a:cubicBezTo>
                      <a:cubicBezTo>
                        <a:pt x="42" y="67"/>
                        <a:pt x="42" y="68"/>
                        <a:pt x="42" y="68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lose/>
                      <a:moveTo>
                        <a:pt x="57" y="64"/>
                      </a:moveTo>
                      <a:cubicBezTo>
                        <a:pt x="57" y="64"/>
                        <a:pt x="57" y="64"/>
                        <a:pt x="58" y="64"/>
                      </a:cubicBezTo>
                      <a:cubicBezTo>
                        <a:pt x="58" y="64"/>
                        <a:pt x="58" y="64"/>
                        <a:pt x="58" y="64"/>
                      </a:cubicBezTo>
                      <a:cubicBezTo>
                        <a:pt x="58" y="64"/>
                        <a:pt x="58" y="64"/>
                        <a:pt x="57" y="64"/>
                      </a:cubicBezTo>
                      <a:close/>
                      <a:moveTo>
                        <a:pt x="58" y="63"/>
                      </a:moveTo>
                      <a:cubicBezTo>
                        <a:pt x="58" y="63"/>
                        <a:pt x="58" y="63"/>
                        <a:pt x="58" y="62"/>
                      </a:cubicBezTo>
                      <a:cubicBezTo>
                        <a:pt x="58" y="62"/>
                        <a:pt x="58" y="63"/>
                        <a:pt x="58" y="63"/>
                      </a:cubicBezTo>
                      <a:close/>
                      <a:moveTo>
                        <a:pt x="57" y="64"/>
                      </a:moveTo>
                      <a:cubicBezTo>
                        <a:pt x="57" y="64"/>
                        <a:pt x="57" y="64"/>
                        <a:pt x="57" y="64"/>
                      </a:cubicBezTo>
                      <a:cubicBezTo>
                        <a:pt x="57" y="64"/>
                        <a:pt x="57" y="64"/>
                        <a:pt x="56" y="64"/>
                      </a:cubicBezTo>
                      <a:cubicBezTo>
                        <a:pt x="56" y="64"/>
                        <a:pt x="56" y="64"/>
                        <a:pt x="56" y="64"/>
                      </a:cubicBezTo>
                      <a:cubicBezTo>
                        <a:pt x="56" y="64"/>
                        <a:pt x="56" y="64"/>
                        <a:pt x="57" y="65"/>
                      </a:cubicBezTo>
                      <a:cubicBezTo>
                        <a:pt x="57" y="65"/>
                        <a:pt x="57" y="64"/>
                        <a:pt x="57" y="64"/>
                      </a:cubicBezTo>
                      <a:cubicBezTo>
                        <a:pt x="57" y="64"/>
                        <a:pt x="57" y="64"/>
                        <a:pt x="57" y="64"/>
                      </a:cubicBezTo>
                      <a:cubicBezTo>
                        <a:pt x="57" y="64"/>
                        <a:pt x="56" y="64"/>
                        <a:pt x="57" y="64"/>
                      </a:cubicBezTo>
                      <a:close/>
                      <a:moveTo>
                        <a:pt x="57" y="64"/>
                      </a:moveTo>
                      <a:cubicBezTo>
                        <a:pt x="57" y="64"/>
                        <a:pt x="57" y="64"/>
                        <a:pt x="57" y="63"/>
                      </a:cubicBezTo>
                      <a:cubicBezTo>
                        <a:pt x="56" y="63"/>
                        <a:pt x="56" y="64"/>
                        <a:pt x="57" y="64"/>
                      </a:cubicBezTo>
                      <a:close/>
                      <a:moveTo>
                        <a:pt x="54" y="64"/>
                      </a:moveTo>
                      <a:cubicBezTo>
                        <a:pt x="54" y="64"/>
                        <a:pt x="54" y="65"/>
                        <a:pt x="54" y="64"/>
                      </a:cubicBezTo>
                      <a:cubicBezTo>
                        <a:pt x="54" y="64"/>
                        <a:pt x="54" y="65"/>
                        <a:pt x="54" y="65"/>
                      </a:cubicBezTo>
                      <a:cubicBezTo>
                        <a:pt x="54" y="65"/>
                        <a:pt x="54" y="64"/>
                        <a:pt x="54" y="64"/>
                      </a:cubicBezTo>
                      <a:cubicBezTo>
                        <a:pt x="54" y="64"/>
                        <a:pt x="54" y="65"/>
                        <a:pt x="54" y="65"/>
                      </a:cubicBezTo>
                      <a:cubicBezTo>
                        <a:pt x="54" y="65"/>
                        <a:pt x="54" y="65"/>
                        <a:pt x="55" y="65"/>
                      </a:cubicBezTo>
                      <a:cubicBezTo>
                        <a:pt x="54" y="65"/>
                        <a:pt x="55" y="65"/>
                        <a:pt x="54" y="64"/>
                      </a:cubicBezTo>
                      <a:cubicBezTo>
                        <a:pt x="54" y="64"/>
                        <a:pt x="54" y="64"/>
                        <a:pt x="54" y="64"/>
                      </a:cubicBezTo>
                      <a:cubicBezTo>
                        <a:pt x="54" y="64"/>
                        <a:pt x="54" y="64"/>
                        <a:pt x="55" y="64"/>
                      </a:cubicBezTo>
                      <a:cubicBezTo>
                        <a:pt x="55" y="64"/>
                        <a:pt x="54" y="64"/>
                        <a:pt x="55" y="64"/>
                      </a:cubicBezTo>
                      <a:cubicBezTo>
                        <a:pt x="55" y="64"/>
                        <a:pt x="55" y="64"/>
                        <a:pt x="55" y="64"/>
                      </a:cubicBezTo>
                      <a:cubicBezTo>
                        <a:pt x="54" y="64"/>
                        <a:pt x="55" y="64"/>
                        <a:pt x="54" y="64"/>
                      </a:cubicBezTo>
                      <a:cubicBezTo>
                        <a:pt x="54" y="64"/>
                        <a:pt x="54" y="64"/>
                        <a:pt x="54" y="64"/>
                      </a:cubicBezTo>
                      <a:cubicBezTo>
                        <a:pt x="54" y="64"/>
                        <a:pt x="54" y="63"/>
                        <a:pt x="53" y="63"/>
                      </a:cubicBezTo>
                      <a:cubicBezTo>
                        <a:pt x="54" y="64"/>
                        <a:pt x="53" y="64"/>
                        <a:pt x="53" y="64"/>
                      </a:cubicBezTo>
                      <a:cubicBezTo>
                        <a:pt x="54" y="64"/>
                        <a:pt x="54" y="64"/>
                        <a:pt x="54" y="64"/>
                      </a:cubicBezTo>
                      <a:close/>
                      <a:moveTo>
                        <a:pt x="50" y="66"/>
                      </a:moveTo>
                      <a:cubicBezTo>
                        <a:pt x="50" y="66"/>
                        <a:pt x="50" y="66"/>
                        <a:pt x="50" y="66"/>
                      </a:cubicBezTo>
                      <a:cubicBezTo>
                        <a:pt x="50" y="66"/>
                        <a:pt x="50" y="66"/>
                        <a:pt x="50" y="66"/>
                      </a:cubicBezTo>
                      <a:cubicBezTo>
                        <a:pt x="50" y="66"/>
                        <a:pt x="50" y="66"/>
                        <a:pt x="50" y="66"/>
                      </a:cubicBezTo>
                      <a:close/>
                      <a:moveTo>
                        <a:pt x="51" y="65"/>
                      </a:moveTo>
                      <a:cubicBezTo>
                        <a:pt x="51" y="65"/>
                        <a:pt x="51" y="65"/>
                        <a:pt x="51" y="65"/>
                      </a:cubicBezTo>
                      <a:cubicBezTo>
                        <a:pt x="51" y="65"/>
                        <a:pt x="51" y="65"/>
                        <a:pt x="51" y="65"/>
                      </a:cubicBezTo>
                      <a:cubicBezTo>
                        <a:pt x="51" y="65"/>
                        <a:pt x="51" y="65"/>
                        <a:pt x="51" y="65"/>
                      </a:cubicBezTo>
                      <a:close/>
                      <a:moveTo>
                        <a:pt x="50" y="65"/>
                      </a:moveTo>
                      <a:cubicBezTo>
                        <a:pt x="50" y="65"/>
                        <a:pt x="50" y="65"/>
                        <a:pt x="50" y="65"/>
                      </a:cubicBezTo>
                      <a:cubicBezTo>
                        <a:pt x="50" y="65"/>
                        <a:pt x="50" y="65"/>
                        <a:pt x="50" y="65"/>
                      </a:cubicBezTo>
                      <a:cubicBezTo>
                        <a:pt x="50" y="66"/>
                        <a:pt x="50" y="66"/>
                        <a:pt x="50" y="66"/>
                      </a:cubicBezTo>
                      <a:cubicBezTo>
                        <a:pt x="51" y="66"/>
                        <a:pt x="51" y="66"/>
                        <a:pt x="51" y="66"/>
                      </a:cubicBezTo>
                      <a:cubicBezTo>
                        <a:pt x="51" y="66"/>
                        <a:pt x="51" y="66"/>
                        <a:pt x="51" y="66"/>
                      </a:cubicBezTo>
                      <a:cubicBezTo>
                        <a:pt x="51" y="66"/>
                        <a:pt x="51" y="66"/>
                        <a:pt x="51" y="66"/>
                      </a:cubicBezTo>
                      <a:cubicBezTo>
                        <a:pt x="51" y="66"/>
                        <a:pt x="51" y="66"/>
                        <a:pt x="51" y="66"/>
                      </a:cubicBezTo>
                      <a:cubicBezTo>
                        <a:pt x="51" y="66"/>
                        <a:pt x="51" y="66"/>
                        <a:pt x="51" y="66"/>
                      </a:cubicBezTo>
                      <a:cubicBezTo>
                        <a:pt x="51" y="65"/>
                        <a:pt x="51" y="66"/>
                        <a:pt x="50" y="65"/>
                      </a:cubicBezTo>
                      <a:close/>
                      <a:moveTo>
                        <a:pt x="50" y="65"/>
                      </a:moveTo>
                      <a:cubicBezTo>
                        <a:pt x="50" y="65"/>
                        <a:pt x="50" y="65"/>
                        <a:pt x="50" y="65"/>
                      </a:cubicBezTo>
                      <a:cubicBezTo>
                        <a:pt x="50" y="65"/>
                        <a:pt x="50" y="65"/>
                        <a:pt x="50" y="65"/>
                      </a:cubicBezTo>
                      <a:cubicBezTo>
                        <a:pt x="51" y="65"/>
                        <a:pt x="51" y="65"/>
                        <a:pt x="51" y="65"/>
                      </a:cubicBezTo>
                      <a:cubicBezTo>
                        <a:pt x="51" y="64"/>
                        <a:pt x="50" y="65"/>
                        <a:pt x="51" y="65"/>
                      </a:cubicBezTo>
                      <a:cubicBezTo>
                        <a:pt x="50" y="65"/>
                        <a:pt x="50" y="65"/>
                        <a:pt x="50" y="65"/>
                      </a:cubicBezTo>
                      <a:close/>
                      <a:moveTo>
                        <a:pt x="50" y="65"/>
                      </a:moveTo>
                      <a:cubicBezTo>
                        <a:pt x="50" y="65"/>
                        <a:pt x="49" y="65"/>
                        <a:pt x="49" y="66"/>
                      </a:cubicBezTo>
                      <a:cubicBezTo>
                        <a:pt x="50" y="66"/>
                        <a:pt x="50" y="66"/>
                        <a:pt x="50" y="66"/>
                      </a:cubicBezTo>
                      <a:cubicBezTo>
                        <a:pt x="50" y="65"/>
                        <a:pt x="50" y="65"/>
                        <a:pt x="50" y="65"/>
                      </a:cubicBezTo>
                      <a:close/>
                      <a:moveTo>
                        <a:pt x="54" y="56"/>
                      </a:moveTo>
                      <a:cubicBezTo>
                        <a:pt x="54" y="56"/>
                        <a:pt x="55" y="57"/>
                        <a:pt x="54" y="56"/>
                      </a:cubicBezTo>
                      <a:cubicBezTo>
                        <a:pt x="54" y="56"/>
                        <a:pt x="55" y="56"/>
                        <a:pt x="54" y="56"/>
                      </a:cubicBezTo>
                      <a:cubicBezTo>
                        <a:pt x="54" y="56"/>
                        <a:pt x="54" y="56"/>
                        <a:pt x="54" y="56"/>
                      </a:cubicBezTo>
                      <a:close/>
                      <a:moveTo>
                        <a:pt x="53" y="58"/>
                      </a:moveTo>
                      <a:cubicBezTo>
                        <a:pt x="53" y="58"/>
                        <a:pt x="53" y="58"/>
                        <a:pt x="53" y="58"/>
                      </a:cubicBezTo>
                      <a:cubicBezTo>
                        <a:pt x="53" y="58"/>
                        <a:pt x="53" y="58"/>
                        <a:pt x="53" y="58"/>
                      </a:cubicBezTo>
                      <a:close/>
                      <a:moveTo>
                        <a:pt x="52" y="59"/>
                      </a:moveTo>
                      <a:cubicBezTo>
                        <a:pt x="53" y="59"/>
                        <a:pt x="52" y="59"/>
                        <a:pt x="52" y="59"/>
                      </a:cubicBezTo>
                      <a:cubicBezTo>
                        <a:pt x="53" y="59"/>
                        <a:pt x="53" y="59"/>
                        <a:pt x="53" y="59"/>
                      </a:cubicBezTo>
                      <a:cubicBezTo>
                        <a:pt x="53" y="59"/>
                        <a:pt x="53" y="59"/>
                        <a:pt x="53" y="59"/>
                      </a:cubicBezTo>
                      <a:cubicBezTo>
                        <a:pt x="53" y="59"/>
                        <a:pt x="53" y="59"/>
                        <a:pt x="53" y="59"/>
                      </a:cubicBezTo>
                      <a:cubicBezTo>
                        <a:pt x="54" y="59"/>
                        <a:pt x="53" y="59"/>
                        <a:pt x="53" y="58"/>
                      </a:cubicBezTo>
                      <a:cubicBezTo>
                        <a:pt x="53" y="58"/>
                        <a:pt x="53" y="59"/>
                        <a:pt x="53" y="59"/>
                      </a:cubicBezTo>
                      <a:cubicBezTo>
                        <a:pt x="53" y="58"/>
                        <a:pt x="53" y="58"/>
                        <a:pt x="53" y="58"/>
                      </a:cubicBezTo>
                      <a:cubicBezTo>
                        <a:pt x="52" y="58"/>
                        <a:pt x="53" y="58"/>
                        <a:pt x="52" y="58"/>
                      </a:cubicBezTo>
                      <a:cubicBezTo>
                        <a:pt x="52" y="58"/>
                        <a:pt x="52" y="58"/>
                        <a:pt x="52" y="58"/>
                      </a:cubicBezTo>
                      <a:cubicBezTo>
                        <a:pt x="52" y="58"/>
                        <a:pt x="52" y="58"/>
                        <a:pt x="52" y="59"/>
                      </a:cubicBezTo>
                      <a:close/>
                      <a:moveTo>
                        <a:pt x="52" y="60"/>
                      </a:moveTo>
                      <a:cubicBezTo>
                        <a:pt x="52" y="60"/>
                        <a:pt x="52" y="60"/>
                        <a:pt x="53" y="60"/>
                      </a:cubicBezTo>
                      <a:cubicBezTo>
                        <a:pt x="52" y="59"/>
                        <a:pt x="53" y="59"/>
                        <a:pt x="53" y="59"/>
                      </a:cubicBezTo>
                      <a:cubicBezTo>
                        <a:pt x="52" y="59"/>
                        <a:pt x="53" y="60"/>
                        <a:pt x="52" y="60"/>
                      </a:cubicBezTo>
                      <a:cubicBezTo>
                        <a:pt x="52" y="59"/>
                        <a:pt x="52" y="59"/>
                        <a:pt x="52" y="59"/>
                      </a:cubicBezTo>
                      <a:cubicBezTo>
                        <a:pt x="52" y="60"/>
                        <a:pt x="51" y="60"/>
                        <a:pt x="52" y="60"/>
                      </a:cubicBezTo>
                      <a:close/>
                      <a:moveTo>
                        <a:pt x="50" y="62"/>
                      </a:moveTo>
                      <a:cubicBezTo>
                        <a:pt x="50" y="62"/>
                        <a:pt x="50" y="62"/>
                        <a:pt x="50" y="62"/>
                      </a:cubicBezTo>
                      <a:cubicBezTo>
                        <a:pt x="50" y="62"/>
                        <a:pt x="50" y="62"/>
                        <a:pt x="50" y="62"/>
                      </a:cubicBezTo>
                      <a:cubicBezTo>
                        <a:pt x="50" y="62"/>
                        <a:pt x="50" y="62"/>
                        <a:pt x="50" y="62"/>
                      </a:cubicBezTo>
                      <a:cubicBezTo>
                        <a:pt x="50" y="62"/>
                        <a:pt x="50" y="62"/>
                        <a:pt x="50" y="62"/>
                      </a:cubicBezTo>
                      <a:cubicBezTo>
                        <a:pt x="50" y="62"/>
                        <a:pt x="50" y="62"/>
                        <a:pt x="49" y="62"/>
                      </a:cubicBezTo>
                      <a:cubicBezTo>
                        <a:pt x="49" y="62"/>
                        <a:pt x="49" y="62"/>
                        <a:pt x="49" y="62"/>
                      </a:cubicBezTo>
                      <a:cubicBezTo>
                        <a:pt x="49" y="62"/>
                        <a:pt x="50" y="62"/>
                        <a:pt x="50" y="62"/>
                      </a:cubicBezTo>
                      <a:cubicBezTo>
                        <a:pt x="50" y="62"/>
                        <a:pt x="49" y="62"/>
                        <a:pt x="49" y="62"/>
                      </a:cubicBezTo>
                      <a:cubicBezTo>
                        <a:pt x="50" y="62"/>
                        <a:pt x="50" y="62"/>
                        <a:pt x="50" y="62"/>
                      </a:cubicBezTo>
                      <a:cubicBezTo>
                        <a:pt x="50" y="62"/>
                        <a:pt x="51" y="62"/>
                        <a:pt x="50" y="62"/>
                      </a:cubicBezTo>
                      <a:close/>
                      <a:moveTo>
                        <a:pt x="51" y="61"/>
                      </a:moveTo>
                      <a:cubicBezTo>
                        <a:pt x="50" y="61"/>
                        <a:pt x="50" y="61"/>
                        <a:pt x="50" y="62"/>
                      </a:cubicBezTo>
                      <a:cubicBezTo>
                        <a:pt x="50" y="61"/>
                        <a:pt x="50" y="61"/>
                        <a:pt x="51" y="61"/>
                      </a:cubicBezTo>
                      <a:close/>
                      <a:moveTo>
                        <a:pt x="51" y="61"/>
                      </a:moveTo>
                      <a:cubicBezTo>
                        <a:pt x="51" y="61"/>
                        <a:pt x="51" y="61"/>
                        <a:pt x="51" y="60"/>
                      </a:cubicBezTo>
                      <a:cubicBezTo>
                        <a:pt x="51" y="60"/>
                        <a:pt x="51" y="61"/>
                        <a:pt x="51" y="61"/>
                      </a:cubicBezTo>
                      <a:cubicBezTo>
                        <a:pt x="51" y="61"/>
                        <a:pt x="51" y="61"/>
                        <a:pt x="51" y="61"/>
                      </a:cubicBezTo>
                      <a:close/>
                      <a:moveTo>
                        <a:pt x="51" y="58"/>
                      </a:moveTo>
                      <a:cubicBezTo>
                        <a:pt x="51" y="58"/>
                        <a:pt x="51" y="58"/>
                        <a:pt x="51" y="58"/>
                      </a:cubicBezTo>
                      <a:cubicBezTo>
                        <a:pt x="51" y="58"/>
                        <a:pt x="51" y="58"/>
                        <a:pt x="52" y="58"/>
                      </a:cubicBezTo>
                      <a:cubicBezTo>
                        <a:pt x="52" y="59"/>
                        <a:pt x="51" y="58"/>
                        <a:pt x="51" y="59"/>
                      </a:cubicBezTo>
                      <a:cubicBezTo>
                        <a:pt x="51" y="59"/>
                        <a:pt x="51" y="59"/>
                        <a:pt x="51" y="59"/>
                      </a:cubicBezTo>
                      <a:cubicBezTo>
                        <a:pt x="51" y="59"/>
                        <a:pt x="51" y="59"/>
                        <a:pt x="51" y="59"/>
                      </a:cubicBezTo>
                      <a:cubicBezTo>
                        <a:pt x="51" y="59"/>
                        <a:pt x="51" y="59"/>
                        <a:pt x="52" y="59"/>
                      </a:cubicBezTo>
                      <a:cubicBezTo>
                        <a:pt x="52" y="59"/>
                        <a:pt x="52" y="59"/>
                        <a:pt x="52" y="59"/>
                      </a:cubicBezTo>
                      <a:cubicBezTo>
                        <a:pt x="51" y="59"/>
                        <a:pt x="52" y="59"/>
                        <a:pt x="52" y="58"/>
                      </a:cubicBezTo>
                      <a:cubicBezTo>
                        <a:pt x="52" y="58"/>
                        <a:pt x="51" y="58"/>
                        <a:pt x="51" y="58"/>
                      </a:cubicBezTo>
                      <a:close/>
                      <a:moveTo>
                        <a:pt x="51" y="60"/>
                      </a:moveTo>
                      <a:cubicBezTo>
                        <a:pt x="51" y="60"/>
                        <a:pt x="51" y="60"/>
                        <a:pt x="51" y="60"/>
                      </a:cubicBezTo>
                      <a:cubicBezTo>
                        <a:pt x="51" y="60"/>
                        <a:pt x="51" y="59"/>
                        <a:pt x="51" y="59"/>
                      </a:cubicBezTo>
                      <a:cubicBezTo>
                        <a:pt x="51" y="60"/>
                        <a:pt x="51" y="60"/>
                        <a:pt x="51" y="60"/>
                      </a:cubicBezTo>
                      <a:close/>
                      <a:moveTo>
                        <a:pt x="51" y="59"/>
                      </a:moveTo>
                      <a:cubicBezTo>
                        <a:pt x="51" y="59"/>
                        <a:pt x="51" y="59"/>
                        <a:pt x="51" y="59"/>
                      </a:cubicBezTo>
                      <a:cubicBezTo>
                        <a:pt x="51" y="59"/>
                        <a:pt x="51" y="59"/>
                        <a:pt x="51" y="59"/>
                      </a:cubicBezTo>
                      <a:close/>
                      <a:moveTo>
                        <a:pt x="50" y="60"/>
                      </a:moveTo>
                      <a:cubicBezTo>
                        <a:pt x="50" y="60"/>
                        <a:pt x="49" y="60"/>
                        <a:pt x="49" y="60"/>
                      </a:cubicBezTo>
                      <a:cubicBezTo>
                        <a:pt x="49" y="60"/>
                        <a:pt x="49" y="60"/>
                        <a:pt x="49" y="60"/>
                      </a:cubicBezTo>
                      <a:cubicBezTo>
                        <a:pt x="49" y="60"/>
                        <a:pt x="49" y="60"/>
                        <a:pt x="49" y="60"/>
                      </a:cubicBezTo>
                      <a:cubicBezTo>
                        <a:pt x="50" y="60"/>
                        <a:pt x="49" y="60"/>
                        <a:pt x="50" y="61"/>
                      </a:cubicBezTo>
                      <a:cubicBezTo>
                        <a:pt x="50" y="60"/>
                        <a:pt x="50" y="60"/>
                        <a:pt x="50" y="60"/>
                      </a:cubicBezTo>
                      <a:cubicBezTo>
                        <a:pt x="50" y="60"/>
                        <a:pt x="50" y="60"/>
                        <a:pt x="50" y="60"/>
                      </a:cubicBezTo>
                      <a:cubicBezTo>
                        <a:pt x="51" y="60"/>
                        <a:pt x="51" y="60"/>
                        <a:pt x="51" y="60"/>
                      </a:cubicBezTo>
                      <a:cubicBezTo>
                        <a:pt x="51" y="60"/>
                        <a:pt x="51" y="60"/>
                        <a:pt x="51" y="60"/>
                      </a:cubicBezTo>
                      <a:cubicBezTo>
                        <a:pt x="51" y="60"/>
                        <a:pt x="51" y="60"/>
                        <a:pt x="51" y="60"/>
                      </a:cubicBezTo>
                      <a:cubicBezTo>
                        <a:pt x="51" y="60"/>
                        <a:pt x="51" y="60"/>
                        <a:pt x="51" y="60"/>
                      </a:cubicBezTo>
                      <a:cubicBezTo>
                        <a:pt x="51" y="60"/>
                        <a:pt x="51" y="60"/>
                        <a:pt x="50" y="60"/>
                      </a:cubicBezTo>
                      <a:cubicBezTo>
                        <a:pt x="51" y="60"/>
                        <a:pt x="51" y="59"/>
                        <a:pt x="50" y="60"/>
                      </a:cubicBezTo>
                      <a:cubicBezTo>
                        <a:pt x="50" y="59"/>
                        <a:pt x="50" y="60"/>
                        <a:pt x="50" y="60"/>
                      </a:cubicBezTo>
                      <a:cubicBezTo>
                        <a:pt x="50" y="60"/>
                        <a:pt x="50" y="60"/>
                        <a:pt x="50" y="60"/>
                      </a:cubicBezTo>
                      <a:close/>
                      <a:moveTo>
                        <a:pt x="49" y="61"/>
                      </a:moveTo>
                      <a:cubicBezTo>
                        <a:pt x="49" y="61"/>
                        <a:pt x="49" y="61"/>
                        <a:pt x="49" y="61"/>
                      </a:cubicBezTo>
                      <a:cubicBezTo>
                        <a:pt x="49" y="61"/>
                        <a:pt x="49" y="61"/>
                        <a:pt x="49" y="61"/>
                      </a:cubicBezTo>
                      <a:cubicBezTo>
                        <a:pt x="49" y="61"/>
                        <a:pt x="48" y="61"/>
                        <a:pt x="49" y="61"/>
                      </a:cubicBezTo>
                      <a:cubicBezTo>
                        <a:pt x="49" y="61"/>
                        <a:pt x="49" y="62"/>
                        <a:pt x="49" y="62"/>
                      </a:cubicBezTo>
                      <a:cubicBezTo>
                        <a:pt x="49" y="62"/>
                        <a:pt x="49" y="62"/>
                        <a:pt x="49" y="61"/>
                      </a:cubicBezTo>
                      <a:cubicBezTo>
                        <a:pt x="49" y="61"/>
                        <a:pt x="49" y="61"/>
                        <a:pt x="49" y="61"/>
                      </a:cubicBezTo>
                      <a:cubicBezTo>
                        <a:pt x="49" y="61"/>
                        <a:pt x="49" y="61"/>
                        <a:pt x="49" y="61"/>
                      </a:cubicBezTo>
                      <a:close/>
                      <a:moveTo>
                        <a:pt x="48" y="63"/>
                      </a:moveTo>
                      <a:cubicBezTo>
                        <a:pt x="48" y="62"/>
                        <a:pt x="48" y="62"/>
                        <a:pt x="48" y="62"/>
                      </a:cubicBezTo>
                      <a:cubicBezTo>
                        <a:pt x="48" y="62"/>
                        <a:pt x="48" y="62"/>
                        <a:pt x="48" y="63"/>
                      </a:cubicBezTo>
                      <a:close/>
                      <a:moveTo>
                        <a:pt x="48" y="63"/>
                      </a:moveTo>
                      <a:cubicBezTo>
                        <a:pt x="47" y="63"/>
                        <a:pt x="48" y="63"/>
                        <a:pt x="47" y="63"/>
                      </a:cubicBezTo>
                      <a:cubicBezTo>
                        <a:pt x="48" y="63"/>
                        <a:pt x="47" y="63"/>
                        <a:pt x="47" y="64"/>
                      </a:cubicBezTo>
                      <a:cubicBezTo>
                        <a:pt x="47" y="63"/>
                        <a:pt x="48" y="64"/>
                        <a:pt x="48" y="63"/>
                      </a:cubicBezTo>
                      <a:close/>
                      <a:moveTo>
                        <a:pt x="47" y="64"/>
                      </a:moveTo>
                      <a:cubicBezTo>
                        <a:pt x="47" y="64"/>
                        <a:pt x="47" y="64"/>
                        <a:pt x="47" y="64"/>
                      </a:cubicBezTo>
                      <a:cubicBezTo>
                        <a:pt x="47" y="64"/>
                        <a:pt x="47" y="64"/>
                        <a:pt x="47" y="64"/>
                      </a:cubicBezTo>
                      <a:cubicBezTo>
                        <a:pt x="47" y="64"/>
                        <a:pt x="47" y="64"/>
                        <a:pt x="47" y="64"/>
                      </a:cubicBezTo>
                      <a:close/>
                      <a:moveTo>
                        <a:pt x="49" y="59"/>
                      </a:moveTo>
                      <a:cubicBezTo>
                        <a:pt x="49" y="59"/>
                        <a:pt x="49" y="59"/>
                        <a:pt x="49" y="59"/>
                      </a:cubicBezTo>
                      <a:cubicBezTo>
                        <a:pt x="49" y="59"/>
                        <a:pt x="50" y="59"/>
                        <a:pt x="50" y="59"/>
                      </a:cubicBezTo>
                      <a:cubicBezTo>
                        <a:pt x="50" y="59"/>
                        <a:pt x="51" y="59"/>
                        <a:pt x="50" y="58"/>
                      </a:cubicBezTo>
                      <a:cubicBezTo>
                        <a:pt x="50" y="59"/>
                        <a:pt x="50" y="59"/>
                        <a:pt x="49" y="59"/>
                      </a:cubicBezTo>
                      <a:close/>
                      <a:moveTo>
                        <a:pt x="48" y="60"/>
                      </a:moveTo>
                      <a:cubicBezTo>
                        <a:pt x="49" y="60"/>
                        <a:pt x="49" y="60"/>
                        <a:pt x="49" y="60"/>
                      </a:cubicBezTo>
                      <a:cubicBezTo>
                        <a:pt x="49" y="60"/>
                        <a:pt x="49" y="60"/>
                        <a:pt x="48" y="60"/>
                      </a:cubicBezTo>
                      <a:cubicBezTo>
                        <a:pt x="48" y="60"/>
                        <a:pt x="49" y="60"/>
                        <a:pt x="49" y="59"/>
                      </a:cubicBezTo>
                      <a:cubicBezTo>
                        <a:pt x="48" y="59"/>
                        <a:pt x="48" y="59"/>
                        <a:pt x="49" y="59"/>
                      </a:cubicBezTo>
                      <a:cubicBezTo>
                        <a:pt x="48" y="59"/>
                        <a:pt x="48" y="59"/>
                        <a:pt x="48" y="60"/>
                      </a:cubicBezTo>
                      <a:cubicBezTo>
                        <a:pt x="48" y="59"/>
                        <a:pt x="48" y="59"/>
                        <a:pt x="48" y="60"/>
                      </a:cubicBezTo>
                      <a:cubicBezTo>
                        <a:pt x="48" y="59"/>
                        <a:pt x="48" y="59"/>
                        <a:pt x="48" y="60"/>
                      </a:cubicBezTo>
                      <a:cubicBezTo>
                        <a:pt x="48" y="60"/>
                        <a:pt x="48" y="60"/>
                        <a:pt x="48" y="60"/>
                      </a:cubicBezTo>
                      <a:cubicBezTo>
                        <a:pt x="48" y="60"/>
                        <a:pt x="48" y="60"/>
                        <a:pt x="48" y="60"/>
                      </a:cubicBezTo>
                      <a:cubicBezTo>
                        <a:pt x="48" y="60"/>
                        <a:pt x="48" y="61"/>
                        <a:pt x="48" y="60"/>
                      </a:cubicBezTo>
                      <a:cubicBezTo>
                        <a:pt x="48" y="60"/>
                        <a:pt x="48" y="60"/>
                        <a:pt x="49" y="60"/>
                      </a:cubicBezTo>
                      <a:cubicBezTo>
                        <a:pt x="48" y="60"/>
                        <a:pt x="48" y="60"/>
                        <a:pt x="48" y="60"/>
                      </a:cubicBezTo>
                      <a:close/>
                      <a:moveTo>
                        <a:pt x="50" y="56"/>
                      </a:moveTo>
                      <a:cubicBezTo>
                        <a:pt x="50" y="56"/>
                        <a:pt x="50" y="56"/>
                        <a:pt x="50" y="56"/>
                      </a:cubicBezTo>
                      <a:cubicBezTo>
                        <a:pt x="50" y="56"/>
                        <a:pt x="50" y="56"/>
                        <a:pt x="49" y="56"/>
                      </a:cubicBezTo>
                      <a:cubicBezTo>
                        <a:pt x="50" y="56"/>
                        <a:pt x="50" y="56"/>
                        <a:pt x="50" y="56"/>
                      </a:cubicBezTo>
                      <a:close/>
                      <a:moveTo>
                        <a:pt x="49" y="56"/>
                      </a:moveTo>
                      <a:cubicBezTo>
                        <a:pt x="49" y="56"/>
                        <a:pt x="49" y="56"/>
                        <a:pt x="49" y="56"/>
                      </a:cubicBezTo>
                      <a:cubicBezTo>
                        <a:pt x="50" y="56"/>
                        <a:pt x="50" y="56"/>
                        <a:pt x="50" y="56"/>
                      </a:cubicBezTo>
                      <a:cubicBezTo>
                        <a:pt x="49" y="56"/>
                        <a:pt x="49" y="56"/>
                        <a:pt x="49" y="56"/>
                      </a:cubicBezTo>
                      <a:close/>
                      <a:moveTo>
                        <a:pt x="50" y="58"/>
                      </a:moveTo>
                      <a:cubicBezTo>
                        <a:pt x="50" y="57"/>
                        <a:pt x="50" y="58"/>
                        <a:pt x="50" y="57"/>
                      </a:cubicBezTo>
                      <a:cubicBezTo>
                        <a:pt x="50" y="57"/>
                        <a:pt x="50" y="57"/>
                        <a:pt x="50" y="57"/>
                      </a:cubicBezTo>
                      <a:cubicBezTo>
                        <a:pt x="49" y="57"/>
                        <a:pt x="49" y="58"/>
                        <a:pt x="50" y="58"/>
                      </a:cubicBezTo>
                      <a:close/>
                      <a:moveTo>
                        <a:pt x="50" y="57"/>
                      </a:moveTo>
                      <a:cubicBezTo>
                        <a:pt x="50" y="57"/>
                        <a:pt x="50" y="57"/>
                        <a:pt x="50" y="57"/>
                      </a:cubicBezTo>
                      <a:cubicBezTo>
                        <a:pt x="50" y="57"/>
                        <a:pt x="50" y="57"/>
                        <a:pt x="50" y="57"/>
                      </a:cubicBezTo>
                      <a:close/>
                      <a:moveTo>
                        <a:pt x="52" y="55"/>
                      </a:moveTo>
                      <a:cubicBezTo>
                        <a:pt x="52" y="55"/>
                        <a:pt x="52" y="55"/>
                        <a:pt x="52" y="55"/>
                      </a:cubicBezTo>
                      <a:cubicBezTo>
                        <a:pt x="51" y="55"/>
                        <a:pt x="51" y="55"/>
                        <a:pt x="51" y="55"/>
                      </a:cubicBezTo>
                      <a:cubicBezTo>
                        <a:pt x="52" y="56"/>
                        <a:pt x="52" y="55"/>
                        <a:pt x="52" y="55"/>
                      </a:cubicBezTo>
                      <a:close/>
                      <a:moveTo>
                        <a:pt x="51" y="56"/>
                      </a:moveTo>
                      <a:cubicBezTo>
                        <a:pt x="51" y="56"/>
                        <a:pt x="51" y="57"/>
                        <a:pt x="51" y="57"/>
                      </a:cubicBezTo>
                      <a:cubicBezTo>
                        <a:pt x="51" y="57"/>
                        <a:pt x="51" y="57"/>
                        <a:pt x="51" y="56"/>
                      </a:cubicBezTo>
                      <a:close/>
                      <a:moveTo>
                        <a:pt x="51" y="56"/>
                      </a:moveTo>
                      <a:cubicBezTo>
                        <a:pt x="51" y="56"/>
                        <a:pt x="51" y="56"/>
                        <a:pt x="51" y="56"/>
                      </a:cubicBezTo>
                      <a:cubicBezTo>
                        <a:pt x="51" y="56"/>
                        <a:pt x="51" y="56"/>
                        <a:pt x="51" y="56"/>
                      </a:cubicBezTo>
                      <a:close/>
                      <a:moveTo>
                        <a:pt x="50" y="57"/>
                      </a:moveTo>
                      <a:cubicBezTo>
                        <a:pt x="50" y="57"/>
                        <a:pt x="50" y="57"/>
                        <a:pt x="50" y="57"/>
                      </a:cubicBezTo>
                      <a:cubicBezTo>
                        <a:pt x="50" y="57"/>
                        <a:pt x="50" y="57"/>
                        <a:pt x="50" y="58"/>
                      </a:cubicBezTo>
                      <a:cubicBezTo>
                        <a:pt x="51" y="58"/>
                        <a:pt x="51" y="58"/>
                        <a:pt x="51" y="58"/>
                      </a:cubicBezTo>
                      <a:cubicBezTo>
                        <a:pt x="51" y="58"/>
                        <a:pt x="50" y="57"/>
                        <a:pt x="50" y="57"/>
                      </a:cubicBezTo>
                      <a:close/>
                      <a:moveTo>
                        <a:pt x="52" y="55"/>
                      </a:moveTo>
                      <a:cubicBezTo>
                        <a:pt x="52" y="55"/>
                        <a:pt x="52" y="55"/>
                        <a:pt x="52" y="55"/>
                      </a:cubicBezTo>
                      <a:cubicBezTo>
                        <a:pt x="52" y="55"/>
                        <a:pt x="52" y="55"/>
                        <a:pt x="52" y="55"/>
                      </a:cubicBezTo>
                      <a:cubicBezTo>
                        <a:pt x="52" y="55"/>
                        <a:pt x="52" y="55"/>
                        <a:pt x="52" y="55"/>
                      </a:cubicBezTo>
                      <a:close/>
                      <a:moveTo>
                        <a:pt x="52" y="54"/>
                      </a:moveTo>
                      <a:cubicBezTo>
                        <a:pt x="52" y="54"/>
                        <a:pt x="51" y="54"/>
                        <a:pt x="52" y="55"/>
                      </a:cubicBezTo>
                      <a:cubicBezTo>
                        <a:pt x="52" y="54"/>
                        <a:pt x="52" y="54"/>
                        <a:pt x="52" y="54"/>
                      </a:cubicBezTo>
                      <a:cubicBezTo>
                        <a:pt x="52" y="54"/>
                        <a:pt x="52" y="55"/>
                        <a:pt x="52" y="55"/>
                      </a:cubicBezTo>
                      <a:cubicBezTo>
                        <a:pt x="52" y="54"/>
                        <a:pt x="52" y="54"/>
                        <a:pt x="52" y="54"/>
                      </a:cubicBezTo>
                      <a:cubicBezTo>
                        <a:pt x="52" y="54"/>
                        <a:pt x="52" y="54"/>
                        <a:pt x="52" y="54"/>
                      </a:cubicBezTo>
                      <a:close/>
                      <a:moveTo>
                        <a:pt x="51" y="53"/>
                      </a:move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52" y="53"/>
                        <a:pt x="51" y="53"/>
                        <a:pt x="51" y="53"/>
                      </a:cubicBezTo>
                      <a:close/>
                      <a:moveTo>
                        <a:pt x="50" y="55"/>
                      </a:moveTo>
                      <a:cubicBezTo>
                        <a:pt x="50" y="56"/>
                        <a:pt x="50" y="56"/>
                        <a:pt x="50" y="56"/>
                      </a:cubicBezTo>
                      <a:cubicBezTo>
                        <a:pt x="50" y="56"/>
                        <a:pt x="50" y="55"/>
                        <a:pt x="50" y="56"/>
                      </a:cubicBezTo>
                      <a:cubicBezTo>
                        <a:pt x="50" y="55"/>
                        <a:pt x="51" y="55"/>
                        <a:pt x="51" y="55"/>
                      </a:cubicBezTo>
                      <a:cubicBezTo>
                        <a:pt x="51" y="55"/>
                        <a:pt x="51" y="55"/>
                        <a:pt x="51" y="55"/>
                      </a:cubicBezTo>
                      <a:cubicBezTo>
                        <a:pt x="51" y="55"/>
                        <a:pt x="50" y="55"/>
                        <a:pt x="50" y="55"/>
                      </a:cubicBezTo>
                      <a:close/>
                      <a:moveTo>
                        <a:pt x="49" y="54"/>
                      </a:moveTo>
                      <a:cubicBezTo>
                        <a:pt x="49" y="54"/>
                        <a:pt x="49" y="54"/>
                        <a:pt x="49" y="54"/>
                      </a:cubicBezTo>
                      <a:cubicBezTo>
                        <a:pt x="49" y="54"/>
                        <a:pt x="50" y="54"/>
                        <a:pt x="50" y="54"/>
                      </a:cubicBezTo>
                      <a:cubicBezTo>
                        <a:pt x="49" y="54"/>
                        <a:pt x="49" y="54"/>
                        <a:pt x="49" y="54"/>
                      </a:cubicBezTo>
                      <a:close/>
                      <a:moveTo>
                        <a:pt x="49" y="54"/>
                      </a:moveTo>
                      <a:cubicBezTo>
                        <a:pt x="49" y="54"/>
                        <a:pt x="50" y="54"/>
                        <a:pt x="49" y="53"/>
                      </a:cubicBezTo>
                      <a:cubicBezTo>
                        <a:pt x="49" y="53"/>
                        <a:pt x="49" y="54"/>
                        <a:pt x="49" y="54"/>
                      </a:cubicBezTo>
                      <a:close/>
                      <a:moveTo>
                        <a:pt x="49" y="53"/>
                      </a:move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lose/>
                      <a:moveTo>
                        <a:pt x="49" y="51"/>
                      </a:moveTo>
                      <a:cubicBezTo>
                        <a:pt x="49" y="51"/>
                        <a:pt x="50" y="51"/>
                        <a:pt x="50" y="51"/>
                      </a:cubicBezTo>
                      <a:cubicBezTo>
                        <a:pt x="50" y="51"/>
                        <a:pt x="50" y="51"/>
                        <a:pt x="50" y="51"/>
                      </a:cubicBezTo>
                      <a:cubicBezTo>
                        <a:pt x="50" y="51"/>
                        <a:pt x="49" y="51"/>
                        <a:pt x="49" y="51"/>
                      </a:cubicBezTo>
                      <a:close/>
                      <a:moveTo>
                        <a:pt x="50" y="51"/>
                      </a:move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50" y="52"/>
                        <a:pt x="50" y="52"/>
                        <a:pt x="50" y="51"/>
                      </a:cubicBezTo>
                      <a:close/>
                      <a:moveTo>
                        <a:pt x="49" y="52"/>
                      </a:move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9" y="51"/>
                        <a:pt x="49" y="52"/>
                        <a:pt x="49" y="52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lose/>
                      <a:moveTo>
                        <a:pt x="48" y="54"/>
                      </a:moveTo>
                      <a:cubicBezTo>
                        <a:pt x="48" y="54"/>
                        <a:pt x="48" y="54"/>
                        <a:pt x="49" y="54"/>
                      </a:cubicBezTo>
                      <a:cubicBezTo>
                        <a:pt x="48" y="53"/>
                        <a:pt x="49" y="54"/>
                        <a:pt x="48" y="54"/>
                      </a:cubicBezTo>
                      <a:cubicBezTo>
                        <a:pt x="48" y="54"/>
                        <a:pt x="48" y="54"/>
                        <a:pt x="48" y="54"/>
                      </a:cubicBezTo>
                      <a:close/>
                      <a:moveTo>
                        <a:pt x="48" y="55"/>
                      </a:moveTo>
                      <a:cubicBezTo>
                        <a:pt x="49" y="55"/>
                        <a:pt x="49" y="55"/>
                        <a:pt x="49" y="55"/>
                      </a:cubicBezTo>
                      <a:cubicBezTo>
                        <a:pt x="49" y="55"/>
                        <a:pt x="49" y="56"/>
                        <a:pt x="49" y="56"/>
                      </a:cubicBezTo>
                      <a:cubicBezTo>
                        <a:pt x="49" y="56"/>
                        <a:pt x="49" y="55"/>
                        <a:pt x="49" y="55"/>
                      </a:cubicBezTo>
                      <a:cubicBezTo>
                        <a:pt x="49" y="55"/>
                        <a:pt x="50" y="56"/>
                        <a:pt x="50" y="56"/>
                      </a:cubicBezTo>
                      <a:cubicBezTo>
                        <a:pt x="49" y="55"/>
                        <a:pt x="50" y="55"/>
                        <a:pt x="50" y="55"/>
                      </a:cubicBezTo>
                      <a:cubicBezTo>
                        <a:pt x="50" y="55"/>
                        <a:pt x="50" y="55"/>
                        <a:pt x="50" y="55"/>
                      </a:cubicBezTo>
                      <a:cubicBezTo>
                        <a:pt x="50" y="55"/>
                        <a:pt x="50" y="55"/>
                        <a:pt x="50" y="55"/>
                      </a:cubicBezTo>
                      <a:cubicBezTo>
                        <a:pt x="50" y="55"/>
                        <a:pt x="50" y="55"/>
                        <a:pt x="50" y="55"/>
                      </a:cubicBezTo>
                      <a:cubicBezTo>
                        <a:pt x="50" y="54"/>
                        <a:pt x="50" y="54"/>
                        <a:pt x="50" y="54"/>
                      </a:cubicBezTo>
                      <a:cubicBezTo>
                        <a:pt x="49" y="54"/>
                        <a:pt x="49" y="55"/>
                        <a:pt x="49" y="55"/>
                      </a:cubicBezTo>
                      <a:cubicBezTo>
                        <a:pt x="49" y="55"/>
                        <a:pt x="49" y="55"/>
                        <a:pt x="49" y="55"/>
                      </a:cubicBezTo>
                      <a:cubicBezTo>
                        <a:pt x="48" y="55"/>
                        <a:pt x="48" y="55"/>
                        <a:pt x="48" y="55"/>
                      </a:cubicBezTo>
                      <a:cubicBezTo>
                        <a:pt x="48" y="56"/>
                        <a:pt x="48" y="56"/>
                        <a:pt x="48" y="56"/>
                      </a:cubicBezTo>
                      <a:cubicBezTo>
                        <a:pt x="48" y="55"/>
                        <a:pt x="48" y="56"/>
                        <a:pt x="48" y="56"/>
                      </a:cubicBezTo>
                      <a:cubicBezTo>
                        <a:pt x="49" y="56"/>
                        <a:pt x="48" y="56"/>
                        <a:pt x="48" y="55"/>
                      </a:cubicBezTo>
                      <a:close/>
                      <a:moveTo>
                        <a:pt x="49" y="57"/>
                      </a:moveTo>
                      <a:cubicBezTo>
                        <a:pt x="49" y="56"/>
                        <a:pt x="49" y="56"/>
                        <a:pt x="49" y="57"/>
                      </a:cubicBezTo>
                      <a:cubicBezTo>
                        <a:pt x="49" y="57"/>
                        <a:pt x="49" y="57"/>
                        <a:pt x="50" y="57"/>
                      </a:cubicBezTo>
                      <a:cubicBezTo>
                        <a:pt x="49" y="56"/>
                        <a:pt x="50" y="56"/>
                        <a:pt x="50" y="56"/>
                      </a:cubicBezTo>
                      <a:cubicBezTo>
                        <a:pt x="49" y="56"/>
                        <a:pt x="49" y="56"/>
                        <a:pt x="49" y="56"/>
                      </a:cubicBezTo>
                      <a:cubicBezTo>
                        <a:pt x="49" y="56"/>
                        <a:pt x="49" y="56"/>
                        <a:pt x="49" y="56"/>
                      </a:cubicBezTo>
                      <a:cubicBezTo>
                        <a:pt x="48" y="56"/>
                        <a:pt x="48" y="56"/>
                        <a:pt x="48" y="56"/>
                      </a:cubicBezTo>
                      <a:cubicBezTo>
                        <a:pt x="49" y="56"/>
                        <a:pt x="48" y="56"/>
                        <a:pt x="49" y="57"/>
                      </a:cubicBezTo>
                      <a:close/>
                      <a:moveTo>
                        <a:pt x="49" y="57"/>
                      </a:moveTo>
                      <a:cubicBezTo>
                        <a:pt x="49" y="57"/>
                        <a:pt x="48" y="57"/>
                        <a:pt x="49" y="57"/>
                      </a:cubicBezTo>
                      <a:cubicBezTo>
                        <a:pt x="49" y="57"/>
                        <a:pt x="49" y="57"/>
                        <a:pt x="49" y="57"/>
                      </a:cubicBezTo>
                      <a:close/>
                      <a:moveTo>
                        <a:pt x="48" y="57"/>
                      </a:moveTo>
                      <a:cubicBezTo>
                        <a:pt x="48" y="57"/>
                        <a:pt x="48" y="57"/>
                        <a:pt x="48" y="57"/>
                      </a:cubicBezTo>
                      <a:cubicBezTo>
                        <a:pt x="48" y="57"/>
                        <a:pt x="48" y="56"/>
                        <a:pt x="48" y="56"/>
                      </a:cubicBezTo>
                      <a:cubicBezTo>
                        <a:pt x="48" y="56"/>
                        <a:pt x="48" y="56"/>
                        <a:pt x="48" y="56"/>
                      </a:cubicBezTo>
                      <a:cubicBezTo>
                        <a:pt x="48" y="57"/>
                        <a:pt x="47" y="56"/>
                        <a:pt x="48" y="57"/>
                      </a:cubicBezTo>
                      <a:close/>
                      <a:moveTo>
                        <a:pt x="47" y="59"/>
                      </a:moveTo>
                      <a:cubicBezTo>
                        <a:pt x="47" y="59"/>
                        <a:pt x="47" y="59"/>
                        <a:pt x="47" y="59"/>
                      </a:cubicBezTo>
                      <a:cubicBezTo>
                        <a:pt x="46" y="58"/>
                        <a:pt x="46" y="59"/>
                        <a:pt x="47" y="59"/>
                      </a:cubicBezTo>
                      <a:close/>
                      <a:moveTo>
                        <a:pt x="46" y="59"/>
                      </a:moveTo>
                      <a:cubicBezTo>
                        <a:pt x="46" y="59"/>
                        <a:pt x="46" y="59"/>
                        <a:pt x="46" y="59"/>
                      </a:cubicBezTo>
                      <a:cubicBezTo>
                        <a:pt x="46" y="59"/>
                        <a:pt x="46" y="59"/>
                        <a:pt x="46" y="59"/>
                      </a:cubicBezTo>
                      <a:cubicBezTo>
                        <a:pt x="46" y="59"/>
                        <a:pt x="46" y="59"/>
                        <a:pt x="46" y="59"/>
                      </a:cubicBezTo>
                      <a:cubicBezTo>
                        <a:pt x="46" y="59"/>
                        <a:pt x="47" y="59"/>
                        <a:pt x="46" y="59"/>
                      </a:cubicBezTo>
                      <a:cubicBezTo>
                        <a:pt x="46" y="59"/>
                        <a:pt x="46" y="59"/>
                        <a:pt x="46" y="59"/>
                      </a:cubicBezTo>
                      <a:close/>
                      <a:moveTo>
                        <a:pt x="45" y="60"/>
                      </a:moveTo>
                      <a:cubicBezTo>
                        <a:pt x="45" y="59"/>
                        <a:pt x="45" y="59"/>
                        <a:pt x="45" y="59"/>
                      </a:cubicBezTo>
                      <a:cubicBezTo>
                        <a:pt x="46" y="59"/>
                        <a:pt x="46" y="59"/>
                        <a:pt x="45" y="59"/>
                      </a:cubicBezTo>
                      <a:cubicBezTo>
                        <a:pt x="46" y="59"/>
                        <a:pt x="46" y="58"/>
                        <a:pt x="46" y="59"/>
                      </a:cubicBezTo>
                      <a:cubicBezTo>
                        <a:pt x="46" y="58"/>
                        <a:pt x="46" y="58"/>
                        <a:pt x="46" y="58"/>
                      </a:cubicBezTo>
                      <a:cubicBezTo>
                        <a:pt x="46" y="58"/>
                        <a:pt x="46" y="58"/>
                        <a:pt x="45" y="58"/>
                      </a:cubicBezTo>
                      <a:cubicBezTo>
                        <a:pt x="46" y="58"/>
                        <a:pt x="45" y="58"/>
                        <a:pt x="45" y="58"/>
                      </a:cubicBezTo>
                      <a:cubicBezTo>
                        <a:pt x="45" y="58"/>
                        <a:pt x="45" y="58"/>
                        <a:pt x="45" y="58"/>
                      </a:cubicBezTo>
                      <a:cubicBezTo>
                        <a:pt x="45" y="58"/>
                        <a:pt x="45" y="58"/>
                        <a:pt x="45" y="58"/>
                      </a:cubicBezTo>
                      <a:cubicBezTo>
                        <a:pt x="45" y="58"/>
                        <a:pt x="45" y="58"/>
                        <a:pt x="45" y="58"/>
                      </a:cubicBezTo>
                      <a:cubicBezTo>
                        <a:pt x="45" y="59"/>
                        <a:pt x="45" y="58"/>
                        <a:pt x="45" y="58"/>
                      </a:cubicBezTo>
                      <a:cubicBezTo>
                        <a:pt x="45" y="59"/>
                        <a:pt x="45" y="59"/>
                        <a:pt x="45" y="59"/>
                      </a:cubicBezTo>
                      <a:cubicBezTo>
                        <a:pt x="45" y="59"/>
                        <a:pt x="45" y="59"/>
                        <a:pt x="45" y="59"/>
                      </a:cubicBezTo>
                      <a:cubicBezTo>
                        <a:pt x="45" y="59"/>
                        <a:pt x="45" y="59"/>
                        <a:pt x="45" y="59"/>
                      </a:cubicBezTo>
                      <a:cubicBezTo>
                        <a:pt x="45" y="59"/>
                        <a:pt x="45" y="58"/>
                        <a:pt x="45" y="58"/>
                      </a:cubicBezTo>
                      <a:cubicBezTo>
                        <a:pt x="45" y="59"/>
                        <a:pt x="45" y="59"/>
                        <a:pt x="45" y="60"/>
                      </a:cubicBezTo>
                      <a:close/>
                      <a:moveTo>
                        <a:pt x="46" y="60"/>
                      </a:moveTo>
                      <a:cubicBezTo>
                        <a:pt x="46" y="60"/>
                        <a:pt x="46" y="59"/>
                        <a:pt x="46" y="59"/>
                      </a:cubicBezTo>
                      <a:cubicBezTo>
                        <a:pt x="46" y="59"/>
                        <a:pt x="45" y="59"/>
                        <a:pt x="46" y="60"/>
                      </a:cubicBezTo>
                      <a:close/>
                      <a:moveTo>
                        <a:pt x="46" y="60"/>
                      </a:moveTo>
                      <a:cubicBezTo>
                        <a:pt x="46" y="60"/>
                        <a:pt x="45" y="60"/>
                        <a:pt x="46" y="60"/>
                      </a:cubicBezTo>
                      <a:cubicBezTo>
                        <a:pt x="46" y="60"/>
                        <a:pt x="46" y="60"/>
                        <a:pt x="46" y="60"/>
                      </a:cubicBezTo>
                      <a:cubicBezTo>
                        <a:pt x="46" y="60"/>
                        <a:pt x="46" y="60"/>
                        <a:pt x="46" y="60"/>
                      </a:cubicBezTo>
                      <a:cubicBezTo>
                        <a:pt x="46" y="60"/>
                        <a:pt x="47" y="60"/>
                        <a:pt x="46" y="60"/>
                      </a:cubicBezTo>
                      <a:close/>
                      <a:moveTo>
                        <a:pt x="47" y="60"/>
                      </a:moveTo>
                      <a:cubicBezTo>
                        <a:pt x="47" y="60"/>
                        <a:pt x="47" y="61"/>
                        <a:pt x="47" y="61"/>
                      </a:cubicBezTo>
                      <a:cubicBezTo>
                        <a:pt x="47" y="61"/>
                        <a:pt x="47" y="60"/>
                        <a:pt x="47" y="61"/>
                      </a:cubicBezTo>
                      <a:cubicBezTo>
                        <a:pt x="47" y="61"/>
                        <a:pt x="47" y="61"/>
                        <a:pt x="47" y="61"/>
                      </a:cubicBezTo>
                      <a:cubicBezTo>
                        <a:pt x="47" y="61"/>
                        <a:pt x="47" y="62"/>
                        <a:pt x="47" y="62"/>
                      </a:cubicBezTo>
                      <a:cubicBezTo>
                        <a:pt x="47" y="62"/>
                        <a:pt x="47" y="62"/>
                        <a:pt x="47" y="62"/>
                      </a:cubicBezTo>
                      <a:cubicBezTo>
                        <a:pt x="47" y="62"/>
                        <a:pt x="47" y="62"/>
                        <a:pt x="47" y="62"/>
                      </a:cubicBezTo>
                      <a:cubicBezTo>
                        <a:pt x="47" y="62"/>
                        <a:pt x="47" y="62"/>
                        <a:pt x="47" y="61"/>
                      </a:cubicBezTo>
                      <a:cubicBezTo>
                        <a:pt x="47" y="61"/>
                        <a:pt x="47" y="61"/>
                        <a:pt x="47" y="61"/>
                      </a:cubicBezTo>
                      <a:cubicBezTo>
                        <a:pt x="48" y="61"/>
                        <a:pt x="47" y="62"/>
                        <a:pt x="48" y="62"/>
                      </a:cubicBezTo>
                      <a:cubicBezTo>
                        <a:pt x="48" y="62"/>
                        <a:pt x="48" y="61"/>
                        <a:pt x="48" y="61"/>
                      </a:cubicBezTo>
                      <a:cubicBezTo>
                        <a:pt x="48" y="62"/>
                        <a:pt x="48" y="62"/>
                        <a:pt x="48" y="62"/>
                      </a:cubicBezTo>
                      <a:cubicBezTo>
                        <a:pt x="48" y="61"/>
                        <a:pt x="49" y="62"/>
                        <a:pt x="48" y="61"/>
                      </a:cubicBezTo>
                      <a:cubicBezTo>
                        <a:pt x="48" y="61"/>
                        <a:pt x="48" y="61"/>
                        <a:pt x="48" y="61"/>
                      </a:cubicBezTo>
                      <a:cubicBezTo>
                        <a:pt x="48" y="61"/>
                        <a:pt x="48" y="61"/>
                        <a:pt x="48" y="61"/>
                      </a:cubicBezTo>
                      <a:cubicBezTo>
                        <a:pt x="48" y="61"/>
                        <a:pt x="48" y="61"/>
                        <a:pt x="47" y="61"/>
                      </a:cubicBezTo>
                      <a:cubicBezTo>
                        <a:pt x="48" y="61"/>
                        <a:pt x="48" y="60"/>
                        <a:pt x="48" y="60"/>
                      </a:cubicBezTo>
                      <a:cubicBezTo>
                        <a:pt x="48" y="60"/>
                        <a:pt x="47" y="61"/>
                        <a:pt x="47" y="60"/>
                      </a:cubicBezTo>
                      <a:cubicBezTo>
                        <a:pt x="47" y="60"/>
                        <a:pt x="47" y="60"/>
                        <a:pt x="47" y="60"/>
                      </a:cubicBezTo>
                      <a:cubicBezTo>
                        <a:pt x="47" y="60"/>
                        <a:pt x="47" y="60"/>
                        <a:pt x="47" y="60"/>
                      </a:cubicBezTo>
                      <a:cubicBezTo>
                        <a:pt x="47" y="60"/>
                        <a:pt x="47" y="59"/>
                        <a:pt x="47" y="60"/>
                      </a:cubicBezTo>
                      <a:cubicBezTo>
                        <a:pt x="47" y="60"/>
                        <a:pt x="47" y="60"/>
                        <a:pt x="47" y="60"/>
                      </a:cubicBezTo>
                      <a:cubicBezTo>
                        <a:pt x="47" y="59"/>
                        <a:pt x="47" y="59"/>
                        <a:pt x="47" y="59"/>
                      </a:cubicBezTo>
                      <a:cubicBezTo>
                        <a:pt x="47" y="60"/>
                        <a:pt x="47" y="60"/>
                        <a:pt x="47" y="60"/>
                      </a:cubicBezTo>
                      <a:cubicBezTo>
                        <a:pt x="48" y="60"/>
                        <a:pt x="47" y="59"/>
                        <a:pt x="48" y="59"/>
                      </a:cubicBezTo>
                      <a:cubicBezTo>
                        <a:pt x="48" y="59"/>
                        <a:pt x="47" y="59"/>
                        <a:pt x="48" y="59"/>
                      </a:cubicBezTo>
                      <a:cubicBezTo>
                        <a:pt x="48" y="59"/>
                        <a:pt x="48" y="59"/>
                        <a:pt x="48" y="58"/>
                      </a:cubicBezTo>
                      <a:cubicBezTo>
                        <a:pt x="47" y="58"/>
                        <a:pt x="47" y="59"/>
                        <a:pt x="47" y="59"/>
                      </a:cubicBezTo>
                      <a:cubicBezTo>
                        <a:pt x="47" y="60"/>
                        <a:pt x="47" y="60"/>
                        <a:pt x="46" y="60"/>
                      </a:cubicBezTo>
                      <a:cubicBezTo>
                        <a:pt x="47" y="60"/>
                        <a:pt x="46" y="61"/>
                        <a:pt x="46" y="61"/>
                      </a:cubicBezTo>
                      <a:cubicBezTo>
                        <a:pt x="46" y="61"/>
                        <a:pt x="46" y="61"/>
                        <a:pt x="46" y="61"/>
                      </a:cubicBezTo>
                      <a:cubicBezTo>
                        <a:pt x="46" y="61"/>
                        <a:pt x="46" y="61"/>
                        <a:pt x="46" y="61"/>
                      </a:cubicBezTo>
                      <a:cubicBezTo>
                        <a:pt x="46" y="61"/>
                        <a:pt x="46" y="61"/>
                        <a:pt x="46" y="61"/>
                      </a:cubicBezTo>
                      <a:cubicBezTo>
                        <a:pt x="46" y="61"/>
                        <a:pt x="46" y="61"/>
                        <a:pt x="46" y="61"/>
                      </a:cubicBezTo>
                      <a:cubicBezTo>
                        <a:pt x="46" y="61"/>
                        <a:pt x="45" y="61"/>
                        <a:pt x="46" y="61"/>
                      </a:cubicBezTo>
                      <a:cubicBezTo>
                        <a:pt x="46" y="61"/>
                        <a:pt x="47" y="61"/>
                        <a:pt x="47" y="60"/>
                      </a:cubicBezTo>
                      <a:close/>
                      <a:moveTo>
                        <a:pt x="46" y="64"/>
                      </a:moveTo>
                      <a:cubicBezTo>
                        <a:pt x="46" y="65"/>
                        <a:pt x="46" y="65"/>
                        <a:pt x="46" y="65"/>
                      </a:cubicBezTo>
                      <a:cubicBezTo>
                        <a:pt x="46" y="65"/>
                        <a:pt x="46" y="65"/>
                        <a:pt x="46" y="65"/>
                      </a:cubicBezTo>
                      <a:cubicBezTo>
                        <a:pt x="46" y="65"/>
                        <a:pt x="46" y="65"/>
                        <a:pt x="46" y="64"/>
                      </a:cubicBezTo>
                      <a:cubicBezTo>
                        <a:pt x="46" y="65"/>
                        <a:pt x="46" y="64"/>
                        <a:pt x="46" y="64"/>
                      </a:cubicBezTo>
                      <a:cubicBezTo>
                        <a:pt x="46" y="65"/>
                        <a:pt x="46" y="64"/>
                        <a:pt x="46" y="64"/>
                      </a:cubicBezTo>
                      <a:close/>
                      <a:moveTo>
                        <a:pt x="47" y="63"/>
                      </a:moveTo>
                      <a:cubicBezTo>
                        <a:pt x="47" y="63"/>
                        <a:pt x="47" y="63"/>
                        <a:pt x="47" y="63"/>
                      </a:cubicBezTo>
                      <a:cubicBezTo>
                        <a:pt x="47" y="63"/>
                        <a:pt x="47" y="63"/>
                        <a:pt x="47" y="63"/>
                      </a:cubicBezTo>
                      <a:cubicBezTo>
                        <a:pt x="47" y="62"/>
                        <a:pt x="47" y="62"/>
                        <a:pt x="47" y="62"/>
                      </a:cubicBezTo>
                      <a:cubicBezTo>
                        <a:pt x="47" y="63"/>
                        <a:pt x="47" y="63"/>
                        <a:pt x="47" y="63"/>
                      </a:cubicBezTo>
                      <a:cubicBezTo>
                        <a:pt x="47" y="63"/>
                        <a:pt x="47" y="63"/>
                        <a:pt x="47" y="63"/>
                      </a:cubicBezTo>
                      <a:cubicBezTo>
                        <a:pt x="47" y="63"/>
                        <a:pt x="46" y="63"/>
                        <a:pt x="47" y="63"/>
                      </a:cubicBezTo>
                      <a:cubicBezTo>
                        <a:pt x="47" y="63"/>
                        <a:pt x="47" y="63"/>
                        <a:pt x="47" y="63"/>
                      </a:cubicBezTo>
                      <a:cubicBezTo>
                        <a:pt x="47" y="63"/>
                        <a:pt x="46" y="63"/>
                        <a:pt x="47" y="63"/>
                      </a:cubicBezTo>
                      <a:close/>
                      <a:moveTo>
                        <a:pt x="46" y="62"/>
                      </a:moveTo>
                      <a:cubicBezTo>
                        <a:pt x="46" y="62"/>
                        <a:pt x="46" y="62"/>
                        <a:pt x="46" y="63"/>
                      </a:cubicBezTo>
                      <a:cubicBezTo>
                        <a:pt x="46" y="62"/>
                        <a:pt x="46" y="63"/>
                        <a:pt x="46" y="63"/>
                      </a:cubicBezTo>
                      <a:cubicBezTo>
                        <a:pt x="46" y="63"/>
                        <a:pt x="47" y="62"/>
                        <a:pt x="46" y="62"/>
                      </a:cubicBezTo>
                      <a:close/>
                      <a:moveTo>
                        <a:pt x="45" y="63"/>
                      </a:moveTo>
                      <a:cubicBezTo>
                        <a:pt x="46" y="64"/>
                        <a:pt x="45" y="64"/>
                        <a:pt x="45" y="64"/>
                      </a:cubicBezTo>
                      <a:cubicBezTo>
                        <a:pt x="45" y="64"/>
                        <a:pt x="45" y="65"/>
                        <a:pt x="46" y="65"/>
                      </a:cubicBezTo>
                      <a:cubicBezTo>
                        <a:pt x="46" y="65"/>
                        <a:pt x="45" y="64"/>
                        <a:pt x="45" y="64"/>
                      </a:cubicBezTo>
                      <a:cubicBezTo>
                        <a:pt x="46" y="64"/>
                        <a:pt x="45" y="64"/>
                        <a:pt x="45" y="64"/>
                      </a:cubicBezTo>
                      <a:cubicBezTo>
                        <a:pt x="46" y="64"/>
                        <a:pt x="46" y="64"/>
                        <a:pt x="46" y="64"/>
                      </a:cubicBezTo>
                      <a:cubicBezTo>
                        <a:pt x="46" y="64"/>
                        <a:pt x="46" y="64"/>
                        <a:pt x="46" y="64"/>
                      </a:cubicBezTo>
                      <a:cubicBezTo>
                        <a:pt x="46" y="64"/>
                        <a:pt x="46" y="63"/>
                        <a:pt x="46" y="64"/>
                      </a:cubicBezTo>
                      <a:cubicBezTo>
                        <a:pt x="46" y="64"/>
                        <a:pt x="47" y="64"/>
                        <a:pt x="46" y="64"/>
                      </a:cubicBezTo>
                      <a:cubicBezTo>
                        <a:pt x="46" y="64"/>
                        <a:pt x="46" y="63"/>
                        <a:pt x="46" y="63"/>
                      </a:cubicBezTo>
                      <a:cubicBezTo>
                        <a:pt x="46" y="63"/>
                        <a:pt x="46" y="63"/>
                        <a:pt x="46" y="63"/>
                      </a:cubicBezTo>
                      <a:cubicBezTo>
                        <a:pt x="46" y="63"/>
                        <a:pt x="46" y="63"/>
                        <a:pt x="45" y="63"/>
                      </a:cubicBezTo>
                      <a:close/>
                      <a:moveTo>
                        <a:pt x="45" y="65"/>
                      </a:moveTo>
                      <a:cubicBezTo>
                        <a:pt x="45" y="65"/>
                        <a:pt x="45" y="65"/>
                        <a:pt x="45" y="65"/>
                      </a:cubicBezTo>
                      <a:cubicBezTo>
                        <a:pt x="45" y="65"/>
                        <a:pt x="45" y="65"/>
                        <a:pt x="45" y="65"/>
                      </a:cubicBezTo>
                      <a:close/>
                      <a:moveTo>
                        <a:pt x="43" y="67"/>
                      </a:moveTo>
                      <a:cubicBezTo>
                        <a:pt x="43" y="67"/>
                        <a:pt x="43" y="67"/>
                        <a:pt x="43" y="68"/>
                      </a:cubicBezTo>
                      <a:cubicBezTo>
                        <a:pt x="43" y="68"/>
                        <a:pt x="43" y="68"/>
                        <a:pt x="43" y="68"/>
                      </a:cubicBezTo>
                      <a:cubicBezTo>
                        <a:pt x="43" y="68"/>
                        <a:pt x="43" y="68"/>
                        <a:pt x="43" y="68"/>
                      </a:cubicBezTo>
                      <a:cubicBezTo>
                        <a:pt x="43" y="67"/>
                        <a:pt x="43" y="67"/>
                        <a:pt x="43" y="67"/>
                      </a:cubicBezTo>
                      <a:cubicBezTo>
                        <a:pt x="43" y="67"/>
                        <a:pt x="43" y="67"/>
                        <a:pt x="43" y="67"/>
                      </a:cubicBezTo>
                      <a:close/>
                      <a:moveTo>
                        <a:pt x="43" y="68"/>
                      </a:moveTo>
                      <a:cubicBezTo>
                        <a:pt x="43" y="68"/>
                        <a:pt x="43" y="68"/>
                        <a:pt x="43" y="68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ubicBezTo>
                        <a:pt x="43" y="68"/>
                        <a:pt x="43" y="68"/>
                        <a:pt x="43" y="68"/>
                      </a:cubicBezTo>
                      <a:cubicBezTo>
                        <a:pt x="43" y="68"/>
                        <a:pt x="43" y="68"/>
                        <a:pt x="43" y="68"/>
                      </a:cubicBezTo>
                      <a:close/>
                      <a:moveTo>
                        <a:pt x="42" y="70"/>
                      </a:moveTo>
                      <a:cubicBezTo>
                        <a:pt x="42" y="70"/>
                        <a:pt x="42" y="70"/>
                        <a:pt x="42" y="70"/>
                      </a:cubicBezTo>
                      <a:cubicBezTo>
                        <a:pt x="43" y="70"/>
                        <a:pt x="43" y="70"/>
                        <a:pt x="42" y="70"/>
                      </a:cubicBezTo>
                      <a:cubicBezTo>
                        <a:pt x="42" y="70"/>
                        <a:pt x="42" y="70"/>
                        <a:pt x="42" y="70"/>
                      </a:cubicBezTo>
                      <a:cubicBezTo>
                        <a:pt x="42" y="69"/>
                        <a:pt x="42" y="70"/>
                        <a:pt x="42" y="70"/>
                      </a:cubicBezTo>
                      <a:close/>
                      <a:moveTo>
                        <a:pt x="44" y="68"/>
                      </a:moveTo>
                      <a:cubicBezTo>
                        <a:pt x="44" y="68"/>
                        <a:pt x="44" y="68"/>
                        <a:pt x="44" y="68"/>
                      </a:cubicBezTo>
                      <a:cubicBezTo>
                        <a:pt x="43" y="68"/>
                        <a:pt x="43" y="68"/>
                        <a:pt x="44" y="68"/>
                      </a:cubicBezTo>
                      <a:close/>
                      <a:moveTo>
                        <a:pt x="42" y="71"/>
                      </a:moveTo>
                      <a:cubicBezTo>
                        <a:pt x="42" y="70"/>
                        <a:pt x="42" y="70"/>
                        <a:pt x="42" y="70"/>
                      </a:cubicBezTo>
                      <a:cubicBezTo>
                        <a:pt x="42" y="70"/>
                        <a:pt x="42" y="70"/>
                        <a:pt x="42" y="70"/>
                      </a:cubicBezTo>
                      <a:cubicBezTo>
                        <a:pt x="42" y="70"/>
                        <a:pt x="42" y="70"/>
                        <a:pt x="42" y="70"/>
                      </a:cubicBezTo>
                      <a:cubicBezTo>
                        <a:pt x="42" y="70"/>
                        <a:pt x="42" y="70"/>
                        <a:pt x="42" y="71"/>
                      </a:cubicBezTo>
                      <a:close/>
                      <a:moveTo>
                        <a:pt x="42" y="70"/>
                      </a:moveTo>
                      <a:cubicBezTo>
                        <a:pt x="42" y="71"/>
                        <a:pt x="42" y="70"/>
                        <a:pt x="42" y="70"/>
                      </a:cubicBezTo>
                      <a:cubicBezTo>
                        <a:pt x="41" y="71"/>
                        <a:pt x="41" y="71"/>
                        <a:pt x="41" y="71"/>
                      </a:cubicBezTo>
                      <a:cubicBezTo>
                        <a:pt x="42" y="71"/>
                        <a:pt x="42" y="71"/>
                        <a:pt x="42" y="71"/>
                      </a:cubicBezTo>
                      <a:cubicBezTo>
                        <a:pt x="42" y="71"/>
                        <a:pt x="42" y="71"/>
                        <a:pt x="42" y="71"/>
                      </a:cubicBezTo>
                      <a:cubicBezTo>
                        <a:pt x="42" y="71"/>
                        <a:pt x="42" y="71"/>
                        <a:pt x="42" y="71"/>
                      </a:cubicBezTo>
                      <a:cubicBezTo>
                        <a:pt x="42" y="71"/>
                        <a:pt x="42" y="71"/>
                        <a:pt x="42" y="70"/>
                      </a:cubicBezTo>
                      <a:close/>
                      <a:moveTo>
                        <a:pt x="43" y="70"/>
                      </a:moveTo>
                      <a:cubicBezTo>
                        <a:pt x="43" y="70"/>
                        <a:pt x="43" y="70"/>
                        <a:pt x="43" y="70"/>
                      </a:cubicBezTo>
                      <a:cubicBezTo>
                        <a:pt x="43" y="70"/>
                        <a:pt x="43" y="70"/>
                        <a:pt x="43" y="70"/>
                      </a:cubicBezTo>
                      <a:close/>
                      <a:moveTo>
                        <a:pt x="44" y="67"/>
                      </a:moveTo>
                      <a:cubicBezTo>
                        <a:pt x="44" y="67"/>
                        <a:pt x="44" y="67"/>
                        <a:pt x="44" y="68"/>
                      </a:cubicBezTo>
                      <a:cubicBezTo>
                        <a:pt x="44" y="68"/>
                        <a:pt x="44" y="67"/>
                        <a:pt x="44" y="67"/>
                      </a:cubicBezTo>
                      <a:close/>
                      <a:moveTo>
                        <a:pt x="46" y="65"/>
                      </a:moveTo>
                      <a:cubicBezTo>
                        <a:pt x="46" y="65"/>
                        <a:pt x="46" y="65"/>
                        <a:pt x="46" y="65"/>
                      </a:cubicBezTo>
                      <a:cubicBezTo>
                        <a:pt x="46" y="65"/>
                        <a:pt x="46" y="65"/>
                        <a:pt x="46" y="65"/>
                      </a:cubicBezTo>
                      <a:cubicBezTo>
                        <a:pt x="46" y="65"/>
                        <a:pt x="46" y="65"/>
                        <a:pt x="46" y="65"/>
                      </a:cubicBezTo>
                      <a:cubicBezTo>
                        <a:pt x="46" y="65"/>
                        <a:pt x="46" y="65"/>
                        <a:pt x="46" y="65"/>
                      </a:cubicBezTo>
                      <a:cubicBezTo>
                        <a:pt x="45" y="65"/>
                        <a:pt x="45" y="65"/>
                        <a:pt x="45" y="66"/>
                      </a:cubicBezTo>
                      <a:cubicBezTo>
                        <a:pt x="45" y="66"/>
                        <a:pt x="46" y="66"/>
                        <a:pt x="46" y="66"/>
                      </a:cubicBezTo>
                      <a:cubicBezTo>
                        <a:pt x="45" y="66"/>
                        <a:pt x="45" y="67"/>
                        <a:pt x="45" y="66"/>
                      </a:cubicBezTo>
                      <a:cubicBezTo>
                        <a:pt x="45" y="66"/>
                        <a:pt x="45" y="66"/>
                        <a:pt x="45" y="66"/>
                      </a:cubicBezTo>
                      <a:cubicBezTo>
                        <a:pt x="45" y="66"/>
                        <a:pt x="45" y="66"/>
                        <a:pt x="45" y="66"/>
                      </a:cubicBezTo>
                      <a:cubicBezTo>
                        <a:pt x="45" y="66"/>
                        <a:pt x="45" y="66"/>
                        <a:pt x="44" y="66"/>
                      </a:cubicBezTo>
                      <a:cubicBezTo>
                        <a:pt x="44" y="66"/>
                        <a:pt x="44" y="66"/>
                        <a:pt x="44" y="66"/>
                      </a:cubicBezTo>
                      <a:cubicBezTo>
                        <a:pt x="44" y="66"/>
                        <a:pt x="45" y="66"/>
                        <a:pt x="45" y="66"/>
                      </a:cubicBezTo>
                      <a:cubicBezTo>
                        <a:pt x="45" y="65"/>
                        <a:pt x="44" y="66"/>
                        <a:pt x="44" y="65"/>
                      </a:cubicBezTo>
                      <a:cubicBezTo>
                        <a:pt x="44" y="66"/>
                        <a:pt x="44" y="66"/>
                        <a:pt x="44" y="66"/>
                      </a:cubicBezTo>
                      <a:cubicBezTo>
                        <a:pt x="44" y="66"/>
                        <a:pt x="44" y="66"/>
                        <a:pt x="44" y="66"/>
                      </a:cubicBezTo>
                      <a:cubicBezTo>
                        <a:pt x="44" y="66"/>
                        <a:pt x="44" y="66"/>
                        <a:pt x="44" y="66"/>
                      </a:cubicBezTo>
                      <a:cubicBezTo>
                        <a:pt x="44" y="66"/>
                        <a:pt x="44" y="66"/>
                        <a:pt x="44" y="67"/>
                      </a:cubicBezTo>
                      <a:cubicBezTo>
                        <a:pt x="44" y="67"/>
                        <a:pt x="44" y="66"/>
                        <a:pt x="44" y="66"/>
                      </a:cubicBezTo>
                      <a:cubicBezTo>
                        <a:pt x="44" y="67"/>
                        <a:pt x="45" y="67"/>
                        <a:pt x="44" y="66"/>
                      </a:cubicBezTo>
                      <a:cubicBezTo>
                        <a:pt x="44" y="66"/>
                        <a:pt x="45" y="66"/>
                        <a:pt x="45" y="66"/>
                      </a:cubicBezTo>
                      <a:cubicBezTo>
                        <a:pt x="45" y="66"/>
                        <a:pt x="45" y="67"/>
                        <a:pt x="45" y="67"/>
                      </a:cubicBezTo>
                      <a:cubicBezTo>
                        <a:pt x="45" y="67"/>
                        <a:pt x="45" y="67"/>
                        <a:pt x="45" y="68"/>
                      </a:cubicBezTo>
                      <a:cubicBezTo>
                        <a:pt x="45" y="67"/>
                        <a:pt x="45" y="68"/>
                        <a:pt x="45" y="68"/>
                      </a:cubicBezTo>
                      <a:cubicBezTo>
                        <a:pt x="45" y="68"/>
                        <a:pt x="45" y="68"/>
                        <a:pt x="45" y="68"/>
                      </a:cubicBezTo>
                      <a:cubicBezTo>
                        <a:pt x="45" y="67"/>
                        <a:pt x="46" y="67"/>
                        <a:pt x="46" y="67"/>
                      </a:cubicBezTo>
                      <a:cubicBezTo>
                        <a:pt x="45" y="66"/>
                        <a:pt x="47" y="66"/>
                        <a:pt x="46" y="65"/>
                      </a:cubicBezTo>
                      <a:close/>
                      <a:moveTo>
                        <a:pt x="47" y="65"/>
                      </a:moveTo>
                      <a:cubicBezTo>
                        <a:pt x="47" y="65"/>
                        <a:pt x="47" y="65"/>
                        <a:pt x="47" y="64"/>
                      </a:cubicBezTo>
                      <a:cubicBezTo>
                        <a:pt x="47" y="65"/>
                        <a:pt x="46" y="65"/>
                        <a:pt x="47" y="65"/>
                      </a:cubicBezTo>
                      <a:cubicBezTo>
                        <a:pt x="47" y="65"/>
                        <a:pt x="47" y="65"/>
                        <a:pt x="47" y="65"/>
                      </a:cubicBezTo>
                      <a:cubicBezTo>
                        <a:pt x="47" y="65"/>
                        <a:pt x="47" y="65"/>
                        <a:pt x="47" y="65"/>
                      </a:cubicBezTo>
                      <a:close/>
                      <a:moveTo>
                        <a:pt x="48" y="64"/>
                      </a:moveTo>
                      <a:cubicBezTo>
                        <a:pt x="48" y="64"/>
                        <a:pt x="47" y="64"/>
                        <a:pt x="47" y="64"/>
                      </a:cubicBezTo>
                      <a:cubicBezTo>
                        <a:pt x="47" y="64"/>
                        <a:pt x="47" y="64"/>
                        <a:pt x="48" y="64"/>
                      </a:cubicBezTo>
                      <a:cubicBezTo>
                        <a:pt x="48" y="64"/>
                        <a:pt x="48" y="64"/>
                        <a:pt x="48" y="64"/>
                      </a:cubicBezTo>
                      <a:close/>
                      <a:moveTo>
                        <a:pt x="49" y="62"/>
                      </a:moveTo>
                      <a:cubicBezTo>
                        <a:pt x="49" y="62"/>
                        <a:pt x="49" y="62"/>
                        <a:pt x="49" y="62"/>
                      </a:cubicBezTo>
                      <a:cubicBezTo>
                        <a:pt x="49" y="62"/>
                        <a:pt x="49" y="62"/>
                        <a:pt x="49" y="62"/>
                      </a:cubicBezTo>
                      <a:close/>
                      <a:moveTo>
                        <a:pt x="49" y="63"/>
                      </a:move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63"/>
                        <a:pt x="49" y="63"/>
                        <a:pt x="49" y="64"/>
                      </a:cubicBezTo>
                      <a:cubicBezTo>
                        <a:pt x="50" y="63"/>
                        <a:pt x="50" y="63"/>
                        <a:pt x="50" y="63"/>
                      </a:cubicBezTo>
                      <a:cubicBezTo>
                        <a:pt x="50" y="63"/>
                        <a:pt x="50" y="62"/>
                        <a:pt x="49" y="62"/>
                      </a:cubicBezTo>
                      <a:cubicBezTo>
                        <a:pt x="50" y="62"/>
                        <a:pt x="49" y="63"/>
                        <a:pt x="49" y="63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lose/>
                      <a:moveTo>
                        <a:pt x="48" y="66"/>
                      </a:moveTo>
                      <a:cubicBezTo>
                        <a:pt x="47" y="66"/>
                        <a:pt x="48" y="65"/>
                        <a:pt x="48" y="65"/>
                      </a:cubicBezTo>
                      <a:cubicBezTo>
                        <a:pt x="48" y="66"/>
                        <a:pt x="47" y="65"/>
                        <a:pt x="48" y="66"/>
                      </a:cubicBezTo>
                      <a:cubicBezTo>
                        <a:pt x="48" y="66"/>
                        <a:pt x="48" y="66"/>
                        <a:pt x="48" y="66"/>
                      </a:cubicBezTo>
                      <a:cubicBezTo>
                        <a:pt x="48" y="66"/>
                        <a:pt x="48" y="66"/>
                        <a:pt x="48" y="66"/>
                      </a:cubicBezTo>
                      <a:close/>
                      <a:moveTo>
                        <a:pt x="49" y="64"/>
                      </a:moveTo>
                      <a:cubicBezTo>
                        <a:pt x="49" y="64"/>
                        <a:pt x="49" y="64"/>
                        <a:pt x="49" y="63"/>
                      </a:cubicBezTo>
                      <a:cubicBezTo>
                        <a:pt x="49" y="64"/>
                        <a:pt x="49" y="64"/>
                        <a:pt x="49" y="64"/>
                      </a:cubicBezTo>
                      <a:cubicBezTo>
                        <a:pt x="49" y="64"/>
                        <a:pt x="49" y="64"/>
                        <a:pt x="49" y="64"/>
                      </a:cubicBezTo>
                      <a:cubicBezTo>
                        <a:pt x="49" y="64"/>
                        <a:pt x="49" y="64"/>
                        <a:pt x="49" y="64"/>
                      </a:cubicBezTo>
                      <a:close/>
                      <a:moveTo>
                        <a:pt x="49" y="65"/>
                      </a:moveTo>
                      <a:cubicBezTo>
                        <a:pt x="49" y="65"/>
                        <a:pt x="49" y="65"/>
                        <a:pt x="49" y="65"/>
                      </a:cubicBezTo>
                      <a:cubicBezTo>
                        <a:pt x="49" y="65"/>
                        <a:pt x="49" y="65"/>
                        <a:pt x="49" y="65"/>
                      </a:cubicBezTo>
                      <a:close/>
                      <a:moveTo>
                        <a:pt x="49" y="64"/>
                      </a:moveTo>
                      <a:cubicBezTo>
                        <a:pt x="49" y="64"/>
                        <a:pt x="50" y="64"/>
                        <a:pt x="50" y="64"/>
                      </a:cubicBezTo>
                      <a:cubicBezTo>
                        <a:pt x="50" y="64"/>
                        <a:pt x="50" y="64"/>
                        <a:pt x="50" y="64"/>
                      </a:cubicBezTo>
                      <a:cubicBezTo>
                        <a:pt x="50" y="64"/>
                        <a:pt x="49" y="64"/>
                        <a:pt x="49" y="64"/>
                      </a:cubicBezTo>
                      <a:close/>
                      <a:moveTo>
                        <a:pt x="51" y="61"/>
                      </a:moveTo>
                      <a:cubicBezTo>
                        <a:pt x="51" y="61"/>
                        <a:pt x="51" y="61"/>
                        <a:pt x="51" y="61"/>
                      </a:cubicBezTo>
                      <a:cubicBezTo>
                        <a:pt x="51" y="61"/>
                        <a:pt x="51" y="62"/>
                        <a:pt x="51" y="61"/>
                      </a:cubicBezTo>
                      <a:close/>
                      <a:moveTo>
                        <a:pt x="52" y="60"/>
                      </a:moveTo>
                      <a:cubicBezTo>
                        <a:pt x="52" y="60"/>
                        <a:pt x="52" y="60"/>
                        <a:pt x="53" y="60"/>
                      </a:cubicBezTo>
                      <a:cubicBezTo>
                        <a:pt x="52" y="60"/>
                        <a:pt x="52" y="60"/>
                        <a:pt x="52" y="60"/>
                      </a:cubicBezTo>
                      <a:cubicBezTo>
                        <a:pt x="52" y="60"/>
                        <a:pt x="52" y="60"/>
                        <a:pt x="52" y="60"/>
                      </a:cubicBezTo>
                      <a:cubicBezTo>
                        <a:pt x="52" y="60"/>
                        <a:pt x="52" y="60"/>
                        <a:pt x="52" y="60"/>
                      </a:cubicBezTo>
                      <a:cubicBezTo>
                        <a:pt x="52" y="60"/>
                        <a:pt x="52" y="60"/>
                        <a:pt x="52" y="60"/>
                      </a:cubicBezTo>
                      <a:cubicBezTo>
                        <a:pt x="53" y="60"/>
                        <a:pt x="52" y="60"/>
                        <a:pt x="52" y="60"/>
                      </a:cubicBezTo>
                      <a:close/>
                      <a:moveTo>
                        <a:pt x="53" y="60"/>
                      </a:moveTo>
                      <a:cubicBezTo>
                        <a:pt x="53" y="60"/>
                        <a:pt x="53" y="60"/>
                        <a:pt x="53" y="60"/>
                      </a:cubicBezTo>
                      <a:cubicBezTo>
                        <a:pt x="52" y="60"/>
                        <a:pt x="52" y="60"/>
                        <a:pt x="53" y="60"/>
                      </a:cubicBezTo>
                      <a:cubicBezTo>
                        <a:pt x="52" y="60"/>
                        <a:pt x="53" y="60"/>
                        <a:pt x="53" y="60"/>
                      </a:cubicBezTo>
                      <a:cubicBezTo>
                        <a:pt x="53" y="60"/>
                        <a:pt x="53" y="60"/>
                        <a:pt x="53" y="60"/>
                      </a:cubicBezTo>
                      <a:close/>
                      <a:moveTo>
                        <a:pt x="53" y="60"/>
                      </a:moveTo>
                      <a:cubicBezTo>
                        <a:pt x="53" y="59"/>
                        <a:pt x="53" y="59"/>
                        <a:pt x="53" y="59"/>
                      </a:cubicBezTo>
                      <a:cubicBezTo>
                        <a:pt x="53" y="59"/>
                        <a:pt x="53" y="59"/>
                        <a:pt x="53" y="60"/>
                      </a:cubicBezTo>
                      <a:cubicBezTo>
                        <a:pt x="53" y="59"/>
                        <a:pt x="53" y="59"/>
                        <a:pt x="53" y="60"/>
                      </a:cubicBezTo>
                      <a:close/>
                      <a:moveTo>
                        <a:pt x="53" y="61"/>
                      </a:moveTo>
                      <a:cubicBezTo>
                        <a:pt x="53" y="61"/>
                        <a:pt x="52" y="61"/>
                        <a:pt x="53" y="61"/>
                      </a:cubicBezTo>
                      <a:cubicBezTo>
                        <a:pt x="53" y="61"/>
                        <a:pt x="53" y="61"/>
                        <a:pt x="53" y="61"/>
                      </a:cubicBezTo>
                      <a:close/>
                      <a:moveTo>
                        <a:pt x="55" y="57"/>
                      </a:moveTo>
                      <a:cubicBezTo>
                        <a:pt x="55" y="57"/>
                        <a:pt x="55" y="57"/>
                        <a:pt x="55" y="57"/>
                      </a:cubicBezTo>
                      <a:cubicBezTo>
                        <a:pt x="54" y="57"/>
                        <a:pt x="55" y="57"/>
                        <a:pt x="54" y="57"/>
                      </a:cubicBezTo>
                      <a:cubicBezTo>
                        <a:pt x="54" y="57"/>
                        <a:pt x="54" y="57"/>
                        <a:pt x="54" y="56"/>
                      </a:cubicBezTo>
                      <a:cubicBezTo>
                        <a:pt x="54" y="56"/>
                        <a:pt x="54" y="57"/>
                        <a:pt x="54" y="56"/>
                      </a:cubicBezTo>
                      <a:cubicBezTo>
                        <a:pt x="54" y="57"/>
                        <a:pt x="54" y="57"/>
                        <a:pt x="54" y="57"/>
                      </a:cubicBezTo>
                      <a:cubicBezTo>
                        <a:pt x="54" y="57"/>
                        <a:pt x="54" y="57"/>
                        <a:pt x="54" y="57"/>
                      </a:cubicBezTo>
                      <a:cubicBezTo>
                        <a:pt x="54" y="57"/>
                        <a:pt x="54" y="57"/>
                        <a:pt x="54" y="57"/>
                      </a:cubicBezTo>
                      <a:cubicBezTo>
                        <a:pt x="54" y="57"/>
                        <a:pt x="54" y="57"/>
                        <a:pt x="54" y="57"/>
                      </a:cubicBezTo>
                      <a:cubicBezTo>
                        <a:pt x="54" y="57"/>
                        <a:pt x="54" y="58"/>
                        <a:pt x="53" y="58"/>
                      </a:cubicBezTo>
                      <a:cubicBezTo>
                        <a:pt x="54" y="58"/>
                        <a:pt x="54" y="58"/>
                        <a:pt x="54" y="58"/>
                      </a:cubicBezTo>
                      <a:cubicBezTo>
                        <a:pt x="54" y="58"/>
                        <a:pt x="54" y="58"/>
                        <a:pt x="54" y="58"/>
                      </a:cubicBezTo>
                      <a:cubicBezTo>
                        <a:pt x="54" y="58"/>
                        <a:pt x="54" y="58"/>
                        <a:pt x="54" y="57"/>
                      </a:cubicBezTo>
                      <a:cubicBezTo>
                        <a:pt x="54" y="57"/>
                        <a:pt x="55" y="57"/>
                        <a:pt x="55" y="58"/>
                      </a:cubicBezTo>
                      <a:cubicBezTo>
                        <a:pt x="55" y="57"/>
                        <a:pt x="55" y="58"/>
                        <a:pt x="55" y="57"/>
                      </a:cubicBezTo>
                      <a:cubicBezTo>
                        <a:pt x="55" y="57"/>
                        <a:pt x="55" y="57"/>
                        <a:pt x="55" y="57"/>
                      </a:cubicBezTo>
                      <a:close/>
                      <a:moveTo>
                        <a:pt x="57" y="55"/>
                      </a:moveTo>
                      <a:cubicBezTo>
                        <a:pt x="57" y="55"/>
                        <a:pt x="57" y="55"/>
                        <a:pt x="57" y="55"/>
                      </a:cubicBezTo>
                      <a:cubicBezTo>
                        <a:pt x="58" y="55"/>
                        <a:pt x="58" y="55"/>
                        <a:pt x="58" y="55"/>
                      </a:cubicBezTo>
                      <a:cubicBezTo>
                        <a:pt x="58" y="55"/>
                        <a:pt x="57" y="55"/>
                        <a:pt x="57" y="55"/>
                      </a:cubicBezTo>
                      <a:cubicBezTo>
                        <a:pt x="57" y="55"/>
                        <a:pt x="57" y="55"/>
                        <a:pt x="57" y="55"/>
                      </a:cubicBezTo>
                      <a:close/>
                      <a:moveTo>
                        <a:pt x="51" y="67"/>
                      </a:moveTo>
                      <a:cubicBezTo>
                        <a:pt x="51" y="67"/>
                        <a:pt x="51" y="67"/>
                        <a:pt x="51" y="68"/>
                      </a:cubicBezTo>
                      <a:cubicBezTo>
                        <a:pt x="50" y="67"/>
                        <a:pt x="51" y="67"/>
                        <a:pt x="51" y="67"/>
                      </a:cubicBezTo>
                      <a:close/>
                      <a:moveTo>
                        <a:pt x="45" y="81"/>
                      </a:moveTo>
                      <a:cubicBezTo>
                        <a:pt x="45" y="81"/>
                        <a:pt x="46" y="80"/>
                        <a:pt x="46" y="81"/>
                      </a:cubicBezTo>
                      <a:cubicBezTo>
                        <a:pt x="46" y="81"/>
                        <a:pt x="46" y="81"/>
                        <a:pt x="46" y="81"/>
                      </a:cubicBezTo>
                      <a:cubicBezTo>
                        <a:pt x="46" y="81"/>
                        <a:pt x="46" y="82"/>
                        <a:pt x="46" y="82"/>
                      </a:cubicBezTo>
                      <a:cubicBezTo>
                        <a:pt x="45" y="81"/>
                        <a:pt x="45" y="81"/>
                        <a:pt x="45" y="81"/>
                      </a:cubicBezTo>
                      <a:close/>
                      <a:moveTo>
                        <a:pt x="53" y="87"/>
                      </a:moveTo>
                      <a:cubicBezTo>
                        <a:pt x="53" y="87"/>
                        <a:pt x="53" y="87"/>
                        <a:pt x="53" y="87"/>
                      </a:cubicBezTo>
                      <a:cubicBezTo>
                        <a:pt x="53" y="87"/>
                        <a:pt x="53" y="87"/>
                        <a:pt x="53" y="86"/>
                      </a:cubicBezTo>
                      <a:cubicBezTo>
                        <a:pt x="54" y="87"/>
                        <a:pt x="53" y="87"/>
                        <a:pt x="53" y="87"/>
                      </a:cubicBezTo>
                      <a:cubicBezTo>
                        <a:pt x="53" y="87"/>
                        <a:pt x="53" y="87"/>
                        <a:pt x="53" y="87"/>
                      </a:cubicBezTo>
                      <a:close/>
                      <a:moveTo>
                        <a:pt x="43" y="78"/>
                      </a:moveTo>
                      <a:cubicBezTo>
                        <a:pt x="43" y="79"/>
                        <a:pt x="43" y="79"/>
                        <a:pt x="43" y="79"/>
                      </a:cubicBezTo>
                      <a:cubicBezTo>
                        <a:pt x="43" y="79"/>
                        <a:pt x="43" y="79"/>
                        <a:pt x="43" y="79"/>
                      </a:cubicBezTo>
                      <a:cubicBezTo>
                        <a:pt x="43" y="79"/>
                        <a:pt x="43" y="79"/>
                        <a:pt x="43" y="79"/>
                      </a:cubicBezTo>
                      <a:cubicBezTo>
                        <a:pt x="43" y="79"/>
                        <a:pt x="43" y="79"/>
                        <a:pt x="43" y="79"/>
                      </a:cubicBezTo>
                      <a:cubicBezTo>
                        <a:pt x="43" y="79"/>
                        <a:pt x="43" y="79"/>
                        <a:pt x="43" y="79"/>
                      </a:cubicBezTo>
                      <a:cubicBezTo>
                        <a:pt x="43" y="79"/>
                        <a:pt x="43" y="79"/>
                        <a:pt x="43" y="79"/>
                      </a:cubicBezTo>
                      <a:cubicBezTo>
                        <a:pt x="43" y="79"/>
                        <a:pt x="43" y="79"/>
                        <a:pt x="43" y="78"/>
                      </a:cubicBezTo>
                      <a:close/>
                      <a:moveTo>
                        <a:pt x="45" y="80"/>
                      </a:moveTo>
                      <a:cubicBezTo>
                        <a:pt x="45" y="80"/>
                        <a:pt x="45" y="80"/>
                        <a:pt x="45" y="81"/>
                      </a:cubicBezTo>
                      <a:cubicBezTo>
                        <a:pt x="45" y="80"/>
                        <a:pt x="44" y="80"/>
                        <a:pt x="44" y="80"/>
                      </a:cubicBezTo>
                      <a:cubicBezTo>
                        <a:pt x="44" y="80"/>
                        <a:pt x="44" y="79"/>
                        <a:pt x="44" y="79"/>
                      </a:cubicBezTo>
                      <a:cubicBezTo>
                        <a:pt x="44" y="79"/>
                        <a:pt x="44" y="79"/>
                        <a:pt x="44" y="79"/>
                      </a:cubicBezTo>
                      <a:cubicBezTo>
                        <a:pt x="44" y="79"/>
                        <a:pt x="44" y="79"/>
                        <a:pt x="44" y="79"/>
                      </a:cubicBezTo>
                      <a:cubicBezTo>
                        <a:pt x="44" y="79"/>
                        <a:pt x="44" y="79"/>
                        <a:pt x="44" y="80"/>
                      </a:cubicBezTo>
                      <a:cubicBezTo>
                        <a:pt x="44" y="80"/>
                        <a:pt x="44" y="79"/>
                        <a:pt x="45" y="80"/>
                      </a:cubicBezTo>
                      <a:cubicBezTo>
                        <a:pt x="44" y="79"/>
                        <a:pt x="44" y="79"/>
                        <a:pt x="45" y="79"/>
                      </a:cubicBezTo>
                      <a:cubicBezTo>
                        <a:pt x="45" y="79"/>
                        <a:pt x="45" y="79"/>
                        <a:pt x="45" y="80"/>
                      </a:cubicBezTo>
                      <a:cubicBezTo>
                        <a:pt x="45" y="79"/>
                        <a:pt x="45" y="79"/>
                        <a:pt x="45" y="79"/>
                      </a:cubicBezTo>
                      <a:cubicBezTo>
                        <a:pt x="45" y="79"/>
                        <a:pt x="45" y="79"/>
                        <a:pt x="45" y="79"/>
                      </a:cubicBezTo>
                      <a:cubicBezTo>
                        <a:pt x="46" y="79"/>
                        <a:pt x="46" y="79"/>
                        <a:pt x="46" y="79"/>
                      </a:cubicBezTo>
                      <a:cubicBezTo>
                        <a:pt x="46" y="79"/>
                        <a:pt x="46" y="80"/>
                        <a:pt x="45" y="80"/>
                      </a:cubicBezTo>
                      <a:close/>
                      <a:moveTo>
                        <a:pt x="41" y="77"/>
                      </a:moveTo>
                      <a:cubicBezTo>
                        <a:pt x="41" y="77"/>
                        <a:pt x="41" y="77"/>
                        <a:pt x="41" y="77"/>
                      </a:cubicBezTo>
                      <a:cubicBezTo>
                        <a:pt x="41" y="77"/>
                        <a:pt x="41" y="77"/>
                        <a:pt x="42" y="77"/>
                      </a:cubicBezTo>
                      <a:cubicBezTo>
                        <a:pt x="41" y="77"/>
                        <a:pt x="41" y="77"/>
                        <a:pt x="41" y="77"/>
                      </a:cubicBezTo>
                      <a:close/>
                      <a:moveTo>
                        <a:pt x="54" y="87"/>
                      </a:moveTo>
                      <a:cubicBezTo>
                        <a:pt x="54" y="87"/>
                        <a:pt x="54" y="87"/>
                        <a:pt x="54" y="87"/>
                      </a:cubicBezTo>
                      <a:cubicBezTo>
                        <a:pt x="54" y="87"/>
                        <a:pt x="54" y="87"/>
                        <a:pt x="54" y="87"/>
                      </a:cubicBezTo>
                      <a:cubicBezTo>
                        <a:pt x="54" y="87"/>
                        <a:pt x="54" y="87"/>
                        <a:pt x="54" y="87"/>
                      </a:cubicBezTo>
                      <a:cubicBezTo>
                        <a:pt x="54" y="87"/>
                        <a:pt x="54" y="87"/>
                        <a:pt x="54" y="87"/>
                      </a:cubicBezTo>
                      <a:close/>
                      <a:moveTo>
                        <a:pt x="43" y="74"/>
                      </a:moveTo>
                      <a:cubicBezTo>
                        <a:pt x="43" y="74"/>
                        <a:pt x="43" y="74"/>
                        <a:pt x="43" y="74"/>
                      </a:cubicBezTo>
                      <a:cubicBezTo>
                        <a:pt x="43" y="74"/>
                        <a:pt x="43" y="74"/>
                        <a:pt x="43" y="74"/>
                      </a:cubicBezTo>
                      <a:cubicBezTo>
                        <a:pt x="43" y="74"/>
                        <a:pt x="43" y="74"/>
                        <a:pt x="44" y="75"/>
                      </a:cubicBezTo>
                      <a:cubicBezTo>
                        <a:pt x="44" y="75"/>
                        <a:pt x="44" y="74"/>
                        <a:pt x="45" y="74"/>
                      </a:cubicBezTo>
                      <a:cubicBezTo>
                        <a:pt x="45" y="74"/>
                        <a:pt x="45" y="74"/>
                        <a:pt x="45" y="74"/>
                      </a:cubicBezTo>
                      <a:cubicBezTo>
                        <a:pt x="46" y="74"/>
                        <a:pt x="45" y="74"/>
                        <a:pt x="45" y="75"/>
                      </a:cubicBezTo>
                      <a:cubicBezTo>
                        <a:pt x="45" y="75"/>
                        <a:pt x="45" y="75"/>
                        <a:pt x="44" y="75"/>
                      </a:cubicBezTo>
                      <a:cubicBezTo>
                        <a:pt x="44" y="75"/>
                        <a:pt x="44" y="75"/>
                        <a:pt x="44" y="75"/>
                      </a:cubicBezTo>
                      <a:cubicBezTo>
                        <a:pt x="44" y="75"/>
                        <a:pt x="44" y="75"/>
                        <a:pt x="44" y="75"/>
                      </a:cubicBezTo>
                      <a:cubicBezTo>
                        <a:pt x="44" y="75"/>
                        <a:pt x="44" y="75"/>
                        <a:pt x="44" y="75"/>
                      </a:cubicBezTo>
                      <a:cubicBezTo>
                        <a:pt x="44" y="75"/>
                        <a:pt x="44" y="75"/>
                        <a:pt x="44" y="76"/>
                      </a:cubicBezTo>
                      <a:cubicBezTo>
                        <a:pt x="44" y="75"/>
                        <a:pt x="44" y="75"/>
                        <a:pt x="44" y="76"/>
                      </a:cubicBezTo>
                      <a:cubicBezTo>
                        <a:pt x="44" y="75"/>
                        <a:pt x="44" y="75"/>
                        <a:pt x="43" y="75"/>
                      </a:cubicBezTo>
                      <a:cubicBezTo>
                        <a:pt x="44" y="75"/>
                        <a:pt x="43" y="75"/>
                        <a:pt x="43" y="75"/>
                      </a:cubicBezTo>
                      <a:cubicBezTo>
                        <a:pt x="43" y="75"/>
                        <a:pt x="43" y="76"/>
                        <a:pt x="42" y="76"/>
                      </a:cubicBezTo>
                      <a:cubicBezTo>
                        <a:pt x="42" y="76"/>
                        <a:pt x="42" y="76"/>
                        <a:pt x="42" y="76"/>
                      </a:cubicBezTo>
                      <a:cubicBezTo>
                        <a:pt x="42" y="76"/>
                        <a:pt x="42" y="77"/>
                        <a:pt x="42" y="77"/>
                      </a:cubicBezTo>
                      <a:cubicBezTo>
                        <a:pt x="42" y="77"/>
                        <a:pt x="42" y="77"/>
                        <a:pt x="41" y="77"/>
                      </a:cubicBezTo>
                      <a:cubicBezTo>
                        <a:pt x="42" y="77"/>
                        <a:pt x="42" y="77"/>
                        <a:pt x="42" y="77"/>
                      </a:cubicBezTo>
                      <a:cubicBezTo>
                        <a:pt x="41" y="77"/>
                        <a:pt x="41" y="77"/>
                        <a:pt x="41" y="77"/>
                      </a:cubicBezTo>
                      <a:cubicBezTo>
                        <a:pt x="41" y="76"/>
                        <a:pt x="41" y="76"/>
                        <a:pt x="41" y="76"/>
                      </a:cubicBezTo>
                      <a:cubicBezTo>
                        <a:pt x="41" y="77"/>
                        <a:pt x="42" y="77"/>
                        <a:pt x="42" y="77"/>
                      </a:cubicBezTo>
                      <a:cubicBezTo>
                        <a:pt x="42" y="77"/>
                        <a:pt x="41" y="76"/>
                        <a:pt x="42" y="76"/>
                      </a:cubicBezTo>
                      <a:cubicBezTo>
                        <a:pt x="41" y="76"/>
                        <a:pt x="41" y="76"/>
                        <a:pt x="41" y="76"/>
                      </a:cubicBezTo>
                      <a:cubicBezTo>
                        <a:pt x="41" y="76"/>
                        <a:pt x="41" y="76"/>
                        <a:pt x="42" y="76"/>
                      </a:cubicBezTo>
                      <a:cubicBezTo>
                        <a:pt x="42" y="76"/>
                        <a:pt x="42" y="76"/>
                        <a:pt x="42" y="75"/>
                      </a:cubicBezTo>
                      <a:cubicBezTo>
                        <a:pt x="42" y="75"/>
                        <a:pt x="42" y="75"/>
                        <a:pt x="42" y="75"/>
                      </a:cubicBezTo>
                      <a:cubicBezTo>
                        <a:pt x="42" y="75"/>
                        <a:pt x="42" y="75"/>
                        <a:pt x="42" y="75"/>
                      </a:cubicBezTo>
                      <a:cubicBezTo>
                        <a:pt x="42" y="75"/>
                        <a:pt x="42" y="74"/>
                        <a:pt x="42" y="74"/>
                      </a:cubicBezTo>
                      <a:cubicBezTo>
                        <a:pt x="42" y="74"/>
                        <a:pt x="42" y="74"/>
                        <a:pt x="42" y="74"/>
                      </a:cubicBezTo>
                      <a:cubicBezTo>
                        <a:pt x="42" y="74"/>
                        <a:pt x="42" y="74"/>
                        <a:pt x="42" y="74"/>
                      </a:cubicBezTo>
                      <a:cubicBezTo>
                        <a:pt x="42" y="74"/>
                        <a:pt x="42" y="74"/>
                        <a:pt x="43" y="74"/>
                      </a:cubicBezTo>
                      <a:cubicBezTo>
                        <a:pt x="43" y="74"/>
                        <a:pt x="42" y="74"/>
                        <a:pt x="42" y="74"/>
                      </a:cubicBezTo>
                      <a:cubicBezTo>
                        <a:pt x="42" y="74"/>
                        <a:pt x="43" y="74"/>
                        <a:pt x="43" y="73"/>
                      </a:cubicBezTo>
                      <a:cubicBezTo>
                        <a:pt x="43" y="74"/>
                        <a:pt x="43" y="74"/>
                        <a:pt x="43" y="74"/>
                      </a:cubicBezTo>
                      <a:cubicBezTo>
                        <a:pt x="43" y="74"/>
                        <a:pt x="43" y="73"/>
                        <a:pt x="43" y="73"/>
                      </a:cubicBezTo>
                      <a:cubicBezTo>
                        <a:pt x="43" y="73"/>
                        <a:pt x="43" y="74"/>
                        <a:pt x="43" y="74"/>
                      </a:cubicBezTo>
                      <a:cubicBezTo>
                        <a:pt x="44" y="74"/>
                        <a:pt x="43" y="74"/>
                        <a:pt x="43" y="74"/>
                      </a:cubicBezTo>
                      <a:close/>
                      <a:moveTo>
                        <a:pt x="42" y="75"/>
                      </a:moveTo>
                      <a:cubicBezTo>
                        <a:pt x="42" y="75"/>
                        <a:pt x="43" y="75"/>
                        <a:pt x="43" y="75"/>
                      </a:cubicBezTo>
                      <a:cubicBezTo>
                        <a:pt x="43" y="75"/>
                        <a:pt x="43" y="75"/>
                        <a:pt x="43" y="75"/>
                      </a:cubicBezTo>
                      <a:cubicBezTo>
                        <a:pt x="43" y="75"/>
                        <a:pt x="43" y="75"/>
                        <a:pt x="42" y="75"/>
                      </a:cubicBezTo>
                      <a:cubicBezTo>
                        <a:pt x="43" y="75"/>
                        <a:pt x="42" y="75"/>
                        <a:pt x="42" y="75"/>
                      </a:cubicBezTo>
                      <a:close/>
                      <a:moveTo>
                        <a:pt x="49" y="82"/>
                      </a:moveTo>
                      <a:cubicBezTo>
                        <a:pt x="49" y="82"/>
                        <a:pt x="49" y="82"/>
                        <a:pt x="49" y="82"/>
                      </a:cubicBezTo>
                      <a:cubicBezTo>
                        <a:pt x="49" y="82"/>
                        <a:pt x="49" y="82"/>
                        <a:pt x="49" y="81"/>
                      </a:cubicBezTo>
                      <a:cubicBezTo>
                        <a:pt x="49" y="81"/>
                        <a:pt x="49" y="82"/>
                        <a:pt x="49" y="82"/>
                      </a:cubicBezTo>
                      <a:cubicBezTo>
                        <a:pt x="49" y="82"/>
                        <a:pt x="49" y="81"/>
                        <a:pt x="49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ubicBezTo>
                        <a:pt x="49" y="82"/>
                        <a:pt x="49" y="82"/>
                        <a:pt x="49" y="82"/>
                      </a:cubicBezTo>
                      <a:close/>
                      <a:moveTo>
                        <a:pt x="53" y="85"/>
                      </a:moveTo>
                      <a:cubicBezTo>
                        <a:pt x="53" y="85"/>
                        <a:pt x="53" y="85"/>
                        <a:pt x="53" y="85"/>
                      </a:cubicBezTo>
                      <a:cubicBezTo>
                        <a:pt x="53" y="85"/>
                        <a:pt x="53" y="85"/>
                        <a:pt x="53" y="85"/>
                      </a:cubicBezTo>
                      <a:cubicBezTo>
                        <a:pt x="53" y="85"/>
                        <a:pt x="53" y="85"/>
                        <a:pt x="53" y="85"/>
                      </a:cubicBezTo>
                      <a:cubicBezTo>
                        <a:pt x="53" y="85"/>
                        <a:pt x="53" y="85"/>
                        <a:pt x="53" y="84"/>
                      </a:cubicBezTo>
                      <a:cubicBezTo>
                        <a:pt x="53" y="84"/>
                        <a:pt x="54" y="84"/>
                        <a:pt x="54" y="84"/>
                      </a:cubicBezTo>
                      <a:cubicBezTo>
                        <a:pt x="53" y="84"/>
                        <a:pt x="53" y="84"/>
                        <a:pt x="53" y="84"/>
                      </a:cubicBezTo>
                      <a:cubicBezTo>
                        <a:pt x="53" y="84"/>
                        <a:pt x="53" y="84"/>
                        <a:pt x="54" y="84"/>
                      </a:cubicBezTo>
                      <a:cubicBezTo>
                        <a:pt x="53" y="84"/>
                        <a:pt x="54" y="85"/>
                        <a:pt x="53" y="85"/>
                      </a:cubicBezTo>
                      <a:close/>
                      <a:moveTo>
                        <a:pt x="52" y="84"/>
                      </a:moveTo>
                      <a:cubicBezTo>
                        <a:pt x="52" y="84"/>
                        <a:pt x="52" y="84"/>
                        <a:pt x="52" y="84"/>
                      </a:cubicBezTo>
                      <a:cubicBezTo>
                        <a:pt x="52" y="84"/>
                        <a:pt x="52" y="83"/>
                        <a:pt x="52" y="83"/>
                      </a:cubicBezTo>
                      <a:cubicBezTo>
                        <a:pt x="52" y="83"/>
                        <a:pt x="51" y="83"/>
                        <a:pt x="52" y="83"/>
                      </a:cubicBezTo>
                      <a:cubicBezTo>
                        <a:pt x="51" y="83"/>
                        <a:pt x="51" y="83"/>
                        <a:pt x="51" y="83"/>
                      </a:cubicBezTo>
                      <a:cubicBezTo>
                        <a:pt x="51" y="83"/>
                        <a:pt x="51" y="83"/>
                        <a:pt x="51" y="83"/>
                      </a:cubicBezTo>
                      <a:cubicBezTo>
                        <a:pt x="51" y="83"/>
                        <a:pt x="50" y="82"/>
                        <a:pt x="50" y="82"/>
                      </a:cubicBezTo>
                      <a:cubicBezTo>
                        <a:pt x="51" y="82"/>
                        <a:pt x="50" y="82"/>
                        <a:pt x="51" y="82"/>
                      </a:cubicBezTo>
                      <a:cubicBezTo>
                        <a:pt x="51" y="82"/>
                        <a:pt x="51" y="82"/>
                        <a:pt x="51" y="82"/>
                      </a:cubicBezTo>
                      <a:cubicBezTo>
                        <a:pt x="51" y="82"/>
                        <a:pt x="51" y="82"/>
                        <a:pt x="51" y="82"/>
                      </a:cubicBezTo>
                      <a:cubicBezTo>
                        <a:pt x="51" y="82"/>
                        <a:pt x="52" y="82"/>
                        <a:pt x="52" y="81"/>
                      </a:cubicBezTo>
                      <a:cubicBezTo>
                        <a:pt x="52" y="82"/>
                        <a:pt x="52" y="82"/>
                        <a:pt x="52" y="82"/>
                      </a:cubicBezTo>
                      <a:cubicBezTo>
                        <a:pt x="52" y="82"/>
                        <a:pt x="52" y="82"/>
                        <a:pt x="52" y="82"/>
                      </a:cubicBezTo>
                      <a:cubicBezTo>
                        <a:pt x="52" y="82"/>
                        <a:pt x="52" y="82"/>
                        <a:pt x="52" y="82"/>
                      </a:cubicBezTo>
                      <a:cubicBezTo>
                        <a:pt x="52" y="82"/>
                        <a:pt x="52" y="82"/>
                        <a:pt x="52" y="83"/>
                      </a:cubicBezTo>
                      <a:cubicBezTo>
                        <a:pt x="52" y="83"/>
                        <a:pt x="52" y="83"/>
                        <a:pt x="52" y="83"/>
                      </a:cubicBezTo>
                      <a:cubicBezTo>
                        <a:pt x="52" y="83"/>
                        <a:pt x="52" y="83"/>
                        <a:pt x="52" y="83"/>
                      </a:cubicBezTo>
                      <a:cubicBezTo>
                        <a:pt x="52" y="83"/>
                        <a:pt x="52" y="83"/>
                        <a:pt x="52" y="82"/>
                      </a:cubicBezTo>
                      <a:cubicBezTo>
                        <a:pt x="52" y="82"/>
                        <a:pt x="52" y="82"/>
                        <a:pt x="52" y="83"/>
                      </a:cubicBezTo>
                      <a:cubicBezTo>
                        <a:pt x="53" y="82"/>
                        <a:pt x="53" y="82"/>
                        <a:pt x="53" y="81"/>
                      </a:cubicBezTo>
                      <a:cubicBezTo>
                        <a:pt x="53" y="81"/>
                        <a:pt x="54" y="81"/>
                        <a:pt x="54" y="81"/>
                      </a:cubicBezTo>
                      <a:cubicBezTo>
                        <a:pt x="54" y="82"/>
                        <a:pt x="53" y="83"/>
                        <a:pt x="52" y="83"/>
                      </a:cubicBezTo>
                      <a:cubicBezTo>
                        <a:pt x="53" y="83"/>
                        <a:pt x="52" y="84"/>
                        <a:pt x="52" y="84"/>
                      </a:cubicBezTo>
                      <a:cubicBezTo>
                        <a:pt x="52" y="84"/>
                        <a:pt x="52" y="84"/>
                        <a:pt x="52" y="84"/>
                      </a:cubicBezTo>
                      <a:cubicBezTo>
                        <a:pt x="52" y="84"/>
                        <a:pt x="52" y="84"/>
                        <a:pt x="53" y="84"/>
                      </a:cubicBezTo>
                      <a:cubicBezTo>
                        <a:pt x="53" y="85"/>
                        <a:pt x="53" y="84"/>
                        <a:pt x="52" y="85"/>
                      </a:cubicBezTo>
                      <a:cubicBezTo>
                        <a:pt x="52" y="84"/>
                        <a:pt x="52" y="84"/>
                        <a:pt x="52" y="84"/>
                      </a:cubicBezTo>
                      <a:close/>
                      <a:moveTo>
                        <a:pt x="49" y="81"/>
                      </a:moveTo>
                      <a:cubicBezTo>
                        <a:pt x="49" y="81"/>
                        <a:pt x="49" y="81"/>
                        <a:pt x="49" y="81"/>
                      </a:cubicBezTo>
                      <a:cubicBezTo>
                        <a:pt x="49" y="81"/>
                        <a:pt x="49" y="81"/>
                        <a:pt x="49" y="81"/>
                      </a:cubicBezTo>
                      <a:cubicBezTo>
                        <a:pt x="49" y="81"/>
                        <a:pt x="49" y="81"/>
                        <a:pt x="49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ubicBezTo>
                        <a:pt x="49" y="81"/>
                        <a:pt x="49" y="81"/>
                        <a:pt x="49" y="81"/>
                      </a:cubicBezTo>
                      <a:close/>
                      <a:moveTo>
                        <a:pt x="49" y="80"/>
                      </a:moveTo>
                      <a:cubicBezTo>
                        <a:pt x="48" y="80"/>
                        <a:pt x="49" y="80"/>
                        <a:pt x="49" y="80"/>
                      </a:cubicBezTo>
                      <a:cubicBezTo>
                        <a:pt x="49" y="79"/>
                        <a:pt x="49" y="79"/>
                        <a:pt x="48" y="79"/>
                      </a:cubicBezTo>
                      <a:cubicBezTo>
                        <a:pt x="48" y="79"/>
                        <a:pt x="49" y="80"/>
                        <a:pt x="48" y="80"/>
                      </a:cubicBezTo>
                      <a:cubicBezTo>
                        <a:pt x="48" y="79"/>
                        <a:pt x="48" y="80"/>
                        <a:pt x="48" y="79"/>
                      </a:cubicBezTo>
                      <a:cubicBezTo>
                        <a:pt x="48" y="79"/>
                        <a:pt x="48" y="80"/>
                        <a:pt x="48" y="80"/>
                      </a:cubicBezTo>
                      <a:cubicBezTo>
                        <a:pt x="47" y="79"/>
                        <a:pt x="48" y="79"/>
                        <a:pt x="48" y="79"/>
                      </a:cubicBezTo>
                      <a:cubicBezTo>
                        <a:pt x="48" y="79"/>
                        <a:pt x="48" y="79"/>
                        <a:pt x="48" y="79"/>
                      </a:cubicBezTo>
                      <a:cubicBezTo>
                        <a:pt x="48" y="79"/>
                        <a:pt x="48" y="79"/>
                        <a:pt x="48" y="79"/>
                      </a:cubicBezTo>
                      <a:cubicBezTo>
                        <a:pt x="48" y="79"/>
                        <a:pt x="48" y="79"/>
                        <a:pt x="48" y="79"/>
                      </a:cubicBezTo>
                      <a:cubicBezTo>
                        <a:pt x="48" y="79"/>
                        <a:pt x="48" y="79"/>
                        <a:pt x="49" y="79"/>
                      </a:cubicBezTo>
                      <a:cubicBezTo>
                        <a:pt x="49" y="79"/>
                        <a:pt x="49" y="80"/>
                        <a:pt x="49" y="80"/>
                      </a:cubicBezTo>
                      <a:close/>
                      <a:moveTo>
                        <a:pt x="50" y="80"/>
                      </a:moveTo>
                      <a:cubicBezTo>
                        <a:pt x="50" y="80"/>
                        <a:pt x="50" y="80"/>
                        <a:pt x="50" y="80"/>
                      </a:cubicBezTo>
                      <a:cubicBezTo>
                        <a:pt x="50" y="80"/>
                        <a:pt x="50" y="80"/>
                        <a:pt x="50" y="80"/>
                      </a:cubicBezTo>
                      <a:cubicBezTo>
                        <a:pt x="50" y="80"/>
                        <a:pt x="50" y="80"/>
                        <a:pt x="50" y="80"/>
                      </a:cubicBezTo>
                      <a:cubicBezTo>
                        <a:pt x="50" y="80"/>
                        <a:pt x="50" y="80"/>
                        <a:pt x="50" y="80"/>
                      </a:cubicBezTo>
                      <a:close/>
                      <a:moveTo>
                        <a:pt x="40" y="72"/>
                      </a:moveTo>
                      <a:cubicBezTo>
                        <a:pt x="41" y="72"/>
                        <a:pt x="40" y="72"/>
                        <a:pt x="40" y="72"/>
                      </a:cubicBezTo>
                      <a:cubicBezTo>
                        <a:pt x="41" y="72"/>
                        <a:pt x="40" y="72"/>
                        <a:pt x="41" y="72"/>
                      </a:cubicBezTo>
                      <a:cubicBezTo>
                        <a:pt x="41" y="72"/>
                        <a:pt x="41" y="72"/>
                        <a:pt x="40" y="72"/>
                      </a:cubicBezTo>
                      <a:cubicBezTo>
                        <a:pt x="40" y="72"/>
                        <a:pt x="41" y="73"/>
                        <a:pt x="40" y="73"/>
                      </a:cubicBezTo>
                      <a:cubicBezTo>
                        <a:pt x="40" y="73"/>
                        <a:pt x="40" y="73"/>
                        <a:pt x="40" y="72"/>
                      </a:cubicBezTo>
                      <a:cubicBezTo>
                        <a:pt x="41" y="72"/>
                        <a:pt x="40" y="72"/>
                        <a:pt x="40" y="72"/>
                      </a:cubicBezTo>
                      <a:cubicBezTo>
                        <a:pt x="40" y="72"/>
                        <a:pt x="40" y="72"/>
                        <a:pt x="40" y="72"/>
                      </a:cubicBezTo>
                      <a:cubicBezTo>
                        <a:pt x="40" y="72"/>
                        <a:pt x="40" y="72"/>
                        <a:pt x="40" y="72"/>
                      </a:cubicBezTo>
                      <a:close/>
                      <a:moveTo>
                        <a:pt x="48" y="77"/>
                      </a:moveTo>
                      <a:cubicBezTo>
                        <a:pt x="48" y="77"/>
                        <a:pt x="48" y="77"/>
                        <a:pt x="48" y="77"/>
                      </a:cubicBezTo>
                      <a:cubicBezTo>
                        <a:pt x="48" y="77"/>
                        <a:pt x="48" y="77"/>
                        <a:pt x="48" y="77"/>
                      </a:cubicBezTo>
                      <a:cubicBezTo>
                        <a:pt x="48" y="77"/>
                        <a:pt x="48" y="77"/>
                        <a:pt x="48" y="76"/>
                      </a:cubicBezTo>
                      <a:cubicBezTo>
                        <a:pt x="48" y="76"/>
                        <a:pt x="48" y="76"/>
                        <a:pt x="48" y="76"/>
                      </a:cubicBezTo>
                      <a:cubicBezTo>
                        <a:pt x="48" y="76"/>
                        <a:pt x="48" y="76"/>
                        <a:pt x="48" y="76"/>
                      </a:cubicBezTo>
                      <a:cubicBezTo>
                        <a:pt x="48" y="76"/>
                        <a:pt x="49" y="77"/>
                        <a:pt x="49" y="77"/>
                      </a:cubicBezTo>
                      <a:cubicBezTo>
                        <a:pt x="49" y="77"/>
                        <a:pt x="49" y="77"/>
                        <a:pt x="49" y="77"/>
                      </a:cubicBezTo>
                      <a:cubicBezTo>
                        <a:pt x="49" y="77"/>
                        <a:pt x="49" y="77"/>
                        <a:pt x="49" y="77"/>
                      </a:cubicBezTo>
                      <a:cubicBezTo>
                        <a:pt x="49" y="77"/>
                        <a:pt x="49" y="77"/>
                        <a:pt x="49" y="77"/>
                      </a:cubicBezTo>
                      <a:cubicBezTo>
                        <a:pt x="49" y="77"/>
                        <a:pt x="49" y="77"/>
                        <a:pt x="50" y="77"/>
                      </a:cubicBezTo>
                      <a:cubicBezTo>
                        <a:pt x="49" y="77"/>
                        <a:pt x="49" y="78"/>
                        <a:pt x="49" y="78"/>
                      </a:cubicBezTo>
                      <a:cubicBezTo>
                        <a:pt x="50" y="78"/>
                        <a:pt x="50" y="78"/>
                        <a:pt x="50" y="78"/>
                      </a:cubicBezTo>
                      <a:cubicBezTo>
                        <a:pt x="50" y="79"/>
                        <a:pt x="50" y="79"/>
                        <a:pt x="50" y="79"/>
                      </a:cubicBezTo>
                      <a:cubicBezTo>
                        <a:pt x="50" y="79"/>
                        <a:pt x="49" y="79"/>
                        <a:pt x="49" y="79"/>
                      </a:cubicBezTo>
                      <a:cubicBezTo>
                        <a:pt x="49" y="79"/>
                        <a:pt x="49" y="79"/>
                        <a:pt x="49" y="79"/>
                      </a:cubicBezTo>
                      <a:cubicBezTo>
                        <a:pt x="49" y="79"/>
                        <a:pt x="49" y="79"/>
                        <a:pt x="48" y="78"/>
                      </a:cubicBezTo>
                      <a:cubicBezTo>
                        <a:pt x="48" y="78"/>
                        <a:pt x="48" y="79"/>
                        <a:pt x="48" y="79"/>
                      </a:cubicBezTo>
                      <a:cubicBezTo>
                        <a:pt x="48" y="79"/>
                        <a:pt x="48" y="79"/>
                        <a:pt x="48" y="79"/>
                      </a:cubicBezTo>
                      <a:cubicBezTo>
                        <a:pt x="48" y="79"/>
                        <a:pt x="48" y="79"/>
                        <a:pt x="48" y="79"/>
                      </a:cubicBezTo>
                      <a:cubicBezTo>
                        <a:pt x="48" y="78"/>
                        <a:pt x="49" y="78"/>
                        <a:pt x="48" y="77"/>
                      </a:cubicBezTo>
                      <a:close/>
                      <a:moveTo>
                        <a:pt x="51" y="79"/>
                      </a:moveTo>
                      <a:cubicBezTo>
                        <a:pt x="51" y="79"/>
                        <a:pt x="51" y="79"/>
                        <a:pt x="51" y="79"/>
                      </a:cubicBezTo>
                      <a:cubicBezTo>
                        <a:pt x="51" y="79"/>
                        <a:pt x="50" y="79"/>
                        <a:pt x="50" y="79"/>
                      </a:cubicBezTo>
                      <a:cubicBezTo>
                        <a:pt x="50" y="80"/>
                        <a:pt x="50" y="79"/>
                        <a:pt x="50" y="79"/>
                      </a:cubicBezTo>
                      <a:cubicBezTo>
                        <a:pt x="50" y="79"/>
                        <a:pt x="50" y="79"/>
                        <a:pt x="51" y="79"/>
                      </a:cubicBezTo>
                      <a:cubicBezTo>
                        <a:pt x="51" y="79"/>
                        <a:pt x="51" y="79"/>
                        <a:pt x="51" y="79"/>
                      </a:cubicBezTo>
                      <a:close/>
                      <a:moveTo>
                        <a:pt x="56" y="80"/>
                      </a:moveTo>
                      <a:cubicBezTo>
                        <a:pt x="56" y="80"/>
                        <a:pt x="56" y="80"/>
                        <a:pt x="56" y="80"/>
                      </a:cubicBezTo>
                      <a:cubicBezTo>
                        <a:pt x="56" y="80"/>
                        <a:pt x="56" y="80"/>
                        <a:pt x="56" y="80"/>
                      </a:cubicBezTo>
                      <a:close/>
                      <a:moveTo>
                        <a:pt x="56" y="80"/>
                      </a:moveTo>
                      <a:cubicBezTo>
                        <a:pt x="56" y="80"/>
                        <a:pt x="56" y="80"/>
                        <a:pt x="56" y="80"/>
                      </a:cubicBezTo>
                      <a:cubicBezTo>
                        <a:pt x="56" y="80"/>
                        <a:pt x="56" y="80"/>
                        <a:pt x="56" y="80"/>
                      </a:cubicBezTo>
                      <a:close/>
                      <a:moveTo>
                        <a:pt x="57" y="80"/>
                      </a:moveTo>
                      <a:cubicBezTo>
                        <a:pt x="56" y="80"/>
                        <a:pt x="57" y="80"/>
                        <a:pt x="56" y="80"/>
                      </a:cubicBezTo>
                      <a:cubicBezTo>
                        <a:pt x="56" y="80"/>
                        <a:pt x="56" y="81"/>
                        <a:pt x="57" y="81"/>
                      </a:cubicBezTo>
                      <a:cubicBezTo>
                        <a:pt x="56" y="81"/>
                        <a:pt x="56" y="81"/>
                        <a:pt x="57" y="82"/>
                      </a:cubicBezTo>
                      <a:cubicBezTo>
                        <a:pt x="56" y="82"/>
                        <a:pt x="56" y="82"/>
                        <a:pt x="56" y="82"/>
                      </a:cubicBezTo>
                      <a:cubicBezTo>
                        <a:pt x="56" y="82"/>
                        <a:pt x="56" y="82"/>
                        <a:pt x="56" y="81"/>
                      </a:cubicBezTo>
                      <a:cubicBezTo>
                        <a:pt x="56" y="81"/>
                        <a:pt x="56" y="82"/>
                        <a:pt x="56" y="82"/>
                      </a:cubicBezTo>
                      <a:cubicBezTo>
                        <a:pt x="56" y="81"/>
                        <a:pt x="56" y="82"/>
                        <a:pt x="55" y="82"/>
                      </a:cubicBezTo>
                      <a:cubicBezTo>
                        <a:pt x="55" y="81"/>
                        <a:pt x="56" y="81"/>
                        <a:pt x="55" y="81"/>
                      </a:cubicBezTo>
                      <a:cubicBezTo>
                        <a:pt x="55" y="81"/>
                        <a:pt x="55" y="81"/>
                        <a:pt x="56" y="80"/>
                      </a:cubicBezTo>
                      <a:cubicBezTo>
                        <a:pt x="56" y="80"/>
                        <a:pt x="56" y="81"/>
                        <a:pt x="56" y="81"/>
                      </a:cubicBezTo>
                      <a:cubicBezTo>
                        <a:pt x="56" y="81"/>
                        <a:pt x="56" y="80"/>
                        <a:pt x="56" y="80"/>
                      </a:cubicBezTo>
                      <a:cubicBezTo>
                        <a:pt x="56" y="80"/>
                        <a:pt x="56" y="79"/>
                        <a:pt x="57" y="80"/>
                      </a:cubicBezTo>
                      <a:close/>
                      <a:moveTo>
                        <a:pt x="56" y="81"/>
                      </a:moveTo>
                      <a:cubicBezTo>
                        <a:pt x="56" y="81"/>
                        <a:pt x="56" y="81"/>
                        <a:pt x="56" y="81"/>
                      </a:cubicBezTo>
                      <a:cubicBezTo>
                        <a:pt x="56" y="81"/>
                        <a:pt x="56" y="81"/>
                        <a:pt x="56" y="81"/>
                      </a:cubicBezTo>
                      <a:close/>
                      <a:moveTo>
                        <a:pt x="50" y="77"/>
                      </a:moveTo>
                      <a:cubicBezTo>
                        <a:pt x="50" y="77"/>
                        <a:pt x="50" y="77"/>
                        <a:pt x="50" y="77"/>
                      </a:cubicBezTo>
                      <a:cubicBezTo>
                        <a:pt x="50" y="77"/>
                        <a:pt x="50" y="77"/>
                        <a:pt x="50" y="77"/>
                      </a:cubicBezTo>
                      <a:cubicBezTo>
                        <a:pt x="50" y="77"/>
                        <a:pt x="50" y="77"/>
                        <a:pt x="50" y="78"/>
                      </a:cubicBezTo>
                      <a:cubicBezTo>
                        <a:pt x="50" y="77"/>
                        <a:pt x="50" y="78"/>
                        <a:pt x="50" y="77"/>
                      </a:cubicBezTo>
                      <a:close/>
                      <a:moveTo>
                        <a:pt x="52" y="77"/>
                      </a:moveTo>
                      <a:cubicBezTo>
                        <a:pt x="52" y="78"/>
                        <a:pt x="52" y="78"/>
                        <a:pt x="52" y="78"/>
                      </a:cubicBezTo>
                      <a:cubicBezTo>
                        <a:pt x="51" y="78"/>
                        <a:pt x="51" y="78"/>
                        <a:pt x="51" y="78"/>
                      </a:cubicBezTo>
                      <a:cubicBezTo>
                        <a:pt x="51" y="78"/>
                        <a:pt x="52" y="78"/>
                        <a:pt x="51" y="78"/>
                      </a:cubicBezTo>
                      <a:cubicBezTo>
                        <a:pt x="51" y="78"/>
                        <a:pt x="51" y="78"/>
                        <a:pt x="51" y="78"/>
                      </a:cubicBezTo>
                      <a:cubicBezTo>
                        <a:pt x="51" y="78"/>
                        <a:pt x="51" y="77"/>
                        <a:pt x="51" y="77"/>
                      </a:cubicBezTo>
                      <a:cubicBezTo>
                        <a:pt x="51" y="77"/>
                        <a:pt x="51" y="77"/>
                        <a:pt x="51" y="77"/>
                      </a:cubicBezTo>
                      <a:cubicBezTo>
                        <a:pt x="50" y="77"/>
                        <a:pt x="50" y="77"/>
                        <a:pt x="51" y="77"/>
                      </a:cubicBezTo>
                      <a:cubicBezTo>
                        <a:pt x="51" y="77"/>
                        <a:pt x="51" y="77"/>
                        <a:pt x="51" y="77"/>
                      </a:cubicBezTo>
                      <a:cubicBezTo>
                        <a:pt x="51" y="77"/>
                        <a:pt x="51" y="77"/>
                        <a:pt x="51" y="77"/>
                      </a:cubicBezTo>
                      <a:cubicBezTo>
                        <a:pt x="51" y="77"/>
                        <a:pt x="50" y="77"/>
                        <a:pt x="51" y="77"/>
                      </a:cubicBezTo>
                      <a:cubicBezTo>
                        <a:pt x="50" y="76"/>
                        <a:pt x="51" y="77"/>
                        <a:pt x="50" y="77"/>
                      </a:cubicBezTo>
                      <a:cubicBezTo>
                        <a:pt x="51" y="76"/>
                        <a:pt x="51" y="76"/>
                        <a:pt x="51" y="76"/>
                      </a:cubicBezTo>
                      <a:cubicBezTo>
                        <a:pt x="51" y="76"/>
                        <a:pt x="51" y="76"/>
                        <a:pt x="51" y="76"/>
                      </a:cubicBezTo>
                      <a:cubicBezTo>
                        <a:pt x="51" y="76"/>
                        <a:pt x="51" y="76"/>
                        <a:pt x="51" y="76"/>
                      </a:cubicBezTo>
                      <a:cubicBezTo>
                        <a:pt x="51" y="76"/>
                        <a:pt x="51" y="76"/>
                        <a:pt x="51" y="76"/>
                      </a:cubicBezTo>
                      <a:cubicBezTo>
                        <a:pt x="51" y="76"/>
                        <a:pt x="51" y="76"/>
                        <a:pt x="51" y="75"/>
                      </a:cubicBezTo>
                      <a:cubicBezTo>
                        <a:pt x="51" y="76"/>
                        <a:pt x="51" y="75"/>
                        <a:pt x="51" y="76"/>
                      </a:cubicBezTo>
                      <a:cubicBezTo>
                        <a:pt x="52" y="76"/>
                        <a:pt x="51" y="75"/>
                        <a:pt x="52" y="75"/>
                      </a:cubicBezTo>
                      <a:cubicBezTo>
                        <a:pt x="52" y="75"/>
                        <a:pt x="52" y="75"/>
                        <a:pt x="52" y="75"/>
                      </a:cubicBezTo>
                      <a:cubicBezTo>
                        <a:pt x="52" y="75"/>
                        <a:pt x="52" y="75"/>
                        <a:pt x="52" y="75"/>
                      </a:cubicBezTo>
                      <a:cubicBezTo>
                        <a:pt x="52" y="74"/>
                        <a:pt x="52" y="74"/>
                        <a:pt x="53" y="75"/>
                      </a:cubicBezTo>
                      <a:cubicBezTo>
                        <a:pt x="53" y="75"/>
                        <a:pt x="53" y="75"/>
                        <a:pt x="52" y="75"/>
                      </a:cubicBezTo>
                      <a:cubicBezTo>
                        <a:pt x="52" y="75"/>
                        <a:pt x="52" y="75"/>
                        <a:pt x="52" y="75"/>
                      </a:cubicBezTo>
                      <a:cubicBezTo>
                        <a:pt x="52" y="75"/>
                        <a:pt x="52" y="76"/>
                        <a:pt x="52" y="76"/>
                      </a:cubicBezTo>
                      <a:cubicBezTo>
                        <a:pt x="52" y="76"/>
                        <a:pt x="52" y="76"/>
                        <a:pt x="52" y="76"/>
                      </a:cubicBezTo>
                      <a:cubicBezTo>
                        <a:pt x="52" y="76"/>
                        <a:pt x="51" y="76"/>
                        <a:pt x="51" y="77"/>
                      </a:cubicBezTo>
                      <a:cubicBezTo>
                        <a:pt x="51" y="77"/>
                        <a:pt x="52" y="78"/>
                        <a:pt x="52" y="77"/>
                      </a:cubicBezTo>
                      <a:close/>
                      <a:moveTo>
                        <a:pt x="56" y="79"/>
                      </a:moveTo>
                      <a:cubicBezTo>
                        <a:pt x="56" y="79"/>
                        <a:pt x="56" y="79"/>
                        <a:pt x="56" y="79"/>
                      </a:cubicBezTo>
                      <a:cubicBezTo>
                        <a:pt x="56" y="79"/>
                        <a:pt x="55" y="79"/>
                        <a:pt x="55" y="79"/>
                      </a:cubicBezTo>
                      <a:cubicBezTo>
                        <a:pt x="55" y="80"/>
                        <a:pt x="55" y="80"/>
                        <a:pt x="55" y="81"/>
                      </a:cubicBezTo>
                      <a:cubicBezTo>
                        <a:pt x="54" y="81"/>
                        <a:pt x="55" y="80"/>
                        <a:pt x="55" y="80"/>
                      </a:cubicBezTo>
                      <a:cubicBezTo>
                        <a:pt x="54" y="80"/>
                        <a:pt x="54" y="81"/>
                        <a:pt x="54" y="81"/>
                      </a:cubicBezTo>
                      <a:cubicBezTo>
                        <a:pt x="54" y="81"/>
                        <a:pt x="54" y="81"/>
                        <a:pt x="55" y="81"/>
                      </a:cubicBezTo>
                      <a:cubicBezTo>
                        <a:pt x="54" y="81"/>
                        <a:pt x="54" y="81"/>
                        <a:pt x="54" y="81"/>
                      </a:cubicBezTo>
                      <a:cubicBezTo>
                        <a:pt x="54" y="81"/>
                        <a:pt x="54" y="81"/>
                        <a:pt x="54" y="81"/>
                      </a:cubicBezTo>
                      <a:cubicBezTo>
                        <a:pt x="54" y="81"/>
                        <a:pt x="54" y="81"/>
                        <a:pt x="54" y="81"/>
                      </a:cubicBezTo>
                      <a:cubicBezTo>
                        <a:pt x="54" y="81"/>
                        <a:pt x="54" y="80"/>
                        <a:pt x="54" y="80"/>
                      </a:cubicBezTo>
                      <a:cubicBezTo>
                        <a:pt x="54" y="80"/>
                        <a:pt x="54" y="80"/>
                        <a:pt x="54" y="80"/>
                      </a:cubicBezTo>
                      <a:cubicBezTo>
                        <a:pt x="54" y="80"/>
                        <a:pt x="54" y="80"/>
                        <a:pt x="54" y="80"/>
                      </a:cubicBezTo>
                      <a:cubicBezTo>
                        <a:pt x="54" y="79"/>
                        <a:pt x="55" y="80"/>
                        <a:pt x="54" y="79"/>
                      </a:cubicBezTo>
                      <a:cubicBezTo>
                        <a:pt x="55" y="79"/>
                        <a:pt x="55" y="79"/>
                        <a:pt x="55" y="79"/>
                      </a:cubicBezTo>
                      <a:cubicBezTo>
                        <a:pt x="55" y="79"/>
                        <a:pt x="55" y="79"/>
                        <a:pt x="55" y="79"/>
                      </a:cubicBezTo>
                      <a:lnTo>
                        <a:pt x="56" y="79"/>
                      </a:lnTo>
                      <a:close/>
                      <a:moveTo>
                        <a:pt x="55" y="79"/>
                      </a:moveTo>
                      <a:cubicBezTo>
                        <a:pt x="55" y="79"/>
                        <a:pt x="55" y="80"/>
                        <a:pt x="55" y="80"/>
                      </a:cubicBezTo>
                      <a:cubicBezTo>
                        <a:pt x="55" y="80"/>
                        <a:pt x="55" y="80"/>
                        <a:pt x="55" y="80"/>
                      </a:cubicBezTo>
                      <a:lnTo>
                        <a:pt x="55" y="79"/>
                      </a:lnTo>
                      <a:close/>
                      <a:moveTo>
                        <a:pt x="45" y="72"/>
                      </a:moveTo>
                      <a:cubicBezTo>
                        <a:pt x="46" y="73"/>
                        <a:pt x="45" y="73"/>
                        <a:pt x="45" y="73"/>
                      </a:cubicBezTo>
                      <a:cubicBezTo>
                        <a:pt x="45" y="73"/>
                        <a:pt x="45" y="73"/>
                        <a:pt x="45" y="73"/>
                      </a:cubicBezTo>
                      <a:cubicBezTo>
                        <a:pt x="45" y="73"/>
                        <a:pt x="46" y="73"/>
                        <a:pt x="45" y="72"/>
                      </a:cubicBezTo>
                      <a:cubicBezTo>
                        <a:pt x="45" y="72"/>
                        <a:pt x="45" y="72"/>
                        <a:pt x="45" y="72"/>
                      </a:cubicBezTo>
                      <a:close/>
                      <a:moveTo>
                        <a:pt x="50" y="75"/>
                      </a:moveTo>
                      <a:cubicBezTo>
                        <a:pt x="50" y="75"/>
                        <a:pt x="50" y="75"/>
                        <a:pt x="49" y="75"/>
                      </a:cubicBezTo>
                      <a:cubicBezTo>
                        <a:pt x="49" y="75"/>
                        <a:pt x="49" y="75"/>
                        <a:pt x="49" y="75"/>
                      </a:cubicBezTo>
                      <a:cubicBezTo>
                        <a:pt x="49" y="75"/>
                        <a:pt x="49" y="76"/>
                        <a:pt x="49" y="76"/>
                      </a:cubicBezTo>
                      <a:cubicBezTo>
                        <a:pt x="49" y="76"/>
                        <a:pt x="49" y="76"/>
                        <a:pt x="49" y="76"/>
                      </a:cubicBezTo>
                      <a:cubicBezTo>
                        <a:pt x="49" y="76"/>
                        <a:pt x="48" y="76"/>
                        <a:pt x="48" y="76"/>
                      </a:cubicBezTo>
                      <a:cubicBezTo>
                        <a:pt x="49" y="75"/>
                        <a:pt x="49" y="75"/>
                        <a:pt x="49" y="75"/>
                      </a:cubicBezTo>
                      <a:cubicBezTo>
                        <a:pt x="48" y="75"/>
                        <a:pt x="49" y="74"/>
                        <a:pt x="49" y="74"/>
                      </a:cubicBezTo>
                      <a:cubicBezTo>
                        <a:pt x="50" y="74"/>
                        <a:pt x="50" y="74"/>
                        <a:pt x="50" y="75"/>
                      </a:cubicBezTo>
                      <a:close/>
                      <a:moveTo>
                        <a:pt x="46" y="73"/>
                      </a:moveTo>
                      <a:cubicBezTo>
                        <a:pt x="46" y="73"/>
                        <a:pt x="46" y="73"/>
                        <a:pt x="46" y="73"/>
                      </a:cubicBezTo>
                      <a:cubicBezTo>
                        <a:pt x="46" y="73"/>
                        <a:pt x="46" y="74"/>
                        <a:pt x="45" y="73"/>
                      </a:cubicBezTo>
                      <a:cubicBezTo>
                        <a:pt x="46" y="73"/>
                        <a:pt x="46" y="73"/>
                        <a:pt x="46" y="73"/>
                      </a:cubicBezTo>
                      <a:cubicBezTo>
                        <a:pt x="46" y="73"/>
                        <a:pt x="46" y="73"/>
                        <a:pt x="46" y="73"/>
                      </a:cubicBezTo>
                      <a:cubicBezTo>
                        <a:pt x="46" y="73"/>
                        <a:pt x="46" y="73"/>
                        <a:pt x="47" y="73"/>
                      </a:cubicBezTo>
                      <a:cubicBezTo>
                        <a:pt x="47" y="73"/>
                        <a:pt x="47" y="73"/>
                        <a:pt x="46" y="73"/>
                      </a:cubicBezTo>
                      <a:close/>
                      <a:moveTo>
                        <a:pt x="43" y="71"/>
                      </a:moveTo>
                      <a:cubicBezTo>
                        <a:pt x="42" y="71"/>
                        <a:pt x="43" y="71"/>
                        <a:pt x="43" y="71"/>
                      </a:cubicBezTo>
                      <a:cubicBezTo>
                        <a:pt x="43" y="72"/>
                        <a:pt x="43" y="71"/>
                        <a:pt x="43" y="71"/>
                      </a:cubicBezTo>
                      <a:cubicBezTo>
                        <a:pt x="42" y="71"/>
                        <a:pt x="43" y="71"/>
                        <a:pt x="43" y="71"/>
                      </a:cubicBezTo>
                      <a:close/>
                      <a:moveTo>
                        <a:pt x="54" y="78"/>
                      </a:moveTo>
                      <a:cubicBezTo>
                        <a:pt x="54" y="79"/>
                        <a:pt x="54" y="78"/>
                        <a:pt x="54" y="79"/>
                      </a:cubicBezTo>
                      <a:cubicBezTo>
                        <a:pt x="54" y="79"/>
                        <a:pt x="53" y="78"/>
                        <a:pt x="53" y="79"/>
                      </a:cubicBezTo>
                      <a:cubicBezTo>
                        <a:pt x="53" y="78"/>
                        <a:pt x="54" y="78"/>
                        <a:pt x="54" y="78"/>
                      </a:cubicBezTo>
                      <a:close/>
                      <a:moveTo>
                        <a:pt x="47" y="71"/>
                      </a:moveTo>
                      <a:cubicBezTo>
                        <a:pt x="48" y="71"/>
                        <a:pt x="47" y="71"/>
                        <a:pt x="48" y="71"/>
                      </a:cubicBezTo>
                      <a:cubicBezTo>
                        <a:pt x="48" y="72"/>
                        <a:pt x="48" y="72"/>
                        <a:pt x="47" y="71"/>
                      </a:cubicBezTo>
                      <a:cubicBezTo>
                        <a:pt x="47" y="72"/>
                        <a:pt x="47" y="72"/>
                        <a:pt x="47" y="72"/>
                      </a:cubicBezTo>
                      <a:cubicBezTo>
                        <a:pt x="47" y="72"/>
                        <a:pt x="47" y="72"/>
                        <a:pt x="47" y="72"/>
                      </a:cubicBezTo>
                      <a:cubicBezTo>
                        <a:pt x="47" y="72"/>
                        <a:pt x="47" y="72"/>
                        <a:pt x="47" y="73"/>
                      </a:cubicBezTo>
                      <a:cubicBezTo>
                        <a:pt x="47" y="73"/>
                        <a:pt x="47" y="73"/>
                        <a:pt x="47" y="73"/>
                      </a:cubicBezTo>
                      <a:cubicBezTo>
                        <a:pt x="47" y="73"/>
                        <a:pt x="47" y="73"/>
                        <a:pt x="47" y="73"/>
                      </a:cubicBezTo>
                      <a:cubicBezTo>
                        <a:pt x="47" y="73"/>
                        <a:pt x="47" y="73"/>
                        <a:pt x="47" y="73"/>
                      </a:cubicBezTo>
                      <a:cubicBezTo>
                        <a:pt x="46" y="73"/>
                        <a:pt x="46" y="73"/>
                        <a:pt x="46" y="73"/>
                      </a:cubicBezTo>
                      <a:cubicBezTo>
                        <a:pt x="46" y="72"/>
                        <a:pt x="47" y="72"/>
                        <a:pt x="47" y="71"/>
                      </a:cubicBezTo>
                      <a:cubicBezTo>
                        <a:pt x="47" y="71"/>
                        <a:pt x="47" y="71"/>
                        <a:pt x="48" y="71"/>
                      </a:cubicBezTo>
                      <a:cubicBezTo>
                        <a:pt x="48" y="71"/>
                        <a:pt x="47" y="71"/>
                        <a:pt x="47" y="71"/>
                      </a:cubicBezTo>
                      <a:close/>
                      <a:moveTo>
                        <a:pt x="55" y="78"/>
                      </a:moveTo>
                      <a:cubicBezTo>
                        <a:pt x="55" y="78"/>
                        <a:pt x="55" y="78"/>
                        <a:pt x="55" y="78"/>
                      </a:cubicBezTo>
                      <a:cubicBezTo>
                        <a:pt x="55" y="79"/>
                        <a:pt x="55" y="78"/>
                        <a:pt x="55" y="78"/>
                      </a:cubicBezTo>
                      <a:cubicBezTo>
                        <a:pt x="55" y="78"/>
                        <a:pt x="55" y="78"/>
                        <a:pt x="55" y="78"/>
                      </a:cubicBezTo>
                      <a:cubicBezTo>
                        <a:pt x="56" y="78"/>
                        <a:pt x="56" y="78"/>
                        <a:pt x="56" y="77"/>
                      </a:cubicBezTo>
                      <a:cubicBezTo>
                        <a:pt x="56" y="77"/>
                        <a:pt x="56" y="77"/>
                        <a:pt x="56" y="77"/>
                      </a:cubicBezTo>
                      <a:cubicBezTo>
                        <a:pt x="56" y="77"/>
                        <a:pt x="56" y="77"/>
                        <a:pt x="56" y="77"/>
                      </a:cubicBezTo>
                      <a:cubicBezTo>
                        <a:pt x="56" y="77"/>
                        <a:pt x="56" y="77"/>
                        <a:pt x="56" y="77"/>
                      </a:cubicBezTo>
                      <a:cubicBezTo>
                        <a:pt x="56" y="76"/>
                        <a:pt x="57" y="76"/>
                        <a:pt x="57" y="76"/>
                      </a:cubicBezTo>
                      <a:cubicBezTo>
                        <a:pt x="57" y="76"/>
                        <a:pt x="56" y="76"/>
                        <a:pt x="57" y="77"/>
                      </a:cubicBezTo>
                      <a:cubicBezTo>
                        <a:pt x="56" y="77"/>
                        <a:pt x="56" y="78"/>
                        <a:pt x="56" y="78"/>
                      </a:cubicBezTo>
                      <a:cubicBezTo>
                        <a:pt x="56" y="79"/>
                        <a:pt x="56" y="79"/>
                        <a:pt x="56" y="78"/>
                      </a:cubicBezTo>
                      <a:cubicBezTo>
                        <a:pt x="56" y="79"/>
                        <a:pt x="55" y="79"/>
                        <a:pt x="55" y="79"/>
                      </a:cubicBezTo>
                      <a:cubicBezTo>
                        <a:pt x="55" y="79"/>
                        <a:pt x="55" y="79"/>
                        <a:pt x="55" y="79"/>
                      </a:cubicBezTo>
                      <a:cubicBezTo>
                        <a:pt x="55" y="79"/>
                        <a:pt x="55" y="79"/>
                        <a:pt x="54" y="78"/>
                      </a:cubicBezTo>
                      <a:cubicBezTo>
                        <a:pt x="55" y="78"/>
                        <a:pt x="54" y="78"/>
                        <a:pt x="55" y="78"/>
                      </a:cubicBezTo>
                      <a:close/>
                      <a:moveTo>
                        <a:pt x="48" y="72"/>
                      </a:moveTo>
                      <a:cubicBezTo>
                        <a:pt x="49" y="72"/>
                        <a:pt x="48" y="72"/>
                        <a:pt x="49" y="72"/>
                      </a:cubicBezTo>
                      <a:cubicBezTo>
                        <a:pt x="49" y="72"/>
                        <a:pt x="49" y="72"/>
                        <a:pt x="49" y="72"/>
                      </a:cubicBezTo>
                      <a:cubicBezTo>
                        <a:pt x="49" y="73"/>
                        <a:pt x="48" y="73"/>
                        <a:pt x="48" y="73"/>
                      </a:cubicBezTo>
                      <a:cubicBezTo>
                        <a:pt x="48" y="73"/>
                        <a:pt x="48" y="72"/>
                        <a:pt x="48" y="72"/>
                      </a:cubicBezTo>
                      <a:close/>
                      <a:moveTo>
                        <a:pt x="56" y="78"/>
                      </a:moveTo>
                      <a:cubicBezTo>
                        <a:pt x="57" y="78"/>
                        <a:pt x="57" y="79"/>
                        <a:pt x="56" y="79"/>
                      </a:cubicBezTo>
                      <a:cubicBezTo>
                        <a:pt x="56" y="79"/>
                        <a:pt x="56" y="78"/>
                        <a:pt x="56" y="78"/>
                      </a:cubicBezTo>
                      <a:close/>
                      <a:moveTo>
                        <a:pt x="45" y="69"/>
                      </a:moveTo>
                      <a:cubicBezTo>
                        <a:pt x="44" y="69"/>
                        <a:pt x="45" y="69"/>
                        <a:pt x="44" y="69"/>
                      </a:cubicBezTo>
                      <a:cubicBezTo>
                        <a:pt x="45" y="69"/>
                        <a:pt x="45" y="69"/>
                        <a:pt x="45" y="69"/>
                      </a:cubicBezTo>
                      <a:close/>
                      <a:moveTo>
                        <a:pt x="52" y="74"/>
                      </a:moveTo>
                      <a:cubicBezTo>
                        <a:pt x="53" y="74"/>
                        <a:pt x="53" y="74"/>
                        <a:pt x="53" y="74"/>
                      </a:cubicBezTo>
                      <a:cubicBezTo>
                        <a:pt x="53" y="74"/>
                        <a:pt x="53" y="73"/>
                        <a:pt x="54" y="73"/>
                      </a:cubicBezTo>
                      <a:cubicBezTo>
                        <a:pt x="54" y="73"/>
                        <a:pt x="53" y="74"/>
                        <a:pt x="53" y="74"/>
                      </a:cubicBezTo>
                      <a:cubicBezTo>
                        <a:pt x="53" y="74"/>
                        <a:pt x="53" y="74"/>
                        <a:pt x="53" y="74"/>
                      </a:cubicBezTo>
                      <a:cubicBezTo>
                        <a:pt x="53" y="74"/>
                        <a:pt x="53" y="74"/>
                        <a:pt x="53" y="74"/>
                      </a:cubicBezTo>
                      <a:cubicBezTo>
                        <a:pt x="53" y="74"/>
                        <a:pt x="53" y="74"/>
                        <a:pt x="53" y="74"/>
                      </a:cubicBezTo>
                      <a:cubicBezTo>
                        <a:pt x="52" y="74"/>
                        <a:pt x="52" y="74"/>
                        <a:pt x="52" y="74"/>
                      </a:cubicBezTo>
                      <a:cubicBezTo>
                        <a:pt x="52" y="74"/>
                        <a:pt x="53" y="74"/>
                        <a:pt x="52" y="74"/>
                      </a:cubicBezTo>
                      <a:cubicBezTo>
                        <a:pt x="52" y="74"/>
                        <a:pt x="52" y="74"/>
                        <a:pt x="52" y="74"/>
                      </a:cubicBezTo>
                      <a:close/>
                      <a:moveTo>
                        <a:pt x="42" y="67"/>
                      </a:moveTo>
                      <a:cubicBezTo>
                        <a:pt x="42" y="67"/>
                        <a:pt x="42" y="66"/>
                        <a:pt x="42" y="67"/>
                      </a:cubicBezTo>
                      <a:cubicBezTo>
                        <a:pt x="42" y="67"/>
                        <a:pt x="42" y="67"/>
                        <a:pt x="42" y="67"/>
                      </a:cubicBezTo>
                      <a:cubicBezTo>
                        <a:pt x="42" y="67"/>
                        <a:pt x="42" y="66"/>
                        <a:pt x="42" y="67"/>
                      </a:cubicBezTo>
                      <a:close/>
                      <a:moveTo>
                        <a:pt x="60" y="78"/>
                      </a:moveTo>
                      <a:cubicBezTo>
                        <a:pt x="60" y="78"/>
                        <a:pt x="60" y="78"/>
                        <a:pt x="59" y="78"/>
                      </a:cubicBezTo>
                      <a:cubicBezTo>
                        <a:pt x="59" y="77"/>
                        <a:pt x="60" y="78"/>
                        <a:pt x="60" y="77"/>
                      </a:cubicBezTo>
                      <a:cubicBezTo>
                        <a:pt x="60" y="77"/>
                        <a:pt x="59" y="77"/>
                        <a:pt x="60" y="78"/>
                      </a:cubicBezTo>
                      <a:close/>
                      <a:moveTo>
                        <a:pt x="53" y="74"/>
                      </a:moveTo>
                      <a:cubicBezTo>
                        <a:pt x="53" y="73"/>
                        <a:pt x="54" y="74"/>
                        <a:pt x="54" y="73"/>
                      </a:cubicBezTo>
                      <a:cubicBezTo>
                        <a:pt x="54" y="73"/>
                        <a:pt x="54" y="74"/>
                        <a:pt x="53" y="74"/>
                      </a:cubicBezTo>
                      <a:close/>
                      <a:moveTo>
                        <a:pt x="41" y="64"/>
                      </a:moveTo>
                      <a:cubicBezTo>
                        <a:pt x="41" y="64"/>
                        <a:pt x="41" y="64"/>
                        <a:pt x="42" y="63"/>
                      </a:cubicBezTo>
                      <a:cubicBezTo>
                        <a:pt x="42" y="64"/>
                        <a:pt x="42" y="64"/>
                        <a:pt x="41" y="64"/>
                      </a:cubicBezTo>
                      <a:cubicBezTo>
                        <a:pt x="41" y="64"/>
                        <a:pt x="41" y="64"/>
                        <a:pt x="41" y="64"/>
                      </a:cubicBezTo>
                      <a:cubicBezTo>
                        <a:pt x="41" y="64"/>
                        <a:pt x="41" y="64"/>
                        <a:pt x="41" y="64"/>
                      </a:cubicBezTo>
                      <a:close/>
                      <a:moveTo>
                        <a:pt x="42" y="64"/>
                      </a:moveTo>
                      <a:cubicBezTo>
                        <a:pt x="42" y="64"/>
                        <a:pt x="42" y="64"/>
                        <a:pt x="42" y="64"/>
                      </a:cubicBezTo>
                      <a:cubicBezTo>
                        <a:pt x="42" y="64"/>
                        <a:pt x="42" y="64"/>
                        <a:pt x="42" y="64"/>
                      </a:cubicBezTo>
                      <a:cubicBezTo>
                        <a:pt x="43" y="64"/>
                        <a:pt x="43" y="63"/>
                        <a:pt x="43" y="63"/>
                      </a:cubicBezTo>
                      <a:cubicBezTo>
                        <a:pt x="43" y="64"/>
                        <a:pt x="43" y="64"/>
                        <a:pt x="43" y="64"/>
                      </a:cubicBezTo>
                      <a:cubicBezTo>
                        <a:pt x="43" y="64"/>
                        <a:pt x="42" y="64"/>
                        <a:pt x="42" y="64"/>
                      </a:cubicBezTo>
                      <a:cubicBezTo>
                        <a:pt x="42" y="65"/>
                        <a:pt x="42" y="65"/>
                        <a:pt x="42" y="65"/>
                      </a:cubicBezTo>
                      <a:cubicBezTo>
                        <a:pt x="43" y="65"/>
                        <a:pt x="42" y="64"/>
                        <a:pt x="42" y="64"/>
                      </a:cubicBezTo>
                      <a:cubicBezTo>
                        <a:pt x="42" y="64"/>
                        <a:pt x="42" y="64"/>
                        <a:pt x="42" y="64"/>
                      </a:cubicBezTo>
                      <a:close/>
                      <a:moveTo>
                        <a:pt x="58" y="73"/>
                      </a:moveTo>
                      <a:cubicBezTo>
                        <a:pt x="58" y="73"/>
                        <a:pt x="58" y="73"/>
                        <a:pt x="59" y="74"/>
                      </a:cubicBezTo>
                      <a:cubicBezTo>
                        <a:pt x="58" y="74"/>
                        <a:pt x="58" y="74"/>
                        <a:pt x="58" y="74"/>
                      </a:cubicBezTo>
                      <a:cubicBezTo>
                        <a:pt x="58" y="74"/>
                        <a:pt x="58" y="74"/>
                        <a:pt x="58" y="74"/>
                      </a:cubicBezTo>
                      <a:cubicBezTo>
                        <a:pt x="58" y="74"/>
                        <a:pt x="58" y="74"/>
                        <a:pt x="58" y="74"/>
                      </a:cubicBezTo>
                      <a:cubicBezTo>
                        <a:pt x="58" y="73"/>
                        <a:pt x="58" y="73"/>
                        <a:pt x="58" y="73"/>
                      </a:cubicBezTo>
                      <a:close/>
                      <a:moveTo>
                        <a:pt x="61" y="75"/>
                      </a:moveTo>
                      <a:cubicBezTo>
                        <a:pt x="61" y="75"/>
                        <a:pt x="61" y="75"/>
                        <a:pt x="61" y="75"/>
                      </a:cubicBezTo>
                      <a:cubicBezTo>
                        <a:pt x="61" y="75"/>
                        <a:pt x="61" y="75"/>
                        <a:pt x="61" y="75"/>
                      </a:cubicBezTo>
                      <a:cubicBezTo>
                        <a:pt x="61" y="75"/>
                        <a:pt x="61" y="75"/>
                        <a:pt x="61" y="76"/>
                      </a:cubicBezTo>
                      <a:cubicBezTo>
                        <a:pt x="61" y="76"/>
                        <a:pt x="61" y="75"/>
                        <a:pt x="61" y="75"/>
                      </a:cubicBezTo>
                      <a:cubicBezTo>
                        <a:pt x="61" y="75"/>
                        <a:pt x="61" y="75"/>
                        <a:pt x="61" y="75"/>
                      </a:cubicBezTo>
                      <a:close/>
                      <a:moveTo>
                        <a:pt x="62" y="73"/>
                      </a:moveTo>
                      <a:cubicBezTo>
                        <a:pt x="62" y="73"/>
                        <a:pt x="62" y="73"/>
                        <a:pt x="62" y="73"/>
                      </a:cubicBezTo>
                      <a:cubicBezTo>
                        <a:pt x="62" y="73"/>
                        <a:pt x="62" y="73"/>
                        <a:pt x="62" y="73"/>
                      </a:cubicBezTo>
                      <a:cubicBezTo>
                        <a:pt x="62" y="74"/>
                        <a:pt x="62" y="74"/>
                        <a:pt x="61" y="75"/>
                      </a:cubicBezTo>
                      <a:cubicBezTo>
                        <a:pt x="61" y="75"/>
                        <a:pt x="61" y="75"/>
                        <a:pt x="61" y="74"/>
                      </a:cubicBezTo>
                      <a:cubicBezTo>
                        <a:pt x="61" y="74"/>
                        <a:pt x="61" y="74"/>
                        <a:pt x="61" y="74"/>
                      </a:cubicBezTo>
                      <a:cubicBezTo>
                        <a:pt x="61" y="74"/>
                        <a:pt x="61" y="74"/>
                        <a:pt x="61" y="74"/>
                      </a:cubicBezTo>
                      <a:cubicBezTo>
                        <a:pt x="61" y="74"/>
                        <a:pt x="61" y="74"/>
                        <a:pt x="61" y="74"/>
                      </a:cubicBezTo>
                      <a:cubicBezTo>
                        <a:pt x="61" y="74"/>
                        <a:pt x="62" y="73"/>
                        <a:pt x="62" y="73"/>
                      </a:cubicBezTo>
                      <a:cubicBezTo>
                        <a:pt x="62" y="73"/>
                        <a:pt x="62" y="73"/>
                        <a:pt x="62" y="73"/>
                      </a:cubicBezTo>
                      <a:cubicBezTo>
                        <a:pt x="61" y="73"/>
                        <a:pt x="62" y="73"/>
                        <a:pt x="62" y="73"/>
                      </a:cubicBezTo>
                      <a:close/>
                      <a:moveTo>
                        <a:pt x="58" y="73"/>
                      </a:moveTo>
                      <a:cubicBezTo>
                        <a:pt x="58" y="73"/>
                        <a:pt x="58" y="72"/>
                        <a:pt x="59" y="72"/>
                      </a:cubicBezTo>
                      <a:cubicBezTo>
                        <a:pt x="59" y="73"/>
                        <a:pt x="58" y="73"/>
                        <a:pt x="59" y="73"/>
                      </a:cubicBezTo>
                      <a:cubicBezTo>
                        <a:pt x="59" y="73"/>
                        <a:pt x="58" y="73"/>
                        <a:pt x="58" y="73"/>
                      </a:cubicBezTo>
                      <a:close/>
                      <a:moveTo>
                        <a:pt x="59" y="70"/>
                      </a:moveTo>
                      <a:cubicBezTo>
                        <a:pt x="58" y="70"/>
                        <a:pt x="58" y="71"/>
                        <a:pt x="58" y="72"/>
                      </a:cubicBezTo>
                      <a:cubicBezTo>
                        <a:pt x="57" y="71"/>
                        <a:pt x="58" y="71"/>
                        <a:pt x="58" y="71"/>
                      </a:cubicBezTo>
                      <a:cubicBezTo>
                        <a:pt x="58" y="71"/>
                        <a:pt x="58" y="71"/>
                        <a:pt x="57" y="71"/>
                      </a:cubicBezTo>
                      <a:cubicBezTo>
                        <a:pt x="57" y="71"/>
                        <a:pt x="57" y="71"/>
                        <a:pt x="57" y="72"/>
                      </a:cubicBezTo>
                      <a:cubicBezTo>
                        <a:pt x="57" y="72"/>
                        <a:pt x="57" y="71"/>
                        <a:pt x="57" y="71"/>
                      </a:cubicBezTo>
                      <a:cubicBezTo>
                        <a:pt x="57" y="71"/>
                        <a:pt x="57" y="71"/>
                        <a:pt x="57" y="71"/>
                      </a:cubicBezTo>
                      <a:cubicBezTo>
                        <a:pt x="57" y="70"/>
                        <a:pt x="57" y="71"/>
                        <a:pt x="56" y="71"/>
                      </a:cubicBezTo>
                      <a:cubicBezTo>
                        <a:pt x="56" y="71"/>
                        <a:pt x="56" y="71"/>
                        <a:pt x="56" y="71"/>
                      </a:cubicBezTo>
                      <a:cubicBezTo>
                        <a:pt x="56" y="71"/>
                        <a:pt x="56" y="71"/>
                        <a:pt x="56" y="71"/>
                      </a:cubicBezTo>
                      <a:cubicBezTo>
                        <a:pt x="55" y="71"/>
                        <a:pt x="56" y="71"/>
                        <a:pt x="56" y="71"/>
                      </a:cubicBezTo>
                      <a:cubicBezTo>
                        <a:pt x="56" y="71"/>
                        <a:pt x="56" y="71"/>
                        <a:pt x="56" y="71"/>
                      </a:cubicBezTo>
                      <a:cubicBezTo>
                        <a:pt x="56" y="71"/>
                        <a:pt x="56" y="71"/>
                        <a:pt x="55" y="71"/>
                      </a:cubicBezTo>
                      <a:cubicBezTo>
                        <a:pt x="55" y="70"/>
                        <a:pt x="56" y="70"/>
                        <a:pt x="56" y="70"/>
                      </a:cubicBezTo>
                      <a:cubicBezTo>
                        <a:pt x="56" y="70"/>
                        <a:pt x="56" y="70"/>
                        <a:pt x="56" y="70"/>
                      </a:cubicBezTo>
                      <a:cubicBezTo>
                        <a:pt x="56" y="70"/>
                        <a:pt x="56" y="70"/>
                        <a:pt x="56" y="69"/>
                      </a:cubicBezTo>
                      <a:cubicBezTo>
                        <a:pt x="56" y="69"/>
                        <a:pt x="56" y="70"/>
                        <a:pt x="56" y="70"/>
                      </a:cubicBezTo>
                      <a:cubicBezTo>
                        <a:pt x="56" y="70"/>
                        <a:pt x="56" y="70"/>
                        <a:pt x="57" y="70"/>
                      </a:cubicBezTo>
                      <a:cubicBezTo>
                        <a:pt x="57" y="70"/>
                        <a:pt x="56" y="69"/>
                        <a:pt x="56" y="69"/>
                      </a:cubicBezTo>
                      <a:cubicBezTo>
                        <a:pt x="56" y="69"/>
                        <a:pt x="57" y="69"/>
                        <a:pt x="57" y="69"/>
                      </a:cubicBezTo>
                      <a:cubicBezTo>
                        <a:pt x="57" y="69"/>
                        <a:pt x="57" y="70"/>
                        <a:pt x="57" y="70"/>
                      </a:cubicBezTo>
                      <a:cubicBezTo>
                        <a:pt x="57" y="70"/>
                        <a:pt x="57" y="70"/>
                        <a:pt x="57" y="70"/>
                      </a:cubicBezTo>
                      <a:cubicBezTo>
                        <a:pt x="57" y="70"/>
                        <a:pt x="57" y="69"/>
                        <a:pt x="57" y="69"/>
                      </a:cubicBezTo>
                      <a:cubicBezTo>
                        <a:pt x="57" y="69"/>
                        <a:pt x="57" y="69"/>
                        <a:pt x="57" y="69"/>
                      </a:cubicBezTo>
                      <a:cubicBezTo>
                        <a:pt x="57" y="69"/>
                        <a:pt x="57" y="68"/>
                        <a:pt x="57" y="68"/>
                      </a:cubicBezTo>
                      <a:cubicBezTo>
                        <a:pt x="57" y="68"/>
                        <a:pt x="57" y="68"/>
                        <a:pt x="57" y="69"/>
                      </a:cubicBezTo>
                      <a:cubicBezTo>
                        <a:pt x="58" y="68"/>
                        <a:pt x="58" y="68"/>
                        <a:pt x="58" y="67"/>
                      </a:cubicBezTo>
                      <a:cubicBezTo>
                        <a:pt x="59" y="68"/>
                        <a:pt x="58" y="68"/>
                        <a:pt x="58" y="68"/>
                      </a:cubicBezTo>
                      <a:cubicBezTo>
                        <a:pt x="58" y="68"/>
                        <a:pt x="58" y="68"/>
                        <a:pt x="58" y="68"/>
                      </a:cubicBezTo>
                      <a:cubicBezTo>
                        <a:pt x="58" y="68"/>
                        <a:pt x="58" y="69"/>
                        <a:pt x="58" y="69"/>
                      </a:cubicBezTo>
                      <a:cubicBezTo>
                        <a:pt x="58" y="69"/>
                        <a:pt x="58" y="69"/>
                        <a:pt x="57" y="70"/>
                      </a:cubicBezTo>
                      <a:cubicBezTo>
                        <a:pt x="57" y="70"/>
                        <a:pt x="57" y="70"/>
                        <a:pt x="57" y="70"/>
                      </a:cubicBezTo>
                      <a:cubicBezTo>
                        <a:pt x="57" y="70"/>
                        <a:pt x="57" y="70"/>
                        <a:pt x="58" y="70"/>
                      </a:cubicBezTo>
                      <a:cubicBezTo>
                        <a:pt x="58" y="70"/>
                        <a:pt x="57" y="70"/>
                        <a:pt x="57" y="70"/>
                      </a:cubicBezTo>
                      <a:cubicBezTo>
                        <a:pt x="58" y="70"/>
                        <a:pt x="58" y="70"/>
                        <a:pt x="59" y="70"/>
                      </a:cubicBezTo>
                      <a:cubicBezTo>
                        <a:pt x="59" y="70"/>
                        <a:pt x="59" y="69"/>
                        <a:pt x="59" y="69"/>
                      </a:cubicBezTo>
                      <a:cubicBezTo>
                        <a:pt x="59" y="69"/>
                        <a:pt x="59" y="69"/>
                        <a:pt x="59" y="70"/>
                      </a:cubicBezTo>
                      <a:close/>
                      <a:moveTo>
                        <a:pt x="59" y="72"/>
                      </a:moveTo>
                      <a:cubicBezTo>
                        <a:pt x="59" y="72"/>
                        <a:pt x="59" y="72"/>
                        <a:pt x="59" y="72"/>
                      </a:cubicBezTo>
                      <a:cubicBezTo>
                        <a:pt x="59" y="72"/>
                        <a:pt x="59" y="72"/>
                        <a:pt x="59" y="73"/>
                      </a:cubicBezTo>
                      <a:cubicBezTo>
                        <a:pt x="59" y="73"/>
                        <a:pt x="59" y="72"/>
                        <a:pt x="59" y="72"/>
                      </a:cubicBezTo>
                      <a:cubicBezTo>
                        <a:pt x="60" y="72"/>
                        <a:pt x="59" y="73"/>
                        <a:pt x="60" y="73"/>
                      </a:cubicBezTo>
                      <a:cubicBezTo>
                        <a:pt x="59" y="73"/>
                        <a:pt x="60" y="73"/>
                        <a:pt x="59" y="73"/>
                      </a:cubicBezTo>
                      <a:cubicBezTo>
                        <a:pt x="59" y="73"/>
                        <a:pt x="59" y="73"/>
                        <a:pt x="59" y="73"/>
                      </a:cubicBezTo>
                      <a:cubicBezTo>
                        <a:pt x="59" y="72"/>
                        <a:pt x="59" y="73"/>
                        <a:pt x="59" y="72"/>
                      </a:cubicBezTo>
                      <a:cubicBezTo>
                        <a:pt x="59" y="72"/>
                        <a:pt x="59" y="72"/>
                        <a:pt x="59" y="72"/>
                      </a:cubicBezTo>
                      <a:close/>
                      <a:moveTo>
                        <a:pt x="56" y="69"/>
                      </a:moveTo>
                      <a:cubicBezTo>
                        <a:pt x="56" y="69"/>
                        <a:pt x="56" y="69"/>
                        <a:pt x="56" y="69"/>
                      </a:cubicBezTo>
                      <a:cubicBezTo>
                        <a:pt x="56" y="69"/>
                        <a:pt x="56" y="68"/>
                        <a:pt x="56" y="68"/>
                      </a:cubicBezTo>
                      <a:cubicBezTo>
                        <a:pt x="56" y="68"/>
                        <a:pt x="56" y="68"/>
                        <a:pt x="56" y="68"/>
                      </a:cubicBezTo>
                      <a:cubicBezTo>
                        <a:pt x="57" y="68"/>
                        <a:pt x="56" y="68"/>
                        <a:pt x="56" y="69"/>
                      </a:cubicBezTo>
                      <a:close/>
                      <a:moveTo>
                        <a:pt x="51" y="62"/>
                      </a:moveTo>
                      <a:cubicBezTo>
                        <a:pt x="51" y="62"/>
                        <a:pt x="51" y="62"/>
                        <a:pt x="51" y="62"/>
                      </a:cubicBezTo>
                      <a:cubicBezTo>
                        <a:pt x="51" y="62"/>
                        <a:pt x="51" y="62"/>
                        <a:pt x="52" y="62"/>
                      </a:cubicBezTo>
                      <a:cubicBezTo>
                        <a:pt x="52" y="62"/>
                        <a:pt x="51" y="62"/>
                        <a:pt x="51" y="62"/>
                      </a:cubicBezTo>
                      <a:close/>
                      <a:moveTo>
                        <a:pt x="62" y="66"/>
                      </a:moveTo>
                      <a:cubicBezTo>
                        <a:pt x="63" y="67"/>
                        <a:pt x="62" y="67"/>
                        <a:pt x="62" y="67"/>
                      </a:cubicBezTo>
                      <a:cubicBezTo>
                        <a:pt x="63" y="67"/>
                        <a:pt x="62" y="67"/>
                        <a:pt x="63" y="66"/>
                      </a:cubicBezTo>
                      <a:cubicBezTo>
                        <a:pt x="63" y="67"/>
                        <a:pt x="63" y="66"/>
                        <a:pt x="64" y="66"/>
                      </a:cubicBezTo>
                      <a:cubicBezTo>
                        <a:pt x="64" y="66"/>
                        <a:pt x="64" y="66"/>
                        <a:pt x="64" y="66"/>
                      </a:cubicBezTo>
                      <a:cubicBezTo>
                        <a:pt x="64" y="67"/>
                        <a:pt x="63" y="67"/>
                        <a:pt x="63" y="68"/>
                      </a:cubicBezTo>
                      <a:cubicBezTo>
                        <a:pt x="63" y="68"/>
                        <a:pt x="63" y="68"/>
                        <a:pt x="63" y="68"/>
                      </a:cubicBezTo>
                      <a:cubicBezTo>
                        <a:pt x="63" y="67"/>
                        <a:pt x="63" y="68"/>
                        <a:pt x="63" y="67"/>
                      </a:cubicBezTo>
                      <a:cubicBezTo>
                        <a:pt x="63" y="67"/>
                        <a:pt x="63" y="67"/>
                        <a:pt x="63" y="67"/>
                      </a:cubicBezTo>
                      <a:cubicBezTo>
                        <a:pt x="63" y="67"/>
                        <a:pt x="63" y="67"/>
                        <a:pt x="63" y="67"/>
                      </a:cubicBezTo>
                      <a:cubicBezTo>
                        <a:pt x="63" y="67"/>
                        <a:pt x="63" y="67"/>
                        <a:pt x="63" y="67"/>
                      </a:cubicBezTo>
                      <a:cubicBezTo>
                        <a:pt x="63" y="67"/>
                        <a:pt x="62" y="67"/>
                        <a:pt x="62" y="68"/>
                      </a:cubicBezTo>
                      <a:cubicBezTo>
                        <a:pt x="62" y="68"/>
                        <a:pt x="62" y="67"/>
                        <a:pt x="62" y="68"/>
                      </a:cubicBezTo>
                      <a:cubicBezTo>
                        <a:pt x="62" y="67"/>
                        <a:pt x="62" y="67"/>
                        <a:pt x="62" y="66"/>
                      </a:cubicBezTo>
                      <a:close/>
                      <a:moveTo>
                        <a:pt x="63" y="67"/>
                      </a:moveTo>
                      <a:cubicBezTo>
                        <a:pt x="63" y="67"/>
                        <a:pt x="63" y="67"/>
                        <a:pt x="63" y="67"/>
                      </a:cubicBezTo>
                      <a:cubicBezTo>
                        <a:pt x="63" y="67"/>
                        <a:pt x="63" y="67"/>
                        <a:pt x="63" y="67"/>
                      </a:cubicBezTo>
                      <a:cubicBezTo>
                        <a:pt x="63" y="67"/>
                        <a:pt x="63" y="67"/>
                        <a:pt x="63" y="67"/>
                      </a:cubicBezTo>
                      <a:close/>
                      <a:moveTo>
                        <a:pt x="46" y="56"/>
                      </a:moveTo>
                      <a:cubicBezTo>
                        <a:pt x="46" y="56"/>
                        <a:pt x="45" y="57"/>
                        <a:pt x="45" y="57"/>
                      </a:cubicBezTo>
                      <a:cubicBezTo>
                        <a:pt x="45" y="57"/>
                        <a:pt x="45" y="56"/>
                        <a:pt x="46" y="56"/>
                      </a:cubicBezTo>
                      <a:close/>
                      <a:moveTo>
                        <a:pt x="56" y="61"/>
                      </a:moveTo>
                      <a:cubicBezTo>
                        <a:pt x="56" y="61"/>
                        <a:pt x="56" y="61"/>
                        <a:pt x="56" y="61"/>
                      </a:cubicBezTo>
                      <a:cubicBezTo>
                        <a:pt x="56" y="61"/>
                        <a:pt x="56" y="60"/>
                        <a:pt x="56" y="60"/>
                      </a:cubicBezTo>
                      <a:cubicBezTo>
                        <a:pt x="56" y="60"/>
                        <a:pt x="55" y="61"/>
                        <a:pt x="56" y="61"/>
                      </a:cubicBezTo>
                      <a:cubicBezTo>
                        <a:pt x="56" y="61"/>
                        <a:pt x="55" y="61"/>
                        <a:pt x="55" y="61"/>
                      </a:cubicBezTo>
                      <a:cubicBezTo>
                        <a:pt x="55" y="61"/>
                        <a:pt x="55" y="60"/>
                        <a:pt x="55" y="60"/>
                      </a:cubicBezTo>
                      <a:cubicBezTo>
                        <a:pt x="55" y="60"/>
                        <a:pt x="56" y="60"/>
                        <a:pt x="56" y="60"/>
                      </a:cubicBezTo>
                      <a:cubicBezTo>
                        <a:pt x="56" y="60"/>
                        <a:pt x="56" y="60"/>
                        <a:pt x="56" y="60"/>
                      </a:cubicBezTo>
                      <a:cubicBezTo>
                        <a:pt x="56" y="60"/>
                        <a:pt x="56" y="60"/>
                        <a:pt x="56" y="60"/>
                      </a:cubicBezTo>
                      <a:cubicBezTo>
                        <a:pt x="56" y="60"/>
                        <a:pt x="57" y="60"/>
                        <a:pt x="57" y="60"/>
                      </a:cubicBezTo>
                      <a:cubicBezTo>
                        <a:pt x="56" y="60"/>
                        <a:pt x="57" y="59"/>
                        <a:pt x="57" y="59"/>
                      </a:cubicBezTo>
                      <a:cubicBezTo>
                        <a:pt x="57" y="60"/>
                        <a:pt x="57" y="60"/>
                        <a:pt x="57" y="60"/>
                      </a:cubicBezTo>
                      <a:cubicBezTo>
                        <a:pt x="57" y="60"/>
                        <a:pt x="57" y="60"/>
                        <a:pt x="56" y="61"/>
                      </a:cubicBezTo>
                      <a:close/>
                      <a:moveTo>
                        <a:pt x="55" y="62"/>
                      </a:moveTo>
                      <a:cubicBezTo>
                        <a:pt x="55" y="62"/>
                        <a:pt x="55" y="61"/>
                        <a:pt x="55" y="61"/>
                      </a:cubicBezTo>
                      <a:cubicBezTo>
                        <a:pt x="55" y="61"/>
                        <a:pt x="55" y="61"/>
                        <a:pt x="55" y="61"/>
                      </a:cubicBezTo>
                      <a:cubicBezTo>
                        <a:pt x="54" y="61"/>
                        <a:pt x="55" y="61"/>
                        <a:pt x="55" y="61"/>
                      </a:cubicBezTo>
                      <a:cubicBezTo>
                        <a:pt x="55" y="61"/>
                        <a:pt x="55" y="61"/>
                        <a:pt x="55" y="61"/>
                      </a:cubicBezTo>
                      <a:cubicBezTo>
                        <a:pt x="55" y="61"/>
                        <a:pt x="55" y="61"/>
                        <a:pt x="55" y="61"/>
                      </a:cubicBezTo>
                      <a:cubicBezTo>
                        <a:pt x="56" y="61"/>
                        <a:pt x="55" y="62"/>
                        <a:pt x="55" y="62"/>
                      </a:cubicBezTo>
                      <a:close/>
                      <a:moveTo>
                        <a:pt x="47" y="56"/>
                      </a:moveTo>
                      <a:cubicBezTo>
                        <a:pt x="46" y="56"/>
                        <a:pt x="46" y="56"/>
                        <a:pt x="46" y="56"/>
                      </a:cubicBezTo>
                      <a:cubicBezTo>
                        <a:pt x="46" y="56"/>
                        <a:pt x="46" y="56"/>
                        <a:pt x="46" y="56"/>
                      </a:cubicBezTo>
                      <a:cubicBezTo>
                        <a:pt x="46" y="56"/>
                        <a:pt x="46" y="56"/>
                        <a:pt x="46" y="56"/>
                      </a:cubicBezTo>
                      <a:cubicBezTo>
                        <a:pt x="46" y="56"/>
                        <a:pt x="46" y="55"/>
                        <a:pt x="46" y="56"/>
                      </a:cubicBezTo>
                      <a:cubicBezTo>
                        <a:pt x="46" y="56"/>
                        <a:pt x="46" y="56"/>
                        <a:pt x="46" y="56"/>
                      </a:cubicBezTo>
                      <a:cubicBezTo>
                        <a:pt x="46" y="55"/>
                        <a:pt x="46" y="55"/>
                        <a:pt x="47" y="55"/>
                      </a:cubicBezTo>
                      <a:cubicBezTo>
                        <a:pt x="47" y="55"/>
                        <a:pt x="46" y="55"/>
                        <a:pt x="47" y="56"/>
                      </a:cubicBezTo>
                      <a:close/>
                      <a:moveTo>
                        <a:pt x="64" y="65"/>
                      </a:moveTo>
                      <a:cubicBezTo>
                        <a:pt x="64" y="65"/>
                        <a:pt x="64" y="64"/>
                        <a:pt x="64" y="64"/>
                      </a:cubicBezTo>
                      <a:cubicBezTo>
                        <a:pt x="64" y="64"/>
                        <a:pt x="64" y="64"/>
                        <a:pt x="64" y="64"/>
                      </a:cubicBezTo>
                      <a:cubicBezTo>
                        <a:pt x="65" y="64"/>
                        <a:pt x="64" y="64"/>
                        <a:pt x="64" y="65"/>
                      </a:cubicBezTo>
                      <a:cubicBezTo>
                        <a:pt x="65" y="65"/>
                        <a:pt x="64" y="64"/>
                        <a:pt x="65" y="64"/>
                      </a:cubicBezTo>
                      <a:cubicBezTo>
                        <a:pt x="65" y="64"/>
                        <a:pt x="65" y="65"/>
                        <a:pt x="65" y="64"/>
                      </a:cubicBezTo>
                      <a:cubicBezTo>
                        <a:pt x="66" y="65"/>
                        <a:pt x="65" y="65"/>
                        <a:pt x="65" y="65"/>
                      </a:cubicBezTo>
                      <a:cubicBezTo>
                        <a:pt x="65" y="65"/>
                        <a:pt x="65" y="65"/>
                        <a:pt x="65" y="65"/>
                      </a:cubicBezTo>
                      <a:cubicBezTo>
                        <a:pt x="65" y="65"/>
                        <a:pt x="65" y="65"/>
                        <a:pt x="65" y="65"/>
                      </a:cubicBezTo>
                      <a:cubicBezTo>
                        <a:pt x="65" y="66"/>
                        <a:pt x="64" y="65"/>
                        <a:pt x="64" y="66"/>
                      </a:cubicBezTo>
                      <a:cubicBezTo>
                        <a:pt x="64" y="65"/>
                        <a:pt x="64" y="65"/>
                        <a:pt x="65" y="65"/>
                      </a:cubicBezTo>
                      <a:cubicBezTo>
                        <a:pt x="64" y="65"/>
                        <a:pt x="64" y="65"/>
                        <a:pt x="64" y="65"/>
                      </a:cubicBezTo>
                      <a:close/>
                      <a:moveTo>
                        <a:pt x="45" y="54"/>
                      </a:moveTo>
                      <a:cubicBezTo>
                        <a:pt x="44" y="54"/>
                        <a:pt x="44" y="54"/>
                        <a:pt x="44" y="54"/>
                      </a:cubicBezTo>
                      <a:cubicBezTo>
                        <a:pt x="44" y="54"/>
                        <a:pt x="45" y="54"/>
                        <a:pt x="44" y="54"/>
                      </a:cubicBezTo>
                      <a:cubicBezTo>
                        <a:pt x="44" y="54"/>
                        <a:pt x="44" y="54"/>
                        <a:pt x="45" y="54"/>
                      </a:cubicBezTo>
                      <a:close/>
                      <a:moveTo>
                        <a:pt x="51" y="52"/>
                      </a:moveTo>
                      <a:cubicBezTo>
                        <a:pt x="50" y="52"/>
                        <a:pt x="51" y="52"/>
                        <a:pt x="51" y="51"/>
                      </a:cubicBezTo>
                      <a:cubicBezTo>
                        <a:pt x="51" y="51"/>
                        <a:pt x="51" y="51"/>
                        <a:pt x="51" y="51"/>
                      </a:cubicBezTo>
                      <a:cubicBezTo>
                        <a:pt x="51" y="52"/>
                        <a:pt x="51" y="52"/>
                        <a:pt x="51" y="53"/>
                      </a:cubicBezTo>
                      <a:cubicBezTo>
                        <a:pt x="51" y="53"/>
                        <a:pt x="51" y="53"/>
                        <a:pt x="51" y="53"/>
                      </a:cubicBezTo>
                      <a:cubicBezTo>
                        <a:pt x="51" y="53"/>
                        <a:pt x="51" y="53"/>
                        <a:pt x="51" y="53"/>
                      </a:cubicBezTo>
                      <a:cubicBezTo>
                        <a:pt x="51" y="52"/>
                        <a:pt x="51" y="53"/>
                        <a:pt x="50" y="53"/>
                      </a:cubicBezTo>
                      <a:cubicBezTo>
                        <a:pt x="50" y="52"/>
                        <a:pt x="51" y="52"/>
                        <a:pt x="51" y="52"/>
                      </a:cubicBezTo>
                      <a:close/>
                      <a:moveTo>
                        <a:pt x="54" y="49"/>
                      </a:moveTo>
                      <a:cubicBezTo>
                        <a:pt x="54" y="50"/>
                        <a:pt x="54" y="50"/>
                        <a:pt x="53" y="50"/>
                      </a:cubicBezTo>
                      <a:cubicBezTo>
                        <a:pt x="54" y="50"/>
                        <a:pt x="53" y="50"/>
                        <a:pt x="53" y="50"/>
                      </a:cubicBezTo>
                      <a:cubicBezTo>
                        <a:pt x="53" y="50"/>
                        <a:pt x="53" y="50"/>
                        <a:pt x="53" y="50"/>
                      </a:cubicBezTo>
                      <a:cubicBezTo>
                        <a:pt x="53" y="50"/>
                        <a:pt x="53" y="50"/>
                        <a:pt x="53" y="50"/>
                      </a:cubicBezTo>
                      <a:cubicBezTo>
                        <a:pt x="53" y="50"/>
                        <a:pt x="53" y="49"/>
                        <a:pt x="54" y="49"/>
                      </a:cubicBezTo>
                      <a:cubicBezTo>
                        <a:pt x="54" y="49"/>
                        <a:pt x="53" y="49"/>
                        <a:pt x="54" y="49"/>
                      </a:cubicBezTo>
                      <a:close/>
                      <a:moveTo>
                        <a:pt x="50" y="51"/>
                      </a:moveTo>
                      <a:cubicBezTo>
                        <a:pt x="50" y="51"/>
                        <a:pt x="50" y="51"/>
                        <a:pt x="50" y="51"/>
                      </a:cubicBezTo>
                      <a:cubicBezTo>
                        <a:pt x="51" y="51"/>
                        <a:pt x="50" y="51"/>
                        <a:pt x="51" y="51"/>
                      </a:cubicBezTo>
                      <a:cubicBezTo>
                        <a:pt x="51" y="51"/>
                        <a:pt x="51" y="51"/>
                        <a:pt x="50" y="51"/>
                      </a:cubicBezTo>
                      <a:cubicBezTo>
                        <a:pt x="50" y="51"/>
                        <a:pt x="51" y="51"/>
                        <a:pt x="50" y="51"/>
                      </a:cubicBezTo>
                      <a:close/>
                      <a:moveTo>
                        <a:pt x="56" y="51"/>
                      </a:moveTo>
                      <a:cubicBezTo>
                        <a:pt x="56" y="51"/>
                        <a:pt x="56" y="51"/>
                        <a:pt x="56" y="52"/>
                      </a:cubicBezTo>
                      <a:cubicBezTo>
                        <a:pt x="56" y="52"/>
                        <a:pt x="56" y="51"/>
                        <a:pt x="56" y="51"/>
                      </a:cubicBezTo>
                      <a:cubicBezTo>
                        <a:pt x="55" y="51"/>
                        <a:pt x="56" y="51"/>
                        <a:pt x="55" y="51"/>
                      </a:cubicBezTo>
                      <a:cubicBezTo>
                        <a:pt x="55" y="51"/>
                        <a:pt x="56" y="51"/>
                        <a:pt x="56" y="51"/>
                      </a:cubicBezTo>
                      <a:close/>
                      <a:moveTo>
                        <a:pt x="55" y="49"/>
                      </a:moveTo>
                      <a:cubicBezTo>
                        <a:pt x="55" y="49"/>
                        <a:pt x="55" y="49"/>
                        <a:pt x="55" y="49"/>
                      </a:cubicBezTo>
                      <a:cubicBezTo>
                        <a:pt x="55" y="49"/>
                        <a:pt x="56" y="49"/>
                        <a:pt x="56" y="49"/>
                      </a:cubicBezTo>
                      <a:cubicBezTo>
                        <a:pt x="56" y="49"/>
                        <a:pt x="55" y="49"/>
                        <a:pt x="56" y="49"/>
                      </a:cubicBezTo>
                      <a:cubicBezTo>
                        <a:pt x="56" y="49"/>
                        <a:pt x="56" y="49"/>
                        <a:pt x="56" y="49"/>
                      </a:cubicBezTo>
                      <a:cubicBezTo>
                        <a:pt x="56" y="49"/>
                        <a:pt x="56" y="49"/>
                        <a:pt x="56" y="49"/>
                      </a:cubicBezTo>
                      <a:cubicBezTo>
                        <a:pt x="56" y="49"/>
                        <a:pt x="56" y="49"/>
                        <a:pt x="56" y="48"/>
                      </a:cubicBezTo>
                      <a:cubicBezTo>
                        <a:pt x="56" y="49"/>
                        <a:pt x="56" y="49"/>
                        <a:pt x="56" y="49"/>
                      </a:cubicBezTo>
                      <a:cubicBezTo>
                        <a:pt x="56" y="49"/>
                        <a:pt x="57" y="49"/>
                        <a:pt x="57" y="49"/>
                      </a:cubicBezTo>
                      <a:cubicBezTo>
                        <a:pt x="57" y="50"/>
                        <a:pt x="56" y="50"/>
                        <a:pt x="56" y="50"/>
                      </a:cubicBezTo>
                      <a:cubicBezTo>
                        <a:pt x="56" y="50"/>
                        <a:pt x="56" y="50"/>
                        <a:pt x="56" y="50"/>
                      </a:cubicBezTo>
                      <a:cubicBezTo>
                        <a:pt x="56" y="50"/>
                        <a:pt x="56" y="50"/>
                        <a:pt x="56" y="50"/>
                      </a:cubicBezTo>
                      <a:cubicBezTo>
                        <a:pt x="55" y="50"/>
                        <a:pt x="56" y="50"/>
                        <a:pt x="56" y="49"/>
                      </a:cubicBezTo>
                      <a:cubicBezTo>
                        <a:pt x="56" y="49"/>
                        <a:pt x="55" y="50"/>
                        <a:pt x="55" y="50"/>
                      </a:cubicBezTo>
                      <a:cubicBezTo>
                        <a:pt x="55" y="50"/>
                        <a:pt x="55" y="50"/>
                        <a:pt x="55" y="50"/>
                      </a:cubicBezTo>
                      <a:cubicBezTo>
                        <a:pt x="55" y="50"/>
                        <a:pt x="55" y="50"/>
                        <a:pt x="55" y="50"/>
                      </a:cubicBezTo>
                      <a:cubicBezTo>
                        <a:pt x="55" y="50"/>
                        <a:pt x="55" y="50"/>
                        <a:pt x="56" y="50"/>
                      </a:cubicBezTo>
                      <a:cubicBezTo>
                        <a:pt x="55" y="51"/>
                        <a:pt x="55" y="51"/>
                        <a:pt x="55" y="51"/>
                      </a:cubicBezTo>
                      <a:cubicBezTo>
                        <a:pt x="56" y="51"/>
                        <a:pt x="56" y="50"/>
                        <a:pt x="56" y="50"/>
                      </a:cubicBezTo>
                      <a:cubicBezTo>
                        <a:pt x="56" y="50"/>
                        <a:pt x="56" y="50"/>
                        <a:pt x="56" y="50"/>
                      </a:cubicBezTo>
                      <a:cubicBezTo>
                        <a:pt x="56" y="50"/>
                        <a:pt x="56" y="51"/>
                        <a:pt x="56" y="51"/>
                      </a:cubicBezTo>
                      <a:cubicBezTo>
                        <a:pt x="56" y="51"/>
                        <a:pt x="55" y="51"/>
                        <a:pt x="55" y="51"/>
                      </a:cubicBezTo>
                      <a:cubicBezTo>
                        <a:pt x="55" y="51"/>
                        <a:pt x="55" y="51"/>
                        <a:pt x="55" y="51"/>
                      </a:cubicBezTo>
                      <a:cubicBezTo>
                        <a:pt x="55" y="51"/>
                        <a:pt x="55" y="51"/>
                        <a:pt x="55" y="51"/>
                      </a:cubicBezTo>
                      <a:cubicBezTo>
                        <a:pt x="55" y="51"/>
                        <a:pt x="55" y="51"/>
                        <a:pt x="55" y="51"/>
                      </a:cubicBezTo>
                      <a:cubicBezTo>
                        <a:pt x="55" y="51"/>
                        <a:pt x="55" y="51"/>
                        <a:pt x="55" y="51"/>
                      </a:cubicBezTo>
                      <a:cubicBezTo>
                        <a:pt x="55" y="51"/>
                        <a:pt x="55" y="52"/>
                        <a:pt x="55" y="52"/>
                      </a:cubicBezTo>
                      <a:cubicBezTo>
                        <a:pt x="55" y="52"/>
                        <a:pt x="55" y="52"/>
                        <a:pt x="54" y="52"/>
                      </a:cubicBezTo>
                      <a:cubicBezTo>
                        <a:pt x="55" y="52"/>
                        <a:pt x="54" y="52"/>
                        <a:pt x="54" y="52"/>
                      </a:cubicBezTo>
                      <a:cubicBezTo>
                        <a:pt x="54" y="52"/>
                        <a:pt x="54" y="52"/>
                        <a:pt x="54" y="53"/>
                      </a:cubicBezTo>
                      <a:cubicBezTo>
                        <a:pt x="54" y="53"/>
                        <a:pt x="54" y="53"/>
                        <a:pt x="54" y="53"/>
                      </a:cubicBezTo>
                      <a:cubicBezTo>
                        <a:pt x="54" y="53"/>
                        <a:pt x="54" y="52"/>
                        <a:pt x="54" y="52"/>
                      </a:cubicBezTo>
                      <a:cubicBezTo>
                        <a:pt x="54" y="52"/>
                        <a:pt x="54" y="52"/>
                        <a:pt x="53" y="52"/>
                      </a:cubicBezTo>
                      <a:cubicBezTo>
                        <a:pt x="53" y="52"/>
                        <a:pt x="53" y="52"/>
                        <a:pt x="54" y="51"/>
                      </a:cubicBezTo>
                      <a:cubicBezTo>
                        <a:pt x="54" y="52"/>
                        <a:pt x="54" y="52"/>
                        <a:pt x="54" y="52"/>
                      </a:cubicBezTo>
                      <a:cubicBezTo>
                        <a:pt x="54" y="51"/>
                        <a:pt x="54" y="51"/>
                        <a:pt x="54" y="51"/>
                      </a:cubicBezTo>
                      <a:cubicBezTo>
                        <a:pt x="54" y="51"/>
                        <a:pt x="54" y="51"/>
                        <a:pt x="54" y="51"/>
                      </a:cubicBezTo>
                      <a:cubicBezTo>
                        <a:pt x="54" y="51"/>
                        <a:pt x="54" y="51"/>
                        <a:pt x="54" y="51"/>
                      </a:cubicBezTo>
                      <a:cubicBezTo>
                        <a:pt x="54" y="51"/>
                        <a:pt x="53" y="51"/>
                        <a:pt x="54" y="51"/>
                      </a:cubicBezTo>
                      <a:cubicBezTo>
                        <a:pt x="53" y="51"/>
                        <a:pt x="54" y="50"/>
                        <a:pt x="54" y="50"/>
                      </a:cubicBezTo>
                      <a:cubicBezTo>
                        <a:pt x="54" y="50"/>
                        <a:pt x="54" y="50"/>
                        <a:pt x="54" y="50"/>
                      </a:cubicBezTo>
                      <a:cubicBezTo>
                        <a:pt x="54" y="51"/>
                        <a:pt x="54" y="50"/>
                        <a:pt x="54" y="50"/>
                      </a:cubicBezTo>
                      <a:cubicBezTo>
                        <a:pt x="54" y="50"/>
                        <a:pt x="54" y="50"/>
                        <a:pt x="54" y="50"/>
                      </a:cubicBezTo>
                      <a:cubicBezTo>
                        <a:pt x="54" y="50"/>
                        <a:pt x="54" y="50"/>
                        <a:pt x="54" y="50"/>
                      </a:cubicBezTo>
                      <a:cubicBezTo>
                        <a:pt x="55" y="50"/>
                        <a:pt x="54" y="50"/>
                        <a:pt x="55" y="50"/>
                      </a:cubicBezTo>
                      <a:cubicBezTo>
                        <a:pt x="55" y="50"/>
                        <a:pt x="55" y="49"/>
                        <a:pt x="55" y="50"/>
                      </a:cubicBezTo>
                      <a:cubicBezTo>
                        <a:pt x="55" y="49"/>
                        <a:pt x="55" y="49"/>
                        <a:pt x="55" y="49"/>
                      </a:cubicBezTo>
                      <a:close/>
                      <a:moveTo>
                        <a:pt x="54" y="51"/>
                      </a:moveTo>
                      <a:cubicBezTo>
                        <a:pt x="54" y="51"/>
                        <a:pt x="54" y="51"/>
                        <a:pt x="54" y="51"/>
                      </a:cubicBezTo>
                      <a:cubicBezTo>
                        <a:pt x="54" y="51"/>
                        <a:pt x="55" y="51"/>
                        <a:pt x="55" y="51"/>
                      </a:cubicBezTo>
                      <a:cubicBezTo>
                        <a:pt x="54" y="51"/>
                        <a:pt x="54" y="51"/>
                        <a:pt x="54" y="51"/>
                      </a:cubicBezTo>
                      <a:close/>
                      <a:moveTo>
                        <a:pt x="51" y="51"/>
                      </a:moveTo>
                      <a:cubicBezTo>
                        <a:pt x="51" y="51"/>
                        <a:pt x="51" y="51"/>
                        <a:pt x="51" y="51"/>
                      </a:cubicBezTo>
                      <a:cubicBezTo>
                        <a:pt x="51" y="51"/>
                        <a:pt x="51" y="52"/>
                        <a:pt x="51" y="51"/>
                      </a:cubicBezTo>
                      <a:close/>
                      <a:moveTo>
                        <a:pt x="56" y="53"/>
                      </a:moveTo>
                      <a:cubicBezTo>
                        <a:pt x="56" y="52"/>
                        <a:pt x="56" y="52"/>
                        <a:pt x="56" y="52"/>
                      </a:cubicBezTo>
                      <a:cubicBezTo>
                        <a:pt x="56" y="52"/>
                        <a:pt x="56" y="52"/>
                        <a:pt x="56" y="52"/>
                      </a:cubicBezTo>
                      <a:cubicBezTo>
                        <a:pt x="57" y="52"/>
                        <a:pt x="56" y="52"/>
                        <a:pt x="56" y="52"/>
                      </a:cubicBezTo>
                      <a:cubicBezTo>
                        <a:pt x="56" y="52"/>
                        <a:pt x="56" y="53"/>
                        <a:pt x="56" y="53"/>
                      </a:cubicBezTo>
                      <a:cubicBezTo>
                        <a:pt x="55" y="53"/>
                        <a:pt x="55" y="53"/>
                        <a:pt x="55" y="53"/>
                      </a:cubicBezTo>
                      <a:cubicBezTo>
                        <a:pt x="55" y="53"/>
                        <a:pt x="55" y="53"/>
                        <a:pt x="56" y="53"/>
                      </a:cubicBezTo>
                      <a:close/>
                      <a:moveTo>
                        <a:pt x="50" y="49"/>
                      </a:moveTo>
                      <a:cubicBezTo>
                        <a:pt x="50" y="50"/>
                        <a:pt x="50" y="49"/>
                        <a:pt x="50" y="49"/>
                      </a:cubicBezTo>
                      <a:cubicBezTo>
                        <a:pt x="50" y="49"/>
                        <a:pt x="50" y="49"/>
                        <a:pt x="50" y="50"/>
                      </a:cubicBezTo>
                      <a:cubicBezTo>
                        <a:pt x="49" y="49"/>
                        <a:pt x="49" y="49"/>
                        <a:pt x="49" y="49"/>
                      </a:cubicBezTo>
                      <a:cubicBezTo>
                        <a:pt x="49" y="49"/>
                        <a:pt x="49" y="49"/>
                        <a:pt x="49" y="49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lose/>
                      <a:moveTo>
                        <a:pt x="62" y="54"/>
                      </a:moveTo>
                      <a:cubicBezTo>
                        <a:pt x="62" y="54"/>
                        <a:pt x="62" y="54"/>
                        <a:pt x="61" y="54"/>
                      </a:cubicBezTo>
                      <a:cubicBezTo>
                        <a:pt x="61" y="55"/>
                        <a:pt x="61" y="55"/>
                        <a:pt x="61" y="55"/>
                      </a:cubicBezTo>
                      <a:cubicBezTo>
                        <a:pt x="61" y="55"/>
                        <a:pt x="61" y="54"/>
                        <a:pt x="62" y="54"/>
                      </a:cubicBezTo>
                      <a:close/>
                      <a:moveTo>
                        <a:pt x="49" y="49"/>
                      </a:moveTo>
                      <a:cubicBezTo>
                        <a:pt x="49" y="49"/>
                        <a:pt x="49" y="49"/>
                        <a:pt x="49" y="49"/>
                      </a:cubicBezTo>
                      <a:cubicBezTo>
                        <a:pt x="49" y="49"/>
                        <a:pt x="48" y="48"/>
                        <a:pt x="49" y="48"/>
                      </a:cubicBezTo>
                      <a:cubicBezTo>
                        <a:pt x="49" y="48"/>
                        <a:pt x="49" y="49"/>
                        <a:pt x="49" y="49"/>
                      </a:cubicBezTo>
                      <a:cubicBezTo>
                        <a:pt x="49" y="49"/>
                        <a:pt x="49" y="49"/>
                        <a:pt x="49" y="49"/>
                      </a:cubicBezTo>
                      <a:cubicBezTo>
                        <a:pt x="50" y="49"/>
                        <a:pt x="49" y="49"/>
                        <a:pt x="49" y="49"/>
                      </a:cubicBezTo>
                      <a:close/>
                      <a:moveTo>
                        <a:pt x="51" y="49"/>
                      </a:move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51" y="49"/>
                        <a:pt x="50" y="49"/>
                        <a:pt x="51" y="49"/>
                      </a:cubicBezTo>
                      <a:close/>
                      <a:moveTo>
                        <a:pt x="52" y="47"/>
                      </a:moveTo>
                      <a:cubicBezTo>
                        <a:pt x="52" y="47"/>
                        <a:pt x="52" y="47"/>
                        <a:pt x="52" y="47"/>
                      </a:cubicBezTo>
                      <a:cubicBezTo>
                        <a:pt x="52" y="47"/>
                        <a:pt x="52" y="47"/>
                        <a:pt x="52" y="48"/>
                      </a:cubicBezTo>
                      <a:cubicBezTo>
                        <a:pt x="51" y="48"/>
                        <a:pt x="51" y="48"/>
                        <a:pt x="50" y="48"/>
                      </a:cubicBezTo>
                      <a:cubicBezTo>
                        <a:pt x="50" y="48"/>
                        <a:pt x="50" y="48"/>
                        <a:pt x="51" y="48"/>
                      </a:cubicBezTo>
                      <a:cubicBezTo>
                        <a:pt x="50" y="47"/>
                        <a:pt x="51" y="47"/>
                        <a:pt x="51" y="47"/>
                      </a:cubicBezTo>
                      <a:cubicBezTo>
                        <a:pt x="51" y="47"/>
                        <a:pt x="51" y="46"/>
                        <a:pt x="52" y="47"/>
                      </a:cubicBezTo>
                      <a:cubicBezTo>
                        <a:pt x="52" y="47"/>
                        <a:pt x="52" y="46"/>
                        <a:pt x="51" y="46"/>
                      </a:cubicBezTo>
                      <a:cubicBezTo>
                        <a:pt x="51" y="46"/>
                        <a:pt x="51" y="46"/>
                        <a:pt x="51" y="47"/>
                      </a:cubicBezTo>
                      <a:cubicBezTo>
                        <a:pt x="51" y="46"/>
                        <a:pt x="52" y="46"/>
                        <a:pt x="51" y="46"/>
                      </a:cubicBezTo>
                      <a:cubicBezTo>
                        <a:pt x="51" y="46"/>
                        <a:pt x="52" y="45"/>
                        <a:pt x="51" y="45"/>
                      </a:cubicBezTo>
                      <a:cubicBezTo>
                        <a:pt x="52" y="45"/>
                        <a:pt x="52" y="45"/>
                        <a:pt x="52" y="45"/>
                      </a:cubicBezTo>
                      <a:cubicBezTo>
                        <a:pt x="52" y="46"/>
                        <a:pt x="51" y="46"/>
                        <a:pt x="52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6"/>
                        <a:pt x="52" y="46"/>
                        <a:pt x="53" y="46"/>
                      </a:cubicBezTo>
                      <a:cubicBezTo>
                        <a:pt x="53" y="46"/>
                        <a:pt x="52" y="47"/>
                        <a:pt x="52" y="47"/>
                      </a:cubicBezTo>
                      <a:close/>
                      <a:moveTo>
                        <a:pt x="54" y="47"/>
                      </a:moveTo>
                      <a:cubicBezTo>
                        <a:pt x="54" y="47"/>
                        <a:pt x="54" y="47"/>
                        <a:pt x="54" y="47"/>
                      </a:cubicBezTo>
                      <a:cubicBezTo>
                        <a:pt x="54" y="47"/>
                        <a:pt x="54" y="47"/>
                        <a:pt x="54" y="47"/>
                      </a:cubicBezTo>
                      <a:cubicBezTo>
                        <a:pt x="54" y="47"/>
                        <a:pt x="53" y="47"/>
                        <a:pt x="53" y="47"/>
                      </a:cubicBezTo>
                      <a:cubicBezTo>
                        <a:pt x="54" y="47"/>
                        <a:pt x="53" y="47"/>
                        <a:pt x="53" y="46"/>
                      </a:cubicBezTo>
                      <a:cubicBezTo>
                        <a:pt x="53" y="46"/>
                        <a:pt x="53" y="46"/>
                        <a:pt x="53" y="46"/>
                      </a:cubicBezTo>
                      <a:cubicBezTo>
                        <a:pt x="53" y="46"/>
                        <a:pt x="53" y="46"/>
                        <a:pt x="53" y="46"/>
                      </a:cubicBezTo>
                      <a:cubicBezTo>
                        <a:pt x="53" y="47"/>
                        <a:pt x="54" y="47"/>
                        <a:pt x="54" y="47"/>
                      </a:cubicBezTo>
                      <a:cubicBezTo>
                        <a:pt x="55" y="47"/>
                        <a:pt x="54" y="47"/>
                        <a:pt x="54" y="47"/>
                      </a:cubicBezTo>
                      <a:close/>
                      <a:moveTo>
                        <a:pt x="54" y="49"/>
                      </a:moveTo>
                      <a:cubicBezTo>
                        <a:pt x="54" y="49"/>
                        <a:pt x="54" y="48"/>
                        <a:pt x="54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4" y="49"/>
                        <a:pt x="54" y="49"/>
                      </a:cubicBezTo>
                      <a:close/>
                      <a:moveTo>
                        <a:pt x="54" y="47"/>
                      </a:moveTo>
                      <a:cubicBezTo>
                        <a:pt x="55" y="48"/>
                        <a:pt x="54" y="48"/>
                        <a:pt x="54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4" y="48"/>
                        <a:pt x="54" y="47"/>
                      </a:cubicBezTo>
                      <a:close/>
                      <a:moveTo>
                        <a:pt x="54" y="48"/>
                      </a:move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5" y="48"/>
                        <a:pt x="55" y="48"/>
                      </a:cubicBezTo>
                      <a:cubicBezTo>
                        <a:pt x="55" y="48"/>
                        <a:pt x="54" y="48"/>
                        <a:pt x="55" y="49"/>
                      </a:cubicBezTo>
                      <a:cubicBezTo>
                        <a:pt x="54" y="49"/>
                        <a:pt x="54" y="48"/>
                        <a:pt x="54" y="48"/>
                      </a:cubicBezTo>
                      <a:close/>
                      <a:moveTo>
                        <a:pt x="53" y="47"/>
                      </a:moveTo>
                      <a:cubicBezTo>
                        <a:pt x="53" y="47"/>
                        <a:pt x="53" y="47"/>
                        <a:pt x="53" y="48"/>
                      </a:cubicBezTo>
                      <a:cubicBezTo>
                        <a:pt x="52" y="47"/>
                        <a:pt x="53" y="47"/>
                        <a:pt x="53" y="47"/>
                      </a:cubicBezTo>
                      <a:close/>
                      <a:moveTo>
                        <a:pt x="56" y="47"/>
                      </a:moveTo>
                      <a:cubicBezTo>
                        <a:pt x="56" y="47"/>
                        <a:pt x="56" y="47"/>
                        <a:pt x="56" y="46"/>
                      </a:cubicBezTo>
                      <a:cubicBezTo>
                        <a:pt x="56" y="47"/>
                        <a:pt x="56" y="47"/>
                        <a:pt x="56" y="47"/>
                      </a:cubicBezTo>
                      <a:cubicBezTo>
                        <a:pt x="56" y="47"/>
                        <a:pt x="56" y="48"/>
                        <a:pt x="55" y="47"/>
                      </a:cubicBezTo>
                      <a:cubicBezTo>
                        <a:pt x="55" y="48"/>
                        <a:pt x="55" y="47"/>
                        <a:pt x="56" y="47"/>
                      </a:cubicBezTo>
                      <a:close/>
                      <a:moveTo>
                        <a:pt x="52" y="44"/>
                      </a:move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lose/>
                      <a:moveTo>
                        <a:pt x="51" y="43"/>
                      </a:moveTo>
                      <a:cubicBezTo>
                        <a:pt x="51" y="43"/>
                        <a:pt x="51" y="43"/>
                        <a:pt x="50" y="43"/>
                      </a:cubicBezTo>
                      <a:cubicBezTo>
                        <a:pt x="51" y="43"/>
                        <a:pt x="51" y="43"/>
                        <a:pt x="51" y="43"/>
                      </a:cubicBezTo>
                      <a:close/>
                      <a:moveTo>
                        <a:pt x="58" y="44"/>
                      </a:moveTo>
                      <a:cubicBezTo>
                        <a:pt x="58" y="44"/>
                        <a:pt x="58" y="44"/>
                        <a:pt x="58" y="44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59" y="44"/>
                        <a:pt x="58" y="44"/>
                        <a:pt x="58" y="44"/>
                      </a:cubicBezTo>
                      <a:cubicBezTo>
                        <a:pt x="58" y="44"/>
                        <a:pt x="58" y="44"/>
                        <a:pt x="58" y="44"/>
                      </a:cubicBezTo>
                      <a:close/>
                      <a:moveTo>
                        <a:pt x="58" y="43"/>
                      </a:moveTo>
                      <a:cubicBezTo>
                        <a:pt x="58" y="43"/>
                        <a:pt x="59" y="43"/>
                        <a:pt x="59" y="43"/>
                      </a:cubicBezTo>
                      <a:cubicBezTo>
                        <a:pt x="59" y="43"/>
                        <a:pt x="59" y="43"/>
                        <a:pt x="59" y="43"/>
                      </a:cubicBezTo>
                      <a:cubicBezTo>
                        <a:pt x="59" y="43"/>
                        <a:pt x="59" y="43"/>
                        <a:pt x="59" y="43"/>
                      </a:cubicBezTo>
                      <a:cubicBezTo>
                        <a:pt x="59" y="43"/>
                        <a:pt x="59" y="44"/>
                        <a:pt x="59" y="44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59" y="43"/>
                        <a:pt x="59" y="44"/>
                        <a:pt x="58" y="43"/>
                      </a:cubicBezTo>
                      <a:cubicBezTo>
                        <a:pt x="58" y="43"/>
                        <a:pt x="58" y="43"/>
                        <a:pt x="58" y="43"/>
                      </a:cubicBezTo>
                      <a:cubicBezTo>
                        <a:pt x="58" y="43"/>
                        <a:pt x="58" y="43"/>
                        <a:pt x="58" y="43"/>
                      </a:cubicBezTo>
                      <a:close/>
                      <a:moveTo>
                        <a:pt x="56" y="38"/>
                      </a:moveTo>
                      <a:cubicBezTo>
                        <a:pt x="56" y="38"/>
                        <a:pt x="56" y="38"/>
                        <a:pt x="56" y="38"/>
                      </a:cubicBezTo>
                      <a:cubicBezTo>
                        <a:pt x="56" y="38"/>
                        <a:pt x="56" y="37"/>
                        <a:pt x="57" y="38"/>
                      </a:cubicBezTo>
                      <a:cubicBezTo>
                        <a:pt x="57" y="38"/>
                        <a:pt x="57" y="38"/>
                        <a:pt x="57" y="38"/>
                      </a:cubicBezTo>
                      <a:cubicBezTo>
                        <a:pt x="57" y="38"/>
                        <a:pt x="57" y="39"/>
                        <a:pt x="56" y="38"/>
                      </a:cubicBezTo>
                      <a:cubicBezTo>
                        <a:pt x="56" y="39"/>
                        <a:pt x="57" y="39"/>
                        <a:pt x="56" y="39"/>
                      </a:cubicBezTo>
                      <a:cubicBezTo>
                        <a:pt x="56" y="39"/>
                        <a:pt x="56" y="39"/>
                        <a:pt x="56" y="39"/>
                      </a:cubicBezTo>
                      <a:cubicBezTo>
                        <a:pt x="56" y="39"/>
                        <a:pt x="56" y="39"/>
                        <a:pt x="56" y="38"/>
                      </a:cubicBezTo>
                      <a:close/>
                      <a:moveTo>
                        <a:pt x="56" y="38"/>
                      </a:moveTo>
                      <a:cubicBezTo>
                        <a:pt x="56" y="38"/>
                        <a:pt x="57" y="38"/>
                        <a:pt x="57" y="38"/>
                      </a:cubicBezTo>
                      <a:cubicBezTo>
                        <a:pt x="56" y="38"/>
                        <a:pt x="56" y="38"/>
                        <a:pt x="56" y="38"/>
                      </a:cubicBezTo>
                      <a:close/>
                      <a:moveTo>
                        <a:pt x="55" y="37"/>
                      </a:moveTo>
                      <a:cubicBezTo>
                        <a:pt x="55" y="38"/>
                        <a:pt x="55" y="38"/>
                        <a:pt x="54" y="38"/>
                      </a:cubicBezTo>
                      <a:cubicBezTo>
                        <a:pt x="54" y="38"/>
                        <a:pt x="54" y="38"/>
                        <a:pt x="54" y="38"/>
                      </a:cubicBezTo>
                      <a:cubicBezTo>
                        <a:pt x="54" y="37"/>
                        <a:pt x="54" y="38"/>
                        <a:pt x="54" y="37"/>
                      </a:cubicBezTo>
                      <a:cubicBezTo>
                        <a:pt x="54" y="38"/>
                        <a:pt x="55" y="37"/>
                        <a:pt x="55" y="37"/>
                      </a:cubicBezTo>
                      <a:cubicBezTo>
                        <a:pt x="55" y="37"/>
                        <a:pt x="55" y="37"/>
                        <a:pt x="55" y="37"/>
                      </a:cubicBezTo>
                      <a:close/>
                      <a:moveTo>
                        <a:pt x="55" y="37"/>
                      </a:moveTo>
                      <a:cubicBezTo>
                        <a:pt x="55" y="37"/>
                        <a:pt x="55" y="37"/>
                        <a:pt x="55" y="37"/>
                      </a:cubicBezTo>
                      <a:cubicBezTo>
                        <a:pt x="55" y="37"/>
                        <a:pt x="55" y="36"/>
                        <a:pt x="55" y="36"/>
                      </a:cubicBezTo>
                      <a:cubicBezTo>
                        <a:pt x="55" y="36"/>
                        <a:pt x="55" y="36"/>
                        <a:pt x="55" y="36"/>
                      </a:cubicBezTo>
                      <a:cubicBezTo>
                        <a:pt x="56" y="36"/>
                        <a:pt x="55" y="36"/>
                        <a:pt x="55" y="37"/>
                      </a:cubicBezTo>
                      <a:close/>
                      <a:moveTo>
                        <a:pt x="57" y="34"/>
                      </a:moveTo>
                      <a:cubicBezTo>
                        <a:pt x="57" y="34"/>
                        <a:pt x="57" y="33"/>
                        <a:pt x="57" y="33"/>
                      </a:cubicBezTo>
                      <a:cubicBezTo>
                        <a:pt x="58" y="33"/>
                        <a:pt x="57" y="33"/>
                        <a:pt x="57" y="33"/>
                      </a:cubicBezTo>
                      <a:cubicBezTo>
                        <a:pt x="58" y="33"/>
                        <a:pt x="58" y="32"/>
                        <a:pt x="58" y="31"/>
                      </a:cubicBezTo>
                      <a:cubicBezTo>
                        <a:pt x="58" y="31"/>
                        <a:pt x="58" y="31"/>
                        <a:pt x="58" y="31"/>
                      </a:cubicBezTo>
                      <a:cubicBezTo>
                        <a:pt x="58" y="31"/>
                        <a:pt x="58" y="31"/>
                        <a:pt x="58" y="31"/>
                      </a:cubicBezTo>
                      <a:cubicBezTo>
                        <a:pt x="58" y="31"/>
                        <a:pt x="58" y="31"/>
                        <a:pt x="58" y="31"/>
                      </a:cubicBezTo>
                      <a:cubicBezTo>
                        <a:pt x="59" y="31"/>
                        <a:pt x="58" y="31"/>
                        <a:pt x="59" y="31"/>
                      </a:cubicBezTo>
                      <a:cubicBezTo>
                        <a:pt x="59" y="31"/>
                        <a:pt x="58" y="31"/>
                        <a:pt x="58" y="30"/>
                      </a:cubicBezTo>
                      <a:cubicBezTo>
                        <a:pt x="58" y="30"/>
                        <a:pt x="59" y="30"/>
                        <a:pt x="59" y="30"/>
                      </a:cubicBezTo>
                      <a:cubicBezTo>
                        <a:pt x="59" y="30"/>
                        <a:pt x="59" y="30"/>
                        <a:pt x="59" y="30"/>
                      </a:cubicBezTo>
                      <a:cubicBezTo>
                        <a:pt x="59" y="30"/>
                        <a:pt x="59" y="30"/>
                        <a:pt x="59" y="31"/>
                      </a:cubicBezTo>
                      <a:cubicBezTo>
                        <a:pt x="59" y="31"/>
                        <a:pt x="59" y="31"/>
                        <a:pt x="59" y="31"/>
                      </a:cubicBezTo>
                      <a:cubicBezTo>
                        <a:pt x="59" y="31"/>
                        <a:pt x="58" y="31"/>
                        <a:pt x="58" y="32"/>
                      </a:cubicBezTo>
                      <a:cubicBezTo>
                        <a:pt x="58" y="32"/>
                        <a:pt x="58" y="32"/>
                        <a:pt x="58" y="32"/>
                      </a:cubicBezTo>
                      <a:cubicBezTo>
                        <a:pt x="59" y="32"/>
                        <a:pt x="59" y="32"/>
                        <a:pt x="59" y="32"/>
                      </a:cubicBezTo>
                      <a:cubicBezTo>
                        <a:pt x="58" y="32"/>
                        <a:pt x="58" y="32"/>
                        <a:pt x="58" y="32"/>
                      </a:cubicBezTo>
                      <a:cubicBezTo>
                        <a:pt x="58" y="32"/>
                        <a:pt x="58" y="32"/>
                        <a:pt x="58" y="33"/>
                      </a:cubicBezTo>
                      <a:cubicBezTo>
                        <a:pt x="58" y="33"/>
                        <a:pt x="58" y="34"/>
                        <a:pt x="58" y="35"/>
                      </a:cubicBezTo>
                      <a:cubicBezTo>
                        <a:pt x="57" y="34"/>
                        <a:pt x="58" y="35"/>
                        <a:pt x="57" y="35"/>
                      </a:cubicBezTo>
                      <a:cubicBezTo>
                        <a:pt x="57" y="35"/>
                        <a:pt x="57" y="35"/>
                        <a:pt x="57" y="35"/>
                      </a:cubicBezTo>
                      <a:cubicBezTo>
                        <a:pt x="56" y="36"/>
                        <a:pt x="56" y="36"/>
                        <a:pt x="56" y="37"/>
                      </a:cubicBezTo>
                      <a:cubicBezTo>
                        <a:pt x="56" y="36"/>
                        <a:pt x="57" y="35"/>
                        <a:pt x="57" y="34"/>
                      </a:cubicBezTo>
                      <a:cubicBezTo>
                        <a:pt x="57" y="34"/>
                        <a:pt x="57" y="34"/>
                        <a:pt x="57" y="34"/>
                      </a:cubicBezTo>
                      <a:close/>
                      <a:moveTo>
                        <a:pt x="57" y="37"/>
                      </a:moveTo>
                      <a:cubicBezTo>
                        <a:pt x="57" y="37"/>
                        <a:pt x="57" y="37"/>
                        <a:pt x="57" y="37"/>
                      </a:cubicBezTo>
                      <a:cubicBezTo>
                        <a:pt x="57" y="37"/>
                        <a:pt x="57" y="37"/>
                        <a:pt x="57" y="37"/>
                      </a:cubicBezTo>
                      <a:cubicBezTo>
                        <a:pt x="57" y="37"/>
                        <a:pt x="57" y="37"/>
                        <a:pt x="57" y="37"/>
                      </a:cubicBezTo>
                      <a:cubicBezTo>
                        <a:pt x="57" y="38"/>
                        <a:pt x="57" y="37"/>
                        <a:pt x="57" y="37"/>
                      </a:cubicBezTo>
                      <a:close/>
                      <a:moveTo>
                        <a:pt x="58" y="28"/>
                      </a:moveTo>
                      <a:cubicBezTo>
                        <a:pt x="58" y="29"/>
                        <a:pt x="57" y="30"/>
                        <a:pt x="56" y="31"/>
                      </a:cubicBezTo>
                      <a:cubicBezTo>
                        <a:pt x="56" y="30"/>
                        <a:pt x="57" y="29"/>
                        <a:pt x="58" y="28"/>
                      </a:cubicBezTo>
                      <a:close/>
                      <a:moveTo>
                        <a:pt x="61" y="26"/>
                      </a:moveTo>
                      <a:cubicBezTo>
                        <a:pt x="61" y="26"/>
                        <a:pt x="61" y="26"/>
                        <a:pt x="61" y="26"/>
                      </a:cubicBezTo>
                      <a:cubicBezTo>
                        <a:pt x="61" y="26"/>
                        <a:pt x="61" y="26"/>
                        <a:pt x="61" y="26"/>
                      </a:cubicBezTo>
                      <a:cubicBezTo>
                        <a:pt x="61" y="26"/>
                        <a:pt x="61" y="26"/>
                        <a:pt x="61" y="26"/>
                      </a:cubicBezTo>
                      <a:cubicBezTo>
                        <a:pt x="61" y="26"/>
                        <a:pt x="61" y="26"/>
                        <a:pt x="61" y="26"/>
                      </a:cubicBezTo>
                      <a:cubicBezTo>
                        <a:pt x="61" y="26"/>
                        <a:pt x="61" y="26"/>
                        <a:pt x="61" y="26"/>
                      </a:cubicBezTo>
                      <a:cubicBezTo>
                        <a:pt x="61" y="26"/>
                        <a:pt x="61" y="26"/>
                        <a:pt x="61" y="26"/>
                      </a:cubicBezTo>
                      <a:cubicBezTo>
                        <a:pt x="61" y="26"/>
                        <a:pt x="61" y="26"/>
                        <a:pt x="61" y="26"/>
                      </a:cubicBezTo>
                      <a:close/>
                      <a:moveTo>
                        <a:pt x="59" y="21"/>
                      </a:moveTo>
                      <a:cubicBezTo>
                        <a:pt x="59" y="20"/>
                        <a:pt x="60" y="20"/>
                        <a:pt x="60" y="20"/>
                      </a:cubicBezTo>
                      <a:cubicBezTo>
                        <a:pt x="60" y="20"/>
                        <a:pt x="60" y="20"/>
                        <a:pt x="60" y="20"/>
                      </a:cubicBezTo>
                      <a:cubicBezTo>
                        <a:pt x="60" y="20"/>
                        <a:pt x="60" y="21"/>
                        <a:pt x="60" y="20"/>
                      </a:cubicBezTo>
                      <a:cubicBezTo>
                        <a:pt x="60" y="21"/>
                        <a:pt x="60" y="21"/>
                        <a:pt x="60" y="21"/>
                      </a:cubicBezTo>
                      <a:cubicBezTo>
                        <a:pt x="60" y="21"/>
                        <a:pt x="59" y="21"/>
                        <a:pt x="59" y="21"/>
                      </a:cubicBezTo>
                      <a:cubicBezTo>
                        <a:pt x="59" y="21"/>
                        <a:pt x="60" y="21"/>
                        <a:pt x="60" y="21"/>
                      </a:cubicBezTo>
                      <a:cubicBezTo>
                        <a:pt x="60" y="21"/>
                        <a:pt x="59" y="21"/>
                        <a:pt x="59" y="21"/>
                      </a:cubicBezTo>
                      <a:cubicBezTo>
                        <a:pt x="59" y="21"/>
                        <a:pt x="59" y="21"/>
                        <a:pt x="59" y="21"/>
                      </a:cubicBezTo>
                      <a:cubicBezTo>
                        <a:pt x="59" y="21"/>
                        <a:pt x="59" y="21"/>
                        <a:pt x="59" y="21"/>
                      </a:cubicBezTo>
                      <a:close/>
                      <a:moveTo>
                        <a:pt x="61" y="13"/>
                      </a:moveTo>
                      <a:cubicBezTo>
                        <a:pt x="61" y="13"/>
                        <a:pt x="61" y="14"/>
                        <a:pt x="60" y="14"/>
                      </a:cubicBezTo>
                      <a:cubicBezTo>
                        <a:pt x="60" y="14"/>
                        <a:pt x="61" y="14"/>
                        <a:pt x="60" y="14"/>
                      </a:cubicBezTo>
                      <a:cubicBezTo>
                        <a:pt x="61" y="14"/>
                        <a:pt x="61" y="14"/>
                        <a:pt x="61" y="14"/>
                      </a:cubicBezTo>
                      <a:cubicBezTo>
                        <a:pt x="61" y="14"/>
                        <a:pt x="61" y="14"/>
                        <a:pt x="60" y="14"/>
                      </a:cubicBezTo>
                      <a:cubicBezTo>
                        <a:pt x="60" y="15"/>
                        <a:pt x="60" y="15"/>
                        <a:pt x="60" y="15"/>
                      </a:cubicBezTo>
                      <a:cubicBezTo>
                        <a:pt x="61" y="15"/>
                        <a:pt x="60" y="14"/>
                        <a:pt x="61" y="14"/>
                      </a:cubicBezTo>
                      <a:cubicBezTo>
                        <a:pt x="61" y="15"/>
                        <a:pt x="61" y="16"/>
                        <a:pt x="61" y="17"/>
                      </a:cubicBezTo>
                      <a:cubicBezTo>
                        <a:pt x="61" y="16"/>
                        <a:pt x="61" y="16"/>
                        <a:pt x="61" y="16"/>
                      </a:cubicBezTo>
                      <a:cubicBezTo>
                        <a:pt x="61" y="16"/>
                        <a:pt x="61" y="16"/>
                        <a:pt x="61" y="16"/>
                      </a:cubicBezTo>
                      <a:cubicBezTo>
                        <a:pt x="60" y="16"/>
                        <a:pt x="60" y="17"/>
                        <a:pt x="60" y="17"/>
                      </a:cubicBezTo>
                      <a:cubicBezTo>
                        <a:pt x="60" y="17"/>
                        <a:pt x="60" y="17"/>
                        <a:pt x="60" y="17"/>
                      </a:cubicBezTo>
                      <a:cubicBezTo>
                        <a:pt x="60" y="17"/>
                        <a:pt x="60" y="17"/>
                        <a:pt x="60" y="17"/>
                      </a:cubicBezTo>
                      <a:cubicBezTo>
                        <a:pt x="59" y="17"/>
                        <a:pt x="60" y="17"/>
                        <a:pt x="59" y="17"/>
                      </a:cubicBezTo>
                      <a:cubicBezTo>
                        <a:pt x="59" y="16"/>
                        <a:pt x="60" y="17"/>
                        <a:pt x="60" y="17"/>
                      </a:cubicBezTo>
                      <a:cubicBezTo>
                        <a:pt x="60" y="16"/>
                        <a:pt x="60" y="16"/>
                        <a:pt x="60" y="16"/>
                      </a:cubicBezTo>
                      <a:cubicBezTo>
                        <a:pt x="60" y="16"/>
                        <a:pt x="60" y="16"/>
                        <a:pt x="60" y="16"/>
                      </a:cubicBezTo>
                      <a:cubicBezTo>
                        <a:pt x="60" y="16"/>
                        <a:pt x="60" y="16"/>
                        <a:pt x="60" y="16"/>
                      </a:cubicBezTo>
                      <a:cubicBezTo>
                        <a:pt x="60" y="15"/>
                        <a:pt x="60" y="15"/>
                        <a:pt x="60" y="15"/>
                      </a:cubicBezTo>
                      <a:cubicBezTo>
                        <a:pt x="60" y="16"/>
                        <a:pt x="60" y="16"/>
                        <a:pt x="60" y="15"/>
                      </a:cubicBezTo>
                      <a:cubicBezTo>
                        <a:pt x="60" y="15"/>
                        <a:pt x="60" y="16"/>
                        <a:pt x="60" y="16"/>
                      </a:cubicBezTo>
                      <a:cubicBezTo>
                        <a:pt x="61" y="16"/>
                        <a:pt x="60" y="15"/>
                        <a:pt x="60" y="15"/>
                      </a:cubicBezTo>
                      <a:cubicBezTo>
                        <a:pt x="60" y="15"/>
                        <a:pt x="60" y="15"/>
                        <a:pt x="60" y="15"/>
                      </a:cubicBezTo>
                      <a:cubicBezTo>
                        <a:pt x="60" y="15"/>
                        <a:pt x="60" y="15"/>
                        <a:pt x="60" y="15"/>
                      </a:cubicBezTo>
                      <a:cubicBezTo>
                        <a:pt x="60" y="15"/>
                        <a:pt x="61" y="15"/>
                        <a:pt x="60" y="14"/>
                      </a:cubicBezTo>
                      <a:cubicBezTo>
                        <a:pt x="60" y="14"/>
                        <a:pt x="60" y="14"/>
                        <a:pt x="60" y="14"/>
                      </a:cubicBezTo>
                      <a:cubicBezTo>
                        <a:pt x="60" y="14"/>
                        <a:pt x="60" y="14"/>
                        <a:pt x="60" y="14"/>
                      </a:cubicBezTo>
                      <a:cubicBezTo>
                        <a:pt x="60" y="14"/>
                        <a:pt x="60" y="14"/>
                        <a:pt x="60" y="14"/>
                      </a:cubicBezTo>
                      <a:cubicBezTo>
                        <a:pt x="60" y="14"/>
                        <a:pt x="61" y="13"/>
                        <a:pt x="60" y="13"/>
                      </a:cubicBezTo>
                      <a:cubicBezTo>
                        <a:pt x="60" y="13"/>
                        <a:pt x="60" y="13"/>
                        <a:pt x="60" y="14"/>
                      </a:cubicBezTo>
                      <a:cubicBezTo>
                        <a:pt x="59" y="13"/>
                        <a:pt x="60" y="13"/>
                        <a:pt x="60" y="13"/>
                      </a:cubicBezTo>
                      <a:cubicBezTo>
                        <a:pt x="60" y="13"/>
                        <a:pt x="60" y="13"/>
                        <a:pt x="59" y="13"/>
                      </a:cubicBezTo>
                      <a:cubicBezTo>
                        <a:pt x="59" y="13"/>
                        <a:pt x="60" y="12"/>
                        <a:pt x="60" y="12"/>
                      </a:cubicBezTo>
                      <a:cubicBezTo>
                        <a:pt x="60" y="12"/>
                        <a:pt x="60" y="12"/>
                        <a:pt x="60" y="12"/>
                      </a:cubicBezTo>
                      <a:cubicBezTo>
                        <a:pt x="60" y="12"/>
                        <a:pt x="60" y="12"/>
                        <a:pt x="60" y="13"/>
                      </a:cubicBezTo>
                      <a:cubicBezTo>
                        <a:pt x="60" y="13"/>
                        <a:pt x="60" y="12"/>
                        <a:pt x="60" y="12"/>
                      </a:cubicBezTo>
                      <a:cubicBezTo>
                        <a:pt x="60" y="12"/>
                        <a:pt x="60" y="13"/>
                        <a:pt x="61" y="13"/>
                      </a:cubicBezTo>
                      <a:cubicBezTo>
                        <a:pt x="61" y="13"/>
                        <a:pt x="60" y="13"/>
                        <a:pt x="61" y="13"/>
                      </a:cubicBezTo>
                      <a:cubicBezTo>
                        <a:pt x="61" y="13"/>
                        <a:pt x="60" y="13"/>
                        <a:pt x="61" y="13"/>
                      </a:cubicBezTo>
                      <a:close/>
                      <a:moveTo>
                        <a:pt x="62" y="18"/>
                      </a:moveTo>
                      <a:cubicBezTo>
                        <a:pt x="61" y="17"/>
                        <a:pt x="62" y="17"/>
                        <a:pt x="62" y="17"/>
                      </a:cubicBezTo>
                      <a:cubicBezTo>
                        <a:pt x="62" y="17"/>
                        <a:pt x="62" y="17"/>
                        <a:pt x="62" y="18"/>
                      </a:cubicBezTo>
                      <a:close/>
                      <a:moveTo>
                        <a:pt x="62" y="16"/>
                      </a:moveTo>
                      <a:cubicBezTo>
                        <a:pt x="62" y="16"/>
                        <a:pt x="62" y="16"/>
                        <a:pt x="62" y="16"/>
                      </a:cubicBezTo>
                      <a:cubicBezTo>
                        <a:pt x="62" y="16"/>
                        <a:pt x="62" y="17"/>
                        <a:pt x="62" y="16"/>
                      </a:cubicBezTo>
                      <a:close/>
                      <a:moveTo>
                        <a:pt x="63" y="16"/>
                      </a:moveTo>
                      <a:cubicBezTo>
                        <a:pt x="63" y="16"/>
                        <a:pt x="63" y="16"/>
                        <a:pt x="63" y="16"/>
                      </a:cubicBezTo>
                      <a:cubicBezTo>
                        <a:pt x="63" y="16"/>
                        <a:pt x="63" y="17"/>
                        <a:pt x="63" y="16"/>
                      </a:cubicBezTo>
                      <a:close/>
                      <a:moveTo>
                        <a:pt x="60" y="10"/>
                      </a:moveTo>
                      <a:cubicBezTo>
                        <a:pt x="60" y="10"/>
                        <a:pt x="60" y="10"/>
                        <a:pt x="60" y="10"/>
                      </a:cubicBezTo>
                      <a:cubicBezTo>
                        <a:pt x="60" y="10"/>
                        <a:pt x="60" y="10"/>
                        <a:pt x="60" y="10"/>
                      </a:cubicBezTo>
                      <a:close/>
                      <a:moveTo>
                        <a:pt x="64" y="9"/>
                      </a:moveTo>
                      <a:cubicBezTo>
                        <a:pt x="65" y="10"/>
                        <a:pt x="65" y="9"/>
                        <a:pt x="65" y="9"/>
                      </a:cubicBezTo>
                      <a:cubicBezTo>
                        <a:pt x="65" y="10"/>
                        <a:pt x="65" y="10"/>
                        <a:pt x="65" y="10"/>
                      </a:cubicBezTo>
                      <a:cubicBezTo>
                        <a:pt x="65" y="10"/>
                        <a:pt x="65" y="10"/>
                        <a:pt x="65" y="10"/>
                      </a:cubicBezTo>
                      <a:cubicBezTo>
                        <a:pt x="65" y="10"/>
                        <a:pt x="65" y="10"/>
                        <a:pt x="64" y="9"/>
                      </a:cubicBezTo>
                      <a:close/>
                      <a:moveTo>
                        <a:pt x="64" y="9"/>
                      </a:moveTo>
                      <a:cubicBezTo>
                        <a:pt x="64" y="9"/>
                        <a:pt x="65" y="9"/>
                        <a:pt x="65" y="9"/>
                      </a:cubicBezTo>
                      <a:cubicBezTo>
                        <a:pt x="65" y="9"/>
                        <a:pt x="65" y="9"/>
                        <a:pt x="65" y="9"/>
                      </a:cubicBezTo>
                      <a:cubicBezTo>
                        <a:pt x="65" y="9"/>
                        <a:pt x="65" y="9"/>
                        <a:pt x="65" y="9"/>
                      </a:cubicBezTo>
                      <a:cubicBezTo>
                        <a:pt x="65" y="9"/>
                        <a:pt x="64" y="9"/>
                        <a:pt x="64" y="9"/>
                      </a:cubicBezTo>
                      <a:close/>
                      <a:moveTo>
                        <a:pt x="71" y="5"/>
                      </a:moveTo>
                      <a:cubicBezTo>
                        <a:pt x="71" y="5"/>
                        <a:pt x="71" y="4"/>
                        <a:pt x="71" y="4"/>
                      </a:cubicBezTo>
                      <a:cubicBezTo>
                        <a:pt x="71" y="4"/>
                        <a:pt x="71" y="4"/>
                        <a:pt x="71" y="4"/>
                      </a:cubicBezTo>
                      <a:cubicBezTo>
                        <a:pt x="72" y="4"/>
                        <a:pt x="71" y="4"/>
                        <a:pt x="71" y="5"/>
                      </a:cubicBezTo>
                      <a:close/>
                      <a:moveTo>
                        <a:pt x="64" y="2"/>
                      </a:moveTo>
                      <a:cubicBezTo>
                        <a:pt x="64" y="2"/>
                        <a:pt x="65" y="1"/>
                        <a:pt x="65" y="1"/>
                      </a:cubicBezTo>
                      <a:cubicBezTo>
                        <a:pt x="65" y="1"/>
                        <a:pt x="64" y="2"/>
                        <a:pt x="64" y="2"/>
                      </a:cubicBezTo>
                      <a:close/>
                      <a:moveTo>
                        <a:pt x="31" y="129"/>
                      </a:moveTo>
                      <a:cubicBezTo>
                        <a:pt x="31" y="129"/>
                        <a:pt x="31" y="129"/>
                        <a:pt x="30" y="129"/>
                      </a:cubicBezTo>
                      <a:cubicBezTo>
                        <a:pt x="30" y="129"/>
                        <a:pt x="30" y="129"/>
                        <a:pt x="31" y="129"/>
                      </a:cubicBezTo>
                      <a:cubicBezTo>
                        <a:pt x="31" y="129"/>
                        <a:pt x="31" y="129"/>
                        <a:pt x="31" y="129"/>
                      </a:cubicBezTo>
                      <a:close/>
                      <a:moveTo>
                        <a:pt x="36" y="109"/>
                      </a:moveTo>
                      <a:cubicBezTo>
                        <a:pt x="36" y="109"/>
                        <a:pt x="36" y="109"/>
                        <a:pt x="36" y="109"/>
                      </a:cubicBezTo>
                      <a:cubicBezTo>
                        <a:pt x="36" y="108"/>
                        <a:pt x="36" y="109"/>
                        <a:pt x="36" y="108"/>
                      </a:cubicBezTo>
                      <a:cubicBezTo>
                        <a:pt x="37" y="109"/>
                        <a:pt x="36" y="109"/>
                        <a:pt x="36" y="109"/>
                      </a:cubicBezTo>
                      <a:close/>
                      <a:moveTo>
                        <a:pt x="33" y="107"/>
                      </a:moveTo>
                      <a:cubicBezTo>
                        <a:pt x="33" y="107"/>
                        <a:pt x="33" y="107"/>
                        <a:pt x="33" y="106"/>
                      </a:cubicBezTo>
                      <a:cubicBezTo>
                        <a:pt x="33" y="106"/>
                        <a:pt x="33" y="107"/>
                        <a:pt x="33" y="106"/>
                      </a:cubicBezTo>
                      <a:cubicBezTo>
                        <a:pt x="33" y="107"/>
                        <a:pt x="33" y="107"/>
                        <a:pt x="33" y="107"/>
                      </a:cubicBezTo>
                      <a:close/>
                      <a:moveTo>
                        <a:pt x="34" y="106"/>
                      </a:moveTo>
                      <a:cubicBezTo>
                        <a:pt x="34" y="106"/>
                        <a:pt x="34" y="106"/>
                        <a:pt x="35" y="105"/>
                      </a:cubicBezTo>
                      <a:cubicBezTo>
                        <a:pt x="35" y="106"/>
                        <a:pt x="35" y="106"/>
                        <a:pt x="35" y="106"/>
                      </a:cubicBezTo>
                      <a:cubicBezTo>
                        <a:pt x="35" y="106"/>
                        <a:pt x="35" y="106"/>
                        <a:pt x="35" y="106"/>
                      </a:cubicBezTo>
                      <a:cubicBezTo>
                        <a:pt x="35" y="106"/>
                        <a:pt x="35" y="106"/>
                        <a:pt x="34" y="106"/>
                      </a:cubicBezTo>
                      <a:cubicBezTo>
                        <a:pt x="34" y="106"/>
                        <a:pt x="34" y="106"/>
                        <a:pt x="34" y="106"/>
                      </a:cubicBezTo>
                      <a:close/>
                      <a:moveTo>
                        <a:pt x="28" y="102"/>
                      </a:moveTo>
                      <a:cubicBezTo>
                        <a:pt x="28" y="101"/>
                        <a:pt x="28" y="101"/>
                        <a:pt x="28" y="101"/>
                      </a:cubicBezTo>
                      <a:cubicBezTo>
                        <a:pt x="28" y="101"/>
                        <a:pt x="28" y="101"/>
                        <a:pt x="28" y="101"/>
                      </a:cubicBezTo>
                      <a:cubicBezTo>
                        <a:pt x="28" y="101"/>
                        <a:pt x="28" y="101"/>
                        <a:pt x="29" y="101"/>
                      </a:cubicBezTo>
                      <a:cubicBezTo>
                        <a:pt x="29" y="101"/>
                        <a:pt x="29" y="101"/>
                        <a:pt x="29" y="101"/>
                      </a:cubicBezTo>
                      <a:cubicBezTo>
                        <a:pt x="29" y="101"/>
                        <a:pt x="29" y="102"/>
                        <a:pt x="29" y="102"/>
                      </a:cubicBezTo>
                      <a:cubicBezTo>
                        <a:pt x="29" y="102"/>
                        <a:pt x="29" y="101"/>
                        <a:pt x="28" y="101"/>
                      </a:cubicBezTo>
                      <a:cubicBezTo>
                        <a:pt x="28" y="101"/>
                        <a:pt x="28" y="102"/>
                        <a:pt x="28" y="102"/>
                      </a:cubicBezTo>
                      <a:close/>
                      <a:moveTo>
                        <a:pt x="25" y="92"/>
                      </a:moveTo>
                      <a:cubicBezTo>
                        <a:pt x="25" y="92"/>
                        <a:pt x="26" y="92"/>
                        <a:pt x="25" y="92"/>
                      </a:cubicBezTo>
                      <a:cubicBezTo>
                        <a:pt x="25" y="92"/>
                        <a:pt x="26" y="92"/>
                        <a:pt x="26" y="92"/>
                      </a:cubicBezTo>
                      <a:cubicBezTo>
                        <a:pt x="26" y="92"/>
                        <a:pt x="25" y="92"/>
                        <a:pt x="25" y="92"/>
                      </a:cubicBezTo>
                      <a:cubicBezTo>
                        <a:pt x="25" y="92"/>
                        <a:pt x="25" y="92"/>
                        <a:pt x="25" y="92"/>
                      </a:cubicBezTo>
                      <a:cubicBezTo>
                        <a:pt x="25" y="92"/>
                        <a:pt x="25" y="92"/>
                        <a:pt x="25" y="92"/>
                      </a:cubicBezTo>
                      <a:close/>
                      <a:moveTo>
                        <a:pt x="38" y="98"/>
                      </a:moveTo>
                      <a:cubicBezTo>
                        <a:pt x="38" y="98"/>
                        <a:pt x="38" y="98"/>
                        <a:pt x="39" y="98"/>
                      </a:cubicBezTo>
                      <a:cubicBezTo>
                        <a:pt x="39" y="98"/>
                        <a:pt x="38" y="98"/>
                        <a:pt x="38" y="99"/>
                      </a:cubicBezTo>
                      <a:cubicBezTo>
                        <a:pt x="38" y="98"/>
                        <a:pt x="38" y="98"/>
                        <a:pt x="38" y="98"/>
                      </a:cubicBezTo>
                      <a:close/>
                      <a:moveTo>
                        <a:pt x="30" y="82"/>
                      </a:moveTo>
                      <a:cubicBezTo>
                        <a:pt x="30" y="82"/>
                        <a:pt x="30" y="83"/>
                        <a:pt x="30" y="83"/>
                      </a:cubicBezTo>
                      <a:cubicBezTo>
                        <a:pt x="30" y="83"/>
                        <a:pt x="30" y="83"/>
                        <a:pt x="30" y="83"/>
                      </a:cubicBezTo>
                      <a:cubicBezTo>
                        <a:pt x="31" y="83"/>
                        <a:pt x="30" y="83"/>
                        <a:pt x="30" y="83"/>
                      </a:cubicBezTo>
                      <a:cubicBezTo>
                        <a:pt x="30" y="83"/>
                        <a:pt x="30" y="83"/>
                        <a:pt x="30" y="82"/>
                      </a:cubicBezTo>
                      <a:close/>
                      <a:moveTo>
                        <a:pt x="32" y="78"/>
                      </a:moveTo>
                      <a:cubicBezTo>
                        <a:pt x="31" y="78"/>
                        <a:pt x="31" y="78"/>
                        <a:pt x="31" y="78"/>
                      </a:cubicBezTo>
                      <a:cubicBezTo>
                        <a:pt x="32" y="78"/>
                        <a:pt x="32" y="77"/>
                        <a:pt x="32" y="77"/>
                      </a:cubicBezTo>
                      <a:cubicBezTo>
                        <a:pt x="32" y="77"/>
                        <a:pt x="32" y="77"/>
                        <a:pt x="33" y="77"/>
                      </a:cubicBezTo>
                      <a:cubicBezTo>
                        <a:pt x="33" y="77"/>
                        <a:pt x="32" y="78"/>
                        <a:pt x="32" y="78"/>
                      </a:cubicBezTo>
                      <a:close/>
                      <a:moveTo>
                        <a:pt x="42" y="85"/>
                      </a:moveTo>
                      <a:cubicBezTo>
                        <a:pt x="42" y="85"/>
                        <a:pt x="42" y="85"/>
                        <a:pt x="42" y="85"/>
                      </a:cubicBezTo>
                      <a:cubicBezTo>
                        <a:pt x="42" y="85"/>
                        <a:pt x="42" y="85"/>
                        <a:pt x="42" y="84"/>
                      </a:cubicBezTo>
                      <a:cubicBezTo>
                        <a:pt x="42" y="85"/>
                        <a:pt x="42" y="85"/>
                        <a:pt x="42" y="85"/>
                      </a:cubicBezTo>
                      <a:cubicBezTo>
                        <a:pt x="42" y="85"/>
                        <a:pt x="42" y="85"/>
                        <a:pt x="43" y="85"/>
                      </a:cubicBezTo>
                      <a:lnTo>
                        <a:pt x="42" y="85"/>
                      </a:lnTo>
                      <a:close/>
                      <a:moveTo>
                        <a:pt x="43" y="80"/>
                      </a:moveTo>
                      <a:cubicBezTo>
                        <a:pt x="43" y="79"/>
                        <a:pt x="43" y="80"/>
                        <a:pt x="43" y="80"/>
                      </a:cubicBezTo>
                      <a:cubicBezTo>
                        <a:pt x="43" y="80"/>
                        <a:pt x="43" y="80"/>
                        <a:pt x="42" y="80"/>
                      </a:cubicBezTo>
                      <a:cubicBezTo>
                        <a:pt x="42" y="79"/>
                        <a:pt x="43" y="79"/>
                        <a:pt x="43" y="80"/>
                      </a:cubicBezTo>
                      <a:close/>
                      <a:moveTo>
                        <a:pt x="53" y="83"/>
                      </a:moveTo>
                      <a:cubicBezTo>
                        <a:pt x="53" y="83"/>
                        <a:pt x="53" y="84"/>
                        <a:pt x="53" y="84"/>
                      </a:cubicBezTo>
                      <a:cubicBezTo>
                        <a:pt x="53" y="84"/>
                        <a:pt x="53" y="84"/>
                        <a:pt x="53" y="84"/>
                      </a:cubicBezTo>
                      <a:cubicBezTo>
                        <a:pt x="52" y="84"/>
                        <a:pt x="53" y="84"/>
                        <a:pt x="52" y="84"/>
                      </a:cubicBezTo>
                      <a:cubicBezTo>
                        <a:pt x="52" y="83"/>
                        <a:pt x="53" y="83"/>
                        <a:pt x="53" y="83"/>
                      </a:cubicBezTo>
                      <a:close/>
                      <a:moveTo>
                        <a:pt x="46" y="75"/>
                      </a:moveTo>
                      <a:cubicBezTo>
                        <a:pt x="47" y="75"/>
                        <a:pt x="46" y="76"/>
                        <a:pt x="46" y="76"/>
                      </a:cubicBezTo>
                      <a:cubicBezTo>
                        <a:pt x="46" y="76"/>
                        <a:pt x="46" y="76"/>
                        <a:pt x="46" y="77"/>
                      </a:cubicBezTo>
                      <a:cubicBezTo>
                        <a:pt x="46" y="77"/>
                        <a:pt x="46" y="76"/>
                        <a:pt x="46" y="76"/>
                      </a:cubicBezTo>
                      <a:cubicBezTo>
                        <a:pt x="47" y="77"/>
                        <a:pt x="47" y="77"/>
                        <a:pt x="47" y="77"/>
                      </a:cubicBezTo>
                      <a:cubicBezTo>
                        <a:pt x="47" y="77"/>
                        <a:pt x="46" y="77"/>
                        <a:pt x="46" y="77"/>
                      </a:cubicBezTo>
                      <a:cubicBezTo>
                        <a:pt x="46" y="77"/>
                        <a:pt x="46" y="77"/>
                        <a:pt x="46" y="77"/>
                      </a:cubicBezTo>
                      <a:cubicBezTo>
                        <a:pt x="46" y="77"/>
                        <a:pt x="46" y="77"/>
                        <a:pt x="46" y="77"/>
                      </a:cubicBezTo>
                      <a:cubicBezTo>
                        <a:pt x="46" y="77"/>
                        <a:pt x="46" y="77"/>
                        <a:pt x="46" y="77"/>
                      </a:cubicBezTo>
                      <a:cubicBezTo>
                        <a:pt x="47" y="78"/>
                        <a:pt x="46" y="78"/>
                        <a:pt x="46" y="78"/>
                      </a:cubicBezTo>
                      <a:cubicBezTo>
                        <a:pt x="46" y="77"/>
                        <a:pt x="46" y="77"/>
                        <a:pt x="45" y="77"/>
                      </a:cubicBezTo>
                      <a:cubicBezTo>
                        <a:pt x="46" y="77"/>
                        <a:pt x="45" y="77"/>
                        <a:pt x="46" y="76"/>
                      </a:cubicBezTo>
                      <a:cubicBezTo>
                        <a:pt x="46" y="76"/>
                        <a:pt x="45" y="76"/>
                        <a:pt x="46" y="76"/>
                      </a:cubicBezTo>
                      <a:cubicBezTo>
                        <a:pt x="45" y="76"/>
                        <a:pt x="45" y="76"/>
                        <a:pt x="45" y="76"/>
                      </a:cubicBezTo>
                      <a:cubicBezTo>
                        <a:pt x="45" y="76"/>
                        <a:pt x="45" y="76"/>
                        <a:pt x="45" y="76"/>
                      </a:cubicBezTo>
                      <a:cubicBezTo>
                        <a:pt x="45" y="75"/>
                        <a:pt x="45" y="75"/>
                        <a:pt x="45" y="75"/>
                      </a:cubicBezTo>
                      <a:cubicBezTo>
                        <a:pt x="45" y="75"/>
                        <a:pt x="45" y="75"/>
                        <a:pt x="45" y="75"/>
                      </a:cubicBezTo>
                      <a:cubicBezTo>
                        <a:pt x="46" y="75"/>
                        <a:pt x="46" y="75"/>
                        <a:pt x="46" y="75"/>
                      </a:cubicBezTo>
                      <a:cubicBezTo>
                        <a:pt x="46" y="75"/>
                        <a:pt x="46" y="75"/>
                        <a:pt x="46" y="75"/>
                      </a:cubicBezTo>
                      <a:close/>
                      <a:moveTo>
                        <a:pt x="47" y="75"/>
                      </a:moveTo>
                      <a:cubicBezTo>
                        <a:pt x="47" y="75"/>
                        <a:pt x="47" y="75"/>
                        <a:pt x="48" y="75"/>
                      </a:cubicBezTo>
                      <a:cubicBezTo>
                        <a:pt x="48" y="75"/>
                        <a:pt x="48" y="75"/>
                        <a:pt x="48" y="75"/>
                      </a:cubicBezTo>
                      <a:cubicBezTo>
                        <a:pt x="48" y="75"/>
                        <a:pt x="48" y="75"/>
                        <a:pt x="48" y="75"/>
                      </a:cubicBezTo>
                      <a:cubicBezTo>
                        <a:pt x="48" y="75"/>
                        <a:pt x="48" y="75"/>
                        <a:pt x="48" y="75"/>
                      </a:cubicBezTo>
                      <a:cubicBezTo>
                        <a:pt x="48" y="75"/>
                        <a:pt x="47" y="75"/>
                        <a:pt x="47" y="75"/>
                      </a:cubicBezTo>
                      <a:cubicBezTo>
                        <a:pt x="47" y="75"/>
                        <a:pt x="47" y="75"/>
                        <a:pt x="47" y="75"/>
                      </a:cubicBezTo>
                      <a:cubicBezTo>
                        <a:pt x="47" y="75"/>
                        <a:pt x="47" y="75"/>
                        <a:pt x="47" y="75"/>
                      </a:cubicBezTo>
                      <a:close/>
                      <a:moveTo>
                        <a:pt x="52" y="74"/>
                      </a:move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5"/>
                        <a:pt x="51" y="74"/>
                        <a:pt x="51" y="75"/>
                      </a:cubicBezTo>
                      <a:cubicBezTo>
                        <a:pt x="51" y="74"/>
                        <a:pt x="51" y="75"/>
                        <a:pt x="50" y="75"/>
                      </a:cubicBezTo>
                      <a:cubicBezTo>
                        <a:pt x="50" y="75"/>
                        <a:pt x="50" y="75"/>
                        <a:pt x="50" y="75"/>
                      </a:cubicBezTo>
                      <a:cubicBezTo>
                        <a:pt x="50" y="75"/>
                        <a:pt x="51" y="75"/>
                        <a:pt x="51" y="75"/>
                      </a:cubicBezTo>
                      <a:cubicBezTo>
                        <a:pt x="51" y="75"/>
                        <a:pt x="50" y="75"/>
                        <a:pt x="50" y="75"/>
                      </a:cubicBezTo>
                      <a:cubicBezTo>
                        <a:pt x="50" y="75"/>
                        <a:pt x="50" y="75"/>
                        <a:pt x="50" y="74"/>
                      </a:cubicBezTo>
                      <a:cubicBezTo>
                        <a:pt x="50" y="75"/>
                        <a:pt x="50" y="74"/>
                        <a:pt x="51" y="74"/>
                      </a:cubicBezTo>
                      <a:cubicBezTo>
                        <a:pt x="51" y="74"/>
                        <a:pt x="51" y="74"/>
                        <a:pt x="52" y="74"/>
                      </a:cubicBezTo>
                      <a:close/>
                      <a:moveTo>
                        <a:pt x="58" y="77"/>
                      </a:moveTo>
                      <a:cubicBezTo>
                        <a:pt x="58" y="78"/>
                        <a:pt x="58" y="78"/>
                        <a:pt x="57" y="78"/>
                      </a:cubicBezTo>
                      <a:cubicBezTo>
                        <a:pt x="57" y="78"/>
                        <a:pt x="57" y="78"/>
                        <a:pt x="57" y="78"/>
                      </a:cubicBezTo>
                      <a:cubicBezTo>
                        <a:pt x="57" y="78"/>
                        <a:pt x="57" y="77"/>
                        <a:pt x="57" y="77"/>
                      </a:cubicBezTo>
                      <a:cubicBezTo>
                        <a:pt x="57" y="77"/>
                        <a:pt x="57" y="78"/>
                        <a:pt x="57" y="78"/>
                      </a:cubicBezTo>
                      <a:cubicBezTo>
                        <a:pt x="58" y="77"/>
                        <a:pt x="58" y="77"/>
                        <a:pt x="58" y="77"/>
                      </a:cubicBezTo>
                      <a:cubicBezTo>
                        <a:pt x="58" y="77"/>
                        <a:pt x="58" y="77"/>
                        <a:pt x="58" y="77"/>
                      </a:cubicBezTo>
                      <a:close/>
                      <a:moveTo>
                        <a:pt x="48" y="70"/>
                      </a:moveTo>
                      <a:cubicBezTo>
                        <a:pt x="49" y="70"/>
                        <a:pt x="49" y="70"/>
                        <a:pt x="49" y="70"/>
                      </a:cubicBezTo>
                      <a:cubicBezTo>
                        <a:pt x="49" y="70"/>
                        <a:pt x="49" y="70"/>
                        <a:pt x="49" y="70"/>
                      </a:cubicBezTo>
                      <a:cubicBezTo>
                        <a:pt x="49" y="70"/>
                        <a:pt x="49" y="70"/>
                        <a:pt x="49" y="70"/>
                      </a:cubicBezTo>
                      <a:cubicBezTo>
                        <a:pt x="48" y="70"/>
                        <a:pt x="48" y="70"/>
                        <a:pt x="48" y="70"/>
                      </a:cubicBezTo>
                      <a:close/>
                      <a:moveTo>
                        <a:pt x="56" y="53"/>
                      </a:moveTo>
                      <a:cubicBezTo>
                        <a:pt x="55" y="54"/>
                        <a:pt x="55" y="54"/>
                        <a:pt x="55" y="54"/>
                      </a:cubicBezTo>
                      <a:cubicBezTo>
                        <a:pt x="55" y="54"/>
                        <a:pt x="55" y="54"/>
                        <a:pt x="55" y="54"/>
                      </a:cubicBezTo>
                      <a:cubicBezTo>
                        <a:pt x="55" y="54"/>
                        <a:pt x="55" y="54"/>
                        <a:pt x="55" y="54"/>
                      </a:cubicBezTo>
                      <a:cubicBezTo>
                        <a:pt x="55" y="54"/>
                        <a:pt x="55" y="54"/>
                        <a:pt x="55" y="54"/>
                      </a:cubicBezTo>
                      <a:cubicBezTo>
                        <a:pt x="54" y="53"/>
                        <a:pt x="55" y="54"/>
                        <a:pt x="54" y="54"/>
                      </a:cubicBezTo>
                      <a:cubicBezTo>
                        <a:pt x="54" y="53"/>
                        <a:pt x="55" y="53"/>
                        <a:pt x="55" y="53"/>
                      </a:cubicBezTo>
                      <a:cubicBezTo>
                        <a:pt x="55" y="53"/>
                        <a:pt x="55" y="53"/>
                        <a:pt x="55" y="53"/>
                      </a:cubicBezTo>
                      <a:cubicBezTo>
                        <a:pt x="55" y="54"/>
                        <a:pt x="55" y="53"/>
                        <a:pt x="55" y="53"/>
                      </a:cubicBezTo>
                      <a:cubicBezTo>
                        <a:pt x="55" y="53"/>
                        <a:pt x="55" y="53"/>
                        <a:pt x="55" y="53"/>
                      </a:cubicBezTo>
                      <a:cubicBezTo>
                        <a:pt x="55" y="53"/>
                        <a:pt x="55" y="53"/>
                        <a:pt x="55" y="53"/>
                      </a:cubicBezTo>
                      <a:cubicBezTo>
                        <a:pt x="55" y="53"/>
                        <a:pt x="55" y="53"/>
                        <a:pt x="55" y="53"/>
                      </a:cubicBezTo>
                      <a:cubicBezTo>
                        <a:pt x="55" y="53"/>
                        <a:pt x="55" y="53"/>
                        <a:pt x="56" y="53"/>
                      </a:cubicBezTo>
                      <a:close/>
                      <a:moveTo>
                        <a:pt x="55" y="46"/>
                      </a:moveTo>
                      <a:cubicBezTo>
                        <a:pt x="55" y="47"/>
                        <a:pt x="55" y="47"/>
                        <a:pt x="55" y="47"/>
                      </a:cubicBezTo>
                      <a:cubicBezTo>
                        <a:pt x="55" y="47"/>
                        <a:pt x="54" y="47"/>
                        <a:pt x="54" y="47"/>
                      </a:cubicBezTo>
                      <a:cubicBezTo>
                        <a:pt x="54" y="47"/>
                        <a:pt x="54" y="47"/>
                        <a:pt x="54" y="46"/>
                      </a:cubicBezTo>
                      <a:cubicBezTo>
                        <a:pt x="54" y="46"/>
                        <a:pt x="54" y="46"/>
                        <a:pt x="54" y="46"/>
                      </a:cubicBezTo>
                      <a:cubicBezTo>
                        <a:pt x="53" y="46"/>
                        <a:pt x="54" y="46"/>
                        <a:pt x="54" y="46"/>
                      </a:cubicBezTo>
                      <a:cubicBezTo>
                        <a:pt x="54" y="46"/>
                        <a:pt x="54" y="46"/>
                        <a:pt x="54" y="46"/>
                      </a:cubicBezTo>
                      <a:cubicBezTo>
                        <a:pt x="53" y="46"/>
                        <a:pt x="54" y="46"/>
                        <a:pt x="54" y="46"/>
                      </a:cubicBezTo>
                      <a:cubicBezTo>
                        <a:pt x="55" y="46"/>
                        <a:pt x="54" y="46"/>
                        <a:pt x="54" y="46"/>
                      </a:cubicBezTo>
                      <a:cubicBezTo>
                        <a:pt x="54" y="46"/>
                        <a:pt x="55" y="46"/>
                        <a:pt x="55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7" name="Freeform 83">
                  <a:extLst>
                    <a:ext uri="{FF2B5EF4-FFF2-40B4-BE49-F238E27FC236}">
                      <a16:creationId xmlns:a16="http://schemas.microsoft.com/office/drawing/2014/main" xmlns="" id="{FDE57135-38BC-4C41-BBBB-5F680E07C70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144433" y="4883289"/>
                  <a:ext cx="149225" cy="401638"/>
                </a:xfrm>
                <a:custGeom>
                  <a:avLst/>
                  <a:gdLst>
                    <a:gd name="T0" fmla="*/ 20 w 47"/>
                    <a:gd name="T1" fmla="*/ 28 h 126"/>
                    <a:gd name="T2" fmla="*/ 24 w 47"/>
                    <a:gd name="T3" fmla="*/ 33 h 126"/>
                    <a:gd name="T4" fmla="*/ 20 w 47"/>
                    <a:gd name="T5" fmla="*/ 36 h 126"/>
                    <a:gd name="T6" fmla="*/ 18 w 47"/>
                    <a:gd name="T7" fmla="*/ 38 h 126"/>
                    <a:gd name="T8" fmla="*/ 15 w 47"/>
                    <a:gd name="T9" fmla="*/ 42 h 126"/>
                    <a:gd name="T10" fmla="*/ 30 w 47"/>
                    <a:gd name="T11" fmla="*/ 50 h 126"/>
                    <a:gd name="T12" fmla="*/ 28 w 47"/>
                    <a:gd name="T13" fmla="*/ 55 h 126"/>
                    <a:gd name="T14" fmla="*/ 14 w 47"/>
                    <a:gd name="T15" fmla="*/ 54 h 126"/>
                    <a:gd name="T16" fmla="*/ 21 w 47"/>
                    <a:gd name="T17" fmla="*/ 58 h 126"/>
                    <a:gd name="T18" fmla="*/ 13 w 47"/>
                    <a:gd name="T19" fmla="*/ 61 h 126"/>
                    <a:gd name="T20" fmla="*/ 12 w 47"/>
                    <a:gd name="T21" fmla="*/ 67 h 126"/>
                    <a:gd name="T22" fmla="*/ 14 w 47"/>
                    <a:gd name="T23" fmla="*/ 72 h 126"/>
                    <a:gd name="T24" fmla="*/ 24 w 47"/>
                    <a:gd name="T25" fmla="*/ 79 h 126"/>
                    <a:gd name="T26" fmla="*/ 15 w 47"/>
                    <a:gd name="T27" fmla="*/ 80 h 126"/>
                    <a:gd name="T28" fmla="*/ 20 w 47"/>
                    <a:gd name="T29" fmla="*/ 88 h 126"/>
                    <a:gd name="T30" fmla="*/ 15 w 47"/>
                    <a:gd name="T31" fmla="*/ 112 h 126"/>
                    <a:gd name="T32" fmla="*/ 13 w 47"/>
                    <a:gd name="T33" fmla="*/ 124 h 126"/>
                    <a:gd name="T34" fmla="*/ 35 w 47"/>
                    <a:gd name="T35" fmla="*/ 35 h 126"/>
                    <a:gd name="T36" fmla="*/ 30 w 47"/>
                    <a:gd name="T37" fmla="*/ 39 h 126"/>
                    <a:gd name="T38" fmla="*/ 30 w 47"/>
                    <a:gd name="T39" fmla="*/ 34 h 126"/>
                    <a:gd name="T40" fmla="*/ 27 w 47"/>
                    <a:gd name="T41" fmla="*/ 37 h 126"/>
                    <a:gd name="T42" fmla="*/ 28 w 47"/>
                    <a:gd name="T43" fmla="*/ 28 h 126"/>
                    <a:gd name="T44" fmla="*/ 21 w 47"/>
                    <a:gd name="T45" fmla="*/ 25 h 126"/>
                    <a:gd name="T46" fmla="*/ 18 w 47"/>
                    <a:gd name="T47" fmla="*/ 15 h 126"/>
                    <a:gd name="T48" fmla="*/ 21 w 47"/>
                    <a:gd name="T49" fmla="*/ 18 h 126"/>
                    <a:gd name="T50" fmla="*/ 23 w 47"/>
                    <a:gd name="T51" fmla="*/ 29 h 126"/>
                    <a:gd name="T52" fmla="*/ 27 w 47"/>
                    <a:gd name="T53" fmla="*/ 38 h 126"/>
                    <a:gd name="T54" fmla="*/ 33 w 47"/>
                    <a:gd name="T55" fmla="*/ 30 h 126"/>
                    <a:gd name="T56" fmla="*/ 36 w 47"/>
                    <a:gd name="T57" fmla="*/ 31 h 126"/>
                    <a:gd name="T58" fmla="*/ 20 w 47"/>
                    <a:gd name="T59" fmla="*/ 30 h 126"/>
                    <a:gd name="T60" fmla="*/ 22 w 47"/>
                    <a:gd name="T61" fmla="*/ 34 h 126"/>
                    <a:gd name="T62" fmla="*/ 30 w 47"/>
                    <a:gd name="T63" fmla="*/ 46 h 126"/>
                    <a:gd name="T64" fmla="*/ 29 w 47"/>
                    <a:gd name="T65" fmla="*/ 51 h 126"/>
                    <a:gd name="T66" fmla="*/ 26 w 47"/>
                    <a:gd name="T67" fmla="*/ 52 h 126"/>
                    <a:gd name="T68" fmla="*/ 25 w 47"/>
                    <a:gd name="T69" fmla="*/ 48 h 126"/>
                    <a:gd name="T70" fmla="*/ 26 w 47"/>
                    <a:gd name="T71" fmla="*/ 50 h 126"/>
                    <a:gd name="T72" fmla="*/ 14 w 47"/>
                    <a:gd name="T73" fmla="*/ 49 h 126"/>
                    <a:gd name="T74" fmla="*/ 18 w 47"/>
                    <a:gd name="T75" fmla="*/ 76 h 126"/>
                    <a:gd name="T76" fmla="*/ 19 w 47"/>
                    <a:gd name="T77" fmla="*/ 70 h 126"/>
                    <a:gd name="T78" fmla="*/ 16 w 47"/>
                    <a:gd name="T79" fmla="*/ 70 h 126"/>
                    <a:gd name="T80" fmla="*/ 19 w 47"/>
                    <a:gd name="T81" fmla="*/ 65 h 126"/>
                    <a:gd name="T82" fmla="*/ 24 w 47"/>
                    <a:gd name="T83" fmla="*/ 58 h 126"/>
                    <a:gd name="T84" fmla="*/ 31 w 47"/>
                    <a:gd name="T85" fmla="*/ 56 h 126"/>
                    <a:gd name="T86" fmla="*/ 26 w 47"/>
                    <a:gd name="T87" fmla="*/ 66 h 126"/>
                    <a:gd name="T88" fmla="*/ 25 w 47"/>
                    <a:gd name="T89" fmla="*/ 76 h 126"/>
                    <a:gd name="T90" fmla="*/ 19 w 47"/>
                    <a:gd name="T91" fmla="*/ 73 h 126"/>
                    <a:gd name="T92" fmla="*/ 26 w 47"/>
                    <a:gd name="T93" fmla="*/ 57 h 126"/>
                    <a:gd name="T94" fmla="*/ 20 w 47"/>
                    <a:gd name="T95" fmla="*/ 65 h 126"/>
                    <a:gd name="T96" fmla="*/ 22 w 47"/>
                    <a:gd name="T97" fmla="*/ 68 h 126"/>
                    <a:gd name="T98" fmla="*/ 24 w 47"/>
                    <a:gd name="T99" fmla="*/ 77 h 126"/>
                    <a:gd name="T100" fmla="*/ 23 w 47"/>
                    <a:gd name="T101" fmla="*/ 68 h 126"/>
                    <a:gd name="T102" fmla="*/ 24 w 47"/>
                    <a:gd name="T103" fmla="*/ 59 h 126"/>
                    <a:gd name="T104" fmla="*/ 20 w 47"/>
                    <a:gd name="T105" fmla="*/ 70 h 126"/>
                    <a:gd name="T106" fmla="*/ 23 w 47"/>
                    <a:gd name="T107" fmla="*/ 54 h 126"/>
                    <a:gd name="T108" fmla="*/ 26 w 47"/>
                    <a:gd name="T109" fmla="*/ 56 h 126"/>
                    <a:gd name="T110" fmla="*/ 12 w 47"/>
                    <a:gd name="T111" fmla="*/ 55 h 126"/>
                    <a:gd name="T112" fmla="*/ 26 w 47"/>
                    <a:gd name="T113" fmla="*/ 61 h 126"/>
                    <a:gd name="T114" fmla="*/ 11 w 47"/>
                    <a:gd name="T115" fmla="*/ 62 h 126"/>
                    <a:gd name="T116" fmla="*/ 21 w 47"/>
                    <a:gd name="T117" fmla="*/ 79 h 126"/>
                    <a:gd name="T118" fmla="*/ 24 w 47"/>
                    <a:gd name="T119" fmla="*/ 79 h 126"/>
                    <a:gd name="T120" fmla="*/ 23 w 47"/>
                    <a:gd name="T121" fmla="*/ 89 h 126"/>
                    <a:gd name="T122" fmla="*/ 17 w 47"/>
                    <a:gd name="T123" fmla="*/ 115 h 126"/>
                    <a:gd name="T124" fmla="*/ 12 w 47"/>
                    <a:gd name="T125" fmla="*/ 53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47" h="126">
                      <a:moveTo>
                        <a:pt x="35" y="0"/>
                      </a:moveTo>
                      <a:cubicBezTo>
                        <a:pt x="35" y="0"/>
                        <a:pt x="35" y="0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1"/>
                        <a:pt x="35" y="1"/>
                        <a:pt x="35" y="0"/>
                      </a:cubicBezTo>
                      <a:close/>
                      <a:moveTo>
                        <a:pt x="19" y="13"/>
                      </a:move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20" y="13"/>
                        <a:pt x="20" y="13"/>
                        <a:pt x="20" y="13"/>
                      </a:cubicBezTo>
                      <a:cubicBezTo>
                        <a:pt x="20" y="13"/>
                        <a:pt x="19" y="13"/>
                        <a:pt x="19" y="13"/>
                      </a:cubicBezTo>
                      <a:close/>
                      <a:moveTo>
                        <a:pt x="19" y="13"/>
                      </a:move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lose/>
                      <a:moveTo>
                        <a:pt x="19" y="13"/>
                      </a:moveTo>
                      <a:cubicBezTo>
                        <a:pt x="18" y="13"/>
                        <a:pt x="19" y="13"/>
                        <a:pt x="19" y="13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4"/>
                        <a:pt x="19" y="13"/>
                        <a:pt x="19" y="13"/>
                      </a:cubicBezTo>
                      <a:close/>
                      <a:moveTo>
                        <a:pt x="18" y="14"/>
                      </a:moveTo>
                      <a:cubicBezTo>
                        <a:pt x="18" y="14"/>
                        <a:pt x="18" y="14"/>
                        <a:pt x="19" y="14"/>
                      </a:cubicBezTo>
                      <a:cubicBezTo>
                        <a:pt x="18" y="14"/>
                        <a:pt x="19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lose/>
                      <a:moveTo>
                        <a:pt x="17" y="15"/>
                      </a:moveTo>
                      <a:cubicBezTo>
                        <a:pt x="18" y="15"/>
                        <a:pt x="18" y="15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lose/>
                      <a:moveTo>
                        <a:pt x="17" y="15"/>
                      </a:move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lose/>
                      <a:moveTo>
                        <a:pt x="19" y="17"/>
                      </a:moveTo>
                      <a:cubicBezTo>
                        <a:pt x="18" y="17"/>
                        <a:pt x="19" y="17"/>
                        <a:pt x="19" y="16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lose/>
                      <a:moveTo>
                        <a:pt x="20" y="21"/>
                      </a:move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0"/>
                        <a:pt x="20" y="20"/>
                        <a:pt x="20" y="19"/>
                      </a:cubicBezTo>
                      <a:cubicBezTo>
                        <a:pt x="20" y="20"/>
                        <a:pt x="20" y="20"/>
                        <a:pt x="21" y="20"/>
                      </a:cubicBezTo>
                      <a:cubicBezTo>
                        <a:pt x="20" y="20"/>
                        <a:pt x="20" y="20"/>
                        <a:pt x="20" y="21"/>
                      </a:cubicBezTo>
                      <a:close/>
                      <a:moveTo>
                        <a:pt x="19" y="20"/>
                      </a:move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8" y="20"/>
                        <a:pt x="18" y="20"/>
                        <a:pt x="19" y="20"/>
                      </a:cubicBezTo>
                      <a:close/>
                      <a:moveTo>
                        <a:pt x="19" y="21"/>
                      </a:moveTo>
                      <a:cubicBezTo>
                        <a:pt x="18" y="21"/>
                        <a:pt x="19" y="22"/>
                        <a:pt x="18" y="22"/>
                      </a:cubicBezTo>
                      <a:cubicBezTo>
                        <a:pt x="18" y="21"/>
                        <a:pt x="19" y="21"/>
                        <a:pt x="18" y="21"/>
                      </a:cubicBezTo>
                      <a:cubicBezTo>
                        <a:pt x="18" y="21"/>
                        <a:pt x="18" y="21"/>
                        <a:pt x="19" y="21"/>
                      </a:cubicBezTo>
                      <a:close/>
                      <a:moveTo>
                        <a:pt x="18" y="23"/>
                      </a:moveTo>
                      <a:cubicBezTo>
                        <a:pt x="18" y="23"/>
                        <a:pt x="18" y="23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2"/>
                        <a:pt x="18" y="22"/>
                        <a:pt x="18" y="23"/>
                      </a:cubicBezTo>
                      <a:close/>
                      <a:moveTo>
                        <a:pt x="16" y="22"/>
                      </a:moveTo>
                      <a:cubicBezTo>
                        <a:pt x="16" y="22"/>
                        <a:pt x="17" y="22"/>
                        <a:pt x="17" y="22"/>
                      </a:cubicBezTo>
                      <a:cubicBezTo>
                        <a:pt x="17" y="22"/>
                        <a:pt x="16" y="22"/>
                        <a:pt x="16" y="22"/>
                      </a:cubicBezTo>
                      <a:close/>
                      <a:moveTo>
                        <a:pt x="16" y="23"/>
                      </a:moveTo>
                      <a:cubicBezTo>
                        <a:pt x="16" y="23"/>
                        <a:pt x="16" y="22"/>
                        <a:pt x="16" y="22"/>
                      </a:cubicBezTo>
                      <a:cubicBezTo>
                        <a:pt x="16" y="22"/>
                        <a:pt x="16" y="23"/>
                        <a:pt x="16" y="23"/>
                      </a:cubicBezTo>
                      <a:close/>
                      <a:moveTo>
                        <a:pt x="26" y="28"/>
                      </a:move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lose/>
                      <a:moveTo>
                        <a:pt x="19" y="25"/>
                      </a:moveTo>
                      <a:cubicBezTo>
                        <a:pt x="20" y="25"/>
                        <a:pt x="19" y="25"/>
                        <a:pt x="20" y="25"/>
                      </a:cubicBezTo>
                      <a:cubicBezTo>
                        <a:pt x="20" y="25"/>
                        <a:pt x="20" y="25"/>
                        <a:pt x="20" y="26"/>
                      </a:cubicBezTo>
                      <a:cubicBezTo>
                        <a:pt x="20" y="25"/>
                        <a:pt x="20" y="25"/>
                        <a:pt x="19" y="25"/>
                      </a:cubicBezTo>
                      <a:close/>
                      <a:moveTo>
                        <a:pt x="24" y="27"/>
                      </a:moveTo>
                      <a:cubicBezTo>
                        <a:pt x="25" y="27"/>
                        <a:pt x="25" y="27"/>
                        <a:pt x="25" y="27"/>
                      </a:cubicBezTo>
                      <a:cubicBezTo>
                        <a:pt x="25" y="27"/>
                        <a:pt x="25" y="27"/>
                        <a:pt x="25" y="28"/>
                      </a:cubicBezTo>
                      <a:cubicBezTo>
                        <a:pt x="25" y="27"/>
                        <a:pt x="24" y="27"/>
                        <a:pt x="24" y="27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lose/>
                      <a:moveTo>
                        <a:pt x="26" y="29"/>
                      </a:moveTo>
                      <a:cubicBezTo>
                        <a:pt x="26" y="29"/>
                        <a:pt x="26" y="29"/>
                        <a:pt x="26" y="29"/>
                      </a:cubicBezTo>
                      <a:cubicBezTo>
                        <a:pt x="26" y="29"/>
                        <a:pt x="26" y="29"/>
                        <a:pt x="26" y="29"/>
                      </a:cubicBezTo>
                      <a:cubicBezTo>
                        <a:pt x="26" y="29"/>
                        <a:pt x="26" y="29"/>
                        <a:pt x="26" y="29"/>
                      </a:cubicBezTo>
                      <a:close/>
                      <a:moveTo>
                        <a:pt x="20" y="27"/>
                      </a:moveTo>
                      <a:cubicBezTo>
                        <a:pt x="21" y="27"/>
                        <a:pt x="20" y="27"/>
                        <a:pt x="21" y="27"/>
                      </a:cubicBezTo>
                      <a:cubicBezTo>
                        <a:pt x="21" y="27"/>
                        <a:pt x="21" y="27"/>
                        <a:pt x="21" y="27"/>
                      </a:cubicBezTo>
                      <a:cubicBezTo>
                        <a:pt x="20" y="27"/>
                        <a:pt x="21" y="28"/>
                        <a:pt x="20" y="28"/>
                      </a:cubicBezTo>
                      <a:cubicBezTo>
                        <a:pt x="21" y="28"/>
                        <a:pt x="20" y="28"/>
                        <a:pt x="20" y="28"/>
                      </a:cubicBezTo>
                      <a:cubicBezTo>
                        <a:pt x="20" y="28"/>
                        <a:pt x="20" y="28"/>
                        <a:pt x="20" y="28"/>
                      </a:cubicBezTo>
                      <a:cubicBezTo>
                        <a:pt x="20" y="28"/>
                        <a:pt x="20" y="27"/>
                        <a:pt x="20" y="27"/>
                      </a:cubicBezTo>
                      <a:close/>
                      <a:moveTo>
                        <a:pt x="27" y="30"/>
                      </a:move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6" y="30"/>
                        <a:pt x="26" y="30"/>
                        <a:pt x="26" y="30"/>
                      </a:cubicBezTo>
                      <a:cubicBezTo>
                        <a:pt x="26" y="30"/>
                        <a:pt x="27" y="30"/>
                        <a:pt x="27" y="30"/>
                      </a:cubicBezTo>
                      <a:close/>
                      <a:moveTo>
                        <a:pt x="19" y="27"/>
                      </a:move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lose/>
                      <a:moveTo>
                        <a:pt x="25" y="30"/>
                      </a:move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ubicBezTo>
                        <a:pt x="25" y="30"/>
                        <a:pt x="25" y="30"/>
                        <a:pt x="25" y="30"/>
                      </a:cubicBezTo>
                      <a:close/>
                      <a:moveTo>
                        <a:pt x="20" y="28"/>
                      </a:moveTo>
                      <a:cubicBezTo>
                        <a:pt x="20" y="28"/>
                        <a:pt x="19" y="27"/>
                        <a:pt x="20" y="27"/>
                      </a:cubicBezTo>
                      <a:cubicBezTo>
                        <a:pt x="20" y="27"/>
                        <a:pt x="20" y="28"/>
                        <a:pt x="20" y="28"/>
                      </a:cubicBezTo>
                      <a:close/>
                      <a:moveTo>
                        <a:pt x="35" y="34"/>
                      </a:move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5" y="34"/>
                        <a:pt x="35" y="34"/>
                        <a:pt x="35" y="35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4"/>
                        <a:pt x="36" y="34"/>
                        <a:pt x="35" y="34"/>
                      </a:cubicBezTo>
                      <a:close/>
                      <a:moveTo>
                        <a:pt x="25" y="30"/>
                      </a:moveTo>
                      <a:cubicBezTo>
                        <a:pt x="25" y="30"/>
                        <a:pt x="25" y="31"/>
                        <a:pt x="25" y="31"/>
                      </a:cubicBezTo>
                      <a:cubicBezTo>
                        <a:pt x="25" y="31"/>
                        <a:pt x="25" y="30"/>
                        <a:pt x="25" y="30"/>
                      </a:cubicBezTo>
                      <a:close/>
                      <a:moveTo>
                        <a:pt x="19" y="28"/>
                      </a:moveTo>
                      <a:cubicBezTo>
                        <a:pt x="19" y="28"/>
                        <a:pt x="18" y="28"/>
                        <a:pt x="19" y="28"/>
                      </a:cubicBezTo>
                      <a:cubicBezTo>
                        <a:pt x="19" y="28"/>
                        <a:pt x="19" y="28"/>
                        <a:pt x="19" y="28"/>
                      </a:cubicBezTo>
                      <a:close/>
                      <a:moveTo>
                        <a:pt x="15" y="26"/>
                      </a:move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5" y="26"/>
                        <a:pt x="15" y="26"/>
                        <a:pt x="14" y="26"/>
                      </a:cubicBezTo>
                      <a:cubicBezTo>
                        <a:pt x="14" y="26"/>
                        <a:pt x="14" y="26"/>
                        <a:pt x="15" y="26"/>
                      </a:cubicBezTo>
                      <a:close/>
                      <a:moveTo>
                        <a:pt x="35" y="35"/>
                      </a:move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5"/>
                        <a:pt x="35" y="35"/>
                        <a:pt x="35" y="34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lose/>
                      <a:moveTo>
                        <a:pt x="27" y="31"/>
                      </a:moveTo>
                      <a:cubicBezTo>
                        <a:pt x="27" y="31"/>
                        <a:pt x="27" y="31"/>
                        <a:pt x="27" y="32"/>
                      </a:cubicBez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27" y="31"/>
                        <a:pt x="27" y="31"/>
                        <a:pt x="27" y="31"/>
                      </a:cubicBezTo>
                      <a:close/>
                      <a:moveTo>
                        <a:pt x="21" y="29"/>
                      </a:move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lose/>
                      <a:moveTo>
                        <a:pt x="25" y="31"/>
                      </a:moveTo>
                      <a:cubicBezTo>
                        <a:pt x="25" y="32"/>
                        <a:pt x="25" y="31"/>
                        <a:pt x="25" y="31"/>
                      </a:cubicBezTo>
                      <a:cubicBezTo>
                        <a:pt x="26" y="31"/>
                        <a:pt x="25" y="31"/>
                        <a:pt x="25" y="32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2"/>
                        <a:pt x="25" y="31"/>
                        <a:pt x="25" y="31"/>
                      </a:cubicBezTo>
                      <a:close/>
                      <a:moveTo>
                        <a:pt x="18" y="29"/>
                      </a:move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lose/>
                      <a:moveTo>
                        <a:pt x="22" y="30"/>
                      </a:moveTo>
                      <a:cubicBezTo>
                        <a:pt x="22" y="30"/>
                        <a:pt x="22" y="30"/>
                        <a:pt x="22" y="30"/>
                      </a:cubicBezTo>
                      <a:cubicBezTo>
                        <a:pt x="22" y="30"/>
                        <a:pt x="22" y="30"/>
                        <a:pt x="22" y="30"/>
                      </a:cubicBezTo>
                      <a:cubicBezTo>
                        <a:pt x="22" y="30"/>
                        <a:pt x="22" y="30"/>
                        <a:pt x="22" y="30"/>
                      </a:cubicBezTo>
                      <a:cubicBezTo>
                        <a:pt x="22" y="30"/>
                        <a:pt x="22" y="30"/>
                        <a:pt x="22" y="30"/>
                      </a:cubicBezTo>
                      <a:close/>
                      <a:moveTo>
                        <a:pt x="22" y="30"/>
                      </a:moveTo>
                      <a:cubicBezTo>
                        <a:pt x="22" y="30"/>
                        <a:pt x="22" y="31"/>
                        <a:pt x="22" y="31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ubicBezTo>
                        <a:pt x="21" y="30"/>
                        <a:pt x="21" y="30"/>
                        <a:pt x="22" y="30"/>
                      </a:cubicBezTo>
                      <a:close/>
                      <a:moveTo>
                        <a:pt x="26" y="33"/>
                      </a:moveTo>
                      <a:cubicBezTo>
                        <a:pt x="26" y="33"/>
                        <a:pt x="26" y="33"/>
                        <a:pt x="26" y="33"/>
                      </a:cubicBezTo>
                      <a:cubicBezTo>
                        <a:pt x="26" y="33"/>
                        <a:pt x="26" y="32"/>
                        <a:pt x="26" y="32"/>
                      </a:cubicBezTo>
                      <a:cubicBezTo>
                        <a:pt x="26" y="33"/>
                        <a:pt x="26" y="33"/>
                        <a:pt x="26" y="33"/>
                      </a:cubicBezTo>
                      <a:close/>
                      <a:moveTo>
                        <a:pt x="14" y="28"/>
                      </a:moveTo>
                      <a:cubicBezTo>
                        <a:pt x="14" y="29"/>
                        <a:pt x="14" y="29"/>
                        <a:pt x="14" y="29"/>
                      </a:cubicBezTo>
                      <a:cubicBezTo>
                        <a:pt x="13" y="29"/>
                        <a:pt x="14" y="28"/>
                        <a:pt x="13" y="28"/>
                      </a:cubicBezTo>
                      <a:cubicBezTo>
                        <a:pt x="13" y="28"/>
                        <a:pt x="13" y="28"/>
                        <a:pt x="13" y="28"/>
                      </a:cubicBezTo>
                      <a:cubicBezTo>
                        <a:pt x="13" y="28"/>
                        <a:pt x="13" y="28"/>
                        <a:pt x="13" y="28"/>
                      </a:cubicBezTo>
                      <a:cubicBezTo>
                        <a:pt x="13" y="28"/>
                        <a:pt x="13" y="28"/>
                        <a:pt x="13" y="28"/>
                      </a:cubicBezTo>
                      <a:cubicBezTo>
                        <a:pt x="14" y="28"/>
                        <a:pt x="14" y="28"/>
                        <a:pt x="14" y="28"/>
                      </a:cubicBezTo>
                      <a:cubicBezTo>
                        <a:pt x="14" y="28"/>
                        <a:pt x="14" y="28"/>
                        <a:pt x="14" y="28"/>
                      </a:cubicBezTo>
                      <a:close/>
                      <a:moveTo>
                        <a:pt x="26" y="33"/>
                      </a:moveTo>
                      <a:cubicBezTo>
                        <a:pt x="26" y="33"/>
                        <a:pt x="26" y="33"/>
                        <a:pt x="26" y="33"/>
                      </a:cubicBezTo>
                      <a:cubicBezTo>
                        <a:pt x="26" y="33"/>
                        <a:pt x="26" y="33"/>
                        <a:pt x="26" y="33"/>
                      </a:cubicBezTo>
                      <a:cubicBezTo>
                        <a:pt x="26" y="33"/>
                        <a:pt x="26" y="33"/>
                        <a:pt x="26" y="33"/>
                      </a:cubicBezTo>
                      <a:cubicBezTo>
                        <a:pt x="26" y="33"/>
                        <a:pt x="26" y="33"/>
                        <a:pt x="26" y="33"/>
                      </a:cubicBezTo>
                      <a:close/>
                      <a:moveTo>
                        <a:pt x="31" y="35"/>
                      </a:moveTo>
                      <a:cubicBezTo>
                        <a:pt x="32" y="36"/>
                        <a:pt x="31" y="36"/>
                        <a:pt x="31" y="36"/>
                      </a:cubicBezTo>
                      <a:cubicBezTo>
                        <a:pt x="31" y="36"/>
                        <a:pt x="31" y="36"/>
                        <a:pt x="31" y="35"/>
                      </a:cubicBezTo>
                      <a:close/>
                      <a:moveTo>
                        <a:pt x="26" y="34"/>
                      </a:moveTo>
                      <a:cubicBezTo>
                        <a:pt x="26" y="34"/>
                        <a:pt x="26" y="34"/>
                        <a:pt x="26" y="34"/>
                      </a:cubicBezTo>
                      <a:cubicBezTo>
                        <a:pt x="26" y="34"/>
                        <a:pt x="26" y="34"/>
                        <a:pt x="26" y="34"/>
                      </a:cubicBezTo>
                      <a:cubicBezTo>
                        <a:pt x="26" y="34"/>
                        <a:pt x="26" y="34"/>
                        <a:pt x="26" y="34"/>
                      </a:cubicBezTo>
                      <a:cubicBezTo>
                        <a:pt x="26" y="34"/>
                        <a:pt x="26" y="34"/>
                        <a:pt x="26" y="34"/>
                      </a:cubicBezTo>
                      <a:close/>
                      <a:moveTo>
                        <a:pt x="21" y="32"/>
                      </a:moveTo>
                      <a:cubicBezTo>
                        <a:pt x="21" y="32"/>
                        <a:pt x="21" y="32"/>
                        <a:pt x="21" y="32"/>
                      </a:cubicBezTo>
                      <a:cubicBezTo>
                        <a:pt x="21" y="32"/>
                        <a:pt x="21" y="32"/>
                        <a:pt x="21" y="32"/>
                      </a:cubicBezTo>
                      <a:cubicBezTo>
                        <a:pt x="21" y="32"/>
                        <a:pt x="21" y="32"/>
                        <a:pt x="21" y="32"/>
                      </a:cubicBezTo>
                      <a:close/>
                      <a:moveTo>
                        <a:pt x="17" y="30"/>
                      </a:moveTo>
                      <a:cubicBezTo>
                        <a:pt x="17" y="31"/>
                        <a:pt x="17" y="31"/>
                        <a:pt x="17" y="31"/>
                      </a:cubicBezTo>
                      <a:cubicBezTo>
                        <a:pt x="17" y="31"/>
                        <a:pt x="17" y="31"/>
                        <a:pt x="17" y="30"/>
                      </a:cubicBezTo>
                      <a:close/>
                      <a:moveTo>
                        <a:pt x="24" y="34"/>
                      </a:moveTo>
                      <a:cubicBezTo>
                        <a:pt x="24" y="34"/>
                        <a:pt x="24" y="33"/>
                        <a:pt x="24" y="33"/>
                      </a:cubicBezTo>
                      <a:cubicBezTo>
                        <a:pt x="25" y="33"/>
                        <a:pt x="24" y="34"/>
                        <a:pt x="24" y="34"/>
                      </a:cubicBezTo>
                      <a:close/>
                      <a:moveTo>
                        <a:pt x="26" y="34"/>
                      </a:moveTo>
                      <a:cubicBezTo>
                        <a:pt x="26" y="34"/>
                        <a:pt x="26" y="34"/>
                        <a:pt x="26" y="34"/>
                      </a:cubicBezTo>
                      <a:cubicBezTo>
                        <a:pt x="26" y="34"/>
                        <a:pt x="26" y="34"/>
                        <a:pt x="26" y="34"/>
                      </a:cubicBezTo>
                      <a:cubicBezTo>
                        <a:pt x="26" y="34"/>
                        <a:pt x="26" y="34"/>
                        <a:pt x="26" y="34"/>
                      </a:cubicBezTo>
                      <a:close/>
                      <a:moveTo>
                        <a:pt x="23" y="33"/>
                      </a:move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4" y="34"/>
                        <a:pt x="23" y="33"/>
                        <a:pt x="23" y="34"/>
                      </a:cubicBezTo>
                      <a:cubicBezTo>
                        <a:pt x="23" y="33"/>
                        <a:pt x="24" y="33"/>
                        <a:pt x="23" y="33"/>
                      </a:cubicBezTo>
                      <a:close/>
                      <a:moveTo>
                        <a:pt x="28" y="35"/>
                      </a:move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9" y="35"/>
                        <a:pt x="29" y="35"/>
                        <a:pt x="28" y="35"/>
                      </a:cubicBezTo>
                      <a:close/>
                      <a:moveTo>
                        <a:pt x="21" y="33"/>
                      </a:moveTo>
                      <a:cubicBezTo>
                        <a:pt x="21" y="33"/>
                        <a:pt x="21" y="33"/>
                        <a:pt x="21" y="33"/>
                      </a:cubicBezTo>
                      <a:cubicBezTo>
                        <a:pt x="21" y="33"/>
                        <a:pt x="21" y="33"/>
                        <a:pt x="21" y="33"/>
                      </a:cubicBezTo>
                      <a:cubicBezTo>
                        <a:pt x="21" y="33"/>
                        <a:pt x="21" y="33"/>
                        <a:pt x="21" y="33"/>
                      </a:cubicBezTo>
                      <a:close/>
                      <a:moveTo>
                        <a:pt x="25" y="35"/>
                      </a:moveTo>
                      <a:cubicBezTo>
                        <a:pt x="25" y="35"/>
                        <a:pt x="25" y="34"/>
                        <a:pt x="25" y="34"/>
                      </a:cubicBezTo>
                      <a:cubicBezTo>
                        <a:pt x="26" y="34"/>
                        <a:pt x="25" y="35"/>
                        <a:pt x="26" y="35"/>
                      </a:cubicBezTo>
                      <a:cubicBezTo>
                        <a:pt x="26" y="35"/>
                        <a:pt x="25" y="35"/>
                        <a:pt x="25" y="35"/>
                      </a:cubicBezTo>
                      <a:close/>
                      <a:moveTo>
                        <a:pt x="17" y="31"/>
                      </a:moveTo>
                      <a:cubicBezTo>
                        <a:pt x="17" y="31"/>
                        <a:pt x="17" y="31"/>
                        <a:pt x="17" y="31"/>
                      </a:cubicBezTo>
                      <a:cubicBezTo>
                        <a:pt x="17" y="31"/>
                        <a:pt x="17" y="31"/>
                        <a:pt x="17" y="31"/>
                      </a:cubicBezTo>
                      <a:cubicBezTo>
                        <a:pt x="17" y="32"/>
                        <a:pt x="17" y="31"/>
                        <a:pt x="17" y="32"/>
                      </a:cubicBezTo>
                      <a:cubicBezTo>
                        <a:pt x="17" y="32"/>
                        <a:pt x="17" y="32"/>
                        <a:pt x="17" y="32"/>
                      </a:cubicBezTo>
                      <a:cubicBezTo>
                        <a:pt x="16" y="32"/>
                        <a:pt x="17" y="31"/>
                        <a:pt x="17" y="31"/>
                      </a:cubicBezTo>
                      <a:close/>
                      <a:moveTo>
                        <a:pt x="24" y="34"/>
                      </a:moveTo>
                      <a:cubicBezTo>
                        <a:pt x="24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4" y="34"/>
                      </a:cubicBezTo>
                      <a:close/>
                      <a:moveTo>
                        <a:pt x="23" y="35"/>
                      </a:moveTo>
                      <a:cubicBezTo>
                        <a:pt x="24" y="35"/>
                        <a:pt x="24" y="35"/>
                        <a:pt x="23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lose/>
                      <a:moveTo>
                        <a:pt x="14" y="31"/>
                      </a:moveTo>
                      <a:cubicBezTo>
                        <a:pt x="14" y="31"/>
                        <a:pt x="14" y="31"/>
                        <a:pt x="14" y="31"/>
                      </a:cubicBezTo>
                      <a:cubicBezTo>
                        <a:pt x="14" y="31"/>
                        <a:pt x="14" y="32"/>
                        <a:pt x="14" y="31"/>
                      </a:cubicBezTo>
                      <a:cubicBezTo>
                        <a:pt x="14" y="31"/>
                        <a:pt x="14" y="31"/>
                        <a:pt x="14" y="31"/>
                      </a:cubicBezTo>
                      <a:close/>
                      <a:moveTo>
                        <a:pt x="20" y="34"/>
                      </a:moveTo>
                      <a:cubicBezTo>
                        <a:pt x="20" y="34"/>
                        <a:pt x="20" y="34"/>
                        <a:pt x="20" y="34"/>
                      </a:cubicBezTo>
                      <a:cubicBezTo>
                        <a:pt x="20" y="34"/>
                        <a:pt x="21" y="34"/>
                        <a:pt x="21" y="34"/>
                      </a:cubicBezTo>
                      <a:cubicBezTo>
                        <a:pt x="21" y="34"/>
                        <a:pt x="21" y="34"/>
                        <a:pt x="20" y="34"/>
                      </a:cubicBezTo>
                      <a:close/>
                      <a:moveTo>
                        <a:pt x="25" y="36"/>
                      </a:moveTo>
                      <a:cubicBezTo>
                        <a:pt x="25" y="36"/>
                        <a:pt x="25" y="35"/>
                        <a:pt x="25" y="35"/>
                      </a:cubicBezTo>
                      <a:cubicBezTo>
                        <a:pt x="25" y="35"/>
                        <a:pt x="25" y="36"/>
                        <a:pt x="25" y="36"/>
                      </a:cubicBezTo>
                      <a:close/>
                      <a:moveTo>
                        <a:pt x="16" y="32"/>
                      </a:moveTo>
                      <a:cubicBezTo>
                        <a:pt x="17" y="32"/>
                        <a:pt x="17" y="33"/>
                        <a:pt x="17" y="33"/>
                      </a:cubicBezTo>
                      <a:cubicBezTo>
                        <a:pt x="16" y="33"/>
                        <a:pt x="16" y="33"/>
                        <a:pt x="16" y="33"/>
                      </a:cubicBezTo>
                      <a:cubicBezTo>
                        <a:pt x="16" y="32"/>
                        <a:pt x="17" y="32"/>
                        <a:pt x="16" y="32"/>
                      </a:cubicBezTo>
                      <a:close/>
                      <a:moveTo>
                        <a:pt x="19" y="34"/>
                      </a:moveTo>
                      <a:cubicBezTo>
                        <a:pt x="19" y="34"/>
                        <a:pt x="19" y="34"/>
                        <a:pt x="19" y="34"/>
                      </a:cubicBezTo>
                      <a:cubicBezTo>
                        <a:pt x="19" y="34"/>
                        <a:pt x="19" y="34"/>
                        <a:pt x="19" y="34"/>
                      </a:cubicBezTo>
                      <a:close/>
                      <a:moveTo>
                        <a:pt x="23" y="35"/>
                      </a:moveTo>
                      <a:cubicBezTo>
                        <a:pt x="23" y="35"/>
                        <a:pt x="23" y="35"/>
                        <a:pt x="23" y="36"/>
                      </a:cubicBezTo>
                      <a:cubicBezTo>
                        <a:pt x="23" y="36"/>
                        <a:pt x="22" y="36"/>
                        <a:pt x="23" y="36"/>
                      </a:cubicBezTo>
                      <a:cubicBezTo>
                        <a:pt x="22" y="36"/>
                        <a:pt x="22" y="36"/>
                        <a:pt x="23" y="35"/>
                      </a:cubicBezTo>
                      <a:cubicBezTo>
                        <a:pt x="22" y="35"/>
                        <a:pt x="22" y="36"/>
                        <a:pt x="22" y="35"/>
                      </a:cubicBezTo>
                      <a:cubicBezTo>
                        <a:pt x="22" y="35"/>
                        <a:pt x="23" y="35"/>
                        <a:pt x="23" y="35"/>
                      </a:cubicBezTo>
                      <a:close/>
                      <a:moveTo>
                        <a:pt x="28" y="37"/>
                      </a:moveTo>
                      <a:cubicBezTo>
                        <a:pt x="29" y="37"/>
                        <a:pt x="28" y="37"/>
                        <a:pt x="29" y="37"/>
                      </a:cubicBezTo>
                      <a:cubicBezTo>
                        <a:pt x="29" y="37"/>
                        <a:pt x="29" y="37"/>
                        <a:pt x="29" y="38"/>
                      </a:cubicBezTo>
                      <a:cubicBezTo>
                        <a:pt x="29" y="38"/>
                        <a:pt x="29" y="38"/>
                        <a:pt x="28" y="37"/>
                      </a:cubicBezTo>
                      <a:close/>
                      <a:moveTo>
                        <a:pt x="17" y="34"/>
                      </a:moveTo>
                      <a:cubicBezTo>
                        <a:pt x="17" y="34"/>
                        <a:pt x="18" y="34"/>
                        <a:pt x="18" y="33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7" y="34"/>
                        <a:pt x="17" y="34"/>
                        <a:pt x="17" y="34"/>
                      </a:cubicBezTo>
                      <a:close/>
                      <a:moveTo>
                        <a:pt x="33" y="39"/>
                      </a:move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2" y="39"/>
                        <a:pt x="33" y="39"/>
                      </a:cubicBezTo>
                      <a:cubicBezTo>
                        <a:pt x="32" y="39"/>
                        <a:pt x="32" y="39"/>
                        <a:pt x="32" y="39"/>
                      </a:cubicBezTo>
                      <a:cubicBezTo>
                        <a:pt x="32" y="39"/>
                        <a:pt x="32" y="39"/>
                        <a:pt x="32" y="39"/>
                      </a:cubicBezTo>
                      <a:cubicBezTo>
                        <a:pt x="32" y="39"/>
                        <a:pt x="32" y="39"/>
                        <a:pt x="33" y="39"/>
                      </a:cubicBezTo>
                      <a:close/>
                      <a:moveTo>
                        <a:pt x="20" y="35"/>
                      </a:move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21" y="35"/>
                        <a:pt x="20" y="35"/>
                        <a:pt x="20" y="35"/>
                      </a:cubicBezTo>
                      <a:close/>
                      <a:moveTo>
                        <a:pt x="19" y="35"/>
                      </a:move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19" y="35"/>
                        <a:pt x="19" y="35"/>
                        <a:pt x="20" y="35"/>
                      </a:cubicBezTo>
                      <a:cubicBezTo>
                        <a:pt x="20" y="35"/>
                        <a:pt x="19" y="35"/>
                        <a:pt x="19" y="35"/>
                      </a:cubicBezTo>
                      <a:cubicBezTo>
                        <a:pt x="19" y="35"/>
                        <a:pt x="19" y="35"/>
                        <a:pt x="19" y="35"/>
                      </a:cubicBezTo>
                      <a:close/>
                      <a:moveTo>
                        <a:pt x="19" y="35"/>
                      </a:moveTo>
                      <a:cubicBezTo>
                        <a:pt x="19" y="35"/>
                        <a:pt x="19" y="35"/>
                        <a:pt x="19" y="35"/>
                      </a:cubicBezTo>
                      <a:cubicBezTo>
                        <a:pt x="19" y="35"/>
                        <a:pt x="19" y="35"/>
                        <a:pt x="19" y="35"/>
                      </a:cubicBezTo>
                      <a:cubicBezTo>
                        <a:pt x="19" y="35"/>
                        <a:pt x="19" y="35"/>
                        <a:pt x="19" y="35"/>
                      </a:cubicBezTo>
                      <a:cubicBezTo>
                        <a:pt x="19" y="35"/>
                        <a:pt x="19" y="35"/>
                        <a:pt x="19" y="35"/>
                      </a:cubicBezTo>
                      <a:close/>
                      <a:moveTo>
                        <a:pt x="23" y="36"/>
                      </a:moveTo>
                      <a:cubicBezTo>
                        <a:pt x="23" y="36"/>
                        <a:pt x="22" y="36"/>
                        <a:pt x="23" y="37"/>
                      </a:cubicBezTo>
                      <a:cubicBezTo>
                        <a:pt x="22" y="37"/>
                        <a:pt x="22" y="37"/>
                        <a:pt x="22" y="37"/>
                      </a:cubicBezTo>
                      <a:cubicBezTo>
                        <a:pt x="22" y="37"/>
                        <a:pt x="22" y="37"/>
                        <a:pt x="22" y="37"/>
                      </a:cubicBezTo>
                      <a:cubicBezTo>
                        <a:pt x="22" y="37"/>
                        <a:pt x="22" y="36"/>
                        <a:pt x="22" y="36"/>
                      </a:cubicBezTo>
                      <a:cubicBezTo>
                        <a:pt x="22" y="36"/>
                        <a:pt x="23" y="36"/>
                        <a:pt x="23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lose/>
                      <a:moveTo>
                        <a:pt x="33" y="40"/>
                      </a:move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lose/>
                      <a:moveTo>
                        <a:pt x="20" y="36"/>
                      </a:moveTo>
                      <a:cubicBezTo>
                        <a:pt x="20" y="36"/>
                        <a:pt x="20" y="36"/>
                        <a:pt x="20" y="36"/>
                      </a:cubicBezTo>
                      <a:cubicBezTo>
                        <a:pt x="20" y="36"/>
                        <a:pt x="19" y="35"/>
                        <a:pt x="20" y="36"/>
                      </a:cubicBezTo>
                      <a:cubicBezTo>
                        <a:pt x="20" y="36"/>
                        <a:pt x="20" y="36"/>
                        <a:pt x="20" y="36"/>
                      </a:cubicBezTo>
                      <a:close/>
                      <a:moveTo>
                        <a:pt x="21" y="37"/>
                      </a:moveTo>
                      <a:cubicBezTo>
                        <a:pt x="21" y="37"/>
                        <a:pt x="21" y="36"/>
                        <a:pt x="21" y="36"/>
                      </a:cubicBezTo>
                      <a:cubicBezTo>
                        <a:pt x="21" y="36"/>
                        <a:pt x="21" y="37"/>
                        <a:pt x="21" y="37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6" y="38"/>
                        <a:pt x="26" y="38"/>
                        <a:pt x="25" y="39"/>
                      </a:cubicBezTo>
                      <a:cubicBezTo>
                        <a:pt x="25" y="38"/>
                        <a:pt x="25" y="38"/>
                        <a:pt x="25" y="39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lose/>
                      <a:moveTo>
                        <a:pt x="32" y="40"/>
                      </a:moveTo>
                      <a:cubicBezTo>
                        <a:pt x="32" y="40"/>
                        <a:pt x="32" y="40"/>
                        <a:pt x="32" y="40"/>
                      </a:cubicBezTo>
                      <a:cubicBezTo>
                        <a:pt x="32" y="40"/>
                        <a:pt x="32" y="41"/>
                        <a:pt x="32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2" y="40"/>
                        <a:pt x="32" y="40"/>
                        <a:pt x="32" y="40"/>
                      </a:cubicBezTo>
                      <a:close/>
                      <a:moveTo>
                        <a:pt x="19" y="36"/>
                      </a:moveTo>
                      <a:cubicBezTo>
                        <a:pt x="18" y="36"/>
                        <a:pt x="19" y="37"/>
                        <a:pt x="18" y="37"/>
                      </a:cubicBezTo>
                      <a:cubicBezTo>
                        <a:pt x="18" y="37"/>
                        <a:pt x="18" y="36"/>
                        <a:pt x="18" y="36"/>
                      </a:cubicBezTo>
                      <a:lnTo>
                        <a:pt x="19" y="36"/>
                      </a:lnTo>
                      <a:close/>
                      <a:moveTo>
                        <a:pt x="11" y="34"/>
                      </a:moveTo>
                      <a:cubicBezTo>
                        <a:pt x="11" y="34"/>
                        <a:pt x="11" y="34"/>
                        <a:pt x="12" y="34"/>
                      </a:cubicBezTo>
                      <a:cubicBezTo>
                        <a:pt x="12" y="34"/>
                        <a:pt x="12" y="34"/>
                        <a:pt x="11" y="34"/>
                      </a:cubicBezTo>
                      <a:close/>
                      <a:moveTo>
                        <a:pt x="24" y="38"/>
                      </a:moveTo>
                      <a:cubicBezTo>
                        <a:pt x="24" y="38"/>
                        <a:pt x="24" y="38"/>
                        <a:pt x="24" y="38"/>
                      </a:cubicBezTo>
                      <a:cubicBezTo>
                        <a:pt x="25" y="38"/>
                        <a:pt x="25" y="38"/>
                        <a:pt x="24" y="38"/>
                      </a:cubicBezTo>
                      <a:close/>
                      <a:moveTo>
                        <a:pt x="33" y="41"/>
                      </a:moveTo>
                      <a:cubicBezTo>
                        <a:pt x="33" y="41"/>
                        <a:pt x="33" y="41"/>
                        <a:pt x="33" y="41"/>
                      </a:cubicBezTo>
                      <a:cubicBezTo>
                        <a:pt x="33" y="41"/>
                        <a:pt x="33" y="41"/>
                        <a:pt x="33" y="41"/>
                      </a:cubicBezTo>
                      <a:cubicBezTo>
                        <a:pt x="33" y="41"/>
                        <a:pt x="33" y="41"/>
                        <a:pt x="32" y="41"/>
                      </a:cubicBezTo>
                      <a:cubicBezTo>
                        <a:pt x="33" y="41"/>
                        <a:pt x="33" y="41"/>
                        <a:pt x="33" y="41"/>
                      </a:cubicBezTo>
                      <a:close/>
                      <a:moveTo>
                        <a:pt x="31" y="41"/>
                      </a:moveTo>
                      <a:cubicBezTo>
                        <a:pt x="31" y="41"/>
                        <a:pt x="32" y="41"/>
                        <a:pt x="32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2" y="41"/>
                        <a:pt x="31" y="41"/>
                        <a:pt x="31" y="42"/>
                      </a:cubicBezTo>
                      <a:cubicBezTo>
                        <a:pt x="31" y="41"/>
                        <a:pt x="32" y="41"/>
                        <a:pt x="31" y="41"/>
                      </a:cubicBezTo>
                      <a:close/>
                      <a:moveTo>
                        <a:pt x="18" y="37"/>
                      </a:moveTo>
                      <a:cubicBezTo>
                        <a:pt x="19" y="37"/>
                        <a:pt x="19" y="37"/>
                        <a:pt x="19" y="37"/>
                      </a:cubicBezTo>
                      <a:cubicBezTo>
                        <a:pt x="19" y="37"/>
                        <a:pt x="19" y="37"/>
                        <a:pt x="19" y="37"/>
                      </a:cubicBezTo>
                      <a:lnTo>
                        <a:pt x="18" y="37"/>
                      </a:lnTo>
                      <a:close/>
                      <a:moveTo>
                        <a:pt x="33" y="41"/>
                      </a:moveTo>
                      <a:cubicBezTo>
                        <a:pt x="33" y="41"/>
                        <a:pt x="33" y="41"/>
                        <a:pt x="33" y="42"/>
                      </a:cubicBezTo>
                      <a:cubicBezTo>
                        <a:pt x="32" y="41"/>
                        <a:pt x="33" y="41"/>
                        <a:pt x="33" y="41"/>
                      </a:cubicBezTo>
                      <a:close/>
                      <a:moveTo>
                        <a:pt x="19" y="38"/>
                      </a:moveTo>
                      <a:cubicBezTo>
                        <a:pt x="20" y="38"/>
                        <a:pt x="19" y="38"/>
                        <a:pt x="19" y="37"/>
                      </a:cubicBezTo>
                      <a:cubicBezTo>
                        <a:pt x="20" y="38"/>
                        <a:pt x="20" y="37"/>
                        <a:pt x="20" y="38"/>
                      </a:cubicBezTo>
                      <a:cubicBezTo>
                        <a:pt x="20" y="38"/>
                        <a:pt x="20" y="38"/>
                        <a:pt x="19" y="38"/>
                      </a:cubicBezTo>
                      <a:close/>
                      <a:moveTo>
                        <a:pt x="21" y="38"/>
                      </a:move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2" y="39"/>
                        <a:pt x="21" y="38"/>
                        <a:pt x="22" y="38"/>
                      </a:cubicBezTo>
                      <a:cubicBezTo>
                        <a:pt x="22" y="39"/>
                        <a:pt x="21" y="38"/>
                        <a:pt x="22" y="38"/>
                      </a:cubicBezTo>
                      <a:cubicBezTo>
                        <a:pt x="22" y="38"/>
                        <a:pt x="22" y="39"/>
                        <a:pt x="22" y="39"/>
                      </a:cubicBezTo>
                      <a:cubicBezTo>
                        <a:pt x="22" y="39"/>
                        <a:pt x="22" y="39"/>
                        <a:pt x="21" y="39"/>
                      </a:cubicBezTo>
                      <a:cubicBezTo>
                        <a:pt x="21" y="39"/>
                        <a:pt x="21" y="39"/>
                        <a:pt x="22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8"/>
                      </a:cubicBezTo>
                      <a:close/>
                      <a:moveTo>
                        <a:pt x="32" y="42"/>
                      </a:moveTo>
                      <a:cubicBezTo>
                        <a:pt x="33" y="42"/>
                        <a:pt x="32" y="42"/>
                        <a:pt x="33" y="42"/>
                      </a:cubicBezTo>
                      <a:cubicBezTo>
                        <a:pt x="33" y="42"/>
                        <a:pt x="32" y="42"/>
                        <a:pt x="32" y="42"/>
                      </a:cubicBezTo>
                      <a:close/>
                      <a:moveTo>
                        <a:pt x="29" y="41"/>
                      </a:moveTo>
                      <a:cubicBezTo>
                        <a:pt x="29" y="41"/>
                        <a:pt x="29" y="41"/>
                        <a:pt x="29" y="41"/>
                      </a:cubicBezTo>
                      <a:cubicBezTo>
                        <a:pt x="29" y="41"/>
                        <a:pt x="29" y="41"/>
                        <a:pt x="30" y="42"/>
                      </a:cubicBezTo>
                      <a:cubicBezTo>
                        <a:pt x="30" y="42"/>
                        <a:pt x="29" y="42"/>
                        <a:pt x="30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ubicBezTo>
                        <a:pt x="30" y="42"/>
                        <a:pt x="29" y="42"/>
                        <a:pt x="29" y="42"/>
                      </a:cubicBezTo>
                      <a:cubicBezTo>
                        <a:pt x="29" y="42"/>
                        <a:pt x="29" y="42"/>
                        <a:pt x="29" y="41"/>
                      </a:cubicBezTo>
                      <a:cubicBezTo>
                        <a:pt x="29" y="41"/>
                        <a:pt x="28" y="41"/>
                        <a:pt x="29" y="41"/>
                      </a:cubicBezTo>
                      <a:cubicBezTo>
                        <a:pt x="29" y="41"/>
                        <a:pt x="29" y="41"/>
                        <a:pt x="29" y="41"/>
                      </a:cubicBezTo>
                      <a:cubicBezTo>
                        <a:pt x="29" y="41"/>
                        <a:pt x="29" y="41"/>
                        <a:pt x="29" y="41"/>
                      </a:cubicBezTo>
                      <a:cubicBezTo>
                        <a:pt x="29" y="41"/>
                        <a:pt x="29" y="41"/>
                        <a:pt x="29" y="41"/>
                      </a:cubicBezTo>
                      <a:cubicBezTo>
                        <a:pt x="29" y="41"/>
                        <a:pt x="29" y="41"/>
                        <a:pt x="29" y="41"/>
                      </a:cubicBezTo>
                      <a:cubicBezTo>
                        <a:pt x="29" y="41"/>
                        <a:pt x="29" y="41"/>
                        <a:pt x="29" y="41"/>
                      </a:cubicBezTo>
                      <a:close/>
                      <a:moveTo>
                        <a:pt x="31" y="42"/>
                      </a:move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2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2" y="42"/>
                      </a:cubicBezTo>
                      <a:cubicBezTo>
                        <a:pt x="32" y="42"/>
                        <a:pt x="31" y="42"/>
                        <a:pt x="32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lose/>
                      <a:moveTo>
                        <a:pt x="32" y="42"/>
                      </a:moveTo>
                      <a:cubicBezTo>
                        <a:pt x="33" y="42"/>
                        <a:pt x="32" y="42"/>
                        <a:pt x="32" y="43"/>
                      </a:cubicBezTo>
                      <a:cubicBezTo>
                        <a:pt x="32" y="42"/>
                        <a:pt x="33" y="42"/>
                        <a:pt x="32" y="42"/>
                      </a:cubicBezTo>
                      <a:cubicBezTo>
                        <a:pt x="32" y="42"/>
                        <a:pt x="32" y="42"/>
                        <a:pt x="32" y="42"/>
                      </a:cubicBezTo>
                      <a:close/>
                      <a:moveTo>
                        <a:pt x="18" y="38"/>
                      </a:move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lose/>
                      <a:moveTo>
                        <a:pt x="11" y="36"/>
                      </a:moveTo>
                      <a:cubicBezTo>
                        <a:pt x="11" y="36"/>
                        <a:pt x="11" y="36"/>
                        <a:pt x="11" y="36"/>
                      </a:cubicBezTo>
                      <a:cubicBezTo>
                        <a:pt x="11" y="35"/>
                        <a:pt x="11" y="35"/>
                        <a:pt x="11" y="36"/>
                      </a:cubicBezTo>
                      <a:cubicBezTo>
                        <a:pt x="11" y="36"/>
                        <a:pt x="11" y="36"/>
                        <a:pt x="11" y="36"/>
                      </a:cubicBezTo>
                      <a:close/>
                      <a:moveTo>
                        <a:pt x="19" y="39"/>
                      </a:move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18" y="39"/>
                        <a:pt x="18" y="38"/>
                        <a:pt x="18" y="38"/>
                      </a:cubicBezTo>
                      <a:cubicBezTo>
                        <a:pt x="19" y="38"/>
                        <a:pt x="18" y="39"/>
                        <a:pt x="19" y="39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lose/>
                      <a:moveTo>
                        <a:pt x="28" y="41"/>
                      </a:moveTo>
                      <a:cubicBezTo>
                        <a:pt x="29" y="42"/>
                        <a:pt x="29" y="42"/>
                        <a:pt x="29" y="42"/>
                      </a:cubicBezTo>
                      <a:cubicBezTo>
                        <a:pt x="29" y="42"/>
                        <a:pt x="29" y="43"/>
                        <a:pt x="29" y="43"/>
                      </a:cubicBezTo>
                      <a:cubicBezTo>
                        <a:pt x="28" y="43"/>
                        <a:pt x="29" y="42"/>
                        <a:pt x="29" y="42"/>
                      </a:cubicBezTo>
                      <a:cubicBezTo>
                        <a:pt x="29" y="42"/>
                        <a:pt x="29" y="42"/>
                        <a:pt x="28" y="42"/>
                      </a:cubicBezTo>
                      <a:cubicBezTo>
                        <a:pt x="28" y="42"/>
                        <a:pt x="28" y="42"/>
                        <a:pt x="28" y="41"/>
                      </a:cubicBezTo>
                      <a:close/>
                      <a:moveTo>
                        <a:pt x="29" y="42"/>
                      </a:moveTo>
                      <a:cubicBezTo>
                        <a:pt x="29" y="42"/>
                        <a:pt x="29" y="42"/>
                        <a:pt x="29" y="42"/>
                      </a:cubicBezTo>
                      <a:cubicBezTo>
                        <a:pt x="29" y="42"/>
                        <a:pt x="29" y="42"/>
                        <a:pt x="30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ubicBezTo>
                        <a:pt x="29" y="42"/>
                        <a:pt x="29" y="42"/>
                        <a:pt x="29" y="42"/>
                      </a:cubicBezTo>
                      <a:close/>
                      <a:moveTo>
                        <a:pt x="20" y="39"/>
                      </a:moveTo>
                      <a:cubicBezTo>
                        <a:pt x="21" y="39"/>
                        <a:pt x="21" y="39"/>
                        <a:pt x="21" y="40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lose/>
                      <a:moveTo>
                        <a:pt x="18" y="39"/>
                      </a:move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lose/>
                      <a:moveTo>
                        <a:pt x="29" y="42"/>
                      </a:moveTo>
                      <a:cubicBezTo>
                        <a:pt x="30" y="42"/>
                        <a:pt x="29" y="42"/>
                        <a:pt x="29" y="43"/>
                      </a:cubicBezTo>
                      <a:cubicBezTo>
                        <a:pt x="29" y="43"/>
                        <a:pt x="29" y="42"/>
                        <a:pt x="29" y="42"/>
                      </a:cubicBezTo>
                      <a:close/>
                      <a:moveTo>
                        <a:pt x="18" y="40"/>
                      </a:moveTo>
                      <a:cubicBezTo>
                        <a:pt x="18" y="40"/>
                        <a:pt x="18" y="39"/>
                        <a:pt x="18" y="39"/>
                      </a:cubicBezTo>
                      <a:cubicBezTo>
                        <a:pt x="19" y="39"/>
                        <a:pt x="18" y="40"/>
                        <a:pt x="19" y="40"/>
                      </a:cubicBezTo>
                      <a:cubicBezTo>
                        <a:pt x="18" y="40"/>
                        <a:pt x="18" y="40"/>
                        <a:pt x="18" y="40"/>
                      </a:cubicBezTo>
                      <a:close/>
                      <a:moveTo>
                        <a:pt x="17" y="39"/>
                      </a:move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lose/>
                      <a:moveTo>
                        <a:pt x="26" y="42"/>
                      </a:move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lose/>
                      <a:moveTo>
                        <a:pt x="19" y="40"/>
                      </a:moveTo>
                      <a:cubicBezTo>
                        <a:pt x="19" y="40"/>
                        <a:pt x="19" y="40"/>
                        <a:pt x="19" y="40"/>
                      </a:cubicBezTo>
                      <a:cubicBezTo>
                        <a:pt x="19" y="40"/>
                        <a:pt x="19" y="40"/>
                        <a:pt x="19" y="40"/>
                      </a:cubicBezTo>
                      <a:cubicBezTo>
                        <a:pt x="19" y="40"/>
                        <a:pt x="19" y="40"/>
                        <a:pt x="19" y="40"/>
                      </a:cubicBezTo>
                      <a:close/>
                      <a:moveTo>
                        <a:pt x="17" y="40"/>
                      </a:moveTo>
                      <a:cubicBezTo>
                        <a:pt x="17" y="40"/>
                        <a:pt x="17" y="40"/>
                        <a:pt x="16" y="40"/>
                      </a:cubicBezTo>
                      <a:cubicBezTo>
                        <a:pt x="17" y="40"/>
                        <a:pt x="17" y="41"/>
                        <a:pt x="17" y="41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7" y="41"/>
                        <a:pt x="16" y="42"/>
                        <a:pt x="16" y="42"/>
                      </a:cubicBezTo>
                      <a:cubicBezTo>
                        <a:pt x="16" y="42"/>
                        <a:pt x="16" y="41"/>
                        <a:pt x="16" y="41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6" y="40"/>
                        <a:pt x="16" y="40"/>
                        <a:pt x="17" y="40"/>
                      </a:cubicBezTo>
                      <a:cubicBezTo>
                        <a:pt x="17" y="40"/>
                        <a:pt x="17" y="40"/>
                        <a:pt x="16" y="40"/>
                      </a:cubicBezTo>
                      <a:cubicBezTo>
                        <a:pt x="16" y="40"/>
                        <a:pt x="17" y="40"/>
                        <a:pt x="17" y="39"/>
                      </a:cubicBezTo>
                      <a:cubicBezTo>
                        <a:pt x="17" y="40"/>
                        <a:pt x="17" y="40"/>
                        <a:pt x="17" y="40"/>
                      </a:cubicBezTo>
                      <a:close/>
                      <a:moveTo>
                        <a:pt x="31" y="44"/>
                      </a:move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1" y="44"/>
                        <a:pt x="31" y="44"/>
                        <a:pt x="31" y="44"/>
                      </a:cubicBezTo>
                      <a:close/>
                      <a:moveTo>
                        <a:pt x="21" y="41"/>
                      </a:moveTo>
                      <a:cubicBezTo>
                        <a:pt x="22" y="41"/>
                        <a:pt x="22" y="42"/>
                        <a:pt x="21" y="42"/>
                      </a:cubicBezTo>
                      <a:cubicBezTo>
                        <a:pt x="21" y="42"/>
                        <a:pt x="21" y="41"/>
                        <a:pt x="21" y="41"/>
                      </a:cubicBezTo>
                      <a:close/>
                      <a:moveTo>
                        <a:pt x="32" y="45"/>
                      </a:move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4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lose/>
                      <a:moveTo>
                        <a:pt x="26" y="43"/>
                      </a:moveTo>
                      <a:cubicBezTo>
                        <a:pt x="26" y="43"/>
                        <a:pt x="26" y="43"/>
                        <a:pt x="26" y="43"/>
                      </a:cubicBezTo>
                      <a:cubicBezTo>
                        <a:pt x="26" y="43"/>
                        <a:pt x="26" y="43"/>
                        <a:pt x="26" y="43"/>
                      </a:cubicBezTo>
                      <a:cubicBezTo>
                        <a:pt x="25" y="43"/>
                        <a:pt x="26" y="43"/>
                        <a:pt x="26" y="43"/>
                      </a:cubicBezTo>
                      <a:close/>
                      <a:moveTo>
                        <a:pt x="32" y="45"/>
                      </a:move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lose/>
                      <a:moveTo>
                        <a:pt x="24" y="43"/>
                      </a:moveTo>
                      <a:cubicBezTo>
                        <a:pt x="24" y="43"/>
                        <a:pt x="23" y="43"/>
                        <a:pt x="24" y="43"/>
                      </a:cubicBezTo>
                      <a:cubicBezTo>
                        <a:pt x="24" y="43"/>
                        <a:pt x="24" y="43"/>
                        <a:pt x="24" y="43"/>
                      </a:cubicBezTo>
                      <a:close/>
                      <a:moveTo>
                        <a:pt x="32" y="46"/>
                      </a:move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5"/>
                        <a:pt x="31" y="45"/>
                        <a:pt x="32" y="45"/>
                      </a:cubicBezTo>
                      <a:cubicBezTo>
                        <a:pt x="32" y="45"/>
                        <a:pt x="32" y="46"/>
                        <a:pt x="32" y="46"/>
                      </a:cubicBezTo>
                      <a:close/>
                      <a:moveTo>
                        <a:pt x="11" y="40"/>
                      </a:moveTo>
                      <a:cubicBezTo>
                        <a:pt x="11" y="40"/>
                        <a:pt x="11" y="40"/>
                        <a:pt x="11" y="40"/>
                      </a:cubicBezTo>
                      <a:cubicBezTo>
                        <a:pt x="11" y="40"/>
                        <a:pt x="11" y="40"/>
                        <a:pt x="11" y="40"/>
                      </a:cubicBezTo>
                      <a:close/>
                      <a:moveTo>
                        <a:pt x="17" y="42"/>
                      </a:moveTo>
                      <a:cubicBezTo>
                        <a:pt x="17" y="42"/>
                        <a:pt x="17" y="42"/>
                        <a:pt x="17" y="42"/>
                      </a:cubicBezTo>
                      <a:cubicBezTo>
                        <a:pt x="17" y="42"/>
                        <a:pt x="17" y="42"/>
                        <a:pt x="17" y="42"/>
                      </a:cubicBezTo>
                      <a:close/>
                      <a:moveTo>
                        <a:pt x="15" y="42"/>
                      </a:move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16" y="42"/>
                        <a:pt x="15" y="42"/>
                        <a:pt x="15" y="42"/>
                      </a:cubicBezTo>
                      <a:cubicBezTo>
                        <a:pt x="16" y="42"/>
                        <a:pt x="16" y="43"/>
                        <a:pt x="16" y="43"/>
                      </a:cubicBezTo>
                      <a:cubicBezTo>
                        <a:pt x="16" y="43"/>
                        <a:pt x="16" y="43"/>
                        <a:pt x="16" y="43"/>
                      </a:cubicBezTo>
                      <a:cubicBezTo>
                        <a:pt x="15" y="43"/>
                        <a:pt x="16" y="43"/>
                        <a:pt x="15" y="43"/>
                      </a:cubicBezTo>
                      <a:cubicBezTo>
                        <a:pt x="15" y="43"/>
                        <a:pt x="15" y="42"/>
                        <a:pt x="15" y="42"/>
                      </a:cubicBezTo>
                      <a:close/>
                      <a:moveTo>
                        <a:pt x="26" y="45"/>
                      </a:moveTo>
                      <a:cubicBezTo>
                        <a:pt x="26" y="45"/>
                        <a:pt x="26" y="45"/>
                        <a:pt x="26" y="45"/>
                      </a:cubicBezTo>
                      <a:cubicBezTo>
                        <a:pt x="25" y="45"/>
                        <a:pt x="25" y="45"/>
                        <a:pt x="25" y="45"/>
                      </a:cubicBezTo>
                      <a:cubicBezTo>
                        <a:pt x="25" y="45"/>
                        <a:pt x="25" y="44"/>
                        <a:pt x="26" y="45"/>
                      </a:cubicBezTo>
                      <a:close/>
                      <a:moveTo>
                        <a:pt x="22" y="44"/>
                      </a:moveTo>
                      <a:cubicBezTo>
                        <a:pt x="22" y="44"/>
                        <a:pt x="22" y="44"/>
                        <a:pt x="22" y="44"/>
                      </a:cubicBezTo>
                      <a:cubicBezTo>
                        <a:pt x="22" y="44"/>
                        <a:pt x="22" y="44"/>
                        <a:pt x="22" y="44"/>
                      </a:cubicBezTo>
                      <a:cubicBezTo>
                        <a:pt x="22" y="44"/>
                        <a:pt x="22" y="44"/>
                        <a:pt x="22" y="44"/>
                      </a:cubicBezTo>
                      <a:cubicBezTo>
                        <a:pt x="22" y="44"/>
                        <a:pt x="22" y="44"/>
                        <a:pt x="22" y="44"/>
                      </a:cubicBezTo>
                      <a:close/>
                      <a:moveTo>
                        <a:pt x="16" y="43"/>
                      </a:moveTo>
                      <a:cubicBezTo>
                        <a:pt x="16" y="43"/>
                        <a:pt x="16" y="43"/>
                        <a:pt x="16" y="43"/>
                      </a:cubicBezTo>
                      <a:cubicBezTo>
                        <a:pt x="17" y="43"/>
                        <a:pt x="17" y="43"/>
                        <a:pt x="16" y="43"/>
                      </a:cubicBezTo>
                      <a:close/>
                      <a:moveTo>
                        <a:pt x="25" y="46"/>
                      </a:moveTo>
                      <a:cubicBezTo>
                        <a:pt x="25" y="45"/>
                        <a:pt x="25" y="45"/>
                        <a:pt x="25" y="45"/>
                      </a:cubicBezTo>
                      <a:cubicBezTo>
                        <a:pt x="26" y="45"/>
                        <a:pt x="25" y="46"/>
                        <a:pt x="25" y="46"/>
                      </a:cubicBezTo>
                      <a:close/>
                      <a:moveTo>
                        <a:pt x="15" y="43"/>
                      </a:moveTo>
                      <a:cubicBezTo>
                        <a:pt x="15" y="43"/>
                        <a:pt x="15" y="43"/>
                        <a:pt x="15" y="43"/>
                      </a:cubicBezTo>
                      <a:cubicBezTo>
                        <a:pt x="15" y="43"/>
                        <a:pt x="15" y="43"/>
                        <a:pt x="15" y="43"/>
                      </a:cubicBezTo>
                      <a:close/>
                      <a:moveTo>
                        <a:pt x="23" y="45"/>
                      </a:moveTo>
                      <a:cubicBezTo>
                        <a:pt x="23" y="45"/>
                        <a:pt x="23" y="45"/>
                        <a:pt x="23" y="45"/>
                      </a:cubicBezTo>
                      <a:cubicBezTo>
                        <a:pt x="23" y="45"/>
                        <a:pt x="23" y="45"/>
                        <a:pt x="23" y="45"/>
                      </a:cubicBezTo>
                      <a:cubicBezTo>
                        <a:pt x="23" y="45"/>
                        <a:pt x="23" y="45"/>
                        <a:pt x="23" y="45"/>
                      </a:cubicBezTo>
                      <a:close/>
                      <a:moveTo>
                        <a:pt x="19" y="44"/>
                      </a:moveTo>
                      <a:cubicBezTo>
                        <a:pt x="19" y="44"/>
                        <a:pt x="19" y="45"/>
                        <a:pt x="18" y="44"/>
                      </a:cubicBezTo>
                      <a:cubicBezTo>
                        <a:pt x="18" y="44"/>
                        <a:pt x="19" y="44"/>
                        <a:pt x="19" y="44"/>
                      </a:cubicBezTo>
                      <a:close/>
                      <a:moveTo>
                        <a:pt x="17" y="44"/>
                      </a:moveTo>
                      <a:cubicBezTo>
                        <a:pt x="17" y="44"/>
                        <a:pt x="17" y="44"/>
                        <a:pt x="17" y="44"/>
                      </a:cubicBezTo>
                      <a:cubicBezTo>
                        <a:pt x="17" y="44"/>
                        <a:pt x="17" y="44"/>
                        <a:pt x="17" y="44"/>
                      </a:cubicBezTo>
                      <a:close/>
                      <a:moveTo>
                        <a:pt x="12" y="43"/>
                      </a:move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lose/>
                      <a:moveTo>
                        <a:pt x="26" y="47"/>
                      </a:moveTo>
                      <a:cubicBezTo>
                        <a:pt x="26" y="47"/>
                        <a:pt x="26" y="46"/>
                        <a:pt x="26" y="46"/>
                      </a:cubicBezTo>
                      <a:cubicBezTo>
                        <a:pt x="26" y="46"/>
                        <a:pt x="26" y="47"/>
                        <a:pt x="26" y="47"/>
                      </a:cubicBezTo>
                      <a:close/>
                      <a:moveTo>
                        <a:pt x="30" y="48"/>
                      </a:moveTo>
                      <a:cubicBezTo>
                        <a:pt x="30" y="48"/>
                        <a:pt x="30" y="48"/>
                        <a:pt x="30" y="48"/>
                      </a:cubicBezTo>
                      <a:cubicBezTo>
                        <a:pt x="31" y="48"/>
                        <a:pt x="31" y="48"/>
                        <a:pt x="31" y="48"/>
                      </a:cubicBezTo>
                      <a:cubicBezTo>
                        <a:pt x="31" y="48"/>
                        <a:pt x="31" y="48"/>
                        <a:pt x="30" y="48"/>
                      </a:cubicBezTo>
                      <a:close/>
                      <a:moveTo>
                        <a:pt x="22" y="46"/>
                      </a:moveTo>
                      <a:cubicBezTo>
                        <a:pt x="22" y="46"/>
                        <a:pt x="23" y="46"/>
                        <a:pt x="22" y="46"/>
                      </a:cubicBezTo>
                      <a:cubicBezTo>
                        <a:pt x="22" y="46"/>
                        <a:pt x="22" y="46"/>
                        <a:pt x="22" y="47"/>
                      </a:cubicBezTo>
                      <a:cubicBezTo>
                        <a:pt x="22" y="47"/>
                        <a:pt x="22" y="47"/>
                        <a:pt x="22" y="47"/>
                      </a:cubicBezTo>
                      <a:cubicBezTo>
                        <a:pt x="22" y="47"/>
                        <a:pt x="22" y="47"/>
                        <a:pt x="22" y="47"/>
                      </a:cubicBezTo>
                      <a:cubicBezTo>
                        <a:pt x="22" y="47"/>
                        <a:pt x="22" y="47"/>
                        <a:pt x="22" y="47"/>
                      </a:cubicBezTo>
                      <a:cubicBezTo>
                        <a:pt x="23" y="47"/>
                        <a:pt x="22" y="47"/>
                        <a:pt x="22" y="47"/>
                      </a:cubicBezTo>
                      <a:cubicBezTo>
                        <a:pt x="22" y="47"/>
                        <a:pt x="22" y="46"/>
                        <a:pt x="22" y="46"/>
                      </a:cubicBezTo>
                      <a:cubicBezTo>
                        <a:pt x="22" y="46"/>
                        <a:pt x="22" y="46"/>
                        <a:pt x="22" y="46"/>
                      </a:cubicBezTo>
                      <a:cubicBezTo>
                        <a:pt x="22" y="46"/>
                        <a:pt x="22" y="46"/>
                        <a:pt x="22" y="46"/>
                      </a:cubicBezTo>
                      <a:cubicBezTo>
                        <a:pt x="22" y="46"/>
                        <a:pt x="22" y="46"/>
                        <a:pt x="22" y="46"/>
                      </a:cubicBezTo>
                      <a:close/>
                      <a:moveTo>
                        <a:pt x="26" y="47"/>
                      </a:moveTo>
                      <a:cubicBezTo>
                        <a:pt x="26" y="47"/>
                        <a:pt x="26" y="47"/>
                        <a:pt x="26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7"/>
                        <a:pt x="25" y="47"/>
                        <a:pt x="26" y="47"/>
                      </a:cubicBezTo>
                      <a:cubicBezTo>
                        <a:pt x="25" y="47"/>
                        <a:pt x="26" y="47"/>
                        <a:pt x="26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6" y="47"/>
                        <a:pt x="26" y="47"/>
                        <a:pt x="26" y="47"/>
                      </a:cubicBezTo>
                      <a:close/>
                      <a:moveTo>
                        <a:pt x="23" y="47"/>
                      </a:moveTo>
                      <a:cubicBezTo>
                        <a:pt x="23" y="47"/>
                        <a:pt x="23" y="46"/>
                        <a:pt x="24" y="47"/>
                      </a:cubicBezTo>
                      <a:cubicBezTo>
                        <a:pt x="24" y="47"/>
                        <a:pt x="23" y="47"/>
                        <a:pt x="24" y="47"/>
                      </a:cubicBezTo>
                      <a:cubicBezTo>
                        <a:pt x="23" y="47"/>
                        <a:pt x="24" y="47"/>
                        <a:pt x="23" y="47"/>
                      </a:cubicBezTo>
                      <a:cubicBezTo>
                        <a:pt x="23" y="47"/>
                        <a:pt x="23" y="47"/>
                        <a:pt x="23" y="47"/>
                      </a:cubicBezTo>
                      <a:close/>
                      <a:moveTo>
                        <a:pt x="27" y="48"/>
                      </a:moveTo>
                      <a:cubicBezTo>
                        <a:pt x="27" y="48"/>
                        <a:pt x="27" y="48"/>
                        <a:pt x="28" y="48"/>
                      </a:cubicBezTo>
                      <a:cubicBezTo>
                        <a:pt x="28" y="48"/>
                        <a:pt x="27" y="48"/>
                        <a:pt x="28" y="48"/>
                      </a:cubicBezTo>
                      <a:cubicBezTo>
                        <a:pt x="28" y="48"/>
                        <a:pt x="28" y="48"/>
                        <a:pt x="27" y="48"/>
                      </a:cubicBezTo>
                      <a:cubicBezTo>
                        <a:pt x="27" y="48"/>
                        <a:pt x="27" y="48"/>
                        <a:pt x="27" y="48"/>
                      </a:cubicBezTo>
                      <a:cubicBezTo>
                        <a:pt x="27" y="48"/>
                        <a:pt x="27" y="48"/>
                        <a:pt x="27" y="48"/>
                      </a:cubicBezTo>
                      <a:cubicBezTo>
                        <a:pt x="26" y="48"/>
                        <a:pt x="27" y="48"/>
                        <a:pt x="27" y="48"/>
                      </a:cubicBezTo>
                      <a:close/>
                      <a:moveTo>
                        <a:pt x="16" y="45"/>
                      </a:move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lose/>
                      <a:moveTo>
                        <a:pt x="20" y="46"/>
                      </a:moveTo>
                      <a:cubicBezTo>
                        <a:pt x="21" y="46"/>
                        <a:pt x="20" y="46"/>
                        <a:pt x="20" y="47"/>
                      </a:cubicBezTo>
                      <a:cubicBezTo>
                        <a:pt x="20" y="47"/>
                        <a:pt x="20" y="46"/>
                        <a:pt x="20" y="46"/>
                      </a:cubicBezTo>
                      <a:close/>
                      <a:moveTo>
                        <a:pt x="23" y="47"/>
                      </a:moveTo>
                      <a:cubicBezTo>
                        <a:pt x="24" y="47"/>
                        <a:pt x="23" y="48"/>
                        <a:pt x="23" y="47"/>
                      </a:cubicBezTo>
                      <a:cubicBezTo>
                        <a:pt x="23" y="47"/>
                        <a:pt x="24" y="47"/>
                        <a:pt x="23" y="47"/>
                      </a:cubicBezTo>
                      <a:close/>
                      <a:moveTo>
                        <a:pt x="20" y="47"/>
                      </a:moveTo>
                      <a:cubicBezTo>
                        <a:pt x="20" y="47"/>
                        <a:pt x="20" y="47"/>
                        <a:pt x="21" y="47"/>
                      </a:cubicBezTo>
                      <a:cubicBezTo>
                        <a:pt x="20" y="47"/>
                        <a:pt x="21" y="47"/>
                        <a:pt x="20" y="47"/>
                      </a:cubicBezTo>
                      <a:cubicBezTo>
                        <a:pt x="21" y="47"/>
                        <a:pt x="21" y="48"/>
                        <a:pt x="21" y="48"/>
                      </a:cubicBezTo>
                      <a:cubicBezTo>
                        <a:pt x="20" y="48"/>
                        <a:pt x="20" y="48"/>
                        <a:pt x="20" y="48"/>
                      </a:cubicBezTo>
                      <a:cubicBezTo>
                        <a:pt x="20" y="47"/>
                        <a:pt x="20" y="47"/>
                        <a:pt x="20" y="47"/>
                      </a:cubicBezTo>
                      <a:close/>
                      <a:moveTo>
                        <a:pt x="31" y="49"/>
                      </a:moveTo>
                      <a:cubicBezTo>
                        <a:pt x="30" y="49"/>
                        <a:pt x="30" y="49"/>
                        <a:pt x="30" y="50"/>
                      </a:cubicBezTo>
                      <a:cubicBezTo>
                        <a:pt x="30" y="50"/>
                        <a:pt x="30" y="50"/>
                        <a:pt x="30" y="50"/>
                      </a:cubicBezTo>
                      <a:cubicBezTo>
                        <a:pt x="30" y="50"/>
                        <a:pt x="30" y="49"/>
                        <a:pt x="31" y="49"/>
                      </a:cubicBezTo>
                      <a:close/>
                      <a:moveTo>
                        <a:pt x="27" y="49"/>
                      </a:moveTo>
                      <a:cubicBezTo>
                        <a:pt x="27" y="49"/>
                        <a:pt x="27" y="49"/>
                        <a:pt x="28" y="49"/>
                      </a:cubicBezTo>
                      <a:cubicBezTo>
                        <a:pt x="28" y="49"/>
                        <a:pt x="28" y="49"/>
                        <a:pt x="27" y="49"/>
                      </a:cubicBezTo>
                      <a:close/>
                      <a:moveTo>
                        <a:pt x="31" y="50"/>
                      </a:moveTo>
                      <a:cubicBezTo>
                        <a:pt x="31" y="51"/>
                        <a:pt x="31" y="51"/>
                        <a:pt x="31" y="51"/>
                      </a:cubicBezTo>
                      <a:cubicBezTo>
                        <a:pt x="31" y="51"/>
                        <a:pt x="31" y="50"/>
                        <a:pt x="31" y="50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lose/>
                      <a:moveTo>
                        <a:pt x="15" y="47"/>
                      </a:moveTo>
                      <a:cubicBezTo>
                        <a:pt x="16" y="47"/>
                        <a:pt x="15" y="46"/>
                        <a:pt x="16" y="46"/>
                      </a:cubicBezTo>
                      <a:cubicBezTo>
                        <a:pt x="16" y="46"/>
                        <a:pt x="16" y="47"/>
                        <a:pt x="15" y="47"/>
                      </a:cubicBezTo>
                      <a:close/>
                      <a:moveTo>
                        <a:pt x="26" y="49"/>
                      </a:move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5" y="49"/>
                        <a:pt x="26" y="49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lose/>
                      <a:moveTo>
                        <a:pt x="18" y="48"/>
                      </a:moveTo>
                      <a:cubicBezTo>
                        <a:pt x="18" y="47"/>
                        <a:pt x="18" y="47"/>
                        <a:pt x="18" y="47"/>
                      </a:cubicBezTo>
                      <a:cubicBezTo>
                        <a:pt x="19" y="48"/>
                        <a:pt x="19" y="48"/>
                        <a:pt x="19" y="48"/>
                      </a:cubicBezTo>
                      <a:cubicBezTo>
                        <a:pt x="18" y="48"/>
                        <a:pt x="19" y="48"/>
                        <a:pt x="18" y="48"/>
                      </a:cubicBezTo>
                      <a:close/>
                      <a:moveTo>
                        <a:pt x="18" y="48"/>
                      </a:moveTo>
                      <a:cubicBezTo>
                        <a:pt x="18" y="48"/>
                        <a:pt x="18" y="48"/>
                        <a:pt x="18" y="48"/>
                      </a:cubicBezTo>
                      <a:cubicBezTo>
                        <a:pt x="18" y="48"/>
                        <a:pt x="18" y="48"/>
                        <a:pt x="18" y="48"/>
                      </a:cubicBezTo>
                      <a:cubicBezTo>
                        <a:pt x="18" y="48"/>
                        <a:pt x="18" y="48"/>
                        <a:pt x="18" y="48"/>
                      </a:cubicBezTo>
                      <a:cubicBezTo>
                        <a:pt x="18" y="48"/>
                        <a:pt x="18" y="48"/>
                        <a:pt x="18" y="48"/>
                      </a:cubicBezTo>
                      <a:close/>
                      <a:moveTo>
                        <a:pt x="31" y="53"/>
                      </a:moveTo>
                      <a:cubicBezTo>
                        <a:pt x="31" y="53"/>
                        <a:pt x="31" y="52"/>
                        <a:pt x="31" y="53"/>
                      </a:cubicBezTo>
                      <a:close/>
                      <a:moveTo>
                        <a:pt x="23" y="51"/>
                      </a:moveTo>
                      <a:cubicBezTo>
                        <a:pt x="24" y="51"/>
                        <a:pt x="24" y="51"/>
                        <a:pt x="24" y="51"/>
                      </a:cubicBezTo>
                      <a:cubicBezTo>
                        <a:pt x="24" y="51"/>
                        <a:pt x="23" y="51"/>
                        <a:pt x="23" y="51"/>
                      </a:cubicBezTo>
                      <a:cubicBezTo>
                        <a:pt x="23" y="51"/>
                        <a:pt x="24" y="51"/>
                        <a:pt x="23" y="51"/>
                      </a:cubicBezTo>
                      <a:close/>
                      <a:moveTo>
                        <a:pt x="19" y="50"/>
                      </a:moveTo>
                      <a:cubicBezTo>
                        <a:pt x="19" y="50"/>
                        <a:pt x="19" y="50"/>
                        <a:pt x="19" y="50"/>
                      </a:cubicBezTo>
                      <a:cubicBezTo>
                        <a:pt x="20" y="50"/>
                        <a:pt x="19" y="50"/>
                        <a:pt x="19" y="50"/>
                      </a:cubicBezTo>
                      <a:close/>
                      <a:moveTo>
                        <a:pt x="26" y="52"/>
                      </a:moveTo>
                      <a:cubicBezTo>
                        <a:pt x="26" y="52"/>
                        <a:pt x="26" y="52"/>
                        <a:pt x="26" y="52"/>
                      </a:cubicBezTo>
                      <a:cubicBezTo>
                        <a:pt x="26" y="52"/>
                        <a:pt x="26" y="52"/>
                        <a:pt x="26" y="52"/>
                      </a:cubicBezTo>
                      <a:close/>
                      <a:moveTo>
                        <a:pt x="16" y="50"/>
                      </a:move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lose/>
                      <a:moveTo>
                        <a:pt x="20" y="52"/>
                      </a:moveTo>
                      <a:cubicBezTo>
                        <a:pt x="20" y="52"/>
                        <a:pt x="20" y="52"/>
                        <a:pt x="20" y="52"/>
                      </a:cubicBezTo>
                      <a:cubicBezTo>
                        <a:pt x="19" y="51"/>
                        <a:pt x="20" y="51"/>
                        <a:pt x="20" y="51"/>
                      </a:cubicBezTo>
                      <a:cubicBezTo>
                        <a:pt x="20" y="51"/>
                        <a:pt x="20" y="51"/>
                        <a:pt x="20" y="51"/>
                      </a:cubicBezTo>
                      <a:cubicBezTo>
                        <a:pt x="20" y="51"/>
                        <a:pt x="20" y="51"/>
                        <a:pt x="20" y="52"/>
                      </a:cubicBezTo>
                      <a:close/>
                      <a:moveTo>
                        <a:pt x="18" y="51"/>
                      </a:moveTo>
                      <a:cubicBezTo>
                        <a:pt x="18" y="51"/>
                        <a:pt x="18" y="51"/>
                        <a:pt x="18" y="51"/>
                      </a:cubicBezTo>
                      <a:cubicBezTo>
                        <a:pt x="18" y="50"/>
                        <a:pt x="18" y="51"/>
                        <a:pt x="18" y="51"/>
                      </a:cubicBezTo>
                      <a:close/>
                      <a:moveTo>
                        <a:pt x="23" y="52"/>
                      </a:move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lose/>
                      <a:moveTo>
                        <a:pt x="24" y="52"/>
                      </a:moveTo>
                      <a:cubicBezTo>
                        <a:pt x="24" y="52"/>
                        <a:pt x="24" y="52"/>
                        <a:pt x="24" y="52"/>
                      </a:cubicBezTo>
                      <a:cubicBezTo>
                        <a:pt x="24" y="52"/>
                        <a:pt x="24" y="52"/>
                        <a:pt x="24" y="52"/>
                      </a:cubicBezTo>
                      <a:close/>
                      <a:moveTo>
                        <a:pt x="21" y="52"/>
                      </a:moveTo>
                      <a:cubicBezTo>
                        <a:pt x="20" y="51"/>
                        <a:pt x="20" y="51"/>
                        <a:pt x="21" y="51"/>
                      </a:cubicBezTo>
                      <a:cubicBezTo>
                        <a:pt x="21" y="51"/>
                        <a:pt x="21" y="52"/>
                        <a:pt x="21" y="52"/>
                      </a:cubicBezTo>
                      <a:close/>
                      <a:moveTo>
                        <a:pt x="31" y="54"/>
                      </a:moveTo>
                      <a:cubicBezTo>
                        <a:pt x="31" y="54"/>
                        <a:pt x="31" y="54"/>
                        <a:pt x="31" y="54"/>
                      </a:cubicBezTo>
                      <a:cubicBezTo>
                        <a:pt x="31" y="54"/>
                        <a:pt x="31" y="54"/>
                        <a:pt x="31" y="54"/>
                      </a:cubicBezTo>
                      <a:close/>
                      <a:moveTo>
                        <a:pt x="11" y="50"/>
                      </a:moveTo>
                      <a:cubicBezTo>
                        <a:pt x="12" y="50"/>
                        <a:pt x="11" y="50"/>
                        <a:pt x="11" y="50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lose/>
                      <a:moveTo>
                        <a:pt x="23" y="52"/>
                      </a:moveTo>
                      <a:cubicBezTo>
                        <a:pt x="23" y="52"/>
                        <a:pt x="22" y="52"/>
                        <a:pt x="22" y="52"/>
                      </a:cubicBezTo>
                      <a:cubicBezTo>
                        <a:pt x="22" y="52"/>
                        <a:pt x="22" y="52"/>
                        <a:pt x="22" y="52"/>
                      </a:cubicBezTo>
                      <a:cubicBezTo>
                        <a:pt x="22" y="52"/>
                        <a:pt x="22" y="52"/>
                        <a:pt x="22" y="52"/>
                      </a:cubicBezTo>
                      <a:cubicBezTo>
                        <a:pt x="22" y="52"/>
                        <a:pt x="22" y="52"/>
                        <a:pt x="23" y="52"/>
                      </a:cubicBezTo>
                      <a:close/>
                      <a:moveTo>
                        <a:pt x="15" y="51"/>
                      </a:moveTo>
                      <a:cubicBezTo>
                        <a:pt x="14" y="51"/>
                        <a:pt x="15" y="51"/>
                        <a:pt x="14" y="51"/>
                      </a:cubicBezTo>
                      <a:cubicBezTo>
                        <a:pt x="14" y="51"/>
                        <a:pt x="14" y="51"/>
                        <a:pt x="15" y="51"/>
                      </a:cubicBezTo>
                      <a:cubicBezTo>
                        <a:pt x="15" y="51"/>
                        <a:pt x="15" y="51"/>
                        <a:pt x="15" y="51"/>
                      </a:cubicBezTo>
                      <a:close/>
                      <a:moveTo>
                        <a:pt x="18" y="51"/>
                      </a:moveTo>
                      <a:cubicBezTo>
                        <a:pt x="18" y="52"/>
                        <a:pt x="18" y="52"/>
                        <a:pt x="18" y="52"/>
                      </a:cubicBezTo>
                      <a:cubicBezTo>
                        <a:pt x="17" y="51"/>
                        <a:pt x="17" y="51"/>
                        <a:pt x="18" y="51"/>
                      </a:cubicBezTo>
                      <a:close/>
                      <a:moveTo>
                        <a:pt x="28" y="54"/>
                      </a:moveTo>
                      <a:cubicBezTo>
                        <a:pt x="28" y="54"/>
                        <a:pt x="28" y="54"/>
                        <a:pt x="28" y="54"/>
                      </a:cubicBezTo>
                      <a:cubicBezTo>
                        <a:pt x="28" y="54"/>
                        <a:pt x="28" y="54"/>
                        <a:pt x="28" y="54"/>
                      </a:cubicBezTo>
                      <a:close/>
                      <a:moveTo>
                        <a:pt x="21" y="53"/>
                      </a:moveTo>
                      <a:cubicBezTo>
                        <a:pt x="21" y="53"/>
                        <a:pt x="21" y="53"/>
                        <a:pt x="20" y="53"/>
                      </a:cubicBezTo>
                      <a:cubicBezTo>
                        <a:pt x="20" y="53"/>
                        <a:pt x="20" y="52"/>
                        <a:pt x="21" y="53"/>
                      </a:cubicBezTo>
                      <a:close/>
                      <a:moveTo>
                        <a:pt x="21" y="53"/>
                      </a:moveTo>
                      <a:cubicBezTo>
                        <a:pt x="21" y="53"/>
                        <a:pt x="21" y="53"/>
                        <a:pt x="21" y="53"/>
                      </a:cubicBezTo>
                      <a:cubicBezTo>
                        <a:pt x="21" y="53"/>
                        <a:pt x="21" y="53"/>
                        <a:pt x="21" y="53"/>
                      </a:cubicBezTo>
                      <a:close/>
                      <a:moveTo>
                        <a:pt x="13" y="52"/>
                      </a:moveTo>
                      <a:cubicBezTo>
                        <a:pt x="13" y="51"/>
                        <a:pt x="13" y="51"/>
                        <a:pt x="13" y="51"/>
                      </a:cubicBezTo>
                      <a:cubicBezTo>
                        <a:pt x="13" y="51"/>
                        <a:pt x="13" y="51"/>
                        <a:pt x="13" y="52"/>
                      </a:cubicBezTo>
                      <a:close/>
                      <a:moveTo>
                        <a:pt x="28" y="55"/>
                      </a:moveTo>
                      <a:cubicBezTo>
                        <a:pt x="28" y="55"/>
                        <a:pt x="28" y="55"/>
                        <a:pt x="28" y="55"/>
                      </a:cubicBezTo>
                      <a:cubicBezTo>
                        <a:pt x="28" y="55"/>
                        <a:pt x="28" y="55"/>
                        <a:pt x="28" y="54"/>
                      </a:cubicBezTo>
                      <a:cubicBezTo>
                        <a:pt x="28" y="54"/>
                        <a:pt x="28" y="55"/>
                        <a:pt x="28" y="54"/>
                      </a:cubicBezTo>
                      <a:cubicBezTo>
                        <a:pt x="28" y="54"/>
                        <a:pt x="28" y="55"/>
                        <a:pt x="28" y="55"/>
                      </a:cubicBezTo>
                      <a:cubicBezTo>
                        <a:pt x="28" y="55"/>
                        <a:pt x="28" y="55"/>
                        <a:pt x="28" y="55"/>
                      </a:cubicBezTo>
                      <a:cubicBezTo>
                        <a:pt x="28" y="55"/>
                        <a:pt x="28" y="55"/>
                        <a:pt x="28" y="55"/>
                      </a:cubicBezTo>
                      <a:close/>
                      <a:moveTo>
                        <a:pt x="15" y="52"/>
                      </a:move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15" y="52"/>
                        <a:pt x="15" y="52"/>
                        <a:pt x="15" y="52"/>
                      </a:cubicBezTo>
                      <a:close/>
                      <a:moveTo>
                        <a:pt x="9" y="51"/>
                      </a:move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9" y="50"/>
                      </a:cubicBezTo>
                      <a:cubicBezTo>
                        <a:pt x="9" y="51"/>
                        <a:pt x="9" y="50"/>
                        <a:pt x="9" y="51"/>
                      </a:cubicBezTo>
                      <a:close/>
                      <a:moveTo>
                        <a:pt x="10" y="52"/>
                      </a:moveTo>
                      <a:cubicBezTo>
                        <a:pt x="10" y="52"/>
                        <a:pt x="10" y="53"/>
                        <a:pt x="10" y="53"/>
                      </a:cubicBezTo>
                      <a:cubicBezTo>
                        <a:pt x="10" y="53"/>
                        <a:pt x="10" y="52"/>
                        <a:pt x="10" y="51"/>
                      </a:cubicBezTo>
                      <a:cubicBezTo>
                        <a:pt x="10" y="52"/>
                        <a:pt x="10" y="51"/>
                        <a:pt x="11" y="51"/>
                      </a:cubicBezTo>
                      <a:cubicBezTo>
                        <a:pt x="11" y="51"/>
                        <a:pt x="10" y="51"/>
                        <a:pt x="10" y="52"/>
                      </a:cubicBezTo>
                      <a:close/>
                      <a:moveTo>
                        <a:pt x="17" y="52"/>
                      </a:moveTo>
                      <a:cubicBezTo>
                        <a:pt x="17" y="52"/>
                        <a:pt x="17" y="53"/>
                        <a:pt x="17" y="53"/>
                      </a:cubicBezTo>
                      <a:cubicBezTo>
                        <a:pt x="16" y="53"/>
                        <a:pt x="17" y="52"/>
                        <a:pt x="17" y="52"/>
                      </a:cubicBezTo>
                      <a:close/>
                      <a:moveTo>
                        <a:pt x="18" y="53"/>
                      </a:moveTo>
                      <a:cubicBezTo>
                        <a:pt x="18" y="53"/>
                        <a:pt x="18" y="53"/>
                        <a:pt x="18" y="53"/>
                      </a:cubicBezTo>
                      <a:cubicBezTo>
                        <a:pt x="18" y="53"/>
                        <a:pt x="18" y="53"/>
                        <a:pt x="17" y="53"/>
                      </a:cubicBezTo>
                      <a:cubicBezTo>
                        <a:pt x="18" y="53"/>
                        <a:pt x="18" y="53"/>
                        <a:pt x="18" y="53"/>
                      </a:cubicBezTo>
                      <a:close/>
                      <a:moveTo>
                        <a:pt x="10" y="51"/>
                      </a:moveTo>
                      <a:cubicBezTo>
                        <a:pt x="10" y="51"/>
                        <a:pt x="10" y="51"/>
                        <a:pt x="10" y="51"/>
                      </a:cubicBezTo>
                      <a:cubicBezTo>
                        <a:pt x="9" y="51"/>
                        <a:pt x="9" y="51"/>
                        <a:pt x="10" y="51"/>
                      </a:cubicBezTo>
                      <a:close/>
                      <a:moveTo>
                        <a:pt x="14" y="52"/>
                      </a:moveTo>
                      <a:cubicBezTo>
                        <a:pt x="14" y="52"/>
                        <a:pt x="14" y="52"/>
                        <a:pt x="14" y="52"/>
                      </a:cubicBezTo>
                      <a:cubicBezTo>
                        <a:pt x="14" y="52"/>
                        <a:pt x="14" y="52"/>
                        <a:pt x="14" y="52"/>
                      </a:cubicBezTo>
                      <a:cubicBezTo>
                        <a:pt x="15" y="52"/>
                        <a:pt x="14" y="52"/>
                        <a:pt x="14" y="52"/>
                      </a:cubicBezTo>
                      <a:close/>
                      <a:moveTo>
                        <a:pt x="15" y="52"/>
                      </a:move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15" y="52"/>
                        <a:pt x="15" y="53"/>
                        <a:pt x="15" y="52"/>
                      </a:cubicBezTo>
                      <a:cubicBezTo>
                        <a:pt x="15" y="52"/>
                        <a:pt x="14" y="52"/>
                        <a:pt x="15" y="52"/>
                      </a:cubicBezTo>
                      <a:cubicBezTo>
                        <a:pt x="15" y="52"/>
                        <a:pt x="15" y="52"/>
                        <a:pt x="15" y="52"/>
                      </a:cubicBezTo>
                      <a:close/>
                      <a:moveTo>
                        <a:pt x="11" y="52"/>
                      </a:moveTo>
                      <a:cubicBezTo>
                        <a:pt x="10" y="52"/>
                        <a:pt x="10" y="52"/>
                        <a:pt x="11" y="51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0" y="52"/>
                        <a:pt x="11" y="52"/>
                        <a:pt x="11" y="52"/>
                      </a:cubicBezTo>
                      <a:close/>
                      <a:moveTo>
                        <a:pt x="11" y="52"/>
                      </a:move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lose/>
                      <a:moveTo>
                        <a:pt x="19" y="54"/>
                      </a:moveTo>
                      <a:cubicBezTo>
                        <a:pt x="19" y="54"/>
                        <a:pt x="19" y="53"/>
                        <a:pt x="19" y="54"/>
                      </a:cubicBezTo>
                      <a:cubicBezTo>
                        <a:pt x="19" y="54"/>
                        <a:pt x="19" y="54"/>
                        <a:pt x="19" y="53"/>
                      </a:cubicBezTo>
                      <a:cubicBezTo>
                        <a:pt x="19" y="53"/>
                        <a:pt x="19" y="54"/>
                        <a:pt x="19" y="54"/>
                      </a:cubicBezTo>
                      <a:cubicBezTo>
                        <a:pt x="20" y="54"/>
                        <a:pt x="19" y="54"/>
                        <a:pt x="19" y="54"/>
                      </a:cubicBezTo>
                      <a:close/>
                      <a:moveTo>
                        <a:pt x="22" y="54"/>
                      </a:moveTo>
                      <a:cubicBezTo>
                        <a:pt x="22" y="54"/>
                        <a:pt x="22" y="54"/>
                        <a:pt x="22" y="54"/>
                      </a:cubicBezTo>
                      <a:cubicBezTo>
                        <a:pt x="22" y="54"/>
                        <a:pt x="22" y="54"/>
                        <a:pt x="22" y="54"/>
                      </a:cubicBezTo>
                      <a:close/>
                      <a:moveTo>
                        <a:pt x="21" y="54"/>
                      </a:moveTo>
                      <a:cubicBezTo>
                        <a:pt x="21" y="54"/>
                        <a:pt x="21" y="54"/>
                        <a:pt x="21" y="54"/>
                      </a:cubicBezTo>
                      <a:cubicBezTo>
                        <a:pt x="22" y="54"/>
                        <a:pt x="22" y="55"/>
                        <a:pt x="21" y="54"/>
                      </a:cubicBezTo>
                      <a:close/>
                      <a:moveTo>
                        <a:pt x="17" y="53"/>
                      </a:moveTo>
                      <a:cubicBezTo>
                        <a:pt x="17" y="53"/>
                        <a:pt x="17" y="53"/>
                        <a:pt x="17" y="53"/>
                      </a:cubicBezTo>
                      <a:cubicBezTo>
                        <a:pt x="17" y="54"/>
                        <a:pt x="17" y="53"/>
                        <a:pt x="16" y="54"/>
                      </a:cubicBezTo>
                      <a:cubicBezTo>
                        <a:pt x="16" y="54"/>
                        <a:pt x="17" y="53"/>
                        <a:pt x="16" y="53"/>
                      </a:cubicBezTo>
                      <a:cubicBezTo>
                        <a:pt x="16" y="53"/>
                        <a:pt x="17" y="53"/>
                        <a:pt x="17" y="53"/>
                      </a:cubicBezTo>
                      <a:close/>
                      <a:moveTo>
                        <a:pt x="18" y="54"/>
                      </a:moveTo>
                      <a:cubicBezTo>
                        <a:pt x="18" y="54"/>
                        <a:pt x="18" y="54"/>
                        <a:pt x="18" y="54"/>
                      </a:cubicBezTo>
                      <a:cubicBezTo>
                        <a:pt x="18" y="54"/>
                        <a:pt x="18" y="54"/>
                        <a:pt x="18" y="54"/>
                      </a:cubicBezTo>
                      <a:cubicBezTo>
                        <a:pt x="18" y="54"/>
                        <a:pt x="18" y="54"/>
                        <a:pt x="19" y="54"/>
                      </a:cubicBezTo>
                      <a:cubicBezTo>
                        <a:pt x="19" y="54"/>
                        <a:pt x="18" y="54"/>
                        <a:pt x="18" y="54"/>
                      </a:cubicBezTo>
                      <a:close/>
                      <a:moveTo>
                        <a:pt x="21" y="54"/>
                      </a:moveTo>
                      <a:cubicBezTo>
                        <a:pt x="21" y="54"/>
                        <a:pt x="21" y="55"/>
                        <a:pt x="20" y="55"/>
                      </a:cubicBezTo>
                      <a:cubicBezTo>
                        <a:pt x="20" y="54"/>
                        <a:pt x="21" y="54"/>
                        <a:pt x="21" y="54"/>
                      </a:cubicBezTo>
                      <a:close/>
                      <a:moveTo>
                        <a:pt x="22" y="54"/>
                      </a:moveTo>
                      <a:cubicBezTo>
                        <a:pt x="22" y="54"/>
                        <a:pt x="22" y="55"/>
                        <a:pt x="22" y="55"/>
                      </a:cubicBezTo>
                      <a:cubicBezTo>
                        <a:pt x="22" y="55"/>
                        <a:pt x="22" y="55"/>
                        <a:pt x="22" y="54"/>
                      </a:cubicBezTo>
                      <a:close/>
                      <a:moveTo>
                        <a:pt x="11" y="53"/>
                      </a:moveTo>
                      <a:cubicBezTo>
                        <a:pt x="11" y="53"/>
                        <a:pt x="11" y="52"/>
                        <a:pt x="11" y="52"/>
                      </a:cubicBezTo>
                      <a:cubicBezTo>
                        <a:pt x="11" y="52"/>
                        <a:pt x="11" y="53"/>
                        <a:pt x="11" y="53"/>
                      </a:cubicBezTo>
                      <a:close/>
                      <a:moveTo>
                        <a:pt x="11" y="53"/>
                      </a:move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lose/>
                      <a:moveTo>
                        <a:pt x="19" y="55"/>
                      </a:moveTo>
                      <a:cubicBezTo>
                        <a:pt x="19" y="55"/>
                        <a:pt x="19" y="55"/>
                        <a:pt x="19" y="55"/>
                      </a:cubicBezTo>
                      <a:cubicBezTo>
                        <a:pt x="18" y="55"/>
                        <a:pt x="19" y="55"/>
                        <a:pt x="19" y="55"/>
                      </a:cubicBezTo>
                      <a:cubicBezTo>
                        <a:pt x="18" y="55"/>
                        <a:pt x="18" y="55"/>
                        <a:pt x="18" y="55"/>
                      </a:cubicBezTo>
                      <a:cubicBezTo>
                        <a:pt x="18" y="55"/>
                        <a:pt x="18" y="55"/>
                        <a:pt x="18" y="55"/>
                      </a:cubicBezTo>
                      <a:cubicBezTo>
                        <a:pt x="18" y="55"/>
                        <a:pt x="18" y="55"/>
                        <a:pt x="18" y="54"/>
                      </a:cubicBezTo>
                      <a:cubicBezTo>
                        <a:pt x="18" y="54"/>
                        <a:pt x="18" y="55"/>
                        <a:pt x="19" y="55"/>
                      </a:cubicBezTo>
                      <a:close/>
                      <a:moveTo>
                        <a:pt x="14" y="54"/>
                      </a:moveTo>
                      <a:cubicBezTo>
                        <a:pt x="14" y="54"/>
                        <a:pt x="13" y="54"/>
                        <a:pt x="14" y="54"/>
                      </a:cubicBezTo>
                      <a:cubicBezTo>
                        <a:pt x="14" y="54"/>
                        <a:pt x="14" y="54"/>
                        <a:pt x="14" y="54"/>
                      </a:cubicBezTo>
                      <a:cubicBezTo>
                        <a:pt x="14" y="54"/>
                        <a:pt x="14" y="54"/>
                        <a:pt x="14" y="55"/>
                      </a:cubicBezTo>
                      <a:cubicBezTo>
                        <a:pt x="14" y="54"/>
                        <a:pt x="14" y="55"/>
                        <a:pt x="13" y="54"/>
                      </a:cubicBezTo>
                      <a:cubicBezTo>
                        <a:pt x="13" y="54"/>
                        <a:pt x="13" y="54"/>
                        <a:pt x="13" y="54"/>
                      </a:cubicBezTo>
                      <a:cubicBezTo>
                        <a:pt x="14" y="54"/>
                        <a:pt x="13" y="54"/>
                        <a:pt x="14" y="54"/>
                      </a:cubicBezTo>
                      <a:close/>
                      <a:moveTo>
                        <a:pt x="14" y="54"/>
                      </a:moveTo>
                      <a:cubicBezTo>
                        <a:pt x="14" y="54"/>
                        <a:pt x="13" y="54"/>
                        <a:pt x="14" y="54"/>
                      </a:cubicBezTo>
                      <a:cubicBezTo>
                        <a:pt x="14" y="54"/>
                        <a:pt x="14" y="54"/>
                        <a:pt x="14" y="54"/>
                      </a:cubicBezTo>
                      <a:close/>
                      <a:moveTo>
                        <a:pt x="19" y="55"/>
                      </a:moveTo>
                      <a:cubicBezTo>
                        <a:pt x="19" y="55"/>
                        <a:pt x="18" y="55"/>
                        <a:pt x="19" y="55"/>
                      </a:cubicBezTo>
                      <a:cubicBezTo>
                        <a:pt x="19" y="56"/>
                        <a:pt x="18" y="55"/>
                        <a:pt x="18" y="56"/>
                      </a:cubicBezTo>
                      <a:cubicBezTo>
                        <a:pt x="18" y="55"/>
                        <a:pt x="18" y="55"/>
                        <a:pt x="18" y="55"/>
                      </a:cubicBezTo>
                      <a:cubicBezTo>
                        <a:pt x="18" y="55"/>
                        <a:pt x="19" y="55"/>
                        <a:pt x="18" y="55"/>
                      </a:cubicBezTo>
                      <a:cubicBezTo>
                        <a:pt x="19" y="55"/>
                        <a:pt x="19" y="55"/>
                        <a:pt x="19" y="55"/>
                      </a:cubicBezTo>
                      <a:cubicBezTo>
                        <a:pt x="19" y="55"/>
                        <a:pt x="19" y="55"/>
                        <a:pt x="19" y="55"/>
                      </a:cubicBezTo>
                      <a:close/>
                      <a:moveTo>
                        <a:pt x="12" y="54"/>
                      </a:moveTo>
                      <a:cubicBezTo>
                        <a:pt x="12" y="54"/>
                        <a:pt x="11" y="54"/>
                        <a:pt x="12" y="54"/>
                      </a:cubicBezTo>
                      <a:cubicBezTo>
                        <a:pt x="12" y="54"/>
                        <a:pt x="12" y="54"/>
                        <a:pt x="12" y="54"/>
                      </a:cubicBezTo>
                      <a:close/>
                      <a:moveTo>
                        <a:pt x="22" y="56"/>
                      </a:moveTo>
                      <a:cubicBezTo>
                        <a:pt x="22" y="56"/>
                        <a:pt x="22" y="56"/>
                        <a:pt x="22" y="56"/>
                      </a:cubicBezTo>
                      <a:cubicBezTo>
                        <a:pt x="23" y="56"/>
                        <a:pt x="23" y="56"/>
                        <a:pt x="22" y="56"/>
                      </a:cubicBezTo>
                      <a:close/>
                      <a:moveTo>
                        <a:pt x="25" y="57"/>
                      </a:moveTo>
                      <a:cubicBezTo>
                        <a:pt x="25" y="57"/>
                        <a:pt x="25" y="57"/>
                        <a:pt x="25" y="57"/>
                      </a:cubicBezTo>
                      <a:cubicBezTo>
                        <a:pt x="25" y="57"/>
                        <a:pt x="25" y="57"/>
                        <a:pt x="25" y="57"/>
                      </a:cubicBezTo>
                      <a:cubicBezTo>
                        <a:pt x="24" y="57"/>
                        <a:pt x="24" y="57"/>
                        <a:pt x="24" y="57"/>
                      </a:cubicBezTo>
                      <a:cubicBezTo>
                        <a:pt x="24" y="57"/>
                        <a:pt x="24" y="57"/>
                        <a:pt x="24" y="57"/>
                      </a:cubicBezTo>
                      <a:cubicBezTo>
                        <a:pt x="24" y="57"/>
                        <a:pt x="24" y="57"/>
                        <a:pt x="24" y="57"/>
                      </a:cubicBezTo>
                      <a:cubicBezTo>
                        <a:pt x="24" y="57"/>
                        <a:pt x="24" y="57"/>
                        <a:pt x="24" y="56"/>
                      </a:cubicBezTo>
                      <a:cubicBezTo>
                        <a:pt x="24" y="56"/>
                        <a:pt x="25" y="56"/>
                        <a:pt x="25" y="56"/>
                      </a:cubicBezTo>
                      <a:cubicBezTo>
                        <a:pt x="25" y="56"/>
                        <a:pt x="25" y="56"/>
                        <a:pt x="24" y="56"/>
                      </a:cubicBezTo>
                      <a:cubicBezTo>
                        <a:pt x="25" y="56"/>
                        <a:pt x="25" y="56"/>
                        <a:pt x="25" y="55"/>
                      </a:cubicBezTo>
                      <a:cubicBezTo>
                        <a:pt x="25" y="56"/>
                        <a:pt x="25" y="55"/>
                        <a:pt x="25" y="55"/>
                      </a:cubicBezTo>
                      <a:cubicBezTo>
                        <a:pt x="25" y="55"/>
                        <a:pt x="25" y="55"/>
                        <a:pt x="25" y="55"/>
                      </a:cubicBezTo>
                      <a:cubicBezTo>
                        <a:pt x="25" y="55"/>
                        <a:pt x="25" y="56"/>
                        <a:pt x="25" y="56"/>
                      </a:cubicBezTo>
                      <a:cubicBezTo>
                        <a:pt x="25" y="57"/>
                        <a:pt x="25" y="57"/>
                        <a:pt x="25" y="57"/>
                      </a:cubicBezTo>
                      <a:cubicBezTo>
                        <a:pt x="25" y="57"/>
                        <a:pt x="25" y="57"/>
                        <a:pt x="25" y="57"/>
                      </a:cubicBezTo>
                      <a:cubicBezTo>
                        <a:pt x="25" y="57"/>
                        <a:pt x="25" y="57"/>
                        <a:pt x="25" y="57"/>
                      </a:cubicBezTo>
                      <a:close/>
                      <a:moveTo>
                        <a:pt x="11" y="54"/>
                      </a:moveTo>
                      <a:cubicBezTo>
                        <a:pt x="11" y="54"/>
                        <a:pt x="11" y="54"/>
                        <a:pt x="11" y="54"/>
                      </a:cubicBezTo>
                      <a:cubicBezTo>
                        <a:pt x="12" y="54"/>
                        <a:pt x="11" y="54"/>
                        <a:pt x="12" y="54"/>
                      </a:cubicBezTo>
                      <a:cubicBezTo>
                        <a:pt x="12" y="54"/>
                        <a:pt x="12" y="54"/>
                        <a:pt x="12" y="54"/>
                      </a:cubicBezTo>
                      <a:cubicBezTo>
                        <a:pt x="11" y="54"/>
                        <a:pt x="11" y="54"/>
                        <a:pt x="11" y="54"/>
                      </a:cubicBezTo>
                      <a:close/>
                      <a:moveTo>
                        <a:pt x="19" y="56"/>
                      </a:moveTo>
                      <a:cubicBezTo>
                        <a:pt x="19" y="55"/>
                        <a:pt x="19" y="55"/>
                        <a:pt x="20" y="55"/>
                      </a:cubicBezTo>
                      <a:cubicBezTo>
                        <a:pt x="20" y="56"/>
                        <a:pt x="19" y="56"/>
                        <a:pt x="19" y="56"/>
                      </a:cubicBezTo>
                      <a:close/>
                      <a:moveTo>
                        <a:pt x="9" y="54"/>
                      </a:moveTo>
                      <a:cubicBezTo>
                        <a:pt x="9" y="54"/>
                        <a:pt x="10" y="54"/>
                        <a:pt x="10" y="54"/>
                      </a:cubicBezTo>
                      <a:cubicBezTo>
                        <a:pt x="10" y="54"/>
                        <a:pt x="10" y="54"/>
                        <a:pt x="9" y="54"/>
                      </a:cubicBezTo>
                      <a:close/>
                      <a:moveTo>
                        <a:pt x="11" y="54"/>
                      </a:moveTo>
                      <a:cubicBezTo>
                        <a:pt x="10" y="54"/>
                        <a:pt x="10" y="55"/>
                        <a:pt x="10" y="55"/>
                      </a:cubicBezTo>
                      <a:cubicBezTo>
                        <a:pt x="10" y="54"/>
                        <a:pt x="10" y="54"/>
                        <a:pt x="10" y="54"/>
                      </a:cubicBezTo>
                      <a:cubicBezTo>
                        <a:pt x="10" y="54"/>
                        <a:pt x="11" y="54"/>
                        <a:pt x="11" y="54"/>
                      </a:cubicBezTo>
                      <a:close/>
                      <a:moveTo>
                        <a:pt x="19" y="56"/>
                      </a:moveTo>
                      <a:cubicBezTo>
                        <a:pt x="19" y="56"/>
                        <a:pt x="19" y="56"/>
                        <a:pt x="20" y="56"/>
                      </a:cubicBezTo>
                      <a:cubicBezTo>
                        <a:pt x="19" y="56"/>
                        <a:pt x="19" y="56"/>
                        <a:pt x="19" y="56"/>
                      </a:cubicBezTo>
                      <a:close/>
                      <a:moveTo>
                        <a:pt x="17" y="56"/>
                      </a:moveTo>
                      <a:cubicBezTo>
                        <a:pt x="16" y="56"/>
                        <a:pt x="16" y="56"/>
                        <a:pt x="16" y="56"/>
                      </a:cubicBezTo>
                      <a:cubicBezTo>
                        <a:pt x="16" y="56"/>
                        <a:pt x="16" y="56"/>
                        <a:pt x="16" y="56"/>
                      </a:cubicBezTo>
                      <a:cubicBezTo>
                        <a:pt x="16" y="56"/>
                        <a:pt x="16" y="56"/>
                        <a:pt x="16" y="55"/>
                      </a:cubicBezTo>
                      <a:cubicBezTo>
                        <a:pt x="16" y="55"/>
                        <a:pt x="16" y="55"/>
                        <a:pt x="17" y="56"/>
                      </a:cubicBezTo>
                      <a:cubicBezTo>
                        <a:pt x="17" y="56"/>
                        <a:pt x="16" y="55"/>
                        <a:pt x="17" y="56"/>
                      </a:cubicBezTo>
                      <a:close/>
                      <a:moveTo>
                        <a:pt x="23" y="57"/>
                      </a:moveTo>
                      <a:cubicBezTo>
                        <a:pt x="23" y="57"/>
                        <a:pt x="23" y="57"/>
                        <a:pt x="23" y="57"/>
                      </a:cubicBezTo>
                      <a:cubicBezTo>
                        <a:pt x="23" y="57"/>
                        <a:pt x="23" y="57"/>
                        <a:pt x="23" y="57"/>
                      </a:cubicBezTo>
                      <a:cubicBezTo>
                        <a:pt x="23" y="57"/>
                        <a:pt x="23" y="57"/>
                        <a:pt x="23" y="57"/>
                      </a:cubicBezTo>
                      <a:cubicBezTo>
                        <a:pt x="23" y="57"/>
                        <a:pt x="23" y="57"/>
                        <a:pt x="23" y="57"/>
                      </a:cubicBezTo>
                      <a:cubicBezTo>
                        <a:pt x="23" y="57"/>
                        <a:pt x="23" y="58"/>
                        <a:pt x="23" y="58"/>
                      </a:cubicBezTo>
                      <a:cubicBezTo>
                        <a:pt x="23" y="57"/>
                        <a:pt x="23" y="58"/>
                        <a:pt x="23" y="57"/>
                      </a:cubicBezTo>
                      <a:close/>
                      <a:moveTo>
                        <a:pt x="19" y="56"/>
                      </a:moveTo>
                      <a:cubicBezTo>
                        <a:pt x="19" y="56"/>
                        <a:pt x="19" y="56"/>
                        <a:pt x="19" y="56"/>
                      </a:cubicBezTo>
                      <a:cubicBezTo>
                        <a:pt x="19" y="56"/>
                        <a:pt x="19" y="56"/>
                        <a:pt x="19" y="56"/>
                      </a:cubicBezTo>
                      <a:cubicBezTo>
                        <a:pt x="19" y="56"/>
                        <a:pt x="19" y="56"/>
                        <a:pt x="19" y="56"/>
                      </a:cubicBezTo>
                      <a:cubicBezTo>
                        <a:pt x="20" y="56"/>
                        <a:pt x="19" y="56"/>
                        <a:pt x="19" y="56"/>
                      </a:cubicBezTo>
                      <a:close/>
                      <a:moveTo>
                        <a:pt x="13" y="55"/>
                      </a:moveTo>
                      <a:cubicBezTo>
                        <a:pt x="13" y="55"/>
                        <a:pt x="13" y="55"/>
                        <a:pt x="13" y="55"/>
                      </a:cubicBezTo>
                      <a:cubicBezTo>
                        <a:pt x="14" y="55"/>
                        <a:pt x="13" y="55"/>
                        <a:pt x="14" y="55"/>
                      </a:cubicBezTo>
                      <a:cubicBezTo>
                        <a:pt x="13" y="56"/>
                        <a:pt x="13" y="56"/>
                        <a:pt x="13" y="55"/>
                      </a:cubicBezTo>
                      <a:close/>
                      <a:moveTo>
                        <a:pt x="10" y="55"/>
                      </a:moveTo>
                      <a:cubicBezTo>
                        <a:pt x="10" y="55"/>
                        <a:pt x="10" y="55"/>
                        <a:pt x="10" y="55"/>
                      </a:cubicBezTo>
                      <a:cubicBezTo>
                        <a:pt x="10" y="55"/>
                        <a:pt x="10" y="55"/>
                        <a:pt x="10" y="55"/>
                      </a:cubicBezTo>
                      <a:close/>
                      <a:moveTo>
                        <a:pt x="13" y="56"/>
                      </a:moveTo>
                      <a:cubicBezTo>
                        <a:pt x="14" y="56"/>
                        <a:pt x="14" y="56"/>
                        <a:pt x="14" y="56"/>
                      </a:cubicBezTo>
                      <a:cubicBezTo>
                        <a:pt x="14" y="56"/>
                        <a:pt x="13" y="56"/>
                        <a:pt x="13" y="56"/>
                      </a:cubicBezTo>
                      <a:close/>
                      <a:moveTo>
                        <a:pt x="19" y="58"/>
                      </a:moveTo>
                      <a:cubicBezTo>
                        <a:pt x="19" y="58"/>
                        <a:pt x="19" y="57"/>
                        <a:pt x="19" y="57"/>
                      </a:cubicBezTo>
                      <a:cubicBezTo>
                        <a:pt x="19" y="57"/>
                        <a:pt x="19" y="57"/>
                        <a:pt x="19" y="57"/>
                      </a:cubicBezTo>
                      <a:cubicBezTo>
                        <a:pt x="19" y="57"/>
                        <a:pt x="20" y="57"/>
                        <a:pt x="20" y="57"/>
                      </a:cubicBezTo>
                      <a:cubicBezTo>
                        <a:pt x="20" y="57"/>
                        <a:pt x="19" y="57"/>
                        <a:pt x="20" y="58"/>
                      </a:cubicBezTo>
                      <a:cubicBezTo>
                        <a:pt x="19" y="57"/>
                        <a:pt x="19" y="58"/>
                        <a:pt x="19" y="58"/>
                      </a:cubicBezTo>
                      <a:close/>
                      <a:moveTo>
                        <a:pt x="20" y="58"/>
                      </a:moveTo>
                      <a:cubicBezTo>
                        <a:pt x="20" y="58"/>
                        <a:pt x="20" y="57"/>
                        <a:pt x="20" y="57"/>
                      </a:cubicBezTo>
                      <a:cubicBezTo>
                        <a:pt x="21" y="57"/>
                        <a:pt x="20" y="58"/>
                        <a:pt x="20" y="58"/>
                      </a:cubicBezTo>
                      <a:close/>
                      <a:moveTo>
                        <a:pt x="11" y="56"/>
                      </a:moveTo>
                      <a:cubicBezTo>
                        <a:pt x="11" y="56"/>
                        <a:pt x="11" y="56"/>
                        <a:pt x="11" y="56"/>
                      </a:cubicBezTo>
                      <a:cubicBezTo>
                        <a:pt x="11" y="56"/>
                        <a:pt x="10" y="56"/>
                        <a:pt x="10" y="56"/>
                      </a:cubicBezTo>
                      <a:cubicBezTo>
                        <a:pt x="10" y="56"/>
                        <a:pt x="10" y="56"/>
                        <a:pt x="11" y="56"/>
                      </a:cubicBezTo>
                      <a:close/>
                      <a:moveTo>
                        <a:pt x="21" y="58"/>
                      </a:moveTo>
                      <a:cubicBezTo>
                        <a:pt x="22" y="58"/>
                        <a:pt x="21" y="58"/>
                        <a:pt x="21" y="59"/>
                      </a:cubicBezTo>
                      <a:cubicBezTo>
                        <a:pt x="21" y="59"/>
                        <a:pt x="21" y="58"/>
                        <a:pt x="21" y="58"/>
                      </a:cubicBezTo>
                      <a:close/>
                      <a:moveTo>
                        <a:pt x="19" y="58"/>
                      </a:moveTo>
                      <a:cubicBezTo>
                        <a:pt x="19" y="58"/>
                        <a:pt x="19" y="58"/>
                        <a:pt x="19" y="58"/>
                      </a:cubicBezTo>
                      <a:cubicBezTo>
                        <a:pt x="19" y="58"/>
                        <a:pt x="19" y="58"/>
                        <a:pt x="19" y="59"/>
                      </a:cubicBezTo>
                      <a:cubicBezTo>
                        <a:pt x="19" y="59"/>
                        <a:pt x="19" y="58"/>
                        <a:pt x="19" y="58"/>
                      </a:cubicBezTo>
                      <a:close/>
                      <a:moveTo>
                        <a:pt x="14" y="57"/>
                      </a:moveTo>
                      <a:cubicBezTo>
                        <a:pt x="14" y="57"/>
                        <a:pt x="14" y="57"/>
                        <a:pt x="14" y="57"/>
                      </a:cubicBezTo>
                      <a:cubicBezTo>
                        <a:pt x="14" y="57"/>
                        <a:pt x="14" y="57"/>
                        <a:pt x="14" y="57"/>
                      </a:cubicBezTo>
                      <a:close/>
                      <a:moveTo>
                        <a:pt x="22" y="59"/>
                      </a:moveTo>
                      <a:cubicBezTo>
                        <a:pt x="22" y="59"/>
                        <a:pt x="22" y="59"/>
                        <a:pt x="22" y="59"/>
                      </a:cubicBezTo>
                      <a:cubicBezTo>
                        <a:pt x="22" y="59"/>
                        <a:pt x="23" y="59"/>
                        <a:pt x="22" y="59"/>
                      </a:cubicBezTo>
                      <a:close/>
                      <a:moveTo>
                        <a:pt x="23" y="59"/>
                      </a:moveTo>
                      <a:cubicBezTo>
                        <a:pt x="23" y="59"/>
                        <a:pt x="23" y="59"/>
                        <a:pt x="23" y="59"/>
                      </a:cubicBezTo>
                      <a:cubicBezTo>
                        <a:pt x="23" y="59"/>
                        <a:pt x="23" y="59"/>
                        <a:pt x="23" y="59"/>
                      </a:cubicBezTo>
                      <a:cubicBezTo>
                        <a:pt x="23" y="59"/>
                        <a:pt x="23" y="59"/>
                        <a:pt x="23" y="59"/>
                      </a:cubicBezTo>
                      <a:cubicBezTo>
                        <a:pt x="23" y="59"/>
                        <a:pt x="23" y="59"/>
                        <a:pt x="23" y="59"/>
                      </a:cubicBezTo>
                      <a:close/>
                      <a:moveTo>
                        <a:pt x="11" y="57"/>
                      </a:moveTo>
                      <a:cubicBezTo>
                        <a:pt x="11" y="57"/>
                        <a:pt x="11" y="57"/>
                        <a:pt x="11" y="57"/>
                      </a:cubicBezTo>
                      <a:cubicBezTo>
                        <a:pt x="11" y="57"/>
                        <a:pt x="11" y="57"/>
                        <a:pt x="11" y="57"/>
                      </a:cubicBezTo>
                      <a:cubicBezTo>
                        <a:pt x="11" y="57"/>
                        <a:pt x="11" y="57"/>
                        <a:pt x="11" y="57"/>
                      </a:cubicBezTo>
                      <a:cubicBezTo>
                        <a:pt x="11" y="57"/>
                        <a:pt x="11" y="57"/>
                        <a:pt x="11" y="57"/>
                      </a:cubicBezTo>
                      <a:close/>
                      <a:moveTo>
                        <a:pt x="19" y="59"/>
                      </a:moveTo>
                      <a:cubicBezTo>
                        <a:pt x="19" y="59"/>
                        <a:pt x="19" y="59"/>
                        <a:pt x="19" y="59"/>
                      </a:cubicBezTo>
                      <a:cubicBezTo>
                        <a:pt x="19" y="59"/>
                        <a:pt x="19" y="59"/>
                        <a:pt x="19" y="59"/>
                      </a:cubicBezTo>
                      <a:cubicBezTo>
                        <a:pt x="19" y="59"/>
                        <a:pt x="19" y="59"/>
                        <a:pt x="19" y="59"/>
                      </a:cubicBezTo>
                      <a:close/>
                      <a:moveTo>
                        <a:pt x="10" y="57"/>
                      </a:moveTo>
                      <a:cubicBezTo>
                        <a:pt x="10" y="57"/>
                        <a:pt x="10" y="58"/>
                        <a:pt x="10" y="58"/>
                      </a:cubicBezTo>
                      <a:cubicBezTo>
                        <a:pt x="9" y="58"/>
                        <a:pt x="10" y="58"/>
                        <a:pt x="10" y="57"/>
                      </a:cubicBezTo>
                      <a:close/>
                      <a:moveTo>
                        <a:pt x="13" y="59"/>
                      </a:moveTo>
                      <a:cubicBezTo>
                        <a:pt x="13" y="58"/>
                        <a:pt x="13" y="58"/>
                        <a:pt x="13" y="58"/>
                      </a:cubicBezTo>
                      <a:cubicBezTo>
                        <a:pt x="13" y="58"/>
                        <a:pt x="13" y="58"/>
                        <a:pt x="13" y="58"/>
                      </a:cubicBezTo>
                      <a:cubicBezTo>
                        <a:pt x="13" y="58"/>
                        <a:pt x="13" y="58"/>
                        <a:pt x="13" y="59"/>
                      </a:cubicBezTo>
                      <a:close/>
                      <a:moveTo>
                        <a:pt x="19" y="60"/>
                      </a:moveTo>
                      <a:cubicBezTo>
                        <a:pt x="19" y="59"/>
                        <a:pt x="19" y="60"/>
                        <a:pt x="19" y="60"/>
                      </a:cubicBezTo>
                      <a:cubicBezTo>
                        <a:pt x="19" y="60"/>
                        <a:pt x="19" y="60"/>
                        <a:pt x="19" y="60"/>
                      </a:cubicBezTo>
                      <a:close/>
                      <a:moveTo>
                        <a:pt x="14" y="59"/>
                      </a:moveTo>
                      <a:cubicBezTo>
                        <a:pt x="14" y="59"/>
                        <a:pt x="14" y="59"/>
                        <a:pt x="14" y="59"/>
                      </a:cubicBezTo>
                      <a:cubicBezTo>
                        <a:pt x="14" y="59"/>
                        <a:pt x="14" y="59"/>
                        <a:pt x="14" y="59"/>
                      </a:cubicBezTo>
                      <a:close/>
                      <a:moveTo>
                        <a:pt x="17" y="60"/>
                      </a:moveTo>
                      <a:cubicBezTo>
                        <a:pt x="17" y="60"/>
                        <a:pt x="17" y="60"/>
                        <a:pt x="17" y="60"/>
                      </a:cubicBezTo>
                      <a:cubicBezTo>
                        <a:pt x="17" y="60"/>
                        <a:pt x="17" y="60"/>
                        <a:pt x="17" y="60"/>
                      </a:cubicBezTo>
                      <a:close/>
                      <a:moveTo>
                        <a:pt x="13" y="59"/>
                      </a:moveTo>
                      <a:cubicBezTo>
                        <a:pt x="13" y="59"/>
                        <a:pt x="13" y="59"/>
                        <a:pt x="14" y="59"/>
                      </a:cubicBezTo>
                      <a:cubicBezTo>
                        <a:pt x="14" y="59"/>
                        <a:pt x="13" y="59"/>
                        <a:pt x="13" y="59"/>
                      </a:cubicBezTo>
                      <a:close/>
                      <a:moveTo>
                        <a:pt x="11" y="60"/>
                      </a:moveTo>
                      <a:cubicBezTo>
                        <a:pt x="11" y="60"/>
                        <a:pt x="10" y="59"/>
                        <a:pt x="11" y="59"/>
                      </a:cubicBezTo>
                      <a:cubicBezTo>
                        <a:pt x="11" y="59"/>
                        <a:pt x="11" y="60"/>
                        <a:pt x="11" y="60"/>
                      </a:cubicBezTo>
                      <a:close/>
                      <a:moveTo>
                        <a:pt x="13" y="60"/>
                      </a:moveTo>
                      <a:cubicBezTo>
                        <a:pt x="13" y="60"/>
                        <a:pt x="13" y="60"/>
                        <a:pt x="13" y="60"/>
                      </a:cubicBezTo>
                      <a:cubicBezTo>
                        <a:pt x="13" y="60"/>
                        <a:pt x="13" y="60"/>
                        <a:pt x="13" y="60"/>
                      </a:cubicBezTo>
                      <a:cubicBezTo>
                        <a:pt x="13" y="60"/>
                        <a:pt x="13" y="60"/>
                        <a:pt x="13" y="60"/>
                      </a:cubicBezTo>
                      <a:cubicBezTo>
                        <a:pt x="13" y="60"/>
                        <a:pt x="13" y="60"/>
                        <a:pt x="13" y="60"/>
                      </a:cubicBezTo>
                      <a:cubicBezTo>
                        <a:pt x="13" y="60"/>
                        <a:pt x="13" y="60"/>
                        <a:pt x="13" y="60"/>
                      </a:cubicBezTo>
                      <a:cubicBezTo>
                        <a:pt x="13" y="60"/>
                        <a:pt x="13" y="60"/>
                        <a:pt x="13" y="60"/>
                      </a:cubicBezTo>
                      <a:cubicBezTo>
                        <a:pt x="13" y="60"/>
                        <a:pt x="13" y="60"/>
                        <a:pt x="13" y="60"/>
                      </a:cubicBezTo>
                      <a:cubicBezTo>
                        <a:pt x="13" y="60"/>
                        <a:pt x="13" y="60"/>
                        <a:pt x="13" y="60"/>
                      </a:cubicBezTo>
                      <a:close/>
                      <a:moveTo>
                        <a:pt x="22" y="62"/>
                      </a:moveTo>
                      <a:cubicBezTo>
                        <a:pt x="21" y="62"/>
                        <a:pt x="22" y="62"/>
                        <a:pt x="22" y="62"/>
                      </a:cubicBezTo>
                      <a:cubicBezTo>
                        <a:pt x="22" y="62"/>
                        <a:pt x="22" y="62"/>
                        <a:pt x="22" y="62"/>
                      </a:cubicBezTo>
                      <a:close/>
                      <a:moveTo>
                        <a:pt x="15" y="61"/>
                      </a:moveTo>
                      <a:cubicBezTo>
                        <a:pt x="15" y="61"/>
                        <a:pt x="15" y="61"/>
                        <a:pt x="15" y="61"/>
                      </a:cubicBezTo>
                      <a:cubicBezTo>
                        <a:pt x="15" y="61"/>
                        <a:pt x="15" y="61"/>
                        <a:pt x="15" y="61"/>
                      </a:cubicBezTo>
                      <a:cubicBezTo>
                        <a:pt x="15" y="60"/>
                        <a:pt x="15" y="60"/>
                        <a:pt x="15" y="61"/>
                      </a:cubicBezTo>
                      <a:cubicBezTo>
                        <a:pt x="15" y="61"/>
                        <a:pt x="15" y="61"/>
                        <a:pt x="15" y="61"/>
                      </a:cubicBezTo>
                      <a:cubicBezTo>
                        <a:pt x="15" y="61"/>
                        <a:pt x="15" y="61"/>
                        <a:pt x="15" y="61"/>
                      </a:cubicBezTo>
                      <a:close/>
                      <a:moveTo>
                        <a:pt x="9" y="60"/>
                      </a:moveTo>
                      <a:cubicBezTo>
                        <a:pt x="10" y="60"/>
                        <a:pt x="10" y="60"/>
                        <a:pt x="9" y="60"/>
                      </a:cubicBezTo>
                      <a:cubicBezTo>
                        <a:pt x="9" y="60"/>
                        <a:pt x="9" y="60"/>
                        <a:pt x="9" y="60"/>
                      </a:cubicBezTo>
                      <a:close/>
                      <a:moveTo>
                        <a:pt x="12" y="60"/>
                      </a:moveTo>
                      <a:cubicBezTo>
                        <a:pt x="12" y="60"/>
                        <a:pt x="12" y="60"/>
                        <a:pt x="12" y="60"/>
                      </a:cubicBezTo>
                      <a:cubicBezTo>
                        <a:pt x="12" y="60"/>
                        <a:pt x="12" y="60"/>
                        <a:pt x="12" y="61"/>
                      </a:cubicBezTo>
                      <a:cubicBezTo>
                        <a:pt x="12" y="61"/>
                        <a:pt x="12" y="61"/>
                        <a:pt x="12" y="61"/>
                      </a:cubicBezTo>
                      <a:cubicBezTo>
                        <a:pt x="12" y="61"/>
                        <a:pt x="12" y="60"/>
                        <a:pt x="12" y="60"/>
                      </a:cubicBezTo>
                      <a:close/>
                      <a:moveTo>
                        <a:pt x="19" y="62"/>
                      </a:moveTo>
                      <a:cubicBezTo>
                        <a:pt x="19" y="62"/>
                        <a:pt x="19" y="62"/>
                        <a:pt x="19" y="62"/>
                      </a:cubicBezTo>
                      <a:cubicBezTo>
                        <a:pt x="19" y="62"/>
                        <a:pt x="19" y="62"/>
                        <a:pt x="19" y="62"/>
                      </a:cubicBezTo>
                      <a:close/>
                      <a:moveTo>
                        <a:pt x="13" y="61"/>
                      </a:moveTo>
                      <a:cubicBezTo>
                        <a:pt x="13" y="61"/>
                        <a:pt x="13" y="61"/>
                        <a:pt x="13" y="61"/>
                      </a:cubicBezTo>
                      <a:cubicBezTo>
                        <a:pt x="12" y="61"/>
                        <a:pt x="13" y="61"/>
                        <a:pt x="13" y="61"/>
                      </a:cubicBezTo>
                      <a:cubicBezTo>
                        <a:pt x="13" y="61"/>
                        <a:pt x="13" y="61"/>
                        <a:pt x="13" y="61"/>
                      </a:cubicBezTo>
                      <a:close/>
                      <a:moveTo>
                        <a:pt x="15" y="62"/>
                      </a:moveTo>
                      <a:cubicBezTo>
                        <a:pt x="15" y="62"/>
                        <a:pt x="15" y="62"/>
                        <a:pt x="15" y="61"/>
                      </a:cubicBezTo>
                      <a:cubicBezTo>
                        <a:pt x="15" y="61"/>
                        <a:pt x="15" y="62"/>
                        <a:pt x="15" y="62"/>
                      </a:cubicBezTo>
                      <a:close/>
                      <a:moveTo>
                        <a:pt x="21" y="62"/>
                      </a:moveTo>
                      <a:cubicBezTo>
                        <a:pt x="21" y="63"/>
                        <a:pt x="21" y="63"/>
                        <a:pt x="21" y="63"/>
                      </a:cubicBezTo>
                      <a:cubicBezTo>
                        <a:pt x="20" y="63"/>
                        <a:pt x="21" y="62"/>
                        <a:pt x="21" y="62"/>
                      </a:cubicBezTo>
                      <a:close/>
                      <a:moveTo>
                        <a:pt x="10" y="60"/>
                      </a:moveTo>
                      <a:cubicBezTo>
                        <a:pt x="9" y="61"/>
                        <a:pt x="9" y="61"/>
                        <a:pt x="9" y="61"/>
                      </a:cubicBezTo>
                      <a:cubicBezTo>
                        <a:pt x="9" y="61"/>
                        <a:pt x="9" y="60"/>
                        <a:pt x="9" y="61"/>
                      </a:cubicBezTo>
                      <a:cubicBezTo>
                        <a:pt x="9" y="60"/>
                        <a:pt x="9" y="60"/>
                        <a:pt x="10" y="60"/>
                      </a:cubicBezTo>
                      <a:close/>
                      <a:moveTo>
                        <a:pt x="13" y="61"/>
                      </a:moveTo>
                      <a:cubicBezTo>
                        <a:pt x="14" y="61"/>
                        <a:pt x="14" y="61"/>
                        <a:pt x="14" y="61"/>
                      </a:cubicBezTo>
                      <a:cubicBezTo>
                        <a:pt x="14" y="61"/>
                        <a:pt x="14" y="61"/>
                        <a:pt x="14" y="61"/>
                      </a:cubicBezTo>
                      <a:cubicBezTo>
                        <a:pt x="14" y="61"/>
                        <a:pt x="14" y="61"/>
                        <a:pt x="14" y="62"/>
                      </a:cubicBezTo>
                      <a:cubicBezTo>
                        <a:pt x="13" y="61"/>
                        <a:pt x="13" y="61"/>
                        <a:pt x="13" y="61"/>
                      </a:cubicBezTo>
                      <a:close/>
                      <a:moveTo>
                        <a:pt x="19" y="63"/>
                      </a:moveTo>
                      <a:cubicBezTo>
                        <a:pt x="19" y="63"/>
                        <a:pt x="19" y="63"/>
                        <a:pt x="19" y="63"/>
                      </a:cubicBezTo>
                      <a:cubicBezTo>
                        <a:pt x="19" y="63"/>
                        <a:pt x="19" y="63"/>
                        <a:pt x="19" y="63"/>
                      </a:cubicBezTo>
                      <a:cubicBezTo>
                        <a:pt x="19" y="63"/>
                        <a:pt x="18" y="63"/>
                        <a:pt x="19" y="63"/>
                      </a:cubicBezTo>
                      <a:close/>
                      <a:moveTo>
                        <a:pt x="11" y="62"/>
                      </a:moveTo>
                      <a:cubicBezTo>
                        <a:pt x="10" y="62"/>
                        <a:pt x="10" y="62"/>
                        <a:pt x="11" y="62"/>
                      </a:cubicBezTo>
                      <a:cubicBezTo>
                        <a:pt x="11" y="62"/>
                        <a:pt x="11" y="62"/>
                        <a:pt x="11" y="62"/>
                      </a:cubicBezTo>
                      <a:close/>
                      <a:moveTo>
                        <a:pt x="29" y="65"/>
                      </a:moveTo>
                      <a:cubicBezTo>
                        <a:pt x="29" y="65"/>
                        <a:pt x="29" y="65"/>
                        <a:pt x="29" y="65"/>
                      </a:cubicBezTo>
                      <a:cubicBezTo>
                        <a:pt x="29" y="65"/>
                        <a:pt x="29" y="65"/>
                        <a:pt x="29" y="65"/>
                      </a:cubicBezTo>
                      <a:cubicBezTo>
                        <a:pt x="29" y="65"/>
                        <a:pt x="29" y="65"/>
                        <a:pt x="29" y="65"/>
                      </a:cubicBezTo>
                      <a:close/>
                      <a:moveTo>
                        <a:pt x="21" y="64"/>
                      </a:moveTo>
                      <a:cubicBezTo>
                        <a:pt x="22" y="64"/>
                        <a:pt x="21" y="64"/>
                        <a:pt x="21" y="64"/>
                      </a:cubicBezTo>
                      <a:cubicBezTo>
                        <a:pt x="21" y="64"/>
                        <a:pt x="21" y="64"/>
                        <a:pt x="21" y="64"/>
                      </a:cubicBezTo>
                      <a:close/>
                      <a:moveTo>
                        <a:pt x="27" y="65"/>
                      </a:moveTo>
                      <a:cubicBezTo>
                        <a:pt x="27" y="65"/>
                        <a:pt x="27" y="65"/>
                        <a:pt x="27" y="65"/>
                      </a:cubicBezTo>
                      <a:cubicBezTo>
                        <a:pt x="27" y="65"/>
                        <a:pt x="27" y="65"/>
                        <a:pt x="27" y="65"/>
                      </a:cubicBezTo>
                      <a:cubicBezTo>
                        <a:pt x="27" y="65"/>
                        <a:pt x="27" y="65"/>
                        <a:pt x="27" y="65"/>
                      </a:cubicBezTo>
                      <a:close/>
                      <a:moveTo>
                        <a:pt x="19" y="64"/>
                      </a:moveTo>
                      <a:cubicBezTo>
                        <a:pt x="19" y="64"/>
                        <a:pt x="19" y="64"/>
                        <a:pt x="18" y="64"/>
                      </a:cubicBezTo>
                      <a:cubicBezTo>
                        <a:pt x="18" y="64"/>
                        <a:pt x="19" y="64"/>
                        <a:pt x="19" y="64"/>
                      </a:cubicBezTo>
                      <a:cubicBezTo>
                        <a:pt x="19" y="64"/>
                        <a:pt x="19" y="64"/>
                        <a:pt x="19" y="64"/>
                      </a:cubicBezTo>
                      <a:close/>
                      <a:moveTo>
                        <a:pt x="26" y="65"/>
                      </a:moveTo>
                      <a:cubicBezTo>
                        <a:pt x="26" y="65"/>
                        <a:pt x="26" y="65"/>
                        <a:pt x="26" y="65"/>
                      </a:cubicBezTo>
                      <a:cubicBezTo>
                        <a:pt x="26" y="65"/>
                        <a:pt x="26" y="65"/>
                        <a:pt x="26" y="65"/>
                      </a:cubicBezTo>
                      <a:close/>
                      <a:moveTo>
                        <a:pt x="16" y="63"/>
                      </a:moveTo>
                      <a:cubicBezTo>
                        <a:pt x="16" y="63"/>
                        <a:pt x="15" y="63"/>
                        <a:pt x="16" y="63"/>
                      </a:cubicBezTo>
                      <a:cubicBezTo>
                        <a:pt x="16" y="63"/>
                        <a:pt x="15" y="64"/>
                        <a:pt x="16" y="63"/>
                      </a:cubicBezTo>
                      <a:close/>
                      <a:moveTo>
                        <a:pt x="11" y="63"/>
                      </a:moveTo>
                      <a:cubicBezTo>
                        <a:pt x="11" y="63"/>
                        <a:pt x="11" y="63"/>
                        <a:pt x="11" y="62"/>
                      </a:cubicBezTo>
                      <a:cubicBezTo>
                        <a:pt x="11" y="63"/>
                        <a:pt x="11" y="63"/>
                        <a:pt x="12" y="63"/>
                      </a:cubicBezTo>
                      <a:cubicBezTo>
                        <a:pt x="12" y="63"/>
                        <a:pt x="11" y="63"/>
                        <a:pt x="11" y="63"/>
                      </a:cubicBezTo>
                      <a:close/>
                      <a:moveTo>
                        <a:pt x="27" y="66"/>
                      </a:moveTo>
                      <a:cubicBezTo>
                        <a:pt x="27" y="66"/>
                        <a:pt x="27" y="66"/>
                        <a:pt x="27" y="66"/>
                      </a:cubicBezTo>
                      <a:cubicBezTo>
                        <a:pt x="27" y="66"/>
                        <a:pt x="27" y="66"/>
                        <a:pt x="27" y="66"/>
                      </a:cubicBezTo>
                      <a:cubicBezTo>
                        <a:pt x="27" y="66"/>
                        <a:pt x="27" y="66"/>
                        <a:pt x="27" y="66"/>
                      </a:cubicBezTo>
                      <a:cubicBezTo>
                        <a:pt x="27" y="66"/>
                        <a:pt x="27" y="66"/>
                        <a:pt x="27" y="66"/>
                      </a:cubicBezTo>
                      <a:cubicBezTo>
                        <a:pt x="27" y="66"/>
                        <a:pt x="27" y="66"/>
                        <a:pt x="27" y="66"/>
                      </a:cubicBezTo>
                      <a:close/>
                      <a:moveTo>
                        <a:pt x="10" y="64"/>
                      </a:moveTo>
                      <a:cubicBezTo>
                        <a:pt x="10" y="64"/>
                        <a:pt x="10" y="63"/>
                        <a:pt x="10" y="63"/>
                      </a:cubicBezTo>
                      <a:cubicBezTo>
                        <a:pt x="11" y="63"/>
                        <a:pt x="11" y="64"/>
                        <a:pt x="10" y="64"/>
                      </a:cubicBezTo>
                      <a:close/>
                      <a:moveTo>
                        <a:pt x="11" y="64"/>
                      </a:moveTo>
                      <a:cubicBezTo>
                        <a:pt x="11" y="64"/>
                        <a:pt x="11" y="64"/>
                        <a:pt x="11" y="64"/>
                      </a:cubicBezTo>
                      <a:cubicBezTo>
                        <a:pt x="11" y="64"/>
                        <a:pt x="11" y="64"/>
                        <a:pt x="11" y="64"/>
                      </a:cubicBezTo>
                      <a:cubicBezTo>
                        <a:pt x="11" y="64"/>
                        <a:pt x="11" y="64"/>
                        <a:pt x="11" y="64"/>
                      </a:cubicBezTo>
                      <a:cubicBezTo>
                        <a:pt x="11" y="64"/>
                        <a:pt x="11" y="64"/>
                        <a:pt x="11" y="64"/>
                      </a:cubicBezTo>
                      <a:close/>
                      <a:moveTo>
                        <a:pt x="12" y="64"/>
                      </a:moveTo>
                      <a:cubicBezTo>
                        <a:pt x="12" y="64"/>
                        <a:pt x="12" y="64"/>
                        <a:pt x="12" y="64"/>
                      </a:cubicBezTo>
                      <a:cubicBezTo>
                        <a:pt x="12" y="64"/>
                        <a:pt x="12" y="64"/>
                        <a:pt x="12" y="64"/>
                      </a:cubicBezTo>
                      <a:cubicBezTo>
                        <a:pt x="12" y="64"/>
                        <a:pt x="12" y="64"/>
                        <a:pt x="12" y="64"/>
                      </a:cubicBezTo>
                      <a:close/>
                      <a:moveTo>
                        <a:pt x="11" y="65"/>
                      </a:moveTo>
                      <a:cubicBezTo>
                        <a:pt x="11" y="65"/>
                        <a:pt x="11" y="65"/>
                        <a:pt x="11" y="65"/>
                      </a:cubicBezTo>
                      <a:cubicBezTo>
                        <a:pt x="11" y="65"/>
                        <a:pt x="11" y="65"/>
                        <a:pt x="11" y="65"/>
                      </a:cubicBezTo>
                      <a:cubicBezTo>
                        <a:pt x="11" y="65"/>
                        <a:pt x="11" y="65"/>
                        <a:pt x="11" y="65"/>
                      </a:cubicBezTo>
                      <a:close/>
                      <a:moveTo>
                        <a:pt x="15" y="66"/>
                      </a:moveTo>
                      <a:cubicBezTo>
                        <a:pt x="15" y="66"/>
                        <a:pt x="15" y="66"/>
                        <a:pt x="15" y="66"/>
                      </a:cubicBezTo>
                      <a:cubicBezTo>
                        <a:pt x="15" y="66"/>
                        <a:pt x="15" y="66"/>
                        <a:pt x="16" y="66"/>
                      </a:cubicBezTo>
                      <a:cubicBezTo>
                        <a:pt x="16" y="66"/>
                        <a:pt x="15" y="66"/>
                        <a:pt x="15" y="66"/>
                      </a:cubicBezTo>
                      <a:close/>
                      <a:moveTo>
                        <a:pt x="11" y="65"/>
                      </a:moveTo>
                      <a:cubicBezTo>
                        <a:pt x="11" y="65"/>
                        <a:pt x="11" y="65"/>
                        <a:pt x="11" y="65"/>
                      </a:cubicBezTo>
                      <a:cubicBezTo>
                        <a:pt x="11" y="65"/>
                        <a:pt x="11" y="65"/>
                        <a:pt x="11" y="65"/>
                      </a:cubicBezTo>
                      <a:cubicBezTo>
                        <a:pt x="11" y="65"/>
                        <a:pt x="11" y="65"/>
                        <a:pt x="11" y="65"/>
                      </a:cubicBezTo>
                      <a:close/>
                      <a:moveTo>
                        <a:pt x="19" y="67"/>
                      </a:moveTo>
                      <a:cubicBezTo>
                        <a:pt x="19" y="67"/>
                        <a:pt x="19" y="67"/>
                        <a:pt x="19" y="67"/>
                      </a:cubicBezTo>
                      <a:cubicBezTo>
                        <a:pt x="19" y="67"/>
                        <a:pt x="19" y="67"/>
                        <a:pt x="19" y="67"/>
                      </a:cubicBezTo>
                      <a:cubicBezTo>
                        <a:pt x="19" y="67"/>
                        <a:pt x="19" y="67"/>
                        <a:pt x="19" y="67"/>
                      </a:cubicBezTo>
                      <a:close/>
                      <a:moveTo>
                        <a:pt x="28" y="71"/>
                      </a:moveTo>
                      <a:cubicBezTo>
                        <a:pt x="28" y="71"/>
                        <a:pt x="28" y="71"/>
                        <a:pt x="28" y="71"/>
                      </a:cubicBezTo>
                      <a:cubicBezTo>
                        <a:pt x="28" y="70"/>
                        <a:pt x="28" y="69"/>
                        <a:pt x="28" y="69"/>
                      </a:cubicBezTo>
                      <a:cubicBezTo>
                        <a:pt x="28" y="69"/>
                        <a:pt x="28" y="69"/>
                        <a:pt x="28" y="69"/>
                      </a:cubicBezTo>
                      <a:cubicBezTo>
                        <a:pt x="28" y="69"/>
                        <a:pt x="28" y="70"/>
                        <a:pt x="28" y="71"/>
                      </a:cubicBezTo>
                      <a:cubicBezTo>
                        <a:pt x="28" y="71"/>
                        <a:pt x="28" y="71"/>
                        <a:pt x="28" y="71"/>
                      </a:cubicBezTo>
                      <a:close/>
                      <a:moveTo>
                        <a:pt x="13" y="67"/>
                      </a:moveTo>
                      <a:cubicBezTo>
                        <a:pt x="13" y="67"/>
                        <a:pt x="13" y="67"/>
                        <a:pt x="13" y="67"/>
                      </a:cubicBezTo>
                      <a:cubicBezTo>
                        <a:pt x="13" y="67"/>
                        <a:pt x="13" y="67"/>
                        <a:pt x="13" y="67"/>
                      </a:cubicBezTo>
                      <a:cubicBezTo>
                        <a:pt x="13" y="67"/>
                        <a:pt x="13" y="67"/>
                        <a:pt x="13" y="67"/>
                      </a:cubicBezTo>
                      <a:cubicBezTo>
                        <a:pt x="13" y="67"/>
                        <a:pt x="13" y="67"/>
                        <a:pt x="13" y="67"/>
                      </a:cubicBezTo>
                      <a:cubicBezTo>
                        <a:pt x="13" y="67"/>
                        <a:pt x="12" y="67"/>
                        <a:pt x="12" y="66"/>
                      </a:cubicBezTo>
                      <a:cubicBezTo>
                        <a:pt x="13" y="67"/>
                        <a:pt x="13" y="66"/>
                        <a:pt x="13" y="66"/>
                      </a:cubicBezTo>
                      <a:cubicBezTo>
                        <a:pt x="13" y="66"/>
                        <a:pt x="13" y="67"/>
                        <a:pt x="13" y="67"/>
                      </a:cubicBezTo>
                      <a:cubicBezTo>
                        <a:pt x="14" y="67"/>
                        <a:pt x="13" y="67"/>
                        <a:pt x="13" y="66"/>
                      </a:cubicBezTo>
                      <a:cubicBezTo>
                        <a:pt x="14" y="67"/>
                        <a:pt x="14" y="67"/>
                        <a:pt x="13" y="67"/>
                      </a:cubicBezTo>
                      <a:close/>
                      <a:moveTo>
                        <a:pt x="13" y="68"/>
                      </a:moveTo>
                      <a:cubicBezTo>
                        <a:pt x="12" y="68"/>
                        <a:pt x="12" y="68"/>
                        <a:pt x="12" y="68"/>
                      </a:cubicBezTo>
                      <a:cubicBezTo>
                        <a:pt x="13" y="68"/>
                        <a:pt x="12" y="68"/>
                        <a:pt x="12" y="69"/>
                      </a:cubicBezTo>
                      <a:cubicBezTo>
                        <a:pt x="12" y="68"/>
                        <a:pt x="12" y="68"/>
                        <a:pt x="12" y="68"/>
                      </a:cubicBezTo>
                      <a:cubicBezTo>
                        <a:pt x="12" y="68"/>
                        <a:pt x="12" y="68"/>
                        <a:pt x="12" y="68"/>
                      </a:cubicBezTo>
                      <a:cubicBezTo>
                        <a:pt x="12" y="68"/>
                        <a:pt x="12" y="68"/>
                        <a:pt x="12" y="67"/>
                      </a:cubicBezTo>
                      <a:cubicBezTo>
                        <a:pt x="12" y="68"/>
                        <a:pt x="12" y="68"/>
                        <a:pt x="13" y="67"/>
                      </a:cubicBezTo>
                      <a:cubicBezTo>
                        <a:pt x="13" y="68"/>
                        <a:pt x="13" y="68"/>
                        <a:pt x="13" y="68"/>
                      </a:cubicBezTo>
                      <a:close/>
                      <a:moveTo>
                        <a:pt x="18" y="68"/>
                      </a:moveTo>
                      <a:cubicBezTo>
                        <a:pt x="18" y="68"/>
                        <a:pt x="18" y="69"/>
                        <a:pt x="18" y="69"/>
                      </a:cubicBezTo>
                      <a:cubicBezTo>
                        <a:pt x="18" y="69"/>
                        <a:pt x="18" y="69"/>
                        <a:pt x="18" y="69"/>
                      </a:cubicBezTo>
                      <a:cubicBezTo>
                        <a:pt x="17" y="69"/>
                        <a:pt x="18" y="69"/>
                        <a:pt x="18" y="68"/>
                      </a:cubicBezTo>
                      <a:close/>
                      <a:moveTo>
                        <a:pt x="13" y="68"/>
                      </a:moveTo>
                      <a:cubicBezTo>
                        <a:pt x="13" y="68"/>
                        <a:pt x="13" y="68"/>
                        <a:pt x="13" y="68"/>
                      </a:cubicBezTo>
                      <a:cubicBezTo>
                        <a:pt x="13" y="68"/>
                        <a:pt x="13" y="68"/>
                        <a:pt x="13" y="68"/>
                      </a:cubicBezTo>
                      <a:cubicBezTo>
                        <a:pt x="13" y="68"/>
                        <a:pt x="13" y="68"/>
                        <a:pt x="13" y="68"/>
                      </a:cubicBezTo>
                      <a:close/>
                      <a:moveTo>
                        <a:pt x="12" y="68"/>
                      </a:moveTo>
                      <a:cubicBezTo>
                        <a:pt x="11" y="68"/>
                        <a:pt x="11" y="68"/>
                        <a:pt x="11" y="68"/>
                      </a:cubicBezTo>
                      <a:cubicBezTo>
                        <a:pt x="12" y="68"/>
                        <a:pt x="12" y="68"/>
                        <a:pt x="12" y="68"/>
                      </a:cubicBezTo>
                      <a:close/>
                      <a:moveTo>
                        <a:pt x="11" y="68"/>
                      </a:moveTo>
                      <a:cubicBezTo>
                        <a:pt x="11" y="68"/>
                        <a:pt x="11" y="68"/>
                        <a:pt x="11" y="68"/>
                      </a:cubicBezTo>
                      <a:cubicBezTo>
                        <a:pt x="11" y="68"/>
                        <a:pt x="11" y="68"/>
                        <a:pt x="11" y="68"/>
                      </a:cubicBezTo>
                      <a:close/>
                      <a:moveTo>
                        <a:pt x="17" y="70"/>
                      </a:moveTo>
                      <a:cubicBezTo>
                        <a:pt x="17" y="70"/>
                        <a:pt x="17" y="70"/>
                        <a:pt x="17" y="70"/>
                      </a:cubicBezTo>
                      <a:cubicBezTo>
                        <a:pt x="17" y="70"/>
                        <a:pt x="17" y="69"/>
                        <a:pt x="17" y="70"/>
                      </a:cubicBezTo>
                      <a:cubicBezTo>
                        <a:pt x="17" y="70"/>
                        <a:pt x="17" y="70"/>
                        <a:pt x="17" y="70"/>
                      </a:cubicBezTo>
                      <a:close/>
                      <a:moveTo>
                        <a:pt x="10" y="69"/>
                      </a:moveTo>
                      <a:cubicBezTo>
                        <a:pt x="10" y="69"/>
                        <a:pt x="10" y="69"/>
                        <a:pt x="10" y="69"/>
                      </a:cubicBezTo>
                      <a:cubicBezTo>
                        <a:pt x="11" y="69"/>
                        <a:pt x="10" y="69"/>
                        <a:pt x="10" y="69"/>
                      </a:cubicBezTo>
                      <a:close/>
                      <a:moveTo>
                        <a:pt x="13" y="69"/>
                      </a:moveTo>
                      <a:cubicBezTo>
                        <a:pt x="13" y="69"/>
                        <a:pt x="13" y="69"/>
                        <a:pt x="13" y="69"/>
                      </a:cubicBezTo>
                      <a:cubicBezTo>
                        <a:pt x="13" y="69"/>
                        <a:pt x="13" y="69"/>
                        <a:pt x="13" y="69"/>
                      </a:cubicBezTo>
                      <a:cubicBezTo>
                        <a:pt x="13" y="69"/>
                        <a:pt x="13" y="69"/>
                        <a:pt x="13" y="69"/>
                      </a:cubicBezTo>
                      <a:close/>
                      <a:moveTo>
                        <a:pt x="10" y="69"/>
                      </a:moveTo>
                      <a:cubicBezTo>
                        <a:pt x="10" y="69"/>
                        <a:pt x="10" y="70"/>
                        <a:pt x="10" y="70"/>
                      </a:cubicBezTo>
                      <a:cubicBezTo>
                        <a:pt x="10" y="70"/>
                        <a:pt x="10" y="69"/>
                        <a:pt x="10" y="69"/>
                      </a:cubicBezTo>
                      <a:cubicBezTo>
                        <a:pt x="10" y="69"/>
                        <a:pt x="10" y="69"/>
                        <a:pt x="10" y="69"/>
                      </a:cubicBezTo>
                      <a:cubicBezTo>
                        <a:pt x="10" y="69"/>
                        <a:pt x="10" y="69"/>
                        <a:pt x="10" y="69"/>
                      </a:cubicBezTo>
                      <a:cubicBezTo>
                        <a:pt x="10" y="69"/>
                        <a:pt x="10" y="69"/>
                        <a:pt x="10" y="69"/>
                      </a:cubicBezTo>
                      <a:close/>
                      <a:moveTo>
                        <a:pt x="11" y="69"/>
                      </a:moveTo>
                      <a:cubicBezTo>
                        <a:pt x="11" y="69"/>
                        <a:pt x="11" y="69"/>
                        <a:pt x="11" y="69"/>
                      </a:cubicBezTo>
                      <a:cubicBezTo>
                        <a:pt x="11" y="69"/>
                        <a:pt x="11" y="69"/>
                        <a:pt x="11" y="69"/>
                      </a:cubicBezTo>
                      <a:close/>
                      <a:moveTo>
                        <a:pt x="18" y="71"/>
                      </a:moveTo>
                      <a:cubicBezTo>
                        <a:pt x="18" y="71"/>
                        <a:pt x="18" y="71"/>
                        <a:pt x="18" y="72"/>
                      </a:cubicBezTo>
                      <a:cubicBezTo>
                        <a:pt x="17" y="71"/>
                        <a:pt x="18" y="71"/>
                        <a:pt x="18" y="70"/>
                      </a:cubicBezTo>
                      <a:cubicBezTo>
                        <a:pt x="18" y="70"/>
                        <a:pt x="18" y="71"/>
                        <a:pt x="18" y="71"/>
                      </a:cubicBezTo>
                      <a:close/>
                      <a:moveTo>
                        <a:pt x="15" y="71"/>
                      </a:move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6" y="70"/>
                        <a:pt x="16" y="70"/>
                        <a:pt x="16" y="71"/>
                      </a:cubicBezTo>
                      <a:cubicBezTo>
                        <a:pt x="16" y="71"/>
                        <a:pt x="15" y="71"/>
                        <a:pt x="15" y="71"/>
                      </a:cubicBezTo>
                      <a:close/>
                      <a:moveTo>
                        <a:pt x="14" y="71"/>
                      </a:moveTo>
                      <a:cubicBezTo>
                        <a:pt x="14" y="71"/>
                        <a:pt x="14" y="70"/>
                        <a:pt x="14" y="70"/>
                      </a:cubicBez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5" y="70"/>
                        <a:pt x="15" y="71"/>
                        <a:pt x="14" y="71"/>
                      </a:cubicBezTo>
                      <a:close/>
                      <a:moveTo>
                        <a:pt x="14" y="70"/>
                      </a:moveTo>
                      <a:cubicBezTo>
                        <a:pt x="14" y="70"/>
                        <a:pt x="14" y="71"/>
                        <a:pt x="14" y="71"/>
                      </a:cubicBezTo>
                      <a:cubicBezTo>
                        <a:pt x="14" y="71"/>
                        <a:pt x="14" y="70"/>
                        <a:pt x="14" y="70"/>
                      </a:cubicBezTo>
                      <a:close/>
                      <a:moveTo>
                        <a:pt x="14" y="71"/>
                      </a:move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3" y="71"/>
                        <a:pt x="14" y="71"/>
                        <a:pt x="14" y="71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lose/>
                      <a:moveTo>
                        <a:pt x="16" y="72"/>
                      </a:moveTo>
                      <a:cubicBezTo>
                        <a:pt x="16" y="72"/>
                        <a:pt x="16" y="72"/>
                        <a:pt x="16" y="72"/>
                      </a:cubicBezTo>
                      <a:cubicBezTo>
                        <a:pt x="16" y="72"/>
                        <a:pt x="16" y="72"/>
                        <a:pt x="16" y="72"/>
                      </a:cubicBezTo>
                      <a:cubicBezTo>
                        <a:pt x="16" y="72"/>
                        <a:pt x="16" y="72"/>
                        <a:pt x="16" y="72"/>
                      </a:cubicBezTo>
                      <a:cubicBezTo>
                        <a:pt x="16" y="72"/>
                        <a:pt x="15" y="73"/>
                        <a:pt x="16" y="73"/>
                      </a:cubicBezTo>
                      <a:cubicBezTo>
                        <a:pt x="16" y="73"/>
                        <a:pt x="16" y="74"/>
                        <a:pt x="16" y="74"/>
                      </a:cubicBezTo>
                      <a:cubicBezTo>
                        <a:pt x="15" y="73"/>
                        <a:pt x="15" y="72"/>
                        <a:pt x="16" y="71"/>
                      </a:cubicBezTo>
                      <a:cubicBezTo>
                        <a:pt x="16" y="71"/>
                        <a:pt x="16" y="71"/>
                        <a:pt x="16" y="72"/>
                      </a:cubicBezTo>
                      <a:close/>
                      <a:moveTo>
                        <a:pt x="10" y="70"/>
                      </a:moveTo>
                      <a:cubicBezTo>
                        <a:pt x="10" y="71"/>
                        <a:pt x="10" y="71"/>
                        <a:pt x="10" y="71"/>
                      </a:cubicBezTo>
                      <a:cubicBezTo>
                        <a:pt x="10" y="71"/>
                        <a:pt x="10" y="71"/>
                        <a:pt x="9" y="71"/>
                      </a:cubicBezTo>
                      <a:cubicBezTo>
                        <a:pt x="10" y="71"/>
                        <a:pt x="9" y="71"/>
                        <a:pt x="9" y="70"/>
                      </a:cubicBezTo>
                      <a:cubicBezTo>
                        <a:pt x="10" y="70"/>
                        <a:pt x="10" y="70"/>
                        <a:pt x="10" y="70"/>
                      </a:cubicBezTo>
                      <a:close/>
                      <a:moveTo>
                        <a:pt x="15" y="72"/>
                      </a:moveTo>
                      <a:cubicBezTo>
                        <a:pt x="15" y="71"/>
                        <a:pt x="14" y="71"/>
                        <a:pt x="15" y="71"/>
                      </a:cubicBezTo>
                      <a:cubicBezTo>
                        <a:pt x="15" y="71"/>
                        <a:pt x="15" y="72"/>
                        <a:pt x="15" y="72"/>
                      </a:cubicBezTo>
                      <a:close/>
                      <a:moveTo>
                        <a:pt x="11" y="71"/>
                      </a:moveTo>
                      <a:cubicBezTo>
                        <a:pt x="11" y="71"/>
                        <a:pt x="11" y="71"/>
                        <a:pt x="11" y="71"/>
                      </a:cubicBezTo>
                      <a:cubicBezTo>
                        <a:pt x="11" y="71"/>
                        <a:pt x="11" y="71"/>
                        <a:pt x="11" y="71"/>
                      </a:cubicBezTo>
                      <a:cubicBezTo>
                        <a:pt x="11" y="71"/>
                        <a:pt x="11" y="71"/>
                        <a:pt x="11" y="71"/>
                      </a:cubicBezTo>
                      <a:cubicBezTo>
                        <a:pt x="11" y="71"/>
                        <a:pt x="11" y="71"/>
                        <a:pt x="11" y="71"/>
                      </a:cubicBezTo>
                      <a:close/>
                      <a:moveTo>
                        <a:pt x="10" y="71"/>
                      </a:moveTo>
                      <a:cubicBezTo>
                        <a:pt x="10" y="71"/>
                        <a:pt x="10" y="71"/>
                        <a:pt x="10" y="71"/>
                      </a:cubicBezTo>
                      <a:cubicBezTo>
                        <a:pt x="10" y="71"/>
                        <a:pt x="10" y="71"/>
                        <a:pt x="10" y="71"/>
                      </a:cubicBezTo>
                      <a:close/>
                      <a:moveTo>
                        <a:pt x="21" y="72"/>
                      </a:moveTo>
                      <a:cubicBezTo>
                        <a:pt x="21" y="73"/>
                        <a:pt x="21" y="73"/>
                        <a:pt x="21" y="73"/>
                      </a:cubicBezTo>
                      <a:cubicBezTo>
                        <a:pt x="20" y="73"/>
                        <a:pt x="21" y="73"/>
                        <a:pt x="20" y="73"/>
                      </a:cubicBezTo>
                      <a:cubicBezTo>
                        <a:pt x="21" y="73"/>
                        <a:pt x="21" y="73"/>
                        <a:pt x="21" y="72"/>
                      </a:cubicBezTo>
                      <a:close/>
                      <a:moveTo>
                        <a:pt x="18" y="72"/>
                      </a:moveTo>
                      <a:cubicBezTo>
                        <a:pt x="18" y="72"/>
                        <a:pt x="18" y="72"/>
                        <a:pt x="18" y="72"/>
                      </a:cubicBezTo>
                      <a:cubicBezTo>
                        <a:pt x="17" y="72"/>
                        <a:pt x="17" y="72"/>
                        <a:pt x="18" y="72"/>
                      </a:cubicBezTo>
                      <a:cubicBezTo>
                        <a:pt x="18" y="72"/>
                        <a:pt x="18" y="72"/>
                        <a:pt x="18" y="72"/>
                      </a:cubicBezTo>
                      <a:close/>
                      <a:moveTo>
                        <a:pt x="9" y="71"/>
                      </a:moveTo>
                      <a:cubicBezTo>
                        <a:pt x="10" y="71"/>
                        <a:pt x="10" y="71"/>
                        <a:pt x="10" y="71"/>
                      </a:cubicBezTo>
                      <a:cubicBezTo>
                        <a:pt x="10" y="71"/>
                        <a:pt x="10" y="71"/>
                        <a:pt x="9" y="71"/>
                      </a:cubicBezTo>
                      <a:close/>
                      <a:moveTo>
                        <a:pt x="14" y="72"/>
                      </a:moveTo>
                      <a:cubicBezTo>
                        <a:pt x="14" y="72"/>
                        <a:pt x="14" y="72"/>
                        <a:pt x="14" y="72"/>
                      </a:cubicBezTo>
                      <a:cubicBezTo>
                        <a:pt x="14" y="72"/>
                        <a:pt x="14" y="72"/>
                        <a:pt x="14" y="72"/>
                      </a:cubicBezTo>
                      <a:cubicBezTo>
                        <a:pt x="14" y="72"/>
                        <a:pt x="14" y="72"/>
                        <a:pt x="14" y="72"/>
                      </a:cubicBezTo>
                      <a:close/>
                      <a:moveTo>
                        <a:pt x="12" y="72"/>
                      </a:moveTo>
                      <a:cubicBezTo>
                        <a:pt x="11" y="72"/>
                        <a:pt x="11" y="72"/>
                        <a:pt x="12" y="72"/>
                      </a:cubicBezTo>
                      <a:cubicBezTo>
                        <a:pt x="12" y="72"/>
                        <a:pt x="12" y="72"/>
                        <a:pt x="12" y="72"/>
                      </a:cubicBezTo>
                      <a:close/>
                      <a:moveTo>
                        <a:pt x="17" y="73"/>
                      </a:moveTo>
                      <a:cubicBezTo>
                        <a:pt x="18" y="73"/>
                        <a:pt x="18" y="73"/>
                        <a:pt x="18" y="73"/>
                      </a:cubicBezTo>
                      <a:cubicBezTo>
                        <a:pt x="18" y="73"/>
                        <a:pt x="18" y="73"/>
                        <a:pt x="17" y="73"/>
                      </a:cubicBezTo>
                      <a:cubicBezTo>
                        <a:pt x="17" y="73"/>
                        <a:pt x="17" y="73"/>
                        <a:pt x="17" y="73"/>
                      </a:cubicBezTo>
                      <a:close/>
                      <a:moveTo>
                        <a:pt x="20" y="73"/>
                      </a:moveTo>
                      <a:cubicBezTo>
                        <a:pt x="21" y="74"/>
                        <a:pt x="21" y="74"/>
                        <a:pt x="21" y="74"/>
                      </a:cubicBezTo>
                      <a:cubicBezTo>
                        <a:pt x="21" y="74"/>
                        <a:pt x="20" y="74"/>
                        <a:pt x="20" y="73"/>
                      </a:cubicBezTo>
                      <a:close/>
                      <a:moveTo>
                        <a:pt x="13" y="74"/>
                      </a:moveTo>
                      <a:cubicBezTo>
                        <a:pt x="13" y="74"/>
                        <a:pt x="12" y="74"/>
                        <a:pt x="12" y="73"/>
                      </a:cubicBezTo>
                      <a:cubicBezTo>
                        <a:pt x="13" y="74"/>
                        <a:pt x="13" y="74"/>
                        <a:pt x="13" y="74"/>
                      </a:cubicBezTo>
                      <a:close/>
                      <a:moveTo>
                        <a:pt x="21" y="75"/>
                      </a:moveTo>
                      <a:cubicBezTo>
                        <a:pt x="21" y="75"/>
                        <a:pt x="21" y="75"/>
                        <a:pt x="21" y="75"/>
                      </a:cubicBezTo>
                      <a:cubicBezTo>
                        <a:pt x="21" y="75"/>
                        <a:pt x="21" y="75"/>
                        <a:pt x="21" y="75"/>
                      </a:cubicBezTo>
                      <a:close/>
                      <a:moveTo>
                        <a:pt x="20" y="75"/>
                      </a:moveTo>
                      <a:cubicBezTo>
                        <a:pt x="20" y="75"/>
                        <a:pt x="20" y="75"/>
                        <a:pt x="20" y="75"/>
                      </a:cubicBezTo>
                      <a:cubicBezTo>
                        <a:pt x="20" y="76"/>
                        <a:pt x="20" y="75"/>
                        <a:pt x="20" y="75"/>
                      </a:cubicBezTo>
                      <a:close/>
                      <a:moveTo>
                        <a:pt x="19" y="76"/>
                      </a:moveTo>
                      <a:cubicBezTo>
                        <a:pt x="18" y="76"/>
                        <a:pt x="19" y="76"/>
                        <a:pt x="19" y="76"/>
                      </a:cubicBezTo>
                      <a:cubicBezTo>
                        <a:pt x="19" y="76"/>
                        <a:pt x="19" y="76"/>
                        <a:pt x="19" y="76"/>
                      </a:cubicBezTo>
                      <a:close/>
                      <a:moveTo>
                        <a:pt x="13" y="75"/>
                      </a:moveTo>
                      <a:cubicBezTo>
                        <a:pt x="14" y="75"/>
                        <a:pt x="13" y="75"/>
                        <a:pt x="13" y="75"/>
                      </a:cubicBezTo>
                      <a:cubicBezTo>
                        <a:pt x="13" y="75"/>
                        <a:pt x="13" y="75"/>
                        <a:pt x="13" y="75"/>
                      </a:cubicBezTo>
                      <a:close/>
                      <a:moveTo>
                        <a:pt x="22" y="78"/>
                      </a:moveTo>
                      <a:cubicBezTo>
                        <a:pt x="22" y="78"/>
                        <a:pt x="22" y="77"/>
                        <a:pt x="22" y="77"/>
                      </a:cubicBezTo>
                      <a:cubicBezTo>
                        <a:pt x="22" y="77"/>
                        <a:pt x="22" y="78"/>
                        <a:pt x="22" y="78"/>
                      </a:cubicBezTo>
                      <a:cubicBezTo>
                        <a:pt x="22" y="78"/>
                        <a:pt x="23" y="77"/>
                        <a:pt x="22" y="77"/>
                      </a:cubicBezTo>
                      <a:cubicBezTo>
                        <a:pt x="22" y="77"/>
                        <a:pt x="22" y="77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3" y="77"/>
                        <a:pt x="23" y="78"/>
                        <a:pt x="23" y="78"/>
                      </a:cubicBezTo>
                      <a:cubicBezTo>
                        <a:pt x="23" y="77"/>
                        <a:pt x="22" y="78"/>
                        <a:pt x="23" y="78"/>
                      </a:cubicBezTo>
                      <a:cubicBezTo>
                        <a:pt x="22" y="78"/>
                        <a:pt x="22" y="78"/>
                        <a:pt x="22" y="78"/>
                      </a:cubicBezTo>
                      <a:cubicBezTo>
                        <a:pt x="22" y="78"/>
                        <a:pt x="23" y="79"/>
                        <a:pt x="22" y="79"/>
                      </a:cubicBezTo>
                      <a:cubicBezTo>
                        <a:pt x="22" y="79"/>
                        <a:pt x="22" y="79"/>
                        <a:pt x="22" y="78"/>
                      </a:cubicBezTo>
                      <a:cubicBezTo>
                        <a:pt x="22" y="78"/>
                        <a:pt x="22" y="78"/>
                        <a:pt x="22" y="78"/>
                      </a:cubicBezTo>
                      <a:cubicBezTo>
                        <a:pt x="22" y="78"/>
                        <a:pt x="22" y="78"/>
                        <a:pt x="22" y="78"/>
                      </a:cubicBezTo>
                      <a:cubicBezTo>
                        <a:pt x="22" y="78"/>
                        <a:pt x="22" y="78"/>
                        <a:pt x="22" y="78"/>
                      </a:cubicBezTo>
                      <a:close/>
                      <a:moveTo>
                        <a:pt x="19" y="76"/>
                      </a:moveTo>
                      <a:cubicBezTo>
                        <a:pt x="19" y="76"/>
                        <a:pt x="19" y="77"/>
                        <a:pt x="19" y="77"/>
                      </a:cubicBezTo>
                      <a:lnTo>
                        <a:pt x="19" y="76"/>
                      </a:lnTo>
                      <a:close/>
                      <a:moveTo>
                        <a:pt x="20" y="77"/>
                      </a:moveTo>
                      <a:cubicBezTo>
                        <a:pt x="20" y="77"/>
                        <a:pt x="20" y="77"/>
                        <a:pt x="20" y="77"/>
                      </a:cubicBezTo>
                      <a:cubicBezTo>
                        <a:pt x="20" y="77"/>
                        <a:pt x="20" y="77"/>
                        <a:pt x="20" y="77"/>
                      </a:cubicBezTo>
                      <a:cubicBezTo>
                        <a:pt x="20" y="77"/>
                        <a:pt x="20" y="77"/>
                        <a:pt x="20" y="77"/>
                      </a:cubicBezTo>
                      <a:cubicBezTo>
                        <a:pt x="21" y="77"/>
                        <a:pt x="20" y="77"/>
                        <a:pt x="20" y="77"/>
                      </a:cubicBezTo>
                      <a:close/>
                      <a:moveTo>
                        <a:pt x="22" y="77"/>
                      </a:moveTo>
                      <a:cubicBezTo>
                        <a:pt x="22" y="77"/>
                        <a:pt x="22" y="77"/>
                        <a:pt x="22" y="77"/>
                      </a:cubicBezTo>
                      <a:cubicBezTo>
                        <a:pt x="21" y="77"/>
                        <a:pt x="21" y="77"/>
                        <a:pt x="22" y="77"/>
                      </a:cubicBezTo>
                      <a:close/>
                      <a:moveTo>
                        <a:pt x="22" y="77"/>
                      </a:moveTo>
                      <a:cubicBezTo>
                        <a:pt x="22" y="77"/>
                        <a:pt x="22" y="77"/>
                        <a:pt x="22" y="77"/>
                      </a:cubicBezTo>
                      <a:cubicBezTo>
                        <a:pt x="22" y="77"/>
                        <a:pt x="22" y="77"/>
                        <a:pt x="22" y="77"/>
                      </a:cubicBezTo>
                      <a:close/>
                      <a:moveTo>
                        <a:pt x="25" y="78"/>
                      </a:moveTo>
                      <a:cubicBezTo>
                        <a:pt x="25" y="78"/>
                        <a:pt x="25" y="77"/>
                        <a:pt x="25" y="77"/>
                      </a:cubicBezTo>
                      <a:cubicBezTo>
                        <a:pt x="25" y="77"/>
                        <a:pt x="25" y="78"/>
                        <a:pt x="25" y="78"/>
                      </a:cubicBezTo>
                      <a:cubicBezTo>
                        <a:pt x="25" y="78"/>
                        <a:pt x="25" y="78"/>
                        <a:pt x="25" y="78"/>
                      </a:cubicBezTo>
                      <a:close/>
                      <a:moveTo>
                        <a:pt x="25" y="78"/>
                      </a:moveTo>
                      <a:cubicBezTo>
                        <a:pt x="25" y="78"/>
                        <a:pt x="26" y="78"/>
                        <a:pt x="26" y="78"/>
                      </a:cubicBezTo>
                      <a:cubicBezTo>
                        <a:pt x="26" y="78"/>
                        <a:pt x="26" y="78"/>
                        <a:pt x="26" y="78"/>
                      </a:cubicBezTo>
                      <a:cubicBezTo>
                        <a:pt x="25" y="78"/>
                        <a:pt x="25" y="78"/>
                        <a:pt x="26" y="78"/>
                      </a:cubicBezTo>
                      <a:cubicBezTo>
                        <a:pt x="26" y="78"/>
                        <a:pt x="26" y="78"/>
                        <a:pt x="25" y="78"/>
                      </a:cubicBezTo>
                      <a:close/>
                      <a:moveTo>
                        <a:pt x="14" y="77"/>
                      </a:moveTo>
                      <a:cubicBezTo>
                        <a:pt x="14" y="76"/>
                        <a:pt x="14" y="76"/>
                        <a:pt x="14" y="76"/>
                      </a:cubicBezTo>
                      <a:cubicBezTo>
                        <a:pt x="15" y="76"/>
                        <a:pt x="14" y="76"/>
                        <a:pt x="14" y="77"/>
                      </a:cubicBezTo>
                      <a:close/>
                      <a:moveTo>
                        <a:pt x="22" y="77"/>
                      </a:moveTo>
                      <a:cubicBezTo>
                        <a:pt x="22" y="78"/>
                        <a:pt x="22" y="77"/>
                        <a:pt x="22" y="78"/>
                      </a:cubicBezTo>
                      <a:cubicBezTo>
                        <a:pt x="22" y="78"/>
                        <a:pt x="22" y="77"/>
                        <a:pt x="22" y="77"/>
                      </a:cubicBezTo>
                      <a:close/>
                      <a:moveTo>
                        <a:pt x="20" y="77"/>
                      </a:moveTo>
                      <a:cubicBezTo>
                        <a:pt x="20" y="77"/>
                        <a:pt x="20" y="77"/>
                        <a:pt x="20" y="78"/>
                      </a:cubicBezTo>
                      <a:cubicBezTo>
                        <a:pt x="20" y="77"/>
                        <a:pt x="20" y="77"/>
                        <a:pt x="20" y="77"/>
                      </a:cubicBezTo>
                      <a:close/>
                      <a:moveTo>
                        <a:pt x="8" y="76"/>
                      </a:moveTo>
                      <a:cubicBezTo>
                        <a:pt x="8" y="76"/>
                        <a:pt x="8" y="76"/>
                        <a:pt x="8" y="76"/>
                      </a:cubicBezTo>
                      <a:cubicBezTo>
                        <a:pt x="8" y="76"/>
                        <a:pt x="8" y="76"/>
                        <a:pt x="8" y="76"/>
                      </a:cubicBezTo>
                      <a:close/>
                      <a:moveTo>
                        <a:pt x="15" y="77"/>
                      </a:moveTo>
                      <a:cubicBezTo>
                        <a:pt x="15" y="77"/>
                        <a:pt x="15" y="77"/>
                        <a:pt x="15" y="77"/>
                      </a:cubicBezTo>
                      <a:cubicBezTo>
                        <a:pt x="15" y="77"/>
                        <a:pt x="15" y="77"/>
                        <a:pt x="15" y="77"/>
                      </a:cubicBezTo>
                      <a:cubicBezTo>
                        <a:pt x="15" y="77"/>
                        <a:pt x="15" y="77"/>
                        <a:pt x="15" y="77"/>
                      </a:cubicBezTo>
                      <a:close/>
                      <a:moveTo>
                        <a:pt x="8" y="76"/>
                      </a:moveTo>
                      <a:cubicBezTo>
                        <a:pt x="8" y="76"/>
                        <a:pt x="8" y="76"/>
                        <a:pt x="8" y="76"/>
                      </a:cubicBezTo>
                      <a:cubicBezTo>
                        <a:pt x="8" y="76"/>
                        <a:pt x="8" y="76"/>
                        <a:pt x="8" y="76"/>
                      </a:cubicBezTo>
                      <a:close/>
                      <a:moveTo>
                        <a:pt x="18" y="78"/>
                      </a:moveTo>
                      <a:cubicBezTo>
                        <a:pt x="19" y="78"/>
                        <a:pt x="18" y="78"/>
                        <a:pt x="18" y="78"/>
                      </a:cubicBezTo>
                      <a:cubicBezTo>
                        <a:pt x="18" y="78"/>
                        <a:pt x="18" y="78"/>
                        <a:pt x="19" y="78"/>
                      </a:cubicBezTo>
                      <a:cubicBezTo>
                        <a:pt x="19" y="78"/>
                        <a:pt x="19" y="78"/>
                        <a:pt x="19" y="78"/>
                      </a:cubicBezTo>
                      <a:cubicBezTo>
                        <a:pt x="19" y="78"/>
                        <a:pt x="19" y="78"/>
                        <a:pt x="19" y="79"/>
                      </a:cubicBezTo>
                      <a:cubicBezTo>
                        <a:pt x="18" y="78"/>
                        <a:pt x="18" y="78"/>
                        <a:pt x="18" y="78"/>
                      </a:cubicBezTo>
                      <a:close/>
                      <a:moveTo>
                        <a:pt x="24" y="79"/>
                      </a:moveTo>
                      <a:cubicBezTo>
                        <a:pt x="24" y="79"/>
                        <a:pt x="24" y="79"/>
                        <a:pt x="24" y="79"/>
                      </a:cubicBezTo>
                      <a:cubicBezTo>
                        <a:pt x="24" y="79"/>
                        <a:pt x="24" y="79"/>
                        <a:pt x="24" y="79"/>
                      </a:cubicBezTo>
                      <a:cubicBezTo>
                        <a:pt x="24" y="79"/>
                        <a:pt x="24" y="79"/>
                        <a:pt x="24" y="79"/>
                      </a:cubicBezTo>
                      <a:cubicBezTo>
                        <a:pt x="24" y="79"/>
                        <a:pt x="24" y="79"/>
                        <a:pt x="24" y="79"/>
                      </a:cubicBezTo>
                      <a:close/>
                      <a:moveTo>
                        <a:pt x="17" y="78"/>
                      </a:moveTo>
                      <a:cubicBezTo>
                        <a:pt x="17" y="78"/>
                        <a:pt x="17" y="78"/>
                        <a:pt x="18" y="78"/>
                      </a:cubicBezTo>
                      <a:cubicBezTo>
                        <a:pt x="18" y="78"/>
                        <a:pt x="17" y="78"/>
                        <a:pt x="17" y="78"/>
                      </a:cubicBezTo>
                      <a:cubicBezTo>
                        <a:pt x="17" y="78"/>
                        <a:pt x="17" y="78"/>
                        <a:pt x="17" y="78"/>
                      </a:cubicBezTo>
                      <a:cubicBezTo>
                        <a:pt x="17" y="78"/>
                        <a:pt x="17" y="78"/>
                        <a:pt x="17" y="78"/>
                      </a:cubicBezTo>
                      <a:close/>
                      <a:moveTo>
                        <a:pt x="23" y="80"/>
                      </a:moveTo>
                      <a:cubicBezTo>
                        <a:pt x="23" y="80"/>
                        <a:pt x="24" y="80"/>
                        <a:pt x="24" y="80"/>
                      </a:cubicBezTo>
                      <a:cubicBezTo>
                        <a:pt x="24" y="80"/>
                        <a:pt x="23" y="80"/>
                        <a:pt x="23" y="80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3" y="80"/>
                        <a:pt x="23" y="80"/>
                        <a:pt x="23" y="79"/>
                      </a:cubicBezTo>
                      <a:cubicBezTo>
                        <a:pt x="23" y="79"/>
                        <a:pt x="23" y="79"/>
                        <a:pt x="23" y="79"/>
                      </a:cubicBezTo>
                      <a:cubicBezTo>
                        <a:pt x="24" y="79"/>
                        <a:pt x="24" y="79"/>
                        <a:pt x="24" y="80"/>
                      </a:cubicBezTo>
                      <a:cubicBezTo>
                        <a:pt x="23" y="79"/>
                        <a:pt x="24" y="80"/>
                        <a:pt x="23" y="80"/>
                      </a:cubicBezTo>
                      <a:close/>
                      <a:moveTo>
                        <a:pt x="25" y="80"/>
                      </a:moveTo>
                      <a:cubicBezTo>
                        <a:pt x="25" y="80"/>
                        <a:pt x="25" y="80"/>
                        <a:pt x="25" y="80"/>
                      </a:cubicBezTo>
                      <a:cubicBezTo>
                        <a:pt x="25" y="80"/>
                        <a:pt x="25" y="80"/>
                        <a:pt x="25" y="79"/>
                      </a:cubicBezTo>
                      <a:cubicBezTo>
                        <a:pt x="26" y="80"/>
                        <a:pt x="25" y="80"/>
                        <a:pt x="25" y="80"/>
                      </a:cubicBezTo>
                      <a:close/>
                      <a:moveTo>
                        <a:pt x="22" y="79"/>
                      </a:moveTo>
                      <a:cubicBezTo>
                        <a:pt x="22" y="79"/>
                        <a:pt x="22" y="79"/>
                        <a:pt x="22" y="79"/>
                      </a:cubicBezTo>
                      <a:cubicBezTo>
                        <a:pt x="22" y="79"/>
                        <a:pt x="22" y="79"/>
                        <a:pt x="23" y="79"/>
                      </a:cubicBezTo>
                      <a:cubicBezTo>
                        <a:pt x="23" y="79"/>
                        <a:pt x="22" y="79"/>
                        <a:pt x="22" y="79"/>
                      </a:cubicBezTo>
                      <a:cubicBezTo>
                        <a:pt x="22" y="79"/>
                        <a:pt x="22" y="79"/>
                        <a:pt x="22" y="79"/>
                      </a:cubicBezTo>
                      <a:close/>
                      <a:moveTo>
                        <a:pt x="15" y="78"/>
                      </a:moveTo>
                      <a:cubicBezTo>
                        <a:pt x="15" y="78"/>
                        <a:pt x="15" y="78"/>
                        <a:pt x="15" y="78"/>
                      </a:cubicBezTo>
                      <a:cubicBezTo>
                        <a:pt x="15" y="78"/>
                        <a:pt x="15" y="78"/>
                        <a:pt x="15" y="78"/>
                      </a:cubicBezTo>
                      <a:cubicBezTo>
                        <a:pt x="15" y="78"/>
                        <a:pt x="15" y="78"/>
                        <a:pt x="15" y="78"/>
                      </a:cubicBezTo>
                      <a:cubicBezTo>
                        <a:pt x="15" y="78"/>
                        <a:pt x="15" y="78"/>
                        <a:pt x="15" y="78"/>
                      </a:cubicBezTo>
                      <a:close/>
                      <a:moveTo>
                        <a:pt x="21" y="79"/>
                      </a:moveTo>
                      <a:cubicBezTo>
                        <a:pt x="21" y="79"/>
                        <a:pt x="21" y="79"/>
                        <a:pt x="21" y="79"/>
                      </a:cubicBezTo>
                      <a:cubicBezTo>
                        <a:pt x="21" y="79"/>
                        <a:pt x="21" y="79"/>
                        <a:pt x="21" y="79"/>
                      </a:cubicBezTo>
                      <a:close/>
                      <a:moveTo>
                        <a:pt x="22" y="79"/>
                      </a:moveTo>
                      <a:cubicBezTo>
                        <a:pt x="23" y="80"/>
                        <a:pt x="22" y="80"/>
                        <a:pt x="22" y="80"/>
                      </a:cubicBezTo>
                      <a:cubicBezTo>
                        <a:pt x="22" y="80"/>
                        <a:pt x="22" y="80"/>
                        <a:pt x="22" y="79"/>
                      </a:cubicBezTo>
                      <a:close/>
                      <a:moveTo>
                        <a:pt x="18" y="79"/>
                      </a:moveTo>
                      <a:cubicBezTo>
                        <a:pt x="18" y="79"/>
                        <a:pt x="17" y="79"/>
                        <a:pt x="17" y="79"/>
                      </a:cubicBezTo>
                      <a:cubicBezTo>
                        <a:pt x="17" y="79"/>
                        <a:pt x="17" y="80"/>
                        <a:pt x="17" y="80"/>
                      </a:cubicBezTo>
                      <a:cubicBezTo>
                        <a:pt x="17" y="80"/>
                        <a:pt x="17" y="80"/>
                        <a:pt x="17" y="80"/>
                      </a:cubicBezTo>
                      <a:cubicBezTo>
                        <a:pt x="17" y="80"/>
                        <a:pt x="17" y="80"/>
                        <a:pt x="17" y="80"/>
                      </a:cubicBezTo>
                      <a:cubicBezTo>
                        <a:pt x="17" y="80"/>
                        <a:pt x="17" y="80"/>
                        <a:pt x="17" y="79"/>
                      </a:cubicBezTo>
                      <a:cubicBezTo>
                        <a:pt x="17" y="80"/>
                        <a:pt x="17" y="80"/>
                        <a:pt x="17" y="80"/>
                      </a:cubicBezTo>
                      <a:cubicBezTo>
                        <a:pt x="17" y="80"/>
                        <a:pt x="17" y="80"/>
                        <a:pt x="17" y="80"/>
                      </a:cubicBezTo>
                      <a:cubicBezTo>
                        <a:pt x="17" y="80"/>
                        <a:pt x="17" y="80"/>
                        <a:pt x="17" y="80"/>
                      </a:cubicBezTo>
                      <a:cubicBezTo>
                        <a:pt x="17" y="79"/>
                        <a:pt x="17" y="80"/>
                        <a:pt x="17" y="79"/>
                      </a:cubicBezTo>
                      <a:cubicBezTo>
                        <a:pt x="17" y="79"/>
                        <a:pt x="17" y="79"/>
                        <a:pt x="17" y="79"/>
                      </a:cubicBezTo>
                      <a:cubicBezTo>
                        <a:pt x="17" y="79"/>
                        <a:pt x="17" y="79"/>
                        <a:pt x="17" y="79"/>
                      </a:cubicBezTo>
                      <a:cubicBezTo>
                        <a:pt x="17" y="79"/>
                        <a:pt x="17" y="79"/>
                        <a:pt x="17" y="79"/>
                      </a:cubicBezTo>
                      <a:cubicBezTo>
                        <a:pt x="17" y="79"/>
                        <a:pt x="17" y="79"/>
                        <a:pt x="17" y="79"/>
                      </a:cubicBezTo>
                      <a:cubicBezTo>
                        <a:pt x="17" y="79"/>
                        <a:pt x="17" y="79"/>
                        <a:pt x="17" y="79"/>
                      </a:cubicBezTo>
                      <a:cubicBezTo>
                        <a:pt x="17" y="79"/>
                        <a:pt x="17" y="79"/>
                        <a:pt x="18" y="79"/>
                      </a:cubicBezTo>
                      <a:close/>
                      <a:moveTo>
                        <a:pt x="22" y="81"/>
                      </a:moveTo>
                      <a:cubicBezTo>
                        <a:pt x="21" y="81"/>
                        <a:pt x="22" y="80"/>
                        <a:pt x="22" y="80"/>
                      </a:cubicBezTo>
                      <a:cubicBezTo>
                        <a:pt x="23" y="80"/>
                        <a:pt x="22" y="81"/>
                        <a:pt x="22" y="81"/>
                      </a:cubicBezTo>
                      <a:close/>
                      <a:moveTo>
                        <a:pt x="19" y="80"/>
                      </a:moveTo>
                      <a:cubicBezTo>
                        <a:pt x="18" y="79"/>
                        <a:pt x="18" y="79"/>
                        <a:pt x="18" y="79"/>
                      </a:cubicBezTo>
                      <a:cubicBezTo>
                        <a:pt x="19" y="79"/>
                        <a:pt x="19" y="79"/>
                        <a:pt x="19" y="80"/>
                      </a:cubicBezTo>
                      <a:close/>
                      <a:moveTo>
                        <a:pt x="25" y="81"/>
                      </a:moveTo>
                      <a:cubicBezTo>
                        <a:pt x="25" y="81"/>
                        <a:pt x="25" y="81"/>
                        <a:pt x="25" y="81"/>
                      </a:cubicBezTo>
                      <a:cubicBezTo>
                        <a:pt x="25" y="81"/>
                        <a:pt x="25" y="81"/>
                        <a:pt x="25" y="81"/>
                      </a:cubicBezTo>
                      <a:close/>
                      <a:moveTo>
                        <a:pt x="17" y="80"/>
                      </a:moveTo>
                      <a:cubicBezTo>
                        <a:pt x="17" y="80"/>
                        <a:pt x="17" y="80"/>
                        <a:pt x="17" y="80"/>
                      </a:cubicBezTo>
                      <a:cubicBezTo>
                        <a:pt x="17" y="80"/>
                        <a:pt x="17" y="80"/>
                        <a:pt x="17" y="80"/>
                      </a:cubicBezTo>
                      <a:close/>
                      <a:moveTo>
                        <a:pt x="20" y="80"/>
                      </a:moveTo>
                      <a:cubicBezTo>
                        <a:pt x="19" y="80"/>
                        <a:pt x="19" y="80"/>
                        <a:pt x="19" y="80"/>
                      </a:cubicBezTo>
                      <a:cubicBezTo>
                        <a:pt x="19" y="80"/>
                        <a:pt x="19" y="80"/>
                        <a:pt x="19" y="80"/>
                      </a:cubicBezTo>
                      <a:cubicBezTo>
                        <a:pt x="19" y="80"/>
                        <a:pt x="19" y="80"/>
                        <a:pt x="19" y="80"/>
                      </a:cubicBezTo>
                      <a:cubicBezTo>
                        <a:pt x="19" y="80"/>
                        <a:pt x="19" y="80"/>
                        <a:pt x="20" y="80"/>
                      </a:cubicBezTo>
                      <a:close/>
                      <a:moveTo>
                        <a:pt x="21" y="81"/>
                      </a:moveTo>
                      <a:cubicBezTo>
                        <a:pt x="21" y="81"/>
                        <a:pt x="21" y="81"/>
                        <a:pt x="21" y="81"/>
                      </a:cubicBezTo>
                      <a:cubicBezTo>
                        <a:pt x="21" y="81"/>
                        <a:pt x="21" y="81"/>
                        <a:pt x="21" y="81"/>
                      </a:cubicBezTo>
                      <a:cubicBezTo>
                        <a:pt x="21" y="81"/>
                        <a:pt x="21" y="81"/>
                        <a:pt x="21" y="81"/>
                      </a:cubicBezTo>
                      <a:cubicBezTo>
                        <a:pt x="21" y="81"/>
                        <a:pt x="21" y="81"/>
                        <a:pt x="21" y="81"/>
                      </a:cubicBezTo>
                      <a:close/>
                      <a:moveTo>
                        <a:pt x="25" y="82"/>
                      </a:moveTo>
                      <a:cubicBezTo>
                        <a:pt x="25" y="81"/>
                        <a:pt x="25" y="81"/>
                        <a:pt x="25" y="81"/>
                      </a:cubicBezTo>
                      <a:cubicBezTo>
                        <a:pt x="25" y="81"/>
                        <a:pt x="25" y="82"/>
                        <a:pt x="25" y="82"/>
                      </a:cubicBezTo>
                      <a:cubicBezTo>
                        <a:pt x="25" y="82"/>
                        <a:pt x="25" y="82"/>
                        <a:pt x="25" y="82"/>
                      </a:cubicBezTo>
                      <a:close/>
                      <a:moveTo>
                        <a:pt x="25" y="82"/>
                      </a:moveTo>
                      <a:cubicBezTo>
                        <a:pt x="25" y="82"/>
                        <a:pt x="25" y="82"/>
                        <a:pt x="24" y="82"/>
                      </a:cubicBezTo>
                      <a:cubicBezTo>
                        <a:pt x="24" y="82"/>
                        <a:pt x="25" y="82"/>
                        <a:pt x="25" y="82"/>
                      </a:cubicBezTo>
                      <a:close/>
                      <a:moveTo>
                        <a:pt x="26" y="82"/>
                      </a:moveTo>
                      <a:cubicBezTo>
                        <a:pt x="26" y="82"/>
                        <a:pt x="26" y="82"/>
                        <a:pt x="26" y="82"/>
                      </a:cubicBezTo>
                      <a:cubicBezTo>
                        <a:pt x="25" y="82"/>
                        <a:pt x="26" y="82"/>
                        <a:pt x="25" y="82"/>
                      </a:cubicBezTo>
                      <a:cubicBezTo>
                        <a:pt x="26" y="82"/>
                        <a:pt x="26" y="82"/>
                        <a:pt x="26" y="82"/>
                      </a:cubicBezTo>
                      <a:close/>
                      <a:moveTo>
                        <a:pt x="14" y="80"/>
                      </a:moveTo>
                      <a:cubicBezTo>
                        <a:pt x="14" y="80"/>
                        <a:pt x="14" y="80"/>
                        <a:pt x="14" y="80"/>
                      </a:cubicBezTo>
                      <a:cubicBezTo>
                        <a:pt x="14" y="80"/>
                        <a:pt x="14" y="80"/>
                        <a:pt x="14" y="80"/>
                      </a:cubicBezTo>
                      <a:close/>
                      <a:moveTo>
                        <a:pt x="15" y="81"/>
                      </a:moveTo>
                      <a:cubicBezTo>
                        <a:pt x="15" y="81"/>
                        <a:pt x="15" y="81"/>
                        <a:pt x="15" y="81"/>
                      </a:cubicBezTo>
                      <a:cubicBezTo>
                        <a:pt x="15" y="80"/>
                        <a:pt x="15" y="80"/>
                        <a:pt x="15" y="80"/>
                      </a:cubicBezTo>
                      <a:cubicBezTo>
                        <a:pt x="15" y="80"/>
                        <a:pt x="15" y="80"/>
                        <a:pt x="15" y="81"/>
                      </a:cubicBezTo>
                      <a:cubicBezTo>
                        <a:pt x="15" y="81"/>
                        <a:pt x="15" y="80"/>
                        <a:pt x="15" y="80"/>
                      </a:cubicBezTo>
                      <a:cubicBezTo>
                        <a:pt x="16" y="80"/>
                        <a:pt x="15" y="81"/>
                        <a:pt x="15" y="81"/>
                      </a:cubicBezTo>
                      <a:close/>
                      <a:moveTo>
                        <a:pt x="15" y="81"/>
                      </a:moveTo>
                      <a:cubicBezTo>
                        <a:pt x="15" y="81"/>
                        <a:pt x="15" y="80"/>
                        <a:pt x="15" y="81"/>
                      </a:cubicBezTo>
                      <a:cubicBezTo>
                        <a:pt x="15" y="81"/>
                        <a:pt x="15" y="81"/>
                        <a:pt x="15" y="81"/>
                      </a:cubicBezTo>
                      <a:cubicBezTo>
                        <a:pt x="15" y="81"/>
                        <a:pt x="15" y="81"/>
                        <a:pt x="15" y="81"/>
                      </a:cubicBezTo>
                      <a:close/>
                      <a:moveTo>
                        <a:pt x="16" y="81"/>
                      </a:moveTo>
                      <a:cubicBezTo>
                        <a:pt x="16" y="81"/>
                        <a:pt x="16" y="81"/>
                        <a:pt x="16" y="81"/>
                      </a:cubicBezTo>
                      <a:cubicBezTo>
                        <a:pt x="16" y="81"/>
                        <a:pt x="16" y="81"/>
                        <a:pt x="16" y="81"/>
                      </a:cubicBezTo>
                      <a:cubicBezTo>
                        <a:pt x="16" y="81"/>
                        <a:pt x="16" y="81"/>
                        <a:pt x="16" y="81"/>
                      </a:cubicBezTo>
                      <a:cubicBezTo>
                        <a:pt x="16" y="81"/>
                        <a:pt x="16" y="81"/>
                        <a:pt x="16" y="81"/>
                      </a:cubicBezTo>
                      <a:close/>
                      <a:moveTo>
                        <a:pt x="11" y="80"/>
                      </a:moveTo>
                      <a:cubicBezTo>
                        <a:pt x="10" y="80"/>
                        <a:pt x="10" y="80"/>
                        <a:pt x="10" y="80"/>
                      </a:cubicBezTo>
                      <a:cubicBezTo>
                        <a:pt x="10" y="80"/>
                        <a:pt x="11" y="80"/>
                        <a:pt x="11" y="80"/>
                      </a:cubicBezTo>
                      <a:close/>
                      <a:moveTo>
                        <a:pt x="22" y="82"/>
                      </a:moveTo>
                      <a:cubicBezTo>
                        <a:pt x="22" y="82"/>
                        <a:pt x="23" y="82"/>
                        <a:pt x="23" y="82"/>
                      </a:cubicBezTo>
                      <a:cubicBezTo>
                        <a:pt x="23" y="82"/>
                        <a:pt x="23" y="82"/>
                        <a:pt x="23" y="82"/>
                      </a:cubicBezTo>
                      <a:cubicBezTo>
                        <a:pt x="22" y="82"/>
                        <a:pt x="23" y="82"/>
                        <a:pt x="22" y="82"/>
                      </a:cubicBezTo>
                      <a:cubicBezTo>
                        <a:pt x="22" y="82"/>
                        <a:pt x="22" y="82"/>
                        <a:pt x="22" y="82"/>
                      </a:cubicBezTo>
                      <a:close/>
                      <a:moveTo>
                        <a:pt x="26" y="83"/>
                      </a:moveTo>
                      <a:cubicBezTo>
                        <a:pt x="25" y="83"/>
                        <a:pt x="26" y="83"/>
                        <a:pt x="25" y="83"/>
                      </a:cubicBezTo>
                      <a:cubicBezTo>
                        <a:pt x="25" y="83"/>
                        <a:pt x="25" y="83"/>
                        <a:pt x="25" y="83"/>
                      </a:cubicBezTo>
                      <a:lnTo>
                        <a:pt x="26" y="83"/>
                      </a:lnTo>
                      <a:close/>
                      <a:moveTo>
                        <a:pt x="25" y="83"/>
                      </a:moveTo>
                      <a:cubicBezTo>
                        <a:pt x="25" y="83"/>
                        <a:pt x="25" y="83"/>
                        <a:pt x="25" y="83"/>
                      </a:cubicBezTo>
                      <a:cubicBezTo>
                        <a:pt x="25" y="83"/>
                        <a:pt x="25" y="83"/>
                        <a:pt x="25" y="83"/>
                      </a:cubicBezTo>
                      <a:close/>
                      <a:moveTo>
                        <a:pt x="22" y="82"/>
                      </a:moveTo>
                      <a:cubicBezTo>
                        <a:pt x="23" y="82"/>
                        <a:pt x="22" y="83"/>
                        <a:pt x="22" y="83"/>
                      </a:cubicBezTo>
                      <a:cubicBezTo>
                        <a:pt x="22" y="83"/>
                        <a:pt x="22" y="82"/>
                        <a:pt x="22" y="82"/>
                      </a:cubicBezTo>
                      <a:close/>
                      <a:moveTo>
                        <a:pt x="24" y="83"/>
                      </a:moveTo>
                      <a:cubicBezTo>
                        <a:pt x="24" y="83"/>
                        <a:pt x="24" y="83"/>
                        <a:pt x="24" y="83"/>
                      </a:cubicBezTo>
                      <a:cubicBezTo>
                        <a:pt x="24" y="83"/>
                        <a:pt x="24" y="83"/>
                        <a:pt x="24" y="83"/>
                      </a:cubicBezTo>
                      <a:cubicBezTo>
                        <a:pt x="23" y="83"/>
                        <a:pt x="23" y="83"/>
                        <a:pt x="24" y="82"/>
                      </a:cubicBezTo>
                      <a:cubicBezTo>
                        <a:pt x="24" y="83"/>
                        <a:pt x="24" y="83"/>
                        <a:pt x="24" y="83"/>
                      </a:cubicBezTo>
                      <a:close/>
                      <a:moveTo>
                        <a:pt x="15" y="82"/>
                      </a:moveTo>
                      <a:cubicBezTo>
                        <a:pt x="15" y="82"/>
                        <a:pt x="15" y="82"/>
                        <a:pt x="15" y="82"/>
                      </a:cubicBezTo>
                      <a:cubicBezTo>
                        <a:pt x="15" y="82"/>
                        <a:pt x="15" y="82"/>
                        <a:pt x="15" y="82"/>
                      </a:cubicBezTo>
                      <a:cubicBezTo>
                        <a:pt x="15" y="82"/>
                        <a:pt x="15" y="82"/>
                        <a:pt x="15" y="82"/>
                      </a:cubicBezTo>
                      <a:cubicBezTo>
                        <a:pt x="15" y="82"/>
                        <a:pt x="15" y="82"/>
                        <a:pt x="15" y="82"/>
                      </a:cubicBezTo>
                      <a:close/>
                      <a:moveTo>
                        <a:pt x="15" y="83"/>
                      </a:moveTo>
                      <a:cubicBezTo>
                        <a:pt x="15" y="83"/>
                        <a:pt x="15" y="82"/>
                        <a:pt x="15" y="83"/>
                      </a:cubicBezTo>
                      <a:cubicBezTo>
                        <a:pt x="15" y="83"/>
                        <a:pt x="15" y="83"/>
                        <a:pt x="15" y="83"/>
                      </a:cubicBezTo>
                      <a:cubicBezTo>
                        <a:pt x="15" y="82"/>
                        <a:pt x="15" y="83"/>
                        <a:pt x="15" y="82"/>
                      </a:cubicBezTo>
                      <a:cubicBezTo>
                        <a:pt x="15" y="82"/>
                        <a:pt x="15" y="82"/>
                        <a:pt x="15" y="82"/>
                      </a:cubicBezTo>
                      <a:lnTo>
                        <a:pt x="15" y="83"/>
                      </a:lnTo>
                      <a:close/>
                      <a:moveTo>
                        <a:pt x="19" y="84"/>
                      </a:moveTo>
                      <a:cubicBezTo>
                        <a:pt x="19" y="84"/>
                        <a:pt x="19" y="84"/>
                        <a:pt x="19" y="84"/>
                      </a:cubicBezTo>
                      <a:cubicBezTo>
                        <a:pt x="20" y="84"/>
                        <a:pt x="19" y="84"/>
                        <a:pt x="19" y="84"/>
                      </a:cubicBezTo>
                      <a:close/>
                      <a:moveTo>
                        <a:pt x="9" y="82"/>
                      </a:moveTo>
                      <a:cubicBezTo>
                        <a:pt x="9" y="82"/>
                        <a:pt x="9" y="82"/>
                        <a:pt x="9" y="82"/>
                      </a:cubicBezTo>
                      <a:cubicBezTo>
                        <a:pt x="9" y="82"/>
                        <a:pt x="9" y="82"/>
                        <a:pt x="9" y="82"/>
                      </a:cubicBezTo>
                      <a:close/>
                      <a:moveTo>
                        <a:pt x="15" y="83"/>
                      </a:moveTo>
                      <a:cubicBezTo>
                        <a:pt x="15" y="83"/>
                        <a:pt x="15" y="83"/>
                        <a:pt x="15" y="83"/>
                      </a:cubicBezTo>
                      <a:cubicBezTo>
                        <a:pt x="15" y="83"/>
                        <a:pt x="15" y="84"/>
                        <a:pt x="15" y="84"/>
                      </a:cubicBezTo>
                      <a:lnTo>
                        <a:pt x="15" y="83"/>
                      </a:lnTo>
                      <a:close/>
                      <a:moveTo>
                        <a:pt x="15" y="84"/>
                      </a:moveTo>
                      <a:cubicBezTo>
                        <a:pt x="14" y="84"/>
                        <a:pt x="14" y="84"/>
                        <a:pt x="15" y="84"/>
                      </a:cubicBezTo>
                      <a:cubicBezTo>
                        <a:pt x="15" y="84"/>
                        <a:pt x="15" y="84"/>
                        <a:pt x="15" y="84"/>
                      </a:cubicBezTo>
                      <a:cubicBezTo>
                        <a:pt x="15" y="84"/>
                        <a:pt x="15" y="84"/>
                        <a:pt x="15" y="84"/>
                      </a:cubicBezTo>
                      <a:close/>
                      <a:moveTo>
                        <a:pt x="9" y="84"/>
                      </a:moveTo>
                      <a:cubicBezTo>
                        <a:pt x="9" y="84"/>
                        <a:pt x="9" y="84"/>
                        <a:pt x="9" y="84"/>
                      </a:cubicBezTo>
                      <a:cubicBezTo>
                        <a:pt x="8" y="84"/>
                        <a:pt x="9" y="83"/>
                        <a:pt x="9" y="83"/>
                      </a:cubicBezTo>
                      <a:cubicBezTo>
                        <a:pt x="9" y="83"/>
                        <a:pt x="9" y="84"/>
                        <a:pt x="9" y="84"/>
                      </a:cubicBezTo>
                      <a:close/>
                      <a:moveTo>
                        <a:pt x="16" y="84"/>
                      </a:moveTo>
                      <a:cubicBezTo>
                        <a:pt x="16" y="84"/>
                        <a:pt x="16" y="85"/>
                        <a:pt x="16" y="85"/>
                      </a:cubicBezTo>
                      <a:cubicBezTo>
                        <a:pt x="15" y="85"/>
                        <a:pt x="16" y="85"/>
                        <a:pt x="16" y="84"/>
                      </a:cubicBezTo>
                      <a:close/>
                      <a:moveTo>
                        <a:pt x="14" y="84"/>
                      </a:moveTo>
                      <a:cubicBezTo>
                        <a:pt x="14" y="84"/>
                        <a:pt x="14" y="84"/>
                        <a:pt x="14" y="85"/>
                      </a:cubicBezTo>
                      <a:cubicBezTo>
                        <a:pt x="14" y="84"/>
                        <a:pt x="14" y="84"/>
                        <a:pt x="14" y="84"/>
                      </a:cubicBezTo>
                      <a:close/>
                      <a:moveTo>
                        <a:pt x="14" y="84"/>
                      </a:moveTo>
                      <a:cubicBezTo>
                        <a:pt x="15" y="85"/>
                        <a:pt x="14" y="85"/>
                        <a:pt x="14" y="84"/>
                      </a:cubicBezTo>
                      <a:close/>
                      <a:moveTo>
                        <a:pt x="7" y="84"/>
                      </a:moveTo>
                      <a:cubicBezTo>
                        <a:pt x="7" y="84"/>
                        <a:pt x="7" y="83"/>
                        <a:pt x="7" y="83"/>
                      </a:cubicBezTo>
                      <a:cubicBezTo>
                        <a:pt x="7" y="83"/>
                        <a:pt x="7" y="84"/>
                        <a:pt x="7" y="84"/>
                      </a:cubicBezTo>
                      <a:close/>
                      <a:moveTo>
                        <a:pt x="18" y="86"/>
                      </a:moveTo>
                      <a:cubicBezTo>
                        <a:pt x="18" y="86"/>
                        <a:pt x="18" y="86"/>
                        <a:pt x="18" y="86"/>
                      </a:cubicBezTo>
                      <a:cubicBezTo>
                        <a:pt x="18" y="86"/>
                        <a:pt x="18" y="86"/>
                        <a:pt x="18" y="86"/>
                      </a:cubicBezTo>
                      <a:close/>
                      <a:moveTo>
                        <a:pt x="20" y="88"/>
                      </a:moveTo>
                      <a:cubicBezTo>
                        <a:pt x="19" y="88"/>
                        <a:pt x="20" y="87"/>
                        <a:pt x="20" y="87"/>
                      </a:cubicBezTo>
                      <a:cubicBezTo>
                        <a:pt x="20" y="87"/>
                        <a:pt x="20" y="88"/>
                        <a:pt x="20" y="88"/>
                      </a:cubicBezTo>
                      <a:close/>
                      <a:moveTo>
                        <a:pt x="11" y="86"/>
                      </a:moveTo>
                      <a:cubicBezTo>
                        <a:pt x="11" y="86"/>
                        <a:pt x="11" y="86"/>
                        <a:pt x="11" y="86"/>
                      </a:cubicBezTo>
                      <a:cubicBezTo>
                        <a:pt x="12" y="86"/>
                        <a:pt x="12" y="86"/>
                        <a:pt x="11" y="86"/>
                      </a:cubicBezTo>
                      <a:close/>
                      <a:moveTo>
                        <a:pt x="14" y="87"/>
                      </a:moveTo>
                      <a:cubicBezTo>
                        <a:pt x="14" y="87"/>
                        <a:pt x="14" y="87"/>
                        <a:pt x="14" y="87"/>
                      </a:cubicBezTo>
                      <a:cubicBezTo>
                        <a:pt x="14" y="87"/>
                        <a:pt x="14" y="87"/>
                        <a:pt x="14" y="87"/>
                      </a:cubicBezTo>
                      <a:close/>
                      <a:moveTo>
                        <a:pt x="21" y="89"/>
                      </a:moveTo>
                      <a:cubicBezTo>
                        <a:pt x="21" y="89"/>
                        <a:pt x="21" y="89"/>
                        <a:pt x="21" y="88"/>
                      </a:cubicBezTo>
                      <a:cubicBezTo>
                        <a:pt x="21" y="88"/>
                        <a:pt x="21" y="88"/>
                        <a:pt x="21" y="88"/>
                      </a:cubicBezTo>
                      <a:cubicBezTo>
                        <a:pt x="21" y="88"/>
                        <a:pt x="21" y="89"/>
                        <a:pt x="21" y="89"/>
                      </a:cubicBezTo>
                      <a:close/>
                      <a:moveTo>
                        <a:pt x="20" y="88"/>
                      </a:moveTo>
                      <a:cubicBezTo>
                        <a:pt x="20" y="89"/>
                        <a:pt x="20" y="89"/>
                        <a:pt x="20" y="89"/>
                      </a:cubicBezTo>
                      <a:cubicBezTo>
                        <a:pt x="19" y="89"/>
                        <a:pt x="20" y="89"/>
                        <a:pt x="20" y="88"/>
                      </a:cubicBezTo>
                      <a:close/>
                      <a:moveTo>
                        <a:pt x="22" y="89"/>
                      </a:moveTo>
                      <a:cubicBezTo>
                        <a:pt x="22" y="89"/>
                        <a:pt x="23" y="89"/>
                        <a:pt x="23" y="89"/>
                      </a:cubicBezTo>
                      <a:cubicBezTo>
                        <a:pt x="23" y="89"/>
                        <a:pt x="23" y="89"/>
                        <a:pt x="23" y="89"/>
                      </a:cubicBezTo>
                      <a:cubicBezTo>
                        <a:pt x="22" y="89"/>
                        <a:pt x="22" y="89"/>
                        <a:pt x="22" y="89"/>
                      </a:cubicBezTo>
                      <a:close/>
                      <a:moveTo>
                        <a:pt x="11" y="88"/>
                      </a:moveTo>
                      <a:cubicBezTo>
                        <a:pt x="11" y="87"/>
                        <a:pt x="11" y="87"/>
                        <a:pt x="11" y="87"/>
                      </a:cubicBezTo>
                      <a:cubicBezTo>
                        <a:pt x="12" y="87"/>
                        <a:pt x="11" y="88"/>
                        <a:pt x="11" y="88"/>
                      </a:cubicBezTo>
                      <a:close/>
                      <a:moveTo>
                        <a:pt x="24" y="91"/>
                      </a:moveTo>
                      <a:cubicBezTo>
                        <a:pt x="24" y="91"/>
                        <a:pt x="24" y="90"/>
                        <a:pt x="24" y="90"/>
                      </a:cubicBezTo>
                      <a:cubicBezTo>
                        <a:pt x="25" y="90"/>
                        <a:pt x="25" y="91"/>
                        <a:pt x="24" y="91"/>
                      </a:cubicBezTo>
                      <a:close/>
                      <a:moveTo>
                        <a:pt x="20" y="89"/>
                      </a:moveTo>
                      <a:cubicBezTo>
                        <a:pt x="20" y="90"/>
                        <a:pt x="20" y="90"/>
                        <a:pt x="20" y="90"/>
                      </a:cubicBezTo>
                      <a:cubicBezTo>
                        <a:pt x="20" y="90"/>
                        <a:pt x="20" y="89"/>
                        <a:pt x="20" y="89"/>
                      </a:cubicBezTo>
                      <a:close/>
                      <a:moveTo>
                        <a:pt x="12" y="91"/>
                      </a:moveTo>
                      <a:cubicBezTo>
                        <a:pt x="12" y="91"/>
                        <a:pt x="12" y="91"/>
                        <a:pt x="12" y="91"/>
                      </a:cubicBezTo>
                      <a:cubicBezTo>
                        <a:pt x="12" y="91"/>
                        <a:pt x="12" y="91"/>
                        <a:pt x="12" y="91"/>
                      </a:cubicBezTo>
                      <a:close/>
                      <a:moveTo>
                        <a:pt x="19" y="97"/>
                      </a:moveTo>
                      <a:cubicBezTo>
                        <a:pt x="19" y="97"/>
                        <a:pt x="19" y="97"/>
                        <a:pt x="19" y="97"/>
                      </a:cubicBezTo>
                      <a:cubicBezTo>
                        <a:pt x="19" y="97"/>
                        <a:pt x="19" y="97"/>
                        <a:pt x="19" y="97"/>
                      </a:cubicBezTo>
                      <a:close/>
                      <a:moveTo>
                        <a:pt x="12" y="96"/>
                      </a:moveTo>
                      <a:cubicBezTo>
                        <a:pt x="13" y="96"/>
                        <a:pt x="12" y="96"/>
                        <a:pt x="12" y="96"/>
                      </a:cubicBezTo>
                      <a:cubicBezTo>
                        <a:pt x="12" y="96"/>
                        <a:pt x="12" y="96"/>
                        <a:pt x="12" y="96"/>
                      </a:cubicBezTo>
                      <a:close/>
                      <a:moveTo>
                        <a:pt x="20" y="98"/>
                      </a:moveTo>
                      <a:cubicBezTo>
                        <a:pt x="19" y="98"/>
                        <a:pt x="19" y="99"/>
                        <a:pt x="19" y="99"/>
                      </a:cubicBezTo>
                      <a:cubicBezTo>
                        <a:pt x="19" y="98"/>
                        <a:pt x="19" y="98"/>
                        <a:pt x="19" y="98"/>
                      </a:cubicBezTo>
                      <a:cubicBezTo>
                        <a:pt x="19" y="98"/>
                        <a:pt x="19" y="98"/>
                        <a:pt x="19" y="98"/>
                      </a:cubicBezTo>
                      <a:cubicBezTo>
                        <a:pt x="19" y="98"/>
                        <a:pt x="20" y="98"/>
                        <a:pt x="20" y="98"/>
                      </a:cubicBezTo>
                      <a:close/>
                      <a:moveTo>
                        <a:pt x="18" y="101"/>
                      </a:moveTo>
                      <a:cubicBezTo>
                        <a:pt x="18" y="102"/>
                        <a:pt x="18" y="102"/>
                        <a:pt x="18" y="102"/>
                      </a:cubicBezTo>
                      <a:cubicBezTo>
                        <a:pt x="18" y="102"/>
                        <a:pt x="18" y="102"/>
                        <a:pt x="18" y="101"/>
                      </a:cubicBezTo>
                      <a:close/>
                      <a:moveTo>
                        <a:pt x="20" y="103"/>
                      </a:moveTo>
                      <a:cubicBezTo>
                        <a:pt x="20" y="104"/>
                        <a:pt x="20" y="104"/>
                        <a:pt x="20" y="104"/>
                      </a:cubicBezTo>
                      <a:cubicBezTo>
                        <a:pt x="20" y="104"/>
                        <a:pt x="20" y="103"/>
                        <a:pt x="20" y="103"/>
                      </a:cubicBezTo>
                      <a:close/>
                      <a:moveTo>
                        <a:pt x="19" y="105"/>
                      </a:moveTo>
                      <a:cubicBezTo>
                        <a:pt x="20" y="105"/>
                        <a:pt x="19" y="105"/>
                        <a:pt x="20" y="105"/>
                      </a:cubicBezTo>
                      <a:cubicBezTo>
                        <a:pt x="20" y="105"/>
                        <a:pt x="19" y="105"/>
                        <a:pt x="19" y="105"/>
                      </a:cubicBezTo>
                      <a:close/>
                      <a:moveTo>
                        <a:pt x="19" y="105"/>
                      </a:moveTo>
                      <a:cubicBezTo>
                        <a:pt x="20" y="105"/>
                        <a:pt x="19" y="105"/>
                        <a:pt x="20" y="105"/>
                      </a:cubicBezTo>
                      <a:cubicBezTo>
                        <a:pt x="20" y="105"/>
                        <a:pt x="20" y="105"/>
                        <a:pt x="19" y="105"/>
                      </a:cubicBezTo>
                      <a:cubicBezTo>
                        <a:pt x="19" y="105"/>
                        <a:pt x="19" y="105"/>
                        <a:pt x="19" y="105"/>
                      </a:cubicBezTo>
                      <a:close/>
                      <a:moveTo>
                        <a:pt x="18" y="105"/>
                      </a:moveTo>
                      <a:cubicBezTo>
                        <a:pt x="18" y="105"/>
                        <a:pt x="18" y="105"/>
                        <a:pt x="18" y="105"/>
                      </a:cubicBezTo>
                      <a:cubicBezTo>
                        <a:pt x="18" y="105"/>
                        <a:pt x="18" y="105"/>
                        <a:pt x="18" y="105"/>
                      </a:cubicBezTo>
                      <a:cubicBezTo>
                        <a:pt x="18" y="105"/>
                        <a:pt x="18" y="105"/>
                        <a:pt x="18" y="105"/>
                      </a:cubicBezTo>
                      <a:close/>
                      <a:moveTo>
                        <a:pt x="14" y="105"/>
                      </a:moveTo>
                      <a:cubicBezTo>
                        <a:pt x="14" y="105"/>
                        <a:pt x="14" y="105"/>
                        <a:pt x="14" y="104"/>
                      </a:cubicBezTo>
                      <a:cubicBezTo>
                        <a:pt x="15" y="105"/>
                        <a:pt x="14" y="105"/>
                        <a:pt x="14" y="105"/>
                      </a:cubicBezTo>
                      <a:close/>
                      <a:moveTo>
                        <a:pt x="18" y="108"/>
                      </a:moveTo>
                      <a:cubicBezTo>
                        <a:pt x="18" y="109"/>
                        <a:pt x="18" y="108"/>
                        <a:pt x="18" y="108"/>
                      </a:cubicBezTo>
                      <a:cubicBezTo>
                        <a:pt x="18" y="108"/>
                        <a:pt x="19" y="107"/>
                        <a:pt x="19" y="107"/>
                      </a:cubicBezTo>
                      <a:cubicBezTo>
                        <a:pt x="19" y="107"/>
                        <a:pt x="19" y="108"/>
                        <a:pt x="18" y="108"/>
                      </a:cubicBezTo>
                      <a:close/>
                      <a:moveTo>
                        <a:pt x="13" y="106"/>
                      </a:moveTo>
                      <a:cubicBezTo>
                        <a:pt x="13" y="106"/>
                        <a:pt x="13" y="106"/>
                        <a:pt x="13" y="106"/>
                      </a:cubicBezTo>
                      <a:cubicBezTo>
                        <a:pt x="14" y="106"/>
                        <a:pt x="13" y="106"/>
                        <a:pt x="13" y="106"/>
                      </a:cubicBezTo>
                      <a:close/>
                      <a:moveTo>
                        <a:pt x="18" y="109"/>
                      </a:moveTo>
                      <a:cubicBezTo>
                        <a:pt x="19" y="109"/>
                        <a:pt x="18" y="109"/>
                        <a:pt x="18" y="110"/>
                      </a:cubicBezTo>
                      <a:cubicBezTo>
                        <a:pt x="18" y="110"/>
                        <a:pt x="18" y="109"/>
                        <a:pt x="18" y="109"/>
                      </a:cubicBezTo>
                      <a:close/>
                      <a:moveTo>
                        <a:pt x="18" y="112"/>
                      </a:moveTo>
                      <a:cubicBezTo>
                        <a:pt x="18" y="112"/>
                        <a:pt x="18" y="112"/>
                        <a:pt x="18" y="111"/>
                      </a:cubicBezTo>
                      <a:cubicBezTo>
                        <a:pt x="18" y="111"/>
                        <a:pt x="18" y="111"/>
                        <a:pt x="18" y="111"/>
                      </a:cubicBezTo>
                      <a:cubicBezTo>
                        <a:pt x="18" y="112"/>
                        <a:pt x="18" y="112"/>
                        <a:pt x="18" y="112"/>
                      </a:cubicBezTo>
                      <a:close/>
                      <a:moveTo>
                        <a:pt x="18" y="112"/>
                      </a:moveTo>
                      <a:cubicBezTo>
                        <a:pt x="18" y="112"/>
                        <a:pt x="18" y="112"/>
                        <a:pt x="18" y="112"/>
                      </a:cubicBezTo>
                      <a:cubicBezTo>
                        <a:pt x="18" y="112"/>
                        <a:pt x="18" y="112"/>
                        <a:pt x="18" y="112"/>
                      </a:cubicBezTo>
                      <a:close/>
                      <a:moveTo>
                        <a:pt x="16" y="112"/>
                      </a:moveTo>
                      <a:cubicBezTo>
                        <a:pt x="16" y="112"/>
                        <a:pt x="16" y="112"/>
                        <a:pt x="16" y="112"/>
                      </a:cubicBezTo>
                      <a:cubicBezTo>
                        <a:pt x="16" y="111"/>
                        <a:pt x="16" y="111"/>
                        <a:pt x="16" y="111"/>
                      </a:cubicBezTo>
                      <a:cubicBezTo>
                        <a:pt x="16" y="111"/>
                        <a:pt x="16" y="111"/>
                        <a:pt x="16" y="111"/>
                      </a:cubicBezTo>
                      <a:cubicBezTo>
                        <a:pt x="16" y="111"/>
                        <a:pt x="16" y="111"/>
                        <a:pt x="16" y="111"/>
                      </a:cubicBezTo>
                      <a:cubicBezTo>
                        <a:pt x="16" y="111"/>
                        <a:pt x="16" y="111"/>
                        <a:pt x="16" y="111"/>
                      </a:cubicBezTo>
                      <a:lnTo>
                        <a:pt x="16" y="112"/>
                      </a:lnTo>
                      <a:close/>
                      <a:moveTo>
                        <a:pt x="8" y="108"/>
                      </a:moveTo>
                      <a:cubicBezTo>
                        <a:pt x="8" y="108"/>
                        <a:pt x="8" y="108"/>
                        <a:pt x="8" y="108"/>
                      </a:cubicBezTo>
                      <a:cubicBezTo>
                        <a:pt x="9" y="108"/>
                        <a:pt x="9" y="108"/>
                        <a:pt x="8" y="108"/>
                      </a:cubicBezTo>
                      <a:close/>
                      <a:moveTo>
                        <a:pt x="15" y="112"/>
                      </a:moveTo>
                      <a:cubicBezTo>
                        <a:pt x="14" y="112"/>
                        <a:pt x="15" y="111"/>
                        <a:pt x="15" y="111"/>
                      </a:cubicBezTo>
                      <a:cubicBezTo>
                        <a:pt x="15" y="111"/>
                        <a:pt x="15" y="112"/>
                        <a:pt x="15" y="112"/>
                      </a:cubicBezTo>
                      <a:close/>
                      <a:moveTo>
                        <a:pt x="17" y="112"/>
                      </a:moveTo>
                      <a:cubicBezTo>
                        <a:pt x="17" y="112"/>
                        <a:pt x="17" y="112"/>
                        <a:pt x="17" y="112"/>
                      </a:cubicBezTo>
                      <a:cubicBezTo>
                        <a:pt x="17" y="112"/>
                        <a:pt x="17" y="112"/>
                        <a:pt x="17" y="112"/>
                      </a:cubicBezTo>
                      <a:close/>
                      <a:moveTo>
                        <a:pt x="16" y="112"/>
                      </a:moveTo>
                      <a:cubicBezTo>
                        <a:pt x="16" y="112"/>
                        <a:pt x="16" y="112"/>
                        <a:pt x="16" y="112"/>
                      </a:cubicBezTo>
                      <a:cubicBezTo>
                        <a:pt x="17" y="112"/>
                        <a:pt x="16" y="113"/>
                        <a:pt x="16" y="113"/>
                      </a:cubicBezTo>
                      <a:cubicBezTo>
                        <a:pt x="15" y="113"/>
                        <a:pt x="17" y="112"/>
                        <a:pt x="16" y="112"/>
                      </a:cubicBezTo>
                      <a:close/>
                      <a:moveTo>
                        <a:pt x="14" y="112"/>
                      </a:moveTo>
                      <a:cubicBezTo>
                        <a:pt x="14" y="112"/>
                        <a:pt x="14" y="112"/>
                        <a:pt x="14" y="112"/>
                      </a:cubicBezTo>
                      <a:cubicBezTo>
                        <a:pt x="14" y="112"/>
                        <a:pt x="14" y="112"/>
                        <a:pt x="14" y="112"/>
                      </a:cubicBezTo>
                      <a:close/>
                      <a:moveTo>
                        <a:pt x="15" y="112"/>
                      </a:moveTo>
                      <a:cubicBezTo>
                        <a:pt x="15" y="112"/>
                        <a:pt x="15" y="113"/>
                        <a:pt x="15" y="113"/>
                      </a:cubicBezTo>
                      <a:cubicBezTo>
                        <a:pt x="14" y="113"/>
                        <a:pt x="15" y="112"/>
                        <a:pt x="15" y="112"/>
                      </a:cubicBezTo>
                      <a:close/>
                      <a:moveTo>
                        <a:pt x="16" y="113"/>
                      </a:moveTo>
                      <a:cubicBezTo>
                        <a:pt x="16" y="113"/>
                        <a:pt x="16" y="113"/>
                        <a:pt x="16" y="113"/>
                      </a:cubicBezTo>
                      <a:cubicBezTo>
                        <a:pt x="16" y="113"/>
                        <a:pt x="16" y="113"/>
                        <a:pt x="16" y="113"/>
                      </a:cubicBezTo>
                      <a:cubicBezTo>
                        <a:pt x="16" y="113"/>
                        <a:pt x="16" y="113"/>
                        <a:pt x="16" y="113"/>
                      </a:cubicBezTo>
                      <a:cubicBezTo>
                        <a:pt x="16" y="113"/>
                        <a:pt x="16" y="113"/>
                        <a:pt x="16" y="113"/>
                      </a:cubicBezTo>
                      <a:close/>
                      <a:moveTo>
                        <a:pt x="17" y="115"/>
                      </a:moveTo>
                      <a:cubicBezTo>
                        <a:pt x="17" y="114"/>
                        <a:pt x="17" y="114"/>
                        <a:pt x="17" y="114"/>
                      </a:cubicBezTo>
                      <a:cubicBezTo>
                        <a:pt x="17" y="114"/>
                        <a:pt x="17" y="114"/>
                        <a:pt x="17" y="115"/>
                      </a:cubicBezTo>
                      <a:close/>
                      <a:moveTo>
                        <a:pt x="7" y="111"/>
                      </a:moveTo>
                      <a:cubicBezTo>
                        <a:pt x="7" y="110"/>
                        <a:pt x="7" y="110"/>
                        <a:pt x="7" y="110"/>
                      </a:cubicBezTo>
                      <a:cubicBezTo>
                        <a:pt x="7" y="110"/>
                        <a:pt x="7" y="110"/>
                        <a:pt x="7" y="111"/>
                      </a:cubicBezTo>
                      <a:close/>
                      <a:moveTo>
                        <a:pt x="7" y="112"/>
                      </a:moveTo>
                      <a:cubicBezTo>
                        <a:pt x="6" y="111"/>
                        <a:pt x="7" y="111"/>
                        <a:pt x="7" y="111"/>
                      </a:cubicBezTo>
                      <a:cubicBezTo>
                        <a:pt x="7" y="111"/>
                        <a:pt x="7" y="111"/>
                        <a:pt x="7" y="112"/>
                      </a:cubicBezTo>
                      <a:close/>
                      <a:moveTo>
                        <a:pt x="15" y="116"/>
                      </a:moveTo>
                      <a:cubicBezTo>
                        <a:pt x="15" y="116"/>
                        <a:pt x="14" y="117"/>
                        <a:pt x="14" y="118"/>
                      </a:cubicBezTo>
                      <a:cubicBezTo>
                        <a:pt x="14" y="119"/>
                        <a:pt x="13" y="120"/>
                        <a:pt x="13" y="120"/>
                      </a:cubicBezTo>
                      <a:cubicBezTo>
                        <a:pt x="13" y="119"/>
                        <a:pt x="14" y="117"/>
                        <a:pt x="15" y="116"/>
                      </a:cubicBezTo>
                      <a:close/>
                      <a:moveTo>
                        <a:pt x="17" y="117"/>
                      </a:moveTo>
                      <a:cubicBezTo>
                        <a:pt x="16" y="118"/>
                        <a:pt x="16" y="118"/>
                        <a:pt x="16" y="118"/>
                      </a:cubicBezTo>
                      <a:cubicBezTo>
                        <a:pt x="16" y="118"/>
                        <a:pt x="16" y="117"/>
                        <a:pt x="17" y="117"/>
                      </a:cubicBezTo>
                      <a:close/>
                      <a:moveTo>
                        <a:pt x="12" y="116"/>
                      </a:moveTo>
                      <a:cubicBezTo>
                        <a:pt x="12" y="116"/>
                        <a:pt x="12" y="116"/>
                        <a:pt x="12" y="116"/>
                      </a:cubicBezTo>
                      <a:cubicBezTo>
                        <a:pt x="12" y="116"/>
                        <a:pt x="13" y="116"/>
                        <a:pt x="12" y="116"/>
                      </a:cubicBezTo>
                      <a:cubicBezTo>
                        <a:pt x="12" y="116"/>
                        <a:pt x="12" y="116"/>
                        <a:pt x="12" y="116"/>
                      </a:cubicBezTo>
                      <a:close/>
                      <a:moveTo>
                        <a:pt x="16" y="118"/>
                      </a:moveTo>
                      <a:cubicBezTo>
                        <a:pt x="16" y="118"/>
                        <a:pt x="16" y="118"/>
                        <a:pt x="16" y="118"/>
                      </a:cubicBezTo>
                      <a:cubicBezTo>
                        <a:pt x="16" y="118"/>
                        <a:pt x="17" y="118"/>
                        <a:pt x="16" y="118"/>
                      </a:cubicBezTo>
                      <a:close/>
                      <a:moveTo>
                        <a:pt x="15" y="118"/>
                      </a:moveTo>
                      <a:cubicBezTo>
                        <a:pt x="15" y="118"/>
                        <a:pt x="15" y="118"/>
                        <a:pt x="16" y="118"/>
                      </a:cubicBezTo>
                      <a:cubicBezTo>
                        <a:pt x="16" y="118"/>
                        <a:pt x="16" y="118"/>
                        <a:pt x="15" y="118"/>
                      </a:cubicBezTo>
                      <a:close/>
                      <a:moveTo>
                        <a:pt x="16" y="118"/>
                      </a:moveTo>
                      <a:cubicBezTo>
                        <a:pt x="16" y="118"/>
                        <a:pt x="16" y="119"/>
                        <a:pt x="16" y="119"/>
                      </a:cubicBezTo>
                      <a:cubicBezTo>
                        <a:pt x="16" y="119"/>
                        <a:pt x="16" y="119"/>
                        <a:pt x="16" y="119"/>
                      </a:cubicBezTo>
                      <a:cubicBezTo>
                        <a:pt x="16" y="119"/>
                        <a:pt x="16" y="118"/>
                        <a:pt x="16" y="118"/>
                      </a:cubicBezTo>
                      <a:close/>
                      <a:moveTo>
                        <a:pt x="12" y="117"/>
                      </a:moveTo>
                      <a:cubicBezTo>
                        <a:pt x="12" y="117"/>
                        <a:pt x="12" y="117"/>
                        <a:pt x="12" y="117"/>
                      </a:cubicBezTo>
                      <a:cubicBezTo>
                        <a:pt x="12" y="117"/>
                        <a:pt x="12" y="117"/>
                        <a:pt x="12" y="117"/>
                      </a:cubicBezTo>
                      <a:close/>
                      <a:moveTo>
                        <a:pt x="4" y="113"/>
                      </a:moveTo>
                      <a:cubicBezTo>
                        <a:pt x="4" y="114"/>
                        <a:pt x="4" y="114"/>
                        <a:pt x="4" y="114"/>
                      </a:cubicBezTo>
                      <a:cubicBezTo>
                        <a:pt x="3" y="114"/>
                        <a:pt x="4" y="114"/>
                        <a:pt x="4" y="113"/>
                      </a:cubicBezTo>
                      <a:close/>
                      <a:moveTo>
                        <a:pt x="11" y="118"/>
                      </a:moveTo>
                      <a:cubicBezTo>
                        <a:pt x="11" y="118"/>
                        <a:pt x="11" y="118"/>
                        <a:pt x="10" y="118"/>
                      </a:cubicBezTo>
                      <a:cubicBezTo>
                        <a:pt x="10" y="118"/>
                        <a:pt x="11" y="118"/>
                        <a:pt x="11" y="118"/>
                      </a:cubicBezTo>
                      <a:cubicBezTo>
                        <a:pt x="11" y="118"/>
                        <a:pt x="11" y="118"/>
                        <a:pt x="11" y="118"/>
                      </a:cubicBezTo>
                      <a:close/>
                      <a:moveTo>
                        <a:pt x="11" y="118"/>
                      </a:moveTo>
                      <a:cubicBezTo>
                        <a:pt x="11" y="118"/>
                        <a:pt x="11" y="118"/>
                        <a:pt x="11" y="118"/>
                      </a:cubicBezTo>
                      <a:cubicBezTo>
                        <a:pt x="11" y="118"/>
                        <a:pt x="11" y="118"/>
                        <a:pt x="11" y="119"/>
                      </a:cubicBezTo>
                      <a:cubicBezTo>
                        <a:pt x="11" y="119"/>
                        <a:pt x="11" y="119"/>
                        <a:pt x="11" y="119"/>
                      </a:cubicBezTo>
                      <a:cubicBezTo>
                        <a:pt x="10" y="119"/>
                        <a:pt x="11" y="118"/>
                        <a:pt x="11" y="118"/>
                      </a:cubicBezTo>
                      <a:close/>
                      <a:moveTo>
                        <a:pt x="11" y="119"/>
                      </a:moveTo>
                      <a:cubicBezTo>
                        <a:pt x="11" y="119"/>
                        <a:pt x="11" y="119"/>
                        <a:pt x="11" y="119"/>
                      </a:cubicBezTo>
                      <a:cubicBezTo>
                        <a:pt x="11" y="119"/>
                        <a:pt x="11" y="119"/>
                        <a:pt x="11" y="119"/>
                      </a:cubicBezTo>
                      <a:cubicBezTo>
                        <a:pt x="11" y="119"/>
                        <a:pt x="11" y="119"/>
                        <a:pt x="11" y="119"/>
                      </a:cubicBezTo>
                      <a:close/>
                      <a:moveTo>
                        <a:pt x="15" y="122"/>
                      </a:moveTo>
                      <a:cubicBezTo>
                        <a:pt x="14" y="122"/>
                        <a:pt x="15" y="121"/>
                        <a:pt x="15" y="121"/>
                      </a:cubicBezTo>
                      <a:cubicBezTo>
                        <a:pt x="15" y="121"/>
                        <a:pt x="15" y="122"/>
                        <a:pt x="15" y="122"/>
                      </a:cubicBezTo>
                      <a:close/>
                      <a:moveTo>
                        <a:pt x="3" y="116"/>
                      </a:moveTo>
                      <a:cubicBezTo>
                        <a:pt x="3" y="115"/>
                        <a:pt x="3" y="115"/>
                        <a:pt x="3" y="115"/>
                      </a:cubicBezTo>
                      <a:cubicBezTo>
                        <a:pt x="3" y="115"/>
                        <a:pt x="3" y="115"/>
                        <a:pt x="3" y="116"/>
                      </a:cubicBezTo>
                      <a:close/>
                      <a:moveTo>
                        <a:pt x="11" y="120"/>
                      </a:moveTo>
                      <a:cubicBezTo>
                        <a:pt x="11" y="120"/>
                        <a:pt x="11" y="120"/>
                        <a:pt x="11" y="120"/>
                      </a:cubicBezTo>
                      <a:cubicBezTo>
                        <a:pt x="11" y="120"/>
                        <a:pt x="11" y="120"/>
                        <a:pt x="11" y="120"/>
                      </a:cubicBezTo>
                      <a:cubicBezTo>
                        <a:pt x="11" y="120"/>
                        <a:pt x="11" y="120"/>
                        <a:pt x="11" y="120"/>
                      </a:cubicBezTo>
                      <a:cubicBezTo>
                        <a:pt x="11" y="120"/>
                        <a:pt x="11" y="120"/>
                        <a:pt x="11" y="120"/>
                      </a:cubicBezTo>
                      <a:cubicBezTo>
                        <a:pt x="11" y="120"/>
                        <a:pt x="11" y="120"/>
                        <a:pt x="11" y="120"/>
                      </a:cubicBezTo>
                      <a:close/>
                      <a:moveTo>
                        <a:pt x="14" y="122"/>
                      </a:moveTo>
                      <a:cubicBezTo>
                        <a:pt x="15" y="122"/>
                        <a:pt x="14" y="122"/>
                        <a:pt x="14" y="123"/>
                      </a:cubicBezTo>
                      <a:cubicBezTo>
                        <a:pt x="14" y="122"/>
                        <a:pt x="14" y="122"/>
                        <a:pt x="14" y="122"/>
                      </a:cubicBezTo>
                      <a:close/>
                      <a:moveTo>
                        <a:pt x="12" y="121"/>
                      </a:moveTo>
                      <a:cubicBezTo>
                        <a:pt x="12" y="121"/>
                        <a:pt x="12" y="121"/>
                        <a:pt x="12" y="121"/>
                      </a:cubicBezTo>
                      <a:cubicBezTo>
                        <a:pt x="12" y="121"/>
                        <a:pt x="12" y="121"/>
                        <a:pt x="12" y="121"/>
                      </a:cubicBezTo>
                      <a:close/>
                      <a:moveTo>
                        <a:pt x="3" y="116"/>
                      </a:moveTo>
                      <a:cubicBezTo>
                        <a:pt x="3" y="116"/>
                        <a:pt x="3" y="116"/>
                        <a:pt x="3" y="116"/>
                      </a:cubicBezTo>
                      <a:cubicBezTo>
                        <a:pt x="3" y="116"/>
                        <a:pt x="3" y="116"/>
                        <a:pt x="3" y="116"/>
                      </a:cubicBezTo>
                      <a:close/>
                      <a:moveTo>
                        <a:pt x="7" y="119"/>
                      </a:moveTo>
                      <a:cubicBezTo>
                        <a:pt x="7" y="119"/>
                        <a:pt x="7" y="119"/>
                        <a:pt x="7" y="118"/>
                      </a:cubicBezTo>
                      <a:cubicBezTo>
                        <a:pt x="8" y="119"/>
                        <a:pt x="7" y="119"/>
                        <a:pt x="7" y="119"/>
                      </a:cubicBezTo>
                      <a:close/>
                      <a:moveTo>
                        <a:pt x="10" y="120"/>
                      </a:moveTo>
                      <a:cubicBezTo>
                        <a:pt x="10" y="120"/>
                        <a:pt x="10" y="121"/>
                        <a:pt x="10" y="121"/>
                      </a:cubicBezTo>
                      <a:cubicBezTo>
                        <a:pt x="10" y="120"/>
                        <a:pt x="10" y="120"/>
                        <a:pt x="10" y="120"/>
                      </a:cubicBezTo>
                      <a:close/>
                      <a:moveTo>
                        <a:pt x="14" y="123"/>
                      </a:moveTo>
                      <a:cubicBezTo>
                        <a:pt x="13" y="123"/>
                        <a:pt x="14" y="123"/>
                        <a:pt x="14" y="123"/>
                      </a:cubicBezTo>
                      <a:cubicBezTo>
                        <a:pt x="14" y="123"/>
                        <a:pt x="14" y="123"/>
                        <a:pt x="14" y="123"/>
                      </a:cubicBezTo>
                      <a:close/>
                      <a:moveTo>
                        <a:pt x="6" y="120"/>
                      </a:moveTo>
                      <a:cubicBezTo>
                        <a:pt x="6" y="119"/>
                        <a:pt x="7" y="119"/>
                        <a:pt x="7" y="119"/>
                      </a:cubicBezTo>
                      <a:cubicBezTo>
                        <a:pt x="7" y="119"/>
                        <a:pt x="6" y="119"/>
                        <a:pt x="6" y="120"/>
                      </a:cubicBezTo>
                      <a:close/>
                      <a:moveTo>
                        <a:pt x="2" y="116"/>
                      </a:moveTo>
                      <a:cubicBezTo>
                        <a:pt x="2" y="116"/>
                        <a:pt x="2" y="116"/>
                        <a:pt x="2" y="116"/>
                      </a:cubicBezTo>
                      <a:cubicBezTo>
                        <a:pt x="2" y="116"/>
                        <a:pt x="2" y="116"/>
                        <a:pt x="2" y="116"/>
                      </a:cubicBezTo>
                      <a:close/>
                      <a:moveTo>
                        <a:pt x="13" y="124"/>
                      </a:moveTo>
                      <a:cubicBezTo>
                        <a:pt x="12" y="124"/>
                        <a:pt x="13" y="124"/>
                        <a:pt x="13" y="124"/>
                      </a:cubicBezTo>
                      <a:cubicBezTo>
                        <a:pt x="13" y="124"/>
                        <a:pt x="12" y="124"/>
                        <a:pt x="12" y="124"/>
                      </a:cubicBezTo>
                      <a:cubicBezTo>
                        <a:pt x="12" y="124"/>
                        <a:pt x="13" y="124"/>
                        <a:pt x="13" y="124"/>
                      </a:cubicBezTo>
                      <a:cubicBezTo>
                        <a:pt x="13" y="123"/>
                        <a:pt x="13" y="124"/>
                        <a:pt x="14" y="123"/>
                      </a:cubicBezTo>
                      <a:cubicBezTo>
                        <a:pt x="13" y="124"/>
                        <a:pt x="13" y="124"/>
                        <a:pt x="13" y="124"/>
                      </a:cubicBezTo>
                      <a:close/>
                      <a:moveTo>
                        <a:pt x="1" y="117"/>
                      </a:moveTo>
                      <a:cubicBezTo>
                        <a:pt x="1" y="117"/>
                        <a:pt x="1" y="117"/>
                        <a:pt x="1" y="116"/>
                      </a:cubicBezTo>
                      <a:cubicBezTo>
                        <a:pt x="1" y="116"/>
                        <a:pt x="1" y="116"/>
                        <a:pt x="1" y="116"/>
                      </a:cubicBezTo>
                      <a:cubicBezTo>
                        <a:pt x="1" y="116"/>
                        <a:pt x="1" y="117"/>
                        <a:pt x="1" y="117"/>
                      </a:cubicBezTo>
                      <a:cubicBezTo>
                        <a:pt x="1" y="117"/>
                        <a:pt x="1" y="117"/>
                        <a:pt x="1" y="117"/>
                      </a:cubicBezTo>
                      <a:close/>
                      <a:moveTo>
                        <a:pt x="9" y="122"/>
                      </a:moveTo>
                      <a:cubicBezTo>
                        <a:pt x="9" y="122"/>
                        <a:pt x="9" y="122"/>
                        <a:pt x="9" y="121"/>
                      </a:cubicBezTo>
                      <a:cubicBezTo>
                        <a:pt x="10" y="122"/>
                        <a:pt x="10" y="122"/>
                        <a:pt x="9" y="122"/>
                      </a:cubicBezTo>
                      <a:close/>
                      <a:moveTo>
                        <a:pt x="9" y="122"/>
                      </a:moveTo>
                      <a:cubicBezTo>
                        <a:pt x="9" y="122"/>
                        <a:pt x="9" y="121"/>
                        <a:pt x="9" y="121"/>
                      </a:cubicBezTo>
                      <a:cubicBezTo>
                        <a:pt x="9" y="121"/>
                        <a:pt x="9" y="122"/>
                        <a:pt x="9" y="122"/>
                      </a:cubicBezTo>
                      <a:close/>
                      <a:moveTo>
                        <a:pt x="1" y="117"/>
                      </a:moveTo>
                      <a:cubicBezTo>
                        <a:pt x="1" y="117"/>
                        <a:pt x="1" y="117"/>
                        <a:pt x="1" y="117"/>
                      </a:cubicBezTo>
                      <a:cubicBezTo>
                        <a:pt x="1" y="117"/>
                        <a:pt x="1" y="117"/>
                        <a:pt x="1" y="117"/>
                      </a:cubicBezTo>
                      <a:close/>
                      <a:moveTo>
                        <a:pt x="1" y="117"/>
                      </a:moveTo>
                      <a:cubicBezTo>
                        <a:pt x="1" y="117"/>
                        <a:pt x="1" y="117"/>
                        <a:pt x="1" y="117"/>
                      </a:cubicBezTo>
                      <a:cubicBezTo>
                        <a:pt x="0" y="117"/>
                        <a:pt x="1" y="117"/>
                        <a:pt x="1" y="117"/>
                      </a:cubicBezTo>
                      <a:cubicBezTo>
                        <a:pt x="1" y="117"/>
                        <a:pt x="1" y="117"/>
                        <a:pt x="1" y="117"/>
                      </a:cubicBezTo>
                      <a:close/>
                      <a:moveTo>
                        <a:pt x="5" y="121"/>
                      </a:moveTo>
                      <a:cubicBezTo>
                        <a:pt x="6" y="121"/>
                        <a:pt x="5" y="121"/>
                        <a:pt x="5" y="121"/>
                      </a:cubicBezTo>
                      <a:cubicBezTo>
                        <a:pt x="6" y="121"/>
                        <a:pt x="6" y="121"/>
                        <a:pt x="6" y="121"/>
                      </a:cubicBezTo>
                      <a:cubicBezTo>
                        <a:pt x="6" y="121"/>
                        <a:pt x="6" y="121"/>
                        <a:pt x="5" y="121"/>
                      </a:cubicBezTo>
                      <a:close/>
                      <a:moveTo>
                        <a:pt x="1" y="118"/>
                      </a:moveTo>
                      <a:cubicBezTo>
                        <a:pt x="1" y="118"/>
                        <a:pt x="0" y="118"/>
                        <a:pt x="0" y="118"/>
                      </a:cubicBezTo>
                      <a:cubicBezTo>
                        <a:pt x="0" y="118"/>
                        <a:pt x="0" y="118"/>
                        <a:pt x="1" y="118"/>
                      </a:cubicBezTo>
                      <a:close/>
                      <a:moveTo>
                        <a:pt x="11" y="125"/>
                      </a:moveTo>
                      <a:cubicBezTo>
                        <a:pt x="11" y="125"/>
                        <a:pt x="11" y="125"/>
                        <a:pt x="11" y="125"/>
                      </a:cubicBezTo>
                      <a:cubicBezTo>
                        <a:pt x="12" y="125"/>
                        <a:pt x="11" y="125"/>
                        <a:pt x="12" y="125"/>
                      </a:cubicBezTo>
                      <a:cubicBezTo>
                        <a:pt x="12" y="125"/>
                        <a:pt x="11" y="126"/>
                        <a:pt x="11" y="125"/>
                      </a:cubicBezTo>
                      <a:close/>
                      <a:moveTo>
                        <a:pt x="9" y="126"/>
                      </a:moveTo>
                      <a:cubicBezTo>
                        <a:pt x="9" y="125"/>
                        <a:pt x="10" y="125"/>
                        <a:pt x="10" y="125"/>
                      </a:cubicBezTo>
                      <a:cubicBezTo>
                        <a:pt x="10" y="125"/>
                        <a:pt x="9" y="126"/>
                        <a:pt x="9" y="126"/>
                      </a:cubicBezTo>
                      <a:close/>
                      <a:moveTo>
                        <a:pt x="27" y="37"/>
                      </a:move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lose/>
                      <a:moveTo>
                        <a:pt x="47" y="18"/>
                      </a:moveTo>
                      <a:cubicBezTo>
                        <a:pt x="47" y="19"/>
                        <a:pt x="47" y="20"/>
                        <a:pt x="46" y="21"/>
                      </a:cubicBezTo>
                      <a:cubicBezTo>
                        <a:pt x="46" y="21"/>
                        <a:pt x="46" y="21"/>
                        <a:pt x="46" y="21"/>
                      </a:cubicBezTo>
                      <a:cubicBezTo>
                        <a:pt x="46" y="21"/>
                        <a:pt x="46" y="21"/>
                        <a:pt x="45" y="21"/>
                      </a:cubicBezTo>
                      <a:cubicBezTo>
                        <a:pt x="46" y="22"/>
                        <a:pt x="45" y="23"/>
                        <a:pt x="45" y="24"/>
                      </a:cubicBezTo>
                      <a:cubicBezTo>
                        <a:pt x="45" y="24"/>
                        <a:pt x="45" y="24"/>
                        <a:pt x="45" y="24"/>
                      </a:cubicBezTo>
                      <a:cubicBezTo>
                        <a:pt x="44" y="24"/>
                        <a:pt x="44" y="26"/>
                        <a:pt x="44" y="26"/>
                      </a:cubicBezTo>
                      <a:cubicBezTo>
                        <a:pt x="44" y="26"/>
                        <a:pt x="44" y="26"/>
                        <a:pt x="44" y="26"/>
                      </a:cubicBezTo>
                      <a:cubicBezTo>
                        <a:pt x="44" y="26"/>
                        <a:pt x="44" y="26"/>
                        <a:pt x="44" y="26"/>
                      </a:cubicBezTo>
                      <a:cubicBezTo>
                        <a:pt x="43" y="26"/>
                        <a:pt x="43" y="26"/>
                        <a:pt x="43" y="26"/>
                      </a:cubicBezTo>
                      <a:cubicBezTo>
                        <a:pt x="43" y="26"/>
                        <a:pt x="42" y="27"/>
                        <a:pt x="43" y="28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ubicBezTo>
                        <a:pt x="42" y="28"/>
                        <a:pt x="43" y="28"/>
                        <a:pt x="42" y="27"/>
                      </a:cubicBezTo>
                      <a:cubicBezTo>
                        <a:pt x="42" y="27"/>
                        <a:pt x="42" y="28"/>
                        <a:pt x="42" y="27"/>
                      </a:cubicBezTo>
                      <a:cubicBezTo>
                        <a:pt x="41" y="28"/>
                        <a:pt x="43" y="28"/>
                        <a:pt x="42" y="28"/>
                      </a:cubicBezTo>
                      <a:cubicBezTo>
                        <a:pt x="41" y="29"/>
                        <a:pt x="42" y="29"/>
                        <a:pt x="42" y="29"/>
                      </a:cubicBezTo>
                      <a:cubicBezTo>
                        <a:pt x="41" y="29"/>
                        <a:pt x="42" y="28"/>
                        <a:pt x="41" y="28"/>
                      </a:cubicBezTo>
                      <a:cubicBezTo>
                        <a:pt x="41" y="29"/>
                        <a:pt x="41" y="29"/>
                        <a:pt x="41" y="29"/>
                      </a:cubicBezTo>
                      <a:cubicBezTo>
                        <a:pt x="41" y="29"/>
                        <a:pt x="41" y="29"/>
                        <a:pt x="41" y="29"/>
                      </a:cubicBezTo>
                      <a:cubicBezTo>
                        <a:pt x="41" y="29"/>
                        <a:pt x="41" y="29"/>
                        <a:pt x="41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39" y="29"/>
                        <a:pt x="40" y="30"/>
                        <a:pt x="39" y="29"/>
                      </a:cubicBezTo>
                      <a:cubicBezTo>
                        <a:pt x="40" y="30"/>
                        <a:pt x="39" y="30"/>
                        <a:pt x="39" y="30"/>
                      </a:cubicBezTo>
                      <a:cubicBezTo>
                        <a:pt x="39" y="30"/>
                        <a:pt x="39" y="30"/>
                        <a:pt x="39" y="31"/>
                      </a:cubicBezTo>
                      <a:cubicBezTo>
                        <a:pt x="39" y="31"/>
                        <a:pt x="38" y="31"/>
                        <a:pt x="38" y="31"/>
                      </a:cubicBezTo>
                      <a:cubicBezTo>
                        <a:pt x="38" y="31"/>
                        <a:pt x="39" y="31"/>
                        <a:pt x="39" y="31"/>
                      </a:cubicBezTo>
                      <a:cubicBezTo>
                        <a:pt x="38" y="31"/>
                        <a:pt x="38" y="31"/>
                        <a:pt x="38" y="31"/>
                      </a:cubicBezTo>
                      <a:cubicBezTo>
                        <a:pt x="38" y="31"/>
                        <a:pt x="38" y="31"/>
                        <a:pt x="38" y="31"/>
                      </a:cubicBezTo>
                      <a:cubicBezTo>
                        <a:pt x="38" y="31"/>
                        <a:pt x="38" y="31"/>
                        <a:pt x="38" y="31"/>
                      </a:cubicBezTo>
                      <a:cubicBezTo>
                        <a:pt x="38" y="31"/>
                        <a:pt x="38" y="31"/>
                        <a:pt x="38" y="32"/>
                      </a:cubicBezTo>
                      <a:cubicBezTo>
                        <a:pt x="38" y="32"/>
                        <a:pt x="38" y="31"/>
                        <a:pt x="37" y="31"/>
                      </a:cubicBezTo>
                      <a:cubicBezTo>
                        <a:pt x="37" y="31"/>
                        <a:pt x="38" y="31"/>
                        <a:pt x="38" y="32"/>
                      </a:cubicBezTo>
                      <a:cubicBezTo>
                        <a:pt x="38" y="32"/>
                        <a:pt x="38" y="32"/>
                        <a:pt x="38" y="32"/>
                      </a:cubicBezTo>
                      <a:cubicBezTo>
                        <a:pt x="38" y="32"/>
                        <a:pt x="37" y="32"/>
                        <a:pt x="38" y="32"/>
                      </a:cubicBezTo>
                      <a:cubicBezTo>
                        <a:pt x="38" y="32"/>
                        <a:pt x="37" y="32"/>
                        <a:pt x="37" y="32"/>
                      </a:cubicBezTo>
                      <a:cubicBezTo>
                        <a:pt x="37" y="32"/>
                        <a:pt x="37" y="32"/>
                        <a:pt x="37" y="32"/>
                      </a:cubicBezTo>
                      <a:cubicBezTo>
                        <a:pt x="37" y="32"/>
                        <a:pt x="37" y="32"/>
                        <a:pt x="37" y="32"/>
                      </a:cubicBezTo>
                      <a:cubicBezTo>
                        <a:pt x="36" y="32"/>
                        <a:pt x="37" y="33"/>
                        <a:pt x="36" y="33"/>
                      </a:cubicBez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5" y="33"/>
                        <a:pt x="35" y="33"/>
                      </a:cubicBez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6" y="33"/>
                        <a:pt x="35" y="34"/>
                        <a:pt x="35" y="34"/>
                      </a:cubicBez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6" y="34"/>
                        <a:pt x="36" y="34"/>
                        <a:pt x="35" y="34"/>
                      </a:cubicBezTo>
                      <a:cubicBezTo>
                        <a:pt x="35" y="34"/>
                        <a:pt x="35" y="34"/>
                        <a:pt x="35" y="34"/>
                      </a:cubicBezTo>
                      <a:cubicBezTo>
                        <a:pt x="35" y="34"/>
                        <a:pt x="35" y="34"/>
                        <a:pt x="35" y="34"/>
                      </a:cubicBezTo>
                      <a:cubicBezTo>
                        <a:pt x="35" y="34"/>
                        <a:pt x="35" y="34"/>
                        <a:pt x="35" y="35"/>
                      </a:cubicBezTo>
                      <a:cubicBezTo>
                        <a:pt x="35" y="34"/>
                        <a:pt x="35" y="34"/>
                        <a:pt x="35" y="34"/>
                      </a:cubicBezTo>
                      <a:cubicBezTo>
                        <a:pt x="34" y="34"/>
                        <a:pt x="35" y="35"/>
                        <a:pt x="34" y="35"/>
                      </a:cubicBezTo>
                      <a:cubicBezTo>
                        <a:pt x="35" y="35"/>
                        <a:pt x="34" y="35"/>
                        <a:pt x="35" y="35"/>
                      </a:cubicBezTo>
                      <a:cubicBezTo>
                        <a:pt x="35" y="35"/>
                        <a:pt x="34" y="35"/>
                        <a:pt x="34" y="35"/>
                      </a:cubicBezTo>
                      <a:cubicBezTo>
                        <a:pt x="34" y="35"/>
                        <a:pt x="34" y="36"/>
                        <a:pt x="34" y="35"/>
                      </a:cubicBezTo>
                      <a:cubicBezTo>
                        <a:pt x="34" y="36"/>
                        <a:pt x="34" y="36"/>
                        <a:pt x="34" y="35"/>
                      </a:cubicBezTo>
                      <a:cubicBezTo>
                        <a:pt x="34" y="35"/>
                        <a:pt x="34" y="34"/>
                        <a:pt x="35" y="34"/>
                      </a:cubicBezTo>
                      <a:cubicBezTo>
                        <a:pt x="35" y="34"/>
                        <a:pt x="35" y="34"/>
                        <a:pt x="35" y="33"/>
                      </a:cubicBezTo>
                      <a:cubicBezTo>
                        <a:pt x="34" y="33"/>
                        <a:pt x="35" y="34"/>
                        <a:pt x="35" y="34"/>
                      </a:cubicBezTo>
                      <a:cubicBezTo>
                        <a:pt x="35" y="34"/>
                        <a:pt x="34" y="34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5"/>
                        <a:pt x="34" y="34"/>
                      </a:cubicBezTo>
                      <a:cubicBezTo>
                        <a:pt x="34" y="35"/>
                        <a:pt x="34" y="35"/>
                        <a:pt x="34" y="35"/>
                      </a:cubicBezTo>
                      <a:cubicBezTo>
                        <a:pt x="34" y="35"/>
                        <a:pt x="34" y="35"/>
                        <a:pt x="34" y="35"/>
                      </a:cubicBezTo>
                      <a:cubicBezTo>
                        <a:pt x="34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3" y="36"/>
                        <a:pt x="33" y="36"/>
                        <a:pt x="33" y="35"/>
                      </a:cubicBezTo>
                      <a:cubicBezTo>
                        <a:pt x="34" y="36"/>
                        <a:pt x="33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4" y="37"/>
                        <a:pt x="34" y="36"/>
                        <a:pt x="34" y="36"/>
                      </a:cubicBezTo>
                      <a:cubicBezTo>
                        <a:pt x="34" y="36"/>
                        <a:pt x="34" y="37"/>
                        <a:pt x="34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7"/>
                        <a:pt x="34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39"/>
                        <a:pt x="32" y="39"/>
                      </a:cubicBezTo>
                      <a:cubicBezTo>
                        <a:pt x="32" y="39"/>
                        <a:pt x="32" y="39"/>
                        <a:pt x="33" y="39"/>
                      </a:cubicBezTo>
                      <a:cubicBezTo>
                        <a:pt x="32" y="39"/>
                        <a:pt x="32" y="39"/>
                        <a:pt x="32" y="39"/>
                      </a:cubicBezTo>
                      <a:cubicBezTo>
                        <a:pt x="33" y="39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2" y="38"/>
                      </a:cubicBezTo>
                      <a:cubicBezTo>
                        <a:pt x="32" y="38"/>
                        <a:pt x="32" y="39"/>
                        <a:pt x="32" y="39"/>
                      </a:cubicBezTo>
                      <a:cubicBezTo>
                        <a:pt x="32" y="39"/>
                        <a:pt x="31" y="39"/>
                        <a:pt x="32" y="39"/>
                      </a:cubicBezTo>
                      <a:cubicBezTo>
                        <a:pt x="32" y="39"/>
                        <a:pt x="32" y="39"/>
                        <a:pt x="32" y="40"/>
                      </a:cubicBezTo>
                      <a:cubicBezTo>
                        <a:pt x="31" y="40"/>
                        <a:pt x="31" y="39"/>
                        <a:pt x="31" y="39"/>
                      </a:cubicBezTo>
                      <a:cubicBezTo>
                        <a:pt x="31" y="40"/>
                        <a:pt x="31" y="40"/>
                        <a:pt x="32" y="40"/>
                      </a:cubicBezTo>
                      <a:cubicBezTo>
                        <a:pt x="31" y="40"/>
                        <a:pt x="31" y="40"/>
                        <a:pt x="31" y="40"/>
                      </a:cubicBezTo>
                      <a:cubicBezTo>
                        <a:pt x="32" y="40"/>
                        <a:pt x="31" y="40"/>
                        <a:pt x="31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1" y="42"/>
                        <a:pt x="31" y="42"/>
                        <a:pt x="30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0" y="43"/>
                        <a:pt x="30" y="44"/>
                        <a:pt x="30" y="44"/>
                      </a:cubicBezTo>
                      <a:cubicBezTo>
                        <a:pt x="30" y="44"/>
                        <a:pt x="30" y="44"/>
                        <a:pt x="30" y="44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30" y="44"/>
                        <a:pt x="29" y="44"/>
                      </a:cubicBezTo>
                      <a:cubicBezTo>
                        <a:pt x="29" y="44"/>
                        <a:pt x="30" y="44"/>
                        <a:pt x="30" y="44"/>
                      </a:cubicBezTo>
                      <a:cubicBezTo>
                        <a:pt x="30" y="43"/>
                        <a:pt x="29" y="43"/>
                        <a:pt x="29" y="43"/>
                      </a:cubicBezTo>
                      <a:cubicBezTo>
                        <a:pt x="30" y="42"/>
                        <a:pt x="30" y="42"/>
                        <a:pt x="30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1" y="41"/>
                        <a:pt x="31" y="41"/>
                        <a:pt x="31" y="40"/>
                      </a:cubicBezTo>
                      <a:cubicBezTo>
                        <a:pt x="31" y="40"/>
                        <a:pt x="31" y="41"/>
                        <a:pt x="31" y="41"/>
                      </a:cubicBezTo>
                      <a:cubicBezTo>
                        <a:pt x="31" y="40"/>
                        <a:pt x="31" y="40"/>
                        <a:pt x="31" y="40"/>
                      </a:cubicBezTo>
                      <a:cubicBezTo>
                        <a:pt x="31" y="40"/>
                        <a:pt x="31" y="40"/>
                        <a:pt x="31" y="40"/>
                      </a:cubicBezTo>
                      <a:cubicBezTo>
                        <a:pt x="31" y="40"/>
                        <a:pt x="31" y="40"/>
                        <a:pt x="31" y="40"/>
                      </a:cubicBezTo>
                      <a:cubicBezTo>
                        <a:pt x="31" y="40"/>
                        <a:pt x="31" y="40"/>
                        <a:pt x="31" y="40"/>
                      </a:cubicBezTo>
                      <a:cubicBezTo>
                        <a:pt x="31" y="40"/>
                        <a:pt x="31" y="40"/>
                        <a:pt x="31" y="40"/>
                      </a:cubicBezTo>
                      <a:cubicBezTo>
                        <a:pt x="31" y="40"/>
                        <a:pt x="31" y="39"/>
                        <a:pt x="31" y="39"/>
                      </a:cubicBezTo>
                      <a:cubicBezTo>
                        <a:pt x="31" y="39"/>
                        <a:pt x="31" y="40"/>
                        <a:pt x="31" y="40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2" y="39"/>
                        <a:pt x="31" y="39"/>
                        <a:pt x="31" y="39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1" y="38"/>
                        <a:pt x="31" y="39"/>
                        <a:pt x="31" y="39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9"/>
                        <a:pt x="30" y="39"/>
                        <a:pt x="30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40"/>
                        <a:pt x="31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1" y="40"/>
                      </a:cubicBezTo>
                      <a:cubicBezTo>
                        <a:pt x="30" y="40"/>
                        <a:pt x="31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29" y="40"/>
                      </a:cubicBezTo>
                      <a:cubicBezTo>
                        <a:pt x="29" y="40"/>
                        <a:pt x="29" y="40"/>
                        <a:pt x="29" y="41"/>
                      </a:cubicBezTo>
                      <a:cubicBezTo>
                        <a:pt x="29" y="41"/>
                        <a:pt x="28" y="40"/>
                        <a:pt x="28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9" y="40"/>
                        <a:pt x="29" y="39"/>
                        <a:pt x="29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9"/>
                        <a:pt x="29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30" y="38"/>
                        <a:pt x="29" y="38"/>
                        <a:pt x="29" y="38"/>
                      </a:cubicBezTo>
                      <a:cubicBezTo>
                        <a:pt x="29" y="38"/>
                        <a:pt x="30" y="38"/>
                        <a:pt x="30" y="38"/>
                      </a:cubicBezTo>
                      <a:cubicBezTo>
                        <a:pt x="30" y="37"/>
                        <a:pt x="30" y="37"/>
                        <a:pt x="30" y="37"/>
                      </a:cubicBezTo>
                      <a:cubicBezTo>
                        <a:pt x="31" y="37"/>
                        <a:pt x="30" y="38"/>
                        <a:pt x="30" y="38"/>
                      </a:cubicBezTo>
                      <a:cubicBezTo>
                        <a:pt x="30" y="38"/>
                        <a:pt x="30" y="38"/>
                        <a:pt x="30" y="39"/>
                      </a:cubicBezTo>
                      <a:cubicBezTo>
                        <a:pt x="30" y="38"/>
                        <a:pt x="30" y="38"/>
                        <a:pt x="30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7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31" y="38"/>
                        <a:pt x="31" y="37"/>
                        <a:pt x="32" y="38"/>
                      </a:cubicBez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1" y="37"/>
                        <a:pt x="31" y="37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32" y="37"/>
                        <a:pt x="31" y="37"/>
                        <a:pt x="31" y="37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31" y="36"/>
                        <a:pt x="31" y="36"/>
                        <a:pt x="31" y="36"/>
                      </a:cubicBezTo>
                      <a:cubicBezTo>
                        <a:pt x="32" y="36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3" y="35"/>
                        <a:pt x="32" y="35"/>
                        <a:pt x="33" y="35"/>
                      </a:cubicBezTo>
                      <a:cubicBezTo>
                        <a:pt x="33" y="35"/>
                        <a:pt x="32" y="35"/>
                        <a:pt x="32" y="35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3" y="34"/>
                        <a:pt x="33" y="34"/>
                        <a:pt x="32" y="35"/>
                      </a:cubicBezTo>
                      <a:cubicBezTo>
                        <a:pt x="33" y="35"/>
                        <a:pt x="33" y="34"/>
                        <a:pt x="33" y="34"/>
                      </a:cubicBezTo>
                      <a:cubicBezTo>
                        <a:pt x="33" y="34"/>
                        <a:pt x="33" y="34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2" y="33"/>
                        <a:pt x="33" y="33"/>
                        <a:pt x="33" y="33"/>
                      </a:cubicBezTo>
                      <a:cubicBezTo>
                        <a:pt x="33" y="33"/>
                        <a:pt x="33" y="32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4" y="33"/>
                        <a:pt x="34" y="33"/>
                        <a:pt x="33" y="33"/>
                      </a:cubicBezTo>
                      <a:cubicBezTo>
                        <a:pt x="34" y="33"/>
                        <a:pt x="34" y="32"/>
                        <a:pt x="34" y="33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4" y="32"/>
                        <a:pt x="34" y="32"/>
                        <a:pt x="34" y="31"/>
                      </a:cubicBezTo>
                      <a:cubicBezTo>
                        <a:pt x="34" y="31"/>
                        <a:pt x="35" y="31"/>
                        <a:pt x="34" y="30"/>
                      </a:cubicBezTo>
                      <a:cubicBezTo>
                        <a:pt x="34" y="30"/>
                        <a:pt x="35" y="30"/>
                        <a:pt x="35" y="30"/>
                      </a:cubicBezTo>
                      <a:cubicBezTo>
                        <a:pt x="34" y="30"/>
                        <a:pt x="35" y="30"/>
                        <a:pt x="34" y="30"/>
                      </a:cubicBezTo>
                      <a:cubicBezTo>
                        <a:pt x="34" y="30"/>
                        <a:pt x="34" y="30"/>
                        <a:pt x="35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0"/>
                        <a:pt x="34" y="31"/>
                        <a:pt x="34" y="31"/>
                      </a:cubicBezTo>
                      <a:cubicBezTo>
                        <a:pt x="34" y="31"/>
                        <a:pt x="33" y="31"/>
                        <a:pt x="34" y="32"/>
                      </a:cubicBezTo>
                      <a:cubicBezTo>
                        <a:pt x="33" y="32"/>
                        <a:pt x="33" y="32"/>
                        <a:pt x="33" y="32"/>
                      </a:cubicBezTo>
                      <a:cubicBezTo>
                        <a:pt x="33" y="32"/>
                        <a:pt x="33" y="32"/>
                        <a:pt x="33" y="32"/>
                      </a:cubicBezTo>
                      <a:cubicBezTo>
                        <a:pt x="33" y="32"/>
                        <a:pt x="33" y="32"/>
                        <a:pt x="33" y="32"/>
                      </a:cubicBezTo>
                      <a:cubicBezTo>
                        <a:pt x="33" y="32"/>
                        <a:pt x="33" y="32"/>
                        <a:pt x="32" y="32"/>
                      </a:cubicBezTo>
                      <a:cubicBezTo>
                        <a:pt x="33" y="32"/>
                        <a:pt x="32" y="32"/>
                        <a:pt x="33" y="33"/>
                      </a:cubicBezTo>
                      <a:cubicBezTo>
                        <a:pt x="33" y="33"/>
                        <a:pt x="32" y="32"/>
                        <a:pt x="32" y="32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cubicBezTo>
                        <a:pt x="32" y="33"/>
                        <a:pt x="32" y="33"/>
                        <a:pt x="32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4"/>
                        <a:pt x="31" y="34"/>
                        <a:pt x="31" y="34"/>
                      </a:cubicBezTo>
                      <a:cubicBezTo>
                        <a:pt x="31" y="34"/>
                        <a:pt x="31" y="34"/>
                        <a:pt x="31" y="34"/>
                      </a:cubicBezTo>
                      <a:cubicBezTo>
                        <a:pt x="31" y="34"/>
                        <a:pt x="31" y="34"/>
                        <a:pt x="31" y="34"/>
                      </a:cubicBezTo>
                      <a:cubicBezTo>
                        <a:pt x="31" y="34"/>
                        <a:pt x="31" y="34"/>
                        <a:pt x="31" y="34"/>
                      </a:cubicBezTo>
                      <a:cubicBezTo>
                        <a:pt x="31" y="34"/>
                        <a:pt x="30" y="34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0" y="34"/>
                        <a:pt x="30" y="35"/>
                        <a:pt x="30" y="35"/>
                      </a:cubicBezTo>
                      <a:cubicBezTo>
                        <a:pt x="29" y="34"/>
                        <a:pt x="30" y="35"/>
                        <a:pt x="29" y="34"/>
                      </a:cubicBezTo>
                      <a:cubicBezTo>
                        <a:pt x="29" y="34"/>
                        <a:pt x="30" y="34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ubicBezTo>
                        <a:pt x="30" y="33"/>
                        <a:pt x="29" y="34"/>
                        <a:pt x="30" y="34"/>
                      </a:cubicBezTo>
                      <a:cubicBezTo>
                        <a:pt x="30" y="34"/>
                        <a:pt x="30" y="34"/>
                        <a:pt x="29" y="34"/>
                      </a:cubicBezTo>
                      <a:cubicBezTo>
                        <a:pt x="30" y="34"/>
                        <a:pt x="30" y="34"/>
                        <a:pt x="29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30" y="34"/>
                        <a:pt x="29" y="34"/>
                        <a:pt x="30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29" y="35"/>
                        <a:pt x="28" y="35"/>
                      </a:cubicBezTo>
                      <a:cubicBezTo>
                        <a:pt x="27" y="34"/>
                        <a:pt x="27" y="35"/>
                        <a:pt x="27" y="35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8" y="35"/>
                        <a:pt x="27" y="35"/>
                        <a:pt x="28" y="35"/>
                      </a:cubicBezTo>
                      <a:cubicBezTo>
                        <a:pt x="28" y="35"/>
                        <a:pt x="28" y="35"/>
                        <a:pt x="27" y="35"/>
                      </a:cubicBezTo>
                      <a:cubicBezTo>
                        <a:pt x="27" y="35"/>
                        <a:pt x="27" y="35"/>
                        <a:pt x="28" y="35"/>
                      </a:cubicBezTo>
                      <a:cubicBezTo>
                        <a:pt x="28" y="36"/>
                        <a:pt x="28" y="35"/>
                        <a:pt x="28" y="35"/>
                      </a:cubicBez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7" y="36"/>
                        <a:pt x="28" y="36"/>
                        <a:pt x="28" y="36"/>
                      </a:cubicBezTo>
                      <a:cubicBezTo>
                        <a:pt x="27" y="36"/>
                        <a:pt x="27" y="36"/>
                        <a:pt x="27" y="36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6" y="35"/>
                        <a:pt x="27" y="36"/>
                        <a:pt x="26" y="36"/>
                      </a:cubicBezTo>
                      <a:cubicBezTo>
                        <a:pt x="27" y="36"/>
                        <a:pt x="27" y="36"/>
                        <a:pt x="27" y="36"/>
                      </a:cubicBezTo>
                      <a:cubicBezTo>
                        <a:pt x="27" y="36"/>
                        <a:pt x="27" y="36"/>
                        <a:pt x="27" y="36"/>
                      </a:cubicBezTo>
                      <a:cubicBezTo>
                        <a:pt x="27" y="36"/>
                        <a:pt x="28" y="37"/>
                        <a:pt x="27" y="36"/>
                      </a:cubicBezTo>
                      <a:cubicBezTo>
                        <a:pt x="27" y="36"/>
                        <a:pt x="27" y="36"/>
                        <a:pt x="27" y="36"/>
                      </a:cubicBezTo>
                      <a:cubicBezTo>
                        <a:pt x="27" y="36"/>
                        <a:pt x="27" y="36"/>
                        <a:pt x="27" y="36"/>
                      </a:cubicBezTo>
                      <a:cubicBezTo>
                        <a:pt x="27" y="36"/>
                        <a:pt x="27" y="36"/>
                        <a:pt x="26" y="36"/>
                      </a:cubicBezTo>
                      <a:cubicBezTo>
                        <a:pt x="27" y="36"/>
                        <a:pt x="27" y="37"/>
                        <a:pt x="27" y="37"/>
                      </a:cubicBezTo>
                      <a:cubicBezTo>
                        <a:pt x="27" y="37"/>
                        <a:pt x="26" y="37"/>
                        <a:pt x="26" y="37"/>
                      </a:cubicBezTo>
                      <a:cubicBezTo>
                        <a:pt x="26" y="37"/>
                        <a:pt x="27" y="37"/>
                        <a:pt x="27" y="37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8" y="37"/>
                        <a:pt x="28" y="37"/>
                        <a:pt x="28" y="37"/>
                      </a:cubicBezTo>
                      <a:cubicBezTo>
                        <a:pt x="28" y="37"/>
                        <a:pt x="28" y="36"/>
                        <a:pt x="28" y="36"/>
                      </a:cubicBezTo>
                      <a:cubicBezTo>
                        <a:pt x="28" y="36"/>
                        <a:pt x="28" y="37"/>
                        <a:pt x="28" y="37"/>
                      </a:cubicBezTo>
                      <a:cubicBezTo>
                        <a:pt x="29" y="37"/>
                        <a:pt x="29" y="36"/>
                        <a:pt x="29" y="37"/>
                      </a:cubicBezTo>
                      <a:cubicBezTo>
                        <a:pt x="29" y="37"/>
                        <a:pt x="29" y="37"/>
                        <a:pt x="29" y="37"/>
                      </a:cubicBezTo>
                      <a:cubicBezTo>
                        <a:pt x="29" y="37"/>
                        <a:pt x="29" y="37"/>
                        <a:pt x="29" y="37"/>
                      </a:cubicBezTo>
                      <a:cubicBezTo>
                        <a:pt x="28" y="37"/>
                        <a:pt x="29" y="37"/>
                        <a:pt x="28" y="37"/>
                      </a:cubicBezTo>
                      <a:cubicBezTo>
                        <a:pt x="28" y="37"/>
                        <a:pt x="28" y="37"/>
                        <a:pt x="28" y="37"/>
                      </a:cubicBezTo>
                      <a:cubicBezTo>
                        <a:pt x="28" y="37"/>
                        <a:pt x="28" y="37"/>
                        <a:pt x="28" y="37"/>
                      </a:cubicBezTo>
                      <a:cubicBezTo>
                        <a:pt x="28" y="37"/>
                        <a:pt x="28" y="37"/>
                        <a:pt x="27" y="37"/>
                      </a:cubicBezTo>
                      <a:cubicBezTo>
                        <a:pt x="28" y="37"/>
                        <a:pt x="27" y="37"/>
                        <a:pt x="28" y="37"/>
                      </a:cubicBezTo>
                      <a:cubicBezTo>
                        <a:pt x="28" y="37"/>
                        <a:pt x="28" y="37"/>
                        <a:pt x="28" y="37"/>
                      </a:cubicBezTo>
                      <a:cubicBezTo>
                        <a:pt x="28" y="37"/>
                        <a:pt x="28" y="38"/>
                        <a:pt x="28" y="38"/>
                      </a:cubicBezTo>
                      <a:cubicBezTo>
                        <a:pt x="28" y="38"/>
                        <a:pt x="28" y="38"/>
                        <a:pt x="28" y="38"/>
                      </a:cubicBezTo>
                      <a:cubicBezTo>
                        <a:pt x="28" y="38"/>
                        <a:pt x="28" y="38"/>
                        <a:pt x="28" y="39"/>
                      </a:cubicBezTo>
                      <a:cubicBezTo>
                        <a:pt x="27" y="38"/>
                        <a:pt x="28" y="39"/>
                        <a:pt x="27" y="39"/>
                      </a:cubicBezTo>
                      <a:cubicBezTo>
                        <a:pt x="28" y="39"/>
                        <a:pt x="27" y="39"/>
                        <a:pt x="27" y="40"/>
                      </a:cubicBezTo>
                      <a:cubicBezTo>
                        <a:pt x="27" y="40"/>
                        <a:pt x="27" y="40"/>
                        <a:pt x="27" y="40"/>
                      </a:cubicBezTo>
                      <a:cubicBezTo>
                        <a:pt x="27" y="40"/>
                        <a:pt x="27" y="40"/>
                        <a:pt x="27" y="40"/>
                      </a:cubicBezTo>
                      <a:cubicBezTo>
                        <a:pt x="27" y="40"/>
                        <a:pt x="27" y="40"/>
                        <a:pt x="27" y="40"/>
                      </a:cubicBezTo>
                      <a:cubicBezTo>
                        <a:pt x="27" y="40"/>
                        <a:pt x="27" y="40"/>
                        <a:pt x="27" y="40"/>
                      </a:cubicBezTo>
                      <a:cubicBezTo>
                        <a:pt x="27" y="40"/>
                        <a:pt x="27" y="40"/>
                        <a:pt x="27" y="40"/>
                      </a:cubicBezTo>
                      <a:cubicBezTo>
                        <a:pt x="27" y="40"/>
                        <a:pt x="27" y="40"/>
                        <a:pt x="27" y="40"/>
                      </a:cubicBezTo>
                      <a:cubicBezTo>
                        <a:pt x="27" y="41"/>
                        <a:pt x="27" y="41"/>
                        <a:pt x="26" y="40"/>
                      </a:cubicBezTo>
                      <a:cubicBezTo>
                        <a:pt x="26" y="40"/>
                        <a:pt x="26" y="40"/>
                        <a:pt x="26" y="41"/>
                      </a:cubicBezTo>
                      <a:cubicBezTo>
                        <a:pt x="27" y="41"/>
                        <a:pt x="26" y="41"/>
                        <a:pt x="27" y="41"/>
                      </a:cubicBezTo>
                      <a:cubicBezTo>
                        <a:pt x="26" y="41"/>
                        <a:pt x="27" y="41"/>
                        <a:pt x="26" y="41"/>
                      </a:cubicBezTo>
                      <a:cubicBezTo>
                        <a:pt x="26" y="41"/>
                        <a:pt x="26" y="41"/>
                        <a:pt x="26" y="41"/>
                      </a:cubicBezTo>
                      <a:cubicBezTo>
                        <a:pt x="26" y="41"/>
                        <a:pt x="26" y="41"/>
                        <a:pt x="26" y="41"/>
                      </a:cubicBezTo>
                      <a:cubicBezTo>
                        <a:pt x="26" y="41"/>
                        <a:pt x="26" y="41"/>
                        <a:pt x="26" y="41"/>
                      </a:cubicBezTo>
                      <a:cubicBezTo>
                        <a:pt x="26" y="41"/>
                        <a:pt x="26" y="41"/>
                        <a:pt x="26" y="40"/>
                      </a:cubicBezTo>
                      <a:cubicBezTo>
                        <a:pt x="26" y="40"/>
                        <a:pt x="26" y="40"/>
                        <a:pt x="26" y="40"/>
                      </a:cubicBezTo>
                      <a:cubicBezTo>
                        <a:pt x="26" y="40"/>
                        <a:pt x="26" y="40"/>
                        <a:pt x="26" y="40"/>
                      </a:cubicBezTo>
                      <a:cubicBezTo>
                        <a:pt x="26" y="40"/>
                        <a:pt x="26" y="40"/>
                        <a:pt x="26" y="40"/>
                      </a:cubicBezTo>
                      <a:cubicBezTo>
                        <a:pt x="26" y="40"/>
                        <a:pt x="26" y="39"/>
                        <a:pt x="26" y="39"/>
                      </a:cubicBezTo>
                      <a:cubicBezTo>
                        <a:pt x="26" y="39"/>
                        <a:pt x="26" y="39"/>
                        <a:pt x="26" y="39"/>
                      </a:cubicBezTo>
                      <a:cubicBezTo>
                        <a:pt x="26" y="39"/>
                        <a:pt x="26" y="39"/>
                        <a:pt x="26" y="39"/>
                      </a:cubicBezTo>
                      <a:cubicBezTo>
                        <a:pt x="26" y="39"/>
                        <a:pt x="27" y="39"/>
                        <a:pt x="27" y="39"/>
                      </a:cubicBezTo>
                      <a:cubicBezTo>
                        <a:pt x="27" y="39"/>
                        <a:pt x="27" y="39"/>
                        <a:pt x="27" y="39"/>
                      </a:cubicBezTo>
                      <a:cubicBezTo>
                        <a:pt x="26" y="39"/>
                        <a:pt x="26" y="39"/>
                        <a:pt x="26" y="39"/>
                      </a:cubicBezTo>
                      <a:cubicBezTo>
                        <a:pt x="26" y="39"/>
                        <a:pt x="26" y="39"/>
                        <a:pt x="26" y="39"/>
                      </a:cubicBezTo>
                      <a:cubicBezTo>
                        <a:pt x="26" y="38"/>
                        <a:pt x="27" y="39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6" y="38"/>
                        <a:pt x="27" y="38"/>
                        <a:pt x="27" y="38"/>
                      </a:cubicBezTo>
                      <a:cubicBezTo>
                        <a:pt x="27" y="38"/>
                        <a:pt x="26" y="38"/>
                        <a:pt x="26" y="38"/>
                      </a:cubicBezTo>
                      <a:cubicBezTo>
                        <a:pt x="26" y="38"/>
                        <a:pt x="26" y="38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7"/>
                        <a:pt x="28" y="37"/>
                        <a:pt x="27" y="37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7" y="37"/>
                        <a:pt x="26" y="37"/>
                        <a:pt x="26" y="37"/>
                      </a:cubicBezTo>
                      <a:cubicBezTo>
                        <a:pt x="26" y="37"/>
                        <a:pt x="26" y="37"/>
                        <a:pt x="26" y="37"/>
                      </a:cubicBezTo>
                      <a:cubicBezTo>
                        <a:pt x="26" y="37"/>
                        <a:pt x="26" y="37"/>
                        <a:pt x="26" y="37"/>
                      </a:cubicBezTo>
                      <a:cubicBezTo>
                        <a:pt x="26" y="37"/>
                        <a:pt x="26" y="37"/>
                        <a:pt x="26" y="37"/>
                      </a:cubicBezTo>
                      <a:cubicBezTo>
                        <a:pt x="26" y="37"/>
                        <a:pt x="26" y="37"/>
                        <a:pt x="26" y="37"/>
                      </a:cubicBezTo>
                      <a:cubicBezTo>
                        <a:pt x="26" y="37"/>
                        <a:pt x="26" y="37"/>
                        <a:pt x="26" y="38"/>
                      </a:cubicBezTo>
                      <a:cubicBezTo>
                        <a:pt x="26" y="38"/>
                        <a:pt x="25" y="38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6"/>
                        <a:pt x="25" y="36"/>
                        <a:pt x="26" y="36"/>
                      </a:cubicBezTo>
                      <a:cubicBezTo>
                        <a:pt x="25" y="36"/>
                        <a:pt x="26" y="36"/>
                        <a:pt x="25" y="35"/>
                      </a:cubicBezTo>
                      <a:cubicBezTo>
                        <a:pt x="25" y="35"/>
                        <a:pt x="25" y="35"/>
                        <a:pt x="26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5"/>
                        <a:pt x="26" y="34"/>
                        <a:pt x="26" y="34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5"/>
                        <a:pt x="26" y="35"/>
                        <a:pt x="27" y="35"/>
                      </a:cubicBezTo>
                      <a:cubicBezTo>
                        <a:pt x="27" y="35"/>
                        <a:pt x="26" y="35"/>
                        <a:pt x="27" y="35"/>
                      </a:cubicBezTo>
                      <a:cubicBezTo>
                        <a:pt x="27" y="35"/>
                        <a:pt x="26" y="35"/>
                        <a:pt x="26" y="35"/>
                      </a:cubicBezTo>
                      <a:cubicBezTo>
                        <a:pt x="27" y="35"/>
                        <a:pt x="26" y="34"/>
                        <a:pt x="27" y="35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5"/>
                        <a:pt x="28" y="34"/>
                        <a:pt x="28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6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7" y="33"/>
                      </a:cubicBezTo>
                      <a:cubicBezTo>
                        <a:pt x="27" y="33"/>
                        <a:pt x="27" y="34"/>
                        <a:pt x="26" y="33"/>
                      </a:cubicBezTo>
                      <a:cubicBezTo>
                        <a:pt x="26" y="34"/>
                        <a:pt x="26" y="34"/>
                        <a:pt x="26" y="34"/>
                      </a:cubicBezTo>
                      <a:cubicBezTo>
                        <a:pt x="26" y="33"/>
                        <a:pt x="27" y="33"/>
                        <a:pt x="27" y="33"/>
                      </a:cubicBezTo>
                      <a:cubicBezTo>
                        <a:pt x="27" y="33"/>
                        <a:pt x="27" y="33"/>
                        <a:pt x="26" y="33"/>
                      </a:cubicBezTo>
                      <a:cubicBezTo>
                        <a:pt x="26" y="32"/>
                        <a:pt x="27" y="33"/>
                        <a:pt x="27" y="33"/>
                      </a:cubicBezTo>
                      <a:cubicBezTo>
                        <a:pt x="27" y="32"/>
                        <a:pt x="27" y="32"/>
                        <a:pt x="27" y="32"/>
                      </a:cubicBezTo>
                      <a:cubicBezTo>
                        <a:pt x="27" y="32"/>
                        <a:pt x="27" y="32"/>
                        <a:pt x="27" y="32"/>
                      </a:cubicBezTo>
                      <a:cubicBezTo>
                        <a:pt x="27" y="32"/>
                        <a:pt x="27" y="32"/>
                        <a:pt x="27" y="31"/>
                      </a:cubicBezTo>
                      <a:cubicBezTo>
                        <a:pt x="27" y="32"/>
                        <a:pt x="27" y="32"/>
                        <a:pt x="27" y="31"/>
                      </a:cubicBezTo>
                      <a:cubicBezTo>
                        <a:pt x="27" y="32"/>
                        <a:pt x="27" y="32"/>
                        <a:pt x="28" y="32"/>
                      </a:cubicBezTo>
                      <a:cubicBezTo>
                        <a:pt x="27" y="32"/>
                        <a:pt x="27" y="32"/>
                        <a:pt x="28" y="32"/>
                      </a:cubicBezTo>
                      <a:cubicBezTo>
                        <a:pt x="28" y="32"/>
                        <a:pt x="28" y="31"/>
                        <a:pt x="28" y="31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8" y="31"/>
                        <a:pt x="27" y="31"/>
                        <a:pt x="27" y="31"/>
                      </a:cubicBez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8" y="31"/>
                        <a:pt x="28" y="30"/>
                        <a:pt x="28" y="30"/>
                      </a:cubicBezTo>
                      <a:cubicBezTo>
                        <a:pt x="28" y="30"/>
                        <a:pt x="28" y="31"/>
                        <a:pt x="28" y="31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7" y="31"/>
                        <a:pt x="28" y="31"/>
                        <a:pt x="28" y="30"/>
                      </a:cubicBezTo>
                      <a:cubicBezTo>
                        <a:pt x="28" y="30"/>
                        <a:pt x="28" y="30"/>
                        <a:pt x="28" y="30"/>
                      </a:cubicBezTo>
                      <a:cubicBezTo>
                        <a:pt x="28" y="30"/>
                        <a:pt x="28" y="30"/>
                        <a:pt x="28" y="30"/>
                      </a:cubicBezTo>
                      <a:cubicBezTo>
                        <a:pt x="28" y="30"/>
                        <a:pt x="28" y="30"/>
                        <a:pt x="27" y="30"/>
                      </a:cubicBezTo>
                      <a:cubicBezTo>
                        <a:pt x="27" y="30"/>
                        <a:pt x="28" y="30"/>
                        <a:pt x="28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7" y="30"/>
                        <a:pt x="27" y="29"/>
                        <a:pt x="26" y="29"/>
                      </a:cubicBezTo>
                      <a:cubicBezTo>
                        <a:pt x="26" y="29"/>
                        <a:pt x="27" y="29"/>
                        <a:pt x="27" y="29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ubicBezTo>
                        <a:pt x="27" y="29"/>
                        <a:pt x="26" y="29"/>
                        <a:pt x="26" y="29"/>
                      </a:cubicBezTo>
                      <a:cubicBezTo>
                        <a:pt x="26" y="29"/>
                        <a:pt x="26" y="29"/>
                        <a:pt x="26" y="29"/>
                      </a:cubicBezTo>
                      <a:cubicBezTo>
                        <a:pt x="26" y="29"/>
                        <a:pt x="26" y="29"/>
                        <a:pt x="26" y="29"/>
                      </a:cubicBezTo>
                      <a:cubicBezTo>
                        <a:pt x="26" y="29"/>
                        <a:pt x="26" y="29"/>
                        <a:pt x="26" y="29"/>
                      </a:cubicBezTo>
                      <a:cubicBezTo>
                        <a:pt x="26" y="29"/>
                        <a:pt x="27" y="29"/>
                        <a:pt x="26" y="29"/>
                      </a:cubicBezTo>
                      <a:cubicBezTo>
                        <a:pt x="26" y="29"/>
                        <a:pt x="27" y="29"/>
                        <a:pt x="27" y="29"/>
                      </a:cubicBezTo>
                      <a:cubicBezTo>
                        <a:pt x="27" y="29"/>
                        <a:pt x="26" y="28"/>
                        <a:pt x="26" y="28"/>
                      </a:cubicBezTo>
                      <a:cubicBezTo>
                        <a:pt x="26" y="28"/>
                        <a:pt x="26" y="29"/>
                        <a:pt x="26" y="29"/>
                      </a:cubicBezTo>
                      <a:cubicBezTo>
                        <a:pt x="25" y="29"/>
                        <a:pt x="26" y="29"/>
                        <a:pt x="26" y="28"/>
                      </a:cubicBezTo>
                      <a:cubicBezTo>
                        <a:pt x="25" y="28"/>
                        <a:pt x="25" y="29"/>
                        <a:pt x="25" y="28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26" y="28"/>
                        <a:pt x="25" y="28"/>
                        <a:pt x="25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8"/>
                        <a:pt x="26" y="28"/>
                        <a:pt x="27" y="28"/>
                      </a:cubicBezTo>
                      <a:cubicBezTo>
                        <a:pt x="27" y="28"/>
                        <a:pt x="27" y="28"/>
                        <a:pt x="27" y="29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ubicBezTo>
                        <a:pt x="28" y="29"/>
                        <a:pt x="27" y="29"/>
                        <a:pt x="28" y="29"/>
                      </a:cubicBezTo>
                      <a:cubicBezTo>
                        <a:pt x="27" y="29"/>
                        <a:pt x="27" y="28"/>
                        <a:pt x="26" y="28"/>
                      </a:cubicBezTo>
                      <a:cubicBezTo>
                        <a:pt x="27" y="28"/>
                        <a:pt x="27" y="28"/>
                        <a:pt x="27" y="28"/>
                      </a:cubicBezTo>
                      <a:cubicBezTo>
                        <a:pt x="27" y="28"/>
                        <a:pt x="27" y="28"/>
                        <a:pt x="27" y="28"/>
                      </a:cubicBezTo>
                      <a:cubicBezTo>
                        <a:pt x="27" y="28"/>
                        <a:pt x="27" y="28"/>
                        <a:pt x="27" y="28"/>
                      </a:cubicBezTo>
                      <a:cubicBezTo>
                        <a:pt x="27" y="28"/>
                        <a:pt x="27" y="28"/>
                        <a:pt x="27" y="28"/>
                      </a:cubicBezTo>
                      <a:cubicBezTo>
                        <a:pt x="27" y="28"/>
                        <a:pt x="27" y="28"/>
                        <a:pt x="27" y="27"/>
                      </a:cubicBezTo>
                      <a:cubicBezTo>
                        <a:pt x="27" y="27"/>
                        <a:pt x="27" y="28"/>
                        <a:pt x="28" y="28"/>
                      </a:cubicBezTo>
                      <a:cubicBezTo>
                        <a:pt x="27" y="28"/>
                        <a:pt x="27" y="28"/>
                        <a:pt x="27" y="28"/>
                      </a:cubicBezTo>
                      <a:cubicBezTo>
                        <a:pt x="27" y="28"/>
                        <a:pt x="27" y="28"/>
                        <a:pt x="27" y="28"/>
                      </a:cubicBezTo>
                      <a:cubicBezTo>
                        <a:pt x="28" y="28"/>
                        <a:pt x="27" y="27"/>
                        <a:pt x="28" y="28"/>
                      </a:cubicBezTo>
                      <a:cubicBezTo>
                        <a:pt x="28" y="27"/>
                        <a:pt x="28" y="27"/>
                        <a:pt x="28" y="27"/>
                      </a:cubicBezTo>
                      <a:cubicBezTo>
                        <a:pt x="27" y="27"/>
                        <a:pt x="27" y="27"/>
                        <a:pt x="27" y="27"/>
                      </a:cubicBezTo>
                      <a:cubicBezTo>
                        <a:pt x="27" y="27"/>
                        <a:pt x="27" y="27"/>
                        <a:pt x="27" y="27"/>
                      </a:cubicBezTo>
                      <a:cubicBezTo>
                        <a:pt x="27" y="28"/>
                        <a:pt x="27" y="28"/>
                        <a:pt x="27" y="28"/>
                      </a:cubicBezTo>
                      <a:cubicBezTo>
                        <a:pt x="27" y="28"/>
                        <a:pt x="27" y="28"/>
                        <a:pt x="26" y="28"/>
                      </a:cubicBezTo>
                      <a:cubicBezTo>
                        <a:pt x="26" y="28"/>
                        <a:pt x="27" y="28"/>
                        <a:pt x="27" y="27"/>
                      </a:cubicBezTo>
                      <a:cubicBezTo>
                        <a:pt x="26" y="27"/>
                        <a:pt x="26" y="28"/>
                        <a:pt x="26" y="28"/>
                      </a:cubicBezTo>
                      <a:cubicBezTo>
                        <a:pt x="26" y="27"/>
                        <a:pt x="26" y="28"/>
                        <a:pt x="26" y="27"/>
                      </a:cubicBezTo>
                      <a:cubicBezTo>
                        <a:pt x="26" y="27"/>
                        <a:pt x="26" y="27"/>
                        <a:pt x="26" y="27"/>
                      </a:cubicBezTo>
                      <a:cubicBezTo>
                        <a:pt x="26" y="27"/>
                        <a:pt x="26" y="27"/>
                        <a:pt x="26" y="27"/>
                      </a:cubicBezTo>
                      <a:cubicBezTo>
                        <a:pt x="26" y="27"/>
                        <a:pt x="26" y="27"/>
                        <a:pt x="26" y="27"/>
                      </a:cubicBezTo>
                      <a:cubicBezTo>
                        <a:pt x="25" y="27"/>
                        <a:pt x="25" y="27"/>
                        <a:pt x="26" y="28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25" y="28"/>
                        <a:pt x="25" y="28"/>
                        <a:pt x="25" y="27"/>
                      </a:cubicBezTo>
                      <a:cubicBezTo>
                        <a:pt x="25" y="27"/>
                        <a:pt x="25" y="27"/>
                        <a:pt x="25" y="27"/>
                      </a:cubicBezTo>
                      <a:cubicBezTo>
                        <a:pt x="25" y="27"/>
                        <a:pt x="25" y="27"/>
                        <a:pt x="25" y="27"/>
                      </a:cubicBezTo>
                      <a:cubicBezTo>
                        <a:pt x="25" y="27"/>
                        <a:pt x="25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8"/>
                        <a:pt x="25" y="28"/>
                        <a:pt x="25" y="28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6" y="29"/>
                        <a:pt x="26" y="29"/>
                        <a:pt x="26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5" y="29"/>
                        <a:pt x="25" y="30"/>
                      </a:cubicBezTo>
                      <a:cubicBezTo>
                        <a:pt x="24" y="29"/>
                        <a:pt x="24" y="30"/>
                        <a:pt x="24" y="30"/>
                      </a:cubicBezTo>
                      <a:cubicBezTo>
                        <a:pt x="24" y="30"/>
                        <a:pt x="24" y="30"/>
                        <a:pt x="24" y="30"/>
                      </a:cubicBezTo>
                      <a:cubicBezTo>
                        <a:pt x="25" y="30"/>
                        <a:pt x="24" y="30"/>
                        <a:pt x="25" y="30"/>
                      </a:cubicBezTo>
                      <a:cubicBezTo>
                        <a:pt x="25" y="30"/>
                        <a:pt x="25" y="30"/>
                        <a:pt x="24" y="30"/>
                      </a:cubicBezTo>
                      <a:cubicBezTo>
                        <a:pt x="24" y="30"/>
                        <a:pt x="24" y="30"/>
                        <a:pt x="24" y="31"/>
                      </a:cubicBezTo>
                      <a:cubicBezTo>
                        <a:pt x="24" y="31"/>
                        <a:pt x="24" y="31"/>
                        <a:pt x="24" y="31"/>
                      </a:cubicBezTo>
                      <a:cubicBezTo>
                        <a:pt x="24" y="31"/>
                        <a:pt x="24" y="31"/>
                        <a:pt x="24" y="32"/>
                      </a:cubicBezTo>
                      <a:cubicBezTo>
                        <a:pt x="24" y="32"/>
                        <a:pt x="24" y="31"/>
                        <a:pt x="24" y="31"/>
                      </a:cubicBezTo>
                      <a:cubicBezTo>
                        <a:pt x="24" y="31"/>
                        <a:pt x="24" y="31"/>
                        <a:pt x="24" y="32"/>
                      </a:cubicBezTo>
                      <a:cubicBezTo>
                        <a:pt x="24" y="31"/>
                        <a:pt x="24" y="31"/>
                        <a:pt x="24" y="31"/>
                      </a:cubicBezTo>
                      <a:cubicBezTo>
                        <a:pt x="24" y="31"/>
                        <a:pt x="24" y="32"/>
                        <a:pt x="24" y="32"/>
                      </a:cubicBezTo>
                      <a:cubicBezTo>
                        <a:pt x="24" y="31"/>
                        <a:pt x="24" y="32"/>
                        <a:pt x="24" y="32"/>
                      </a:cubicBezTo>
                      <a:cubicBezTo>
                        <a:pt x="24" y="32"/>
                        <a:pt x="24" y="32"/>
                        <a:pt x="23" y="32"/>
                      </a:cubicBezTo>
                      <a:cubicBezTo>
                        <a:pt x="23" y="32"/>
                        <a:pt x="24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3" y="32"/>
                        <a:pt x="24" y="32"/>
                        <a:pt x="23" y="32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23" y="33"/>
                        <a:pt x="23" y="32"/>
                        <a:pt x="23" y="32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22" y="33"/>
                        <a:pt x="23" y="33"/>
                        <a:pt x="22" y="33"/>
                      </a:cubicBezTo>
                      <a:cubicBezTo>
                        <a:pt x="23" y="33"/>
                        <a:pt x="22" y="33"/>
                        <a:pt x="23" y="33"/>
                      </a:cubicBezTo>
                      <a:cubicBezTo>
                        <a:pt x="23" y="34"/>
                        <a:pt x="22" y="33"/>
                        <a:pt x="22" y="34"/>
                      </a:cubicBezTo>
                      <a:cubicBezTo>
                        <a:pt x="22" y="33"/>
                        <a:pt x="22" y="34"/>
                        <a:pt x="21" y="34"/>
                      </a:cubicBezTo>
                      <a:cubicBezTo>
                        <a:pt x="22" y="34"/>
                        <a:pt x="22" y="34"/>
                        <a:pt x="21" y="34"/>
                      </a:cubicBezTo>
                      <a:cubicBezTo>
                        <a:pt x="22" y="33"/>
                        <a:pt x="22" y="31"/>
                        <a:pt x="23" y="31"/>
                      </a:cubicBezTo>
                      <a:cubicBezTo>
                        <a:pt x="23" y="31"/>
                        <a:pt x="23" y="31"/>
                        <a:pt x="23" y="31"/>
                      </a:cubicBezTo>
                      <a:cubicBezTo>
                        <a:pt x="23" y="31"/>
                        <a:pt x="23" y="31"/>
                        <a:pt x="23" y="31"/>
                      </a:cubicBezTo>
                      <a:cubicBezTo>
                        <a:pt x="23" y="31"/>
                        <a:pt x="23" y="31"/>
                        <a:pt x="23" y="31"/>
                      </a:cubicBezTo>
                      <a:cubicBezTo>
                        <a:pt x="23" y="31"/>
                        <a:pt x="23" y="30"/>
                        <a:pt x="23" y="30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3" y="30"/>
                        <a:pt x="24" y="30"/>
                        <a:pt x="23" y="30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3" y="30"/>
                        <a:pt x="23" y="29"/>
                        <a:pt x="23" y="29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4" y="30"/>
                        <a:pt x="23" y="29"/>
                        <a:pt x="23" y="29"/>
                      </a:cubicBezTo>
                      <a:cubicBezTo>
                        <a:pt x="23" y="29"/>
                        <a:pt x="23" y="29"/>
                        <a:pt x="23" y="29"/>
                      </a:cubicBezTo>
                      <a:cubicBezTo>
                        <a:pt x="23" y="29"/>
                        <a:pt x="23" y="29"/>
                        <a:pt x="23" y="28"/>
                      </a:cubicBezTo>
                      <a:cubicBezTo>
                        <a:pt x="23" y="28"/>
                        <a:pt x="23" y="28"/>
                        <a:pt x="23" y="28"/>
                      </a:cubicBezTo>
                      <a:cubicBezTo>
                        <a:pt x="23" y="28"/>
                        <a:pt x="23" y="28"/>
                        <a:pt x="23" y="28"/>
                      </a:cubicBezTo>
                      <a:cubicBezTo>
                        <a:pt x="23" y="28"/>
                        <a:pt x="23" y="28"/>
                        <a:pt x="23" y="28"/>
                      </a:cubicBezTo>
                      <a:cubicBezTo>
                        <a:pt x="23" y="28"/>
                        <a:pt x="23" y="28"/>
                        <a:pt x="24" y="28"/>
                      </a:cubicBezTo>
                      <a:cubicBezTo>
                        <a:pt x="23" y="28"/>
                        <a:pt x="23" y="28"/>
                        <a:pt x="23" y="28"/>
                      </a:cubicBezTo>
                      <a:cubicBezTo>
                        <a:pt x="23" y="28"/>
                        <a:pt x="23" y="28"/>
                        <a:pt x="23" y="28"/>
                      </a:cubicBezTo>
                      <a:cubicBezTo>
                        <a:pt x="23" y="27"/>
                        <a:pt x="22" y="27"/>
                        <a:pt x="22" y="27"/>
                      </a:cubicBezTo>
                      <a:cubicBezTo>
                        <a:pt x="23" y="27"/>
                        <a:pt x="23" y="27"/>
                        <a:pt x="23" y="27"/>
                      </a:cubicBezTo>
                      <a:cubicBezTo>
                        <a:pt x="22" y="27"/>
                        <a:pt x="22" y="27"/>
                        <a:pt x="22" y="27"/>
                      </a:cubicBezTo>
                      <a:cubicBezTo>
                        <a:pt x="21" y="27"/>
                        <a:pt x="22" y="27"/>
                        <a:pt x="22" y="28"/>
                      </a:cubicBezTo>
                      <a:cubicBezTo>
                        <a:pt x="21" y="27"/>
                        <a:pt x="21" y="28"/>
                        <a:pt x="21" y="28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21" y="27"/>
                        <a:pt x="21" y="27"/>
                        <a:pt x="21" y="27"/>
                      </a:cubicBezTo>
                      <a:cubicBezTo>
                        <a:pt x="21" y="27"/>
                        <a:pt x="21" y="26"/>
                        <a:pt x="21" y="26"/>
                      </a:cubicBezTo>
                      <a:cubicBezTo>
                        <a:pt x="21" y="26"/>
                        <a:pt x="21" y="26"/>
                        <a:pt x="21" y="27"/>
                      </a:cubicBezTo>
                      <a:cubicBezTo>
                        <a:pt x="22" y="27"/>
                        <a:pt x="21" y="26"/>
                        <a:pt x="22" y="26"/>
                      </a:cubicBezTo>
                      <a:cubicBezTo>
                        <a:pt x="22" y="26"/>
                        <a:pt x="21" y="26"/>
                        <a:pt x="21" y="26"/>
                      </a:cubicBezTo>
                      <a:cubicBezTo>
                        <a:pt x="21" y="26"/>
                        <a:pt x="21" y="26"/>
                        <a:pt x="21" y="26"/>
                      </a:cubicBezTo>
                      <a:cubicBezTo>
                        <a:pt x="21" y="26"/>
                        <a:pt x="21" y="26"/>
                        <a:pt x="21" y="25"/>
                      </a:cubicBezTo>
                      <a:cubicBezTo>
                        <a:pt x="21" y="25"/>
                        <a:pt x="22" y="26"/>
                        <a:pt x="22" y="25"/>
                      </a:cubicBezTo>
                      <a:cubicBezTo>
                        <a:pt x="22" y="25"/>
                        <a:pt x="21" y="25"/>
                        <a:pt x="21" y="25"/>
                      </a:cubicBezTo>
                      <a:cubicBezTo>
                        <a:pt x="21" y="25"/>
                        <a:pt x="22" y="25"/>
                        <a:pt x="22" y="25"/>
                      </a:cubicBezTo>
                      <a:cubicBezTo>
                        <a:pt x="22" y="25"/>
                        <a:pt x="21" y="25"/>
                        <a:pt x="21" y="25"/>
                      </a:cubicBezTo>
                      <a:cubicBezTo>
                        <a:pt x="21" y="25"/>
                        <a:pt x="22" y="25"/>
                        <a:pt x="22" y="25"/>
                      </a:cubicBezTo>
                      <a:cubicBezTo>
                        <a:pt x="22" y="25"/>
                        <a:pt x="21" y="24"/>
                        <a:pt x="21" y="24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5"/>
                        <a:pt x="21" y="26"/>
                        <a:pt x="21" y="26"/>
                      </a:cubicBezTo>
                      <a:cubicBezTo>
                        <a:pt x="21" y="26"/>
                        <a:pt x="21" y="26"/>
                        <a:pt x="21" y="26"/>
                      </a:cubicBezTo>
                      <a:cubicBezTo>
                        <a:pt x="21" y="26"/>
                        <a:pt x="21" y="26"/>
                        <a:pt x="21" y="26"/>
                      </a:cubicBezTo>
                      <a:cubicBezTo>
                        <a:pt x="21" y="26"/>
                        <a:pt x="21" y="26"/>
                        <a:pt x="21" y="26"/>
                      </a:cubicBezTo>
                      <a:cubicBezTo>
                        <a:pt x="21" y="26"/>
                        <a:pt x="21" y="26"/>
                        <a:pt x="21" y="26"/>
                      </a:cubicBezTo>
                      <a:cubicBezTo>
                        <a:pt x="21" y="26"/>
                        <a:pt x="21" y="26"/>
                        <a:pt x="21" y="26"/>
                      </a:cubicBezTo>
                      <a:cubicBezTo>
                        <a:pt x="21" y="26"/>
                        <a:pt x="21" y="26"/>
                        <a:pt x="21" y="26"/>
                      </a:cubicBezTo>
                      <a:cubicBezTo>
                        <a:pt x="21" y="26"/>
                        <a:pt x="21" y="26"/>
                        <a:pt x="20" y="26"/>
                      </a:cubicBezTo>
                      <a:cubicBezTo>
                        <a:pt x="21" y="26"/>
                        <a:pt x="20" y="26"/>
                        <a:pt x="20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0" y="26"/>
                        <a:pt x="20" y="26"/>
                        <a:pt x="20" y="25"/>
                      </a:cubicBezTo>
                      <a:cubicBezTo>
                        <a:pt x="20" y="25"/>
                        <a:pt x="20" y="25"/>
                        <a:pt x="20" y="25"/>
                      </a:cubicBezTo>
                      <a:cubicBezTo>
                        <a:pt x="20" y="25"/>
                        <a:pt x="20" y="25"/>
                        <a:pt x="20" y="25"/>
                      </a:cubicBezTo>
                      <a:cubicBezTo>
                        <a:pt x="20" y="25"/>
                        <a:pt x="20" y="25"/>
                        <a:pt x="20" y="25"/>
                      </a:cubicBezTo>
                      <a:cubicBezTo>
                        <a:pt x="20" y="25"/>
                        <a:pt x="20" y="25"/>
                        <a:pt x="20" y="24"/>
                      </a:cubicBezTo>
                      <a:cubicBezTo>
                        <a:pt x="20" y="24"/>
                        <a:pt x="20" y="25"/>
                        <a:pt x="20" y="25"/>
                      </a:cubicBezTo>
                      <a:cubicBezTo>
                        <a:pt x="20" y="25"/>
                        <a:pt x="20" y="24"/>
                        <a:pt x="19" y="24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20" y="24"/>
                        <a:pt x="21" y="25"/>
                        <a:pt x="21" y="24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20" y="23"/>
                        <a:pt x="20" y="24"/>
                        <a:pt x="20" y="24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21" y="24"/>
                        <a:pt x="20" y="23"/>
                        <a:pt x="21" y="24"/>
                      </a:cubicBezTo>
                      <a:cubicBezTo>
                        <a:pt x="20" y="24"/>
                        <a:pt x="21" y="23"/>
                        <a:pt x="21" y="23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0" y="23"/>
                        <a:pt x="20" y="23"/>
                        <a:pt x="20" y="22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21" y="22"/>
                        <a:pt x="20" y="22"/>
                        <a:pt x="20" y="22"/>
                      </a:cubicBezTo>
                      <a:cubicBezTo>
                        <a:pt x="20" y="23"/>
                        <a:pt x="21" y="23"/>
                        <a:pt x="21" y="23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1" y="23"/>
                        <a:pt x="21" y="23"/>
                        <a:pt x="21" y="22"/>
                      </a:cubicBezTo>
                      <a:cubicBezTo>
                        <a:pt x="21" y="22"/>
                        <a:pt x="21" y="23"/>
                        <a:pt x="21" y="22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1" y="21"/>
                        <a:pt x="21" y="22"/>
                        <a:pt x="20" y="22"/>
                      </a:cubicBezTo>
                      <a:cubicBezTo>
                        <a:pt x="20" y="22"/>
                        <a:pt x="20" y="22"/>
                        <a:pt x="21" y="21"/>
                      </a:cubicBezTo>
                      <a:cubicBezTo>
                        <a:pt x="21" y="21"/>
                        <a:pt x="21" y="21"/>
                        <a:pt x="21" y="22"/>
                      </a:cubicBezTo>
                      <a:cubicBezTo>
                        <a:pt x="21" y="22"/>
                        <a:pt x="21" y="21"/>
                        <a:pt x="21" y="21"/>
                      </a:cubicBezTo>
                      <a:cubicBezTo>
                        <a:pt x="21" y="21"/>
                        <a:pt x="21" y="21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0" y="19"/>
                      </a:cubicBezTo>
                      <a:cubicBezTo>
                        <a:pt x="20" y="19"/>
                        <a:pt x="21" y="19"/>
                        <a:pt x="21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8"/>
                        <a:pt x="20" y="18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20"/>
                        <a:pt x="20" y="19"/>
                        <a:pt x="20" y="19"/>
                      </a:cubicBezTo>
                      <a:cubicBezTo>
                        <a:pt x="20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9"/>
                        <a:pt x="19" y="19"/>
                        <a:pt x="18" y="19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9"/>
                        <a:pt x="19" y="18"/>
                        <a:pt x="18" y="18"/>
                      </a:cubicBezTo>
                      <a:cubicBezTo>
                        <a:pt x="18" y="18"/>
                        <a:pt x="19" y="18"/>
                        <a:pt x="19" y="18"/>
                      </a:cubicBezTo>
                      <a:cubicBezTo>
                        <a:pt x="19" y="18"/>
                        <a:pt x="19" y="18"/>
                        <a:pt x="19" y="17"/>
                      </a:cubicBezTo>
                      <a:cubicBezTo>
                        <a:pt x="19" y="17"/>
                        <a:pt x="19" y="18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6"/>
                      </a:cubicBezTo>
                      <a:cubicBezTo>
                        <a:pt x="19" y="16"/>
                        <a:pt x="19" y="16"/>
                        <a:pt x="19" y="17"/>
                      </a:cubicBezTo>
                      <a:cubicBezTo>
                        <a:pt x="19" y="17"/>
                        <a:pt x="19" y="16"/>
                        <a:pt x="19" y="16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9" y="16"/>
                        <a:pt x="19" y="16"/>
                        <a:pt x="18" y="16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9" y="15"/>
                        <a:pt x="18" y="14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9" y="14"/>
                        <a:pt x="20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20" y="14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1" y="14"/>
                        <a:pt x="20" y="14"/>
                        <a:pt x="21" y="14"/>
                      </a:cubicBezTo>
                      <a:cubicBezTo>
                        <a:pt x="20" y="14"/>
                        <a:pt x="21" y="14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0" y="14"/>
                        <a:pt x="20" y="14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9" y="13"/>
                        <a:pt x="19" y="13"/>
                      </a:cubicBezTo>
                      <a:cubicBezTo>
                        <a:pt x="20" y="14"/>
                        <a:pt x="20" y="13"/>
                        <a:pt x="20" y="14"/>
                      </a:cubicBezTo>
                      <a:cubicBezTo>
                        <a:pt x="20" y="13"/>
                        <a:pt x="20" y="13"/>
                        <a:pt x="20" y="13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20" y="13"/>
                        <a:pt x="20" y="13"/>
                        <a:pt x="20" y="13"/>
                      </a:cubicBezTo>
                      <a:cubicBezTo>
                        <a:pt x="20" y="13"/>
                        <a:pt x="20" y="13"/>
                        <a:pt x="20" y="13"/>
                      </a:cubicBezTo>
                      <a:cubicBezTo>
                        <a:pt x="20" y="13"/>
                        <a:pt x="20" y="13"/>
                        <a:pt x="21" y="13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20" y="13"/>
                        <a:pt x="20" y="13"/>
                        <a:pt x="20" y="13"/>
                      </a:cubicBezTo>
                      <a:cubicBezTo>
                        <a:pt x="20" y="13"/>
                        <a:pt x="20" y="13"/>
                        <a:pt x="20" y="13"/>
                      </a:cubicBezTo>
                      <a:cubicBezTo>
                        <a:pt x="20" y="13"/>
                        <a:pt x="20" y="13"/>
                        <a:pt x="19" y="13"/>
                      </a:cubicBezTo>
                      <a:cubicBezTo>
                        <a:pt x="19" y="13"/>
                        <a:pt x="20" y="13"/>
                        <a:pt x="21" y="13"/>
                      </a:cubicBezTo>
                      <a:cubicBezTo>
                        <a:pt x="21" y="13"/>
                        <a:pt x="20" y="13"/>
                        <a:pt x="20" y="13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20" y="13"/>
                        <a:pt x="21" y="13"/>
                        <a:pt x="21" y="12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20" y="13"/>
                        <a:pt x="20" y="13"/>
                        <a:pt x="20" y="13"/>
                      </a:cubicBezTo>
                      <a:cubicBezTo>
                        <a:pt x="20" y="13"/>
                        <a:pt x="20" y="13"/>
                        <a:pt x="19" y="13"/>
                      </a:cubicBezTo>
                      <a:cubicBezTo>
                        <a:pt x="19" y="13"/>
                        <a:pt x="20" y="13"/>
                        <a:pt x="20" y="13"/>
                      </a:cubicBezTo>
                      <a:cubicBezTo>
                        <a:pt x="21" y="12"/>
                        <a:pt x="21" y="12"/>
                        <a:pt x="22" y="12"/>
                      </a:cubicBezTo>
                      <a:cubicBezTo>
                        <a:pt x="21" y="12"/>
                        <a:pt x="21" y="12"/>
                        <a:pt x="22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1" y="12"/>
                        <a:pt x="20" y="12"/>
                        <a:pt x="20" y="13"/>
                      </a:cubicBezTo>
                      <a:cubicBezTo>
                        <a:pt x="20" y="13"/>
                        <a:pt x="20" y="13"/>
                        <a:pt x="20" y="12"/>
                      </a:cubicBezTo>
                      <a:cubicBezTo>
                        <a:pt x="21" y="12"/>
                        <a:pt x="20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0" y="12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2" y="12"/>
                        <a:pt x="22" y="12"/>
                        <a:pt x="22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24" y="10"/>
                        <a:pt x="25" y="9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6"/>
                        <a:pt x="27" y="6"/>
                        <a:pt x="28" y="5"/>
                      </a:cubicBezTo>
                      <a:cubicBezTo>
                        <a:pt x="28" y="5"/>
                        <a:pt x="29" y="3"/>
                        <a:pt x="30" y="3"/>
                      </a:cubicBezTo>
                      <a:cubicBezTo>
                        <a:pt x="30" y="3"/>
                        <a:pt x="30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2"/>
                        <a:pt x="33" y="2"/>
                        <a:pt x="34" y="1"/>
                      </a:cubicBezTo>
                      <a:cubicBezTo>
                        <a:pt x="34" y="1"/>
                        <a:pt x="34" y="1"/>
                        <a:pt x="34" y="1"/>
                      </a:cubicBezTo>
                      <a:cubicBezTo>
                        <a:pt x="36" y="0"/>
                        <a:pt x="37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0"/>
                        <a:pt x="39" y="1"/>
                        <a:pt x="39" y="1"/>
                      </a:cubicBezTo>
                      <a:cubicBezTo>
                        <a:pt x="40" y="1"/>
                        <a:pt x="40" y="2"/>
                        <a:pt x="41" y="2"/>
                      </a:cubicBezTo>
                      <a:cubicBezTo>
                        <a:pt x="42" y="3"/>
                        <a:pt x="44" y="3"/>
                        <a:pt x="45" y="5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5" y="7"/>
                        <a:pt x="46" y="8"/>
                        <a:pt x="46" y="8"/>
                      </a:cubicBezTo>
                      <a:cubicBezTo>
                        <a:pt x="46" y="9"/>
                        <a:pt x="46" y="10"/>
                        <a:pt x="46" y="11"/>
                      </a:cubicBezTo>
                      <a:cubicBezTo>
                        <a:pt x="46" y="11"/>
                        <a:pt x="46" y="12"/>
                        <a:pt x="47" y="12"/>
                      </a:cubicBezTo>
                      <a:cubicBezTo>
                        <a:pt x="47" y="13"/>
                        <a:pt x="47" y="13"/>
                        <a:pt x="46" y="13"/>
                      </a:cubicBezTo>
                      <a:cubicBezTo>
                        <a:pt x="47" y="15"/>
                        <a:pt x="47" y="16"/>
                        <a:pt x="47" y="18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lose/>
                      <a:moveTo>
                        <a:pt x="19" y="16"/>
                      </a:move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lose/>
                      <a:moveTo>
                        <a:pt x="20" y="16"/>
                      </a:moveTo>
                      <a:cubicBezTo>
                        <a:pt x="20" y="16"/>
                        <a:pt x="20" y="16"/>
                        <a:pt x="20" y="17"/>
                      </a:cubicBezTo>
                      <a:cubicBezTo>
                        <a:pt x="20" y="17"/>
                        <a:pt x="20" y="16"/>
                        <a:pt x="20" y="16"/>
                      </a:cubicBezTo>
                      <a:close/>
                      <a:moveTo>
                        <a:pt x="20" y="19"/>
                      </a:move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19" y="19"/>
                        <a:pt x="20" y="19"/>
                        <a:pt x="20" y="19"/>
                      </a:cubicBezTo>
                      <a:close/>
                      <a:moveTo>
                        <a:pt x="21" y="18"/>
                      </a:move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7"/>
                      </a:cubicBezTo>
                      <a:cubicBezTo>
                        <a:pt x="21" y="17"/>
                        <a:pt x="21" y="17"/>
                        <a:pt x="21" y="18"/>
                      </a:cubicBezTo>
                      <a:close/>
                      <a:moveTo>
                        <a:pt x="21" y="18"/>
                      </a:move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0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8"/>
                        <a:pt x="20" y="18"/>
                        <a:pt x="21" y="18"/>
                      </a:cubicBezTo>
                      <a:close/>
                      <a:moveTo>
                        <a:pt x="21" y="18"/>
                      </a:moveTo>
                      <a:cubicBezTo>
                        <a:pt x="21" y="18"/>
                        <a:pt x="20" y="18"/>
                        <a:pt x="20" y="18"/>
                      </a:cubicBezTo>
                      <a:cubicBezTo>
                        <a:pt x="21" y="18"/>
                        <a:pt x="20" y="18"/>
                        <a:pt x="21" y="18"/>
                      </a:cubicBezTo>
                      <a:close/>
                      <a:moveTo>
                        <a:pt x="21" y="19"/>
                      </a:moveTo>
                      <a:cubicBezTo>
                        <a:pt x="21" y="19"/>
                        <a:pt x="21" y="19"/>
                        <a:pt x="20" y="18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1" y="19"/>
                        <a:pt x="20" y="19"/>
                        <a:pt x="21" y="19"/>
                      </a:cubicBezTo>
                      <a:cubicBezTo>
                        <a:pt x="21" y="19"/>
                        <a:pt x="21" y="19"/>
                        <a:pt x="21" y="19"/>
                      </a:cubicBezTo>
                      <a:close/>
                      <a:moveTo>
                        <a:pt x="21" y="18"/>
                      </a:moveTo>
                      <a:cubicBezTo>
                        <a:pt x="21" y="18"/>
                        <a:pt x="22" y="18"/>
                        <a:pt x="22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lose/>
                      <a:moveTo>
                        <a:pt x="21" y="20"/>
                      </a:moveTo>
                      <a:cubicBezTo>
                        <a:pt x="21" y="19"/>
                        <a:pt x="21" y="19"/>
                        <a:pt x="21" y="19"/>
                      </a:cubicBezTo>
                      <a:cubicBezTo>
                        <a:pt x="21" y="19"/>
                        <a:pt x="21" y="19"/>
                        <a:pt x="21" y="19"/>
                      </a:cubicBezTo>
                      <a:cubicBezTo>
                        <a:pt x="21" y="19"/>
                        <a:pt x="21" y="19"/>
                        <a:pt x="21" y="20"/>
                      </a:cubicBezTo>
                      <a:close/>
                      <a:moveTo>
                        <a:pt x="22" y="18"/>
                      </a:moveTo>
                      <a:cubicBezTo>
                        <a:pt x="22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2" y="18"/>
                      </a:cubicBezTo>
                      <a:cubicBezTo>
                        <a:pt x="22" y="18"/>
                        <a:pt x="22" y="18"/>
                        <a:pt x="22" y="18"/>
                      </a:cubicBezTo>
                      <a:close/>
                      <a:moveTo>
                        <a:pt x="21" y="20"/>
                      </a:moveTo>
                      <a:cubicBezTo>
                        <a:pt x="21" y="20"/>
                        <a:pt x="21" y="20"/>
                        <a:pt x="22" y="20"/>
                      </a:cubicBezTo>
                      <a:cubicBezTo>
                        <a:pt x="22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lose/>
                      <a:moveTo>
                        <a:pt x="22" y="21"/>
                      </a:move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1"/>
                        <a:pt x="21" y="21"/>
                        <a:pt x="22" y="21"/>
                      </a:cubicBezTo>
                      <a:close/>
                      <a:moveTo>
                        <a:pt x="22" y="22"/>
                      </a:move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1" y="22"/>
                        <a:pt x="21" y="22"/>
                      </a:cubicBezTo>
                      <a:cubicBezTo>
                        <a:pt x="22" y="22"/>
                        <a:pt x="21" y="22"/>
                        <a:pt x="21" y="22"/>
                      </a:cubicBezTo>
                      <a:cubicBezTo>
                        <a:pt x="21" y="22"/>
                        <a:pt x="21" y="22"/>
                        <a:pt x="22" y="22"/>
                      </a:cubicBezTo>
                      <a:close/>
                      <a:moveTo>
                        <a:pt x="21" y="23"/>
                      </a:moveTo>
                      <a:cubicBezTo>
                        <a:pt x="21" y="23"/>
                        <a:pt x="21" y="23"/>
                        <a:pt x="21" y="24"/>
                      </a:cubicBezTo>
                      <a:cubicBezTo>
                        <a:pt x="21" y="24"/>
                        <a:pt x="21" y="23"/>
                        <a:pt x="21" y="23"/>
                      </a:cubicBezTo>
                      <a:close/>
                      <a:moveTo>
                        <a:pt x="23" y="23"/>
                      </a:moveTo>
                      <a:cubicBezTo>
                        <a:pt x="23" y="23"/>
                        <a:pt x="23" y="23"/>
                        <a:pt x="23" y="23"/>
                      </a:cubicBezTo>
                      <a:cubicBezTo>
                        <a:pt x="23" y="23"/>
                        <a:pt x="23" y="22"/>
                        <a:pt x="23" y="22"/>
                      </a:cubicBezTo>
                      <a:cubicBezTo>
                        <a:pt x="23" y="22"/>
                        <a:pt x="22" y="23"/>
                        <a:pt x="23" y="23"/>
                      </a:cubicBezTo>
                      <a:close/>
                      <a:moveTo>
                        <a:pt x="22" y="23"/>
                      </a:moveTo>
                      <a:cubicBezTo>
                        <a:pt x="23" y="22"/>
                        <a:pt x="22" y="23"/>
                        <a:pt x="22" y="23"/>
                      </a:cubicBezTo>
                      <a:cubicBezTo>
                        <a:pt x="22" y="23"/>
                        <a:pt x="23" y="22"/>
                        <a:pt x="22" y="22"/>
                      </a:cubicBezTo>
                      <a:cubicBezTo>
                        <a:pt x="22" y="22"/>
                        <a:pt x="22" y="23"/>
                        <a:pt x="22" y="23"/>
                      </a:cubicBezTo>
                      <a:cubicBezTo>
                        <a:pt x="22" y="22"/>
                        <a:pt x="22" y="23"/>
                        <a:pt x="22" y="23"/>
                      </a:cubicBezTo>
                      <a:close/>
                      <a:moveTo>
                        <a:pt x="22" y="23"/>
                      </a:move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lose/>
                      <a:moveTo>
                        <a:pt x="22" y="23"/>
                      </a:moveTo>
                      <a:cubicBezTo>
                        <a:pt x="22" y="23"/>
                        <a:pt x="22" y="23"/>
                        <a:pt x="22" y="24"/>
                      </a:cubicBezTo>
                      <a:cubicBezTo>
                        <a:pt x="22" y="23"/>
                        <a:pt x="22" y="24"/>
                        <a:pt x="22" y="24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22" y="24"/>
                        <a:pt x="22" y="23"/>
                        <a:pt x="22" y="23"/>
                      </a:cubicBezTo>
                      <a:close/>
                      <a:moveTo>
                        <a:pt x="23" y="25"/>
                      </a:moveTo>
                      <a:cubicBezTo>
                        <a:pt x="23" y="25"/>
                        <a:pt x="23" y="24"/>
                        <a:pt x="23" y="24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23" y="25"/>
                        <a:pt x="23" y="25"/>
                        <a:pt x="23" y="25"/>
                      </a:cubicBezTo>
                      <a:close/>
                      <a:moveTo>
                        <a:pt x="23" y="27"/>
                      </a:moveTo>
                      <a:cubicBezTo>
                        <a:pt x="23" y="27"/>
                        <a:pt x="23" y="27"/>
                        <a:pt x="23" y="27"/>
                      </a:cubicBezTo>
                      <a:cubicBezTo>
                        <a:pt x="23" y="27"/>
                        <a:pt x="23" y="27"/>
                        <a:pt x="23" y="28"/>
                      </a:cubicBezTo>
                      <a:cubicBezTo>
                        <a:pt x="23" y="27"/>
                        <a:pt x="23" y="27"/>
                        <a:pt x="23" y="27"/>
                      </a:cubicBezTo>
                      <a:cubicBezTo>
                        <a:pt x="23" y="27"/>
                        <a:pt x="23" y="28"/>
                        <a:pt x="23" y="28"/>
                      </a:cubicBezTo>
                      <a:cubicBezTo>
                        <a:pt x="23" y="27"/>
                        <a:pt x="23" y="27"/>
                        <a:pt x="23" y="27"/>
                      </a:cubicBezTo>
                      <a:close/>
                      <a:moveTo>
                        <a:pt x="24" y="27"/>
                      </a:moveTo>
                      <a:cubicBezTo>
                        <a:pt x="24" y="27"/>
                        <a:pt x="23" y="27"/>
                        <a:pt x="23" y="26"/>
                      </a:cubicBezTo>
                      <a:cubicBezTo>
                        <a:pt x="23" y="27"/>
                        <a:pt x="23" y="26"/>
                        <a:pt x="22" y="26"/>
                      </a:cubicBezTo>
                      <a:cubicBezTo>
                        <a:pt x="23" y="27"/>
                        <a:pt x="23" y="26"/>
                        <a:pt x="23" y="27"/>
                      </a:cubicBezTo>
                      <a:cubicBezTo>
                        <a:pt x="23" y="27"/>
                        <a:pt x="23" y="27"/>
                        <a:pt x="23" y="27"/>
                      </a:cubicBezTo>
                      <a:cubicBezTo>
                        <a:pt x="23" y="27"/>
                        <a:pt x="23" y="27"/>
                        <a:pt x="24" y="27"/>
                      </a:cubicBezTo>
                      <a:close/>
                      <a:moveTo>
                        <a:pt x="24" y="29"/>
                      </a:move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4" y="29"/>
                        <a:pt x="24" y="29"/>
                        <a:pt x="23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lose/>
                      <a:moveTo>
                        <a:pt x="24" y="30"/>
                      </a:moveTo>
                      <a:cubicBezTo>
                        <a:pt x="24" y="30"/>
                        <a:pt x="24" y="29"/>
                        <a:pt x="24" y="29"/>
                      </a:cubicBezTo>
                      <a:cubicBezTo>
                        <a:pt x="24" y="29"/>
                        <a:pt x="24" y="30"/>
                        <a:pt x="24" y="30"/>
                      </a:cubicBezTo>
                      <a:close/>
                      <a:moveTo>
                        <a:pt x="23" y="31"/>
                      </a:moveTo>
                      <a:cubicBezTo>
                        <a:pt x="23" y="31"/>
                        <a:pt x="23" y="31"/>
                        <a:pt x="23" y="31"/>
                      </a:cubicBezTo>
                      <a:cubicBezTo>
                        <a:pt x="23" y="31"/>
                        <a:pt x="23" y="31"/>
                        <a:pt x="23" y="31"/>
                      </a:cubicBezTo>
                      <a:cubicBezTo>
                        <a:pt x="23" y="31"/>
                        <a:pt x="23" y="31"/>
                        <a:pt x="23" y="31"/>
                      </a:cubicBezTo>
                      <a:close/>
                      <a:moveTo>
                        <a:pt x="24" y="29"/>
                      </a:moveTo>
                      <a:cubicBezTo>
                        <a:pt x="24" y="29"/>
                        <a:pt x="25" y="29"/>
                        <a:pt x="25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lose/>
                      <a:moveTo>
                        <a:pt x="23" y="29"/>
                      </a:move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4" y="29"/>
                        <a:pt x="24" y="29"/>
                        <a:pt x="23" y="29"/>
                      </a:cubicBezTo>
                      <a:close/>
                      <a:moveTo>
                        <a:pt x="23" y="29"/>
                      </a:moveTo>
                      <a:cubicBezTo>
                        <a:pt x="23" y="29"/>
                        <a:pt x="23" y="29"/>
                        <a:pt x="23" y="29"/>
                      </a:cubicBezTo>
                      <a:cubicBezTo>
                        <a:pt x="23" y="29"/>
                        <a:pt x="23" y="29"/>
                        <a:pt x="23" y="29"/>
                      </a:cubicBezTo>
                      <a:cubicBezTo>
                        <a:pt x="23" y="29"/>
                        <a:pt x="23" y="29"/>
                        <a:pt x="23" y="29"/>
                      </a:cubicBezTo>
                      <a:close/>
                      <a:moveTo>
                        <a:pt x="25" y="25"/>
                      </a:moveTo>
                      <a:cubicBezTo>
                        <a:pt x="25" y="25"/>
                        <a:pt x="25" y="26"/>
                        <a:pt x="25" y="26"/>
                      </a:cubicBezTo>
                      <a:cubicBezTo>
                        <a:pt x="25" y="26"/>
                        <a:pt x="25" y="26"/>
                        <a:pt x="25" y="25"/>
                      </a:cubicBezTo>
                      <a:close/>
                      <a:moveTo>
                        <a:pt x="29" y="19"/>
                      </a:move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lose/>
                      <a:moveTo>
                        <a:pt x="27" y="26"/>
                      </a:moveTo>
                      <a:cubicBezTo>
                        <a:pt x="28" y="26"/>
                        <a:pt x="28" y="26"/>
                        <a:pt x="28" y="26"/>
                      </a:cubicBezTo>
                      <a:cubicBezTo>
                        <a:pt x="28" y="26"/>
                        <a:pt x="28" y="26"/>
                        <a:pt x="28" y="26"/>
                      </a:cubicBezTo>
                      <a:cubicBezTo>
                        <a:pt x="27" y="26"/>
                        <a:pt x="28" y="26"/>
                        <a:pt x="27" y="26"/>
                      </a:cubicBez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27" y="26"/>
                        <a:pt x="27" y="26"/>
                        <a:pt x="28" y="26"/>
                      </a:cubicBezTo>
                      <a:cubicBezTo>
                        <a:pt x="28" y="26"/>
                        <a:pt x="27" y="26"/>
                        <a:pt x="27" y="26"/>
                      </a:cubicBezTo>
                      <a:close/>
                      <a:moveTo>
                        <a:pt x="27" y="26"/>
                      </a:moveTo>
                      <a:cubicBezTo>
                        <a:pt x="28" y="25"/>
                        <a:pt x="28" y="26"/>
                        <a:pt x="28" y="26"/>
                      </a:cubicBezTo>
                      <a:cubicBezTo>
                        <a:pt x="28" y="26"/>
                        <a:pt x="28" y="26"/>
                        <a:pt x="28" y="26"/>
                      </a:cubicBezTo>
                      <a:cubicBezTo>
                        <a:pt x="28" y="26"/>
                        <a:pt x="28" y="26"/>
                        <a:pt x="28" y="25"/>
                      </a:cubicBezTo>
                      <a:cubicBezTo>
                        <a:pt x="28" y="25"/>
                        <a:pt x="28" y="26"/>
                        <a:pt x="27" y="25"/>
                      </a:cubicBezTo>
                      <a:cubicBezTo>
                        <a:pt x="28" y="25"/>
                        <a:pt x="28" y="25"/>
                        <a:pt x="27" y="25"/>
                      </a:cubicBezTo>
                      <a:cubicBezTo>
                        <a:pt x="27" y="25"/>
                        <a:pt x="27" y="25"/>
                        <a:pt x="27" y="26"/>
                      </a:cubicBezTo>
                      <a:close/>
                      <a:moveTo>
                        <a:pt x="27" y="26"/>
                      </a:moveTo>
                      <a:cubicBezTo>
                        <a:pt x="26" y="26"/>
                        <a:pt x="26" y="26"/>
                        <a:pt x="27" y="26"/>
                      </a:cubicBez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26" y="26"/>
                        <a:pt x="27" y="26"/>
                        <a:pt x="27" y="26"/>
                      </a:cubicBez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27" y="26"/>
                        <a:pt x="27" y="26"/>
                        <a:pt x="27" y="26"/>
                      </a:cubicBezTo>
                      <a:close/>
                      <a:moveTo>
                        <a:pt x="26" y="26"/>
                      </a:moveTo>
                      <a:cubicBezTo>
                        <a:pt x="26" y="26"/>
                        <a:pt x="26" y="26"/>
                        <a:pt x="26" y="26"/>
                      </a:cubicBezTo>
                      <a:cubicBezTo>
                        <a:pt x="26" y="26"/>
                        <a:pt x="27" y="27"/>
                        <a:pt x="27" y="26"/>
                      </a:cubicBezTo>
                      <a:cubicBezTo>
                        <a:pt x="27" y="26"/>
                        <a:pt x="27" y="26"/>
                        <a:pt x="26" y="26"/>
                      </a:cubicBezTo>
                      <a:close/>
                      <a:moveTo>
                        <a:pt x="27" y="24"/>
                      </a:move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lose/>
                      <a:moveTo>
                        <a:pt x="27" y="27"/>
                      </a:moveTo>
                      <a:cubicBezTo>
                        <a:pt x="26" y="27"/>
                        <a:pt x="27" y="27"/>
                        <a:pt x="27" y="27"/>
                      </a:cubicBezTo>
                      <a:cubicBezTo>
                        <a:pt x="27" y="27"/>
                        <a:pt x="26" y="27"/>
                        <a:pt x="26" y="27"/>
                      </a:cubicBezTo>
                      <a:cubicBezTo>
                        <a:pt x="26" y="27"/>
                        <a:pt x="26" y="26"/>
                        <a:pt x="26" y="26"/>
                      </a:cubicBezTo>
                      <a:cubicBezTo>
                        <a:pt x="26" y="26"/>
                        <a:pt x="26" y="27"/>
                        <a:pt x="26" y="27"/>
                      </a:cubicBezTo>
                      <a:cubicBezTo>
                        <a:pt x="26" y="27"/>
                        <a:pt x="26" y="27"/>
                        <a:pt x="26" y="27"/>
                      </a:cubicBezTo>
                      <a:cubicBezTo>
                        <a:pt x="26" y="27"/>
                        <a:pt x="26" y="27"/>
                        <a:pt x="26" y="27"/>
                      </a:cubicBezTo>
                      <a:cubicBezTo>
                        <a:pt x="26" y="27"/>
                        <a:pt x="26" y="27"/>
                        <a:pt x="26" y="27"/>
                      </a:cubicBezTo>
                      <a:cubicBezTo>
                        <a:pt x="26" y="27"/>
                        <a:pt x="26" y="27"/>
                        <a:pt x="26" y="27"/>
                      </a:cubicBezTo>
                      <a:cubicBezTo>
                        <a:pt x="26" y="27"/>
                        <a:pt x="26" y="27"/>
                        <a:pt x="26" y="27"/>
                      </a:cubicBezTo>
                      <a:cubicBezTo>
                        <a:pt x="26" y="27"/>
                        <a:pt x="26" y="27"/>
                        <a:pt x="27" y="27"/>
                      </a:cubicBezTo>
                      <a:cubicBezTo>
                        <a:pt x="27" y="27"/>
                        <a:pt x="26" y="27"/>
                        <a:pt x="26" y="27"/>
                      </a:cubicBezTo>
                      <a:cubicBezTo>
                        <a:pt x="27" y="27"/>
                        <a:pt x="27" y="27"/>
                        <a:pt x="27" y="27"/>
                      </a:cubicBezTo>
                      <a:close/>
                      <a:moveTo>
                        <a:pt x="27" y="27"/>
                      </a:moveTo>
                      <a:cubicBezTo>
                        <a:pt x="27" y="27"/>
                        <a:pt x="27" y="27"/>
                        <a:pt x="27" y="27"/>
                      </a:cubicBezTo>
                      <a:cubicBezTo>
                        <a:pt x="27" y="27"/>
                        <a:pt x="27" y="27"/>
                        <a:pt x="27" y="27"/>
                      </a:cubicBezTo>
                      <a:close/>
                      <a:moveTo>
                        <a:pt x="27" y="27"/>
                      </a:move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27" y="26"/>
                        <a:pt x="27" y="27"/>
                        <a:pt x="27" y="27"/>
                      </a:cubicBezTo>
                      <a:close/>
                      <a:moveTo>
                        <a:pt x="28" y="27"/>
                      </a:moveTo>
                      <a:cubicBezTo>
                        <a:pt x="28" y="27"/>
                        <a:pt x="28" y="27"/>
                        <a:pt x="28" y="27"/>
                      </a:cubicBezTo>
                      <a:cubicBezTo>
                        <a:pt x="28" y="27"/>
                        <a:pt x="27" y="27"/>
                        <a:pt x="27" y="27"/>
                      </a:cubicBezTo>
                      <a:cubicBezTo>
                        <a:pt x="27" y="27"/>
                        <a:pt x="27" y="27"/>
                        <a:pt x="28" y="27"/>
                      </a:cubicBezTo>
                      <a:cubicBezTo>
                        <a:pt x="28" y="27"/>
                        <a:pt x="28" y="27"/>
                        <a:pt x="28" y="27"/>
                      </a:cubicBezTo>
                      <a:close/>
                      <a:moveTo>
                        <a:pt x="29" y="27"/>
                      </a:moveTo>
                      <a:cubicBezTo>
                        <a:pt x="29" y="27"/>
                        <a:pt x="28" y="27"/>
                        <a:pt x="28" y="27"/>
                      </a:cubicBezTo>
                      <a:cubicBezTo>
                        <a:pt x="29" y="27"/>
                        <a:pt x="29" y="27"/>
                        <a:pt x="29" y="27"/>
                      </a:cubicBezTo>
                      <a:cubicBezTo>
                        <a:pt x="29" y="27"/>
                        <a:pt x="29" y="27"/>
                        <a:pt x="29" y="27"/>
                      </a:cubicBezTo>
                      <a:close/>
                      <a:moveTo>
                        <a:pt x="29" y="25"/>
                      </a:moveTo>
                      <a:cubicBezTo>
                        <a:pt x="29" y="25"/>
                        <a:pt x="29" y="25"/>
                        <a:pt x="29" y="25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lose/>
                      <a:moveTo>
                        <a:pt x="28" y="28"/>
                      </a:moveTo>
                      <a:cubicBezTo>
                        <a:pt x="28" y="28"/>
                        <a:pt x="28" y="28"/>
                        <a:pt x="28" y="28"/>
                      </a:cubicBezTo>
                      <a:cubicBezTo>
                        <a:pt x="28" y="28"/>
                        <a:pt x="28" y="28"/>
                        <a:pt x="28" y="28"/>
                      </a:cubicBezTo>
                      <a:cubicBezTo>
                        <a:pt x="28" y="28"/>
                        <a:pt x="28" y="28"/>
                        <a:pt x="28" y="28"/>
                      </a:cubicBezTo>
                      <a:cubicBezTo>
                        <a:pt x="28" y="28"/>
                        <a:pt x="28" y="28"/>
                        <a:pt x="28" y="28"/>
                      </a:cubicBezTo>
                      <a:close/>
                      <a:moveTo>
                        <a:pt x="28" y="29"/>
                      </a:moveTo>
                      <a:cubicBezTo>
                        <a:pt x="28" y="29"/>
                        <a:pt x="28" y="29"/>
                        <a:pt x="27" y="29"/>
                      </a:cubicBezTo>
                      <a:cubicBezTo>
                        <a:pt x="28" y="29"/>
                        <a:pt x="27" y="29"/>
                        <a:pt x="27" y="29"/>
                      </a:cubicBezTo>
                      <a:cubicBezTo>
                        <a:pt x="28" y="29"/>
                        <a:pt x="28" y="29"/>
                        <a:pt x="28" y="29"/>
                      </a:cubicBezTo>
                      <a:close/>
                      <a:moveTo>
                        <a:pt x="28" y="30"/>
                      </a:moveTo>
                      <a:cubicBezTo>
                        <a:pt x="28" y="30"/>
                        <a:pt x="28" y="30"/>
                        <a:pt x="28" y="30"/>
                      </a:cubicBezTo>
                      <a:cubicBezTo>
                        <a:pt x="28" y="30"/>
                        <a:pt x="28" y="30"/>
                        <a:pt x="28" y="30"/>
                      </a:cubicBezTo>
                      <a:cubicBezTo>
                        <a:pt x="27" y="30"/>
                        <a:pt x="28" y="30"/>
                        <a:pt x="28" y="30"/>
                      </a:cubicBezTo>
                      <a:close/>
                      <a:moveTo>
                        <a:pt x="28" y="29"/>
                      </a:moveTo>
                      <a:cubicBezTo>
                        <a:pt x="28" y="29"/>
                        <a:pt x="28" y="29"/>
                        <a:pt x="28" y="29"/>
                      </a:cubicBezTo>
                      <a:cubicBezTo>
                        <a:pt x="28" y="29"/>
                        <a:pt x="28" y="29"/>
                        <a:pt x="28" y="29"/>
                      </a:cubicBezTo>
                      <a:close/>
                      <a:moveTo>
                        <a:pt x="27" y="40"/>
                      </a:moveTo>
                      <a:cubicBezTo>
                        <a:pt x="26" y="40"/>
                        <a:pt x="27" y="40"/>
                        <a:pt x="26" y="40"/>
                      </a:cubicBezTo>
                      <a:cubicBezTo>
                        <a:pt x="26" y="40"/>
                        <a:pt x="26" y="40"/>
                        <a:pt x="26" y="40"/>
                      </a:cubicBezTo>
                      <a:cubicBezTo>
                        <a:pt x="26" y="40"/>
                        <a:pt x="27" y="40"/>
                        <a:pt x="27" y="40"/>
                      </a:cubicBezTo>
                      <a:close/>
                      <a:moveTo>
                        <a:pt x="27" y="38"/>
                      </a:moveTo>
                      <a:cubicBezTo>
                        <a:pt x="27" y="38"/>
                        <a:pt x="28" y="38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lose/>
                      <a:moveTo>
                        <a:pt x="26" y="36"/>
                      </a:moveTo>
                      <a:cubicBezTo>
                        <a:pt x="26" y="36"/>
                        <a:pt x="26" y="36"/>
                        <a:pt x="26" y="36"/>
                      </a:cubicBezTo>
                      <a:cubicBezTo>
                        <a:pt x="26" y="36"/>
                        <a:pt x="26" y="36"/>
                        <a:pt x="26" y="36"/>
                      </a:cubicBezTo>
                      <a:cubicBezTo>
                        <a:pt x="26" y="36"/>
                        <a:pt x="26" y="36"/>
                        <a:pt x="26" y="36"/>
                      </a:cubicBezTo>
                      <a:close/>
                      <a:moveTo>
                        <a:pt x="29" y="29"/>
                      </a:moveTo>
                      <a:cubicBezTo>
                        <a:pt x="29" y="29"/>
                        <a:pt x="28" y="29"/>
                        <a:pt x="28" y="29"/>
                      </a:cubicBezTo>
                      <a:cubicBezTo>
                        <a:pt x="28" y="29"/>
                        <a:pt x="28" y="30"/>
                        <a:pt x="28" y="30"/>
                      </a:cubicBezTo>
                      <a:cubicBezTo>
                        <a:pt x="29" y="30"/>
                        <a:pt x="28" y="30"/>
                        <a:pt x="28" y="30"/>
                      </a:cubicBezTo>
                      <a:cubicBezTo>
                        <a:pt x="29" y="30"/>
                        <a:pt x="29" y="30"/>
                        <a:pt x="29" y="29"/>
                      </a:cubicBezTo>
                      <a:close/>
                      <a:moveTo>
                        <a:pt x="27" y="32"/>
                      </a:moveTo>
                      <a:cubicBezTo>
                        <a:pt x="28" y="32"/>
                        <a:pt x="27" y="32"/>
                        <a:pt x="27" y="32"/>
                      </a:cubicBezTo>
                      <a:cubicBezTo>
                        <a:pt x="27" y="32"/>
                        <a:pt x="28" y="32"/>
                        <a:pt x="27" y="32"/>
                      </a:cubicBezTo>
                      <a:close/>
                      <a:moveTo>
                        <a:pt x="27" y="33"/>
                      </a:moveTo>
                      <a:cubicBezTo>
                        <a:pt x="27" y="33"/>
                        <a:pt x="27" y="33"/>
                        <a:pt x="27" y="34"/>
                      </a:cubicBezTo>
                      <a:cubicBezTo>
                        <a:pt x="27" y="34"/>
                        <a:pt x="27" y="33"/>
                        <a:pt x="27" y="33"/>
                      </a:cubicBezTo>
                      <a:close/>
                      <a:moveTo>
                        <a:pt x="28" y="34"/>
                      </a:move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lose/>
                      <a:moveTo>
                        <a:pt x="28" y="34"/>
                      </a:moveTo>
                      <a:cubicBezTo>
                        <a:pt x="28" y="33"/>
                        <a:pt x="28" y="34"/>
                        <a:pt x="28" y="33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8" y="33"/>
                        <a:pt x="28" y="33"/>
                        <a:pt x="28" y="32"/>
                      </a:cubicBezTo>
                      <a:cubicBezTo>
                        <a:pt x="28" y="33"/>
                        <a:pt x="28" y="33"/>
                        <a:pt x="28" y="32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7" y="33"/>
                        <a:pt x="27" y="33"/>
                        <a:pt x="27" y="33"/>
                      </a:cubicBezTo>
                      <a:cubicBezTo>
                        <a:pt x="27" y="33"/>
                        <a:pt x="28" y="33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lose/>
                      <a:moveTo>
                        <a:pt x="30" y="32"/>
                      </a:moveTo>
                      <a:cubicBezTo>
                        <a:pt x="30" y="32"/>
                        <a:pt x="30" y="32"/>
                        <a:pt x="30" y="32"/>
                      </a:cubicBezTo>
                      <a:cubicBezTo>
                        <a:pt x="30" y="32"/>
                        <a:pt x="30" y="32"/>
                        <a:pt x="30" y="32"/>
                      </a:cubicBezTo>
                      <a:close/>
                      <a:moveTo>
                        <a:pt x="31" y="32"/>
                      </a:moveTo>
                      <a:cubicBezTo>
                        <a:pt x="31" y="32"/>
                        <a:pt x="31" y="32"/>
                        <a:pt x="31" y="31"/>
                      </a:cubicBezTo>
                      <a:cubicBezTo>
                        <a:pt x="30" y="31"/>
                        <a:pt x="30" y="32"/>
                        <a:pt x="31" y="32"/>
                      </a:cubicBezTo>
                      <a:close/>
                      <a:moveTo>
                        <a:pt x="30" y="33"/>
                      </a:moveTo>
                      <a:cubicBezTo>
                        <a:pt x="30" y="33"/>
                        <a:pt x="31" y="32"/>
                        <a:pt x="30" y="32"/>
                      </a:cubicBezTo>
                      <a:cubicBezTo>
                        <a:pt x="30" y="32"/>
                        <a:pt x="30" y="32"/>
                        <a:pt x="30" y="33"/>
                      </a:cubicBezTo>
                      <a:cubicBezTo>
                        <a:pt x="30" y="32"/>
                        <a:pt x="30" y="32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lose/>
                      <a:moveTo>
                        <a:pt x="34" y="28"/>
                      </a:moveTo>
                      <a:cubicBezTo>
                        <a:pt x="34" y="28"/>
                        <a:pt x="35" y="28"/>
                        <a:pt x="35" y="28"/>
                      </a:cubicBezTo>
                      <a:cubicBezTo>
                        <a:pt x="35" y="28"/>
                        <a:pt x="35" y="28"/>
                        <a:pt x="34" y="28"/>
                      </a:cubicBezTo>
                      <a:close/>
                      <a:moveTo>
                        <a:pt x="34" y="30"/>
                      </a:move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lose/>
                      <a:moveTo>
                        <a:pt x="34" y="30"/>
                      </a:move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1"/>
                        <a:pt x="34" y="31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lose/>
                      <a:moveTo>
                        <a:pt x="34" y="29"/>
                      </a:moveTo>
                      <a:cubicBezTo>
                        <a:pt x="34" y="29"/>
                        <a:pt x="34" y="29"/>
                        <a:pt x="34" y="29"/>
                      </a:cubicBezTo>
                      <a:cubicBezTo>
                        <a:pt x="34" y="29"/>
                        <a:pt x="34" y="29"/>
                        <a:pt x="34" y="29"/>
                      </a:cubicBezTo>
                      <a:cubicBezTo>
                        <a:pt x="34" y="29"/>
                        <a:pt x="35" y="29"/>
                        <a:pt x="34" y="29"/>
                      </a:cubicBezTo>
                      <a:cubicBezTo>
                        <a:pt x="34" y="29"/>
                        <a:pt x="34" y="29"/>
                        <a:pt x="34" y="29"/>
                      </a:cubicBezTo>
                      <a:close/>
                      <a:moveTo>
                        <a:pt x="34" y="29"/>
                      </a:moveTo>
                      <a:cubicBezTo>
                        <a:pt x="34" y="29"/>
                        <a:pt x="34" y="29"/>
                        <a:pt x="34" y="29"/>
                      </a:cubicBezTo>
                      <a:cubicBezTo>
                        <a:pt x="34" y="29"/>
                        <a:pt x="34" y="29"/>
                        <a:pt x="34" y="29"/>
                      </a:cubicBezTo>
                      <a:close/>
                      <a:moveTo>
                        <a:pt x="33" y="29"/>
                      </a:moveTo>
                      <a:cubicBezTo>
                        <a:pt x="34" y="29"/>
                        <a:pt x="34" y="29"/>
                        <a:pt x="34" y="30"/>
                      </a:cubicBezTo>
                      <a:cubicBezTo>
                        <a:pt x="34" y="29"/>
                        <a:pt x="34" y="29"/>
                        <a:pt x="34" y="29"/>
                      </a:cubicBezTo>
                      <a:cubicBezTo>
                        <a:pt x="34" y="29"/>
                        <a:pt x="34" y="29"/>
                        <a:pt x="34" y="29"/>
                      </a:cubicBezTo>
                      <a:cubicBezTo>
                        <a:pt x="34" y="29"/>
                        <a:pt x="34" y="29"/>
                        <a:pt x="33" y="29"/>
                      </a:cubicBezTo>
                      <a:close/>
                      <a:moveTo>
                        <a:pt x="33" y="29"/>
                      </a:move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4" y="30"/>
                        <a:pt x="33" y="30"/>
                        <a:pt x="34" y="30"/>
                      </a:cubicBezTo>
                      <a:cubicBezTo>
                        <a:pt x="33" y="30"/>
                        <a:pt x="33" y="29"/>
                        <a:pt x="33" y="29"/>
                      </a:cubicBezTo>
                      <a:close/>
                      <a:moveTo>
                        <a:pt x="32" y="32"/>
                      </a:moveTo>
                      <a:cubicBezTo>
                        <a:pt x="32" y="32"/>
                        <a:pt x="33" y="32"/>
                        <a:pt x="32" y="31"/>
                      </a:cubicBezTo>
                      <a:cubicBezTo>
                        <a:pt x="32" y="32"/>
                        <a:pt x="32" y="32"/>
                        <a:pt x="32" y="32"/>
                      </a:cubicBezTo>
                      <a:close/>
                      <a:moveTo>
                        <a:pt x="31" y="33"/>
                      </a:moveTo>
                      <a:cubicBezTo>
                        <a:pt x="32" y="33"/>
                        <a:pt x="32" y="33"/>
                        <a:pt x="32" y="32"/>
                      </a:cubicBezTo>
                      <a:cubicBezTo>
                        <a:pt x="32" y="33"/>
                        <a:pt x="32" y="33"/>
                        <a:pt x="31" y="33"/>
                      </a:cubicBezTo>
                      <a:close/>
                      <a:moveTo>
                        <a:pt x="31" y="33"/>
                      </a:moveTo>
                      <a:cubicBezTo>
                        <a:pt x="31" y="33"/>
                        <a:pt x="31" y="33"/>
                        <a:pt x="31" y="33"/>
                      </a:cubicBezTo>
                      <a:cubicBezTo>
                        <a:pt x="31" y="33"/>
                        <a:pt x="31" y="33"/>
                        <a:pt x="31" y="33"/>
                      </a:cubicBezTo>
                      <a:cubicBezTo>
                        <a:pt x="31" y="33"/>
                        <a:pt x="31" y="33"/>
                        <a:pt x="31" y="33"/>
                      </a:cubicBezTo>
                      <a:cubicBezTo>
                        <a:pt x="31" y="33"/>
                        <a:pt x="31" y="33"/>
                        <a:pt x="31" y="33"/>
                      </a:cubicBezTo>
                      <a:close/>
                      <a:moveTo>
                        <a:pt x="32" y="33"/>
                      </a:moveTo>
                      <a:cubicBezTo>
                        <a:pt x="32" y="33"/>
                        <a:pt x="31" y="33"/>
                        <a:pt x="31" y="33"/>
                      </a:cubicBezTo>
                      <a:cubicBezTo>
                        <a:pt x="31" y="34"/>
                        <a:pt x="32" y="34"/>
                        <a:pt x="32" y="33"/>
                      </a:cubicBezTo>
                      <a:close/>
                      <a:moveTo>
                        <a:pt x="33" y="30"/>
                      </a:move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lose/>
                      <a:moveTo>
                        <a:pt x="33" y="31"/>
                      </a:moveTo>
                      <a:cubicBezTo>
                        <a:pt x="34" y="31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1"/>
                      </a:cubicBezTo>
                      <a:close/>
                      <a:moveTo>
                        <a:pt x="33" y="32"/>
                      </a:moveTo>
                      <a:cubicBezTo>
                        <a:pt x="33" y="32"/>
                        <a:pt x="33" y="32"/>
                        <a:pt x="33" y="32"/>
                      </a:cubicBezTo>
                      <a:cubicBezTo>
                        <a:pt x="33" y="32"/>
                        <a:pt x="32" y="32"/>
                        <a:pt x="33" y="32"/>
                      </a:cubicBezTo>
                      <a:cubicBezTo>
                        <a:pt x="33" y="32"/>
                        <a:pt x="33" y="32"/>
                        <a:pt x="33" y="32"/>
                      </a:cubicBezTo>
                      <a:close/>
                      <a:moveTo>
                        <a:pt x="33" y="31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1"/>
                        <a:pt x="33" y="31"/>
                      </a:cubicBezTo>
                      <a:close/>
                      <a:moveTo>
                        <a:pt x="35" y="28"/>
                      </a:moveTo>
                      <a:cubicBezTo>
                        <a:pt x="35" y="28"/>
                        <a:pt x="35" y="28"/>
                        <a:pt x="35" y="28"/>
                      </a:cubicBezTo>
                      <a:cubicBezTo>
                        <a:pt x="35" y="28"/>
                        <a:pt x="35" y="28"/>
                        <a:pt x="35" y="28"/>
                      </a:cubicBezTo>
                      <a:close/>
                      <a:moveTo>
                        <a:pt x="35" y="29"/>
                      </a:moveTo>
                      <a:cubicBezTo>
                        <a:pt x="35" y="29"/>
                        <a:pt x="35" y="29"/>
                        <a:pt x="35" y="29"/>
                      </a:cubicBezTo>
                      <a:cubicBezTo>
                        <a:pt x="35" y="29"/>
                        <a:pt x="35" y="29"/>
                        <a:pt x="35" y="29"/>
                      </a:cubicBezTo>
                      <a:close/>
                      <a:moveTo>
                        <a:pt x="35" y="29"/>
                      </a:moveTo>
                      <a:cubicBezTo>
                        <a:pt x="35" y="30"/>
                        <a:pt x="35" y="30"/>
                        <a:pt x="35" y="30"/>
                      </a:cubicBezTo>
                      <a:cubicBezTo>
                        <a:pt x="35" y="29"/>
                        <a:pt x="35" y="29"/>
                        <a:pt x="35" y="29"/>
                      </a:cubicBezTo>
                      <a:cubicBezTo>
                        <a:pt x="35" y="29"/>
                        <a:pt x="35" y="30"/>
                        <a:pt x="35" y="30"/>
                      </a:cubicBezTo>
                      <a:cubicBezTo>
                        <a:pt x="35" y="30"/>
                        <a:pt x="35" y="30"/>
                        <a:pt x="35" y="30"/>
                      </a:cubicBezTo>
                      <a:cubicBezTo>
                        <a:pt x="35" y="30"/>
                        <a:pt x="35" y="30"/>
                        <a:pt x="35" y="29"/>
                      </a:cubicBezTo>
                      <a:close/>
                      <a:moveTo>
                        <a:pt x="30" y="39"/>
                      </a:moveTo>
                      <a:cubicBezTo>
                        <a:pt x="29" y="39"/>
                        <a:pt x="30" y="39"/>
                        <a:pt x="30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39"/>
                        <a:pt x="29" y="39"/>
                        <a:pt x="30" y="40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lose/>
                      <a:moveTo>
                        <a:pt x="32" y="37"/>
                      </a:move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7"/>
                      </a:cubicBezTo>
                      <a:close/>
                      <a:moveTo>
                        <a:pt x="32" y="37"/>
                      </a:move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7"/>
                      </a:cubicBezTo>
                      <a:close/>
                      <a:moveTo>
                        <a:pt x="33" y="37"/>
                      </a:moveTo>
                      <a:cubicBezTo>
                        <a:pt x="33" y="37"/>
                        <a:pt x="32" y="37"/>
                        <a:pt x="32" y="37"/>
                      </a:cubicBezTo>
                      <a:cubicBezTo>
                        <a:pt x="32" y="37"/>
                        <a:pt x="33" y="38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2" y="37"/>
                        <a:pt x="33" y="37"/>
                        <a:pt x="33" y="37"/>
                      </a:cubicBezTo>
                      <a:close/>
                      <a:moveTo>
                        <a:pt x="32" y="36"/>
                      </a:moveTo>
                      <a:cubicBezTo>
                        <a:pt x="32" y="36"/>
                        <a:pt x="32" y="36"/>
                        <a:pt x="33" y="37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2" y="36"/>
                        <a:pt x="32" y="36"/>
                        <a:pt x="32" y="36"/>
                      </a:cubicBezTo>
                      <a:close/>
                      <a:moveTo>
                        <a:pt x="35" y="32"/>
                      </a:moveTo>
                      <a:cubicBezTo>
                        <a:pt x="35" y="32"/>
                        <a:pt x="35" y="31"/>
                        <a:pt x="35" y="31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5" y="32"/>
                        <a:pt x="36" y="32"/>
                        <a:pt x="35" y="32"/>
                      </a:cubicBezTo>
                      <a:cubicBezTo>
                        <a:pt x="35" y="32"/>
                        <a:pt x="35" y="31"/>
                        <a:pt x="35" y="31"/>
                      </a:cubicBezTo>
                      <a:cubicBezTo>
                        <a:pt x="35" y="31"/>
                        <a:pt x="35" y="31"/>
                        <a:pt x="35" y="32"/>
                      </a:cubicBezTo>
                      <a:close/>
                      <a:moveTo>
                        <a:pt x="35" y="32"/>
                      </a:move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4" y="32"/>
                        <a:pt x="34" y="32"/>
                        <a:pt x="35" y="32"/>
                      </a:cubicBezTo>
                      <a:cubicBezTo>
                        <a:pt x="34" y="32"/>
                        <a:pt x="34" y="32"/>
                        <a:pt x="35" y="32"/>
                      </a:cubicBezTo>
                      <a:cubicBezTo>
                        <a:pt x="35" y="32"/>
                        <a:pt x="34" y="32"/>
                        <a:pt x="34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lose/>
                      <a:moveTo>
                        <a:pt x="34" y="33"/>
                      </a:moveTo>
                      <a:cubicBezTo>
                        <a:pt x="34" y="33"/>
                        <a:pt x="34" y="33"/>
                        <a:pt x="34" y="33"/>
                      </a:cubicBezTo>
                      <a:cubicBezTo>
                        <a:pt x="34" y="33"/>
                        <a:pt x="34" y="33"/>
                        <a:pt x="34" y="33"/>
                      </a:cubicBezTo>
                      <a:close/>
                      <a:moveTo>
                        <a:pt x="35" y="32"/>
                      </a:move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5" y="32"/>
                        <a:pt x="35" y="33"/>
                        <a:pt x="34" y="33"/>
                      </a:cubicBezTo>
                      <a:cubicBezTo>
                        <a:pt x="35" y="33"/>
                        <a:pt x="35" y="32"/>
                        <a:pt x="35" y="32"/>
                      </a:cubicBezTo>
                      <a:close/>
                      <a:moveTo>
                        <a:pt x="35" y="33"/>
                      </a:move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5" y="33"/>
                        <a:pt x="35" y="33"/>
                        <a:pt x="35" y="33"/>
                      </a:cubicBezTo>
                      <a:close/>
                      <a:moveTo>
                        <a:pt x="36" y="31"/>
                      </a:move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5" y="31"/>
                        <a:pt x="36" y="31"/>
                        <a:pt x="35" y="30"/>
                      </a:cubicBezTo>
                      <a:cubicBezTo>
                        <a:pt x="35" y="31"/>
                        <a:pt x="35" y="31"/>
                        <a:pt x="35" y="31"/>
                      </a:cubicBezTo>
                      <a:cubicBezTo>
                        <a:pt x="35" y="31"/>
                        <a:pt x="35" y="31"/>
                        <a:pt x="35" y="31"/>
                      </a:cubicBezTo>
                      <a:cubicBezTo>
                        <a:pt x="35" y="31"/>
                        <a:pt x="35" y="31"/>
                        <a:pt x="35" y="32"/>
                      </a:cubicBezTo>
                      <a:cubicBezTo>
                        <a:pt x="36" y="32"/>
                        <a:pt x="35" y="31"/>
                        <a:pt x="36" y="32"/>
                      </a:cubicBezTo>
                      <a:cubicBezTo>
                        <a:pt x="36" y="31"/>
                        <a:pt x="35" y="31"/>
                        <a:pt x="36" y="31"/>
                      </a:cubicBezTo>
                      <a:close/>
                      <a:moveTo>
                        <a:pt x="35" y="33"/>
                      </a:move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6" y="33"/>
                        <a:pt x="36" y="33"/>
                        <a:pt x="35" y="33"/>
                      </a:cubicBezTo>
                      <a:close/>
                      <a:moveTo>
                        <a:pt x="36" y="32"/>
                      </a:moveTo>
                      <a:cubicBezTo>
                        <a:pt x="37" y="32"/>
                        <a:pt x="36" y="32"/>
                        <a:pt x="36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lose/>
                      <a:moveTo>
                        <a:pt x="38" y="30"/>
                      </a:moveTo>
                      <a:cubicBezTo>
                        <a:pt x="38" y="30"/>
                        <a:pt x="38" y="30"/>
                        <a:pt x="38" y="30"/>
                      </a:cubicBezTo>
                      <a:cubicBezTo>
                        <a:pt x="38" y="30"/>
                        <a:pt x="38" y="30"/>
                        <a:pt x="38" y="30"/>
                      </a:cubicBezTo>
                      <a:close/>
                      <a:moveTo>
                        <a:pt x="42" y="28"/>
                      </a:moveTo>
                      <a:cubicBezTo>
                        <a:pt x="41" y="28"/>
                        <a:pt x="42" y="28"/>
                        <a:pt x="41" y="27"/>
                      </a:cubicBezTo>
                      <a:cubicBezTo>
                        <a:pt x="42" y="28"/>
                        <a:pt x="41" y="27"/>
                        <a:pt x="41" y="27"/>
                      </a:cubicBezTo>
                      <a:cubicBezTo>
                        <a:pt x="41" y="28"/>
                        <a:pt x="41" y="28"/>
                        <a:pt x="42" y="28"/>
                      </a:cubicBezTo>
                      <a:close/>
                      <a:moveTo>
                        <a:pt x="43" y="26"/>
                      </a:moveTo>
                      <a:cubicBezTo>
                        <a:pt x="43" y="26"/>
                        <a:pt x="43" y="26"/>
                        <a:pt x="43" y="26"/>
                      </a:cubicBezTo>
                      <a:cubicBezTo>
                        <a:pt x="42" y="26"/>
                        <a:pt x="43" y="26"/>
                        <a:pt x="42" y="26"/>
                      </a:cubicBezTo>
                      <a:cubicBezTo>
                        <a:pt x="42" y="26"/>
                        <a:pt x="42" y="26"/>
                        <a:pt x="42" y="25"/>
                      </a:cubicBezTo>
                      <a:cubicBezTo>
                        <a:pt x="42" y="26"/>
                        <a:pt x="42" y="25"/>
                        <a:pt x="42" y="26"/>
                      </a:cubicBezTo>
                      <a:cubicBezTo>
                        <a:pt x="42" y="26"/>
                        <a:pt x="42" y="27"/>
                        <a:pt x="42" y="26"/>
                      </a:cubicBezTo>
                      <a:cubicBezTo>
                        <a:pt x="42" y="26"/>
                        <a:pt x="42" y="26"/>
                        <a:pt x="42" y="26"/>
                      </a:cubicBezTo>
                      <a:cubicBezTo>
                        <a:pt x="42" y="26"/>
                        <a:pt x="43" y="26"/>
                        <a:pt x="43" y="26"/>
                      </a:cubicBezTo>
                      <a:cubicBezTo>
                        <a:pt x="43" y="26"/>
                        <a:pt x="43" y="26"/>
                        <a:pt x="43" y="26"/>
                      </a:cubicBezTo>
                      <a:close/>
                      <a:moveTo>
                        <a:pt x="21" y="26"/>
                      </a:moveTo>
                      <a:cubicBezTo>
                        <a:pt x="21" y="27"/>
                        <a:pt x="21" y="27"/>
                        <a:pt x="21" y="27"/>
                      </a:cubicBezTo>
                      <a:cubicBezTo>
                        <a:pt x="21" y="27"/>
                        <a:pt x="21" y="27"/>
                        <a:pt x="21" y="27"/>
                      </a:cubicBezTo>
                      <a:cubicBezTo>
                        <a:pt x="21" y="27"/>
                        <a:pt x="20" y="27"/>
                        <a:pt x="21" y="27"/>
                      </a:cubicBezTo>
                      <a:cubicBezTo>
                        <a:pt x="20" y="27"/>
                        <a:pt x="21" y="27"/>
                        <a:pt x="21" y="26"/>
                      </a:cubicBezTo>
                      <a:close/>
                      <a:moveTo>
                        <a:pt x="32" y="33"/>
                      </a:moveTo>
                      <a:cubicBezTo>
                        <a:pt x="32" y="33"/>
                        <a:pt x="32" y="33"/>
                        <a:pt x="32" y="33"/>
                      </a:cubicBezTo>
                      <a:cubicBezTo>
                        <a:pt x="32" y="33"/>
                        <a:pt x="33" y="33"/>
                        <a:pt x="33" y="33"/>
                      </a:cubicBezTo>
                      <a:cubicBezTo>
                        <a:pt x="33" y="33"/>
                        <a:pt x="33" y="33"/>
                        <a:pt x="32" y="33"/>
                      </a:cubicBezTo>
                      <a:cubicBezTo>
                        <a:pt x="33" y="33"/>
                        <a:pt x="32" y="33"/>
                        <a:pt x="32" y="34"/>
                      </a:cubicBezTo>
                      <a:cubicBezTo>
                        <a:pt x="32" y="34"/>
                        <a:pt x="32" y="34"/>
                        <a:pt x="32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close/>
                      <a:moveTo>
                        <a:pt x="35" y="0"/>
                      </a:moveTo>
                      <a:cubicBezTo>
                        <a:pt x="35" y="1"/>
                        <a:pt x="34" y="1"/>
                        <a:pt x="34" y="1"/>
                      </a:cubicBezTo>
                      <a:cubicBezTo>
                        <a:pt x="34" y="1"/>
                        <a:pt x="34" y="1"/>
                        <a:pt x="34" y="1"/>
                      </a:cubicBezTo>
                      <a:cubicBezTo>
                        <a:pt x="34" y="0"/>
                        <a:pt x="34" y="0"/>
                        <a:pt x="35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lose/>
                      <a:moveTo>
                        <a:pt x="16" y="23"/>
                      </a:move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3"/>
                        <a:pt x="16" y="23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lose/>
                      <a:moveTo>
                        <a:pt x="20" y="27"/>
                      </a:move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lose/>
                      <a:moveTo>
                        <a:pt x="22" y="28"/>
                      </a:moveTo>
                      <a:cubicBezTo>
                        <a:pt x="22" y="28"/>
                        <a:pt x="23" y="28"/>
                        <a:pt x="23" y="29"/>
                      </a:cubicBezTo>
                      <a:cubicBezTo>
                        <a:pt x="23" y="29"/>
                        <a:pt x="22" y="28"/>
                        <a:pt x="22" y="28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lose/>
                      <a:moveTo>
                        <a:pt x="21" y="29"/>
                      </a:move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0" y="30"/>
                        <a:pt x="20" y="30"/>
                      </a:cubicBezTo>
                      <a:cubicBezTo>
                        <a:pt x="20" y="30"/>
                        <a:pt x="20" y="29"/>
                        <a:pt x="21" y="29"/>
                      </a:cubicBezTo>
                      <a:cubicBezTo>
                        <a:pt x="21" y="29"/>
                        <a:pt x="20" y="29"/>
                        <a:pt x="20" y="29"/>
                      </a:cubicBezTo>
                      <a:cubicBezTo>
                        <a:pt x="20" y="29"/>
                        <a:pt x="20" y="29"/>
                        <a:pt x="21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1" y="28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lose/>
                      <a:moveTo>
                        <a:pt x="22" y="29"/>
                      </a:move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lose/>
                      <a:moveTo>
                        <a:pt x="22" y="29"/>
                      </a:moveTo>
                      <a:cubicBezTo>
                        <a:pt x="22" y="29"/>
                        <a:pt x="22" y="30"/>
                        <a:pt x="22" y="30"/>
                      </a:cubicBezTo>
                      <a:cubicBezTo>
                        <a:pt x="22" y="30"/>
                        <a:pt x="22" y="30"/>
                        <a:pt x="22" y="30"/>
                      </a:cubicBezTo>
                      <a:cubicBezTo>
                        <a:pt x="22" y="30"/>
                        <a:pt x="22" y="30"/>
                        <a:pt x="22" y="30"/>
                      </a:cubicBezTo>
                      <a:cubicBezTo>
                        <a:pt x="22" y="29"/>
                        <a:pt x="22" y="30"/>
                        <a:pt x="22" y="30"/>
                      </a:cubicBezTo>
                      <a:cubicBezTo>
                        <a:pt x="21" y="30"/>
                        <a:pt x="22" y="29"/>
                        <a:pt x="22" y="29"/>
                      </a:cubicBezTo>
                      <a:close/>
                      <a:moveTo>
                        <a:pt x="19" y="28"/>
                      </a:moveTo>
                      <a:cubicBezTo>
                        <a:pt x="19" y="29"/>
                        <a:pt x="19" y="29"/>
                        <a:pt x="19" y="29"/>
                      </a:cubicBezTo>
                      <a:cubicBezTo>
                        <a:pt x="19" y="29"/>
                        <a:pt x="19" y="28"/>
                        <a:pt x="19" y="28"/>
                      </a:cubicBezTo>
                      <a:cubicBezTo>
                        <a:pt x="19" y="28"/>
                        <a:pt x="19" y="28"/>
                        <a:pt x="19" y="28"/>
                      </a:cubicBezTo>
                      <a:close/>
                      <a:moveTo>
                        <a:pt x="20" y="30"/>
                      </a:move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30"/>
                        <a:pt x="19" y="30"/>
                        <a:pt x="20" y="30"/>
                      </a:cubicBezTo>
                      <a:cubicBezTo>
                        <a:pt x="19" y="30"/>
                        <a:pt x="20" y="29"/>
                        <a:pt x="20" y="29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lose/>
                      <a:moveTo>
                        <a:pt x="21" y="30"/>
                      </a:move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lose/>
                      <a:moveTo>
                        <a:pt x="24" y="33"/>
                      </a:moveTo>
                      <a:cubicBezTo>
                        <a:pt x="25" y="33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4" y="33"/>
                        <a:pt x="25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lose/>
                      <a:moveTo>
                        <a:pt x="26" y="32"/>
                      </a:moveTo>
                      <a:cubicBezTo>
                        <a:pt x="26" y="32"/>
                        <a:pt x="26" y="32"/>
                        <a:pt x="26" y="32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6" y="32"/>
                      </a:cubicBezTo>
                      <a:close/>
                      <a:moveTo>
                        <a:pt x="22" y="31"/>
                      </a:move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lose/>
                      <a:moveTo>
                        <a:pt x="25" y="33"/>
                      </a:move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6" y="32"/>
                        <a:pt x="26" y="33"/>
                        <a:pt x="25" y="33"/>
                      </a:cubicBezTo>
                      <a:close/>
                      <a:moveTo>
                        <a:pt x="31" y="35"/>
                      </a:move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1" y="36"/>
                        <a:pt x="31" y="36"/>
                        <a:pt x="30" y="37"/>
                      </a:cubicBezTo>
                      <a:cubicBezTo>
                        <a:pt x="30" y="37"/>
                        <a:pt x="30" y="36"/>
                        <a:pt x="30" y="36"/>
                      </a:cubicBezTo>
                      <a:cubicBezTo>
                        <a:pt x="30" y="37"/>
                        <a:pt x="30" y="37"/>
                        <a:pt x="30" y="36"/>
                      </a:cubicBezTo>
                      <a:cubicBezTo>
                        <a:pt x="30" y="36"/>
                        <a:pt x="30" y="36"/>
                        <a:pt x="30" y="37"/>
                      </a:cubicBezTo>
                      <a:cubicBezTo>
                        <a:pt x="30" y="37"/>
                        <a:pt x="30" y="37"/>
                        <a:pt x="30" y="37"/>
                      </a:cubicBezTo>
                      <a:cubicBezTo>
                        <a:pt x="30" y="37"/>
                        <a:pt x="30" y="37"/>
                        <a:pt x="30" y="37"/>
                      </a:cubicBezTo>
                      <a:cubicBezTo>
                        <a:pt x="30" y="37"/>
                        <a:pt x="30" y="37"/>
                        <a:pt x="30" y="37"/>
                      </a:cubicBezTo>
                      <a:cubicBezTo>
                        <a:pt x="30" y="37"/>
                        <a:pt x="30" y="36"/>
                        <a:pt x="30" y="36"/>
                      </a:cubicBezTo>
                      <a:cubicBezTo>
                        <a:pt x="30" y="36"/>
                        <a:pt x="30" y="36"/>
                        <a:pt x="30" y="36"/>
                      </a:cubicBezTo>
                      <a:cubicBezTo>
                        <a:pt x="30" y="36"/>
                        <a:pt x="30" y="36"/>
                        <a:pt x="30" y="36"/>
                      </a:cubicBezTo>
                      <a:cubicBezTo>
                        <a:pt x="30" y="36"/>
                        <a:pt x="30" y="36"/>
                        <a:pt x="30" y="36"/>
                      </a:cubicBezTo>
                      <a:cubicBezTo>
                        <a:pt x="30" y="36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1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lose/>
                      <a:moveTo>
                        <a:pt x="25" y="33"/>
                      </a:move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lose/>
                      <a:moveTo>
                        <a:pt x="21" y="32"/>
                      </a:moveTo>
                      <a:cubicBezTo>
                        <a:pt x="20" y="33"/>
                        <a:pt x="20" y="33"/>
                        <a:pt x="20" y="34"/>
                      </a:cubicBezTo>
                      <a:cubicBezTo>
                        <a:pt x="19" y="34"/>
                        <a:pt x="20" y="33"/>
                        <a:pt x="20" y="33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20" y="32"/>
                        <a:pt x="20" y="32"/>
                        <a:pt x="21" y="31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ubicBezTo>
                        <a:pt x="21" y="31"/>
                        <a:pt x="21" y="31"/>
                        <a:pt x="21" y="32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ubicBezTo>
                        <a:pt x="20" y="32"/>
                        <a:pt x="21" y="32"/>
                        <a:pt x="20" y="32"/>
                      </a:cubicBezTo>
                      <a:cubicBezTo>
                        <a:pt x="21" y="32"/>
                        <a:pt x="21" y="32"/>
                        <a:pt x="21" y="32"/>
                      </a:cubicBezTo>
                      <a:close/>
                      <a:moveTo>
                        <a:pt x="20" y="31"/>
                      </a:moveTo>
                      <a:cubicBezTo>
                        <a:pt x="20" y="31"/>
                        <a:pt x="20" y="31"/>
                        <a:pt x="20" y="31"/>
                      </a:cubicBezTo>
                      <a:cubicBezTo>
                        <a:pt x="20" y="31"/>
                        <a:pt x="20" y="31"/>
                        <a:pt x="20" y="31"/>
                      </a:cubicBezTo>
                      <a:cubicBezTo>
                        <a:pt x="20" y="31"/>
                        <a:pt x="20" y="31"/>
                        <a:pt x="20" y="31"/>
                      </a:cubicBezTo>
                      <a:cubicBezTo>
                        <a:pt x="20" y="31"/>
                        <a:pt x="20" y="31"/>
                        <a:pt x="20" y="31"/>
                      </a:cubicBezTo>
                      <a:close/>
                      <a:moveTo>
                        <a:pt x="28" y="36"/>
                      </a:move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36"/>
                        <a:pt x="29" y="36"/>
                        <a:pt x="29" y="36"/>
                      </a:cubicBezTo>
                      <a:cubicBezTo>
                        <a:pt x="29" y="35"/>
                        <a:pt x="29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ubicBezTo>
                        <a:pt x="29" y="35"/>
                        <a:pt x="30" y="35"/>
                        <a:pt x="29" y="35"/>
                      </a:cubicBezTo>
                      <a:cubicBezTo>
                        <a:pt x="29" y="35"/>
                        <a:pt x="30" y="36"/>
                        <a:pt x="30" y="36"/>
                      </a:cubicBezTo>
                      <a:cubicBezTo>
                        <a:pt x="30" y="36"/>
                        <a:pt x="29" y="36"/>
                        <a:pt x="29" y="36"/>
                      </a:cubicBezTo>
                      <a:cubicBezTo>
                        <a:pt x="30" y="36"/>
                        <a:pt x="29" y="36"/>
                        <a:pt x="29" y="36"/>
                      </a:cubicBezTo>
                      <a:cubicBezTo>
                        <a:pt x="29" y="36"/>
                        <a:pt x="29" y="36"/>
                        <a:pt x="28" y="36"/>
                      </a:cubicBezTo>
                      <a:cubicBezTo>
                        <a:pt x="28" y="36"/>
                        <a:pt x="29" y="36"/>
                        <a:pt x="28" y="36"/>
                      </a:cubicBezTo>
                      <a:close/>
                      <a:moveTo>
                        <a:pt x="15" y="31"/>
                      </a:moveTo>
                      <a:cubicBezTo>
                        <a:pt x="15" y="30"/>
                        <a:pt x="16" y="30"/>
                        <a:pt x="16" y="30"/>
                      </a:cubicBezTo>
                      <a:cubicBezTo>
                        <a:pt x="16" y="30"/>
                        <a:pt x="15" y="30"/>
                        <a:pt x="15" y="31"/>
                      </a:cubicBezTo>
                      <a:close/>
                      <a:moveTo>
                        <a:pt x="18" y="31"/>
                      </a:moveTo>
                      <a:cubicBezTo>
                        <a:pt x="18" y="31"/>
                        <a:pt x="18" y="31"/>
                        <a:pt x="18" y="31"/>
                      </a:cubicBezTo>
                      <a:cubicBezTo>
                        <a:pt x="18" y="31"/>
                        <a:pt x="18" y="31"/>
                        <a:pt x="18" y="31"/>
                      </a:cubicBezTo>
                      <a:cubicBezTo>
                        <a:pt x="18" y="31"/>
                        <a:pt x="18" y="31"/>
                        <a:pt x="18" y="31"/>
                      </a:cubicBezTo>
                      <a:close/>
                      <a:moveTo>
                        <a:pt x="22" y="34"/>
                      </a:moveTo>
                      <a:cubicBezTo>
                        <a:pt x="22" y="34"/>
                        <a:pt x="22" y="34"/>
                        <a:pt x="22" y="34"/>
                      </a:cubicBezTo>
                      <a:cubicBezTo>
                        <a:pt x="22" y="35"/>
                        <a:pt x="22" y="35"/>
                        <a:pt x="21" y="35"/>
                      </a:cubicBezTo>
                      <a:cubicBezTo>
                        <a:pt x="21" y="35"/>
                        <a:pt x="21" y="35"/>
                        <a:pt x="21" y="35"/>
                      </a:cubicBezTo>
                      <a:cubicBezTo>
                        <a:pt x="21" y="35"/>
                        <a:pt x="21" y="35"/>
                        <a:pt x="21" y="35"/>
                      </a:cubicBezTo>
                      <a:cubicBezTo>
                        <a:pt x="21" y="35"/>
                        <a:pt x="21" y="35"/>
                        <a:pt x="21" y="35"/>
                      </a:cubicBezTo>
                      <a:cubicBezTo>
                        <a:pt x="21" y="35"/>
                        <a:pt x="21" y="35"/>
                        <a:pt x="21" y="35"/>
                      </a:cubicBezTo>
                      <a:cubicBezTo>
                        <a:pt x="21" y="35"/>
                        <a:pt x="21" y="35"/>
                        <a:pt x="22" y="35"/>
                      </a:cubicBezTo>
                      <a:cubicBezTo>
                        <a:pt x="22" y="35"/>
                        <a:pt x="22" y="36"/>
                        <a:pt x="22" y="36"/>
                      </a:cubicBezTo>
                      <a:cubicBezTo>
                        <a:pt x="21" y="36"/>
                        <a:pt x="21" y="36"/>
                        <a:pt x="21" y="35"/>
                      </a:cubicBezTo>
                      <a:cubicBezTo>
                        <a:pt x="21" y="35"/>
                        <a:pt x="21" y="34"/>
                        <a:pt x="22" y="34"/>
                      </a:cubicBezTo>
                      <a:cubicBezTo>
                        <a:pt x="22" y="34"/>
                        <a:pt x="22" y="34"/>
                        <a:pt x="22" y="34"/>
                      </a:cubicBezTo>
                      <a:close/>
                      <a:moveTo>
                        <a:pt x="23" y="37"/>
                      </a:moveTo>
                      <a:cubicBezTo>
                        <a:pt x="23" y="37"/>
                        <a:pt x="22" y="37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7"/>
                        <a:pt x="23" y="37"/>
                      </a:cubicBezTo>
                      <a:close/>
                      <a:moveTo>
                        <a:pt x="20" y="37"/>
                      </a:moveTo>
                      <a:cubicBezTo>
                        <a:pt x="20" y="37"/>
                        <a:pt x="20" y="37"/>
                        <a:pt x="19" y="37"/>
                      </a:cubicBezTo>
                      <a:cubicBezTo>
                        <a:pt x="19" y="37"/>
                        <a:pt x="20" y="37"/>
                        <a:pt x="19" y="37"/>
                      </a:cubicBezTo>
                      <a:cubicBezTo>
                        <a:pt x="19" y="37"/>
                        <a:pt x="20" y="37"/>
                        <a:pt x="20" y="37"/>
                      </a:cubicBezTo>
                      <a:cubicBezTo>
                        <a:pt x="20" y="36"/>
                        <a:pt x="20" y="37"/>
                        <a:pt x="20" y="37"/>
                      </a:cubicBezTo>
                      <a:cubicBezTo>
                        <a:pt x="20" y="37"/>
                        <a:pt x="20" y="37"/>
                        <a:pt x="20" y="37"/>
                      </a:cubicBezTo>
                      <a:close/>
                      <a:moveTo>
                        <a:pt x="18" y="37"/>
                      </a:moveTo>
                      <a:cubicBezTo>
                        <a:pt x="17" y="38"/>
                        <a:pt x="17" y="38"/>
                        <a:pt x="17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7" y="39"/>
                        <a:pt x="17" y="38"/>
                        <a:pt x="17" y="38"/>
                      </a:cubicBezTo>
                      <a:cubicBezTo>
                        <a:pt x="17" y="37"/>
                        <a:pt x="17" y="37"/>
                        <a:pt x="18" y="36"/>
                      </a:cubicBezTo>
                      <a:cubicBezTo>
                        <a:pt x="18" y="37"/>
                        <a:pt x="17" y="37"/>
                        <a:pt x="18" y="37"/>
                      </a:cubicBezTo>
                      <a:close/>
                      <a:moveTo>
                        <a:pt x="19" y="38"/>
                      </a:moveTo>
                      <a:cubicBezTo>
                        <a:pt x="19" y="38"/>
                        <a:pt x="19" y="38"/>
                        <a:pt x="20" y="39"/>
                      </a:cubicBezTo>
                      <a:cubicBezTo>
                        <a:pt x="20" y="39"/>
                        <a:pt x="19" y="38"/>
                        <a:pt x="19" y="38"/>
                      </a:cubicBezTo>
                      <a:cubicBezTo>
                        <a:pt x="19" y="38"/>
                        <a:pt x="19" y="38"/>
                        <a:pt x="19" y="39"/>
                      </a:cubicBezTo>
                      <a:cubicBezTo>
                        <a:pt x="19" y="39"/>
                        <a:pt x="19" y="38"/>
                        <a:pt x="19" y="39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19" y="38"/>
                        <a:pt x="19" y="38"/>
                        <a:pt x="19" y="38"/>
                      </a:cubicBezTo>
                      <a:cubicBezTo>
                        <a:pt x="19" y="38"/>
                        <a:pt x="19" y="38"/>
                        <a:pt x="19" y="38"/>
                      </a:cubicBezTo>
                      <a:close/>
                      <a:moveTo>
                        <a:pt x="18" y="38"/>
                      </a:moveTo>
                      <a:cubicBezTo>
                        <a:pt x="19" y="38"/>
                        <a:pt x="19" y="38"/>
                        <a:pt x="19" y="38"/>
                      </a:cubicBezTo>
                      <a:cubicBezTo>
                        <a:pt x="19" y="38"/>
                        <a:pt x="18" y="38"/>
                        <a:pt x="18" y="38"/>
                      </a:cubicBezTo>
                      <a:close/>
                      <a:moveTo>
                        <a:pt x="21" y="39"/>
                      </a:move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2" y="39"/>
                      </a:cubicBezTo>
                      <a:cubicBezTo>
                        <a:pt x="21" y="39"/>
                        <a:pt x="21" y="39"/>
                        <a:pt x="21" y="40"/>
                      </a:cubicBezTo>
                      <a:cubicBezTo>
                        <a:pt x="21" y="40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0" y="39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lose/>
                      <a:moveTo>
                        <a:pt x="32" y="44"/>
                      </a:moveTo>
                      <a:cubicBezTo>
                        <a:pt x="32" y="44"/>
                        <a:pt x="32" y="43"/>
                        <a:pt x="32" y="43"/>
                      </a:cubicBezTo>
                      <a:cubicBezTo>
                        <a:pt x="32" y="44"/>
                        <a:pt x="32" y="44"/>
                        <a:pt x="32" y="44"/>
                      </a:cubicBezTo>
                      <a:cubicBezTo>
                        <a:pt x="32" y="44"/>
                        <a:pt x="32" y="44"/>
                        <a:pt x="32" y="44"/>
                      </a:cubicBezTo>
                      <a:cubicBezTo>
                        <a:pt x="32" y="44"/>
                        <a:pt x="32" y="44"/>
                        <a:pt x="32" y="44"/>
                      </a:cubicBezTo>
                      <a:cubicBezTo>
                        <a:pt x="32" y="44"/>
                        <a:pt x="32" y="44"/>
                        <a:pt x="32" y="44"/>
                      </a:cubicBezTo>
                      <a:close/>
                      <a:moveTo>
                        <a:pt x="29" y="43"/>
                      </a:moveTo>
                      <a:cubicBezTo>
                        <a:pt x="28" y="43"/>
                        <a:pt x="29" y="43"/>
                        <a:pt x="29" y="44"/>
                      </a:cubicBezTo>
                      <a:cubicBezTo>
                        <a:pt x="29" y="44"/>
                        <a:pt x="29" y="44"/>
                        <a:pt x="29" y="44"/>
                      </a:cubicBezTo>
                      <a:cubicBezTo>
                        <a:pt x="29" y="44"/>
                        <a:pt x="29" y="44"/>
                        <a:pt x="28" y="44"/>
                      </a:cubicBezTo>
                      <a:cubicBezTo>
                        <a:pt x="28" y="44"/>
                        <a:pt x="28" y="44"/>
                        <a:pt x="29" y="43"/>
                      </a:cubicBezTo>
                      <a:close/>
                      <a:moveTo>
                        <a:pt x="19" y="41"/>
                      </a:move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8" y="41"/>
                        <a:pt x="19" y="41"/>
                        <a:pt x="19" y="40"/>
                      </a:cubicBezTo>
                      <a:cubicBezTo>
                        <a:pt x="19" y="41"/>
                        <a:pt x="19" y="41"/>
                        <a:pt x="19" y="41"/>
                      </a:cubicBezTo>
                      <a:cubicBezTo>
                        <a:pt x="19" y="41"/>
                        <a:pt x="19" y="41"/>
                        <a:pt x="18" y="41"/>
                      </a:cubicBezTo>
                      <a:cubicBezTo>
                        <a:pt x="18" y="41"/>
                        <a:pt x="19" y="41"/>
                        <a:pt x="19" y="41"/>
                      </a:cubicBezTo>
                      <a:close/>
                      <a:moveTo>
                        <a:pt x="28" y="47"/>
                      </a:move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8" y="47"/>
                        <a:pt x="28" y="47"/>
                        <a:pt x="28" y="48"/>
                      </a:cubicBezTo>
                      <a:cubicBezTo>
                        <a:pt x="27" y="48"/>
                        <a:pt x="28" y="48"/>
                        <a:pt x="27" y="48"/>
                      </a:cubicBezTo>
                      <a:cubicBezTo>
                        <a:pt x="27" y="48"/>
                        <a:pt x="27" y="48"/>
                        <a:pt x="27" y="48"/>
                      </a:cubicBezTo>
                      <a:cubicBezTo>
                        <a:pt x="27" y="48"/>
                        <a:pt x="27" y="48"/>
                        <a:pt x="27" y="48"/>
                      </a:cubicBezTo>
                      <a:cubicBezTo>
                        <a:pt x="27" y="48"/>
                        <a:pt x="27" y="48"/>
                        <a:pt x="27" y="48"/>
                      </a:cubicBezTo>
                      <a:cubicBezTo>
                        <a:pt x="27" y="47"/>
                        <a:pt x="27" y="46"/>
                        <a:pt x="28" y="45"/>
                      </a:cubicBezTo>
                      <a:cubicBezTo>
                        <a:pt x="27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9" y="45"/>
                        <a:pt x="28" y="45"/>
                      </a:cubicBezTo>
                      <a:cubicBezTo>
                        <a:pt x="28" y="46"/>
                        <a:pt x="28" y="46"/>
                        <a:pt x="28" y="47"/>
                      </a:cubicBezTo>
                      <a:cubicBezTo>
                        <a:pt x="28" y="47"/>
                        <a:pt x="29" y="47"/>
                        <a:pt x="28" y="47"/>
                      </a:cubicBezTo>
                      <a:close/>
                      <a:moveTo>
                        <a:pt x="27" y="47"/>
                      </a:moveTo>
                      <a:cubicBezTo>
                        <a:pt x="27" y="47"/>
                        <a:pt x="27" y="47"/>
                        <a:pt x="28" y="47"/>
                      </a:cubicBezTo>
                      <a:cubicBezTo>
                        <a:pt x="27" y="47"/>
                        <a:pt x="27" y="47"/>
                        <a:pt x="28" y="47"/>
                      </a:cubicBezTo>
                      <a:cubicBezTo>
                        <a:pt x="28" y="47"/>
                        <a:pt x="28" y="47"/>
                        <a:pt x="27" y="47"/>
                      </a:cubicBezTo>
                      <a:close/>
                      <a:moveTo>
                        <a:pt x="28" y="45"/>
                      </a:moveTo>
                      <a:cubicBezTo>
                        <a:pt x="28" y="45"/>
                        <a:pt x="28" y="45"/>
                        <a:pt x="28" y="46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lose/>
                      <a:moveTo>
                        <a:pt x="31" y="46"/>
                      </a:moveTo>
                      <a:cubicBezTo>
                        <a:pt x="31" y="46"/>
                        <a:pt x="30" y="46"/>
                        <a:pt x="31" y="46"/>
                      </a:cubicBezTo>
                      <a:cubicBezTo>
                        <a:pt x="31" y="46"/>
                        <a:pt x="31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lose/>
                      <a:moveTo>
                        <a:pt x="32" y="46"/>
                      </a:move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1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0" y="47"/>
                        <a:pt x="30" y="47"/>
                        <a:pt x="30" y="47"/>
                      </a:cubicBezTo>
                      <a:cubicBezTo>
                        <a:pt x="30" y="47"/>
                        <a:pt x="30" y="46"/>
                        <a:pt x="30" y="46"/>
                      </a:cubicBezTo>
                      <a:cubicBezTo>
                        <a:pt x="31" y="46"/>
                        <a:pt x="31" y="46"/>
                        <a:pt x="30" y="47"/>
                      </a:cubicBezTo>
                      <a:cubicBezTo>
                        <a:pt x="30" y="47"/>
                        <a:pt x="31" y="47"/>
                        <a:pt x="31" y="47"/>
                      </a:cubicBezTo>
                      <a:cubicBezTo>
                        <a:pt x="31" y="47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7"/>
                        <a:pt x="31" y="46"/>
                        <a:pt x="32" y="46"/>
                      </a:cubicBezTo>
                      <a:cubicBezTo>
                        <a:pt x="32" y="46"/>
                        <a:pt x="32" y="46"/>
                        <a:pt x="32" y="46"/>
                      </a:cubicBezTo>
                      <a:close/>
                      <a:moveTo>
                        <a:pt x="31" y="48"/>
                      </a:moveTo>
                      <a:cubicBezTo>
                        <a:pt x="31" y="47"/>
                        <a:pt x="31" y="47"/>
                        <a:pt x="31" y="48"/>
                      </a:cubicBezTo>
                      <a:cubicBezTo>
                        <a:pt x="30" y="47"/>
                        <a:pt x="31" y="47"/>
                        <a:pt x="30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1" y="47"/>
                        <a:pt x="31" y="48"/>
                      </a:cubicBezTo>
                      <a:close/>
                      <a:moveTo>
                        <a:pt x="24" y="46"/>
                      </a:moveTo>
                      <a:cubicBezTo>
                        <a:pt x="24" y="46"/>
                        <a:pt x="25" y="46"/>
                        <a:pt x="25" y="46"/>
                      </a:cubicBezTo>
                      <a:cubicBezTo>
                        <a:pt x="25" y="46"/>
                        <a:pt x="25" y="46"/>
                        <a:pt x="25" y="46"/>
                      </a:cubicBezTo>
                      <a:cubicBezTo>
                        <a:pt x="25" y="46"/>
                        <a:pt x="25" y="46"/>
                        <a:pt x="24" y="46"/>
                      </a:cubicBezTo>
                      <a:cubicBezTo>
                        <a:pt x="24" y="46"/>
                        <a:pt x="25" y="46"/>
                        <a:pt x="25" y="46"/>
                      </a:cubicBezTo>
                      <a:cubicBezTo>
                        <a:pt x="25" y="46"/>
                        <a:pt x="25" y="46"/>
                        <a:pt x="25" y="46"/>
                      </a:cubicBezTo>
                      <a:cubicBezTo>
                        <a:pt x="25" y="46"/>
                        <a:pt x="25" y="46"/>
                        <a:pt x="25" y="46"/>
                      </a:cubicBezTo>
                      <a:cubicBezTo>
                        <a:pt x="25" y="46"/>
                        <a:pt x="25" y="46"/>
                        <a:pt x="25" y="46"/>
                      </a:cubicBezTo>
                      <a:cubicBezTo>
                        <a:pt x="25" y="46"/>
                        <a:pt x="25" y="46"/>
                        <a:pt x="25" y="46"/>
                      </a:cubicBezTo>
                      <a:cubicBezTo>
                        <a:pt x="26" y="46"/>
                        <a:pt x="25" y="46"/>
                        <a:pt x="26" y="46"/>
                      </a:cubicBezTo>
                      <a:cubicBezTo>
                        <a:pt x="26" y="46"/>
                        <a:pt x="25" y="46"/>
                        <a:pt x="25" y="46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7"/>
                        <a:pt x="25" y="47"/>
                        <a:pt x="24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6"/>
                        <a:pt x="24" y="46"/>
                      </a:cubicBezTo>
                      <a:cubicBezTo>
                        <a:pt x="24" y="46"/>
                        <a:pt x="24" y="46"/>
                        <a:pt x="24" y="47"/>
                      </a:cubicBezTo>
                      <a:cubicBezTo>
                        <a:pt x="24" y="46"/>
                        <a:pt x="24" y="46"/>
                        <a:pt x="24" y="46"/>
                      </a:cubicBezTo>
                      <a:cubicBezTo>
                        <a:pt x="23" y="46"/>
                        <a:pt x="23" y="46"/>
                        <a:pt x="23" y="47"/>
                      </a:cubicBezTo>
                      <a:cubicBezTo>
                        <a:pt x="23" y="46"/>
                        <a:pt x="23" y="46"/>
                        <a:pt x="23" y="46"/>
                      </a:cubicBezTo>
                      <a:cubicBezTo>
                        <a:pt x="23" y="46"/>
                        <a:pt x="24" y="46"/>
                        <a:pt x="24" y="46"/>
                      </a:cubicBezTo>
                      <a:cubicBezTo>
                        <a:pt x="24" y="46"/>
                        <a:pt x="24" y="46"/>
                        <a:pt x="24" y="46"/>
                      </a:cubicBezTo>
                      <a:cubicBezTo>
                        <a:pt x="24" y="46"/>
                        <a:pt x="24" y="46"/>
                        <a:pt x="24" y="46"/>
                      </a:cubicBezTo>
                      <a:close/>
                      <a:moveTo>
                        <a:pt x="24" y="46"/>
                      </a:moveTo>
                      <a:cubicBezTo>
                        <a:pt x="24" y="46"/>
                        <a:pt x="25" y="46"/>
                        <a:pt x="25" y="46"/>
                      </a:cubicBezTo>
                      <a:cubicBezTo>
                        <a:pt x="24" y="46"/>
                        <a:pt x="24" y="46"/>
                        <a:pt x="24" y="46"/>
                      </a:cubicBezTo>
                      <a:close/>
                      <a:moveTo>
                        <a:pt x="25" y="46"/>
                      </a:moveTo>
                      <a:cubicBezTo>
                        <a:pt x="25" y="46"/>
                        <a:pt x="26" y="46"/>
                        <a:pt x="26" y="46"/>
                      </a:cubicBezTo>
                      <a:cubicBezTo>
                        <a:pt x="25" y="46"/>
                        <a:pt x="25" y="46"/>
                        <a:pt x="25" y="46"/>
                      </a:cubicBezTo>
                      <a:close/>
                      <a:moveTo>
                        <a:pt x="24" y="47"/>
                      </a:moveTo>
                      <a:cubicBezTo>
                        <a:pt x="24" y="47"/>
                        <a:pt x="25" y="47"/>
                        <a:pt x="25" y="47"/>
                      </a:cubicBezTo>
                      <a:cubicBezTo>
                        <a:pt x="25" y="47"/>
                        <a:pt x="25" y="47"/>
                        <a:pt x="24" y="47"/>
                      </a:cubicBezTo>
                      <a:close/>
                      <a:moveTo>
                        <a:pt x="24" y="47"/>
                      </a:moveTo>
                      <a:cubicBezTo>
                        <a:pt x="25" y="47"/>
                        <a:pt x="26" y="48"/>
                        <a:pt x="25" y="48"/>
                      </a:cubicBezTo>
                      <a:cubicBezTo>
                        <a:pt x="26" y="48"/>
                        <a:pt x="26" y="48"/>
                        <a:pt x="25" y="48"/>
                      </a:cubicBezTo>
                      <a:cubicBezTo>
                        <a:pt x="26" y="48"/>
                        <a:pt x="26" y="48"/>
                        <a:pt x="26" y="48"/>
                      </a:cubicBezTo>
                      <a:cubicBezTo>
                        <a:pt x="26" y="47"/>
                        <a:pt x="26" y="47"/>
                        <a:pt x="26" y="47"/>
                      </a:cubicBezTo>
                      <a:cubicBezTo>
                        <a:pt x="26" y="47"/>
                        <a:pt x="26" y="47"/>
                        <a:pt x="26" y="48"/>
                      </a:cubicBezTo>
                      <a:cubicBezTo>
                        <a:pt x="26" y="48"/>
                        <a:pt x="26" y="48"/>
                        <a:pt x="26" y="48"/>
                      </a:cubicBezTo>
                      <a:cubicBezTo>
                        <a:pt x="26" y="48"/>
                        <a:pt x="25" y="48"/>
                        <a:pt x="26" y="48"/>
                      </a:cubicBezTo>
                      <a:cubicBezTo>
                        <a:pt x="26" y="48"/>
                        <a:pt x="26" y="48"/>
                        <a:pt x="25" y="48"/>
                      </a:cubicBezTo>
                      <a:cubicBezTo>
                        <a:pt x="25" y="48"/>
                        <a:pt x="25" y="48"/>
                        <a:pt x="24" y="47"/>
                      </a:cubicBezTo>
                      <a:close/>
                      <a:moveTo>
                        <a:pt x="26" y="50"/>
                      </a:moveTo>
                      <a:cubicBezTo>
                        <a:pt x="26" y="50"/>
                        <a:pt x="26" y="49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7" y="49"/>
                        <a:pt x="27" y="49"/>
                      </a:cubicBezTo>
                      <a:cubicBezTo>
                        <a:pt x="27" y="49"/>
                        <a:pt x="27" y="49"/>
                        <a:pt x="27" y="49"/>
                      </a:cubicBezTo>
                      <a:cubicBezTo>
                        <a:pt x="27" y="49"/>
                        <a:pt x="27" y="49"/>
                        <a:pt x="27" y="49"/>
                      </a:cubicBezTo>
                      <a:cubicBezTo>
                        <a:pt x="28" y="49"/>
                        <a:pt x="27" y="49"/>
                        <a:pt x="28" y="49"/>
                      </a:cubicBezTo>
                      <a:cubicBezTo>
                        <a:pt x="28" y="49"/>
                        <a:pt x="28" y="49"/>
                        <a:pt x="27" y="49"/>
                      </a:cubicBezTo>
                      <a:cubicBezTo>
                        <a:pt x="27" y="49"/>
                        <a:pt x="28" y="49"/>
                        <a:pt x="28" y="49"/>
                      </a:cubicBezTo>
                      <a:cubicBezTo>
                        <a:pt x="28" y="49"/>
                        <a:pt x="28" y="48"/>
                        <a:pt x="29" y="48"/>
                      </a:cubicBezTo>
                      <a:cubicBezTo>
                        <a:pt x="29" y="48"/>
                        <a:pt x="28" y="48"/>
                        <a:pt x="29" y="49"/>
                      </a:cubicBezTo>
                      <a:cubicBezTo>
                        <a:pt x="28" y="49"/>
                        <a:pt x="28" y="49"/>
                        <a:pt x="28" y="49"/>
                      </a:cubicBezTo>
                      <a:cubicBezTo>
                        <a:pt x="28" y="49"/>
                        <a:pt x="28" y="49"/>
                        <a:pt x="28" y="50"/>
                      </a:cubicBezTo>
                      <a:cubicBezTo>
                        <a:pt x="28" y="49"/>
                        <a:pt x="28" y="50"/>
                        <a:pt x="29" y="50"/>
                      </a:cubicBezTo>
                      <a:cubicBezTo>
                        <a:pt x="28" y="50"/>
                        <a:pt x="28" y="50"/>
                        <a:pt x="29" y="50"/>
                      </a:cubicBezTo>
                      <a:cubicBezTo>
                        <a:pt x="28" y="51"/>
                        <a:pt x="28" y="51"/>
                        <a:pt x="29" y="51"/>
                      </a:cubicBezTo>
                      <a:cubicBezTo>
                        <a:pt x="29" y="51"/>
                        <a:pt x="29" y="50"/>
                        <a:pt x="29" y="51"/>
                      </a:cubicBezTo>
                      <a:cubicBezTo>
                        <a:pt x="29" y="51"/>
                        <a:pt x="29" y="51"/>
                        <a:pt x="29" y="51"/>
                      </a:cubicBezTo>
                      <a:cubicBezTo>
                        <a:pt x="29" y="51"/>
                        <a:pt x="29" y="51"/>
                        <a:pt x="29" y="51"/>
                      </a:cubicBezTo>
                      <a:cubicBezTo>
                        <a:pt x="29" y="51"/>
                        <a:pt x="29" y="51"/>
                        <a:pt x="29" y="51"/>
                      </a:cubicBezTo>
                      <a:cubicBezTo>
                        <a:pt x="29" y="51"/>
                        <a:pt x="29" y="51"/>
                        <a:pt x="29" y="51"/>
                      </a:cubicBezTo>
                      <a:cubicBezTo>
                        <a:pt x="29" y="51"/>
                        <a:pt x="29" y="51"/>
                        <a:pt x="29" y="51"/>
                      </a:cubicBezTo>
                      <a:cubicBezTo>
                        <a:pt x="29" y="51"/>
                        <a:pt x="29" y="51"/>
                        <a:pt x="29" y="51"/>
                      </a:cubicBezTo>
                      <a:cubicBezTo>
                        <a:pt x="29" y="51"/>
                        <a:pt x="29" y="50"/>
                        <a:pt x="29" y="50"/>
                      </a:cubicBezTo>
                      <a:cubicBezTo>
                        <a:pt x="29" y="50"/>
                        <a:pt x="30" y="50"/>
                        <a:pt x="30" y="50"/>
                      </a:cubicBezTo>
                      <a:cubicBezTo>
                        <a:pt x="30" y="50"/>
                        <a:pt x="29" y="51"/>
                        <a:pt x="30" y="51"/>
                      </a:cubicBezTo>
                      <a:cubicBezTo>
                        <a:pt x="30" y="51"/>
                        <a:pt x="30" y="51"/>
                        <a:pt x="30" y="51"/>
                      </a:cubicBezTo>
                      <a:cubicBezTo>
                        <a:pt x="30" y="51"/>
                        <a:pt x="30" y="51"/>
                        <a:pt x="30" y="51"/>
                      </a:cubicBezTo>
                      <a:cubicBezTo>
                        <a:pt x="29" y="51"/>
                        <a:pt x="30" y="51"/>
                        <a:pt x="29" y="51"/>
                      </a:cubicBezTo>
                      <a:cubicBezTo>
                        <a:pt x="29" y="51"/>
                        <a:pt x="29" y="51"/>
                        <a:pt x="29" y="51"/>
                      </a:cubicBezTo>
                      <a:cubicBezTo>
                        <a:pt x="29" y="51"/>
                        <a:pt x="29" y="51"/>
                        <a:pt x="29" y="51"/>
                      </a:cubicBezTo>
                      <a:cubicBezTo>
                        <a:pt x="29" y="51"/>
                        <a:pt x="29" y="51"/>
                        <a:pt x="29" y="51"/>
                      </a:cubicBezTo>
                      <a:cubicBezTo>
                        <a:pt x="29" y="51"/>
                        <a:pt x="29" y="52"/>
                        <a:pt x="29" y="52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ubicBezTo>
                        <a:pt x="30" y="52"/>
                        <a:pt x="29" y="51"/>
                        <a:pt x="29" y="51"/>
                      </a:cubicBezTo>
                      <a:cubicBezTo>
                        <a:pt x="29" y="51"/>
                        <a:pt x="29" y="51"/>
                        <a:pt x="30" y="52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ubicBezTo>
                        <a:pt x="30" y="52"/>
                        <a:pt x="30" y="52"/>
                        <a:pt x="30" y="52"/>
                      </a:cubicBezTo>
                      <a:cubicBezTo>
                        <a:pt x="30" y="52"/>
                        <a:pt x="30" y="52"/>
                        <a:pt x="30" y="52"/>
                      </a:cubicBezTo>
                      <a:cubicBezTo>
                        <a:pt x="30" y="53"/>
                        <a:pt x="30" y="53"/>
                        <a:pt x="30" y="53"/>
                      </a:cubicBezTo>
                      <a:cubicBezTo>
                        <a:pt x="30" y="53"/>
                        <a:pt x="30" y="53"/>
                        <a:pt x="30" y="53"/>
                      </a:cubicBezTo>
                      <a:cubicBezTo>
                        <a:pt x="30" y="52"/>
                        <a:pt x="30" y="53"/>
                        <a:pt x="30" y="53"/>
                      </a:cubicBezTo>
                      <a:cubicBezTo>
                        <a:pt x="30" y="53"/>
                        <a:pt x="30" y="52"/>
                        <a:pt x="30" y="52"/>
                      </a:cubicBezTo>
                      <a:cubicBezTo>
                        <a:pt x="30" y="52"/>
                        <a:pt x="30" y="52"/>
                        <a:pt x="30" y="52"/>
                      </a:cubicBezTo>
                      <a:cubicBezTo>
                        <a:pt x="30" y="52"/>
                        <a:pt x="30" y="52"/>
                        <a:pt x="30" y="52"/>
                      </a:cubicBezTo>
                      <a:cubicBezTo>
                        <a:pt x="30" y="52"/>
                        <a:pt x="30" y="52"/>
                        <a:pt x="31" y="52"/>
                      </a:cubicBezTo>
                      <a:cubicBezTo>
                        <a:pt x="30" y="52"/>
                        <a:pt x="30" y="52"/>
                        <a:pt x="31" y="53"/>
                      </a:cubicBezTo>
                      <a:cubicBezTo>
                        <a:pt x="30" y="53"/>
                        <a:pt x="30" y="53"/>
                        <a:pt x="30" y="53"/>
                      </a:cubicBezTo>
                      <a:cubicBezTo>
                        <a:pt x="30" y="53"/>
                        <a:pt x="30" y="53"/>
                        <a:pt x="30" y="53"/>
                      </a:cubicBezTo>
                      <a:cubicBezTo>
                        <a:pt x="30" y="53"/>
                        <a:pt x="30" y="53"/>
                        <a:pt x="30" y="53"/>
                      </a:cubicBezTo>
                      <a:cubicBezTo>
                        <a:pt x="30" y="53"/>
                        <a:pt x="30" y="53"/>
                        <a:pt x="30" y="53"/>
                      </a:cubicBezTo>
                      <a:cubicBezTo>
                        <a:pt x="30" y="53"/>
                        <a:pt x="30" y="53"/>
                        <a:pt x="30" y="53"/>
                      </a:cubicBezTo>
                      <a:cubicBezTo>
                        <a:pt x="30" y="53"/>
                        <a:pt x="30" y="53"/>
                        <a:pt x="30" y="53"/>
                      </a:cubicBezTo>
                      <a:cubicBezTo>
                        <a:pt x="30" y="53"/>
                        <a:pt x="30" y="53"/>
                        <a:pt x="30" y="53"/>
                      </a:cubicBezTo>
                      <a:cubicBezTo>
                        <a:pt x="30" y="53"/>
                        <a:pt x="30" y="53"/>
                        <a:pt x="30" y="54"/>
                      </a:cubicBezTo>
                      <a:cubicBezTo>
                        <a:pt x="30" y="53"/>
                        <a:pt x="30" y="53"/>
                        <a:pt x="30" y="53"/>
                      </a:cubicBezTo>
                      <a:cubicBezTo>
                        <a:pt x="30" y="53"/>
                        <a:pt x="30" y="53"/>
                        <a:pt x="30" y="53"/>
                      </a:cubicBezTo>
                      <a:cubicBezTo>
                        <a:pt x="29" y="54"/>
                        <a:pt x="30" y="54"/>
                        <a:pt x="29" y="54"/>
                      </a:cubicBezTo>
                      <a:cubicBezTo>
                        <a:pt x="30" y="54"/>
                        <a:pt x="30" y="54"/>
                        <a:pt x="30" y="54"/>
                      </a:cubicBezTo>
                      <a:cubicBezTo>
                        <a:pt x="30" y="54"/>
                        <a:pt x="29" y="54"/>
                        <a:pt x="30" y="54"/>
                      </a:cubicBezTo>
                      <a:cubicBezTo>
                        <a:pt x="30" y="54"/>
                        <a:pt x="30" y="54"/>
                        <a:pt x="29" y="54"/>
                      </a:cubicBezTo>
                      <a:cubicBezTo>
                        <a:pt x="30" y="54"/>
                        <a:pt x="29" y="54"/>
                        <a:pt x="29" y="54"/>
                      </a:cubicBezTo>
                      <a:cubicBezTo>
                        <a:pt x="29" y="54"/>
                        <a:pt x="29" y="54"/>
                        <a:pt x="29" y="54"/>
                      </a:cubicBezTo>
                      <a:cubicBezTo>
                        <a:pt x="29" y="54"/>
                        <a:pt x="29" y="54"/>
                        <a:pt x="29" y="54"/>
                      </a:cubicBezTo>
                      <a:cubicBezTo>
                        <a:pt x="29" y="54"/>
                        <a:pt x="29" y="54"/>
                        <a:pt x="29" y="53"/>
                      </a:cubicBezTo>
                      <a:cubicBezTo>
                        <a:pt x="29" y="53"/>
                        <a:pt x="29" y="53"/>
                        <a:pt x="29" y="53"/>
                      </a:cubicBezTo>
                      <a:cubicBezTo>
                        <a:pt x="29" y="54"/>
                        <a:pt x="29" y="54"/>
                        <a:pt x="29" y="54"/>
                      </a:cubicBezTo>
                      <a:cubicBezTo>
                        <a:pt x="28" y="54"/>
                        <a:pt x="28" y="54"/>
                        <a:pt x="29" y="54"/>
                      </a:cubicBezTo>
                      <a:cubicBezTo>
                        <a:pt x="29" y="54"/>
                        <a:pt x="28" y="54"/>
                        <a:pt x="28" y="54"/>
                      </a:cubicBezTo>
                      <a:cubicBezTo>
                        <a:pt x="28" y="54"/>
                        <a:pt x="28" y="54"/>
                        <a:pt x="28" y="54"/>
                      </a:cubicBezTo>
                      <a:cubicBezTo>
                        <a:pt x="28" y="54"/>
                        <a:pt x="28" y="54"/>
                        <a:pt x="28" y="54"/>
                      </a:cubicBezTo>
                      <a:cubicBezTo>
                        <a:pt x="28" y="54"/>
                        <a:pt x="28" y="54"/>
                        <a:pt x="28" y="54"/>
                      </a:cubicBezTo>
                      <a:cubicBezTo>
                        <a:pt x="28" y="54"/>
                        <a:pt x="28" y="54"/>
                        <a:pt x="28" y="54"/>
                      </a:cubicBezTo>
                      <a:cubicBezTo>
                        <a:pt x="28" y="53"/>
                        <a:pt x="28" y="53"/>
                        <a:pt x="28" y="53"/>
                      </a:cubicBezTo>
                      <a:cubicBezTo>
                        <a:pt x="28" y="53"/>
                        <a:pt x="28" y="54"/>
                        <a:pt x="28" y="54"/>
                      </a:cubicBezTo>
                      <a:cubicBezTo>
                        <a:pt x="28" y="54"/>
                        <a:pt x="27" y="54"/>
                        <a:pt x="27" y="53"/>
                      </a:cubicBezTo>
                      <a:cubicBezTo>
                        <a:pt x="27" y="53"/>
                        <a:pt x="27" y="53"/>
                        <a:pt x="27" y="54"/>
                      </a:cubicBezTo>
                      <a:cubicBezTo>
                        <a:pt x="28" y="54"/>
                        <a:pt x="27" y="54"/>
                        <a:pt x="28" y="54"/>
                      </a:cubicBezTo>
                      <a:cubicBezTo>
                        <a:pt x="28" y="54"/>
                        <a:pt x="27" y="54"/>
                        <a:pt x="27" y="54"/>
                      </a:cubicBezTo>
                      <a:cubicBezTo>
                        <a:pt x="27" y="54"/>
                        <a:pt x="28" y="54"/>
                        <a:pt x="27" y="54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ubicBezTo>
                        <a:pt x="28" y="54"/>
                        <a:pt x="27" y="54"/>
                        <a:pt x="28" y="54"/>
                      </a:cubicBezTo>
                      <a:cubicBezTo>
                        <a:pt x="28" y="54"/>
                        <a:pt x="28" y="54"/>
                        <a:pt x="28" y="54"/>
                      </a:cubicBezTo>
                      <a:cubicBezTo>
                        <a:pt x="28" y="54"/>
                        <a:pt x="28" y="54"/>
                        <a:pt x="27" y="54"/>
                      </a:cubicBezTo>
                      <a:cubicBezTo>
                        <a:pt x="28" y="54"/>
                        <a:pt x="27" y="55"/>
                        <a:pt x="28" y="55"/>
                      </a:cubicBezTo>
                      <a:cubicBezTo>
                        <a:pt x="27" y="55"/>
                        <a:pt x="27" y="55"/>
                        <a:pt x="27" y="55"/>
                      </a:cubicBezTo>
                      <a:cubicBezTo>
                        <a:pt x="27" y="55"/>
                        <a:pt x="27" y="55"/>
                        <a:pt x="27" y="55"/>
                      </a:cubicBezTo>
                      <a:cubicBezTo>
                        <a:pt x="27" y="55"/>
                        <a:pt x="27" y="55"/>
                        <a:pt x="27" y="55"/>
                      </a:cubicBezTo>
                      <a:cubicBezTo>
                        <a:pt x="27" y="55"/>
                        <a:pt x="27" y="55"/>
                        <a:pt x="27" y="55"/>
                      </a:cubicBezTo>
                      <a:cubicBezTo>
                        <a:pt x="27" y="55"/>
                        <a:pt x="26" y="55"/>
                        <a:pt x="26" y="55"/>
                      </a:cubicBezTo>
                      <a:cubicBezTo>
                        <a:pt x="26" y="55"/>
                        <a:pt x="26" y="55"/>
                        <a:pt x="26" y="55"/>
                      </a:cubicBezTo>
                      <a:cubicBezTo>
                        <a:pt x="26" y="55"/>
                        <a:pt x="26" y="55"/>
                        <a:pt x="26" y="55"/>
                      </a:cubicBezTo>
                      <a:cubicBezTo>
                        <a:pt x="26" y="55"/>
                        <a:pt x="26" y="54"/>
                        <a:pt x="26" y="54"/>
                      </a:cubicBezTo>
                      <a:cubicBezTo>
                        <a:pt x="26" y="54"/>
                        <a:pt x="26" y="55"/>
                        <a:pt x="26" y="55"/>
                      </a:cubicBezTo>
                      <a:cubicBezTo>
                        <a:pt x="27" y="55"/>
                        <a:pt x="26" y="54"/>
                        <a:pt x="26" y="54"/>
                      </a:cubicBezTo>
                      <a:cubicBezTo>
                        <a:pt x="26" y="54"/>
                        <a:pt x="26" y="54"/>
                        <a:pt x="26" y="54"/>
                      </a:cubicBezTo>
                      <a:cubicBezTo>
                        <a:pt x="26" y="54"/>
                        <a:pt x="26" y="54"/>
                        <a:pt x="26" y="54"/>
                      </a:cubicBezTo>
                      <a:cubicBezTo>
                        <a:pt x="26" y="54"/>
                        <a:pt x="26" y="54"/>
                        <a:pt x="26" y="54"/>
                      </a:cubicBezTo>
                      <a:cubicBezTo>
                        <a:pt x="26" y="54"/>
                        <a:pt x="27" y="53"/>
                        <a:pt x="26" y="53"/>
                      </a:cubicBezTo>
                      <a:cubicBezTo>
                        <a:pt x="26" y="53"/>
                        <a:pt x="26" y="53"/>
                        <a:pt x="26" y="53"/>
                      </a:cubicBezTo>
                      <a:cubicBezTo>
                        <a:pt x="26" y="53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2"/>
                      </a:cubicBezTo>
                      <a:cubicBezTo>
                        <a:pt x="26" y="53"/>
                        <a:pt x="26" y="53"/>
                        <a:pt x="27" y="53"/>
                      </a:cubicBezTo>
                      <a:cubicBezTo>
                        <a:pt x="27" y="52"/>
                        <a:pt x="26" y="52"/>
                        <a:pt x="26" y="52"/>
                      </a:cubicBezTo>
                      <a:cubicBezTo>
                        <a:pt x="27" y="53"/>
                        <a:pt x="27" y="52"/>
                        <a:pt x="27" y="52"/>
                      </a:cubicBezTo>
                      <a:cubicBezTo>
                        <a:pt x="27" y="52"/>
                        <a:pt x="28" y="52"/>
                        <a:pt x="28" y="52"/>
                      </a:cubicBezTo>
                      <a:cubicBezTo>
                        <a:pt x="28" y="52"/>
                        <a:pt x="27" y="52"/>
                        <a:pt x="27" y="52"/>
                      </a:cubicBezTo>
                      <a:cubicBezTo>
                        <a:pt x="27" y="52"/>
                        <a:pt x="27" y="52"/>
                        <a:pt x="27" y="52"/>
                      </a:cubicBezTo>
                      <a:cubicBezTo>
                        <a:pt x="27" y="52"/>
                        <a:pt x="26" y="52"/>
                        <a:pt x="26" y="52"/>
                      </a:cubicBezTo>
                      <a:cubicBezTo>
                        <a:pt x="26" y="52"/>
                        <a:pt x="26" y="52"/>
                        <a:pt x="26" y="52"/>
                      </a:cubicBezTo>
                      <a:cubicBezTo>
                        <a:pt x="26" y="52"/>
                        <a:pt x="26" y="52"/>
                        <a:pt x="26" y="52"/>
                      </a:cubicBezTo>
                      <a:cubicBezTo>
                        <a:pt x="27" y="52"/>
                        <a:pt x="26" y="52"/>
                        <a:pt x="27" y="52"/>
                      </a:cubicBezTo>
                      <a:cubicBezTo>
                        <a:pt x="27" y="52"/>
                        <a:pt x="27" y="52"/>
                        <a:pt x="27" y="52"/>
                      </a:cubicBezTo>
                      <a:cubicBezTo>
                        <a:pt x="27" y="52"/>
                        <a:pt x="27" y="51"/>
                        <a:pt x="27" y="52"/>
                      </a:cubicBezTo>
                      <a:cubicBezTo>
                        <a:pt x="27" y="51"/>
                        <a:pt x="27" y="51"/>
                        <a:pt x="27" y="51"/>
                      </a:cubicBezTo>
                      <a:cubicBezTo>
                        <a:pt x="27" y="51"/>
                        <a:pt x="27" y="51"/>
                        <a:pt x="27" y="51"/>
                      </a:cubicBezTo>
                      <a:cubicBezTo>
                        <a:pt x="27" y="51"/>
                        <a:pt x="27" y="51"/>
                        <a:pt x="27" y="51"/>
                      </a:cubicBezTo>
                      <a:cubicBezTo>
                        <a:pt x="27" y="51"/>
                        <a:pt x="27" y="51"/>
                        <a:pt x="27" y="51"/>
                      </a:cubicBezTo>
                      <a:cubicBezTo>
                        <a:pt x="27" y="51"/>
                        <a:pt x="27" y="51"/>
                        <a:pt x="26" y="51"/>
                      </a:cubicBezTo>
                      <a:cubicBezTo>
                        <a:pt x="26" y="51"/>
                        <a:pt x="26" y="51"/>
                        <a:pt x="26" y="51"/>
                      </a:cubicBezTo>
                      <a:cubicBezTo>
                        <a:pt x="26" y="51"/>
                        <a:pt x="26" y="51"/>
                        <a:pt x="26" y="51"/>
                      </a:cubicBezTo>
                      <a:cubicBezTo>
                        <a:pt x="26" y="52"/>
                        <a:pt x="27" y="51"/>
                        <a:pt x="27" y="52"/>
                      </a:cubicBezTo>
                      <a:cubicBezTo>
                        <a:pt x="27" y="52"/>
                        <a:pt x="26" y="51"/>
                        <a:pt x="26" y="52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5" y="51"/>
                        <a:pt x="25" y="51"/>
                        <a:pt x="25" y="52"/>
                      </a:cubicBezTo>
                      <a:cubicBezTo>
                        <a:pt x="25" y="52"/>
                        <a:pt x="25" y="52"/>
                        <a:pt x="25" y="52"/>
                      </a:cubicBezTo>
                      <a:cubicBezTo>
                        <a:pt x="25" y="52"/>
                        <a:pt x="26" y="53"/>
                        <a:pt x="25" y="53"/>
                      </a:cubicBezTo>
                      <a:cubicBezTo>
                        <a:pt x="25" y="53"/>
                        <a:pt x="25" y="53"/>
                        <a:pt x="25" y="54"/>
                      </a:cubicBezTo>
                      <a:cubicBezTo>
                        <a:pt x="25" y="54"/>
                        <a:pt x="25" y="54"/>
                        <a:pt x="24" y="54"/>
                      </a:cubicBezTo>
                      <a:cubicBezTo>
                        <a:pt x="24" y="54"/>
                        <a:pt x="24" y="54"/>
                        <a:pt x="24" y="54"/>
                      </a:cubicBezTo>
                      <a:cubicBezTo>
                        <a:pt x="25" y="54"/>
                        <a:pt x="25" y="54"/>
                        <a:pt x="25" y="54"/>
                      </a:cubicBezTo>
                      <a:cubicBezTo>
                        <a:pt x="25" y="54"/>
                        <a:pt x="25" y="54"/>
                        <a:pt x="25" y="54"/>
                      </a:cubicBezTo>
                      <a:cubicBezTo>
                        <a:pt x="24" y="54"/>
                        <a:pt x="24" y="54"/>
                        <a:pt x="24" y="54"/>
                      </a:cubicBezTo>
                      <a:cubicBezTo>
                        <a:pt x="24" y="54"/>
                        <a:pt x="24" y="54"/>
                        <a:pt x="24" y="54"/>
                      </a:cubicBezTo>
                      <a:cubicBezTo>
                        <a:pt x="25" y="54"/>
                        <a:pt x="25" y="54"/>
                        <a:pt x="25" y="54"/>
                      </a:cubicBezTo>
                      <a:cubicBezTo>
                        <a:pt x="25" y="54"/>
                        <a:pt x="24" y="53"/>
                        <a:pt x="25" y="53"/>
                      </a:cubicBezTo>
                      <a:cubicBezTo>
                        <a:pt x="25" y="53"/>
                        <a:pt x="25" y="53"/>
                        <a:pt x="24" y="53"/>
                      </a:cubicBezTo>
                      <a:cubicBezTo>
                        <a:pt x="24" y="52"/>
                        <a:pt x="25" y="51"/>
                        <a:pt x="25" y="50"/>
                      </a:cubicBezTo>
                      <a:cubicBezTo>
                        <a:pt x="25" y="50"/>
                        <a:pt x="25" y="50"/>
                        <a:pt x="24" y="50"/>
                      </a:cubicBezTo>
                      <a:cubicBezTo>
                        <a:pt x="25" y="50"/>
                        <a:pt x="25" y="50"/>
                        <a:pt x="24" y="50"/>
                      </a:cubicBezTo>
                      <a:cubicBezTo>
                        <a:pt x="25" y="50"/>
                        <a:pt x="24" y="50"/>
                        <a:pt x="24" y="50"/>
                      </a:cubicBezTo>
                      <a:cubicBezTo>
                        <a:pt x="24" y="50"/>
                        <a:pt x="24" y="51"/>
                        <a:pt x="24" y="50"/>
                      </a:cubicBezTo>
                      <a:cubicBezTo>
                        <a:pt x="24" y="50"/>
                        <a:pt x="24" y="50"/>
                        <a:pt x="24" y="50"/>
                      </a:cubicBezTo>
                      <a:cubicBezTo>
                        <a:pt x="24" y="50"/>
                        <a:pt x="24" y="50"/>
                        <a:pt x="24" y="50"/>
                      </a:cubicBezTo>
                      <a:cubicBezTo>
                        <a:pt x="24" y="51"/>
                        <a:pt x="23" y="51"/>
                        <a:pt x="23" y="51"/>
                      </a:cubicBezTo>
                      <a:cubicBezTo>
                        <a:pt x="23" y="51"/>
                        <a:pt x="23" y="51"/>
                        <a:pt x="23" y="51"/>
                      </a:cubicBezTo>
                      <a:cubicBezTo>
                        <a:pt x="23" y="51"/>
                        <a:pt x="23" y="51"/>
                        <a:pt x="23" y="51"/>
                      </a:cubicBezTo>
                      <a:cubicBezTo>
                        <a:pt x="22" y="51"/>
                        <a:pt x="23" y="51"/>
                        <a:pt x="23" y="51"/>
                      </a:cubicBezTo>
                      <a:cubicBezTo>
                        <a:pt x="23" y="51"/>
                        <a:pt x="23" y="51"/>
                        <a:pt x="23" y="51"/>
                      </a:cubicBezTo>
                      <a:cubicBezTo>
                        <a:pt x="23" y="50"/>
                        <a:pt x="23" y="51"/>
                        <a:pt x="23" y="50"/>
                      </a:cubicBezTo>
                      <a:cubicBezTo>
                        <a:pt x="23" y="50"/>
                        <a:pt x="23" y="50"/>
                        <a:pt x="23" y="50"/>
                      </a:cubicBezTo>
                      <a:cubicBezTo>
                        <a:pt x="23" y="50"/>
                        <a:pt x="23" y="50"/>
                        <a:pt x="23" y="50"/>
                      </a:cubicBezTo>
                      <a:cubicBezTo>
                        <a:pt x="23" y="50"/>
                        <a:pt x="23" y="50"/>
                        <a:pt x="23" y="50"/>
                      </a:cubicBezTo>
                      <a:cubicBezTo>
                        <a:pt x="22" y="50"/>
                        <a:pt x="23" y="50"/>
                        <a:pt x="23" y="50"/>
                      </a:cubicBezTo>
                      <a:cubicBezTo>
                        <a:pt x="22" y="50"/>
                        <a:pt x="22" y="49"/>
                        <a:pt x="22" y="49"/>
                      </a:cubicBezTo>
                      <a:cubicBezTo>
                        <a:pt x="22" y="49"/>
                        <a:pt x="22" y="49"/>
                        <a:pt x="22" y="49"/>
                      </a:cubicBezTo>
                      <a:cubicBezTo>
                        <a:pt x="22" y="49"/>
                        <a:pt x="22" y="49"/>
                        <a:pt x="22" y="49"/>
                      </a:cubicBezTo>
                      <a:cubicBezTo>
                        <a:pt x="22" y="49"/>
                        <a:pt x="22" y="49"/>
                        <a:pt x="22" y="50"/>
                      </a:cubicBezTo>
                      <a:cubicBezTo>
                        <a:pt x="22" y="49"/>
                        <a:pt x="21" y="50"/>
                        <a:pt x="21" y="50"/>
                      </a:cubicBezTo>
                      <a:cubicBezTo>
                        <a:pt x="21" y="50"/>
                        <a:pt x="21" y="50"/>
                        <a:pt x="21" y="50"/>
                      </a:cubicBezTo>
                      <a:cubicBezTo>
                        <a:pt x="21" y="50"/>
                        <a:pt x="21" y="50"/>
                        <a:pt x="21" y="50"/>
                      </a:cubicBezTo>
                      <a:cubicBezTo>
                        <a:pt x="21" y="50"/>
                        <a:pt x="21" y="49"/>
                        <a:pt x="21" y="50"/>
                      </a:cubicBezTo>
                      <a:cubicBezTo>
                        <a:pt x="21" y="49"/>
                        <a:pt x="21" y="49"/>
                        <a:pt x="21" y="49"/>
                      </a:cubicBezTo>
                      <a:cubicBezTo>
                        <a:pt x="21" y="49"/>
                        <a:pt x="21" y="50"/>
                        <a:pt x="21" y="50"/>
                      </a:cubicBezTo>
                      <a:cubicBezTo>
                        <a:pt x="20" y="49"/>
                        <a:pt x="20" y="49"/>
                        <a:pt x="20" y="50"/>
                      </a:cubicBezTo>
                      <a:cubicBezTo>
                        <a:pt x="20" y="49"/>
                        <a:pt x="20" y="49"/>
                        <a:pt x="20" y="49"/>
                      </a:cubicBezTo>
                      <a:cubicBezTo>
                        <a:pt x="20" y="49"/>
                        <a:pt x="20" y="49"/>
                        <a:pt x="19" y="49"/>
                      </a:cubicBezTo>
                      <a:cubicBezTo>
                        <a:pt x="20" y="48"/>
                        <a:pt x="20" y="48"/>
                        <a:pt x="20" y="48"/>
                      </a:cubicBezTo>
                      <a:cubicBezTo>
                        <a:pt x="19" y="48"/>
                        <a:pt x="19" y="48"/>
                        <a:pt x="19" y="48"/>
                      </a:cubicBezTo>
                      <a:cubicBezTo>
                        <a:pt x="19" y="48"/>
                        <a:pt x="19" y="48"/>
                        <a:pt x="19" y="48"/>
                      </a:cubicBezTo>
                      <a:cubicBezTo>
                        <a:pt x="19" y="47"/>
                        <a:pt x="20" y="48"/>
                        <a:pt x="21" y="48"/>
                      </a:cubicBezTo>
                      <a:cubicBezTo>
                        <a:pt x="20" y="48"/>
                        <a:pt x="20" y="48"/>
                        <a:pt x="20" y="48"/>
                      </a:cubicBezTo>
                      <a:cubicBezTo>
                        <a:pt x="20" y="48"/>
                        <a:pt x="21" y="48"/>
                        <a:pt x="20" y="48"/>
                      </a:cubicBezTo>
                      <a:cubicBezTo>
                        <a:pt x="21" y="48"/>
                        <a:pt x="21" y="48"/>
                        <a:pt x="21" y="48"/>
                      </a:cubicBezTo>
                      <a:cubicBezTo>
                        <a:pt x="21" y="48"/>
                        <a:pt x="21" y="48"/>
                        <a:pt x="21" y="48"/>
                      </a:cubicBezTo>
                      <a:cubicBezTo>
                        <a:pt x="21" y="48"/>
                        <a:pt x="21" y="48"/>
                        <a:pt x="21" y="48"/>
                      </a:cubicBezTo>
                      <a:cubicBezTo>
                        <a:pt x="21" y="48"/>
                        <a:pt x="22" y="48"/>
                        <a:pt x="22" y="48"/>
                      </a:cubicBezTo>
                      <a:cubicBezTo>
                        <a:pt x="22" y="48"/>
                        <a:pt x="22" y="48"/>
                        <a:pt x="22" y="48"/>
                      </a:cubicBezTo>
                      <a:cubicBezTo>
                        <a:pt x="23" y="48"/>
                        <a:pt x="22" y="48"/>
                        <a:pt x="23" y="48"/>
                      </a:cubicBezTo>
                      <a:cubicBezTo>
                        <a:pt x="23" y="48"/>
                        <a:pt x="23" y="48"/>
                        <a:pt x="23" y="48"/>
                      </a:cubicBezTo>
                      <a:cubicBezTo>
                        <a:pt x="23" y="48"/>
                        <a:pt x="23" y="47"/>
                        <a:pt x="23" y="47"/>
                      </a:cubicBezTo>
                      <a:cubicBezTo>
                        <a:pt x="23" y="48"/>
                        <a:pt x="23" y="48"/>
                        <a:pt x="23" y="48"/>
                      </a:cubicBezTo>
                      <a:cubicBezTo>
                        <a:pt x="23" y="48"/>
                        <a:pt x="23" y="48"/>
                        <a:pt x="23" y="48"/>
                      </a:cubicBezTo>
                      <a:cubicBezTo>
                        <a:pt x="23" y="48"/>
                        <a:pt x="23" y="48"/>
                        <a:pt x="23" y="48"/>
                      </a:cubicBezTo>
                      <a:cubicBezTo>
                        <a:pt x="23" y="48"/>
                        <a:pt x="23" y="48"/>
                        <a:pt x="23" y="48"/>
                      </a:cubicBezTo>
                      <a:cubicBezTo>
                        <a:pt x="23" y="48"/>
                        <a:pt x="24" y="49"/>
                        <a:pt x="24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24" y="49"/>
                        <a:pt x="24" y="49"/>
                        <a:pt x="25" y="49"/>
                      </a:cubicBezTo>
                      <a:cubicBezTo>
                        <a:pt x="24" y="49"/>
                        <a:pt x="25" y="49"/>
                        <a:pt x="25" y="49"/>
                      </a:cubicBezTo>
                      <a:cubicBezTo>
                        <a:pt x="25" y="48"/>
                        <a:pt x="25" y="48"/>
                        <a:pt x="25" y="48"/>
                      </a:cubicBezTo>
                      <a:cubicBezTo>
                        <a:pt x="25" y="48"/>
                        <a:pt x="25" y="48"/>
                        <a:pt x="25" y="48"/>
                      </a:cubicBezTo>
                      <a:cubicBezTo>
                        <a:pt x="24" y="48"/>
                        <a:pt x="24" y="48"/>
                        <a:pt x="24" y="48"/>
                      </a:cubicBezTo>
                      <a:cubicBezTo>
                        <a:pt x="24" y="48"/>
                        <a:pt x="25" y="48"/>
                        <a:pt x="25" y="48"/>
                      </a:cubicBezTo>
                      <a:cubicBezTo>
                        <a:pt x="25" y="48"/>
                        <a:pt x="25" y="48"/>
                        <a:pt x="25" y="48"/>
                      </a:cubicBezTo>
                      <a:cubicBezTo>
                        <a:pt x="26" y="48"/>
                        <a:pt x="25" y="48"/>
                        <a:pt x="25" y="48"/>
                      </a:cubicBezTo>
                      <a:cubicBezTo>
                        <a:pt x="25" y="49"/>
                        <a:pt x="25" y="49"/>
                        <a:pt x="25" y="49"/>
                      </a:cubicBezTo>
                      <a:cubicBezTo>
                        <a:pt x="25" y="49"/>
                        <a:pt x="25" y="49"/>
                        <a:pt x="25" y="49"/>
                      </a:cubicBezTo>
                      <a:cubicBezTo>
                        <a:pt x="25" y="49"/>
                        <a:pt x="25" y="49"/>
                        <a:pt x="25" y="49"/>
                      </a:cubicBezTo>
                      <a:cubicBezTo>
                        <a:pt x="25" y="49"/>
                        <a:pt x="25" y="49"/>
                        <a:pt x="25" y="49"/>
                      </a:cubicBezTo>
                      <a:cubicBezTo>
                        <a:pt x="25" y="49"/>
                        <a:pt x="25" y="50"/>
                        <a:pt x="26" y="50"/>
                      </a:cubicBezTo>
                      <a:cubicBezTo>
                        <a:pt x="26" y="50"/>
                        <a:pt x="26" y="50"/>
                        <a:pt x="26" y="50"/>
                      </a:cubicBezTo>
                      <a:close/>
                      <a:moveTo>
                        <a:pt x="20" y="48"/>
                      </a:moveTo>
                      <a:cubicBezTo>
                        <a:pt x="20" y="48"/>
                        <a:pt x="20" y="48"/>
                        <a:pt x="20" y="48"/>
                      </a:cubicBezTo>
                      <a:cubicBezTo>
                        <a:pt x="19" y="48"/>
                        <a:pt x="20" y="48"/>
                        <a:pt x="19" y="48"/>
                      </a:cubicBezTo>
                      <a:cubicBezTo>
                        <a:pt x="20" y="48"/>
                        <a:pt x="20" y="48"/>
                        <a:pt x="20" y="48"/>
                      </a:cubicBezTo>
                      <a:close/>
                      <a:moveTo>
                        <a:pt x="21" y="48"/>
                      </a:moveTo>
                      <a:cubicBezTo>
                        <a:pt x="21" y="49"/>
                        <a:pt x="21" y="48"/>
                        <a:pt x="20" y="48"/>
                      </a:cubicBezTo>
                      <a:cubicBezTo>
                        <a:pt x="20" y="48"/>
                        <a:pt x="21" y="49"/>
                        <a:pt x="20" y="49"/>
                      </a:cubicBezTo>
                      <a:cubicBezTo>
                        <a:pt x="20" y="49"/>
                        <a:pt x="20" y="49"/>
                        <a:pt x="20" y="49"/>
                      </a:cubicBezTo>
                      <a:cubicBezTo>
                        <a:pt x="20" y="49"/>
                        <a:pt x="20" y="49"/>
                        <a:pt x="21" y="49"/>
                      </a:cubicBezTo>
                      <a:cubicBezTo>
                        <a:pt x="20" y="49"/>
                        <a:pt x="21" y="49"/>
                        <a:pt x="20" y="49"/>
                      </a:cubicBezTo>
                      <a:cubicBezTo>
                        <a:pt x="21" y="49"/>
                        <a:pt x="21" y="48"/>
                        <a:pt x="21" y="49"/>
                      </a:cubicBezTo>
                      <a:cubicBezTo>
                        <a:pt x="21" y="48"/>
                        <a:pt x="21" y="48"/>
                        <a:pt x="21" y="48"/>
                      </a:cubicBezTo>
                      <a:close/>
                      <a:moveTo>
                        <a:pt x="22" y="49"/>
                      </a:moveTo>
                      <a:cubicBezTo>
                        <a:pt x="22" y="49"/>
                        <a:pt x="22" y="49"/>
                        <a:pt x="22" y="49"/>
                      </a:cubicBezTo>
                      <a:cubicBezTo>
                        <a:pt x="22" y="49"/>
                        <a:pt x="22" y="49"/>
                        <a:pt x="22" y="49"/>
                      </a:cubicBezTo>
                      <a:close/>
                      <a:moveTo>
                        <a:pt x="24" y="50"/>
                      </a:move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24" y="49"/>
                        <a:pt x="24" y="49"/>
                        <a:pt x="24" y="50"/>
                      </a:cubicBezTo>
                      <a:close/>
                      <a:moveTo>
                        <a:pt x="27" y="54"/>
                      </a:moveTo>
                      <a:cubicBezTo>
                        <a:pt x="27" y="54"/>
                        <a:pt x="27" y="54"/>
                        <a:pt x="27" y="55"/>
                      </a:cubicBezTo>
                      <a:cubicBezTo>
                        <a:pt x="27" y="54"/>
                        <a:pt x="27" y="55"/>
                        <a:pt x="27" y="54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lose/>
                      <a:moveTo>
                        <a:pt x="27" y="52"/>
                      </a:moveTo>
                      <a:cubicBezTo>
                        <a:pt x="27" y="53"/>
                        <a:pt x="27" y="53"/>
                        <a:pt x="27" y="53"/>
                      </a:cubicBezTo>
                      <a:cubicBezTo>
                        <a:pt x="27" y="53"/>
                        <a:pt x="27" y="52"/>
                        <a:pt x="27" y="52"/>
                      </a:cubicBezTo>
                      <a:cubicBezTo>
                        <a:pt x="27" y="52"/>
                        <a:pt x="27" y="53"/>
                        <a:pt x="27" y="52"/>
                      </a:cubicBezTo>
                      <a:close/>
                      <a:moveTo>
                        <a:pt x="27" y="53"/>
                      </a:moveTo>
                      <a:cubicBezTo>
                        <a:pt x="27" y="53"/>
                        <a:pt x="27" y="53"/>
                        <a:pt x="27" y="53"/>
                      </a:cubicBezTo>
                      <a:cubicBezTo>
                        <a:pt x="27" y="53"/>
                        <a:pt x="26" y="53"/>
                        <a:pt x="26" y="53"/>
                      </a:cubicBezTo>
                      <a:cubicBezTo>
                        <a:pt x="27" y="53"/>
                        <a:pt x="27" y="53"/>
                        <a:pt x="27" y="53"/>
                      </a:cubicBezTo>
                      <a:close/>
                      <a:moveTo>
                        <a:pt x="27" y="53"/>
                      </a:moveTo>
                      <a:cubicBezTo>
                        <a:pt x="27" y="53"/>
                        <a:pt x="27" y="53"/>
                        <a:pt x="27" y="52"/>
                      </a:cubicBezTo>
                      <a:cubicBezTo>
                        <a:pt x="27" y="52"/>
                        <a:pt x="27" y="53"/>
                        <a:pt x="27" y="53"/>
                      </a:cubicBezTo>
                      <a:cubicBezTo>
                        <a:pt x="27" y="53"/>
                        <a:pt x="27" y="53"/>
                        <a:pt x="27" y="53"/>
                      </a:cubicBezTo>
                      <a:cubicBezTo>
                        <a:pt x="27" y="53"/>
                        <a:pt x="27" y="53"/>
                        <a:pt x="27" y="53"/>
                      </a:cubicBezTo>
                      <a:close/>
                      <a:moveTo>
                        <a:pt x="30" y="51"/>
                      </a:moveTo>
                      <a:cubicBezTo>
                        <a:pt x="30" y="51"/>
                        <a:pt x="30" y="50"/>
                        <a:pt x="30" y="51"/>
                      </a:cubicBezTo>
                      <a:cubicBezTo>
                        <a:pt x="30" y="51"/>
                        <a:pt x="29" y="51"/>
                        <a:pt x="29" y="51"/>
                      </a:cubicBezTo>
                      <a:cubicBezTo>
                        <a:pt x="30" y="51"/>
                        <a:pt x="29" y="51"/>
                        <a:pt x="30" y="51"/>
                      </a:cubicBezTo>
                      <a:close/>
                      <a:moveTo>
                        <a:pt x="28" y="53"/>
                      </a:moveTo>
                      <a:cubicBezTo>
                        <a:pt x="28" y="53"/>
                        <a:pt x="28" y="53"/>
                        <a:pt x="28" y="53"/>
                      </a:cubicBezTo>
                      <a:cubicBezTo>
                        <a:pt x="28" y="53"/>
                        <a:pt x="28" y="52"/>
                        <a:pt x="28" y="52"/>
                      </a:cubicBezTo>
                      <a:cubicBezTo>
                        <a:pt x="28" y="53"/>
                        <a:pt x="28" y="53"/>
                        <a:pt x="28" y="53"/>
                      </a:cubicBezTo>
                      <a:cubicBezTo>
                        <a:pt x="28" y="53"/>
                        <a:pt x="28" y="53"/>
                        <a:pt x="28" y="53"/>
                      </a:cubicBezTo>
                      <a:cubicBezTo>
                        <a:pt x="28" y="53"/>
                        <a:pt x="28" y="53"/>
                        <a:pt x="28" y="53"/>
                      </a:cubicBezTo>
                      <a:cubicBezTo>
                        <a:pt x="29" y="53"/>
                        <a:pt x="28" y="53"/>
                        <a:pt x="28" y="53"/>
                      </a:cubicBezTo>
                      <a:close/>
                      <a:moveTo>
                        <a:pt x="28" y="52"/>
                      </a:moveTo>
                      <a:cubicBezTo>
                        <a:pt x="28" y="52"/>
                        <a:pt x="28" y="52"/>
                        <a:pt x="29" y="52"/>
                      </a:cubicBezTo>
                      <a:cubicBezTo>
                        <a:pt x="28" y="53"/>
                        <a:pt x="29" y="53"/>
                        <a:pt x="29" y="53"/>
                      </a:cubicBezTo>
                      <a:cubicBezTo>
                        <a:pt x="29" y="53"/>
                        <a:pt x="29" y="53"/>
                        <a:pt x="29" y="53"/>
                      </a:cubicBezTo>
                      <a:cubicBezTo>
                        <a:pt x="29" y="53"/>
                        <a:pt x="30" y="53"/>
                        <a:pt x="29" y="52"/>
                      </a:cubicBezTo>
                      <a:cubicBezTo>
                        <a:pt x="29" y="53"/>
                        <a:pt x="29" y="52"/>
                        <a:pt x="29" y="52"/>
                      </a:cubicBezTo>
                      <a:cubicBezTo>
                        <a:pt x="29" y="52"/>
                        <a:pt x="28" y="52"/>
                        <a:pt x="29" y="52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ubicBezTo>
                        <a:pt x="29" y="52"/>
                        <a:pt x="28" y="52"/>
                        <a:pt x="28" y="52"/>
                      </a:cubicBezTo>
                      <a:cubicBezTo>
                        <a:pt x="28" y="52"/>
                        <a:pt x="28" y="52"/>
                        <a:pt x="28" y="52"/>
                      </a:cubicBezTo>
                      <a:close/>
                      <a:moveTo>
                        <a:pt x="28" y="51"/>
                      </a:moveTo>
                      <a:cubicBezTo>
                        <a:pt x="28" y="51"/>
                        <a:pt x="28" y="50"/>
                        <a:pt x="28" y="50"/>
                      </a:cubicBezTo>
                      <a:cubicBezTo>
                        <a:pt x="28" y="50"/>
                        <a:pt x="28" y="51"/>
                        <a:pt x="28" y="51"/>
                      </a:cubicBezTo>
                      <a:close/>
                      <a:moveTo>
                        <a:pt x="26" y="51"/>
                      </a:moveTo>
                      <a:cubicBezTo>
                        <a:pt x="26" y="51"/>
                        <a:pt x="26" y="51"/>
                        <a:pt x="25" y="51"/>
                      </a:cubicBezTo>
                      <a:cubicBezTo>
                        <a:pt x="25" y="51"/>
                        <a:pt x="25" y="51"/>
                        <a:pt x="25" y="51"/>
                      </a:cubicBezTo>
                      <a:cubicBezTo>
                        <a:pt x="25" y="51"/>
                        <a:pt x="26" y="51"/>
                        <a:pt x="26" y="51"/>
                      </a:cubicBezTo>
                      <a:close/>
                      <a:moveTo>
                        <a:pt x="26" y="51"/>
                      </a:moveTo>
                      <a:cubicBezTo>
                        <a:pt x="26" y="51"/>
                        <a:pt x="26" y="51"/>
                        <a:pt x="26" y="51"/>
                      </a:cubicBezTo>
                      <a:cubicBezTo>
                        <a:pt x="26" y="51"/>
                        <a:pt x="26" y="51"/>
                        <a:pt x="25" y="51"/>
                      </a:cubicBezTo>
                      <a:cubicBezTo>
                        <a:pt x="25" y="51"/>
                        <a:pt x="25" y="50"/>
                        <a:pt x="25" y="50"/>
                      </a:cubicBezTo>
                      <a:cubicBezTo>
                        <a:pt x="25" y="51"/>
                        <a:pt x="25" y="51"/>
                        <a:pt x="25" y="51"/>
                      </a:cubicBezTo>
                      <a:cubicBezTo>
                        <a:pt x="26" y="51"/>
                        <a:pt x="25" y="51"/>
                        <a:pt x="25" y="51"/>
                      </a:cubicBezTo>
                      <a:cubicBezTo>
                        <a:pt x="26" y="51"/>
                        <a:pt x="25" y="51"/>
                        <a:pt x="26" y="51"/>
                      </a:cubicBezTo>
                      <a:cubicBezTo>
                        <a:pt x="26" y="51"/>
                        <a:pt x="26" y="51"/>
                        <a:pt x="26" y="51"/>
                      </a:cubicBezTo>
                      <a:cubicBezTo>
                        <a:pt x="26" y="51"/>
                        <a:pt x="26" y="51"/>
                        <a:pt x="26" y="51"/>
                      </a:cubicBezTo>
                      <a:close/>
                      <a:moveTo>
                        <a:pt x="26" y="50"/>
                      </a:moveTo>
                      <a:cubicBezTo>
                        <a:pt x="26" y="50"/>
                        <a:pt x="27" y="50"/>
                        <a:pt x="27" y="50"/>
                      </a:cubicBezTo>
                      <a:cubicBezTo>
                        <a:pt x="26" y="49"/>
                        <a:pt x="26" y="50"/>
                        <a:pt x="26" y="50"/>
                      </a:cubicBezTo>
                      <a:cubicBezTo>
                        <a:pt x="26" y="50"/>
                        <a:pt x="27" y="50"/>
                        <a:pt x="27" y="50"/>
                      </a:cubicBezTo>
                      <a:cubicBezTo>
                        <a:pt x="27" y="50"/>
                        <a:pt x="27" y="50"/>
                        <a:pt x="26" y="50"/>
                      </a:cubicBezTo>
                      <a:close/>
                      <a:moveTo>
                        <a:pt x="27" y="50"/>
                      </a:moveTo>
                      <a:cubicBezTo>
                        <a:pt x="26" y="50"/>
                        <a:pt x="27" y="50"/>
                        <a:pt x="26" y="50"/>
                      </a:cubicBezTo>
                      <a:cubicBezTo>
                        <a:pt x="26" y="50"/>
                        <a:pt x="27" y="50"/>
                        <a:pt x="26" y="50"/>
                      </a:cubicBezTo>
                      <a:cubicBezTo>
                        <a:pt x="26" y="50"/>
                        <a:pt x="26" y="50"/>
                        <a:pt x="26" y="50"/>
                      </a:cubicBezTo>
                      <a:cubicBezTo>
                        <a:pt x="26" y="50"/>
                        <a:pt x="27" y="50"/>
                        <a:pt x="27" y="50"/>
                      </a:cubicBezTo>
                      <a:cubicBezTo>
                        <a:pt x="27" y="50"/>
                        <a:pt x="27" y="50"/>
                        <a:pt x="27" y="50"/>
                      </a:cubicBezTo>
                      <a:cubicBezTo>
                        <a:pt x="27" y="51"/>
                        <a:pt x="27" y="50"/>
                        <a:pt x="27" y="50"/>
                      </a:cubicBezTo>
                      <a:close/>
                      <a:moveTo>
                        <a:pt x="27" y="50"/>
                      </a:moveTo>
                      <a:cubicBezTo>
                        <a:pt x="27" y="50"/>
                        <a:pt x="27" y="50"/>
                        <a:pt x="27" y="50"/>
                      </a:cubicBezTo>
                      <a:cubicBezTo>
                        <a:pt x="27" y="50"/>
                        <a:pt x="27" y="50"/>
                        <a:pt x="27" y="50"/>
                      </a:cubicBezTo>
                      <a:cubicBezTo>
                        <a:pt x="27" y="50"/>
                        <a:pt x="27" y="50"/>
                        <a:pt x="27" y="50"/>
                      </a:cubicBezTo>
                      <a:close/>
                      <a:moveTo>
                        <a:pt x="27" y="50"/>
                      </a:moveTo>
                      <a:cubicBezTo>
                        <a:pt x="27" y="50"/>
                        <a:pt x="27" y="50"/>
                        <a:pt x="27" y="50"/>
                      </a:cubicBezTo>
                      <a:cubicBezTo>
                        <a:pt x="27" y="50"/>
                        <a:pt x="27" y="50"/>
                        <a:pt x="27" y="50"/>
                      </a:cubicBezTo>
                      <a:cubicBezTo>
                        <a:pt x="27" y="50"/>
                        <a:pt x="27" y="50"/>
                        <a:pt x="27" y="50"/>
                      </a:cubicBezTo>
                      <a:cubicBezTo>
                        <a:pt x="27" y="50"/>
                        <a:pt x="27" y="50"/>
                        <a:pt x="28" y="50"/>
                      </a:cubicBezTo>
                      <a:cubicBezTo>
                        <a:pt x="27" y="50"/>
                        <a:pt x="28" y="50"/>
                        <a:pt x="27" y="50"/>
                      </a:cubicBezTo>
                      <a:cubicBezTo>
                        <a:pt x="27" y="50"/>
                        <a:pt x="27" y="50"/>
                        <a:pt x="27" y="50"/>
                      </a:cubicBezTo>
                      <a:cubicBezTo>
                        <a:pt x="27" y="49"/>
                        <a:pt x="28" y="49"/>
                        <a:pt x="27" y="49"/>
                      </a:cubicBezTo>
                      <a:cubicBezTo>
                        <a:pt x="27" y="49"/>
                        <a:pt x="27" y="50"/>
                        <a:pt x="27" y="49"/>
                      </a:cubicBezTo>
                      <a:cubicBezTo>
                        <a:pt x="27" y="49"/>
                        <a:pt x="27" y="49"/>
                        <a:pt x="27" y="49"/>
                      </a:cubicBezTo>
                      <a:cubicBezTo>
                        <a:pt x="27" y="50"/>
                        <a:pt x="27" y="49"/>
                        <a:pt x="27" y="50"/>
                      </a:cubicBezTo>
                      <a:close/>
                      <a:moveTo>
                        <a:pt x="26" y="49"/>
                      </a:moveTo>
                      <a:cubicBezTo>
                        <a:pt x="27" y="50"/>
                        <a:pt x="27" y="49"/>
                        <a:pt x="27" y="49"/>
                      </a:cubicBezTo>
                      <a:cubicBezTo>
                        <a:pt x="27" y="49"/>
                        <a:pt x="26" y="49"/>
                        <a:pt x="26" y="49"/>
                      </a:cubicBezTo>
                      <a:close/>
                      <a:moveTo>
                        <a:pt x="25" y="50"/>
                      </a:moveTo>
                      <a:cubicBezTo>
                        <a:pt x="25" y="50"/>
                        <a:pt x="25" y="50"/>
                        <a:pt x="25" y="50"/>
                      </a:cubicBezTo>
                      <a:cubicBezTo>
                        <a:pt x="25" y="50"/>
                        <a:pt x="26" y="50"/>
                        <a:pt x="26" y="50"/>
                      </a:cubicBezTo>
                      <a:cubicBezTo>
                        <a:pt x="26" y="50"/>
                        <a:pt x="26" y="50"/>
                        <a:pt x="26" y="50"/>
                      </a:cubicBezTo>
                      <a:cubicBezTo>
                        <a:pt x="26" y="50"/>
                        <a:pt x="26" y="50"/>
                        <a:pt x="25" y="50"/>
                      </a:cubicBezTo>
                      <a:close/>
                      <a:moveTo>
                        <a:pt x="25" y="53"/>
                      </a:moveTo>
                      <a:cubicBezTo>
                        <a:pt x="25" y="53"/>
                        <a:pt x="25" y="54"/>
                        <a:pt x="26" y="54"/>
                      </a:cubicBezTo>
                      <a:cubicBezTo>
                        <a:pt x="26" y="54"/>
                        <a:pt x="25" y="54"/>
                        <a:pt x="25" y="54"/>
                      </a:cubicBezTo>
                      <a:cubicBezTo>
                        <a:pt x="25" y="54"/>
                        <a:pt x="25" y="54"/>
                        <a:pt x="25" y="54"/>
                      </a:cubicBezTo>
                      <a:cubicBezTo>
                        <a:pt x="25" y="54"/>
                        <a:pt x="25" y="54"/>
                        <a:pt x="25" y="54"/>
                      </a:cubicBezTo>
                      <a:cubicBezTo>
                        <a:pt x="25" y="54"/>
                        <a:pt x="25" y="54"/>
                        <a:pt x="25" y="54"/>
                      </a:cubicBezTo>
                      <a:cubicBezTo>
                        <a:pt x="25" y="53"/>
                        <a:pt x="25" y="54"/>
                        <a:pt x="25" y="54"/>
                      </a:cubicBezTo>
                      <a:cubicBezTo>
                        <a:pt x="25" y="54"/>
                        <a:pt x="26" y="53"/>
                        <a:pt x="25" y="53"/>
                      </a:cubicBezTo>
                      <a:cubicBezTo>
                        <a:pt x="25" y="53"/>
                        <a:pt x="25" y="53"/>
                        <a:pt x="25" y="53"/>
                      </a:cubicBezTo>
                      <a:close/>
                      <a:moveTo>
                        <a:pt x="29" y="52"/>
                      </a:moveTo>
                      <a:cubicBezTo>
                        <a:pt x="29" y="52"/>
                        <a:pt x="29" y="51"/>
                        <a:pt x="29" y="51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lose/>
                      <a:moveTo>
                        <a:pt x="24" y="47"/>
                      </a:move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3" y="48"/>
                        <a:pt x="24" y="47"/>
                      </a:cubicBezTo>
                      <a:close/>
                      <a:moveTo>
                        <a:pt x="21" y="46"/>
                      </a:moveTo>
                      <a:cubicBezTo>
                        <a:pt x="21" y="46"/>
                        <a:pt x="21" y="46"/>
                        <a:pt x="21" y="47"/>
                      </a:cubicBezTo>
                      <a:cubicBezTo>
                        <a:pt x="21" y="47"/>
                        <a:pt x="21" y="47"/>
                        <a:pt x="21" y="47"/>
                      </a:cubicBezTo>
                      <a:cubicBezTo>
                        <a:pt x="21" y="47"/>
                        <a:pt x="21" y="47"/>
                        <a:pt x="21" y="47"/>
                      </a:cubicBezTo>
                      <a:cubicBezTo>
                        <a:pt x="21" y="47"/>
                        <a:pt x="21" y="47"/>
                        <a:pt x="20" y="47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lose/>
                      <a:moveTo>
                        <a:pt x="22" y="47"/>
                      </a:moveTo>
                      <a:cubicBezTo>
                        <a:pt x="22" y="47"/>
                        <a:pt x="22" y="47"/>
                        <a:pt x="22" y="47"/>
                      </a:cubicBezTo>
                      <a:cubicBezTo>
                        <a:pt x="22" y="47"/>
                        <a:pt x="22" y="47"/>
                        <a:pt x="22" y="47"/>
                      </a:cubicBezTo>
                      <a:close/>
                      <a:moveTo>
                        <a:pt x="13" y="45"/>
                      </a:move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13" y="45"/>
                        <a:pt x="13" y="45"/>
                        <a:pt x="13" y="46"/>
                      </a:cubicBezTo>
                      <a:cubicBezTo>
                        <a:pt x="13" y="46"/>
                        <a:pt x="13" y="46"/>
                        <a:pt x="13" y="46"/>
                      </a:cubicBezTo>
                      <a:cubicBezTo>
                        <a:pt x="13" y="45"/>
                        <a:pt x="13" y="46"/>
                        <a:pt x="13" y="46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lose/>
                      <a:moveTo>
                        <a:pt x="18" y="46"/>
                      </a:moveTo>
                      <a:cubicBezTo>
                        <a:pt x="18" y="47"/>
                        <a:pt x="17" y="47"/>
                        <a:pt x="17" y="47"/>
                      </a:cubicBezTo>
                      <a:cubicBezTo>
                        <a:pt x="18" y="47"/>
                        <a:pt x="17" y="47"/>
                        <a:pt x="18" y="47"/>
                      </a:cubicBezTo>
                      <a:cubicBezTo>
                        <a:pt x="18" y="47"/>
                        <a:pt x="18" y="47"/>
                        <a:pt x="18" y="47"/>
                      </a:cubicBezTo>
                      <a:cubicBezTo>
                        <a:pt x="18" y="48"/>
                        <a:pt x="18" y="48"/>
                        <a:pt x="18" y="48"/>
                      </a:cubicBezTo>
                      <a:cubicBezTo>
                        <a:pt x="18" y="48"/>
                        <a:pt x="18" y="48"/>
                        <a:pt x="18" y="48"/>
                      </a:cubicBezTo>
                      <a:cubicBezTo>
                        <a:pt x="18" y="48"/>
                        <a:pt x="18" y="48"/>
                        <a:pt x="18" y="48"/>
                      </a:cubicBezTo>
                      <a:cubicBezTo>
                        <a:pt x="18" y="48"/>
                        <a:pt x="18" y="48"/>
                        <a:pt x="18" y="48"/>
                      </a:cubicBezTo>
                      <a:cubicBezTo>
                        <a:pt x="18" y="48"/>
                        <a:pt x="18" y="48"/>
                        <a:pt x="18" y="48"/>
                      </a:cubicBezTo>
                      <a:cubicBezTo>
                        <a:pt x="18" y="48"/>
                        <a:pt x="18" y="48"/>
                        <a:pt x="18" y="49"/>
                      </a:cubicBezTo>
                      <a:cubicBezTo>
                        <a:pt x="18" y="49"/>
                        <a:pt x="18" y="49"/>
                        <a:pt x="18" y="49"/>
                      </a:cubicBezTo>
                      <a:cubicBezTo>
                        <a:pt x="18" y="48"/>
                        <a:pt x="17" y="48"/>
                        <a:pt x="18" y="48"/>
                      </a:cubicBezTo>
                      <a:cubicBezTo>
                        <a:pt x="17" y="48"/>
                        <a:pt x="17" y="48"/>
                        <a:pt x="17" y="49"/>
                      </a:cubicBezTo>
                      <a:cubicBezTo>
                        <a:pt x="17" y="49"/>
                        <a:pt x="17" y="48"/>
                        <a:pt x="17" y="48"/>
                      </a:cubicBezTo>
                      <a:cubicBezTo>
                        <a:pt x="17" y="49"/>
                        <a:pt x="17" y="49"/>
                        <a:pt x="17" y="49"/>
                      </a:cubicBezTo>
                      <a:cubicBezTo>
                        <a:pt x="17" y="49"/>
                        <a:pt x="17" y="49"/>
                        <a:pt x="17" y="49"/>
                      </a:cubicBezTo>
                      <a:cubicBezTo>
                        <a:pt x="17" y="49"/>
                        <a:pt x="17" y="49"/>
                        <a:pt x="17" y="49"/>
                      </a:cubicBezTo>
                      <a:cubicBezTo>
                        <a:pt x="17" y="49"/>
                        <a:pt x="17" y="49"/>
                        <a:pt x="17" y="49"/>
                      </a:cubicBezTo>
                      <a:cubicBezTo>
                        <a:pt x="17" y="49"/>
                        <a:pt x="17" y="48"/>
                        <a:pt x="17" y="48"/>
                      </a:cubicBezTo>
                      <a:cubicBezTo>
                        <a:pt x="16" y="48"/>
                        <a:pt x="16" y="49"/>
                        <a:pt x="17" y="49"/>
                      </a:cubicBezTo>
                      <a:cubicBezTo>
                        <a:pt x="17" y="49"/>
                        <a:pt x="17" y="49"/>
                        <a:pt x="16" y="49"/>
                      </a:cubicBezTo>
                      <a:cubicBezTo>
                        <a:pt x="17" y="49"/>
                        <a:pt x="16" y="49"/>
                        <a:pt x="17" y="50"/>
                      </a:cubicBezTo>
                      <a:cubicBezTo>
                        <a:pt x="17" y="50"/>
                        <a:pt x="16" y="50"/>
                        <a:pt x="16" y="50"/>
                      </a:cubicBezTo>
                      <a:cubicBezTo>
                        <a:pt x="16" y="49"/>
                        <a:pt x="16" y="49"/>
                        <a:pt x="16" y="49"/>
                      </a:cubicBezTo>
                      <a:cubicBezTo>
                        <a:pt x="16" y="49"/>
                        <a:pt x="16" y="49"/>
                        <a:pt x="15" y="49"/>
                      </a:cubicBezTo>
                      <a:cubicBezTo>
                        <a:pt x="16" y="49"/>
                        <a:pt x="16" y="49"/>
                        <a:pt x="16" y="49"/>
                      </a:cubicBezTo>
                      <a:cubicBezTo>
                        <a:pt x="16" y="49"/>
                        <a:pt x="16" y="49"/>
                        <a:pt x="16" y="49"/>
                      </a:cubicBezTo>
                      <a:cubicBezTo>
                        <a:pt x="16" y="49"/>
                        <a:pt x="15" y="49"/>
                        <a:pt x="15" y="49"/>
                      </a:cubicBezTo>
                      <a:cubicBezTo>
                        <a:pt x="16" y="49"/>
                        <a:pt x="15" y="49"/>
                        <a:pt x="15" y="49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15" y="49"/>
                        <a:pt x="14" y="48"/>
                        <a:pt x="14" y="49"/>
                      </a:cubicBezTo>
                      <a:cubicBezTo>
                        <a:pt x="14" y="48"/>
                        <a:pt x="15" y="49"/>
                        <a:pt x="14" y="49"/>
                      </a:cubicBezTo>
                      <a:cubicBezTo>
                        <a:pt x="14" y="49"/>
                        <a:pt x="14" y="49"/>
                        <a:pt x="14" y="49"/>
                      </a:cubicBezTo>
                      <a:cubicBezTo>
                        <a:pt x="14" y="49"/>
                        <a:pt x="14" y="49"/>
                        <a:pt x="14" y="49"/>
                      </a:cubicBezTo>
                      <a:cubicBezTo>
                        <a:pt x="13" y="49"/>
                        <a:pt x="14" y="49"/>
                        <a:pt x="14" y="49"/>
                      </a:cubicBezTo>
                      <a:cubicBezTo>
                        <a:pt x="14" y="49"/>
                        <a:pt x="14" y="49"/>
                        <a:pt x="14" y="49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ubicBezTo>
                        <a:pt x="13" y="49"/>
                        <a:pt x="13" y="49"/>
                        <a:pt x="12" y="49"/>
                      </a:cubicBezTo>
                      <a:cubicBezTo>
                        <a:pt x="12" y="49"/>
                        <a:pt x="12" y="49"/>
                        <a:pt x="12" y="49"/>
                      </a:cubicBezTo>
                      <a:cubicBezTo>
                        <a:pt x="12" y="49"/>
                        <a:pt x="12" y="49"/>
                        <a:pt x="12" y="49"/>
                      </a:cubicBezTo>
                      <a:cubicBezTo>
                        <a:pt x="13" y="49"/>
                        <a:pt x="12" y="49"/>
                        <a:pt x="13" y="49"/>
                      </a:cubicBezTo>
                      <a:cubicBezTo>
                        <a:pt x="12" y="50"/>
                        <a:pt x="12" y="49"/>
                        <a:pt x="12" y="50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2" y="50"/>
                        <a:pt x="12" y="49"/>
                        <a:pt x="13" y="49"/>
                      </a:cubicBezTo>
                      <a:cubicBezTo>
                        <a:pt x="13" y="49"/>
                        <a:pt x="13" y="48"/>
                        <a:pt x="13" y="48"/>
                      </a:cubicBezTo>
                      <a:cubicBezTo>
                        <a:pt x="13" y="48"/>
                        <a:pt x="13" y="48"/>
                        <a:pt x="13" y="48"/>
                      </a:cubicBezTo>
                      <a:cubicBezTo>
                        <a:pt x="13" y="48"/>
                        <a:pt x="13" y="48"/>
                        <a:pt x="13" y="49"/>
                      </a:cubicBezTo>
                      <a:cubicBezTo>
                        <a:pt x="13" y="49"/>
                        <a:pt x="13" y="48"/>
                        <a:pt x="14" y="48"/>
                      </a:cubicBezTo>
                      <a:cubicBezTo>
                        <a:pt x="14" y="49"/>
                        <a:pt x="13" y="49"/>
                        <a:pt x="13" y="49"/>
                      </a:cubicBezTo>
                      <a:cubicBezTo>
                        <a:pt x="14" y="49"/>
                        <a:pt x="14" y="49"/>
                        <a:pt x="14" y="48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4" y="48"/>
                        <a:pt x="14" y="48"/>
                        <a:pt x="13" y="48"/>
                      </a:cubicBezTo>
                      <a:cubicBezTo>
                        <a:pt x="13" y="48"/>
                        <a:pt x="14" y="48"/>
                        <a:pt x="14" y="48"/>
                      </a:cubicBezTo>
                      <a:cubicBezTo>
                        <a:pt x="14" y="48"/>
                        <a:pt x="14" y="48"/>
                        <a:pt x="14" y="47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4" y="48"/>
                        <a:pt x="15" y="48"/>
                        <a:pt x="15" y="48"/>
                      </a:cubicBezTo>
                      <a:cubicBezTo>
                        <a:pt x="15" y="48"/>
                        <a:pt x="15" y="48"/>
                        <a:pt x="15" y="48"/>
                      </a:cubicBezTo>
                      <a:cubicBezTo>
                        <a:pt x="16" y="48"/>
                        <a:pt x="15" y="47"/>
                        <a:pt x="16" y="47"/>
                      </a:cubicBezTo>
                      <a:cubicBezTo>
                        <a:pt x="16" y="47"/>
                        <a:pt x="16" y="47"/>
                        <a:pt x="16" y="47"/>
                      </a:cubicBezTo>
                      <a:cubicBezTo>
                        <a:pt x="16" y="47"/>
                        <a:pt x="16" y="48"/>
                        <a:pt x="16" y="48"/>
                      </a:cubicBezTo>
                      <a:cubicBezTo>
                        <a:pt x="16" y="48"/>
                        <a:pt x="16" y="47"/>
                        <a:pt x="16" y="47"/>
                      </a:cubicBezTo>
                      <a:cubicBezTo>
                        <a:pt x="16" y="47"/>
                        <a:pt x="16" y="47"/>
                        <a:pt x="16" y="47"/>
                      </a:cubicBezTo>
                      <a:cubicBezTo>
                        <a:pt x="16" y="47"/>
                        <a:pt x="16" y="47"/>
                        <a:pt x="16" y="47"/>
                      </a:cubicBezTo>
                      <a:cubicBezTo>
                        <a:pt x="16" y="47"/>
                        <a:pt x="16" y="47"/>
                        <a:pt x="16" y="47"/>
                      </a:cubicBezTo>
                      <a:cubicBezTo>
                        <a:pt x="16" y="47"/>
                        <a:pt x="16" y="47"/>
                        <a:pt x="17" y="47"/>
                      </a:cubicBezTo>
                      <a:cubicBezTo>
                        <a:pt x="17" y="47"/>
                        <a:pt x="17" y="47"/>
                        <a:pt x="17" y="47"/>
                      </a:cubicBezTo>
                      <a:cubicBezTo>
                        <a:pt x="17" y="47"/>
                        <a:pt x="17" y="47"/>
                        <a:pt x="17" y="47"/>
                      </a:cubicBezTo>
                      <a:cubicBezTo>
                        <a:pt x="17" y="47"/>
                        <a:pt x="17" y="46"/>
                        <a:pt x="18" y="46"/>
                      </a:cubicBezTo>
                      <a:close/>
                      <a:moveTo>
                        <a:pt x="14" y="48"/>
                      </a:moveTo>
                      <a:cubicBezTo>
                        <a:pt x="14" y="49"/>
                        <a:pt x="14" y="48"/>
                        <a:pt x="14" y="49"/>
                      </a:cubicBezTo>
                      <a:cubicBezTo>
                        <a:pt x="14" y="49"/>
                        <a:pt x="14" y="49"/>
                        <a:pt x="14" y="49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lose/>
                      <a:moveTo>
                        <a:pt x="15" y="48"/>
                      </a:moveTo>
                      <a:cubicBezTo>
                        <a:pt x="15" y="48"/>
                        <a:pt x="15" y="48"/>
                        <a:pt x="15" y="48"/>
                      </a:cubicBezTo>
                      <a:cubicBezTo>
                        <a:pt x="15" y="48"/>
                        <a:pt x="15" y="48"/>
                        <a:pt x="15" y="48"/>
                      </a:cubicBezTo>
                      <a:cubicBezTo>
                        <a:pt x="15" y="48"/>
                        <a:pt x="15" y="48"/>
                        <a:pt x="15" y="48"/>
                      </a:cubicBezTo>
                      <a:cubicBezTo>
                        <a:pt x="15" y="48"/>
                        <a:pt x="15" y="49"/>
                        <a:pt x="15" y="49"/>
                      </a:cubicBezTo>
                      <a:cubicBezTo>
                        <a:pt x="15" y="49"/>
                        <a:pt x="15" y="49"/>
                        <a:pt x="15" y="48"/>
                      </a:cubicBezTo>
                      <a:close/>
                      <a:moveTo>
                        <a:pt x="17" y="48"/>
                      </a:moveTo>
                      <a:cubicBezTo>
                        <a:pt x="17" y="48"/>
                        <a:pt x="17" y="48"/>
                        <a:pt x="17" y="48"/>
                      </a:cubicBezTo>
                      <a:cubicBezTo>
                        <a:pt x="17" y="48"/>
                        <a:pt x="17" y="48"/>
                        <a:pt x="17" y="48"/>
                      </a:cubicBezTo>
                      <a:close/>
                      <a:moveTo>
                        <a:pt x="17" y="48"/>
                      </a:moveTo>
                      <a:cubicBezTo>
                        <a:pt x="17" y="48"/>
                        <a:pt x="18" y="48"/>
                        <a:pt x="17" y="48"/>
                      </a:cubicBezTo>
                      <a:cubicBezTo>
                        <a:pt x="17" y="48"/>
                        <a:pt x="17" y="48"/>
                        <a:pt x="17" y="48"/>
                      </a:cubicBezTo>
                      <a:close/>
                      <a:moveTo>
                        <a:pt x="24" y="48"/>
                      </a:moveTo>
                      <a:cubicBezTo>
                        <a:pt x="25" y="48"/>
                        <a:pt x="24" y="48"/>
                        <a:pt x="24" y="49"/>
                      </a:cubicBezTo>
                      <a:cubicBezTo>
                        <a:pt x="24" y="48"/>
                        <a:pt x="24" y="48"/>
                        <a:pt x="24" y="48"/>
                      </a:cubicBezTo>
                      <a:close/>
                      <a:moveTo>
                        <a:pt x="10" y="45"/>
                      </a:move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lose/>
                      <a:moveTo>
                        <a:pt x="21" y="51"/>
                      </a:moveTo>
                      <a:cubicBezTo>
                        <a:pt x="21" y="51"/>
                        <a:pt x="21" y="50"/>
                        <a:pt x="22" y="50"/>
                      </a:cubicBezTo>
                      <a:cubicBezTo>
                        <a:pt x="22" y="50"/>
                        <a:pt x="22" y="50"/>
                        <a:pt x="22" y="50"/>
                      </a:cubicBezTo>
                      <a:cubicBezTo>
                        <a:pt x="22" y="50"/>
                        <a:pt x="22" y="50"/>
                        <a:pt x="22" y="51"/>
                      </a:cubicBezTo>
                      <a:cubicBezTo>
                        <a:pt x="22" y="50"/>
                        <a:pt x="22" y="51"/>
                        <a:pt x="22" y="51"/>
                      </a:cubicBezTo>
                      <a:cubicBezTo>
                        <a:pt x="21" y="51"/>
                        <a:pt x="21" y="51"/>
                        <a:pt x="21" y="51"/>
                      </a:cubicBezTo>
                      <a:cubicBezTo>
                        <a:pt x="21" y="51"/>
                        <a:pt x="21" y="51"/>
                        <a:pt x="21" y="51"/>
                      </a:cubicBezTo>
                      <a:cubicBezTo>
                        <a:pt x="21" y="51"/>
                        <a:pt x="21" y="51"/>
                        <a:pt x="21" y="51"/>
                      </a:cubicBezTo>
                      <a:cubicBezTo>
                        <a:pt x="21" y="51"/>
                        <a:pt x="21" y="51"/>
                        <a:pt x="22" y="51"/>
                      </a:cubicBezTo>
                      <a:cubicBezTo>
                        <a:pt x="21" y="51"/>
                        <a:pt x="21" y="51"/>
                        <a:pt x="21" y="51"/>
                      </a:cubicBezTo>
                      <a:cubicBezTo>
                        <a:pt x="21" y="51"/>
                        <a:pt x="21" y="51"/>
                        <a:pt x="21" y="51"/>
                      </a:cubicBezTo>
                      <a:close/>
                      <a:moveTo>
                        <a:pt x="24" y="52"/>
                      </a:moveTo>
                      <a:cubicBezTo>
                        <a:pt x="24" y="52"/>
                        <a:pt x="24" y="52"/>
                        <a:pt x="24" y="52"/>
                      </a:cubicBezTo>
                      <a:cubicBezTo>
                        <a:pt x="24" y="52"/>
                        <a:pt x="24" y="52"/>
                        <a:pt x="24" y="52"/>
                      </a:cubicBezTo>
                      <a:cubicBezTo>
                        <a:pt x="24" y="51"/>
                        <a:pt x="24" y="51"/>
                        <a:pt x="24" y="51"/>
                      </a:cubicBezTo>
                      <a:cubicBezTo>
                        <a:pt x="24" y="51"/>
                        <a:pt x="24" y="51"/>
                        <a:pt x="24" y="52"/>
                      </a:cubicBezTo>
                      <a:close/>
                      <a:moveTo>
                        <a:pt x="19" y="75"/>
                      </a:moveTo>
                      <a:cubicBezTo>
                        <a:pt x="18" y="75"/>
                        <a:pt x="18" y="75"/>
                        <a:pt x="18" y="75"/>
                      </a:cubicBezTo>
                      <a:cubicBezTo>
                        <a:pt x="18" y="75"/>
                        <a:pt x="18" y="75"/>
                        <a:pt x="18" y="75"/>
                      </a:cubicBezTo>
                      <a:cubicBezTo>
                        <a:pt x="18" y="75"/>
                        <a:pt x="18" y="76"/>
                        <a:pt x="18" y="76"/>
                      </a:cubicBezTo>
                      <a:cubicBezTo>
                        <a:pt x="18" y="76"/>
                        <a:pt x="18" y="76"/>
                        <a:pt x="18" y="76"/>
                      </a:cubicBezTo>
                      <a:cubicBezTo>
                        <a:pt x="18" y="76"/>
                        <a:pt x="18" y="76"/>
                        <a:pt x="18" y="76"/>
                      </a:cubicBezTo>
                      <a:cubicBezTo>
                        <a:pt x="18" y="76"/>
                        <a:pt x="18" y="76"/>
                        <a:pt x="18" y="76"/>
                      </a:cubicBezTo>
                      <a:cubicBezTo>
                        <a:pt x="18" y="76"/>
                        <a:pt x="18" y="76"/>
                        <a:pt x="18" y="76"/>
                      </a:cubicBezTo>
                      <a:cubicBezTo>
                        <a:pt x="18" y="77"/>
                        <a:pt x="17" y="77"/>
                        <a:pt x="17" y="78"/>
                      </a:cubicBezTo>
                      <a:cubicBezTo>
                        <a:pt x="17" y="78"/>
                        <a:pt x="18" y="77"/>
                        <a:pt x="17" y="76"/>
                      </a:cubicBezTo>
                      <a:cubicBezTo>
                        <a:pt x="17" y="76"/>
                        <a:pt x="17" y="76"/>
                        <a:pt x="17" y="76"/>
                      </a:cubicBezTo>
                      <a:cubicBezTo>
                        <a:pt x="17" y="76"/>
                        <a:pt x="17" y="76"/>
                        <a:pt x="17" y="76"/>
                      </a:cubicBezTo>
                      <a:cubicBezTo>
                        <a:pt x="16" y="76"/>
                        <a:pt x="15" y="77"/>
                        <a:pt x="17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6" y="77"/>
                        <a:pt x="17" y="77"/>
                        <a:pt x="17" y="76"/>
                      </a:cubicBezTo>
                      <a:cubicBezTo>
                        <a:pt x="17" y="76"/>
                        <a:pt x="17" y="76"/>
                        <a:pt x="17" y="76"/>
                      </a:cubicBezTo>
                      <a:cubicBezTo>
                        <a:pt x="17" y="77"/>
                        <a:pt x="16" y="77"/>
                        <a:pt x="17" y="77"/>
                      </a:cubicBezTo>
                      <a:cubicBezTo>
                        <a:pt x="17" y="77"/>
                        <a:pt x="17" y="77"/>
                        <a:pt x="17" y="78"/>
                      </a:cubicBezTo>
                      <a:cubicBezTo>
                        <a:pt x="17" y="78"/>
                        <a:pt x="17" y="78"/>
                        <a:pt x="17" y="78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6" y="77"/>
                      </a:cubicBezTo>
                      <a:cubicBezTo>
                        <a:pt x="16" y="77"/>
                        <a:pt x="16" y="78"/>
                        <a:pt x="16" y="77"/>
                      </a:cubicBezTo>
                      <a:cubicBezTo>
                        <a:pt x="16" y="78"/>
                        <a:pt x="16" y="78"/>
                        <a:pt x="16" y="78"/>
                      </a:cubicBezTo>
                      <a:cubicBezTo>
                        <a:pt x="16" y="78"/>
                        <a:pt x="16" y="78"/>
                        <a:pt x="16" y="78"/>
                      </a:cubicBezTo>
                      <a:cubicBezTo>
                        <a:pt x="15" y="78"/>
                        <a:pt x="16" y="77"/>
                        <a:pt x="16" y="77"/>
                      </a:cubicBezTo>
                      <a:cubicBezTo>
                        <a:pt x="16" y="77"/>
                        <a:pt x="16" y="76"/>
                        <a:pt x="15" y="76"/>
                      </a:cubicBezTo>
                      <a:cubicBezTo>
                        <a:pt x="15" y="76"/>
                        <a:pt x="15" y="76"/>
                        <a:pt x="16" y="76"/>
                      </a:cubicBezTo>
                      <a:cubicBezTo>
                        <a:pt x="15" y="75"/>
                        <a:pt x="16" y="75"/>
                        <a:pt x="16" y="75"/>
                      </a:cubicBezTo>
                      <a:cubicBezTo>
                        <a:pt x="16" y="75"/>
                        <a:pt x="16" y="76"/>
                        <a:pt x="16" y="76"/>
                      </a:cubicBezTo>
                      <a:cubicBezTo>
                        <a:pt x="16" y="76"/>
                        <a:pt x="16" y="76"/>
                        <a:pt x="17" y="76"/>
                      </a:cubicBezTo>
                      <a:cubicBezTo>
                        <a:pt x="17" y="76"/>
                        <a:pt x="17" y="76"/>
                        <a:pt x="17" y="76"/>
                      </a:cubicBezTo>
                      <a:cubicBezTo>
                        <a:pt x="17" y="76"/>
                        <a:pt x="17" y="76"/>
                        <a:pt x="17" y="76"/>
                      </a:cubicBezTo>
                      <a:cubicBezTo>
                        <a:pt x="17" y="76"/>
                        <a:pt x="17" y="76"/>
                        <a:pt x="17" y="76"/>
                      </a:cubicBezTo>
                      <a:cubicBezTo>
                        <a:pt x="17" y="76"/>
                        <a:pt x="17" y="76"/>
                        <a:pt x="17" y="76"/>
                      </a:cubicBezTo>
                      <a:cubicBezTo>
                        <a:pt x="17" y="76"/>
                        <a:pt x="17" y="75"/>
                        <a:pt x="17" y="75"/>
                      </a:cubicBezTo>
                      <a:cubicBezTo>
                        <a:pt x="17" y="75"/>
                        <a:pt x="17" y="75"/>
                        <a:pt x="17" y="75"/>
                      </a:cubicBezTo>
                      <a:cubicBezTo>
                        <a:pt x="17" y="75"/>
                        <a:pt x="17" y="75"/>
                        <a:pt x="17" y="76"/>
                      </a:cubicBezTo>
                      <a:cubicBezTo>
                        <a:pt x="17" y="76"/>
                        <a:pt x="16" y="76"/>
                        <a:pt x="16" y="76"/>
                      </a:cubicBezTo>
                      <a:cubicBezTo>
                        <a:pt x="16" y="75"/>
                        <a:pt x="17" y="75"/>
                        <a:pt x="16" y="75"/>
                      </a:cubicBezTo>
                      <a:cubicBezTo>
                        <a:pt x="16" y="75"/>
                        <a:pt x="16" y="75"/>
                        <a:pt x="16" y="75"/>
                      </a:cubicBezTo>
                      <a:cubicBezTo>
                        <a:pt x="16" y="75"/>
                        <a:pt x="16" y="75"/>
                        <a:pt x="16" y="75"/>
                      </a:cubicBezTo>
                      <a:cubicBezTo>
                        <a:pt x="16" y="75"/>
                        <a:pt x="16" y="75"/>
                        <a:pt x="16" y="75"/>
                      </a:cubicBezTo>
                      <a:cubicBezTo>
                        <a:pt x="16" y="75"/>
                        <a:pt x="16" y="75"/>
                        <a:pt x="16" y="75"/>
                      </a:cubicBezTo>
                      <a:cubicBezTo>
                        <a:pt x="16" y="75"/>
                        <a:pt x="16" y="76"/>
                        <a:pt x="15" y="75"/>
                      </a:cubicBezTo>
                      <a:cubicBezTo>
                        <a:pt x="15" y="75"/>
                        <a:pt x="15" y="76"/>
                        <a:pt x="15" y="76"/>
                      </a:cubicBezTo>
                      <a:cubicBezTo>
                        <a:pt x="16" y="76"/>
                        <a:pt x="15" y="76"/>
                        <a:pt x="15" y="76"/>
                      </a:cubicBezTo>
                      <a:cubicBezTo>
                        <a:pt x="15" y="76"/>
                        <a:pt x="15" y="76"/>
                        <a:pt x="15" y="76"/>
                      </a:cubicBezTo>
                      <a:cubicBezTo>
                        <a:pt x="14" y="76"/>
                        <a:pt x="15" y="75"/>
                        <a:pt x="15" y="75"/>
                      </a:cubicBezTo>
                      <a:cubicBezTo>
                        <a:pt x="15" y="74"/>
                        <a:pt x="15" y="74"/>
                        <a:pt x="16" y="74"/>
                      </a:cubicBezTo>
                      <a:cubicBezTo>
                        <a:pt x="16" y="74"/>
                        <a:pt x="16" y="74"/>
                        <a:pt x="16" y="74"/>
                      </a:cubicBezTo>
                      <a:cubicBezTo>
                        <a:pt x="16" y="74"/>
                        <a:pt x="16" y="74"/>
                        <a:pt x="16" y="74"/>
                      </a:cubicBezTo>
                      <a:cubicBezTo>
                        <a:pt x="16" y="74"/>
                        <a:pt x="16" y="74"/>
                        <a:pt x="16" y="75"/>
                      </a:cubicBezTo>
                      <a:cubicBezTo>
                        <a:pt x="16" y="75"/>
                        <a:pt x="16" y="74"/>
                        <a:pt x="16" y="75"/>
                      </a:cubicBezTo>
                      <a:cubicBezTo>
                        <a:pt x="16" y="74"/>
                        <a:pt x="16" y="74"/>
                        <a:pt x="16" y="74"/>
                      </a:cubicBezTo>
                      <a:cubicBezTo>
                        <a:pt x="16" y="74"/>
                        <a:pt x="16" y="74"/>
                        <a:pt x="16" y="74"/>
                      </a:cubicBezTo>
                      <a:cubicBezTo>
                        <a:pt x="16" y="74"/>
                        <a:pt x="17" y="74"/>
                        <a:pt x="17" y="74"/>
                      </a:cubicBezTo>
                      <a:cubicBezTo>
                        <a:pt x="17" y="74"/>
                        <a:pt x="16" y="74"/>
                        <a:pt x="16" y="74"/>
                      </a:cubicBezTo>
                      <a:cubicBezTo>
                        <a:pt x="16" y="74"/>
                        <a:pt x="17" y="74"/>
                        <a:pt x="16" y="74"/>
                      </a:cubicBezTo>
                      <a:cubicBezTo>
                        <a:pt x="17" y="74"/>
                        <a:pt x="17" y="74"/>
                        <a:pt x="17" y="73"/>
                      </a:cubicBezTo>
                      <a:cubicBezTo>
                        <a:pt x="17" y="73"/>
                        <a:pt x="17" y="73"/>
                        <a:pt x="17" y="73"/>
                      </a:cubicBezTo>
                      <a:cubicBezTo>
                        <a:pt x="17" y="74"/>
                        <a:pt x="17" y="74"/>
                        <a:pt x="17" y="74"/>
                      </a:cubicBezTo>
                      <a:cubicBezTo>
                        <a:pt x="17" y="74"/>
                        <a:pt x="17" y="74"/>
                        <a:pt x="17" y="74"/>
                      </a:cubicBezTo>
                      <a:cubicBezTo>
                        <a:pt x="17" y="74"/>
                        <a:pt x="17" y="74"/>
                        <a:pt x="17" y="74"/>
                      </a:cubicBezTo>
                      <a:cubicBezTo>
                        <a:pt x="17" y="74"/>
                        <a:pt x="17" y="74"/>
                        <a:pt x="17" y="74"/>
                      </a:cubicBezTo>
                      <a:cubicBezTo>
                        <a:pt x="17" y="74"/>
                        <a:pt x="17" y="75"/>
                        <a:pt x="17" y="75"/>
                      </a:cubicBezTo>
                      <a:cubicBezTo>
                        <a:pt x="17" y="75"/>
                        <a:pt x="17" y="75"/>
                        <a:pt x="17" y="75"/>
                      </a:cubicBezTo>
                      <a:cubicBezTo>
                        <a:pt x="17" y="75"/>
                        <a:pt x="17" y="75"/>
                        <a:pt x="17" y="75"/>
                      </a:cubicBezTo>
                      <a:cubicBezTo>
                        <a:pt x="17" y="75"/>
                        <a:pt x="17" y="75"/>
                        <a:pt x="17" y="75"/>
                      </a:cubicBezTo>
                      <a:cubicBezTo>
                        <a:pt x="17" y="75"/>
                        <a:pt x="17" y="75"/>
                        <a:pt x="17" y="75"/>
                      </a:cubicBezTo>
                      <a:cubicBezTo>
                        <a:pt x="18" y="75"/>
                        <a:pt x="17" y="75"/>
                        <a:pt x="18" y="75"/>
                      </a:cubicBezTo>
                      <a:cubicBezTo>
                        <a:pt x="17" y="75"/>
                        <a:pt x="17" y="75"/>
                        <a:pt x="17" y="75"/>
                      </a:cubicBezTo>
                      <a:cubicBezTo>
                        <a:pt x="18" y="75"/>
                        <a:pt x="18" y="75"/>
                        <a:pt x="18" y="75"/>
                      </a:cubicBezTo>
                      <a:cubicBezTo>
                        <a:pt x="18" y="75"/>
                        <a:pt x="17" y="75"/>
                        <a:pt x="18" y="75"/>
                      </a:cubicBezTo>
                      <a:cubicBezTo>
                        <a:pt x="18" y="74"/>
                        <a:pt x="17" y="75"/>
                        <a:pt x="17" y="74"/>
                      </a:cubicBezTo>
                      <a:cubicBezTo>
                        <a:pt x="17" y="75"/>
                        <a:pt x="17" y="75"/>
                        <a:pt x="17" y="75"/>
                      </a:cubicBezTo>
                      <a:cubicBezTo>
                        <a:pt x="17" y="75"/>
                        <a:pt x="17" y="74"/>
                        <a:pt x="17" y="74"/>
                      </a:cubicBezTo>
                      <a:cubicBezTo>
                        <a:pt x="17" y="74"/>
                        <a:pt x="17" y="74"/>
                        <a:pt x="17" y="74"/>
                      </a:cubicBezTo>
                      <a:cubicBezTo>
                        <a:pt x="17" y="74"/>
                        <a:pt x="17" y="74"/>
                        <a:pt x="17" y="74"/>
                      </a:cubicBezTo>
                      <a:cubicBezTo>
                        <a:pt x="17" y="74"/>
                        <a:pt x="18" y="74"/>
                        <a:pt x="17" y="73"/>
                      </a:cubicBezTo>
                      <a:cubicBezTo>
                        <a:pt x="18" y="74"/>
                        <a:pt x="18" y="73"/>
                        <a:pt x="18" y="73"/>
                      </a:cubicBezTo>
                      <a:cubicBezTo>
                        <a:pt x="18" y="73"/>
                        <a:pt x="18" y="73"/>
                        <a:pt x="18" y="73"/>
                      </a:cubicBezTo>
                      <a:cubicBezTo>
                        <a:pt x="18" y="72"/>
                        <a:pt x="18" y="72"/>
                        <a:pt x="18" y="72"/>
                      </a:cubicBezTo>
                      <a:cubicBezTo>
                        <a:pt x="18" y="72"/>
                        <a:pt x="18" y="72"/>
                        <a:pt x="18" y="73"/>
                      </a:cubicBezTo>
                      <a:cubicBezTo>
                        <a:pt x="19" y="73"/>
                        <a:pt x="19" y="73"/>
                        <a:pt x="19" y="72"/>
                      </a:cubicBezTo>
                      <a:cubicBezTo>
                        <a:pt x="19" y="72"/>
                        <a:pt x="18" y="72"/>
                        <a:pt x="18" y="72"/>
                      </a:cubicBezTo>
                      <a:cubicBezTo>
                        <a:pt x="18" y="72"/>
                        <a:pt x="18" y="72"/>
                        <a:pt x="18" y="72"/>
                      </a:cubicBezTo>
                      <a:cubicBezTo>
                        <a:pt x="18" y="72"/>
                        <a:pt x="18" y="72"/>
                        <a:pt x="18" y="72"/>
                      </a:cubicBezTo>
                      <a:cubicBezTo>
                        <a:pt x="19" y="72"/>
                        <a:pt x="18" y="72"/>
                        <a:pt x="19" y="72"/>
                      </a:cubicBezTo>
                      <a:cubicBezTo>
                        <a:pt x="18" y="72"/>
                        <a:pt x="19" y="72"/>
                        <a:pt x="19" y="72"/>
                      </a:cubicBezTo>
                      <a:cubicBezTo>
                        <a:pt x="19" y="72"/>
                        <a:pt x="19" y="72"/>
                        <a:pt x="19" y="72"/>
                      </a:cubicBezTo>
                      <a:cubicBezTo>
                        <a:pt x="19" y="72"/>
                        <a:pt x="19" y="72"/>
                        <a:pt x="19" y="72"/>
                      </a:cubicBezTo>
                      <a:cubicBezTo>
                        <a:pt x="18" y="72"/>
                        <a:pt x="18" y="71"/>
                        <a:pt x="19" y="71"/>
                      </a:cubicBezTo>
                      <a:cubicBezTo>
                        <a:pt x="19" y="71"/>
                        <a:pt x="19" y="71"/>
                        <a:pt x="19" y="71"/>
                      </a:cubicBezTo>
                      <a:cubicBezTo>
                        <a:pt x="19" y="71"/>
                        <a:pt x="19" y="71"/>
                        <a:pt x="19" y="71"/>
                      </a:cubicBezTo>
                      <a:cubicBezTo>
                        <a:pt x="19" y="71"/>
                        <a:pt x="19" y="71"/>
                        <a:pt x="19" y="71"/>
                      </a:cubicBezTo>
                      <a:cubicBezTo>
                        <a:pt x="19" y="71"/>
                        <a:pt x="19" y="71"/>
                        <a:pt x="19" y="71"/>
                      </a:cubicBezTo>
                      <a:cubicBezTo>
                        <a:pt x="18" y="71"/>
                        <a:pt x="19" y="71"/>
                        <a:pt x="19" y="72"/>
                      </a:cubicBezTo>
                      <a:cubicBezTo>
                        <a:pt x="19" y="71"/>
                        <a:pt x="19" y="71"/>
                        <a:pt x="19" y="70"/>
                      </a:cubicBezTo>
                      <a:cubicBezTo>
                        <a:pt x="19" y="70"/>
                        <a:pt x="19" y="71"/>
                        <a:pt x="19" y="71"/>
                      </a:cubicBezTo>
                      <a:cubicBezTo>
                        <a:pt x="19" y="71"/>
                        <a:pt x="19" y="71"/>
                        <a:pt x="19" y="71"/>
                      </a:cubicBezTo>
                      <a:cubicBezTo>
                        <a:pt x="19" y="71"/>
                        <a:pt x="19" y="71"/>
                        <a:pt x="19" y="71"/>
                      </a:cubicBezTo>
                      <a:cubicBezTo>
                        <a:pt x="19" y="71"/>
                        <a:pt x="19" y="71"/>
                        <a:pt x="19" y="71"/>
                      </a:cubicBezTo>
                      <a:cubicBezTo>
                        <a:pt x="18" y="70"/>
                        <a:pt x="19" y="70"/>
                        <a:pt x="19" y="70"/>
                      </a:cubicBezTo>
                      <a:cubicBezTo>
                        <a:pt x="18" y="70"/>
                        <a:pt x="18" y="70"/>
                        <a:pt x="18" y="70"/>
                      </a:cubicBezTo>
                      <a:cubicBezTo>
                        <a:pt x="18" y="70"/>
                        <a:pt x="18" y="70"/>
                        <a:pt x="18" y="70"/>
                      </a:cubicBezTo>
                      <a:cubicBezTo>
                        <a:pt x="18" y="70"/>
                        <a:pt x="18" y="70"/>
                        <a:pt x="18" y="70"/>
                      </a:cubicBezTo>
                      <a:cubicBezTo>
                        <a:pt x="19" y="70"/>
                        <a:pt x="18" y="69"/>
                        <a:pt x="19" y="70"/>
                      </a:cubicBezTo>
                      <a:cubicBezTo>
                        <a:pt x="19" y="69"/>
                        <a:pt x="19" y="69"/>
                        <a:pt x="19" y="69"/>
                      </a:cubicBezTo>
                      <a:cubicBezTo>
                        <a:pt x="19" y="69"/>
                        <a:pt x="19" y="69"/>
                        <a:pt x="19" y="69"/>
                      </a:cubicBezTo>
                      <a:cubicBezTo>
                        <a:pt x="19" y="69"/>
                        <a:pt x="19" y="69"/>
                        <a:pt x="19" y="69"/>
                      </a:cubicBezTo>
                      <a:cubicBezTo>
                        <a:pt x="19" y="69"/>
                        <a:pt x="19" y="69"/>
                        <a:pt x="19" y="69"/>
                      </a:cubicBezTo>
                      <a:cubicBezTo>
                        <a:pt x="20" y="69"/>
                        <a:pt x="19" y="69"/>
                        <a:pt x="19" y="68"/>
                      </a:cubicBezTo>
                      <a:cubicBezTo>
                        <a:pt x="19" y="68"/>
                        <a:pt x="20" y="67"/>
                        <a:pt x="20" y="67"/>
                      </a:cubicBezTo>
                      <a:cubicBezTo>
                        <a:pt x="20" y="67"/>
                        <a:pt x="20" y="67"/>
                        <a:pt x="19" y="67"/>
                      </a:cubicBezTo>
                      <a:cubicBezTo>
                        <a:pt x="20" y="67"/>
                        <a:pt x="20" y="67"/>
                        <a:pt x="20" y="67"/>
                      </a:cubicBezTo>
                      <a:cubicBezTo>
                        <a:pt x="20" y="67"/>
                        <a:pt x="20" y="67"/>
                        <a:pt x="20" y="67"/>
                      </a:cubicBezTo>
                      <a:cubicBezTo>
                        <a:pt x="20" y="67"/>
                        <a:pt x="20" y="67"/>
                        <a:pt x="20" y="67"/>
                      </a:cubicBezTo>
                      <a:cubicBezTo>
                        <a:pt x="20" y="67"/>
                        <a:pt x="20" y="67"/>
                        <a:pt x="20" y="67"/>
                      </a:cubicBezTo>
                      <a:cubicBezTo>
                        <a:pt x="20" y="67"/>
                        <a:pt x="20" y="67"/>
                        <a:pt x="20" y="67"/>
                      </a:cubicBezTo>
                      <a:cubicBezTo>
                        <a:pt x="20" y="67"/>
                        <a:pt x="20" y="67"/>
                        <a:pt x="20" y="67"/>
                      </a:cubicBezTo>
                      <a:cubicBezTo>
                        <a:pt x="20" y="68"/>
                        <a:pt x="20" y="67"/>
                        <a:pt x="20" y="67"/>
                      </a:cubicBezTo>
                      <a:cubicBezTo>
                        <a:pt x="20" y="67"/>
                        <a:pt x="20" y="68"/>
                        <a:pt x="20" y="68"/>
                      </a:cubicBezTo>
                      <a:cubicBezTo>
                        <a:pt x="19" y="68"/>
                        <a:pt x="20" y="69"/>
                        <a:pt x="19" y="69"/>
                      </a:cubicBezTo>
                      <a:cubicBezTo>
                        <a:pt x="20" y="69"/>
                        <a:pt x="20" y="69"/>
                        <a:pt x="20" y="69"/>
                      </a:cubicBezTo>
                      <a:cubicBezTo>
                        <a:pt x="20" y="69"/>
                        <a:pt x="20" y="69"/>
                        <a:pt x="20" y="69"/>
                      </a:cubicBezTo>
                      <a:cubicBezTo>
                        <a:pt x="20" y="69"/>
                        <a:pt x="20" y="69"/>
                        <a:pt x="20" y="69"/>
                      </a:cubicBezTo>
                      <a:cubicBezTo>
                        <a:pt x="20" y="69"/>
                        <a:pt x="20" y="69"/>
                        <a:pt x="20" y="68"/>
                      </a:cubicBezTo>
                      <a:cubicBezTo>
                        <a:pt x="20" y="68"/>
                        <a:pt x="20" y="68"/>
                        <a:pt x="20" y="68"/>
                      </a:cubicBezTo>
                      <a:cubicBezTo>
                        <a:pt x="21" y="68"/>
                        <a:pt x="20" y="69"/>
                        <a:pt x="20" y="69"/>
                      </a:cubicBezTo>
                      <a:cubicBezTo>
                        <a:pt x="21" y="68"/>
                        <a:pt x="21" y="68"/>
                        <a:pt x="20" y="68"/>
                      </a:cubicBezTo>
                      <a:cubicBezTo>
                        <a:pt x="20" y="68"/>
                        <a:pt x="20" y="68"/>
                        <a:pt x="20" y="68"/>
                      </a:cubicBezTo>
                      <a:cubicBezTo>
                        <a:pt x="21" y="68"/>
                        <a:pt x="20" y="68"/>
                        <a:pt x="21" y="68"/>
                      </a:cubicBezTo>
                      <a:cubicBezTo>
                        <a:pt x="21" y="68"/>
                        <a:pt x="21" y="68"/>
                        <a:pt x="20" y="68"/>
                      </a:cubicBezTo>
                      <a:cubicBezTo>
                        <a:pt x="20" y="67"/>
                        <a:pt x="20" y="67"/>
                        <a:pt x="20" y="67"/>
                      </a:cubicBezTo>
                      <a:cubicBezTo>
                        <a:pt x="21" y="67"/>
                        <a:pt x="21" y="67"/>
                        <a:pt x="21" y="68"/>
                      </a:cubicBezTo>
                      <a:cubicBezTo>
                        <a:pt x="21" y="67"/>
                        <a:pt x="20" y="67"/>
                        <a:pt x="21" y="66"/>
                      </a:cubicBezTo>
                      <a:cubicBezTo>
                        <a:pt x="20" y="66"/>
                        <a:pt x="20" y="66"/>
                        <a:pt x="20" y="66"/>
                      </a:cubicBezTo>
                      <a:cubicBezTo>
                        <a:pt x="20" y="66"/>
                        <a:pt x="20" y="66"/>
                        <a:pt x="20" y="66"/>
                      </a:cubicBezTo>
                      <a:cubicBezTo>
                        <a:pt x="20" y="66"/>
                        <a:pt x="20" y="66"/>
                        <a:pt x="20" y="66"/>
                      </a:cubicBezTo>
                      <a:cubicBezTo>
                        <a:pt x="20" y="66"/>
                        <a:pt x="20" y="66"/>
                        <a:pt x="20" y="66"/>
                      </a:cubicBezTo>
                      <a:cubicBezTo>
                        <a:pt x="20" y="66"/>
                        <a:pt x="19" y="66"/>
                        <a:pt x="19" y="66"/>
                      </a:cubicBezTo>
                      <a:cubicBezTo>
                        <a:pt x="19" y="66"/>
                        <a:pt x="19" y="66"/>
                        <a:pt x="19" y="66"/>
                      </a:cubicBezTo>
                      <a:cubicBezTo>
                        <a:pt x="19" y="66"/>
                        <a:pt x="19" y="66"/>
                        <a:pt x="19" y="66"/>
                      </a:cubicBezTo>
                      <a:cubicBezTo>
                        <a:pt x="19" y="66"/>
                        <a:pt x="19" y="67"/>
                        <a:pt x="19" y="66"/>
                      </a:cubicBezTo>
                      <a:cubicBezTo>
                        <a:pt x="19" y="66"/>
                        <a:pt x="19" y="66"/>
                        <a:pt x="19" y="66"/>
                      </a:cubicBezTo>
                      <a:cubicBezTo>
                        <a:pt x="18" y="66"/>
                        <a:pt x="18" y="66"/>
                        <a:pt x="18" y="67"/>
                      </a:cubicBezTo>
                      <a:cubicBezTo>
                        <a:pt x="18" y="67"/>
                        <a:pt x="18" y="67"/>
                        <a:pt x="18" y="67"/>
                      </a:cubicBezTo>
                      <a:cubicBezTo>
                        <a:pt x="18" y="67"/>
                        <a:pt x="18" y="67"/>
                        <a:pt x="18" y="67"/>
                      </a:cubicBezTo>
                      <a:cubicBezTo>
                        <a:pt x="18" y="67"/>
                        <a:pt x="18" y="67"/>
                        <a:pt x="18" y="67"/>
                      </a:cubicBezTo>
                      <a:cubicBezTo>
                        <a:pt x="18" y="67"/>
                        <a:pt x="18" y="67"/>
                        <a:pt x="18" y="67"/>
                      </a:cubicBezTo>
                      <a:cubicBezTo>
                        <a:pt x="18" y="67"/>
                        <a:pt x="18" y="67"/>
                        <a:pt x="19" y="67"/>
                      </a:cubicBezTo>
                      <a:cubicBezTo>
                        <a:pt x="19" y="67"/>
                        <a:pt x="19" y="67"/>
                        <a:pt x="19" y="68"/>
                      </a:cubicBezTo>
                      <a:cubicBezTo>
                        <a:pt x="19" y="68"/>
                        <a:pt x="19" y="67"/>
                        <a:pt x="19" y="67"/>
                      </a:cubicBezTo>
                      <a:cubicBezTo>
                        <a:pt x="18" y="68"/>
                        <a:pt x="19" y="68"/>
                        <a:pt x="19" y="68"/>
                      </a:cubicBezTo>
                      <a:cubicBezTo>
                        <a:pt x="19" y="68"/>
                        <a:pt x="19" y="68"/>
                        <a:pt x="18" y="68"/>
                      </a:cubicBezTo>
                      <a:cubicBezTo>
                        <a:pt x="18" y="68"/>
                        <a:pt x="18" y="68"/>
                        <a:pt x="18" y="68"/>
                      </a:cubicBezTo>
                      <a:cubicBezTo>
                        <a:pt x="18" y="68"/>
                        <a:pt x="18" y="68"/>
                        <a:pt x="18" y="68"/>
                      </a:cubicBezTo>
                      <a:cubicBezTo>
                        <a:pt x="18" y="68"/>
                        <a:pt x="18" y="68"/>
                        <a:pt x="18" y="68"/>
                      </a:cubicBezTo>
                      <a:cubicBezTo>
                        <a:pt x="18" y="68"/>
                        <a:pt x="18" y="68"/>
                        <a:pt x="18" y="68"/>
                      </a:cubicBezTo>
                      <a:cubicBezTo>
                        <a:pt x="18" y="68"/>
                        <a:pt x="18" y="68"/>
                        <a:pt x="18" y="68"/>
                      </a:cubicBezTo>
                      <a:cubicBezTo>
                        <a:pt x="18" y="68"/>
                        <a:pt x="18" y="68"/>
                        <a:pt x="17" y="68"/>
                      </a:cubicBezTo>
                      <a:cubicBezTo>
                        <a:pt x="17" y="68"/>
                        <a:pt x="17" y="68"/>
                        <a:pt x="17" y="69"/>
                      </a:cubicBezTo>
                      <a:cubicBezTo>
                        <a:pt x="17" y="68"/>
                        <a:pt x="17" y="68"/>
                        <a:pt x="17" y="68"/>
                      </a:cubicBezTo>
                      <a:cubicBezTo>
                        <a:pt x="17" y="69"/>
                        <a:pt x="17" y="69"/>
                        <a:pt x="17" y="69"/>
                      </a:cubicBezTo>
                      <a:cubicBezTo>
                        <a:pt x="17" y="69"/>
                        <a:pt x="17" y="68"/>
                        <a:pt x="17" y="68"/>
                      </a:cubicBezTo>
                      <a:cubicBezTo>
                        <a:pt x="17" y="68"/>
                        <a:pt x="17" y="68"/>
                        <a:pt x="17" y="68"/>
                      </a:cubicBezTo>
                      <a:cubicBezTo>
                        <a:pt x="17" y="68"/>
                        <a:pt x="17" y="68"/>
                        <a:pt x="17" y="68"/>
                      </a:cubicBezTo>
                      <a:cubicBezTo>
                        <a:pt x="17" y="68"/>
                        <a:pt x="17" y="68"/>
                        <a:pt x="17" y="68"/>
                      </a:cubicBezTo>
                      <a:cubicBezTo>
                        <a:pt x="17" y="68"/>
                        <a:pt x="16" y="68"/>
                        <a:pt x="16" y="68"/>
                      </a:cubicBezTo>
                      <a:cubicBezTo>
                        <a:pt x="16" y="69"/>
                        <a:pt x="16" y="68"/>
                        <a:pt x="17" y="68"/>
                      </a:cubicBezTo>
                      <a:cubicBezTo>
                        <a:pt x="17" y="69"/>
                        <a:pt x="16" y="69"/>
                        <a:pt x="17" y="69"/>
                      </a:cubicBezTo>
                      <a:cubicBezTo>
                        <a:pt x="17" y="69"/>
                        <a:pt x="17" y="69"/>
                        <a:pt x="17" y="69"/>
                      </a:cubicBezTo>
                      <a:cubicBezTo>
                        <a:pt x="17" y="69"/>
                        <a:pt x="17" y="69"/>
                        <a:pt x="17" y="69"/>
                      </a:cubicBezTo>
                      <a:cubicBezTo>
                        <a:pt x="17" y="69"/>
                        <a:pt x="17" y="69"/>
                        <a:pt x="17" y="69"/>
                      </a:cubicBezTo>
                      <a:cubicBezTo>
                        <a:pt x="17" y="69"/>
                        <a:pt x="17" y="69"/>
                        <a:pt x="17" y="69"/>
                      </a:cubicBezTo>
                      <a:cubicBezTo>
                        <a:pt x="16" y="69"/>
                        <a:pt x="16" y="69"/>
                        <a:pt x="17" y="70"/>
                      </a:cubicBezTo>
                      <a:cubicBezTo>
                        <a:pt x="16" y="70"/>
                        <a:pt x="16" y="70"/>
                        <a:pt x="16" y="71"/>
                      </a:cubicBezTo>
                      <a:cubicBezTo>
                        <a:pt x="17" y="71"/>
                        <a:pt x="16" y="71"/>
                        <a:pt x="16" y="71"/>
                      </a:cubicBezTo>
                      <a:cubicBezTo>
                        <a:pt x="16" y="71"/>
                        <a:pt x="16" y="71"/>
                        <a:pt x="16" y="71"/>
                      </a:cubicBezTo>
                      <a:cubicBezTo>
                        <a:pt x="16" y="71"/>
                        <a:pt x="16" y="71"/>
                        <a:pt x="16" y="71"/>
                      </a:cubicBezTo>
                      <a:cubicBezTo>
                        <a:pt x="16" y="71"/>
                        <a:pt x="16" y="71"/>
                        <a:pt x="16" y="70"/>
                      </a:cubicBezTo>
                      <a:cubicBezTo>
                        <a:pt x="16" y="70"/>
                        <a:pt x="16" y="70"/>
                        <a:pt x="16" y="70"/>
                      </a:cubicBezTo>
                      <a:cubicBezTo>
                        <a:pt x="16" y="70"/>
                        <a:pt x="16" y="70"/>
                        <a:pt x="16" y="70"/>
                      </a:cubicBezTo>
                      <a:cubicBezTo>
                        <a:pt x="16" y="70"/>
                        <a:pt x="16" y="70"/>
                        <a:pt x="16" y="70"/>
                      </a:cubicBezTo>
                      <a:cubicBezTo>
                        <a:pt x="16" y="70"/>
                        <a:pt x="16" y="70"/>
                        <a:pt x="16" y="70"/>
                      </a:cubicBezTo>
                      <a:cubicBezTo>
                        <a:pt x="16" y="70"/>
                        <a:pt x="16" y="70"/>
                        <a:pt x="16" y="70"/>
                      </a:cubicBezTo>
                      <a:cubicBezTo>
                        <a:pt x="16" y="70"/>
                        <a:pt x="16" y="70"/>
                        <a:pt x="16" y="70"/>
                      </a:cubicBezTo>
                      <a:cubicBezTo>
                        <a:pt x="16" y="70"/>
                        <a:pt x="16" y="70"/>
                        <a:pt x="16" y="70"/>
                      </a:cubicBezTo>
                      <a:cubicBezTo>
                        <a:pt x="16" y="70"/>
                        <a:pt x="16" y="70"/>
                        <a:pt x="16" y="70"/>
                      </a:cubicBezTo>
                      <a:cubicBezTo>
                        <a:pt x="16" y="69"/>
                        <a:pt x="16" y="70"/>
                        <a:pt x="16" y="70"/>
                      </a:cubicBezTo>
                      <a:cubicBezTo>
                        <a:pt x="16" y="70"/>
                        <a:pt x="16" y="69"/>
                        <a:pt x="16" y="69"/>
                      </a:cubicBezTo>
                      <a:cubicBezTo>
                        <a:pt x="16" y="69"/>
                        <a:pt x="16" y="69"/>
                        <a:pt x="16" y="69"/>
                      </a:cubicBezTo>
                      <a:cubicBezTo>
                        <a:pt x="16" y="69"/>
                        <a:pt x="16" y="69"/>
                        <a:pt x="15" y="69"/>
                      </a:cubicBezTo>
                      <a:cubicBezTo>
                        <a:pt x="15" y="69"/>
                        <a:pt x="16" y="69"/>
                        <a:pt x="16" y="69"/>
                      </a:cubicBezTo>
                      <a:cubicBezTo>
                        <a:pt x="16" y="69"/>
                        <a:pt x="16" y="69"/>
                        <a:pt x="16" y="69"/>
                      </a:cubicBezTo>
                      <a:cubicBezTo>
                        <a:pt x="15" y="69"/>
                        <a:pt x="16" y="69"/>
                        <a:pt x="16" y="69"/>
                      </a:cubicBezTo>
                      <a:cubicBezTo>
                        <a:pt x="15" y="69"/>
                        <a:pt x="15" y="69"/>
                        <a:pt x="15" y="69"/>
                      </a:cubicBezTo>
                      <a:cubicBezTo>
                        <a:pt x="15" y="69"/>
                        <a:pt x="15" y="69"/>
                        <a:pt x="15" y="70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70"/>
                        <a:pt x="15" y="70"/>
                        <a:pt x="14" y="70"/>
                      </a:cubicBez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3" y="70"/>
                        <a:pt x="14" y="69"/>
                        <a:pt x="14" y="69"/>
                      </a:cubicBezTo>
                      <a:cubicBezTo>
                        <a:pt x="14" y="69"/>
                        <a:pt x="14" y="69"/>
                        <a:pt x="14" y="69"/>
                      </a:cubicBezTo>
                      <a:cubicBezTo>
                        <a:pt x="14" y="69"/>
                        <a:pt x="14" y="68"/>
                        <a:pt x="14" y="68"/>
                      </a:cubicBezTo>
                      <a:cubicBezTo>
                        <a:pt x="14" y="68"/>
                        <a:pt x="14" y="68"/>
                        <a:pt x="14" y="68"/>
                      </a:cubicBezTo>
                      <a:cubicBezTo>
                        <a:pt x="14" y="68"/>
                        <a:pt x="14" y="68"/>
                        <a:pt x="14" y="68"/>
                      </a:cubicBezTo>
                      <a:cubicBezTo>
                        <a:pt x="14" y="68"/>
                        <a:pt x="14" y="68"/>
                        <a:pt x="14" y="68"/>
                      </a:cubicBezTo>
                      <a:cubicBezTo>
                        <a:pt x="15" y="68"/>
                        <a:pt x="15" y="68"/>
                        <a:pt x="15" y="68"/>
                      </a:cubicBezTo>
                      <a:cubicBezTo>
                        <a:pt x="15" y="68"/>
                        <a:pt x="15" y="68"/>
                        <a:pt x="15" y="68"/>
                      </a:cubicBezTo>
                      <a:cubicBezTo>
                        <a:pt x="15" y="68"/>
                        <a:pt x="15" y="68"/>
                        <a:pt x="15" y="68"/>
                      </a:cubicBezTo>
                      <a:cubicBezTo>
                        <a:pt x="15" y="67"/>
                        <a:pt x="15" y="67"/>
                        <a:pt x="15" y="67"/>
                      </a:cubicBezTo>
                      <a:cubicBezTo>
                        <a:pt x="15" y="67"/>
                        <a:pt x="16" y="67"/>
                        <a:pt x="15" y="67"/>
                      </a:cubicBezTo>
                      <a:cubicBezTo>
                        <a:pt x="15" y="67"/>
                        <a:pt x="15" y="67"/>
                        <a:pt x="15" y="67"/>
                      </a:cubicBezTo>
                      <a:cubicBezTo>
                        <a:pt x="15" y="67"/>
                        <a:pt x="15" y="67"/>
                        <a:pt x="15" y="67"/>
                      </a:cubicBezTo>
                      <a:cubicBezTo>
                        <a:pt x="15" y="67"/>
                        <a:pt x="15" y="67"/>
                        <a:pt x="15" y="66"/>
                      </a:cubicBezTo>
                      <a:cubicBezTo>
                        <a:pt x="15" y="66"/>
                        <a:pt x="15" y="67"/>
                        <a:pt x="15" y="67"/>
                      </a:cubicBezTo>
                      <a:cubicBezTo>
                        <a:pt x="15" y="67"/>
                        <a:pt x="15" y="67"/>
                        <a:pt x="15" y="67"/>
                      </a:cubicBezTo>
                      <a:cubicBezTo>
                        <a:pt x="15" y="66"/>
                        <a:pt x="15" y="66"/>
                        <a:pt x="15" y="66"/>
                      </a:cubicBezTo>
                      <a:cubicBezTo>
                        <a:pt x="16" y="66"/>
                        <a:pt x="15" y="67"/>
                        <a:pt x="16" y="67"/>
                      </a:cubicBezTo>
                      <a:cubicBezTo>
                        <a:pt x="15" y="67"/>
                        <a:pt x="16" y="67"/>
                        <a:pt x="16" y="67"/>
                      </a:cubicBezTo>
                      <a:cubicBezTo>
                        <a:pt x="16" y="67"/>
                        <a:pt x="16" y="68"/>
                        <a:pt x="16" y="68"/>
                      </a:cubicBezTo>
                      <a:cubicBezTo>
                        <a:pt x="16" y="68"/>
                        <a:pt x="16" y="67"/>
                        <a:pt x="16" y="67"/>
                      </a:cubicBezTo>
                      <a:cubicBezTo>
                        <a:pt x="16" y="68"/>
                        <a:pt x="16" y="68"/>
                        <a:pt x="16" y="68"/>
                      </a:cubicBezTo>
                      <a:cubicBezTo>
                        <a:pt x="16" y="68"/>
                        <a:pt x="16" y="68"/>
                        <a:pt x="16" y="68"/>
                      </a:cubicBezTo>
                      <a:cubicBezTo>
                        <a:pt x="16" y="68"/>
                        <a:pt x="16" y="68"/>
                        <a:pt x="17" y="68"/>
                      </a:cubicBezTo>
                      <a:cubicBezTo>
                        <a:pt x="17" y="68"/>
                        <a:pt x="17" y="68"/>
                        <a:pt x="17" y="68"/>
                      </a:cubicBezTo>
                      <a:cubicBezTo>
                        <a:pt x="17" y="68"/>
                        <a:pt x="17" y="68"/>
                        <a:pt x="17" y="68"/>
                      </a:cubicBezTo>
                      <a:cubicBezTo>
                        <a:pt x="17" y="68"/>
                        <a:pt x="17" y="68"/>
                        <a:pt x="17" y="68"/>
                      </a:cubicBezTo>
                      <a:cubicBezTo>
                        <a:pt x="17" y="67"/>
                        <a:pt x="16" y="67"/>
                        <a:pt x="16" y="67"/>
                      </a:cubicBezTo>
                      <a:cubicBezTo>
                        <a:pt x="16" y="67"/>
                        <a:pt x="17" y="67"/>
                        <a:pt x="17" y="67"/>
                      </a:cubicBezTo>
                      <a:cubicBezTo>
                        <a:pt x="17" y="67"/>
                        <a:pt x="17" y="67"/>
                        <a:pt x="17" y="67"/>
                      </a:cubicBezTo>
                      <a:cubicBezTo>
                        <a:pt x="17" y="67"/>
                        <a:pt x="17" y="67"/>
                        <a:pt x="17" y="67"/>
                      </a:cubicBezTo>
                      <a:cubicBezTo>
                        <a:pt x="17" y="67"/>
                        <a:pt x="17" y="67"/>
                        <a:pt x="16" y="67"/>
                      </a:cubicBezTo>
                      <a:cubicBezTo>
                        <a:pt x="16" y="67"/>
                        <a:pt x="16" y="67"/>
                        <a:pt x="16" y="67"/>
                      </a:cubicBezTo>
                      <a:cubicBezTo>
                        <a:pt x="16" y="67"/>
                        <a:pt x="16" y="67"/>
                        <a:pt x="16" y="67"/>
                      </a:cubicBezTo>
                      <a:cubicBezTo>
                        <a:pt x="16" y="67"/>
                        <a:pt x="16" y="67"/>
                        <a:pt x="16" y="66"/>
                      </a:cubicBezTo>
                      <a:cubicBezTo>
                        <a:pt x="16" y="66"/>
                        <a:pt x="16" y="67"/>
                        <a:pt x="16" y="67"/>
                      </a:cubicBezTo>
                      <a:cubicBezTo>
                        <a:pt x="17" y="67"/>
                        <a:pt x="16" y="66"/>
                        <a:pt x="16" y="66"/>
                      </a:cubicBezTo>
                      <a:cubicBezTo>
                        <a:pt x="16" y="66"/>
                        <a:pt x="16" y="66"/>
                        <a:pt x="16" y="66"/>
                      </a:cubicBezTo>
                      <a:cubicBezTo>
                        <a:pt x="16" y="66"/>
                        <a:pt x="16" y="66"/>
                        <a:pt x="16" y="65"/>
                      </a:cubicBezTo>
                      <a:cubicBezTo>
                        <a:pt x="16" y="65"/>
                        <a:pt x="16" y="65"/>
                        <a:pt x="17" y="64"/>
                      </a:cubicBezTo>
                      <a:cubicBezTo>
                        <a:pt x="17" y="65"/>
                        <a:pt x="16" y="65"/>
                        <a:pt x="17" y="65"/>
                      </a:cubicBezTo>
                      <a:cubicBezTo>
                        <a:pt x="17" y="65"/>
                        <a:pt x="17" y="65"/>
                        <a:pt x="17" y="65"/>
                      </a:cubicBezTo>
                      <a:cubicBezTo>
                        <a:pt x="17" y="65"/>
                        <a:pt x="17" y="65"/>
                        <a:pt x="17" y="65"/>
                      </a:cubicBezTo>
                      <a:cubicBezTo>
                        <a:pt x="17" y="65"/>
                        <a:pt x="17" y="65"/>
                        <a:pt x="17" y="65"/>
                      </a:cubicBezTo>
                      <a:cubicBezTo>
                        <a:pt x="17" y="65"/>
                        <a:pt x="17" y="65"/>
                        <a:pt x="17" y="65"/>
                      </a:cubicBezTo>
                      <a:cubicBezTo>
                        <a:pt x="17" y="65"/>
                        <a:pt x="17" y="65"/>
                        <a:pt x="17" y="65"/>
                      </a:cubicBezTo>
                      <a:cubicBezTo>
                        <a:pt x="17" y="65"/>
                        <a:pt x="17" y="65"/>
                        <a:pt x="17" y="65"/>
                      </a:cubicBezTo>
                      <a:cubicBezTo>
                        <a:pt x="17" y="65"/>
                        <a:pt x="17" y="65"/>
                        <a:pt x="16" y="65"/>
                      </a:cubicBezTo>
                      <a:cubicBezTo>
                        <a:pt x="16" y="65"/>
                        <a:pt x="17" y="66"/>
                        <a:pt x="16" y="66"/>
                      </a:cubicBezTo>
                      <a:cubicBezTo>
                        <a:pt x="16" y="66"/>
                        <a:pt x="17" y="66"/>
                        <a:pt x="17" y="67"/>
                      </a:cubicBezTo>
                      <a:cubicBezTo>
                        <a:pt x="17" y="67"/>
                        <a:pt x="17" y="66"/>
                        <a:pt x="17" y="66"/>
                      </a:cubicBezTo>
                      <a:cubicBezTo>
                        <a:pt x="17" y="66"/>
                        <a:pt x="17" y="66"/>
                        <a:pt x="17" y="66"/>
                      </a:cubicBezTo>
                      <a:cubicBezTo>
                        <a:pt x="17" y="66"/>
                        <a:pt x="17" y="66"/>
                        <a:pt x="17" y="66"/>
                      </a:cubicBezTo>
                      <a:cubicBezTo>
                        <a:pt x="17" y="66"/>
                        <a:pt x="17" y="66"/>
                        <a:pt x="17" y="66"/>
                      </a:cubicBezTo>
                      <a:cubicBezTo>
                        <a:pt x="17" y="66"/>
                        <a:pt x="17" y="66"/>
                        <a:pt x="18" y="66"/>
                      </a:cubicBezTo>
                      <a:cubicBezTo>
                        <a:pt x="18" y="66"/>
                        <a:pt x="18" y="66"/>
                        <a:pt x="18" y="65"/>
                      </a:cubicBezTo>
                      <a:cubicBezTo>
                        <a:pt x="17" y="65"/>
                        <a:pt x="17" y="66"/>
                        <a:pt x="17" y="65"/>
                      </a:cubicBezTo>
                      <a:cubicBezTo>
                        <a:pt x="17" y="65"/>
                        <a:pt x="17" y="65"/>
                        <a:pt x="17" y="65"/>
                      </a:cubicBezTo>
                      <a:cubicBezTo>
                        <a:pt x="18" y="65"/>
                        <a:pt x="18" y="65"/>
                        <a:pt x="18" y="65"/>
                      </a:cubicBezTo>
                      <a:cubicBezTo>
                        <a:pt x="18" y="65"/>
                        <a:pt x="18" y="65"/>
                        <a:pt x="18" y="65"/>
                      </a:cubicBezTo>
                      <a:cubicBezTo>
                        <a:pt x="18" y="65"/>
                        <a:pt x="18" y="65"/>
                        <a:pt x="18" y="65"/>
                      </a:cubicBezTo>
                      <a:cubicBezTo>
                        <a:pt x="18" y="65"/>
                        <a:pt x="18" y="65"/>
                        <a:pt x="18" y="65"/>
                      </a:cubicBezTo>
                      <a:cubicBezTo>
                        <a:pt x="18" y="65"/>
                        <a:pt x="18" y="65"/>
                        <a:pt x="18" y="65"/>
                      </a:cubicBezTo>
                      <a:cubicBezTo>
                        <a:pt x="18" y="65"/>
                        <a:pt x="18" y="65"/>
                        <a:pt x="18" y="64"/>
                      </a:cubicBezTo>
                      <a:cubicBezTo>
                        <a:pt x="19" y="65"/>
                        <a:pt x="18" y="65"/>
                        <a:pt x="18" y="66"/>
                      </a:cubicBezTo>
                      <a:cubicBezTo>
                        <a:pt x="18" y="66"/>
                        <a:pt x="18" y="66"/>
                        <a:pt x="18" y="66"/>
                      </a:cubicBezTo>
                      <a:cubicBezTo>
                        <a:pt x="18" y="66"/>
                        <a:pt x="18" y="66"/>
                        <a:pt x="18" y="66"/>
                      </a:cubicBezTo>
                      <a:cubicBezTo>
                        <a:pt x="18" y="66"/>
                        <a:pt x="18" y="66"/>
                        <a:pt x="18" y="66"/>
                      </a:cubicBezTo>
                      <a:cubicBezTo>
                        <a:pt x="18" y="66"/>
                        <a:pt x="18" y="66"/>
                        <a:pt x="18" y="66"/>
                      </a:cubicBezTo>
                      <a:cubicBezTo>
                        <a:pt x="19" y="66"/>
                        <a:pt x="18" y="65"/>
                        <a:pt x="18" y="65"/>
                      </a:cubicBezTo>
                      <a:cubicBezTo>
                        <a:pt x="18" y="65"/>
                        <a:pt x="19" y="65"/>
                        <a:pt x="19" y="65"/>
                      </a:cubicBezTo>
                      <a:cubicBezTo>
                        <a:pt x="19" y="65"/>
                        <a:pt x="19" y="65"/>
                        <a:pt x="19" y="65"/>
                      </a:cubicBezTo>
                      <a:cubicBezTo>
                        <a:pt x="19" y="65"/>
                        <a:pt x="19" y="65"/>
                        <a:pt x="19" y="65"/>
                      </a:cubicBezTo>
                      <a:cubicBezTo>
                        <a:pt x="19" y="65"/>
                        <a:pt x="19" y="65"/>
                        <a:pt x="19" y="65"/>
                      </a:cubicBezTo>
                      <a:cubicBezTo>
                        <a:pt x="19" y="64"/>
                        <a:pt x="19" y="64"/>
                        <a:pt x="19" y="64"/>
                      </a:cubicBezTo>
                      <a:cubicBezTo>
                        <a:pt x="19" y="64"/>
                        <a:pt x="19" y="64"/>
                        <a:pt x="19" y="64"/>
                      </a:cubicBezTo>
                      <a:cubicBezTo>
                        <a:pt x="20" y="64"/>
                        <a:pt x="19" y="64"/>
                        <a:pt x="19" y="64"/>
                      </a:cubicBezTo>
                      <a:cubicBezTo>
                        <a:pt x="19" y="64"/>
                        <a:pt x="19" y="64"/>
                        <a:pt x="20" y="64"/>
                      </a:cubicBezTo>
                      <a:cubicBezTo>
                        <a:pt x="20" y="64"/>
                        <a:pt x="20" y="64"/>
                        <a:pt x="20" y="64"/>
                      </a:cubicBezTo>
                      <a:cubicBezTo>
                        <a:pt x="20" y="64"/>
                        <a:pt x="20" y="64"/>
                        <a:pt x="20" y="64"/>
                      </a:cubicBezTo>
                      <a:cubicBezTo>
                        <a:pt x="20" y="64"/>
                        <a:pt x="20" y="64"/>
                        <a:pt x="20" y="63"/>
                      </a:cubicBezTo>
                      <a:cubicBezTo>
                        <a:pt x="20" y="63"/>
                        <a:pt x="20" y="63"/>
                        <a:pt x="20" y="63"/>
                      </a:cubicBezTo>
                      <a:cubicBezTo>
                        <a:pt x="19" y="63"/>
                        <a:pt x="20" y="63"/>
                        <a:pt x="20" y="63"/>
                      </a:cubicBezTo>
                      <a:cubicBezTo>
                        <a:pt x="20" y="63"/>
                        <a:pt x="20" y="63"/>
                        <a:pt x="20" y="63"/>
                      </a:cubicBezTo>
                      <a:cubicBezTo>
                        <a:pt x="20" y="63"/>
                        <a:pt x="20" y="63"/>
                        <a:pt x="20" y="63"/>
                      </a:cubicBezTo>
                      <a:cubicBezTo>
                        <a:pt x="20" y="63"/>
                        <a:pt x="20" y="63"/>
                        <a:pt x="20" y="63"/>
                      </a:cubicBezTo>
                      <a:cubicBezTo>
                        <a:pt x="20" y="63"/>
                        <a:pt x="20" y="64"/>
                        <a:pt x="20" y="64"/>
                      </a:cubicBezTo>
                      <a:cubicBezTo>
                        <a:pt x="20" y="64"/>
                        <a:pt x="20" y="64"/>
                        <a:pt x="21" y="64"/>
                      </a:cubicBezTo>
                      <a:cubicBezTo>
                        <a:pt x="21" y="64"/>
                        <a:pt x="21" y="64"/>
                        <a:pt x="21" y="64"/>
                      </a:cubicBezTo>
                      <a:cubicBezTo>
                        <a:pt x="21" y="64"/>
                        <a:pt x="21" y="64"/>
                        <a:pt x="21" y="64"/>
                      </a:cubicBezTo>
                      <a:cubicBezTo>
                        <a:pt x="21" y="64"/>
                        <a:pt x="21" y="64"/>
                        <a:pt x="21" y="64"/>
                      </a:cubicBezTo>
                      <a:cubicBezTo>
                        <a:pt x="20" y="64"/>
                        <a:pt x="21" y="65"/>
                        <a:pt x="21" y="65"/>
                      </a:cubicBezTo>
                      <a:cubicBezTo>
                        <a:pt x="21" y="65"/>
                        <a:pt x="21" y="64"/>
                        <a:pt x="21" y="65"/>
                      </a:cubicBezTo>
                      <a:cubicBezTo>
                        <a:pt x="21" y="64"/>
                        <a:pt x="22" y="64"/>
                        <a:pt x="22" y="64"/>
                      </a:cubicBezTo>
                      <a:cubicBezTo>
                        <a:pt x="21" y="64"/>
                        <a:pt x="21" y="64"/>
                        <a:pt x="21" y="64"/>
                      </a:cubicBezTo>
                      <a:cubicBezTo>
                        <a:pt x="21" y="64"/>
                        <a:pt x="21" y="64"/>
                        <a:pt x="21" y="64"/>
                      </a:cubicBezTo>
                      <a:cubicBezTo>
                        <a:pt x="21" y="64"/>
                        <a:pt x="21" y="64"/>
                        <a:pt x="21" y="64"/>
                      </a:cubicBezTo>
                      <a:cubicBezTo>
                        <a:pt x="21" y="64"/>
                        <a:pt x="21" y="64"/>
                        <a:pt x="21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4"/>
                        <a:pt x="22" y="64"/>
                        <a:pt x="22" y="63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4"/>
                        <a:pt x="23" y="64"/>
                        <a:pt x="23" y="64"/>
                      </a:cubicBezTo>
                      <a:cubicBezTo>
                        <a:pt x="22" y="64"/>
                        <a:pt x="22" y="63"/>
                        <a:pt x="22" y="63"/>
                      </a:cubicBezTo>
                      <a:cubicBezTo>
                        <a:pt x="21" y="63"/>
                        <a:pt x="22" y="63"/>
                        <a:pt x="22" y="63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3" y="63"/>
                        <a:pt x="23" y="63"/>
                        <a:pt x="23" y="63"/>
                      </a:cubicBezTo>
                      <a:cubicBezTo>
                        <a:pt x="23" y="63"/>
                        <a:pt x="23" y="63"/>
                        <a:pt x="23" y="63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2" y="63"/>
                        <a:pt x="23" y="63"/>
                        <a:pt x="23" y="63"/>
                      </a:cubicBezTo>
                      <a:cubicBezTo>
                        <a:pt x="23" y="63"/>
                        <a:pt x="23" y="63"/>
                        <a:pt x="23" y="63"/>
                      </a:cubicBezTo>
                      <a:cubicBezTo>
                        <a:pt x="23" y="63"/>
                        <a:pt x="23" y="63"/>
                        <a:pt x="22" y="63"/>
                      </a:cubicBezTo>
                      <a:cubicBezTo>
                        <a:pt x="22" y="62"/>
                        <a:pt x="23" y="62"/>
                        <a:pt x="23" y="62"/>
                      </a:cubicBezTo>
                      <a:cubicBezTo>
                        <a:pt x="23" y="62"/>
                        <a:pt x="22" y="62"/>
                        <a:pt x="22" y="62"/>
                      </a:cubicBezTo>
                      <a:cubicBezTo>
                        <a:pt x="22" y="62"/>
                        <a:pt x="22" y="62"/>
                        <a:pt x="23" y="62"/>
                      </a:cubicBezTo>
                      <a:cubicBezTo>
                        <a:pt x="23" y="62"/>
                        <a:pt x="23" y="62"/>
                        <a:pt x="23" y="62"/>
                      </a:cubicBezTo>
                      <a:cubicBezTo>
                        <a:pt x="23" y="62"/>
                        <a:pt x="23" y="62"/>
                        <a:pt x="23" y="62"/>
                      </a:cubicBezTo>
                      <a:cubicBezTo>
                        <a:pt x="23" y="62"/>
                        <a:pt x="23" y="62"/>
                        <a:pt x="23" y="62"/>
                      </a:cubicBezTo>
                      <a:cubicBezTo>
                        <a:pt x="23" y="62"/>
                        <a:pt x="23" y="62"/>
                        <a:pt x="23" y="62"/>
                      </a:cubicBezTo>
                      <a:cubicBezTo>
                        <a:pt x="22" y="62"/>
                        <a:pt x="23" y="62"/>
                        <a:pt x="23" y="62"/>
                      </a:cubicBezTo>
                      <a:cubicBezTo>
                        <a:pt x="22" y="62"/>
                        <a:pt x="22" y="62"/>
                        <a:pt x="22" y="62"/>
                      </a:cubicBezTo>
                      <a:cubicBezTo>
                        <a:pt x="22" y="61"/>
                        <a:pt x="22" y="61"/>
                        <a:pt x="22" y="61"/>
                      </a:cubicBezTo>
                      <a:cubicBezTo>
                        <a:pt x="22" y="61"/>
                        <a:pt x="22" y="61"/>
                        <a:pt x="23" y="61"/>
                      </a:cubicBezTo>
                      <a:cubicBezTo>
                        <a:pt x="22" y="61"/>
                        <a:pt x="22" y="61"/>
                        <a:pt x="22" y="61"/>
                      </a:cubicBezTo>
                      <a:cubicBezTo>
                        <a:pt x="22" y="61"/>
                        <a:pt x="22" y="61"/>
                        <a:pt x="22" y="61"/>
                      </a:cubicBezTo>
                      <a:cubicBezTo>
                        <a:pt x="22" y="61"/>
                        <a:pt x="22" y="61"/>
                        <a:pt x="22" y="61"/>
                      </a:cubicBezTo>
                      <a:cubicBezTo>
                        <a:pt x="22" y="61"/>
                        <a:pt x="22" y="61"/>
                        <a:pt x="22" y="61"/>
                      </a:cubicBezTo>
                      <a:cubicBezTo>
                        <a:pt x="22" y="60"/>
                        <a:pt x="23" y="60"/>
                        <a:pt x="22" y="60"/>
                      </a:cubicBezTo>
                      <a:cubicBezTo>
                        <a:pt x="23" y="60"/>
                        <a:pt x="23" y="60"/>
                        <a:pt x="23" y="60"/>
                      </a:cubicBezTo>
                      <a:cubicBezTo>
                        <a:pt x="23" y="60"/>
                        <a:pt x="23" y="60"/>
                        <a:pt x="23" y="60"/>
                      </a:cubicBezTo>
                      <a:cubicBezTo>
                        <a:pt x="23" y="60"/>
                        <a:pt x="23" y="60"/>
                        <a:pt x="23" y="60"/>
                      </a:cubicBezTo>
                      <a:cubicBezTo>
                        <a:pt x="23" y="60"/>
                        <a:pt x="22" y="60"/>
                        <a:pt x="22" y="60"/>
                      </a:cubicBezTo>
                      <a:cubicBezTo>
                        <a:pt x="22" y="60"/>
                        <a:pt x="23" y="60"/>
                        <a:pt x="23" y="60"/>
                      </a:cubicBezTo>
                      <a:cubicBezTo>
                        <a:pt x="23" y="61"/>
                        <a:pt x="23" y="61"/>
                        <a:pt x="23" y="61"/>
                      </a:cubicBezTo>
                      <a:cubicBezTo>
                        <a:pt x="23" y="61"/>
                        <a:pt x="23" y="61"/>
                        <a:pt x="23" y="62"/>
                      </a:cubicBezTo>
                      <a:cubicBezTo>
                        <a:pt x="23" y="62"/>
                        <a:pt x="23" y="61"/>
                        <a:pt x="23" y="61"/>
                      </a:cubicBezTo>
                      <a:cubicBezTo>
                        <a:pt x="23" y="61"/>
                        <a:pt x="23" y="61"/>
                        <a:pt x="23" y="61"/>
                      </a:cubicBezTo>
                      <a:cubicBezTo>
                        <a:pt x="23" y="61"/>
                        <a:pt x="23" y="61"/>
                        <a:pt x="23" y="61"/>
                      </a:cubicBezTo>
                      <a:cubicBezTo>
                        <a:pt x="24" y="61"/>
                        <a:pt x="24" y="61"/>
                        <a:pt x="24" y="61"/>
                      </a:cubicBezTo>
                      <a:cubicBezTo>
                        <a:pt x="24" y="61"/>
                        <a:pt x="24" y="61"/>
                        <a:pt x="24" y="61"/>
                      </a:cubicBezTo>
                      <a:cubicBezTo>
                        <a:pt x="24" y="61"/>
                        <a:pt x="24" y="61"/>
                        <a:pt x="24" y="61"/>
                      </a:cubicBezTo>
                      <a:cubicBezTo>
                        <a:pt x="24" y="60"/>
                        <a:pt x="24" y="60"/>
                        <a:pt x="23" y="60"/>
                      </a:cubicBezTo>
                      <a:cubicBezTo>
                        <a:pt x="23" y="60"/>
                        <a:pt x="24" y="60"/>
                        <a:pt x="24" y="60"/>
                      </a:cubicBezTo>
                      <a:cubicBezTo>
                        <a:pt x="24" y="60"/>
                        <a:pt x="24" y="60"/>
                        <a:pt x="24" y="60"/>
                      </a:cubicBezTo>
                      <a:cubicBezTo>
                        <a:pt x="24" y="60"/>
                        <a:pt x="24" y="60"/>
                        <a:pt x="24" y="60"/>
                      </a:cubicBezTo>
                      <a:cubicBezTo>
                        <a:pt x="24" y="60"/>
                        <a:pt x="24" y="59"/>
                        <a:pt x="24" y="59"/>
                      </a:cubicBezTo>
                      <a:cubicBezTo>
                        <a:pt x="24" y="59"/>
                        <a:pt x="24" y="59"/>
                        <a:pt x="24" y="59"/>
                      </a:cubicBezTo>
                      <a:cubicBezTo>
                        <a:pt x="24" y="59"/>
                        <a:pt x="24" y="59"/>
                        <a:pt x="24" y="59"/>
                      </a:cubicBezTo>
                      <a:cubicBezTo>
                        <a:pt x="24" y="59"/>
                        <a:pt x="24" y="59"/>
                        <a:pt x="24" y="59"/>
                      </a:cubicBezTo>
                      <a:cubicBezTo>
                        <a:pt x="24" y="59"/>
                        <a:pt x="24" y="59"/>
                        <a:pt x="24" y="58"/>
                      </a:cubicBezTo>
                      <a:cubicBezTo>
                        <a:pt x="24" y="58"/>
                        <a:pt x="24" y="59"/>
                        <a:pt x="23" y="59"/>
                      </a:cubicBezTo>
                      <a:cubicBezTo>
                        <a:pt x="23" y="59"/>
                        <a:pt x="23" y="59"/>
                        <a:pt x="23" y="58"/>
                      </a:cubicBezTo>
                      <a:cubicBezTo>
                        <a:pt x="23" y="58"/>
                        <a:pt x="22" y="58"/>
                        <a:pt x="22" y="59"/>
                      </a:cubicBezTo>
                      <a:cubicBezTo>
                        <a:pt x="22" y="58"/>
                        <a:pt x="22" y="58"/>
                        <a:pt x="22" y="58"/>
                      </a:cubicBezTo>
                      <a:cubicBezTo>
                        <a:pt x="22" y="58"/>
                        <a:pt x="22" y="58"/>
                        <a:pt x="22" y="58"/>
                      </a:cubicBezTo>
                      <a:cubicBezTo>
                        <a:pt x="23" y="58"/>
                        <a:pt x="22" y="58"/>
                        <a:pt x="22" y="58"/>
                      </a:cubicBezTo>
                      <a:cubicBezTo>
                        <a:pt x="23" y="58"/>
                        <a:pt x="23" y="58"/>
                        <a:pt x="23" y="58"/>
                      </a:cubicBezTo>
                      <a:cubicBezTo>
                        <a:pt x="23" y="58"/>
                        <a:pt x="23" y="58"/>
                        <a:pt x="23" y="58"/>
                      </a:cubicBezTo>
                      <a:cubicBezTo>
                        <a:pt x="23" y="58"/>
                        <a:pt x="23" y="58"/>
                        <a:pt x="23" y="58"/>
                      </a:cubicBezTo>
                      <a:cubicBezTo>
                        <a:pt x="23" y="58"/>
                        <a:pt x="23" y="58"/>
                        <a:pt x="23" y="58"/>
                      </a:cubicBezTo>
                      <a:cubicBezTo>
                        <a:pt x="23" y="58"/>
                        <a:pt x="23" y="58"/>
                        <a:pt x="23" y="58"/>
                      </a:cubicBezTo>
                      <a:cubicBezTo>
                        <a:pt x="24" y="58"/>
                        <a:pt x="24" y="58"/>
                        <a:pt x="24" y="58"/>
                      </a:cubicBezTo>
                      <a:cubicBezTo>
                        <a:pt x="24" y="58"/>
                        <a:pt x="24" y="58"/>
                        <a:pt x="24" y="58"/>
                      </a:cubicBezTo>
                      <a:cubicBezTo>
                        <a:pt x="24" y="58"/>
                        <a:pt x="24" y="58"/>
                        <a:pt x="24" y="58"/>
                      </a:cubicBezTo>
                      <a:cubicBezTo>
                        <a:pt x="24" y="58"/>
                        <a:pt x="24" y="58"/>
                        <a:pt x="24" y="58"/>
                      </a:cubicBezTo>
                      <a:cubicBezTo>
                        <a:pt x="24" y="58"/>
                        <a:pt x="24" y="58"/>
                        <a:pt x="24" y="58"/>
                      </a:cubicBezTo>
                      <a:cubicBezTo>
                        <a:pt x="24" y="58"/>
                        <a:pt x="24" y="57"/>
                        <a:pt x="24" y="57"/>
                      </a:cubicBezTo>
                      <a:cubicBezTo>
                        <a:pt x="24" y="57"/>
                        <a:pt x="25" y="57"/>
                        <a:pt x="25" y="57"/>
                      </a:cubicBezTo>
                      <a:cubicBezTo>
                        <a:pt x="25" y="57"/>
                        <a:pt x="25" y="57"/>
                        <a:pt x="25" y="57"/>
                      </a:cubicBezTo>
                      <a:cubicBezTo>
                        <a:pt x="25" y="57"/>
                        <a:pt x="25" y="57"/>
                        <a:pt x="25" y="57"/>
                      </a:cubicBezTo>
                      <a:cubicBezTo>
                        <a:pt x="25" y="57"/>
                        <a:pt x="25" y="57"/>
                        <a:pt x="25" y="58"/>
                      </a:cubicBezTo>
                      <a:cubicBezTo>
                        <a:pt x="25" y="58"/>
                        <a:pt x="25" y="57"/>
                        <a:pt x="25" y="57"/>
                      </a:cubicBezTo>
                      <a:cubicBezTo>
                        <a:pt x="25" y="58"/>
                        <a:pt x="25" y="58"/>
                        <a:pt x="26" y="58"/>
                      </a:cubicBezTo>
                      <a:cubicBezTo>
                        <a:pt x="25" y="58"/>
                        <a:pt x="25" y="59"/>
                        <a:pt x="25" y="59"/>
                      </a:cubicBezTo>
                      <a:cubicBezTo>
                        <a:pt x="25" y="59"/>
                        <a:pt x="25" y="59"/>
                        <a:pt x="25" y="59"/>
                      </a:cubicBezTo>
                      <a:cubicBezTo>
                        <a:pt x="25" y="59"/>
                        <a:pt x="25" y="59"/>
                        <a:pt x="25" y="59"/>
                      </a:cubicBezTo>
                      <a:cubicBezTo>
                        <a:pt x="25" y="59"/>
                        <a:pt x="25" y="59"/>
                        <a:pt x="25" y="60"/>
                      </a:cubicBezTo>
                      <a:cubicBezTo>
                        <a:pt x="25" y="60"/>
                        <a:pt x="25" y="60"/>
                        <a:pt x="25" y="60"/>
                      </a:cubicBezTo>
                      <a:cubicBezTo>
                        <a:pt x="25" y="60"/>
                        <a:pt x="25" y="60"/>
                        <a:pt x="25" y="60"/>
                      </a:cubicBezTo>
                      <a:cubicBezTo>
                        <a:pt x="25" y="60"/>
                        <a:pt x="25" y="60"/>
                        <a:pt x="25" y="60"/>
                      </a:cubicBezTo>
                      <a:cubicBezTo>
                        <a:pt x="25" y="60"/>
                        <a:pt x="25" y="60"/>
                        <a:pt x="25" y="60"/>
                      </a:cubicBezTo>
                      <a:cubicBezTo>
                        <a:pt x="25" y="60"/>
                        <a:pt x="25" y="60"/>
                        <a:pt x="25" y="60"/>
                      </a:cubicBezTo>
                      <a:cubicBezTo>
                        <a:pt x="25" y="60"/>
                        <a:pt x="25" y="60"/>
                        <a:pt x="26" y="60"/>
                      </a:cubicBezTo>
                      <a:cubicBezTo>
                        <a:pt x="26" y="60"/>
                        <a:pt x="26" y="60"/>
                        <a:pt x="26" y="60"/>
                      </a:cubicBezTo>
                      <a:cubicBezTo>
                        <a:pt x="26" y="60"/>
                        <a:pt x="26" y="60"/>
                        <a:pt x="25" y="60"/>
                      </a:cubicBezTo>
                      <a:cubicBezTo>
                        <a:pt x="25" y="60"/>
                        <a:pt x="25" y="60"/>
                        <a:pt x="26" y="59"/>
                      </a:cubicBezTo>
                      <a:cubicBezTo>
                        <a:pt x="26" y="60"/>
                        <a:pt x="26" y="60"/>
                        <a:pt x="26" y="60"/>
                      </a:cubicBezTo>
                      <a:cubicBezTo>
                        <a:pt x="26" y="59"/>
                        <a:pt x="26" y="59"/>
                        <a:pt x="26" y="59"/>
                      </a:cubicBezTo>
                      <a:cubicBezTo>
                        <a:pt x="26" y="59"/>
                        <a:pt x="26" y="59"/>
                        <a:pt x="26" y="59"/>
                      </a:cubicBezTo>
                      <a:cubicBezTo>
                        <a:pt x="26" y="59"/>
                        <a:pt x="26" y="59"/>
                        <a:pt x="26" y="59"/>
                      </a:cubicBezTo>
                      <a:cubicBezTo>
                        <a:pt x="26" y="59"/>
                        <a:pt x="26" y="59"/>
                        <a:pt x="26" y="59"/>
                      </a:cubicBezTo>
                      <a:cubicBezTo>
                        <a:pt x="26" y="59"/>
                        <a:pt x="26" y="58"/>
                        <a:pt x="26" y="58"/>
                      </a:cubicBezTo>
                      <a:cubicBezTo>
                        <a:pt x="26" y="58"/>
                        <a:pt x="26" y="58"/>
                        <a:pt x="26" y="58"/>
                      </a:cubicBezTo>
                      <a:cubicBezTo>
                        <a:pt x="26" y="58"/>
                        <a:pt x="26" y="58"/>
                        <a:pt x="26" y="58"/>
                      </a:cubicBezTo>
                      <a:cubicBezTo>
                        <a:pt x="26" y="58"/>
                        <a:pt x="26" y="58"/>
                        <a:pt x="26" y="58"/>
                      </a:cubicBezTo>
                      <a:cubicBezTo>
                        <a:pt x="26" y="58"/>
                        <a:pt x="26" y="58"/>
                        <a:pt x="26" y="58"/>
                      </a:cubicBezTo>
                      <a:cubicBezTo>
                        <a:pt x="26" y="58"/>
                        <a:pt x="26" y="58"/>
                        <a:pt x="26" y="58"/>
                      </a:cubicBezTo>
                      <a:cubicBezTo>
                        <a:pt x="26" y="58"/>
                        <a:pt x="26" y="58"/>
                        <a:pt x="26" y="58"/>
                      </a:cubicBezTo>
                      <a:cubicBezTo>
                        <a:pt x="26" y="58"/>
                        <a:pt x="26" y="58"/>
                        <a:pt x="27" y="58"/>
                      </a:cubicBezTo>
                      <a:cubicBezTo>
                        <a:pt x="27" y="58"/>
                        <a:pt x="27" y="58"/>
                        <a:pt x="27" y="58"/>
                      </a:cubicBezTo>
                      <a:cubicBezTo>
                        <a:pt x="26" y="58"/>
                        <a:pt x="26" y="58"/>
                        <a:pt x="26" y="58"/>
                      </a:cubicBezTo>
                      <a:cubicBezTo>
                        <a:pt x="26" y="58"/>
                        <a:pt x="26" y="58"/>
                        <a:pt x="26" y="58"/>
                      </a:cubicBezTo>
                      <a:cubicBezTo>
                        <a:pt x="26" y="58"/>
                        <a:pt x="26" y="58"/>
                        <a:pt x="26" y="58"/>
                      </a:cubicBezTo>
                      <a:cubicBezTo>
                        <a:pt x="26" y="58"/>
                        <a:pt x="26" y="58"/>
                        <a:pt x="27" y="58"/>
                      </a:cubicBezTo>
                      <a:cubicBezTo>
                        <a:pt x="27" y="58"/>
                        <a:pt x="27" y="58"/>
                        <a:pt x="27" y="58"/>
                      </a:cubicBezTo>
                      <a:cubicBezTo>
                        <a:pt x="27" y="58"/>
                        <a:pt x="27" y="58"/>
                        <a:pt x="27" y="58"/>
                      </a:cubicBezTo>
                      <a:cubicBezTo>
                        <a:pt x="27" y="58"/>
                        <a:pt x="27" y="58"/>
                        <a:pt x="27" y="57"/>
                      </a:cubicBezTo>
                      <a:cubicBezTo>
                        <a:pt x="27" y="57"/>
                        <a:pt x="27" y="58"/>
                        <a:pt x="27" y="58"/>
                      </a:cubicBezTo>
                      <a:cubicBezTo>
                        <a:pt x="26" y="58"/>
                        <a:pt x="26" y="57"/>
                        <a:pt x="26" y="58"/>
                      </a:cubicBezTo>
                      <a:cubicBezTo>
                        <a:pt x="26" y="58"/>
                        <a:pt x="26" y="58"/>
                        <a:pt x="26" y="57"/>
                      </a:cubicBezTo>
                      <a:cubicBezTo>
                        <a:pt x="26" y="57"/>
                        <a:pt x="26" y="57"/>
                        <a:pt x="26" y="57"/>
                      </a:cubicBezTo>
                      <a:cubicBezTo>
                        <a:pt x="26" y="57"/>
                        <a:pt x="26" y="57"/>
                        <a:pt x="26" y="57"/>
                      </a:cubicBezTo>
                      <a:cubicBezTo>
                        <a:pt x="25" y="57"/>
                        <a:pt x="26" y="57"/>
                        <a:pt x="26" y="56"/>
                      </a:cubicBezTo>
                      <a:cubicBezTo>
                        <a:pt x="26" y="56"/>
                        <a:pt x="26" y="56"/>
                        <a:pt x="26" y="56"/>
                      </a:cubicBezTo>
                      <a:cubicBezTo>
                        <a:pt x="26" y="56"/>
                        <a:pt x="26" y="56"/>
                        <a:pt x="26" y="56"/>
                      </a:cubicBezTo>
                      <a:cubicBezTo>
                        <a:pt x="26" y="56"/>
                        <a:pt x="26" y="56"/>
                        <a:pt x="26" y="56"/>
                      </a:cubicBezTo>
                      <a:cubicBezTo>
                        <a:pt x="26" y="56"/>
                        <a:pt x="26" y="56"/>
                        <a:pt x="26" y="56"/>
                      </a:cubicBezTo>
                      <a:cubicBezTo>
                        <a:pt x="26" y="56"/>
                        <a:pt x="26" y="56"/>
                        <a:pt x="26" y="56"/>
                      </a:cubicBezTo>
                      <a:cubicBezTo>
                        <a:pt x="27" y="56"/>
                        <a:pt x="27" y="56"/>
                        <a:pt x="27" y="56"/>
                      </a:cubicBezTo>
                      <a:cubicBezTo>
                        <a:pt x="27" y="56"/>
                        <a:pt x="27" y="56"/>
                        <a:pt x="27" y="56"/>
                      </a:cubicBezTo>
                      <a:cubicBezTo>
                        <a:pt x="27" y="56"/>
                        <a:pt x="27" y="56"/>
                        <a:pt x="27" y="56"/>
                      </a:cubicBezTo>
                      <a:cubicBezTo>
                        <a:pt x="27" y="56"/>
                        <a:pt x="27" y="56"/>
                        <a:pt x="27" y="56"/>
                      </a:cubicBezTo>
                      <a:cubicBezTo>
                        <a:pt x="27" y="56"/>
                        <a:pt x="27" y="56"/>
                        <a:pt x="27" y="56"/>
                      </a:cubicBezTo>
                      <a:cubicBezTo>
                        <a:pt x="28" y="56"/>
                        <a:pt x="28" y="56"/>
                        <a:pt x="28" y="56"/>
                      </a:cubicBezTo>
                      <a:cubicBezTo>
                        <a:pt x="28" y="56"/>
                        <a:pt x="28" y="56"/>
                        <a:pt x="28" y="56"/>
                      </a:cubicBezTo>
                      <a:cubicBezTo>
                        <a:pt x="28" y="56"/>
                        <a:pt x="28" y="56"/>
                        <a:pt x="28" y="56"/>
                      </a:cubicBezTo>
                      <a:cubicBezTo>
                        <a:pt x="28" y="56"/>
                        <a:pt x="27" y="56"/>
                        <a:pt x="28" y="56"/>
                      </a:cubicBezTo>
                      <a:cubicBezTo>
                        <a:pt x="27" y="56"/>
                        <a:pt x="27" y="56"/>
                        <a:pt x="27" y="56"/>
                      </a:cubicBezTo>
                      <a:cubicBezTo>
                        <a:pt x="27" y="55"/>
                        <a:pt x="27" y="56"/>
                        <a:pt x="27" y="56"/>
                      </a:cubicBezTo>
                      <a:cubicBezTo>
                        <a:pt x="27" y="55"/>
                        <a:pt x="27" y="55"/>
                        <a:pt x="27" y="55"/>
                      </a:cubicBezTo>
                      <a:cubicBezTo>
                        <a:pt x="27" y="55"/>
                        <a:pt x="27" y="55"/>
                        <a:pt x="27" y="55"/>
                      </a:cubicBezTo>
                      <a:cubicBezTo>
                        <a:pt x="27" y="55"/>
                        <a:pt x="27" y="55"/>
                        <a:pt x="28" y="55"/>
                      </a:cubicBezTo>
                      <a:cubicBezTo>
                        <a:pt x="28" y="56"/>
                        <a:pt x="27" y="55"/>
                        <a:pt x="27" y="56"/>
                      </a:cubicBezTo>
                      <a:cubicBezTo>
                        <a:pt x="28" y="56"/>
                        <a:pt x="28" y="56"/>
                        <a:pt x="28" y="56"/>
                      </a:cubicBezTo>
                      <a:cubicBezTo>
                        <a:pt x="28" y="56"/>
                        <a:pt x="29" y="56"/>
                        <a:pt x="29" y="55"/>
                      </a:cubicBezTo>
                      <a:cubicBezTo>
                        <a:pt x="29" y="55"/>
                        <a:pt x="28" y="55"/>
                        <a:pt x="28" y="55"/>
                      </a:cubicBezTo>
                      <a:cubicBezTo>
                        <a:pt x="28" y="55"/>
                        <a:pt x="28" y="55"/>
                        <a:pt x="28" y="55"/>
                      </a:cubicBezTo>
                      <a:cubicBezTo>
                        <a:pt x="28" y="55"/>
                        <a:pt x="28" y="55"/>
                        <a:pt x="28" y="55"/>
                      </a:cubicBezTo>
                      <a:cubicBezTo>
                        <a:pt x="29" y="55"/>
                        <a:pt x="29" y="55"/>
                        <a:pt x="29" y="55"/>
                      </a:cubicBezTo>
                      <a:cubicBezTo>
                        <a:pt x="29" y="55"/>
                        <a:pt x="29" y="55"/>
                        <a:pt x="29" y="55"/>
                      </a:cubicBezTo>
                      <a:cubicBezTo>
                        <a:pt x="29" y="55"/>
                        <a:pt x="29" y="55"/>
                        <a:pt x="28" y="55"/>
                      </a:cubicBezTo>
                      <a:cubicBezTo>
                        <a:pt x="29" y="55"/>
                        <a:pt x="28" y="55"/>
                        <a:pt x="28" y="55"/>
                      </a:cubicBezTo>
                      <a:cubicBezTo>
                        <a:pt x="29" y="55"/>
                        <a:pt x="29" y="55"/>
                        <a:pt x="29" y="55"/>
                      </a:cubicBezTo>
                      <a:cubicBezTo>
                        <a:pt x="29" y="55"/>
                        <a:pt x="29" y="55"/>
                        <a:pt x="30" y="55"/>
                      </a:cubicBezTo>
                      <a:cubicBezTo>
                        <a:pt x="30" y="55"/>
                        <a:pt x="30" y="54"/>
                        <a:pt x="30" y="54"/>
                      </a:cubicBezTo>
                      <a:cubicBezTo>
                        <a:pt x="30" y="54"/>
                        <a:pt x="30" y="54"/>
                        <a:pt x="30" y="55"/>
                      </a:cubicBezTo>
                      <a:cubicBezTo>
                        <a:pt x="29" y="54"/>
                        <a:pt x="30" y="54"/>
                        <a:pt x="30" y="54"/>
                      </a:cubicBezTo>
                      <a:cubicBezTo>
                        <a:pt x="30" y="54"/>
                        <a:pt x="30" y="54"/>
                        <a:pt x="30" y="53"/>
                      </a:cubicBezTo>
                      <a:cubicBezTo>
                        <a:pt x="31" y="54"/>
                        <a:pt x="30" y="54"/>
                        <a:pt x="31" y="54"/>
                      </a:cubicBezTo>
                      <a:cubicBezTo>
                        <a:pt x="30" y="54"/>
                        <a:pt x="31" y="54"/>
                        <a:pt x="30" y="55"/>
                      </a:cubicBezTo>
                      <a:cubicBezTo>
                        <a:pt x="31" y="55"/>
                        <a:pt x="31" y="54"/>
                        <a:pt x="31" y="54"/>
                      </a:cubicBezTo>
                      <a:cubicBezTo>
                        <a:pt x="31" y="54"/>
                        <a:pt x="31" y="54"/>
                        <a:pt x="31" y="55"/>
                      </a:cubicBezTo>
                      <a:cubicBezTo>
                        <a:pt x="31" y="55"/>
                        <a:pt x="31" y="55"/>
                        <a:pt x="31" y="55"/>
                      </a:cubicBezTo>
                      <a:cubicBezTo>
                        <a:pt x="31" y="55"/>
                        <a:pt x="30" y="55"/>
                        <a:pt x="30" y="55"/>
                      </a:cubicBezTo>
                      <a:cubicBezTo>
                        <a:pt x="31" y="55"/>
                        <a:pt x="31" y="55"/>
                        <a:pt x="31" y="55"/>
                      </a:cubicBezTo>
                      <a:cubicBezTo>
                        <a:pt x="31" y="55"/>
                        <a:pt x="31" y="55"/>
                        <a:pt x="31" y="55"/>
                      </a:cubicBezTo>
                      <a:cubicBezTo>
                        <a:pt x="31" y="55"/>
                        <a:pt x="31" y="55"/>
                        <a:pt x="31" y="55"/>
                      </a:cubicBezTo>
                      <a:cubicBezTo>
                        <a:pt x="30" y="55"/>
                        <a:pt x="31" y="56"/>
                        <a:pt x="31" y="56"/>
                      </a:cubicBezTo>
                      <a:cubicBezTo>
                        <a:pt x="31" y="56"/>
                        <a:pt x="31" y="56"/>
                        <a:pt x="30" y="56"/>
                      </a:cubicBezTo>
                      <a:cubicBezTo>
                        <a:pt x="31" y="56"/>
                        <a:pt x="31" y="57"/>
                        <a:pt x="31" y="57"/>
                      </a:cubicBezTo>
                      <a:cubicBezTo>
                        <a:pt x="31" y="57"/>
                        <a:pt x="30" y="57"/>
                        <a:pt x="30" y="57"/>
                      </a:cubicBezTo>
                      <a:cubicBezTo>
                        <a:pt x="31" y="57"/>
                        <a:pt x="31" y="57"/>
                        <a:pt x="31" y="57"/>
                      </a:cubicBezTo>
                      <a:cubicBezTo>
                        <a:pt x="31" y="57"/>
                        <a:pt x="31" y="57"/>
                        <a:pt x="31" y="57"/>
                      </a:cubicBezTo>
                      <a:cubicBezTo>
                        <a:pt x="31" y="57"/>
                        <a:pt x="31" y="58"/>
                        <a:pt x="31" y="58"/>
                      </a:cubicBezTo>
                      <a:cubicBezTo>
                        <a:pt x="30" y="58"/>
                        <a:pt x="31" y="58"/>
                        <a:pt x="30" y="58"/>
                      </a:cubicBezTo>
                      <a:cubicBezTo>
                        <a:pt x="30" y="59"/>
                        <a:pt x="30" y="59"/>
                        <a:pt x="30" y="59"/>
                      </a:cubicBezTo>
                      <a:cubicBezTo>
                        <a:pt x="30" y="59"/>
                        <a:pt x="30" y="59"/>
                        <a:pt x="30" y="59"/>
                      </a:cubicBezTo>
                      <a:cubicBezTo>
                        <a:pt x="30" y="59"/>
                        <a:pt x="30" y="59"/>
                        <a:pt x="30" y="59"/>
                      </a:cubicBezTo>
                      <a:cubicBezTo>
                        <a:pt x="30" y="59"/>
                        <a:pt x="30" y="59"/>
                        <a:pt x="30" y="59"/>
                      </a:cubicBezTo>
                      <a:cubicBezTo>
                        <a:pt x="30" y="59"/>
                        <a:pt x="30" y="60"/>
                        <a:pt x="29" y="60"/>
                      </a:cubicBezTo>
                      <a:cubicBezTo>
                        <a:pt x="29" y="60"/>
                        <a:pt x="29" y="60"/>
                        <a:pt x="29" y="60"/>
                      </a:cubicBezTo>
                      <a:cubicBezTo>
                        <a:pt x="29" y="60"/>
                        <a:pt x="29" y="60"/>
                        <a:pt x="29" y="61"/>
                      </a:cubicBezTo>
                      <a:cubicBezTo>
                        <a:pt x="29" y="61"/>
                        <a:pt x="29" y="61"/>
                        <a:pt x="29" y="61"/>
                      </a:cubicBezTo>
                      <a:cubicBezTo>
                        <a:pt x="29" y="61"/>
                        <a:pt x="29" y="62"/>
                        <a:pt x="29" y="63"/>
                      </a:cubicBezTo>
                      <a:cubicBezTo>
                        <a:pt x="29" y="63"/>
                        <a:pt x="29" y="63"/>
                        <a:pt x="29" y="64"/>
                      </a:cubicBezTo>
                      <a:cubicBezTo>
                        <a:pt x="29" y="64"/>
                        <a:pt x="29" y="63"/>
                        <a:pt x="29" y="63"/>
                      </a:cubicBezTo>
                      <a:cubicBezTo>
                        <a:pt x="29" y="63"/>
                        <a:pt x="29" y="63"/>
                        <a:pt x="29" y="64"/>
                      </a:cubicBezTo>
                      <a:cubicBezTo>
                        <a:pt x="29" y="64"/>
                        <a:pt x="29" y="64"/>
                        <a:pt x="29" y="64"/>
                      </a:cubicBezTo>
                      <a:cubicBezTo>
                        <a:pt x="29" y="64"/>
                        <a:pt x="29" y="64"/>
                        <a:pt x="29" y="64"/>
                      </a:cubicBezTo>
                      <a:cubicBezTo>
                        <a:pt x="29" y="64"/>
                        <a:pt x="29" y="64"/>
                        <a:pt x="29" y="64"/>
                      </a:cubicBezTo>
                      <a:cubicBezTo>
                        <a:pt x="29" y="64"/>
                        <a:pt x="29" y="64"/>
                        <a:pt x="29" y="64"/>
                      </a:cubicBezTo>
                      <a:cubicBezTo>
                        <a:pt x="29" y="64"/>
                        <a:pt x="29" y="64"/>
                        <a:pt x="29" y="64"/>
                      </a:cubicBezTo>
                      <a:cubicBezTo>
                        <a:pt x="29" y="64"/>
                        <a:pt x="29" y="64"/>
                        <a:pt x="29" y="65"/>
                      </a:cubicBezTo>
                      <a:cubicBezTo>
                        <a:pt x="28" y="65"/>
                        <a:pt x="28" y="65"/>
                        <a:pt x="28" y="65"/>
                      </a:cubicBezTo>
                      <a:cubicBezTo>
                        <a:pt x="28" y="65"/>
                        <a:pt x="28" y="65"/>
                        <a:pt x="28" y="65"/>
                      </a:cubicBezTo>
                      <a:cubicBezTo>
                        <a:pt x="28" y="65"/>
                        <a:pt x="29" y="65"/>
                        <a:pt x="28" y="65"/>
                      </a:cubicBezTo>
                      <a:cubicBezTo>
                        <a:pt x="29" y="65"/>
                        <a:pt x="29" y="65"/>
                        <a:pt x="29" y="65"/>
                      </a:cubicBezTo>
                      <a:cubicBezTo>
                        <a:pt x="29" y="65"/>
                        <a:pt x="29" y="66"/>
                        <a:pt x="28" y="66"/>
                      </a:cubicBezTo>
                      <a:cubicBezTo>
                        <a:pt x="29" y="66"/>
                        <a:pt x="28" y="66"/>
                        <a:pt x="29" y="66"/>
                      </a:cubicBezTo>
                      <a:cubicBezTo>
                        <a:pt x="29" y="66"/>
                        <a:pt x="28" y="67"/>
                        <a:pt x="28" y="67"/>
                      </a:cubicBezTo>
                      <a:cubicBezTo>
                        <a:pt x="28" y="67"/>
                        <a:pt x="28" y="67"/>
                        <a:pt x="28" y="67"/>
                      </a:cubicBezTo>
                      <a:cubicBezTo>
                        <a:pt x="28" y="67"/>
                        <a:pt x="28" y="68"/>
                        <a:pt x="28" y="68"/>
                      </a:cubicBezTo>
                      <a:cubicBezTo>
                        <a:pt x="27" y="68"/>
                        <a:pt x="28" y="68"/>
                        <a:pt x="28" y="67"/>
                      </a:cubicBezTo>
                      <a:cubicBezTo>
                        <a:pt x="27" y="67"/>
                        <a:pt x="27" y="68"/>
                        <a:pt x="28" y="68"/>
                      </a:cubicBezTo>
                      <a:cubicBezTo>
                        <a:pt x="27" y="68"/>
                        <a:pt x="27" y="67"/>
                        <a:pt x="27" y="67"/>
                      </a:cubicBezTo>
                      <a:cubicBezTo>
                        <a:pt x="28" y="67"/>
                        <a:pt x="28" y="67"/>
                        <a:pt x="28" y="67"/>
                      </a:cubicBezTo>
                      <a:cubicBezTo>
                        <a:pt x="28" y="67"/>
                        <a:pt x="28" y="67"/>
                        <a:pt x="27" y="67"/>
                      </a:cubicBezTo>
                      <a:cubicBezTo>
                        <a:pt x="28" y="66"/>
                        <a:pt x="28" y="66"/>
                        <a:pt x="28" y="65"/>
                      </a:cubicBezTo>
                      <a:cubicBezTo>
                        <a:pt x="28" y="65"/>
                        <a:pt x="28" y="65"/>
                        <a:pt x="28" y="66"/>
                      </a:cubicBezTo>
                      <a:cubicBezTo>
                        <a:pt x="28" y="65"/>
                        <a:pt x="28" y="63"/>
                        <a:pt x="28" y="63"/>
                      </a:cubicBezTo>
                      <a:cubicBezTo>
                        <a:pt x="28" y="63"/>
                        <a:pt x="28" y="63"/>
                        <a:pt x="28" y="63"/>
                      </a:cubicBezTo>
                      <a:cubicBezTo>
                        <a:pt x="28" y="63"/>
                        <a:pt x="28" y="63"/>
                        <a:pt x="28" y="63"/>
                      </a:cubicBezTo>
                      <a:cubicBezTo>
                        <a:pt x="29" y="62"/>
                        <a:pt x="28" y="62"/>
                        <a:pt x="29" y="62"/>
                      </a:cubicBezTo>
                      <a:cubicBezTo>
                        <a:pt x="29" y="62"/>
                        <a:pt x="28" y="62"/>
                        <a:pt x="28" y="62"/>
                      </a:cubicBezTo>
                      <a:cubicBezTo>
                        <a:pt x="29" y="61"/>
                        <a:pt x="28" y="61"/>
                        <a:pt x="28" y="61"/>
                      </a:cubicBezTo>
                      <a:cubicBezTo>
                        <a:pt x="28" y="61"/>
                        <a:pt x="28" y="61"/>
                        <a:pt x="29" y="61"/>
                      </a:cubicBezTo>
                      <a:cubicBezTo>
                        <a:pt x="29" y="61"/>
                        <a:pt x="28" y="61"/>
                        <a:pt x="29" y="61"/>
                      </a:cubicBezTo>
                      <a:cubicBezTo>
                        <a:pt x="29" y="61"/>
                        <a:pt x="28" y="61"/>
                        <a:pt x="28" y="61"/>
                      </a:cubicBezTo>
                      <a:cubicBezTo>
                        <a:pt x="28" y="61"/>
                        <a:pt x="28" y="62"/>
                        <a:pt x="28" y="62"/>
                      </a:cubicBezTo>
                      <a:cubicBezTo>
                        <a:pt x="28" y="62"/>
                        <a:pt x="28" y="62"/>
                        <a:pt x="28" y="62"/>
                      </a:cubicBezTo>
                      <a:cubicBezTo>
                        <a:pt x="28" y="62"/>
                        <a:pt x="28" y="62"/>
                        <a:pt x="28" y="62"/>
                      </a:cubicBezTo>
                      <a:cubicBezTo>
                        <a:pt x="28" y="62"/>
                        <a:pt x="28" y="62"/>
                        <a:pt x="28" y="62"/>
                      </a:cubicBezTo>
                      <a:cubicBezTo>
                        <a:pt x="28" y="62"/>
                        <a:pt x="27" y="63"/>
                        <a:pt x="28" y="63"/>
                      </a:cubicBezTo>
                      <a:cubicBezTo>
                        <a:pt x="28" y="63"/>
                        <a:pt x="27" y="63"/>
                        <a:pt x="27" y="63"/>
                      </a:cubicBezTo>
                      <a:cubicBezTo>
                        <a:pt x="27" y="62"/>
                        <a:pt x="27" y="63"/>
                        <a:pt x="26" y="63"/>
                      </a:cubicBezTo>
                      <a:cubicBezTo>
                        <a:pt x="26" y="63"/>
                        <a:pt x="26" y="63"/>
                        <a:pt x="26" y="62"/>
                      </a:cubicBezTo>
                      <a:cubicBezTo>
                        <a:pt x="27" y="62"/>
                        <a:pt x="27" y="62"/>
                        <a:pt x="27" y="62"/>
                      </a:cubicBezTo>
                      <a:cubicBezTo>
                        <a:pt x="26" y="62"/>
                        <a:pt x="27" y="62"/>
                        <a:pt x="27" y="62"/>
                      </a:cubicBezTo>
                      <a:cubicBezTo>
                        <a:pt x="27" y="62"/>
                        <a:pt x="28" y="62"/>
                        <a:pt x="27" y="61"/>
                      </a:cubicBezTo>
                      <a:cubicBezTo>
                        <a:pt x="27" y="61"/>
                        <a:pt x="27" y="61"/>
                        <a:pt x="27" y="61"/>
                      </a:cubicBezTo>
                      <a:cubicBezTo>
                        <a:pt x="27" y="62"/>
                        <a:pt x="27" y="62"/>
                        <a:pt x="27" y="62"/>
                      </a:cubicBezTo>
                      <a:cubicBezTo>
                        <a:pt x="27" y="62"/>
                        <a:pt x="27" y="62"/>
                        <a:pt x="27" y="62"/>
                      </a:cubicBezTo>
                      <a:cubicBezTo>
                        <a:pt x="26" y="62"/>
                        <a:pt x="26" y="62"/>
                        <a:pt x="26" y="62"/>
                      </a:cubicBezTo>
                      <a:cubicBezTo>
                        <a:pt x="26" y="62"/>
                        <a:pt x="26" y="62"/>
                        <a:pt x="26" y="62"/>
                      </a:cubicBezTo>
                      <a:cubicBezTo>
                        <a:pt x="26" y="62"/>
                        <a:pt x="26" y="62"/>
                        <a:pt x="26" y="62"/>
                      </a:cubicBezTo>
                      <a:cubicBezTo>
                        <a:pt x="26" y="62"/>
                        <a:pt x="26" y="63"/>
                        <a:pt x="26" y="63"/>
                      </a:cubicBezTo>
                      <a:cubicBezTo>
                        <a:pt x="26" y="63"/>
                        <a:pt x="26" y="62"/>
                        <a:pt x="26" y="62"/>
                      </a:cubicBezTo>
                      <a:cubicBezTo>
                        <a:pt x="25" y="62"/>
                        <a:pt x="26" y="62"/>
                        <a:pt x="25" y="63"/>
                      </a:cubicBezTo>
                      <a:cubicBezTo>
                        <a:pt x="25" y="63"/>
                        <a:pt x="25" y="63"/>
                        <a:pt x="25" y="62"/>
                      </a:cubicBezTo>
                      <a:cubicBezTo>
                        <a:pt x="25" y="63"/>
                        <a:pt x="25" y="63"/>
                        <a:pt x="25" y="63"/>
                      </a:cubicBezTo>
                      <a:cubicBezTo>
                        <a:pt x="25" y="63"/>
                        <a:pt x="25" y="63"/>
                        <a:pt x="25" y="63"/>
                      </a:cubicBezTo>
                      <a:cubicBezTo>
                        <a:pt x="25" y="63"/>
                        <a:pt x="25" y="63"/>
                        <a:pt x="25" y="63"/>
                      </a:cubicBezTo>
                      <a:cubicBezTo>
                        <a:pt x="26" y="63"/>
                        <a:pt x="25" y="63"/>
                        <a:pt x="26" y="64"/>
                      </a:cubicBezTo>
                      <a:cubicBezTo>
                        <a:pt x="25" y="63"/>
                        <a:pt x="25" y="64"/>
                        <a:pt x="25" y="64"/>
                      </a:cubicBezTo>
                      <a:cubicBezTo>
                        <a:pt x="25" y="64"/>
                        <a:pt x="25" y="64"/>
                        <a:pt x="25" y="64"/>
                      </a:cubicBezTo>
                      <a:cubicBezTo>
                        <a:pt x="25" y="65"/>
                        <a:pt x="25" y="65"/>
                        <a:pt x="24" y="66"/>
                      </a:cubicBezTo>
                      <a:cubicBezTo>
                        <a:pt x="24" y="66"/>
                        <a:pt x="25" y="66"/>
                        <a:pt x="25" y="66"/>
                      </a:cubicBezTo>
                      <a:cubicBezTo>
                        <a:pt x="25" y="65"/>
                        <a:pt x="25" y="65"/>
                        <a:pt x="25" y="65"/>
                      </a:cubicBezTo>
                      <a:cubicBezTo>
                        <a:pt x="25" y="64"/>
                        <a:pt x="25" y="64"/>
                        <a:pt x="25" y="64"/>
                      </a:cubicBezTo>
                      <a:cubicBezTo>
                        <a:pt x="25" y="64"/>
                        <a:pt x="25" y="64"/>
                        <a:pt x="25" y="64"/>
                      </a:cubicBezTo>
                      <a:cubicBezTo>
                        <a:pt x="26" y="64"/>
                        <a:pt x="25" y="65"/>
                        <a:pt x="25" y="65"/>
                      </a:cubicBezTo>
                      <a:cubicBezTo>
                        <a:pt x="25" y="65"/>
                        <a:pt x="25" y="65"/>
                        <a:pt x="25" y="65"/>
                      </a:cubicBezTo>
                      <a:cubicBezTo>
                        <a:pt x="25" y="65"/>
                        <a:pt x="25" y="65"/>
                        <a:pt x="25" y="65"/>
                      </a:cubicBezTo>
                      <a:cubicBezTo>
                        <a:pt x="25" y="65"/>
                        <a:pt x="26" y="65"/>
                        <a:pt x="26" y="65"/>
                      </a:cubicBezTo>
                      <a:cubicBezTo>
                        <a:pt x="26" y="65"/>
                        <a:pt x="25" y="65"/>
                        <a:pt x="26" y="65"/>
                      </a:cubicBezTo>
                      <a:cubicBezTo>
                        <a:pt x="26" y="65"/>
                        <a:pt x="25" y="66"/>
                        <a:pt x="25" y="66"/>
                      </a:cubicBezTo>
                      <a:cubicBezTo>
                        <a:pt x="26" y="66"/>
                        <a:pt x="25" y="66"/>
                        <a:pt x="26" y="66"/>
                      </a:cubicBezTo>
                      <a:cubicBezTo>
                        <a:pt x="26" y="66"/>
                        <a:pt x="25" y="65"/>
                        <a:pt x="26" y="65"/>
                      </a:cubicBezTo>
                      <a:cubicBezTo>
                        <a:pt x="26" y="66"/>
                        <a:pt x="26" y="66"/>
                        <a:pt x="25" y="66"/>
                      </a:cubicBezTo>
                      <a:cubicBezTo>
                        <a:pt x="25" y="66"/>
                        <a:pt x="26" y="66"/>
                        <a:pt x="26" y="66"/>
                      </a:cubicBezTo>
                      <a:cubicBezTo>
                        <a:pt x="26" y="66"/>
                        <a:pt x="26" y="66"/>
                        <a:pt x="26" y="66"/>
                      </a:cubicBezTo>
                      <a:cubicBezTo>
                        <a:pt x="26" y="66"/>
                        <a:pt x="26" y="67"/>
                        <a:pt x="26" y="67"/>
                      </a:cubicBezTo>
                      <a:cubicBezTo>
                        <a:pt x="26" y="67"/>
                        <a:pt x="26" y="67"/>
                        <a:pt x="26" y="67"/>
                      </a:cubicBezTo>
                      <a:cubicBezTo>
                        <a:pt x="26" y="67"/>
                        <a:pt x="26" y="67"/>
                        <a:pt x="26" y="67"/>
                      </a:cubicBezTo>
                      <a:cubicBezTo>
                        <a:pt x="26" y="67"/>
                        <a:pt x="26" y="67"/>
                        <a:pt x="26" y="67"/>
                      </a:cubicBezTo>
                      <a:cubicBezTo>
                        <a:pt x="26" y="67"/>
                        <a:pt x="26" y="67"/>
                        <a:pt x="26" y="67"/>
                      </a:cubicBezTo>
                      <a:cubicBezTo>
                        <a:pt x="26" y="67"/>
                        <a:pt x="26" y="67"/>
                        <a:pt x="26" y="67"/>
                      </a:cubicBezTo>
                      <a:cubicBezTo>
                        <a:pt x="25" y="67"/>
                        <a:pt x="26" y="67"/>
                        <a:pt x="26" y="68"/>
                      </a:cubicBezTo>
                      <a:cubicBezTo>
                        <a:pt x="26" y="68"/>
                        <a:pt x="26" y="67"/>
                        <a:pt x="26" y="67"/>
                      </a:cubicBezTo>
                      <a:cubicBezTo>
                        <a:pt x="26" y="67"/>
                        <a:pt x="26" y="68"/>
                        <a:pt x="26" y="68"/>
                      </a:cubicBezTo>
                      <a:cubicBezTo>
                        <a:pt x="26" y="68"/>
                        <a:pt x="26" y="68"/>
                        <a:pt x="26" y="68"/>
                      </a:cubicBezTo>
                      <a:cubicBezTo>
                        <a:pt x="26" y="68"/>
                        <a:pt x="26" y="68"/>
                        <a:pt x="26" y="68"/>
                      </a:cubicBezTo>
                      <a:cubicBezTo>
                        <a:pt x="26" y="68"/>
                        <a:pt x="26" y="68"/>
                        <a:pt x="26" y="68"/>
                      </a:cubicBezTo>
                      <a:cubicBezTo>
                        <a:pt x="26" y="68"/>
                        <a:pt x="26" y="68"/>
                        <a:pt x="26" y="68"/>
                      </a:cubicBezTo>
                      <a:cubicBezTo>
                        <a:pt x="26" y="68"/>
                        <a:pt x="26" y="68"/>
                        <a:pt x="26" y="69"/>
                      </a:cubicBezTo>
                      <a:cubicBezTo>
                        <a:pt x="26" y="69"/>
                        <a:pt x="26" y="69"/>
                        <a:pt x="26" y="68"/>
                      </a:cubicBezTo>
                      <a:cubicBezTo>
                        <a:pt x="27" y="69"/>
                        <a:pt x="26" y="69"/>
                        <a:pt x="27" y="69"/>
                      </a:cubicBezTo>
                      <a:cubicBezTo>
                        <a:pt x="26" y="70"/>
                        <a:pt x="26" y="70"/>
                        <a:pt x="26" y="71"/>
                      </a:cubicBezTo>
                      <a:cubicBezTo>
                        <a:pt x="26" y="71"/>
                        <a:pt x="26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6" y="71"/>
                        <a:pt x="26" y="71"/>
                        <a:pt x="26" y="71"/>
                      </a:cubicBezTo>
                      <a:cubicBezTo>
                        <a:pt x="26" y="71"/>
                        <a:pt x="26" y="71"/>
                        <a:pt x="25" y="71"/>
                      </a:cubicBezTo>
                      <a:cubicBezTo>
                        <a:pt x="26" y="71"/>
                        <a:pt x="26" y="71"/>
                        <a:pt x="26" y="70"/>
                      </a:cubicBezTo>
                      <a:cubicBezTo>
                        <a:pt x="26" y="70"/>
                        <a:pt x="26" y="71"/>
                        <a:pt x="26" y="71"/>
                      </a:cubicBezTo>
                      <a:cubicBezTo>
                        <a:pt x="26" y="70"/>
                        <a:pt x="26" y="70"/>
                        <a:pt x="25" y="70"/>
                      </a:cubicBezTo>
                      <a:cubicBezTo>
                        <a:pt x="25" y="70"/>
                        <a:pt x="25" y="70"/>
                        <a:pt x="25" y="70"/>
                      </a:cubicBezTo>
                      <a:cubicBezTo>
                        <a:pt x="25" y="70"/>
                        <a:pt x="25" y="70"/>
                        <a:pt x="25" y="70"/>
                      </a:cubicBezTo>
                      <a:cubicBezTo>
                        <a:pt x="25" y="70"/>
                        <a:pt x="25" y="70"/>
                        <a:pt x="25" y="70"/>
                      </a:cubicBezTo>
                      <a:cubicBezTo>
                        <a:pt x="25" y="70"/>
                        <a:pt x="26" y="70"/>
                        <a:pt x="26" y="70"/>
                      </a:cubicBezTo>
                      <a:cubicBezTo>
                        <a:pt x="26" y="70"/>
                        <a:pt x="26" y="70"/>
                        <a:pt x="26" y="70"/>
                      </a:cubicBezTo>
                      <a:cubicBezTo>
                        <a:pt x="25" y="70"/>
                        <a:pt x="25" y="70"/>
                        <a:pt x="25" y="70"/>
                      </a:cubicBezTo>
                      <a:cubicBezTo>
                        <a:pt x="25" y="70"/>
                        <a:pt x="25" y="70"/>
                        <a:pt x="25" y="71"/>
                      </a:cubicBezTo>
                      <a:cubicBezTo>
                        <a:pt x="25" y="70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2"/>
                        <a:pt x="25" y="71"/>
                        <a:pt x="25" y="72"/>
                      </a:cubicBezTo>
                      <a:cubicBezTo>
                        <a:pt x="25" y="72"/>
                        <a:pt x="25" y="72"/>
                        <a:pt x="25" y="72"/>
                      </a:cubicBezTo>
                      <a:cubicBezTo>
                        <a:pt x="25" y="72"/>
                        <a:pt x="24" y="72"/>
                        <a:pt x="24" y="72"/>
                      </a:cubicBezTo>
                      <a:cubicBezTo>
                        <a:pt x="24" y="72"/>
                        <a:pt x="25" y="72"/>
                        <a:pt x="25" y="72"/>
                      </a:cubicBezTo>
                      <a:cubicBezTo>
                        <a:pt x="25" y="72"/>
                        <a:pt x="25" y="72"/>
                        <a:pt x="25" y="72"/>
                      </a:cubicBezTo>
                      <a:cubicBezTo>
                        <a:pt x="25" y="72"/>
                        <a:pt x="25" y="72"/>
                        <a:pt x="25" y="72"/>
                      </a:cubicBezTo>
                      <a:cubicBezTo>
                        <a:pt x="25" y="72"/>
                        <a:pt x="25" y="73"/>
                        <a:pt x="25" y="73"/>
                      </a:cubicBezTo>
                      <a:cubicBezTo>
                        <a:pt x="25" y="73"/>
                        <a:pt x="25" y="73"/>
                        <a:pt x="25" y="73"/>
                      </a:cubicBezTo>
                      <a:cubicBezTo>
                        <a:pt x="25" y="73"/>
                        <a:pt x="25" y="73"/>
                        <a:pt x="25" y="73"/>
                      </a:cubicBezTo>
                      <a:cubicBezTo>
                        <a:pt x="25" y="73"/>
                        <a:pt x="25" y="73"/>
                        <a:pt x="25" y="73"/>
                      </a:cubicBezTo>
                      <a:cubicBezTo>
                        <a:pt x="26" y="73"/>
                        <a:pt x="25" y="73"/>
                        <a:pt x="25" y="73"/>
                      </a:cubicBezTo>
                      <a:cubicBezTo>
                        <a:pt x="26" y="73"/>
                        <a:pt x="26" y="73"/>
                        <a:pt x="26" y="74"/>
                      </a:cubicBezTo>
                      <a:cubicBezTo>
                        <a:pt x="26" y="74"/>
                        <a:pt x="26" y="74"/>
                        <a:pt x="26" y="74"/>
                      </a:cubicBezTo>
                      <a:cubicBezTo>
                        <a:pt x="26" y="74"/>
                        <a:pt x="26" y="75"/>
                        <a:pt x="25" y="75"/>
                      </a:cubicBezTo>
                      <a:cubicBezTo>
                        <a:pt x="25" y="75"/>
                        <a:pt x="25" y="75"/>
                        <a:pt x="25" y="75"/>
                      </a:cubicBezTo>
                      <a:cubicBezTo>
                        <a:pt x="25" y="75"/>
                        <a:pt x="26" y="75"/>
                        <a:pt x="25" y="75"/>
                      </a:cubicBezTo>
                      <a:cubicBezTo>
                        <a:pt x="26" y="75"/>
                        <a:pt x="25" y="75"/>
                        <a:pt x="25" y="76"/>
                      </a:cubicBezTo>
                      <a:cubicBezTo>
                        <a:pt x="26" y="75"/>
                        <a:pt x="26" y="76"/>
                        <a:pt x="25" y="76"/>
                      </a:cubicBezTo>
                      <a:cubicBezTo>
                        <a:pt x="25" y="76"/>
                        <a:pt x="26" y="76"/>
                        <a:pt x="25" y="76"/>
                      </a:cubicBezTo>
                      <a:cubicBezTo>
                        <a:pt x="25" y="76"/>
                        <a:pt x="25" y="76"/>
                        <a:pt x="26" y="76"/>
                      </a:cubicBezTo>
                      <a:cubicBezTo>
                        <a:pt x="26" y="76"/>
                        <a:pt x="26" y="76"/>
                        <a:pt x="26" y="76"/>
                      </a:cubicBezTo>
                      <a:cubicBezTo>
                        <a:pt x="26" y="76"/>
                        <a:pt x="26" y="75"/>
                        <a:pt x="26" y="74"/>
                      </a:cubicBezTo>
                      <a:cubicBezTo>
                        <a:pt x="26" y="74"/>
                        <a:pt x="26" y="74"/>
                        <a:pt x="26" y="74"/>
                      </a:cubicBezTo>
                      <a:cubicBezTo>
                        <a:pt x="26" y="74"/>
                        <a:pt x="26" y="74"/>
                        <a:pt x="26" y="74"/>
                      </a:cubicBezTo>
                      <a:cubicBezTo>
                        <a:pt x="26" y="74"/>
                        <a:pt x="26" y="74"/>
                        <a:pt x="26" y="74"/>
                      </a:cubicBezTo>
                      <a:cubicBezTo>
                        <a:pt x="26" y="74"/>
                        <a:pt x="26" y="74"/>
                        <a:pt x="26" y="73"/>
                      </a:cubicBezTo>
                      <a:cubicBezTo>
                        <a:pt x="26" y="73"/>
                        <a:pt x="26" y="73"/>
                        <a:pt x="26" y="73"/>
                      </a:cubicBezTo>
                      <a:cubicBezTo>
                        <a:pt x="27" y="72"/>
                        <a:pt x="27" y="70"/>
                        <a:pt x="27" y="68"/>
                      </a:cubicBezTo>
                      <a:cubicBezTo>
                        <a:pt x="27" y="68"/>
                        <a:pt x="27" y="69"/>
                        <a:pt x="27" y="69"/>
                      </a:cubicBezTo>
                      <a:cubicBezTo>
                        <a:pt x="28" y="68"/>
                        <a:pt x="28" y="68"/>
                        <a:pt x="28" y="68"/>
                      </a:cubicBezTo>
                      <a:cubicBezTo>
                        <a:pt x="28" y="68"/>
                        <a:pt x="28" y="68"/>
                        <a:pt x="28" y="68"/>
                      </a:cubicBezTo>
                      <a:cubicBezTo>
                        <a:pt x="28" y="68"/>
                        <a:pt x="28" y="69"/>
                        <a:pt x="28" y="69"/>
                      </a:cubicBezTo>
                      <a:cubicBezTo>
                        <a:pt x="28" y="69"/>
                        <a:pt x="28" y="69"/>
                        <a:pt x="28" y="69"/>
                      </a:cubicBezTo>
                      <a:cubicBezTo>
                        <a:pt x="28" y="69"/>
                        <a:pt x="28" y="69"/>
                        <a:pt x="28" y="69"/>
                      </a:cubicBezTo>
                      <a:cubicBezTo>
                        <a:pt x="28" y="69"/>
                        <a:pt x="27" y="69"/>
                        <a:pt x="27" y="69"/>
                      </a:cubicBezTo>
                      <a:cubicBezTo>
                        <a:pt x="27" y="70"/>
                        <a:pt x="27" y="70"/>
                        <a:pt x="27" y="70"/>
                      </a:cubicBezTo>
                      <a:cubicBezTo>
                        <a:pt x="27" y="70"/>
                        <a:pt x="27" y="70"/>
                        <a:pt x="28" y="70"/>
                      </a:cubicBezTo>
                      <a:cubicBezTo>
                        <a:pt x="27" y="70"/>
                        <a:pt x="28" y="70"/>
                        <a:pt x="28" y="70"/>
                      </a:cubicBezTo>
                      <a:cubicBezTo>
                        <a:pt x="27" y="70"/>
                        <a:pt x="27" y="70"/>
                        <a:pt x="27" y="70"/>
                      </a:cubicBezTo>
                      <a:cubicBezTo>
                        <a:pt x="27" y="70"/>
                        <a:pt x="27" y="70"/>
                        <a:pt x="27" y="70"/>
                      </a:cubicBezTo>
                      <a:cubicBezTo>
                        <a:pt x="27" y="70"/>
                        <a:pt x="27" y="70"/>
                        <a:pt x="27" y="70"/>
                      </a:cubicBezTo>
                      <a:cubicBezTo>
                        <a:pt x="27" y="71"/>
                        <a:pt x="27" y="70"/>
                        <a:pt x="28" y="70"/>
                      </a:cubicBezTo>
                      <a:cubicBezTo>
                        <a:pt x="27" y="71"/>
                        <a:pt x="27" y="71"/>
                        <a:pt x="27" y="71"/>
                      </a:cubicBezTo>
                      <a:cubicBezTo>
                        <a:pt x="27" y="71"/>
                        <a:pt x="27" y="71"/>
                        <a:pt x="27" y="71"/>
                      </a:cubicBezTo>
                      <a:cubicBezTo>
                        <a:pt x="27" y="71"/>
                        <a:pt x="27" y="71"/>
                        <a:pt x="27" y="71"/>
                      </a:cubicBezTo>
                      <a:cubicBezTo>
                        <a:pt x="27" y="71"/>
                        <a:pt x="27" y="72"/>
                        <a:pt x="27" y="72"/>
                      </a:cubicBezTo>
                      <a:cubicBezTo>
                        <a:pt x="27" y="72"/>
                        <a:pt x="27" y="72"/>
                        <a:pt x="27" y="72"/>
                      </a:cubicBezTo>
                      <a:cubicBezTo>
                        <a:pt x="27" y="72"/>
                        <a:pt x="27" y="72"/>
                        <a:pt x="27" y="72"/>
                      </a:cubicBezTo>
                      <a:cubicBezTo>
                        <a:pt x="27" y="73"/>
                        <a:pt x="26" y="75"/>
                        <a:pt x="26" y="76"/>
                      </a:cubicBezTo>
                      <a:cubicBezTo>
                        <a:pt x="26" y="76"/>
                        <a:pt x="26" y="76"/>
                        <a:pt x="26" y="76"/>
                      </a:cubicBezTo>
                      <a:cubicBezTo>
                        <a:pt x="26" y="76"/>
                        <a:pt x="26" y="77"/>
                        <a:pt x="26" y="77"/>
                      </a:cubicBezTo>
                      <a:cubicBezTo>
                        <a:pt x="26" y="77"/>
                        <a:pt x="26" y="77"/>
                        <a:pt x="26" y="77"/>
                      </a:cubicBezTo>
                      <a:cubicBezTo>
                        <a:pt x="26" y="77"/>
                        <a:pt x="26" y="77"/>
                        <a:pt x="26" y="78"/>
                      </a:cubicBezTo>
                      <a:cubicBezTo>
                        <a:pt x="25" y="78"/>
                        <a:pt x="25" y="77"/>
                        <a:pt x="25" y="78"/>
                      </a:cubicBezTo>
                      <a:cubicBezTo>
                        <a:pt x="25" y="77"/>
                        <a:pt x="26" y="77"/>
                        <a:pt x="26" y="76"/>
                      </a:cubicBezTo>
                      <a:cubicBezTo>
                        <a:pt x="26" y="76"/>
                        <a:pt x="25" y="76"/>
                        <a:pt x="25" y="76"/>
                      </a:cubicBezTo>
                      <a:cubicBezTo>
                        <a:pt x="25" y="76"/>
                        <a:pt x="25" y="76"/>
                        <a:pt x="25" y="76"/>
                      </a:cubicBezTo>
                      <a:cubicBezTo>
                        <a:pt x="25" y="76"/>
                        <a:pt x="25" y="76"/>
                        <a:pt x="25" y="76"/>
                      </a:cubicBezTo>
                      <a:cubicBezTo>
                        <a:pt x="25" y="76"/>
                        <a:pt x="25" y="76"/>
                        <a:pt x="25" y="76"/>
                      </a:cubicBezTo>
                      <a:cubicBezTo>
                        <a:pt x="25" y="76"/>
                        <a:pt x="25" y="76"/>
                        <a:pt x="25" y="76"/>
                      </a:cubicBezTo>
                      <a:cubicBezTo>
                        <a:pt x="25" y="76"/>
                        <a:pt x="25" y="76"/>
                        <a:pt x="25" y="76"/>
                      </a:cubicBezTo>
                      <a:cubicBezTo>
                        <a:pt x="25" y="77"/>
                        <a:pt x="25" y="77"/>
                        <a:pt x="25" y="77"/>
                      </a:cubicBezTo>
                      <a:cubicBezTo>
                        <a:pt x="25" y="77"/>
                        <a:pt x="25" y="77"/>
                        <a:pt x="25" y="77"/>
                      </a:cubicBezTo>
                      <a:cubicBezTo>
                        <a:pt x="25" y="77"/>
                        <a:pt x="25" y="77"/>
                        <a:pt x="25" y="77"/>
                      </a:cubicBezTo>
                      <a:cubicBezTo>
                        <a:pt x="25" y="77"/>
                        <a:pt x="25" y="77"/>
                        <a:pt x="25" y="77"/>
                      </a:cubicBezTo>
                      <a:cubicBezTo>
                        <a:pt x="25" y="77"/>
                        <a:pt x="25" y="77"/>
                        <a:pt x="24" y="77"/>
                      </a:cubicBezTo>
                      <a:cubicBezTo>
                        <a:pt x="25" y="77"/>
                        <a:pt x="25" y="78"/>
                        <a:pt x="24" y="78"/>
                      </a:cubicBezTo>
                      <a:cubicBezTo>
                        <a:pt x="24" y="78"/>
                        <a:pt x="24" y="78"/>
                        <a:pt x="24" y="79"/>
                      </a:cubicBezTo>
                      <a:cubicBezTo>
                        <a:pt x="24" y="79"/>
                        <a:pt x="24" y="79"/>
                        <a:pt x="24" y="79"/>
                      </a:cubicBezTo>
                      <a:cubicBezTo>
                        <a:pt x="24" y="79"/>
                        <a:pt x="24" y="78"/>
                        <a:pt x="24" y="78"/>
                      </a:cubicBezTo>
                      <a:cubicBezTo>
                        <a:pt x="24" y="78"/>
                        <a:pt x="24" y="78"/>
                        <a:pt x="24" y="78"/>
                      </a:cubicBezTo>
                      <a:cubicBezTo>
                        <a:pt x="24" y="78"/>
                        <a:pt x="24" y="78"/>
                        <a:pt x="23" y="78"/>
                      </a:cubicBezTo>
                      <a:cubicBezTo>
                        <a:pt x="23" y="78"/>
                        <a:pt x="23" y="78"/>
                        <a:pt x="23" y="78"/>
                      </a:cubicBezTo>
                      <a:cubicBezTo>
                        <a:pt x="23" y="78"/>
                        <a:pt x="23" y="78"/>
                        <a:pt x="23" y="79"/>
                      </a:cubicBezTo>
                      <a:cubicBezTo>
                        <a:pt x="24" y="79"/>
                        <a:pt x="23" y="78"/>
                        <a:pt x="24" y="78"/>
                      </a:cubicBezTo>
                      <a:cubicBezTo>
                        <a:pt x="24" y="79"/>
                        <a:pt x="23" y="78"/>
                        <a:pt x="23" y="79"/>
                      </a:cubicBezTo>
                      <a:cubicBezTo>
                        <a:pt x="23" y="78"/>
                        <a:pt x="23" y="78"/>
                        <a:pt x="23" y="78"/>
                      </a:cubicBezTo>
                      <a:cubicBezTo>
                        <a:pt x="23" y="78"/>
                        <a:pt x="24" y="78"/>
                        <a:pt x="24" y="78"/>
                      </a:cubicBezTo>
                      <a:cubicBezTo>
                        <a:pt x="23" y="78"/>
                        <a:pt x="24" y="77"/>
                        <a:pt x="24" y="78"/>
                      </a:cubicBezTo>
                      <a:cubicBezTo>
                        <a:pt x="23" y="77"/>
                        <a:pt x="24" y="77"/>
                        <a:pt x="24" y="77"/>
                      </a:cubicBezTo>
                      <a:cubicBezTo>
                        <a:pt x="24" y="78"/>
                        <a:pt x="24" y="78"/>
                        <a:pt x="24" y="78"/>
                      </a:cubicBezTo>
                      <a:cubicBezTo>
                        <a:pt x="24" y="77"/>
                        <a:pt x="24" y="77"/>
                        <a:pt x="24" y="76"/>
                      </a:cubicBezTo>
                      <a:cubicBezTo>
                        <a:pt x="24" y="76"/>
                        <a:pt x="24" y="77"/>
                        <a:pt x="24" y="77"/>
                      </a:cubicBezTo>
                      <a:cubicBezTo>
                        <a:pt x="24" y="77"/>
                        <a:pt x="24" y="76"/>
                        <a:pt x="24" y="76"/>
                      </a:cubicBezTo>
                      <a:cubicBezTo>
                        <a:pt x="24" y="76"/>
                        <a:pt x="24" y="76"/>
                        <a:pt x="24" y="76"/>
                      </a:cubicBezTo>
                      <a:cubicBezTo>
                        <a:pt x="24" y="76"/>
                        <a:pt x="24" y="76"/>
                        <a:pt x="24" y="76"/>
                      </a:cubicBezTo>
                      <a:cubicBezTo>
                        <a:pt x="24" y="76"/>
                        <a:pt x="24" y="76"/>
                        <a:pt x="24" y="76"/>
                      </a:cubicBezTo>
                      <a:cubicBezTo>
                        <a:pt x="23" y="76"/>
                        <a:pt x="24" y="76"/>
                        <a:pt x="24" y="75"/>
                      </a:cubicBezTo>
                      <a:cubicBezTo>
                        <a:pt x="24" y="75"/>
                        <a:pt x="24" y="75"/>
                        <a:pt x="24" y="75"/>
                      </a:cubicBezTo>
                      <a:cubicBezTo>
                        <a:pt x="23" y="75"/>
                        <a:pt x="24" y="75"/>
                        <a:pt x="24" y="74"/>
                      </a:cubicBezTo>
                      <a:cubicBezTo>
                        <a:pt x="24" y="74"/>
                        <a:pt x="23" y="75"/>
                        <a:pt x="23" y="75"/>
                      </a:cubicBezTo>
                      <a:cubicBezTo>
                        <a:pt x="23" y="75"/>
                        <a:pt x="23" y="75"/>
                        <a:pt x="23" y="75"/>
                      </a:cubicBezTo>
                      <a:cubicBezTo>
                        <a:pt x="24" y="75"/>
                        <a:pt x="24" y="75"/>
                        <a:pt x="23" y="75"/>
                      </a:cubicBezTo>
                      <a:cubicBezTo>
                        <a:pt x="23" y="75"/>
                        <a:pt x="23" y="75"/>
                        <a:pt x="23" y="75"/>
                      </a:cubicBezTo>
                      <a:cubicBezTo>
                        <a:pt x="23" y="75"/>
                        <a:pt x="23" y="75"/>
                        <a:pt x="23" y="75"/>
                      </a:cubicBezTo>
                      <a:cubicBezTo>
                        <a:pt x="23" y="75"/>
                        <a:pt x="23" y="75"/>
                        <a:pt x="23" y="75"/>
                      </a:cubicBezTo>
                      <a:cubicBezTo>
                        <a:pt x="23" y="75"/>
                        <a:pt x="23" y="75"/>
                        <a:pt x="23" y="75"/>
                      </a:cubicBezTo>
                      <a:cubicBezTo>
                        <a:pt x="23" y="75"/>
                        <a:pt x="23" y="75"/>
                        <a:pt x="23" y="75"/>
                      </a:cubicBezTo>
                      <a:cubicBezTo>
                        <a:pt x="23" y="75"/>
                        <a:pt x="23" y="75"/>
                        <a:pt x="23" y="75"/>
                      </a:cubicBezTo>
                      <a:cubicBezTo>
                        <a:pt x="23" y="75"/>
                        <a:pt x="23" y="75"/>
                        <a:pt x="23" y="76"/>
                      </a:cubicBezTo>
                      <a:cubicBezTo>
                        <a:pt x="23" y="76"/>
                        <a:pt x="23" y="76"/>
                        <a:pt x="23" y="75"/>
                      </a:cubicBezTo>
                      <a:cubicBezTo>
                        <a:pt x="23" y="76"/>
                        <a:pt x="22" y="76"/>
                        <a:pt x="23" y="76"/>
                      </a:cubicBezTo>
                      <a:cubicBezTo>
                        <a:pt x="23" y="76"/>
                        <a:pt x="23" y="76"/>
                        <a:pt x="23" y="77"/>
                      </a:cubicBezTo>
                      <a:cubicBezTo>
                        <a:pt x="23" y="76"/>
                        <a:pt x="23" y="76"/>
                        <a:pt x="22" y="76"/>
                      </a:cubicBezTo>
                      <a:cubicBezTo>
                        <a:pt x="22" y="76"/>
                        <a:pt x="23" y="76"/>
                        <a:pt x="23" y="76"/>
                      </a:cubicBezTo>
                      <a:cubicBezTo>
                        <a:pt x="22" y="76"/>
                        <a:pt x="22" y="76"/>
                        <a:pt x="22" y="76"/>
                      </a:cubicBezTo>
                      <a:cubicBezTo>
                        <a:pt x="22" y="76"/>
                        <a:pt x="22" y="76"/>
                        <a:pt x="22" y="75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21" y="75"/>
                        <a:pt x="22" y="75"/>
                        <a:pt x="22" y="75"/>
                      </a:cubicBezTo>
                      <a:cubicBezTo>
                        <a:pt x="22" y="75"/>
                        <a:pt x="22" y="76"/>
                        <a:pt x="22" y="76"/>
                      </a:cubicBezTo>
                      <a:cubicBezTo>
                        <a:pt x="21" y="76"/>
                        <a:pt x="22" y="76"/>
                        <a:pt x="21" y="76"/>
                      </a:cubicBezTo>
                      <a:cubicBezTo>
                        <a:pt x="21" y="76"/>
                        <a:pt x="21" y="76"/>
                        <a:pt x="21" y="76"/>
                      </a:cubicBezTo>
                      <a:cubicBezTo>
                        <a:pt x="21" y="76"/>
                        <a:pt x="21" y="76"/>
                        <a:pt x="21" y="76"/>
                      </a:cubicBezTo>
                      <a:cubicBezTo>
                        <a:pt x="20" y="76"/>
                        <a:pt x="20" y="76"/>
                        <a:pt x="20" y="76"/>
                      </a:cubicBezTo>
                      <a:cubicBezTo>
                        <a:pt x="20" y="76"/>
                        <a:pt x="20" y="76"/>
                        <a:pt x="20" y="76"/>
                      </a:cubicBezTo>
                      <a:cubicBezTo>
                        <a:pt x="20" y="75"/>
                        <a:pt x="21" y="76"/>
                        <a:pt x="21" y="76"/>
                      </a:cubicBezTo>
                      <a:cubicBezTo>
                        <a:pt x="21" y="76"/>
                        <a:pt x="20" y="76"/>
                        <a:pt x="21" y="75"/>
                      </a:cubicBezTo>
                      <a:cubicBezTo>
                        <a:pt x="21" y="75"/>
                        <a:pt x="21" y="75"/>
                        <a:pt x="21" y="75"/>
                      </a:cubicBezTo>
                      <a:cubicBezTo>
                        <a:pt x="21" y="75"/>
                        <a:pt x="21" y="75"/>
                        <a:pt x="21" y="75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21" y="75"/>
                        <a:pt x="22" y="75"/>
                        <a:pt x="21" y="75"/>
                      </a:cubicBezTo>
                      <a:cubicBezTo>
                        <a:pt x="21" y="75"/>
                        <a:pt x="21" y="75"/>
                        <a:pt x="21" y="75"/>
                      </a:cubicBezTo>
                      <a:cubicBezTo>
                        <a:pt x="21" y="75"/>
                        <a:pt x="21" y="75"/>
                        <a:pt x="21" y="75"/>
                      </a:cubicBezTo>
                      <a:cubicBezTo>
                        <a:pt x="21" y="74"/>
                        <a:pt x="21" y="74"/>
                        <a:pt x="21" y="74"/>
                      </a:cubicBezTo>
                      <a:cubicBezTo>
                        <a:pt x="21" y="74"/>
                        <a:pt x="21" y="74"/>
                        <a:pt x="21" y="74"/>
                      </a:cubicBezTo>
                      <a:cubicBezTo>
                        <a:pt x="21" y="73"/>
                        <a:pt x="21" y="74"/>
                        <a:pt x="22" y="73"/>
                      </a:cubicBezTo>
                      <a:cubicBezTo>
                        <a:pt x="21" y="73"/>
                        <a:pt x="21" y="73"/>
                        <a:pt x="21" y="73"/>
                      </a:cubicBezTo>
                      <a:cubicBezTo>
                        <a:pt x="21" y="73"/>
                        <a:pt x="21" y="73"/>
                        <a:pt x="21" y="73"/>
                      </a:cubicBezTo>
                      <a:cubicBezTo>
                        <a:pt x="21" y="73"/>
                        <a:pt x="21" y="73"/>
                        <a:pt x="21" y="73"/>
                      </a:cubicBezTo>
                      <a:cubicBezTo>
                        <a:pt x="21" y="73"/>
                        <a:pt x="22" y="72"/>
                        <a:pt x="21" y="72"/>
                      </a:cubicBezTo>
                      <a:cubicBezTo>
                        <a:pt x="22" y="72"/>
                        <a:pt x="22" y="72"/>
                        <a:pt x="22" y="72"/>
                      </a:cubicBezTo>
                      <a:cubicBezTo>
                        <a:pt x="22" y="72"/>
                        <a:pt x="22" y="72"/>
                        <a:pt x="22" y="72"/>
                      </a:cubicBezTo>
                      <a:cubicBezTo>
                        <a:pt x="22" y="72"/>
                        <a:pt x="22" y="72"/>
                        <a:pt x="22" y="71"/>
                      </a:cubicBezTo>
                      <a:cubicBezTo>
                        <a:pt x="22" y="72"/>
                        <a:pt x="22" y="72"/>
                        <a:pt x="21" y="72"/>
                      </a:cubicBezTo>
                      <a:cubicBezTo>
                        <a:pt x="21" y="72"/>
                        <a:pt x="22" y="72"/>
                        <a:pt x="22" y="72"/>
                      </a:cubicBezTo>
                      <a:cubicBezTo>
                        <a:pt x="21" y="71"/>
                        <a:pt x="21" y="72"/>
                        <a:pt x="21" y="72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0" y="73"/>
                        <a:pt x="20" y="73"/>
                        <a:pt x="20" y="74"/>
                      </a:cubicBezTo>
                      <a:cubicBezTo>
                        <a:pt x="20" y="74"/>
                        <a:pt x="20" y="74"/>
                        <a:pt x="20" y="74"/>
                      </a:cubicBezTo>
                      <a:cubicBezTo>
                        <a:pt x="20" y="74"/>
                        <a:pt x="20" y="74"/>
                        <a:pt x="20" y="74"/>
                      </a:cubicBezTo>
                      <a:cubicBezTo>
                        <a:pt x="20" y="74"/>
                        <a:pt x="20" y="74"/>
                        <a:pt x="20" y="74"/>
                      </a:cubicBezTo>
                      <a:cubicBezTo>
                        <a:pt x="20" y="74"/>
                        <a:pt x="21" y="74"/>
                        <a:pt x="20" y="74"/>
                      </a:cubicBezTo>
                      <a:cubicBezTo>
                        <a:pt x="20" y="74"/>
                        <a:pt x="20" y="74"/>
                        <a:pt x="20" y="74"/>
                      </a:cubicBezTo>
                      <a:cubicBezTo>
                        <a:pt x="20" y="74"/>
                        <a:pt x="20" y="74"/>
                        <a:pt x="20" y="74"/>
                      </a:cubicBezTo>
                      <a:cubicBezTo>
                        <a:pt x="20" y="75"/>
                        <a:pt x="20" y="75"/>
                        <a:pt x="20" y="75"/>
                      </a:cubicBezTo>
                      <a:cubicBezTo>
                        <a:pt x="20" y="75"/>
                        <a:pt x="19" y="74"/>
                        <a:pt x="19" y="75"/>
                      </a:cubicBezTo>
                      <a:cubicBezTo>
                        <a:pt x="19" y="74"/>
                        <a:pt x="19" y="74"/>
                        <a:pt x="19" y="73"/>
                      </a:cubicBezTo>
                      <a:cubicBezTo>
                        <a:pt x="19" y="73"/>
                        <a:pt x="19" y="73"/>
                        <a:pt x="19" y="73"/>
                      </a:cubicBezTo>
                      <a:cubicBezTo>
                        <a:pt x="19" y="73"/>
                        <a:pt x="19" y="73"/>
                        <a:pt x="18" y="73"/>
                      </a:cubicBezTo>
                      <a:cubicBezTo>
                        <a:pt x="19" y="73"/>
                        <a:pt x="18" y="73"/>
                        <a:pt x="19" y="73"/>
                      </a:cubicBezTo>
                      <a:cubicBezTo>
                        <a:pt x="18" y="73"/>
                        <a:pt x="18" y="73"/>
                        <a:pt x="18" y="73"/>
                      </a:cubicBezTo>
                      <a:cubicBezTo>
                        <a:pt x="18" y="73"/>
                        <a:pt x="18" y="73"/>
                        <a:pt x="18" y="73"/>
                      </a:cubicBezTo>
                      <a:cubicBezTo>
                        <a:pt x="18" y="74"/>
                        <a:pt x="18" y="74"/>
                        <a:pt x="18" y="75"/>
                      </a:cubicBezTo>
                      <a:cubicBezTo>
                        <a:pt x="18" y="74"/>
                        <a:pt x="18" y="74"/>
                        <a:pt x="18" y="73"/>
                      </a:cubicBezTo>
                      <a:cubicBezTo>
                        <a:pt x="19" y="74"/>
                        <a:pt x="18" y="75"/>
                        <a:pt x="19" y="75"/>
                      </a:cubicBezTo>
                      <a:cubicBezTo>
                        <a:pt x="19" y="75"/>
                        <a:pt x="19" y="75"/>
                        <a:pt x="19" y="75"/>
                      </a:cubicBezTo>
                      <a:cubicBezTo>
                        <a:pt x="19" y="75"/>
                        <a:pt x="19" y="75"/>
                        <a:pt x="19" y="75"/>
                      </a:cubicBezTo>
                      <a:cubicBezTo>
                        <a:pt x="19" y="75"/>
                        <a:pt x="19" y="75"/>
                        <a:pt x="19" y="75"/>
                      </a:cubicBezTo>
                      <a:cubicBezTo>
                        <a:pt x="19" y="75"/>
                        <a:pt x="19" y="75"/>
                        <a:pt x="19" y="75"/>
                      </a:cubicBezTo>
                      <a:cubicBezTo>
                        <a:pt x="19" y="75"/>
                        <a:pt x="18" y="75"/>
                        <a:pt x="19" y="75"/>
                      </a:cubicBezTo>
                      <a:close/>
                      <a:moveTo>
                        <a:pt x="30" y="58"/>
                      </a:moveTo>
                      <a:cubicBezTo>
                        <a:pt x="30" y="59"/>
                        <a:pt x="30" y="58"/>
                        <a:pt x="30" y="58"/>
                      </a:cubicBezTo>
                      <a:cubicBezTo>
                        <a:pt x="30" y="58"/>
                        <a:pt x="30" y="58"/>
                        <a:pt x="30" y="58"/>
                      </a:cubicBezTo>
                      <a:cubicBezTo>
                        <a:pt x="30" y="58"/>
                        <a:pt x="30" y="58"/>
                        <a:pt x="30" y="58"/>
                      </a:cubicBezTo>
                      <a:close/>
                      <a:moveTo>
                        <a:pt x="29" y="65"/>
                      </a:moveTo>
                      <a:cubicBezTo>
                        <a:pt x="29" y="65"/>
                        <a:pt x="29" y="64"/>
                        <a:pt x="29" y="64"/>
                      </a:cubicBezTo>
                      <a:cubicBezTo>
                        <a:pt x="28" y="64"/>
                        <a:pt x="28" y="64"/>
                        <a:pt x="28" y="64"/>
                      </a:cubicBezTo>
                      <a:cubicBezTo>
                        <a:pt x="28" y="64"/>
                        <a:pt x="28" y="65"/>
                        <a:pt x="29" y="65"/>
                      </a:cubicBezTo>
                      <a:close/>
                      <a:moveTo>
                        <a:pt x="26" y="62"/>
                      </a:moveTo>
                      <a:cubicBezTo>
                        <a:pt x="26" y="62"/>
                        <a:pt x="26" y="62"/>
                        <a:pt x="26" y="62"/>
                      </a:cubicBezTo>
                      <a:cubicBezTo>
                        <a:pt x="26" y="62"/>
                        <a:pt x="26" y="62"/>
                        <a:pt x="26" y="62"/>
                      </a:cubicBezTo>
                      <a:cubicBezTo>
                        <a:pt x="26" y="62"/>
                        <a:pt x="26" y="62"/>
                        <a:pt x="26" y="62"/>
                      </a:cubicBezTo>
                      <a:close/>
                      <a:moveTo>
                        <a:pt x="27" y="61"/>
                      </a:moveTo>
                      <a:cubicBezTo>
                        <a:pt x="27" y="61"/>
                        <a:pt x="27" y="61"/>
                        <a:pt x="27" y="61"/>
                      </a:cubicBezTo>
                      <a:cubicBezTo>
                        <a:pt x="27" y="61"/>
                        <a:pt x="27" y="60"/>
                        <a:pt x="27" y="61"/>
                      </a:cubicBezTo>
                      <a:cubicBezTo>
                        <a:pt x="28" y="61"/>
                        <a:pt x="27" y="61"/>
                        <a:pt x="27" y="61"/>
                      </a:cubicBezTo>
                      <a:cubicBezTo>
                        <a:pt x="27" y="61"/>
                        <a:pt x="27" y="61"/>
                        <a:pt x="27" y="61"/>
                      </a:cubicBezTo>
                      <a:cubicBezTo>
                        <a:pt x="28" y="61"/>
                        <a:pt x="28" y="61"/>
                        <a:pt x="27" y="61"/>
                      </a:cubicBezTo>
                      <a:close/>
                      <a:moveTo>
                        <a:pt x="28" y="61"/>
                      </a:moveTo>
                      <a:cubicBezTo>
                        <a:pt x="28" y="61"/>
                        <a:pt x="28" y="61"/>
                        <a:pt x="28" y="61"/>
                      </a:cubicBezTo>
                      <a:cubicBezTo>
                        <a:pt x="28" y="61"/>
                        <a:pt x="28" y="61"/>
                        <a:pt x="28" y="61"/>
                      </a:cubicBezTo>
                      <a:close/>
                      <a:moveTo>
                        <a:pt x="28" y="61"/>
                      </a:moveTo>
                      <a:cubicBezTo>
                        <a:pt x="28" y="61"/>
                        <a:pt x="28" y="61"/>
                        <a:pt x="28" y="61"/>
                      </a:cubicBezTo>
                      <a:cubicBezTo>
                        <a:pt x="28" y="60"/>
                        <a:pt x="28" y="60"/>
                        <a:pt x="28" y="61"/>
                      </a:cubicBezTo>
                      <a:cubicBezTo>
                        <a:pt x="28" y="61"/>
                        <a:pt x="28" y="60"/>
                        <a:pt x="28" y="61"/>
                      </a:cubicBezTo>
                      <a:cubicBezTo>
                        <a:pt x="28" y="61"/>
                        <a:pt x="28" y="61"/>
                        <a:pt x="28" y="61"/>
                      </a:cubicBezTo>
                      <a:cubicBezTo>
                        <a:pt x="28" y="61"/>
                        <a:pt x="28" y="61"/>
                        <a:pt x="28" y="61"/>
                      </a:cubicBezTo>
                      <a:close/>
                      <a:moveTo>
                        <a:pt x="29" y="61"/>
                      </a:moveTo>
                      <a:cubicBezTo>
                        <a:pt x="29" y="61"/>
                        <a:pt x="29" y="60"/>
                        <a:pt x="29" y="60"/>
                      </a:cubicBezTo>
                      <a:cubicBezTo>
                        <a:pt x="29" y="60"/>
                        <a:pt x="29" y="60"/>
                        <a:pt x="29" y="60"/>
                      </a:cubicBezTo>
                      <a:cubicBezTo>
                        <a:pt x="29" y="60"/>
                        <a:pt x="29" y="60"/>
                        <a:pt x="29" y="60"/>
                      </a:cubicBezTo>
                      <a:cubicBezTo>
                        <a:pt x="28" y="60"/>
                        <a:pt x="28" y="61"/>
                        <a:pt x="29" y="61"/>
                      </a:cubicBezTo>
                      <a:close/>
                      <a:moveTo>
                        <a:pt x="29" y="57"/>
                      </a:moveTo>
                      <a:cubicBezTo>
                        <a:pt x="29" y="57"/>
                        <a:pt x="29" y="57"/>
                        <a:pt x="29" y="57"/>
                      </a:cubicBezTo>
                      <a:cubicBezTo>
                        <a:pt x="29" y="57"/>
                        <a:pt x="29" y="57"/>
                        <a:pt x="29" y="57"/>
                      </a:cubicBezTo>
                      <a:cubicBezTo>
                        <a:pt x="29" y="57"/>
                        <a:pt x="29" y="57"/>
                        <a:pt x="29" y="57"/>
                      </a:cubicBezTo>
                      <a:close/>
                      <a:moveTo>
                        <a:pt x="29" y="58"/>
                      </a:moveTo>
                      <a:cubicBezTo>
                        <a:pt x="29" y="58"/>
                        <a:pt x="29" y="57"/>
                        <a:pt x="29" y="57"/>
                      </a:cubicBezTo>
                      <a:cubicBezTo>
                        <a:pt x="29" y="58"/>
                        <a:pt x="29" y="58"/>
                        <a:pt x="29" y="58"/>
                      </a:cubicBezTo>
                      <a:close/>
                      <a:moveTo>
                        <a:pt x="28" y="60"/>
                      </a:moveTo>
                      <a:cubicBezTo>
                        <a:pt x="28" y="60"/>
                        <a:pt x="28" y="60"/>
                        <a:pt x="28" y="60"/>
                      </a:cubicBezTo>
                      <a:cubicBezTo>
                        <a:pt x="28" y="60"/>
                        <a:pt x="28" y="60"/>
                        <a:pt x="28" y="60"/>
                      </a:cubicBezTo>
                      <a:cubicBezTo>
                        <a:pt x="28" y="60"/>
                        <a:pt x="28" y="60"/>
                        <a:pt x="28" y="60"/>
                      </a:cubicBezTo>
                      <a:cubicBezTo>
                        <a:pt x="28" y="60"/>
                        <a:pt x="28" y="60"/>
                        <a:pt x="28" y="60"/>
                      </a:cubicBezTo>
                      <a:cubicBezTo>
                        <a:pt x="28" y="60"/>
                        <a:pt x="28" y="60"/>
                        <a:pt x="28" y="60"/>
                      </a:cubicBezTo>
                      <a:cubicBezTo>
                        <a:pt x="28" y="60"/>
                        <a:pt x="29" y="60"/>
                        <a:pt x="29" y="60"/>
                      </a:cubicBezTo>
                      <a:cubicBezTo>
                        <a:pt x="29" y="60"/>
                        <a:pt x="28" y="60"/>
                        <a:pt x="28" y="60"/>
                      </a:cubicBezTo>
                      <a:cubicBezTo>
                        <a:pt x="28" y="60"/>
                        <a:pt x="28" y="60"/>
                        <a:pt x="29" y="60"/>
                      </a:cubicBezTo>
                      <a:cubicBezTo>
                        <a:pt x="29" y="59"/>
                        <a:pt x="29" y="59"/>
                        <a:pt x="29" y="58"/>
                      </a:cubicBezTo>
                      <a:cubicBezTo>
                        <a:pt x="28" y="59"/>
                        <a:pt x="29" y="59"/>
                        <a:pt x="28" y="60"/>
                      </a:cubicBezTo>
                      <a:cubicBezTo>
                        <a:pt x="28" y="60"/>
                        <a:pt x="28" y="60"/>
                        <a:pt x="28" y="60"/>
                      </a:cubicBezTo>
                      <a:close/>
                      <a:moveTo>
                        <a:pt x="28" y="56"/>
                      </a:moveTo>
                      <a:cubicBezTo>
                        <a:pt x="29" y="56"/>
                        <a:pt x="29" y="56"/>
                        <a:pt x="29" y="56"/>
                      </a:cubicBezTo>
                      <a:cubicBezTo>
                        <a:pt x="29" y="56"/>
                        <a:pt x="29" y="56"/>
                        <a:pt x="29" y="56"/>
                      </a:cubicBezTo>
                      <a:cubicBezTo>
                        <a:pt x="29" y="56"/>
                        <a:pt x="29" y="56"/>
                        <a:pt x="28" y="56"/>
                      </a:cubicBezTo>
                      <a:close/>
                      <a:moveTo>
                        <a:pt x="28" y="56"/>
                      </a:moveTo>
                      <a:cubicBezTo>
                        <a:pt x="28" y="56"/>
                        <a:pt x="28" y="56"/>
                        <a:pt x="29" y="57"/>
                      </a:cubicBezTo>
                      <a:cubicBezTo>
                        <a:pt x="29" y="56"/>
                        <a:pt x="29" y="57"/>
                        <a:pt x="29" y="57"/>
                      </a:cubicBezTo>
                      <a:cubicBezTo>
                        <a:pt x="29" y="56"/>
                        <a:pt x="29" y="56"/>
                        <a:pt x="28" y="56"/>
                      </a:cubicBezTo>
                      <a:close/>
                      <a:moveTo>
                        <a:pt x="28" y="56"/>
                      </a:moveTo>
                      <a:cubicBezTo>
                        <a:pt x="28" y="56"/>
                        <a:pt x="28" y="57"/>
                        <a:pt x="28" y="57"/>
                      </a:cubicBezTo>
                      <a:cubicBezTo>
                        <a:pt x="28" y="57"/>
                        <a:pt x="29" y="56"/>
                        <a:pt x="28" y="56"/>
                      </a:cubicBezTo>
                      <a:close/>
                      <a:moveTo>
                        <a:pt x="27" y="58"/>
                      </a:moveTo>
                      <a:cubicBezTo>
                        <a:pt x="27" y="59"/>
                        <a:pt x="27" y="58"/>
                        <a:pt x="27" y="58"/>
                      </a:cubicBezTo>
                      <a:cubicBezTo>
                        <a:pt x="27" y="58"/>
                        <a:pt x="27" y="58"/>
                        <a:pt x="27" y="58"/>
                      </a:cubicBezTo>
                      <a:close/>
                      <a:moveTo>
                        <a:pt x="27" y="56"/>
                      </a:moveTo>
                      <a:cubicBezTo>
                        <a:pt x="27" y="57"/>
                        <a:pt x="27" y="56"/>
                        <a:pt x="27" y="56"/>
                      </a:cubicBezTo>
                      <a:cubicBezTo>
                        <a:pt x="27" y="56"/>
                        <a:pt x="27" y="56"/>
                        <a:pt x="27" y="56"/>
                      </a:cubicBezTo>
                      <a:close/>
                      <a:moveTo>
                        <a:pt x="26" y="56"/>
                      </a:moveTo>
                      <a:cubicBezTo>
                        <a:pt x="26" y="57"/>
                        <a:pt x="26" y="57"/>
                        <a:pt x="27" y="57"/>
                      </a:cubicBezTo>
                      <a:cubicBezTo>
                        <a:pt x="27" y="57"/>
                        <a:pt x="27" y="57"/>
                        <a:pt x="27" y="57"/>
                      </a:cubicBezTo>
                      <a:cubicBezTo>
                        <a:pt x="27" y="57"/>
                        <a:pt x="26" y="56"/>
                        <a:pt x="27" y="56"/>
                      </a:cubicBezTo>
                      <a:cubicBezTo>
                        <a:pt x="27" y="56"/>
                        <a:pt x="27" y="56"/>
                        <a:pt x="27" y="56"/>
                      </a:cubicBezTo>
                      <a:cubicBezTo>
                        <a:pt x="26" y="56"/>
                        <a:pt x="27" y="56"/>
                        <a:pt x="27" y="56"/>
                      </a:cubicBezTo>
                      <a:cubicBezTo>
                        <a:pt x="26" y="56"/>
                        <a:pt x="27" y="56"/>
                        <a:pt x="26" y="56"/>
                      </a:cubicBezTo>
                      <a:close/>
                      <a:moveTo>
                        <a:pt x="27" y="57"/>
                      </a:moveTo>
                      <a:cubicBezTo>
                        <a:pt x="26" y="57"/>
                        <a:pt x="26" y="57"/>
                        <a:pt x="27" y="57"/>
                      </a:cubicBezTo>
                      <a:cubicBezTo>
                        <a:pt x="26" y="57"/>
                        <a:pt x="26" y="57"/>
                        <a:pt x="26" y="57"/>
                      </a:cubicBezTo>
                      <a:cubicBezTo>
                        <a:pt x="26" y="57"/>
                        <a:pt x="26" y="57"/>
                        <a:pt x="26" y="57"/>
                      </a:cubicBezTo>
                      <a:cubicBezTo>
                        <a:pt x="26" y="57"/>
                        <a:pt x="26" y="57"/>
                        <a:pt x="26" y="57"/>
                      </a:cubicBezTo>
                      <a:cubicBezTo>
                        <a:pt x="26" y="57"/>
                        <a:pt x="26" y="57"/>
                        <a:pt x="27" y="57"/>
                      </a:cubicBezTo>
                      <a:cubicBezTo>
                        <a:pt x="27" y="57"/>
                        <a:pt x="27" y="57"/>
                        <a:pt x="27" y="57"/>
                      </a:cubicBezTo>
                      <a:close/>
                      <a:moveTo>
                        <a:pt x="27" y="57"/>
                      </a:moveTo>
                      <a:cubicBezTo>
                        <a:pt x="27" y="57"/>
                        <a:pt x="27" y="57"/>
                        <a:pt x="27" y="57"/>
                      </a:cubicBezTo>
                      <a:cubicBezTo>
                        <a:pt x="27" y="57"/>
                        <a:pt x="27" y="57"/>
                        <a:pt x="27" y="57"/>
                      </a:cubicBezTo>
                      <a:cubicBezTo>
                        <a:pt x="27" y="57"/>
                        <a:pt x="27" y="57"/>
                        <a:pt x="27" y="57"/>
                      </a:cubicBezTo>
                      <a:cubicBezTo>
                        <a:pt x="27" y="57"/>
                        <a:pt x="27" y="57"/>
                        <a:pt x="27" y="57"/>
                      </a:cubicBezTo>
                      <a:close/>
                      <a:moveTo>
                        <a:pt x="26" y="61"/>
                      </a:moveTo>
                      <a:cubicBezTo>
                        <a:pt x="25" y="61"/>
                        <a:pt x="26" y="61"/>
                        <a:pt x="26" y="62"/>
                      </a:cubicBezTo>
                      <a:cubicBezTo>
                        <a:pt x="26" y="62"/>
                        <a:pt x="26" y="62"/>
                        <a:pt x="27" y="62"/>
                      </a:cubicBezTo>
                      <a:cubicBezTo>
                        <a:pt x="26" y="61"/>
                        <a:pt x="27" y="61"/>
                        <a:pt x="27" y="61"/>
                      </a:cubicBezTo>
                      <a:cubicBezTo>
                        <a:pt x="27" y="61"/>
                        <a:pt x="26" y="61"/>
                        <a:pt x="26" y="61"/>
                      </a:cubicBezTo>
                      <a:cubicBezTo>
                        <a:pt x="26" y="61"/>
                        <a:pt x="26" y="61"/>
                        <a:pt x="26" y="61"/>
                      </a:cubicBezTo>
                      <a:cubicBezTo>
                        <a:pt x="26" y="61"/>
                        <a:pt x="26" y="61"/>
                        <a:pt x="26" y="61"/>
                      </a:cubicBezTo>
                      <a:cubicBezTo>
                        <a:pt x="27" y="61"/>
                        <a:pt x="27" y="61"/>
                        <a:pt x="27" y="61"/>
                      </a:cubicBezTo>
                      <a:cubicBezTo>
                        <a:pt x="27" y="60"/>
                        <a:pt x="27" y="60"/>
                        <a:pt x="27" y="60"/>
                      </a:cubicBezTo>
                      <a:cubicBezTo>
                        <a:pt x="27" y="60"/>
                        <a:pt x="27" y="60"/>
                        <a:pt x="27" y="60"/>
                      </a:cubicBezTo>
                      <a:cubicBezTo>
                        <a:pt x="27" y="60"/>
                        <a:pt x="27" y="60"/>
                        <a:pt x="27" y="60"/>
                      </a:cubicBezTo>
                      <a:cubicBezTo>
                        <a:pt x="27" y="60"/>
                        <a:pt x="27" y="60"/>
                        <a:pt x="27" y="60"/>
                      </a:cubicBezTo>
                      <a:cubicBezTo>
                        <a:pt x="27" y="60"/>
                        <a:pt x="27" y="60"/>
                        <a:pt x="27" y="60"/>
                      </a:cubicBezTo>
                      <a:cubicBezTo>
                        <a:pt x="27" y="60"/>
                        <a:pt x="27" y="60"/>
                        <a:pt x="27" y="60"/>
                      </a:cubicBezTo>
                      <a:cubicBezTo>
                        <a:pt x="27" y="60"/>
                        <a:pt x="27" y="60"/>
                        <a:pt x="27" y="60"/>
                      </a:cubicBezTo>
                      <a:cubicBezTo>
                        <a:pt x="27" y="60"/>
                        <a:pt x="28" y="60"/>
                        <a:pt x="28" y="60"/>
                      </a:cubicBezTo>
                      <a:cubicBezTo>
                        <a:pt x="28" y="60"/>
                        <a:pt x="28" y="60"/>
                        <a:pt x="28" y="60"/>
                      </a:cubicBezTo>
                      <a:cubicBezTo>
                        <a:pt x="28" y="60"/>
                        <a:pt x="28" y="60"/>
                        <a:pt x="28" y="60"/>
                      </a:cubicBezTo>
                      <a:cubicBezTo>
                        <a:pt x="28" y="60"/>
                        <a:pt x="28" y="60"/>
                        <a:pt x="28" y="60"/>
                      </a:cubicBezTo>
                      <a:cubicBezTo>
                        <a:pt x="28" y="60"/>
                        <a:pt x="28" y="59"/>
                        <a:pt x="28" y="59"/>
                      </a:cubicBezTo>
                      <a:cubicBezTo>
                        <a:pt x="27" y="59"/>
                        <a:pt x="28" y="59"/>
                        <a:pt x="27" y="59"/>
                      </a:cubicBezTo>
                      <a:cubicBezTo>
                        <a:pt x="27" y="59"/>
                        <a:pt x="27" y="59"/>
                        <a:pt x="27" y="59"/>
                      </a:cubicBezTo>
                      <a:cubicBezTo>
                        <a:pt x="27" y="59"/>
                        <a:pt x="27" y="60"/>
                        <a:pt x="27" y="60"/>
                      </a:cubicBezTo>
                      <a:cubicBezTo>
                        <a:pt x="27" y="59"/>
                        <a:pt x="27" y="59"/>
                        <a:pt x="27" y="59"/>
                      </a:cubicBezTo>
                      <a:cubicBezTo>
                        <a:pt x="27" y="59"/>
                        <a:pt x="27" y="60"/>
                        <a:pt x="26" y="60"/>
                      </a:cubicBezTo>
                      <a:cubicBezTo>
                        <a:pt x="27" y="60"/>
                        <a:pt x="26" y="60"/>
                        <a:pt x="27" y="60"/>
                      </a:cubicBezTo>
                      <a:cubicBezTo>
                        <a:pt x="26" y="60"/>
                        <a:pt x="26" y="61"/>
                        <a:pt x="26" y="60"/>
                      </a:cubicBezTo>
                      <a:cubicBezTo>
                        <a:pt x="26" y="60"/>
                        <a:pt x="26" y="60"/>
                        <a:pt x="26" y="60"/>
                      </a:cubicBezTo>
                      <a:cubicBezTo>
                        <a:pt x="26" y="60"/>
                        <a:pt x="26" y="61"/>
                        <a:pt x="26" y="61"/>
                      </a:cubicBezTo>
                      <a:close/>
                      <a:moveTo>
                        <a:pt x="25" y="61"/>
                      </a:moveTo>
                      <a:cubicBezTo>
                        <a:pt x="26" y="61"/>
                        <a:pt x="26" y="61"/>
                        <a:pt x="26" y="61"/>
                      </a:cubicBezTo>
                      <a:cubicBezTo>
                        <a:pt x="26" y="61"/>
                        <a:pt x="26" y="60"/>
                        <a:pt x="26" y="60"/>
                      </a:cubicBezTo>
                      <a:cubicBezTo>
                        <a:pt x="26" y="60"/>
                        <a:pt x="25" y="60"/>
                        <a:pt x="25" y="61"/>
                      </a:cubicBezTo>
                      <a:close/>
                      <a:moveTo>
                        <a:pt x="15" y="68"/>
                      </a:moveTo>
                      <a:cubicBezTo>
                        <a:pt x="15" y="68"/>
                        <a:pt x="15" y="68"/>
                        <a:pt x="15" y="68"/>
                      </a:cubicBezTo>
                      <a:cubicBezTo>
                        <a:pt x="15" y="68"/>
                        <a:pt x="15" y="68"/>
                        <a:pt x="15" y="68"/>
                      </a:cubicBezTo>
                      <a:cubicBezTo>
                        <a:pt x="15" y="69"/>
                        <a:pt x="15" y="68"/>
                        <a:pt x="15" y="68"/>
                      </a:cubicBezTo>
                      <a:close/>
                      <a:moveTo>
                        <a:pt x="15" y="69"/>
                      </a:moveTo>
                      <a:cubicBezTo>
                        <a:pt x="15" y="69"/>
                        <a:pt x="15" y="70"/>
                        <a:pt x="15" y="70"/>
                      </a:cubicBezTo>
                      <a:cubicBezTo>
                        <a:pt x="15" y="70"/>
                        <a:pt x="15" y="69"/>
                        <a:pt x="15" y="69"/>
                      </a:cubicBezTo>
                      <a:close/>
                      <a:moveTo>
                        <a:pt x="16" y="68"/>
                      </a:moveTo>
                      <a:cubicBezTo>
                        <a:pt x="16" y="68"/>
                        <a:pt x="16" y="68"/>
                        <a:pt x="15" y="68"/>
                      </a:cubicBezTo>
                      <a:cubicBezTo>
                        <a:pt x="15" y="68"/>
                        <a:pt x="16" y="68"/>
                        <a:pt x="16" y="68"/>
                      </a:cubicBezTo>
                      <a:cubicBezTo>
                        <a:pt x="16" y="68"/>
                        <a:pt x="16" y="68"/>
                        <a:pt x="16" y="68"/>
                      </a:cubicBezTo>
                      <a:cubicBezTo>
                        <a:pt x="16" y="68"/>
                        <a:pt x="16" y="68"/>
                        <a:pt x="16" y="68"/>
                      </a:cubicBezTo>
                      <a:cubicBezTo>
                        <a:pt x="15" y="68"/>
                        <a:pt x="15" y="68"/>
                        <a:pt x="15" y="68"/>
                      </a:cubicBezTo>
                      <a:cubicBezTo>
                        <a:pt x="15" y="68"/>
                        <a:pt x="15" y="68"/>
                        <a:pt x="15" y="68"/>
                      </a:cubicBezTo>
                      <a:cubicBezTo>
                        <a:pt x="15" y="68"/>
                        <a:pt x="16" y="68"/>
                        <a:pt x="16" y="68"/>
                      </a:cubicBezTo>
                      <a:close/>
                      <a:moveTo>
                        <a:pt x="16" y="68"/>
                      </a:moveTo>
                      <a:cubicBezTo>
                        <a:pt x="16" y="68"/>
                        <a:pt x="15" y="69"/>
                        <a:pt x="16" y="69"/>
                      </a:cubicBezTo>
                      <a:cubicBezTo>
                        <a:pt x="16" y="68"/>
                        <a:pt x="16" y="68"/>
                        <a:pt x="16" y="68"/>
                      </a:cubicBezTo>
                      <a:close/>
                      <a:moveTo>
                        <a:pt x="18" y="67"/>
                      </a:moveTo>
                      <a:cubicBezTo>
                        <a:pt x="18" y="67"/>
                        <a:pt x="18" y="67"/>
                        <a:pt x="17" y="67"/>
                      </a:cubicBezTo>
                      <a:cubicBezTo>
                        <a:pt x="17" y="67"/>
                        <a:pt x="17" y="67"/>
                        <a:pt x="18" y="67"/>
                      </a:cubicBezTo>
                      <a:cubicBezTo>
                        <a:pt x="18" y="67"/>
                        <a:pt x="18" y="67"/>
                        <a:pt x="18" y="67"/>
                      </a:cubicBezTo>
                      <a:cubicBezTo>
                        <a:pt x="18" y="67"/>
                        <a:pt x="18" y="67"/>
                        <a:pt x="18" y="66"/>
                      </a:cubicBezTo>
                      <a:cubicBezTo>
                        <a:pt x="18" y="67"/>
                        <a:pt x="17" y="67"/>
                        <a:pt x="17" y="67"/>
                      </a:cubicBezTo>
                      <a:cubicBezTo>
                        <a:pt x="17" y="67"/>
                        <a:pt x="17" y="67"/>
                        <a:pt x="17" y="67"/>
                      </a:cubicBezTo>
                      <a:cubicBezTo>
                        <a:pt x="17" y="67"/>
                        <a:pt x="18" y="67"/>
                        <a:pt x="18" y="67"/>
                      </a:cubicBezTo>
                      <a:cubicBezTo>
                        <a:pt x="17" y="67"/>
                        <a:pt x="18" y="68"/>
                        <a:pt x="17" y="67"/>
                      </a:cubicBezTo>
                      <a:cubicBezTo>
                        <a:pt x="17" y="68"/>
                        <a:pt x="17" y="68"/>
                        <a:pt x="17" y="68"/>
                      </a:cubicBezTo>
                      <a:cubicBezTo>
                        <a:pt x="17" y="68"/>
                        <a:pt x="17" y="68"/>
                        <a:pt x="17" y="68"/>
                      </a:cubicBezTo>
                      <a:cubicBezTo>
                        <a:pt x="17" y="68"/>
                        <a:pt x="17" y="67"/>
                        <a:pt x="18" y="68"/>
                      </a:cubicBezTo>
                      <a:cubicBezTo>
                        <a:pt x="18" y="68"/>
                        <a:pt x="18" y="68"/>
                        <a:pt x="18" y="68"/>
                      </a:cubicBezTo>
                      <a:cubicBezTo>
                        <a:pt x="18" y="68"/>
                        <a:pt x="18" y="68"/>
                        <a:pt x="18" y="68"/>
                      </a:cubicBezTo>
                      <a:cubicBezTo>
                        <a:pt x="18" y="68"/>
                        <a:pt x="18" y="67"/>
                        <a:pt x="18" y="67"/>
                      </a:cubicBezTo>
                      <a:cubicBezTo>
                        <a:pt x="18" y="67"/>
                        <a:pt x="18" y="67"/>
                        <a:pt x="18" y="67"/>
                      </a:cubicBezTo>
                      <a:close/>
                      <a:moveTo>
                        <a:pt x="20" y="64"/>
                      </a:moveTo>
                      <a:cubicBezTo>
                        <a:pt x="20" y="64"/>
                        <a:pt x="20" y="65"/>
                        <a:pt x="20" y="65"/>
                      </a:cubicBezTo>
                      <a:cubicBezTo>
                        <a:pt x="20" y="64"/>
                        <a:pt x="20" y="64"/>
                        <a:pt x="20" y="64"/>
                      </a:cubicBezTo>
                      <a:cubicBezTo>
                        <a:pt x="20" y="64"/>
                        <a:pt x="20" y="64"/>
                        <a:pt x="20" y="64"/>
                      </a:cubicBezTo>
                      <a:close/>
                      <a:moveTo>
                        <a:pt x="20" y="66"/>
                      </a:moveTo>
                      <a:cubicBezTo>
                        <a:pt x="20" y="65"/>
                        <a:pt x="20" y="65"/>
                        <a:pt x="20" y="65"/>
                      </a:cubicBezTo>
                      <a:cubicBezTo>
                        <a:pt x="20" y="65"/>
                        <a:pt x="20" y="65"/>
                        <a:pt x="20" y="65"/>
                      </a:cubicBezTo>
                      <a:cubicBezTo>
                        <a:pt x="20" y="65"/>
                        <a:pt x="19" y="66"/>
                        <a:pt x="20" y="66"/>
                      </a:cubicBezTo>
                      <a:close/>
                      <a:moveTo>
                        <a:pt x="20" y="65"/>
                      </a:moveTo>
                      <a:cubicBezTo>
                        <a:pt x="20" y="65"/>
                        <a:pt x="20" y="65"/>
                        <a:pt x="20" y="65"/>
                      </a:cubicBezTo>
                      <a:cubicBezTo>
                        <a:pt x="20" y="65"/>
                        <a:pt x="20" y="65"/>
                        <a:pt x="20" y="65"/>
                      </a:cubicBezTo>
                      <a:cubicBezTo>
                        <a:pt x="20" y="65"/>
                        <a:pt x="20" y="65"/>
                        <a:pt x="20" y="65"/>
                      </a:cubicBezTo>
                      <a:cubicBezTo>
                        <a:pt x="20" y="65"/>
                        <a:pt x="20" y="65"/>
                        <a:pt x="19" y="65"/>
                      </a:cubicBezTo>
                      <a:cubicBezTo>
                        <a:pt x="20" y="65"/>
                        <a:pt x="20" y="65"/>
                        <a:pt x="20" y="65"/>
                      </a:cubicBezTo>
                      <a:cubicBezTo>
                        <a:pt x="20" y="65"/>
                        <a:pt x="20" y="65"/>
                        <a:pt x="20" y="65"/>
                      </a:cubicBezTo>
                      <a:cubicBezTo>
                        <a:pt x="20" y="65"/>
                        <a:pt x="20" y="65"/>
                        <a:pt x="20" y="65"/>
                      </a:cubicBezTo>
                      <a:cubicBezTo>
                        <a:pt x="20" y="65"/>
                        <a:pt x="20" y="65"/>
                        <a:pt x="20" y="65"/>
                      </a:cubicBezTo>
                      <a:cubicBezTo>
                        <a:pt x="20" y="65"/>
                        <a:pt x="20" y="65"/>
                        <a:pt x="20" y="65"/>
                      </a:cubicBezTo>
                      <a:close/>
                      <a:moveTo>
                        <a:pt x="20" y="66"/>
                      </a:moveTo>
                      <a:cubicBezTo>
                        <a:pt x="20" y="66"/>
                        <a:pt x="20" y="66"/>
                        <a:pt x="20" y="65"/>
                      </a:cubicBezTo>
                      <a:cubicBezTo>
                        <a:pt x="20" y="65"/>
                        <a:pt x="20" y="65"/>
                        <a:pt x="20" y="65"/>
                      </a:cubicBezTo>
                      <a:cubicBezTo>
                        <a:pt x="20" y="66"/>
                        <a:pt x="20" y="66"/>
                        <a:pt x="20" y="66"/>
                      </a:cubicBezTo>
                      <a:cubicBezTo>
                        <a:pt x="20" y="66"/>
                        <a:pt x="20" y="66"/>
                        <a:pt x="20" y="66"/>
                      </a:cubicBezTo>
                      <a:cubicBezTo>
                        <a:pt x="20" y="66"/>
                        <a:pt x="20" y="66"/>
                        <a:pt x="20" y="66"/>
                      </a:cubicBezTo>
                      <a:close/>
                      <a:moveTo>
                        <a:pt x="21" y="65"/>
                      </a:moveTo>
                      <a:cubicBezTo>
                        <a:pt x="21" y="65"/>
                        <a:pt x="21" y="65"/>
                        <a:pt x="21" y="65"/>
                      </a:cubicBezTo>
                      <a:cubicBezTo>
                        <a:pt x="20" y="65"/>
                        <a:pt x="20" y="65"/>
                        <a:pt x="20" y="65"/>
                      </a:cubicBezTo>
                      <a:cubicBezTo>
                        <a:pt x="21" y="65"/>
                        <a:pt x="20" y="65"/>
                        <a:pt x="21" y="65"/>
                      </a:cubicBezTo>
                      <a:close/>
                      <a:moveTo>
                        <a:pt x="20" y="74"/>
                      </a:moveTo>
                      <a:cubicBezTo>
                        <a:pt x="20" y="73"/>
                        <a:pt x="19" y="73"/>
                        <a:pt x="19" y="74"/>
                      </a:cubicBezTo>
                      <a:cubicBezTo>
                        <a:pt x="20" y="73"/>
                        <a:pt x="19" y="74"/>
                        <a:pt x="20" y="74"/>
                      </a:cubicBezTo>
                      <a:cubicBezTo>
                        <a:pt x="20" y="74"/>
                        <a:pt x="19" y="74"/>
                        <a:pt x="20" y="74"/>
                      </a:cubicBezTo>
                      <a:close/>
                      <a:moveTo>
                        <a:pt x="20" y="72"/>
                      </a:moveTo>
                      <a:cubicBezTo>
                        <a:pt x="20" y="72"/>
                        <a:pt x="20" y="72"/>
                        <a:pt x="20" y="72"/>
                      </a:cubicBezTo>
                      <a:cubicBezTo>
                        <a:pt x="20" y="72"/>
                        <a:pt x="20" y="72"/>
                        <a:pt x="20" y="72"/>
                      </a:cubicBezTo>
                      <a:close/>
                      <a:moveTo>
                        <a:pt x="20" y="71"/>
                      </a:moveTo>
                      <a:cubicBezTo>
                        <a:pt x="20" y="71"/>
                        <a:pt x="20" y="71"/>
                        <a:pt x="20" y="71"/>
                      </a:cubicBezTo>
                      <a:cubicBezTo>
                        <a:pt x="20" y="71"/>
                        <a:pt x="20" y="71"/>
                        <a:pt x="20" y="71"/>
                      </a:cubicBezTo>
                      <a:cubicBezTo>
                        <a:pt x="20" y="71"/>
                        <a:pt x="20" y="71"/>
                        <a:pt x="20" y="71"/>
                      </a:cubicBezTo>
                      <a:cubicBezTo>
                        <a:pt x="20" y="71"/>
                        <a:pt x="20" y="71"/>
                        <a:pt x="20" y="71"/>
                      </a:cubicBezTo>
                      <a:cubicBezTo>
                        <a:pt x="19" y="71"/>
                        <a:pt x="20" y="71"/>
                        <a:pt x="20" y="72"/>
                      </a:cubicBezTo>
                      <a:cubicBezTo>
                        <a:pt x="20" y="71"/>
                        <a:pt x="20" y="71"/>
                        <a:pt x="20" y="71"/>
                      </a:cubicBezTo>
                      <a:cubicBezTo>
                        <a:pt x="20" y="71"/>
                        <a:pt x="20" y="72"/>
                        <a:pt x="20" y="72"/>
                      </a:cubicBezTo>
                      <a:cubicBezTo>
                        <a:pt x="21" y="72"/>
                        <a:pt x="20" y="71"/>
                        <a:pt x="21" y="71"/>
                      </a:cubicBezTo>
                      <a:cubicBezTo>
                        <a:pt x="21" y="71"/>
                        <a:pt x="21" y="72"/>
                        <a:pt x="21" y="72"/>
                      </a:cubicBezTo>
                      <a:cubicBezTo>
                        <a:pt x="21" y="71"/>
                        <a:pt x="20" y="71"/>
                        <a:pt x="20" y="71"/>
                      </a:cubicBezTo>
                      <a:close/>
                      <a:moveTo>
                        <a:pt x="21" y="70"/>
                      </a:moveTo>
                      <a:cubicBezTo>
                        <a:pt x="20" y="70"/>
                        <a:pt x="20" y="70"/>
                        <a:pt x="20" y="70"/>
                      </a:cubicBezTo>
                      <a:cubicBezTo>
                        <a:pt x="20" y="71"/>
                        <a:pt x="20" y="71"/>
                        <a:pt x="20" y="71"/>
                      </a:cubicBezTo>
                      <a:cubicBezTo>
                        <a:pt x="20" y="71"/>
                        <a:pt x="20" y="70"/>
                        <a:pt x="20" y="70"/>
                      </a:cubicBezTo>
                      <a:cubicBezTo>
                        <a:pt x="20" y="70"/>
                        <a:pt x="20" y="70"/>
                        <a:pt x="20" y="71"/>
                      </a:cubicBezTo>
                      <a:cubicBezTo>
                        <a:pt x="20" y="70"/>
                        <a:pt x="21" y="70"/>
                        <a:pt x="21" y="70"/>
                      </a:cubicBezTo>
                      <a:close/>
                      <a:moveTo>
                        <a:pt x="21" y="68"/>
                      </a:moveTo>
                      <a:cubicBezTo>
                        <a:pt x="21" y="68"/>
                        <a:pt x="21" y="68"/>
                        <a:pt x="21" y="68"/>
                      </a:cubicBezTo>
                      <a:cubicBezTo>
                        <a:pt x="22" y="68"/>
                        <a:pt x="21" y="68"/>
                        <a:pt x="21" y="68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2" y="68"/>
                        <a:pt x="21" y="68"/>
                        <a:pt x="21" y="68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2" y="68"/>
                        <a:pt x="21" y="68"/>
                        <a:pt x="21" y="67"/>
                      </a:cubicBezTo>
                      <a:cubicBezTo>
                        <a:pt x="22" y="67"/>
                        <a:pt x="22" y="67"/>
                        <a:pt x="22" y="67"/>
                      </a:cubicBezTo>
                      <a:cubicBezTo>
                        <a:pt x="22" y="67"/>
                        <a:pt x="22" y="67"/>
                        <a:pt x="21" y="67"/>
                      </a:cubicBezTo>
                      <a:cubicBezTo>
                        <a:pt x="21" y="68"/>
                        <a:pt x="21" y="68"/>
                        <a:pt x="21" y="68"/>
                      </a:cubicBezTo>
                      <a:close/>
                      <a:moveTo>
                        <a:pt x="21" y="69"/>
                      </a:moveTo>
                      <a:cubicBezTo>
                        <a:pt x="21" y="69"/>
                        <a:pt x="22" y="68"/>
                        <a:pt x="21" y="68"/>
                      </a:cubicBezTo>
                      <a:cubicBezTo>
                        <a:pt x="21" y="68"/>
                        <a:pt x="21" y="69"/>
                        <a:pt x="21" y="69"/>
                      </a:cubicBezTo>
                      <a:close/>
                      <a:moveTo>
                        <a:pt x="21" y="69"/>
                      </a:moveTo>
                      <a:cubicBezTo>
                        <a:pt x="21" y="69"/>
                        <a:pt x="21" y="69"/>
                        <a:pt x="21" y="69"/>
                      </a:cubicBezTo>
                      <a:cubicBezTo>
                        <a:pt x="21" y="69"/>
                        <a:pt x="21" y="69"/>
                        <a:pt x="21" y="69"/>
                      </a:cubicBezTo>
                      <a:cubicBezTo>
                        <a:pt x="21" y="69"/>
                        <a:pt x="21" y="69"/>
                        <a:pt x="21" y="69"/>
                      </a:cubicBezTo>
                      <a:close/>
                      <a:moveTo>
                        <a:pt x="22" y="71"/>
                      </a:moveTo>
                      <a:cubicBezTo>
                        <a:pt x="22" y="71"/>
                        <a:pt x="21" y="71"/>
                        <a:pt x="21" y="71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ubicBezTo>
                        <a:pt x="21" y="71"/>
                        <a:pt x="22" y="71"/>
                        <a:pt x="21" y="71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ubicBezTo>
                        <a:pt x="21" y="71"/>
                        <a:pt x="20" y="71"/>
                        <a:pt x="21" y="71"/>
                      </a:cubicBezTo>
                      <a:cubicBezTo>
                        <a:pt x="21" y="71"/>
                        <a:pt x="21" y="71"/>
                        <a:pt x="22" y="71"/>
                      </a:cubicBezTo>
                      <a:close/>
                      <a:moveTo>
                        <a:pt x="21" y="70"/>
                      </a:moveTo>
                      <a:cubicBezTo>
                        <a:pt x="21" y="70"/>
                        <a:pt x="21" y="70"/>
                        <a:pt x="21" y="70"/>
                      </a:cubicBezTo>
                      <a:cubicBezTo>
                        <a:pt x="21" y="70"/>
                        <a:pt x="21" y="70"/>
                        <a:pt x="21" y="70"/>
                      </a:cubicBezTo>
                      <a:cubicBezTo>
                        <a:pt x="21" y="70"/>
                        <a:pt x="21" y="70"/>
                        <a:pt x="21" y="70"/>
                      </a:cubicBezTo>
                      <a:close/>
                      <a:moveTo>
                        <a:pt x="21" y="70"/>
                      </a:moveTo>
                      <a:cubicBezTo>
                        <a:pt x="21" y="71"/>
                        <a:pt x="21" y="71"/>
                        <a:pt x="21" y="71"/>
                      </a:cubicBezTo>
                      <a:cubicBezTo>
                        <a:pt x="21" y="71"/>
                        <a:pt x="21" y="70"/>
                        <a:pt x="21" y="70"/>
                      </a:cubicBezTo>
                      <a:close/>
                      <a:moveTo>
                        <a:pt x="22" y="69"/>
                      </a:moveTo>
                      <a:cubicBezTo>
                        <a:pt x="22" y="69"/>
                        <a:pt x="22" y="69"/>
                        <a:pt x="23" y="69"/>
                      </a:cubicBezTo>
                      <a:cubicBezTo>
                        <a:pt x="23" y="69"/>
                        <a:pt x="22" y="69"/>
                        <a:pt x="23" y="69"/>
                      </a:cubicBezTo>
                      <a:cubicBezTo>
                        <a:pt x="22" y="69"/>
                        <a:pt x="23" y="69"/>
                        <a:pt x="22" y="69"/>
                      </a:cubicBezTo>
                      <a:cubicBezTo>
                        <a:pt x="22" y="69"/>
                        <a:pt x="23" y="69"/>
                        <a:pt x="22" y="69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2" y="69"/>
                        <a:pt x="22" y="70"/>
                        <a:pt x="22" y="70"/>
                      </a:cubicBezTo>
                      <a:cubicBezTo>
                        <a:pt x="21" y="70"/>
                        <a:pt x="21" y="70"/>
                        <a:pt x="21" y="70"/>
                      </a:cubicBezTo>
                      <a:cubicBezTo>
                        <a:pt x="21" y="69"/>
                        <a:pt x="21" y="70"/>
                        <a:pt x="21" y="69"/>
                      </a:cubicBezTo>
                      <a:cubicBezTo>
                        <a:pt x="21" y="69"/>
                        <a:pt x="21" y="70"/>
                        <a:pt x="21" y="70"/>
                      </a:cubicBezTo>
                      <a:cubicBezTo>
                        <a:pt x="21" y="70"/>
                        <a:pt x="21" y="70"/>
                        <a:pt x="21" y="70"/>
                      </a:cubicBezTo>
                      <a:cubicBezTo>
                        <a:pt x="21" y="70"/>
                        <a:pt x="21" y="70"/>
                        <a:pt x="22" y="70"/>
                      </a:cubicBezTo>
                      <a:cubicBezTo>
                        <a:pt x="21" y="70"/>
                        <a:pt x="21" y="70"/>
                        <a:pt x="22" y="70"/>
                      </a:cubicBezTo>
                      <a:cubicBezTo>
                        <a:pt x="22" y="70"/>
                        <a:pt x="22" y="69"/>
                        <a:pt x="22" y="69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lose/>
                      <a:moveTo>
                        <a:pt x="22" y="68"/>
                      </a:move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2" y="68"/>
                        <a:pt x="22" y="69"/>
                        <a:pt x="22" y="68"/>
                      </a:cubicBezTo>
                      <a:cubicBezTo>
                        <a:pt x="22" y="68"/>
                        <a:pt x="23" y="68"/>
                        <a:pt x="23" y="68"/>
                      </a:cubicBezTo>
                      <a:cubicBezTo>
                        <a:pt x="22" y="68"/>
                        <a:pt x="23" y="68"/>
                        <a:pt x="22" y="67"/>
                      </a:cubicBezTo>
                      <a:cubicBezTo>
                        <a:pt x="22" y="67"/>
                        <a:pt x="22" y="68"/>
                        <a:pt x="22" y="68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2" y="68"/>
                        <a:pt x="23" y="68"/>
                        <a:pt x="22" y="68"/>
                      </a:cubicBezTo>
                      <a:close/>
                      <a:moveTo>
                        <a:pt x="23" y="67"/>
                      </a:moveTo>
                      <a:cubicBezTo>
                        <a:pt x="23" y="67"/>
                        <a:pt x="23" y="67"/>
                        <a:pt x="23" y="67"/>
                      </a:cubicBezTo>
                      <a:cubicBezTo>
                        <a:pt x="23" y="67"/>
                        <a:pt x="23" y="67"/>
                        <a:pt x="23" y="67"/>
                      </a:cubicBezTo>
                      <a:close/>
                      <a:moveTo>
                        <a:pt x="23" y="66"/>
                      </a:move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lose/>
                      <a:moveTo>
                        <a:pt x="23" y="65"/>
                      </a:moveTo>
                      <a:cubicBezTo>
                        <a:pt x="23" y="65"/>
                        <a:pt x="23" y="65"/>
                        <a:pt x="23" y="65"/>
                      </a:cubicBezTo>
                      <a:cubicBezTo>
                        <a:pt x="23" y="65"/>
                        <a:pt x="23" y="65"/>
                        <a:pt x="23" y="65"/>
                      </a:cubicBezTo>
                      <a:cubicBezTo>
                        <a:pt x="23" y="65"/>
                        <a:pt x="23" y="65"/>
                        <a:pt x="23" y="65"/>
                      </a:cubicBezTo>
                      <a:close/>
                      <a:moveTo>
                        <a:pt x="23" y="70"/>
                      </a:moveTo>
                      <a:cubicBezTo>
                        <a:pt x="23" y="70"/>
                        <a:pt x="23" y="70"/>
                        <a:pt x="23" y="70"/>
                      </a:cubicBezTo>
                      <a:cubicBezTo>
                        <a:pt x="23" y="70"/>
                        <a:pt x="22" y="70"/>
                        <a:pt x="22" y="70"/>
                      </a:cubicBezTo>
                      <a:cubicBezTo>
                        <a:pt x="22" y="70"/>
                        <a:pt x="22" y="70"/>
                        <a:pt x="22" y="71"/>
                      </a:cubicBezTo>
                      <a:cubicBezTo>
                        <a:pt x="22" y="71"/>
                        <a:pt x="22" y="70"/>
                        <a:pt x="23" y="70"/>
                      </a:cubicBezTo>
                      <a:close/>
                      <a:moveTo>
                        <a:pt x="23" y="69"/>
                      </a:moveTo>
                      <a:cubicBezTo>
                        <a:pt x="23" y="69"/>
                        <a:pt x="23" y="69"/>
                        <a:pt x="23" y="69"/>
                      </a:cubicBezTo>
                      <a:cubicBezTo>
                        <a:pt x="23" y="69"/>
                        <a:pt x="23" y="69"/>
                        <a:pt x="23" y="69"/>
                      </a:cubicBezTo>
                      <a:cubicBezTo>
                        <a:pt x="23" y="69"/>
                        <a:pt x="23" y="69"/>
                        <a:pt x="23" y="69"/>
                      </a:cubicBezTo>
                      <a:cubicBezTo>
                        <a:pt x="23" y="69"/>
                        <a:pt x="23" y="70"/>
                        <a:pt x="23" y="70"/>
                      </a:cubicBezTo>
                      <a:cubicBezTo>
                        <a:pt x="24" y="70"/>
                        <a:pt x="23" y="69"/>
                        <a:pt x="23" y="69"/>
                      </a:cubicBezTo>
                      <a:cubicBezTo>
                        <a:pt x="23" y="69"/>
                        <a:pt x="24" y="69"/>
                        <a:pt x="24" y="69"/>
                      </a:cubicBezTo>
                      <a:cubicBezTo>
                        <a:pt x="24" y="69"/>
                        <a:pt x="24" y="69"/>
                        <a:pt x="23" y="69"/>
                      </a:cubicBezTo>
                      <a:cubicBezTo>
                        <a:pt x="23" y="69"/>
                        <a:pt x="24" y="69"/>
                        <a:pt x="23" y="68"/>
                      </a:cubicBezTo>
                      <a:cubicBezTo>
                        <a:pt x="23" y="69"/>
                        <a:pt x="24" y="69"/>
                        <a:pt x="23" y="69"/>
                      </a:cubicBezTo>
                      <a:cubicBezTo>
                        <a:pt x="23" y="69"/>
                        <a:pt x="23" y="68"/>
                        <a:pt x="23" y="68"/>
                      </a:cubicBezTo>
                      <a:cubicBezTo>
                        <a:pt x="23" y="69"/>
                        <a:pt x="23" y="69"/>
                        <a:pt x="23" y="69"/>
                      </a:cubicBezTo>
                      <a:cubicBezTo>
                        <a:pt x="23" y="69"/>
                        <a:pt x="23" y="69"/>
                        <a:pt x="23" y="69"/>
                      </a:cubicBezTo>
                      <a:close/>
                      <a:moveTo>
                        <a:pt x="23" y="72"/>
                      </a:moveTo>
                      <a:cubicBezTo>
                        <a:pt x="23" y="72"/>
                        <a:pt x="23" y="73"/>
                        <a:pt x="23" y="73"/>
                      </a:cubicBezTo>
                      <a:cubicBezTo>
                        <a:pt x="23" y="73"/>
                        <a:pt x="23" y="73"/>
                        <a:pt x="23" y="73"/>
                      </a:cubicBezTo>
                      <a:cubicBezTo>
                        <a:pt x="23" y="73"/>
                        <a:pt x="23" y="73"/>
                        <a:pt x="23" y="72"/>
                      </a:cubicBezTo>
                      <a:close/>
                      <a:moveTo>
                        <a:pt x="24" y="72"/>
                      </a:moveTo>
                      <a:cubicBezTo>
                        <a:pt x="23" y="72"/>
                        <a:pt x="23" y="72"/>
                        <a:pt x="23" y="72"/>
                      </a:cubicBezTo>
                      <a:cubicBezTo>
                        <a:pt x="23" y="73"/>
                        <a:pt x="23" y="73"/>
                        <a:pt x="23" y="73"/>
                      </a:cubicBezTo>
                      <a:cubicBezTo>
                        <a:pt x="23" y="73"/>
                        <a:pt x="24" y="73"/>
                        <a:pt x="24" y="72"/>
                      </a:cubicBezTo>
                      <a:close/>
                      <a:moveTo>
                        <a:pt x="23" y="71"/>
                      </a:moveTo>
                      <a:cubicBezTo>
                        <a:pt x="23" y="71"/>
                        <a:pt x="23" y="71"/>
                        <a:pt x="23" y="71"/>
                      </a:cubicBezTo>
                      <a:cubicBezTo>
                        <a:pt x="23" y="71"/>
                        <a:pt x="23" y="71"/>
                        <a:pt x="23" y="71"/>
                      </a:cubicBezTo>
                      <a:cubicBezTo>
                        <a:pt x="23" y="71"/>
                        <a:pt x="23" y="71"/>
                        <a:pt x="23" y="71"/>
                      </a:cubicBezTo>
                      <a:close/>
                      <a:moveTo>
                        <a:pt x="23" y="71"/>
                      </a:moveTo>
                      <a:cubicBezTo>
                        <a:pt x="22" y="72"/>
                        <a:pt x="23" y="72"/>
                        <a:pt x="23" y="72"/>
                      </a:cubicBezTo>
                      <a:cubicBezTo>
                        <a:pt x="23" y="72"/>
                        <a:pt x="23" y="72"/>
                        <a:pt x="23" y="71"/>
                      </a:cubicBezTo>
                      <a:close/>
                      <a:moveTo>
                        <a:pt x="22" y="74"/>
                      </a:moveTo>
                      <a:cubicBezTo>
                        <a:pt x="22" y="74"/>
                        <a:pt x="22" y="74"/>
                        <a:pt x="22" y="74"/>
                      </a:cubicBezTo>
                      <a:cubicBezTo>
                        <a:pt x="22" y="74"/>
                        <a:pt x="22" y="74"/>
                        <a:pt x="22" y="74"/>
                      </a:cubicBezTo>
                      <a:cubicBezTo>
                        <a:pt x="22" y="73"/>
                        <a:pt x="21" y="74"/>
                        <a:pt x="22" y="74"/>
                      </a:cubicBezTo>
                      <a:close/>
                      <a:moveTo>
                        <a:pt x="22" y="73"/>
                      </a:moveTo>
                      <a:cubicBezTo>
                        <a:pt x="22" y="73"/>
                        <a:pt x="22" y="72"/>
                        <a:pt x="22" y="72"/>
                      </a:cubicBezTo>
                      <a:cubicBezTo>
                        <a:pt x="22" y="72"/>
                        <a:pt x="22" y="72"/>
                        <a:pt x="22" y="73"/>
                      </a:cubicBezTo>
                      <a:close/>
                      <a:moveTo>
                        <a:pt x="22" y="73"/>
                      </a:moveTo>
                      <a:cubicBezTo>
                        <a:pt x="22" y="73"/>
                        <a:pt x="22" y="73"/>
                        <a:pt x="22" y="73"/>
                      </a:cubicBezTo>
                      <a:cubicBezTo>
                        <a:pt x="22" y="73"/>
                        <a:pt x="22" y="73"/>
                        <a:pt x="22" y="73"/>
                      </a:cubicBezTo>
                      <a:close/>
                      <a:moveTo>
                        <a:pt x="22" y="72"/>
                      </a:moveTo>
                      <a:cubicBezTo>
                        <a:pt x="22" y="72"/>
                        <a:pt x="22" y="72"/>
                        <a:pt x="22" y="72"/>
                      </a:cubicBezTo>
                      <a:cubicBezTo>
                        <a:pt x="22" y="72"/>
                        <a:pt x="22" y="72"/>
                        <a:pt x="22" y="71"/>
                      </a:cubicBezTo>
                      <a:cubicBezTo>
                        <a:pt x="22" y="71"/>
                        <a:pt x="22" y="71"/>
                        <a:pt x="22" y="71"/>
                      </a:cubicBezTo>
                      <a:cubicBezTo>
                        <a:pt x="22" y="71"/>
                        <a:pt x="22" y="72"/>
                        <a:pt x="22" y="72"/>
                      </a:cubicBezTo>
                      <a:close/>
                      <a:moveTo>
                        <a:pt x="22" y="74"/>
                      </a:moveTo>
                      <a:cubicBezTo>
                        <a:pt x="22" y="74"/>
                        <a:pt x="22" y="74"/>
                        <a:pt x="21" y="74"/>
                      </a:cubicBezTo>
                      <a:cubicBezTo>
                        <a:pt x="21" y="74"/>
                        <a:pt x="22" y="74"/>
                        <a:pt x="22" y="74"/>
                      </a:cubicBezTo>
                      <a:cubicBezTo>
                        <a:pt x="22" y="74"/>
                        <a:pt x="22" y="74"/>
                        <a:pt x="22" y="74"/>
                      </a:cubicBezTo>
                      <a:close/>
                      <a:moveTo>
                        <a:pt x="22" y="75"/>
                      </a:moveTo>
                      <a:cubicBezTo>
                        <a:pt x="22" y="75"/>
                        <a:pt x="22" y="74"/>
                        <a:pt x="22" y="74"/>
                      </a:cubicBezTo>
                      <a:cubicBezTo>
                        <a:pt x="22" y="74"/>
                        <a:pt x="22" y="74"/>
                        <a:pt x="22" y="74"/>
                      </a:cubicBezTo>
                      <a:cubicBezTo>
                        <a:pt x="22" y="75"/>
                        <a:pt x="22" y="74"/>
                        <a:pt x="22" y="74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lose/>
                      <a:moveTo>
                        <a:pt x="22" y="76"/>
                      </a:moveTo>
                      <a:cubicBezTo>
                        <a:pt x="22" y="76"/>
                        <a:pt x="22" y="76"/>
                        <a:pt x="22" y="76"/>
                      </a:cubicBezTo>
                      <a:cubicBezTo>
                        <a:pt x="22" y="76"/>
                        <a:pt x="23" y="76"/>
                        <a:pt x="22" y="76"/>
                      </a:cubicBezTo>
                      <a:close/>
                      <a:moveTo>
                        <a:pt x="23" y="73"/>
                      </a:moveTo>
                      <a:cubicBezTo>
                        <a:pt x="23" y="73"/>
                        <a:pt x="23" y="73"/>
                        <a:pt x="23" y="73"/>
                      </a:cubicBezTo>
                      <a:cubicBezTo>
                        <a:pt x="23" y="73"/>
                        <a:pt x="23" y="73"/>
                        <a:pt x="23" y="73"/>
                      </a:cubicBezTo>
                      <a:cubicBezTo>
                        <a:pt x="23" y="73"/>
                        <a:pt x="22" y="73"/>
                        <a:pt x="22" y="74"/>
                      </a:cubicBezTo>
                      <a:cubicBezTo>
                        <a:pt x="22" y="74"/>
                        <a:pt x="22" y="74"/>
                        <a:pt x="23" y="74"/>
                      </a:cubicBezTo>
                      <a:cubicBezTo>
                        <a:pt x="22" y="73"/>
                        <a:pt x="23" y="73"/>
                        <a:pt x="23" y="73"/>
                      </a:cubicBezTo>
                      <a:close/>
                      <a:moveTo>
                        <a:pt x="24" y="74"/>
                      </a:move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3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lose/>
                      <a:moveTo>
                        <a:pt x="24" y="74"/>
                      </a:moveTo>
                      <a:cubicBezTo>
                        <a:pt x="24" y="74"/>
                        <a:pt x="24" y="74"/>
                        <a:pt x="24" y="75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lose/>
                      <a:moveTo>
                        <a:pt x="24" y="75"/>
                      </a:moveTo>
                      <a:cubicBezTo>
                        <a:pt x="24" y="75"/>
                        <a:pt x="24" y="75"/>
                        <a:pt x="24" y="75"/>
                      </a:cubicBezTo>
                      <a:cubicBezTo>
                        <a:pt x="24" y="75"/>
                        <a:pt x="25" y="75"/>
                        <a:pt x="24" y="75"/>
                      </a:cubicBezTo>
                      <a:close/>
                      <a:moveTo>
                        <a:pt x="24" y="76"/>
                      </a:moveTo>
                      <a:cubicBezTo>
                        <a:pt x="24" y="76"/>
                        <a:pt x="24" y="76"/>
                        <a:pt x="24" y="76"/>
                      </a:cubicBezTo>
                      <a:cubicBezTo>
                        <a:pt x="24" y="77"/>
                        <a:pt x="24" y="77"/>
                        <a:pt x="24" y="77"/>
                      </a:cubicBezTo>
                      <a:cubicBezTo>
                        <a:pt x="24" y="77"/>
                        <a:pt x="25" y="77"/>
                        <a:pt x="24" y="76"/>
                      </a:cubicBezTo>
                      <a:close/>
                      <a:moveTo>
                        <a:pt x="24" y="76"/>
                      </a:moveTo>
                      <a:cubicBezTo>
                        <a:pt x="24" y="76"/>
                        <a:pt x="24" y="76"/>
                        <a:pt x="24" y="76"/>
                      </a:cubicBezTo>
                      <a:cubicBezTo>
                        <a:pt x="24" y="76"/>
                        <a:pt x="24" y="76"/>
                        <a:pt x="24" y="76"/>
                      </a:cubicBezTo>
                      <a:close/>
                      <a:moveTo>
                        <a:pt x="24" y="75"/>
                      </a:moveTo>
                      <a:cubicBezTo>
                        <a:pt x="24" y="75"/>
                        <a:pt x="24" y="75"/>
                        <a:pt x="24" y="76"/>
                      </a:cubicBezTo>
                      <a:cubicBezTo>
                        <a:pt x="24" y="76"/>
                        <a:pt x="25" y="76"/>
                        <a:pt x="25" y="76"/>
                      </a:cubicBezTo>
                      <a:cubicBezTo>
                        <a:pt x="25" y="76"/>
                        <a:pt x="24" y="76"/>
                        <a:pt x="25" y="77"/>
                      </a:cubicBezTo>
                      <a:cubicBezTo>
                        <a:pt x="25" y="76"/>
                        <a:pt x="25" y="76"/>
                        <a:pt x="25" y="76"/>
                      </a:cubicBezTo>
                      <a:cubicBezTo>
                        <a:pt x="25" y="76"/>
                        <a:pt x="25" y="76"/>
                        <a:pt x="25" y="76"/>
                      </a:cubicBezTo>
                      <a:cubicBezTo>
                        <a:pt x="25" y="76"/>
                        <a:pt x="24" y="75"/>
                        <a:pt x="24" y="75"/>
                      </a:cubicBezTo>
                      <a:close/>
                      <a:moveTo>
                        <a:pt x="24" y="74"/>
                      </a:moveTo>
                      <a:cubicBezTo>
                        <a:pt x="25" y="74"/>
                        <a:pt x="25" y="74"/>
                        <a:pt x="24" y="74"/>
                      </a:cubicBezTo>
                      <a:cubicBezTo>
                        <a:pt x="25" y="74"/>
                        <a:pt x="24" y="74"/>
                        <a:pt x="25" y="74"/>
                      </a:cubicBezTo>
                      <a:cubicBezTo>
                        <a:pt x="25" y="74"/>
                        <a:pt x="25" y="74"/>
                        <a:pt x="25" y="74"/>
                      </a:cubicBezTo>
                      <a:lnTo>
                        <a:pt x="24" y="74"/>
                      </a:lnTo>
                      <a:close/>
                      <a:moveTo>
                        <a:pt x="24" y="73"/>
                      </a:moveTo>
                      <a:cubicBezTo>
                        <a:pt x="24" y="73"/>
                        <a:pt x="24" y="73"/>
                        <a:pt x="24" y="73"/>
                      </a:cubicBezTo>
                      <a:cubicBezTo>
                        <a:pt x="24" y="73"/>
                        <a:pt x="24" y="73"/>
                        <a:pt x="24" y="73"/>
                      </a:cubicBezTo>
                      <a:cubicBezTo>
                        <a:pt x="24" y="73"/>
                        <a:pt x="24" y="73"/>
                        <a:pt x="24" y="73"/>
                      </a:cubicBezTo>
                      <a:cubicBezTo>
                        <a:pt x="23" y="73"/>
                        <a:pt x="23" y="73"/>
                        <a:pt x="23" y="73"/>
                      </a:cubicBezTo>
                      <a:cubicBezTo>
                        <a:pt x="23" y="73"/>
                        <a:pt x="23" y="73"/>
                        <a:pt x="24" y="73"/>
                      </a:cubicBezTo>
                      <a:cubicBezTo>
                        <a:pt x="23" y="73"/>
                        <a:pt x="23" y="73"/>
                        <a:pt x="23" y="74"/>
                      </a:cubicBezTo>
                      <a:cubicBezTo>
                        <a:pt x="23" y="73"/>
                        <a:pt x="23" y="74"/>
                        <a:pt x="23" y="73"/>
                      </a:cubicBezTo>
                      <a:cubicBezTo>
                        <a:pt x="23" y="74"/>
                        <a:pt x="23" y="74"/>
                        <a:pt x="23" y="74"/>
                      </a:cubicBezTo>
                      <a:cubicBezTo>
                        <a:pt x="23" y="74"/>
                        <a:pt x="23" y="74"/>
                        <a:pt x="23" y="74"/>
                      </a:cubicBezTo>
                      <a:cubicBezTo>
                        <a:pt x="24" y="74"/>
                        <a:pt x="24" y="74"/>
                        <a:pt x="24" y="73"/>
                      </a:cubicBezTo>
                      <a:cubicBezTo>
                        <a:pt x="24" y="73"/>
                        <a:pt x="24" y="73"/>
                        <a:pt x="24" y="73"/>
                      </a:cubicBezTo>
                      <a:cubicBezTo>
                        <a:pt x="24" y="73"/>
                        <a:pt x="25" y="73"/>
                        <a:pt x="25" y="72"/>
                      </a:cubicBezTo>
                      <a:cubicBezTo>
                        <a:pt x="25" y="72"/>
                        <a:pt x="25" y="72"/>
                        <a:pt x="24" y="72"/>
                      </a:cubicBezTo>
                      <a:cubicBezTo>
                        <a:pt x="24" y="73"/>
                        <a:pt x="24" y="72"/>
                        <a:pt x="24" y="72"/>
                      </a:cubicBezTo>
                      <a:cubicBezTo>
                        <a:pt x="24" y="72"/>
                        <a:pt x="24" y="73"/>
                        <a:pt x="24" y="73"/>
                      </a:cubicBezTo>
                      <a:close/>
                      <a:moveTo>
                        <a:pt x="24" y="72"/>
                      </a:moveTo>
                      <a:cubicBezTo>
                        <a:pt x="24" y="72"/>
                        <a:pt x="23" y="72"/>
                        <a:pt x="24" y="72"/>
                      </a:cubicBezTo>
                      <a:cubicBezTo>
                        <a:pt x="23" y="72"/>
                        <a:pt x="23" y="72"/>
                        <a:pt x="23" y="72"/>
                      </a:cubicBezTo>
                      <a:cubicBezTo>
                        <a:pt x="23" y="72"/>
                        <a:pt x="23" y="72"/>
                        <a:pt x="23" y="72"/>
                      </a:cubicBezTo>
                      <a:cubicBezTo>
                        <a:pt x="23" y="72"/>
                        <a:pt x="23" y="72"/>
                        <a:pt x="24" y="72"/>
                      </a:cubicBezTo>
                      <a:cubicBezTo>
                        <a:pt x="23" y="72"/>
                        <a:pt x="24" y="72"/>
                        <a:pt x="24" y="72"/>
                      </a:cubicBezTo>
                      <a:cubicBezTo>
                        <a:pt x="24" y="72"/>
                        <a:pt x="24" y="72"/>
                        <a:pt x="24" y="72"/>
                      </a:cubicBezTo>
                      <a:cubicBezTo>
                        <a:pt x="24" y="72"/>
                        <a:pt x="24" y="72"/>
                        <a:pt x="24" y="72"/>
                      </a:cubicBezTo>
                      <a:close/>
                      <a:moveTo>
                        <a:pt x="23" y="71"/>
                      </a:moveTo>
                      <a:cubicBezTo>
                        <a:pt x="23" y="71"/>
                        <a:pt x="24" y="71"/>
                        <a:pt x="23" y="71"/>
                      </a:cubicBezTo>
                      <a:cubicBezTo>
                        <a:pt x="23" y="71"/>
                        <a:pt x="23" y="71"/>
                        <a:pt x="23" y="71"/>
                      </a:cubicBezTo>
                      <a:close/>
                      <a:moveTo>
                        <a:pt x="24" y="71"/>
                      </a:moveTo>
                      <a:cubicBezTo>
                        <a:pt x="25" y="72"/>
                        <a:pt x="24" y="71"/>
                        <a:pt x="24" y="71"/>
                      </a:cubicBezTo>
                      <a:cubicBezTo>
                        <a:pt x="24" y="71"/>
                        <a:pt x="24" y="72"/>
                        <a:pt x="24" y="72"/>
                      </a:cubicBezTo>
                      <a:cubicBezTo>
                        <a:pt x="24" y="72"/>
                        <a:pt x="24" y="72"/>
                        <a:pt x="24" y="72"/>
                      </a:cubicBezTo>
                      <a:cubicBezTo>
                        <a:pt x="24" y="71"/>
                        <a:pt x="25" y="71"/>
                        <a:pt x="24" y="71"/>
                      </a:cubicBezTo>
                      <a:close/>
                      <a:moveTo>
                        <a:pt x="25" y="69"/>
                      </a:moveTo>
                      <a:cubicBezTo>
                        <a:pt x="25" y="70"/>
                        <a:pt x="25" y="70"/>
                        <a:pt x="25" y="70"/>
                      </a:cubicBezTo>
                      <a:cubicBezTo>
                        <a:pt x="25" y="70"/>
                        <a:pt x="25" y="69"/>
                        <a:pt x="25" y="69"/>
                      </a:cubicBezTo>
                      <a:close/>
                      <a:moveTo>
                        <a:pt x="25" y="69"/>
                      </a:moveTo>
                      <a:cubicBezTo>
                        <a:pt x="25" y="69"/>
                        <a:pt x="26" y="69"/>
                        <a:pt x="26" y="69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lose/>
                      <a:moveTo>
                        <a:pt x="25" y="68"/>
                      </a:moveTo>
                      <a:cubicBezTo>
                        <a:pt x="25" y="68"/>
                        <a:pt x="26" y="68"/>
                        <a:pt x="26" y="69"/>
                      </a:cubicBezTo>
                      <a:cubicBezTo>
                        <a:pt x="25" y="69"/>
                        <a:pt x="26" y="69"/>
                        <a:pt x="26" y="69"/>
                      </a:cubicBezTo>
                      <a:cubicBezTo>
                        <a:pt x="26" y="69"/>
                        <a:pt x="25" y="69"/>
                        <a:pt x="25" y="69"/>
                      </a:cubicBezTo>
                      <a:cubicBezTo>
                        <a:pt x="25" y="69"/>
                        <a:pt x="25" y="69"/>
                        <a:pt x="25" y="70"/>
                      </a:cubicBezTo>
                      <a:cubicBezTo>
                        <a:pt x="26" y="70"/>
                        <a:pt x="26" y="69"/>
                        <a:pt x="26" y="69"/>
                      </a:cubicBezTo>
                      <a:cubicBezTo>
                        <a:pt x="26" y="70"/>
                        <a:pt x="26" y="70"/>
                        <a:pt x="26" y="70"/>
                      </a:cubicBezTo>
                      <a:cubicBezTo>
                        <a:pt x="26" y="70"/>
                        <a:pt x="26" y="69"/>
                        <a:pt x="26" y="69"/>
                      </a:cubicBezTo>
                      <a:cubicBezTo>
                        <a:pt x="26" y="69"/>
                        <a:pt x="26" y="69"/>
                        <a:pt x="26" y="69"/>
                      </a:cubicBezTo>
                      <a:cubicBezTo>
                        <a:pt x="26" y="69"/>
                        <a:pt x="26" y="69"/>
                        <a:pt x="26" y="69"/>
                      </a:cubicBezTo>
                      <a:cubicBezTo>
                        <a:pt x="26" y="69"/>
                        <a:pt x="26" y="69"/>
                        <a:pt x="26" y="69"/>
                      </a:cubicBezTo>
                      <a:cubicBezTo>
                        <a:pt x="26" y="69"/>
                        <a:pt x="26" y="69"/>
                        <a:pt x="26" y="69"/>
                      </a:cubicBezTo>
                      <a:cubicBezTo>
                        <a:pt x="26" y="69"/>
                        <a:pt x="26" y="69"/>
                        <a:pt x="26" y="69"/>
                      </a:cubicBezTo>
                      <a:cubicBezTo>
                        <a:pt x="26" y="69"/>
                        <a:pt x="26" y="69"/>
                        <a:pt x="26" y="69"/>
                      </a:cubicBezTo>
                      <a:cubicBezTo>
                        <a:pt x="26" y="69"/>
                        <a:pt x="26" y="69"/>
                        <a:pt x="26" y="69"/>
                      </a:cubicBezTo>
                      <a:cubicBezTo>
                        <a:pt x="26" y="69"/>
                        <a:pt x="26" y="68"/>
                        <a:pt x="25" y="68"/>
                      </a:cubicBezTo>
                      <a:close/>
                      <a:moveTo>
                        <a:pt x="25" y="68"/>
                      </a:moveTo>
                      <a:cubicBezTo>
                        <a:pt x="25" y="68"/>
                        <a:pt x="25" y="69"/>
                        <a:pt x="25" y="69"/>
                      </a:cubicBezTo>
                      <a:cubicBezTo>
                        <a:pt x="25" y="69"/>
                        <a:pt x="25" y="68"/>
                        <a:pt x="25" y="68"/>
                      </a:cubicBezTo>
                      <a:close/>
                      <a:moveTo>
                        <a:pt x="25" y="68"/>
                      </a:moveTo>
                      <a:cubicBezTo>
                        <a:pt x="25" y="68"/>
                        <a:pt x="26" y="68"/>
                        <a:pt x="25" y="68"/>
                      </a:cubicBezTo>
                      <a:cubicBezTo>
                        <a:pt x="25" y="68"/>
                        <a:pt x="25" y="68"/>
                        <a:pt x="25" y="68"/>
                      </a:cubicBezTo>
                      <a:cubicBezTo>
                        <a:pt x="25" y="68"/>
                        <a:pt x="25" y="68"/>
                        <a:pt x="25" y="68"/>
                      </a:cubicBezTo>
                      <a:cubicBezTo>
                        <a:pt x="25" y="68"/>
                        <a:pt x="24" y="68"/>
                        <a:pt x="25" y="68"/>
                      </a:cubicBezTo>
                      <a:close/>
                      <a:moveTo>
                        <a:pt x="24" y="68"/>
                      </a:moveTo>
                      <a:cubicBezTo>
                        <a:pt x="24" y="68"/>
                        <a:pt x="24" y="68"/>
                        <a:pt x="24" y="68"/>
                      </a:cubicBezTo>
                      <a:cubicBezTo>
                        <a:pt x="24" y="68"/>
                        <a:pt x="24" y="68"/>
                        <a:pt x="24" y="68"/>
                      </a:cubicBezTo>
                      <a:cubicBezTo>
                        <a:pt x="24" y="68"/>
                        <a:pt x="24" y="68"/>
                        <a:pt x="24" y="68"/>
                      </a:cubicBezTo>
                      <a:cubicBezTo>
                        <a:pt x="24" y="68"/>
                        <a:pt x="24" y="67"/>
                        <a:pt x="24" y="67"/>
                      </a:cubicBezTo>
                      <a:cubicBezTo>
                        <a:pt x="24" y="67"/>
                        <a:pt x="24" y="67"/>
                        <a:pt x="24" y="67"/>
                      </a:cubicBezTo>
                      <a:cubicBezTo>
                        <a:pt x="24" y="67"/>
                        <a:pt x="24" y="67"/>
                        <a:pt x="24" y="67"/>
                      </a:cubicBezTo>
                      <a:cubicBezTo>
                        <a:pt x="23" y="67"/>
                        <a:pt x="24" y="67"/>
                        <a:pt x="24" y="67"/>
                      </a:cubicBezTo>
                      <a:cubicBezTo>
                        <a:pt x="23" y="67"/>
                        <a:pt x="24" y="68"/>
                        <a:pt x="23" y="68"/>
                      </a:cubicBezTo>
                      <a:cubicBezTo>
                        <a:pt x="23" y="68"/>
                        <a:pt x="23" y="67"/>
                        <a:pt x="23" y="67"/>
                      </a:cubicBezTo>
                      <a:cubicBezTo>
                        <a:pt x="23" y="67"/>
                        <a:pt x="23" y="67"/>
                        <a:pt x="23" y="68"/>
                      </a:cubicBezTo>
                      <a:cubicBezTo>
                        <a:pt x="23" y="67"/>
                        <a:pt x="23" y="67"/>
                        <a:pt x="23" y="67"/>
                      </a:cubicBezTo>
                      <a:cubicBezTo>
                        <a:pt x="23" y="68"/>
                        <a:pt x="22" y="68"/>
                        <a:pt x="23" y="68"/>
                      </a:cubicBezTo>
                      <a:cubicBezTo>
                        <a:pt x="23" y="68"/>
                        <a:pt x="23" y="68"/>
                        <a:pt x="23" y="68"/>
                      </a:cubicBezTo>
                      <a:cubicBezTo>
                        <a:pt x="23" y="68"/>
                        <a:pt x="23" y="68"/>
                        <a:pt x="23" y="68"/>
                      </a:cubicBezTo>
                      <a:cubicBezTo>
                        <a:pt x="23" y="68"/>
                        <a:pt x="23" y="68"/>
                        <a:pt x="24" y="68"/>
                      </a:cubicBezTo>
                      <a:cubicBezTo>
                        <a:pt x="23" y="68"/>
                        <a:pt x="24" y="69"/>
                        <a:pt x="24" y="68"/>
                      </a:cubicBezTo>
                      <a:cubicBezTo>
                        <a:pt x="24" y="68"/>
                        <a:pt x="24" y="68"/>
                        <a:pt x="24" y="68"/>
                      </a:cubicBezTo>
                      <a:cubicBezTo>
                        <a:pt x="24" y="68"/>
                        <a:pt x="24" y="68"/>
                        <a:pt x="24" y="68"/>
                      </a:cubicBezTo>
                      <a:cubicBezTo>
                        <a:pt x="24" y="68"/>
                        <a:pt x="24" y="68"/>
                        <a:pt x="24" y="68"/>
                      </a:cubicBezTo>
                      <a:cubicBezTo>
                        <a:pt x="24" y="68"/>
                        <a:pt x="24" y="69"/>
                        <a:pt x="24" y="69"/>
                      </a:cubicBezTo>
                      <a:cubicBezTo>
                        <a:pt x="24" y="69"/>
                        <a:pt x="24" y="69"/>
                        <a:pt x="24" y="69"/>
                      </a:cubicBezTo>
                      <a:cubicBezTo>
                        <a:pt x="24" y="69"/>
                        <a:pt x="24" y="69"/>
                        <a:pt x="24" y="69"/>
                      </a:cubicBezTo>
                      <a:cubicBezTo>
                        <a:pt x="24" y="69"/>
                        <a:pt x="24" y="69"/>
                        <a:pt x="24" y="69"/>
                      </a:cubicBezTo>
                      <a:cubicBezTo>
                        <a:pt x="24" y="69"/>
                        <a:pt x="24" y="69"/>
                        <a:pt x="24" y="69"/>
                      </a:cubicBezTo>
                      <a:cubicBezTo>
                        <a:pt x="24" y="69"/>
                        <a:pt x="24" y="69"/>
                        <a:pt x="24" y="69"/>
                      </a:cubicBezTo>
                      <a:cubicBezTo>
                        <a:pt x="24" y="69"/>
                        <a:pt x="24" y="70"/>
                        <a:pt x="24" y="70"/>
                      </a:cubicBezTo>
                      <a:cubicBezTo>
                        <a:pt x="24" y="70"/>
                        <a:pt x="24" y="69"/>
                        <a:pt x="25" y="69"/>
                      </a:cubicBezTo>
                      <a:cubicBezTo>
                        <a:pt x="24" y="69"/>
                        <a:pt x="24" y="68"/>
                        <a:pt x="24" y="68"/>
                      </a:cubicBezTo>
                      <a:cubicBezTo>
                        <a:pt x="24" y="68"/>
                        <a:pt x="24" y="68"/>
                        <a:pt x="24" y="68"/>
                      </a:cubicBezTo>
                      <a:cubicBezTo>
                        <a:pt x="24" y="68"/>
                        <a:pt x="25" y="68"/>
                        <a:pt x="25" y="67"/>
                      </a:cubicBezTo>
                      <a:cubicBezTo>
                        <a:pt x="25" y="67"/>
                        <a:pt x="25" y="67"/>
                        <a:pt x="25" y="67"/>
                      </a:cubicBezTo>
                      <a:cubicBezTo>
                        <a:pt x="25" y="67"/>
                        <a:pt x="25" y="67"/>
                        <a:pt x="25" y="67"/>
                      </a:cubicBezTo>
                      <a:cubicBezTo>
                        <a:pt x="25" y="67"/>
                        <a:pt x="25" y="67"/>
                        <a:pt x="25" y="67"/>
                      </a:cubicBezTo>
                      <a:cubicBezTo>
                        <a:pt x="25" y="67"/>
                        <a:pt x="25" y="67"/>
                        <a:pt x="25" y="67"/>
                      </a:cubicBezTo>
                      <a:cubicBezTo>
                        <a:pt x="25" y="67"/>
                        <a:pt x="24" y="68"/>
                        <a:pt x="24" y="68"/>
                      </a:cubicBezTo>
                      <a:close/>
                      <a:moveTo>
                        <a:pt x="24" y="64"/>
                      </a:moveTo>
                      <a:cubicBezTo>
                        <a:pt x="24" y="64"/>
                        <a:pt x="24" y="64"/>
                        <a:pt x="23" y="64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4"/>
                        <a:pt x="24" y="64"/>
                        <a:pt x="24" y="64"/>
                      </a:cubicBezTo>
                      <a:cubicBezTo>
                        <a:pt x="23" y="64"/>
                        <a:pt x="23" y="65"/>
                        <a:pt x="24" y="65"/>
                      </a:cubicBezTo>
                      <a:cubicBezTo>
                        <a:pt x="24" y="64"/>
                        <a:pt x="24" y="64"/>
                        <a:pt x="24" y="64"/>
                      </a:cubicBezTo>
                      <a:close/>
                      <a:moveTo>
                        <a:pt x="23" y="66"/>
                      </a:move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3" y="66"/>
                        <a:pt x="23" y="66"/>
                        <a:pt x="24" y="66"/>
                      </a:cubicBezTo>
                      <a:cubicBezTo>
                        <a:pt x="24" y="66"/>
                        <a:pt x="24" y="66"/>
                        <a:pt x="24" y="66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3" y="66"/>
                        <a:pt x="24" y="66"/>
                        <a:pt x="23" y="66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3" y="66"/>
                        <a:pt x="24" y="66"/>
                        <a:pt x="23" y="66"/>
                      </a:cubicBezTo>
                      <a:close/>
                      <a:moveTo>
                        <a:pt x="24" y="66"/>
                      </a:moveTo>
                      <a:cubicBezTo>
                        <a:pt x="24" y="66"/>
                        <a:pt x="24" y="66"/>
                        <a:pt x="24" y="66"/>
                      </a:cubicBezTo>
                      <a:cubicBezTo>
                        <a:pt x="24" y="66"/>
                        <a:pt x="24" y="66"/>
                        <a:pt x="24" y="66"/>
                      </a:cubicBezTo>
                      <a:cubicBezTo>
                        <a:pt x="24" y="66"/>
                        <a:pt x="24" y="66"/>
                        <a:pt x="24" y="66"/>
                      </a:cubicBezTo>
                      <a:close/>
                      <a:moveTo>
                        <a:pt x="24" y="65"/>
                      </a:moveTo>
                      <a:cubicBezTo>
                        <a:pt x="24" y="65"/>
                        <a:pt x="25" y="64"/>
                        <a:pt x="24" y="64"/>
                      </a:cubicBezTo>
                      <a:cubicBezTo>
                        <a:pt x="24" y="64"/>
                        <a:pt x="24" y="64"/>
                        <a:pt x="24" y="64"/>
                      </a:cubicBezTo>
                      <a:cubicBezTo>
                        <a:pt x="24" y="64"/>
                        <a:pt x="24" y="64"/>
                        <a:pt x="24" y="64"/>
                      </a:cubicBezTo>
                      <a:cubicBezTo>
                        <a:pt x="24" y="64"/>
                        <a:pt x="24" y="64"/>
                        <a:pt x="24" y="64"/>
                      </a:cubicBezTo>
                      <a:cubicBezTo>
                        <a:pt x="24" y="65"/>
                        <a:pt x="24" y="65"/>
                        <a:pt x="24" y="65"/>
                      </a:cubicBezTo>
                      <a:cubicBezTo>
                        <a:pt x="24" y="65"/>
                        <a:pt x="24" y="65"/>
                        <a:pt x="24" y="65"/>
                      </a:cubicBezTo>
                      <a:cubicBezTo>
                        <a:pt x="24" y="65"/>
                        <a:pt x="24" y="65"/>
                        <a:pt x="24" y="65"/>
                      </a:cubicBezTo>
                      <a:cubicBezTo>
                        <a:pt x="24" y="65"/>
                        <a:pt x="23" y="65"/>
                        <a:pt x="24" y="65"/>
                      </a:cubicBezTo>
                      <a:cubicBezTo>
                        <a:pt x="24" y="65"/>
                        <a:pt x="24" y="65"/>
                        <a:pt x="24" y="66"/>
                      </a:cubicBezTo>
                      <a:cubicBezTo>
                        <a:pt x="24" y="66"/>
                        <a:pt x="24" y="66"/>
                        <a:pt x="24" y="66"/>
                      </a:cubicBezTo>
                      <a:cubicBezTo>
                        <a:pt x="24" y="65"/>
                        <a:pt x="24" y="65"/>
                        <a:pt x="24" y="65"/>
                      </a:cubicBezTo>
                      <a:close/>
                      <a:moveTo>
                        <a:pt x="24" y="64"/>
                      </a:moveTo>
                      <a:cubicBezTo>
                        <a:pt x="25" y="64"/>
                        <a:pt x="25" y="64"/>
                        <a:pt x="24" y="63"/>
                      </a:cubicBezTo>
                      <a:cubicBezTo>
                        <a:pt x="24" y="64"/>
                        <a:pt x="24" y="64"/>
                        <a:pt x="24" y="64"/>
                      </a:cubicBezTo>
                      <a:close/>
                      <a:moveTo>
                        <a:pt x="25" y="61"/>
                      </a:moveTo>
                      <a:cubicBezTo>
                        <a:pt x="25" y="61"/>
                        <a:pt x="25" y="61"/>
                        <a:pt x="25" y="61"/>
                      </a:cubicBezTo>
                      <a:cubicBezTo>
                        <a:pt x="25" y="61"/>
                        <a:pt x="25" y="61"/>
                        <a:pt x="25" y="61"/>
                      </a:cubicBezTo>
                      <a:cubicBezTo>
                        <a:pt x="25" y="61"/>
                        <a:pt x="25" y="61"/>
                        <a:pt x="25" y="61"/>
                      </a:cubicBezTo>
                      <a:cubicBezTo>
                        <a:pt x="25" y="61"/>
                        <a:pt x="25" y="61"/>
                        <a:pt x="25" y="61"/>
                      </a:cubicBezTo>
                      <a:cubicBezTo>
                        <a:pt x="25" y="61"/>
                        <a:pt x="25" y="61"/>
                        <a:pt x="25" y="61"/>
                      </a:cubicBezTo>
                      <a:close/>
                      <a:moveTo>
                        <a:pt x="25" y="61"/>
                      </a:moveTo>
                      <a:cubicBezTo>
                        <a:pt x="25" y="61"/>
                        <a:pt x="25" y="60"/>
                        <a:pt x="25" y="61"/>
                      </a:cubicBezTo>
                      <a:cubicBezTo>
                        <a:pt x="25" y="60"/>
                        <a:pt x="26" y="61"/>
                        <a:pt x="25" y="60"/>
                      </a:cubicBezTo>
                      <a:cubicBezTo>
                        <a:pt x="25" y="60"/>
                        <a:pt x="25" y="60"/>
                        <a:pt x="25" y="60"/>
                      </a:cubicBezTo>
                      <a:cubicBezTo>
                        <a:pt x="25" y="60"/>
                        <a:pt x="25" y="60"/>
                        <a:pt x="25" y="61"/>
                      </a:cubicBezTo>
                      <a:close/>
                      <a:moveTo>
                        <a:pt x="25" y="59"/>
                      </a:moveTo>
                      <a:cubicBezTo>
                        <a:pt x="25" y="59"/>
                        <a:pt x="25" y="59"/>
                        <a:pt x="25" y="59"/>
                      </a:cubicBezTo>
                      <a:cubicBezTo>
                        <a:pt x="25" y="59"/>
                        <a:pt x="25" y="59"/>
                        <a:pt x="25" y="59"/>
                      </a:cubicBezTo>
                      <a:cubicBezTo>
                        <a:pt x="25" y="59"/>
                        <a:pt x="25" y="59"/>
                        <a:pt x="25" y="59"/>
                      </a:cubicBezTo>
                      <a:cubicBezTo>
                        <a:pt x="25" y="59"/>
                        <a:pt x="25" y="59"/>
                        <a:pt x="25" y="59"/>
                      </a:cubicBezTo>
                      <a:close/>
                      <a:moveTo>
                        <a:pt x="24" y="61"/>
                      </a:moveTo>
                      <a:cubicBezTo>
                        <a:pt x="24" y="61"/>
                        <a:pt x="24" y="61"/>
                        <a:pt x="24" y="61"/>
                      </a:cubicBezTo>
                      <a:cubicBezTo>
                        <a:pt x="25" y="61"/>
                        <a:pt x="24" y="61"/>
                        <a:pt x="24" y="61"/>
                      </a:cubicBezTo>
                      <a:close/>
                      <a:moveTo>
                        <a:pt x="25" y="58"/>
                      </a:moveTo>
                      <a:cubicBezTo>
                        <a:pt x="25" y="58"/>
                        <a:pt x="25" y="58"/>
                        <a:pt x="25" y="59"/>
                      </a:cubicBezTo>
                      <a:cubicBezTo>
                        <a:pt x="25" y="59"/>
                        <a:pt x="25" y="58"/>
                        <a:pt x="25" y="59"/>
                      </a:cubicBezTo>
                      <a:cubicBezTo>
                        <a:pt x="25" y="58"/>
                        <a:pt x="25" y="58"/>
                        <a:pt x="25" y="58"/>
                      </a:cubicBezTo>
                      <a:cubicBezTo>
                        <a:pt x="25" y="58"/>
                        <a:pt x="25" y="58"/>
                        <a:pt x="25" y="58"/>
                      </a:cubicBezTo>
                      <a:close/>
                      <a:moveTo>
                        <a:pt x="25" y="58"/>
                      </a:moveTo>
                      <a:cubicBezTo>
                        <a:pt x="25" y="58"/>
                        <a:pt x="25" y="58"/>
                        <a:pt x="25" y="58"/>
                      </a:cubicBezTo>
                      <a:cubicBezTo>
                        <a:pt x="25" y="58"/>
                        <a:pt x="25" y="58"/>
                        <a:pt x="25" y="58"/>
                      </a:cubicBezTo>
                      <a:cubicBezTo>
                        <a:pt x="25" y="58"/>
                        <a:pt x="25" y="58"/>
                        <a:pt x="25" y="58"/>
                      </a:cubicBezTo>
                      <a:cubicBezTo>
                        <a:pt x="25" y="58"/>
                        <a:pt x="25" y="58"/>
                        <a:pt x="25" y="58"/>
                      </a:cubicBezTo>
                      <a:cubicBezTo>
                        <a:pt x="25" y="58"/>
                        <a:pt x="25" y="58"/>
                        <a:pt x="25" y="58"/>
                      </a:cubicBezTo>
                      <a:cubicBezTo>
                        <a:pt x="25" y="58"/>
                        <a:pt x="25" y="58"/>
                        <a:pt x="25" y="58"/>
                      </a:cubicBezTo>
                      <a:close/>
                      <a:moveTo>
                        <a:pt x="25" y="59"/>
                      </a:moveTo>
                      <a:cubicBezTo>
                        <a:pt x="24" y="59"/>
                        <a:pt x="24" y="59"/>
                        <a:pt x="24" y="59"/>
                      </a:cubicBezTo>
                      <a:cubicBezTo>
                        <a:pt x="24" y="59"/>
                        <a:pt x="25" y="59"/>
                        <a:pt x="25" y="59"/>
                      </a:cubicBezTo>
                      <a:close/>
                      <a:moveTo>
                        <a:pt x="24" y="62"/>
                      </a:moveTo>
                      <a:cubicBezTo>
                        <a:pt x="24" y="61"/>
                        <a:pt x="24" y="61"/>
                        <a:pt x="24" y="61"/>
                      </a:cubicBezTo>
                      <a:cubicBezTo>
                        <a:pt x="24" y="61"/>
                        <a:pt x="24" y="62"/>
                        <a:pt x="24" y="62"/>
                      </a:cubicBezTo>
                      <a:close/>
                      <a:moveTo>
                        <a:pt x="23" y="64"/>
                      </a:move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4" y="64"/>
                        <a:pt x="23" y="64"/>
                        <a:pt x="24" y="64"/>
                      </a:cubicBezTo>
                      <a:cubicBezTo>
                        <a:pt x="24" y="64"/>
                        <a:pt x="23" y="64"/>
                        <a:pt x="24" y="64"/>
                      </a:cubicBezTo>
                      <a:cubicBezTo>
                        <a:pt x="24" y="63"/>
                        <a:pt x="24" y="63"/>
                        <a:pt x="24" y="63"/>
                      </a:cubicBezTo>
                      <a:cubicBezTo>
                        <a:pt x="24" y="63"/>
                        <a:pt x="24" y="63"/>
                        <a:pt x="23" y="63"/>
                      </a:cubicBezTo>
                      <a:cubicBezTo>
                        <a:pt x="24" y="63"/>
                        <a:pt x="23" y="63"/>
                        <a:pt x="24" y="63"/>
                      </a:cubicBezTo>
                      <a:cubicBezTo>
                        <a:pt x="24" y="63"/>
                        <a:pt x="24" y="63"/>
                        <a:pt x="24" y="63"/>
                      </a:cubicBezTo>
                      <a:cubicBezTo>
                        <a:pt x="24" y="63"/>
                        <a:pt x="24" y="63"/>
                        <a:pt x="24" y="63"/>
                      </a:cubicBezTo>
                      <a:cubicBezTo>
                        <a:pt x="24" y="63"/>
                        <a:pt x="24" y="63"/>
                        <a:pt x="24" y="63"/>
                      </a:cubicBezTo>
                      <a:cubicBezTo>
                        <a:pt x="24" y="63"/>
                        <a:pt x="24" y="63"/>
                        <a:pt x="24" y="63"/>
                      </a:cubicBezTo>
                      <a:cubicBezTo>
                        <a:pt x="24" y="63"/>
                        <a:pt x="24" y="63"/>
                        <a:pt x="24" y="63"/>
                      </a:cubicBezTo>
                      <a:cubicBezTo>
                        <a:pt x="24" y="63"/>
                        <a:pt x="25" y="63"/>
                        <a:pt x="25" y="63"/>
                      </a:cubicBezTo>
                      <a:cubicBezTo>
                        <a:pt x="25" y="63"/>
                        <a:pt x="25" y="63"/>
                        <a:pt x="25" y="63"/>
                      </a:cubicBezTo>
                      <a:cubicBezTo>
                        <a:pt x="25" y="63"/>
                        <a:pt x="25" y="63"/>
                        <a:pt x="25" y="62"/>
                      </a:cubicBezTo>
                      <a:cubicBezTo>
                        <a:pt x="25" y="62"/>
                        <a:pt x="25" y="63"/>
                        <a:pt x="25" y="63"/>
                      </a:cubicBezTo>
                      <a:cubicBezTo>
                        <a:pt x="24" y="62"/>
                        <a:pt x="25" y="62"/>
                        <a:pt x="25" y="62"/>
                      </a:cubicBezTo>
                      <a:cubicBezTo>
                        <a:pt x="25" y="62"/>
                        <a:pt x="25" y="62"/>
                        <a:pt x="25" y="62"/>
                      </a:cubicBezTo>
                      <a:cubicBezTo>
                        <a:pt x="24" y="62"/>
                        <a:pt x="24" y="62"/>
                        <a:pt x="24" y="62"/>
                      </a:cubicBezTo>
                      <a:cubicBezTo>
                        <a:pt x="24" y="63"/>
                        <a:pt x="24" y="62"/>
                        <a:pt x="24" y="63"/>
                      </a:cubicBezTo>
                      <a:cubicBezTo>
                        <a:pt x="24" y="63"/>
                        <a:pt x="24" y="63"/>
                        <a:pt x="24" y="62"/>
                      </a:cubicBezTo>
                      <a:cubicBezTo>
                        <a:pt x="24" y="62"/>
                        <a:pt x="24" y="62"/>
                        <a:pt x="24" y="62"/>
                      </a:cubicBezTo>
                      <a:cubicBezTo>
                        <a:pt x="24" y="62"/>
                        <a:pt x="24" y="62"/>
                        <a:pt x="23" y="62"/>
                      </a:cubicBezTo>
                      <a:cubicBezTo>
                        <a:pt x="23" y="62"/>
                        <a:pt x="23" y="62"/>
                        <a:pt x="23" y="62"/>
                      </a:cubicBezTo>
                      <a:cubicBezTo>
                        <a:pt x="24" y="62"/>
                        <a:pt x="23" y="62"/>
                        <a:pt x="23" y="62"/>
                      </a:cubicBezTo>
                      <a:cubicBezTo>
                        <a:pt x="24" y="63"/>
                        <a:pt x="23" y="63"/>
                        <a:pt x="23" y="64"/>
                      </a:cubicBezTo>
                      <a:close/>
                      <a:moveTo>
                        <a:pt x="23" y="65"/>
                      </a:moveTo>
                      <a:cubicBezTo>
                        <a:pt x="23" y="65"/>
                        <a:pt x="23" y="65"/>
                        <a:pt x="23" y="65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4"/>
                        <a:pt x="23" y="64"/>
                        <a:pt x="23" y="65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lnTo>
                        <a:pt x="23" y="65"/>
                      </a:lnTo>
                      <a:close/>
                      <a:moveTo>
                        <a:pt x="22" y="65"/>
                      </a:moveTo>
                      <a:cubicBezTo>
                        <a:pt x="23" y="65"/>
                        <a:pt x="23" y="65"/>
                        <a:pt x="23" y="65"/>
                      </a:cubicBezTo>
                      <a:cubicBezTo>
                        <a:pt x="23" y="65"/>
                        <a:pt x="23" y="65"/>
                        <a:pt x="22" y="65"/>
                      </a:cubicBezTo>
                      <a:cubicBezTo>
                        <a:pt x="23" y="65"/>
                        <a:pt x="22" y="65"/>
                        <a:pt x="22" y="65"/>
                      </a:cubicBezTo>
                      <a:close/>
                      <a:moveTo>
                        <a:pt x="22" y="67"/>
                      </a:moveTo>
                      <a:cubicBezTo>
                        <a:pt x="22" y="67"/>
                        <a:pt x="22" y="67"/>
                        <a:pt x="22" y="67"/>
                      </a:cubicBezTo>
                      <a:cubicBezTo>
                        <a:pt x="22" y="67"/>
                        <a:pt x="22" y="67"/>
                        <a:pt x="22" y="67"/>
                      </a:cubicBezTo>
                      <a:close/>
                      <a:moveTo>
                        <a:pt x="22" y="67"/>
                      </a:moveTo>
                      <a:cubicBezTo>
                        <a:pt x="22" y="67"/>
                        <a:pt x="21" y="67"/>
                        <a:pt x="22" y="67"/>
                      </a:cubicBezTo>
                      <a:cubicBezTo>
                        <a:pt x="22" y="67"/>
                        <a:pt x="22" y="67"/>
                        <a:pt x="22" y="67"/>
                      </a:cubicBezTo>
                      <a:cubicBezTo>
                        <a:pt x="22" y="67"/>
                        <a:pt x="22" y="66"/>
                        <a:pt x="21" y="66"/>
                      </a:cubicBezTo>
                      <a:cubicBezTo>
                        <a:pt x="21" y="67"/>
                        <a:pt x="21" y="67"/>
                        <a:pt x="21" y="67"/>
                      </a:cubicBezTo>
                      <a:cubicBezTo>
                        <a:pt x="21" y="67"/>
                        <a:pt x="21" y="68"/>
                        <a:pt x="22" y="67"/>
                      </a:cubicBezTo>
                      <a:cubicBezTo>
                        <a:pt x="22" y="67"/>
                        <a:pt x="22" y="67"/>
                        <a:pt x="22" y="67"/>
                      </a:cubicBezTo>
                      <a:cubicBezTo>
                        <a:pt x="22" y="67"/>
                        <a:pt x="22" y="67"/>
                        <a:pt x="22" y="67"/>
                      </a:cubicBezTo>
                      <a:cubicBezTo>
                        <a:pt x="22" y="67"/>
                        <a:pt x="22" y="67"/>
                        <a:pt x="22" y="67"/>
                      </a:cubicBezTo>
                      <a:close/>
                      <a:moveTo>
                        <a:pt x="22" y="64"/>
                      </a:move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lose/>
                      <a:moveTo>
                        <a:pt x="21" y="66"/>
                      </a:moveTo>
                      <a:cubicBezTo>
                        <a:pt x="21" y="66"/>
                        <a:pt x="21" y="66"/>
                        <a:pt x="22" y="66"/>
                      </a:cubicBezTo>
                      <a:cubicBezTo>
                        <a:pt x="22" y="66"/>
                        <a:pt x="22" y="66"/>
                        <a:pt x="22" y="66"/>
                      </a:cubicBezTo>
                      <a:cubicBezTo>
                        <a:pt x="22" y="66"/>
                        <a:pt x="22" y="66"/>
                        <a:pt x="22" y="66"/>
                      </a:cubicBezTo>
                      <a:cubicBezTo>
                        <a:pt x="22" y="66"/>
                        <a:pt x="21" y="66"/>
                        <a:pt x="21" y="66"/>
                      </a:cubicBezTo>
                      <a:close/>
                      <a:moveTo>
                        <a:pt x="21" y="65"/>
                      </a:moveTo>
                      <a:cubicBezTo>
                        <a:pt x="21" y="65"/>
                        <a:pt x="21" y="65"/>
                        <a:pt x="21" y="65"/>
                      </a:cubicBezTo>
                      <a:cubicBezTo>
                        <a:pt x="21" y="65"/>
                        <a:pt x="21" y="65"/>
                        <a:pt x="21" y="65"/>
                      </a:cubicBezTo>
                      <a:close/>
                      <a:moveTo>
                        <a:pt x="21" y="66"/>
                      </a:moveTo>
                      <a:cubicBezTo>
                        <a:pt x="21" y="66"/>
                        <a:pt x="21" y="66"/>
                        <a:pt x="21" y="66"/>
                      </a:cubicBezTo>
                      <a:cubicBezTo>
                        <a:pt x="21" y="66"/>
                        <a:pt x="21" y="66"/>
                        <a:pt x="21" y="66"/>
                      </a:cubicBezTo>
                      <a:cubicBezTo>
                        <a:pt x="21" y="66"/>
                        <a:pt x="21" y="66"/>
                        <a:pt x="21" y="66"/>
                      </a:cubicBezTo>
                      <a:close/>
                      <a:moveTo>
                        <a:pt x="21" y="68"/>
                      </a:moveTo>
                      <a:cubicBezTo>
                        <a:pt x="21" y="69"/>
                        <a:pt x="21" y="69"/>
                        <a:pt x="21" y="69"/>
                      </a:cubicBezTo>
                      <a:cubicBezTo>
                        <a:pt x="21" y="69"/>
                        <a:pt x="21" y="68"/>
                        <a:pt x="21" y="68"/>
                      </a:cubicBezTo>
                      <a:close/>
                      <a:moveTo>
                        <a:pt x="20" y="70"/>
                      </a:moveTo>
                      <a:cubicBezTo>
                        <a:pt x="20" y="70"/>
                        <a:pt x="20" y="70"/>
                        <a:pt x="20" y="70"/>
                      </a:cubicBezTo>
                      <a:cubicBezTo>
                        <a:pt x="20" y="70"/>
                        <a:pt x="20" y="70"/>
                        <a:pt x="20" y="70"/>
                      </a:cubicBezTo>
                      <a:cubicBezTo>
                        <a:pt x="20" y="70"/>
                        <a:pt x="20" y="70"/>
                        <a:pt x="20" y="70"/>
                      </a:cubicBezTo>
                      <a:cubicBezTo>
                        <a:pt x="20" y="70"/>
                        <a:pt x="20" y="70"/>
                        <a:pt x="20" y="70"/>
                      </a:cubicBezTo>
                      <a:cubicBezTo>
                        <a:pt x="20" y="70"/>
                        <a:pt x="20" y="70"/>
                        <a:pt x="20" y="70"/>
                      </a:cubicBezTo>
                      <a:cubicBezTo>
                        <a:pt x="20" y="70"/>
                        <a:pt x="20" y="70"/>
                        <a:pt x="20" y="70"/>
                      </a:cubicBezTo>
                      <a:close/>
                      <a:moveTo>
                        <a:pt x="20" y="70"/>
                      </a:moveTo>
                      <a:cubicBezTo>
                        <a:pt x="20" y="70"/>
                        <a:pt x="20" y="70"/>
                        <a:pt x="20" y="70"/>
                      </a:cubicBezTo>
                      <a:cubicBezTo>
                        <a:pt x="20" y="70"/>
                        <a:pt x="20" y="70"/>
                        <a:pt x="20" y="70"/>
                      </a:cubicBezTo>
                      <a:cubicBezTo>
                        <a:pt x="20" y="70"/>
                        <a:pt x="20" y="70"/>
                        <a:pt x="20" y="70"/>
                      </a:cubicBezTo>
                      <a:cubicBezTo>
                        <a:pt x="20" y="70"/>
                        <a:pt x="20" y="70"/>
                        <a:pt x="20" y="70"/>
                      </a:cubicBezTo>
                      <a:close/>
                      <a:moveTo>
                        <a:pt x="19" y="71"/>
                      </a:moveTo>
                      <a:cubicBezTo>
                        <a:pt x="19" y="71"/>
                        <a:pt x="19" y="71"/>
                        <a:pt x="20" y="71"/>
                      </a:cubicBezTo>
                      <a:cubicBezTo>
                        <a:pt x="20" y="71"/>
                        <a:pt x="20" y="71"/>
                        <a:pt x="20" y="70"/>
                      </a:cubicBezTo>
                      <a:cubicBezTo>
                        <a:pt x="20" y="71"/>
                        <a:pt x="19" y="71"/>
                        <a:pt x="19" y="71"/>
                      </a:cubicBezTo>
                      <a:close/>
                      <a:moveTo>
                        <a:pt x="20" y="70"/>
                      </a:moveTo>
                      <a:cubicBezTo>
                        <a:pt x="19" y="70"/>
                        <a:pt x="20" y="69"/>
                        <a:pt x="19" y="69"/>
                      </a:cubicBezTo>
                      <a:cubicBezTo>
                        <a:pt x="19" y="69"/>
                        <a:pt x="19" y="70"/>
                        <a:pt x="20" y="70"/>
                      </a:cubicBezTo>
                      <a:close/>
                      <a:moveTo>
                        <a:pt x="19" y="73"/>
                      </a:moveTo>
                      <a:cubicBezTo>
                        <a:pt x="19" y="73"/>
                        <a:pt x="19" y="73"/>
                        <a:pt x="19" y="73"/>
                      </a:cubicBezTo>
                      <a:cubicBezTo>
                        <a:pt x="19" y="73"/>
                        <a:pt x="19" y="73"/>
                        <a:pt x="19" y="73"/>
                      </a:cubicBezTo>
                      <a:cubicBezTo>
                        <a:pt x="20" y="73"/>
                        <a:pt x="20" y="73"/>
                        <a:pt x="20" y="73"/>
                      </a:cubicBezTo>
                      <a:cubicBezTo>
                        <a:pt x="20" y="73"/>
                        <a:pt x="20" y="73"/>
                        <a:pt x="20" y="73"/>
                      </a:cubicBezTo>
                      <a:cubicBezTo>
                        <a:pt x="20" y="73"/>
                        <a:pt x="20" y="73"/>
                        <a:pt x="20" y="73"/>
                      </a:cubicBezTo>
                      <a:cubicBezTo>
                        <a:pt x="20" y="73"/>
                        <a:pt x="20" y="73"/>
                        <a:pt x="20" y="73"/>
                      </a:cubicBezTo>
                      <a:cubicBezTo>
                        <a:pt x="19" y="73"/>
                        <a:pt x="19" y="73"/>
                        <a:pt x="20" y="73"/>
                      </a:cubicBezTo>
                      <a:cubicBezTo>
                        <a:pt x="20" y="73"/>
                        <a:pt x="19" y="73"/>
                        <a:pt x="20" y="73"/>
                      </a:cubicBezTo>
                      <a:cubicBezTo>
                        <a:pt x="20" y="73"/>
                        <a:pt x="19" y="72"/>
                        <a:pt x="20" y="72"/>
                      </a:cubicBezTo>
                      <a:cubicBezTo>
                        <a:pt x="20" y="72"/>
                        <a:pt x="20" y="72"/>
                        <a:pt x="19" y="72"/>
                      </a:cubicBezTo>
                      <a:cubicBezTo>
                        <a:pt x="20" y="72"/>
                        <a:pt x="19" y="72"/>
                        <a:pt x="19" y="72"/>
                      </a:cubicBezTo>
                      <a:cubicBezTo>
                        <a:pt x="20" y="72"/>
                        <a:pt x="19" y="72"/>
                        <a:pt x="19" y="73"/>
                      </a:cubicBezTo>
                      <a:cubicBezTo>
                        <a:pt x="19" y="73"/>
                        <a:pt x="19" y="73"/>
                        <a:pt x="19" y="73"/>
                      </a:cubicBezTo>
                      <a:cubicBezTo>
                        <a:pt x="19" y="73"/>
                        <a:pt x="19" y="73"/>
                        <a:pt x="19" y="73"/>
                      </a:cubicBezTo>
                      <a:cubicBezTo>
                        <a:pt x="19" y="73"/>
                        <a:pt x="19" y="73"/>
                        <a:pt x="19" y="73"/>
                      </a:cubicBezTo>
                      <a:close/>
                      <a:moveTo>
                        <a:pt x="17" y="75"/>
                      </a:moveTo>
                      <a:cubicBezTo>
                        <a:pt x="17" y="75"/>
                        <a:pt x="17" y="75"/>
                        <a:pt x="17" y="75"/>
                      </a:cubicBezTo>
                      <a:cubicBezTo>
                        <a:pt x="17" y="75"/>
                        <a:pt x="17" y="75"/>
                        <a:pt x="17" y="75"/>
                      </a:cubicBezTo>
                      <a:cubicBezTo>
                        <a:pt x="17" y="75"/>
                        <a:pt x="17" y="76"/>
                        <a:pt x="18" y="75"/>
                      </a:cubicBezTo>
                      <a:cubicBezTo>
                        <a:pt x="18" y="75"/>
                        <a:pt x="17" y="75"/>
                        <a:pt x="17" y="75"/>
                      </a:cubicBezTo>
                      <a:close/>
                      <a:moveTo>
                        <a:pt x="19" y="64"/>
                      </a:moveTo>
                      <a:cubicBezTo>
                        <a:pt x="19" y="64"/>
                        <a:pt x="19" y="64"/>
                        <a:pt x="19" y="63"/>
                      </a:cubicBezTo>
                      <a:cubicBezTo>
                        <a:pt x="20" y="64"/>
                        <a:pt x="19" y="64"/>
                        <a:pt x="19" y="64"/>
                      </a:cubicBezTo>
                      <a:close/>
                      <a:moveTo>
                        <a:pt x="19" y="51"/>
                      </a:moveTo>
                      <a:cubicBezTo>
                        <a:pt x="19" y="51"/>
                        <a:pt x="19" y="52"/>
                        <a:pt x="18" y="52"/>
                      </a:cubicBezTo>
                      <a:cubicBezTo>
                        <a:pt x="18" y="52"/>
                        <a:pt x="18" y="51"/>
                        <a:pt x="19" y="52"/>
                      </a:cubicBezTo>
                      <a:cubicBezTo>
                        <a:pt x="18" y="51"/>
                        <a:pt x="18" y="51"/>
                        <a:pt x="18" y="51"/>
                      </a:cubicBezTo>
                      <a:cubicBezTo>
                        <a:pt x="19" y="51"/>
                        <a:pt x="19" y="51"/>
                        <a:pt x="19" y="51"/>
                      </a:cubicBezTo>
                      <a:close/>
                      <a:moveTo>
                        <a:pt x="11" y="50"/>
                      </a:move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lose/>
                      <a:moveTo>
                        <a:pt x="21" y="53"/>
                      </a:moveTo>
                      <a:cubicBezTo>
                        <a:pt x="21" y="52"/>
                        <a:pt x="21" y="52"/>
                        <a:pt x="21" y="52"/>
                      </a:cubicBezTo>
                      <a:cubicBezTo>
                        <a:pt x="21" y="52"/>
                        <a:pt x="21" y="52"/>
                        <a:pt x="21" y="52"/>
                      </a:cubicBezTo>
                      <a:cubicBezTo>
                        <a:pt x="21" y="52"/>
                        <a:pt x="21" y="52"/>
                        <a:pt x="21" y="52"/>
                      </a:cubicBezTo>
                      <a:cubicBezTo>
                        <a:pt x="21" y="52"/>
                        <a:pt x="21" y="52"/>
                        <a:pt x="21" y="52"/>
                      </a:cubicBezTo>
                      <a:cubicBezTo>
                        <a:pt x="21" y="52"/>
                        <a:pt x="21" y="52"/>
                        <a:pt x="21" y="52"/>
                      </a:cubicBezTo>
                      <a:cubicBezTo>
                        <a:pt x="21" y="52"/>
                        <a:pt x="21" y="52"/>
                        <a:pt x="21" y="52"/>
                      </a:cubicBezTo>
                      <a:cubicBezTo>
                        <a:pt x="22" y="52"/>
                        <a:pt x="21" y="52"/>
                        <a:pt x="21" y="53"/>
                      </a:cubicBezTo>
                      <a:close/>
                      <a:moveTo>
                        <a:pt x="19" y="53"/>
                      </a:moveTo>
                      <a:cubicBezTo>
                        <a:pt x="19" y="52"/>
                        <a:pt x="19" y="52"/>
                        <a:pt x="19" y="52"/>
                      </a:cubicBezTo>
                      <a:cubicBezTo>
                        <a:pt x="20" y="52"/>
                        <a:pt x="20" y="52"/>
                        <a:pt x="20" y="52"/>
                      </a:cubicBezTo>
                      <a:cubicBezTo>
                        <a:pt x="20" y="52"/>
                        <a:pt x="20" y="52"/>
                        <a:pt x="21" y="52"/>
                      </a:cubicBezTo>
                      <a:cubicBezTo>
                        <a:pt x="21" y="52"/>
                        <a:pt x="21" y="53"/>
                        <a:pt x="20" y="52"/>
                      </a:cubicBezTo>
                      <a:cubicBezTo>
                        <a:pt x="20" y="52"/>
                        <a:pt x="21" y="52"/>
                        <a:pt x="20" y="52"/>
                      </a:cubicBezTo>
                      <a:cubicBezTo>
                        <a:pt x="20" y="52"/>
                        <a:pt x="20" y="52"/>
                        <a:pt x="20" y="52"/>
                      </a:cubicBezTo>
                      <a:cubicBezTo>
                        <a:pt x="20" y="52"/>
                        <a:pt x="20" y="52"/>
                        <a:pt x="20" y="52"/>
                      </a:cubicBezTo>
                      <a:cubicBezTo>
                        <a:pt x="20" y="52"/>
                        <a:pt x="20" y="52"/>
                        <a:pt x="20" y="53"/>
                      </a:cubicBezTo>
                      <a:cubicBezTo>
                        <a:pt x="20" y="53"/>
                        <a:pt x="20" y="52"/>
                        <a:pt x="19" y="52"/>
                      </a:cubicBezTo>
                      <a:cubicBezTo>
                        <a:pt x="20" y="53"/>
                        <a:pt x="20" y="53"/>
                        <a:pt x="20" y="53"/>
                      </a:cubicBezTo>
                      <a:cubicBezTo>
                        <a:pt x="20" y="53"/>
                        <a:pt x="20" y="53"/>
                        <a:pt x="20" y="53"/>
                      </a:cubicBezTo>
                      <a:cubicBezTo>
                        <a:pt x="19" y="53"/>
                        <a:pt x="19" y="53"/>
                        <a:pt x="19" y="53"/>
                      </a:cubicBezTo>
                      <a:cubicBezTo>
                        <a:pt x="19" y="53"/>
                        <a:pt x="19" y="53"/>
                        <a:pt x="19" y="53"/>
                      </a:cubicBezTo>
                      <a:close/>
                      <a:moveTo>
                        <a:pt x="23" y="53"/>
                      </a:moveTo>
                      <a:cubicBezTo>
                        <a:pt x="23" y="53"/>
                        <a:pt x="23" y="53"/>
                        <a:pt x="23" y="53"/>
                      </a:cubicBezTo>
                      <a:cubicBezTo>
                        <a:pt x="23" y="53"/>
                        <a:pt x="23" y="53"/>
                        <a:pt x="23" y="53"/>
                      </a:cubicBezTo>
                      <a:cubicBezTo>
                        <a:pt x="23" y="53"/>
                        <a:pt x="23" y="53"/>
                        <a:pt x="23" y="53"/>
                      </a:cubicBezTo>
                      <a:close/>
                      <a:moveTo>
                        <a:pt x="11" y="50"/>
                      </a:moveTo>
                      <a:cubicBezTo>
                        <a:pt x="11" y="50"/>
                        <a:pt x="11" y="50"/>
                        <a:pt x="10" y="50"/>
                      </a:cubicBezTo>
                      <a:cubicBezTo>
                        <a:pt x="10" y="50"/>
                        <a:pt x="10" y="50"/>
                        <a:pt x="10" y="50"/>
                      </a:cubicBezTo>
                      <a:cubicBezTo>
                        <a:pt x="10" y="50"/>
                        <a:pt x="10" y="50"/>
                        <a:pt x="10" y="50"/>
                      </a:cubicBezTo>
                      <a:cubicBezTo>
                        <a:pt x="10" y="50"/>
                        <a:pt x="10" y="50"/>
                        <a:pt x="11" y="50"/>
                      </a:cubicBezTo>
                      <a:close/>
                      <a:moveTo>
                        <a:pt x="23" y="56"/>
                      </a:moveTo>
                      <a:cubicBezTo>
                        <a:pt x="23" y="56"/>
                        <a:pt x="23" y="56"/>
                        <a:pt x="23" y="56"/>
                      </a:cubicBezTo>
                      <a:cubicBezTo>
                        <a:pt x="23" y="56"/>
                        <a:pt x="23" y="56"/>
                        <a:pt x="23" y="56"/>
                      </a:cubicBezTo>
                      <a:cubicBezTo>
                        <a:pt x="23" y="56"/>
                        <a:pt x="23" y="56"/>
                        <a:pt x="22" y="56"/>
                      </a:cubicBezTo>
                      <a:cubicBezTo>
                        <a:pt x="22" y="56"/>
                        <a:pt x="22" y="56"/>
                        <a:pt x="22" y="57"/>
                      </a:cubicBezTo>
                      <a:cubicBezTo>
                        <a:pt x="22" y="57"/>
                        <a:pt x="21" y="57"/>
                        <a:pt x="21" y="57"/>
                      </a:cubicBezTo>
                      <a:cubicBezTo>
                        <a:pt x="21" y="57"/>
                        <a:pt x="22" y="56"/>
                        <a:pt x="21" y="56"/>
                      </a:cubicBezTo>
                      <a:cubicBezTo>
                        <a:pt x="21" y="56"/>
                        <a:pt x="22" y="56"/>
                        <a:pt x="22" y="56"/>
                      </a:cubicBezTo>
                      <a:cubicBezTo>
                        <a:pt x="22" y="56"/>
                        <a:pt x="22" y="56"/>
                        <a:pt x="22" y="56"/>
                      </a:cubicBezTo>
                      <a:cubicBezTo>
                        <a:pt x="22" y="56"/>
                        <a:pt x="22" y="55"/>
                        <a:pt x="22" y="55"/>
                      </a:cubicBezTo>
                      <a:cubicBezTo>
                        <a:pt x="22" y="55"/>
                        <a:pt x="22" y="55"/>
                        <a:pt x="22" y="55"/>
                      </a:cubicBezTo>
                      <a:cubicBezTo>
                        <a:pt x="22" y="55"/>
                        <a:pt x="22" y="55"/>
                        <a:pt x="22" y="55"/>
                      </a:cubicBezTo>
                      <a:cubicBezTo>
                        <a:pt x="22" y="55"/>
                        <a:pt x="22" y="55"/>
                        <a:pt x="22" y="55"/>
                      </a:cubicBezTo>
                      <a:cubicBezTo>
                        <a:pt x="22" y="55"/>
                        <a:pt x="22" y="55"/>
                        <a:pt x="22" y="55"/>
                      </a:cubicBezTo>
                      <a:cubicBezTo>
                        <a:pt x="22" y="55"/>
                        <a:pt x="23" y="55"/>
                        <a:pt x="22" y="55"/>
                      </a:cubicBezTo>
                      <a:cubicBezTo>
                        <a:pt x="23" y="55"/>
                        <a:pt x="22" y="54"/>
                        <a:pt x="23" y="54"/>
                      </a:cubicBezTo>
                      <a:cubicBezTo>
                        <a:pt x="23" y="54"/>
                        <a:pt x="23" y="54"/>
                        <a:pt x="23" y="54"/>
                      </a:cubicBezTo>
                      <a:cubicBezTo>
                        <a:pt x="23" y="54"/>
                        <a:pt x="23" y="54"/>
                        <a:pt x="23" y="53"/>
                      </a:cubicBezTo>
                      <a:cubicBezTo>
                        <a:pt x="23" y="53"/>
                        <a:pt x="23" y="53"/>
                        <a:pt x="23" y="53"/>
                      </a:cubicBezTo>
                      <a:cubicBezTo>
                        <a:pt x="23" y="53"/>
                        <a:pt x="23" y="53"/>
                        <a:pt x="23" y="53"/>
                      </a:cubicBezTo>
                      <a:cubicBezTo>
                        <a:pt x="23" y="53"/>
                        <a:pt x="23" y="53"/>
                        <a:pt x="23" y="53"/>
                      </a:cubicBezTo>
                      <a:cubicBezTo>
                        <a:pt x="23" y="53"/>
                        <a:pt x="23" y="53"/>
                        <a:pt x="23" y="53"/>
                      </a:cubicBezTo>
                      <a:cubicBezTo>
                        <a:pt x="23" y="53"/>
                        <a:pt x="23" y="53"/>
                        <a:pt x="23" y="53"/>
                      </a:cubicBezTo>
                      <a:cubicBezTo>
                        <a:pt x="23" y="53"/>
                        <a:pt x="23" y="54"/>
                        <a:pt x="23" y="54"/>
                      </a:cubicBezTo>
                      <a:cubicBezTo>
                        <a:pt x="23" y="54"/>
                        <a:pt x="23" y="53"/>
                        <a:pt x="24" y="53"/>
                      </a:cubicBezTo>
                      <a:cubicBezTo>
                        <a:pt x="24" y="53"/>
                        <a:pt x="24" y="54"/>
                        <a:pt x="23" y="54"/>
                      </a:cubicBezTo>
                      <a:cubicBezTo>
                        <a:pt x="23" y="54"/>
                        <a:pt x="23" y="54"/>
                        <a:pt x="23" y="54"/>
                      </a:cubicBezTo>
                      <a:cubicBezTo>
                        <a:pt x="23" y="54"/>
                        <a:pt x="23" y="54"/>
                        <a:pt x="23" y="54"/>
                      </a:cubicBez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3" y="55"/>
                        <a:pt x="23" y="55"/>
                        <a:pt x="23" y="56"/>
                      </a:cubicBezTo>
                      <a:cubicBezTo>
                        <a:pt x="24" y="56"/>
                        <a:pt x="23" y="55"/>
                        <a:pt x="24" y="55"/>
                      </a:cubicBezTo>
                      <a:cubicBezTo>
                        <a:pt x="24" y="56"/>
                        <a:pt x="24" y="56"/>
                        <a:pt x="23" y="56"/>
                      </a:cubicBezTo>
                      <a:cubicBezTo>
                        <a:pt x="23" y="56"/>
                        <a:pt x="23" y="56"/>
                        <a:pt x="24" y="56"/>
                      </a:cubicBezTo>
                      <a:cubicBezTo>
                        <a:pt x="24" y="56"/>
                        <a:pt x="23" y="56"/>
                        <a:pt x="23" y="56"/>
                      </a:cubicBezTo>
                      <a:cubicBezTo>
                        <a:pt x="23" y="56"/>
                        <a:pt x="23" y="56"/>
                        <a:pt x="23" y="56"/>
                      </a:cubicBezTo>
                      <a:cubicBezTo>
                        <a:pt x="23" y="56"/>
                        <a:pt x="23" y="56"/>
                        <a:pt x="23" y="57"/>
                      </a:cubicBezTo>
                      <a:cubicBezTo>
                        <a:pt x="23" y="57"/>
                        <a:pt x="23" y="56"/>
                        <a:pt x="23" y="56"/>
                      </a:cubicBezTo>
                      <a:cubicBezTo>
                        <a:pt x="23" y="56"/>
                        <a:pt x="23" y="56"/>
                        <a:pt x="23" y="56"/>
                      </a:cubicBezTo>
                      <a:close/>
                      <a:moveTo>
                        <a:pt x="23" y="55"/>
                      </a:move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3" y="55"/>
                        <a:pt x="23" y="55"/>
                        <a:pt x="23" y="55"/>
                      </a:cubicBezTo>
                      <a:close/>
                      <a:moveTo>
                        <a:pt x="16" y="52"/>
                      </a:moveTo>
                      <a:cubicBezTo>
                        <a:pt x="16" y="52"/>
                        <a:pt x="16" y="52"/>
                        <a:pt x="16" y="52"/>
                      </a:cubicBezTo>
                      <a:cubicBezTo>
                        <a:pt x="16" y="52"/>
                        <a:pt x="16" y="52"/>
                        <a:pt x="16" y="52"/>
                      </a:cubicBezTo>
                      <a:cubicBezTo>
                        <a:pt x="16" y="52"/>
                        <a:pt x="16" y="52"/>
                        <a:pt x="16" y="52"/>
                      </a:cubicBezTo>
                      <a:cubicBezTo>
                        <a:pt x="16" y="52"/>
                        <a:pt x="16" y="53"/>
                        <a:pt x="16" y="53"/>
                      </a:cubicBezTo>
                      <a:cubicBezTo>
                        <a:pt x="16" y="53"/>
                        <a:pt x="16" y="53"/>
                        <a:pt x="16" y="53"/>
                      </a:cubicBezTo>
                      <a:cubicBezTo>
                        <a:pt x="16" y="52"/>
                        <a:pt x="16" y="52"/>
                        <a:pt x="16" y="52"/>
                      </a:cubicBezTo>
                      <a:close/>
                      <a:moveTo>
                        <a:pt x="11" y="51"/>
                      </a:moveTo>
                      <a:cubicBezTo>
                        <a:pt x="12" y="51"/>
                        <a:pt x="12" y="51"/>
                        <a:pt x="12" y="51"/>
                      </a:cubicBezTo>
                      <a:cubicBezTo>
                        <a:pt x="12" y="51"/>
                        <a:pt x="12" y="51"/>
                        <a:pt x="12" y="51"/>
                      </a:cubicBezTo>
                      <a:cubicBezTo>
                        <a:pt x="12" y="51"/>
                        <a:pt x="12" y="52"/>
                        <a:pt x="12" y="52"/>
                      </a:cubicBezTo>
                      <a:cubicBezTo>
                        <a:pt x="12" y="52"/>
                        <a:pt x="12" y="52"/>
                        <a:pt x="12" y="52"/>
                      </a:cubicBezTo>
                      <a:cubicBezTo>
                        <a:pt x="12" y="52"/>
                        <a:pt x="12" y="52"/>
                        <a:pt x="12" y="52"/>
                      </a:cubicBezTo>
                      <a:cubicBezTo>
                        <a:pt x="12" y="52"/>
                        <a:pt x="12" y="52"/>
                        <a:pt x="12" y="52"/>
                      </a:cubicBezTo>
                      <a:cubicBezTo>
                        <a:pt x="12" y="52"/>
                        <a:pt x="12" y="52"/>
                        <a:pt x="12" y="52"/>
                      </a:cubicBezTo>
                      <a:cubicBezTo>
                        <a:pt x="12" y="52"/>
                        <a:pt x="12" y="52"/>
                        <a:pt x="11" y="51"/>
                      </a:cubicBezTo>
                      <a:close/>
                      <a:moveTo>
                        <a:pt x="13" y="51"/>
                      </a:moveTo>
                      <a:cubicBezTo>
                        <a:pt x="13" y="52"/>
                        <a:pt x="13" y="52"/>
                        <a:pt x="13" y="52"/>
                      </a:cubicBezTo>
                      <a:cubicBezTo>
                        <a:pt x="13" y="52"/>
                        <a:pt x="13" y="52"/>
                        <a:pt x="13" y="52"/>
                      </a:cubicBezTo>
                      <a:cubicBezTo>
                        <a:pt x="14" y="52"/>
                        <a:pt x="14" y="52"/>
                        <a:pt x="14" y="52"/>
                      </a:cubicBezTo>
                      <a:cubicBezTo>
                        <a:pt x="14" y="52"/>
                        <a:pt x="14" y="52"/>
                        <a:pt x="14" y="52"/>
                      </a:cubicBezTo>
                      <a:cubicBezTo>
                        <a:pt x="14" y="52"/>
                        <a:pt x="14" y="52"/>
                        <a:pt x="14" y="52"/>
                      </a:cubicBezTo>
                      <a:cubicBezTo>
                        <a:pt x="14" y="52"/>
                        <a:pt x="15" y="52"/>
                        <a:pt x="15" y="53"/>
                      </a:cubicBezTo>
                      <a:cubicBezTo>
                        <a:pt x="15" y="53"/>
                        <a:pt x="15" y="53"/>
                        <a:pt x="14" y="53"/>
                      </a:cubicBezTo>
                      <a:cubicBezTo>
                        <a:pt x="14" y="53"/>
                        <a:pt x="15" y="53"/>
                        <a:pt x="15" y="53"/>
                      </a:cubicBezTo>
                      <a:cubicBezTo>
                        <a:pt x="14" y="53"/>
                        <a:pt x="14" y="53"/>
                        <a:pt x="14" y="53"/>
                      </a:cubicBezTo>
                      <a:cubicBezTo>
                        <a:pt x="14" y="53"/>
                        <a:pt x="14" y="53"/>
                        <a:pt x="14" y="54"/>
                      </a:cubicBezTo>
                      <a:cubicBezTo>
                        <a:pt x="14" y="53"/>
                        <a:pt x="14" y="53"/>
                        <a:pt x="14" y="53"/>
                      </a:cubicBezTo>
                      <a:cubicBezTo>
                        <a:pt x="14" y="53"/>
                        <a:pt x="14" y="53"/>
                        <a:pt x="14" y="53"/>
                      </a:cubicBezTo>
                      <a:cubicBezTo>
                        <a:pt x="13" y="53"/>
                        <a:pt x="14" y="53"/>
                        <a:pt x="13" y="53"/>
                      </a:cubicBezTo>
                      <a:cubicBezTo>
                        <a:pt x="14" y="53"/>
                        <a:pt x="14" y="53"/>
                        <a:pt x="14" y="52"/>
                      </a:cubicBezTo>
                      <a:cubicBezTo>
                        <a:pt x="13" y="53"/>
                        <a:pt x="13" y="52"/>
                        <a:pt x="13" y="53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4" y="53"/>
                        <a:pt x="13" y="53"/>
                        <a:pt x="13" y="53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3" y="53"/>
                        <a:pt x="13" y="54"/>
                        <a:pt x="13" y="54"/>
                      </a:cubicBezTo>
                      <a:cubicBezTo>
                        <a:pt x="13" y="54"/>
                        <a:pt x="13" y="54"/>
                        <a:pt x="13" y="54"/>
                      </a:cubicBezTo>
                      <a:cubicBezTo>
                        <a:pt x="13" y="54"/>
                        <a:pt x="13" y="53"/>
                        <a:pt x="13" y="53"/>
                      </a:cubicBezTo>
                      <a:cubicBezTo>
                        <a:pt x="13" y="52"/>
                        <a:pt x="13" y="52"/>
                        <a:pt x="13" y="52"/>
                      </a:cubicBezTo>
                      <a:cubicBezTo>
                        <a:pt x="13" y="52"/>
                        <a:pt x="13" y="52"/>
                        <a:pt x="13" y="52"/>
                      </a:cubicBezTo>
                      <a:cubicBezTo>
                        <a:pt x="13" y="52"/>
                        <a:pt x="13" y="52"/>
                        <a:pt x="12" y="52"/>
                      </a:cubicBezTo>
                      <a:cubicBezTo>
                        <a:pt x="12" y="52"/>
                        <a:pt x="12" y="52"/>
                        <a:pt x="12" y="51"/>
                      </a:cubicBezTo>
                      <a:cubicBezTo>
                        <a:pt x="13" y="52"/>
                        <a:pt x="13" y="52"/>
                        <a:pt x="13" y="51"/>
                      </a:cubicBezTo>
                      <a:close/>
                      <a:moveTo>
                        <a:pt x="16" y="53"/>
                      </a:moveTo>
                      <a:cubicBezTo>
                        <a:pt x="16" y="53"/>
                        <a:pt x="16" y="53"/>
                        <a:pt x="16" y="53"/>
                      </a:cubicBezTo>
                      <a:cubicBezTo>
                        <a:pt x="16" y="53"/>
                        <a:pt x="16" y="53"/>
                        <a:pt x="16" y="53"/>
                      </a:cubicBezTo>
                      <a:cubicBezTo>
                        <a:pt x="16" y="53"/>
                        <a:pt x="16" y="53"/>
                        <a:pt x="16" y="53"/>
                      </a:cubicBezTo>
                      <a:cubicBezTo>
                        <a:pt x="16" y="53"/>
                        <a:pt x="16" y="53"/>
                        <a:pt x="16" y="53"/>
                      </a:cubicBezTo>
                      <a:cubicBezTo>
                        <a:pt x="16" y="53"/>
                        <a:pt x="16" y="53"/>
                        <a:pt x="16" y="53"/>
                      </a:cubicBezTo>
                      <a:cubicBezTo>
                        <a:pt x="16" y="53"/>
                        <a:pt x="16" y="53"/>
                        <a:pt x="16" y="53"/>
                      </a:cubicBezTo>
                      <a:close/>
                      <a:moveTo>
                        <a:pt x="17" y="53"/>
                      </a:moveTo>
                      <a:cubicBezTo>
                        <a:pt x="17" y="54"/>
                        <a:pt x="17" y="54"/>
                        <a:pt x="17" y="54"/>
                      </a:cubicBezTo>
                      <a:cubicBezTo>
                        <a:pt x="17" y="54"/>
                        <a:pt x="17" y="54"/>
                        <a:pt x="17" y="54"/>
                      </a:cubicBezTo>
                      <a:cubicBezTo>
                        <a:pt x="17" y="54"/>
                        <a:pt x="17" y="54"/>
                        <a:pt x="17" y="53"/>
                      </a:cubicBezTo>
                      <a:cubicBezTo>
                        <a:pt x="17" y="54"/>
                        <a:pt x="17" y="54"/>
                        <a:pt x="18" y="54"/>
                      </a:cubicBezTo>
                      <a:cubicBezTo>
                        <a:pt x="18" y="53"/>
                        <a:pt x="17" y="53"/>
                        <a:pt x="18" y="53"/>
                      </a:cubicBezTo>
                      <a:cubicBezTo>
                        <a:pt x="18" y="53"/>
                        <a:pt x="18" y="54"/>
                        <a:pt x="18" y="54"/>
                      </a:cubicBezTo>
                      <a:cubicBezTo>
                        <a:pt x="18" y="54"/>
                        <a:pt x="18" y="54"/>
                        <a:pt x="18" y="54"/>
                      </a:cubicBezTo>
                      <a:cubicBezTo>
                        <a:pt x="18" y="54"/>
                        <a:pt x="18" y="54"/>
                        <a:pt x="18" y="54"/>
                      </a:cubicBezTo>
                      <a:cubicBezTo>
                        <a:pt x="17" y="54"/>
                        <a:pt x="17" y="54"/>
                        <a:pt x="17" y="54"/>
                      </a:cubicBezTo>
                      <a:cubicBezTo>
                        <a:pt x="17" y="54"/>
                        <a:pt x="17" y="54"/>
                        <a:pt x="17" y="54"/>
                      </a:cubicBezTo>
                      <a:cubicBezTo>
                        <a:pt x="17" y="54"/>
                        <a:pt x="16" y="54"/>
                        <a:pt x="17" y="53"/>
                      </a:cubicBezTo>
                      <a:close/>
                      <a:moveTo>
                        <a:pt x="15" y="54"/>
                      </a:moveTo>
                      <a:cubicBezTo>
                        <a:pt x="15" y="54"/>
                        <a:pt x="16" y="54"/>
                        <a:pt x="16" y="54"/>
                      </a:cubicBezTo>
                      <a:cubicBezTo>
                        <a:pt x="16" y="54"/>
                        <a:pt x="16" y="54"/>
                        <a:pt x="16" y="54"/>
                      </a:cubicBezTo>
                      <a:cubicBezTo>
                        <a:pt x="16" y="54"/>
                        <a:pt x="15" y="54"/>
                        <a:pt x="16" y="54"/>
                      </a:cubicBezTo>
                      <a:cubicBezTo>
                        <a:pt x="16" y="54"/>
                        <a:pt x="15" y="54"/>
                        <a:pt x="15" y="54"/>
                      </a:cubicBezTo>
                      <a:close/>
                      <a:moveTo>
                        <a:pt x="25" y="57"/>
                      </a:moveTo>
                      <a:cubicBezTo>
                        <a:pt x="25" y="57"/>
                        <a:pt x="25" y="57"/>
                        <a:pt x="26" y="57"/>
                      </a:cubicBezTo>
                      <a:cubicBezTo>
                        <a:pt x="25" y="57"/>
                        <a:pt x="25" y="56"/>
                        <a:pt x="25" y="56"/>
                      </a:cubicBezTo>
                      <a:cubicBezTo>
                        <a:pt x="25" y="56"/>
                        <a:pt x="25" y="56"/>
                        <a:pt x="25" y="56"/>
                      </a:cubicBezTo>
                      <a:cubicBezTo>
                        <a:pt x="25" y="56"/>
                        <a:pt x="25" y="56"/>
                        <a:pt x="25" y="56"/>
                      </a:cubicBezTo>
                      <a:cubicBezTo>
                        <a:pt x="25" y="56"/>
                        <a:pt x="25" y="56"/>
                        <a:pt x="26" y="56"/>
                      </a:cubicBezTo>
                      <a:cubicBezTo>
                        <a:pt x="25" y="56"/>
                        <a:pt x="26" y="56"/>
                        <a:pt x="25" y="56"/>
                      </a:cubicBezTo>
                      <a:cubicBezTo>
                        <a:pt x="26" y="57"/>
                        <a:pt x="26" y="56"/>
                        <a:pt x="26" y="56"/>
                      </a:cubicBezTo>
                      <a:cubicBezTo>
                        <a:pt x="26" y="57"/>
                        <a:pt x="26" y="57"/>
                        <a:pt x="25" y="57"/>
                      </a:cubicBezTo>
                      <a:close/>
                      <a:moveTo>
                        <a:pt x="18" y="55"/>
                      </a:moveTo>
                      <a:cubicBezTo>
                        <a:pt x="18" y="55"/>
                        <a:pt x="18" y="55"/>
                        <a:pt x="18" y="55"/>
                      </a:cubicBezTo>
                      <a:cubicBezTo>
                        <a:pt x="18" y="56"/>
                        <a:pt x="18" y="56"/>
                        <a:pt x="18" y="56"/>
                      </a:cubicBezTo>
                      <a:cubicBezTo>
                        <a:pt x="18" y="56"/>
                        <a:pt x="18" y="56"/>
                        <a:pt x="19" y="56"/>
                      </a:cubicBezTo>
                      <a:cubicBezTo>
                        <a:pt x="19" y="56"/>
                        <a:pt x="18" y="56"/>
                        <a:pt x="19" y="56"/>
                      </a:cubicBezTo>
                      <a:cubicBezTo>
                        <a:pt x="18" y="56"/>
                        <a:pt x="18" y="56"/>
                        <a:pt x="18" y="56"/>
                      </a:cubicBezTo>
                      <a:cubicBezTo>
                        <a:pt x="18" y="56"/>
                        <a:pt x="18" y="56"/>
                        <a:pt x="18" y="55"/>
                      </a:cubicBezTo>
                      <a:cubicBezTo>
                        <a:pt x="17" y="55"/>
                        <a:pt x="18" y="56"/>
                        <a:pt x="17" y="56"/>
                      </a:cubicBezTo>
                      <a:cubicBezTo>
                        <a:pt x="18" y="56"/>
                        <a:pt x="17" y="56"/>
                        <a:pt x="18" y="56"/>
                      </a:cubicBezTo>
                      <a:cubicBezTo>
                        <a:pt x="18" y="56"/>
                        <a:pt x="18" y="56"/>
                        <a:pt x="17" y="56"/>
                      </a:cubicBezTo>
                      <a:cubicBezTo>
                        <a:pt x="17" y="56"/>
                        <a:pt x="17" y="56"/>
                        <a:pt x="17" y="56"/>
                      </a:cubicBezTo>
                      <a:cubicBezTo>
                        <a:pt x="17" y="56"/>
                        <a:pt x="17" y="55"/>
                        <a:pt x="17" y="55"/>
                      </a:cubicBezTo>
                      <a:cubicBezTo>
                        <a:pt x="17" y="55"/>
                        <a:pt x="17" y="55"/>
                        <a:pt x="17" y="55"/>
                      </a:cubicBezTo>
                      <a:cubicBezTo>
                        <a:pt x="17" y="55"/>
                        <a:pt x="16" y="55"/>
                        <a:pt x="16" y="55"/>
                      </a:cubicBezTo>
                      <a:cubicBezTo>
                        <a:pt x="16" y="55"/>
                        <a:pt x="17" y="55"/>
                        <a:pt x="17" y="54"/>
                      </a:cubicBezTo>
                      <a:cubicBezTo>
                        <a:pt x="17" y="55"/>
                        <a:pt x="17" y="55"/>
                        <a:pt x="17" y="55"/>
                      </a:cubicBezTo>
                      <a:cubicBezTo>
                        <a:pt x="17" y="55"/>
                        <a:pt x="17" y="54"/>
                        <a:pt x="17" y="55"/>
                      </a:cubicBezTo>
                      <a:cubicBezTo>
                        <a:pt x="18" y="55"/>
                        <a:pt x="17" y="54"/>
                        <a:pt x="17" y="54"/>
                      </a:cubicBezTo>
                      <a:cubicBezTo>
                        <a:pt x="17" y="54"/>
                        <a:pt x="17" y="54"/>
                        <a:pt x="17" y="54"/>
                      </a:cubicBezTo>
                      <a:cubicBezTo>
                        <a:pt x="18" y="54"/>
                        <a:pt x="18" y="54"/>
                        <a:pt x="18" y="54"/>
                      </a:cubicBezTo>
                      <a:cubicBezTo>
                        <a:pt x="18" y="55"/>
                        <a:pt x="17" y="55"/>
                        <a:pt x="18" y="55"/>
                      </a:cubicBezTo>
                      <a:close/>
                      <a:moveTo>
                        <a:pt x="15" y="55"/>
                      </a:moveTo>
                      <a:cubicBezTo>
                        <a:pt x="15" y="55"/>
                        <a:pt x="15" y="55"/>
                        <a:pt x="15" y="55"/>
                      </a:cubicBezTo>
                      <a:cubicBezTo>
                        <a:pt x="15" y="55"/>
                        <a:pt x="16" y="55"/>
                        <a:pt x="16" y="54"/>
                      </a:cubicBezTo>
                      <a:cubicBezTo>
                        <a:pt x="16" y="54"/>
                        <a:pt x="16" y="55"/>
                        <a:pt x="16" y="55"/>
                      </a:cubicBezTo>
                      <a:cubicBezTo>
                        <a:pt x="16" y="55"/>
                        <a:pt x="16" y="55"/>
                        <a:pt x="16" y="55"/>
                      </a:cubicBezTo>
                      <a:cubicBezTo>
                        <a:pt x="15" y="55"/>
                        <a:pt x="16" y="55"/>
                        <a:pt x="15" y="55"/>
                      </a:cubicBezTo>
                      <a:close/>
                      <a:moveTo>
                        <a:pt x="11" y="56"/>
                      </a:moveTo>
                      <a:cubicBezTo>
                        <a:pt x="11" y="56"/>
                        <a:pt x="11" y="56"/>
                        <a:pt x="11" y="56"/>
                      </a:cubicBezTo>
                      <a:cubicBezTo>
                        <a:pt x="11" y="56"/>
                        <a:pt x="11" y="56"/>
                        <a:pt x="11" y="56"/>
                      </a:cubicBezTo>
                      <a:close/>
                      <a:moveTo>
                        <a:pt x="11" y="56"/>
                      </a:moveTo>
                      <a:cubicBezTo>
                        <a:pt x="11" y="56"/>
                        <a:pt x="11" y="56"/>
                        <a:pt x="11" y="56"/>
                      </a:cubicBezTo>
                      <a:cubicBezTo>
                        <a:pt x="11" y="56"/>
                        <a:pt x="11" y="56"/>
                        <a:pt x="11" y="56"/>
                      </a:cubicBezTo>
                      <a:close/>
                      <a:moveTo>
                        <a:pt x="11" y="56"/>
                      </a:moveTo>
                      <a:cubicBezTo>
                        <a:pt x="11" y="56"/>
                        <a:pt x="11" y="56"/>
                        <a:pt x="11" y="56"/>
                      </a:cubicBezTo>
                      <a:cubicBezTo>
                        <a:pt x="11" y="56"/>
                        <a:pt x="11" y="56"/>
                        <a:pt x="11" y="55"/>
                      </a:cubicBezTo>
                      <a:cubicBezTo>
                        <a:pt x="11" y="55"/>
                        <a:pt x="11" y="55"/>
                        <a:pt x="10" y="55"/>
                      </a:cubicBezTo>
                      <a:cubicBezTo>
                        <a:pt x="10" y="55"/>
                        <a:pt x="10" y="55"/>
                        <a:pt x="11" y="55"/>
                      </a:cubicBezTo>
                      <a:cubicBezTo>
                        <a:pt x="11" y="55"/>
                        <a:pt x="11" y="55"/>
                        <a:pt x="11" y="55"/>
                      </a:cubicBezTo>
                      <a:cubicBezTo>
                        <a:pt x="11" y="55"/>
                        <a:pt x="11" y="55"/>
                        <a:pt x="11" y="55"/>
                      </a:cubicBezTo>
                      <a:cubicBezTo>
                        <a:pt x="11" y="55"/>
                        <a:pt x="11" y="55"/>
                        <a:pt x="11" y="54"/>
                      </a:cubicBezTo>
                      <a:cubicBezTo>
                        <a:pt x="11" y="55"/>
                        <a:pt x="11" y="55"/>
                        <a:pt x="12" y="55"/>
                      </a:cubicBezTo>
                      <a:cubicBezTo>
                        <a:pt x="11" y="55"/>
                        <a:pt x="12" y="55"/>
                        <a:pt x="12" y="55"/>
                      </a:cubicBezTo>
                      <a:cubicBezTo>
                        <a:pt x="11" y="55"/>
                        <a:pt x="11" y="55"/>
                        <a:pt x="11" y="55"/>
                      </a:cubicBezTo>
                      <a:cubicBezTo>
                        <a:pt x="11" y="55"/>
                        <a:pt x="11" y="56"/>
                        <a:pt x="11" y="56"/>
                      </a:cubicBezTo>
                      <a:cubicBezTo>
                        <a:pt x="11" y="56"/>
                        <a:pt x="11" y="56"/>
                        <a:pt x="11" y="56"/>
                      </a:cubicBezTo>
                      <a:close/>
                      <a:moveTo>
                        <a:pt x="11" y="55"/>
                      </a:moveTo>
                      <a:cubicBezTo>
                        <a:pt x="11" y="55"/>
                        <a:pt x="11" y="55"/>
                        <a:pt x="11" y="55"/>
                      </a:cubicBezTo>
                      <a:cubicBezTo>
                        <a:pt x="11" y="55"/>
                        <a:pt x="11" y="56"/>
                        <a:pt x="11" y="55"/>
                      </a:cubicBezTo>
                      <a:close/>
                      <a:moveTo>
                        <a:pt x="17" y="56"/>
                      </a:moveTo>
                      <a:cubicBezTo>
                        <a:pt x="17" y="56"/>
                        <a:pt x="17" y="56"/>
                        <a:pt x="17" y="56"/>
                      </a:cubicBezTo>
                      <a:cubicBezTo>
                        <a:pt x="17" y="56"/>
                        <a:pt x="16" y="56"/>
                        <a:pt x="16" y="56"/>
                      </a:cubicBezTo>
                      <a:cubicBezTo>
                        <a:pt x="16" y="56"/>
                        <a:pt x="16" y="56"/>
                        <a:pt x="16" y="56"/>
                      </a:cubicBezTo>
                      <a:cubicBezTo>
                        <a:pt x="17" y="56"/>
                        <a:pt x="17" y="56"/>
                        <a:pt x="17" y="56"/>
                      </a:cubicBezTo>
                      <a:close/>
                      <a:moveTo>
                        <a:pt x="15" y="57"/>
                      </a:moveTo>
                      <a:cubicBezTo>
                        <a:pt x="15" y="56"/>
                        <a:pt x="15" y="56"/>
                        <a:pt x="15" y="56"/>
                      </a:cubicBezTo>
                      <a:cubicBezTo>
                        <a:pt x="16" y="56"/>
                        <a:pt x="16" y="56"/>
                        <a:pt x="16" y="56"/>
                      </a:cubicBezTo>
                      <a:cubicBezTo>
                        <a:pt x="16" y="56"/>
                        <a:pt x="15" y="56"/>
                        <a:pt x="16" y="56"/>
                      </a:cubicBezTo>
                      <a:cubicBezTo>
                        <a:pt x="16" y="56"/>
                        <a:pt x="16" y="56"/>
                        <a:pt x="16" y="56"/>
                      </a:cubicBezTo>
                      <a:cubicBezTo>
                        <a:pt x="16" y="56"/>
                        <a:pt x="16" y="56"/>
                        <a:pt x="16" y="56"/>
                      </a:cubicBezTo>
                      <a:cubicBezTo>
                        <a:pt x="16" y="56"/>
                        <a:pt x="16" y="56"/>
                        <a:pt x="16" y="56"/>
                      </a:cubicBezTo>
                      <a:cubicBezTo>
                        <a:pt x="16" y="56"/>
                        <a:pt x="16" y="56"/>
                        <a:pt x="16" y="56"/>
                      </a:cubicBezTo>
                      <a:cubicBezTo>
                        <a:pt x="16" y="56"/>
                        <a:pt x="16" y="56"/>
                        <a:pt x="16" y="56"/>
                      </a:cubicBezTo>
                      <a:cubicBezTo>
                        <a:pt x="16" y="56"/>
                        <a:pt x="16" y="56"/>
                        <a:pt x="16" y="57"/>
                      </a:cubicBezTo>
                      <a:cubicBezTo>
                        <a:pt x="16" y="56"/>
                        <a:pt x="16" y="56"/>
                        <a:pt x="16" y="57"/>
                      </a:cubicBezTo>
                      <a:cubicBezTo>
                        <a:pt x="17" y="57"/>
                        <a:pt x="16" y="56"/>
                        <a:pt x="17" y="56"/>
                      </a:cubicBezTo>
                      <a:cubicBezTo>
                        <a:pt x="17" y="57"/>
                        <a:pt x="17" y="57"/>
                        <a:pt x="16" y="57"/>
                      </a:cubicBezTo>
                      <a:cubicBezTo>
                        <a:pt x="16" y="57"/>
                        <a:pt x="16" y="57"/>
                        <a:pt x="16" y="57"/>
                      </a:cubicBezTo>
                      <a:cubicBezTo>
                        <a:pt x="16" y="57"/>
                        <a:pt x="16" y="57"/>
                        <a:pt x="16" y="57"/>
                      </a:cubicBezTo>
                      <a:cubicBezTo>
                        <a:pt x="16" y="57"/>
                        <a:pt x="16" y="57"/>
                        <a:pt x="16" y="57"/>
                      </a:cubicBezTo>
                      <a:cubicBezTo>
                        <a:pt x="16" y="57"/>
                        <a:pt x="17" y="57"/>
                        <a:pt x="17" y="58"/>
                      </a:cubicBezTo>
                      <a:cubicBezTo>
                        <a:pt x="16" y="57"/>
                        <a:pt x="16" y="58"/>
                        <a:pt x="16" y="57"/>
                      </a:cubicBezTo>
                      <a:cubicBezTo>
                        <a:pt x="16" y="58"/>
                        <a:pt x="16" y="58"/>
                        <a:pt x="16" y="58"/>
                      </a:cubicBezTo>
                      <a:cubicBezTo>
                        <a:pt x="16" y="58"/>
                        <a:pt x="16" y="58"/>
                        <a:pt x="16" y="58"/>
                      </a:cubicBezTo>
                      <a:cubicBezTo>
                        <a:pt x="16" y="58"/>
                        <a:pt x="16" y="58"/>
                        <a:pt x="16" y="58"/>
                      </a:cubicBezTo>
                      <a:cubicBezTo>
                        <a:pt x="16" y="59"/>
                        <a:pt x="16" y="59"/>
                        <a:pt x="16" y="59"/>
                      </a:cubicBezTo>
                      <a:cubicBezTo>
                        <a:pt x="15" y="59"/>
                        <a:pt x="16" y="58"/>
                        <a:pt x="16" y="58"/>
                      </a:cubicBezTo>
                      <a:cubicBezTo>
                        <a:pt x="16" y="58"/>
                        <a:pt x="16" y="58"/>
                        <a:pt x="16" y="58"/>
                      </a:cubicBezTo>
                      <a:cubicBezTo>
                        <a:pt x="16" y="58"/>
                        <a:pt x="16" y="58"/>
                        <a:pt x="15" y="58"/>
                      </a:cubicBezTo>
                      <a:cubicBezTo>
                        <a:pt x="16" y="57"/>
                        <a:pt x="16" y="58"/>
                        <a:pt x="16" y="58"/>
                      </a:cubicBezTo>
                      <a:cubicBezTo>
                        <a:pt x="16" y="57"/>
                        <a:pt x="16" y="57"/>
                        <a:pt x="16" y="57"/>
                      </a:cubicBezTo>
                      <a:cubicBezTo>
                        <a:pt x="16" y="56"/>
                        <a:pt x="15" y="56"/>
                        <a:pt x="15" y="57"/>
                      </a:cubicBezTo>
                      <a:close/>
                      <a:moveTo>
                        <a:pt x="12" y="56"/>
                      </a:moveTo>
                      <a:cubicBezTo>
                        <a:pt x="12" y="56"/>
                        <a:pt x="12" y="56"/>
                        <a:pt x="12" y="56"/>
                      </a:cubicBezTo>
                      <a:cubicBezTo>
                        <a:pt x="12" y="56"/>
                        <a:pt x="12" y="56"/>
                        <a:pt x="12" y="56"/>
                      </a:cubicBezTo>
                      <a:cubicBezTo>
                        <a:pt x="12" y="56"/>
                        <a:pt x="12" y="55"/>
                        <a:pt x="12" y="55"/>
                      </a:cubicBezTo>
                      <a:cubicBezTo>
                        <a:pt x="12" y="55"/>
                        <a:pt x="12" y="55"/>
                        <a:pt x="12" y="55"/>
                      </a:cubicBezTo>
                      <a:cubicBezTo>
                        <a:pt x="12" y="55"/>
                        <a:pt x="12" y="55"/>
                        <a:pt x="12" y="55"/>
                      </a:cubicBezTo>
                      <a:cubicBezTo>
                        <a:pt x="12" y="55"/>
                        <a:pt x="12" y="55"/>
                        <a:pt x="12" y="55"/>
                      </a:cubicBezTo>
                      <a:cubicBezTo>
                        <a:pt x="12" y="55"/>
                        <a:pt x="12" y="55"/>
                        <a:pt x="12" y="55"/>
                      </a:cubicBezTo>
                      <a:cubicBezTo>
                        <a:pt x="12" y="55"/>
                        <a:pt x="12" y="55"/>
                        <a:pt x="12" y="55"/>
                      </a:cubicBezTo>
                      <a:cubicBezTo>
                        <a:pt x="13" y="55"/>
                        <a:pt x="12" y="54"/>
                        <a:pt x="13" y="54"/>
                      </a:cubicBezTo>
                      <a:cubicBezTo>
                        <a:pt x="13" y="55"/>
                        <a:pt x="13" y="55"/>
                        <a:pt x="13" y="55"/>
                      </a:cubicBezTo>
                      <a:cubicBezTo>
                        <a:pt x="13" y="55"/>
                        <a:pt x="13" y="55"/>
                        <a:pt x="13" y="55"/>
                      </a:cubicBezTo>
                      <a:cubicBezTo>
                        <a:pt x="13" y="55"/>
                        <a:pt x="13" y="55"/>
                        <a:pt x="13" y="55"/>
                      </a:cubicBezTo>
                      <a:cubicBezTo>
                        <a:pt x="13" y="56"/>
                        <a:pt x="13" y="56"/>
                        <a:pt x="13" y="56"/>
                      </a:cubicBezTo>
                      <a:cubicBezTo>
                        <a:pt x="13" y="56"/>
                        <a:pt x="13" y="56"/>
                        <a:pt x="12" y="56"/>
                      </a:cubicBezTo>
                      <a:cubicBezTo>
                        <a:pt x="12" y="56"/>
                        <a:pt x="12" y="56"/>
                        <a:pt x="12" y="56"/>
                      </a:cubicBezTo>
                      <a:close/>
                      <a:moveTo>
                        <a:pt x="12" y="56"/>
                      </a:moveTo>
                      <a:cubicBezTo>
                        <a:pt x="12" y="56"/>
                        <a:pt x="12" y="56"/>
                        <a:pt x="12" y="56"/>
                      </a:cubicBezTo>
                      <a:cubicBezTo>
                        <a:pt x="12" y="56"/>
                        <a:pt x="12" y="56"/>
                        <a:pt x="12" y="56"/>
                      </a:cubicBezTo>
                      <a:close/>
                      <a:moveTo>
                        <a:pt x="22" y="58"/>
                      </a:moveTo>
                      <a:cubicBezTo>
                        <a:pt x="21" y="58"/>
                        <a:pt x="21" y="57"/>
                        <a:pt x="21" y="57"/>
                      </a:cubicBezTo>
                      <a:cubicBezTo>
                        <a:pt x="22" y="57"/>
                        <a:pt x="22" y="57"/>
                        <a:pt x="22" y="57"/>
                      </a:cubicBezTo>
                      <a:cubicBezTo>
                        <a:pt x="22" y="57"/>
                        <a:pt x="21" y="58"/>
                        <a:pt x="22" y="58"/>
                      </a:cubicBezTo>
                      <a:cubicBezTo>
                        <a:pt x="22" y="58"/>
                        <a:pt x="22" y="58"/>
                        <a:pt x="22" y="58"/>
                      </a:cubicBezTo>
                      <a:close/>
                      <a:moveTo>
                        <a:pt x="18" y="58"/>
                      </a:moveTo>
                      <a:cubicBezTo>
                        <a:pt x="18" y="58"/>
                        <a:pt x="18" y="58"/>
                        <a:pt x="18" y="58"/>
                      </a:cubicBezTo>
                      <a:cubicBezTo>
                        <a:pt x="18" y="57"/>
                        <a:pt x="18" y="57"/>
                        <a:pt x="18" y="57"/>
                      </a:cubicBezTo>
                      <a:cubicBezTo>
                        <a:pt x="18" y="57"/>
                        <a:pt x="18" y="57"/>
                        <a:pt x="18" y="57"/>
                      </a:cubicBezTo>
                      <a:cubicBezTo>
                        <a:pt x="18" y="57"/>
                        <a:pt x="18" y="57"/>
                        <a:pt x="18" y="57"/>
                      </a:cubicBezTo>
                      <a:cubicBezTo>
                        <a:pt x="18" y="57"/>
                        <a:pt x="18" y="57"/>
                        <a:pt x="19" y="57"/>
                      </a:cubicBezTo>
                      <a:cubicBezTo>
                        <a:pt x="18" y="57"/>
                        <a:pt x="19" y="57"/>
                        <a:pt x="18" y="57"/>
                      </a:cubicBezTo>
                      <a:cubicBezTo>
                        <a:pt x="19" y="57"/>
                        <a:pt x="18" y="58"/>
                        <a:pt x="18" y="58"/>
                      </a:cubicBezTo>
                      <a:cubicBezTo>
                        <a:pt x="18" y="58"/>
                        <a:pt x="18" y="58"/>
                        <a:pt x="18" y="58"/>
                      </a:cubicBezTo>
                      <a:close/>
                      <a:moveTo>
                        <a:pt x="21" y="58"/>
                      </a:moveTo>
                      <a:cubicBezTo>
                        <a:pt x="21" y="58"/>
                        <a:pt x="21" y="58"/>
                        <a:pt x="21" y="58"/>
                      </a:cubicBezTo>
                      <a:cubicBezTo>
                        <a:pt x="21" y="58"/>
                        <a:pt x="21" y="57"/>
                        <a:pt x="21" y="57"/>
                      </a:cubicBezTo>
                      <a:cubicBezTo>
                        <a:pt x="21" y="58"/>
                        <a:pt x="21" y="58"/>
                        <a:pt x="21" y="58"/>
                      </a:cubicBezTo>
                      <a:cubicBezTo>
                        <a:pt x="21" y="58"/>
                        <a:pt x="21" y="58"/>
                        <a:pt x="21" y="58"/>
                      </a:cubicBezTo>
                      <a:cubicBezTo>
                        <a:pt x="21" y="58"/>
                        <a:pt x="21" y="58"/>
                        <a:pt x="21" y="58"/>
                      </a:cubicBezTo>
                      <a:cubicBezTo>
                        <a:pt x="20" y="58"/>
                        <a:pt x="21" y="58"/>
                        <a:pt x="21" y="58"/>
                      </a:cubicBezTo>
                      <a:close/>
                      <a:moveTo>
                        <a:pt x="24" y="58"/>
                      </a:moveTo>
                      <a:cubicBezTo>
                        <a:pt x="24" y="58"/>
                        <a:pt x="24" y="58"/>
                        <a:pt x="24" y="58"/>
                      </a:cubicBezTo>
                      <a:cubicBezTo>
                        <a:pt x="24" y="58"/>
                        <a:pt x="24" y="58"/>
                        <a:pt x="24" y="58"/>
                      </a:cubicBezTo>
                      <a:cubicBezTo>
                        <a:pt x="24" y="58"/>
                        <a:pt x="24" y="58"/>
                        <a:pt x="24" y="58"/>
                      </a:cubicBezTo>
                      <a:close/>
                      <a:moveTo>
                        <a:pt x="13" y="57"/>
                      </a:moveTo>
                      <a:cubicBezTo>
                        <a:pt x="13" y="56"/>
                        <a:pt x="14" y="56"/>
                        <a:pt x="14" y="56"/>
                      </a:cubicBezTo>
                      <a:cubicBezTo>
                        <a:pt x="14" y="56"/>
                        <a:pt x="14" y="56"/>
                        <a:pt x="14" y="56"/>
                      </a:cubicBezTo>
                      <a:cubicBezTo>
                        <a:pt x="14" y="56"/>
                        <a:pt x="14" y="56"/>
                        <a:pt x="13" y="57"/>
                      </a:cubicBezTo>
                      <a:close/>
                      <a:moveTo>
                        <a:pt x="21" y="60"/>
                      </a:moveTo>
                      <a:cubicBezTo>
                        <a:pt x="20" y="60"/>
                        <a:pt x="21" y="60"/>
                        <a:pt x="20" y="60"/>
                      </a:cubicBezTo>
                      <a:cubicBezTo>
                        <a:pt x="20" y="59"/>
                        <a:pt x="20" y="59"/>
                        <a:pt x="21" y="59"/>
                      </a:cubicBezTo>
                      <a:cubicBezTo>
                        <a:pt x="20" y="59"/>
                        <a:pt x="21" y="59"/>
                        <a:pt x="20" y="59"/>
                      </a:cubicBezTo>
                      <a:cubicBezTo>
                        <a:pt x="20" y="59"/>
                        <a:pt x="21" y="59"/>
                        <a:pt x="21" y="59"/>
                      </a:cubicBezTo>
                      <a:cubicBezTo>
                        <a:pt x="21" y="59"/>
                        <a:pt x="21" y="59"/>
                        <a:pt x="21" y="58"/>
                      </a:cubicBezTo>
                      <a:cubicBezTo>
                        <a:pt x="20" y="58"/>
                        <a:pt x="20" y="58"/>
                        <a:pt x="20" y="58"/>
                      </a:cubicBezTo>
                      <a:cubicBezTo>
                        <a:pt x="20" y="58"/>
                        <a:pt x="20" y="58"/>
                        <a:pt x="20" y="58"/>
                      </a:cubicBezTo>
                      <a:cubicBezTo>
                        <a:pt x="21" y="58"/>
                        <a:pt x="21" y="58"/>
                        <a:pt x="21" y="58"/>
                      </a:cubicBezTo>
                      <a:cubicBezTo>
                        <a:pt x="21" y="58"/>
                        <a:pt x="21" y="58"/>
                        <a:pt x="21" y="58"/>
                      </a:cubicBezTo>
                      <a:cubicBezTo>
                        <a:pt x="22" y="58"/>
                        <a:pt x="21" y="59"/>
                        <a:pt x="21" y="59"/>
                      </a:cubicBezTo>
                      <a:cubicBezTo>
                        <a:pt x="21" y="60"/>
                        <a:pt x="21" y="60"/>
                        <a:pt x="20" y="60"/>
                      </a:cubicBezTo>
                      <a:cubicBezTo>
                        <a:pt x="20" y="60"/>
                        <a:pt x="21" y="60"/>
                        <a:pt x="21" y="60"/>
                      </a:cubicBezTo>
                      <a:close/>
                      <a:moveTo>
                        <a:pt x="13" y="57"/>
                      </a:moveTo>
                      <a:cubicBezTo>
                        <a:pt x="13" y="57"/>
                        <a:pt x="13" y="57"/>
                        <a:pt x="13" y="57"/>
                      </a:cubicBezTo>
                      <a:cubicBezTo>
                        <a:pt x="12" y="57"/>
                        <a:pt x="13" y="57"/>
                        <a:pt x="13" y="57"/>
                      </a:cubicBezTo>
                      <a:cubicBezTo>
                        <a:pt x="13" y="57"/>
                        <a:pt x="12" y="57"/>
                        <a:pt x="12" y="57"/>
                      </a:cubicBezTo>
                      <a:cubicBezTo>
                        <a:pt x="12" y="57"/>
                        <a:pt x="12" y="58"/>
                        <a:pt x="12" y="58"/>
                      </a:cubicBezTo>
                      <a:cubicBezTo>
                        <a:pt x="12" y="58"/>
                        <a:pt x="12" y="58"/>
                        <a:pt x="12" y="58"/>
                      </a:cubicBezTo>
                      <a:cubicBezTo>
                        <a:pt x="12" y="58"/>
                        <a:pt x="12" y="58"/>
                        <a:pt x="12" y="58"/>
                      </a:cubicBezTo>
                      <a:cubicBezTo>
                        <a:pt x="12" y="58"/>
                        <a:pt x="12" y="58"/>
                        <a:pt x="12" y="58"/>
                      </a:cubicBezTo>
                      <a:cubicBezTo>
                        <a:pt x="12" y="59"/>
                        <a:pt x="12" y="59"/>
                        <a:pt x="12" y="59"/>
                      </a:cubicBezTo>
                      <a:cubicBezTo>
                        <a:pt x="12" y="59"/>
                        <a:pt x="12" y="59"/>
                        <a:pt x="12" y="59"/>
                      </a:cubicBezTo>
                      <a:cubicBezTo>
                        <a:pt x="12" y="58"/>
                        <a:pt x="12" y="57"/>
                        <a:pt x="12" y="57"/>
                      </a:cubicBezTo>
                      <a:cubicBezTo>
                        <a:pt x="12" y="57"/>
                        <a:pt x="12" y="57"/>
                        <a:pt x="12" y="57"/>
                      </a:cubicBezTo>
                      <a:cubicBezTo>
                        <a:pt x="12" y="57"/>
                        <a:pt x="12" y="57"/>
                        <a:pt x="12" y="56"/>
                      </a:cubicBezTo>
                      <a:cubicBezTo>
                        <a:pt x="12" y="56"/>
                        <a:pt x="12" y="57"/>
                        <a:pt x="12" y="57"/>
                      </a:cubicBezTo>
                      <a:cubicBezTo>
                        <a:pt x="13" y="56"/>
                        <a:pt x="13" y="57"/>
                        <a:pt x="13" y="57"/>
                      </a:cubicBezTo>
                      <a:cubicBezTo>
                        <a:pt x="13" y="57"/>
                        <a:pt x="13" y="57"/>
                        <a:pt x="13" y="57"/>
                      </a:cubicBezTo>
                      <a:close/>
                      <a:moveTo>
                        <a:pt x="20" y="59"/>
                      </a:moveTo>
                      <a:cubicBezTo>
                        <a:pt x="19" y="59"/>
                        <a:pt x="20" y="59"/>
                        <a:pt x="19" y="59"/>
                      </a:cubicBezTo>
                      <a:cubicBezTo>
                        <a:pt x="19" y="59"/>
                        <a:pt x="19" y="59"/>
                        <a:pt x="19" y="59"/>
                      </a:cubicBezTo>
                      <a:cubicBezTo>
                        <a:pt x="19" y="59"/>
                        <a:pt x="19" y="58"/>
                        <a:pt x="20" y="58"/>
                      </a:cubicBezTo>
                      <a:cubicBezTo>
                        <a:pt x="20" y="58"/>
                        <a:pt x="20" y="59"/>
                        <a:pt x="20" y="59"/>
                      </a:cubicBezTo>
                      <a:close/>
                      <a:moveTo>
                        <a:pt x="12" y="57"/>
                      </a:moveTo>
                      <a:cubicBezTo>
                        <a:pt x="11" y="57"/>
                        <a:pt x="11" y="57"/>
                        <a:pt x="11" y="57"/>
                      </a:cubicBezTo>
                      <a:cubicBezTo>
                        <a:pt x="12" y="57"/>
                        <a:pt x="12" y="57"/>
                        <a:pt x="12" y="57"/>
                      </a:cubicBezTo>
                      <a:close/>
                      <a:moveTo>
                        <a:pt x="23" y="60"/>
                      </a:moveTo>
                      <a:cubicBezTo>
                        <a:pt x="23" y="60"/>
                        <a:pt x="23" y="60"/>
                        <a:pt x="24" y="60"/>
                      </a:cubicBezTo>
                      <a:cubicBezTo>
                        <a:pt x="23" y="61"/>
                        <a:pt x="23" y="60"/>
                        <a:pt x="23" y="60"/>
                      </a:cubicBezTo>
                      <a:close/>
                      <a:moveTo>
                        <a:pt x="16" y="59"/>
                      </a:moveTo>
                      <a:cubicBezTo>
                        <a:pt x="16" y="59"/>
                        <a:pt x="16" y="60"/>
                        <a:pt x="16" y="60"/>
                      </a:cubicBezTo>
                      <a:cubicBezTo>
                        <a:pt x="16" y="60"/>
                        <a:pt x="16" y="60"/>
                        <a:pt x="15" y="60"/>
                      </a:cubicBezTo>
                      <a:cubicBezTo>
                        <a:pt x="15" y="60"/>
                        <a:pt x="15" y="60"/>
                        <a:pt x="16" y="59"/>
                      </a:cubicBezTo>
                      <a:cubicBezTo>
                        <a:pt x="16" y="59"/>
                        <a:pt x="15" y="59"/>
                        <a:pt x="15" y="59"/>
                      </a:cubicBezTo>
                      <a:cubicBezTo>
                        <a:pt x="15" y="59"/>
                        <a:pt x="15" y="59"/>
                        <a:pt x="16" y="59"/>
                      </a:cubicBezTo>
                      <a:cubicBezTo>
                        <a:pt x="16" y="59"/>
                        <a:pt x="16" y="59"/>
                        <a:pt x="16" y="59"/>
                      </a:cubicBezTo>
                      <a:cubicBezTo>
                        <a:pt x="16" y="59"/>
                        <a:pt x="16" y="59"/>
                        <a:pt x="16" y="59"/>
                      </a:cubicBezTo>
                      <a:cubicBezTo>
                        <a:pt x="16" y="59"/>
                        <a:pt x="16" y="59"/>
                        <a:pt x="16" y="59"/>
                      </a:cubicBezTo>
                      <a:cubicBezTo>
                        <a:pt x="16" y="59"/>
                        <a:pt x="16" y="59"/>
                        <a:pt x="16" y="59"/>
                      </a:cubicBezTo>
                      <a:close/>
                      <a:moveTo>
                        <a:pt x="26" y="61"/>
                      </a:moveTo>
                      <a:cubicBezTo>
                        <a:pt x="26" y="61"/>
                        <a:pt x="26" y="61"/>
                        <a:pt x="26" y="61"/>
                      </a:cubicBezTo>
                      <a:cubicBezTo>
                        <a:pt x="26" y="61"/>
                        <a:pt x="26" y="61"/>
                        <a:pt x="26" y="61"/>
                      </a:cubicBezTo>
                      <a:cubicBezTo>
                        <a:pt x="26" y="61"/>
                        <a:pt x="26" y="62"/>
                        <a:pt x="26" y="61"/>
                      </a:cubicBezTo>
                      <a:close/>
                      <a:moveTo>
                        <a:pt x="9" y="59"/>
                      </a:moveTo>
                      <a:cubicBezTo>
                        <a:pt x="9" y="59"/>
                        <a:pt x="9" y="59"/>
                        <a:pt x="10" y="59"/>
                      </a:cubicBezTo>
                      <a:cubicBezTo>
                        <a:pt x="10" y="59"/>
                        <a:pt x="9" y="59"/>
                        <a:pt x="10" y="59"/>
                      </a:cubicBezTo>
                      <a:cubicBezTo>
                        <a:pt x="9" y="59"/>
                        <a:pt x="10" y="59"/>
                        <a:pt x="9" y="59"/>
                      </a:cubicBezTo>
                      <a:close/>
                      <a:moveTo>
                        <a:pt x="15" y="60"/>
                      </a:moveTo>
                      <a:cubicBezTo>
                        <a:pt x="15" y="60"/>
                        <a:pt x="15" y="60"/>
                        <a:pt x="15" y="60"/>
                      </a:cubicBezTo>
                      <a:cubicBezTo>
                        <a:pt x="15" y="60"/>
                        <a:pt x="15" y="60"/>
                        <a:pt x="15" y="60"/>
                      </a:cubicBezTo>
                      <a:close/>
                      <a:moveTo>
                        <a:pt x="28" y="63"/>
                      </a:moveTo>
                      <a:cubicBezTo>
                        <a:pt x="27" y="63"/>
                        <a:pt x="27" y="64"/>
                        <a:pt x="27" y="64"/>
                      </a:cubicBezTo>
                      <a:cubicBezTo>
                        <a:pt x="27" y="64"/>
                        <a:pt x="27" y="63"/>
                        <a:pt x="27" y="63"/>
                      </a:cubicBezTo>
                      <a:cubicBezTo>
                        <a:pt x="27" y="63"/>
                        <a:pt x="27" y="63"/>
                        <a:pt x="27" y="63"/>
                      </a:cubicBezTo>
                      <a:cubicBezTo>
                        <a:pt x="27" y="63"/>
                        <a:pt x="28" y="63"/>
                        <a:pt x="28" y="63"/>
                      </a:cubicBezTo>
                      <a:close/>
                      <a:moveTo>
                        <a:pt x="27" y="63"/>
                      </a:moveTo>
                      <a:cubicBezTo>
                        <a:pt x="27" y="63"/>
                        <a:pt x="27" y="63"/>
                        <a:pt x="27" y="63"/>
                      </a:cubicBezTo>
                      <a:cubicBezTo>
                        <a:pt x="27" y="63"/>
                        <a:pt x="27" y="63"/>
                        <a:pt x="27" y="64"/>
                      </a:cubicBezTo>
                      <a:cubicBezTo>
                        <a:pt x="26" y="63"/>
                        <a:pt x="27" y="64"/>
                        <a:pt x="26" y="64"/>
                      </a:cubicBezTo>
                      <a:cubicBezTo>
                        <a:pt x="26" y="64"/>
                        <a:pt x="26" y="64"/>
                        <a:pt x="26" y="64"/>
                      </a:cubicBezTo>
                      <a:cubicBezTo>
                        <a:pt x="26" y="64"/>
                        <a:pt x="26" y="63"/>
                        <a:pt x="26" y="63"/>
                      </a:cubicBezTo>
                      <a:cubicBezTo>
                        <a:pt x="26" y="63"/>
                        <a:pt x="26" y="63"/>
                        <a:pt x="26" y="63"/>
                      </a:cubicBezTo>
                      <a:cubicBezTo>
                        <a:pt x="26" y="63"/>
                        <a:pt x="27" y="63"/>
                        <a:pt x="27" y="63"/>
                      </a:cubicBezTo>
                      <a:cubicBezTo>
                        <a:pt x="27" y="63"/>
                        <a:pt x="27" y="63"/>
                        <a:pt x="27" y="63"/>
                      </a:cubicBezTo>
                      <a:close/>
                      <a:moveTo>
                        <a:pt x="12" y="62"/>
                      </a:moveTo>
                      <a:cubicBezTo>
                        <a:pt x="12" y="62"/>
                        <a:pt x="12" y="62"/>
                        <a:pt x="11" y="61"/>
                      </a:cubicBezTo>
                      <a:cubicBezTo>
                        <a:pt x="12" y="61"/>
                        <a:pt x="11" y="61"/>
                        <a:pt x="12" y="61"/>
                      </a:cubicBezTo>
                      <a:cubicBezTo>
                        <a:pt x="12" y="61"/>
                        <a:pt x="12" y="61"/>
                        <a:pt x="12" y="61"/>
                      </a:cubicBezTo>
                      <a:cubicBezTo>
                        <a:pt x="12" y="61"/>
                        <a:pt x="12" y="61"/>
                        <a:pt x="12" y="61"/>
                      </a:cubicBezTo>
                      <a:cubicBezTo>
                        <a:pt x="12" y="61"/>
                        <a:pt x="12" y="62"/>
                        <a:pt x="12" y="62"/>
                      </a:cubicBezTo>
                      <a:close/>
                      <a:moveTo>
                        <a:pt x="9" y="61"/>
                      </a:moveTo>
                      <a:cubicBezTo>
                        <a:pt x="9" y="61"/>
                        <a:pt x="9" y="61"/>
                        <a:pt x="9" y="61"/>
                      </a:cubicBezTo>
                      <a:cubicBezTo>
                        <a:pt x="9" y="61"/>
                        <a:pt x="9" y="61"/>
                        <a:pt x="9" y="61"/>
                      </a:cubicBezTo>
                      <a:cubicBezTo>
                        <a:pt x="9" y="61"/>
                        <a:pt x="9" y="61"/>
                        <a:pt x="9" y="61"/>
                      </a:cubicBezTo>
                      <a:cubicBezTo>
                        <a:pt x="9" y="61"/>
                        <a:pt x="9" y="61"/>
                        <a:pt x="9" y="61"/>
                      </a:cubicBezTo>
                      <a:cubicBezTo>
                        <a:pt x="10" y="61"/>
                        <a:pt x="9" y="61"/>
                        <a:pt x="9" y="61"/>
                      </a:cubicBezTo>
                      <a:close/>
                      <a:moveTo>
                        <a:pt x="9" y="63"/>
                      </a:moveTo>
                      <a:cubicBezTo>
                        <a:pt x="9" y="63"/>
                        <a:pt x="9" y="63"/>
                        <a:pt x="9" y="63"/>
                      </a:cubicBezTo>
                      <a:cubicBezTo>
                        <a:pt x="9" y="63"/>
                        <a:pt x="9" y="63"/>
                        <a:pt x="9" y="63"/>
                      </a:cubicBezTo>
                      <a:cubicBezTo>
                        <a:pt x="9" y="62"/>
                        <a:pt x="9" y="62"/>
                        <a:pt x="9" y="61"/>
                      </a:cubicBezTo>
                      <a:cubicBezTo>
                        <a:pt x="9" y="61"/>
                        <a:pt x="9" y="61"/>
                        <a:pt x="9" y="62"/>
                      </a:cubicBezTo>
                      <a:cubicBezTo>
                        <a:pt x="9" y="62"/>
                        <a:pt x="10" y="62"/>
                        <a:pt x="10" y="61"/>
                      </a:cubicBezTo>
                      <a:cubicBezTo>
                        <a:pt x="10" y="61"/>
                        <a:pt x="10" y="62"/>
                        <a:pt x="10" y="62"/>
                      </a:cubicBezTo>
                      <a:cubicBezTo>
                        <a:pt x="9" y="62"/>
                        <a:pt x="9" y="62"/>
                        <a:pt x="9" y="62"/>
                      </a:cubicBezTo>
                      <a:cubicBezTo>
                        <a:pt x="9" y="62"/>
                        <a:pt x="9" y="62"/>
                        <a:pt x="9" y="63"/>
                      </a:cubicBezTo>
                      <a:cubicBezTo>
                        <a:pt x="9" y="63"/>
                        <a:pt x="9" y="63"/>
                        <a:pt x="9" y="62"/>
                      </a:cubicBezTo>
                      <a:cubicBezTo>
                        <a:pt x="10" y="62"/>
                        <a:pt x="9" y="63"/>
                        <a:pt x="9" y="63"/>
                      </a:cubicBezTo>
                      <a:close/>
                      <a:moveTo>
                        <a:pt x="12" y="62"/>
                      </a:moveTo>
                      <a:cubicBezTo>
                        <a:pt x="12" y="62"/>
                        <a:pt x="12" y="62"/>
                        <a:pt x="12" y="62"/>
                      </a:cubicBezTo>
                      <a:cubicBezTo>
                        <a:pt x="12" y="62"/>
                        <a:pt x="12" y="62"/>
                        <a:pt x="11" y="62"/>
                      </a:cubicBezTo>
                      <a:cubicBezTo>
                        <a:pt x="12" y="62"/>
                        <a:pt x="12" y="62"/>
                        <a:pt x="12" y="62"/>
                      </a:cubicBezTo>
                      <a:close/>
                      <a:moveTo>
                        <a:pt x="12" y="65"/>
                      </a:moveTo>
                      <a:cubicBezTo>
                        <a:pt x="13" y="64"/>
                        <a:pt x="12" y="63"/>
                        <a:pt x="13" y="62"/>
                      </a:cubicBezTo>
                      <a:cubicBezTo>
                        <a:pt x="13" y="63"/>
                        <a:pt x="13" y="63"/>
                        <a:pt x="13" y="63"/>
                      </a:cubicBezTo>
                      <a:cubicBezTo>
                        <a:pt x="13" y="63"/>
                        <a:pt x="13" y="63"/>
                        <a:pt x="13" y="63"/>
                      </a:cubicBezTo>
                      <a:cubicBezTo>
                        <a:pt x="13" y="63"/>
                        <a:pt x="13" y="62"/>
                        <a:pt x="13" y="62"/>
                      </a:cubicBezTo>
                      <a:cubicBezTo>
                        <a:pt x="14" y="62"/>
                        <a:pt x="13" y="62"/>
                        <a:pt x="14" y="63"/>
                      </a:cubicBezTo>
                      <a:cubicBezTo>
                        <a:pt x="13" y="63"/>
                        <a:pt x="14" y="63"/>
                        <a:pt x="13" y="63"/>
                      </a:cubicBezTo>
                      <a:cubicBezTo>
                        <a:pt x="14" y="63"/>
                        <a:pt x="14" y="63"/>
                        <a:pt x="14" y="63"/>
                      </a:cubicBezTo>
                      <a:cubicBezTo>
                        <a:pt x="14" y="63"/>
                        <a:pt x="14" y="63"/>
                        <a:pt x="14" y="63"/>
                      </a:cubicBezTo>
                      <a:cubicBezTo>
                        <a:pt x="14" y="62"/>
                        <a:pt x="14" y="63"/>
                        <a:pt x="15" y="62"/>
                      </a:cubicBezTo>
                      <a:cubicBezTo>
                        <a:pt x="15" y="62"/>
                        <a:pt x="15" y="63"/>
                        <a:pt x="14" y="63"/>
                      </a:cubicBezTo>
                      <a:cubicBezTo>
                        <a:pt x="15" y="62"/>
                        <a:pt x="14" y="63"/>
                        <a:pt x="14" y="63"/>
                      </a:cubicBezTo>
                      <a:cubicBezTo>
                        <a:pt x="14" y="63"/>
                        <a:pt x="15" y="63"/>
                        <a:pt x="15" y="63"/>
                      </a:cubicBezTo>
                      <a:cubicBezTo>
                        <a:pt x="15" y="63"/>
                        <a:pt x="15" y="63"/>
                        <a:pt x="15" y="63"/>
                      </a:cubicBezTo>
                      <a:cubicBezTo>
                        <a:pt x="15" y="63"/>
                        <a:pt x="15" y="63"/>
                        <a:pt x="15" y="63"/>
                      </a:cubicBezTo>
                      <a:cubicBezTo>
                        <a:pt x="15" y="64"/>
                        <a:pt x="15" y="64"/>
                        <a:pt x="15" y="64"/>
                      </a:cubicBezTo>
                      <a:cubicBezTo>
                        <a:pt x="15" y="64"/>
                        <a:pt x="15" y="64"/>
                        <a:pt x="14" y="64"/>
                      </a:cubicBezTo>
                      <a:cubicBezTo>
                        <a:pt x="14" y="64"/>
                        <a:pt x="14" y="64"/>
                        <a:pt x="14" y="64"/>
                      </a:cubicBezTo>
                      <a:cubicBezTo>
                        <a:pt x="14" y="64"/>
                        <a:pt x="14" y="64"/>
                        <a:pt x="15" y="64"/>
                      </a:cubicBezTo>
                      <a:cubicBezTo>
                        <a:pt x="14" y="64"/>
                        <a:pt x="14" y="64"/>
                        <a:pt x="14" y="64"/>
                      </a:cubicBezTo>
                      <a:cubicBezTo>
                        <a:pt x="14" y="64"/>
                        <a:pt x="14" y="64"/>
                        <a:pt x="14" y="64"/>
                      </a:cubicBezTo>
                      <a:cubicBezTo>
                        <a:pt x="14" y="64"/>
                        <a:pt x="14" y="64"/>
                        <a:pt x="14" y="64"/>
                      </a:cubicBezTo>
                      <a:cubicBezTo>
                        <a:pt x="14" y="64"/>
                        <a:pt x="14" y="64"/>
                        <a:pt x="14" y="64"/>
                      </a:cubicBezTo>
                      <a:cubicBezTo>
                        <a:pt x="14" y="64"/>
                        <a:pt x="14" y="64"/>
                        <a:pt x="14" y="64"/>
                      </a:cubicBezTo>
                      <a:cubicBezTo>
                        <a:pt x="15" y="65"/>
                        <a:pt x="14" y="65"/>
                        <a:pt x="14" y="65"/>
                      </a:cubicBezTo>
                      <a:cubicBezTo>
                        <a:pt x="14" y="65"/>
                        <a:pt x="14" y="65"/>
                        <a:pt x="14" y="65"/>
                      </a:cubicBezTo>
                      <a:cubicBezTo>
                        <a:pt x="14" y="65"/>
                        <a:pt x="14" y="65"/>
                        <a:pt x="14" y="66"/>
                      </a:cubicBezTo>
                      <a:cubicBezTo>
                        <a:pt x="13" y="66"/>
                        <a:pt x="14" y="65"/>
                        <a:pt x="13" y="65"/>
                      </a:cubicBezTo>
                      <a:cubicBezTo>
                        <a:pt x="13" y="65"/>
                        <a:pt x="13" y="65"/>
                        <a:pt x="14" y="65"/>
                      </a:cubicBezTo>
                      <a:cubicBezTo>
                        <a:pt x="14" y="65"/>
                        <a:pt x="14" y="65"/>
                        <a:pt x="14" y="65"/>
                      </a:cubicBezTo>
                      <a:cubicBezTo>
                        <a:pt x="13" y="65"/>
                        <a:pt x="13" y="64"/>
                        <a:pt x="14" y="64"/>
                      </a:cubicBezTo>
                      <a:cubicBezTo>
                        <a:pt x="14" y="64"/>
                        <a:pt x="13" y="64"/>
                        <a:pt x="14" y="64"/>
                      </a:cubicBezTo>
                      <a:cubicBezTo>
                        <a:pt x="13" y="64"/>
                        <a:pt x="13" y="64"/>
                        <a:pt x="13" y="64"/>
                      </a:cubicBezTo>
                      <a:cubicBezTo>
                        <a:pt x="13" y="64"/>
                        <a:pt x="14" y="64"/>
                        <a:pt x="13" y="64"/>
                      </a:cubicBezTo>
                      <a:cubicBezTo>
                        <a:pt x="13" y="64"/>
                        <a:pt x="13" y="64"/>
                        <a:pt x="13" y="64"/>
                      </a:cubicBezTo>
                      <a:cubicBezTo>
                        <a:pt x="13" y="64"/>
                        <a:pt x="13" y="65"/>
                        <a:pt x="13" y="65"/>
                      </a:cubicBezTo>
                      <a:cubicBezTo>
                        <a:pt x="13" y="65"/>
                        <a:pt x="12" y="65"/>
                        <a:pt x="12" y="65"/>
                      </a:cubicBezTo>
                      <a:close/>
                      <a:moveTo>
                        <a:pt x="12" y="63"/>
                      </a:moveTo>
                      <a:cubicBezTo>
                        <a:pt x="12" y="63"/>
                        <a:pt x="11" y="63"/>
                        <a:pt x="12" y="62"/>
                      </a:cubicBezTo>
                      <a:cubicBezTo>
                        <a:pt x="11" y="62"/>
                        <a:pt x="11" y="63"/>
                        <a:pt x="11" y="62"/>
                      </a:cubicBezTo>
                      <a:cubicBezTo>
                        <a:pt x="11" y="62"/>
                        <a:pt x="11" y="62"/>
                        <a:pt x="11" y="63"/>
                      </a:cubicBezTo>
                      <a:cubicBezTo>
                        <a:pt x="11" y="63"/>
                        <a:pt x="11" y="62"/>
                        <a:pt x="11" y="62"/>
                      </a:cubicBezTo>
                      <a:cubicBezTo>
                        <a:pt x="11" y="62"/>
                        <a:pt x="11" y="62"/>
                        <a:pt x="11" y="62"/>
                      </a:cubicBezTo>
                      <a:cubicBezTo>
                        <a:pt x="11" y="62"/>
                        <a:pt x="12" y="62"/>
                        <a:pt x="11" y="62"/>
                      </a:cubicBezTo>
                      <a:cubicBezTo>
                        <a:pt x="11" y="62"/>
                        <a:pt x="12" y="62"/>
                        <a:pt x="12" y="62"/>
                      </a:cubicBezTo>
                      <a:cubicBezTo>
                        <a:pt x="12" y="62"/>
                        <a:pt x="12" y="63"/>
                        <a:pt x="12" y="63"/>
                      </a:cubicBezTo>
                      <a:close/>
                      <a:moveTo>
                        <a:pt x="15" y="64"/>
                      </a:moveTo>
                      <a:cubicBezTo>
                        <a:pt x="15" y="64"/>
                        <a:pt x="15" y="64"/>
                        <a:pt x="15" y="64"/>
                      </a:cubicBezTo>
                      <a:cubicBezTo>
                        <a:pt x="15" y="64"/>
                        <a:pt x="15" y="65"/>
                        <a:pt x="15" y="64"/>
                      </a:cubicBezTo>
                      <a:cubicBezTo>
                        <a:pt x="15" y="65"/>
                        <a:pt x="15" y="65"/>
                        <a:pt x="15" y="65"/>
                      </a:cubicBezTo>
                      <a:cubicBezTo>
                        <a:pt x="14" y="65"/>
                        <a:pt x="15" y="65"/>
                        <a:pt x="15" y="64"/>
                      </a:cubicBezTo>
                      <a:close/>
                      <a:moveTo>
                        <a:pt x="20" y="68"/>
                      </a:moveTo>
                      <a:cubicBezTo>
                        <a:pt x="21" y="68"/>
                        <a:pt x="20" y="68"/>
                        <a:pt x="20" y="68"/>
                      </a:cubicBezTo>
                      <a:cubicBezTo>
                        <a:pt x="20" y="68"/>
                        <a:pt x="20" y="68"/>
                        <a:pt x="20" y="68"/>
                      </a:cubicBezTo>
                      <a:cubicBezTo>
                        <a:pt x="20" y="68"/>
                        <a:pt x="20" y="68"/>
                        <a:pt x="20" y="68"/>
                      </a:cubicBezTo>
                      <a:close/>
                      <a:moveTo>
                        <a:pt x="11" y="68"/>
                      </a:moveTo>
                      <a:cubicBezTo>
                        <a:pt x="11" y="68"/>
                        <a:pt x="11" y="68"/>
                        <a:pt x="11" y="67"/>
                      </a:cubicBezTo>
                      <a:cubicBezTo>
                        <a:pt x="10" y="68"/>
                        <a:pt x="11" y="68"/>
                        <a:pt x="10" y="68"/>
                      </a:cubicBezTo>
                      <a:cubicBezTo>
                        <a:pt x="10" y="68"/>
                        <a:pt x="10" y="68"/>
                        <a:pt x="10" y="69"/>
                      </a:cubicBezTo>
                      <a:cubicBezTo>
                        <a:pt x="10" y="69"/>
                        <a:pt x="10" y="68"/>
                        <a:pt x="10" y="68"/>
                      </a:cubicBezTo>
                      <a:cubicBezTo>
                        <a:pt x="9" y="68"/>
                        <a:pt x="10" y="68"/>
                        <a:pt x="10" y="67"/>
                      </a:cubicBezTo>
                      <a:cubicBezTo>
                        <a:pt x="10" y="67"/>
                        <a:pt x="10" y="67"/>
                        <a:pt x="10" y="67"/>
                      </a:cubicBezTo>
                      <a:cubicBezTo>
                        <a:pt x="10" y="67"/>
                        <a:pt x="10" y="67"/>
                        <a:pt x="10" y="67"/>
                      </a:cubicBezTo>
                      <a:cubicBezTo>
                        <a:pt x="10" y="67"/>
                        <a:pt x="10" y="67"/>
                        <a:pt x="10" y="67"/>
                      </a:cubicBezTo>
                      <a:cubicBezTo>
                        <a:pt x="10" y="68"/>
                        <a:pt x="10" y="68"/>
                        <a:pt x="10" y="67"/>
                      </a:cubicBezTo>
                      <a:cubicBezTo>
                        <a:pt x="10" y="67"/>
                        <a:pt x="10" y="67"/>
                        <a:pt x="10" y="67"/>
                      </a:cubicBezTo>
                      <a:cubicBezTo>
                        <a:pt x="10" y="67"/>
                        <a:pt x="11" y="67"/>
                        <a:pt x="10" y="67"/>
                      </a:cubicBezTo>
                      <a:cubicBezTo>
                        <a:pt x="10" y="67"/>
                        <a:pt x="11" y="67"/>
                        <a:pt x="11" y="67"/>
                      </a:cubicBezTo>
                      <a:cubicBezTo>
                        <a:pt x="11" y="67"/>
                        <a:pt x="11" y="68"/>
                        <a:pt x="11" y="68"/>
                      </a:cubicBezTo>
                      <a:close/>
                      <a:moveTo>
                        <a:pt x="10" y="68"/>
                      </a:moveTo>
                      <a:cubicBezTo>
                        <a:pt x="10" y="68"/>
                        <a:pt x="10" y="67"/>
                        <a:pt x="10" y="68"/>
                      </a:cubicBezTo>
                      <a:cubicBezTo>
                        <a:pt x="10" y="68"/>
                        <a:pt x="10" y="68"/>
                        <a:pt x="10" y="68"/>
                      </a:cubicBezTo>
                      <a:cubicBezTo>
                        <a:pt x="10" y="68"/>
                        <a:pt x="10" y="68"/>
                        <a:pt x="10" y="68"/>
                      </a:cubicBezTo>
                      <a:close/>
                      <a:moveTo>
                        <a:pt x="26" y="71"/>
                      </a:moveTo>
                      <a:cubicBezTo>
                        <a:pt x="26" y="71"/>
                        <a:pt x="26" y="71"/>
                        <a:pt x="26" y="71"/>
                      </a:cubicBezTo>
                      <a:cubicBezTo>
                        <a:pt x="26" y="71"/>
                        <a:pt x="26" y="71"/>
                        <a:pt x="26" y="71"/>
                      </a:cubicBezTo>
                      <a:close/>
                      <a:moveTo>
                        <a:pt x="17" y="71"/>
                      </a:moveTo>
                      <a:cubicBezTo>
                        <a:pt x="17" y="71"/>
                        <a:pt x="17" y="71"/>
                        <a:pt x="17" y="71"/>
                      </a:cubicBezTo>
                      <a:cubicBezTo>
                        <a:pt x="17" y="71"/>
                        <a:pt x="17" y="71"/>
                        <a:pt x="17" y="71"/>
                      </a:cubicBezTo>
                      <a:cubicBezTo>
                        <a:pt x="17" y="71"/>
                        <a:pt x="18" y="70"/>
                        <a:pt x="17" y="70"/>
                      </a:cubicBezTo>
                      <a:cubicBezTo>
                        <a:pt x="17" y="70"/>
                        <a:pt x="18" y="70"/>
                        <a:pt x="18" y="70"/>
                      </a:cubicBezTo>
                      <a:cubicBezTo>
                        <a:pt x="17" y="70"/>
                        <a:pt x="18" y="71"/>
                        <a:pt x="18" y="71"/>
                      </a:cubicBezTo>
                      <a:cubicBezTo>
                        <a:pt x="18" y="71"/>
                        <a:pt x="17" y="71"/>
                        <a:pt x="17" y="71"/>
                      </a:cubicBezTo>
                      <a:cubicBezTo>
                        <a:pt x="17" y="71"/>
                        <a:pt x="17" y="71"/>
                        <a:pt x="17" y="71"/>
                      </a:cubicBezTo>
                      <a:cubicBezTo>
                        <a:pt x="17" y="71"/>
                        <a:pt x="17" y="71"/>
                        <a:pt x="17" y="71"/>
                      </a:cubicBezTo>
                      <a:cubicBezTo>
                        <a:pt x="17" y="71"/>
                        <a:pt x="17" y="71"/>
                        <a:pt x="17" y="71"/>
                      </a:cubicBezTo>
                      <a:cubicBezTo>
                        <a:pt x="17" y="71"/>
                        <a:pt x="17" y="72"/>
                        <a:pt x="17" y="72"/>
                      </a:cubicBezTo>
                      <a:cubicBezTo>
                        <a:pt x="16" y="72"/>
                        <a:pt x="17" y="72"/>
                        <a:pt x="17" y="71"/>
                      </a:cubicBezTo>
                      <a:cubicBezTo>
                        <a:pt x="16" y="71"/>
                        <a:pt x="17" y="71"/>
                        <a:pt x="17" y="71"/>
                      </a:cubicBezTo>
                      <a:close/>
                      <a:moveTo>
                        <a:pt x="18" y="69"/>
                      </a:moveTo>
                      <a:cubicBezTo>
                        <a:pt x="18" y="69"/>
                        <a:pt x="18" y="70"/>
                        <a:pt x="18" y="70"/>
                      </a:cubicBezTo>
                      <a:cubicBezTo>
                        <a:pt x="18" y="70"/>
                        <a:pt x="18" y="70"/>
                        <a:pt x="18" y="70"/>
                      </a:cubicBezTo>
                      <a:cubicBezTo>
                        <a:pt x="18" y="70"/>
                        <a:pt x="18" y="70"/>
                        <a:pt x="18" y="70"/>
                      </a:cubicBezTo>
                      <a:cubicBezTo>
                        <a:pt x="18" y="70"/>
                        <a:pt x="18" y="70"/>
                        <a:pt x="18" y="70"/>
                      </a:cubicBezTo>
                      <a:cubicBezTo>
                        <a:pt x="18" y="70"/>
                        <a:pt x="17" y="70"/>
                        <a:pt x="18" y="70"/>
                      </a:cubicBezTo>
                      <a:cubicBezTo>
                        <a:pt x="17" y="70"/>
                        <a:pt x="18" y="70"/>
                        <a:pt x="18" y="69"/>
                      </a:cubicBezTo>
                      <a:close/>
                      <a:moveTo>
                        <a:pt x="25" y="72"/>
                      </a:move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6" y="71"/>
                        <a:pt x="26" y="72"/>
                        <a:pt x="26" y="72"/>
                      </a:cubicBez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5" y="72"/>
                        <a:pt x="26" y="72"/>
                        <a:pt x="25" y="72"/>
                      </a:cubicBezTo>
                      <a:close/>
                      <a:moveTo>
                        <a:pt x="10" y="69"/>
                      </a:moveTo>
                      <a:cubicBezTo>
                        <a:pt x="10" y="69"/>
                        <a:pt x="10" y="70"/>
                        <a:pt x="10" y="70"/>
                      </a:cubicBezTo>
                      <a:cubicBezTo>
                        <a:pt x="10" y="70"/>
                        <a:pt x="10" y="70"/>
                        <a:pt x="10" y="70"/>
                      </a:cubicBezTo>
                      <a:cubicBezTo>
                        <a:pt x="10" y="70"/>
                        <a:pt x="10" y="70"/>
                        <a:pt x="10" y="70"/>
                      </a:cubicBezTo>
                      <a:cubicBezTo>
                        <a:pt x="9" y="70"/>
                        <a:pt x="10" y="70"/>
                        <a:pt x="9" y="70"/>
                      </a:cubicBezTo>
                      <a:cubicBezTo>
                        <a:pt x="9" y="70"/>
                        <a:pt x="9" y="70"/>
                        <a:pt x="9" y="70"/>
                      </a:cubicBezTo>
                      <a:cubicBezTo>
                        <a:pt x="9" y="70"/>
                        <a:pt x="9" y="70"/>
                        <a:pt x="9" y="70"/>
                      </a:cubicBezTo>
                      <a:cubicBezTo>
                        <a:pt x="9" y="70"/>
                        <a:pt x="9" y="70"/>
                        <a:pt x="9" y="69"/>
                      </a:cubicBezTo>
                      <a:cubicBezTo>
                        <a:pt x="9" y="69"/>
                        <a:pt x="9" y="69"/>
                        <a:pt x="9" y="69"/>
                      </a:cubicBezTo>
                      <a:cubicBezTo>
                        <a:pt x="9" y="69"/>
                        <a:pt x="9" y="69"/>
                        <a:pt x="9" y="69"/>
                      </a:cubicBezTo>
                      <a:cubicBezTo>
                        <a:pt x="10" y="69"/>
                        <a:pt x="10" y="69"/>
                        <a:pt x="10" y="70"/>
                      </a:cubicBezTo>
                      <a:cubicBezTo>
                        <a:pt x="10" y="70"/>
                        <a:pt x="10" y="69"/>
                        <a:pt x="10" y="69"/>
                      </a:cubicBezTo>
                      <a:close/>
                      <a:moveTo>
                        <a:pt x="27" y="73"/>
                      </a:moveTo>
                      <a:cubicBezTo>
                        <a:pt x="28" y="73"/>
                        <a:pt x="28" y="73"/>
                        <a:pt x="28" y="73"/>
                      </a:cubicBezTo>
                      <a:cubicBezTo>
                        <a:pt x="28" y="72"/>
                        <a:pt x="27" y="72"/>
                        <a:pt x="28" y="72"/>
                      </a:cubicBezTo>
                      <a:cubicBezTo>
                        <a:pt x="28" y="72"/>
                        <a:pt x="28" y="73"/>
                        <a:pt x="27" y="73"/>
                      </a:cubicBezTo>
                      <a:close/>
                      <a:moveTo>
                        <a:pt x="23" y="76"/>
                      </a:moveTo>
                      <a:cubicBezTo>
                        <a:pt x="23" y="76"/>
                        <a:pt x="23" y="76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3" y="76"/>
                        <a:pt x="23" y="76"/>
                        <a:pt x="23" y="76"/>
                      </a:cubicBezTo>
                      <a:cubicBezTo>
                        <a:pt x="23" y="76"/>
                        <a:pt x="23" y="76"/>
                        <a:pt x="23" y="76"/>
                      </a:cubicBezTo>
                      <a:cubicBezTo>
                        <a:pt x="23" y="76"/>
                        <a:pt x="23" y="76"/>
                        <a:pt x="23" y="76"/>
                      </a:cubicBezTo>
                      <a:cubicBezTo>
                        <a:pt x="23" y="76"/>
                        <a:pt x="23" y="76"/>
                        <a:pt x="23" y="75"/>
                      </a:cubicBezTo>
                      <a:cubicBezTo>
                        <a:pt x="24" y="76"/>
                        <a:pt x="23" y="76"/>
                        <a:pt x="23" y="76"/>
                      </a:cubicBezTo>
                      <a:close/>
                      <a:moveTo>
                        <a:pt x="21" y="79"/>
                      </a:moveTo>
                      <a:cubicBezTo>
                        <a:pt x="21" y="79"/>
                        <a:pt x="22" y="79"/>
                        <a:pt x="22" y="79"/>
                      </a:cubicBezTo>
                      <a:cubicBezTo>
                        <a:pt x="21" y="79"/>
                        <a:pt x="22" y="79"/>
                        <a:pt x="22" y="78"/>
                      </a:cubicBezTo>
                      <a:cubicBezTo>
                        <a:pt x="22" y="78"/>
                        <a:pt x="22" y="79"/>
                        <a:pt x="22" y="78"/>
                      </a:cubicBezTo>
                      <a:cubicBezTo>
                        <a:pt x="22" y="79"/>
                        <a:pt x="22" y="79"/>
                        <a:pt x="22" y="79"/>
                      </a:cubicBezTo>
                      <a:cubicBezTo>
                        <a:pt x="22" y="79"/>
                        <a:pt x="22" y="79"/>
                        <a:pt x="22" y="79"/>
                      </a:cubicBezTo>
                      <a:cubicBezTo>
                        <a:pt x="22" y="79"/>
                        <a:pt x="22" y="79"/>
                        <a:pt x="21" y="79"/>
                      </a:cubicBezTo>
                      <a:close/>
                      <a:moveTo>
                        <a:pt x="24" y="77"/>
                      </a:moveTo>
                      <a:cubicBezTo>
                        <a:pt x="24" y="77"/>
                        <a:pt x="24" y="77"/>
                        <a:pt x="24" y="77"/>
                      </a:cubicBezTo>
                      <a:cubicBezTo>
                        <a:pt x="24" y="77"/>
                        <a:pt x="24" y="77"/>
                        <a:pt x="23" y="77"/>
                      </a:cubicBezTo>
                      <a:cubicBezTo>
                        <a:pt x="23" y="77"/>
                        <a:pt x="24" y="77"/>
                        <a:pt x="24" y="77"/>
                      </a:cubicBezTo>
                      <a:cubicBezTo>
                        <a:pt x="24" y="77"/>
                        <a:pt x="23" y="77"/>
                        <a:pt x="24" y="77"/>
                      </a:cubicBezTo>
                      <a:close/>
                      <a:moveTo>
                        <a:pt x="20" y="78"/>
                      </a:moveTo>
                      <a:cubicBezTo>
                        <a:pt x="19" y="78"/>
                        <a:pt x="19" y="78"/>
                        <a:pt x="19" y="78"/>
                      </a:cubicBezTo>
                      <a:cubicBezTo>
                        <a:pt x="20" y="78"/>
                        <a:pt x="19" y="78"/>
                        <a:pt x="20" y="78"/>
                      </a:cubicBezTo>
                      <a:cubicBezTo>
                        <a:pt x="20" y="78"/>
                        <a:pt x="20" y="78"/>
                        <a:pt x="20" y="78"/>
                      </a:cubicBezTo>
                      <a:cubicBezTo>
                        <a:pt x="20" y="78"/>
                        <a:pt x="20" y="78"/>
                        <a:pt x="20" y="78"/>
                      </a:cubicBezTo>
                      <a:close/>
                      <a:moveTo>
                        <a:pt x="20" y="80"/>
                      </a:moveTo>
                      <a:cubicBezTo>
                        <a:pt x="20" y="80"/>
                        <a:pt x="20" y="80"/>
                        <a:pt x="20" y="80"/>
                      </a:cubicBezTo>
                      <a:cubicBezTo>
                        <a:pt x="20" y="80"/>
                        <a:pt x="20" y="80"/>
                        <a:pt x="20" y="80"/>
                      </a:cubicBezTo>
                      <a:cubicBezTo>
                        <a:pt x="20" y="80"/>
                        <a:pt x="20" y="80"/>
                        <a:pt x="20" y="80"/>
                      </a:cubicBezTo>
                      <a:cubicBezTo>
                        <a:pt x="20" y="80"/>
                        <a:pt x="20" y="80"/>
                        <a:pt x="20" y="80"/>
                      </a:cubicBezTo>
                      <a:cubicBezTo>
                        <a:pt x="20" y="80"/>
                        <a:pt x="20" y="80"/>
                        <a:pt x="20" y="80"/>
                      </a:cubicBezTo>
                      <a:cubicBezTo>
                        <a:pt x="20" y="80"/>
                        <a:pt x="20" y="80"/>
                        <a:pt x="20" y="80"/>
                      </a:cubicBezTo>
                      <a:cubicBezTo>
                        <a:pt x="20" y="80"/>
                        <a:pt x="19" y="80"/>
                        <a:pt x="19" y="80"/>
                      </a:cubicBezTo>
                      <a:cubicBezTo>
                        <a:pt x="19" y="80"/>
                        <a:pt x="19" y="80"/>
                        <a:pt x="19" y="80"/>
                      </a:cubicBezTo>
                      <a:cubicBezTo>
                        <a:pt x="19" y="80"/>
                        <a:pt x="19" y="79"/>
                        <a:pt x="19" y="79"/>
                      </a:cubicBezTo>
                      <a:cubicBezTo>
                        <a:pt x="19" y="79"/>
                        <a:pt x="19" y="79"/>
                        <a:pt x="20" y="79"/>
                      </a:cubicBezTo>
                      <a:cubicBezTo>
                        <a:pt x="20" y="79"/>
                        <a:pt x="20" y="79"/>
                        <a:pt x="20" y="79"/>
                      </a:cubicBezTo>
                      <a:cubicBezTo>
                        <a:pt x="20" y="79"/>
                        <a:pt x="20" y="80"/>
                        <a:pt x="20" y="80"/>
                      </a:cubicBezTo>
                      <a:cubicBezTo>
                        <a:pt x="20" y="80"/>
                        <a:pt x="20" y="79"/>
                        <a:pt x="20" y="79"/>
                      </a:cubicBezTo>
                      <a:cubicBezTo>
                        <a:pt x="20" y="79"/>
                        <a:pt x="20" y="79"/>
                        <a:pt x="20" y="79"/>
                      </a:cubicBezTo>
                      <a:cubicBezTo>
                        <a:pt x="20" y="79"/>
                        <a:pt x="20" y="79"/>
                        <a:pt x="20" y="79"/>
                      </a:cubicBezTo>
                      <a:cubicBezTo>
                        <a:pt x="20" y="79"/>
                        <a:pt x="20" y="79"/>
                        <a:pt x="20" y="79"/>
                      </a:cubicBezTo>
                      <a:cubicBezTo>
                        <a:pt x="20" y="79"/>
                        <a:pt x="20" y="79"/>
                        <a:pt x="20" y="79"/>
                      </a:cubicBezTo>
                      <a:cubicBezTo>
                        <a:pt x="20" y="78"/>
                        <a:pt x="19" y="79"/>
                        <a:pt x="20" y="79"/>
                      </a:cubicBezTo>
                      <a:cubicBezTo>
                        <a:pt x="20" y="79"/>
                        <a:pt x="19" y="79"/>
                        <a:pt x="19" y="79"/>
                      </a:cubicBezTo>
                      <a:cubicBezTo>
                        <a:pt x="19" y="79"/>
                        <a:pt x="19" y="79"/>
                        <a:pt x="19" y="78"/>
                      </a:cubicBezTo>
                      <a:cubicBezTo>
                        <a:pt x="20" y="79"/>
                        <a:pt x="20" y="78"/>
                        <a:pt x="20" y="78"/>
                      </a:cubicBezTo>
                      <a:cubicBezTo>
                        <a:pt x="20" y="78"/>
                        <a:pt x="20" y="78"/>
                        <a:pt x="20" y="78"/>
                      </a:cubicBezTo>
                      <a:cubicBezTo>
                        <a:pt x="20" y="78"/>
                        <a:pt x="20" y="78"/>
                        <a:pt x="20" y="78"/>
                      </a:cubicBezTo>
                      <a:cubicBezTo>
                        <a:pt x="20" y="78"/>
                        <a:pt x="20" y="78"/>
                        <a:pt x="20" y="78"/>
                      </a:cubicBezTo>
                      <a:cubicBezTo>
                        <a:pt x="20" y="78"/>
                        <a:pt x="20" y="78"/>
                        <a:pt x="20" y="78"/>
                      </a:cubicBezTo>
                      <a:cubicBezTo>
                        <a:pt x="20" y="78"/>
                        <a:pt x="20" y="78"/>
                        <a:pt x="20" y="78"/>
                      </a:cubicBezTo>
                      <a:cubicBezTo>
                        <a:pt x="20" y="78"/>
                        <a:pt x="20" y="77"/>
                        <a:pt x="20" y="77"/>
                      </a:cubicBezTo>
                      <a:cubicBezTo>
                        <a:pt x="20" y="77"/>
                        <a:pt x="20" y="77"/>
                        <a:pt x="21" y="77"/>
                      </a:cubicBezTo>
                      <a:cubicBezTo>
                        <a:pt x="20" y="77"/>
                        <a:pt x="21" y="77"/>
                        <a:pt x="20" y="77"/>
                      </a:cubicBezTo>
                      <a:cubicBezTo>
                        <a:pt x="20" y="77"/>
                        <a:pt x="20" y="76"/>
                        <a:pt x="21" y="76"/>
                      </a:cubicBezTo>
                      <a:cubicBezTo>
                        <a:pt x="21" y="77"/>
                        <a:pt x="21" y="77"/>
                        <a:pt x="21" y="77"/>
                      </a:cubicBezTo>
                      <a:cubicBezTo>
                        <a:pt x="21" y="77"/>
                        <a:pt x="21" y="77"/>
                        <a:pt x="21" y="77"/>
                      </a:cubicBezTo>
                      <a:cubicBezTo>
                        <a:pt x="21" y="77"/>
                        <a:pt x="21" y="77"/>
                        <a:pt x="21" y="77"/>
                      </a:cubicBezTo>
                      <a:cubicBezTo>
                        <a:pt x="21" y="77"/>
                        <a:pt x="21" y="77"/>
                        <a:pt x="21" y="77"/>
                      </a:cubicBez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1" y="78"/>
                        <a:pt x="21" y="79"/>
                        <a:pt x="21" y="79"/>
                      </a:cubicBezTo>
                      <a:cubicBezTo>
                        <a:pt x="21" y="79"/>
                        <a:pt x="21" y="79"/>
                        <a:pt x="21" y="79"/>
                      </a:cubicBezTo>
                      <a:cubicBezTo>
                        <a:pt x="21" y="79"/>
                        <a:pt x="21" y="79"/>
                        <a:pt x="21" y="79"/>
                      </a:cubicBezTo>
                      <a:cubicBezTo>
                        <a:pt x="21" y="79"/>
                        <a:pt x="21" y="79"/>
                        <a:pt x="20" y="79"/>
                      </a:cubicBezTo>
                      <a:cubicBezTo>
                        <a:pt x="21" y="79"/>
                        <a:pt x="21" y="79"/>
                        <a:pt x="20" y="79"/>
                      </a:cubicBezTo>
                      <a:cubicBezTo>
                        <a:pt x="21" y="79"/>
                        <a:pt x="21" y="80"/>
                        <a:pt x="20" y="80"/>
                      </a:cubicBezTo>
                      <a:close/>
                      <a:moveTo>
                        <a:pt x="21" y="78"/>
                      </a:move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1" y="78"/>
                        <a:pt x="20" y="78"/>
                        <a:pt x="20" y="78"/>
                      </a:cubicBezTo>
                      <a:cubicBezTo>
                        <a:pt x="21" y="78"/>
                        <a:pt x="21" y="78"/>
                        <a:pt x="21" y="78"/>
                      </a:cubicBezTo>
                      <a:close/>
                      <a:moveTo>
                        <a:pt x="23" y="77"/>
                      </a:move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lose/>
                      <a:moveTo>
                        <a:pt x="19" y="77"/>
                      </a:moveTo>
                      <a:cubicBezTo>
                        <a:pt x="19" y="77"/>
                        <a:pt x="19" y="77"/>
                        <a:pt x="19" y="78"/>
                      </a:cubicBezTo>
                      <a:cubicBezTo>
                        <a:pt x="19" y="78"/>
                        <a:pt x="19" y="77"/>
                        <a:pt x="19" y="78"/>
                      </a:cubicBezTo>
                      <a:cubicBezTo>
                        <a:pt x="19" y="78"/>
                        <a:pt x="19" y="77"/>
                        <a:pt x="19" y="77"/>
                      </a:cubicBezTo>
                      <a:cubicBezTo>
                        <a:pt x="19" y="77"/>
                        <a:pt x="19" y="77"/>
                        <a:pt x="19" y="77"/>
                      </a:cubicBezTo>
                      <a:cubicBezTo>
                        <a:pt x="20" y="77"/>
                        <a:pt x="20" y="77"/>
                        <a:pt x="20" y="77"/>
                      </a:cubicBezTo>
                      <a:cubicBezTo>
                        <a:pt x="20" y="77"/>
                        <a:pt x="20" y="77"/>
                        <a:pt x="19" y="77"/>
                      </a:cubicBezTo>
                      <a:close/>
                      <a:moveTo>
                        <a:pt x="24" y="78"/>
                      </a:moveTo>
                      <a:cubicBezTo>
                        <a:pt x="25" y="78"/>
                        <a:pt x="24" y="78"/>
                        <a:pt x="25" y="78"/>
                      </a:cubicBezTo>
                      <a:cubicBezTo>
                        <a:pt x="25" y="78"/>
                        <a:pt x="25" y="78"/>
                        <a:pt x="25" y="78"/>
                      </a:cubicBezTo>
                      <a:cubicBezTo>
                        <a:pt x="25" y="78"/>
                        <a:pt x="25" y="78"/>
                        <a:pt x="25" y="78"/>
                      </a:cubicBezTo>
                      <a:cubicBezTo>
                        <a:pt x="25" y="78"/>
                        <a:pt x="25" y="78"/>
                        <a:pt x="25" y="78"/>
                      </a:cubicBezTo>
                      <a:cubicBezTo>
                        <a:pt x="25" y="78"/>
                        <a:pt x="25" y="78"/>
                        <a:pt x="25" y="78"/>
                      </a:cubicBezTo>
                      <a:cubicBezTo>
                        <a:pt x="25" y="78"/>
                        <a:pt x="25" y="78"/>
                        <a:pt x="24" y="78"/>
                      </a:cubicBezTo>
                      <a:cubicBezTo>
                        <a:pt x="24" y="78"/>
                        <a:pt x="24" y="78"/>
                        <a:pt x="24" y="78"/>
                      </a:cubicBezTo>
                      <a:close/>
                      <a:moveTo>
                        <a:pt x="14" y="77"/>
                      </a:moveTo>
                      <a:cubicBezTo>
                        <a:pt x="14" y="77"/>
                        <a:pt x="14" y="77"/>
                        <a:pt x="14" y="77"/>
                      </a:cubicBezTo>
                      <a:cubicBezTo>
                        <a:pt x="14" y="77"/>
                        <a:pt x="14" y="77"/>
                        <a:pt x="14" y="76"/>
                      </a:cubicBezTo>
                      <a:cubicBezTo>
                        <a:pt x="15" y="77"/>
                        <a:pt x="15" y="77"/>
                        <a:pt x="14" y="77"/>
                      </a:cubicBezTo>
                      <a:close/>
                      <a:moveTo>
                        <a:pt x="25" y="78"/>
                      </a:moveTo>
                      <a:cubicBezTo>
                        <a:pt x="25" y="78"/>
                        <a:pt x="25" y="78"/>
                        <a:pt x="25" y="78"/>
                      </a:cubicBezTo>
                      <a:cubicBezTo>
                        <a:pt x="25" y="79"/>
                        <a:pt x="26" y="79"/>
                        <a:pt x="25" y="79"/>
                      </a:cubicBezTo>
                      <a:cubicBezTo>
                        <a:pt x="25" y="79"/>
                        <a:pt x="25" y="79"/>
                        <a:pt x="25" y="79"/>
                      </a:cubicBezTo>
                      <a:cubicBezTo>
                        <a:pt x="25" y="78"/>
                        <a:pt x="25" y="78"/>
                        <a:pt x="25" y="79"/>
                      </a:cubicBezTo>
                      <a:cubicBezTo>
                        <a:pt x="25" y="78"/>
                        <a:pt x="25" y="78"/>
                        <a:pt x="25" y="78"/>
                      </a:cubicBezTo>
                      <a:close/>
                      <a:moveTo>
                        <a:pt x="24" y="79"/>
                      </a:moveTo>
                      <a:cubicBezTo>
                        <a:pt x="24" y="79"/>
                        <a:pt x="24" y="79"/>
                        <a:pt x="24" y="79"/>
                      </a:cubicBezTo>
                      <a:cubicBezTo>
                        <a:pt x="24" y="79"/>
                        <a:pt x="24" y="79"/>
                        <a:pt x="24" y="79"/>
                      </a:cubicBezTo>
                      <a:cubicBezTo>
                        <a:pt x="23" y="79"/>
                        <a:pt x="24" y="79"/>
                        <a:pt x="23" y="79"/>
                      </a:cubicBezTo>
                      <a:cubicBezTo>
                        <a:pt x="23" y="79"/>
                        <a:pt x="23" y="79"/>
                        <a:pt x="23" y="79"/>
                      </a:cubicBezTo>
                      <a:cubicBezTo>
                        <a:pt x="24" y="79"/>
                        <a:pt x="24" y="79"/>
                        <a:pt x="24" y="79"/>
                      </a:cubicBezTo>
                      <a:cubicBezTo>
                        <a:pt x="24" y="79"/>
                        <a:pt x="24" y="79"/>
                        <a:pt x="24" y="79"/>
                      </a:cubicBezTo>
                      <a:cubicBezTo>
                        <a:pt x="24" y="79"/>
                        <a:pt x="24" y="79"/>
                        <a:pt x="24" y="79"/>
                      </a:cubicBezTo>
                      <a:close/>
                      <a:moveTo>
                        <a:pt x="23" y="81"/>
                      </a:moveTo>
                      <a:cubicBezTo>
                        <a:pt x="23" y="81"/>
                        <a:pt x="23" y="81"/>
                        <a:pt x="23" y="81"/>
                      </a:cubicBezTo>
                      <a:cubicBezTo>
                        <a:pt x="23" y="81"/>
                        <a:pt x="24" y="80"/>
                        <a:pt x="23" y="80"/>
                      </a:cubicBezTo>
                      <a:cubicBezTo>
                        <a:pt x="24" y="80"/>
                        <a:pt x="24" y="79"/>
                        <a:pt x="25" y="80"/>
                      </a:cubicBezTo>
                      <a:cubicBezTo>
                        <a:pt x="25" y="80"/>
                        <a:pt x="24" y="80"/>
                        <a:pt x="24" y="80"/>
                      </a:cubicBezTo>
                      <a:cubicBezTo>
                        <a:pt x="24" y="80"/>
                        <a:pt x="24" y="80"/>
                        <a:pt x="24" y="81"/>
                      </a:cubicBezTo>
                      <a:cubicBezTo>
                        <a:pt x="24" y="81"/>
                        <a:pt x="24" y="81"/>
                        <a:pt x="24" y="81"/>
                      </a:cubicBezTo>
                      <a:cubicBezTo>
                        <a:pt x="24" y="81"/>
                        <a:pt x="24" y="81"/>
                        <a:pt x="24" y="81"/>
                      </a:cubicBezTo>
                      <a:cubicBezTo>
                        <a:pt x="24" y="81"/>
                        <a:pt x="24" y="81"/>
                        <a:pt x="24" y="81"/>
                      </a:cubicBezTo>
                      <a:cubicBezTo>
                        <a:pt x="24" y="81"/>
                        <a:pt x="24" y="81"/>
                        <a:pt x="24" y="82"/>
                      </a:cubicBezTo>
                      <a:cubicBezTo>
                        <a:pt x="24" y="82"/>
                        <a:pt x="24" y="82"/>
                        <a:pt x="24" y="82"/>
                      </a:cubicBezTo>
                      <a:cubicBezTo>
                        <a:pt x="24" y="82"/>
                        <a:pt x="24" y="82"/>
                        <a:pt x="24" y="82"/>
                      </a:cubicBezTo>
                      <a:cubicBezTo>
                        <a:pt x="24" y="82"/>
                        <a:pt x="24" y="82"/>
                        <a:pt x="24" y="81"/>
                      </a:cubicBezTo>
                      <a:cubicBezTo>
                        <a:pt x="24" y="81"/>
                        <a:pt x="24" y="81"/>
                        <a:pt x="24" y="81"/>
                      </a:cubicBezTo>
                      <a:cubicBezTo>
                        <a:pt x="24" y="81"/>
                        <a:pt x="24" y="81"/>
                        <a:pt x="24" y="81"/>
                      </a:cubicBezTo>
                      <a:cubicBezTo>
                        <a:pt x="24" y="81"/>
                        <a:pt x="24" y="81"/>
                        <a:pt x="24" y="81"/>
                      </a:cubicBezTo>
                      <a:cubicBezTo>
                        <a:pt x="24" y="82"/>
                        <a:pt x="24" y="81"/>
                        <a:pt x="24" y="81"/>
                      </a:cubicBezTo>
                      <a:cubicBezTo>
                        <a:pt x="24" y="81"/>
                        <a:pt x="24" y="81"/>
                        <a:pt x="24" y="81"/>
                      </a:cubicBezTo>
                      <a:cubicBezTo>
                        <a:pt x="24" y="82"/>
                        <a:pt x="23" y="82"/>
                        <a:pt x="23" y="82"/>
                      </a:cubicBezTo>
                      <a:cubicBezTo>
                        <a:pt x="22" y="82"/>
                        <a:pt x="23" y="81"/>
                        <a:pt x="23" y="81"/>
                      </a:cubicBezTo>
                      <a:close/>
                      <a:moveTo>
                        <a:pt x="22" y="81"/>
                      </a:moveTo>
                      <a:cubicBezTo>
                        <a:pt x="22" y="81"/>
                        <a:pt x="22" y="81"/>
                        <a:pt x="22" y="81"/>
                      </a:cubicBezTo>
                      <a:cubicBezTo>
                        <a:pt x="22" y="81"/>
                        <a:pt x="22" y="81"/>
                        <a:pt x="22" y="81"/>
                      </a:cubicBezTo>
                      <a:cubicBezTo>
                        <a:pt x="22" y="81"/>
                        <a:pt x="22" y="81"/>
                        <a:pt x="22" y="81"/>
                      </a:cubicBezTo>
                      <a:cubicBezTo>
                        <a:pt x="22" y="81"/>
                        <a:pt x="22" y="81"/>
                        <a:pt x="23" y="82"/>
                      </a:cubicBezTo>
                      <a:cubicBezTo>
                        <a:pt x="23" y="82"/>
                        <a:pt x="23" y="82"/>
                        <a:pt x="22" y="82"/>
                      </a:cubicBezTo>
                      <a:cubicBezTo>
                        <a:pt x="22" y="82"/>
                        <a:pt x="22" y="82"/>
                        <a:pt x="22" y="82"/>
                      </a:cubicBezTo>
                      <a:cubicBezTo>
                        <a:pt x="22" y="81"/>
                        <a:pt x="22" y="81"/>
                        <a:pt x="22" y="82"/>
                      </a:cubicBezTo>
                      <a:cubicBezTo>
                        <a:pt x="21" y="81"/>
                        <a:pt x="22" y="81"/>
                        <a:pt x="22" y="81"/>
                      </a:cubicBezTo>
                      <a:close/>
                      <a:moveTo>
                        <a:pt x="22" y="80"/>
                      </a:move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1" y="80"/>
                        <a:pt x="21" y="80"/>
                        <a:pt x="22" y="80"/>
                      </a:cubicBezTo>
                      <a:close/>
                      <a:moveTo>
                        <a:pt x="22" y="81"/>
                      </a:moveTo>
                      <a:cubicBezTo>
                        <a:pt x="21" y="81"/>
                        <a:pt x="21" y="81"/>
                        <a:pt x="21" y="80"/>
                      </a:cubicBezTo>
                      <a:cubicBezTo>
                        <a:pt x="21" y="80"/>
                        <a:pt x="22" y="80"/>
                        <a:pt x="22" y="80"/>
                      </a:cubicBezTo>
                      <a:cubicBezTo>
                        <a:pt x="21" y="81"/>
                        <a:pt x="22" y="81"/>
                        <a:pt x="22" y="81"/>
                      </a:cubicBezTo>
                      <a:close/>
                      <a:moveTo>
                        <a:pt x="21" y="80"/>
                      </a:moveTo>
                      <a:cubicBezTo>
                        <a:pt x="21" y="80"/>
                        <a:pt x="21" y="80"/>
                        <a:pt x="21" y="80"/>
                      </a:cubicBezTo>
                      <a:cubicBezTo>
                        <a:pt x="21" y="80"/>
                        <a:pt x="21" y="80"/>
                        <a:pt x="21" y="80"/>
                      </a:cubicBezTo>
                      <a:cubicBezTo>
                        <a:pt x="21" y="80"/>
                        <a:pt x="21" y="80"/>
                        <a:pt x="21" y="80"/>
                      </a:cubicBezTo>
                      <a:cubicBezTo>
                        <a:pt x="21" y="80"/>
                        <a:pt x="21" y="80"/>
                        <a:pt x="21" y="80"/>
                      </a:cubicBezTo>
                      <a:close/>
                      <a:moveTo>
                        <a:pt x="22" y="81"/>
                      </a:moveTo>
                      <a:cubicBezTo>
                        <a:pt x="23" y="81"/>
                        <a:pt x="23" y="81"/>
                        <a:pt x="23" y="80"/>
                      </a:cubicBezTo>
                      <a:cubicBezTo>
                        <a:pt x="23" y="80"/>
                        <a:pt x="23" y="81"/>
                        <a:pt x="22" y="81"/>
                      </a:cubicBezTo>
                      <a:close/>
                      <a:moveTo>
                        <a:pt x="20" y="81"/>
                      </a:moveTo>
                      <a:cubicBezTo>
                        <a:pt x="20" y="82"/>
                        <a:pt x="20" y="82"/>
                        <a:pt x="21" y="82"/>
                      </a:cubicBezTo>
                      <a:cubicBezTo>
                        <a:pt x="20" y="82"/>
                        <a:pt x="20" y="82"/>
                        <a:pt x="20" y="82"/>
                      </a:cubicBezTo>
                      <a:cubicBezTo>
                        <a:pt x="20" y="82"/>
                        <a:pt x="20" y="81"/>
                        <a:pt x="20" y="81"/>
                      </a:cubicBezTo>
                      <a:cubicBezTo>
                        <a:pt x="20" y="81"/>
                        <a:pt x="21" y="81"/>
                        <a:pt x="20" y="81"/>
                      </a:cubicBezTo>
                      <a:close/>
                      <a:moveTo>
                        <a:pt x="24" y="83"/>
                      </a:moveTo>
                      <a:cubicBezTo>
                        <a:pt x="24" y="83"/>
                        <a:pt x="24" y="83"/>
                        <a:pt x="24" y="83"/>
                      </a:cubicBezTo>
                      <a:cubicBezTo>
                        <a:pt x="24" y="83"/>
                        <a:pt x="24" y="84"/>
                        <a:pt x="24" y="83"/>
                      </a:cubicBezTo>
                      <a:cubicBezTo>
                        <a:pt x="24" y="83"/>
                        <a:pt x="24" y="84"/>
                        <a:pt x="24" y="84"/>
                      </a:cubicBezTo>
                      <a:cubicBezTo>
                        <a:pt x="24" y="84"/>
                        <a:pt x="24" y="83"/>
                        <a:pt x="24" y="83"/>
                      </a:cubicBezTo>
                      <a:close/>
                      <a:moveTo>
                        <a:pt x="25" y="84"/>
                      </a:moveTo>
                      <a:cubicBezTo>
                        <a:pt x="25" y="84"/>
                        <a:pt x="25" y="84"/>
                        <a:pt x="25" y="84"/>
                      </a:cubicBezTo>
                      <a:cubicBezTo>
                        <a:pt x="25" y="84"/>
                        <a:pt x="25" y="84"/>
                        <a:pt x="25" y="84"/>
                      </a:cubicBezTo>
                      <a:close/>
                      <a:moveTo>
                        <a:pt x="19" y="85"/>
                      </a:moveTo>
                      <a:cubicBezTo>
                        <a:pt x="19" y="85"/>
                        <a:pt x="19" y="85"/>
                        <a:pt x="19" y="85"/>
                      </a:cubicBezTo>
                      <a:cubicBezTo>
                        <a:pt x="19" y="85"/>
                        <a:pt x="19" y="85"/>
                        <a:pt x="18" y="85"/>
                      </a:cubicBezTo>
                      <a:cubicBezTo>
                        <a:pt x="18" y="85"/>
                        <a:pt x="19" y="85"/>
                        <a:pt x="19" y="85"/>
                      </a:cubicBezTo>
                      <a:cubicBezTo>
                        <a:pt x="19" y="85"/>
                        <a:pt x="19" y="85"/>
                        <a:pt x="19" y="85"/>
                      </a:cubicBezTo>
                      <a:close/>
                      <a:moveTo>
                        <a:pt x="19" y="85"/>
                      </a:moveTo>
                      <a:cubicBezTo>
                        <a:pt x="19" y="85"/>
                        <a:pt x="18" y="85"/>
                        <a:pt x="19" y="86"/>
                      </a:cubicBezTo>
                      <a:cubicBezTo>
                        <a:pt x="19" y="86"/>
                        <a:pt x="19" y="86"/>
                        <a:pt x="19" y="86"/>
                      </a:cubicBezTo>
                      <a:cubicBezTo>
                        <a:pt x="18" y="86"/>
                        <a:pt x="19" y="86"/>
                        <a:pt x="18" y="86"/>
                      </a:cubicBezTo>
                      <a:cubicBezTo>
                        <a:pt x="18" y="86"/>
                        <a:pt x="18" y="85"/>
                        <a:pt x="18" y="85"/>
                      </a:cubicBezTo>
                      <a:cubicBezTo>
                        <a:pt x="18" y="85"/>
                        <a:pt x="18" y="85"/>
                        <a:pt x="18" y="85"/>
                      </a:cubicBezTo>
                      <a:cubicBezTo>
                        <a:pt x="18" y="85"/>
                        <a:pt x="18" y="85"/>
                        <a:pt x="18" y="85"/>
                      </a:cubicBezTo>
                      <a:cubicBezTo>
                        <a:pt x="18" y="85"/>
                        <a:pt x="18" y="85"/>
                        <a:pt x="18" y="85"/>
                      </a:cubicBezTo>
                      <a:cubicBezTo>
                        <a:pt x="19" y="85"/>
                        <a:pt x="19" y="85"/>
                        <a:pt x="19" y="85"/>
                      </a:cubicBezTo>
                      <a:cubicBezTo>
                        <a:pt x="19" y="85"/>
                        <a:pt x="19" y="85"/>
                        <a:pt x="19" y="85"/>
                      </a:cubicBezTo>
                      <a:cubicBezTo>
                        <a:pt x="19" y="85"/>
                        <a:pt x="19" y="85"/>
                        <a:pt x="19" y="85"/>
                      </a:cubicBezTo>
                      <a:close/>
                      <a:moveTo>
                        <a:pt x="22" y="89"/>
                      </a:moveTo>
                      <a:cubicBezTo>
                        <a:pt x="22" y="89"/>
                        <a:pt x="21" y="89"/>
                        <a:pt x="21" y="90"/>
                      </a:cubicBezTo>
                      <a:cubicBezTo>
                        <a:pt x="21" y="90"/>
                        <a:pt x="21" y="91"/>
                        <a:pt x="21" y="90"/>
                      </a:cubicBezTo>
                      <a:cubicBezTo>
                        <a:pt x="21" y="90"/>
                        <a:pt x="21" y="90"/>
                        <a:pt x="21" y="90"/>
                      </a:cubicBezTo>
                      <a:cubicBezTo>
                        <a:pt x="21" y="90"/>
                        <a:pt x="21" y="89"/>
                        <a:pt x="21" y="89"/>
                      </a:cubicBezTo>
                      <a:cubicBezTo>
                        <a:pt x="21" y="89"/>
                        <a:pt x="21" y="89"/>
                        <a:pt x="21" y="89"/>
                      </a:cubicBezTo>
                      <a:cubicBezTo>
                        <a:pt x="21" y="89"/>
                        <a:pt x="21" y="89"/>
                        <a:pt x="21" y="89"/>
                      </a:cubicBezTo>
                      <a:cubicBezTo>
                        <a:pt x="21" y="89"/>
                        <a:pt x="21" y="89"/>
                        <a:pt x="22" y="89"/>
                      </a:cubicBezTo>
                      <a:close/>
                      <a:moveTo>
                        <a:pt x="21" y="89"/>
                      </a:moveTo>
                      <a:cubicBezTo>
                        <a:pt x="21" y="89"/>
                        <a:pt x="21" y="90"/>
                        <a:pt x="21" y="90"/>
                      </a:cubicBezTo>
                      <a:cubicBezTo>
                        <a:pt x="21" y="90"/>
                        <a:pt x="21" y="89"/>
                        <a:pt x="21" y="89"/>
                      </a:cubicBezTo>
                      <a:close/>
                      <a:moveTo>
                        <a:pt x="22" y="90"/>
                      </a:moveTo>
                      <a:cubicBezTo>
                        <a:pt x="22" y="90"/>
                        <a:pt x="23" y="90"/>
                        <a:pt x="23" y="89"/>
                      </a:cubicBezTo>
                      <a:cubicBezTo>
                        <a:pt x="23" y="89"/>
                        <a:pt x="23" y="89"/>
                        <a:pt x="23" y="90"/>
                      </a:cubicBezTo>
                      <a:cubicBezTo>
                        <a:pt x="23" y="90"/>
                        <a:pt x="23" y="90"/>
                        <a:pt x="23" y="90"/>
                      </a:cubicBezTo>
                      <a:cubicBezTo>
                        <a:pt x="23" y="90"/>
                        <a:pt x="23" y="90"/>
                        <a:pt x="23" y="90"/>
                      </a:cubicBezTo>
                      <a:cubicBezTo>
                        <a:pt x="23" y="90"/>
                        <a:pt x="22" y="90"/>
                        <a:pt x="22" y="90"/>
                      </a:cubicBezTo>
                      <a:close/>
                      <a:moveTo>
                        <a:pt x="22" y="91"/>
                      </a:moveTo>
                      <a:cubicBezTo>
                        <a:pt x="22" y="91"/>
                        <a:pt x="23" y="90"/>
                        <a:pt x="22" y="90"/>
                      </a:cubicBezTo>
                      <a:cubicBezTo>
                        <a:pt x="23" y="90"/>
                        <a:pt x="22" y="91"/>
                        <a:pt x="23" y="91"/>
                      </a:cubicBezTo>
                      <a:cubicBezTo>
                        <a:pt x="23" y="91"/>
                        <a:pt x="22" y="91"/>
                        <a:pt x="22" y="91"/>
                      </a:cubicBezTo>
                      <a:cubicBezTo>
                        <a:pt x="22" y="91"/>
                        <a:pt x="23" y="91"/>
                        <a:pt x="22" y="91"/>
                      </a:cubicBezTo>
                      <a:close/>
                      <a:moveTo>
                        <a:pt x="21" y="94"/>
                      </a:moveTo>
                      <a:cubicBezTo>
                        <a:pt x="21" y="94"/>
                        <a:pt x="21" y="94"/>
                        <a:pt x="21" y="94"/>
                      </a:cubicBezTo>
                      <a:cubicBezTo>
                        <a:pt x="21" y="94"/>
                        <a:pt x="21" y="94"/>
                        <a:pt x="21" y="94"/>
                      </a:cubicBezTo>
                      <a:cubicBezTo>
                        <a:pt x="21" y="95"/>
                        <a:pt x="20" y="95"/>
                        <a:pt x="21" y="96"/>
                      </a:cubicBezTo>
                      <a:cubicBezTo>
                        <a:pt x="20" y="96"/>
                        <a:pt x="20" y="96"/>
                        <a:pt x="20" y="96"/>
                      </a:cubicBezTo>
                      <a:cubicBezTo>
                        <a:pt x="20" y="96"/>
                        <a:pt x="21" y="96"/>
                        <a:pt x="20" y="96"/>
                      </a:cubicBezTo>
                      <a:cubicBezTo>
                        <a:pt x="20" y="96"/>
                        <a:pt x="20" y="96"/>
                        <a:pt x="20" y="96"/>
                      </a:cubicBezTo>
                      <a:cubicBezTo>
                        <a:pt x="20" y="96"/>
                        <a:pt x="20" y="97"/>
                        <a:pt x="20" y="97"/>
                      </a:cubicBezTo>
                      <a:cubicBezTo>
                        <a:pt x="20" y="97"/>
                        <a:pt x="20" y="97"/>
                        <a:pt x="20" y="97"/>
                      </a:cubicBezTo>
                      <a:cubicBezTo>
                        <a:pt x="20" y="97"/>
                        <a:pt x="20" y="97"/>
                        <a:pt x="20" y="97"/>
                      </a:cubicBezTo>
                      <a:cubicBezTo>
                        <a:pt x="20" y="97"/>
                        <a:pt x="20" y="97"/>
                        <a:pt x="20" y="97"/>
                      </a:cubicBezTo>
                      <a:cubicBezTo>
                        <a:pt x="20" y="97"/>
                        <a:pt x="20" y="97"/>
                        <a:pt x="20" y="96"/>
                      </a:cubicBezTo>
                      <a:cubicBezTo>
                        <a:pt x="20" y="97"/>
                        <a:pt x="20" y="97"/>
                        <a:pt x="20" y="97"/>
                      </a:cubicBezTo>
                      <a:cubicBezTo>
                        <a:pt x="20" y="96"/>
                        <a:pt x="20" y="96"/>
                        <a:pt x="20" y="95"/>
                      </a:cubicBezTo>
                      <a:cubicBezTo>
                        <a:pt x="20" y="95"/>
                        <a:pt x="20" y="95"/>
                        <a:pt x="20" y="95"/>
                      </a:cubicBezTo>
                      <a:cubicBezTo>
                        <a:pt x="20" y="95"/>
                        <a:pt x="20" y="95"/>
                        <a:pt x="20" y="95"/>
                      </a:cubicBezTo>
                      <a:cubicBezTo>
                        <a:pt x="20" y="95"/>
                        <a:pt x="20" y="95"/>
                        <a:pt x="20" y="95"/>
                      </a:cubicBezTo>
                      <a:cubicBezTo>
                        <a:pt x="20" y="95"/>
                        <a:pt x="20" y="95"/>
                        <a:pt x="20" y="95"/>
                      </a:cubicBezTo>
                      <a:cubicBezTo>
                        <a:pt x="21" y="94"/>
                        <a:pt x="20" y="93"/>
                        <a:pt x="20" y="93"/>
                      </a:cubicBezTo>
                      <a:cubicBezTo>
                        <a:pt x="21" y="93"/>
                        <a:pt x="20" y="92"/>
                        <a:pt x="21" y="92"/>
                      </a:cubicBezTo>
                      <a:cubicBezTo>
                        <a:pt x="21" y="92"/>
                        <a:pt x="21" y="92"/>
                        <a:pt x="21" y="92"/>
                      </a:cubicBezTo>
                      <a:cubicBezTo>
                        <a:pt x="21" y="92"/>
                        <a:pt x="22" y="91"/>
                        <a:pt x="22" y="90"/>
                      </a:cubicBezTo>
                      <a:cubicBezTo>
                        <a:pt x="22" y="91"/>
                        <a:pt x="21" y="93"/>
                        <a:pt x="21" y="94"/>
                      </a:cubicBezTo>
                      <a:cubicBezTo>
                        <a:pt x="21" y="94"/>
                        <a:pt x="21" y="94"/>
                        <a:pt x="21" y="94"/>
                      </a:cubicBezTo>
                      <a:close/>
                      <a:moveTo>
                        <a:pt x="21" y="90"/>
                      </a:moveTo>
                      <a:cubicBezTo>
                        <a:pt x="21" y="90"/>
                        <a:pt x="21" y="90"/>
                        <a:pt x="21" y="91"/>
                      </a:cubicBezTo>
                      <a:cubicBezTo>
                        <a:pt x="21" y="91"/>
                        <a:pt x="21" y="90"/>
                        <a:pt x="21" y="90"/>
                      </a:cubicBezTo>
                      <a:cubicBezTo>
                        <a:pt x="21" y="90"/>
                        <a:pt x="21" y="90"/>
                        <a:pt x="20" y="90"/>
                      </a:cubicBezTo>
                      <a:cubicBezTo>
                        <a:pt x="21" y="90"/>
                        <a:pt x="21" y="90"/>
                        <a:pt x="21" y="90"/>
                      </a:cubicBezTo>
                      <a:close/>
                      <a:moveTo>
                        <a:pt x="21" y="99"/>
                      </a:moveTo>
                      <a:cubicBezTo>
                        <a:pt x="21" y="98"/>
                        <a:pt x="22" y="97"/>
                        <a:pt x="22" y="96"/>
                      </a:cubicBezTo>
                      <a:cubicBezTo>
                        <a:pt x="22" y="97"/>
                        <a:pt x="21" y="98"/>
                        <a:pt x="21" y="99"/>
                      </a:cubicBezTo>
                      <a:close/>
                      <a:moveTo>
                        <a:pt x="18" y="101"/>
                      </a:moveTo>
                      <a:cubicBezTo>
                        <a:pt x="18" y="101"/>
                        <a:pt x="18" y="101"/>
                        <a:pt x="18" y="101"/>
                      </a:cubicBezTo>
                      <a:cubicBezTo>
                        <a:pt x="18" y="101"/>
                        <a:pt x="18" y="101"/>
                        <a:pt x="18" y="101"/>
                      </a:cubicBezTo>
                      <a:cubicBezTo>
                        <a:pt x="18" y="101"/>
                        <a:pt x="18" y="101"/>
                        <a:pt x="18" y="101"/>
                      </a:cubicBezTo>
                      <a:cubicBezTo>
                        <a:pt x="18" y="101"/>
                        <a:pt x="18" y="101"/>
                        <a:pt x="18" y="101"/>
                      </a:cubicBezTo>
                      <a:cubicBezTo>
                        <a:pt x="18" y="101"/>
                        <a:pt x="18" y="101"/>
                        <a:pt x="18" y="101"/>
                      </a:cubicBezTo>
                      <a:cubicBezTo>
                        <a:pt x="18" y="101"/>
                        <a:pt x="18" y="101"/>
                        <a:pt x="18" y="101"/>
                      </a:cubicBezTo>
                      <a:cubicBezTo>
                        <a:pt x="18" y="101"/>
                        <a:pt x="18" y="101"/>
                        <a:pt x="18" y="101"/>
                      </a:cubicBezTo>
                      <a:close/>
                      <a:moveTo>
                        <a:pt x="19" y="106"/>
                      </a:moveTo>
                      <a:cubicBezTo>
                        <a:pt x="20" y="107"/>
                        <a:pt x="19" y="107"/>
                        <a:pt x="19" y="107"/>
                      </a:cubicBezTo>
                      <a:cubicBezTo>
                        <a:pt x="19" y="107"/>
                        <a:pt x="19" y="107"/>
                        <a:pt x="19" y="107"/>
                      </a:cubicBezTo>
                      <a:cubicBezTo>
                        <a:pt x="19" y="107"/>
                        <a:pt x="19" y="106"/>
                        <a:pt x="19" y="106"/>
                      </a:cubicBezTo>
                      <a:cubicBezTo>
                        <a:pt x="19" y="106"/>
                        <a:pt x="19" y="106"/>
                        <a:pt x="19" y="106"/>
                      </a:cubicBezTo>
                      <a:cubicBezTo>
                        <a:pt x="19" y="106"/>
                        <a:pt x="19" y="106"/>
                        <a:pt x="19" y="106"/>
                      </a:cubicBezTo>
                      <a:cubicBezTo>
                        <a:pt x="19" y="106"/>
                        <a:pt x="19" y="106"/>
                        <a:pt x="19" y="106"/>
                      </a:cubicBezTo>
                      <a:cubicBezTo>
                        <a:pt x="19" y="106"/>
                        <a:pt x="19" y="106"/>
                        <a:pt x="20" y="106"/>
                      </a:cubicBezTo>
                      <a:cubicBezTo>
                        <a:pt x="19" y="106"/>
                        <a:pt x="19" y="106"/>
                        <a:pt x="20" y="106"/>
                      </a:cubicBezTo>
                      <a:cubicBezTo>
                        <a:pt x="20" y="106"/>
                        <a:pt x="19" y="106"/>
                        <a:pt x="19" y="106"/>
                      </a:cubicBezTo>
                      <a:close/>
                      <a:moveTo>
                        <a:pt x="17" y="114"/>
                      </a:moveTo>
                      <a:cubicBezTo>
                        <a:pt x="17" y="114"/>
                        <a:pt x="17" y="113"/>
                        <a:pt x="18" y="113"/>
                      </a:cubicBezTo>
                      <a:cubicBezTo>
                        <a:pt x="18" y="113"/>
                        <a:pt x="17" y="113"/>
                        <a:pt x="17" y="113"/>
                      </a:cubicBezTo>
                      <a:cubicBezTo>
                        <a:pt x="17" y="112"/>
                        <a:pt x="17" y="112"/>
                        <a:pt x="17" y="112"/>
                      </a:cubicBezTo>
                      <a:cubicBezTo>
                        <a:pt x="17" y="112"/>
                        <a:pt x="17" y="112"/>
                        <a:pt x="18" y="113"/>
                      </a:cubicBezTo>
                      <a:cubicBezTo>
                        <a:pt x="18" y="112"/>
                        <a:pt x="18" y="112"/>
                        <a:pt x="18" y="112"/>
                      </a:cubicBezTo>
                      <a:cubicBezTo>
                        <a:pt x="17" y="112"/>
                        <a:pt x="18" y="113"/>
                        <a:pt x="17" y="112"/>
                      </a:cubicBezTo>
                      <a:cubicBezTo>
                        <a:pt x="18" y="112"/>
                        <a:pt x="17" y="111"/>
                        <a:pt x="17" y="110"/>
                      </a:cubicBezTo>
                      <a:cubicBezTo>
                        <a:pt x="18" y="110"/>
                        <a:pt x="18" y="111"/>
                        <a:pt x="17" y="110"/>
                      </a:cubicBezTo>
                      <a:cubicBezTo>
                        <a:pt x="17" y="111"/>
                        <a:pt x="18" y="111"/>
                        <a:pt x="17" y="111"/>
                      </a:cubicBezTo>
                      <a:cubicBezTo>
                        <a:pt x="18" y="111"/>
                        <a:pt x="18" y="110"/>
                        <a:pt x="18" y="110"/>
                      </a:cubicBezTo>
                      <a:cubicBezTo>
                        <a:pt x="18" y="110"/>
                        <a:pt x="18" y="110"/>
                        <a:pt x="18" y="110"/>
                      </a:cubicBezTo>
                      <a:cubicBezTo>
                        <a:pt x="18" y="110"/>
                        <a:pt x="19" y="110"/>
                        <a:pt x="19" y="110"/>
                      </a:cubicBezTo>
                      <a:cubicBezTo>
                        <a:pt x="19" y="110"/>
                        <a:pt x="18" y="110"/>
                        <a:pt x="19" y="110"/>
                      </a:cubicBezTo>
                      <a:cubicBezTo>
                        <a:pt x="19" y="110"/>
                        <a:pt x="19" y="110"/>
                        <a:pt x="18" y="110"/>
                      </a:cubicBezTo>
                      <a:cubicBezTo>
                        <a:pt x="18" y="110"/>
                        <a:pt x="18" y="111"/>
                        <a:pt x="18" y="111"/>
                      </a:cubicBezTo>
                      <a:cubicBezTo>
                        <a:pt x="18" y="111"/>
                        <a:pt x="18" y="111"/>
                        <a:pt x="18" y="111"/>
                      </a:cubicBezTo>
                      <a:cubicBezTo>
                        <a:pt x="18" y="111"/>
                        <a:pt x="18" y="111"/>
                        <a:pt x="18" y="111"/>
                      </a:cubicBezTo>
                      <a:cubicBezTo>
                        <a:pt x="18" y="111"/>
                        <a:pt x="18" y="111"/>
                        <a:pt x="18" y="111"/>
                      </a:cubicBezTo>
                      <a:cubicBezTo>
                        <a:pt x="18" y="111"/>
                        <a:pt x="18" y="111"/>
                        <a:pt x="18" y="111"/>
                      </a:cubicBezTo>
                      <a:cubicBezTo>
                        <a:pt x="18" y="111"/>
                        <a:pt x="18" y="111"/>
                        <a:pt x="18" y="111"/>
                      </a:cubicBezTo>
                      <a:cubicBezTo>
                        <a:pt x="18" y="111"/>
                        <a:pt x="18" y="111"/>
                        <a:pt x="18" y="112"/>
                      </a:cubicBezTo>
                      <a:cubicBezTo>
                        <a:pt x="18" y="111"/>
                        <a:pt x="18" y="112"/>
                        <a:pt x="18" y="112"/>
                      </a:cubicBezTo>
                      <a:cubicBezTo>
                        <a:pt x="18" y="112"/>
                        <a:pt x="18" y="112"/>
                        <a:pt x="18" y="112"/>
                      </a:cubicBezTo>
                      <a:cubicBezTo>
                        <a:pt x="18" y="112"/>
                        <a:pt x="17" y="112"/>
                        <a:pt x="18" y="112"/>
                      </a:cubicBezTo>
                      <a:cubicBezTo>
                        <a:pt x="18" y="112"/>
                        <a:pt x="18" y="112"/>
                        <a:pt x="18" y="112"/>
                      </a:cubicBezTo>
                      <a:cubicBezTo>
                        <a:pt x="18" y="113"/>
                        <a:pt x="18" y="113"/>
                        <a:pt x="18" y="113"/>
                      </a:cubicBezTo>
                      <a:cubicBezTo>
                        <a:pt x="18" y="113"/>
                        <a:pt x="18" y="113"/>
                        <a:pt x="18" y="113"/>
                      </a:cubicBezTo>
                      <a:cubicBezTo>
                        <a:pt x="18" y="113"/>
                        <a:pt x="17" y="113"/>
                        <a:pt x="18" y="114"/>
                      </a:cubicBezTo>
                      <a:cubicBezTo>
                        <a:pt x="18" y="114"/>
                        <a:pt x="18" y="113"/>
                        <a:pt x="18" y="113"/>
                      </a:cubicBezTo>
                      <a:cubicBezTo>
                        <a:pt x="18" y="113"/>
                        <a:pt x="18" y="114"/>
                        <a:pt x="18" y="114"/>
                      </a:cubicBezTo>
                      <a:cubicBezTo>
                        <a:pt x="18" y="114"/>
                        <a:pt x="18" y="114"/>
                        <a:pt x="18" y="114"/>
                      </a:cubicBezTo>
                      <a:cubicBezTo>
                        <a:pt x="18" y="114"/>
                        <a:pt x="18" y="115"/>
                        <a:pt x="17" y="115"/>
                      </a:cubicBezTo>
                      <a:cubicBezTo>
                        <a:pt x="17" y="115"/>
                        <a:pt x="18" y="115"/>
                        <a:pt x="17" y="115"/>
                      </a:cubicBezTo>
                      <a:cubicBezTo>
                        <a:pt x="17" y="115"/>
                        <a:pt x="18" y="114"/>
                        <a:pt x="18" y="114"/>
                      </a:cubicBezTo>
                      <a:cubicBezTo>
                        <a:pt x="18" y="114"/>
                        <a:pt x="17" y="114"/>
                        <a:pt x="17" y="115"/>
                      </a:cubicBezTo>
                      <a:cubicBezTo>
                        <a:pt x="17" y="114"/>
                        <a:pt x="17" y="114"/>
                        <a:pt x="17" y="114"/>
                      </a:cubicBezTo>
                      <a:cubicBezTo>
                        <a:pt x="17" y="114"/>
                        <a:pt x="17" y="114"/>
                        <a:pt x="17" y="114"/>
                      </a:cubicBezTo>
                      <a:cubicBezTo>
                        <a:pt x="17" y="114"/>
                        <a:pt x="17" y="114"/>
                        <a:pt x="17" y="114"/>
                      </a:cubicBezTo>
                      <a:close/>
                      <a:moveTo>
                        <a:pt x="17" y="109"/>
                      </a:moveTo>
                      <a:cubicBezTo>
                        <a:pt x="17" y="110"/>
                        <a:pt x="17" y="110"/>
                        <a:pt x="17" y="110"/>
                      </a:cubicBezTo>
                      <a:cubicBezTo>
                        <a:pt x="16" y="110"/>
                        <a:pt x="17" y="109"/>
                        <a:pt x="17" y="109"/>
                      </a:cubicBezTo>
                      <a:close/>
                      <a:moveTo>
                        <a:pt x="17" y="110"/>
                      </a:moveTo>
                      <a:cubicBezTo>
                        <a:pt x="17" y="110"/>
                        <a:pt x="17" y="110"/>
                        <a:pt x="16" y="111"/>
                      </a:cubicBezTo>
                      <a:cubicBezTo>
                        <a:pt x="16" y="110"/>
                        <a:pt x="17" y="110"/>
                        <a:pt x="17" y="110"/>
                      </a:cubicBezTo>
                      <a:close/>
                      <a:moveTo>
                        <a:pt x="16" y="110"/>
                      </a:moveTo>
                      <a:cubicBezTo>
                        <a:pt x="16" y="110"/>
                        <a:pt x="16" y="111"/>
                        <a:pt x="16" y="111"/>
                      </a:cubicBezTo>
                      <a:cubicBezTo>
                        <a:pt x="16" y="111"/>
                        <a:pt x="15" y="110"/>
                        <a:pt x="16" y="110"/>
                      </a:cubicBezTo>
                      <a:close/>
                      <a:moveTo>
                        <a:pt x="17" y="117"/>
                      </a:moveTo>
                      <a:cubicBezTo>
                        <a:pt x="17" y="117"/>
                        <a:pt x="17" y="117"/>
                        <a:pt x="17" y="117"/>
                      </a:cubicBezTo>
                      <a:cubicBezTo>
                        <a:pt x="17" y="117"/>
                        <a:pt x="17" y="117"/>
                        <a:pt x="17" y="117"/>
                      </a:cubicBezTo>
                      <a:close/>
                      <a:moveTo>
                        <a:pt x="13" y="117"/>
                      </a:moveTo>
                      <a:cubicBezTo>
                        <a:pt x="13" y="117"/>
                        <a:pt x="13" y="117"/>
                        <a:pt x="12" y="117"/>
                      </a:cubicBezTo>
                      <a:cubicBezTo>
                        <a:pt x="13" y="117"/>
                        <a:pt x="13" y="117"/>
                        <a:pt x="13" y="116"/>
                      </a:cubicBezTo>
                      <a:cubicBezTo>
                        <a:pt x="13" y="116"/>
                        <a:pt x="13" y="116"/>
                        <a:pt x="13" y="116"/>
                      </a:cubicBezTo>
                      <a:cubicBezTo>
                        <a:pt x="13" y="116"/>
                        <a:pt x="13" y="117"/>
                        <a:pt x="13" y="117"/>
                      </a:cubicBezTo>
                      <a:close/>
                      <a:moveTo>
                        <a:pt x="13" y="117"/>
                      </a:moveTo>
                      <a:cubicBezTo>
                        <a:pt x="13" y="117"/>
                        <a:pt x="13" y="117"/>
                        <a:pt x="13" y="117"/>
                      </a:cubicBezTo>
                      <a:cubicBezTo>
                        <a:pt x="13" y="117"/>
                        <a:pt x="13" y="117"/>
                        <a:pt x="13" y="117"/>
                      </a:cubicBezTo>
                      <a:cubicBezTo>
                        <a:pt x="12" y="117"/>
                        <a:pt x="13" y="117"/>
                        <a:pt x="13" y="117"/>
                      </a:cubicBezTo>
                      <a:cubicBezTo>
                        <a:pt x="13" y="117"/>
                        <a:pt x="13" y="117"/>
                        <a:pt x="13" y="117"/>
                      </a:cubicBezTo>
                      <a:close/>
                      <a:moveTo>
                        <a:pt x="6" y="120"/>
                      </a:moveTo>
                      <a:cubicBezTo>
                        <a:pt x="6" y="120"/>
                        <a:pt x="6" y="120"/>
                        <a:pt x="6" y="120"/>
                      </a:cubicBezTo>
                      <a:cubicBezTo>
                        <a:pt x="6" y="120"/>
                        <a:pt x="6" y="120"/>
                        <a:pt x="6" y="120"/>
                      </a:cubicBezTo>
                      <a:cubicBezTo>
                        <a:pt x="6" y="120"/>
                        <a:pt x="6" y="120"/>
                        <a:pt x="6" y="120"/>
                      </a:cubicBezTo>
                      <a:close/>
                      <a:moveTo>
                        <a:pt x="10" y="124"/>
                      </a:moveTo>
                      <a:cubicBezTo>
                        <a:pt x="10" y="125"/>
                        <a:pt x="10" y="125"/>
                        <a:pt x="10" y="125"/>
                      </a:cubicBezTo>
                      <a:cubicBezTo>
                        <a:pt x="10" y="124"/>
                        <a:pt x="10" y="124"/>
                        <a:pt x="10" y="124"/>
                      </a:cubicBezTo>
                      <a:close/>
                      <a:moveTo>
                        <a:pt x="19" y="13"/>
                      </a:moveTo>
                      <a:cubicBezTo>
                        <a:pt x="19" y="13"/>
                        <a:pt x="19" y="13"/>
                        <a:pt x="20" y="13"/>
                      </a:cubicBezTo>
                      <a:cubicBezTo>
                        <a:pt x="19" y="13"/>
                        <a:pt x="20" y="13"/>
                        <a:pt x="19" y="13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lose/>
                      <a:moveTo>
                        <a:pt x="19" y="26"/>
                      </a:moveTo>
                      <a:cubicBezTo>
                        <a:pt x="19" y="26"/>
                        <a:pt x="19" y="26"/>
                        <a:pt x="20" y="26"/>
                      </a:cubicBezTo>
                      <a:cubicBezTo>
                        <a:pt x="20" y="26"/>
                        <a:pt x="19" y="26"/>
                        <a:pt x="19" y="26"/>
                      </a:cubicBezTo>
                      <a:cubicBezTo>
                        <a:pt x="19" y="26"/>
                        <a:pt x="19" y="26"/>
                        <a:pt x="19" y="26"/>
                      </a:cubicBezTo>
                      <a:close/>
                      <a:moveTo>
                        <a:pt x="22" y="27"/>
                      </a:moveTo>
                      <a:cubicBezTo>
                        <a:pt x="22" y="27"/>
                        <a:pt x="22" y="27"/>
                        <a:pt x="22" y="27"/>
                      </a:cubicBezTo>
                      <a:cubicBezTo>
                        <a:pt x="22" y="27"/>
                        <a:pt x="22" y="27"/>
                        <a:pt x="22" y="27"/>
                      </a:cubicBezTo>
                      <a:cubicBezTo>
                        <a:pt x="22" y="27"/>
                        <a:pt x="22" y="27"/>
                        <a:pt x="22" y="27"/>
                      </a:cubicBezTo>
                      <a:close/>
                      <a:moveTo>
                        <a:pt x="21" y="28"/>
                      </a:moveTo>
                      <a:cubicBezTo>
                        <a:pt x="21" y="28"/>
                        <a:pt x="21" y="28"/>
                        <a:pt x="21" y="29"/>
                      </a:cubicBezTo>
                      <a:cubicBezTo>
                        <a:pt x="21" y="28"/>
                        <a:pt x="21" y="29"/>
                        <a:pt x="21" y="28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lose/>
                      <a:moveTo>
                        <a:pt x="27" y="31"/>
                      </a:move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27" y="31"/>
                        <a:pt x="27" y="31"/>
                        <a:pt x="26" y="31"/>
                      </a:cubicBezTo>
                      <a:cubicBezTo>
                        <a:pt x="26" y="31"/>
                        <a:pt x="26" y="31"/>
                        <a:pt x="26" y="31"/>
                      </a:cubicBezTo>
                      <a:cubicBezTo>
                        <a:pt x="26" y="31"/>
                        <a:pt x="26" y="31"/>
                        <a:pt x="26" y="31"/>
                      </a:cubicBezTo>
                      <a:cubicBezTo>
                        <a:pt x="26" y="31"/>
                        <a:pt x="26" y="31"/>
                        <a:pt x="27" y="31"/>
                      </a:cubicBezTo>
                      <a:cubicBezTo>
                        <a:pt x="27" y="31"/>
                        <a:pt x="26" y="31"/>
                        <a:pt x="27" y="31"/>
                      </a:cubicBezTo>
                      <a:close/>
                      <a:moveTo>
                        <a:pt x="31" y="38"/>
                      </a:moveTo>
                      <a:cubicBezTo>
                        <a:pt x="31" y="38"/>
                        <a:pt x="30" y="38"/>
                        <a:pt x="31" y="38"/>
                      </a:cubicBezTo>
                      <a:cubicBezTo>
                        <a:pt x="31" y="38"/>
                        <a:pt x="30" y="38"/>
                        <a:pt x="30" y="38"/>
                      </a:cubicBezTo>
                      <a:cubicBezTo>
                        <a:pt x="30" y="38"/>
                        <a:pt x="30" y="37"/>
                        <a:pt x="31" y="37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31" y="37"/>
                        <a:pt x="31" y="37"/>
                        <a:pt x="31" y="38"/>
                      </a:cubicBezTo>
                      <a:close/>
                      <a:moveTo>
                        <a:pt x="19" y="35"/>
                      </a:moveTo>
                      <a:cubicBezTo>
                        <a:pt x="19" y="36"/>
                        <a:pt x="19" y="36"/>
                        <a:pt x="19" y="36"/>
                      </a:cubicBezTo>
                      <a:cubicBezTo>
                        <a:pt x="19" y="36"/>
                        <a:pt x="19" y="36"/>
                        <a:pt x="19" y="35"/>
                      </a:cubicBezTo>
                      <a:cubicBezTo>
                        <a:pt x="19" y="35"/>
                        <a:pt x="19" y="35"/>
                        <a:pt x="19" y="35"/>
                      </a:cubicBezTo>
                      <a:close/>
                      <a:moveTo>
                        <a:pt x="30" y="46"/>
                      </a:moveTo>
                      <a:cubicBezTo>
                        <a:pt x="29" y="46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30" y="45"/>
                      </a:cubicBezTo>
                      <a:cubicBezTo>
                        <a:pt x="30" y="45"/>
                        <a:pt x="29" y="45"/>
                        <a:pt x="30" y="46"/>
                      </a:cubicBezTo>
                      <a:close/>
                      <a:moveTo>
                        <a:pt x="30" y="49"/>
                      </a:moveTo>
                      <a:cubicBezTo>
                        <a:pt x="30" y="49"/>
                        <a:pt x="30" y="49"/>
                        <a:pt x="30" y="49"/>
                      </a:cubicBezTo>
                      <a:cubicBezTo>
                        <a:pt x="30" y="49"/>
                        <a:pt x="30" y="50"/>
                        <a:pt x="30" y="50"/>
                      </a:cubicBezTo>
                      <a:cubicBezTo>
                        <a:pt x="30" y="50"/>
                        <a:pt x="30" y="50"/>
                        <a:pt x="30" y="50"/>
                      </a:cubicBezTo>
                      <a:cubicBezTo>
                        <a:pt x="29" y="50"/>
                        <a:pt x="30" y="49"/>
                        <a:pt x="30" y="49"/>
                      </a:cubicBezTo>
                      <a:close/>
                      <a:moveTo>
                        <a:pt x="19" y="47"/>
                      </a:moveTo>
                      <a:cubicBezTo>
                        <a:pt x="20" y="47"/>
                        <a:pt x="20" y="47"/>
                        <a:pt x="20" y="47"/>
                      </a:cubicBezTo>
                      <a:cubicBezTo>
                        <a:pt x="20" y="48"/>
                        <a:pt x="20" y="48"/>
                        <a:pt x="20" y="48"/>
                      </a:cubicBezTo>
                      <a:cubicBezTo>
                        <a:pt x="20" y="48"/>
                        <a:pt x="20" y="48"/>
                        <a:pt x="20" y="48"/>
                      </a:cubicBezTo>
                      <a:cubicBezTo>
                        <a:pt x="20" y="48"/>
                        <a:pt x="20" y="48"/>
                        <a:pt x="19" y="48"/>
                      </a:cubicBezTo>
                      <a:lnTo>
                        <a:pt x="19" y="47"/>
                      </a:lnTo>
                      <a:close/>
                      <a:moveTo>
                        <a:pt x="21" y="52"/>
                      </a:moveTo>
                      <a:cubicBezTo>
                        <a:pt x="21" y="52"/>
                        <a:pt x="21" y="52"/>
                        <a:pt x="21" y="51"/>
                      </a:cubicBezTo>
                      <a:cubicBezTo>
                        <a:pt x="21" y="51"/>
                        <a:pt x="21" y="51"/>
                        <a:pt x="21" y="51"/>
                      </a:cubicBezTo>
                      <a:cubicBezTo>
                        <a:pt x="22" y="52"/>
                        <a:pt x="22" y="52"/>
                        <a:pt x="21" y="52"/>
                      </a:cubicBezTo>
                      <a:close/>
                      <a:moveTo>
                        <a:pt x="12" y="53"/>
                      </a:moveTo>
                      <a:cubicBezTo>
                        <a:pt x="12" y="53"/>
                        <a:pt x="12" y="52"/>
                        <a:pt x="12" y="52"/>
                      </a:cubicBezTo>
                      <a:cubicBezTo>
                        <a:pt x="12" y="52"/>
                        <a:pt x="12" y="52"/>
                        <a:pt x="13" y="52"/>
                      </a:cubicBezTo>
                      <a:cubicBezTo>
                        <a:pt x="13" y="52"/>
                        <a:pt x="12" y="52"/>
                        <a:pt x="13" y="52"/>
                      </a:cubicBezTo>
                      <a:cubicBezTo>
                        <a:pt x="13" y="52"/>
                        <a:pt x="13" y="52"/>
                        <a:pt x="12" y="53"/>
                      </a:cubicBezTo>
                      <a:close/>
                      <a:moveTo>
                        <a:pt x="20" y="57"/>
                      </a:moveTo>
                      <a:cubicBezTo>
                        <a:pt x="20" y="56"/>
                        <a:pt x="20" y="56"/>
                        <a:pt x="20" y="55"/>
                      </a:cubicBezTo>
                      <a:cubicBezTo>
                        <a:pt x="20" y="55"/>
                        <a:pt x="20" y="55"/>
                        <a:pt x="20" y="55"/>
                      </a:cubicBezTo>
                      <a:cubicBezTo>
                        <a:pt x="20" y="55"/>
                        <a:pt x="20" y="55"/>
                        <a:pt x="20" y="55"/>
                      </a:cubicBezTo>
                      <a:cubicBezTo>
                        <a:pt x="19" y="55"/>
                        <a:pt x="19" y="55"/>
                        <a:pt x="19" y="55"/>
                      </a:cubicBezTo>
                      <a:cubicBezTo>
                        <a:pt x="19" y="55"/>
                        <a:pt x="20" y="55"/>
                        <a:pt x="20" y="55"/>
                      </a:cubicBezTo>
                      <a:cubicBezTo>
                        <a:pt x="20" y="55"/>
                        <a:pt x="20" y="55"/>
                        <a:pt x="20" y="55"/>
                      </a:cubicBezTo>
                      <a:cubicBezTo>
                        <a:pt x="20" y="55"/>
                        <a:pt x="20" y="55"/>
                        <a:pt x="20" y="55"/>
                      </a:cubicBezTo>
                      <a:cubicBezTo>
                        <a:pt x="20" y="55"/>
                        <a:pt x="20" y="55"/>
                        <a:pt x="19" y="55"/>
                      </a:cubicBezTo>
                      <a:cubicBezTo>
                        <a:pt x="19" y="55"/>
                        <a:pt x="20" y="54"/>
                        <a:pt x="20" y="54"/>
                      </a:cubicBezTo>
                      <a:cubicBezTo>
                        <a:pt x="20" y="54"/>
                        <a:pt x="20" y="54"/>
                        <a:pt x="20" y="54"/>
                      </a:cubicBezTo>
                      <a:cubicBezTo>
                        <a:pt x="20" y="55"/>
                        <a:pt x="20" y="55"/>
                        <a:pt x="20" y="55"/>
                      </a:cubicBezTo>
                      <a:cubicBezTo>
                        <a:pt x="20" y="55"/>
                        <a:pt x="20" y="55"/>
                        <a:pt x="20" y="55"/>
                      </a:cubicBezTo>
                      <a:cubicBezTo>
                        <a:pt x="21" y="55"/>
                        <a:pt x="20" y="55"/>
                        <a:pt x="20" y="55"/>
                      </a:cubicBezTo>
                      <a:cubicBezTo>
                        <a:pt x="21" y="55"/>
                        <a:pt x="21" y="55"/>
                        <a:pt x="21" y="55"/>
                      </a:cubicBezTo>
                      <a:cubicBezTo>
                        <a:pt x="21" y="55"/>
                        <a:pt x="21" y="56"/>
                        <a:pt x="21" y="56"/>
                      </a:cubicBezTo>
                      <a:cubicBezTo>
                        <a:pt x="21" y="56"/>
                        <a:pt x="21" y="56"/>
                        <a:pt x="21" y="56"/>
                      </a:cubicBezTo>
                      <a:cubicBezTo>
                        <a:pt x="21" y="56"/>
                        <a:pt x="21" y="56"/>
                        <a:pt x="21" y="56"/>
                      </a:cubicBezTo>
                      <a:cubicBezTo>
                        <a:pt x="21" y="56"/>
                        <a:pt x="21" y="56"/>
                        <a:pt x="20" y="57"/>
                      </a:cubicBezTo>
                      <a:close/>
                      <a:moveTo>
                        <a:pt x="20" y="57"/>
                      </a:moveTo>
                      <a:cubicBezTo>
                        <a:pt x="20" y="57"/>
                        <a:pt x="19" y="57"/>
                        <a:pt x="19" y="57"/>
                      </a:cubicBezTo>
                      <a:cubicBezTo>
                        <a:pt x="19" y="57"/>
                        <a:pt x="19" y="57"/>
                        <a:pt x="19" y="57"/>
                      </a:cubicBezTo>
                      <a:cubicBezTo>
                        <a:pt x="19" y="57"/>
                        <a:pt x="19" y="57"/>
                        <a:pt x="19" y="57"/>
                      </a:cubicBezTo>
                      <a:cubicBezTo>
                        <a:pt x="19" y="57"/>
                        <a:pt x="19" y="57"/>
                        <a:pt x="19" y="57"/>
                      </a:cubicBezTo>
                      <a:cubicBezTo>
                        <a:pt x="19" y="57"/>
                        <a:pt x="19" y="57"/>
                        <a:pt x="19" y="56"/>
                      </a:cubicBezTo>
                      <a:cubicBezTo>
                        <a:pt x="20" y="56"/>
                        <a:pt x="19" y="57"/>
                        <a:pt x="20" y="57"/>
                      </a:cubicBezTo>
                      <a:cubicBezTo>
                        <a:pt x="20" y="57"/>
                        <a:pt x="19" y="57"/>
                        <a:pt x="20" y="57"/>
                      </a:cubicBezTo>
                      <a:close/>
                      <a:moveTo>
                        <a:pt x="17" y="59"/>
                      </a:moveTo>
                      <a:cubicBezTo>
                        <a:pt x="17" y="59"/>
                        <a:pt x="17" y="59"/>
                        <a:pt x="17" y="59"/>
                      </a:cubicBezTo>
                      <a:cubicBezTo>
                        <a:pt x="17" y="58"/>
                        <a:pt x="17" y="59"/>
                        <a:pt x="17" y="59"/>
                      </a:cubicBezTo>
                      <a:cubicBezTo>
                        <a:pt x="17" y="59"/>
                        <a:pt x="17" y="58"/>
                        <a:pt x="17" y="58"/>
                      </a:cubicBezTo>
                      <a:cubicBezTo>
                        <a:pt x="17" y="58"/>
                        <a:pt x="17" y="58"/>
                        <a:pt x="17" y="58"/>
                      </a:cubicBezTo>
                      <a:cubicBezTo>
                        <a:pt x="17" y="58"/>
                        <a:pt x="17" y="58"/>
                        <a:pt x="17" y="58"/>
                      </a:cubicBezTo>
                      <a:cubicBezTo>
                        <a:pt x="17" y="58"/>
                        <a:pt x="17" y="58"/>
                        <a:pt x="17" y="58"/>
                      </a:cubicBezTo>
                      <a:cubicBezTo>
                        <a:pt x="17" y="58"/>
                        <a:pt x="17" y="58"/>
                        <a:pt x="17" y="58"/>
                      </a:cubicBezTo>
                      <a:cubicBezTo>
                        <a:pt x="17" y="58"/>
                        <a:pt x="17" y="58"/>
                        <a:pt x="17" y="58"/>
                      </a:cubicBezTo>
                      <a:cubicBezTo>
                        <a:pt x="18" y="58"/>
                        <a:pt x="18" y="58"/>
                        <a:pt x="18" y="58"/>
                      </a:cubicBezTo>
                      <a:cubicBezTo>
                        <a:pt x="17" y="58"/>
                        <a:pt x="18" y="59"/>
                        <a:pt x="17" y="59"/>
                      </a:cubicBezTo>
                      <a:cubicBezTo>
                        <a:pt x="17" y="59"/>
                        <a:pt x="17" y="59"/>
                        <a:pt x="17" y="59"/>
                      </a:cubicBezTo>
                      <a:close/>
                      <a:moveTo>
                        <a:pt x="11" y="59"/>
                      </a:moveTo>
                      <a:cubicBezTo>
                        <a:pt x="10" y="58"/>
                        <a:pt x="11" y="58"/>
                        <a:pt x="11" y="58"/>
                      </a:cubicBezTo>
                      <a:cubicBezTo>
                        <a:pt x="11" y="58"/>
                        <a:pt x="11" y="58"/>
                        <a:pt x="12" y="58"/>
                      </a:cubicBezTo>
                      <a:cubicBezTo>
                        <a:pt x="11" y="58"/>
                        <a:pt x="12" y="58"/>
                        <a:pt x="12" y="58"/>
                      </a:cubicBezTo>
                      <a:cubicBezTo>
                        <a:pt x="11" y="58"/>
                        <a:pt x="11" y="58"/>
                        <a:pt x="11" y="58"/>
                      </a:cubicBezTo>
                      <a:cubicBezTo>
                        <a:pt x="11" y="58"/>
                        <a:pt x="11" y="59"/>
                        <a:pt x="11" y="59"/>
                      </a:cubicBezTo>
                      <a:cubicBezTo>
                        <a:pt x="11" y="59"/>
                        <a:pt x="11" y="59"/>
                        <a:pt x="11" y="59"/>
                      </a:cubicBezTo>
                      <a:close/>
                      <a:moveTo>
                        <a:pt x="20" y="61"/>
                      </a:moveTo>
                      <a:cubicBezTo>
                        <a:pt x="20" y="61"/>
                        <a:pt x="20" y="61"/>
                        <a:pt x="20" y="61"/>
                      </a:cubicBezTo>
                      <a:cubicBezTo>
                        <a:pt x="20" y="61"/>
                        <a:pt x="20" y="61"/>
                        <a:pt x="20" y="61"/>
                      </a:cubicBezTo>
                      <a:cubicBezTo>
                        <a:pt x="19" y="61"/>
                        <a:pt x="20" y="61"/>
                        <a:pt x="20" y="61"/>
                      </a:cubicBezTo>
                      <a:cubicBezTo>
                        <a:pt x="20" y="61"/>
                        <a:pt x="20" y="61"/>
                        <a:pt x="20" y="61"/>
                      </a:cubicBezTo>
                      <a:close/>
                      <a:moveTo>
                        <a:pt x="19" y="76"/>
                      </a:moveTo>
                      <a:cubicBezTo>
                        <a:pt x="19" y="76"/>
                        <a:pt x="19" y="76"/>
                        <a:pt x="19" y="76"/>
                      </a:cubicBezTo>
                      <a:cubicBezTo>
                        <a:pt x="19" y="76"/>
                        <a:pt x="19" y="76"/>
                        <a:pt x="19" y="76"/>
                      </a:cubicBezTo>
                      <a:cubicBezTo>
                        <a:pt x="20" y="76"/>
                        <a:pt x="19" y="76"/>
                        <a:pt x="19" y="76"/>
                      </a:cubicBezTo>
                      <a:cubicBezTo>
                        <a:pt x="19" y="76"/>
                        <a:pt x="20" y="76"/>
                        <a:pt x="20" y="76"/>
                      </a:cubicBezTo>
                      <a:cubicBezTo>
                        <a:pt x="20" y="76"/>
                        <a:pt x="20" y="76"/>
                        <a:pt x="20" y="76"/>
                      </a:cubicBezTo>
                      <a:cubicBezTo>
                        <a:pt x="20" y="76"/>
                        <a:pt x="20" y="76"/>
                        <a:pt x="20" y="76"/>
                      </a:cubicBezTo>
                      <a:cubicBezTo>
                        <a:pt x="20" y="76"/>
                        <a:pt x="19" y="76"/>
                        <a:pt x="20" y="76"/>
                      </a:cubicBezTo>
                      <a:cubicBezTo>
                        <a:pt x="19" y="76"/>
                        <a:pt x="19" y="76"/>
                        <a:pt x="19" y="76"/>
                      </a:cubicBezTo>
                      <a:cubicBezTo>
                        <a:pt x="19" y="76"/>
                        <a:pt x="20" y="76"/>
                        <a:pt x="20" y="76"/>
                      </a:cubicBezTo>
                      <a:cubicBezTo>
                        <a:pt x="20" y="76"/>
                        <a:pt x="20" y="77"/>
                        <a:pt x="20" y="77"/>
                      </a:cubicBezTo>
                      <a:cubicBezTo>
                        <a:pt x="20" y="77"/>
                        <a:pt x="20" y="76"/>
                        <a:pt x="19" y="77"/>
                      </a:cubicBezTo>
                      <a:cubicBezTo>
                        <a:pt x="19" y="76"/>
                        <a:pt x="19" y="76"/>
                        <a:pt x="19" y="76"/>
                      </a:cubicBezTo>
                      <a:close/>
                      <a:moveTo>
                        <a:pt x="21" y="82"/>
                      </a:moveTo>
                      <a:cubicBezTo>
                        <a:pt x="21" y="82"/>
                        <a:pt x="21" y="82"/>
                        <a:pt x="21" y="82"/>
                      </a:cubicBezTo>
                      <a:cubicBezTo>
                        <a:pt x="21" y="82"/>
                        <a:pt x="21" y="82"/>
                        <a:pt x="22" y="82"/>
                      </a:cubicBezTo>
                      <a:cubicBezTo>
                        <a:pt x="22" y="82"/>
                        <a:pt x="22" y="82"/>
                        <a:pt x="22" y="82"/>
                      </a:cubicBezTo>
                      <a:cubicBezTo>
                        <a:pt x="22" y="82"/>
                        <a:pt x="22" y="82"/>
                        <a:pt x="22" y="82"/>
                      </a:cubicBezTo>
                      <a:cubicBezTo>
                        <a:pt x="22" y="82"/>
                        <a:pt x="22" y="82"/>
                        <a:pt x="22" y="82"/>
                      </a:cubicBezTo>
                      <a:cubicBezTo>
                        <a:pt x="22" y="82"/>
                        <a:pt x="22" y="82"/>
                        <a:pt x="22" y="82"/>
                      </a:cubicBezTo>
                      <a:cubicBezTo>
                        <a:pt x="22" y="82"/>
                        <a:pt x="21" y="82"/>
                        <a:pt x="22" y="82"/>
                      </a:cubicBezTo>
                      <a:cubicBezTo>
                        <a:pt x="21" y="82"/>
                        <a:pt x="22" y="82"/>
                        <a:pt x="22" y="82"/>
                      </a:cubicBezTo>
                      <a:cubicBezTo>
                        <a:pt x="22" y="82"/>
                        <a:pt x="21" y="82"/>
                        <a:pt x="21" y="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8" name="Freeform 84">
                  <a:extLst>
                    <a:ext uri="{FF2B5EF4-FFF2-40B4-BE49-F238E27FC236}">
                      <a16:creationId xmlns:a16="http://schemas.microsoft.com/office/drawing/2014/main" xmlns="" id="{62E50175-F1B2-4D88-86B2-81639C07C690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347633" y="5883414"/>
                  <a:ext cx="293688" cy="227013"/>
                </a:xfrm>
                <a:custGeom>
                  <a:avLst/>
                  <a:gdLst>
                    <a:gd name="T0" fmla="*/ 18 w 92"/>
                    <a:gd name="T1" fmla="*/ 30 h 71"/>
                    <a:gd name="T2" fmla="*/ 25 w 92"/>
                    <a:gd name="T3" fmla="*/ 28 h 71"/>
                    <a:gd name="T4" fmla="*/ 25 w 92"/>
                    <a:gd name="T5" fmla="*/ 32 h 71"/>
                    <a:gd name="T6" fmla="*/ 25 w 92"/>
                    <a:gd name="T7" fmla="*/ 35 h 71"/>
                    <a:gd name="T8" fmla="*/ 28 w 92"/>
                    <a:gd name="T9" fmla="*/ 38 h 71"/>
                    <a:gd name="T10" fmla="*/ 42 w 92"/>
                    <a:gd name="T11" fmla="*/ 26 h 71"/>
                    <a:gd name="T12" fmla="*/ 44 w 92"/>
                    <a:gd name="T13" fmla="*/ 31 h 71"/>
                    <a:gd name="T14" fmla="*/ 36 w 92"/>
                    <a:gd name="T15" fmla="*/ 44 h 71"/>
                    <a:gd name="T16" fmla="*/ 44 w 92"/>
                    <a:gd name="T17" fmla="*/ 38 h 71"/>
                    <a:gd name="T18" fmla="*/ 41 w 92"/>
                    <a:gd name="T19" fmla="*/ 47 h 71"/>
                    <a:gd name="T20" fmla="*/ 45 w 92"/>
                    <a:gd name="T21" fmla="*/ 50 h 71"/>
                    <a:gd name="T22" fmla="*/ 50 w 92"/>
                    <a:gd name="T23" fmla="*/ 50 h 71"/>
                    <a:gd name="T24" fmla="*/ 61 w 92"/>
                    <a:gd name="T25" fmla="*/ 42 h 71"/>
                    <a:gd name="T26" fmla="*/ 57 w 92"/>
                    <a:gd name="T27" fmla="*/ 51 h 71"/>
                    <a:gd name="T28" fmla="*/ 68 w 92"/>
                    <a:gd name="T29" fmla="*/ 46 h 71"/>
                    <a:gd name="T30" fmla="*/ 84 w 92"/>
                    <a:gd name="T31" fmla="*/ 54 h 71"/>
                    <a:gd name="T32" fmla="*/ 91 w 92"/>
                    <a:gd name="T33" fmla="*/ 55 h 71"/>
                    <a:gd name="T34" fmla="*/ 33 w 92"/>
                    <a:gd name="T35" fmla="*/ 18 h 71"/>
                    <a:gd name="T36" fmla="*/ 34 w 92"/>
                    <a:gd name="T37" fmla="*/ 23 h 71"/>
                    <a:gd name="T38" fmla="*/ 30 w 92"/>
                    <a:gd name="T39" fmla="*/ 22 h 71"/>
                    <a:gd name="T40" fmla="*/ 30 w 92"/>
                    <a:gd name="T41" fmla="*/ 26 h 71"/>
                    <a:gd name="T42" fmla="*/ 21 w 92"/>
                    <a:gd name="T43" fmla="*/ 23 h 71"/>
                    <a:gd name="T44" fmla="*/ 16 w 92"/>
                    <a:gd name="T45" fmla="*/ 28 h 71"/>
                    <a:gd name="T46" fmla="*/ 5 w 92"/>
                    <a:gd name="T47" fmla="*/ 28 h 71"/>
                    <a:gd name="T48" fmla="*/ 10 w 92"/>
                    <a:gd name="T49" fmla="*/ 27 h 71"/>
                    <a:gd name="T50" fmla="*/ 21 w 92"/>
                    <a:gd name="T51" fmla="*/ 27 h 71"/>
                    <a:gd name="T52" fmla="*/ 31 w 92"/>
                    <a:gd name="T53" fmla="*/ 25 h 71"/>
                    <a:gd name="T54" fmla="*/ 28 w 92"/>
                    <a:gd name="T55" fmla="*/ 17 h 71"/>
                    <a:gd name="T56" fmla="*/ 30 w 92"/>
                    <a:gd name="T57" fmla="*/ 15 h 71"/>
                    <a:gd name="T58" fmla="*/ 20 w 92"/>
                    <a:gd name="T59" fmla="*/ 31 h 71"/>
                    <a:gd name="T60" fmla="*/ 25 w 92"/>
                    <a:gd name="T61" fmla="*/ 30 h 71"/>
                    <a:gd name="T62" fmla="*/ 40 w 92"/>
                    <a:gd name="T63" fmla="*/ 25 h 71"/>
                    <a:gd name="T64" fmla="*/ 43 w 92"/>
                    <a:gd name="T65" fmla="*/ 28 h 71"/>
                    <a:gd name="T66" fmla="*/ 42 w 92"/>
                    <a:gd name="T67" fmla="*/ 31 h 71"/>
                    <a:gd name="T68" fmla="*/ 37 w 92"/>
                    <a:gd name="T69" fmla="*/ 31 h 71"/>
                    <a:gd name="T70" fmla="*/ 40 w 92"/>
                    <a:gd name="T71" fmla="*/ 30 h 71"/>
                    <a:gd name="T72" fmla="*/ 32 w 92"/>
                    <a:gd name="T73" fmla="*/ 42 h 71"/>
                    <a:gd name="T74" fmla="*/ 55 w 92"/>
                    <a:gd name="T75" fmla="*/ 48 h 71"/>
                    <a:gd name="T76" fmla="*/ 51 w 92"/>
                    <a:gd name="T77" fmla="*/ 45 h 71"/>
                    <a:gd name="T78" fmla="*/ 49 w 92"/>
                    <a:gd name="T79" fmla="*/ 47 h 71"/>
                    <a:gd name="T80" fmla="*/ 47 w 92"/>
                    <a:gd name="T81" fmla="*/ 43 h 71"/>
                    <a:gd name="T82" fmla="*/ 45 w 92"/>
                    <a:gd name="T83" fmla="*/ 35 h 71"/>
                    <a:gd name="T84" fmla="*/ 48 w 92"/>
                    <a:gd name="T85" fmla="*/ 28 h 71"/>
                    <a:gd name="T86" fmla="*/ 52 w 92"/>
                    <a:gd name="T87" fmla="*/ 36 h 71"/>
                    <a:gd name="T88" fmla="*/ 60 w 92"/>
                    <a:gd name="T89" fmla="*/ 40 h 71"/>
                    <a:gd name="T90" fmla="*/ 54 w 92"/>
                    <a:gd name="T91" fmla="*/ 45 h 71"/>
                    <a:gd name="T92" fmla="*/ 46 w 92"/>
                    <a:gd name="T93" fmla="*/ 33 h 71"/>
                    <a:gd name="T94" fmla="*/ 48 w 92"/>
                    <a:gd name="T95" fmla="*/ 42 h 71"/>
                    <a:gd name="T96" fmla="*/ 51 w 92"/>
                    <a:gd name="T97" fmla="*/ 41 h 71"/>
                    <a:gd name="T98" fmla="*/ 59 w 92"/>
                    <a:gd name="T99" fmla="*/ 41 h 71"/>
                    <a:gd name="T100" fmla="*/ 51 w 92"/>
                    <a:gd name="T101" fmla="*/ 40 h 71"/>
                    <a:gd name="T102" fmla="*/ 46 w 92"/>
                    <a:gd name="T103" fmla="*/ 35 h 71"/>
                    <a:gd name="T104" fmla="*/ 54 w 92"/>
                    <a:gd name="T105" fmla="*/ 45 h 71"/>
                    <a:gd name="T106" fmla="*/ 42 w 92"/>
                    <a:gd name="T107" fmla="*/ 35 h 71"/>
                    <a:gd name="T108" fmla="*/ 39 w 92"/>
                    <a:gd name="T109" fmla="*/ 40 h 71"/>
                    <a:gd name="T110" fmla="*/ 36 w 92"/>
                    <a:gd name="T111" fmla="*/ 46 h 71"/>
                    <a:gd name="T112" fmla="*/ 49 w 92"/>
                    <a:gd name="T113" fmla="*/ 35 h 71"/>
                    <a:gd name="T114" fmla="*/ 41 w 92"/>
                    <a:gd name="T115" fmla="*/ 50 h 71"/>
                    <a:gd name="T116" fmla="*/ 59 w 92"/>
                    <a:gd name="T117" fmla="*/ 42 h 71"/>
                    <a:gd name="T118" fmla="*/ 60 w 92"/>
                    <a:gd name="T119" fmla="*/ 43 h 71"/>
                    <a:gd name="T120" fmla="*/ 68 w 92"/>
                    <a:gd name="T121" fmla="*/ 46 h 71"/>
                    <a:gd name="T122" fmla="*/ 85 w 92"/>
                    <a:gd name="T123" fmla="*/ 53 h 71"/>
                    <a:gd name="T124" fmla="*/ 33 w 92"/>
                    <a:gd name="T125" fmla="*/ 45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92" h="71">
                      <a:moveTo>
                        <a:pt x="17" y="2"/>
                      </a:moveTo>
                      <a:cubicBezTo>
                        <a:pt x="17" y="1"/>
                        <a:pt x="17" y="2"/>
                        <a:pt x="17" y="1"/>
                      </a:cubicBezTo>
                      <a:cubicBezTo>
                        <a:pt x="17" y="2"/>
                        <a:pt x="18" y="1"/>
                        <a:pt x="18" y="1"/>
                      </a:cubicBezTo>
                      <a:cubicBezTo>
                        <a:pt x="17" y="2"/>
                        <a:pt x="17" y="2"/>
                        <a:pt x="17" y="2"/>
                      </a:cubicBezTo>
                      <a:close/>
                      <a:moveTo>
                        <a:pt x="1" y="23"/>
                      </a:moveTo>
                      <a:cubicBezTo>
                        <a:pt x="1" y="23"/>
                        <a:pt x="2" y="22"/>
                        <a:pt x="1" y="22"/>
                      </a:cubicBezTo>
                      <a:cubicBezTo>
                        <a:pt x="2" y="22"/>
                        <a:pt x="2" y="22"/>
                        <a:pt x="2" y="21"/>
                      </a:cubicBezTo>
                      <a:cubicBezTo>
                        <a:pt x="2" y="22"/>
                        <a:pt x="2" y="22"/>
                        <a:pt x="1" y="23"/>
                      </a:cubicBezTo>
                      <a:close/>
                      <a:moveTo>
                        <a:pt x="3" y="23"/>
                      </a:move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3" y="24"/>
                        <a:pt x="3" y="24"/>
                        <a:pt x="2" y="24"/>
                      </a:cubicBezTo>
                      <a:cubicBezTo>
                        <a:pt x="2" y="24"/>
                        <a:pt x="3" y="24"/>
                        <a:pt x="3" y="23"/>
                      </a:cubicBezTo>
                      <a:close/>
                      <a:moveTo>
                        <a:pt x="3" y="25"/>
                      </a:moveTo>
                      <a:cubicBezTo>
                        <a:pt x="3" y="25"/>
                        <a:pt x="3" y="25"/>
                        <a:pt x="3" y="24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3" y="24"/>
                        <a:pt x="3" y="25"/>
                        <a:pt x="3" y="25"/>
                      </a:cubicBezTo>
                      <a:close/>
                      <a:moveTo>
                        <a:pt x="4" y="26"/>
                      </a:move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7"/>
                      </a:cubicBezTo>
                      <a:cubicBezTo>
                        <a:pt x="4" y="27"/>
                        <a:pt x="4" y="27"/>
                        <a:pt x="4" y="26"/>
                      </a:cubicBezTo>
                      <a:close/>
                      <a:moveTo>
                        <a:pt x="5" y="29"/>
                      </a:move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6" y="29"/>
                        <a:pt x="5" y="29"/>
                        <a:pt x="5" y="29"/>
                      </a:cubicBezTo>
                      <a:cubicBezTo>
                        <a:pt x="6" y="29"/>
                        <a:pt x="5" y="29"/>
                        <a:pt x="5" y="29"/>
                      </a:cubicBezTo>
                      <a:close/>
                      <a:moveTo>
                        <a:pt x="5" y="30"/>
                      </a:move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29"/>
                        <a:pt x="6" y="29"/>
                        <a:pt x="5" y="30"/>
                      </a:cubicBezTo>
                      <a:close/>
                      <a:moveTo>
                        <a:pt x="8" y="29"/>
                      </a:moveTo>
                      <a:cubicBezTo>
                        <a:pt x="8" y="29"/>
                        <a:pt x="8" y="28"/>
                        <a:pt x="7" y="28"/>
                      </a:cubicBezTo>
                      <a:cubicBezTo>
                        <a:pt x="8" y="28"/>
                        <a:pt x="8" y="29"/>
                        <a:pt x="8" y="29"/>
                      </a:cubicBezTo>
                      <a:close/>
                      <a:moveTo>
                        <a:pt x="12" y="28"/>
                      </a:moveTo>
                      <a:cubicBezTo>
                        <a:pt x="12" y="28"/>
                        <a:pt x="12" y="28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2" y="28"/>
                        <a:pt x="12" y="28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lose/>
                      <a:moveTo>
                        <a:pt x="11" y="29"/>
                      </a:move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0" y="30"/>
                        <a:pt x="10" y="30"/>
                        <a:pt x="11" y="29"/>
                      </a:cubicBezTo>
                      <a:close/>
                      <a:moveTo>
                        <a:pt x="12" y="30"/>
                      </a:move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1" y="30"/>
                        <a:pt x="12" y="30"/>
                        <a:pt x="11" y="30"/>
                      </a:cubicBezTo>
                      <a:cubicBezTo>
                        <a:pt x="11" y="30"/>
                        <a:pt x="11" y="30"/>
                        <a:pt x="12" y="30"/>
                      </a:cubicBezTo>
                      <a:close/>
                      <a:moveTo>
                        <a:pt x="13" y="30"/>
                      </a:moveTo>
                      <a:cubicBezTo>
                        <a:pt x="13" y="31"/>
                        <a:pt x="12" y="31"/>
                        <a:pt x="12" y="31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0"/>
                        <a:pt x="12" y="31"/>
                        <a:pt x="13" y="30"/>
                      </a:cubicBezTo>
                      <a:close/>
                      <a:moveTo>
                        <a:pt x="11" y="32"/>
                      </a:moveTo>
                      <a:cubicBezTo>
                        <a:pt x="11" y="32"/>
                        <a:pt x="11" y="32"/>
                        <a:pt x="11" y="32"/>
                      </a:cubicBezTo>
                      <a:cubicBezTo>
                        <a:pt x="11" y="32"/>
                        <a:pt x="11" y="32"/>
                        <a:pt x="11" y="32"/>
                      </a:cubicBezTo>
                      <a:close/>
                      <a:moveTo>
                        <a:pt x="11" y="33"/>
                      </a:move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1" y="32"/>
                        <a:pt x="11" y="33"/>
                        <a:pt x="11" y="33"/>
                      </a:cubicBezTo>
                      <a:close/>
                      <a:moveTo>
                        <a:pt x="22" y="24"/>
                      </a:moveTo>
                      <a:cubicBezTo>
                        <a:pt x="22" y="24"/>
                        <a:pt x="21" y="24"/>
                        <a:pt x="21" y="24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lose/>
                      <a:moveTo>
                        <a:pt x="16" y="30"/>
                      </a:moveTo>
                      <a:cubicBezTo>
                        <a:pt x="16" y="29"/>
                        <a:pt x="16" y="30"/>
                        <a:pt x="16" y="29"/>
                      </a:cubicBezTo>
                      <a:cubicBezTo>
                        <a:pt x="16" y="29"/>
                        <a:pt x="16" y="30"/>
                        <a:pt x="16" y="30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lose/>
                      <a:moveTo>
                        <a:pt x="20" y="25"/>
                      </a:moveTo>
                      <a:cubicBezTo>
                        <a:pt x="20" y="25"/>
                        <a:pt x="21" y="25"/>
                        <a:pt x="21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5"/>
                        <a:pt x="20" y="25"/>
                        <a:pt x="20" y="25"/>
                      </a:cubicBezTo>
                      <a:close/>
                      <a:moveTo>
                        <a:pt x="30" y="17"/>
                      </a:move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lose/>
                      <a:moveTo>
                        <a:pt x="23" y="24"/>
                      </a:moveTo>
                      <a:cubicBezTo>
                        <a:pt x="23" y="24"/>
                        <a:pt x="23" y="24"/>
                        <a:pt x="23" y="24"/>
                      </a:cubicBezTo>
                      <a:cubicBezTo>
                        <a:pt x="23" y="24"/>
                        <a:pt x="23" y="25"/>
                        <a:pt x="23" y="24"/>
                      </a:cubicBezTo>
                      <a:cubicBezTo>
                        <a:pt x="23" y="24"/>
                        <a:pt x="23" y="24"/>
                        <a:pt x="23" y="24"/>
                      </a:cubicBezTo>
                      <a:close/>
                      <a:moveTo>
                        <a:pt x="18" y="29"/>
                      </a:move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8" y="29"/>
                        <a:pt x="18" y="30"/>
                        <a:pt x="18" y="30"/>
                      </a:cubicBezTo>
                      <a:cubicBezTo>
                        <a:pt x="18" y="30"/>
                        <a:pt x="18" y="30"/>
                        <a:pt x="18" y="30"/>
                      </a:cubicBezTo>
                      <a:cubicBezTo>
                        <a:pt x="18" y="30"/>
                        <a:pt x="18" y="30"/>
                        <a:pt x="18" y="29"/>
                      </a:cubicBezTo>
                      <a:close/>
                      <a:moveTo>
                        <a:pt x="24" y="24"/>
                      </a:moveTo>
                      <a:cubicBezTo>
                        <a:pt x="24" y="24"/>
                        <a:pt x="24" y="24"/>
                        <a:pt x="24" y="24"/>
                      </a:cubicBezTo>
                      <a:cubicBezTo>
                        <a:pt x="24" y="24"/>
                        <a:pt x="24" y="24"/>
                        <a:pt x="24" y="24"/>
                      </a:cubicBezTo>
                      <a:cubicBezTo>
                        <a:pt x="23" y="24"/>
                        <a:pt x="24" y="24"/>
                        <a:pt x="24" y="24"/>
                      </a:cubicBezTo>
                      <a:close/>
                      <a:moveTo>
                        <a:pt x="16" y="31"/>
                      </a:moveTo>
                      <a:cubicBezTo>
                        <a:pt x="17" y="30"/>
                        <a:pt x="17" y="30"/>
                        <a:pt x="17" y="30"/>
                      </a:cubicBezTo>
                      <a:cubicBezTo>
                        <a:pt x="17" y="31"/>
                        <a:pt x="17" y="31"/>
                        <a:pt x="17" y="31"/>
                      </a:cubicBezTo>
                      <a:cubicBezTo>
                        <a:pt x="17" y="31"/>
                        <a:pt x="17" y="31"/>
                        <a:pt x="16" y="31"/>
                      </a:cubicBezTo>
                      <a:close/>
                      <a:moveTo>
                        <a:pt x="23" y="25"/>
                      </a:moveTo>
                      <a:cubicBezTo>
                        <a:pt x="22" y="25"/>
                        <a:pt x="22" y="25"/>
                        <a:pt x="22" y="25"/>
                      </a:cubicBezTo>
                      <a:cubicBezTo>
                        <a:pt x="23" y="25"/>
                        <a:pt x="23" y="25"/>
                        <a:pt x="23" y="25"/>
                      </a:cubicBezTo>
                      <a:cubicBezTo>
                        <a:pt x="23" y="25"/>
                        <a:pt x="23" y="25"/>
                        <a:pt x="23" y="25"/>
                      </a:cubicBezTo>
                      <a:close/>
                      <a:moveTo>
                        <a:pt x="18" y="30"/>
                      </a:moveTo>
                      <a:cubicBezTo>
                        <a:pt x="18" y="30"/>
                        <a:pt x="18" y="30"/>
                        <a:pt x="18" y="30"/>
                      </a:cubicBezTo>
                      <a:cubicBezTo>
                        <a:pt x="18" y="30"/>
                        <a:pt x="18" y="30"/>
                        <a:pt x="18" y="30"/>
                      </a:cubicBezTo>
                      <a:close/>
                      <a:moveTo>
                        <a:pt x="33" y="17"/>
                      </a:move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6"/>
                        <a:pt x="33" y="17"/>
                      </a:cubicBezTo>
                      <a:close/>
                      <a:moveTo>
                        <a:pt x="23" y="26"/>
                      </a:moveTo>
                      <a:cubicBezTo>
                        <a:pt x="23" y="26"/>
                        <a:pt x="24" y="26"/>
                        <a:pt x="24" y="26"/>
                      </a:cubicBezTo>
                      <a:cubicBezTo>
                        <a:pt x="23" y="26"/>
                        <a:pt x="23" y="26"/>
                        <a:pt x="23" y="26"/>
                      </a:cubicBezTo>
                      <a:close/>
                      <a:moveTo>
                        <a:pt x="17" y="31"/>
                      </a:moveTo>
                      <a:cubicBezTo>
                        <a:pt x="17" y="31"/>
                        <a:pt x="17" y="31"/>
                        <a:pt x="17" y="31"/>
                      </a:cubicBezTo>
                      <a:cubicBezTo>
                        <a:pt x="17" y="31"/>
                        <a:pt x="17" y="31"/>
                        <a:pt x="17" y="31"/>
                      </a:cubicBezTo>
                      <a:close/>
                      <a:moveTo>
                        <a:pt x="13" y="35"/>
                      </a:moveTo>
                      <a:cubicBezTo>
                        <a:pt x="14" y="35"/>
                        <a:pt x="14" y="35"/>
                        <a:pt x="14" y="35"/>
                      </a:cubicBezTo>
                      <a:cubicBezTo>
                        <a:pt x="14" y="35"/>
                        <a:pt x="14" y="35"/>
                        <a:pt x="14" y="35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lose/>
                      <a:moveTo>
                        <a:pt x="33" y="17"/>
                      </a:move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lose/>
                      <a:moveTo>
                        <a:pt x="25" y="24"/>
                      </a:move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5" y="24"/>
                        <a:pt x="25" y="24"/>
                        <a:pt x="25" y="24"/>
                      </a:cubicBezTo>
                      <a:close/>
                      <a:moveTo>
                        <a:pt x="20" y="29"/>
                      </a:moveTo>
                      <a:cubicBezTo>
                        <a:pt x="20" y="29"/>
                        <a:pt x="20" y="29"/>
                        <a:pt x="20" y="29"/>
                      </a:cubicBezTo>
                      <a:cubicBezTo>
                        <a:pt x="20" y="29"/>
                        <a:pt x="20" y="29"/>
                        <a:pt x="20" y="29"/>
                      </a:cubicBezTo>
                      <a:cubicBezTo>
                        <a:pt x="20" y="29"/>
                        <a:pt x="20" y="29"/>
                        <a:pt x="20" y="29"/>
                      </a:cubicBezTo>
                      <a:close/>
                      <a:moveTo>
                        <a:pt x="24" y="26"/>
                      </a:move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5"/>
                        <a:pt x="24" y="26"/>
                        <a:pt x="25" y="26"/>
                      </a:cubicBezTo>
                      <a:cubicBezTo>
                        <a:pt x="25" y="26"/>
                        <a:pt x="25" y="26"/>
                        <a:pt x="25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5" y="26"/>
                        <a:pt x="24" y="26"/>
                        <a:pt x="24" y="26"/>
                      </a:cubicBezTo>
                      <a:close/>
                      <a:moveTo>
                        <a:pt x="18" y="32"/>
                      </a:moveTo>
                      <a:cubicBezTo>
                        <a:pt x="18" y="32"/>
                        <a:pt x="18" y="32"/>
                        <a:pt x="18" y="32"/>
                      </a:cubicBezTo>
                      <a:cubicBezTo>
                        <a:pt x="18" y="32"/>
                        <a:pt x="18" y="32"/>
                        <a:pt x="18" y="32"/>
                      </a:cubicBezTo>
                      <a:close/>
                      <a:moveTo>
                        <a:pt x="21" y="29"/>
                      </a:move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lose/>
                      <a:moveTo>
                        <a:pt x="21" y="29"/>
                      </a:moveTo>
                      <a:cubicBezTo>
                        <a:pt x="21" y="29"/>
                        <a:pt x="21" y="29"/>
                        <a:pt x="22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lose/>
                      <a:moveTo>
                        <a:pt x="26" y="25"/>
                      </a:moveTo>
                      <a:cubicBezTo>
                        <a:pt x="26" y="25"/>
                        <a:pt x="26" y="26"/>
                        <a:pt x="26" y="25"/>
                      </a:cubicBezTo>
                      <a:cubicBezTo>
                        <a:pt x="26" y="25"/>
                        <a:pt x="25" y="25"/>
                        <a:pt x="25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lose/>
                      <a:moveTo>
                        <a:pt x="15" y="36"/>
                      </a:move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5" y="36"/>
                        <a:pt x="15" y="36"/>
                        <a:pt x="15" y="37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lose/>
                      <a:moveTo>
                        <a:pt x="26" y="26"/>
                      </a:moveTo>
                      <a:cubicBezTo>
                        <a:pt x="26" y="26"/>
                        <a:pt x="26" y="26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6" y="25"/>
                        <a:pt x="26" y="25"/>
                        <a:pt x="26" y="26"/>
                      </a:cubicBezTo>
                      <a:cubicBezTo>
                        <a:pt x="26" y="26"/>
                        <a:pt x="26" y="26"/>
                        <a:pt x="26" y="26"/>
                      </a:cubicBezTo>
                      <a:close/>
                      <a:moveTo>
                        <a:pt x="31" y="21"/>
                      </a:moveTo>
                      <a:cubicBezTo>
                        <a:pt x="32" y="21"/>
                        <a:pt x="32" y="21"/>
                        <a:pt x="32" y="21"/>
                      </a:cubicBezTo>
                      <a:cubicBezTo>
                        <a:pt x="32" y="21"/>
                        <a:pt x="32" y="21"/>
                        <a:pt x="31" y="21"/>
                      </a:cubicBezTo>
                      <a:close/>
                      <a:moveTo>
                        <a:pt x="27" y="26"/>
                      </a:move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27" y="26"/>
                        <a:pt x="26" y="26"/>
                        <a:pt x="26" y="26"/>
                      </a:cubicBezTo>
                      <a:cubicBezTo>
                        <a:pt x="27" y="26"/>
                        <a:pt x="27" y="26"/>
                        <a:pt x="27" y="26"/>
                      </a:cubicBezTo>
                      <a:close/>
                      <a:moveTo>
                        <a:pt x="23" y="30"/>
                      </a:moveTo>
                      <a:cubicBezTo>
                        <a:pt x="22" y="30"/>
                        <a:pt x="22" y="30"/>
                        <a:pt x="22" y="30"/>
                      </a:cubicBezTo>
                      <a:cubicBezTo>
                        <a:pt x="22" y="30"/>
                        <a:pt x="22" y="30"/>
                        <a:pt x="23" y="30"/>
                      </a:cubicBezTo>
                      <a:cubicBezTo>
                        <a:pt x="23" y="30"/>
                        <a:pt x="22" y="30"/>
                        <a:pt x="23" y="30"/>
                      </a:cubicBezTo>
                      <a:close/>
                      <a:moveTo>
                        <a:pt x="19" y="33"/>
                      </a:move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lose/>
                      <a:moveTo>
                        <a:pt x="26" y="27"/>
                      </a:moveTo>
                      <a:cubicBezTo>
                        <a:pt x="25" y="28"/>
                        <a:pt x="25" y="27"/>
                        <a:pt x="25" y="27"/>
                      </a:cubicBezTo>
                      <a:cubicBezTo>
                        <a:pt x="26" y="27"/>
                        <a:pt x="26" y="27"/>
                        <a:pt x="26" y="27"/>
                      </a:cubicBezTo>
                      <a:close/>
                      <a:moveTo>
                        <a:pt x="27" y="26"/>
                      </a:move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7" y="25"/>
                        <a:pt x="27" y="26"/>
                        <a:pt x="27" y="26"/>
                      </a:cubicBezTo>
                      <a:close/>
                      <a:moveTo>
                        <a:pt x="25" y="28"/>
                      </a:move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25" y="29"/>
                        <a:pt x="25" y="28"/>
                        <a:pt x="25" y="28"/>
                      </a:cubicBezTo>
                      <a:close/>
                      <a:moveTo>
                        <a:pt x="29" y="24"/>
                      </a:moveTo>
                      <a:cubicBezTo>
                        <a:pt x="29" y="24"/>
                        <a:pt x="29" y="24"/>
                        <a:pt x="29" y="24"/>
                      </a:cubicBezTo>
                      <a:cubicBezTo>
                        <a:pt x="29" y="23"/>
                        <a:pt x="30" y="24"/>
                        <a:pt x="29" y="24"/>
                      </a:cubicBezTo>
                      <a:close/>
                      <a:moveTo>
                        <a:pt x="23" y="30"/>
                      </a:move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lose/>
                      <a:moveTo>
                        <a:pt x="28" y="27"/>
                      </a:moveTo>
                      <a:cubicBezTo>
                        <a:pt x="27" y="27"/>
                        <a:pt x="27" y="27"/>
                        <a:pt x="27" y="26"/>
                      </a:cubicBezTo>
                      <a:cubicBezTo>
                        <a:pt x="27" y="26"/>
                        <a:pt x="27" y="27"/>
                        <a:pt x="27" y="26"/>
                      </a:cubicBezTo>
                      <a:cubicBezTo>
                        <a:pt x="27" y="26"/>
                        <a:pt x="27" y="27"/>
                        <a:pt x="28" y="27"/>
                      </a:cubicBezTo>
                      <a:close/>
                      <a:moveTo>
                        <a:pt x="19" y="34"/>
                      </a:moveTo>
                      <a:cubicBezTo>
                        <a:pt x="19" y="34"/>
                        <a:pt x="19" y="34"/>
                        <a:pt x="20" y="34"/>
                      </a:cubicBezTo>
                      <a:cubicBezTo>
                        <a:pt x="19" y="34"/>
                        <a:pt x="19" y="34"/>
                        <a:pt x="19" y="34"/>
                      </a:cubicBezTo>
                      <a:cubicBezTo>
                        <a:pt x="19" y="34"/>
                        <a:pt x="19" y="34"/>
                        <a:pt x="20" y="34"/>
                      </a:cubicBezTo>
                      <a:cubicBezTo>
                        <a:pt x="20" y="34"/>
                        <a:pt x="19" y="34"/>
                        <a:pt x="19" y="34"/>
                      </a:cubicBezTo>
                      <a:cubicBezTo>
                        <a:pt x="19" y="34"/>
                        <a:pt x="19" y="34"/>
                        <a:pt x="19" y="34"/>
                      </a:cubicBezTo>
                      <a:close/>
                      <a:moveTo>
                        <a:pt x="26" y="28"/>
                      </a:move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8"/>
                        <a:pt x="26" y="28"/>
                        <a:pt x="25" y="28"/>
                      </a:cubicBezTo>
                      <a:cubicBezTo>
                        <a:pt x="25" y="28"/>
                        <a:pt x="26" y="28"/>
                        <a:pt x="26" y="28"/>
                      </a:cubicBezTo>
                      <a:close/>
                      <a:moveTo>
                        <a:pt x="26" y="28"/>
                      </a:move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9"/>
                        <a:pt x="26" y="28"/>
                        <a:pt x="26" y="28"/>
                      </a:cubicBezTo>
                      <a:close/>
                      <a:moveTo>
                        <a:pt x="17" y="36"/>
                      </a:moveTo>
                      <a:cubicBezTo>
                        <a:pt x="18" y="36"/>
                        <a:pt x="18" y="37"/>
                        <a:pt x="18" y="36"/>
                      </a:cubicBezTo>
                      <a:cubicBezTo>
                        <a:pt x="18" y="37"/>
                        <a:pt x="18" y="37"/>
                        <a:pt x="17" y="37"/>
                      </a:cubicBezTo>
                      <a:cubicBezTo>
                        <a:pt x="17" y="37"/>
                        <a:pt x="17" y="37"/>
                        <a:pt x="17" y="36"/>
                      </a:cubicBezTo>
                      <a:close/>
                      <a:moveTo>
                        <a:pt x="23" y="31"/>
                      </a:moveTo>
                      <a:cubicBezTo>
                        <a:pt x="23" y="31"/>
                        <a:pt x="23" y="31"/>
                        <a:pt x="23" y="31"/>
                      </a:cubicBezTo>
                      <a:cubicBezTo>
                        <a:pt x="23" y="31"/>
                        <a:pt x="23" y="31"/>
                        <a:pt x="23" y="31"/>
                      </a:cubicBezTo>
                      <a:cubicBezTo>
                        <a:pt x="24" y="31"/>
                        <a:pt x="24" y="31"/>
                        <a:pt x="23" y="31"/>
                      </a:cubicBezTo>
                      <a:close/>
                      <a:moveTo>
                        <a:pt x="28" y="27"/>
                      </a:moveTo>
                      <a:cubicBezTo>
                        <a:pt x="28" y="27"/>
                        <a:pt x="27" y="27"/>
                        <a:pt x="28" y="27"/>
                      </a:cubicBezTo>
                      <a:cubicBezTo>
                        <a:pt x="28" y="27"/>
                        <a:pt x="28" y="27"/>
                        <a:pt x="28" y="27"/>
                      </a:cubicBezTo>
                      <a:close/>
                      <a:moveTo>
                        <a:pt x="20" y="35"/>
                      </a:moveTo>
                      <a:cubicBezTo>
                        <a:pt x="20" y="34"/>
                        <a:pt x="20" y="34"/>
                        <a:pt x="20" y="34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20" y="35"/>
                        <a:pt x="20" y="34"/>
                        <a:pt x="20" y="35"/>
                      </a:cubicBezTo>
                      <a:close/>
                      <a:moveTo>
                        <a:pt x="23" y="32"/>
                      </a:move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lose/>
                      <a:moveTo>
                        <a:pt x="26" y="29"/>
                      </a:moveTo>
                      <a:cubicBezTo>
                        <a:pt x="26" y="29"/>
                        <a:pt x="26" y="29"/>
                        <a:pt x="26" y="29"/>
                      </a:cubicBezTo>
                      <a:cubicBezTo>
                        <a:pt x="26" y="29"/>
                        <a:pt x="26" y="30"/>
                        <a:pt x="26" y="29"/>
                      </a:cubicBezTo>
                      <a:cubicBezTo>
                        <a:pt x="26" y="30"/>
                        <a:pt x="26" y="30"/>
                        <a:pt x="26" y="29"/>
                      </a:cubicBezTo>
                      <a:cubicBezTo>
                        <a:pt x="26" y="30"/>
                        <a:pt x="26" y="30"/>
                        <a:pt x="26" y="30"/>
                      </a:cubicBezTo>
                      <a:cubicBezTo>
                        <a:pt x="26" y="30"/>
                        <a:pt x="26" y="29"/>
                        <a:pt x="26" y="29"/>
                      </a:cubicBezTo>
                      <a:close/>
                      <a:moveTo>
                        <a:pt x="31" y="24"/>
                      </a:move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2" y="24"/>
                      </a:cubicBezTo>
                      <a:cubicBezTo>
                        <a:pt x="32" y="24"/>
                        <a:pt x="31" y="24"/>
                        <a:pt x="31" y="24"/>
                      </a:cubicBezTo>
                      <a:close/>
                      <a:moveTo>
                        <a:pt x="21" y="34"/>
                      </a:moveTo>
                      <a:cubicBezTo>
                        <a:pt x="22" y="34"/>
                        <a:pt x="21" y="34"/>
                        <a:pt x="21" y="34"/>
                      </a:cubicBezTo>
                      <a:cubicBezTo>
                        <a:pt x="22" y="34"/>
                        <a:pt x="22" y="34"/>
                        <a:pt x="22" y="34"/>
                      </a:cubicBezTo>
                      <a:cubicBezTo>
                        <a:pt x="22" y="34"/>
                        <a:pt x="21" y="34"/>
                        <a:pt x="21" y="34"/>
                      </a:cubicBezTo>
                      <a:close/>
                      <a:moveTo>
                        <a:pt x="35" y="20"/>
                      </a:moveTo>
                      <a:cubicBezTo>
                        <a:pt x="35" y="21"/>
                        <a:pt x="35" y="21"/>
                        <a:pt x="35" y="21"/>
                      </a:cubicBezTo>
                      <a:cubicBezTo>
                        <a:pt x="35" y="21"/>
                        <a:pt x="35" y="21"/>
                        <a:pt x="35" y="21"/>
                      </a:cubicBezTo>
                      <a:cubicBezTo>
                        <a:pt x="35" y="21"/>
                        <a:pt x="35" y="21"/>
                        <a:pt x="35" y="21"/>
                      </a:cubicBezTo>
                      <a:cubicBezTo>
                        <a:pt x="35" y="21"/>
                        <a:pt x="35" y="21"/>
                        <a:pt x="35" y="21"/>
                      </a:cubicBezTo>
                      <a:cubicBezTo>
                        <a:pt x="35" y="21"/>
                        <a:pt x="35" y="21"/>
                        <a:pt x="35" y="20"/>
                      </a:cubicBezTo>
                      <a:close/>
                      <a:moveTo>
                        <a:pt x="25" y="31"/>
                      </a:moveTo>
                      <a:cubicBezTo>
                        <a:pt x="25" y="32"/>
                        <a:pt x="24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1"/>
                        <a:pt x="24" y="32"/>
                        <a:pt x="25" y="31"/>
                      </a:cubicBezTo>
                      <a:close/>
                      <a:moveTo>
                        <a:pt x="23" y="32"/>
                      </a:move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2"/>
                        <a:pt x="24" y="33"/>
                      </a:cubicBezTo>
                      <a:cubicBezTo>
                        <a:pt x="23" y="33"/>
                        <a:pt x="24" y="32"/>
                        <a:pt x="23" y="32"/>
                      </a:cubicBezTo>
                      <a:close/>
                      <a:moveTo>
                        <a:pt x="23" y="33"/>
                      </a:moveTo>
                      <a:cubicBezTo>
                        <a:pt x="23" y="33"/>
                        <a:pt x="24" y="33"/>
                        <a:pt x="24" y="33"/>
                      </a:cubicBezTo>
                      <a:cubicBezTo>
                        <a:pt x="23" y="33"/>
                        <a:pt x="23" y="33"/>
                        <a:pt x="24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lose/>
                      <a:moveTo>
                        <a:pt x="27" y="29"/>
                      </a:moveTo>
                      <a:cubicBezTo>
                        <a:pt x="27" y="29"/>
                        <a:pt x="27" y="30"/>
                        <a:pt x="27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7" y="30"/>
                        <a:pt x="27" y="30"/>
                        <a:pt x="26" y="30"/>
                      </a:cubicBezTo>
                      <a:cubicBezTo>
                        <a:pt x="27" y="30"/>
                        <a:pt x="27" y="30"/>
                        <a:pt x="27" y="29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lose/>
                      <a:moveTo>
                        <a:pt x="36" y="21"/>
                      </a:moveTo>
                      <a:cubicBezTo>
                        <a:pt x="36" y="20"/>
                        <a:pt x="36" y="21"/>
                        <a:pt x="36" y="20"/>
                      </a:cubicBezTo>
                      <a:cubicBezTo>
                        <a:pt x="36" y="20"/>
                        <a:pt x="37" y="20"/>
                        <a:pt x="36" y="21"/>
                      </a:cubicBezTo>
                      <a:close/>
                      <a:moveTo>
                        <a:pt x="25" y="32"/>
                      </a:move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4" y="32"/>
                        <a:pt x="25" y="32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lose/>
                      <a:moveTo>
                        <a:pt x="26" y="32"/>
                      </a:moveTo>
                      <a:cubicBezTo>
                        <a:pt x="26" y="32"/>
                        <a:pt x="26" y="31"/>
                        <a:pt x="26" y="31"/>
                      </a:cubicBezTo>
                      <a:cubicBezTo>
                        <a:pt x="26" y="31"/>
                        <a:pt x="26" y="31"/>
                        <a:pt x="26" y="32"/>
                      </a:cubicBezTo>
                      <a:close/>
                      <a:moveTo>
                        <a:pt x="30" y="28"/>
                      </a:moveTo>
                      <a:cubicBezTo>
                        <a:pt x="30" y="28"/>
                        <a:pt x="30" y="28"/>
                        <a:pt x="30" y="28"/>
                      </a:cubicBezTo>
                      <a:cubicBezTo>
                        <a:pt x="30" y="27"/>
                        <a:pt x="31" y="27"/>
                        <a:pt x="30" y="28"/>
                      </a:cubicBezTo>
                      <a:cubicBezTo>
                        <a:pt x="30" y="28"/>
                        <a:pt x="30" y="28"/>
                        <a:pt x="30" y="28"/>
                      </a:cubicBezTo>
                      <a:cubicBezTo>
                        <a:pt x="30" y="28"/>
                        <a:pt x="29" y="28"/>
                        <a:pt x="30" y="28"/>
                      </a:cubicBezTo>
                      <a:close/>
                      <a:moveTo>
                        <a:pt x="35" y="22"/>
                      </a:moveTo>
                      <a:cubicBezTo>
                        <a:pt x="36" y="22"/>
                        <a:pt x="36" y="22"/>
                        <a:pt x="36" y="22"/>
                      </a:cubicBezTo>
                      <a:cubicBezTo>
                        <a:pt x="36" y="22"/>
                        <a:pt x="36" y="22"/>
                        <a:pt x="36" y="22"/>
                      </a:cubicBezTo>
                      <a:cubicBezTo>
                        <a:pt x="36" y="22"/>
                        <a:pt x="36" y="22"/>
                        <a:pt x="36" y="22"/>
                      </a:cubicBezTo>
                      <a:cubicBezTo>
                        <a:pt x="36" y="22"/>
                        <a:pt x="36" y="22"/>
                        <a:pt x="35" y="22"/>
                      </a:cubicBezTo>
                      <a:close/>
                      <a:moveTo>
                        <a:pt x="24" y="33"/>
                      </a:moveTo>
                      <a:cubicBezTo>
                        <a:pt x="24" y="34"/>
                        <a:pt x="25" y="34"/>
                        <a:pt x="24" y="34"/>
                      </a:cubicBezTo>
                      <a:cubicBezTo>
                        <a:pt x="24" y="34"/>
                        <a:pt x="24" y="34"/>
                        <a:pt x="24" y="34"/>
                      </a:cubicBezTo>
                      <a:lnTo>
                        <a:pt x="24" y="33"/>
                      </a:lnTo>
                      <a:close/>
                      <a:moveTo>
                        <a:pt x="18" y="40"/>
                      </a:moveTo>
                      <a:cubicBezTo>
                        <a:pt x="18" y="40"/>
                        <a:pt x="18" y="40"/>
                        <a:pt x="18" y="40"/>
                      </a:cubicBezTo>
                      <a:cubicBezTo>
                        <a:pt x="18" y="39"/>
                        <a:pt x="18" y="40"/>
                        <a:pt x="18" y="40"/>
                      </a:cubicBezTo>
                      <a:close/>
                      <a:moveTo>
                        <a:pt x="29" y="29"/>
                      </a:move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9" y="28"/>
                        <a:pt x="30" y="28"/>
                        <a:pt x="29" y="29"/>
                      </a:cubicBezTo>
                      <a:close/>
                      <a:moveTo>
                        <a:pt x="37" y="21"/>
                      </a:moveTo>
                      <a:cubicBezTo>
                        <a:pt x="37" y="21"/>
                        <a:pt x="37" y="21"/>
                        <a:pt x="37" y="21"/>
                      </a:cubicBezTo>
                      <a:cubicBezTo>
                        <a:pt x="37" y="21"/>
                        <a:pt x="37" y="21"/>
                        <a:pt x="37" y="21"/>
                      </a:cubicBezTo>
                      <a:cubicBezTo>
                        <a:pt x="37" y="21"/>
                        <a:pt x="37" y="21"/>
                        <a:pt x="37" y="21"/>
                      </a:cubicBezTo>
                      <a:cubicBezTo>
                        <a:pt x="37" y="21"/>
                        <a:pt x="37" y="21"/>
                        <a:pt x="37" y="21"/>
                      </a:cubicBezTo>
                      <a:close/>
                      <a:moveTo>
                        <a:pt x="36" y="23"/>
                      </a:moveTo>
                      <a:cubicBezTo>
                        <a:pt x="36" y="22"/>
                        <a:pt x="36" y="22"/>
                        <a:pt x="36" y="22"/>
                      </a:cubicBezTo>
                      <a:cubicBezTo>
                        <a:pt x="36" y="22"/>
                        <a:pt x="36" y="22"/>
                        <a:pt x="36" y="22"/>
                      </a:cubicBezTo>
                      <a:cubicBezTo>
                        <a:pt x="36" y="22"/>
                        <a:pt x="37" y="22"/>
                        <a:pt x="37" y="22"/>
                      </a:cubicBezTo>
                      <a:cubicBezTo>
                        <a:pt x="36" y="22"/>
                        <a:pt x="36" y="22"/>
                        <a:pt x="36" y="22"/>
                      </a:cubicBezTo>
                      <a:cubicBezTo>
                        <a:pt x="36" y="22"/>
                        <a:pt x="36" y="23"/>
                        <a:pt x="37" y="23"/>
                      </a:cubicBezTo>
                      <a:cubicBezTo>
                        <a:pt x="36" y="23"/>
                        <a:pt x="36" y="22"/>
                        <a:pt x="36" y="23"/>
                      </a:cubicBezTo>
                      <a:close/>
                      <a:moveTo>
                        <a:pt x="25" y="34"/>
                      </a:moveTo>
                      <a:cubicBezTo>
                        <a:pt x="25" y="34"/>
                        <a:pt x="25" y="34"/>
                        <a:pt x="25" y="33"/>
                      </a:cubicBezTo>
                      <a:cubicBezTo>
                        <a:pt x="25" y="33"/>
                        <a:pt x="25" y="34"/>
                        <a:pt x="25" y="34"/>
                      </a:cubicBezTo>
                      <a:close/>
                      <a:moveTo>
                        <a:pt x="37" y="21"/>
                      </a:moveTo>
                      <a:cubicBezTo>
                        <a:pt x="37" y="21"/>
                        <a:pt x="37" y="21"/>
                        <a:pt x="37" y="22"/>
                      </a:cubicBezTo>
                      <a:cubicBezTo>
                        <a:pt x="37" y="22"/>
                        <a:pt x="37" y="21"/>
                        <a:pt x="37" y="21"/>
                      </a:cubicBezTo>
                      <a:close/>
                      <a:moveTo>
                        <a:pt x="26" y="33"/>
                      </a:moveTo>
                      <a:cubicBezTo>
                        <a:pt x="26" y="33"/>
                        <a:pt x="26" y="33"/>
                        <a:pt x="26" y="33"/>
                      </a:cubicBezTo>
                      <a:cubicBezTo>
                        <a:pt x="26" y="33"/>
                        <a:pt x="26" y="33"/>
                        <a:pt x="26" y="33"/>
                      </a:cubicBezTo>
                      <a:cubicBezTo>
                        <a:pt x="26" y="33"/>
                        <a:pt x="26" y="33"/>
                        <a:pt x="26" y="33"/>
                      </a:cubicBezTo>
                      <a:close/>
                      <a:moveTo>
                        <a:pt x="28" y="32"/>
                      </a:move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8" y="31"/>
                        <a:pt x="29" y="31"/>
                        <a:pt x="29" y="31"/>
                      </a:cubicBezTo>
                      <a:cubicBezTo>
                        <a:pt x="29" y="31"/>
                        <a:pt x="29" y="31"/>
                        <a:pt x="28" y="32"/>
                      </a:cubicBezTo>
                      <a:cubicBezTo>
                        <a:pt x="28" y="32"/>
                        <a:pt x="28" y="32"/>
                        <a:pt x="28" y="31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lose/>
                      <a:moveTo>
                        <a:pt x="37" y="22"/>
                      </a:moveTo>
                      <a:cubicBezTo>
                        <a:pt x="37" y="22"/>
                        <a:pt x="37" y="22"/>
                        <a:pt x="38" y="21"/>
                      </a:cubicBezTo>
                      <a:cubicBezTo>
                        <a:pt x="38" y="22"/>
                        <a:pt x="37" y="22"/>
                        <a:pt x="37" y="22"/>
                      </a:cubicBezTo>
                      <a:close/>
                      <a:moveTo>
                        <a:pt x="35" y="25"/>
                      </a:moveTo>
                      <a:cubicBezTo>
                        <a:pt x="35" y="25"/>
                        <a:pt x="35" y="25"/>
                        <a:pt x="35" y="25"/>
                      </a:cubicBezTo>
                      <a:cubicBezTo>
                        <a:pt x="35" y="25"/>
                        <a:pt x="35" y="25"/>
                        <a:pt x="36" y="24"/>
                      </a:cubicBezTo>
                      <a:cubicBezTo>
                        <a:pt x="36" y="24"/>
                        <a:pt x="35" y="25"/>
                        <a:pt x="35" y="25"/>
                      </a:cubicBezTo>
                      <a:cubicBezTo>
                        <a:pt x="36" y="25"/>
                        <a:pt x="36" y="24"/>
                        <a:pt x="36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5"/>
                        <a:pt x="35" y="25"/>
                        <a:pt x="35" y="25"/>
                      </a:cubicBezTo>
                      <a:cubicBezTo>
                        <a:pt x="35" y="25"/>
                        <a:pt x="35" y="25"/>
                        <a:pt x="35" y="25"/>
                      </a:cubicBezTo>
                      <a:cubicBezTo>
                        <a:pt x="35" y="25"/>
                        <a:pt x="34" y="25"/>
                        <a:pt x="34" y="25"/>
                      </a:cubicBezTo>
                      <a:cubicBezTo>
                        <a:pt x="35" y="25"/>
                        <a:pt x="35" y="25"/>
                        <a:pt x="35" y="25"/>
                      </a:cubicBezTo>
                      <a:cubicBezTo>
                        <a:pt x="35" y="25"/>
                        <a:pt x="35" y="25"/>
                        <a:pt x="35" y="25"/>
                      </a:cubicBezTo>
                      <a:cubicBezTo>
                        <a:pt x="35" y="25"/>
                        <a:pt x="35" y="25"/>
                        <a:pt x="35" y="25"/>
                      </a:cubicBezTo>
                      <a:cubicBezTo>
                        <a:pt x="35" y="25"/>
                        <a:pt x="35" y="25"/>
                        <a:pt x="35" y="25"/>
                      </a:cubicBezTo>
                      <a:cubicBezTo>
                        <a:pt x="35" y="25"/>
                        <a:pt x="35" y="25"/>
                        <a:pt x="35" y="25"/>
                      </a:cubicBezTo>
                      <a:close/>
                      <a:moveTo>
                        <a:pt x="37" y="23"/>
                      </a:moveTo>
                      <a:cubicBezTo>
                        <a:pt x="37" y="23"/>
                        <a:pt x="37" y="23"/>
                        <a:pt x="37" y="23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7" y="23"/>
                        <a:pt x="37" y="23"/>
                        <a:pt x="37" y="23"/>
                      </a:cubicBezTo>
                      <a:cubicBezTo>
                        <a:pt x="37" y="23"/>
                        <a:pt x="36" y="23"/>
                        <a:pt x="36" y="23"/>
                      </a:cubicBezTo>
                      <a:cubicBezTo>
                        <a:pt x="37" y="23"/>
                        <a:pt x="37" y="23"/>
                        <a:pt x="37" y="22"/>
                      </a:cubicBezTo>
                      <a:cubicBezTo>
                        <a:pt x="37" y="22"/>
                        <a:pt x="37" y="23"/>
                        <a:pt x="37" y="23"/>
                      </a:cubicBezTo>
                      <a:cubicBezTo>
                        <a:pt x="37" y="22"/>
                        <a:pt x="37" y="23"/>
                        <a:pt x="37" y="23"/>
                      </a:cubicBezTo>
                      <a:cubicBezTo>
                        <a:pt x="37" y="23"/>
                        <a:pt x="37" y="23"/>
                        <a:pt x="37" y="23"/>
                      </a:cubicBezTo>
                      <a:cubicBezTo>
                        <a:pt x="37" y="23"/>
                        <a:pt x="37" y="23"/>
                        <a:pt x="37" y="23"/>
                      </a:cubicBezTo>
                      <a:cubicBezTo>
                        <a:pt x="37" y="23"/>
                        <a:pt x="37" y="23"/>
                        <a:pt x="37" y="23"/>
                      </a:cubicBezTo>
                      <a:cubicBezTo>
                        <a:pt x="37" y="23"/>
                        <a:pt x="37" y="23"/>
                        <a:pt x="37" y="23"/>
                      </a:cubicBezTo>
                      <a:close/>
                      <a:moveTo>
                        <a:pt x="38" y="22"/>
                      </a:move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37" y="22"/>
                        <a:pt x="38" y="22"/>
                        <a:pt x="38" y="22"/>
                      </a:cubicBezTo>
                      <a:close/>
                      <a:moveTo>
                        <a:pt x="25" y="35"/>
                      </a:move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4"/>
                        <a:pt x="25" y="35"/>
                        <a:pt x="25" y="35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lose/>
                      <a:moveTo>
                        <a:pt x="19" y="41"/>
                      </a:moveTo>
                      <a:cubicBezTo>
                        <a:pt x="19" y="41"/>
                        <a:pt x="19" y="41"/>
                        <a:pt x="19" y="41"/>
                      </a:cubicBezTo>
                      <a:cubicBezTo>
                        <a:pt x="19" y="41"/>
                        <a:pt x="19" y="41"/>
                        <a:pt x="19" y="41"/>
                      </a:cubicBezTo>
                      <a:cubicBezTo>
                        <a:pt x="19" y="41"/>
                        <a:pt x="19" y="41"/>
                        <a:pt x="19" y="41"/>
                      </a:cubicBezTo>
                      <a:close/>
                      <a:moveTo>
                        <a:pt x="26" y="34"/>
                      </a:move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5"/>
                        <a:pt x="26" y="34"/>
                        <a:pt x="26" y="34"/>
                      </a:cubicBezTo>
                      <a:cubicBezTo>
                        <a:pt x="26" y="34"/>
                        <a:pt x="26" y="34"/>
                        <a:pt x="27" y="34"/>
                      </a:cubicBezTo>
                      <a:cubicBezTo>
                        <a:pt x="27" y="34"/>
                        <a:pt x="26" y="34"/>
                        <a:pt x="26" y="34"/>
                      </a:cubicBezTo>
                      <a:close/>
                      <a:moveTo>
                        <a:pt x="35" y="26"/>
                      </a:moveTo>
                      <a:cubicBezTo>
                        <a:pt x="35" y="25"/>
                        <a:pt x="35" y="25"/>
                        <a:pt x="35" y="25"/>
                      </a:cubicBezTo>
                      <a:cubicBezTo>
                        <a:pt x="35" y="25"/>
                        <a:pt x="36" y="25"/>
                        <a:pt x="36" y="26"/>
                      </a:cubicBezTo>
                      <a:cubicBezTo>
                        <a:pt x="35" y="26"/>
                        <a:pt x="36" y="26"/>
                        <a:pt x="35" y="25"/>
                      </a:cubicBezTo>
                      <a:cubicBezTo>
                        <a:pt x="35" y="25"/>
                        <a:pt x="35" y="26"/>
                        <a:pt x="35" y="26"/>
                      </a:cubicBezTo>
                      <a:cubicBezTo>
                        <a:pt x="35" y="26"/>
                        <a:pt x="35" y="26"/>
                        <a:pt x="35" y="26"/>
                      </a:cubicBezTo>
                      <a:close/>
                      <a:moveTo>
                        <a:pt x="36" y="25"/>
                      </a:moveTo>
                      <a:cubicBezTo>
                        <a:pt x="36" y="25"/>
                        <a:pt x="36" y="25"/>
                        <a:pt x="36" y="25"/>
                      </a:cubicBezTo>
                      <a:cubicBezTo>
                        <a:pt x="36" y="25"/>
                        <a:pt x="36" y="25"/>
                        <a:pt x="36" y="25"/>
                      </a:cubicBezTo>
                      <a:cubicBezTo>
                        <a:pt x="36" y="25"/>
                        <a:pt x="36" y="25"/>
                        <a:pt x="36" y="25"/>
                      </a:cubicBezTo>
                      <a:cubicBezTo>
                        <a:pt x="36" y="25"/>
                        <a:pt x="36" y="25"/>
                        <a:pt x="36" y="25"/>
                      </a:cubicBezTo>
                      <a:cubicBezTo>
                        <a:pt x="36" y="25"/>
                        <a:pt x="36" y="25"/>
                        <a:pt x="36" y="25"/>
                      </a:cubicBezTo>
                      <a:close/>
                      <a:moveTo>
                        <a:pt x="28" y="33"/>
                      </a:moveTo>
                      <a:cubicBezTo>
                        <a:pt x="28" y="32"/>
                        <a:pt x="28" y="32"/>
                        <a:pt x="28" y="33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lose/>
                      <a:moveTo>
                        <a:pt x="26" y="35"/>
                      </a:move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lose/>
                      <a:moveTo>
                        <a:pt x="36" y="25"/>
                      </a:moveTo>
                      <a:cubicBezTo>
                        <a:pt x="36" y="25"/>
                        <a:pt x="36" y="25"/>
                        <a:pt x="36" y="25"/>
                      </a:cubicBezTo>
                      <a:cubicBezTo>
                        <a:pt x="36" y="25"/>
                        <a:pt x="36" y="25"/>
                        <a:pt x="36" y="25"/>
                      </a:cubicBezTo>
                      <a:close/>
                      <a:moveTo>
                        <a:pt x="27" y="35"/>
                      </a:moveTo>
                      <a:cubicBezTo>
                        <a:pt x="27" y="35"/>
                        <a:pt x="26" y="35"/>
                        <a:pt x="27" y="35"/>
                      </a:cubicBezTo>
                      <a:cubicBezTo>
                        <a:pt x="27" y="34"/>
                        <a:pt x="27" y="35"/>
                        <a:pt x="27" y="35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lose/>
                      <a:moveTo>
                        <a:pt x="26" y="36"/>
                      </a:moveTo>
                      <a:cubicBezTo>
                        <a:pt x="26" y="36"/>
                        <a:pt x="26" y="36"/>
                        <a:pt x="25" y="36"/>
                      </a:cubicBezTo>
                      <a:cubicBezTo>
                        <a:pt x="26" y="36"/>
                        <a:pt x="25" y="36"/>
                        <a:pt x="25" y="36"/>
                      </a:cubicBezTo>
                      <a:cubicBezTo>
                        <a:pt x="26" y="36"/>
                        <a:pt x="26" y="36"/>
                        <a:pt x="26" y="36"/>
                      </a:cubicBezTo>
                      <a:close/>
                      <a:moveTo>
                        <a:pt x="33" y="28"/>
                      </a:moveTo>
                      <a:cubicBezTo>
                        <a:pt x="34" y="28"/>
                        <a:pt x="34" y="28"/>
                        <a:pt x="34" y="28"/>
                      </a:cubicBezTo>
                      <a:cubicBezTo>
                        <a:pt x="34" y="28"/>
                        <a:pt x="33" y="28"/>
                        <a:pt x="33" y="28"/>
                      </a:cubicBezTo>
                      <a:close/>
                      <a:moveTo>
                        <a:pt x="27" y="34"/>
                      </a:moveTo>
                      <a:cubicBezTo>
                        <a:pt x="27" y="34"/>
                        <a:pt x="28" y="34"/>
                        <a:pt x="28" y="34"/>
                      </a:cubicBezTo>
                      <a:cubicBezTo>
                        <a:pt x="28" y="34"/>
                        <a:pt x="28" y="34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lose/>
                      <a:moveTo>
                        <a:pt x="27" y="36"/>
                      </a:moveTo>
                      <a:cubicBezTo>
                        <a:pt x="26" y="36"/>
                        <a:pt x="27" y="37"/>
                        <a:pt x="26" y="37"/>
                      </a:cubicBezTo>
                      <a:cubicBezTo>
                        <a:pt x="26" y="37"/>
                        <a:pt x="27" y="37"/>
                        <a:pt x="27" y="37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7" y="38"/>
                        <a:pt x="27" y="38"/>
                        <a:pt x="27" y="37"/>
                      </a:cubicBezTo>
                      <a:cubicBezTo>
                        <a:pt x="27" y="38"/>
                        <a:pt x="26" y="37"/>
                        <a:pt x="27" y="37"/>
                      </a:cubicBezTo>
                      <a:cubicBezTo>
                        <a:pt x="26" y="37"/>
                        <a:pt x="26" y="37"/>
                        <a:pt x="26" y="36"/>
                      </a:cubicBezTo>
                      <a:cubicBezTo>
                        <a:pt x="26" y="37"/>
                        <a:pt x="26" y="37"/>
                        <a:pt x="26" y="37"/>
                      </a:cubicBezTo>
                      <a:cubicBezTo>
                        <a:pt x="26" y="37"/>
                        <a:pt x="26" y="36"/>
                        <a:pt x="26" y="36"/>
                      </a:cubicBezTo>
                      <a:cubicBezTo>
                        <a:pt x="26" y="36"/>
                        <a:pt x="26" y="36"/>
                        <a:pt x="27" y="36"/>
                      </a:cubicBezTo>
                      <a:close/>
                      <a:moveTo>
                        <a:pt x="39" y="24"/>
                      </a:move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4"/>
                        <a:pt x="38" y="24"/>
                        <a:pt x="39" y="24"/>
                      </a:cubicBezTo>
                      <a:close/>
                      <a:moveTo>
                        <a:pt x="30" y="32"/>
                      </a:moveTo>
                      <a:cubicBezTo>
                        <a:pt x="30" y="32"/>
                        <a:pt x="31" y="32"/>
                        <a:pt x="30" y="33"/>
                      </a:cubicBezTo>
                      <a:cubicBezTo>
                        <a:pt x="30" y="32"/>
                        <a:pt x="30" y="33"/>
                        <a:pt x="30" y="32"/>
                      </a:cubicBezTo>
                      <a:close/>
                      <a:moveTo>
                        <a:pt x="40" y="23"/>
                      </a:moveTo>
                      <a:cubicBezTo>
                        <a:pt x="40" y="23"/>
                        <a:pt x="39" y="23"/>
                        <a:pt x="39" y="23"/>
                      </a:cubicBezTo>
                      <a:cubicBezTo>
                        <a:pt x="39" y="23"/>
                        <a:pt x="39" y="23"/>
                        <a:pt x="39" y="23"/>
                      </a:cubicBezTo>
                      <a:cubicBezTo>
                        <a:pt x="39" y="23"/>
                        <a:pt x="40" y="23"/>
                        <a:pt x="40" y="23"/>
                      </a:cubicBezTo>
                      <a:close/>
                      <a:moveTo>
                        <a:pt x="34" y="29"/>
                      </a:moveTo>
                      <a:cubicBezTo>
                        <a:pt x="34" y="29"/>
                        <a:pt x="34" y="29"/>
                        <a:pt x="34" y="29"/>
                      </a:cubicBezTo>
                      <a:cubicBezTo>
                        <a:pt x="34" y="28"/>
                        <a:pt x="35" y="29"/>
                        <a:pt x="35" y="29"/>
                      </a:cubicBezTo>
                      <a:cubicBezTo>
                        <a:pt x="34" y="29"/>
                        <a:pt x="34" y="29"/>
                        <a:pt x="34" y="29"/>
                      </a:cubicBezTo>
                      <a:close/>
                      <a:moveTo>
                        <a:pt x="40" y="23"/>
                      </a:move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lose/>
                      <a:moveTo>
                        <a:pt x="33" y="31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1"/>
                        <a:pt x="33" y="30"/>
                        <a:pt x="33" y="31"/>
                      </a:cubicBezTo>
                      <a:close/>
                      <a:moveTo>
                        <a:pt x="40" y="24"/>
                      </a:move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lose/>
                      <a:moveTo>
                        <a:pt x="22" y="42"/>
                      </a:move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3" y="42"/>
                        <a:pt x="23" y="42"/>
                        <a:pt x="22" y="42"/>
                      </a:cubicBezTo>
                      <a:close/>
                      <a:moveTo>
                        <a:pt x="28" y="37"/>
                      </a:moveTo>
                      <a:cubicBezTo>
                        <a:pt x="28" y="37"/>
                        <a:pt x="28" y="37"/>
                        <a:pt x="28" y="37"/>
                      </a:cubicBezTo>
                      <a:cubicBezTo>
                        <a:pt x="28" y="36"/>
                        <a:pt x="29" y="37"/>
                        <a:pt x="28" y="37"/>
                      </a:cubicBezTo>
                      <a:close/>
                      <a:moveTo>
                        <a:pt x="27" y="38"/>
                      </a:move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8"/>
                        <a:pt x="27" y="39"/>
                      </a:cubicBezTo>
                      <a:cubicBezTo>
                        <a:pt x="27" y="38"/>
                        <a:pt x="28" y="38"/>
                        <a:pt x="28" y="38"/>
                      </a:cubicBezTo>
                      <a:cubicBezTo>
                        <a:pt x="28" y="38"/>
                        <a:pt x="28" y="38"/>
                        <a:pt x="28" y="38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27" y="39"/>
                        <a:pt x="27" y="39"/>
                        <a:pt x="27" y="38"/>
                      </a:cubicBezTo>
                      <a:close/>
                      <a:moveTo>
                        <a:pt x="35" y="29"/>
                      </a:moveTo>
                      <a:cubicBezTo>
                        <a:pt x="36" y="29"/>
                        <a:pt x="36" y="29"/>
                        <a:pt x="36" y="29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ubicBezTo>
                        <a:pt x="35" y="30"/>
                        <a:pt x="35" y="30"/>
                        <a:pt x="35" y="29"/>
                      </a:cubicBezTo>
                      <a:close/>
                      <a:moveTo>
                        <a:pt x="33" y="33"/>
                      </a:move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2"/>
                        <a:pt x="33" y="33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lose/>
                      <a:moveTo>
                        <a:pt x="29" y="38"/>
                      </a:moveTo>
                      <a:cubicBezTo>
                        <a:pt x="28" y="38"/>
                        <a:pt x="28" y="38"/>
                        <a:pt x="28" y="38"/>
                      </a:cubicBezTo>
                      <a:cubicBezTo>
                        <a:pt x="29" y="37"/>
                        <a:pt x="29" y="38"/>
                        <a:pt x="29" y="38"/>
                      </a:cubicBezTo>
                      <a:close/>
                      <a:moveTo>
                        <a:pt x="36" y="30"/>
                      </a:moveTo>
                      <a:cubicBezTo>
                        <a:pt x="36" y="30"/>
                        <a:pt x="36" y="30"/>
                        <a:pt x="36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lose/>
                      <a:moveTo>
                        <a:pt x="27" y="39"/>
                      </a:move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27" y="39"/>
                        <a:pt x="27" y="39"/>
                        <a:pt x="27" y="39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4" y="32"/>
                        <a:pt x="35" y="32"/>
                      </a:cubicBezTo>
                      <a:cubicBezTo>
                        <a:pt x="35" y="32"/>
                        <a:pt x="34" y="32"/>
                        <a:pt x="34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lose/>
                      <a:moveTo>
                        <a:pt x="31" y="36"/>
                      </a:moveTo>
                      <a:cubicBezTo>
                        <a:pt x="31" y="36"/>
                        <a:pt x="31" y="36"/>
                        <a:pt x="31" y="36"/>
                      </a:cubicBezTo>
                      <a:cubicBezTo>
                        <a:pt x="31" y="36"/>
                        <a:pt x="31" y="36"/>
                        <a:pt x="31" y="36"/>
                      </a:cubicBezTo>
                      <a:close/>
                      <a:moveTo>
                        <a:pt x="30" y="38"/>
                      </a:moveTo>
                      <a:cubicBezTo>
                        <a:pt x="30" y="38"/>
                        <a:pt x="30" y="37"/>
                        <a:pt x="29" y="37"/>
                      </a:cubicBezTo>
                      <a:cubicBezTo>
                        <a:pt x="30" y="37"/>
                        <a:pt x="30" y="37"/>
                        <a:pt x="30" y="38"/>
                      </a:cubicBezTo>
                      <a:close/>
                      <a:moveTo>
                        <a:pt x="26" y="42"/>
                      </a:moveTo>
                      <a:cubicBezTo>
                        <a:pt x="26" y="42"/>
                        <a:pt x="26" y="42"/>
                        <a:pt x="25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lose/>
                      <a:moveTo>
                        <a:pt x="37" y="29"/>
                      </a:moveTo>
                      <a:cubicBezTo>
                        <a:pt x="37" y="30"/>
                        <a:pt x="37" y="30"/>
                        <a:pt x="37" y="29"/>
                      </a:cubicBezTo>
                      <a:cubicBezTo>
                        <a:pt x="37" y="29"/>
                        <a:pt x="37" y="30"/>
                        <a:pt x="37" y="29"/>
                      </a:cubicBezTo>
                      <a:close/>
                      <a:moveTo>
                        <a:pt x="41" y="26"/>
                      </a:moveTo>
                      <a:cubicBezTo>
                        <a:pt x="41" y="26"/>
                        <a:pt x="41" y="26"/>
                        <a:pt x="41" y="26"/>
                      </a:cubicBezTo>
                      <a:cubicBezTo>
                        <a:pt x="41" y="25"/>
                        <a:pt x="41" y="25"/>
                        <a:pt x="41" y="25"/>
                      </a:cubicBezTo>
                      <a:cubicBezTo>
                        <a:pt x="41" y="25"/>
                        <a:pt x="41" y="26"/>
                        <a:pt x="41" y="26"/>
                      </a:cubicBezTo>
                      <a:close/>
                      <a:moveTo>
                        <a:pt x="35" y="33"/>
                      </a:move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5" y="34"/>
                        <a:pt x="35" y="33"/>
                        <a:pt x="35" y="33"/>
                      </a:cubicBezTo>
                      <a:cubicBezTo>
                        <a:pt x="35" y="33"/>
                        <a:pt x="35" y="34"/>
                        <a:pt x="35" y="34"/>
                      </a:cubicBezTo>
                      <a:cubicBezTo>
                        <a:pt x="35" y="34"/>
                        <a:pt x="35" y="33"/>
                        <a:pt x="35" y="34"/>
                      </a:cubicBezTo>
                      <a:cubicBezTo>
                        <a:pt x="34" y="34"/>
                        <a:pt x="34" y="33"/>
                        <a:pt x="35" y="33"/>
                      </a:cubicBezTo>
                      <a:cubicBezTo>
                        <a:pt x="34" y="33"/>
                        <a:pt x="35" y="33"/>
                        <a:pt x="34" y="33"/>
                      </a:cubicBezTo>
                      <a:cubicBezTo>
                        <a:pt x="34" y="33"/>
                        <a:pt x="35" y="33"/>
                        <a:pt x="35" y="33"/>
                      </a:cubicBezTo>
                      <a:close/>
                      <a:moveTo>
                        <a:pt x="37" y="30"/>
                      </a:moveTo>
                      <a:cubicBezTo>
                        <a:pt x="37" y="30"/>
                        <a:pt x="37" y="30"/>
                        <a:pt x="37" y="30"/>
                      </a:cubicBezTo>
                      <a:cubicBezTo>
                        <a:pt x="37" y="30"/>
                        <a:pt x="37" y="30"/>
                        <a:pt x="37" y="31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ubicBezTo>
                        <a:pt x="37" y="30"/>
                        <a:pt x="38" y="30"/>
                        <a:pt x="38" y="30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7" y="31"/>
                        <a:pt x="37" y="30"/>
                        <a:pt x="37" y="30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lose/>
                      <a:moveTo>
                        <a:pt x="36" y="32"/>
                      </a:moveTo>
                      <a:cubicBezTo>
                        <a:pt x="36" y="32"/>
                        <a:pt x="35" y="32"/>
                        <a:pt x="36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lose/>
                      <a:moveTo>
                        <a:pt x="39" y="29"/>
                      </a:moveTo>
                      <a:cubicBezTo>
                        <a:pt x="39" y="29"/>
                        <a:pt x="39" y="29"/>
                        <a:pt x="39" y="28"/>
                      </a:cubicBezTo>
                      <a:cubicBezTo>
                        <a:pt x="40" y="28"/>
                        <a:pt x="39" y="29"/>
                        <a:pt x="40" y="28"/>
                      </a:cubicBezTo>
                      <a:cubicBezTo>
                        <a:pt x="40" y="28"/>
                        <a:pt x="40" y="29"/>
                        <a:pt x="40" y="29"/>
                      </a:cubicBezTo>
                      <a:cubicBezTo>
                        <a:pt x="39" y="29"/>
                        <a:pt x="39" y="29"/>
                        <a:pt x="39" y="29"/>
                      </a:cubicBezTo>
                      <a:cubicBezTo>
                        <a:pt x="39" y="29"/>
                        <a:pt x="39" y="29"/>
                        <a:pt x="39" y="29"/>
                      </a:cubicBezTo>
                      <a:cubicBezTo>
                        <a:pt x="39" y="30"/>
                        <a:pt x="39" y="29"/>
                        <a:pt x="39" y="29"/>
                      </a:cubicBezTo>
                      <a:close/>
                      <a:moveTo>
                        <a:pt x="30" y="39"/>
                      </a:move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lose/>
                      <a:moveTo>
                        <a:pt x="33" y="35"/>
                      </a:moveTo>
                      <a:cubicBezTo>
                        <a:pt x="34" y="35"/>
                        <a:pt x="34" y="35"/>
                        <a:pt x="34" y="35"/>
                      </a:cubicBezTo>
                      <a:cubicBezTo>
                        <a:pt x="34" y="35"/>
                        <a:pt x="34" y="35"/>
                        <a:pt x="33" y="35"/>
                      </a:cubicBezTo>
                      <a:close/>
                      <a:moveTo>
                        <a:pt x="36" y="32"/>
                      </a:moveTo>
                      <a:cubicBezTo>
                        <a:pt x="36" y="32"/>
                        <a:pt x="36" y="32"/>
                        <a:pt x="36" y="33"/>
                      </a:cubicBezTo>
                      <a:cubicBezTo>
                        <a:pt x="36" y="33"/>
                        <a:pt x="36" y="32"/>
                        <a:pt x="36" y="32"/>
                      </a:cubicBezTo>
                      <a:close/>
                      <a:moveTo>
                        <a:pt x="34" y="35"/>
                      </a:moveTo>
                      <a:cubicBezTo>
                        <a:pt x="34" y="35"/>
                        <a:pt x="34" y="35"/>
                        <a:pt x="34" y="35"/>
                      </a:cubicBezTo>
                      <a:cubicBezTo>
                        <a:pt x="34" y="35"/>
                        <a:pt x="35" y="35"/>
                        <a:pt x="34" y="35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5"/>
                        <a:pt x="35" y="36"/>
                        <a:pt x="35" y="36"/>
                      </a:cubicBezTo>
                      <a:cubicBezTo>
                        <a:pt x="34" y="36"/>
                        <a:pt x="34" y="35"/>
                        <a:pt x="34" y="35"/>
                      </a:cubicBezTo>
                      <a:close/>
                      <a:moveTo>
                        <a:pt x="42" y="26"/>
                      </a:moveTo>
                      <a:cubicBezTo>
                        <a:pt x="42" y="26"/>
                        <a:pt x="42" y="26"/>
                        <a:pt x="42" y="26"/>
                      </a:cubicBezTo>
                      <a:cubicBezTo>
                        <a:pt x="42" y="26"/>
                        <a:pt x="42" y="26"/>
                        <a:pt x="42" y="26"/>
                      </a:cubicBezTo>
                      <a:cubicBezTo>
                        <a:pt x="42" y="26"/>
                        <a:pt x="42" y="27"/>
                        <a:pt x="42" y="26"/>
                      </a:cubicBezTo>
                      <a:close/>
                      <a:moveTo>
                        <a:pt x="40" y="29"/>
                      </a:move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lose/>
                      <a:moveTo>
                        <a:pt x="43" y="26"/>
                      </a:moveTo>
                      <a:cubicBezTo>
                        <a:pt x="44" y="26"/>
                        <a:pt x="44" y="26"/>
                        <a:pt x="44" y="27"/>
                      </a:cubicBezTo>
                      <a:cubicBezTo>
                        <a:pt x="44" y="27"/>
                        <a:pt x="43" y="26"/>
                        <a:pt x="43" y="26"/>
                      </a:cubicBezTo>
                      <a:cubicBezTo>
                        <a:pt x="43" y="26"/>
                        <a:pt x="43" y="26"/>
                        <a:pt x="43" y="26"/>
                      </a:cubicBezTo>
                      <a:close/>
                      <a:moveTo>
                        <a:pt x="31" y="40"/>
                      </a:moveTo>
                      <a:cubicBezTo>
                        <a:pt x="31" y="40"/>
                        <a:pt x="31" y="40"/>
                        <a:pt x="31" y="40"/>
                      </a:cubicBezTo>
                      <a:cubicBezTo>
                        <a:pt x="31" y="40"/>
                        <a:pt x="31" y="40"/>
                        <a:pt x="31" y="40"/>
                      </a:cubicBezTo>
                      <a:close/>
                      <a:moveTo>
                        <a:pt x="39" y="30"/>
                      </a:moveTo>
                      <a:cubicBezTo>
                        <a:pt x="39" y="30"/>
                        <a:pt x="39" y="31"/>
                        <a:pt x="39" y="31"/>
                      </a:cubicBezTo>
                      <a:cubicBezTo>
                        <a:pt x="39" y="31"/>
                        <a:pt x="39" y="31"/>
                        <a:pt x="39" y="31"/>
                      </a:cubicBezTo>
                      <a:cubicBezTo>
                        <a:pt x="39" y="31"/>
                        <a:pt x="39" y="31"/>
                        <a:pt x="39" y="30"/>
                      </a:cubicBezTo>
                      <a:close/>
                      <a:moveTo>
                        <a:pt x="33" y="38"/>
                      </a:move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4" y="38"/>
                        <a:pt x="34" y="37"/>
                        <a:pt x="33" y="38"/>
                      </a:cubicBezTo>
                      <a:close/>
                      <a:moveTo>
                        <a:pt x="34" y="38"/>
                      </a:move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lose/>
                      <a:moveTo>
                        <a:pt x="45" y="27"/>
                      </a:moveTo>
                      <a:cubicBezTo>
                        <a:pt x="45" y="27"/>
                        <a:pt x="45" y="26"/>
                        <a:pt x="45" y="27"/>
                      </a:cubicBezTo>
                      <a:close/>
                      <a:moveTo>
                        <a:pt x="39" y="34"/>
                      </a:moveTo>
                      <a:cubicBezTo>
                        <a:pt x="39" y="33"/>
                        <a:pt x="39" y="34"/>
                        <a:pt x="40" y="33"/>
                      </a:cubicBezTo>
                      <a:cubicBezTo>
                        <a:pt x="40" y="34"/>
                        <a:pt x="39" y="34"/>
                        <a:pt x="39" y="34"/>
                      </a:cubicBezTo>
                      <a:cubicBezTo>
                        <a:pt x="39" y="34"/>
                        <a:pt x="39" y="34"/>
                        <a:pt x="39" y="34"/>
                      </a:cubicBezTo>
                      <a:close/>
                      <a:moveTo>
                        <a:pt x="36" y="38"/>
                      </a:moveTo>
                      <a:cubicBezTo>
                        <a:pt x="36" y="38"/>
                        <a:pt x="36" y="37"/>
                        <a:pt x="36" y="37"/>
                      </a:cubicBezTo>
                      <a:cubicBezTo>
                        <a:pt x="36" y="37"/>
                        <a:pt x="36" y="38"/>
                        <a:pt x="36" y="38"/>
                      </a:cubicBezTo>
                      <a:close/>
                      <a:moveTo>
                        <a:pt x="41" y="32"/>
                      </a:moveTo>
                      <a:cubicBezTo>
                        <a:pt x="41" y="31"/>
                        <a:pt x="42" y="31"/>
                        <a:pt x="41" y="32"/>
                      </a:cubicBezTo>
                      <a:cubicBezTo>
                        <a:pt x="41" y="32"/>
                        <a:pt x="41" y="32"/>
                        <a:pt x="41" y="32"/>
                      </a:cubicBezTo>
                      <a:close/>
                      <a:moveTo>
                        <a:pt x="34" y="40"/>
                      </a:moveTo>
                      <a:cubicBezTo>
                        <a:pt x="34" y="41"/>
                        <a:pt x="34" y="40"/>
                        <a:pt x="33" y="41"/>
                      </a:cubicBezTo>
                      <a:cubicBezTo>
                        <a:pt x="33" y="40"/>
                        <a:pt x="34" y="40"/>
                        <a:pt x="34" y="40"/>
                      </a:cubicBezTo>
                      <a:close/>
                      <a:moveTo>
                        <a:pt x="38" y="37"/>
                      </a:move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8"/>
                        <a:pt x="37" y="37"/>
                        <a:pt x="37" y="38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6"/>
                        <a:pt x="37" y="37"/>
                        <a:pt x="38" y="37"/>
                      </a:cubicBezTo>
                      <a:close/>
                      <a:moveTo>
                        <a:pt x="36" y="39"/>
                      </a:moveTo>
                      <a:cubicBezTo>
                        <a:pt x="36" y="39"/>
                        <a:pt x="35" y="39"/>
                        <a:pt x="35" y="39"/>
                      </a:cubicBezTo>
                      <a:cubicBezTo>
                        <a:pt x="35" y="39"/>
                        <a:pt x="36" y="38"/>
                        <a:pt x="36" y="39"/>
                      </a:cubicBezTo>
                      <a:close/>
                      <a:moveTo>
                        <a:pt x="40" y="34"/>
                      </a:move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39" y="34"/>
                        <a:pt x="39" y="34"/>
                        <a:pt x="39" y="34"/>
                      </a:cubicBezTo>
                      <a:cubicBezTo>
                        <a:pt x="40" y="34"/>
                        <a:pt x="40" y="34"/>
                        <a:pt x="40" y="34"/>
                      </a:cubicBezTo>
                      <a:close/>
                      <a:moveTo>
                        <a:pt x="40" y="34"/>
                      </a:move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40" y="33"/>
                        <a:pt x="40" y="34"/>
                        <a:pt x="40" y="34"/>
                      </a:cubicBezTo>
                      <a:close/>
                      <a:moveTo>
                        <a:pt x="38" y="37"/>
                      </a:move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8" y="36"/>
                        <a:pt x="38" y="36"/>
                        <a:pt x="38" y="37"/>
                      </a:cubicBezTo>
                      <a:close/>
                      <a:moveTo>
                        <a:pt x="46" y="27"/>
                      </a:moveTo>
                      <a:cubicBezTo>
                        <a:pt x="46" y="28"/>
                        <a:pt x="46" y="28"/>
                        <a:pt x="46" y="27"/>
                      </a:cubicBezTo>
                      <a:cubicBezTo>
                        <a:pt x="46" y="27"/>
                        <a:pt x="46" y="27"/>
                        <a:pt x="46" y="27"/>
                      </a:cubicBezTo>
                      <a:close/>
                      <a:moveTo>
                        <a:pt x="31" y="45"/>
                      </a:moveTo>
                      <a:cubicBezTo>
                        <a:pt x="31" y="45"/>
                        <a:pt x="31" y="45"/>
                        <a:pt x="31" y="45"/>
                      </a:cubicBezTo>
                      <a:cubicBezTo>
                        <a:pt x="31" y="45"/>
                        <a:pt x="31" y="45"/>
                        <a:pt x="31" y="45"/>
                      </a:cubicBezTo>
                      <a:cubicBezTo>
                        <a:pt x="31" y="45"/>
                        <a:pt x="31" y="45"/>
                        <a:pt x="31" y="45"/>
                      </a:cubicBezTo>
                      <a:close/>
                      <a:moveTo>
                        <a:pt x="40" y="35"/>
                      </a:moveTo>
                      <a:cubicBezTo>
                        <a:pt x="40" y="35"/>
                        <a:pt x="40" y="35"/>
                        <a:pt x="39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39" y="36"/>
                        <a:pt x="40" y="35"/>
                        <a:pt x="39" y="35"/>
                      </a:cubicBezTo>
                      <a:cubicBezTo>
                        <a:pt x="39" y="35"/>
                        <a:pt x="39" y="35"/>
                        <a:pt x="40" y="35"/>
                      </a:cubicBezTo>
                      <a:close/>
                      <a:moveTo>
                        <a:pt x="34" y="42"/>
                      </a:moveTo>
                      <a:cubicBezTo>
                        <a:pt x="33" y="42"/>
                        <a:pt x="34" y="42"/>
                        <a:pt x="33" y="43"/>
                      </a:cubicBezTo>
                      <a:cubicBezTo>
                        <a:pt x="33" y="42"/>
                        <a:pt x="33" y="42"/>
                        <a:pt x="33" y="42"/>
                      </a:cubicBezTo>
                      <a:cubicBezTo>
                        <a:pt x="33" y="42"/>
                        <a:pt x="34" y="42"/>
                        <a:pt x="34" y="42"/>
                      </a:cubicBezTo>
                      <a:close/>
                      <a:moveTo>
                        <a:pt x="36" y="39"/>
                      </a:moveTo>
                      <a:cubicBezTo>
                        <a:pt x="36" y="40"/>
                        <a:pt x="36" y="40"/>
                        <a:pt x="36" y="40"/>
                      </a:cubicBezTo>
                      <a:cubicBezTo>
                        <a:pt x="36" y="40"/>
                        <a:pt x="35" y="40"/>
                        <a:pt x="36" y="39"/>
                      </a:cubicBezTo>
                      <a:close/>
                      <a:moveTo>
                        <a:pt x="44" y="30"/>
                      </a:moveTo>
                      <a:cubicBezTo>
                        <a:pt x="45" y="30"/>
                        <a:pt x="45" y="30"/>
                        <a:pt x="45" y="30"/>
                      </a:cubicBezTo>
                      <a:cubicBezTo>
                        <a:pt x="44" y="30"/>
                        <a:pt x="44" y="30"/>
                        <a:pt x="44" y="30"/>
                      </a:cubicBezTo>
                      <a:close/>
                      <a:moveTo>
                        <a:pt x="39" y="37"/>
                      </a:move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9" y="37"/>
                        <a:pt x="38" y="37"/>
                        <a:pt x="39" y="37"/>
                      </a:cubicBezTo>
                      <a:close/>
                      <a:moveTo>
                        <a:pt x="39" y="37"/>
                      </a:move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9" y="36"/>
                        <a:pt x="39" y="37"/>
                        <a:pt x="39" y="37"/>
                      </a:cubicBezTo>
                      <a:close/>
                      <a:moveTo>
                        <a:pt x="33" y="44"/>
                      </a:moveTo>
                      <a:cubicBezTo>
                        <a:pt x="33" y="44"/>
                        <a:pt x="33" y="44"/>
                        <a:pt x="33" y="44"/>
                      </a:cubicBezTo>
                      <a:cubicBezTo>
                        <a:pt x="33" y="44"/>
                        <a:pt x="33" y="44"/>
                        <a:pt x="33" y="44"/>
                      </a:cubicBezTo>
                      <a:close/>
                      <a:moveTo>
                        <a:pt x="45" y="30"/>
                      </a:moveTo>
                      <a:cubicBezTo>
                        <a:pt x="45" y="31"/>
                        <a:pt x="45" y="30"/>
                        <a:pt x="45" y="31"/>
                      </a:cubicBezTo>
                      <a:cubicBezTo>
                        <a:pt x="45" y="31"/>
                        <a:pt x="45" y="30"/>
                        <a:pt x="44" y="31"/>
                      </a:cubicBezTo>
                      <a:cubicBezTo>
                        <a:pt x="45" y="31"/>
                        <a:pt x="45" y="30"/>
                        <a:pt x="45" y="30"/>
                      </a:cubicBezTo>
                      <a:cubicBezTo>
                        <a:pt x="45" y="30"/>
                        <a:pt x="45" y="30"/>
                        <a:pt x="45" y="30"/>
                      </a:cubicBezTo>
                      <a:cubicBezTo>
                        <a:pt x="45" y="30"/>
                        <a:pt x="45" y="30"/>
                        <a:pt x="45" y="30"/>
                      </a:cubicBezTo>
                      <a:cubicBezTo>
                        <a:pt x="45" y="30"/>
                        <a:pt x="45" y="30"/>
                        <a:pt x="45" y="30"/>
                      </a:cubicBezTo>
                      <a:close/>
                      <a:moveTo>
                        <a:pt x="35" y="42"/>
                      </a:moveTo>
                      <a:cubicBezTo>
                        <a:pt x="35" y="42"/>
                        <a:pt x="35" y="42"/>
                        <a:pt x="35" y="43"/>
                      </a:cubicBezTo>
                      <a:cubicBezTo>
                        <a:pt x="34" y="42"/>
                        <a:pt x="35" y="42"/>
                        <a:pt x="34" y="42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lose/>
                      <a:moveTo>
                        <a:pt x="30" y="47"/>
                      </a:moveTo>
                      <a:cubicBezTo>
                        <a:pt x="30" y="47"/>
                        <a:pt x="30" y="47"/>
                        <a:pt x="30" y="48"/>
                      </a:cubicBezTo>
                      <a:cubicBezTo>
                        <a:pt x="30" y="48"/>
                        <a:pt x="30" y="48"/>
                        <a:pt x="30" y="48"/>
                      </a:cubicBezTo>
                      <a:cubicBezTo>
                        <a:pt x="30" y="48"/>
                        <a:pt x="30" y="47"/>
                        <a:pt x="30" y="47"/>
                      </a:cubicBezTo>
                      <a:close/>
                      <a:moveTo>
                        <a:pt x="32" y="47"/>
                      </a:moveTo>
                      <a:cubicBezTo>
                        <a:pt x="32" y="48"/>
                        <a:pt x="33" y="47"/>
                        <a:pt x="33" y="48"/>
                      </a:cubicBezTo>
                      <a:cubicBezTo>
                        <a:pt x="32" y="48"/>
                        <a:pt x="32" y="47"/>
                        <a:pt x="31" y="47"/>
                      </a:cubicBezTo>
                      <a:cubicBezTo>
                        <a:pt x="31" y="47"/>
                        <a:pt x="31" y="47"/>
                        <a:pt x="31" y="46"/>
                      </a:cubicBezTo>
                      <a:cubicBezTo>
                        <a:pt x="32" y="46"/>
                        <a:pt x="31" y="47"/>
                        <a:pt x="32" y="47"/>
                      </a:cubicBezTo>
                      <a:close/>
                      <a:moveTo>
                        <a:pt x="36" y="41"/>
                      </a:moveTo>
                      <a:cubicBezTo>
                        <a:pt x="36" y="40"/>
                        <a:pt x="36" y="41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lose/>
                      <a:moveTo>
                        <a:pt x="37" y="40"/>
                      </a:move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lose/>
                      <a:moveTo>
                        <a:pt x="31" y="47"/>
                      </a:move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8"/>
                        <a:pt x="30" y="47"/>
                        <a:pt x="31" y="47"/>
                      </a:cubicBezTo>
                      <a:close/>
                      <a:moveTo>
                        <a:pt x="35" y="43"/>
                      </a:moveTo>
                      <a:cubicBezTo>
                        <a:pt x="34" y="43"/>
                        <a:pt x="34" y="43"/>
                        <a:pt x="34" y="43"/>
                      </a:cubicBezTo>
                      <a:cubicBezTo>
                        <a:pt x="34" y="43"/>
                        <a:pt x="34" y="43"/>
                        <a:pt x="34" y="43"/>
                      </a:cubicBezTo>
                      <a:cubicBezTo>
                        <a:pt x="35" y="43"/>
                        <a:pt x="34" y="43"/>
                        <a:pt x="35" y="43"/>
                      </a:cubicBezTo>
                      <a:close/>
                      <a:moveTo>
                        <a:pt x="35" y="42"/>
                      </a:moveTo>
                      <a:cubicBezTo>
                        <a:pt x="35" y="42"/>
                        <a:pt x="35" y="42"/>
                        <a:pt x="35" y="43"/>
                      </a:cubicBezTo>
                      <a:cubicBezTo>
                        <a:pt x="35" y="43"/>
                        <a:pt x="35" y="42"/>
                        <a:pt x="35" y="43"/>
                      </a:cubicBezTo>
                      <a:cubicBezTo>
                        <a:pt x="35" y="43"/>
                        <a:pt x="35" y="43"/>
                        <a:pt x="35" y="43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lose/>
                      <a:moveTo>
                        <a:pt x="32" y="47"/>
                      </a:moveTo>
                      <a:cubicBezTo>
                        <a:pt x="32" y="47"/>
                        <a:pt x="32" y="47"/>
                        <a:pt x="32" y="46"/>
                      </a:cubicBezTo>
                      <a:cubicBezTo>
                        <a:pt x="32" y="46"/>
                        <a:pt x="32" y="46"/>
                        <a:pt x="32" y="46"/>
                      </a:cubicBezTo>
                      <a:cubicBezTo>
                        <a:pt x="32" y="47"/>
                        <a:pt x="32" y="46"/>
                        <a:pt x="32" y="47"/>
                      </a:cubicBezTo>
                      <a:close/>
                      <a:moveTo>
                        <a:pt x="32" y="46"/>
                      </a:moveTo>
                      <a:cubicBezTo>
                        <a:pt x="32" y="46"/>
                        <a:pt x="32" y="46"/>
                        <a:pt x="32" y="46"/>
                      </a:cubicBezTo>
                      <a:cubicBezTo>
                        <a:pt x="32" y="46"/>
                        <a:pt x="32" y="46"/>
                        <a:pt x="32" y="46"/>
                      </a:cubicBezTo>
                      <a:cubicBezTo>
                        <a:pt x="32" y="46"/>
                        <a:pt x="32" y="46"/>
                        <a:pt x="32" y="46"/>
                      </a:cubicBezTo>
                      <a:close/>
                      <a:moveTo>
                        <a:pt x="39" y="38"/>
                      </a:moveTo>
                      <a:cubicBezTo>
                        <a:pt x="39" y="39"/>
                        <a:pt x="39" y="39"/>
                        <a:pt x="39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8" y="39"/>
                        <a:pt x="39" y="39"/>
                        <a:pt x="39" y="38"/>
                      </a:cubicBezTo>
                      <a:cubicBezTo>
                        <a:pt x="39" y="38"/>
                        <a:pt x="39" y="38"/>
                        <a:pt x="39" y="38"/>
                      </a:cubicBezTo>
                      <a:close/>
                      <a:moveTo>
                        <a:pt x="41" y="36"/>
                      </a:moveTo>
                      <a:cubicBezTo>
                        <a:pt x="41" y="36"/>
                        <a:pt x="41" y="36"/>
                        <a:pt x="41" y="36"/>
                      </a:cubicBezTo>
                      <a:cubicBezTo>
                        <a:pt x="41" y="36"/>
                        <a:pt x="41" y="36"/>
                        <a:pt x="41" y="36"/>
                      </a:cubicBezTo>
                      <a:close/>
                      <a:moveTo>
                        <a:pt x="41" y="37"/>
                      </a:move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1" y="36"/>
                        <a:pt x="41" y="37"/>
                        <a:pt x="41" y="37"/>
                      </a:cubicBezTo>
                      <a:close/>
                      <a:moveTo>
                        <a:pt x="37" y="41"/>
                      </a:move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2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lose/>
                      <a:moveTo>
                        <a:pt x="38" y="40"/>
                      </a:moveTo>
                      <a:cubicBezTo>
                        <a:pt x="38" y="40"/>
                        <a:pt x="38" y="40"/>
                        <a:pt x="38" y="40"/>
                      </a:cubicBezTo>
                      <a:cubicBezTo>
                        <a:pt x="38" y="40"/>
                        <a:pt x="38" y="40"/>
                        <a:pt x="38" y="40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8" y="39"/>
                        <a:pt x="38" y="40"/>
                        <a:pt x="38" y="40"/>
                      </a:cubicBezTo>
                      <a:close/>
                      <a:moveTo>
                        <a:pt x="40" y="38"/>
                      </a:moveTo>
                      <a:cubicBezTo>
                        <a:pt x="40" y="37"/>
                        <a:pt x="41" y="37"/>
                        <a:pt x="40" y="38"/>
                      </a:cubicBezTo>
                      <a:cubicBezTo>
                        <a:pt x="40" y="38"/>
                        <a:pt x="40" y="37"/>
                        <a:pt x="40" y="38"/>
                      </a:cubicBezTo>
                      <a:close/>
                      <a:moveTo>
                        <a:pt x="41" y="37"/>
                      </a:moveTo>
                      <a:cubicBezTo>
                        <a:pt x="41" y="36"/>
                        <a:pt x="41" y="36"/>
                        <a:pt x="41" y="36"/>
                      </a:cubicBezTo>
                      <a:cubicBezTo>
                        <a:pt x="41" y="36"/>
                        <a:pt x="41" y="37"/>
                        <a:pt x="41" y="37"/>
                      </a:cubicBezTo>
                      <a:close/>
                      <a:moveTo>
                        <a:pt x="33" y="46"/>
                      </a:moveTo>
                      <a:cubicBezTo>
                        <a:pt x="33" y="46"/>
                        <a:pt x="32" y="47"/>
                        <a:pt x="32" y="46"/>
                      </a:cubicBezTo>
                      <a:cubicBezTo>
                        <a:pt x="33" y="46"/>
                        <a:pt x="33" y="46"/>
                        <a:pt x="33" y="46"/>
                      </a:cubicBezTo>
                      <a:close/>
                      <a:moveTo>
                        <a:pt x="33" y="46"/>
                      </a:moveTo>
                      <a:cubicBezTo>
                        <a:pt x="33" y="46"/>
                        <a:pt x="34" y="46"/>
                        <a:pt x="34" y="46"/>
                      </a:cubicBezTo>
                      <a:cubicBezTo>
                        <a:pt x="33" y="46"/>
                        <a:pt x="33" y="46"/>
                        <a:pt x="33" y="46"/>
                      </a:cubicBezTo>
                      <a:close/>
                      <a:moveTo>
                        <a:pt x="39" y="40"/>
                      </a:move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38" y="40"/>
                        <a:pt x="38" y="40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lose/>
                      <a:moveTo>
                        <a:pt x="35" y="44"/>
                      </a:move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6" y="44"/>
                        <a:pt x="36" y="44"/>
                        <a:pt x="36" y="44"/>
                      </a:cubicBezTo>
                      <a:cubicBezTo>
                        <a:pt x="36" y="45"/>
                        <a:pt x="36" y="45"/>
                        <a:pt x="36" y="45"/>
                      </a:cubicBezTo>
                      <a:cubicBezTo>
                        <a:pt x="35" y="45"/>
                        <a:pt x="35" y="45"/>
                        <a:pt x="35" y="44"/>
                      </a:cubicBezTo>
                      <a:cubicBezTo>
                        <a:pt x="35" y="44"/>
                        <a:pt x="35" y="44"/>
                        <a:pt x="35" y="44"/>
                      </a:cubicBezTo>
                      <a:close/>
                      <a:moveTo>
                        <a:pt x="36" y="44"/>
                      </a:moveTo>
                      <a:cubicBezTo>
                        <a:pt x="36" y="44"/>
                        <a:pt x="36" y="45"/>
                        <a:pt x="36" y="45"/>
                      </a:cubicBezTo>
                      <a:cubicBezTo>
                        <a:pt x="36" y="44"/>
                        <a:pt x="36" y="44"/>
                        <a:pt x="36" y="44"/>
                      </a:cubicBezTo>
                      <a:close/>
                      <a:moveTo>
                        <a:pt x="40" y="39"/>
                      </a:moveTo>
                      <a:cubicBezTo>
                        <a:pt x="40" y="40"/>
                        <a:pt x="39" y="40"/>
                        <a:pt x="40" y="40"/>
                      </a:cubicBezTo>
                      <a:cubicBezTo>
                        <a:pt x="40" y="40"/>
                        <a:pt x="39" y="40"/>
                        <a:pt x="40" y="40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40" y="39"/>
                        <a:pt x="40" y="39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lose/>
                      <a:moveTo>
                        <a:pt x="34" y="46"/>
                      </a:moveTo>
                      <a:cubicBezTo>
                        <a:pt x="34" y="46"/>
                        <a:pt x="34" y="46"/>
                        <a:pt x="34" y="46"/>
                      </a:cubicBezTo>
                      <a:cubicBezTo>
                        <a:pt x="34" y="46"/>
                        <a:pt x="34" y="46"/>
                        <a:pt x="34" y="46"/>
                      </a:cubicBezTo>
                      <a:close/>
                      <a:moveTo>
                        <a:pt x="43" y="36"/>
                      </a:moveTo>
                      <a:cubicBezTo>
                        <a:pt x="42" y="37"/>
                        <a:pt x="43" y="36"/>
                        <a:pt x="42" y="36"/>
                      </a:cubicBezTo>
                      <a:cubicBezTo>
                        <a:pt x="43" y="36"/>
                        <a:pt x="43" y="36"/>
                        <a:pt x="43" y="36"/>
                      </a:cubicBezTo>
                      <a:close/>
                      <a:moveTo>
                        <a:pt x="45" y="34"/>
                      </a:moveTo>
                      <a:cubicBezTo>
                        <a:pt x="45" y="34"/>
                        <a:pt x="45" y="34"/>
                        <a:pt x="44" y="34"/>
                      </a:cubicBezTo>
                      <a:cubicBezTo>
                        <a:pt x="44" y="34"/>
                        <a:pt x="45" y="34"/>
                        <a:pt x="45" y="34"/>
                      </a:cubicBezTo>
                      <a:cubicBezTo>
                        <a:pt x="44" y="35"/>
                        <a:pt x="45" y="35"/>
                        <a:pt x="45" y="35"/>
                      </a:cubicBezTo>
                      <a:cubicBezTo>
                        <a:pt x="44" y="35"/>
                        <a:pt x="45" y="35"/>
                        <a:pt x="44" y="35"/>
                      </a:cubicBezTo>
                      <a:cubicBezTo>
                        <a:pt x="44" y="35"/>
                        <a:pt x="44" y="35"/>
                        <a:pt x="44" y="35"/>
                      </a:cubicBezTo>
                      <a:cubicBezTo>
                        <a:pt x="44" y="35"/>
                        <a:pt x="44" y="35"/>
                        <a:pt x="44" y="34"/>
                      </a:cubicBezTo>
                      <a:cubicBezTo>
                        <a:pt x="44" y="35"/>
                        <a:pt x="44" y="34"/>
                        <a:pt x="44" y="34"/>
                      </a:cubicBezTo>
                      <a:cubicBezTo>
                        <a:pt x="44" y="34"/>
                        <a:pt x="44" y="34"/>
                        <a:pt x="44" y="34"/>
                      </a:cubicBezTo>
                      <a:cubicBezTo>
                        <a:pt x="44" y="34"/>
                        <a:pt x="44" y="34"/>
                        <a:pt x="43" y="34"/>
                      </a:cubicBezTo>
                      <a:cubicBezTo>
                        <a:pt x="44" y="34"/>
                        <a:pt x="43" y="33"/>
                        <a:pt x="43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44" y="34"/>
                        <a:pt x="44" y="33"/>
                        <a:pt x="44" y="34"/>
                      </a:cubicBezTo>
                      <a:cubicBezTo>
                        <a:pt x="44" y="34"/>
                        <a:pt x="44" y="34"/>
                        <a:pt x="44" y="34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close/>
                      <a:moveTo>
                        <a:pt x="34" y="47"/>
                      </a:moveTo>
                      <a:cubicBezTo>
                        <a:pt x="34" y="47"/>
                        <a:pt x="34" y="47"/>
                        <a:pt x="34" y="47"/>
                      </a:cubicBezTo>
                      <a:cubicBezTo>
                        <a:pt x="35" y="46"/>
                        <a:pt x="34" y="47"/>
                        <a:pt x="34" y="46"/>
                      </a:cubicBezTo>
                      <a:cubicBezTo>
                        <a:pt x="34" y="46"/>
                        <a:pt x="34" y="46"/>
                        <a:pt x="35" y="46"/>
                      </a:cubicBezTo>
                      <a:cubicBezTo>
                        <a:pt x="34" y="47"/>
                        <a:pt x="34" y="47"/>
                        <a:pt x="34" y="47"/>
                      </a:cubicBezTo>
                      <a:close/>
                      <a:moveTo>
                        <a:pt x="40" y="39"/>
                      </a:move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lose/>
                      <a:moveTo>
                        <a:pt x="33" y="49"/>
                      </a:moveTo>
                      <a:cubicBezTo>
                        <a:pt x="33" y="49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9"/>
                      </a:cubicBezTo>
                      <a:close/>
                      <a:moveTo>
                        <a:pt x="34" y="47"/>
                      </a:moveTo>
                      <a:cubicBezTo>
                        <a:pt x="33" y="48"/>
                        <a:pt x="34" y="48"/>
                        <a:pt x="34" y="48"/>
                      </a:cubicBezTo>
                      <a:cubicBezTo>
                        <a:pt x="34" y="48"/>
                        <a:pt x="33" y="48"/>
                        <a:pt x="33" y="48"/>
                      </a:cubicBezTo>
                      <a:cubicBezTo>
                        <a:pt x="33" y="48"/>
                        <a:pt x="34" y="47"/>
                        <a:pt x="34" y="47"/>
                      </a:cubicBezTo>
                      <a:close/>
                      <a:moveTo>
                        <a:pt x="40" y="40"/>
                      </a:moveTo>
                      <a:cubicBezTo>
                        <a:pt x="40" y="40"/>
                        <a:pt x="40" y="39"/>
                        <a:pt x="41" y="39"/>
                      </a:cubicBezTo>
                      <a:cubicBezTo>
                        <a:pt x="41" y="39"/>
                        <a:pt x="40" y="40"/>
                        <a:pt x="40" y="40"/>
                      </a:cubicBezTo>
                      <a:close/>
                      <a:moveTo>
                        <a:pt x="39" y="42"/>
                      </a:moveTo>
                      <a:cubicBezTo>
                        <a:pt x="39" y="42"/>
                        <a:pt x="38" y="42"/>
                        <a:pt x="38" y="42"/>
                      </a:cubicBezTo>
                      <a:cubicBezTo>
                        <a:pt x="38" y="42"/>
                        <a:pt x="39" y="42"/>
                        <a:pt x="38" y="43"/>
                      </a:cubicBezTo>
                      <a:cubicBezTo>
                        <a:pt x="38" y="43"/>
                        <a:pt x="38" y="43"/>
                        <a:pt x="38" y="42"/>
                      </a:cubicBezTo>
                      <a:cubicBezTo>
                        <a:pt x="38" y="42"/>
                        <a:pt x="38" y="42"/>
                        <a:pt x="39" y="42"/>
                      </a:cubicBezTo>
                      <a:cubicBezTo>
                        <a:pt x="39" y="42"/>
                        <a:pt x="38" y="42"/>
                        <a:pt x="39" y="42"/>
                      </a:cubicBezTo>
                      <a:close/>
                      <a:moveTo>
                        <a:pt x="44" y="36"/>
                      </a:moveTo>
                      <a:cubicBezTo>
                        <a:pt x="44" y="36"/>
                        <a:pt x="44" y="36"/>
                        <a:pt x="44" y="36"/>
                      </a:cubicBezTo>
                      <a:cubicBezTo>
                        <a:pt x="44" y="36"/>
                        <a:pt x="44" y="36"/>
                        <a:pt x="44" y="36"/>
                      </a:cubicBezTo>
                      <a:cubicBezTo>
                        <a:pt x="43" y="36"/>
                        <a:pt x="43" y="36"/>
                        <a:pt x="43" y="36"/>
                      </a:cubicBezTo>
                      <a:cubicBezTo>
                        <a:pt x="44" y="36"/>
                        <a:pt x="44" y="36"/>
                        <a:pt x="44" y="36"/>
                      </a:cubicBezTo>
                      <a:cubicBezTo>
                        <a:pt x="44" y="36"/>
                        <a:pt x="44" y="36"/>
                        <a:pt x="44" y="36"/>
                      </a:cubicBezTo>
                      <a:cubicBezTo>
                        <a:pt x="44" y="36"/>
                        <a:pt x="44" y="36"/>
                        <a:pt x="44" y="36"/>
                      </a:cubicBezTo>
                      <a:close/>
                      <a:moveTo>
                        <a:pt x="41" y="40"/>
                      </a:moveTo>
                      <a:cubicBezTo>
                        <a:pt x="40" y="40"/>
                        <a:pt x="41" y="40"/>
                        <a:pt x="40" y="40"/>
                      </a:cubicBezTo>
                      <a:cubicBezTo>
                        <a:pt x="41" y="40"/>
                        <a:pt x="41" y="39"/>
                        <a:pt x="41" y="40"/>
                      </a:cubicBezTo>
                      <a:cubicBezTo>
                        <a:pt x="41" y="39"/>
                        <a:pt x="41" y="39"/>
                        <a:pt x="41" y="39"/>
                      </a:cubicBezTo>
                      <a:cubicBezTo>
                        <a:pt x="41" y="39"/>
                        <a:pt x="41" y="40"/>
                        <a:pt x="41" y="40"/>
                      </a:cubicBezTo>
                      <a:close/>
                      <a:moveTo>
                        <a:pt x="36" y="45"/>
                      </a:moveTo>
                      <a:cubicBezTo>
                        <a:pt x="36" y="45"/>
                        <a:pt x="37" y="45"/>
                        <a:pt x="36" y="45"/>
                      </a:cubicBezTo>
                      <a:cubicBezTo>
                        <a:pt x="36" y="45"/>
                        <a:pt x="37" y="45"/>
                        <a:pt x="37" y="45"/>
                      </a:cubicBezTo>
                      <a:cubicBezTo>
                        <a:pt x="37" y="45"/>
                        <a:pt x="37" y="45"/>
                        <a:pt x="36" y="45"/>
                      </a:cubicBezTo>
                      <a:close/>
                      <a:moveTo>
                        <a:pt x="34" y="48"/>
                      </a:move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lose/>
                      <a:moveTo>
                        <a:pt x="37" y="45"/>
                      </a:moveTo>
                      <a:cubicBezTo>
                        <a:pt x="37" y="45"/>
                        <a:pt x="37" y="45"/>
                        <a:pt x="37" y="45"/>
                      </a:cubicBezTo>
                      <a:cubicBezTo>
                        <a:pt x="37" y="45"/>
                        <a:pt x="37" y="45"/>
                        <a:pt x="37" y="45"/>
                      </a:cubicBezTo>
                      <a:close/>
                      <a:moveTo>
                        <a:pt x="42" y="41"/>
                      </a:moveTo>
                      <a:cubicBezTo>
                        <a:pt x="41" y="40"/>
                        <a:pt x="41" y="40"/>
                        <a:pt x="41" y="40"/>
                      </a:cubicBezTo>
                      <a:cubicBezTo>
                        <a:pt x="41" y="40"/>
                        <a:pt x="41" y="40"/>
                        <a:pt x="42" y="40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42" y="39"/>
                        <a:pt x="42" y="40"/>
                        <a:pt x="42" y="40"/>
                      </a:cubicBezTo>
                      <a:cubicBezTo>
                        <a:pt x="42" y="40"/>
                        <a:pt x="42" y="40"/>
                        <a:pt x="42" y="41"/>
                      </a:cubicBezTo>
                      <a:close/>
                      <a:moveTo>
                        <a:pt x="43" y="39"/>
                      </a:moveTo>
                      <a:cubicBezTo>
                        <a:pt x="42" y="39"/>
                        <a:pt x="42" y="39"/>
                        <a:pt x="42" y="39"/>
                      </a:cubicBezTo>
                      <a:cubicBezTo>
                        <a:pt x="42" y="39"/>
                        <a:pt x="42" y="39"/>
                        <a:pt x="43" y="39"/>
                      </a:cubicBezTo>
                      <a:close/>
                      <a:moveTo>
                        <a:pt x="35" y="48"/>
                      </a:move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lose/>
                      <a:moveTo>
                        <a:pt x="43" y="38"/>
                      </a:moveTo>
                      <a:cubicBezTo>
                        <a:pt x="44" y="38"/>
                        <a:pt x="44" y="38"/>
                        <a:pt x="44" y="38"/>
                      </a:cubicBezTo>
                      <a:cubicBezTo>
                        <a:pt x="44" y="39"/>
                        <a:pt x="43" y="38"/>
                        <a:pt x="43" y="38"/>
                      </a:cubicBezTo>
                      <a:close/>
                      <a:moveTo>
                        <a:pt x="42" y="41"/>
                      </a:moveTo>
                      <a:cubicBezTo>
                        <a:pt x="42" y="41"/>
                        <a:pt x="42" y="41"/>
                        <a:pt x="42" y="41"/>
                      </a:cubicBezTo>
                      <a:cubicBezTo>
                        <a:pt x="42" y="40"/>
                        <a:pt x="42" y="41"/>
                        <a:pt x="42" y="41"/>
                      </a:cubicBezTo>
                      <a:cubicBezTo>
                        <a:pt x="42" y="41"/>
                        <a:pt x="42" y="40"/>
                        <a:pt x="42" y="41"/>
                      </a:cubicBezTo>
                      <a:close/>
                      <a:moveTo>
                        <a:pt x="38" y="45"/>
                      </a:moveTo>
                      <a:cubicBezTo>
                        <a:pt x="38" y="46"/>
                        <a:pt x="38" y="46"/>
                        <a:pt x="38" y="45"/>
                      </a:cubicBezTo>
                      <a:cubicBezTo>
                        <a:pt x="38" y="45"/>
                        <a:pt x="38" y="45"/>
                        <a:pt x="38" y="45"/>
                      </a:cubicBezTo>
                      <a:close/>
                      <a:moveTo>
                        <a:pt x="45" y="38"/>
                      </a:moveTo>
                      <a:cubicBezTo>
                        <a:pt x="45" y="38"/>
                        <a:pt x="44" y="38"/>
                        <a:pt x="44" y="38"/>
                      </a:cubicBezTo>
                      <a:cubicBezTo>
                        <a:pt x="45" y="37"/>
                        <a:pt x="45" y="37"/>
                        <a:pt x="45" y="38"/>
                      </a:cubicBezTo>
                      <a:close/>
                      <a:moveTo>
                        <a:pt x="45" y="37"/>
                      </a:move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6"/>
                        <a:pt x="45" y="37"/>
                        <a:pt x="45" y="37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lose/>
                      <a:moveTo>
                        <a:pt x="36" y="48"/>
                      </a:move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lose/>
                      <a:moveTo>
                        <a:pt x="42" y="41"/>
                      </a:moveTo>
                      <a:cubicBezTo>
                        <a:pt x="43" y="41"/>
                        <a:pt x="43" y="41"/>
                        <a:pt x="43" y="41"/>
                      </a:cubicBezTo>
                      <a:cubicBezTo>
                        <a:pt x="43" y="41"/>
                        <a:pt x="43" y="41"/>
                        <a:pt x="43" y="41"/>
                      </a:cubicBezTo>
                      <a:cubicBezTo>
                        <a:pt x="43" y="41"/>
                        <a:pt x="43" y="41"/>
                        <a:pt x="42" y="41"/>
                      </a:cubicBezTo>
                      <a:close/>
                      <a:moveTo>
                        <a:pt x="36" y="50"/>
                      </a:moveTo>
                      <a:cubicBezTo>
                        <a:pt x="36" y="49"/>
                        <a:pt x="36" y="50"/>
                        <a:pt x="36" y="50"/>
                      </a:cubicBezTo>
                      <a:cubicBezTo>
                        <a:pt x="36" y="50"/>
                        <a:pt x="36" y="50"/>
                        <a:pt x="36" y="50"/>
                      </a:cubicBezTo>
                      <a:close/>
                      <a:moveTo>
                        <a:pt x="39" y="46"/>
                      </a:moveTo>
                      <a:cubicBezTo>
                        <a:pt x="39" y="47"/>
                        <a:pt x="39" y="47"/>
                        <a:pt x="39" y="47"/>
                      </a:cubicBezTo>
                      <a:cubicBezTo>
                        <a:pt x="38" y="47"/>
                        <a:pt x="39" y="46"/>
                        <a:pt x="38" y="46"/>
                      </a:cubicBezTo>
                      <a:cubicBezTo>
                        <a:pt x="39" y="46"/>
                        <a:pt x="39" y="46"/>
                        <a:pt x="39" y="46"/>
                      </a:cubicBezTo>
                      <a:close/>
                      <a:moveTo>
                        <a:pt x="43" y="41"/>
                      </a:moveTo>
                      <a:cubicBezTo>
                        <a:pt x="43" y="41"/>
                        <a:pt x="44" y="41"/>
                        <a:pt x="43" y="41"/>
                      </a:cubicBezTo>
                      <a:cubicBezTo>
                        <a:pt x="43" y="41"/>
                        <a:pt x="43" y="41"/>
                        <a:pt x="43" y="41"/>
                      </a:cubicBezTo>
                      <a:close/>
                      <a:moveTo>
                        <a:pt x="39" y="46"/>
                      </a:moveTo>
                      <a:cubicBezTo>
                        <a:pt x="39" y="46"/>
                        <a:pt x="40" y="46"/>
                        <a:pt x="40" y="46"/>
                      </a:cubicBezTo>
                      <a:cubicBezTo>
                        <a:pt x="39" y="46"/>
                        <a:pt x="39" y="46"/>
                        <a:pt x="39" y="46"/>
                      </a:cubicBezTo>
                      <a:close/>
                      <a:moveTo>
                        <a:pt x="42" y="43"/>
                      </a:moveTo>
                      <a:cubicBezTo>
                        <a:pt x="42" y="42"/>
                        <a:pt x="42" y="43"/>
                        <a:pt x="42" y="43"/>
                      </a:cubicBezTo>
                      <a:cubicBezTo>
                        <a:pt x="42" y="43"/>
                        <a:pt x="42" y="43"/>
                        <a:pt x="42" y="43"/>
                      </a:cubicBezTo>
                      <a:close/>
                      <a:moveTo>
                        <a:pt x="39" y="47"/>
                      </a:moveTo>
                      <a:cubicBezTo>
                        <a:pt x="39" y="46"/>
                        <a:pt x="39" y="46"/>
                        <a:pt x="39" y="46"/>
                      </a:cubicBezTo>
                      <a:cubicBezTo>
                        <a:pt x="39" y="46"/>
                        <a:pt x="39" y="47"/>
                        <a:pt x="39" y="47"/>
                      </a:cubicBezTo>
                      <a:close/>
                      <a:moveTo>
                        <a:pt x="38" y="49"/>
                      </a:moveTo>
                      <a:cubicBezTo>
                        <a:pt x="38" y="49"/>
                        <a:pt x="38" y="50"/>
                        <a:pt x="38" y="49"/>
                      </a:cubicBezTo>
                      <a:cubicBezTo>
                        <a:pt x="38" y="49"/>
                        <a:pt x="38" y="49"/>
                        <a:pt x="38" y="49"/>
                      </a:cubicBezTo>
                      <a:close/>
                      <a:moveTo>
                        <a:pt x="40" y="47"/>
                      </a:moveTo>
                      <a:cubicBezTo>
                        <a:pt x="40" y="47"/>
                        <a:pt x="40" y="47"/>
                        <a:pt x="40" y="47"/>
                      </a:cubicBezTo>
                      <a:cubicBezTo>
                        <a:pt x="40" y="47"/>
                        <a:pt x="40" y="47"/>
                        <a:pt x="40" y="48"/>
                      </a:cubicBezTo>
                      <a:cubicBezTo>
                        <a:pt x="40" y="47"/>
                        <a:pt x="40" y="47"/>
                        <a:pt x="40" y="47"/>
                      </a:cubicBezTo>
                      <a:cubicBezTo>
                        <a:pt x="40" y="47"/>
                        <a:pt x="40" y="47"/>
                        <a:pt x="40" y="47"/>
                      </a:cubicBezTo>
                      <a:cubicBezTo>
                        <a:pt x="40" y="47"/>
                        <a:pt x="40" y="47"/>
                        <a:pt x="40" y="47"/>
                      </a:cubicBezTo>
                      <a:cubicBezTo>
                        <a:pt x="40" y="47"/>
                        <a:pt x="40" y="47"/>
                        <a:pt x="40" y="47"/>
                      </a:cubicBezTo>
                      <a:cubicBezTo>
                        <a:pt x="40" y="47"/>
                        <a:pt x="40" y="47"/>
                        <a:pt x="40" y="47"/>
                      </a:cubicBezTo>
                      <a:cubicBezTo>
                        <a:pt x="40" y="47"/>
                        <a:pt x="40" y="47"/>
                        <a:pt x="40" y="47"/>
                      </a:cubicBezTo>
                      <a:close/>
                      <a:moveTo>
                        <a:pt x="47" y="39"/>
                      </a:moveTo>
                      <a:cubicBezTo>
                        <a:pt x="46" y="39"/>
                        <a:pt x="47" y="39"/>
                        <a:pt x="47" y="39"/>
                      </a:cubicBezTo>
                      <a:cubicBezTo>
                        <a:pt x="47" y="39"/>
                        <a:pt x="47" y="39"/>
                        <a:pt x="47" y="39"/>
                      </a:cubicBezTo>
                      <a:close/>
                      <a:moveTo>
                        <a:pt x="41" y="46"/>
                      </a:moveTo>
                      <a:cubicBezTo>
                        <a:pt x="41" y="46"/>
                        <a:pt x="41" y="46"/>
                        <a:pt x="42" y="46"/>
                      </a:cubicBezTo>
                      <a:cubicBezTo>
                        <a:pt x="41" y="45"/>
                        <a:pt x="41" y="45"/>
                        <a:pt x="41" y="46"/>
                      </a:cubicBezTo>
                      <a:cubicBezTo>
                        <a:pt x="41" y="45"/>
                        <a:pt x="41" y="45"/>
                        <a:pt x="41" y="45"/>
                      </a:cubicBezTo>
                      <a:cubicBezTo>
                        <a:pt x="42" y="45"/>
                        <a:pt x="42" y="45"/>
                        <a:pt x="42" y="45"/>
                      </a:cubicBezTo>
                      <a:cubicBezTo>
                        <a:pt x="42" y="46"/>
                        <a:pt x="42" y="46"/>
                        <a:pt x="41" y="46"/>
                      </a:cubicBezTo>
                      <a:close/>
                      <a:moveTo>
                        <a:pt x="37" y="51"/>
                      </a:moveTo>
                      <a:cubicBezTo>
                        <a:pt x="38" y="50"/>
                        <a:pt x="38" y="51"/>
                        <a:pt x="38" y="51"/>
                      </a:cubicBezTo>
                      <a:cubicBezTo>
                        <a:pt x="37" y="51"/>
                        <a:pt x="37" y="51"/>
                        <a:pt x="37" y="51"/>
                      </a:cubicBezTo>
                      <a:close/>
                      <a:moveTo>
                        <a:pt x="39" y="48"/>
                      </a:moveTo>
                      <a:cubicBezTo>
                        <a:pt x="39" y="48"/>
                        <a:pt x="39" y="49"/>
                        <a:pt x="39" y="48"/>
                      </a:cubicBezTo>
                      <a:cubicBezTo>
                        <a:pt x="39" y="48"/>
                        <a:pt x="40" y="48"/>
                        <a:pt x="40" y="48"/>
                      </a:cubicBezTo>
                      <a:cubicBezTo>
                        <a:pt x="40" y="49"/>
                        <a:pt x="40" y="49"/>
                        <a:pt x="40" y="49"/>
                      </a:cubicBezTo>
                      <a:cubicBezTo>
                        <a:pt x="39" y="49"/>
                        <a:pt x="39" y="49"/>
                        <a:pt x="39" y="48"/>
                      </a:cubicBezTo>
                      <a:close/>
                      <a:moveTo>
                        <a:pt x="45" y="42"/>
                      </a:moveTo>
                      <a:cubicBezTo>
                        <a:pt x="45" y="42"/>
                        <a:pt x="45" y="42"/>
                        <a:pt x="45" y="42"/>
                      </a:cubicBezTo>
                      <a:cubicBezTo>
                        <a:pt x="45" y="41"/>
                        <a:pt x="45" y="41"/>
                        <a:pt x="45" y="42"/>
                      </a:cubicBezTo>
                      <a:close/>
                      <a:moveTo>
                        <a:pt x="41" y="47"/>
                      </a:moveTo>
                      <a:cubicBezTo>
                        <a:pt x="41" y="47"/>
                        <a:pt x="41" y="48"/>
                        <a:pt x="41" y="48"/>
                      </a:cubicBezTo>
                      <a:cubicBezTo>
                        <a:pt x="40" y="48"/>
                        <a:pt x="40" y="48"/>
                        <a:pt x="40" y="47"/>
                      </a:cubicBezTo>
                      <a:cubicBezTo>
                        <a:pt x="40" y="47"/>
                        <a:pt x="40" y="47"/>
                        <a:pt x="41" y="47"/>
                      </a:cubicBezTo>
                      <a:close/>
                      <a:moveTo>
                        <a:pt x="43" y="46"/>
                      </a:moveTo>
                      <a:cubicBezTo>
                        <a:pt x="42" y="46"/>
                        <a:pt x="42" y="46"/>
                        <a:pt x="42" y="46"/>
                      </a:cubicBezTo>
                      <a:cubicBezTo>
                        <a:pt x="42" y="45"/>
                        <a:pt x="43" y="46"/>
                        <a:pt x="43" y="46"/>
                      </a:cubicBezTo>
                      <a:close/>
                      <a:moveTo>
                        <a:pt x="46" y="40"/>
                      </a:moveTo>
                      <a:cubicBezTo>
                        <a:pt x="47" y="40"/>
                        <a:pt x="47" y="40"/>
                        <a:pt x="47" y="40"/>
                      </a:cubicBezTo>
                      <a:cubicBezTo>
                        <a:pt x="46" y="41"/>
                        <a:pt x="46" y="40"/>
                        <a:pt x="46" y="40"/>
                      </a:cubicBezTo>
                      <a:close/>
                      <a:moveTo>
                        <a:pt x="38" y="51"/>
                      </a:moveTo>
                      <a:cubicBezTo>
                        <a:pt x="38" y="51"/>
                        <a:pt x="38" y="51"/>
                        <a:pt x="38" y="51"/>
                      </a:cubicBezTo>
                      <a:cubicBezTo>
                        <a:pt x="38" y="51"/>
                        <a:pt x="38" y="51"/>
                        <a:pt x="38" y="51"/>
                      </a:cubicBezTo>
                      <a:cubicBezTo>
                        <a:pt x="38" y="51"/>
                        <a:pt x="38" y="51"/>
                        <a:pt x="38" y="51"/>
                      </a:cubicBezTo>
                      <a:close/>
                      <a:moveTo>
                        <a:pt x="41" y="47"/>
                      </a:moveTo>
                      <a:cubicBezTo>
                        <a:pt x="41" y="47"/>
                        <a:pt x="41" y="47"/>
                        <a:pt x="41" y="47"/>
                      </a:cubicBezTo>
                      <a:cubicBezTo>
                        <a:pt x="41" y="47"/>
                        <a:pt x="41" y="47"/>
                        <a:pt x="41" y="47"/>
                      </a:cubicBezTo>
                      <a:cubicBezTo>
                        <a:pt x="41" y="47"/>
                        <a:pt x="41" y="47"/>
                        <a:pt x="41" y="47"/>
                      </a:cubicBezTo>
                      <a:cubicBezTo>
                        <a:pt x="41" y="47"/>
                        <a:pt x="41" y="47"/>
                        <a:pt x="41" y="47"/>
                      </a:cubicBezTo>
                      <a:close/>
                      <a:moveTo>
                        <a:pt x="45" y="42"/>
                      </a:moveTo>
                      <a:cubicBezTo>
                        <a:pt x="46" y="42"/>
                        <a:pt x="46" y="42"/>
                        <a:pt x="46" y="42"/>
                      </a:cubicBezTo>
                      <a:cubicBezTo>
                        <a:pt x="46" y="43"/>
                        <a:pt x="46" y="43"/>
                        <a:pt x="46" y="43"/>
                      </a:cubicBezTo>
                      <a:cubicBezTo>
                        <a:pt x="46" y="43"/>
                        <a:pt x="45" y="43"/>
                        <a:pt x="45" y="42"/>
                      </a:cubicBezTo>
                      <a:close/>
                      <a:moveTo>
                        <a:pt x="40" y="50"/>
                      </a:moveTo>
                      <a:cubicBezTo>
                        <a:pt x="40" y="51"/>
                        <a:pt x="39" y="50"/>
                        <a:pt x="40" y="50"/>
                      </a:cubicBezTo>
                      <a:cubicBezTo>
                        <a:pt x="40" y="50"/>
                        <a:pt x="40" y="50"/>
                        <a:pt x="40" y="50"/>
                      </a:cubicBezTo>
                      <a:close/>
                      <a:moveTo>
                        <a:pt x="53" y="33"/>
                      </a:move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3" y="33"/>
                        <a:pt x="54" y="33"/>
                        <a:pt x="53" y="33"/>
                      </a:cubicBezTo>
                      <a:close/>
                      <a:moveTo>
                        <a:pt x="48" y="40"/>
                      </a:move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lose/>
                      <a:moveTo>
                        <a:pt x="52" y="35"/>
                      </a:moveTo>
                      <a:cubicBezTo>
                        <a:pt x="52" y="35"/>
                        <a:pt x="52" y="35"/>
                        <a:pt x="52" y="35"/>
                      </a:cubicBezTo>
                      <a:cubicBezTo>
                        <a:pt x="52" y="35"/>
                        <a:pt x="52" y="35"/>
                        <a:pt x="52" y="35"/>
                      </a:cubicBezTo>
                      <a:cubicBezTo>
                        <a:pt x="52" y="35"/>
                        <a:pt x="52" y="35"/>
                        <a:pt x="52" y="35"/>
                      </a:cubicBezTo>
                      <a:close/>
                      <a:moveTo>
                        <a:pt x="46" y="43"/>
                      </a:moveTo>
                      <a:cubicBezTo>
                        <a:pt x="46" y="43"/>
                        <a:pt x="46" y="43"/>
                        <a:pt x="46" y="43"/>
                      </a:cubicBezTo>
                      <a:cubicBezTo>
                        <a:pt x="46" y="43"/>
                        <a:pt x="46" y="43"/>
                        <a:pt x="46" y="43"/>
                      </a:cubicBezTo>
                      <a:cubicBezTo>
                        <a:pt x="46" y="43"/>
                        <a:pt x="46" y="43"/>
                        <a:pt x="46" y="43"/>
                      </a:cubicBezTo>
                      <a:close/>
                      <a:moveTo>
                        <a:pt x="52" y="36"/>
                      </a:moveTo>
                      <a:cubicBezTo>
                        <a:pt x="52" y="36"/>
                        <a:pt x="52" y="36"/>
                        <a:pt x="52" y="36"/>
                      </a:cubicBezTo>
                      <a:cubicBezTo>
                        <a:pt x="52" y="36"/>
                        <a:pt x="52" y="36"/>
                        <a:pt x="52" y="36"/>
                      </a:cubicBezTo>
                      <a:close/>
                      <a:moveTo>
                        <a:pt x="44" y="46"/>
                      </a:moveTo>
                      <a:cubicBezTo>
                        <a:pt x="44" y="46"/>
                        <a:pt x="44" y="46"/>
                        <a:pt x="44" y="46"/>
                      </a:cubicBezTo>
                      <a:cubicBezTo>
                        <a:pt x="44" y="45"/>
                        <a:pt x="44" y="46"/>
                        <a:pt x="44" y="46"/>
                      </a:cubicBezTo>
                      <a:close/>
                      <a:moveTo>
                        <a:pt x="41" y="50"/>
                      </a:moveTo>
                      <a:cubicBezTo>
                        <a:pt x="41" y="50"/>
                        <a:pt x="41" y="50"/>
                        <a:pt x="41" y="50"/>
                      </a:cubicBezTo>
                      <a:cubicBezTo>
                        <a:pt x="41" y="50"/>
                        <a:pt x="41" y="50"/>
                        <a:pt x="41" y="50"/>
                      </a:cubicBezTo>
                      <a:cubicBezTo>
                        <a:pt x="41" y="50"/>
                        <a:pt x="41" y="50"/>
                        <a:pt x="41" y="50"/>
                      </a:cubicBezTo>
                      <a:close/>
                      <a:moveTo>
                        <a:pt x="53" y="35"/>
                      </a:moveTo>
                      <a:cubicBezTo>
                        <a:pt x="53" y="35"/>
                        <a:pt x="53" y="35"/>
                        <a:pt x="53" y="35"/>
                      </a:cubicBezTo>
                      <a:cubicBezTo>
                        <a:pt x="53" y="35"/>
                        <a:pt x="53" y="35"/>
                        <a:pt x="53" y="35"/>
                      </a:cubicBezTo>
                      <a:cubicBezTo>
                        <a:pt x="53" y="35"/>
                        <a:pt x="53" y="35"/>
                        <a:pt x="53" y="35"/>
                      </a:cubicBezTo>
                      <a:cubicBezTo>
                        <a:pt x="53" y="35"/>
                        <a:pt x="53" y="35"/>
                        <a:pt x="53" y="35"/>
                      </a:cubicBezTo>
                      <a:cubicBezTo>
                        <a:pt x="53" y="35"/>
                        <a:pt x="53" y="35"/>
                        <a:pt x="53" y="35"/>
                      </a:cubicBezTo>
                      <a:close/>
                      <a:moveTo>
                        <a:pt x="41" y="51"/>
                      </a:moveTo>
                      <a:cubicBezTo>
                        <a:pt x="41" y="51"/>
                        <a:pt x="41" y="51"/>
                        <a:pt x="41" y="51"/>
                      </a:cubicBezTo>
                      <a:cubicBezTo>
                        <a:pt x="41" y="51"/>
                        <a:pt x="41" y="51"/>
                        <a:pt x="41" y="51"/>
                      </a:cubicBezTo>
                      <a:close/>
                      <a:moveTo>
                        <a:pt x="42" y="50"/>
                      </a:moveTo>
                      <a:cubicBezTo>
                        <a:pt x="42" y="51"/>
                        <a:pt x="42" y="51"/>
                        <a:pt x="42" y="51"/>
                      </a:cubicBezTo>
                      <a:cubicBezTo>
                        <a:pt x="42" y="51"/>
                        <a:pt x="42" y="51"/>
                        <a:pt x="42" y="51"/>
                      </a:cubicBezTo>
                      <a:cubicBezTo>
                        <a:pt x="42" y="51"/>
                        <a:pt x="42" y="50"/>
                        <a:pt x="42" y="51"/>
                      </a:cubicBezTo>
                      <a:cubicBezTo>
                        <a:pt x="42" y="50"/>
                        <a:pt x="42" y="50"/>
                        <a:pt x="42" y="50"/>
                      </a:cubicBezTo>
                      <a:close/>
                      <a:moveTo>
                        <a:pt x="42" y="50"/>
                      </a:moveTo>
                      <a:cubicBezTo>
                        <a:pt x="42" y="50"/>
                        <a:pt x="42" y="50"/>
                        <a:pt x="43" y="50"/>
                      </a:cubicBezTo>
                      <a:cubicBezTo>
                        <a:pt x="43" y="50"/>
                        <a:pt x="43" y="50"/>
                        <a:pt x="43" y="50"/>
                      </a:cubicBezTo>
                      <a:cubicBezTo>
                        <a:pt x="42" y="50"/>
                        <a:pt x="42" y="50"/>
                        <a:pt x="42" y="50"/>
                      </a:cubicBezTo>
                      <a:close/>
                      <a:moveTo>
                        <a:pt x="42" y="51"/>
                      </a:moveTo>
                      <a:cubicBezTo>
                        <a:pt x="42" y="51"/>
                        <a:pt x="42" y="51"/>
                        <a:pt x="42" y="51"/>
                      </a:cubicBezTo>
                      <a:cubicBezTo>
                        <a:pt x="42" y="51"/>
                        <a:pt x="43" y="51"/>
                        <a:pt x="42" y="51"/>
                      </a:cubicBezTo>
                      <a:cubicBezTo>
                        <a:pt x="42" y="51"/>
                        <a:pt x="42" y="51"/>
                        <a:pt x="42" y="51"/>
                      </a:cubicBezTo>
                      <a:close/>
                      <a:moveTo>
                        <a:pt x="46" y="47"/>
                      </a:moveTo>
                      <a:cubicBezTo>
                        <a:pt x="46" y="47"/>
                        <a:pt x="46" y="47"/>
                        <a:pt x="46" y="47"/>
                      </a:cubicBezTo>
                      <a:cubicBezTo>
                        <a:pt x="46" y="47"/>
                        <a:pt x="46" y="47"/>
                        <a:pt x="46" y="47"/>
                      </a:cubicBezTo>
                      <a:cubicBezTo>
                        <a:pt x="46" y="47"/>
                        <a:pt x="46" y="47"/>
                        <a:pt x="46" y="47"/>
                      </a:cubicBezTo>
                      <a:close/>
                      <a:moveTo>
                        <a:pt x="43" y="51"/>
                      </a:moveTo>
                      <a:cubicBezTo>
                        <a:pt x="43" y="51"/>
                        <a:pt x="43" y="51"/>
                        <a:pt x="42" y="51"/>
                      </a:cubicBezTo>
                      <a:cubicBezTo>
                        <a:pt x="42" y="51"/>
                        <a:pt x="43" y="51"/>
                        <a:pt x="43" y="51"/>
                      </a:cubicBezTo>
                      <a:cubicBezTo>
                        <a:pt x="43" y="51"/>
                        <a:pt x="43" y="51"/>
                        <a:pt x="43" y="51"/>
                      </a:cubicBezTo>
                      <a:close/>
                      <a:moveTo>
                        <a:pt x="48" y="44"/>
                      </a:moveTo>
                      <a:cubicBezTo>
                        <a:pt x="49" y="44"/>
                        <a:pt x="49" y="44"/>
                        <a:pt x="49" y="43"/>
                      </a:cubicBezTo>
                      <a:cubicBezTo>
                        <a:pt x="49" y="43"/>
                        <a:pt x="49" y="44"/>
                        <a:pt x="49" y="44"/>
                      </a:cubicBezTo>
                      <a:cubicBezTo>
                        <a:pt x="49" y="44"/>
                        <a:pt x="49" y="44"/>
                        <a:pt x="48" y="44"/>
                      </a:cubicBezTo>
                      <a:close/>
                      <a:moveTo>
                        <a:pt x="57" y="36"/>
                      </a:moveTo>
                      <a:cubicBezTo>
                        <a:pt x="57" y="36"/>
                        <a:pt x="57" y="36"/>
                        <a:pt x="57" y="36"/>
                      </a:cubicBezTo>
                      <a:cubicBezTo>
                        <a:pt x="57" y="36"/>
                        <a:pt x="56" y="35"/>
                        <a:pt x="55" y="35"/>
                      </a:cubicBezTo>
                      <a:cubicBezTo>
                        <a:pt x="56" y="35"/>
                        <a:pt x="56" y="35"/>
                        <a:pt x="56" y="35"/>
                      </a:cubicBezTo>
                      <a:cubicBezTo>
                        <a:pt x="56" y="35"/>
                        <a:pt x="57" y="35"/>
                        <a:pt x="57" y="36"/>
                      </a:cubicBezTo>
                      <a:cubicBezTo>
                        <a:pt x="57" y="36"/>
                        <a:pt x="57" y="36"/>
                        <a:pt x="57" y="36"/>
                      </a:cubicBezTo>
                      <a:close/>
                      <a:moveTo>
                        <a:pt x="45" y="50"/>
                      </a:moveTo>
                      <a:cubicBezTo>
                        <a:pt x="45" y="50"/>
                        <a:pt x="45" y="49"/>
                        <a:pt x="45" y="49"/>
                      </a:cubicBezTo>
                      <a:cubicBezTo>
                        <a:pt x="45" y="50"/>
                        <a:pt x="45" y="50"/>
                        <a:pt x="46" y="50"/>
                      </a:cubicBezTo>
                      <a:cubicBezTo>
                        <a:pt x="46" y="50"/>
                        <a:pt x="46" y="50"/>
                        <a:pt x="46" y="50"/>
                      </a:cubicBezTo>
                      <a:cubicBezTo>
                        <a:pt x="45" y="50"/>
                        <a:pt x="45" y="50"/>
                        <a:pt x="45" y="50"/>
                      </a:cubicBezTo>
                      <a:cubicBezTo>
                        <a:pt x="45" y="50"/>
                        <a:pt x="45" y="50"/>
                        <a:pt x="45" y="50"/>
                      </a:cubicBezTo>
                      <a:cubicBezTo>
                        <a:pt x="45" y="50"/>
                        <a:pt x="45" y="50"/>
                        <a:pt x="45" y="50"/>
                      </a:cubicBezTo>
                      <a:cubicBezTo>
                        <a:pt x="45" y="49"/>
                        <a:pt x="45" y="49"/>
                        <a:pt x="45" y="49"/>
                      </a:cubicBezTo>
                      <a:cubicBezTo>
                        <a:pt x="45" y="49"/>
                        <a:pt x="45" y="49"/>
                        <a:pt x="45" y="49"/>
                      </a:cubicBezTo>
                      <a:cubicBezTo>
                        <a:pt x="45" y="49"/>
                        <a:pt x="46" y="49"/>
                        <a:pt x="45" y="50"/>
                      </a:cubicBezTo>
                      <a:close/>
                      <a:moveTo>
                        <a:pt x="46" y="50"/>
                      </a:moveTo>
                      <a:cubicBezTo>
                        <a:pt x="46" y="50"/>
                        <a:pt x="45" y="50"/>
                        <a:pt x="45" y="50"/>
                      </a:cubicBezTo>
                      <a:cubicBezTo>
                        <a:pt x="46" y="50"/>
                        <a:pt x="46" y="51"/>
                        <a:pt x="46" y="51"/>
                      </a:cubicBezTo>
                      <a:cubicBezTo>
                        <a:pt x="46" y="51"/>
                        <a:pt x="46" y="51"/>
                        <a:pt x="46" y="51"/>
                      </a:cubicBezTo>
                      <a:cubicBezTo>
                        <a:pt x="46" y="51"/>
                        <a:pt x="46" y="51"/>
                        <a:pt x="46" y="51"/>
                      </a:cubicBezTo>
                      <a:cubicBezTo>
                        <a:pt x="46" y="51"/>
                        <a:pt x="45" y="51"/>
                        <a:pt x="45" y="50"/>
                      </a:cubicBezTo>
                      <a:cubicBezTo>
                        <a:pt x="45" y="50"/>
                        <a:pt x="45" y="50"/>
                        <a:pt x="45" y="50"/>
                      </a:cubicBezTo>
                      <a:cubicBezTo>
                        <a:pt x="46" y="50"/>
                        <a:pt x="46" y="50"/>
                        <a:pt x="46" y="50"/>
                      </a:cubicBezTo>
                      <a:close/>
                      <a:moveTo>
                        <a:pt x="49" y="45"/>
                      </a:moveTo>
                      <a:cubicBezTo>
                        <a:pt x="49" y="45"/>
                        <a:pt x="50" y="45"/>
                        <a:pt x="50" y="45"/>
                      </a:cubicBezTo>
                      <a:cubicBezTo>
                        <a:pt x="50" y="45"/>
                        <a:pt x="50" y="45"/>
                        <a:pt x="50" y="45"/>
                      </a:cubicBezTo>
                      <a:cubicBezTo>
                        <a:pt x="49" y="46"/>
                        <a:pt x="49" y="45"/>
                        <a:pt x="49" y="45"/>
                      </a:cubicBezTo>
                      <a:close/>
                      <a:moveTo>
                        <a:pt x="46" y="50"/>
                      </a:moveTo>
                      <a:cubicBezTo>
                        <a:pt x="46" y="50"/>
                        <a:pt x="46" y="50"/>
                        <a:pt x="46" y="50"/>
                      </a:cubicBezTo>
                      <a:cubicBezTo>
                        <a:pt x="46" y="50"/>
                        <a:pt x="46" y="50"/>
                        <a:pt x="46" y="50"/>
                      </a:cubicBezTo>
                      <a:cubicBezTo>
                        <a:pt x="46" y="50"/>
                        <a:pt x="46" y="50"/>
                        <a:pt x="46" y="50"/>
                      </a:cubicBezTo>
                      <a:close/>
                      <a:moveTo>
                        <a:pt x="45" y="51"/>
                      </a:moveTo>
                      <a:cubicBezTo>
                        <a:pt x="45" y="52"/>
                        <a:pt x="45" y="51"/>
                        <a:pt x="45" y="52"/>
                      </a:cubicBezTo>
                      <a:cubicBezTo>
                        <a:pt x="45" y="51"/>
                        <a:pt x="45" y="51"/>
                        <a:pt x="45" y="51"/>
                      </a:cubicBezTo>
                      <a:close/>
                      <a:moveTo>
                        <a:pt x="45" y="52"/>
                      </a:moveTo>
                      <a:cubicBezTo>
                        <a:pt x="45" y="52"/>
                        <a:pt x="45" y="52"/>
                        <a:pt x="45" y="52"/>
                      </a:cubicBezTo>
                      <a:cubicBezTo>
                        <a:pt x="45" y="52"/>
                        <a:pt x="45" y="52"/>
                        <a:pt x="45" y="52"/>
                      </a:cubicBezTo>
                      <a:close/>
                      <a:moveTo>
                        <a:pt x="50" y="46"/>
                      </a:move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50" y="47"/>
                        <a:pt x="50" y="46"/>
                        <a:pt x="50" y="46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lose/>
                      <a:moveTo>
                        <a:pt x="45" y="53"/>
                      </a:moveTo>
                      <a:cubicBezTo>
                        <a:pt x="45" y="53"/>
                        <a:pt x="45" y="53"/>
                        <a:pt x="45" y="53"/>
                      </a:cubicBezTo>
                      <a:cubicBezTo>
                        <a:pt x="45" y="53"/>
                        <a:pt x="45" y="53"/>
                        <a:pt x="45" y="53"/>
                      </a:cubicBezTo>
                      <a:close/>
                      <a:moveTo>
                        <a:pt x="47" y="50"/>
                      </a:move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7" y="50"/>
                        <a:pt x="47" y="50"/>
                      </a:cubicBezTo>
                      <a:close/>
                      <a:moveTo>
                        <a:pt x="45" y="53"/>
                      </a:moveTo>
                      <a:cubicBezTo>
                        <a:pt x="45" y="53"/>
                        <a:pt x="46" y="53"/>
                        <a:pt x="46" y="53"/>
                      </a:cubicBezTo>
                      <a:cubicBezTo>
                        <a:pt x="45" y="54"/>
                        <a:pt x="45" y="53"/>
                        <a:pt x="45" y="54"/>
                      </a:cubicBezTo>
                      <a:cubicBezTo>
                        <a:pt x="45" y="53"/>
                        <a:pt x="45" y="53"/>
                        <a:pt x="45" y="53"/>
                      </a:cubicBezTo>
                      <a:cubicBezTo>
                        <a:pt x="45" y="53"/>
                        <a:pt x="45" y="53"/>
                        <a:pt x="45" y="53"/>
                      </a:cubicBezTo>
                      <a:cubicBezTo>
                        <a:pt x="45" y="53"/>
                        <a:pt x="45" y="53"/>
                        <a:pt x="45" y="53"/>
                      </a:cubicBezTo>
                      <a:close/>
                      <a:moveTo>
                        <a:pt x="46" y="52"/>
                      </a:moveTo>
                      <a:cubicBezTo>
                        <a:pt x="46" y="53"/>
                        <a:pt x="46" y="52"/>
                        <a:pt x="46" y="52"/>
                      </a:cubicBezTo>
                      <a:cubicBezTo>
                        <a:pt x="46" y="52"/>
                        <a:pt x="46" y="52"/>
                        <a:pt x="46" y="52"/>
                      </a:cubicBezTo>
                      <a:close/>
                      <a:moveTo>
                        <a:pt x="51" y="46"/>
                      </a:moveTo>
                      <a:cubicBezTo>
                        <a:pt x="51" y="46"/>
                        <a:pt x="52" y="46"/>
                        <a:pt x="52" y="46"/>
                      </a:cubicBezTo>
                      <a:cubicBezTo>
                        <a:pt x="51" y="47"/>
                        <a:pt x="51" y="46"/>
                        <a:pt x="51" y="46"/>
                      </a:cubicBezTo>
                      <a:cubicBezTo>
                        <a:pt x="51" y="46"/>
                        <a:pt x="51" y="46"/>
                        <a:pt x="51" y="46"/>
                      </a:cubicBezTo>
                      <a:close/>
                      <a:moveTo>
                        <a:pt x="50" y="48"/>
                      </a:moveTo>
                      <a:cubicBezTo>
                        <a:pt x="49" y="49"/>
                        <a:pt x="49" y="48"/>
                        <a:pt x="49" y="49"/>
                      </a:cubicBezTo>
                      <a:cubicBezTo>
                        <a:pt x="49" y="49"/>
                        <a:pt x="49" y="48"/>
                        <a:pt x="49" y="48"/>
                      </a:cubicBezTo>
                      <a:cubicBezTo>
                        <a:pt x="49" y="48"/>
                        <a:pt x="50" y="48"/>
                        <a:pt x="50" y="48"/>
                      </a:cubicBezTo>
                      <a:cubicBezTo>
                        <a:pt x="50" y="48"/>
                        <a:pt x="50" y="48"/>
                        <a:pt x="50" y="48"/>
                      </a:cubicBezTo>
                      <a:close/>
                      <a:moveTo>
                        <a:pt x="49" y="49"/>
                      </a:moveTo>
                      <a:cubicBezTo>
                        <a:pt x="49" y="49"/>
                        <a:pt x="49" y="49"/>
                        <a:pt x="49" y="49"/>
                      </a:cubicBezTo>
                      <a:cubicBezTo>
                        <a:pt x="49" y="49"/>
                        <a:pt x="49" y="49"/>
                        <a:pt x="49" y="49"/>
                      </a:cubicBezTo>
                      <a:cubicBezTo>
                        <a:pt x="49" y="49"/>
                        <a:pt x="49" y="49"/>
                        <a:pt x="49" y="49"/>
                      </a:cubicBezTo>
                      <a:close/>
                      <a:moveTo>
                        <a:pt x="48" y="50"/>
                      </a:move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8" y="50"/>
                        <a:pt x="48" y="50"/>
                      </a:cubicBezTo>
                      <a:close/>
                      <a:moveTo>
                        <a:pt x="49" y="50"/>
                      </a:move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1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lose/>
                      <a:moveTo>
                        <a:pt x="51" y="48"/>
                      </a:moveTo>
                      <a:cubicBezTo>
                        <a:pt x="51" y="48"/>
                        <a:pt x="51" y="48"/>
                        <a:pt x="51" y="48"/>
                      </a:cubicBezTo>
                      <a:cubicBezTo>
                        <a:pt x="51" y="48"/>
                        <a:pt x="51" y="48"/>
                        <a:pt x="51" y="48"/>
                      </a:cubicBezTo>
                      <a:cubicBezTo>
                        <a:pt x="51" y="48"/>
                        <a:pt x="51" y="48"/>
                        <a:pt x="51" y="48"/>
                      </a:cubicBezTo>
                      <a:cubicBezTo>
                        <a:pt x="51" y="48"/>
                        <a:pt x="51" y="49"/>
                        <a:pt x="52" y="49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1" y="49"/>
                        <a:pt x="51" y="49"/>
                        <a:pt x="50" y="48"/>
                      </a:cubicBezTo>
                      <a:cubicBezTo>
                        <a:pt x="51" y="48"/>
                        <a:pt x="50" y="48"/>
                        <a:pt x="51" y="48"/>
                      </a:cubicBezTo>
                      <a:close/>
                      <a:moveTo>
                        <a:pt x="46" y="54"/>
                      </a:moveTo>
                      <a:cubicBezTo>
                        <a:pt x="46" y="54"/>
                        <a:pt x="46" y="54"/>
                        <a:pt x="47" y="54"/>
                      </a:cubicBezTo>
                      <a:cubicBezTo>
                        <a:pt x="46" y="54"/>
                        <a:pt x="47" y="54"/>
                        <a:pt x="46" y="55"/>
                      </a:cubicBezTo>
                      <a:cubicBezTo>
                        <a:pt x="46" y="54"/>
                        <a:pt x="46" y="55"/>
                        <a:pt x="46" y="54"/>
                      </a:cubicBezTo>
                      <a:cubicBezTo>
                        <a:pt x="46" y="54"/>
                        <a:pt x="46" y="54"/>
                        <a:pt x="46" y="54"/>
                      </a:cubicBezTo>
                      <a:close/>
                      <a:moveTo>
                        <a:pt x="50" y="50"/>
                      </a:moveTo>
                      <a:cubicBezTo>
                        <a:pt x="50" y="49"/>
                        <a:pt x="49" y="50"/>
                        <a:pt x="49" y="49"/>
                      </a:cubicBezTo>
                      <a:cubicBezTo>
                        <a:pt x="50" y="49"/>
                        <a:pt x="50" y="49"/>
                        <a:pt x="50" y="50"/>
                      </a:cubicBezTo>
                      <a:close/>
                      <a:moveTo>
                        <a:pt x="47" y="53"/>
                      </a:move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lose/>
                      <a:moveTo>
                        <a:pt x="47" y="54"/>
                      </a:moveTo>
                      <a:cubicBezTo>
                        <a:pt x="47" y="54"/>
                        <a:pt x="47" y="54"/>
                        <a:pt x="47" y="54"/>
                      </a:cubicBezTo>
                      <a:cubicBezTo>
                        <a:pt x="47" y="54"/>
                        <a:pt x="47" y="54"/>
                        <a:pt x="47" y="54"/>
                      </a:cubicBezTo>
                      <a:close/>
                      <a:moveTo>
                        <a:pt x="54" y="44"/>
                      </a:moveTo>
                      <a:cubicBezTo>
                        <a:pt x="54" y="43"/>
                        <a:pt x="54" y="44"/>
                        <a:pt x="55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lose/>
                      <a:moveTo>
                        <a:pt x="52" y="46"/>
                      </a:moveTo>
                      <a:cubicBezTo>
                        <a:pt x="52" y="46"/>
                        <a:pt x="52" y="47"/>
                        <a:pt x="52" y="47"/>
                      </a:cubicBezTo>
                      <a:cubicBezTo>
                        <a:pt x="52" y="47"/>
                        <a:pt x="52" y="47"/>
                        <a:pt x="52" y="47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lose/>
                      <a:moveTo>
                        <a:pt x="47" y="55"/>
                      </a:moveTo>
                      <a:cubicBezTo>
                        <a:pt x="46" y="54"/>
                        <a:pt x="46" y="54"/>
                        <a:pt x="46" y="54"/>
                      </a:cubicBezTo>
                      <a:cubicBezTo>
                        <a:pt x="47" y="54"/>
                        <a:pt x="47" y="54"/>
                        <a:pt x="47" y="55"/>
                      </a:cubicBezTo>
                      <a:close/>
                      <a:moveTo>
                        <a:pt x="50" y="50"/>
                      </a:moveTo>
                      <a:cubicBezTo>
                        <a:pt x="50" y="50"/>
                        <a:pt x="50" y="50"/>
                        <a:pt x="50" y="50"/>
                      </a:cubicBezTo>
                      <a:cubicBezTo>
                        <a:pt x="50" y="50"/>
                        <a:pt x="50" y="50"/>
                        <a:pt x="50" y="51"/>
                      </a:cubicBezTo>
                      <a:cubicBezTo>
                        <a:pt x="50" y="51"/>
                        <a:pt x="50" y="50"/>
                        <a:pt x="50" y="50"/>
                      </a:cubicBezTo>
                      <a:close/>
                      <a:moveTo>
                        <a:pt x="49" y="53"/>
                      </a:moveTo>
                      <a:cubicBezTo>
                        <a:pt x="49" y="53"/>
                        <a:pt x="48" y="53"/>
                        <a:pt x="48" y="53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lose/>
                      <a:moveTo>
                        <a:pt x="52" y="47"/>
                      </a:moveTo>
                      <a:cubicBezTo>
                        <a:pt x="53" y="47"/>
                        <a:pt x="53" y="47"/>
                        <a:pt x="53" y="47"/>
                      </a:cubicBezTo>
                      <a:cubicBezTo>
                        <a:pt x="53" y="47"/>
                        <a:pt x="53" y="47"/>
                        <a:pt x="53" y="47"/>
                      </a:cubicBezTo>
                      <a:cubicBezTo>
                        <a:pt x="53" y="47"/>
                        <a:pt x="52" y="47"/>
                        <a:pt x="52" y="47"/>
                      </a:cubicBezTo>
                      <a:close/>
                      <a:moveTo>
                        <a:pt x="55" y="44"/>
                      </a:moveTo>
                      <a:cubicBezTo>
                        <a:pt x="55" y="44"/>
                        <a:pt x="55" y="44"/>
                        <a:pt x="55" y="44"/>
                      </a:cubicBezTo>
                      <a:cubicBezTo>
                        <a:pt x="55" y="44"/>
                        <a:pt x="55" y="45"/>
                        <a:pt x="55" y="44"/>
                      </a:cubicBezTo>
                      <a:close/>
                      <a:moveTo>
                        <a:pt x="51" y="52"/>
                      </a:moveTo>
                      <a:cubicBezTo>
                        <a:pt x="50" y="52"/>
                        <a:pt x="50" y="52"/>
                        <a:pt x="50" y="52"/>
                      </a:cubicBezTo>
                      <a:cubicBezTo>
                        <a:pt x="50" y="52"/>
                        <a:pt x="50" y="52"/>
                        <a:pt x="51" y="52"/>
                      </a:cubicBezTo>
                      <a:close/>
                      <a:moveTo>
                        <a:pt x="56" y="44"/>
                      </a:moveTo>
                      <a:cubicBezTo>
                        <a:pt x="56" y="44"/>
                        <a:pt x="56" y="44"/>
                        <a:pt x="56" y="44"/>
                      </a:cubicBezTo>
                      <a:cubicBezTo>
                        <a:pt x="56" y="44"/>
                        <a:pt x="56" y="44"/>
                        <a:pt x="56" y="44"/>
                      </a:cubicBezTo>
                      <a:close/>
                      <a:moveTo>
                        <a:pt x="56" y="45"/>
                      </a:moveTo>
                      <a:cubicBezTo>
                        <a:pt x="56" y="45"/>
                        <a:pt x="56" y="45"/>
                        <a:pt x="56" y="45"/>
                      </a:cubicBezTo>
                      <a:cubicBezTo>
                        <a:pt x="56" y="45"/>
                        <a:pt x="56" y="45"/>
                        <a:pt x="56" y="45"/>
                      </a:cubicBezTo>
                      <a:close/>
                      <a:moveTo>
                        <a:pt x="56" y="47"/>
                      </a:moveTo>
                      <a:cubicBezTo>
                        <a:pt x="55" y="47"/>
                        <a:pt x="56" y="47"/>
                        <a:pt x="56" y="47"/>
                      </a:cubicBezTo>
                      <a:cubicBezTo>
                        <a:pt x="56" y="46"/>
                        <a:pt x="56" y="47"/>
                        <a:pt x="56" y="47"/>
                      </a:cubicBezTo>
                      <a:close/>
                      <a:moveTo>
                        <a:pt x="52" y="52"/>
                      </a:moveTo>
                      <a:cubicBezTo>
                        <a:pt x="52" y="52"/>
                        <a:pt x="52" y="52"/>
                        <a:pt x="52" y="52"/>
                      </a:cubicBezTo>
                      <a:cubicBezTo>
                        <a:pt x="52" y="52"/>
                        <a:pt x="52" y="52"/>
                        <a:pt x="52" y="52"/>
                      </a:cubicBezTo>
                      <a:close/>
                      <a:moveTo>
                        <a:pt x="59" y="44"/>
                      </a:moveTo>
                      <a:cubicBezTo>
                        <a:pt x="59" y="44"/>
                        <a:pt x="59" y="44"/>
                        <a:pt x="58" y="44"/>
                      </a:cubicBezTo>
                      <a:cubicBezTo>
                        <a:pt x="58" y="43"/>
                        <a:pt x="59" y="44"/>
                        <a:pt x="59" y="44"/>
                      </a:cubicBezTo>
                      <a:cubicBezTo>
                        <a:pt x="59" y="43"/>
                        <a:pt x="59" y="43"/>
                        <a:pt x="58" y="43"/>
                      </a:cubicBezTo>
                      <a:cubicBezTo>
                        <a:pt x="58" y="43"/>
                        <a:pt x="58" y="43"/>
                        <a:pt x="58" y="43"/>
                      </a:cubicBezTo>
                      <a:cubicBezTo>
                        <a:pt x="59" y="43"/>
                        <a:pt x="59" y="43"/>
                        <a:pt x="59" y="43"/>
                      </a:cubicBezTo>
                      <a:cubicBezTo>
                        <a:pt x="59" y="43"/>
                        <a:pt x="59" y="43"/>
                        <a:pt x="59" y="43"/>
                      </a:cubicBezTo>
                      <a:cubicBezTo>
                        <a:pt x="59" y="43"/>
                        <a:pt x="59" y="43"/>
                        <a:pt x="59" y="43"/>
                      </a:cubicBezTo>
                      <a:cubicBezTo>
                        <a:pt x="59" y="43"/>
                        <a:pt x="59" y="43"/>
                        <a:pt x="59" y="43"/>
                      </a:cubicBezTo>
                      <a:cubicBezTo>
                        <a:pt x="59" y="44"/>
                        <a:pt x="60" y="44"/>
                        <a:pt x="59" y="44"/>
                      </a:cubicBezTo>
                      <a:cubicBezTo>
                        <a:pt x="59" y="44"/>
                        <a:pt x="60" y="43"/>
                        <a:pt x="60" y="44"/>
                      </a:cubicBezTo>
                      <a:cubicBezTo>
                        <a:pt x="60" y="44"/>
                        <a:pt x="60" y="44"/>
                        <a:pt x="59" y="44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lose/>
                      <a:moveTo>
                        <a:pt x="56" y="47"/>
                      </a:moveTo>
                      <a:cubicBezTo>
                        <a:pt x="56" y="47"/>
                        <a:pt x="56" y="47"/>
                        <a:pt x="56" y="47"/>
                      </a:cubicBezTo>
                      <a:close/>
                      <a:moveTo>
                        <a:pt x="57" y="46"/>
                      </a:moveTo>
                      <a:cubicBezTo>
                        <a:pt x="57" y="46"/>
                        <a:pt x="57" y="46"/>
                        <a:pt x="57" y="46"/>
                      </a:cubicBezTo>
                      <a:cubicBezTo>
                        <a:pt x="57" y="46"/>
                        <a:pt x="57" y="46"/>
                        <a:pt x="57" y="45"/>
                      </a:cubicBezTo>
                      <a:cubicBezTo>
                        <a:pt x="57" y="45"/>
                        <a:pt x="57" y="45"/>
                        <a:pt x="57" y="45"/>
                      </a:cubicBezTo>
                      <a:cubicBezTo>
                        <a:pt x="57" y="45"/>
                        <a:pt x="57" y="46"/>
                        <a:pt x="57" y="46"/>
                      </a:cubicBezTo>
                      <a:close/>
                      <a:moveTo>
                        <a:pt x="58" y="44"/>
                      </a:moveTo>
                      <a:cubicBezTo>
                        <a:pt x="58" y="44"/>
                        <a:pt x="58" y="44"/>
                        <a:pt x="58" y="44"/>
                      </a:cubicBezTo>
                      <a:cubicBezTo>
                        <a:pt x="58" y="44"/>
                        <a:pt x="58" y="44"/>
                        <a:pt x="58" y="44"/>
                      </a:cubicBezTo>
                      <a:close/>
                      <a:moveTo>
                        <a:pt x="58" y="44"/>
                      </a:moveTo>
                      <a:cubicBezTo>
                        <a:pt x="58" y="44"/>
                        <a:pt x="58" y="44"/>
                        <a:pt x="58" y="44"/>
                      </a:cubicBezTo>
                      <a:cubicBezTo>
                        <a:pt x="58" y="44"/>
                        <a:pt x="58" y="44"/>
                        <a:pt x="58" y="44"/>
                      </a:cubicBezTo>
                      <a:close/>
                      <a:moveTo>
                        <a:pt x="60" y="41"/>
                      </a:move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lose/>
                      <a:moveTo>
                        <a:pt x="61" y="40"/>
                      </a:moveTo>
                      <a:cubicBezTo>
                        <a:pt x="61" y="40"/>
                        <a:pt x="61" y="40"/>
                        <a:pt x="61" y="40"/>
                      </a:cubicBezTo>
                      <a:cubicBezTo>
                        <a:pt x="61" y="40"/>
                        <a:pt x="61" y="40"/>
                        <a:pt x="61" y="40"/>
                      </a:cubicBezTo>
                      <a:cubicBezTo>
                        <a:pt x="61" y="40"/>
                        <a:pt x="61" y="40"/>
                        <a:pt x="61" y="40"/>
                      </a:cubicBezTo>
                      <a:cubicBezTo>
                        <a:pt x="61" y="40"/>
                        <a:pt x="61" y="40"/>
                        <a:pt x="61" y="40"/>
                      </a:cubicBezTo>
                      <a:close/>
                      <a:moveTo>
                        <a:pt x="54" y="52"/>
                      </a:moveTo>
                      <a:cubicBezTo>
                        <a:pt x="53" y="52"/>
                        <a:pt x="53" y="51"/>
                        <a:pt x="53" y="51"/>
                      </a:cubicBezTo>
                      <a:cubicBezTo>
                        <a:pt x="53" y="51"/>
                        <a:pt x="53" y="52"/>
                        <a:pt x="54" y="52"/>
                      </a:cubicBezTo>
                      <a:close/>
                      <a:moveTo>
                        <a:pt x="58" y="44"/>
                      </a:moveTo>
                      <a:cubicBezTo>
                        <a:pt x="59" y="44"/>
                        <a:pt x="58" y="44"/>
                        <a:pt x="59" y="44"/>
                      </a:cubicBezTo>
                      <a:cubicBezTo>
                        <a:pt x="58" y="44"/>
                        <a:pt x="58" y="44"/>
                        <a:pt x="58" y="44"/>
                      </a:cubicBezTo>
                      <a:close/>
                      <a:moveTo>
                        <a:pt x="57" y="46"/>
                      </a:moveTo>
                      <a:cubicBezTo>
                        <a:pt x="57" y="46"/>
                        <a:pt x="57" y="46"/>
                        <a:pt x="57" y="46"/>
                      </a:cubicBezTo>
                      <a:cubicBezTo>
                        <a:pt x="57" y="46"/>
                        <a:pt x="57" y="46"/>
                        <a:pt x="57" y="46"/>
                      </a:cubicBezTo>
                      <a:close/>
                      <a:moveTo>
                        <a:pt x="50" y="57"/>
                      </a:moveTo>
                      <a:cubicBezTo>
                        <a:pt x="50" y="57"/>
                        <a:pt x="49" y="58"/>
                        <a:pt x="49" y="58"/>
                      </a:cubicBezTo>
                      <a:cubicBezTo>
                        <a:pt x="50" y="57"/>
                        <a:pt x="50" y="58"/>
                        <a:pt x="50" y="57"/>
                      </a:cubicBezTo>
                      <a:close/>
                      <a:moveTo>
                        <a:pt x="54" y="51"/>
                      </a:moveTo>
                      <a:cubicBezTo>
                        <a:pt x="54" y="51"/>
                        <a:pt x="54" y="51"/>
                        <a:pt x="54" y="50"/>
                      </a:cubicBezTo>
                      <a:cubicBezTo>
                        <a:pt x="55" y="51"/>
                        <a:pt x="55" y="51"/>
                        <a:pt x="55" y="51"/>
                      </a:cubicBezTo>
                      <a:cubicBezTo>
                        <a:pt x="54" y="51"/>
                        <a:pt x="54" y="51"/>
                        <a:pt x="54" y="51"/>
                      </a:cubicBezTo>
                      <a:close/>
                      <a:moveTo>
                        <a:pt x="50" y="58"/>
                      </a:moveTo>
                      <a:cubicBezTo>
                        <a:pt x="50" y="58"/>
                        <a:pt x="50" y="58"/>
                        <a:pt x="50" y="58"/>
                      </a:cubicBezTo>
                      <a:cubicBezTo>
                        <a:pt x="50" y="57"/>
                        <a:pt x="50" y="58"/>
                        <a:pt x="50" y="58"/>
                      </a:cubicBezTo>
                      <a:close/>
                      <a:moveTo>
                        <a:pt x="57" y="48"/>
                      </a:moveTo>
                      <a:cubicBezTo>
                        <a:pt x="57" y="47"/>
                        <a:pt x="57" y="48"/>
                        <a:pt x="57" y="48"/>
                      </a:cubicBezTo>
                      <a:cubicBezTo>
                        <a:pt x="57" y="48"/>
                        <a:pt x="57" y="48"/>
                        <a:pt x="57" y="47"/>
                      </a:cubicBezTo>
                      <a:cubicBezTo>
                        <a:pt x="57" y="47"/>
                        <a:pt x="57" y="47"/>
                        <a:pt x="57" y="47"/>
                      </a:cubicBezTo>
                      <a:cubicBezTo>
                        <a:pt x="57" y="47"/>
                        <a:pt x="57" y="48"/>
                        <a:pt x="58" y="48"/>
                      </a:cubicBezTo>
                      <a:cubicBezTo>
                        <a:pt x="57" y="48"/>
                        <a:pt x="57" y="48"/>
                        <a:pt x="57" y="48"/>
                      </a:cubicBezTo>
                      <a:close/>
                      <a:moveTo>
                        <a:pt x="61" y="42"/>
                      </a:moveTo>
                      <a:cubicBezTo>
                        <a:pt x="61" y="42"/>
                        <a:pt x="61" y="42"/>
                        <a:pt x="61" y="42"/>
                      </a:cubicBezTo>
                      <a:cubicBezTo>
                        <a:pt x="61" y="42"/>
                        <a:pt x="61" y="42"/>
                        <a:pt x="61" y="42"/>
                      </a:cubicBezTo>
                      <a:cubicBezTo>
                        <a:pt x="61" y="42"/>
                        <a:pt x="61" y="42"/>
                        <a:pt x="61" y="42"/>
                      </a:cubicBezTo>
                      <a:cubicBezTo>
                        <a:pt x="61" y="42"/>
                        <a:pt x="61" y="42"/>
                        <a:pt x="61" y="42"/>
                      </a:cubicBezTo>
                      <a:close/>
                      <a:moveTo>
                        <a:pt x="57" y="49"/>
                      </a:moveTo>
                      <a:cubicBezTo>
                        <a:pt x="57" y="49"/>
                        <a:pt x="57" y="49"/>
                        <a:pt x="57" y="49"/>
                      </a:cubicBezTo>
                      <a:cubicBezTo>
                        <a:pt x="57" y="49"/>
                        <a:pt x="57" y="49"/>
                        <a:pt x="57" y="49"/>
                      </a:cubicBezTo>
                      <a:cubicBezTo>
                        <a:pt x="57" y="49"/>
                        <a:pt x="56" y="49"/>
                        <a:pt x="56" y="49"/>
                      </a:cubicBezTo>
                      <a:cubicBezTo>
                        <a:pt x="56" y="49"/>
                        <a:pt x="57" y="49"/>
                        <a:pt x="57" y="49"/>
                      </a:cubicBezTo>
                      <a:close/>
                      <a:moveTo>
                        <a:pt x="61" y="43"/>
                      </a:moveTo>
                      <a:cubicBezTo>
                        <a:pt x="61" y="43"/>
                        <a:pt x="61" y="43"/>
                        <a:pt x="61" y="43"/>
                      </a:cubicBezTo>
                      <a:cubicBezTo>
                        <a:pt x="61" y="43"/>
                        <a:pt x="61" y="43"/>
                        <a:pt x="61" y="43"/>
                      </a:cubicBezTo>
                      <a:cubicBezTo>
                        <a:pt x="61" y="43"/>
                        <a:pt x="61" y="43"/>
                        <a:pt x="61" y="43"/>
                      </a:cubicBezTo>
                      <a:cubicBezTo>
                        <a:pt x="61" y="43"/>
                        <a:pt x="61" y="43"/>
                        <a:pt x="61" y="43"/>
                      </a:cubicBezTo>
                      <a:cubicBezTo>
                        <a:pt x="61" y="43"/>
                        <a:pt x="61" y="43"/>
                        <a:pt x="61" y="43"/>
                      </a:cubicBezTo>
                      <a:cubicBezTo>
                        <a:pt x="61" y="43"/>
                        <a:pt x="61" y="43"/>
                        <a:pt x="61" y="43"/>
                      </a:cubicBezTo>
                      <a:cubicBezTo>
                        <a:pt x="61" y="43"/>
                        <a:pt x="61" y="43"/>
                        <a:pt x="61" y="43"/>
                      </a:cubicBezTo>
                      <a:close/>
                      <a:moveTo>
                        <a:pt x="62" y="41"/>
                      </a:moveTo>
                      <a:cubicBezTo>
                        <a:pt x="62" y="41"/>
                        <a:pt x="62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lose/>
                      <a:moveTo>
                        <a:pt x="60" y="44"/>
                      </a:moveTo>
                      <a:cubicBezTo>
                        <a:pt x="60" y="44"/>
                        <a:pt x="60" y="44"/>
                        <a:pt x="60" y="44"/>
                      </a:cubicBezTo>
                      <a:cubicBezTo>
                        <a:pt x="60" y="44"/>
                        <a:pt x="60" y="44"/>
                        <a:pt x="60" y="44"/>
                      </a:cubicBezTo>
                      <a:cubicBezTo>
                        <a:pt x="60" y="44"/>
                        <a:pt x="60" y="44"/>
                        <a:pt x="60" y="44"/>
                      </a:cubicBezTo>
                      <a:cubicBezTo>
                        <a:pt x="60" y="44"/>
                        <a:pt x="60" y="44"/>
                        <a:pt x="60" y="44"/>
                      </a:cubicBezTo>
                      <a:close/>
                      <a:moveTo>
                        <a:pt x="56" y="51"/>
                      </a:move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5" y="52"/>
                        <a:pt x="55" y="51"/>
                        <a:pt x="55" y="51"/>
                      </a:cubicBezTo>
                      <a:cubicBezTo>
                        <a:pt x="55" y="52"/>
                        <a:pt x="55" y="51"/>
                        <a:pt x="55" y="51"/>
                      </a:cubicBezTo>
                      <a:cubicBezTo>
                        <a:pt x="55" y="51"/>
                        <a:pt x="55" y="51"/>
                        <a:pt x="56" y="51"/>
                      </a:cubicBezTo>
                      <a:close/>
                      <a:moveTo>
                        <a:pt x="59" y="45"/>
                      </a:moveTo>
                      <a:cubicBezTo>
                        <a:pt x="60" y="45"/>
                        <a:pt x="60" y="45"/>
                        <a:pt x="60" y="45"/>
                      </a:cubicBezTo>
                      <a:cubicBezTo>
                        <a:pt x="59" y="45"/>
                        <a:pt x="59" y="45"/>
                        <a:pt x="59" y="45"/>
                      </a:cubicBezTo>
                      <a:close/>
                      <a:moveTo>
                        <a:pt x="60" y="44"/>
                      </a:moveTo>
                      <a:cubicBezTo>
                        <a:pt x="61" y="44"/>
                        <a:pt x="60" y="45"/>
                        <a:pt x="60" y="45"/>
                      </a:cubicBezTo>
                      <a:cubicBezTo>
                        <a:pt x="60" y="45"/>
                        <a:pt x="60" y="44"/>
                        <a:pt x="60" y="44"/>
                      </a:cubicBezTo>
                      <a:close/>
                      <a:moveTo>
                        <a:pt x="58" y="49"/>
                      </a:moveTo>
                      <a:cubicBezTo>
                        <a:pt x="58" y="49"/>
                        <a:pt x="57" y="49"/>
                        <a:pt x="57" y="49"/>
                      </a:cubicBezTo>
                      <a:cubicBezTo>
                        <a:pt x="58" y="49"/>
                        <a:pt x="58" y="49"/>
                        <a:pt x="58" y="49"/>
                      </a:cubicBezTo>
                      <a:cubicBezTo>
                        <a:pt x="58" y="49"/>
                        <a:pt x="58" y="49"/>
                        <a:pt x="58" y="49"/>
                      </a:cubicBezTo>
                      <a:cubicBezTo>
                        <a:pt x="58" y="49"/>
                        <a:pt x="58" y="49"/>
                        <a:pt x="58" y="49"/>
                      </a:cubicBezTo>
                      <a:cubicBezTo>
                        <a:pt x="58" y="50"/>
                        <a:pt x="57" y="49"/>
                        <a:pt x="57" y="49"/>
                      </a:cubicBezTo>
                      <a:cubicBezTo>
                        <a:pt x="57" y="50"/>
                        <a:pt x="58" y="50"/>
                        <a:pt x="58" y="50"/>
                      </a:cubicBezTo>
                      <a:cubicBezTo>
                        <a:pt x="58" y="50"/>
                        <a:pt x="57" y="50"/>
                        <a:pt x="57" y="50"/>
                      </a:cubicBezTo>
                      <a:cubicBezTo>
                        <a:pt x="58" y="50"/>
                        <a:pt x="57" y="50"/>
                        <a:pt x="57" y="50"/>
                      </a:cubicBezTo>
                      <a:cubicBezTo>
                        <a:pt x="57" y="50"/>
                        <a:pt x="57" y="50"/>
                        <a:pt x="57" y="50"/>
                      </a:cubicBezTo>
                      <a:cubicBezTo>
                        <a:pt x="57" y="50"/>
                        <a:pt x="57" y="50"/>
                        <a:pt x="57" y="50"/>
                      </a:cubicBezTo>
                      <a:cubicBezTo>
                        <a:pt x="57" y="50"/>
                        <a:pt x="57" y="50"/>
                        <a:pt x="57" y="49"/>
                      </a:cubicBezTo>
                      <a:cubicBezTo>
                        <a:pt x="57" y="49"/>
                        <a:pt x="57" y="50"/>
                        <a:pt x="57" y="50"/>
                      </a:cubicBezTo>
                      <a:cubicBezTo>
                        <a:pt x="57" y="49"/>
                        <a:pt x="57" y="49"/>
                        <a:pt x="57" y="49"/>
                      </a:cubicBezTo>
                      <a:cubicBezTo>
                        <a:pt x="57" y="49"/>
                        <a:pt x="57" y="49"/>
                        <a:pt x="57" y="49"/>
                      </a:cubicBezTo>
                      <a:cubicBezTo>
                        <a:pt x="57" y="49"/>
                        <a:pt x="57" y="49"/>
                        <a:pt x="58" y="49"/>
                      </a:cubicBezTo>
                      <a:close/>
                      <a:moveTo>
                        <a:pt x="61" y="45"/>
                      </a:moveTo>
                      <a:cubicBezTo>
                        <a:pt x="61" y="45"/>
                        <a:pt x="61" y="44"/>
                        <a:pt x="61" y="44"/>
                      </a:cubicBezTo>
                      <a:cubicBezTo>
                        <a:pt x="61" y="44"/>
                        <a:pt x="61" y="45"/>
                        <a:pt x="61" y="45"/>
                      </a:cubicBezTo>
                      <a:close/>
                      <a:moveTo>
                        <a:pt x="58" y="48"/>
                      </a:moveTo>
                      <a:cubicBezTo>
                        <a:pt x="58" y="48"/>
                        <a:pt x="58" y="48"/>
                        <a:pt x="58" y="48"/>
                      </a:cubicBezTo>
                      <a:cubicBezTo>
                        <a:pt x="58" y="48"/>
                        <a:pt x="58" y="48"/>
                        <a:pt x="58" y="48"/>
                      </a:cubicBezTo>
                      <a:close/>
                      <a:moveTo>
                        <a:pt x="63" y="42"/>
                      </a:moveTo>
                      <a:cubicBezTo>
                        <a:pt x="63" y="42"/>
                        <a:pt x="63" y="42"/>
                        <a:pt x="63" y="41"/>
                      </a:cubicBezTo>
                      <a:cubicBezTo>
                        <a:pt x="63" y="41"/>
                        <a:pt x="63" y="41"/>
                        <a:pt x="63" y="42"/>
                      </a:cubicBezTo>
                      <a:close/>
                      <a:moveTo>
                        <a:pt x="58" y="50"/>
                      </a:moveTo>
                      <a:cubicBezTo>
                        <a:pt x="58" y="50"/>
                        <a:pt x="58" y="50"/>
                        <a:pt x="58" y="50"/>
                      </a:cubicBezTo>
                      <a:cubicBezTo>
                        <a:pt x="58" y="49"/>
                        <a:pt x="58" y="50"/>
                        <a:pt x="58" y="50"/>
                      </a:cubicBezTo>
                      <a:close/>
                      <a:moveTo>
                        <a:pt x="59" y="47"/>
                      </a:moveTo>
                      <a:cubicBezTo>
                        <a:pt x="59" y="47"/>
                        <a:pt x="59" y="47"/>
                        <a:pt x="59" y="48"/>
                      </a:cubicBezTo>
                      <a:cubicBezTo>
                        <a:pt x="59" y="48"/>
                        <a:pt x="59" y="48"/>
                        <a:pt x="59" y="48"/>
                      </a:cubicBezTo>
                      <a:cubicBezTo>
                        <a:pt x="59" y="48"/>
                        <a:pt x="59" y="47"/>
                        <a:pt x="59" y="47"/>
                      </a:cubicBezTo>
                      <a:cubicBezTo>
                        <a:pt x="59" y="47"/>
                        <a:pt x="59" y="47"/>
                        <a:pt x="59" y="47"/>
                      </a:cubicBezTo>
                      <a:close/>
                      <a:moveTo>
                        <a:pt x="61" y="45"/>
                      </a:moveTo>
                      <a:cubicBezTo>
                        <a:pt x="61" y="45"/>
                        <a:pt x="61" y="46"/>
                        <a:pt x="60" y="46"/>
                      </a:cubicBezTo>
                      <a:cubicBezTo>
                        <a:pt x="60" y="46"/>
                        <a:pt x="60" y="46"/>
                        <a:pt x="60" y="46"/>
                      </a:cubicBezTo>
                      <a:cubicBezTo>
                        <a:pt x="60" y="46"/>
                        <a:pt x="60" y="46"/>
                        <a:pt x="60" y="46"/>
                      </a:cubicBezTo>
                      <a:cubicBezTo>
                        <a:pt x="60" y="46"/>
                        <a:pt x="60" y="46"/>
                        <a:pt x="61" y="45"/>
                      </a:cubicBezTo>
                      <a:close/>
                      <a:moveTo>
                        <a:pt x="63" y="42"/>
                      </a:moveTo>
                      <a:cubicBezTo>
                        <a:pt x="63" y="42"/>
                        <a:pt x="63" y="42"/>
                        <a:pt x="63" y="42"/>
                      </a:cubicBezTo>
                      <a:cubicBezTo>
                        <a:pt x="63" y="41"/>
                        <a:pt x="63" y="42"/>
                        <a:pt x="64" y="41"/>
                      </a:cubicBezTo>
                      <a:cubicBezTo>
                        <a:pt x="64" y="41"/>
                        <a:pt x="63" y="42"/>
                        <a:pt x="63" y="42"/>
                      </a:cubicBezTo>
                      <a:close/>
                      <a:moveTo>
                        <a:pt x="63" y="42"/>
                      </a:moveTo>
                      <a:cubicBezTo>
                        <a:pt x="63" y="42"/>
                        <a:pt x="63" y="42"/>
                        <a:pt x="63" y="42"/>
                      </a:cubicBezTo>
                      <a:cubicBezTo>
                        <a:pt x="63" y="42"/>
                        <a:pt x="63" y="42"/>
                        <a:pt x="63" y="42"/>
                      </a:cubicBezTo>
                      <a:close/>
                      <a:moveTo>
                        <a:pt x="64" y="41"/>
                      </a:moveTo>
                      <a:cubicBezTo>
                        <a:pt x="64" y="41"/>
                        <a:pt x="64" y="41"/>
                        <a:pt x="64" y="41"/>
                      </a:cubicBezTo>
                      <a:cubicBezTo>
                        <a:pt x="64" y="42"/>
                        <a:pt x="64" y="41"/>
                        <a:pt x="64" y="41"/>
                      </a:cubicBezTo>
                      <a:cubicBezTo>
                        <a:pt x="64" y="41"/>
                        <a:pt x="64" y="41"/>
                        <a:pt x="64" y="41"/>
                      </a:cubicBezTo>
                      <a:close/>
                      <a:moveTo>
                        <a:pt x="56" y="53"/>
                      </a:moveTo>
                      <a:cubicBezTo>
                        <a:pt x="56" y="53"/>
                        <a:pt x="56" y="53"/>
                        <a:pt x="56" y="53"/>
                      </a:cubicBezTo>
                      <a:cubicBezTo>
                        <a:pt x="56" y="53"/>
                        <a:pt x="56" y="53"/>
                        <a:pt x="56" y="53"/>
                      </a:cubicBezTo>
                      <a:close/>
                      <a:moveTo>
                        <a:pt x="57" y="52"/>
                      </a:moveTo>
                      <a:cubicBezTo>
                        <a:pt x="57" y="52"/>
                        <a:pt x="57" y="52"/>
                        <a:pt x="57" y="52"/>
                      </a:cubicBezTo>
                      <a:cubicBezTo>
                        <a:pt x="57" y="52"/>
                        <a:pt x="57" y="52"/>
                        <a:pt x="57" y="52"/>
                      </a:cubicBezTo>
                      <a:cubicBezTo>
                        <a:pt x="57" y="52"/>
                        <a:pt x="57" y="52"/>
                        <a:pt x="57" y="52"/>
                      </a:cubicBezTo>
                      <a:cubicBezTo>
                        <a:pt x="57" y="52"/>
                        <a:pt x="57" y="52"/>
                        <a:pt x="57" y="51"/>
                      </a:cubicBezTo>
                      <a:cubicBezTo>
                        <a:pt x="57" y="51"/>
                        <a:pt x="57" y="52"/>
                        <a:pt x="57" y="52"/>
                      </a:cubicBezTo>
                      <a:close/>
                      <a:moveTo>
                        <a:pt x="57" y="52"/>
                      </a:moveTo>
                      <a:cubicBezTo>
                        <a:pt x="57" y="52"/>
                        <a:pt x="57" y="52"/>
                        <a:pt x="57" y="52"/>
                      </a:cubicBezTo>
                      <a:cubicBezTo>
                        <a:pt x="57" y="52"/>
                        <a:pt x="57" y="52"/>
                        <a:pt x="57" y="52"/>
                      </a:cubicBezTo>
                      <a:cubicBezTo>
                        <a:pt x="57" y="52"/>
                        <a:pt x="57" y="52"/>
                        <a:pt x="57" y="52"/>
                      </a:cubicBezTo>
                      <a:close/>
                      <a:moveTo>
                        <a:pt x="58" y="51"/>
                      </a:moveTo>
                      <a:cubicBezTo>
                        <a:pt x="58" y="51"/>
                        <a:pt x="58" y="51"/>
                        <a:pt x="58" y="51"/>
                      </a:cubicBezTo>
                      <a:cubicBezTo>
                        <a:pt x="58" y="51"/>
                        <a:pt x="58" y="51"/>
                        <a:pt x="58" y="51"/>
                      </a:cubicBezTo>
                      <a:cubicBezTo>
                        <a:pt x="58" y="51"/>
                        <a:pt x="58" y="51"/>
                        <a:pt x="58" y="51"/>
                      </a:cubicBezTo>
                      <a:cubicBezTo>
                        <a:pt x="58" y="51"/>
                        <a:pt x="58" y="51"/>
                        <a:pt x="58" y="51"/>
                      </a:cubicBezTo>
                      <a:close/>
                      <a:moveTo>
                        <a:pt x="54" y="56"/>
                      </a:moveTo>
                      <a:cubicBezTo>
                        <a:pt x="54" y="57"/>
                        <a:pt x="54" y="57"/>
                        <a:pt x="54" y="57"/>
                      </a:cubicBezTo>
                      <a:cubicBezTo>
                        <a:pt x="54" y="57"/>
                        <a:pt x="54" y="56"/>
                        <a:pt x="54" y="56"/>
                      </a:cubicBezTo>
                      <a:close/>
                      <a:moveTo>
                        <a:pt x="62" y="45"/>
                      </a:moveTo>
                      <a:cubicBezTo>
                        <a:pt x="62" y="45"/>
                        <a:pt x="63" y="45"/>
                        <a:pt x="62" y="44"/>
                      </a:cubicBezTo>
                      <a:cubicBezTo>
                        <a:pt x="62" y="44"/>
                        <a:pt x="62" y="44"/>
                        <a:pt x="63" y="44"/>
                      </a:cubicBezTo>
                      <a:cubicBezTo>
                        <a:pt x="62" y="45"/>
                        <a:pt x="62" y="44"/>
                        <a:pt x="62" y="45"/>
                      </a:cubicBezTo>
                      <a:cubicBezTo>
                        <a:pt x="62" y="45"/>
                        <a:pt x="62" y="45"/>
                        <a:pt x="62" y="45"/>
                      </a:cubicBezTo>
                      <a:close/>
                      <a:moveTo>
                        <a:pt x="64" y="41"/>
                      </a:moveTo>
                      <a:cubicBezTo>
                        <a:pt x="64" y="42"/>
                        <a:pt x="65" y="41"/>
                        <a:pt x="65" y="42"/>
                      </a:cubicBezTo>
                      <a:cubicBezTo>
                        <a:pt x="64" y="42"/>
                        <a:pt x="65" y="42"/>
                        <a:pt x="64" y="42"/>
                      </a:cubicBezTo>
                      <a:lnTo>
                        <a:pt x="64" y="41"/>
                      </a:lnTo>
                      <a:close/>
                      <a:moveTo>
                        <a:pt x="64" y="42"/>
                      </a:moveTo>
                      <a:cubicBezTo>
                        <a:pt x="64" y="42"/>
                        <a:pt x="64" y="42"/>
                        <a:pt x="64" y="42"/>
                      </a:cubicBezTo>
                      <a:cubicBezTo>
                        <a:pt x="64" y="42"/>
                        <a:pt x="64" y="42"/>
                        <a:pt x="64" y="42"/>
                      </a:cubicBezTo>
                      <a:close/>
                      <a:moveTo>
                        <a:pt x="62" y="45"/>
                      </a:moveTo>
                      <a:cubicBezTo>
                        <a:pt x="63" y="44"/>
                        <a:pt x="63" y="45"/>
                        <a:pt x="63" y="45"/>
                      </a:cubicBezTo>
                      <a:cubicBezTo>
                        <a:pt x="63" y="45"/>
                        <a:pt x="62" y="45"/>
                        <a:pt x="62" y="45"/>
                      </a:cubicBezTo>
                      <a:close/>
                      <a:moveTo>
                        <a:pt x="64" y="43"/>
                      </a:moveTo>
                      <a:cubicBezTo>
                        <a:pt x="64" y="43"/>
                        <a:pt x="64" y="43"/>
                        <a:pt x="63" y="43"/>
                      </a:cubicBezTo>
                      <a:cubicBezTo>
                        <a:pt x="64" y="43"/>
                        <a:pt x="64" y="43"/>
                        <a:pt x="64" y="44"/>
                      </a:cubicBezTo>
                      <a:cubicBezTo>
                        <a:pt x="63" y="44"/>
                        <a:pt x="63" y="44"/>
                        <a:pt x="63" y="43"/>
                      </a:cubicBezTo>
                      <a:cubicBezTo>
                        <a:pt x="63" y="43"/>
                        <a:pt x="64" y="43"/>
                        <a:pt x="64" y="43"/>
                      </a:cubicBezTo>
                      <a:close/>
                      <a:moveTo>
                        <a:pt x="59" y="52"/>
                      </a:moveTo>
                      <a:cubicBezTo>
                        <a:pt x="58" y="52"/>
                        <a:pt x="59" y="53"/>
                        <a:pt x="58" y="53"/>
                      </a:cubicBezTo>
                      <a:cubicBezTo>
                        <a:pt x="59" y="52"/>
                        <a:pt x="58" y="53"/>
                        <a:pt x="58" y="52"/>
                      </a:cubicBezTo>
                      <a:cubicBezTo>
                        <a:pt x="58" y="52"/>
                        <a:pt x="58" y="53"/>
                        <a:pt x="58" y="52"/>
                      </a:cubicBezTo>
                      <a:cubicBezTo>
                        <a:pt x="59" y="52"/>
                        <a:pt x="59" y="52"/>
                        <a:pt x="59" y="52"/>
                      </a:cubicBezTo>
                      <a:close/>
                      <a:moveTo>
                        <a:pt x="59" y="52"/>
                      </a:moveTo>
                      <a:cubicBezTo>
                        <a:pt x="59" y="53"/>
                        <a:pt x="59" y="53"/>
                        <a:pt x="59" y="53"/>
                      </a:cubicBezTo>
                      <a:cubicBezTo>
                        <a:pt x="59" y="53"/>
                        <a:pt x="59" y="53"/>
                        <a:pt x="59" y="53"/>
                      </a:cubicBezTo>
                      <a:cubicBezTo>
                        <a:pt x="58" y="53"/>
                        <a:pt x="59" y="52"/>
                        <a:pt x="59" y="52"/>
                      </a:cubicBezTo>
                      <a:cubicBezTo>
                        <a:pt x="59" y="52"/>
                        <a:pt x="59" y="52"/>
                        <a:pt x="59" y="52"/>
                      </a:cubicBezTo>
                      <a:close/>
                      <a:moveTo>
                        <a:pt x="62" y="48"/>
                      </a:moveTo>
                      <a:cubicBezTo>
                        <a:pt x="62" y="49"/>
                        <a:pt x="62" y="48"/>
                        <a:pt x="62" y="48"/>
                      </a:cubicBezTo>
                      <a:cubicBezTo>
                        <a:pt x="62" y="48"/>
                        <a:pt x="62" y="48"/>
                        <a:pt x="62" y="48"/>
                      </a:cubicBezTo>
                      <a:close/>
                      <a:moveTo>
                        <a:pt x="55" y="59"/>
                      </a:moveTo>
                      <a:cubicBezTo>
                        <a:pt x="55" y="59"/>
                        <a:pt x="55" y="59"/>
                        <a:pt x="55" y="59"/>
                      </a:cubicBezTo>
                      <a:cubicBezTo>
                        <a:pt x="55" y="58"/>
                        <a:pt x="56" y="59"/>
                        <a:pt x="55" y="59"/>
                      </a:cubicBezTo>
                      <a:close/>
                      <a:moveTo>
                        <a:pt x="59" y="53"/>
                      </a:moveTo>
                      <a:cubicBezTo>
                        <a:pt x="60" y="52"/>
                        <a:pt x="60" y="52"/>
                        <a:pt x="60" y="52"/>
                      </a:cubicBezTo>
                      <a:cubicBezTo>
                        <a:pt x="60" y="53"/>
                        <a:pt x="60" y="53"/>
                        <a:pt x="60" y="53"/>
                      </a:cubicBezTo>
                      <a:lnTo>
                        <a:pt x="59" y="53"/>
                      </a:lnTo>
                      <a:close/>
                      <a:moveTo>
                        <a:pt x="60" y="53"/>
                      </a:moveTo>
                      <a:cubicBezTo>
                        <a:pt x="60" y="53"/>
                        <a:pt x="59" y="53"/>
                        <a:pt x="59" y="53"/>
                      </a:cubicBezTo>
                      <a:cubicBezTo>
                        <a:pt x="60" y="53"/>
                        <a:pt x="60" y="53"/>
                        <a:pt x="60" y="53"/>
                      </a:cubicBezTo>
                      <a:cubicBezTo>
                        <a:pt x="60" y="53"/>
                        <a:pt x="60" y="53"/>
                        <a:pt x="60" y="53"/>
                      </a:cubicBezTo>
                      <a:close/>
                      <a:moveTo>
                        <a:pt x="57" y="59"/>
                      </a:moveTo>
                      <a:cubicBezTo>
                        <a:pt x="57" y="59"/>
                        <a:pt x="57" y="59"/>
                        <a:pt x="57" y="59"/>
                      </a:cubicBezTo>
                      <a:cubicBezTo>
                        <a:pt x="56" y="60"/>
                        <a:pt x="56" y="59"/>
                        <a:pt x="56" y="59"/>
                      </a:cubicBezTo>
                      <a:cubicBezTo>
                        <a:pt x="56" y="59"/>
                        <a:pt x="56" y="59"/>
                        <a:pt x="57" y="59"/>
                      </a:cubicBezTo>
                      <a:close/>
                      <a:moveTo>
                        <a:pt x="61" y="52"/>
                      </a:move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1" y="53"/>
                        <a:pt x="61" y="52"/>
                        <a:pt x="61" y="52"/>
                      </a:cubicBezTo>
                      <a:close/>
                      <a:moveTo>
                        <a:pt x="60" y="54"/>
                      </a:moveTo>
                      <a:cubicBezTo>
                        <a:pt x="60" y="54"/>
                        <a:pt x="60" y="54"/>
                        <a:pt x="60" y="54"/>
                      </a:cubicBezTo>
                      <a:cubicBezTo>
                        <a:pt x="60" y="54"/>
                        <a:pt x="60" y="54"/>
                        <a:pt x="60" y="54"/>
                      </a:cubicBezTo>
                      <a:close/>
                      <a:moveTo>
                        <a:pt x="60" y="54"/>
                      </a:moveTo>
                      <a:cubicBezTo>
                        <a:pt x="60" y="53"/>
                        <a:pt x="60" y="54"/>
                        <a:pt x="60" y="54"/>
                      </a:cubicBezTo>
                      <a:close/>
                      <a:moveTo>
                        <a:pt x="56" y="61"/>
                      </a:moveTo>
                      <a:cubicBezTo>
                        <a:pt x="56" y="61"/>
                        <a:pt x="56" y="61"/>
                        <a:pt x="55" y="61"/>
                      </a:cubicBezTo>
                      <a:cubicBezTo>
                        <a:pt x="56" y="61"/>
                        <a:pt x="56" y="61"/>
                        <a:pt x="56" y="61"/>
                      </a:cubicBezTo>
                      <a:close/>
                      <a:moveTo>
                        <a:pt x="63" y="50"/>
                      </a:moveTo>
                      <a:cubicBezTo>
                        <a:pt x="63" y="50"/>
                        <a:pt x="63" y="50"/>
                        <a:pt x="63" y="50"/>
                      </a:cubicBezTo>
                      <a:cubicBezTo>
                        <a:pt x="63" y="50"/>
                        <a:pt x="63" y="50"/>
                        <a:pt x="63" y="50"/>
                      </a:cubicBezTo>
                      <a:close/>
                      <a:moveTo>
                        <a:pt x="65" y="49"/>
                      </a:moveTo>
                      <a:cubicBezTo>
                        <a:pt x="65" y="49"/>
                        <a:pt x="65" y="48"/>
                        <a:pt x="65" y="49"/>
                      </a:cubicBezTo>
                      <a:cubicBezTo>
                        <a:pt x="65" y="48"/>
                        <a:pt x="65" y="49"/>
                        <a:pt x="65" y="49"/>
                      </a:cubicBezTo>
                      <a:close/>
                      <a:moveTo>
                        <a:pt x="60" y="57"/>
                      </a:moveTo>
                      <a:cubicBezTo>
                        <a:pt x="60" y="57"/>
                        <a:pt x="60" y="57"/>
                        <a:pt x="60" y="57"/>
                      </a:cubicBezTo>
                      <a:cubicBezTo>
                        <a:pt x="60" y="57"/>
                        <a:pt x="60" y="57"/>
                        <a:pt x="60" y="57"/>
                      </a:cubicBezTo>
                      <a:close/>
                      <a:moveTo>
                        <a:pt x="62" y="55"/>
                      </a:moveTo>
                      <a:cubicBezTo>
                        <a:pt x="62" y="55"/>
                        <a:pt x="62" y="55"/>
                        <a:pt x="62" y="55"/>
                      </a:cubicBezTo>
                      <a:cubicBezTo>
                        <a:pt x="62" y="54"/>
                        <a:pt x="62" y="55"/>
                        <a:pt x="62" y="55"/>
                      </a:cubicBezTo>
                      <a:close/>
                      <a:moveTo>
                        <a:pt x="67" y="47"/>
                      </a:moveTo>
                      <a:cubicBezTo>
                        <a:pt x="67" y="47"/>
                        <a:pt x="66" y="47"/>
                        <a:pt x="66" y="47"/>
                      </a:cubicBezTo>
                      <a:cubicBezTo>
                        <a:pt x="66" y="47"/>
                        <a:pt x="66" y="47"/>
                        <a:pt x="66" y="47"/>
                      </a:cubicBezTo>
                      <a:cubicBezTo>
                        <a:pt x="67" y="47"/>
                        <a:pt x="67" y="47"/>
                        <a:pt x="67" y="47"/>
                      </a:cubicBezTo>
                      <a:close/>
                      <a:moveTo>
                        <a:pt x="66" y="49"/>
                      </a:moveTo>
                      <a:cubicBezTo>
                        <a:pt x="66" y="49"/>
                        <a:pt x="66" y="49"/>
                        <a:pt x="66" y="49"/>
                      </a:cubicBezTo>
                      <a:cubicBezTo>
                        <a:pt x="66" y="49"/>
                        <a:pt x="66" y="49"/>
                        <a:pt x="66" y="49"/>
                      </a:cubicBezTo>
                      <a:close/>
                      <a:moveTo>
                        <a:pt x="68" y="46"/>
                      </a:moveTo>
                      <a:cubicBezTo>
                        <a:pt x="68" y="46"/>
                        <a:pt x="68" y="46"/>
                        <a:pt x="68" y="46"/>
                      </a:cubicBezTo>
                      <a:cubicBezTo>
                        <a:pt x="68" y="46"/>
                        <a:pt x="68" y="46"/>
                        <a:pt x="68" y="46"/>
                      </a:cubicBezTo>
                      <a:cubicBezTo>
                        <a:pt x="68" y="46"/>
                        <a:pt x="68" y="46"/>
                        <a:pt x="68" y="46"/>
                      </a:cubicBezTo>
                      <a:close/>
                      <a:moveTo>
                        <a:pt x="61" y="58"/>
                      </a:moveTo>
                      <a:cubicBezTo>
                        <a:pt x="61" y="58"/>
                        <a:pt x="61" y="58"/>
                        <a:pt x="61" y="58"/>
                      </a:cubicBezTo>
                      <a:cubicBezTo>
                        <a:pt x="61" y="57"/>
                        <a:pt x="61" y="57"/>
                        <a:pt x="61" y="58"/>
                      </a:cubicBezTo>
                      <a:close/>
                      <a:moveTo>
                        <a:pt x="70" y="44"/>
                      </a:moveTo>
                      <a:cubicBezTo>
                        <a:pt x="70" y="44"/>
                        <a:pt x="69" y="45"/>
                        <a:pt x="69" y="44"/>
                      </a:cubicBezTo>
                      <a:cubicBezTo>
                        <a:pt x="69" y="44"/>
                        <a:pt x="70" y="44"/>
                        <a:pt x="70" y="44"/>
                      </a:cubicBezTo>
                      <a:close/>
                      <a:moveTo>
                        <a:pt x="67" y="49"/>
                      </a:moveTo>
                      <a:cubicBezTo>
                        <a:pt x="67" y="48"/>
                        <a:pt x="67" y="49"/>
                        <a:pt x="67" y="49"/>
                      </a:cubicBezTo>
                      <a:cubicBezTo>
                        <a:pt x="67" y="49"/>
                        <a:pt x="67" y="49"/>
                        <a:pt x="67" y="49"/>
                      </a:cubicBezTo>
                      <a:close/>
                      <a:moveTo>
                        <a:pt x="64" y="58"/>
                      </a:moveTo>
                      <a:cubicBezTo>
                        <a:pt x="64" y="57"/>
                        <a:pt x="64" y="58"/>
                        <a:pt x="65" y="58"/>
                      </a:cubicBezTo>
                      <a:cubicBezTo>
                        <a:pt x="64" y="58"/>
                        <a:pt x="64" y="58"/>
                        <a:pt x="64" y="58"/>
                      </a:cubicBezTo>
                      <a:close/>
                      <a:moveTo>
                        <a:pt x="72" y="51"/>
                      </a:moveTo>
                      <a:cubicBezTo>
                        <a:pt x="72" y="51"/>
                        <a:pt x="72" y="51"/>
                        <a:pt x="72" y="51"/>
                      </a:cubicBezTo>
                      <a:cubicBezTo>
                        <a:pt x="72" y="51"/>
                        <a:pt x="72" y="51"/>
                        <a:pt x="72" y="51"/>
                      </a:cubicBezTo>
                      <a:close/>
                      <a:moveTo>
                        <a:pt x="68" y="58"/>
                      </a:moveTo>
                      <a:cubicBezTo>
                        <a:pt x="68" y="58"/>
                        <a:pt x="69" y="58"/>
                        <a:pt x="69" y="59"/>
                      </a:cubicBezTo>
                      <a:cubicBezTo>
                        <a:pt x="68" y="59"/>
                        <a:pt x="68" y="58"/>
                        <a:pt x="68" y="58"/>
                      </a:cubicBezTo>
                      <a:close/>
                      <a:moveTo>
                        <a:pt x="73" y="51"/>
                      </a:moveTo>
                      <a:cubicBezTo>
                        <a:pt x="73" y="51"/>
                        <a:pt x="73" y="51"/>
                        <a:pt x="73" y="51"/>
                      </a:cubicBezTo>
                      <a:cubicBezTo>
                        <a:pt x="73" y="51"/>
                        <a:pt x="73" y="51"/>
                        <a:pt x="73" y="51"/>
                      </a:cubicBezTo>
                      <a:cubicBezTo>
                        <a:pt x="73" y="51"/>
                        <a:pt x="73" y="51"/>
                        <a:pt x="73" y="51"/>
                      </a:cubicBezTo>
                      <a:cubicBezTo>
                        <a:pt x="73" y="51"/>
                        <a:pt x="73" y="51"/>
                        <a:pt x="73" y="51"/>
                      </a:cubicBezTo>
                      <a:close/>
                      <a:moveTo>
                        <a:pt x="75" y="52"/>
                      </a:moveTo>
                      <a:cubicBezTo>
                        <a:pt x="75" y="52"/>
                        <a:pt x="75" y="53"/>
                        <a:pt x="75" y="53"/>
                      </a:cubicBezTo>
                      <a:cubicBezTo>
                        <a:pt x="75" y="53"/>
                        <a:pt x="75" y="52"/>
                        <a:pt x="75" y="52"/>
                      </a:cubicBezTo>
                      <a:close/>
                      <a:moveTo>
                        <a:pt x="77" y="50"/>
                      </a:moveTo>
                      <a:cubicBezTo>
                        <a:pt x="78" y="50"/>
                        <a:pt x="78" y="50"/>
                        <a:pt x="78" y="50"/>
                      </a:cubicBezTo>
                      <a:cubicBezTo>
                        <a:pt x="78" y="51"/>
                        <a:pt x="77" y="50"/>
                        <a:pt x="77" y="50"/>
                      </a:cubicBezTo>
                      <a:close/>
                      <a:moveTo>
                        <a:pt x="78" y="51"/>
                      </a:moveTo>
                      <a:cubicBezTo>
                        <a:pt x="78" y="51"/>
                        <a:pt x="78" y="51"/>
                        <a:pt x="79" y="51"/>
                      </a:cubicBezTo>
                      <a:cubicBezTo>
                        <a:pt x="79" y="51"/>
                        <a:pt x="78" y="51"/>
                        <a:pt x="78" y="51"/>
                      </a:cubicBezTo>
                      <a:close/>
                      <a:moveTo>
                        <a:pt x="78" y="51"/>
                      </a:moveTo>
                      <a:cubicBezTo>
                        <a:pt x="78" y="51"/>
                        <a:pt x="79" y="51"/>
                        <a:pt x="79" y="51"/>
                      </a:cubicBezTo>
                      <a:cubicBezTo>
                        <a:pt x="79" y="51"/>
                        <a:pt x="79" y="51"/>
                        <a:pt x="79" y="51"/>
                      </a:cubicBezTo>
                      <a:cubicBezTo>
                        <a:pt x="79" y="52"/>
                        <a:pt x="78" y="51"/>
                        <a:pt x="78" y="51"/>
                      </a:cubicBezTo>
                      <a:close/>
                      <a:moveTo>
                        <a:pt x="78" y="53"/>
                      </a:moveTo>
                      <a:cubicBezTo>
                        <a:pt x="78" y="53"/>
                        <a:pt x="78" y="53"/>
                        <a:pt x="78" y="53"/>
                      </a:cubicBezTo>
                      <a:cubicBezTo>
                        <a:pt x="78" y="53"/>
                        <a:pt x="78" y="53"/>
                        <a:pt x="78" y="53"/>
                      </a:cubicBezTo>
                      <a:cubicBezTo>
                        <a:pt x="78" y="53"/>
                        <a:pt x="78" y="53"/>
                        <a:pt x="78" y="53"/>
                      </a:cubicBezTo>
                      <a:close/>
                      <a:moveTo>
                        <a:pt x="76" y="57"/>
                      </a:moveTo>
                      <a:cubicBezTo>
                        <a:pt x="76" y="57"/>
                        <a:pt x="76" y="57"/>
                        <a:pt x="76" y="57"/>
                      </a:cubicBezTo>
                      <a:cubicBezTo>
                        <a:pt x="77" y="56"/>
                        <a:pt x="76" y="57"/>
                        <a:pt x="76" y="57"/>
                      </a:cubicBezTo>
                      <a:close/>
                      <a:moveTo>
                        <a:pt x="81" y="52"/>
                      </a:moveTo>
                      <a:cubicBezTo>
                        <a:pt x="81" y="52"/>
                        <a:pt x="81" y="53"/>
                        <a:pt x="81" y="52"/>
                      </a:cubicBezTo>
                      <a:cubicBezTo>
                        <a:pt x="80" y="52"/>
                        <a:pt x="80" y="52"/>
                        <a:pt x="80" y="52"/>
                      </a:cubicBezTo>
                      <a:cubicBezTo>
                        <a:pt x="80" y="52"/>
                        <a:pt x="80" y="52"/>
                        <a:pt x="81" y="52"/>
                      </a:cubicBezTo>
                      <a:close/>
                      <a:moveTo>
                        <a:pt x="77" y="58"/>
                      </a:moveTo>
                      <a:cubicBezTo>
                        <a:pt x="77" y="58"/>
                        <a:pt x="77" y="58"/>
                        <a:pt x="77" y="58"/>
                      </a:cubicBezTo>
                      <a:cubicBezTo>
                        <a:pt x="77" y="57"/>
                        <a:pt x="77" y="58"/>
                        <a:pt x="77" y="58"/>
                      </a:cubicBezTo>
                      <a:close/>
                      <a:moveTo>
                        <a:pt x="81" y="52"/>
                      </a:moveTo>
                      <a:cubicBezTo>
                        <a:pt x="81" y="52"/>
                        <a:pt x="81" y="53"/>
                        <a:pt x="82" y="52"/>
                      </a:cubicBezTo>
                      <a:cubicBezTo>
                        <a:pt x="81" y="53"/>
                        <a:pt x="81" y="52"/>
                        <a:pt x="81" y="52"/>
                      </a:cubicBezTo>
                      <a:close/>
                      <a:moveTo>
                        <a:pt x="83" y="52"/>
                      </a:moveTo>
                      <a:cubicBezTo>
                        <a:pt x="83" y="52"/>
                        <a:pt x="83" y="52"/>
                        <a:pt x="83" y="52"/>
                      </a:cubicBezTo>
                      <a:cubicBezTo>
                        <a:pt x="83" y="52"/>
                        <a:pt x="83" y="52"/>
                        <a:pt x="83" y="52"/>
                      </a:cubicBezTo>
                      <a:cubicBezTo>
                        <a:pt x="83" y="52"/>
                        <a:pt x="83" y="52"/>
                        <a:pt x="83" y="52"/>
                      </a:cubicBezTo>
                      <a:close/>
                      <a:moveTo>
                        <a:pt x="83" y="52"/>
                      </a:moveTo>
                      <a:cubicBezTo>
                        <a:pt x="83" y="52"/>
                        <a:pt x="83" y="52"/>
                        <a:pt x="83" y="52"/>
                      </a:cubicBezTo>
                      <a:cubicBezTo>
                        <a:pt x="83" y="53"/>
                        <a:pt x="83" y="52"/>
                        <a:pt x="83" y="52"/>
                      </a:cubicBezTo>
                      <a:close/>
                      <a:moveTo>
                        <a:pt x="83" y="55"/>
                      </a:moveTo>
                      <a:cubicBezTo>
                        <a:pt x="82" y="55"/>
                        <a:pt x="82" y="55"/>
                        <a:pt x="82" y="55"/>
                      </a:cubicBezTo>
                      <a:cubicBezTo>
                        <a:pt x="82" y="55"/>
                        <a:pt x="82" y="55"/>
                        <a:pt x="82" y="55"/>
                      </a:cubicBezTo>
                      <a:cubicBezTo>
                        <a:pt x="82" y="55"/>
                        <a:pt x="82" y="55"/>
                        <a:pt x="82" y="55"/>
                      </a:cubicBezTo>
                      <a:cubicBezTo>
                        <a:pt x="82" y="55"/>
                        <a:pt x="82" y="55"/>
                        <a:pt x="82" y="55"/>
                      </a:cubicBezTo>
                      <a:cubicBezTo>
                        <a:pt x="82" y="54"/>
                        <a:pt x="82" y="55"/>
                        <a:pt x="82" y="54"/>
                      </a:cubicBezTo>
                      <a:lnTo>
                        <a:pt x="83" y="55"/>
                      </a:lnTo>
                      <a:close/>
                      <a:moveTo>
                        <a:pt x="78" y="63"/>
                      </a:moveTo>
                      <a:cubicBezTo>
                        <a:pt x="78" y="64"/>
                        <a:pt x="78" y="63"/>
                        <a:pt x="78" y="63"/>
                      </a:cubicBezTo>
                      <a:cubicBezTo>
                        <a:pt x="78" y="63"/>
                        <a:pt x="78" y="63"/>
                        <a:pt x="78" y="63"/>
                      </a:cubicBezTo>
                      <a:close/>
                      <a:moveTo>
                        <a:pt x="82" y="56"/>
                      </a:moveTo>
                      <a:cubicBezTo>
                        <a:pt x="82" y="57"/>
                        <a:pt x="82" y="56"/>
                        <a:pt x="82" y="56"/>
                      </a:cubicBezTo>
                      <a:cubicBezTo>
                        <a:pt x="82" y="56"/>
                        <a:pt x="82" y="56"/>
                        <a:pt x="82" y="56"/>
                      </a:cubicBezTo>
                      <a:close/>
                      <a:moveTo>
                        <a:pt x="83" y="54"/>
                      </a:moveTo>
                      <a:cubicBezTo>
                        <a:pt x="83" y="54"/>
                        <a:pt x="83" y="54"/>
                        <a:pt x="83" y="54"/>
                      </a:cubicBezTo>
                      <a:cubicBezTo>
                        <a:pt x="83" y="54"/>
                        <a:pt x="83" y="54"/>
                        <a:pt x="83" y="54"/>
                      </a:cubicBezTo>
                      <a:close/>
                      <a:moveTo>
                        <a:pt x="83" y="55"/>
                      </a:moveTo>
                      <a:cubicBezTo>
                        <a:pt x="83" y="55"/>
                        <a:pt x="83" y="55"/>
                        <a:pt x="83" y="54"/>
                      </a:cubicBezTo>
                      <a:cubicBezTo>
                        <a:pt x="83" y="54"/>
                        <a:pt x="83" y="55"/>
                        <a:pt x="83" y="55"/>
                      </a:cubicBezTo>
                      <a:cubicBezTo>
                        <a:pt x="83" y="55"/>
                        <a:pt x="83" y="54"/>
                        <a:pt x="83" y="55"/>
                      </a:cubicBezTo>
                      <a:close/>
                      <a:moveTo>
                        <a:pt x="83" y="57"/>
                      </a:moveTo>
                      <a:cubicBezTo>
                        <a:pt x="83" y="57"/>
                        <a:pt x="82" y="57"/>
                        <a:pt x="82" y="57"/>
                      </a:cubicBezTo>
                      <a:cubicBezTo>
                        <a:pt x="83" y="56"/>
                        <a:pt x="83" y="57"/>
                        <a:pt x="83" y="57"/>
                      </a:cubicBezTo>
                      <a:close/>
                      <a:moveTo>
                        <a:pt x="83" y="56"/>
                      </a:moveTo>
                      <a:cubicBezTo>
                        <a:pt x="83" y="56"/>
                        <a:pt x="83" y="56"/>
                        <a:pt x="83" y="56"/>
                      </a:cubicBezTo>
                      <a:cubicBezTo>
                        <a:pt x="83" y="56"/>
                        <a:pt x="83" y="56"/>
                        <a:pt x="83" y="56"/>
                      </a:cubicBezTo>
                      <a:close/>
                      <a:moveTo>
                        <a:pt x="84" y="55"/>
                      </a:moveTo>
                      <a:cubicBezTo>
                        <a:pt x="84" y="55"/>
                        <a:pt x="83" y="55"/>
                        <a:pt x="83" y="55"/>
                      </a:cubicBezTo>
                      <a:cubicBezTo>
                        <a:pt x="84" y="55"/>
                        <a:pt x="83" y="55"/>
                        <a:pt x="84" y="54"/>
                      </a:cubicBezTo>
                      <a:cubicBezTo>
                        <a:pt x="84" y="55"/>
                        <a:pt x="84" y="55"/>
                        <a:pt x="84" y="54"/>
                      </a:cubicBezTo>
                      <a:cubicBezTo>
                        <a:pt x="84" y="55"/>
                        <a:pt x="83" y="55"/>
                        <a:pt x="84" y="55"/>
                      </a:cubicBezTo>
                      <a:close/>
                      <a:moveTo>
                        <a:pt x="85" y="53"/>
                      </a:moveTo>
                      <a:cubicBezTo>
                        <a:pt x="85" y="53"/>
                        <a:pt x="85" y="54"/>
                        <a:pt x="85" y="53"/>
                      </a:cubicBezTo>
                      <a:cubicBezTo>
                        <a:pt x="85" y="53"/>
                        <a:pt x="85" y="53"/>
                        <a:pt x="85" y="53"/>
                      </a:cubicBezTo>
                      <a:close/>
                      <a:moveTo>
                        <a:pt x="80" y="64"/>
                      </a:moveTo>
                      <a:cubicBezTo>
                        <a:pt x="80" y="65"/>
                        <a:pt x="79" y="65"/>
                        <a:pt x="79" y="65"/>
                      </a:cubicBezTo>
                      <a:cubicBezTo>
                        <a:pt x="79" y="64"/>
                        <a:pt x="80" y="64"/>
                        <a:pt x="80" y="64"/>
                      </a:cubicBezTo>
                      <a:close/>
                      <a:moveTo>
                        <a:pt x="80" y="65"/>
                      </a:moveTo>
                      <a:cubicBezTo>
                        <a:pt x="80" y="65"/>
                        <a:pt x="80" y="65"/>
                        <a:pt x="80" y="65"/>
                      </a:cubicBezTo>
                      <a:cubicBezTo>
                        <a:pt x="80" y="65"/>
                        <a:pt x="80" y="65"/>
                        <a:pt x="80" y="65"/>
                      </a:cubicBezTo>
                      <a:close/>
                      <a:moveTo>
                        <a:pt x="86" y="55"/>
                      </a:moveTo>
                      <a:cubicBezTo>
                        <a:pt x="86" y="55"/>
                        <a:pt x="86" y="56"/>
                        <a:pt x="87" y="56"/>
                      </a:cubicBezTo>
                      <a:cubicBezTo>
                        <a:pt x="87" y="56"/>
                        <a:pt x="88" y="56"/>
                        <a:pt x="88" y="57"/>
                      </a:cubicBezTo>
                      <a:cubicBezTo>
                        <a:pt x="87" y="56"/>
                        <a:pt x="86" y="56"/>
                        <a:pt x="86" y="55"/>
                      </a:cubicBezTo>
                      <a:close/>
                      <a:moveTo>
                        <a:pt x="87" y="53"/>
                      </a:moveTo>
                      <a:cubicBezTo>
                        <a:pt x="87" y="53"/>
                        <a:pt x="87" y="53"/>
                        <a:pt x="87" y="53"/>
                      </a:cubicBezTo>
                      <a:cubicBezTo>
                        <a:pt x="87" y="54"/>
                        <a:pt x="87" y="54"/>
                        <a:pt x="87" y="53"/>
                      </a:cubicBezTo>
                      <a:close/>
                      <a:moveTo>
                        <a:pt x="85" y="58"/>
                      </a:moveTo>
                      <a:cubicBezTo>
                        <a:pt x="85" y="58"/>
                        <a:pt x="85" y="58"/>
                        <a:pt x="85" y="58"/>
                      </a:cubicBezTo>
                      <a:cubicBezTo>
                        <a:pt x="85" y="58"/>
                        <a:pt x="85" y="58"/>
                        <a:pt x="85" y="58"/>
                      </a:cubicBezTo>
                      <a:cubicBezTo>
                        <a:pt x="85" y="58"/>
                        <a:pt x="85" y="59"/>
                        <a:pt x="85" y="58"/>
                      </a:cubicBezTo>
                      <a:close/>
                      <a:moveTo>
                        <a:pt x="88" y="53"/>
                      </a:moveTo>
                      <a:cubicBezTo>
                        <a:pt x="87" y="54"/>
                        <a:pt x="87" y="53"/>
                        <a:pt x="87" y="53"/>
                      </a:cubicBezTo>
                      <a:cubicBezTo>
                        <a:pt x="87" y="53"/>
                        <a:pt x="88" y="53"/>
                        <a:pt x="88" y="53"/>
                      </a:cubicBezTo>
                      <a:close/>
                      <a:moveTo>
                        <a:pt x="88" y="54"/>
                      </a:moveTo>
                      <a:cubicBezTo>
                        <a:pt x="87" y="55"/>
                        <a:pt x="87" y="54"/>
                        <a:pt x="87" y="54"/>
                      </a:cubicBezTo>
                      <a:cubicBezTo>
                        <a:pt x="87" y="54"/>
                        <a:pt x="87" y="54"/>
                        <a:pt x="88" y="54"/>
                      </a:cubicBezTo>
                      <a:close/>
                      <a:moveTo>
                        <a:pt x="88" y="53"/>
                      </a:moveTo>
                      <a:cubicBezTo>
                        <a:pt x="88" y="54"/>
                        <a:pt x="88" y="53"/>
                        <a:pt x="88" y="54"/>
                      </a:cubicBezTo>
                      <a:cubicBezTo>
                        <a:pt x="88" y="54"/>
                        <a:pt x="88" y="54"/>
                        <a:pt x="88" y="54"/>
                      </a:cubicBezTo>
                      <a:cubicBezTo>
                        <a:pt x="88" y="54"/>
                        <a:pt x="88" y="54"/>
                        <a:pt x="87" y="54"/>
                      </a:cubicBezTo>
                      <a:lnTo>
                        <a:pt x="88" y="53"/>
                      </a:lnTo>
                      <a:close/>
                      <a:moveTo>
                        <a:pt x="86" y="58"/>
                      </a:moveTo>
                      <a:cubicBezTo>
                        <a:pt x="86" y="58"/>
                        <a:pt x="86" y="58"/>
                        <a:pt x="86" y="58"/>
                      </a:cubicBezTo>
                      <a:cubicBezTo>
                        <a:pt x="86" y="58"/>
                        <a:pt x="86" y="58"/>
                        <a:pt x="86" y="58"/>
                      </a:cubicBezTo>
                      <a:close/>
                      <a:moveTo>
                        <a:pt x="82" y="68"/>
                      </a:moveTo>
                      <a:cubicBezTo>
                        <a:pt x="82" y="68"/>
                        <a:pt x="82" y="68"/>
                        <a:pt x="82" y="68"/>
                      </a:cubicBezTo>
                      <a:cubicBezTo>
                        <a:pt x="82" y="68"/>
                        <a:pt x="82" y="68"/>
                        <a:pt x="82" y="68"/>
                      </a:cubicBezTo>
                      <a:close/>
                      <a:moveTo>
                        <a:pt x="87" y="59"/>
                      </a:moveTo>
                      <a:cubicBezTo>
                        <a:pt x="87" y="59"/>
                        <a:pt x="87" y="60"/>
                        <a:pt x="87" y="60"/>
                      </a:cubicBezTo>
                      <a:cubicBezTo>
                        <a:pt x="86" y="60"/>
                        <a:pt x="87" y="59"/>
                        <a:pt x="86" y="59"/>
                      </a:cubicBezTo>
                      <a:cubicBezTo>
                        <a:pt x="87" y="59"/>
                        <a:pt x="86" y="59"/>
                        <a:pt x="87" y="59"/>
                      </a:cubicBezTo>
                      <a:close/>
                      <a:moveTo>
                        <a:pt x="87" y="59"/>
                      </a:moveTo>
                      <a:cubicBezTo>
                        <a:pt x="87" y="59"/>
                        <a:pt x="87" y="59"/>
                        <a:pt x="87" y="59"/>
                      </a:cubicBezTo>
                      <a:cubicBezTo>
                        <a:pt x="87" y="59"/>
                        <a:pt x="87" y="59"/>
                        <a:pt x="87" y="59"/>
                      </a:cubicBezTo>
                      <a:cubicBezTo>
                        <a:pt x="87" y="59"/>
                        <a:pt x="87" y="59"/>
                        <a:pt x="87" y="59"/>
                      </a:cubicBezTo>
                      <a:cubicBezTo>
                        <a:pt x="87" y="60"/>
                        <a:pt x="87" y="59"/>
                        <a:pt x="87" y="59"/>
                      </a:cubicBezTo>
                      <a:close/>
                      <a:moveTo>
                        <a:pt x="87" y="59"/>
                      </a:moveTo>
                      <a:cubicBezTo>
                        <a:pt x="88" y="58"/>
                        <a:pt x="88" y="58"/>
                        <a:pt x="88" y="58"/>
                      </a:cubicBezTo>
                      <a:cubicBezTo>
                        <a:pt x="88" y="59"/>
                        <a:pt x="87" y="59"/>
                        <a:pt x="88" y="59"/>
                      </a:cubicBezTo>
                      <a:cubicBezTo>
                        <a:pt x="87" y="59"/>
                        <a:pt x="88" y="59"/>
                        <a:pt x="87" y="59"/>
                      </a:cubicBezTo>
                      <a:close/>
                      <a:moveTo>
                        <a:pt x="90" y="54"/>
                      </a:moveTo>
                      <a:cubicBezTo>
                        <a:pt x="90" y="54"/>
                        <a:pt x="90" y="54"/>
                        <a:pt x="90" y="54"/>
                      </a:cubicBezTo>
                      <a:cubicBezTo>
                        <a:pt x="90" y="54"/>
                        <a:pt x="90" y="54"/>
                        <a:pt x="90" y="54"/>
                      </a:cubicBezTo>
                      <a:close/>
                      <a:moveTo>
                        <a:pt x="84" y="69"/>
                      </a:moveTo>
                      <a:cubicBezTo>
                        <a:pt x="84" y="69"/>
                        <a:pt x="83" y="69"/>
                        <a:pt x="83" y="68"/>
                      </a:cubicBezTo>
                      <a:cubicBezTo>
                        <a:pt x="83" y="68"/>
                        <a:pt x="83" y="69"/>
                        <a:pt x="84" y="69"/>
                      </a:cubicBezTo>
                      <a:close/>
                      <a:moveTo>
                        <a:pt x="88" y="59"/>
                      </a:moveTo>
                      <a:cubicBezTo>
                        <a:pt x="88" y="59"/>
                        <a:pt x="88" y="59"/>
                        <a:pt x="88" y="59"/>
                      </a:cubicBezTo>
                      <a:cubicBezTo>
                        <a:pt x="88" y="59"/>
                        <a:pt x="88" y="59"/>
                        <a:pt x="88" y="59"/>
                      </a:cubicBezTo>
                      <a:cubicBezTo>
                        <a:pt x="88" y="59"/>
                        <a:pt x="88" y="59"/>
                        <a:pt x="88" y="59"/>
                      </a:cubicBezTo>
                      <a:cubicBezTo>
                        <a:pt x="88" y="59"/>
                        <a:pt x="88" y="59"/>
                        <a:pt x="88" y="59"/>
                      </a:cubicBezTo>
                      <a:cubicBezTo>
                        <a:pt x="88" y="59"/>
                        <a:pt x="88" y="59"/>
                        <a:pt x="88" y="59"/>
                      </a:cubicBezTo>
                      <a:close/>
                      <a:moveTo>
                        <a:pt x="90" y="54"/>
                      </a:moveTo>
                      <a:cubicBezTo>
                        <a:pt x="90" y="54"/>
                        <a:pt x="90" y="54"/>
                        <a:pt x="91" y="55"/>
                      </a:cubicBezTo>
                      <a:cubicBezTo>
                        <a:pt x="90" y="55"/>
                        <a:pt x="90" y="55"/>
                        <a:pt x="90" y="54"/>
                      </a:cubicBezTo>
                      <a:close/>
                      <a:moveTo>
                        <a:pt x="89" y="57"/>
                      </a:moveTo>
                      <a:cubicBezTo>
                        <a:pt x="89" y="57"/>
                        <a:pt x="89" y="57"/>
                        <a:pt x="89" y="57"/>
                      </a:cubicBezTo>
                      <a:cubicBezTo>
                        <a:pt x="89" y="57"/>
                        <a:pt x="89" y="57"/>
                        <a:pt x="89" y="57"/>
                      </a:cubicBezTo>
                      <a:close/>
                      <a:moveTo>
                        <a:pt x="84" y="68"/>
                      </a:moveTo>
                      <a:cubicBezTo>
                        <a:pt x="84" y="68"/>
                        <a:pt x="84" y="68"/>
                        <a:pt x="85" y="68"/>
                      </a:cubicBezTo>
                      <a:cubicBezTo>
                        <a:pt x="84" y="68"/>
                        <a:pt x="84" y="68"/>
                        <a:pt x="84" y="68"/>
                      </a:cubicBezTo>
                      <a:close/>
                      <a:moveTo>
                        <a:pt x="87" y="63"/>
                      </a:moveTo>
                      <a:cubicBezTo>
                        <a:pt x="87" y="63"/>
                        <a:pt x="87" y="63"/>
                        <a:pt x="86" y="63"/>
                      </a:cubicBezTo>
                      <a:cubicBezTo>
                        <a:pt x="87" y="63"/>
                        <a:pt x="87" y="63"/>
                        <a:pt x="87" y="63"/>
                      </a:cubicBezTo>
                      <a:close/>
                      <a:moveTo>
                        <a:pt x="88" y="60"/>
                      </a:moveTo>
                      <a:cubicBezTo>
                        <a:pt x="88" y="60"/>
                        <a:pt x="88" y="60"/>
                        <a:pt x="89" y="60"/>
                      </a:cubicBezTo>
                      <a:cubicBezTo>
                        <a:pt x="88" y="60"/>
                        <a:pt x="88" y="60"/>
                        <a:pt x="88" y="60"/>
                      </a:cubicBezTo>
                      <a:close/>
                      <a:moveTo>
                        <a:pt x="91" y="55"/>
                      </a:moveTo>
                      <a:cubicBezTo>
                        <a:pt x="91" y="55"/>
                        <a:pt x="91" y="55"/>
                        <a:pt x="91" y="55"/>
                      </a:cubicBezTo>
                      <a:cubicBezTo>
                        <a:pt x="91" y="55"/>
                        <a:pt x="91" y="55"/>
                        <a:pt x="91" y="55"/>
                      </a:cubicBezTo>
                      <a:close/>
                      <a:moveTo>
                        <a:pt x="87" y="64"/>
                      </a:moveTo>
                      <a:cubicBezTo>
                        <a:pt x="87" y="64"/>
                        <a:pt x="87" y="63"/>
                        <a:pt x="87" y="63"/>
                      </a:cubicBezTo>
                      <a:cubicBezTo>
                        <a:pt x="87" y="63"/>
                        <a:pt x="87" y="64"/>
                        <a:pt x="87" y="64"/>
                      </a:cubicBezTo>
                      <a:close/>
                      <a:moveTo>
                        <a:pt x="84" y="69"/>
                      </a:moveTo>
                      <a:cubicBezTo>
                        <a:pt x="84" y="69"/>
                        <a:pt x="84" y="69"/>
                        <a:pt x="84" y="69"/>
                      </a:cubicBezTo>
                      <a:cubicBezTo>
                        <a:pt x="84" y="69"/>
                        <a:pt x="84" y="69"/>
                        <a:pt x="84" y="69"/>
                      </a:cubicBezTo>
                      <a:close/>
                      <a:moveTo>
                        <a:pt x="92" y="55"/>
                      </a:moveTo>
                      <a:cubicBezTo>
                        <a:pt x="92" y="56"/>
                        <a:pt x="92" y="55"/>
                        <a:pt x="91" y="56"/>
                      </a:cubicBezTo>
                      <a:cubicBezTo>
                        <a:pt x="91" y="56"/>
                        <a:pt x="91" y="56"/>
                        <a:pt x="91" y="56"/>
                      </a:cubicBezTo>
                      <a:cubicBezTo>
                        <a:pt x="91" y="56"/>
                        <a:pt x="91" y="56"/>
                        <a:pt x="91" y="55"/>
                      </a:cubicBezTo>
                      <a:cubicBezTo>
                        <a:pt x="91" y="56"/>
                        <a:pt x="91" y="55"/>
                        <a:pt x="91" y="55"/>
                      </a:cubicBezTo>
                      <a:cubicBezTo>
                        <a:pt x="91" y="55"/>
                        <a:pt x="92" y="55"/>
                        <a:pt x="92" y="55"/>
                      </a:cubicBezTo>
                      <a:close/>
                      <a:moveTo>
                        <a:pt x="85" y="70"/>
                      </a:moveTo>
                      <a:cubicBezTo>
                        <a:pt x="85" y="71"/>
                        <a:pt x="85" y="70"/>
                        <a:pt x="84" y="71"/>
                      </a:cubicBezTo>
                      <a:cubicBezTo>
                        <a:pt x="84" y="71"/>
                        <a:pt x="84" y="70"/>
                        <a:pt x="84" y="70"/>
                      </a:cubicBezTo>
                      <a:cubicBezTo>
                        <a:pt x="84" y="70"/>
                        <a:pt x="85" y="70"/>
                        <a:pt x="85" y="70"/>
                      </a:cubicBezTo>
                      <a:cubicBezTo>
                        <a:pt x="85" y="70"/>
                        <a:pt x="85" y="70"/>
                        <a:pt x="85" y="70"/>
                      </a:cubicBezTo>
                      <a:close/>
                      <a:moveTo>
                        <a:pt x="89" y="60"/>
                      </a:moveTo>
                      <a:cubicBezTo>
                        <a:pt x="89" y="60"/>
                        <a:pt x="89" y="60"/>
                        <a:pt x="89" y="60"/>
                      </a:cubicBezTo>
                      <a:cubicBezTo>
                        <a:pt x="89" y="60"/>
                        <a:pt x="89" y="60"/>
                        <a:pt x="89" y="60"/>
                      </a:cubicBezTo>
                      <a:close/>
                      <a:moveTo>
                        <a:pt x="89" y="60"/>
                      </a:moveTo>
                      <a:cubicBezTo>
                        <a:pt x="89" y="61"/>
                        <a:pt x="89" y="60"/>
                        <a:pt x="89" y="60"/>
                      </a:cubicBezTo>
                      <a:cubicBezTo>
                        <a:pt x="89" y="60"/>
                        <a:pt x="89" y="60"/>
                        <a:pt x="89" y="60"/>
                      </a:cubicBezTo>
                      <a:close/>
                      <a:moveTo>
                        <a:pt x="85" y="70"/>
                      </a:moveTo>
                      <a:cubicBezTo>
                        <a:pt x="85" y="70"/>
                        <a:pt x="85" y="70"/>
                        <a:pt x="85" y="70"/>
                      </a:cubicBezTo>
                      <a:cubicBezTo>
                        <a:pt x="85" y="70"/>
                        <a:pt x="85" y="70"/>
                        <a:pt x="85" y="70"/>
                      </a:cubicBezTo>
                      <a:close/>
                      <a:moveTo>
                        <a:pt x="85" y="70"/>
                      </a:moveTo>
                      <a:cubicBezTo>
                        <a:pt x="85" y="70"/>
                        <a:pt x="85" y="71"/>
                        <a:pt x="85" y="71"/>
                      </a:cubicBezTo>
                      <a:cubicBezTo>
                        <a:pt x="85" y="71"/>
                        <a:pt x="85" y="70"/>
                        <a:pt x="85" y="70"/>
                      </a:cubicBezTo>
                      <a:cubicBezTo>
                        <a:pt x="85" y="70"/>
                        <a:pt x="85" y="71"/>
                        <a:pt x="85" y="70"/>
                      </a:cubicBezTo>
                      <a:close/>
                      <a:moveTo>
                        <a:pt x="89" y="64"/>
                      </a:moveTo>
                      <a:cubicBezTo>
                        <a:pt x="89" y="64"/>
                        <a:pt x="88" y="64"/>
                        <a:pt x="88" y="64"/>
                      </a:cubicBezTo>
                      <a:cubicBezTo>
                        <a:pt x="88" y="64"/>
                        <a:pt x="88" y="64"/>
                        <a:pt x="89" y="64"/>
                      </a:cubicBezTo>
                      <a:cubicBezTo>
                        <a:pt x="89" y="64"/>
                        <a:pt x="89" y="64"/>
                        <a:pt x="89" y="64"/>
                      </a:cubicBezTo>
                      <a:close/>
                      <a:moveTo>
                        <a:pt x="86" y="71"/>
                      </a:moveTo>
                      <a:cubicBezTo>
                        <a:pt x="86" y="70"/>
                        <a:pt x="86" y="71"/>
                        <a:pt x="86" y="70"/>
                      </a:cubicBezTo>
                      <a:cubicBezTo>
                        <a:pt x="86" y="71"/>
                        <a:pt x="86" y="71"/>
                        <a:pt x="86" y="71"/>
                      </a:cubicBezTo>
                      <a:close/>
                      <a:moveTo>
                        <a:pt x="92" y="57"/>
                      </a:moveTo>
                      <a:cubicBezTo>
                        <a:pt x="92" y="57"/>
                        <a:pt x="92" y="57"/>
                        <a:pt x="92" y="57"/>
                      </a:cubicBezTo>
                      <a:cubicBezTo>
                        <a:pt x="92" y="56"/>
                        <a:pt x="92" y="57"/>
                        <a:pt x="92" y="56"/>
                      </a:cubicBezTo>
                      <a:cubicBezTo>
                        <a:pt x="92" y="56"/>
                        <a:pt x="92" y="56"/>
                        <a:pt x="92" y="57"/>
                      </a:cubicBezTo>
                      <a:close/>
                      <a:moveTo>
                        <a:pt x="92" y="59"/>
                      </a:moveTo>
                      <a:cubicBezTo>
                        <a:pt x="92" y="59"/>
                        <a:pt x="92" y="58"/>
                        <a:pt x="92" y="58"/>
                      </a:cubicBezTo>
                      <a:cubicBezTo>
                        <a:pt x="92" y="58"/>
                        <a:pt x="92" y="59"/>
                        <a:pt x="92" y="59"/>
                      </a:cubicBezTo>
                      <a:close/>
                      <a:moveTo>
                        <a:pt x="30" y="26"/>
                      </a:moveTo>
                      <a:cubicBezTo>
                        <a:pt x="30" y="26"/>
                        <a:pt x="30" y="26"/>
                        <a:pt x="30" y="26"/>
                      </a:cubicBezTo>
                      <a:cubicBezTo>
                        <a:pt x="30" y="26"/>
                        <a:pt x="30" y="26"/>
                        <a:pt x="30" y="26"/>
                      </a:cubicBezTo>
                      <a:close/>
                      <a:moveTo>
                        <a:pt x="29" y="4"/>
                      </a:moveTo>
                      <a:cubicBezTo>
                        <a:pt x="29" y="4"/>
                        <a:pt x="30" y="4"/>
                        <a:pt x="30" y="5"/>
                      </a:cubicBezTo>
                      <a:cubicBezTo>
                        <a:pt x="30" y="5"/>
                        <a:pt x="29" y="5"/>
                        <a:pt x="29" y="5"/>
                      </a:cubicBezTo>
                      <a:cubicBezTo>
                        <a:pt x="29" y="5"/>
                        <a:pt x="29" y="5"/>
                        <a:pt x="29" y="5"/>
                      </a:cubicBezTo>
                      <a:cubicBezTo>
                        <a:pt x="30" y="5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7"/>
                        <a:pt x="31" y="6"/>
                        <a:pt x="31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1" y="7"/>
                        <a:pt x="30" y="7"/>
                        <a:pt x="30" y="7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9"/>
                        <a:pt x="31" y="9"/>
                      </a:cubicBezTo>
                      <a:cubicBezTo>
                        <a:pt x="30" y="9"/>
                        <a:pt x="32" y="8"/>
                        <a:pt x="31" y="9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1" y="10"/>
                        <a:pt x="31" y="10"/>
                      </a:cubicBezTo>
                      <a:cubicBezTo>
                        <a:pt x="31" y="10"/>
                        <a:pt x="31" y="10"/>
                        <a:pt x="31" y="10"/>
                      </a:cubicBezTo>
                      <a:cubicBezTo>
                        <a:pt x="31" y="10"/>
                        <a:pt x="31" y="10"/>
                        <a:pt x="31" y="10"/>
                      </a:cubicBezTo>
                      <a:cubicBezTo>
                        <a:pt x="31" y="10"/>
                        <a:pt x="31" y="10"/>
                        <a:pt x="30" y="10"/>
                      </a:cubicBezTo>
                      <a:cubicBezTo>
                        <a:pt x="31" y="10"/>
                        <a:pt x="30" y="11"/>
                        <a:pt x="31" y="11"/>
                      </a:cubicBezTo>
                      <a:cubicBezTo>
                        <a:pt x="31" y="11"/>
                        <a:pt x="31" y="11"/>
                        <a:pt x="31" y="11"/>
                      </a:cubicBezTo>
                      <a:cubicBezTo>
                        <a:pt x="31" y="11"/>
                        <a:pt x="31" y="12"/>
                        <a:pt x="31" y="12"/>
                      </a:cubicBez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2"/>
                        <a:pt x="31" y="13"/>
                        <a:pt x="31" y="13"/>
                      </a:cubicBezTo>
                      <a:cubicBezTo>
                        <a:pt x="31" y="13"/>
                        <a:pt x="31" y="12"/>
                        <a:pt x="32" y="13"/>
                      </a:cubicBezTo>
                      <a:cubicBezTo>
                        <a:pt x="31" y="13"/>
                        <a:pt x="31" y="13"/>
                        <a:pt x="31" y="13"/>
                      </a:cubicBezTo>
                      <a:cubicBezTo>
                        <a:pt x="31" y="13"/>
                        <a:pt x="31" y="13"/>
                        <a:pt x="32" y="13"/>
                      </a:cubicBezTo>
                      <a:cubicBezTo>
                        <a:pt x="31" y="13"/>
                        <a:pt x="31" y="13"/>
                        <a:pt x="31" y="13"/>
                      </a:cubicBezTo>
                      <a:cubicBezTo>
                        <a:pt x="31" y="14"/>
                        <a:pt x="31" y="14"/>
                        <a:pt x="32" y="13"/>
                      </a:cubicBezTo>
                      <a:cubicBezTo>
                        <a:pt x="32" y="14"/>
                        <a:pt x="31" y="14"/>
                        <a:pt x="31" y="14"/>
                      </a:cubicBezTo>
                      <a:cubicBezTo>
                        <a:pt x="31" y="14"/>
                        <a:pt x="31" y="14"/>
                        <a:pt x="32" y="14"/>
                      </a:cubicBezTo>
                      <a:cubicBezTo>
                        <a:pt x="32" y="14"/>
                        <a:pt x="32" y="14"/>
                        <a:pt x="32" y="14"/>
                      </a:cubicBezTo>
                      <a:cubicBezTo>
                        <a:pt x="32" y="14"/>
                        <a:pt x="31" y="14"/>
                        <a:pt x="32" y="14"/>
                      </a:cubicBezTo>
                      <a:cubicBezTo>
                        <a:pt x="32" y="14"/>
                        <a:pt x="32" y="14"/>
                        <a:pt x="32" y="14"/>
                      </a:cubicBezTo>
                      <a:cubicBezTo>
                        <a:pt x="31" y="14"/>
                        <a:pt x="31" y="14"/>
                        <a:pt x="31" y="14"/>
                      </a:cubicBezTo>
                      <a:cubicBezTo>
                        <a:pt x="31" y="14"/>
                        <a:pt x="32" y="14"/>
                        <a:pt x="32" y="14"/>
                      </a:cubicBezTo>
                      <a:cubicBezTo>
                        <a:pt x="31" y="15"/>
                        <a:pt x="33" y="14"/>
                        <a:pt x="32" y="15"/>
                      </a:cubicBezTo>
                      <a:cubicBezTo>
                        <a:pt x="32" y="15"/>
                        <a:pt x="32" y="15"/>
                        <a:pt x="32" y="15"/>
                      </a:cubicBezTo>
                      <a:cubicBezTo>
                        <a:pt x="32" y="15"/>
                        <a:pt x="32" y="15"/>
                        <a:pt x="32" y="15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ubicBezTo>
                        <a:pt x="32" y="16"/>
                        <a:pt x="32" y="16"/>
                        <a:pt x="32" y="17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ubicBezTo>
                        <a:pt x="32" y="16"/>
                        <a:pt x="32" y="16"/>
                        <a:pt x="33" y="16"/>
                      </a:cubicBezTo>
                      <a:cubicBezTo>
                        <a:pt x="32" y="16"/>
                        <a:pt x="33" y="16"/>
                        <a:pt x="33" y="16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33" y="16"/>
                        <a:pt x="33" y="16"/>
                        <a:pt x="32" y="17"/>
                      </a:cubicBezTo>
                      <a:cubicBezTo>
                        <a:pt x="32" y="17"/>
                        <a:pt x="32" y="16"/>
                        <a:pt x="32" y="17"/>
                      </a:cubicBezTo>
                      <a:cubicBezTo>
                        <a:pt x="32" y="17"/>
                        <a:pt x="32" y="17"/>
                        <a:pt x="32" y="17"/>
                      </a:cubicBezTo>
                      <a:cubicBezTo>
                        <a:pt x="32" y="17"/>
                        <a:pt x="33" y="17"/>
                        <a:pt x="33" y="17"/>
                      </a:cubicBezTo>
                      <a:cubicBezTo>
                        <a:pt x="32" y="17"/>
                        <a:pt x="32" y="17"/>
                        <a:pt x="32" y="17"/>
                      </a:cubicBezTo>
                      <a:cubicBezTo>
                        <a:pt x="32" y="17"/>
                        <a:pt x="33" y="17"/>
                        <a:pt x="33" y="18"/>
                      </a:cubicBezTo>
                      <a:cubicBezTo>
                        <a:pt x="33" y="17"/>
                        <a:pt x="33" y="18"/>
                        <a:pt x="33" y="18"/>
                      </a:cubicBezTo>
                      <a:cubicBezTo>
                        <a:pt x="33" y="18"/>
                        <a:pt x="33" y="18"/>
                        <a:pt x="33" y="18"/>
                      </a:cubicBezTo>
                      <a:cubicBezTo>
                        <a:pt x="33" y="18"/>
                        <a:pt x="33" y="18"/>
                        <a:pt x="33" y="18"/>
                      </a:cubicBezTo>
                      <a:cubicBezTo>
                        <a:pt x="33" y="18"/>
                        <a:pt x="33" y="18"/>
                        <a:pt x="33" y="18"/>
                      </a:cubicBezTo>
                      <a:cubicBezTo>
                        <a:pt x="33" y="18"/>
                        <a:pt x="32" y="17"/>
                        <a:pt x="32" y="17"/>
                      </a:cubicBezTo>
                      <a:cubicBezTo>
                        <a:pt x="32" y="17"/>
                        <a:pt x="32" y="17"/>
                        <a:pt x="32" y="17"/>
                      </a:cubicBezTo>
                      <a:cubicBezTo>
                        <a:pt x="31" y="17"/>
                        <a:pt x="32" y="17"/>
                        <a:pt x="32" y="17"/>
                      </a:cubicBezTo>
                      <a:cubicBezTo>
                        <a:pt x="32" y="17"/>
                        <a:pt x="32" y="17"/>
                        <a:pt x="31" y="17"/>
                      </a:cubicBezTo>
                      <a:cubicBezTo>
                        <a:pt x="32" y="17"/>
                        <a:pt x="32" y="18"/>
                        <a:pt x="32" y="17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20"/>
                        <a:pt x="32" y="19"/>
                        <a:pt x="32" y="20"/>
                      </a:cubicBezTo>
                      <a:cubicBezTo>
                        <a:pt x="32" y="19"/>
                        <a:pt x="33" y="19"/>
                        <a:pt x="33" y="19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3" y="19"/>
                        <a:pt x="33" y="20"/>
                        <a:pt x="33" y="19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3" y="19"/>
                        <a:pt x="33" y="19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19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4" y="19"/>
                        <a:pt x="33" y="19"/>
                        <a:pt x="33" y="18"/>
                      </a:cubicBezTo>
                      <a:cubicBezTo>
                        <a:pt x="34" y="19"/>
                        <a:pt x="34" y="19"/>
                        <a:pt x="34" y="19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4" y="19"/>
                        <a:pt x="35" y="19"/>
                        <a:pt x="35" y="19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5" y="20"/>
                        <a:pt x="35" y="20"/>
                        <a:pt x="35" y="20"/>
                      </a:cubicBezTo>
                      <a:cubicBezTo>
                        <a:pt x="35" y="20"/>
                        <a:pt x="34" y="20"/>
                        <a:pt x="34" y="20"/>
                      </a:cubicBezTo>
                      <a:cubicBezTo>
                        <a:pt x="35" y="20"/>
                        <a:pt x="35" y="20"/>
                        <a:pt x="35" y="20"/>
                      </a:cubicBezTo>
                      <a:cubicBezTo>
                        <a:pt x="35" y="20"/>
                        <a:pt x="35" y="20"/>
                        <a:pt x="35" y="20"/>
                      </a:cubicBezTo>
                      <a:cubicBezTo>
                        <a:pt x="35" y="20"/>
                        <a:pt x="35" y="20"/>
                        <a:pt x="35" y="20"/>
                      </a:cubicBezTo>
                      <a:cubicBezTo>
                        <a:pt x="35" y="20"/>
                        <a:pt x="35" y="20"/>
                        <a:pt x="35" y="20"/>
                      </a:cubicBezTo>
                      <a:cubicBezTo>
                        <a:pt x="35" y="20"/>
                        <a:pt x="35" y="20"/>
                        <a:pt x="35" y="20"/>
                      </a:cubicBezTo>
                      <a:cubicBezTo>
                        <a:pt x="35" y="20"/>
                        <a:pt x="35" y="20"/>
                        <a:pt x="35" y="20"/>
                      </a:cubicBezTo>
                      <a:cubicBezTo>
                        <a:pt x="35" y="20"/>
                        <a:pt x="35" y="20"/>
                        <a:pt x="35" y="20"/>
                      </a:cubicBezTo>
                      <a:cubicBezTo>
                        <a:pt x="35" y="21"/>
                        <a:pt x="35" y="21"/>
                        <a:pt x="35" y="21"/>
                      </a:cubicBezTo>
                      <a:cubicBezTo>
                        <a:pt x="35" y="21"/>
                        <a:pt x="35" y="21"/>
                        <a:pt x="35" y="21"/>
                      </a:cubicBezTo>
                      <a:cubicBezTo>
                        <a:pt x="35" y="21"/>
                        <a:pt x="35" y="21"/>
                        <a:pt x="35" y="21"/>
                      </a:cubicBezTo>
                      <a:cubicBezTo>
                        <a:pt x="35" y="21"/>
                        <a:pt x="34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5" y="21"/>
                        <a:pt x="34" y="22"/>
                        <a:pt x="35" y="21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35" y="22"/>
                        <a:pt x="35" y="22"/>
                        <a:pt x="36" y="23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6" y="23"/>
                        <a:pt x="37" y="23"/>
                        <a:pt x="37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3"/>
                        <a:pt x="37" y="24"/>
                        <a:pt x="37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4"/>
                        <a:pt x="38" y="25"/>
                        <a:pt x="38" y="25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cubicBezTo>
                        <a:pt x="38" y="26"/>
                        <a:pt x="38" y="25"/>
                        <a:pt x="37" y="25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6" y="25"/>
                        <a:pt x="36" y="24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2"/>
                      </a:cubicBezTo>
                      <a:cubicBezTo>
                        <a:pt x="35" y="22"/>
                        <a:pt x="35" y="23"/>
                        <a:pt x="35" y="23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34" y="22"/>
                        <a:pt x="35" y="22"/>
                        <a:pt x="35" y="23"/>
                      </a:cubicBezTo>
                      <a:cubicBezTo>
                        <a:pt x="34" y="23"/>
                        <a:pt x="35" y="22"/>
                        <a:pt x="34" y="22"/>
                      </a:cubicBezTo>
                      <a:cubicBezTo>
                        <a:pt x="34" y="22"/>
                        <a:pt x="34" y="22"/>
                        <a:pt x="35" y="22"/>
                      </a:cubicBezTo>
                      <a:cubicBezTo>
                        <a:pt x="35" y="22"/>
                        <a:pt x="34" y="22"/>
                        <a:pt x="34" y="22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4" y="22"/>
                        <a:pt x="34" y="22"/>
                        <a:pt x="33" y="22"/>
                      </a:cubicBezTo>
                      <a:cubicBezTo>
                        <a:pt x="33" y="22"/>
                        <a:pt x="33" y="22"/>
                        <a:pt x="33" y="23"/>
                      </a:cubicBezTo>
                      <a:cubicBezTo>
                        <a:pt x="34" y="22"/>
                        <a:pt x="33" y="23"/>
                        <a:pt x="34" y="23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4" y="24"/>
                        <a:pt x="34" y="23"/>
                        <a:pt x="35" y="23"/>
                      </a:cubicBezTo>
                      <a:cubicBezTo>
                        <a:pt x="34" y="23"/>
                        <a:pt x="35" y="23"/>
                        <a:pt x="35" y="24"/>
                      </a:cubicBezTo>
                      <a:cubicBezTo>
                        <a:pt x="34" y="24"/>
                        <a:pt x="34" y="23"/>
                        <a:pt x="34" y="23"/>
                      </a:cubicBezTo>
                      <a:cubicBezTo>
                        <a:pt x="34" y="23"/>
                        <a:pt x="34" y="23"/>
                        <a:pt x="34" y="24"/>
                      </a:cubicBezTo>
                      <a:cubicBezTo>
                        <a:pt x="34" y="24"/>
                        <a:pt x="34" y="24"/>
                        <a:pt x="34" y="24"/>
                      </a:cubicBezTo>
                      <a:cubicBezTo>
                        <a:pt x="34" y="24"/>
                        <a:pt x="34" y="24"/>
                        <a:pt x="34" y="24"/>
                      </a:cubicBezTo>
                      <a:cubicBezTo>
                        <a:pt x="34" y="24"/>
                        <a:pt x="34" y="24"/>
                        <a:pt x="34" y="24"/>
                      </a:cubicBezTo>
                      <a:cubicBezTo>
                        <a:pt x="34" y="24"/>
                        <a:pt x="34" y="25"/>
                        <a:pt x="34" y="25"/>
                      </a:cubicBezTo>
                      <a:cubicBezTo>
                        <a:pt x="34" y="25"/>
                        <a:pt x="34" y="25"/>
                        <a:pt x="34" y="25"/>
                      </a:cubicBezTo>
                      <a:cubicBezTo>
                        <a:pt x="34" y="25"/>
                        <a:pt x="34" y="25"/>
                        <a:pt x="34" y="25"/>
                      </a:cubicBezTo>
                      <a:cubicBezTo>
                        <a:pt x="34" y="25"/>
                        <a:pt x="34" y="25"/>
                        <a:pt x="34" y="25"/>
                      </a:cubicBezTo>
                      <a:cubicBezTo>
                        <a:pt x="34" y="24"/>
                        <a:pt x="33" y="25"/>
                        <a:pt x="33" y="24"/>
                      </a:cubicBez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3" y="24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3" y="23"/>
                        <a:pt x="32" y="23"/>
                        <a:pt x="32" y="23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ubicBezTo>
                        <a:pt x="32" y="23"/>
                        <a:pt x="32" y="23"/>
                        <a:pt x="32" y="22"/>
                      </a:cubicBezTo>
                      <a:cubicBezTo>
                        <a:pt x="32" y="22"/>
                        <a:pt x="32" y="23"/>
                        <a:pt x="32" y="23"/>
                      </a:cubicBezTo>
                      <a:cubicBezTo>
                        <a:pt x="33" y="22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4" y="22"/>
                        <a:pt x="33" y="22"/>
                        <a:pt x="34" y="22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4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2"/>
                        <a:pt x="33" y="22"/>
                      </a:cubicBezTo>
                      <a:cubicBezTo>
                        <a:pt x="33" y="22"/>
                        <a:pt x="33" y="21"/>
                        <a:pt x="33" y="21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2"/>
                        <a:pt x="32" y="21"/>
                        <a:pt x="33" y="21"/>
                      </a:cubicBezTo>
                      <a:cubicBezTo>
                        <a:pt x="33" y="21"/>
                        <a:pt x="32" y="21"/>
                        <a:pt x="32" y="21"/>
                      </a:cubicBezTo>
                      <a:cubicBezTo>
                        <a:pt x="32" y="21"/>
                        <a:pt x="32" y="21"/>
                        <a:pt x="32" y="22"/>
                      </a:cubicBezTo>
                      <a:cubicBezTo>
                        <a:pt x="32" y="22"/>
                        <a:pt x="32" y="21"/>
                        <a:pt x="32" y="21"/>
                      </a:cubicBezTo>
                      <a:cubicBezTo>
                        <a:pt x="32" y="20"/>
                        <a:pt x="31" y="21"/>
                        <a:pt x="31" y="20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2" y="19"/>
                        <a:pt x="31" y="20"/>
                        <a:pt x="31" y="20"/>
                      </a:cubicBezTo>
                      <a:cubicBezTo>
                        <a:pt x="31" y="19"/>
                        <a:pt x="31" y="20"/>
                        <a:pt x="31" y="20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1" y="19"/>
                        <a:pt x="31" y="19"/>
                        <a:pt x="31" y="20"/>
                      </a:cubicBezTo>
                      <a:cubicBezTo>
                        <a:pt x="32" y="19"/>
                        <a:pt x="31" y="19"/>
                        <a:pt x="31" y="19"/>
                      </a:cubicBezTo>
                      <a:cubicBezTo>
                        <a:pt x="31" y="19"/>
                        <a:pt x="31" y="19"/>
                        <a:pt x="31" y="19"/>
                      </a:cubicBezTo>
                      <a:cubicBezTo>
                        <a:pt x="31" y="19"/>
                        <a:pt x="31" y="19"/>
                        <a:pt x="31" y="18"/>
                      </a:cubicBezTo>
                      <a:cubicBezTo>
                        <a:pt x="31" y="18"/>
                        <a:pt x="31" y="19"/>
                        <a:pt x="31" y="18"/>
                      </a:cubicBezTo>
                      <a:cubicBezTo>
                        <a:pt x="30" y="18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30" y="18"/>
                        <a:pt x="30" y="17"/>
                        <a:pt x="30" y="17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ubicBezTo>
                        <a:pt x="29" y="17"/>
                        <a:pt x="29" y="16"/>
                        <a:pt x="29" y="16"/>
                      </a:cubicBezTo>
                      <a:cubicBezTo>
                        <a:pt x="28" y="16"/>
                        <a:pt x="29" y="16"/>
                        <a:pt x="28" y="16"/>
                      </a:cubicBezTo>
                      <a:cubicBezTo>
                        <a:pt x="28" y="16"/>
                        <a:pt x="29" y="16"/>
                        <a:pt x="28" y="16"/>
                      </a:cubicBezTo>
                      <a:cubicBezTo>
                        <a:pt x="28" y="17"/>
                        <a:pt x="28" y="16"/>
                        <a:pt x="28" y="16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8"/>
                        <a:pt x="29" y="17"/>
                      </a:cubicBezTo>
                      <a:cubicBezTo>
                        <a:pt x="29" y="18"/>
                        <a:pt x="29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30" y="19"/>
                        <a:pt x="29" y="19"/>
                        <a:pt x="29" y="18"/>
                      </a:cubicBezTo>
                      <a:cubicBezTo>
                        <a:pt x="29" y="19"/>
                        <a:pt x="30" y="19"/>
                        <a:pt x="29" y="19"/>
                      </a:cubicBezTo>
                      <a:cubicBezTo>
                        <a:pt x="29" y="19"/>
                        <a:pt x="29" y="19"/>
                        <a:pt x="30" y="19"/>
                      </a:cubicBezTo>
                      <a:cubicBezTo>
                        <a:pt x="30" y="19"/>
                        <a:pt x="29" y="19"/>
                        <a:pt x="29" y="19"/>
                      </a:cubicBezTo>
                      <a:cubicBezTo>
                        <a:pt x="29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20"/>
                        <a:pt x="30" y="19"/>
                      </a:cubicBezTo>
                      <a:cubicBezTo>
                        <a:pt x="30" y="20"/>
                        <a:pt x="30" y="20"/>
                        <a:pt x="30" y="20"/>
                      </a:cubicBezTo>
                      <a:cubicBezTo>
                        <a:pt x="30" y="20"/>
                        <a:pt x="30" y="20"/>
                        <a:pt x="30" y="20"/>
                      </a:cubicBezTo>
                      <a:cubicBezTo>
                        <a:pt x="30" y="20"/>
                        <a:pt x="30" y="20"/>
                        <a:pt x="30" y="20"/>
                      </a:cubicBezTo>
                      <a:cubicBezTo>
                        <a:pt x="30" y="20"/>
                        <a:pt x="30" y="20"/>
                        <a:pt x="30" y="20"/>
                      </a:cubicBezTo>
                      <a:cubicBezTo>
                        <a:pt x="30" y="20"/>
                        <a:pt x="30" y="21"/>
                        <a:pt x="30" y="20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ubicBezTo>
                        <a:pt x="30" y="21"/>
                        <a:pt x="30" y="22"/>
                        <a:pt x="30" y="22"/>
                      </a:cubicBezTo>
                      <a:cubicBezTo>
                        <a:pt x="30" y="22"/>
                        <a:pt x="30" y="22"/>
                        <a:pt x="30" y="22"/>
                      </a:cubicBezTo>
                      <a:cubicBezTo>
                        <a:pt x="30" y="21"/>
                        <a:pt x="30" y="22"/>
                        <a:pt x="30" y="22"/>
                      </a:cubicBezTo>
                      <a:cubicBezTo>
                        <a:pt x="30" y="22"/>
                        <a:pt x="30" y="22"/>
                        <a:pt x="29" y="22"/>
                      </a:cubicBezTo>
                      <a:cubicBezTo>
                        <a:pt x="30" y="22"/>
                        <a:pt x="30" y="22"/>
                        <a:pt x="30" y="22"/>
                      </a:cubicBezTo>
                      <a:cubicBezTo>
                        <a:pt x="29" y="22"/>
                        <a:pt x="30" y="22"/>
                        <a:pt x="29" y="23"/>
                      </a:cubicBezTo>
                      <a:cubicBezTo>
                        <a:pt x="29" y="22"/>
                        <a:pt x="29" y="22"/>
                        <a:pt x="29" y="22"/>
                      </a:cubicBezTo>
                      <a:cubicBezTo>
                        <a:pt x="30" y="22"/>
                        <a:pt x="29" y="22"/>
                        <a:pt x="29" y="22"/>
                      </a:cubicBezTo>
                      <a:cubicBezTo>
                        <a:pt x="29" y="21"/>
                        <a:pt x="29" y="22"/>
                        <a:pt x="29" y="22"/>
                      </a:cubicBezTo>
                      <a:cubicBezTo>
                        <a:pt x="29" y="22"/>
                        <a:pt x="29" y="21"/>
                        <a:pt x="29" y="21"/>
                      </a:cubicBezTo>
                      <a:cubicBezTo>
                        <a:pt x="28" y="21"/>
                        <a:pt x="28" y="22"/>
                        <a:pt x="28" y="22"/>
                      </a:cubicBezTo>
                      <a:cubicBezTo>
                        <a:pt x="29" y="21"/>
                        <a:pt x="28" y="22"/>
                        <a:pt x="29" y="22"/>
                      </a:cubicBezTo>
                      <a:cubicBezTo>
                        <a:pt x="29" y="22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9" y="23"/>
                      </a:cubicBezTo>
                      <a:cubicBezTo>
                        <a:pt x="29" y="23"/>
                        <a:pt x="29" y="23"/>
                        <a:pt x="29" y="23"/>
                      </a:cubicBezTo>
                      <a:cubicBezTo>
                        <a:pt x="29" y="23"/>
                        <a:pt x="29" y="22"/>
                        <a:pt x="29" y="22"/>
                      </a:cubicBezTo>
                      <a:cubicBezTo>
                        <a:pt x="29" y="22"/>
                        <a:pt x="29" y="23"/>
                        <a:pt x="29" y="22"/>
                      </a:cubicBezTo>
                      <a:cubicBezTo>
                        <a:pt x="29" y="23"/>
                        <a:pt x="29" y="23"/>
                        <a:pt x="29" y="23"/>
                      </a:cubicBezTo>
                      <a:cubicBezTo>
                        <a:pt x="29" y="23"/>
                        <a:pt x="29" y="23"/>
                        <a:pt x="29" y="23"/>
                      </a:cubicBezTo>
                      <a:cubicBezTo>
                        <a:pt x="29" y="23"/>
                        <a:pt x="29" y="23"/>
                        <a:pt x="29" y="23"/>
                      </a:cubicBezTo>
                      <a:cubicBezTo>
                        <a:pt x="29" y="23"/>
                        <a:pt x="29" y="23"/>
                        <a:pt x="29" y="23"/>
                      </a:cubicBezTo>
                      <a:cubicBezTo>
                        <a:pt x="29" y="23"/>
                        <a:pt x="29" y="23"/>
                        <a:pt x="29" y="24"/>
                      </a:cubicBezTo>
                      <a:cubicBezTo>
                        <a:pt x="28" y="24"/>
                        <a:pt x="28" y="25"/>
                        <a:pt x="28" y="25"/>
                      </a:cubicBezTo>
                      <a:cubicBezTo>
                        <a:pt x="28" y="25"/>
                        <a:pt x="29" y="25"/>
                        <a:pt x="29" y="25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ubicBezTo>
                        <a:pt x="29" y="24"/>
                        <a:pt x="28" y="25"/>
                        <a:pt x="29" y="24"/>
                      </a:cubicBezTo>
                      <a:cubicBezTo>
                        <a:pt x="29" y="24"/>
                        <a:pt x="29" y="24"/>
                        <a:pt x="29" y="25"/>
                      </a:cubicBezTo>
                      <a:cubicBezTo>
                        <a:pt x="29" y="25"/>
                        <a:pt x="29" y="25"/>
                        <a:pt x="29" y="24"/>
                      </a:cubicBezTo>
                      <a:cubicBezTo>
                        <a:pt x="29" y="24"/>
                        <a:pt x="29" y="24"/>
                        <a:pt x="29" y="24"/>
                      </a:cubicBezTo>
                      <a:cubicBezTo>
                        <a:pt x="30" y="24"/>
                        <a:pt x="30" y="24"/>
                        <a:pt x="30" y="25"/>
                      </a:cubicBezTo>
                      <a:cubicBezTo>
                        <a:pt x="30" y="25"/>
                        <a:pt x="30" y="24"/>
                        <a:pt x="29" y="25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ubicBezTo>
                        <a:pt x="28" y="26"/>
                        <a:pt x="29" y="25"/>
                        <a:pt x="29" y="26"/>
                      </a:cubicBezTo>
                      <a:cubicBezTo>
                        <a:pt x="29" y="26"/>
                        <a:pt x="29" y="25"/>
                        <a:pt x="29" y="25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ubicBezTo>
                        <a:pt x="29" y="25"/>
                        <a:pt x="30" y="25"/>
                        <a:pt x="30" y="25"/>
                      </a:cubicBezTo>
                      <a:cubicBezTo>
                        <a:pt x="30" y="25"/>
                        <a:pt x="30" y="25"/>
                        <a:pt x="30" y="25"/>
                      </a:cubicBezTo>
                      <a:cubicBezTo>
                        <a:pt x="29" y="25"/>
                        <a:pt x="29" y="26"/>
                        <a:pt x="30" y="25"/>
                      </a:cubicBezTo>
                      <a:cubicBezTo>
                        <a:pt x="30" y="26"/>
                        <a:pt x="29" y="26"/>
                        <a:pt x="29" y="26"/>
                      </a:cubicBezTo>
                      <a:cubicBezTo>
                        <a:pt x="29" y="26"/>
                        <a:pt x="30" y="26"/>
                        <a:pt x="30" y="26"/>
                      </a:cubicBezTo>
                      <a:cubicBezTo>
                        <a:pt x="29" y="26"/>
                        <a:pt x="30" y="26"/>
                        <a:pt x="29" y="26"/>
                      </a:cubicBezTo>
                      <a:cubicBezTo>
                        <a:pt x="30" y="26"/>
                        <a:pt x="30" y="26"/>
                        <a:pt x="30" y="26"/>
                      </a:cubicBezTo>
                      <a:cubicBezTo>
                        <a:pt x="30" y="26"/>
                        <a:pt x="30" y="25"/>
                        <a:pt x="30" y="25"/>
                      </a:cubicBezTo>
                      <a:cubicBezTo>
                        <a:pt x="30" y="25"/>
                        <a:pt x="30" y="25"/>
                        <a:pt x="30" y="25"/>
                      </a:cubicBezTo>
                      <a:cubicBezTo>
                        <a:pt x="31" y="24"/>
                        <a:pt x="30" y="24"/>
                        <a:pt x="30" y="24"/>
                      </a:cubicBezTo>
                      <a:cubicBezTo>
                        <a:pt x="30" y="24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3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5"/>
                      </a:cubicBezTo>
                      <a:cubicBezTo>
                        <a:pt x="31" y="25"/>
                        <a:pt x="31" y="25"/>
                        <a:pt x="31" y="25"/>
                      </a:cubicBezTo>
                      <a:cubicBezTo>
                        <a:pt x="30" y="25"/>
                        <a:pt x="31" y="25"/>
                        <a:pt x="30" y="25"/>
                      </a:cubicBezTo>
                      <a:cubicBezTo>
                        <a:pt x="30" y="25"/>
                        <a:pt x="31" y="25"/>
                        <a:pt x="31" y="25"/>
                      </a:cubicBezTo>
                      <a:cubicBezTo>
                        <a:pt x="31" y="25"/>
                        <a:pt x="31" y="25"/>
                        <a:pt x="31" y="25"/>
                      </a:cubicBezTo>
                      <a:cubicBezTo>
                        <a:pt x="31" y="25"/>
                        <a:pt x="31" y="25"/>
                        <a:pt x="32" y="25"/>
                      </a:cubicBezTo>
                      <a:cubicBezTo>
                        <a:pt x="31" y="25"/>
                        <a:pt x="31" y="25"/>
                        <a:pt x="31" y="25"/>
                      </a:cubicBezTo>
                      <a:cubicBezTo>
                        <a:pt x="31" y="25"/>
                        <a:pt x="32" y="25"/>
                        <a:pt x="32" y="25"/>
                      </a:cubicBezTo>
                      <a:cubicBezTo>
                        <a:pt x="32" y="26"/>
                        <a:pt x="32" y="25"/>
                        <a:pt x="32" y="26"/>
                      </a:cubicBezTo>
                      <a:cubicBezTo>
                        <a:pt x="32" y="26"/>
                        <a:pt x="32" y="26"/>
                        <a:pt x="32" y="26"/>
                      </a:cubicBezTo>
                      <a:cubicBezTo>
                        <a:pt x="32" y="26"/>
                        <a:pt x="32" y="26"/>
                        <a:pt x="32" y="26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2" y="26"/>
                        <a:pt x="32" y="26"/>
                        <a:pt x="32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ubicBezTo>
                        <a:pt x="33" y="27"/>
                        <a:pt x="33" y="27"/>
                        <a:pt x="32" y="27"/>
                      </a:cubicBezTo>
                      <a:cubicBezTo>
                        <a:pt x="32" y="27"/>
                        <a:pt x="33" y="27"/>
                        <a:pt x="33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ubicBezTo>
                        <a:pt x="33" y="28"/>
                        <a:pt x="33" y="28"/>
                        <a:pt x="33" y="28"/>
                      </a:cubicBezTo>
                      <a:cubicBezTo>
                        <a:pt x="33" y="28"/>
                        <a:pt x="33" y="28"/>
                        <a:pt x="32" y="28"/>
                      </a:cubicBezTo>
                      <a:cubicBezTo>
                        <a:pt x="32" y="28"/>
                        <a:pt x="33" y="28"/>
                        <a:pt x="33" y="27"/>
                      </a:cubicBezTo>
                      <a:cubicBezTo>
                        <a:pt x="33" y="27"/>
                        <a:pt x="32" y="28"/>
                        <a:pt x="32" y="28"/>
                      </a:cubicBezTo>
                      <a:cubicBezTo>
                        <a:pt x="32" y="28"/>
                        <a:pt x="32" y="28"/>
                        <a:pt x="32" y="27"/>
                      </a:cubicBezTo>
                      <a:cubicBezTo>
                        <a:pt x="32" y="27"/>
                        <a:pt x="32" y="28"/>
                        <a:pt x="32" y="28"/>
                      </a:cubicBezTo>
                      <a:cubicBezTo>
                        <a:pt x="32" y="27"/>
                        <a:pt x="31" y="28"/>
                        <a:pt x="31" y="28"/>
                      </a:cubicBezTo>
                      <a:cubicBezTo>
                        <a:pt x="32" y="27"/>
                        <a:pt x="31" y="27"/>
                        <a:pt x="32" y="27"/>
                      </a:cubicBezTo>
                      <a:cubicBezTo>
                        <a:pt x="32" y="27"/>
                        <a:pt x="31" y="27"/>
                        <a:pt x="31" y="27"/>
                      </a:cubicBezTo>
                      <a:cubicBezTo>
                        <a:pt x="31" y="27"/>
                        <a:pt x="31" y="27"/>
                        <a:pt x="31" y="27"/>
                      </a:cubicBezTo>
                      <a:cubicBezTo>
                        <a:pt x="31" y="27"/>
                        <a:pt x="32" y="27"/>
                        <a:pt x="32" y="27"/>
                      </a:cubicBezTo>
                      <a:cubicBezTo>
                        <a:pt x="32" y="26"/>
                        <a:pt x="32" y="26"/>
                        <a:pt x="31" y="27"/>
                      </a:cubicBezTo>
                      <a:cubicBezTo>
                        <a:pt x="31" y="27"/>
                        <a:pt x="31" y="27"/>
                        <a:pt x="31" y="27"/>
                      </a:cubicBezTo>
                      <a:cubicBezTo>
                        <a:pt x="31" y="27"/>
                        <a:pt x="31" y="27"/>
                        <a:pt x="31" y="27"/>
                      </a:cubicBezTo>
                      <a:cubicBezTo>
                        <a:pt x="30" y="27"/>
                        <a:pt x="32" y="26"/>
                        <a:pt x="31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1" y="26"/>
                        <a:pt x="31" y="27"/>
                        <a:pt x="31" y="27"/>
                      </a:cubicBezTo>
                      <a:cubicBezTo>
                        <a:pt x="31" y="26"/>
                        <a:pt x="31" y="26"/>
                        <a:pt x="30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0" y="26"/>
                        <a:pt x="31" y="26"/>
                        <a:pt x="31" y="25"/>
                      </a:cubicBezTo>
                      <a:cubicBezTo>
                        <a:pt x="30" y="26"/>
                        <a:pt x="31" y="25"/>
                        <a:pt x="30" y="25"/>
                      </a:cubicBezTo>
                      <a:cubicBezTo>
                        <a:pt x="30" y="25"/>
                        <a:pt x="31" y="25"/>
                        <a:pt x="30" y="26"/>
                      </a:cubicBezTo>
                      <a:cubicBezTo>
                        <a:pt x="30" y="26"/>
                        <a:pt x="30" y="26"/>
                        <a:pt x="30" y="26"/>
                      </a:cubicBezTo>
                      <a:cubicBezTo>
                        <a:pt x="30" y="26"/>
                        <a:pt x="30" y="26"/>
                        <a:pt x="30" y="26"/>
                      </a:cubicBezTo>
                      <a:cubicBezTo>
                        <a:pt x="30" y="26"/>
                        <a:pt x="29" y="26"/>
                        <a:pt x="29" y="27"/>
                      </a:cubicBezTo>
                      <a:cubicBezTo>
                        <a:pt x="29" y="27"/>
                        <a:pt x="29" y="27"/>
                        <a:pt x="29" y="27"/>
                      </a:cubicBezTo>
                      <a:cubicBezTo>
                        <a:pt x="29" y="27"/>
                        <a:pt x="30" y="27"/>
                        <a:pt x="30" y="27"/>
                      </a:cubicBezTo>
                      <a:cubicBezTo>
                        <a:pt x="30" y="27"/>
                        <a:pt x="30" y="27"/>
                        <a:pt x="30" y="27"/>
                      </a:cubicBezTo>
                      <a:cubicBezTo>
                        <a:pt x="29" y="27"/>
                        <a:pt x="30" y="27"/>
                        <a:pt x="30" y="27"/>
                      </a:cubicBezTo>
                      <a:cubicBezTo>
                        <a:pt x="30" y="27"/>
                        <a:pt x="30" y="27"/>
                        <a:pt x="29" y="28"/>
                      </a:cubicBezTo>
                      <a:cubicBezTo>
                        <a:pt x="29" y="27"/>
                        <a:pt x="29" y="27"/>
                        <a:pt x="29" y="27"/>
                      </a:cubicBezTo>
                      <a:cubicBezTo>
                        <a:pt x="29" y="27"/>
                        <a:pt x="29" y="27"/>
                        <a:pt x="28" y="28"/>
                      </a:cubicBezTo>
                      <a:cubicBezTo>
                        <a:pt x="28" y="27"/>
                        <a:pt x="28" y="27"/>
                        <a:pt x="28" y="27"/>
                      </a:cubicBezTo>
                      <a:cubicBezTo>
                        <a:pt x="28" y="27"/>
                        <a:pt x="28" y="27"/>
                        <a:pt x="28" y="27"/>
                      </a:cubicBezTo>
                      <a:cubicBezTo>
                        <a:pt x="28" y="27"/>
                        <a:pt x="28" y="27"/>
                        <a:pt x="28" y="27"/>
                      </a:cubicBezTo>
                      <a:cubicBezTo>
                        <a:pt x="28" y="27"/>
                        <a:pt x="28" y="26"/>
                        <a:pt x="28" y="26"/>
                      </a:cubicBezTo>
                      <a:cubicBezTo>
                        <a:pt x="28" y="26"/>
                        <a:pt x="28" y="26"/>
                        <a:pt x="28" y="26"/>
                      </a:cubicBezTo>
                      <a:cubicBezTo>
                        <a:pt x="28" y="26"/>
                        <a:pt x="28" y="26"/>
                        <a:pt x="28" y="26"/>
                      </a:cubicBezTo>
                      <a:cubicBezTo>
                        <a:pt x="28" y="26"/>
                        <a:pt x="27" y="26"/>
                        <a:pt x="27" y="26"/>
                      </a:cubicBez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27" y="26"/>
                        <a:pt x="28" y="25"/>
                        <a:pt x="28" y="26"/>
                      </a:cubicBezTo>
                      <a:cubicBezTo>
                        <a:pt x="28" y="26"/>
                        <a:pt x="28" y="25"/>
                        <a:pt x="28" y="25"/>
                      </a:cubicBezTo>
                      <a:cubicBezTo>
                        <a:pt x="28" y="25"/>
                        <a:pt x="28" y="25"/>
                        <a:pt x="28" y="25"/>
                      </a:cubicBezTo>
                      <a:cubicBezTo>
                        <a:pt x="28" y="25"/>
                        <a:pt x="28" y="26"/>
                        <a:pt x="28" y="26"/>
                      </a:cubicBezTo>
                      <a:cubicBezTo>
                        <a:pt x="28" y="25"/>
                        <a:pt x="28" y="25"/>
                        <a:pt x="28" y="25"/>
                      </a:cubicBezTo>
                      <a:cubicBezTo>
                        <a:pt x="28" y="25"/>
                        <a:pt x="28" y="25"/>
                        <a:pt x="28" y="25"/>
                      </a:cubicBezTo>
                      <a:cubicBezTo>
                        <a:pt x="28" y="25"/>
                        <a:pt x="28" y="24"/>
                        <a:pt x="28" y="24"/>
                      </a:cubicBezTo>
                      <a:cubicBezTo>
                        <a:pt x="28" y="24"/>
                        <a:pt x="27" y="25"/>
                        <a:pt x="28" y="25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7" y="25"/>
                        <a:pt x="28" y="25"/>
                        <a:pt x="27" y="25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6" y="26"/>
                        <a:pt x="26" y="25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6" y="25"/>
                        <a:pt x="26" y="24"/>
                        <a:pt x="26" y="24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26" y="24"/>
                        <a:pt x="25" y="24"/>
                        <a:pt x="25" y="24"/>
                      </a:cubicBezTo>
                      <a:cubicBezTo>
                        <a:pt x="26" y="24"/>
                        <a:pt x="26" y="24"/>
                        <a:pt x="25" y="24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26" y="23"/>
                        <a:pt x="25" y="23"/>
                        <a:pt x="26" y="23"/>
                      </a:cubicBezTo>
                      <a:cubicBezTo>
                        <a:pt x="26" y="23"/>
                        <a:pt x="26" y="23"/>
                        <a:pt x="26" y="23"/>
                      </a:cubicBezTo>
                      <a:cubicBezTo>
                        <a:pt x="25" y="23"/>
                        <a:pt x="26" y="24"/>
                        <a:pt x="25" y="24"/>
                      </a:cubicBezTo>
                      <a:cubicBezTo>
                        <a:pt x="25" y="24"/>
                        <a:pt x="25" y="23"/>
                        <a:pt x="25" y="23"/>
                      </a:cubicBezTo>
                      <a:cubicBezTo>
                        <a:pt x="26" y="23"/>
                        <a:pt x="26" y="23"/>
                        <a:pt x="25" y="22"/>
                      </a:cubicBezTo>
                      <a:cubicBezTo>
                        <a:pt x="25" y="22"/>
                        <a:pt x="25" y="22"/>
                        <a:pt x="25" y="23"/>
                      </a:cubicBez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4" y="23"/>
                        <a:pt x="25" y="23"/>
                        <a:pt x="25" y="23"/>
                      </a:cubicBezTo>
                      <a:cubicBezTo>
                        <a:pt x="24" y="23"/>
                        <a:pt x="25" y="23"/>
                        <a:pt x="24" y="23"/>
                      </a:cubicBezTo>
                      <a:cubicBezTo>
                        <a:pt x="24" y="24"/>
                        <a:pt x="24" y="23"/>
                        <a:pt x="24" y="24"/>
                      </a:cubicBezTo>
                      <a:cubicBezTo>
                        <a:pt x="24" y="24"/>
                        <a:pt x="23" y="24"/>
                        <a:pt x="23" y="24"/>
                      </a:cubicBezTo>
                      <a:cubicBezTo>
                        <a:pt x="23" y="24"/>
                        <a:pt x="23" y="24"/>
                        <a:pt x="23" y="23"/>
                      </a:cubicBezTo>
                      <a:cubicBezTo>
                        <a:pt x="23" y="23"/>
                        <a:pt x="23" y="24"/>
                        <a:pt x="23" y="24"/>
                      </a:cubicBezTo>
                      <a:cubicBezTo>
                        <a:pt x="23" y="24"/>
                        <a:pt x="23" y="24"/>
                        <a:pt x="23" y="24"/>
                      </a:cubicBezTo>
                      <a:cubicBezTo>
                        <a:pt x="23" y="24"/>
                        <a:pt x="23" y="24"/>
                        <a:pt x="23" y="24"/>
                      </a:cubicBezTo>
                      <a:cubicBezTo>
                        <a:pt x="23" y="24"/>
                        <a:pt x="23" y="24"/>
                        <a:pt x="23" y="24"/>
                      </a:cubicBezTo>
                      <a:cubicBezTo>
                        <a:pt x="23" y="24"/>
                        <a:pt x="23" y="24"/>
                        <a:pt x="23" y="24"/>
                      </a:cubicBezTo>
                      <a:cubicBezTo>
                        <a:pt x="22" y="24"/>
                        <a:pt x="23" y="24"/>
                        <a:pt x="23" y="24"/>
                      </a:cubicBezTo>
                      <a:cubicBezTo>
                        <a:pt x="23" y="24"/>
                        <a:pt x="23" y="24"/>
                        <a:pt x="23" y="24"/>
                      </a:cubicBezTo>
                      <a:cubicBezTo>
                        <a:pt x="23" y="24"/>
                        <a:pt x="22" y="24"/>
                        <a:pt x="22" y="24"/>
                      </a:cubicBezTo>
                      <a:cubicBezTo>
                        <a:pt x="22" y="24"/>
                        <a:pt x="22" y="24"/>
                        <a:pt x="23" y="25"/>
                      </a:cubicBezTo>
                      <a:cubicBezTo>
                        <a:pt x="22" y="25"/>
                        <a:pt x="22" y="25"/>
                        <a:pt x="22" y="25"/>
                      </a:cubicBezTo>
                      <a:cubicBezTo>
                        <a:pt x="22" y="25"/>
                        <a:pt x="22" y="25"/>
                        <a:pt x="22" y="25"/>
                      </a:cubicBezTo>
                      <a:cubicBezTo>
                        <a:pt x="22" y="25"/>
                        <a:pt x="22" y="25"/>
                        <a:pt x="21" y="25"/>
                      </a:cubicBezTo>
                      <a:cubicBezTo>
                        <a:pt x="22" y="24"/>
                        <a:pt x="22" y="25"/>
                        <a:pt x="22" y="25"/>
                      </a:cubicBezTo>
                      <a:cubicBezTo>
                        <a:pt x="22" y="24"/>
                        <a:pt x="22" y="24"/>
                        <a:pt x="21" y="24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23" y="24"/>
                        <a:pt x="23" y="24"/>
                        <a:pt x="23" y="23"/>
                      </a:cubicBezTo>
                      <a:cubicBezTo>
                        <a:pt x="23" y="23"/>
                        <a:pt x="23" y="23"/>
                        <a:pt x="23" y="24"/>
                      </a:cubicBezTo>
                      <a:cubicBezTo>
                        <a:pt x="23" y="24"/>
                        <a:pt x="23" y="23"/>
                        <a:pt x="23" y="23"/>
                      </a:cubicBezTo>
                      <a:cubicBezTo>
                        <a:pt x="24" y="23"/>
                        <a:pt x="23" y="23"/>
                        <a:pt x="23" y="23"/>
                      </a:cubicBezTo>
                      <a:cubicBezTo>
                        <a:pt x="23" y="23"/>
                        <a:pt x="23" y="23"/>
                        <a:pt x="23" y="23"/>
                      </a:cubicBezTo>
                      <a:cubicBezTo>
                        <a:pt x="23" y="23"/>
                        <a:pt x="23" y="23"/>
                        <a:pt x="23" y="23"/>
                      </a:cubicBezTo>
                      <a:cubicBezTo>
                        <a:pt x="23" y="23"/>
                        <a:pt x="23" y="23"/>
                        <a:pt x="22" y="24"/>
                      </a:cubicBezTo>
                      <a:cubicBezTo>
                        <a:pt x="22" y="23"/>
                        <a:pt x="22" y="24"/>
                        <a:pt x="22" y="23"/>
                      </a:cubicBezTo>
                      <a:cubicBezTo>
                        <a:pt x="22" y="23"/>
                        <a:pt x="23" y="23"/>
                        <a:pt x="23" y="23"/>
                      </a:cubicBezTo>
                      <a:cubicBezTo>
                        <a:pt x="23" y="23"/>
                        <a:pt x="23" y="23"/>
                        <a:pt x="22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2" y="23"/>
                        <a:pt x="22" y="23"/>
                        <a:pt x="22" y="22"/>
                      </a:cubicBezTo>
                      <a:cubicBezTo>
                        <a:pt x="22" y="23"/>
                        <a:pt x="23" y="23"/>
                        <a:pt x="22" y="23"/>
                      </a:cubicBezTo>
                      <a:cubicBezTo>
                        <a:pt x="23" y="23"/>
                        <a:pt x="23" y="23"/>
                        <a:pt x="23" y="23"/>
                      </a:cubicBezTo>
                      <a:cubicBezTo>
                        <a:pt x="23" y="22"/>
                        <a:pt x="22" y="23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3"/>
                        <a:pt x="22" y="23"/>
                        <a:pt x="21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2" y="23"/>
                        <a:pt x="22" y="23"/>
                        <a:pt x="22" y="24"/>
                      </a:cubicBezTo>
                      <a:cubicBezTo>
                        <a:pt x="22" y="24"/>
                        <a:pt x="22" y="23"/>
                        <a:pt x="22" y="23"/>
                      </a:cubicBezTo>
                      <a:cubicBezTo>
                        <a:pt x="21" y="24"/>
                        <a:pt x="22" y="24"/>
                        <a:pt x="22" y="24"/>
                      </a:cubicBezTo>
                      <a:cubicBezTo>
                        <a:pt x="21" y="24"/>
                        <a:pt x="21" y="24"/>
                        <a:pt x="21" y="24"/>
                      </a:cubicBezTo>
                      <a:cubicBezTo>
                        <a:pt x="21" y="24"/>
                        <a:pt x="21" y="24"/>
                        <a:pt x="21" y="24"/>
                      </a:cubicBezTo>
                      <a:cubicBezTo>
                        <a:pt x="21" y="24"/>
                        <a:pt x="21" y="24"/>
                        <a:pt x="21" y="24"/>
                      </a:cubicBezTo>
                      <a:cubicBezTo>
                        <a:pt x="21" y="24"/>
                        <a:pt x="21" y="24"/>
                        <a:pt x="21" y="24"/>
                      </a:cubicBezTo>
                      <a:cubicBezTo>
                        <a:pt x="21" y="24"/>
                        <a:pt x="21" y="24"/>
                        <a:pt x="21" y="24"/>
                      </a:cubicBezTo>
                      <a:cubicBezTo>
                        <a:pt x="21" y="24"/>
                        <a:pt x="21" y="25"/>
                        <a:pt x="21" y="25"/>
                      </a:cubicBezTo>
                      <a:cubicBezTo>
                        <a:pt x="21" y="24"/>
                        <a:pt x="21" y="25"/>
                        <a:pt x="21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5"/>
                        <a:pt x="20" y="25"/>
                        <a:pt x="20" y="25"/>
                      </a:cubicBezTo>
                      <a:cubicBezTo>
                        <a:pt x="20" y="25"/>
                        <a:pt x="20" y="25"/>
                        <a:pt x="20" y="25"/>
                      </a:cubicBezTo>
                      <a:cubicBezTo>
                        <a:pt x="20" y="26"/>
                        <a:pt x="20" y="25"/>
                        <a:pt x="20" y="25"/>
                      </a:cubicBezTo>
                      <a:cubicBezTo>
                        <a:pt x="20" y="25"/>
                        <a:pt x="20" y="26"/>
                        <a:pt x="20" y="26"/>
                      </a:cubicBezTo>
                      <a:cubicBezTo>
                        <a:pt x="20" y="26"/>
                        <a:pt x="20" y="25"/>
                        <a:pt x="20" y="25"/>
                      </a:cubicBezTo>
                      <a:cubicBezTo>
                        <a:pt x="20" y="26"/>
                        <a:pt x="21" y="25"/>
                        <a:pt x="21" y="26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5"/>
                        <a:pt x="22" y="25"/>
                        <a:pt x="22" y="25"/>
                      </a:cubicBezTo>
                      <a:cubicBezTo>
                        <a:pt x="22" y="25"/>
                        <a:pt x="22" y="25"/>
                        <a:pt x="22" y="25"/>
                      </a:cubicBezTo>
                      <a:cubicBezTo>
                        <a:pt x="22" y="25"/>
                        <a:pt x="22" y="25"/>
                        <a:pt x="22" y="26"/>
                      </a:cubicBezTo>
                      <a:cubicBezTo>
                        <a:pt x="22" y="26"/>
                        <a:pt x="22" y="25"/>
                        <a:pt x="23" y="25"/>
                      </a:cubicBezTo>
                      <a:cubicBezTo>
                        <a:pt x="23" y="25"/>
                        <a:pt x="23" y="25"/>
                        <a:pt x="22" y="25"/>
                      </a:cubicBezTo>
                      <a:cubicBezTo>
                        <a:pt x="23" y="25"/>
                        <a:pt x="23" y="25"/>
                        <a:pt x="23" y="25"/>
                      </a:cubicBezTo>
                      <a:cubicBezTo>
                        <a:pt x="23" y="25"/>
                        <a:pt x="22" y="25"/>
                        <a:pt x="22" y="26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2" y="26"/>
                        <a:pt x="23" y="26"/>
                        <a:pt x="23" y="26"/>
                      </a:cubicBezTo>
                      <a:cubicBezTo>
                        <a:pt x="23" y="26"/>
                        <a:pt x="23" y="26"/>
                        <a:pt x="23" y="26"/>
                      </a:cubicBezTo>
                      <a:cubicBezTo>
                        <a:pt x="23" y="26"/>
                        <a:pt x="23" y="26"/>
                        <a:pt x="23" y="27"/>
                      </a:cubicBezTo>
                      <a:cubicBezTo>
                        <a:pt x="23" y="27"/>
                        <a:pt x="23" y="27"/>
                        <a:pt x="23" y="27"/>
                      </a:cubicBezTo>
                      <a:cubicBezTo>
                        <a:pt x="23" y="27"/>
                        <a:pt x="23" y="27"/>
                        <a:pt x="24" y="27"/>
                      </a:cubicBezTo>
                      <a:cubicBezTo>
                        <a:pt x="24" y="27"/>
                        <a:pt x="23" y="27"/>
                        <a:pt x="23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3" y="27"/>
                      </a:cubicBezTo>
                      <a:cubicBezTo>
                        <a:pt x="23" y="28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8"/>
                      </a:cubicBezTo>
                      <a:cubicBezTo>
                        <a:pt x="24" y="28"/>
                        <a:pt x="24" y="27"/>
                        <a:pt x="24" y="28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4" y="29"/>
                        <a:pt x="24" y="28"/>
                        <a:pt x="24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5" y="29"/>
                        <a:pt x="24" y="29"/>
                        <a:pt x="25" y="29"/>
                      </a:cubicBezTo>
                      <a:cubicBezTo>
                        <a:pt x="24" y="30"/>
                        <a:pt x="25" y="29"/>
                        <a:pt x="24" y="30"/>
                      </a:cubicBezTo>
                      <a:cubicBezTo>
                        <a:pt x="24" y="30"/>
                        <a:pt x="24" y="30"/>
                        <a:pt x="24" y="30"/>
                      </a:cubicBezTo>
                      <a:cubicBezTo>
                        <a:pt x="24" y="29"/>
                        <a:pt x="22" y="29"/>
                        <a:pt x="22" y="28"/>
                      </a:cubicBezTo>
                      <a:cubicBezTo>
                        <a:pt x="23" y="28"/>
                        <a:pt x="22" y="28"/>
                        <a:pt x="23" y="28"/>
                      </a:cubicBezTo>
                      <a:cubicBezTo>
                        <a:pt x="23" y="28"/>
                        <a:pt x="23" y="28"/>
                        <a:pt x="23" y="28"/>
                      </a:cubicBezTo>
                      <a:cubicBezTo>
                        <a:pt x="23" y="28"/>
                        <a:pt x="22" y="28"/>
                        <a:pt x="22" y="28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2" y="27"/>
                        <a:pt x="22" y="27"/>
                        <a:pt x="22" y="27"/>
                      </a:cubicBezTo>
                      <a:cubicBezTo>
                        <a:pt x="22" y="27"/>
                        <a:pt x="22" y="27"/>
                        <a:pt x="22" y="27"/>
                      </a:cubicBezTo>
                      <a:cubicBezTo>
                        <a:pt x="22" y="27"/>
                        <a:pt x="22" y="27"/>
                        <a:pt x="22" y="27"/>
                      </a:cubicBezTo>
                      <a:cubicBezTo>
                        <a:pt x="22" y="27"/>
                        <a:pt x="22" y="27"/>
                        <a:pt x="22" y="27"/>
                      </a:cubicBezTo>
                      <a:cubicBezTo>
                        <a:pt x="22" y="27"/>
                        <a:pt x="21" y="27"/>
                        <a:pt x="22" y="27"/>
                      </a:cubicBezTo>
                      <a:cubicBezTo>
                        <a:pt x="22" y="27"/>
                        <a:pt x="22" y="27"/>
                        <a:pt x="22" y="27"/>
                      </a:cubicBezTo>
                      <a:cubicBezTo>
                        <a:pt x="22" y="27"/>
                        <a:pt x="21" y="27"/>
                        <a:pt x="21" y="27"/>
                      </a:cubicBezTo>
                      <a:cubicBezTo>
                        <a:pt x="21" y="27"/>
                        <a:pt x="21" y="27"/>
                        <a:pt x="21" y="27"/>
                      </a:cubicBezTo>
                      <a:cubicBezTo>
                        <a:pt x="21" y="28"/>
                        <a:pt x="21" y="27"/>
                        <a:pt x="21" y="27"/>
                      </a:cubicBezTo>
                      <a:cubicBezTo>
                        <a:pt x="21" y="27"/>
                        <a:pt x="20" y="27"/>
                        <a:pt x="20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7"/>
                        <a:pt x="20" y="27"/>
                        <a:pt x="21" y="27"/>
                      </a:cubicBezTo>
                      <a:cubicBezTo>
                        <a:pt x="20" y="27"/>
                        <a:pt x="20" y="27"/>
                        <a:pt x="20" y="26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9" y="27"/>
                        <a:pt x="19" y="28"/>
                        <a:pt x="18" y="28"/>
                      </a:cubicBezTo>
                      <a:cubicBezTo>
                        <a:pt x="19" y="28"/>
                        <a:pt x="19" y="28"/>
                        <a:pt x="19" y="28"/>
                      </a:cubicBezTo>
                      <a:cubicBezTo>
                        <a:pt x="19" y="28"/>
                        <a:pt x="19" y="28"/>
                        <a:pt x="19" y="29"/>
                      </a:cubicBezTo>
                      <a:cubicBezTo>
                        <a:pt x="19" y="29"/>
                        <a:pt x="19" y="28"/>
                        <a:pt x="19" y="29"/>
                      </a:cubicBezTo>
                      <a:cubicBezTo>
                        <a:pt x="18" y="29"/>
                        <a:pt x="19" y="28"/>
                        <a:pt x="18" y="28"/>
                      </a:cubicBezTo>
                      <a:cubicBezTo>
                        <a:pt x="18" y="29"/>
                        <a:pt x="18" y="28"/>
                        <a:pt x="17" y="29"/>
                      </a:cubicBezTo>
                      <a:cubicBezTo>
                        <a:pt x="17" y="29"/>
                        <a:pt x="18" y="28"/>
                        <a:pt x="18" y="28"/>
                      </a:cubicBezTo>
                      <a:cubicBezTo>
                        <a:pt x="18" y="28"/>
                        <a:pt x="18" y="28"/>
                        <a:pt x="18" y="28"/>
                      </a:cubicBezTo>
                      <a:cubicBezTo>
                        <a:pt x="18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6" y="28"/>
                      </a:cubicBezTo>
                      <a:cubicBezTo>
                        <a:pt x="16" y="28"/>
                        <a:pt x="17" y="28"/>
                        <a:pt x="17" y="27"/>
                      </a:cubicBezTo>
                      <a:cubicBezTo>
                        <a:pt x="16" y="28"/>
                        <a:pt x="16" y="28"/>
                        <a:pt x="16" y="28"/>
                      </a:cubicBezTo>
                      <a:cubicBezTo>
                        <a:pt x="16" y="28"/>
                        <a:pt x="16" y="28"/>
                        <a:pt x="16" y="29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9"/>
                        <a:pt x="17" y="29"/>
                        <a:pt x="17" y="29"/>
                      </a:cubicBezTo>
                      <a:cubicBezTo>
                        <a:pt x="17" y="29"/>
                        <a:pt x="17" y="29"/>
                        <a:pt x="17" y="28"/>
                      </a:cubicBezTo>
                      <a:cubicBezTo>
                        <a:pt x="17" y="29"/>
                        <a:pt x="17" y="29"/>
                        <a:pt x="17" y="29"/>
                      </a:cubicBezTo>
                      <a:cubicBezTo>
                        <a:pt x="17" y="29"/>
                        <a:pt x="17" y="29"/>
                        <a:pt x="17" y="29"/>
                      </a:cubicBezTo>
                      <a:cubicBezTo>
                        <a:pt x="17" y="29"/>
                        <a:pt x="17" y="29"/>
                        <a:pt x="16" y="29"/>
                      </a:cubicBezTo>
                      <a:cubicBezTo>
                        <a:pt x="16" y="29"/>
                        <a:pt x="16" y="29"/>
                        <a:pt x="17" y="29"/>
                      </a:cubicBezTo>
                      <a:cubicBezTo>
                        <a:pt x="16" y="29"/>
                        <a:pt x="16" y="29"/>
                        <a:pt x="16" y="29"/>
                      </a:cubicBezTo>
                      <a:cubicBezTo>
                        <a:pt x="16" y="29"/>
                        <a:pt x="16" y="29"/>
                        <a:pt x="16" y="29"/>
                      </a:cubicBezTo>
                      <a:cubicBezTo>
                        <a:pt x="16" y="29"/>
                        <a:pt x="16" y="29"/>
                        <a:pt x="16" y="29"/>
                      </a:cubicBezTo>
                      <a:cubicBezTo>
                        <a:pt x="16" y="29"/>
                        <a:pt x="16" y="29"/>
                        <a:pt x="16" y="29"/>
                      </a:cubicBezTo>
                      <a:cubicBezTo>
                        <a:pt x="15" y="29"/>
                        <a:pt x="16" y="29"/>
                        <a:pt x="15" y="29"/>
                      </a:cubicBezTo>
                      <a:cubicBezTo>
                        <a:pt x="15" y="29"/>
                        <a:pt x="16" y="29"/>
                        <a:pt x="16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29"/>
                        <a:pt x="16" y="28"/>
                        <a:pt x="15" y="28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4" y="29"/>
                        <a:pt x="15" y="29"/>
                        <a:pt x="15" y="29"/>
                      </a:cubicBezTo>
                      <a:cubicBezTo>
                        <a:pt x="15" y="28"/>
                        <a:pt x="15" y="29"/>
                        <a:pt x="15" y="29"/>
                      </a:cubicBezTo>
                      <a:cubicBezTo>
                        <a:pt x="15" y="28"/>
                        <a:pt x="15" y="29"/>
                        <a:pt x="1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4" y="29"/>
                        <a:pt x="14" y="29"/>
                        <a:pt x="14" y="29"/>
                      </a:cubicBezTo>
                      <a:cubicBezTo>
                        <a:pt x="14" y="29"/>
                        <a:pt x="14" y="29"/>
                        <a:pt x="14" y="29"/>
                      </a:cubicBezTo>
                      <a:cubicBezTo>
                        <a:pt x="14" y="29"/>
                        <a:pt x="14" y="28"/>
                        <a:pt x="13" y="29"/>
                      </a:cubicBezTo>
                      <a:cubicBezTo>
                        <a:pt x="14" y="28"/>
                        <a:pt x="13" y="28"/>
                        <a:pt x="13" y="28"/>
                      </a:cubicBezTo>
                      <a:cubicBezTo>
                        <a:pt x="14" y="28"/>
                        <a:pt x="14" y="28"/>
                        <a:pt x="14" y="28"/>
                      </a:cubicBezTo>
                      <a:cubicBezTo>
                        <a:pt x="14" y="28"/>
                        <a:pt x="14" y="28"/>
                        <a:pt x="14" y="28"/>
                      </a:cubicBezTo>
                      <a:cubicBezTo>
                        <a:pt x="14" y="28"/>
                        <a:pt x="14" y="28"/>
                        <a:pt x="14" y="28"/>
                      </a:cubicBezTo>
                      <a:cubicBezTo>
                        <a:pt x="15" y="27"/>
                        <a:pt x="14" y="28"/>
                        <a:pt x="14" y="27"/>
                      </a:cubicBezTo>
                      <a:cubicBezTo>
                        <a:pt x="14" y="28"/>
                        <a:pt x="14" y="28"/>
                        <a:pt x="14" y="28"/>
                      </a:cubicBezTo>
                      <a:cubicBezTo>
                        <a:pt x="14" y="28"/>
                        <a:pt x="14" y="28"/>
                        <a:pt x="14" y="27"/>
                      </a:cubicBezTo>
                      <a:cubicBezTo>
                        <a:pt x="14" y="27"/>
                        <a:pt x="14" y="28"/>
                        <a:pt x="13" y="27"/>
                      </a:cubicBezTo>
                      <a:cubicBezTo>
                        <a:pt x="13" y="28"/>
                        <a:pt x="14" y="28"/>
                        <a:pt x="13" y="28"/>
                      </a:cubicBezTo>
                      <a:cubicBezTo>
                        <a:pt x="13" y="28"/>
                        <a:pt x="13" y="28"/>
                        <a:pt x="13" y="28"/>
                      </a:cubicBezTo>
                      <a:cubicBezTo>
                        <a:pt x="13" y="28"/>
                        <a:pt x="13" y="28"/>
                        <a:pt x="13" y="28"/>
                      </a:cubicBezTo>
                      <a:cubicBezTo>
                        <a:pt x="13" y="27"/>
                        <a:pt x="13" y="27"/>
                        <a:pt x="13" y="28"/>
                      </a:cubicBezTo>
                      <a:cubicBezTo>
                        <a:pt x="13" y="28"/>
                        <a:pt x="12" y="27"/>
                        <a:pt x="12" y="28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2" y="27"/>
                        <a:pt x="12" y="27"/>
                        <a:pt x="11" y="28"/>
                      </a:cubicBezTo>
                      <a:cubicBezTo>
                        <a:pt x="11" y="28"/>
                        <a:pt x="11" y="27"/>
                        <a:pt x="11" y="27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1" y="27"/>
                        <a:pt x="11" y="27"/>
                      </a:cubicBezTo>
                      <a:cubicBezTo>
                        <a:pt x="11" y="28"/>
                        <a:pt x="10" y="28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1" y="29"/>
                        <a:pt x="11" y="29"/>
                      </a:cubicBezTo>
                      <a:cubicBezTo>
                        <a:pt x="10" y="29"/>
                        <a:pt x="10" y="29"/>
                        <a:pt x="11" y="29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10" y="29"/>
                        <a:pt x="9" y="29"/>
                        <a:pt x="9" y="29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9" y="28"/>
                        <a:pt x="9" y="28"/>
                        <a:pt x="9" y="28"/>
                      </a:cubicBezTo>
                      <a:cubicBezTo>
                        <a:pt x="9" y="28"/>
                        <a:pt x="9" y="29"/>
                        <a:pt x="8" y="29"/>
                      </a:cubicBezTo>
                      <a:cubicBezTo>
                        <a:pt x="8" y="28"/>
                        <a:pt x="9" y="28"/>
                        <a:pt x="9" y="28"/>
                      </a:cubicBezTo>
                      <a:cubicBezTo>
                        <a:pt x="9" y="28"/>
                        <a:pt x="8" y="28"/>
                        <a:pt x="8" y="28"/>
                      </a:cubicBezTo>
                      <a:cubicBezTo>
                        <a:pt x="8" y="28"/>
                        <a:pt x="8" y="28"/>
                        <a:pt x="8" y="29"/>
                      </a:cubicBezTo>
                      <a:cubicBezTo>
                        <a:pt x="8" y="29"/>
                        <a:pt x="8" y="28"/>
                        <a:pt x="8" y="28"/>
                      </a:cubicBezTo>
                      <a:cubicBezTo>
                        <a:pt x="8" y="28"/>
                        <a:pt x="8" y="28"/>
                        <a:pt x="8" y="28"/>
                      </a:cubicBezTo>
                      <a:cubicBezTo>
                        <a:pt x="8" y="28"/>
                        <a:pt x="8" y="28"/>
                        <a:pt x="7" y="28"/>
                      </a:cubicBezTo>
                      <a:cubicBezTo>
                        <a:pt x="8" y="28"/>
                        <a:pt x="8" y="28"/>
                        <a:pt x="8" y="28"/>
                      </a:cubicBezTo>
                      <a:cubicBezTo>
                        <a:pt x="8" y="28"/>
                        <a:pt x="7" y="28"/>
                        <a:pt x="7" y="28"/>
                      </a:cubicBezTo>
                      <a:cubicBezTo>
                        <a:pt x="7" y="28"/>
                        <a:pt x="7" y="28"/>
                        <a:pt x="7" y="28"/>
                      </a:cubicBezTo>
                      <a:cubicBezTo>
                        <a:pt x="6" y="28"/>
                        <a:pt x="7" y="28"/>
                        <a:pt x="6" y="28"/>
                      </a:cubicBezTo>
                      <a:cubicBezTo>
                        <a:pt x="6" y="28"/>
                        <a:pt x="6" y="28"/>
                        <a:pt x="5" y="28"/>
                      </a:cubicBezTo>
                      <a:cubicBezTo>
                        <a:pt x="5" y="28"/>
                        <a:pt x="5" y="28"/>
                        <a:pt x="5" y="28"/>
                      </a:cubicBezTo>
                      <a:cubicBezTo>
                        <a:pt x="5" y="28"/>
                        <a:pt x="5" y="28"/>
                        <a:pt x="5" y="28"/>
                      </a:cubicBezTo>
                      <a:cubicBezTo>
                        <a:pt x="5" y="29"/>
                        <a:pt x="5" y="28"/>
                        <a:pt x="5" y="28"/>
                      </a:cubicBezTo>
                      <a:cubicBezTo>
                        <a:pt x="5" y="28"/>
                        <a:pt x="5" y="28"/>
                        <a:pt x="5" y="28"/>
                      </a:cubicBezTo>
                      <a:cubicBezTo>
                        <a:pt x="5" y="28"/>
                        <a:pt x="5" y="28"/>
                        <a:pt x="5" y="28"/>
                      </a:cubicBezTo>
                      <a:cubicBezTo>
                        <a:pt x="5" y="28"/>
                        <a:pt x="5" y="28"/>
                        <a:pt x="5" y="28"/>
                      </a:cubicBezTo>
                      <a:cubicBezTo>
                        <a:pt x="5" y="28"/>
                        <a:pt x="5" y="28"/>
                        <a:pt x="5" y="28"/>
                      </a:cubicBezTo>
                      <a:cubicBezTo>
                        <a:pt x="5" y="28"/>
                        <a:pt x="5" y="28"/>
                        <a:pt x="5" y="28"/>
                      </a:cubicBezTo>
                      <a:cubicBezTo>
                        <a:pt x="5" y="28"/>
                        <a:pt x="5" y="28"/>
                        <a:pt x="5" y="27"/>
                      </a:cubicBezTo>
                      <a:cubicBezTo>
                        <a:pt x="6" y="27"/>
                        <a:pt x="4" y="27"/>
                        <a:pt x="5" y="26"/>
                      </a:cubicBezTo>
                      <a:cubicBezTo>
                        <a:pt x="4" y="26"/>
                        <a:pt x="5" y="26"/>
                        <a:pt x="5" y="26"/>
                      </a:cubicBezTo>
                      <a:cubicBezTo>
                        <a:pt x="5" y="26"/>
                        <a:pt x="5" y="26"/>
                        <a:pt x="4" y="26"/>
                      </a:cubicBezTo>
                      <a:cubicBezTo>
                        <a:pt x="4" y="26"/>
                        <a:pt x="5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5" y="26"/>
                        <a:pt x="5" y="25"/>
                        <a:pt x="5" y="25"/>
                      </a:cubicBezTo>
                      <a:cubicBezTo>
                        <a:pt x="4" y="25"/>
                        <a:pt x="4" y="25"/>
                        <a:pt x="4" y="26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4"/>
                      </a:cubicBezTo>
                      <a:cubicBezTo>
                        <a:pt x="4" y="24"/>
                        <a:pt x="5" y="24"/>
                        <a:pt x="5" y="24"/>
                      </a:cubicBez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5" y="23"/>
                        <a:pt x="5" y="23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5" y="23"/>
                        <a:pt x="4" y="23"/>
                        <a:pt x="5" y="23"/>
                      </a:cubicBezTo>
                      <a:cubicBezTo>
                        <a:pt x="4" y="24"/>
                        <a:pt x="5" y="23"/>
                        <a:pt x="4" y="24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4" y="24"/>
                        <a:pt x="3" y="25"/>
                      </a:cubicBezTo>
                      <a:cubicBezTo>
                        <a:pt x="3" y="24"/>
                        <a:pt x="3" y="24"/>
                        <a:pt x="4" y="24"/>
                      </a:cubicBezTo>
                      <a:cubicBezTo>
                        <a:pt x="4" y="24"/>
                        <a:pt x="3" y="24"/>
                        <a:pt x="3" y="24"/>
                      </a:cubicBezTo>
                      <a:cubicBezTo>
                        <a:pt x="4" y="24"/>
                        <a:pt x="3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4" y="23"/>
                        <a:pt x="4" y="23"/>
                        <a:pt x="4" y="22"/>
                      </a:cubicBezTo>
                      <a:cubicBezTo>
                        <a:pt x="4" y="23"/>
                        <a:pt x="4" y="23"/>
                        <a:pt x="3" y="23"/>
                      </a:cubicBezTo>
                      <a:cubicBezTo>
                        <a:pt x="3" y="23"/>
                        <a:pt x="3" y="23"/>
                        <a:pt x="3" y="22"/>
                      </a:cubicBezTo>
                      <a:cubicBezTo>
                        <a:pt x="3" y="22"/>
                        <a:pt x="2" y="22"/>
                        <a:pt x="3" y="21"/>
                      </a:cubicBezTo>
                      <a:cubicBezTo>
                        <a:pt x="3" y="20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1"/>
                        <a:pt x="1" y="22"/>
                      </a:cubicBezTo>
                      <a:cubicBezTo>
                        <a:pt x="1" y="21"/>
                        <a:pt x="2" y="21"/>
                        <a:pt x="2" y="20"/>
                      </a:cubicBezTo>
                      <a:cubicBezTo>
                        <a:pt x="2" y="20"/>
                        <a:pt x="2" y="21"/>
                        <a:pt x="2" y="21"/>
                      </a:cubicBezTo>
                      <a:cubicBezTo>
                        <a:pt x="2" y="21"/>
                        <a:pt x="2" y="20"/>
                        <a:pt x="3" y="20"/>
                      </a:cubicBezTo>
                      <a:cubicBezTo>
                        <a:pt x="2" y="20"/>
                        <a:pt x="3" y="20"/>
                        <a:pt x="2" y="19"/>
                      </a:cubicBezTo>
                      <a:cubicBezTo>
                        <a:pt x="3" y="20"/>
                        <a:pt x="2" y="20"/>
                        <a:pt x="2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1" y="20"/>
                        <a:pt x="1" y="21"/>
                        <a:pt x="1" y="21"/>
                      </a:cubicBezTo>
                      <a:cubicBezTo>
                        <a:pt x="0" y="21"/>
                        <a:pt x="1" y="20"/>
                        <a:pt x="2" y="20"/>
                      </a:cubicBezTo>
                      <a:cubicBezTo>
                        <a:pt x="2" y="20"/>
                        <a:pt x="2" y="19"/>
                        <a:pt x="3" y="19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2" y="19"/>
                        <a:pt x="1" y="19"/>
                        <a:pt x="1" y="20"/>
                      </a:cubicBezTo>
                      <a:cubicBezTo>
                        <a:pt x="1" y="20"/>
                        <a:pt x="1" y="20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2" y="19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1" y="18"/>
                        <a:pt x="1" y="18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6"/>
                      </a:cubicBezTo>
                      <a:cubicBezTo>
                        <a:pt x="1" y="16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2" y="13"/>
                        <a:pt x="3" y="11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8"/>
                        <a:pt x="6" y="8"/>
                      </a:cubicBezTo>
                      <a:cubicBezTo>
                        <a:pt x="6" y="8"/>
                        <a:pt x="7" y="7"/>
                        <a:pt x="7" y="7"/>
                      </a:cubicBezTo>
                      <a:cubicBezTo>
                        <a:pt x="8" y="6"/>
                        <a:pt x="10" y="5"/>
                        <a:pt x="10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3" y="3"/>
                        <a:pt x="14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7" y="2"/>
                        <a:pt x="18" y="2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2" y="1"/>
                        <a:pt x="24" y="0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6" y="1"/>
                        <a:pt x="26" y="1"/>
                      </a:cubicBezTo>
                      <a:cubicBezTo>
                        <a:pt x="26" y="1"/>
                        <a:pt x="26" y="2"/>
                        <a:pt x="26" y="2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7" y="2"/>
                        <a:pt x="27" y="2"/>
                        <a:pt x="27" y="3"/>
                      </a:cubicBezTo>
                      <a:cubicBezTo>
                        <a:pt x="28" y="3"/>
                        <a:pt x="29" y="3"/>
                        <a:pt x="29" y="4"/>
                      </a:cubicBezTo>
                      <a:cubicBezTo>
                        <a:pt x="29" y="4"/>
                        <a:pt x="29" y="4"/>
                        <a:pt x="29" y="4"/>
                      </a:cubicBezTo>
                      <a:close/>
                      <a:moveTo>
                        <a:pt x="7" y="28"/>
                      </a:moveTo>
                      <a:cubicBezTo>
                        <a:pt x="7" y="28"/>
                        <a:pt x="7" y="28"/>
                        <a:pt x="7" y="28"/>
                      </a:cubicBezTo>
                      <a:cubicBezTo>
                        <a:pt x="8" y="28"/>
                        <a:pt x="7" y="28"/>
                        <a:pt x="7" y="28"/>
                      </a:cubicBezTo>
                      <a:close/>
                      <a:moveTo>
                        <a:pt x="8" y="27"/>
                      </a:move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8" y="27"/>
                        <a:pt x="8" y="27"/>
                        <a:pt x="8" y="27"/>
                      </a:cubicBezTo>
                      <a:close/>
                      <a:moveTo>
                        <a:pt x="11" y="28"/>
                      </a:move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0" y="28"/>
                        <a:pt x="10" y="28"/>
                        <a:pt x="11" y="28"/>
                      </a:cubicBezTo>
                      <a:close/>
                      <a:moveTo>
                        <a:pt x="10" y="26"/>
                      </a:move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lose/>
                      <a:moveTo>
                        <a:pt x="10" y="27"/>
                      </a:move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lose/>
                      <a:moveTo>
                        <a:pt x="10" y="27"/>
                      </a:move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lose/>
                      <a:moveTo>
                        <a:pt x="11" y="27"/>
                      </a:moveTo>
                      <a:cubicBezTo>
                        <a:pt x="11" y="27"/>
                        <a:pt x="11" y="27"/>
                        <a:pt x="10" y="27"/>
                      </a:cubicBezTo>
                      <a:cubicBezTo>
                        <a:pt x="10" y="27"/>
                        <a:pt x="10" y="27"/>
                        <a:pt x="10" y="28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lose/>
                      <a:moveTo>
                        <a:pt x="10" y="26"/>
                      </a:moveTo>
                      <a:cubicBezTo>
                        <a:pt x="10" y="26"/>
                        <a:pt x="11" y="26"/>
                        <a:pt x="11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lose/>
                      <a:moveTo>
                        <a:pt x="12" y="27"/>
                      </a:move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7"/>
                        <a:pt x="11" y="27"/>
                        <a:pt x="12" y="27"/>
                      </a:cubicBezTo>
                      <a:close/>
                      <a:moveTo>
                        <a:pt x="11" y="26"/>
                      </a:moveTo>
                      <a:cubicBezTo>
                        <a:pt x="11" y="26"/>
                        <a:pt x="10" y="26"/>
                        <a:pt x="11" y="26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lose/>
                      <a:moveTo>
                        <a:pt x="13" y="27"/>
                      </a:moveTo>
                      <a:cubicBezTo>
                        <a:pt x="13" y="27"/>
                        <a:pt x="13" y="27"/>
                        <a:pt x="13" y="27"/>
                      </a:cubicBezTo>
                      <a:cubicBezTo>
                        <a:pt x="13" y="27"/>
                        <a:pt x="12" y="27"/>
                        <a:pt x="12" y="27"/>
                      </a:cubicBezTo>
                      <a:cubicBezTo>
                        <a:pt x="12" y="27"/>
                        <a:pt x="13" y="27"/>
                        <a:pt x="12" y="27"/>
                      </a:cubicBezTo>
                      <a:cubicBezTo>
                        <a:pt x="12" y="27"/>
                        <a:pt x="13" y="27"/>
                        <a:pt x="13" y="27"/>
                      </a:cubicBezTo>
                      <a:close/>
                      <a:moveTo>
                        <a:pt x="13" y="27"/>
                      </a:moveTo>
                      <a:cubicBezTo>
                        <a:pt x="13" y="27"/>
                        <a:pt x="13" y="28"/>
                        <a:pt x="13" y="27"/>
                      </a:cubicBezTo>
                      <a:cubicBezTo>
                        <a:pt x="13" y="27"/>
                        <a:pt x="13" y="27"/>
                        <a:pt x="13" y="27"/>
                      </a:cubicBezTo>
                      <a:close/>
                      <a:moveTo>
                        <a:pt x="14" y="27"/>
                      </a:moveTo>
                      <a:cubicBezTo>
                        <a:pt x="14" y="27"/>
                        <a:pt x="14" y="27"/>
                        <a:pt x="14" y="27"/>
                      </a:cubicBezTo>
                      <a:cubicBezTo>
                        <a:pt x="14" y="27"/>
                        <a:pt x="14" y="27"/>
                        <a:pt x="14" y="27"/>
                      </a:cubicBezTo>
                      <a:cubicBezTo>
                        <a:pt x="14" y="27"/>
                        <a:pt x="14" y="27"/>
                        <a:pt x="14" y="27"/>
                      </a:cubicBezTo>
                      <a:cubicBezTo>
                        <a:pt x="14" y="27"/>
                        <a:pt x="14" y="27"/>
                        <a:pt x="14" y="27"/>
                      </a:cubicBezTo>
                      <a:close/>
                      <a:moveTo>
                        <a:pt x="15" y="28"/>
                      </a:move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lose/>
                      <a:moveTo>
                        <a:pt x="15" y="26"/>
                      </a:move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lose/>
                      <a:moveTo>
                        <a:pt x="15" y="26"/>
                      </a:moveTo>
                      <a:cubicBezTo>
                        <a:pt x="15" y="26"/>
                        <a:pt x="15" y="27"/>
                        <a:pt x="15" y="26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5" y="26"/>
                        <a:pt x="15" y="27"/>
                        <a:pt x="15" y="26"/>
                      </a:cubicBezTo>
                      <a:close/>
                      <a:moveTo>
                        <a:pt x="15" y="27"/>
                      </a:moveTo>
                      <a:cubicBezTo>
                        <a:pt x="16" y="27"/>
                        <a:pt x="15" y="27"/>
                        <a:pt x="16" y="27"/>
                      </a:cubicBezTo>
                      <a:cubicBezTo>
                        <a:pt x="16" y="26"/>
                        <a:pt x="15" y="27"/>
                        <a:pt x="15" y="27"/>
                      </a:cubicBezTo>
                      <a:close/>
                      <a:moveTo>
                        <a:pt x="16" y="27"/>
                      </a:moveTo>
                      <a:cubicBezTo>
                        <a:pt x="16" y="27"/>
                        <a:pt x="16" y="27"/>
                        <a:pt x="16" y="27"/>
                      </a:cubicBezTo>
                      <a:cubicBezTo>
                        <a:pt x="16" y="27"/>
                        <a:pt x="16" y="27"/>
                        <a:pt x="16" y="27"/>
                      </a:cubicBezTo>
                      <a:cubicBezTo>
                        <a:pt x="16" y="27"/>
                        <a:pt x="16" y="27"/>
                        <a:pt x="16" y="27"/>
                      </a:cubicBezTo>
                      <a:cubicBezTo>
                        <a:pt x="16" y="27"/>
                        <a:pt x="16" y="27"/>
                        <a:pt x="16" y="27"/>
                      </a:cubicBezTo>
                      <a:cubicBezTo>
                        <a:pt x="16" y="27"/>
                        <a:pt x="16" y="27"/>
                        <a:pt x="16" y="27"/>
                      </a:cubicBezTo>
                      <a:close/>
                      <a:moveTo>
                        <a:pt x="17" y="26"/>
                      </a:moveTo>
                      <a:cubicBezTo>
                        <a:pt x="17" y="27"/>
                        <a:pt x="17" y="27"/>
                        <a:pt x="17" y="27"/>
                      </a:cubicBezTo>
                      <a:cubicBezTo>
                        <a:pt x="17" y="27"/>
                        <a:pt x="17" y="27"/>
                        <a:pt x="17" y="27"/>
                      </a:cubicBezTo>
                      <a:cubicBezTo>
                        <a:pt x="17" y="27"/>
                        <a:pt x="17" y="27"/>
                        <a:pt x="17" y="26"/>
                      </a:cubicBezTo>
                      <a:close/>
                      <a:moveTo>
                        <a:pt x="20" y="26"/>
                      </a:moveTo>
                      <a:cubicBezTo>
                        <a:pt x="20" y="26"/>
                        <a:pt x="19" y="27"/>
                        <a:pt x="19" y="27"/>
                      </a:cubicBezTo>
                      <a:cubicBezTo>
                        <a:pt x="20" y="27"/>
                        <a:pt x="19" y="27"/>
                        <a:pt x="20" y="27"/>
                      </a:cubicBezTo>
                      <a:cubicBezTo>
                        <a:pt x="20" y="27"/>
                        <a:pt x="19" y="27"/>
                        <a:pt x="20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lose/>
                      <a:moveTo>
                        <a:pt x="20" y="26"/>
                      </a:moveTo>
                      <a:cubicBezTo>
                        <a:pt x="19" y="26"/>
                        <a:pt x="19" y="27"/>
                        <a:pt x="19" y="26"/>
                      </a:cubicBezTo>
                      <a:cubicBezTo>
                        <a:pt x="19" y="27"/>
                        <a:pt x="18" y="27"/>
                        <a:pt x="18" y="27"/>
                      </a:cubicBezTo>
                      <a:cubicBezTo>
                        <a:pt x="19" y="27"/>
                        <a:pt x="19" y="27"/>
                        <a:pt x="19" y="26"/>
                      </a:cubicBezTo>
                      <a:cubicBezTo>
                        <a:pt x="19" y="27"/>
                        <a:pt x="19" y="27"/>
                        <a:pt x="19" y="26"/>
                      </a:cubicBezTo>
                      <a:cubicBezTo>
                        <a:pt x="19" y="26"/>
                        <a:pt x="20" y="26"/>
                        <a:pt x="20" y="26"/>
                      </a:cubicBezTo>
                      <a:close/>
                      <a:moveTo>
                        <a:pt x="22" y="26"/>
                      </a:move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2" y="27"/>
                        <a:pt x="21" y="27"/>
                        <a:pt x="21" y="27"/>
                      </a:cubicBezTo>
                      <a:cubicBezTo>
                        <a:pt x="22" y="27"/>
                        <a:pt x="22" y="26"/>
                        <a:pt x="22" y="26"/>
                      </a:cubicBezTo>
                      <a:close/>
                      <a:moveTo>
                        <a:pt x="22" y="27"/>
                      </a:moveTo>
                      <a:cubicBezTo>
                        <a:pt x="22" y="26"/>
                        <a:pt x="22" y="26"/>
                        <a:pt x="22" y="27"/>
                      </a:cubicBezTo>
                      <a:cubicBezTo>
                        <a:pt x="22" y="27"/>
                        <a:pt x="22" y="27"/>
                        <a:pt x="22" y="27"/>
                      </a:cubicBezTo>
                      <a:close/>
                      <a:moveTo>
                        <a:pt x="23" y="27"/>
                      </a:moveTo>
                      <a:cubicBezTo>
                        <a:pt x="23" y="27"/>
                        <a:pt x="22" y="28"/>
                        <a:pt x="22" y="28"/>
                      </a:cubicBezTo>
                      <a:cubicBezTo>
                        <a:pt x="23" y="28"/>
                        <a:pt x="23" y="28"/>
                        <a:pt x="23" y="28"/>
                      </a:cubicBezTo>
                      <a:cubicBezTo>
                        <a:pt x="23" y="28"/>
                        <a:pt x="23" y="27"/>
                        <a:pt x="23" y="27"/>
                      </a:cubicBezTo>
                      <a:close/>
                      <a:moveTo>
                        <a:pt x="22" y="26"/>
                      </a:move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1" y="26"/>
                        <a:pt x="21" y="26"/>
                        <a:pt x="22" y="26"/>
                      </a:cubicBezTo>
                      <a:close/>
                      <a:moveTo>
                        <a:pt x="21" y="27"/>
                      </a:moveTo>
                      <a:cubicBezTo>
                        <a:pt x="21" y="27"/>
                        <a:pt x="21" y="26"/>
                        <a:pt x="21" y="26"/>
                      </a:cubicBezTo>
                      <a:cubicBezTo>
                        <a:pt x="21" y="26"/>
                        <a:pt x="21" y="27"/>
                        <a:pt x="21" y="27"/>
                      </a:cubicBezTo>
                      <a:close/>
                      <a:moveTo>
                        <a:pt x="21" y="27"/>
                      </a:moveTo>
                      <a:cubicBezTo>
                        <a:pt x="21" y="27"/>
                        <a:pt x="21" y="27"/>
                        <a:pt x="21" y="27"/>
                      </a:cubicBezTo>
                      <a:cubicBezTo>
                        <a:pt x="21" y="27"/>
                        <a:pt x="21" y="27"/>
                        <a:pt x="21" y="27"/>
                      </a:cubicBezTo>
                      <a:cubicBezTo>
                        <a:pt x="21" y="27"/>
                        <a:pt x="21" y="27"/>
                        <a:pt x="21" y="27"/>
                      </a:cubicBezTo>
                      <a:close/>
                      <a:moveTo>
                        <a:pt x="19" y="24"/>
                      </a:moveTo>
                      <a:cubicBezTo>
                        <a:pt x="19" y="25"/>
                        <a:pt x="20" y="24"/>
                        <a:pt x="20" y="25"/>
                      </a:cubicBezTo>
                      <a:cubicBezTo>
                        <a:pt x="20" y="24"/>
                        <a:pt x="19" y="24"/>
                        <a:pt x="19" y="24"/>
                      </a:cubicBezTo>
                      <a:close/>
                      <a:moveTo>
                        <a:pt x="16" y="19"/>
                      </a:move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lose/>
                      <a:moveTo>
                        <a:pt x="21" y="22"/>
                      </a:move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1" y="22"/>
                        <a:pt x="21" y="22"/>
                        <a:pt x="21" y="2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lose/>
                      <a:moveTo>
                        <a:pt x="21" y="22"/>
                      </a:moveTo>
                      <a:cubicBezTo>
                        <a:pt x="20" y="22"/>
                        <a:pt x="21" y="22"/>
                        <a:pt x="21" y="22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1" y="22"/>
                        <a:pt x="21" y="22"/>
                        <a:pt x="20" y="22"/>
                      </a:cubicBezTo>
                      <a:cubicBezTo>
                        <a:pt x="21" y="22"/>
                        <a:pt x="21" y="22"/>
                        <a:pt x="20" y="22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20" y="22"/>
                        <a:pt x="20" y="22"/>
                        <a:pt x="21" y="22"/>
                      </a:cubicBezTo>
                      <a:close/>
                      <a:moveTo>
                        <a:pt x="20" y="23"/>
                      </a:moveTo>
                      <a:cubicBezTo>
                        <a:pt x="20" y="23"/>
                        <a:pt x="20" y="23"/>
                        <a:pt x="21" y="23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1" y="23"/>
                        <a:pt x="21" y="23"/>
                        <a:pt x="20" y="23"/>
                      </a:cubicBezTo>
                      <a:cubicBezTo>
                        <a:pt x="20" y="23"/>
                        <a:pt x="20" y="23"/>
                        <a:pt x="21" y="23"/>
                      </a:cubicBezTo>
                      <a:cubicBezTo>
                        <a:pt x="20" y="23"/>
                        <a:pt x="21" y="22"/>
                        <a:pt x="20" y="22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lose/>
                      <a:moveTo>
                        <a:pt x="21" y="23"/>
                      </a:move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lose/>
                      <a:moveTo>
                        <a:pt x="19" y="22"/>
                      </a:move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lose/>
                      <a:moveTo>
                        <a:pt x="21" y="23"/>
                      </a:move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1" y="23"/>
                        <a:pt x="21" y="23"/>
                        <a:pt x="21" y="24"/>
                      </a:cubicBezTo>
                      <a:cubicBezTo>
                        <a:pt x="21" y="24"/>
                        <a:pt x="21" y="23"/>
                        <a:pt x="20" y="24"/>
                      </a:cubicBezTo>
                      <a:cubicBezTo>
                        <a:pt x="20" y="24"/>
                        <a:pt x="21" y="24"/>
                        <a:pt x="21" y="24"/>
                      </a:cubicBezTo>
                      <a:cubicBezTo>
                        <a:pt x="21" y="24"/>
                        <a:pt x="21" y="24"/>
                        <a:pt x="21" y="24"/>
                      </a:cubicBezTo>
                      <a:cubicBezTo>
                        <a:pt x="21" y="24"/>
                        <a:pt x="21" y="24"/>
                        <a:pt x="21" y="24"/>
                      </a:cubicBezTo>
                      <a:cubicBezTo>
                        <a:pt x="21" y="24"/>
                        <a:pt x="21" y="24"/>
                        <a:pt x="21" y="24"/>
                      </a:cubicBezTo>
                      <a:cubicBezTo>
                        <a:pt x="21" y="23"/>
                        <a:pt x="21" y="24"/>
                        <a:pt x="21" y="24"/>
                      </a:cubicBezTo>
                      <a:cubicBezTo>
                        <a:pt x="21" y="24"/>
                        <a:pt x="21" y="24"/>
                        <a:pt x="21" y="23"/>
                      </a:cubicBezTo>
                      <a:cubicBezTo>
                        <a:pt x="21" y="24"/>
                        <a:pt x="21" y="23"/>
                        <a:pt x="21" y="23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2" y="23"/>
                        <a:pt x="21" y="23"/>
                        <a:pt x="21" y="23"/>
                      </a:cubicBezTo>
                      <a:close/>
                      <a:moveTo>
                        <a:pt x="21" y="23"/>
                      </a:move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1" y="23"/>
                        <a:pt x="22" y="22"/>
                        <a:pt x="21" y="23"/>
                      </a:cubicBezTo>
                      <a:close/>
                      <a:moveTo>
                        <a:pt x="21" y="22"/>
                      </a:moveTo>
                      <a:cubicBezTo>
                        <a:pt x="21" y="23"/>
                        <a:pt x="21" y="22"/>
                        <a:pt x="21" y="22"/>
                      </a:cubicBezTo>
                      <a:cubicBezTo>
                        <a:pt x="21" y="22"/>
                        <a:pt x="21" y="23"/>
                        <a:pt x="21" y="23"/>
                      </a:cubicBezTo>
                      <a:cubicBezTo>
                        <a:pt x="21" y="23"/>
                        <a:pt x="21" y="23"/>
                        <a:pt x="21" y="22"/>
                      </a:cubicBezTo>
                      <a:close/>
                      <a:moveTo>
                        <a:pt x="22" y="22"/>
                      </a:move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1" y="22"/>
                        <a:pt x="21" y="23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1" y="22"/>
                        <a:pt x="22" y="22"/>
                        <a:pt x="22" y="22"/>
                      </a:cubicBezTo>
                      <a:close/>
                      <a:moveTo>
                        <a:pt x="22" y="21"/>
                      </a:moveTo>
                      <a:cubicBezTo>
                        <a:pt x="22" y="21"/>
                        <a:pt x="22" y="21"/>
                        <a:pt x="22" y="22"/>
                      </a:cubicBezTo>
                      <a:cubicBezTo>
                        <a:pt x="22" y="21"/>
                        <a:pt x="22" y="21"/>
                        <a:pt x="23" y="21"/>
                      </a:cubicBezTo>
                      <a:cubicBezTo>
                        <a:pt x="23" y="21"/>
                        <a:pt x="22" y="21"/>
                        <a:pt x="22" y="21"/>
                      </a:cubicBezTo>
                      <a:close/>
                      <a:moveTo>
                        <a:pt x="21" y="20"/>
                      </a:move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1"/>
                      </a:cubicBezTo>
                      <a:cubicBezTo>
                        <a:pt x="21" y="20"/>
                        <a:pt x="21" y="21"/>
                        <a:pt x="21" y="20"/>
                      </a:cubicBezTo>
                      <a:close/>
                      <a:moveTo>
                        <a:pt x="23" y="22"/>
                      </a:move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lose/>
                      <a:moveTo>
                        <a:pt x="24" y="23"/>
                      </a:move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lose/>
                      <a:moveTo>
                        <a:pt x="25" y="23"/>
                      </a:moveTo>
                      <a:cubicBezTo>
                        <a:pt x="25" y="23"/>
                        <a:pt x="24" y="23"/>
                        <a:pt x="24" y="23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4" y="23"/>
                        <a:pt x="24" y="23"/>
                        <a:pt x="25" y="23"/>
                      </a:cubicBezTo>
                      <a:close/>
                      <a:moveTo>
                        <a:pt x="24" y="22"/>
                      </a:moveTo>
                      <a:cubicBezTo>
                        <a:pt x="24" y="22"/>
                        <a:pt x="24" y="22"/>
                        <a:pt x="23" y="22"/>
                      </a:cubicBezTo>
                      <a:cubicBezTo>
                        <a:pt x="24" y="22"/>
                        <a:pt x="24" y="22"/>
                        <a:pt x="24" y="22"/>
                      </a:cubicBezTo>
                      <a:close/>
                      <a:moveTo>
                        <a:pt x="32" y="27"/>
                      </a:move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lose/>
                      <a:moveTo>
                        <a:pt x="31" y="25"/>
                      </a:moveTo>
                      <a:cubicBezTo>
                        <a:pt x="31" y="25"/>
                        <a:pt x="31" y="25"/>
                        <a:pt x="31" y="25"/>
                      </a:cubicBezTo>
                      <a:cubicBezTo>
                        <a:pt x="31" y="25"/>
                        <a:pt x="31" y="26"/>
                        <a:pt x="31" y="25"/>
                      </a:cubicBezTo>
                      <a:close/>
                      <a:moveTo>
                        <a:pt x="29" y="26"/>
                      </a:moveTo>
                      <a:cubicBezTo>
                        <a:pt x="29" y="26"/>
                        <a:pt x="28" y="26"/>
                        <a:pt x="28" y="26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lose/>
                      <a:moveTo>
                        <a:pt x="25" y="22"/>
                      </a:moveTo>
                      <a:cubicBezTo>
                        <a:pt x="25" y="22"/>
                        <a:pt x="24" y="22"/>
                        <a:pt x="24" y="22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lose/>
                      <a:moveTo>
                        <a:pt x="26" y="24"/>
                      </a:move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lose/>
                      <a:moveTo>
                        <a:pt x="27" y="24"/>
                      </a:moveTo>
                      <a:cubicBezTo>
                        <a:pt x="27" y="24"/>
                        <a:pt x="27" y="25"/>
                        <a:pt x="27" y="25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lose/>
                      <a:moveTo>
                        <a:pt x="28" y="24"/>
                      </a:move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5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lose/>
                      <a:moveTo>
                        <a:pt x="28" y="23"/>
                      </a:moveTo>
                      <a:cubicBezTo>
                        <a:pt x="28" y="23"/>
                        <a:pt x="28" y="24"/>
                        <a:pt x="28" y="24"/>
                      </a:cubicBezTo>
                      <a:cubicBezTo>
                        <a:pt x="28" y="23"/>
                        <a:pt x="27" y="24"/>
                        <a:pt x="28" y="23"/>
                      </a:cubicBezTo>
                      <a:cubicBezTo>
                        <a:pt x="27" y="24"/>
                        <a:pt x="27" y="23"/>
                        <a:pt x="27" y="24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7" y="24"/>
                        <a:pt x="27" y="23"/>
                        <a:pt x="27" y="23"/>
                      </a:cubicBezTo>
                      <a:cubicBezTo>
                        <a:pt x="27" y="23"/>
                        <a:pt x="27" y="23"/>
                        <a:pt x="27" y="23"/>
                      </a:cubicBezTo>
                      <a:cubicBezTo>
                        <a:pt x="27" y="23"/>
                        <a:pt x="27" y="23"/>
                        <a:pt x="27" y="24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8" y="24"/>
                        <a:pt x="28" y="24"/>
                        <a:pt x="28" y="23"/>
                      </a:cubicBezTo>
                      <a:close/>
                      <a:moveTo>
                        <a:pt x="27" y="21"/>
                      </a:moveTo>
                      <a:cubicBezTo>
                        <a:pt x="27" y="21"/>
                        <a:pt x="27" y="22"/>
                        <a:pt x="28" y="21"/>
                      </a:cubicBezTo>
                      <a:cubicBezTo>
                        <a:pt x="28" y="21"/>
                        <a:pt x="28" y="21"/>
                        <a:pt x="27" y="21"/>
                      </a:cubicBezTo>
                      <a:close/>
                      <a:moveTo>
                        <a:pt x="28" y="21"/>
                      </a:moveTo>
                      <a:cubicBezTo>
                        <a:pt x="28" y="21"/>
                        <a:pt x="28" y="20"/>
                        <a:pt x="28" y="20"/>
                      </a:cubicBezTo>
                      <a:cubicBezTo>
                        <a:pt x="27" y="21"/>
                        <a:pt x="27" y="21"/>
                        <a:pt x="28" y="21"/>
                      </a:cubicBezTo>
                      <a:close/>
                      <a:moveTo>
                        <a:pt x="28" y="21"/>
                      </a:move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lose/>
                      <a:moveTo>
                        <a:pt x="27" y="16"/>
                      </a:move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5"/>
                        <a:pt x="27" y="16"/>
                        <a:pt x="27" y="16"/>
                      </a:cubicBezTo>
                      <a:close/>
                      <a:moveTo>
                        <a:pt x="28" y="17"/>
                      </a:move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lose/>
                      <a:moveTo>
                        <a:pt x="28" y="17"/>
                      </a:move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8" y="17"/>
                        <a:pt x="29" y="17"/>
                        <a:pt x="28" y="17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lose/>
                      <a:moveTo>
                        <a:pt x="27" y="17"/>
                      </a:move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lnTo>
                        <a:pt x="27" y="17"/>
                      </a:lnTo>
                      <a:close/>
                      <a:moveTo>
                        <a:pt x="27" y="17"/>
                      </a:moveTo>
                      <a:cubicBezTo>
                        <a:pt x="27" y="17"/>
                        <a:pt x="28" y="16"/>
                        <a:pt x="28" y="16"/>
                      </a:cubicBezTo>
                      <a:cubicBezTo>
                        <a:pt x="27" y="16"/>
                        <a:pt x="27" y="17"/>
                        <a:pt x="27" y="17"/>
                      </a:cubicBezTo>
                      <a:close/>
                      <a:moveTo>
                        <a:pt x="27" y="17"/>
                      </a:moveTo>
                      <a:cubicBezTo>
                        <a:pt x="27" y="17"/>
                        <a:pt x="27" y="17"/>
                        <a:pt x="28" y="17"/>
                      </a:cubicBezTo>
                      <a:cubicBezTo>
                        <a:pt x="27" y="17"/>
                        <a:pt x="27" y="17"/>
                        <a:pt x="28" y="17"/>
                      </a:cubicBezTo>
                      <a:cubicBezTo>
                        <a:pt x="28" y="17"/>
                        <a:pt x="28" y="17"/>
                        <a:pt x="27" y="17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lose/>
                      <a:moveTo>
                        <a:pt x="27" y="17"/>
                      </a:move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8" y="17"/>
                        <a:pt x="27" y="17"/>
                        <a:pt x="27" y="17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lose/>
                      <a:moveTo>
                        <a:pt x="29" y="19"/>
                      </a:moveTo>
                      <a:cubicBezTo>
                        <a:pt x="29" y="19"/>
                        <a:pt x="29" y="18"/>
                        <a:pt x="28" y="19"/>
                      </a:cubicBezTo>
                      <a:cubicBezTo>
                        <a:pt x="29" y="19"/>
                        <a:pt x="28" y="19"/>
                        <a:pt x="29" y="19"/>
                      </a:cubicBezTo>
                      <a:close/>
                      <a:moveTo>
                        <a:pt x="29" y="20"/>
                      </a:moveTo>
                      <a:cubicBezTo>
                        <a:pt x="30" y="20"/>
                        <a:pt x="29" y="19"/>
                        <a:pt x="29" y="20"/>
                      </a:cubicBezTo>
                      <a:cubicBezTo>
                        <a:pt x="29" y="20"/>
                        <a:pt x="29" y="20"/>
                        <a:pt x="29" y="20"/>
                      </a:cubicBezTo>
                      <a:close/>
                      <a:moveTo>
                        <a:pt x="29" y="20"/>
                      </a:moveTo>
                      <a:cubicBezTo>
                        <a:pt x="29" y="20"/>
                        <a:pt x="29" y="20"/>
                        <a:pt x="29" y="20"/>
                      </a:cubicBezTo>
                      <a:cubicBezTo>
                        <a:pt x="29" y="20"/>
                        <a:pt x="29" y="20"/>
                        <a:pt x="29" y="20"/>
                      </a:cubicBezTo>
                      <a:cubicBezTo>
                        <a:pt x="29" y="20"/>
                        <a:pt x="29" y="21"/>
                        <a:pt x="29" y="20"/>
                      </a:cubicBezTo>
                      <a:cubicBezTo>
                        <a:pt x="29" y="20"/>
                        <a:pt x="29" y="20"/>
                        <a:pt x="29" y="20"/>
                      </a:cubicBezTo>
                      <a:close/>
                      <a:moveTo>
                        <a:pt x="30" y="20"/>
                      </a:moveTo>
                      <a:cubicBezTo>
                        <a:pt x="30" y="20"/>
                        <a:pt x="30" y="20"/>
                        <a:pt x="30" y="20"/>
                      </a:cubicBezTo>
                      <a:cubicBezTo>
                        <a:pt x="30" y="20"/>
                        <a:pt x="30" y="20"/>
                        <a:pt x="30" y="20"/>
                      </a:cubicBezTo>
                      <a:close/>
                      <a:moveTo>
                        <a:pt x="28" y="17"/>
                      </a:move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8" y="17"/>
                        <a:pt x="27" y="18"/>
                        <a:pt x="27" y="18"/>
                      </a:cubicBezTo>
                      <a:cubicBezTo>
                        <a:pt x="28" y="18"/>
                        <a:pt x="28" y="17"/>
                        <a:pt x="28" y="17"/>
                      </a:cubicBezTo>
                      <a:close/>
                      <a:moveTo>
                        <a:pt x="28" y="18"/>
                      </a:moveTo>
                      <a:cubicBezTo>
                        <a:pt x="28" y="17"/>
                        <a:pt x="28" y="17"/>
                        <a:pt x="28" y="18"/>
                      </a:cubicBezTo>
                      <a:cubicBezTo>
                        <a:pt x="28" y="18"/>
                        <a:pt x="28" y="18"/>
                        <a:pt x="28" y="18"/>
                      </a:cubicBezTo>
                      <a:close/>
                      <a:moveTo>
                        <a:pt x="29" y="18"/>
                      </a:moveTo>
                      <a:cubicBezTo>
                        <a:pt x="29" y="18"/>
                        <a:pt x="29" y="18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19"/>
                        <a:pt x="29" y="18"/>
                        <a:pt x="29" y="18"/>
                      </a:cubicBezTo>
                      <a:close/>
                      <a:moveTo>
                        <a:pt x="29" y="18"/>
                      </a:moveTo>
                      <a:cubicBezTo>
                        <a:pt x="29" y="18"/>
                        <a:pt x="29" y="18"/>
                        <a:pt x="29" y="18"/>
                      </a:cubicBezTo>
                      <a:cubicBezTo>
                        <a:pt x="28" y="18"/>
                        <a:pt x="28" y="18"/>
                        <a:pt x="28" y="18"/>
                      </a:cubicBezTo>
                      <a:cubicBezTo>
                        <a:pt x="29" y="18"/>
                        <a:pt x="29" y="18"/>
                        <a:pt x="29" y="18"/>
                      </a:cubicBezTo>
                      <a:cubicBezTo>
                        <a:pt x="29" y="18"/>
                        <a:pt x="28" y="18"/>
                        <a:pt x="29" y="18"/>
                      </a:cubicBezTo>
                      <a:cubicBezTo>
                        <a:pt x="29" y="18"/>
                        <a:pt x="29" y="18"/>
                        <a:pt x="29" y="18"/>
                      </a:cubicBezTo>
                      <a:cubicBezTo>
                        <a:pt x="29" y="18"/>
                        <a:pt x="29" y="18"/>
                        <a:pt x="29" y="18"/>
                      </a:cubicBezTo>
                      <a:cubicBezTo>
                        <a:pt x="29" y="18"/>
                        <a:pt x="29" y="18"/>
                        <a:pt x="29" y="18"/>
                      </a:cubicBezTo>
                      <a:close/>
                      <a:moveTo>
                        <a:pt x="27" y="15"/>
                      </a:move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lose/>
                      <a:moveTo>
                        <a:pt x="28" y="15"/>
                      </a:moveTo>
                      <a:cubicBezTo>
                        <a:pt x="28" y="15"/>
                        <a:pt x="28" y="15"/>
                        <a:pt x="28" y="15"/>
                      </a:cubicBezTo>
                      <a:cubicBezTo>
                        <a:pt x="28" y="15"/>
                        <a:pt x="28" y="15"/>
                        <a:pt x="27" y="15"/>
                      </a:cubicBezTo>
                      <a:lnTo>
                        <a:pt x="28" y="15"/>
                      </a:lnTo>
                      <a:close/>
                      <a:moveTo>
                        <a:pt x="28" y="16"/>
                      </a:move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28" y="16"/>
                        <a:pt x="29" y="15"/>
                        <a:pt x="28" y="16"/>
                      </a:cubicBezTo>
                      <a:close/>
                      <a:moveTo>
                        <a:pt x="34" y="23"/>
                      </a:moveTo>
                      <a:cubicBezTo>
                        <a:pt x="33" y="24"/>
                        <a:pt x="34" y="23"/>
                        <a:pt x="33" y="23"/>
                      </a:cubicBezTo>
                      <a:cubicBezTo>
                        <a:pt x="33" y="23"/>
                        <a:pt x="33" y="23"/>
                        <a:pt x="33" y="24"/>
                      </a:cubicBezTo>
                      <a:cubicBezTo>
                        <a:pt x="34" y="24"/>
                        <a:pt x="33" y="24"/>
                        <a:pt x="34" y="24"/>
                      </a:cubicBezTo>
                      <a:cubicBezTo>
                        <a:pt x="34" y="24"/>
                        <a:pt x="34" y="24"/>
                        <a:pt x="34" y="23"/>
                      </a:cubicBezTo>
                      <a:close/>
                      <a:moveTo>
                        <a:pt x="33" y="20"/>
                      </a:move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lose/>
                      <a:moveTo>
                        <a:pt x="34" y="21"/>
                      </a:move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3" y="21"/>
                        <a:pt x="34" y="21"/>
                      </a:cubicBezTo>
                      <a:close/>
                      <a:moveTo>
                        <a:pt x="34" y="20"/>
                      </a:moveTo>
                      <a:cubicBezTo>
                        <a:pt x="34" y="20"/>
                        <a:pt x="33" y="21"/>
                        <a:pt x="33" y="21"/>
                      </a:cubicBezTo>
                      <a:cubicBezTo>
                        <a:pt x="34" y="21"/>
                        <a:pt x="34" y="20"/>
                        <a:pt x="34" y="20"/>
                      </a:cubicBezTo>
                      <a:cubicBezTo>
                        <a:pt x="34" y="20"/>
                        <a:pt x="34" y="20"/>
                        <a:pt x="34" y="19"/>
                      </a:cubicBezTo>
                      <a:cubicBezTo>
                        <a:pt x="34" y="19"/>
                        <a:pt x="34" y="19"/>
                        <a:pt x="34" y="19"/>
                      </a:cubicBezTo>
                      <a:cubicBezTo>
                        <a:pt x="34" y="20"/>
                        <a:pt x="33" y="20"/>
                        <a:pt x="33" y="20"/>
                      </a:cubicBezTo>
                      <a:cubicBezTo>
                        <a:pt x="33" y="20"/>
                        <a:pt x="34" y="20"/>
                        <a:pt x="33" y="20"/>
                      </a:cubicBezTo>
                      <a:cubicBezTo>
                        <a:pt x="33" y="20"/>
                        <a:pt x="34" y="20"/>
                        <a:pt x="34" y="20"/>
                      </a:cubicBezTo>
                      <a:close/>
                      <a:moveTo>
                        <a:pt x="33" y="20"/>
                      </a:move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lose/>
                      <a:moveTo>
                        <a:pt x="30" y="16"/>
                      </a:move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1" y="16"/>
                        <a:pt x="30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lose/>
                      <a:moveTo>
                        <a:pt x="30" y="17"/>
                      </a:moveTo>
                      <a:cubicBezTo>
                        <a:pt x="30" y="17"/>
                        <a:pt x="30" y="17"/>
                        <a:pt x="30" y="17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7"/>
                        <a:pt x="30" y="16"/>
                        <a:pt x="30" y="16"/>
                      </a:cubicBezTo>
                      <a:cubicBezTo>
                        <a:pt x="30" y="17"/>
                        <a:pt x="30" y="16"/>
                        <a:pt x="30" y="17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lose/>
                      <a:moveTo>
                        <a:pt x="30" y="17"/>
                      </a:moveTo>
                      <a:cubicBezTo>
                        <a:pt x="30" y="17"/>
                        <a:pt x="30" y="17"/>
                        <a:pt x="31" y="17"/>
                      </a:cubicBezTo>
                      <a:cubicBezTo>
                        <a:pt x="31" y="17"/>
                        <a:pt x="30" y="17"/>
                        <a:pt x="30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0" y="17"/>
                        <a:pt x="30" y="17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lose/>
                      <a:moveTo>
                        <a:pt x="31" y="17"/>
                      </a:move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1" y="18"/>
                        <a:pt x="31" y="17"/>
                        <a:pt x="31" y="17"/>
                      </a:cubicBezTo>
                      <a:close/>
                      <a:moveTo>
                        <a:pt x="31" y="16"/>
                      </a:moveTo>
                      <a:cubicBezTo>
                        <a:pt x="31" y="16"/>
                        <a:pt x="31" y="16"/>
                        <a:pt x="31" y="16"/>
                      </a:cubicBezTo>
                      <a:cubicBezTo>
                        <a:pt x="31" y="16"/>
                        <a:pt x="31" y="16"/>
                        <a:pt x="31" y="16"/>
                      </a:cubicBezTo>
                      <a:cubicBezTo>
                        <a:pt x="30" y="17"/>
                        <a:pt x="31" y="17"/>
                        <a:pt x="31" y="17"/>
                      </a:cubicBezTo>
                      <a:cubicBezTo>
                        <a:pt x="31" y="17"/>
                        <a:pt x="31" y="16"/>
                        <a:pt x="31" y="16"/>
                      </a:cubicBezTo>
                      <a:close/>
                      <a:moveTo>
                        <a:pt x="31" y="17"/>
                      </a:move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2" y="17"/>
                      </a:cubicBezTo>
                      <a:cubicBezTo>
                        <a:pt x="31" y="17"/>
                        <a:pt x="31" y="16"/>
                        <a:pt x="31" y="17"/>
                      </a:cubicBezTo>
                      <a:close/>
                      <a:moveTo>
                        <a:pt x="30" y="15"/>
                      </a:moveTo>
                      <a:cubicBezTo>
                        <a:pt x="30" y="15"/>
                        <a:pt x="30" y="15"/>
                        <a:pt x="30" y="15"/>
                      </a:cubicBezTo>
                      <a:cubicBezTo>
                        <a:pt x="30" y="15"/>
                        <a:pt x="30" y="15"/>
                        <a:pt x="30" y="15"/>
                      </a:cubicBezTo>
                      <a:cubicBezTo>
                        <a:pt x="30" y="15"/>
                        <a:pt x="30" y="15"/>
                        <a:pt x="30" y="15"/>
                      </a:cubicBezTo>
                      <a:cubicBezTo>
                        <a:pt x="30" y="15"/>
                        <a:pt x="30" y="15"/>
                        <a:pt x="30" y="15"/>
                      </a:cubicBezTo>
                      <a:cubicBezTo>
                        <a:pt x="30" y="15"/>
                        <a:pt x="30" y="15"/>
                        <a:pt x="30" y="15"/>
                      </a:cubicBezTo>
                      <a:cubicBezTo>
                        <a:pt x="30" y="15"/>
                        <a:pt x="30" y="15"/>
                        <a:pt x="30" y="15"/>
                      </a:cubicBezTo>
                      <a:cubicBezTo>
                        <a:pt x="30" y="15"/>
                        <a:pt x="30" y="15"/>
                        <a:pt x="30" y="15"/>
                      </a:cubicBezTo>
                      <a:cubicBezTo>
                        <a:pt x="30" y="16"/>
                        <a:pt x="30" y="15"/>
                        <a:pt x="29" y="15"/>
                      </a:cubicBezTo>
                      <a:cubicBezTo>
                        <a:pt x="29" y="16"/>
                        <a:pt x="29" y="16"/>
                        <a:pt x="30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6"/>
                        <a:pt x="31" y="15"/>
                      </a:cubicBezTo>
                      <a:cubicBezTo>
                        <a:pt x="30" y="15"/>
                        <a:pt x="30" y="16"/>
                        <a:pt x="30" y="15"/>
                      </a:cubicBezTo>
                      <a:close/>
                      <a:moveTo>
                        <a:pt x="31" y="16"/>
                      </a:moveTo>
                      <a:cubicBezTo>
                        <a:pt x="31" y="16"/>
                        <a:pt x="31" y="16"/>
                        <a:pt x="32" y="16"/>
                      </a:cubicBezTo>
                      <a:cubicBezTo>
                        <a:pt x="32" y="16"/>
                        <a:pt x="32" y="16"/>
                        <a:pt x="31" y="16"/>
                      </a:cubicBezTo>
                      <a:close/>
                      <a:moveTo>
                        <a:pt x="32" y="15"/>
                      </a:moveTo>
                      <a:cubicBezTo>
                        <a:pt x="32" y="15"/>
                        <a:pt x="32" y="15"/>
                        <a:pt x="31" y="15"/>
                      </a:cubicBezTo>
                      <a:cubicBezTo>
                        <a:pt x="31" y="15"/>
                        <a:pt x="31" y="15"/>
                        <a:pt x="32" y="15"/>
                      </a:cubicBezTo>
                      <a:cubicBezTo>
                        <a:pt x="32" y="15"/>
                        <a:pt x="32" y="15"/>
                        <a:pt x="32" y="15"/>
                      </a:cubicBezTo>
                      <a:close/>
                      <a:moveTo>
                        <a:pt x="31" y="13"/>
                      </a:moveTo>
                      <a:cubicBezTo>
                        <a:pt x="31" y="13"/>
                        <a:pt x="30" y="13"/>
                        <a:pt x="31" y="13"/>
                      </a:cubicBezTo>
                      <a:cubicBezTo>
                        <a:pt x="31" y="13"/>
                        <a:pt x="31" y="13"/>
                        <a:pt x="31" y="13"/>
                      </a:cubicBezTo>
                      <a:close/>
                      <a:moveTo>
                        <a:pt x="31" y="9"/>
                      </a:moveTo>
                      <a:cubicBezTo>
                        <a:pt x="30" y="10"/>
                        <a:pt x="31" y="9"/>
                        <a:pt x="30" y="9"/>
                      </a:cubicBezTo>
                      <a:cubicBezTo>
                        <a:pt x="31" y="9"/>
                        <a:pt x="30" y="9"/>
                        <a:pt x="30" y="9"/>
                      </a:cubicBezTo>
                      <a:cubicBezTo>
                        <a:pt x="30" y="9"/>
                        <a:pt x="31" y="9"/>
                        <a:pt x="31" y="9"/>
                      </a:cubicBezTo>
                      <a:close/>
                      <a:moveTo>
                        <a:pt x="30" y="8"/>
                      </a:move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8"/>
                        <a:pt x="29" y="8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29" y="9"/>
                        <a:pt x="30" y="9"/>
                        <a:pt x="30" y="8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8"/>
                        <a:pt x="30" y="8"/>
                        <a:pt x="30" y="8"/>
                      </a:cubicBezTo>
                      <a:close/>
                      <a:moveTo>
                        <a:pt x="17" y="29"/>
                      </a:moveTo>
                      <a:cubicBezTo>
                        <a:pt x="18" y="29"/>
                        <a:pt x="18" y="28"/>
                        <a:pt x="18" y="29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7" y="29"/>
                        <a:pt x="18" y="29"/>
                        <a:pt x="17" y="29"/>
                      </a:cubicBezTo>
                      <a:close/>
                      <a:moveTo>
                        <a:pt x="30" y="19"/>
                      </a:moveTo>
                      <a:cubicBezTo>
                        <a:pt x="30" y="19"/>
                        <a:pt x="30" y="20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20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20"/>
                        <a:pt x="30" y="19"/>
                        <a:pt x="30" y="20"/>
                      </a:cubicBezTo>
                      <a:cubicBezTo>
                        <a:pt x="30" y="20"/>
                        <a:pt x="30" y="19"/>
                        <a:pt x="30" y="19"/>
                      </a:cubicBezTo>
                      <a:close/>
                      <a:moveTo>
                        <a:pt x="17" y="2"/>
                      </a:moveTo>
                      <a:cubicBezTo>
                        <a:pt x="16" y="2"/>
                        <a:pt x="15" y="2"/>
                        <a:pt x="15" y="3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6" y="2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lose/>
                      <a:moveTo>
                        <a:pt x="12" y="32"/>
                      </a:moveTo>
                      <a:cubicBezTo>
                        <a:pt x="12" y="32"/>
                        <a:pt x="12" y="33"/>
                        <a:pt x="12" y="32"/>
                      </a:cubicBezTo>
                      <a:cubicBezTo>
                        <a:pt x="12" y="33"/>
                        <a:pt x="11" y="32"/>
                        <a:pt x="11" y="32"/>
                      </a:cubicBezTo>
                      <a:cubicBezTo>
                        <a:pt x="11" y="32"/>
                        <a:pt x="11" y="32"/>
                        <a:pt x="11" y="32"/>
                      </a:cubicBezTo>
                      <a:cubicBezTo>
                        <a:pt x="12" y="32"/>
                        <a:pt x="12" y="32"/>
                        <a:pt x="12" y="32"/>
                      </a:cubicBezTo>
                      <a:close/>
                      <a:moveTo>
                        <a:pt x="18" y="29"/>
                      </a:moveTo>
                      <a:cubicBezTo>
                        <a:pt x="18" y="30"/>
                        <a:pt x="18" y="30"/>
                        <a:pt x="18" y="30"/>
                      </a:cubicBezTo>
                      <a:cubicBezTo>
                        <a:pt x="18" y="30"/>
                        <a:pt x="18" y="30"/>
                        <a:pt x="18" y="30"/>
                      </a:cubicBezTo>
                      <a:cubicBezTo>
                        <a:pt x="18" y="30"/>
                        <a:pt x="18" y="30"/>
                        <a:pt x="18" y="30"/>
                      </a:cubicBezTo>
                      <a:cubicBezTo>
                        <a:pt x="17" y="30"/>
                        <a:pt x="17" y="30"/>
                        <a:pt x="17" y="29"/>
                      </a:cubicBezTo>
                      <a:cubicBezTo>
                        <a:pt x="17" y="29"/>
                        <a:pt x="17" y="30"/>
                        <a:pt x="18" y="29"/>
                      </a:cubicBezTo>
                      <a:close/>
                      <a:moveTo>
                        <a:pt x="20" y="28"/>
                      </a:moveTo>
                      <a:cubicBezTo>
                        <a:pt x="20" y="28"/>
                        <a:pt x="20" y="28"/>
                        <a:pt x="20" y="27"/>
                      </a:cubicBezTo>
                      <a:cubicBezTo>
                        <a:pt x="20" y="28"/>
                        <a:pt x="20" y="28"/>
                        <a:pt x="20" y="28"/>
                      </a:cubicBezTo>
                      <a:cubicBezTo>
                        <a:pt x="20" y="28"/>
                        <a:pt x="20" y="28"/>
                        <a:pt x="20" y="28"/>
                      </a:cubicBezTo>
                      <a:cubicBezTo>
                        <a:pt x="20" y="28"/>
                        <a:pt x="20" y="28"/>
                        <a:pt x="20" y="28"/>
                      </a:cubicBezTo>
                      <a:close/>
                      <a:moveTo>
                        <a:pt x="20" y="29"/>
                      </a:moveTo>
                      <a:cubicBezTo>
                        <a:pt x="20" y="29"/>
                        <a:pt x="20" y="29"/>
                        <a:pt x="20" y="29"/>
                      </a:cubicBezTo>
                      <a:cubicBezTo>
                        <a:pt x="20" y="29"/>
                        <a:pt x="20" y="30"/>
                        <a:pt x="20" y="30"/>
                      </a:cubicBezTo>
                      <a:cubicBezTo>
                        <a:pt x="20" y="31"/>
                        <a:pt x="20" y="30"/>
                        <a:pt x="20" y="30"/>
                      </a:cubicBezTo>
                      <a:cubicBezTo>
                        <a:pt x="20" y="30"/>
                        <a:pt x="19" y="30"/>
                        <a:pt x="19" y="30"/>
                      </a:cubicBezTo>
                      <a:cubicBezTo>
                        <a:pt x="19" y="30"/>
                        <a:pt x="19" y="30"/>
                        <a:pt x="19" y="29"/>
                      </a:cubicBezTo>
                      <a:cubicBezTo>
                        <a:pt x="19" y="29"/>
                        <a:pt x="19" y="29"/>
                        <a:pt x="19" y="29"/>
                      </a:cubicBezTo>
                      <a:cubicBezTo>
                        <a:pt x="20" y="29"/>
                        <a:pt x="19" y="29"/>
                        <a:pt x="19" y="29"/>
                      </a:cubicBezTo>
                      <a:cubicBezTo>
                        <a:pt x="19" y="29"/>
                        <a:pt x="20" y="29"/>
                        <a:pt x="20" y="29"/>
                      </a:cubicBezTo>
                      <a:close/>
                      <a:moveTo>
                        <a:pt x="21" y="28"/>
                      </a:move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21" y="28"/>
                        <a:pt x="20" y="28"/>
                        <a:pt x="20" y="29"/>
                      </a:cubicBezTo>
                      <a:cubicBezTo>
                        <a:pt x="20" y="29"/>
                        <a:pt x="21" y="28"/>
                        <a:pt x="21" y="28"/>
                      </a:cubicBezTo>
                      <a:close/>
                      <a:moveTo>
                        <a:pt x="21" y="29"/>
                      </a:moveTo>
                      <a:cubicBezTo>
                        <a:pt x="21" y="28"/>
                        <a:pt x="21" y="29"/>
                        <a:pt x="21" y="28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21" y="29"/>
                        <a:pt x="21" y="28"/>
                        <a:pt x="21" y="29"/>
                      </a:cubicBezTo>
                      <a:cubicBezTo>
                        <a:pt x="20" y="29"/>
                        <a:pt x="21" y="28"/>
                        <a:pt x="21" y="29"/>
                      </a:cubicBezTo>
                      <a:cubicBezTo>
                        <a:pt x="20" y="29"/>
                        <a:pt x="21" y="29"/>
                        <a:pt x="21" y="29"/>
                      </a:cubicBezTo>
                      <a:close/>
                      <a:moveTo>
                        <a:pt x="18" y="31"/>
                      </a:moveTo>
                      <a:cubicBezTo>
                        <a:pt x="18" y="31"/>
                        <a:pt x="18" y="31"/>
                        <a:pt x="18" y="31"/>
                      </a:cubicBezTo>
                      <a:cubicBezTo>
                        <a:pt x="18" y="31"/>
                        <a:pt x="18" y="31"/>
                        <a:pt x="18" y="31"/>
                      </a:cubicBezTo>
                      <a:cubicBezTo>
                        <a:pt x="18" y="31"/>
                        <a:pt x="18" y="31"/>
                        <a:pt x="18" y="31"/>
                      </a:cubicBezTo>
                      <a:close/>
                      <a:moveTo>
                        <a:pt x="20" y="31"/>
                      </a:moveTo>
                      <a:cubicBezTo>
                        <a:pt x="20" y="31"/>
                        <a:pt x="20" y="31"/>
                        <a:pt x="20" y="31"/>
                      </a:cubicBezTo>
                      <a:cubicBezTo>
                        <a:pt x="20" y="31"/>
                        <a:pt x="20" y="31"/>
                        <a:pt x="20" y="31"/>
                      </a:cubicBezTo>
                      <a:cubicBezTo>
                        <a:pt x="20" y="31"/>
                        <a:pt x="19" y="31"/>
                        <a:pt x="20" y="30"/>
                      </a:cubicBezTo>
                      <a:cubicBezTo>
                        <a:pt x="20" y="30"/>
                        <a:pt x="20" y="31"/>
                        <a:pt x="20" y="31"/>
                      </a:cubicBezTo>
                      <a:close/>
                      <a:moveTo>
                        <a:pt x="21" y="29"/>
                      </a:move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30"/>
                        <a:pt x="20" y="30"/>
                        <a:pt x="20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0"/>
                        <a:pt x="21" y="29"/>
                        <a:pt x="21" y="29"/>
                      </a:cubicBezTo>
                      <a:close/>
                      <a:moveTo>
                        <a:pt x="25" y="27"/>
                      </a:moveTo>
                      <a:cubicBezTo>
                        <a:pt x="25" y="27"/>
                        <a:pt x="25" y="27"/>
                        <a:pt x="24" y="26"/>
                      </a:cubicBezTo>
                      <a:cubicBezTo>
                        <a:pt x="25" y="26"/>
                        <a:pt x="24" y="26"/>
                        <a:pt x="24" y="26"/>
                      </a:cubicBezTo>
                      <a:cubicBezTo>
                        <a:pt x="25" y="26"/>
                        <a:pt x="25" y="26"/>
                        <a:pt x="25" y="26"/>
                      </a:cubicBezTo>
                      <a:cubicBezTo>
                        <a:pt x="25" y="26"/>
                        <a:pt x="25" y="26"/>
                        <a:pt x="25" y="26"/>
                      </a:cubicBezTo>
                      <a:cubicBezTo>
                        <a:pt x="25" y="26"/>
                        <a:pt x="25" y="27"/>
                        <a:pt x="26" y="27"/>
                      </a:cubicBezTo>
                      <a:cubicBezTo>
                        <a:pt x="25" y="27"/>
                        <a:pt x="25" y="27"/>
                        <a:pt x="25" y="27"/>
                      </a:cubicBezTo>
                      <a:close/>
                      <a:moveTo>
                        <a:pt x="25" y="26"/>
                      </a:moveTo>
                      <a:cubicBezTo>
                        <a:pt x="25" y="25"/>
                        <a:pt x="25" y="25"/>
                        <a:pt x="25" y="26"/>
                      </a:cubicBezTo>
                      <a:cubicBezTo>
                        <a:pt x="25" y="26"/>
                        <a:pt x="25" y="26"/>
                        <a:pt x="25" y="26"/>
                      </a:cubicBezTo>
                      <a:cubicBezTo>
                        <a:pt x="25" y="26"/>
                        <a:pt x="25" y="26"/>
                        <a:pt x="25" y="26"/>
                      </a:cubicBezTo>
                      <a:cubicBezTo>
                        <a:pt x="25" y="26"/>
                        <a:pt x="25" y="26"/>
                        <a:pt x="25" y="26"/>
                      </a:cubicBezTo>
                      <a:cubicBezTo>
                        <a:pt x="25" y="26"/>
                        <a:pt x="25" y="26"/>
                        <a:pt x="25" y="26"/>
                      </a:cubicBezTo>
                      <a:close/>
                      <a:moveTo>
                        <a:pt x="22" y="28"/>
                      </a:move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2" y="29"/>
                        <a:pt x="22" y="29"/>
                        <a:pt x="22" y="28"/>
                      </a:cubicBezTo>
                      <a:close/>
                      <a:moveTo>
                        <a:pt x="25" y="26"/>
                      </a:moveTo>
                      <a:cubicBezTo>
                        <a:pt x="25" y="26"/>
                        <a:pt x="25" y="26"/>
                        <a:pt x="25" y="26"/>
                      </a:cubicBezTo>
                      <a:cubicBezTo>
                        <a:pt x="25" y="26"/>
                        <a:pt x="26" y="26"/>
                        <a:pt x="25" y="26"/>
                      </a:cubicBezTo>
                      <a:close/>
                      <a:moveTo>
                        <a:pt x="31" y="21"/>
                      </a:move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1"/>
                        <a:pt x="31" y="22"/>
                        <a:pt x="32" y="22"/>
                      </a:cubicBezTo>
                      <a:cubicBezTo>
                        <a:pt x="32" y="22"/>
                        <a:pt x="32" y="22"/>
                        <a:pt x="32" y="22"/>
                      </a:cubicBezTo>
                      <a:cubicBezTo>
                        <a:pt x="32" y="22"/>
                        <a:pt x="32" y="22"/>
                        <a:pt x="31" y="22"/>
                      </a:cubicBezTo>
                      <a:cubicBezTo>
                        <a:pt x="31" y="22"/>
                        <a:pt x="31" y="23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2" y="22"/>
                        <a:pt x="32" y="23"/>
                        <a:pt x="32" y="23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1" y="22"/>
                        <a:pt x="30" y="22"/>
                        <a:pt x="30" y="22"/>
                      </a:cubicBezTo>
                      <a:cubicBezTo>
                        <a:pt x="30" y="22"/>
                        <a:pt x="30" y="22"/>
                        <a:pt x="30" y="22"/>
                      </a:cubicBezTo>
                      <a:cubicBezTo>
                        <a:pt x="30" y="22"/>
                        <a:pt x="30" y="22"/>
                        <a:pt x="30" y="22"/>
                      </a:cubicBezTo>
                      <a:cubicBezTo>
                        <a:pt x="30" y="22"/>
                        <a:pt x="30" y="22"/>
                        <a:pt x="30" y="22"/>
                      </a:cubicBezTo>
                      <a:cubicBezTo>
                        <a:pt x="30" y="22"/>
                        <a:pt x="30" y="22"/>
                        <a:pt x="30" y="21"/>
                      </a:cubicBezTo>
                      <a:cubicBezTo>
                        <a:pt x="30" y="21"/>
                        <a:pt x="31" y="21"/>
                        <a:pt x="31" y="21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lose/>
                      <a:moveTo>
                        <a:pt x="25" y="26"/>
                      </a:moveTo>
                      <a:cubicBezTo>
                        <a:pt x="25" y="26"/>
                        <a:pt x="25" y="26"/>
                        <a:pt x="25" y="26"/>
                      </a:cubicBezTo>
                      <a:cubicBezTo>
                        <a:pt x="26" y="26"/>
                        <a:pt x="26" y="26"/>
                        <a:pt x="26" y="26"/>
                      </a:cubicBezTo>
                      <a:cubicBezTo>
                        <a:pt x="25" y="26"/>
                        <a:pt x="25" y="26"/>
                        <a:pt x="25" y="26"/>
                      </a:cubicBezTo>
                      <a:close/>
                      <a:moveTo>
                        <a:pt x="22" y="30"/>
                      </a:moveTo>
                      <a:cubicBezTo>
                        <a:pt x="22" y="31"/>
                        <a:pt x="23" y="31"/>
                        <a:pt x="23" y="32"/>
                      </a:cubicBezTo>
                      <a:cubicBezTo>
                        <a:pt x="23" y="32"/>
                        <a:pt x="23" y="32"/>
                        <a:pt x="22" y="31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2" y="31"/>
                        <a:pt x="22" y="31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2" y="30"/>
                        <a:pt x="22" y="30"/>
                        <a:pt x="22" y="30"/>
                      </a:cubicBezTo>
                      <a:cubicBezTo>
                        <a:pt x="22" y="30"/>
                        <a:pt x="22" y="30"/>
                        <a:pt x="21" y="30"/>
                      </a:cubicBezTo>
                      <a:cubicBezTo>
                        <a:pt x="22" y="30"/>
                        <a:pt x="22" y="30"/>
                        <a:pt x="22" y="30"/>
                      </a:cubicBezTo>
                      <a:cubicBezTo>
                        <a:pt x="22" y="30"/>
                        <a:pt x="22" y="30"/>
                        <a:pt x="22" y="30"/>
                      </a:cubicBezTo>
                      <a:close/>
                      <a:moveTo>
                        <a:pt x="21" y="31"/>
                      </a:moveTo>
                      <a:cubicBezTo>
                        <a:pt x="21" y="31"/>
                        <a:pt x="21" y="31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lose/>
                      <a:moveTo>
                        <a:pt x="30" y="24"/>
                      </a:moveTo>
                      <a:cubicBezTo>
                        <a:pt x="30" y="24"/>
                        <a:pt x="30" y="24"/>
                        <a:pt x="30" y="24"/>
                      </a:cubicBezTo>
                      <a:cubicBezTo>
                        <a:pt x="30" y="24"/>
                        <a:pt x="30" y="24"/>
                        <a:pt x="30" y="23"/>
                      </a:cubicBezTo>
                      <a:cubicBezTo>
                        <a:pt x="30" y="23"/>
                        <a:pt x="30" y="23"/>
                        <a:pt x="30" y="22"/>
                      </a:cubicBezTo>
                      <a:cubicBezTo>
                        <a:pt x="30" y="22"/>
                        <a:pt x="30" y="22"/>
                        <a:pt x="30" y="22"/>
                      </a:cubicBezTo>
                      <a:cubicBezTo>
                        <a:pt x="30" y="23"/>
                        <a:pt x="30" y="22"/>
                        <a:pt x="30" y="23"/>
                      </a:cubicBezTo>
                      <a:cubicBezTo>
                        <a:pt x="30" y="23"/>
                        <a:pt x="31" y="22"/>
                        <a:pt x="31" y="23"/>
                      </a:cubicBezTo>
                      <a:cubicBezTo>
                        <a:pt x="30" y="23"/>
                        <a:pt x="30" y="23"/>
                        <a:pt x="30" y="23"/>
                      </a:cubicBezTo>
                      <a:cubicBezTo>
                        <a:pt x="31" y="23"/>
                        <a:pt x="30" y="23"/>
                        <a:pt x="31" y="23"/>
                      </a:cubicBezTo>
                      <a:cubicBezTo>
                        <a:pt x="31" y="24"/>
                        <a:pt x="30" y="24"/>
                        <a:pt x="30" y="24"/>
                      </a:cubicBezTo>
                      <a:cubicBezTo>
                        <a:pt x="30" y="24"/>
                        <a:pt x="30" y="24"/>
                        <a:pt x="30" y="24"/>
                      </a:cubicBezTo>
                      <a:close/>
                      <a:moveTo>
                        <a:pt x="18" y="35"/>
                      </a:moveTo>
                      <a:cubicBezTo>
                        <a:pt x="17" y="35"/>
                        <a:pt x="17" y="35"/>
                        <a:pt x="17" y="35"/>
                      </a:cubicBezTo>
                      <a:cubicBezTo>
                        <a:pt x="18" y="35"/>
                        <a:pt x="18" y="35"/>
                        <a:pt x="18" y="35"/>
                      </a:cubicBezTo>
                      <a:close/>
                      <a:moveTo>
                        <a:pt x="20" y="33"/>
                      </a:moveTo>
                      <a:cubicBezTo>
                        <a:pt x="20" y="33"/>
                        <a:pt x="19" y="33"/>
                        <a:pt x="20" y="33"/>
                      </a:cubicBezTo>
                      <a:cubicBezTo>
                        <a:pt x="20" y="33"/>
                        <a:pt x="19" y="33"/>
                        <a:pt x="19" y="33"/>
                      </a:cubicBezTo>
                      <a:cubicBezTo>
                        <a:pt x="19" y="33"/>
                        <a:pt x="20" y="32"/>
                        <a:pt x="20" y="33"/>
                      </a:cubicBezTo>
                      <a:close/>
                      <a:moveTo>
                        <a:pt x="25" y="30"/>
                      </a:moveTo>
                      <a:cubicBezTo>
                        <a:pt x="24" y="30"/>
                        <a:pt x="25" y="30"/>
                        <a:pt x="25" y="30"/>
                      </a:cubicBezTo>
                      <a:cubicBezTo>
                        <a:pt x="25" y="30"/>
                        <a:pt x="25" y="30"/>
                        <a:pt x="25" y="30"/>
                      </a:cubicBezTo>
                      <a:cubicBezTo>
                        <a:pt x="25" y="30"/>
                        <a:pt x="25" y="30"/>
                        <a:pt x="25" y="30"/>
                      </a:cubicBezTo>
                      <a:cubicBezTo>
                        <a:pt x="25" y="30"/>
                        <a:pt x="25" y="31"/>
                        <a:pt x="25" y="31"/>
                      </a:cubicBezTo>
                      <a:cubicBezTo>
                        <a:pt x="25" y="31"/>
                        <a:pt x="25" y="31"/>
                        <a:pt x="25" y="31"/>
                      </a:cubicBezTo>
                      <a:cubicBezTo>
                        <a:pt x="25" y="30"/>
                        <a:pt x="25" y="30"/>
                        <a:pt x="25" y="30"/>
                      </a:cubicBezTo>
                      <a:cubicBezTo>
                        <a:pt x="25" y="30"/>
                        <a:pt x="25" y="30"/>
                        <a:pt x="25" y="30"/>
                      </a:cubicBezTo>
                      <a:cubicBezTo>
                        <a:pt x="25" y="30"/>
                        <a:pt x="26" y="30"/>
                        <a:pt x="26" y="30"/>
                      </a:cubicBezTo>
                      <a:cubicBezTo>
                        <a:pt x="26" y="31"/>
                        <a:pt x="25" y="31"/>
                        <a:pt x="25" y="31"/>
                      </a:cubicBezTo>
                      <a:cubicBezTo>
                        <a:pt x="25" y="31"/>
                        <a:pt x="24" y="31"/>
                        <a:pt x="24" y="30"/>
                      </a:cubicBezTo>
                      <a:cubicBezTo>
                        <a:pt x="24" y="30"/>
                        <a:pt x="24" y="30"/>
                        <a:pt x="25" y="30"/>
                      </a:cubicBezTo>
                      <a:close/>
                      <a:moveTo>
                        <a:pt x="27" y="30"/>
                      </a:moveTo>
                      <a:cubicBezTo>
                        <a:pt x="28" y="30"/>
                        <a:pt x="28" y="30"/>
                        <a:pt x="28" y="30"/>
                      </a:cubicBezTo>
                      <a:cubicBezTo>
                        <a:pt x="28" y="30"/>
                        <a:pt x="28" y="31"/>
                        <a:pt x="28" y="30"/>
                      </a:cubicBezTo>
                      <a:cubicBezTo>
                        <a:pt x="27" y="31"/>
                        <a:pt x="28" y="30"/>
                        <a:pt x="28" y="30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7" y="31"/>
                        <a:pt x="27" y="31"/>
                        <a:pt x="27" y="30"/>
                      </a:cubicBezTo>
                      <a:close/>
                      <a:moveTo>
                        <a:pt x="26" y="33"/>
                      </a:moveTo>
                      <a:cubicBezTo>
                        <a:pt x="26" y="33"/>
                        <a:pt x="26" y="33"/>
                        <a:pt x="26" y="33"/>
                      </a:cubicBezTo>
                      <a:cubicBezTo>
                        <a:pt x="26" y="33"/>
                        <a:pt x="26" y="33"/>
                        <a:pt x="26" y="33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5" y="33"/>
                        <a:pt x="25" y="33"/>
                        <a:pt x="26" y="33"/>
                      </a:cubicBezTo>
                      <a:cubicBezTo>
                        <a:pt x="26" y="33"/>
                        <a:pt x="26" y="33"/>
                        <a:pt x="26" y="33"/>
                      </a:cubicBezTo>
                      <a:close/>
                      <a:moveTo>
                        <a:pt x="25" y="35"/>
                      </a:moveTo>
                      <a:cubicBezTo>
                        <a:pt x="25" y="35"/>
                        <a:pt x="25" y="35"/>
                        <a:pt x="26" y="3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6"/>
                        <a:pt x="25" y="35"/>
                        <a:pt x="25" y="36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4"/>
                        <a:pt x="24" y="35"/>
                        <a:pt x="25" y="35"/>
                      </a:cubicBezTo>
                      <a:close/>
                      <a:moveTo>
                        <a:pt x="26" y="33"/>
                      </a:moveTo>
                      <a:cubicBezTo>
                        <a:pt x="26" y="33"/>
                        <a:pt x="27" y="33"/>
                        <a:pt x="27" y="33"/>
                      </a:cubicBezTo>
                      <a:cubicBezTo>
                        <a:pt x="27" y="33"/>
                        <a:pt x="26" y="34"/>
                        <a:pt x="26" y="34"/>
                      </a:cubicBezTo>
                      <a:cubicBezTo>
                        <a:pt x="26" y="34"/>
                        <a:pt x="27" y="34"/>
                        <a:pt x="27" y="34"/>
                      </a:cubicBezTo>
                      <a:cubicBezTo>
                        <a:pt x="27" y="34"/>
                        <a:pt x="26" y="34"/>
                        <a:pt x="27" y="33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6" y="34"/>
                      </a:cubicBezTo>
                      <a:cubicBezTo>
                        <a:pt x="26" y="34"/>
                        <a:pt x="26" y="34"/>
                        <a:pt x="26" y="34"/>
                      </a:cubicBezTo>
                      <a:cubicBezTo>
                        <a:pt x="26" y="34"/>
                        <a:pt x="26" y="34"/>
                        <a:pt x="26" y="33"/>
                      </a:cubicBezTo>
                      <a:close/>
                      <a:moveTo>
                        <a:pt x="26" y="34"/>
                      </a:moveTo>
                      <a:cubicBezTo>
                        <a:pt x="26" y="34"/>
                        <a:pt x="26" y="34"/>
                        <a:pt x="26" y="34"/>
                      </a:cubicBezTo>
                      <a:cubicBezTo>
                        <a:pt x="26" y="34"/>
                        <a:pt x="26" y="34"/>
                        <a:pt x="26" y="34"/>
                      </a:cubicBezTo>
                      <a:close/>
                      <a:moveTo>
                        <a:pt x="28" y="32"/>
                      </a:moveTo>
                      <a:cubicBezTo>
                        <a:pt x="28" y="32"/>
                        <a:pt x="28" y="32"/>
                        <a:pt x="29" y="32"/>
                      </a:cubicBezTo>
                      <a:cubicBezTo>
                        <a:pt x="29" y="32"/>
                        <a:pt x="28" y="32"/>
                        <a:pt x="29" y="31"/>
                      </a:cubicBezTo>
                      <a:cubicBezTo>
                        <a:pt x="29" y="32"/>
                        <a:pt x="28" y="32"/>
                        <a:pt x="29" y="32"/>
                      </a:cubicBezTo>
                      <a:cubicBezTo>
                        <a:pt x="29" y="32"/>
                        <a:pt x="28" y="32"/>
                        <a:pt x="28" y="32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28" y="32"/>
                        <a:pt x="28" y="32"/>
                        <a:pt x="28" y="33"/>
                      </a:cubicBezTo>
                      <a:cubicBezTo>
                        <a:pt x="28" y="33"/>
                        <a:pt x="28" y="32"/>
                        <a:pt x="28" y="32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lose/>
                      <a:moveTo>
                        <a:pt x="38" y="23"/>
                      </a:moveTo>
                      <a:cubicBezTo>
                        <a:pt x="39" y="23"/>
                        <a:pt x="38" y="23"/>
                        <a:pt x="39" y="22"/>
                      </a:cubicBezTo>
                      <a:cubicBezTo>
                        <a:pt x="39" y="23"/>
                        <a:pt x="39" y="23"/>
                        <a:pt x="39" y="23"/>
                      </a:cubicBezTo>
                      <a:cubicBezTo>
                        <a:pt x="39" y="23"/>
                        <a:pt x="39" y="23"/>
                        <a:pt x="39" y="23"/>
                      </a:cubicBezTo>
                      <a:cubicBezTo>
                        <a:pt x="39" y="23"/>
                        <a:pt x="39" y="23"/>
                        <a:pt x="39" y="23"/>
                      </a:cubicBezTo>
                      <a:cubicBezTo>
                        <a:pt x="39" y="23"/>
                        <a:pt x="39" y="23"/>
                        <a:pt x="38" y="23"/>
                      </a:cubicBezTo>
                      <a:close/>
                      <a:moveTo>
                        <a:pt x="36" y="26"/>
                      </a:moveTo>
                      <a:cubicBezTo>
                        <a:pt x="36" y="26"/>
                        <a:pt x="37" y="26"/>
                        <a:pt x="37" y="26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6" y="27"/>
                        <a:pt x="36" y="26"/>
                        <a:pt x="36" y="26"/>
                      </a:cubicBezTo>
                      <a:close/>
                      <a:moveTo>
                        <a:pt x="28" y="35"/>
                      </a:move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5"/>
                        <a:pt x="28" y="34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lose/>
                      <a:moveTo>
                        <a:pt x="39" y="27"/>
                      </a:move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8"/>
                        <a:pt x="39" y="28"/>
                        <a:pt x="39" y="29"/>
                      </a:cubicBezTo>
                      <a:cubicBezTo>
                        <a:pt x="39" y="29"/>
                        <a:pt x="39" y="28"/>
                        <a:pt x="39" y="29"/>
                      </a:cubicBezTo>
                      <a:cubicBezTo>
                        <a:pt x="39" y="29"/>
                        <a:pt x="39" y="29"/>
                        <a:pt x="39" y="29"/>
                      </a:cubicBezTo>
                      <a:cubicBezTo>
                        <a:pt x="39" y="29"/>
                        <a:pt x="39" y="29"/>
                        <a:pt x="39" y="29"/>
                      </a:cubicBezTo>
                      <a:cubicBezTo>
                        <a:pt x="39" y="29"/>
                        <a:pt x="39" y="29"/>
                        <a:pt x="39" y="29"/>
                      </a:cubicBezTo>
                      <a:cubicBezTo>
                        <a:pt x="38" y="29"/>
                        <a:pt x="38" y="28"/>
                        <a:pt x="37" y="28"/>
                      </a:cubicBezTo>
                      <a:cubicBezTo>
                        <a:pt x="37" y="28"/>
                        <a:pt x="37" y="27"/>
                        <a:pt x="37" y="27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7" y="27"/>
                        <a:pt x="38" y="26"/>
                        <a:pt x="38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8" y="27"/>
                        <a:pt x="38" y="26"/>
                        <a:pt x="37" y="27"/>
                      </a:cubicBezTo>
                      <a:cubicBezTo>
                        <a:pt x="38" y="27"/>
                        <a:pt x="38" y="27"/>
                        <a:pt x="39" y="28"/>
                      </a:cubicBezTo>
                      <a:cubicBezTo>
                        <a:pt x="39" y="28"/>
                        <a:pt x="39" y="27"/>
                        <a:pt x="39" y="27"/>
                      </a:cubicBezTo>
                      <a:close/>
                      <a:moveTo>
                        <a:pt x="38" y="28"/>
                      </a:moveTo>
                      <a:cubicBezTo>
                        <a:pt x="38" y="28"/>
                        <a:pt x="38" y="28"/>
                        <a:pt x="39" y="28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8"/>
                        <a:pt x="38" y="28"/>
                        <a:pt x="38" y="28"/>
                      </a:cubicBezTo>
                      <a:close/>
                      <a:moveTo>
                        <a:pt x="38" y="27"/>
                      </a:moveTo>
                      <a:cubicBezTo>
                        <a:pt x="38" y="27"/>
                        <a:pt x="37" y="28"/>
                        <a:pt x="38" y="27"/>
                      </a:cubicBezTo>
                      <a:cubicBezTo>
                        <a:pt x="38" y="27"/>
                        <a:pt x="38" y="27"/>
                        <a:pt x="38" y="27"/>
                      </a:cubicBezTo>
                      <a:close/>
                      <a:moveTo>
                        <a:pt x="40" y="25"/>
                      </a:move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lose/>
                      <a:moveTo>
                        <a:pt x="41" y="23"/>
                      </a:moveTo>
                      <a:cubicBezTo>
                        <a:pt x="41" y="24"/>
                        <a:pt x="41" y="24"/>
                        <a:pt x="41" y="24"/>
                      </a:cubicBezTo>
                      <a:cubicBezTo>
                        <a:pt x="41" y="24"/>
                        <a:pt x="41" y="24"/>
                        <a:pt x="41" y="24"/>
                      </a:cubicBezTo>
                      <a:cubicBezTo>
                        <a:pt x="40" y="25"/>
                        <a:pt x="41" y="25"/>
                        <a:pt x="41" y="25"/>
                      </a:cubicBezTo>
                      <a:cubicBezTo>
                        <a:pt x="41" y="25"/>
                        <a:pt x="40" y="25"/>
                        <a:pt x="40" y="25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40" y="26"/>
                        <a:pt x="40" y="25"/>
                        <a:pt x="40" y="25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0" y="24"/>
                        <a:pt x="40" y="25"/>
                        <a:pt x="40" y="25"/>
                      </a:cubicBezTo>
                      <a:cubicBezTo>
                        <a:pt x="41" y="24"/>
                        <a:pt x="40" y="24"/>
                        <a:pt x="41" y="24"/>
                      </a:cubicBezTo>
                      <a:cubicBezTo>
                        <a:pt x="41" y="24"/>
                        <a:pt x="41" y="24"/>
                        <a:pt x="41" y="23"/>
                      </a:cubicBezTo>
                      <a:close/>
                      <a:moveTo>
                        <a:pt x="41" y="25"/>
                      </a:moveTo>
                      <a:cubicBezTo>
                        <a:pt x="41" y="25"/>
                        <a:pt x="41" y="25"/>
                        <a:pt x="41" y="25"/>
                      </a:cubicBezTo>
                      <a:cubicBezTo>
                        <a:pt x="40" y="26"/>
                        <a:pt x="41" y="25"/>
                        <a:pt x="40" y="25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41" y="25"/>
                        <a:pt x="40" y="25"/>
                        <a:pt x="40" y="25"/>
                      </a:cubicBezTo>
                      <a:cubicBezTo>
                        <a:pt x="41" y="25"/>
                        <a:pt x="41" y="25"/>
                        <a:pt x="41" y="25"/>
                      </a:cubicBezTo>
                      <a:cubicBezTo>
                        <a:pt x="41" y="25"/>
                        <a:pt x="41" y="25"/>
                        <a:pt x="41" y="25"/>
                      </a:cubicBezTo>
                      <a:cubicBezTo>
                        <a:pt x="41" y="25"/>
                        <a:pt x="41" y="25"/>
                        <a:pt x="41" y="25"/>
                      </a:cubicBezTo>
                      <a:cubicBezTo>
                        <a:pt x="41" y="25"/>
                        <a:pt x="41" y="25"/>
                        <a:pt x="41" y="25"/>
                      </a:cubicBezTo>
                      <a:close/>
                      <a:moveTo>
                        <a:pt x="36" y="31"/>
                      </a:move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5" y="31"/>
                        <a:pt x="36" y="30"/>
                        <a:pt x="36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ubicBezTo>
                        <a:pt x="36" y="30"/>
                        <a:pt x="36" y="30"/>
                        <a:pt x="36" y="31"/>
                      </a:cubicBezTo>
                      <a:cubicBezTo>
                        <a:pt x="36" y="31"/>
                        <a:pt x="36" y="31"/>
                        <a:pt x="36" y="30"/>
                      </a:cubicBezTo>
                      <a:cubicBezTo>
                        <a:pt x="37" y="30"/>
                        <a:pt x="36" y="30"/>
                        <a:pt x="36" y="30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ubicBezTo>
                        <a:pt x="37" y="30"/>
                        <a:pt x="37" y="30"/>
                        <a:pt x="36" y="31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7" y="31"/>
                        <a:pt x="37" y="31"/>
                        <a:pt x="36" y="31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6" y="31"/>
                        <a:pt x="36" y="31"/>
                        <a:pt x="36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36" y="32"/>
                        <a:pt x="36" y="32"/>
                        <a:pt x="36" y="31"/>
                      </a:cubicBezTo>
                      <a:cubicBezTo>
                        <a:pt x="36" y="31"/>
                        <a:pt x="36" y="32"/>
                        <a:pt x="36" y="32"/>
                      </a:cubicBezTo>
                      <a:cubicBezTo>
                        <a:pt x="35" y="32"/>
                        <a:pt x="36" y="32"/>
                        <a:pt x="36" y="32"/>
                      </a:cubicBezTo>
                      <a:cubicBezTo>
                        <a:pt x="35" y="33"/>
                        <a:pt x="35" y="32"/>
                        <a:pt x="35" y="32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6" y="32"/>
                        <a:pt x="35" y="31"/>
                        <a:pt x="35" y="31"/>
                      </a:cubicBezTo>
                      <a:cubicBezTo>
                        <a:pt x="35" y="31"/>
                        <a:pt x="36" y="31"/>
                        <a:pt x="36" y="31"/>
                      </a:cubicBezTo>
                      <a:close/>
                      <a:moveTo>
                        <a:pt x="36" y="31"/>
                      </a:move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lose/>
                      <a:moveTo>
                        <a:pt x="36" y="30"/>
                      </a:moveTo>
                      <a:cubicBezTo>
                        <a:pt x="36" y="30"/>
                        <a:pt x="37" y="30"/>
                        <a:pt x="37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lose/>
                      <a:moveTo>
                        <a:pt x="37" y="31"/>
                      </a:move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lose/>
                      <a:moveTo>
                        <a:pt x="37" y="31"/>
                      </a:moveTo>
                      <a:cubicBezTo>
                        <a:pt x="37" y="31"/>
                        <a:pt x="38" y="30"/>
                        <a:pt x="38" y="31"/>
                      </a:cubicBezTo>
                      <a:cubicBezTo>
                        <a:pt x="38" y="30"/>
                        <a:pt x="38" y="30"/>
                        <a:pt x="38" y="30"/>
                      </a:cubicBezTo>
                      <a:cubicBezTo>
                        <a:pt x="38" y="30"/>
                        <a:pt x="38" y="30"/>
                        <a:pt x="38" y="30"/>
                      </a:cubicBezTo>
                      <a:cubicBezTo>
                        <a:pt x="38" y="30"/>
                        <a:pt x="38" y="30"/>
                        <a:pt x="38" y="30"/>
                      </a:cubicBezTo>
                      <a:cubicBezTo>
                        <a:pt x="38" y="29"/>
                        <a:pt x="38" y="30"/>
                        <a:pt x="38" y="30"/>
                      </a:cubicBezTo>
                      <a:cubicBezTo>
                        <a:pt x="38" y="30"/>
                        <a:pt x="39" y="30"/>
                        <a:pt x="38" y="30"/>
                      </a:cubicBezTo>
                      <a:cubicBezTo>
                        <a:pt x="38" y="31"/>
                        <a:pt x="38" y="31"/>
                        <a:pt x="38" y="30"/>
                      </a:cubicBezTo>
                      <a:cubicBezTo>
                        <a:pt x="38" y="30"/>
                        <a:pt x="38" y="31"/>
                        <a:pt x="38" y="31"/>
                      </a:cubicBezTo>
                      <a:cubicBezTo>
                        <a:pt x="38" y="31"/>
                        <a:pt x="37" y="31"/>
                        <a:pt x="37" y="31"/>
                      </a:cubicBezTo>
                      <a:close/>
                      <a:moveTo>
                        <a:pt x="40" y="31"/>
                      </a:moveTo>
                      <a:cubicBezTo>
                        <a:pt x="40" y="30"/>
                        <a:pt x="39" y="31"/>
                        <a:pt x="40" y="30"/>
                      </a:cubicBezTo>
                      <a:cubicBezTo>
                        <a:pt x="40" y="30"/>
                        <a:pt x="40" y="30"/>
                        <a:pt x="39" y="30"/>
                      </a:cubicBez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39" y="30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1" y="28"/>
                        <a:pt x="40" y="28"/>
                        <a:pt x="40" y="28"/>
                      </a:cubicBezTo>
                      <a:cubicBezTo>
                        <a:pt x="40" y="28"/>
                        <a:pt x="40" y="28"/>
                        <a:pt x="41" y="28"/>
                      </a:cubicBezTo>
                      <a:cubicBezTo>
                        <a:pt x="40" y="28"/>
                        <a:pt x="41" y="28"/>
                        <a:pt x="41" y="28"/>
                      </a:cubicBezTo>
                      <a:cubicBezTo>
                        <a:pt x="41" y="28"/>
                        <a:pt x="41" y="28"/>
                        <a:pt x="41" y="29"/>
                      </a:cubicBez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1" y="28"/>
                        <a:pt x="42" y="29"/>
                        <a:pt x="42" y="28"/>
                      </a:cubicBezTo>
                      <a:cubicBezTo>
                        <a:pt x="42" y="29"/>
                        <a:pt x="42" y="29"/>
                        <a:pt x="43" y="29"/>
                      </a:cubicBezTo>
                      <a:cubicBezTo>
                        <a:pt x="43" y="29"/>
                        <a:pt x="42" y="28"/>
                        <a:pt x="42" y="28"/>
                      </a:cubicBezTo>
                      <a:cubicBezTo>
                        <a:pt x="42" y="28"/>
                        <a:pt x="43" y="28"/>
                        <a:pt x="43" y="28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ubicBezTo>
                        <a:pt x="43" y="28"/>
                        <a:pt x="43" y="28"/>
                        <a:pt x="42" y="28"/>
                      </a:cubicBezTo>
                      <a:cubicBezTo>
                        <a:pt x="43" y="28"/>
                        <a:pt x="42" y="28"/>
                        <a:pt x="42" y="28"/>
                      </a:cubicBezTo>
                      <a:cubicBezTo>
                        <a:pt x="42" y="27"/>
                        <a:pt x="43" y="27"/>
                        <a:pt x="42" y="27"/>
                      </a:cubicBezTo>
                      <a:cubicBezTo>
                        <a:pt x="43" y="27"/>
                        <a:pt x="43" y="28"/>
                        <a:pt x="43" y="27"/>
                      </a:cubicBezTo>
                      <a:cubicBezTo>
                        <a:pt x="43" y="27"/>
                        <a:pt x="43" y="27"/>
                        <a:pt x="44" y="27"/>
                      </a:cubicBezTo>
                      <a:cubicBezTo>
                        <a:pt x="43" y="27"/>
                        <a:pt x="43" y="27"/>
                        <a:pt x="43" y="28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ubicBezTo>
                        <a:pt x="43" y="28"/>
                        <a:pt x="43" y="29"/>
                        <a:pt x="43" y="29"/>
                      </a:cubicBezTo>
                      <a:cubicBezTo>
                        <a:pt x="43" y="29"/>
                        <a:pt x="43" y="29"/>
                        <a:pt x="43" y="28"/>
                      </a:cubicBezTo>
                      <a:cubicBezTo>
                        <a:pt x="43" y="28"/>
                        <a:pt x="43" y="28"/>
                        <a:pt x="43" y="29"/>
                      </a:cubicBez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4" y="28"/>
                        <a:pt x="43" y="28"/>
                        <a:pt x="44" y="28"/>
                      </a:cubicBezTo>
                      <a:cubicBezTo>
                        <a:pt x="44" y="28"/>
                        <a:pt x="43" y="28"/>
                        <a:pt x="43" y="28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ubicBezTo>
                        <a:pt x="43" y="28"/>
                        <a:pt x="43" y="28"/>
                        <a:pt x="44" y="28"/>
                      </a:cubicBezTo>
                      <a:cubicBezTo>
                        <a:pt x="44" y="28"/>
                        <a:pt x="44" y="28"/>
                        <a:pt x="44" y="28"/>
                      </a:cubicBezTo>
                      <a:cubicBezTo>
                        <a:pt x="44" y="28"/>
                        <a:pt x="44" y="28"/>
                        <a:pt x="44" y="28"/>
                      </a:cubicBezTo>
                      <a:cubicBezTo>
                        <a:pt x="44" y="28"/>
                        <a:pt x="44" y="28"/>
                        <a:pt x="45" y="28"/>
                      </a:cubicBezTo>
                      <a:cubicBezTo>
                        <a:pt x="45" y="28"/>
                        <a:pt x="45" y="28"/>
                        <a:pt x="45" y="27"/>
                      </a:cubicBezTo>
                      <a:cubicBezTo>
                        <a:pt x="45" y="28"/>
                        <a:pt x="45" y="28"/>
                        <a:pt x="45" y="28"/>
                      </a:cubicBezTo>
                      <a:cubicBezTo>
                        <a:pt x="44" y="28"/>
                        <a:pt x="44" y="28"/>
                        <a:pt x="44" y="28"/>
                      </a:cubicBezTo>
                      <a:cubicBezTo>
                        <a:pt x="44" y="27"/>
                        <a:pt x="44" y="27"/>
                        <a:pt x="45" y="27"/>
                      </a:cubicBezTo>
                      <a:cubicBezTo>
                        <a:pt x="45" y="27"/>
                        <a:pt x="44" y="27"/>
                        <a:pt x="44" y="27"/>
                      </a:cubicBezTo>
                      <a:cubicBezTo>
                        <a:pt x="44" y="27"/>
                        <a:pt x="44" y="27"/>
                        <a:pt x="45" y="27"/>
                      </a:cubicBezTo>
                      <a:cubicBezTo>
                        <a:pt x="45" y="27"/>
                        <a:pt x="45" y="27"/>
                        <a:pt x="45" y="27"/>
                      </a:cubicBezTo>
                      <a:cubicBezTo>
                        <a:pt x="45" y="27"/>
                        <a:pt x="45" y="27"/>
                        <a:pt x="45" y="28"/>
                      </a:cubicBezTo>
                      <a:cubicBezTo>
                        <a:pt x="45" y="28"/>
                        <a:pt x="45" y="28"/>
                        <a:pt x="45" y="28"/>
                      </a:cubicBezTo>
                      <a:cubicBezTo>
                        <a:pt x="45" y="28"/>
                        <a:pt x="45" y="28"/>
                        <a:pt x="45" y="28"/>
                      </a:cubicBezTo>
                      <a:cubicBezTo>
                        <a:pt x="45" y="28"/>
                        <a:pt x="45" y="28"/>
                        <a:pt x="45" y="28"/>
                      </a:cubicBezTo>
                      <a:cubicBezTo>
                        <a:pt x="45" y="28"/>
                        <a:pt x="45" y="28"/>
                        <a:pt x="45" y="28"/>
                      </a:cubicBezTo>
                      <a:cubicBezTo>
                        <a:pt x="45" y="28"/>
                        <a:pt x="45" y="28"/>
                        <a:pt x="45" y="28"/>
                      </a:cubicBezTo>
                      <a:cubicBezTo>
                        <a:pt x="45" y="28"/>
                        <a:pt x="45" y="28"/>
                        <a:pt x="45" y="28"/>
                      </a:cubicBezTo>
                      <a:cubicBezTo>
                        <a:pt x="45" y="28"/>
                        <a:pt x="45" y="28"/>
                        <a:pt x="45" y="28"/>
                      </a:cubicBezTo>
                      <a:cubicBezTo>
                        <a:pt x="45" y="28"/>
                        <a:pt x="45" y="28"/>
                        <a:pt x="45" y="28"/>
                      </a:cubicBezTo>
                      <a:cubicBezTo>
                        <a:pt x="45" y="28"/>
                        <a:pt x="45" y="28"/>
                        <a:pt x="45" y="28"/>
                      </a:cubicBezTo>
                      <a:cubicBezTo>
                        <a:pt x="45" y="29"/>
                        <a:pt x="45" y="28"/>
                        <a:pt x="45" y="29"/>
                      </a:cubicBezTo>
                      <a:cubicBezTo>
                        <a:pt x="45" y="29"/>
                        <a:pt x="45" y="29"/>
                        <a:pt x="45" y="28"/>
                      </a:cubicBezTo>
                      <a:cubicBezTo>
                        <a:pt x="46" y="28"/>
                        <a:pt x="45" y="29"/>
                        <a:pt x="45" y="28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5" y="29"/>
                        <a:pt x="44" y="29"/>
                        <a:pt x="44" y="29"/>
                      </a:cubicBezTo>
                      <a:cubicBezTo>
                        <a:pt x="44" y="29"/>
                        <a:pt x="44" y="29"/>
                        <a:pt x="44" y="29"/>
                      </a:cubicBezTo>
                      <a:cubicBezTo>
                        <a:pt x="45" y="29"/>
                        <a:pt x="45" y="29"/>
                        <a:pt x="45" y="30"/>
                      </a:cubicBezTo>
                      <a:cubicBezTo>
                        <a:pt x="45" y="30"/>
                        <a:pt x="44" y="30"/>
                        <a:pt x="44" y="29"/>
                      </a:cubicBezTo>
                      <a:cubicBezTo>
                        <a:pt x="44" y="30"/>
                        <a:pt x="44" y="30"/>
                        <a:pt x="44" y="30"/>
                      </a:cubicBezTo>
                      <a:cubicBezTo>
                        <a:pt x="44" y="30"/>
                        <a:pt x="44" y="30"/>
                        <a:pt x="44" y="30"/>
                      </a:cubicBezTo>
                      <a:cubicBezTo>
                        <a:pt x="44" y="30"/>
                        <a:pt x="44" y="30"/>
                        <a:pt x="44" y="30"/>
                      </a:cubicBezTo>
                      <a:cubicBezTo>
                        <a:pt x="44" y="30"/>
                        <a:pt x="44" y="30"/>
                        <a:pt x="44" y="30"/>
                      </a:cubicBezTo>
                      <a:cubicBezTo>
                        <a:pt x="44" y="30"/>
                        <a:pt x="44" y="30"/>
                        <a:pt x="44" y="30"/>
                      </a:cubicBezTo>
                      <a:cubicBezTo>
                        <a:pt x="44" y="30"/>
                        <a:pt x="44" y="30"/>
                        <a:pt x="44" y="30"/>
                      </a:cubicBezTo>
                      <a:cubicBezTo>
                        <a:pt x="44" y="30"/>
                        <a:pt x="44" y="30"/>
                        <a:pt x="44" y="30"/>
                      </a:cubicBezTo>
                      <a:cubicBezTo>
                        <a:pt x="44" y="30"/>
                        <a:pt x="44" y="31"/>
                        <a:pt x="44" y="30"/>
                      </a:cubicBezTo>
                      <a:cubicBezTo>
                        <a:pt x="43" y="31"/>
                        <a:pt x="44" y="31"/>
                        <a:pt x="44" y="31"/>
                      </a:cubicBezTo>
                      <a:cubicBezTo>
                        <a:pt x="44" y="30"/>
                        <a:pt x="44" y="31"/>
                        <a:pt x="44" y="30"/>
                      </a:cubicBezTo>
                      <a:cubicBezTo>
                        <a:pt x="44" y="30"/>
                        <a:pt x="44" y="31"/>
                        <a:pt x="44" y="31"/>
                      </a:cubicBezTo>
                      <a:cubicBezTo>
                        <a:pt x="44" y="31"/>
                        <a:pt x="44" y="31"/>
                        <a:pt x="44" y="31"/>
                      </a:cubicBezTo>
                      <a:cubicBezTo>
                        <a:pt x="44" y="31"/>
                        <a:pt x="44" y="31"/>
                        <a:pt x="44" y="31"/>
                      </a:cubicBezTo>
                      <a:cubicBezTo>
                        <a:pt x="44" y="31"/>
                        <a:pt x="44" y="31"/>
                        <a:pt x="44" y="31"/>
                      </a:cubicBezTo>
                      <a:cubicBezTo>
                        <a:pt x="44" y="31"/>
                        <a:pt x="44" y="31"/>
                        <a:pt x="43" y="31"/>
                      </a:cubicBezTo>
                      <a:cubicBezTo>
                        <a:pt x="43" y="31"/>
                        <a:pt x="44" y="31"/>
                        <a:pt x="44" y="31"/>
                      </a:cubicBezTo>
                      <a:cubicBezTo>
                        <a:pt x="44" y="31"/>
                        <a:pt x="43" y="31"/>
                        <a:pt x="43" y="32"/>
                      </a:cubicBezTo>
                      <a:cubicBezTo>
                        <a:pt x="43" y="32"/>
                        <a:pt x="44" y="31"/>
                        <a:pt x="44" y="31"/>
                      </a:cubicBezTo>
                      <a:cubicBezTo>
                        <a:pt x="44" y="31"/>
                        <a:pt x="44" y="31"/>
                        <a:pt x="44" y="30"/>
                      </a:cubicBezTo>
                      <a:cubicBezTo>
                        <a:pt x="44" y="30"/>
                        <a:pt x="44" y="31"/>
                        <a:pt x="44" y="31"/>
                      </a:cubicBezTo>
                      <a:cubicBezTo>
                        <a:pt x="44" y="31"/>
                        <a:pt x="44" y="31"/>
                        <a:pt x="44" y="31"/>
                      </a:cubicBezTo>
                      <a:cubicBezTo>
                        <a:pt x="44" y="31"/>
                        <a:pt x="44" y="31"/>
                        <a:pt x="45" y="31"/>
                      </a:cubicBezTo>
                      <a:cubicBezTo>
                        <a:pt x="45" y="31"/>
                        <a:pt x="45" y="31"/>
                        <a:pt x="44" y="31"/>
                      </a:cubicBezTo>
                      <a:cubicBezTo>
                        <a:pt x="44" y="31"/>
                        <a:pt x="45" y="31"/>
                        <a:pt x="45" y="31"/>
                      </a:cubicBezTo>
                      <a:cubicBezTo>
                        <a:pt x="44" y="32"/>
                        <a:pt x="44" y="31"/>
                        <a:pt x="44" y="32"/>
                      </a:cubicBezTo>
                      <a:cubicBezTo>
                        <a:pt x="44" y="32"/>
                        <a:pt x="44" y="32"/>
                        <a:pt x="44" y="32"/>
                      </a:cubicBezTo>
                      <a:cubicBezTo>
                        <a:pt x="44" y="32"/>
                        <a:pt x="44" y="32"/>
                        <a:pt x="44" y="32"/>
                      </a:cubicBezTo>
                      <a:cubicBezTo>
                        <a:pt x="44" y="32"/>
                        <a:pt x="44" y="32"/>
                        <a:pt x="44" y="33"/>
                      </a:cubicBezTo>
                      <a:cubicBezTo>
                        <a:pt x="44" y="32"/>
                        <a:pt x="44" y="32"/>
                        <a:pt x="44" y="32"/>
                      </a:cubicBezTo>
                      <a:cubicBezTo>
                        <a:pt x="44" y="32"/>
                        <a:pt x="43" y="32"/>
                        <a:pt x="43" y="32"/>
                      </a:cubicBezTo>
                      <a:cubicBezTo>
                        <a:pt x="44" y="32"/>
                        <a:pt x="44" y="32"/>
                        <a:pt x="44" y="32"/>
                      </a:cubicBezTo>
                      <a:cubicBezTo>
                        <a:pt x="44" y="31"/>
                        <a:pt x="43" y="32"/>
                        <a:pt x="43" y="32"/>
                      </a:cubicBezTo>
                      <a:cubicBezTo>
                        <a:pt x="43" y="32"/>
                        <a:pt x="43" y="32"/>
                        <a:pt x="44" y="32"/>
                      </a:cubicBezTo>
                      <a:cubicBezTo>
                        <a:pt x="43" y="32"/>
                        <a:pt x="43" y="32"/>
                        <a:pt x="43" y="32"/>
                      </a:cubicBezTo>
                      <a:cubicBezTo>
                        <a:pt x="43" y="32"/>
                        <a:pt x="43" y="32"/>
                        <a:pt x="43" y="32"/>
                      </a:cubicBezTo>
                      <a:cubicBezTo>
                        <a:pt x="43" y="32"/>
                        <a:pt x="43" y="31"/>
                        <a:pt x="43" y="31"/>
                      </a:cubicBezTo>
                      <a:cubicBezTo>
                        <a:pt x="43" y="31"/>
                        <a:pt x="42" y="32"/>
                        <a:pt x="42" y="32"/>
                      </a:cubicBezTo>
                      <a:cubicBezTo>
                        <a:pt x="42" y="32"/>
                        <a:pt x="43" y="31"/>
                        <a:pt x="42" y="32"/>
                      </a:cubicBezTo>
                      <a:cubicBezTo>
                        <a:pt x="42" y="31"/>
                        <a:pt x="42" y="31"/>
                        <a:pt x="42" y="31"/>
                      </a:cubicBezTo>
                      <a:cubicBezTo>
                        <a:pt x="42" y="31"/>
                        <a:pt x="42" y="31"/>
                        <a:pt x="42" y="31"/>
                      </a:cubicBezTo>
                      <a:cubicBezTo>
                        <a:pt x="42" y="31"/>
                        <a:pt x="42" y="31"/>
                        <a:pt x="42" y="31"/>
                      </a:cubicBezTo>
                      <a:cubicBezTo>
                        <a:pt x="42" y="31"/>
                        <a:pt x="42" y="31"/>
                        <a:pt x="42" y="31"/>
                      </a:cubicBezTo>
                      <a:cubicBezTo>
                        <a:pt x="43" y="31"/>
                        <a:pt x="43" y="30"/>
                        <a:pt x="43" y="30"/>
                      </a:cubicBezTo>
                      <a:cubicBezTo>
                        <a:pt x="42" y="30"/>
                        <a:pt x="42" y="30"/>
                        <a:pt x="42" y="30"/>
                      </a:cubicBezTo>
                      <a:cubicBezTo>
                        <a:pt x="42" y="31"/>
                        <a:pt x="42" y="30"/>
                        <a:pt x="42" y="30"/>
                      </a:cubicBezTo>
                      <a:cubicBezTo>
                        <a:pt x="42" y="31"/>
                        <a:pt x="42" y="31"/>
                        <a:pt x="42" y="31"/>
                      </a:cubicBezTo>
                      <a:cubicBezTo>
                        <a:pt x="42" y="31"/>
                        <a:pt x="42" y="31"/>
                        <a:pt x="42" y="31"/>
                      </a:cubicBezTo>
                      <a:cubicBezTo>
                        <a:pt x="42" y="31"/>
                        <a:pt x="42" y="31"/>
                        <a:pt x="42" y="31"/>
                      </a:cubicBezTo>
                      <a:cubicBezTo>
                        <a:pt x="42" y="31"/>
                        <a:pt x="42" y="31"/>
                        <a:pt x="42" y="31"/>
                      </a:cubicBezTo>
                      <a:cubicBezTo>
                        <a:pt x="42" y="31"/>
                        <a:pt x="42" y="31"/>
                        <a:pt x="42" y="31"/>
                      </a:cubicBezTo>
                      <a:cubicBezTo>
                        <a:pt x="42" y="31"/>
                        <a:pt x="42" y="31"/>
                        <a:pt x="42" y="30"/>
                      </a:cubicBezTo>
                      <a:cubicBezTo>
                        <a:pt x="42" y="30"/>
                        <a:pt x="42" y="30"/>
                        <a:pt x="42" y="30"/>
                      </a:cubicBezTo>
                      <a:cubicBezTo>
                        <a:pt x="42" y="30"/>
                        <a:pt x="42" y="30"/>
                        <a:pt x="42" y="30"/>
                      </a:cubicBezTo>
                      <a:cubicBezTo>
                        <a:pt x="41" y="31"/>
                        <a:pt x="42" y="30"/>
                        <a:pt x="42" y="30"/>
                      </a:cubicBezTo>
                      <a:cubicBezTo>
                        <a:pt x="41" y="30"/>
                        <a:pt x="41" y="30"/>
                        <a:pt x="41" y="30"/>
                      </a:cubicBezTo>
                      <a:cubicBezTo>
                        <a:pt x="41" y="31"/>
                        <a:pt x="42" y="30"/>
                        <a:pt x="41" y="31"/>
                      </a:cubicBezTo>
                      <a:cubicBezTo>
                        <a:pt x="41" y="31"/>
                        <a:pt x="41" y="31"/>
                        <a:pt x="41" y="31"/>
                      </a:cubicBezTo>
                      <a:cubicBezTo>
                        <a:pt x="41" y="31"/>
                        <a:pt x="41" y="31"/>
                        <a:pt x="41" y="31"/>
                      </a:cubicBezTo>
                      <a:cubicBezTo>
                        <a:pt x="41" y="31"/>
                        <a:pt x="41" y="31"/>
                        <a:pt x="42" y="31"/>
                      </a:cubicBezTo>
                      <a:cubicBezTo>
                        <a:pt x="42" y="31"/>
                        <a:pt x="41" y="31"/>
                        <a:pt x="41" y="31"/>
                      </a:cubicBezTo>
                      <a:cubicBezTo>
                        <a:pt x="41" y="32"/>
                        <a:pt x="41" y="32"/>
                        <a:pt x="41" y="32"/>
                      </a:cubicBezTo>
                      <a:cubicBezTo>
                        <a:pt x="41" y="32"/>
                        <a:pt x="41" y="32"/>
                        <a:pt x="41" y="32"/>
                      </a:cubicBezTo>
                      <a:cubicBezTo>
                        <a:pt x="41" y="32"/>
                        <a:pt x="41" y="32"/>
                        <a:pt x="41" y="32"/>
                      </a:cubicBezTo>
                      <a:cubicBezTo>
                        <a:pt x="41" y="33"/>
                        <a:pt x="42" y="32"/>
                        <a:pt x="42" y="33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2" y="33"/>
                        <a:pt x="42" y="34"/>
                        <a:pt x="42" y="34"/>
                      </a:cubicBezTo>
                      <a:cubicBezTo>
                        <a:pt x="42" y="34"/>
                        <a:pt x="42" y="34"/>
                        <a:pt x="42" y="34"/>
                      </a:cubicBezTo>
                      <a:cubicBezTo>
                        <a:pt x="42" y="34"/>
                        <a:pt x="42" y="34"/>
                        <a:pt x="42" y="33"/>
                      </a:cubicBezTo>
                      <a:cubicBezTo>
                        <a:pt x="42" y="33"/>
                        <a:pt x="42" y="34"/>
                        <a:pt x="43" y="34"/>
                      </a:cubicBezTo>
                      <a:cubicBezTo>
                        <a:pt x="42" y="34"/>
                        <a:pt x="42" y="34"/>
                        <a:pt x="42" y="34"/>
                      </a:cubicBezTo>
                      <a:cubicBezTo>
                        <a:pt x="42" y="34"/>
                        <a:pt x="42" y="34"/>
                        <a:pt x="42" y="34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2" y="33"/>
                        <a:pt x="42" y="33"/>
                        <a:pt x="41" y="33"/>
                      </a:cubicBezTo>
                      <a:cubicBezTo>
                        <a:pt x="41" y="33"/>
                        <a:pt x="40" y="32"/>
                        <a:pt x="40" y="32"/>
                      </a:cubicBezTo>
                      <a:cubicBezTo>
                        <a:pt x="39" y="32"/>
                        <a:pt x="39" y="32"/>
                        <a:pt x="39" y="32"/>
                      </a:cubicBezTo>
                      <a:cubicBezTo>
                        <a:pt x="39" y="32"/>
                        <a:pt x="39" y="32"/>
                        <a:pt x="39" y="33"/>
                      </a:cubicBezTo>
                      <a:cubicBezTo>
                        <a:pt x="39" y="32"/>
                        <a:pt x="39" y="33"/>
                        <a:pt x="39" y="32"/>
                      </a:cubicBez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39" y="33"/>
                        <a:pt x="39" y="33"/>
                        <a:pt x="39" y="34"/>
                      </a:cubicBezTo>
                      <a:cubicBezTo>
                        <a:pt x="39" y="34"/>
                        <a:pt x="39" y="34"/>
                        <a:pt x="39" y="34"/>
                      </a:cubicBezTo>
                      <a:cubicBezTo>
                        <a:pt x="39" y="34"/>
                        <a:pt x="39" y="35"/>
                        <a:pt x="39" y="34"/>
                      </a:cubicBezTo>
                      <a:cubicBezTo>
                        <a:pt x="39" y="35"/>
                        <a:pt x="38" y="34"/>
                        <a:pt x="39" y="34"/>
                      </a:cubicBezTo>
                      <a:cubicBezTo>
                        <a:pt x="39" y="34"/>
                        <a:pt x="39" y="34"/>
                        <a:pt x="38" y="34"/>
                      </a:cubicBezTo>
                      <a:cubicBezTo>
                        <a:pt x="38" y="34"/>
                        <a:pt x="39" y="34"/>
                        <a:pt x="39" y="34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8" y="33"/>
                        <a:pt x="38" y="34"/>
                        <a:pt x="38" y="34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8" y="34"/>
                        <a:pt x="37" y="34"/>
                        <a:pt x="37" y="34"/>
                      </a:cubicBezTo>
                      <a:cubicBezTo>
                        <a:pt x="37" y="34"/>
                        <a:pt x="37" y="34"/>
                        <a:pt x="37" y="34"/>
                      </a:cubicBezTo>
                      <a:cubicBezTo>
                        <a:pt x="37" y="34"/>
                        <a:pt x="37" y="34"/>
                        <a:pt x="37" y="34"/>
                      </a:cubicBezTo>
                      <a:cubicBezTo>
                        <a:pt x="37" y="35"/>
                        <a:pt x="37" y="34"/>
                        <a:pt x="37" y="35"/>
                      </a:cubicBezTo>
                      <a:cubicBezTo>
                        <a:pt x="37" y="35"/>
                        <a:pt x="37" y="35"/>
                        <a:pt x="37" y="36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7" y="35"/>
                        <a:pt x="37" y="36"/>
                        <a:pt x="37" y="36"/>
                      </a:cubicBezTo>
                      <a:cubicBezTo>
                        <a:pt x="37" y="36"/>
                        <a:pt x="36" y="36"/>
                        <a:pt x="36" y="36"/>
                      </a:cubicBez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35" y="37"/>
                        <a:pt x="36" y="36"/>
                        <a:pt x="35" y="36"/>
                      </a:cubicBezTo>
                      <a:cubicBezTo>
                        <a:pt x="35" y="36"/>
                        <a:pt x="35" y="36"/>
                        <a:pt x="35" y="37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4" y="37"/>
                        <a:pt x="34" y="37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4" y="37"/>
                        <a:pt x="35" y="36"/>
                        <a:pt x="35" y="35"/>
                      </a:cubicBezTo>
                      <a:cubicBezTo>
                        <a:pt x="35" y="35"/>
                        <a:pt x="35" y="35"/>
                        <a:pt x="35" y="36"/>
                      </a:cubicBezTo>
                      <a:cubicBezTo>
                        <a:pt x="35" y="36"/>
                        <a:pt x="35" y="35"/>
                        <a:pt x="35" y="36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5"/>
                        <a:pt x="35" y="35"/>
                        <a:pt x="36" y="35"/>
                      </a:cubicBezTo>
                      <a:cubicBezTo>
                        <a:pt x="36" y="35"/>
                        <a:pt x="35" y="35"/>
                        <a:pt x="35" y="35"/>
                      </a:cubicBezTo>
                      <a:cubicBezTo>
                        <a:pt x="36" y="35"/>
                        <a:pt x="36" y="34"/>
                        <a:pt x="36" y="34"/>
                      </a:cubicBez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6" y="34"/>
                        <a:pt x="36" y="34"/>
                        <a:pt x="36" y="33"/>
                      </a:cubicBez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7" y="33"/>
                        <a:pt x="36" y="33"/>
                        <a:pt x="36" y="32"/>
                      </a:cubicBezTo>
                      <a:cubicBezTo>
                        <a:pt x="36" y="33"/>
                        <a:pt x="37" y="33"/>
                        <a:pt x="37" y="33"/>
                      </a:cubicBezTo>
                      <a:cubicBezTo>
                        <a:pt x="37" y="33"/>
                        <a:pt x="37" y="33"/>
                        <a:pt x="37" y="33"/>
                      </a:cubicBezTo>
                      <a:cubicBezTo>
                        <a:pt x="37" y="33"/>
                        <a:pt x="37" y="33"/>
                        <a:pt x="37" y="33"/>
                      </a:cubicBezTo>
                      <a:cubicBezTo>
                        <a:pt x="37" y="33"/>
                        <a:pt x="37" y="33"/>
                        <a:pt x="37" y="33"/>
                      </a:cubicBezTo>
                      <a:cubicBezTo>
                        <a:pt x="37" y="33"/>
                        <a:pt x="38" y="32"/>
                        <a:pt x="38" y="33"/>
                      </a:cubicBezTo>
                      <a:cubicBezTo>
                        <a:pt x="38" y="32"/>
                        <a:pt x="38" y="32"/>
                        <a:pt x="38" y="32"/>
                      </a:cubicBezTo>
                      <a:cubicBezTo>
                        <a:pt x="38" y="32"/>
                        <a:pt x="38" y="32"/>
                        <a:pt x="38" y="33"/>
                      </a:cubicBezTo>
                      <a:cubicBezTo>
                        <a:pt x="38" y="32"/>
                        <a:pt x="38" y="32"/>
                        <a:pt x="38" y="32"/>
                      </a:cubicBezTo>
                      <a:cubicBezTo>
                        <a:pt x="38" y="32"/>
                        <a:pt x="38" y="32"/>
                        <a:pt x="38" y="32"/>
                      </a:cubicBezTo>
                      <a:cubicBezTo>
                        <a:pt x="38" y="32"/>
                        <a:pt x="38" y="32"/>
                        <a:pt x="39" y="32"/>
                      </a:cubicBezTo>
                      <a:cubicBezTo>
                        <a:pt x="38" y="32"/>
                        <a:pt x="38" y="31"/>
                        <a:pt x="38" y="32"/>
                      </a:cubicBezTo>
                      <a:cubicBezTo>
                        <a:pt x="38" y="31"/>
                        <a:pt x="38" y="31"/>
                        <a:pt x="38" y="31"/>
                      </a:cubicBezTo>
                      <a:cubicBezTo>
                        <a:pt x="38" y="31"/>
                        <a:pt x="38" y="31"/>
                        <a:pt x="38" y="32"/>
                      </a:cubicBezTo>
                      <a:cubicBezTo>
                        <a:pt x="38" y="32"/>
                        <a:pt x="37" y="32"/>
                        <a:pt x="37" y="32"/>
                      </a:cubicBezTo>
                      <a:cubicBezTo>
                        <a:pt x="37" y="32"/>
                        <a:pt x="38" y="31"/>
                        <a:pt x="37" y="31"/>
                      </a:cubicBezTo>
                      <a:cubicBezTo>
                        <a:pt x="37" y="31"/>
                        <a:pt x="38" y="31"/>
                        <a:pt x="38" y="31"/>
                      </a:cubicBezTo>
                      <a:cubicBezTo>
                        <a:pt x="38" y="30"/>
                        <a:pt x="38" y="31"/>
                        <a:pt x="38" y="31"/>
                      </a:cubicBezTo>
                      <a:cubicBezTo>
                        <a:pt x="38" y="31"/>
                        <a:pt x="39" y="31"/>
                        <a:pt x="39" y="31"/>
                      </a:cubicBezTo>
                      <a:cubicBezTo>
                        <a:pt x="39" y="31"/>
                        <a:pt x="38" y="31"/>
                        <a:pt x="39" y="32"/>
                      </a:cubicBezTo>
                      <a:cubicBezTo>
                        <a:pt x="39" y="32"/>
                        <a:pt x="39" y="31"/>
                        <a:pt x="39" y="31"/>
                      </a:cubicBezTo>
                      <a:cubicBezTo>
                        <a:pt x="39" y="31"/>
                        <a:pt x="39" y="31"/>
                        <a:pt x="39" y="31"/>
                      </a:cubicBezTo>
                      <a:cubicBezTo>
                        <a:pt x="39" y="31"/>
                        <a:pt x="39" y="31"/>
                        <a:pt x="40" y="31"/>
                      </a:cubicBezTo>
                      <a:cubicBezTo>
                        <a:pt x="40" y="31"/>
                        <a:pt x="40" y="31"/>
                        <a:pt x="40" y="31"/>
                      </a:cubicBezTo>
                      <a:close/>
                      <a:moveTo>
                        <a:pt x="35" y="36"/>
                      </a:moveTo>
                      <a:cubicBezTo>
                        <a:pt x="35" y="36"/>
                        <a:pt x="34" y="36"/>
                        <a:pt x="34" y="36"/>
                      </a:cubicBezTo>
                      <a:cubicBezTo>
                        <a:pt x="34" y="37"/>
                        <a:pt x="35" y="36"/>
                        <a:pt x="34" y="37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lose/>
                      <a:moveTo>
                        <a:pt x="35" y="35"/>
                      </a:moveTo>
                      <a:cubicBezTo>
                        <a:pt x="36" y="35"/>
                        <a:pt x="35" y="35"/>
                        <a:pt x="35" y="36"/>
                      </a:cubicBezTo>
                      <a:cubicBezTo>
                        <a:pt x="35" y="36"/>
                        <a:pt x="36" y="36"/>
                        <a:pt x="35" y="36"/>
                      </a:cubicBez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36" y="36"/>
                        <a:pt x="36" y="35"/>
                        <a:pt x="36" y="36"/>
                      </a:cubicBezTo>
                      <a:cubicBezTo>
                        <a:pt x="36" y="35"/>
                        <a:pt x="35" y="36"/>
                        <a:pt x="36" y="35"/>
                      </a:cubicBezTo>
                      <a:cubicBezTo>
                        <a:pt x="36" y="35"/>
                        <a:pt x="36" y="35"/>
                        <a:pt x="35" y="35"/>
                      </a:cubicBezTo>
                      <a:close/>
                      <a:moveTo>
                        <a:pt x="37" y="35"/>
                      </a:moveTo>
                      <a:cubicBezTo>
                        <a:pt x="36" y="35"/>
                        <a:pt x="37" y="35"/>
                        <a:pt x="37" y="35"/>
                      </a:cubicBezTo>
                      <a:cubicBezTo>
                        <a:pt x="37" y="35"/>
                        <a:pt x="37" y="34"/>
                        <a:pt x="37" y="35"/>
                      </a:cubicBezTo>
                      <a:close/>
                      <a:moveTo>
                        <a:pt x="38" y="33"/>
                      </a:moveTo>
                      <a:cubicBezTo>
                        <a:pt x="38" y="32"/>
                        <a:pt x="38" y="33"/>
                        <a:pt x="38" y="33"/>
                      </a:cubicBezTo>
                      <a:cubicBezTo>
                        <a:pt x="38" y="33"/>
                        <a:pt x="38" y="33"/>
                        <a:pt x="38" y="33"/>
                      </a:cubicBezTo>
                      <a:cubicBezTo>
                        <a:pt x="38" y="33"/>
                        <a:pt x="38" y="33"/>
                        <a:pt x="38" y="33"/>
                      </a:cubicBezTo>
                      <a:close/>
                      <a:moveTo>
                        <a:pt x="43" y="31"/>
                      </a:moveTo>
                      <a:cubicBezTo>
                        <a:pt x="44" y="32"/>
                        <a:pt x="44" y="32"/>
                        <a:pt x="44" y="31"/>
                      </a:cubicBezTo>
                      <a:cubicBezTo>
                        <a:pt x="44" y="31"/>
                        <a:pt x="44" y="31"/>
                        <a:pt x="44" y="31"/>
                      </a:cubicBezTo>
                      <a:cubicBezTo>
                        <a:pt x="44" y="31"/>
                        <a:pt x="44" y="31"/>
                        <a:pt x="44" y="31"/>
                      </a:cubicBezTo>
                      <a:cubicBezTo>
                        <a:pt x="44" y="31"/>
                        <a:pt x="44" y="31"/>
                        <a:pt x="44" y="31"/>
                      </a:cubicBezTo>
                      <a:cubicBezTo>
                        <a:pt x="44" y="31"/>
                        <a:pt x="44" y="31"/>
                        <a:pt x="44" y="31"/>
                      </a:cubicBezTo>
                      <a:cubicBezTo>
                        <a:pt x="44" y="31"/>
                        <a:pt x="44" y="31"/>
                        <a:pt x="43" y="31"/>
                      </a:cubicBezTo>
                      <a:close/>
                      <a:moveTo>
                        <a:pt x="43" y="31"/>
                      </a:moveTo>
                      <a:cubicBezTo>
                        <a:pt x="43" y="31"/>
                        <a:pt x="43" y="31"/>
                        <a:pt x="43" y="30"/>
                      </a:cubicBezTo>
                      <a:cubicBezTo>
                        <a:pt x="43" y="30"/>
                        <a:pt x="43" y="30"/>
                        <a:pt x="43" y="30"/>
                      </a:cubicBezTo>
                      <a:cubicBezTo>
                        <a:pt x="43" y="30"/>
                        <a:pt x="43" y="30"/>
                        <a:pt x="43" y="31"/>
                      </a:cubicBezTo>
                      <a:close/>
                      <a:moveTo>
                        <a:pt x="43" y="31"/>
                      </a:moveTo>
                      <a:cubicBezTo>
                        <a:pt x="43" y="31"/>
                        <a:pt x="43" y="31"/>
                        <a:pt x="43" y="31"/>
                      </a:cubicBezTo>
                      <a:cubicBezTo>
                        <a:pt x="43" y="31"/>
                        <a:pt x="42" y="31"/>
                        <a:pt x="42" y="31"/>
                      </a:cubicBezTo>
                      <a:cubicBezTo>
                        <a:pt x="43" y="31"/>
                        <a:pt x="43" y="31"/>
                        <a:pt x="43" y="31"/>
                      </a:cubicBezTo>
                      <a:close/>
                      <a:moveTo>
                        <a:pt x="43" y="31"/>
                      </a:moveTo>
                      <a:cubicBezTo>
                        <a:pt x="43" y="30"/>
                        <a:pt x="43" y="31"/>
                        <a:pt x="42" y="31"/>
                      </a:cubicBezTo>
                      <a:cubicBezTo>
                        <a:pt x="42" y="31"/>
                        <a:pt x="43" y="31"/>
                        <a:pt x="43" y="31"/>
                      </a:cubicBezTo>
                      <a:cubicBezTo>
                        <a:pt x="43" y="31"/>
                        <a:pt x="43" y="31"/>
                        <a:pt x="43" y="31"/>
                      </a:cubicBezTo>
                      <a:cubicBezTo>
                        <a:pt x="43" y="31"/>
                        <a:pt x="43" y="31"/>
                        <a:pt x="43" y="31"/>
                      </a:cubicBezTo>
                      <a:close/>
                      <a:moveTo>
                        <a:pt x="43" y="28"/>
                      </a:moveTo>
                      <a:cubicBezTo>
                        <a:pt x="43" y="28"/>
                        <a:pt x="43" y="27"/>
                        <a:pt x="43" y="27"/>
                      </a:cubicBezTo>
                      <a:cubicBezTo>
                        <a:pt x="43" y="27"/>
                        <a:pt x="42" y="28"/>
                        <a:pt x="43" y="28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lose/>
                      <a:moveTo>
                        <a:pt x="44" y="30"/>
                      </a:moveTo>
                      <a:cubicBezTo>
                        <a:pt x="44" y="30"/>
                        <a:pt x="43" y="30"/>
                        <a:pt x="43" y="30"/>
                      </a:cubicBezTo>
                      <a:cubicBezTo>
                        <a:pt x="44" y="29"/>
                        <a:pt x="43" y="29"/>
                        <a:pt x="43" y="29"/>
                      </a:cubicBezTo>
                      <a:cubicBezTo>
                        <a:pt x="43" y="30"/>
                        <a:pt x="44" y="30"/>
                        <a:pt x="44" y="30"/>
                      </a:cubicBezTo>
                      <a:cubicBezTo>
                        <a:pt x="44" y="30"/>
                        <a:pt x="44" y="30"/>
                        <a:pt x="44" y="30"/>
                      </a:cubicBezTo>
                      <a:cubicBezTo>
                        <a:pt x="44" y="30"/>
                        <a:pt x="44" y="30"/>
                        <a:pt x="44" y="29"/>
                      </a:cubicBezTo>
                      <a:cubicBezTo>
                        <a:pt x="44" y="29"/>
                        <a:pt x="44" y="30"/>
                        <a:pt x="44" y="30"/>
                      </a:cubicBezTo>
                      <a:close/>
                      <a:moveTo>
                        <a:pt x="43" y="30"/>
                      </a:move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4" y="29"/>
                        <a:pt x="44" y="29"/>
                        <a:pt x="44" y="29"/>
                      </a:cubicBezTo>
                      <a:cubicBezTo>
                        <a:pt x="44" y="29"/>
                        <a:pt x="44" y="29"/>
                        <a:pt x="44" y="28"/>
                      </a:cubicBezTo>
                      <a:cubicBezTo>
                        <a:pt x="44" y="28"/>
                        <a:pt x="44" y="28"/>
                        <a:pt x="44" y="28"/>
                      </a:cubicBezTo>
                      <a:cubicBezTo>
                        <a:pt x="44" y="28"/>
                        <a:pt x="44" y="29"/>
                        <a:pt x="44" y="28"/>
                      </a:cubicBez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3" y="29"/>
                        <a:pt x="43" y="29"/>
                        <a:pt x="44" y="29"/>
                      </a:cubicBezTo>
                      <a:cubicBezTo>
                        <a:pt x="44" y="29"/>
                        <a:pt x="43" y="29"/>
                        <a:pt x="43" y="29"/>
                      </a:cubicBezTo>
                      <a:cubicBezTo>
                        <a:pt x="44" y="29"/>
                        <a:pt x="43" y="30"/>
                        <a:pt x="43" y="30"/>
                      </a:cubicBezTo>
                      <a:close/>
                      <a:moveTo>
                        <a:pt x="42" y="29"/>
                      </a:moveTo>
                      <a:cubicBezTo>
                        <a:pt x="42" y="29"/>
                        <a:pt x="42" y="29"/>
                        <a:pt x="41" y="29"/>
                      </a:cubicBezTo>
                      <a:cubicBezTo>
                        <a:pt x="41" y="29"/>
                        <a:pt x="42" y="29"/>
                        <a:pt x="42" y="29"/>
                      </a:cubicBezTo>
                      <a:close/>
                      <a:moveTo>
                        <a:pt x="41" y="31"/>
                      </a:moveTo>
                      <a:cubicBezTo>
                        <a:pt x="41" y="32"/>
                        <a:pt x="41" y="32"/>
                        <a:pt x="41" y="32"/>
                      </a:cubicBezTo>
                      <a:cubicBezTo>
                        <a:pt x="41" y="32"/>
                        <a:pt x="41" y="32"/>
                        <a:pt x="41" y="32"/>
                      </a:cubicBezTo>
                      <a:cubicBezTo>
                        <a:pt x="40" y="32"/>
                        <a:pt x="41" y="31"/>
                        <a:pt x="41" y="31"/>
                      </a:cubicBezTo>
                      <a:close/>
                      <a:moveTo>
                        <a:pt x="41" y="31"/>
                      </a:moveTo>
                      <a:cubicBezTo>
                        <a:pt x="40" y="31"/>
                        <a:pt x="40" y="31"/>
                        <a:pt x="40" y="31"/>
                      </a:cubicBezTo>
                      <a:cubicBezTo>
                        <a:pt x="40" y="31"/>
                        <a:pt x="40" y="31"/>
                        <a:pt x="40" y="32"/>
                      </a:cubicBezTo>
                      <a:cubicBezTo>
                        <a:pt x="40" y="31"/>
                        <a:pt x="40" y="31"/>
                        <a:pt x="40" y="32"/>
                      </a:cubicBezTo>
                      <a:cubicBezTo>
                        <a:pt x="40" y="32"/>
                        <a:pt x="40" y="32"/>
                        <a:pt x="40" y="32"/>
                      </a:cubicBezTo>
                      <a:cubicBezTo>
                        <a:pt x="40" y="31"/>
                        <a:pt x="40" y="32"/>
                        <a:pt x="40" y="32"/>
                      </a:cubicBezTo>
                      <a:cubicBezTo>
                        <a:pt x="40" y="32"/>
                        <a:pt x="40" y="32"/>
                        <a:pt x="40" y="31"/>
                      </a:cubicBezTo>
                      <a:cubicBezTo>
                        <a:pt x="40" y="31"/>
                        <a:pt x="40" y="32"/>
                        <a:pt x="41" y="31"/>
                      </a:cubicBezTo>
                      <a:cubicBezTo>
                        <a:pt x="41" y="31"/>
                        <a:pt x="41" y="31"/>
                        <a:pt x="41" y="31"/>
                      </a:cubicBezTo>
                      <a:close/>
                      <a:moveTo>
                        <a:pt x="40" y="30"/>
                      </a:move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lose/>
                      <a:moveTo>
                        <a:pt x="41" y="30"/>
                      </a:move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40" y="31"/>
                        <a:pt x="40" y="31"/>
                        <a:pt x="41" y="30"/>
                      </a:cubicBezTo>
                      <a:cubicBezTo>
                        <a:pt x="40" y="30"/>
                        <a:pt x="40" y="30"/>
                        <a:pt x="41" y="30"/>
                      </a:cubicBezTo>
                      <a:cubicBezTo>
                        <a:pt x="41" y="30"/>
                        <a:pt x="41" y="30"/>
                        <a:pt x="41" y="30"/>
                      </a:cubicBezTo>
                      <a:cubicBezTo>
                        <a:pt x="41" y="30"/>
                        <a:pt x="41" y="30"/>
                        <a:pt x="41" y="30"/>
                      </a:cubicBezTo>
                      <a:close/>
                      <a:moveTo>
                        <a:pt x="41" y="30"/>
                      </a:moveTo>
                      <a:cubicBezTo>
                        <a:pt x="41" y="30"/>
                        <a:pt x="41" y="30"/>
                        <a:pt x="41" y="30"/>
                      </a:cubicBezTo>
                      <a:cubicBezTo>
                        <a:pt x="41" y="30"/>
                        <a:pt x="41" y="30"/>
                        <a:pt x="41" y="30"/>
                      </a:cubicBezTo>
                      <a:cubicBezTo>
                        <a:pt x="41" y="30"/>
                        <a:pt x="41" y="30"/>
                        <a:pt x="41" y="30"/>
                      </a:cubicBezTo>
                      <a:close/>
                      <a:moveTo>
                        <a:pt x="40" y="30"/>
                      </a:moveTo>
                      <a:cubicBezTo>
                        <a:pt x="41" y="30"/>
                        <a:pt x="40" y="30"/>
                        <a:pt x="40" y="30"/>
                      </a:cubicBezTo>
                      <a:cubicBezTo>
                        <a:pt x="41" y="30"/>
                        <a:pt x="41" y="30"/>
                        <a:pt x="41" y="29"/>
                      </a:cubicBezTo>
                      <a:cubicBezTo>
                        <a:pt x="41" y="29"/>
                        <a:pt x="41" y="30"/>
                        <a:pt x="41" y="29"/>
                      </a:cubicBezTo>
                      <a:cubicBezTo>
                        <a:pt x="41" y="29"/>
                        <a:pt x="41" y="29"/>
                        <a:pt x="41" y="29"/>
                      </a:cubicBezTo>
                      <a:cubicBezTo>
                        <a:pt x="41" y="29"/>
                        <a:pt x="41" y="29"/>
                        <a:pt x="41" y="29"/>
                      </a:cubicBezTo>
                      <a:cubicBezTo>
                        <a:pt x="41" y="29"/>
                        <a:pt x="41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30"/>
                      </a:cubicBezTo>
                      <a:cubicBezTo>
                        <a:pt x="40" y="30"/>
                        <a:pt x="40" y="29"/>
                        <a:pt x="40" y="29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lose/>
                      <a:moveTo>
                        <a:pt x="40" y="30"/>
                      </a:moveTo>
                      <a:cubicBezTo>
                        <a:pt x="40" y="30"/>
                        <a:pt x="40" y="29"/>
                        <a:pt x="40" y="30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lose/>
                      <a:moveTo>
                        <a:pt x="40" y="31"/>
                      </a:moveTo>
                      <a:cubicBezTo>
                        <a:pt x="40" y="31"/>
                        <a:pt x="40" y="31"/>
                        <a:pt x="40" y="31"/>
                      </a:cubicBezTo>
                      <a:cubicBezTo>
                        <a:pt x="40" y="32"/>
                        <a:pt x="40" y="31"/>
                        <a:pt x="40" y="31"/>
                      </a:cubicBezTo>
                      <a:cubicBezTo>
                        <a:pt x="40" y="31"/>
                        <a:pt x="40" y="31"/>
                        <a:pt x="40" y="31"/>
                      </a:cubicBezTo>
                      <a:cubicBezTo>
                        <a:pt x="40" y="31"/>
                        <a:pt x="40" y="31"/>
                        <a:pt x="40" y="31"/>
                      </a:cubicBezTo>
                      <a:close/>
                      <a:moveTo>
                        <a:pt x="42" y="32"/>
                      </a:moveTo>
                      <a:cubicBezTo>
                        <a:pt x="42" y="33"/>
                        <a:pt x="42" y="33"/>
                        <a:pt x="43" y="32"/>
                      </a:cubicBezTo>
                      <a:cubicBezTo>
                        <a:pt x="43" y="32"/>
                        <a:pt x="43" y="33"/>
                        <a:pt x="43" y="33"/>
                      </a:cubicBezTo>
                      <a:cubicBezTo>
                        <a:pt x="43" y="33"/>
                        <a:pt x="43" y="33"/>
                        <a:pt x="42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43" y="33"/>
                        <a:pt x="42" y="33"/>
                        <a:pt x="42" y="33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2" y="33"/>
                        <a:pt x="42" y="32"/>
                        <a:pt x="42" y="33"/>
                      </a:cubicBezTo>
                      <a:cubicBezTo>
                        <a:pt x="42" y="33"/>
                        <a:pt x="42" y="33"/>
                        <a:pt x="42" y="32"/>
                      </a:cubicBezTo>
                      <a:close/>
                      <a:moveTo>
                        <a:pt x="43" y="28"/>
                      </a:moveTo>
                      <a:cubicBezTo>
                        <a:pt x="43" y="29"/>
                        <a:pt x="43" y="29"/>
                        <a:pt x="43" y="28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lose/>
                      <a:moveTo>
                        <a:pt x="36" y="32"/>
                      </a:move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lose/>
                      <a:moveTo>
                        <a:pt x="34" y="34"/>
                      </a:moveTo>
                      <a:cubicBezTo>
                        <a:pt x="34" y="34"/>
                        <a:pt x="34" y="35"/>
                        <a:pt x="34" y="35"/>
                      </a:cubicBezTo>
                      <a:cubicBezTo>
                        <a:pt x="34" y="35"/>
                        <a:pt x="35" y="34"/>
                        <a:pt x="34" y="35"/>
                      </a:cubicBezTo>
                      <a:cubicBezTo>
                        <a:pt x="34" y="35"/>
                        <a:pt x="34" y="35"/>
                        <a:pt x="34" y="35"/>
                      </a:cubicBezTo>
                      <a:cubicBezTo>
                        <a:pt x="34" y="35"/>
                        <a:pt x="34" y="35"/>
                        <a:pt x="34" y="35"/>
                      </a:cubicBezTo>
                      <a:cubicBezTo>
                        <a:pt x="34" y="35"/>
                        <a:pt x="34" y="35"/>
                        <a:pt x="33" y="35"/>
                      </a:cubicBezTo>
                      <a:cubicBezTo>
                        <a:pt x="34" y="35"/>
                        <a:pt x="34" y="35"/>
                        <a:pt x="34" y="34"/>
                      </a:cubicBezTo>
                      <a:close/>
                      <a:moveTo>
                        <a:pt x="35" y="34"/>
                      </a:moveTo>
                      <a:cubicBezTo>
                        <a:pt x="35" y="34"/>
                        <a:pt x="36" y="33"/>
                        <a:pt x="35" y="34"/>
                      </a:cubicBezTo>
                      <a:cubicBezTo>
                        <a:pt x="35" y="34"/>
                        <a:pt x="35" y="34"/>
                        <a:pt x="35" y="34"/>
                      </a:cubicBezTo>
                      <a:close/>
                      <a:moveTo>
                        <a:pt x="28" y="42"/>
                      </a:move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lose/>
                      <a:moveTo>
                        <a:pt x="32" y="38"/>
                      </a:moveTo>
                      <a:cubicBezTo>
                        <a:pt x="32" y="38"/>
                        <a:pt x="32" y="38"/>
                        <a:pt x="32" y="38"/>
                      </a:cubicBezTo>
                      <a:cubicBezTo>
                        <a:pt x="33" y="38"/>
                        <a:pt x="32" y="38"/>
                        <a:pt x="32" y="38"/>
                      </a:cubicBezTo>
                      <a:cubicBezTo>
                        <a:pt x="33" y="37"/>
                        <a:pt x="33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4" y="38"/>
                        <a:pt x="34" y="38"/>
                      </a:cubicBezTo>
                      <a:cubicBezTo>
                        <a:pt x="34" y="38"/>
                        <a:pt x="33" y="38"/>
                        <a:pt x="33" y="38"/>
                      </a:cubicBezTo>
                      <a:cubicBezTo>
                        <a:pt x="33" y="38"/>
                        <a:pt x="34" y="38"/>
                        <a:pt x="33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4" y="38"/>
                        <a:pt x="34" y="39"/>
                      </a:cubicBezTo>
                      <a:cubicBezTo>
                        <a:pt x="34" y="38"/>
                        <a:pt x="33" y="38"/>
                        <a:pt x="33" y="38"/>
                      </a:cubicBezTo>
                      <a:cubicBezTo>
                        <a:pt x="33" y="39"/>
                        <a:pt x="33" y="39"/>
                        <a:pt x="34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39"/>
                        <a:pt x="34" y="39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4" y="39"/>
                        <a:pt x="33" y="39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40"/>
                        <a:pt x="33" y="40"/>
                        <a:pt x="33" y="39"/>
                      </a:cubicBezTo>
                      <a:cubicBezTo>
                        <a:pt x="33" y="40"/>
                        <a:pt x="34" y="40"/>
                        <a:pt x="33" y="40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3" y="40"/>
                        <a:pt x="33" y="40"/>
                        <a:pt x="33" y="41"/>
                      </a:cubicBezTo>
                      <a:cubicBezTo>
                        <a:pt x="32" y="41"/>
                        <a:pt x="33" y="40"/>
                        <a:pt x="33" y="40"/>
                      </a:cubicBezTo>
                      <a:cubicBezTo>
                        <a:pt x="33" y="40"/>
                        <a:pt x="33" y="40"/>
                        <a:pt x="32" y="40"/>
                      </a:cubicBezTo>
                      <a:cubicBezTo>
                        <a:pt x="33" y="41"/>
                        <a:pt x="32" y="41"/>
                        <a:pt x="33" y="41"/>
                      </a:cubicBezTo>
                      <a:cubicBezTo>
                        <a:pt x="33" y="41"/>
                        <a:pt x="33" y="41"/>
                        <a:pt x="33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2" y="42"/>
                        <a:pt x="31" y="42"/>
                        <a:pt x="32" y="42"/>
                      </a:cubicBezTo>
                      <a:cubicBezTo>
                        <a:pt x="32" y="42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1" y="42"/>
                      </a:cubicBezTo>
                      <a:cubicBezTo>
                        <a:pt x="31" y="43"/>
                        <a:pt x="32" y="42"/>
                        <a:pt x="31" y="43"/>
                      </a:cubicBezTo>
                      <a:cubicBezTo>
                        <a:pt x="31" y="43"/>
                        <a:pt x="32" y="42"/>
                        <a:pt x="32" y="43"/>
                      </a:cubicBezTo>
                      <a:cubicBezTo>
                        <a:pt x="31" y="43"/>
                        <a:pt x="31" y="43"/>
                        <a:pt x="32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3"/>
                        <a:pt x="31" y="43"/>
                        <a:pt x="31" y="44"/>
                      </a:cubicBez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1" y="45"/>
                        <a:pt x="31" y="44"/>
                        <a:pt x="31" y="45"/>
                      </a:cubicBezTo>
                      <a:cubicBezTo>
                        <a:pt x="31" y="45"/>
                        <a:pt x="31" y="45"/>
                        <a:pt x="31" y="45"/>
                      </a:cubicBezTo>
                      <a:cubicBezTo>
                        <a:pt x="31" y="44"/>
                        <a:pt x="30" y="44"/>
                        <a:pt x="31" y="43"/>
                      </a:cubicBezTo>
                      <a:cubicBezTo>
                        <a:pt x="31" y="43"/>
                        <a:pt x="31" y="43"/>
                        <a:pt x="30" y="43"/>
                      </a:cubicBezTo>
                      <a:cubicBezTo>
                        <a:pt x="30" y="43"/>
                        <a:pt x="31" y="43"/>
                        <a:pt x="31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3"/>
                        <a:pt x="31" y="42"/>
                        <a:pt x="31" y="42"/>
                      </a:cubicBezTo>
                      <a:cubicBezTo>
                        <a:pt x="31" y="42"/>
                        <a:pt x="31" y="43"/>
                        <a:pt x="31" y="43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2"/>
                        <a:pt x="31" y="42"/>
                        <a:pt x="30" y="42"/>
                      </a:cubicBezTo>
                      <a:cubicBezTo>
                        <a:pt x="30" y="42"/>
                        <a:pt x="31" y="42"/>
                        <a:pt x="31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2"/>
                        <a:pt x="31" y="41"/>
                        <a:pt x="31" y="41"/>
                      </a:cubicBezTo>
                      <a:cubicBezTo>
                        <a:pt x="31" y="41"/>
                        <a:pt x="32" y="41"/>
                        <a:pt x="32" y="41"/>
                      </a:cubicBezTo>
                      <a:cubicBezTo>
                        <a:pt x="32" y="40"/>
                        <a:pt x="31" y="41"/>
                        <a:pt x="31" y="40"/>
                      </a:cubicBezTo>
                      <a:cubicBezTo>
                        <a:pt x="31" y="40"/>
                        <a:pt x="31" y="40"/>
                        <a:pt x="32" y="40"/>
                      </a:cubicBezTo>
                      <a:cubicBezTo>
                        <a:pt x="32" y="40"/>
                        <a:pt x="32" y="40"/>
                        <a:pt x="32" y="40"/>
                      </a:cubicBezTo>
                      <a:cubicBezTo>
                        <a:pt x="32" y="40"/>
                        <a:pt x="32" y="40"/>
                        <a:pt x="32" y="39"/>
                      </a:cubicBezTo>
                      <a:cubicBezTo>
                        <a:pt x="32" y="39"/>
                        <a:pt x="32" y="39"/>
                        <a:pt x="32" y="39"/>
                      </a:cubicBezTo>
                      <a:cubicBezTo>
                        <a:pt x="32" y="39"/>
                        <a:pt x="32" y="39"/>
                        <a:pt x="32" y="40"/>
                      </a:cubicBezTo>
                      <a:cubicBezTo>
                        <a:pt x="31" y="40"/>
                        <a:pt x="31" y="40"/>
                        <a:pt x="31" y="39"/>
                      </a:cubicBezTo>
                      <a:cubicBezTo>
                        <a:pt x="32" y="39"/>
                        <a:pt x="32" y="39"/>
                        <a:pt x="32" y="39"/>
                      </a:cubicBezTo>
                      <a:cubicBezTo>
                        <a:pt x="32" y="39"/>
                        <a:pt x="32" y="39"/>
                        <a:pt x="32" y="39"/>
                      </a:cubicBezTo>
                      <a:cubicBezTo>
                        <a:pt x="32" y="39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2" y="38"/>
                      </a:cubicBezTo>
                      <a:close/>
                      <a:moveTo>
                        <a:pt x="31" y="42"/>
                      </a:moveTo>
                      <a:cubicBezTo>
                        <a:pt x="32" y="42"/>
                        <a:pt x="31" y="42"/>
                        <a:pt x="31" y="42"/>
                      </a:cubicBezTo>
                      <a:cubicBezTo>
                        <a:pt x="31" y="42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1" y="42"/>
                      </a:cubicBezTo>
                      <a:close/>
                      <a:moveTo>
                        <a:pt x="32" y="41"/>
                      </a:move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lose/>
                      <a:moveTo>
                        <a:pt x="32" y="39"/>
                      </a:moveTo>
                      <a:cubicBezTo>
                        <a:pt x="32" y="39"/>
                        <a:pt x="32" y="39"/>
                        <a:pt x="33" y="39"/>
                      </a:cubicBezTo>
                      <a:cubicBezTo>
                        <a:pt x="32" y="39"/>
                        <a:pt x="33" y="39"/>
                        <a:pt x="32" y="39"/>
                      </a:cubicBezTo>
                      <a:close/>
                      <a:moveTo>
                        <a:pt x="33" y="39"/>
                      </a:move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3" y="39"/>
                        <a:pt x="33" y="39"/>
                      </a:cubicBezTo>
                      <a:close/>
                      <a:moveTo>
                        <a:pt x="37" y="32"/>
                      </a:moveTo>
                      <a:cubicBezTo>
                        <a:pt x="38" y="32"/>
                        <a:pt x="37" y="32"/>
                        <a:pt x="38" y="32"/>
                      </a:cubicBezTo>
                      <a:cubicBezTo>
                        <a:pt x="37" y="32"/>
                        <a:pt x="38" y="32"/>
                        <a:pt x="37" y="32"/>
                      </a:cubicBezTo>
                      <a:close/>
                      <a:moveTo>
                        <a:pt x="26" y="45"/>
                      </a:moveTo>
                      <a:cubicBezTo>
                        <a:pt x="26" y="45"/>
                        <a:pt x="26" y="45"/>
                        <a:pt x="26" y="45"/>
                      </a:cubicBezTo>
                      <a:cubicBezTo>
                        <a:pt x="26" y="45"/>
                        <a:pt x="26" y="45"/>
                        <a:pt x="26" y="45"/>
                      </a:cubicBezTo>
                      <a:cubicBezTo>
                        <a:pt x="26" y="45"/>
                        <a:pt x="26" y="45"/>
                        <a:pt x="26" y="45"/>
                      </a:cubicBezTo>
                      <a:cubicBezTo>
                        <a:pt x="26" y="45"/>
                        <a:pt x="26" y="45"/>
                        <a:pt x="26" y="45"/>
                      </a:cubicBezTo>
                      <a:close/>
                      <a:moveTo>
                        <a:pt x="38" y="36"/>
                      </a:moveTo>
                      <a:cubicBezTo>
                        <a:pt x="37" y="36"/>
                        <a:pt x="38" y="35"/>
                        <a:pt x="37" y="35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8" y="35"/>
                        <a:pt x="38" y="35"/>
                        <a:pt x="38" y="35"/>
                      </a:cubicBezTo>
                      <a:cubicBezTo>
                        <a:pt x="38" y="35"/>
                        <a:pt x="38" y="35"/>
                        <a:pt x="38" y="35"/>
                      </a:cubicBezTo>
                      <a:cubicBezTo>
                        <a:pt x="38" y="36"/>
                        <a:pt x="38" y="35"/>
                        <a:pt x="38" y="35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8" y="36"/>
                        <a:pt x="38" y="36"/>
                        <a:pt x="38" y="35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lose/>
                      <a:moveTo>
                        <a:pt x="40" y="33"/>
                      </a:moveTo>
                      <a:cubicBezTo>
                        <a:pt x="40" y="33"/>
                        <a:pt x="40" y="33"/>
                        <a:pt x="40" y="33"/>
                      </a:cubicBez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40" y="34"/>
                        <a:pt x="40" y="33"/>
                        <a:pt x="39" y="33"/>
                      </a:cubicBezTo>
                      <a:cubicBezTo>
                        <a:pt x="40" y="33"/>
                        <a:pt x="40" y="33"/>
                        <a:pt x="40" y="33"/>
                      </a:cubicBezTo>
                      <a:close/>
                      <a:moveTo>
                        <a:pt x="54" y="46"/>
                      </a:moveTo>
                      <a:cubicBezTo>
                        <a:pt x="54" y="47"/>
                        <a:pt x="55" y="47"/>
                        <a:pt x="55" y="47"/>
                      </a:cubicBezTo>
                      <a:cubicBezTo>
                        <a:pt x="55" y="47"/>
                        <a:pt x="55" y="47"/>
                        <a:pt x="54" y="47"/>
                      </a:cubicBezTo>
                      <a:cubicBezTo>
                        <a:pt x="55" y="47"/>
                        <a:pt x="55" y="48"/>
                        <a:pt x="55" y="48"/>
                      </a:cubicBezTo>
                      <a:cubicBezTo>
                        <a:pt x="55" y="48"/>
                        <a:pt x="55" y="48"/>
                        <a:pt x="55" y="48"/>
                      </a:cubicBezTo>
                      <a:cubicBezTo>
                        <a:pt x="55" y="47"/>
                        <a:pt x="56" y="47"/>
                        <a:pt x="56" y="48"/>
                      </a:cubicBezTo>
                      <a:cubicBezTo>
                        <a:pt x="55" y="48"/>
                        <a:pt x="55" y="47"/>
                        <a:pt x="55" y="48"/>
                      </a:cubicBezTo>
                      <a:cubicBezTo>
                        <a:pt x="55" y="48"/>
                        <a:pt x="55" y="48"/>
                        <a:pt x="55" y="48"/>
                      </a:cubicBezTo>
                      <a:cubicBezTo>
                        <a:pt x="56" y="48"/>
                        <a:pt x="56" y="48"/>
                        <a:pt x="56" y="49"/>
                      </a:cubicBezTo>
                      <a:cubicBezTo>
                        <a:pt x="56" y="49"/>
                        <a:pt x="55" y="48"/>
                        <a:pt x="55" y="48"/>
                      </a:cubicBezTo>
                      <a:cubicBezTo>
                        <a:pt x="55" y="49"/>
                        <a:pt x="55" y="48"/>
                        <a:pt x="55" y="48"/>
                      </a:cubicBezTo>
                      <a:cubicBezTo>
                        <a:pt x="55" y="48"/>
                        <a:pt x="55" y="48"/>
                        <a:pt x="55" y="49"/>
                      </a:cubicBezTo>
                      <a:cubicBezTo>
                        <a:pt x="54" y="49"/>
                        <a:pt x="55" y="50"/>
                        <a:pt x="56" y="49"/>
                      </a:cubicBezTo>
                      <a:cubicBezTo>
                        <a:pt x="55" y="49"/>
                        <a:pt x="55" y="49"/>
                        <a:pt x="55" y="49"/>
                      </a:cubicBezTo>
                      <a:cubicBezTo>
                        <a:pt x="55" y="49"/>
                        <a:pt x="55" y="49"/>
                        <a:pt x="55" y="49"/>
                      </a:cubicBezTo>
                      <a:cubicBezTo>
                        <a:pt x="55" y="49"/>
                        <a:pt x="55" y="49"/>
                        <a:pt x="55" y="49"/>
                      </a:cubicBezTo>
                      <a:cubicBezTo>
                        <a:pt x="55" y="49"/>
                        <a:pt x="55" y="49"/>
                        <a:pt x="55" y="49"/>
                      </a:cubicBezTo>
                      <a:cubicBezTo>
                        <a:pt x="55" y="48"/>
                        <a:pt x="55" y="49"/>
                        <a:pt x="55" y="49"/>
                      </a:cubicBezTo>
                      <a:cubicBezTo>
                        <a:pt x="55" y="49"/>
                        <a:pt x="56" y="49"/>
                        <a:pt x="56" y="49"/>
                      </a:cubicBezTo>
                      <a:cubicBezTo>
                        <a:pt x="56" y="49"/>
                        <a:pt x="56" y="49"/>
                        <a:pt x="56" y="49"/>
                      </a:cubicBezTo>
                      <a:cubicBezTo>
                        <a:pt x="56" y="49"/>
                        <a:pt x="56" y="49"/>
                        <a:pt x="56" y="49"/>
                      </a:cubicBezTo>
                      <a:cubicBezTo>
                        <a:pt x="56" y="49"/>
                        <a:pt x="56" y="49"/>
                        <a:pt x="55" y="50"/>
                      </a:cubicBezTo>
                      <a:cubicBezTo>
                        <a:pt x="55" y="50"/>
                        <a:pt x="56" y="50"/>
                        <a:pt x="55" y="50"/>
                      </a:cubicBezTo>
                      <a:cubicBezTo>
                        <a:pt x="55" y="50"/>
                        <a:pt x="55" y="50"/>
                        <a:pt x="55" y="50"/>
                      </a:cubicBezTo>
                      <a:cubicBezTo>
                        <a:pt x="55" y="50"/>
                        <a:pt x="55" y="50"/>
                        <a:pt x="55" y="50"/>
                      </a:cubicBezTo>
                      <a:cubicBezTo>
                        <a:pt x="55" y="51"/>
                        <a:pt x="55" y="50"/>
                        <a:pt x="55" y="50"/>
                      </a:cubicBezTo>
                      <a:cubicBezTo>
                        <a:pt x="55" y="50"/>
                        <a:pt x="54" y="50"/>
                        <a:pt x="53" y="50"/>
                      </a:cubicBezTo>
                      <a:cubicBezTo>
                        <a:pt x="53" y="50"/>
                        <a:pt x="54" y="50"/>
                        <a:pt x="54" y="50"/>
                      </a:cubicBezTo>
                      <a:cubicBezTo>
                        <a:pt x="53" y="50"/>
                        <a:pt x="53" y="50"/>
                        <a:pt x="53" y="49"/>
                      </a:cubicBezTo>
                      <a:cubicBezTo>
                        <a:pt x="53" y="49"/>
                        <a:pt x="54" y="50"/>
                        <a:pt x="54" y="50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9"/>
                        <a:pt x="55" y="48"/>
                        <a:pt x="55" y="48"/>
                      </a:cubicBezTo>
                      <a:cubicBezTo>
                        <a:pt x="55" y="48"/>
                        <a:pt x="55" y="48"/>
                        <a:pt x="55" y="48"/>
                      </a:cubicBezTo>
                      <a:cubicBezTo>
                        <a:pt x="55" y="48"/>
                        <a:pt x="55" y="48"/>
                        <a:pt x="55" y="48"/>
                      </a:cubicBezTo>
                      <a:cubicBezTo>
                        <a:pt x="55" y="48"/>
                        <a:pt x="55" y="48"/>
                        <a:pt x="55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4" y="49"/>
                        <a:pt x="54" y="49"/>
                      </a:cubicBezTo>
                      <a:cubicBezTo>
                        <a:pt x="54" y="49"/>
                        <a:pt x="54" y="49"/>
                        <a:pt x="54" y="48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3" y="50"/>
                        <a:pt x="54" y="48"/>
                        <a:pt x="53" y="49"/>
                      </a:cubicBez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3" y="49"/>
                        <a:pt x="54" y="49"/>
                        <a:pt x="53" y="49"/>
                      </a:cubicBez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3" y="49"/>
                        <a:pt x="53" y="49"/>
                        <a:pt x="53" y="50"/>
                      </a:cubicBezTo>
                      <a:cubicBezTo>
                        <a:pt x="53" y="50"/>
                        <a:pt x="54" y="50"/>
                        <a:pt x="53" y="50"/>
                      </a:cubicBezTo>
                      <a:cubicBezTo>
                        <a:pt x="53" y="50"/>
                        <a:pt x="53" y="50"/>
                        <a:pt x="53" y="50"/>
                      </a:cubicBezTo>
                      <a:cubicBezTo>
                        <a:pt x="54" y="50"/>
                        <a:pt x="54" y="50"/>
                        <a:pt x="54" y="50"/>
                      </a:cubicBezTo>
                      <a:cubicBezTo>
                        <a:pt x="54" y="50"/>
                        <a:pt x="54" y="50"/>
                        <a:pt x="54" y="51"/>
                      </a:cubicBezTo>
                      <a:cubicBezTo>
                        <a:pt x="53" y="51"/>
                        <a:pt x="53" y="50"/>
                        <a:pt x="53" y="50"/>
                      </a:cubicBezTo>
                      <a:cubicBezTo>
                        <a:pt x="53" y="50"/>
                        <a:pt x="52" y="50"/>
                        <a:pt x="52" y="49"/>
                      </a:cubicBezTo>
                      <a:cubicBezTo>
                        <a:pt x="52" y="49"/>
                        <a:pt x="52" y="49"/>
                        <a:pt x="53" y="49"/>
                      </a:cubicBezTo>
                      <a:cubicBezTo>
                        <a:pt x="53" y="49"/>
                        <a:pt x="52" y="49"/>
                        <a:pt x="52" y="49"/>
                      </a:cubicBez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3" y="49"/>
                        <a:pt x="53" y="48"/>
                        <a:pt x="53" y="48"/>
                      </a:cubicBezTo>
                      <a:cubicBezTo>
                        <a:pt x="53" y="48"/>
                        <a:pt x="53" y="48"/>
                        <a:pt x="53" y="48"/>
                      </a:cubicBezTo>
                      <a:cubicBezTo>
                        <a:pt x="52" y="49"/>
                        <a:pt x="53" y="48"/>
                        <a:pt x="53" y="48"/>
                      </a:cubicBezTo>
                      <a:cubicBezTo>
                        <a:pt x="53" y="48"/>
                        <a:pt x="53" y="48"/>
                        <a:pt x="52" y="48"/>
                      </a:cubicBezTo>
                      <a:cubicBezTo>
                        <a:pt x="53" y="48"/>
                        <a:pt x="53" y="48"/>
                        <a:pt x="53" y="48"/>
                      </a:cubicBezTo>
                      <a:cubicBezTo>
                        <a:pt x="53" y="48"/>
                        <a:pt x="53" y="48"/>
                        <a:pt x="53" y="48"/>
                      </a:cubicBezTo>
                      <a:cubicBezTo>
                        <a:pt x="53" y="48"/>
                        <a:pt x="53" y="48"/>
                        <a:pt x="53" y="48"/>
                      </a:cubicBezTo>
                      <a:cubicBezTo>
                        <a:pt x="53" y="48"/>
                        <a:pt x="53" y="48"/>
                        <a:pt x="53" y="48"/>
                      </a:cubicBezTo>
                      <a:cubicBezTo>
                        <a:pt x="53" y="48"/>
                        <a:pt x="53" y="48"/>
                        <a:pt x="53" y="48"/>
                      </a:cubicBezTo>
                      <a:cubicBezTo>
                        <a:pt x="53" y="48"/>
                        <a:pt x="53" y="48"/>
                        <a:pt x="54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5" y="47"/>
                        <a:pt x="54" y="48"/>
                        <a:pt x="54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7"/>
                        <a:pt x="54" y="47"/>
                        <a:pt x="54" y="48"/>
                      </a:cubicBezTo>
                      <a:cubicBezTo>
                        <a:pt x="54" y="47"/>
                        <a:pt x="54" y="48"/>
                        <a:pt x="54" y="47"/>
                      </a:cubicBezTo>
                      <a:cubicBezTo>
                        <a:pt x="54" y="47"/>
                        <a:pt x="54" y="48"/>
                        <a:pt x="54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3" y="48"/>
                        <a:pt x="53" y="48"/>
                      </a:cubicBezTo>
                      <a:cubicBezTo>
                        <a:pt x="53" y="48"/>
                        <a:pt x="53" y="48"/>
                        <a:pt x="53" y="48"/>
                      </a:cubicBezTo>
                      <a:cubicBezTo>
                        <a:pt x="53" y="48"/>
                        <a:pt x="54" y="48"/>
                        <a:pt x="54" y="48"/>
                      </a:cubicBezTo>
                      <a:cubicBezTo>
                        <a:pt x="53" y="48"/>
                        <a:pt x="53" y="47"/>
                        <a:pt x="53" y="47"/>
                      </a:cubicBezTo>
                      <a:cubicBezTo>
                        <a:pt x="53" y="47"/>
                        <a:pt x="53" y="46"/>
                        <a:pt x="53" y="46"/>
                      </a:cubicBezTo>
                      <a:cubicBezTo>
                        <a:pt x="53" y="46"/>
                        <a:pt x="53" y="46"/>
                        <a:pt x="52" y="47"/>
                      </a:cubicBezTo>
                      <a:cubicBezTo>
                        <a:pt x="52" y="46"/>
                        <a:pt x="52" y="46"/>
                        <a:pt x="53" y="46"/>
                      </a:cubicBezTo>
                      <a:cubicBezTo>
                        <a:pt x="53" y="46"/>
                        <a:pt x="53" y="46"/>
                        <a:pt x="53" y="46"/>
                      </a:cubicBezTo>
                      <a:cubicBezTo>
                        <a:pt x="53" y="46"/>
                        <a:pt x="53" y="45"/>
                        <a:pt x="53" y="45"/>
                      </a:cubicBezTo>
                      <a:cubicBezTo>
                        <a:pt x="53" y="45"/>
                        <a:pt x="53" y="46"/>
                        <a:pt x="52" y="46"/>
                      </a:cubicBezTo>
                      <a:cubicBezTo>
                        <a:pt x="52" y="46"/>
                        <a:pt x="53" y="46"/>
                        <a:pt x="52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6"/>
                        <a:pt x="52" y="46"/>
                        <a:pt x="52" y="45"/>
                      </a:cubicBezTo>
                      <a:cubicBezTo>
                        <a:pt x="52" y="46"/>
                        <a:pt x="52" y="46"/>
                        <a:pt x="53" y="45"/>
                      </a:cubicBezTo>
                      <a:cubicBezTo>
                        <a:pt x="53" y="45"/>
                        <a:pt x="52" y="45"/>
                        <a:pt x="52" y="45"/>
                      </a:cubicBezTo>
                      <a:cubicBezTo>
                        <a:pt x="52" y="45"/>
                        <a:pt x="52" y="45"/>
                        <a:pt x="52" y="46"/>
                      </a:cubicBezTo>
                      <a:cubicBezTo>
                        <a:pt x="52" y="46"/>
                        <a:pt x="51" y="46"/>
                        <a:pt x="51" y="45"/>
                      </a:cubicBezTo>
                      <a:cubicBezTo>
                        <a:pt x="51" y="45"/>
                        <a:pt x="51" y="45"/>
                        <a:pt x="51" y="45"/>
                      </a:cubicBezTo>
                      <a:cubicBezTo>
                        <a:pt x="52" y="45"/>
                        <a:pt x="52" y="45"/>
                        <a:pt x="52" y="45"/>
                      </a:cubicBezTo>
                      <a:cubicBezTo>
                        <a:pt x="52" y="45"/>
                        <a:pt x="52" y="45"/>
                        <a:pt x="52" y="45"/>
                      </a:cubicBezTo>
                      <a:cubicBezTo>
                        <a:pt x="52" y="45"/>
                        <a:pt x="52" y="45"/>
                        <a:pt x="52" y="45"/>
                      </a:cubicBezTo>
                      <a:cubicBezTo>
                        <a:pt x="52" y="46"/>
                        <a:pt x="52" y="45"/>
                        <a:pt x="52" y="45"/>
                      </a:cubicBezTo>
                      <a:cubicBezTo>
                        <a:pt x="52" y="45"/>
                        <a:pt x="52" y="45"/>
                        <a:pt x="51" y="45"/>
                      </a:cubicBezTo>
                      <a:cubicBezTo>
                        <a:pt x="51" y="45"/>
                        <a:pt x="52" y="45"/>
                        <a:pt x="51" y="45"/>
                      </a:cubicBezTo>
                      <a:cubicBezTo>
                        <a:pt x="51" y="45"/>
                        <a:pt x="51" y="45"/>
                        <a:pt x="51" y="45"/>
                      </a:cubicBezTo>
                      <a:cubicBezTo>
                        <a:pt x="51" y="45"/>
                        <a:pt x="51" y="45"/>
                        <a:pt x="51" y="45"/>
                      </a:cubicBezTo>
                      <a:cubicBezTo>
                        <a:pt x="51" y="45"/>
                        <a:pt x="51" y="45"/>
                        <a:pt x="51" y="45"/>
                      </a:cubicBezTo>
                      <a:cubicBezTo>
                        <a:pt x="51" y="45"/>
                        <a:pt x="51" y="45"/>
                        <a:pt x="51" y="45"/>
                      </a:cubicBezTo>
                      <a:cubicBezTo>
                        <a:pt x="51" y="45"/>
                        <a:pt x="51" y="45"/>
                        <a:pt x="51" y="45"/>
                      </a:cubicBezTo>
                      <a:cubicBezTo>
                        <a:pt x="50" y="46"/>
                        <a:pt x="51" y="45"/>
                        <a:pt x="50" y="45"/>
                      </a:cubicBezTo>
                      <a:cubicBezTo>
                        <a:pt x="50" y="45"/>
                        <a:pt x="50" y="45"/>
                        <a:pt x="51" y="45"/>
                      </a:cubicBezTo>
                      <a:cubicBezTo>
                        <a:pt x="51" y="45"/>
                        <a:pt x="50" y="45"/>
                        <a:pt x="51" y="45"/>
                      </a:cubicBezTo>
                      <a:cubicBezTo>
                        <a:pt x="51" y="45"/>
                        <a:pt x="50" y="44"/>
                        <a:pt x="50" y="45"/>
                      </a:cubicBezTo>
                      <a:cubicBezTo>
                        <a:pt x="50" y="45"/>
                        <a:pt x="50" y="44"/>
                        <a:pt x="50" y="44"/>
                      </a:cubicBezTo>
                      <a:cubicBezTo>
                        <a:pt x="50" y="44"/>
                        <a:pt x="50" y="44"/>
                        <a:pt x="50" y="44"/>
                      </a:cubicBezTo>
                      <a:cubicBezTo>
                        <a:pt x="50" y="44"/>
                        <a:pt x="50" y="44"/>
                        <a:pt x="50" y="44"/>
                      </a:cubicBezTo>
                      <a:cubicBezTo>
                        <a:pt x="51" y="44"/>
                        <a:pt x="50" y="44"/>
                        <a:pt x="50" y="44"/>
                      </a:cubicBezTo>
                      <a:cubicBezTo>
                        <a:pt x="50" y="43"/>
                        <a:pt x="49" y="43"/>
                        <a:pt x="49" y="43"/>
                      </a:cubicBezTo>
                      <a:cubicBezTo>
                        <a:pt x="49" y="43"/>
                        <a:pt x="49" y="43"/>
                        <a:pt x="49" y="43"/>
                      </a:cubicBezTo>
                      <a:cubicBezTo>
                        <a:pt x="49" y="43"/>
                        <a:pt x="49" y="43"/>
                        <a:pt x="49" y="43"/>
                      </a:cubicBezTo>
                      <a:cubicBezTo>
                        <a:pt x="49" y="42"/>
                        <a:pt x="49" y="43"/>
                        <a:pt x="49" y="42"/>
                      </a:cubicBezTo>
                      <a:cubicBezTo>
                        <a:pt x="49" y="42"/>
                        <a:pt x="50" y="42"/>
                        <a:pt x="50" y="42"/>
                      </a:cubicBezTo>
                      <a:cubicBezTo>
                        <a:pt x="50" y="42"/>
                        <a:pt x="50" y="42"/>
                        <a:pt x="50" y="42"/>
                      </a:cubicBezTo>
                      <a:cubicBezTo>
                        <a:pt x="50" y="43"/>
                        <a:pt x="50" y="42"/>
                        <a:pt x="50" y="43"/>
                      </a:cubicBezTo>
                      <a:cubicBezTo>
                        <a:pt x="49" y="43"/>
                        <a:pt x="50" y="43"/>
                        <a:pt x="50" y="43"/>
                      </a:cubicBezTo>
                      <a:cubicBezTo>
                        <a:pt x="50" y="43"/>
                        <a:pt x="50" y="43"/>
                        <a:pt x="50" y="43"/>
                      </a:cubicBezTo>
                      <a:cubicBezTo>
                        <a:pt x="50" y="42"/>
                        <a:pt x="50" y="42"/>
                        <a:pt x="50" y="43"/>
                      </a:cubicBezTo>
                      <a:cubicBezTo>
                        <a:pt x="50" y="43"/>
                        <a:pt x="51" y="43"/>
                        <a:pt x="51" y="44"/>
                      </a:cubicBezTo>
                      <a:cubicBezTo>
                        <a:pt x="51" y="44"/>
                        <a:pt x="51" y="43"/>
                        <a:pt x="51" y="43"/>
                      </a:cubicBezTo>
                      <a:cubicBezTo>
                        <a:pt x="51" y="43"/>
                        <a:pt x="51" y="43"/>
                        <a:pt x="51" y="43"/>
                      </a:cubicBezTo>
                      <a:cubicBezTo>
                        <a:pt x="51" y="43"/>
                        <a:pt x="51" y="43"/>
                        <a:pt x="51" y="43"/>
                      </a:cubicBezTo>
                      <a:cubicBezTo>
                        <a:pt x="51" y="43"/>
                        <a:pt x="51" y="43"/>
                        <a:pt x="50" y="43"/>
                      </a:cubicBezTo>
                      <a:cubicBezTo>
                        <a:pt x="51" y="43"/>
                        <a:pt x="51" y="43"/>
                        <a:pt x="51" y="43"/>
                      </a:cubicBezTo>
                      <a:cubicBezTo>
                        <a:pt x="51" y="42"/>
                        <a:pt x="51" y="43"/>
                        <a:pt x="51" y="43"/>
                      </a:cubicBezTo>
                      <a:cubicBezTo>
                        <a:pt x="51" y="42"/>
                        <a:pt x="50" y="42"/>
                        <a:pt x="50" y="42"/>
                      </a:cubicBezTo>
                      <a:cubicBezTo>
                        <a:pt x="50" y="43"/>
                        <a:pt x="50" y="42"/>
                        <a:pt x="50" y="42"/>
                      </a:cubicBezTo>
                      <a:cubicBezTo>
                        <a:pt x="50" y="42"/>
                        <a:pt x="50" y="42"/>
                        <a:pt x="50" y="42"/>
                      </a:cubicBezTo>
                      <a:cubicBezTo>
                        <a:pt x="51" y="42"/>
                        <a:pt x="50" y="42"/>
                        <a:pt x="50" y="42"/>
                      </a:cubicBezTo>
                      <a:cubicBezTo>
                        <a:pt x="50" y="42"/>
                        <a:pt x="50" y="42"/>
                        <a:pt x="50" y="42"/>
                      </a:cubicBezTo>
                      <a:cubicBezTo>
                        <a:pt x="50" y="42"/>
                        <a:pt x="50" y="42"/>
                        <a:pt x="50" y="42"/>
                      </a:cubicBezTo>
                      <a:cubicBezTo>
                        <a:pt x="50" y="41"/>
                        <a:pt x="49" y="42"/>
                        <a:pt x="49" y="41"/>
                      </a:cubicBezTo>
                      <a:cubicBezTo>
                        <a:pt x="49" y="42"/>
                        <a:pt x="49" y="42"/>
                        <a:pt x="49" y="42"/>
                      </a:cubicBezTo>
                      <a:cubicBezTo>
                        <a:pt x="49" y="42"/>
                        <a:pt x="49" y="42"/>
                        <a:pt x="49" y="42"/>
                      </a:cubicBezTo>
                      <a:cubicBezTo>
                        <a:pt x="49" y="42"/>
                        <a:pt x="49" y="42"/>
                        <a:pt x="49" y="42"/>
                      </a:cubicBezTo>
                      <a:cubicBezTo>
                        <a:pt x="49" y="42"/>
                        <a:pt x="49" y="42"/>
                        <a:pt x="49" y="43"/>
                      </a:cubicBezTo>
                      <a:cubicBezTo>
                        <a:pt x="49" y="42"/>
                        <a:pt x="48" y="43"/>
                        <a:pt x="48" y="43"/>
                      </a:cubicBezTo>
                      <a:cubicBezTo>
                        <a:pt x="48" y="43"/>
                        <a:pt x="48" y="43"/>
                        <a:pt x="48" y="43"/>
                      </a:cubicBezTo>
                      <a:cubicBezTo>
                        <a:pt x="48" y="43"/>
                        <a:pt x="48" y="43"/>
                        <a:pt x="48" y="43"/>
                      </a:cubicBezTo>
                      <a:cubicBezTo>
                        <a:pt x="48" y="43"/>
                        <a:pt x="49" y="43"/>
                        <a:pt x="48" y="44"/>
                      </a:cubicBezTo>
                      <a:cubicBezTo>
                        <a:pt x="48" y="44"/>
                        <a:pt x="48" y="43"/>
                        <a:pt x="48" y="43"/>
                      </a:cubicBezTo>
                      <a:cubicBezTo>
                        <a:pt x="48" y="44"/>
                        <a:pt x="48" y="44"/>
                        <a:pt x="48" y="44"/>
                      </a:cubicBezTo>
                      <a:cubicBezTo>
                        <a:pt x="48" y="44"/>
                        <a:pt x="48" y="44"/>
                        <a:pt x="48" y="44"/>
                      </a:cubicBezTo>
                      <a:cubicBezTo>
                        <a:pt x="48" y="44"/>
                        <a:pt x="48" y="44"/>
                        <a:pt x="48" y="44"/>
                      </a:cubicBezTo>
                      <a:cubicBezTo>
                        <a:pt x="48" y="44"/>
                        <a:pt x="48" y="44"/>
                        <a:pt x="48" y="44"/>
                      </a:cubicBezTo>
                      <a:cubicBezTo>
                        <a:pt x="48" y="44"/>
                        <a:pt x="49" y="44"/>
                        <a:pt x="49" y="44"/>
                      </a:cubicBezTo>
                      <a:cubicBezTo>
                        <a:pt x="49" y="44"/>
                        <a:pt x="49" y="44"/>
                        <a:pt x="49" y="44"/>
                      </a:cubicBezTo>
                      <a:cubicBezTo>
                        <a:pt x="49" y="44"/>
                        <a:pt x="49" y="44"/>
                        <a:pt x="49" y="44"/>
                      </a:cubicBezTo>
                      <a:cubicBezTo>
                        <a:pt x="49" y="44"/>
                        <a:pt x="49" y="44"/>
                        <a:pt x="49" y="44"/>
                      </a:cubicBezTo>
                      <a:cubicBezTo>
                        <a:pt x="49" y="44"/>
                        <a:pt x="49" y="44"/>
                        <a:pt x="49" y="44"/>
                      </a:cubicBezTo>
                      <a:cubicBezTo>
                        <a:pt x="49" y="44"/>
                        <a:pt x="49" y="44"/>
                        <a:pt x="49" y="45"/>
                      </a:cubicBezTo>
                      <a:cubicBezTo>
                        <a:pt x="49" y="45"/>
                        <a:pt x="49" y="44"/>
                        <a:pt x="49" y="44"/>
                      </a:cubicBezTo>
                      <a:cubicBezTo>
                        <a:pt x="49" y="45"/>
                        <a:pt x="50" y="45"/>
                        <a:pt x="49" y="45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45"/>
                        <a:pt x="49" y="45"/>
                        <a:pt x="49" y="46"/>
                      </a:cubicBezTo>
                      <a:cubicBezTo>
                        <a:pt x="49" y="46"/>
                        <a:pt x="49" y="46"/>
                        <a:pt x="49" y="46"/>
                      </a:cubicBezTo>
                      <a:cubicBezTo>
                        <a:pt x="49" y="46"/>
                        <a:pt x="49" y="46"/>
                        <a:pt x="49" y="46"/>
                      </a:cubicBezTo>
                      <a:cubicBezTo>
                        <a:pt x="49" y="46"/>
                        <a:pt x="49" y="46"/>
                        <a:pt x="49" y="46"/>
                      </a:cubicBezTo>
                      <a:cubicBezTo>
                        <a:pt x="49" y="46"/>
                        <a:pt x="49" y="46"/>
                        <a:pt x="48" y="46"/>
                      </a:cubicBezTo>
                      <a:cubicBezTo>
                        <a:pt x="48" y="46"/>
                        <a:pt x="49" y="46"/>
                        <a:pt x="49" y="46"/>
                      </a:cubicBezTo>
                      <a:cubicBezTo>
                        <a:pt x="49" y="46"/>
                        <a:pt x="48" y="46"/>
                        <a:pt x="48" y="46"/>
                      </a:cubicBezTo>
                      <a:cubicBezTo>
                        <a:pt x="48" y="46"/>
                        <a:pt x="48" y="46"/>
                        <a:pt x="48" y="46"/>
                      </a:cubicBezTo>
                      <a:cubicBezTo>
                        <a:pt x="49" y="46"/>
                        <a:pt x="48" y="47"/>
                        <a:pt x="48" y="47"/>
                      </a:cubicBezTo>
                      <a:cubicBezTo>
                        <a:pt x="49" y="47"/>
                        <a:pt x="48" y="47"/>
                        <a:pt x="49" y="46"/>
                      </a:cubicBezTo>
                      <a:cubicBezTo>
                        <a:pt x="49" y="46"/>
                        <a:pt x="49" y="47"/>
                        <a:pt x="49" y="47"/>
                      </a:cubicBezTo>
                      <a:cubicBezTo>
                        <a:pt x="49" y="46"/>
                        <a:pt x="49" y="46"/>
                        <a:pt x="49" y="46"/>
                      </a:cubicBezTo>
                      <a:cubicBezTo>
                        <a:pt x="49" y="46"/>
                        <a:pt x="49" y="46"/>
                        <a:pt x="49" y="46"/>
                      </a:cubicBezTo>
                      <a:cubicBezTo>
                        <a:pt x="49" y="46"/>
                        <a:pt x="49" y="46"/>
                        <a:pt x="49" y="46"/>
                      </a:cubicBezTo>
                      <a:cubicBezTo>
                        <a:pt x="49" y="46"/>
                        <a:pt x="49" y="46"/>
                        <a:pt x="49" y="46"/>
                      </a:cubicBezTo>
                      <a:cubicBezTo>
                        <a:pt x="49" y="47"/>
                        <a:pt x="49" y="47"/>
                        <a:pt x="50" y="47"/>
                      </a:cubicBezTo>
                      <a:cubicBezTo>
                        <a:pt x="50" y="47"/>
                        <a:pt x="50" y="47"/>
                        <a:pt x="50" y="48"/>
                      </a:cubicBezTo>
                      <a:cubicBezTo>
                        <a:pt x="50" y="47"/>
                        <a:pt x="50" y="48"/>
                        <a:pt x="51" y="48"/>
                      </a:cubicBezTo>
                      <a:cubicBezTo>
                        <a:pt x="50" y="48"/>
                        <a:pt x="50" y="48"/>
                        <a:pt x="50" y="48"/>
                      </a:cubicBezTo>
                      <a:cubicBezTo>
                        <a:pt x="50" y="48"/>
                        <a:pt x="50" y="48"/>
                        <a:pt x="50" y="48"/>
                      </a:cubicBezTo>
                      <a:cubicBezTo>
                        <a:pt x="50" y="48"/>
                        <a:pt x="50" y="48"/>
                        <a:pt x="50" y="48"/>
                      </a:cubicBezTo>
                      <a:cubicBezTo>
                        <a:pt x="50" y="48"/>
                        <a:pt x="50" y="48"/>
                        <a:pt x="50" y="48"/>
                      </a:cubicBezTo>
                      <a:cubicBezTo>
                        <a:pt x="50" y="47"/>
                        <a:pt x="50" y="48"/>
                        <a:pt x="49" y="48"/>
                      </a:cubicBezTo>
                      <a:cubicBezTo>
                        <a:pt x="49" y="48"/>
                        <a:pt x="50" y="48"/>
                        <a:pt x="49" y="48"/>
                      </a:cubicBezTo>
                      <a:cubicBezTo>
                        <a:pt x="49" y="48"/>
                        <a:pt x="49" y="48"/>
                        <a:pt x="49" y="48"/>
                      </a:cubicBezTo>
                      <a:cubicBezTo>
                        <a:pt x="49" y="48"/>
                        <a:pt x="49" y="48"/>
                        <a:pt x="49" y="48"/>
                      </a:cubicBezTo>
                      <a:cubicBezTo>
                        <a:pt x="49" y="48"/>
                        <a:pt x="49" y="48"/>
                        <a:pt x="49" y="48"/>
                      </a:cubicBezTo>
                      <a:cubicBezTo>
                        <a:pt x="49" y="48"/>
                        <a:pt x="49" y="48"/>
                        <a:pt x="49" y="47"/>
                      </a:cubicBezTo>
                      <a:cubicBezTo>
                        <a:pt x="49" y="47"/>
                        <a:pt x="49" y="47"/>
                        <a:pt x="49" y="47"/>
                      </a:cubicBezTo>
                      <a:cubicBezTo>
                        <a:pt x="49" y="47"/>
                        <a:pt x="49" y="47"/>
                        <a:pt x="49" y="47"/>
                      </a:cubicBezTo>
                      <a:cubicBezTo>
                        <a:pt x="49" y="47"/>
                        <a:pt x="49" y="47"/>
                        <a:pt x="49" y="48"/>
                      </a:cubicBezTo>
                      <a:cubicBezTo>
                        <a:pt x="49" y="47"/>
                        <a:pt x="49" y="47"/>
                        <a:pt x="49" y="47"/>
                      </a:cubicBezTo>
                      <a:cubicBezTo>
                        <a:pt x="49" y="47"/>
                        <a:pt x="48" y="47"/>
                        <a:pt x="48" y="48"/>
                      </a:cubicBezTo>
                      <a:cubicBezTo>
                        <a:pt x="48" y="48"/>
                        <a:pt x="48" y="48"/>
                        <a:pt x="49" y="48"/>
                      </a:cubicBezTo>
                      <a:cubicBezTo>
                        <a:pt x="49" y="48"/>
                        <a:pt x="49" y="48"/>
                        <a:pt x="49" y="48"/>
                      </a:cubicBezTo>
                      <a:cubicBezTo>
                        <a:pt x="49" y="48"/>
                        <a:pt x="49" y="48"/>
                        <a:pt x="48" y="48"/>
                      </a:cubicBezTo>
                      <a:cubicBezTo>
                        <a:pt x="48" y="48"/>
                        <a:pt x="48" y="48"/>
                        <a:pt x="48" y="48"/>
                      </a:cubicBezTo>
                      <a:cubicBezTo>
                        <a:pt x="48" y="48"/>
                        <a:pt x="48" y="49"/>
                        <a:pt x="49" y="48"/>
                      </a:cubicBezTo>
                      <a:cubicBezTo>
                        <a:pt x="49" y="48"/>
                        <a:pt x="49" y="48"/>
                        <a:pt x="49" y="48"/>
                      </a:cubicBezTo>
                      <a:cubicBezTo>
                        <a:pt x="49" y="48"/>
                        <a:pt x="49" y="48"/>
                        <a:pt x="49" y="49"/>
                      </a:cubicBezTo>
                      <a:cubicBezTo>
                        <a:pt x="49" y="49"/>
                        <a:pt x="49" y="49"/>
                        <a:pt x="49" y="48"/>
                      </a:cubicBezTo>
                      <a:cubicBezTo>
                        <a:pt x="49" y="48"/>
                        <a:pt x="49" y="48"/>
                        <a:pt x="49" y="49"/>
                      </a:cubicBezTo>
                      <a:cubicBezTo>
                        <a:pt x="49" y="48"/>
                        <a:pt x="49" y="48"/>
                        <a:pt x="49" y="48"/>
                      </a:cubicBezTo>
                      <a:cubicBezTo>
                        <a:pt x="49" y="48"/>
                        <a:pt x="49" y="49"/>
                        <a:pt x="49" y="49"/>
                      </a:cubicBezTo>
                      <a:cubicBezTo>
                        <a:pt x="49" y="49"/>
                        <a:pt x="49" y="49"/>
                        <a:pt x="48" y="49"/>
                      </a:cubicBezTo>
                      <a:cubicBezTo>
                        <a:pt x="48" y="49"/>
                        <a:pt x="48" y="49"/>
                        <a:pt x="48" y="49"/>
                      </a:cubicBezTo>
                      <a:cubicBezTo>
                        <a:pt x="48" y="49"/>
                        <a:pt x="48" y="50"/>
                        <a:pt x="48" y="49"/>
                      </a:cubicBezTo>
                      <a:cubicBezTo>
                        <a:pt x="48" y="50"/>
                        <a:pt x="48" y="50"/>
                        <a:pt x="48" y="50"/>
                      </a:cubicBezTo>
                      <a:cubicBezTo>
                        <a:pt x="48" y="50"/>
                        <a:pt x="48" y="49"/>
                        <a:pt x="47" y="49"/>
                      </a:cubicBezTo>
                      <a:cubicBezTo>
                        <a:pt x="47" y="49"/>
                        <a:pt x="47" y="49"/>
                        <a:pt x="47" y="49"/>
                      </a:cubicBezTo>
                      <a:cubicBezTo>
                        <a:pt x="47" y="49"/>
                        <a:pt x="47" y="49"/>
                        <a:pt x="46" y="49"/>
                      </a:cubicBezTo>
                      <a:cubicBezTo>
                        <a:pt x="47" y="49"/>
                        <a:pt x="47" y="49"/>
                        <a:pt x="47" y="49"/>
                      </a:cubicBezTo>
                      <a:cubicBezTo>
                        <a:pt x="47" y="49"/>
                        <a:pt x="47" y="49"/>
                        <a:pt x="47" y="49"/>
                      </a:cubicBezTo>
                      <a:cubicBezTo>
                        <a:pt x="47" y="49"/>
                        <a:pt x="47" y="49"/>
                        <a:pt x="47" y="49"/>
                      </a:cubicBezTo>
                      <a:cubicBezTo>
                        <a:pt x="47" y="48"/>
                        <a:pt x="47" y="48"/>
                        <a:pt x="47" y="48"/>
                      </a:cubicBezTo>
                      <a:cubicBezTo>
                        <a:pt x="47" y="48"/>
                        <a:pt x="47" y="48"/>
                        <a:pt x="47" y="48"/>
                      </a:cubicBezTo>
                      <a:cubicBezTo>
                        <a:pt x="47" y="48"/>
                        <a:pt x="47" y="48"/>
                        <a:pt x="47" y="48"/>
                      </a:cubicBezTo>
                      <a:cubicBezTo>
                        <a:pt x="47" y="47"/>
                        <a:pt x="47" y="48"/>
                        <a:pt x="47" y="48"/>
                      </a:cubicBezTo>
                      <a:cubicBezTo>
                        <a:pt x="47" y="47"/>
                        <a:pt x="47" y="47"/>
                        <a:pt x="47" y="47"/>
                      </a:cubicBezTo>
                      <a:cubicBezTo>
                        <a:pt x="47" y="47"/>
                        <a:pt x="47" y="47"/>
                        <a:pt x="46" y="47"/>
                      </a:cubicBezTo>
                      <a:cubicBezTo>
                        <a:pt x="46" y="47"/>
                        <a:pt x="46" y="47"/>
                        <a:pt x="46" y="48"/>
                      </a:cubicBezTo>
                      <a:cubicBezTo>
                        <a:pt x="46" y="48"/>
                        <a:pt x="46" y="48"/>
                        <a:pt x="46" y="47"/>
                      </a:cubicBezTo>
                      <a:cubicBezTo>
                        <a:pt x="46" y="47"/>
                        <a:pt x="46" y="47"/>
                        <a:pt x="46" y="47"/>
                      </a:cubicBezTo>
                      <a:cubicBezTo>
                        <a:pt x="46" y="47"/>
                        <a:pt x="46" y="47"/>
                        <a:pt x="46" y="47"/>
                      </a:cubicBezTo>
                      <a:cubicBezTo>
                        <a:pt x="46" y="47"/>
                        <a:pt x="46" y="47"/>
                        <a:pt x="46" y="47"/>
                      </a:cubicBezTo>
                      <a:cubicBezTo>
                        <a:pt x="46" y="47"/>
                        <a:pt x="46" y="47"/>
                        <a:pt x="47" y="47"/>
                      </a:cubicBezTo>
                      <a:cubicBezTo>
                        <a:pt x="46" y="47"/>
                        <a:pt x="48" y="47"/>
                        <a:pt x="47" y="47"/>
                      </a:cubicBezTo>
                      <a:cubicBezTo>
                        <a:pt x="47" y="47"/>
                        <a:pt x="47" y="47"/>
                        <a:pt x="48" y="47"/>
                      </a:cubicBezTo>
                      <a:cubicBezTo>
                        <a:pt x="48" y="47"/>
                        <a:pt x="47" y="47"/>
                        <a:pt x="47" y="47"/>
                      </a:cubicBezTo>
                      <a:cubicBezTo>
                        <a:pt x="48" y="46"/>
                        <a:pt x="48" y="47"/>
                        <a:pt x="48" y="47"/>
                      </a:cubicBezTo>
                      <a:cubicBezTo>
                        <a:pt x="48" y="47"/>
                        <a:pt x="48" y="47"/>
                        <a:pt x="48" y="47"/>
                      </a:cubicBezTo>
                      <a:cubicBezTo>
                        <a:pt x="48" y="47"/>
                        <a:pt x="48" y="46"/>
                        <a:pt x="48" y="46"/>
                      </a:cubicBezTo>
                      <a:cubicBezTo>
                        <a:pt x="48" y="46"/>
                        <a:pt x="48" y="46"/>
                        <a:pt x="48" y="46"/>
                      </a:cubicBezTo>
                      <a:cubicBezTo>
                        <a:pt x="48" y="46"/>
                        <a:pt x="48" y="46"/>
                        <a:pt x="48" y="46"/>
                      </a:cubicBezTo>
                      <a:cubicBezTo>
                        <a:pt x="48" y="46"/>
                        <a:pt x="48" y="46"/>
                        <a:pt x="48" y="46"/>
                      </a:cubicBezTo>
                      <a:cubicBezTo>
                        <a:pt x="48" y="46"/>
                        <a:pt x="48" y="46"/>
                        <a:pt x="48" y="46"/>
                      </a:cubicBezTo>
                      <a:cubicBezTo>
                        <a:pt x="47" y="46"/>
                        <a:pt x="48" y="46"/>
                        <a:pt x="48" y="46"/>
                      </a:cubicBezTo>
                      <a:cubicBezTo>
                        <a:pt x="48" y="46"/>
                        <a:pt x="48" y="46"/>
                        <a:pt x="48" y="46"/>
                      </a:cubicBezTo>
                      <a:cubicBezTo>
                        <a:pt x="48" y="45"/>
                        <a:pt x="48" y="45"/>
                        <a:pt x="48" y="45"/>
                      </a:cubicBezTo>
                      <a:cubicBezTo>
                        <a:pt x="47" y="46"/>
                        <a:pt x="47" y="46"/>
                        <a:pt x="47" y="46"/>
                      </a:cubicBezTo>
                      <a:cubicBezTo>
                        <a:pt x="47" y="46"/>
                        <a:pt x="47" y="46"/>
                        <a:pt x="47" y="47"/>
                      </a:cubicBezTo>
                      <a:cubicBezTo>
                        <a:pt x="47" y="47"/>
                        <a:pt x="47" y="46"/>
                        <a:pt x="47" y="46"/>
                      </a:cubicBezTo>
                      <a:cubicBezTo>
                        <a:pt x="47" y="46"/>
                        <a:pt x="47" y="46"/>
                        <a:pt x="47" y="46"/>
                      </a:cubicBezTo>
                      <a:cubicBezTo>
                        <a:pt x="47" y="46"/>
                        <a:pt x="47" y="46"/>
                        <a:pt x="47" y="46"/>
                      </a:cubicBezTo>
                      <a:cubicBezTo>
                        <a:pt x="47" y="46"/>
                        <a:pt x="47" y="46"/>
                        <a:pt x="47" y="46"/>
                      </a:cubicBezTo>
                      <a:cubicBezTo>
                        <a:pt x="47" y="46"/>
                        <a:pt x="47" y="46"/>
                        <a:pt x="47" y="46"/>
                      </a:cubicBezTo>
                      <a:cubicBezTo>
                        <a:pt x="46" y="46"/>
                        <a:pt x="46" y="46"/>
                        <a:pt x="46" y="46"/>
                      </a:cubicBezTo>
                      <a:cubicBezTo>
                        <a:pt x="46" y="46"/>
                        <a:pt x="46" y="45"/>
                        <a:pt x="45" y="45"/>
                      </a:cubicBezTo>
                      <a:cubicBezTo>
                        <a:pt x="46" y="45"/>
                        <a:pt x="45" y="45"/>
                        <a:pt x="46" y="45"/>
                      </a:cubicBezTo>
                      <a:cubicBezTo>
                        <a:pt x="46" y="45"/>
                        <a:pt x="46" y="45"/>
                        <a:pt x="46" y="45"/>
                      </a:cubicBezTo>
                      <a:cubicBezTo>
                        <a:pt x="46" y="45"/>
                        <a:pt x="46" y="45"/>
                        <a:pt x="46" y="45"/>
                      </a:cubicBezTo>
                      <a:cubicBezTo>
                        <a:pt x="46" y="45"/>
                        <a:pt x="46" y="45"/>
                        <a:pt x="46" y="45"/>
                      </a:cubicBezTo>
                      <a:cubicBezTo>
                        <a:pt x="46" y="45"/>
                        <a:pt x="46" y="45"/>
                        <a:pt x="46" y="45"/>
                      </a:cubicBezTo>
                      <a:cubicBezTo>
                        <a:pt x="46" y="45"/>
                        <a:pt x="46" y="45"/>
                        <a:pt x="46" y="45"/>
                      </a:cubicBezTo>
                      <a:cubicBezTo>
                        <a:pt x="46" y="45"/>
                        <a:pt x="46" y="45"/>
                        <a:pt x="46" y="45"/>
                      </a:cubicBezTo>
                      <a:cubicBezTo>
                        <a:pt x="46" y="45"/>
                        <a:pt x="46" y="45"/>
                        <a:pt x="46" y="45"/>
                      </a:cubicBezTo>
                      <a:cubicBezTo>
                        <a:pt x="46" y="46"/>
                        <a:pt x="47" y="45"/>
                        <a:pt x="46" y="46"/>
                      </a:cubicBezTo>
                      <a:cubicBezTo>
                        <a:pt x="47" y="46"/>
                        <a:pt x="47" y="46"/>
                        <a:pt x="47" y="46"/>
                      </a:cubicBezTo>
                      <a:cubicBezTo>
                        <a:pt x="47" y="46"/>
                        <a:pt x="47" y="45"/>
                        <a:pt x="47" y="45"/>
                      </a:cubicBezTo>
                      <a:cubicBezTo>
                        <a:pt x="47" y="45"/>
                        <a:pt x="47" y="45"/>
                        <a:pt x="47" y="46"/>
                      </a:cubicBezTo>
                      <a:cubicBezTo>
                        <a:pt x="47" y="45"/>
                        <a:pt x="47" y="46"/>
                        <a:pt x="46" y="45"/>
                      </a:cubicBezTo>
                      <a:cubicBezTo>
                        <a:pt x="47" y="45"/>
                        <a:pt x="47" y="45"/>
                        <a:pt x="47" y="45"/>
                      </a:cubicBezTo>
                      <a:cubicBezTo>
                        <a:pt x="47" y="45"/>
                        <a:pt x="47" y="45"/>
                        <a:pt x="47" y="45"/>
                      </a:cubicBezTo>
                      <a:cubicBezTo>
                        <a:pt x="47" y="44"/>
                        <a:pt x="47" y="44"/>
                        <a:pt x="47" y="44"/>
                      </a:cubicBezTo>
                      <a:cubicBezTo>
                        <a:pt x="47" y="45"/>
                        <a:pt x="47" y="45"/>
                        <a:pt x="47" y="45"/>
                      </a:cubicBezTo>
                      <a:cubicBezTo>
                        <a:pt x="47" y="44"/>
                        <a:pt x="47" y="44"/>
                        <a:pt x="46" y="44"/>
                      </a:cubicBezTo>
                      <a:cubicBezTo>
                        <a:pt x="47" y="44"/>
                        <a:pt x="47" y="44"/>
                        <a:pt x="47" y="44"/>
                      </a:cubicBezTo>
                      <a:cubicBezTo>
                        <a:pt x="47" y="44"/>
                        <a:pt x="47" y="44"/>
                        <a:pt x="47" y="44"/>
                      </a:cubicBezTo>
                      <a:cubicBezTo>
                        <a:pt x="47" y="44"/>
                        <a:pt x="46" y="44"/>
                        <a:pt x="46" y="44"/>
                      </a:cubicBezTo>
                      <a:cubicBezTo>
                        <a:pt x="46" y="44"/>
                        <a:pt x="46" y="44"/>
                        <a:pt x="46" y="44"/>
                      </a:cubicBezTo>
                      <a:cubicBezTo>
                        <a:pt x="46" y="44"/>
                        <a:pt x="46" y="44"/>
                        <a:pt x="46" y="44"/>
                      </a:cubicBezTo>
                      <a:cubicBezTo>
                        <a:pt x="46" y="44"/>
                        <a:pt x="46" y="44"/>
                        <a:pt x="46" y="44"/>
                      </a:cubicBezTo>
                      <a:cubicBezTo>
                        <a:pt x="47" y="43"/>
                        <a:pt x="47" y="44"/>
                        <a:pt x="47" y="44"/>
                      </a:cubicBezTo>
                      <a:cubicBezTo>
                        <a:pt x="47" y="44"/>
                        <a:pt x="47" y="44"/>
                        <a:pt x="47" y="44"/>
                      </a:cubicBezTo>
                      <a:cubicBezTo>
                        <a:pt x="47" y="44"/>
                        <a:pt x="47" y="44"/>
                        <a:pt x="47" y="44"/>
                      </a:cubicBezTo>
                      <a:cubicBezTo>
                        <a:pt x="48" y="44"/>
                        <a:pt x="47" y="44"/>
                        <a:pt x="48" y="44"/>
                      </a:cubicBezTo>
                      <a:cubicBezTo>
                        <a:pt x="48" y="44"/>
                        <a:pt x="48" y="44"/>
                        <a:pt x="48" y="44"/>
                      </a:cubicBezTo>
                      <a:cubicBezTo>
                        <a:pt x="48" y="44"/>
                        <a:pt x="47" y="44"/>
                        <a:pt x="47" y="43"/>
                      </a:cubicBezTo>
                      <a:cubicBezTo>
                        <a:pt x="47" y="43"/>
                        <a:pt x="47" y="43"/>
                        <a:pt x="47" y="43"/>
                      </a:cubicBezTo>
                      <a:cubicBezTo>
                        <a:pt x="47" y="43"/>
                        <a:pt x="47" y="43"/>
                        <a:pt x="47" y="43"/>
                      </a:cubicBezTo>
                      <a:cubicBezTo>
                        <a:pt x="47" y="43"/>
                        <a:pt x="47" y="43"/>
                        <a:pt x="47" y="42"/>
                      </a:cubicBezTo>
                      <a:cubicBezTo>
                        <a:pt x="47" y="42"/>
                        <a:pt x="47" y="43"/>
                        <a:pt x="47" y="43"/>
                      </a:cubicBezTo>
                      <a:cubicBezTo>
                        <a:pt x="47" y="43"/>
                        <a:pt x="47" y="42"/>
                        <a:pt x="47" y="42"/>
                      </a:cubicBezTo>
                      <a:cubicBezTo>
                        <a:pt x="47" y="42"/>
                        <a:pt x="47" y="42"/>
                        <a:pt x="47" y="42"/>
                      </a:cubicBezTo>
                      <a:cubicBezTo>
                        <a:pt x="47" y="42"/>
                        <a:pt x="47" y="42"/>
                        <a:pt x="47" y="42"/>
                      </a:cubicBezTo>
                      <a:cubicBezTo>
                        <a:pt x="47" y="42"/>
                        <a:pt x="47" y="42"/>
                        <a:pt x="47" y="42"/>
                      </a:cubicBezTo>
                      <a:cubicBezTo>
                        <a:pt x="47" y="42"/>
                        <a:pt x="47" y="42"/>
                        <a:pt x="47" y="42"/>
                      </a:cubicBezTo>
                      <a:cubicBezTo>
                        <a:pt x="47" y="42"/>
                        <a:pt x="47" y="41"/>
                        <a:pt x="47" y="41"/>
                      </a:cubicBezTo>
                      <a:cubicBezTo>
                        <a:pt x="47" y="41"/>
                        <a:pt x="47" y="41"/>
                        <a:pt x="47" y="41"/>
                      </a:cubicBezTo>
                      <a:cubicBezTo>
                        <a:pt x="46" y="42"/>
                        <a:pt x="47" y="41"/>
                        <a:pt x="46" y="42"/>
                      </a:cubicBezTo>
                      <a:cubicBezTo>
                        <a:pt x="46" y="42"/>
                        <a:pt x="46" y="41"/>
                        <a:pt x="46" y="41"/>
                      </a:cubicBezTo>
                      <a:cubicBezTo>
                        <a:pt x="46" y="41"/>
                        <a:pt x="46" y="41"/>
                        <a:pt x="46" y="41"/>
                      </a:cubicBezTo>
                      <a:cubicBezTo>
                        <a:pt x="47" y="41"/>
                        <a:pt x="46" y="41"/>
                        <a:pt x="47" y="41"/>
                      </a:cubicBezTo>
                      <a:cubicBezTo>
                        <a:pt x="47" y="41"/>
                        <a:pt x="47" y="41"/>
                        <a:pt x="47" y="41"/>
                      </a:cubicBezTo>
                      <a:cubicBezTo>
                        <a:pt x="47" y="41"/>
                        <a:pt x="47" y="41"/>
                        <a:pt x="47" y="41"/>
                      </a:cubicBezTo>
                      <a:cubicBezTo>
                        <a:pt x="47" y="41"/>
                        <a:pt x="47" y="41"/>
                        <a:pt x="47" y="41"/>
                      </a:cubicBezTo>
                      <a:cubicBezTo>
                        <a:pt x="48" y="41"/>
                        <a:pt x="47" y="41"/>
                        <a:pt x="48" y="41"/>
                      </a:cubicBezTo>
                      <a:cubicBezTo>
                        <a:pt x="48" y="41"/>
                        <a:pt x="48" y="41"/>
                        <a:pt x="48" y="41"/>
                      </a:cubicBezTo>
                      <a:cubicBezTo>
                        <a:pt x="48" y="41"/>
                        <a:pt x="48" y="41"/>
                        <a:pt x="48" y="41"/>
                      </a:cubicBezTo>
                      <a:cubicBezTo>
                        <a:pt x="48" y="41"/>
                        <a:pt x="48" y="41"/>
                        <a:pt x="48" y="41"/>
                      </a:cubicBezTo>
                      <a:cubicBezTo>
                        <a:pt x="48" y="41"/>
                        <a:pt x="48" y="41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8" y="40"/>
                        <a:pt x="48" y="41"/>
                        <a:pt x="48" y="41"/>
                      </a:cubicBezTo>
                      <a:cubicBezTo>
                        <a:pt x="48" y="41"/>
                        <a:pt x="48" y="40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48" y="39"/>
                        <a:pt x="48" y="40"/>
                        <a:pt x="48" y="40"/>
                      </a:cubicBezTo>
                      <a:cubicBezTo>
                        <a:pt x="48" y="39"/>
                        <a:pt x="49" y="39"/>
                        <a:pt x="48" y="39"/>
                      </a:cubicBezTo>
                      <a:cubicBezTo>
                        <a:pt x="48" y="39"/>
                        <a:pt x="48" y="39"/>
                        <a:pt x="48" y="40"/>
                      </a:cubicBezTo>
                      <a:cubicBezTo>
                        <a:pt x="47" y="40"/>
                        <a:pt x="47" y="39"/>
                        <a:pt x="47" y="39"/>
                      </a:cubicBez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48" y="39"/>
                        <a:pt x="48" y="38"/>
                        <a:pt x="48" y="38"/>
                      </a:cubicBezTo>
                      <a:cubicBezTo>
                        <a:pt x="48" y="38"/>
                        <a:pt x="48" y="39"/>
                        <a:pt x="48" y="39"/>
                      </a:cubicBez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48" y="39"/>
                        <a:pt x="48" y="39"/>
                        <a:pt x="48" y="38"/>
                      </a:cubicBezTo>
                      <a:cubicBezTo>
                        <a:pt x="48" y="38"/>
                        <a:pt x="48" y="38"/>
                        <a:pt x="48" y="38"/>
                      </a:cubicBezTo>
                      <a:cubicBezTo>
                        <a:pt x="48" y="38"/>
                        <a:pt x="48" y="38"/>
                        <a:pt x="48" y="39"/>
                      </a:cubicBezTo>
                      <a:cubicBezTo>
                        <a:pt x="47" y="39"/>
                        <a:pt x="48" y="38"/>
                        <a:pt x="47" y="38"/>
                      </a:cubicBezTo>
                      <a:cubicBezTo>
                        <a:pt x="47" y="38"/>
                        <a:pt x="47" y="38"/>
                        <a:pt x="47" y="39"/>
                      </a:cubicBezTo>
                      <a:cubicBezTo>
                        <a:pt x="47" y="38"/>
                        <a:pt x="47" y="38"/>
                        <a:pt x="47" y="38"/>
                      </a:cubicBezTo>
                      <a:cubicBezTo>
                        <a:pt x="47" y="38"/>
                        <a:pt x="47" y="38"/>
                        <a:pt x="47" y="38"/>
                      </a:cubicBezTo>
                      <a:cubicBezTo>
                        <a:pt x="47" y="38"/>
                        <a:pt x="47" y="38"/>
                        <a:pt x="47" y="38"/>
                      </a:cubicBezTo>
                      <a:cubicBezTo>
                        <a:pt x="47" y="38"/>
                        <a:pt x="47" y="38"/>
                        <a:pt x="47" y="38"/>
                      </a:cubicBezTo>
                      <a:cubicBezTo>
                        <a:pt x="47" y="38"/>
                        <a:pt x="47" y="38"/>
                        <a:pt x="47" y="38"/>
                      </a:cubicBezTo>
                      <a:cubicBezTo>
                        <a:pt x="47" y="38"/>
                        <a:pt x="47" y="38"/>
                        <a:pt x="47" y="38"/>
                      </a:cubicBezTo>
                      <a:cubicBezTo>
                        <a:pt x="47" y="38"/>
                        <a:pt x="47" y="39"/>
                        <a:pt x="47" y="38"/>
                      </a:cubicBezTo>
                      <a:cubicBezTo>
                        <a:pt x="46" y="38"/>
                        <a:pt x="47" y="38"/>
                        <a:pt x="47" y="38"/>
                      </a:cubicBezTo>
                      <a:cubicBezTo>
                        <a:pt x="46" y="38"/>
                        <a:pt x="47" y="38"/>
                        <a:pt x="47" y="38"/>
                      </a:cubicBezTo>
                      <a:cubicBezTo>
                        <a:pt x="46" y="38"/>
                        <a:pt x="47" y="38"/>
                        <a:pt x="46" y="39"/>
                      </a:cubicBezTo>
                      <a:cubicBezTo>
                        <a:pt x="46" y="38"/>
                        <a:pt x="46" y="38"/>
                        <a:pt x="46" y="38"/>
                      </a:cubicBezTo>
                      <a:cubicBezTo>
                        <a:pt x="46" y="38"/>
                        <a:pt x="46" y="38"/>
                        <a:pt x="46" y="38"/>
                      </a:cubicBezTo>
                      <a:cubicBezTo>
                        <a:pt x="46" y="38"/>
                        <a:pt x="46" y="38"/>
                        <a:pt x="46" y="38"/>
                      </a:cubicBezTo>
                      <a:cubicBezTo>
                        <a:pt x="45" y="38"/>
                        <a:pt x="46" y="38"/>
                        <a:pt x="45" y="38"/>
                      </a:cubicBezTo>
                      <a:cubicBezTo>
                        <a:pt x="45" y="37"/>
                        <a:pt x="45" y="37"/>
                        <a:pt x="46" y="37"/>
                      </a:cubicBezTo>
                      <a:cubicBezTo>
                        <a:pt x="46" y="37"/>
                        <a:pt x="46" y="37"/>
                        <a:pt x="46" y="37"/>
                      </a:cubicBezTo>
                      <a:cubicBezTo>
                        <a:pt x="46" y="37"/>
                        <a:pt x="46" y="37"/>
                        <a:pt x="46" y="37"/>
                      </a:cubicBezTo>
                      <a:cubicBezTo>
                        <a:pt x="46" y="38"/>
                        <a:pt x="46" y="38"/>
                        <a:pt x="46" y="38"/>
                      </a:cubicBezTo>
                      <a:cubicBezTo>
                        <a:pt x="46" y="38"/>
                        <a:pt x="46" y="38"/>
                        <a:pt x="46" y="37"/>
                      </a:cubicBezTo>
                      <a:cubicBezTo>
                        <a:pt x="46" y="38"/>
                        <a:pt x="47" y="38"/>
                        <a:pt x="46" y="38"/>
                      </a:cubicBezTo>
                      <a:cubicBezTo>
                        <a:pt x="47" y="38"/>
                        <a:pt x="47" y="38"/>
                        <a:pt x="47" y="38"/>
                      </a:cubicBezTo>
                      <a:cubicBezTo>
                        <a:pt x="47" y="38"/>
                        <a:pt x="47" y="38"/>
                        <a:pt x="47" y="37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7" y="37"/>
                        <a:pt x="47" y="37"/>
                        <a:pt x="47" y="36"/>
                      </a:cubicBezTo>
                      <a:cubicBezTo>
                        <a:pt x="47" y="36"/>
                        <a:pt x="47" y="37"/>
                        <a:pt x="47" y="37"/>
                      </a:cubicBezTo>
                      <a:cubicBezTo>
                        <a:pt x="47" y="37"/>
                        <a:pt x="47" y="37"/>
                        <a:pt x="47" y="36"/>
                      </a:cubicBezTo>
                      <a:cubicBezTo>
                        <a:pt x="47" y="36"/>
                        <a:pt x="46" y="37"/>
                        <a:pt x="46" y="37"/>
                      </a:cubicBezTo>
                      <a:cubicBezTo>
                        <a:pt x="46" y="37"/>
                        <a:pt x="47" y="36"/>
                        <a:pt x="46" y="36"/>
                      </a:cubicBezTo>
                      <a:cubicBezTo>
                        <a:pt x="47" y="36"/>
                        <a:pt x="46" y="36"/>
                        <a:pt x="47" y="36"/>
                      </a:cubicBezTo>
                      <a:cubicBezTo>
                        <a:pt x="47" y="36"/>
                        <a:pt x="47" y="36"/>
                        <a:pt x="47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5" y="36"/>
                        <a:pt x="45" y="36"/>
                      </a:cubicBezTo>
                      <a:cubicBezTo>
                        <a:pt x="45" y="36"/>
                        <a:pt x="46" y="36"/>
                        <a:pt x="46" y="36"/>
                      </a:cubicBezTo>
                      <a:cubicBezTo>
                        <a:pt x="46" y="36"/>
                        <a:pt x="46" y="36"/>
                        <a:pt x="46" y="35"/>
                      </a:cubicBezTo>
                      <a:cubicBezTo>
                        <a:pt x="46" y="36"/>
                        <a:pt x="46" y="35"/>
                        <a:pt x="45" y="35"/>
                      </a:cubicBezTo>
                      <a:cubicBezTo>
                        <a:pt x="45" y="36"/>
                        <a:pt x="45" y="36"/>
                        <a:pt x="45" y="36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4" y="37"/>
                        <a:pt x="44" y="37"/>
                        <a:pt x="44" y="37"/>
                      </a:cubicBezTo>
                      <a:cubicBezTo>
                        <a:pt x="44" y="37"/>
                        <a:pt x="44" y="37"/>
                        <a:pt x="44" y="37"/>
                      </a:cubicBezTo>
                      <a:cubicBezTo>
                        <a:pt x="44" y="37"/>
                        <a:pt x="44" y="37"/>
                        <a:pt x="44" y="37"/>
                      </a:cubicBezTo>
                      <a:cubicBezTo>
                        <a:pt x="44" y="37"/>
                        <a:pt x="44" y="37"/>
                        <a:pt x="44" y="37"/>
                      </a:cubicBezTo>
                      <a:cubicBezTo>
                        <a:pt x="44" y="37"/>
                        <a:pt x="44" y="37"/>
                        <a:pt x="44" y="37"/>
                      </a:cubicBezTo>
                      <a:cubicBezTo>
                        <a:pt x="45" y="37"/>
                        <a:pt x="44" y="37"/>
                        <a:pt x="44" y="37"/>
                      </a:cubicBezTo>
                      <a:cubicBezTo>
                        <a:pt x="44" y="37"/>
                        <a:pt x="44" y="36"/>
                        <a:pt x="44" y="36"/>
                      </a:cubicBezTo>
                      <a:cubicBezTo>
                        <a:pt x="44" y="36"/>
                        <a:pt x="45" y="36"/>
                        <a:pt x="45" y="36"/>
                      </a:cubicBezTo>
                      <a:cubicBezTo>
                        <a:pt x="45" y="36"/>
                        <a:pt x="45" y="36"/>
                        <a:pt x="45" y="36"/>
                      </a:cubicBezTo>
                      <a:cubicBezTo>
                        <a:pt x="45" y="36"/>
                        <a:pt x="45" y="36"/>
                        <a:pt x="45" y="36"/>
                      </a:cubicBezTo>
                      <a:cubicBezTo>
                        <a:pt x="45" y="35"/>
                        <a:pt x="45" y="36"/>
                        <a:pt x="45" y="36"/>
                      </a:cubicBezTo>
                      <a:cubicBezTo>
                        <a:pt x="45" y="35"/>
                        <a:pt x="45" y="35"/>
                        <a:pt x="45" y="35"/>
                      </a:cubicBezTo>
                      <a:cubicBezTo>
                        <a:pt x="45" y="35"/>
                        <a:pt x="45" y="35"/>
                        <a:pt x="45" y="35"/>
                      </a:cubicBezTo>
                      <a:cubicBezTo>
                        <a:pt x="45" y="35"/>
                        <a:pt x="45" y="35"/>
                        <a:pt x="45" y="35"/>
                      </a:cubicBezTo>
                      <a:cubicBezTo>
                        <a:pt x="45" y="35"/>
                        <a:pt x="45" y="35"/>
                        <a:pt x="45" y="35"/>
                      </a:cubicBezTo>
                      <a:cubicBezTo>
                        <a:pt x="45" y="35"/>
                        <a:pt x="45" y="34"/>
                        <a:pt x="45" y="34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cubicBezTo>
                        <a:pt x="45" y="34"/>
                        <a:pt x="46" y="34"/>
                        <a:pt x="46" y="34"/>
                      </a:cubicBezTo>
                      <a:cubicBezTo>
                        <a:pt x="46" y="34"/>
                        <a:pt x="46" y="34"/>
                        <a:pt x="47" y="34"/>
                      </a:cubicBezTo>
                      <a:cubicBezTo>
                        <a:pt x="47" y="34"/>
                        <a:pt x="47" y="35"/>
                        <a:pt x="47" y="35"/>
                      </a:cubicBezTo>
                      <a:cubicBezTo>
                        <a:pt x="47" y="35"/>
                        <a:pt x="47" y="35"/>
                        <a:pt x="46" y="35"/>
                      </a:cubicBezTo>
                      <a:cubicBezTo>
                        <a:pt x="47" y="35"/>
                        <a:pt x="47" y="35"/>
                        <a:pt x="47" y="35"/>
                      </a:cubicBezTo>
                      <a:cubicBezTo>
                        <a:pt x="47" y="35"/>
                        <a:pt x="47" y="35"/>
                        <a:pt x="47" y="35"/>
                      </a:cubicBezTo>
                      <a:cubicBezTo>
                        <a:pt x="47" y="35"/>
                        <a:pt x="47" y="35"/>
                        <a:pt x="47" y="35"/>
                      </a:cubicBezTo>
                      <a:cubicBezTo>
                        <a:pt x="47" y="35"/>
                        <a:pt x="47" y="35"/>
                        <a:pt x="47" y="35"/>
                      </a:cubicBezTo>
                      <a:cubicBezTo>
                        <a:pt x="47" y="35"/>
                        <a:pt x="47" y="36"/>
                        <a:pt x="47" y="36"/>
                      </a:cubicBezTo>
                      <a:cubicBezTo>
                        <a:pt x="47" y="35"/>
                        <a:pt x="47" y="35"/>
                        <a:pt x="47" y="35"/>
                      </a:cubicBezTo>
                      <a:cubicBezTo>
                        <a:pt x="47" y="35"/>
                        <a:pt x="47" y="35"/>
                        <a:pt x="48" y="34"/>
                      </a:cubicBezTo>
                      <a:cubicBezTo>
                        <a:pt x="48" y="34"/>
                        <a:pt x="48" y="35"/>
                        <a:pt x="48" y="34"/>
                      </a:cubicBezTo>
                      <a:cubicBezTo>
                        <a:pt x="48" y="35"/>
                        <a:pt x="47" y="35"/>
                        <a:pt x="48" y="35"/>
                      </a:cubicBezTo>
                      <a:cubicBezTo>
                        <a:pt x="47" y="35"/>
                        <a:pt x="47" y="35"/>
                        <a:pt x="47" y="34"/>
                      </a:cubicBezTo>
                      <a:cubicBezTo>
                        <a:pt x="47" y="34"/>
                        <a:pt x="47" y="34"/>
                        <a:pt x="47" y="34"/>
                      </a:cubicBezTo>
                      <a:cubicBezTo>
                        <a:pt x="47" y="34"/>
                        <a:pt x="47" y="34"/>
                        <a:pt x="47" y="34"/>
                      </a:cubicBezTo>
                      <a:cubicBezTo>
                        <a:pt x="47" y="34"/>
                        <a:pt x="47" y="34"/>
                        <a:pt x="47" y="34"/>
                      </a:cubicBezTo>
                      <a:cubicBezTo>
                        <a:pt x="47" y="34"/>
                        <a:pt x="47" y="34"/>
                        <a:pt x="47" y="34"/>
                      </a:cubicBezTo>
                      <a:cubicBezTo>
                        <a:pt x="47" y="34"/>
                        <a:pt x="47" y="34"/>
                        <a:pt x="46" y="34"/>
                      </a:cubicBezTo>
                      <a:cubicBezTo>
                        <a:pt x="47" y="34"/>
                        <a:pt x="47" y="34"/>
                        <a:pt x="46" y="33"/>
                      </a:cubicBezTo>
                      <a:cubicBezTo>
                        <a:pt x="46" y="33"/>
                        <a:pt x="46" y="34"/>
                        <a:pt x="46" y="34"/>
                      </a:cubicBezTo>
                      <a:cubicBezTo>
                        <a:pt x="46" y="34"/>
                        <a:pt x="46" y="34"/>
                        <a:pt x="46" y="34"/>
                      </a:cubicBezTo>
                      <a:cubicBezTo>
                        <a:pt x="46" y="34"/>
                        <a:pt x="46" y="34"/>
                        <a:pt x="46" y="34"/>
                      </a:cubicBezTo>
                      <a:cubicBezTo>
                        <a:pt x="46" y="34"/>
                        <a:pt x="46" y="34"/>
                        <a:pt x="46" y="34"/>
                      </a:cubicBezTo>
                      <a:cubicBezTo>
                        <a:pt x="46" y="33"/>
                        <a:pt x="46" y="34"/>
                        <a:pt x="46" y="34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6" y="33"/>
                        <a:pt x="47" y="33"/>
                        <a:pt x="47" y="33"/>
                      </a:cubicBezTo>
                      <a:cubicBezTo>
                        <a:pt x="47" y="33"/>
                        <a:pt x="47" y="33"/>
                        <a:pt x="47" y="33"/>
                      </a:cubicBezTo>
                      <a:cubicBezTo>
                        <a:pt x="47" y="33"/>
                        <a:pt x="47" y="33"/>
                        <a:pt x="47" y="33"/>
                      </a:cubicBezTo>
                      <a:cubicBezTo>
                        <a:pt x="47" y="33"/>
                        <a:pt x="46" y="33"/>
                        <a:pt x="46" y="32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6" y="33"/>
                        <a:pt x="46" y="33"/>
                        <a:pt x="45" y="34"/>
                      </a:cubicBezTo>
                      <a:cubicBezTo>
                        <a:pt x="45" y="33"/>
                        <a:pt x="46" y="33"/>
                        <a:pt x="46" y="33"/>
                      </a:cubicBezTo>
                      <a:cubicBezTo>
                        <a:pt x="45" y="34"/>
                        <a:pt x="45" y="33"/>
                        <a:pt x="45" y="32"/>
                      </a:cubicBezTo>
                      <a:cubicBezTo>
                        <a:pt x="45" y="33"/>
                        <a:pt x="45" y="33"/>
                        <a:pt x="45" y="33"/>
                      </a:cubicBezTo>
                      <a:cubicBezTo>
                        <a:pt x="45" y="33"/>
                        <a:pt x="45" y="33"/>
                        <a:pt x="45" y="33"/>
                      </a:cubicBezTo>
                      <a:cubicBezTo>
                        <a:pt x="45" y="33"/>
                        <a:pt x="45" y="33"/>
                        <a:pt x="45" y="33"/>
                      </a:cubicBezTo>
                      <a:cubicBezTo>
                        <a:pt x="45" y="33"/>
                        <a:pt x="45" y="33"/>
                        <a:pt x="45" y="33"/>
                      </a:cubicBezTo>
                      <a:cubicBezTo>
                        <a:pt x="45" y="32"/>
                        <a:pt x="45" y="32"/>
                        <a:pt x="45" y="32"/>
                      </a:cubicBezTo>
                      <a:cubicBezTo>
                        <a:pt x="45" y="32"/>
                        <a:pt x="45" y="32"/>
                        <a:pt x="45" y="32"/>
                      </a:cubicBezTo>
                      <a:cubicBezTo>
                        <a:pt x="45" y="32"/>
                        <a:pt x="45" y="32"/>
                        <a:pt x="45" y="32"/>
                      </a:cubicBezTo>
                      <a:cubicBezTo>
                        <a:pt x="45" y="31"/>
                        <a:pt x="45" y="31"/>
                        <a:pt x="45" y="31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1"/>
                        <a:pt x="46" y="31"/>
                        <a:pt x="46" y="31"/>
                      </a:cubicBezTo>
                      <a:cubicBezTo>
                        <a:pt x="46" y="31"/>
                        <a:pt x="46" y="31"/>
                        <a:pt x="46" y="31"/>
                      </a:cubicBezTo>
                      <a:cubicBezTo>
                        <a:pt x="46" y="31"/>
                        <a:pt x="46" y="31"/>
                        <a:pt x="46" y="31"/>
                      </a:cubicBezTo>
                      <a:cubicBezTo>
                        <a:pt x="45" y="31"/>
                        <a:pt x="46" y="31"/>
                        <a:pt x="45" y="31"/>
                      </a:cubicBezTo>
                      <a:cubicBezTo>
                        <a:pt x="45" y="31"/>
                        <a:pt x="46" y="31"/>
                        <a:pt x="46" y="31"/>
                      </a:cubicBezTo>
                      <a:cubicBezTo>
                        <a:pt x="46" y="31"/>
                        <a:pt x="45" y="32"/>
                        <a:pt x="45" y="31"/>
                      </a:cubicBezTo>
                      <a:cubicBezTo>
                        <a:pt x="45" y="32"/>
                        <a:pt x="45" y="32"/>
                        <a:pt x="45" y="32"/>
                      </a:cubicBezTo>
                      <a:cubicBezTo>
                        <a:pt x="45" y="32"/>
                        <a:pt x="45" y="32"/>
                        <a:pt x="45" y="32"/>
                      </a:cubicBezTo>
                      <a:cubicBezTo>
                        <a:pt x="45" y="32"/>
                        <a:pt x="45" y="32"/>
                        <a:pt x="45" y="31"/>
                      </a:cubicBezTo>
                      <a:cubicBezTo>
                        <a:pt x="45" y="31"/>
                        <a:pt x="45" y="31"/>
                        <a:pt x="45" y="31"/>
                      </a:cubicBezTo>
                      <a:cubicBezTo>
                        <a:pt x="45" y="31"/>
                        <a:pt x="45" y="31"/>
                        <a:pt x="45" y="31"/>
                      </a:cubicBezTo>
                      <a:cubicBezTo>
                        <a:pt x="45" y="31"/>
                        <a:pt x="46" y="30"/>
                        <a:pt x="46" y="31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ubicBezTo>
                        <a:pt x="46" y="30"/>
                        <a:pt x="45" y="30"/>
                        <a:pt x="45" y="31"/>
                      </a:cubicBezTo>
                      <a:cubicBezTo>
                        <a:pt x="45" y="30"/>
                        <a:pt x="45" y="30"/>
                        <a:pt x="45" y="30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ubicBezTo>
                        <a:pt x="46" y="30"/>
                        <a:pt x="45" y="30"/>
                        <a:pt x="45" y="30"/>
                      </a:cubicBezTo>
                      <a:cubicBezTo>
                        <a:pt x="45" y="30"/>
                        <a:pt x="45" y="30"/>
                        <a:pt x="45" y="30"/>
                      </a:cubicBezTo>
                      <a:cubicBezTo>
                        <a:pt x="45" y="30"/>
                        <a:pt x="46" y="29"/>
                        <a:pt x="46" y="29"/>
                      </a:cubicBezTo>
                      <a:cubicBezTo>
                        <a:pt x="46" y="29"/>
                        <a:pt x="46" y="29"/>
                        <a:pt x="46" y="29"/>
                      </a:cubicBezTo>
                      <a:cubicBezTo>
                        <a:pt x="46" y="29"/>
                        <a:pt x="46" y="29"/>
                        <a:pt x="46" y="28"/>
                      </a:cubicBezTo>
                      <a:cubicBezTo>
                        <a:pt x="46" y="29"/>
                        <a:pt x="46" y="29"/>
                        <a:pt x="46" y="29"/>
                      </a:cubicBezTo>
                      <a:cubicBezTo>
                        <a:pt x="46" y="29"/>
                        <a:pt x="45" y="29"/>
                        <a:pt x="46" y="28"/>
                      </a:cubicBezTo>
                      <a:cubicBezTo>
                        <a:pt x="45" y="28"/>
                        <a:pt x="46" y="28"/>
                        <a:pt x="45" y="28"/>
                      </a:cubicBezTo>
                      <a:cubicBezTo>
                        <a:pt x="46" y="28"/>
                        <a:pt x="46" y="28"/>
                        <a:pt x="46" y="28"/>
                      </a:cubicBezTo>
                      <a:cubicBezTo>
                        <a:pt x="46" y="28"/>
                        <a:pt x="46" y="28"/>
                        <a:pt x="46" y="28"/>
                      </a:cubicBezTo>
                      <a:cubicBezTo>
                        <a:pt x="46" y="28"/>
                        <a:pt x="46" y="28"/>
                        <a:pt x="46" y="28"/>
                      </a:cubicBezTo>
                      <a:cubicBezTo>
                        <a:pt x="46" y="28"/>
                        <a:pt x="47" y="27"/>
                        <a:pt x="47" y="27"/>
                      </a:cubicBezTo>
                      <a:cubicBezTo>
                        <a:pt x="47" y="27"/>
                        <a:pt x="47" y="28"/>
                        <a:pt x="47" y="28"/>
                      </a:cubicBezTo>
                      <a:cubicBezTo>
                        <a:pt x="47" y="28"/>
                        <a:pt x="46" y="28"/>
                        <a:pt x="46" y="28"/>
                      </a:cubicBezTo>
                      <a:cubicBezTo>
                        <a:pt x="47" y="28"/>
                        <a:pt x="47" y="28"/>
                        <a:pt x="47" y="28"/>
                      </a:cubicBezTo>
                      <a:cubicBezTo>
                        <a:pt x="47" y="28"/>
                        <a:pt x="47" y="28"/>
                        <a:pt x="47" y="28"/>
                      </a:cubicBezTo>
                      <a:cubicBezTo>
                        <a:pt x="47" y="28"/>
                        <a:pt x="47" y="28"/>
                        <a:pt x="47" y="28"/>
                      </a:cubicBezTo>
                      <a:cubicBezTo>
                        <a:pt x="47" y="28"/>
                        <a:pt x="48" y="28"/>
                        <a:pt x="48" y="28"/>
                      </a:cubicBezTo>
                      <a:cubicBezTo>
                        <a:pt x="48" y="28"/>
                        <a:pt x="48" y="28"/>
                        <a:pt x="48" y="28"/>
                      </a:cubicBezTo>
                      <a:cubicBezTo>
                        <a:pt x="48" y="28"/>
                        <a:pt x="48" y="28"/>
                        <a:pt x="48" y="28"/>
                      </a:cubicBezTo>
                      <a:cubicBezTo>
                        <a:pt x="48" y="29"/>
                        <a:pt x="48" y="29"/>
                        <a:pt x="48" y="29"/>
                      </a:cubicBezTo>
                      <a:cubicBezTo>
                        <a:pt x="48" y="29"/>
                        <a:pt x="48" y="29"/>
                        <a:pt x="48" y="28"/>
                      </a:cubicBezTo>
                      <a:cubicBezTo>
                        <a:pt x="48" y="28"/>
                        <a:pt x="48" y="28"/>
                        <a:pt x="48" y="29"/>
                      </a:cubicBezTo>
                      <a:cubicBezTo>
                        <a:pt x="49" y="28"/>
                        <a:pt x="49" y="29"/>
                        <a:pt x="49" y="29"/>
                      </a:cubicBezTo>
                      <a:cubicBezTo>
                        <a:pt x="49" y="29"/>
                        <a:pt x="49" y="29"/>
                        <a:pt x="49" y="29"/>
                      </a:cubicBezTo>
                      <a:cubicBezTo>
                        <a:pt x="49" y="29"/>
                        <a:pt x="50" y="29"/>
                        <a:pt x="50" y="30"/>
                      </a:cubicBezTo>
                      <a:cubicBezTo>
                        <a:pt x="50" y="30"/>
                        <a:pt x="50" y="30"/>
                        <a:pt x="49" y="30"/>
                      </a:cubicBezTo>
                      <a:cubicBezTo>
                        <a:pt x="49" y="30"/>
                        <a:pt x="49" y="30"/>
                        <a:pt x="49" y="30"/>
                      </a:cubicBezTo>
                      <a:cubicBezTo>
                        <a:pt x="49" y="30"/>
                        <a:pt x="49" y="30"/>
                        <a:pt x="49" y="30"/>
                      </a:cubicBezTo>
                      <a:cubicBezTo>
                        <a:pt x="49" y="30"/>
                        <a:pt x="50" y="30"/>
                        <a:pt x="50" y="31"/>
                      </a:cubicBezTo>
                      <a:cubicBezTo>
                        <a:pt x="50" y="31"/>
                        <a:pt x="50" y="31"/>
                        <a:pt x="50" y="31"/>
                      </a:cubicBezTo>
                      <a:cubicBezTo>
                        <a:pt x="50" y="31"/>
                        <a:pt x="50" y="31"/>
                        <a:pt x="50" y="31"/>
                      </a:cubicBezTo>
                      <a:cubicBezTo>
                        <a:pt x="50" y="31"/>
                        <a:pt x="50" y="31"/>
                        <a:pt x="50" y="31"/>
                      </a:cubicBezTo>
                      <a:cubicBezTo>
                        <a:pt x="51" y="31"/>
                        <a:pt x="52" y="32"/>
                        <a:pt x="52" y="32"/>
                      </a:cubicBezTo>
                      <a:cubicBezTo>
                        <a:pt x="52" y="32"/>
                        <a:pt x="52" y="32"/>
                        <a:pt x="52" y="32"/>
                      </a:cubicBezTo>
                      <a:cubicBezTo>
                        <a:pt x="52" y="32"/>
                        <a:pt x="52" y="32"/>
                        <a:pt x="52" y="32"/>
                      </a:cubicBezTo>
                      <a:cubicBezTo>
                        <a:pt x="52" y="33"/>
                        <a:pt x="52" y="33"/>
                        <a:pt x="52" y="33"/>
                      </a:cubicBezTo>
                      <a:cubicBezTo>
                        <a:pt x="52" y="33"/>
                        <a:pt x="52" y="32"/>
                        <a:pt x="52" y="32"/>
                      </a:cubicBezTo>
                      <a:cubicBezTo>
                        <a:pt x="52" y="33"/>
                        <a:pt x="52" y="33"/>
                        <a:pt x="52" y="33"/>
                      </a:cubicBezTo>
                      <a:cubicBezTo>
                        <a:pt x="52" y="33"/>
                        <a:pt x="52" y="33"/>
                        <a:pt x="52" y="32"/>
                      </a:cubicBezTo>
                      <a:cubicBezTo>
                        <a:pt x="53" y="32"/>
                        <a:pt x="53" y="32"/>
                        <a:pt x="53" y="32"/>
                      </a:cubicBezTo>
                      <a:cubicBezTo>
                        <a:pt x="53" y="32"/>
                        <a:pt x="53" y="33"/>
                        <a:pt x="53" y="33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3" y="33"/>
                        <a:pt x="53" y="34"/>
                        <a:pt x="53" y="34"/>
                      </a:cubicBezTo>
                      <a:cubicBezTo>
                        <a:pt x="53" y="34"/>
                        <a:pt x="53" y="33"/>
                        <a:pt x="53" y="33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3" y="33"/>
                        <a:pt x="54" y="33"/>
                        <a:pt x="54" y="34"/>
                      </a:cubicBezTo>
                      <a:cubicBezTo>
                        <a:pt x="54" y="33"/>
                        <a:pt x="54" y="34"/>
                        <a:pt x="54" y="34"/>
                      </a:cubicBezTo>
                      <a:cubicBezTo>
                        <a:pt x="54" y="34"/>
                        <a:pt x="54" y="34"/>
                        <a:pt x="54" y="34"/>
                      </a:cubicBezTo>
                      <a:cubicBezTo>
                        <a:pt x="54" y="34"/>
                        <a:pt x="54" y="34"/>
                        <a:pt x="54" y="34"/>
                      </a:cubicBezTo>
                      <a:cubicBezTo>
                        <a:pt x="54" y="35"/>
                        <a:pt x="55" y="35"/>
                        <a:pt x="54" y="35"/>
                      </a:cubicBezTo>
                      <a:cubicBezTo>
                        <a:pt x="54" y="35"/>
                        <a:pt x="54" y="35"/>
                        <a:pt x="54" y="35"/>
                      </a:cubicBezTo>
                      <a:cubicBezTo>
                        <a:pt x="54" y="35"/>
                        <a:pt x="54" y="35"/>
                        <a:pt x="55" y="35"/>
                      </a:cubicBezTo>
                      <a:cubicBezTo>
                        <a:pt x="54" y="36"/>
                        <a:pt x="54" y="35"/>
                        <a:pt x="54" y="35"/>
                      </a:cubicBezTo>
                      <a:cubicBezTo>
                        <a:pt x="54" y="35"/>
                        <a:pt x="54" y="35"/>
                        <a:pt x="54" y="35"/>
                      </a:cubicBezTo>
                      <a:cubicBezTo>
                        <a:pt x="54" y="35"/>
                        <a:pt x="54" y="35"/>
                        <a:pt x="54" y="35"/>
                      </a:cubicBezTo>
                      <a:cubicBezTo>
                        <a:pt x="54" y="35"/>
                        <a:pt x="53" y="34"/>
                        <a:pt x="53" y="34"/>
                      </a:cubicBezTo>
                      <a:cubicBezTo>
                        <a:pt x="53" y="34"/>
                        <a:pt x="53" y="34"/>
                        <a:pt x="53" y="34"/>
                      </a:cubicBezTo>
                      <a:cubicBezTo>
                        <a:pt x="53" y="34"/>
                        <a:pt x="52" y="33"/>
                        <a:pt x="51" y="33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1" y="32"/>
                        <a:pt x="50" y="33"/>
                        <a:pt x="51" y="32"/>
                      </a:cubicBezTo>
                      <a:cubicBezTo>
                        <a:pt x="50" y="32"/>
                        <a:pt x="50" y="32"/>
                        <a:pt x="50" y="32"/>
                      </a:cubicBezTo>
                      <a:cubicBezTo>
                        <a:pt x="50" y="32"/>
                        <a:pt x="50" y="32"/>
                        <a:pt x="50" y="32"/>
                      </a:cubicBezTo>
                      <a:cubicBezTo>
                        <a:pt x="50" y="32"/>
                        <a:pt x="50" y="32"/>
                        <a:pt x="50" y="32"/>
                      </a:cubicBezTo>
                      <a:cubicBezTo>
                        <a:pt x="50" y="32"/>
                        <a:pt x="50" y="32"/>
                        <a:pt x="50" y="32"/>
                      </a:cubicBezTo>
                      <a:cubicBezTo>
                        <a:pt x="50" y="32"/>
                        <a:pt x="50" y="32"/>
                        <a:pt x="50" y="32"/>
                      </a:cubicBezTo>
                      <a:cubicBezTo>
                        <a:pt x="50" y="32"/>
                        <a:pt x="50" y="32"/>
                        <a:pt x="50" y="33"/>
                      </a:cubicBezTo>
                      <a:cubicBezTo>
                        <a:pt x="50" y="33"/>
                        <a:pt x="50" y="32"/>
                        <a:pt x="50" y="33"/>
                      </a:cubicBezTo>
                      <a:cubicBezTo>
                        <a:pt x="50" y="33"/>
                        <a:pt x="50" y="33"/>
                        <a:pt x="50" y="33"/>
                      </a:cubicBezTo>
                      <a:cubicBezTo>
                        <a:pt x="51" y="33"/>
                        <a:pt x="50" y="33"/>
                        <a:pt x="51" y="33"/>
                      </a:cubicBezTo>
                      <a:cubicBezTo>
                        <a:pt x="50" y="33"/>
                        <a:pt x="51" y="34"/>
                        <a:pt x="51" y="34"/>
                      </a:cubicBezTo>
                      <a:cubicBezTo>
                        <a:pt x="51" y="33"/>
                        <a:pt x="51" y="34"/>
                        <a:pt x="51" y="34"/>
                      </a:cubicBezTo>
                      <a:cubicBezTo>
                        <a:pt x="50" y="34"/>
                        <a:pt x="51" y="34"/>
                        <a:pt x="50" y="35"/>
                      </a:cubicBezTo>
                      <a:cubicBezTo>
                        <a:pt x="50" y="35"/>
                        <a:pt x="50" y="35"/>
                        <a:pt x="50" y="34"/>
                      </a:cubicBez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0" y="34"/>
                        <a:pt x="50" y="34"/>
                        <a:pt x="50" y="33"/>
                      </a:cubicBezTo>
                      <a:cubicBezTo>
                        <a:pt x="50" y="33"/>
                        <a:pt x="50" y="33"/>
                        <a:pt x="50" y="33"/>
                      </a:cubicBezTo>
                      <a:cubicBezTo>
                        <a:pt x="50" y="33"/>
                        <a:pt x="50" y="33"/>
                        <a:pt x="49" y="33"/>
                      </a:cubicBezTo>
                      <a:cubicBezTo>
                        <a:pt x="50" y="34"/>
                        <a:pt x="50" y="33"/>
                        <a:pt x="50" y="34"/>
                      </a:cubicBez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0" y="35"/>
                        <a:pt x="50" y="34"/>
                        <a:pt x="49" y="35"/>
                      </a:cubicBezTo>
                      <a:cubicBezTo>
                        <a:pt x="49" y="35"/>
                        <a:pt x="50" y="35"/>
                        <a:pt x="50" y="35"/>
                      </a:cubicBezTo>
                      <a:cubicBezTo>
                        <a:pt x="49" y="35"/>
                        <a:pt x="49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49" y="35"/>
                        <a:pt x="49" y="35"/>
                        <a:pt x="49" y="35"/>
                      </a:cubicBezTo>
                      <a:cubicBezTo>
                        <a:pt x="49" y="35"/>
                        <a:pt x="49" y="35"/>
                        <a:pt x="49" y="36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50" y="36"/>
                        <a:pt x="49" y="36"/>
                        <a:pt x="50" y="36"/>
                      </a:cubicBezTo>
                      <a:cubicBezTo>
                        <a:pt x="50" y="36"/>
                        <a:pt x="50" y="36"/>
                        <a:pt x="50" y="36"/>
                      </a:cubicBezTo>
                      <a:cubicBezTo>
                        <a:pt x="50" y="35"/>
                        <a:pt x="50" y="36"/>
                        <a:pt x="50" y="36"/>
                      </a:cubicBezTo>
                      <a:cubicBezTo>
                        <a:pt x="50" y="36"/>
                        <a:pt x="50" y="36"/>
                        <a:pt x="50" y="37"/>
                      </a:cubicBezTo>
                      <a:cubicBezTo>
                        <a:pt x="50" y="37"/>
                        <a:pt x="50" y="37"/>
                        <a:pt x="50" y="37"/>
                      </a:cubicBezTo>
                      <a:cubicBezTo>
                        <a:pt x="51" y="37"/>
                        <a:pt x="51" y="37"/>
                        <a:pt x="51" y="38"/>
                      </a:cubicBezTo>
                      <a:cubicBezTo>
                        <a:pt x="51" y="38"/>
                        <a:pt x="51" y="37"/>
                        <a:pt x="51" y="37"/>
                      </a:cubicBezTo>
                      <a:cubicBezTo>
                        <a:pt x="51" y="37"/>
                        <a:pt x="51" y="37"/>
                        <a:pt x="51" y="37"/>
                      </a:cubicBezTo>
                      <a:cubicBezTo>
                        <a:pt x="51" y="37"/>
                        <a:pt x="50" y="37"/>
                        <a:pt x="51" y="36"/>
                      </a:cubicBezTo>
                      <a:cubicBezTo>
                        <a:pt x="50" y="36"/>
                        <a:pt x="50" y="37"/>
                        <a:pt x="50" y="37"/>
                      </a:cubicBezTo>
                      <a:cubicBezTo>
                        <a:pt x="51" y="36"/>
                        <a:pt x="51" y="37"/>
                        <a:pt x="51" y="37"/>
                      </a:cubicBezTo>
                      <a:cubicBezTo>
                        <a:pt x="51" y="37"/>
                        <a:pt x="51" y="37"/>
                        <a:pt x="51" y="37"/>
                      </a:cubicBezTo>
                      <a:cubicBezTo>
                        <a:pt x="51" y="36"/>
                        <a:pt x="51" y="37"/>
                        <a:pt x="51" y="36"/>
                      </a:cubicBezTo>
                      <a:cubicBezTo>
                        <a:pt x="51" y="36"/>
                        <a:pt x="51" y="36"/>
                        <a:pt x="51" y="36"/>
                      </a:cubicBezTo>
                      <a:cubicBezTo>
                        <a:pt x="51" y="36"/>
                        <a:pt x="51" y="37"/>
                        <a:pt x="51" y="36"/>
                      </a:cubicBezTo>
                      <a:cubicBezTo>
                        <a:pt x="52" y="36"/>
                        <a:pt x="52" y="37"/>
                        <a:pt x="52" y="37"/>
                      </a:cubicBezTo>
                      <a:cubicBezTo>
                        <a:pt x="52" y="37"/>
                        <a:pt x="52" y="37"/>
                        <a:pt x="52" y="36"/>
                      </a:cubicBezTo>
                      <a:cubicBezTo>
                        <a:pt x="52" y="36"/>
                        <a:pt x="52" y="36"/>
                        <a:pt x="52" y="36"/>
                      </a:cubicBezTo>
                      <a:cubicBezTo>
                        <a:pt x="52" y="36"/>
                        <a:pt x="52" y="37"/>
                        <a:pt x="52" y="37"/>
                      </a:cubicBezTo>
                      <a:cubicBezTo>
                        <a:pt x="52" y="37"/>
                        <a:pt x="52" y="36"/>
                        <a:pt x="52" y="36"/>
                      </a:cubicBezTo>
                      <a:cubicBezTo>
                        <a:pt x="52" y="36"/>
                        <a:pt x="52" y="37"/>
                        <a:pt x="52" y="37"/>
                      </a:cubicBezTo>
                      <a:cubicBezTo>
                        <a:pt x="52" y="36"/>
                        <a:pt x="53" y="37"/>
                        <a:pt x="53" y="37"/>
                      </a:cubicBezTo>
                      <a:cubicBezTo>
                        <a:pt x="53" y="36"/>
                        <a:pt x="53" y="36"/>
                        <a:pt x="53" y="36"/>
                      </a:cubicBezTo>
                      <a:cubicBezTo>
                        <a:pt x="53" y="36"/>
                        <a:pt x="53" y="37"/>
                        <a:pt x="53" y="37"/>
                      </a:cubicBezTo>
                      <a:cubicBezTo>
                        <a:pt x="53" y="37"/>
                        <a:pt x="53" y="37"/>
                        <a:pt x="53" y="37"/>
                      </a:cubicBezTo>
                      <a:cubicBezTo>
                        <a:pt x="53" y="37"/>
                        <a:pt x="53" y="37"/>
                        <a:pt x="53" y="37"/>
                      </a:cubicBezTo>
                      <a:cubicBezTo>
                        <a:pt x="53" y="37"/>
                        <a:pt x="53" y="37"/>
                        <a:pt x="53" y="37"/>
                      </a:cubicBezTo>
                      <a:cubicBezTo>
                        <a:pt x="53" y="37"/>
                        <a:pt x="53" y="37"/>
                        <a:pt x="53" y="37"/>
                      </a:cubicBezTo>
                      <a:cubicBezTo>
                        <a:pt x="53" y="37"/>
                        <a:pt x="53" y="37"/>
                        <a:pt x="53" y="37"/>
                      </a:cubicBezTo>
                      <a:cubicBezTo>
                        <a:pt x="53" y="37"/>
                        <a:pt x="53" y="37"/>
                        <a:pt x="54" y="37"/>
                      </a:cubicBezTo>
                      <a:cubicBezTo>
                        <a:pt x="54" y="37"/>
                        <a:pt x="53" y="37"/>
                        <a:pt x="53" y="37"/>
                      </a:cubicBezTo>
                      <a:cubicBezTo>
                        <a:pt x="54" y="37"/>
                        <a:pt x="54" y="37"/>
                        <a:pt x="54" y="37"/>
                      </a:cubicBezTo>
                      <a:cubicBezTo>
                        <a:pt x="54" y="37"/>
                        <a:pt x="54" y="37"/>
                        <a:pt x="54" y="36"/>
                      </a:cubicBezTo>
                      <a:cubicBezTo>
                        <a:pt x="54" y="36"/>
                        <a:pt x="54" y="37"/>
                        <a:pt x="54" y="37"/>
                      </a:cubicBezTo>
                      <a:cubicBezTo>
                        <a:pt x="54" y="37"/>
                        <a:pt x="54" y="37"/>
                        <a:pt x="54" y="37"/>
                      </a:cubicBezTo>
                      <a:cubicBezTo>
                        <a:pt x="54" y="37"/>
                        <a:pt x="54" y="37"/>
                        <a:pt x="54" y="36"/>
                      </a:cubicBezTo>
                      <a:cubicBezTo>
                        <a:pt x="55" y="36"/>
                        <a:pt x="55" y="37"/>
                        <a:pt x="55" y="37"/>
                      </a:cubicBezTo>
                      <a:cubicBezTo>
                        <a:pt x="55" y="37"/>
                        <a:pt x="56" y="37"/>
                        <a:pt x="56" y="38"/>
                      </a:cubicBezTo>
                      <a:cubicBezTo>
                        <a:pt x="56" y="38"/>
                        <a:pt x="56" y="38"/>
                        <a:pt x="56" y="38"/>
                      </a:cubicBezTo>
                      <a:cubicBezTo>
                        <a:pt x="56" y="38"/>
                        <a:pt x="55" y="38"/>
                        <a:pt x="55" y="38"/>
                      </a:cubicBezTo>
                      <a:cubicBezTo>
                        <a:pt x="55" y="38"/>
                        <a:pt x="55" y="38"/>
                        <a:pt x="56" y="38"/>
                      </a:cubicBezTo>
                      <a:cubicBezTo>
                        <a:pt x="56" y="38"/>
                        <a:pt x="55" y="38"/>
                        <a:pt x="55" y="38"/>
                      </a:cubicBezTo>
                      <a:cubicBezTo>
                        <a:pt x="55" y="38"/>
                        <a:pt x="55" y="38"/>
                        <a:pt x="55" y="38"/>
                      </a:cubicBezTo>
                      <a:cubicBezTo>
                        <a:pt x="55" y="38"/>
                        <a:pt x="56" y="38"/>
                        <a:pt x="56" y="38"/>
                      </a:cubicBezTo>
                      <a:cubicBezTo>
                        <a:pt x="56" y="37"/>
                        <a:pt x="55" y="37"/>
                        <a:pt x="54" y="38"/>
                      </a:cubicBezTo>
                      <a:cubicBezTo>
                        <a:pt x="54" y="38"/>
                        <a:pt x="55" y="38"/>
                        <a:pt x="55" y="38"/>
                      </a:cubicBezTo>
                      <a:cubicBezTo>
                        <a:pt x="55" y="38"/>
                        <a:pt x="55" y="38"/>
                        <a:pt x="55" y="38"/>
                      </a:cubicBezTo>
                      <a:cubicBezTo>
                        <a:pt x="55" y="38"/>
                        <a:pt x="55" y="38"/>
                        <a:pt x="55" y="38"/>
                      </a:cubicBezTo>
                      <a:cubicBezTo>
                        <a:pt x="55" y="38"/>
                        <a:pt x="55" y="38"/>
                        <a:pt x="55" y="38"/>
                      </a:cubicBezTo>
                      <a:cubicBezTo>
                        <a:pt x="55" y="38"/>
                        <a:pt x="55" y="38"/>
                        <a:pt x="55" y="38"/>
                      </a:cubicBezTo>
                      <a:cubicBezTo>
                        <a:pt x="55" y="38"/>
                        <a:pt x="55" y="38"/>
                        <a:pt x="55" y="38"/>
                      </a:cubicBezTo>
                      <a:cubicBezTo>
                        <a:pt x="55" y="38"/>
                        <a:pt x="55" y="38"/>
                        <a:pt x="55" y="38"/>
                      </a:cubicBezTo>
                      <a:cubicBezTo>
                        <a:pt x="55" y="38"/>
                        <a:pt x="55" y="38"/>
                        <a:pt x="55" y="38"/>
                      </a:cubicBezTo>
                      <a:cubicBezTo>
                        <a:pt x="56" y="38"/>
                        <a:pt x="55" y="39"/>
                        <a:pt x="56" y="39"/>
                      </a:cubicBezTo>
                      <a:cubicBezTo>
                        <a:pt x="56" y="39"/>
                        <a:pt x="56" y="39"/>
                        <a:pt x="56" y="39"/>
                      </a:cubicBezTo>
                      <a:cubicBezTo>
                        <a:pt x="56" y="39"/>
                        <a:pt x="56" y="39"/>
                        <a:pt x="56" y="39"/>
                      </a:cubicBezTo>
                      <a:cubicBezTo>
                        <a:pt x="56" y="39"/>
                        <a:pt x="56" y="40"/>
                        <a:pt x="56" y="40"/>
                      </a:cubicBezTo>
                      <a:cubicBezTo>
                        <a:pt x="56" y="40"/>
                        <a:pt x="56" y="39"/>
                        <a:pt x="56" y="39"/>
                      </a:cubicBezTo>
                      <a:cubicBezTo>
                        <a:pt x="56" y="39"/>
                        <a:pt x="57" y="39"/>
                        <a:pt x="57" y="39"/>
                      </a:cubicBezTo>
                      <a:cubicBezTo>
                        <a:pt x="57" y="39"/>
                        <a:pt x="57" y="39"/>
                        <a:pt x="56" y="39"/>
                      </a:cubicBezTo>
                      <a:cubicBezTo>
                        <a:pt x="56" y="39"/>
                        <a:pt x="57" y="39"/>
                        <a:pt x="57" y="39"/>
                      </a:cubicBezTo>
                      <a:cubicBezTo>
                        <a:pt x="57" y="39"/>
                        <a:pt x="57" y="39"/>
                        <a:pt x="57" y="39"/>
                      </a:cubicBezTo>
                      <a:cubicBezTo>
                        <a:pt x="57" y="39"/>
                        <a:pt x="57" y="39"/>
                        <a:pt x="57" y="39"/>
                      </a:cubicBezTo>
                      <a:cubicBezTo>
                        <a:pt x="57" y="39"/>
                        <a:pt x="57" y="39"/>
                        <a:pt x="57" y="39"/>
                      </a:cubicBezTo>
                      <a:cubicBezTo>
                        <a:pt x="57" y="39"/>
                        <a:pt x="57" y="39"/>
                        <a:pt x="57" y="39"/>
                      </a:cubicBezTo>
                      <a:cubicBezTo>
                        <a:pt x="57" y="38"/>
                        <a:pt x="58" y="39"/>
                        <a:pt x="58" y="39"/>
                      </a:cubicBezTo>
                      <a:cubicBezTo>
                        <a:pt x="58" y="39"/>
                        <a:pt x="58" y="39"/>
                        <a:pt x="58" y="39"/>
                      </a:cubicBezTo>
                      <a:cubicBezTo>
                        <a:pt x="58" y="39"/>
                        <a:pt x="59" y="39"/>
                        <a:pt x="59" y="40"/>
                      </a:cubicBezTo>
                      <a:cubicBezTo>
                        <a:pt x="59" y="40"/>
                        <a:pt x="59" y="40"/>
                        <a:pt x="59" y="40"/>
                      </a:cubicBezTo>
                      <a:cubicBezTo>
                        <a:pt x="58" y="40"/>
                        <a:pt x="59" y="40"/>
                        <a:pt x="59" y="40"/>
                      </a:cubicBezTo>
                      <a:cubicBezTo>
                        <a:pt x="59" y="39"/>
                        <a:pt x="59" y="40"/>
                        <a:pt x="59" y="40"/>
                      </a:cubicBezTo>
                      <a:cubicBezTo>
                        <a:pt x="59" y="39"/>
                        <a:pt x="59" y="40"/>
                        <a:pt x="59" y="40"/>
                      </a:cubicBezTo>
                      <a:cubicBezTo>
                        <a:pt x="59" y="40"/>
                        <a:pt x="59" y="40"/>
                        <a:pt x="59" y="40"/>
                      </a:cubicBezTo>
                      <a:cubicBezTo>
                        <a:pt x="59" y="40"/>
                        <a:pt x="59" y="40"/>
                        <a:pt x="60" y="40"/>
                      </a:cubicBezTo>
                      <a:cubicBezTo>
                        <a:pt x="60" y="40"/>
                        <a:pt x="60" y="39"/>
                        <a:pt x="59" y="40"/>
                      </a:cubicBezTo>
                      <a:cubicBezTo>
                        <a:pt x="59" y="39"/>
                        <a:pt x="59" y="39"/>
                        <a:pt x="59" y="39"/>
                      </a:cubicBezTo>
                      <a:cubicBezTo>
                        <a:pt x="59" y="39"/>
                        <a:pt x="59" y="39"/>
                        <a:pt x="59" y="39"/>
                      </a:cubicBezTo>
                      <a:cubicBezTo>
                        <a:pt x="59" y="39"/>
                        <a:pt x="59" y="39"/>
                        <a:pt x="59" y="39"/>
                      </a:cubicBezTo>
                      <a:cubicBezTo>
                        <a:pt x="59" y="39"/>
                        <a:pt x="59" y="39"/>
                        <a:pt x="59" y="39"/>
                      </a:cubicBezTo>
                      <a:cubicBezTo>
                        <a:pt x="58" y="39"/>
                        <a:pt x="58" y="38"/>
                        <a:pt x="58" y="38"/>
                      </a:cubicBezTo>
                      <a:cubicBezTo>
                        <a:pt x="58" y="38"/>
                        <a:pt x="58" y="38"/>
                        <a:pt x="58" y="38"/>
                      </a:cubicBezTo>
                      <a:cubicBezTo>
                        <a:pt x="57" y="37"/>
                        <a:pt x="56" y="37"/>
                        <a:pt x="55" y="36"/>
                      </a:cubicBezTo>
                      <a:cubicBezTo>
                        <a:pt x="55" y="35"/>
                        <a:pt x="55" y="36"/>
                        <a:pt x="55" y="36"/>
                      </a:cubicBezTo>
                      <a:cubicBezTo>
                        <a:pt x="55" y="35"/>
                        <a:pt x="55" y="35"/>
                        <a:pt x="55" y="35"/>
                      </a:cubicBezTo>
                      <a:cubicBezTo>
                        <a:pt x="55" y="35"/>
                        <a:pt x="55" y="35"/>
                        <a:pt x="55" y="35"/>
                      </a:cubicBezTo>
                      <a:cubicBezTo>
                        <a:pt x="55" y="35"/>
                        <a:pt x="55" y="35"/>
                        <a:pt x="55" y="35"/>
                      </a:cubicBezTo>
                      <a:cubicBezTo>
                        <a:pt x="55" y="35"/>
                        <a:pt x="55" y="35"/>
                        <a:pt x="55" y="36"/>
                      </a:cubicBezTo>
                      <a:cubicBezTo>
                        <a:pt x="55" y="36"/>
                        <a:pt x="56" y="36"/>
                        <a:pt x="56" y="36"/>
                      </a:cubicBezTo>
                      <a:cubicBezTo>
                        <a:pt x="56" y="36"/>
                        <a:pt x="56" y="36"/>
                        <a:pt x="56" y="36"/>
                      </a:cubicBezTo>
                      <a:cubicBezTo>
                        <a:pt x="56" y="36"/>
                        <a:pt x="56" y="36"/>
                        <a:pt x="56" y="36"/>
                      </a:cubicBezTo>
                      <a:cubicBezTo>
                        <a:pt x="56" y="36"/>
                        <a:pt x="56" y="36"/>
                        <a:pt x="56" y="36"/>
                      </a:cubicBezTo>
                      <a:cubicBezTo>
                        <a:pt x="56" y="36"/>
                        <a:pt x="56" y="36"/>
                        <a:pt x="56" y="36"/>
                      </a:cubicBezTo>
                      <a:cubicBezTo>
                        <a:pt x="56" y="36"/>
                        <a:pt x="56" y="36"/>
                        <a:pt x="56" y="36"/>
                      </a:cubicBezTo>
                      <a:cubicBezTo>
                        <a:pt x="56" y="36"/>
                        <a:pt x="56" y="36"/>
                        <a:pt x="56" y="36"/>
                      </a:cubicBezTo>
                      <a:cubicBezTo>
                        <a:pt x="56" y="36"/>
                        <a:pt x="56" y="36"/>
                        <a:pt x="56" y="36"/>
                      </a:cubicBezTo>
                      <a:cubicBezTo>
                        <a:pt x="56" y="36"/>
                        <a:pt x="56" y="36"/>
                        <a:pt x="57" y="36"/>
                      </a:cubicBezTo>
                      <a:cubicBezTo>
                        <a:pt x="56" y="36"/>
                        <a:pt x="56" y="37"/>
                        <a:pt x="57" y="37"/>
                      </a:cubicBezTo>
                      <a:cubicBezTo>
                        <a:pt x="57" y="37"/>
                        <a:pt x="57" y="37"/>
                        <a:pt x="57" y="37"/>
                      </a:cubicBezTo>
                      <a:cubicBezTo>
                        <a:pt x="57" y="37"/>
                        <a:pt x="57" y="37"/>
                        <a:pt x="57" y="37"/>
                      </a:cubicBezTo>
                      <a:cubicBezTo>
                        <a:pt x="57" y="37"/>
                        <a:pt x="57" y="37"/>
                        <a:pt x="57" y="37"/>
                      </a:cubicBezTo>
                      <a:cubicBezTo>
                        <a:pt x="57" y="37"/>
                        <a:pt x="57" y="37"/>
                        <a:pt x="57" y="37"/>
                      </a:cubicBezTo>
                      <a:cubicBezTo>
                        <a:pt x="57" y="37"/>
                        <a:pt x="57" y="37"/>
                        <a:pt x="57" y="37"/>
                      </a:cubicBezTo>
                      <a:cubicBezTo>
                        <a:pt x="58" y="38"/>
                        <a:pt x="59" y="39"/>
                        <a:pt x="60" y="39"/>
                      </a:cubicBezTo>
                      <a:cubicBezTo>
                        <a:pt x="60" y="39"/>
                        <a:pt x="60" y="39"/>
                        <a:pt x="60" y="39"/>
                      </a:cubicBezTo>
                      <a:cubicBezTo>
                        <a:pt x="60" y="40"/>
                        <a:pt x="60" y="39"/>
                        <a:pt x="60" y="40"/>
                      </a:cubicBezTo>
                      <a:cubicBezTo>
                        <a:pt x="60" y="40"/>
                        <a:pt x="60" y="40"/>
                        <a:pt x="60" y="40"/>
                      </a:cubicBezTo>
                      <a:cubicBezTo>
                        <a:pt x="61" y="40"/>
                        <a:pt x="61" y="40"/>
                        <a:pt x="61" y="40"/>
                      </a:cubicBezTo>
                      <a:cubicBezTo>
                        <a:pt x="61" y="40"/>
                        <a:pt x="60" y="40"/>
                        <a:pt x="60" y="40"/>
                      </a:cubicBezTo>
                      <a:cubicBezTo>
                        <a:pt x="60" y="40"/>
                        <a:pt x="60" y="40"/>
                        <a:pt x="60" y="40"/>
                      </a:cubicBezTo>
                      <a:cubicBezTo>
                        <a:pt x="60" y="40"/>
                        <a:pt x="59" y="40"/>
                        <a:pt x="59" y="40"/>
                      </a:cubicBezTo>
                      <a:cubicBezTo>
                        <a:pt x="59" y="40"/>
                        <a:pt x="59" y="40"/>
                        <a:pt x="59" y="40"/>
                      </a:cubicBezTo>
                      <a:cubicBezTo>
                        <a:pt x="59" y="40"/>
                        <a:pt x="60" y="40"/>
                        <a:pt x="60" y="40"/>
                      </a:cubicBezTo>
                      <a:cubicBezTo>
                        <a:pt x="60" y="40"/>
                        <a:pt x="60" y="40"/>
                        <a:pt x="60" y="40"/>
                      </a:cubicBezTo>
                      <a:cubicBezTo>
                        <a:pt x="60" y="40"/>
                        <a:pt x="60" y="40"/>
                        <a:pt x="60" y="40"/>
                      </a:cubicBezTo>
                      <a:cubicBezTo>
                        <a:pt x="60" y="40"/>
                        <a:pt x="60" y="40"/>
                        <a:pt x="59" y="40"/>
                      </a:cubicBezTo>
                      <a:cubicBezTo>
                        <a:pt x="60" y="40"/>
                        <a:pt x="60" y="40"/>
                        <a:pt x="60" y="40"/>
                      </a:cubicBezTo>
                      <a:cubicBezTo>
                        <a:pt x="60" y="41"/>
                        <a:pt x="60" y="40"/>
                        <a:pt x="60" y="40"/>
                      </a:cubicBezTo>
                      <a:cubicBezTo>
                        <a:pt x="60" y="41"/>
                        <a:pt x="60" y="40"/>
                        <a:pt x="60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60" y="41"/>
                        <a:pt x="60" y="42"/>
                      </a:cubicBezTo>
                      <a:cubicBezTo>
                        <a:pt x="60" y="41"/>
                        <a:pt x="60" y="42"/>
                        <a:pt x="61" y="42"/>
                      </a:cubicBezTo>
                      <a:cubicBezTo>
                        <a:pt x="61" y="42"/>
                        <a:pt x="61" y="42"/>
                        <a:pt x="61" y="42"/>
                      </a:cubicBezTo>
                      <a:cubicBezTo>
                        <a:pt x="61" y="42"/>
                        <a:pt x="60" y="42"/>
                        <a:pt x="60" y="42"/>
                      </a:cubicBezTo>
                      <a:cubicBezTo>
                        <a:pt x="60" y="42"/>
                        <a:pt x="60" y="42"/>
                        <a:pt x="60" y="42"/>
                      </a:cubicBezTo>
                      <a:cubicBezTo>
                        <a:pt x="60" y="42"/>
                        <a:pt x="60" y="42"/>
                        <a:pt x="60" y="42"/>
                      </a:cubicBezTo>
                      <a:cubicBezTo>
                        <a:pt x="60" y="42"/>
                        <a:pt x="60" y="42"/>
                        <a:pt x="60" y="43"/>
                      </a:cubicBezTo>
                      <a:cubicBezTo>
                        <a:pt x="60" y="43"/>
                        <a:pt x="60" y="43"/>
                        <a:pt x="60" y="43"/>
                      </a:cubicBezTo>
                      <a:cubicBezTo>
                        <a:pt x="60" y="42"/>
                        <a:pt x="60" y="42"/>
                        <a:pt x="60" y="42"/>
                      </a:cubicBezTo>
                      <a:cubicBezTo>
                        <a:pt x="60" y="42"/>
                        <a:pt x="60" y="43"/>
                        <a:pt x="60" y="43"/>
                      </a:cubicBezTo>
                      <a:cubicBezTo>
                        <a:pt x="60" y="43"/>
                        <a:pt x="60" y="43"/>
                        <a:pt x="59" y="42"/>
                      </a:cubicBezTo>
                      <a:cubicBezTo>
                        <a:pt x="60" y="42"/>
                        <a:pt x="60" y="42"/>
                        <a:pt x="60" y="42"/>
                      </a:cubicBezTo>
                      <a:cubicBezTo>
                        <a:pt x="59" y="43"/>
                        <a:pt x="59" y="42"/>
                        <a:pt x="59" y="42"/>
                      </a:cubicBezTo>
                      <a:cubicBezTo>
                        <a:pt x="59" y="42"/>
                        <a:pt x="59" y="42"/>
                        <a:pt x="59" y="42"/>
                      </a:cubicBezTo>
                      <a:cubicBezTo>
                        <a:pt x="60" y="42"/>
                        <a:pt x="60" y="42"/>
                        <a:pt x="60" y="42"/>
                      </a:cubicBezTo>
                      <a:cubicBezTo>
                        <a:pt x="60" y="41"/>
                        <a:pt x="59" y="42"/>
                        <a:pt x="59" y="41"/>
                      </a:cubicBezTo>
                      <a:cubicBezTo>
                        <a:pt x="59" y="42"/>
                        <a:pt x="59" y="42"/>
                        <a:pt x="59" y="42"/>
                      </a:cubicBezTo>
                      <a:cubicBezTo>
                        <a:pt x="59" y="42"/>
                        <a:pt x="59" y="42"/>
                        <a:pt x="59" y="42"/>
                      </a:cubicBezTo>
                      <a:cubicBezTo>
                        <a:pt x="59" y="42"/>
                        <a:pt x="59" y="42"/>
                        <a:pt x="59" y="41"/>
                      </a:cubicBezTo>
                      <a:cubicBezTo>
                        <a:pt x="59" y="41"/>
                        <a:pt x="59" y="41"/>
                        <a:pt x="59" y="41"/>
                      </a:cubicBezTo>
                      <a:cubicBezTo>
                        <a:pt x="59" y="41"/>
                        <a:pt x="59" y="42"/>
                        <a:pt x="59" y="42"/>
                      </a:cubicBezTo>
                      <a:cubicBezTo>
                        <a:pt x="58" y="42"/>
                        <a:pt x="58" y="41"/>
                        <a:pt x="58" y="41"/>
                      </a:cubicBezTo>
                      <a:cubicBezTo>
                        <a:pt x="58" y="41"/>
                        <a:pt x="58" y="41"/>
                        <a:pt x="58" y="41"/>
                      </a:cubicBezTo>
                      <a:cubicBezTo>
                        <a:pt x="58" y="42"/>
                        <a:pt x="58" y="41"/>
                        <a:pt x="57" y="41"/>
                      </a:cubicBezTo>
                      <a:cubicBezTo>
                        <a:pt x="57" y="41"/>
                        <a:pt x="57" y="41"/>
                        <a:pt x="57" y="42"/>
                      </a:cubicBezTo>
                      <a:cubicBezTo>
                        <a:pt x="57" y="41"/>
                        <a:pt x="57" y="41"/>
                        <a:pt x="57" y="42"/>
                      </a:cubicBezTo>
                      <a:cubicBezTo>
                        <a:pt x="57" y="41"/>
                        <a:pt x="57" y="41"/>
                        <a:pt x="58" y="42"/>
                      </a:cubicBezTo>
                      <a:cubicBezTo>
                        <a:pt x="58" y="42"/>
                        <a:pt x="57" y="42"/>
                        <a:pt x="57" y="42"/>
                      </a:cubicBezTo>
                      <a:cubicBezTo>
                        <a:pt x="57" y="42"/>
                        <a:pt x="57" y="42"/>
                        <a:pt x="57" y="42"/>
                      </a:cubicBezTo>
                      <a:cubicBezTo>
                        <a:pt x="58" y="42"/>
                        <a:pt x="57" y="42"/>
                        <a:pt x="58" y="42"/>
                      </a:cubicBezTo>
                      <a:cubicBezTo>
                        <a:pt x="58" y="42"/>
                        <a:pt x="58" y="42"/>
                        <a:pt x="57" y="42"/>
                      </a:cubicBezTo>
                      <a:cubicBezTo>
                        <a:pt x="57" y="42"/>
                        <a:pt x="57" y="42"/>
                        <a:pt x="58" y="42"/>
                      </a:cubicBezTo>
                      <a:cubicBezTo>
                        <a:pt x="57" y="42"/>
                        <a:pt x="57" y="42"/>
                        <a:pt x="57" y="42"/>
                      </a:cubicBezTo>
                      <a:cubicBezTo>
                        <a:pt x="57" y="42"/>
                        <a:pt x="57" y="43"/>
                        <a:pt x="57" y="43"/>
                      </a:cubicBezTo>
                      <a:cubicBezTo>
                        <a:pt x="58" y="42"/>
                        <a:pt x="57" y="42"/>
                        <a:pt x="57" y="42"/>
                      </a:cubicBezTo>
                      <a:cubicBezTo>
                        <a:pt x="58" y="42"/>
                        <a:pt x="57" y="43"/>
                        <a:pt x="58" y="42"/>
                      </a:cubicBezTo>
                      <a:cubicBezTo>
                        <a:pt x="58" y="43"/>
                        <a:pt x="58" y="43"/>
                        <a:pt x="58" y="43"/>
                      </a:cubicBezTo>
                      <a:cubicBezTo>
                        <a:pt x="58" y="43"/>
                        <a:pt x="58" y="43"/>
                        <a:pt x="58" y="43"/>
                      </a:cubicBezTo>
                      <a:cubicBezTo>
                        <a:pt x="58" y="43"/>
                        <a:pt x="58" y="43"/>
                        <a:pt x="58" y="43"/>
                      </a:cubicBezTo>
                      <a:cubicBezTo>
                        <a:pt x="58" y="43"/>
                        <a:pt x="57" y="43"/>
                        <a:pt x="58" y="43"/>
                      </a:cubicBezTo>
                      <a:cubicBezTo>
                        <a:pt x="57" y="44"/>
                        <a:pt x="57" y="43"/>
                        <a:pt x="57" y="43"/>
                      </a:cubicBezTo>
                      <a:cubicBezTo>
                        <a:pt x="57" y="43"/>
                        <a:pt x="57" y="43"/>
                        <a:pt x="57" y="43"/>
                      </a:cubicBezTo>
                      <a:cubicBezTo>
                        <a:pt x="57" y="43"/>
                        <a:pt x="57" y="43"/>
                        <a:pt x="57" y="43"/>
                      </a:cubicBezTo>
                      <a:cubicBezTo>
                        <a:pt x="56" y="44"/>
                        <a:pt x="57" y="43"/>
                        <a:pt x="57" y="44"/>
                      </a:cubicBezTo>
                      <a:cubicBezTo>
                        <a:pt x="57" y="43"/>
                        <a:pt x="57" y="44"/>
                        <a:pt x="57" y="44"/>
                      </a:cubicBezTo>
                      <a:cubicBezTo>
                        <a:pt x="57" y="44"/>
                        <a:pt x="57" y="44"/>
                        <a:pt x="57" y="44"/>
                      </a:cubicBezTo>
                      <a:cubicBezTo>
                        <a:pt x="57" y="44"/>
                        <a:pt x="57" y="44"/>
                        <a:pt x="57" y="45"/>
                      </a:cubicBezTo>
                      <a:cubicBezTo>
                        <a:pt x="57" y="45"/>
                        <a:pt x="57" y="45"/>
                        <a:pt x="56" y="45"/>
                      </a:cubicBezTo>
                      <a:cubicBezTo>
                        <a:pt x="56" y="45"/>
                        <a:pt x="57" y="45"/>
                        <a:pt x="57" y="45"/>
                      </a:cubicBezTo>
                      <a:cubicBezTo>
                        <a:pt x="56" y="46"/>
                        <a:pt x="56" y="45"/>
                        <a:pt x="56" y="45"/>
                      </a:cubicBezTo>
                      <a:cubicBezTo>
                        <a:pt x="56" y="45"/>
                        <a:pt x="56" y="45"/>
                        <a:pt x="57" y="45"/>
                      </a:cubicBezTo>
                      <a:cubicBezTo>
                        <a:pt x="57" y="44"/>
                        <a:pt x="56" y="45"/>
                        <a:pt x="56" y="45"/>
                      </a:cubicBezTo>
                      <a:cubicBezTo>
                        <a:pt x="56" y="44"/>
                        <a:pt x="56" y="44"/>
                        <a:pt x="56" y="44"/>
                      </a:cubicBezTo>
                      <a:cubicBezTo>
                        <a:pt x="56" y="44"/>
                        <a:pt x="56" y="44"/>
                        <a:pt x="57" y="44"/>
                      </a:cubicBezTo>
                      <a:cubicBezTo>
                        <a:pt x="57" y="44"/>
                        <a:pt x="57" y="44"/>
                        <a:pt x="57" y="44"/>
                      </a:cubicBezTo>
                      <a:cubicBezTo>
                        <a:pt x="56" y="44"/>
                        <a:pt x="57" y="43"/>
                        <a:pt x="56" y="44"/>
                      </a:cubicBezTo>
                      <a:cubicBezTo>
                        <a:pt x="56" y="44"/>
                        <a:pt x="56" y="44"/>
                        <a:pt x="56" y="44"/>
                      </a:cubicBezTo>
                      <a:cubicBezTo>
                        <a:pt x="56" y="44"/>
                        <a:pt x="56" y="44"/>
                        <a:pt x="56" y="43"/>
                      </a:cubicBezTo>
                      <a:cubicBezTo>
                        <a:pt x="56" y="44"/>
                        <a:pt x="55" y="44"/>
                        <a:pt x="55" y="44"/>
                      </a:cubicBezTo>
                      <a:cubicBezTo>
                        <a:pt x="55" y="44"/>
                        <a:pt x="55" y="44"/>
                        <a:pt x="55" y="43"/>
                      </a:cubicBezTo>
                      <a:cubicBezTo>
                        <a:pt x="55" y="43"/>
                        <a:pt x="55" y="43"/>
                        <a:pt x="55" y="43"/>
                      </a:cubicBezTo>
                      <a:cubicBezTo>
                        <a:pt x="55" y="43"/>
                        <a:pt x="55" y="43"/>
                        <a:pt x="55" y="43"/>
                      </a:cubicBezTo>
                      <a:cubicBezTo>
                        <a:pt x="55" y="43"/>
                        <a:pt x="55" y="43"/>
                        <a:pt x="55" y="43"/>
                      </a:cubicBezTo>
                      <a:cubicBezTo>
                        <a:pt x="55" y="43"/>
                        <a:pt x="55" y="43"/>
                        <a:pt x="55" y="43"/>
                      </a:cubicBezTo>
                      <a:cubicBezTo>
                        <a:pt x="55" y="43"/>
                        <a:pt x="54" y="43"/>
                        <a:pt x="54" y="43"/>
                      </a:cubicBezTo>
                      <a:cubicBezTo>
                        <a:pt x="54" y="42"/>
                        <a:pt x="54" y="42"/>
                        <a:pt x="54" y="42"/>
                      </a:cubicBezTo>
                      <a:cubicBezTo>
                        <a:pt x="54" y="42"/>
                        <a:pt x="54" y="42"/>
                        <a:pt x="54" y="42"/>
                      </a:cubicBezTo>
                      <a:cubicBezTo>
                        <a:pt x="54" y="42"/>
                        <a:pt x="54" y="42"/>
                        <a:pt x="54" y="42"/>
                      </a:cubicBezTo>
                      <a:cubicBezTo>
                        <a:pt x="54" y="42"/>
                        <a:pt x="54" y="42"/>
                        <a:pt x="54" y="43"/>
                      </a:cubicBezTo>
                      <a:cubicBezTo>
                        <a:pt x="54" y="43"/>
                        <a:pt x="54" y="42"/>
                        <a:pt x="54" y="42"/>
                      </a:cubicBezTo>
                      <a:cubicBezTo>
                        <a:pt x="54" y="43"/>
                        <a:pt x="53" y="43"/>
                        <a:pt x="54" y="43"/>
                      </a:cubicBezTo>
                      <a:cubicBezTo>
                        <a:pt x="54" y="43"/>
                        <a:pt x="54" y="43"/>
                        <a:pt x="54" y="43"/>
                      </a:cubicBezTo>
                      <a:cubicBezTo>
                        <a:pt x="54" y="43"/>
                        <a:pt x="54" y="43"/>
                        <a:pt x="54" y="43"/>
                      </a:cubicBezTo>
                      <a:cubicBezTo>
                        <a:pt x="54" y="44"/>
                        <a:pt x="54" y="43"/>
                        <a:pt x="54" y="43"/>
                      </a:cubicBezTo>
                      <a:cubicBezTo>
                        <a:pt x="54" y="44"/>
                        <a:pt x="54" y="44"/>
                        <a:pt x="55" y="44"/>
                      </a:cubicBezTo>
                      <a:cubicBezTo>
                        <a:pt x="54" y="45"/>
                        <a:pt x="54" y="45"/>
                        <a:pt x="54" y="45"/>
                      </a:cubicBezTo>
                      <a:cubicBezTo>
                        <a:pt x="55" y="45"/>
                        <a:pt x="55" y="45"/>
                        <a:pt x="55" y="45"/>
                      </a:cubicBezTo>
                      <a:cubicBezTo>
                        <a:pt x="55" y="44"/>
                        <a:pt x="55" y="44"/>
                        <a:pt x="55" y="44"/>
                      </a:cubicBezTo>
                      <a:cubicBezTo>
                        <a:pt x="55" y="44"/>
                        <a:pt x="55" y="44"/>
                        <a:pt x="55" y="44"/>
                      </a:cubicBezTo>
                      <a:cubicBezTo>
                        <a:pt x="55" y="44"/>
                        <a:pt x="55" y="44"/>
                        <a:pt x="55" y="45"/>
                      </a:cubicBezTo>
                      <a:cubicBezTo>
                        <a:pt x="55" y="45"/>
                        <a:pt x="55" y="45"/>
                        <a:pt x="55" y="45"/>
                      </a:cubicBezTo>
                      <a:cubicBezTo>
                        <a:pt x="55" y="45"/>
                        <a:pt x="55" y="45"/>
                        <a:pt x="55" y="45"/>
                      </a:cubicBezTo>
                      <a:cubicBezTo>
                        <a:pt x="55" y="45"/>
                        <a:pt x="55" y="46"/>
                        <a:pt x="55" y="46"/>
                      </a:cubicBezTo>
                      <a:cubicBezTo>
                        <a:pt x="54" y="46"/>
                        <a:pt x="54" y="45"/>
                        <a:pt x="54" y="45"/>
                      </a:cubicBezTo>
                      <a:cubicBezTo>
                        <a:pt x="54" y="46"/>
                        <a:pt x="54" y="45"/>
                        <a:pt x="54" y="46"/>
                      </a:cubicBezTo>
                      <a:cubicBezTo>
                        <a:pt x="54" y="46"/>
                        <a:pt x="54" y="46"/>
                        <a:pt x="53" y="46"/>
                      </a:cubicBezTo>
                      <a:cubicBezTo>
                        <a:pt x="53" y="46"/>
                        <a:pt x="53" y="46"/>
                        <a:pt x="53" y="46"/>
                      </a:cubicBezTo>
                      <a:cubicBezTo>
                        <a:pt x="53" y="46"/>
                        <a:pt x="53" y="46"/>
                        <a:pt x="53" y="46"/>
                      </a:cubicBezTo>
                      <a:cubicBezTo>
                        <a:pt x="53" y="46"/>
                        <a:pt x="53" y="47"/>
                        <a:pt x="53" y="47"/>
                      </a:cubicBezTo>
                      <a:cubicBezTo>
                        <a:pt x="54" y="47"/>
                        <a:pt x="54" y="47"/>
                        <a:pt x="54" y="47"/>
                      </a:cubicBezTo>
                      <a:cubicBezTo>
                        <a:pt x="54" y="47"/>
                        <a:pt x="53" y="47"/>
                        <a:pt x="53" y="46"/>
                      </a:cubicBezTo>
                      <a:cubicBezTo>
                        <a:pt x="54" y="45"/>
                        <a:pt x="54" y="47"/>
                        <a:pt x="55" y="46"/>
                      </a:cubicBezTo>
                      <a:cubicBezTo>
                        <a:pt x="55" y="46"/>
                        <a:pt x="55" y="46"/>
                        <a:pt x="55" y="46"/>
                      </a:cubicBezTo>
                      <a:cubicBezTo>
                        <a:pt x="55" y="46"/>
                        <a:pt x="55" y="46"/>
                        <a:pt x="55" y="46"/>
                      </a:cubicBezTo>
                      <a:cubicBezTo>
                        <a:pt x="55" y="46"/>
                        <a:pt x="55" y="46"/>
                        <a:pt x="55" y="46"/>
                      </a:cubicBezTo>
                      <a:cubicBezTo>
                        <a:pt x="55" y="46"/>
                        <a:pt x="55" y="46"/>
                        <a:pt x="55" y="46"/>
                      </a:cubicBezTo>
                      <a:cubicBezTo>
                        <a:pt x="55" y="47"/>
                        <a:pt x="54" y="47"/>
                        <a:pt x="54" y="46"/>
                      </a:cubicBezTo>
                      <a:close/>
                      <a:moveTo>
                        <a:pt x="49" y="30"/>
                      </a:moveTo>
                      <a:cubicBezTo>
                        <a:pt x="49" y="30"/>
                        <a:pt x="49" y="29"/>
                        <a:pt x="49" y="29"/>
                      </a:cubicBezTo>
                      <a:cubicBezTo>
                        <a:pt x="49" y="30"/>
                        <a:pt x="49" y="30"/>
                        <a:pt x="49" y="30"/>
                      </a:cubicBezTo>
                      <a:cubicBezTo>
                        <a:pt x="49" y="30"/>
                        <a:pt x="49" y="30"/>
                        <a:pt x="49" y="30"/>
                      </a:cubicBezTo>
                      <a:close/>
                      <a:moveTo>
                        <a:pt x="53" y="33"/>
                      </a:move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2" y="33"/>
                        <a:pt x="52" y="33"/>
                        <a:pt x="52" y="33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lose/>
                      <a:moveTo>
                        <a:pt x="49" y="35"/>
                      </a:moveTo>
                      <a:cubicBezTo>
                        <a:pt x="49" y="35"/>
                        <a:pt x="49" y="35"/>
                        <a:pt x="49" y="35"/>
                      </a:cubicBezTo>
                      <a:cubicBezTo>
                        <a:pt x="49" y="35"/>
                        <a:pt x="49" y="35"/>
                        <a:pt x="49" y="35"/>
                      </a:cubicBezTo>
                      <a:cubicBezTo>
                        <a:pt x="49" y="35"/>
                        <a:pt x="49" y="35"/>
                        <a:pt x="49" y="35"/>
                      </a:cubicBezTo>
                      <a:close/>
                      <a:moveTo>
                        <a:pt x="49" y="33"/>
                      </a:moveTo>
                      <a:cubicBezTo>
                        <a:pt x="49" y="33"/>
                        <a:pt x="49" y="33"/>
                        <a:pt x="49" y="33"/>
                      </a:cubicBezTo>
                      <a:cubicBezTo>
                        <a:pt x="49" y="33"/>
                        <a:pt x="49" y="33"/>
                        <a:pt x="49" y="33"/>
                      </a:cubicBezTo>
                      <a:cubicBezTo>
                        <a:pt x="49" y="33"/>
                        <a:pt x="49" y="33"/>
                        <a:pt x="49" y="33"/>
                      </a:cubicBezTo>
                      <a:cubicBezTo>
                        <a:pt x="49" y="34"/>
                        <a:pt x="49" y="33"/>
                        <a:pt x="49" y="33"/>
                      </a:cubicBezTo>
                      <a:cubicBezTo>
                        <a:pt x="50" y="33"/>
                        <a:pt x="49" y="33"/>
                        <a:pt x="49" y="33"/>
                      </a:cubicBezTo>
                      <a:close/>
                      <a:moveTo>
                        <a:pt x="50" y="33"/>
                      </a:moveTo>
                      <a:cubicBezTo>
                        <a:pt x="50" y="33"/>
                        <a:pt x="50" y="33"/>
                        <a:pt x="50" y="33"/>
                      </a:cubicBezTo>
                      <a:cubicBezTo>
                        <a:pt x="50" y="32"/>
                        <a:pt x="50" y="33"/>
                        <a:pt x="50" y="33"/>
                      </a:cubicBezTo>
                      <a:close/>
                      <a:moveTo>
                        <a:pt x="50" y="32"/>
                      </a:moveTo>
                      <a:cubicBezTo>
                        <a:pt x="50" y="32"/>
                        <a:pt x="50" y="32"/>
                        <a:pt x="49" y="32"/>
                      </a:cubicBezTo>
                      <a:cubicBezTo>
                        <a:pt x="49" y="32"/>
                        <a:pt x="49" y="33"/>
                        <a:pt x="49" y="32"/>
                      </a:cubicBezTo>
                      <a:cubicBezTo>
                        <a:pt x="49" y="32"/>
                        <a:pt x="49" y="32"/>
                        <a:pt x="49" y="32"/>
                      </a:cubicBezTo>
                      <a:cubicBezTo>
                        <a:pt x="49" y="32"/>
                        <a:pt x="49" y="32"/>
                        <a:pt x="49" y="33"/>
                      </a:cubicBezTo>
                      <a:cubicBezTo>
                        <a:pt x="50" y="32"/>
                        <a:pt x="50" y="32"/>
                        <a:pt x="50" y="32"/>
                      </a:cubicBezTo>
                      <a:close/>
                      <a:moveTo>
                        <a:pt x="50" y="32"/>
                      </a:moveTo>
                      <a:cubicBezTo>
                        <a:pt x="50" y="32"/>
                        <a:pt x="50" y="32"/>
                        <a:pt x="50" y="32"/>
                      </a:cubicBezTo>
                      <a:cubicBezTo>
                        <a:pt x="50" y="32"/>
                        <a:pt x="50" y="32"/>
                        <a:pt x="50" y="32"/>
                      </a:cubicBezTo>
                      <a:cubicBezTo>
                        <a:pt x="50" y="32"/>
                        <a:pt x="50" y="31"/>
                        <a:pt x="50" y="32"/>
                      </a:cubicBezTo>
                      <a:cubicBezTo>
                        <a:pt x="49" y="32"/>
                        <a:pt x="50" y="32"/>
                        <a:pt x="50" y="32"/>
                      </a:cubicBezTo>
                      <a:close/>
                      <a:moveTo>
                        <a:pt x="47" y="30"/>
                      </a:moveTo>
                      <a:cubicBezTo>
                        <a:pt x="47" y="30"/>
                        <a:pt x="47" y="30"/>
                        <a:pt x="47" y="30"/>
                      </a:cubicBezTo>
                      <a:cubicBezTo>
                        <a:pt x="47" y="30"/>
                        <a:pt x="48" y="30"/>
                        <a:pt x="47" y="30"/>
                      </a:cubicBezTo>
                      <a:cubicBezTo>
                        <a:pt x="47" y="30"/>
                        <a:pt x="47" y="30"/>
                        <a:pt x="47" y="30"/>
                      </a:cubicBezTo>
                      <a:close/>
                      <a:moveTo>
                        <a:pt x="48" y="31"/>
                      </a:moveTo>
                      <a:cubicBezTo>
                        <a:pt x="48" y="30"/>
                        <a:pt x="48" y="30"/>
                        <a:pt x="47" y="30"/>
                      </a:cubicBezTo>
                      <a:cubicBezTo>
                        <a:pt x="48" y="31"/>
                        <a:pt x="48" y="30"/>
                        <a:pt x="48" y="31"/>
                      </a:cubicBezTo>
                      <a:close/>
                      <a:moveTo>
                        <a:pt x="49" y="32"/>
                      </a:moveTo>
                      <a:cubicBezTo>
                        <a:pt x="49" y="32"/>
                        <a:pt x="49" y="32"/>
                        <a:pt x="49" y="32"/>
                      </a:cubicBezTo>
                      <a:cubicBezTo>
                        <a:pt x="49" y="32"/>
                        <a:pt x="49" y="32"/>
                        <a:pt x="49" y="32"/>
                      </a:cubicBezTo>
                      <a:cubicBezTo>
                        <a:pt x="49" y="32"/>
                        <a:pt x="49" y="32"/>
                        <a:pt x="49" y="32"/>
                      </a:cubicBezTo>
                      <a:cubicBezTo>
                        <a:pt x="49" y="32"/>
                        <a:pt x="49" y="32"/>
                        <a:pt x="49" y="32"/>
                      </a:cubicBezTo>
                      <a:cubicBezTo>
                        <a:pt x="49" y="32"/>
                        <a:pt x="49" y="32"/>
                        <a:pt x="49" y="32"/>
                      </a:cubicBezTo>
                      <a:cubicBezTo>
                        <a:pt x="49" y="32"/>
                        <a:pt x="49" y="32"/>
                        <a:pt x="49" y="32"/>
                      </a:cubicBezTo>
                      <a:cubicBezTo>
                        <a:pt x="49" y="32"/>
                        <a:pt x="49" y="32"/>
                        <a:pt x="49" y="32"/>
                      </a:cubicBezTo>
                      <a:cubicBezTo>
                        <a:pt x="49" y="32"/>
                        <a:pt x="49" y="32"/>
                        <a:pt x="49" y="31"/>
                      </a:cubicBezTo>
                      <a:cubicBezTo>
                        <a:pt x="49" y="31"/>
                        <a:pt x="49" y="31"/>
                        <a:pt x="48" y="31"/>
                      </a:cubicBezTo>
                      <a:cubicBezTo>
                        <a:pt x="48" y="31"/>
                        <a:pt x="49" y="31"/>
                        <a:pt x="49" y="32"/>
                      </a:cubicBezTo>
                      <a:cubicBezTo>
                        <a:pt x="49" y="32"/>
                        <a:pt x="49" y="32"/>
                        <a:pt x="49" y="32"/>
                      </a:cubicBezTo>
                      <a:close/>
                      <a:moveTo>
                        <a:pt x="46" y="30"/>
                      </a:moveTo>
                      <a:cubicBezTo>
                        <a:pt x="46" y="30"/>
                        <a:pt x="46" y="30"/>
                        <a:pt x="46" y="30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lose/>
                      <a:moveTo>
                        <a:pt x="46" y="30"/>
                      </a:moveTo>
                      <a:cubicBezTo>
                        <a:pt x="46" y="30"/>
                        <a:pt x="47" y="31"/>
                        <a:pt x="47" y="30"/>
                      </a:cubicBezTo>
                      <a:cubicBezTo>
                        <a:pt x="47" y="30"/>
                        <a:pt x="47" y="30"/>
                        <a:pt x="47" y="30"/>
                      </a:cubicBezTo>
                      <a:cubicBezTo>
                        <a:pt x="47" y="30"/>
                        <a:pt x="47" y="30"/>
                        <a:pt x="46" y="30"/>
                      </a:cubicBezTo>
                      <a:close/>
                      <a:moveTo>
                        <a:pt x="46" y="31"/>
                      </a:moveTo>
                      <a:cubicBezTo>
                        <a:pt x="46" y="31"/>
                        <a:pt x="46" y="31"/>
                        <a:pt x="47" y="31"/>
                      </a:cubicBezTo>
                      <a:cubicBezTo>
                        <a:pt x="46" y="31"/>
                        <a:pt x="47" y="30"/>
                        <a:pt x="46" y="31"/>
                      </a:cubicBezTo>
                      <a:close/>
                      <a:moveTo>
                        <a:pt x="47" y="33"/>
                      </a:moveTo>
                      <a:cubicBezTo>
                        <a:pt x="47" y="32"/>
                        <a:pt x="47" y="32"/>
                        <a:pt x="47" y="32"/>
                      </a:cubicBezTo>
                      <a:cubicBezTo>
                        <a:pt x="47" y="32"/>
                        <a:pt x="47" y="32"/>
                        <a:pt x="47" y="33"/>
                      </a:cubicBezTo>
                      <a:close/>
                      <a:moveTo>
                        <a:pt x="46" y="32"/>
                      </a:move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lose/>
                      <a:moveTo>
                        <a:pt x="45" y="33"/>
                      </a:moveTo>
                      <a:cubicBezTo>
                        <a:pt x="45" y="33"/>
                        <a:pt x="45" y="33"/>
                        <a:pt x="46" y="32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2"/>
                        <a:pt x="45" y="32"/>
                        <a:pt x="46" y="32"/>
                      </a:cubicBezTo>
                      <a:cubicBezTo>
                        <a:pt x="45" y="32"/>
                        <a:pt x="45" y="32"/>
                        <a:pt x="45" y="32"/>
                      </a:cubicBezTo>
                      <a:cubicBezTo>
                        <a:pt x="45" y="32"/>
                        <a:pt x="45" y="32"/>
                        <a:pt x="45" y="32"/>
                      </a:cubicBezTo>
                      <a:cubicBezTo>
                        <a:pt x="45" y="32"/>
                        <a:pt x="45" y="32"/>
                        <a:pt x="45" y="33"/>
                      </a:cubicBezTo>
                      <a:close/>
                      <a:moveTo>
                        <a:pt x="46" y="33"/>
                      </a:move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5" y="33"/>
                        <a:pt x="45" y="33"/>
                        <a:pt x="45" y="33"/>
                      </a:cubicBezTo>
                      <a:cubicBezTo>
                        <a:pt x="46" y="33"/>
                        <a:pt x="45" y="33"/>
                        <a:pt x="46" y="33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6" y="33"/>
                        <a:pt x="46" y="32"/>
                        <a:pt x="46" y="33"/>
                      </a:cubicBezTo>
                      <a:close/>
                      <a:moveTo>
                        <a:pt x="46" y="32"/>
                      </a:move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2"/>
                        <a:pt x="46" y="32"/>
                        <a:pt x="46" y="33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lose/>
                      <a:moveTo>
                        <a:pt x="48" y="34"/>
                      </a:moveTo>
                      <a:cubicBezTo>
                        <a:pt x="48" y="35"/>
                        <a:pt x="49" y="35"/>
                        <a:pt x="49" y="35"/>
                      </a:cubicBezTo>
                      <a:cubicBezTo>
                        <a:pt x="49" y="35"/>
                        <a:pt x="49" y="35"/>
                        <a:pt x="49" y="34"/>
                      </a:cubicBezTo>
                      <a:cubicBezTo>
                        <a:pt x="49" y="34"/>
                        <a:pt x="49" y="34"/>
                        <a:pt x="49" y="34"/>
                      </a:cubicBezTo>
                      <a:cubicBezTo>
                        <a:pt x="49" y="34"/>
                        <a:pt x="49" y="35"/>
                        <a:pt x="48" y="34"/>
                      </a:cubicBezTo>
                      <a:cubicBezTo>
                        <a:pt x="48" y="34"/>
                        <a:pt x="48" y="34"/>
                        <a:pt x="49" y="34"/>
                      </a:cubicBezTo>
                      <a:cubicBezTo>
                        <a:pt x="49" y="34"/>
                        <a:pt x="49" y="34"/>
                        <a:pt x="49" y="34"/>
                      </a:cubicBezTo>
                      <a:cubicBezTo>
                        <a:pt x="49" y="34"/>
                        <a:pt x="49" y="34"/>
                        <a:pt x="48" y="34"/>
                      </a:cubicBezTo>
                      <a:cubicBezTo>
                        <a:pt x="49" y="34"/>
                        <a:pt x="48" y="34"/>
                        <a:pt x="48" y="34"/>
                      </a:cubicBezTo>
                      <a:cubicBezTo>
                        <a:pt x="49" y="33"/>
                        <a:pt x="49" y="33"/>
                        <a:pt x="49" y="33"/>
                      </a:cubicBezTo>
                      <a:cubicBezTo>
                        <a:pt x="48" y="33"/>
                        <a:pt x="48" y="33"/>
                        <a:pt x="48" y="33"/>
                      </a:cubicBezTo>
                      <a:cubicBezTo>
                        <a:pt x="48" y="33"/>
                        <a:pt x="48" y="33"/>
                        <a:pt x="48" y="33"/>
                      </a:cubicBezTo>
                      <a:cubicBezTo>
                        <a:pt x="48" y="33"/>
                        <a:pt x="48" y="33"/>
                        <a:pt x="48" y="33"/>
                      </a:cubicBezTo>
                      <a:cubicBezTo>
                        <a:pt x="48" y="33"/>
                        <a:pt x="49" y="33"/>
                        <a:pt x="48" y="33"/>
                      </a:cubicBezTo>
                      <a:cubicBezTo>
                        <a:pt x="49" y="33"/>
                        <a:pt x="49" y="33"/>
                        <a:pt x="49" y="33"/>
                      </a:cubicBezTo>
                      <a:cubicBezTo>
                        <a:pt x="49" y="33"/>
                        <a:pt x="49" y="33"/>
                        <a:pt x="49" y="32"/>
                      </a:cubicBezTo>
                      <a:cubicBezTo>
                        <a:pt x="49" y="33"/>
                        <a:pt x="49" y="33"/>
                        <a:pt x="49" y="32"/>
                      </a:cubicBezTo>
                      <a:cubicBezTo>
                        <a:pt x="49" y="32"/>
                        <a:pt x="49" y="32"/>
                        <a:pt x="49" y="32"/>
                      </a:cubicBezTo>
                      <a:cubicBezTo>
                        <a:pt x="49" y="32"/>
                        <a:pt x="49" y="32"/>
                        <a:pt x="49" y="32"/>
                      </a:cubicBezTo>
                      <a:cubicBezTo>
                        <a:pt x="48" y="32"/>
                        <a:pt x="48" y="32"/>
                        <a:pt x="48" y="32"/>
                      </a:cubicBezTo>
                      <a:cubicBezTo>
                        <a:pt x="48" y="33"/>
                        <a:pt x="48" y="32"/>
                        <a:pt x="48" y="33"/>
                      </a:cubicBezTo>
                      <a:cubicBezTo>
                        <a:pt x="48" y="33"/>
                        <a:pt x="48" y="33"/>
                        <a:pt x="48" y="33"/>
                      </a:cubicBezTo>
                      <a:cubicBezTo>
                        <a:pt x="48" y="33"/>
                        <a:pt x="48" y="33"/>
                        <a:pt x="48" y="33"/>
                      </a:cubicBezTo>
                      <a:cubicBezTo>
                        <a:pt x="48" y="33"/>
                        <a:pt x="48" y="33"/>
                        <a:pt x="47" y="33"/>
                      </a:cubicBezTo>
                      <a:cubicBezTo>
                        <a:pt x="48" y="33"/>
                        <a:pt x="48" y="33"/>
                        <a:pt x="48" y="34"/>
                      </a:cubicBezTo>
                      <a:cubicBezTo>
                        <a:pt x="48" y="33"/>
                        <a:pt x="48" y="34"/>
                        <a:pt x="48" y="34"/>
                      </a:cubicBezTo>
                      <a:cubicBezTo>
                        <a:pt x="48" y="34"/>
                        <a:pt x="48" y="34"/>
                        <a:pt x="48" y="34"/>
                      </a:cubicBezTo>
                      <a:cubicBezTo>
                        <a:pt x="48" y="34"/>
                        <a:pt x="48" y="34"/>
                        <a:pt x="48" y="34"/>
                      </a:cubicBezTo>
                      <a:cubicBezTo>
                        <a:pt x="48" y="34"/>
                        <a:pt x="48" y="35"/>
                        <a:pt x="48" y="34"/>
                      </a:cubicBezTo>
                      <a:close/>
                      <a:moveTo>
                        <a:pt x="48" y="35"/>
                      </a:moveTo>
                      <a:cubicBezTo>
                        <a:pt x="48" y="35"/>
                        <a:pt x="48" y="35"/>
                        <a:pt x="48" y="35"/>
                      </a:cubicBezTo>
                      <a:cubicBezTo>
                        <a:pt x="48" y="35"/>
                        <a:pt x="48" y="35"/>
                        <a:pt x="48" y="35"/>
                      </a:cubicBezTo>
                      <a:cubicBezTo>
                        <a:pt x="48" y="35"/>
                        <a:pt x="48" y="35"/>
                        <a:pt x="48" y="35"/>
                      </a:cubicBezTo>
                      <a:close/>
                      <a:moveTo>
                        <a:pt x="48" y="48"/>
                      </a:moveTo>
                      <a:cubicBezTo>
                        <a:pt x="48" y="48"/>
                        <a:pt x="47" y="48"/>
                        <a:pt x="47" y="48"/>
                      </a:cubicBezTo>
                      <a:cubicBezTo>
                        <a:pt x="47" y="48"/>
                        <a:pt x="47" y="48"/>
                        <a:pt x="47" y="48"/>
                      </a:cubicBezTo>
                      <a:cubicBezTo>
                        <a:pt x="48" y="48"/>
                        <a:pt x="47" y="48"/>
                        <a:pt x="48" y="48"/>
                      </a:cubicBezTo>
                      <a:close/>
                      <a:moveTo>
                        <a:pt x="48" y="49"/>
                      </a:moveTo>
                      <a:cubicBezTo>
                        <a:pt x="48" y="49"/>
                        <a:pt x="48" y="48"/>
                        <a:pt x="49" y="48"/>
                      </a:cubicBezTo>
                      <a:cubicBezTo>
                        <a:pt x="49" y="48"/>
                        <a:pt x="48" y="48"/>
                        <a:pt x="48" y="49"/>
                      </a:cubicBezTo>
                      <a:close/>
                      <a:moveTo>
                        <a:pt x="48" y="47"/>
                      </a:moveTo>
                      <a:cubicBezTo>
                        <a:pt x="48" y="47"/>
                        <a:pt x="47" y="47"/>
                        <a:pt x="47" y="47"/>
                      </a:cubicBezTo>
                      <a:cubicBezTo>
                        <a:pt x="47" y="47"/>
                        <a:pt x="47" y="47"/>
                        <a:pt x="48" y="47"/>
                      </a:cubicBezTo>
                      <a:cubicBezTo>
                        <a:pt x="48" y="47"/>
                        <a:pt x="48" y="47"/>
                        <a:pt x="48" y="47"/>
                      </a:cubicBezTo>
                      <a:cubicBezTo>
                        <a:pt x="48" y="47"/>
                        <a:pt x="47" y="47"/>
                        <a:pt x="47" y="47"/>
                      </a:cubicBezTo>
                      <a:cubicBezTo>
                        <a:pt x="47" y="47"/>
                        <a:pt x="48" y="47"/>
                        <a:pt x="47" y="48"/>
                      </a:cubicBezTo>
                      <a:cubicBezTo>
                        <a:pt x="48" y="48"/>
                        <a:pt x="47" y="48"/>
                        <a:pt x="48" y="48"/>
                      </a:cubicBezTo>
                      <a:cubicBezTo>
                        <a:pt x="47" y="48"/>
                        <a:pt x="48" y="47"/>
                        <a:pt x="48" y="47"/>
                      </a:cubicBezTo>
                      <a:close/>
                      <a:moveTo>
                        <a:pt x="48" y="47"/>
                      </a:moveTo>
                      <a:cubicBezTo>
                        <a:pt x="48" y="47"/>
                        <a:pt x="48" y="48"/>
                        <a:pt x="48" y="47"/>
                      </a:cubicBezTo>
                      <a:cubicBezTo>
                        <a:pt x="48" y="47"/>
                        <a:pt x="48" y="47"/>
                        <a:pt x="48" y="47"/>
                      </a:cubicBezTo>
                      <a:close/>
                      <a:moveTo>
                        <a:pt x="48" y="45"/>
                      </a:moveTo>
                      <a:cubicBezTo>
                        <a:pt x="48" y="45"/>
                        <a:pt x="48" y="45"/>
                        <a:pt x="48" y="45"/>
                      </a:cubicBezTo>
                      <a:cubicBezTo>
                        <a:pt x="48" y="45"/>
                        <a:pt x="48" y="45"/>
                        <a:pt x="48" y="45"/>
                      </a:cubicBezTo>
                      <a:cubicBezTo>
                        <a:pt x="48" y="45"/>
                        <a:pt x="48" y="45"/>
                        <a:pt x="48" y="45"/>
                      </a:cubicBezTo>
                      <a:cubicBezTo>
                        <a:pt x="48" y="45"/>
                        <a:pt x="48" y="45"/>
                        <a:pt x="48" y="45"/>
                      </a:cubicBezTo>
                      <a:cubicBezTo>
                        <a:pt x="48" y="45"/>
                        <a:pt x="47" y="45"/>
                        <a:pt x="47" y="46"/>
                      </a:cubicBezTo>
                      <a:cubicBezTo>
                        <a:pt x="48" y="45"/>
                        <a:pt x="48" y="45"/>
                        <a:pt x="48" y="45"/>
                      </a:cubicBezTo>
                      <a:cubicBezTo>
                        <a:pt x="48" y="45"/>
                        <a:pt x="48" y="45"/>
                        <a:pt x="48" y="45"/>
                      </a:cubicBezTo>
                      <a:cubicBezTo>
                        <a:pt x="48" y="45"/>
                        <a:pt x="49" y="45"/>
                        <a:pt x="48" y="45"/>
                      </a:cubicBezTo>
                      <a:cubicBezTo>
                        <a:pt x="48" y="46"/>
                        <a:pt x="48" y="45"/>
                        <a:pt x="48" y="46"/>
                      </a:cubicBezTo>
                      <a:cubicBezTo>
                        <a:pt x="48" y="46"/>
                        <a:pt x="48" y="46"/>
                        <a:pt x="49" y="46"/>
                      </a:cubicBezTo>
                      <a:cubicBezTo>
                        <a:pt x="48" y="45"/>
                        <a:pt x="48" y="46"/>
                        <a:pt x="48" y="45"/>
                      </a:cubicBezTo>
                      <a:cubicBezTo>
                        <a:pt x="48" y="45"/>
                        <a:pt x="49" y="45"/>
                        <a:pt x="49" y="45"/>
                      </a:cubicBezTo>
                      <a:cubicBezTo>
                        <a:pt x="49" y="45"/>
                        <a:pt x="49" y="45"/>
                        <a:pt x="49" y="44"/>
                      </a:cubicBezTo>
                      <a:cubicBezTo>
                        <a:pt x="49" y="45"/>
                        <a:pt x="49" y="44"/>
                        <a:pt x="49" y="44"/>
                      </a:cubicBezTo>
                      <a:cubicBezTo>
                        <a:pt x="48" y="45"/>
                        <a:pt x="49" y="45"/>
                        <a:pt x="48" y="45"/>
                      </a:cubicBezTo>
                      <a:close/>
                      <a:moveTo>
                        <a:pt x="47" y="42"/>
                      </a:moveTo>
                      <a:cubicBezTo>
                        <a:pt x="47" y="41"/>
                        <a:pt x="48" y="42"/>
                        <a:pt x="48" y="41"/>
                      </a:cubicBezTo>
                      <a:cubicBezTo>
                        <a:pt x="48" y="41"/>
                        <a:pt x="48" y="41"/>
                        <a:pt x="48" y="41"/>
                      </a:cubicBezTo>
                      <a:cubicBezTo>
                        <a:pt x="47" y="41"/>
                        <a:pt x="47" y="41"/>
                        <a:pt x="47" y="42"/>
                      </a:cubicBezTo>
                      <a:close/>
                      <a:moveTo>
                        <a:pt x="48" y="42"/>
                      </a:moveTo>
                      <a:cubicBezTo>
                        <a:pt x="48" y="42"/>
                        <a:pt x="48" y="42"/>
                        <a:pt x="48" y="42"/>
                      </a:cubicBezTo>
                      <a:cubicBezTo>
                        <a:pt x="48" y="42"/>
                        <a:pt x="48" y="42"/>
                        <a:pt x="48" y="42"/>
                      </a:cubicBezTo>
                      <a:cubicBezTo>
                        <a:pt x="48" y="42"/>
                        <a:pt x="48" y="43"/>
                        <a:pt x="48" y="42"/>
                      </a:cubicBezTo>
                      <a:close/>
                      <a:moveTo>
                        <a:pt x="48" y="42"/>
                      </a:moveTo>
                      <a:cubicBezTo>
                        <a:pt x="48" y="42"/>
                        <a:pt x="48" y="42"/>
                        <a:pt x="48" y="42"/>
                      </a:cubicBezTo>
                      <a:cubicBezTo>
                        <a:pt x="48" y="42"/>
                        <a:pt x="48" y="42"/>
                        <a:pt x="48" y="42"/>
                      </a:cubicBezTo>
                      <a:cubicBezTo>
                        <a:pt x="48" y="42"/>
                        <a:pt x="48" y="42"/>
                        <a:pt x="48" y="42"/>
                      </a:cubicBezTo>
                      <a:cubicBezTo>
                        <a:pt x="48" y="42"/>
                        <a:pt x="47" y="42"/>
                        <a:pt x="47" y="42"/>
                      </a:cubicBezTo>
                      <a:cubicBezTo>
                        <a:pt x="47" y="42"/>
                        <a:pt x="48" y="42"/>
                        <a:pt x="48" y="42"/>
                      </a:cubicBezTo>
                      <a:cubicBezTo>
                        <a:pt x="48" y="42"/>
                        <a:pt x="48" y="42"/>
                        <a:pt x="48" y="42"/>
                      </a:cubicBezTo>
                      <a:cubicBezTo>
                        <a:pt x="48" y="42"/>
                        <a:pt x="48" y="42"/>
                        <a:pt x="48" y="42"/>
                      </a:cubicBezTo>
                      <a:cubicBezTo>
                        <a:pt x="48" y="42"/>
                        <a:pt x="48" y="42"/>
                        <a:pt x="48" y="42"/>
                      </a:cubicBezTo>
                      <a:cubicBezTo>
                        <a:pt x="48" y="42"/>
                        <a:pt x="48" y="42"/>
                        <a:pt x="48" y="42"/>
                      </a:cubicBezTo>
                      <a:close/>
                      <a:moveTo>
                        <a:pt x="49" y="42"/>
                      </a:moveTo>
                      <a:cubicBezTo>
                        <a:pt x="48" y="42"/>
                        <a:pt x="48" y="42"/>
                        <a:pt x="48" y="42"/>
                      </a:cubicBezTo>
                      <a:cubicBezTo>
                        <a:pt x="48" y="42"/>
                        <a:pt x="48" y="42"/>
                        <a:pt x="48" y="42"/>
                      </a:cubicBezTo>
                      <a:cubicBezTo>
                        <a:pt x="48" y="42"/>
                        <a:pt x="48" y="42"/>
                        <a:pt x="49" y="42"/>
                      </a:cubicBezTo>
                      <a:cubicBezTo>
                        <a:pt x="49" y="42"/>
                        <a:pt x="49" y="42"/>
                        <a:pt x="48" y="42"/>
                      </a:cubicBezTo>
                      <a:cubicBezTo>
                        <a:pt x="48" y="42"/>
                        <a:pt x="49" y="42"/>
                        <a:pt x="49" y="42"/>
                      </a:cubicBezTo>
                      <a:close/>
                      <a:moveTo>
                        <a:pt x="49" y="41"/>
                      </a:moveTo>
                      <a:cubicBezTo>
                        <a:pt x="48" y="41"/>
                        <a:pt x="48" y="41"/>
                        <a:pt x="48" y="41"/>
                      </a:cubicBezTo>
                      <a:cubicBezTo>
                        <a:pt x="48" y="41"/>
                        <a:pt x="48" y="41"/>
                        <a:pt x="48" y="41"/>
                      </a:cubicBezTo>
                      <a:cubicBezTo>
                        <a:pt x="48" y="41"/>
                        <a:pt x="48" y="42"/>
                        <a:pt x="49" y="41"/>
                      </a:cubicBezTo>
                      <a:close/>
                      <a:moveTo>
                        <a:pt x="54" y="45"/>
                      </a:moveTo>
                      <a:cubicBezTo>
                        <a:pt x="54" y="45"/>
                        <a:pt x="54" y="45"/>
                        <a:pt x="54" y="45"/>
                      </a:cubicBezTo>
                      <a:cubicBezTo>
                        <a:pt x="54" y="45"/>
                        <a:pt x="54" y="45"/>
                        <a:pt x="55" y="45"/>
                      </a:cubicBezTo>
                      <a:cubicBezTo>
                        <a:pt x="55" y="45"/>
                        <a:pt x="54" y="45"/>
                        <a:pt x="54" y="45"/>
                      </a:cubicBezTo>
                      <a:close/>
                      <a:moveTo>
                        <a:pt x="53" y="44"/>
                      </a:moveTo>
                      <a:cubicBezTo>
                        <a:pt x="53" y="44"/>
                        <a:pt x="53" y="44"/>
                        <a:pt x="53" y="44"/>
                      </a:cubicBezTo>
                      <a:cubicBezTo>
                        <a:pt x="53" y="44"/>
                        <a:pt x="53" y="44"/>
                        <a:pt x="53" y="44"/>
                      </a:cubicBezTo>
                      <a:close/>
                      <a:moveTo>
                        <a:pt x="53" y="44"/>
                      </a:moveTo>
                      <a:cubicBezTo>
                        <a:pt x="53" y="44"/>
                        <a:pt x="53" y="44"/>
                        <a:pt x="53" y="43"/>
                      </a:cubicBezTo>
                      <a:cubicBezTo>
                        <a:pt x="53" y="44"/>
                        <a:pt x="53" y="44"/>
                        <a:pt x="53" y="44"/>
                      </a:cubicBezTo>
                      <a:cubicBezTo>
                        <a:pt x="53" y="44"/>
                        <a:pt x="53" y="44"/>
                        <a:pt x="53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2" y="45"/>
                        <a:pt x="53" y="44"/>
                        <a:pt x="53" y="44"/>
                      </a:cubicBezTo>
                      <a:cubicBezTo>
                        <a:pt x="53" y="44"/>
                        <a:pt x="53" y="44"/>
                        <a:pt x="53" y="44"/>
                      </a:cubicBezTo>
                      <a:cubicBezTo>
                        <a:pt x="53" y="44"/>
                        <a:pt x="53" y="44"/>
                        <a:pt x="53" y="44"/>
                      </a:cubicBezTo>
                      <a:cubicBezTo>
                        <a:pt x="53" y="43"/>
                        <a:pt x="53" y="44"/>
                        <a:pt x="53" y="43"/>
                      </a:cubicBezTo>
                      <a:cubicBezTo>
                        <a:pt x="53" y="43"/>
                        <a:pt x="53" y="43"/>
                        <a:pt x="53" y="43"/>
                      </a:cubicBezTo>
                      <a:cubicBezTo>
                        <a:pt x="53" y="43"/>
                        <a:pt x="53" y="43"/>
                        <a:pt x="53" y="44"/>
                      </a:cubicBezTo>
                      <a:close/>
                      <a:moveTo>
                        <a:pt x="52" y="43"/>
                      </a:moveTo>
                      <a:cubicBezTo>
                        <a:pt x="52" y="43"/>
                        <a:pt x="52" y="43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2" y="44"/>
                        <a:pt x="52" y="44"/>
                        <a:pt x="52" y="43"/>
                      </a:cubicBezTo>
                      <a:cubicBezTo>
                        <a:pt x="52" y="43"/>
                        <a:pt x="52" y="43"/>
                        <a:pt x="52" y="43"/>
                      </a:cubicBezTo>
                      <a:cubicBezTo>
                        <a:pt x="52" y="43"/>
                        <a:pt x="52" y="43"/>
                        <a:pt x="52" y="43"/>
                      </a:cubicBezTo>
                      <a:close/>
                      <a:moveTo>
                        <a:pt x="51" y="42"/>
                      </a:moveTo>
                      <a:cubicBezTo>
                        <a:pt x="51" y="41"/>
                        <a:pt x="51" y="42"/>
                        <a:pt x="51" y="42"/>
                      </a:cubicBezTo>
                      <a:cubicBezTo>
                        <a:pt x="51" y="41"/>
                        <a:pt x="51" y="41"/>
                        <a:pt x="51" y="41"/>
                      </a:cubicBezTo>
                      <a:cubicBezTo>
                        <a:pt x="51" y="41"/>
                        <a:pt x="51" y="41"/>
                        <a:pt x="51" y="41"/>
                      </a:cubicBezTo>
                      <a:cubicBezTo>
                        <a:pt x="51" y="41"/>
                        <a:pt x="51" y="42"/>
                        <a:pt x="51" y="41"/>
                      </a:cubicBezTo>
                      <a:cubicBezTo>
                        <a:pt x="51" y="41"/>
                        <a:pt x="51" y="41"/>
                        <a:pt x="51" y="41"/>
                      </a:cubicBezTo>
                      <a:cubicBezTo>
                        <a:pt x="51" y="41"/>
                        <a:pt x="51" y="41"/>
                        <a:pt x="51" y="41"/>
                      </a:cubicBezTo>
                      <a:cubicBezTo>
                        <a:pt x="51" y="41"/>
                        <a:pt x="51" y="41"/>
                        <a:pt x="51" y="41"/>
                      </a:cubicBezTo>
                      <a:cubicBezTo>
                        <a:pt x="51" y="41"/>
                        <a:pt x="51" y="41"/>
                        <a:pt x="51" y="41"/>
                      </a:cubicBezTo>
                      <a:cubicBezTo>
                        <a:pt x="51" y="41"/>
                        <a:pt x="51" y="41"/>
                        <a:pt x="50" y="41"/>
                      </a:cubicBezTo>
                      <a:cubicBezTo>
                        <a:pt x="51" y="41"/>
                        <a:pt x="51" y="42"/>
                        <a:pt x="51" y="42"/>
                      </a:cubicBezTo>
                      <a:close/>
                      <a:moveTo>
                        <a:pt x="51" y="42"/>
                      </a:moveTo>
                      <a:cubicBezTo>
                        <a:pt x="52" y="42"/>
                        <a:pt x="51" y="41"/>
                        <a:pt x="51" y="42"/>
                      </a:cubicBezTo>
                      <a:cubicBezTo>
                        <a:pt x="51" y="42"/>
                        <a:pt x="51" y="42"/>
                        <a:pt x="51" y="42"/>
                      </a:cubicBezTo>
                      <a:close/>
                      <a:moveTo>
                        <a:pt x="51" y="42"/>
                      </a:moveTo>
                      <a:cubicBezTo>
                        <a:pt x="52" y="42"/>
                        <a:pt x="52" y="42"/>
                        <a:pt x="52" y="42"/>
                      </a:cubicBezTo>
                      <a:cubicBezTo>
                        <a:pt x="52" y="42"/>
                        <a:pt x="52" y="42"/>
                        <a:pt x="51" y="42"/>
                      </a:cubicBezTo>
                      <a:cubicBezTo>
                        <a:pt x="52" y="42"/>
                        <a:pt x="51" y="42"/>
                        <a:pt x="51" y="42"/>
                      </a:cubicBezTo>
                      <a:close/>
                      <a:moveTo>
                        <a:pt x="54" y="42"/>
                      </a:moveTo>
                      <a:cubicBezTo>
                        <a:pt x="54" y="42"/>
                        <a:pt x="53" y="43"/>
                        <a:pt x="53" y="43"/>
                      </a:cubicBezTo>
                      <a:cubicBezTo>
                        <a:pt x="53" y="43"/>
                        <a:pt x="53" y="43"/>
                        <a:pt x="53" y="43"/>
                      </a:cubicBezTo>
                      <a:cubicBezTo>
                        <a:pt x="53" y="43"/>
                        <a:pt x="54" y="42"/>
                        <a:pt x="53" y="42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3" y="42"/>
                        <a:pt x="53" y="42"/>
                        <a:pt x="53" y="43"/>
                      </a:cubicBezTo>
                      <a:cubicBezTo>
                        <a:pt x="53" y="43"/>
                        <a:pt x="53" y="43"/>
                        <a:pt x="53" y="43"/>
                      </a:cubicBezTo>
                      <a:cubicBezTo>
                        <a:pt x="53" y="43"/>
                        <a:pt x="53" y="43"/>
                        <a:pt x="53" y="43"/>
                      </a:cubicBezTo>
                      <a:cubicBezTo>
                        <a:pt x="53" y="43"/>
                        <a:pt x="53" y="43"/>
                        <a:pt x="53" y="43"/>
                      </a:cubicBezTo>
                      <a:cubicBezTo>
                        <a:pt x="53" y="43"/>
                        <a:pt x="53" y="42"/>
                        <a:pt x="54" y="42"/>
                      </a:cubicBezTo>
                      <a:close/>
                      <a:moveTo>
                        <a:pt x="52" y="42"/>
                      </a:moveTo>
                      <a:cubicBezTo>
                        <a:pt x="52" y="42"/>
                        <a:pt x="52" y="42"/>
                        <a:pt x="52" y="43"/>
                      </a:cubicBezTo>
                      <a:cubicBezTo>
                        <a:pt x="52" y="42"/>
                        <a:pt x="52" y="43"/>
                        <a:pt x="53" y="42"/>
                      </a:cubicBezTo>
                      <a:cubicBezTo>
                        <a:pt x="52" y="42"/>
                        <a:pt x="52" y="42"/>
                        <a:pt x="52" y="42"/>
                      </a:cubicBezTo>
                      <a:close/>
                      <a:moveTo>
                        <a:pt x="53" y="42"/>
                      </a:moveTo>
                      <a:cubicBezTo>
                        <a:pt x="53" y="43"/>
                        <a:pt x="53" y="42"/>
                        <a:pt x="53" y="42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lose/>
                      <a:moveTo>
                        <a:pt x="53" y="41"/>
                      </a:moveTo>
                      <a:cubicBezTo>
                        <a:pt x="53" y="41"/>
                        <a:pt x="53" y="41"/>
                        <a:pt x="53" y="41"/>
                      </a:cubicBezTo>
                      <a:cubicBezTo>
                        <a:pt x="53" y="41"/>
                        <a:pt x="53" y="41"/>
                        <a:pt x="53" y="41"/>
                      </a:cubicBezTo>
                      <a:cubicBezTo>
                        <a:pt x="52" y="41"/>
                        <a:pt x="53" y="41"/>
                        <a:pt x="53" y="41"/>
                      </a:cubicBezTo>
                      <a:cubicBezTo>
                        <a:pt x="52" y="41"/>
                        <a:pt x="52" y="40"/>
                        <a:pt x="52" y="41"/>
                      </a:cubicBezTo>
                      <a:cubicBezTo>
                        <a:pt x="52" y="41"/>
                        <a:pt x="52" y="41"/>
                        <a:pt x="52" y="41"/>
                      </a:cubicBezTo>
                      <a:cubicBezTo>
                        <a:pt x="52" y="41"/>
                        <a:pt x="53" y="41"/>
                        <a:pt x="52" y="42"/>
                      </a:cubicBezTo>
                      <a:cubicBezTo>
                        <a:pt x="52" y="42"/>
                        <a:pt x="52" y="42"/>
                        <a:pt x="52" y="42"/>
                      </a:cubicBezTo>
                      <a:cubicBezTo>
                        <a:pt x="52" y="42"/>
                        <a:pt x="52" y="42"/>
                        <a:pt x="52" y="42"/>
                      </a:cubicBezTo>
                      <a:cubicBezTo>
                        <a:pt x="52" y="42"/>
                        <a:pt x="52" y="43"/>
                        <a:pt x="52" y="43"/>
                      </a:cubicBezTo>
                      <a:cubicBezTo>
                        <a:pt x="52" y="42"/>
                        <a:pt x="52" y="42"/>
                        <a:pt x="52" y="42"/>
                      </a:cubicBezTo>
                      <a:cubicBezTo>
                        <a:pt x="52" y="42"/>
                        <a:pt x="52" y="42"/>
                        <a:pt x="52" y="42"/>
                      </a:cubicBezTo>
                      <a:cubicBezTo>
                        <a:pt x="52" y="42"/>
                        <a:pt x="53" y="42"/>
                        <a:pt x="53" y="42"/>
                      </a:cubicBezTo>
                      <a:cubicBezTo>
                        <a:pt x="53" y="41"/>
                        <a:pt x="52" y="41"/>
                        <a:pt x="52" y="41"/>
                      </a:cubicBezTo>
                      <a:cubicBezTo>
                        <a:pt x="53" y="41"/>
                        <a:pt x="52" y="41"/>
                        <a:pt x="53" y="41"/>
                      </a:cubicBezTo>
                      <a:close/>
                      <a:moveTo>
                        <a:pt x="51" y="41"/>
                      </a:moveTo>
                      <a:cubicBezTo>
                        <a:pt x="52" y="41"/>
                        <a:pt x="52" y="41"/>
                        <a:pt x="52" y="41"/>
                      </a:cubicBezTo>
                      <a:cubicBezTo>
                        <a:pt x="52" y="41"/>
                        <a:pt x="52" y="41"/>
                        <a:pt x="52" y="41"/>
                      </a:cubicBezTo>
                      <a:cubicBezTo>
                        <a:pt x="52" y="41"/>
                        <a:pt x="52" y="40"/>
                        <a:pt x="52" y="40"/>
                      </a:cubicBezTo>
                      <a:cubicBezTo>
                        <a:pt x="51" y="41"/>
                        <a:pt x="51" y="40"/>
                        <a:pt x="51" y="40"/>
                      </a:cubicBezTo>
                      <a:cubicBezTo>
                        <a:pt x="51" y="41"/>
                        <a:pt x="51" y="41"/>
                        <a:pt x="52" y="40"/>
                      </a:cubicBezTo>
                      <a:cubicBezTo>
                        <a:pt x="51" y="41"/>
                        <a:pt x="51" y="41"/>
                        <a:pt x="51" y="41"/>
                      </a:cubicBezTo>
                      <a:cubicBezTo>
                        <a:pt x="51" y="41"/>
                        <a:pt x="52" y="40"/>
                        <a:pt x="51" y="41"/>
                      </a:cubicBezTo>
                      <a:close/>
                      <a:moveTo>
                        <a:pt x="51" y="40"/>
                      </a:moveTo>
                      <a:cubicBezTo>
                        <a:pt x="51" y="40"/>
                        <a:pt x="51" y="40"/>
                        <a:pt x="51" y="40"/>
                      </a:cubicBezTo>
                      <a:cubicBezTo>
                        <a:pt x="51" y="40"/>
                        <a:pt x="51" y="39"/>
                        <a:pt x="51" y="40"/>
                      </a:cubicBezTo>
                      <a:close/>
                      <a:moveTo>
                        <a:pt x="50" y="39"/>
                      </a:moveTo>
                      <a:cubicBezTo>
                        <a:pt x="50" y="39"/>
                        <a:pt x="50" y="39"/>
                        <a:pt x="50" y="39"/>
                      </a:cubicBezTo>
                      <a:cubicBezTo>
                        <a:pt x="50" y="39"/>
                        <a:pt x="50" y="39"/>
                        <a:pt x="50" y="39"/>
                      </a:cubicBezTo>
                      <a:cubicBezTo>
                        <a:pt x="50" y="39"/>
                        <a:pt x="50" y="39"/>
                        <a:pt x="50" y="39"/>
                      </a:cubicBezTo>
                      <a:close/>
                      <a:moveTo>
                        <a:pt x="50" y="39"/>
                      </a:moveTo>
                      <a:cubicBezTo>
                        <a:pt x="50" y="39"/>
                        <a:pt x="50" y="39"/>
                        <a:pt x="50" y="39"/>
                      </a:cubicBezTo>
                      <a:cubicBezTo>
                        <a:pt x="50" y="39"/>
                        <a:pt x="50" y="39"/>
                        <a:pt x="50" y="39"/>
                      </a:cubicBezTo>
                      <a:cubicBezTo>
                        <a:pt x="50" y="39"/>
                        <a:pt x="50" y="39"/>
                        <a:pt x="50" y="39"/>
                      </a:cubicBezTo>
                      <a:close/>
                      <a:moveTo>
                        <a:pt x="53" y="41"/>
                      </a:moveTo>
                      <a:cubicBezTo>
                        <a:pt x="54" y="41"/>
                        <a:pt x="53" y="40"/>
                        <a:pt x="53" y="40"/>
                      </a:cubicBezTo>
                      <a:cubicBezTo>
                        <a:pt x="53" y="41"/>
                        <a:pt x="53" y="41"/>
                        <a:pt x="53" y="41"/>
                      </a:cubicBezTo>
                      <a:cubicBezTo>
                        <a:pt x="53" y="41"/>
                        <a:pt x="53" y="42"/>
                        <a:pt x="53" y="42"/>
                      </a:cubicBezTo>
                      <a:cubicBezTo>
                        <a:pt x="53" y="42"/>
                        <a:pt x="53" y="41"/>
                        <a:pt x="53" y="41"/>
                      </a:cubicBezTo>
                      <a:close/>
                      <a:moveTo>
                        <a:pt x="53" y="40"/>
                      </a:moveTo>
                      <a:cubicBezTo>
                        <a:pt x="53" y="40"/>
                        <a:pt x="53" y="40"/>
                        <a:pt x="53" y="41"/>
                      </a:cubicBezTo>
                      <a:cubicBezTo>
                        <a:pt x="53" y="40"/>
                        <a:pt x="53" y="40"/>
                        <a:pt x="53" y="40"/>
                      </a:cubicBezTo>
                      <a:cubicBezTo>
                        <a:pt x="53" y="40"/>
                        <a:pt x="53" y="40"/>
                        <a:pt x="53" y="40"/>
                      </a:cubicBezTo>
                      <a:cubicBezTo>
                        <a:pt x="53" y="40"/>
                        <a:pt x="53" y="40"/>
                        <a:pt x="53" y="40"/>
                      </a:cubicBezTo>
                      <a:cubicBezTo>
                        <a:pt x="54" y="40"/>
                        <a:pt x="53" y="40"/>
                        <a:pt x="53" y="40"/>
                      </a:cubicBezTo>
                      <a:cubicBezTo>
                        <a:pt x="53" y="40"/>
                        <a:pt x="53" y="39"/>
                        <a:pt x="53" y="40"/>
                      </a:cubicBezTo>
                      <a:cubicBezTo>
                        <a:pt x="53" y="40"/>
                        <a:pt x="53" y="40"/>
                        <a:pt x="53" y="40"/>
                      </a:cubicBezTo>
                      <a:cubicBezTo>
                        <a:pt x="53" y="40"/>
                        <a:pt x="53" y="39"/>
                        <a:pt x="53" y="40"/>
                      </a:cubicBezTo>
                      <a:cubicBezTo>
                        <a:pt x="53" y="40"/>
                        <a:pt x="53" y="39"/>
                        <a:pt x="53" y="40"/>
                      </a:cubicBezTo>
                      <a:cubicBezTo>
                        <a:pt x="52" y="40"/>
                        <a:pt x="52" y="40"/>
                        <a:pt x="52" y="40"/>
                      </a:cubicBezTo>
                      <a:cubicBezTo>
                        <a:pt x="52" y="40"/>
                        <a:pt x="52" y="40"/>
                        <a:pt x="52" y="40"/>
                      </a:cubicBezTo>
                      <a:cubicBezTo>
                        <a:pt x="52" y="40"/>
                        <a:pt x="53" y="40"/>
                        <a:pt x="53" y="40"/>
                      </a:cubicBezTo>
                      <a:close/>
                      <a:moveTo>
                        <a:pt x="55" y="41"/>
                      </a:moveTo>
                      <a:cubicBezTo>
                        <a:pt x="55" y="42"/>
                        <a:pt x="56" y="41"/>
                        <a:pt x="55" y="42"/>
                      </a:cubicBezTo>
                      <a:cubicBezTo>
                        <a:pt x="56" y="41"/>
                        <a:pt x="56" y="41"/>
                        <a:pt x="56" y="41"/>
                      </a:cubicBezTo>
                      <a:cubicBezTo>
                        <a:pt x="55" y="41"/>
                        <a:pt x="55" y="41"/>
                        <a:pt x="55" y="41"/>
                      </a:cubicBezTo>
                      <a:close/>
                      <a:moveTo>
                        <a:pt x="56" y="41"/>
                      </a:moveTo>
                      <a:cubicBezTo>
                        <a:pt x="55" y="41"/>
                        <a:pt x="56" y="41"/>
                        <a:pt x="55" y="41"/>
                      </a:cubicBezTo>
                      <a:cubicBezTo>
                        <a:pt x="56" y="41"/>
                        <a:pt x="56" y="41"/>
                        <a:pt x="56" y="41"/>
                      </a:cubicBezTo>
                      <a:cubicBezTo>
                        <a:pt x="56" y="41"/>
                        <a:pt x="56" y="41"/>
                        <a:pt x="56" y="41"/>
                      </a:cubicBezTo>
                      <a:close/>
                      <a:moveTo>
                        <a:pt x="54" y="41"/>
                      </a:moveTo>
                      <a:cubicBezTo>
                        <a:pt x="54" y="41"/>
                        <a:pt x="54" y="41"/>
                        <a:pt x="54" y="41"/>
                      </a:cubicBezTo>
                      <a:cubicBezTo>
                        <a:pt x="54" y="41"/>
                        <a:pt x="54" y="41"/>
                        <a:pt x="54" y="41"/>
                      </a:cubicBezTo>
                      <a:cubicBezTo>
                        <a:pt x="55" y="41"/>
                        <a:pt x="54" y="41"/>
                        <a:pt x="54" y="41"/>
                      </a:cubicBezTo>
                      <a:close/>
                      <a:moveTo>
                        <a:pt x="54" y="41"/>
                      </a:moveTo>
                      <a:cubicBezTo>
                        <a:pt x="54" y="41"/>
                        <a:pt x="55" y="41"/>
                        <a:pt x="55" y="41"/>
                      </a:cubicBezTo>
                      <a:cubicBezTo>
                        <a:pt x="55" y="41"/>
                        <a:pt x="55" y="41"/>
                        <a:pt x="54" y="41"/>
                      </a:cubicBezTo>
                      <a:close/>
                      <a:moveTo>
                        <a:pt x="56" y="43"/>
                      </a:moveTo>
                      <a:cubicBezTo>
                        <a:pt x="56" y="43"/>
                        <a:pt x="56" y="43"/>
                        <a:pt x="56" y="43"/>
                      </a:cubicBezTo>
                      <a:cubicBezTo>
                        <a:pt x="56" y="43"/>
                        <a:pt x="56" y="43"/>
                        <a:pt x="56" y="43"/>
                      </a:cubicBezTo>
                      <a:cubicBezTo>
                        <a:pt x="55" y="43"/>
                        <a:pt x="55" y="43"/>
                        <a:pt x="56" y="43"/>
                      </a:cubicBezTo>
                      <a:close/>
                      <a:moveTo>
                        <a:pt x="55" y="42"/>
                      </a:moveTo>
                      <a:cubicBezTo>
                        <a:pt x="55" y="42"/>
                        <a:pt x="55" y="42"/>
                        <a:pt x="55" y="42"/>
                      </a:cubicBezTo>
                      <a:cubicBezTo>
                        <a:pt x="55" y="42"/>
                        <a:pt x="55" y="42"/>
                        <a:pt x="55" y="42"/>
                      </a:cubicBezTo>
                      <a:close/>
                      <a:moveTo>
                        <a:pt x="56" y="42"/>
                      </a:moveTo>
                      <a:cubicBezTo>
                        <a:pt x="55" y="42"/>
                        <a:pt x="55" y="42"/>
                        <a:pt x="55" y="42"/>
                      </a:cubicBezTo>
                      <a:cubicBezTo>
                        <a:pt x="55" y="42"/>
                        <a:pt x="55" y="43"/>
                        <a:pt x="56" y="42"/>
                      </a:cubicBezTo>
                      <a:close/>
                      <a:moveTo>
                        <a:pt x="54" y="42"/>
                      </a:moveTo>
                      <a:cubicBezTo>
                        <a:pt x="54" y="42"/>
                        <a:pt x="54" y="42"/>
                        <a:pt x="54" y="42"/>
                      </a:cubicBezTo>
                      <a:cubicBezTo>
                        <a:pt x="54" y="42"/>
                        <a:pt x="54" y="42"/>
                        <a:pt x="54" y="42"/>
                      </a:cubicBezTo>
                      <a:cubicBezTo>
                        <a:pt x="54" y="42"/>
                        <a:pt x="54" y="42"/>
                        <a:pt x="54" y="42"/>
                      </a:cubicBezTo>
                      <a:cubicBezTo>
                        <a:pt x="54" y="42"/>
                        <a:pt x="54" y="42"/>
                        <a:pt x="54" y="42"/>
                      </a:cubicBezTo>
                      <a:close/>
                      <a:moveTo>
                        <a:pt x="56" y="43"/>
                      </a:moveTo>
                      <a:cubicBezTo>
                        <a:pt x="56" y="43"/>
                        <a:pt x="56" y="43"/>
                        <a:pt x="55" y="43"/>
                      </a:cubicBezTo>
                      <a:cubicBezTo>
                        <a:pt x="55" y="43"/>
                        <a:pt x="56" y="43"/>
                        <a:pt x="56" y="43"/>
                      </a:cubicBezTo>
                      <a:cubicBezTo>
                        <a:pt x="56" y="43"/>
                        <a:pt x="56" y="43"/>
                        <a:pt x="56" y="43"/>
                      </a:cubicBezTo>
                      <a:close/>
                      <a:moveTo>
                        <a:pt x="57" y="43"/>
                      </a:moveTo>
                      <a:cubicBezTo>
                        <a:pt x="57" y="43"/>
                        <a:pt x="56" y="43"/>
                        <a:pt x="56" y="43"/>
                      </a:cubicBezTo>
                      <a:cubicBezTo>
                        <a:pt x="56" y="43"/>
                        <a:pt x="56" y="43"/>
                        <a:pt x="56" y="43"/>
                      </a:cubicBezTo>
                      <a:cubicBezTo>
                        <a:pt x="56" y="43"/>
                        <a:pt x="56" y="43"/>
                        <a:pt x="56" y="43"/>
                      </a:cubicBezTo>
                      <a:cubicBezTo>
                        <a:pt x="56" y="43"/>
                        <a:pt x="56" y="43"/>
                        <a:pt x="56" y="43"/>
                      </a:cubicBezTo>
                      <a:cubicBezTo>
                        <a:pt x="57" y="43"/>
                        <a:pt x="57" y="43"/>
                        <a:pt x="57" y="43"/>
                      </a:cubicBezTo>
                      <a:close/>
                      <a:moveTo>
                        <a:pt x="57" y="43"/>
                      </a:moveTo>
                      <a:cubicBezTo>
                        <a:pt x="57" y="43"/>
                        <a:pt x="57" y="43"/>
                        <a:pt x="58" y="43"/>
                      </a:cubicBezTo>
                      <a:cubicBezTo>
                        <a:pt x="57" y="43"/>
                        <a:pt x="58" y="43"/>
                        <a:pt x="57" y="43"/>
                      </a:cubicBezTo>
                      <a:close/>
                      <a:moveTo>
                        <a:pt x="56" y="41"/>
                      </a:moveTo>
                      <a:cubicBezTo>
                        <a:pt x="56" y="41"/>
                        <a:pt x="56" y="41"/>
                        <a:pt x="56" y="41"/>
                      </a:cubicBezTo>
                      <a:cubicBezTo>
                        <a:pt x="56" y="42"/>
                        <a:pt x="56" y="42"/>
                        <a:pt x="56" y="42"/>
                      </a:cubicBezTo>
                      <a:cubicBezTo>
                        <a:pt x="56" y="42"/>
                        <a:pt x="56" y="42"/>
                        <a:pt x="56" y="42"/>
                      </a:cubicBezTo>
                      <a:cubicBezTo>
                        <a:pt x="56" y="42"/>
                        <a:pt x="56" y="42"/>
                        <a:pt x="56" y="42"/>
                      </a:cubicBezTo>
                      <a:cubicBezTo>
                        <a:pt x="56" y="42"/>
                        <a:pt x="56" y="42"/>
                        <a:pt x="56" y="41"/>
                      </a:cubicBezTo>
                      <a:close/>
                      <a:moveTo>
                        <a:pt x="57" y="41"/>
                      </a:moveTo>
                      <a:cubicBezTo>
                        <a:pt x="57" y="41"/>
                        <a:pt x="57" y="41"/>
                        <a:pt x="57" y="41"/>
                      </a:cubicBezTo>
                      <a:cubicBezTo>
                        <a:pt x="57" y="41"/>
                        <a:pt x="57" y="41"/>
                        <a:pt x="57" y="41"/>
                      </a:cubicBezTo>
                      <a:cubicBezTo>
                        <a:pt x="57" y="41"/>
                        <a:pt x="57" y="41"/>
                        <a:pt x="57" y="41"/>
                      </a:cubicBezTo>
                      <a:close/>
                      <a:moveTo>
                        <a:pt x="57" y="40"/>
                      </a:moveTo>
                      <a:cubicBezTo>
                        <a:pt x="57" y="41"/>
                        <a:pt x="57" y="41"/>
                        <a:pt x="58" y="41"/>
                      </a:cubicBezTo>
                      <a:cubicBezTo>
                        <a:pt x="57" y="41"/>
                        <a:pt x="58" y="40"/>
                        <a:pt x="57" y="40"/>
                      </a:cubicBezTo>
                      <a:close/>
                      <a:moveTo>
                        <a:pt x="58" y="40"/>
                      </a:moveTo>
                      <a:cubicBezTo>
                        <a:pt x="58" y="41"/>
                        <a:pt x="58" y="41"/>
                        <a:pt x="58" y="41"/>
                      </a:cubicBezTo>
                      <a:cubicBezTo>
                        <a:pt x="58" y="41"/>
                        <a:pt x="58" y="40"/>
                        <a:pt x="58" y="40"/>
                      </a:cubicBezTo>
                      <a:close/>
                      <a:moveTo>
                        <a:pt x="59" y="41"/>
                      </a:moveTo>
                      <a:cubicBezTo>
                        <a:pt x="59" y="41"/>
                        <a:pt x="59" y="41"/>
                        <a:pt x="59" y="41"/>
                      </a:cubicBezTo>
                      <a:cubicBezTo>
                        <a:pt x="59" y="41"/>
                        <a:pt x="59" y="42"/>
                        <a:pt x="59" y="41"/>
                      </a:cubicBezTo>
                      <a:cubicBezTo>
                        <a:pt x="59" y="41"/>
                        <a:pt x="59" y="41"/>
                        <a:pt x="59" y="41"/>
                      </a:cubicBezTo>
                      <a:close/>
                      <a:moveTo>
                        <a:pt x="59" y="41"/>
                      </a:moveTo>
                      <a:cubicBezTo>
                        <a:pt x="59" y="41"/>
                        <a:pt x="59" y="41"/>
                        <a:pt x="59" y="41"/>
                      </a:cubicBezTo>
                      <a:cubicBezTo>
                        <a:pt x="59" y="41"/>
                        <a:pt x="59" y="41"/>
                        <a:pt x="59" y="41"/>
                      </a:cubicBezTo>
                      <a:close/>
                      <a:moveTo>
                        <a:pt x="58" y="41"/>
                      </a:moveTo>
                      <a:cubicBezTo>
                        <a:pt x="58" y="41"/>
                        <a:pt x="58" y="41"/>
                        <a:pt x="58" y="41"/>
                      </a:cubicBezTo>
                      <a:cubicBezTo>
                        <a:pt x="59" y="41"/>
                        <a:pt x="59" y="41"/>
                        <a:pt x="59" y="41"/>
                      </a:cubicBezTo>
                      <a:cubicBezTo>
                        <a:pt x="59" y="41"/>
                        <a:pt x="59" y="41"/>
                        <a:pt x="59" y="41"/>
                      </a:cubicBezTo>
                      <a:cubicBezTo>
                        <a:pt x="59" y="41"/>
                        <a:pt x="59" y="40"/>
                        <a:pt x="59" y="40"/>
                      </a:cubicBezTo>
                      <a:cubicBezTo>
                        <a:pt x="59" y="40"/>
                        <a:pt x="59" y="40"/>
                        <a:pt x="59" y="41"/>
                      </a:cubicBezTo>
                      <a:cubicBezTo>
                        <a:pt x="59" y="40"/>
                        <a:pt x="58" y="41"/>
                        <a:pt x="58" y="41"/>
                      </a:cubicBezTo>
                      <a:close/>
                      <a:moveTo>
                        <a:pt x="57" y="40"/>
                      </a:moveTo>
                      <a:cubicBezTo>
                        <a:pt x="57" y="40"/>
                        <a:pt x="57" y="40"/>
                        <a:pt x="57" y="40"/>
                      </a:cubicBezTo>
                      <a:cubicBezTo>
                        <a:pt x="58" y="40"/>
                        <a:pt x="57" y="40"/>
                        <a:pt x="58" y="40"/>
                      </a:cubicBezTo>
                      <a:cubicBezTo>
                        <a:pt x="57" y="40"/>
                        <a:pt x="57" y="40"/>
                        <a:pt x="57" y="40"/>
                      </a:cubicBezTo>
                      <a:close/>
                      <a:moveTo>
                        <a:pt x="56" y="40"/>
                      </a:move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40"/>
                        <a:pt x="56" y="40"/>
                        <a:pt x="56" y="41"/>
                      </a:cubicBezTo>
                      <a:cubicBezTo>
                        <a:pt x="56" y="41"/>
                        <a:pt x="56" y="41"/>
                        <a:pt x="56" y="41"/>
                      </a:cubicBezTo>
                      <a:cubicBezTo>
                        <a:pt x="56" y="41"/>
                        <a:pt x="56" y="41"/>
                        <a:pt x="56" y="41"/>
                      </a:cubicBezTo>
                      <a:cubicBezTo>
                        <a:pt x="56" y="41"/>
                        <a:pt x="56" y="41"/>
                        <a:pt x="56" y="41"/>
                      </a:cubicBezTo>
                      <a:cubicBezTo>
                        <a:pt x="56" y="41"/>
                        <a:pt x="56" y="41"/>
                        <a:pt x="56" y="41"/>
                      </a:cubicBezTo>
                      <a:cubicBezTo>
                        <a:pt x="56" y="41"/>
                        <a:pt x="56" y="41"/>
                        <a:pt x="56" y="41"/>
                      </a:cubicBezTo>
                      <a:cubicBezTo>
                        <a:pt x="56" y="42"/>
                        <a:pt x="56" y="41"/>
                        <a:pt x="56" y="42"/>
                      </a:cubicBezTo>
                      <a:cubicBezTo>
                        <a:pt x="57" y="42"/>
                        <a:pt x="57" y="41"/>
                        <a:pt x="57" y="41"/>
                      </a:cubicBezTo>
                      <a:cubicBezTo>
                        <a:pt x="57" y="41"/>
                        <a:pt x="57" y="41"/>
                        <a:pt x="56" y="41"/>
                      </a:cubicBezTo>
                      <a:cubicBezTo>
                        <a:pt x="56" y="41"/>
                        <a:pt x="56" y="40"/>
                        <a:pt x="57" y="40"/>
                      </a:cubicBezTo>
                      <a:cubicBezTo>
                        <a:pt x="56" y="40"/>
                        <a:pt x="56" y="40"/>
                        <a:pt x="56" y="39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lose/>
                      <a:moveTo>
                        <a:pt x="55" y="40"/>
                      </a:moveTo>
                      <a:cubicBezTo>
                        <a:pt x="55" y="40"/>
                        <a:pt x="55" y="41"/>
                        <a:pt x="55" y="40"/>
                      </a:cubicBezTo>
                      <a:cubicBezTo>
                        <a:pt x="55" y="41"/>
                        <a:pt x="55" y="41"/>
                        <a:pt x="55" y="41"/>
                      </a:cubicBezTo>
                      <a:cubicBezTo>
                        <a:pt x="55" y="41"/>
                        <a:pt x="55" y="41"/>
                        <a:pt x="55" y="41"/>
                      </a:cubicBezTo>
                      <a:cubicBezTo>
                        <a:pt x="55" y="41"/>
                        <a:pt x="55" y="41"/>
                        <a:pt x="55" y="40"/>
                      </a:cubicBezTo>
                      <a:cubicBezTo>
                        <a:pt x="55" y="41"/>
                        <a:pt x="56" y="41"/>
                        <a:pt x="56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5" y="41"/>
                        <a:pt x="56" y="40"/>
                        <a:pt x="55" y="40"/>
                      </a:cubicBezTo>
                      <a:close/>
                      <a:moveTo>
                        <a:pt x="55" y="40"/>
                      </a:moveTo>
                      <a:cubicBezTo>
                        <a:pt x="55" y="40"/>
                        <a:pt x="55" y="40"/>
                        <a:pt x="55" y="40"/>
                      </a:cubicBezTo>
                      <a:cubicBezTo>
                        <a:pt x="55" y="40"/>
                        <a:pt x="55" y="41"/>
                        <a:pt x="55" y="40"/>
                      </a:cubicBezTo>
                      <a:close/>
                      <a:moveTo>
                        <a:pt x="55" y="39"/>
                      </a:moveTo>
                      <a:cubicBezTo>
                        <a:pt x="56" y="39"/>
                        <a:pt x="55" y="40"/>
                        <a:pt x="55" y="40"/>
                      </a:cubicBezTo>
                      <a:cubicBezTo>
                        <a:pt x="55" y="40"/>
                        <a:pt x="55" y="40"/>
                        <a:pt x="55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5" y="40"/>
                        <a:pt x="56" y="39"/>
                        <a:pt x="55" y="39"/>
                      </a:cubicBezTo>
                      <a:close/>
                      <a:moveTo>
                        <a:pt x="54" y="38"/>
                      </a:moveTo>
                      <a:cubicBezTo>
                        <a:pt x="54" y="39"/>
                        <a:pt x="54" y="39"/>
                        <a:pt x="54" y="39"/>
                      </a:cubicBezTo>
                      <a:cubicBezTo>
                        <a:pt x="54" y="38"/>
                        <a:pt x="54" y="38"/>
                        <a:pt x="54" y="38"/>
                      </a:cubicBezTo>
                      <a:close/>
                      <a:moveTo>
                        <a:pt x="54" y="38"/>
                      </a:moveTo>
                      <a:cubicBezTo>
                        <a:pt x="54" y="38"/>
                        <a:pt x="54" y="38"/>
                        <a:pt x="54" y="38"/>
                      </a:cubicBezTo>
                      <a:cubicBezTo>
                        <a:pt x="54" y="38"/>
                        <a:pt x="54" y="38"/>
                        <a:pt x="54" y="38"/>
                      </a:cubicBezTo>
                      <a:cubicBezTo>
                        <a:pt x="54" y="38"/>
                        <a:pt x="54" y="38"/>
                        <a:pt x="54" y="38"/>
                      </a:cubicBezTo>
                      <a:cubicBezTo>
                        <a:pt x="54" y="38"/>
                        <a:pt x="54" y="39"/>
                        <a:pt x="54" y="38"/>
                      </a:cubicBezTo>
                      <a:cubicBezTo>
                        <a:pt x="54" y="38"/>
                        <a:pt x="54" y="38"/>
                        <a:pt x="54" y="38"/>
                      </a:cubicBezTo>
                      <a:close/>
                      <a:moveTo>
                        <a:pt x="54" y="37"/>
                      </a:moveTo>
                      <a:cubicBezTo>
                        <a:pt x="54" y="37"/>
                        <a:pt x="54" y="37"/>
                        <a:pt x="54" y="37"/>
                      </a:cubicBezTo>
                      <a:cubicBezTo>
                        <a:pt x="54" y="38"/>
                        <a:pt x="54" y="38"/>
                        <a:pt x="54" y="37"/>
                      </a:cubicBezTo>
                      <a:cubicBezTo>
                        <a:pt x="54" y="38"/>
                        <a:pt x="54" y="38"/>
                        <a:pt x="54" y="38"/>
                      </a:cubicBezTo>
                      <a:cubicBezTo>
                        <a:pt x="54" y="38"/>
                        <a:pt x="54" y="38"/>
                        <a:pt x="55" y="38"/>
                      </a:cubicBezTo>
                      <a:cubicBezTo>
                        <a:pt x="55" y="38"/>
                        <a:pt x="54" y="38"/>
                        <a:pt x="55" y="37"/>
                      </a:cubicBezTo>
                      <a:cubicBezTo>
                        <a:pt x="55" y="38"/>
                        <a:pt x="55" y="37"/>
                        <a:pt x="55" y="37"/>
                      </a:cubicBezTo>
                      <a:cubicBezTo>
                        <a:pt x="55" y="37"/>
                        <a:pt x="55" y="37"/>
                        <a:pt x="55" y="37"/>
                      </a:cubicBezTo>
                      <a:cubicBezTo>
                        <a:pt x="55" y="37"/>
                        <a:pt x="55" y="37"/>
                        <a:pt x="55" y="37"/>
                      </a:cubicBezTo>
                      <a:cubicBezTo>
                        <a:pt x="55" y="37"/>
                        <a:pt x="55" y="37"/>
                        <a:pt x="54" y="37"/>
                      </a:cubicBezTo>
                      <a:cubicBezTo>
                        <a:pt x="54" y="37"/>
                        <a:pt x="55" y="37"/>
                        <a:pt x="55" y="37"/>
                      </a:cubicBezTo>
                      <a:cubicBezTo>
                        <a:pt x="54" y="37"/>
                        <a:pt x="54" y="37"/>
                        <a:pt x="54" y="37"/>
                      </a:cubicBezTo>
                      <a:cubicBezTo>
                        <a:pt x="54" y="37"/>
                        <a:pt x="54" y="37"/>
                        <a:pt x="54" y="37"/>
                      </a:cubicBezTo>
                      <a:cubicBezTo>
                        <a:pt x="54" y="37"/>
                        <a:pt x="54" y="37"/>
                        <a:pt x="54" y="37"/>
                      </a:cubicBezTo>
                      <a:cubicBezTo>
                        <a:pt x="54" y="37"/>
                        <a:pt x="55" y="37"/>
                        <a:pt x="55" y="37"/>
                      </a:cubicBezTo>
                      <a:cubicBezTo>
                        <a:pt x="54" y="37"/>
                        <a:pt x="54" y="37"/>
                        <a:pt x="54" y="37"/>
                      </a:cubicBezTo>
                      <a:close/>
                      <a:moveTo>
                        <a:pt x="54" y="38"/>
                      </a:moveTo>
                      <a:cubicBezTo>
                        <a:pt x="53" y="38"/>
                        <a:pt x="54" y="38"/>
                        <a:pt x="54" y="38"/>
                      </a:cubicBezTo>
                      <a:cubicBezTo>
                        <a:pt x="54" y="38"/>
                        <a:pt x="54" y="37"/>
                        <a:pt x="54" y="38"/>
                      </a:cubicBezTo>
                      <a:close/>
                      <a:moveTo>
                        <a:pt x="53" y="38"/>
                      </a:moveTo>
                      <a:cubicBezTo>
                        <a:pt x="53" y="38"/>
                        <a:pt x="54" y="37"/>
                        <a:pt x="53" y="38"/>
                      </a:cubicBezTo>
                      <a:cubicBezTo>
                        <a:pt x="53" y="38"/>
                        <a:pt x="53" y="38"/>
                        <a:pt x="53" y="38"/>
                      </a:cubicBezTo>
                      <a:cubicBezTo>
                        <a:pt x="53" y="38"/>
                        <a:pt x="53" y="38"/>
                        <a:pt x="53" y="38"/>
                      </a:cubicBezTo>
                      <a:cubicBezTo>
                        <a:pt x="53" y="38"/>
                        <a:pt x="53" y="39"/>
                        <a:pt x="53" y="38"/>
                      </a:cubicBezTo>
                      <a:close/>
                      <a:moveTo>
                        <a:pt x="53" y="39"/>
                      </a:moveTo>
                      <a:cubicBezTo>
                        <a:pt x="53" y="39"/>
                        <a:pt x="53" y="39"/>
                        <a:pt x="52" y="39"/>
                      </a:cubicBezTo>
                      <a:cubicBezTo>
                        <a:pt x="52" y="39"/>
                        <a:pt x="53" y="39"/>
                        <a:pt x="52" y="39"/>
                      </a:cubicBezTo>
                      <a:cubicBezTo>
                        <a:pt x="52" y="39"/>
                        <a:pt x="52" y="39"/>
                        <a:pt x="52" y="39"/>
                      </a:cubicBezTo>
                      <a:cubicBezTo>
                        <a:pt x="52" y="39"/>
                        <a:pt x="52" y="39"/>
                        <a:pt x="52" y="39"/>
                      </a:cubicBezTo>
                      <a:cubicBezTo>
                        <a:pt x="52" y="39"/>
                        <a:pt x="52" y="39"/>
                        <a:pt x="52" y="39"/>
                      </a:cubicBezTo>
                      <a:cubicBezTo>
                        <a:pt x="52" y="39"/>
                        <a:pt x="52" y="39"/>
                        <a:pt x="51" y="39"/>
                      </a:cubicBezTo>
                      <a:cubicBezTo>
                        <a:pt x="52" y="39"/>
                        <a:pt x="52" y="39"/>
                        <a:pt x="52" y="39"/>
                      </a:cubicBezTo>
                      <a:cubicBezTo>
                        <a:pt x="52" y="39"/>
                        <a:pt x="52" y="39"/>
                        <a:pt x="52" y="39"/>
                      </a:cubicBezTo>
                      <a:cubicBezTo>
                        <a:pt x="52" y="40"/>
                        <a:pt x="52" y="39"/>
                        <a:pt x="51" y="39"/>
                      </a:cubicBezTo>
                      <a:cubicBezTo>
                        <a:pt x="52" y="39"/>
                        <a:pt x="52" y="40"/>
                        <a:pt x="52" y="40"/>
                      </a:cubicBezTo>
                      <a:cubicBezTo>
                        <a:pt x="52" y="40"/>
                        <a:pt x="51" y="40"/>
                        <a:pt x="51" y="40"/>
                      </a:cubicBezTo>
                      <a:cubicBezTo>
                        <a:pt x="52" y="40"/>
                        <a:pt x="51" y="40"/>
                        <a:pt x="52" y="40"/>
                      </a:cubicBezTo>
                      <a:cubicBezTo>
                        <a:pt x="52" y="40"/>
                        <a:pt x="52" y="40"/>
                        <a:pt x="52" y="40"/>
                      </a:cubicBezTo>
                      <a:cubicBezTo>
                        <a:pt x="52" y="40"/>
                        <a:pt x="52" y="40"/>
                        <a:pt x="52" y="39"/>
                      </a:cubicBezTo>
                      <a:cubicBezTo>
                        <a:pt x="52" y="39"/>
                        <a:pt x="52" y="39"/>
                        <a:pt x="52" y="39"/>
                      </a:cubicBezTo>
                      <a:cubicBezTo>
                        <a:pt x="52" y="39"/>
                        <a:pt x="53" y="39"/>
                        <a:pt x="53" y="39"/>
                      </a:cubicBezTo>
                      <a:cubicBezTo>
                        <a:pt x="53" y="39"/>
                        <a:pt x="52" y="39"/>
                        <a:pt x="53" y="39"/>
                      </a:cubicBezTo>
                      <a:cubicBezTo>
                        <a:pt x="53" y="39"/>
                        <a:pt x="53" y="39"/>
                        <a:pt x="53" y="39"/>
                      </a:cubicBezTo>
                      <a:cubicBezTo>
                        <a:pt x="53" y="39"/>
                        <a:pt x="53" y="39"/>
                        <a:pt x="53" y="39"/>
                      </a:cubicBezTo>
                      <a:cubicBezTo>
                        <a:pt x="53" y="39"/>
                        <a:pt x="53" y="39"/>
                        <a:pt x="53" y="39"/>
                      </a:cubicBezTo>
                      <a:cubicBezTo>
                        <a:pt x="53" y="39"/>
                        <a:pt x="53" y="39"/>
                        <a:pt x="53" y="39"/>
                      </a:cubicBezTo>
                      <a:cubicBezTo>
                        <a:pt x="53" y="39"/>
                        <a:pt x="53" y="39"/>
                        <a:pt x="53" y="39"/>
                      </a:cubicBezTo>
                      <a:cubicBezTo>
                        <a:pt x="53" y="39"/>
                        <a:pt x="53" y="39"/>
                        <a:pt x="53" y="39"/>
                      </a:cubicBezTo>
                      <a:cubicBezTo>
                        <a:pt x="53" y="39"/>
                        <a:pt x="54" y="39"/>
                        <a:pt x="54" y="39"/>
                      </a:cubicBezTo>
                      <a:cubicBezTo>
                        <a:pt x="54" y="39"/>
                        <a:pt x="53" y="39"/>
                        <a:pt x="53" y="39"/>
                      </a:cubicBezTo>
                      <a:cubicBezTo>
                        <a:pt x="54" y="39"/>
                        <a:pt x="54" y="39"/>
                        <a:pt x="54" y="40"/>
                      </a:cubicBezTo>
                      <a:cubicBezTo>
                        <a:pt x="54" y="39"/>
                        <a:pt x="54" y="39"/>
                        <a:pt x="54" y="39"/>
                      </a:cubicBezTo>
                      <a:cubicBezTo>
                        <a:pt x="53" y="39"/>
                        <a:pt x="53" y="39"/>
                        <a:pt x="53" y="38"/>
                      </a:cubicBezTo>
                      <a:cubicBezTo>
                        <a:pt x="53" y="38"/>
                        <a:pt x="53" y="38"/>
                        <a:pt x="53" y="38"/>
                      </a:cubicBezTo>
                      <a:cubicBezTo>
                        <a:pt x="52" y="38"/>
                        <a:pt x="53" y="38"/>
                        <a:pt x="53" y="38"/>
                      </a:cubicBezTo>
                      <a:cubicBezTo>
                        <a:pt x="53" y="38"/>
                        <a:pt x="53" y="38"/>
                        <a:pt x="52" y="38"/>
                      </a:cubicBezTo>
                      <a:cubicBezTo>
                        <a:pt x="53" y="38"/>
                        <a:pt x="52" y="38"/>
                        <a:pt x="52" y="38"/>
                      </a:cubicBezTo>
                      <a:cubicBezTo>
                        <a:pt x="52" y="38"/>
                        <a:pt x="52" y="38"/>
                        <a:pt x="53" y="38"/>
                      </a:cubicBezTo>
                      <a:cubicBezTo>
                        <a:pt x="52" y="38"/>
                        <a:pt x="52" y="37"/>
                        <a:pt x="52" y="38"/>
                      </a:cubicBezTo>
                      <a:cubicBezTo>
                        <a:pt x="52" y="38"/>
                        <a:pt x="52" y="39"/>
                        <a:pt x="53" y="39"/>
                      </a:cubicBezTo>
                      <a:close/>
                      <a:moveTo>
                        <a:pt x="50" y="38"/>
                      </a:moveTo>
                      <a:cubicBezTo>
                        <a:pt x="50" y="38"/>
                        <a:pt x="50" y="38"/>
                        <a:pt x="49" y="38"/>
                      </a:cubicBezTo>
                      <a:cubicBezTo>
                        <a:pt x="49" y="38"/>
                        <a:pt x="49" y="38"/>
                        <a:pt x="49" y="38"/>
                      </a:cubicBezTo>
                      <a:cubicBezTo>
                        <a:pt x="50" y="38"/>
                        <a:pt x="50" y="38"/>
                        <a:pt x="50" y="38"/>
                      </a:cubicBezTo>
                      <a:cubicBezTo>
                        <a:pt x="49" y="38"/>
                        <a:pt x="50" y="38"/>
                        <a:pt x="50" y="38"/>
                      </a:cubicBezTo>
                      <a:cubicBezTo>
                        <a:pt x="50" y="38"/>
                        <a:pt x="50" y="38"/>
                        <a:pt x="50" y="38"/>
                      </a:cubicBezTo>
                      <a:close/>
                      <a:moveTo>
                        <a:pt x="50" y="39"/>
                      </a:moveTo>
                      <a:cubicBezTo>
                        <a:pt x="50" y="39"/>
                        <a:pt x="51" y="39"/>
                        <a:pt x="51" y="39"/>
                      </a:cubicBezTo>
                      <a:cubicBezTo>
                        <a:pt x="51" y="39"/>
                        <a:pt x="51" y="39"/>
                        <a:pt x="51" y="39"/>
                      </a:cubicBezTo>
                      <a:cubicBezTo>
                        <a:pt x="51" y="39"/>
                        <a:pt x="51" y="39"/>
                        <a:pt x="51" y="39"/>
                      </a:cubicBezTo>
                      <a:cubicBezTo>
                        <a:pt x="51" y="39"/>
                        <a:pt x="51" y="39"/>
                        <a:pt x="51" y="39"/>
                      </a:cubicBezTo>
                      <a:cubicBezTo>
                        <a:pt x="51" y="39"/>
                        <a:pt x="51" y="39"/>
                        <a:pt x="51" y="39"/>
                      </a:cubicBezTo>
                      <a:cubicBezTo>
                        <a:pt x="51" y="39"/>
                        <a:pt x="51" y="38"/>
                        <a:pt x="51" y="39"/>
                      </a:cubicBezTo>
                      <a:cubicBezTo>
                        <a:pt x="51" y="39"/>
                        <a:pt x="51" y="39"/>
                        <a:pt x="51" y="39"/>
                      </a:cubicBezTo>
                      <a:cubicBezTo>
                        <a:pt x="50" y="39"/>
                        <a:pt x="51" y="38"/>
                        <a:pt x="50" y="39"/>
                      </a:cubicBezTo>
                      <a:close/>
                      <a:moveTo>
                        <a:pt x="51" y="38"/>
                      </a:moveTo>
                      <a:cubicBezTo>
                        <a:pt x="51" y="38"/>
                        <a:pt x="51" y="38"/>
                        <a:pt x="51" y="38"/>
                      </a:cubicBezTo>
                      <a:cubicBezTo>
                        <a:pt x="51" y="38"/>
                        <a:pt x="51" y="38"/>
                        <a:pt x="51" y="38"/>
                      </a:cubicBezTo>
                      <a:cubicBezTo>
                        <a:pt x="51" y="38"/>
                        <a:pt x="51" y="38"/>
                        <a:pt x="51" y="38"/>
                      </a:cubicBezTo>
                      <a:close/>
                      <a:moveTo>
                        <a:pt x="51" y="37"/>
                      </a:moveTo>
                      <a:cubicBezTo>
                        <a:pt x="50" y="38"/>
                        <a:pt x="50" y="37"/>
                        <a:pt x="50" y="37"/>
                      </a:cubicBezTo>
                      <a:cubicBezTo>
                        <a:pt x="50" y="37"/>
                        <a:pt x="50" y="37"/>
                        <a:pt x="50" y="38"/>
                      </a:cubicBezTo>
                      <a:cubicBezTo>
                        <a:pt x="50" y="38"/>
                        <a:pt x="50" y="37"/>
                        <a:pt x="50" y="37"/>
                      </a:cubicBezTo>
                      <a:cubicBezTo>
                        <a:pt x="50" y="38"/>
                        <a:pt x="50" y="37"/>
                        <a:pt x="50" y="37"/>
                      </a:cubicBezTo>
                      <a:cubicBezTo>
                        <a:pt x="50" y="38"/>
                        <a:pt x="50" y="38"/>
                        <a:pt x="50" y="38"/>
                      </a:cubicBezTo>
                      <a:cubicBezTo>
                        <a:pt x="50" y="38"/>
                        <a:pt x="50" y="38"/>
                        <a:pt x="50" y="38"/>
                      </a:cubicBezTo>
                      <a:cubicBezTo>
                        <a:pt x="50" y="38"/>
                        <a:pt x="51" y="38"/>
                        <a:pt x="50" y="38"/>
                      </a:cubicBezTo>
                      <a:cubicBezTo>
                        <a:pt x="50" y="38"/>
                        <a:pt x="50" y="38"/>
                        <a:pt x="50" y="38"/>
                      </a:cubicBezTo>
                      <a:cubicBezTo>
                        <a:pt x="50" y="38"/>
                        <a:pt x="51" y="38"/>
                        <a:pt x="51" y="38"/>
                      </a:cubicBezTo>
                      <a:cubicBezTo>
                        <a:pt x="51" y="38"/>
                        <a:pt x="51" y="38"/>
                        <a:pt x="51" y="38"/>
                      </a:cubicBezTo>
                      <a:cubicBezTo>
                        <a:pt x="51" y="38"/>
                        <a:pt x="51" y="38"/>
                        <a:pt x="51" y="37"/>
                      </a:cubicBezTo>
                      <a:close/>
                      <a:moveTo>
                        <a:pt x="50" y="37"/>
                      </a:moveTo>
                      <a:cubicBezTo>
                        <a:pt x="50" y="37"/>
                        <a:pt x="50" y="37"/>
                        <a:pt x="49" y="37"/>
                      </a:cubicBezTo>
                      <a:cubicBezTo>
                        <a:pt x="49" y="37"/>
                        <a:pt x="50" y="37"/>
                        <a:pt x="50" y="37"/>
                      </a:cubicBezTo>
                      <a:close/>
                      <a:moveTo>
                        <a:pt x="48" y="35"/>
                      </a:moveTo>
                      <a:cubicBezTo>
                        <a:pt x="48" y="35"/>
                        <a:pt x="48" y="35"/>
                        <a:pt x="48" y="35"/>
                      </a:cubicBezTo>
                      <a:cubicBezTo>
                        <a:pt x="48" y="35"/>
                        <a:pt x="48" y="35"/>
                        <a:pt x="48" y="35"/>
                      </a:cubicBezTo>
                      <a:cubicBezTo>
                        <a:pt x="48" y="35"/>
                        <a:pt x="48" y="35"/>
                        <a:pt x="48" y="35"/>
                      </a:cubicBezTo>
                      <a:cubicBezTo>
                        <a:pt x="48" y="35"/>
                        <a:pt x="48" y="35"/>
                        <a:pt x="48" y="36"/>
                      </a:cubicBezTo>
                      <a:cubicBezTo>
                        <a:pt x="48" y="35"/>
                        <a:pt x="48" y="35"/>
                        <a:pt x="48" y="35"/>
                      </a:cubicBezTo>
                      <a:close/>
                      <a:moveTo>
                        <a:pt x="47" y="36"/>
                      </a:moveTo>
                      <a:cubicBezTo>
                        <a:pt x="48" y="35"/>
                        <a:pt x="47" y="35"/>
                        <a:pt x="48" y="35"/>
                      </a:cubicBezTo>
                      <a:cubicBezTo>
                        <a:pt x="48" y="35"/>
                        <a:pt x="48" y="35"/>
                        <a:pt x="48" y="35"/>
                      </a:cubicBezTo>
                      <a:cubicBezTo>
                        <a:pt x="47" y="35"/>
                        <a:pt x="48" y="35"/>
                        <a:pt x="47" y="35"/>
                      </a:cubicBezTo>
                      <a:cubicBezTo>
                        <a:pt x="47" y="36"/>
                        <a:pt x="47" y="36"/>
                        <a:pt x="47" y="36"/>
                      </a:cubicBezTo>
                      <a:close/>
                      <a:moveTo>
                        <a:pt x="46" y="35"/>
                      </a:moveTo>
                      <a:cubicBezTo>
                        <a:pt x="46" y="35"/>
                        <a:pt x="46" y="35"/>
                        <a:pt x="46" y="35"/>
                      </a:cubicBezTo>
                      <a:cubicBezTo>
                        <a:pt x="46" y="35"/>
                        <a:pt x="46" y="35"/>
                        <a:pt x="46" y="35"/>
                      </a:cubicBezTo>
                      <a:cubicBezTo>
                        <a:pt x="46" y="35"/>
                        <a:pt x="46" y="35"/>
                        <a:pt x="46" y="35"/>
                      </a:cubicBezTo>
                      <a:cubicBezTo>
                        <a:pt x="47" y="35"/>
                        <a:pt x="46" y="35"/>
                        <a:pt x="46" y="35"/>
                      </a:cubicBezTo>
                      <a:close/>
                      <a:moveTo>
                        <a:pt x="47" y="36"/>
                      </a:moveTo>
                      <a:cubicBezTo>
                        <a:pt x="47" y="36"/>
                        <a:pt x="47" y="36"/>
                        <a:pt x="47" y="36"/>
                      </a:cubicBezTo>
                      <a:cubicBezTo>
                        <a:pt x="47" y="36"/>
                        <a:pt x="47" y="36"/>
                        <a:pt x="47" y="36"/>
                      </a:cubicBezTo>
                      <a:close/>
                      <a:moveTo>
                        <a:pt x="46" y="35"/>
                      </a:moveTo>
                      <a:cubicBezTo>
                        <a:pt x="46" y="35"/>
                        <a:pt x="46" y="35"/>
                        <a:pt x="46" y="35"/>
                      </a:cubicBezTo>
                      <a:cubicBezTo>
                        <a:pt x="46" y="35"/>
                        <a:pt x="46" y="35"/>
                        <a:pt x="46" y="34"/>
                      </a:cubicBezTo>
                      <a:cubicBezTo>
                        <a:pt x="46" y="34"/>
                        <a:pt x="46" y="34"/>
                        <a:pt x="46" y="34"/>
                      </a:cubicBezTo>
                      <a:cubicBezTo>
                        <a:pt x="46" y="35"/>
                        <a:pt x="46" y="35"/>
                        <a:pt x="46" y="35"/>
                      </a:cubicBezTo>
                      <a:close/>
                      <a:moveTo>
                        <a:pt x="46" y="35"/>
                      </a:moveTo>
                      <a:cubicBezTo>
                        <a:pt x="46" y="35"/>
                        <a:pt x="46" y="34"/>
                        <a:pt x="46" y="34"/>
                      </a:cubicBezTo>
                      <a:cubicBezTo>
                        <a:pt x="46" y="34"/>
                        <a:pt x="46" y="34"/>
                        <a:pt x="46" y="34"/>
                      </a:cubicBezTo>
                      <a:cubicBezTo>
                        <a:pt x="45" y="35"/>
                        <a:pt x="45" y="34"/>
                        <a:pt x="45" y="35"/>
                      </a:cubicBezTo>
                      <a:cubicBezTo>
                        <a:pt x="45" y="34"/>
                        <a:pt x="45" y="34"/>
                        <a:pt x="45" y="35"/>
                      </a:cubicBezTo>
                      <a:cubicBezTo>
                        <a:pt x="45" y="35"/>
                        <a:pt x="45" y="35"/>
                        <a:pt x="45" y="35"/>
                      </a:cubicBezTo>
                      <a:cubicBezTo>
                        <a:pt x="45" y="34"/>
                        <a:pt x="46" y="35"/>
                        <a:pt x="46" y="35"/>
                      </a:cubicBezTo>
                      <a:close/>
                      <a:moveTo>
                        <a:pt x="46" y="35"/>
                      </a:moveTo>
                      <a:cubicBezTo>
                        <a:pt x="46" y="35"/>
                        <a:pt x="46" y="35"/>
                        <a:pt x="46" y="36"/>
                      </a:cubicBezTo>
                      <a:cubicBezTo>
                        <a:pt x="46" y="36"/>
                        <a:pt x="46" y="35"/>
                        <a:pt x="46" y="35"/>
                      </a:cubicBezTo>
                      <a:close/>
                      <a:moveTo>
                        <a:pt x="48" y="36"/>
                      </a:move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7" y="37"/>
                        <a:pt x="48" y="37"/>
                        <a:pt x="48" y="36"/>
                      </a:cubicBezTo>
                      <a:close/>
                      <a:moveTo>
                        <a:pt x="49" y="38"/>
                      </a:moveTo>
                      <a:cubicBezTo>
                        <a:pt x="49" y="38"/>
                        <a:pt x="49" y="38"/>
                        <a:pt x="49" y="38"/>
                      </a:cubicBezTo>
                      <a:cubicBezTo>
                        <a:pt x="49" y="38"/>
                        <a:pt x="49" y="38"/>
                        <a:pt x="49" y="38"/>
                      </a:cubicBezTo>
                      <a:cubicBezTo>
                        <a:pt x="49" y="38"/>
                        <a:pt x="49" y="38"/>
                        <a:pt x="49" y="38"/>
                      </a:cubicBezTo>
                      <a:cubicBezTo>
                        <a:pt x="49" y="38"/>
                        <a:pt x="49" y="38"/>
                        <a:pt x="49" y="38"/>
                      </a:cubicBezTo>
                      <a:cubicBezTo>
                        <a:pt x="49" y="38"/>
                        <a:pt x="49" y="37"/>
                        <a:pt x="49" y="37"/>
                      </a:cubicBezTo>
                      <a:cubicBezTo>
                        <a:pt x="49" y="37"/>
                        <a:pt x="49" y="38"/>
                        <a:pt x="49" y="38"/>
                      </a:cubicBezTo>
                      <a:cubicBezTo>
                        <a:pt x="49" y="38"/>
                        <a:pt x="48" y="38"/>
                        <a:pt x="48" y="37"/>
                      </a:cubicBezTo>
                      <a:cubicBezTo>
                        <a:pt x="49" y="37"/>
                        <a:pt x="48" y="37"/>
                        <a:pt x="49" y="37"/>
                      </a:cubicBezTo>
                      <a:cubicBezTo>
                        <a:pt x="49" y="37"/>
                        <a:pt x="49" y="37"/>
                        <a:pt x="49" y="37"/>
                      </a:cubicBezTo>
                      <a:cubicBezTo>
                        <a:pt x="49" y="37"/>
                        <a:pt x="49" y="37"/>
                        <a:pt x="49" y="37"/>
                      </a:cubicBezTo>
                      <a:cubicBezTo>
                        <a:pt x="49" y="37"/>
                        <a:pt x="49" y="37"/>
                        <a:pt x="49" y="37"/>
                      </a:cubicBezTo>
                      <a:cubicBezTo>
                        <a:pt x="49" y="37"/>
                        <a:pt x="49" y="37"/>
                        <a:pt x="49" y="37"/>
                      </a:cubicBezTo>
                      <a:cubicBezTo>
                        <a:pt x="49" y="37"/>
                        <a:pt x="49" y="37"/>
                        <a:pt x="49" y="36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9" y="37"/>
                        <a:pt x="49" y="36"/>
                        <a:pt x="48" y="36"/>
                      </a:cubicBezTo>
                      <a:cubicBezTo>
                        <a:pt x="48" y="36"/>
                        <a:pt x="49" y="36"/>
                        <a:pt x="49" y="36"/>
                      </a:cubicBezTo>
                      <a:cubicBezTo>
                        <a:pt x="48" y="36"/>
                        <a:pt x="48" y="37"/>
                        <a:pt x="49" y="37"/>
                      </a:cubicBezTo>
                      <a:cubicBezTo>
                        <a:pt x="49" y="37"/>
                        <a:pt x="48" y="37"/>
                        <a:pt x="48" y="37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8" y="37"/>
                        <a:pt x="47" y="37"/>
                        <a:pt x="47" y="37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8" y="37"/>
                        <a:pt x="48" y="38"/>
                        <a:pt x="48" y="38"/>
                      </a:cubicBezTo>
                      <a:cubicBezTo>
                        <a:pt x="48" y="37"/>
                        <a:pt x="48" y="39"/>
                        <a:pt x="49" y="38"/>
                      </a:cubicBezTo>
                      <a:close/>
                      <a:moveTo>
                        <a:pt x="49" y="39"/>
                      </a:moveTo>
                      <a:cubicBezTo>
                        <a:pt x="49" y="39"/>
                        <a:pt x="49" y="39"/>
                        <a:pt x="50" y="39"/>
                      </a:cubicBezTo>
                      <a:cubicBezTo>
                        <a:pt x="49" y="39"/>
                        <a:pt x="49" y="38"/>
                        <a:pt x="49" y="38"/>
                      </a:cubicBezTo>
                      <a:cubicBezTo>
                        <a:pt x="49" y="39"/>
                        <a:pt x="49" y="39"/>
                        <a:pt x="49" y="39"/>
                      </a:cubicBezTo>
                      <a:cubicBezTo>
                        <a:pt x="49" y="39"/>
                        <a:pt x="49" y="39"/>
                        <a:pt x="49" y="39"/>
                      </a:cubicBezTo>
                      <a:close/>
                      <a:moveTo>
                        <a:pt x="50" y="40"/>
                      </a:moveTo>
                      <a:cubicBezTo>
                        <a:pt x="50" y="39"/>
                        <a:pt x="50" y="39"/>
                        <a:pt x="50" y="39"/>
                      </a:cubicBezTo>
                      <a:cubicBezTo>
                        <a:pt x="50" y="39"/>
                        <a:pt x="50" y="39"/>
                        <a:pt x="49" y="39"/>
                      </a:cubicBezTo>
                      <a:cubicBezTo>
                        <a:pt x="50" y="39"/>
                        <a:pt x="49" y="40"/>
                        <a:pt x="50" y="40"/>
                      </a:cubicBezTo>
                      <a:close/>
                      <a:moveTo>
                        <a:pt x="51" y="41"/>
                      </a:moveTo>
                      <a:cubicBezTo>
                        <a:pt x="51" y="41"/>
                        <a:pt x="51" y="41"/>
                        <a:pt x="51" y="41"/>
                      </a:cubicBezTo>
                      <a:cubicBezTo>
                        <a:pt x="51" y="40"/>
                        <a:pt x="51" y="40"/>
                        <a:pt x="51" y="41"/>
                      </a:cubicBezTo>
                      <a:close/>
                      <a:moveTo>
                        <a:pt x="50" y="41"/>
                      </a:moveTo>
                      <a:cubicBezTo>
                        <a:pt x="50" y="41"/>
                        <a:pt x="50" y="41"/>
                        <a:pt x="50" y="41"/>
                      </a:cubicBezTo>
                      <a:cubicBezTo>
                        <a:pt x="50" y="41"/>
                        <a:pt x="50" y="41"/>
                        <a:pt x="50" y="41"/>
                      </a:cubicBezTo>
                      <a:cubicBezTo>
                        <a:pt x="50" y="41"/>
                        <a:pt x="50" y="40"/>
                        <a:pt x="50" y="41"/>
                      </a:cubicBezTo>
                      <a:cubicBezTo>
                        <a:pt x="50" y="41"/>
                        <a:pt x="50" y="41"/>
                        <a:pt x="50" y="42"/>
                      </a:cubicBezTo>
                      <a:cubicBezTo>
                        <a:pt x="50" y="41"/>
                        <a:pt x="51" y="41"/>
                        <a:pt x="51" y="41"/>
                      </a:cubicBezTo>
                      <a:cubicBezTo>
                        <a:pt x="50" y="41"/>
                        <a:pt x="50" y="41"/>
                        <a:pt x="50" y="41"/>
                      </a:cubicBezTo>
                      <a:cubicBezTo>
                        <a:pt x="50" y="41"/>
                        <a:pt x="50" y="41"/>
                        <a:pt x="50" y="40"/>
                      </a:cubicBezTo>
                      <a:cubicBezTo>
                        <a:pt x="50" y="41"/>
                        <a:pt x="50" y="41"/>
                        <a:pt x="50" y="41"/>
                      </a:cubicBezTo>
                      <a:close/>
                      <a:moveTo>
                        <a:pt x="48" y="40"/>
                      </a:moveTo>
                      <a:cubicBezTo>
                        <a:pt x="49" y="39"/>
                        <a:pt x="49" y="40"/>
                        <a:pt x="49" y="39"/>
                      </a:cubicBezTo>
                      <a:cubicBezTo>
                        <a:pt x="48" y="40"/>
                        <a:pt x="49" y="39"/>
                        <a:pt x="48" y="39"/>
                      </a:cubicBez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48" y="39"/>
                        <a:pt x="48" y="40"/>
                        <a:pt x="48" y="40"/>
                      </a:cubicBezTo>
                      <a:close/>
                      <a:moveTo>
                        <a:pt x="49" y="41"/>
                      </a:moveTo>
                      <a:cubicBezTo>
                        <a:pt x="50" y="41"/>
                        <a:pt x="50" y="41"/>
                        <a:pt x="50" y="41"/>
                      </a:cubicBezTo>
                      <a:cubicBezTo>
                        <a:pt x="50" y="41"/>
                        <a:pt x="50" y="40"/>
                        <a:pt x="50" y="40"/>
                      </a:cubicBezTo>
                      <a:cubicBezTo>
                        <a:pt x="50" y="40"/>
                        <a:pt x="50" y="40"/>
                        <a:pt x="50" y="40"/>
                      </a:cubicBezTo>
                      <a:cubicBezTo>
                        <a:pt x="50" y="40"/>
                        <a:pt x="49" y="41"/>
                        <a:pt x="49" y="41"/>
                      </a:cubicBezTo>
                      <a:close/>
                      <a:moveTo>
                        <a:pt x="49" y="41"/>
                      </a:moveTo>
                      <a:cubicBezTo>
                        <a:pt x="49" y="41"/>
                        <a:pt x="49" y="40"/>
                        <a:pt x="49" y="40"/>
                      </a:cubicBezTo>
                      <a:cubicBezTo>
                        <a:pt x="49" y="41"/>
                        <a:pt x="49" y="41"/>
                        <a:pt x="49" y="41"/>
                      </a:cubicBezTo>
                      <a:close/>
                      <a:moveTo>
                        <a:pt x="49" y="41"/>
                      </a:moveTo>
                      <a:cubicBezTo>
                        <a:pt x="49" y="41"/>
                        <a:pt x="49" y="41"/>
                        <a:pt x="49" y="41"/>
                      </a:cubicBezTo>
                      <a:cubicBezTo>
                        <a:pt x="49" y="41"/>
                        <a:pt x="49" y="41"/>
                        <a:pt x="49" y="41"/>
                      </a:cubicBezTo>
                      <a:cubicBezTo>
                        <a:pt x="49" y="41"/>
                        <a:pt x="49" y="41"/>
                        <a:pt x="49" y="41"/>
                      </a:cubicBezTo>
                      <a:close/>
                      <a:moveTo>
                        <a:pt x="51" y="42"/>
                      </a:moveTo>
                      <a:cubicBezTo>
                        <a:pt x="51" y="42"/>
                        <a:pt x="51" y="42"/>
                        <a:pt x="51" y="42"/>
                      </a:cubicBezTo>
                      <a:cubicBezTo>
                        <a:pt x="51" y="42"/>
                        <a:pt x="51" y="42"/>
                        <a:pt x="51" y="42"/>
                      </a:cubicBezTo>
                      <a:close/>
                      <a:moveTo>
                        <a:pt x="52" y="43"/>
                      </a:moveTo>
                      <a:cubicBezTo>
                        <a:pt x="52" y="43"/>
                        <a:pt x="52" y="44"/>
                        <a:pt x="52" y="44"/>
                      </a:cubicBezTo>
                      <a:cubicBezTo>
                        <a:pt x="52" y="43"/>
                        <a:pt x="52" y="43"/>
                        <a:pt x="52" y="43"/>
                      </a:cubicBezTo>
                      <a:cubicBezTo>
                        <a:pt x="52" y="43"/>
                        <a:pt x="52" y="43"/>
                        <a:pt x="52" y="43"/>
                      </a:cubicBezTo>
                      <a:cubicBezTo>
                        <a:pt x="52" y="43"/>
                        <a:pt x="52" y="43"/>
                        <a:pt x="52" y="43"/>
                      </a:cubicBezTo>
                      <a:cubicBezTo>
                        <a:pt x="52" y="43"/>
                        <a:pt x="52" y="43"/>
                        <a:pt x="51" y="44"/>
                      </a:cubicBezTo>
                      <a:cubicBezTo>
                        <a:pt x="52" y="44"/>
                        <a:pt x="52" y="43"/>
                        <a:pt x="52" y="43"/>
                      </a:cubicBezTo>
                      <a:close/>
                      <a:moveTo>
                        <a:pt x="52" y="44"/>
                      </a:move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2" y="44"/>
                        <a:pt x="52" y="43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lose/>
                      <a:moveTo>
                        <a:pt x="52" y="44"/>
                      </a:move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lose/>
                      <a:moveTo>
                        <a:pt x="51" y="44"/>
                      </a:moveTo>
                      <a:cubicBezTo>
                        <a:pt x="51" y="44"/>
                        <a:pt x="51" y="44"/>
                        <a:pt x="51" y="44"/>
                      </a:cubicBezTo>
                      <a:cubicBezTo>
                        <a:pt x="51" y="44"/>
                        <a:pt x="51" y="44"/>
                        <a:pt x="51" y="44"/>
                      </a:cubicBezTo>
                      <a:close/>
                      <a:moveTo>
                        <a:pt x="53" y="46"/>
                      </a:moveTo>
                      <a:cubicBezTo>
                        <a:pt x="54" y="46"/>
                        <a:pt x="53" y="46"/>
                        <a:pt x="54" y="45"/>
                      </a:cubicBezTo>
                      <a:cubicBezTo>
                        <a:pt x="54" y="45"/>
                        <a:pt x="54" y="45"/>
                        <a:pt x="54" y="45"/>
                      </a:cubicBezTo>
                      <a:cubicBezTo>
                        <a:pt x="54" y="45"/>
                        <a:pt x="54" y="45"/>
                        <a:pt x="54" y="45"/>
                      </a:cubicBezTo>
                      <a:cubicBezTo>
                        <a:pt x="54" y="45"/>
                        <a:pt x="54" y="45"/>
                        <a:pt x="54" y="45"/>
                      </a:cubicBezTo>
                      <a:cubicBezTo>
                        <a:pt x="54" y="45"/>
                        <a:pt x="54" y="45"/>
                        <a:pt x="54" y="45"/>
                      </a:cubicBezTo>
                      <a:cubicBezTo>
                        <a:pt x="54" y="45"/>
                        <a:pt x="54" y="45"/>
                        <a:pt x="54" y="45"/>
                      </a:cubicBezTo>
                      <a:cubicBezTo>
                        <a:pt x="54" y="45"/>
                        <a:pt x="53" y="45"/>
                        <a:pt x="54" y="45"/>
                      </a:cubicBezTo>
                      <a:cubicBezTo>
                        <a:pt x="54" y="45"/>
                        <a:pt x="54" y="45"/>
                        <a:pt x="54" y="45"/>
                      </a:cubicBezTo>
                      <a:cubicBezTo>
                        <a:pt x="54" y="45"/>
                        <a:pt x="53" y="45"/>
                        <a:pt x="53" y="44"/>
                      </a:cubicBezTo>
                      <a:cubicBezTo>
                        <a:pt x="53" y="45"/>
                        <a:pt x="53" y="45"/>
                        <a:pt x="53" y="45"/>
                      </a:cubicBezTo>
                      <a:cubicBezTo>
                        <a:pt x="53" y="45"/>
                        <a:pt x="53" y="45"/>
                        <a:pt x="53" y="45"/>
                      </a:cubicBezTo>
                      <a:cubicBezTo>
                        <a:pt x="53" y="45"/>
                        <a:pt x="53" y="45"/>
                        <a:pt x="53" y="45"/>
                      </a:cubicBezTo>
                      <a:cubicBezTo>
                        <a:pt x="53" y="45"/>
                        <a:pt x="53" y="45"/>
                        <a:pt x="53" y="46"/>
                      </a:cubicBezTo>
                      <a:cubicBezTo>
                        <a:pt x="53" y="46"/>
                        <a:pt x="53" y="46"/>
                        <a:pt x="53" y="46"/>
                      </a:cubicBezTo>
                      <a:cubicBezTo>
                        <a:pt x="53" y="45"/>
                        <a:pt x="53" y="46"/>
                        <a:pt x="53" y="46"/>
                      </a:cubicBezTo>
                      <a:close/>
                      <a:moveTo>
                        <a:pt x="54" y="48"/>
                      </a:move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5" y="48"/>
                        <a:pt x="55" y="48"/>
                      </a:cubicBezTo>
                      <a:cubicBezTo>
                        <a:pt x="55" y="48"/>
                        <a:pt x="54" y="48"/>
                        <a:pt x="54" y="48"/>
                      </a:cubicBezTo>
                      <a:close/>
                      <a:moveTo>
                        <a:pt x="46" y="42"/>
                      </a:moveTo>
                      <a:cubicBezTo>
                        <a:pt x="46" y="42"/>
                        <a:pt x="47" y="42"/>
                        <a:pt x="46" y="42"/>
                      </a:cubicBezTo>
                      <a:cubicBezTo>
                        <a:pt x="47" y="42"/>
                        <a:pt x="47" y="42"/>
                        <a:pt x="46" y="42"/>
                      </a:cubicBezTo>
                      <a:close/>
                      <a:moveTo>
                        <a:pt x="37" y="38"/>
                      </a:moveTo>
                      <a:cubicBezTo>
                        <a:pt x="37" y="38"/>
                        <a:pt x="37" y="39"/>
                        <a:pt x="37" y="39"/>
                      </a:cubicBezTo>
                      <a:cubicBezTo>
                        <a:pt x="37" y="39"/>
                        <a:pt x="36" y="39"/>
                        <a:pt x="37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6" y="38"/>
                        <a:pt x="37" y="38"/>
                        <a:pt x="37" y="38"/>
                      </a:cubicBezTo>
                      <a:close/>
                      <a:moveTo>
                        <a:pt x="31" y="46"/>
                      </a:moveTo>
                      <a:cubicBezTo>
                        <a:pt x="31" y="46"/>
                        <a:pt x="31" y="45"/>
                        <a:pt x="31" y="45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5"/>
                        <a:pt x="30" y="46"/>
                      </a:cubicBezTo>
                      <a:cubicBezTo>
                        <a:pt x="31" y="45"/>
                        <a:pt x="31" y="45"/>
                        <a:pt x="31" y="46"/>
                      </a:cubicBezTo>
                      <a:close/>
                      <a:moveTo>
                        <a:pt x="39" y="36"/>
                      </a:moveTo>
                      <a:cubicBezTo>
                        <a:pt x="39" y="36"/>
                        <a:pt x="39" y="36"/>
                        <a:pt x="39" y="37"/>
                      </a:cubicBezTo>
                      <a:cubicBezTo>
                        <a:pt x="39" y="37"/>
                        <a:pt x="39" y="36"/>
                        <a:pt x="39" y="37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lose/>
                      <a:moveTo>
                        <a:pt x="38" y="38"/>
                      </a:move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37" y="38"/>
                        <a:pt x="38" y="37"/>
                        <a:pt x="38" y="37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8" y="37"/>
                        <a:pt x="39" y="37"/>
                        <a:pt x="38" y="37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8" y="37"/>
                        <a:pt x="38" y="37"/>
                        <a:pt x="38" y="38"/>
                      </a:cubicBezTo>
                      <a:cubicBezTo>
                        <a:pt x="38" y="37"/>
                        <a:pt x="38" y="37"/>
                        <a:pt x="38" y="38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8" y="38"/>
                        <a:pt x="39" y="38"/>
                      </a:cubicBezTo>
                      <a:cubicBezTo>
                        <a:pt x="38" y="38"/>
                        <a:pt x="38" y="38"/>
                        <a:pt x="38" y="39"/>
                      </a:cubicBezTo>
                      <a:cubicBezTo>
                        <a:pt x="38" y="39"/>
                        <a:pt x="37" y="39"/>
                        <a:pt x="38" y="38"/>
                      </a:cubicBezTo>
                      <a:close/>
                      <a:moveTo>
                        <a:pt x="41" y="34"/>
                      </a:moveTo>
                      <a:cubicBezTo>
                        <a:pt x="41" y="34"/>
                        <a:pt x="40" y="34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5"/>
                        <a:pt x="40" y="35"/>
                        <a:pt x="41" y="34"/>
                      </a:cubicBezTo>
                      <a:close/>
                      <a:moveTo>
                        <a:pt x="30" y="46"/>
                      </a:moveTo>
                      <a:cubicBezTo>
                        <a:pt x="30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lose/>
                      <a:moveTo>
                        <a:pt x="43" y="36"/>
                      </a:moveTo>
                      <a:cubicBezTo>
                        <a:pt x="43" y="36"/>
                        <a:pt x="43" y="36"/>
                        <a:pt x="43" y="36"/>
                      </a:cubicBezTo>
                      <a:cubicBezTo>
                        <a:pt x="43" y="36"/>
                        <a:pt x="43" y="36"/>
                        <a:pt x="43" y="36"/>
                      </a:cubicBezTo>
                      <a:cubicBezTo>
                        <a:pt x="43" y="36"/>
                        <a:pt x="42" y="36"/>
                        <a:pt x="42" y="36"/>
                      </a:cubicBezTo>
                      <a:cubicBezTo>
                        <a:pt x="42" y="37"/>
                        <a:pt x="42" y="37"/>
                        <a:pt x="43" y="37"/>
                      </a:cubicBezTo>
                      <a:cubicBezTo>
                        <a:pt x="43" y="37"/>
                        <a:pt x="43" y="38"/>
                        <a:pt x="43" y="38"/>
                      </a:cubicBezTo>
                      <a:cubicBezTo>
                        <a:pt x="42" y="38"/>
                        <a:pt x="42" y="37"/>
                        <a:pt x="42" y="38"/>
                      </a:cubicBezTo>
                      <a:cubicBezTo>
                        <a:pt x="42" y="37"/>
                        <a:pt x="42" y="37"/>
                        <a:pt x="42" y="37"/>
                      </a:cubicBezTo>
                      <a:cubicBezTo>
                        <a:pt x="42" y="37"/>
                        <a:pt x="42" y="37"/>
                        <a:pt x="42" y="37"/>
                      </a:cubicBezTo>
                      <a:cubicBezTo>
                        <a:pt x="42" y="37"/>
                        <a:pt x="42" y="36"/>
                        <a:pt x="42" y="36"/>
                      </a:cubicBezTo>
                      <a:cubicBezTo>
                        <a:pt x="42" y="37"/>
                        <a:pt x="42" y="37"/>
                        <a:pt x="42" y="37"/>
                      </a:cubicBezTo>
                      <a:cubicBezTo>
                        <a:pt x="41" y="37"/>
                        <a:pt x="41" y="37"/>
                        <a:pt x="41" y="37"/>
                      </a:cubicBezTo>
                      <a:cubicBezTo>
                        <a:pt x="41" y="37"/>
                        <a:pt x="41" y="37"/>
                        <a:pt x="41" y="37"/>
                      </a:cubicBezTo>
                      <a:cubicBezTo>
                        <a:pt x="42" y="36"/>
                        <a:pt x="42" y="37"/>
                        <a:pt x="42" y="36"/>
                      </a:cubicBezTo>
                      <a:cubicBezTo>
                        <a:pt x="42" y="36"/>
                        <a:pt x="42" y="35"/>
                        <a:pt x="41" y="36"/>
                      </a:cubicBezTo>
                      <a:cubicBezTo>
                        <a:pt x="42" y="36"/>
                        <a:pt x="41" y="36"/>
                        <a:pt x="41" y="35"/>
                      </a:cubicBezTo>
                      <a:cubicBezTo>
                        <a:pt x="41" y="35"/>
                        <a:pt x="41" y="35"/>
                        <a:pt x="41" y="35"/>
                      </a:cubicBezTo>
                      <a:cubicBezTo>
                        <a:pt x="41" y="35"/>
                        <a:pt x="41" y="35"/>
                        <a:pt x="41" y="35"/>
                      </a:cubicBezTo>
                      <a:cubicBezTo>
                        <a:pt x="41" y="35"/>
                        <a:pt x="40" y="35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5"/>
                        <a:pt x="41" y="34"/>
                        <a:pt x="41" y="34"/>
                      </a:cubicBezTo>
                      <a:cubicBezTo>
                        <a:pt x="41" y="35"/>
                        <a:pt x="41" y="35"/>
                        <a:pt x="41" y="35"/>
                      </a:cubicBezTo>
                      <a:cubicBezTo>
                        <a:pt x="41" y="35"/>
                        <a:pt x="41" y="35"/>
                        <a:pt x="41" y="35"/>
                      </a:cubicBezTo>
                      <a:cubicBezTo>
                        <a:pt x="41" y="35"/>
                        <a:pt x="41" y="35"/>
                        <a:pt x="41" y="35"/>
                      </a:cubicBezTo>
                      <a:cubicBezTo>
                        <a:pt x="41" y="35"/>
                        <a:pt x="41" y="34"/>
                        <a:pt x="41" y="34"/>
                      </a:cubicBezTo>
                      <a:cubicBezTo>
                        <a:pt x="41" y="34"/>
                        <a:pt x="42" y="35"/>
                        <a:pt x="41" y="35"/>
                      </a:cubicBezTo>
                      <a:cubicBezTo>
                        <a:pt x="41" y="35"/>
                        <a:pt x="41" y="35"/>
                        <a:pt x="42" y="35"/>
                      </a:cubicBez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3" y="35"/>
                        <a:pt x="43" y="35"/>
                        <a:pt x="43" y="35"/>
                      </a:cubicBezTo>
                      <a:cubicBezTo>
                        <a:pt x="43" y="35"/>
                        <a:pt x="43" y="35"/>
                        <a:pt x="43" y="35"/>
                      </a:cubicBezTo>
                      <a:cubicBezTo>
                        <a:pt x="43" y="35"/>
                        <a:pt x="43" y="35"/>
                        <a:pt x="43" y="35"/>
                      </a:cubicBezTo>
                      <a:cubicBezTo>
                        <a:pt x="43" y="35"/>
                        <a:pt x="43" y="35"/>
                        <a:pt x="43" y="35"/>
                      </a:cubicBezTo>
                      <a:cubicBezTo>
                        <a:pt x="43" y="35"/>
                        <a:pt x="43" y="35"/>
                        <a:pt x="43" y="35"/>
                      </a:cubicBezTo>
                      <a:cubicBezTo>
                        <a:pt x="43" y="35"/>
                        <a:pt x="43" y="35"/>
                        <a:pt x="43" y="36"/>
                      </a:cubicBezTo>
                      <a:cubicBezTo>
                        <a:pt x="43" y="36"/>
                        <a:pt x="43" y="36"/>
                        <a:pt x="43" y="36"/>
                      </a:cubicBezTo>
                      <a:cubicBezTo>
                        <a:pt x="43" y="36"/>
                        <a:pt x="43" y="36"/>
                        <a:pt x="43" y="36"/>
                      </a:cubicBezTo>
                      <a:cubicBezTo>
                        <a:pt x="43" y="36"/>
                        <a:pt x="43" y="36"/>
                        <a:pt x="43" y="36"/>
                      </a:cubicBezTo>
                      <a:close/>
                      <a:moveTo>
                        <a:pt x="42" y="35"/>
                      </a:moveTo>
                      <a:cubicBezTo>
                        <a:pt x="42" y="35"/>
                        <a:pt x="42" y="36"/>
                        <a:pt x="42" y="35"/>
                      </a:cubicBezTo>
                      <a:cubicBezTo>
                        <a:pt x="42" y="36"/>
                        <a:pt x="42" y="36"/>
                        <a:pt x="42" y="36"/>
                      </a:cubicBez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2" y="36"/>
                        <a:pt x="42" y="35"/>
                        <a:pt x="42" y="35"/>
                      </a:cubicBezTo>
                      <a:close/>
                      <a:moveTo>
                        <a:pt x="35" y="42"/>
                      </a:moveTo>
                      <a:cubicBezTo>
                        <a:pt x="35" y="41"/>
                        <a:pt x="36" y="41"/>
                        <a:pt x="35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5" y="42"/>
                        <a:pt x="36" y="41"/>
                        <a:pt x="36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5" y="42"/>
                        <a:pt x="36" y="42"/>
                        <a:pt x="35" y="42"/>
                      </a:cubicBezTo>
                      <a:close/>
                      <a:moveTo>
                        <a:pt x="32" y="46"/>
                      </a:move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3" y="45"/>
                        <a:pt x="32" y="45"/>
                      </a:cubicBezTo>
                      <a:cubicBezTo>
                        <a:pt x="32" y="45"/>
                        <a:pt x="33" y="45"/>
                        <a:pt x="33" y="45"/>
                      </a:cubicBezTo>
                      <a:cubicBezTo>
                        <a:pt x="33" y="45"/>
                        <a:pt x="33" y="46"/>
                        <a:pt x="33" y="46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5"/>
                        <a:pt x="33" y="45"/>
                        <a:pt x="33" y="46"/>
                      </a:cubicBezTo>
                      <a:cubicBezTo>
                        <a:pt x="33" y="45"/>
                        <a:pt x="32" y="46"/>
                        <a:pt x="32" y="46"/>
                      </a:cubicBezTo>
                      <a:close/>
                      <a:moveTo>
                        <a:pt x="33" y="44"/>
                      </a:moveTo>
                      <a:cubicBezTo>
                        <a:pt x="33" y="44"/>
                        <a:pt x="33" y="44"/>
                        <a:pt x="33" y="44"/>
                      </a:cubicBezTo>
                      <a:cubicBezTo>
                        <a:pt x="33" y="44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3"/>
                        <a:pt x="34" y="44"/>
                        <a:pt x="34" y="43"/>
                      </a:cubicBezTo>
                      <a:cubicBezTo>
                        <a:pt x="34" y="43"/>
                        <a:pt x="34" y="43"/>
                        <a:pt x="34" y="43"/>
                      </a:cubicBezTo>
                      <a:cubicBezTo>
                        <a:pt x="34" y="43"/>
                        <a:pt x="35" y="43"/>
                        <a:pt x="35" y="43"/>
                      </a:cubicBezTo>
                      <a:cubicBezTo>
                        <a:pt x="35" y="43"/>
                        <a:pt x="35" y="43"/>
                        <a:pt x="35" y="43"/>
                      </a:cubicBezTo>
                      <a:cubicBezTo>
                        <a:pt x="35" y="43"/>
                        <a:pt x="35" y="43"/>
                        <a:pt x="35" y="43"/>
                      </a:cubicBezTo>
                      <a:cubicBezTo>
                        <a:pt x="35" y="43"/>
                        <a:pt x="35" y="43"/>
                        <a:pt x="35" y="43"/>
                      </a:cubicBez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4"/>
                        <a:pt x="35" y="44"/>
                        <a:pt x="34" y="44"/>
                      </a:cubicBezTo>
                      <a:cubicBezTo>
                        <a:pt x="35" y="44"/>
                        <a:pt x="35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5" y="44"/>
                        <a:pt x="35" y="45"/>
                        <a:pt x="35" y="45"/>
                      </a:cubicBezTo>
                      <a:cubicBezTo>
                        <a:pt x="35" y="45"/>
                        <a:pt x="35" y="45"/>
                        <a:pt x="35" y="45"/>
                      </a:cubicBezTo>
                      <a:cubicBezTo>
                        <a:pt x="35" y="45"/>
                        <a:pt x="34" y="45"/>
                        <a:pt x="34" y="44"/>
                      </a:cubicBezTo>
                      <a:cubicBezTo>
                        <a:pt x="34" y="45"/>
                        <a:pt x="33" y="44"/>
                        <a:pt x="33" y="44"/>
                      </a:cubicBezTo>
                      <a:cubicBezTo>
                        <a:pt x="33" y="44"/>
                        <a:pt x="33" y="44"/>
                        <a:pt x="33" y="44"/>
                      </a:cubicBezTo>
                      <a:cubicBezTo>
                        <a:pt x="33" y="44"/>
                        <a:pt x="33" y="45"/>
                        <a:pt x="33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4"/>
                        <a:pt x="33" y="44"/>
                        <a:pt x="33" y="44"/>
                      </a:cubicBezTo>
                      <a:close/>
                      <a:moveTo>
                        <a:pt x="36" y="42"/>
                      </a:move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lose/>
                      <a:moveTo>
                        <a:pt x="37" y="41"/>
                      </a:move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7" y="40"/>
                        <a:pt x="38" y="40"/>
                      </a:cubicBezTo>
                      <a:cubicBezTo>
                        <a:pt x="38" y="40"/>
                        <a:pt x="37" y="40"/>
                        <a:pt x="37" y="40"/>
                      </a:cubicBezTo>
                      <a:cubicBezTo>
                        <a:pt x="38" y="40"/>
                        <a:pt x="38" y="40"/>
                        <a:pt x="38" y="40"/>
                      </a:cubicBezTo>
                      <a:cubicBezTo>
                        <a:pt x="38" y="40"/>
                        <a:pt x="38" y="40"/>
                        <a:pt x="38" y="40"/>
                      </a:cubicBezTo>
                      <a:cubicBezTo>
                        <a:pt x="38" y="40"/>
                        <a:pt x="38" y="40"/>
                        <a:pt x="38" y="40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lose/>
                      <a:moveTo>
                        <a:pt x="36" y="43"/>
                      </a:moveTo>
                      <a:cubicBezTo>
                        <a:pt x="36" y="42"/>
                        <a:pt x="37" y="42"/>
                        <a:pt x="37" y="42"/>
                      </a:cubicBezTo>
                      <a:cubicBezTo>
                        <a:pt x="37" y="42"/>
                        <a:pt x="37" y="42"/>
                        <a:pt x="37" y="42"/>
                      </a:cubicBezTo>
                      <a:cubicBezTo>
                        <a:pt x="37" y="42"/>
                        <a:pt x="36" y="42"/>
                        <a:pt x="37" y="42"/>
                      </a:cubicBezTo>
                      <a:cubicBezTo>
                        <a:pt x="37" y="42"/>
                        <a:pt x="36" y="42"/>
                        <a:pt x="36" y="43"/>
                      </a:cubicBezTo>
                      <a:close/>
                      <a:moveTo>
                        <a:pt x="45" y="33"/>
                      </a:moveTo>
                      <a:cubicBezTo>
                        <a:pt x="45" y="34"/>
                        <a:pt x="45" y="33"/>
                        <a:pt x="45" y="33"/>
                      </a:cubicBezTo>
                      <a:cubicBezTo>
                        <a:pt x="45" y="34"/>
                        <a:pt x="45" y="33"/>
                        <a:pt x="44" y="34"/>
                      </a:cubicBezTo>
                      <a:cubicBezTo>
                        <a:pt x="44" y="34"/>
                        <a:pt x="44" y="34"/>
                        <a:pt x="45" y="33"/>
                      </a:cubicBezTo>
                      <a:cubicBezTo>
                        <a:pt x="44" y="33"/>
                        <a:pt x="44" y="34"/>
                        <a:pt x="44" y="33"/>
                      </a:cubicBezTo>
                      <a:cubicBezTo>
                        <a:pt x="44" y="33"/>
                        <a:pt x="44" y="33"/>
                        <a:pt x="44" y="33"/>
                      </a:cubicBezTo>
                      <a:cubicBezTo>
                        <a:pt x="44" y="34"/>
                        <a:pt x="45" y="33"/>
                        <a:pt x="45" y="33"/>
                      </a:cubicBezTo>
                      <a:cubicBezTo>
                        <a:pt x="45" y="33"/>
                        <a:pt x="45" y="33"/>
                        <a:pt x="45" y="33"/>
                      </a:cubicBezTo>
                      <a:cubicBezTo>
                        <a:pt x="45" y="33"/>
                        <a:pt x="45" y="33"/>
                        <a:pt x="45" y="33"/>
                      </a:cubicBezTo>
                      <a:close/>
                      <a:moveTo>
                        <a:pt x="39" y="40"/>
                      </a:moveTo>
                      <a:cubicBezTo>
                        <a:pt x="39" y="40"/>
                        <a:pt x="39" y="41"/>
                        <a:pt x="39" y="41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40" y="40"/>
                        <a:pt x="40" y="40"/>
                        <a:pt x="40" y="40"/>
                      </a:cubicBezTo>
                      <a:cubicBezTo>
                        <a:pt x="40" y="40"/>
                        <a:pt x="40" y="40"/>
                        <a:pt x="40" y="40"/>
                      </a:cubicBezTo>
                      <a:cubicBezTo>
                        <a:pt x="40" y="40"/>
                        <a:pt x="40" y="40"/>
                        <a:pt x="40" y="41"/>
                      </a:cubicBezTo>
                      <a:cubicBezTo>
                        <a:pt x="40" y="40"/>
                        <a:pt x="39" y="41"/>
                        <a:pt x="39" y="41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40" y="41"/>
                        <a:pt x="40" y="41"/>
                        <a:pt x="39" y="41"/>
                      </a:cubicBezTo>
                      <a:cubicBezTo>
                        <a:pt x="39" y="41"/>
                        <a:pt x="39" y="41"/>
                        <a:pt x="39" y="42"/>
                      </a:cubicBezTo>
                      <a:cubicBezTo>
                        <a:pt x="39" y="41"/>
                        <a:pt x="39" y="41"/>
                        <a:pt x="38" y="41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8" y="41"/>
                        <a:pt x="39" y="41"/>
                        <a:pt x="39" y="40"/>
                      </a:cubicBezTo>
                      <a:close/>
                      <a:moveTo>
                        <a:pt x="37" y="43"/>
                      </a:moveTo>
                      <a:cubicBezTo>
                        <a:pt x="37" y="43"/>
                        <a:pt x="37" y="43"/>
                        <a:pt x="37" y="43"/>
                      </a:cubicBezTo>
                      <a:cubicBezTo>
                        <a:pt x="37" y="43"/>
                        <a:pt x="37" y="42"/>
                        <a:pt x="37" y="43"/>
                      </a:cubicBezTo>
                      <a:cubicBezTo>
                        <a:pt x="37" y="42"/>
                        <a:pt x="37" y="42"/>
                        <a:pt x="37" y="42"/>
                      </a:cubicBezTo>
                      <a:cubicBezTo>
                        <a:pt x="37" y="42"/>
                        <a:pt x="37" y="42"/>
                        <a:pt x="38" y="43"/>
                      </a:cubicBezTo>
                      <a:cubicBezTo>
                        <a:pt x="37" y="43"/>
                        <a:pt x="37" y="43"/>
                        <a:pt x="37" y="43"/>
                      </a:cubicBezTo>
                      <a:close/>
                      <a:moveTo>
                        <a:pt x="36" y="47"/>
                      </a:move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lose/>
                      <a:moveTo>
                        <a:pt x="36" y="47"/>
                      </a:move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lose/>
                      <a:moveTo>
                        <a:pt x="36" y="48"/>
                      </a:moveTo>
                      <a:cubicBezTo>
                        <a:pt x="36" y="48"/>
                        <a:pt x="35" y="48"/>
                        <a:pt x="35" y="48"/>
                      </a:cubicBezTo>
                      <a:cubicBezTo>
                        <a:pt x="35" y="47"/>
                        <a:pt x="35" y="48"/>
                        <a:pt x="35" y="48"/>
                      </a:cubicBezTo>
                      <a:cubicBezTo>
                        <a:pt x="35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7"/>
                        <a:pt x="34" y="48"/>
                        <a:pt x="34" y="47"/>
                      </a:cubicBezTo>
                      <a:cubicBezTo>
                        <a:pt x="35" y="47"/>
                        <a:pt x="34" y="47"/>
                        <a:pt x="34" y="47"/>
                      </a:cubicBezTo>
                      <a:cubicBezTo>
                        <a:pt x="35" y="47"/>
                        <a:pt x="34" y="47"/>
                        <a:pt x="34" y="47"/>
                      </a:cubicBezTo>
                      <a:cubicBezTo>
                        <a:pt x="35" y="47"/>
                        <a:pt x="35" y="47"/>
                        <a:pt x="35" y="46"/>
                      </a:cubicBezTo>
                      <a:cubicBezTo>
                        <a:pt x="35" y="47"/>
                        <a:pt x="35" y="47"/>
                        <a:pt x="35" y="47"/>
                      </a:cubicBezTo>
                      <a:cubicBezTo>
                        <a:pt x="35" y="47"/>
                        <a:pt x="35" y="47"/>
                        <a:pt x="35" y="47"/>
                      </a:cubicBezTo>
                      <a:cubicBezTo>
                        <a:pt x="35" y="47"/>
                        <a:pt x="35" y="47"/>
                        <a:pt x="36" y="47"/>
                      </a:cubicBezTo>
                      <a:cubicBezTo>
                        <a:pt x="35" y="48"/>
                        <a:pt x="36" y="48"/>
                        <a:pt x="36" y="48"/>
                      </a:cubicBezTo>
                      <a:close/>
                      <a:moveTo>
                        <a:pt x="35" y="47"/>
                      </a:moveTo>
                      <a:cubicBezTo>
                        <a:pt x="35" y="48"/>
                        <a:pt x="35" y="47"/>
                        <a:pt x="35" y="47"/>
                      </a:cubicBezTo>
                      <a:cubicBezTo>
                        <a:pt x="35" y="48"/>
                        <a:pt x="35" y="48"/>
                        <a:pt x="35" y="47"/>
                      </a:cubicBezTo>
                      <a:close/>
                      <a:moveTo>
                        <a:pt x="39" y="42"/>
                      </a:move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39" y="42"/>
                        <a:pt x="39" y="42"/>
                        <a:pt x="39" y="42"/>
                      </a:cubicBezTo>
                      <a:close/>
                      <a:moveTo>
                        <a:pt x="38" y="44"/>
                      </a:moveTo>
                      <a:cubicBezTo>
                        <a:pt x="38" y="44"/>
                        <a:pt x="38" y="44"/>
                        <a:pt x="38" y="44"/>
                      </a:cubicBezTo>
                      <a:cubicBezTo>
                        <a:pt x="38" y="43"/>
                        <a:pt x="38" y="43"/>
                        <a:pt x="38" y="43"/>
                      </a:cubicBezTo>
                      <a:cubicBezTo>
                        <a:pt x="38" y="43"/>
                        <a:pt x="38" y="43"/>
                        <a:pt x="38" y="43"/>
                      </a:cubicBezTo>
                      <a:cubicBezTo>
                        <a:pt x="38" y="43"/>
                        <a:pt x="38" y="43"/>
                        <a:pt x="38" y="43"/>
                      </a:cubicBezTo>
                      <a:cubicBezTo>
                        <a:pt x="38" y="43"/>
                        <a:pt x="39" y="43"/>
                        <a:pt x="39" y="43"/>
                      </a:cubicBezTo>
                      <a:cubicBezTo>
                        <a:pt x="39" y="43"/>
                        <a:pt x="39" y="43"/>
                        <a:pt x="39" y="42"/>
                      </a:cubicBez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39" y="43"/>
                        <a:pt x="39" y="43"/>
                        <a:pt x="39" y="43"/>
                      </a:cubicBezTo>
                      <a:cubicBezTo>
                        <a:pt x="39" y="43"/>
                        <a:pt x="39" y="43"/>
                        <a:pt x="39" y="43"/>
                      </a:cubicBezTo>
                      <a:cubicBezTo>
                        <a:pt x="39" y="43"/>
                        <a:pt x="39" y="42"/>
                        <a:pt x="39" y="43"/>
                      </a:cubicBezTo>
                      <a:cubicBezTo>
                        <a:pt x="39" y="42"/>
                        <a:pt x="39" y="43"/>
                        <a:pt x="39" y="42"/>
                      </a:cubicBezTo>
                      <a:cubicBezTo>
                        <a:pt x="39" y="42"/>
                        <a:pt x="40" y="42"/>
                        <a:pt x="40" y="43"/>
                      </a:cubicBezTo>
                      <a:cubicBezTo>
                        <a:pt x="39" y="43"/>
                        <a:pt x="40" y="43"/>
                        <a:pt x="39" y="43"/>
                      </a:cubicBezTo>
                      <a:cubicBezTo>
                        <a:pt x="39" y="43"/>
                        <a:pt x="40" y="43"/>
                        <a:pt x="40" y="43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40" y="43"/>
                        <a:pt x="40" y="42"/>
                        <a:pt x="40" y="42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40" y="44"/>
                        <a:pt x="41" y="43"/>
                        <a:pt x="40" y="43"/>
                      </a:cubicBezTo>
                      <a:cubicBezTo>
                        <a:pt x="41" y="44"/>
                        <a:pt x="41" y="44"/>
                        <a:pt x="40" y="44"/>
                      </a:cubicBezTo>
                      <a:cubicBezTo>
                        <a:pt x="40" y="44"/>
                        <a:pt x="40" y="44"/>
                        <a:pt x="40" y="44"/>
                      </a:cubicBezTo>
                      <a:cubicBezTo>
                        <a:pt x="40" y="44"/>
                        <a:pt x="40" y="44"/>
                        <a:pt x="40" y="44"/>
                      </a:cubicBezTo>
                      <a:cubicBezTo>
                        <a:pt x="40" y="43"/>
                        <a:pt x="40" y="44"/>
                        <a:pt x="39" y="44"/>
                      </a:cubicBezTo>
                      <a:cubicBezTo>
                        <a:pt x="39" y="44"/>
                        <a:pt x="40" y="44"/>
                        <a:pt x="40" y="44"/>
                      </a:cubicBezTo>
                      <a:cubicBezTo>
                        <a:pt x="39" y="43"/>
                        <a:pt x="39" y="43"/>
                        <a:pt x="39" y="43"/>
                      </a:cubicBezTo>
                      <a:cubicBezTo>
                        <a:pt x="39" y="43"/>
                        <a:pt x="38" y="44"/>
                        <a:pt x="38" y="44"/>
                      </a:cubicBezTo>
                      <a:close/>
                      <a:moveTo>
                        <a:pt x="36" y="47"/>
                      </a:move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5" y="46"/>
                        <a:pt x="35" y="46"/>
                      </a:cubicBezTo>
                      <a:cubicBezTo>
                        <a:pt x="35" y="46"/>
                        <a:pt x="35" y="46"/>
                        <a:pt x="36" y="46"/>
                      </a:cubicBezTo>
                      <a:cubicBezTo>
                        <a:pt x="36" y="46"/>
                        <a:pt x="35" y="46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5"/>
                        <a:pt x="36" y="45"/>
                        <a:pt x="36" y="46"/>
                      </a:cubicBezTo>
                      <a:cubicBezTo>
                        <a:pt x="36" y="46"/>
                        <a:pt x="36" y="45"/>
                        <a:pt x="36" y="46"/>
                      </a:cubicBezTo>
                      <a:cubicBezTo>
                        <a:pt x="36" y="46"/>
                        <a:pt x="36" y="46"/>
                        <a:pt x="36" y="46"/>
                      </a:cubicBezTo>
                      <a:cubicBezTo>
                        <a:pt x="36" y="45"/>
                        <a:pt x="36" y="46"/>
                        <a:pt x="36" y="46"/>
                      </a:cubicBezTo>
                      <a:cubicBezTo>
                        <a:pt x="37" y="46"/>
                        <a:pt x="37" y="46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lose/>
                      <a:moveTo>
                        <a:pt x="36" y="46"/>
                      </a:moveTo>
                      <a:cubicBezTo>
                        <a:pt x="36" y="46"/>
                        <a:pt x="36" y="46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lnTo>
                        <a:pt x="36" y="46"/>
                      </a:lnTo>
                      <a:close/>
                      <a:moveTo>
                        <a:pt x="44" y="38"/>
                      </a:moveTo>
                      <a:cubicBezTo>
                        <a:pt x="43" y="38"/>
                        <a:pt x="43" y="38"/>
                        <a:pt x="43" y="38"/>
                      </a:cubicBezTo>
                      <a:cubicBezTo>
                        <a:pt x="43" y="38"/>
                        <a:pt x="43" y="38"/>
                        <a:pt x="43" y="37"/>
                      </a:cubicBezTo>
                      <a:cubicBezTo>
                        <a:pt x="43" y="37"/>
                        <a:pt x="43" y="38"/>
                        <a:pt x="43" y="38"/>
                      </a:cubicBezTo>
                      <a:cubicBezTo>
                        <a:pt x="44" y="38"/>
                        <a:pt x="43" y="38"/>
                        <a:pt x="44" y="38"/>
                      </a:cubicBezTo>
                      <a:close/>
                      <a:moveTo>
                        <a:pt x="41" y="42"/>
                      </a:moveTo>
                      <a:cubicBezTo>
                        <a:pt x="41" y="41"/>
                        <a:pt x="41" y="41"/>
                        <a:pt x="41" y="41"/>
                      </a:cubicBezTo>
                      <a:cubicBezTo>
                        <a:pt x="41" y="41"/>
                        <a:pt x="41" y="41"/>
                        <a:pt x="41" y="41"/>
                      </a:cubicBezTo>
                      <a:cubicBezTo>
                        <a:pt x="41" y="41"/>
                        <a:pt x="40" y="41"/>
                        <a:pt x="40" y="41"/>
                      </a:cubicBezTo>
                      <a:cubicBezTo>
                        <a:pt x="40" y="41"/>
                        <a:pt x="40" y="41"/>
                        <a:pt x="40" y="41"/>
                      </a:cubicBezTo>
                      <a:cubicBezTo>
                        <a:pt x="40" y="41"/>
                        <a:pt x="40" y="40"/>
                        <a:pt x="41" y="40"/>
                      </a:cubicBezTo>
                      <a:cubicBezTo>
                        <a:pt x="41" y="41"/>
                        <a:pt x="41" y="41"/>
                        <a:pt x="41" y="41"/>
                      </a:cubicBezTo>
                      <a:cubicBezTo>
                        <a:pt x="41" y="41"/>
                        <a:pt x="42" y="41"/>
                        <a:pt x="42" y="41"/>
                      </a:cubicBezTo>
                      <a:cubicBezTo>
                        <a:pt x="41" y="42"/>
                        <a:pt x="41" y="42"/>
                        <a:pt x="41" y="42"/>
                      </a:cubicBezTo>
                      <a:close/>
                      <a:moveTo>
                        <a:pt x="43" y="39"/>
                      </a:moveTo>
                      <a:cubicBezTo>
                        <a:pt x="43" y="39"/>
                        <a:pt x="43" y="39"/>
                        <a:pt x="43" y="38"/>
                      </a:cubicBezTo>
                      <a:cubicBezTo>
                        <a:pt x="43" y="38"/>
                        <a:pt x="42" y="38"/>
                        <a:pt x="43" y="38"/>
                      </a:cubicBezTo>
                      <a:cubicBezTo>
                        <a:pt x="43" y="38"/>
                        <a:pt x="43" y="38"/>
                        <a:pt x="43" y="38"/>
                      </a:cubicBezTo>
                      <a:cubicBezTo>
                        <a:pt x="43" y="39"/>
                        <a:pt x="43" y="39"/>
                        <a:pt x="43" y="39"/>
                      </a:cubicBezTo>
                      <a:cubicBezTo>
                        <a:pt x="43" y="39"/>
                        <a:pt x="43" y="39"/>
                        <a:pt x="43" y="39"/>
                      </a:cubicBezTo>
                      <a:cubicBezTo>
                        <a:pt x="43" y="39"/>
                        <a:pt x="43" y="39"/>
                        <a:pt x="43" y="39"/>
                      </a:cubicBezTo>
                      <a:close/>
                      <a:moveTo>
                        <a:pt x="45" y="35"/>
                      </a:moveTo>
                      <a:cubicBezTo>
                        <a:pt x="45" y="35"/>
                        <a:pt x="45" y="36"/>
                        <a:pt x="45" y="36"/>
                      </a:cubicBezTo>
                      <a:cubicBezTo>
                        <a:pt x="45" y="36"/>
                        <a:pt x="45" y="35"/>
                        <a:pt x="45" y="35"/>
                      </a:cubicBezTo>
                      <a:cubicBezTo>
                        <a:pt x="45" y="35"/>
                        <a:pt x="45" y="36"/>
                        <a:pt x="45" y="35"/>
                      </a:cubicBezTo>
                      <a:close/>
                      <a:moveTo>
                        <a:pt x="37" y="45"/>
                      </a:moveTo>
                      <a:cubicBezTo>
                        <a:pt x="37" y="46"/>
                        <a:pt x="37" y="45"/>
                        <a:pt x="37" y="45"/>
                      </a:cubicBezTo>
                      <a:cubicBezTo>
                        <a:pt x="37" y="45"/>
                        <a:pt x="37" y="45"/>
                        <a:pt x="37" y="45"/>
                      </a:cubicBezTo>
                      <a:cubicBezTo>
                        <a:pt x="37" y="45"/>
                        <a:pt x="37" y="45"/>
                        <a:pt x="37" y="45"/>
                      </a:cubicBezTo>
                      <a:close/>
                      <a:moveTo>
                        <a:pt x="44" y="39"/>
                      </a:moveTo>
                      <a:cubicBezTo>
                        <a:pt x="44" y="40"/>
                        <a:pt x="44" y="39"/>
                        <a:pt x="44" y="40"/>
                      </a:cubicBezTo>
                      <a:cubicBezTo>
                        <a:pt x="44" y="40"/>
                        <a:pt x="44" y="40"/>
                        <a:pt x="44" y="39"/>
                      </a:cubicBezTo>
                      <a:cubicBezTo>
                        <a:pt x="44" y="39"/>
                        <a:pt x="44" y="39"/>
                        <a:pt x="43" y="39"/>
                      </a:cubicBezTo>
                      <a:cubicBezTo>
                        <a:pt x="43" y="39"/>
                        <a:pt x="44" y="39"/>
                        <a:pt x="44" y="39"/>
                      </a:cubicBezTo>
                      <a:cubicBezTo>
                        <a:pt x="44" y="39"/>
                        <a:pt x="43" y="39"/>
                        <a:pt x="43" y="39"/>
                      </a:cubicBezTo>
                      <a:cubicBezTo>
                        <a:pt x="43" y="39"/>
                        <a:pt x="43" y="39"/>
                        <a:pt x="43" y="39"/>
                      </a:cubicBezTo>
                      <a:cubicBezTo>
                        <a:pt x="43" y="39"/>
                        <a:pt x="43" y="39"/>
                        <a:pt x="43" y="39"/>
                      </a:cubicBezTo>
                      <a:cubicBezTo>
                        <a:pt x="43" y="39"/>
                        <a:pt x="43" y="39"/>
                        <a:pt x="43" y="39"/>
                      </a:cubicBezTo>
                      <a:cubicBezTo>
                        <a:pt x="43" y="39"/>
                        <a:pt x="43" y="39"/>
                        <a:pt x="43" y="39"/>
                      </a:cubicBezTo>
                      <a:cubicBezTo>
                        <a:pt x="44" y="38"/>
                        <a:pt x="44" y="39"/>
                        <a:pt x="44" y="39"/>
                      </a:cubicBezTo>
                      <a:cubicBezTo>
                        <a:pt x="44" y="39"/>
                        <a:pt x="44" y="39"/>
                        <a:pt x="44" y="40"/>
                      </a:cubicBezTo>
                      <a:cubicBezTo>
                        <a:pt x="44" y="40"/>
                        <a:pt x="44" y="39"/>
                        <a:pt x="44" y="39"/>
                      </a:cubicBezTo>
                      <a:close/>
                      <a:moveTo>
                        <a:pt x="37" y="46"/>
                      </a:move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7"/>
                        <a:pt x="38" y="46"/>
                        <a:pt x="37" y="47"/>
                      </a:cubicBezTo>
                      <a:cubicBezTo>
                        <a:pt x="37" y="46"/>
                        <a:pt x="37" y="47"/>
                        <a:pt x="37" y="46"/>
                      </a:cubicBezTo>
                      <a:cubicBezTo>
                        <a:pt x="37" y="47"/>
                        <a:pt x="37" y="47"/>
                        <a:pt x="38" y="47"/>
                      </a:cubicBezTo>
                      <a:cubicBezTo>
                        <a:pt x="38" y="47"/>
                        <a:pt x="38" y="47"/>
                        <a:pt x="38" y="47"/>
                      </a:cubicBezTo>
                      <a:cubicBezTo>
                        <a:pt x="38" y="47"/>
                        <a:pt x="38" y="47"/>
                        <a:pt x="38" y="47"/>
                      </a:cubicBezTo>
                      <a:cubicBezTo>
                        <a:pt x="38" y="47"/>
                        <a:pt x="38" y="47"/>
                        <a:pt x="38" y="47"/>
                      </a:cubicBezTo>
                      <a:cubicBezTo>
                        <a:pt x="38" y="47"/>
                        <a:pt x="38" y="48"/>
                        <a:pt x="39" y="48"/>
                      </a:cubicBezTo>
                      <a:cubicBezTo>
                        <a:pt x="38" y="48"/>
                        <a:pt x="38" y="47"/>
                        <a:pt x="38" y="48"/>
                      </a:cubicBezTo>
                      <a:cubicBezTo>
                        <a:pt x="38" y="47"/>
                        <a:pt x="37" y="47"/>
                        <a:pt x="37" y="47"/>
                      </a:cubicBezTo>
                      <a:cubicBezTo>
                        <a:pt x="37" y="47"/>
                        <a:pt x="37" y="47"/>
                        <a:pt x="37" y="47"/>
                      </a:cubicBezTo>
                      <a:cubicBezTo>
                        <a:pt x="36" y="47"/>
                        <a:pt x="37" y="47"/>
                        <a:pt x="37" y="47"/>
                      </a:cubicBezTo>
                      <a:cubicBezTo>
                        <a:pt x="37" y="46"/>
                        <a:pt x="37" y="47"/>
                        <a:pt x="37" y="47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lose/>
                      <a:moveTo>
                        <a:pt x="43" y="40"/>
                      </a:moveTo>
                      <a:cubicBezTo>
                        <a:pt x="43" y="40"/>
                        <a:pt x="43" y="40"/>
                        <a:pt x="43" y="40"/>
                      </a:cubicBezTo>
                      <a:cubicBezTo>
                        <a:pt x="43" y="41"/>
                        <a:pt x="43" y="41"/>
                        <a:pt x="43" y="41"/>
                      </a:cubicBezTo>
                      <a:cubicBezTo>
                        <a:pt x="43" y="41"/>
                        <a:pt x="42" y="40"/>
                        <a:pt x="42" y="40"/>
                      </a:cubicBezTo>
                      <a:cubicBezTo>
                        <a:pt x="43" y="40"/>
                        <a:pt x="43" y="40"/>
                        <a:pt x="43" y="40"/>
                      </a:cubicBezTo>
                      <a:close/>
                      <a:moveTo>
                        <a:pt x="37" y="48"/>
                      </a:moveTo>
                      <a:cubicBezTo>
                        <a:pt x="37" y="48"/>
                        <a:pt x="37" y="48"/>
                        <a:pt x="36" y="48"/>
                      </a:cubicBezTo>
                      <a:cubicBezTo>
                        <a:pt x="37" y="47"/>
                        <a:pt x="37" y="48"/>
                        <a:pt x="37" y="48"/>
                      </a:cubicBezTo>
                      <a:close/>
                      <a:moveTo>
                        <a:pt x="46" y="37"/>
                      </a:moveTo>
                      <a:cubicBezTo>
                        <a:pt x="46" y="37"/>
                        <a:pt x="46" y="37"/>
                        <a:pt x="46" y="37"/>
                      </a:cubicBezTo>
                      <a:cubicBezTo>
                        <a:pt x="47" y="37"/>
                        <a:pt x="46" y="37"/>
                        <a:pt x="46" y="37"/>
                      </a:cubicBezTo>
                      <a:close/>
                      <a:moveTo>
                        <a:pt x="41" y="44"/>
                      </a:moveTo>
                      <a:cubicBezTo>
                        <a:pt x="41" y="44"/>
                        <a:pt x="41" y="44"/>
                        <a:pt x="41" y="44"/>
                      </a:cubicBezTo>
                      <a:cubicBezTo>
                        <a:pt x="41" y="44"/>
                        <a:pt x="42" y="44"/>
                        <a:pt x="42" y="45"/>
                      </a:cubicBezTo>
                      <a:cubicBezTo>
                        <a:pt x="41" y="45"/>
                        <a:pt x="41" y="45"/>
                        <a:pt x="41" y="44"/>
                      </a:cubicBezTo>
                      <a:cubicBezTo>
                        <a:pt x="41" y="44"/>
                        <a:pt x="41" y="44"/>
                        <a:pt x="41" y="45"/>
                      </a:cubicBezTo>
                      <a:cubicBezTo>
                        <a:pt x="40" y="44"/>
                        <a:pt x="40" y="44"/>
                        <a:pt x="41" y="44"/>
                      </a:cubicBezTo>
                      <a:cubicBezTo>
                        <a:pt x="41" y="44"/>
                        <a:pt x="41" y="44"/>
                        <a:pt x="41" y="44"/>
                      </a:cubicBezTo>
                      <a:cubicBezTo>
                        <a:pt x="41" y="44"/>
                        <a:pt x="41" y="44"/>
                        <a:pt x="41" y="44"/>
                      </a:cubicBezTo>
                      <a:cubicBezTo>
                        <a:pt x="41" y="44"/>
                        <a:pt x="41" y="44"/>
                        <a:pt x="41" y="44"/>
                      </a:cubicBezTo>
                      <a:cubicBezTo>
                        <a:pt x="41" y="44"/>
                        <a:pt x="41" y="44"/>
                        <a:pt x="41" y="44"/>
                      </a:cubicBezTo>
                      <a:close/>
                      <a:moveTo>
                        <a:pt x="49" y="35"/>
                      </a:moveTo>
                      <a:cubicBezTo>
                        <a:pt x="49" y="35"/>
                        <a:pt x="49" y="34"/>
                        <a:pt x="49" y="35"/>
                      </a:cubicBezTo>
                      <a:cubicBezTo>
                        <a:pt x="49" y="35"/>
                        <a:pt x="49" y="34"/>
                        <a:pt x="49" y="34"/>
                      </a:cubicBezTo>
                      <a:cubicBezTo>
                        <a:pt x="49" y="34"/>
                        <a:pt x="49" y="34"/>
                        <a:pt x="49" y="35"/>
                      </a:cubicBezTo>
                      <a:close/>
                      <a:moveTo>
                        <a:pt x="37" y="50"/>
                      </a:moveTo>
                      <a:cubicBezTo>
                        <a:pt x="37" y="50"/>
                        <a:pt x="36" y="50"/>
                        <a:pt x="37" y="50"/>
                      </a:cubicBezTo>
                      <a:cubicBezTo>
                        <a:pt x="37" y="50"/>
                        <a:pt x="37" y="50"/>
                        <a:pt x="37" y="50"/>
                      </a:cubicBezTo>
                      <a:cubicBezTo>
                        <a:pt x="37" y="50"/>
                        <a:pt x="37" y="50"/>
                        <a:pt x="37" y="50"/>
                      </a:cubicBezTo>
                      <a:close/>
                      <a:moveTo>
                        <a:pt x="41" y="45"/>
                      </a:moveTo>
                      <a:cubicBezTo>
                        <a:pt x="41" y="45"/>
                        <a:pt x="41" y="45"/>
                        <a:pt x="41" y="45"/>
                      </a:cubicBezTo>
                      <a:cubicBezTo>
                        <a:pt x="41" y="45"/>
                        <a:pt x="41" y="45"/>
                        <a:pt x="41" y="45"/>
                      </a:cubicBezTo>
                      <a:close/>
                      <a:moveTo>
                        <a:pt x="51" y="33"/>
                      </a:moveTo>
                      <a:cubicBezTo>
                        <a:pt x="51" y="34"/>
                        <a:pt x="51" y="34"/>
                        <a:pt x="51" y="34"/>
                      </a:cubicBezTo>
                      <a:cubicBezTo>
                        <a:pt x="51" y="34"/>
                        <a:pt x="51" y="34"/>
                        <a:pt x="51" y="34"/>
                      </a:cubicBezTo>
                      <a:cubicBezTo>
                        <a:pt x="51" y="34"/>
                        <a:pt x="51" y="34"/>
                        <a:pt x="51" y="34"/>
                      </a:cubicBezTo>
                      <a:cubicBezTo>
                        <a:pt x="51" y="34"/>
                        <a:pt x="51" y="34"/>
                        <a:pt x="51" y="33"/>
                      </a:cubicBezTo>
                      <a:close/>
                      <a:moveTo>
                        <a:pt x="51" y="35"/>
                      </a:moveTo>
                      <a:cubicBezTo>
                        <a:pt x="51" y="35"/>
                        <a:pt x="51" y="34"/>
                        <a:pt x="51" y="34"/>
                      </a:cubicBezTo>
                      <a:cubicBezTo>
                        <a:pt x="51" y="34"/>
                        <a:pt x="51" y="35"/>
                        <a:pt x="51" y="35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1" y="34"/>
                        <a:pt x="51" y="34"/>
                      </a:cubicBezTo>
                      <a:cubicBezTo>
                        <a:pt x="51" y="34"/>
                        <a:pt x="51" y="34"/>
                        <a:pt x="51" y="35"/>
                      </a:cubicBezTo>
                      <a:close/>
                      <a:moveTo>
                        <a:pt x="41" y="49"/>
                      </a:moveTo>
                      <a:cubicBezTo>
                        <a:pt x="40" y="49"/>
                        <a:pt x="40" y="49"/>
                        <a:pt x="40" y="49"/>
                      </a:cubicBezTo>
                      <a:cubicBezTo>
                        <a:pt x="40" y="49"/>
                        <a:pt x="40" y="49"/>
                        <a:pt x="40" y="49"/>
                      </a:cubicBezTo>
                      <a:cubicBezTo>
                        <a:pt x="40" y="49"/>
                        <a:pt x="40" y="49"/>
                        <a:pt x="40" y="49"/>
                      </a:cubicBezTo>
                      <a:cubicBezTo>
                        <a:pt x="40" y="49"/>
                        <a:pt x="40" y="49"/>
                        <a:pt x="40" y="49"/>
                      </a:cubicBezTo>
                      <a:cubicBezTo>
                        <a:pt x="40" y="48"/>
                        <a:pt x="41" y="49"/>
                        <a:pt x="41" y="49"/>
                      </a:cubicBezTo>
                      <a:close/>
                      <a:moveTo>
                        <a:pt x="38" y="51"/>
                      </a:moveTo>
                      <a:cubicBezTo>
                        <a:pt x="38" y="51"/>
                        <a:pt x="38" y="51"/>
                        <a:pt x="38" y="51"/>
                      </a:cubicBezTo>
                      <a:cubicBezTo>
                        <a:pt x="38" y="51"/>
                        <a:pt x="38" y="51"/>
                        <a:pt x="38" y="51"/>
                      </a:cubicBezTo>
                      <a:cubicBezTo>
                        <a:pt x="38" y="51"/>
                        <a:pt x="38" y="51"/>
                        <a:pt x="38" y="51"/>
                      </a:cubicBezTo>
                      <a:cubicBezTo>
                        <a:pt x="38" y="51"/>
                        <a:pt x="38" y="51"/>
                        <a:pt x="38" y="51"/>
                      </a:cubicBezTo>
                      <a:cubicBezTo>
                        <a:pt x="38" y="51"/>
                        <a:pt x="38" y="51"/>
                        <a:pt x="38" y="51"/>
                      </a:cubicBezTo>
                      <a:close/>
                      <a:moveTo>
                        <a:pt x="40" y="52"/>
                      </a:moveTo>
                      <a:cubicBezTo>
                        <a:pt x="40" y="52"/>
                        <a:pt x="40" y="52"/>
                        <a:pt x="40" y="52"/>
                      </a:cubicBezTo>
                      <a:cubicBezTo>
                        <a:pt x="40" y="52"/>
                        <a:pt x="40" y="52"/>
                        <a:pt x="40" y="52"/>
                      </a:cubicBezTo>
                      <a:cubicBezTo>
                        <a:pt x="39" y="52"/>
                        <a:pt x="39" y="52"/>
                        <a:pt x="38" y="51"/>
                      </a:cubicBezTo>
                      <a:cubicBezTo>
                        <a:pt x="39" y="51"/>
                        <a:pt x="39" y="51"/>
                        <a:pt x="39" y="51"/>
                      </a:cubicBezTo>
                      <a:cubicBezTo>
                        <a:pt x="39" y="51"/>
                        <a:pt x="39" y="51"/>
                        <a:pt x="39" y="51"/>
                      </a:cubicBezTo>
                      <a:cubicBezTo>
                        <a:pt x="39" y="51"/>
                        <a:pt x="39" y="51"/>
                        <a:pt x="39" y="51"/>
                      </a:cubicBezTo>
                      <a:cubicBezTo>
                        <a:pt x="39" y="51"/>
                        <a:pt x="39" y="51"/>
                        <a:pt x="39" y="52"/>
                      </a:cubicBezTo>
                      <a:cubicBezTo>
                        <a:pt x="39" y="51"/>
                        <a:pt x="39" y="52"/>
                        <a:pt x="40" y="52"/>
                      </a:cubicBezTo>
                      <a:cubicBezTo>
                        <a:pt x="40" y="52"/>
                        <a:pt x="40" y="52"/>
                        <a:pt x="39" y="52"/>
                      </a:cubicBezTo>
                      <a:cubicBezTo>
                        <a:pt x="40" y="51"/>
                        <a:pt x="40" y="52"/>
                        <a:pt x="40" y="52"/>
                      </a:cubicBezTo>
                      <a:close/>
                      <a:moveTo>
                        <a:pt x="40" y="49"/>
                      </a:moveTo>
                      <a:cubicBezTo>
                        <a:pt x="40" y="49"/>
                        <a:pt x="41" y="49"/>
                        <a:pt x="41" y="49"/>
                      </a:cubicBezTo>
                      <a:cubicBezTo>
                        <a:pt x="40" y="49"/>
                        <a:pt x="41" y="49"/>
                        <a:pt x="40" y="49"/>
                      </a:cubicBezTo>
                      <a:cubicBezTo>
                        <a:pt x="40" y="49"/>
                        <a:pt x="41" y="49"/>
                        <a:pt x="40" y="49"/>
                      </a:cubicBezTo>
                      <a:close/>
                      <a:moveTo>
                        <a:pt x="43" y="50"/>
                      </a:moveTo>
                      <a:cubicBezTo>
                        <a:pt x="42" y="49"/>
                        <a:pt x="42" y="49"/>
                        <a:pt x="42" y="48"/>
                      </a:cubicBezTo>
                      <a:cubicBezTo>
                        <a:pt x="42" y="48"/>
                        <a:pt x="42" y="48"/>
                        <a:pt x="42" y="48"/>
                      </a:cubicBezTo>
                      <a:cubicBezTo>
                        <a:pt x="42" y="48"/>
                        <a:pt x="42" y="48"/>
                        <a:pt x="42" y="48"/>
                      </a:cubicBezTo>
                      <a:cubicBezTo>
                        <a:pt x="42" y="48"/>
                        <a:pt x="42" y="48"/>
                        <a:pt x="42" y="48"/>
                      </a:cubicBezTo>
                      <a:cubicBezTo>
                        <a:pt x="42" y="47"/>
                        <a:pt x="42" y="48"/>
                        <a:pt x="42" y="47"/>
                      </a:cubicBezTo>
                      <a:cubicBezTo>
                        <a:pt x="42" y="48"/>
                        <a:pt x="42" y="47"/>
                        <a:pt x="42" y="48"/>
                      </a:cubicBezTo>
                      <a:cubicBezTo>
                        <a:pt x="43" y="47"/>
                        <a:pt x="42" y="47"/>
                        <a:pt x="43" y="47"/>
                      </a:cubicBezTo>
                      <a:cubicBezTo>
                        <a:pt x="43" y="47"/>
                        <a:pt x="42" y="47"/>
                        <a:pt x="42" y="47"/>
                      </a:cubicBezTo>
                      <a:cubicBezTo>
                        <a:pt x="42" y="47"/>
                        <a:pt x="43" y="47"/>
                        <a:pt x="43" y="46"/>
                      </a:cubicBezTo>
                      <a:cubicBezTo>
                        <a:pt x="43" y="46"/>
                        <a:pt x="43" y="46"/>
                        <a:pt x="43" y="47"/>
                      </a:cubicBezTo>
                      <a:cubicBezTo>
                        <a:pt x="43" y="46"/>
                        <a:pt x="43" y="47"/>
                        <a:pt x="43" y="47"/>
                      </a:cubicBezTo>
                      <a:cubicBezTo>
                        <a:pt x="43" y="47"/>
                        <a:pt x="43" y="47"/>
                        <a:pt x="43" y="46"/>
                      </a:cubicBezTo>
                      <a:cubicBezTo>
                        <a:pt x="43" y="46"/>
                        <a:pt x="43" y="47"/>
                        <a:pt x="44" y="46"/>
                      </a:cubicBezTo>
                      <a:cubicBezTo>
                        <a:pt x="44" y="47"/>
                        <a:pt x="44" y="46"/>
                        <a:pt x="43" y="47"/>
                      </a:cubicBezTo>
                      <a:cubicBezTo>
                        <a:pt x="44" y="47"/>
                        <a:pt x="44" y="47"/>
                        <a:pt x="44" y="47"/>
                      </a:cubicBezTo>
                      <a:cubicBezTo>
                        <a:pt x="44" y="47"/>
                        <a:pt x="44" y="47"/>
                        <a:pt x="44" y="47"/>
                      </a:cubicBezTo>
                      <a:cubicBezTo>
                        <a:pt x="43" y="47"/>
                        <a:pt x="44" y="47"/>
                        <a:pt x="43" y="47"/>
                      </a:cubicBezTo>
                      <a:cubicBezTo>
                        <a:pt x="43" y="47"/>
                        <a:pt x="44" y="47"/>
                        <a:pt x="44" y="47"/>
                      </a:cubicBezTo>
                      <a:cubicBezTo>
                        <a:pt x="44" y="47"/>
                        <a:pt x="44" y="47"/>
                        <a:pt x="44" y="47"/>
                      </a:cubicBezTo>
                      <a:cubicBezTo>
                        <a:pt x="44" y="47"/>
                        <a:pt x="43" y="48"/>
                        <a:pt x="43" y="47"/>
                      </a:cubicBezTo>
                      <a:cubicBezTo>
                        <a:pt x="43" y="47"/>
                        <a:pt x="43" y="47"/>
                        <a:pt x="43" y="47"/>
                      </a:cubicBezTo>
                      <a:cubicBezTo>
                        <a:pt x="43" y="48"/>
                        <a:pt x="44" y="47"/>
                        <a:pt x="44" y="48"/>
                      </a:cubicBezTo>
                      <a:cubicBezTo>
                        <a:pt x="44" y="47"/>
                        <a:pt x="44" y="48"/>
                        <a:pt x="44" y="47"/>
                      </a:cubicBezTo>
                      <a:cubicBezTo>
                        <a:pt x="44" y="47"/>
                        <a:pt x="44" y="47"/>
                        <a:pt x="45" y="48"/>
                      </a:cubicBezTo>
                      <a:cubicBezTo>
                        <a:pt x="44" y="48"/>
                        <a:pt x="44" y="48"/>
                        <a:pt x="44" y="48"/>
                      </a:cubicBezTo>
                      <a:cubicBezTo>
                        <a:pt x="44" y="48"/>
                        <a:pt x="45" y="48"/>
                        <a:pt x="45" y="49"/>
                      </a:cubicBezTo>
                      <a:cubicBezTo>
                        <a:pt x="45" y="49"/>
                        <a:pt x="44" y="48"/>
                        <a:pt x="44" y="49"/>
                      </a:cubicBezTo>
                      <a:cubicBezTo>
                        <a:pt x="44" y="49"/>
                        <a:pt x="44" y="49"/>
                        <a:pt x="44" y="48"/>
                      </a:cubicBezTo>
                      <a:cubicBezTo>
                        <a:pt x="44" y="48"/>
                        <a:pt x="44" y="48"/>
                        <a:pt x="44" y="48"/>
                      </a:cubicBezTo>
                      <a:cubicBezTo>
                        <a:pt x="44" y="48"/>
                        <a:pt x="43" y="48"/>
                        <a:pt x="43" y="48"/>
                      </a:cubicBezTo>
                      <a:cubicBezTo>
                        <a:pt x="43" y="48"/>
                        <a:pt x="43" y="48"/>
                        <a:pt x="43" y="48"/>
                      </a:cubicBezTo>
                      <a:cubicBezTo>
                        <a:pt x="43" y="48"/>
                        <a:pt x="43" y="48"/>
                        <a:pt x="43" y="48"/>
                      </a:cubicBezTo>
                      <a:cubicBezTo>
                        <a:pt x="43" y="48"/>
                        <a:pt x="43" y="48"/>
                        <a:pt x="43" y="48"/>
                      </a:cubicBezTo>
                      <a:cubicBezTo>
                        <a:pt x="43" y="49"/>
                        <a:pt x="43" y="49"/>
                        <a:pt x="43" y="49"/>
                      </a:cubicBezTo>
                      <a:cubicBezTo>
                        <a:pt x="43" y="49"/>
                        <a:pt x="43" y="49"/>
                        <a:pt x="43" y="49"/>
                      </a:cubicBezTo>
                      <a:cubicBezTo>
                        <a:pt x="43" y="49"/>
                        <a:pt x="43" y="49"/>
                        <a:pt x="43" y="50"/>
                      </a:cubicBezTo>
                      <a:close/>
                      <a:moveTo>
                        <a:pt x="41" y="49"/>
                      </a:moveTo>
                      <a:cubicBezTo>
                        <a:pt x="41" y="49"/>
                        <a:pt x="41" y="50"/>
                        <a:pt x="41" y="49"/>
                      </a:cubicBezTo>
                      <a:cubicBezTo>
                        <a:pt x="41" y="50"/>
                        <a:pt x="41" y="50"/>
                        <a:pt x="41" y="50"/>
                      </a:cubicBezTo>
                      <a:cubicBezTo>
                        <a:pt x="41" y="50"/>
                        <a:pt x="41" y="50"/>
                        <a:pt x="41" y="50"/>
                      </a:cubicBezTo>
                      <a:cubicBezTo>
                        <a:pt x="41" y="50"/>
                        <a:pt x="40" y="50"/>
                        <a:pt x="40" y="50"/>
                      </a:cubicBezTo>
                      <a:cubicBezTo>
                        <a:pt x="40" y="50"/>
                        <a:pt x="40" y="50"/>
                        <a:pt x="40" y="50"/>
                      </a:cubicBezTo>
                      <a:cubicBezTo>
                        <a:pt x="41" y="50"/>
                        <a:pt x="41" y="49"/>
                        <a:pt x="41" y="50"/>
                      </a:cubicBezTo>
                      <a:cubicBezTo>
                        <a:pt x="41" y="50"/>
                        <a:pt x="41" y="49"/>
                        <a:pt x="41" y="49"/>
                      </a:cubicBezTo>
                      <a:cubicBezTo>
                        <a:pt x="41" y="49"/>
                        <a:pt x="41" y="49"/>
                        <a:pt x="41" y="49"/>
                      </a:cubicBezTo>
                      <a:close/>
                      <a:moveTo>
                        <a:pt x="44" y="47"/>
                      </a:moveTo>
                      <a:cubicBezTo>
                        <a:pt x="44" y="47"/>
                        <a:pt x="44" y="47"/>
                        <a:pt x="44" y="47"/>
                      </a:cubicBezTo>
                      <a:cubicBezTo>
                        <a:pt x="44" y="46"/>
                        <a:pt x="45" y="47"/>
                        <a:pt x="45" y="47"/>
                      </a:cubicBezTo>
                      <a:cubicBezTo>
                        <a:pt x="45" y="47"/>
                        <a:pt x="45" y="47"/>
                        <a:pt x="45" y="47"/>
                      </a:cubicBezTo>
                      <a:cubicBezTo>
                        <a:pt x="44" y="47"/>
                        <a:pt x="44" y="47"/>
                        <a:pt x="44" y="47"/>
                      </a:cubicBezTo>
                      <a:close/>
                      <a:moveTo>
                        <a:pt x="50" y="43"/>
                      </a:moveTo>
                      <a:cubicBezTo>
                        <a:pt x="51" y="42"/>
                        <a:pt x="51" y="42"/>
                        <a:pt x="51" y="43"/>
                      </a:cubicBezTo>
                      <a:cubicBezTo>
                        <a:pt x="51" y="43"/>
                        <a:pt x="50" y="43"/>
                        <a:pt x="51" y="43"/>
                      </a:cubicBezTo>
                      <a:cubicBezTo>
                        <a:pt x="50" y="43"/>
                        <a:pt x="51" y="43"/>
                        <a:pt x="50" y="43"/>
                      </a:cubicBezTo>
                      <a:close/>
                      <a:moveTo>
                        <a:pt x="45" y="52"/>
                      </a:moveTo>
                      <a:cubicBezTo>
                        <a:pt x="44" y="52"/>
                        <a:pt x="44" y="52"/>
                        <a:pt x="44" y="52"/>
                      </a:cubicBezTo>
                      <a:cubicBezTo>
                        <a:pt x="44" y="53"/>
                        <a:pt x="45" y="52"/>
                        <a:pt x="45" y="52"/>
                      </a:cubicBezTo>
                      <a:cubicBezTo>
                        <a:pt x="44" y="53"/>
                        <a:pt x="45" y="53"/>
                        <a:pt x="45" y="53"/>
                      </a:cubicBezTo>
                      <a:cubicBezTo>
                        <a:pt x="45" y="53"/>
                        <a:pt x="44" y="54"/>
                        <a:pt x="44" y="54"/>
                      </a:cubicBezTo>
                      <a:cubicBezTo>
                        <a:pt x="44" y="54"/>
                        <a:pt x="44" y="53"/>
                        <a:pt x="43" y="53"/>
                      </a:cubicBezTo>
                      <a:cubicBezTo>
                        <a:pt x="43" y="53"/>
                        <a:pt x="43" y="53"/>
                        <a:pt x="44" y="53"/>
                      </a:cubicBezTo>
                      <a:cubicBezTo>
                        <a:pt x="44" y="53"/>
                        <a:pt x="44" y="53"/>
                        <a:pt x="44" y="53"/>
                      </a:cubicBezTo>
                      <a:cubicBezTo>
                        <a:pt x="44" y="53"/>
                        <a:pt x="44" y="53"/>
                        <a:pt x="44" y="53"/>
                      </a:cubicBezTo>
                      <a:cubicBezTo>
                        <a:pt x="44" y="53"/>
                        <a:pt x="44" y="52"/>
                        <a:pt x="44" y="52"/>
                      </a:cubicBezTo>
                      <a:cubicBezTo>
                        <a:pt x="44" y="52"/>
                        <a:pt x="44" y="53"/>
                        <a:pt x="44" y="53"/>
                      </a:cubicBezTo>
                      <a:cubicBezTo>
                        <a:pt x="44" y="53"/>
                        <a:pt x="44" y="52"/>
                        <a:pt x="44" y="52"/>
                      </a:cubicBezTo>
                      <a:cubicBezTo>
                        <a:pt x="44" y="52"/>
                        <a:pt x="44" y="52"/>
                        <a:pt x="44" y="52"/>
                      </a:cubicBezTo>
                      <a:cubicBezTo>
                        <a:pt x="44" y="52"/>
                        <a:pt x="45" y="52"/>
                        <a:pt x="45" y="52"/>
                      </a:cubicBezTo>
                      <a:close/>
                      <a:moveTo>
                        <a:pt x="44" y="53"/>
                      </a:moveTo>
                      <a:cubicBezTo>
                        <a:pt x="44" y="53"/>
                        <a:pt x="44" y="53"/>
                        <a:pt x="44" y="53"/>
                      </a:cubicBezTo>
                      <a:cubicBezTo>
                        <a:pt x="44" y="53"/>
                        <a:pt x="44" y="53"/>
                        <a:pt x="44" y="53"/>
                      </a:cubicBezTo>
                      <a:cubicBezTo>
                        <a:pt x="44" y="53"/>
                        <a:pt x="44" y="53"/>
                        <a:pt x="44" y="53"/>
                      </a:cubicBezTo>
                      <a:close/>
                      <a:moveTo>
                        <a:pt x="56" y="38"/>
                      </a:moveTo>
                      <a:cubicBezTo>
                        <a:pt x="56" y="38"/>
                        <a:pt x="56" y="37"/>
                        <a:pt x="56" y="37"/>
                      </a:cubicBezTo>
                      <a:cubicBezTo>
                        <a:pt x="56" y="37"/>
                        <a:pt x="56" y="37"/>
                        <a:pt x="56" y="38"/>
                      </a:cubicBezTo>
                      <a:close/>
                      <a:moveTo>
                        <a:pt x="50" y="47"/>
                      </a:move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6"/>
                        <a:pt x="51" y="46"/>
                        <a:pt x="50" y="47"/>
                      </a:cubicBezTo>
                      <a:cubicBezTo>
                        <a:pt x="50" y="47"/>
                        <a:pt x="50" y="46"/>
                        <a:pt x="51" y="46"/>
                      </a:cubicBezTo>
                      <a:cubicBezTo>
                        <a:pt x="50" y="46"/>
                        <a:pt x="51" y="46"/>
                        <a:pt x="51" y="46"/>
                      </a:cubicBezTo>
                      <a:cubicBezTo>
                        <a:pt x="51" y="46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7"/>
                        <a:pt x="51" y="48"/>
                        <a:pt x="51" y="48"/>
                      </a:cubicBezTo>
                      <a:cubicBezTo>
                        <a:pt x="51" y="48"/>
                        <a:pt x="51" y="48"/>
                        <a:pt x="51" y="47"/>
                      </a:cubicBezTo>
                      <a:cubicBezTo>
                        <a:pt x="50" y="48"/>
                        <a:pt x="51" y="47"/>
                        <a:pt x="50" y="47"/>
                      </a:cubicBezTo>
                      <a:close/>
                      <a:moveTo>
                        <a:pt x="50" y="46"/>
                      </a:moveTo>
                      <a:cubicBezTo>
                        <a:pt x="50" y="45"/>
                        <a:pt x="50" y="46"/>
                        <a:pt x="50" y="46"/>
                      </a:cubicBezTo>
                      <a:cubicBezTo>
                        <a:pt x="50" y="46"/>
                        <a:pt x="50" y="46"/>
                        <a:pt x="50" y="45"/>
                      </a:cubicBezTo>
                      <a:cubicBezTo>
                        <a:pt x="50" y="45"/>
                        <a:pt x="50" y="45"/>
                        <a:pt x="50" y="46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lose/>
                      <a:moveTo>
                        <a:pt x="56" y="38"/>
                      </a:moveTo>
                      <a:cubicBezTo>
                        <a:pt x="56" y="38"/>
                        <a:pt x="56" y="38"/>
                        <a:pt x="56" y="38"/>
                      </a:cubicBezTo>
                      <a:cubicBezTo>
                        <a:pt x="56" y="38"/>
                        <a:pt x="56" y="38"/>
                        <a:pt x="56" y="38"/>
                      </a:cubicBezTo>
                      <a:cubicBezTo>
                        <a:pt x="56" y="38"/>
                        <a:pt x="56" y="38"/>
                        <a:pt x="56" y="38"/>
                      </a:cubicBezTo>
                      <a:cubicBezTo>
                        <a:pt x="56" y="38"/>
                        <a:pt x="57" y="38"/>
                        <a:pt x="56" y="38"/>
                      </a:cubicBezTo>
                      <a:cubicBezTo>
                        <a:pt x="57" y="38"/>
                        <a:pt x="57" y="38"/>
                        <a:pt x="57" y="38"/>
                      </a:cubicBezTo>
                      <a:cubicBezTo>
                        <a:pt x="57" y="38"/>
                        <a:pt x="57" y="38"/>
                        <a:pt x="57" y="39"/>
                      </a:cubicBezTo>
                      <a:cubicBezTo>
                        <a:pt x="57" y="39"/>
                        <a:pt x="57" y="38"/>
                        <a:pt x="56" y="38"/>
                      </a:cubicBezTo>
                      <a:close/>
                      <a:moveTo>
                        <a:pt x="45" y="54"/>
                      </a:moveTo>
                      <a:cubicBezTo>
                        <a:pt x="45" y="53"/>
                        <a:pt x="46" y="54"/>
                        <a:pt x="46" y="54"/>
                      </a:cubicBezTo>
                      <a:cubicBezTo>
                        <a:pt x="46" y="54"/>
                        <a:pt x="46" y="54"/>
                        <a:pt x="46" y="54"/>
                      </a:cubicBezTo>
                      <a:cubicBezTo>
                        <a:pt x="46" y="54"/>
                        <a:pt x="46" y="54"/>
                        <a:pt x="46" y="54"/>
                      </a:cubicBezTo>
                      <a:cubicBezTo>
                        <a:pt x="45" y="54"/>
                        <a:pt x="46" y="54"/>
                        <a:pt x="46" y="54"/>
                      </a:cubicBezTo>
                      <a:cubicBezTo>
                        <a:pt x="46" y="54"/>
                        <a:pt x="45" y="55"/>
                        <a:pt x="45" y="55"/>
                      </a:cubicBezTo>
                      <a:cubicBezTo>
                        <a:pt x="45" y="55"/>
                        <a:pt x="45" y="55"/>
                        <a:pt x="45" y="54"/>
                      </a:cubicBezTo>
                      <a:cubicBezTo>
                        <a:pt x="45" y="55"/>
                        <a:pt x="45" y="54"/>
                        <a:pt x="45" y="54"/>
                      </a:cubicBezTo>
                      <a:cubicBezTo>
                        <a:pt x="45" y="54"/>
                        <a:pt x="45" y="54"/>
                        <a:pt x="45" y="54"/>
                      </a:cubicBezTo>
                      <a:cubicBezTo>
                        <a:pt x="45" y="55"/>
                        <a:pt x="45" y="54"/>
                        <a:pt x="45" y="54"/>
                      </a:cubicBezTo>
                      <a:cubicBezTo>
                        <a:pt x="45" y="54"/>
                        <a:pt x="45" y="54"/>
                        <a:pt x="45" y="54"/>
                      </a:cubicBezTo>
                      <a:cubicBezTo>
                        <a:pt x="46" y="54"/>
                        <a:pt x="45" y="54"/>
                        <a:pt x="45" y="54"/>
                      </a:cubicBezTo>
                      <a:close/>
                      <a:moveTo>
                        <a:pt x="58" y="37"/>
                      </a:moveTo>
                      <a:cubicBezTo>
                        <a:pt x="58" y="37"/>
                        <a:pt x="58" y="37"/>
                        <a:pt x="58" y="37"/>
                      </a:cubicBezTo>
                      <a:cubicBezTo>
                        <a:pt x="58" y="37"/>
                        <a:pt x="58" y="37"/>
                        <a:pt x="58" y="37"/>
                      </a:cubicBezTo>
                      <a:cubicBezTo>
                        <a:pt x="58" y="36"/>
                        <a:pt x="58" y="37"/>
                        <a:pt x="58" y="37"/>
                      </a:cubicBezTo>
                      <a:close/>
                      <a:moveTo>
                        <a:pt x="58" y="42"/>
                      </a:moveTo>
                      <a:cubicBezTo>
                        <a:pt x="58" y="42"/>
                        <a:pt x="58" y="42"/>
                        <a:pt x="59" y="42"/>
                      </a:cubicBezTo>
                      <a:cubicBezTo>
                        <a:pt x="59" y="42"/>
                        <a:pt x="59" y="42"/>
                        <a:pt x="59" y="42"/>
                      </a:cubicBezTo>
                      <a:cubicBezTo>
                        <a:pt x="58" y="43"/>
                        <a:pt x="58" y="42"/>
                        <a:pt x="58" y="42"/>
                      </a:cubicBezTo>
                      <a:cubicBezTo>
                        <a:pt x="58" y="42"/>
                        <a:pt x="58" y="42"/>
                        <a:pt x="58" y="42"/>
                      </a:cubicBezTo>
                      <a:cubicBezTo>
                        <a:pt x="58" y="42"/>
                        <a:pt x="58" y="42"/>
                        <a:pt x="58" y="42"/>
                      </a:cubicBezTo>
                      <a:cubicBezTo>
                        <a:pt x="58" y="42"/>
                        <a:pt x="58" y="42"/>
                        <a:pt x="58" y="42"/>
                      </a:cubicBezTo>
                      <a:cubicBezTo>
                        <a:pt x="58" y="42"/>
                        <a:pt x="58" y="42"/>
                        <a:pt x="58" y="42"/>
                      </a:cubicBezTo>
                      <a:close/>
                      <a:moveTo>
                        <a:pt x="59" y="45"/>
                      </a:moveTo>
                      <a:cubicBezTo>
                        <a:pt x="59" y="45"/>
                        <a:pt x="59" y="45"/>
                        <a:pt x="59" y="44"/>
                      </a:cubicBezTo>
                      <a:cubicBezTo>
                        <a:pt x="59" y="45"/>
                        <a:pt x="59" y="44"/>
                        <a:pt x="59" y="44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60" y="44"/>
                        <a:pt x="60" y="44"/>
                        <a:pt x="60" y="45"/>
                      </a:cubicBezTo>
                      <a:cubicBezTo>
                        <a:pt x="60" y="45"/>
                        <a:pt x="60" y="44"/>
                        <a:pt x="59" y="45"/>
                      </a:cubicBezTo>
                      <a:close/>
                      <a:moveTo>
                        <a:pt x="59" y="42"/>
                      </a:moveTo>
                      <a:cubicBezTo>
                        <a:pt x="59" y="42"/>
                        <a:pt x="59" y="42"/>
                        <a:pt x="59" y="42"/>
                      </a:cubicBezTo>
                      <a:cubicBezTo>
                        <a:pt x="59" y="42"/>
                        <a:pt x="59" y="42"/>
                        <a:pt x="59" y="42"/>
                      </a:cubicBezTo>
                      <a:cubicBezTo>
                        <a:pt x="59" y="42"/>
                        <a:pt x="59" y="42"/>
                        <a:pt x="59" y="42"/>
                      </a:cubicBezTo>
                      <a:cubicBezTo>
                        <a:pt x="59" y="42"/>
                        <a:pt x="59" y="42"/>
                        <a:pt x="59" y="42"/>
                      </a:cubicBezTo>
                      <a:close/>
                      <a:moveTo>
                        <a:pt x="58" y="47"/>
                      </a:moveTo>
                      <a:cubicBezTo>
                        <a:pt x="58" y="47"/>
                        <a:pt x="57" y="47"/>
                        <a:pt x="57" y="47"/>
                      </a:cubicBezTo>
                      <a:cubicBezTo>
                        <a:pt x="57" y="46"/>
                        <a:pt x="58" y="47"/>
                        <a:pt x="58" y="46"/>
                      </a:cubicBezTo>
                      <a:cubicBezTo>
                        <a:pt x="58" y="46"/>
                        <a:pt x="58" y="46"/>
                        <a:pt x="58" y="46"/>
                      </a:cubicBezTo>
                      <a:cubicBezTo>
                        <a:pt x="58" y="46"/>
                        <a:pt x="58" y="46"/>
                        <a:pt x="58" y="47"/>
                      </a:cubicBezTo>
                      <a:close/>
                      <a:moveTo>
                        <a:pt x="59" y="46"/>
                      </a:moveTo>
                      <a:cubicBezTo>
                        <a:pt x="59" y="46"/>
                        <a:pt x="59" y="46"/>
                        <a:pt x="59" y="46"/>
                      </a:cubicBezTo>
                      <a:cubicBezTo>
                        <a:pt x="59" y="46"/>
                        <a:pt x="59" y="46"/>
                        <a:pt x="59" y="46"/>
                      </a:cubicBezTo>
                      <a:cubicBezTo>
                        <a:pt x="59" y="47"/>
                        <a:pt x="59" y="46"/>
                        <a:pt x="59" y="46"/>
                      </a:cubicBezTo>
                      <a:cubicBezTo>
                        <a:pt x="59" y="46"/>
                        <a:pt x="59" y="47"/>
                        <a:pt x="59" y="47"/>
                      </a:cubicBezTo>
                      <a:cubicBezTo>
                        <a:pt x="59" y="47"/>
                        <a:pt x="59" y="46"/>
                        <a:pt x="59" y="47"/>
                      </a:cubicBezTo>
                      <a:cubicBezTo>
                        <a:pt x="59" y="47"/>
                        <a:pt x="60" y="47"/>
                        <a:pt x="60" y="47"/>
                      </a:cubicBezTo>
                      <a:cubicBezTo>
                        <a:pt x="59" y="47"/>
                        <a:pt x="59" y="47"/>
                        <a:pt x="59" y="47"/>
                      </a:cubicBezTo>
                      <a:cubicBezTo>
                        <a:pt x="59" y="47"/>
                        <a:pt x="59" y="47"/>
                        <a:pt x="59" y="47"/>
                      </a:cubicBezTo>
                      <a:cubicBezTo>
                        <a:pt x="59" y="48"/>
                        <a:pt x="59" y="47"/>
                        <a:pt x="58" y="47"/>
                      </a:cubicBezTo>
                      <a:cubicBezTo>
                        <a:pt x="58" y="47"/>
                        <a:pt x="59" y="47"/>
                        <a:pt x="59" y="47"/>
                      </a:cubicBezTo>
                      <a:cubicBezTo>
                        <a:pt x="59" y="47"/>
                        <a:pt x="58" y="47"/>
                        <a:pt x="58" y="46"/>
                      </a:cubicBezTo>
                      <a:cubicBezTo>
                        <a:pt x="59" y="46"/>
                        <a:pt x="59" y="47"/>
                        <a:pt x="59" y="47"/>
                      </a:cubicBezTo>
                      <a:cubicBezTo>
                        <a:pt x="59" y="46"/>
                        <a:pt x="59" y="46"/>
                        <a:pt x="59" y="46"/>
                      </a:cubicBezTo>
                      <a:cubicBezTo>
                        <a:pt x="59" y="46"/>
                        <a:pt x="59" y="46"/>
                        <a:pt x="59" y="46"/>
                      </a:cubicBezTo>
                      <a:cubicBezTo>
                        <a:pt x="59" y="46"/>
                        <a:pt x="59" y="46"/>
                        <a:pt x="59" y="46"/>
                      </a:cubicBezTo>
                      <a:cubicBezTo>
                        <a:pt x="58" y="46"/>
                        <a:pt x="59" y="46"/>
                        <a:pt x="58" y="46"/>
                      </a:cubicBezTo>
                      <a:cubicBezTo>
                        <a:pt x="58" y="46"/>
                        <a:pt x="58" y="46"/>
                        <a:pt x="58" y="46"/>
                      </a:cubicBezTo>
                      <a:cubicBezTo>
                        <a:pt x="58" y="46"/>
                        <a:pt x="58" y="47"/>
                        <a:pt x="58" y="47"/>
                      </a:cubicBezTo>
                      <a:cubicBezTo>
                        <a:pt x="58" y="47"/>
                        <a:pt x="58" y="47"/>
                        <a:pt x="58" y="47"/>
                      </a:cubicBezTo>
                      <a:cubicBezTo>
                        <a:pt x="58" y="47"/>
                        <a:pt x="58" y="47"/>
                        <a:pt x="58" y="47"/>
                      </a:cubicBezTo>
                      <a:cubicBezTo>
                        <a:pt x="58" y="46"/>
                        <a:pt x="58" y="46"/>
                        <a:pt x="58" y="46"/>
                      </a:cubicBezTo>
                      <a:cubicBezTo>
                        <a:pt x="58" y="46"/>
                        <a:pt x="58" y="46"/>
                        <a:pt x="58" y="46"/>
                      </a:cubicBezTo>
                      <a:cubicBezTo>
                        <a:pt x="58" y="46"/>
                        <a:pt x="58" y="46"/>
                        <a:pt x="58" y="46"/>
                      </a:cubicBezTo>
                      <a:cubicBezTo>
                        <a:pt x="58" y="46"/>
                        <a:pt x="58" y="46"/>
                        <a:pt x="58" y="46"/>
                      </a:cubicBezTo>
                      <a:cubicBezTo>
                        <a:pt x="58" y="46"/>
                        <a:pt x="58" y="46"/>
                        <a:pt x="58" y="46"/>
                      </a:cubicBezTo>
                      <a:cubicBezTo>
                        <a:pt x="58" y="46"/>
                        <a:pt x="57" y="46"/>
                        <a:pt x="58" y="46"/>
                      </a:cubicBezTo>
                      <a:cubicBezTo>
                        <a:pt x="57" y="46"/>
                        <a:pt x="58" y="46"/>
                        <a:pt x="58" y="45"/>
                      </a:cubicBezTo>
                      <a:cubicBezTo>
                        <a:pt x="57" y="46"/>
                        <a:pt x="57" y="45"/>
                        <a:pt x="58" y="45"/>
                      </a:cubicBezTo>
                      <a:cubicBezTo>
                        <a:pt x="57" y="45"/>
                        <a:pt x="57" y="45"/>
                        <a:pt x="57" y="45"/>
                      </a:cubicBezTo>
                      <a:cubicBezTo>
                        <a:pt x="57" y="45"/>
                        <a:pt x="57" y="45"/>
                        <a:pt x="57" y="45"/>
                      </a:cubicBezTo>
                      <a:cubicBezTo>
                        <a:pt x="57" y="45"/>
                        <a:pt x="57" y="45"/>
                        <a:pt x="58" y="45"/>
                      </a:cubicBezTo>
                      <a:cubicBezTo>
                        <a:pt x="58" y="45"/>
                        <a:pt x="58" y="45"/>
                        <a:pt x="58" y="44"/>
                      </a:cubicBezTo>
                      <a:cubicBezTo>
                        <a:pt x="58" y="44"/>
                        <a:pt x="58" y="44"/>
                        <a:pt x="58" y="45"/>
                      </a:cubicBezTo>
                      <a:cubicBezTo>
                        <a:pt x="58" y="45"/>
                        <a:pt x="58" y="45"/>
                        <a:pt x="58" y="45"/>
                      </a:cubicBezTo>
                      <a:cubicBezTo>
                        <a:pt x="58" y="45"/>
                        <a:pt x="58" y="45"/>
                        <a:pt x="58" y="45"/>
                      </a:cubicBezTo>
                      <a:cubicBezTo>
                        <a:pt x="58" y="45"/>
                        <a:pt x="58" y="45"/>
                        <a:pt x="58" y="45"/>
                      </a:cubicBezTo>
                      <a:cubicBezTo>
                        <a:pt x="58" y="45"/>
                        <a:pt x="58" y="45"/>
                        <a:pt x="58" y="45"/>
                      </a:cubicBezTo>
                      <a:cubicBezTo>
                        <a:pt x="59" y="45"/>
                        <a:pt x="59" y="45"/>
                        <a:pt x="59" y="45"/>
                      </a:cubicBezTo>
                      <a:cubicBezTo>
                        <a:pt x="59" y="44"/>
                        <a:pt x="59" y="45"/>
                        <a:pt x="59" y="45"/>
                      </a:cubicBezTo>
                      <a:cubicBezTo>
                        <a:pt x="59" y="45"/>
                        <a:pt x="59" y="45"/>
                        <a:pt x="59" y="45"/>
                      </a:cubicBezTo>
                      <a:cubicBezTo>
                        <a:pt x="59" y="45"/>
                        <a:pt x="59" y="45"/>
                        <a:pt x="59" y="45"/>
                      </a:cubicBezTo>
                      <a:cubicBezTo>
                        <a:pt x="59" y="45"/>
                        <a:pt x="59" y="45"/>
                        <a:pt x="59" y="45"/>
                      </a:cubicBezTo>
                      <a:cubicBezTo>
                        <a:pt x="59" y="45"/>
                        <a:pt x="59" y="45"/>
                        <a:pt x="59" y="45"/>
                      </a:cubicBezTo>
                      <a:cubicBezTo>
                        <a:pt x="59" y="46"/>
                        <a:pt x="59" y="45"/>
                        <a:pt x="59" y="46"/>
                      </a:cubicBezTo>
                      <a:cubicBezTo>
                        <a:pt x="59" y="46"/>
                        <a:pt x="59" y="46"/>
                        <a:pt x="59" y="46"/>
                      </a:cubicBezTo>
                      <a:cubicBezTo>
                        <a:pt x="59" y="46"/>
                        <a:pt x="59" y="46"/>
                        <a:pt x="59" y="46"/>
                      </a:cubicBezTo>
                      <a:close/>
                      <a:moveTo>
                        <a:pt x="58" y="45"/>
                      </a:moveTo>
                      <a:cubicBezTo>
                        <a:pt x="59" y="45"/>
                        <a:pt x="58" y="45"/>
                        <a:pt x="58" y="45"/>
                      </a:cubicBezTo>
                      <a:cubicBezTo>
                        <a:pt x="58" y="45"/>
                        <a:pt x="58" y="46"/>
                        <a:pt x="58" y="46"/>
                      </a:cubicBezTo>
                      <a:cubicBezTo>
                        <a:pt x="58" y="45"/>
                        <a:pt x="58" y="45"/>
                        <a:pt x="58" y="45"/>
                      </a:cubicBezTo>
                      <a:close/>
                      <a:moveTo>
                        <a:pt x="59" y="42"/>
                      </a:moveTo>
                      <a:cubicBezTo>
                        <a:pt x="59" y="42"/>
                        <a:pt x="59" y="43"/>
                        <a:pt x="59" y="43"/>
                      </a:cubicBezTo>
                      <a:cubicBezTo>
                        <a:pt x="59" y="43"/>
                        <a:pt x="58" y="43"/>
                        <a:pt x="59" y="42"/>
                      </a:cubicBezTo>
                      <a:close/>
                      <a:moveTo>
                        <a:pt x="57" y="46"/>
                      </a:moveTo>
                      <a:cubicBezTo>
                        <a:pt x="57" y="46"/>
                        <a:pt x="57" y="47"/>
                        <a:pt x="57" y="47"/>
                      </a:cubicBezTo>
                      <a:cubicBezTo>
                        <a:pt x="57" y="47"/>
                        <a:pt x="57" y="47"/>
                        <a:pt x="57" y="47"/>
                      </a:cubicBezTo>
                      <a:cubicBezTo>
                        <a:pt x="57" y="47"/>
                        <a:pt x="57" y="47"/>
                        <a:pt x="57" y="47"/>
                      </a:cubicBezTo>
                      <a:cubicBezTo>
                        <a:pt x="57" y="47"/>
                        <a:pt x="56" y="47"/>
                        <a:pt x="56" y="46"/>
                      </a:cubicBezTo>
                      <a:cubicBezTo>
                        <a:pt x="57" y="46"/>
                        <a:pt x="57" y="46"/>
                        <a:pt x="57" y="46"/>
                      </a:cubicBezTo>
                      <a:cubicBezTo>
                        <a:pt x="57" y="46"/>
                        <a:pt x="57" y="46"/>
                        <a:pt x="57" y="46"/>
                      </a:cubicBezTo>
                      <a:close/>
                      <a:moveTo>
                        <a:pt x="60" y="41"/>
                      </a:move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1" y="41"/>
                        <a:pt x="60" y="41"/>
                        <a:pt x="60" y="41"/>
                      </a:cubicBezTo>
                      <a:cubicBezTo>
                        <a:pt x="61" y="41"/>
                        <a:pt x="60" y="41"/>
                        <a:pt x="61" y="41"/>
                      </a:cubicBezTo>
                      <a:cubicBezTo>
                        <a:pt x="61" y="41"/>
                        <a:pt x="61" y="41"/>
                        <a:pt x="61" y="41"/>
                      </a:cubicBezTo>
                      <a:cubicBezTo>
                        <a:pt x="61" y="41"/>
                        <a:pt x="61" y="41"/>
                        <a:pt x="61" y="41"/>
                      </a:cubicBezTo>
                      <a:cubicBezTo>
                        <a:pt x="61" y="41"/>
                        <a:pt x="60" y="41"/>
                        <a:pt x="60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lose/>
                      <a:moveTo>
                        <a:pt x="54" y="52"/>
                      </a:moveTo>
                      <a:cubicBezTo>
                        <a:pt x="54" y="52"/>
                        <a:pt x="54" y="52"/>
                        <a:pt x="54" y="51"/>
                      </a:cubicBezTo>
                      <a:cubicBezTo>
                        <a:pt x="54" y="51"/>
                        <a:pt x="54" y="51"/>
                        <a:pt x="54" y="51"/>
                      </a:cubicBezTo>
                      <a:cubicBezTo>
                        <a:pt x="54" y="51"/>
                        <a:pt x="54" y="51"/>
                        <a:pt x="54" y="52"/>
                      </a:cubicBezTo>
                      <a:close/>
                      <a:moveTo>
                        <a:pt x="61" y="41"/>
                      </a:moveTo>
                      <a:cubicBezTo>
                        <a:pt x="61" y="41"/>
                        <a:pt x="61" y="41"/>
                        <a:pt x="61" y="40"/>
                      </a:cubicBezTo>
                      <a:cubicBezTo>
                        <a:pt x="61" y="41"/>
                        <a:pt x="62" y="40"/>
                        <a:pt x="61" y="41"/>
                      </a:cubicBezTo>
                      <a:cubicBezTo>
                        <a:pt x="61" y="41"/>
                        <a:pt x="61" y="41"/>
                        <a:pt x="61" y="41"/>
                      </a:cubicBezTo>
                      <a:cubicBezTo>
                        <a:pt x="61" y="41"/>
                        <a:pt x="61" y="41"/>
                        <a:pt x="61" y="41"/>
                      </a:cubicBezTo>
                      <a:cubicBezTo>
                        <a:pt x="61" y="41"/>
                        <a:pt x="61" y="41"/>
                        <a:pt x="61" y="41"/>
                      </a:cubicBezTo>
                      <a:close/>
                      <a:moveTo>
                        <a:pt x="61" y="42"/>
                      </a:moveTo>
                      <a:cubicBezTo>
                        <a:pt x="61" y="42"/>
                        <a:pt x="61" y="42"/>
                        <a:pt x="61" y="42"/>
                      </a:cubicBezTo>
                      <a:cubicBezTo>
                        <a:pt x="61" y="42"/>
                        <a:pt x="61" y="42"/>
                        <a:pt x="61" y="43"/>
                      </a:cubicBezTo>
                      <a:cubicBezTo>
                        <a:pt x="61" y="43"/>
                        <a:pt x="60" y="43"/>
                        <a:pt x="60" y="43"/>
                      </a:cubicBezTo>
                      <a:cubicBezTo>
                        <a:pt x="60" y="43"/>
                        <a:pt x="60" y="43"/>
                        <a:pt x="60" y="43"/>
                      </a:cubicBezTo>
                      <a:cubicBezTo>
                        <a:pt x="60" y="43"/>
                        <a:pt x="61" y="42"/>
                        <a:pt x="61" y="42"/>
                      </a:cubicBezTo>
                      <a:cubicBezTo>
                        <a:pt x="61" y="42"/>
                        <a:pt x="61" y="42"/>
                        <a:pt x="61" y="42"/>
                      </a:cubicBezTo>
                      <a:cubicBezTo>
                        <a:pt x="61" y="42"/>
                        <a:pt x="61" y="42"/>
                        <a:pt x="61" y="42"/>
                      </a:cubicBezTo>
                      <a:close/>
                      <a:moveTo>
                        <a:pt x="62" y="43"/>
                      </a:moveTo>
                      <a:cubicBezTo>
                        <a:pt x="62" y="43"/>
                        <a:pt x="62" y="43"/>
                        <a:pt x="62" y="43"/>
                      </a:cubicBezTo>
                      <a:cubicBezTo>
                        <a:pt x="62" y="43"/>
                        <a:pt x="62" y="43"/>
                        <a:pt x="61" y="43"/>
                      </a:cubicBezTo>
                      <a:cubicBezTo>
                        <a:pt x="62" y="43"/>
                        <a:pt x="61" y="42"/>
                        <a:pt x="62" y="42"/>
                      </a:cubicBezTo>
                      <a:cubicBezTo>
                        <a:pt x="62" y="42"/>
                        <a:pt x="62" y="42"/>
                        <a:pt x="62" y="42"/>
                      </a:cubicBezTo>
                      <a:cubicBezTo>
                        <a:pt x="62" y="42"/>
                        <a:pt x="62" y="43"/>
                        <a:pt x="62" y="42"/>
                      </a:cubicBezTo>
                      <a:cubicBezTo>
                        <a:pt x="62" y="43"/>
                        <a:pt x="62" y="43"/>
                        <a:pt x="62" y="43"/>
                      </a:cubicBezTo>
                      <a:cubicBezTo>
                        <a:pt x="62" y="43"/>
                        <a:pt x="62" y="43"/>
                        <a:pt x="62" y="43"/>
                      </a:cubicBezTo>
                      <a:cubicBezTo>
                        <a:pt x="62" y="43"/>
                        <a:pt x="62" y="43"/>
                        <a:pt x="62" y="43"/>
                      </a:cubicBezTo>
                      <a:cubicBezTo>
                        <a:pt x="63" y="42"/>
                        <a:pt x="62" y="43"/>
                        <a:pt x="63" y="43"/>
                      </a:cubicBezTo>
                      <a:cubicBezTo>
                        <a:pt x="63" y="43"/>
                        <a:pt x="63" y="43"/>
                        <a:pt x="63" y="43"/>
                      </a:cubicBezTo>
                      <a:cubicBezTo>
                        <a:pt x="63" y="43"/>
                        <a:pt x="63" y="43"/>
                        <a:pt x="63" y="43"/>
                      </a:cubicBezTo>
                      <a:cubicBezTo>
                        <a:pt x="63" y="43"/>
                        <a:pt x="63" y="43"/>
                        <a:pt x="62" y="43"/>
                      </a:cubicBezTo>
                      <a:cubicBezTo>
                        <a:pt x="62" y="43"/>
                        <a:pt x="62" y="43"/>
                        <a:pt x="62" y="43"/>
                      </a:cubicBezTo>
                      <a:cubicBezTo>
                        <a:pt x="62" y="43"/>
                        <a:pt x="62" y="43"/>
                        <a:pt x="62" y="43"/>
                      </a:cubicBezTo>
                      <a:cubicBezTo>
                        <a:pt x="62" y="43"/>
                        <a:pt x="62" y="43"/>
                        <a:pt x="62" y="43"/>
                      </a:cubicBezTo>
                      <a:cubicBezTo>
                        <a:pt x="62" y="43"/>
                        <a:pt x="62" y="43"/>
                        <a:pt x="62" y="43"/>
                      </a:cubicBezTo>
                      <a:cubicBezTo>
                        <a:pt x="62" y="43"/>
                        <a:pt x="62" y="43"/>
                        <a:pt x="62" y="43"/>
                      </a:cubicBezTo>
                      <a:cubicBezTo>
                        <a:pt x="63" y="43"/>
                        <a:pt x="62" y="44"/>
                        <a:pt x="63" y="44"/>
                      </a:cubicBezTo>
                      <a:cubicBezTo>
                        <a:pt x="62" y="44"/>
                        <a:pt x="62" y="44"/>
                        <a:pt x="62" y="43"/>
                      </a:cubicBezTo>
                      <a:close/>
                      <a:moveTo>
                        <a:pt x="61" y="45"/>
                      </a:moveTo>
                      <a:cubicBezTo>
                        <a:pt x="61" y="45"/>
                        <a:pt x="61" y="45"/>
                        <a:pt x="61" y="45"/>
                      </a:cubicBezTo>
                      <a:cubicBezTo>
                        <a:pt x="62" y="45"/>
                        <a:pt x="61" y="45"/>
                        <a:pt x="61" y="45"/>
                      </a:cubicBezTo>
                      <a:cubicBezTo>
                        <a:pt x="61" y="45"/>
                        <a:pt x="61" y="45"/>
                        <a:pt x="62" y="44"/>
                      </a:cubicBezTo>
                      <a:cubicBezTo>
                        <a:pt x="62" y="45"/>
                        <a:pt x="62" y="44"/>
                        <a:pt x="62" y="44"/>
                      </a:cubicBezTo>
                      <a:cubicBezTo>
                        <a:pt x="62" y="44"/>
                        <a:pt x="62" y="44"/>
                        <a:pt x="62" y="44"/>
                      </a:cubicBezTo>
                      <a:cubicBezTo>
                        <a:pt x="62" y="44"/>
                        <a:pt x="62" y="44"/>
                        <a:pt x="62" y="44"/>
                      </a:cubicBezTo>
                      <a:cubicBezTo>
                        <a:pt x="62" y="45"/>
                        <a:pt x="61" y="45"/>
                        <a:pt x="61" y="45"/>
                      </a:cubicBezTo>
                      <a:cubicBezTo>
                        <a:pt x="61" y="46"/>
                        <a:pt x="61" y="45"/>
                        <a:pt x="61" y="45"/>
                      </a:cubicBezTo>
                      <a:close/>
                      <a:moveTo>
                        <a:pt x="60" y="45"/>
                      </a:moveTo>
                      <a:cubicBezTo>
                        <a:pt x="60" y="45"/>
                        <a:pt x="60" y="45"/>
                        <a:pt x="61" y="45"/>
                      </a:cubicBezTo>
                      <a:cubicBezTo>
                        <a:pt x="60" y="45"/>
                        <a:pt x="60" y="45"/>
                        <a:pt x="60" y="45"/>
                      </a:cubicBezTo>
                      <a:cubicBezTo>
                        <a:pt x="60" y="45"/>
                        <a:pt x="60" y="45"/>
                        <a:pt x="60" y="45"/>
                      </a:cubicBezTo>
                      <a:close/>
                      <a:moveTo>
                        <a:pt x="61" y="45"/>
                      </a:moveTo>
                      <a:cubicBezTo>
                        <a:pt x="61" y="46"/>
                        <a:pt x="61" y="45"/>
                        <a:pt x="60" y="45"/>
                      </a:cubicBezTo>
                      <a:cubicBezTo>
                        <a:pt x="60" y="45"/>
                        <a:pt x="61" y="45"/>
                        <a:pt x="61" y="45"/>
                      </a:cubicBezTo>
                      <a:cubicBezTo>
                        <a:pt x="61" y="45"/>
                        <a:pt x="61" y="45"/>
                        <a:pt x="61" y="45"/>
                      </a:cubicBezTo>
                      <a:close/>
                      <a:moveTo>
                        <a:pt x="60" y="45"/>
                      </a:moveTo>
                      <a:cubicBezTo>
                        <a:pt x="60" y="45"/>
                        <a:pt x="60" y="45"/>
                        <a:pt x="60" y="45"/>
                      </a:cubicBezTo>
                      <a:cubicBezTo>
                        <a:pt x="60" y="45"/>
                        <a:pt x="60" y="46"/>
                        <a:pt x="60" y="46"/>
                      </a:cubicBezTo>
                      <a:cubicBezTo>
                        <a:pt x="60" y="46"/>
                        <a:pt x="60" y="45"/>
                        <a:pt x="60" y="45"/>
                      </a:cubicBezTo>
                      <a:cubicBezTo>
                        <a:pt x="60" y="45"/>
                        <a:pt x="60" y="45"/>
                        <a:pt x="60" y="45"/>
                      </a:cubicBezTo>
                      <a:close/>
                      <a:moveTo>
                        <a:pt x="61" y="44"/>
                      </a:move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lose/>
                      <a:moveTo>
                        <a:pt x="61" y="47"/>
                      </a:moveTo>
                      <a:cubicBezTo>
                        <a:pt x="61" y="47"/>
                        <a:pt x="61" y="47"/>
                        <a:pt x="61" y="47"/>
                      </a:cubicBezTo>
                      <a:cubicBezTo>
                        <a:pt x="61" y="47"/>
                        <a:pt x="61" y="47"/>
                        <a:pt x="61" y="47"/>
                      </a:cubicBezTo>
                      <a:cubicBezTo>
                        <a:pt x="61" y="47"/>
                        <a:pt x="60" y="47"/>
                        <a:pt x="61" y="46"/>
                      </a:cubicBezTo>
                      <a:cubicBezTo>
                        <a:pt x="60" y="46"/>
                        <a:pt x="61" y="46"/>
                        <a:pt x="61" y="47"/>
                      </a:cubicBezTo>
                      <a:close/>
                      <a:moveTo>
                        <a:pt x="64" y="44"/>
                      </a:moveTo>
                      <a:cubicBezTo>
                        <a:pt x="64" y="44"/>
                        <a:pt x="64" y="44"/>
                        <a:pt x="64" y="44"/>
                      </a:cubicBezTo>
                      <a:cubicBezTo>
                        <a:pt x="64" y="43"/>
                        <a:pt x="64" y="43"/>
                        <a:pt x="64" y="43"/>
                      </a:cubicBezTo>
                      <a:cubicBezTo>
                        <a:pt x="64" y="43"/>
                        <a:pt x="64" y="43"/>
                        <a:pt x="64" y="43"/>
                      </a:cubicBezTo>
                      <a:cubicBezTo>
                        <a:pt x="64" y="44"/>
                        <a:pt x="64" y="43"/>
                        <a:pt x="64" y="44"/>
                      </a:cubicBezTo>
                      <a:close/>
                      <a:moveTo>
                        <a:pt x="65" y="43"/>
                      </a:moveTo>
                      <a:cubicBezTo>
                        <a:pt x="65" y="43"/>
                        <a:pt x="65" y="42"/>
                        <a:pt x="65" y="42"/>
                      </a:cubicBezTo>
                      <a:cubicBezTo>
                        <a:pt x="65" y="42"/>
                        <a:pt x="65" y="43"/>
                        <a:pt x="65" y="43"/>
                      </a:cubicBezTo>
                      <a:close/>
                      <a:moveTo>
                        <a:pt x="62" y="49"/>
                      </a:moveTo>
                      <a:cubicBezTo>
                        <a:pt x="63" y="49"/>
                        <a:pt x="63" y="49"/>
                        <a:pt x="63" y="49"/>
                      </a:cubicBezTo>
                      <a:cubicBezTo>
                        <a:pt x="62" y="49"/>
                        <a:pt x="63" y="49"/>
                        <a:pt x="62" y="49"/>
                      </a:cubicBezTo>
                      <a:cubicBezTo>
                        <a:pt x="62" y="49"/>
                        <a:pt x="63" y="49"/>
                        <a:pt x="62" y="49"/>
                      </a:cubicBezTo>
                      <a:cubicBezTo>
                        <a:pt x="63" y="49"/>
                        <a:pt x="63" y="49"/>
                        <a:pt x="62" y="49"/>
                      </a:cubicBezTo>
                      <a:close/>
                      <a:moveTo>
                        <a:pt x="63" y="49"/>
                      </a:moveTo>
                      <a:cubicBezTo>
                        <a:pt x="63" y="49"/>
                        <a:pt x="63" y="50"/>
                        <a:pt x="63" y="49"/>
                      </a:cubicBezTo>
                      <a:cubicBezTo>
                        <a:pt x="63" y="49"/>
                        <a:pt x="63" y="49"/>
                        <a:pt x="63" y="50"/>
                      </a:cubicBezTo>
                      <a:cubicBezTo>
                        <a:pt x="63" y="50"/>
                        <a:pt x="63" y="50"/>
                        <a:pt x="63" y="50"/>
                      </a:cubicBezTo>
                      <a:cubicBezTo>
                        <a:pt x="63" y="50"/>
                        <a:pt x="63" y="50"/>
                        <a:pt x="63" y="50"/>
                      </a:cubicBezTo>
                      <a:cubicBezTo>
                        <a:pt x="62" y="50"/>
                        <a:pt x="62" y="50"/>
                        <a:pt x="62" y="50"/>
                      </a:cubicBezTo>
                      <a:cubicBezTo>
                        <a:pt x="62" y="50"/>
                        <a:pt x="62" y="50"/>
                        <a:pt x="62" y="50"/>
                      </a:cubicBezTo>
                      <a:cubicBezTo>
                        <a:pt x="62" y="50"/>
                        <a:pt x="63" y="50"/>
                        <a:pt x="63" y="49"/>
                      </a:cubicBezTo>
                      <a:cubicBezTo>
                        <a:pt x="63" y="49"/>
                        <a:pt x="63" y="49"/>
                        <a:pt x="63" y="49"/>
                      </a:cubicBezTo>
                      <a:cubicBezTo>
                        <a:pt x="63" y="49"/>
                        <a:pt x="63" y="49"/>
                        <a:pt x="63" y="49"/>
                      </a:cubicBezTo>
                      <a:cubicBezTo>
                        <a:pt x="63" y="49"/>
                        <a:pt x="63" y="49"/>
                        <a:pt x="63" y="49"/>
                      </a:cubicBezTo>
                      <a:close/>
                      <a:moveTo>
                        <a:pt x="67" y="47"/>
                      </a:moveTo>
                      <a:cubicBezTo>
                        <a:pt x="67" y="47"/>
                        <a:pt x="67" y="47"/>
                        <a:pt x="67" y="47"/>
                      </a:cubicBezTo>
                      <a:cubicBezTo>
                        <a:pt x="68" y="48"/>
                        <a:pt x="68" y="48"/>
                        <a:pt x="67" y="48"/>
                      </a:cubicBezTo>
                      <a:cubicBezTo>
                        <a:pt x="67" y="48"/>
                        <a:pt x="67" y="48"/>
                        <a:pt x="67" y="48"/>
                      </a:cubicBezTo>
                      <a:cubicBezTo>
                        <a:pt x="67" y="48"/>
                        <a:pt x="67" y="48"/>
                        <a:pt x="67" y="47"/>
                      </a:cubicBezTo>
                      <a:cubicBezTo>
                        <a:pt x="67" y="47"/>
                        <a:pt x="67" y="48"/>
                        <a:pt x="67" y="47"/>
                      </a:cubicBezTo>
                      <a:cubicBezTo>
                        <a:pt x="67" y="47"/>
                        <a:pt x="67" y="47"/>
                        <a:pt x="67" y="47"/>
                      </a:cubicBezTo>
                      <a:cubicBezTo>
                        <a:pt x="67" y="47"/>
                        <a:pt x="67" y="47"/>
                        <a:pt x="67" y="47"/>
                      </a:cubicBezTo>
                      <a:close/>
                      <a:moveTo>
                        <a:pt x="67" y="48"/>
                      </a:moveTo>
                      <a:cubicBezTo>
                        <a:pt x="67" y="48"/>
                        <a:pt x="67" y="48"/>
                        <a:pt x="67" y="48"/>
                      </a:cubicBezTo>
                      <a:cubicBezTo>
                        <a:pt x="67" y="48"/>
                        <a:pt x="67" y="47"/>
                        <a:pt x="67" y="48"/>
                      </a:cubicBezTo>
                      <a:close/>
                      <a:moveTo>
                        <a:pt x="68" y="46"/>
                      </a:moveTo>
                      <a:cubicBezTo>
                        <a:pt x="68" y="46"/>
                        <a:pt x="68" y="46"/>
                        <a:pt x="68" y="46"/>
                      </a:cubicBezTo>
                      <a:cubicBezTo>
                        <a:pt x="68" y="45"/>
                        <a:pt x="68" y="46"/>
                        <a:pt x="68" y="46"/>
                      </a:cubicBezTo>
                      <a:cubicBezTo>
                        <a:pt x="68" y="46"/>
                        <a:pt x="68" y="45"/>
                        <a:pt x="68" y="46"/>
                      </a:cubicBezTo>
                      <a:cubicBezTo>
                        <a:pt x="68" y="46"/>
                        <a:pt x="68" y="46"/>
                        <a:pt x="68" y="46"/>
                      </a:cubicBezTo>
                      <a:cubicBezTo>
                        <a:pt x="68" y="46"/>
                        <a:pt x="68" y="46"/>
                        <a:pt x="68" y="46"/>
                      </a:cubicBezTo>
                      <a:close/>
                      <a:moveTo>
                        <a:pt x="69" y="46"/>
                      </a:moveTo>
                      <a:cubicBezTo>
                        <a:pt x="69" y="47"/>
                        <a:pt x="69" y="46"/>
                        <a:pt x="68" y="46"/>
                      </a:cubicBezTo>
                      <a:cubicBezTo>
                        <a:pt x="69" y="46"/>
                        <a:pt x="69" y="46"/>
                        <a:pt x="69" y="46"/>
                      </a:cubicBezTo>
                      <a:cubicBezTo>
                        <a:pt x="69" y="46"/>
                        <a:pt x="69" y="47"/>
                        <a:pt x="69" y="47"/>
                      </a:cubicBezTo>
                      <a:cubicBezTo>
                        <a:pt x="69" y="47"/>
                        <a:pt x="69" y="46"/>
                        <a:pt x="69" y="46"/>
                      </a:cubicBezTo>
                      <a:close/>
                      <a:moveTo>
                        <a:pt x="70" y="49"/>
                      </a:moveTo>
                      <a:cubicBezTo>
                        <a:pt x="70" y="48"/>
                        <a:pt x="71" y="49"/>
                        <a:pt x="71" y="48"/>
                      </a:cubicBezTo>
                      <a:cubicBezTo>
                        <a:pt x="71" y="49"/>
                        <a:pt x="71" y="49"/>
                        <a:pt x="70" y="49"/>
                      </a:cubicBezTo>
                      <a:cubicBezTo>
                        <a:pt x="71" y="49"/>
                        <a:pt x="71" y="49"/>
                        <a:pt x="72" y="49"/>
                      </a:cubicBezTo>
                      <a:cubicBezTo>
                        <a:pt x="72" y="49"/>
                        <a:pt x="72" y="49"/>
                        <a:pt x="72" y="50"/>
                      </a:cubicBezTo>
                      <a:cubicBezTo>
                        <a:pt x="72" y="50"/>
                        <a:pt x="72" y="49"/>
                        <a:pt x="72" y="49"/>
                      </a:cubicBezTo>
                      <a:cubicBezTo>
                        <a:pt x="72" y="50"/>
                        <a:pt x="72" y="50"/>
                        <a:pt x="72" y="50"/>
                      </a:cubicBezTo>
                      <a:cubicBezTo>
                        <a:pt x="72" y="50"/>
                        <a:pt x="72" y="50"/>
                        <a:pt x="72" y="50"/>
                      </a:cubicBezTo>
                      <a:cubicBezTo>
                        <a:pt x="72" y="50"/>
                        <a:pt x="72" y="50"/>
                        <a:pt x="72" y="50"/>
                      </a:cubicBezTo>
                      <a:cubicBezTo>
                        <a:pt x="73" y="50"/>
                        <a:pt x="73" y="50"/>
                        <a:pt x="72" y="50"/>
                      </a:cubicBezTo>
                      <a:cubicBezTo>
                        <a:pt x="73" y="50"/>
                        <a:pt x="73" y="50"/>
                        <a:pt x="73" y="50"/>
                      </a:cubicBezTo>
                      <a:cubicBezTo>
                        <a:pt x="72" y="50"/>
                        <a:pt x="72" y="50"/>
                        <a:pt x="72" y="50"/>
                      </a:cubicBezTo>
                      <a:cubicBezTo>
                        <a:pt x="72" y="50"/>
                        <a:pt x="72" y="50"/>
                        <a:pt x="72" y="50"/>
                      </a:cubicBezTo>
                      <a:cubicBezTo>
                        <a:pt x="72" y="50"/>
                        <a:pt x="72" y="50"/>
                        <a:pt x="71" y="50"/>
                      </a:cubicBezTo>
                      <a:cubicBezTo>
                        <a:pt x="71" y="50"/>
                        <a:pt x="71" y="50"/>
                        <a:pt x="71" y="50"/>
                      </a:cubicBezTo>
                      <a:cubicBezTo>
                        <a:pt x="71" y="50"/>
                        <a:pt x="71" y="50"/>
                        <a:pt x="71" y="50"/>
                      </a:cubicBezTo>
                      <a:cubicBezTo>
                        <a:pt x="71" y="49"/>
                        <a:pt x="71" y="50"/>
                        <a:pt x="71" y="49"/>
                      </a:cubicBezTo>
                      <a:cubicBezTo>
                        <a:pt x="71" y="50"/>
                        <a:pt x="71" y="49"/>
                        <a:pt x="71" y="50"/>
                      </a:cubicBezTo>
                      <a:cubicBezTo>
                        <a:pt x="71" y="49"/>
                        <a:pt x="70" y="49"/>
                        <a:pt x="69" y="49"/>
                      </a:cubicBezTo>
                      <a:cubicBezTo>
                        <a:pt x="70" y="48"/>
                        <a:pt x="69" y="49"/>
                        <a:pt x="69" y="48"/>
                      </a:cubicBezTo>
                      <a:cubicBezTo>
                        <a:pt x="69" y="48"/>
                        <a:pt x="69" y="48"/>
                        <a:pt x="69" y="48"/>
                      </a:cubicBezTo>
                      <a:cubicBezTo>
                        <a:pt x="69" y="48"/>
                        <a:pt x="69" y="47"/>
                        <a:pt x="68" y="47"/>
                      </a:cubicBezTo>
                      <a:cubicBezTo>
                        <a:pt x="69" y="47"/>
                        <a:pt x="70" y="48"/>
                        <a:pt x="70" y="48"/>
                      </a:cubicBezTo>
                      <a:cubicBezTo>
                        <a:pt x="70" y="48"/>
                        <a:pt x="70" y="49"/>
                        <a:pt x="70" y="49"/>
                      </a:cubicBezTo>
                      <a:close/>
                      <a:moveTo>
                        <a:pt x="68" y="48"/>
                      </a:moveTo>
                      <a:cubicBezTo>
                        <a:pt x="68" y="48"/>
                        <a:pt x="68" y="48"/>
                        <a:pt x="68" y="48"/>
                      </a:cubicBezTo>
                      <a:cubicBezTo>
                        <a:pt x="68" y="48"/>
                        <a:pt x="68" y="48"/>
                        <a:pt x="68" y="48"/>
                      </a:cubicBezTo>
                      <a:cubicBezTo>
                        <a:pt x="68" y="48"/>
                        <a:pt x="68" y="48"/>
                        <a:pt x="68" y="48"/>
                      </a:cubicBezTo>
                      <a:cubicBezTo>
                        <a:pt x="67" y="48"/>
                        <a:pt x="68" y="48"/>
                        <a:pt x="68" y="48"/>
                      </a:cubicBezTo>
                      <a:close/>
                      <a:moveTo>
                        <a:pt x="74" y="50"/>
                      </a:moveTo>
                      <a:cubicBezTo>
                        <a:pt x="73" y="49"/>
                        <a:pt x="73" y="48"/>
                        <a:pt x="72" y="48"/>
                      </a:cubicBezTo>
                      <a:cubicBezTo>
                        <a:pt x="73" y="48"/>
                        <a:pt x="74" y="49"/>
                        <a:pt x="74" y="50"/>
                      </a:cubicBezTo>
                      <a:close/>
                      <a:moveTo>
                        <a:pt x="75" y="52"/>
                      </a:moveTo>
                      <a:cubicBezTo>
                        <a:pt x="75" y="53"/>
                        <a:pt x="75" y="52"/>
                        <a:pt x="75" y="53"/>
                      </a:cubicBezTo>
                      <a:cubicBezTo>
                        <a:pt x="75" y="53"/>
                        <a:pt x="75" y="53"/>
                        <a:pt x="75" y="53"/>
                      </a:cubicBezTo>
                      <a:cubicBezTo>
                        <a:pt x="75" y="52"/>
                        <a:pt x="75" y="53"/>
                        <a:pt x="75" y="53"/>
                      </a:cubicBezTo>
                      <a:cubicBezTo>
                        <a:pt x="75" y="52"/>
                        <a:pt x="75" y="52"/>
                        <a:pt x="75" y="52"/>
                      </a:cubicBezTo>
                      <a:cubicBezTo>
                        <a:pt x="75" y="52"/>
                        <a:pt x="75" y="52"/>
                        <a:pt x="75" y="52"/>
                      </a:cubicBezTo>
                      <a:cubicBezTo>
                        <a:pt x="75" y="52"/>
                        <a:pt x="75" y="52"/>
                        <a:pt x="75" y="52"/>
                      </a:cubicBezTo>
                      <a:cubicBezTo>
                        <a:pt x="75" y="52"/>
                        <a:pt x="75" y="52"/>
                        <a:pt x="75" y="52"/>
                      </a:cubicBezTo>
                      <a:close/>
                      <a:moveTo>
                        <a:pt x="79" y="51"/>
                      </a:moveTo>
                      <a:cubicBezTo>
                        <a:pt x="80" y="51"/>
                        <a:pt x="79" y="52"/>
                        <a:pt x="80" y="52"/>
                      </a:cubicBezTo>
                      <a:cubicBezTo>
                        <a:pt x="80" y="52"/>
                        <a:pt x="80" y="52"/>
                        <a:pt x="79" y="52"/>
                      </a:cubicBezTo>
                      <a:cubicBezTo>
                        <a:pt x="80" y="52"/>
                        <a:pt x="79" y="52"/>
                        <a:pt x="79" y="51"/>
                      </a:cubicBezTo>
                      <a:cubicBezTo>
                        <a:pt x="79" y="52"/>
                        <a:pt x="79" y="52"/>
                        <a:pt x="79" y="52"/>
                      </a:cubicBezTo>
                      <a:cubicBezTo>
                        <a:pt x="79" y="52"/>
                        <a:pt x="79" y="51"/>
                        <a:pt x="79" y="51"/>
                      </a:cubicBezTo>
                      <a:cubicBezTo>
                        <a:pt x="79" y="51"/>
                        <a:pt x="79" y="51"/>
                        <a:pt x="79" y="52"/>
                      </a:cubicBezTo>
                      <a:cubicBezTo>
                        <a:pt x="79" y="51"/>
                        <a:pt x="79" y="51"/>
                        <a:pt x="79" y="51"/>
                      </a:cubicBezTo>
                      <a:cubicBezTo>
                        <a:pt x="79" y="51"/>
                        <a:pt x="79" y="51"/>
                        <a:pt x="79" y="51"/>
                      </a:cubicBezTo>
                      <a:cubicBezTo>
                        <a:pt x="79" y="51"/>
                        <a:pt x="79" y="51"/>
                        <a:pt x="79" y="51"/>
                      </a:cubicBezTo>
                      <a:close/>
                      <a:moveTo>
                        <a:pt x="84" y="53"/>
                      </a:moveTo>
                      <a:cubicBezTo>
                        <a:pt x="84" y="53"/>
                        <a:pt x="84" y="53"/>
                        <a:pt x="84" y="53"/>
                      </a:cubicBezTo>
                      <a:cubicBezTo>
                        <a:pt x="84" y="53"/>
                        <a:pt x="84" y="53"/>
                        <a:pt x="84" y="53"/>
                      </a:cubicBezTo>
                      <a:cubicBezTo>
                        <a:pt x="83" y="53"/>
                        <a:pt x="83" y="53"/>
                        <a:pt x="83" y="53"/>
                      </a:cubicBezTo>
                      <a:cubicBezTo>
                        <a:pt x="83" y="53"/>
                        <a:pt x="84" y="53"/>
                        <a:pt x="84" y="53"/>
                      </a:cubicBezTo>
                      <a:cubicBezTo>
                        <a:pt x="83" y="53"/>
                        <a:pt x="83" y="53"/>
                        <a:pt x="83" y="53"/>
                      </a:cubicBezTo>
                      <a:cubicBezTo>
                        <a:pt x="83" y="53"/>
                        <a:pt x="84" y="53"/>
                        <a:pt x="83" y="53"/>
                      </a:cubicBezTo>
                      <a:cubicBezTo>
                        <a:pt x="83" y="53"/>
                        <a:pt x="82" y="54"/>
                        <a:pt x="82" y="53"/>
                      </a:cubicBezTo>
                      <a:cubicBezTo>
                        <a:pt x="82" y="53"/>
                        <a:pt x="82" y="53"/>
                        <a:pt x="82" y="53"/>
                      </a:cubicBezTo>
                      <a:cubicBezTo>
                        <a:pt x="82" y="53"/>
                        <a:pt x="82" y="53"/>
                        <a:pt x="82" y="53"/>
                      </a:cubicBezTo>
                      <a:cubicBezTo>
                        <a:pt x="82" y="53"/>
                        <a:pt x="82" y="53"/>
                        <a:pt x="82" y="52"/>
                      </a:cubicBezTo>
                      <a:cubicBezTo>
                        <a:pt x="82" y="52"/>
                        <a:pt x="82" y="52"/>
                        <a:pt x="82" y="52"/>
                      </a:cubicBezTo>
                      <a:cubicBezTo>
                        <a:pt x="82" y="52"/>
                        <a:pt x="82" y="52"/>
                        <a:pt x="82" y="52"/>
                      </a:cubicBezTo>
                      <a:cubicBezTo>
                        <a:pt x="82" y="51"/>
                        <a:pt x="82" y="52"/>
                        <a:pt x="82" y="52"/>
                      </a:cubicBezTo>
                      <a:cubicBezTo>
                        <a:pt x="82" y="52"/>
                        <a:pt x="82" y="52"/>
                        <a:pt x="82" y="52"/>
                      </a:cubicBezTo>
                      <a:cubicBezTo>
                        <a:pt x="82" y="52"/>
                        <a:pt x="82" y="52"/>
                        <a:pt x="82" y="52"/>
                      </a:cubicBezTo>
                      <a:cubicBezTo>
                        <a:pt x="82" y="52"/>
                        <a:pt x="83" y="52"/>
                        <a:pt x="82" y="52"/>
                      </a:cubicBezTo>
                      <a:cubicBezTo>
                        <a:pt x="83" y="52"/>
                        <a:pt x="83" y="52"/>
                        <a:pt x="83" y="52"/>
                      </a:cubicBezTo>
                      <a:cubicBezTo>
                        <a:pt x="83" y="52"/>
                        <a:pt x="83" y="52"/>
                        <a:pt x="83" y="52"/>
                      </a:cubicBezTo>
                      <a:cubicBezTo>
                        <a:pt x="83" y="52"/>
                        <a:pt x="83" y="52"/>
                        <a:pt x="83" y="52"/>
                      </a:cubicBezTo>
                      <a:cubicBezTo>
                        <a:pt x="83" y="52"/>
                        <a:pt x="83" y="52"/>
                        <a:pt x="83" y="53"/>
                      </a:cubicBezTo>
                      <a:cubicBezTo>
                        <a:pt x="83" y="53"/>
                        <a:pt x="83" y="52"/>
                        <a:pt x="83" y="52"/>
                      </a:cubicBezTo>
                      <a:cubicBezTo>
                        <a:pt x="83" y="53"/>
                        <a:pt x="83" y="53"/>
                        <a:pt x="83" y="53"/>
                      </a:cubicBezTo>
                      <a:cubicBezTo>
                        <a:pt x="83" y="53"/>
                        <a:pt x="83" y="53"/>
                        <a:pt x="83" y="52"/>
                      </a:cubicBezTo>
                      <a:cubicBezTo>
                        <a:pt x="83" y="52"/>
                        <a:pt x="83" y="53"/>
                        <a:pt x="84" y="53"/>
                      </a:cubicBezTo>
                      <a:cubicBezTo>
                        <a:pt x="84" y="53"/>
                        <a:pt x="84" y="52"/>
                        <a:pt x="84" y="52"/>
                      </a:cubicBezTo>
                      <a:cubicBezTo>
                        <a:pt x="84" y="52"/>
                        <a:pt x="84" y="52"/>
                        <a:pt x="84" y="53"/>
                      </a:cubicBezTo>
                      <a:cubicBezTo>
                        <a:pt x="84" y="53"/>
                        <a:pt x="84" y="53"/>
                        <a:pt x="84" y="52"/>
                      </a:cubicBezTo>
                      <a:cubicBezTo>
                        <a:pt x="84" y="53"/>
                        <a:pt x="84" y="53"/>
                        <a:pt x="84" y="53"/>
                      </a:cubicBezTo>
                      <a:cubicBezTo>
                        <a:pt x="84" y="52"/>
                        <a:pt x="84" y="53"/>
                        <a:pt x="84" y="53"/>
                      </a:cubicBezTo>
                      <a:cubicBezTo>
                        <a:pt x="84" y="52"/>
                        <a:pt x="84" y="53"/>
                        <a:pt x="85" y="53"/>
                      </a:cubicBezTo>
                      <a:cubicBezTo>
                        <a:pt x="85" y="52"/>
                        <a:pt x="84" y="52"/>
                        <a:pt x="85" y="52"/>
                      </a:cubicBezTo>
                      <a:cubicBezTo>
                        <a:pt x="85" y="52"/>
                        <a:pt x="85" y="52"/>
                        <a:pt x="86" y="53"/>
                      </a:cubicBezTo>
                      <a:cubicBezTo>
                        <a:pt x="85" y="53"/>
                        <a:pt x="85" y="53"/>
                        <a:pt x="85" y="53"/>
                      </a:cubicBezTo>
                      <a:cubicBezTo>
                        <a:pt x="85" y="53"/>
                        <a:pt x="85" y="52"/>
                        <a:pt x="85" y="53"/>
                      </a:cubicBezTo>
                      <a:cubicBezTo>
                        <a:pt x="85" y="53"/>
                        <a:pt x="85" y="53"/>
                        <a:pt x="85" y="53"/>
                      </a:cubicBezTo>
                      <a:cubicBezTo>
                        <a:pt x="85" y="53"/>
                        <a:pt x="85" y="53"/>
                        <a:pt x="85" y="53"/>
                      </a:cubicBezTo>
                      <a:cubicBezTo>
                        <a:pt x="85" y="53"/>
                        <a:pt x="85" y="53"/>
                        <a:pt x="84" y="53"/>
                      </a:cubicBezTo>
                      <a:cubicBezTo>
                        <a:pt x="84" y="53"/>
                        <a:pt x="85" y="53"/>
                        <a:pt x="84" y="53"/>
                      </a:cubicBezTo>
                      <a:close/>
                      <a:moveTo>
                        <a:pt x="81" y="54"/>
                      </a:moveTo>
                      <a:cubicBezTo>
                        <a:pt x="81" y="54"/>
                        <a:pt x="81" y="54"/>
                        <a:pt x="81" y="54"/>
                      </a:cubicBezTo>
                      <a:cubicBezTo>
                        <a:pt x="81" y="54"/>
                        <a:pt x="81" y="54"/>
                        <a:pt x="81" y="54"/>
                      </a:cubicBezTo>
                      <a:close/>
                      <a:moveTo>
                        <a:pt x="82" y="54"/>
                      </a:moveTo>
                      <a:cubicBezTo>
                        <a:pt x="82" y="54"/>
                        <a:pt x="82" y="54"/>
                        <a:pt x="82" y="54"/>
                      </a:cubicBezTo>
                      <a:cubicBezTo>
                        <a:pt x="82" y="54"/>
                        <a:pt x="82" y="54"/>
                        <a:pt x="82" y="54"/>
                      </a:cubicBezTo>
                      <a:close/>
                      <a:moveTo>
                        <a:pt x="81" y="55"/>
                      </a:moveTo>
                      <a:cubicBezTo>
                        <a:pt x="81" y="55"/>
                        <a:pt x="82" y="55"/>
                        <a:pt x="82" y="55"/>
                      </a:cubicBezTo>
                      <a:cubicBezTo>
                        <a:pt x="82" y="55"/>
                        <a:pt x="81" y="55"/>
                        <a:pt x="81" y="55"/>
                      </a:cubicBezTo>
                      <a:close/>
                      <a:moveTo>
                        <a:pt x="87" y="53"/>
                      </a:moveTo>
                      <a:cubicBezTo>
                        <a:pt x="87" y="53"/>
                        <a:pt x="87" y="53"/>
                        <a:pt x="87" y="53"/>
                      </a:cubicBezTo>
                      <a:cubicBezTo>
                        <a:pt x="87" y="53"/>
                        <a:pt x="87" y="53"/>
                        <a:pt x="87" y="53"/>
                      </a:cubicBezTo>
                      <a:close/>
                      <a:moveTo>
                        <a:pt x="86" y="57"/>
                      </a:moveTo>
                      <a:cubicBezTo>
                        <a:pt x="86" y="57"/>
                        <a:pt x="86" y="58"/>
                        <a:pt x="86" y="58"/>
                      </a:cubicBezTo>
                      <a:cubicBezTo>
                        <a:pt x="86" y="58"/>
                        <a:pt x="86" y="57"/>
                        <a:pt x="85" y="57"/>
                      </a:cubicBezTo>
                      <a:cubicBezTo>
                        <a:pt x="86" y="57"/>
                        <a:pt x="85" y="57"/>
                        <a:pt x="86" y="57"/>
                      </a:cubicBezTo>
                      <a:cubicBezTo>
                        <a:pt x="86" y="57"/>
                        <a:pt x="86" y="57"/>
                        <a:pt x="86" y="57"/>
                      </a:cubicBezTo>
                      <a:close/>
                      <a:moveTo>
                        <a:pt x="86" y="57"/>
                      </a:moveTo>
                      <a:cubicBezTo>
                        <a:pt x="86" y="57"/>
                        <a:pt x="86" y="57"/>
                        <a:pt x="86" y="57"/>
                      </a:cubicBezTo>
                      <a:cubicBezTo>
                        <a:pt x="86" y="58"/>
                        <a:pt x="86" y="57"/>
                        <a:pt x="86" y="58"/>
                      </a:cubicBezTo>
                      <a:cubicBezTo>
                        <a:pt x="86" y="58"/>
                        <a:pt x="86" y="58"/>
                        <a:pt x="86" y="58"/>
                      </a:cubicBezTo>
                      <a:cubicBezTo>
                        <a:pt x="86" y="57"/>
                        <a:pt x="86" y="57"/>
                        <a:pt x="86" y="57"/>
                      </a:cubicBezTo>
                      <a:close/>
                      <a:moveTo>
                        <a:pt x="88" y="64"/>
                      </a:moveTo>
                      <a:cubicBezTo>
                        <a:pt x="88" y="64"/>
                        <a:pt x="88" y="64"/>
                        <a:pt x="88" y="64"/>
                      </a:cubicBezTo>
                      <a:cubicBezTo>
                        <a:pt x="88" y="64"/>
                        <a:pt x="88" y="64"/>
                        <a:pt x="88" y="64"/>
                      </a:cubicBezTo>
                      <a:cubicBezTo>
                        <a:pt x="88" y="64"/>
                        <a:pt x="88" y="64"/>
                        <a:pt x="88" y="64"/>
                      </a:cubicBezTo>
                      <a:close/>
                      <a:moveTo>
                        <a:pt x="91" y="58"/>
                      </a:moveTo>
                      <a:cubicBezTo>
                        <a:pt x="92" y="58"/>
                        <a:pt x="92" y="58"/>
                        <a:pt x="92" y="58"/>
                      </a:cubicBezTo>
                      <a:cubicBezTo>
                        <a:pt x="92" y="59"/>
                        <a:pt x="92" y="58"/>
                        <a:pt x="91" y="58"/>
                      </a:cubicBezTo>
                      <a:close/>
                      <a:moveTo>
                        <a:pt x="2" y="24"/>
                      </a:moveTo>
                      <a:cubicBezTo>
                        <a:pt x="2" y="23"/>
                        <a:pt x="2" y="23"/>
                        <a:pt x="2" y="22"/>
                      </a:cubicBezTo>
                      <a:cubicBezTo>
                        <a:pt x="2" y="23"/>
                        <a:pt x="2" y="23"/>
                        <a:pt x="2" y="23"/>
                      </a:cubicBezTo>
                      <a:cubicBezTo>
                        <a:pt x="2" y="23"/>
                        <a:pt x="2" y="23"/>
                        <a:pt x="2" y="24"/>
                      </a:cubicBezTo>
                      <a:close/>
                      <a:moveTo>
                        <a:pt x="16" y="30"/>
                      </a:move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17" y="30"/>
                        <a:pt x="16" y="30"/>
                        <a:pt x="17" y="30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lose/>
                      <a:moveTo>
                        <a:pt x="19" y="28"/>
                      </a:move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9" y="27"/>
                        <a:pt x="19" y="28"/>
                        <a:pt x="19" y="28"/>
                      </a:cubicBezTo>
                      <a:cubicBezTo>
                        <a:pt x="19" y="28"/>
                        <a:pt x="19" y="28"/>
                        <a:pt x="19" y="28"/>
                      </a:cubicBezTo>
                      <a:close/>
                      <a:moveTo>
                        <a:pt x="19" y="29"/>
                      </a:moveTo>
                      <a:cubicBezTo>
                        <a:pt x="19" y="29"/>
                        <a:pt x="19" y="29"/>
                        <a:pt x="19" y="29"/>
                      </a:cubicBezTo>
                      <a:cubicBezTo>
                        <a:pt x="19" y="29"/>
                        <a:pt x="19" y="29"/>
                        <a:pt x="19" y="29"/>
                      </a:cubicBezTo>
                      <a:cubicBezTo>
                        <a:pt x="19" y="29"/>
                        <a:pt x="19" y="29"/>
                        <a:pt x="19" y="29"/>
                      </a:cubicBezTo>
                      <a:cubicBezTo>
                        <a:pt x="19" y="29"/>
                        <a:pt x="18" y="29"/>
                        <a:pt x="19" y="29"/>
                      </a:cubicBezTo>
                      <a:cubicBezTo>
                        <a:pt x="19" y="29"/>
                        <a:pt x="19" y="29"/>
                        <a:pt x="19" y="29"/>
                      </a:cubicBezTo>
                      <a:close/>
                      <a:moveTo>
                        <a:pt x="24" y="24"/>
                      </a:move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4" y="25"/>
                        <a:pt x="25" y="25"/>
                        <a:pt x="25" y="25"/>
                      </a:cubicBezTo>
                      <a:cubicBezTo>
                        <a:pt x="24" y="25"/>
                        <a:pt x="24" y="25"/>
                        <a:pt x="24" y="24"/>
                      </a:cubicBezTo>
                      <a:cubicBezTo>
                        <a:pt x="24" y="24"/>
                        <a:pt x="24" y="24"/>
                        <a:pt x="25" y="24"/>
                      </a:cubicBezTo>
                      <a:cubicBezTo>
                        <a:pt x="25" y="24"/>
                        <a:pt x="24" y="24"/>
                        <a:pt x="24" y="24"/>
                      </a:cubicBezTo>
                      <a:close/>
                      <a:moveTo>
                        <a:pt x="33" y="22"/>
                      </a:moveTo>
                      <a:cubicBezTo>
                        <a:pt x="33" y="22"/>
                        <a:pt x="33" y="23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2" y="23"/>
                        <a:pt x="33" y="22"/>
                        <a:pt x="32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lose/>
                      <a:moveTo>
                        <a:pt x="24" y="32"/>
                      </a:moveTo>
                      <a:cubicBezTo>
                        <a:pt x="24" y="33"/>
                        <a:pt x="25" y="33"/>
                        <a:pt x="25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4" y="32"/>
                        <a:pt x="24" y="33"/>
                        <a:pt x="24" y="32"/>
                      </a:cubicBezTo>
                      <a:close/>
                      <a:moveTo>
                        <a:pt x="39" y="26"/>
                      </a:moveTo>
                      <a:cubicBezTo>
                        <a:pt x="39" y="26"/>
                        <a:pt x="38" y="26"/>
                        <a:pt x="38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9" y="25"/>
                        <a:pt x="38" y="26"/>
                        <a:pt x="39" y="26"/>
                      </a:cubicBezTo>
                      <a:close/>
                      <a:moveTo>
                        <a:pt x="42" y="27"/>
                      </a:moveTo>
                      <a:cubicBezTo>
                        <a:pt x="42" y="27"/>
                        <a:pt x="42" y="27"/>
                        <a:pt x="42" y="26"/>
                      </a:cubicBezTo>
                      <a:cubicBezTo>
                        <a:pt x="42" y="27"/>
                        <a:pt x="42" y="27"/>
                        <a:pt x="42" y="27"/>
                      </a:cubicBezTo>
                      <a:cubicBezTo>
                        <a:pt x="42" y="27"/>
                        <a:pt x="42" y="27"/>
                        <a:pt x="42" y="27"/>
                      </a:cubicBezTo>
                      <a:cubicBezTo>
                        <a:pt x="42" y="27"/>
                        <a:pt x="42" y="27"/>
                        <a:pt x="42" y="27"/>
                      </a:cubicBezTo>
                      <a:close/>
                      <a:moveTo>
                        <a:pt x="34" y="36"/>
                      </a:moveTo>
                      <a:cubicBezTo>
                        <a:pt x="34" y="36"/>
                        <a:pt x="34" y="36"/>
                        <a:pt x="34" y="36"/>
                      </a:cubicBezTo>
                      <a:cubicBezTo>
                        <a:pt x="34" y="36"/>
                        <a:pt x="34" y="36"/>
                        <a:pt x="34" y="36"/>
                      </a:cubicBezTo>
                      <a:cubicBezTo>
                        <a:pt x="34" y="36"/>
                        <a:pt x="34" y="36"/>
                        <a:pt x="34" y="36"/>
                      </a:cubicBezTo>
                      <a:cubicBezTo>
                        <a:pt x="34" y="36"/>
                        <a:pt x="34" y="36"/>
                        <a:pt x="34" y="36"/>
                      </a:cubicBezTo>
                      <a:close/>
                      <a:moveTo>
                        <a:pt x="38" y="36"/>
                      </a:move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9" y="35"/>
                        <a:pt x="39" y="36"/>
                        <a:pt x="38" y="36"/>
                      </a:cubicBezTo>
                      <a:close/>
                      <a:moveTo>
                        <a:pt x="34" y="45"/>
                      </a:move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close/>
                      <a:moveTo>
                        <a:pt x="42" y="38"/>
                      </a:moveTo>
                      <a:cubicBezTo>
                        <a:pt x="41" y="39"/>
                        <a:pt x="41" y="38"/>
                        <a:pt x="41" y="38"/>
                      </a:cubicBezTo>
                      <a:cubicBezTo>
                        <a:pt x="40" y="38"/>
                        <a:pt x="40" y="38"/>
                        <a:pt x="40" y="39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40" y="39"/>
                        <a:pt x="40" y="39"/>
                        <a:pt x="40" y="38"/>
                      </a:cubicBezTo>
                      <a:cubicBezTo>
                        <a:pt x="40" y="38"/>
                        <a:pt x="40" y="39"/>
                        <a:pt x="40" y="39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39" y="39"/>
                        <a:pt x="39" y="39"/>
                        <a:pt x="39" y="38"/>
                      </a:cubicBezTo>
                      <a:cubicBezTo>
                        <a:pt x="39" y="38"/>
                        <a:pt x="40" y="38"/>
                        <a:pt x="40" y="38"/>
                      </a:cubicBezTo>
                      <a:cubicBezTo>
                        <a:pt x="40" y="38"/>
                        <a:pt x="40" y="38"/>
                        <a:pt x="40" y="38"/>
                      </a:cubicBezTo>
                      <a:cubicBezTo>
                        <a:pt x="40" y="38"/>
                        <a:pt x="40" y="38"/>
                        <a:pt x="40" y="38"/>
                      </a:cubicBezTo>
                      <a:cubicBezTo>
                        <a:pt x="41" y="38"/>
                        <a:pt x="40" y="38"/>
                        <a:pt x="40" y="38"/>
                      </a:cubicBezTo>
                      <a:cubicBezTo>
                        <a:pt x="41" y="38"/>
                        <a:pt x="41" y="37"/>
                        <a:pt x="41" y="37"/>
                      </a:cubicBezTo>
                      <a:cubicBezTo>
                        <a:pt x="41" y="37"/>
                        <a:pt x="41" y="38"/>
                        <a:pt x="42" y="38"/>
                      </a:cubicBezTo>
                      <a:cubicBezTo>
                        <a:pt x="42" y="38"/>
                        <a:pt x="42" y="38"/>
                        <a:pt x="42" y="38"/>
                      </a:cubicBezTo>
                      <a:cubicBezTo>
                        <a:pt x="42" y="38"/>
                        <a:pt x="42" y="38"/>
                        <a:pt x="41" y="38"/>
                      </a:cubicBezTo>
                      <a:cubicBezTo>
                        <a:pt x="41" y="38"/>
                        <a:pt x="42" y="38"/>
                        <a:pt x="42" y="38"/>
                      </a:cubicBezTo>
                      <a:close/>
                      <a:moveTo>
                        <a:pt x="41" y="39"/>
                      </a:moveTo>
                      <a:cubicBezTo>
                        <a:pt x="41" y="40"/>
                        <a:pt x="41" y="40"/>
                        <a:pt x="41" y="40"/>
                      </a:cubicBezTo>
                      <a:cubicBezTo>
                        <a:pt x="41" y="40"/>
                        <a:pt x="41" y="40"/>
                        <a:pt x="41" y="40"/>
                      </a:cubicBezTo>
                      <a:cubicBezTo>
                        <a:pt x="41" y="40"/>
                        <a:pt x="41" y="40"/>
                        <a:pt x="41" y="40"/>
                      </a:cubicBezTo>
                      <a:cubicBezTo>
                        <a:pt x="41" y="40"/>
                        <a:pt x="41" y="40"/>
                        <a:pt x="41" y="40"/>
                      </a:cubicBezTo>
                      <a:cubicBezTo>
                        <a:pt x="41" y="40"/>
                        <a:pt x="41" y="40"/>
                        <a:pt x="41" y="40"/>
                      </a:cubicBezTo>
                      <a:cubicBezTo>
                        <a:pt x="41" y="39"/>
                        <a:pt x="41" y="40"/>
                        <a:pt x="41" y="39"/>
                      </a:cubicBezTo>
                      <a:cubicBezTo>
                        <a:pt x="41" y="39"/>
                        <a:pt x="41" y="40"/>
                        <a:pt x="41" y="39"/>
                      </a:cubicBezTo>
                      <a:close/>
                      <a:moveTo>
                        <a:pt x="41" y="43"/>
                      </a:moveTo>
                      <a:cubicBezTo>
                        <a:pt x="41" y="43"/>
                        <a:pt x="41" y="43"/>
                        <a:pt x="41" y="43"/>
                      </a:cubicBezTo>
                      <a:cubicBezTo>
                        <a:pt x="41" y="43"/>
                        <a:pt x="41" y="43"/>
                        <a:pt x="41" y="43"/>
                      </a:cubicBezTo>
                      <a:cubicBezTo>
                        <a:pt x="41" y="43"/>
                        <a:pt x="41" y="43"/>
                        <a:pt x="41" y="43"/>
                      </a:cubicBezTo>
                      <a:cubicBezTo>
                        <a:pt x="41" y="43"/>
                        <a:pt x="41" y="43"/>
                        <a:pt x="41" y="43"/>
                      </a:cubicBezTo>
                      <a:cubicBezTo>
                        <a:pt x="41" y="42"/>
                        <a:pt x="40" y="43"/>
                        <a:pt x="41" y="42"/>
                      </a:cubicBezTo>
                      <a:cubicBezTo>
                        <a:pt x="41" y="42"/>
                        <a:pt x="41" y="42"/>
                        <a:pt x="41" y="42"/>
                      </a:cubicBezTo>
                      <a:cubicBezTo>
                        <a:pt x="41" y="42"/>
                        <a:pt x="40" y="42"/>
                        <a:pt x="40" y="43"/>
                      </a:cubicBezTo>
                      <a:cubicBezTo>
                        <a:pt x="40" y="42"/>
                        <a:pt x="40" y="42"/>
                        <a:pt x="41" y="42"/>
                      </a:cubicBezTo>
                      <a:cubicBezTo>
                        <a:pt x="41" y="42"/>
                        <a:pt x="41" y="42"/>
                        <a:pt x="41" y="42"/>
                      </a:cubicBezTo>
                      <a:cubicBezTo>
                        <a:pt x="41" y="42"/>
                        <a:pt x="42" y="42"/>
                        <a:pt x="42" y="42"/>
                      </a:cubicBezTo>
                      <a:cubicBezTo>
                        <a:pt x="41" y="43"/>
                        <a:pt x="41" y="43"/>
                        <a:pt x="41" y="43"/>
                      </a:cubicBezTo>
                      <a:close/>
                      <a:moveTo>
                        <a:pt x="37" y="49"/>
                      </a:moveTo>
                      <a:cubicBezTo>
                        <a:pt x="37" y="49"/>
                        <a:pt x="37" y="48"/>
                        <a:pt x="37" y="48"/>
                      </a:cubicBezTo>
                      <a:cubicBezTo>
                        <a:pt x="37" y="48"/>
                        <a:pt x="37" y="48"/>
                        <a:pt x="37" y="48"/>
                      </a:cubicBezTo>
                      <a:cubicBezTo>
                        <a:pt x="37" y="48"/>
                        <a:pt x="37" y="48"/>
                        <a:pt x="37" y="48"/>
                      </a:cubicBezTo>
                      <a:cubicBezTo>
                        <a:pt x="37" y="48"/>
                        <a:pt x="37" y="48"/>
                        <a:pt x="37" y="48"/>
                      </a:cubicBezTo>
                      <a:cubicBezTo>
                        <a:pt x="37" y="49"/>
                        <a:pt x="38" y="49"/>
                        <a:pt x="38" y="49"/>
                      </a:cubicBezTo>
                      <a:cubicBezTo>
                        <a:pt x="38" y="49"/>
                        <a:pt x="37" y="49"/>
                        <a:pt x="37" y="49"/>
                      </a:cubicBezTo>
                      <a:close/>
                      <a:moveTo>
                        <a:pt x="45" y="40"/>
                      </a:moveTo>
                      <a:cubicBezTo>
                        <a:pt x="45" y="40"/>
                        <a:pt x="45" y="40"/>
                        <a:pt x="45" y="40"/>
                      </a:cubicBezTo>
                      <a:cubicBezTo>
                        <a:pt x="45" y="41"/>
                        <a:pt x="45" y="41"/>
                        <a:pt x="45" y="41"/>
                      </a:cubicBezTo>
                      <a:cubicBezTo>
                        <a:pt x="45" y="41"/>
                        <a:pt x="45" y="41"/>
                        <a:pt x="44" y="41"/>
                      </a:cubicBezTo>
                      <a:cubicBezTo>
                        <a:pt x="45" y="40"/>
                        <a:pt x="45" y="40"/>
                        <a:pt x="45" y="40"/>
                      </a:cubicBezTo>
                      <a:close/>
                      <a:moveTo>
                        <a:pt x="56" y="46"/>
                      </a:moveTo>
                      <a:cubicBezTo>
                        <a:pt x="56" y="46"/>
                        <a:pt x="56" y="46"/>
                        <a:pt x="56" y="46"/>
                      </a:cubicBezTo>
                      <a:cubicBezTo>
                        <a:pt x="56" y="46"/>
                        <a:pt x="56" y="46"/>
                        <a:pt x="56" y="46"/>
                      </a:cubicBezTo>
                      <a:cubicBezTo>
                        <a:pt x="56" y="46"/>
                        <a:pt x="56" y="46"/>
                        <a:pt x="56" y="46"/>
                      </a:cubicBezTo>
                      <a:cubicBezTo>
                        <a:pt x="56" y="46"/>
                        <a:pt x="56" y="46"/>
                        <a:pt x="56" y="46"/>
                      </a:cubicBezTo>
                      <a:cubicBezTo>
                        <a:pt x="56" y="45"/>
                        <a:pt x="56" y="46"/>
                        <a:pt x="56" y="45"/>
                      </a:cubicBezTo>
                      <a:cubicBezTo>
                        <a:pt x="56" y="45"/>
                        <a:pt x="56" y="46"/>
                        <a:pt x="56" y="46"/>
                      </a:cubicBezTo>
                      <a:cubicBezTo>
                        <a:pt x="56" y="46"/>
                        <a:pt x="56" y="46"/>
                        <a:pt x="56" y="46"/>
                      </a:cubicBezTo>
                      <a:cubicBezTo>
                        <a:pt x="56" y="46"/>
                        <a:pt x="56" y="46"/>
                        <a:pt x="56" y="46"/>
                      </a:cubicBezTo>
                      <a:cubicBezTo>
                        <a:pt x="56" y="46"/>
                        <a:pt x="56" y="46"/>
                        <a:pt x="56" y="46"/>
                      </a:cubicBezTo>
                      <a:cubicBezTo>
                        <a:pt x="57" y="46"/>
                        <a:pt x="57" y="46"/>
                        <a:pt x="57" y="46"/>
                      </a:cubicBezTo>
                      <a:cubicBezTo>
                        <a:pt x="57" y="46"/>
                        <a:pt x="56" y="46"/>
                        <a:pt x="57" y="46"/>
                      </a:cubicBezTo>
                      <a:cubicBezTo>
                        <a:pt x="56" y="46"/>
                        <a:pt x="56" y="46"/>
                        <a:pt x="56" y="46"/>
                      </a:cubicBezTo>
                      <a:close/>
                      <a:moveTo>
                        <a:pt x="61" y="46"/>
                      </a:moveTo>
                      <a:cubicBezTo>
                        <a:pt x="61" y="46"/>
                        <a:pt x="61" y="46"/>
                        <a:pt x="61" y="46"/>
                      </a:cubicBezTo>
                      <a:cubicBezTo>
                        <a:pt x="61" y="46"/>
                        <a:pt x="61" y="45"/>
                        <a:pt x="62" y="45"/>
                      </a:cubicBezTo>
                      <a:cubicBezTo>
                        <a:pt x="62" y="45"/>
                        <a:pt x="62" y="45"/>
                        <a:pt x="62" y="45"/>
                      </a:cubicBezTo>
                      <a:cubicBezTo>
                        <a:pt x="62" y="45"/>
                        <a:pt x="62" y="45"/>
                        <a:pt x="62" y="45"/>
                      </a:cubicBezTo>
                      <a:cubicBezTo>
                        <a:pt x="62" y="45"/>
                        <a:pt x="62" y="45"/>
                        <a:pt x="62" y="45"/>
                      </a:cubicBezTo>
                      <a:cubicBezTo>
                        <a:pt x="62" y="45"/>
                        <a:pt x="62" y="45"/>
                        <a:pt x="62" y="45"/>
                      </a:cubicBezTo>
                      <a:cubicBezTo>
                        <a:pt x="62" y="45"/>
                        <a:pt x="62" y="46"/>
                        <a:pt x="62" y="45"/>
                      </a:cubicBezTo>
                      <a:cubicBezTo>
                        <a:pt x="62" y="46"/>
                        <a:pt x="62" y="45"/>
                        <a:pt x="62" y="45"/>
                      </a:cubicBezTo>
                      <a:cubicBezTo>
                        <a:pt x="62" y="45"/>
                        <a:pt x="62" y="46"/>
                        <a:pt x="61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90" name="组合 289">
                <a:extLst>
                  <a:ext uri="{FF2B5EF4-FFF2-40B4-BE49-F238E27FC236}">
                    <a16:creationId xmlns:a16="http://schemas.microsoft.com/office/drawing/2014/main" xmlns="" id="{EC9E3BA4-DF96-458F-B778-6B0466F12BC4}"/>
                  </a:ext>
                </a:extLst>
              </p:cNvPr>
              <p:cNvGrpSpPr/>
              <p:nvPr/>
            </p:nvGrpSpPr>
            <p:grpSpPr>
              <a:xfrm>
                <a:off x="6053135" y="1791665"/>
                <a:ext cx="2058395" cy="2497856"/>
                <a:chOff x="5929368" y="2736219"/>
                <a:chExt cx="1293813" cy="1570038"/>
              </a:xfrm>
              <a:grpFill/>
            </p:grpSpPr>
            <p:sp>
              <p:nvSpPr>
                <p:cNvPr id="297" name="Line 85">
                  <a:extLst>
                    <a:ext uri="{FF2B5EF4-FFF2-40B4-BE49-F238E27FC236}">
                      <a16:creationId xmlns:a16="http://schemas.microsoft.com/office/drawing/2014/main" xmlns="" id="{2B3128A3-AB7B-4906-9431-171AC8BA2B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234168" y="3044194"/>
                  <a:ext cx="0" cy="0"/>
                </a:xfrm>
                <a:prstGeom prst="lin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8" name="Line 86">
                  <a:extLst>
                    <a:ext uri="{FF2B5EF4-FFF2-40B4-BE49-F238E27FC236}">
                      <a16:creationId xmlns:a16="http://schemas.microsoft.com/office/drawing/2014/main" xmlns="" id="{5538DEE6-A5B6-46A1-B730-E5FF1B181E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234168" y="3044194"/>
                  <a:ext cx="0" cy="0"/>
                </a:xfrm>
                <a:prstGeom prst="lin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9" name="Freeform 87">
                  <a:extLst>
                    <a:ext uri="{FF2B5EF4-FFF2-40B4-BE49-F238E27FC236}">
                      <a16:creationId xmlns:a16="http://schemas.microsoft.com/office/drawing/2014/main" xmlns="" id="{C35F87BE-6BDF-47F4-AB84-3ADDC79D32E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951593" y="3837944"/>
                  <a:ext cx="200025" cy="309563"/>
                </a:xfrm>
                <a:custGeom>
                  <a:avLst/>
                  <a:gdLst>
                    <a:gd name="T0" fmla="*/ 31 w 63"/>
                    <a:gd name="T1" fmla="*/ 72 h 97"/>
                    <a:gd name="T2" fmla="*/ 24 w 63"/>
                    <a:gd name="T3" fmla="*/ 67 h 97"/>
                    <a:gd name="T4" fmla="*/ 27 w 63"/>
                    <a:gd name="T5" fmla="*/ 65 h 97"/>
                    <a:gd name="T6" fmla="*/ 39 w 63"/>
                    <a:gd name="T7" fmla="*/ 64 h 97"/>
                    <a:gd name="T8" fmla="*/ 17 w 63"/>
                    <a:gd name="T9" fmla="*/ 58 h 97"/>
                    <a:gd name="T10" fmla="*/ 8 w 63"/>
                    <a:gd name="T11" fmla="*/ 54 h 97"/>
                    <a:gd name="T12" fmla="*/ 29 w 63"/>
                    <a:gd name="T13" fmla="*/ 49 h 97"/>
                    <a:gd name="T14" fmla="*/ 23 w 63"/>
                    <a:gd name="T15" fmla="*/ 48 h 97"/>
                    <a:gd name="T16" fmla="*/ 33 w 63"/>
                    <a:gd name="T17" fmla="*/ 46 h 97"/>
                    <a:gd name="T18" fmla="*/ 28 w 63"/>
                    <a:gd name="T19" fmla="*/ 43 h 97"/>
                    <a:gd name="T20" fmla="*/ 29 w 63"/>
                    <a:gd name="T21" fmla="*/ 39 h 97"/>
                    <a:gd name="T22" fmla="*/ 29 w 63"/>
                    <a:gd name="T23" fmla="*/ 35 h 97"/>
                    <a:gd name="T24" fmla="*/ 23 w 63"/>
                    <a:gd name="T25" fmla="*/ 20 h 97"/>
                    <a:gd name="T26" fmla="*/ 33 w 63"/>
                    <a:gd name="T27" fmla="*/ 28 h 97"/>
                    <a:gd name="T28" fmla="*/ 40 w 63"/>
                    <a:gd name="T29" fmla="*/ 27 h 97"/>
                    <a:gd name="T30" fmla="*/ 55 w 63"/>
                    <a:gd name="T31" fmla="*/ 12 h 97"/>
                    <a:gd name="T32" fmla="*/ 63 w 63"/>
                    <a:gd name="T33" fmla="*/ 8 h 97"/>
                    <a:gd name="T34" fmla="*/ 9 w 63"/>
                    <a:gd name="T35" fmla="*/ 70 h 97"/>
                    <a:gd name="T36" fmla="*/ 13 w 63"/>
                    <a:gd name="T37" fmla="*/ 63 h 97"/>
                    <a:gd name="T38" fmla="*/ 16 w 63"/>
                    <a:gd name="T39" fmla="*/ 68 h 97"/>
                    <a:gd name="T40" fmla="*/ 21 w 63"/>
                    <a:gd name="T41" fmla="*/ 66 h 97"/>
                    <a:gd name="T42" fmla="*/ 24 w 63"/>
                    <a:gd name="T43" fmla="*/ 73 h 97"/>
                    <a:gd name="T44" fmla="*/ 30 w 63"/>
                    <a:gd name="T45" fmla="*/ 73 h 97"/>
                    <a:gd name="T46" fmla="*/ 36 w 63"/>
                    <a:gd name="T47" fmla="*/ 86 h 97"/>
                    <a:gd name="T48" fmla="*/ 33 w 63"/>
                    <a:gd name="T49" fmla="*/ 80 h 97"/>
                    <a:gd name="T50" fmla="*/ 22 w 63"/>
                    <a:gd name="T51" fmla="*/ 75 h 97"/>
                    <a:gd name="T52" fmla="*/ 18 w 63"/>
                    <a:gd name="T53" fmla="*/ 68 h 97"/>
                    <a:gd name="T54" fmla="*/ 12 w 63"/>
                    <a:gd name="T55" fmla="*/ 72 h 97"/>
                    <a:gd name="T56" fmla="*/ 7 w 63"/>
                    <a:gd name="T57" fmla="*/ 74 h 97"/>
                    <a:gd name="T58" fmla="*/ 22 w 63"/>
                    <a:gd name="T59" fmla="*/ 69 h 97"/>
                    <a:gd name="T60" fmla="*/ 27 w 63"/>
                    <a:gd name="T61" fmla="*/ 64 h 97"/>
                    <a:gd name="T62" fmla="*/ 10 w 63"/>
                    <a:gd name="T63" fmla="*/ 57 h 97"/>
                    <a:gd name="T64" fmla="*/ 9 w 63"/>
                    <a:gd name="T65" fmla="*/ 52 h 97"/>
                    <a:gd name="T66" fmla="*/ 15 w 63"/>
                    <a:gd name="T67" fmla="*/ 50 h 97"/>
                    <a:gd name="T68" fmla="*/ 18 w 63"/>
                    <a:gd name="T69" fmla="*/ 54 h 97"/>
                    <a:gd name="T70" fmla="*/ 15 w 63"/>
                    <a:gd name="T71" fmla="*/ 53 h 97"/>
                    <a:gd name="T72" fmla="*/ 31 w 63"/>
                    <a:gd name="T73" fmla="*/ 53 h 97"/>
                    <a:gd name="T74" fmla="*/ 28 w 63"/>
                    <a:gd name="T75" fmla="*/ 30 h 97"/>
                    <a:gd name="T76" fmla="*/ 21 w 63"/>
                    <a:gd name="T77" fmla="*/ 34 h 97"/>
                    <a:gd name="T78" fmla="*/ 26 w 63"/>
                    <a:gd name="T79" fmla="*/ 38 h 97"/>
                    <a:gd name="T80" fmla="*/ 17 w 63"/>
                    <a:gd name="T81" fmla="*/ 40 h 97"/>
                    <a:gd name="T82" fmla="*/ 12 w 63"/>
                    <a:gd name="T83" fmla="*/ 47 h 97"/>
                    <a:gd name="T84" fmla="*/ 9 w 63"/>
                    <a:gd name="T85" fmla="*/ 34 h 97"/>
                    <a:gd name="T86" fmla="*/ 15 w 63"/>
                    <a:gd name="T87" fmla="*/ 29 h 97"/>
                    <a:gd name="T88" fmla="*/ 21 w 63"/>
                    <a:gd name="T89" fmla="*/ 26 h 97"/>
                    <a:gd name="T90" fmla="*/ 9 w 63"/>
                    <a:gd name="T91" fmla="*/ 42 h 97"/>
                    <a:gd name="T92" fmla="*/ 10 w 63"/>
                    <a:gd name="T93" fmla="*/ 44 h 97"/>
                    <a:gd name="T94" fmla="*/ 22 w 63"/>
                    <a:gd name="T95" fmla="*/ 31 h 97"/>
                    <a:gd name="T96" fmla="*/ 17 w 63"/>
                    <a:gd name="T97" fmla="*/ 32 h 97"/>
                    <a:gd name="T98" fmla="*/ 20 w 63"/>
                    <a:gd name="T99" fmla="*/ 27 h 97"/>
                    <a:gd name="T100" fmla="*/ 14 w 63"/>
                    <a:gd name="T101" fmla="*/ 34 h 97"/>
                    <a:gd name="T102" fmla="*/ 14 w 63"/>
                    <a:gd name="T103" fmla="*/ 40 h 97"/>
                    <a:gd name="T104" fmla="*/ 24 w 63"/>
                    <a:gd name="T105" fmla="*/ 51 h 97"/>
                    <a:gd name="T106" fmla="*/ 33 w 63"/>
                    <a:gd name="T107" fmla="*/ 49 h 97"/>
                    <a:gd name="T108" fmla="*/ 27 w 63"/>
                    <a:gd name="T109" fmla="*/ 47 h 97"/>
                    <a:gd name="T110" fmla="*/ 22 w 63"/>
                    <a:gd name="T111" fmla="*/ 46 h 97"/>
                    <a:gd name="T112" fmla="*/ 10 w 63"/>
                    <a:gd name="T113" fmla="*/ 39 h 97"/>
                    <a:gd name="T114" fmla="*/ 32 w 63"/>
                    <a:gd name="T115" fmla="*/ 41 h 97"/>
                    <a:gd name="T116" fmla="*/ 27 w 63"/>
                    <a:gd name="T117" fmla="*/ 24 h 97"/>
                    <a:gd name="T118" fmla="*/ 25 w 63"/>
                    <a:gd name="T119" fmla="*/ 20 h 97"/>
                    <a:gd name="T120" fmla="*/ 37 w 63"/>
                    <a:gd name="T121" fmla="*/ 13 h 97"/>
                    <a:gd name="T122" fmla="*/ 49 w 63"/>
                    <a:gd name="T123" fmla="*/ 4 h 97"/>
                    <a:gd name="T124" fmla="*/ 22 w 63"/>
                    <a:gd name="T125" fmla="*/ 46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63" h="97">
                      <a:moveTo>
                        <a:pt x="11" y="97"/>
                      </a:moveTo>
                      <a:cubicBezTo>
                        <a:pt x="11" y="97"/>
                        <a:pt x="11" y="97"/>
                        <a:pt x="11" y="97"/>
                      </a:cubicBezTo>
                      <a:cubicBezTo>
                        <a:pt x="11" y="96"/>
                        <a:pt x="10" y="97"/>
                        <a:pt x="10" y="96"/>
                      </a:cubicBezTo>
                      <a:cubicBezTo>
                        <a:pt x="11" y="96"/>
                        <a:pt x="11" y="96"/>
                        <a:pt x="11" y="97"/>
                      </a:cubicBezTo>
                      <a:close/>
                      <a:moveTo>
                        <a:pt x="39" y="87"/>
                      </a:moveTo>
                      <a:cubicBezTo>
                        <a:pt x="39" y="87"/>
                        <a:pt x="38" y="87"/>
                        <a:pt x="38" y="88"/>
                      </a:cubicBezTo>
                      <a:cubicBezTo>
                        <a:pt x="38" y="87"/>
                        <a:pt x="37" y="88"/>
                        <a:pt x="37" y="88"/>
                      </a:cubicBezTo>
                      <a:cubicBezTo>
                        <a:pt x="37" y="87"/>
                        <a:pt x="38" y="87"/>
                        <a:pt x="39" y="87"/>
                      </a:cubicBezTo>
                      <a:close/>
                      <a:moveTo>
                        <a:pt x="38" y="86"/>
                      </a:moveTo>
                      <a:cubicBezTo>
                        <a:pt x="38" y="86"/>
                        <a:pt x="38" y="86"/>
                        <a:pt x="38" y="86"/>
                      </a:cubicBezTo>
                      <a:cubicBezTo>
                        <a:pt x="39" y="86"/>
                        <a:pt x="38" y="86"/>
                        <a:pt x="39" y="86"/>
                      </a:cubicBezTo>
                      <a:cubicBezTo>
                        <a:pt x="39" y="86"/>
                        <a:pt x="38" y="86"/>
                        <a:pt x="38" y="86"/>
                      </a:cubicBezTo>
                      <a:close/>
                      <a:moveTo>
                        <a:pt x="39" y="85"/>
                      </a:moveTo>
                      <a:cubicBezTo>
                        <a:pt x="39" y="86"/>
                        <a:pt x="38" y="85"/>
                        <a:pt x="38" y="85"/>
                      </a:cubicBezTo>
                      <a:cubicBezTo>
                        <a:pt x="38" y="85"/>
                        <a:pt x="38" y="85"/>
                        <a:pt x="38" y="85"/>
                      </a:cubicBezTo>
                      <a:cubicBezTo>
                        <a:pt x="38" y="85"/>
                        <a:pt x="39" y="85"/>
                        <a:pt x="39" y="85"/>
                      </a:cubicBezTo>
                      <a:close/>
                      <a:moveTo>
                        <a:pt x="39" y="84"/>
                      </a:moveTo>
                      <a:cubicBezTo>
                        <a:pt x="39" y="84"/>
                        <a:pt x="39" y="84"/>
                        <a:pt x="39" y="84"/>
                      </a:cubicBezTo>
                      <a:cubicBezTo>
                        <a:pt x="39" y="84"/>
                        <a:pt x="39" y="83"/>
                        <a:pt x="39" y="83"/>
                      </a:cubicBezTo>
                      <a:cubicBezTo>
                        <a:pt x="40" y="84"/>
                        <a:pt x="39" y="84"/>
                        <a:pt x="39" y="84"/>
                      </a:cubicBezTo>
                      <a:close/>
                      <a:moveTo>
                        <a:pt x="40" y="81"/>
                      </a:moveTo>
                      <a:cubicBezTo>
                        <a:pt x="39" y="81"/>
                        <a:pt x="39" y="81"/>
                        <a:pt x="40" y="81"/>
                      </a:cubicBezTo>
                      <a:cubicBezTo>
                        <a:pt x="40" y="81"/>
                        <a:pt x="40" y="81"/>
                        <a:pt x="40" y="81"/>
                      </a:cubicBezTo>
                      <a:cubicBezTo>
                        <a:pt x="40" y="81"/>
                        <a:pt x="40" y="81"/>
                        <a:pt x="40" y="81"/>
                      </a:cubicBezTo>
                      <a:close/>
                      <a:moveTo>
                        <a:pt x="40" y="81"/>
                      </a:moveTo>
                      <a:cubicBezTo>
                        <a:pt x="40" y="81"/>
                        <a:pt x="40" y="81"/>
                        <a:pt x="40" y="81"/>
                      </a:cubicBezTo>
                      <a:cubicBezTo>
                        <a:pt x="40" y="81"/>
                        <a:pt x="40" y="81"/>
                        <a:pt x="40" y="81"/>
                      </a:cubicBezTo>
                      <a:close/>
                      <a:moveTo>
                        <a:pt x="37" y="80"/>
                      </a:moveTo>
                      <a:cubicBezTo>
                        <a:pt x="38" y="80"/>
                        <a:pt x="37" y="80"/>
                        <a:pt x="38" y="80"/>
                      </a:cubicBezTo>
                      <a:cubicBezTo>
                        <a:pt x="37" y="80"/>
                        <a:pt x="37" y="80"/>
                        <a:pt x="37" y="80"/>
                      </a:cubicBezTo>
                      <a:close/>
                      <a:moveTo>
                        <a:pt x="34" y="78"/>
                      </a:moveTo>
                      <a:cubicBezTo>
                        <a:pt x="34" y="78"/>
                        <a:pt x="34" y="78"/>
                        <a:pt x="34" y="78"/>
                      </a:cubicBezTo>
                      <a:cubicBezTo>
                        <a:pt x="34" y="78"/>
                        <a:pt x="34" y="78"/>
                        <a:pt x="34" y="78"/>
                      </a:cubicBezTo>
                      <a:cubicBezTo>
                        <a:pt x="35" y="78"/>
                        <a:pt x="34" y="78"/>
                        <a:pt x="34" y="78"/>
                      </a:cubicBezTo>
                      <a:cubicBezTo>
                        <a:pt x="34" y="78"/>
                        <a:pt x="34" y="78"/>
                        <a:pt x="33" y="78"/>
                      </a:cubicBezTo>
                      <a:cubicBezTo>
                        <a:pt x="33" y="78"/>
                        <a:pt x="34" y="78"/>
                        <a:pt x="34" y="78"/>
                      </a:cubicBezTo>
                      <a:close/>
                      <a:moveTo>
                        <a:pt x="36" y="78"/>
                      </a:moveTo>
                      <a:cubicBezTo>
                        <a:pt x="36" y="78"/>
                        <a:pt x="36" y="78"/>
                        <a:pt x="36" y="77"/>
                      </a:cubicBezTo>
                      <a:cubicBezTo>
                        <a:pt x="37" y="78"/>
                        <a:pt x="36" y="78"/>
                        <a:pt x="36" y="78"/>
                      </a:cubicBezTo>
                      <a:cubicBezTo>
                        <a:pt x="36" y="78"/>
                        <a:pt x="36" y="78"/>
                        <a:pt x="36" y="78"/>
                      </a:cubicBezTo>
                      <a:close/>
                      <a:moveTo>
                        <a:pt x="35" y="77"/>
                      </a:moveTo>
                      <a:cubicBezTo>
                        <a:pt x="35" y="77"/>
                        <a:pt x="35" y="76"/>
                        <a:pt x="36" y="76"/>
                      </a:cubicBezTo>
                      <a:cubicBezTo>
                        <a:pt x="36" y="76"/>
                        <a:pt x="35" y="77"/>
                        <a:pt x="36" y="77"/>
                      </a:cubicBezTo>
                      <a:cubicBezTo>
                        <a:pt x="36" y="77"/>
                        <a:pt x="36" y="77"/>
                        <a:pt x="35" y="77"/>
                      </a:cubicBezTo>
                      <a:close/>
                      <a:moveTo>
                        <a:pt x="35" y="76"/>
                      </a:moveTo>
                      <a:cubicBezTo>
                        <a:pt x="35" y="75"/>
                        <a:pt x="35" y="76"/>
                        <a:pt x="36" y="76"/>
                      </a:cubicBezTo>
                      <a:cubicBezTo>
                        <a:pt x="35" y="76"/>
                        <a:pt x="35" y="76"/>
                        <a:pt x="35" y="76"/>
                      </a:cubicBezTo>
                      <a:cubicBezTo>
                        <a:pt x="35" y="76"/>
                        <a:pt x="36" y="76"/>
                        <a:pt x="35" y="76"/>
                      </a:cubicBezTo>
                      <a:close/>
                      <a:moveTo>
                        <a:pt x="37" y="75"/>
                      </a:moveTo>
                      <a:cubicBezTo>
                        <a:pt x="38" y="76"/>
                        <a:pt x="37" y="76"/>
                        <a:pt x="37" y="76"/>
                      </a:cubicBezTo>
                      <a:cubicBezTo>
                        <a:pt x="37" y="76"/>
                        <a:pt x="37" y="75"/>
                        <a:pt x="37" y="75"/>
                      </a:cubicBezTo>
                      <a:close/>
                      <a:moveTo>
                        <a:pt x="38" y="75"/>
                      </a:moveTo>
                      <a:cubicBezTo>
                        <a:pt x="38" y="75"/>
                        <a:pt x="38" y="75"/>
                        <a:pt x="38" y="75"/>
                      </a:cubicBezTo>
                      <a:cubicBezTo>
                        <a:pt x="38" y="75"/>
                        <a:pt x="38" y="75"/>
                        <a:pt x="38" y="75"/>
                      </a:cubicBezTo>
                      <a:close/>
                      <a:moveTo>
                        <a:pt x="23" y="73"/>
                      </a:moveTo>
                      <a:cubicBezTo>
                        <a:pt x="23" y="73"/>
                        <a:pt x="23" y="73"/>
                        <a:pt x="23" y="73"/>
                      </a:cubicBezTo>
                      <a:cubicBezTo>
                        <a:pt x="23" y="73"/>
                        <a:pt x="23" y="73"/>
                        <a:pt x="23" y="73"/>
                      </a:cubicBezTo>
                      <a:close/>
                      <a:moveTo>
                        <a:pt x="32" y="74"/>
                      </a:moveTo>
                      <a:cubicBezTo>
                        <a:pt x="32" y="74"/>
                        <a:pt x="32" y="74"/>
                        <a:pt x="32" y="74"/>
                      </a:cubicBezTo>
                      <a:cubicBezTo>
                        <a:pt x="32" y="74"/>
                        <a:pt x="32" y="74"/>
                        <a:pt x="32" y="74"/>
                      </a:cubicBezTo>
                      <a:cubicBezTo>
                        <a:pt x="32" y="74"/>
                        <a:pt x="32" y="74"/>
                        <a:pt x="32" y="74"/>
                      </a:cubicBezTo>
                      <a:close/>
                      <a:moveTo>
                        <a:pt x="25" y="73"/>
                      </a:moveTo>
                      <a:cubicBezTo>
                        <a:pt x="25" y="73"/>
                        <a:pt x="25" y="73"/>
                        <a:pt x="25" y="73"/>
                      </a:cubicBezTo>
                      <a:cubicBezTo>
                        <a:pt x="24" y="73"/>
                        <a:pt x="24" y="73"/>
                        <a:pt x="24" y="73"/>
                      </a:cubicBezTo>
                      <a:cubicBezTo>
                        <a:pt x="25" y="73"/>
                        <a:pt x="25" y="73"/>
                        <a:pt x="25" y="73"/>
                      </a:cubicBezTo>
                      <a:close/>
                      <a:moveTo>
                        <a:pt x="11" y="72"/>
                      </a:moveTo>
                      <a:cubicBezTo>
                        <a:pt x="11" y="72"/>
                        <a:pt x="11" y="72"/>
                        <a:pt x="11" y="72"/>
                      </a:cubicBezTo>
                      <a:cubicBezTo>
                        <a:pt x="11" y="72"/>
                        <a:pt x="11" y="72"/>
                        <a:pt x="11" y="72"/>
                      </a:cubicBezTo>
                      <a:close/>
                      <a:moveTo>
                        <a:pt x="22" y="72"/>
                      </a:moveTo>
                      <a:cubicBezTo>
                        <a:pt x="22" y="72"/>
                        <a:pt x="22" y="72"/>
                        <a:pt x="22" y="72"/>
                      </a:cubicBezTo>
                      <a:cubicBezTo>
                        <a:pt x="22" y="72"/>
                        <a:pt x="22" y="72"/>
                        <a:pt x="22" y="72"/>
                      </a:cubicBezTo>
                      <a:cubicBezTo>
                        <a:pt x="22" y="72"/>
                        <a:pt x="22" y="72"/>
                        <a:pt x="22" y="72"/>
                      </a:cubicBezTo>
                      <a:close/>
                      <a:moveTo>
                        <a:pt x="30" y="72"/>
                      </a:moveTo>
                      <a:cubicBezTo>
                        <a:pt x="30" y="72"/>
                        <a:pt x="30" y="72"/>
                        <a:pt x="30" y="73"/>
                      </a:cubicBezTo>
                      <a:cubicBezTo>
                        <a:pt x="30" y="72"/>
                        <a:pt x="29" y="73"/>
                        <a:pt x="29" y="72"/>
                      </a:cubicBezTo>
                      <a:cubicBezTo>
                        <a:pt x="30" y="72"/>
                        <a:pt x="30" y="72"/>
                        <a:pt x="30" y="72"/>
                      </a:cubicBezTo>
                      <a:cubicBezTo>
                        <a:pt x="30" y="72"/>
                        <a:pt x="30" y="72"/>
                        <a:pt x="30" y="72"/>
                      </a:cubicBezTo>
                      <a:cubicBezTo>
                        <a:pt x="30" y="72"/>
                        <a:pt x="30" y="72"/>
                        <a:pt x="30" y="72"/>
                      </a:cubicBezTo>
                      <a:cubicBezTo>
                        <a:pt x="30" y="72"/>
                        <a:pt x="30" y="72"/>
                        <a:pt x="30" y="72"/>
                      </a:cubicBezTo>
                      <a:close/>
                      <a:moveTo>
                        <a:pt x="21" y="72"/>
                      </a:moveTo>
                      <a:cubicBezTo>
                        <a:pt x="21" y="72"/>
                        <a:pt x="21" y="71"/>
                        <a:pt x="21" y="71"/>
                      </a:cubicBezTo>
                      <a:cubicBezTo>
                        <a:pt x="21" y="71"/>
                        <a:pt x="21" y="71"/>
                        <a:pt x="21" y="72"/>
                      </a:cubicBezTo>
                      <a:cubicBezTo>
                        <a:pt x="21" y="72"/>
                        <a:pt x="21" y="71"/>
                        <a:pt x="21" y="72"/>
                      </a:cubicBezTo>
                      <a:close/>
                      <a:moveTo>
                        <a:pt x="32" y="73"/>
                      </a:moveTo>
                      <a:cubicBezTo>
                        <a:pt x="32" y="73"/>
                        <a:pt x="32" y="73"/>
                        <a:pt x="32" y="73"/>
                      </a:cubicBezTo>
                      <a:cubicBezTo>
                        <a:pt x="32" y="72"/>
                        <a:pt x="32" y="73"/>
                        <a:pt x="32" y="72"/>
                      </a:cubicBezTo>
                      <a:cubicBezTo>
                        <a:pt x="32" y="72"/>
                        <a:pt x="32" y="73"/>
                        <a:pt x="32" y="73"/>
                      </a:cubicBezTo>
                      <a:close/>
                      <a:moveTo>
                        <a:pt x="23" y="71"/>
                      </a:moveTo>
                      <a:cubicBezTo>
                        <a:pt x="23" y="72"/>
                        <a:pt x="23" y="72"/>
                        <a:pt x="23" y="72"/>
                      </a:cubicBezTo>
                      <a:cubicBezTo>
                        <a:pt x="23" y="72"/>
                        <a:pt x="23" y="71"/>
                        <a:pt x="23" y="71"/>
                      </a:cubicBezTo>
                      <a:cubicBezTo>
                        <a:pt x="23" y="71"/>
                        <a:pt x="23" y="71"/>
                        <a:pt x="23" y="71"/>
                      </a:cubicBezTo>
                      <a:close/>
                      <a:moveTo>
                        <a:pt x="31" y="72"/>
                      </a:moveTo>
                      <a:cubicBezTo>
                        <a:pt x="31" y="72"/>
                        <a:pt x="31" y="72"/>
                        <a:pt x="31" y="72"/>
                      </a:cubicBezTo>
                      <a:cubicBezTo>
                        <a:pt x="30" y="72"/>
                        <a:pt x="30" y="72"/>
                        <a:pt x="31" y="72"/>
                      </a:cubicBezTo>
                      <a:close/>
                      <a:moveTo>
                        <a:pt x="8" y="70"/>
                      </a:moveTo>
                      <a:cubicBezTo>
                        <a:pt x="8" y="70"/>
                        <a:pt x="8" y="70"/>
                        <a:pt x="8" y="70"/>
                      </a:cubicBezTo>
                      <a:cubicBezTo>
                        <a:pt x="8" y="70"/>
                        <a:pt x="8" y="70"/>
                        <a:pt x="8" y="69"/>
                      </a:cubicBezTo>
                      <a:cubicBezTo>
                        <a:pt x="8" y="69"/>
                        <a:pt x="8" y="69"/>
                        <a:pt x="8" y="69"/>
                      </a:cubicBezTo>
                      <a:cubicBezTo>
                        <a:pt x="8" y="69"/>
                        <a:pt x="8" y="69"/>
                        <a:pt x="8" y="69"/>
                      </a:cubicBezTo>
                      <a:cubicBezTo>
                        <a:pt x="9" y="69"/>
                        <a:pt x="8" y="70"/>
                        <a:pt x="8" y="70"/>
                      </a:cubicBezTo>
                      <a:close/>
                      <a:moveTo>
                        <a:pt x="23" y="71"/>
                      </a:moveTo>
                      <a:cubicBezTo>
                        <a:pt x="23" y="71"/>
                        <a:pt x="22" y="70"/>
                        <a:pt x="23" y="70"/>
                      </a:cubicBezTo>
                      <a:cubicBezTo>
                        <a:pt x="23" y="70"/>
                        <a:pt x="23" y="71"/>
                        <a:pt x="23" y="71"/>
                      </a:cubicBezTo>
                      <a:close/>
                      <a:moveTo>
                        <a:pt x="32" y="71"/>
                      </a:moveTo>
                      <a:cubicBezTo>
                        <a:pt x="32" y="72"/>
                        <a:pt x="32" y="72"/>
                        <a:pt x="32" y="72"/>
                      </a:cubicBezTo>
                      <a:cubicBezTo>
                        <a:pt x="32" y="72"/>
                        <a:pt x="32" y="72"/>
                        <a:pt x="32" y="72"/>
                      </a:cubicBezTo>
                      <a:lnTo>
                        <a:pt x="32" y="71"/>
                      </a:lnTo>
                      <a:close/>
                      <a:moveTo>
                        <a:pt x="38" y="72"/>
                      </a:moveTo>
                      <a:cubicBezTo>
                        <a:pt x="38" y="72"/>
                        <a:pt x="38" y="72"/>
                        <a:pt x="38" y="72"/>
                      </a:cubicBezTo>
                      <a:cubicBezTo>
                        <a:pt x="38" y="72"/>
                        <a:pt x="38" y="72"/>
                        <a:pt x="38" y="72"/>
                      </a:cubicBezTo>
                      <a:cubicBezTo>
                        <a:pt x="38" y="72"/>
                        <a:pt x="38" y="72"/>
                        <a:pt x="38" y="72"/>
                      </a:cubicBezTo>
                      <a:close/>
                      <a:moveTo>
                        <a:pt x="8" y="69"/>
                      </a:moveTo>
                      <a:cubicBezTo>
                        <a:pt x="8" y="69"/>
                        <a:pt x="9" y="69"/>
                        <a:pt x="9" y="69"/>
                      </a:cubicBezTo>
                      <a:cubicBezTo>
                        <a:pt x="9" y="69"/>
                        <a:pt x="9" y="69"/>
                        <a:pt x="8" y="69"/>
                      </a:cubicBezTo>
                      <a:cubicBezTo>
                        <a:pt x="8" y="69"/>
                        <a:pt x="9" y="69"/>
                        <a:pt x="8" y="69"/>
                      </a:cubicBezTo>
                      <a:close/>
                      <a:moveTo>
                        <a:pt x="20" y="70"/>
                      </a:moveTo>
                      <a:cubicBezTo>
                        <a:pt x="20" y="70"/>
                        <a:pt x="20" y="70"/>
                        <a:pt x="20" y="70"/>
                      </a:cubicBezTo>
                      <a:cubicBezTo>
                        <a:pt x="20" y="70"/>
                        <a:pt x="20" y="70"/>
                        <a:pt x="21" y="70"/>
                      </a:cubicBezTo>
                      <a:cubicBezTo>
                        <a:pt x="21" y="70"/>
                        <a:pt x="21" y="70"/>
                        <a:pt x="21" y="70"/>
                      </a:cubicBezTo>
                      <a:cubicBezTo>
                        <a:pt x="20" y="70"/>
                        <a:pt x="20" y="70"/>
                        <a:pt x="20" y="70"/>
                      </a:cubicBezTo>
                      <a:close/>
                      <a:moveTo>
                        <a:pt x="28" y="71"/>
                      </a:moveTo>
                      <a:cubicBezTo>
                        <a:pt x="28" y="71"/>
                        <a:pt x="28" y="71"/>
                        <a:pt x="29" y="71"/>
                      </a:cubicBezTo>
                      <a:cubicBezTo>
                        <a:pt x="29" y="71"/>
                        <a:pt x="29" y="71"/>
                        <a:pt x="29" y="71"/>
                      </a:cubicBezTo>
                      <a:cubicBezTo>
                        <a:pt x="28" y="71"/>
                        <a:pt x="28" y="71"/>
                        <a:pt x="28" y="71"/>
                      </a:cubicBezTo>
                      <a:close/>
                      <a:moveTo>
                        <a:pt x="22" y="70"/>
                      </a:moveTo>
                      <a:cubicBezTo>
                        <a:pt x="22" y="70"/>
                        <a:pt x="22" y="70"/>
                        <a:pt x="22" y="70"/>
                      </a:cubicBezTo>
                      <a:cubicBezTo>
                        <a:pt x="22" y="70"/>
                        <a:pt x="22" y="70"/>
                        <a:pt x="22" y="70"/>
                      </a:cubicBezTo>
                      <a:cubicBezTo>
                        <a:pt x="22" y="70"/>
                        <a:pt x="22" y="70"/>
                        <a:pt x="22" y="70"/>
                      </a:cubicBezTo>
                      <a:cubicBezTo>
                        <a:pt x="22" y="70"/>
                        <a:pt x="22" y="70"/>
                        <a:pt x="22" y="70"/>
                      </a:cubicBezTo>
                      <a:cubicBezTo>
                        <a:pt x="22" y="70"/>
                        <a:pt x="23" y="70"/>
                        <a:pt x="22" y="70"/>
                      </a:cubicBezTo>
                      <a:close/>
                      <a:moveTo>
                        <a:pt x="32" y="71"/>
                      </a:moveTo>
                      <a:cubicBezTo>
                        <a:pt x="32" y="71"/>
                        <a:pt x="32" y="71"/>
                        <a:pt x="32" y="71"/>
                      </a:cubicBezTo>
                      <a:cubicBezTo>
                        <a:pt x="32" y="71"/>
                        <a:pt x="32" y="71"/>
                        <a:pt x="32" y="71"/>
                      </a:cubicBezTo>
                      <a:close/>
                      <a:moveTo>
                        <a:pt x="27" y="70"/>
                      </a:moveTo>
                      <a:cubicBezTo>
                        <a:pt x="27" y="70"/>
                        <a:pt x="27" y="70"/>
                        <a:pt x="27" y="70"/>
                      </a:cubicBezTo>
                      <a:cubicBezTo>
                        <a:pt x="27" y="70"/>
                        <a:pt x="27" y="70"/>
                        <a:pt x="27" y="70"/>
                      </a:cubicBezTo>
                      <a:cubicBezTo>
                        <a:pt x="27" y="70"/>
                        <a:pt x="27" y="70"/>
                        <a:pt x="27" y="70"/>
                      </a:cubicBezTo>
                      <a:cubicBezTo>
                        <a:pt x="27" y="70"/>
                        <a:pt x="27" y="70"/>
                        <a:pt x="27" y="70"/>
                      </a:cubicBezTo>
                      <a:close/>
                      <a:moveTo>
                        <a:pt x="27" y="70"/>
                      </a:moveTo>
                      <a:cubicBezTo>
                        <a:pt x="27" y="70"/>
                        <a:pt x="27" y="70"/>
                        <a:pt x="27" y="70"/>
                      </a:cubicBezTo>
                      <a:cubicBezTo>
                        <a:pt x="27" y="70"/>
                        <a:pt x="27" y="70"/>
                        <a:pt x="27" y="70"/>
                      </a:cubicBezTo>
                      <a:cubicBezTo>
                        <a:pt x="28" y="70"/>
                        <a:pt x="27" y="70"/>
                        <a:pt x="27" y="70"/>
                      </a:cubicBezTo>
                      <a:close/>
                      <a:moveTo>
                        <a:pt x="20" y="69"/>
                      </a:moveTo>
                      <a:cubicBezTo>
                        <a:pt x="21" y="69"/>
                        <a:pt x="21" y="69"/>
                        <a:pt x="21" y="69"/>
                      </a:cubicBezTo>
                      <a:cubicBezTo>
                        <a:pt x="21" y="69"/>
                        <a:pt x="21" y="69"/>
                        <a:pt x="21" y="69"/>
                      </a:cubicBezTo>
                      <a:cubicBezTo>
                        <a:pt x="20" y="69"/>
                        <a:pt x="20" y="69"/>
                        <a:pt x="20" y="69"/>
                      </a:cubicBezTo>
                      <a:close/>
                      <a:moveTo>
                        <a:pt x="38" y="70"/>
                      </a:moveTo>
                      <a:cubicBezTo>
                        <a:pt x="38" y="70"/>
                        <a:pt x="38" y="70"/>
                        <a:pt x="38" y="70"/>
                      </a:cubicBezTo>
                      <a:cubicBezTo>
                        <a:pt x="38" y="70"/>
                        <a:pt x="38" y="70"/>
                        <a:pt x="38" y="70"/>
                      </a:cubicBezTo>
                      <a:cubicBezTo>
                        <a:pt x="38" y="70"/>
                        <a:pt x="38" y="70"/>
                        <a:pt x="39" y="70"/>
                      </a:cubicBezTo>
                      <a:cubicBezTo>
                        <a:pt x="39" y="70"/>
                        <a:pt x="39" y="70"/>
                        <a:pt x="39" y="70"/>
                      </a:cubicBezTo>
                      <a:cubicBezTo>
                        <a:pt x="38" y="70"/>
                        <a:pt x="38" y="70"/>
                        <a:pt x="38" y="70"/>
                      </a:cubicBezTo>
                      <a:cubicBezTo>
                        <a:pt x="38" y="70"/>
                        <a:pt x="38" y="70"/>
                        <a:pt x="38" y="70"/>
                      </a:cubicBezTo>
                      <a:cubicBezTo>
                        <a:pt x="38" y="70"/>
                        <a:pt x="38" y="70"/>
                        <a:pt x="38" y="70"/>
                      </a:cubicBezTo>
                      <a:close/>
                      <a:moveTo>
                        <a:pt x="21" y="68"/>
                      </a:moveTo>
                      <a:cubicBezTo>
                        <a:pt x="21" y="68"/>
                        <a:pt x="20" y="68"/>
                        <a:pt x="21" y="69"/>
                      </a:cubicBezTo>
                      <a:cubicBezTo>
                        <a:pt x="20" y="69"/>
                        <a:pt x="20" y="68"/>
                        <a:pt x="20" y="68"/>
                      </a:cubicBezTo>
                      <a:cubicBezTo>
                        <a:pt x="20" y="68"/>
                        <a:pt x="20" y="68"/>
                        <a:pt x="20" y="68"/>
                      </a:cubicBezTo>
                      <a:cubicBezTo>
                        <a:pt x="20" y="68"/>
                        <a:pt x="21" y="68"/>
                        <a:pt x="21" y="68"/>
                      </a:cubicBezTo>
                      <a:close/>
                      <a:moveTo>
                        <a:pt x="13" y="67"/>
                      </a:moveTo>
                      <a:cubicBezTo>
                        <a:pt x="12" y="67"/>
                        <a:pt x="13" y="67"/>
                        <a:pt x="12" y="67"/>
                      </a:cubicBezTo>
                      <a:cubicBezTo>
                        <a:pt x="13" y="67"/>
                        <a:pt x="13" y="67"/>
                        <a:pt x="13" y="67"/>
                      </a:cubicBezTo>
                      <a:close/>
                      <a:moveTo>
                        <a:pt x="20" y="68"/>
                      </a:moveTo>
                      <a:cubicBezTo>
                        <a:pt x="20" y="68"/>
                        <a:pt x="20" y="68"/>
                        <a:pt x="21" y="68"/>
                      </a:cubicBezTo>
                      <a:cubicBezTo>
                        <a:pt x="21" y="68"/>
                        <a:pt x="21" y="68"/>
                        <a:pt x="21" y="68"/>
                      </a:cubicBezTo>
                      <a:cubicBezTo>
                        <a:pt x="21" y="68"/>
                        <a:pt x="21" y="68"/>
                        <a:pt x="21" y="68"/>
                      </a:cubicBezTo>
                      <a:cubicBezTo>
                        <a:pt x="20" y="68"/>
                        <a:pt x="21" y="68"/>
                        <a:pt x="20" y="68"/>
                      </a:cubicBezTo>
                      <a:close/>
                      <a:moveTo>
                        <a:pt x="27" y="68"/>
                      </a:moveTo>
                      <a:cubicBezTo>
                        <a:pt x="27" y="68"/>
                        <a:pt x="28" y="69"/>
                        <a:pt x="27" y="69"/>
                      </a:cubicBezTo>
                      <a:cubicBezTo>
                        <a:pt x="27" y="69"/>
                        <a:pt x="28" y="68"/>
                        <a:pt x="27" y="68"/>
                      </a:cubicBezTo>
                      <a:cubicBezTo>
                        <a:pt x="27" y="68"/>
                        <a:pt x="27" y="68"/>
                        <a:pt x="27" y="68"/>
                      </a:cubicBezTo>
                      <a:close/>
                      <a:moveTo>
                        <a:pt x="33" y="69"/>
                      </a:moveTo>
                      <a:cubicBezTo>
                        <a:pt x="32" y="69"/>
                        <a:pt x="33" y="69"/>
                        <a:pt x="32" y="69"/>
                      </a:cubicBezTo>
                      <a:cubicBezTo>
                        <a:pt x="33" y="69"/>
                        <a:pt x="33" y="69"/>
                        <a:pt x="33" y="69"/>
                      </a:cubicBezTo>
                      <a:close/>
                      <a:moveTo>
                        <a:pt x="23" y="68"/>
                      </a:moveTo>
                      <a:cubicBezTo>
                        <a:pt x="23" y="68"/>
                        <a:pt x="23" y="68"/>
                        <a:pt x="22" y="68"/>
                      </a:cubicBezTo>
                      <a:cubicBezTo>
                        <a:pt x="22" y="68"/>
                        <a:pt x="22" y="68"/>
                        <a:pt x="23" y="68"/>
                      </a:cubicBezTo>
                      <a:close/>
                      <a:moveTo>
                        <a:pt x="20" y="67"/>
                      </a:moveTo>
                      <a:cubicBezTo>
                        <a:pt x="20" y="68"/>
                        <a:pt x="20" y="68"/>
                        <a:pt x="20" y="68"/>
                      </a:cubicBezTo>
                      <a:cubicBezTo>
                        <a:pt x="20" y="68"/>
                        <a:pt x="20" y="68"/>
                        <a:pt x="20" y="68"/>
                      </a:cubicBezTo>
                      <a:cubicBezTo>
                        <a:pt x="20" y="68"/>
                        <a:pt x="20" y="68"/>
                        <a:pt x="20" y="67"/>
                      </a:cubicBezTo>
                      <a:close/>
                      <a:moveTo>
                        <a:pt x="24" y="68"/>
                      </a:moveTo>
                      <a:cubicBezTo>
                        <a:pt x="24" y="68"/>
                        <a:pt x="24" y="68"/>
                        <a:pt x="24" y="68"/>
                      </a:cubicBezTo>
                      <a:cubicBezTo>
                        <a:pt x="24" y="68"/>
                        <a:pt x="24" y="68"/>
                        <a:pt x="24" y="68"/>
                      </a:cubicBezTo>
                      <a:cubicBezTo>
                        <a:pt x="24" y="68"/>
                        <a:pt x="23" y="68"/>
                        <a:pt x="23" y="68"/>
                      </a:cubicBezTo>
                      <a:cubicBezTo>
                        <a:pt x="23" y="68"/>
                        <a:pt x="24" y="68"/>
                        <a:pt x="24" y="67"/>
                      </a:cubicBezTo>
                      <a:cubicBezTo>
                        <a:pt x="24" y="68"/>
                        <a:pt x="23" y="68"/>
                        <a:pt x="24" y="68"/>
                      </a:cubicBezTo>
                      <a:close/>
                      <a:moveTo>
                        <a:pt x="17" y="67"/>
                      </a:moveTo>
                      <a:cubicBezTo>
                        <a:pt x="17" y="67"/>
                        <a:pt x="17" y="67"/>
                        <a:pt x="17" y="67"/>
                      </a:cubicBezTo>
                      <a:cubicBezTo>
                        <a:pt x="16" y="67"/>
                        <a:pt x="16" y="67"/>
                        <a:pt x="17" y="67"/>
                      </a:cubicBezTo>
                      <a:close/>
                      <a:moveTo>
                        <a:pt x="27" y="68"/>
                      </a:moveTo>
                      <a:cubicBezTo>
                        <a:pt x="27" y="68"/>
                        <a:pt x="27" y="68"/>
                        <a:pt x="27" y="68"/>
                      </a:cubicBezTo>
                      <a:cubicBezTo>
                        <a:pt x="27" y="68"/>
                        <a:pt x="27" y="68"/>
                        <a:pt x="27" y="68"/>
                      </a:cubicBezTo>
                      <a:cubicBezTo>
                        <a:pt x="27" y="68"/>
                        <a:pt x="27" y="68"/>
                        <a:pt x="27" y="68"/>
                      </a:cubicBezTo>
                      <a:close/>
                      <a:moveTo>
                        <a:pt x="21" y="66"/>
                      </a:moveTo>
                      <a:cubicBezTo>
                        <a:pt x="21" y="67"/>
                        <a:pt x="21" y="67"/>
                        <a:pt x="21" y="67"/>
                      </a:cubicBezTo>
                      <a:cubicBezTo>
                        <a:pt x="20" y="67"/>
                        <a:pt x="21" y="67"/>
                        <a:pt x="20" y="67"/>
                      </a:cubicBezTo>
                      <a:cubicBezTo>
                        <a:pt x="20" y="67"/>
                        <a:pt x="21" y="67"/>
                        <a:pt x="21" y="66"/>
                      </a:cubicBezTo>
                      <a:close/>
                      <a:moveTo>
                        <a:pt x="33" y="68"/>
                      </a:moveTo>
                      <a:cubicBezTo>
                        <a:pt x="33" y="68"/>
                        <a:pt x="32" y="68"/>
                        <a:pt x="32" y="68"/>
                      </a:cubicBezTo>
                      <a:cubicBezTo>
                        <a:pt x="33" y="68"/>
                        <a:pt x="33" y="68"/>
                        <a:pt x="33" y="68"/>
                      </a:cubicBezTo>
                      <a:cubicBezTo>
                        <a:pt x="33" y="68"/>
                        <a:pt x="33" y="68"/>
                        <a:pt x="32" y="68"/>
                      </a:cubicBezTo>
                      <a:cubicBezTo>
                        <a:pt x="32" y="68"/>
                        <a:pt x="33" y="68"/>
                        <a:pt x="33" y="68"/>
                      </a:cubicBezTo>
                      <a:cubicBezTo>
                        <a:pt x="33" y="68"/>
                        <a:pt x="33" y="68"/>
                        <a:pt x="33" y="68"/>
                      </a:cubicBezTo>
                      <a:close/>
                      <a:moveTo>
                        <a:pt x="23" y="67"/>
                      </a:moveTo>
                      <a:cubicBezTo>
                        <a:pt x="23" y="67"/>
                        <a:pt x="23" y="67"/>
                        <a:pt x="23" y="67"/>
                      </a:cubicBezTo>
                      <a:cubicBezTo>
                        <a:pt x="23" y="67"/>
                        <a:pt x="23" y="67"/>
                        <a:pt x="23" y="67"/>
                      </a:cubicBezTo>
                      <a:cubicBezTo>
                        <a:pt x="24" y="67"/>
                        <a:pt x="24" y="67"/>
                        <a:pt x="24" y="67"/>
                      </a:cubicBezTo>
                      <a:cubicBezTo>
                        <a:pt x="23" y="67"/>
                        <a:pt x="24" y="67"/>
                        <a:pt x="24" y="67"/>
                      </a:cubicBezTo>
                      <a:cubicBezTo>
                        <a:pt x="24" y="67"/>
                        <a:pt x="23" y="67"/>
                        <a:pt x="23" y="67"/>
                      </a:cubicBezTo>
                      <a:close/>
                      <a:moveTo>
                        <a:pt x="23" y="67"/>
                      </a:moveTo>
                      <a:cubicBezTo>
                        <a:pt x="23" y="67"/>
                        <a:pt x="23" y="66"/>
                        <a:pt x="23" y="66"/>
                      </a:cubicBezTo>
                      <a:cubicBezTo>
                        <a:pt x="23" y="66"/>
                        <a:pt x="23" y="67"/>
                        <a:pt x="23" y="67"/>
                      </a:cubicBezTo>
                      <a:close/>
                      <a:moveTo>
                        <a:pt x="36" y="68"/>
                      </a:moveTo>
                      <a:cubicBezTo>
                        <a:pt x="36" y="68"/>
                        <a:pt x="36" y="68"/>
                        <a:pt x="36" y="68"/>
                      </a:cubicBezTo>
                      <a:cubicBezTo>
                        <a:pt x="36" y="68"/>
                        <a:pt x="36" y="68"/>
                        <a:pt x="37" y="68"/>
                      </a:cubicBezTo>
                      <a:cubicBezTo>
                        <a:pt x="37" y="68"/>
                        <a:pt x="37" y="68"/>
                        <a:pt x="36" y="68"/>
                      </a:cubicBezTo>
                      <a:close/>
                      <a:moveTo>
                        <a:pt x="27" y="67"/>
                      </a:moveTo>
                      <a:cubicBezTo>
                        <a:pt x="27" y="67"/>
                        <a:pt x="27" y="67"/>
                        <a:pt x="27" y="67"/>
                      </a:cubicBezTo>
                      <a:cubicBezTo>
                        <a:pt x="27" y="67"/>
                        <a:pt x="27" y="67"/>
                        <a:pt x="27" y="67"/>
                      </a:cubicBezTo>
                      <a:cubicBezTo>
                        <a:pt x="27" y="67"/>
                        <a:pt x="27" y="67"/>
                        <a:pt x="27" y="67"/>
                      </a:cubicBezTo>
                      <a:close/>
                      <a:moveTo>
                        <a:pt x="21" y="66"/>
                      </a:moveTo>
                      <a:cubicBezTo>
                        <a:pt x="21" y="66"/>
                        <a:pt x="21" y="66"/>
                        <a:pt x="21" y="66"/>
                      </a:cubicBezTo>
                      <a:cubicBezTo>
                        <a:pt x="21" y="66"/>
                        <a:pt x="21" y="66"/>
                        <a:pt x="21" y="66"/>
                      </a:cubicBezTo>
                      <a:close/>
                      <a:moveTo>
                        <a:pt x="33" y="67"/>
                      </a:moveTo>
                      <a:cubicBezTo>
                        <a:pt x="33" y="68"/>
                        <a:pt x="33" y="67"/>
                        <a:pt x="33" y="67"/>
                      </a:cubicBezTo>
                      <a:cubicBezTo>
                        <a:pt x="33" y="67"/>
                        <a:pt x="33" y="67"/>
                        <a:pt x="33" y="67"/>
                      </a:cubicBezTo>
                      <a:cubicBezTo>
                        <a:pt x="33" y="67"/>
                        <a:pt x="33" y="67"/>
                        <a:pt x="33" y="67"/>
                      </a:cubicBezTo>
                      <a:close/>
                      <a:moveTo>
                        <a:pt x="29" y="67"/>
                      </a:moveTo>
                      <a:cubicBezTo>
                        <a:pt x="29" y="67"/>
                        <a:pt x="29" y="67"/>
                        <a:pt x="29" y="67"/>
                      </a:cubicBezTo>
                      <a:cubicBezTo>
                        <a:pt x="29" y="67"/>
                        <a:pt x="29" y="66"/>
                        <a:pt x="29" y="67"/>
                      </a:cubicBezTo>
                      <a:close/>
                      <a:moveTo>
                        <a:pt x="23" y="66"/>
                      </a:moveTo>
                      <a:cubicBezTo>
                        <a:pt x="24" y="66"/>
                        <a:pt x="24" y="66"/>
                        <a:pt x="24" y="66"/>
                      </a:cubicBezTo>
                      <a:cubicBezTo>
                        <a:pt x="24" y="66"/>
                        <a:pt x="24" y="66"/>
                        <a:pt x="24" y="66"/>
                      </a:cubicBezTo>
                      <a:cubicBezTo>
                        <a:pt x="24" y="65"/>
                        <a:pt x="24" y="66"/>
                        <a:pt x="24" y="66"/>
                      </a:cubicBezTo>
                      <a:cubicBezTo>
                        <a:pt x="24" y="66"/>
                        <a:pt x="24" y="66"/>
                        <a:pt x="24" y="66"/>
                      </a:cubicBezTo>
                      <a:cubicBezTo>
                        <a:pt x="24" y="66"/>
                        <a:pt x="24" y="66"/>
                        <a:pt x="23" y="66"/>
                      </a:cubicBezTo>
                      <a:close/>
                      <a:moveTo>
                        <a:pt x="16" y="65"/>
                      </a:moveTo>
                      <a:cubicBezTo>
                        <a:pt x="16" y="65"/>
                        <a:pt x="16" y="65"/>
                        <a:pt x="16" y="65"/>
                      </a:cubicBezTo>
                      <a:cubicBezTo>
                        <a:pt x="15" y="65"/>
                        <a:pt x="15" y="65"/>
                        <a:pt x="15" y="65"/>
                      </a:cubicBezTo>
                      <a:cubicBezTo>
                        <a:pt x="15" y="65"/>
                        <a:pt x="16" y="65"/>
                        <a:pt x="16" y="65"/>
                      </a:cubicBezTo>
                      <a:close/>
                      <a:moveTo>
                        <a:pt x="31" y="67"/>
                      </a:moveTo>
                      <a:cubicBezTo>
                        <a:pt x="31" y="67"/>
                        <a:pt x="31" y="67"/>
                        <a:pt x="31" y="67"/>
                      </a:cubicBezTo>
                      <a:cubicBezTo>
                        <a:pt x="31" y="67"/>
                        <a:pt x="31" y="66"/>
                        <a:pt x="31" y="66"/>
                      </a:cubicBezTo>
                      <a:cubicBezTo>
                        <a:pt x="31" y="66"/>
                        <a:pt x="31" y="66"/>
                        <a:pt x="31" y="67"/>
                      </a:cubicBezTo>
                      <a:close/>
                      <a:moveTo>
                        <a:pt x="9" y="65"/>
                      </a:moveTo>
                      <a:cubicBezTo>
                        <a:pt x="10" y="64"/>
                        <a:pt x="9" y="64"/>
                        <a:pt x="10" y="64"/>
                      </a:cubicBezTo>
                      <a:cubicBezTo>
                        <a:pt x="10" y="64"/>
                        <a:pt x="10" y="64"/>
                        <a:pt x="10" y="64"/>
                      </a:cubicBezTo>
                      <a:cubicBezTo>
                        <a:pt x="10" y="64"/>
                        <a:pt x="10" y="64"/>
                        <a:pt x="10" y="64"/>
                      </a:cubicBezTo>
                      <a:cubicBezTo>
                        <a:pt x="11" y="64"/>
                        <a:pt x="10" y="64"/>
                        <a:pt x="11" y="64"/>
                      </a:cubicBezTo>
                      <a:cubicBezTo>
                        <a:pt x="11" y="64"/>
                        <a:pt x="10" y="64"/>
                        <a:pt x="9" y="65"/>
                      </a:cubicBezTo>
                      <a:close/>
                      <a:moveTo>
                        <a:pt x="27" y="66"/>
                      </a:moveTo>
                      <a:cubicBezTo>
                        <a:pt x="27" y="66"/>
                        <a:pt x="27" y="66"/>
                        <a:pt x="27" y="66"/>
                      </a:cubicBezTo>
                      <a:cubicBezTo>
                        <a:pt x="27" y="66"/>
                        <a:pt x="27" y="66"/>
                        <a:pt x="27" y="66"/>
                      </a:cubicBezTo>
                      <a:cubicBezTo>
                        <a:pt x="27" y="66"/>
                        <a:pt x="28" y="66"/>
                        <a:pt x="27" y="66"/>
                      </a:cubicBezTo>
                      <a:close/>
                      <a:moveTo>
                        <a:pt x="28" y="66"/>
                      </a:moveTo>
                      <a:cubicBezTo>
                        <a:pt x="28" y="66"/>
                        <a:pt x="28" y="66"/>
                        <a:pt x="28" y="66"/>
                      </a:cubicBezTo>
                      <a:cubicBezTo>
                        <a:pt x="28" y="66"/>
                        <a:pt x="28" y="66"/>
                        <a:pt x="28" y="66"/>
                      </a:cubicBezTo>
                      <a:cubicBezTo>
                        <a:pt x="28" y="66"/>
                        <a:pt x="28" y="66"/>
                        <a:pt x="28" y="65"/>
                      </a:cubicBezTo>
                      <a:cubicBezTo>
                        <a:pt x="29" y="66"/>
                        <a:pt x="28" y="66"/>
                        <a:pt x="28" y="66"/>
                      </a:cubicBezTo>
                      <a:close/>
                      <a:moveTo>
                        <a:pt x="29" y="66"/>
                      </a:moveTo>
                      <a:cubicBezTo>
                        <a:pt x="29" y="66"/>
                        <a:pt x="29" y="66"/>
                        <a:pt x="29" y="66"/>
                      </a:cubicBezTo>
                      <a:cubicBezTo>
                        <a:pt x="29" y="66"/>
                        <a:pt x="29" y="66"/>
                        <a:pt x="29" y="65"/>
                      </a:cubicBezTo>
                      <a:cubicBezTo>
                        <a:pt x="29" y="66"/>
                        <a:pt x="29" y="66"/>
                        <a:pt x="29" y="66"/>
                      </a:cubicBezTo>
                      <a:cubicBezTo>
                        <a:pt x="29" y="66"/>
                        <a:pt x="29" y="66"/>
                        <a:pt x="29" y="66"/>
                      </a:cubicBezTo>
                      <a:close/>
                      <a:moveTo>
                        <a:pt x="23" y="65"/>
                      </a:moveTo>
                      <a:cubicBezTo>
                        <a:pt x="23" y="65"/>
                        <a:pt x="24" y="65"/>
                        <a:pt x="23" y="65"/>
                      </a:cubicBezTo>
                      <a:cubicBezTo>
                        <a:pt x="24" y="65"/>
                        <a:pt x="24" y="65"/>
                        <a:pt x="24" y="64"/>
                      </a:cubicBezTo>
                      <a:cubicBezTo>
                        <a:pt x="24" y="64"/>
                        <a:pt x="24" y="64"/>
                        <a:pt x="24" y="64"/>
                      </a:cubicBezTo>
                      <a:cubicBezTo>
                        <a:pt x="24" y="65"/>
                        <a:pt x="24" y="65"/>
                        <a:pt x="24" y="65"/>
                      </a:cubicBezTo>
                      <a:cubicBezTo>
                        <a:pt x="24" y="65"/>
                        <a:pt x="24" y="65"/>
                        <a:pt x="23" y="65"/>
                      </a:cubicBezTo>
                      <a:cubicBezTo>
                        <a:pt x="23" y="65"/>
                        <a:pt x="23" y="65"/>
                        <a:pt x="23" y="65"/>
                      </a:cubicBezTo>
                      <a:close/>
                      <a:moveTo>
                        <a:pt x="9" y="63"/>
                      </a:moveTo>
                      <a:cubicBezTo>
                        <a:pt x="9" y="63"/>
                        <a:pt x="9" y="64"/>
                        <a:pt x="9" y="64"/>
                      </a:cubicBezTo>
                      <a:cubicBezTo>
                        <a:pt x="9" y="64"/>
                        <a:pt x="8" y="63"/>
                        <a:pt x="9" y="63"/>
                      </a:cubicBezTo>
                      <a:close/>
                      <a:moveTo>
                        <a:pt x="27" y="65"/>
                      </a:moveTo>
                      <a:cubicBezTo>
                        <a:pt x="27" y="65"/>
                        <a:pt x="27" y="65"/>
                        <a:pt x="27" y="65"/>
                      </a:cubicBezTo>
                      <a:cubicBezTo>
                        <a:pt x="28" y="65"/>
                        <a:pt x="28" y="65"/>
                        <a:pt x="27" y="65"/>
                      </a:cubicBezTo>
                      <a:cubicBezTo>
                        <a:pt x="27" y="65"/>
                        <a:pt x="27" y="65"/>
                        <a:pt x="27" y="65"/>
                      </a:cubicBezTo>
                      <a:close/>
                      <a:moveTo>
                        <a:pt x="26" y="64"/>
                      </a:moveTo>
                      <a:cubicBezTo>
                        <a:pt x="26" y="64"/>
                        <a:pt x="26" y="65"/>
                        <a:pt x="26" y="65"/>
                      </a:cubicBezTo>
                      <a:cubicBezTo>
                        <a:pt x="25" y="65"/>
                        <a:pt x="25" y="64"/>
                        <a:pt x="26" y="64"/>
                      </a:cubicBezTo>
                      <a:close/>
                      <a:moveTo>
                        <a:pt x="20" y="64"/>
                      </a:moveTo>
                      <a:cubicBezTo>
                        <a:pt x="20" y="64"/>
                        <a:pt x="20" y="64"/>
                        <a:pt x="20" y="64"/>
                      </a:cubicBezTo>
                      <a:cubicBezTo>
                        <a:pt x="19" y="64"/>
                        <a:pt x="19" y="64"/>
                        <a:pt x="19" y="64"/>
                      </a:cubicBezTo>
                      <a:cubicBezTo>
                        <a:pt x="19" y="64"/>
                        <a:pt x="20" y="64"/>
                        <a:pt x="20" y="64"/>
                      </a:cubicBezTo>
                      <a:cubicBezTo>
                        <a:pt x="20" y="64"/>
                        <a:pt x="20" y="64"/>
                        <a:pt x="20" y="64"/>
                      </a:cubicBezTo>
                      <a:close/>
                      <a:moveTo>
                        <a:pt x="11" y="63"/>
                      </a:moveTo>
                      <a:cubicBezTo>
                        <a:pt x="10" y="63"/>
                        <a:pt x="10" y="63"/>
                        <a:pt x="10" y="63"/>
                      </a:cubicBezTo>
                      <a:cubicBezTo>
                        <a:pt x="10" y="63"/>
                        <a:pt x="10" y="63"/>
                        <a:pt x="10" y="63"/>
                      </a:cubicBezTo>
                      <a:cubicBezTo>
                        <a:pt x="10" y="63"/>
                        <a:pt x="10" y="63"/>
                        <a:pt x="10" y="63"/>
                      </a:cubicBezTo>
                      <a:cubicBezTo>
                        <a:pt x="11" y="63"/>
                        <a:pt x="11" y="63"/>
                        <a:pt x="11" y="63"/>
                      </a:cubicBezTo>
                      <a:close/>
                      <a:moveTo>
                        <a:pt x="29" y="65"/>
                      </a:moveTo>
                      <a:cubicBezTo>
                        <a:pt x="29" y="65"/>
                        <a:pt x="29" y="64"/>
                        <a:pt x="29" y="64"/>
                      </a:cubicBezTo>
                      <a:cubicBezTo>
                        <a:pt x="29" y="64"/>
                        <a:pt x="29" y="64"/>
                        <a:pt x="29" y="65"/>
                      </a:cubicBezTo>
                      <a:close/>
                      <a:moveTo>
                        <a:pt x="39" y="65"/>
                      </a:moveTo>
                      <a:cubicBezTo>
                        <a:pt x="39" y="65"/>
                        <a:pt x="39" y="65"/>
                        <a:pt x="39" y="65"/>
                      </a:cubicBezTo>
                      <a:cubicBezTo>
                        <a:pt x="39" y="65"/>
                        <a:pt x="38" y="65"/>
                        <a:pt x="39" y="65"/>
                      </a:cubicBezTo>
                      <a:close/>
                      <a:moveTo>
                        <a:pt x="21" y="64"/>
                      </a:moveTo>
                      <a:cubicBezTo>
                        <a:pt x="21" y="64"/>
                        <a:pt x="21" y="64"/>
                        <a:pt x="21" y="64"/>
                      </a:cubicBezTo>
                      <a:cubicBezTo>
                        <a:pt x="20" y="64"/>
                        <a:pt x="20" y="64"/>
                        <a:pt x="21" y="64"/>
                      </a:cubicBezTo>
                      <a:close/>
                      <a:moveTo>
                        <a:pt x="9" y="63"/>
                      </a:moveTo>
                      <a:cubicBezTo>
                        <a:pt x="9" y="63"/>
                        <a:pt x="9" y="63"/>
                        <a:pt x="9" y="63"/>
                      </a:cubicBezTo>
                      <a:cubicBezTo>
                        <a:pt x="9" y="63"/>
                        <a:pt x="9" y="63"/>
                        <a:pt x="9" y="63"/>
                      </a:cubicBezTo>
                      <a:cubicBezTo>
                        <a:pt x="9" y="63"/>
                        <a:pt x="9" y="63"/>
                        <a:pt x="9" y="63"/>
                      </a:cubicBezTo>
                      <a:cubicBezTo>
                        <a:pt x="9" y="63"/>
                        <a:pt x="9" y="63"/>
                        <a:pt x="9" y="63"/>
                      </a:cubicBezTo>
                      <a:close/>
                      <a:moveTo>
                        <a:pt x="11" y="62"/>
                      </a:moveTo>
                      <a:cubicBezTo>
                        <a:pt x="11" y="63"/>
                        <a:pt x="11" y="63"/>
                        <a:pt x="11" y="63"/>
                      </a:cubicBezTo>
                      <a:cubicBezTo>
                        <a:pt x="10" y="63"/>
                        <a:pt x="10" y="63"/>
                        <a:pt x="10" y="63"/>
                      </a:cubicBezTo>
                      <a:cubicBezTo>
                        <a:pt x="10" y="62"/>
                        <a:pt x="10" y="62"/>
                        <a:pt x="10" y="62"/>
                      </a:cubicBezTo>
                      <a:cubicBezTo>
                        <a:pt x="10" y="62"/>
                        <a:pt x="10" y="62"/>
                        <a:pt x="10" y="62"/>
                      </a:cubicBezTo>
                      <a:cubicBezTo>
                        <a:pt x="10" y="62"/>
                        <a:pt x="10" y="62"/>
                        <a:pt x="10" y="62"/>
                      </a:cubicBezTo>
                      <a:cubicBezTo>
                        <a:pt x="11" y="62"/>
                        <a:pt x="10" y="62"/>
                        <a:pt x="11" y="62"/>
                      </a:cubicBezTo>
                      <a:close/>
                      <a:moveTo>
                        <a:pt x="29" y="63"/>
                      </a:moveTo>
                      <a:cubicBezTo>
                        <a:pt x="28" y="64"/>
                        <a:pt x="29" y="64"/>
                        <a:pt x="28" y="64"/>
                      </a:cubicBezTo>
                      <a:cubicBezTo>
                        <a:pt x="28" y="64"/>
                        <a:pt x="28" y="64"/>
                        <a:pt x="28" y="63"/>
                      </a:cubicBezTo>
                      <a:lnTo>
                        <a:pt x="29" y="63"/>
                      </a:lnTo>
                      <a:close/>
                      <a:moveTo>
                        <a:pt x="9" y="62"/>
                      </a:moveTo>
                      <a:cubicBezTo>
                        <a:pt x="9" y="62"/>
                        <a:pt x="9" y="62"/>
                        <a:pt x="9" y="62"/>
                      </a:cubicBezTo>
                      <a:cubicBezTo>
                        <a:pt x="10" y="62"/>
                        <a:pt x="9" y="62"/>
                        <a:pt x="9" y="62"/>
                      </a:cubicBezTo>
                      <a:close/>
                      <a:moveTo>
                        <a:pt x="27" y="63"/>
                      </a:moveTo>
                      <a:cubicBezTo>
                        <a:pt x="27" y="63"/>
                        <a:pt x="28" y="63"/>
                        <a:pt x="27" y="64"/>
                      </a:cubicBezTo>
                      <a:cubicBezTo>
                        <a:pt x="27" y="63"/>
                        <a:pt x="27" y="63"/>
                        <a:pt x="27" y="63"/>
                      </a:cubicBezTo>
                      <a:cubicBezTo>
                        <a:pt x="27" y="63"/>
                        <a:pt x="27" y="63"/>
                        <a:pt x="27" y="63"/>
                      </a:cubicBezTo>
                      <a:close/>
                      <a:moveTo>
                        <a:pt x="25" y="63"/>
                      </a:moveTo>
                      <a:cubicBezTo>
                        <a:pt x="24" y="63"/>
                        <a:pt x="25" y="63"/>
                        <a:pt x="24" y="63"/>
                      </a:cubicBezTo>
                      <a:cubicBezTo>
                        <a:pt x="24" y="63"/>
                        <a:pt x="24" y="63"/>
                        <a:pt x="24" y="63"/>
                      </a:cubicBezTo>
                      <a:cubicBezTo>
                        <a:pt x="24" y="63"/>
                        <a:pt x="25" y="63"/>
                        <a:pt x="24" y="63"/>
                      </a:cubicBezTo>
                      <a:cubicBezTo>
                        <a:pt x="24" y="63"/>
                        <a:pt x="23" y="62"/>
                        <a:pt x="23" y="62"/>
                      </a:cubicBezTo>
                      <a:cubicBezTo>
                        <a:pt x="23" y="62"/>
                        <a:pt x="24" y="62"/>
                        <a:pt x="24" y="62"/>
                      </a:cubicBezTo>
                      <a:cubicBezTo>
                        <a:pt x="24" y="62"/>
                        <a:pt x="24" y="63"/>
                        <a:pt x="24" y="63"/>
                      </a:cubicBezTo>
                      <a:cubicBezTo>
                        <a:pt x="24" y="63"/>
                        <a:pt x="24" y="63"/>
                        <a:pt x="25" y="63"/>
                      </a:cubicBezTo>
                      <a:cubicBezTo>
                        <a:pt x="25" y="63"/>
                        <a:pt x="25" y="63"/>
                        <a:pt x="25" y="63"/>
                      </a:cubicBezTo>
                      <a:close/>
                      <a:moveTo>
                        <a:pt x="9" y="62"/>
                      </a:moveTo>
                      <a:cubicBezTo>
                        <a:pt x="9" y="62"/>
                        <a:pt x="9" y="62"/>
                        <a:pt x="9" y="62"/>
                      </a:cubicBezTo>
                      <a:cubicBezTo>
                        <a:pt x="8" y="61"/>
                        <a:pt x="10" y="62"/>
                        <a:pt x="9" y="62"/>
                      </a:cubicBezTo>
                      <a:close/>
                      <a:moveTo>
                        <a:pt x="14" y="62"/>
                      </a:moveTo>
                      <a:cubicBezTo>
                        <a:pt x="14" y="62"/>
                        <a:pt x="14" y="62"/>
                        <a:pt x="14" y="62"/>
                      </a:cubicBezTo>
                      <a:cubicBezTo>
                        <a:pt x="13" y="62"/>
                        <a:pt x="13" y="62"/>
                        <a:pt x="13" y="62"/>
                      </a:cubicBezTo>
                      <a:cubicBezTo>
                        <a:pt x="12" y="61"/>
                        <a:pt x="13" y="62"/>
                        <a:pt x="13" y="61"/>
                      </a:cubicBezTo>
                      <a:cubicBezTo>
                        <a:pt x="13" y="61"/>
                        <a:pt x="13" y="61"/>
                        <a:pt x="13" y="61"/>
                      </a:cubicBezTo>
                      <a:cubicBezTo>
                        <a:pt x="13" y="61"/>
                        <a:pt x="13" y="61"/>
                        <a:pt x="12" y="61"/>
                      </a:cubicBezTo>
                      <a:cubicBezTo>
                        <a:pt x="13" y="61"/>
                        <a:pt x="13" y="61"/>
                        <a:pt x="13" y="62"/>
                      </a:cubicBezTo>
                      <a:cubicBezTo>
                        <a:pt x="14" y="61"/>
                        <a:pt x="14" y="61"/>
                        <a:pt x="14" y="61"/>
                      </a:cubicBezTo>
                      <a:cubicBezTo>
                        <a:pt x="14" y="62"/>
                        <a:pt x="15" y="62"/>
                        <a:pt x="14" y="62"/>
                      </a:cubicBezTo>
                      <a:cubicBezTo>
                        <a:pt x="14" y="62"/>
                        <a:pt x="14" y="62"/>
                        <a:pt x="13" y="62"/>
                      </a:cubicBezTo>
                      <a:cubicBezTo>
                        <a:pt x="13" y="62"/>
                        <a:pt x="13" y="62"/>
                        <a:pt x="13" y="62"/>
                      </a:cubicBezTo>
                      <a:cubicBezTo>
                        <a:pt x="14" y="62"/>
                        <a:pt x="14" y="62"/>
                        <a:pt x="14" y="62"/>
                      </a:cubicBezTo>
                      <a:cubicBezTo>
                        <a:pt x="14" y="62"/>
                        <a:pt x="14" y="62"/>
                        <a:pt x="14" y="62"/>
                      </a:cubicBezTo>
                      <a:cubicBezTo>
                        <a:pt x="14" y="62"/>
                        <a:pt x="14" y="62"/>
                        <a:pt x="14" y="62"/>
                      </a:cubicBezTo>
                      <a:close/>
                      <a:moveTo>
                        <a:pt x="10" y="61"/>
                      </a:moveTo>
                      <a:cubicBezTo>
                        <a:pt x="10" y="61"/>
                        <a:pt x="11" y="61"/>
                        <a:pt x="11" y="62"/>
                      </a:cubicBezTo>
                      <a:cubicBezTo>
                        <a:pt x="11" y="62"/>
                        <a:pt x="11" y="62"/>
                        <a:pt x="11" y="62"/>
                      </a:cubicBezTo>
                      <a:cubicBezTo>
                        <a:pt x="11" y="62"/>
                        <a:pt x="11" y="62"/>
                        <a:pt x="10" y="62"/>
                      </a:cubicBezTo>
                      <a:cubicBezTo>
                        <a:pt x="10" y="62"/>
                        <a:pt x="11" y="62"/>
                        <a:pt x="11" y="62"/>
                      </a:cubicBezTo>
                      <a:cubicBezTo>
                        <a:pt x="10" y="62"/>
                        <a:pt x="10" y="62"/>
                        <a:pt x="10" y="62"/>
                      </a:cubicBezTo>
                      <a:cubicBezTo>
                        <a:pt x="10" y="62"/>
                        <a:pt x="10" y="62"/>
                        <a:pt x="10" y="62"/>
                      </a:cubicBezTo>
                      <a:cubicBezTo>
                        <a:pt x="10" y="62"/>
                        <a:pt x="10" y="61"/>
                        <a:pt x="10" y="61"/>
                      </a:cubicBezTo>
                      <a:cubicBezTo>
                        <a:pt x="10" y="61"/>
                        <a:pt x="10" y="61"/>
                        <a:pt x="10" y="61"/>
                      </a:cubicBezTo>
                      <a:cubicBezTo>
                        <a:pt x="10" y="61"/>
                        <a:pt x="11" y="61"/>
                        <a:pt x="10" y="61"/>
                      </a:cubicBezTo>
                      <a:cubicBezTo>
                        <a:pt x="10" y="61"/>
                        <a:pt x="11" y="61"/>
                        <a:pt x="11" y="61"/>
                      </a:cubicBezTo>
                      <a:cubicBezTo>
                        <a:pt x="11" y="61"/>
                        <a:pt x="11" y="61"/>
                        <a:pt x="10" y="61"/>
                      </a:cubicBezTo>
                      <a:close/>
                      <a:moveTo>
                        <a:pt x="9" y="62"/>
                      </a:moveTo>
                      <a:cubicBezTo>
                        <a:pt x="9" y="61"/>
                        <a:pt x="9" y="61"/>
                        <a:pt x="9" y="61"/>
                      </a:cubicBezTo>
                      <a:cubicBezTo>
                        <a:pt x="9" y="61"/>
                        <a:pt x="9" y="61"/>
                        <a:pt x="9" y="61"/>
                      </a:cubicBezTo>
                      <a:cubicBezTo>
                        <a:pt x="9" y="62"/>
                        <a:pt x="9" y="61"/>
                        <a:pt x="9" y="62"/>
                      </a:cubicBezTo>
                      <a:close/>
                      <a:moveTo>
                        <a:pt x="29" y="63"/>
                      </a:moveTo>
                      <a:cubicBezTo>
                        <a:pt x="29" y="63"/>
                        <a:pt x="29" y="63"/>
                        <a:pt x="29" y="63"/>
                      </a:cubicBezTo>
                      <a:cubicBezTo>
                        <a:pt x="29" y="63"/>
                        <a:pt x="29" y="63"/>
                        <a:pt x="29" y="63"/>
                      </a:cubicBezTo>
                      <a:cubicBezTo>
                        <a:pt x="29" y="63"/>
                        <a:pt x="29" y="63"/>
                        <a:pt x="29" y="63"/>
                      </a:cubicBezTo>
                      <a:close/>
                      <a:moveTo>
                        <a:pt x="39" y="63"/>
                      </a:moveTo>
                      <a:cubicBezTo>
                        <a:pt x="39" y="63"/>
                        <a:pt x="39" y="64"/>
                        <a:pt x="39" y="64"/>
                      </a:cubicBezTo>
                      <a:cubicBezTo>
                        <a:pt x="39" y="64"/>
                        <a:pt x="39" y="64"/>
                        <a:pt x="39" y="64"/>
                      </a:cubicBezTo>
                      <a:cubicBezTo>
                        <a:pt x="39" y="64"/>
                        <a:pt x="39" y="64"/>
                        <a:pt x="39" y="63"/>
                      </a:cubicBezTo>
                      <a:close/>
                      <a:moveTo>
                        <a:pt x="28" y="62"/>
                      </a:moveTo>
                      <a:cubicBezTo>
                        <a:pt x="28" y="62"/>
                        <a:pt x="28" y="62"/>
                        <a:pt x="28" y="62"/>
                      </a:cubicBezTo>
                      <a:cubicBezTo>
                        <a:pt x="29" y="62"/>
                        <a:pt x="28" y="62"/>
                        <a:pt x="28" y="63"/>
                      </a:cubicBezTo>
                      <a:cubicBezTo>
                        <a:pt x="28" y="62"/>
                        <a:pt x="28" y="62"/>
                        <a:pt x="28" y="62"/>
                      </a:cubicBezTo>
                      <a:cubicBezTo>
                        <a:pt x="28" y="62"/>
                        <a:pt x="28" y="62"/>
                        <a:pt x="28" y="62"/>
                      </a:cubicBezTo>
                      <a:close/>
                      <a:moveTo>
                        <a:pt x="15" y="61"/>
                      </a:moveTo>
                      <a:cubicBezTo>
                        <a:pt x="14" y="61"/>
                        <a:pt x="14" y="61"/>
                        <a:pt x="13" y="61"/>
                      </a:cubicBezTo>
                      <a:cubicBezTo>
                        <a:pt x="13" y="61"/>
                        <a:pt x="13" y="61"/>
                        <a:pt x="14" y="60"/>
                      </a:cubicBezTo>
                      <a:cubicBezTo>
                        <a:pt x="14" y="60"/>
                        <a:pt x="14" y="61"/>
                        <a:pt x="14" y="61"/>
                      </a:cubicBezTo>
                      <a:cubicBezTo>
                        <a:pt x="14" y="61"/>
                        <a:pt x="14" y="61"/>
                        <a:pt x="14" y="61"/>
                      </a:cubicBezTo>
                      <a:cubicBezTo>
                        <a:pt x="14" y="61"/>
                        <a:pt x="15" y="61"/>
                        <a:pt x="15" y="61"/>
                      </a:cubicBezTo>
                      <a:close/>
                      <a:moveTo>
                        <a:pt x="13" y="61"/>
                      </a:moveTo>
                      <a:cubicBezTo>
                        <a:pt x="13" y="61"/>
                        <a:pt x="13" y="61"/>
                        <a:pt x="13" y="61"/>
                      </a:cubicBezTo>
                      <a:cubicBezTo>
                        <a:pt x="13" y="61"/>
                        <a:pt x="13" y="61"/>
                        <a:pt x="13" y="61"/>
                      </a:cubicBezTo>
                      <a:cubicBezTo>
                        <a:pt x="13" y="61"/>
                        <a:pt x="13" y="61"/>
                        <a:pt x="12" y="61"/>
                      </a:cubicBezTo>
                      <a:cubicBezTo>
                        <a:pt x="12" y="61"/>
                        <a:pt x="13" y="61"/>
                        <a:pt x="13" y="61"/>
                      </a:cubicBezTo>
                      <a:cubicBezTo>
                        <a:pt x="13" y="61"/>
                        <a:pt x="13" y="61"/>
                        <a:pt x="13" y="61"/>
                      </a:cubicBezTo>
                      <a:close/>
                      <a:moveTo>
                        <a:pt x="25" y="62"/>
                      </a:moveTo>
                      <a:cubicBezTo>
                        <a:pt x="25" y="62"/>
                        <a:pt x="25" y="62"/>
                        <a:pt x="25" y="62"/>
                      </a:cubicBezTo>
                      <a:cubicBezTo>
                        <a:pt x="25" y="62"/>
                        <a:pt x="25" y="62"/>
                        <a:pt x="25" y="62"/>
                      </a:cubicBezTo>
                      <a:close/>
                      <a:moveTo>
                        <a:pt x="29" y="62"/>
                      </a:moveTo>
                      <a:cubicBezTo>
                        <a:pt x="29" y="62"/>
                        <a:pt x="29" y="62"/>
                        <a:pt x="29" y="62"/>
                      </a:cubicBezTo>
                      <a:cubicBezTo>
                        <a:pt x="29" y="62"/>
                        <a:pt x="29" y="62"/>
                        <a:pt x="29" y="62"/>
                      </a:cubicBezTo>
                      <a:cubicBezTo>
                        <a:pt x="29" y="62"/>
                        <a:pt x="29" y="62"/>
                        <a:pt x="29" y="62"/>
                      </a:cubicBezTo>
                      <a:close/>
                      <a:moveTo>
                        <a:pt x="13" y="61"/>
                      </a:moveTo>
                      <a:cubicBezTo>
                        <a:pt x="13" y="61"/>
                        <a:pt x="13" y="61"/>
                        <a:pt x="13" y="61"/>
                      </a:cubicBezTo>
                      <a:cubicBezTo>
                        <a:pt x="13" y="61"/>
                        <a:pt x="13" y="61"/>
                        <a:pt x="13" y="61"/>
                      </a:cubicBezTo>
                      <a:close/>
                      <a:moveTo>
                        <a:pt x="28" y="61"/>
                      </a:moveTo>
                      <a:cubicBezTo>
                        <a:pt x="28" y="61"/>
                        <a:pt x="28" y="62"/>
                        <a:pt x="28" y="62"/>
                      </a:cubicBezTo>
                      <a:cubicBezTo>
                        <a:pt x="28" y="62"/>
                        <a:pt x="28" y="61"/>
                        <a:pt x="28" y="61"/>
                      </a:cubicBezTo>
                      <a:cubicBezTo>
                        <a:pt x="28" y="61"/>
                        <a:pt x="28" y="61"/>
                        <a:pt x="28" y="61"/>
                      </a:cubicBezTo>
                      <a:close/>
                      <a:moveTo>
                        <a:pt x="30" y="61"/>
                      </a:moveTo>
                      <a:cubicBezTo>
                        <a:pt x="30" y="61"/>
                        <a:pt x="30" y="61"/>
                        <a:pt x="30" y="62"/>
                      </a:cubicBezTo>
                      <a:cubicBezTo>
                        <a:pt x="30" y="62"/>
                        <a:pt x="30" y="62"/>
                        <a:pt x="30" y="62"/>
                      </a:cubicBezTo>
                      <a:cubicBezTo>
                        <a:pt x="30" y="62"/>
                        <a:pt x="30" y="62"/>
                        <a:pt x="30" y="61"/>
                      </a:cubicBezTo>
                      <a:close/>
                      <a:moveTo>
                        <a:pt x="17" y="61"/>
                      </a:moveTo>
                      <a:cubicBezTo>
                        <a:pt x="17" y="61"/>
                        <a:pt x="17" y="61"/>
                        <a:pt x="17" y="61"/>
                      </a:cubicBezTo>
                      <a:cubicBezTo>
                        <a:pt x="17" y="61"/>
                        <a:pt x="17" y="61"/>
                        <a:pt x="17" y="61"/>
                      </a:cubicBezTo>
                      <a:close/>
                      <a:moveTo>
                        <a:pt x="27" y="61"/>
                      </a:moveTo>
                      <a:cubicBezTo>
                        <a:pt x="27" y="61"/>
                        <a:pt x="27" y="61"/>
                        <a:pt x="27" y="61"/>
                      </a:cubicBezTo>
                      <a:cubicBezTo>
                        <a:pt x="27" y="61"/>
                        <a:pt x="27" y="61"/>
                        <a:pt x="27" y="61"/>
                      </a:cubicBezTo>
                      <a:cubicBezTo>
                        <a:pt x="27" y="61"/>
                        <a:pt x="27" y="61"/>
                        <a:pt x="27" y="61"/>
                      </a:cubicBezTo>
                      <a:close/>
                      <a:moveTo>
                        <a:pt x="29" y="61"/>
                      </a:moveTo>
                      <a:cubicBezTo>
                        <a:pt x="30" y="61"/>
                        <a:pt x="30" y="60"/>
                        <a:pt x="30" y="61"/>
                      </a:cubicBezTo>
                      <a:cubicBezTo>
                        <a:pt x="30" y="60"/>
                        <a:pt x="30" y="60"/>
                        <a:pt x="30" y="60"/>
                      </a:cubicBezTo>
                      <a:cubicBezTo>
                        <a:pt x="30" y="60"/>
                        <a:pt x="30" y="60"/>
                        <a:pt x="29" y="60"/>
                      </a:cubicBezTo>
                      <a:cubicBezTo>
                        <a:pt x="30" y="60"/>
                        <a:pt x="30" y="59"/>
                        <a:pt x="30" y="59"/>
                      </a:cubicBezTo>
                      <a:cubicBezTo>
                        <a:pt x="30" y="59"/>
                        <a:pt x="31" y="59"/>
                        <a:pt x="30" y="59"/>
                      </a:cubicBezTo>
                      <a:cubicBezTo>
                        <a:pt x="30" y="60"/>
                        <a:pt x="31" y="60"/>
                        <a:pt x="30" y="60"/>
                      </a:cubicBezTo>
                      <a:cubicBezTo>
                        <a:pt x="30" y="60"/>
                        <a:pt x="31" y="61"/>
                        <a:pt x="30" y="61"/>
                      </a:cubicBezTo>
                      <a:cubicBezTo>
                        <a:pt x="30" y="61"/>
                        <a:pt x="30" y="61"/>
                        <a:pt x="30" y="61"/>
                      </a:cubicBezTo>
                      <a:cubicBezTo>
                        <a:pt x="30" y="61"/>
                        <a:pt x="30" y="61"/>
                        <a:pt x="30" y="61"/>
                      </a:cubicBezTo>
                      <a:cubicBezTo>
                        <a:pt x="30" y="61"/>
                        <a:pt x="30" y="61"/>
                        <a:pt x="29" y="61"/>
                      </a:cubicBezTo>
                      <a:close/>
                      <a:moveTo>
                        <a:pt x="10" y="59"/>
                      </a:moveTo>
                      <a:cubicBezTo>
                        <a:pt x="10" y="59"/>
                        <a:pt x="10" y="60"/>
                        <a:pt x="10" y="60"/>
                      </a:cubicBezTo>
                      <a:cubicBezTo>
                        <a:pt x="10" y="60"/>
                        <a:pt x="10" y="60"/>
                        <a:pt x="10" y="59"/>
                      </a:cubicBezTo>
                      <a:close/>
                      <a:moveTo>
                        <a:pt x="23" y="60"/>
                      </a:moveTo>
                      <a:cubicBezTo>
                        <a:pt x="23" y="60"/>
                        <a:pt x="23" y="60"/>
                        <a:pt x="24" y="60"/>
                      </a:cubicBezTo>
                      <a:cubicBezTo>
                        <a:pt x="23" y="60"/>
                        <a:pt x="24" y="60"/>
                        <a:pt x="23" y="60"/>
                      </a:cubicBezTo>
                      <a:close/>
                      <a:moveTo>
                        <a:pt x="8" y="59"/>
                      </a:moveTo>
                      <a:cubicBezTo>
                        <a:pt x="9" y="59"/>
                        <a:pt x="9" y="59"/>
                        <a:pt x="9" y="59"/>
                      </a:cubicBezTo>
                      <a:cubicBezTo>
                        <a:pt x="9" y="59"/>
                        <a:pt x="9" y="59"/>
                        <a:pt x="9" y="59"/>
                      </a:cubicBezTo>
                      <a:cubicBezTo>
                        <a:pt x="9" y="59"/>
                        <a:pt x="8" y="59"/>
                        <a:pt x="8" y="59"/>
                      </a:cubicBezTo>
                      <a:close/>
                      <a:moveTo>
                        <a:pt x="18" y="60"/>
                      </a:moveTo>
                      <a:cubicBezTo>
                        <a:pt x="17" y="60"/>
                        <a:pt x="17" y="60"/>
                        <a:pt x="17" y="60"/>
                      </a:cubicBezTo>
                      <a:cubicBezTo>
                        <a:pt x="17" y="60"/>
                        <a:pt x="17" y="59"/>
                        <a:pt x="17" y="59"/>
                      </a:cubicBezTo>
                      <a:cubicBezTo>
                        <a:pt x="18" y="59"/>
                        <a:pt x="17" y="60"/>
                        <a:pt x="18" y="60"/>
                      </a:cubicBezTo>
                      <a:close/>
                      <a:moveTo>
                        <a:pt x="9" y="59"/>
                      </a:moveTo>
                      <a:cubicBezTo>
                        <a:pt x="8" y="59"/>
                        <a:pt x="8" y="59"/>
                        <a:pt x="8" y="59"/>
                      </a:cubicBezTo>
                      <a:cubicBezTo>
                        <a:pt x="9" y="59"/>
                        <a:pt x="9" y="59"/>
                        <a:pt x="9" y="59"/>
                      </a:cubicBezTo>
                      <a:close/>
                      <a:moveTo>
                        <a:pt x="20" y="59"/>
                      </a:moveTo>
                      <a:cubicBezTo>
                        <a:pt x="20" y="59"/>
                        <a:pt x="20" y="59"/>
                        <a:pt x="20" y="60"/>
                      </a:cubicBezTo>
                      <a:cubicBezTo>
                        <a:pt x="20" y="59"/>
                        <a:pt x="20" y="59"/>
                        <a:pt x="20" y="59"/>
                      </a:cubicBezTo>
                      <a:close/>
                      <a:moveTo>
                        <a:pt x="9" y="58"/>
                      </a:moveTo>
                      <a:cubicBezTo>
                        <a:pt x="9" y="58"/>
                        <a:pt x="9" y="58"/>
                        <a:pt x="9" y="58"/>
                      </a:cubicBezTo>
                      <a:cubicBezTo>
                        <a:pt x="9" y="58"/>
                        <a:pt x="9" y="58"/>
                        <a:pt x="9" y="59"/>
                      </a:cubicBezTo>
                      <a:cubicBezTo>
                        <a:pt x="9" y="59"/>
                        <a:pt x="9" y="58"/>
                        <a:pt x="9" y="58"/>
                      </a:cubicBezTo>
                      <a:close/>
                      <a:moveTo>
                        <a:pt x="37" y="60"/>
                      </a:moveTo>
                      <a:cubicBezTo>
                        <a:pt x="37" y="60"/>
                        <a:pt x="37" y="60"/>
                        <a:pt x="37" y="60"/>
                      </a:cubicBezTo>
                      <a:cubicBezTo>
                        <a:pt x="37" y="60"/>
                        <a:pt x="37" y="60"/>
                        <a:pt x="37" y="60"/>
                      </a:cubicBezTo>
                      <a:close/>
                      <a:moveTo>
                        <a:pt x="29" y="59"/>
                      </a:moveTo>
                      <a:cubicBezTo>
                        <a:pt x="29" y="59"/>
                        <a:pt x="29" y="59"/>
                        <a:pt x="29" y="59"/>
                      </a:cubicBezTo>
                      <a:cubicBezTo>
                        <a:pt x="28" y="59"/>
                        <a:pt x="28" y="59"/>
                        <a:pt x="29" y="59"/>
                      </a:cubicBezTo>
                      <a:close/>
                      <a:moveTo>
                        <a:pt x="31" y="59"/>
                      </a:moveTo>
                      <a:cubicBezTo>
                        <a:pt x="31" y="59"/>
                        <a:pt x="31" y="59"/>
                        <a:pt x="31" y="59"/>
                      </a:cubicBezTo>
                      <a:cubicBezTo>
                        <a:pt x="30" y="59"/>
                        <a:pt x="31" y="59"/>
                        <a:pt x="31" y="58"/>
                      </a:cubicBezTo>
                      <a:cubicBezTo>
                        <a:pt x="31" y="58"/>
                        <a:pt x="30" y="58"/>
                        <a:pt x="30" y="58"/>
                      </a:cubicBezTo>
                      <a:cubicBezTo>
                        <a:pt x="30" y="58"/>
                        <a:pt x="30" y="58"/>
                        <a:pt x="30" y="58"/>
                      </a:cubicBezTo>
                      <a:cubicBezTo>
                        <a:pt x="31" y="58"/>
                        <a:pt x="31" y="58"/>
                        <a:pt x="31" y="58"/>
                      </a:cubicBezTo>
                      <a:cubicBezTo>
                        <a:pt x="31" y="58"/>
                        <a:pt x="31" y="59"/>
                        <a:pt x="31" y="59"/>
                      </a:cubicBezTo>
                      <a:close/>
                      <a:moveTo>
                        <a:pt x="17" y="58"/>
                      </a:moveTo>
                      <a:cubicBezTo>
                        <a:pt x="17" y="58"/>
                        <a:pt x="17" y="58"/>
                        <a:pt x="17" y="58"/>
                      </a:cubicBezTo>
                      <a:cubicBezTo>
                        <a:pt x="17" y="58"/>
                        <a:pt x="17" y="58"/>
                        <a:pt x="17" y="58"/>
                      </a:cubicBezTo>
                      <a:cubicBezTo>
                        <a:pt x="18" y="58"/>
                        <a:pt x="18" y="58"/>
                        <a:pt x="17" y="58"/>
                      </a:cubicBezTo>
                      <a:close/>
                      <a:moveTo>
                        <a:pt x="22" y="58"/>
                      </a:moveTo>
                      <a:cubicBezTo>
                        <a:pt x="22" y="58"/>
                        <a:pt x="22" y="58"/>
                        <a:pt x="22" y="58"/>
                      </a:cubicBezTo>
                      <a:cubicBezTo>
                        <a:pt x="22" y="58"/>
                        <a:pt x="22" y="58"/>
                        <a:pt x="22" y="58"/>
                      </a:cubicBezTo>
                      <a:cubicBezTo>
                        <a:pt x="21" y="58"/>
                        <a:pt x="22" y="58"/>
                        <a:pt x="22" y="58"/>
                      </a:cubicBezTo>
                      <a:cubicBezTo>
                        <a:pt x="22" y="58"/>
                        <a:pt x="22" y="58"/>
                        <a:pt x="22" y="58"/>
                      </a:cubicBezTo>
                      <a:close/>
                      <a:moveTo>
                        <a:pt x="29" y="58"/>
                      </a:moveTo>
                      <a:cubicBezTo>
                        <a:pt x="30" y="58"/>
                        <a:pt x="30" y="58"/>
                        <a:pt x="29" y="58"/>
                      </a:cubicBezTo>
                      <a:cubicBezTo>
                        <a:pt x="29" y="58"/>
                        <a:pt x="29" y="58"/>
                        <a:pt x="29" y="58"/>
                      </a:cubicBezTo>
                      <a:close/>
                      <a:moveTo>
                        <a:pt x="17" y="57"/>
                      </a:moveTo>
                      <a:cubicBezTo>
                        <a:pt x="17" y="57"/>
                        <a:pt x="17" y="57"/>
                        <a:pt x="17" y="58"/>
                      </a:cubicBezTo>
                      <a:cubicBezTo>
                        <a:pt x="17" y="58"/>
                        <a:pt x="17" y="57"/>
                        <a:pt x="17" y="57"/>
                      </a:cubicBezTo>
                      <a:close/>
                      <a:moveTo>
                        <a:pt x="31" y="58"/>
                      </a:moveTo>
                      <a:cubicBezTo>
                        <a:pt x="31" y="58"/>
                        <a:pt x="31" y="58"/>
                        <a:pt x="31" y="58"/>
                      </a:cubicBezTo>
                      <a:cubicBezTo>
                        <a:pt x="32" y="58"/>
                        <a:pt x="31" y="58"/>
                        <a:pt x="31" y="58"/>
                      </a:cubicBezTo>
                      <a:close/>
                      <a:moveTo>
                        <a:pt x="20" y="57"/>
                      </a:moveTo>
                      <a:cubicBezTo>
                        <a:pt x="20" y="57"/>
                        <a:pt x="20" y="57"/>
                        <a:pt x="20" y="57"/>
                      </a:cubicBezTo>
                      <a:cubicBezTo>
                        <a:pt x="20" y="57"/>
                        <a:pt x="20" y="57"/>
                        <a:pt x="20" y="57"/>
                      </a:cubicBezTo>
                      <a:cubicBezTo>
                        <a:pt x="20" y="57"/>
                        <a:pt x="20" y="57"/>
                        <a:pt x="20" y="57"/>
                      </a:cubicBezTo>
                      <a:close/>
                      <a:moveTo>
                        <a:pt x="26" y="58"/>
                      </a:moveTo>
                      <a:cubicBezTo>
                        <a:pt x="26" y="57"/>
                        <a:pt x="26" y="57"/>
                        <a:pt x="26" y="57"/>
                      </a:cubicBezTo>
                      <a:cubicBezTo>
                        <a:pt x="26" y="57"/>
                        <a:pt x="26" y="57"/>
                        <a:pt x="26" y="58"/>
                      </a:cubicBezTo>
                      <a:close/>
                      <a:moveTo>
                        <a:pt x="28" y="57"/>
                      </a:moveTo>
                      <a:cubicBezTo>
                        <a:pt x="29" y="57"/>
                        <a:pt x="28" y="57"/>
                        <a:pt x="28" y="57"/>
                      </a:cubicBezTo>
                      <a:cubicBezTo>
                        <a:pt x="28" y="57"/>
                        <a:pt x="28" y="57"/>
                        <a:pt x="28" y="57"/>
                      </a:cubicBezTo>
                      <a:close/>
                      <a:moveTo>
                        <a:pt x="35" y="57"/>
                      </a:moveTo>
                      <a:cubicBezTo>
                        <a:pt x="35" y="57"/>
                        <a:pt x="35" y="57"/>
                        <a:pt x="35" y="58"/>
                      </a:cubicBezTo>
                      <a:cubicBezTo>
                        <a:pt x="35" y="57"/>
                        <a:pt x="35" y="57"/>
                        <a:pt x="35" y="57"/>
                      </a:cubicBezTo>
                      <a:close/>
                      <a:moveTo>
                        <a:pt x="16" y="57"/>
                      </a:moveTo>
                      <a:cubicBezTo>
                        <a:pt x="16" y="57"/>
                        <a:pt x="16" y="57"/>
                        <a:pt x="16" y="57"/>
                      </a:cubicBezTo>
                      <a:cubicBezTo>
                        <a:pt x="15" y="57"/>
                        <a:pt x="16" y="57"/>
                        <a:pt x="16" y="57"/>
                      </a:cubicBezTo>
                      <a:close/>
                      <a:moveTo>
                        <a:pt x="10" y="56"/>
                      </a:moveTo>
                      <a:cubicBezTo>
                        <a:pt x="10" y="56"/>
                        <a:pt x="10" y="56"/>
                        <a:pt x="10" y="56"/>
                      </a:cubicBezTo>
                      <a:cubicBezTo>
                        <a:pt x="9" y="56"/>
                        <a:pt x="9" y="56"/>
                        <a:pt x="9" y="56"/>
                      </a:cubicBezTo>
                      <a:cubicBezTo>
                        <a:pt x="9" y="56"/>
                        <a:pt x="10" y="56"/>
                        <a:pt x="10" y="56"/>
                      </a:cubicBezTo>
                      <a:close/>
                      <a:moveTo>
                        <a:pt x="21" y="57"/>
                      </a:moveTo>
                      <a:cubicBezTo>
                        <a:pt x="21" y="56"/>
                        <a:pt x="20" y="56"/>
                        <a:pt x="21" y="56"/>
                      </a:cubicBezTo>
                      <a:cubicBezTo>
                        <a:pt x="21" y="56"/>
                        <a:pt x="20" y="56"/>
                        <a:pt x="21" y="56"/>
                      </a:cubicBezTo>
                      <a:cubicBezTo>
                        <a:pt x="21" y="56"/>
                        <a:pt x="21" y="56"/>
                        <a:pt x="21" y="56"/>
                      </a:cubicBezTo>
                      <a:cubicBezTo>
                        <a:pt x="21" y="56"/>
                        <a:pt x="20" y="56"/>
                        <a:pt x="21" y="56"/>
                      </a:cubicBezTo>
                      <a:cubicBezTo>
                        <a:pt x="21" y="56"/>
                        <a:pt x="21" y="56"/>
                        <a:pt x="21" y="56"/>
                      </a:cubicBezTo>
                      <a:cubicBezTo>
                        <a:pt x="20" y="56"/>
                        <a:pt x="21" y="56"/>
                        <a:pt x="21" y="56"/>
                      </a:cubicBezTo>
                      <a:cubicBezTo>
                        <a:pt x="22" y="56"/>
                        <a:pt x="21" y="56"/>
                        <a:pt x="21" y="56"/>
                      </a:cubicBezTo>
                      <a:cubicBezTo>
                        <a:pt x="21" y="56"/>
                        <a:pt x="21" y="56"/>
                        <a:pt x="21" y="56"/>
                      </a:cubicBezTo>
                      <a:cubicBezTo>
                        <a:pt x="21" y="56"/>
                        <a:pt x="21" y="56"/>
                        <a:pt x="21" y="57"/>
                      </a:cubicBezTo>
                      <a:cubicBezTo>
                        <a:pt x="21" y="57"/>
                        <a:pt x="21" y="56"/>
                        <a:pt x="21" y="57"/>
                      </a:cubicBezTo>
                      <a:close/>
                      <a:moveTo>
                        <a:pt x="16" y="56"/>
                      </a:moveTo>
                      <a:cubicBezTo>
                        <a:pt x="16" y="56"/>
                        <a:pt x="16" y="56"/>
                        <a:pt x="16" y="56"/>
                      </a:cubicBezTo>
                      <a:cubicBezTo>
                        <a:pt x="17" y="56"/>
                        <a:pt x="17" y="56"/>
                        <a:pt x="17" y="56"/>
                      </a:cubicBezTo>
                      <a:cubicBezTo>
                        <a:pt x="17" y="56"/>
                        <a:pt x="17" y="56"/>
                        <a:pt x="17" y="56"/>
                      </a:cubicBezTo>
                      <a:cubicBezTo>
                        <a:pt x="17" y="56"/>
                        <a:pt x="16" y="56"/>
                        <a:pt x="16" y="56"/>
                      </a:cubicBezTo>
                      <a:cubicBezTo>
                        <a:pt x="16" y="56"/>
                        <a:pt x="16" y="56"/>
                        <a:pt x="16" y="56"/>
                      </a:cubicBezTo>
                      <a:cubicBezTo>
                        <a:pt x="17" y="56"/>
                        <a:pt x="17" y="56"/>
                        <a:pt x="17" y="56"/>
                      </a:cubicBezTo>
                      <a:cubicBezTo>
                        <a:pt x="17" y="56"/>
                        <a:pt x="17" y="56"/>
                        <a:pt x="17" y="56"/>
                      </a:cubicBezTo>
                      <a:cubicBezTo>
                        <a:pt x="17" y="56"/>
                        <a:pt x="17" y="56"/>
                        <a:pt x="17" y="56"/>
                      </a:cubicBezTo>
                      <a:cubicBezTo>
                        <a:pt x="16" y="56"/>
                        <a:pt x="16" y="56"/>
                        <a:pt x="16" y="56"/>
                      </a:cubicBezTo>
                      <a:close/>
                      <a:moveTo>
                        <a:pt x="19" y="56"/>
                      </a:moveTo>
                      <a:cubicBezTo>
                        <a:pt x="19" y="56"/>
                        <a:pt x="20" y="56"/>
                        <a:pt x="19" y="56"/>
                      </a:cubicBezTo>
                      <a:cubicBezTo>
                        <a:pt x="19" y="56"/>
                        <a:pt x="19" y="56"/>
                        <a:pt x="19" y="56"/>
                      </a:cubicBezTo>
                      <a:cubicBezTo>
                        <a:pt x="19" y="56"/>
                        <a:pt x="19" y="56"/>
                        <a:pt x="19" y="56"/>
                      </a:cubicBezTo>
                      <a:cubicBezTo>
                        <a:pt x="19" y="56"/>
                        <a:pt x="19" y="56"/>
                        <a:pt x="19" y="56"/>
                      </a:cubicBezTo>
                      <a:close/>
                      <a:moveTo>
                        <a:pt x="14" y="56"/>
                      </a:moveTo>
                      <a:cubicBezTo>
                        <a:pt x="14" y="56"/>
                        <a:pt x="14" y="56"/>
                        <a:pt x="13" y="56"/>
                      </a:cubicBezTo>
                      <a:cubicBezTo>
                        <a:pt x="13" y="56"/>
                        <a:pt x="14" y="56"/>
                        <a:pt x="13" y="56"/>
                      </a:cubicBezTo>
                      <a:cubicBezTo>
                        <a:pt x="13" y="56"/>
                        <a:pt x="13" y="56"/>
                        <a:pt x="13" y="55"/>
                      </a:cubicBezTo>
                      <a:cubicBezTo>
                        <a:pt x="14" y="55"/>
                        <a:pt x="14" y="56"/>
                        <a:pt x="14" y="56"/>
                      </a:cubicBezTo>
                      <a:cubicBezTo>
                        <a:pt x="14" y="56"/>
                        <a:pt x="14" y="55"/>
                        <a:pt x="14" y="55"/>
                      </a:cubicBezTo>
                      <a:cubicBezTo>
                        <a:pt x="15" y="55"/>
                        <a:pt x="14" y="56"/>
                        <a:pt x="14" y="56"/>
                      </a:cubicBezTo>
                      <a:close/>
                      <a:moveTo>
                        <a:pt x="30" y="56"/>
                      </a:moveTo>
                      <a:cubicBezTo>
                        <a:pt x="29" y="56"/>
                        <a:pt x="30" y="56"/>
                        <a:pt x="29" y="56"/>
                      </a:cubicBezTo>
                      <a:cubicBezTo>
                        <a:pt x="30" y="56"/>
                        <a:pt x="29" y="56"/>
                        <a:pt x="30" y="56"/>
                      </a:cubicBezTo>
                      <a:close/>
                      <a:moveTo>
                        <a:pt x="23" y="56"/>
                      </a:moveTo>
                      <a:cubicBezTo>
                        <a:pt x="23" y="56"/>
                        <a:pt x="23" y="56"/>
                        <a:pt x="23" y="56"/>
                      </a:cubicBezTo>
                      <a:cubicBezTo>
                        <a:pt x="23" y="56"/>
                        <a:pt x="23" y="56"/>
                        <a:pt x="23" y="56"/>
                      </a:cubicBezTo>
                      <a:close/>
                      <a:moveTo>
                        <a:pt x="19" y="56"/>
                      </a:moveTo>
                      <a:cubicBezTo>
                        <a:pt x="19" y="56"/>
                        <a:pt x="19" y="55"/>
                        <a:pt x="19" y="55"/>
                      </a:cubicBezTo>
                      <a:cubicBezTo>
                        <a:pt x="19" y="56"/>
                        <a:pt x="19" y="55"/>
                        <a:pt x="19" y="56"/>
                      </a:cubicBezTo>
                      <a:close/>
                      <a:moveTo>
                        <a:pt x="24" y="55"/>
                      </a:move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3" y="55"/>
                        <a:pt x="22" y="55"/>
                        <a:pt x="23" y="55"/>
                      </a:cubicBezTo>
                      <a:cubicBezTo>
                        <a:pt x="23" y="55"/>
                        <a:pt x="23" y="55"/>
                        <a:pt x="22" y="55"/>
                      </a:cubicBezTo>
                      <a:cubicBezTo>
                        <a:pt x="23" y="55"/>
                        <a:pt x="23" y="54"/>
                        <a:pt x="23" y="54"/>
                      </a:cubicBezTo>
                      <a:cubicBezTo>
                        <a:pt x="23" y="55"/>
                        <a:pt x="23" y="55"/>
                        <a:pt x="24" y="55"/>
                      </a:cubicBezTo>
                      <a:close/>
                      <a:moveTo>
                        <a:pt x="9" y="55"/>
                      </a:moveTo>
                      <a:cubicBezTo>
                        <a:pt x="9" y="55"/>
                        <a:pt x="9" y="55"/>
                        <a:pt x="9" y="55"/>
                      </a:cubicBezTo>
                      <a:cubicBezTo>
                        <a:pt x="9" y="55"/>
                        <a:pt x="9" y="55"/>
                        <a:pt x="9" y="55"/>
                      </a:cubicBezTo>
                      <a:cubicBezTo>
                        <a:pt x="9" y="55"/>
                        <a:pt x="10" y="55"/>
                        <a:pt x="9" y="55"/>
                      </a:cubicBezTo>
                      <a:close/>
                      <a:moveTo>
                        <a:pt x="14" y="55"/>
                      </a:moveTo>
                      <a:cubicBezTo>
                        <a:pt x="14" y="55"/>
                        <a:pt x="13" y="55"/>
                        <a:pt x="13" y="55"/>
                      </a:cubicBezTo>
                      <a:cubicBezTo>
                        <a:pt x="13" y="55"/>
                        <a:pt x="13" y="55"/>
                        <a:pt x="14" y="55"/>
                      </a:cubicBezTo>
                      <a:close/>
                      <a:moveTo>
                        <a:pt x="8" y="54"/>
                      </a:moveTo>
                      <a:cubicBezTo>
                        <a:pt x="8" y="54"/>
                        <a:pt x="8" y="54"/>
                        <a:pt x="8" y="53"/>
                      </a:cubicBezTo>
                      <a:cubicBezTo>
                        <a:pt x="9" y="54"/>
                        <a:pt x="9" y="54"/>
                        <a:pt x="8" y="55"/>
                      </a:cubicBezTo>
                      <a:cubicBezTo>
                        <a:pt x="8" y="55"/>
                        <a:pt x="8" y="54"/>
                        <a:pt x="8" y="54"/>
                      </a:cubicBezTo>
                      <a:close/>
                      <a:moveTo>
                        <a:pt x="29" y="54"/>
                      </a:moveTo>
                      <a:cubicBezTo>
                        <a:pt x="29" y="55"/>
                        <a:pt x="30" y="55"/>
                        <a:pt x="29" y="55"/>
                      </a:cubicBezTo>
                      <a:cubicBezTo>
                        <a:pt x="29" y="55"/>
                        <a:pt x="29" y="54"/>
                        <a:pt x="29" y="54"/>
                      </a:cubicBezTo>
                      <a:close/>
                      <a:moveTo>
                        <a:pt x="15" y="54"/>
                      </a:move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6" y="54"/>
                        <a:pt x="15" y="54"/>
                        <a:pt x="16" y="55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lose/>
                      <a:moveTo>
                        <a:pt x="26" y="54"/>
                      </a:moveTo>
                      <a:cubicBezTo>
                        <a:pt x="26" y="54"/>
                        <a:pt x="26" y="54"/>
                        <a:pt x="26" y="54"/>
                      </a:cubicBezTo>
                      <a:cubicBezTo>
                        <a:pt x="25" y="54"/>
                        <a:pt x="25" y="54"/>
                        <a:pt x="25" y="54"/>
                      </a:cubicBezTo>
                      <a:cubicBezTo>
                        <a:pt x="25" y="54"/>
                        <a:pt x="25" y="54"/>
                        <a:pt x="26" y="54"/>
                      </a:cubicBezTo>
                      <a:close/>
                      <a:moveTo>
                        <a:pt x="26" y="54"/>
                      </a:moveTo>
                      <a:cubicBezTo>
                        <a:pt x="25" y="54"/>
                        <a:pt x="25" y="54"/>
                        <a:pt x="25" y="54"/>
                      </a:cubicBezTo>
                      <a:cubicBezTo>
                        <a:pt x="25" y="54"/>
                        <a:pt x="25" y="54"/>
                        <a:pt x="25" y="54"/>
                      </a:cubicBezTo>
                      <a:cubicBezTo>
                        <a:pt x="25" y="54"/>
                        <a:pt x="25" y="53"/>
                        <a:pt x="25" y="53"/>
                      </a:cubicBezTo>
                      <a:cubicBezTo>
                        <a:pt x="26" y="53"/>
                        <a:pt x="26" y="54"/>
                        <a:pt x="26" y="54"/>
                      </a:cubicBezTo>
                      <a:close/>
                      <a:moveTo>
                        <a:pt x="8" y="52"/>
                      </a:moveTo>
                      <a:cubicBezTo>
                        <a:pt x="8" y="53"/>
                        <a:pt x="7" y="53"/>
                        <a:pt x="8" y="52"/>
                      </a:cubicBezTo>
                      <a:close/>
                      <a:moveTo>
                        <a:pt x="18" y="52"/>
                      </a:moveTo>
                      <a:cubicBezTo>
                        <a:pt x="17" y="52"/>
                        <a:pt x="18" y="52"/>
                        <a:pt x="17" y="52"/>
                      </a:cubicBezTo>
                      <a:cubicBezTo>
                        <a:pt x="17" y="52"/>
                        <a:pt x="18" y="52"/>
                        <a:pt x="18" y="52"/>
                      </a:cubicBezTo>
                      <a:cubicBezTo>
                        <a:pt x="18" y="52"/>
                        <a:pt x="18" y="52"/>
                        <a:pt x="18" y="52"/>
                      </a:cubicBezTo>
                      <a:close/>
                      <a:moveTo>
                        <a:pt x="24" y="52"/>
                      </a:moveTo>
                      <a:cubicBezTo>
                        <a:pt x="24" y="52"/>
                        <a:pt x="23" y="52"/>
                        <a:pt x="23" y="52"/>
                      </a:cubicBezTo>
                      <a:cubicBezTo>
                        <a:pt x="23" y="52"/>
                        <a:pt x="23" y="52"/>
                        <a:pt x="24" y="52"/>
                      </a:cubicBezTo>
                      <a:close/>
                      <a:moveTo>
                        <a:pt x="15" y="52"/>
                      </a:moveTo>
                      <a:cubicBezTo>
                        <a:pt x="14" y="52"/>
                        <a:pt x="14" y="52"/>
                        <a:pt x="15" y="52"/>
                      </a:cubicBezTo>
                      <a:cubicBezTo>
                        <a:pt x="15" y="52"/>
                        <a:pt x="14" y="52"/>
                        <a:pt x="15" y="52"/>
                      </a:cubicBezTo>
                      <a:close/>
                      <a:moveTo>
                        <a:pt x="28" y="52"/>
                      </a:moveTo>
                      <a:cubicBezTo>
                        <a:pt x="28" y="52"/>
                        <a:pt x="28" y="52"/>
                        <a:pt x="28" y="52"/>
                      </a:cubicBezTo>
                      <a:cubicBezTo>
                        <a:pt x="28" y="52"/>
                        <a:pt x="27" y="52"/>
                        <a:pt x="28" y="52"/>
                      </a:cubicBezTo>
                      <a:close/>
                      <a:moveTo>
                        <a:pt x="22" y="51"/>
                      </a:moveTo>
                      <a:cubicBezTo>
                        <a:pt x="22" y="51"/>
                        <a:pt x="22" y="51"/>
                        <a:pt x="22" y="51"/>
                      </a:cubicBezTo>
                      <a:cubicBezTo>
                        <a:pt x="23" y="51"/>
                        <a:pt x="22" y="51"/>
                        <a:pt x="23" y="51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2" y="52"/>
                        <a:pt x="22" y="51"/>
                        <a:pt x="22" y="51"/>
                      </a:cubicBezTo>
                      <a:close/>
                      <a:moveTo>
                        <a:pt x="25" y="51"/>
                      </a:moveTo>
                      <a:cubicBezTo>
                        <a:pt x="25" y="51"/>
                        <a:pt x="25" y="51"/>
                        <a:pt x="25" y="51"/>
                      </a:cubicBezTo>
                      <a:cubicBezTo>
                        <a:pt x="25" y="52"/>
                        <a:pt x="24" y="52"/>
                        <a:pt x="25" y="51"/>
                      </a:cubicBezTo>
                      <a:close/>
                      <a:moveTo>
                        <a:pt x="18" y="52"/>
                      </a:moveTo>
                      <a:cubicBezTo>
                        <a:pt x="18" y="52"/>
                        <a:pt x="18" y="52"/>
                        <a:pt x="18" y="52"/>
                      </a:cubicBezTo>
                      <a:cubicBezTo>
                        <a:pt x="18" y="52"/>
                        <a:pt x="18" y="52"/>
                        <a:pt x="18" y="52"/>
                      </a:cubicBezTo>
                      <a:cubicBezTo>
                        <a:pt x="18" y="52"/>
                        <a:pt x="18" y="52"/>
                        <a:pt x="18" y="52"/>
                      </a:cubicBezTo>
                      <a:cubicBezTo>
                        <a:pt x="18" y="52"/>
                        <a:pt x="18" y="52"/>
                        <a:pt x="18" y="52"/>
                      </a:cubicBezTo>
                      <a:close/>
                      <a:moveTo>
                        <a:pt x="17" y="51"/>
                      </a:moveTo>
                      <a:cubicBezTo>
                        <a:pt x="17" y="52"/>
                        <a:pt x="17" y="52"/>
                        <a:pt x="17" y="52"/>
                      </a:cubicBezTo>
                      <a:cubicBezTo>
                        <a:pt x="17" y="52"/>
                        <a:pt x="17" y="51"/>
                        <a:pt x="17" y="51"/>
                      </a:cubicBezTo>
                      <a:close/>
                      <a:moveTo>
                        <a:pt x="21" y="51"/>
                      </a:moveTo>
                      <a:cubicBezTo>
                        <a:pt x="21" y="51"/>
                        <a:pt x="21" y="51"/>
                        <a:pt x="21" y="51"/>
                      </a:cubicBezTo>
                      <a:cubicBezTo>
                        <a:pt x="21" y="51"/>
                        <a:pt x="21" y="51"/>
                        <a:pt x="21" y="51"/>
                      </a:cubicBezTo>
                      <a:close/>
                      <a:moveTo>
                        <a:pt x="7" y="51"/>
                      </a:moveTo>
                      <a:cubicBezTo>
                        <a:pt x="7" y="51"/>
                        <a:pt x="8" y="52"/>
                        <a:pt x="7" y="52"/>
                      </a:cubicBezTo>
                      <a:cubicBezTo>
                        <a:pt x="7" y="52"/>
                        <a:pt x="7" y="51"/>
                        <a:pt x="7" y="51"/>
                      </a:cubicBezTo>
                      <a:close/>
                      <a:moveTo>
                        <a:pt x="34" y="51"/>
                      </a:moveTo>
                      <a:cubicBezTo>
                        <a:pt x="34" y="51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lose/>
                      <a:moveTo>
                        <a:pt x="19" y="51"/>
                      </a:moveTo>
                      <a:cubicBezTo>
                        <a:pt x="19" y="51"/>
                        <a:pt x="19" y="51"/>
                        <a:pt x="19" y="51"/>
                      </a:cubicBezTo>
                      <a:cubicBezTo>
                        <a:pt x="19" y="51"/>
                        <a:pt x="19" y="51"/>
                        <a:pt x="19" y="51"/>
                      </a:cubicBezTo>
                      <a:cubicBezTo>
                        <a:pt x="19" y="51"/>
                        <a:pt x="19" y="51"/>
                        <a:pt x="19" y="51"/>
                      </a:cubicBezTo>
                      <a:cubicBezTo>
                        <a:pt x="19" y="51"/>
                        <a:pt x="19" y="51"/>
                        <a:pt x="19" y="51"/>
                      </a:cubicBezTo>
                      <a:close/>
                      <a:moveTo>
                        <a:pt x="29" y="50"/>
                      </a:moveTo>
                      <a:cubicBezTo>
                        <a:pt x="30" y="51"/>
                        <a:pt x="29" y="50"/>
                        <a:pt x="30" y="50"/>
                      </a:cubicBezTo>
                      <a:cubicBezTo>
                        <a:pt x="30" y="50"/>
                        <a:pt x="30" y="51"/>
                        <a:pt x="30" y="51"/>
                      </a:cubicBezTo>
                      <a:cubicBezTo>
                        <a:pt x="29" y="51"/>
                        <a:pt x="29" y="51"/>
                        <a:pt x="29" y="50"/>
                      </a:cubicBezTo>
                      <a:close/>
                      <a:moveTo>
                        <a:pt x="25" y="51"/>
                      </a:moveTo>
                      <a:cubicBezTo>
                        <a:pt x="25" y="51"/>
                        <a:pt x="25" y="51"/>
                        <a:pt x="25" y="51"/>
                      </a:cubicBezTo>
                      <a:cubicBezTo>
                        <a:pt x="26" y="51"/>
                        <a:pt x="26" y="51"/>
                        <a:pt x="25" y="51"/>
                      </a:cubicBezTo>
                      <a:close/>
                      <a:moveTo>
                        <a:pt x="11" y="51"/>
                      </a:moveTo>
                      <a:cubicBezTo>
                        <a:pt x="11" y="51"/>
                        <a:pt x="10" y="51"/>
                        <a:pt x="11" y="51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lose/>
                      <a:moveTo>
                        <a:pt x="21" y="50"/>
                      </a:moveTo>
                      <a:cubicBezTo>
                        <a:pt x="21" y="50"/>
                        <a:pt x="21" y="50"/>
                        <a:pt x="21" y="50"/>
                      </a:cubicBezTo>
                      <a:cubicBezTo>
                        <a:pt x="21" y="50"/>
                        <a:pt x="21" y="50"/>
                        <a:pt x="21" y="50"/>
                      </a:cubicBezTo>
                      <a:close/>
                      <a:moveTo>
                        <a:pt x="21" y="50"/>
                      </a:moveTo>
                      <a:cubicBezTo>
                        <a:pt x="21" y="50"/>
                        <a:pt x="20" y="50"/>
                        <a:pt x="20" y="50"/>
                      </a:cubicBezTo>
                      <a:cubicBezTo>
                        <a:pt x="20" y="50"/>
                        <a:pt x="20" y="50"/>
                        <a:pt x="21" y="50"/>
                      </a:cubicBezTo>
                      <a:close/>
                      <a:moveTo>
                        <a:pt x="31" y="49"/>
                      </a:moveTo>
                      <a:cubicBezTo>
                        <a:pt x="31" y="49"/>
                        <a:pt x="31" y="50"/>
                        <a:pt x="31" y="50"/>
                      </a:cubicBezTo>
                      <a:cubicBezTo>
                        <a:pt x="31" y="50"/>
                        <a:pt x="31" y="49"/>
                        <a:pt x="31" y="49"/>
                      </a:cubicBezTo>
                      <a:close/>
                      <a:moveTo>
                        <a:pt x="11" y="50"/>
                      </a:moveTo>
                      <a:cubicBezTo>
                        <a:pt x="11" y="50"/>
                        <a:pt x="10" y="50"/>
                        <a:pt x="11" y="50"/>
                      </a:cubicBezTo>
                      <a:cubicBezTo>
                        <a:pt x="11" y="50"/>
                        <a:pt x="11" y="50"/>
                        <a:pt x="11" y="51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ubicBezTo>
                        <a:pt x="10" y="51"/>
                        <a:pt x="11" y="50"/>
                        <a:pt x="10" y="51"/>
                      </a:cubicBezTo>
                      <a:cubicBezTo>
                        <a:pt x="10" y="50"/>
                        <a:pt x="10" y="50"/>
                        <a:pt x="10" y="50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lose/>
                      <a:moveTo>
                        <a:pt x="28" y="50"/>
                      </a:moveTo>
                      <a:cubicBezTo>
                        <a:pt x="29" y="50"/>
                        <a:pt x="28" y="49"/>
                        <a:pt x="29" y="49"/>
                      </a:cubicBezTo>
                      <a:cubicBezTo>
                        <a:pt x="29" y="50"/>
                        <a:pt x="29" y="50"/>
                        <a:pt x="28" y="50"/>
                      </a:cubicBezTo>
                      <a:cubicBezTo>
                        <a:pt x="28" y="50"/>
                        <a:pt x="28" y="50"/>
                        <a:pt x="28" y="50"/>
                      </a:cubicBezTo>
                      <a:close/>
                      <a:moveTo>
                        <a:pt x="36" y="49"/>
                      </a:moveTo>
                      <a:cubicBezTo>
                        <a:pt x="36" y="49"/>
                        <a:pt x="36" y="49"/>
                        <a:pt x="36" y="49"/>
                      </a:cubicBezTo>
                      <a:cubicBezTo>
                        <a:pt x="36" y="49"/>
                        <a:pt x="37" y="49"/>
                        <a:pt x="37" y="49"/>
                      </a:cubicBezTo>
                      <a:cubicBezTo>
                        <a:pt x="36" y="49"/>
                        <a:pt x="36" y="49"/>
                        <a:pt x="36" y="49"/>
                      </a:cubicBezTo>
                      <a:close/>
                      <a:moveTo>
                        <a:pt x="35" y="48"/>
                      </a:moveTo>
                      <a:cubicBezTo>
                        <a:pt x="35" y="48"/>
                        <a:pt x="34" y="47"/>
                        <a:pt x="35" y="47"/>
                      </a:cubicBezTo>
                      <a:cubicBezTo>
                        <a:pt x="35" y="48"/>
                        <a:pt x="35" y="48"/>
                        <a:pt x="35" y="49"/>
                      </a:cubicBezTo>
                      <a:cubicBezTo>
                        <a:pt x="35" y="49"/>
                        <a:pt x="35" y="49"/>
                        <a:pt x="34" y="49"/>
                      </a:cubicBezTo>
                      <a:cubicBezTo>
                        <a:pt x="34" y="49"/>
                        <a:pt x="35" y="49"/>
                        <a:pt x="35" y="48"/>
                      </a:cubicBezTo>
                      <a:close/>
                      <a:moveTo>
                        <a:pt x="26" y="49"/>
                      </a:moveTo>
                      <a:cubicBezTo>
                        <a:pt x="26" y="50"/>
                        <a:pt x="26" y="49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lose/>
                      <a:moveTo>
                        <a:pt x="25" y="50"/>
                      </a:moveTo>
                      <a:cubicBezTo>
                        <a:pt x="24" y="50"/>
                        <a:pt x="25" y="49"/>
                        <a:pt x="25" y="49"/>
                      </a:cubicBezTo>
                      <a:cubicBezTo>
                        <a:pt x="25" y="49"/>
                        <a:pt x="25" y="49"/>
                        <a:pt x="25" y="49"/>
                      </a:cubicBezTo>
                      <a:cubicBezTo>
                        <a:pt x="24" y="49"/>
                        <a:pt x="25" y="49"/>
                        <a:pt x="25" y="50"/>
                      </a:cubicBezTo>
                      <a:close/>
                      <a:moveTo>
                        <a:pt x="36" y="49"/>
                      </a:moveTo>
                      <a:cubicBezTo>
                        <a:pt x="36" y="49"/>
                        <a:pt x="36" y="49"/>
                        <a:pt x="36" y="49"/>
                      </a:cubicBezTo>
                      <a:cubicBezTo>
                        <a:pt x="36" y="48"/>
                        <a:pt x="36" y="49"/>
                        <a:pt x="36" y="49"/>
                      </a:cubicBezTo>
                      <a:close/>
                      <a:moveTo>
                        <a:pt x="29" y="49"/>
                      </a:moveTo>
                      <a:cubicBezTo>
                        <a:pt x="30" y="49"/>
                        <a:pt x="30" y="49"/>
                        <a:pt x="30" y="49"/>
                      </a:cubicBezTo>
                      <a:cubicBezTo>
                        <a:pt x="29" y="49"/>
                        <a:pt x="29" y="49"/>
                        <a:pt x="29" y="49"/>
                      </a:cubicBezTo>
                      <a:cubicBezTo>
                        <a:pt x="29" y="49"/>
                        <a:pt x="29" y="49"/>
                        <a:pt x="29" y="49"/>
                      </a:cubicBezTo>
                      <a:close/>
                      <a:moveTo>
                        <a:pt x="28" y="49"/>
                      </a:moveTo>
                      <a:cubicBezTo>
                        <a:pt x="28" y="49"/>
                        <a:pt x="28" y="49"/>
                        <a:pt x="29" y="49"/>
                      </a:cubicBezTo>
                      <a:cubicBezTo>
                        <a:pt x="29" y="49"/>
                        <a:pt x="28" y="49"/>
                        <a:pt x="29" y="49"/>
                      </a:cubicBezTo>
                      <a:cubicBezTo>
                        <a:pt x="29" y="49"/>
                        <a:pt x="29" y="49"/>
                        <a:pt x="29" y="49"/>
                      </a:cubicBezTo>
                      <a:cubicBezTo>
                        <a:pt x="28" y="49"/>
                        <a:pt x="28" y="49"/>
                        <a:pt x="28" y="49"/>
                      </a:cubicBezTo>
                      <a:close/>
                      <a:moveTo>
                        <a:pt x="34" y="48"/>
                      </a:moveTo>
                      <a:cubicBezTo>
                        <a:pt x="34" y="48"/>
                        <a:pt x="34" y="48"/>
                        <a:pt x="34" y="49"/>
                      </a:cubicBezTo>
                      <a:cubicBezTo>
                        <a:pt x="34" y="49"/>
                        <a:pt x="34" y="49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lose/>
                      <a:moveTo>
                        <a:pt x="33" y="48"/>
                      </a:move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9"/>
                        <a:pt x="34" y="49"/>
                        <a:pt x="33" y="49"/>
                      </a:cubicBezTo>
                      <a:cubicBezTo>
                        <a:pt x="33" y="49"/>
                        <a:pt x="33" y="49"/>
                        <a:pt x="33" y="48"/>
                      </a:cubicBezTo>
                      <a:close/>
                      <a:moveTo>
                        <a:pt x="22" y="49"/>
                      </a:moveTo>
                      <a:cubicBezTo>
                        <a:pt x="22" y="49"/>
                        <a:pt x="22" y="49"/>
                        <a:pt x="23" y="49"/>
                      </a:cubicBezTo>
                      <a:cubicBezTo>
                        <a:pt x="23" y="49"/>
                        <a:pt x="23" y="49"/>
                        <a:pt x="23" y="49"/>
                      </a:cubicBezTo>
                      <a:cubicBezTo>
                        <a:pt x="22" y="49"/>
                        <a:pt x="22" y="49"/>
                        <a:pt x="22" y="49"/>
                      </a:cubicBezTo>
                      <a:cubicBezTo>
                        <a:pt x="22" y="49"/>
                        <a:pt x="22" y="49"/>
                        <a:pt x="22" y="49"/>
                      </a:cubicBezTo>
                      <a:close/>
                      <a:moveTo>
                        <a:pt x="19" y="49"/>
                      </a:moveTo>
                      <a:cubicBezTo>
                        <a:pt x="18" y="49"/>
                        <a:pt x="18" y="49"/>
                        <a:pt x="18" y="49"/>
                      </a:cubicBezTo>
                      <a:cubicBezTo>
                        <a:pt x="19" y="49"/>
                        <a:pt x="19" y="49"/>
                        <a:pt x="19" y="49"/>
                      </a:cubicBezTo>
                      <a:close/>
                      <a:moveTo>
                        <a:pt x="19" y="49"/>
                      </a:moveTo>
                      <a:cubicBezTo>
                        <a:pt x="19" y="49"/>
                        <a:pt x="19" y="49"/>
                        <a:pt x="19" y="49"/>
                      </a:cubicBezTo>
                      <a:cubicBezTo>
                        <a:pt x="19" y="49"/>
                        <a:pt x="19" y="49"/>
                        <a:pt x="19" y="49"/>
                      </a:cubicBezTo>
                      <a:close/>
                      <a:moveTo>
                        <a:pt x="26" y="49"/>
                      </a:move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6" y="49"/>
                        <a:pt x="26" y="49"/>
                        <a:pt x="26" y="48"/>
                      </a:cubicBezTo>
                      <a:cubicBezTo>
                        <a:pt x="26" y="48"/>
                        <a:pt x="26" y="49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lose/>
                      <a:moveTo>
                        <a:pt x="24" y="49"/>
                      </a:move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24" y="49"/>
                        <a:pt x="23" y="49"/>
                        <a:pt x="23" y="49"/>
                      </a:cubicBezTo>
                      <a:cubicBezTo>
                        <a:pt x="23" y="49"/>
                        <a:pt x="23" y="49"/>
                        <a:pt x="23" y="49"/>
                      </a:cubicBezTo>
                      <a:cubicBezTo>
                        <a:pt x="23" y="49"/>
                        <a:pt x="23" y="49"/>
                        <a:pt x="24" y="49"/>
                      </a:cubicBezTo>
                      <a:close/>
                      <a:moveTo>
                        <a:pt x="20" y="49"/>
                      </a:moveTo>
                      <a:cubicBezTo>
                        <a:pt x="20" y="49"/>
                        <a:pt x="20" y="49"/>
                        <a:pt x="20" y="49"/>
                      </a:cubicBezTo>
                      <a:cubicBezTo>
                        <a:pt x="21" y="49"/>
                        <a:pt x="20" y="49"/>
                        <a:pt x="20" y="49"/>
                      </a:cubicBezTo>
                      <a:close/>
                      <a:moveTo>
                        <a:pt x="19" y="49"/>
                      </a:moveTo>
                      <a:cubicBezTo>
                        <a:pt x="19" y="49"/>
                        <a:pt x="18" y="49"/>
                        <a:pt x="18" y="49"/>
                      </a:cubicBezTo>
                      <a:cubicBezTo>
                        <a:pt x="19" y="49"/>
                        <a:pt x="19" y="49"/>
                        <a:pt x="19" y="49"/>
                      </a:cubicBezTo>
                      <a:close/>
                      <a:moveTo>
                        <a:pt x="33" y="48"/>
                      </a:moveTo>
                      <a:cubicBezTo>
                        <a:pt x="33" y="48"/>
                        <a:pt x="34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lose/>
                      <a:moveTo>
                        <a:pt x="33" y="48"/>
                      </a:move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lose/>
                      <a:moveTo>
                        <a:pt x="23" y="48"/>
                      </a:moveTo>
                      <a:cubicBezTo>
                        <a:pt x="23" y="48"/>
                        <a:pt x="23" y="48"/>
                        <a:pt x="23" y="48"/>
                      </a:cubicBezTo>
                      <a:cubicBezTo>
                        <a:pt x="23" y="48"/>
                        <a:pt x="23" y="48"/>
                        <a:pt x="23" y="48"/>
                      </a:cubicBezTo>
                      <a:cubicBezTo>
                        <a:pt x="23" y="48"/>
                        <a:pt x="23" y="48"/>
                        <a:pt x="23" y="48"/>
                      </a:cubicBezTo>
                      <a:cubicBezTo>
                        <a:pt x="23" y="48"/>
                        <a:pt x="23" y="48"/>
                        <a:pt x="24" y="48"/>
                      </a:cubicBezTo>
                      <a:cubicBezTo>
                        <a:pt x="24" y="48"/>
                        <a:pt x="24" y="48"/>
                        <a:pt x="24" y="48"/>
                      </a:cubicBezTo>
                      <a:cubicBezTo>
                        <a:pt x="23" y="48"/>
                        <a:pt x="23" y="48"/>
                        <a:pt x="23" y="48"/>
                      </a:cubicBezTo>
                      <a:close/>
                      <a:moveTo>
                        <a:pt x="29" y="48"/>
                      </a:moveTo>
                      <a:cubicBezTo>
                        <a:pt x="29" y="48"/>
                        <a:pt x="30" y="48"/>
                        <a:pt x="30" y="48"/>
                      </a:cubicBezTo>
                      <a:cubicBezTo>
                        <a:pt x="29" y="48"/>
                        <a:pt x="29" y="48"/>
                        <a:pt x="29" y="48"/>
                      </a:cubicBezTo>
                      <a:cubicBezTo>
                        <a:pt x="29" y="48"/>
                        <a:pt x="29" y="47"/>
                        <a:pt x="29" y="47"/>
                      </a:cubicBezTo>
                      <a:cubicBezTo>
                        <a:pt x="29" y="47"/>
                        <a:pt x="30" y="47"/>
                        <a:pt x="30" y="47"/>
                      </a:cubicBezTo>
                      <a:cubicBezTo>
                        <a:pt x="30" y="47"/>
                        <a:pt x="30" y="47"/>
                        <a:pt x="30" y="48"/>
                      </a:cubicBezTo>
                      <a:cubicBezTo>
                        <a:pt x="30" y="48"/>
                        <a:pt x="30" y="48"/>
                        <a:pt x="29" y="48"/>
                      </a:cubicBezTo>
                      <a:close/>
                      <a:moveTo>
                        <a:pt x="29" y="47"/>
                      </a:moveTo>
                      <a:cubicBezTo>
                        <a:pt x="29" y="47"/>
                        <a:pt x="30" y="47"/>
                        <a:pt x="29" y="47"/>
                      </a:cubicBezTo>
                      <a:cubicBezTo>
                        <a:pt x="29" y="47"/>
                        <a:pt x="29" y="47"/>
                        <a:pt x="29" y="47"/>
                      </a:cubicBezTo>
                      <a:close/>
                      <a:moveTo>
                        <a:pt x="22" y="48"/>
                      </a:moveTo>
                      <a:cubicBezTo>
                        <a:pt x="22" y="48"/>
                        <a:pt x="23" y="47"/>
                        <a:pt x="23" y="47"/>
                      </a:cubicBezTo>
                      <a:cubicBezTo>
                        <a:pt x="23" y="47"/>
                        <a:pt x="23" y="47"/>
                        <a:pt x="23" y="47"/>
                      </a:cubicBezTo>
                      <a:cubicBezTo>
                        <a:pt x="23" y="47"/>
                        <a:pt x="23" y="47"/>
                        <a:pt x="23" y="47"/>
                      </a:cubicBezTo>
                      <a:cubicBezTo>
                        <a:pt x="23" y="48"/>
                        <a:pt x="23" y="48"/>
                        <a:pt x="23" y="48"/>
                      </a:cubicBezTo>
                      <a:cubicBezTo>
                        <a:pt x="23" y="48"/>
                        <a:pt x="22" y="48"/>
                        <a:pt x="22" y="48"/>
                      </a:cubicBezTo>
                      <a:cubicBezTo>
                        <a:pt x="22" y="48"/>
                        <a:pt x="22" y="48"/>
                        <a:pt x="22" y="48"/>
                      </a:cubicBezTo>
                      <a:close/>
                      <a:moveTo>
                        <a:pt x="32" y="47"/>
                      </a:move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lose/>
                      <a:moveTo>
                        <a:pt x="17" y="48"/>
                      </a:moveTo>
                      <a:cubicBezTo>
                        <a:pt x="18" y="48"/>
                        <a:pt x="17" y="48"/>
                        <a:pt x="18" y="48"/>
                      </a:cubicBezTo>
                      <a:cubicBezTo>
                        <a:pt x="17" y="48"/>
                        <a:pt x="17" y="48"/>
                        <a:pt x="17" y="48"/>
                      </a:cubicBezTo>
                      <a:close/>
                      <a:moveTo>
                        <a:pt x="14" y="47"/>
                      </a:moveTo>
                      <a:cubicBezTo>
                        <a:pt x="14" y="47"/>
                        <a:pt x="14" y="47"/>
                        <a:pt x="14" y="47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4" y="48"/>
                        <a:pt x="14" y="48"/>
                        <a:pt x="14" y="47"/>
                      </a:cubicBezTo>
                      <a:cubicBezTo>
                        <a:pt x="14" y="47"/>
                        <a:pt x="14" y="47"/>
                        <a:pt x="14" y="47"/>
                      </a:cubicBezTo>
                      <a:cubicBezTo>
                        <a:pt x="15" y="47"/>
                        <a:pt x="14" y="47"/>
                        <a:pt x="15" y="47"/>
                      </a:cubicBezTo>
                      <a:cubicBezTo>
                        <a:pt x="15" y="47"/>
                        <a:pt x="15" y="47"/>
                        <a:pt x="15" y="47"/>
                      </a:cubicBezTo>
                      <a:cubicBezTo>
                        <a:pt x="15" y="47"/>
                        <a:pt x="15" y="47"/>
                        <a:pt x="15" y="47"/>
                      </a:cubicBezTo>
                      <a:cubicBezTo>
                        <a:pt x="15" y="47"/>
                        <a:pt x="15" y="47"/>
                        <a:pt x="15" y="47"/>
                      </a:cubicBezTo>
                      <a:cubicBezTo>
                        <a:pt x="15" y="48"/>
                        <a:pt x="15" y="48"/>
                        <a:pt x="15" y="48"/>
                      </a:cubicBezTo>
                      <a:cubicBezTo>
                        <a:pt x="15" y="48"/>
                        <a:pt x="14" y="48"/>
                        <a:pt x="14" y="48"/>
                      </a:cubicBezTo>
                      <a:cubicBezTo>
                        <a:pt x="14" y="48"/>
                        <a:pt x="14" y="48"/>
                        <a:pt x="15" y="48"/>
                      </a:cubicBezTo>
                      <a:cubicBezTo>
                        <a:pt x="15" y="48"/>
                        <a:pt x="15" y="49"/>
                        <a:pt x="15" y="49"/>
                      </a:cubicBezTo>
                      <a:cubicBezTo>
                        <a:pt x="14" y="49"/>
                        <a:pt x="14" y="50"/>
                        <a:pt x="14" y="50"/>
                      </a:cubicBezTo>
                      <a:cubicBezTo>
                        <a:pt x="14" y="50"/>
                        <a:pt x="14" y="50"/>
                        <a:pt x="14" y="50"/>
                      </a:cubicBezTo>
                      <a:cubicBezTo>
                        <a:pt x="14" y="49"/>
                        <a:pt x="14" y="49"/>
                        <a:pt x="14" y="48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4" y="48"/>
                        <a:pt x="14" y="48"/>
                        <a:pt x="13" y="48"/>
                      </a:cubicBezTo>
                      <a:cubicBezTo>
                        <a:pt x="13" y="48"/>
                        <a:pt x="14" y="48"/>
                        <a:pt x="14" y="47"/>
                      </a:cubicBezTo>
                      <a:cubicBezTo>
                        <a:pt x="14" y="47"/>
                        <a:pt x="14" y="47"/>
                        <a:pt x="14" y="47"/>
                      </a:cubicBezTo>
                      <a:close/>
                      <a:moveTo>
                        <a:pt x="33" y="47"/>
                      </a:moveTo>
                      <a:cubicBezTo>
                        <a:pt x="33" y="47"/>
                        <a:pt x="33" y="47"/>
                        <a:pt x="33" y="47"/>
                      </a:cubicBezTo>
                      <a:cubicBezTo>
                        <a:pt x="33" y="47"/>
                        <a:pt x="33" y="47"/>
                        <a:pt x="33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3" y="47"/>
                      </a:cubicBezTo>
                      <a:close/>
                      <a:moveTo>
                        <a:pt x="22" y="47"/>
                      </a:moveTo>
                      <a:cubicBezTo>
                        <a:pt x="22" y="48"/>
                        <a:pt x="22" y="48"/>
                        <a:pt x="21" y="48"/>
                      </a:cubicBezTo>
                      <a:cubicBezTo>
                        <a:pt x="21" y="47"/>
                        <a:pt x="21" y="47"/>
                        <a:pt x="22" y="47"/>
                      </a:cubicBezTo>
                      <a:close/>
                      <a:moveTo>
                        <a:pt x="35" y="47"/>
                      </a:moveTo>
                      <a:cubicBezTo>
                        <a:pt x="35" y="47"/>
                        <a:pt x="35" y="47"/>
                        <a:pt x="35" y="47"/>
                      </a:cubicBezTo>
                      <a:cubicBezTo>
                        <a:pt x="35" y="47"/>
                        <a:pt x="35" y="47"/>
                        <a:pt x="35" y="47"/>
                      </a:cubicBezTo>
                      <a:cubicBezTo>
                        <a:pt x="35" y="47"/>
                        <a:pt x="35" y="47"/>
                        <a:pt x="35" y="47"/>
                      </a:cubicBezTo>
                      <a:cubicBezTo>
                        <a:pt x="35" y="47"/>
                        <a:pt x="35" y="47"/>
                        <a:pt x="35" y="47"/>
                      </a:cubicBezTo>
                      <a:close/>
                      <a:moveTo>
                        <a:pt x="33" y="47"/>
                      </a:moveTo>
                      <a:cubicBezTo>
                        <a:pt x="34" y="47"/>
                        <a:pt x="33" y="47"/>
                        <a:pt x="34" y="47"/>
                      </a:cubicBezTo>
                      <a:cubicBezTo>
                        <a:pt x="34" y="47"/>
                        <a:pt x="34" y="47"/>
                        <a:pt x="34" y="47"/>
                      </a:cubicBezTo>
                      <a:cubicBezTo>
                        <a:pt x="34" y="47"/>
                        <a:pt x="34" y="47"/>
                        <a:pt x="34" y="47"/>
                      </a:cubicBezTo>
                      <a:cubicBezTo>
                        <a:pt x="34" y="47"/>
                        <a:pt x="34" y="47"/>
                        <a:pt x="34" y="47"/>
                      </a:cubicBezTo>
                      <a:cubicBezTo>
                        <a:pt x="33" y="47"/>
                        <a:pt x="33" y="47"/>
                        <a:pt x="33" y="47"/>
                      </a:cubicBezTo>
                      <a:close/>
                      <a:moveTo>
                        <a:pt x="22" y="47"/>
                      </a:moveTo>
                      <a:cubicBezTo>
                        <a:pt x="22" y="47"/>
                        <a:pt x="22" y="47"/>
                        <a:pt x="21" y="47"/>
                      </a:cubicBezTo>
                      <a:cubicBezTo>
                        <a:pt x="21" y="47"/>
                        <a:pt x="22" y="47"/>
                        <a:pt x="22" y="47"/>
                      </a:cubicBezTo>
                      <a:close/>
                      <a:moveTo>
                        <a:pt x="25" y="47"/>
                      </a:move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6" y="47"/>
                        <a:pt x="25" y="47"/>
                        <a:pt x="26" y="47"/>
                      </a:cubicBezTo>
                      <a:cubicBezTo>
                        <a:pt x="26" y="47"/>
                        <a:pt x="26" y="47"/>
                        <a:pt x="26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7"/>
                        <a:pt x="26" y="47"/>
                        <a:pt x="25" y="47"/>
                      </a:cubicBezTo>
                      <a:close/>
                      <a:moveTo>
                        <a:pt x="16" y="47"/>
                      </a:moveTo>
                      <a:cubicBezTo>
                        <a:pt x="16" y="46"/>
                        <a:pt x="16" y="46"/>
                        <a:pt x="16" y="47"/>
                      </a:cubicBezTo>
                      <a:cubicBezTo>
                        <a:pt x="16" y="47"/>
                        <a:pt x="16" y="47"/>
                        <a:pt x="17" y="47"/>
                      </a:cubicBezTo>
                      <a:cubicBezTo>
                        <a:pt x="17" y="47"/>
                        <a:pt x="16" y="47"/>
                        <a:pt x="16" y="47"/>
                      </a:cubicBezTo>
                      <a:cubicBezTo>
                        <a:pt x="16" y="47"/>
                        <a:pt x="16" y="47"/>
                        <a:pt x="16" y="47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6" y="46"/>
                        <a:pt x="16" y="46"/>
                        <a:pt x="16" y="47"/>
                      </a:cubicBezTo>
                      <a:close/>
                      <a:moveTo>
                        <a:pt x="22" y="47"/>
                      </a:moveTo>
                      <a:cubicBezTo>
                        <a:pt x="22" y="47"/>
                        <a:pt x="22" y="47"/>
                        <a:pt x="22" y="47"/>
                      </a:cubicBezTo>
                      <a:cubicBezTo>
                        <a:pt x="22" y="47"/>
                        <a:pt x="21" y="47"/>
                        <a:pt x="21" y="47"/>
                      </a:cubicBezTo>
                      <a:cubicBezTo>
                        <a:pt x="21" y="47"/>
                        <a:pt x="21" y="47"/>
                        <a:pt x="21" y="47"/>
                      </a:cubicBezTo>
                      <a:cubicBezTo>
                        <a:pt x="21" y="47"/>
                        <a:pt x="22" y="47"/>
                        <a:pt x="22" y="47"/>
                      </a:cubicBezTo>
                      <a:close/>
                      <a:moveTo>
                        <a:pt x="30" y="47"/>
                      </a:moveTo>
                      <a:cubicBezTo>
                        <a:pt x="30" y="47"/>
                        <a:pt x="29" y="47"/>
                        <a:pt x="29" y="47"/>
                      </a:cubicBezTo>
                      <a:cubicBezTo>
                        <a:pt x="29" y="47"/>
                        <a:pt x="29" y="47"/>
                        <a:pt x="29" y="47"/>
                      </a:cubicBezTo>
                      <a:cubicBezTo>
                        <a:pt x="29" y="47"/>
                        <a:pt x="29" y="47"/>
                        <a:pt x="30" y="47"/>
                      </a:cubicBezTo>
                      <a:close/>
                      <a:moveTo>
                        <a:pt x="34" y="47"/>
                      </a:moveTo>
                      <a:cubicBezTo>
                        <a:pt x="34" y="47"/>
                        <a:pt x="34" y="47"/>
                        <a:pt x="34" y="47"/>
                      </a:cubicBezTo>
                      <a:cubicBezTo>
                        <a:pt x="34" y="47"/>
                        <a:pt x="34" y="47"/>
                        <a:pt x="34" y="47"/>
                      </a:cubicBezTo>
                      <a:close/>
                      <a:moveTo>
                        <a:pt x="29" y="46"/>
                      </a:move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9" y="46"/>
                        <a:pt x="29" y="46"/>
                        <a:pt x="29" y="46"/>
                      </a:cubicBezTo>
                      <a:close/>
                      <a:moveTo>
                        <a:pt x="22" y="45"/>
                      </a:moveTo>
                      <a:cubicBezTo>
                        <a:pt x="21" y="46"/>
                        <a:pt x="22" y="46"/>
                        <a:pt x="22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0" y="46"/>
                        <a:pt x="21" y="46"/>
                        <a:pt x="21" y="46"/>
                      </a:cubicBezTo>
                      <a:cubicBezTo>
                        <a:pt x="21" y="46"/>
                        <a:pt x="21" y="45"/>
                        <a:pt x="22" y="45"/>
                      </a:cubicBezTo>
                      <a:close/>
                      <a:moveTo>
                        <a:pt x="20" y="45"/>
                      </a:moveTo>
                      <a:cubicBezTo>
                        <a:pt x="20" y="45"/>
                        <a:pt x="20" y="46"/>
                        <a:pt x="20" y="46"/>
                      </a:cubicBezTo>
                      <a:cubicBezTo>
                        <a:pt x="19" y="46"/>
                        <a:pt x="20" y="46"/>
                        <a:pt x="20" y="45"/>
                      </a:cubicBezTo>
                      <a:close/>
                      <a:moveTo>
                        <a:pt x="33" y="46"/>
                      </a:moveTo>
                      <a:cubicBezTo>
                        <a:pt x="33" y="46"/>
                        <a:pt x="33" y="46"/>
                        <a:pt x="33" y="46"/>
                      </a:cubicBezTo>
                      <a:cubicBezTo>
                        <a:pt x="33" y="46"/>
                        <a:pt x="33" y="46"/>
                        <a:pt x="33" y="46"/>
                      </a:cubicBezTo>
                      <a:cubicBezTo>
                        <a:pt x="34" y="46"/>
                        <a:pt x="33" y="46"/>
                        <a:pt x="33" y="46"/>
                      </a:cubicBezTo>
                      <a:close/>
                      <a:moveTo>
                        <a:pt x="18" y="45"/>
                      </a:moveTo>
                      <a:cubicBezTo>
                        <a:pt x="18" y="45"/>
                        <a:pt x="18" y="45"/>
                        <a:pt x="18" y="45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lose/>
                      <a:moveTo>
                        <a:pt x="22" y="45"/>
                      </a:moveTo>
                      <a:cubicBezTo>
                        <a:pt x="22" y="45"/>
                        <a:pt x="22" y="45"/>
                        <a:pt x="22" y="45"/>
                      </a:cubicBezTo>
                      <a:cubicBezTo>
                        <a:pt x="21" y="45"/>
                        <a:pt x="21" y="45"/>
                        <a:pt x="21" y="44"/>
                      </a:cubicBezTo>
                      <a:cubicBezTo>
                        <a:pt x="22" y="45"/>
                        <a:pt x="21" y="45"/>
                        <a:pt x="22" y="45"/>
                      </a:cubicBezTo>
                      <a:close/>
                      <a:moveTo>
                        <a:pt x="28" y="45"/>
                      </a:move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8" y="46"/>
                        <a:pt x="28" y="46"/>
                        <a:pt x="28" y="45"/>
                      </a:cubicBezTo>
                      <a:close/>
                      <a:moveTo>
                        <a:pt x="17" y="44"/>
                      </a:moveTo>
                      <a:cubicBezTo>
                        <a:pt x="17" y="44"/>
                        <a:pt x="17" y="45"/>
                        <a:pt x="17" y="45"/>
                      </a:cubicBezTo>
                      <a:cubicBezTo>
                        <a:pt x="17" y="45"/>
                        <a:pt x="16" y="44"/>
                        <a:pt x="17" y="44"/>
                      </a:cubicBezTo>
                      <a:close/>
                      <a:moveTo>
                        <a:pt x="16" y="44"/>
                      </a:move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6" y="44"/>
                        <a:pt x="16" y="44"/>
                        <a:pt x="16" y="45"/>
                      </a:cubicBezTo>
                      <a:cubicBezTo>
                        <a:pt x="15" y="45"/>
                        <a:pt x="16" y="44"/>
                        <a:pt x="16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lose/>
                      <a:moveTo>
                        <a:pt x="32" y="46"/>
                      </a:moveTo>
                      <a:cubicBezTo>
                        <a:pt x="32" y="46"/>
                        <a:pt x="32" y="46"/>
                        <a:pt x="32" y="46"/>
                      </a:cubicBezTo>
                      <a:cubicBezTo>
                        <a:pt x="32" y="46"/>
                        <a:pt x="32" y="46"/>
                        <a:pt x="32" y="46"/>
                      </a:cubicBezTo>
                      <a:cubicBezTo>
                        <a:pt x="32" y="46"/>
                        <a:pt x="32" y="46"/>
                        <a:pt x="32" y="46"/>
                      </a:cubicBezTo>
                      <a:cubicBezTo>
                        <a:pt x="32" y="46"/>
                        <a:pt x="32" y="46"/>
                        <a:pt x="32" y="46"/>
                      </a:cubicBezTo>
                      <a:close/>
                      <a:moveTo>
                        <a:pt x="21" y="44"/>
                      </a:moveTo>
                      <a:cubicBezTo>
                        <a:pt x="21" y="44"/>
                        <a:pt x="21" y="44"/>
                        <a:pt x="21" y="44"/>
                      </a:cubicBezTo>
                      <a:cubicBezTo>
                        <a:pt x="21" y="44"/>
                        <a:pt x="21" y="44"/>
                        <a:pt x="21" y="44"/>
                      </a:cubicBezTo>
                      <a:cubicBezTo>
                        <a:pt x="21" y="44"/>
                        <a:pt x="21" y="44"/>
                        <a:pt x="21" y="44"/>
                      </a:cubicBezTo>
                      <a:close/>
                      <a:moveTo>
                        <a:pt x="34" y="46"/>
                      </a:moveTo>
                      <a:cubicBezTo>
                        <a:pt x="34" y="46"/>
                        <a:pt x="34" y="46"/>
                        <a:pt x="34" y="45"/>
                      </a:cubicBezTo>
                      <a:cubicBezTo>
                        <a:pt x="34" y="46"/>
                        <a:pt x="34" y="46"/>
                        <a:pt x="34" y="46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lose/>
                      <a:moveTo>
                        <a:pt x="21" y="44"/>
                      </a:moveTo>
                      <a:cubicBezTo>
                        <a:pt x="21" y="44"/>
                        <a:pt x="20" y="43"/>
                        <a:pt x="21" y="43"/>
                      </a:cubicBezTo>
                      <a:cubicBezTo>
                        <a:pt x="21" y="43"/>
                        <a:pt x="21" y="43"/>
                        <a:pt x="21" y="44"/>
                      </a:cubicBezTo>
                      <a:close/>
                      <a:moveTo>
                        <a:pt x="28" y="45"/>
                      </a:moveTo>
                      <a:cubicBezTo>
                        <a:pt x="28" y="45"/>
                        <a:pt x="27" y="44"/>
                        <a:pt x="28" y="44"/>
                      </a:cubicBezTo>
                      <a:cubicBezTo>
                        <a:pt x="28" y="44"/>
                        <a:pt x="28" y="45"/>
                        <a:pt x="28" y="45"/>
                      </a:cubicBezTo>
                      <a:close/>
                      <a:moveTo>
                        <a:pt x="23" y="44"/>
                      </a:moveTo>
                      <a:cubicBezTo>
                        <a:pt x="23" y="44"/>
                        <a:pt x="23" y="43"/>
                        <a:pt x="23" y="43"/>
                      </a:cubicBezTo>
                      <a:cubicBezTo>
                        <a:pt x="23" y="44"/>
                        <a:pt x="23" y="44"/>
                        <a:pt x="23" y="44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8" y="44"/>
                        <a:pt x="28" y="44"/>
                      </a:cubicBezTo>
                      <a:cubicBezTo>
                        <a:pt x="28" y="44"/>
                        <a:pt x="29" y="44"/>
                        <a:pt x="29" y="45"/>
                      </a:cubicBezTo>
                      <a:close/>
                      <a:moveTo>
                        <a:pt x="32" y="44"/>
                      </a:move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1" y="45"/>
                        <a:pt x="32" y="45"/>
                        <a:pt x="32" y="44"/>
                      </a:cubicBezTo>
                      <a:close/>
                      <a:moveTo>
                        <a:pt x="28" y="44"/>
                      </a:move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9" y="44"/>
                        <a:pt x="29" y="44"/>
                        <a:pt x="29" y="44"/>
                      </a:cubicBezTo>
                      <a:cubicBezTo>
                        <a:pt x="29" y="44"/>
                        <a:pt x="29" y="44"/>
                        <a:pt x="29" y="44"/>
                      </a:cubicBezTo>
                      <a:cubicBezTo>
                        <a:pt x="29" y="44"/>
                        <a:pt x="29" y="44"/>
                        <a:pt x="29" y="44"/>
                      </a:cubicBezTo>
                      <a:cubicBezTo>
                        <a:pt x="29" y="44"/>
                        <a:pt x="29" y="44"/>
                        <a:pt x="29" y="44"/>
                      </a:cubicBezTo>
                      <a:cubicBezTo>
                        <a:pt x="29" y="44"/>
                        <a:pt x="28" y="44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lose/>
                      <a:moveTo>
                        <a:pt x="17" y="41"/>
                      </a:moveTo>
                      <a:cubicBezTo>
                        <a:pt x="17" y="41"/>
                        <a:pt x="16" y="41"/>
                        <a:pt x="16" y="41"/>
                      </a:cubicBezTo>
                      <a:cubicBezTo>
                        <a:pt x="16" y="41"/>
                        <a:pt x="17" y="41"/>
                        <a:pt x="17" y="41"/>
                      </a:cubicBezTo>
                      <a:close/>
                      <a:moveTo>
                        <a:pt x="26" y="43"/>
                      </a:moveTo>
                      <a:cubicBezTo>
                        <a:pt x="26" y="43"/>
                        <a:pt x="26" y="43"/>
                        <a:pt x="26" y="43"/>
                      </a:cubicBezTo>
                      <a:cubicBezTo>
                        <a:pt x="26" y="43"/>
                        <a:pt x="26" y="43"/>
                        <a:pt x="26" y="43"/>
                      </a:cubicBezTo>
                      <a:cubicBezTo>
                        <a:pt x="26" y="43"/>
                        <a:pt x="26" y="43"/>
                        <a:pt x="26" y="43"/>
                      </a:cubicBezTo>
                      <a:cubicBezTo>
                        <a:pt x="26" y="43"/>
                        <a:pt x="26" y="43"/>
                        <a:pt x="26" y="43"/>
                      </a:cubicBezTo>
                      <a:cubicBezTo>
                        <a:pt x="26" y="43"/>
                        <a:pt x="26" y="43"/>
                        <a:pt x="26" y="43"/>
                      </a:cubicBezTo>
                      <a:close/>
                      <a:moveTo>
                        <a:pt x="34" y="45"/>
                      </a:move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4" y="45"/>
                        <a:pt x="34" y="45"/>
                        <a:pt x="34" y="45"/>
                      </a:cubicBezTo>
                      <a:close/>
                      <a:moveTo>
                        <a:pt x="30" y="44"/>
                      </a:moveTo>
                      <a:cubicBezTo>
                        <a:pt x="30" y="44"/>
                        <a:pt x="30" y="44"/>
                        <a:pt x="30" y="44"/>
                      </a:cubicBezTo>
                      <a:cubicBezTo>
                        <a:pt x="30" y="44"/>
                        <a:pt x="30" y="44"/>
                        <a:pt x="30" y="44"/>
                      </a:cubicBezTo>
                      <a:cubicBezTo>
                        <a:pt x="30" y="44"/>
                        <a:pt x="30" y="44"/>
                        <a:pt x="30" y="44"/>
                      </a:cubicBezTo>
                      <a:cubicBezTo>
                        <a:pt x="30" y="44"/>
                        <a:pt x="31" y="44"/>
                        <a:pt x="30" y="44"/>
                      </a:cubicBezTo>
                      <a:close/>
                      <a:moveTo>
                        <a:pt x="20" y="41"/>
                      </a:moveTo>
                      <a:cubicBezTo>
                        <a:pt x="21" y="41"/>
                        <a:pt x="21" y="42"/>
                        <a:pt x="20" y="42"/>
                      </a:cubicBezTo>
                      <a:cubicBezTo>
                        <a:pt x="20" y="42"/>
                        <a:pt x="20" y="41"/>
                        <a:pt x="20" y="41"/>
                      </a:cubicBezTo>
                      <a:close/>
                      <a:moveTo>
                        <a:pt x="28" y="43"/>
                      </a:moveTo>
                      <a:cubicBezTo>
                        <a:pt x="29" y="43"/>
                        <a:pt x="29" y="43"/>
                        <a:pt x="28" y="43"/>
                      </a:cubicBezTo>
                      <a:cubicBezTo>
                        <a:pt x="29" y="43"/>
                        <a:pt x="29" y="43"/>
                        <a:pt x="29" y="44"/>
                      </a:cubicBezTo>
                      <a:cubicBezTo>
                        <a:pt x="29" y="43"/>
                        <a:pt x="29" y="43"/>
                        <a:pt x="28" y="43"/>
                      </a:cubicBezTo>
                      <a:close/>
                      <a:moveTo>
                        <a:pt x="26" y="42"/>
                      </a:moveTo>
                      <a:cubicBezTo>
                        <a:pt x="27" y="42"/>
                        <a:pt x="26" y="42"/>
                        <a:pt x="26" y="43"/>
                      </a:cubicBezTo>
                      <a:cubicBezTo>
                        <a:pt x="26" y="43"/>
                        <a:pt x="26" y="42"/>
                        <a:pt x="26" y="42"/>
                      </a:cubicBezTo>
                      <a:close/>
                      <a:moveTo>
                        <a:pt x="18" y="41"/>
                      </a:moveTo>
                      <a:cubicBezTo>
                        <a:pt x="18" y="40"/>
                        <a:pt x="18" y="40"/>
                        <a:pt x="18" y="40"/>
                      </a:cubicBezTo>
                      <a:cubicBezTo>
                        <a:pt x="19" y="40"/>
                        <a:pt x="18" y="40"/>
                        <a:pt x="18" y="41"/>
                      </a:cubicBezTo>
                      <a:close/>
                      <a:moveTo>
                        <a:pt x="33" y="44"/>
                      </a:moveTo>
                      <a:cubicBezTo>
                        <a:pt x="33" y="44"/>
                        <a:pt x="33" y="44"/>
                        <a:pt x="33" y="44"/>
                      </a:cubicBezTo>
                      <a:cubicBezTo>
                        <a:pt x="34" y="44"/>
                        <a:pt x="34" y="45"/>
                        <a:pt x="34" y="44"/>
                      </a:cubicBezTo>
                      <a:cubicBezTo>
                        <a:pt x="34" y="45"/>
                        <a:pt x="33" y="45"/>
                        <a:pt x="33" y="44"/>
                      </a:cubicBezTo>
                      <a:close/>
                      <a:moveTo>
                        <a:pt x="28" y="43"/>
                      </a:moveTo>
                      <a:cubicBezTo>
                        <a:pt x="28" y="43"/>
                        <a:pt x="28" y="43"/>
                        <a:pt x="28" y="43"/>
                      </a:cubicBezTo>
                      <a:cubicBezTo>
                        <a:pt x="28" y="43"/>
                        <a:pt x="28" y="43"/>
                        <a:pt x="28" y="43"/>
                      </a:cubicBezTo>
                      <a:cubicBezTo>
                        <a:pt x="27" y="43"/>
                        <a:pt x="28" y="43"/>
                        <a:pt x="28" y="43"/>
                      </a:cubicBezTo>
                      <a:cubicBezTo>
                        <a:pt x="28" y="43"/>
                        <a:pt x="28" y="43"/>
                        <a:pt x="28" y="43"/>
                      </a:cubicBezTo>
                      <a:close/>
                      <a:moveTo>
                        <a:pt x="21" y="41"/>
                      </a:moveTo>
                      <a:cubicBezTo>
                        <a:pt x="21" y="40"/>
                        <a:pt x="21" y="40"/>
                        <a:pt x="21" y="40"/>
                      </a:cubicBezTo>
                      <a:cubicBezTo>
                        <a:pt x="21" y="40"/>
                        <a:pt x="21" y="40"/>
                        <a:pt x="21" y="40"/>
                      </a:cubicBezTo>
                      <a:cubicBezTo>
                        <a:pt x="21" y="40"/>
                        <a:pt x="21" y="41"/>
                        <a:pt x="21" y="41"/>
                      </a:cubicBezTo>
                      <a:close/>
                      <a:moveTo>
                        <a:pt x="32" y="43"/>
                      </a:moveTo>
                      <a:cubicBezTo>
                        <a:pt x="32" y="43"/>
                        <a:pt x="32" y="44"/>
                        <a:pt x="32" y="44"/>
                      </a:cubicBezTo>
                      <a:cubicBezTo>
                        <a:pt x="32" y="44"/>
                        <a:pt x="32" y="43"/>
                        <a:pt x="32" y="43"/>
                      </a:cubicBezTo>
                      <a:close/>
                      <a:moveTo>
                        <a:pt x="8" y="36"/>
                      </a:move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8" y="36"/>
                        <a:pt x="7" y="36"/>
                        <a:pt x="8" y="36"/>
                      </a:cubicBezTo>
                      <a:close/>
                      <a:moveTo>
                        <a:pt x="18" y="39"/>
                      </a:moveTo>
                      <a:cubicBezTo>
                        <a:pt x="17" y="39"/>
                        <a:pt x="17" y="39"/>
                        <a:pt x="18" y="39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lose/>
                      <a:moveTo>
                        <a:pt x="10" y="36"/>
                      </a:moveTo>
                      <a:cubicBezTo>
                        <a:pt x="11" y="36"/>
                        <a:pt x="11" y="36"/>
                        <a:pt x="11" y="37"/>
                      </a:cubicBezTo>
                      <a:cubicBezTo>
                        <a:pt x="10" y="37"/>
                        <a:pt x="10" y="36"/>
                        <a:pt x="10" y="36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lose/>
                      <a:moveTo>
                        <a:pt x="21" y="39"/>
                      </a:moveTo>
                      <a:cubicBezTo>
                        <a:pt x="21" y="39"/>
                        <a:pt x="21" y="39"/>
                        <a:pt x="21" y="40"/>
                      </a:cubicBezTo>
                      <a:cubicBezTo>
                        <a:pt x="21" y="40"/>
                        <a:pt x="21" y="40"/>
                        <a:pt x="21" y="40"/>
                      </a:cubicBezTo>
                      <a:cubicBezTo>
                        <a:pt x="21" y="40"/>
                        <a:pt x="21" y="39"/>
                        <a:pt x="21" y="39"/>
                      </a:cubicBezTo>
                      <a:close/>
                      <a:moveTo>
                        <a:pt x="11" y="36"/>
                      </a:moveTo>
                      <a:cubicBezTo>
                        <a:pt x="11" y="36"/>
                        <a:pt x="12" y="36"/>
                        <a:pt x="12" y="36"/>
                      </a:cubicBezTo>
                      <a:cubicBezTo>
                        <a:pt x="12" y="36"/>
                        <a:pt x="12" y="36"/>
                        <a:pt x="11" y="36"/>
                      </a:cubicBezTo>
                      <a:close/>
                      <a:moveTo>
                        <a:pt x="25" y="41"/>
                      </a:moveTo>
                      <a:cubicBezTo>
                        <a:pt x="25" y="41"/>
                        <a:pt x="25" y="41"/>
                        <a:pt x="25" y="41"/>
                      </a:cubicBezTo>
                      <a:cubicBezTo>
                        <a:pt x="25" y="41"/>
                        <a:pt x="25" y="40"/>
                        <a:pt x="25" y="41"/>
                      </a:cubicBezTo>
                      <a:close/>
                      <a:moveTo>
                        <a:pt x="31" y="43"/>
                      </a:move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3"/>
                        <a:pt x="31" y="43"/>
                        <a:pt x="30" y="43"/>
                      </a:cubicBezTo>
                      <a:cubicBezTo>
                        <a:pt x="30" y="43"/>
                        <a:pt x="31" y="43"/>
                        <a:pt x="31" y="43"/>
                      </a:cubicBezTo>
                      <a:close/>
                      <a:moveTo>
                        <a:pt x="11" y="35"/>
                      </a:moveTo>
                      <a:cubicBezTo>
                        <a:pt x="11" y="35"/>
                        <a:pt x="11" y="35"/>
                        <a:pt x="11" y="35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lose/>
                      <a:moveTo>
                        <a:pt x="32" y="42"/>
                      </a:moveTo>
                      <a:cubicBezTo>
                        <a:pt x="32" y="43"/>
                        <a:pt x="32" y="43"/>
                        <a:pt x="32" y="43"/>
                      </a:cubicBezTo>
                      <a:cubicBezTo>
                        <a:pt x="32" y="43"/>
                        <a:pt x="32" y="43"/>
                        <a:pt x="32" y="42"/>
                      </a:cubicBezTo>
                      <a:close/>
                      <a:moveTo>
                        <a:pt x="31" y="42"/>
                      </a:move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lose/>
                      <a:moveTo>
                        <a:pt x="30" y="42"/>
                      </a:moveTo>
                      <a:cubicBezTo>
                        <a:pt x="30" y="42"/>
                        <a:pt x="30" y="42"/>
                        <a:pt x="30" y="41"/>
                      </a:cubicBezTo>
                      <a:cubicBezTo>
                        <a:pt x="30" y="42"/>
                        <a:pt x="30" y="41"/>
                        <a:pt x="30" y="41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lose/>
                      <a:moveTo>
                        <a:pt x="32" y="42"/>
                      </a:move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2" y="42"/>
                        <a:pt x="31" y="42"/>
                        <a:pt x="32" y="42"/>
                      </a:cubicBezTo>
                      <a:close/>
                      <a:moveTo>
                        <a:pt x="26" y="39"/>
                      </a:moveTo>
                      <a:cubicBezTo>
                        <a:pt x="26" y="39"/>
                        <a:pt x="26" y="39"/>
                        <a:pt x="26" y="39"/>
                      </a:cubicBezTo>
                      <a:cubicBezTo>
                        <a:pt x="26" y="39"/>
                        <a:pt x="26" y="39"/>
                        <a:pt x="25" y="39"/>
                      </a:cubicBezTo>
                      <a:cubicBezTo>
                        <a:pt x="26" y="39"/>
                        <a:pt x="26" y="39"/>
                        <a:pt x="26" y="39"/>
                      </a:cubicBezTo>
                      <a:close/>
                      <a:moveTo>
                        <a:pt x="31" y="41"/>
                      </a:moveTo>
                      <a:cubicBezTo>
                        <a:pt x="31" y="42"/>
                        <a:pt x="32" y="42"/>
                        <a:pt x="32" y="42"/>
                      </a:cubicBezTo>
                      <a:cubicBezTo>
                        <a:pt x="32" y="42"/>
                        <a:pt x="31" y="42"/>
                        <a:pt x="31" y="42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lose/>
                      <a:moveTo>
                        <a:pt x="22" y="37"/>
                      </a:moveTo>
                      <a:cubicBezTo>
                        <a:pt x="22" y="36"/>
                        <a:pt x="21" y="36"/>
                        <a:pt x="21" y="36"/>
                      </a:cubicBezTo>
                      <a:cubicBezTo>
                        <a:pt x="21" y="36"/>
                        <a:pt x="21" y="36"/>
                        <a:pt x="22" y="36"/>
                      </a:cubicBezTo>
                      <a:cubicBezTo>
                        <a:pt x="22" y="36"/>
                        <a:pt x="22" y="36"/>
                        <a:pt x="22" y="37"/>
                      </a:cubicBezTo>
                      <a:close/>
                      <a:moveTo>
                        <a:pt x="12" y="27"/>
                      </a:moveTo>
                      <a:cubicBezTo>
                        <a:pt x="12" y="27"/>
                        <a:pt x="12" y="27"/>
                        <a:pt x="13" y="27"/>
                      </a:cubicBezTo>
                      <a:cubicBezTo>
                        <a:pt x="12" y="28"/>
                        <a:pt x="11" y="29"/>
                        <a:pt x="11" y="30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1" y="29"/>
                        <a:pt x="11" y="28"/>
                        <a:pt x="12" y="27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lose/>
                      <a:moveTo>
                        <a:pt x="29" y="39"/>
                      </a:moveTo>
                      <a:cubicBezTo>
                        <a:pt x="29" y="39"/>
                        <a:pt x="28" y="39"/>
                        <a:pt x="29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9"/>
                        <a:pt x="29" y="40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9" y="40"/>
                        <a:pt x="29" y="39"/>
                        <a:pt x="28" y="39"/>
                      </a:cubicBezTo>
                      <a:cubicBezTo>
                        <a:pt x="28" y="39"/>
                        <a:pt x="29" y="40"/>
                        <a:pt x="28" y="40"/>
                      </a:cubicBezTo>
                      <a:cubicBezTo>
                        <a:pt x="28" y="39"/>
                        <a:pt x="28" y="39"/>
                        <a:pt x="29" y="39"/>
                      </a:cubicBezTo>
                      <a:close/>
                      <a:moveTo>
                        <a:pt x="29" y="39"/>
                      </a:move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39"/>
                        <a:pt x="30" y="39"/>
                        <a:pt x="31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39"/>
                        <a:pt x="30" y="39"/>
                        <a:pt x="29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lose/>
                      <a:moveTo>
                        <a:pt x="23" y="35"/>
                      </a:move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23" y="35"/>
                        <a:pt x="23" y="35"/>
                        <a:pt x="24" y="35"/>
                      </a:cubicBezTo>
                      <a:cubicBezTo>
                        <a:pt x="24" y="35"/>
                        <a:pt x="23" y="35"/>
                        <a:pt x="23" y="35"/>
                      </a:cubicBezTo>
                      <a:close/>
                      <a:moveTo>
                        <a:pt x="29" y="39"/>
                      </a:move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lose/>
                      <a:moveTo>
                        <a:pt x="31" y="39"/>
                      </a:moveTo>
                      <a:cubicBezTo>
                        <a:pt x="31" y="39"/>
                        <a:pt x="31" y="40"/>
                        <a:pt x="31" y="40"/>
                      </a:cubicBezTo>
                      <a:cubicBezTo>
                        <a:pt x="31" y="40"/>
                        <a:pt x="31" y="40"/>
                        <a:pt x="31" y="39"/>
                      </a:cubicBezTo>
                      <a:close/>
                      <a:moveTo>
                        <a:pt x="32" y="40"/>
                      </a:moveTo>
                      <a:cubicBezTo>
                        <a:pt x="32" y="40"/>
                        <a:pt x="31" y="40"/>
                        <a:pt x="31" y="40"/>
                      </a:cubicBezTo>
                      <a:cubicBezTo>
                        <a:pt x="31" y="40"/>
                        <a:pt x="31" y="40"/>
                        <a:pt x="32" y="40"/>
                      </a:cubicBezTo>
                      <a:close/>
                      <a:moveTo>
                        <a:pt x="25" y="35"/>
                      </a:move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5"/>
                        <a:pt x="25" y="35"/>
                        <a:pt x="24" y="35"/>
                      </a:cubicBezTo>
                      <a:cubicBezTo>
                        <a:pt x="24" y="35"/>
                        <a:pt x="25" y="35"/>
                        <a:pt x="25" y="35"/>
                      </a:cubicBezTo>
                      <a:close/>
                      <a:moveTo>
                        <a:pt x="33" y="40"/>
                      </a:moveTo>
                      <a:cubicBezTo>
                        <a:pt x="33" y="40"/>
                        <a:pt x="32" y="40"/>
                        <a:pt x="32" y="40"/>
                      </a:cubicBezTo>
                      <a:cubicBezTo>
                        <a:pt x="32" y="40"/>
                        <a:pt x="32" y="40"/>
                        <a:pt x="33" y="40"/>
                      </a:cubicBezTo>
                      <a:close/>
                      <a:moveTo>
                        <a:pt x="29" y="38"/>
                      </a:move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lose/>
                      <a:moveTo>
                        <a:pt x="32" y="40"/>
                      </a:moveTo>
                      <a:cubicBezTo>
                        <a:pt x="33" y="40"/>
                        <a:pt x="33" y="39"/>
                        <a:pt x="33" y="40"/>
                      </a:cubicBezTo>
                      <a:cubicBezTo>
                        <a:pt x="33" y="40"/>
                        <a:pt x="32" y="40"/>
                        <a:pt x="33" y="40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2" y="40"/>
                        <a:pt x="33" y="40"/>
                        <a:pt x="33" y="40"/>
                      </a:cubicBezTo>
                      <a:cubicBezTo>
                        <a:pt x="33" y="40"/>
                        <a:pt x="33" y="40"/>
                        <a:pt x="32" y="40"/>
                      </a:cubicBezTo>
                      <a:close/>
                      <a:moveTo>
                        <a:pt x="32" y="39"/>
                      </a:moveTo>
                      <a:cubicBezTo>
                        <a:pt x="32" y="39"/>
                        <a:pt x="32" y="39"/>
                        <a:pt x="32" y="39"/>
                      </a:cubicBezTo>
                      <a:cubicBezTo>
                        <a:pt x="31" y="39"/>
                        <a:pt x="31" y="39"/>
                        <a:pt x="32" y="39"/>
                      </a:cubicBezTo>
                      <a:close/>
                      <a:moveTo>
                        <a:pt x="24" y="33"/>
                      </a:moveTo>
                      <a:cubicBezTo>
                        <a:pt x="24" y="33"/>
                        <a:pt x="24" y="33"/>
                        <a:pt x="25" y="33"/>
                      </a:cubicBezTo>
                      <a:cubicBezTo>
                        <a:pt x="25" y="33"/>
                        <a:pt x="24" y="33"/>
                        <a:pt x="24" y="34"/>
                      </a:cubicBezTo>
                      <a:cubicBezTo>
                        <a:pt x="24" y="34"/>
                        <a:pt x="24" y="33"/>
                        <a:pt x="24" y="33"/>
                      </a:cubicBezTo>
                      <a:close/>
                      <a:moveTo>
                        <a:pt x="27" y="35"/>
                      </a:moveTo>
                      <a:cubicBezTo>
                        <a:pt x="27" y="35"/>
                        <a:pt x="27" y="35"/>
                        <a:pt x="27" y="36"/>
                      </a:cubicBezTo>
                      <a:cubicBezTo>
                        <a:pt x="27" y="36"/>
                        <a:pt x="27" y="35"/>
                        <a:pt x="27" y="35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lose/>
                      <a:moveTo>
                        <a:pt x="28" y="36"/>
                      </a:move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36"/>
                        <a:pt x="28" y="36"/>
                        <a:pt x="28" y="36"/>
                      </a:cubicBezTo>
                      <a:close/>
                      <a:moveTo>
                        <a:pt x="29" y="37"/>
                      </a:moveTo>
                      <a:cubicBezTo>
                        <a:pt x="29" y="36"/>
                        <a:pt x="29" y="36"/>
                        <a:pt x="29" y="36"/>
                      </a:cubicBezTo>
                      <a:cubicBezTo>
                        <a:pt x="29" y="36"/>
                        <a:pt x="29" y="36"/>
                        <a:pt x="29" y="37"/>
                      </a:cubicBezTo>
                      <a:close/>
                      <a:moveTo>
                        <a:pt x="29" y="36"/>
                      </a:moveTo>
                      <a:cubicBezTo>
                        <a:pt x="29" y="36"/>
                        <a:pt x="29" y="36"/>
                        <a:pt x="29" y="36"/>
                      </a:cubicBezTo>
                      <a:cubicBezTo>
                        <a:pt x="30" y="36"/>
                        <a:pt x="29" y="36"/>
                        <a:pt x="29" y="36"/>
                      </a:cubicBezTo>
                      <a:cubicBezTo>
                        <a:pt x="29" y="36"/>
                        <a:pt x="29" y="36"/>
                        <a:pt x="29" y="36"/>
                      </a:cubicBezTo>
                      <a:close/>
                      <a:moveTo>
                        <a:pt x="27" y="34"/>
                      </a:move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8" y="34"/>
                        <a:pt x="28" y="33"/>
                      </a:cubicBezTo>
                      <a:cubicBezTo>
                        <a:pt x="28" y="33"/>
                        <a:pt x="28" y="32"/>
                        <a:pt x="28" y="33"/>
                      </a:cubicBezTo>
                      <a:cubicBezTo>
                        <a:pt x="28" y="34"/>
                        <a:pt x="28" y="34"/>
                        <a:pt x="27" y="34"/>
                      </a:cubicBezTo>
                      <a:cubicBezTo>
                        <a:pt x="26" y="34"/>
                        <a:pt x="27" y="34"/>
                        <a:pt x="27" y="34"/>
                      </a:cubicBezTo>
                      <a:close/>
                      <a:moveTo>
                        <a:pt x="33" y="39"/>
                      </a:move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4" y="40"/>
                        <a:pt x="33" y="39"/>
                        <a:pt x="34" y="40"/>
                      </a:cubicBezTo>
                      <a:cubicBezTo>
                        <a:pt x="33" y="39"/>
                        <a:pt x="34" y="40"/>
                        <a:pt x="34" y="40"/>
                      </a:cubicBezTo>
                      <a:cubicBezTo>
                        <a:pt x="33" y="40"/>
                        <a:pt x="33" y="40"/>
                        <a:pt x="33" y="39"/>
                      </a:cubicBezTo>
                      <a:close/>
                      <a:moveTo>
                        <a:pt x="28" y="35"/>
                      </a:moveTo>
                      <a:cubicBezTo>
                        <a:pt x="28" y="35"/>
                        <a:pt x="29" y="35"/>
                        <a:pt x="28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lose/>
                      <a:moveTo>
                        <a:pt x="32" y="38"/>
                      </a:moveTo>
                      <a:cubicBezTo>
                        <a:pt x="32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2" y="38"/>
                      </a:cubicBezTo>
                      <a:close/>
                      <a:moveTo>
                        <a:pt x="33" y="39"/>
                      </a:move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lose/>
                      <a:moveTo>
                        <a:pt x="22" y="30"/>
                      </a:move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3" y="29"/>
                        <a:pt x="22" y="29"/>
                        <a:pt x="22" y="30"/>
                      </a:cubicBezTo>
                      <a:cubicBezTo>
                        <a:pt x="22" y="30"/>
                        <a:pt x="22" y="30"/>
                        <a:pt x="22" y="30"/>
                      </a:cubicBezTo>
                      <a:close/>
                      <a:moveTo>
                        <a:pt x="25" y="32"/>
                      </a:move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6" y="32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lose/>
                      <a:moveTo>
                        <a:pt x="34" y="39"/>
                      </a:move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3" y="39"/>
                        <a:pt x="33" y="39"/>
                        <a:pt x="34" y="39"/>
                      </a:cubicBezTo>
                      <a:close/>
                      <a:moveTo>
                        <a:pt x="29" y="35"/>
                      </a:move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30" y="35"/>
                        <a:pt x="29" y="35"/>
                        <a:pt x="29" y="35"/>
                      </a:cubicBezTo>
                      <a:close/>
                      <a:moveTo>
                        <a:pt x="32" y="37"/>
                      </a:move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7"/>
                      </a:cubicBezTo>
                      <a:close/>
                      <a:moveTo>
                        <a:pt x="26" y="32"/>
                      </a:move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6" y="31"/>
                        <a:pt x="26" y="32"/>
                        <a:pt x="26" y="32"/>
                      </a:cubicBezTo>
                      <a:cubicBezTo>
                        <a:pt x="26" y="32"/>
                        <a:pt x="26" y="32"/>
                        <a:pt x="26" y="32"/>
                      </a:cubicBezTo>
                      <a:close/>
                      <a:moveTo>
                        <a:pt x="23" y="29"/>
                      </a:moveTo>
                      <a:cubicBezTo>
                        <a:pt x="23" y="29"/>
                        <a:pt x="23" y="29"/>
                        <a:pt x="23" y="29"/>
                      </a:cubicBezTo>
                      <a:cubicBezTo>
                        <a:pt x="23" y="29"/>
                        <a:pt x="23" y="29"/>
                        <a:pt x="23" y="29"/>
                      </a:cubicBezTo>
                      <a:close/>
                      <a:moveTo>
                        <a:pt x="31" y="35"/>
                      </a:move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lose/>
                      <a:moveTo>
                        <a:pt x="24" y="27"/>
                      </a:moveTo>
                      <a:cubicBezTo>
                        <a:pt x="24" y="27"/>
                        <a:pt x="23" y="27"/>
                        <a:pt x="23" y="27"/>
                      </a:cubicBezTo>
                      <a:cubicBezTo>
                        <a:pt x="23" y="27"/>
                        <a:pt x="23" y="27"/>
                        <a:pt x="24" y="27"/>
                      </a:cubicBezTo>
                      <a:close/>
                      <a:moveTo>
                        <a:pt x="25" y="27"/>
                      </a:move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5" y="28"/>
                        <a:pt x="25" y="27"/>
                      </a:cubicBezTo>
                      <a:close/>
                      <a:moveTo>
                        <a:pt x="26" y="28"/>
                      </a:moveTo>
                      <a:cubicBezTo>
                        <a:pt x="27" y="28"/>
                        <a:pt x="26" y="28"/>
                        <a:pt x="26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lose/>
                      <a:moveTo>
                        <a:pt x="31" y="34"/>
                      </a:moveTo>
                      <a:cubicBezTo>
                        <a:pt x="31" y="33"/>
                        <a:pt x="31" y="33"/>
                        <a:pt x="31" y="33"/>
                      </a:cubicBezTo>
                      <a:cubicBezTo>
                        <a:pt x="32" y="34"/>
                        <a:pt x="31" y="33"/>
                        <a:pt x="31" y="34"/>
                      </a:cubicBezTo>
                      <a:close/>
                      <a:moveTo>
                        <a:pt x="25" y="23"/>
                      </a:moveTo>
                      <a:cubicBezTo>
                        <a:pt x="24" y="23"/>
                        <a:pt x="24" y="24"/>
                        <a:pt x="24" y="24"/>
                      </a:cubicBezTo>
                      <a:cubicBezTo>
                        <a:pt x="24" y="24"/>
                        <a:pt x="24" y="24"/>
                        <a:pt x="24" y="24"/>
                      </a:cubicBezTo>
                      <a:cubicBezTo>
                        <a:pt x="24" y="23"/>
                        <a:pt x="23" y="24"/>
                        <a:pt x="24" y="24"/>
                      </a:cubicBezTo>
                      <a:cubicBezTo>
                        <a:pt x="24" y="24"/>
                        <a:pt x="23" y="24"/>
                        <a:pt x="23" y="24"/>
                      </a:cubicBezTo>
                      <a:cubicBezTo>
                        <a:pt x="23" y="24"/>
                        <a:pt x="23" y="24"/>
                        <a:pt x="23" y="23"/>
                      </a:cubicBezTo>
                      <a:cubicBezTo>
                        <a:pt x="23" y="23"/>
                        <a:pt x="23" y="23"/>
                        <a:pt x="23" y="23"/>
                      </a:cubicBezTo>
                      <a:cubicBezTo>
                        <a:pt x="23" y="23"/>
                        <a:pt x="23" y="23"/>
                        <a:pt x="23" y="23"/>
                      </a:cubicBezTo>
                      <a:cubicBezTo>
                        <a:pt x="23" y="23"/>
                        <a:pt x="24" y="23"/>
                        <a:pt x="24" y="23"/>
                      </a:cubicBezTo>
                      <a:cubicBezTo>
                        <a:pt x="24" y="23"/>
                        <a:pt x="24" y="23"/>
                        <a:pt x="25" y="23"/>
                      </a:cubicBezTo>
                      <a:cubicBezTo>
                        <a:pt x="25" y="23"/>
                        <a:pt x="24" y="22"/>
                        <a:pt x="25" y="22"/>
                      </a:cubicBez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5" y="23"/>
                        <a:pt x="25" y="24"/>
                        <a:pt x="25" y="24"/>
                      </a:cubicBezTo>
                      <a:cubicBezTo>
                        <a:pt x="25" y="24"/>
                        <a:pt x="25" y="24"/>
                        <a:pt x="25" y="23"/>
                      </a:cubicBezTo>
                      <a:close/>
                      <a:moveTo>
                        <a:pt x="27" y="28"/>
                      </a:moveTo>
                      <a:cubicBezTo>
                        <a:pt x="27" y="28"/>
                        <a:pt x="27" y="27"/>
                        <a:pt x="27" y="28"/>
                      </a:cubicBezTo>
                      <a:close/>
                      <a:moveTo>
                        <a:pt x="26" y="26"/>
                      </a:moveTo>
                      <a:cubicBezTo>
                        <a:pt x="26" y="26"/>
                        <a:pt x="26" y="26"/>
                        <a:pt x="26" y="26"/>
                      </a:cubicBezTo>
                      <a:cubicBezTo>
                        <a:pt x="26" y="26"/>
                        <a:pt x="26" y="27"/>
                        <a:pt x="25" y="26"/>
                      </a:cubicBezTo>
                      <a:cubicBezTo>
                        <a:pt x="25" y="26"/>
                        <a:pt x="26" y="26"/>
                        <a:pt x="25" y="26"/>
                      </a:cubicBezTo>
                      <a:cubicBezTo>
                        <a:pt x="25" y="26"/>
                        <a:pt x="26" y="26"/>
                        <a:pt x="26" y="26"/>
                      </a:cubicBezTo>
                      <a:close/>
                      <a:moveTo>
                        <a:pt x="24" y="25"/>
                      </a:moveTo>
                      <a:cubicBezTo>
                        <a:pt x="24" y="24"/>
                        <a:pt x="24" y="25"/>
                        <a:pt x="25" y="24"/>
                      </a:cubicBezTo>
                      <a:cubicBezTo>
                        <a:pt x="25" y="25"/>
                        <a:pt x="24" y="25"/>
                        <a:pt x="24" y="25"/>
                      </a:cubicBezTo>
                      <a:close/>
                      <a:moveTo>
                        <a:pt x="24" y="25"/>
                      </a:moveTo>
                      <a:cubicBezTo>
                        <a:pt x="24" y="24"/>
                        <a:pt x="24" y="24"/>
                        <a:pt x="24" y="24"/>
                      </a:cubicBezTo>
                      <a:cubicBezTo>
                        <a:pt x="25" y="24"/>
                        <a:pt x="24" y="24"/>
                        <a:pt x="24" y="25"/>
                      </a:cubicBezTo>
                      <a:close/>
                      <a:moveTo>
                        <a:pt x="22" y="21"/>
                      </a:moveTo>
                      <a:cubicBezTo>
                        <a:pt x="22" y="21"/>
                        <a:pt x="22" y="22"/>
                        <a:pt x="22" y="22"/>
                      </a:cubicBezTo>
                      <a:cubicBezTo>
                        <a:pt x="21" y="21"/>
                        <a:pt x="22" y="21"/>
                        <a:pt x="21" y="21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close/>
                      <a:moveTo>
                        <a:pt x="21" y="20"/>
                      </a:move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0"/>
                        <a:pt x="21" y="21"/>
                        <a:pt x="21" y="21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lose/>
                      <a:moveTo>
                        <a:pt x="31" y="32"/>
                      </a:moveTo>
                      <a:cubicBezTo>
                        <a:pt x="31" y="32"/>
                        <a:pt x="31" y="32"/>
                        <a:pt x="30" y="32"/>
                      </a:cubicBezTo>
                      <a:cubicBezTo>
                        <a:pt x="30" y="32"/>
                        <a:pt x="31" y="32"/>
                        <a:pt x="31" y="32"/>
                      </a:cubicBezTo>
                      <a:close/>
                      <a:moveTo>
                        <a:pt x="24" y="24"/>
                      </a:moveTo>
                      <a:cubicBezTo>
                        <a:pt x="24" y="24"/>
                        <a:pt x="24" y="24"/>
                        <a:pt x="24" y="24"/>
                      </a:cubicBezTo>
                      <a:cubicBezTo>
                        <a:pt x="25" y="24"/>
                        <a:pt x="25" y="24"/>
                        <a:pt x="24" y="24"/>
                      </a:cubicBezTo>
                      <a:close/>
                      <a:moveTo>
                        <a:pt x="26" y="26"/>
                      </a:moveTo>
                      <a:cubicBezTo>
                        <a:pt x="26" y="26"/>
                        <a:pt x="26" y="26"/>
                        <a:pt x="26" y="26"/>
                      </a:cubicBezTo>
                      <a:cubicBezTo>
                        <a:pt x="27" y="26"/>
                        <a:pt x="26" y="26"/>
                        <a:pt x="26" y="26"/>
                      </a:cubicBezTo>
                      <a:close/>
                      <a:moveTo>
                        <a:pt x="36" y="38"/>
                      </a:moveTo>
                      <a:cubicBezTo>
                        <a:pt x="36" y="38"/>
                        <a:pt x="37" y="38"/>
                        <a:pt x="36" y="38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lose/>
                      <a:moveTo>
                        <a:pt x="31" y="31"/>
                      </a:moveTo>
                      <a:cubicBezTo>
                        <a:pt x="31" y="31"/>
                        <a:pt x="31" y="31"/>
                        <a:pt x="30" y="31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30" y="31"/>
                        <a:pt x="31" y="31"/>
                        <a:pt x="31" y="31"/>
                      </a:cubicBezTo>
                      <a:close/>
                      <a:moveTo>
                        <a:pt x="36" y="38"/>
                      </a:moveTo>
                      <a:cubicBezTo>
                        <a:pt x="37" y="38"/>
                        <a:pt x="36" y="38"/>
                        <a:pt x="36" y="38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lose/>
                      <a:moveTo>
                        <a:pt x="28" y="27"/>
                      </a:moveTo>
                      <a:cubicBezTo>
                        <a:pt x="28" y="26"/>
                        <a:pt x="28" y="27"/>
                        <a:pt x="28" y="27"/>
                      </a:cubicBezTo>
                      <a:cubicBezTo>
                        <a:pt x="28" y="27"/>
                        <a:pt x="28" y="27"/>
                        <a:pt x="28" y="27"/>
                      </a:cubicBezTo>
                      <a:cubicBezTo>
                        <a:pt x="28" y="27"/>
                        <a:pt x="28" y="27"/>
                        <a:pt x="28" y="26"/>
                      </a:cubicBezTo>
                      <a:cubicBezTo>
                        <a:pt x="28" y="27"/>
                        <a:pt x="28" y="26"/>
                        <a:pt x="28" y="26"/>
                      </a:cubicBezTo>
                      <a:cubicBezTo>
                        <a:pt x="28" y="26"/>
                        <a:pt x="28" y="26"/>
                        <a:pt x="28" y="27"/>
                      </a:cubicBezTo>
                      <a:close/>
                      <a:moveTo>
                        <a:pt x="23" y="20"/>
                      </a:moveTo>
                      <a:cubicBezTo>
                        <a:pt x="23" y="20"/>
                        <a:pt x="23" y="20"/>
                        <a:pt x="23" y="20"/>
                      </a:cubicBezTo>
                      <a:cubicBezTo>
                        <a:pt x="23" y="20"/>
                        <a:pt x="24" y="20"/>
                        <a:pt x="24" y="20"/>
                      </a:cubicBezTo>
                      <a:cubicBezTo>
                        <a:pt x="24" y="20"/>
                        <a:pt x="24" y="21"/>
                        <a:pt x="24" y="21"/>
                      </a:cubicBezTo>
                      <a:cubicBezTo>
                        <a:pt x="23" y="20"/>
                        <a:pt x="23" y="21"/>
                        <a:pt x="23" y="20"/>
                      </a:cubicBezTo>
                      <a:close/>
                      <a:moveTo>
                        <a:pt x="29" y="28"/>
                      </a:moveTo>
                      <a:cubicBezTo>
                        <a:pt x="29" y="27"/>
                        <a:pt x="29" y="27"/>
                        <a:pt x="29" y="27"/>
                      </a:cubicBezTo>
                      <a:cubicBezTo>
                        <a:pt x="29" y="27"/>
                        <a:pt x="29" y="27"/>
                        <a:pt x="29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lose/>
                      <a:moveTo>
                        <a:pt x="24" y="21"/>
                      </a:moveTo>
                      <a:cubicBezTo>
                        <a:pt x="24" y="21"/>
                        <a:pt x="24" y="21"/>
                        <a:pt x="24" y="20"/>
                      </a:cubicBezTo>
                      <a:cubicBezTo>
                        <a:pt x="24" y="20"/>
                        <a:pt x="25" y="21"/>
                        <a:pt x="25" y="20"/>
                      </a:cubicBezTo>
                      <a:cubicBezTo>
                        <a:pt x="25" y="21"/>
                        <a:pt x="25" y="21"/>
                        <a:pt x="25" y="21"/>
                      </a:cubicBezTo>
                      <a:cubicBezTo>
                        <a:pt x="25" y="21"/>
                        <a:pt x="25" y="21"/>
                        <a:pt x="24" y="21"/>
                      </a:cubicBezTo>
                      <a:cubicBezTo>
                        <a:pt x="24" y="21"/>
                        <a:pt x="24" y="21"/>
                        <a:pt x="24" y="21"/>
                      </a:cubicBezTo>
                      <a:cubicBezTo>
                        <a:pt x="24" y="21"/>
                        <a:pt x="24" y="21"/>
                        <a:pt x="24" y="21"/>
                      </a:cubicBezTo>
                      <a:cubicBezTo>
                        <a:pt x="24" y="21"/>
                        <a:pt x="24" y="20"/>
                        <a:pt x="24" y="21"/>
                      </a:cubicBezTo>
                      <a:close/>
                      <a:moveTo>
                        <a:pt x="23" y="19"/>
                      </a:move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2" y="19"/>
                        <a:pt x="23" y="19"/>
                        <a:pt x="23" y="19"/>
                      </a:cubicBezTo>
                      <a:close/>
                      <a:moveTo>
                        <a:pt x="25" y="22"/>
                      </a:move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lose/>
                      <a:moveTo>
                        <a:pt x="31" y="30"/>
                      </a:move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32" y="30"/>
                        <a:pt x="31" y="30"/>
                        <a:pt x="31" y="30"/>
                      </a:cubicBezTo>
                      <a:cubicBezTo>
                        <a:pt x="31" y="30"/>
                        <a:pt x="31" y="30"/>
                        <a:pt x="31" y="30"/>
                      </a:cubicBezTo>
                      <a:cubicBezTo>
                        <a:pt x="31" y="30"/>
                        <a:pt x="31" y="30"/>
                        <a:pt x="31" y="30"/>
                      </a:cubicBezTo>
                      <a:close/>
                      <a:moveTo>
                        <a:pt x="26" y="23"/>
                      </a:moveTo>
                      <a:cubicBezTo>
                        <a:pt x="26" y="23"/>
                        <a:pt x="26" y="23"/>
                        <a:pt x="26" y="23"/>
                      </a:cubicBezTo>
                      <a:cubicBezTo>
                        <a:pt x="27" y="23"/>
                        <a:pt x="26" y="23"/>
                        <a:pt x="26" y="23"/>
                      </a:cubicBezTo>
                      <a:close/>
                      <a:moveTo>
                        <a:pt x="25" y="22"/>
                      </a:moveTo>
                      <a:cubicBezTo>
                        <a:pt x="25" y="21"/>
                        <a:pt x="26" y="22"/>
                        <a:pt x="26" y="22"/>
                      </a:cubicBezTo>
                      <a:cubicBezTo>
                        <a:pt x="26" y="22"/>
                        <a:pt x="26" y="22"/>
                        <a:pt x="25" y="22"/>
                      </a:cubicBezTo>
                      <a:close/>
                      <a:moveTo>
                        <a:pt x="29" y="27"/>
                      </a:moveTo>
                      <a:cubicBezTo>
                        <a:pt x="30" y="26"/>
                        <a:pt x="30" y="27"/>
                        <a:pt x="30" y="27"/>
                      </a:cubicBezTo>
                      <a:cubicBezTo>
                        <a:pt x="30" y="27"/>
                        <a:pt x="30" y="27"/>
                        <a:pt x="30" y="26"/>
                      </a:cubicBezTo>
                      <a:cubicBezTo>
                        <a:pt x="30" y="26"/>
                        <a:pt x="30" y="27"/>
                        <a:pt x="30" y="27"/>
                      </a:cubicBezTo>
                      <a:cubicBezTo>
                        <a:pt x="30" y="27"/>
                        <a:pt x="30" y="27"/>
                        <a:pt x="30" y="27"/>
                      </a:cubicBezTo>
                      <a:cubicBezTo>
                        <a:pt x="30" y="27"/>
                        <a:pt x="30" y="27"/>
                        <a:pt x="30" y="27"/>
                      </a:cubicBezTo>
                      <a:cubicBezTo>
                        <a:pt x="30" y="27"/>
                        <a:pt x="31" y="27"/>
                        <a:pt x="31" y="27"/>
                      </a:cubicBezTo>
                      <a:cubicBezTo>
                        <a:pt x="31" y="27"/>
                        <a:pt x="31" y="27"/>
                        <a:pt x="31" y="27"/>
                      </a:cubicBezTo>
                      <a:cubicBezTo>
                        <a:pt x="31" y="27"/>
                        <a:pt x="30" y="27"/>
                        <a:pt x="30" y="27"/>
                      </a:cubicBezTo>
                      <a:cubicBezTo>
                        <a:pt x="30" y="27"/>
                        <a:pt x="31" y="27"/>
                        <a:pt x="31" y="27"/>
                      </a:cubicBezTo>
                      <a:cubicBezTo>
                        <a:pt x="30" y="27"/>
                        <a:pt x="30" y="27"/>
                        <a:pt x="30" y="27"/>
                      </a:cubicBezTo>
                      <a:cubicBezTo>
                        <a:pt x="30" y="27"/>
                        <a:pt x="30" y="27"/>
                        <a:pt x="30" y="27"/>
                      </a:cubicBezTo>
                      <a:cubicBezTo>
                        <a:pt x="30" y="27"/>
                        <a:pt x="30" y="27"/>
                        <a:pt x="30" y="27"/>
                      </a:cubicBezTo>
                      <a:cubicBezTo>
                        <a:pt x="30" y="27"/>
                        <a:pt x="30" y="27"/>
                        <a:pt x="30" y="27"/>
                      </a:cubicBezTo>
                      <a:cubicBezTo>
                        <a:pt x="30" y="27"/>
                        <a:pt x="30" y="28"/>
                        <a:pt x="30" y="28"/>
                      </a:cubicBezTo>
                      <a:cubicBezTo>
                        <a:pt x="30" y="27"/>
                        <a:pt x="30" y="27"/>
                        <a:pt x="29" y="27"/>
                      </a:cubicBezTo>
                      <a:close/>
                      <a:moveTo>
                        <a:pt x="27" y="21"/>
                      </a:moveTo>
                      <a:cubicBezTo>
                        <a:pt x="27" y="22"/>
                        <a:pt x="26" y="21"/>
                        <a:pt x="26" y="22"/>
                      </a:cubicBezTo>
                      <a:cubicBezTo>
                        <a:pt x="26" y="21"/>
                        <a:pt x="26" y="21"/>
                        <a:pt x="27" y="21"/>
                      </a:cubicBezTo>
                      <a:close/>
                      <a:moveTo>
                        <a:pt x="29" y="26"/>
                      </a:move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lose/>
                      <a:moveTo>
                        <a:pt x="24" y="18"/>
                      </a:moveTo>
                      <a:cubicBezTo>
                        <a:pt x="24" y="18"/>
                        <a:pt x="24" y="18"/>
                        <a:pt x="23" y="18"/>
                      </a:cubicBezTo>
                      <a:cubicBezTo>
                        <a:pt x="24" y="18"/>
                        <a:pt x="24" y="18"/>
                        <a:pt x="24" y="18"/>
                      </a:cubicBezTo>
                      <a:close/>
                      <a:moveTo>
                        <a:pt x="30" y="26"/>
                      </a:moveTo>
                      <a:cubicBezTo>
                        <a:pt x="31" y="27"/>
                        <a:pt x="30" y="27"/>
                        <a:pt x="30" y="27"/>
                      </a:cubicBezTo>
                      <a:cubicBezTo>
                        <a:pt x="30" y="26"/>
                        <a:pt x="30" y="27"/>
                        <a:pt x="30" y="26"/>
                      </a:cubicBezTo>
                      <a:close/>
                      <a:moveTo>
                        <a:pt x="28" y="24"/>
                      </a:moveTo>
                      <a:cubicBezTo>
                        <a:pt x="29" y="24"/>
                        <a:pt x="29" y="24"/>
                        <a:pt x="29" y="24"/>
                      </a:cubicBezTo>
                      <a:cubicBezTo>
                        <a:pt x="29" y="24"/>
                        <a:pt x="29" y="24"/>
                        <a:pt x="29" y="25"/>
                      </a:cubicBezTo>
                      <a:cubicBezTo>
                        <a:pt x="29" y="24"/>
                        <a:pt x="29" y="24"/>
                        <a:pt x="29" y="24"/>
                      </a:cubicBezTo>
                      <a:cubicBezTo>
                        <a:pt x="28" y="24"/>
                        <a:pt x="29" y="24"/>
                        <a:pt x="28" y="24"/>
                      </a:cubicBezTo>
                      <a:close/>
                      <a:moveTo>
                        <a:pt x="27" y="22"/>
                      </a:moveTo>
                      <a:cubicBezTo>
                        <a:pt x="27" y="22"/>
                        <a:pt x="27" y="22"/>
                        <a:pt x="27" y="22"/>
                      </a:cubicBezTo>
                      <a:cubicBezTo>
                        <a:pt x="27" y="22"/>
                        <a:pt x="28" y="22"/>
                        <a:pt x="28" y="22"/>
                      </a:cubicBezTo>
                      <a:cubicBezTo>
                        <a:pt x="28" y="23"/>
                        <a:pt x="28" y="22"/>
                        <a:pt x="28" y="23"/>
                      </a:cubicBezTo>
                      <a:cubicBezTo>
                        <a:pt x="27" y="22"/>
                        <a:pt x="27" y="22"/>
                        <a:pt x="27" y="22"/>
                      </a:cubicBezTo>
                      <a:close/>
                      <a:moveTo>
                        <a:pt x="24" y="18"/>
                      </a:moveTo>
                      <a:cubicBezTo>
                        <a:pt x="24" y="18"/>
                        <a:pt x="24" y="18"/>
                        <a:pt x="24" y="18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8"/>
                      </a:cubicBezTo>
                      <a:close/>
                      <a:moveTo>
                        <a:pt x="25" y="18"/>
                      </a:move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5" y="18"/>
                        <a:pt x="25" y="18"/>
                        <a:pt x="25" y="18"/>
                      </a:cubicBezTo>
                      <a:close/>
                      <a:moveTo>
                        <a:pt x="24" y="17"/>
                      </a:move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lose/>
                      <a:moveTo>
                        <a:pt x="34" y="30"/>
                      </a:moveTo>
                      <a:cubicBezTo>
                        <a:pt x="34" y="30"/>
                        <a:pt x="33" y="30"/>
                        <a:pt x="33" y="30"/>
                      </a:cubicBezTo>
                      <a:cubicBezTo>
                        <a:pt x="33" y="29"/>
                        <a:pt x="33" y="30"/>
                        <a:pt x="34" y="30"/>
                      </a:cubicBezTo>
                      <a:close/>
                      <a:moveTo>
                        <a:pt x="32" y="28"/>
                      </a:moveTo>
                      <a:cubicBezTo>
                        <a:pt x="33" y="28"/>
                        <a:pt x="33" y="28"/>
                        <a:pt x="33" y="28"/>
                      </a:cubicBezTo>
                      <a:cubicBezTo>
                        <a:pt x="33" y="28"/>
                        <a:pt x="32" y="28"/>
                        <a:pt x="32" y="28"/>
                      </a:cubicBezTo>
                      <a:cubicBezTo>
                        <a:pt x="32" y="28"/>
                        <a:pt x="32" y="28"/>
                        <a:pt x="33" y="28"/>
                      </a:cubicBezTo>
                      <a:cubicBezTo>
                        <a:pt x="32" y="28"/>
                        <a:pt x="32" y="28"/>
                        <a:pt x="32" y="28"/>
                      </a:cubicBezTo>
                      <a:cubicBezTo>
                        <a:pt x="32" y="28"/>
                        <a:pt x="32" y="28"/>
                        <a:pt x="32" y="28"/>
                      </a:cubicBezTo>
                      <a:close/>
                      <a:moveTo>
                        <a:pt x="33" y="28"/>
                      </a:moveTo>
                      <a:cubicBezTo>
                        <a:pt x="33" y="28"/>
                        <a:pt x="33" y="29"/>
                        <a:pt x="33" y="28"/>
                      </a:cubicBezTo>
                      <a:cubicBezTo>
                        <a:pt x="33" y="29"/>
                        <a:pt x="33" y="28"/>
                        <a:pt x="33" y="28"/>
                      </a:cubicBezTo>
                      <a:cubicBezTo>
                        <a:pt x="33" y="28"/>
                        <a:pt x="33" y="28"/>
                        <a:pt x="33" y="28"/>
                      </a:cubicBezTo>
                      <a:close/>
                      <a:moveTo>
                        <a:pt x="32" y="27"/>
                      </a:move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2" y="28"/>
                        <a:pt x="32" y="27"/>
                        <a:pt x="32" y="27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lose/>
                      <a:moveTo>
                        <a:pt x="36" y="33"/>
                      </a:moveTo>
                      <a:cubicBezTo>
                        <a:pt x="36" y="33"/>
                        <a:pt x="36" y="33"/>
                        <a:pt x="36" y="34"/>
                      </a:cubicBezTo>
                      <a:cubicBezTo>
                        <a:pt x="36" y="33"/>
                        <a:pt x="36" y="33"/>
                        <a:pt x="36" y="33"/>
                      </a:cubicBezTo>
                      <a:close/>
                      <a:moveTo>
                        <a:pt x="27" y="20"/>
                      </a:move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19"/>
                        <a:pt x="27" y="19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lose/>
                      <a:moveTo>
                        <a:pt x="24" y="16"/>
                      </a:move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7"/>
                        <a:pt x="25" y="16"/>
                        <a:pt x="25" y="17"/>
                      </a:cubicBezTo>
                      <a:lnTo>
                        <a:pt x="24" y="16"/>
                      </a:lnTo>
                      <a:close/>
                      <a:moveTo>
                        <a:pt x="25" y="17"/>
                      </a:moveTo>
                      <a:cubicBezTo>
                        <a:pt x="25" y="17"/>
                        <a:pt x="25" y="17"/>
                        <a:pt x="26" y="17"/>
                      </a:cubicBezTo>
                      <a:cubicBezTo>
                        <a:pt x="26" y="17"/>
                        <a:pt x="25" y="17"/>
                        <a:pt x="25" y="17"/>
                      </a:cubicBezTo>
                      <a:close/>
                      <a:moveTo>
                        <a:pt x="27" y="20"/>
                      </a:moveTo>
                      <a:cubicBezTo>
                        <a:pt x="27" y="19"/>
                        <a:pt x="28" y="19"/>
                        <a:pt x="28" y="19"/>
                      </a:cubicBezTo>
                      <a:cubicBezTo>
                        <a:pt x="28" y="20"/>
                        <a:pt x="27" y="20"/>
                        <a:pt x="27" y="20"/>
                      </a:cubicBezTo>
                      <a:close/>
                      <a:moveTo>
                        <a:pt x="26" y="17"/>
                      </a:move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6" y="18"/>
                        <a:pt x="26" y="18"/>
                        <a:pt x="27" y="18"/>
                      </a:cubicBezTo>
                      <a:cubicBezTo>
                        <a:pt x="27" y="18"/>
                        <a:pt x="27" y="18"/>
                        <a:pt x="26" y="18"/>
                      </a:cubicBezTo>
                      <a:cubicBezTo>
                        <a:pt x="26" y="18"/>
                        <a:pt x="26" y="18"/>
                        <a:pt x="26" y="17"/>
                      </a:cubicBezTo>
                      <a:close/>
                      <a:moveTo>
                        <a:pt x="34" y="27"/>
                      </a:moveTo>
                      <a:cubicBezTo>
                        <a:pt x="34" y="27"/>
                        <a:pt x="34" y="27"/>
                        <a:pt x="34" y="27"/>
                      </a:cubicBezTo>
                      <a:cubicBezTo>
                        <a:pt x="33" y="27"/>
                        <a:pt x="34" y="28"/>
                        <a:pt x="33" y="27"/>
                      </a:cubicBezTo>
                      <a:cubicBezTo>
                        <a:pt x="33" y="27"/>
                        <a:pt x="34" y="27"/>
                        <a:pt x="33" y="27"/>
                      </a:cubicBezTo>
                      <a:cubicBezTo>
                        <a:pt x="33" y="27"/>
                        <a:pt x="34" y="27"/>
                        <a:pt x="34" y="27"/>
                      </a:cubicBezTo>
                      <a:close/>
                      <a:moveTo>
                        <a:pt x="34" y="27"/>
                      </a:moveTo>
                      <a:cubicBezTo>
                        <a:pt x="34" y="27"/>
                        <a:pt x="34" y="27"/>
                        <a:pt x="34" y="27"/>
                      </a:cubicBezTo>
                      <a:cubicBezTo>
                        <a:pt x="34" y="27"/>
                        <a:pt x="34" y="27"/>
                        <a:pt x="34" y="27"/>
                      </a:cubicBezTo>
                      <a:cubicBezTo>
                        <a:pt x="34" y="27"/>
                        <a:pt x="34" y="27"/>
                        <a:pt x="34" y="27"/>
                      </a:cubicBezTo>
                      <a:cubicBezTo>
                        <a:pt x="34" y="27"/>
                        <a:pt x="34" y="27"/>
                        <a:pt x="34" y="27"/>
                      </a:cubicBezTo>
                      <a:close/>
                      <a:moveTo>
                        <a:pt x="31" y="22"/>
                      </a:move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1" y="21"/>
                        <a:pt x="31" y="22"/>
                        <a:pt x="31" y="22"/>
                      </a:cubicBezTo>
                      <a:close/>
                      <a:moveTo>
                        <a:pt x="39" y="33"/>
                      </a:move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38" y="33"/>
                        <a:pt x="39" y="33"/>
                        <a:pt x="39" y="33"/>
                      </a:cubicBezTo>
                      <a:close/>
                      <a:moveTo>
                        <a:pt x="34" y="26"/>
                      </a:moveTo>
                      <a:cubicBezTo>
                        <a:pt x="34" y="26"/>
                        <a:pt x="34" y="26"/>
                        <a:pt x="34" y="26"/>
                      </a:cubicBezTo>
                      <a:cubicBezTo>
                        <a:pt x="34" y="26"/>
                        <a:pt x="34" y="26"/>
                        <a:pt x="35" y="26"/>
                      </a:cubicBezTo>
                      <a:lnTo>
                        <a:pt x="34" y="26"/>
                      </a:lnTo>
                      <a:close/>
                      <a:moveTo>
                        <a:pt x="35" y="26"/>
                      </a:moveTo>
                      <a:cubicBezTo>
                        <a:pt x="35" y="26"/>
                        <a:pt x="35" y="26"/>
                        <a:pt x="35" y="26"/>
                      </a:cubicBezTo>
                      <a:cubicBezTo>
                        <a:pt x="34" y="26"/>
                        <a:pt x="35" y="26"/>
                        <a:pt x="35" y="26"/>
                      </a:cubicBezTo>
                      <a:cubicBezTo>
                        <a:pt x="35" y="26"/>
                        <a:pt x="35" y="26"/>
                        <a:pt x="35" y="26"/>
                      </a:cubicBezTo>
                      <a:close/>
                      <a:moveTo>
                        <a:pt x="40" y="32"/>
                      </a:moveTo>
                      <a:cubicBezTo>
                        <a:pt x="40" y="32"/>
                        <a:pt x="40" y="32"/>
                        <a:pt x="40" y="32"/>
                      </a:cubicBezTo>
                      <a:cubicBezTo>
                        <a:pt x="40" y="33"/>
                        <a:pt x="40" y="32"/>
                        <a:pt x="39" y="33"/>
                      </a:cubicBezTo>
                      <a:cubicBezTo>
                        <a:pt x="39" y="33"/>
                        <a:pt x="40" y="32"/>
                        <a:pt x="40" y="32"/>
                      </a:cubicBezTo>
                      <a:close/>
                      <a:moveTo>
                        <a:pt x="34" y="25"/>
                      </a:moveTo>
                      <a:cubicBezTo>
                        <a:pt x="34" y="25"/>
                        <a:pt x="35" y="25"/>
                        <a:pt x="35" y="25"/>
                      </a:cubicBezTo>
                      <a:cubicBezTo>
                        <a:pt x="35" y="25"/>
                        <a:pt x="34" y="25"/>
                        <a:pt x="34" y="25"/>
                      </a:cubicBezTo>
                      <a:close/>
                      <a:moveTo>
                        <a:pt x="36" y="27"/>
                      </a:moveTo>
                      <a:cubicBezTo>
                        <a:pt x="36" y="27"/>
                        <a:pt x="36" y="26"/>
                        <a:pt x="36" y="26"/>
                      </a:cubicBezTo>
                      <a:cubicBezTo>
                        <a:pt x="36" y="27"/>
                        <a:pt x="36" y="27"/>
                        <a:pt x="36" y="27"/>
                      </a:cubicBezTo>
                      <a:close/>
                      <a:moveTo>
                        <a:pt x="35" y="26"/>
                      </a:moveTo>
                      <a:cubicBezTo>
                        <a:pt x="35" y="25"/>
                        <a:pt x="36" y="26"/>
                        <a:pt x="35" y="26"/>
                      </a:cubicBezTo>
                      <a:close/>
                      <a:moveTo>
                        <a:pt x="41" y="34"/>
                      </a:moveTo>
                      <a:cubicBezTo>
                        <a:pt x="41" y="34"/>
                        <a:pt x="41" y="34"/>
                        <a:pt x="41" y="34"/>
                      </a:cubicBezTo>
                      <a:cubicBezTo>
                        <a:pt x="41" y="34"/>
                        <a:pt x="42" y="34"/>
                        <a:pt x="41" y="34"/>
                      </a:cubicBezTo>
                      <a:close/>
                      <a:moveTo>
                        <a:pt x="33" y="21"/>
                      </a:moveTo>
                      <a:cubicBezTo>
                        <a:pt x="34" y="21"/>
                        <a:pt x="33" y="21"/>
                        <a:pt x="33" y="21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lose/>
                      <a:moveTo>
                        <a:pt x="33" y="18"/>
                      </a:moveTo>
                      <a:cubicBezTo>
                        <a:pt x="33" y="19"/>
                        <a:pt x="33" y="18"/>
                        <a:pt x="33" y="19"/>
                      </a:cubicBezTo>
                      <a:cubicBezTo>
                        <a:pt x="33" y="19"/>
                        <a:pt x="33" y="18"/>
                        <a:pt x="33" y="18"/>
                      </a:cubicBezTo>
                      <a:close/>
                      <a:moveTo>
                        <a:pt x="39" y="28"/>
                      </a:move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lose/>
                      <a:moveTo>
                        <a:pt x="38" y="25"/>
                      </a:moveTo>
                      <a:cubicBezTo>
                        <a:pt x="38" y="25"/>
                        <a:pt x="37" y="25"/>
                        <a:pt x="37" y="25"/>
                      </a:cubicBezTo>
                      <a:cubicBezTo>
                        <a:pt x="37" y="25"/>
                        <a:pt x="37" y="24"/>
                        <a:pt x="38" y="25"/>
                      </a:cubicBezTo>
                      <a:close/>
                      <a:moveTo>
                        <a:pt x="32" y="16"/>
                      </a:moveTo>
                      <a:cubicBezTo>
                        <a:pt x="32" y="16"/>
                        <a:pt x="32" y="16"/>
                        <a:pt x="32" y="17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lose/>
                      <a:moveTo>
                        <a:pt x="34" y="18"/>
                      </a:moveTo>
                      <a:cubicBezTo>
                        <a:pt x="33" y="18"/>
                        <a:pt x="34" y="18"/>
                        <a:pt x="34" y="18"/>
                      </a:cubicBezTo>
                      <a:cubicBezTo>
                        <a:pt x="34" y="18"/>
                        <a:pt x="34" y="18"/>
                        <a:pt x="34" y="18"/>
                      </a:cubicBezTo>
                      <a:close/>
                      <a:moveTo>
                        <a:pt x="32" y="15"/>
                      </a:moveTo>
                      <a:cubicBezTo>
                        <a:pt x="32" y="15"/>
                        <a:pt x="31" y="15"/>
                        <a:pt x="31" y="14"/>
                      </a:cubicBezTo>
                      <a:cubicBezTo>
                        <a:pt x="32" y="14"/>
                        <a:pt x="32" y="14"/>
                        <a:pt x="32" y="14"/>
                      </a:cubicBezTo>
                      <a:cubicBezTo>
                        <a:pt x="32" y="15"/>
                        <a:pt x="32" y="15"/>
                        <a:pt x="32" y="15"/>
                      </a:cubicBezTo>
                      <a:close/>
                      <a:moveTo>
                        <a:pt x="40" y="27"/>
                      </a:moveTo>
                      <a:cubicBezTo>
                        <a:pt x="40" y="27"/>
                        <a:pt x="40" y="27"/>
                        <a:pt x="40" y="27"/>
                      </a:cubicBezTo>
                      <a:cubicBezTo>
                        <a:pt x="40" y="27"/>
                        <a:pt x="40" y="27"/>
                        <a:pt x="40" y="27"/>
                      </a:cubicBezTo>
                      <a:close/>
                      <a:moveTo>
                        <a:pt x="31" y="12"/>
                      </a:move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2"/>
                        <a:pt x="31" y="11"/>
                        <a:pt x="31" y="12"/>
                      </a:cubicBezTo>
                      <a:close/>
                      <a:moveTo>
                        <a:pt x="34" y="17"/>
                      </a:move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4" y="17"/>
                        <a:pt x="34" y="17"/>
                        <a:pt x="34" y="17"/>
                      </a:cubicBezTo>
                      <a:close/>
                      <a:moveTo>
                        <a:pt x="41" y="24"/>
                      </a:moveTo>
                      <a:cubicBezTo>
                        <a:pt x="41" y="24"/>
                        <a:pt x="42" y="24"/>
                        <a:pt x="42" y="24"/>
                      </a:cubicBezTo>
                      <a:cubicBezTo>
                        <a:pt x="42" y="24"/>
                        <a:pt x="42" y="24"/>
                        <a:pt x="41" y="24"/>
                      </a:cubicBezTo>
                      <a:close/>
                      <a:moveTo>
                        <a:pt x="39" y="13"/>
                      </a:move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lose/>
                      <a:moveTo>
                        <a:pt x="44" y="20"/>
                      </a:moveTo>
                      <a:cubicBezTo>
                        <a:pt x="44" y="20"/>
                        <a:pt x="44" y="20"/>
                        <a:pt x="45" y="20"/>
                      </a:cubicBezTo>
                      <a:cubicBezTo>
                        <a:pt x="45" y="21"/>
                        <a:pt x="44" y="20"/>
                        <a:pt x="44" y="20"/>
                      </a:cubicBezTo>
                      <a:close/>
                      <a:moveTo>
                        <a:pt x="39" y="11"/>
                      </a:moveTo>
                      <a:cubicBezTo>
                        <a:pt x="39" y="12"/>
                        <a:pt x="39" y="11"/>
                        <a:pt x="40" y="12"/>
                      </a:cubicBezTo>
                      <a:cubicBezTo>
                        <a:pt x="40" y="12"/>
                        <a:pt x="40" y="12"/>
                        <a:pt x="40" y="12"/>
                      </a:cubicBezTo>
                      <a:cubicBezTo>
                        <a:pt x="40" y="12"/>
                        <a:pt x="39" y="11"/>
                        <a:pt x="39" y="12"/>
                      </a:cubicBezTo>
                      <a:cubicBezTo>
                        <a:pt x="39" y="12"/>
                        <a:pt x="39" y="11"/>
                        <a:pt x="39" y="11"/>
                      </a:cubicBezTo>
                      <a:close/>
                      <a:moveTo>
                        <a:pt x="42" y="10"/>
                      </a:moveTo>
                      <a:cubicBezTo>
                        <a:pt x="41" y="10"/>
                        <a:pt x="42" y="11"/>
                        <a:pt x="42" y="10"/>
                      </a:cubicBezTo>
                      <a:cubicBezTo>
                        <a:pt x="42" y="11"/>
                        <a:pt x="42" y="10"/>
                        <a:pt x="42" y="10"/>
                      </a:cubicBezTo>
                      <a:close/>
                      <a:moveTo>
                        <a:pt x="41" y="7"/>
                      </a:move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41" y="7"/>
                        <a:pt x="41" y="7"/>
                      </a:cubicBezTo>
                      <a:close/>
                      <a:moveTo>
                        <a:pt x="42" y="7"/>
                      </a:moveTo>
                      <a:cubicBezTo>
                        <a:pt x="42" y="7"/>
                        <a:pt x="42" y="7"/>
                        <a:pt x="41" y="6"/>
                      </a:cubicBezTo>
                      <a:cubicBezTo>
                        <a:pt x="42" y="6"/>
                        <a:pt x="42" y="7"/>
                        <a:pt x="42" y="7"/>
                      </a:cubicBezTo>
                      <a:close/>
                      <a:moveTo>
                        <a:pt x="42" y="7"/>
                      </a:moveTo>
                      <a:cubicBezTo>
                        <a:pt x="42" y="7"/>
                        <a:pt x="42" y="7"/>
                        <a:pt x="42" y="6"/>
                      </a:cubicBezTo>
                      <a:cubicBezTo>
                        <a:pt x="42" y="6"/>
                        <a:pt x="42" y="6"/>
                        <a:pt x="42" y="6"/>
                      </a:cubicBezTo>
                      <a:cubicBezTo>
                        <a:pt x="42" y="7"/>
                        <a:pt x="42" y="7"/>
                        <a:pt x="42" y="7"/>
                      </a:cubicBezTo>
                      <a:close/>
                      <a:moveTo>
                        <a:pt x="43" y="8"/>
                      </a:moveTo>
                      <a:cubicBezTo>
                        <a:pt x="43" y="8"/>
                        <a:pt x="43" y="8"/>
                        <a:pt x="43" y="8"/>
                      </a:cubicBezTo>
                      <a:cubicBezTo>
                        <a:pt x="43" y="9"/>
                        <a:pt x="43" y="8"/>
                        <a:pt x="43" y="9"/>
                      </a:cubicBezTo>
                      <a:cubicBezTo>
                        <a:pt x="43" y="8"/>
                        <a:pt x="43" y="8"/>
                        <a:pt x="43" y="8"/>
                      </a:cubicBezTo>
                      <a:close/>
                      <a:moveTo>
                        <a:pt x="47" y="12"/>
                      </a:moveTo>
                      <a:cubicBezTo>
                        <a:pt x="47" y="12"/>
                        <a:pt x="46" y="12"/>
                        <a:pt x="46" y="12"/>
                      </a:cubicBezTo>
                      <a:cubicBezTo>
                        <a:pt x="46" y="11"/>
                        <a:pt x="47" y="12"/>
                        <a:pt x="47" y="12"/>
                      </a:cubicBezTo>
                      <a:close/>
                      <a:moveTo>
                        <a:pt x="44" y="5"/>
                      </a:moveTo>
                      <a:cubicBezTo>
                        <a:pt x="44" y="5"/>
                        <a:pt x="44" y="6"/>
                        <a:pt x="44" y="6"/>
                      </a:cubicBezTo>
                      <a:cubicBezTo>
                        <a:pt x="43" y="6"/>
                        <a:pt x="43" y="6"/>
                        <a:pt x="43" y="6"/>
                      </a:cubicBezTo>
                      <a:cubicBezTo>
                        <a:pt x="43" y="6"/>
                        <a:pt x="43" y="5"/>
                        <a:pt x="44" y="5"/>
                      </a:cubicBezTo>
                      <a:close/>
                      <a:moveTo>
                        <a:pt x="48" y="12"/>
                      </a:move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47" y="11"/>
                        <a:pt x="48" y="12"/>
                        <a:pt x="48" y="12"/>
                      </a:cubicBezTo>
                      <a:close/>
                      <a:moveTo>
                        <a:pt x="44" y="5"/>
                      </a:moveTo>
                      <a:cubicBezTo>
                        <a:pt x="43" y="4"/>
                        <a:pt x="44" y="5"/>
                        <a:pt x="44" y="4"/>
                      </a:cubicBezTo>
                      <a:cubicBezTo>
                        <a:pt x="45" y="5"/>
                        <a:pt x="44" y="5"/>
                        <a:pt x="44" y="5"/>
                      </a:cubicBezTo>
                      <a:close/>
                      <a:moveTo>
                        <a:pt x="44" y="3"/>
                      </a:moveTo>
                      <a:cubicBezTo>
                        <a:pt x="44" y="3"/>
                        <a:pt x="44" y="3"/>
                        <a:pt x="44" y="3"/>
                      </a:cubicBezTo>
                      <a:cubicBezTo>
                        <a:pt x="44" y="3"/>
                        <a:pt x="44" y="3"/>
                        <a:pt x="44" y="3"/>
                      </a:cubicBezTo>
                      <a:cubicBezTo>
                        <a:pt x="44" y="3"/>
                        <a:pt x="44" y="3"/>
                        <a:pt x="44" y="3"/>
                      </a:cubicBezTo>
                      <a:close/>
                      <a:moveTo>
                        <a:pt x="44" y="3"/>
                      </a:moveTo>
                      <a:cubicBezTo>
                        <a:pt x="44" y="3"/>
                        <a:pt x="44" y="3"/>
                        <a:pt x="44" y="3"/>
                      </a:cubicBezTo>
                      <a:cubicBezTo>
                        <a:pt x="45" y="3"/>
                        <a:pt x="44" y="3"/>
                        <a:pt x="44" y="3"/>
                      </a:cubicBezTo>
                      <a:close/>
                      <a:moveTo>
                        <a:pt x="46" y="5"/>
                      </a:moveTo>
                      <a:cubicBezTo>
                        <a:pt x="46" y="5"/>
                        <a:pt x="46" y="5"/>
                        <a:pt x="46" y="5"/>
                      </a:cubicBezTo>
                      <a:cubicBezTo>
                        <a:pt x="46" y="5"/>
                        <a:pt x="47" y="6"/>
                        <a:pt x="46" y="6"/>
                      </a:cubicBezTo>
                      <a:cubicBezTo>
                        <a:pt x="46" y="6"/>
                        <a:pt x="46" y="6"/>
                        <a:pt x="46" y="5"/>
                      </a:cubicBezTo>
                      <a:cubicBezTo>
                        <a:pt x="46" y="5"/>
                        <a:pt x="46" y="5"/>
                        <a:pt x="46" y="5"/>
                      </a:cubicBezTo>
                      <a:cubicBezTo>
                        <a:pt x="46" y="5"/>
                        <a:pt x="46" y="5"/>
                        <a:pt x="46" y="5"/>
                      </a:cubicBezTo>
                      <a:close/>
                      <a:moveTo>
                        <a:pt x="53" y="13"/>
                      </a:moveTo>
                      <a:cubicBezTo>
                        <a:pt x="54" y="14"/>
                        <a:pt x="53" y="14"/>
                        <a:pt x="53" y="14"/>
                      </a:cubicBezTo>
                      <a:cubicBezTo>
                        <a:pt x="53" y="13"/>
                        <a:pt x="53" y="13"/>
                        <a:pt x="53" y="13"/>
                      </a:cubicBezTo>
                      <a:close/>
                      <a:moveTo>
                        <a:pt x="48" y="6"/>
                      </a:moveTo>
                      <a:cubicBezTo>
                        <a:pt x="48" y="6"/>
                        <a:pt x="47" y="6"/>
                        <a:pt x="48" y="7"/>
                      </a:cubicBezTo>
                      <a:cubicBezTo>
                        <a:pt x="47" y="6"/>
                        <a:pt x="47" y="6"/>
                        <a:pt x="48" y="6"/>
                      </a:cubicBezTo>
                      <a:close/>
                      <a:moveTo>
                        <a:pt x="45" y="4"/>
                      </a:move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6" y="4"/>
                        <a:pt x="46" y="4"/>
                        <a:pt x="45" y="4"/>
                      </a:cubicBezTo>
                      <a:close/>
                      <a:moveTo>
                        <a:pt x="46" y="5"/>
                      </a:moveTo>
                      <a:cubicBezTo>
                        <a:pt x="46" y="5"/>
                        <a:pt x="46" y="5"/>
                        <a:pt x="46" y="5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7" y="5"/>
                        <a:pt x="46" y="4"/>
                        <a:pt x="46" y="5"/>
                      </a:cubicBezTo>
                      <a:close/>
                      <a:moveTo>
                        <a:pt x="48" y="6"/>
                      </a:moveTo>
                      <a:cubicBezTo>
                        <a:pt x="48" y="6"/>
                        <a:pt x="48" y="6"/>
                        <a:pt x="48" y="6"/>
                      </a:cubicBezTo>
                      <a:cubicBezTo>
                        <a:pt x="48" y="6"/>
                        <a:pt x="48" y="6"/>
                        <a:pt x="48" y="6"/>
                      </a:cubicBezTo>
                      <a:close/>
                      <a:moveTo>
                        <a:pt x="48" y="6"/>
                      </a:moveTo>
                      <a:cubicBezTo>
                        <a:pt x="47" y="5"/>
                        <a:pt x="47" y="5"/>
                        <a:pt x="48" y="5"/>
                      </a:cubicBezTo>
                      <a:cubicBezTo>
                        <a:pt x="48" y="6"/>
                        <a:pt x="48" y="5"/>
                        <a:pt x="48" y="6"/>
                      </a:cubicBezTo>
                      <a:close/>
                      <a:moveTo>
                        <a:pt x="47" y="4"/>
                      </a:moveTo>
                      <a:cubicBezTo>
                        <a:pt x="47" y="4"/>
                        <a:pt x="47" y="4"/>
                        <a:pt x="47" y="4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6" y="4"/>
                        <a:pt x="47" y="4"/>
                        <a:pt x="47" y="4"/>
                      </a:cubicBezTo>
                      <a:close/>
                      <a:moveTo>
                        <a:pt x="45" y="2"/>
                      </a:moveTo>
                      <a:cubicBezTo>
                        <a:pt x="46" y="2"/>
                        <a:pt x="46" y="3"/>
                        <a:pt x="46" y="3"/>
                      </a:cubicBezTo>
                      <a:cubicBezTo>
                        <a:pt x="45" y="2"/>
                        <a:pt x="45" y="2"/>
                        <a:pt x="45" y="2"/>
                      </a:cubicBezTo>
                      <a:close/>
                      <a:moveTo>
                        <a:pt x="55" y="12"/>
                      </a:moveTo>
                      <a:cubicBezTo>
                        <a:pt x="55" y="13"/>
                        <a:pt x="55" y="13"/>
                        <a:pt x="55" y="13"/>
                      </a:cubicBezTo>
                      <a:cubicBezTo>
                        <a:pt x="55" y="13"/>
                        <a:pt x="55" y="12"/>
                        <a:pt x="55" y="12"/>
                      </a:cubicBezTo>
                      <a:close/>
                      <a:moveTo>
                        <a:pt x="56" y="12"/>
                      </a:moveTo>
                      <a:cubicBezTo>
                        <a:pt x="56" y="12"/>
                        <a:pt x="56" y="12"/>
                        <a:pt x="56" y="12"/>
                      </a:cubicBezTo>
                      <a:cubicBezTo>
                        <a:pt x="56" y="12"/>
                        <a:pt x="56" y="12"/>
                        <a:pt x="56" y="12"/>
                      </a:cubicBezTo>
                      <a:close/>
                      <a:moveTo>
                        <a:pt x="47" y="3"/>
                      </a:moveTo>
                      <a:cubicBezTo>
                        <a:pt x="47" y="3"/>
                        <a:pt x="47" y="3"/>
                        <a:pt x="48" y="2"/>
                      </a:cubicBezTo>
                      <a:cubicBezTo>
                        <a:pt x="48" y="2"/>
                        <a:pt x="48" y="2"/>
                        <a:pt x="48" y="2"/>
                      </a:cubicBezTo>
                      <a:cubicBezTo>
                        <a:pt x="48" y="2"/>
                        <a:pt x="48" y="2"/>
                        <a:pt x="48" y="2"/>
                      </a:cubicBezTo>
                      <a:cubicBezTo>
                        <a:pt x="48" y="3"/>
                        <a:pt x="48" y="3"/>
                        <a:pt x="47" y="3"/>
                      </a:cubicBezTo>
                      <a:close/>
                      <a:moveTo>
                        <a:pt x="45" y="1"/>
                      </a:moveTo>
                      <a:cubicBezTo>
                        <a:pt x="45" y="1"/>
                        <a:pt x="45" y="1"/>
                        <a:pt x="45" y="1"/>
                      </a:cubicBezTo>
                      <a:cubicBezTo>
                        <a:pt x="45" y="1"/>
                        <a:pt x="45" y="1"/>
                        <a:pt x="45" y="1"/>
                      </a:cubicBezTo>
                      <a:close/>
                      <a:moveTo>
                        <a:pt x="50" y="5"/>
                      </a:moveTo>
                      <a:cubicBezTo>
                        <a:pt x="50" y="5"/>
                        <a:pt x="50" y="5"/>
                        <a:pt x="50" y="5"/>
                      </a:cubicBezTo>
                      <a:cubicBezTo>
                        <a:pt x="50" y="4"/>
                        <a:pt x="49" y="4"/>
                        <a:pt x="50" y="4"/>
                      </a:cubicBezTo>
                      <a:cubicBezTo>
                        <a:pt x="50" y="5"/>
                        <a:pt x="50" y="5"/>
                        <a:pt x="50" y="5"/>
                      </a:cubicBezTo>
                      <a:close/>
                      <a:moveTo>
                        <a:pt x="45" y="1"/>
                      </a:moveTo>
                      <a:cubicBezTo>
                        <a:pt x="45" y="1"/>
                        <a:pt x="45" y="1"/>
                        <a:pt x="45" y="1"/>
                      </a:cubicBezTo>
                      <a:cubicBezTo>
                        <a:pt x="45" y="1"/>
                        <a:pt x="45" y="0"/>
                        <a:pt x="45" y="1"/>
                      </a:cubicBezTo>
                      <a:close/>
                      <a:moveTo>
                        <a:pt x="46" y="1"/>
                      </a:moveTo>
                      <a:cubicBezTo>
                        <a:pt x="46" y="1"/>
                        <a:pt x="46" y="1"/>
                        <a:pt x="46" y="1"/>
                      </a:cubicBezTo>
                      <a:cubicBezTo>
                        <a:pt x="46" y="1"/>
                        <a:pt x="46" y="1"/>
                        <a:pt x="46" y="1"/>
                      </a:cubicBezTo>
                      <a:close/>
                      <a:moveTo>
                        <a:pt x="45" y="0"/>
                      </a:moveTo>
                      <a:cubicBezTo>
                        <a:pt x="46" y="1"/>
                        <a:pt x="45" y="0"/>
                        <a:pt x="46" y="0"/>
                      </a:cubicBezTo>
                      <a:cubicBezTo>
                        <a:pt x="46" y="1"/>
                        <a:pt x="46" y="0"/>
                        <a:pt x="46" y="0"/>
                      </a:cubicBezTo>
                      <a:cubicBezTo>
                        <a:pt x="46" y="1"/>
                        <a:pt x="46" y="1"/>
                        <a:pt x="46" y="1"/>
                      </a:cubicBezTo>
                      <a:lnTo>
                        <a:pt x="45" y="0"/>
                      </a:lnTo>
                      <a:close/>
                      <a:moveTo>
                        <a:pt x="50" y="4"/>
                      </a:moveTo>
                      <a:cubicBezTo>
                        <a:pt x="50" y="4"/>
                        <a:pt x="50" y="4"/>
                        <a:pt x="50" y="4"/>
                      </a:cubicBezTo>
                      <a:cubicBezTo>
                        <a:pt x="50" y="4"/>
                        <a:pt x="50" y="4"/>
                        <a:pt x="50" y="4"/>
                      </a:cubicBezTo>
                      <a:close/>
                      <a:moveTo>
                        <a:pt x="59" y="11"/>
                      </a:moveTo>
                      <a:cubicBezTo>
                        <a:pt x="59" y="11"/>
                        <a:pt x="59" y="11"/>
                        <a:pt x="60" y="11"/>
                      </a:cubicBezTo>
                      <a:cubicBezTo>
                        <a:pt x="60" y="11"/>
                        <a:pt x="59" y="11"/>
                        <a:pt x="59" y="11"/>
                      </a:cubicBezTo>
                      <a:close/>
                      <a:moveTo>
                        <a:pt x="51" y="4"/>
                      </a:moveTo>
                      <a:cubicBezTo>
                        <a:pt x="51" y="4"/>
                        <a:pt x="51" y="4"/>
                        <a:pt x="51" y="4"/>
                      </a:cubicBezTo>
                      <a:cubicBezTo>
                        <a:pt x="51" y="4"/>
                        <a:pt x="51" y="4"/>
                        <a:pt x="51" y="4"/>
                      </a:cubicBezTo>
                      <a:cubicBezTo>
                        <a:pt x="51" y="4"/>
                        <a:pt x="51" y="4"/>
                        <a:pt x="51" y="4"/>
                      </a:cubicBezTo>
                      <a:close/>
                      <a:moveTo>
                        <a:pt x="51" y="4"/>
                      </a:moveTo>
                      <a:cubicBezTo>
                        <a:pt x="51" y="4"/>
                        <a:pt x="51" y="4"/>
                        <a:pt x="51" y="4"/>
                      </a:cubicBezTo>
                      <a:cubicBezTo>
                        <a:pt x="51" y="4"/>
                        <a:pt x="51" y="4"/>
                        <a:pt x="50" y="4"/>
                      </a:cubicBezTo>
                      <a:cubicBezTo>
                        <a:pt x="50" y="3"/>
                        <a:pt x="51" y="4"/>
                        <a:pt x="51" y="4"/>
                      </a:cubicBezTo>
                      <a:cubicBezTo>
                        <a:pt x="51" y="4"/>
                        <a:pt x="51" y="4"/>
                        <a:pt x="51" y="4"/>
                      </a:cubicBezTo>
                      <a:close/>
                      <a:moveTo>
                        <a:pt x="50" y="3"/>
                      </a:moveTo>
                      <a:cubicBezTo>
                        <a:pt x="50" y="3"/>
                        <a:pt x="50" y="3"/>
                        <a:pt x="50" y="3"/>
                      </a:cubicBezTo>
                      <a:cubicBezTo>
                        <a:pt x="50" y="3"/>
                        <a:pt x="51" y="3"/>
                        <a:pt x="51" y="3"/>
                      </a:cubicBezTo>
                      <a:cubicBezTo>
                        <a:pt x="51" y="4"/>
                        <a:pt x="50" y="3"/>
                        <a:pt x="50" y="3"/>
                      </a:cubicBezTo>
                      <a:close/>
                      <a:moveTo>
                        <a:pt x="45" y="0"/>
                      </a:moveTo>
                      <a:cubicBezTo>
                        <a:pt x="46" y="0"/>
                        <a:pt x="46" y="0"/>
                        <a:pt x="46" y="0"/>
                      </a:cubicBezTo>
                      <a:cubicBezTo>
                        <a:pt x="45" y="0"/>
                        <a:pt x="46" y="0"/>
                        <a:pt x="45" y="0"/>
                      </a:cubicBezTo>
                      <a:close/>
                      <a:moveTo>
                        <a:pt x="61" y="9"/>
                      </a:moveTo>
                      <a:cubicBezTo>
                        <a:pt x="61" y="10"/>
                        <a:pt x="61" y="10"/>
                        <a:pt x="60" y="10"/>
                      </a:cubicBezTo>
                      <a:cubicBezTo>
                        <a:pt x="60" y="10"/>
                        <a:pt x="61" y="10"/>
                        <a:pt x="61" y="9"/>
                      </a:cubicBezTo>
                      <a:close/>
                      <a:moveTo>
                        <a:pt x="50" y="3"/>
                      </a:moveTo>
                      <a:cubicBezTo>
                        <a:pt x="50" y="3"/>
                        <a:pt x="50" y="3"/>
                        <a:pt x="50" y="3"/>
                      </a:cubicBezTo>
                      <a:cubicBezTo>
                        <a:pt x="50" y="3"/>
                        <a:pt x="50" y="3"/>
                        <a:pt x="50" y="3"/>
                      </a:cubicBezTo>
                      <a:cubicBezTo>
                        <a:pt x="50" y="3"/>
                        <a:pt x="51" y="3"/>
                        <a:pt x="51" y="3"/>
                      </a:cubicBezTo>
                      <a:cubicBezTo>
                        <a:pt x="51" y="3"/>
                        <a:pt x="50" y="3"/>
                        <a:pt x="50" y="3"/>
                      </a:cubicBezTo>
                      <a:cubicBezTo>
                        <a:pt x="50" y="3"/>
                        <a:pt x="50" y="3"/>
                        <a:pt x="50" y="3"/>
                      </a:cubicBezTo>
                      <a:close/>
                      <a:moveTo>
                        <a:pt x="46" y="0"/>
                      </a:moveTo>
                      <a:cubicBezTo>
                        <a:pt x="45" y="0"/>
                        <a:pt x="46" y="0"/>
                        <a:pt x="46" y="0"/>
                      </a:cubicBezTo>
                      <a:cubicBezTo>
                        <a:pt x="46" y="0"/>
                        <a:pt x="46" y="0"/>
                        <a:pt x="46" y="0"/>
                      </a:cubicBezTo>
                      <a:close/>
                      <a:moveTo>
                        <a:pt x="49" y="2"/>
                      </a:moveTo>
                      <a:cubicBezTo>
                        <a:pt x="48" y="2"/>
                        <a:pt x="48" y="2"/>
                        <a:pt x="48" y="2"/>
                      </a:cubicBezTo>
                      <a:cubicBezTo>
                        <a:pt x="49" y="2"/>
                        <a:pt x="49" y="2"/>
                        <a:pt x="49" y="2"/>
                      </a:cubicBezTo>
                      <a:close/>
                      <a:moveTo>
                        <a:pt x="60" y="9"/>
                      </a:moveTo>
                      <a:cubicBezTo>
                        <a:pt x="60" y="9"/>
                        <a:pt x="60" y="9"/>
                        <a:pt x="60" y="8"/>
                      </a:cubicBezTo>
                      <a:cubicBezTo>
                        <a:pt x="60" y="9"/>
                        <a:pt x="60" y="9"/>
                        <a:pt x="60" y="9"/>
                      </a:cubicBezTo>
                      <a:close/>
                      <a:moveTo>
                        <a:pt x="55" y="5"/>
                      </a:moveTo>
                      <a:cubicBezTo>
                        <a:pt x="55" y="5"/>
                        <a:pt x="54" y="5"/>
                        <a:pt x="55" y="5"/>
                      </a:cubicBezTo>
                      <a:cubicBezTo>
                        <a:pt x="54" y="5"/>
                        <a:pt x="55" y="5"/>
                        <a:pt x="55" y="5"/>
                      </a:cubicBezTo>
                      <a:close/>
                      <a:moveTo>
                        <a:pt x="51" y="3"/>
                      </a:move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1" y="3"/>
                        <a:pt x="51" y="3"/>
                        <a:pt x="51" y="3"/>
                      </a:cubicBezTo>
                      <a:close/>
                      <a:moveTo>
                        <a:pt x="46" y="0"/>
                      </a:moveTo>
                      <a:cubicBezTo>
                        <a:pt x="46" y="0"/>
                        <a:pt x="46" y="0"/>
                        <a:pt x="46" y="0"/>
                      </a:cubicBezTo>
                      <a:cubicBezTo>
                        <a:pt x="46" y="0"/>
                        <a:pt x="46" y="0"/>
                        <a:pt x="46" y="0"/>
                      </a:cubicBezTo>
                      <a:close/>
                      <a:moveTo>
                        <a:pt x="55" y="5"/>
                      </a:moveTo>
                      <a:cubicBezTo>
                        <a:pt x="56" y="5"/>
                        <a:pt x="55" y="5"/>
                        <a:pt x="55" y="5"/>
                      </a:cubicBezTo>
                      <a:cubicBezTo>
                        <a:pt x="55" y="5"/>
                        <a:pt x="55" y="5"/>
                        <a:pt x="55" y="5"/>
                      </a:cubicBezTo>
                      <a:close/>
                      <a:moveTo>
                        <a:pt x="61" y="8"/>
                      </a:moveTo>
                      <a:cubicBezTo>
                        <a:pt x="62" y="9"/>
                        <a:pt x="61" y="9"/>
                        <a:pt x="61" y="9"/>
                      </a:cubicBezTo>
                      <a:cubicBezTo>
                        <a:pt x="61" y="9"/>
                        <a:pt x="61" y="9"/>
                        <a:pt x="61" y="8"/>
                      </a:cubicBezTo>
                      <a:close/>
                      <a:moveTo>
                        <a:pt x="46" y="0"/>
                      </a:moveTo>
                      <a:cubicBezTo>
                        <a:pt x="46" y="0"/>
                        <a:pt x="46" y="0"/>
                        <a:pt x="46" y="0"/>
                      </a:cubicBezTo>
                      <a:cubicBezTo>
                        <a:pt x="46" y="0"/>
                        <a:pt x="46" y="0"/>
                        <a:pt x="47" y="0"/>
                      </a:cubicBezTo>
                      <a:cubicBezTo>
                        <a:pt x="47" y="0"/>
                        <a:pt x="46" y="0"/>
                        <a:pt x="46" y="0"/>
                      </a:cubicBezTo>
                      <a:cubicBezTo>
                        <a:pt x="46" y="0"/>
                        <a:pt x="46" y="0"/>
                        <a:pt x="46" y="0"/>
                      </a:cubicBezTo>
                      <a:cubicBezTo>
                        <a:pt x="46" y="0"/>
                        <a:pt x="46" y="0"/>
                        <a:pt x="46" y="0"/>
                      </a:cubicBezTo>
                      <a:close/>
                      <a:moveTo>
                        <a:pt x="63" y="8"/>
                      </a:moveTo>
                      <a:cubicBezTo>
                        <a:pt x="63" y="8"/>
                        <a:pt x="63" y="8"/>
                        <a:pt x="63" y="9"/>
                      </a:cubicBezTo>
                      <a:cubicBezTo>
                        <a:pt x="63" y="9"/>
                        <a:pt x="63" y="9"/>
                        <a:pt x="63" y="9"/>
                      </a:cubicBezTo>
                      <a:cubicBezTo>
                        <a:pt x="62" y="9"/>
                        <a:pt x="63" y="8"/>
                        <a:pt x="63" y="8"/>
                      </a:cubicBezTo>
                      <a:cubicBezTo>
                        <a:pt x="62" y="8"/>
                        <a:pt x="63" y="8"/>
                        <a:pt x="63" y="8"/>
                      </a:cubicBezTo>
                      <a:close/>
                      <a:moveTo>
                        <a:pt x="51" y="2"/>
                      </a:move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1" y="2"/>
                        <a:pt x="51" y="2"/>
                        <a:pt x="51" y="2"/>
                      </a:cubicBezTo>
                      <a:close/>
                      <a:moveTo>
                        <a:pt x="52" y="3"/>
                      </a:moveTo>
                      <a:cubicBezTo>
                        <a:pt x="52" y="3"/>
                        <a:pt x="52" y="3"/>
                        <a:pt x="52" y="3"/>
                      </a:cubicBezTo>
                      <a:cubicBezTo>
                        <a:pt x="51" y="3"/>
                        <a:pt x="51" y="3"/>
                        <a:pt x="52" y="3"/>
                      </a:cubicBezTo>
                      <a:close/>
                      <a:moveTo>
                        <a:pt x="62" y="7"/>
                      </a:moveTo>
                      <a:cubicBezTo>
                        <a:pt x="62" y="8"/>
                        <a:pt x="62" y="8"/>
                        <a:pt x="62" y="8"/>
                      </a:cubicBezTo>
                      <a:cubicBezTo>
                        <a:pt x="62" y="8"/>
                        <a:pt x="62" y="8"/>
                        <a:pt x="62" y="7"/>
                      </a:cubicBezTo>
                      <a:close/>
                      <a:moveTo>
                        <a:pt x="63" y="8"/>
                      </a:moveTo>
                      <a:cubicBezTo>
                        <a:pt x="63" y="8"/>
                        <a:pt x="63" y="8"/>
                        <a:pt x="63" y="8"/>
                      </a:cubicBezTo>
                      <a:cubicBezTo>
                        <a:pt x="63" y="8"/>
                        <a:pt x="63" y="8"/>
                        <a:pt x="63" y="8"/>
                      </a:cubicBezTo>
                      <a:cubicBezTo>
                        <a:pt x="62" y="8"/>
                        <a:pt x="63" y="8"/>
                        <a:pt x="63" y="8"/>
                      </a:cubicBezTo>
                      <a:close/>
                      <a:moveTo>
                        <a:pt x="56" y="4"/>
                      </a:moveTo>
                      <a:cubicBezTo>
                        <a:pt x="56" y="4"/>
                        <a:pt x="56" y="4"/>
                        <a:pt x="56" y="4"/>
                      </a:cubicBezTo>
                      <a:cubicBezTo>
                        <a:pt x="56" y="4"/>
                        <a:pt x="55" y="4"/>
                        <a:pt x="55" y="4"/>
                      </a:cubicBezTo>
                      <a:cubicBezTo>
                        <a:pt x="55" y="4"/>
                        <a:pt x="56" y="4"/>
                        <a:pt x="56" y="4"/>
                      </a:cubicBezTo>
                      <a:close/>
                      <a:moveTo>
                        <a:pt x="63" y="7"/>
                      </a:move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63" y="7"/>
                        <a:pt x="63" y="7"/>
                        <a:pt x="63" y="7"/>
                      </a:cubicBezTo>
                      <a:close/>
                      <a:moveTo>
                        <a:pt x="47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6" y="0"/>
                        <a:pt x="47" y="0"/>
                        <a:pt x="47" y="0"/>
                      </a:cubicBezTo>
                      <a:close/>
                      <a:moveTo>
                        <a:pt x="49" y="1"/>
                      </a:move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9" y="1"/>
                        <a:pt x="49" y="1"/>
                        <a:pt x="49" y="1"/>
                      </a:cubicBezTo>
                      <a:close/>
                      <a:moveTo>
                        <a:pt x="18" y="65"/>
                      </a:moveTo>
                      <a:cubicBezTo>
                        <a:pt x="18" y="65"/>
                        <a:pt x="18" y="65"/>
                        <a:pt x="18" y="65"/>
                      </a:cubicBezTo>
                      <a:cubicBezTo>
                        <a:pt x="18" y="65"/>
                        <a:pt x="18" y="65"/>
                        <a:pt x="18" y="65"/>
                      </a:cubicBezTo>
                      <a:close/>
                      <a:moveTo>
                        <a:pt x="1" y="85"/>
                      </a:moveTo>
                      <a:cubicBezTo>
                        <a:pt x="1" y="84"/>
                        <a:pt x="0" y="84"/>
                        <a:pt x="1" y="83"/>
                      </a:cubicBezTo>
                      <a:cubicBezTo>
                        <a:pt x="1" y="83"/>
                        <a:pt x="1" y="83"/>
                        <a:pt x="1" y="83"/>
                      </a:cubicBezTo>
                      <a:cubicBezTo>
                        <a:pt x="1" y="83"/>
                        <a:pt x="1" y="83"/>
                        <a:pt x="2" y="83"/>
                      </a:cubicBezTo>
                      <a:cubicBezTo>
                        <a:pt x="1" y="82"/>
                        <a:pt x="2" y="82"/>
                        <a:pt x="1" y="81"/>
                      </a:cubicBezTo>
                      <a:cubicBezTo>
                        <a:pt x="1" y="81"/>
                        <a:pt x="2" y="81"/>
                        <a:pt x="2" y="81"/>
                      </a:cubicBezTo>
                      <a:cubicBezTo>
                        <a:pt x="3" y="81"/>
                        <a:pt x="1" y="80"/>
                        <a:pt x="2" y="80"/>
                      </a:cubicBezTo>
                      <a:cubicBezTo>
                        <a:pt x="2" y="79"/>
                        <a:pt x="2" y="79"/>
                        <a:pt x="1" y="79"/>
                      </a:cubicBezTo>
                      <a:cubicBezTo>
                        <a:pt x="2" y="79"/>
                        <a:pt x="2" y="79"/>
                        <a:pt x="2" y="79"/>
                      </a:cubicBezTo>
                      <a:cubicBezTo>
                        <a:pt x="2" y="79"/>
                        <a:pt x="2" y="79"/>
                        <a:pt x="3" y="80"/>
                      </a:cubicBezTo>
                      <a:cubicBezTo>
                        <a:pt x="2" y="79"/>
                        <a:pt x="3" y="79"/>
                        <a:pt x="2" y="78"/>
                      </a:cubicBezTo>
                      <a:cubicBezTo>
                        <a:pt x="2" y="78"/>
                        <a:pt x="2" y="78"/>
                        <a:pt x="2" y="78"/>
                      </a:cubicBezTo>
                      <a:cubicBezTo>
                        <a:pt x="2" y="78"/>
                        <a:pt x="2" y="78"/>
                        <a:pt x="3" y="78"/>
                      </a:cubicBezTo>
                      <a:cubicBezTo>
                        <a:pt x="3" y="78"/>
                        <a:pt x="3" y="78"/>
                        <a:pt x="3" y="78"/>
                      </a:cubicBezTo>
                      <a:cubicBezTo>
                        <a:pt x="4" y="78"/>
                        <a:pt x="2" y="78"/>
                        <a:pt x="3" y="78"/>
                      </a:cubicBezTo>
                      <a:cubicBezTo>
                        <a:pt x="3" y="77"/>
                        <a:pt x="3" y="77"/>
                        <a:pt x="3" y="77"/>
                      </a:cubicBezTo>
                      <a:cubicBezTo>
                        <a:pt x="3" y="77"/>
                        <a:pt x="3" y="77"/>
                        <a:pt x="3" y="77"/>
                      </a:cubicBezTo>
                      <a:cubicBezTo>
                        <a:pt x="4" y="77"/>
                        <a:pt x="4" y="77"/>
                        <a:pt x="4" y="77"/>
                      </a:cubicBezTo>
                      <a:cubicBezTo>
                        <a:pt x="4" y="77"/>
                        <a:pt x="4" y="77"/>
                        <a:pt x="4" y="77"/>
                      </a:cubicBezTo>
                      <a:cubicBezTo>
                        <a:pt x="4" y="77"/>
                        <a:pt x="4" y="77"/>
                        <a:pt x="4" y="77"/>
                      </a:cubicBezTo>
                      <a:cubicBezTo>
                        <a:pt x="4" y="77"/>
                        <a:pt x="4" y="77"/>
                        <a:pt x="4" y="77"/>
                      </a:cubicBezTo>
                      <a:cubicBezTo>
                        <a:pt x="4" y="77"/>
                        <a:pt x="5" y="76"/>
                        <a:pt x="5" y="76"/>
                      </a:cubicBezTo>
                      <a:cubicBezTo>
                        <a:pt x="5" y="76"/>
                        <a:pt x="5" y="76"/>
                        <a:pt x="5" y="76"/>
                      </a:cubicBezTo>
                      <a:cubicBezTo>
                        <a:pt x="5" y="76"/>
                        <a:pt x="6" y="75"/>
                        <a:pt x="5" y="75"/>
                      </a:cubicBezTo>
                      <a:cubicBezTo>
                        <a:pt x="6" y="75"/>
                        <a:pt x="6" y="75"/>
                        <a:pt x="6" y="74"/>
                      </a:cubicBezTo>
                      <a:cubicBezTo>
                        <a:pt x="6" y="74"/>
                        <a:pt x="6" y="74"/>
                        <a:pt x="6" y="74"/>
                      </a:cubicBezTo>
                      <a:cubicBezTo>
                        <a:pt x="6" y="74"/>
                        <a:pt x="6" y="74"/>
                        <a:pt x="6" y="74"/>
                      </a:cubicBezTo>
                      <a:cubicBezTo>
                        <a:pt x="6" y="74"/>
                        <a:pt x="6" y="74"/>
                        <a:pt x="6" y="74"/>
                      </a:cubicBezTo>
                      <a:cubicBezTo>
                        <a:pt x="6" y="74"/>
                        <a:pt x="6" y="74"/>
                        <a:pt x="6" y="73"/>
                      </a:cubicBezTo>
                      <a:cubicBezTo>
                        <a:pt x="6" y="73"/>
                        <a:pt x="6" y="73"/>
                        <a:pt x="7" y="73"/>
                      </a:cubicBezTo>
                      <a:cubicBezTo>
                        <a:pt x="7" y="73"/>
                        <a:pt x="7" y="73"/>
                        <a:pt x="6" y="73"/>
                      </a:cubicBezTo>
                      <a:cubicBezTo>
                        <a:pt x="6" y="73"/>
                        <a:pt x="7" y="73"/>
                        <a:pt x="7" y="73"/>
                      </a:cubicBezTo>
                      <a:cubicBezTo>
                        <a:pt x="7" y="73"/>
                        <a:pt x="7" y="73"/>
                        <a:pt x="6" y="73"/>
                      </a:cubicBezTo>
                      <a:cubicBezTo>
                        <a:pt x="7" y="73"/>
                        <a:pt x="7" y="73"/>
                        <a:pt x="6" y="73"/>
                      </a:cubicBezTo>
                      <a:cubicBezTo>
                        <a:pt x="6" y="73"/>
                        <a:pt x="7" y="73"/>
                        <a:pt x="6" y="73"/>
                      </a:cubicBezTo>
                      <a:cubicBezTo>
                        <a:pt x="6" y="73"/>
                        <a:pt x="7" y="73"/>
                        <a:pt x="7" y="73"/>
                      </a:cubicBezTo>
                      <a:cubicBezTo>
                        <a:pt x="7" y="73"/>
                        <a:pt x="7" y="73"/>
                        <a:pt x="7" y="73"/>
                      </a:cubicBezTo>
                      <a:cubicBezTo>
                        <a:pt x="7" y="73"/>
                        <a:pt x="7" y="72"/>
                        <a:pt x="7" y="72"/>
                      </a:cubicBezTo>
                      <a:cubicBezTo>
                        <a:pt x="8" y="72"/>
                        <a:pt x="6" y="71"/>
                        <a:pt x="8" y="71"/>
                      </a:cubicBezTo>
                      <a:cubicBezTo>
                        <a:pt x="8" y="71"/>
                        <a:pt x="7" y="71"/>
                        <a:pt x="8" y="71"/>
                      </a:cubicBezTo>
                      <a:cubicBezTo>
                        <a:pt x="8" y="71"/>
                        <a:pt x="8" y="71"/>
                        <a:pt x="8" y="71"/>
                      </a:cubicBezTo>
                      <a:cubicBezTo>
                        <a:pt x="8" y="71"/>
                        <a:pt x="8" y="71"/>
                        <a:pt x="8" y="71"/>
                      </a:cubicBezTo>
                      <a:cubicBezTo>
                        <a:pt x="8" y="71"/>
                        <a:pt x="8" y="71"/>
                        <a:pt x="8" y="71"/>
                      </a:cubicBezTo>
                      <a:cubicBezTo>
                        <a:pt x="8" y="71"/>
                        <a:pt x="8" y="70"/>
                        <a:pt x="9" y="71"/>
                      </a:cubicBezTo>
                      <a:cubicBezTo>
                        <a:pt x="9" y="70"/>
                        <a:pt x="9" y="70"/>
                        <a:pt x="9" y="70"/>
                      </a:cubicBezTo>
                      <a:cubicBezTo>
                        <a:pt x="8" y="70"/>
                        <a:pt x="8" y="70"/>
                        <a:pt x="8" y="70"/>
                      </a:cubicBezTo>
                      <a:cubicBezTo>
                        <a:pt x="8" y="70"/>
                        <a:pt x="8" y="70"/>
                        <a:pt x="8" y="70"/>
                      </a:cubicBezTo>
                      <a:cubicBezTo>
                        <a:pt x="8" y="70"/>
                        <a:pt x="8" y="70"/>
                        <a:pt x="7" y="70"/>
                      </a:cubicBezTo>
                      <a:cubicBezTo>
                        <a:pt x="7" y="70"/>
                        <a:pt x="7" y="70"/>
                        <a:pt x="7" y="70"/>
                      </a:cubicBezTo>
                      <a:cubicBezTo>
                        <a:pt x="8" y="70"/>
                        <a:pt x="8" y="70"/>
                        <a:pt x="8" y="70"/>
                      </a:cubicBezTo>
                      <a:cubicBezTo>
                        <a:pt x="9" y="70"/>
                        <a:pt x="8" y="70"/>
                        <a:pt x="9" y="70"/>
                      </a:cubicBezTo>
                      <a:cubicBezTo>
                        <a:pt x="9" y="70"/>
                        <a:pt x="9" y="70"/>
                        <a:pt x="9" y="70"/>
                      </a:cubicBezTo>
                      <a:cubicBezTo>
                        <a:pt x="8" y="70"/>
                        <a:pt x="8" y="69"/>
                        <a:pt x="9" y="69"/>
                      </a:cubicBezTo>
                      <a:cubicBezTo>
                        <a:pt x="9" y="69"/>
                        <a:pt x="9" y="69"/>
                        <a:pt x="9" y="69"/>
                      </a:cubicBezTo>
                      <a:cubicBezTo>
                        <a:pt x="9" y="69"/>
                        <a:pt x="9" y="69"/>
                        <a:pt x="9" y="69"/>
                      </a:cubicBezTo>
                      <a:cubicBezTo>
                        <a:pt x="8" y="69"/>
                        <a:pt x="9" y="68"/>
                        <a:pt x="9" y="68"/>
                      </a:cubicBezTo>
                      <a:cubicBezTo>
                        <a:pt x="9" y="68"/>
                        <a:pt x="9" y="68"/>
                        <a:pt x="9" y="68"/>
                      </a:cubicBezTo>
                      <a:cubicBezTo>
                        <a:pt x="9" y="68"/>
                        <a:pt x="9" y="68"/>
                        <a:pt x="9" y="68"/>
                      </a:cubicBezTo>
                      <a:cubicBezTo>
                        <a:pt x="9" y="68"/>
                        <a:pt x="9" y="68"/>
                        <a:pt x="9" y="68"/>
                      </a:cubicBezTo>
                      <a:cubicBezTo>
                        <a:pt x="9" y="68"/>
                        <a:pt x="9" y="69"/>
                        <a:pt x="9" y="70"/>
                      </a:cubicBezTo>
                      <a:cubicBezTo>
                        <a:pt x="9" y="70"/>
                        <a:pt x="9" y="70"/>
                        <a:pt x="9" y="70"/>
                      </a:cubicBezTo>
                      <a:cubicBezTo>
                        <a:pt x="10" y="70"/>
                        <a:pt x="9" y="70"/>
                        <a:pt x="9" y="70"/>
                      </a:cubicBezTo>
                      <a:cubicBezTo>
                        <a:pt x="9" y="70"/>
                        <a:pt x="10" y="70"/>
                        <a:pt x="10" y="70"/>
                      </a:cubicBezTo>
                      <a:cubicBezTo>
                        <a:pt x="10" y="70"/>
                        <a:pt x="10" y="70"/>
                        <a:pt x="9" y="70"/>
                      </a:cubicBezTo>
                      <a:cubicBezTo>
                        <a:pt x="10" y="69"/>
                        <a:pt x="10" y="70"/>
                        <a:pt x="10" y="70"/>
                      </a:cubicBezTo>
                      <a:cubicBezTo>
                        <a:pt x="10" y="70"/>
                        <a:pt x="10" y="69"/>
                        <a:pt x="10" y="69"/>
                      </a:cubicBezTo>
                      <a:cubicBezTo>
                        <a:pt x="10" y="69"/>
                        <a:pt x="10" y="69"/>
                        <a:pt x="10" y="69"/>
                      </a:cubicBezTo>
                      <a:cubicBezTo>
                        <a:pt x="10" y="69"/>
                        <a:pt x="9" y="69"/>
                        <a:pt x="10" y="69"/>
                      </a:cubicBezTo>
                      <a:cubicBezTo>
                        <a:pt x="10" y="69"/>
                        <a:pt x="9" y="69"/>
                        <a:pt x="10" y="69"/>
                      </a:cubicBezTo>
                      <a:cubicBezTo>
                        <a:pt x="10" y="69"/>
                        <a:pt x="10" y="69"/>
                        <a:pt x="10" y="68"/>
                      </a:cubicBezTo>
                      <a:cubicBezTo>
                        <a:pt x="10" y="68"/>
                        <a:pt x="10" y="68"/>
                        <a:pt x="10" y="68"/>
                      </a:cubicBezTo>
                      <a:cubicBezTo>
                        <a:pt x="10" y="68"/>
                        <a:pt x="11" y="68"/>
                        <a:pt x="10" y="68"/>
                      </a:cubicBezTo>
                      <a:cubicBezTo>
                        <a:pt x="10" y="68"/>
                        <a:pt x="11" y="68"/>
                        <a:pt x="10" y="68"/>
                      </a:cubicBezTo>
                      <a:cubicBezTo>
                        <a:pt x="11" y="68"/>
                        <a:pt x="11" y="68"/>
                        <a:pt x="11" y="68"/>
                      </a:cubicBezTo>
                      <a:cubicBezTo>
                        <a:pt x="11" y="68"/>
                        <a:pt x="11" y="68"/>
                        <a:pt x="11" y="67"/>
                      </a:cubicBezTo>
                      <a:cubicBezTo>
                        <a:pt x="11" y="68"/>
                        <a:pt x="10" y="68"/>
                        <a:pt x="10" y="68"/>
                      </a:cubicBezTo>
                      <a:cubicBezTo>
                        <a:pt x="10" y="68"/>
                        <a:pt x="10" y="68"/>
                        <a:pt x="10" y="68"/>
                      </a:cubicBezTo>
                      <a:cubicBezTo>
                        <a:pt x="10" y="68"/>
                        <a:pt x="11" y="67"/>
                        <a:pt x="10" y="67"/>
                      </a:cubicBezTo>
                      <a:cubicBezTo>
                        <a:pt x="10" y="67"/>
                        <a:pt x="10" y="67"/>
                        <a:pt x="10" y="67"/>
                      </a:cubicBezTo>
                      <a:cubicBezTo>
                        <a:pt x="10" y="67"/>
                        <a:pt x="10" y="67"/>
                        <a:pt x="11" y="67"/>
                      </a:cubicBezTo>
                      <a:cubicBezTo>
                        <a:pt x="11" y="67"/>
                        <a:pt x="11" y="67"/>
                        <a:pt x="11" y="67"/>
                      </a:cubicBezTo>
                      <a:cubicBezTo>
                        <a:pt x="10" y="67"/>
                        <a:pt x="11" y="67"/>
                        <a:pt x="11" y="67"/>
                      </a:cubicBezTo>
                      <a:cubicBezTo>
                        <a:pt x="10" y="67"/>
                        <a:pt x="10" y="67"/>
                        <a:pt x="10" y="67"/>
                      </a:cubicBezTo>
                      <a:cubicBezTo>
                        <a:pt x="9" y="67"/>
                        <a:pt x="10" y="68"/>
                        <a:pt x="9" y="68"/>
                      </a:cubicBezTo>
                      <a:cubicBezTo>
                        <a:pt x="9" y="67"/>
                        <a:pt x="9" y="67"/>
                        <a:pt x="9" y="66"/>
                      </a:cubicBezTo>
                      <a:cubicBezTo>
                        <a:pt x="10" y="66"/>
                        <a:pt x="10" y="66"/>
                        <a:pt x="10" y="66"/>
                      </a:cubicBezTo>
                      <a:cubicBezTo>
                        <a:pt x="9" y="66"/>
                        <a:pt x="9" y="66"/>
                        <a:pt x="9" y="66"/>
                      </a:cubicBezTo>
                      <a:cubicBezTo>
                        <a:pt x="10" y="66"/>
                        <a:pt x="10" y="66"/>
                        <a:pt x="10" y="66"/>
                      </a:cubicBezTo>
                      <a:cubicBezTo>
                        <a:pt x="10" y="66"/>
                        <a:pt x="10" y="66"/>
                        <a:pt x="9" y="66"/>
                      </a:cubicBezTo>
                      <a:cubicBezTo>
                        <a:pt x="9" y="66"/>
                        <a:pt x="9" y="66"/>
                        <a:pt x="9" y="66"/>
                      </a:cubicBezTo>
                      <a:cubicBezTo>
                        <a:pt x="9" y="66"/>
                        <a:pt x="10" y="66"/>
                        <a:pt x="10" y="66"/>
                      </a:cubicBezTo>
                      <a:cubicBezTo>
                        <a:pt x="10" y="65"/>
                        <a:pt x="10" y="65"/>
                        <a:pt x="10" y="65"/>
                      </a:cubicBezTo>
                      <a:cubicBezTo>
                        <a:pt x="10" y="65"/>
                        <a:pt x="9" y="65"/>
                        <a:pt x="9" y="65"/>
                      </a:cubicBezTo>
                      <a:cubicBezTo>
                        <a:pt x="9" y="65"/>
                        <a:pt x="10" y="65"/>
                        <a:pt x="10" y="65"/>
                      </a:cubicBezTo>
                      <a:cubicBezTo>
                        <a:pt x="10" y="65"/>
                        <a:pt x="10" y="65"/>
                        <a:pt x="10" y="65"/>
                      </a:cubicBezTo>
                      <a:cubicBezTo>
                        <a:pt x="9" y="65"/>
                        <a:pt x="10" y="65"/>
                        <a:pt x="9" y="65"/>
                      </a:cubicBezTo>
                      <a:cubicBezTo>
                        <a:pt x="9" y="65"/>
                        <a:pt x="9" y="65"/>
                        <a:pt x="9" y="65"/>
                      </a:cubicBezTo>
                      <a:cubicBezTo>
                        <a:pt x="10" y="65"/>
                        <a:pt x="10" y="65"/>
                        <a:pt x="10" y="65"/>
                      </a:cubicBezTo>
                      <a:cubicBezTo>
                        <a:pt x="10" y="65"/>
                        <a:pt x="10" y="65"/>
                        <a:pt x="10" y="65"/>
                      </a:cubicBezTo>
                      <a:cubicBezTo>
                        <a:pt x="10" y="65"/>
                        <a:pt x="10" y="65"/>
                        <a:pt x="10" y="65"/>
                      </a:cubicBezTo>
                      <a:cubicBezTo>
                        <a:pt x="10" y="65"/>
                        <a:pt x="10" y="65"/>
                        <a:pt x="11" y="65"/>
                      </a:cubicBezTo>
                      <a:cubicBezTo>
                        <a:pt x="10" y="65"/>
                        <a:pt x="11" y="65"/>
                        <a:pt x="10" y="65"/>
                      </a:cubicBezTo>
                      <a:cubicBezTo>
                        <a:pt x="10" y="65"/>
                        <a:pt x="11" y="65"/>
                        <a:pt x="11" y="65"/>
                      </a:cubicBezTo>
                      <a:cubicBezTo>
                        <a:pt x="11" y="65"/>
                        <a:pt x="11" y="65"/>
                        <a:pt x="11" y="65"/>
                      </a:cubicBezTo>
                      <a:cubicBezTo>
                        <a:pt x="11" y="65"/>
                        <a:pt x="11" y="65"/>
                        <a:pt x="11" y="65"/>
                      </a:cubicBezTo>
                      <a:cubicBezTo>
                        <a:pt x="11" y="64"/>
                        <a:pt x="11" y="64"/>
                        <a:pt x="11" y="64"/>
                      </a:cubicBezTo>
                      <a:cubicBezTo>
                        <a:pt x="11" y="64"/>
                        <a:pt x="11" y="64"/>
                        <a:pt x="11" y="64"/>
                      </a:cubicBezTo>
                      <a:cubicBezTo>
                        <a:pt x="11" y="64"/>
                        <a:pt x="11" y="64"/>
                        <a:pt x="11" y="64"/>
                      </a:cubicBezTo>
                      <a:cubicBezTo>
                        <a:pt x="11" y="64"/>
                        <a:pt x="11" y="64"/>
                        <a:pt x="11" y="64"/>
                      </a:cubicBezTo>
                      <a:cubicBezTo>
                        <a:pt x="11" y="63"/>
                        <a:pt x="11" y="64"/>
                        <a:pt x="11" y="64"/>
                      </a:cubicBezTo>
                      <a:cubicBezTo>
                        <a:pt x="11" y="63"/>
                        <a:pt x="11" y="63"/>
                        <a:pt x="11" y="63"/>
                      </a:cubicBezTo>
                      <a:cubicBezTo>
                        <a:pt x="11" y="63"/>
                        <a:pt x="11" y="63"/>
                        <a:pt x="11" y="63"/>
                      </a:cubicBezTo>
                      <a:cubicBezTo>
                        <a:pt x="11" y="63"/>
                        <a:pt x="12" y="62"/>
                        <a:pt x="11" y="62"/>
                      </a:cubicBezTo>
                      <a:cubicBezTo>
                        <a:pt x="11" y="62"/>
                        <a:pt x="11" y="62"/>
                        <a:pt x="12" y="62"/>
                      </a:cubicBezTo>
                      <a:cubicBezTo>
                        <a:pt x="11" y="62"/>
                        <a:pt x="11" y="61"/>
                        <a:pt x="11" y="61"/>
                      </a:cubicBezTo>
                      <a:cubicBezTo>
                        <a:pt x="11" y="61"/>
                        <a:pt x="11" y="61"/>
                        <a:pt x="11" y="61"/>
                      </a:cubicBezTo>
                      <a:cubicBezTo>
                        <a:pt x="11" y="61"/>
                        <a:pt x="11" y="61"/>
                        <a:pt x="11" y="61"/>
                      </a:cubicBezTo>
                      <a:cubicBezTo>
                        <a:pt x="11" y="61"/>
                        <a:pt x="11" y="61"/>
                        <a:pt x="11" y="61"/>
                      </a:cubicBezTo>
                      <a:cubicBezTo>
                        <a:pt x="11" y="60"/>
                        <a:pt x="12" y="60"/>
                        <a:pt x="11" y="59"/>
                      </a:cubicBezTo>
                      <a:cubicBezTo>
                        <a:pt x="11" y="59"/>
                        <a:pt x="12" y="59"/>
                        <a:pt x="12" y="59"/>
                      </a:cubicBezTo>
                      <a:cubicBezTo>
                        <a:pt x="12" y="59"/>
                        <a:pt x="11" y="59"/>
                        <a:pt x="11" y="59"/>
                      </a:cubicBezTo>
                      <a:cubicBezTo>
                        <a:pt x="12" y="59"/>
                        <a:pt x="12" y="59"/>
                        <a:pt x="12" y="59"/>
                      </a:cubicBezTo>
                      <a:cubicBezTo>
                        <a:pt x="12" y="60"/>
                        <a:pt x="12" y="60"/>
                        <a:pt x="12" y="60"/>
                      </a:cubicBezTo>
                      <a:cubicBezTo>
                        <a:pt x="12" y="60"/>
                        <a:pt x="12" y="60"/>
                        <a:pt x="12" y="60"/>
                      </a:cubicBezTo>
                      <a:cubicBezTo>
                        <a:pt x="12" y="61"/>
                        <a:pt x="12" y="61"/>
                        <a:pt x="12" y="62"/>
                      </a:cubicBezTo>
                      <a:cubicBezTo>
                        <a:pt x="12" y="62"/>
                        <a:pt x="12" y="63"/>
                        <a:pt x="11" y="63"/>
                      </a:cubicBezTo>
                      <a:cubicBezTo>
                        <a:pt x="11" y="63"/>
                        <a:pt x="12" y="63"/>
                        <a:pt x="12" y="63"/>
                      </a:cubicBezTo>
                      <a:cubicBezTo>
                        <a:pt x="12" y="63"/>
                        <a:pt x="11" y="63"/>
                        <a:pt x="11" y="63"/>
                      </a:cubicBezTo>
                      <a:cubicBezTo>
                        <a:pt x="12" y="63"/>
                        <a:pt x="12" y="63"/>
                        <a:pt x="12" y="63"/>
                      </a:cubicBezTo>
                      <a:cubicBezTo>
                        <a:pt x="12" y="63"/>
                        <a:pt x="12" y="63"/>
                        <a:pt x="11" y="63"/>
                      </a:cubicBezTo>
                      <a:cubicBezTo>
                        <a:pt x="11" y="63"/>
                        <a:pt x="12" y="63"/>
                        <a:pt x="11" y="63"/>
                      </a:cubicBezTo>
                      <a:cubicBezTo>
                        <a:pt x="11" y="63"/>
                        <a:pt x="12" y="63"/>
                        <a:pt x="12" y="63"/>
                      </a:cubicBezTo>
                      <a:cubicBezTo>
                        <a:pt x="12" y="64"/>
                        <a:pt x="12" y="64"/>
                        <a:pt x="11" y="64"/>
                      </a:cubicBezTo>
                      <a:cubicBezTo>
                        <a:pt x="11" y="64"/>
                        <a:pt x="12" y="64"/>
                        <a:pt x="12" y="64"/>
                      </a:cubicBezTo>
                      <a:cubicBezTo>
                        <a:pt x="12" y="64"/>
                        <a:pt x="12" y="64"/>
                        <a:pt x="12" y="64"/>
                      </a:cubicBezTo>
                      <a:cubicBezTo>
                        <a:pt x="12" y="64"/>
                        <a:pt x="12" y="64"/>
                        <a:pt x="12" y="64"/>
                      </a:cubicBezTo>
                      <a:cubicBezTo>
                        <a:pt x="12" y="64"/>
                        <a:pt x="12" y="64"/>
                        <a:pt x="12" y="64"/>
                      </a:cubicBezTo>
                      <a:cubicBezTo>
                        <a:pt x="11" y="64"/>
                        <a:pt x="12" y="64"/>
                        <a:pt x="12" y="64"/>
                      </a:cubicBezTo>
                      <a:cubicBezTo>
                        <a:pt x="12" y="64"/>
                        <a:pt x="12" y="64"/>
                        <a:pt x="12" y="64"/>
                      </a:cubicBezTo>
                      <a:cubicBezTo>
                        <a:pt x="12" y="64"/>
                        <a:pt x="12" y="64"/>
                        <a:pt x="12" y="65"/>
                      </a:cubicBezTo>
                      <a:cubicBezTo>
                        <a:pt x="12" y="65"/>
                        <a:pt x="12" y="65"/>
                        <a:pt x="12" y="64"/>
                      </a:cubicBezTo>
                      <a:cubicBezTo>
                        <a:pt x="12" y="65"/>
                        <a:pt x="12" y="65"/>
                        <a:pt x="12" y="65"/>
                      </a:cubicBezTo>
                      <a:cubicBezTo>
                        <a:pt x="12" y="65"/>
                        <a:pt x="12" y="65"/>
                        <a:pt x="12" y="65"/>
                      </a:cubicBezTo>
                      <a:cubicBezTo>
                        <a:pt x="12" y="65"/>
                        <a:pt x="12" y="65"/>
                        <a:pt x="13" y="65"/>
                      </a:cubicBezTo>
                      <a:cubicBezTo>
                        <a:pt x="12" y="64"/>
                        <a:pt x="13" y="64"/>
                        <a:pt x="13" y="64"/>
                      </a:cubicBezTo>
                      <a:cubicBezTo>
                        <a:pt x="13" y="64"/>
                        <a:pt x="13" y="64"/>
                        <a:pt x="13" y="64"/>
                      </a:cubicBezTo>
                      <a:cubicBezTo>
                        <a:pt x="13" y="64"/>
                        <a:pt x="13" y="64"/>
                        <a:pt x="13" y="64"/>
                      </a:cubicBezTo>
                      <a:cubicBezTo>
                        <a:pt x="12" y="64"/>
                        <a:pt x="12" y="64"/>
                        <a:pt x="12" y="64"/>
                      </a:cubicBezTo>
                      <a:cubicBezTo>
                        <a:pt x="12" y="64"/>
                        <a:pt x="12" y="64"/>
                        <a:pt x="12" y="64"/>
                      </a:cubicBezTo>
                      <a:cubicBezTo>
                        <a:pt x="13" y="64"/>
                        <a:pt x="13" y="64"/>
                        <a:pt x="13" y="64"/>
                      </a:cubicBezTo>
                      <a:cubicBezTo>
                        <a:pt x="13" y="63"/>
                        <a:pt x="12" y="64"/>
                        <a:pt x="12" y="63"/>
                      </a:cubicBezTo>
                      <a:cubicBezTo>
                        <a:pt x="13" y="63"/>
                        <a:pt x="13" y="63"/>
                        <a:pt x="13" y="63"/>
                      </a:cubicBezTo>
                      <a:cubicBezTo>
                        <a:pt x="13" y="63"/>
                        <a:pt x="13" y="63"/>
                        <a:pt x="12" y="63"/>
                      </a:cubicBezTo>
                      <a:cubicBezTo>
                        <a:pt x="13" y="63"/>
                        <a:pt x="12" y="63"/>
                        <a:pt x="13" y="63"/>
                      </a:cubicBezTo>
                      <a:cubicBezTo>
                        <a:pt x="13" y="63"/>
                        <a:pt x="13" y="63"/>
                        <a:pt x="13" y="63"/>
                      </a:cubicBezTo>
                      <a:cubicBezTo>
                        <a:pt x="13" y="63"/>
                        <a:pt x="13" y="63"/>
                        <a:pt x="13" y="63"/>
                      </a:cubicBezTo>
                      <a:cubicBezTo>
                        <a:pt x="13" y="63"/>
                        <a:pt x="13" y="63"/>
                        <a:pt x="13" y="63"/>
                      </a:cubicBezTo>
                      <a:cubicBezTo>
                        <a:pt x="13" y="63"/>
                        <a:pt x="13" y="63"/>
                        <a:pt x="13" y="63"/>
                      </a:cubicBezTo>
                      <a:cubicBezTo>
                        <a:pt x="13" y="63"/>
                        <a:pt x="13" y="63"/>
                        <a:pt x="14" y="63"/>
                      </a:cubicBezTo>
                      <a:cubicBezTo>
                        <a:pt x="14" y="63"/>
                        <a:pt x="14" y="62"/>
                        <a:pt x="14" y="62"/>
                      </a:cubicBezTo>
                      <a:cubicBezTo>
                        <a:pt x="14" y="62"/>
                        <a:pt x="15" y="62"/>
                        <a:pt x="15" y="62"/>
                      </a:cubicBezTo>
                      <a:cubicBezTo>
                        <a:pt x="14" y="62"/>
                        <a:pt x="14" y="62"/>
                        <a:pt x="14" y="62"/>
                      </a:cubicBezTo>
                      <a:cubicBezTo>
                        <a:pt x="14" y="63"/>
                        <a:pt x="15" y="63"/>
                        <a:pt x="14" y="63"/>
                      </a:cubicBezTo>
                      <a:cubicBezTo>
                        <a:pt x="14" y="63"/>
                        <a:pt x="15" y="63"/>
                        <a:pt x="14" y="64"/>
                      </a:cubicBezTo>
                      <a:cubicBezTo>
                        <a:pt x="14" y="64"/>
                        <a:pt x="14" y="64"/>
                        <a:pt x="14" y="64"/>
                      </a:cubicBezTo>
                      <a:cubicBezTo>
                        <a:pt x="14" y="64"/>
                        <a:pt x="14" y="64"/>
                        <a:pt x="14" y="64"/>
                      </a:cubicBezTo>
                      <a:cubicBezTo>
                        <a:pt x="15" y="64"/>
                        <a:pt x="14" y="64"/>
                        <a:pt x="14" y="65"/>
                      </a:cubicBezTo>
                      <a:cubicBezTo>
                        <a:pt x="14" y="65"/>
                        <a:pt x="14" y="65"/>
                        <a:pt x="14" y="65"/>
                      </a:cubicBezTo>
                      <a:cubicBezTo>
                        <a:pt x="14" y="65"/>
                        <a:pt x="14" y="65"/>
                        <a:pt x="14" y="65"/>
                      </a:cubicBezTo>
                      <a:cubicBezTo>
                        <a:pt x="14" y="65"/>
                        <a:pt x="14" y="65"/>
                        <a:pt x="14" y="65"/>
                      </a:cubicBezTo>
                      <a:cubicBezTo>
                        <a:pt x="14" y="65"/>
                        <a:pt x="14" y="66"/>
                        <a:pt x="14" y="66"/>
                      </a:cubicBezTo>
                      <a:cubicBezTo>
                        <a:pt x="13" y="66"/>
                        <a:pt x="14" y="65"/>
                        <a:pt x="14" y="65"/>
                      </a:cubicBezTo>
                      <a:cubicBezTo>
                        <a:pt x="13" y="65"/>
                        <a:pt x="14" y="64"/>
                        <a:pt x="13" y="64"/>
                      </a:cubicBezTo>
                      <a:cubicBezTo>
                        <a:pt x="13" y="65"/>
                        <a:pt x="13" y="65"/>
                        <a:pt x="13" y="65"/>
                      </a:cubicBezTo>
                      <a:cubicBezTo>
                        <a:pt x="13" y="65"/>
                        <a:pt x="12" y="65"/>
                        <a:pt x="12" y="65"/>
                      </a:cubicBezTo>
                      <a:cubicBezTo>
                        <a:pt x="12" y="65"/>
                        <a:pt x="12" y="65"/>
                        <a:pt x="12" y="65"/>
                      </a:cubicBezTo>
                      <a:cubicBezTo>
                        <a:pt x="12" y="65"/>
                        <a:pt x="12" y="65"/>
                        <a:pt x="12" y="65"/>
                      </a:cubicBezTo>
                      <a:cubicBezTo>
                        <a:pt x="12" y="65"/>
                        <a:pt x="12" y="65"/>
                        <a:pt x="12" y="65"/>
                      </a:cubicBezTo>
                      <a:cubicBezTo>
                        <a:pt x="12" y="65"/>
                        <a:pt x="12" y="65"/>
                        <a:pt x="12" y="66"/>
                      </a:cubicBezTo>
                      <a:cubicBezTo>
                        <a:pt x="12" y="66"/>
                        <a:pt x="12" y="66"/>
                        <a:pt x="12" y="66"/>
                      </a:cubicBezTo>
                      <a:cubicBezTo>
                        <a:pt x="12" y="65"/>
                        <a:pt x="12" y="66"/>
                        <a:pt x="12" y="66"/>
                      </a:cubicBezTo>
                      <a:cubicBezTo>
                        <a:pt x="12" y="66"/>
                        <a:pt x="12" y="66"/>
                        <a:pt x="12" y="66"/>
                      </a:cubicBezTo>
                      <a:cubicBezTo>
                        <a:pt x="12" y="66"/>
                        <a:pt x="12" y="66"/>
                        <a:pt x="12" y="66"/>
                      </a:cubicBezTo>
                      <a:cubicBezTo>
                        <a:pt x="12" y="66"/>
                        <a:pt x="12" y="66"/>
                        <a:pt x="12" y="66"/>
                      </a:cubicBezTo>
                      <a:cubicBezTo>
                        <a:pt x="12" y="66"/>
                        <a:pt x="12" y="66"/>
                        <a:pt x="12" y="66"/>
                      </a:cubicBezTo>
                      <a:cubicBezTo>
                        <a:pt x="13" y="66"/>
                        <a:pt x="13" y="66"/>
                        <a:pt x="13" y="66"/>
                      </a:cubicBezTo>
                      <a:cubicBezTo>
                        <a:pt x="13" y="66"/>
                        <a:pt x="13" y="67"/>
                        <a:pt x="12" y="67"/>
                      </a:cubicBezTo>
                      <a:cubicBezTo>
                        <a:pt x="12" y="67"/>
                        <a:pt x="12" y="68"/>
                        <a:pt x="12" y="68"/>
                      </a:cubicBezTo>
                      <a:cubicBezTo>
                        <a:pt x="12" y="68"/>
                        <a:pt x="12" y="68"/>
                        <a:pt x="12" y="68"/>
                      </a:cubicBezTo>
                      <a:cubicBezTo>
                        <a:pt x="11" y="68"/>
                        <a:pt x="12" y="68"/>
                        <a:pt x="12" y="68"/>
                      </a:cubicBezTo>
                      <a:cubicBezTo>
                        <a:pt x="12" y="69"/>
                        <a:pt x="12" y="68"/>
                        <a:pt x="12" y="68"/>
                      </a:cubicBezTo>
                      <a:cubicBezTo>
                        <a:pt x="12" y="69"/>
                        <a:pt x="12" y="69"/>
                        <a:pt x="12" y="69"/>
                      </a:cubicBezTo>
                      <a:cubicBezTo>
                        <a:pt x="11" y="69"/>
                        <a:pt x="12" y="69"/>
                        <a:pt x="12" y="69"/>
                      </a:cubicBezTo>
                      <a:cubicBezTo>
                        <a:pt x="11" y="69"/>
                        <a:pt x="11" y="69"/>
                        <a:pt x="11" y="69"/>
                      </a:cubicBezTo>
                      <a:cubicBezTo>
                        <a:pt x="12" y="69"/>
                        <a:pt x="11" y="69"/>
                        <a:pt x="12" y="70"/>
                      </a:cubicBezTo>
                      <a:cubicBezTo>
                        <a:pt x="11" y="70"/>
                        <a:pt x="11" y="70"/>
                        <a:pt x="11" y="70"/>
                      </a:cubicBezTo>
                      <a:cubicBezTo>
                        <a:pt x="11" y="70"/>
                        <a:pt x="11" y="70"/>
                        <a:pt x="11" y="70"/>
                      </a:cubicBezTo>
                      <a:cubicBezTo>
                        <a:pt x="11" y="70"/>
                        <a:pt x="11" y="70"/>
                        <a:pt x="12" y="70"/>
                      </a:cubicBezTo>
                      <a:cubicBezTo>
                        <a:pt x="12" y="70"/>
                        <a:pt x="12" y="70"/>
                        <a:pt x="12" y="70"/>
                      </a:cubicBezTo>
                      <a:cubicBezTo>
                        <a:pt x="12" y="70"/>
                        <a:pt x="12" y="70"/>
                        <a:pt x="12" y="70"/>
                      </a:cubicBezTo>
                      <a:cubicBezTo>
                        <a:pt x="12" y="70"/>
                        <a:pt x="12" y="70"/>
                        <a:pt x="12" y="71"/>
                      </a:cubicBezTo>
                      <a:cubicBezTo>
                        <a:pt x="12" y="70"/>
                        <a:pt x="11" y="71"/>
                        <a:pt x="12" y="70"/>
                      </a:cubicBezTo>
                      <a:cubicBezTo>
                        <a:pt x="11" y="71"/>
                        <a:pt x="11" y="71"/>
                        <a:pt x="11" y="70"/>
                      </a:cubicBezTo>
                      <a:cubicBezTo>
                        <a:pt x="11" y="70"/>
                        <a:pt x="11" y="71"/>
                        <a:pt x="11" y="71"/>
                      </a:cubicBezTo>
                      <a:cubicBezTo>
                        <a:pt x="11" y="71"/>
                        <a:pt x="11" y="71"/>
                        <a:pt x="11" y="71"/>
                      </a:cubicBezTo>
                      <a:cubicBezTo>
                        <a:pt x="11" y="71"/>
                        <a:pt x="11" y="71"/>
                        <a:pt x="11" y="71"/>
                      </a:cubicBezTo>
                      <a:cubicBezTo>
                        <a:pt x="10" y="71"/>
                        <a:pt x="11" y="72"/>
                        <a:pt x="11" y="72"/>
                      </a:cubicBezTo>
                      <a:cubicBezTo>
                        <a:pt x="11" y="72"/>
                        <a:pt x="11" y="73"/>
                        <a:pt x="11" y="73"/>
                      </a:cubicBezTo>
                      <a:cubicBezTo>
                        <a:pt x="11" y="73"/>
                        <a:pt x="10" y="74"/>
                        <a:pt x="11" y="74"/>
                      </a:cubicBezTo>
                      <a:cubicBezTo>
                        <a:pt x="11" y="74"/>
                        <a:pt x="11" y="73"/>
                        <a:pt x="11" y="74"/>
                      </a:cubicBezTo>
                      <a:cubicBezTo>
                        <a:pt x="11" y="73"/>
                        <a:pt x="11" y="73"/>
                        <a:pt x="11" y="73"/>
                      </a:cubicBezTo>
                      <a:cubicBezTo>
                        <a:pt x="11" y="73"/>
                        <a:pt x="11" y="73"/>
                        <a:pt x="11" y="73"/>
                      </a:cubicBezTo>
                      <a:cubicBezTo>
                        <a:pt x="11" y="73"/>
                        <a:pt x="11" y="73"/>
                        <a:pt x="11" y="73"/>
                      </a:cubicBezTo>
                      <a:cubicBezTo>
                        <a:pt x="11" y="73"/>
                        <a:pt x="11" y="73"/>
                        <a:pt x="11" y="73"/>
                      </a:cubicBezTo>
                      <a:cubicBezTo>
                        <a:pt x="11" y="73"/>
                        <a:pt x="11" y="73"/>
                        <a:pt x="11" y="73"/>
                      </a:cubicBezTo>
                      <a:cubicBezTo>
                        <a:pt x="11" y="73"/>
                        <a:pt x="11" y="73"/>
                        <a:pt x="11" y="73"/>
                      </a:cubicBezTo>
                      <a:cubicBezTo>
                        <a:pt x="11" y="73"/>
                        <a:pt x="12" y="73"/>
                        <a:pt x="11" y="72"/>
                      </a:cubicBezTo>
                      <a:cubicBezTo>
                        <a:pt x="11" y="72"/>
                        <a:pt x="12" y="72"/>
                        <a:pt x="11" y="72"/>
                      </a:cubicBezTo>
                      <a:cubicBezTo>
                        <a:pt x="12" y="71"/>
                        <a:pt x="12" y="71"/>
                        <a:pt x="12" y="71"/>
                      </a:cubicBezTo>
                      <a:cubicBezTo>
                        <a:pt x="12" y="71"/>
                        <a:pt x="12" y="71"/>
                        <a:pt x="12" y="71"/>
                      </a:cubicBezTo>
                      <a:cubicBezTo>
                        <a:pt x="12" y="71"/>
                        <a:pt x="12" y="71"/>
                        <a:pt x="12" y="71"/>
                      </a:cubicBezTo>
                      <a:cubicBezTo>
                        <a:pt x="13" y="71"/>
                        <a:pt x="12" y="71"/>
                        <a:pt x="13" y="71"/>
                      </a:cubicBezTo>
                      <a:cubicBezTo>
                        <a:pt x="12" y="71"/>
                        <a:pt x="12" y="71"/>
                        <a:pt x="12" y="71"/>
                      </a:cubicBezTo>
                      <a:cubicBezTo>
                        <a:pt x="12" y="70"/>
                        <a:pt x="13" y="70"/>
                        <a:pt x="13" y="71"/>
                      </a:cubicBezTo>
                      <a:cubicBezTo>
                        <a:pt x="13" y="70"/>
                        <a:pt x="13" y="70"/>
                        <a:pt x="12" y="70"/>
                      </a:cubicBezTo>
                      <a:cubicBezTo>
                        <a:pt x="12" y="70"/>
                        <a:pt x="13" y="70"/>
                        <a:pt x="13" y="70"/>
                      </a:cubicBezTo>
                      <a:cubicBezTo>
                        <a:pt x="13" y="70"/>
                        <a:pt x="13" y="70"/>
                        <a:pt x="13" y="70"/>
                      </a:cubicBezTo>
                      <a:cubicBezTo>
                        <a:pt x="13" y="70"/>
                        <a:pt x="13" y="70"/>
                        <a:pt x="13" y="70"/>
                      </a:cubicBezTo>
                      <a:cubicBezTo>
                        <a:pt x="13" y="70"/>
                        <a:pt x="13" y="70"/>
                        <a:pt x="13" y="69"/>
                      </a:cubicBezTo>
                      <a:cubicBezTo>
                        <a:pt x="13" y="69"/>
                        <a:pt x="13" y="69"/>
                        <a:pt x="13" y="69"/>
                      </a:cubicBezTo>
                      <a:cubicBezTo>
                        <a:pt x="13" y="69"/>
                        <a:pt x="13" y="69"/>
                        <a:pt x="13" y="69"/>
                      </a:cubicBezTo>
                      <a:cubicBezTo>
                        <a:pt x="13" y="69"/>
                        <a:pt x="13" y="69"/>
                        <a:pt x="13" y="69"/>
                      </a:cubicBezTo>
                      <a:cubicBezTo>
                        <a:pt x="13" y="69"/>
                        <a:pt x="14" y="69"/>
                        <a:pt x="13" y="69"/>
                      </a:cubicBezTo>
                      <a:cubicBezTo>
                        <a:pt x="14" y="69"/>
                        <a:pt x="14" y="69"/>
                        <a:pt x="14" y="68"/>
                      </a:cubicBezTo>
                      <a:cubicBezTo>
                        <a:pt x="14" y="68"/>
                        <a:pt x="15" y="68"/>
                        <a:pt x="15" y="68"/>
                      </a:cubicBezTo>
                      <a:cubicBezTo>
                        <a:pt x="15" y="68"/>
                        <a:pt x="14" y="68"/>
                        <a:pt x="14" y="68"/>
                      </a:cubicBezTo>
                      <a:cubicBezTo>
                        <a:pt x="14" y="68"/>
                        <a:pt x="15" y="68"/>
                        <a:pt x="14" y="68"/>
                      </a:cubicBezTo>
                      <a:cubicBezTo>
                        <a:pt x="15" y="68"/>
                        <a:pt x="15" y="68"/>
                        <a:pt x="15" y="68"/>
                      </a:cubicBezTo>
                      <a:cubicBezTo>
                        <a:pt x="15" y="68"/>
                        <a:pt x="15" y="68"/>
                        <a:pt x="15" y="68"/>
                      </a:cubicBezTo>
                      <a:cubicBezTo>
                        <a:pt x="16" y="68"/>
                        <a:pt x="15" y="68"/>
                        <a:pt x="16" y="68"/>
                      </a:cubicBezTo>
                      <a:cubicBezTo>
                        <a:pt x="16" y="68"/>
                        <a:pt x="15" y="68"/>
                        <a:pt x="15" y="68"/>
                      </a:cubicBezTo>
                      <a:cubicBezTo>
                        <a:pt x="15" y="68"/>
                        <a:pt x="15" y="69"/>
                        <a:pt x="15" y="69"/>
                      </a:cubicBezTo>
                      <a:cubicBezTo>
                        <a:pt x="15" y="69"/>
                        <a:pt x="15" y="69"/>
                        <a:pt x="15" y="69"/>
                      </a:cubicBezTo>
                      <a:cubicBezTo>
                        <a:pt x="15" y="69"/>
                        <a:pt x="15" y="69"/>
                        <a:pt x="15" y="69"/>
                      </a:cubicBezTo>
                      <a:cubicBezTo>
                        <a:pt x="15" y="70"/>
                        <a:pt x="16" y="69"/>
                        <a:pt x="16" y="69"/>
                      </a:cubicBezTo>
                      <a:cubicBezTo>
                        <a:pt x="15" y="69"/>
                        <a:pt x="16" y="69"/>
                        <a:pt x="15" y="69"/>
                      </a:cubicBezTo>
                      <a:cubicBezTo>
                        <a:pt x="15" y="68"/>
                        <a:pt x="16" y="69"/>
                        <a:pt x="16" y="69"/>
                      </a:cubicBezTo>
                      <a:cubicBezTo>
                        <a:pt x="16" y="69"/>
                        <a:pt x="16" y="69"/>
                        <a:pt x="16" y="68"/>
                      </a:cubicBezTo>
                      <a:cubicBezTo>
                        <a:pt x="16" y="68"/>
                        <a:pt x="16" y="69"/>
                        <a:pt x="16" y="69"/>
                      </a:cubicBezTo>
                      <a:cubicBezTo>
                        <a:pt x="16" y="69"/>
                        <a:pt x="16" y="69"/>
                        <a:pt x="16" y="69"/>
                      </a:cubicBezTo>
                      <a:cubicBezTo>
                        <a:pt x="16" y="69"/>
                        <a:pt x="16" y="68"/>
                        <a:pt x="16" y="68"/>
                      </a:cubicBezTo>
                      <a:cubicBezTo>
                        <a:pt x="16" y="68"/>
                        <a:pt x="16" y="68"/>
                        <a:pt x="16" y="68"/>
                      </a:cubicBezTo>
                      <a:cubicBezTo>
                        <a:pt x="16" y="68"/>
                        <a:pt x="16" y="68"/>
                        <a:pt x="16" y="68"/>
                      </a:cubicBezTo>
                      <a:cubicBezTo>
                        <a:pt x="16" y="68"/>
                        <a:pt x="16" y="68"/>
                        <a:pt x="16" y="68"/>
                      </a:cubicBezTo>
                      <a:cubicBezTo>
                        <a:pt x="16" y="68"/>
                        <a:pt x="16" y="68"/>
                        <a:pt x="16" y="68"/>
                      </a:cubicBezTo>
                      <a:cubicBezTo>
                        <a:pt x="16" y="68"/>
                        <a:pt x="16" y="68"/>
                        <a:pt x="17" y="68"/>
                      </a:cubicBezTo>
                      <a:cubicBezTo>
                        <a:pt x="17" y="68"/>
                        <a:pt x="16" y="68"/>
                        <a:pt x="16" y="68"/>
                      </a:cubicBezTo>
                      <a:cubicBezTo>
                        <a:pt x="17" y="68"/>
                        <a:pt x="16" y="68"/>
                        <a:pt x="17" y="67"/>
                      </a:cubicBezTo>
                      <a:cubicBezTo>
                        <a:pt x="18" y="68"/>
                        <a:pt x="19" y="67"/>
                        <a:pt x="19" y="67"/>
                      </a:cubicBezTo>
                      <a:cubicBezTo>
                        <a:pt x="19" y="67"/>
                        <a:pt x="18" y="67"/>
                        <a:pt x="18" y="67"/>
                      </a:cubicBezTo>
                      <a:cubicBezTo>
                        <a:pt x="18" y="67"/>
                        <a:pt x="18" y="67"/>
                        <a:pt x="18" y="67"/>
                      </a:cubicBezTo>
                      <a:cubicBezTo>
                        <a:pt x="17" y="67"/>
                        <a:pt x="18" y="67"/>
                        <a:pt x="17" y="67"/>
                      </a:cubicBezTo>
                      <a:cubicBezTo>
                        <a:pt x="18" y="67"/>
                        <a:pt x="18" y="67"/>
                        <a:pt x="18" y="67"/>
                      </a:cubicBezTo>
                      <a:cubicBezTo>
                        <a:pt x="18" y="67"/>
                        <a:pt x="18" y="67"/>
                        <a:pt x="17" y="67"/>
                      </a:cubicBezTo>
                      <a:cubicBezTo>
                        <a:pt x="17" y="67"/>
                        <a:pt x="17" y="67"/>
                        <a:pt x="17" y="67"/>
                      </a:cubicBezTo>
                      <a:cubicBezTo>
                        <a:pt x="17" y="67"/>
                        <a:pt x="17" y="66"/>
                        <a:pt x="17" y="66"/>
                      </a:cubicBezTo>
                      <a:cubicBezTo>
                        <a:pt x="18" y="66"/>
                        <a:pt x="17" y="66"/>
                        <a:pt x="17" y="66"/>
                      </a:cubicBezTo>
                      <a:cubicBezTo>
                        <a:pt x="18" y="66"/>
                        <a:pt x="18" y="66"/>
                        <a:pt x="18" y="66"/>
                      </a:cubicBezTo>
                      <a:cubicBezTo>
                        <a:pt x="18" y="67"/>
                        <a:pt x="18" y="67"/>
                        <a:pt x="18" y="67"/>
                      </a:cubicBezTo>
                      <a:cubicBezTo>
                        <a:pt x="19" y="67"/>
                        <a:pt x="18" y="66"/>
                        <a:pt x="19" y="66"/>
                      </a:cubicBezTo>
                      <a:cubicBezTo>
                        <a:pt x="19" y="66"/>
                        <a:pt x="18" y="66"/>
                        <a:pt x="18" y="66"/>
                      </a:cubicBezTo>
                      <a:cubicBezTo>
                        <a:pt x="18" y="66"/>
                        <a:pt x="18" y="66"/>
                        <a:pt x="18" y="66"/>
                      </a:cubicBezTo>
                      <a:cubicBezTo>
                        <a:pt x="18" y="66"/>
                        <a:pt x="17" y="66"/>
                        <a:pt x="18" y="66"/>
                      </a:cubicBezTo>
                      <a:cubicBezTo>
                        <a:pt x="18" y="66"/>
                        <a:pt x="18" y="66"/>
                        <a:pt x="18" y="66"/>
                      </a:cubicBezTo>
                      <a:cubicBezTo>
                        <a:pt x="18" y="66"/>
                        <a:pt x="18" y="66"/>
                        <a:pt x="18" y="66"/>
                      </a:cubicBezTo>
                      <a:cubicBezTo>
                        <a:pt x="18" y="66"/>
                        <a:pt x="18" y="66"/>
                        <a:pt x="19" y="66"/>
                      </a:cubicBezTo>
                      <a:cubicBezTo>
                        <a:pt x="18" y="66"/>
                        <a:pt x="18" y="66"/>
                        <a:pt x="18" y="65"/>
                      </a:cubicBezTo>
                      <a:cubicBezTo>
                        <a:pt x="18" y="66"/>
                        <a:pt x="18" y="65"/>
                        <a:pt x="19" y="65"/>
                      </a:cubicBezTo>
                      <a:cubicBezTo>
                        <a:pt x="19" y="65"/>
                        <a:pt x="18" y="65"/>
                        <a:pt x="18" y="65"/>
                      </a:cubicBezTo>
                      <a:cubicBezTo>
                        <a:pt x="18" y="65"/>
                        <a:pt x="18" y="66"/>
                        <a:pt x="17" y="66"/>
                      </a:cubicBezTo>
                      <a:cubicBezTo>
                        <a:pt x="17" y="66"/>
                        <a:pt x="17" y="66"/>
                        <a:pt x="17" y="66"/>
                      </a:cubicBezTo>
                      <a:cubicBezTo>
                        <a:pt x="16" y="66"/>
                        <a:pt x="16" y="66"/>
                        <a:pt x="16" y="66"/>
                      </a:cubicBezTo>
                      <a:cubicBezTo>
                        <a:pt x="16" y="66"/>
                        <a:pt x="16" y="66"/>
                        <a:pt x="16" y="66"/>
                      </a:cubicBezTo>
                      <a:cubicBezTo>
                        <a:pt x="16" y="66"/>
                        <a:pt x="16" y="66"/>
                        <a:pt x="15" y="66"/>
                      </a:cubicBezTo>
                      <a:cubicBezTo>
                        <a:pt x="16" y="66"/>
                        <a:pt x="15" y="66"/>
                        <a:pt x="16" y="65"/>
                      </a:cubicBezTo>
                      <a:cubicBezTo>
                        <a:pt x="16" y="66"/>
                        <a:pt x="16" y="66"/>
                        <a:pt x="16" y="66"/>
                      </a:cubicBezTo>
                      <a:cubicBezTo>
                        <a:pt x="16" y="66"/>
                        <a:pt x="16" y="66"/>
                        <a:pt x="16" y="65"/>
                      </a:cubicBezTo>
                      <a:cubicBezTo>
                        <a:pt x="16" y="65"/>
                        <a:pt x="16" y="65"/>
                        <a:pt x="17" y="65"/>
                      </a:cubicBezTo>
                      <a:cubicBezTo>
                        <a:pt x="17" y="65"/>
                        <a:pt x="16" y="65"/>
                        <a:pt x="16" y="65"/>
                      </a:cubicBezTo>
                      <a:cubicBezTo>
                        <a:pt x="17" y="66"/>
                        <a:pt x="17" y="65"/>
                        <a:pt x="17" y="65"/>
                      </a:cubicBezTo>
                      <a:cubicBezTo>
                        <a:pt x="17" y="65"/>
                        <a:pt x="17" y="65"/>
                        <a:pt x="17" y="65"/>
                      </a:cubicBezTo>
                      <a:cubicBezTo>
                        <a:pt x="16" y="65"/>
                        <a:pt x="17" y="65"/>
                        <a:pt x="16" y="65"/>
                      </a:cubicBezTo>
                      <a:cubicBezTo>
                        <a:pt x="16" y="65"/>
                        <a:pt x="16" y="65"/>
                        <a:pt x="16" y="65"/>
                      </a:cubicBezTo>
                      <a:cubicBezTo>
                        <a:pt x="16" y="65"/>
                        <a:pt x="16" y="65"/>
                        <a:pt x="17" y="65"/>
                      </a:cubicBezTo>
                      <a:cubicBezTo>
                        <a:pt x="16" y="64"/>
                        <a:pt x="16" y="64"/>
                        <a:pt x="16" y="64"/>
                      </a:cubicBezTo>
                      <a:cubicBezTo>
                        <a:pt x="17" y="64"/>
                        <a:pt x="16" y="64"/>
                        <a:pt x="17" y="64"/>
                      </a:cubicBezTo>
                      <a:cubicBezTo>
                        <a:pt x="16" y="63"/>
                        <a:pt x="16" y="63"/>
                        <a:pt x="17" y="63"/>
                      </a:cubicBezTo>
                      <a:cubicBezTo>
                        <a:pt x="17" y="63"/>
                        <a:pt x="17" y="63"/>
                        <a:pt x="17" y="63"/>
                      </a:cubicBezTo>
                      <a:cubicBezTo>
                        <a:pt x="17" y="63"/>
                        <a:pt x="17" y="63"/>
                        <a:pt x="17" y="63"/>
                      </a:cubicBezTo>
                      <a:cubicBezTo>
                        <a:pt x="17" y="63"/>
                        <a:pt x="17" y="63"/>
                        <a:pt x="17" y="63"/>
                      </a:cubicBezTo>
                      <a:cubicBezTo>
                        <a:pt x="16" y="63"/>
                        <a:pt x="16" y="63"/>
                        <a:pt x="16" y="62"/>
                      </a:cubicBezTo>
                      <a:cubicBezTo>
                        <a:pt x="16" y="62"/>
                        <a:pt x="16" y="62"/>
                        <a:pt x="17" y="62"/>
                      </a:cubicBezTo>
                      <a:cubicBezTo>
                        <a:pt x="17" y="62"/>
                        <a:pt x="17" y="62"/>
                        <a:pt x="17" y="62"/>
                      </a:cubicBezTo>
                      <a:cubicBezTo>
                        <a:pt x="17" y="62"/>
                        <a:pt x="17" y="62"/>
                        <a:pt x="17" y="62"/>
                      </a:cubicBezTo>
                      <a:cubicBezTo>
                        <a:pt x="17" y="62"/>
                        <a:pt x="17" y="62"/>
                        <a:pt x="17" y="62"/>
                      </a:cubicBezTo>
                      <a:cubicBezTo>
                        <a:pt x="17" y="62"/>
                        <a:pt x="17" y="62"/>
                        <a:pt x="17" y="62"/>
                      </a:cubicBezTo>
                      <a:cubicBezTo>
                        <a:pt x="17" y="62"/>
                        <a:pt x="17" y="62"/>
                        <a:pt x="17" y="61"/>
                      </a:cubicBezTo>
                      <a:cubicBezTo>
                        <a:pt x="17" y="61"/>
                        <a:pt x="18" y="61"/>
                        <a:pt x="18" y="61"/>
                      </a:cubicBezTo>
                      <a:cubicBezTo>
                        <a:pt x="18" y="61"/>
                        <a:pt x="18" y="61"/>
                        <a:pt x="18" y="62"/>
                      </a:cubicBezTo>
                      <a:cubicBezTo>
                        <a:pt x="18" y="62"/>
                        <a:pt x="17" y="61"/>
                        <a:pt x="17" y="62"/>
                      </a:cubicBezTo>
                      <a:cubicBezTo>
                        <a:pt x="17" y="62"/>
                        <a:pt x="18" y="62"/>
                        <a:pt x="18" y="62"/>
                      </a:cubicBezTo>
                      <a:cubicBezTo>
                        <a:pt x="18" y="62"/>
                        <a:pt x="18" y="62"/>
                        <a:pt x="18" y="62"/>
                      </a:cubicBezTo>
                      <a:cubicBezTo>
                        <a:pt x="18" y="62"/>
                        <a:pt x="18" y="62"/>
                        <a:pt x="18" y="62"/>
                      </a:cubicBezTo>
                      <a:cubicBezTo>
                        <a:pt x="18" y="63"/>
                        <a:pt x="19" y="63"/>
                        <a:pt x="19" y="63"/>
                      </a:cubicBezTo>
                      <a:cubicBezTo>
                        <a:pt x="18" y="63"/>
                        <a:pt x="18" y="63"/>
                        <a:pt x="18" y="63"/>
                      </a:cubicBezTo>
                      <a:cubicBezTo>
                        <a:pt x="18" y="63"/>
                        <a:pt x="18" y="63"/>
                        <a:pt x="18" y="63"/>
                      </a:cubicBezTo>
                      <a:cubicBezTo>
                        <a:pt x="18" y="63"/>
                        <a:pt x="18" y="63"/>
                        <a:pt x="18" y="63"/>
                      </a:cubicBezTo>
                      <a:cubicBezTo>
                        <a:pt x="18" y="63"/>
                        <a:pt x="18" y="63"/>
                        <a:pt x="18" y="63"/>
                      </a:cubicBezTo>
                      <a:cubicBezTo>
                        <a:pt x="17" y="63"/>
                        <a:pt x="17" y="63"/>
                        <a:pt x="18" y="63"/>
                      </a:cubicBezTo>
                      <a:cubicBezTo>
                        <a:pt x="18" y="63"/>
                        <a:pt x="18" y="63"/>
                        <a:pt x="18" y="63"/>
                      </a:cubicBezTo>
                      <a:cubicBezTo>
                        <a:pt x="19" y="63"/>
                        <a:pt x="18" y="63"/>
                        <a:pt x="19" y="63"/>
                      </a:cubicBezTo>
                      <a:cubicBezTo>
                        <a:pt x="19" y="64"/>
                        <a:pt x="17" y="64"/>
                        <a:pt x="17" y="64"/>
                      </a:cubicBezTo>
                      <a:cubicBezTo>
                        <a:pt x="17" y="64"/>
                        <a:pt x="17" y="64"/>
                        <a:pt x="18" y="64"/>
                      </a:cubicBezTo>
                      <a:cubicBezTo>
                        <a:pt x="18" y="64"/>
                        <a:pt x="18" y="64"/>
                        <a:pt x="18" y="64"/>
                      </a:cubicBezTo>
                      <a:cubicBezTo>
                        <a:pt x="18" y="64"/>
                        <a:pt x="18" y="64"/>
                        <a:pt x="18" y="64"/>
                      </a:cubicBezTo>
                      <a:cubicBezTo>
                        <a:pt x="18" y="64"/>
                        <a:pt x="18" y="64"/>
                        <a:pt x="18" y="65"/>
                      </a:cubicBezTo>
                      <a:cubicBezTo>
                        <a:pt x="18" y="65"/>
                        <a:pt x="18" y="64"/>
                        <a:pt x="18" y="64"/>
                      </a:cubicBezTo>
                      <a:cubicBezTo>
                        <a:pt x="18" y="65"/>
                        <a:pt x="17" y="65"/>
                        <a:pt x="17" y="65"/>
                      </a:cubicBezTo>
                      <a:cubicBezTo>
                        <a:pt x="17" y="65"/>
                        <a:pt x="17" y="65"/>
                        <a:pt x="17" y="65"/>
                      </a:cubicBezTo>
                      <a:cubicBezTo>
                        <a:pt x="17" y="65"/>
                        <a:pt x="17" y="65"/>
                        <a:pt x="18" y="65"/>
                      </a:cubicBezTo>
                      <a:cubicBezTo>
                        <a:pt x="18" y="65"/>
                        <a:pt x="18" y="65"/>
                        <a:pt x="18" y="65"/>
                      </a:cubicBezTo>
                      <a:cubicBezTo>
                        <a:pt x="18" y="65"/>
                        <a:pt x="18" y="65"/>
                        <a:pt x="18" y="65"/>
                      </a:cubicBezTo>
                      <a:cubicBezTo>
                        <a:pt x="19" y="65"/>
                        <a:pt x="19" y="65"/>
                        <a:pt x="20" y="65"/>
                      </a:cubicBezTo>
                      <a:cubicBezTo>
                        <a:pt x="19" y="65"/>
                        <a:pt x="19" y="65"/>
                        <a:pt x="20" y="65"/>
                      </a:cubicBezTo>
                      <a:cubicBezTo>
                        <a:pt x="19" y="65"/>
                        <a:pt x="19" y="65"/>
                        <a:pt x="19" y="65"/>
                      </a:cubicBezTo>
                      <a:cubicBezTo>
                        <a:pt x="19" y="65"/>
                        <a:pt x="19" y="65"/>
                        <a:pt x="19" y="65"/>
                      </a:cubicBezTo>
                      <a:cubicBezTo>
                        <a:pt x="19" y="65"/>
                        <a:pt x="19" y="64"/>
                        <a:pt x="19" y="64"/>
                      </a:cubicBezTo>
                      <a:cubicBezTo>
                        <a:pt x="19" y="64"/>
                        <a:pt x="20" y="64"/>
                        <a:pt x="20" y="64"/>
                      </a:cubicBezTo>
                      <a:cubicBezTo>
                        <a:pt x="20" y="65"/>
                        <a:pt x="20" y="65"/>
                        <a:pt x="20" y="65"/>
                      </a:cubicBezTo>
                      <a:cubicBezTo>
                        <a:pt x="20" y="65"/>
                        <a:pt x="20" y="65"/>
                        <a:pt x="21" y="65"/>
                      </a:cubicBezTo>
                      <a:cubicBezTo>
                        <a:pt x="21" y="65"/>
                        <a:pt x="21" y="66"/>
                        <a:pt x="21" y="66"/>
                      </a:cubicBezTo>
                      <a:cubicBezTo>
                        <a:pt x="20" y="66"/>
                        <a:pt x="20" y="66"/>
                        <a:pt x="20" y="66"/>
                      </a:cubicBezTo>
                      <a:cubicBezTo>
                        <a:pt x="20" y="66"/>
                        <a:pt x="20" y="66"/>
                        <a:pt x="21" y="66"/>
                      </a:cubicBezTo>
                      <a:cubicBezTo>
                        <a:pt x="20" y="66"/>
                        <a:pt x="20" y="67"/>
                        <a:pt x="20" y="67"/>
                      </a:cubicBezTo>
                      <a:cubicBezTo>
                        <a:pt x="20" y="67"/>
                        <a:pt x="20" y="67"/>
                        <a:pt x="20" y="67"/>
                      </a:cubicBezTo>
                      <a:cubicBezTo>
                        <a:pt x="20" y="67"/>
                        <a:pt x="20" y="67"/>
                        <a:pt x="20" y="67"/>
                      </a:cubicBezTo>
                      <a:cubicBezTo>
                        <a:pt x="20" y="67"/>
                        <a:pt x="20" y="67"/>
                        <a:pt x="20" y="67"/>
                      </a:cubicBezTo>
                      <a:cubicBezTo>
                        <a:pt x="20" y="67"/>
                        <a:pt x="20" y="67"/>
                        <a:pt x="20" y="67"/>
                      </a:cubicBezTo>
                      <a:cubicBezTo>
                        <a:pt x="20" y="67"/>
                        <a:pt x="19" y="67"/>
                        <a:pt x="20" y="67"/>
                      </a:cubicBezTo>
                      <a:cubicBezTo>
                        <a:pt x="19" y="67"/>
                        <a:pt x="19" y="67"/>
                        <a:pt x="19" y="67"/>
                      </a:cubicBezTo>
                      <a:cubicBezTo>
                        <a:pt x="19" y="67"/>
                        <a:pt x="19" y="67"/>
                        <a:pt x="19" y="67"/>
                      </a:cubicBezTo>
                      <a:cubicBezTo>
                        <a:pt x="19" y="67"/>
                        <a:pt x="20" y="67"/>
                        <a:pt x="19" y="67"/>
                      </a:cubicBezTo>
                      <a:cubicBezTo>
                        <a:pt x="19" y="67"/>
                        <a:pt x="19" y="68"/>
                        <a:pt x="19" y="67"/>
                      </a:cubicBezTo>
                      <a:cubicBezTo>
                        <a:pt x="19" y="68"/>
                        <a:pt x="19" y="67"/>
                        <a:pt x="19" y="68"/>
                      </a:cubicBezTo>
                      <a:cubicBezTo>
                        <a:pt x="18" y="67"/>
                        <a:pt x="18" y="68"/>
                        <a:pt x="18" y="68"/>
                      </a:cubicBezTo>
                      <a:cubicBezTo>
                        <a:pt x="18" y="68"/>
                        <a:pt x="19" y="68"/>
                        <a:pt x="19" y="67"/>
                      </a:cubicBezTo>
                      <a:cubicBezTo>
                        <a:pt x="19" y="67"/>
                        <a:pt x="19" y="68"/>
                        <a:pt x="19" y="68"/>
                      </a:cubicBezTo>
                      <a:cubicBezTo>
                        <a:pt x="19" y="68"/>
                        <a:pt x="19" y="68"/>
                        <a:pt x="19" y="68"/>
                      </a:cubicBezTo>
                      <a:cubicBezTo>
                        <a:pt x="19" y="68"/>
                        <a:pt x="20" y="68"/>
                        <a:pt x="19" y="68"/>
                      </a:cubicBezTo>
                      <a:cubicBezTo>
                        <a:pt x="20" y="68"/>
                        <a:pt x="20" y="68"/>
                        <a:pt x="20" y="68"/>
                      </a:cubicBezTo>
                      <a:cubicBezTo>
                        <a:pt x="20" y="68"/>
                        <a:pt x="20" y="68"/>
                        <a:pt x="20" y="68"/>
                      </a:cubicBezTo>
                      <a:cubicBezTo>
                        <a:pt x="20" y="68"/>
                        <a:pt x="20" y="69"/>
                        <a:pt x="20" y="69"/>
                      </a:cubicBezTo>
                      <a:cubicBezTo>
                        <a:pt x="20" y="69"/>
                        <a:pt x="20" y="69"/>
                        <a:pt x="20" y="69"/>
                      </a:cubicBezTo>
                      <a:cubicBezTo>
                        <a:pt x="20" y="69"/>
                        <a:pt x="20" y="69"/>
                        <a:pt x="20" y="69"/>
                      </a:cubicBezTo>
                      <a:cubicBezTo>
                        <a:pt x="20" y="69"/>
                        <a:pt x="20" y="70"/>
                        <a:pt x="20" y="70"/>
                      </a:cubicBezTo>
                      <a:cubicBezTo>
                        <a:pt x="20" y="70"/>
                        <a:pt x="20" y="70"/>
                        <a:pt x="20" y="70"/>
                      </a:cubicBezTo>
                      <a:cubicBezTo>
                        <a:pt x="19" y="70"/>
                        <a:pt x="20" y="70"/>
                        <a:pt x="20" y="70"/>
                      </a:cubicBezTo>
                      <a:cubicBezTo>
                        <a:pt x="20" y="70"/>
                        <a:pt x="20" y="70"/>
                        <a:pt x="20" y="70"/>
                      </a:cubicBezTo>
                      <a:cubicBezTo>
                        <a:pt x="19" y="70"/>
                        <a:pt x="20" y="70"/>
                        <a:pt x="19" y="70"/>
                      </a:cubicBezTo>
                      <a:cubicBezTo>
                        <a:pt x="19" y="70"/>
                        <a:pt x="19" y="70"/>
                        <a:pt x="19" y="70"/>
                      </a:cubicBezTo>
                      <a:cubicBezTo>
                        <a:pt x="19" y="70"/>
                        <a:pt x="19" y="71"/>
                        <a:pt x="19" y="71"/>
                      </a:cubicBezTo>
                      <a:cubicBezTo>
                        <a:pt x="19" y="71"/>
                        <a:pt x="19" y="71"/>
                        <a:pt x="19" y="71"/>
                      </a:cubicBezTo>
                      <a:cubicBezTo>
                        <a:pt x="19" y="71"/>
                        <a:pt x="20" y="70"/>
                        <a:pt x="20" y="70"/>
                      </a:cubicBezTo>
                      <a:cubicBezTo>
                        <a:pt x="20" y="71"/>
                        <a:pt x="19" y="71"/>
                        <a:pt x="20" y="71"/>
                      </a:cubicBezTo>
                      <a:cubicBezTo>
                        <a:pt x="19" y="71"/>
                        <a:pt x="19" y="71"/>
                        <a:pt x="19" y="71"/>
                      </a:cubicBezTo>
                      <a:cubicBezTo>
                        <a:pt x="19" y="71"/>
                        <a:pt x="19" y="71"/>
                        <a:pt x="19" y="71"/>
                      </a:cubicBezTo>
                      <a:cubicBezTo>
                        <a:pt x="19" y="71"/>
                        <a:pt x="19" y="71"/>
                        <a:pt x="19" y="71"/>
                      </a:cubicBezTo>
                      <a:cubicBezTo>
                        <a:pt x="19" y="71"/>
                        <a:pt x="19" y="71"/>
                        <a:pt x="19" y="71"/>
                      </a:cubicBezTo>
                      <a:cubicBezTo>
                        <a:pt x="19" y="71"/>
                        <a:pt x="19" y="71"/>
                        <a:pt x="19" y="71"/>
                      </a:cubicBezTo>
                      <a:cubicBezTo>
                        <a:pt x="19" y="71"/>
                        <a:pt x="19" y="71"/>
                        <a:pt x="19" y="71"/>
                      </a:cubicBezTo>
                      <a:cubicBezTo>
                        <a:pt x="20" y="71"/>
                        <a:pt x="19" y="71"/>
                        <a:pt x="20" y="71"/>
                      </a:cubicBezTo>
                      <a:cubicBezTo>
                        <a:pt x="19" y="71"/>
                        <a:pt x="19" y="71"/>
                        <a:pt x="19" y="71"/>
                      </a:cubicBezTo>
                      <a:cubicBezTo>
                        <a:pt x="19" y="71"/>
                        <a:pt x="19" y="71"/>
                        <a:pt x="19" y="71"/>
                      </a:cubicBezTo>
                      <a:cubicBezTo>
                        <a:pt x="20" y="71"/>
                        <a:pt x="19" y="71"/>
                        <a:pt x="20" y="71"/>
                      </a:cubicBezTo>
                      <a:cubicBezTo>
                        <a:pt x="20" y="71"/>
                        <a:pt x="20" y="71"/>
                        <a:pt x="20" y="72"/>
                      </a:cubicBezTo>
                      <a:cubicBezTo>
                        <a:pt x="20" y="72"/>
                        <a:pt x="20" y="71"/>
                        <a:pt x="20" y="71"/>
                      </a:cubicBezTo>
                      <a:cubicBezTo>
                        <a:pt x="20" y="71"/>
                        <a:pt x="20" y="72"/>
                        <a:pt x="21" y="72"/>
                      </a:cubicBezTo>
                      <a:cubicBezTo>
                        <a:pt x="21" y="72"/>
                        <a:pt x="21" y="72"/>
                        <a:pt x="22" y="72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1" y="72"/>
                        <a:pt x="22" y="72"/>
                        <a:pt x="21" y="72"/>
                      </a:cubicBezTo>
                      <a:cubicBezTo>
                        <a:pt x="22" y="72"/>
                        <a:pt x="22" y="72"/>
                        <a:pt x="22" y="72"/>
                      </a:cubicBezTo>
                      <a:cubicBezTo>
                        <a:pt x="22" y="72"/>
                        <a:pt x="22" y="72"/>
                        <a:pt x="22" y="72"/>
                      </a:cubicBezTo>
                      <a:cubicBezTo>
                        <a:pt x="22" y="72"/>
                        <a:pt x="22" y="72"/>
                        <a:pt x="22" y="72"/>
                      </a:cubicBezTo>
                      <a:cubicBezTo>
                        <a:pt x="22" y="72"/>
                        <a:pt x="21" y="72"/>
                        <a:pt x="22" y="72"/>
                      </a:cubicBezTo>
                      <a:cubicBezTo>
                        <a:pt x="22" y="72"/>
                        <a:pt x="21" y="72"/>
                        <a:pt x="21" y="72"/>
                      </a:cubicBezTo>
                      <a:cubicBezTo>
                        <a:pt x="21" y="72"/>
                        <a:pt x="22" y="73"/>
                        <a:pt x="22" y="73"/>
                      </a:cubicBezTo>
                      <a:cubicBezTo>
                        <a:pt x="23" y="73"/>
                        <a:pt x="22" y="72"/>
                        <a:pt x="23" y="72"/>
                      </a:cubicBezTo>
                      <a:cubicBezTo>
                        <a:pt x="23" y="72"/>
                        <a:pt x="23" y="72"/>
                        <a:pt x="23" y="72"/>
                      </a:cubicBezTo>
                      <a:cubicBezTo>
                        <a:pt x="23" y="73"/>
                        <a:pt x="23" y="72"/>
                        <a:pt x="23" y="72"/>
                      </a:cubicBezTo>
                      <a:cubicBezTo>
                        <a:pt x="23" y="73"/>
                        <a:pt x="23" y="73"/>
                        <a:pt x="23" y="73"/>
                      </a:cubicBezTo>
                      <a:cubicBezTo>
                        <a:pt x="23" y="73"/>
                        <a:pt x="23" y="73"/>
                        <a:pt x="23" y="73"/>
                      </a:cubicBezTo>
                      <a:cubicBezTo>
                        <a:pt x="23" y="73"/>
                        <a:pt x="23" y="73"/>
                        <a:pt x="23" y="73"/>
                      </a:cubicBezTo>
                      <a:cubicBezTo>
                        <a:pt x="23" y="73"/>
                        <a:pt x="23" y="73"/>
                        <a:pt x="22" y="73"/>
                      </a:cubicBezTo>
                      <a:cubicBezTo>
                        <a:pt x="23" y="73"/>
                        <a:pt x="22" y="73"/>
                        <a:pt x="22" y="73"/>
                      </a:cubicBezTo>
                      <a:cubicBezTo>
                        <a:pt x="22" y="73"/>
                        <a:pt x="22" y="73"/>
                        <a:pt x="21" y="73"/>
                      </a:cubicBezTo>
                      <a:cubicBezTo>
                        <a:pt x="21" y="73"/>
                        <a:pt x="21" y="73"/>
                        <a:pt x="21" y="73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1" y="72"/>
                        <a:pt x="21" y="73"/>
                        <a:pt x="21" y="73"/>
                      </a:cubicBezTo>
                      <a:cubicBezTo>
                        <a:pt x="21" y="73"/>
                        <a:pt x="21" y="73"/>
                        <a:pt x="20" y="73"/>
                      </a:cubicBezTo>
                      <a:cubicBezTo>
                        <a:pt x="20" y="73"/>
                        <a:pt x="21" y="73"/>
                        <a:pt x="20" y="73"/>
                      </a:cubicBezTo>
                      <a:cubicBezTo>
                        <a:pt x="21" y="73"/>
                        <a:pt x="21" y="73"/>
                        <a:pt x="22" y="73"/>
                      </a:cubicBezTo>
                      <a:cubicBezTo>
                        <a:pt x="22" y="73"/>
                        <a:pt x="22" y="73"/>
                        <a:pt x="22" y="73"/>
                      </a:cubicBezTo>
                      <a:cubicBezTo>
                        <a:pt x="22" y="73"/>
                        <a:pt x="21" y="73"/>
                        <a:pt x="21" y="73"/>
                      </a:cubicBezTo>
                      <a:cubicBezTo>
                        <a:pt x="21" y="73"/>
                        <a:pt x="21" y="73"/>
                        <a:pt x="22" y="73"/>
                      </a:cubicBezTo>
                      <a:cubicBezTo>
                        <a:pt x="21" y="73"/>
                        <a:pt x="21" y="73"/>
                        <a:pt x="21" y="74"/>
                      </a:cubicBezTo>
                      <a:cubicBezTo>
                        <a:pt x="21" y="74"/>
                        <a:pt x="22" y="74"/>
                        <a:pt x="22" y="74"/>
                      </a:cubicBezTo>
                      <a:cubicBezTo>
                        <a:pt x="21" y="74"/>
                        <a:pt x="21" y="74"/>
                        <a:pt x="21" y="74"/>
                      </a:cubicBezTo>
                      <a:cubicBezTo>
                        <a:pt x="21" y="74"/>
                        <a:pt x="21" y="73"/>
                        <a:pt x="21" y="74"/>
                      </a:cubicBezTo>
                      <a:cubicBezTo>
                        <a:pt x="21" y="73"/>
                        <a:pt x="21" y="73"/>
                        <a:pt x="21" y="73"/>
                      </a:cubicBezTo>
                      <a:cubicBezTo>
                        <a:pt x="20" y="73"/>
                        <a:pt x="21" y="74"/>
                        <a:pt x="21" y="74"/>
                      </a:cubicBezTo>
                      <a:cubicBezTo>
                        <a:pt x="21" y="74"/>
                        <a:pt x="21" y="74"/>
                        <a:pt x="21" y="74"/>
                      </a:cubicBezTo>
                      <a:cubicBezTo>
                        <a:pt x="22" y="74"/>
                        <a:pt x="22" y="74"/>
                        <a:pt x="22" y="74"/>
                      </a:cubicBezTo>
                      <a:cubicBezTo>
                        <a:pt x="22" y="74"/>
                        <a:pt x="21" y="74"/>
                        <a:pt x="22" y="74"/>
                      </a:cubicBezTo>
                      <a:cubicBezTo>
                        <a:pt x="22" y="74"/>
                        <a:pt x="22" y="74"/>
                        <a:pt x="21" y="74"/>
                      </a:cubicBezTo>
                      <a:cubicBezTo>
                        <a:pt x="22" y="73"/>
                        <a:pt x="22" y="73"/>
                        <a:pt x="22" y="73"/>
                      </a:cubicBezTo>
                      <a:cubicBezTo>
                        <a:pt x="23" y="73"/>
                        <a:pt x="22" y="73"/>
                        <a:pt x="22" y="74"/>
                      </a:cubicBezTo>
                      <a:cubicBezTo>
                        <a:pt x="23" y="74"/>
                        <a:pt x="22" y="73"/>
                        <a:pt x="23" y="73"/>
                      </a:cubicBezTo>
                      <a:cubicBezTo>
                        <a:pt x="23" y="73"/>
                        <a:pt x="23" y="73"/>
                        <a:pt x="23" y="73"/>
                      </a:cubicBezTo>
                      <a:cubicBezTo>
                        <a:pt x="23" y="74"/>
                        <a:pt x="23" y="73"/>
                        <a:pt x="23" y="74"/>
                      </a:cubicBezTo>
                      <a:cubicBezTo>
                        <a:pt x="23" y="74"/>
                        <a:pt x="23" y="74"/>
                        <a:pt x="23" y="74"/>
                      </a:cubicBezTo>
                      <a:cubicBezTo>
                        <a:pt x="23" y="74"/>
                        <a:pt x="23" y="74"/>
                        <a:pt x="24" y="74"/>
                      </a:cubicBezTo>
                      <a:cubicBezTo>
                        <a:pt x="24" y="73"/>
                        <a:pt x="24" y="73"/>
                        <a:pt x="23" y="73"/>
                      </a:cubicBezTo>
                      <a:cubicBezTo>
                        <a:pt x="23" y="73"/>
                        <a:pt x="24" y="73"/>
                        <a:pt x="24" y="73"/>
                      </a:cubicBezTo>
                      <a:cubicBezTo>
                        <a:pt x="23" y="73"/>
                        <a:pt x="24" y="73"/>
                        <a:pt x="24" y="73"/>
                      </a:cubicBezTo>
                      <a:cubicBezTo>
                        <a:pt x="24" y="73"/>
                        <a:pt x="24" y="73"/>
                        <a:pt x="24" y="73"/>
                      </a:cubicBezTo>
                      <a:cubicBezTo>
                        <a:pt x="24" y="73"/>
                        <a:pt x="25" y="73"/>
                        <a:pt x="25" y="74"/>
                      </a:cubicBezTo>
                      <a:cubicBezTo>
                        <a:pt x="25" y="74"/>
                        <a:pt x="25" y="73"/>
                        <a:pt x="25" y="73"/>
                      </a:cubicBezTo>
                      <a:cubicBezTo>
                        <a:pt x="25" y="73"/>
                        <a:pt x="25" y="73"/>
                        <a:pt x="25" y="73"/>
                      </a:cubicBezTo>
                      <a:cubicBezTo>
                        <a:pt x="25" y="73"/>
                        <a:pt x="26" y="73"/>
                        <a:pt x="26" y="73"/>
                      </a:cubicBezTo>
                      <a:cubicBezTo>
                        <a:pt x="25" y="73"/>
                        <a:pt x="25" y="73"/>
                        <a:pt x="25" y="73"/>
                      </a:cubicBezTo>
                      <a:cubicBezTo>
                        <a:pt x="25" y="73"/>
                        <a:pt x="24" y="73"/>
                        <a:pt x="24" y="72"/>
                      </a:cubicBezTo>
                      <a:cubicBezTo>
                        <a:pt x="24" y="73"/>
                        <a:pt x="24" y="73"/>
                        <a:pt x="24" y="73"/>
                      </a:cubicBezTo>
                      <a:cubicBezTo>
                        <a:pt x="24" y="73"/>
                        <a:pt x="24" y="73"/>
                        <a:pt x="24" y="73"/>
                      </a:cubicBezTo>
                      <a:cubicBezTo>
                        <a:pt x="24" y="73"/>
                        <a:pt x="23" y="72"/>
                        <a:pt x="24" y="72"/>
                      </a:cubicBezTo>
                      <a:cubicBezTo>
                        <a:pt x="24" y="72"/>
                        <a:pt x="24" y="72"/>
                        <a:pt x="23" y="72"/>
                      </a:cubicBezTo>
                      <a:cubicBezTo>
                        <a:pt x="24" y="72"/>
                        <a:pt x="23" y="72"/>
                        <a:pt x="24" y="72"/>
                      </a:cubicBezTo>
                      <a:cubicBezTo>
                        <a:pt x="24" y="72"/>
                        <a:pt x="23" y="72"/>
                        <a:pt x="23" y="72"/>
                      </a:cubicBezTo>
                      <a:cubicBezTo>
                        <a:pt x="23" y="72"/>
                        <a:pt x="23" y="72"/>
                        <a:pt x="23" y="72"/>
                      </a:cubicBezTo>
                      <a:cubicBezTo>
                        <a:pt x="23" y="72"/>
                        <a:pt x="22" y="72"/>
                        <a:pt x="22" y="72"/>
                      </a:cubicBezTo>
                      <a:cubicBezTo>
                        <a:pt x="23" y="72"/>
                        <a:pt x="24" y="72"/>
                        <a:pt x="24" y="72"/>
                      </a:cubicBezTo>
                      <a:cubicBezTo>
                        <a:pt x="24" y="71"/>
                        <a:pt x="24" y="71"/>
                        <a:pt x="23" y="71"/>
                      </a:cubicBezTo>
                      <a:cubicBezTo>
                        <a:pt x="24" y="71"/>
                        <a:pt x="24" y="71"/>
                        <a:pt x="24" y="71"/>
                      </a:cubicBezTo>
                      <a:cubicBezTo>
                        <a:pt x="24" y="71"/>
                        <a:pt x="25" y="71"/>
                        <a:pt x="24" y="71"/>
                      </a:cubicBezTo>
                      <a:cubicBezTo>
                        <a:pt x="24" y="71"/>
                        <a:pt x="24" y="71"/>
                        <a:pt x="24" y="71"/>
                      </a:cubicBezTo>
                      <a:cubicBezTo>
                        <a:pt x="24" y="71"/>
                        <a:pt x="24" y="71"/>
                        <a:pt x="23" y="71"/>
                      </a:cubicBezTo>
                      <a:cubicBezTo>
                        <a:pt x="23" y="71"/>
                        <a:pt x="24" y="71"/>
                        <a:pt x="24" y="71"/>
                      </a:cubicBezTo>
                      <a:cubicBezTo>
                        <a:pt x="24" y="71"/>
                        <a:pt x="24" y="70"/>
                        <a:pt x="24" y="70"/>
                      </a:cubicBezTo>
                      <a:cubicBezTo>
                        <a:pt x="24" y="70"/>
                        <a:pt x="24" y="70"/>
                        <a:pt x="24" y="70"/>
                      </a:cubicBezTo>
                      <a:cubicBezTo>
                        <a:pt x="24" y="70"/>
                        <a:pt x="24" y="70"/>
                        <a:pt x="24" y="69"/>
                      </a:cubicBezTo>
                      <a:cubicBezTo>
                        <a:pt x="24" y="69"/>
                        <a:pt x="24" y="70"/>
                        <a:pt x="24" y="70"/>
                      </a:cubicBezTo>
                      <a:cubicBezTo>
                        <a:pt x="24" y="70"/>
                        <a:pt x="24" y="70"/>
                        <a:pt x="23" y="70"/>
                      </a:cubicBezTo>
                      <a:cubicBezTo>
                        <a:pt x="23" y="70"/>
                        <a:pt x="23" y="70"/>
                        <a:pt x="23" y="70"/>
                      </a:cubicBezTo>
                      <a:cubicBezTo>
                        <a:pt x="23" y="70"/>
                        <a:pt x="23" y="70"/>
                        <a:pt x="23" y="69"/>
                      </a:cubicBezTo>
                      <a:cubicBezTo>
                        <a:pt x="24" y="70"/>
                        <a:pt x="24" y="69"/>
                        <a:pt x="24" y="69"/>
                      </a:cubicBezTo>
                      <a:cubicBezTo>
                        <a:pt x="24" y="69"/>
                        <a:pt x="24" y="69"/>
                        <a:pt x="24" y="69"/>
                      </a:cubicBezTo>
                      <a:cubicBezTo>
                        <a:pt x="24" y="69"/>
                        <a:pt x="24" y="69"/>
                        <a:pt x="24" y="69"/>
                      </a:cubicBezTo>
                      <a:cubicBezTo>
                        <a:pt x="24" y="69"/>
                        <a:pt x="24" y="69"/>
                        <a:pt x="24" y="69"/>
                      </a:cubicBezTo>
                      <a:cubicBezTo>
                        <a:pt x="24" y="69"/>
                        <a:pt x="24" y="69"/>
                        <a:pt x="24" y="69"/>
                      </a:cubicBezTo>
                      <a:cubicBezTo>
                        <a:pt x="24" y="69"/>
                        <a:pt x="24" y="69"/>
                        <a:pt x="24" y="69"/>
                      </a:cubicBezTo>
                      <a:cubicBezTo>
                        <a:pt x="25" y="69"/>
                        <a:pt x="25" y="69"/>
                        <a:pt x="24" y="69"/>
                      </a:cubicBezTo>
                      <a:cubicBezTo>
                        <a:pt x="24" y="68"/>
                        <a:pt x="25" y="69"/>
                        <a:pt x="25" y="69"/>
                      </a:cubicBezTo>
                      <a:cubicBezTo>
                        <a:pt x="25" y="68"/>
                        <a:pt x="25" y="69"/>
                        <a:pt x="25" y="68"/>
                      </a:cubicBezTo>
                      <a:cubicBezTo>
                        <a:pt x="25" y="68"/>
                        <a:pt x="24" y="68"/>
                        <a:pt x="25" y="68"/>
                      </a:cubicBezTo>
                      <a:cubicBezTo>
                        <a:pt x="25" y="68"/>
                        <a:pt x="25" y="68"/>
                        <a:pt x="25" y="68"/>
                      </a:cubicBezTo>
                      <a:cubicBezTo>
                        <a:pt x="25" y="67"/>
                        <a:pt x="25" y="67"/>
                        <a:pt x="25" y="67"/>
                      </a:cubicBezTo>
                      <a:cubicBezTo>
                        <a:pt x="26" y="68"/>
                        <a:pt x="25" y="67"/>
                        <a:pt x="26" y="67"/>
                      </a:cubicBezTo>
                      <a:cubicBezTo>
                        <a:pt x="26" y="67"/>
                        <a:pt x="26" y="67"/>
                        <a:pt x="26" y="67"/>
                      </a:cubicBezTo>
                      <a:cubicBezTo>
                        <a:pt x="26" y="68"/>
                        <a:pt x="26" y="69"/>
                        <a:pt x="26" y="70"/>
                      </a:cubicBezTo>
                      <a:cubicBezTo>
                        <a:pt x="25" y="70"/>
                        <a:pt x="26" y="70"/>
                        <a:pt x="25" y="70"/>
                      </a:cubicBezTo>
                      <a:cubicBezTo>
                        <a:pt x="25" y="70"/>
                        <a:pt x="25" y="70"/>
                        <a:pt x="25" y="70"/>
                      </a:cubicBezTo>
                      <a:cubicBezTo>
                        <a:pt x="25" y="70"/>
                        <a:pt x="25" y="70"/>
                        <a:pt x="26" y="70"/>
                      </a:cubicBezTo>
                      <a:cubicBezTo>
                        <a:pt x="25" y="70"/>
                        <a:pt x="26" y="70"/>
                        <a:pt x="25" y="70"/>
                      </a:cubicBezTo>
                      <a:cubicBezTo>
                        <a:pt x="25" y="70"/>
                        <a:pt x="25" y="70"/>
                        <a:pt x="25" y="70"/>
                      </a:cubicBezTo>
                      <a:cubicBezTo>
                        <a:pt x="25" y="70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0"/>
                      </a:cubicBezTo>
                      <a:cubicBezTo>
                        <a:pt x="25" y="71"/>
                        <a:pt x="25" y="71"/>
                        <a:pt x="26" y="71"/>
                      </a:cubicBezTo>
                      <a:cubicBezTo>
                        <a:pt x="25" y="71"/>
                        <a:pt x="26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6" y="71"/>
                      </a:cubicBezTo>
                      <a:cubicBezTo>
                        <a:pt x="26" y="71"/>
                        <a:pt x="26" y="71"/>
                        <a:pt x="26" y="71"/>
                      </a:cubicBez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6" y="72"/>
                        <a:pt x="26" y="73"/>
                        <a:pt x="26" y="73"/>
                      </a:cubicBezTo>
                      <a:cubicBezTo>
                        <a:pt x="26" y="73"/>
                        <a:pt x="26" y="73"/>
                        <a:pt x="26" y="72"/>
                      </a:cubicBezTo>
                      <a:cubicBezTo>
                        <a:pt x="27" y="73"/>
                        <a:pt x="27" y="73"/>
                        <a:pt x="27" y="73"/>
                      </a:cubicBezTo>
                      <a:cubicBezTo>
                        <a:pt x="27" y="73"/>
                        <a:pt x="28" y="73"/>
                        <a:pt x="28" y="73"/>
                      </a:cubicBezTo>
                      <a:cubicBezTo>
                        <a:pt x="27" y="73"/>
                        <a:pt x="27" y="73"/>
                        <a:pt x="27" y="73"/>
                      </a:cubicBezTo>
                      <a:cubicBezTo>
                        <a:pt x="28" y="73"/>
                        <a:pt x="28" y="73"/>
                        <a:pt x="29" y="73"/>
                      </a:cubicBezTo>
                      <a:cubicBezTo>
                        <a:pt x="29" y="73"/>
                        <a:pt x="28" y="73"/>
                        <a:pt x="28" y="72"/>
                      </a:cubicBezTo>
                      <a:cubicBezTo>
                        <a:pt x="28" y="72"/>
                        <a:pt x="29" y="72"/>
                        <a:pt x="29" y="72"/>
                      </a:cubicBezTo>
                      <a:cubicBezTo>
                        <a:pt x="29" y="72"/>
                        <a:pt x="28" y="72"/>
                        <a:pt x="29" y="72"/>
                      </a:cubicBezTo>
                      <a:cubicBezTo>
                        <a:pt x="29" y="73"/>
                        <a:pt x="29" y="73"/>
                        <a:pt x="29" y="73"/>
                      </a:cubicBezTo>
                      <a:cubicBezTo>
                        <a:pt x="29" y="73"/>
                        <a:pt x="29" y="73"/>
                        <a:pt x="30" y="73"/>
                      </a:cubicBezTo>
                      <a:cubicBezTo>
                        <a:pt x="30" y="73"/>
                        <a:pt x="29" y="73"/>
                        <a:pt x="29" y="73"/>
                      </a:cubicBezTo>
                      <a:cubicBezTo>
                        <a:pt x="29" y="73"/>
                        <a:pt x="29" y="73"/>
                        <a:pt x="29" y="73"/>
                      </a:cubicBezTo>
                      <a:cubicBezTo>
                        <a:pt x="29" y="74"/>
                        <a:pt x="29" y="74"/>
                        <a:pt x="30" y="74"/>
                      </a:cubicBezTo>
                      <a:cubicBezTo>
                        <a:pt x="30" y="74"/>
                        <a:pt x="30" y="74"/>
                        <a:pt x="30" y="74"/>
                      </a:cubicBezTo>
                      <a:cubicBezTo>
                        <a:pt x="29" y="74"/>
                        <a:pt x="30" y="74"/>
                        <a:pt x="30" y="74"/>
                      </a:cubicBezTo>
                      <a:cubicBezTo>
                        <a:pt x="30" y="74"/>
                        <a:pt x="29" y="74"/>
                        <a:pt x="29" y="74"/>
                      </a:cubicBezTo>
                      <a:cubicBezTo>
                        <a:pt x="29" y="74"/>
                        <a:pt x="30" y="74"/>
                        <a:pt x="30" y="74"/>
                      </a:cubicBezTo>
                      <a:cubicBezTo>
                        <a:pt x="30" y="74"/>
                        <a:pt x="29" y="74"/>
                        <a:pt x="30" y="74"/>
                      </a:cubicBezTo>
                      <a:cubicBezTo>
                        <a:pt x="30" y="74"/>
                        <a:pt x="30" y="74"/>
                        <a:pt x="30" y="74"/>
                      </a:cubicBezTo>
                      <a:cubicBezTo>
                        <a:pt x="30" y="75"/>
                        <a:pt x="30" y="75"/>
                        <a:pt x="29" y="75"/>
                      </a:cubicBezTo>
                      <a:cubicBezTo>
                        <a:pt x="30" y="75"/>
                        <a:pt x="30" y="75"/>
                        <a:pt x="30" y="75"/>
                      </a:cubicBezTo>
                      <a:cubicBezTo>
                        <a:pt x="30" y="75"/>
                        <a:pt x="30" y="74"/>
                        <a:pt x="31" y="74"/>
                      </a:cubicBezTo>
                      <a:cubicBezTo>
                        <a:pt x="30" y="74"/>
                        <a:pt x="30" y="74"/>
                        <a:pt x="30" y="74"/>
                      </a:cubicBezTo>
                      <a:cubicBezTo>
                        <a:pt x="30" y="74"/>
                        <a:pt x="30" y="74"/>
                        <a:pt x="30" y="74"/>
                      </a:cubicBezTo>
                      <a:cubicBezTo>
                        <a:pt x="30" y="74"/>
                        <a:pt x="30" y="74"/>
                        <a:pt x="30" y="74"/>
                      </a:cubicBezTo>
                      <a:cubicBezTo>
                        <a:pt x="29" y="74"/>
                        <a:pt x="29" y="74"/>
                        <a:pt x="29" y="74"/>
                      </a:cubicBezTo>
                      <a:cubicBezTo>
                        <a:pt x="30" y="73"/>
                        <a:pt x="30" y="73"/>
                        <a:pt x="30" y="73"/>
                      </a:cubicBezTo>
                      <a:cubicBezTo>
                        <a:pt x="30" y="73"/>
                        <a:pt x="30" y="73"/>
                        <a:pt x="30" y="73"/>
                      </a:cubicBezTo>
                      <a:cubicBezTo>
                        <a:pt x="30" y="74"/>
                        <a:pt x="30" y="74"/>
                        <a:pt x="30" y="74"/>
                      </a:cubicBezTo>
                      <a:cubicBezTo>
                        <a:pt x="30" y="74"/>
                        <a:pt x="30" y="73"/>
                        <a:pt x="31" y="74"/>
                      </a:cubicBezTo>
                      <a:cubicBezTo>
                        <a:pt x="30" y="73"/>
                        <a:pt x="31" y="73"/>
                        <a:pt x="30" y="73"/>
                      </a:cubicBezTo>
                      <a:cubicBezTo>
                        <a:pt x="31" y="73"/>
                        <a:pt x="31" y="73"/>
                        <a:pt x="31" y="74"/>
                      </a:cubicBezTo>
                      <a:cubicBezTo>
                        <a:pt x="31" y="74"/>
                        <a:pt x="31" y="74"/>
                        <a:pt x="31" y="74"/>
                      </a:cubicBezTo>
                      <a:cubicBezTo>
                        <a:pt x="31" y="74"/>
                        <a:pt x="31" y="74"/>
                        <a:pt x="32" y="74"/>
                      </a:cubicBezTo>
                      <a:cubicBezTo>
                        <a:pt x="31" y="74"/>
                        <a:pt x="31" y="74"/>
                        <a:pt x="31" y="74"/>
                      </a:cubicBezTo>
                      <a:cubicBezTo>
                        <a:pt x="31" y="74"/>
                        <a:pt x="31" y="74"/>
                        <a:pt x="31" y="74"/>
                      </a:cubicBezTo>
                      <a:cubicBezTo>
                        <a:pt x="31" y="74"/>
                        <a:pt x="31" y="74"/>
                        <a:pt x="31" y="75"/>
                      </a:cubicBezTo>
                      <a:cubicBezTo>
                        <a:pt x="32" y="74"/>
                        <a:pt x="31" y="74"/>
                        <a:pt x="32" y="75"/>
                      </a:cubicBezTo>
                      <a:cubicBezTo>
                        <a:pt x="32" y="75"/>
                        <a:pt x="32" y="74"/>
                        <a:pt x="32" y="74"/>
                      </a:cubicBezTo>
                      <a:cubicBezTo>
                        <a:pt x="32" y="74"/>
                        <a:pt x="32" y="75"/>
                        <a:pt x="32" y="75"/>
                      </a:cubicBezTo>
                      <a:cubicBezTo>
                        <a:pt x="32" y="75"/>
                        <a:pt x="32" y="75"/>
                        <a:pt x="32" y="75"/>
                      </a:cubicBezTo>
                      <a:cubicBezTo>
                        <a:pt x="32" y="75"/>
                        <a:pt x="31" y="75"/>
                        <a:pt x="31" y="75"/>
                      </a:cubicBezTo>
                      <a:cubicBezTo>
                        <a:pt x="32" y="75"/>
                        <a:pt x="32" y="75"/>
                        <a:pt x="32" y="75"/>
                      </a:cubicBezTo>
                      <a:cubicBezTo>
                        <a:pt x="32" y="75"/>
                        <a:pt x="32" y="75"/>
                        <a:pt x="32" y="75"/>
                      </a:cubicBezTo>
                      <a:cubicBezTo>
                        <a:pt x="32" y="75"/>
                        <a:pt x="32" y="75"/>
                        <a:pt x="32" y="75"/>
                      </a:cubicBezTo>
                      <a:cubicBezTo>
                        <a:pt x="33" y="75"/>
                        <a:pt x="32" y="75"/>
                        <a:pt x="32" y="75"/>
                      </a:cubicBezTo>
                      <a:cubicBezTo>
                        <a:pt x="32" y="75"/>
                        <a:pt x="32" y="75"/>
                        <a:pt x="32" y="75"/>
                      </a:cubicBezTo>
                      <a:cubicBezTo>
                        <a:pt x="31" y="75"/>
                        <a:pt x="32" y="75"/>
                        <a:pt x="31" y="75"/>
                      </a:cubicBezTo>
                      <a:cubicBezTo>
                        <a:pt x="32" y="75"/>
                        <a:pt x="32" y="76"/>
                        <a:pt x="32" y="76"/>
                      </a:cubicBezTo>
                      <a:cubicBezTo>
                        <a:pt x="32" y="76"/>
                        <a:pt x="32" y="76"/>
                        <a:pt x="33" y="76"/>
                      </a:cubicBezTo>
                      <a:cubicBezTo>
                        <a:pt x="33" y="76"/>
                        <a:pt x="33" y="76"/>
                        <a:pt x="33" y="76"/>
                      </a:cubicBezTo>
                      <a:cubicBezTo>
                        <a:pt x="33" y="76"/>
                        <a:pt x="33" y="76"/>
                        <a:pt x="33" y="76"/>
                      </a:cubicBezTo>
                      <a:cubicBezTo>
                        <a:pt x="33" y="76"/>
                        <a:pt x="33" y="76"/>
                        <a:pt x="33" y="77"/>
                      </a:cubicBezTo>
                      <a:cubicBezTo>
                        <a:pt x="32" y="77"/>
                        <a:pt x="32" y="76"/>
                        <a:pt x="32" y="76"/>
                      </a:cubicBezTo>
                      <a:cubicBezTo>
                        <a:pt x="32" y="76"/>
                        <a:pt x="32" y="76"/>
                        <a:pt x="32" y="76"/>
                      </a:cubicBezTo>
                      <a:cubicBezTo>
                        <a:pt x="32" y="76"/>
                        <a:pt x="31" y="76"/>
                        <a:pt x="31" y="76"/>
                      </a:cubicBezTo>
                      <a:cubicBezTo>
                        <a:pt x="31" y="76"/>
                        <a:pt x="31" y="76"/>
                        <a:pt x="31" y="76"/>
                      </a:cubicBezTo>
                      <a:cubicBezTo>
                        <a:pt x="31" y="76"/>
                        <a:pt x="31" y="76"/>
                        <a:pt x="32" y="76"/>
                      </a:cubicBezTo>
                      <a:cubicBezTo>
                        <a:pt x="32" y="77"/>
                        <a:pt x="32" y="76"/>
                        <a:pt x="31" y="76"/>
                      </a:cubicBezTo>
                      <a:cubicBezTo>
                        <a:pt x="31" y="77"/>
                        <a:pt x="32" y="77"/>
                        <a:pt x="32" y="77"/>
                      </a:cubicBezTo>
                      <a:cubicBezTo>
                        <a:pt x="33" y="77"/>
                        <a:pt x="32" y="77"/>
                        <a:pt x="33" y="77"/>
                      </a:cubicBezTo>
                      <a:cubicBezTo>
                        <a:pt x="33" y="77"/>
                        <a:pt x="33" y="77"/>
                        <a:pt x="33" y="77"/>
                      </a:cubicBezTo>
                      <a:cubicBezTo>
                        <a:pt x="32" y="77"/>
                        <a:pt x="32" y="77"/>
                        <a:pt x="32" y="77"/>
                      </a:cubicBezTo>
                      <a:cubicBezTo>
                        <a:pt x="32" y="77"/>
                        <a:pt x="32" y="77"/>
                        <a:pt x="33" y="77"/>
                      </a:cubicBezTo>
                      <a:cubicBezTo>
                        <a:pt x="33" y="77"/>
                        <a:pt x="33" y="78"/>
                        <a:pt x="33" y="78"/>
                      </a:cubicBezTo>
                      <a:cubicBezTo>
                        <a:pt x="33" y="78"/>
                        <a:pt x="33" y="78"/>
                        <a:pt x="33" y="78"/>
                      </a:cubicBezTo>
                      <a:cubicBezTo>
                        <a:pt x="33" y="78"/>
                        <a:pt x="33" y="78"/>
                        <a:pt x="33" y="78"/>
                      </a:cubicBezTo>
                      <a:cubicBezTo>
                        <a:pt x="33" y="78"/>
                        <a:pt x="33" y="78"/>
                        <a:pt x="34" y="79"/>
                      </a:cubicBezTo>
                      <a:cubicBezTo>
                        <a:pt x="34" y="79"/>
                        <a:pt x="34" y="79"/>
                        <a:pt x="34" y="79"/>
                      </a:cubicBezTo>
                      <a:cubicBezTo>
                        <a:pt x="34" y="79"/>
                        <a:pt x="34" y="79"/>
                        <a:pt x="34" y="79"/>
                      </a:cubicBezTo>
                      <a:cubicBezTo>
                        <a:pt x="34" y="79"/>
                        <a:pt x="34" y="79"/>
                        <a:pt x="34" y="79"/>
                      </a:cubicBezTo>
                      <a:cubicBezTo>
                        <a:pt x="34" y="79"/>
                        <a:pt x="35" y="79"/>
                        <a:pt x="35" y="79"/>
                      </a:cubicBezTo>
                      <a:cubicBezTo>
                        <a:pt x="35" y="79"/>
                        <a:pt x="35" y="79"/>
                        <a:pt x="35" y="79"/>
                      </a:cubicBezTo>
                      <a:cubicBezTo>
                        <a:pt x="35" y="79"/>
                        <a:pt x="35" y="79"/>
                        <a:pt x="35" y="79"/>
                      </a:cubicBezTo>
                      <a:cubicBezTo>
                        <a:pt x="35" y="79"/>
                        <a:pt x="35" y="79"/>
                        <a:pt x="35" y="79"/>
                      </a:cubicBezTo>
                      <a:cubicBezTo>
                        <a:pt x="35" y="79"/>
                        <a:pt x="35" y="79"/>
                        <a:pt x="35" y="79"/>
                      </a:cubicBezTo>
                      <a:cubicBezTo>
                        <a:pt x="34" y="79"/>
                        <a:pt x="34" y="79"/>
                        <a:pt x="35" y="79"/>
                      </a:cubicBezTo>
                      <a:cubicBezTo>
                        <a:pt x="35" y="78"/>
                        <a:pt x="34" y="79"/>
                        <a:pt x="34" y="78"/>
                      </a:cubicBezTo>
                      <a:cubicBezTo>
                        <a:pt x="34" y="78"/>
                        <a:pt x="35" y="78"/>
                        <a:pt x="35" y="78"/>
                      </a:cubicBezTo>
                      <a:cubicBezTo>
                        <a:pt x="35" y="78"/>
                        <a:pt x="35" y="78"/>
                        <a:pt x="35" y="78"/>
                      </a:cubicBezTo>
                      <a:cubicBezTo>
                        <a:pt x="36" y="78"/>
                        <a:pt x="36" y="78"/>
                        <a:pt x="35" y="78"/>
                      </a:cubicBezTo>
                      <a:cubicBezTo>
                        <a:pt x="36" y="78"/>
                        <a:pt x="36" y="78"/>
                        <a:pt x="36" y="78"/>
                      </a:cubicBezTo>
                      <a:cubicBezTo>
                        <a:pt x="36" y="78"/>
                        <a:pt x="36" y="78"/>
                        <a:pt x="36" y="78"/>
                      </a:cubicBezTo>
                      <a:cubicBezTo>
                        <a:pt x="36" y="78"/>
                        <a:pt x="37" y="78"/>
                        <a:pt x="37" y="78"/>
                      </a:cubicBezTo>
                      <a:cubicBezTo>
                        <a:pt x="36" y="78"/>
                        <a:pt x="36" y="78"/>
                        <a:pt x="36" y="78"/>
                      </a:cubicBezTo>
                      <a:cubicBezTo>
                        <a:pt x="36" y="78"/>
                        <a:pt x="36" y="79"/>
                        <a:pt x="37" y="79"/>
                      </a:cubicBezTo>
                      <a:cubicBezTo>
                        <a:pt x="36" y="79"/>
                        <a:pt x="36" y="79"/>
                        <a:pt x="36" y="78"/>
                      </a:cubicBezTo>
                      <a:cubicBezTo>
                        <a:pt x="36" y="78"/>
                        <a:pt x="36" y="79"/>
                        <a:pt x="36" y="79"/>
                      </a:cubicBezTo>
                      <a:cubicBezTo>
                        <a:pt x="36" y="79"/>
                        <a:pt x="37" y="79"/>
                        <a:pt x="37" y="79"/>
                      </a:cubicBezTo>
                      <a:cubicBezTo>
                        <a:pt x="37" y="79"/>
                        <a:pt x="36" y="79"/>
                        <a:pt x="36" y="79"/>
                      </a:cubicBezTo>
                      <a:cubicBezTo>
                        <a:pt x="37" y="79"/>
                        <a:pt x="36" y="79"/>
                        <a:pt x="37" y="80"/>
                      </a:cubicBezTo>
                      <a:cubicBezTo>
                        <a:pt x="36" y="80"/>
                        <a:pt x="36" y="79"/>
                        <a:pt x="36" y="80"/>
                      </a:cubicBezTo>
                      <a:cubicBezTo>
                        <a:pt x="36" y="80"/>
                        <a:pt x="37" y="80"/>
                        <a:pt x="37" y="80"/>
                      </a:cubicBezTo>
                      <a:cubicBezTo>
                        <a:pt x="37" y="80"/>
                        <a:pt x="37" y="80"/>
                        <a:pt x="36" y="80"/>
                      </a:cubicBezTo>
                      <a:cubicBezTo>
                        <a:pt x="36" y="80"/>
                        <a:pt x="37" y="80"/>
                        <a:pt x="37" y="80"/>
                      </a:cubicBezTo>
                      <a:cubicBezTo>
                        <a:pt x="37" y="80"/>
                        <a:pt x="37" y="80"/>
                        <a:pt x="37" y="80"/>
                      </a:cubicBezTo>
                      <a:cubicBezTo>
                        <a:pt x="37" y="80"/>
                        <a:pt x="37" y="80"/>
                        <a:pt x="37" y="80"/>
                      </a:cubicBezTo>
                      <a:cubicBezTo>
                        <a:pt x="37" y="80"/>
                        <a:pt x="37" y="80"/>
                        <a:pt x="37" y="80"/>
                      </a:cubicBezTo>
                      <a:cubicBezTo>
                        <a:pt x="37" y="80"/>
                        <a:pt x="37" y="80"/>
                        <a:pt x="37" y="81"/>
                      </a:cubicBezTo>
                      <a:cubicBezTo>
                        <a:pt x="37" y="81"/>
                        <a:pt x="37" y="80"/>
                        <a:pt x="37" y="80"/>
                      </a:cubicBezTo>
                      <a:cubicBezTo>
                        <a:pt x="37" y="81"/>
                        <a:pt x="37" y="81"/>
                        <a:pt x="38" y="81"/>
                      </a:cubicBezTo>
                      <a:cubicBezTo>
                        <a:pt x="38" y="81"/>
                        <a:pt x="37" y="81"/>
                        <a:pt x="38" y="81"/>
                      </a:cubicBezTo>
                      <a:cubicBezTo>
                        <a:pt x="38" y="81"/>
                        <a:pt x="38" y="81"/>
                        <a:pt x="38" y="81"/>
                      </a:cubicBezTo>
                      <a:cubicBezTo>
                        <a:pt x="38" y="82"/>
                        <a:pt x="39" y="82"/>
                        <a:pt x="39" y="82"/>
                      </a:cubicBezTo>
                      <a:cubicBezTo>
                        <a:pt x="39" y="82"/>
                        <a:pt x="39" y="82"/>
                        <a:pt x="39" y="82"/>
                      </a:cubicBezTo>
                      <a:cubicBezTo>
                        <a:pt x="40" y="82"/>
                        <a:pt x="39" y="82"/>
                        <a:pt x="39" y="82"/>
                      </a:cubicBezTo>
                      <a:cubicBezTo>
                        <a:pt x="40" y="82"/>
                        <a:pt x="40" y="82"/>
                        <a:pt x="40" y="82"/>
                      </a:cubicBezTo>
                      <a:cubicBezTo>
                        <a:pt x="40" y="82"/>
                        <a:pt x="40" y="82"/>
                        <a:pt x="39" y="82"/>
                      </a:cubicBezTo>
                      <a:cubicBezTo>
                        <a:pt x="39" y="82"/>
                        <a:pt x="39" y="82"/>
                        <a:pt x="39" y="82"/>
                      </a:cubicBezTo>
                      <a:cubicBezTo>
                        <a:pt x="39" y="82"/>
                        <a:pt x="39" y="82"/>
                        <a:pt x="40" y="82"/>
                      </a:cubicBezTo>
                      <a:cubicBezTo>
                        <a:pt x="40" y="82"/>
                        <a:pt x="40" y="82"/>
                        <a:pt x="39" y="82"/>
                      </a:cubicBezTo>
                      <a:cubicBezTo>
                        <a:pt x="39" y="82"/>
                        <a:pt x="39" y="82"/>
                        <a:pt x="39" y="82"/>
                      </a:cubicBezTo>
                      <a:cubicBezTo>
                        <a:pt x="39" y="82"/>
                        <a:pt x="39" y="83"/>
                        <a:pt x="39" y="83"/>
                      </a:cubicBezTo>
                      <a:cubicBezTo>
                        <a:pt x="38" y="83"/>
                        <a:pt x="40" y="83"/>
                        <a:pt x="38" y="83"/>
                      </a:cubicBezTo>
                      <a:cubicBezTo>
                        <a:pt x="38" y="84"/>
                        <a:pt x="38" y="84"/>
                        <a:pt x="38" y="84"/>
                      </a:cubicBezTo>
                      <a:cubicBezTo>
                        <a:pt x="38" y="84"/>
                        <a:pt x="38" y="84"/>
                        <a:pt x="38" y="84"/>
                      </a:cubicBezTo>
                      <a:cubicBezTo>
                        <a:pt x="38" y="84"/>
                        <a:pt x="38" y="84"/>
                        <a:pt x="38" y="84"/>
                      </a:cubicBezTo>
                      <a:cubicBezTo>
                        <a:pt x="39" y="84"/>
                        <a:pt x="38" y="84"/>
                        <a:pt x="38" y="84"/>
                      </a:cubicBezTo>
                      <a:cubicBezTo>
                        <a:pt x="38" y="84"/>
                        <a:pt x="37" y="84"/>
                        <a:pt x="37" y="84"/>
                      </a:cubicBezTo>
                      <a:cubicBezTo>
                        <a:pt x="38" y="84"/>
                        <a:pt x="38" y="84"/>
                        <a:pt x="38" y="84"/>
                      </a:cubicBezTo>
                      <a:cubicBezTo>
                        <a:pt x="38" y="84"/>
                        <a:pt x="38" y="84"/>
                        <a:pt x="38" y="85"/>
                      </a:cubicBezTo>
                      <a:cubicBezTo>
                        <a:pt x="37" y="85"/>
                        <a:pt x="37" y="85"/>
                        <a:pt x="37" y="85"/>
                      </a:cubicBezTo>
                      <a:cubicBezTo>
                        <a:pt x="37" y="85"/>
                        <a:pt x="36" y="85"/>
                        <a:pt x="36" y="85"/>
                      </a:cubicBezTo>
                      <a:cubicBezTo>
                        <a:pt x="36" y="85"/>
                        <a:pt x="36" y="85"/>
                        <a:pt x="36" y="86"/>
                      </a:cubicBezTo>
                      <a:cubicBezTo>
                        <a:pt x="35" y="85"/>
                        <a:pt x="35" y="86"/>
                        <a:pt x="35" y="86"/>
                      </a:cubicBezTo>
                      <a:cubicBezTo>
                        <a:pt x="35" y="86"/>
                        <a:pt x="35" y="86"/>
                        <a:pt x="35" y="86"/>
                      </a:cubicBezTo>
                      <a:cubicBezTo>
                        <a:pt x="35" y="86"/>
                        <a:pt x="37" y="86"/>
                        <a:pt x="36" y="85"/>
                      </a:cubicBezTo>
                      <a:cubicBezTo>
                        <a:pt x="37" y="85"/>
                        <a:pt x="36" y="85"/>
                        <a:pt x="37" y="85"/>
                      </a:cubicBezTo>
                      <a:cubicBezTo>
                        <a:pt x="37" y="85"/>
                        <a:pt x="36" y="85"/>
                        <a:pt x="36" y="85"/>
                      </a:cubicBezTo>
                      <a:cubicBezTo>
                        <a:pt x="37" y="85"/>
                        <a:pt x="37" y="85"/>
                        <a:pt x="38" y="85"/>
                      </a:cubicBezTo>
                      <a:cubicBezTo>
                        <a:pt x="38" y="85"/>
                        <a:pt x="38" y="85"/>
                        <a:pt x="38" y="85"/>
                      </a:cubicBezTo>
                      <a:cubicBezTo>
                        <a:pt x="38" y="85"/>
                        <a:pt x="38" y="85"/>
                        <a:pt x="38" y="86"/>
                      </a:cubicBezTo>
                      <a:cubicBezTo>
                        <a:pt x="37" y="85"/>
                        <a:pt x="37" y="86"/>
                        <a:pt x="37" y="86"/>
                      </a:cubicBezTo>
                      <a:cubicBezTo>
                        <a:pt x="37" y="86"/>
                        <a:pt x="36" y="86"/>
                        <a:pt x="37" y="86"/>
                      </a:cubicBezTo>
                      <a:cubicBezTo>
                        <a:pt x="36" y="86"/>
                        <a:pt x="36" y="86"/>
                        <a:pt x="36" y="86"/>
                      </a:cubicBezTo>
                      <a:cubicBezTo>
                        <a:pt x="37" y="86"/>
                        <a:pt x="37" y="86"/>
                        <a:pt x="37" y="86"/>
                      </a:cubicBezTo>
                      <a:cubicBezTo>
                        <a:pt x="37" y="86"/>
                        <a:pt x="37" y="87"/>
                        <a:pt x="36" y="87"/>
                      </a:cubicBezTo>
                      <a:cubicBezTo>
                        <a:pt x="37" y="87"/>
                        <a:pt x="37" y="88"/>
                        <a:pt x="35" y="88"/>
                      </a:cubicBezTo>
                      <a:cubicBezTo>
                        <a:pt x="35" y="88"/>
                        <a:pt x="36" y="88"/>
                        <a:pt x="36" y="88"/>
                      </a:cubicBezTo>
                      <a:cubicBezTo>
                        <a:pt x="36" y="88"/>
                        <a:pt x="36" y="88"/>
                        <a:pt x="37" y="88"/>
                      </a:cubicBezTo>
                      <a:cubicBezTo>
                        <a:pt x="37" y="88"/>
                        <a:pt x="36" y="88"/>
                        <a:pt x="37" y="88"/>
                      </a:cubicBezTo>
                      <a:cubicBezTo>
                        <a:pt x="37" y="88"/>
                        <a:pt x="37" y="88"/>
                        <a:pt x="38" y="88"/>
                      </a:cubicBezTo>
                      <a:cubicBezTo>
                        <a:pt x="38" y="88"/>
                        <a:pt x="37" y="88"/>
                        <a:pt x="36" y="88"/>
                      </a:cubicBezTo>
                      <a:cubicBezTo>
                        <a:pt x="36" y="88"/>
                        <a:pt x="36" y="88"/>
                        <a:pt x="36" y="88"/>
                      </a:cubicBezTo>
                      <a:cubicBezTo>
                        <a:pt x="36" y="88"/>
                        <a:pt x="36" y="88"/>
                        <a:pt x="36" y="88"/>
                      </a:cubicBezTo>
                      <a:cubicBezTo>
                        <a:pt x="36" y="88"/>
                        <a:pt x="35" y="89"/>
                        <a:pt x="35" y="89"/>
                      </a:cubicBezTo>
                      <a:cubicBezTo>
                        <a:pt x="36" y="89"/>
                        <a:pt x="36" y="89"/>
                        <a:pt x="36" y="89"/>
                      </a:cubicBezTo>
                      <a:cubicBezTo>
                        <a:pt x="36" y="89"/>
                        <a:pt x="37" y="89"/>
                        <a:pt x="37" y="89"/>
                      </a:cubicBezTo>
                      <a:cubicBezTo>
                        <a:pt x="37" y="89"/>
                        <a:pt x="38" y="89"/>
                        <a:pt x="38" y="89"/>
                      </a:cubicBezTo>
                      <a:cubicBezTo>
                        <a:pt x="38" y="89"/>
                        <a:pt x="37" y="89"/>
                        <a:pt x="37" y="89"/>
                      </a:cubicBezTo>
                      <a:cubicBezTo>
                        <a:pt x="36" y="89"/>
                        <a:pt x="36" y="89"/>
                        <a:pt x="35" y="89"/>
                      </a:cubicBezTo>
                      <a:cubicBezTo>
                        <a:pt x="35" y="89"/>
                        <a:pt x="35" y="89"/>
                        <a:pt x="35" y="89"/>
                      </a:cubicBezTo>
                      <a:cubicBezTo>
                        <a:pt x="35" y="89"/>
                        <a:pt x="35" y="89"/>
                        <a:pt x="35" y="90"/>
                      </a:cubicBezTo>
                      <a:cubicBezTo>
                        <a:pt x="36" y="89"/>
                        <a:pt x="36" y="90"/>
                        <a:pt x="37" y="89"/>
                      </a:cubicBezTo>
                      <a:cubicBezTo>
                        <a:pt x="37" y="89"/>
                        <a:pt x="37" y="89"/>
                        <a:pt x="37" y="90"/>
                      </a:cubicBezTo>
                      <a:cubicBezTo>
                        <a:pt x="36" y="90"/>
                        <a:pt x="36" y="90"/>
                        <a:pt x="36" y="90"/>
                      </a:cubicBezTo>
                      <a:cubicBezTo>
                        <a:pt x="36" y="90"/>
                        <a:pt x="36" y="90"/>
                        <a:pt x="36" y="90"/>
                      </a:cubicBezTo>
                      <a:cubicBezTo>
                        <a:pt x="36" y="90"/>
                        <a:pt x="36" y="90"/>
                        <a:pt x="36" y="90"/>
                      </a:cubicBezTo>
                      <a:cubicBezTo>
                        <a:pt x="37" y="90"/>
                        <a:pt x="36" y="90"/>
                        <a:pt x="36" y="91"/>
                      </a:cubicBezTo>
                      <a:cubicBezTo>
                        <a:pt x="36" y="91"/>
                        <a:pt x="36" y="91"/>
                        <a:pt x="36" y="91"/>
                      </a:cubicBezTo>
                      <a:cubicBezTo>
                        <a:pt x="35" y="91"/>
                        <a:pt x="35" y="91"/>
                        <a:pt x="35" y="92"/>
                      </a:cubicBezTo>
                      <a:cubicBezTo>
                        <a:pt x="35" y="92"/>
                        <a:pt x="34" y="92"/>
                        <a:pt x="34" y="93"/>
                      </a:cubicBezTo>
                      <a:cubicBezTo>
                        <a:pt x="34" y="93"/>
                        <a:pt x="34" y="93"/>
                        <a:pt x="34" y="93"/>
                      </a:cubicBezTo>
                      <a:cubicBezTo>
                        <a:pt x="32" y="94"/>
                        <a:pt x="29" y="95"/>
                        <a:pt x="26" y="95"/>
                      </a:cubicBezTo>
                      <a:cubicBezTo>
                        <a:pt x="26" y="96"/>
                        <a:pt x="26" y="95"/>
                        <a:pt x="26" y="96"/>
                      </a:cubicBezTo>
                      <a:cubicBezTo>
                        <a:pt x="26" y="96"/>
                        <a:pt x="25" y="96"/>
                        <a:pt x="25" y="96"/>
                      </a:cubicBezTo>
                      <a:cubicBezTo>
                        <a:pt x="25" y="96"/>
                        <a:pt x="24" y="96"/>
                        <a:pt x="23" y="96"/>
                      </a:cubicBezTo>
                      <a:cubicBezTo>
                        <a:pt x="22" y="96"/>
                        <a:pt x="20" y="97"/>
                        <a:pt x="19" y="96"/>
                      </a:cubicBezTo>
                      <a:cubicBezTo>
                        <a:pt x="19" y="97"/>
                        <a:pt x="19" y="97"/>
                        <a:pt x="18" y="97"/>
                      </a:cubicBezTo>
                      <a:cubicBezTo>
                        <a:pt x="18" y="97"/>
                        <a:pt x="18" y="97"/>
                        <a:pt x="18" y="97"/>
                      </a:cubicBezTo>
                      <a:cubicBezTo>
                        <a:pt x="16" y="97"/>
                        <a:pt x="15" y="97"/>
                        <a:pt x="13" y="97"/>
                      </a:cubicBezTo>
                      <a:cubicBezTo>
                        <a:pt x="13" y="97"/>
                        <a:pt x="13" y="97"/>
                        <a:pt x="13" y="96"/>
                      </a:cubicBezTo>
                      <a:cubicBezTo>
                        <a:pt x="10" y="96"/>
                        <a:pt x="10" y="95"/>
                        <a:pt x="8" y="95"/>
                      </a:cubicBezTo>
                      <a:cubicBezTo>
                        <a:pt x="7" y="95"/>
                        <a:pt x="8" y="95"/>
                        <a:pt x="8" y="96"/>
                      </a:cubicBezTo>
                      <a:cubicBezTo>
                        <a:pt x="7" y="96"/>
                        <a:pt x="7" y="95"/>
                        <a:pt x="7" y="95"/>
                      </a:cubicBezTo>
                      <a:cubicBezTo>
                        <a:pt x="7" y="95"/>
                        <a:pt x="7" y="95"/>
                        <a:pt x="6" y="95"/>
                      </a:cubicBezTo>
                      <a:cubicBezTo>
                        <a:pt x="5" y="94"/>
                        <a:pt x="3" y="93"/>
                        <a:pt x="3" y="92"/>
                      </a:cubicBezTo>
                      <a:cubicBezTo>
                        <a:pt x="3" y="92"/>
                        <a:pt x="3" y="92"/>
                        <a:pt x="2" y="92"/>
                      </a:cubicBezTo>
                      <a:cubicBezTo>
                        <a:pt x="3" y="91"/>
                        <a:pt x="2" y="91"/>
                        <a:pt x="2" y="90"/>
                      </a:cubicBezTo>
                      <a:cubicBezTo>
                        <a:pt x="1" y="90"/>
                        <a:pt x="2" y="90"/>
                        <a:pt x="2" y="89"/>
                      </a:cubicBezTo>
                      <a:cubicBezTo>
                        <a:pt x="2" y="89"/>
                        <a:pt x="2" y="88"/>
                        <a:pt x="1" y="88"/>
                      </a:cubicBezTo>
                      <a:cubicBezTo>
                        <a:pt x="1" y="88"/>
                        <a:pt x="2" y="88"/>
                        <a:pt x="2" y="88"/>
                      </a:cubicBezTo>
                      <a:cubicBezTo>
                        <a:pt x="1" y="87"/>
                        <a:pt x="1" y="86"/>
                        <a:pt x="1" y="85"/>
                      </a:cubicBezTo>
                      <a:cubicBezTo>
                        <a:pt x="1" y="85"/>
                        <a:pt x="1" y="85"/>
                        <a:pt x="1" y="85"/>
                      </a:cubicBezTo>
                      <a:close/>
                      <a:moveTo>
                        <a:pt x="37" y="81"/>
                      </a:moveTo>
                      <a:cubicBezTo>
                        <a:pt x="37" y="81"/>
                        <a:pt x="38" y="81"/>
                        <a:pt x="37" y="81"/>
                      </a:cubicBezTo>
                      <a:cubicBezTo>
                        <a:pt x="37" y="81"/>
                        <a:pt x="37" y="81"/>
                        <a:pt x="37" y="81"/>
                      </a:cubicBezTo>
                      <a:close/>
                      <a:moveTo>
                        <a:pt x="36" y="81"/>
                      </a:moveTo>
                      <a:cubicBezTo>
                        <a:pt x="36" y="81"/>
                        <a:pt x="36" y="81"/>
                        <a:pt x="36" y="81"/>
                      </a:cubicBezTo>
                      <a:cubicBezTo>
                        <a:pt x="36" y="81"/>
                        <a:pt x="36" y="81"/>
                        <a:pt x="36" y="81"/>
                      </a:cubicBezTo>
                      <a:close/>
                      <a:moveTo>
                        <a:pt x="35" y="78"/>
                      </a:moveTo>
                      <a:cubicBezTo>
                        <a:pt x="35" y="79"/>
                        <a:pt x="35" y="79"/>
                        <a:pt x="35" y="79"/>
                      </a:cubicBezTo>
                      <a:cubicBezTo>
                        <a:pt x="35" y="79"/>
                        <a:pt x="35" y="79"/>
                        <a:pt x="35" y="79"/>
                      </a:cubicBezTo>
                      <a:cubicBezTo>
                        <a:pt x="35" y="78"/>
                        <a:pt x="35" y="78"/>
                        <a:pt x="35" y="78"/>
                      </a:cubicBezTo>
                      <a:close/>
                      <a:moveTo>
                        <a:pt x="34" y="80"/>
                      </a:moveTo>
                      <a:cubicBezTo>
                        <a:pt x="34" y="80"/>
                        <a:pt x="33" y="80"/>
                        <a:pt x="33" y="80"/>
                      </a:cubicBezTo>
                      <a:cubicBezTo>
                        <a:pt x="34" y="80"/>
                        <a:pt x="34" y="80"/>
                        <a:pt x="34" y="80"/>
                      </a:cubicBezTo>
                      <a:cubicBezTo>
                        <a:pt x="34" y="80"/>
                        <a:pt x="34" y="80"/>
                        <a:pt x="34" y="80"/>
                      </a:cubicBezTo>
                      <a:close/>
                      <a:moveTo>
                        <a:pt x="34" y="80"/>
                      </a:moveTo>
                      <a:cubicBezTo>
                        <a:pt x="34" y="80"/>
                        <a:pt x="34" y="80"/>
                        <a:pt x="34" y="80"/>
                      </a:cubicBezTo>
                      <a:cubicBezTo>
                        <a:pt x="34" y="80"/>
                        <a:pt x="34" y="80"/>
                        <a:pt x="34" y="80"/>
                      </a:cubicBezTo>
                      <a:cubicBezTo>
                        <a:pt x="34" y="80"/>
                        <a:pt x="34" y="80"/>
                        <a:pt x="35" y="80"/>
                      </a:cubicBezTo>
                      <a:cubicBezTo>
                        <a:pt x="35" y="80"/>
                        <a:pt x="35" y="80"/>
                        <a:pt x="35" y="80"/>
                      </a:cubicBezTo>
                      <a:cubicBezTo>
                        <a:pt x="35" y="80"/>
                        <a:pt x="35" y="80"/>
                        <a:pt x="34" y="80"/>
                      </a:cubicBezTo>
                      <a:close/>
                      <a:moveTo>
                        <a:pt x="34" y="79"/>
                      </a:moveTo>
                      <a:cubicBezTo>
                        <a:pt x="34" y="79"/>
                        <a:pt x="35" y="80"/>
                        <a:pt x="35" y="80"/>
                      </a:cubicBezTo>
                      <a:cubicBezTo>
                        <a:pt x="34" y="80"/>
                        <a:pt x="34" y="79"/>
                        <a:pt x="34" y="79"/>
                      </a:cubicBezTo>
                      <a:close/>
                      <a:moveTo>
                        <a:pt x="34" y="79"/>
                      </a:moveTo>
                      <a:cubicBezTo>
                        <a:pt x="34" y="79"/>
                        <a:pt x="34" y="79"/>
                        <a:pt x="34" y="79"/>
                      </a:cubicBezTo>
                      <a:cubicBezTo>
                        <a:pt x="34" y="79"/>
                        <a:pt x="34" y="79"/>
                        <a:pt x="34" y="79"/>
                      </a:cubicBezTo>
                      <a:cubicBezTo>
                        <a:pt x="34" y="79"/>
                        <a:pt x="34" y="79"/>
                        <a:pt x="34" y="79"/>
                      </a:cubicBezTo>
                      <a:cubicBezTo>
                        <a:pt x="34" y="79"/>
                        <a:pt x="34" y="79"/>
                        <a:pt x="34" y="79"/>
                      </a:cubicBezTo>
                      <a:close/>
                      <a:moveTo>
                        <a:pt x="33" y="80"/>
                      </a:moveTo>
                      <a:cubicBezTo>
                        <a:pt x="33" y="80"/>
                        <a:pt x="33" y="80"/>
                        <a:pt x="33" y="80"/>
                      </a:cubicBezTo>
                      <a:cubicBezTo>
                        <a:pt x="33" y="80"/>
                        <a:pt x="33" y="80"/>
                        <a:pt x="34" y="80"/>
                      </a:cubicBezTo>
                      <a:cubicBezTo>
                        <a:pt x="34" y="80"/>
                        <a:pt x="34" y="80"/>
                        <a:pt x="34" y="80"/>
                      </a:cubicBezTo>
                      <a:cubicBezTo>
                        <a:pt x="34" y="80"/>
                        <a:pt x="34" y="80"/>
                        <a:pt x="33" y="80"/>
                      </a:cubicBezTo>
                      <a:close/>
                      <a:moveTo>
                        <a:pt x="33" y="79"/>
                      </a:moveTo>
                      <a:cubicBezTo>
                        <a:pt x="33" y="79"/>
                        <a:pt x="33" y="79"/>
                        <a:pt x="33" y="79"/>
                      </a:cubicBezTo>
                      <a:cubicBezTo>
                        <a:pt x="33" y="79"/>
                        <a:pt x="33" y="79"/>
                        <a:pt x="33" y="79"/>
                      </a:cubicBezTo>
                      <a:cubicBezTo>
                        <a:pt x="33" y="79"/>
                        <a:pt x="33" y="79"/>
                        <a:pt x="33" y="79"/>
                      </a:cubicBezTo>
                      <a:close/>
                      <a:moveTo>
                        <a:pt x="32" y="80"/>
                      </a:moveTo>
                      <a:cubicBezTo>
                        <a:pt x="33" y="80"/>
                        <a:pt x="33" y="80"/>
                        <a:pt x="33" y="80"/>
                      </a:cubicBezTo>
                      <a:cubicBezTo>
                        <a:pt x="33" y="80"/>
                        <a:pt x="33" y="80"/>
                        <a:pt x="33" y="80"/>
                      </a:cubicBezTo>
                      <a:cubicBezTo>
                        <a:pt x="33" y="80"/>
                        <a:pt x="33" y="80"/>
                        <a:pt x="32" y="80"/>
                      </a:cubicBezTo>
                      <a:close/>
                      <a:moveTo>
                        <a:pt x="32" y="78"/>
                      </a:moveTo>
                      <a:cubicBezTo>
                        <a:pt x="32" y="78"/>
                        <a:pt x="32" y="78"/>
                        <a:pt x="32" y="78"/>
                      </a:cubicBezTo>
                      <a:cubicBezTo>
                        <a:pt x="32" y="78"/>
                        <a:pt x="32" y="78"/>
                        <a:pt x="33" y="78"/>
                      </a:cubicBezTo>
                      <a:cubicBezTo>
                        <a:pt x="32" y="78"/>
                        <a:pt x="32" y="78"/>
                        <a:pt x="33" y="78"/>
                      </a:cubicBezTo>
                      <a:cubicBezTo>
                        <a:pt x="32" y="78"/>
                        <a:pt x="32" y="78"/>
                        <a:pt x="32" y="78"/>
                      </a:cubicBezTo>
                      <a:close/>
                      <a:moveTo>
                        <a:pt x="31" y="77"/>
                      </a:moveTo>
                      <a:cubicBezTo>
                        <a:pt x="32" y="77"/>
                        <a:pt x="33" y="77"/>
                        <a:pt x="32" y="77"/>
                      </a:cubicBezTo>
                      <a:cubicBezTo>
                        <a:pt x="32" y="77"/>
                        <a:pt x="32" y="77"/>
                        <a:pt x="31" y="77"/>
                      </a:cubicBezTo>
                      <a:close/>
                      <a:moveTo>
                        <a:pt x="31" y="77"/>
                      </a:moveTo>
                      <a:cubicBezTo>
                        <a:pt x="31" y="77"/>
                        <a:pt x="31" y="77"/>
                        <a:pt x="31" y="77"/>
                      </a:cubicBezTo>
                      <a:cubicBezTo>
                        <a:pt x="31" y="77"/>
                        <a:pt x="31" y="77"/>
                        <a:pt x="31" y="77"/>
                      </a:cubicBezTo>
                      <a:cubicBezTo>
                        <a:pt x="31" y="77"/>
                        <a:pt x="32" y="77"/>
                        <a:pt x="31" y="77"/>
                      </a:cubicBezTo>
                      <a:cubicBezTo>
                        <a:pt x="31" y="77"/>
                        <a:pt x="31" y="77"/>
                        <a:pt x="31" y="77"/>
                      </a:cubicBezTo>
                      <a:close/>
                      <a:moveTo>
                        <a:pt x="31" y="76"/>
                      </a:moveTo>
                      <a:cubicBezTo>
                        <a:pt x="31" y="76"/>
                        <a:pt x="31" y="76"/>
                        <a:pt x="31" y="75"/>
                      </a:cubicBezTo>
                      <a:cubicBezTo>
                        <a:pt x="31" y="75"/>
                        <a:pt x="31" y="76"/>
                        <a:pt x="31" y="76"/>
                      </a:cubicBezTo>
                      <a:close/>
                      <a:moveTo>
                        <a:pt x="29" y="76"/>
                      </a:moveTo>
                      <a:cubicBezTo>
                        <a:pt x="29" y="77"/>
                        <a:pt x="29" y="77"/>
                        <a:pt x="29" y="77"/>
                      </a:cubicBezTo>
                      <a:cubicBezTo>
                        <a:pt x="29" y="77"/>
                        <a:pt x="29" y="77"/>
                        <a:pt x="29" y="77"/>
                      </a:cubicBezTo>
                      <a:cubicBezTo>
                        <a:pt x="29" y="77"/>
                        <a:pt x="30" y="77"/>
                        <a:pt x="29" y="76"/>
                      </a:cubicBezTo>
                      <a:close/>
                      <a:moveTo>
                        <a:pt x="30" y="76"/>
                      </a:moveTo>
                      <a:cubicBezTo>
                        <a:pt x="30" y="77"/>
                        <a:pt x="30" y="76"/>
                        <a:pt x="30" y="76"/>
                      </a:cubicBezTo>
                      <a:cubicBezTo>
                        <a:pt x="30" y="76"/>
                        <a:pt x="30" y="77"/>
                        <a:pt x="30" y="77"/>
                      </a:cubicBezTo>
                      <a:cubicBezTo>
                        <a:pt x="30" y="77"/>
                        <a:pt x="30" y="77"/>
                        <a:pt x="30" y="77"/>
                      </a:cubicBezTo>
                      <a:cubicBezTo>
                        <a:pt x="30" y="77"/>
                        <a:pt x="30" y="76"/>
                        <a:pt x="30" y="76"/>
                      </a:cubicBezTo>
                      <a:close/>
                      <a:moveTo>
                        <a:pt x="30" y="76"/>
                      </a:moveTo>
                      <a:cubicBezTo>
                        <a:pt x="30" y="76"/>
                        <a:pt x="30" y="76"/>
                        <a:pt x="29" y="76"/>
                      </a:cubicBezTo>
                      <a:cubicBezTo>
                        <a:pt x="29" y="76"/>
                        <a:pt x="30" y="76"/>
                        <a:pt x="30" y="76"/>
                      </a:cubicBezTo>
                      <a:close/>
                      <a:moveTo>
                        <a:pt x="30" y="76"/>
                      </a:moveTo>
                      <a:cubicBezTo>
                        <a:pt x="30" y="76"/>
                        <a:pt x="29" y="76"/>
                        <a:pt x="29" y="76"/>
                      </a:cubicBezTo>
                      <a:cubicBezTo>
                        <a:pt x="30" y="76"/>
                        <a:pt x="30" y="76"/>
                        <a:pt x="30" y="76"/>
                      </a:cubicBezTo>
                      <a:cubicBezTo>
                        <a:pt x="30" y="76"/>
                        <a:pt x="30" y="76"/>
                        <a:pt x="29" y="76"/>
                      </a:cubicBezTo>
                      <a:cubicBezTo>
                        <a:pt x="29" y="76"/>
                        <a:pt x="29" y="76"/>
                        <a:pt x="29" y="76"/>
                      </a:cubicBezTo>
                      <a:cubicBezTo>
                        <a:pt x="29" y="76"/>
                        <a:pt x="30" y="76"/>
                        <a:pt x="30" y="76"/>
                      </a:cubicBezTo>
                      <a:close/>
                      <a:moveTo>
                        <a:pt x="28" y="75"/>
                      </a:moveTo>
                      <a:cubicBezTo>
                        <a:pt x="28" y="75"/>
                        <a:pt x="29" y="75"/>
                        <a:pt x="29" y="75"/>
                      </a:cubicBezTo>
                      <a:cubicBezTo>
                        <a:pt x="29" y="75"/>
                        <a:pt x="29" y="75"/>
                        <a:pt x="29" y="75"/>
                      </a:cubicBezTo>
                      <a:cubicBezTo>
                        <a:pt x="29" y="75"/>
                        <a:pt x="28" y="75"/>
                        <a:pt x="28" y="75"/>
                      </a:cubicBezTo>
                      <a:close/>
                      <a:moveTo>
                        <a:pt x="26" y="73"/>
                      </a:moveTo>
                      <a:cubicBezTo>
                        <a:pt x="26" y="73"/>
                        <a:pt x="27" y="73"/>
                        <a:pt x="27" y="73"/>
                      </a:cubicBezTo>
                      <a:cubicBezTo>
                        <a:pt x="27" y="73"/>
                        <a:pt x="27" y="73"/>
                        <a:pt x="27" y="73"/>
                      </a:cubicBezTo>
                      <a:cubicBezTo>
                        <a:pt x="26" y="73"/>
                        <a:pt x="27" y="73"/>
                        <a:pt x="26" y="73"/>
                      </a:cubicBezTo>
                      <a:cubicBezTo>
                        <a:pt x="26" y="73"/>
                        <a:pt x="26" y="73"/>
                        <a:pt x="26" y="73"/>
                      </a:cubicBezTo>
                      <a:cubicBezTo>
                        <a:pt x="26" y="73"/>
                        <a:pt x="26" y="73"/>
                        <a:pt x="26" y="73"/>
                      </a:cubicBezTo>
                      <a:close/>
                      <a:moveTo>
                        <a:pt x="26" y="73"/>
                      </a:moveTo>
                      <a:cubicBezTo>
                        <a:pt x="26" y="73"/>
                        <a:pt x="27" y="73"/>
                        <a:pt x="27" y="74"/>
                      </a:cubicBezTo>
                      <a:cubicBezTo>
                        <a:pt x="27" y="74"/>
                        <a:pt x="28" y="74"/>
                        <a:pt x="28" y="73"/>
                      </a:cubicBezTo>
                      <a:cubicBezTo>
                        <a:pt x="27" y="73"/>
                        <a:pt x="27" y="74"/>
                        <a:pt x="27" y="73"/>
                      </a:cubicBezTo>
                      <a:cubicBezTo>
                        <a:pt x="27" y="73"/>
                        <a:pt x="27" y="73"/>
                        <a:pt x="26" y="73"/>
                      </a:cubicBezTo>
                      <a:cubicBezTo>
                        <a:pt x="26" y="73"/>
                        <a:pt x="26" y="73"/>
                        <a:pt x="26" y="73"/>
                      </a:cubicBezTo>
                      <a:close/>
                      <a:moveTo>
                        <a:pt x="25" y="71"/>
                      </a:move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1"/>
                        <a:pt x="25" y="72"/>
                        <a:pt x="25" y="71"/>
                      </a:cubicBezTo>
                      <a:close/>
                      <a:moveTo>
                        <a:pt x="24" y="71"/>
                      </a:moveTo>
                      <a:cubicBezTo>
                        <a:pt x="24" y="71"/>
                        <a:pt x="24" y="71"/>
                        <a:pt x="25" y="71"/>
                      </a:cubicBezTo>
                      <a:cubicBezTo>
                        <a:pt x="25" y="71"/>
                        <a:pt x="25" y="71"/>
                        <a:pt x="24" y="71"/>
                      </a:cubicBezTo>
                      <a:close/>
                      <a:moveTo>
                        <a:pt x="25" y="70"/>
                      </a:moveTo>
                      <a:cubicBezTo>
                        <a:pt x="25" y="70"/>
                        <a:pt x="25" y="70"/>
                        <a:pt x="25" y="70"/>
                      </a:cubicBezTo>
                      <a:cubicBezTo>
                        <a:pt x="25" y="70"/>
                        <a:pt x="25" y="70"/>
                        <a:pt x="25" y="70"/>
                      </a:cubicBezTo>
                      <a:cubicBezTo>
                        <a:pt x="25" y="70"/>
                        <a:pt x="25" y="70"/>
                        <a:pt x="25" y="70"/>
                      </a:cubicBezTo>
                      <a:close/>
                      <a:moveTo>
                        <a:pt x="25" y="72"/>
                      </a:moveTo>
                      <a:cubicBezTo>
                        <a:pt x="24" y="72"/>
                        <a:pt x="24" y="72"/>
                        <a:pt x="24" y="72"/>
                      </a:cubicBezTo>
                      <a:cubicBezTo>
                        <a:pt x="24" y="72"/>
                        <a:pt x="25" y="72"/>
                        <a:pt x="25" y="72"/>
                      </a:cubicBezTo>
                      <a:close/>
                      <a:moveTo>
                        <a:pt x="25" y="72"/>
                      </a:moveTo>
                      <a:cubicBezTo>
                        <a:pt x="25" y="71"/>
                        <a:pt x="25" y="72"/>
                        <a:pt x="25" y="72"/>
                      </a:cubicBezTo>
                      <a:cubicBezTo>
                        <a:pt x="25" y="72"/>
                        <a:pt x="25" y="72"/>
                        <a:pt x="25" y="72"/>
                      </a:cubicBezTo>
                      <a:close/>
                      <a:moveTo>
                        <a:pt x="26" y="72"/>
                      </a:move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6" y="72"/>
                        <a:pt x="26" y="72"/>
                        <a:pt x="25" y="72"/>
                      </a:cubicBezTo>
                      <a:cubicBezTo>
                        <a:pt x="25" y="72"/>
                        <a:pt x="25" y="72"/>
                        <a:pt x="26" y="72"/>
                      </a:cubicBezTo>
                      <a:close/>
                      <a:moveTo>
                        <a:pt x="25" y="75"/>
                      </a:moveTo>
                      <a:cubicBezTo>
                        <a:pt x="25" y="75"/>
                        <a:pt x="25" y="75"/>
                        <a:pt x="25" y="74"/>
                      </a:cubicBezTo>
                      <a:cubicBezTo>
                        <a:pt x="24" y="75"/>
                        <a:pt x="25" y="75"/>
                        <a:pt x="25" y="75"/>
                      </a:cubicBezTo>
                      <a:close/>
                      <a:moveTo>
                        <a:pt x="24" y="81"/>
                      </a:moveTo>
                      <a:cubicBezTo>
                        <a:pt x="24" y="81"/>
                        <a:pt x="24" y="81"/>
                        <a:pt x="23" y="81"/>
                      </a:cubicBezTo>
                      <a:cubicBezTo>
                        <a:pt x="23" y="81"/>
                        <a:pt x="23" y="81"/>
                        <a:pt x="24" y="81"/>
                      </a:cubicBezTo>
                      <a:close/>
                      <a:moveTo>
                        <a:pt x="22" y="75"/>
                      </a:moveTo>
                      <a:cubicBezTo>
                        <a:pt x="22" y="75"/>
                        <a:pt x="22" y="75"/>
                        <a:pt x="21" y="75"/>
                      </a:cubicBezTo>
                      <a:cubicBezTo>
                        <a:pt x="21" y="75"/>
                        <a:pt x="21" y="75"/>
                        <a:pt x="21" y="75"/>
                      </a:cubicBezTo>
                      <a:cubicBezTo>
                        <a:pt x="22" y="75"/>
                        <a:pt x="21" y="75"/>
                        <a:pt x="22" y="75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21" y="75"/>
                        <a:pt x="22" y="75"/>
                        <a:pt x="22" y="75"/>
                      </a:cubicBezTo>
                      <a:close/>
                      <a:moveTo>
                        <a:pt x="22" y="75"/>
                      </a:moveTo>
                      <a:cubicBezTo>
                        <a:pt x="22" y="76"/>
                        <a:pt x="22" y="75"/>
                        <a:pt x="21" y="75"/>
                      </a:cubicBezTo>
                      <a:cubicBezTo>
                        <a:pt x="21" y="75"/>
                        <a:pt x="21" y="75"/>
                        <a:pt x="21" y="76"/>
                      </a:cubicBezTo>
                      <a:cubicBezTo>
                        <a:pt x="22" y="75"/>
                        <a:pt x="21" y="76"/>
                        <a:pt x="22" y="76"/>
                      </a:cubicBezTo>
                      <a:cubicBezTo>
                        <a:pt x="22" y="76"/>
                        <a:pt x="22" y="75"/>
                        <a:pt x="22" y="76"/>
                      </a:cubicBezTo>
                      <a:cubicBezTo>
                        <a:pt x="22" y="76"/>
                        <a:pt x="22" y="76"/>
                        <a:pt x="22" y="76"/>
                      </a:cubicBezTo>
                      <a:cubicBezTo>
                        <a:pt x="22" y="76"/>
                        <a:pt x="22" y="75"/>
                        <a:pt x="22" y="75"/>
                      </a:cubicBezTo>
                      <a:close/>
                      <a:moveTo>
                        <a:pt x="23" y="75"/>
                      </a:moveTo>
                      <a:cubicBezTo>
                        <a:pt x="24" y="75"/>
                        <a:pt x="23" y="75"/>
                        <a:pt x="23" y="75"/>
                      </a:cubicBezTo>
                      <a:cubicBezTo>
                        <a:pt x="22" y="75"/>
                        <a:pt x="22" y="75"/>
                        <a:pt x="23" y="75"/>
                      </a:cubicBezTo>
                      <a:cubicBezTo>
                        <a:pt x="23" y="75"/>
                        <a:pt x="23" y="75"/>
                        <a:pt x="23" y="75"/>
                      </a:cubicBezTo>
                      <a:cubicBezTo>
                        <a:pt x="23" y="75"/>
                        <a:pt x="23" y="75"/>
                        <a:pt x="22" y="75"/>
                      </a:cubicBezTo>
                      <a:cubicBezTo>
                        <a:pt x="23" y="75"/>
                        <a:pt x="22" y="75"/>
                        <a:pt x="22" y="75"/>
                      </a:cubicBezTo>
                      <a:cubicBezTo>
                        <a:pt x="22" y="75"/>
                        <a:pt x="23" y="75"/>
                        <a:pt x="23" y="75"/>
                      </a:cubicBezTo>
                      <a:close/>
                      <a:moveTo>
                        <a:pt x="23" y="75"/>
                      </a:moveTo>
                      <a:cubicBezTo>
                        <a:pt x="23" y="74"/>
                        <a:pt x="23" y="74"/>
                        <a:pt x="23" y="74"/>
                      </a:cubicBezTo>
                      <a:cubicBezTo>
                        <a:pt x="23" y="74"/>
                        <a:pt x="23" y="74"/>
                        <a:pt x="23" y="74"/>
                      </a:cubicBezTo>
                      <a:cubicBezTo>
                        <a:pt x="23" y="75"/>
                        <a:pt x="23" y="75"/>
                        <a:pt x="23" y="75"/>
                      </a:cubicBezTo>
                      <a:close/>
                      <a:moveTo>
                        <a:pt x="23" y="76"/>
                      </a:moveTo>
                      <a:cubicBezTo>
                        <a:pt x="23" y="77"/>
                        <a:pt x="23" y="76"/>
                        <a:pt x="23" y="76"/>
                      </a:cubicBezTo>
                      <a:cubicBezTo>
                        <a:pt x="23" y="76"/>
                        <a:pt x="23" y="77"/>
                        <a:pt x="24" y="77"/>
                      </a:cubicBezTo>
                      <a:cubicBezTo>
                        <a:pt x="23" y="77"/>
                        <a:pt x="24" y="77"/>
                        <a:pt x="23" y="76"/>
                      </a:cubicBezTo>
                      <a:close/>
                      <a:moveTo>
                        <a:pt x="22" y="74"/>
                      </a:moveTo>
                      <a:cubicBezTo>
                        <a:pt x="23" y="74"/>
                        <a:pt x="22" y="74"/>
                        <a:pt x="23" y="74"/>
                      </a:cubicBezTo>
                      <a:cubicBezTo>
                        <a:pt x="23" y="74"/>
                        <a:pt x="23" y="74"/>
                        <a:pt x="23" y="74"/>
                      </a:cubicBezTo>
                      <a:cubicBezTo>
                        <a:pt x="23" y="74"/>
                        <a:pt x="23" y="74"/>
                        <a:pt x="23" y="74"/>
                      </a:cubicBezTo>
                      <a:cubicBezTo>
                        <a:pt x="24" y="74"/>
                        <a:pt x="23" y="74"/>
                        <a:pt x="23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3" y="74"/>
                        <a:pt x="23" y="74"/>
                        <a:pt x="23" y="74"/>
                      </a:cubicBezTo>
                      <a:cubicBezTo>
                        <a:pt x="23" y="74"/>
                        <a:pt x="23" y="74"/>
                        <a:pt x="23" y="74"/>
                      </a:cubicBezTo>
                      <a:cubicBezTo>
                        <a:pt x="23" y="74"/>
                        <a:pt x="23" y="74"/>
                        <a:pt x="23" y="74"/>
                      </a:cubicBezTo>
                      <a:cubicBezTo>
                        <a:pt x="23" y="74"/>
                        <a:pt x="23" y="74"/>
                        <a:pt x="23" y="74"/>
                      </a:cubicBezTo>
                      <a:cubicBezTo>
                        <a:pt x="23" y="74"/>
                        <a:pt x="23" y="74"/>
                        <a:pt x="22" y="74"/>
                      </a:cubicBezTo>
                      <a:cubicBezTo>
                        <a:pt x="22" y="74"/>
                        <a:pt x="22" y="74"/>
                        <a:pt x="22" y="74"/>
                      </a:cubicBezTo>
                      <a:cubicBezTo>
                        <a:pt x="22" y="74"/>
                        <a:pt x="22" y="74"/>
                        <a:pt x="22" y="74"/>
                      </a:cubicBezTo>
                      <a:close/>
                      <a:moveTo>
                        <a:pt x="22" y="75"/>
                      </a:moveTo>
                      <a:cubicBezTo>
                        <a:pt x="22" y="74"/>
                        <a:pt x="22" y="74"/>
                        <a:pt x="22" y="74"/>
                      </a:cubicBezTo>
                      <a:cubicBezTo>
                        <a:pt x="22" y="74"/>
                        <a:pt x="21" y="74"/>
                        <a:pt x="22" y="75"/>
                      </a:cubicBezTo>
                      <a:close/>
                      <a:moveTo>
                        <a:pt x="21" y="75"/>
                      </a:move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22" y="75"/>
                        <a:pt x="22" y="75"/>
                        <a:pt x="21" y="75"/>
                      </a:cubicBezTo>
                      <a:close/>
                      <a:moveTo>
                        <a:pt x="21" y="74"/>
                      </a:moveTo>
                      <a:cubicBezTo>
                        <a:pt x="21" y="74"/>
                        <a:pt x="20" y="75"/>
                        <a:pt x="21" y="75"/>
                      </a:cubicBezTo>
                      <a:cubicBezTo>
                        <a:pt x="21" y="75"/>
                        <a:pt x="22" y="75"/>
                        <a:pt x="22" y="74"/>
                      </a:cubicBezTo>
                      <a:cubicBezTo>
                        <a:pt x="21" y="74"/>
                        <a:pt x="21" y="74"/>
                        <a:pt x="21" y="74"/>
                      </a:cubicBezTo>
                      <a:cubicBezTo>
                        <a:pt x="21" y="75"/>
                        <a:pt x="21" y="74"/>
                        <a:pt x="21" y="74"/>
                      </a:cubicBezTo>
                      <a:close/>
                      <a:moveTo>
                        <a:pt x="20" y="75"/>
                      </a:moveTo>
                      <a:cubicBezTo>
                        <a:pt x="20" y="75"/>
                        <a:pt x="20" y="75"/>
                        <a:pt x="20" y="75"/>
                      </a:cubicBezTo>
                      <a:cubicBezTo>
                        <a:pt x="20" y="75"/>
                        <a:pt x="20" y="74"/>
                        <a:pt x="20" y="74"/>
                      </a:cubicBezTo>
                      <a:cubicBezTo>
                        <a:pt x="20" y="75"/>
                        <a:pt x="20" y="75"/>
                        <a:pt x="20" y="75"/>
                      </a:cubicBezTo>
                      <a:close/>
                      <a:moveTo>
                        <a:pt x="20" y="76"/>
                      </a:moveTo>
                      <a:cubicBezTo>
                        <a:pt x="20" y="76"/>
                        <a:pt x="20" y="76"/>
                        <a:pt x="20" y="76"/>
                      </a:cubicBezTo>
                      <a:cubicBezTo>
                        <a:pt x="20" y="76"/>
                        <a:pt x="20" y="76"/>
                        <a:pt x="20" y="76"/>
                      </a:cubicBezTo>
                      <a:cubicBezTo>
                        <a:pt x="20" y="76"/>
                        <a:pt x="20" y="76"/>
                        <a:pt x="20" y="76"/>
                      </a:cubicBezTo>
                      <a:close/>
                      <a:moveTo>
                        <a:pt x="20" y="73"/>
                      </a:moveTo>
                      <a:cubicBezTo>
                        <a:pt x="20" y="74"/>
                        <a:pt x="20" y="73"/>
                        <a:pt x="20" y="73"/>
                      </a:cubicBezTo>
                      <a:cubicBezTo>
                        <a:pt x="20" y="74"/>
                        <a:pt x="20" y="74"/>
                        <a:pt x="20" y="74"/>
                      </a:cubicBezTo>
                      <a:cubicBezTo>
                        <a:pt x="20" y="74"/>
                        <a:pt x="20" y="74"/>
                        <a:pt x="21" y="74"/>
                      </a:cubicBezTo>
                      <a:cubicBezTo>
                        <a:pt x="20" y="74"/>
                        <a:pt x="20" y="74"/>
                        <a:pt x="20" y="73"/>
                      </a:cubicBezTo>
                      <a:close/>
                      <a:moveTo>
                        <a:pt x="20" y="72"/>
                      </a:moveTo>
                      <a:cubicBezTo>
                        <a:pt x="20" y="72"/>
                        <a:pt x="20" y="72"/>
                        <a:pt x="20" y="72"/>
                      </a:cubicBezTo>
                      <a:cubicBezTo>
                        <a:pt x="20" y="72"/>
                        <a:pt x="20" y="72"/>
                        <a:pt x="20" y="72"/>
                      </a:cubicBezTo>
                      <a:cubicBezTo>
                        <a:pt x="20" y="72"/>
                        <a:pt x="20" y="72"/>
                        <a:pt x="20" y="72"/>
                      </a:cubicBezTo>
                      <a:close/>
                      <a:moveTo>
                        <a:pt x="19" y="72"/>
                      </a:moveTo>
                      <a:cubicBezTo>
                        <a:pt x="19" y="72"/>
                        <a:pt x="19" y="72"/>
                        <a:pt x="20" y="72"/>
                      </a:cubicBezTo>
                      <a:cubicBezTo>
                        <a:pt x="20" y="72"/>
                        <a:pt x="20" y="72"/>
                        <a:pt x="20" y="72"/>
                      </a:cubicBezTo>
                      <a:cubicBezTo>
                        <a:pt x="20" y="72"/>
                        <a:pt x="20" y="72"/>
                        <a:pt x="19" y="72"/>
                      </a:cubicBezTo>
                      <a:close/>
                      <a:moveTo>
                        <a:pt x="19" y="73"/>
                      </a:moveTo>
                      <a:cubicBezTo>
                        <a:pt x="19" y="73"/>
                        <a:pt x="20" y="73"/>
                        <a:pt x="20" y="73"/>
                      </a:cubicBezTo>
                      <a:cubicBezTo>
                        <a:pt x="20" y="73"/>
                        <a:pt x="19" y="73"/>
                        <a:pt x="19" y="73"/>
                      </a:cubicBezTo>
                      <a:close/>
                      <a:moveTo>
                        <a:pt x="17" y="62"/>
                      </a:moveTo>
                      <a:cubicBezTo>
                        <a:pt x="17" y="62"/>
                        <a:pt x="17" y="63"/>
                        <a:pt x="18" y="63"/>
                      </a:cubicBezTo>
                      <a:cubicBezTo>
                        <a:pt x="17" y="63"/>
                        <a:pt x="18" y="63"/>
                        <a:pt x="18" y="62"/>
                      </a:cubicBezTo>
                      <a:cubicBezTo>
                        <a:pt x="17" y="62"/>
                        <a:pt x="17" y="62"/>
                        <a:pt x="17" y="62"/>
                      </a:cubicBezTo>
                      <a:close/>
                      <a:moveTo>
                        <a:pt x="17" y="64"/>
                      </a:moveTo>
                      <a:cubicBezTo>
                        <a:pt x="17" y="64"/>
                        <a:pt x="16" y="64"/>
                        <a:pt x="17" y="65"/>
                      </a:cubicBezTo>
                      <a:cubicBezTo>
                        <a:pt x="17" y="64"/>
                        <a:pt x="17" y="64"/>
                        <a:pt x="17" y="64"/>
                      </a:cubicBezTo>
                      <a:close/>
                      <a:moveTo>
                        <a:pt x="19" y="66"/>
                      </a:moveTo>
                      <a:cubicBezTo>
                        <a:pt x="19" y="66"/>
                        <a:pt x="19" y="66"/>
                        <a:pt x="20" y="66"/>
                      </a:cubicBezTo>
                      <a:cubicBezTo>
                        <a:pt x="19" y="66"/>
                        <a:pt x="19" y="66"/>
                        <a:pt x="20" y="66"/>
                      </a:cubicBezTo>
                      <a:cubicBezTo>
                        <a:pt x="19" y="66"/>
                        <a:pt x="19" y="66"/>
                        <a:pt x="19" y="66"/>
                      </a:cubicBezTo>
                      <a:close/>
                      <a:moveTo>
                        <a:pt x="18" y="72"/>
                      </a:moveTo>
                      <a:cubicBezTo>
                        <a:pt x="19" y="72"/>
                        <a:pt x="19" y="72"/>
                        <a:pt x="19" y="72"/>
                      </a:cubicBezTo>
                      <a:cubicBezTo>
                        <a:pt x="19" y="72"/>
                        <a:pt x="19" y="72"/>
                        <a:pt x="19" y="72"/>
                      </a:cubicBezTo>
                      <a:cubicBezTo>
                        <a:pt x="19" y="72"/>
                        <a:pt x="19" y="72"/>
                        <a:pt x="19" y="72"/>
                      </a:cubicBezTo>
                      <a:cubicBezTo>
                        <a:pt x="19" y="72"/>
                        <a:pt x="18" y="72"/>
                        <a:pt x="18" y="72"/>
                      </a:cubicBezTo>
                      <a:close/>
                      <a:moveTo>
                        <a:pt x="19" y="70"/>
                      </a:moveTo>
                      <a:cubicBezTo>
                        <a:pt x="19" y="70"/>
                        <a:pt x="19" y="69"/>
                        <a:pt x="19" y="69"/>
                      </a:cubicBezTo>
                      <a:cubicBezTo>
                        <a:pt x="19" y="70"/>
                        <a:pt x="19" y="70"/>
                        <a:pt x="19" y="70"/>
                      </a:cubicBezTo>
                      <a:close/>
                      <a:moveTo>
                        <a:pt x="19" y="69"/>
                      </a:moveTo>
                      <a:cubicBezTo>
                        <a:pt x="19" y="69"/>
                        <a:pt x="19" y="68"/>
                        <a:pt x="19" y="68"/>
                      </a:cubicBezTo>
                      <a:cubicBezTo>
                        <a:pt x="19" y="68"/>
                        <a:pt x="19" y="69"/>
                        <a:pt x="19" y="69"/>
                      </a:cubicBezTo>
                      <a:close/>
                      <a:moveTo>
                        <a:pt x="18" y="68"/>
                      </a:moveTo>
                      <a:cubicBezTo>
                        <a:pt x="18" y="68"/>
                        <a:pt x="18" y="68"/>
                        <a:pt x="18" y="68"/>
                      </a:cubicBezTo>
                      <a:cubicBezTo>
                        <a:pt x="18" y="68"/>
                        <a:pt x="18" y="68"/>
                        <a:pt x="19" y="68"/>
                      </a:cubicBezTo>
                      <a:cubicBezTo>
                        <a:pt x="18" y="68"/>
                        <a:pt x="18" y="68"/>
                        <a:pt x="18" y="68"/>
                      </a:cubicBezTo>
                      <a:cubicBezTo>
                        <a:pt x="18" y="68"/>
                        <a:pt x="18" y="68"/>
                        <a:pt x="18" y="68"/>
                      </a:cubicBezTo>
                      <a:close/>
                      <a:moveTo>
                        <a:pt x="18" y="68"/>
                      </a:moveTo>
                      <a:cubicBezTo>
                        <a:pt x="18" y="69"/>
                        <a:pt x="18" y="69"/>
                        <a:pt x="18" y="69"/>
                      </a:cubicBezTo>
                      <a:cubicBezTo>
                        <a:pt x="17" y="69"/>
                        <a:pt x="18" y="69"/>
                        <a:pt x="18" y="69"/>
                      </a:cubicBezTo>
                      <a:cubicBezTo>
                        <a:pt x="18" y="69"/>
                        <a:pt x="18" y="69"/>
                        <a:pt x="18" y="69"/>
                      </a:cubicBezTo>
                      <a:cubicBezTo>
                        <a:pt x="18" y="69"/>
                        <a:pt x="18" y="69"/>
                        <a:pt x="18" y="69"/>
                      </a:cubicBezTo>
                      <a:cubicBezTo>
                        <a:pt x="18" y="69"/>
                        <a:pt x="18" y="69"/>
                        <a:pt x="19" y="69"/>
                      </a:cubicBezTo>
                      <a:cubicBezTo>
                        <a:pt x="19" y="69"/>
                        <a:pt x="18" y="69"/>
                        <a:pt x="18" y="69"/>
                      </a:cubicBezTo>
                      <a:cubicBezTo>
                        <a:pt x="18" y="69"/>
                        <a:pt x="18" y="69"/>
                        <a:pt x="18" y="70"/>
                      </a:cubicBezTo>
                      <a:cubicBezTo>
                        <a:pt x="18" y="69"/>
                        <a:pt x="18" y="69"/>
                        <a:pt x="19" y="69"/>
                      </a:cubicBezTo>
                      <a:cubicBezTo>
                        <a:pt x="19" y="69"/>
                        <a:pt x="19" y="69"/>
                        <a:pt x="19" y="69"/>
                      </a:cubicBezTo>
                      <a:cubicBezTo>
                        <a:pt x="19" y="69"/>
                        <a:pt x="19" y="69"/>
                        <a:pt x="19" y="69"/>
                      </a:cubicBezTo>
                      <a:cubicBezTo>
                        <a:pt x="19" y="69"/>
                        <a:pt x="18" y="69"/>
                        <a:pt x="18" y="68"/>
                      </a:cubicBezTo>
                      <a:cubicBezTo>
                        <a:pt x="18" y="68"/>
                        <a:pt x="18" y="68"/>
                        <a:pt x="18" y="68"/>
                      </a:cubicBezTo>
                      <a:close/>
                      <a:moveTo>
                        <a:pt x="16" y="71"/>
                      </a:moveTo>
                      <a:cubicBezTo>
                        <a:pt x="16" y="70"/>
                        <a:pt x="16" y="70"/>
                        <a:pt x="16" y="70"/>
                      </a:cubicBezTo>
                      <a:cubicBezTo>
                        <a:pt x="16" y="70"/>
                        <a:pt x="16" y="70"/>
                        <a:pt x="16" y="71"/>
                      </a:cubicBezTo>
                      <a:close/>
                      <a:moveTo>
                        <a:pt x="15" y="71"/>
                      </a:move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6" y="71"/>
                        <a:pt x="16" y="71"/>
                        <a:pt x="15" y="71"/>
                      </a:cubicBezTo>
                      <a:close/>
                      <a:moveTo>
                        <a:pt x="15" y="70"/>
                      </a:move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70"/>
                        <a:pt x="16" y="70"/>
                        <a:pt x="15" y="70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70"/>
                        <a:pt x="16" y="70"/>
                        <a:pt x="15" y="70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lose/>
                      <a:moveTo>
                        <a:pt x="12" y="75"/>
                      </a:move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lose/>
                      <a:moveTo>
                        <a:pt x="12" y="74"/>
                      </a:moveTo>
                      <a:cubicBezTo>
                        <a:pt x="12" y="74"/>
                        <a:pt x="12" y="73"/>
                        <a:pt x="12" y="73"/>
                      </a:cubicBezTo>
                      <a:cubicBezTo>
                        <a:pt x="12" y="73"/>
                        <a:pt x="12" y="73"/>
                        <a:pt x="12" y="73"/>
                      </a:cubicBezTo>
                      <a:cubicBezTo>
                        <a:pt x="12" y="73"/>
                        <a:pt x="12" y="73"/>
                        <a:pt x="12" y="73"/>
                      </a:cubicBezTo>
                      <a:cubicBezTo>
                        <a:pt x="12" y="74"/>
                        <a:pt x="12" y="73"/>
                        <a:pt x="12" y="74"/>
                      </a:cubicBezTo>
                      <a:close/>
                      <a:moveTo>
                        <a:pt x="12" y="73"/>
                      </a:moveTo>
                      <a:cubicBezTo>
                        <a:pt x="12" y="73"/>
                        <a:pt x="12" y="73"/>
                        <a:pt x="12" y="73"/>
                      </a:cubicBezTo>
                      <a:cubicBezTo>
                        <a:pt x="12" y="73"/>
                        <a:pt x="12" y="73"/>
                        <a:pt x="12" y="73"/>
                      </a:cubicBezTo>
                      <a:cubicBezTo>
                        <a:pt x="12" y="73"/>
                        <a:pt x="11" y="73"/>
                        <a:pt x="12" y="73"/>
                      </a:cubicBezTo>
                      <a:cubicBezTo>
                        <a:pt x="12" y="73"/>
                        <a:pt x="12" y="73"/>
                        <a:pt x="12" y="73"/>
                      </a:cubicBezTo>
                      <a:close/>
                      <a:moveTo>
                        <a:pt x="13" y="74"/>
                      </a:moveTo>
                      <a:cubicBezTo>
                        <a:pt x="12" y="74"/>
                        <a:pt x="12" y="74"/>
                        <a:pt x="12" y="74"/>
                      </a:cubicBezTo>
                      <a:cubicBezTo>
                        <a:pt x="12" y="75"/>
                        <a:pt x="12" y="74"/>
                        <a:pt x="12" y="75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2" y="75"/>
                        <a:pt x="12" y="75"/>
                        <a:pt x="13" y="75"/>
                      </a:cubicBezTo>
                      <a:lnTo>
                        <a:pt x="13" y="74"/>
                      </a:lnTo>
                      <a:close/>
                      <a:moveTo>
                        <a:pt x="13" y="74"/>
                      </a:moveTo>
                      <a:cubicBezTo>
                        <a:pt x="12" y="74"/>
                        <a:pt x="12" y="74"/>
                        <a:pt x="12" y="74"/>
                      </a:cubicBezTo>
                      <a:cubicBezTo>
                        <a:pt x="12" y="74"/>
                        <a:pt x="12" y="74"/>
                        <a:pt x="13" y="74"/>
                      </a:cubicBezTo>
                      <a:close/>
                      <a:moveTo>
                        <a:pt x="13" y="74"/>
                      </a:moveTo>
                      <a:cubicBezTo>
                        <a:pt x="13" y="74"/>
                        <a:pt x="13" y="74"/>
                        <a:pt x="12" y="74"/>
                      </a:cubicBezTo>
                      <a:cubicBezTo>
                        <a:pt x="13" y="74"/>
                        <a:pt x="12" y="74"/>
                        <a:pt x="12" y="74"/>
                      </a:cubicBezTo>
                      <a:cubicBezTo>
                        <a:pt x="12" y="74"/>
                        <a:pt x="12" y="74"/>
                        <a:pt x="12" y="74"/>
                      </a:cubicBezTo>
                      <a:cubicBezTo>
                        <a:pt x="13" y="74"/>
                        <a:pt x="13" y="74"/>
                        <a:pt x="13" y="74"/>
                      </a:cubicBezTo>
                      <a:close/>
                      <a:moveTo>
                        <a:pt x="13" y="74"/>
                      </a:moveTo>
                      <a:cubicBezTo>
                        <a:pt x="13" y="74"/>
                        <a:pt x="13" y="73"/>
                        <a:pt x="13" y="73"/>
                      </a:cubicBezTo>
                      <a:cubicBezTo>
                        <a:pt x="12" y="73"/>
                        <a:pt x="13" y="73"/>
                        <a:pt x="13" y="74"/>
                      </a:cubicBezTo>
                      <a:cubicBezTo>
                        <a:pt x="13" y="74"/>
                        <a:pt x="13" y="74"/>
                        <a:pt x="13" y="74"/>
                      </a:cubicBezTo>
                      <a:close/>
                      <a:moveTo>
                        <a:pt x="13" y="71"/>
                      </a:moveTo>
                      <a:cubicBezTo>
                        <a:pt x="13" y="71"/>
                        <a:pt x="13" y="71"/>
                        <a:pt x="13" y="72"/>
                      </a:cubicBezTo>
                      <a:cubicBezTo>
                        <a:pt x="13" y="71"/>
                        <a:pt x="14" y="71"/>
                        <a:pt x="13" y="71"/>
                      </a:cubicBezTo>
                      <a:close/>
                      <a:moveTo>
                        <a:pt x="14" y="70"/>
                      </a:moveTo>
                      <a:cubicBezTo>
                        <a:pt x="13" y="70"/>
                        <a:pt x="13" y="70"/>
                        <a:pt x="13" y="70"/>
                      </a:cubicBezTo>
                      <a:cubicBezTo>
                        <a:pt x="13" y="70"/>
                        <a:pt x="14" y="70"/>
                        <a:pt x="14" y="70"/>
                      </a:cubicBezTo>
                      <a:close/>
                      <a:moveTo>
                        <a:pt x="14" y="70"/>
                      </a:move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4" y="70"/>
                        <a:pt x="14" y="70"/>
                        <a:pt x="14" y="70"/>
                      </a:cubicBezTo>
                      <a:close/>
                      <a:moveTo>
                        <a:pt x="13" y="69"/>
                      </a:moveTo>
                      <a:cubicBezTo>
                        <a:pt x="13" y="69"/>
                        <a:pt x="13" y="69"/>
                        <a:pt x="14" y="69"/>
                      </a:cubicBezTo>
                      <a:cubicBezTo>
                        <a:pt x="13" y="69"/>
                        <a:pt x="13" y="69"/>
                        <a:pt x="13" y="69"/>
                      </a:cubicBezTo>
                      <a:close/>
                      <a:moveTo>
                        <a:pt x="13" y="73"/>
                      </a:moveTo>
                      <a:cubicBezTo>
                        <a:pt x="13" y="73"/>
                        <a:pt x="13" y="73"/>
                        <a:pt x="12" y="73"/>
                      </a:cubicBezTo>
                      <a:cubicBezTo>
                        <a:pt x="12" y="73"/>
                        <a:pt x="13" y="73"/>
                        <a:pt x="13" y="73"/>
                      </a:cubicBezTo>
                      <a:cubicBezTo>
                        <a:pt x="12" y="73"/>
                        <a:pt x="12" y="73"/>
                        <a:pt x="13" y="73"/>
                      </a:cubicBezTo>
                      <a:cubicBezTo>
                        <a:pt x="13" y="73"/>
                        <a:pt x="13" y="73"/>
                        <a:pt x="13" y="73"/>
                      </a:cubicBezTo>
                      <a:cubicBezTo>
                        <a:pt x="13" y="73"/>
                        <a:pt x="13" y="73"/>
                        <a:pt x="13" y="73"/>
                      </a:cubicBezTo>
                      <a:close/>
                      <a:moveTo>
                        <a:pt x="12" y="73"/>
                      </a:moveTo>
                      <a:cubicBezTo>
                        <a:pt x="12" y="73"/>
                        <a:pt x="12" y="73"/>
                        <a:pt x="13" y="73"/>
                      </a:cubicBezTo>
                      <a:cubicBezTo>
                        <a:pt x="13" y="73"/>
                        <a:pt x="13" y="73"/>
                        <a:pt x="12" y="73"/>
                      </a:cubicBezTo>
                      <a:close/>
                      <a:moveTo>
                        <a:pt x="12" y="71"/>
                      </a:moveTo>
                      <a:cubicBezTo>
                        <a:pt x="12" y="71"/>
                        <a:pt x="12" y="71"/>
                        <a:pt x="13" y="71"/>
                      </a:cubicBezTo>
                      <a:cubicBezTo>
                        <a:pt x="12" y="71"/>
                        <a:pt x="13" y="71"/>
                        <a:pt x="12" y="71"/>
                      </a:cubicBezTo>
                      <a:cubicBezTo>
                        <a:pt x="13" y="71"/>
                        <a:pt x="12" y="71"/>
                        <a:pt x="12" y="71"/>
                      </a:cubicBezTo>
                      <a:close/>
                      <a:moveTo>
                        <a:pt x="12" y="72"/>
                      </a:moveTo>
                      <a:cubicBezTo>
                        <a:pt x="12" y="72"/>
                        <a:pt x="12" y="72"/>
                        <a:pt x="12" y="72"/>
                      </a:cubicBezTo>
                      <a:cubicBezTo>
                        <a:pt x="13" y="72"/>
                        <a:pt x="13" y="72"/>
                        <a:pt x="13" y="72"/>
                      </a:cubicBezTo>
                      <a:cubicBezTo>
                        <a:pt x="13" y="72"/>
                        <a:pt x="13" y="72"/>
                        <a:pt x="12" y="72"/>
                      </a:cubicBezTo>
                      <a:cubicBezTo>
                        <a:pt x="13" y="72"/>
                        <a:pt x="13" y="72"/>
                        <a:pt x="13" y="72"/>
                      </a:cubicBezTo>
                      <a:cubicBezTo>
                        <a:pt x="12" y="72"/>
                        <a:pt x="12" y="72"/>
                        <a:pt x="12" y="72"/>
                      </a:cubicBezTo>
                      <a:cubicBezTo>
                        <a:pt x="12" y="72"/>
                        <a:pt x="12" y="72"/>
                        <a:pt x="12" y="72"/>
                      </a:cubicBezTo>
                      <a:cubicBezTo>
                        <a:pt x="12" y="72"/>
                        <a:pt x="12" y="72"/>
                        <a:pt x="12" y="72"/>
                      </a:cubicBezTo>
                      <a:close/>
                      <a:moveTo>
                        <a:pt x="11" y="76"/>
                      </a:moveTo>
                      <a:cubicBezTo>
                        <a:pt x="11" y="76"/>
                        <a:pt x="12" y="76"/>
                        <a:pt x="12" y="76"/>
                      </a:cubicBezTo>
                      <a:cubicBezTo>
                        <a:pt x="12" y="76"/>
                        <a:pt x="11" y="76"/>
                        <a:pt x="11" y="76"/>
                      </a:cubicBezTo>
                      <a:close/>
                      <a:moveTo>
                        <a:pt x="11" y="75"/>
                      </a:moveTo>
                      <a:cubicBezTo>
                        <a:pt x="11" y="75"/>
                        <a:pt x="11" y="75"/>
                        <a:pt x="11" y="75"/>
                      </a:cubicBezTo>
                      <a:cubicBezTo>
                        <a:pt x="11" y="75"/>
                        <a:pt x="11" y="75"/>
                        <a:pt x="11" y="75"/>
                      </a:cubicBezTo>
                      <a:close/>
                      <a:moveTo>
                        <a:pt x="11" y="74"/>
                      </a:moveTo>
                      <a:cubicBezTo>
                        <a:pt x="11" y="74"/>
                        <a:pt x="11" y="74"/>
                        <a:pt x="11" y="74"/>
                      </a:cubicBezTo>
                      <a:cubicBezTo>
                        <a:pt x="11" y="74"/>
                        <a:pt x="11" y="74"/>
                        <a:pt x="11" y="74"/>
                      </a:cubicBezTo>
                      <a:cubicBezTo>
                        <a:pt x="11" y="74"/>
                        <a:pt x="11" y="74"/>
                        <a:pt x="11" y="74"/>
                      </a:cubicBezTo>
                      <a:cubicBezTo>
                        <a:pt x="11" y="74"/>
                        <a:pt x="11" y="74"/>
                        <a:pt x="11" y="74"/>
                      </a:cubicBezTo>
                      <a:cubicBezTo>
                        <a:pt x="11" y="74"/>
                        <a:pt x="10" y="74"/>
                        <a:pt x="11" y="74"/>
                      </a:cubicBezTo>
                      <a:close/>
                      <a:moveTo>
                        <a:pt x="13" y="64"/>
                      </a:moveTo>
                      <a:cubicBezTo>
                        <a:pt x="14" y="64"/>
                        <a:pt x="13" y="64"/>
                        <a:pt x="13" y="64"/>
                      </a:cubicBezTo>
                      <a:cubicBezTo>
                        <a:pt x="13" y="64"/>
                        <a:pt x="14" y="64"/>
                        <a:pt x="14" y="64"/>
                      </a:cubicBezTo>
                      <a:cubicBezTo>
                        <a:pt x="13" y="64"/>
                        <a:pt x="14" y="64"/>
                        <a:pt x="13" y="63"/>
                      </a:cubicBezTo>
                      <a:cubicBezTo>
                        <a:pt x="13" y="63"/>
                        <a:pt x="13" y="64"/>
                        <a:pt x="13" y="64"/>
                      </a:cubicBezTo>
                      <a:close/>
                      <a:moveTo>
                        <a:pt x="11" y="67"/>
                      </a:moveTo>
                      <a:cubicBezTo>
                        <a:pt x="11" y="66"/>
                        <a:pt x="11" y="66"/>
                        <a:pt x="11" y="66"/>
                      </a:cubicBezTo>
                      <a:cubicBezTo>
                        <a:pt x="11" y="66"/>
                        <a:pt x="11" y="66"/>
                        <a:pt x="11" y="67"/>
                      </a:cubicBezTo>
                      <a:close/>
                      <a:moveTo>
                        <a:pt x="11" y="66"/>
                      </a:moveTo>
                      <a:cubicBezTo>
                        <a:pt x="11" y="66"/>
                        <a:pt x="11" y="66"/>
                        <a:pt x="11" y="66"/>
                      </a:cubicBezTo>
                      <a:cubicBezTo>
                        <a:pt x="11" y="66"/>
                        <a:pt x="11" y="66"/>
                        <a:pt x="11" y="66"/>
                      </a:cubicBezTo>
                      <a:close/>
                      <a:moveTo>
                        <a:pt x="10" y="66"/>
                      </a:moveTo>
                      <a:cubicBezTo>
                        <a:pt x="10" y="66"/>
                        <a:pt x="11" y="66"/>
                        <a:pt x="11" y="66"/>
                      </a:cubicBezTo>
                      <a:cubicBezTo>
                        <a:pt x="11" y="66"/>
                        <a:pt x="10" y="66"/>
                        <a:pt x="10" y="66"/>
                      </a:cubicBezTo>
                      <a:cubicBezTo>
                        <a:pt x="10" y="66"/>
                        <a:pt x="10" y="66"/>
                        <a:pt x="9" y="66"/>
                      </a:cubicBezTo>
                      <a:cubicBezTo>
                        <a:pt x="10" y="66"/>
                        <a:pt x="10" y="67"/>
                        <a:pt x="10" y="67"/>
                      </a:cubicBezTo>
                      <a:cubicBezTo>
                        <a:pt x="10" y="67"/>
                        <a:pt x="10" y="67"/>
                        <a:pt x="10" y="67"/>
                      </a:cubicBezTo>
                      <a:cubicBezTo>
                        <a:pt x="10" y="67"/>
                        <a:pt x="10" y="66"/>
                        <a:pt x="11" y="66"/>
                      </a:cubicBezTo>
                      <a:cubicBezTo>
                        <a:pt x="11" y="66"/>
                        <a:pt x="10" y="66"/>
                        <a:pt x="10" y="66"/>
                      </a:cubicBezTo>
                      <a:close/>
                      <a:moveTo>
                        <a:pt x="11" y="67"/>
                      </a:moveTo>
                      <a:cubicBezTo>
                        <a:pt x="11" y="67"/>
                        <a:pt x="11" y="67"/>
                        <a:pt x="11" y="67"/>
                      </a:cubicBezTo>
                      <a:cubicBezTo>
                        <a:pt x="11" y="67"/>
                        <a:pt x="11" y="67"/>
                        <a:pt x="11" y="67"/>
                      </a:cubicBezTo>
                      <a:cubicBezTo>
                        <a:pt x="11" y="67"/>
                        <a:pt x="11" y="67"/>
                        <a:pt x="11" y="67"/>
                      </a:cubicBezTo>
                      <a:close/>
                      <a:moveTo>
                        <a:pt x="10" y="72"/>
                      </a:moveTo>
                      <a:cubicBezTo>
                        <a:pt x="10" y="72"/>
                        <a:pt x="10" y="72"/>
                        <a:pt x="10" y="72"/>
                      </a:cubicBezTo>
                      <a:cubicBezTo>
                        <a:pt x="10" y="72"/>
                        <a:pt x="10" y="72"/>
                        <a:pt x="10" y="72"/>
                      </a:cubicBezTo>
                      <a:cubicBezTo>
                        <a:pt x="10" y="72"/>
                        <a:pt x="10" y="72"/>
                        <a:pt x="10" y="72"/>
                      </a:cubicBezTo>
                      <a:cubicBezTo>
                        <a:pt x="9" y="72"/>
                        <a:pt x="9" y="72"/>
                        <a:pt x="9" y="72"/>
                      </a:cubicBezTo>
                      <a:cubicBezTo>
                        <a:pt x="10" y="72"/>
                        <a:pt x="10" y="72"/>
                        <a:pt x="10" y="72"/>
                      </a:cubicBezTo>
                      <a:cubicBezTo>
                        <a:pt x="10" y="72"/>
                        <a:pt x="10" y="72"/>
                        <a:pt x="10" y="72"/>
                      </a:cubicBezTo>
                      <a:close/>
                      <a:moveTo>
                        <a:pt x="10" y="72"/>
                      </a:moveTo>
                      <a:cubicBezTo>
                        <a:pt x="10" y="72"/>
                        <a:pt x="10" y="72"/>
                        <a:pt x="10" y="72"/>
                      </a:cubicBezTo>
                      <a:cubicBezTo>
                        <a:pt x="10" y="72"/>
                        <a:pt x="10" y="72"/>
                        <a:pt x="10" y="72"/>
                      </a:cubicBezTo>
                      <a:cubicBezTo>
                        <a:pt x="10" y="72"/>
                        <a:pt x="10" y="72"/>
                        <a:pt x="10" y="72"/>
                      </a:cubicBezTo>
                      <a:cubicBezTo>
                        <a:pt x="10" y="72"/>
                        <a:pt x="10" y="72"/>
                        <a:pt x="10" y="72"/>
                      </a:cubicBezTo>
                      <a:cubicBezTo>
                        <a:pt x="10" y="72"/>
                        <a:pt x="10" y="72"/>
                        <a:pt x="10" y="72"/>
                      </a:cubicBezTo>
                      <a:close/>
                      <a:moveTo>
                        <a:pt x="10" y="71"/>
                      </a:moveTo>
                      <a:cubicBezTo>
                        <a:pt x="10" y="71"/>
                        <a:pt x="10" y="71"/>
                        <a:pt x="10" y="71"/>
                      </a:cubicBezTo>
                      <a:cubicBezTo>
                        <a:pt x="10" y="71"/>
                        <a:pt x="10" y="71"/>
                        <a:pt x="10" y="71"/>
                      </a:cubicBezTo>
                      <a:cubicBezTo>
                        <a:pt x="10" y="71"/>
                        <a:pt x="10" y="71"/>
                        <a:pt x="10" y="71"/>
                      </a:cubicBezTo>
                      <a:cubicBezTo>
                        <a:pt x="10" y="71"/>
                        <a:pt x="10" y="71"/>
                        <a:pt x="10" y="71"/>
                      </a:cubicBezTo>
                      <a:cubicBezTo>
                        <a:pt x="10" y="71"/>
                        <a:pt x="10" y="71"/>
                        <a:pt x="10" y="71"/>
                      </a:cubicBezTo>
                      <a:close/>
                      <a:moveTo>
                        <a:pt x="10" y="71"/>
                      </a:moveTo>
                      <a:cubicBezTo>
                        <a:pt x="10" y="70"/>
                        <a:pt x="10" y="70"/>
                        <a:pt x="10" y="70"/>
                      </a:cubicBezTo>
                      <a:cubicBezTo>
                        <a:pt x="10" y="70"/>
                        <a:pt x="10" y="71"/>
                        <a:pt x="10" y="71"/>
                      </a:cubicBezTo>
                      <a:close/>
                      <a:moveTo>
                        <a:pt x="9" y="72"/>
                      </a:moveTo>
                      <a:cubicBezTo>
                        <a:pt x="9" y="72"/>
                        <a:pt x="9" y="72"/>
                        <a:pt x="9" y="72"/>
                      </a:cubicBezTo>
                      <a:cubicBezTo>
                        <a:pt x="10" y="71"/>
                        <a:pt x="9" y="71"/>
                        <a:pt x="9" y="71"/>
                      </a:cubicBezTo>
                      <a:cubicBezTo>
                        <a:pt x="10" y="72"/>
                        <a:pt x="10" y="71"/>
                        <a:pt x="10" y="71"/>
                      </a:cubicBezTo>
                      <a:cubicBezTo>
                        <a:pt x="9" y="71"/>
                        <a:pt x="9" y="72"/>
                        <a:pt x="9" y="72"/>
                      </a:cubicBezTo>
                      <a:close/>
                      <a:moveTo>
                        <a:pt x="9" y="71"/>
                      </a:moveTo>
                      <a:cubicBezTo>
                        <a:pt x="9" y="71"/>
                        <a:pt x="9" y="71"/>
                        <a:pt x="9" y="71"/>
                      </a:cubicBezTo>
                      <a:cubicBezTo>
                        <a:pt x="9" y="71"/>
                        <a:pt x="10" y="71"/>
                        <a:pt x="10" y="71"/>
                      </a:cubicBezTo>
                      <a:cubicBezTo>
                        <a:pt x="9" y="71"/>
                        <a:pt x="9" y="70"/>
                        <a:pt x="9" y="70"/>
                      </a:cubicBezTo>
                      <a:cubicBezTo>
                        <a:pt x="9" y="71"/>
                        <a:pt x="9" y="71"/>
                        <a:pt x="9" y="71"/>
                      </a:cubicBezTo>
                      <a:close/>
                      <a:moveTo>
                        <a:pt x="9" y="73"/>
                      </a:moveTo>
                      <a:cubicBezTo>
                        <a:pt x="9" y="73"/>
                        <a:pt x="9" y="73"/>
                        <a:pt x="9" y="73"/>
                      </a:cubicBezTo>
                      <a:cubicBezTo>
                        <a:pt x="9" y="73"/>
                        <a:pt x="9" y="73"/>
                        <a:pt x="9" y="73"/>
                      </a:cubicBezTo>
                      <a:cubicBezTo>
                        <a:pt x="9" y="73"/>
                        <a:pt x="9" y="73"/>
                        <a:pt x="9" y="73"/>
                      </a:cubicBezTo>
                      <a:cubicBezTo>
                        <a:pt x="9" y="73"/>
                        <a:pt x="9" y="73"/>
                        <a:pt x="9" y="73"/>
                      </a:cubicBezTo>
                      <a:cubicBezTo>
                        <a:pt x="9" y="73"/>
                        <a:pt x="9" y="73"/>
                        <a:pt x="9" y="73"/>
                      </a:cubicBezTo>
                      <a:cubicBezTo>
                        <a:pt x="9" y="73"/>
                        <a:pt x="9" y="73"/>
                        <a:pt x="9" y="73"/>
                      </a:cubicBezTo>
                      <a:cubicBezTo>
                        <a:pt x="9" y="73"/>
                        <a:pt x="9" y="73"/>
                        <a:pt x="9" y="73"/>
                      </a:cubicBezTo>
                      <a:cubicBezTo>
                        <a:pt x="10" y="73"/>
                        <a:pt x="9" y="73"/>
                        <a:pt x="10" y="73"/>
                      </a:cubicBezTo>
                      <a:cubicBezTo>
                        <a:pt x="10" y="73"/>
                        <a:pt x="10" y="73"/>
                        <a:pt x="10" y="73"/>
                      </a:cubicBezTo>
                      <a:cubicBezTo>
                        <a:pt x="10" y="73"/>
                        <a:pt x="10" y="73"/>
                        <a:pt x="10" y="73"/>
                      </a:cubicBezTo>
                      <a:cubicBezTo>
                        <a:pt x="9" y="73"/>
                        <a:pt x="10" y="73"/>
                        <a:pt x="9" y="72"/>
                      </a:cubicBezTo>
                      <a:cubicBezTo>
                        <a:pt x="9" y="72"/>
                        <a:pt x="9" y="72"/>
                        <a:pt x="9" y="72"/>
                      </a:cubicBezTo>
                      <a:cubicBezTo>
                        <a:pt x="9" y="72"/>
                        <a:pt x="10" y="73"/>
                        <a:pt x="9" y="73"/>
                      </a:cubicBezTo>
                      <a:close/>
                      <a:moveTo>
                        <a:pt x="9" y="71"/>
                      </a:moveTo>
                      <a:cubicBezTo>
                        <a:pt x="9" y="71"/>
                        <a:pt x="9" y="71"/>
                        <a:pt x="9" y="71"/>
                      </a:cubicBezTo>
                      <a:cubicBezTo>
                        <a:pt x="8" y="71"/>
                        <a:pt x="8" y="71"/>
                        <a:pt x="9" y="71"/>
                      </a:cubicBezTo>
                      <a:close/>
                      <a:moveTo>
                        <a:pt x="7" y="72"/>
                      </a:moveTo>
                      <a:cubicBezTo>
                        <a:pt x="7" y="72"/>
                        <a:pt x="8" y="72"/>
                        <a:pt x="8" y="72"/>
                      </a:cubicBezTo>
                      <a:cubicBezTo>
                        <a:pt x="8" y="72"/>
                        <a:pt x="8" y="72"/>
                        <a:pt x="8" y="72"/>
                      </a:cubicBezTo>
                      <a:cubicBezTo>
                        <a:pt x="8" y="72"/>
                        <a:pt x="8" y="72"/>
                        <a:pt x="7" y="72"/>
                      </a:cubicBezTo>
                      <a:close/>
                      <a:moveTo>
                        <a:pt x="7" y="74"/>
                      </a:moveTo>
                      <a:cubicBezTo>
                        <a:pt x="6" y="74"/>
                        <a:pt x="7" y="74"/>
                        <a:pt x="6" y="74"/>
                      </a:cubicBezTo>
                      <a:cubicBezTo>
                        <a:pt x="6" y="74"/>
                        <a:pt x="6" y="74"/>
                        <a:pt x="7" y="74"/>
                      </a:cubicBezTo>
                      <a:close/>
                      <a:moveTo>
                        <a:pt x="3" y="78"/>
                      </a:moveTo>
                      <a:cubicBezTo>
                        <a:pt x="4" y="78"/>
                        <a:pt x="3" y="78"/>
                        <a:pt x="4" y="78"/>
                      </a:cubicBezTo>
                      <a:cubicBezTo>
                        <a:pt x="3" y="78"/>
                        <a:pt x="4" y="78"/>
                        <a:pt x="4" y="78"/>
                      </a:cubicBezTo>
                      <a:cubicBezTo>
                        <a:pt x="4" y="78"/>
                        <a:pt x="4" y="77"/>
                        <a:pt x="3" y="78"/>
                      </a:cubicBezTo>
                      <a:close/>
                      <a:moveTo>
                        <a:pt x="3" y="79"/>
                      </a:moveTo>
                      <a:cubicBezTo>
                        <a:pt x="3" y="79"/>
                        <a:pt x="3" y="79"/>
                        <a:pt x="3" y="80"/>
                      </a:cubicBezTo>
                      <a:cubicBezTo>
                        <a:pt x="4" y="79"/>
                        <a:pt x="3" y="79"/>
                        <a:pt x="3" y="79"/>
                      </a:cubicBezTo>
                      <a:cubicBezTo>
                        <a:pt x="4" y="79"/>
                        <a:pt x="4" y="79"/>
                        <a:pt x="4" y="80"/>
                      </a:cubicBezTo>
                      <a:cubicBezTo>
                        <a:pt x="4" y="79"/>
                        <a:pt x="4" y="79"/>
                        <a:pt x="4" y="79"/>
                      </a:cubicBezTo>
                      <a:cubicBezTo>
                        <a:pt x="4" y="79"/>
                        <a:pt x="4" y="79"/>
                        <a:pt x="3" y="79"/>
                      </a:cubicBezTo>
                      <a:cubicBezTo>
                        <a:pt x="3" y="79"/>
                        <a:pt x="4" y="79"/>
                        <a:pt x="4" y="79"/>
                      </a:cubicBezTo>
                      <a:cubicBezTo>
                        <a:pt x="3" y="79"/>
                        <a:pt x="3" y="79"/>
                        <a:pt x="3" y="79"/>
                      </a:cubicBezTo>
                      <a:cubicBezTo>
                        <a:pt x="3" y="79"/>
                        <a:pt x="3" y="79"/>
                        <a:pt x="3" y="79"/>
                      </a:cubicBezTo>
                      <a:close/>
                      <a:moveTo>
                        <a:pt x="30" y="73"/>
                      </a:moveTo>
                      <a:cubicBezTo>
                        <a:pt x="30" y="73"/>
                        <a:pt x="29" y="73"/>
                        <a:pt x="29" y="73"/>
                      </a:cubicBezTo>
                      <a:cubicBezTo>
                        <a:pt x="30" y="73"/>
                        <a:pt x="29" y="73"/>
                        <a:pt x="29" y="73"/>
                      </a:cubicBezTo>
                      <a:cubicBezTo>
                        <a:pt x="30" y="73"/>
                        <a:pt x="30" y="73"/>
                        <a:pt x="30" y="73"/>
                      </a:cubicBezTo>
                      <a:cubicBezTo>
                        <a:pt x="30" y="73"/>
                        <a:pt x="30" y="73"/>
                        <a:pt x="30" y="73"/>
                      </a:cubicBezTo>
                      <a:close/>
                      <a:moveTo>
                        <a:pt x="12" y="70"/>
                      </a:moveTo>
                      <a:cubicBezTo>
                        <a:pt x="12" y="70"/>
                        <a:pt x="13" y="70"/>
                        <a:pt x="13" y="70"/>
                      </a:cubicBezTo>
                      <a:cubicBezTo>
                        <a:pt x="12" y="70"/>
                        <a:pt x="12" y="70"/>
                        <a:pt x="12" y="70"/>
                      </a:cubicBezTo>
                      <a:cubicBezTo>
                        <a:pt x="12" y="70"/>
                        <a:pt x="12" y="70"/>
                        <a:pt x="12" y="70"/>
                      </a:cubicBezTo>
                      <a:cubicBezTo>
                        <a:pt x="12" y="70"/>
                        <a:pt x="12" y="70"/>
                        <a:pt x="12" y="69"/>
                      </a:cubicBezTo>
                      <a:cubicBezTo>
                        <a:pt x="13" y="69"/>
                        <a:pt x="12" y="69"/>
                        <a:pt x="12" y="70"/>
                      </a:cubicBezTo>
                      <a:cubicBezTo>
                        <a:pt x="12" y="70"/>
                        <a:pt x="12" y="70"/>
                        <a:pt x="12" y="70"/>
                      </a:cubicBezTo>
                      <a:cubicBezTo>
                        <a:pt x="13" y="70"/>
                        <a:pt x="13" y="70"/>
                        <a:pt x="13" y="70"/>
                      </a:cubicBezTo>
                      <a:cubicBezTo>
                        <a:pt x="13" y="70"/>
                        <a:pt x="12" y="70"/>
                        <a:pt x="12" y="70"/>
                      </a:cubicBezTo>
                      <a:close/>
                      <a:moveTo>
                        <a:pt x="11" y="97"/>
                      </a:moveTo>
                      <a:cubicBezTo>
                        <a:pt x="12" y="97"/>
                        <a:pt x="13" y="97"/>
                        <a:pt x="13" y="97"/>
                      </a:cubicBezTo>
                      <a:cubicBezTo>
                        <a:pt x="13" y="97"/>
                        <a:pt x="13" y="97"/>
                        <a:pt x="13" y="97"/>
                      </a:cubicBezTo>
                      <a:cubicBezTo>
                        <a:pt x="13" y="97"/>
                        <a:pt x="12" y="97"/>
                        <a:pt x="12" y="97"/>
                      </a:cubicBezTo>
                      <a:cubicBezTo>
                        <a:pt x="12" y="97"/>
                        <a:pt x="12" y="97"/>
                        <a:pt x="11" y="97"/>
                      </a:cubicBezTo>
                      <a:cubicBezTo>
                        <a:pt x="11" y="97"/>
                        <a:pt x="11" y="97"/>
                        <a:pt x="11" y="97"/>
                      </a:cubicBezTo>
                      <a:close/>
                      <a:moveTo>
                        <a:pt x="37" y="75"/>
                      </a:moveTo>
                      <a:cubicBezTo>
                        <a:pt x="37" y="75"/>
                        <a:pt x="38" y="75"/>
                        <a:pt x="37" y="75"/>
                      </a:cubicBezTo>
                      <a:cubicBezTo>
                        <a:pt x="38" y="75"/>
                        <a:pt x="37" y="75"/>
                        <a:pt x="38" y="75"/>
                      </a:cubicBezTo>
                      <a:cubicBezTo>
                        <a:pt x="38" y="75"/>
                        <a:pt x="38" y="75"/>
                        <a:pt x="38" y="75"/>
                      </a:cubicBezTo>
                      <a:cubicBezTo>
                        <a:pt x="37" y="75"/>
                        <a:pt x="37" y="75"/>
                        <a:pt x="37" y="75"/>
                      </a:cubicBezTo>
                      <a:close/>
                      <a:moveTo>
                        <a:pt x="30" y="73"/>
                      </a:moveTo>
                      <a:cubicBezTo>
                        <a:pt x="30" y="72"/>
                        <a:pt x="30" y="72"/>
                        <a:pt x="30" y="72"/>
                      </a:cubicBezTo>
                      <a:cubicBezTo>
                        <a:pt x="30" y="72"/>
                        <a:pt x="30" y="72"/>
                        <a:pt x="31" y="72"/>
                      </a:cubicBezTo>
                      <a:cubicBezTo>
                        <a:pt x="31" y="72"/>
                        <a:pt x="31" y="72"/>
                        <a:pt x="31" y="72"/>
                      </a:cubicBezTo>
                      <a:cubicBezTo>
                        <a:pt x="31" y="72"/>
                        <a:pt x="31" y="73"/>
                        <a:pt x="31" y="73"/>
                      </a:cubicBezTo>
                      <a:cubicBezTo>
                        <a:pt x="30" y="73"/>
                        <a:pt x="31" y="73"/>
                        <a:pt x="30" y="73"/>
                      </a:cubicBezTo>
                      <a:close/>
                      <a:moveTo>
                        <a:pt x="27" y="72"/>
                      </a:moveTo>
                      <a:cubicBezTo>
                        <a:pt x="27" y="72"/>
                        <a:pt x="27" y="72"/>
                        <a:pt x="27" y="72"/>
                      </a:cubicBezTo>
                      <a:cubicBezTo>
                        <a:pt x="27" y="72"/>
                        <a:pt x="27" y="72"/>
                        <a:pt x="27" y="72"/>
                      </a:cubicBezTo>
                      <a:cubicBezTo>
                        <a:pt x="27" y="72"/>
                        <a:pt x="27" y="72"/>
                        <a:pt x="27" y="72"/>
                      </a:cubicBezTo>
                      <a:cubicBezTo>
                        <a:pt x="27" y="72"/>
                        <a:pt x="27" y="72"/>
                        <a:pt x="27" y="72"/>
                      </a:cubicBezTo>
                      <a:close/>
                      <a:moveTo>
                        <a:pt x="28" y="71"/>
                      </a:moveTo>
                      <a:cubicBezTo>
                        <a:pt x="28" y="71"/>
                        <a:pt x="28" y="71"/>
                        <a:pt x="29" y="71"/>
                      </a:cubicBezTo>
                      <a:cubicBezTo>
                        <a:pt x="29" y="71"/>
                        <a:pt x="29" y="70"/>
                        <a:pt x="29" y="70"/>
                      </a:cubicBezTo>
                      <a:cubicBezTo>
                        <a:pt x="30" y="70"/>
                        <a:pt x="29" y="71"/>
                        <a:pt x="29" y="71"/>
                      </a:cubicBezTo>
                      <a:cubicBezTo>
                        <a:pt x="29" y="71"/>
                        <a:pt x="29" y="71"/>
                        <a:pt x="29" y="71"/>
                      </a:cubicBezTo>
                      <a:cubicBezTo>
                        <a:pt x="29" y="71"/>
                        <a:pt x="29" y="71"/>
                        <a:pt x="29" y="71"/>
                      </a:cubicBezTo>
                      <a:cubicBezTo>
                        <a:pt x="29" y="71"/>
                        <a:pt x="29" y="71"/>
                        <a:pt x="29" y="71"/>
                      </a:cubicBezTo>
                      <a:cubicBezTo>
                        <a:pt x="29" y="71"/>
                        <a:pt x="29" y="71"/>
                        <a:pt x="29" y="71"/>
                      </a:cubicBezTo>
                      <a:cubicBezTo>
                        <a:pt x="29" y="71"/>
                        <a:pt x="28" y="71"/>
                        <a:pt x="28" y="71"/>
                      </a:cubicBezTo>
                      <a:close/>
                      <a:moveTo>
                        <a:pt x="27" y="71"/>
                      </a:moveTo>
                      <a:cubicBezTo>
                        <a:pt x="27" y="71"/>
                        <a:pt x="27" y="71"/>
                        <a:pt x="27" y="71"/>
                      </a:cubicBezTo>
                      <a:cubicBezTo>
                        <a:pt x="27" y="71"/>
                        <a:pt x="27" y="71"/>
                        <a:pt x="27" y="71"/>
                      </a:cubicBezTo>
                      <a:cubicBezTo>
                        <a:pt x="28" y="71"/>
                        <a:pt x="27" y="71"/>
                        <a:pt x="27" y="71"/>
                      </a:cubicBezTo>
                      <a:close/>
                      <a:moveTo>
                        <a:pt x="27" y="71"/>
                      </a:moveTo>
                      <a:cubicBezTo>
                        <a:pt x="27" y="71"/>
                        <a:pt x="27" y="71"/>
                        <a:pt x="27" y="71"/>
                      </a:cubicBezTo>
                      <a:cubicBezTo>
                        <a:pt x="27" y="71"/>
                        <a:pt x="27" y="71"/>
                        <a:pt x="27" y="71"/>
                      </a:cubicBezTo>
                      <a:cubicBezTo>
                        <a:pt x="27" y="71"/>
                        <a:pt x="27" y="71"/>
                        <a:pt x="27" y="71"/>
                      </a:cubicBezTo>
                      <a:cubicBezTo>
                        <a:pt x="28" y="71"/>
                        <a:pt x="27" y="71"/>
                        <a:pt x="27" y="71"/>
                      </a:cubicBezTo>
                      <a:cubicBezTo>
                        <a:pt x="28" y="71"/>
                        <a:pt x="27" y="71"/>
                        <a:pt x="27" y="71"/>
                      </a:cubicBezTo>
                      <a:close/>
                      <a:moveTo>
                        <a:pt x="31" y="71"/>
                      </a:moveTo>
                      <a:cubicBezTo>
                        <a:pt x="31" y="71"/>
                        <a:pt x="31" y="71"/>
                        <a:pt x="31" y="71"/>
                      </a:cubicBezTo>
                      <a:cubicBezTo>
                        <a:pt x="31" y="71"/>
                        <a:pt x="31" y="71"/>
                        <a:pt x="32" y="71"/>
                      </a:cubicBezTo>
                      <a:cubicBezTo>
                        <a:pt x="31" y="71"/>
                        <a:pt x="31" y="71"/>
                        <a:pt x="31" y="71"/>
                      </a:cubicBezTo>
                      <a:close/>
                      <a:moveTo>
                        <a:pt x="30" y="70"/>
                      </a:moveTo>
                      <a:cubicBezTo>
                        <a:pt x="30" y="70"/>
                        <a:pt x="30" y="70"/>
                        <a:pt x="30" y="70"/>
                      </a:cubicBezTo>
                      <a:cubicBezTo>
                        <a:pt x="30" y="70"/>
                        <a:pt x="30" y="70"/>
                        <a:pt x="30" y="70"/>
                      </a:cubicBezTo>
                      <a:cubicBezTo>
                        <a:pt x="30" y="70"/>
                        <a:pt x="30" y="70"/>
                        <a:pt x="30" y="70"/>
                      </a:cubicBezTo>
                      <a:cubicBezTo>
                        <a:pt x="30" y="70"/>
                        <a:pt x="30" y="70"/>
                        <a:pt x="30" y="70"/>
                      </a:cubicBezTo>
                      <a:close/>
                      <a:moveTo>
                        <a:pt x="28" y="70"/>
                      </a:move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28" y="70"/>
                        <a:pt x="29" y="70"/>
                        <a:pt x="29" y="70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lose/>
                      <a:moveTo>
                        <a:pt x="23" y="68"/>
                      </a:moveTo>
                      <a:cubicBezTo>
                        <a:pt x="23" y="69"/>
                        <a:pt x="23" y="69"/>
                        <a:pt x="23" y="69"/>
                      </a:cubicBezTo>
                      <a:cubicBezTo>
                        <a:pt x="22" y="69"/>
                        <a:pt x="23" y="69"/>
                        <a:pt x="22" y="70"/>
                      </a:cubicBezTo>
                      <a:cubicBezTo>
                        <a:pt x="22" y="70"/>
                        <a:pt x="22" y="69"/>
                        <a:pt x="22" y="69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2" y="69"/>
                        <a:pt x="22" y="68"/>
                        <a:pt x="22" y="68"/>
                      </a:cubicBezTo>
                      <a:cubicBezTo>
                        <a:pt x="22" y="68"/>
                        <a:pt x="23" y="68"/>
                        <a:pt x="23" y="68"/>
                      </a:cubicBezTo>
                      <a:close/>
                      <a:moveTo>
                        <a:pt x="21" y="69"/>
                      </a:moveTo>
                      <a:cubicBezTo>
                        <a:pt x="21" y="69"/>
                        <a:pt x="21" y="69"/>
                        <a:pt x="21" y="69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2" y="70"/>
                        <a:pt x="22" y="70"/>
                        <a:pt x="22" y="70"/>
                      </a:cubicBezTo>
                      <a:cubicBezTo>
                        <a:pt x="22" y="70"/>
                        <a:pt x="21" y="69"/>
                        <a:pt x="21" y="69"/>
                      </a:cubicBezTo>
                      <a:close/>
                      <a:moveTo>
                        <a:pt x="26" y="70"/>
                      </a:moveTo>
                      <a:cubicBezTo>
                        <a:pt x="26" y="69"/>
                        <a:pt x="26" y="69"/>
                        <a:pt x="27" y="69"/>
                      </a:cubicBezTo>
                      <a:cubicBezTo>
                        <a:pt x="27" y="69"/>
                        <a:pt x="27" y="69"/>
                        <a:pt x="27" y="69"/>
                      </a:cubicBezTo>
                      <a:cubicBezTo>
                        <a:pt x="26" y="69"/>
                        <a:pt x="27" y="70"/>
                        <a:pt x="26" y="70"/>
                      </a:cubicBezTo>
                      <a:close/>
                      <a:moveTo>
                        <a:pt x="22" y="69"/>
                      </a:moveTo>
                      <a:cubicBezTo>
                        <a:pt x="22" y="69"/>
                        <a:pt x="22" y="69"/>
                        <a:pt x="21" y="69"/>
                      </a:cubicBezTo>
                      <a:cubicBezTo>
                        <a:pt x="21" y="69"/>
                        <a:pt x="21" y="69"/>
                        <a:pt x="22" y="69"/>
                      </a:cubicBezTo>
                      <a:close/>
                      <a:moveTo>
                        <a:pt x="13" y="68"/>
                      </a:moveTo>
                      <a:cubicBezTo>
                        <a:pt x="13" y="68"/>
                        <a:pt x="13" y="68"/>
                        <a:pt x="13" y="68"/>
                      </a:cubicBezTo>
                      <a:cubicBezTo>
                        <a:pt x="13" y="68"/>
                        <a:pt x="13" y="68"/>
                        <a:pt x="13" y="68"/>
                      </a:cubicBezTo>
                      <a:cubicBezTo>
                        <a:pt x="13" y="67"/>
                        <a:pt x="13" y="67"/>
                        <a:pt x="13" y="66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4" y="66"/>
                        <a:pt x="14" y="66"/>
                        <a:pt x="15" y="66"/>
                      </a:cubicBezTo>
                      <a:cubicBezTo>
                        <a:pt x="14" y="66"/>
                        <a:pt x="14" y="66"/>
                        <a:pt x="14" y="67"/>
                      </a:cubicBezTo>
                      <a:cubicBezTo>
                        <a:pt x="14" y="67"/>
                        <a:pt x="14" y="67"/>
                        <a:pt x="14" y="67"/>
                      </a:cubicBezTo>
                      <a:cubicBezTo>
                        <a:pt x="14" y="67"/>
                        <a:pt x="14" y="67"/>
                        <a:pt x="14" y="67"/>
                      </a:cubicBezTo>
                      <a:cubicBezTo>
                        <a:pt x="15" y="67"/>
                        <a:pt x="14" y="67"/>
                        <a:pt x="14" y="67"/>
                      </a:cubicBezTo>
                      <a:cubicBezTo>
                        <a:pt x="14" y="67"/>
                        <a:pt x="14" y="67"/>
                        <a:pt x="14" y="67"/>
                      </a:cubicBezTo>
                      <a:cubicBezTo>
                        <a:pt x="14" y="67"/>
                        <a:pt x="14" y="67"/>
                        <a:pt x="14" y="67"/>
                      </a:cubicBezTo>
                      <a:cubicBezTo>
                        <a:pt x="14" y="68"/>
                        <a:pt x="14" y="68"/>
                        <a:pt x="14" y="68"/>
                      </a:cubicBezTo>
                      <a:cubicBezTo>
                        <a:pt x="14" y="68"/>
                        <a:pt x="15" y="68"/>
                        <a:pt x="15" y="68"/>
                      </a:cubicBezTo>
                      <a:cubicBezTo>
                        <a:pt x="15" y="68"/>
                        <a:pt x="14" y="67"/>
                        <a:pt x="15" y="67"/>
                      </a:cubicBezTo>
                      <a:cubicBezTo>
                        <a:pt x="15" y="67"/>
                        <a:pt x="15" y="68"/>
                        <a:pt x="15" y="68"/>
                      </a:cubicBezTo>
                      <a:cubicBezTo>
                        <a:pt x="14" y="68"/>
                        <a:pt x="14" y="68"/>
                        <a:pt x="14" y="68"/>
                      </a:cubicBezTo>
                      <a:cubicBezTo>
                        <a:pt x="14" y="68"/>
                        <a:pt x="13" y="68"/>
                        <a:pt x="13" y="68"/>
                      </a:cubicBezTo>
                      <a:cubicBezTo>
                        <a:pt x="13" y="68"/>
                        <a:pt x="13" y="68"/>
                        <a:pt x="13" y="68"/>
                      </a:cubicBezTo>
                      <a:close/>
                      <a:moveTo>
                        <a:pt x="22" y="69"/>
                      </a:moveTo>
                      <a:cubicBezTo>
                        <a:pt x="22" y="69"/>
                        <a:pt x="22" y="69"/>
                        <a:pt x="21" y="69"/>
                      </a:cubicBezTo>
                      <a:cubicBezTo>
                        <a:pt x="21" y="69"/>
                        <a:pt x="21" y="69"/>
                        <a:pt x="22" y="68"/>
                      </a:cubicBezTo>
                      <a:cubicBezTo>
                        <a:pt x="22" y="68"/>
                        <a:pt x="22" y="69"/>
                        <a:pt x="22" y="69"/>
                      </a:cubicBezTo>
                      <a:close/>
                      <a:moveTo>
                        <a:pt x="28" y="69"/>
                      </a:moveTo>
                      <a:cubicBezTo>
                        <a:pt x="28" y="68"/>
                        <a:pt x="28" y="67"/>
                        <a:pt x="28" y="66"/>
                      </a:cubicBezTo>
                      <a:cubicBezTo>
                        <a:pt x="29" y="67"/>
                        <a:pt x="28" y="67"/>
                        <a:pt x="29" y="68"/>
                      </a:cubicBezTo>
                      <a:cubicBezTo>
                        <a:pt x="28" y="68"/>
                        <a:pt x="28" y="68"/>
                        <a:pt x="28" y="67"/>
                      </a:cubicBezTo>
                      <a:cubicBezTo>
                        <a:pt x="28" y="68"/>
                        <a:pt x="28" y="69"/>
                        <a:pt x="28" y="69"/>
                      </a:cubicBezTo>
                      <a:cubicBezTo>
                        <a:pt x="28" y="69"/>
                        <a:pt x="28" y="69"/>
                        <a:pt x="28" y="69"/>
                      </a:cubicBezTo>
                      <a:cubicBezTo>
                        <a:pt x="27" y="69"/>
                        <a:pt x="28" y="69"/>
                        <a:pt x="28" y="69"/>
                      </a:cubicBezTo>
                      <a:cubicBezTo>
                        <a:pt x="28" y="69"/>
                        <a:pt x="28" y="69"/>
                        <a:pt x="28" y="69"/>
                      </a:cubicBezTo>
                      <a:cubicBezTo>
                        <a:pt x="28" y="69"/>
                        <a:pt x="28" y="69"/>
                        <a:pt x="28" y="68"/>
                      </a:cubicBezTo>
                      <a:cubicBezTo>
                        <a:pt x="28" y="69"/>
                        <a:pt x="28" y="69"/>
                        <a:pt x="28" y="69"/>
                      </a:cubicBezTo>
                      <a:close/>
                      <a:moveTo>
                        <a:pt x="29" y="69"/>
                      </a:moveTo>
                      <a:cubicBezTo>
                        <a:pt x="29" y="69"/>
                        <a:pt x="29" y="69"/>
                        <a:pt x="29" y="69"/>
                      </a:cubicBezTo>
                      <a:cubicBezTo>
                        <a:pt x="28" y="69"/>
                        <a:pt x="28" y="69"/>
                        <a:pt x="28" y="69"/>
                      </a:cubicBezTo>
                      <a:cubicBezTo>
                        <a:pt x="29" y="69"/>
                        <a:pt x="29" y="69"/>
                        <a:pt x="29" y="69"/>
                      </a:cubicBezTo>
                      <a:cubicBezTo>
                        <a:pt x="29" y="69"/>
                        <a:pt x="29" y="69"/>
                        <a:pt x="29" y="69"/>
                      </a:cubicBezTo>
                      <a:close/>
                      <a:moveTo>
                        <a:pt x="17" y="66"/>
                      </a:moveTo>
                      <a:cubicBezTo>
                        <a:pt x="17" y="67"/>
                        <a:pt x="17" y="67"/>
                        <a:pt x="17" y="67"/>
                      </a:cubicBezTo>
                      <a:cubicBezTo>
                        <a:pt x="16" y="66"/>
                        <a:pt x="16" y="67"/>
                        <a:pt x="16" y="67"/>
                      </a:cubicBezTo>
                      <a:cubicBezTo>
                        <a:pt x="15" y="67"/>
                        <a:pt x="15" y="67"/>
                        <a:pt x="15" y="68"/>
                      </a:cubicBezTo>
                      <a:cubicBezTo>
                        <a:pt x="15" y="68"/>
                        <a:pt x="15" y="67"/>
                        <a:pt x="15" y="67"/>
                      </a:cubicBezTo>
                      <a:cubicBezTo>
                        <a:pt x="15" y="68"/>
                        <a:pt x="15" y="67"/>
                        <a:pt x="15" y="67"/>
                      </a:cubicBezTo>
                      <a:cubicBezTo>
                        <a:pt x="15" y="67"/>
                        <a:pt x="15" y="67"/>
                        <a:pt x="15" y="67"/>
                      </a:cubicBezTo>
                      <a:cubicBezTo>
                        <a:pt x="15" y="67"/>
                        <a:pt x="15" y="67"/>
                        <a:pt x="15" y="67"/>
                      </a:cubicBezTo>
                      <a:cubicBezTo>
                        <a:pt x="15" y="67"/>
                        <a:pt x="16" y="66"/>
                        <a:pt x="15" y="66"/>
                      </a:cubicBezTo>
                      <a:cubicBezTo>
                        <a:pt x="16" y="66"/>
                        <a:pt x="16" y="66"/>
                        <a:pt x="16" y="66"/>
                      </a:cubicBezTo>
                      <a:cubicBezTo>
                        <a:pt x="17" y="66"/>
                        <a:pt x="16" y="67"/>
                        <a:pt x="17" y="66"/>
                      </a:cubicBezTo>
                      <a:close/>
                      <a:moveTo>
                        <a:pt x="35" y="69"/>
                      </a:moveTo>
                      <a:cubicBezTo>
                        <a:pt x="36" y="69"/>
                        <a:pt x="35" y="69"/>
                        <a:pt x="35" y="69"/>
                      </a:cubicBezTo>
                      <a:cubicBezTo>
                        <a:pt x="35" y="69"/>
                        <a:pt x="35" y="69"/>
                        <a:pt x="35" y="69"/>
                      </a:cubicBezTo>
                      <a:close/>
                      <a:moveTo>
                        <a:pt x="31" y="69"/>
                      </a:moveTo>
                      <a:cubicBezTo>
                        <a:pt x="32" y="69"/>
                        <a:pt x="32" y="69"/>
                        <a:pt x="32" y="69"/>
                      </a:cubicBezTo>
                      <a:cubicBezTo>
                        <a:pt x="32" y="68"/>
                        <a:pt x="32" y="69"/>
                        <a:pt x="32" y="69"/>
                      </a:cubicBezTo>
                      <a:cubicBezTo>
                        <a:pt x="32" y="69"/>
                        <a:pt x="31" y="69"/>
                        <a:pt x="31" y="69"/>
                      </a:cubicBezTo>
                      <a:close/>
                      <a:moveTo>
                        <a:pt x="25" y="67"/>
                      </a:moveTo>
                      <a:cubicBezTo>
                        <a:pt x="26" y="67"/>
                        <a:pt x="25" y="67"/>
                        <a:pt x="26" y="67"/>
                      </a:cubicBezTo>
                      <a:cubicBezTo>
                        <a:pt x="25" y="66"/>
                        <a:pt x="26" y="66"/>
                        <a:pt x="26" y="66"/>
                      </a:cubicBezTo>
                      <a:cubicBezTo>
                        <a:pt x="26" y="66"/>
                        <a:pt x="26" y="66"/>
                        <a:pt x="26" y="66"/>
                      </a:cubicBezTo>
                      <a:cubicBezTo>
                        <a:pt x="26" y="66"/>
                        <a:pt x="26" y="66"/>
                        <a:pt x="26" y="66"/>
                      </a:cubicBezTo>
                      <a:cubicBezTo>
                        <a:pt x="26" y="66"/>
                        <a:pt x="26" y="66"/>
                        <a:pt x="26" y="66"/>
                      </a:cubicBezTo>
                      <a:cubicBezTo>
                        <a:pt x="26" y="66"/>
                        <a:pt x="26" y="66"/>
                        <a:pt x="26" y="66"/>
                      </a:cubicBezTo>
                      <a:cubicBezTo>
                        <a:pt x="26" y="66"/>
                        <a:pt x="26" y="66"/>
                        <a:pt x="25" y="66"/>
                      </a:cubicBezTo>
                      <a:cubicBezTo>
                        <a:pt x="25" y="66"/>
                        <a:pt x="25" y="66"/>
                        <a:pt x="25" y="65"/>
                      </a:cubicBezTo>
                      <a:cubicBezTo>
                        <a:pt x="25" y="65"/>
                        <a:pt x="26" y="65"/>
                        <a:pt x="26" y="65"/>
                      </a:cubicBezTo>
                      <a:cubicBezTo>
                        <a:pt x="26" y="66"/>
                        <a:pt x="26" y="66"/>
                        <a:pt x="26" y="67"/>
                      </a:cubicBezTo>
                      <a:cubicBezTo>
                        <a:pt x="26" y="67"/>
                        <a:pt x="25" y="67"/>
                        <a:pt x="25" y="67"/>
                      </a:cubicBezTo>
                      <a:close/>
                      <a:moveTo>
                        <a:pt x="23" y="64"/>
                      </a:move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4"/>
                        <a:pt x="24" y="64"/>
                        <a:pt x="24" y="64"/>
                      </a:cubicBezTo>
                      <a:cubicBezTo>
                        <a:pt x="24" y="64"/>
                        <a:pt x="23" y="64"/>
                        <a:pt x="23" y="64"/>
                      </a:cubicBezTo>
                      <a:cubicBezTo>
                        <a:pt x="24" y="64"/>
                        <a:pt x="24" y="63"/>
                        <a:pt x="24" y="63"/>
                      </a:cubicBezTo>
                      <a:cubicBezTo>
                        <a:pt x="24" y="64"/>
                        <a:pt x="24" y="64"/>
                        <a:pt x="23" y="64"/>
                      </a:cubicBezTo>
                      <a:close/>
                      <a:moveTo>
                        <a:pt x="27" y="64"/>
                      </a:moveTo>
                      <a:cubicBezTo>
                        <a:pt x="27" y="64"/>
                        <a:pt x="27" y="64"/>
                        <a:pt x="27" y="64"/>
                      </a:cubicBezTo>
                      <a:cubicBezTo>
                        <a:pt x="27" y="64"/>
                        <a:pt x="27" y="64"/>
                        <a:pt x="27" y="64"/>
                      </a:cubicBezTo>
                      <a:cubicBezTo>
                        <a:pt x="28" y="64"/>
                        <a:pt x="27" y="64"/>
                        <a:pt x="27" y="64"/>
                      </a:cubicBezTo>
                      <a:cubicBezTo>
                        <a:pt x="27" y="64"/>
                        <a:pt x="27" y="64"/>
                        <a:pt x="27" y="64"/>
                      </a:cubicBezTo>
                      <a:cubicBezTo>
                        <a:pt x="27" y="64"/>
                        <a:pt x="27" y="64"/>
                        <a:pt x="27" y="64"/>
                      </a:cubicBezTo>
                      <a:close/>
                      <a:moveTo>
                        <a:pt x="30" y="63"/>
                      </a:moveTo>
                      <a:cubicBezTo>
                        <a:pt x="30" y="63"/>
                        <a:pt x="30" y="62"/>
                        <a:pt x="30" y="62"/>
                      </a:cubicBezTo>
                      <a:cubicBezTo>
                        <a:pt x="30" y="62"/>
                        <a:pt x="30" y="62"/>
                        <a:pt x="30" y="62"/>
                      </a:cubicBezTo>
                      <a:cubicBezTo>
                        <a:pt x="31" y="62"/>
                        <a:pt x="30" y="62"/>
                        <a:pt x="30" y="62"/>
                      </a:cubicBezTo>
                      <a:cubicBezTo>
                        <a:pt x="30" y="63"/>
                        <a:pt x="31" y="64"/>
                        <a:pt x="30" y="64"/>
                      </a:cubicBezTo>
                      <a:cubicBezTo>
                        <a:pt x="30" y="64"/>
                        <a:pt x="30" y="64"/>
                        <a:pt x="30" y="63"/>
                      </a:cubicBezTo>
                      <a:close/>
                      <a:moveTo>
                        <a:pt x="27" y="63"/>
                      </a:moveTo>
                      <a:cubicBezTo>
                        <a:pt x="27" y="63"/>
                        <a:pt x="27" y="63"/>
                        <a:pt x="27" y="63"/>
                      </a:cubicBezTo>
                      <a:cubicBezTo>
                        <a:pt x="27" y="62"/>
                        <a:pt x="27" y="63"/>
                        <a:pt x="27" y="63"/>
                      </a:cubicBezTo>
                      <a:cubicBezTo>
                        <a:pt x="28" y="63"/>
                        <a:pt x="27" y="63"/>
                        <a:pt x="27" y="62"/>
                      </a:cubicBezTo>
                      <a:cubicBezTo>
                        <a:pt x="27" y="62"/>
                        <a:pt x="27" y="63"/>
                        <a:pt x="27" y="62"/>
                      </a:cubicBezTo>
                      <a:cubicBezTo>
                        <a:pt x="27" y="62"/>
                        <a:pt x="27" y="62"/>
                        <a:pt x="27" y="62"/>
                      </a:cubicBezTo>
                      <a:cubicBezTo>
                        <a:pt x="28" y="62"/>
                        <a:pt x="28" y="62"/>
                        <a:pt x="28" y="62"/>
                      </a:cubicBezTo>
                      <a:cubicBezTo>
                        <a:pt x="27" y="62"/>
                        <a:pt x="28" y="63"/>
                        <a:pt x="28" y="63"/>
                      </a:cubicBezTo>
                      <a:cubicBezTo>
                        <a:pt x="27" y="63"/>
                        <a:pt x="28" y="63"/>
                        <a:pt x="27" y="63"/>
                      </a:cubicBezTo>
                      <a:close/>
                      <a:moveTo>
                        <a:pt x="28" y="63"/>
                      </a:moveTo>
                      <a:cubicBezTo>
                        <a:pt x="28" y="63"/>
                        <a:pt x="28" y="63"/>
                        <a:pt x="28" y="63"/>
                      </a:cubicBezTo>
                      <a:cubicBezTo>
                        <a:pt x="28" y="63"/>
                        <a:pt x="28" y="63"/>
                        <a:pt x="28" y="63"/>
                      </a:cubicBezTo>
                      <a:close/>
                      <a:moveTo>
                        <a:pt x="25" y="62"/>
                      </a:moveTo>
                      <a:cubicBezTo>
                        <a:pt x="24" y="62"/>
                        <a:pt x="25" y="62"/>
                        <a:pt x="24" y="62"/>
                      </a:cubicBezTo>
                      <a:cubicBezTo>
                        <a:pt x="24" y="62"/>
                        <a:pt x="24" y="62"/>
                        <a:pt x="24" y="62"/>
                      </a:cubicBezTo>
                      <a:cubicBezTo>
                        <a:pt x="24" y="62"/>
                        <a:pt x="24" y="62"/>
                        <a:pt x="24" y="62"/>
                      </a:cubicBezTo>
                      <a:cubicBezTo>
                        <a:pt x="24" y="62"/>
                        <a:pt x="25" y="62"/>
                        <a:pt x="25" y="62"/>
                      </a:cubicBezTo>
                      <a:cubicBezTo>
                        <a:pt x="25" y="62"/>
                        <a:pt x="25" y="62"/>
                        <a:pt x="25" y="62"/>
                      </a:cubicBezTo>
                      <a:cubicBezTo>
                        <a:pt x="25" y="62"/>
                        <a:pt x="25" y="62"/>
                        <a:pt x="25" y="62"/>
                      </a:cubicBezTo>
                      <a:cubicBezTo>
                        <a:pt x="25" y="62"/>
                        <a:pt x="25" y="62"/>
                        <a:pt x="25" y="62"/>
                      </a:cubicBezTo>
                      <a:cubicBezTo>
                        <a:pt x="25" y="62"/>
                        <a:pt x="25" y="62"/>
                        <a:pt x="25" y="62"/>
                      </a:cubicBezTo>
                      <a:close/>
                      <a:moveTo>
                        <a:pt x="9" y="60"/>
                      </a:moveTo>
                      <a:cubicBezTo>
                        <a:pt x="8" y="60"/>
                        <a:pt x="9" y="60"/>
                        <a:pt x="9" y="60"/>
                      </a:cubicBezTo>
                      <a:cubicBezTo>
                        <a:pt x="9" y="60"/>
                        <a:pt x="9" y="60"/>
                        <a:pt x="9" y="60"/>
                      </a:cubicBezTo>
                      <a:cubicBezTo>
                        <a:pt x="9" y="60"/>
                        <a:pt x="9" y="60"/>
                        <a:pt x="9" y="60"/>
                      </a:cubicBezTo>
                      <a:cubicBezTo>
                        <a:pt x="9" y="60"/>
                        <a:pt x="9" y="60"/>
                        <a:pt x="9" y="60"/>
                      </a:cubicBezTo>
                      <a:cubicBezTo>
                        <a:pt x="9" y="60"/>
                        <a:pt x="9" y="60"/>
                        <a:pt x="9" y="60"/>
                      </a:cubicBezTo>
                      <a:close/>
                      <a:moveTo>
                        <a:pt x="13" y="60"/>
                      </a:moveTo>
                      <a:cubicBezTo>
                        <a:pt x="14" y="60"/>
                        <a:pt x="13" y="60"/>
                        <a:pt x="13" y="59"/>
                      </a:cubicBezTo>
                      <a:cubicBezTo>
                        <a:pt x="13" y="60"/>
                        <a:pt x="13" y="60"/>
                        <a:pt x="13" y="59"/>
                      </a:cubicBezTo>
                      <a:cubicBezTo>
                        <a:pt x="13" y="59"/>
                        <a:pt x="13" y="59"/>
                        <a:pt x="13" y="59"/>
                      </a:cubicBezTo>
                      <a:cubicBezTo>
                        <a:pt x="15" y="59"/>
                        <a:pt x="14" y="60"/>
                        <a:pt x="13" y="60"/>
                      </a:cubicBezTo>
                      <a:close/>
                      <a:moveTo>
                        <a:pt x="27" y="60"/>
                      </a:moveTo>
                      <a:cubicBezTo>
                        <a:pt x="27" y="60"/>
                        <a:pt x="27" y="60"/>
                        <a:pt x="27" y="60"/>
                      </a:cubicBezTo>
                      <a:cubicBezTo>
                        <a:pt x="28" y="61"/>
                        <a:pt x="27" y="60"/>
                        <a:pt x="27" y="61"/>
                      </a:cubicBezTo>
                      <a:cubicBezTo>
                        <a:pt x="27" y="60"/>
                        <a:pt x="27" y="60"/>
                        <a:pt x="27" y="60"/>
                      </a:cubicBezTo>
                      <a:cubicBezTo>
                        <a:pt x="27" y="60"/>
                        <a:pt x="27" y="60"/>
                        <a:pt x="28" y="60"/>
                      </a:cubicBezTo>
                      <a:cubicBezTo>
                        <a:pt x="28" y="60"/>
                        <a:pt x="27" y="60"/>
                        <a:pt x="27" y="60"/>
                      </a:cubicBezTo>
                      <a:close/>
                      <a:moveTo>
                        <a:pt x="13" y="57"/>
                      </a:moveTo>
                      <a:cubicBezTo>
                        <a:pt x="13" y="57"/>
                        <a:pt x="13" y="57"/>
                        <a:pt x="13" y="57"/>
                      </a:cubicBezTo>
                      <a:cubicBezTo>
                        <a:pt x="13" y="56"/>
                        <a:pt x="13" y="56"/>
                        <a:pt x="14" y="56"/>
                      </a:cubicBezTo>
                      <a:cubicBezTo>
                        <a:pt x="14" y="56"/>
                        <a:pt x="14" y="56"/>
                        <a:pt x="14" y="56"/>
                      </a:cubicBezTo>
                      <a:cubicBezTo>
                        <a:pt x="14" y="56"/>
                        <a:pt x="14" y="56"/>
                        <a:pt x="14" y="56"/>
                      </a:cubicBezTo>
                      <a:cubicBezTo>
                        <a:pt x="14" y="56"/>
                        <a:pt x="14" y="56"/>
                        <a:pt x="14" y="56"/>
                      </a:cubicBezTo>
                      <a:cubicBezTo>
                        <a:pt x="14" y="56"/>
                        <a:pt x="14" y="56"/>
                        <a:pt x="14" y="56"/>
                      </a:cubicBezTo>
                      <a:cubicBezTo>
                        <a:pt x="15" y="57"/>
                        <a:pt x="14" y="57"/>
                        <a:pt x="14" y="58"/>
                      </a:cubicBezTo>
                      <a:cubicBezTo>
                        <a:pt x="14" y="58"/>
                        <a:pt x="14" y="59"/>
                        <a:pt x="14" y="59"/>
                      </a:cubicBezTo>
                      <a:cubicBezTo>
                        <a:pt x="13" y="59"/>
                        <a:pt x="13" y="59"/>
                        <a:pt x="13" y="58"/>
                      </a:cubicBezTo>
                      <a:cubicBezTo>
                        <a:pt x="13" y="59"/>
                        <a:pt x="13" y="59"/>
                        <a:pt x="13" y="59"/>
                      </a:cubicBezTo>
                      <a:cubicBezTo>
                        <a:pt x="13" y="58"/>
                        <a:pt x="13" y="58"/>
                        <a:pt x="13" y="58"/>
                      </a:cubicBezTo>
                      <a:cubicBezTo>
                        <a:pt x="13" y="58"/>
                        <a:pt x="13" y="58"/>
                        <a:pt x="13" y="58"/>
                      </a:cubicBezTo>
                      <a:cubicBezTo>
                        <a:pt x="13" y="58"/>
                        <a:pt x="13" y="57"/>
                        <a:pt x="13" y="57"/>
                      </a:cubicBezTo>
                      <a:cubicBezTo>
                        <a:pt x="13" y="57"/>
                        <a:pt x="12" y="57"/>
                        <a:pt x="13" y="57"/>
                      </a:cubicBezTo>
                      <a:close/>
                      <a:moveTo>
                        <a:pt x="14" y="57"/>
                      </a:moveTo>
                      <a:cubicBezTo>
                        <a:pt x="14" y="57"/>
                        <a:pt x="14" y="57"/>
                        <a:pt x="14" y="56"/>
                      </a:cubicBezTo>
                      <a:cubicBezTo>
                        <a:pt x="14" y="56"/>
                        <a:pt x="14" y="56"/>
                        <a:pt x="14" y="56"/>
                      </a:cubicBezTo>
                      <a:cubicBezTo>
                        <a:pt x="13" y="56"/>
                        <a:pt x="14" y="57"/>
                        <a:pt x="14" y="57"/>
                      </a:cubicBezTo>
                      <a:close/>
                      <a:moveTo>
                        <a:pt x="14" y="58"/>
                      </a:moveTo>
                      <a:cubicBezTo>
                        <a:pt x="14" y="58"/>
                        <a:pt x="14" y="58"/>
                        <a:pt x="14" y="58"/>
                      </a:cubicBezTo>
                      <a:cubicBezTo>
                        <a:pt x="14" y="58"/>
                        <a:pt x="13" y="58"/>
                        <a:pt x="14" y="58"/>
                      </a:cubicBezTo>
                      <a:close/>
                      <a:moveTo>
                        <a:pt x="10" y="58"/>
                      </a:moveTo>
                      <a:cubicBezTo>
                        <a:pt x="10" y="58"/>
                        <a:pt x="10" y="58"/>
                        <a:pt x="10" y="58"/>
                      </a:cubicBezTo>
                      <a:cubicBezTo>
                        <a:pt x="10" y="58"/>
                        <a:pt x="10" y="58"/>
                        <a:pt x="10" y="58"/>
                      </a:cubicBezTo>
                      <a:cubicBezTo>
                        <a:pt x="10" y="58"/>
                        <a:pt x="10" y="58"/>
                        <a:pt x="10" y="58"/>
                      </a:cubicBezTo>
                      <a:cubicBezTo>
                        <a:pt x="10" y="58"/>
                        <a:pt x="10" y="58"/>
                        <a:pt x="10" y="58"/>
                      </a:cubicBezTo>
                      <a:cubicBezTo>
                        <a:pt x="10" y="58"/>
                        <a:pt x="10" y="58"/>
                        <a:pt x="10" y="58"/>
                      </a:cubicBezTo>
                      <a:cubicBezTo>
                        <a:pt x="10" y="58"/>
                        <a:pt x="10" y="58"/>
                        <a:pt x="10" y="58"/>
                      </a:cubicBezTo>
                      <a:close/>
                      <a:moveTo>
                        <a:pt x="8" y="58"/>
                      </a:moveTo>
                      <a:cubicBezTo>
                        <a:pt x="8" y="58"/>
                        <a:pt x="8" y="57"/>
                        <a:pt x="8" y="57"/>
                      </a:cubicBezTo>
                      <a:cubicBezTo>
                        <a:pt x="8" y="57"/>
                        <a:pt x="9" y="57"/>
                        <a:pt x="9" y="58"/>
                      </a:cubicBezTo>
                      <a:cubicBezTo>
                        <a:pt x="9" y="58"/>
                        <a:pt x="9" y="57"/>
                        <a:pt x="9" y="57"/>
                      </a:cubicBezTo>
                      <a:cubicBezTo>
                        <a:pt x="9" y="57"/>
                        <a:pt x="10" y="57"/>
                        <a:pt x="10" y="57"/>
                      </a:cubicBezTo>
                      <a:cubicBezTo>
                        <a:pt x="10" y="57"/>
                        <a:pt x="10" y="57"/>
                        <a:pt x="10" y="57"/>
                      </a:cubicBezTo>
                      <a:cubicBezTo>
                        <a:pt x="10" y="57"/>
                        <a:pt x="10" y="57"/>
                        <a:pt x="10" y="57"/>
                      </a:cubicBezTo>
                      <a:cubicBezTo>
                        <a:pt x="11" y="57"/>
                        <a:pt x="10" y="57"/>
                        <a:pt x="10" y="58"/>
                      </a:cubicBezTo>
                      <a:cubicBezTo>
                        <a:pt x="10" y="58"/>
                        <a:pt x="10" y="57"/>
                        <a:pt x="10" y="57"/>
                      </a:cubicBezTo>
                      <a:cubicBezTo>
                        <a:pt x="10" y="57"/>
                        <a:pt x="10" y="57"/>
                        <a:pt x="10" y="57"/>
                      </a:cubicBezTo>
                      <a:cubicBezTo>
                        <a:pt x="9" y="57"/>
                        <a:pt x="10" y="58"/>
                        <a:pt x="10" y="58"/>
                      </a:cubicBezTo>
                      <a:cubicBezTo>
                        <a:pt x="9" y="58"/>
                        <a:pt x="10" y="58"/>
                        <a:pt x="9" y="58"/>
                      </a:cubicBezTo>
                      <a:cubicBezTo>
                        <a:pt x="9" y="58"/>
                        <a:pt x="9" y="58"/>
                        <a:pt x="9" y="58"/>
                      </a:cubicBezTo>
                      <a:cubicBezTo>
                        <a:pt x="9" y="57"/>
                        <a:pt x="9" y="58"/>
                        <a:pt x="9" y="58"/>
                      </a:cubicBezTo>
                      <a:cubicBezTo>
                        <a:pt x="8" y="58"/>
                        <a:pt x="8" y="58"/>
                        <a:pt x="8" y="58"/>
                      </a:cubicBezTo>
                      <a:close/>
                      <a:moveTo>
                        <a:pt x="9" y="57"/>
                      </a:moveTo>
                      <a:cubicBezTo>
                        <a:pt x="9" y="57"/>
                        <a:pt x="10" y="57"/>
                        <a:pt x="10" y="57"/>
                      </a:cubicBezTo>
                      <a:cubicBezTo>
                        <a:pt x="10" y="57"/>
                        <a:pt x="9" y="57"/>
                        <a:pt x="10" y="57"/>
                      </a:cubicBezTo>
                      <a:cubicBezTo>
                        <a:pt x="10" y="57"/>
                        <a:pt x="10" y="57"/>
                        <a:pt x="10" y="57"/>
                      </a:cubicBezTo>
                      <a:cubicBezTo>
                        <a:pt x="10" y="57"/>
                        <a:pt x="10" y="57"/>
                        <a:pt x="10" y="57"/>
                      </a:cubicBezTo>
                      <a:cubicBezTo>
                        <a:pt x="9" y="57"/>
                        <a:pt x="10" y="57"/>
                        <a:pt x="9" y="57"/>
                      </a:cubicBezTo>
                      <a:cubicBezTo>
                        <a:pt x="9" y="57"/>
                        <a:pt x="9" y="57"/>
                        <a:pt x="10" y="57"/>
                      </a:cubicBezTo>
                      <a:cubicBezTo>
                        <a:pt x="10" y="57"/>
                        <a:pt x="9" y="57"/>
                        <a:pt x="9" y="57"/>
                      </a:cubicBezTo>
                      <a:cubicBezTo>
                        <a:pt x="9" y="57"/>
                        <a:pt x="9" y="57"/>
                        <a:pt x="9" y="57"/>
                      </a:cubicBezTo>
                      <a:close/>
                      <a:moveTo>
                        <a:pt x="18" y="57"/>
                      </a:moveTo>
                      <a:cubicBezTo>
                        <a:pt x="18" y="57"/>
                        <a:pt x="18" y="57"/>
                        <a:pt x="18" y="57"/>
                      </a:cubicBezTo>
                      <a:cubicBezTo>
                        <a:pt x="17" y="57"/>
                        <a:pt x="18" y="57"/>
                        <a:pt x="17" y="57"/>
                      </a:cubicBezTo>
                      <a:cubicBezTo>
                        <a:pt x="18" y="57"/>
                        <a:pt x="18" y="57"/>
                        <a:pt x="18" y="57"/>
                      </a:cubicBezTo>
                      <a:cubicBezTo>
                        <a:pt x="18" y="57"/>
                        <a:pt x="18" y="57"/>
                        <a:pt x="18" y="57"/>
                      </a:cubicBezTo>
                      <a:cubicBezTo>
                        <a:pt x="17" y="57"/>
                        <a:pt x="18" y="57"/>
                        <a:pt x="17" y="57"/>
                      </a:cubicBezTo>
                      <a:cubicBezTo>
                        <a:pt x="17" y="57"/>
                        <a:pt x="17" y="57"/>
                        <a:pt x="18" y="57"/>
                      </a:cubicBezTo>
                      <a:cubicBezTo>
                        <a:pt x="18" y="57"/>
                        <a:pt x="17" y="57"/>
                        <a:pt x="17" y="57"/>
                      </a:cubicBezTo>
                      <a:cubicBezTo>
                        <a:pt x="17" y="57"/>
                        <a:pt x="17" y="57"/>
                        <a:pt x="17" y="57"/>
                      </a:cubicBezTo>
                      <a:cubicBezTo>
                        <a:pt x="17" y="57"/>
                        <a:pt x="17" y="57"/>
                        <a:pt x="16" y="57"/>
                      </a:cubicBezTo>
                      <a:cubicBezTo>
                        <a:pt x="17" y="57"/>
                        <a:pt x="17" y="57"/>
                        <a:pt x="17" y="57"/>
                      </a:cubicBezTo>
                      <a:cubicBezTo>
                        <a:pt x="17" y="56"/>
                        <a:pt x="17" y="56"/>
                        <a:pt x="17" y="56"/>
                      </a:cubicBezTo>
                      <a:cubicBezTo>
                        <a:pt x="17" y="56"/>
                        <a:pt x="17" y="56"/>
                        <a:pt x="18" y="56"/>
                      </a:cubicBezTo>
                      <a:cubicBezTo>
                        <a:pt x="18" y="56"/>
                        <a:pt x="18" y="56"/>
                        <a:pt x="18" y="56"/>
                      </a:cubicBezTo>
                      <a:cubicBezTo>
                        <a:pt x="18" y="56"/>
                        <a:pt x="18" y="56"/>
                        <a:pt x="19" y="56"/>
                      </a:cubicBezTo>
                      <a:cubicBezTo>
                        <a:pt x="18" y="56"/>
                        <a:pt x="19" y="56"/>
                        <a:pt x="19" y="56"/>
                      </a:cubicBezTo>
                      <a:cubicBezTo>
                        <a:pt x="19" y="56"/>
                        <a:pt x="19" y="56"/>
                        <a:pt x="18" y="56"/>
                      </a:cubicBezTo>
                      <a:cubicBezTo>
                        <a:pt x="18" y="56"/>
                        <a:pt x="19" y="56"/>
                        <a:pt x="19" y="56"/>
                      </a:cubicBezTo>
                      <a:cubicBezTo>
                        <a:pt x="19" y="56"/>
                        <a:pt x="19" y="56"/>
                        <a:pt x="19" y="56"/>
                      </a:cubicBezTo>
                      <a:cubicBezTo>
                        <a:pt x="20" y="56"/>
                        <a:pt x="20" y="56"/>
                        <a:pt x="20" y="57"/>
                      </a:cubicBezTo>
                      <a:cubicBezTo>
                        <a:pt x="19" y="57"/>
                        <a:pt x="19" y="57"/>
                        <a:pt x="19" y="56"/>
                      </a:cubicBezTo>
                      <a:cubicBezTo>
                        <a:pt x="19" y="57"/>
                        <a:pt x="19" y="57"/>
                        <a:pt x="19" y="57"/>
                      </a:cubicBezTo>
                      <a:cubicBezTo>
                        <a:pt x="18" y="57"/>
                        <a:pt x="18" y="57"/>
                        <a:pt x="18" y="57"/>
                      </a:cubicBezTo>
                      <a:close/>
                      <a:moveTo>
                        <a:pt x="18" y="57"/>
                      </a:moveTo>
                      <a:cubicBezTo>
                        <a:pt x="18" y="56"/>
                        <a:pt x="18" y="56"/>
                        <a:pt x="18" y="57"/>
                      </a:cubicBezTo>
                      <a:cubicBezTo>
                        <a:pt x="18" y="57"/>
                        <a:pt x="18" y="57"/>
                        <a:pt x="18" y="57"/>
                      </a:cubicBezTo>
                      <a:close/>
                      <a:moveTo>
                        <a:pt x="17" y="57"/>
                      </a:moveTo>
                      <a:cubicBezTo>
                        <a:pt x="17" y="57"/>
                        <a:pt x="17" y="57"/>
                        <a:pt x="16" y="57"/>
                      </a:cubicBezTo>
                      <a:cubicBezTo>
                        <a:pt x="17" y="57"/>
                        <a:pt x="17" y="57"/>
                        <a:pt x="17" y="57"/>
                      </a:cubicBezTo>
                      <a:close/>
                      <a:moveTo>
                        <a:pt x="18" y="56"/>
                      </a:moveTo>
                      <a:cubicBezTo>
                        <a:pt x="18" y="56"/>
                        <a:pt x="17" y="56"/>
                        <a:pt x="17" y="56"/>
                      </a:cubicBezTo>
                      <a:cubicBezTo>
                        <a:pt x="17" y="56"/>
                        <a:pt x="18" y="56"/>
                        <a:pt x="18" y="56"/>
                      </a:cubicBezTo>
                      <a:close/>
                      <a:moveTo>
                        <a:pt x="18" y="56"/>
                      </a:moveTo>
                      <a:cubicBezTo>
                        <a:pt x="17" y="56"/>
                        <a:pt x="16" y="56"/>
                        <a:pt x="16" y="55"/>
                      </a:cubicBezTo>
                      <a:cubicBezTo>
                        <a:pt x="16" y="55"/>
                        <a:pt x="16" y="56"/>
                        <a:pt x="16" y="56"/>
                      </a:cubicBezTo>
                      <a:cubicBezTo>
                        <a:pt x="16" y="56"/>
                        <a:pt x="16" y="56"/>
                        <a:pt x="16" y="56"/>
                      </a:cubicBezTo>
                      <a:cubicBezTo>
                        <a:pt x="16" y="56"/>
                        <a:pt x="16" y="56"/>
                        <a:pt x="16" y="56"/>
                      </a:cubicBezTo>
                      <a:cubicBezTo>
                        <a:pt x="15" y="56"/>
                        <a:pt x="16" y="56"/>
                        <a:pt x="15" y="56"/>
                      </a:cubicBezTo>
                      <a:cubicBezTo>
                        <a:pt x="16" y="56"/>
                        <a:pt x="15" y="55"/>
                        <a:pt x="16" y="55"/>
                      </a:cubicBezTo>
                      <a:cubicBezTo>
                        <a:pt x="16" y="55"/>
                        <a:pt x="16" y="55"/>
                        <a:pt x="16" y="55"/>
                      </a:cubicBezTo>
                      <a:cubicBezTo>
                        <a:pt x="16" y="55"/>
                        <a:pt x="16" y="55"/>
                        <a:pt x="16" y="55"/>
                      </a:cubicBezTo>
                      <a:cubicBezTo>
                        <a:pt x="16" y="56"/>
                        <a:pt x="17" y="55"/>
                        <a:pt x="18" y="56"/>
                      </a:cubicBezTo>
                      <a:close/>
                      <a:moveTo>
                        <a:pt x="15" y="54"/>
                      </a:moveTo>
                      <a:cubicBezTo>
                        <a:pt x="15" y="54"/>
                        <a:pt x="15" y="54"/>
                        <a:pt x="14" y="54"/>
                      </a:cubicBezTo>
                      <a:cubicBezTo>
                        <a:pt x="14" y="55"/>
                        <a:pt x="14" y="55"/>
                        <a:pt x="15" y="55"/>
                      </a:cubicBezTo>
                      <a:cubicBezTo>
                        <a:pt x="15" y="55"/>
                        <a:pt x="15" y="55"/>
                        <a:pt x="15" y="55"/>
                      </a:cubicBezTo>
                      <a:cubicBezTo>
                        <a:pt x="14" y="55"/>
                        <a:pt x="14" y="55"/>
                        <a:pt x="14" y="55"/>
                      </a:cubicBezTo>
                      <a:cubicBezTo>
                        <a:pt x="14" y="55"/>
                        <a:pt x="14" y="55"/>
                        <a:pt x="14" y="55"/>
                      </a:cubicBezTo>
                      <a:cubicBezTo>
                        <a:pt x="14" y="55"/>
                        <a:pt x="13" y="55"/>
                        <a:pt x="13" y="55"/>
                      </a:cubicBezTo>
                      <a:cubicBezTo>
                        <a:pt x="13" y="55"/>
                        <a:pt x="13" y="55"/>
                        <a:pt x="13" y="55"/>
                      </a:cubicBezTo>
                      <a:cubicBezTo>
                        <a:pt x="13" y="55"/>
                        <a:pt x="13" y="55"/>
                        <a:pt x="13" y="55"/>
                      </a:cubicBezTo>
                      <a:cubicBezTo>
                        <a:pt x="13" y="55"/>
                        <a:pt x="13" y="55"/>
                        <a:pt x="13" y="55"/>
                      </a:cubicBezTo>
                      <a:cubicBezTo>
                        <a:pt x="12" y="55"/>
                        <a:pt x="13" y="56"/>
                        <a:pt x="12" y="56"/>
                      </a:cubicBezTo>
                      <a:cubicBezTo>
                        <a:pt x="12" y="56"/>
                        <a:pt x="12" y="56"/>
                        <a:pt x="12" y="55"/>
                      </a:cubicBezTo>
                      <a:cubicBezTo>
                        <a:pt x="12" y="55"/>
                        <a:pt x="12" y="55"/>
                        <a:pt x="12" y="55"/>
                      </a:cubicBezTo>
                      <a:cubicBezTo>
                        <a:pt x="12" y="55"/>
                        <a:pt x="12" y="55"/>
                        <a:pt x="12" y="54"/>
                      </a:cubicBezTo>
                      <a:cubicBezTo>
                        <a:pt x="12" y="55"/>
                        <a:pt x="12" y="54"/>
                        <a:pt x="12" y="54"/>
                      </a:cubicBezTo>
                      <a:cubicBezTo>
                        <a:pt x="12" y="54"/>
                        <a:pt x="12" y="54"/>
                        <a:pt x="11" y="54"/>
                      </a:cubicBezTo>
                      <a:cubicBezTo>
                        <a:pt x="12" y="54"/>
                        <a:pt x="11" y="53"/>
                        <a:pt x="11" y="53"/>
                      </a:cubicBezTo>
                      <a:cubicBezTo>
                        <a:pt x="11" y="53"/>
                        <a:pt x="11" y="54"/>
                        <a:pt x="11" y="53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1" y="53"/>
                        <a:pt x="11" y="54"/>
                        <a:pt x="11" y="54"/>
                      </a:cubicBezTo>
                      <a:cubicBezTo>
                        <a:pt x="10" y="54"/>
                        <a:pt x="10" y="53"/>
                        <a:pt x="10" y="54"/>
                      </a:cubicBezTo>
                      <a:cubicBezTo>
                        <a:pt x="10" y="54"/>
                        <a:pt x="10" y="54"/>
                        <a:pt x="10" y="54"/>
                      </a:cubicBezTo>
                      <a:cubicBezTo>
                        <a:pt x="10" y="54"/>
                        <a:pt x="10" y="54"/>
                        <a:pt x="10" y="54"/>
                      </a:cubicBezTo>
                      <a:cubicBezTo>
                        <a:pt x="10" y="54"/>
                        <a:pt x="10" y="54"/>
                        <a:pt x="11" y="54"/>
                      </a:cubicBezTo>
                      <a:cubicBezTo>
                        <a:pt x="10" y="54"/>
                        <a:pt x="10" y="54"/>
                        <a:pt x="10" y="54"/>
                      </a:cubicBezTo>
                      <a:cubicBezTo>
                        <a:pt x="10" y="54"/>
                        <a:pt x="10" y="54"/>
                        <a:pt x="10" y="54"/>
                      </a:cubicBezTo>
                      <a:cubicBezTo>
                        <a:pt x="9" y="54"/>
                        <a:pt x="10" y="54"/>
                        <a:pt x="9" y="54"/>
                      </a:cubicBezTo>
                      <a:cubicBezTo>
                        <a:pt x="10" y="54"/>
                        <a:pt x="9" y="53"/>
                        <a:pt x="9" y="53"/>
                      </a:cubicBezTo>
                      <a:cubicBezTo>
                        <a:pt x="9" y="53"/>
                        <a:pt x="10" y="53"/>
                        <a:pt x="10" y="54"/>
                      </a:cubicBezTo>
                      <a:cubicBezTo>
                        <a:pt x="10" y="53"/>
                        <a:pt x="10" y="53"/>
                        <a:pt x="10" y="53"/>
                      </a:cubicBezTo>
                      <a:cubicBezTo>
                        <a:pt x="10" y="53"/>
                        <a:pt x="10" y="53"/>
                        <a:pt x="10" y="53"/>
                      </a:cubicBezTo>
                      <a:cubicBezTo>
                        <a:pt x="10" y="53"/>
                        <a:pt x="11" y="53"/>
                        <a:pt x="11" y="53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0" y="53"/>
                        <a:pt x="11" y="53"/>
                        <a:pt x="10" y="53"/>
                      </a:cubicBezTo>
                      <a:cubicBezTo>
                        <a:pt x="10" y="53"/>
                        <a:pt x="10" y="53"/>
                        <a:pt x="11" y="53"/>
                      </a:cubicBezTo>
                      <a:cubicBezTo>
                        <a:pt x="10" y="53"/>
                        <a:pt x="10" y="53"/>
                        <a:pt x="10" y="53"/>
                      </a:cubicBezTo>
                      <a:cubicBezTo>
                        <a:pt x="10" y="53"/>
                        <a:pt x="10" y="53"/>
                        <a:pt x="10" y="53"/>
                      </a:cubicBezTo>
                      <a:cubicBezTo>
                        <a:pt x="10" y="53"/>
                        <a:pt x="10" y="53"/>
                        <a:pt x="10" y="53"/>
                      </a:cubicBezTo>
                      <a:cubicBezTo>
                        <a:pt x="10" y="53"/>
                        <a:pt x="10" y="53"/>
                        <a:pt x="10" y="53"/>
                      </a:cubicBezTo>
                      <a:cubicBezTo>
                        <a:pt x="10" y="53"/>
                        <a:pt x="10" y="53"/>
                        <a:pt x="10" y="53"/>
                      </a:cubicBezTo>
                      <a:cubicBezTo>
                        <a:pt x="10" y="53"/>
                        <a:pt x="10" y="53"/>
                        <a:pt x="10" y="53"/>
                      </a:cubicBezTo>
                      <a:cubicBezTo>
                        <a:pt x="9" y="53"/>
                        <a:pt x="10" y="53"/>
                        <a:pt x="9" y="53"/>
                      </a:cubicBezTo>
                      <a:cubicBezTo>
                        <a:pt x="9" y="53"/>
                        <a:pt x="9" y="53"/>
                        <a:pt x="9" y="53"/>
                      </a:cubicBezTo>
                      <a:cubicBezTo>
                        <a:pt x="9" y="52"/>
                        <a:pt x="9" y="52"/>
                        <a:pt x="9" y="52"/>
                      </a:cubicBezTo>
                      <a:cubicBezTo>
                        <a:pt x="9" y="52"/>
                        <a:pt x="9" y="52"/>
                        <a:pt x="8" y="53"/>
                      </a:cubicBezTo>
                      <a:cubicBezTo>
                        <a:pt x="9" y="53"/>
                        <a:pt x="9" y="52"/>
                        <a:pt x="9" y="52"/>
                      </a:cubicBezTo>
                      <a:cubicBezTo>
                        <a:pt x="9" y="52"/>
                        <a:pt x="9" y="53"/>
                        <a:pt x="9" y="53"/>
                      </a:cubicBezTo>
                      <a:cubicBezTo>
                        <a:pt x="9" y="53"/>
                        <a:pt x="9" y="53"/>
                        <a:pt x="8" y="53"/>
                      </a:cubicBezTo>
                      <a:cubicBezTo>
                        <a:pt x="8" y="53"/>
                        <a:pt x="9" y="53"/>
                        <a:pt x="9" y="53"/>
                      </a:cubicBezTo>
                      <a:cubicBezTo>
                        <a:pt x="8" y="53"/>
                        <a:pt x="8" y="53"/>
                        <a:pt x="8" y="53"/>
                      </a:cubicBezTo>
                      <a:cubicBezTo>
                        <a:pt x="8" y="53"/>
                        <a:pt x="8" y="53"/>
                        <a:pt x="8" y="52"/>
                      </a:cubicBezTo>
                      <a:cubicBezTo>
                        <a:pt x="8" y="52"/>
                        <a:pt x="8" y="52"/>
                        <a:pt x="8" y="52"/>
                      </a:cubicBezTo>
                      <a:cubicBezTo>
                        <a:pt x="8" y="52"/>
                        <a:pt x="8" y="52"/>
                        <a:pt x="9" y="52"/>
                      </a:cubicBezTo>
                      <a:cubicBezTo>
                        <a:pt x="9" y="52"/>
                        <a:pt x="8" y="52"/>
                        <a:pt x="8" y="52"/>
                      </a:cubicBezTo>
                      <a:cubicBezTo>
                        <a:pt x="9" y="52"/>
                        <a:pt x="8" y="52"/>
                        <a:pt x="9" y="52"/>
                      </a:cubicBezTo>
                      <a:cubicBezTo>
                        <a:pt x="9" y="52"/>
                        <a:pt x="9" y="52"/>
                        <a:pt x="8" y="52"/>
                      </a:cubicBezTo>
                      <a:cubicBezTo>
                        <a:pt x="9" y="52"/>
                        <a:pt x="9" y="52"/>
                        <a:pt x="9" y="52"/>
                      </a:cubicBezTo>
                      <a:cubicBezTo>
                        <a:pt x="9" y="52"/>
                        <a:pt x="9" y="52"/>
                        <a:pt x="9" y="52"/>
                      </a:cubicBezTo>
                      <a:cubicBezTo>
                        <a:pt x="9" y="52"/>
                        <a:pt x="9" y="52"/>
                        <a:pt x="9" y="52"/>
                      </a:cubicBezTo>
                      <a:cubicBezTo>
                        <a:pt x="9" y="52"/>
                        <a:pt x="9" y="52"/>
                        <a:pt x="9" y="52"/>
                      </a:cubicBezTo>
                      <a:cubicBezTo>
                        <a:pt x="9" y="52"/>
                        <a:pt x="9" y="52"/>
                        <a:pt x="9" y="52"/>
                      </a:cubicBezTo>
                      <a:cubicBezTo>
                        <a:pt x="10" y="52"/>
                        <a:pt x="9" y="52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8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10" y="51"/>
                      </a:cubicBezTo>
                      <a:cubicBezTo>
                        <a:pt x="10" y="51"/>
                        <a:pt x="10" y="51"/>
                        <a:pt x="9" y="51"/>
                      </a:cubicBezTo>
                      <a:cubicBezTo>
                        <a:pt x="9" y="51"/>
                        <a:pt x="10" y="51"/>
                        <a:pt x="10" y="51"/>
                      </a:cubicBezTo>
                      <a:cubicBezTo>
                        <a:pt x="10" y="51"/>
                        <a:pt x="10" y="51"/>
                        <a:pt x="10" y="52"/>
                      </a:cubicBezTo>
                      <a:cubicBezTo>
                        <a:pt x="10" y="52"/>
                        <a:pt x="10" y="52"/>
                        <a:pt x="10" y="51"/>
                      </a:cubicBezTo>
                      <a:cubicBezTo>
                        <a:pt x="10" y="51"/>
                        <a:pt x="10" y="51"/>
                        <a:pt x="10" y="51"/>
                      </a:cubicBezTo>
                      <a:cubicBezTo>
                        <a:pt x="11" y="51"/>
                        <a:pt x="11" y="51"/>
                        <a:pt x="10" y="51"/>
                      </a:cubicBezTo>
                      <a:cubicBezTo>
                        <a:pt x="10" y="51"/>
                        <a:pt x="11" y="51"/>
                        <a:pt x="11" y="51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ubicBezTo>
                        <a:pt x="11" y="51"/>
                        <a:pt x="12" y="51"/>
                        <a:pt x="12" y="51"/>
                      </a:cubicBezTo>
                      <a:cubicBezTo>
                        <a:pt x="12" y="51"/>
                        <a:pt x="12" y="51"/>
                        <a:pt x="12" y="51"/>
                      </a:cubicBezTo>
                      <a:cubicBezTo>
                        <a:pt x="11" y="51"/>
                        <a:pt x="12" y="51"/>
                        <a:pt x="11" y="51"/>
                      </a:cubicBezTo>
                      <a:cubicBezTo>
                        <a:pt x="11" y="51"/>
                        <a:pt x="12" y="51"/>
                        <a:pt x="12" y="51"/>
                      </a:cubicBezTo>
                      <a:cubicBezTo>
                        <a:pt x="12" y="51"/>
                        <a:pt x="12" y="51"/>
                        <a:pt x="12" y="51"/>
                      </a:cubicBezTo>
                      <a:cubicBezTo>
                        <a:pt x="12" y="51"/>
                        <a:pt x="12" y="51"/>
                        <a:pt x="12" y="51"/>
                      </a:cubicBezTo>
                      <a:cubicBezTo>
                        <a:pt x="12" y="51"/>
                        <a:pt x="12" y="51"/>
                        <a:pt x="12" y="51"/>
                      </a:cubicBezTo>
                      <a:cubicBezTo>
                        <a:pt x="12" y="51"/>
                        <a:pt x="12" y="51"/>
                        <a:pt x="12" y="51"/>
                      </a:cubicBezTo>
                      <a:cubicBezTo>
                        <a:pt x="12" y="51"/>
                        <a:pt x="12" y="51"/>
                        <a:pt x="12" y="51"/>
                      </a:cubicBezTo>
                      <a:cubicBezTo>
                        <a:pt x="12" y="51"/>
                        <a:pt x="13" y="51"/>
                        <a:pt x="13" y="51"/>
                      </a:cubicBezTo>
                      <a:cubicBezTo>
                        <a:pt x="13" y="51"/>
                        <a:pt x="12" y="51"/>
                        <a:pt x="12" y="51"/>
                      </a:cubicBezTo>
                      <a:cubicBezTo>
                        <a:pt x="12" y="51"/>
                        <a:pt x="12" y="51"/>
                        <a:pt x="11" y="51"/>
                      </a:cubicBezTo>
                      <a:cubicBezTo>
                        <a:pt x="11" y="51"/>
                        <a:pt x="12" y="51"/>
                        <a:pt x="11" y="51"/>
                      </a:cubicBezTo>
                      <a:cubicBezTo>
                        <a:pt x="11" y="51"/>
                        <a:pt x="11" y="51"/>
                        <a:pt x="12" y="51"/>
                      </a:cubicBezTo>
                      <a:cubicBezTo>
                        <a:pt x="11" y="51"/>
                        <a:pt x="12" y="50"/>
                        <a:pt x="11" y="50"/>
                      </a:cubicBezTo>
                      <a:cubicBezTo>
                        <a:pt x="11" y="50"/>
                        <a:pt x="11" y="50"/>
                        <a:pt x="12" y="50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3" y="50"/>
                        <a:pt x="13" y="50"/>
                        <a:pt x="13" y="50"/>
                      </a:cubicBezTo>
                      <a:cubicBezTo>
                        <a:pt x="13" y="50"/>
                        <a:pt x="13" y="50"/>
                        <a:pt x="13" y="50"/>
                      </a:cubicBezTo>
                      <a:cubicBezTo>
                        <a:pt x="13" y="50"/>
                        <a:pt x="13" y="50"/>
                        <a:pt x="13" y="50"/>
                      </a:cubicBezTo>
                      <a:cubicBezTo>
                        <a:pt x="13" y="50"/>
                        <a:pt x="13" y="50"/>
                        <a:pt x="13" y="50"/>
                      </a:cubicBezTo>
                      <a:cubicBezTo>
                        <a:pt x="13" y="50"/>
                        <a:pt x="13" y="50"/>
                        <a:pt x="13" y="50"/>
                      </a:cubicBezTo>
                      <a:cubicBezTo>
                        <a:pt x="12" y="50"/>
                        <a:pt x="13" y="50"/>
                        <a:pt x="13" y="51"/>
                      </a:cubicBezTo>
                      <a:cubicBezTo>
                        <a:pt x="13" y="51"/>
                        <a:pt x="13" y="51"/>
                        <a:pt x="13" y="50"/>
                      </a:cubicBezTo>
                      <a:cubicBezTo>
                        <a:pt x="13" y="50"/>
                        <a:pt x="14" y="50"/>
                        <a:pt x="13" y="50"/>
                      </a:cubicBezTo>
                      <a:cubicBezTo>
                        <a:pt x="14" y="50"/>
                        <a:pt x="13" y="51"/>
                        <a:pt x="13" y="51"/>
                      </a:cubicBezTo>
                      <a:cubicBezTo>
                        <a:pt x="14" y="51"/>
                        <a:pt x="13" y="51"/>
                        <a:pt x="13" y="51"/>
                      </a:cubicBezTo>
                      <a:cubicBezTo>
                        <a:pt x="13" y="51"/>
                        <a:pt x="14" y="51"/>
                        <a:pt x="14" y="51"/>
                      </a:cubicBezTo>
                      <a:cubicBezTo>
                        <a:pt x="14" y="51"/>
                        <a:pt x="13" y="52"/>
                        <a:pt x="14" y="51"/>
                      </a:cubicBezTo>
                      <a:cubicBezTo>
                        <a:pt x="14" y="52"/>
                        <a:pt x="14" y="52"/>
                        <a:pt x="14" y="52"/>
                      </a:cubicBezTo>
                      <a:cubicBezTo>
                        <a:pt x="13" y="52"/>
                        <a:pt x="14" y="52"/>
                        <a:pt x="13" y="52"/>
                      </a:cubicBezTo>
                      <a:cubicBezTo>
                        <a:pt x="13" y="52"/>
                        <a:pt x="14" y="52"/>
                        <a:pt x="14" y="52"/>
                      </a:cubicBezTo>
                      <a:cubicBezTo>
                        <a:pt x="13" y="52"/>
                        <a:pt x="13" y="52"/>
                        <a:pt x="13" y="52"/>
                      </a:cubicBezTo>
                      <a:cubicBezTo>
                        <a:pt x="13" y="52"/>
                        <a:pt x="12" y="52"/>
                        <a:pt x="12" y="53"/>
                      </a:cubicBezTo>
                      <a:cubicBezTo>
                        <a:pt x="12" y="52"/>
                        <a:pt x="13" y="52"/>
                        <a:pt x="13" y="52"/>
                      </a:cubicBezTo>
                      <a:cubicBezTo>
                        <a:pt x="13" y="52"/>
                        <a:pt x="13" y="52"/>
                        <a:pt x="13" y="52"/>
                      </a:cubicBezTo>
                      <a:cubicBezTo>
                        <a:pt x="13" y="52"/>
                        <a:pt x="14" y="52"/>
                        <a:pt x="14" y="52"/>
                      </a:cubicBezTo>
                      <a:cubicBezTo>
                        <a:pt x="14" y="52"/>
                        <a:pt x="14" y="52"/>
                        <a:pt x="14" y="52"/>
                      </a:cubicBezTo>
                      <a:cubicBezTo>
                        <a:pt x="14" y="52"/>
                        <a:pt x="14" y="52"/>
                        <a:pt x="14" y="52"/>
                      </a:cubicBezTo>
                      <a:cubicBezTo>
                        <a:pt x="13" y="52"/>
                        <a:pt x="14" y="52"/>
                        <a:pt x="13" y="52"/>
                      </a:cubicBezTo>
                      <a:cubicBezTo>
                        <a:pt x="13" y="52"/>
                        <a:pt x="14" y="52"/>
                        <a:pt x="13" y="52"/>
                      </a:cubicBezTo>
                      <a:cubicBezTo>
                        <a:pt x="13" y="52"/>
                        <a:pt x="13" y="53"/>
                        <a:pt x="13" y="53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4" y="53"/>
                        <a:pt x="13" y="53"/>
                        <a:pt x="13" y="53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4" y="53"/>
                        <a:pt x="13" y="53"/>
                        <a:pt x="14" y="53"/>
                      </a:cubicBezTo>
                      <a:cubicBezTo>
                        <a:pt x="14" y="53"/>
                        <a:pt x="14" y="53"/>
                        <a:pt x="14" y="53"/>
                      </a:cubicBezTo>
                      <a:cubicBezTo>
                        <a:pt x="14" y="53"/>
                        <a:pt x="14" y="53"/>
                        <a:pt x="14" y="53"/>
                      </a:cubicBezTo>
                      <a:cubicBezTo>
                        <a:pt x="14" y="52"/>
                        <a:pt x="14" y="53"/>
                        <a:pt x="13" y="53"/>
                      </a:cubicBezTo>
                      <a:cubicBezTo>
                        <a:pt x="14" y="52"/>
                        <a:pt x="14" y="53"/>
                        <a:pt x="14" y="52"/>
                      </a:cubicBez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15" y="52"/>
                        <a:pt x="15" y="52"/>
                        <a:pt x="16" y="52"/>
                      </a:cubicBez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16" y="52"/>
                        <a:pt x="14" y="51"/>
                        <a:pt x="15" y="51"/>
                      </a:cubicBezTo>
                      <a:cubicBezTo>
                        <a:pt x="15" y="51"/>
                        <a:pt x="15" y="51"/>
                        <a:pt x="15" y="50"/>
                      </a:cubicBezTo>
                      <a:cubicBezTo>
                        <a:pt x="15" y="50"/>
                        <a:pt x="16" y="50"/>
                        <a:pt x="16" y="50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5" y="50"/>
                        <a:pt x="15" y="50"/>
                        <a:pt x="15" y="50"/>
                      </a:cubicBezTo>
                      <a:cubicBezTo>
                        <a:pt x="15" y="50"/>
                        <a:pt x="15" y="50"/>
                        <a:pt x="15" y="50"/>
                      </a:cubicBezTo>
                      <a:cubicBezTo>
                        <a:pt x="16" y="50"/>
                        <a:pt x="16" y="50"/>
                        <a:pt x="15" y="50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5" y="50"/>
                        <a:pt x="15" y="50"/>
                        <a:pt x="15" y="50"/>
                      </a:cubicBezTo>
                      <a:cubicBezTo>
                        <a:pt x="15" y="50"/>
                        <a:pt x="16" y="51"/>
                        <a:pt x="15" y="51"/>
                      </a:cubicBezTo>
                      <a:cubicBezTo>
                        <a:pt x="15" y="51"/>
                        <a:pt x="16" y="51"/>
                        <a:pt x="16" y="51"/>
                      </a:cubicBezTo>
                      <a:cubicBezTo>
                        <a:pt x="16" y="52"/>
                        <a:pt x="16" y="52"/>
                        <a:pt x="16" y="53"/>
                      </a:cubicBezTo>
                      <a:cubicBezTo>
                        <a:pt x="16" y="53"/>
                        <a:pt x="16" y="53"/>
                        <a:pt x="17" y="53"/>
                      </a:cubicBezTo>
                      <a:cubicBezTo>
                        <a:pt x="17" y="53"/>
                        <a:pt x="17" y="54"/>
                        <a:pt x="17" y="53"/>
                      </a:cubicBezTo>
                      <a:cubicBezTo>
                        <a:pt x="17" y="53"/>
                        <a:pt x="17" y="53"/>
                        <a:pt x="17" y="53"/>
                      </a:cubicBezTo>
                      <a:cubicBezTo>
                        <a:pt x="17" y="53"/>
                        <a:pt x="17" y="53"/>
                        <a:pt x="17" y="53"/>
                      </a:cubicBezTo>
                      <a:cubicBezTo>
                        <a:pt x="17" y="53"/>
                        <a:pt x="18" y="53"/>
                        <a:pt x="17" y="53"/>
                      </a:cubicBezTo>
                      <a:cubicBezTo>
                        <a:pt x="17" y="53"/>
                        <a:pt x="17" y="53"/>
                        <a:pt x="18" y="53"/>
                      </a:cubicBezTo>
                      <a:cubicBezTo>
                        <a:pt x="17" y="53"/>
                        <a:pt x="18" y="53"/>
                        <a:pt x="18" y="52"/>
                      </a:cubicBezTo>
                      <a:cubicBezTo>
                        <a:pt x="18" y="53"/>
                        <a:pt x="19" y="52"/>
                        <a:pt x="19" y="52"/>
                      </a:cubicBezTo>
                      <a:cubicBezTo>
                        <a:pt x="19" y="52"/>
                        <a:pt x="19" y="52"/>
                        <a:pt x="19" y="52"/>
                      </a:cubicBezTo>
                      <a:cubicBezTo>
                        <a:pt x="19" y="52"/>
                        <a:pt x="19" y="52"/>
                        <a:pt x="18" y="52"/>
                      </a:cubicBezTo>
                      <a:cubicBezTo>
                        <a:pt x="18" y="52"/>
                        <a:pt x="18" y="53"/>
                        <a:pt x="19" y="53"/>
                      </a:cubicBezTo>
                      <a:cubicBezTo>
                        <a:pt x="19" y="53"/>
                        <a:pt x="19" y="53"/>
                        <a:pt x="18" y="53"/>
                      </a:cubicBezTo>
                      <a:cubicBezTo>
                        <a:pt x="18" y="53"/>
                        <a:pt x="19" y="53"/>
                        <a:pt x="19" y="53"/>
                      </a:cubicBezTo>
                      <a:cubicBezTo>
                        <a:pt x="18" y="53"/>
                        <a:pt x="19" y="53"/>
                        <a:pt x="19" y="53"/>
                      </a:cubicBezTo>
                      <a:cubicBezTo>
                        <a:pt x="19" y="53"/>
                        <a:pt x="19" y="53"/>
                        <a:pt x="19" y="53"/>
                      </a:cubicBezTo>
                      <a:cubicBezTo>
                        <a:pt x="19" y="53"/>
                        <a:pt x="19" y="53"/>
                        <a:pt x="19" y="53"/>
                      </a:cubicBezTo>
                      <a:cubicBezTo>
                        <a:pt x="19" y="53"/>
                        <a:pt x="20" y="53"/>
                        <a:pt x="20" y="54"/>
                      </a:cubicBezTo>
                      <a:cubicBezTo>
                        <a:pt x="20" y="54"/>
                        <a:pt x="20" y="54"/>
                        <a:pt x="20" y="53"/>
                      </a:cubicBezTo>
                      <a:cubicBezTo>
                        <a:pt x="20" y="53"/>
                        <a:pt x="20" y="54"/>
                        <a:pt x="20" y="54"/>
                      </a:cubicBezTo>
                      <a:cubicBezTo>
                        <a:pt x="20" y="53"/>
                        <a:pt x="20" y="53"/>
                        <a:pt x="20" y="53"/>
                      </a:cubicBezTo>
                      <a:cubicBezTo>
                        <a:pt x="21" y="53"/>
                        <a:pt x="21" y="53"/>
                        <a:pt x="21" y="53"/>
                      </a:cubicBezTo>
                      <a:cubicBezTo>
                        <a:pt x="21" y="53"/>
                        <a:pt x="21" y="53"/>
                        <a:pt x="21" y="53"/>
                      </a:cubicBezTo>
                      <a:cubicBezTo>
                        <a:pt x="21" y="53"/>
                        <a:pt x="21" y="53"/>
                        <a:pt x="22" y="53"/>
                      </a:cubicBezTo>
                      <a:cubicBezTo>
                        <a:pt x="21" y="53"/>
                        <a:pt x="22" y="53"/>
                        <a:pt x="22" y="53"/>
                      </a:cubicBezTo>
                      <a:cubicBezTo>
                        <a:pt x="22" y="53"/>
                        <a:pt x="22" y="53"/>
                        <a:pt x="22" y="53"/>
                      </a:cubicBezTo>
                      <a:cubicBezTo>
                        <a:pt x="22" y="53"/>
                        <a:pt x="22" y="53"/>
                        <a:pt x="22" y="53"/>
                      </a:cubicBezTo>
                      <a:cubicBezTo>
                        <a:pt x="22" y="53"/>
                        <a:pt x="22" y="53"/>
                        <a:pt x="23" y="53"/>
                      </a:cubicBezTo>
                      <a:cubicBezTo>
                        <a:pt x="23" y="53"/>
                        <a:pt x="23" y="53"/>
                        <a:pt x="23" y="54"/>
                      </a:cubicBezTo>
                      <a:cubicBezTo>
                        <a:pt x="23" y="54"/>
                        <a:pt x="23" y="53"/>
                        <a:pt x="24" y="54"/>
                      </a:cubicBezTo>
                      <a:cubicBezTo>
                        <a:pt x="24" y="54"/>
                        <a:pt x="24" y="54"/>
                        <a:pt x="24" y="54"/>
                      </a:cubicBezTo>
                      <a:cubicBezTo>
                        <a:pt x="24" y="54"/>
                        <a:pt x="25" y="54"/>
                        <a:pt x="25" y="54"/>
                      </a:cubicBezTo>
                      <a:cubicBezTo>
                        <a:pt x="24" y="54"/>
                        <a:pt x="24" y="54"/>
                        <a:pt x="24" y="54"/>
                      </a:cubicBezTo>
                      <a:cubicBezTo>
                        <a:pt x="24" y="55"/>
                        <a:pt x="23" y="54"/>
                        <a:pt x="23" y="54"/>
                      </a:cubicBezTo>
                      <a:cubicBezTo>
                        <a:pt x="23" y="54"/>
                        <a:pt x="23" y="54"/>
                        <a:pt x="23" y="54"/>
                      </a:cubicBezTo>
                      <a:cubicBezTo>
                        <a:pt x="23" y="54"/>
                        <a:pt x="22" y="54"/>
                        <a:pt x="23" y="54"/>
                      </a:cubicBezTo>
                      <a:cubicBezTo>
                        <a:pt x="22" y="54"/>
                        <a:pt x="22" y="54"/>
                        <a:pt x="22" y="54"/>
                      </a:cubicBezTo>
                      <a:cubicBezTo>
                        <a:pt x="22" y="54"/>
                        <a:pt x="22" y="54"/>
                        <a:pt x="22" y="54"/>
                      </a:cubicBezTo>
                      <a:cubicBezTo>
                        <a:pt x="21" y="54"/>
                        <a:pt x="22" y="54"/>
                        <a:pt x="22" y="55"/>
                      </a:cubicBezTo>
                      <a:cubicBezTo>
                        <a:pt x="21" y="54"/>
                        <a:pt x="21" y="55"/>
                        <a:pt x="21" y="55"/>
                      </a:cubicBezTo>
                      <a:cubicBezTo>
                        <a:pt x="21" y="55"/>
                        <a:pt x="21" y="55"/>
                        <a:pt x="21" y="55"/>
                      </a:cubicBezTo>
                      <a:cubicBezTo>
                        <a:pt x="20" y="55"/>
                        <a:pt x="20" y="55"/>
                        <a:pt x="20" y="55"/>
                      </a:cubicBezTo>
                      <a:cubicBezTo>
                        <a:pt x="19" y="55"/>
                        <a:pt x="20" y="55"/>
                        <a:pt x="20" y="55"/>
                      </a:cubicBezTo>
                      <a:cubicBezTo>
                        <a:pt x="19" y="55"/>
                        <a:pt x="20" y="55"/>
                        <a:pt x="19" y="55"/>
                      </a:cubicBezTo>
                      <a:cubicBezTo>
                        <a:pt x="19" y="55"/>
                        <a:pt x="19" y="55"/>
                        <a:pt x="19" y="55"/>
                      </a:cubicBezTo>
                      <a:cubicBezTo>
                        <a:pt x="19" y="55"/>
                        <a:pt x="19" y="55"/>
                        <a:pt x="19" y="55"/>
                      </a:cubicBezTo>
                      <a:cubicBezTo>
                        <a:pt x="19" y="55"/>
                        <a:pt x="19" y="55"/>
                        <a:pt x="19" y="55"/>
                      </a:cubicBezTo>
                      <a:cubicBezTo>
                        <a:pt x="19" y="55"/>
                        <a:pt x="19" y="55"/>
                        <a:pt x="19" y="55"/>
                      </a:cubicBezTo>
                      <a:cubicBezTo>
                        <a:pt x="19" y="55"/>
                        <a:pt x="18" y="54"/>
                        <a:pt x="18" y="54"/>
                      </a:cubicBezTo>
                      <a:cubicBezTo>
                        <a:pt x="18" y="54"/>
                        <a:pt x="18" y="54"/>
                        <a:pt x="18" y="54"/>
                      </a:cubicBezTo>
                      <a:cubicBezTo>
                        <a:pt x="18" y="54"/>
                        <a:pt x="18" y="54"/>
                        <a:pt x="18" y="54"/>
                      </a:cubicBezTo>
                      <a:cubicBezTo>
                        <a:pt x="18" y="54"/>
                        <a:pt x="18" y="54"/>
                        <a:pt x="18" y="54"/>
                      </a:cubicBezTo>
                      <a:cubicBezTo>
                        <a:pt x="17" y="54"/>
                        <a:pt x="18" y="54"/>
                        <a:pt x="17" y="54"/>
                      </a:cubicBezTo>
                      <a:cubicBezTo>
                        <a:pt x="17" y="54"/>
                        <a:pt x="17" y="54"/>
                        <a:pt x="17" y="54"/>
                      </a:cubicBezTo>
                      <a:cubicBezTo>
                        <a:pt x="17" y="54"/>
                        <a:pt x="16" y="55"/>
                        <a:pt x="17" y="55"/>
                      </a:cubicBezTo>
                      <a:cubicBezTo>
                        <a:pt x="17" y="55"/>
                        <a:pt x="16" y="55"/>
                        <a:pt x="17" y="55"/>
                      </a:cubicBezTo>
                      <a:cubicBezTo>
                        <a:pt x="17" y="55"/>
                        <a:pt x="17" y="55"/>
                        <a:pt x="17" y="55"/>
                      </a:cubicBezTo>
                      <a:cubicBezTo>
                        <a:pt x="17" y="55"/>
                        <a:pt x="18" y="55"/>
                        <a:pt x="18" y="55"/>
                      </a:cubicBezTo>
                      <a:cubicBezTo>
                        <a:pt x="17" y="55"/>
                        <a:pt x="17" y="55"/>
                        <a:pt x="17" y="55"/>
                      </a:cubicBezTo>
                      <a:cubicBezTo>
                        <a:pt x="17" y="55"/>
                        <a:pt x="17" y="55"/>
                        <a:pt x="17" y="55"/>
                      </a:cubicBezTo>
                      <a:cubicBezTo>
                        <a:pt x="16" y="55"/>
                        <a:pt x="16" y="55"/>
                        <a:pt x="16" y="55"/>
                      </a:cubicBezTo>
                      <a:cubicBezTo>
                        <a:pt x="16" y="55"/>
                        <a:pt x="16" y="54"/>
                        <a:pt x="16" y="54"/>
                      </a:cubicBezTo>
                      <a:cubicBezTo>
                        <a:pt x="16" y="54"/>
                        <a:pt x="17" y="54"/>
                        <a:pt x="17" y="54"/>
                      </a:cubicBezTo>
                      <a:cubicBezTo>
                        <a:pt x="17" y="54"/>
                        <a:pt x="16" y="54"/>
                        <a:pt x="16" y="54"/>
                      </a:cubicBezTo>
                      <a:cubicBezTo>
                        <a:pt x="16" y="54"/>
                        <a:pt x="16" y="54"/>
                        <a:pt x="16" y="54"/>
                      </a:cubicBezTo>
                      <a:cubicBezTo>
                        <a:pt x="16" y="54"/>
                        <a:pt x="16" y="54"/>
                        <a:pt x="15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lose/>
                      <a:moveTo>
                        <a:pt x="23" y="54"/>
                      </a:moveTo>
                      <a:cubicBezTo>
                        <a:pt x="23" y="54"/>
                        <a:pt x="24" y="54"/>
                        <a:pt x="24" y="54"/>
                      </a:cubicBezTo>
                      <a:cubicBezTo>
                        <a:pt x="24" y="54"/>
                        <a:pt x="24" y="54"/>
                        <a:pt x="24" y="54"/>
                      </a:cubicBezTo>
                      <a:cubicBezTo>
                        <a:pt x="24" y="54"/>
                        <a:pt x="24" y="54"/>
                        <a:pt x="23" y="54"/>
                      </a:cubicBezTo>
                      <a:close/>
                      <a:moveTo>
                        <a:pt x="22" y="54"/>
                      </a:moveTo>
                      <a:cubicBezTo>
                        <a:pt x="22" y="54"/>
                        <a:pt x="22" y="54"/>
                        <a:pt x="23" y="54"/>
                      </a:cubicBezTo>
                      <a:cubicBezTo>
                        <a:pt x="23" y="54"/>
                        <a:pt x="22" y="54"/>
                        <a:pt x="23" y="54"/>
                      </a:cubicBezTo>
                      <a:cubicBezTo>
                        <a:pt x="23" y="54"/>
                        <a:pt x="23" y="53"/>
                        <a:pt x="23" y="53"/>
                      </a:cubicBezTo>
                      <a:cubicBezTo>
                        <a:pt x="22" y="53"/>
                        <a:pt x="22" y="53"/>
                        <a:pt x="22" y="53"/>
                      </a:cubicBezTo>
                      <a:cubicBezTo>
                        <a:pt x="22" y="53"/>
                        <a:pt x="22" y="54"/>
                        <a:pt x="22" y="54"/>
                      </a:cubicBezTo>
                      <a:cubicBezTo>
                        <a:pt x="22" y="54"/>
                        <a:pt x="22" y="54"/>
                        <a:pt x="22" y="54"/>
                      </a:cubicBezTo>
                      <a:cubicBezTo>
                        <a:pt x="22" y="54"/>
                        <a:pt x="22" y="54"/>
                        <a:pt x="22" y="54"/>
                      </a:cubicBezTo>
                      <a:close/>
                      <a:moveTo>
                        <a:pt x="20" y="54"/>
                      </a:moveTo>
                      <a:cubicBezTo>
                        <a:pt x="21" y="54"/>
                        <a:pt x="21" y="54"/>
                        <a:pt x="21" y="53"/>
                      </a:cubicBezTo>
                      <a:cubicBezTo>
                        <a:pt x="21" y="53"/>
                        <a:pt x="20" y="54"/>
                        <a:pt x="20" y="54"/>
                      </a:cubicBezTo>
                      <a:close/>
                      <a:moveTo>
                        <a:pt x="17" y="54"/>
                      </a:moveTo>
                      <a:cubicBezTo>
                        <a:pt x="17" y="54"/>
                        <a:pt x="18" y="54"/>
                        <a:pt x="18" y="54"/>
                      </a:cubicBezTo>
                      <a:cubicBezTo>
                        <a:pt x="18" y="54"/>
                        <a:pt x="18" y="54"/>
                        <a:pt x="18" y="54"/>
                      </a:cubicBezTo>
                      <a:cubicBezTo>
                        <a:pt x="18" y="54"/>
                        <a:pt x="18" y="54"/>
                        <a:pt x="17" y="54"/>
                      </a:cubicBezTo>
                      <a:close/>
                      <a:moveTo>
                        <a:pt x="13" y="51"/>
                      </a:moveTo>
                      <a:cubicBezTo>
                        <a:pt x="13" y="50"/>
                        <a:pt x="12" y="50"/>
                        <a:pt x="12" y="50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2" y="50"/>
                        <a:pt x="12" y="50"/>
                        <a:pt x="12" y="51"/>
                      </a:cubicBezTo>
                      <a:cubicBezTo>
                        <a:pt x="12" y="51"/>
                        <a:pt x="12" y="50"/>
                        <a:pt x="12" y="50"/>
                      </a:cubicBezTo>
                      <a:cubicBezTo>
                        <a:pt x="13" y="51"/>
                        <a:pt x="12" y="50"/>
                        <a:pt x="12" y="51"/>
                      </a:cubicBezTo>
                      <a:cubicBezTo>
                        <a:pt x="13" y="51"/>
                        <a:pt x="12" y="51"/>
                        <a:pt x="13" y="51"/>
                      </a:cubicBezTo>
                      <a:close/>
                      <a:moveTo>
                        <a:pt x="13" y="52"/>
                      </a:moveTo>
                      <a:cubicBezTo>
                        <a:pt x="13" y="52"/>
                        <a:pt x="12" y="52"/>
                        <a:pt x="12" y="52"/>
                      </a:cubicBezTo>
                      <a:cubicBezTo>
                        <a:pt x="12" y="52"/>
                        <a:pt x="12" y="52"/>
                        <a:pt x="13" y="52"/>
                      </a:cubicBezTo>
                      <a:cubicBezTo>
                        <a:pt x="13" y="52"/>
                        <a:pt x="13" y="52"/>
                        <a:pt x="13" y="52"/>
                      </a:cubicBezTo>
                      <a:close/>
                      <a:moveTo>
                        <a:pt x="13" y="51"/>
                      </a:moveTo>
                      <a:cubicBezTo>
                        <a:pt x="13" y="51"/>
                        <a:pt x="13" y="52"/>
                        <a:pt x="13" y="52"/>
                      </a:cubicBezTo>
                      <a:cubicBezTo>
                        <a:pt x="13" y="51"/>
                        <a:pt x="14" y="52"/>
                        <a:pt x="13" y="51"/>
                      </a:cubicBezTo>
                      <a:cubicBezTo>
                        <a:pt x="13" y="51"/>
                        <a:pt x="13" y="51"/>
                        <a:pt x="13" y="51"/>
                      </a:cubicBezTo>
                      <a:close/>
                      <a:moveTo>
                        <a:pt x="12" y="51"/>
                      </a:moveTo>
                      <a:cubicBezTo>
                        <a:pt x="12" y="52"/>
                        <a:pt x="13" y="52"/>
                        <a:pt x="13" y="52"/>
                      </a:cubicBezTo>
                      <a:cubicBezTo>
                        <a:pt x="13" y="52"/>
                        <a:pt x="13" y="52"/>
                        <a:pt x="13" y="52"/>
                      </a:cubicBezTo>
                      <a:cubicBezTo>
                        <a:pt x="13" y="52"/>
                        <a:pt x="13" y="52"/>
                        <a:pt x="13" y="52"/>
                      </a:cubicBezTo>
                      <a:cubicBezTo>
                        <a:pt x="13" y="51"/>
                        <a:pt x="12" y="51"/>
                        <a:pt x="12" y="51"/>
                      </a:cubicBezTo>
                      <a:close/>
                      <a:moveTo>
                        <a:pt x="10" y="54"/>
                      </a:moveTo>
                      <a:cubicBezTo>
                        <a:pt x="10" y="54"/>
                        <a:pt x="10" y="54"/>
                        <a:pt x="10" y="54"/>
                      </a:cubicBezTo>
                      <a:cubicBezTo>
                        <a:pt x="10" y="54"/>
                        <a:pt x="10" y="54"/>
                        <a:pt x="10" y="54"/>
                      </a:cubicBezTo>
                      <a:cubicBezTo>
                        <a:pt x="10" y="54"/>
                        <a:pt x="10" y="54"/>
                        <a:pt x="10" y="54"/>
                      </a:cubicBezTo>
                      <a:close/>
                      <a:moveTo>
                        <a:pt x="11" y="52"/>
                      </a:move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2" y="52"/>
                        <a:pt x="11" y="52"/>
                        <a:pt x="11" y="52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lose/>
                      <a:moveTo>
                        <a:pt x="12" y="52"/>
                      </a:move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1" y="52"/>
                        <a:pt x="10" y="52"/>
                        <a:pt x="10" y="52"/>
                      </a:cubicBezTo>
                      <a:cubicBezTo>
                        <a:pt x="10" y="52"/>
                        <a:pt x="10" y="52"/>
                        <a:pt x="10" y="52"/>
                      </a:cubicBezTo>
                      <a:cubicBezTo>
                        <a:pt x="10" y="52"/>
                        <a:pt x="9" y="52"/>
                        <a:pt x="10" y="52"/>
                      </a:cubicBezTo>
                      <a:cubicBezTo>
                        <a:pt x="9" y="52"/>
                        <a:pt x="10" y="52"/>
                        <a:pt x="10" y="53"/>
                      </a:cubicBezTo>
                      <a:cubicBezTo>
                        <a:pt x="10" y="53"/>
                        <a:pt x="11" y="52"/>
                        <a:pt x="11" y="52"/>
                      </a:cubicBezTo>
                      <a:cubicBezTo>
                        <a:pt x="11" y="52"/>
                        <a:pt x="11" y="52"/>
                        <a:pt x="10" y="52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1" y="52"/>
                        <a:pt x="12" y="52"/>
                        <a:pt x="12" y="52"/>
                      </a:cubicBezTo>
                      <a:close/>
                      <a:moveTo>
                        <a:pt x="12" y="54"/>
                      </a:moveTo>
                      <a:cubicBezTo>
                        <a:pt x="12" y="54"/>
                        <a:pt x="12" y="54"/>
                        <a:pt x="12" y="54"/>
                      </a:cubicBezTo>
                      <a:cubicBezTo>
                        <a:pt x="13" y="54"/>
                        <a:pt x="12" y="54"/>
                        <a:pt x="12" y="54"/>
                      </a:cubicBezTo>
                      <a:close/>
                      <a:moveTo>
                        <a:pt x="15" y="53"/>
                      </a:moveTo>
                      <a:cubicBezTo>
                        <a:pt x="15" y="53"/>
                        <a:pt x="15" y="53"/>
                        <a:pt x="15" y="53"/>
                      </a:cubicBezTo>
                      <a:cubicBezTo>
                        <a:pt x="15" y="53"/>
                        <a:pt x="15" y="52"/>
                        <a:pt x="15" y="52"/>
                      </a:cubicBezTo>
                      <a:cubicBezTo>
                        <a:pt x="15" y="53"/>
                        <a:pt x="15" y="53"/>
                        <a:pt x="15" y="53"/>
                      </a:cubicBezTo>
                      <a:close/>
                      <a:moveTo>
                        <a:pt x="15" y="53"/>
                      </a:moveTo>
                      <a:cubicBezTo>
                        <a:pt x="15" y="53"/>
                        <a:pt x="15" y="53"/>
                        <a:pt x="15" y="53"/>
                      </a:cubicBezTo>
                      <a:cubicBezTo>
                        <a:pt x="15" y="53"/>
                        <a:pt x="15" y="53"/>
                        <a:pt x="15" y="53"/>
                      </a:cubicBezTo>
                      <a:cubicBezTo>
                        <a:pt x="15" y="53"/>
                        <a:pt x="15" y="53"/>
                        <a:pt x="16" y="53"/>
                      </a:cubicBezTo>
                      <a:cubicBezTo>
                        <a:pt x="15" y="53"/>
                        <a:pt x="16" y="53"/>
                        <a:pt x="16" y="53"/>
                      </a:cubicBezTo>
                      <a:cubicBezTo>
                        <a:pt x="15" y="53"/>
                        <a:pt x="15" y="53"/>
                        <a:pt x="15" y="53"/>
                      </a:cubicBezTo>
                      <a:cubicBezTo>
                        <a:pt x="15" y="53"/>
                        <a:pt x="15" y="53"/>
                        <a:pt x="15" y="53"/>
                      </a:cubicBezTo>
                      <a:cubicBezTo>
                        <a:pt x="15" y="53"/>
                        <a:pt x="15" y="53"/>
                        <a:pt x="15" y="53"/>
                      </a:cubicBezTo>
                      <a:cubicBezTo>
                        <a:pt x="15" y="53"/>
                        <a:pt x="15" y="53"/>
                        <a:pt x="15" y="53"/>
                      </a:cubicBezTo>
                      <a:close/>
                      <a:moveTo>
                        <a:pt x="14" y="54"/>
                      </a:moveTo>
                      <a:cubicBezTo>
                        <a:pt x="14" y="54"/>
                        <a:pt x="14" y="54"/>
                        <a:pt x="14" y="54"/>
                      </a:cubicBezTo>
                      <a:cubicBezTo>
                        <a:pt x="14" y="54"/>
                        <a:pt x="14" y="54"/>
                        <a:pt x="14" y="54"/>
                      </a:cubicBezTo>
                      <a:cubicBezTo>
                        <a:pt x="14" y="54"/>
                        <a:pt x="14" y="54"/>
                        <a:pt x="14" y="54"/>
                      </a:cubicBezTo>
                      <a:cubicBezTo>
                        <a:pt x="14" y="54"/>
                        <a:pt x="14" y="54"/>
                        <a:pt x="14" y="54"/>
                      </a:cubicBezTo>
                      <a:close/>
                      <a:moveTo>
                        <a:pt x="14" y="54"/>
                      </a:moveTo>
                      <a:cubicBezTo>
                        <a:pt x="14" y="54"/>
                        <a:pt x="14" y="54"/>
                        <a:pt x="14" y="54"/>
                      </a:cubicBezTo>
                      <a:cubicBezTo>
                        <a:pt x="14" y="54"/>
                        <a:pt x="14" y="54"/>
                        <a:pt x="14" y="54"/>
                      </a:cubicBezTo>
                      <a:cubicBezTo>
                        <a:pt x="15" y="54"/>
                        <a:pt x="14" y="54"/>
                        <a:pt x="14" y="54"/>
                      </a:cubicBezTo>
                      <a:cubicBezTo>
                        <a:pt x="14" y="54"/>
                        <a:pt x="14" y="54"/>
                        <a:pt x="14" y="54"/>
                      </a:cubicBezTo>
                      <a:cubicBezTo>
                        <a:pt x="14" y="54"/>
                        <a:pt x="14" y="54"/>
                        <a:pt x="14" y="53"/>
                      </a:cubicBezTo>
                      <a:cubicBezTo>
                        <a:pt x="13" y="53"/>
                        <a:pt x="14" y="54"/>
                        <a:pt x="14" y="54"/>
                      </a:cubicBezTo>
                      <a:close/>
                      <a:moveTo>
                        <a:pt x="13" y="54"/>
                      </a:moveTo>
                      <a:cubicBezTo>
                        <a:pt x="13" y="54"/>
                        <a:pt x="13" y="54"/>
                        <a:pt x="13" y="54"/>
                      </a:cubicBezTo>
                      <a:cubicBezTo>
                        <a:pt x="14" y="54"/>
                        <a:pt x="13" y="54"/>
                        <a:pt x="13" y="54"/>
                      </a:cubicBezTo>
                      <a:cubicBezTo>
                        <a:pt x="13" y="54"/>
                        <a:pt x="13" y="54"/>
                        <a:pt x="13" y="54"/>
                      </a:cubicBezTo>
                      <a:close/>
                      <a:moveTo>
                        <a:pt x="14" y="54"/>
                      </a:moveTo>
                      <a:cubicBezTo>
                        <a:pt x="13" y="54"/>
                        <a:pt x="14" y="54"/>
                        <a:pt x="13" y="54"/>
                      </a:cubicBezTo>
                      <a:cubicBezTo>
                        <a:pt x="13" y="54"/>
                        <a:pt x="13" y="54"/>
                        <a:pt x="13" y="54"/>
                      </a:cubicBezTo>
                      <a:cubicBezTo>
                        <a:pt x="13" y="54"/>
                        <a:pt x="13" y="54"/>
                        <a:pt x="13" y="54"/>
                      </a:cubicBezTo>
                      <a:cubicBezTo>
                        <a:pt x="13" y="54"/>
                        <a:pt x="13" y="54"/>
                        <a:pt x="13" y="54"/>
                      </a:cubicBezTo>
                      <a:cubicBezTo>
                        <a:pt x="13" y="54"/>
                        <a:pt x="13" y="54"/>
                        <a:pt x="13" y="54"/>
                      </a:cubicBezTo>
                      <a:cubicBezTo>
                        <a:pt x="13" y="54"/>
                        <a:pt x="13" y="54"/>
                        <a:pt x="13" y="54"/>
                      </a:cubicBezTo>
                      <a:cubicBezTo>
                        <a:pt x="13" y="54"/>
                        <a:pt x="13" y="55"/>
                        <a:pt x="13" y="55"/>
                      </a:cubicBezTo>
                      <a:cubicBezTo>
                        <a:pt x="14" y="55"/>
                        <a:pt x="13" y="54"/>
                        <a:pt x="14" y="54"/>
                      </a:cubicBezTo>
                      <a:cubicBezTo>
                        <a:pt x="14" y="54"/>
                        <a:pt x="13" y="55"/>
                        <a:pt x="14" y="55"/>
                      </a:cubicBezTo>
                      <a:cubicBezTo>
                        <a:pt x="14" y="54"/>
                        <a:pt x="14" y="54"/>
                        <a:pt x="14" y="54"/>
                      </a:cubicBezTo>
                      <a:close/>
                      <a:moveTo>
                        <a:pt x="15" y="54"/>
                      </a:moveTo>
                      <a:cubicBezTo>
                        <a:pt x="14" y="54"/>
                        <a:pt x="14" y="55"/>
                        <a:pt x="14" y="55"/>
                      </a:cubicBezTo>
                      <a:cubicBezTo>
                        <a:pt x="14" y="54"/>
                        <a:pt x="14" y="54"/>
                        <a:pt x="15" y="54"/>
                      </a:cubicBezTo>
                      <a:close/>
                      <a:moveTo>
                        <a:pt x="15" y="53"/>
                      </a:moveTo>
                      <a:cubicBezTo>
                        <a:pt x="15" y="53"/>
                        <a:pt x="15" y="53"/>
                        <a:pt x="16" y="53"/>
                      </a:cubicBezTo>
                      <a:cubicBezTo>
                        <a:pt x="16" y="53"/>
                        <a:pt x="15" y="53"/>
                        <a:pt x="15" y="53"/>
                      </a:cubicBezTo>
                      <a:cubicBezTo>
                        <a:pt x="15" y="53"/>
                        <a:pt x="15" y="53"/>
                        <a:pt x="15" y="53"/>
                      </a:cubicBezTo>
                      <a:cubicBezTo>
                        <a:pt x="15" y="54"/>
                        <a:pt x="15" y="53"/>
                        <a:pt x="15" y="53"/>
                      </a:cubicBezTo>
                      <a:close/>
                      <a:moveTo>
                        <a:pt x="15" y="51"/>
                      </a:moveTo>
                      <a:cubicBezTo>
                        <a:pt x="15" y="51"/>
                        <a:pt x="14" y="51"/>
                        <a:pt x="14" y="51"/>
                      </a:cubicBezTo>
                      <a:cubicBezTo>
                        <a:pt x="14" y="50"/>
                        <a:pt x="14" y="50"/>
                        <a:pt x="14" y="50"/>
                      </a:cubicBezTo>
                      <a:cubicBezTo>
                        <a:pt x="14" y="50"/>
                        <a:pt x="15" y="50"/>
                        <a:pt x="15" y="50"/>
                      </a:cubicBezTo>
                      <a:cubicBezTo>
                        <a:pt x="15" y="50"/>
                        <a:pt x="15" y="50"/>
                        <a:pt x="14" y="50"/>
                      </a:cubicBezTo>
                      <a:cubicBezTo>
                        <a:pt x="14" y="51"/>
                        <a:pt x="15" y="51"/>
                        <a:pt x="15" y="51"/>
                      </a:cubicBezTo>
                      <a:cubicBezTo>
                        <a:pt x="15" y="51"/>
                        <a:pt x="15" y="51"/>
                        <a:pt x="15" y="51"/>
                      </a:cubicBezTo>
                      <a:cubicBezTo>
                        <a:pt x="15" y="51"/>
                        <a:pt x="14" y="51"/>
                        <a:pt x="15" y="51"/>
                      </a:cubicBezTo>
                      <a:cubicBezTo>
                        <a:pt x="15" y="51"/>
                        <a:pt x="15" y="51"/>
                        <a:pt x="15" y="51"/>
                      </a:cubicBezTo>
                      <a:close/>
                      <a:moveTo>
                        <a:pt x="10" y="53"/>
                      </a:move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0" y="53"/>
                        <a:pt x="10" y="53"/>
                        <a:pt x="10" y="53"/>
                      </a:cubicBezTo>
                      <a:close/>
                      <a:moveTo>
                        <a:pt x="19" y="56"/>
                      </a:moveTo>
                      <a:cubicBezTo>
                        <a:pt x="19" y="56"/>
                        <a:pt x="19" y="56"/>
                        <a:pt x="18" y="56"/>
                      </a:cubicBezTo>
                      <a:cubicBezTo>
                        <a:pt x="18" y="56"/>
                        <a:pt x="19" y="55"/>
                        <a:pt x="19" y="56"/>
                      </a:cubicBezTo>
                      <a:close/>
                      <a:moveTo>
                        <a:pt x="23" y="56"/>
                      </a:moveTo>
                      <a:cubicBezTo>
                        <a:pt x="22" y="56"/>
                        <a:pt x="22" y="56"/>
                        <a:pt x="23" y="56"/>
                      </a:cubicBezTo>
                      <a:cubicBezTo>
                        <a:pt x="23" y="56"/>
                        <a:pt x="22" y="55"/>
                        <a:pt x="23" y="55"/>
                      </a:cubicBez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3" y="56"/>
                        <a:pt x="23" y="56"/>
                        <a:pt x="23" y="56"/>
                      </a:cubicBezTo>
                      <a:cubicBezTo>
                        <a:pt x="23" y="56"/>
                        <a:pt x="23" y="56"/>
                        <a:pt x="23" y="56"/>
                      </a:cubicBezTo>
                      <a:close/>
                      <a:moveTo>
                        <a:pt x="21" y="56"/>
                      </a:moveTo>
                      <a:cubicBezTo>
                        <a:pt x="21" y="55"/>
                        <a:pt x="20" y="55"/>
                        <a:pt x="21" y="55"/>
                      </a:cubicBezTo>
                      <a:cubicBezTo>
                        <a:pt x="21" y="55"/>
                        <a:pt x="21" y="55"/>
                        <a:pt x="21" y="56"/>
                      </a:cubicBezTo>
                      <a:close/>
                      <a:moveTo>
                        <a:pt x="34" y="55"/>
                      </a:moveTo>
                      <a:cubicBezTo>
                        <a:pt x="33" y="55"/>
                        <a:pt x="34" y="55"/>
                        <a:pt x="34" y="55"/>
                      </a:cubicBezTo>
                      <a:cubicBezTo>
                        <a:pt x="34" y="55"/>
                        <a:pt x="33" y="55"/>
                        <a:pt x="33" y="56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3" y="55"/>
                        <a:pt x="34" y="55"/>
                        <a:pt x="34" y="55"/>
                      </a:cubicBezTo>
                      <a:cubicBezTo>
                        <a:pt x="34" y="55"/>
                        <a:pt x="33" y="55"/>
                        <a:pt x="33" y="55"/>
                      </a:cubicBezTo>
                      <a:cubicBezTo>
                        <a:pt x="33" y="55"/>
                        <a:pt x="33" y="55"/>
                        <a:pt x="34" y="55"/>
                      </a:cubicBezTo>
                      <a:close/>
                      <a:moveTo>
                        <a:pt x="27" y="55"/>
                      </a:moveTo>
                      <a:cubicBezTo>
                        <a:pt x="26" y="55"/>
                        <a:pt x="27" y="55"/>
                        <a:pt x="27" y="54"/>
                      </a:cubicBezTo>
                      <a:cubicBezTo>
                        <a:pt x="26" y="54"/>
                        <a:pt x="27" y="55"/>
                        <a:pt x="27" y="55"/>
                      </a:cubicBezTo>
                      <a:cubicBezTo>
                        <a:pt x="26" y="55"/>
                        <a:pt x="26" y="54"/>
                        <a:pt x="26" y="54"/>
                      </a:cubicBezTo>
                      <a:cubicBezTo>
                        <a:pt x="26" y="54"/>
                        <a:pt x="26" y="54"/>
                        <a:pt x="26" y="54"/>
                      </a:cubicBezTo>
                      <a:cubicBezTo>
                        <a:pt x="26" y="54"/>
                        <a:pt x="26" y="54"/>
                        <a:pt x="26" y="54"/>
                      </a:cubicBezTo>
                      <a:cubicBezTo>
                        <a:pt x="26" y="54"/>
                        <a:pt x="25" y="54"/>
                        <a:pt x="25" y="54"/>
                      </a:cubicBezTo>
                      <a:cubicBezTo>
                        <a:pt x="26" y="54"/>
                        <a:pt x="26" y="54"/>
                        <a:pt x="26" y="54"/>
                      </a:cubicBezTo>
                      <a:cubicBezTo>
                        <a:pt x="26" y="54"/>
                        <a:pt x="26" y="54"/>
                        <a:pt x="26" y="54"/>
                      </a:cubicBezTo>
                      <a:cubicBezTo>
                        <a:pt x="26" y="53"/>
                        <a:pt x="25" y="53"/>
                        <a:pt x="25" y="53"/>
                      </a:cubicBezTo>
                      <a:cubicBezTo>
                        <a:pt x="26" y="53"/>
                        <a:pt x="26" y="53"/>
                        <a:pt x="26" y="53"/>
                      </a:cubicBezTo>
                      <a:cubicBezTo>
                        <a:pt x="26" y="53"/>
                        <a:pt x="26" y="53"/>
                        <a:pt x="26" y="54"/>
                      </a:cubicBezTo>
                      <a:cubicBezTo>
                        <a:pt x="27" y="53"/>
                        <a:pt x="27" y="53"/>
                        <a:pt x="26" y="53"/>
                      </a:cubicBezTo>
                      <a:cubicBezTo>
                        <a:pt x="27" y="53"/>
                        <a:pt x="27" y="53"/>
                        <a:pt x="27" y="53"/>
                      </a:cubicBezTo>
                      <a:cubicBezTo>
                        <a:pt x="27" y="53"/>
                        <a:pt x="27" y="53"/>
                        <a:pt x="26" y="53"/>
                      </a:cubicBezTo>
                      <a:cubicBezTo>
                        <a:pt x="26" y="53"/>
                        <a:pt x="26" y="53"/>
                        <a:pt x="26" y="53"/>
                      </a:cubicBezTo>
                      <a:cubicBezTo>
                        <a:pt x="26" y="53"/>
                        <a:pt x="26" y="53"/>
                        <a:pt x="26" y="53"/>
                      </a:cubicBezTo>
                      <a:cubicBezTo>
                        <a:pt x="26" y="53"/>
                        <a:pt x="27" y="53"/>
                        <a:pt x="27" y="53"/>
                      </a:cubicBezTo>
                      <a:cubicBezTo>
                        <a:pt x="27" y="53"/>
                        <a:pt x="27" y="53"/>
                        <a:pt x="28" y="53"/>
                      </a:cubicBezTo>
                      <a:cubicBezTo>
                        <a:pt x="28" y="53"/>
                        <a:pt x="28" y="53"/>
                        <a:pt x="27" y="53"/>
                      </a:cubicBezTo>
                      <a:cubicBezTo>
                        <a:pt x="27" y="53"/>
                        <a:pt x="27" y="52"/>
                        <a:pt x="28" y="52"/>
                      </a:cubicBezTo>
                      <a:cubicBezTo>
                        <a:pt x="27" y="52"/>
                        <a:pt x="27" y="52"/>
                        <a:pt x="27" y="52"/>
                      </a:cubicBezTo>
                      <a:cubicBezTo>
                        <a:pt x="27" y="52"/>
                        <a:pt x="27" y="52"/>
                        <a:pt x="27" y="52"/>
                      </a:cubicBezTo>
                      <a:cubicBezTo>
                        <a:pt x="27" y="52"/>
                        <a:pt x="28" y="52"/>
                        <a:pt x="28" y="52"/>
                      </a:cubicBezTo>
                      <a:cubicBezTo>
                        <a:pt x="28" y="52"/>
                        <a:pt x="28" y="52"/>
                        <a:pt x="29" y="52"/>
                      </a:cubicBezTo>
                      <a:cubicBezTo>
                        <a:pt x="29" y="53"/>
                        <a:pt x="28" y="53"/>
                        <a:pt x="28" y="53"/>
                      </a:cubicBezTo>
                      <a:cubicBezTo>
                        <a:pt x="28" y="53"/>
                        <a:pt x="29" y="53"/>
                        <a:pt x="29" y="53"/>
                      </a:cubicBezTo>
                      <a:cubicBezTo>
                        <a:pt x="29" y="53"/>
                        <a:pt x="29" y="53"/>
                        <a:pt x="29" y="52"/>
                      </a:cubicBezTo>
                      <a:cubicBezTo>
                        <a:pt x="29" y="53"/>
                        <a:pt x="29" y="52"/>
                        <a:pt x="29" y="52"/>
                      </a:cubicBezTo>
                      <a:cubicBezTo>
                        <a:pt x="29" y="52"/>
                        <a:pt x="29" y="52"/>
                        <a:pt x="30" y="52"/>
                      </a:cubicBezTo>
                      <a:cubicBezTo>
                        <a:pt x="30" y="52"/>
                        <a:pt x="31" y="53"/>
                        <a:pt x="31" y="52"/>
                      </a:cubicBezTo>
                      <a:cubicBezTo>
                        <a:pt x="30" y="53"/>
                        <a:pt x="30" y="52"/>
                        <a:pt x="31" y="52"/>
                      </a:cubicBezTo>
                      <a:cubicBezTo>
                        <a:pt x="31" y="52"/>
                        <a:pt x="31" y="52"/>
                        <a:pt x="31" y="52"/>
                      </a:cubicBezTo>
                      <a:cubicBezTo>
                        <a:pt x="31" y="52"/>
                        <a:pt x="31" y="52"/>
                        <a:pt x="31" y="52"/>
                      </a:cubicBezTo>
                      <a:cubicBezTo>
                        <a:pt x="31" y="52"/>
                        <a:pt x="31" y="52"/>
                        <a:pt x="31" y="52"/>
                      </a:cubicBezTo>
                      <a:cubicBezTo>
                        <a:pt x="31" y="52"/>
                        <a:pt x="31" y="52"/>
                        <a:pt x="31" y="52"/>
                      </a:cubicBezTo>
                      <a:cubicBezTo>
                        <a:pt x="31" y="52"/>
                        <a:pt x="31" y="52"/>
                        <a:pt x="32" y="52"/>
                      </a:cubicBezTo>
                      <a:cubicBezTo>
                        <a:pt x="32" y="52"/>
                        <a:pt x="32" y="52"/>
                        <a:pt x="32" y="52"/>
                      </a:cubicBezTo>
                      <a:cubicBezTo>
                        <a:pt x="32" y="52"/>
                        <a:pt x="32" y="52"/>
                        <a:pt x="32" y="52"/>
                      </a:cubicBezTo>
                      <a:cubicBezTo>
                        <a:pt x="32" y="52"/>
                        <a:pt x="32" y="52"/>
                        <a:pt x="32" y="51"/>
                      </a:cubicBezTo>
                      <a:cubicBezTo>
                        <a:pt x="33" y="51"/>
                        <a:pt x="32" y="52"/>
                        <a:pt x="33" y="52"/>
                      </a:cubicBezTo>
                      <a:cubicBezTo>
                        <a:pt x="33" y="52"/>
                        <a:pt x="33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3" y="51"/>
                        <a:pt x="32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3" y="51"/>
                        <a:pt x="33" y="50"/>
                      </a:cubicBezTo>
                      <a:cubicBezTo>
                        <a:pt x="33" y="50"/>
                        <a:pt x="33" y="51"/>
                        <a:pt x="33" y="51"/>
                      </a:cubicBezTo>
                      <a:cubicBezTo>
                        <a:pt x="33" y="51"/>
                        <a:pt x="34" y="52"/>
                        <a:pt x="32" y="52"/>
                      </a:cubicBezTo>
                      <a:cubicBezTo>
                        <a:pt x="33" y="52"/>
                        <a:pt x="32" y="52"/>
                        <a:pt x="32" y="53"/>
                      </a:cubicBezTo>
                      <a:cubicBezTo>
                        <a:pt x="32" y="53"/>
                        <a:pt x="32" y="52"/>
                        <a:pt x="32" y="53"/>
                      </a:cubicBezTo>
                      <a:cubicBezTo>
                        <a:pt x="32" y="52"/>
                        <a:pt x="32" y="52"/>
                        <a:pt x="32" y="52"/>
                      </a:cubicBezTo>
                      <a:cubicBezTo>
                        <a:pt x="32" y="52"/>
                        <a:pt x="32" y="53"/>
                        <a:pt x="31" y="53"/>
                      </a:cubicBezTo>
                      <a:cubicBezTo>
                        <a:pt x="31" y="52"/>
                        <a:pt x="32" y="52"/>
                        <a:pt x="32" y="52"/>
                      </a:cubicBezTo>
                      <a:cubicBezTo>
                        <a:pt x="31" y="52"/>
                        <a:pt x="31" y="52"/>
                        <a:pt x="31" y="53"/>
                      </a:cubicBezTo>
                      <a:cubicBezTo>
                        <a:pt x="31" y="53"/>
                        <a:pt x="31" y="53"/>
                        <a:pt x="31" y="53"/>
                      </a:cubicBezTo>
                      <a:cubicBezTo>
                        <a:pt x="31" y="53"/>
                        <a:pt x="31" y="53"/>
                        <a:pt x="32" y="53"/>
                      </a:cubicBezTo>
                      <a:cubicBezTo>
                        <a:pt x="31" y="53"/>
                        <a:pt x="31" y="53"/>
                        <a:pt x="31" y="53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2" y="53"/>
                        <a:pt x="31" y="53"/>
                        <a:pt x="31" y="53"/>
                      </a:cubicBezTo>
                      <a:cubicBezTo>
                        <a:pt x="31" y="53"/>
                        <a:pt x="32" y="53"/>
                        <a:pt x="32" y="53"/>
                      </a:cubicBezTo>
                      <a:cubicBezTo>
                        <a:pt x="31" y="53"/>
                        <a:pt x="31" y="53"/>
                        <a:pt x="31" y="53"/>
                      </a:cubicBezTo>
                      <a:cubicBezTo>
                        <a:pt x="31" y="53"/>
                        <a:pt x="31" y="53"/>
                        <a:pt x="31" y="53"/>
                      </a:cubicBezTo>
                      <a:cubicBezTo>
                        <a:pt x="31" y="53"/>
                        <a:pt x="30" y="53"/>
                        <a:pt x="30" y="53"/>
                      </a:cubicBezTo>
                      <a:cubicBezTo>
                        <a:pt x="30" y="53"/>
                        <a:pt x="29" y="53"/>
                        <a:pt x="30" y="53"/>
                      </a:cubicBezTo>
                      <a:cubicBezTo>
                        <a:pt x="29" y="53"/>
                        <a:pt x="30" y="54"/>
                        <a:pt x="29" y="54"/>
                      </a:cubicBezTo>
                      <a:cubicBezTo>
                        <a:pt x="29" y="54"/>
                        <a:pt x="29" y="54"/>
                        <a:pt x="29" y="54"/>
                      </a:cubicBezTo>
                      <a:cubicBezTo>
                        <a:pt x="29" y="54"/>
                        <a:pt x="29" y="54"/>
                        <a:pt x="28" y="54"/>
                      </a:cubicBezTo>
                      <a:cubicBezTo>
                        <a:pt x="28" y="54"/>
                        <a:pt x="29" y="54"/>
                        <a:pt x="28" y="54"/>
                      </a:cubicBezTo>
                      <a:cubicBezTo>
                        <a:pt x="28" y="54"/>
                        <a:pt x="28" y="54"/>
                        <a:pt x="28" y="54"/>
                      </a:cubicBezTo>
                      <a:cubicBezTo>
                        <a:pt x="28" y="54"/>
                        <a:pt x="28" y="54"/>
                        <a:pt x="28" y="54"/>
                      </a:cubicBezTo>
                      <a:cubicBezTo>
                        <a:pt x="29" y="54"/>
                        <a:pt x="29" y="54"/>
                        <a:pt x="29" y="55"/>
                      </a:cubicBezTo>
                      <a:cubicBezTo>
                        <a:pt x="28" y="54"/>
                        <a:pt x="28" y="54"/>
                        <a:pt x="28" y="54"/>
                      </a:cubicBezTo>
                      <a:cubicBezTo>
                        <a:pt x="28" y="54"/>
                        <a:pt x="28" y="54"/>
                        <a:pt x="28" y="54"/>
                      </a:cubicBezTo>
                      <a:cubicBezTo>
                        <a:pt x="27" y="54"/>
                        <a:pt x="27" y="55"/>
                        <a:pt x="27" y="55"/>
                      </a:cubicBezTo>
                      <a:cubicBezTo>
                        <a:pt x="27" y="55"/>
                        <a:pt x="27" y="55"/>
                        <a:pt x="27" y="55"/>
                      </a:cubicBezTo>
                      <a:close/>
                      <a:moveTo>
                        <a:pt x="31" y="53"/>
                      </a:moveTo>
                      <a:cubicBezTo>
                        <a:pt x="30" y="52"/>
                        <a:pt x="31" y="52"/>
                        <a:pt x="31" y="52"/>
                      </a:cubicBezTo>
                      <a:cubicBezTo>
                        <a:pt x="31" y="52"/>
                        <a:pt x="30" y="52"/>
                        <a:pt x="30" y="52"/>
                      </a:cubicBezTo>
                      <a:cubicBezTo>
                        <a:pt x="30" y="53"/>
                        <a:pt x="30" y="53"/>
                        <a:pt x="31" y="53"/>
                      </a:cubicBezTo>
                      <a:close/>
                      <a:moveTo>
                        <a:pt x="29" y="53"/>
                      </a:moveTo>
                      <a:cubicBezTo>
                        <a:pt x="29" y="53"/>
                        <a:pt x="29" y="53"/>
                        <a:pt x="30" y="53"/>
                      </a:cubicBezTo>
                      <a:cubicBezTo>
                        <a:pt x="30" y="53"/>
                        <a:pt x="30" y="53"/>
                        <a:pt x="30" y="53"/>
                      </a:cubicBezTo>
                      <a:cubicBezTo>
                        <a:pt x="30" y="53"/>
                        <a:pt x="30" y="53"/>
                        <a:pt x="30" y="53"/>
                      </a:cubicBezTo>
                      <a:cubicBezTo>
                        <a:pt x="30" y="53"/>
                        <a:pt x="30" y="53"/>
                        <a:pt x="29" y="52"/>
                      </a:cubicBezTo>
                      <a:cubicBezTo>
                        <a:pt x="29" y="53"/>
                        <a:pt x="30" y="53"/>
                        <a:pt x="29" y="53"/>
                      </a:cubicBezTo>
                      <a:close/>
                      <a:moveTo>
                        <a:pt x="27" y="54"/>
                      </a:moveTo>
                      <a:cubicBezTo>
                        <a:pt x="27" y="54"/>
                        <a:pt x="28" y="54"/>
                        <a:pt x="27" y="54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lose/>
                      <a:moveTo>
                        <a:pt x="27" y="54"/>
                      </a:moveTo>
                      <a:cubicBezTo>
                        <a:pt x="27" y="54"/>
                        <a:pt x="26" y="54"/>
                        <a:pt x="27" y="54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lose/>
                      <a:moveTo>
                        <a:pt x="18" y="55"/>
                      </a:moveTo>
                      <a:cubicBezTo>
                        <a:pt x="17" y="55"/>
                        <a:pt x="18" y="55"/>
                        <a:pt x="18" y="55"/>
                      </a:cubicBezTo>
                      <a:cubicBezTo>
                        <a:pt x="18" y="55"/>
                        <a:pt x="18" y="55"/>
                        <a:pt x="18" y="55"/>
                      </a:cubicBezTo>
                      <a:close/>
                      <a:moveTo>
                        <a:pt x="37" y="55"/>
                      </a:moveTo>
                      <a:cubicBezTo>
                        <a:pt x="37" y="55"/>
                        <a:pt x="37" y="55"/>
                        <a:pt x="37" y="55"/>
                      </a:cubicBezTo>
                      <a:cubicBezTo>
                        <a:pt x="37" y="55"/>
                        <a:pt x="37" y="55"/>
                        <a:pt x="37" y="55"/>
                      </a:cubicBezTo>
                      <a:cubicBezTo>
                        <a:pt x="37" y="55"/>
                        <a:pt x="37" y="55"/>
                        <a:pt x="38" y="55"/>
                      </a:cubicBezTo>
                      <a:cubicBezTo>
                        <a:pt x="37" y="55"/>
                        <a:pt x="37" y="55"/>
                        <a:pt x="37" y="55"/>
                      </a:cubicBezTo>
                      <a:close/>
                      <a:moveTo>
                        <a:pt x="21" y="52"/>
                      </a:moveTo>
                      <a:cubicBezTo>
                        <a:pt x="21" y="52"/>
                        <a:pt x="21" y="52"/>
                        <a:pt x="21" y="53"/>
                      </a:cubicBezTo>
                      <a:cubicBezTo>
                        <a:pt x="20" y="53"/>
                        <a:pt x="20" y="53"/>
                        <a:pt x="20" y="53"/>
                      </a:cubicBezTo>
                      <a:cubicBezTo>
                        <a:pt x="20" y="53"/>
                        <a:pt x="20" y="52"/>
                        <a:pt x="20" y="52"/>
                      </a:cubicBezTo>
                      <a:cubicBezTo>
                        <a:pt x="20" y="52"/>
                        <a:pt x="20" y="52"/>
                        <a:pt x="20" y="52"/>
                      </a:cubicBezTo>
                      <a:cubicBezTo>
                        <a:pt x="20" y="52"/>
                        <a:pt x="20" y="52"/>
                        <a:pt x="20" y="52"/>
                      </a:cubicBezTo>
                      <a:cubicBezTo>
                        <a:pt x="21" y="52"/>
                        <a:pt x="21" y="52"/>
                        <a:pt x="21" y="52"/>
                      </a:cubicBezTo>
                      <a:cubicBezTo>
                        <a:pt x="21" y="52"/>
                        <a:pt x="20" y="52"/>
                        <a:pt x="20" y="52"/>
                      </a:cubicBezTo>
                      <a:cubicBezTo>
                        <a:pt x="21" y="52"/>
                        <a:pt x="21" y="52"/>
                        <a:pt x="20" y="52"/>
                      </a:cubicBezTo>
                      <a:cubicBezTo>
                        <a:pt x="20" y="52"/>
                        <a:pt x="21" y="51"/>
                        <a:pt x="21" y="52"/>
                      </a:cubicBezTo>
                      <a:cubicBezTo>
                        <a:pt x="21" y="52"/>
                        <a:pt x="20" y="52"/>
                        <a:pt x="21" y="52"/>
                      </a:cubicBezTo>
                      <a:close/>
                      <a:moveTo>
                        <a:pt x="17" y="52"/>
                      </a:moveTo>
                      <a:cubicBezTo>
                        <a:pt x="17" y="52"/>
                        <a:pt x="17" y="52"/>
                        <a:pt x="17" y="52"/>
                      </a:cubicBezTo>
                      <a:cubicBezTo>
                        <a:pt x="17" y="52"/>
                        <a:pt x="17" y="52"/>
                        <a:pt x="17" y="52"/>
                      </a:cubicBezTo>
                      <a:cubicBezTo>
                        <a:pt x="17" y="52"/>
                        <a:pt x="17" y="52"/>
                        <a:pt x="17" y="52"/>
                      </a:cubicBezTo>
                      <a:cubicBezTo>
                        <a:pt x="17" y="52"/>
                        <a:pt x="17" y="52"/>
                        <a:pt x="17" y="52"/>
                      </a:cubicBezTo>
                      <a:close/>
                      <a:moveTo>
                        <a:pt x="26" y="29"/>
                      </a:moveTo>
                      <a:cubicBezTo>
                        <a:pt x="26" y="30"/>
                        <a:pt x="26" y="29"/>
                        <a:pt x="26" y="29"/>
                      </a:cubicBezTo>
                      <a:cubicBezTo>
                        <a:pt x="27" y="29"/>
                        <a:pt x="27" y="29"/>
                        <a:pt x="27" y="30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ubicBezTo>
                        <a:pt x="27" y="29"/>
                        <a:pt x="27" y="28"/>
                        <a:pt x="27" y="28"/>
                      </a:cubicBezTo>
                      <a:cubicBezTo>
                        <a:pt x="28" y="29"/>
                        <a:pt x="27" y="29"/>
                        <a:pt x="27" y="29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ubicBezTo>
                        <a:pt x="28" y="29"/>
                        <a:pt x="28" y="28"/>
                        <a:pt x="29" y="28"/>
                      </a:cubicBezTo>
                      <a:cubicBezTo>
                        <a:pt x="29" y="29"/>
                        <a:pt x="28" y="29"/>
                        <a:pt x="28" y="29"/>
                      </a:cubicBezTo>
                      <a:cubicBezTo>
                        <a:pt x="28" y="29"/>
                        <a:pt x="28" y="29"/>
                        <a:pt x="28" y="29"/>
                      </a:cubicBezTo>
                      <a:cubicBezTo>
                        <a:pt x="28" y="29"/>
                        <a:pt x="28" y="30"/>
                        <a:pt x="28" y="30"/>
                      </a:cubicBezTo>
                      <a:cubicBezTo>
                        <a:pt x="29" y="30"/>
                        <a:pt x="30" y="30"/>
                        <a:pt x="29" y="29"/>
                      </a:cubicBezTo>
                      <a:cubicBezTo>
                        <a:pt x="29" y="29"/>
                        <a:pt x="29" y="29"/>
                        <a:pt x="29" y="29"/>
                      </a:cubicBezTo>
                      <a:cubicBezTo>
                        <a:pt x="29" y="29"/>
                        <a:pt x="29" y="29"/>
                        <a:pt x="29" y="29"/>
                      </a:cubicBezTo>
                      <a:cubicBezTo>
                        <a:pt x="29" y="30"/>
                        <a:pt x="29" y="30"/>
                        <a:pt x="29" y="30"/>
                      </a:cubicBezTo>
                      <a:cubicBezTo>
                        <a:pt x="28" y="30"/>
                        <a:pt x="28" y="29"/>
                        <a:pt x="28" y="29"/>
                      </a:cubicBezTo>
                      <a:cubicBezTo>
                        <a:pt x="28" y="29"/>
                        <a:pt x="29" y="30"/>
                        <a:pt x="29" y="29"/>
                      </a:cubicBezTo>
                      <a:cubicBezTo>
                        <a:pt x="29" y="29"/>
                        <a:pt x="29" y="28"/>
                        <a:pt x="29" y="28"/>
                      </a:cubicBezTo>
                      <a:cubicBezTo>
                        <a:pt x="29" y="29"/>
                        <a:pt x="29" y="29"/>
                        <a:pt x="29" y="29"/>
                      </a:cubicBezTo>
                      <a:cubicBezTo>
                        <a:pt x="29" y="29"/>
                        <a:pt x="29" y="29"/>
                        <a:pt x="29" y="29"/>
                      </a:cubicBezTo>
                      <a:cubicBezTo>
                        <a:pt x="29" y="29"/>
                        <a:pt x="29" y="29"/>
                        <a:pt x="29" y="29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30" y="30"/>
                        <a:pt x="30" y="29"/>
                        <a:pt x="30" y="29"/>
                      </a:cubicBezTo>
                      <a:cubicBezTo>
                        <a:pt x="31" y="30"/>
                        <a:pt x="30" y="30"/>
                        <a:pt x="30" y="29"/>
                      </a:cubicBezTo>
                      <a:cubicBezTo>
                        <a:pt x="29" y="30"/>
                        <a:pt x="29" y="31"/>
                        <a:pt x="29" y="31"/>
                      </a:cubicBezTo>
                      <a:cubicBezTo>
                        <a:pt x="29" y="31"/>
                        <a:pt x="29" y="31"/>
                        <a:pt x="29" y="31"/>
                      </a:cubicBezTo>
                      <a:cubicBezTo>
                        <a:pt x="29" y="31"/>
                        <a:pt x="29" y="31"/>
                        <a:pt x="29" y="32"/>
                      </a:cubicBezTo>
                      <a:cubicBezTo>
                        <a:pt x="28" y="31"/>
                        <a:pt x="29" y="31"/>
                        <a:pt x="29" y="31"/>
                      </a:cubicBezTo>
                      <a:cubicBezTo>
                        <a:pt x="29" y="30"/>
                        <a:pt x="29" y="30"/>
                        <a:pt x="28" y="30"/>
                      </a:cubicBezTo>
                      <a:cubicBezTo>
                        <a:pt x="28" y="30"/>
                        <a:pt x="28" y="30"/>
                        <a:pt x="28" y="30"/>
                      </a:cubicBezTo>
                      <a:cubicBezTo>
                        <a:pt x="28" y="29"/>
                        <a:pt x="28" y="29"/>
                        <a:pt x="28" y="29"/>
                      </a:cubicBezTo>
                      <a:cubicBezTo>
                        <a:pt x="28" y="29"/>
                        <a:pt x="28" y="30"/>
                        <a:pt x="28" y="30"/>
                      </a:cubicBezTo>
                      <a:cubicBezTo>
                        <a:pt x="28" y="30"/>
                        <a:pt x="28" y="30"/>
                        <a:pt x="28" y="30"/>
                      </a:cubicBezTo>
                      <a:cubicBezTo>
                        <a:pt x="28" y="30"/>
                        <a:pt x="28" y="30"/>
                        <a:pt x="28" y="30"/>
                      </a:cubicBezTo>
                      <a:cubicBezTo>
                        <a:pt x="28" y="30"/>
                        <a:pt x="28" y="30"/>
                        <a:pt x="28" y="30"/>
                      </a:cubicBezTo>
                      <a:cubicBezTo>
                        <a:pt x="28" y="30"/>
                        <a:pt x="28" y="30"/>
                        <a:pt x="28" y="30"/>
                      </a:cubicBezTo>
                      <a:cubicBezTo>
                        <a:pt x="28" y="30"/>
                        <a:pt x="28" y="31"/>
                        <a:pt x="29" y="30"/>
                      </a:cubicBezTo>
                      <a:cubicBezTo>
                        <a:pt x="29" y="31"/>
                        <a:pt x="28" y="30"/>
                        <a:pt x="28" y="31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8" y="31"/>
                        <a:pt x="28" y="31"/>
                        <a:pt x="28" y="32"/>
                      </a:cubicBezTo>
                      <a:cubicBezTo>
                        <a:pt x="29" y="32"/>
                        <a:pt x="29" y="32"/>
                        <a:pt x="29" y="32"/>
                      </a:cubicBezTo>
                      <a:cubicBezTo>
                        <a:pt x="29" y="32"/>
                        <a:pt x="29" y="31"/>
                        <a:pt x="30" y="32"/>
                      </a:cubicBezTo>
                      <a:cubicBezTo>
                        <a:pt x="30" y="32"/>
                        <a:pt x="30" y="32"/>
                        <a:pt x="30" y="32"/>
                      </a:cubicBezTo>
                      <a:cubicBezTo>
                        <a:pt x="29" y="31"/>
                        <a:pt x="30" y="31"/>
                        <a:pt x="30" y="31"/>
                      </a:cubicBezTo>
                      <a:cubicBezTo>
                        <a:pt x="30" y="31"/>
                        <a:pt x="30" y="31"/>
                        <a:pt x="30" y="31"/>
                      </a:cubicBezTo>
                      <a:cubicBezTo>
                        <a:pt x="30" y="32"/>
                        <a:pt x="29" y="32"/>
                        <a:pt x="29" y="32"/>
                      </a:cubicBezTo>
                      <a:cubicBezTo>
                        <a:pt x="29" y="32"/>
                        <a:pt x="29" y="33"/>
                        <a:pt x="28" y="32"/>
                      </a:cubicBezTo>
                      <a:cubicBezTo>
                        <a:pt x="28" y="32"/>
                        <a:pt x="29" y="32"/>
                        <a:pt x="29" y="32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28" y="32"/>
                        <a:pt x="29" y="32"/>
                        <a:pt x="28" y="32"/>
                      </a:cubicBezTo>
                      <a:cubicBezTo>
                        <a:pt x="28" y="32"/>
                        <a:pt x="28" y="32"/>
                        <a:pt x="28" y="31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28" y="32"/>
                        <a:pt x="27" y="32"/>
                        <a:pt x="27" y="31"/>
                      </a:cubicBezTo>
                      <a:cubicBezTo>
                        <a:pt x="27" y="32"/>
                        <a:pt x="28" y="32"/>
                        <a:pt x="27" y="32"/>
                      </a:cubicBezTo>
                      <a:cubicBezTo>
                        <a:pt x="28" y="32"/>
                        <a:pt x="27" y="32"/>
                        <a:pt x="27" y="32"/>
                      </a:cubicBezTo>
                      <a:cubicBezTo>
                        <a:pt x="27" y="32"/>
                        <a:pt x="27" y="32"/>
                        <a:pt x="27" y="32"/>
                      </a:cubicBezTo>
                      <a:cubicBezTo>
                        <a:pt x="27" y="32"/>
                        <a:pt x="27" y="32"/>
                        <a:pt x="27" y="32"/>
                      </a:cubicBezTo>
                      <a:cubicBezTo>
                        <a:pt x="27" y="32"/>
                        <a:pt x="27" y="32"/>
                        <a:pt x="27" y="32"/>
                      </a:cubicBezTo>
                      <a:cubicBezTo>
                        <a:pt x="27" y="32"/>
                        <a:pt x="27" y="31"/>
                        <a:pt x="27" y="31"/>
                      </a:cubicBez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27" y="31"/>
                        <a:pt x="28" y="31"/>
                        <a:pt x="27" y="30"/>
                      </a:cubicBezTo>
                      <a:cubicBezTo>
                        <a:pt x="28" y="30"/>
                        <a:pt x="27" y="30"/>
                        <a:pt x="27" y="30"/>
                      </a:cubicBezTo>
                      <a:cubicBezTo>
                        <a:pt x="28" y="31"/>
                        <a:pt x="28" y="30"/>
                        <a:pt x="27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7" y="29"/>
                        <a:pt x="27" y="30"/>
                        <a:pt x="27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6" y="30"/>
                        <a:pt x="27" y="30"/>
                        <a:pt x="26" y="30"/>
                      </a:cubicBezTo>
                      <a:cubicBezTo>
                        <a:pt x="26" y="30"/>
                        <a:pt x="27" y="30"/>
                        <a:pt x="27" y="31"/>
                      </a:cubicBezTo>
                      <a:cubicBezTo>
                        <a:pt x="27" y="31"/>
                        <a:pt x="27" y="31"/>
                        <a:pt x="27" y="30"/>
                      </a:cubicBez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27" y="31"/>
                        <a:pt x="27" y="31"/>
                        <a:pt x="27" y="30"/>
                      </a:cubicBezTo>
                      <a:cubicBezTo>
                        <a:pt x="27" y="31"/>
                        <a:pt x="26" y="31"/>
                        <a:pt x="26" y="32"/>
                      </a:cubicBezTo>
                      <a:cubicBezTo>
                        <a:pt x="25" y="31"/>
                        <a:pt x="25" y="31"/>
                        <a:pt x="25" y="31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4" y="32"/>
                      </a:cubicBezTo>
                      <a:cubicBezTo>
                        <a:pt x="24" y="31"/>
                        <a:pt x="25" y="31"/>
                        <a:pt x="25" y="31"/>
                      </a:cubicBezTo>
                      <a:cubicBezTo>
                        <a:pt x="24" y="31"/>
                        <a:pt x="24" y="31"/>
                        <a:pt x="24" y="31"/>
                      </a:cubicBezTo>
                      <a:cubicBezTo>
                        <a:pt x="24" y="31"/>
                        <a:pt x="24" y="32"/>
                        <a:pt x="24" y="32"/>
                      </a:cubicBezTo>
                      <a:cubicBezTo>
                        <a:pt x="24" y="32"/>
                        <a:pt x="24" y="32"/>
                        <a:pt x="25" y="32"/>
                      </a:cubicBezTo>
                      <a:cubicBezTo>
                        <a:pt x="25" y="32"/>
                        <a:pt x="24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3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3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2"/>
                        <a:pt x="23" y="33"/>
                        <a:pt x="24" y="32"/>
                      </a:cubicBezTo>
                      <a:cubicBezTo>
                        <a:pt x="24" y="32"/>
                        <a:pt x="23" y="32"/>
                        <a:pt x="24" y="33"/>
                      </a:cubicBezTo>
                      <a:cubicBezTo>
                        <a:pt x="24" y="33"/>
                        <a:pt x="23" y="32"/>
                        <a:pt x="24" y="32"/>
                      </a:cubicBezTo>
                      <a:cubicBezTo>
                        <a:pt x="23" y="32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4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2" y="34"/>
                        <a:pt x="23" y="34"/>
                      </a:cubicBezTo>
                      <a:cubicBezTo>
                        <a:pt x="22" y="34"/>
                        <a:pt x="22" y="34"/>
                        <a:pt x="22" y="35"/>
                      </a:cubicBezTo>
                      <a:cubicBezTo>
                        <a:pt x="22" y="35"/>
                        <a:pt x="22" y="35"/>
                        <a:pt x="22" y="35"/>
                      </a:cubicBezTo>
                      <a:cubicBezTo>
                        <a:pt x="22" y="35"/>
                        <a:pt x="22" y="34"/>
                        <a:pt x="22" y="34"/>
                      </a:cubicBezTo>
                      <a:cubicBezTo>
                        <a:pt x="21" y="34"/>
                        <a:pt x="22" y="35"/>
                        <a:pt x="21" y="35"/>
                      </a:cubicBezTo>
                      <a:cubicBezTo>
                        <a:pt x="21" y="35"/>
                        <a:pt x="21" y="36"/>
                        <a:pt x="20" y="36"/>
                      </a:cubicBezTo>
                      <a:cubicBezTo>
                        <a:pt x="21" y="36"/>
                        <a:pt x="20" y="36"/>
                        <a:pt x="21" y="36"/>
                      </a:cubicBezTo>
                      <a:cubicBezTo>
                        <a:pt x="20" y="36"/>
                        <a:pt x="21" y="36"/>
                        <a:pt x="20" y="36"/>
                      </a:cubicBezTo>
                      <a:cubicBezTo>
                        <a:pt x="20" y="36"/>
                        <a:pt x="20" y="36"/>
                        <a:pt x="20" y="36"/>
                      </a:cubicBezTo>
                      <a:cubicBezTo>
                        <a:pt x="20" y="36"/>
                        <a:pt x="20" y="36"/>
                        <a:pt x="20" y="36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20" y="35"/>
                        <a:pt x="20" y="35"/>
                        <a:pt x="20" y="36"/>
                      </a:cubicBezTo>
                      <a:cubicBezTo>
                        <a:pt x="20" y="36"/>
                        <a:pt x="20" y="35"/>
                        <a:pt x="21" y="35"/>
                      </a:cubicBezTo>
                      <a:cubicBezTo>
                        <a:pt x="21" y="35"/>
                        <a:pt x="20" y="35"/>
                        <a:pt x="20" y="35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21" y="35"/>
                        <a:pt x="21" y="34"/>
                        <a:pt x="22" y="34"/>
                      </a:cubicBezTo>
                      <a:cubicBezTo>
                        <a:pt x="21" y="34"/>
                        <a:pt x="21" y="34"/>
                        <a:pt x="21" y="34"/>
                      </a:cubicBezTo>
                      <a:cubicBezTo>
                        <a:pt x="21" y="34"/>
                        <a:pt x="21" y="33"/>
                        <a:pt x="21" y="33"/>
                      </a:cubicBezTo>
                      <a:cubicBezTo>
                        <a:pt x="21" y="33"/>
                        <a:pt x="21" y="34"/>
                        <a:pt x="21" y="33"/>
                      </a:cubicBezTo>
                      <a:cubicBezTo>
                        <a:pt x="21" y="34"/>
                        <a:pt x="21" y="34"/>
                        <a:pt x="21" y="34"/>
                      </a:cubicBezTo>
                      <a:cubicBezTo>
                        <a:pt x="20" y="34"/>
                        <a:pt x="20" y="34"/>
                        <a:pt x="20" y="34"/>
                      </a:cubicBezTo>
                      <a:cubicBezTo>
                        <a:pt x="20" y="34"/>
                        <a:pt x="21" y="34"/>
                        <a:pt x="20" y="34"/>
                      </a:cubicBezTo>
                      <a:cubicBezTo>
                        <a:pt x="20" y="34"/>
                        <a:pt x="20" y="35"/>
                        <a:pt x="20" y="35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19" y="34"/>
                        <a:pt x="19" y="35"/>
                        <a:pt x="20" y="35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19" y="35"/>
                        <a:pt x="19" y="35"/>
                        <a:pt x="19" y="35"/>
                      </a:cubicBezTo>
                      <a:cubicBezTo>
                        <a:pt x="19" y="35"/>
                        <a:pt x="19" y="36"/>
                        <a:pt x="19" y="36"/>
                      </a:cubicBezTo>
                      <a:cubicBezTo>
                        <a:pt x="19" y="37"/>
                        <a:pt x="19" y="36"/>
                        <a:pt x="20" y="36"/>
                      </a:cubicBezTo>
                      <a:cubicBezTo>
                        <a:pt x="20" y="37"/>
                        <a:pt x="20" y="36"/>
                        <a:pt x="19" y="37"/>
                      </a:cubicBezTo>
                      <a:cubicBezTo>
                        <a:pt x="20" y="37"/>
                        <a:pt x="20" y="37"/>
                        <a:pt x="20" y="37"/>
                      </a:cubicBezTo>
                      <a:cubicBezTo>
                        <a:pt x="20" y="37"/>
                        <a:pt x="20" y="36"/>
                        <a:pt x="20" y="37"/>
                      </a:cubicBezTo>
                      <a:cubicBezTo>
                        <a:pt x="20" y="37"/>
                        <a:pt x="21" y="37"/>
                        <a:pt x="20" y="37"/>
                      </a:cubicBezTo>
                      <a:cubicBezTo>
                        <a:pt x="21" y="37"/>
                        <a:pt x="21" y="37"/>
                        <a:pt x="21" y="37"/>
                      </a:cubicBezTo>
                      <a:cubicBezTo>
                        <a:pt x="21" y="37"/>
                        <a:pt x="21" y="37"/>
                        <a:pt x="21" y="37"/>
                      </a:cubicBezTo>
                      <a:cubicBezTo>
                        <a:pt x="21" y="37"/>
                        <a:pt x="21" y="37"/>
                        <a:pt x="22" y="37"/>
                      </a:cubicBezTo>
                      <a:cubicBezTo>
                        <a:pt x="22" y="37"/>
                        <a:pt x="21" y="37"/>
                        <a:pt x="21" y="37"/>
                      </a:cubicBezTo>
                      <a:cubicBezTo>
                        <a:pt x="22" y="37"/>
                        <a:pt x="22" y="37"/>
                        <a:pt x="22" y="37"/>
                      </a:cubicBezTo>
                      <a:cubicBezTo>
                        <a:pt x="22" y="37"/>
                        <a:pt x="22" y="37"/>
                        <a:pt x="22" y="37"/>
                      </a:cubicBezTo>
                      <a:cubicBezTo>
                        <a:pt x="23" y="37"/>
                        <a:pt x="22" y="37"/>
                        <a:pt x="22" y="37"/>
                      </a:cubicBezTo>
                      <a:cubicBezTo>
                        <a:pt x="22" y="37"/>
                        <a:pt x="22" y="37"/>
                        <a:pt x="22" y="36"/>
                      </a:cubicBezTo>
                      <a:cubicBezTo>
                        <a:pt x="22" y="37"/>
                        <a:pt x="22" y="36"/>
                        <a:pt x="22" y="36"/>
                      </a:cubicBezTo>
                      <a:cubicBezTo>
                        <a:pt x="22" y="36"/>
                        <a:pt x="22" y="36"/>
                        <a:pt x="22" y="36"/>
                      </a:cubicBezTo>
                      <a:cubicBezTo>
                        <a:pt x="22" y="36"/>
                        <a:pt x="21" y="36"/>
                        <a:pt x="22" y="36"/>
                      </a:cubicBezTo>
                      <a:cubicBezTo>
                        <a:pt x="22" y="36"/>
                        <a:pt x="22" y="36"/>
                        <a:pt x="22" y="36"/>
                      </a:cubicBezTo>
                      <a:cubicBezTo>
                        <a:pt x="22" y="36"/>
                        <a:pt x="22" y="36"/>
                        <a:pt x="22" y="36"/>
                      </a:cubicBezTo>
                      <a:cubicBezTo>
                        <a:pt x="22" y="36"/>
                        <a:pt x="22" y="36"/>
                        <a:pt x="22" y="36"/>
                      </a:cubicBezTo>
                      <a:cubicBezTo>
                        <a:pt x="23" y="36"/>
                        <a:pt x="22" y="36"/>
                        <a:pt x="22" y="35"/>
                      </a:cubicBezTo>
                      <a:cubicBezTo>
                        <a:pt x="23" y="36"/>
                        <a:pt x="23" y="35"/>
                        <a:pt x="23" y="35"/>
                      </a:cubicBezTo>
                      <a:cubicBezTo>
                        <a:pt x="23" y="35"/>
                        <a:pt x="23" y="36"/>
                        <a:pt x="23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23" y="36"/>
                        <a:pt x="23" y="36"/>
                        <a:pt x="24" y="36"/>
                      </a:cubicBez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5" y="36"/>
                        <a:pt x="25" y="36"/>
                        <a:pt x="24" y="36"/>
                      </a:cubicBez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4" y="36"/>
                        <a:pt x="25" y="37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6"/>
                        <a:pt x="24" y="35"/>
                        <a:pt x="24" y="35"/>
                      </a:cubicBezTo>
                      <a:cubicBezTo>
                        <a:pt x="24" y="35"/>
                        <a:pt x="25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5" y="36"/>
                        <a:pt x="26" y="35"/>
                        <a:pt x="25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4"/>
                        <a:pt x="26" y="34"/>
                        <a:pt x="26" y="34"/>
                      </a:cubicBezTo>
                      <a:cubicBezTo>
                        <a:pt x="27" y="34"/>
                        <a:pt x="27" y="34"/>
                        <a:pt x="27" y="35"/>
                      </a:cubicBezTo>
                      <a:cubicBezTo>
                        <a:pt x="27" y="35"/>
                        <a:pt x="27" y="35"/>
                        <a:pt x="26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5"/>
                        <a:pt x="26" y="35"/>
                        <a:pt x="27" y="36"/>
                      </a:cubicBezTo>
                      <a:cubicBezTo>
                        <a:pt x="27" y="36"/>
                        <a:pt x="26" y="36"/>
                        <a:pt x="26" y="35"/>
                      </a:cubicBezTo>
                      <a:cubicBezTo>
                        <a:pt x="26" y="35"/>
                        <a:pt x="27" y="36"/>
                        <a:pt x="26" y="36"/>
                      </a:cubicBezTo>
                      <a:cubicBezTo>
                        <a:pt x="26" y="36"/>
                        <a:pt x="26" y="36"/>
                        <a:pt x="26" y="35"/>
                      </a:cubicBezTo>
                      <a:cubicBezTo>
                        <a:pt x="26" y="35"/>
                        <a:pt x="26" y="36"/>
                        <a:pt x="26" y="36"/>
                      </a:cubicBezTo>
                      <a:cubicBezTo>
                        <a:pt x="26" y="36"/>
                        <a:pt x="26" y="35"/>
                        <a:pt x="26" y="35"/>
                      </a:cubicBezTo>
                      <a:cubicBezTo>
                        <a:pt x="26" y="35"/>
                        <a:pt x="26" y="36"/>
                        <a:pt x="26" y="36"/>
                      </a:cubicBezTo>
                      <a:cubicBezTo>
                        <a:pt x="26" y="36"/>
                        <a:pt x="26" y="36"/>
                        <a:pt x="26" y="36"/>
                      </a:cubicBezTo>
                      <a:cubicBezTo>
                        <a:pt x="26" y="36"/>
                        <a:pt x="26" y="36"/>
                        <a:pt x="26" y="37"/>
                      </a:cubicBezTo>
                      <a:cubicBezTo>
                        <a:pt x="26" y="36"/>
                        <a:pt x="26" y="36"/>
                        <a:pt x="26" y="36"/>
                      </a:cubicBezTo>
                      <a:cubicBezTo>
                        <a:pt x="26" y="36"/>
                        <a:pt x="26" y="36"/>
                        <a:pt x="26" y="36"/>
                      </a:cubicBezTo>
                      <a:cubicBezTo>
                        <a:pt x="27" y="36"/>
                        <a:pt x="26" y="36"/>
                        <a:pt x="26" y="36"/>
                      </a:cubicBezTo>
                      <a:cubicBezTo>
                        <a:pt x="26" y="36"/>
                        <a:pt x="27" y="36"/>
                        <a:pt x="27" y="37"/>
                      </a:cubicBezTo>
                      <a:cubicBezTo>
                        <a:pt x="27" y="36"/>
                        <a:pt x="27" y="36"/>
                        <a:pt x="27" y="36"/>
                      </a:cubicBezTo>
                      <a:cubicBezTo>
                        <a:pt x="27" y="36"/>
                        <a:pt x="27" y="36"/>
                        <a:pt x="27" y="36"/>
                      </a:cubicBezTo>
                      <a:cubicBezTo>
                        <a:pt x="27" y="36"/>
                        <a:pt x="27" y="36"/>
                        <a:pt x="27" y="36"/>
                      </a:cubicBezTo>
                      <a:cubicBezTo>
                        <a:pt x="27" y="36"/>
                        <a:pt x="27" y="36"/>
                        <a:pt x="27" y="36"/>
                      </a:cubicBezTo>
                      <a:cubicBezTo>
                        <a:pt x="27" y="36"/>
                        <a:pt x="27" y="36"/>
                        <a:pt x="27" y="36"/>
                      </a:cubicBezTo>
                      <a:cubicBezTo>
                        <a:pt x="27" y="36"/>
                        <a:pt x="27" y="36"/>
                        <a:pt x="27" y="36"/>
                      </a:cubicBezTo>
                      <a:cubicBezTo>
                        <a:pt x="27" y="35"/>
                        <a:pt x="28" y="36"/>
                        <a:pt x="27" y="36"/>
                      </a:cubicBez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36"/>
                        <a:pt x="28" y="37"/>
                        <a:pt x="28" y="37"/>
                      </a:cubicBezTo>
                      <a:cubicBezTo>
                        <a:pt x="29" y="37"/>
                        <a:pt x="29" y="37"/>
                        <a:pt x="29" y="37"/>
                      </a:cubicBezTo>
                      <a:cubicBezTo>
                        <a:pt x="29" y="37"/>
                        <a:pt x="28" y="37"/>
                        <a:pt x="28" y="37"/>
                      </a:cubicBezTo>
                      <a:cubicBezTo>
                        <a:pt x="28" y="37"/>
                        <a:pt x="28" y="37"/>
                        <a:pt x="28" y="37"/>
                      </a:cubicBezTo>
                      <a:cubicBezTo>
                        <a:pt x="28" y="38"/>
                        <a:pt x="28" y="38"/>
                        <a:pt x="28" y="38"/>
                      </a:cubicBezTo>
                      <a:cubicBezTo>
                        <a:pt x="28" y="38"/>
                        <a:pt x="28" y="38"/>
                        <a:pt x="27" y="38"/>
                      </a:cubicBezTo>
                      <a:cubicBezTo>
                        <a:pt x="28" y="38"/>
                        <a:pt x="28" y="38"/>
                        <a:pt x="28" y="38"/>
                      </a:cubicBezTo>
                      <a:cubicBezTo>
                        <a:pt x="28" y="38"/>
                        <a:pt x="27" y="38"/>
                        <a:pt x="28" y="38"/>
                      </a:cubicBezTo>
                      <a:cubicBezTo>
                        <a:pt x="27" y="37"/>
                        <a:pt x="27" y="38"/>
                        <a:pt x="27" y="38"/>
                      </a:cubicBezTo>
                      <a:cubicBezTo>
                        <a:pt x="27" y="38"/>
                        <a:pt x="27" y="37"/>
                        <a:pt x="27" y="37"/>
                      </a:cubicBezTo>
                      <a:cubicBezTo>
                        <a:pt x="27" y="38"/>
                        <a:pt x="27" y="38"/>
                        <a:pt x="26" y="37"/>
                      </a:cubicBezTo>
                      <a:cubicBezTo>
                        <a:pt x="26" y="38"/>
                        <a:pt x="27" y="38"/>
                        <a:pt x="26" y="38"/>
                      </a:cubicBezTo>
                      <a:cubicBezTo>
                        <a:pt x="26" y="38"/>
                        <a:pt x="26" y="38"/>
                        <a:pt x="26" y="38"/>
                      </a:cubicBezTo>
                      <a:cubicBezTo>
                        <a:pt x="26" y="38"/>
                        <a:pt x="26" y="38"/>
                        <a:pt x="26" y="38"/>
                      </a:cubicBezTo>
                      <a:cubicBezTo>
                        <a:pt x="26" y="38"/>
                        <a:pt x="26" y="38"/>
                        <a:pt x="26" y="38"/>
                      </a:cubicBezTo>
                      <a:cubicBezTo>
                        <a:pt x="26" y="38"/>
                        <a:pt x="26" y="39"/>
                        <a:pt x="26" y="39"/>
                      </a:cubicBezTo>
                      <a:cubicBezTo>
                        <a:pt x="26" y="38"/>
                        <a:pt x="26" y="38"/>
                        <a:pt x="26" y="38"/>
                      </a:cubicBezTo>
                      <a:cubicBezTo>
                        <a:pt x="26" y="38"/>
                        <a:pt x="26" y="38"/>
                        <a:pt x="26" y="38"/>
                      </a:cubicBezTo>
                      <a:cubicBezTo>
                        <a:pt x="26" y="38"/>
                        <a:pt x="26" y="38"/>
                        <a:pt x="26" y="39"/>
                      </a:cubicBezTo>
                      <a:cubicBezTo>
                        <a:pt x="25" y="38"/>
                        <a:pt x="26" y="38"/>
                        <a:pt x="25" y="38"/>
                      </a:cubicBezTo>
                      <a:cubicBezTo>
                        <a:pt x="26" y="38"/>
                        <a:pt x="25" y="37"/>
                        <a:pt x="25" y="37"/>
                      </a:cubicBezTo>
                      <a:cubicBezTo>
                        <a:pt x="26" y="38"/>
                        <a:pt x="25" y="37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4" y="37"/>
                        <a:pt x="24" y="37"/>
                        <a:pt x="24" y="36"/>
                      </a:cubicBezTo>
                      <a:cubicBezTo>
                        <a:pt x="24" y="36"/>
                        <a:pt x="24" y="37"/>
                        <a:pt x="24" y="36"/>
                      </a:cubicBezTo>
                      <a:cubicBezTo>
                        <a:pt x="24" y="36"/>
                        <a:pt x="24" y="37"/>
                        <a:pt x="24" y="37"/>
                      </a:cubicBezTo>
                      <a:cubicBezTo>
                        <a:pt x="24" y="37"/>
                        <a:pt x="25" y="37"/>
                        <a:pt x="25" y="37"/>
                      </a:cubicBezTo>
                      <a:cubicBezTo>
                        <a:pt x="25" y="37"/>
                        <a:pt x="24" y="37"/>
                        <a:pt x="24" y="37"/>
                      </a:cubicBezTo>
                      <a:cubicBezTo>
                        <a:pt x="24" y="37"/>
                        <a:pt x="24" y="37"/>
                        <a:pt x="24" y="37"/>
                      </a:cubicBezTo>
                      <a:cubicBezTo>
                        <a:pt x="24" y="37"/>
                        <a:pt x="24" y="37"/>
                        <a:pt x="24" y="37"/>
                      </a:cubicBezTo>
                      <a:cubicBezTo>
                        <a:pt x="24" y="37"/>
                        <a:pt x="24" y="37"/>
                        <a:pt x="25" y="37"/>
                      </a:cubicBezTo>
                      <a:cubicBezTo>
                        <a:pt x="25" y="37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4" y="38"/>
                        <a:pt x="25" y="38"/>
                        <a:pt x="25" y="38"/>
                      </a:cubicBezTo>
                      <a:cubicBezTo>
                        <a:pt x="24" y="38"/>
                        <a:pt x="24" y="38"/>
                        <a:pt x="24" y="38"/>
                      </a:cubicBezTo>
                      <a:cubicBezTo>
                        <a:pt x="24" y="38"/>
                        <a:pt x="25" y="38"/>
                        <a:pt x="24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9"/>
                        <a:pt x="24" y="39"/>
                        <a:pt x="24" y="39"/>
                      </a:cubicBezTo>
                      <a:cubicBezTo>
                        <a:pt x="25" y="39"/>
                        <a:pt x="24" y="39"/>
                        <a:pt x="24" y="40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4" y="39"/>
                        <a:pt x="24" y="39"/>
                        <a:pt x="23" y="39"/>
                      </a:cubicBezTo>
                      <a:cubicBezTo>
                        <a:pt x="24" y="39"/>
                        <a:pt x="23" y="39"/>
                        <a:pt x="24" y="39"/>
                      </a:cubicBezTo>
                      <a:cubicBezTo>
                        <a:pt x="23" y="39"/>
                        <a:pt x="23" y="39"/>
                        <a:pt x="23" y="39"/>
                      </a:cubicBezTo>
                      <a:cubicBezTo>
                        <a:pt x="23" y="39"/>
                        <a:pt x="23" y="39"/>
                        <a:pt x="23" y="39"/>
                      </a:cubicBezTo>
                      <a:cubicBezTo>
                        <a:pt x="23" y="39"/>
                        <a:pt x="23" y="39"/>
                        <a:pt x="23" y="39"/>
                      </a:cubicBezTo>
                      <a:cubicBezTo>
                        <a:pt x="23" y="39"/>
                        <a:pt x="23" y="39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5" y="39"/>
                        <a:pt x="24" y="38"/>
                        <a:pt x="24" y="38"/>
                      </a:cubicBezTo>
                      <a:cubicBezTo>
                        <a:pt x="24" y="38"/>
                        <a:pt x="24" y="38"/>
                        <a:pt x="24" y="38"/>
                      </a:cubicBezTo>
                      <a:cubicBezTo>
                        <a:pt x="24" y="38"/>
                        <a:pt x="24" y="38"/>
                        <a:pt x="24" y="38"/>
                      </a:cubicBezTo>
                      <a:cubicBezTo>
                        <a:pt x="24" y="38"/>
                        <a:pt x="24" y="38"/>
                        <a:pt x="24" y="38"/>
                      </a:cubicBezTo>
                      <a:cubicBezTo>
                        <a:pt x="24" y="38"/>
                        <a:pt x="24" y="38"/>
                        <a:pt x="24" y="38"/>
                      </a:cubicBezTo>
                      <a:cubicBezTo>
                        <a:pt x="24" y="38"/>
                        <a:pt x="24" y="38"/>
                        <a:pt x="24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3" y="38"/>
                        <a:pt x="23" y="38"/>
                        <a:pt x="23" y="39"/>
                      </a:cubicBezTo>
                      <a:cubicBezTo>
                        <a:pt x="22" y="39"/>
                        <a:pt x="23" y="39"/>
                        <a:pt x="23" y="38"/>
                      </a:cubicBezTo>
                      <a:cubicBezTo>
                        <a:pt x="22" y="38"/>
                        <a:pt x="22" y="39"/>
                        <a:pt x="22" y="39"/>
                      </a:cubicBezTo>
                      <a:cubicBezTo>
                        <a:pt x="22" y="39"/>
                        <a:pt x="23" y="39"/>
                        <a:pt x="23" y="39"/>
                      </a:cubicBezTo>
                      <a:cubicBezTo>
                        <a:pt x="23" y="39"/>
                        <a:pt x="22" y="39"/>
                        <a:pt x="22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1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7"/>
                        <a:pt x="22" y="38"/>
                        <a:pt x="22" y="38"/>
                      </a:cubicBezTo>
                      <a:cubicBezTo>
                        <a:pt x="22" y="37"/>
                        <a:pt x="22" y="37"/>
                        <a:pt x="22" y="37"/>
                      </a:cubicBezTo>
                      <a:cubicBezTo>
                        <a:pt x="22" y="37"/>
                        <a:pt x="22" y="38"/>
                        <a:pt x="22" y="38"/>
                      </a:cubicBezTo>
                      <a:cubicBezTo>
                        <a:pt x="22" y="39"/>
                        <a:pt x="21" y="38"/>
                        <a:pt x="21" y="38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0" y="38"/>
                        <a:pt x="21" y="38"/>
                        <a:pt x="20" y="38"/>
                      </a:cubicBezTo>
                      <a:cubicBezTo>
                        <a:pt x="20" y="38"/>
                        <a:pt x="21" y="38"/>
                        <a:pt x="21" y="39"/>
                      </a:cubicBezTo>
                      <a:cubicBezTo>
                        <a:pt x="20" y="39"/>
                        <a:pt x="20" y="39"/>
                        <a:pt x="21" y="39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0" y="39"/>
                        <a:pt x="19" y="39"/>
                        <a:pt x="19" y="39"/>
                      </a:cubicBezTo>
                      <a:cubicBezTo>
                        <a:pt x="19" y="39"/>
                        <a:pt x="19" y="39"/>
                        <a:pt x="19" y="40"/>
                      </a:cubicBezTo>
                      <a:cubicBezTo>
                        <a:pt x="20" y="40"/>
                        <a:pt x="19" y="39"/>
                        <a:pt x="20" y="40"/>
                      </a:cubicBezTo>
                      <a:cubicBezTo>
                        <a:pt x="20" y="40"/>
                        <a:pt x="20" y="40"/>
                        <a:pt x="20" y="40"/>
                      </a:cubicBezTo>
                      <a:cubicBezTo>
                        <a:pt x="19" y="40"/>
                        <a:pt x="19" y="40"/>
                        <a:pt x="19" y="40"/>
                      </a:cubicBezTo>
                      <a:cubicBezTo>
                        <a:pt x="19" y="40"/>
                        <a:pt x="19" y="40"/>
                        <a:pt x="19" y="40"/>
                      </a:cubicBezTo>
                      <a:cubicBezTo>
                        <a:pt x="19" y="40"/>
                        <a:pt x="19" y="40"/>
                        <a:pt x="19" y="40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18" y="39"/>
                        <a:pt x="19" y="39"/>
                        <a:pt x="19" y="39"/>
                      </a:cubicBezTo>
                      <a:cubicBezTo>
                        <a:pt x="19" y="38"/>
                        <a:pt x="18" y="39"/>
                        <a:pt x="18" y="38"/>
                      </a:cubicBezTo>
                      <a:cubicBezTo>
                        <a:pt x="18" y="38"/>
                        <a:pt x="19" y="38"/>
                        <a:pt x="19" y="38"/>
                      </a:cubicBezTo>
                      <a:cubicBezTo>
                        <a:pt x="19" y="38"/>
                        <a:pt x="19" y="38"/>
                        <a:pt x="19" y="38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8" y="38"/>
                        <a:pt x="17" y="38"/>
                        <a:pt x="17" y="38"/>
                      </a:cubicBezTo>
                      <a:cubicBezTo>
                        <a:pt x="17" y="38"/>
                        <a:pt x="18" y="38"/>
                        <a:pt x="18" y="38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8" y="38"/>
                        <a:pt x="18" y="39"/>
                        <a:pt x="18" y="39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17" y="38"/>
                        <a:pt x="17" y="39"/>
                        <a:pt x="17" y="39"/>
                      </a:cubicBezTo>
                      <a:cubicBezTo>
                        <a:pt x="17" y="39"/>
                        <a:pt x="17" y="39"/>
                        <a:pt x="16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6" y="39"/>
                        <a:pt x="16" y="38"/>
                        <a:pt x="16" y="39"/>
                      </a:cubicBezTo>
                      <a:cubicBezTo>
                        <a:pt x="16" y="39"/>
                        <a:pt x="17" y="39"/>
                        <a:pt x="17" y="39"/>
                      </a:cubicBezTo>
                      <a:cubicBezTo>
                        <a:pt x="17" y="39"/>
                        <a:pt x="17" y="40"/>
                        <a:pt x="17" y="40"/>
                      </a:cubicBezTo>
                      <a:cubicBezTo>
                        <a:pt x="17" y="39"/>
                        <a:pt x="16" y="40"/>
                        <a:pt x="16" y="39"/>
                      </a:cubicBezTo>
                      <a:cubicBezTo>
                        <a:pt x="16" y="39"/>
                        <a:pt x="15" y="39"/>
                        <a:pt x="16" y="40"/>
                      </a:cubicBezTo>
                      <a:cubicBezTo>
                        <a:pt x="16" y="40"/>
                        <a:pt x="16" y="40"/>
                        <a:pt x="16" y="39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16" y="40"/>
                        <a:pt x="15" y="40"/>
                        <a:pt x="15" y="40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16" y="41"/>
                        <a:pt x="16" y="40"/>
                        <a:pt x="16" y="41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6" y="41"/>
                        <a:pt x="16" y="41"/>
                        <a:pt x="15" y="41"/>
                      </a:cubicBezTo>
                      <a:cubicBezTo>
                        <a:pt x="15" y="41"/>
                        <a:pt x="16" y="41"/>
                        <a:pt x="15" y="41"/>
                      </a:cubicBezTo>
                      <a:cubicBezTo>
                        <a:pt x="15" y="41"/>
                        <a:pt x="16" y="41"/>
                        <a:pt x="16" y="41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6" y="42"/>
                        <a:pt x="16" y="41"/>
                        <a:pt x="16" y="41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16" y="42"/>
                        <a:pt x="16" y="41"/>
                        <a:pt x="17" y="42"/>
                      </a:cubicBezTo>
                      <a:cubicBezTo>
                        <a:pt x="17" y="42"/>
                        <a:pt x="17" y="42"/>
                        <a:pt x="17" y="42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16" y="42"/>
                        <a:pt x="17" y="42"/>
                        <a:pt x="17" y="43"/>
                      </a:cubicBezTo>
                      <a:cubicBezTo>
                        <a:pt x="17" y="43"/>
                        <a:pt x="16" y="43"/>
                        <a:pt x="17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6" y="43"/>
                        <a:pt x="16" y="43"/>
                        <a:pt x="16" y="43"/>
                      </a:cubicBezTo>
                      <a:cubicBezTo>
                        <a:pt x="16" y="43"/>
                        <a:pt x="16" y="43"/>
                        <a:pt x="16" y="43"/>
                      </a:cubicBezTo>
                      <a:cubicBezTo>
                        <a:pt x="16" y="43"/>
                        <a:pt x="16" y="43"/>
                        <a:pt x="16" y="43"/>
                      </a:cubicBezTo>
                      <a:cubicBezTo>
                        <a:pt x="16" y="43"/>
                        <a:pt x="16" y="43"/>
                        <a:pt x="16" y="43"/>
                      </a:cubicBezTo>
                      <a:cubicBezTo>
                        <a:pt x="16" y="42"/>
                        <a:pt x="15" y="42"/>
                        <a:pt x="16" y="42"/>
                      </a:cubicBezTo>
                      <a:cubicBezTo>
                        <a:pt x="16" y="42"/>
                        <a:pt x="16" y="42"/>
                        <a:pt x="15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5" y="42"/>
                        <a:pt x="15" y="42"/>
                        <a:pt x="15" y="42"/>
                      </a:cubicBezTo>
                      <a:cubicBezTo>
                        <a:pt x="15" y="42"/>
                        <a:pt x="15" y="42"/>
                        <a:pt x="15" y="41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4" y="42"/>
                        <a:pt x="15" y="42"/>
                        <a:pt x="15" y="42"/>
                      </a:cubicBezTo>
                      <a:cubicBezTo>
                        <a:pt x="15" y="42"/>
                        <a:pt x="14" y="43"/>
                        <a:pt x="14" y="43"/>
                      </a:cubicBezTo>
                      <a:cubicBezTo>
                        <a:pt x="14" y="43"/>
                        <a:pt x="15" y="43"/>
                        <a:pt x="15" y="43"/>
                      </a:cubicBezTo>
                      <a:cubicBezTo>
                        <a:pt x="15" y="43"/>
                        <a:pt x="14" y="43"/>
                        <a:pt x="14" y="43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ubicBezTo>
                        <a:pt x="14" y="43"/>
                        <a:pt x="14" y="43"/>
                        <a:pt x="14" y="44"/>
                      </a:cubicBezTo>
                      <a:cubicBezTo>
                        <a:pt x="14" y="44"/>
                        <a:pt x="14" y="44"/>
                        <a:pt x="15" y="44"/>
                      </a:cubicBezTo>
                      <a:cubicBezTo>
                        <a:pt x="14" y="44"/>
                        <a:pt x="15" y="45"/>
                        <a:pt x="15" y="45"/>
                      </a:cubicBezTo>
                      <a:cubicBezTo>
                        <a:pt x="15" y="45"/>
                        <a:pt x="14" y="45"/>
                        <a:pt x="15" y="45"/>
                      </a:cubicBezTo>
                      <a:cubicBezTo>
                        <a:pt x="14" y="45"/>
                        <a:pt x="14" y="45"/>
                        <a:pt x="14" y="45"/>
                      </a:cubicBezTo>
                      <a:cubicBezTo>
                        <a:pt x="15" y="45"/>
                        <a:pt x="14" y="45"/>
                        <a:pt x="14" y="45"/>
                      </a:cubicBezTo>
                      <a:cubicBezTo>
                        <a:pt x="15" y="45"/>
                        <a:pt x="15" y="45"/>
                        <a:pt x="15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6" y="45"/>
                        <a:pt x="17" y="45"/>
                        <a:pt x="17" y="45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7" y="45"/>
                        <a:pt x="17" y="46"/>
                        <a:pt x="17" y="46"/>
                      </a:cubicBezTo>
                      <a:cubicBezTo>
                        <a:pt x="17" y="46"/>
                        <a:pt x="17" y="45"/>
                        <a:pt x="17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6" y="45"/>
                        <a:pt x="16" y="46"/>
                        <a:pt x="16" y="46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6" y="46"/>
                        <a:pt x="16" y="46"/>
                        <a:pt x="16" y="45"/>
                      </a:cubicBezTo>
                      <a:cubicBezTo>
                        <a:pt x="16" y="45"/>
                        <a:pt x="16" y="45"/>
                        <a:pt x="15" y="45"/>
                      </a:cubicBezTo>
                      <a:cubicBezTo>
                        <a:pt x="15" y="45"/>
                        <a:pt x="15" y="46"/>
                        <a:pt x="15" y="46"/>
                      </a:cubicBezTo>
                      <a:cubicBezTo>
                        <a:pt x="14" y="46"/>
                        <a:pt x="15" y="46"/>
                        <a:pt x="15" y="45"/>
                      </a:cubicBezTo>
                      <a:cubicBezTo>
                        <a:pt x="14" y="46"/>
                        <a:pt x="14" y="46"/>
                        <a:pt x="14" y="46"/>
                      </a:cubicBezTo>
                      <a:cubicBezTo>
                        <a:pt x="15" y="46"/>
                        <a:pt x="15" y="46"/>
                        <a:pt x="15" y="46"/>
                      </a:cubicBezTo>
                      <a:cubicBezTo>
                        <a:pt x="15" y="46"/>
                        <a:pt x="15" y="46"/>
                        <a:pt x="14" y="46"/>
                      </a:cubicBezTo>
                      <a:cubicBezTo>
                        <a:pt x="14" y="46"/>
                        <a:pt x="15" y="47"/>
                        <a:pt x="14" y="47"/>
                      </a:cubicBezTo>
                      <a:cubicBezTo>
                        <a:pt x="14" y="47"/>
                        <a:pt x="14" y="47"/>
                        <a:pt x="14" y="47"/>
                      </a:cubicBezTo>
                      <a:cubicBezTo>
                        <a:pt x="14" y="47"/>
                        <a:pt x="14" y="47"/>
                        <a:pt x="13" y="47"/>
                      </a:cubicBezTo>
                      <a:cubicBezTo>
                        <a:pt x="13" y="47"/>
                        <a:pt x="14" y="47"/>
                        <a:pt x="14" y="47"/>
                      </a:cubicBezTo>
                      <a:cubicBezTo>
                        <a:pt x="14" y="47"/>
                        <a:pt x="14" y="47"/>
                        <a:pt x="14" y="47"/>
                      </a:cubicBezTo>
                      <a:cubicBezTo>
                        <a:pt x="14" y="47"/>
                        <a:pt x="14" y="47"/>
                        <a:pt x="14" y="47"/>
                      </a:cubicBezTo>
                      <a:cubicBezTo>
                        <a:pt x="13" y="47"/>
                        <a:pt x="13" y="46"/>
                        <a:pt x="13" y="46"/>
                      </a:cubicBezTo>
                      <a:cubicBezTo>
                        <a:pt x="13" y="46"/>
                        <a:pt x="13" y="45"/>
                        <a:pt x="13" y="45"/>
                      </a:cubicBezTo>
                      <a:cubicBezTo>
                        <a:pt x="13" y="45"/>
                        <a:pt x="13" y="44"/>
                        <a:pt x="13" y="44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2" y="44"/>
                        <a:pt x="12" y="43"/>
                        <a:pt x="13" y="43"/>
                      </a:cubicBezTo>
                      <a:cubicBezTo>
                        <a:pt x="13" y="43"/>
                        <a:pt x="13" y="44"/>
                        <a:pt x="13" y="44"/>
                      </a:cubicBezTo>
                      <a:cubicBezTo>
                        <a:pt x="13" y="43"/>
                        <a:pt x="13" y="43"/>
                        <a:pt x="14" y="43"/>
                      </a:cubicBezTo>
                      <a:cubicBezTo>
                        <a:pt x="13" y="43"/>
                        <a:pt x="13" y="43"/>
                        <a:pt x="13" y="43"/>
                      </a:cubicBezTo>
                      <a:cubicBezTo>
                        <a:pt x="13" y="43"/>
                        <a:pt x="12" y="43"/>
                        <a:pt x="12" y="43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2" y="44"/>
                        <a:pt x="12" y="44"/>
                        <a:pt x="12" y="44"/>
                      </a:cubicBezTo>
                      <a:cubicBezTo>
                        <a:pt x="12" y="44"/>
                        <a:pt x="12" y="44"/>
                        <a:pt x="12" y="44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2" y="45"/>
                        <a:pt x="12" y="44"/>
                        <a:pt x="12" y="44"/>
                      </a:cubicBezTo>
                      <a:cubicBezTo>
                        <a:pt x="12" y="44"/>
                        <a:pt x="12" y="45"/>
                        <a:pt x="12" y="45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12" y="45"/>
                        <a:pt x="12" y="46"/>
                        <a:pt x="12" y="46"/>
                      </a:cubicBezTo>
                      <a:cubicBezTo>
                        <a:pt x="12" y="46"/>
                        <a:pt x="12" y="46"/>
                        <a:pt x="12" y="46"/>
                      </a:cubicBezTo>
                      <a:cubicBezTo>
                        <a:pt x="12" y="46"/>
                        <a:pt x="12" y="46"/>
                        <a:pt x="12" y="46"/>
                      </a:cubicBezTo>
                      <a:cubicBezTo>
                        <a:pt x="12" y="46"/>
                        <a:pt x="13" y="46"/>
                        <a:pt x="13" y="47"/>
                      </a:cubicBezTo>
                      <a:cubicBezTo>
                        <a:pt x="12" y="47"/>
                        <a:pt x="13" y="46"/>
                        <a:pt x="12" y="46"/>
                      </a:cubicBezTo>
                      <a:cubicBezTo>
                        <a:pt x="12" y="46"/>
                        <a:pt x="12" y="46"/>
                        <a:pt x="12" y="46"/>
                      </a:cubicBezTo>
                      <a:cubicBezTo>
                        <a:pt x="12" y="46"/>
                        <a:pt x="12" y="47"/>
                        <a:pt x="12" y="47"/>
                      </a:cubicBezTo>
                      <a:cubicBezTo>
                        <a:pt x="12" y="47"/>
                        <a:pt x="12" y="47"/>
                        <a:pt x="11" y="47"/>
                      </a:cubicBezTo>
                      <a:cubicBezTo>
                        <a:pt x="11" y="47"/>
                        <a:pt x="12" y="47"/>
                        <a:pt x="11" y="47"/>
                      </a:cubicBezTo>
                      <a:cubicBezTo>
                        <a:pt x="12" y="46"/>
                        <a:pt x="12" y="47"/>
                        <a:pt x="12" y="47"/>
                      </a:cubicBezTo>
                      <a:cubicBezTo>
                        <a:pt x="12" y="47"/>
                        <a:pt x="12" y="47"/>
                        <a:pt x="12" y="47"/>
                      </a:cubicBezTo>
                      <a:cubicBezTo>
                        <a:pt x="12" y="46"/>
                        <a:pt x="12" y="46"/>
                        <a:pt x="12" y="46"/>
                      </a:cubicBezTo>
                      <a:cubicBezTo>
                        <a:pt x="12" y="46"/>
                        <a:pt x="11" y="46"/>
                        <a:pt x="11" y="46"/>
                      </a:cubicBezTo>
                      <a:cubicBezTo>
                        <a:pt x="11" y="46"/>
                        <a:pt x="11" y="46"/>
                        <a:pt x="11" y="46"/>
                      </a:cubicBezTo>
                      <a:cubicBezTo>
                        <a:pt x="11" y="46"/>
                        <a:pt x="11" y="46"/>
                        <a:pt x="11" y="46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2" y="47"/>
                        <a:pt x="12" y="47"/>
                        <a:pt x="12" y="47"/>
                      </a:cubicBezTo>
                      <a:cubicBezTo>
                        <a:pt x="12" y="47"/>
                        <a:pt x="12" y="47"/>
                        <a:pt x="12" y="47"/>
                      </a:cubicBezTo>
                      <a:cubicBezTo>
                        <a:pt x="12" y="47"/>
                        <a:pt x="13" y="47"/>
                        <a:pt x="13" y="47"/>
                      </a:cubicBezTo>
                      <a:cubicBezTo>
                        <a:pt x="13" y="47"/>
                        <a:pt x="13" y="47"/>
                        <a:pt x="12" y="47"/>
                      </a:cubicBezTo>
                      <a:cubicBezTo>
                        <a:pt x="13" y="47"/>
                        <a:pt x="13" y="47"/>
                        <a:pt x="13" y="47"/>
                      </a:cubicBezTo>
                      <a:cubicBezTo>
                        <a:pt x="13" y="48"/>
                        <a:pt x="12" y="48"/>
                        <a:pt x="12" y="49"/>
                      </a:cubicBezTo>
                      <a:cubicBezTo>
                        <a:pt x="13" y="49"/>
                        <a:pt x="13" y="49"/>
                        <a:pt x="13" y="48"/>
                      </a:cubicBezTo>
                      <a:cubicBezTo>
                        <a:pt x="13" y="48"/>
                        <a:pt x="13" y="49"/>
                        <a:pt x="13" y="48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ubicBezTo>
                        <a:pt x="12" y="49"/>
                        <a:pt x="12" y="49"/>
                        <a:pt x="12" y="49"/>
                      </a:cubicBezTo>
                      <a:cubicBezTo>
                        <a:pt x="12" y="49"/>
                        <a:pt x="12" y="49"/>
                        <a:pt x="12" y="49"/>
                      </a:cubicBezTo>
                      <a:cubicBezTo>
                        <a:pt x="12" y="49"/>
                        <a:pt x="12" y="49"/>
                        <a:pt x="12" y="49"/>
                      </a:cubicBezTo>
                      <a:cubicBezTo>
                        <a:pt x="11" y="49"/>
                        <a:pt x="11" y="49"/>
                        <a:pt x="11" y="49"/>
                      </a:cubicBezTo>
                      <a:cubicBezTo>
                        <a:pt x="11" y="49"/>
                        <a:pt x="11" y="49"/>
                        <a:pt x="11" y="49"/>
                      </a:cubicBezTo>
                      <a:cubicBezTo>
                        <a:pt x="11" y="49"/>
                        <a:pt x="11" y="49"/>
                        <a:pt x="11" y="49"/>
                      </a:cubicBezTo>
                      <a:cubicBezTo>
                        <a:pt x="10" y="49"/>
                        <a:pt x="10" y="49"/>
                        <a:pt x="10" y="50"/>
                      </a:cubicBezTo>
                      <a:cubicBezTo>
                        <a:pt x="10" y="50"/>
                        <a:pt x="10" y="50"/>
                        <a:pt x="10" y="50"/>
                      </a:cubicBezTo>
                      <a:cubicBezTo>
                        <a:pt x="11" y="50"/>
                        <a:pt x="11" y="49"/>
                        <a:pt x="11" y="50"/>
                      </a:cubicBezTo>
                      <a:cubicBezTo>
                        <a:pt x="11" y="50"/>
                        <a:pt x="11" y="49"/>
                        <a:pt x="11" y="49"/>
                      </a:cubicBezTo>
                      <a:cubicBezTo>
                        <a:pt x="11" y="49"/>
                        <a:pt x="12" y="50"/>
                        <a:pt x="11" y="50"/>
                      </a:cubicBezTo>
                      <a:cubicBezTo>
                        <a:pt x="12" y="50"/>
                        <a:pt x="12" y="49"/>
                        <a:pt x="12" y="49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2" y="50"/>
                        <a:pt x="11" y="50"/>
                        <a:pt x="11" y="50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1" y="50"/>
                        <a:pt x="10" y="50"/>
                        <a:pt x="10" y="50"/>
                      </a:cubicBezTo>
                      <a:cubicBezTo>
                        <a:pt x="10" y="50"/>
                        <a:pt x="9" y="50"/>
                        <a:pt x="10" y="50"/>
                      </a:cubicBezTo>
                      <a:cubicBezTo>
                        <a:pt x="10" y="50"/>
                        <a:pt x="10" y="50"/>
                        <a:pt x="10" y="50"/>
                      </a:cubicBezTo>
                      <a:cubicBezTo>
                        <a:pt x="10" y="50"/>
                        <a:pt x="10" y="50"/>
                        <a:pt x="11" y="50"/>
                      </a:cubicBezTo>
                      <a:cubicBezTo>
                        <a:pt x="11" y="50"/>
                        <a:pt x="10" y="50"/>
                        <a:pt x="10" y="50"/>
                      </a:cubicBezTo>
                      <a:cubicBezTo>
                        <a:pt x="9" y="50"/>
                        <a:pt x="9" y="50"/>
                        <a:pt x="9" y="50"/>
                      </a:cubicBezTo>
                      <a:cubicBezTo>
                        <a:pt x="9" y="50"/>
                        <a:pt x="9" y="50"/>
                        <a:pt x="9" y="50"/>
                      </a:cubicBezTo>
                      <a:cubicBezTo>
                        <a:pt x="9" y="50"/>
                        <a:pt x="10" y="50"/>
                        <a:pt x="10" y="50"/>
                      </a:cubicBezTo>
                      <a:cubicBezTo>
                        <a:pt x="10" y="51"/>
                        <a:pt x="10" y="51"/>
                        <a:pt x="10" y="51"/>
                      </a:cubicBezTo>
                      <a:cubicBezTo>
                        <a:pt x="10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8" y="51"/>
                      </a:cubicBezTo>
                      <a:cubicBezTo>
                        <a:pt x="8" y="51"/>
                        <a:pt x="9" y="51"/>
                        <a:pt x="8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8" y="51"/>
                      </a:cubicBezTo>
                      <a:cubicBezTo>
                        <a:pt x="9" y="51"/>
                        <a:pt x="8" y="51"/>
                        <a:pt x="8" y="52"/>
                      </a:cubicBezTo>
                      <a:cubicBezTo>
                        <a:pt x="8" y="52"/>
                        <a:pt x="8" y="51"/>
                        <a:pt x="8" y="51"/>
                      </a:cubicBezTo>
                      <a:cubicBezTo>
                        <a:pt x="8" y="51"/>
                        <a:pt x="7" y="51"/>
                        <a:pt x="7" y="51"/>
                      </a:cubicBezTo>
                      <a:cubicBezTo>
                        <a:pt x="7" y="51"/>
                        <a:pt x="7" y="51"/>
                        <a:pt x="7" y="51"/>
                      </a:cubicBezTo>
                      <a:cubicBezTo>
                        <a:pt x="7" y="51"/>
                        <a:pt x="7" y="51"/>
                        <a:pt x="7" y="51"/>
                      </a:cubicBezTo>
                      <a:cubicBezTo>
                        <a:pt x="7" y="51"/>
                        <a:pt x="7" y="51"/>
                        <a:pt x="7" y="51"/>
                      </a:cubicBezTo>
                      <a:cubicBezTo>
                        <a:pt x="7" y="51"/>
                        <a:pt x="8" y="51"/>
                        <a:pt x="8" y="51"/>
                      </a:cubicBezTo>
                      <a:cubicBezTo>
                        <a:pt x="7" y="51"/>
                        <a:pt x="7" y="51"/>
                        <a:pt x="7" y="51"/>
                      </a:cubicBezTo>
                      <a:cubicBezTo>
                        <a:pt x="7" y="51"/>
                        <a:pt x="7" y="51"/>
                        <a:pt x="7" y="51"/>
                      </a:cubicBezTo>
                      <a:cubicBezTo>
                        <a:pt x="7" y="51"/>
                        <a:pt x="7" y="51"/>
                        <a:pt x="7" y="51"/>
                      </a:cubicBezTo>
                      <a:cubicBezTo>
                        <a:pt x="8" y="51"/>
                        <a:pt x="6" y="50"/>
                        <a:pt x="7" y="50"/>
                      </a:cubicBezTo>
                      <a:cubicBezTo>
                        <a:pt x="7" y="50"/>
                        <a:pt x="7" y="50"/>
                        <a:pt x="7" y="50"/>
                      </a:cubicBezTo>
                      <a:cubicBezTo>
                        <a:pt x="7" y="50"/>
                        <a:pt x="6" y="50"/>
                        <a:pt x="6" y="49"/>
                      </a:cubicBezTo>
                      <a:cubicBezTo>
                        <a:pt x="7" y="49"/>
                        <a:pt x="7" y="49"/>
                        <a:pt x="7" y="49"/>
                      </a:cubicBezTo>
                      <a:cubicBezTo>
                        <a:pt x="7" y="49"/>
                        <a:pt x="7" y="49"/>
                        <a:pt x="6" y="49"/>
                      </a:cubicBezTo>
                      <a:cubicBezTo>
                        <a:pt x="6" y="49"/>
                        <a:pt x="6" y="49"/>
                        <a:pt x="7" y="49"/>
                      </a:cubicBezTo>
                      <a:cubicBezTo>
                        <a:pt x="6" y="49"/>
                        <a:pt x="6" y="48"/>
                        <a:pt x="6" y="48"/>
                      </a:cubicBezTo>
                      <a:cubicBezTo>
                        <a:pt x="6" y="48"/>
                        <a:pt x="6" y="48"/>
                        <a:pt x="6" y="48"/>
                      </a:cubicBezTo>
                      <a:cubicBezTo>
                        <a:pt x="6" y="47"/>
                        <a:pt x="6" y="47"/>
                        <a:pt x="6" y="47"/>
                      </a:cubicBezTo>
                      <a:cubicBezTo>
                        <a:pt x="6" y="46"/>
                        <a:pt x="6" y="46"/>
                        <a:pt x="7" y="46"/>
                      </a:cubicBezTo>
                      <a:cubicBezTo>
                        <a:pt x="6" y="46"/>
                        <a:pt x="6" y="46"/>
                        <a:pt x="7" y="46"/>
                      </a:cubicBezTo>
                      <a:cubicBezTo>
                        <a:pt x="7" y="47"/>
                        <a:pt x="7" y="46"/>
                        <a:pt x="7" y="46"/>
                      </a:cubicBezTo>
                      <a:cubicBezTo>
                        <a:pt x="6" y="46"/>
                        <a:pt x="7" y="46"/>
                        <a:pt x="7" y="46"/>
                      </a:cubicBezTo>
                      <a:cubicBezTo>
                        <a:pt x="7" y="46"/>
                        <a:pt x="6" y="44"/>
                        <a:pt x="8" y="44"/>
                      </a:cubicBezTo>
                      <a:cubicBezTo>
                        <a:pt x="7" y="44"/>
                        <a:pt x="7" y="44"/>
                        <a:pt x="7" y="44"/>
                      </a:cubicBezTo>
                      <a:cubicBezTo>
                        <a:pt x="7" y="43"/>
                        <a:pt x="7" y="43"/>
                        <a:pt x="7" y="43"/>
                      </a:cubicBezTo>
                      <a:cubicBezTo>
                        <a:pt x="7" y="43"/>
                        <a:pt x="7" y="43"/>
                        <a:pt x="7" y="43"/>
                      </a:cubicBezTo>
                      <a:cubicBezTo>
                        <a:pt x="7" y="42"/>
                        <a:pt x="7" y="40"/>
                        <a:pt x="8" y="39"/>
                      </a:cubicBezTo>
                      <a:cubicBezTo>
                        <a:pt x="7" y="38"/>
                        <a:pt x="7" y="38"/>
                        <a:pt x="7" y="38"/>
                      </a:cubicBezTo>
                      <a:cubicBezTo>
                        <a:pt x="7" y="38"/>
                        <a:pt x="7" y="38"/>
                        <a:pt x="7" y="38"/>
                      </a:cubicBezTo>
                      <a:cubicBezTo>
                        <a:pt x="8" y="38"/>
                        <a:pt x="8" y="38"/>
                        <a:pt x="8" y="38"/>
                      </a:cubicBezTo>
                      <a:cubicBezTo>
                        <a:pt x="8" y="38"/>
                        <a:pt x="8" y="38"/>
                        <a:pt x="7" y="38"/>
                      </a:cubicBezTo>
                      <a:cubicBezTo>
                        <a:pt x="8" y="38"/>
                        <a:pt x="8" y="38"/>
                        <a:pt x="8" y="38"/>
                      </a:cubicBezTo>
                      <a:cubicBezTo>
                        <a:pt x="8" y="38"/>
                        <a:pt x="8" y="38"/>
                        <a:pt x="7" y="38"/>
                      </a:cubicBezTo>
                      <a:cubicBezTo>
                        <a:pt x="7" y="38"/>
                        <a:pt x="7" y="37"/>
                        <a:pt x="7" y="37"/>
                      </a:cubicBezTo>
                      <a:cubicBezTo>
                        <a:pt x="7" y="37"/>
                        <a:pt x="8" y="37"/>
                        <a:pt x="8" y="37"/>
                      </a:cubicBezTo>
                      <a:cubicBezTo>
                        <a:pt x="8" y="37"/>
                        <a:pt x="8" y="37"/>
                        <a:pt x="8" y="36"/>
                      </a:cubicBezTo>
                      <a:cubicBezTo>
                        <a:pt x="8" y="37"/>
                        <a:pt x="8" y="36"/>
                        <a:pt x="9" y="36"/>
                      </a:cubicBezTo>
                      <a:cubicBezTo>
                        <a:pt x="8" y="36"/>
                        <a:pt x="9" y="36"/>
                        <a:pt x="9" y="36"/>
                      </a:cubicBezTo>
                      <a:cubicBezTo>
                        <a:pt x="9" y="36"/>
                        <a:pt x="8" y="36"/>
                        <a:pt x="8" y="35"/>
                      </a:cubicBezTo>
                      <a:cubicBezTo>
                        <a:pt x="8" y="35"/>
                        <a:pt x="8" y="36"/>
                        <a:pt x="8" y="35"/>
                      </a:cubicBezTo>
                      <a:cubicBezTo>
                        <a:pt x="8" y="35"/>
                        <a:pt x="8" y="35"/>
                        <a:pt x="9" y="35"/>
                      </a:cubicBezTo>
                      <a:cubicBezTo>
                        <a:pt x="8" y="34"/>
                        <a:pt x="9" y="34"/>
                        <a:pt x="9" y="34"/>
                      </a:cubicBezTo>
                      <a:cubicBezTo>
                        <a:pt x="9" y="34"/>
                        <a:pt x="9" y="33"/>
                        <a:pt x="10" y="33"/>
                      </a:cubicBezTo>
                      <a:cubicBezTo>
                        <a:pt x="10" y="33"/>
                        <a:pt x="9" y="33"/>
                        <a:pt x="9" y="33"/>
                      </a:cubicBezTo>
                      <a:cubicBezTo>
                        <a:pt x="10" y="33"/>
                        <a:pt x="10" y="32"/>
                        <a:pt x="11" y="32"/>
                      </a:cubicBezTo>
                      <a:cubicBezTo>
                        <a:pt x="11" y="32"/>
                        <a:pt x="10" y="32"/>
                        <a:pt x="10" y="32"/>
                      </a:cubicBezTo>
                      <a:cubicBezTo>
                        <a:pt x="11" y="32"/>
                        <a:pt x="11" y="32"/>
                        <a:pt x="11" y="32"/>
                      </a:cubicBezTo>
                      <a:cubicBezTo>
                        <a:pt x="11" y="32"/>
                        <a:pt x="11" y="33"/>
                        <a:pt x="11" y="33"/>
                      </a:cubicBezTo>
                      <a:cubicBezTo>
                        <a:pt x="10" y="33"/>
                        <a:pt x="11" y="33"/>
                        <a:pt x="10" y="32"/>
                      </a:cubicBezTo>
                      <a:cubicBezTo>
                        <a:pt x="10" y="33"/>
                        <a:pt x="10" y="33"/>
                        <a:pt x="11" y="33"/>
                      </a:cubicBezTo>
                      <a:cubicBezTo>
                        <a:pt x="10" y="34"/>
                        <a:pt x="10" y="34"/>
                        <a:pt x="9" y="35"/>
                      </a:cubicBezTo>
                      <a:cubicBezTo>
                        <a:pt x="10" y="35"/>
                        <a:pt x="9" y="35"/>
                        <a:pt x="9" y="35"/>
                      </a:cubicBezTo>
                      <a:cubicBezTo>
                        <a:pt x="9" y="36"/>
                        <a:pt x="9" y="38"/>
                        <a:pt x="8" y="39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8" y="40"/>
                        <a:pt x="8" y="40"/>
                        <a:pt x="9" y="40"/>
                      </a:cubicBezTo>
                      <a:cubicBezTo>
                        <a:pt x="8" y="40"/>
                        <a:pt x="9" y="41"/>
                        <a:pt x="8" y="41"/>
                      </a:cubicBezTo>
                      <a:cubicBezTo>
                        <a:pt x="8" y="41"/>
                        <a:pt x="8" y="41"/>
                        <a:pt x="9" y="41"/>
                      </a:cubicBezTo>
                      <a:cubicBezTo>
                        <a:pt x="8" y="42"/>
                        <a:pt x="8" y="42"/>
                        <a:pt x="8" y="42"/>
                      </a:cubicBezTo>
                      <a:cubicBezTo>
                        <a:pt x="8" y="42"/>
                        <a:pt x="8" y="42"/>
                        <a:pt x="8" y="42"/>
                      </a:cubicBezTo>
                      <a:cubicBezTo>
                        <a:pt x="8" y="42"/>
                        <a:pt x="8" y="42"/>
                        <a:pt x="8" y="42"/>
                      </a:cubicBezTo>
                      <a:cubicBezTo>
                        <a:pt x="8" y="43"/>
                        <a:pt x="8" y="43"/>
                        <a:pt x="8" y="43"/>
                      </a:cubicBezTo>
                      <a:cubicBezTo>
                        <a:pt x="9" y="42"/>
                        <a:pt x="9" y="41"/>
                        <a:pt x="9" y="41"/>
                      </a:cubicBezTo>
                      <a:cubicBezTo>
                        <a:pt x="9" y="41"/>
                        <a:pt x="8" y="41"/>
                        <a:pt x="9" y="41"/>
                      </a:cubicBezTo>
                      <a:cubicBezTo>
                        <a:pt x="9" y="41"/>
                        <a:pt x="9" y="41"/>
                        <a:pt x="9" y="41"/>
                      </a:cubicBezTo>
                      <a:cubicBezTo>
                        <a:pt x="9" y="40"/>
                        <a:pt x="9" y="40"/>
                        <a:pt x="9" y="40"/>
                      </a:cubicBezTo>
                      <a:cubicBezTo>
                        <a:pt x="9" y="40"/>
                        <a:pt x="9" y="40"/>
                        <a:pt x="9" y="40"/>
                      </a:cubicBezTo>
                      <a:cubicBezTo>
                        <a:pt x="9" y="39"/>
                        <a:pt x="10" y="39"/>
                        <a:pt x="9" y="40"/>
                      </a:cubicBezTo>
                      <a:cubicBezTo>
                        <a:pt x="10" y="40"/>
                        <a:pt x="10" y="39"/>
                        <a:pt x="11" y="39"/>
                      </a:cubicBezTo>
                      <a:cubicBezTo>
                        <a:pt x="11" y="40"/>
                        <a:pt x="11" y="40"/>
                        <a:pt x="11" y="40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11" y="41"/>
                        <a:pt x="10" y="40"/>
                        <a:pt x="9" y="41"/>
                      </a:cubicBezTo>
                      <a:cubicBezTo>
                        <a:pt x="10" y="41"/>
                        <a:pt x="9" y="41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0" y="41"/>
                        <a:pt x="10" y="41"/>
                        <a:pt x="10" y="41"/>
                      </a:cubicBezTo>
                      <a:cubicBezTo>
                        <a:pt x="10" y="41"/>
                        <a:pt x="11" y="41"/>
                        <a:pt x="11" y="40"/>
                      </a:cubicBezTo>
                      <a:cubicBezTo>
                        <a:pt x="11" y="40"/>
                        <a:pt x="11" y="41"/>
                        <a:pt x="11" y="41"/>
                      </a:cubicBezTo>
                      <a:cubicBezTo>
                        <a:pt x="11" y="41"/>
                        <a:pt x="11" y="40"/>
                        <a:pt x="11" y="40"/>
                      </a:cubicBezTo>
                      <a:cubicBezTo>
                        <a:pt x="11" y="40"/>
                        <a:pt x="11" y="40"/>
                        <a:pt x="11" y="40"/>
                      </a:cubicBezTo>
                      <a:cubicBezTo>
                        <a:pt x="11" y="40"/>
                        <a:pt x="11" y="40"/>
                        <a:pt x="11" y="40"/>
                      </a:cubicBezTo>
                      <a:cubicBezTo>
                        <a:pt x="12" y="40"/>
                        <a:pt x="12" y="40"/>
                        <a:pt x="11" y="40"/>
                      </a:cubicBezTo>
                      <a:cubicBezTo>
                        <a:pt x="12" y="41"/>
                        <a:pt x="12" y="40"/>
                        <a:pt x="12" y="40"/>
                      </a:cubicBezTo>
                      <a:cubicBezTo>
                        <a:pt x="12" y="40"/>
                        <a:pt x="12" y="40"/>
                        <a:pt x="12" y="40"/>
                      </a:cubicBezTo>
                      <a:cubicBezTo>
                        <a:pt x="12" y="40"/>
                        <a:pt x="12" y="40"/>
                        <a:pt x="13" y="40"/>
                      </a:cubicBezTo>
                      <a:cubicBezTo>
                        <a:pt x="12" y="39"/>
                        <a:pt x="13" y="39"/>
                        <a:pt x="13" y="39"/>
                      </a:cubicBezTo>
                      <a:cubicBezTo>
                        <a:pt x="12" y="39"/>
                        <a:pt x="12" y="39"/>
                        <a:pt x="12" y="39"/>
                      </a:cubicBezTo>
                      <a:cubicBezTo>
                        <a:pt x="12" y="39"/>
                        <a:pt x="12" y="39"/>
                        <a:pt x="12" y="38"/>
                      </a:cubicBezTo>
                      <a:cubicBezTo>
                        <a:pt x="12" y="39"/>
                        <a:pt x="12" y="38"/>
                        <a:pt x="13" y="38"/>
                      </a:cubicBezTo>
                      <a:cubicBezTo>
                        <a:pt x="13" y="38"/>
                        <a:pt x="13" y="38"/>
                        <a:pt x="13" y="38"/>
                      </a:cubicBezTo>
                      <a:cubicBezTo>
                        <a:pt x="13" y="37"/>
                        <a:pt x="13" y="36"/>
                        <a:pt x="14" y="36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13" y="36"/>
                        <a:pt x="13" y="37"/>
                        <a:pt x="13" y="37"/>
                      </a:cubicBezTo>
                      <a:cubicBezTo>
                        <a:pt x="13" y="37"/>
                        <a:pt x="13" y="38"/>
                        <a:pt x="13" y="37"/>
                      </a:cubicBezTo>
                      <a:cubicBezTo>
                        <a:pt x="13" y="38"/>
                        <a:pt x="13" y="38"/>
                        <a:pt x="13" y="38"/>
                      </a:cubicBezTo>
                      <a:cubicBezTo>
                        <a:pt x="12" y="38"/>
                        <a:pt x="13" y="37"/>
                        <a:pt x="13" y="36"/>
                      </a:cubicBezTo>
                      <a:cubicBezTo>
                        <a:pt x="13" y="36"/>
                        <a:pt x="13" y="36"/>
                        <a:pt x="13" y="36"/>
                      </a:cubicBezTo>
                      <a:cubicBezTo>
                        <a:pt x="12" y="36"/>
                        <a:pt x="13" y="37"/>
                        <a:pt x="12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2" y="36"/>
                        <a:pt x="13" y="36"/>
                        <a:pt x="12" y="36"/>
                      </a:cubicBezTo>
                      <a:cubicBezTo>
                        <a:pt x="12" y="36"/>
                        <a:pt x="12" y="36"/>
                        <a:pt x="13" y="35"/>
                      </a:cubicBezTo>
                      <a:cubicBezTo>
                        <a:pt x="12" y="36"/>
                        <a:pt x="13" y="36"/>
                        <a:pt x="12" y="35"/>
                      </a:cubicBezTo>
                      <a:cubicBezTo>
                        <a:pt x="12" y="36"/>
                        <a:pt x="12" y="36"/>
                        <a:pt x="12" y="36"/>
                      </a:cubicBezTo>
                      <a:cubicBezTo>
                        <a:pt x="12" y="35"/>
                        <a:pt x="12" y="35"/>
                        <a:pt x="13" y="35"/>
                      </a:cubicBezTo>
                      <a:cubicBezTo>
                        <a:pt x="13" y="35"/>
                        <a:pt x="12" y="35"/>
                        <a:pt x="12" y="35"/>
                      </a:cubicBezTo>
                      <a:cubicBezTo>
                        <a:pt x="12" y="35"/>
                        <a:pt x="12" y="35"/>
                        <a:pt x="13" y="35"/>
                      </a:cubicBezTo>
                      <a:cubicBezTo>
                        <a:pt x="12" y="34"/>
                        <a:pt x="13" y="34"/>
                        <a:pt x="13" y="34"/>
                      </a:cubicBezTo>
                      <a:cubicBezTo>
                        <a:pt x="12" y="34"/>
                        <a:pt x="12" y="34"/>
                        <a:pt x="12" y="34"/>
                      </a:cubicBezTo>
                      <a:cubicBezTo>
                        <a:pt x="12" y="33"/>
                        <a:pt x="13" y="34"/>
                        <a:pt x="13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13" y="34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2" y="33"/>
                        <a:pt x="13" y="33"/>
                        <a:pt x="13" y="32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2"/>
                        <a:pt x="13" y="32"/>
                        <a:pt x="13" y="32"/>
                      </a:cubicBezTo>
                      <a:cubicBezTo>
                        <a:pt x="13" y="32"/>
                        <a:pt x="13" y="32"/>
                        <a:pt x="12" y="32"/>
                      </a:cubicBezTo>
                      <a:cubicBezTo>
                        <a:pt x="12" y="32"/>
                        <a:pt x="13" y="31"/>
                        <a:pt x="13" y="32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3" y="31"/>
                        <a:pt x="13" y="31"/>
                        <a:pt x="12" y="31"/>
                      </a:cubicBezTo>
                      <a:cubicBezTo>
                        <a:pt x="12" y="31"/>
                        <a:pt x="13" y="31"/>
                        <a:pt x="13" y="30"/>
                      </a:cubicBezTo>
                      <a:cubicBezTo>
                        <a:pt x="13" y="29"/>
                        <a:pt x="14" y="29"/>
                        <a:pt x="15" y="28"/>
                      </a:cubicBezTo>
                      <a:cubicBezTo>
                        <a:pt x="15" y="29"/>
                        <a:pt x="15" y="28"/>
                        <a:pt x="15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4" y="29"/>
                        <a:pt x="15" y="29"/>
                        <a:pt x="15" y="29"/>
                      </a:cubicBezTo>
                      <a:cubicBezTo>
                        <a:pt x="14" y="29"/>
                        <a:pt x="14" y="30"/>
                        <a:pt x="15" y="30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5" y="30"/>
                        <a:pt x="14" y="29"/>
                        <a:pt x="14" y="29"/>
                      </a:cubicBezTo>
                      <a:cubicBezTo>
                        <a:pt x="14" y="29"/>
                        <a:pt x="15" y="29"/>
                        <a:pt x="15" y="29"/>
                      </a:cubicBezTo>
                      <a:cubicBezTo>
                        <a:pt x="15" y="29"/>
                        <a:pt x="15" y="30"/>
                        <a:pt x="15" y="30"/>
                      </a:cubicBezTo>
                      <a:cubicBezTo>
                        <a:pt x="15" y="30"/>
                        <a:pt x="15" y="29"/>
                        <a:pt x="15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29"/>
                        <a:pt x="16" y="29"/>
                        <a:pt x="16" y="28"/>
                      </a:cubicBezTo>
                      <a:cubicBezTo>
                        <a:pt x="16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8" y="28"/>
                        <a:pt x="18" y="28"/>
                      </a:cubicBezTo>
                      <a:cubicBezTo>
                        <a:pt x="18" y="27"/>
                        <a:pt x="17" y="28"/>
                        <a:pt x="16" y="28"/>
                      </a:cubicBezTo>
                      <a:cubicBezTo>
                        <a:pt x="16" y="27"/>
                        <a:pt x="16" y="27"/>
                        <a:pt x="17" y="27"/>
                      </a:cubicBezTo>
                      <a:cubicBezTo>
                        <a:pt x="17" y="27"/>
                        <a:pt x="17" y="27"/>
                        <a:pt x="17" y="27"/>
                      </a:cubicBezTo>
                      <a:cubicBezTo>
                        <a:pt x="17" y="27"/>
                        <a:pt x="17" y="27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6" y="26"/>
                        <a:pt x="17" y="25"/>
                        <a:pt x="17" y="25"/>
                      </a:cubicBezTo>
                      <a:cubicBezTo>
                        <a:pt x="17" y="25"/>
                        <a:pt x="17" y="25"/>
                        <a:pt x="18" y="24"/>
                      </a:cubicBezTo>
                      <a:cubicBezTo>
                        <a:pt x="18" y="24"/>
                        <a:pt x="18" y="23"/>
                        <a:pt x="19" y="23"/>
                      </a:cubicBezTo>
                      <a:cubicBezTo>
                        <a:pt x="19" y="23"/>
                        <a:pt x="19" y="24"/>
                        <a:pt x="19" y="24"/>
                      </a:cubicBezTo>
                      <a:cubicBezTo>
                        <a:pt x="19" y="24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2"/>
                        <a:pt x="20" y="23"/>
                      </a:cubicBezTo>
                      <a:cubicBezTo>
                        <a:pt x="20" y="23"/>
                        <a:pt x="19" y="22"/>
                        <a:pt x="19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8" y="22"/>
                        <a:pt x="18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5"/>
                        <a:pt x="16" y="24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4" y="27"/>
                        <a:pt x="13" y="29"/>
                        <a:pt x="11" y="31"/>
                      </a:cubicBezTo>
                      <a:cubicBezTo>
                        <a:pt x="11" y="31"/>
                        <a:pt x="11" y="31"/>
                        <a:pt x="11" y="31"/>
                      </a:cubicBezTo>
                      <a:cubicBezTo>
                        <a:pt x="11" y="31"/>
                        <a:pt x="11" y="31"/>
                        <a:pt x="11" y="31"/>
                      </a:cubicBezTo>
                      <a:cubicBezTo>
                        <a:pt x="11" y="31"/>
                        <a:pt x="10" y="31"/>
                        <a:pt x="11" y="31"/>
                      </a:cubicBezTo>
                      <a:cubicBezTo>
                        <a:pt x="11" y="31"/>
                        <a:pt x="11" y="31"/>
                        <a:pt x="11" y="30"/>
                      </a:cubicBez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1" y="30"/>
                        <a:pt x="11" y="30"/>
                        <a:pt x="11" y="29"/>
                      </a:cubicBezTo>
                      <a:cubicBezTo>
                        <a:pt x="12" y="29"/>
                        <a:pt x="12" y="30"/>
                        <a:pt x="12" y="30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2" y="29"/>
                        <a:pt x="12" y="29"/>
                        <a:pt x="12" y="28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2" y="29"/>
                        <a:pt x="12" y="28"/>
                        <a:pt x="13" y="28"/>
                      </a:cubicBezTo>
                      <a:cubicBezTo>
                        <a:pt x="13" y="28"/>
                        <a:pt x="12" y="28"/>
                        <a:pt x="12" y="28"/>
                      </a:cubicBezTo>
                      <a:cubicBezTo>
                        <a:pt x="13" y="28"/>
                        <a:pt x="13" y="28"/>
                        <a:pt x="13" y="27"/>
                      </a:cubicBezTo>
                      <a:cubicBezTo>
                        <a:pt x="14" y="28"/>
                        <a:pt x="14" y="28"/>
                        <a:pt x="14" y="28"/>
                      </a:cubicBezTo>
                      <a:cubicBezTo>
                        <a:pt x="14" y="27"/>
                        <a:pt x="14" y="27"/>
                        <a:pt x="14" y="27"/>
                      </a:cubicBezTo>
                      <a:cubicBezTo>
                        <a:pt x="14" y="27"/>
                        <a:pt x="14" y="27"/>
                        <a:pt x="14" y="27"/>
                      </a:cubicBezTo>
                      <a:cubicBezTo>
                        <a:pt x="14" y="27"/>
                        <a:pt x="14" y="27"/>
                        <a:pt x="14" y="27"/>
                      </a:cubicBezTo>
                      <a:cubicBezTo>
                        <a:pt x="14" y="27"/>
                        <a:pt x="15" y="26"/>
                        <a:pt x="14" y="26"/>
                      </a:cubicBezTo>
                      <a:cubicBezTo>
                        <a:pt x="16" y="25"/>
                        <a:pt x="18" y="23"/>
                        <a:pt x="19" y="22"/>
                      </a:cubicBezTo>
                      <a:cubicBezTo>
                        <a:pt x="19" y="22"/>
                        <a:pt x="19" y="22"/>
                        <a:pt x="18" y="22"/>
                      </a:cubicBezTo>
                      <a:cubicBezTo>
                        <a:pt x="19" y="22"/>
                        <a:pt x="19" y="21"/>
                        <a:pt x="20" y="21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0" y="21"/>
                        <a:pt x="21" y="21"/>
                        <a:pt x="21" y="20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1"/>
                        <a:pt x="20" y="21"/>
                        <a:pt x="20" y="22"/>
                      </a:cubicBezTo>
                      <a:cubicBezTo>
                        <a:pt x="19" y="22"/>
                        <a:pt x="20" y="22"/>
                        <a:pt x="20" y="23"/>
                      </a:cubicBezTo>
                      <a:cubicBezTo>
                        <a:pt x="20" y="23"/>
                        <a:pt x="20" y="22"/>
                        <a:pt x="20" y="22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20" y="22"/>
                        <a:pt x="20" y="22"/>
                        <a:pt x="21" y="22"/>
                      </a:cubicBezTo>
                      <a:cubicBezTo>
                        <a:pt x="21" y="22"/>
                        <a:pt x="20" y="22"/>
                        <a:pt x="21" y="21"/>
                      </a:cubicBezTo>
                      <a:cubicBezTo>
                        <a:pt x="21" y="22"/>
                        <a:pt x="21" y="21"/>
                        <a:pt x="21" y="22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1" y="22"/>
                        <a:pt x="21" y="22"/>
                        <a:pt x="22" y="22"/>
                      </a:cubicBezTo>
                      <a:cubicBezTo>
                        <a:pt x="22" y="22"/>
                        <a:pt x="22" y="21"/>
                        <a:pt x="22" y="22"/>
                      </a:cubicBezTo>
                      <a:cubicBezTo>
                        <a:pt x="22" y="21"/>
                        <a:pt x="23" y="21"/>
                        <a:pt x="23" y="21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3" y="21"/>
                        <a:pt x="23" y="21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2"/>
                        <a:pt x="23" y="22"/>
                        <a:pt x="24" y="22"/>
                      </a:cubicBezTo>
                      <a:cubicBezTo>
                        <a:pt x="24" y="22"/>
                        <a:pt x="24" y="22"/>
                        <a:pt x="24" y="22"/>
                      </a:cubicBezTo>
                      <a:cubicBezTo>
                        <a:pt x="23" y="21"/>
                        <a:pt x="23" y="22"/>
                        <a:pt x="23" y="22"/>
                      </a:cubicBezTo>
                      <a:cubicBezTo>
                        <a:pt x="23" y="21"/>
                        <a:pt x="24" y="22"/>
                        <a:pt x="24" y="22"/>
                      </a:cubicBezTo>
                      <a:cubicBezTo>
                        <a:pt x="24" y="22"/>
                        <a:pt x="23" y="22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3"/>
                        <a:pt x="23" y="22"/>
                        <a:pt x="23" y="22"/>
                      </a:cubicBezTo>
                      <a:cubicBezTo>
                        <a:pt x="23" y="23"/>
                        <a:pt x="22" y="23"/>
                        <a:pt x="22" y="22"/>
                      </a:cubicBezTo>
                      <a:cubicBezTo>
                        <a:pt x="23" y="22"/>
                        <a:pt x="22" y="22"/>
                        <a:pt x="23" y="22"/>
                      </a:cubicBezTo>
                      <a:cubicBezTo>
                        <a:pt x="22" y="22"/>
                        <a:pt x="22" y="23"/>
                        <a:pt x="21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2" y="23"/>
                        <a:pt x="22" y="23"/>
                        <a:pt x="22" y="24"/>
                      </a:cubicBezTo>
                      <a:cubicBezTo>
                        <a:pt x="22" y="23"/>
                        <a:pt x="21" y="23"/>
                        <a:pt x="21" y="23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1" y="24"/>
                        <a:pt x="21" y="24"/>
                        <a:pt x="22" y="24"/>
                      </a:cubicBezTo>
                      <a:cubicBezTo>
                        <a:pt x="21" y="24"/>
                        <a:pt x="21" y="24"/>
                        <a:pt x="20" y="25"/>
                      </a:cubicBezTo>
                      <a:cubicBezTo>
                        <a:pt x="20" y="25"/>
                        <a:pt x="21" y="24"/>
                        <a:pt x="21" y="24"/>
                      </a:cubicBezTo>
                      <a:cubicBezTo>
                        <a:pt x="21" y="25"/>
                        <a:pt x="20" y="25"/>
                        <a:pt x="20" y="26"/>
                      </a:cubicBezTo>
                      <a:cubicBezTo>
                        <a:pt x="20" y="26"/>
                        <a:pt x="20" y="26"/>
                        <a:pt x="21" y="26"/>
                      </a:cubicBezTo>
                      <a:cubicBezTo>
                        <a:pt x="20" y="25"/>
                        <a:pt x="20" y="25"/>
                        <a:pt x="21" y="26"/>
                      </a:cubicBezTo>
                      <a:cubicBezTo>
                        <a:pt x="20" y="25"/>
                        <a:pt x="20" y="25"/>
                        <a:pt x="21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2" y="25"/>
                        <a:pt x="21" y="25"/>
                        <a:pt x="22" y="25"/>
                      </a:cubicBezTo>
                      <a:cubicBezTo>
                        <a:pt x="22" y="25"/>
                        <a:pt x="21" y="25"/>
                        <a:pt x="21" y="26"/>
                      </a:cubicBezTo>
                      <a:cubicBezTo>
                        <a:pt x="22" y="25"/>
                        <a:pt x="22" y="26"/>
                        <a:pt x="22" y="25"/>
                      </a:cubicBezTo>
                      <a:cubicBezTo>
                        <a:pt x="22" y="25"/>
                        <a:pt x="22" y="25"/>
                        <a:pt x="22" y="25"/>
                      </a:cubicBezTo>
                      <a:cubicBezTo>
                        <a:pt x="22" y="25"/>
                        <a:pt x="23" y="25"/>
                        <a:pt x="22" y="25"/>
                      </a:cubicBezTo>
                      <a:cubicBezTo>
                        <a:pt x="22" y="24"/>
                        <a:pt x="23" y="24"/>
                        <a:pt x="23" y="24"/>
                      </a:cubicBezTo>
                      <a:cubicBezTo>
                        <a:pt x="23" y="24"/>
                        <a:pt x="23" y="24"/>
                        <a:pt x="23" y="24"/>
                      </a:cubicBezTo>
                      <a:cubicBezTo>
                        <a:pt x="23" y="25"/>
                        <a:pt x="23" y="25"/>
                        <a:pt x="22" y="25"/>
                      </a:cubicBezTo>
                      <a:cubicBezTo>
                        <a:pt x="23" y="25"/>
                        <a:pt x="23" y="25"/>
                        <a:pt x="23" y="25"/>
                      </a:cubicBezTo>
                      <a:cubicBezTo>
                        <a:pt x="23" y="26"/>
                        <a:pt x="23" y="26"/>
                        <a:pt x="23" y="26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2" y="26"/>
                        <a:pt x="23" y="26"/>
                        <a:pt x="22" y="26"/>
                      </a:cubicBezTo>
                      <a:cubicBezTo>
                        <a:pt x="23" y="27"/>
                        <a:pt x="23" y="26"/>
                        <a:pt x="23" y="26"/>
                      </a:cubicBezTo>
                      <a:cubicBezTo>
                        <a:pt x="23" y="26"/>
                        <a:pt x="23" y="26"/>
                        <a:pt x="23" y="26"/>
                      </a:cubicBezTo>
                      <a:cubicBezTo>
                        <a:pt x="24" y="26"/>
                        <a:pt x="23" y="26"/>
                        <a:pt x="23" y="26"/>
                      </a:cubicBezTo>
                      <a:cubicBezTo>
                        <a:pt x="24" y="26"/>
                        <a:pt x="24" y="26"/>
                        <a:pt x="25" y="26"/>
                      </a:cubicBezTo>
                      <a:cubicBezTo>
                        <a:pt x="25" y="26"/>
                        <a:pt x="24" y="27"/>
                        <a:pt x="24" y="27"/>
                      </a:cubicBezTo>
                      <a:cubicBezTo>
                        <a:pt x="25" y="27"/>
                        <a:pt x="25" y="26"/>
                        <a:pt x="25" y="26"/>
                      </a:cubicBezTo>
                      <a:cubicBezTo>
                        <a:pt x="25" y="27"/>
                        <a:pt x="25" y="27"/>
                        <a:pt x="25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6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3" y="27"/>
                      </a:cubicBezTo>
                      <a:cubicBezTo>
                        <a:pt x="23" y="27"/>
                        <a:pt x="23" y="27"/>
                        <a:pt x="23" y="26"/>
                      </a:cubicBezTo>
                      <a:cubicBezTo>
                        <a:pt x="23" y="26"/>
                        <a:pt x="23" y="26"/>
                        <a:pt x="23" y="26"/>
                      </a:cubicBezTo>
                      <a:cubicBezTo>
                        <a:pt x="23" y="27"/>
                        <a:pt x="23" y="26"/>
                        <a:pt x="23" y="27"/>
                      </a:cubicBezTo>
                      <a:cubicBezTo>
                        <a:pt x="23" y="27"/>
                        <a:pt x="23" y="27"/>
                        <a:pt x="23" y="27"/>
                      </a:cubicBezTo>
                      <a:cubicBezTo>
                        <a:pt x="23" y="27"/>
                        <a:pt x="23" y="27"/>
                        <a:pt x="22" y="27"/>
                      </a:cubicBezTo>
                      <a:cubicBezTo>
                        <a:pt x="23" y="27"/>
                        <a:pt x="23" y="28"/>
                        <a:pt x="23" y="28"/>
                      </a:cubicBezTo>
                      <a:cubicBezTo>
                        <a:pt x="23" y="28"/>
                        <a:pt x="22" y="29"/>
                        <a:pt x="22" y="28"/>
                      </a:cubicBezTo>
                      <a:cubicBezTo>
                        <a:pt x="22" y="29"/>
                        <a:pt x="22" y="28"/>
                        <a:pt x="22" y="28"/>
                      </a:cubicBezTo>
                      <a:cubicBezTo>
                        <a:pt x="22" y="28"/>
                        <a:pt x="22" y="29"/>
                        <a:pt x="22" y="29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2" y="29"/>
                        <a:pt x="21" y="29"/>
                        <a:pt x="21" y="29"/>
                      </a:cubicBezTo>
                      <a:cubicBezTo>
                        <a:pt x="22" y="29"/>
                        <a:pt x="21" y="30"/>
                        <a:pt x="21" y="30"/>
                      </a:cubicBezTo>
                      <a:cubicBezTo>
                        <a:pt x="21" y="30"/>
                        <a:pt x="20" y="30"/>
                        <a:pt x="20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30"/>
                        <a:pt x="20" y="30"/>
                        <a:pt x="21" y="30"/>
                      </a:cubicBezTo>
                      <a:cubicBezTo>
                        <a:pt x="21" y="30"/>
                        <a:pt x="20" y="30"/>
                        <a:pt x="20" y="30"/>
                      </a:cubicBezTo>
                      <a:cubicBezTo>
                        <a:pt x="21" y="31"/>
                        <a:pt x="21" y="31"/>
                        <a:pt x="21" y="30"/>
                      </a:cubicBezTo>
                      <a:cubicBezTo>
                        <a:pt x="21" y="30"/>
                        <a:pt x="22" y="30"/>
                        <a:pt x="21" y="30"/>
                      </a:cubicBezTo>
                      <a:cubicBezTo>
                        <a:pt x="21" y="30"/>
                        <a:pt x="22" y="30"/>
                        <a:pt x="22" y="30"/>
                      </a:cubicBezTo>
                      <a:cubicBezTo>
                        <a:pt x="22" y="30"/>
                        <a:pt x="22" y="30"/>
                        <a:pt x="22" y="30"/>
                      </a:cubicBezTo>
                      <a:cubicBezTo>
                        <a:pt x="22" y="30"/>
                        <a:pt x="23" y="30"/>
                        <a:pt x="23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3" y="29"/>
                        <a:pt x="23" y="29"/>
                        <a:pt x="23" y="29"/>
                      </a:cubicBezTo>
                      <a:cubicBezTo>
                        <a:pt x="23" y="29"/>
                        <a:pt x="23" y="28"/>
                        <a:pt x="23" y="28"/>
                      </a:cubicBezTo>
                      <a:cubicBezTo>
                        <a:pt x="23" y="28"/>
                        <a:pt x="23" y="29"/>
                        <a:pt x="23" y="29"/>
                      </a:cubicBezTo>
                      <a:cubicBezTo>
                        <a:pt x="24" y="29"/>
                        <a:pt x="24" y="28"/>
                        <a:pt x="24" y="29"/>
                      </a:cubicBezTo>
                      <a:cubicBezTo>
                        <a:pt x="24" y="28"/>
                        <a:pt x="24" y="28"/>
                        <a:pt x="25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4" y="30"/>
                        <a:pt x="24" y="30"/>
                      </a:cubicBezTo>
                      <a:cubicBezTo>
                        <a:pt x="24" y="30"/>
                        <a:pt x="24" y="30"/>
                        <a:pt x="24" y="30"/>
                      </a:cubicBezTo>
                      <a:cubicBezTo>
                        <a:pt x="25" y="30"/>
                        <a:pt x="24" y="30"/>
                        <a:pt x="25" y="31"/>
                      </a:cubicBezTo>
                      <a:cubicBezTo>
                        <a:pt x="25" y="31"/>
                        <a:pt x="25" y="31"/>
                        <a:pt x="25" y="31"/>
                      </a:cubicBezTo>
                      <a:cubicBezTo>
                        <a:pt x="25" y="31"/>
                        <a:pt x="25" y="31"/>
                        <a:pt x="25" y="31"/>
                      </a:cubicBezTo>
                      <a:cubicBezTo>
                        <a:pt x="25" y="31"/>
                        <a:pt x="25" y="31"/>
                        <a:pt x="26" y="31"/>
                      </a:cubicBezTo>
                      <a:cubicBezTo>
                        <a:pt x="26" y="31"/>
                        <a:pt x="26" y="30"/>
                        <a:pt x="26" y="30"/>
                      </a:cubicBezTo>
                      <a:cubicBezTo>
                        <a:pt x="26" y="30"/>
                        <a:pt x="25" y="31"/>
                        <a:pt x="25" y="31"/>
                      </a:cubicBezTo>
                      <a:cubicBezTo>
                        <a:pt x="24" y="30"/>
                        <a:pt x="26" y="30"/>
                        <a:pt x="26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6" y="29"/>
                        <a:pt x="26" y="29"/>
                        <a:pt x="26" y="29"/>
                      </a:cubicBezTo>
                      <a:cubicBezTo>
                        <a:pt x="26" y="29"/>
                        <a:pt x="26" y="29"/>
                        <a:pt x="26" y="29"/>
                      </a:cubicBezTo>
                      <a:close/>
                      <a:moveTo>
                        <a:pt x="7" y="47"/>
                      </a:moveTo>
                      <a:cubicBezTo>
                        <a:pt x="7" y="47"/>
                        <a:pt x="6" y="47"/>
                        <a:pt x="7" y="47"/>
                      </a:cubicBez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7" y="47"/>
                        <a:pt x="7" y="47"/>
                        <a:pt x="7" y="47"/>
                      </a:cubicBezTo>
                      <a:close/>
                      <a:moveTo>
                        <a:pt x="8" y="37"/>
                      </a:moveTo>
                      <a:cubicBezTo>
                        <a:pt x="8" y="37"/>
                        <a:pt x="8" y="37"/>
                        <a:pt x="8" y="37"/>
                      </a:cubicBezTo>
                      <a:cubicBezTo>
                        <a:pt x="8" y="37"/>
                        <a:pt x="8" y="37"/>
                        <a:pt x="8" y="37"/>
                      </a:cubicBezTo>
                      <a:cubicBezTo>
                        <a:pt x="8" y="37"/>
                        <a:pt x="9" y="37"/>
                        <a:pt x="8" y="37"/>
                      </a:cubicBezTo>
                      <a:close/>
                      <a:moveTo>
                        <a:pt x="11" y="41"/>
                      </a:moveTo>
                      <a:cubicBezTo>
                        <a:pt x="11" y="41"/>
                        <a:pt x="11" y="41"/>
                        <a:pt x="12" y="41"/>
                      </a:cubicBezTo>
                      <a:cubicBezTo>
                        <a:pt x="12" y="41"/>
                        <a:pt x="12" y="41"/>
                        <a:pt x="12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lose/>
                      <a:moveTo>
                        <a:pt x="10" y="43"/>
                      </a:move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11" y="42"/>
                        <a:pt x="10" y="42"/>
                        <a:pt x="10" y="42"/>
                      </a:cubicBezTo>
                      <a:cubicBezTo>
                        <a:pt x="9" y="42"/>
                        <a:pt x="10" y="42"/>
                        <a:pt x="10" y="43"/>
                      </a:cubicBezTo>
                      <a:close/>
                      <a:moveTo>
                        <a:pt x="9" y="42"/>
                      </a:moveTo>
                      <a:cubicBezTo>
                        <a:pt x="9" y="42"/>
                        <a:pt x="9" y="42"/>
                        <a:pt x="9" y="42"/>
                      </a:cubicBezTo>
                      <a:cubicBezTo>
                        <a:pt x="9" y="42"/>
                        <a:pt x="9" y="42"/>
                        <a:pt x="9" y="42"/>
                      </a:cubicBezTo>
                      <a:close/>
                      <a:moveTo>
                        <a:pt x="9" y="43"/>
                      </a:moveTo>
                      <a:cubicBezTo>
                        <a:pt x="9" y="43"/>
                        <a:pt x="9" y="43"/>
                        <a:pt x="9" y="43"/>
                      </a:cubicBezTo>
                      <a:cubicBezTo>
                        <a:pt x="9" y="43"/>
                        <a:pt x="9" y="43"/>
                        <a:pt x="9" y="43"/>
                      </a:cubicBezTo>
                      <a:cubicBezTo>
                        <a:pt x="9" y="43"/>
                        <a:pt x="9" y="43"/>
                        <a:pt x="9" y="43"/>
                      </a:cubicBezTo>
                      <a:cubicBezTo>
                        <a:pt x="9" y="43"/>
                        <a:pt x="9" y="43"/>
                        <a:pt x="9" y="43"/>
                      </a:cubicBezTo>
                      <a:cubicBezTo>
                        <a:pt x="9" y="43"/>
                        <a:pt x="9" y="42"/>
                        <a:pt x="9" y="43"/>
                      </a:cubicBezTo>
                      <a:close/>
                      <a:moveTo>
                        <a:pt x="8" y="43"/>
                      </a:moveTo>
                      <a:cubicBezTo>
                        <a:pt x="8" y="43"/>
                        <a:pt x="8" y="43"/>
                        <a:pt x="8" y="43"/>
                      </a:cubicBezTo>
                      <a:cubicBezTo>
                        <a:pt x="8" y="43"/>
                        <a:pt x="8" y="43"/>
                        <a:pt x="8" y="43"/>
                      </a:cubicBezTo>
                      <a:cubicBezTo>
                        <a:pt x="8" y="43"/>
                        <a:pt x="8" y="44"/>
                        <a:pt x="8" y="44"/>
                      </a:cubicBezTo>
                      <a:cubicBezTo>
                        <a:pt x="8" y="43"/>
                        <a:pt x="9" y="43"/>
                        <a:pt x="8" y="43"/>
                      </a:cubicBezTo>
                      <a:close/>
                      <a:moveTo>
                        <a:pt x="9" y="49"/>
                      </a:moveTo>
                      <a:cubicBezTo>
                        <a:pt x="9" y="49"/>
                        <a:pt x="9" y="48"/>
                        <a:pt x="8" y="48"/>
                      </a:cubicBezTo>
                      <a:cubicBezTo>
                        <a:pt x="9" y="48"/>
                        <a:pt x="8" y="48"/>
                        <a:pt x="8" y="49"/>
                      </a:cubicBezTo>
                      <a:cubicBezTo>
                        <a:pt x="8" y="49"/>
                        <a:pt x="8" y="49"/>
                        <a:pt x="9" y="49"/>
                      </a:cubicBezTo>
                      <a:close/>
                      <a:moveTo>
                        <a:pt x="9" y="47"/>
                      </a:moveTo>
                      <a:cubicBezTo>
                        <a:pt x="8" y="47"/>
                        <a:pt x="8" y="47"/>
                        <a:pt x="8" y="48"/>
                      </a:cubicBezTo>
                      <a:cubicBezTo>
                        <a:pt x="8" y="48"/>
                        <a:pt x="8" y="48"/>
                        <a:pt x="9" y="48"/>
                      </a:cubicBezTo>
                      <a:cubicBezTo>
                        <a:pt x="9" y="48"/>
                        <a:pt x="8" y="48"/>
                        <a:pt x="8" y="48"/>
                      </a:cubicBezTo>
                      <a:cubicBezTo>
                        <a:pt x="8" y="47"/>
                        <a:pt x="8" y="47"/>
                        <a:pt x="9" y="47"/>
                      </a:cubicBezTo>
                      <a:close/>
                      <a:moveTo>
                        <a:pt x="9" y="44"/>
                      </a:moveTo>
                      <a:cubicBezTo>
                        <a:pt x="9" y="44"/>
                        <a:pt x="9" y="44"/>
                        <a:pt x="9" y="43"/>
                      </a:cubicBezTo>
                      <a:cubicBezTo>
                        <a:pt x="9" y="43"/>
                        <a:pt x="9" y="43"/>
                        <a:pt x="9" y="43"/>
                      </a:cubicBezTo>
                      <a:cubicBezTo>
                        <a:pt x="9" y="43"/>
                        <a:pt x="9" y="43"/>
                        <a:pt x="9" y="43"/>
                      </a:cubicBezTo>
                      <a:cubicBezTo>
                        <a:pt x="9" y="43"/>
                        <a:pt x="9" y="43"/>
                        <a:pt x="9" y="43"/>
                      </a:cubicBezTo>
                      <a:cubicBezTo>
                        <a:pt x="9" y="44"/>
                        <a:pt x="8" y="44"/>
                        <a:pt x="9" y="44"/>
                      </a:cubicBezTo>
                      <a:cubicBezTo>
                        <a:pt x="9" y="44"/>
                        <a:pt x="8" y="44"/>
                        <a:pt x="8" y="44"/>
                      </a:cubicBezTo>
                      <a:cubicBezTo>
                        <a:pt x="8" y="44"/>
                        <a:pt x="9" y="44"/>
                        <a:pt x="9" y="44"/>
                      </a:cubicBezTo>
                      <a:cubicBezTo>
                        <a:pt x="9" y="44"/>
                        <a:pt x="9" y="44"/>
                        <a:pt x="8" y="44"/>
                      </a:cubicBezTo>
                      <a:cubicBezTo>
                        <a:pt x="8" y="45"/>
                        <a:pt x="8" y="46"/>
                        <a:pt x="8" y="47"/>
                      </a:cubicBezTo>
                      <a:cubicBezTo>
                        <a:pt x="9" y="46"/>
                        <a:pt x="8" y="45"/>
                        <a:pt x="9" y="44"/>
                      </a:cubicBezTo>
                      <a:cubicBezTo>
                        <a:pt x="9" y="45"/>
                        <a:pt x="9" y="44"/>
                        <a:pt x="9" y="44"/>
                      </a:cubicBezTo>
                      <a:close/>
                      <a:moveTo>
                        <a:pt x="10" y="49"/>
                      </a:moveTo>
                      <a:cubicBezTo>
                        <a:pt x="9" y="49"/>
                        <a:pt x="9" y="49"/>
                        <a:pt x="9" y="49"/>
                      </a:cubicBezTo>
                      <a:cubicBezTo>
                        <a:pt x="9" y="50"/>
                        <a:pt x="9" y="50"/>
                        <a:pt x="10" y="50"/>
                      </a:cubicBezTo>
                      <a:cubicBezTo>
                        <a:pt x="10" y="50"/>
                        <a:pt x="10" y="50"/>
                        <a:pt x="10" y="49"/>
                      </a:cubicBezTo>
                      <a:close/>
                      <a:moveTo>
                        <a:pt x="10" y="49"/>
                      </a:moveTo>
                      <a:cubicBezTo>
                        <a:pt x="10" y="49"/>
                        <a:pt x="10" y="49"/>
                        <a:pt x="9" y="49"/>
                      </a:cubicBezTo>
                      <a:cubicBezTo>
                        <a:pt x="9" y="49"/>
                        <a:pt x="9" y="49"/>
                        <a:pt x="9" y="49"/>
                      </a:cubicBezTo>
                      <a:cubicBezTo>
                        <a:pt x="9" y="49"/>
                        <a:pt x="9" y="49"/>
                        <a:pt x="10" y="49"/>
                      </a:cubicBezTo>
                      <a:close/>
                      <a:moveTo>
                        <a:pt x="10" y="49"/>
                      </a:moveTo>
                      <a:cubicBezTo>
                        <a:pt x="10" y="49"/>
                        <a:pt x="10" y="49"/>
                        <a:pt x="10" y="49"/>
                      </a:cubicBezTo>
                      <a:cubicBezTo>
                        <a:pt x="10" y="49"/>
                        <a:pt x="9" y="49"/>
                        <a:pt x="10" y="49"/>
                      </a:cubicBezTo>
                      <a:close/>
                      <a:moveTo>
                        <a:pt x="11" y="46"/>
                      </a:moveTo>
                      <a:cubicBezTo>
                        <a:pt x="10" y="46"/>
                        <a:pt x="10" y="46"/>
                        <a:pt x="11" y="46"/>
                      </a:cubicBezTo>
                      <a:cubicBezTo>
                        <a:pt x="11" y="46"/>
                        <a:pt x="11" y="46"/>
                        <a:pt x="11" y="46"/>
                      </a:cubicBezTo>
                      <a:close/>
                      <a:moveTo>
                        <a:pt x="11" y="48"/>
                      </a:moveTo>
                      <a:cubicBezTo>
                        <a:pt x="11" y="49"/>
                        <a:pt x="11" y="49"/>
                        <a:pt x="11" y="49"/>
                      </a:cubicBezTo>
                      <a:cubicBezTo>
                        <a:pt x="11" y="49"/>
                        <a:pt x="11" y="49"/>
                        <a:pt x="11" y="48"/>
                      </a:cubicBezTo>
                      <a:close/>
                      <a:moveTo>
                        <a:pt x="12" y="48"/>
                      </a:moveTo>
                      <a:cubicBezTo>
                        <a:pt x="12" y="48"/>
                        <a:pt x="12" y="48"/>
                        <a:pt x="12" y="48"/>
                      </a:cubicBezTo>
                      <a:cubicBezTo>
                        <a:pt x="12" y="48"/>
                        <a:pt x="12" y="48"/>
                        <a:pt x="12" y="48"/>
                      </a:cubicBezTo>
                      <a:cubicBezTo>
                        <a:pt x="12" y="48"/>
                        <a:pt x="12" y="48"/>
                        <a:pt x="12" y="48"/>
                      </a:cubicBezTo>
                      <a:cubicBezTo>
                        <a:pt x="12" y="48"/>
                        <a:pt x="12" y="49"/>
                        <a:pt x="12" y="49"/>
                      </a:cubicBezTo>
                      <a:cubicBezTo>
                        <a:pt x="12" y="49"/>
                        <a:pt x="12" y="49"/>
                        <a:pt x="12" y="48"/>
                      </a:cubicBezTo>
                      <a:cubicBezTo>
                        <a:pt x="12" y="48"/>
                        <a:pt x="12" y="48"/>
                        <a:pt x="12" y="48"/>
                      </a:cubicBezTo>
                      <a:close/>
                      <a:moveTo>
                        <a:pt x="12" y="48"/>
                      </a:moveTo>
                      <a:cubicBezTo>
                        <a:pt x="12" y="47"/>
                        <a:pt x="12" y="48"/>
                        <a:pt x="12" y="48"/>
                      </a:cubicBezTo>
                      <a:cubicBezTo>
                        <a:pt x="12" y="48"/>
                        <a:pt x="12" y="48"/>
                        <a:pt x="12" y="48"/>
                      </a:cubicBezTo>
                      <a:cubicBezTo>
                        <a:pt x="12" y="48"/>
                        <a:pt x="13" y="48"/>
                        <a:pt x="12" y="47"/>
                      </a:cubicBezTo>
                      <a:cubicBezTo>
                        <a:pt x="12" y="47"/>
                        <a:pt x="12" y="47"/>
                        <a:pt x="12" y="47"/>
                      </a:cubicBezTo>
                      <a:cubicBezTo>
                        <a:pt x="12" y="47"/>
                        <a:pt x="12" y="47"/>
                        <a:pt x="12" y="47"/>
                      </a:cubicBezTo>
                      <a:cubicBezTo>
                        <a:pt x="12" y="47"/>
                        <a:pt x="12" y="47"/>
                        <a:pt x="12" y="47"/>
                      </a:cubicBezTo>
                      <a:cubicBezTo>
                        <a:pt x="12" y="48"/>
                        <a:pt x="12" y="48"/>
                        <a:pt x="12" y="47"/>
                      </a:cubicBezTo>
                      <a:cubicBezTo>
                        <a:pt x="12" y="47"/>
                        <a:pt x="12" y="47"/>
                        <a:pt x="12" y="47"/>
                      </a:cubicBezTo>
                      <a:cubicBezTo>
                        <a:pt x="12" y="48"/>
                        <a:pt x="12" y="48"/>
                        <a:pt x="12" y="48"/>
                      </a:cubicBezTo>
                      <a:close/>
                      <a:moveTo>
                        <a:pt x="11" y="48"/>
                      </a:moveTo>
                      <a:cubicBezTo>
                        <a:pt x="11" y="48"/>
                        <a:pt x="12" y="48"/>
                        <a:pt x="11" y="48"/>
                      </a:cubicBezTo>
                      <a:cubicBezTo>
                        <a:pt x="11" y="48"/>
                        <a:pt x="11" y="48"/>
                        <a:pt x="11" y="48"/>
                      </a:cubicBezTo>
                      <a:cubicBezTo>
                        <a:pt x="11" y="48"/>
                        <a:pt x="11" y="48"/>
                        <a:pt x="11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1" y="47"/>
                        <a:pt x="11" y="47"/>
                        <a:pt x="11" y="48"/>
                      </a:cubicBezTo>
                      <a:cubicBezTo>
                        <a:pt x="11" y="48"/>
                        <a:pt x="11" y="48"/>
                        <a:pt x="11" y="48"/>
                      </a:cubicBezTo>
                      <a:close/>
                      <a:moveTo>
                        <a:pt x="12" y="42"/>
                      </a:moveTo>
                      <a:cubicBezTo>
                        <a:pt x="12" y="42"/>
                        <a:pt x="12" y="42"/>
                        <a:pt x="12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2"/>
                        <a:pt x="11" y="42"/>
                        <a:pt x="10" y="42"/>
                      </a:cubicBezTo>
                      <a:cubicBezTo>
                        <a:pt x="11" y="42"/>
                        <a:pt x="11" y="42"/>
                        <a:pt x="12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2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10" y="43"/>
                        <a:pt x="11" y="43"/>
                        <a:pt x="11" y="43"/>
                      </a:cubicBezTo>
                      <a:cubicBezTo>
                        <a:pt x="10" y="44"/>
                        <a:pt x="11" y="44"/>
                        <a:pt x="11" y="44"/>
                      </a:cubicBezTo>
                      <a:cubicBezTo>
                        <a:pt x="10" y="44"/>
                        <a:pt x="10" y="44"/>
                        <a:pt x="10" y="44"/>
                      </a:cubicBezTo>
                      <a:cubicBezTo>
                        <a:pt x="10" y="44"/>
                        <a:pt x="10" y="43"/>
                        <a:pt x="11" y="44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10" y="43"/>
                        <a:pt x="9" y="43"/>
                        <a:pt x="9" y="44"/>
                      </a:cubicBezTo>
                      <a:cubicBezTo>
                        <a:pt x="10" y="44"/>
                        <a:pt x="10" y="44"/>
                        <a:pt x="10" y="44"/>
                      </a:cubicBezTo>
                      <a:cubicBezTo>
                        <a:pt x="10" y="44"/>
                        <a:pt x="9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10" y="44"/>
                        <a:pt x="10" y="44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4"/>
                        <a:pt x="10" y="44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4"/>
                        <a:pt x="10" y="44"/>
                      </a:cubicBezTo>
                      <a:cubicBezTo>
                        <a:pt x="11" y="44"/>
                        <a:pt x="11" y="45"/>
                        <a:pt x="10" y="45"/>
                      </a:cubicBezTo>
                      <a:cubicBezTo>
                        <a:pt x="10" y="45"/>
                        <a:pt x="10" y="45"/>
                        <a:pt x="11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1" y="45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2" y="43"/>
                        <a:pt x="11" y="43"/>
                        <a:pt x="12" y="43"/>
                      </a:cubicBezTo>
                      <a:cubicBezTo>
                        <a:pt x="12" y="43"/>
                        <a:pt x="12" y="42"/>
                        <a:pt x="12" y="42"/>
                      </a:cubicBezTo>
                      <a:close/>
                      <a:moveTo>
                        <a:pt x="12" y="43"/>
                      </a:moveTo>
                      <a:cubicBezTo>
                        <a:pt x="12" y="43"/>
                        <a:pt x="12" y="43"/>
                        <a:pt x="12" y="42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lose/>
                      <a:moveTo>
                        <a:pt x="27" y="37"/>
                      </a:move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lose/>
                      <a:moveTo>
                        <a:pt x="27" y="37"/>
                      </a:moveTo>
                      <a:cubicBezTo>
                        <a:pt x="28" y="37"/>
                        <a:pt x="27" y="36"/>
                        <a:pt x="27" y="36"/>
                      </a:cubicBezTo>
                      <a:cubicBezTo>
                        <a:pt x="27" y="36"/>
                        <a:pt x="27" y="36"/>
                        <a:pt x="27" y="37"/>
                      </a:cubicBezTo>
                      <a:close/>
                      <a:moveTo>
                        <a:pt x="26" y="37"/>
                      </a:moveTo>
                      <a:cubicBezTo>
                        <a:pt x="26" y="37"/>
                        <a:pt x="26" y="37"/>
                        <a:pt x="26" y="37"/>
                      </a:cubicBezTo>
                      <a:cubicBezTo>
                        <a:pt x="26" y="37"/>
                        <a:pt x="26" y="37"/>
                        <a:pt x="26" y="37"/>
                      </a:cubicBezTo>
                      <a:cubicBezTo>
                        <a:pt x="26" y="37"/>
                        <a:pt x="26" y="37"/>
                        <a:pt x="25" y="37"/>
                      </a:cubicBezTo>
                      <a:cubicBezTo>
                        <a:pt x="25" y="37"/>
                        <a:pt x="26" y="37"/>
                        <a:pt x="26" y="37"/>
                      </a:cubicBezTo>
                      <a:cubicBezTo>
                        <a:pt x="26" y="37"/>
                        <a:pt x="26" y="37"/>
                        <a:pt x="26" y="37"/>
                      </a:cubicBezTo>
                      <a:cubicBezTo>
                        <a:pt x="26" y="37"/>
                        <a:pt x="27" y="37"/>
                        <a:pt x="26" y="37"/>
                      </a:cubicBezTo>
                      <a:cubicBezTo>
                        <a:pt x="27" y="37"/>
                        <a:pt x="25" y="37"/>
                        <a:pt x="26" y="37"/>
                      </a:cubicBezTo>
                      <a:close/>
                      <a:moveTo>
                        <a:pt x="26" y="37"/>
                      </a:moveTo>
                      <a:cubicBezTo>
                        <a:pt x="26" y="37"/>
                        <a:pt x="26" y="37"/>
                        <a:pt x="26" y="36"/>
                      </a:cubicBezTo>
                      <a:cubicBezTo>
                        <a:pt x="25" y="36"/>
                        <a:pt x="25" y="37"/>
                        <a:pt x="26" y="37"/>
                      </a:cubicBezTo>
                      <a:close/>
                      <a:moveTo>
                        <a:pt x="23" y="36"/>
                      </a:moveTo>
                      <a:cubicBezTo>
                        <a:pt x="23" y="37"/>
                        <a:pt x="23" y="37"/>
                        <a:pt x="23" y="37"/>
                      </a:cubicBezTo>
                      <a:cubicBezTo>
                        <a:pt x="23" y="37"/>
                        <a:pt x="23" y="37"/>
                        <a:pt x="23" y="37"/>
                      </a:cubicBezTo>
                      <a:cubicBezTo>
                        <a:pt x="23" y="37"/>
                        <a:pt x="23" y="37"/>
                        <a:pt x="23" y="37"/>
                      </a:cubicBezTo>
                      <a:cubicBezTo>
                        <a:pt x="23" y="37"/>
                        <a:pt x="23" y="37"/>
                        <a:pt x="23" y="37"/>
                      </a:cubicBezTo>
                      <a:cubicBezTo>
                        <a:pt x="23" y="37"/>
                        <a:pt x="24" y="37"/>
                        <a:pt x="24" y="37"/>
                      </a:cubicBezTo>
                      <a:cubicBezTo>
                        <a:pt x="23" y="37"/>
                        <a:pt x="24" y="37"/>
                        <a:pt x="24" y="37"/>
                      </a:cubicBezTo>
                      <a:cubicBezTo>
                        <a:pt x="23" y="37"/>
                        <a:pt x="23" y="37"/>
                        <a:pt x="23" y="37"/>
                      </a:cubicBezTo>
                      <a:cubicBezTo>
                        <a:pt x="23" y="37"/>
                        <a:pt x="23" y="36"/>
                        <a:pt x="24" y="37"/>
                      </a:cubicBezTo>
                      <a:cubicBezTo>
                        <a:pt x="24" y="37"/>
                        <a:pt x="23" y="36"/>
                        <a:pt x="24" y="36"/>
                      </a:cubicBez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3" y="36"/>
                        <a:pt x="24" y="37"/>
                        <a:pt x="23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23" y="36"/>
                        <a:pt x="23" y="36"/>
                        <a:pt x="22" y="36"/>
                      </a:cubicBezTo>
                      <a:cubicBezTo>
                        <a:pt x="23" y="36"/>
                        <a:pt x="22" y="36"/>
                        <a:pt x="22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lose/>
                      <a:moveTo>
                        <a:pt x="19" y="39"/>
                      </a:moveTo>
                      <a:cubicBezTo>
                        <a:pt x="19" y="39"/>
                        <a:pt x="20" y="38"/>
                        <a:pt x="19" y="38"/>
                      </a:cubicBezTo>
                      <a:cubicBezTo>
                        <a:pt x="19" y="38"/>
                        <a:pt x="19" y="38"/>
                        <a:pt x="19" y="39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lose/>
                      <a:moveTo>
                        <a:pt x="20" y="37"/>
                      </a:moveTo>
                      <a:cubicBezTo>
                        <a:pt x="20" y="38"/>
                        <a:pt x="20" y="38"/>
                        <a:pt x="20" y="38"/>
                      </a:cubicBezTo>
                      <a:cubicBezTo>
                        <a:pt x="20" y="38"/>
                        <a:pt x="20" y="38"/>
                        <a:pt x="20" y="38"/>
                      </a:cubicBezTo>
                      <a:cubicBezTo>
                        <a:pt x="20" y="38"/>
                        <a:pt x="20" y="37"/>
                        <a:pt x="20" y="37"/>
                      </a:cubicBezTo>
                      <a:close/>
                      <a:moveTo>
                        <a:pt x="19" y="38"/>
                      </a:moveTo>
                      <a:cubicBezTo>
                        <a:pt x="19" y="38"/>
                        <a:pt x="20" y="38"/>
                        <a:pt x="19" y="37"/>
                      </a:cubicBezTo>
                      <a:cubicBezTo>
                        <a:pt x="19" y="37"/>
                        <a:pt x="19" y="38"/>
                        <a:pt x="19" y="38"/>
                      </a:cubicBezTo>
                      <a:cubicBezTo>
                        <a:pt x="19" y="38"/>
                        <a:pt x="20" y="38"/>
                        <a:pt x="19" y="38"/>
                      </a:cubicBezTo>
                      <a:cubicBezTo>
                        <a:pt x="20" y="38"/>
                        <a:pt x="20" y="38"/>
                        <a:pt x="20" y="38"/>
                      </a:cubicBezTo>
                      <a:cubicBezTo>
                        <a:pt x="20" y="38"/>
                        <a:pt x="20" y="38"/>
                        <a:pt x="20" y="38"/>
                      </a:cubicBezTo>
                      <a:cubicBezTo>
                        <a:pt x="20" y="38"/>
                        <a:pt x="20" y="38"/>
                        <a:pt x="20" y="38"/>
                      </a:cubicBezTo>
                      <a:cubicBezTo>
                        <a:pt x="20" y="38"/>
                        <a:pt x="20" y="38"/>
                        <a:pt x="20" y="38"/>
                      </a:cubicBezTo>
                      <a:cubicBezTo>
                        <a:pt x="20" y="38"/>
                        <a:pt x="20" y="38"/>
                        <a:pt x="20" y="38"/>
                      </a:cubicBezTo>
                      <a:cubicBezTo>
                        <a:pt x="20" y="38"/>
                        <a:pt x="20" y="38"/>
                        <a:pt x="19" y="38"/>
                      </a:cubicBezTo>
                      <a:close/>
                      <a:moveTo>
                        <a:pt x="19" y="37"/>
                      </a:moveTo>
                      <a:cubicBezTo>
                        <a:pt x="19" y="37"/>
                        <a:pt x="19" y="37"/>
                        <a:pt x="19" y="37"/>
                      </a:cubicBezTo>
                      <a:cubicBezTo>
                        <a:pt x="19" y="37"/>
                        <a:pt x="19" y="37"/>
                        <a:pt x="19" y="37"/>
                      </a:cubicBezTo>
                      <a:cubicBezTo>
                        <a:pt x="20" y="37"/>
                        <a:pt x="20" y="37"/>
                        <a:pt x="20" y="37"/>
                      </a:cubicBezTo>
                      <a:cubicBezTo>
                        <a:pt x="20" y="37"/>
                        <a:pt x="19" y="37"/>
                        <a:pt x="20" y="37"/>
                      </a:cubicBezTo>
                      <a:cubicBezTo>
                        <a:pt x="19" y="37"/>
                        <a:pt x="19" y="37"/>
                        <a:pt x="19" y="37"/>
                      </a:cubicBezTo>
                      <a:close/>
                      <a:moveTo>
                        <a:pt x="19" y="37"/>
                      </a:moveTo>
                      <a:cubicBezTo>
                        <a:pt x="19" y="38"/>
                        <a:pt x="18" y="38"/>
                        <a:pt x="19" y="38"/>
                      </a:cubicBezTo>
                      <a:cubicBezTo>
                        <a:pt x="19" y="38"/>
                        <a:pt x="19" y="38"/>
                        <a:pt x="19" y="38"/>
                      </a:cubicBezTo>
                      <a:cubicBezTo>
                        <a:pt x="19" y="38"/>
                        <a:pt x="19" y="38"/>
                        <a:pt x="19" y="37"/>
                      </a:cubicBezTo>
                      <a:close/>
                      <a:moveTo>
                        <a:pt x="24" y="29"/>
                      </a:moveTo>
                      <a:cubicBezTo>
                        <a:pt x="24" y="30"/>
                        <a:pt x="24" y="30"/>
                        <a:pt x="24" y="30"/>
                      </a:cubicBezTo>
                      <a:cubicBezTo>
                        <a:pt x="24" y="30"/>
                        <a:pt x="24" y="29"/>
                        <a:pt x="24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lose/>
                      <a:moveTo>
                        <a:pt x="22" y="31"/>
                      </a:move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lose/>
                      <a:moveTo>
                        <a:pt x="22" y="32"/>
                      </a:move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2" y="31"/>
                        <a:pt x="22" y="32"/>
                        <a:pt x="22" y="32"/>
                      </a:cubicBezTo>
                      <a:cubicBezTo>
                        <a:pt x="22" y="32"/>
                        <a:pt x="22" y="31"/>
                        <a:pt x="22" y="32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3" y="32"/>
                        <a:pt x="22" y="31"/>
                        <a:pt x="22" y="31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2" y="30"/>
                        <a:pt x="22" y="31"/>
                        <a:pt x="21" y="31"/>
                      </a:cubicBezTo>
                      <a:cubicBezTo>
                        <a:pt x="21" y="31"/>
                        <a:pt x="21" y="31"/>
                        <a:pt x="22" y="31"/>
                      </a:cubicBezTo>
                      <a:cubicBezTo>
                        <a:pt x="21" y="31"/>
                        <a:pt x="21" y="31"/>
                        <a:pt x="22" y="32"/>
                      </a:cubicBezTo>
                      <a:close/>
                      <a:moveTo>
                        <a:pt x="21" y="33"/>
                      </a:moveTo>
                      <a:cubicBezTo>
                        <a:pt x="21" y="32"/>
                        <a:pt x="21" y="32"/>
                        <a:pt x="22" y="32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1" y="32"/>
                        <a:pt x="22" y="32"/>
                        <a:pt x="21" y="32"/>
                      </a:cubicBezTo>
                      <a:cubicBezTo>
                        <a:pt x="21" y="32"/>
                        <a:pt x="21" y="32"/>
                        <a:pt x="21" y="32"/>
                      </a:cubicBezTo>
                      <a:cubicBezTo>
                        <a:pt x="21" y="32"/>
                        <a:pt x="20" y="32"/>
                        <a:pt x="21" y="33"/>
                      </a:cubicBezTo>
                      <a:close/>
                      <a:moveTo>
                        <a:pt x="19" y="34"/>
                      </a:moveTo>
                      <a:cubicBezTo>
                        <a:pt x="19" y="34"/>
                        <a:pt x="19" y="34"/>
                        <a:pt x="19" y="34"/>
                      </a:cubicBezTo>
                      <a:cubicBezTo>
                        <a:pt x="18" y="34"/>
                        <a:pt x="19" y="35"/>
                        <a:pt x="18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8" y="34"/>
                        <a:pt x="19" y="34"/>
                        <a:pt x="19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8" y="34"/>
                        <a:pt x="18" y="35"/>
                        <a:pt x="18" y="35"/>
                      </a:cubicBezTo>
                      <a:cubicBezTo>
                        <a:pt x="18" y="35"/>
                        <a:pt x="18" y="35"/>
                        <a:pt x="18" y="35"/>
                      </a:cubicBezTo>
                      <a:cubicBezTo>
                        <a:pt x="18" y="35"/>
                        <a:pt x="18" y="35"/>
                        <a:pt x="19" y="35"/>
                      </a:cubicBezTo>
                      <a:cubicBezTo>
                        <a:pt x="19" y="35"/>
                        <a:pt x="19" y="34"/>
                        <a:pt x="19" y="34"/>
                      </a:cubicBezTo>
                      <a:close/>
                      <a:moveTo>
                        <a:pt x="19" y="33"/>
                      </a:moveTo>
                      <a:cubicBezTo>
                        <a:pt x="19" y="33"/>
                        <a:pt x="19" y="34"/>
                        <a:pt x="19" y="34"/>
                      </a:cubicBezTo>
                      <a:cubicBezTo>
                        <a:pt x="19" y="34"/>
                        <a:pt x="19" y="34"/>
                        <a:pt x="19" y="33"/>
                      </a:cubicBezTo>
                      <a:close/>
                      <a:moveTo>
                        <a:pt x="20" y="33"/>
                      </a:move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19" y="33"/>
                        <a:pt x="20" y="33"/>
                        <a:pt x="20" y="33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lose/>
                      <a:moveTo>
                        <a:pt x="20" y="30"/>
                      </a:moveTo>
                      <a:cubicBezTo>
                        <a:pt x="20" y="31"/>
                        <a:pt x="20" y="31"/>
                        <a:pt x="20" y="31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ubicBezTo>
                        <a:pt x="21" y="31"/>
                        <a:pt x="20" y="31"/>
                        <a:pt x="20" y="31"/>
                      </a:cubicBezTo>
                      <a:cubicBezTo>
                        <a:pt x="20" y="31"/>
                        <a:pt x="20" y="31"/>
                        <a:pt x="20" y="31"/>
                      </a:cubicBezTo>
                      <a:cubicBezTo>
                        <a:pt x="20" y="31"/>
                        <a:pt x="20" y="31"/>
                        <a:pt x="20" y="31"/>
                      </a:cubicBezTo>
                      <a:cubicBezTo>
                        <a:pt x="21" y="31"/>
                        <a:pt x="20" y="31"/>
                        <a:pt x="21" y="32"/>
                      </a:cubicBezTo>
                      <a:cubicBezTo>
                        <a:pt x="21" y="31"/>
                        <a:pt x="21" y="32"/>
                        <a:pt x="21" y="32"/>
                      </a:cubicBezTo>
                      <a:cubicBezTo>
                        <a:pt x="20" y="31"/>
                        <a:pt x="21" y="31"/>
                        <a:pt x="21" y="31"/>
                      </a:cubicBezTo>
                      <a:cubicBezTo>
                        <a:pt x="21" y="31"/>
                        <a:pt x="20" y="31"/>
                        <a:pt x="20" y="30"/>
                      </a:cubicBezTo>
                      <a:close/>
                      <a:moveTo>
                        <a:pt x="20" y="32"/>
                      </a:moveTo>
                      <a:cubicBezTo>
                        <a:pt x="20" y="32"/>
                        <a:pt x="20" y="32"/>
                        <a:pt x="20" y="32"/>
                      </a:cubicBezTo>
                      <a:cubicBezTo>
                        <a:pt x="20" y="32"/>
                        <a:pt x="20" y="32"/>
                        <a:pt x="20" y="32"/>
                      </a:cubicBezTo>
                      <a:cubicBezTo>
                        <a:pt x="20" y="32"/>
                        <a:pt x="20" y="32"/>
                        <a:pt x="20" y="32"/>
                      </a:cubicBezTo>
                      <a:close/>
                      <a:moveTo>
                        <a:pt x="20" y="32"/>
                      </a:moveTo>
                      <a:cubicBezTo>
                        <a:pt x="20" y="32"/>
                        <a:pt x="20" y="31"/>
                        <a:pt x="20" y="31"/>
                      </a:cubicBezTo>
                      <a:cubicBezTo>
                        <a:pt x="20" y="31"/>
                        <a:pt x="20" y="32"/>
                        <a:pt x="20" y="32"/>
                      </a:cubicBezTo>
                      <a:close/>
                      <a:moveTo>
                        <a:pt x="18" y="32"/>
                      </a:moveTo>
                      <a:cubicBezTo>
                        <a:pt x="18" y="32"/>
                        <a:pt x="18" y="32"/>
                        <a:pt x="18" y="32"/>
                      </a:cubicBezTo>
                      <a:cubicBezTo>
                        <a:pt x="18" y="32"/>
                        <a:pt x="18" y="32"/>
                        <a:pt x="18" y="32"/>
                      </a:cubicBezTo>
                      <a:cubicBezTo>
                        <a:pt x="18" y="32"/>
                        <a:pt x="18" y="32"/>
                        <a:pt x="18" y="32"/>
                      </a:cubicBezTo>
                      <a:cubicBezTo>
                        <a:pt x="18" y="33"/>
                        <a:pt x="17" y="33"/>
                        <a:pt x="18" y="33"/>
                      </a:cubicBezTo>
                      <a:cubicBezTo>
                        <a:pt x="18" y="33"/>
                        <a:pt x="19" y="32"/>
                        <a:pt x="19" y="33"/>
                      </a:cubicBezTo>
                      <a:cubicBezTo>
                        <a:pt x="19" y="32"/>
                        <a:pt x="19" y="32"/>
                        <a:pt x="19" y="32"/>
                      </a:cubicBezTo>
                      <a:cubicBezTo>
                        <a:pt x="19" y="32"/>
                        <a:pt x="19" y="32"/>
                        <a:pt x="20" y="32"/>
                      </a:cubicBezTo>
                      <a:cubicBezTo>
                        <a:pt x="20" y="33"/>
                        <a:pt x="19" y="32"/>
                        <a:pt x="19" y="33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20" y="33"/>
                        <a:pt x="20" y="33"/>
                        <a:pt x="20" y="32"/>
                      </a:cubicBezTo>
                      <a:cubicBezTo>
                        <a:pt x="20" y="32"/>
                        <a:pt x="20" y="32"/>
                        <a:pt x="19" y="32"/>
                      </a:cubicBezTo>
                      <a:cubicBezTo>
                        <a:pt x="19" y="32"/>
                        <a:pt x="20" y="32"/>
                        <a:pt x="19" y="32"/>
                      </a:cubicBezTo>
                      <a:cubicBezTo>
                        <a:pt x="19" y="32"/>
                        <a:pt x="19" y="32"/>
                        <a:pt x="18" y="32"/>
                      </a:cubicBezTo>
                      <a:cubicBezTo>
                        <a:pt x="18" y="32"/>
                        <a:pt x="19" y="32"/>
                        <a:pt x="18" y="32"/>
                      </a:cubicBezTo>
                      <a:close/>
                      <a:moveTo>
                        <a:pt x="18" y="34"/>
                      </a:moveTo>
                      <a:cubicBezTo>
                        <a:pt x="18" y="33"/>
                        <a:pt x="18" y="33"/>
                        <a:pt x="18" y="33"/>
                      </a:cubicBezTo>
                      <a:cubicBezTo>
                        <a:pt x="18" y="33"/>
                        <a:pt x="18" y="33"/>
                        <a:pt x="18" y="33"/>
                      </a:cubicBezTo>
                      <a:cubicBezTo>
                        <a:pt x="18" y="33"/>
                        <a:pt x="17" y="33"/>
                        <a:pt x="17" y="34"/>
                      </a:cubicBezTo>
                      <a:cubicBezTo>
                        <a:pt x="18" y="34"/>
                        <a:pt x="17" y="34"/>
                        <a:pt x="17" y="34"/>
                      </a:cubicBezTo>
                      <a:cubicBezTo>
                        <a:pt x="18" y="34"/>
                        <a:pt x="18" y="34"/>
                        <a:pt x="17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8" y="34"/>
                        <a:pt x="17" y="33"/>
                        <a:pt x="18" y="34"/>
                      </a:cubicBezTo>
                      <a:close/>
                      <a:moveTo>
                        <a:pt x="17" y="35"/>
                      </a:moveTo>
                      <a:cubicBezTo>
                        <a:pt x="17" y="35"/>
                        <a:pt x="17" y="35"/>
                        <a:pt x="17" y="34"/>
                      </a:cubicBezTo>
                      <a:cubicBezTo>
                        <a:pt x="16" y="35"/>
                        <a:pt x="16" y="35"/>
                        <a:pt x="17" y="35"/>
                      </a:cubicBezTo>
                      <a:close/>
                      <a:moveTo>
                        <a:pt x="16" y="36"/>
                      </a:moveTo>
                      <a:cubicBezTo>
                        <a:pt x="16" y="36"/>
                        <a:pt x="16" y="36"/>
                        <a:pt x="16" y="36"/>
                      </a:cubicBezTo>
                      <a:cubicBezTo>
                        <a:pt x="16" y="36"/>
                        <a:pt x="16" y="36"/>
                        <a:pt x="16" y="36"/>
                      </a:cubicBezTo>
                      <a:cubicBezTo>
                        <a:pt x="16" y="36"/>
                        <a:pt x="16" y="36"/>
                        <a:pt x="16" y="36"/>
                      </a:cubicBezTo>
                      <a:close/>
                      <a:moveTo>
                        <a:pt x="15" y="37"/>
                      </a:moveTo>
                      <a:cubicBezTo>
                        <a:pt x="16" y="37"/>
                        <a:pt x="15" y="37"/>
                        <a:pt x="16" y="37"/>
                      </a:cubicBezTo>
                      <a:cubicBezTo>
                        <a:pt x="16" y="37"/>
                        <a:pt x="16" y="37"/>
                        <a:pt x="16" y="37"/>
                      </a:cubicBezTo>
                      <a:cubicBezTo>
                        <a:pt x="16" y="37"/>
                        <a:pt x="16" y="37"/>
                        <a:pt x="15" y="37"/>
                      </a:cubicBezTo>
                      <a:close/>
                      <a:moveTo>
                        <a:pt x="18" y="31"/>
                      </a:moveTo>
                      <a:cubicBezTo>
                        <a:pt x="18" y="31"/>
                        <a:pt x="18" y="31"/>
                        <a:pt x="18" y="31"/>
                      </a:cubicBezTo>
                      <a:cubicBezTo>
                        <a:pt x="18" y="31"/>
                        <a:pt x="18" y="31"/>
                        <a:pt x="19" y="32"/>
                      </a:cubicBezTo>
                      <a:cubicBezTo>
                        <a:pt x="19" y="31"/>
                        <a:pt x="20" y="31"/>
                        <a:pt x="19" y="31"/>
                      </a:cubicBezTo>
                      <a:cubicBezTo>
                        <a:pt x="19" y="31"/>
                        <a:pt x="19" y="32"/>
                        <a:pt x="18" y="31"/>
                      </a:cubicBezTo>
                      <a:close/>
                      <a:moveTo>
                        <a:pt x="17" y="32"/>
                      </a:moveTo>
                      <a:cubicBezTo>
                        <a:pt x="17" y="32"/>
                        <a:pt x="17" y="32"/>
                        <a:pt x="18" y="32"/>
                      </a:cubicBezTo>
                      <a:cubicBezTo>
                        <a:pt x="17" y="32"/>
                        <a:pt x="17" y="32"/>
                        <a:pt x="17" y="32"/>
                      </a:cubicBezTo>
                      <a:cubicBezTo>
                        <a:pt x="17" y="32"/>
                        <a:pt x="17" y="32"/>
                        <a:pt x="17" y="32"/>
                      </a:cubicBezTo>
                      <a:cubicBezTo>
                        <a:pt x="17" y="31"/>
                        <a:pt x="17" y="31"/>
                        <a:pt x="17" y="31"/>
                      </a:cubicBezTo>
                      <a:cubicBezTo>
                        <a:pt x="17" y="31"/>
                        <a:pt x="17" y="31"/>
                        <a:pt x="17" y="32"/>
                      </a:cubicBezTo>
                      <a:cubicBezTo>
                        <a:pt x="17" y="32"/>
                        <a:pt x="16" y="31"/>
                        <a:pt x="16" y="32"/>
                      </a:cubicBezTo>
                      <a:cubicBezTo>
                        <a:pt x="16" y="32"/>
                        <a:pt x="16" y="32"/>
                        <a:pt x="17" y="32"/>
                      </a:cubicBezTo>
                      <a:cubicBezTo>
                        <a:pt x="17" y="32"/>
                        <a:pt x="16" y="32"/>
                        <a:pt x="16" y="33"/>
                      </a:cubicBezTo>
                      <a:cubicBezTo>
                        <a:pt x="17" y="33"/>
                        <a:pt x="16" y="32"/>
                        <a:pt x="17" y="32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7" y="33"/>
                        <a:pt x="17" y="32"/>
                        <a:pt x="17" y="32"/>
                      </a:cubicBezTo>
                      <a:close/>
                      <a:moveTo>
                        <a:pt x="19" y="28"/>
                      </a:moveTo>
                      <a:cubicBezTo>
                        <a:pt x="20" y="28"/>
                        <a:pt x="20" y="28"/>
                        <a:pt x="20" y="28"/>
                      </a:cubicBezTo>
                      <a:cubicBezTo>
                        <a:pt x="20" y="28"/>
                        <a:pt x="19" y="28"/>
                        <a:pt x="19" y="28"/>
                      </a:cubicBezTo>
                      <a:cubicBezTo>
                        <a:pt x="19" y="28"/>
                        <a:pt x="19" y="28"/>
                        <a:pt x="19" y="28"/>
                      </a:cubicBezTo>
                      <a:close/>
                      <a:moveTo>
                        <a:pt x="19" y="28"/>
                      </a:moveTo>
                      <a:cubicBezTo>
                        <a:pt x="19" y="28"/>
                        <a:pt x="19" y="28"/>
                        <a:pt x="19" y="28"/>
                      </a:cubicBezTo>
                      <a:cubicBezTo>
                        <a:pt x="19" y="28"/>
                        <a:pt x="19" y="28"/>
                        <a:pt x="19" y="28"/>
                      </a:cubicBezTo>
                      <a:cubicBezTo>
                        <a:pt x="19" y="28"/>
                        <a:pt x="19" y="28"/>
                        <a:pt x="19" y="28"/>
                      </a:cubicBezTo>
                      <a:close/>
                      <a:moveTo>
                        <a:pt x="19" y="30"/>
                      </a:moveTo>
                      <a:cubicBezTo>
                        <a:pt x="19" y="30"/>
                        <a:pt x="19" y="30"/>
                        <a:pt x="19" y="30"/>
                      </a:cubicBezTo>
                      <a:cubicBezTo>
                        <a:pt x="19" y="30"/>
                        <a:pt x="19" y="30"/>
                        <a:pt x="19" y="30"/>
                      </a:cubicBezTo>
                      <a:cubicBezTo>
                        <a:pt x="19" y="29"/>
                        <a:pt x="19" y="30"/>
                        <a:pt x="19" y="30"/>
                      </a:cubicBezTo>
                      <a:close/>
                      <a:moveTo>
                        <a:pt x="19" y="30"/>
                      </a:moveTo>
                      <a:cubicBezTo>
                        <a:pt x="19" y="30"/>
                        <a:pt x="19" y="29"/>
                        <a:pt x="19" y="29"/>
                      </a:cubicBezTo>
                      <a:cubicBezTo>
                        <a:pt x="19" y="29"/>
                        <a:pt x="19" y="29"/>
                        <a:pt x="19" y="30"/>
                      </a:cubicBezTo>
                      <a:close/>
                      <a:moveTo>
                        <a:pt x="22" y="28"/>
                      </a:move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lose/>
                      <a:moveTo>
                        <a:pt x="21" y="29"/>
                      </a:moveTo>
                      <a:cubicBezTo>
                        <a:pt x="21" y="29"/>
                        <a:pt x="20" y="29"/>
                        <a:pt x="20" y="29"/>
                      </a:cubicBezTo>
                      <a:cubicBezTo>
                        <a:pt x="20" y="29"/>
                        <a:pt x="21" y="29"/>
                        <a:pt x="21" y="29"/>
                      </a:cubicBezTo>
                      <a:close/>
                      <a:moveTo>
                        <a:pt x="21" y="28"/>
                      </a:move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lose/>
                      <a:moveTo>
                        <a:pt x="20" y="30"/>
                      </a:moveTo>
                      <a:cubicBezTo>
                        <a:pt x="20" y="30"/>
                        <a:pt x="20" y="29"/>
                        <a:pt x="20" y="29"/>
                      </a:cubicBezTo>
                      <a:cubicBezTo>
                        <a:pt x="19" y="30"/>
                        <a:pt x="20" y="30"/>
                        <a:pt x="19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lose/>
                      <a:moveTo>
                        <a:pt x="22" y="27"/>
                      </a:move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2" y="28"/>
                        <a:pt x="22" y="28"/>
                        <a:pt x="22" y="27"/>
                      </a:cubicBezTo>
                      <a:cubicBezTo>
                        <a:pt x="22" y="27"/>
                        <a:pt x="22" y="27"/>
                        <a:pt x="22" y="27"/>
                      </a:cubicBezTo>
                      <a:close/>
                      <a:moveTo>
                        <a:pt x="22" y="26"/>
                      </a:moveTo>
                      <a:cubicBezTo>
                        <a:pt x="22" y="26"/>
                        <a:pt x="22" y="27"/>
                        <a:pt x="22" y="27"/>
                      </a:cubicBezTo>
                      <a:cubicBezTo>
                        <a:pt x="22" y="27"/>
                        <a:pt x="22" y="27"/>
                        <a:pt x="22" y="27"/>
                      </a:cubicBezTo>
                      <a:cubicBezTo>
                        <a:pt x="22" y="27"/>
                        <a:pt x="22" y="27"/>
                        <a:pt x="22" y="27"/>
                      </a:cubicBezTo>
                      <a:cubicBezTo>
                        <a:pt x="23" y="27"/>
                        <a:pt x="22" y="27"/>
                        <a:pt x="22" y="27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lose/>
                      <a:moveTo>
                        <a:pt x="22" y="25"/>
                      </a:moveTo>
                      <a:cubicBezTo>
                        <a:pt x="23" y="26"/>
                        <a:pt x="23" y="25"/>
                        <a:pt x="23" y="25"/>
                      </a:cubicBezTo>
                      <a:cubicBezTo>
                        <a:pt x="22" y="25"/>
                        <a:pt x="22" y="25"/>
                        <a:pt x="22" y="25"/>
                      </a:cubicBezTo>
                      <a:close/>
                      <a:moveTo>
                        <a:pt x="20" y="27"/>
                      </a:moveTo>
                      <a:cubicBezTo>
                        <a:pt x="20" y="28"/>
                        <a:pt x="20" y="28"/>
                        <a:pt x="20" y="28"/>
                      </a:cubicBezTo>
                      <a:cubicBezTo>
                        <a:pt x="20" y="28"/>
                        <a:pt x="20" y="27"/>
                        <a:pt x="20" y="28"/>
                      </a:cubicBezTo>
                      <a:cubicBezTo>
                        <a:pt x="20" y="27"/>
                        <a:pt x="21" y="28"/>
                        <a:pt x="21" y="28"/>
                      </a:cubicBezTo>
                      <a:cubicBezTo>
                        <a:pt x="21" y="27"/>
                        <a:pt x="21" y="27"/>
                        <a:pt x="21" y="27"/>
                      </a:cubicBezTo>
                      <a:cubicBezTo>
                        <a:pt x="21" y="27"/>
                        <a:pt x="20" y="27"/>
                        <a:pt x="20" y="27"/>
                      </a:cubicBezTo>
                      <a:close/>
                      <a:moveTo>
                        <a:pt x="19" y="26"/>
                      </a:moveTo>
                      <a:cubicBezTo>
                        <a:pt x="19" y="26"/>
                        <a:pt x="19" y="26"/>
                        <a:pt x="19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0" y="26"/>
                        <a:pt x="20" y="26"/>
                        <a:pt x="19" y="26"/>
                      </a:cubicBezTo>
                      <a:close/>
                      <a:moveTo>
                        <a:pt x="19" y="25"/>
                      </a:moveTo>
                      <a:cubicBezTo>
                        <a:pt x="19" y="25"/>
                        <a:pt x="20" y="25"/>
                        <a:pt x="20" y="25"/>
                      </a:cubicBezTo>
                      <a:cubicBezTo>
                        <a:pt x="20" y="25"/>
                        <a:pt x="19" y="25"/>
                        <a:pt x="19" y="25"/>
                      </a:cubicBezTo>
                      <a:close/>
                      <a:moveTo>
                        <a:pt x="19" y="25"/>
                      </a:moveTo>
                      <a:cubicBezTo>
                        <a:pt x="19" y="25"/>
                        <a:pt x="20" y="24"/>
                        <a:pt x="20" y="24"/>
                      </a:cubicBezTo>
                      <a:cubicBezTo>
                        <a:pt x="20" y="25"/>
                        <a:pt x="19" y="24"/>
                        <a:pt x="19" y="25"/>
                      </a:cubicBezTo>
                      <a:close/>
                      <a:moveTo>
                        <a:pt x="21" y="23"/>
                      </a:move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1" y="23"/>
                        <a:pt x="22" y="23"/>
                        <a:pt x="22" y="22"/>
                      </a:cubicBezTo>
                      <a:cubicBezTo>
                        <a:pt x="21" y="23"/>
                        <a:pt x="21" y="22"/>
                        <a:pt x="21" y="23"/>
                      </a:cubicBezTo>
                      <a:close/>
                      <a:moveTo>
                        <a:pt x="21" y="23"/>
                      </a:moveTo>
                      <a:cubicBezTo>
                        <a:pt x="21" y="23"/>
                        <a:pt x="20" y="23"/>
                        <a:pt x="20" y="24"/>
                      </a:cubicBezTo>
                      <a:cubicBezTo>
                        <a:pt x="21" y="24"/>
                        <a:pt x="21" y="23"/>
                        <a:pt x="21" y="23"/>
                      </a:cubicBezTo>
                      <a:close/>
                      <a:moveTo>
                        <a:pt x="20" y="24"/>
                      </a:move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20" y="24"/>
                        <a:pt x="20" y="23"/>
                        <a:pt x="20" y="23"/>
                      </a:cubicBezTo>
                      <a:cubicBezTo>
                        <a:pt x="21" y="23"/>
                        <a:pt x="21" y="23"/>
                        <a:pt x="21" y="22"/>
                      </a:cubicBezTo>
                      <a:cubicBezTo>
                        <a:pt x="21" y="23"/>
                        <a:pt x="20" y="23"/>
                        <a:pt x="20" y="23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0" y="23"/>
                        <a:pt x="20" y="24"/>
                        <a:pt x="20" y="24"/>
                      </a:cubicBezTo>
                      <a:close/>
                      <a:moveTo>
                        <a:pt x="18" y="26"/>
                      </a:moveTo>
                      <a:cubicBezTo>
                        <a:pt x="19" y="26"/>
                        <a:pt x="19" y="25"/>
                        <a:pt x="19" y="25"/>
                      </a:cubicBezTo>
                      <a:cubicBezTo>
                        <a:pt x="19" y="25"/>
                        <a:pt x="19" y="26"/>
                        <a:pt x="18" y="25"/>
                      </a:cubicBezTo>
                      <a:cubicBezTo>
                        <a:pt x="18" y="25"/>
                        <a:pt x="18" y="25"/>
                        <a:pt x="18" y="26"/>
                      </a:cubicBezTo>
                      <a:close/>
                      <a:moveTo>
                        <a:pt x="18" y="27"/>
                      </a:moveTo>
                      <a:cubicBezTo>
                        <a:pt x="18" y="27"/>
                        <a:pt x="18" y="27"/>
                        <a:pt x="18" y="27"/>
                      </a:cubicBezTo>
                      <a:cubicBezTo>
                        <a:pt x="18" y="27"/>
                        <a:pt x="18" y="27"/>
                        <a:pt x="19" y="28"/>
                      </a:cubicBezTo>
                      <a:cubicBezTo>
                        <a:pt x="19" y="28"/>
                        <a:pt x="19" y="27"/>
                        <a:pt x="19" y="27"/>
                      </a:cubicBezTo>
                      <a:cubicBezTo>
                        <a:pt x="19" y="27"/>
                        <a:pt x="19" y="28"/>
                        <a:pt x="19" y="28"/>
                      </a:cubicBezTo>
                      <a:cubicBezTo>
                        <a:pt x="19" y="27"/>
                        <a:pt x="20" y="27"/>
                        <a:pt x="19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0" y="26"/>
                        <a:pt x="19" y="26"/>
                        <a:pt x="19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8" y="27"/>
                        <a:pt x="18" y="27"/>
                        <a:pt x="17" y="27"/>
                      </a:cubicBezTo>
                      <a:cubicBezTo>
                        <a:pt x="17" y="27"/>
                        <a:pt x="17" y="27"/>
                        <a:pt x="17" y="28"/>
                      </a:cubicBezTo>
                      <a:cubicBezTo>
                        <a:pt x="18" y="27"/>
                        <a:pt x="18" y="27"/>
                        <a:pt x="18" y="28"/>
                      </a:cubicBezTo>
                      <a:cubicBezTo>
                        <a:pt x="18" y="28"/>
                        <a:pt x="18" y="27"/>
                        <a:pt x="18" y="27"/>
                      </a:cubicBezTo>
                      <a:close/>
                      <a:moveTo>
                        <a:pt x="18" y="29"/>
                      </a:moveTo>
                      <a:cubicBezTo>
                        <a:pt x="18" y="28"/>
                        <a:pt x="18" y="28"/>
                        <a:pt x="18" y="29"/>
                      </a:cubicBezTo>
                      <a:cubicBezTo>
                        <a:pt x="18" y="29"/>
                        <a:pt x="19" y="29"/>
                        <a:pt x="19" y="29"/>
                      </a:cubicBezTo>
                      <a:cubicBezTo>
                        <a:pt x="19" y="29"/>
                        <a:pt x="19" y="29"/>
                        <a:pt x="19" y="28"/>
                      </a:cubicBezTo>
                      <a:cubicBezTo>
                        <a:pt x="19" y="28"/>
                        <a:pt x="19" y="28"/>
                        <a:pt x="18" y="28"/>
                      </a:cubicBezTo>
                      <a:cubicBezTo>
                        <a:pt x="18" y="28"/>
                        <a:pt x="18" y="28"/>
                        <a:pt x="18" y="28"/>
                      </a:cubicBezTo>
                      <a:cubicBezTo>
                        <a:pt x="18" y="28"/>
                        <a:pt x="18" y="28"/>
                        <a:pt x="18" y="28"/>
                      </a:cubicBezTo>
                      <a:cubicBezTo>
                        <a:pt x="18" y="28"/>
                        <a:pt x="18" y="28"/>
                        <a:pt x="18" y="29"/>
                      </a:cubicBezTo>
                      <a:close/>
                      <a:moveTo>
                        <a:pt x="18" y="29"/>
                      </a:moveTo>
                      <a:cubicBezTo>
                        <a:pt x="18" y="29"/>
                        <a:pt x="17" y="29"/>
                        <a:pt x="18" y="30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lose/>
                      <a:moveTo>
                        <a:pt x="17" y="29"/>
                      </a:moveTo>
                      <a:cubicBezTo>
                        <a:pt x="17" y="28"/>
                        <a:pt x="17" y="29"/>
                        <a:pt x="17" y="29"/>
                      </a:cubicBezTo>
                      <a:cubicBezTo>
                        <a:pt x="17" y="29"/>
                        <a:pt x="17" y="28"/>
                        <a:pt x="18" y="28"/>
                      </a:cubicBezTo>
                      <a:cubicBezTo>
                        <a:pt x="18" y="28"/>
                        <a:pt x="17" y="28"/>
                        <a:pt x="17" y="28"/>
                      </a:cubicBezTo>
                      <a:cubicBezTo>
                        <a:pt x="17" y="29"/>
                        <a:pt x="16" y="28"/>
                        <a:pt x="17" y="29"/>
                      </a:cubicBezTo>
                      <a:close/>
                      <a:moveTo>
                        <a:pt x="15" y="31"/>
                      </a:move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0"/>
                        <a:pt x="15" y="31"/>
                        <a:pt x="15" y="31"/>
                      </a:cubicBezTo>
                      <a:close/>
                      <a:moveTo>
                        <a:pt x="14" y="31"/>
                      </a:moveTo>
                      <a:cubicBezTo>
                        <a:pt x="14" y="31"/>
                        <a:pt x="14" y="31"/>
                        <a:pt x="14" y="31"/>
                      </a:cubicBezTo>
                      <a:cubicBezTo>
                        <a:pt x="14" y="31"/>
                        <a:pt x="14" y="31"/>
                        <a:pt x="14" y="31"/>
                      </a:cubicBezTo>
                      <a:cubicBezTo>
                        <a:pt x="15" y="31"/>
                        <a:pt x="14" y="31"/>
                        <a:pt x="14" y="32"/>
                      </a:cubicBezTo>
                      <a:cubicBezTo>
                        <a:pt x="14" y="31"/>
                        <a:pt x="15" y="32"/>
                        <a:pt x="15" y="31"/>
                      </a:cubicBezTo>
                      <a:cubicBezTo>
                        <a:pt x="14" y="31"/>
                        <a:pt x="15" y="31"/>
                        <a:pt x="14" y="31"/>
                      </a:cubicBezTo>
                      <a:close/>
                      <a:moveTo>
                        <a:pt x="14" y="32"/>
                      </a:moveTo>
                      <a:cubicBezTo>
                        <a:pt x="14" y="32"/>
                        <a:pt x="14" y="32"/>
                        <a:pt x="14" y="31"/>
                      </a:cubicBezTo>
                      <a:cubicBezTo>
                        <a:pt x="14" y="32"/>
                        <a:pt x="14" y="31"/>
                        <a:pt x="14" y="31"/>
                      </a:cubicBezTo>
                      <a:cubicBezTo>
                        <a:pt x="14" y="31"/>
                        <a:pt x="14" y="31"/>
                        <a:pt x="15" y="31"/>
                      </a:cubicBezTo>
                      <a:cubicBezTo>
                        <a:pt x="15" y="31"/>
                        <a:pt x="14" y="30"/>
                        <a:pt x="15" y="30"/>
                      </a:cubicBezTo>
                      <a:cubicBezTo>
                        <a:pt x="14" y="30"/>
                        <a:pt x="14" y="30"/>
                        <a:pt x="14" y="30"/>
                      </a:cubicBezTo>
                      <a:cubicBezTo>
                        <a:pt x="14" y="30"/>
                        <a:pt x="13" y="30"/>
                        <a:pt x="13" y="30"/>
                      </a:cubicBezTo>
                      <a:cubicBezTo>
                        <a:pt x="13" y="30"/>
                        <a:pt x="13" y="30"/>
                        <a:pt x="13" y="31"/>
                      </a:cubicBezTo>
                      <a:cubicBezTo>
                        <a:pt x="13" y="31"/>
                        <a:pt x="14" y="30"/>
                        <a:pt x="14" y="30"/>
                      </a:cubicBezTo>
                      <a:cubicBezTo>
                        <a:pt x="14" y="31"/>
                        <a:pt x="14" y="31"/>
                        <a:pt x="14" y="31"/>
                      </a:cubicBezTo>
                      <a:cubicBezTo>
                        <a:pt x="14" y="31"/>
                        <a:pt x="13" y="31"/>
                        <a:pt x="13" y="31"/>
                      </a:cubicBezTo>
                      <a:cubicBezTo>
                        <a:pt x="13" y="31"/>
                        <a:pt x="14" y="31"/>
                        <a:pt x="14" y="31"/>
                      </a:cubicBezTo>
                      <a:cubicBezTo>
                        <a:pt x="13" y="31"/>
                        <a:pt x="14" y="32"/>
                        <a:pt x="13" y="31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3" y="31"/>
                        <a:pt x="13" y="32"/>
                        <a:pt x="14" y="32"/>
                      </a:cubicBezTo>
                      <a:close/>
                      <a:moveTo>
                        <a:pt x="14" y="32"/>
                      </a:moveTo>
                      <a:cubicBezTo>
                        <a:pt x="14" y="32"/>
                        <a:pt x="14" y="32"/>
                        <a:pt x="14" y="31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lose/>
                      <a:moveTo>
                        <a:pt x="15" y="32"/>
                      </a:moveTo>
                      <a:cubicBezTo>
                        <a:pt x="15" y="32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14" y="33"/>
                        <a:pt x="14" y="32"/>
                        <a:pt x="14" y="33"/>
                      </a:cubicBezTo>
                      <a:cubicBezTo>
                        <a:pt x="14" y="32"/>
                        <a:pt x="15" y="32"/>
                        <a:pt x="15" y="32"/>
                      </a:cubicBezTo>
                      <a:close/>
                      <a:moveTo>
                        <a:pt x="15" y="33"/>
                      </a:moveTo>
                      <a:cubicBezTo>
                        <a:pt x="15" y="33"/>
                        <a:pt x="15" y="33"/>
                        <a:pt x="15" y="33"/>
                      </a:cubicBezTo>
                      <a:cubicBezTo>
                        <a:pt x="15" y="33"/>
                        <a:pt x="16" y="33"/>
                        <a:pt x="16" y="33"/>
                      </a:cubicBezTo>
                      <a:cubicBezTo>
                        <a:pt x="16" y="33"/>
                        <a:pt x="16" y="33"/>
                        <a:pt x="16" y="33"/>
                      </a:cubicBezTo>
                      <a:cubicBezTo>
                        <a:pt x="15" y="33"/>
                        <a:pt x="15" y="34"/>
                        <a:pt x="15" y="34"/>
                      </a:cubicBezTo>
                      <a:cubicBezTo>
                        <a:pt x="15" y="34"/>
                        <a:pt x="15" y="34"/>
                        <a:pt x="15" y="34"/>
                      </a:cubicBezTo>
                      <a:cubicBezTo>
                        <a:pt x="15" y="34"/>
                        <a:pt x="15" y="34"/>
                        <a:pt x="16" y="34"/>
                      </a:cubicBezTo>
                      <a:cubicBezTo>
                        <a:pt x="16" y="34"/>
                        <a:pt x="15" y="34"/>
                        <a:pt x="16" y="34"/>
                      </a:cubicBezTo>
                      <a:cubicBezTo>
                        <a:pt x="16" y="34"/>
                        <a:pt x="16" y="34"/>
                        <a:pt x="16" y="34"/>
                      </a:cubicBezTo>
                      <a:cubicBezTo>
                        <a:pt x="16" y="34"/>
                        <a:pt x="16" y="34"/>
                        <a:pt x="16" y="34"/>
                      </a:cubicBezTo>
                      <a:cubicBezTo>
                        <a:pt x="16" y="34"/>
                        <a:pt x="16" y="34"/>
                        <a:pt x="17" y="34"/>
                      </a:cubicBezTo>
                      <a:cubicBezTo>
                        <a:pt x="16" y="34"/>
                        <a:pt x="17" y="34"/>
                        <a:pt x="17" y="34"/>
                      </a:cubicBezTo>
                      <a:cubicBezTo>
                        <a:pt x="16" y="34"/>
                        <a:pt x="17" y="34"/>
                        <a:pt x="17" y="34"/>
                      </a:cubicBezTo>
                      <a:cubicBezTo>
                        <a:pt x="17" y="34"/>
                        <a:pt x="17" y="34"/>
                        <a:pt x="17" y="34"/>
                      </a:cubicBezTo>
                      <a:cubicBezTo>
                        <a:pt x="17" y="33"/>
                        <a:pt x="16" y="33"/>
                        <a:pt x="16" y="33"/>
                      </a:cubicBezTo>
                      <a:cubicBezTo>
                        <a:pt x="16" y="33"/>
                        <a:pt x="16" y="33"/>
                        <a:pt x="16" y="33"/>
                      </a:cubicBezTo>
                      <a:cubicBezTo>
                        <a:pt x="16" y="33"/>
                        <a:pt x="16" y="32"/>
                        <a:pt x="16" y="33"/>
                      </a:cubicBezTo>
                      <a:cubicBezTo>
                        <a:pt x="16" y="33"/>
                        <a:pt x="16" y="33"/>
                        <a:pt x="15" y="33"/>
                      </a:cubicBezTo>
                      <a:cubicBezTo>
                        <a:pt x="15" y="33"/>
                        <a:pt x="15" y="33"/>
                        <a:pt x="15" y="33"/>
                      </a:cubicBezTo>
                      <a:cubicBezTo>
                        <a:pt x="15" y="33"/>
                        <a:pt x="16" y="33"/>
                        <a:pt x="16" y="32"/>
                      </a:cubicBezTo>
                      <a:cubicBezTo>
                        <a:pt x="15" y="32"/>
                        <a:pt x="16" y="32"/>
                        <a:pt x="16" y="32"/>
                      </a:cubicBezTo>
                      <a:cubicBezTo>
                        <a:pt x="15" y="32"/>
                        <a:pt x="15" y="32"/>
                        <a:pt x="15" y="32"/>
                      </a:cubicBezTo>
                      <a:cubicBezTo>
                        <a:pt x="16" y="32"/>
                        <a:pt x="15" y="32"/>
                        <a:pt x="16" y="32"/>
                      </a:cubicBezTo>
                      <a:cubicBezTo>
                        <a:pt x="16" y="32"/>
                        <a:pt x="16" y="32"/>
                        <a:pt x="16" y="32"/>
                      </a:cubicBezTo>
                      <a:cubicBezTo>
                        <a:pt x="16" y="32"/>
                        <a:pt x="15" y="31"/>
                        <a:pt x="16" y="31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6" y="31"/>
                        <a:pt x="16" y="31"/>
                        <a:pt x="17" y="31"/>
                      </a:cubicBezTo>
                      <a:cubicBezTo>
                        <a:pt x="16" y="31"/>
                        <a:pt x="16" y="31"/>
                        <a:pt x="15" y="31"/>
                      </a:cubicBezTo>
                      <a:cubicBezTo>
                        <a:pt x="15" y="32"/>
                        <a:pt x="15" y="33"/>
                        <a:pt x="15" y="33"/>
                      </a:cubicBezTo>
                      <a:cubicBezTo>
                        <a:pt x="15" y="33"/>
                        <a:pt x="15" y="33"/>
                        <a:pt x="15" y="33"/>
                      </a:cubicBezTo>
                      <a:cubicBezTo>
                        <a:pt x="15" y="33"/>
                        <a:pt x="14" y="33"/>
                        <a:pt x="14" y="33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4" y="33"/>
                        <a:pt x="14" y="34"/>
                        <a:pt x="14" y="34"/>
                      </a:cubicBezTo>
                      <a:cubicBezTo>
                        <a:pt x="14" y="34"/>
                        <a:pt x="14" y="34"/>
                        <a:pt x="14" y="34"/>
                      </a:cubicBezTo>
                      <a:cubicBezTo>
                        <a:pt x="14" y="34"/>
                        <a:pt x="13" y="34"/>
                        <a:pt x="14" y="34"/>
                      </a:cubicBezTo>
                      <a:cubicBezTo>
                        <a:pt x="14" y="34"/>
                        <a:pt x="15" y="34"/>
                        <a:pt x="15" y="33"/>
                      </a:cubicBezTo>
                      <a:close/>
                      <a:moveTo>
                        <a:pt x="14" y="38"/>
                      </a:move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5" y="38"/>
                        <a:pt x="15" y="37"/>
                        <a:pt x="15" y="37"/>
                      </a:cubicBezTo>
                      <a:cubicBezTo>
                        <a:pt x="15" y="38"/>
                        <a:pt x="15" y="38"/>
                        <a:pt x="14" y="38"/>
                      </a:cubicBezTo>
                      <a:close/>
                      <a:moveTo>
                        <a:pt x="15" y="36"/>
                      </a:moveTo>
                      <a:cubicBezTo>
                        <a:pt x="16" y="36"/>
                        <a:pt x="16" y="36"/>
                        <a:pt x="16" y="35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5"/>
                        <a:pt x="15" y="35"/>
                        <a:pt x="15" y="35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lose/>
                      <a:moveTo>
                        <a:pt x="15" y="35"/>
                      </a:moveTo>
                      <a:cubicBezTo>
                        <a:pt x="15" y="35"/>
                        <a:pt x="14" y="35"/>
                        <a:pt x="14" y="36"/>
                      </a:cubicBezTo>
                      <a:cubicBezTo>
                        <a:pt x="14" y="35"/>
                        <a:pt x="14" y="36"/>
                        <a:pt x="15" y="36"/>
                      </a:cubicBezTo>
                      <a:cubicBezTo>
                        <a:pt x="14" y="35"/>
                        <a:pt x="15" y="35"/>
                        <a:pt x="15" y="35"/>
                      </a:cubicBezTo>
                      <a:close/>
                      <a:moveTo>
                        <a:pt x="14" y="36"/>
                      </a:moveTo>
                      <a:cubicBezTo>
                        <a:pt x="14" y="37"/>
                        <a:pt x="13" y="37"/>
                        <a:pt x="14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4" y="38"/>
                        <a:pt x="14" y="38"/>
                        <a:pt x="14" y="37"/>
                      </a:cubicBezTo>
                      <a:cubicBezTo>
                        <a:pt x="14" y="37"/>
                        <a:pt x="15" y="37"/>
                        <a:pt x="15" y="37"/>
                      </a:cubicBezTo>
                      <a:cubicBezTo>
                        <a:pt x="14" y="37"/>
                        <a:pt x="14" y="37"/>
                        <a:pt x="14" y="37"/>
                      </a:cubicBezTo>
                      <a:cubicBezTo>
                        <a:pt x="15" y="37"/>
                        <a:pt x="14" y="36"/>
                        <a:pt x="15" y="37"/>
                      </a:cubicBezTo>
                      <a:cubicBezTo>
                        <a:pt x="15" y="37"/>
                        <a:pt x="15" y="37"/>
                        <a:pt x="15" y="36"/>
                      </a:cubicBezTo>
                      <a:cubicBezTo>
                        <a:pt x="15" y="36"/>
                        <a:pt x="14" y="36"/>
                        <a:pt x="14" y="36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lose/>
                      <a:moveTo>
                        <a:pt x="14" y="38"/>
                      </a:moveTo>
                      <a:cubicBezTo>
                        <a:pt x="13" y="38"/>
                        <a:pt x="13" y="39"/>
                        <a:pt x="13" y="39"/>
                      </a:cubicBezTo>
                      <a:cubicBezTo>
                        <a:pt x="14" y="39"/>
                        <a:pt x="14" y="38"/>
                        <a:pt x="14" y="38"/>
                      </a:cubicBezTo>
                      <a:close/>
                      <a:moveTo>
                        <a:pt x="12" y="42"/>
                      </a:moveTo>
                      <a:cubicBezTo>
                        <a:pt x="13" y="42"/>
                        <a:pt x="12" y="42"/>
                        <a:pt x="13" y="42"/>
                      </a:cubicBezTo>
                      <a:cubicBezTo>
                        <a:pt x="13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3" y="42"/>
                      </a:cubicBezTo>
                      <a:cubicBezTo>
                        <a:pt x="12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2" y="42"/>
                      </a:cubicBezTo>
                      <a:close/>
                      <a:moveTo>
                        <a:pt x="13" y="42"/>
                      </a:moveTo>
                      <a:cubicBezTo>
                        <a:pt x="13" y="42"/>
                        <a:pt x="13" y="43"/>
                        <a:pt x="13" y="43"/>
                      </a:cubicBezTo>
                      <a:cubicBezTo>
                        <a:pt x="13" y="43"/>
                        <a:pt x="12" y="43"/>
                        <a:pt x="12" y="43"/>
                      </a:cubicBezTo>
                      <a:cubicBezTo>
                        <a:pt x="13" y="43"/>
                        <a:pt x="13" y="43"/>
                        <a:pt x="13" y="43"/>
                      </a:cubicBezTo>
                      <a:cubicBezTo>
                        <a:pt x="13" y="43"/>
                        <a:pt x="13" y="43"/>
                        <a:pt x="13" y="42"/>
                      </a:cubicBezTo>
                      <a:close/>
                      <a:moveTo>
                        <a:pt x="13" y="45"/>
                      </a:moveTo>
                      <a:cubicBezTo>
                        <a:pt x="14" y="45"/>
                        <a:pt x="13" y="45"/>
                        <a:pt x="14" y="45"/>
                      </a:cubicBezTo>
                      <a:cubicBezTo>
                        <a:pt x="14" y="45"/>
                        <a:pt x="14" y="45"/>
                        <a:pt x="14" y="45"/>
                      </a:cubicBezTo>
                      <a:cubicBezTo>
                        <a:pt x="14" y="45"/>
                        <a:pt x="13" y="45"/>
                        <a:pt x="13" y="45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lose/>
                      <a:moveTo>
                        <a:pt x="14" y="43"/>
                      </a:moveTo>
                      <a:cubicBezTo>
                        <a:pt x="14" y="43"/>
                        <a:pt x="14" y="42"/>
                        <a:pt x="14" y="42"/>
                      </a:cubicBezTo>
                      <a:cubicBezTo>
                        <a:pt x="13" y="42"/>
                        <a:pt x="14" y="43"/>
                        <a:pt x="14" y="43"/>
                      </a:cubicBezTo>
                      <a:close/>
                      <a:moveTo>
                        <a:pt x="14" y="46"/>
                      </a:moveTo>
                      <a:cubicBezTo>
                        <a:pt x="14" y="45"/>
                        <a:pt x="14" y="45"/>
                        <a:pt x="14" y="45"/>
                      </a:cubicBezTo>
                      <a:cubicBezTo>
                        <a:pt x="13" y="45"/>
                        <a:pt x="14" y="46"/>
                        <a:pt x="13" y="45"/>
                      </a:cubicBezTo>
                      <a:cubicBezTo>
                        <a:pt x="13" y="45"/>
                        <a:pt x="13" y="46"/>
                        <a:pt x="13" y="46"/>
                      </a:cubicBezTo>
                      <a:cubicBezTo>
                        <a:pt x="13" y="46"/>
                        <a:pt x="13" y="45"/>
                        <a:pt x="14" y="46"/>
                      </a:cubicBezTo>
                      <a:close/>
                      <a:moveTo>
                        <a:pt x="14" y="46"/>
                      </a:moveTo>
                      <a:cubicBezTo>
                        <a:pt x="14" y="46"/>
                        <a:pt x="13" y="46"/>
                        <a:pt x="13" y="46"/>
                      </a:cubicBezTo>
                      <a:cubicBezTo>
                        <a:pt x="13" y="46"/>
                        <a:pt x="13" y="46"/>
                        <a:pt x="13" y="46"/>
                      </a:cubicBezTo>
                      <a:cubicBezTo>
                        <a:pt x="14" y="46"/>
                        <a:pt x="13" y="46"/>
                        <a:pt x="14" y="46"/>
                      </a:cubicBezTo>
                      <a:cubicBezTo>
                        <a:pt x="14" y="46"/>
                        <a:pt x="14" y="46"/>
                        <a:pt x="14" y="46"/>
                      </a:cubicBezTo>
                      <a:cubicBezTo>
                        <a:pt x="14" y="46"/>
                        <a:pt x="14" y="46"/>
                        <a:pt x="14" y="46"/>
                      </a:cubicBezTo>
                      <a:cubicBezTo>
                        <a:pt x="14" y="46"/>
                        <a:pt x="14" y="46"/>
                        <a:pt x="14" y="46"/>
                      </a:cubicBezTo>
                      <a:close/>
                      <a:moveTo>
                        <a:pt x="14" y="44"/>
                      </a:moveTo>
                      <a:cubicBezTo>
                        <a:pt x="14" y="44"/>
                        <a:pt x="14" y="45"/>
                        <a:pt x="14" y="45"/>
                      </a:cubicBezTo>
                      <a:cubicBezTo>
                        <a:pt x="15" y="44"/>
                        <a:pt x="14" y="44"/>
                        <a:pt x="14" y="44"/>
                      </a:cubicBezTo>
                      <a:close/>
                      <a:moveTo>
                        <a:pt x="14" y="41"/>
                      </a:moveTo>
                      <a:cubicBezTo>
                        <a:pt x="14" y="41"/>
                        <a:pt x="14" y="42"/>
                        <a:pt x="14" y="42"/>
                      </a:cubicBezTo>
                      <a:cubicBezTo>
                        <a:pt x="14" y="42"/>
                        <a:pt x="14" y="41"/>
                        <a:pt x="14" y="41"/>
                      </a:cubicBezTo>
                      <a:close/>
                      <a:moveTo>
                        <a:pt x="15" y="39"/>
                      </a:move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5" y="38"/>
                        <a:pt x="15" y="38"/>
                        <a:pt x="14" y="38"/>
                      </a:cubicBezTo>
                      <a:cubicBezTo>
                        <a:pt x="14" y="39"/>
                        <a:pt x="14" y="39"/>
                        <a:pt x="14" y="39"/>
                      </a:cubicBezTo>
                      <a:cubicBezTo>
                        <a:pt x="14" y="39"/>
                        <a:pt x="15" y="39"/>
                        <a:pt x="15" y="39"/>
                      </a:cubicBezTo>
                      <a:cubicBezTo>
                        <a:pt x="15" y="39"/>
                        <a:pt x="15" y="40"/>
                        <a:pt x="14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4" y="39"/>
                        <a:pt x="14" y="39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3" y="40"/>
                        <a:pt x="13" y="40"/>
                        <a:pt x="13" y="40"/>
                      </a:cubicBezTo>
                      <a:cubicBezTo>
                        <a:pt x="13" y="39"/>
                        <a:pt x="14" y="39"/>
                        <a:pt x="14" y="39"/>
                      </a:cubicBezTo>
                      <a:cubicBezTo>
                        <a:pt x="13" y="39"/>
                        <a:pt x="13" y="39"/>
                        <a:pt x="13" y="39"/>
                      </a:cubicBezTo>
                      <a:cubicBezTo>
                        <a:pt x="12" y="40"/>
                        <a:pt x="13" y="40"/>
                        <a:pt x="13" y="40"/>
                      </a:cubicBezTo>
                      <a:cubicBezTo>
                        <a:pt x="13" y="40"/>
                        <a:pt x="13" y="40"/>
                        <a:pt x="13" y="40"/>
                      </a:cubicBezTo>
                      <a:cubicBezTo>
                        <a:pt x="13" y="40"/>
                        <a:pt x="13" y="40"/>
                        <a:pt x="13" y="40"/>
                      </a:cubicBezTo>
                      <a:cubicBezTo>
                        <a:pt x="13" y="40"/>
                        <a:pt x="13" y="40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4" y="40"/>
                        <a:pt x="13" y="40"/>
                      </a:cubicBezTo>
                      <a:cubicBezTo>
                        <a:pt x="13" y="40"/>
                        <a:pt x="14" y="40"/>
                        <a:pt x="14" y="40"/>
                      </a:cubicBezTo>
                      <a:cubicBezTo>
                        <a:pt x="14" y="40"/>
                        <a:pt x="15" y="40"/>
                        <a:pt x="15" y="40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4" y="41"/>
                        <a:pt x="15" y="41"/>
                        <a:pt x="15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4" y="41"/>
                        <a:pt x="15" y="41"/>
                        <a:pt x="15" y="40"/>
                      </a:cubicBezTo>
                      <a:cubicBezTo>
                        <a:pt x="14" y="40"/>
                        <a:pt x="16" y="39"/>
                        <a:pt x="15" y="39"/>
                      </a:cubicBezTo>
                      <a:close/>
                      <a:moveTo>
                        <a:pt x="16" y="38"/>
                      </a:moveTo>
                      <a:cubicBezTo>
                        <a:pt x="16" y="38"/>
                        <a:pt x="16" y="37"/>
                        <a:pt x="15" y="37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6" y="38"/>
                        <a:pt x="15" y="38"/>
                        <a:pt x="16" y="3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lose/>
                      <a:moveTo>
                        <a:pt x="16" y="37"/>
                      </a:moveTo>
                      <a:cubicBezTo>
                        <a:pt x="16" y="37"/>
                        <a:pt x="16" y="37"/>
                        <a:pt x="16" y="37"/>
                      </a:cubicBezTo>
                      <a:cubicBezTo>
                        <a:pt x="16" y="37"/>
                        <a:pt x="16" y="37"/>
                        <a:pt x="16" y="37"/>
                      </a:cubicBezTo>
                      <a:cubicBezTo>
                        <a:pt x="16" y="37"/>
                        <a:pt x="17" y="37"/>
                        <a:pt x="16" y="37"/>
                      </a:cubicBezTo>
                      <a:close/>
                      <a:moveTo>
                        <a:pt x="18" y="35"/>
                      </a:moveTo>
                      <a:cubicBezTo>
                        <a:pt x="18" y="35"/>
                        <a:pt x="18" y="35"/>
                        <a:pt x="18" y="35"/>
                      </a:cubicBezTo>
                      <a:cubicBezTo>
                        <a:pt x="17" y="35"/>
                        <a:pt x="17" y="35"/>
                        <a:pt x="18" y="35"/>
                      </a:cubicBezTo>
                      <a:close/>
                      <a:moveTo>
                        <a:pt x="18" y="35"/>
                      </a:moveTo>
                      <a:cubicBezTo>
                        <a:pt x="18" y="35"/>
                        <a:pt x="18" y="36"/>
                        <a:pt x="18" y="36"/>
                      </a:cubicBezTo>
                      <a:cubicBezTo>
                        <a:pt x="18" y="36"/>
                        <a:pt x="18" y="35"/>
                        <a:pt x="18" y="36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8" y="36"/>
                        <a:pt x="19" y="36"/>
                        <a:pt x="19" y="36"/>
                      </a:cubicBezTo>
                      <a:cubicBezTo>
                        <a:pt x="19" y="35"/>
                        <a:pt x="19" y="35"/>
                        <a:pt x="18" y="35"/>
                      </a:cubicBezTo>
                      <a:cubicBezTo>
                        <a:pt x="18" y="35"/>
                        <a:pt x="18" y="35"/>
                        <a:pt x="18" y="35"/>
                      </a:cubicBezTo>
                      <a:cubicBezTo>
                        <a:pt x="18" y="35"/>
                        <a:pt x="18" y="35"/>
                        <a:pt x="17" y="35"/>
                      </a:cubicBezTo>
                      <a:cubicBezTo>
                        <a:pt x="18" y="35"/>
                        <a:pt x="18" y="35"/>
                        <a:pt x="18" y="35"/>
                      </a:cubicBezTo>
                      <a:close/>
                      <a:moveTo>
                        <a:pt x="17" y="38"/>
                      </a:moveTo>
                      <a:cubicBezTo>
                        <a:pt x="16" y="38"/>
                        <a:pt x="17" y="38"/>
                        <a:pt x="17" y="38"/>
                      </a:cubicBezTo>
                      <a:cubicBezTo>
                        <a:pt x="17" y="38"/>
                        <a:pt x="16" y="38"/>
                        <a:pt x="17" y="38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lose/>
                      <a:moveTo>
                        <a:pt x="18" y="36"/>
                      </a:move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8" y="36"/>
                        <a:pt x="17" y="36"/>
                        <a:pt x="17" y="36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8" y="36"/>
                        <a:pt x="18" y="37"/>
                        <a:pt x="18" y="36"/>
                      </a:cubicBezTo>
                      <a:close/>
                      <a:moveTo>
                        <a:pt x="18" y="37"/>
                      </a:moveTo>
                      <a:cubicBezTo>
                        <a:pt x="18" y="37"/>
                        <a:pt x="18" y="37"/>
                        <a:pt x="18" y="37"/>
                      </a:cubicBezTo>
                      <a:cubicBezTo>
                        <a:pt x="18" y="37"/>
                        <a:pt x="18" y="37"/>
                        <a:pt x="18" y="37"/>
                      </a:cubicBezTo>
                      <a:close/>
                      <a:moveTo>
                        <a:pt x="18" y="37"/>
                      </a:moveTo>
                      <a:cubicBezTo>
                        <a:pt x="18" y="37"/>
                        <a:pt x="18" y="37"/>
                        <a:pt x="18" y="37"/>
                      </a:cubicBezTo>
                      <a:cubicBezTo>
                        <a:pt x="19" y="37"/>
                        <a:pt x="19" y="37"/>
                        <a:pt x="19" y="36"/>
                      </a:cubicBezTo>
                      <a:cubicBezTo>
                        <a:pt x="19" y="37"/>
                        <a:pt x="18" y="36"/>
                        <a:pt x="18" y="37"/>
                      </a:cubicBezTo>
                      <a:close/>
                      <a:moveTo>
                        <a:pt x="20" y="34"/>
                      </a:moveTo>
                      <a:cubicBezTo>
                        <a:pt x="20" y="34"/>
                        <a:pt x="20" y="34"/>
                        <a:pt x="20" y="34"/>
                      </a:cubicBezTo>
                      <a:cubicBezTo>
                        <a:pt x="20" y="33"/>
                        <a:pt x="20" y="34"/>
                        <a:pt x="20" y="34"/>
                      </a:cubicBezTo>
                      <a:close/>
                      <a:moveTo>
                        <a:pt x="21" y="33"/>
                      </a:moveTo>
                      <a:cubicBezTo>
                        <a:pt x="21" y="33"/>
                        <a:pt x="21" y="33"/>
                        <a:pt x="22" y="33"/>
                      </a:cubicBezTo>
                      <a:cubicBezTo>
                        <a:pt x="21" y="33"/>
                        <a:pt x="21" y="33"/>
                        <a:pt x="21" y="33"/>
                      </a:cubicBezTo>
                      <a:cubicBezTo>
                        <a:pt x="21" y="33"/>
                        <a:pt x="21" y="33"/>
                        <a:pt x="21" y="33"/>
                      </a:cubicBezTo>
                      <a:cubicBezTo>
                        <a:pt x="21" y="33"/>
                        <a:pt x="21" y="33"/>
                        <a:pt x="21" y="33"/>
                      </a:cubicBezTo>
                      <a:cubicBezTo>
                        <a:pt x="21" y="33"/>
                        <a:pt x="21" y="33"/>
                        <a:pt x="21" y="33"/>
                      </a:cubicBezTo>
                      <a:cubicBezTo>
                        <a:pt x="22" y="33"/>
                        <a:pt x="21" y="33"/>
                        <a:pt x="21" y="33"/>
                      </a:cubicBezTo>
                      <a:close/>
                      <a:moveTo>
                        <a:pt x="22" y="33"/>
                      </a:moveTo>
                      <a:cubicBezTo>
                        <a:pt x="22" y="33"/>
                        <a:pt x="22" y="33"/>
                        <a:pt x="22" y="32"/>
                      </a:cubicBezTo>
                      <a:cubicBezTo>
                        <a:pt x="21" y="32"/>
                        <a:pt x="21" y="33"/>
                        <a:pt x="22" y="33"/>
                      </a:cubicBezTo>
                      <a:cubicBezTo>
                        <a:pt x="21" y="33"/>
                        <a:pt x="22" y="33"/>
                        <a:pt x="22" y="33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lose/>
                      <a:moveTo>
                        <a:pt x="22" y="33"/>
                      </a:move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2" y="32"/>
                        <a:pt x="22" y="32"/>
                        <a:pt x="22" y="33"/>
                      </a:cubicBezTo>
                      <a:close/>
                      <a:moveTo>
                        <a:pt x="22" y="33"/>
                      </a:moveTo>
                      <a:cubicBezTo>
                        <a:pt x="22" y="33"/>
                        <a:pt x="21" y="34"/>
                        <a:pt x="22" y="34"/>
                      </a:cubicBezTo>
                      <a:cubicBezTo>
                        <a:pt x="22" y="34"/>
                        <a:pt x="22" y="34"/>
                        <a:pt x="22" y="33"/>
                      </a:cubicBezTo>
                      <a:close/>
                      <a:moveTo>
                        <a:pt x="25" y="31"/>
                      </a:moveTo>
                      <a:cubicBezTo>
                        <a:pt x="24" y="30"/>
                        <a:pt x="24" y="30"/>
                        <a:pt x="24" y="30"/>
                      </a:cubicBezTo>
                      <a:cubicBezTo>
                        <a:pt x="24" y="30"/>
                        <a:pt x="24" y="30"/>
                        <a:pt x="24" y="30"/>
                      </a:cubicBezTo>
                      <a:cubicBezTo>
                        <a:pt x="24" y="30"/>
                        <a:pt x="24" y="30"/>
                        <a:pt x="24" y="30"/>
                      </a:cubicBezTo>
                      <a:cubicBezTo>
                        <a:pt x="24" y="30"/>
                        <a:pt x="24" y="30"/>
                        <a:pt x="23" y="30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3" y="30"/>
                        <a:pt x="24" y="30"/>
                        <a:pt x="24" y="30"/>
                      </a:cubicBezTo>
                      <a:cubicBezTo>
                        <a:pt x="24" y="30"/>
                        <a:pt x="24" y="30"/>
                        <a:pt x="23" y="30"/>
                      </a:cubicBezTo>
                      <a:cubicBezTo>
                        <a:pt x="23" y="30"/>
                        <a:pt x="24" y="30"/>
                        <a:pt x="23" y="30"/>
                      </a:cubicBezTo>
                      <a:cubicBezTo>
                        <a:pt x="23" y="30"/>
                        <a:pt x="23" y="31"/>
                        <a:pt x="23" y="31"/>
                      </a:cubicBezTo>
                      <a:cubicBezTo>
                        <a:pt x="23" y="31"/>
                        <a:pt x="23" y="31"/>
                        <a:pt x="23" y="31"/>
                      </a:cubicBezTo>
                      <a:cubicBezTo>
                        <a:pt x="23" y="31"/>
                        <a:pt x="23" y="31"/>
                        <a:pt x="23" y="31"/>
                      </a:cubicBezTo>
                      <a:cubicBezTo>
                        <a:pt x="23" y="31"/>
                        <a:pt x="24" y="31"/>
                        <a:pt x="24" y="31"/>
                      </a:cubicBezTo>
                      <a:cubicBezTo>
                        <a:pt x="24" y="31"/>
                        <a:pt x="24" y="31"/>
                        <a:pt x="24" y="31"/>
                      </a:cubicBezTo>
                      <a:cubicBezTo>
                        <a:pt x="24" y="31"/>
                        <a:pt x="24" y="31"/>
                        <a:pt x="24" y="31"/>
                      </a:cubicBezTo>
                      <a:cubicBezTo>
                        <a:pt x="24" y="31"/>
                        <a:pt x="25" y="31"/>
                        <a:pt x="25" y="31"/>
                      </a:cubicBezTo>
                      <a:close/>
                      <a:moveTo>
                        <a:pt x="27" y="30"/>
                      </a:move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8" y="30"/>
                        <a:pt x="28" y="30"/>
                        <a:pt x="28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lose/>
                      <a:moveTo>
                        <a:pt x="21" y="39"/>
                      </a:moveTo>
                      <a:cubicBezTo>
                        <a:pt x="21" y="39"/>
                        <a:pt x="20" y="39"/>
                        <a:pt x="20" y="40"/>
                      </a:cubicBezTo>
                      <a:cubicBezTo>
                        <a:pt x="20" y="39"/>
                        <a:pt x="21" y="39"/>
                        <a:pt x="21" y="39"/>
                      </a:cubicBezTo>
                      <a:close/>
                      <a:moveTo>
                        <a:pt x="24" y="51"/>
                      </a:moveTo>
                      <a:cubicBezTo>
                        <a:pt x="24" y="51"/>
                        <a:pt x="23" y="50"/>
                        <a:pt x="24" y="50"/>
                      </a:cubicBezTo>
                      <a:cubicBezTo>
                        <a:pt x="24" y="51"/>
                        <a:pt x="24" y="51"/>
                        <a:pt x="24" y="51"/>
                      </a:cubicBezTo>
                      <a:cubicBezTo>
                        <a:pt x="24" y="51"/>
                        <a:pt x="25" y="51"/>
                        <a:pt x="25" y="51"/>
                      </a:cubicBezTo>
                      <a:cubicBezTo>
                        <a:pt x="24" y="51"/>
                        <a:pt x="24" y="51"/>
                        <a:pt x="24" y="51"/>
                      </a:cubicBezTo>
                      <a:close/>
                      <a:moveTo>
                        <a:pt x="34" y="50"/>
                      </a:move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5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lose/>
                      <a:moveTo>
                        <a:pt x="20" y="51"/>
                      </a:moveTo>
                      <a:cubicBezTo>
                        <a:pt x="20" y="51"/>
                        <a:pt x="20" y="51"/>
                        <a:pt x="21" y="51"/>
                      </a:cubicBezTo>
                      <a:cubicBezTo>
                        <a:pt x="21" y="51"/>
                        <a:pt x="20" y="51"/>
                        <a:pt x="21" y="51"/>
                      </a:cubicBezTo>
                      <a:cubicBezTo>
                        <a:pt x="21" y="51"/>
                        <a:pt x="20" y="51"/>
                        <a:pt x="20" y="51"/>
                      </a:cubicBezTo>
                      <a:cubicBezTo>
                        <a:pt x="20" y="51"/>
                        <a:pt x="20" y="51"/>
                        <a:pt x="20" y="51"/>
                      </a:cubicBezTo>
                      <a:cubicBezTo>
                        <a:pt x="20" y="51"/>
                        <a:pt x="20" y="51"/>
                        <a:pt x="20" y="51"/>
                      </a:cubicBezTo>
                      <a:cubicBezTo>
                        <a:pt x="20" y="51"/>
                        <a:pt x="20" y="51"/>
                        <a:pt x="20" y="51"/>
                      </a:cubicBezTo>
                      <a:cubicBezTo>
                        <a:pt x="20" y="51"/>
                        <a:pt x="20" y="51"/>
                        <a:pt x="20" y="51"/>
                      </a:cubicBezTo>
                      <a:close/>
                      <a:moveTo>
                        <a:pt x="23" y="50"/>
                      </a:moveTo>
                      <a:cubicBezTo>
                        <a:pt x="23" y="50"/>
                        <a:pt x="23" y="50"/>
                        <a:pt x="23" y="51"/>
                      </a:cubicBezTo>
                      <a:cubicBezTo>
                        <a:pt x="23" y="51"/>
                        <a:pt x="22" y="51"/>
                        <a:pt x="22" y="51"/>
                      </a:cubicBezTo>
                      <a:cubicBezTo>
                        <a:pt x="21" y="51"/>
                        <a:pt x="21" y="51"/>
                        <a:pt x="21" y="51"/>
                      </a:cubicBezTo>
                      <a:cubicBezTo>
                        <a:pt x="21" y="51"/>
                        <a:pt x="21" y="50"/>
                        <a:pt x="21" y="50"/>
                      </a:cubicBezTo>
                      <a:cubicBezTo>
                        <a:pt x="21" y="51"/>
                        <a:pt x="21" y="51"/>
                        <a:pt x="21" y="51"/>
                      </a:cubicBezTo>
                      <a:cubicBezTo>
                        <a:pt x="21" y="51"/>
                        <a:pt x="21" y="51"/>
                        <a:pt x="22" y="51"/>
                      </a:cubicBezTo>
                      <a:cubicBezTo>
                        <a:pt x="22" y="51"/>
                        <a:pt x="22" y="51"/>
                        <a:pt x="22" y="50"/>
                      </a:cubicBezTo>
                      <a:cubicBezTo>
                        <a:pt x="22" y="50"/>
                        <a:pt x="22" y="50"/>
                        <a:pt x="22" y="50"/>
                      </a:cubicBezTo>
                      <a:cubicBezTo>
                        <a:pt x="22" y="50"/>
                        <a:pt x="22" y="50"/>
                        <a:pt x="22" y="50"/>
                      </a:cubicBezTo>
                      <a:cubicBezTo>
                        <a:pt x="22" y="50"/>
                        <a:pt x="22" y="50"/>
                        <a:pt x="22" y="50"/>
                      </a:cubicBezTo>
                      <a:cubicBezTo>
                        <a:pt x="22" y="50"/>
                        <a:pt x="22" y="50"/>
                        <a:pt x="22" y="50"/>
                      </a:cubicBezTo>
                      <a:cubicBezTo>
                        <a:pt x="22" y="49"/>
                        <a:pt x="22" y="49"/>
                        <a:pt x="23" y="49"/>
                      </a:cubicBezTo>
                      <a:cubicBezTo>
                        <a:pt x="23" y="50"/>
                        <a:pt x="24" y="50"/>
                        <a:pt x="23" y="50"/>
                      </a:cubicBezTo>
                      <a:close/>
                      <a:moveTo>
                        <a:pt x="17" y="51"/>
                      </a:moveTo>
                      <a:cubicBezTo>
                        <a:pt x="17" y="51"/>
                        <a:pt x="17" y="51"/>
                        <a:pt x="18" y="51"/>
                      </a:cubicBezTo>
                      <a:cubicBezTo>
                        <a:pt x="18" y="51"/>
                        <a:pt x="18" y="51"/>
                        <a:pt x="18" y="51"/>
                      </a:cubicBezTo>
                      <a:cubicBezTo>
                        <a:pt x="18" y="51"/>
                        <a:pt x="18" y="51"/>
                        <a:pt x="17" y="51"/>
                      </a:cubicBezTo>
                      <a:close/>
                      <a:moveTo>
                        <a:pt x="35" y="50"/>
                      </a:moveTo>
                      <a:cubicBezTo>
                        <a:pt x="35" y="50"/>
                        <a:pt x="35" y="50"/>
                        <a:pt x="35" y="50"/>
                      </a:cubicBezTo>
                      <a:cubicBezTo>
                        <a:pt x="35" y="50"/>
                        <a:pt x="35" y="50"/>
                        <a:pt x="35" y="50"/>
                      </a:cubicBezTo>
                      <a:cubicBezTo>
                        <a:pt x="35" y="50"/>
                        <a:pt x="35" y="50"/>
                        <a:pt x="35" y="50"/>
                      </a:cubicBezTo>
                      <a:cubicBezTo>
                        <a:pt x="35" y="50"/>
                        <a:pt x="35" y="50"/>
                        <a:pt x="35" y="50"/>
                      </a:cubicBezTo>
                      <a:close/>
                      <a:moveTo>
                        <a:pt x="17" y="48"/>
                      </a:moveTo>
                      <a:cubicBezTo>
                        <a:pt x="17" y="48"/>
                        <a:pt x="17" y="48"/>
                        <a:pt x="17" y="48"/>
                      </a:cubicBezTo>
                      <a:cubicBezTo>
                        <a:pt x="17" y="48"/>
                        <a:pt x="17" y="48"/>
                        <a:pt x="17" y="48"/>
                      </a:cubicBezTo>
                      <a:cubicBezTo>
                        <a:pt x="17" y="48"/>
                        <a:pt x="17" y="48"/>
                        <a:pt x="18" y="48"/>
                      </a:cubicBezTo>
                      <a:cubicBezTo>
                        <a:pt x="18" y="48"/>
                        <a:pt x="18" y="48"/>
                        <a:pt x="18" y="47"/>
                      </a:cubicBezTo>
                      <a:cubicBezTo>
                        <a:pt x="18" y="47"/>
                        <a:pt x="18" y="47"/>
                        <a:pt x="18" y="47"/>
                      </a:cubicBezTo>
                      <a:cubicBezTo>
                        <a:pt x="18" y="47"/>
                        <a:pt x="18" y="47"/>
                        <a:pt x="19" y="46"/>
                      </a:cubicBezTo>
                      <a:cubicBezTo>
                        <a:pt x="19" y="47"/>
                        <a:pt x="18" y="47"/>
                        <a:pt x="19" y="47"/>
                      </a:cubicBezTo>
                      <a:cubicBezTo>
                        <a:pt x="19" y="47"/>
                        <a:pt x="19" y="48"/>
                        <a:pt x="19" y="48"/>
                      </a:cubicBezTo>
                      <a:cubicBezTo>
                        <a:pt x="18" y="48"/>
                        <a:pt x="18" y="48"/>
                        <a:pt x="18" y="48"/>
                      </a:cubicBezTo>
                      <a:cubicBezTo>
                        <a:pt x="18" y="48"/>
                        <a:pt x="18" y="48"/>
                        <a:pt x="18" y="48"/>
                      </a:cubicBezTo>
                      <a:cubicBezTo>
                        <a:pt x="18" y="48"/>
                        <a:pt x="18" y="48"/>
                        <a:pt x="18" y="48"/>
                      </a:cubicBezTo>
                      <a:cubicBezTo>
                        <a:pt x="19" y="48"/>
                        <a:pt x="19" y="48"/>
                        <a:pt x="19" y="48"/>
                      </a:cubicBezTo>
                      <a:cubicBezTo>
                        <a:pt x="19" y="48"/>
                        <a:pt x="19" y="49"/>
                        <a:pt x="19" y="49"/>
                      </a:cubicBezTo>
                      <a:cubicBezTo>
                        <a:pt x="18" y="49"/>
                        <a:pt x="18" y="48"/>
                        <a:pt x="18" y="48"/>
                      </a:cubicBezTo>
                      <a:cubicBezTo>
                        <a:pt x="18" y="48"/>
                        <a:pt x="17" y="49"/>
                        <a:pt x="18" y="49"/>
                      </a:cubicBezTo>
                      <a:cubicBezTo>
                        <a:pt x="18" y="49"/>
                        <a:pt x="18" y="49"/>
                        <a:pt x="18" y="49"/>
                      </a:cubicBezTo>
                      <a:cubicBezTo>
                        <a:pt x="17" y="50"/>
                        <a:pt x="18" y="50"/>
                        <a:pt x="18" y="50"/>
                      </a:cubicBezTo>
                      <a:cubicBezTo>
                        <a:pt x="18" y="50"/>
                        <a:pt x="18" y="50"/>
                        <a:pt x="18" y="50"/>
                      </a:cubicBezTo>
                      <a:cubicBezTo>
                        <a:pt x="18" y="50"/>
                        <a:pt x="18" y="50"/>
                        <a:pt x="18" y="51"/>
                      </a:cubicBezTo>
                      <a:cubicBezTo>
                        <a:pt x="18" y="51"/>
                        <a:pt x="18" y="51"/>
                        <a:pt x="18" y="51"/>
                      </a:cubicBezTo>
                      <a:cubicBezTo>
                        <a:pt x="18" y="51"/>
                        <a:pt x="17" y="51"/>
                        <a:pt x="17" y="51"/>
                      </a:cubicBezTo>
                      <a:cubicBezTo>
                        <a:pt x="17" y="50"/>
                        <a:pt x="17" y="50"/>
                        <a:pt x="17" y="50"/>
                      </a:cubicBezTo>
                      <a:cubicBezTo>
                        <a:pt x="17" y="50"/>
                        <a:pt x="17" y="50"/>
                        <a:pt x="18" y="50"/>
                      </a:cubicBezTo>
                      <a:cubicBezTo>
                        <a:pt x="18" y="50"/>
                        <a:pt x="17" y="50"/>
                        <a:pt x="17" y="50"/>
                      </a:cubicBezTo>
                      <a:cubicBezTo>
                        <a:pt x="17" y="50"/>
                        <a:pt x="17" y="50"/>
                        <a:pt x="17" y="51"/>
                      </a:cubicBezTo>
                      <a:cubicBezTo>
                        <a:pt x="16" y="50"/>
                        <a:pt x="17" y="50"/>
                        <a:pt x="17" y="50"/>
                      </a:cubicBezTo>
                      <a:cubicBezTo>
                        <a:pt x="17" y="50"/>
                        <a:pt x="17" y="50"/>
                        <a:pt x="17" y="49"/>
                      </a:cubicBezTo>
                      <a:cubicBezTo>
                        <a:pt x="17" y="49"/>
                        <a:pt x="17" y="49"/>
                        <a:pt x="17" y="49"/>
                      </a:cubicBezTo>
                      <a:cubicBezTo>
                        <a:pt x="17" y="49"/>
                        <a:pt x="17" y="49"/>
                        <a:pt x="17" y="49"/>
                      </a:cubicBezTo>
                      <a:cubicBezTo>
                        <a:pt x="17" y="49"/>
                        <a:pt x="16" y="49"/>
                        <a:pt x="17" y="49"/>
                      </a:cubicBezTo>
                      <a:cubicBezTo>
                        <a:pt x="17" y="49"/>
                        <a:pt x="17" y="49"/>
                        <a:pt x="16" y="48"/>
                      </a:cubicBezTo>
                      <a:cubicBezTo>
                        <a:pt x="16" y="48"/>
                        <a:pt x="16" y="49"/>
                        <a:pt x="16" y="49"/>
                      </a:cubicBezTo>
                      <a:cubicBezTo>
                        <a:pt x="16" y="49"/>
                        <a:pt x="16" y="48"/>
                        <a:pt x="17" y="48"/>
                      </a:cubicBezTo>
                      <a:cubicBezTo>
                        <a:pt x="16" y="48"/>
                        <a:pt x="16" y="48"/>
                        <a:pt x="16" y="48"/>
                      </a:cubicBezTo>
                      <a:cubicBezTo>
                        <a:pt x="16" y="48"/>
                        <a:pt x="16" y="48"/>
                        <a:pt x="16" y="48"/>
                      </a:cubicBezTo>
                      <a:cubicBezTo>
                        <a:pt x="16" y="48"/>
                        <a:pt x="16" y="48"/>
                        <a:pt x="17" y="48"/>
                      </a:cubicBezTo>
                      <a:cubicBezTo>
                        <a:pt x="16" y="48"/>
                        <a:pt x="16" y="48"/>
                        <a:pt x="16" y="47"/>
                      </a:cubicBezTo>
                      <a:cubicBezTo>
                        <a:pt x="16" y="47"/>
                        <a:pt x="16" y="47"/>
                        <a:pt x="16" y="47"/>
                      </a:cubicBezTo>
                      <a:cubicBezTo>
                        <a:pt x="17" y="47"/>
                        <a:pt x="17" y="47"/>
                        <a:pt x="17" y="47"/>
                      </a:cubicBezTo>
                      <a:cubicBezTo>
                        <a:pt x="17" y="47"/>
                        <a:pt x="17" y="48"/>
                        <a:pt x="17" y="48"/>
                      </a:cubicBezTo>
                      <a:cubicBezTo>
                        <a:pt x="17" y="48"/>
                        <a:pt x="17" y="48"/>
                        <a:pt x="17" y="48"/>
                      </a:cubicBezTo>
                      <a:close/>
                      <a:moveTo>
                        <a:pt x="17" y="49"/>
                      </a:moveTo>
                      <a:cubicBezTo>
                        <a:pt x="17" y="49"/>
                        <a:pt x="17" y="49"/>
                        <a:pt x="17" y="49"/>
                      </a:cubicBezTo>
                      <a:cubicBezTo>
                        <a:pt x="17" y="49"/>
                        <a:pt x="17" y="49"/>
                        <a:pt x="17" y="49"/>
                      </a:cubicBezTo>
                      <a:cubicBezTo>
                        <a:pt x="17" y="49"/>
                        <a:pt x="17" y="49"/>
                        <a:pt x="17" y="49"/>
                      </a:cubicBezTo>
                      <a:cubicBezTo>
                        <a:pt x="17" y="49"/>
                        <a:pt x="17" y="49"/>
                        <a:pt x="17" y="49"/>
                      </a:cubicBezTo>
                      <a:close/>
                      <a:moveTo>
                        <a:pt x="28" y="50"/>
                      </a:moveTo>
                      <a:cubicBezTo>
                        <a:pt x="27" y="50"/>
                        <a:pt x="27" y="49"/>
                        <a:pt x="27" y="50"/>
                      </a:cubicBezTo>
                      <a:cubicBezTo>
                        <a:pt x="27" y="50"/>
                        <a:pt x="27" y="50"/>
                        <a:pt x="27" y="49"/>
                      </a:cubicBezTo>
                      <a:cubicBezTo>
                        <a:pt x="27" y="49"/>
                        <a:pt x="27" y="49"/>
                        <a:pt x="27" y="50"/>
                      </a:cubicBezTo>
                      <a:cubicBezTo>
                        <a:pt x="27" y="49"/>
                        <a:pt x="27" y="49"/>
                        <a:pt x="27" y="49"/>
                      </a:cubicBezTo>
                      <a:cubicBezTo>
                        <a:pt x="27" y="49"/>
                        <a:pt x="27" y="49"/>
                        <a:pt x="27" y="49"/>
                      </a:cubicBezTo>
                      <a:cubicBezTo>
                        <a:pt x="27" y="49"/>
                        <a:pt x="27" y="49"/>
                        <a:pt x="28" y="50"/>
                      </a:cubicBezTo>
                      <a:close/>
                      <a:moveTo>
                        <a:pt x="33" y="49"/>
                      </a:move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2" y="49"/>
                        <a:pt x="32" y="49"/>
                        <a:pt x="33" y="49"/>
                      </a:cubicBezTo>
                      <a:cubicBezTo>
                        <a:pt x="33" y="49"/>
                        <a:pt x="33" y="49"/>
                        <a:pt x="32" y="49"/>
                      </a:cubicBezTo>
                      <a:cubicBezTo>
                        <a:pt x="33" y="49"/>
                        <a:pt x="33" y="48"/>
                        <a:pt x="32" y="48"/>
                      </a:cubicBezTo>
                      <a:cubicBezTo>
                        <a:pt x="32" y="48"/>
                        <a:pt x="32" y="48"/>
                        <a:pt x="32" y="49"/>
                      </a:cubicBezTo>
                      <a:cubicBezTo>
                        <a:pt x="32" y="48"/>
                        <a:pt x="32" y="48"/>
                        <a:pt x="33" y="48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lose/>
                      <a:moveTo>
                        <a:pt x="31" y="49"/>
                      </a:moveTo>
                      <a:cubicBezTo>
                        <a:pt x="31" y="49"/>
                        <a:pt x="31" y="49"/>
                        <a:pt x="31" y="49"/>
                      </a:cubicBezTo>
                      <a:cubicBezTo>
                        <a:pt x="31" y="49"/>
                        <a:pt x="30" y="49"/>
                        <a:pt x="30" y="49"/>
                      </a:cubicBezTo>
                      <a:cubicBezTo>
                        <a:pt x="30" y="49"/>
                        <a:pt x="30" y="49"/>
                        <a:pt x="30" y="49"/>
                      </a:cubicBezTo>
                      <a:cubicBezTo>
                        <a:pt x="30" y="49"/>
                        <a:pt x="30" y="49"/>
                        <a:pt x="30" y="49"/>
                      </a:cubicBezTo>
                      <a:cubicBezTo>
                        <a:pt x="29" y="49"/>
                        <a:pt x="30" y="49"/>
                        <a:pt x="30" y="49"/>
                      </a:cubicBezTo>
                      <a:cubicBezTo>
                        <a:pt x="29" y="49"/>
                        <a:pt x="29" y="49"/>
                        <a:pt x="28" y="49"/>
                      </a:cubicBezTo>
                      <a:cubicBezTo>
                        <a:pt x="29" y="49"/>
                        <a:pt x="29" y="49"/>
                        <a:pt x="29" y="49"/>
                      </a:cubicBezTo>
                      <a:cubicBezTo>
                        <a:pt x="29" y="49"/>
                        <a:pt x="29" y="49"/>
                        <a:pt x="29" y="48"/>
                      </a:cubicBezTo>
                      <a:cubicBezTo>
                        <a:pt x="29" y="48"/>
                        <a:pt x="29" y="49"/>
                        <a:pt x="29" y="49"/>
                      </a:cubicBezTo>
                      <a:cubicBezTo>
                        <a:pt x="29" y="48"/>
                        <a:pt x="29" y="48"/>
                        <a:pt x="30" y="48"/>
                      </a:cubicBezTo>
                      <a:cubicBezTo>
                        <a:pt x="30" y="48"/>
                        <a:pt x="30" y="48"/>
                        <a:pt x="30" y="48"/>
                      </a:cubicBezTo>
                      <a:cubicBezTo>
                        <a:pt x="30" y="48"/>
                        <a:pt x="30" y="48"/>
                        <a:pt x="30" y="48"/>
                      </a:cubicBezTo>
                      <a:cubicBezTo>
                        <a:pt x="30" y="48"/>
                        <a:pt x="30" y="48"/>
                        <a:pt x="30" y="48"/>
                      </a:cubicBezTo>
                      <a:cubicBezTo>
                        <a:pt x="30" y="48"/>
                        <a:pt x="30" y="48"/>
                        <a:pt x="30" y="49"/>
                      </a:cubicBezTo>
                      <a:cubicBezTo>
                        <a:pt x="30" y="49"/>
                        <a:pt x="31" y="49"/>
                        <a:pt x="31" y="48"/>
                      </a:cubicBezTo>
                      <a:cubicBezTo>
                        <a:pt x="31" y="48"/>
                        <a:pt x="30" y="48"/>
                        <a:pt x="30" y="49"/>
                      </a:cubicBezTo>
                      <a:cubicBezTo>
                        <a:pt x="30" y="48"/>
                        <a:pt x="31" y="48"/>
                        <a:pt x="30" y="48"/>
                      </a:cubicBezTo>
                      <a:cubicBezTo>
                        <a:pt x="30" y="48"/>
                        <a:pt x="30" y="48"/>
                        <a:pt x="30" y="48"/>
                      </a:cubicBezTo>
                      <a:cubicBezTo>
                        <a:pt x="30" y="48"/>
                        <a:pt x="31" y="48"/>
                        <a:pt x="30" y="47"/>
                      </a:cubicBezTo>
                      <a:cubicBezTo>
                        <a:pt x="30" y="47"/>
                        <a:pt x="31" y="47"/>
                        <a:pt x="31" y="47"/>
                      </a:cubicBezTo>
                      <a:cubicBezTo>
                        <a:pt x="31" y="47"/>
                        <a:pt x="31" y="48"/>
                        <a:pt x="31" y="48"/>
                      </a:cubicBezTo>
                      <a:cubicBezTo>
                        <a:pt x="31" y="48"/>
                        <a:pt x="31" y="49"/>
                        <a:pt x="31" y="49"/>
                      </a:cubicBezTo>
                      <a:cubicBezTo>
                        <a:pt x="31" y="49"/>
                        <a:pt x="31" y="49"/>
                        <a:pt x="31" y="49"/>
                      </a:cubicBezTo>
                      <a:cubicBezTo>
                        <a:pt x="31" y="49"/>
                        <a:pt x="32" y="49"/>
                        <a:pt x="32" y="49"/>
                      </a:cubicBezTo>
                      <a:cubicBezTo>
                        <a:pt x="32" y="49"/>
                        <a:pt x="32" y="49"/>
                        <a:pt x="32" y="49"/>
                      </a:cubicBezTo>
                      <a:cubicBezTo>
                        <a:pt x="31" y="49"/>
                        <a:pt x="31" y="49"/>
                        <a:pt x="31" y="49"/>
                      </a:cubicBezTo>
                      <a:close/>
                      <a:moveTo>
                        <a:pt x="27" y="49"/>
                      </a:moveTo>
                      <a:cubicBezTo>
                        <a:pt x="27" y="49"/>
                        <a:pt x="27" y="49"/>
                        <a:pt x="27" y="49"/>
                      </a:cubicBezTo>
                      <a:cubicBezTo>
                        <a:pt x="27" y="49"/>
                        <a:pt x="27" y="49"/>
                        <a:pt x="27" y="49"/>
                      </a:cubicBezTo>
                      <a:cubicBezTo>
                        <a:pt x="27" y="49"/>
                        <a:pt x="27" y="49"/>
                        <a:pt x="27" y="49"/>
                      </a:cubicBezTo>
                      <a:cubicBezTo>
                        <a:pt x="27" y="49"/>
                        <a:pt x="27" y="49"/>
                        <a:pt x="27" y="49"/>
                      </a:cubicBezTo>
                      <a:cubicBezTo>
                        <a:pt x="27" y="49"/>
                        <a:pt x="27" y="49"/>
                        <a:pt x="27" y="49"/>
                      </a:cubicBezTo>
                      <a:cubicBezTo>
                        <a:pt x="27" y="49"/>
                        <a:pt x="27" y="49"/>
                        <a:pt x="27" y="49"/>
                      </a:cubicBezTo>
                      <a:close/>
                      <a:moveTo>
                        <a:pt x="26" y="49"/>
                      </a:moveTo>
                      <a:cubicBezTo>
                        <a:pt x="25" y="49"/>
                        <a:pt x="26" y="48"/>
                        <a:pt x="25" y="48"/>
                      </a:cubicBezTo>
                      <a:cubicBezTo>
                        <a:pt x="25" y="48"/>
                        <a:pt x="25" y="48"/>
                        <a:pt x="25" y="48"/>
                      </a:cubicBezTo>
                      <a:cubicBezTo>
                        <a:pt x="25" y="49"/>
                        <a:pt x="25" y="48"/>
                        <a:pt x="25" y="49"/>
                      </a:cubicBezTo>
                      <a:cubicBezTo>
                        <a:pt x="25" y="49"/>
                        <a:pt x="25" y="49"/>
                        <a:pt x="24" y="49"/>
                      </a:cubicBezTo>
                      <a:cubicBezTo>
                        <a:pt x="24" y="49"/>
                        <a:pt x="25" y="49"/>
                        <a:pt x="25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24" y="48"/>
                        <a:pt x="24" y="49"/>
                        <a:pt x="24" y="49"/>
                      </a:cubicBezTo>
                      <a:cubicBezTo>
                        <a:pt x="24" y="49"/>
                        <a:pt x="24" y="48"/>
                        <a:pt x="24" y="48"/>
                      </a:cubicBezTo>
                      <a:cubicBezTo>
                        <a:pt x="25" y="48"/>
                        <a:pt x="25" y="48"/>
                        <a:pt x="25" y="48"/>
                      </a:cubicBezTo>
                      <a:cubicBezTo>
                        <a:pt x="25" y="48"/>
                        <a:pt x="25" y="48"/>
                        <a:pt x="25" y="48"/>
                      </a:cubicBezTo>
                      <a:cubicBezTo>
                        <a:pt x="25" y="48"/>
                        <a:pt x="26" y="48"/>
                        <a:pt x="26" y="49"/>
                      </a:cubicBezTo>
                      <a:close/>
                      <a:moveTo>
                        <a:pt x="27" y="48"/>
                      </a:moveTo>
                      <a:cubicBezTo>
                        <a:pt x="27" y="48"/>
                        <a:pt x="27" y="48"/>
                        <a:pt x="27" y="48"/>
                      </a:cubicBezTo>
                      <a:cubicBezTo>
                        <a:pt x="27" y="48"/>
                        <a:pt x="27" y="48"/>
                        <a:pt x="27" y="48"/>
                      </a:cubicBezTo>
                      <a:cubicBezTo>
                        <a:pt x="26" y="48"/>
                        <a:pt x="27" y="48"/>
                        <a:pt x="27" y="48"/>
                      </a:cubicBezTo>
                      <a:cubicBezTo>
                        <a:pt x="27" y="48"/>
                        <a:pt x="27" y="48"/>
                        <a:pt x="27" y="48"/>
                      </a:cubicBezTo>
                      <a:close/>
                      <a:moveTo>
                        <a:pt x="13" y="48"/>
                      </a:moveTo>
                      <a:cubicBezTo>
                        <a:pt x="13" y="48"/>
                        <a:pt x="13" y="48"/>
                        <a:pt x="13" y="48"/>
                      </a:cubicBezTo>
                      <a:cubicBezTo>
                        <a:pt x="13" y="48"/>
                        <a:pt x="13" y="48"/>
                        <a:pt x="14" y="48"/>
                      </a:cubicBezTo>
                      <a:cubicBezTo>
                        <a:pt x="14" y="48"/>
                        <a:pt x="14" y="48"/>
                        <a:pt x="13" y="48"/>
                      </a:cubicBezTo>
                      <a:cubicBezTo>
                        <a:pt x="14" y="48"/>
                        <a:pt x="14" y="49"/>
                        <a:pt x="14" y="49"/>
                      </a:cubicBezTo>
                      <a:cubicBezTo>
                        <a:pt x="14" y="49"/>
                        <a:pt x="14" y="49"/>
                        <a:pt x="13" y="49"/>
                      </a:cubicBezTo>
                      <a:cubicBezTo>
                        <a:pt x="14" y="48"/>
                        <a:pt x="13" y="48"/>
                        <a:pt x="13" y="48"/>
                      </a:cubicBezTo>
                      <a:cubicBezTo>
                        <a:pt x="13" y="48"/>
                        <a:pt x="13" y="48"/>
                        <a:pt x="13" y="48"/>
                      </a:cubicBezTo>
                      <a:cubicBezTo>
                        <a:pt x="13" y="48"/>
                        <a:pt x="13" y="48"/>
                        <a:pt x="13" y="48"/>
                      </a:cubicBezTo>
                      <a:close/>
                      <a:moveTo>
                        <a:pt x="23" y="47"/>
                      </a:moveTo>
                      <a:cubicBezTo>
                        <a:pt x="23" y="47"/>
                        <a:pt x="24" y="47"/>
                        <a:pt x="24" y="47"/>
                      </a:cubicBezTo>
                      <a:cubicBezTo>
                        <a:pt x="24" y="47"/>
                        <a:pt x="23" y="47"/>
                        <a:pt x="23" y="47"/>
                      </a:cubicBezTo>
                      <a:cubicBezTo>
                        <a:pt x="23" y="47"/>
                        <a:pt x="23" y="47"/>
                        <a:pt x="22" y="47"/>
                      </a:cubicBezTo>
                      <a:cubicBezTo>
                        <a:pt x="22" y="47"/>
                        <a:pt x="23" y="47"/>
                        <a:pt x="22" y="47"/>
                      </a:cubicBezTo>
                      <a:cubicBezTo>
                        <a:pt x="23" y="47"/>
                        <a:pt x="23" y="47"/>
                        <a:pt x="23" y="47"/>
                      </a:cubicBezTo>
                      <a:cubicBezTo>
                        <a:pt x="23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6" y="48"/>
                        <a:pt x="26" y="47"/>
                        <a:pt x="26" y="47"/>
                      </a:cubicBezTo>
                      <a:cubicBezTo>
                        <a:pt x="26" y="48"/>
                        <a:pt x="25" y="48"/>
                        <a:pt x="25" y="48"/>
                      </a:cubicBezTo>
                      <a:cubicBezTo>
                        <a:pt x="25" y="48"/>
                        <a:pt x="25" y="48"/>
                        <a:pt x="25" y="48"/>
                      </a:cubicBezTo>
                      <a:cubicBezTo>
                        <a:pt x="25" y="48"/>
                        <a:pt x="25" y="48"/>
                        <a:pt x="24" y="48"/>
                      </a:cubicBezTo>
                      <a:cubicBezTo>
                        <a:pt x="24" y="48"/>
                        <a:pt x="24" y="48"/>
                        <a:pt x="25" y="48"/>
                      </a:cubicBezTo>
                      <a:cubicBezTo>
                        <a:pt x="25" y="48"/>
                        <a:pt x="25" y="48"/>
                        <a:pt x="24" y="48"/>
                      </a:cubicBezTo>
                      <a:cubicBezTo>
                        <a:pt x="24" y="48"/>
                        <a:pt x="24" y="48"/>
                        <a:pt x="24" y="48"/>
                      </a:cubicBezTo>
                      <a:cubicBezTo>
                        <a:pt x="24" y="48"/>
                        <a:pt x="24" y="47"/>
                        <a:pt x="23" y="47"/>
                      </a:cubicBezTo>
                      <a:close/>
                      <a:moveTo>
                        <a:pt x="27" y="47"/>
                      </a:move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6" y="48"/>
                        <a:pt x="27" y="48"/>
                      </a:cubicBezTo>
                      <a:cubicBezTo>
                        <a:pt x="27" y="48"/>
                        <a:pt x="26" y="48"/>
                        <a:pt x="26" y="48"/>
                      </a:cubicBezTo>
                      <a:cubicBezTo>
                        <a:pt x="26" y="47"/>
                        <a:pt x="26" y="47"/>
                        <a:pt x="26" y="47"/>
                      </a:cubicBezTo>
                      <a:cubicBezTo>
                        <a:pt x="26" y="47"/>
                        <a:pt x="26" y="47"/>
                        <a:pt x="26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lose/>
                      <a:moveTo>
                        <a:pt x="32" y="46"/>
                      </a:moveTo>
                      <a:cubicBezTo>
                        <a:pt x="32" y="46"/>
                        <a:pt x="32" y="46"/>
                        <a:pt x="32" y="46"/>
                      </a:cubicBezTo>
                      <a:cubicBezTo>
                        <a:pt x="32" y="46"/>
                        <a:pt x="32" y="46"/>
                        <a:pt x="32" y="46"/>
                      </a:cubicBezTo>
                      <a:close/>
                      <a:moveTo>
                        <a:pt x="32" y="46"/>
                      </a:moveTo>
                      <a:cubicBezTo>
                        <a:pt x="32" y="46"/>
                        <a:pt x="32" y="46"/>
                        <a:pt x="32" y="46"/>
                      </a:cubicBezTo>
                      <a:cubicBezTo>
                        <a:pt x="32" y="46"/>
                        <a:pt x="32" y="46"/>
                        <a:pt x="32" y="46"/>
                      </a:cubicBezTo>
                      <a:close/>
                      <a:moveTo>
                        <a:pt x="32" y="46"/>
                      </a:moveTo>
                      <a:cubicBezTo>
                        <a:pt x="32" y="46"/>
                        <a:pt x="33" y="46"/>
                        <a:pt x="32" y="46"/>
                      </a:cubicBezTo>
                      <a:cubicBezTo>
                        <a:pt x="32" y="46"/>
                        <a:pt x="33" y="46"/>
                        <a:pt x="33" y="46"/>
                      </a:cubicBezTo>
                      <a:cubicBezTo>
                        <a:pt x="33" y="47"/>
                        <a:pt x="33" y="47"/>
                        <a:pt x="33" y="47"/>
                      </a:cubicBezTo>
                      <a:cubicBezTo>
                        <a:pt x="33" y="47"/>
                        <a:pt x="33" y="47"/>
                        <a:pt x="33" y="47"/>
                      </a:cubicBezTo>
                      <a:cubicBezTo>
                        <a:pt x="33" y="47"/>
                        <a:pt x="33" y="47"/>
                        <a:pt x="33" y="47"/>
                      </a:cubicBezTo>
                      <a:cubicBezTo>
                        <a:pt x="32" y="47"/>
                        <a:pt x="33" y="47"/>
                        <a:pt x="33" y="47"/>
                      </a:cubicBezTo>
                      <a:cubicBezTo>
                        <a:pt x="33" y="47"/>
                        <a:pt x="32" y="47"/>
                        <a:pt x="33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2" y="46"/>
                      </a:cubicBezTo>
                      <a:cubicBezTo>
                        <a:pt x="32" y="46"/>
                        <a:pt x="32" y="46"/>
                        <a:pt x="32" y="47"/>
                      </a:cubicBezTo>
                      <a:cubicBezTo>
                        <a:pt x="32" y="46"/>
                        <a:pt x="32" y="46"/>
                        <a:pt x="32" y="46"/>
                      </a:cubicBezTo>
                      <a:cubicBezTo>
                        <a:pt x="32" y="46"/>
                        <a:pt x="32" y="46"/>
                        <a:pt x="32" y="46"/>
                      </a:cubicBezTo>
                      <a:close/>
                      <a:moveTo>
                        <a:pt x="32" y="46"/>
                      </a:moveTo>
                      <a:cubicBezTo>
                        <a:pt x="33" y="46"/>
                        <a:pt x="32" y="47"/>
                        <a:pt x="33" y="47"/>
                      </a:cubicBezTo>
                      <a:cubicBezTo>
                        <a:pt x="33" y="47"/>
                        <a:pt x="33" y="46"/>
                        <a:pt x="32" y="46"/>
                      </a:cubicBezTo>
                      <a:close/>
                      <a:moveTo>
                        <a:pt x="25" y="47"/>
                      </a:move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lose/>
                      <a:moveTo>
                        <a:pt x="27" y="46"/>
                      </a:moveTo>
                      <a:cubicBezTo>
                        <a:pt x="27" y="46"/>
                        <a:pt x="27" y="46"/>
                        <a:pt x="27" y="46"/>
                      </a:cubicBezTo>
                      <a:cubicBezTo>
                        <a:pt x="26" y="46"/>
                        <a:pt x="26" y="46"/>
                        <a:pt x="26" y="46"/>
                      </a:cubicBezTo>
                      <a:cubicBezTo>
                        <a:pt x="26" y="46"/>
                        <a:pt x="27" y="46"/>
                        <a:pt x="27" y="47"/>
                      </a:cubicBezTo>
                      <a:cubicBezTo>
                        <a:pt x="26" y="47"/>
                        <a:pt x="26" y="47"/>
                        <a:pt x="26" y="47"/>
                      </a:cubicBezTo>
                      <a:cubicBezTo>
                        <a:pt x="26" y="47"/>
                        <a:pt x="26" y="46"/>
                        <a:pt x="26" y="46"/>
                      </a:cubicBezTo>
                      <a:cubicBezTo>
                        <a:pt x="26" y="46"/>
                        <a:pt x="26" y="46"/>
                        <a:pt x="25" y="46"/>
                      </a:cubicBezTo>
                      <a:cubicBezTo>
                        <a:pt x="25" y="46"/>
                        <a:pt x="25" y="46"/>
                        <a:pt x="25" y="46"/>
                      </a:cubicBezTo>
                      <a:cubicBezTo>
                        <a:pt x="25" y="46"/>
                        <a:pt x="25" y="46"/>
                        <a:pt x="26" y="46"/>
                      </a:cubicBezTo>
                      <a:cubicBezTo>
                        <a:pt x="26" y="46"/>
                        <a:pt x="25" y="46"/>
                        <a:pt x="25" y="46"/>
                      </a:cubicBezTo>
                      <a:cubicBezTo>
                        <a:pt x="25" y="46"/>
                        <a:pt x="25" y="46"/>
                        <a:pt x="25" y="46"/>
                      </a:cubicBezTo>
                      <a:cubicBezTo>
                        <a:pt x="25" y="46"/>
                        <a:pt x="25" y="46"/>
                        <a:pt x="25" y="46"/>
                      </a:cubicBezTo>
                      <a:cubicBezTo>
                        <a:pt x="25" y="46"/>
                        <a:pt x="25" y="46"/>
                        <a:pt x="25" y="46"/>
                      </a:cubicBezTo>
                      <a:cubicBezTo>
                        <a:pt x="25" y="46"/>
                        <a:pt x="25" y="46"/>
                        <a:pt x="25" y="46"/>
                      </a:cubicBezTo>
                      <a:cubicBezTo>
                        <a:pt x="25" y="46"/>
                        <a:pt x="25" y="46"/>
                        <a:pt x="25" y="46"/>
                      </a:cubicBezTo>
                      <a:cubicBezTo>
                        <a:pt x="25" y="46"/>
                        <a:pt x="25" y="46"/>
                        <a:pt x="25" y="46"/>
                      </a:cubicBezTo>
                      <a:cubicBezTo>
                        <a:pt x="25" y="46"/>
                        <a:pt x="24" y="46"/>
                        <a:pt x="24" y="45"/>
                      </a:cubicBezTo>
                      <a:cubicBezTo>
                        <a:pt x="25" y="45"/>
                        <a:pt x="25" y="45"/>
                        <a:pt x="25" y="45"/>
                      </a:cubicBezTo>
                      <a:cubicBezTo>
                        <a:pt x="25" y="45"/>
                        <a:pt x="25" y="45"/>
                        <a:pt x="25" y="45"/>
                      </a:cubicBezTo>
                      <a:cubicBezTo>
                        <a:pt x="25" y="45"/>
                        <a:pt x="25" y="45"/>
                        <a:pt x="25" y="45"/>
                      </a:cubicBezTo>
                      <a:cubicBezTo>
                        <a:pt x="25" y="45"/>
                        <a:pt x="25" y="45"/>
                        <a:pt x="25" y="45"/>
                      </a:cubicBezTo>
                      <a:cubicBezTo>
                        <a:pt x="25" y="44"/>
                        <a:pt x="25" y="44"/>
                        <a:pt x="26" y="44"/>
                      </a:cubicBezTo>
                      <a:cubicBezTo>
                        <a:pt x="26" y="44"/>
                        <a:pt x="26" y="45"/>
                        <a:pt x="26" y="45"/>
                      </a:cubicBezTo>
                      <a:cubicBezTo>
                        <a:pt x="26" y="45"/>
                        <a:pt x="26" y="45"/>
                        <a:pt x="26" y="45"/>
                      </a:cubicBezTo>
                      <a:cubicBezTo>
                        <a:pt x="25" y="45"/>
                        <a:pt x="26" y="45"/>
                        <a:pt x="26" y="45"/>
                      </a:cubicBezTo>
                      <a:cubicBezTo>
                        <a:pt x="26" y="45"/>
                        <a:pt x="26" y="45"/>
                        <a:pt x="26" y="45"/>
                      </a:cubicBezTo>
                      <a:cubicBezTo>
                        <a:pt x="26" y="46"/>
                        <a:pt x="25" y="46"/>
                        <a:pt x="26" y="46"/>
                      </a:cubicBezTo>
                      <a:cubicBezTo>
                        <a:pt x="26" y="46"/>
                        <a:pt x="27" y="46"/>
                        <a:pt x="27" y="46"/>
                      </a:cubicBezTo>
                      <a:close/>
                      <a:moveTo>
                        <a:pt x="31" y="46"/>
                      </a:move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7"/>
                        <a:pt x="31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0" y="47"/>
                        <a:pt x="30" y="47"/>
                        <a:pt x="31" y="47"/>
                      </a:cubicBezTo>
                      <a:cubicBezTo>
                        <a:pt x="30" y="47"/>
                        <a:pt x="30" y="47"/>
                        <a:pt x="30" y="47"/>
                      </a:cubicBezTo>
                      <a:cubicBezTo>
                        <a:pt x="30" y="47"/>
                        <a:pt x="30" y="47"/>
                        <a:pt x="30" y="47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lose/>
                      <a:moveTo>
                        <a:pt x="31" y="46"/>
                      </a:move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lose/>
                      <a:moveTo>
                        <a:pt x="18" y="45"/>
                      </a:moveTo>
                      <a:cubicBezTo>
                        <a:pt x="19" y="45"/>
                        <a:pt x="18" y="46"/>
                        <a:pt x="18" y="46"/>
                      </a:cubicBezTo>
                      <a:cubicBezTo>
                        <a:pt x="18" y="46"/>
                        <a:pt x="18" y="46"/>
                        <a:pt x="18" y="46"/>
                      </a:cubicBezTo>
                      <a:cubicBezTo>
                        <a:pt x="18" y="46"/>
                        <a:pt x="18" y="46"/>
                        <a:pt x="18" y="46"/>
                      </a:cubicBezTo>
                      <a:cubicBezTo>
                        <a:pt x="17" y="46"/>
                        <a:pt x="18" y="45"/>
                        <a:pt x="18" y="45"/>
                      </a:cubicBezTo>
                      <a:close/>
                      <a:moveTo>
                        <a:pt x="23" y="45"/>
                      </a:moveTo>
                      <a:cubicBezTo>
                        <a:pt x="23" y="45"/>
                        <a:pt x="23" y="45"/>
                        <a:pt x="23" y="45"/>
                      </a:cubicBezTo>
                      <a:cubicBezTo>
                        <a:pt x="23" y="46"/>
                        <a:pt x="23" y="46"/>
                        <a:pt x="23" y="46"/>
                      </a:cubicBezTo>
                      <a:cubicBezTo>
                        <a:pt x="23" y="46"/>
                        <a:pt x="23" y="46"/>
                        <a:pt x="23" y="46"/>
                      </a:cubicBezTo>
                      <a:cubicBezTo>
                        <a:pt x="23" y="46"/>
                        <a:pt x="23" y="46"/>
                        <a:pt x="23" y="46"/>
                      </a:cubicBezTo>
                      <a:cubicBezTo>
                        <a:pt x="23" y="46"/>
                        <a:pt x="22" y="46"/>
                        <a:pt x="22" y="46"/>
                      </a:cubicBezTo>
                      <a:cubicBezTo>
                        <a:pt x="22" y="46"/>
                        <a:pt x="22" y="46"/>
                        <a:pt x="22" y="46"/>
                      </a:cubicBezTo>
                      <a:cubicBezTo>
                        <a:pt x="22" y="46"/>
                        <a:pt x="22" y="45"/>
                        <a:pt x="22" y="45"/>
                      </a:cubicBezTo>
                      <a:cubicBezTo>
                        <a:pt x="23" y="45"/>
                        <a:pt x="23" y="45"/>
                        <a:pt x="23" y="45"/>
                      </a:cubicBezTo>
                      <a:close/>
                      <a:moveTo>
                        <a:pt x="19" y="46"/>
                      </a:moveTo>
                      <a:cubicBezTo>
                        <a:pt x="19" y="46"/>
                        <a:pt x="19" y="46"/>
                        <a:pt x="19" y="46"/>
                      </a:cubicBezTo>
                      <a:cubicBezTo>
                        <a:pt x="19" y="46"/>
                        <a:pt x="19" y="46"/>
                        <a:pt x="19" y="46"/>
                      </a:cubicBezTo>
                      <a:cubicBezTo>
                        <a:pt x="18" y="46"/>
                        <a:pt x="19" y="46"/>
                        <a:pt x="19" y="45"/>
                      </a:cubicBezTo>
                      <a:cubicBezTo>
                        <a:pt x="19" y="45"/>
                        <a:pt x="19" y="45"/>
                        <a:pt x="19" y="46"/>
                      </a:cubicBezTo>
                      <a:cubicBezTo>
                        <a:pt x="19" y="46"/>
                        <a:pt x="19" y="45"/>
                        <a:pt x="19" y="45"/>
                      </a:cubicBezTo>
                      <a:cubicBezTo>
                        <a:pt x="19" y="45"/>
                        <a:pt x="19" y="45"/>
                        <a:pt x="19" y="46"/>
                      </a:cubicBezTo>
                      <a:close/>
                      <a:moveTo>
                        <a:pt x="15" y="46"/>
                      </a:moveTo>
                      <a:cubicBezTo>
                        <a:pt x="14" y="46"/>
                        <a:pt x="15" y="46"/>
                        <a:pt x="15" y="46"/>
                      </a:cubicBezTo>
                      <a:cubicBezTo>
                        <a:pt x="15" y="46"/>
                        <a:pt x="15" y="46"/>
                        <a:pt x="15" y="46"/>
                      </a:cubicBezTo>
                      <a:cubicBezTo>
                        <a:pt x="14" y="46"/>
                        <a:pt x="15" y="46"/>
                        <a:pt x="15" y="46"/>
                      </a:cubicBezTo>
                      <a:close/>
                      <a:moveTo>
                        <a:pt x="29" y="46"/>
                      </a:move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8" y="46"/>
                        <a:pt x="29" y="46"/>
                        <a:pt x="29" y="46"/>
                      </a:cubicBezTo>
                      <a:close/>
                      <a:moveTo>
                        <a:pt x="19" y="44"/>
                      </a:moveTo>
                      <a:cubicBezTo>
                        <a:pt x="19" y="44"/>
                        <a:pt x="19" y="43"/>
                        <a:pt x="19" y="43"/>
                      </a:cubicBezTo>
                      <a:cubicBezTo>
                        <a:pt x="19" y="44"/>
                        <a:pt x="19" y="44"/>
                        <a:pt x="19" y="44"/>
                      </a:cubicBezTo>
                      <a:cubicBezTo>
                        <a:pt x="19" y="44"/>
                        <a:pt x="19" y="44"/>
                        <a:pt x="19" y="44"/>
                      </a:cubicBezTo>
                      <a:cubicBezTo>
                        <a:pt x="19" y="44"/>
                        <a:pt x="19" y="44"/>
                        <a:pt x="19" y="44"/>
                      </a:cubicBezTo>
                      <a:cubicBezTo>
                        <a:pt x="19" y="45"/>
                        <a:pt x="19" y="45"/>
                        <a:pt x="19" y="45"/>
                      </a:cubicBezTo>
                      <a:cubicBezTo>
                        <a:pt x="19" y="45"/>
                        <a:pt x="19" y="45"/>
                        <a:pt x="20" y="45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19" y="45"/>
                        <a:pt x="19" y="45"/>
                        <a:pt x="19" y="45"/>
                      </a:cubicBezTo>
                      <a:cubicBezTo>
                        <a:pt x="19" y="45"/>
                        <a:pt x="19" y="45"/>
                        <a:pt x="19" y="45"/>
                      </a:cubicBezTo>
                      <a:cubicBezTo>
                        <a:pt x="18" y="45"/>
                        <a:pt x="19" y="44"/>
                        <a:pt x="18" y="44"/>
                      </a:cubicBezTo>
                      <a:cubicBezTo>
                        <a:pt x="18" y="44"/>
                        <a:pt x="19" y="43"/>
                        <a:pt x="19" y="43"/>
                      </a:cubicBezTo>
                      <a:cubicBezTo>
                        <a:pt x="19" y="43"/>
                        <a:pt x="19" y="43"/>
                        <a:pt x="19" y="44"/>
                      </a:cubicBezTo>
                      <a:close/>
                      <a:moveTo>
                        <a:pt x="29" y="46"/>
                      </a:move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29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1" y="45"/>
                        <a:pt x="30" y="45"/>
                      </a:cubicBezTo>
                      <a:cubicBezTo>
                        <a:pt x="31" y="45"/>
                        <a:pt x="30" y="45"/>
                        <a:pt x="31" y="45"/>
                      </a:cubicBezTo>
                      <a:cubicBezTo>
                        <a:pt x="30" y="45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29" y="46"/>
                      </a:cubicBezTo>
                      <a:cubicBezTo>
                        <a:pt x="30" y="46"/>
                        <a:pt x="29" y="46"/>
                        <a:pt x="29" y="46"/>
                      </a:cubicBezTo>
                      <a:close/>
                      <a:moveTo>
                        <a:pt x="20" y="44"/>
                      </a:moveTo>
                      <a:cubicBezTo>
                        <a:pt x="20" y="44"/>
                        <a:pt x="20" y="44"/>
                        <a:pt x="21" y="44"/>
                      </a:cubicBezTo>
                      <a:cubicBezTo>
                        <a:pt x="21" y="44"/>
                        <a:pt x="20" y="44"/>
                        <a:pt x="21" y="44"/>
                      </a:cubicBezTo>
                      <a:cubicBezTo>
                        <a:pt x="21" y="44"/>
                        <a:pt x="21" y="45"/>
                        <a:pt x="20" y="45"/>
                      </a:cubicBezTo>
                      <a:cubicBezTo>
                        <a:pt x="20" y="45"/>
                        <a:pt x="20" y="44"/>
                        <a:pt x="20" y="44"/>
                      </a:cubicBezTo>
                      <a:close/>
                      <a:moveTo>
                        <a:pt x="31" y="46"/>
                      </a:moveTo>
                      <a:cubicBezTo>
                        <a:pt x="31" y="46"/>
                        <a:pt x="32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lose/>
                      <a:moveTo>
                        <a:pt x="15" y="43"/>
                      </a:moveTo>
                      <a:cubicBezTo>
                        <a:pt x="15" y="43"/>
                        <a:pt x="15" y="43"/>
                        <a:pt x="15" y="43"/>
                      </a:cubicBezTo>
                      <a:cubicBezTo>
                        <a:pt x="15" y="43"/>
                        <a:pt x="15" y="43"/>
                        <a:pt x="15" y="43"/>
                      </a:cubicBezTo>
                      <a:close/>
                      <a:moveTo>
                        <a:pt x="25" y="44"/>
                      </a:moveTo>
                      <a:cubicBezTo>
                        <a:pt x="25" y="44"/>
                        <a:pt x="25" y="44"/>
                        <a:pt x="25" y="44"/>
                      </a:cubicBezTo>
                      <a:cubicBezTo>
                        <a:pt x="25" y="44"/>
                        <a:pt x="25" y="43"/>
                        <a:pt x="25" y="43"/>
                      </a:cubicBezTo>
                      <a:cubicBezTo>
                        <a:pt x="26" y="43"/>
                        <a:pt x="26" y="44"/>
                        <a:pt x="25" y="44"/>
                      </a:cubicBezTo>
                      <a:cubicBezTo>
                        <a:pt x="25" y="44"/>
                        <a:pt x="26" y="44"/>
                        <a:pt x="26" y="44"/>
                      </a:cubicBezTo>
                      <a:cubicBezTo>
                        <a:pt x="26" y="44"/>
                        <a:pt x="26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lose/>
                      <a:moveTo>
                        <a:pt x="12" y="41"/>
                      </a:moveTo>
                      <a:cubicBezTo>
                        <a:pt x="11" y="42"/>
                        <a:pt x="11" y="42"/>
                        <a:pt x="12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2"/>
                        <a:pt x="11" y="41"/>
                        <a:pt x="12" y="41"/>
                      </a:cubicBezTo>
                      <a:close/>
                      <a:moveTo>
                        <a:pt x="34" y="45"/>
                      </a:moveTo>
                      <a:cubicBezTo>
                        <a:pt x="34" y="45"/>
                        <a:pt x="34" y="45"/>
                        <a:pt x="34" y="45"/>
                      </a:cubicBezTo>
                      <a:cubicBezTo>
                        <a:pt x="33" y="45"/>
                        <a:pt x="34" y="45"/>
                        <a:pt x="33" y="45"/>
                      </a:cubicBezTo>
                      <a:cubicBezTo>
                        <a:pt x="34" y="45"/>
                        <a:pt x="33" y="45"/>
                        <a:pt x="34" y="45"/>
                      </a:cubicBezTo>
                      <a:close/>
                      <a:moveTo>
                        <a:pt x="26" y="44"/>
                      </a:moveTo>
                      <a:cubicBezTo>
                        <a:pt x="26" y="44"/>
                        <a:pt x="26" y="44"/>
                        <a:pt x="26" y="44"/>
                      </a:cubicBezTo>
                      <a:cubicBezTo>
                        <a:pt x="26" y="43"/>
                        <a:pt x="26" y="44"/>
                        <a:pt x="26" y="44"/>
                      </a:cubicBezTo>
                      <a:close/>
                      <a:moveTo>
                        <a:pt x="9" y="39"/>
                      </a:moveTo>
                      <a:cubicBezTo>
                        <a:pt x="10" y="39"/>
                        <a:pt x="10" y="38"/>
                        <a:pt x="10" y="38"/>
                      </a:cubicBezTo>
                      <a:cubicBezTo>
                        <a:pt x="10" y="38"/>
                        <a:pt x="10" y="39"/>
                        <a:pt x="10" y="39"/>
                      </a:cubicBezTo>
                      <a:cubicBezTo>
                        <a:pt x="10" y="39"/>
                        <a:pt x="10" y="39"/>
                        <a:pt x="10" y="39"/>
                      </a:cubicBezTo>
                      <a:cubicBezTo>
                        <a:pt x="9" y="39"/>
                        <a:pt x="9" y="39"/>
                        <a:pt x="9" y="39"/>
                      </a:cubicBezTo>
                      <a:close/>
                      <a:moveTo>
                        <a:pt x="10" y="39"/>
                      </a:moveTo>
                      <a:cubicBezTo>
                        <a:pt x="10" y="39"/>
                        <a:pt x="10" y="39"/>
                        <a:pt x="10" y="39"/>
                      </a:cubicBezTo>
                      <a:cubicBezTo>
                        <a:pt x="10" y="39"/>
                        <a:pt x="10" y="38"/>
                        <a:pt x="11" y="38"/>
                      </a:cubicBezTo>
                      <a:cubicBezTo>
                        <a:pt x="11" y="39"/>
                        <a:pt x="11" y="37"/>
                        <a:pt x="11" y="37"/>
                      </a:cubicBezTo>
                      <a:cubicBezTo>
                        <a:pt x="11" y="38"/>
                        <a:pt x="11" y="38"/>
                        <a:pt x="11" y="38"/>
                      </a:cubicBezTo>
                      <a:cubicBezTo>
                        <a:pt x="11" y="38"/>
                        <a:pt x="11" y="39"/>
                        <a:pt x="11" y="39"/>
                      </a:cubicBez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1" y="39"/>
                        <a:pt x="10" y="39"/>
                        <a:pt x="10" y="39"/>
                      </a:cubicBezTo>
                      <a:cubicBezTo>
                        <a:pt x="10" y="39"/>
                        <a:pt x="10" y="39"/>
                        <a:pt x="10" y="39"/>
                      </a:cubicBezTo>
                      <a:close/>
                      <a:moveTo>
                        <a:pt x="30" y="43"/>
                      </a:moveTo>
                      <a:cubicBezTo>
                        <a:pt x="30" y="43"/>
                        <a:pt x="30" y="43"/>
                        <a:pt x="31" y="43"/>
                      </a:cubicBezTo>
                      <a:cubicBezTo>
                        <a:pt x="30" y="43"/>
                        <a:pt x="31" y="44"/>
                        <a:pt x="30" y="44"/>
                      </a:cubicBezTo>
                      <a:cubicBezTo>
                        <a:pt x="30" y="44"/>
                        <a:pt x="30" y="43"/>
                        <a:pt x="30" y="43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lose/>
                      <a:moveTo>
                        <a:pt x="33" y="44"/>
                      </a:moveTo>
                      <a:cubicBezTo>
                        <a:pt x="33" y="44"/>
                        <a:pt x="33" y="44"/>
                        <a:pt x="33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4"/>
                        <a:pt x="33" y="44"/>
                        <a:pt x="33" y="44"/>
                      </a:cubicBezTo>
                      <a:cubicBezTo>
                        <a:pt x="33" y="44"/>
                        <a:pt x="34" y="44"/>
                        <a:pt x="33" y="44"/>
                      </a:cubicBezTo>
                      <a:close/>
                      <a:moveTo>
                        <a:pt x="33" y="43"/>
                      </a:moveTo>
                      <a:cubicBezTo>
                        <a:pt x="33" y="43"/>
                        <a:pt x="33" y="43"/>
                        <a:pt x="34" y="44"/>
                      </a:cubicBezTo>
                      <a:cubicBezTo>
                        <a:pt x="34" y="44"/>
                        <a:pt x="33" y="43"/>
                        <a:pt x="34" y="43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3" y="44"/>
                        <a:pt x="34" y="44"/>
                        <a:pt x="34" y="44"/>
                      </a:cubicBezTo>
                      <a:cubicBezTo>
                        <a:pt x="33" y="44"/>
                        <a:pt x="33" y="44"/>
                        <a:pt x="33" y="44"/>
                      </a:cubicBezTo>
                      <a:cubicBezTo>
                        <a:pt x="33" y="44"/>
                        <a:pt x="33" y="44"/>
                        <a:pt x="33" y="44"/>
                      </a:cubicBezTo>
                      <a:cubicBezTo>
                        <a:pt x="33" y="44"/>
                        <a:pt x="33" y="44"/>
                        <a:pt x="34" y="44"/>
                      </a:cubicBezTo>
                      <a:cubicBezTo>
                        <a:pt x="33" y="44"/>
                        <a:pt x="33" y="44"/>
                        <a:pt x="34" y="44"/>
                      </a:cubicBezTo>
                      <a:cubicBezTo>
                        <a:pt x="33" y="44"/>
                        <a:pt x="33" y="44"/>
                        <a:pt x="33" y="44"/>
                      </a:cubicBezTo>
                      <a:cubicBezTo>
                        <a:pt x="33" y="43"/>
                        <a:pt x="33" y="44"/>
                        <a:pt x="33" y="43"/>
                      </a:cubicBezTo>
                      <a:close/>
                      <a:moveTo>
                        <a:pt x="30" y="43"/>
                      </a:move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0" y="43"/>
                        <a:pt x="30" y="43"/>
                        <a:pt x="31" y="43"/>
                      </a:cubicBezTo>
                      <a:cubicBezTo>
                        <a:pt x="31" y="43"/>
                        <a:pt x="30" y="43"/>
                        <a:pt x="30" y="43"/>
                      </a:cubicBezTo>
                      <a:close/>
                      <a:moveTo>
                        <a:pt x="30" y="41"/>
                      </a:moveTo>
                      <a:cubicBezTo>
                        <a:pt x="29" y="42"/>
                        <a:pt x="29" y="42"/>
                        <a:pt x="29" y="42"/>
                      </a:cubicBezTo>
                      <a:cubicBezTo>
                        <a:pt x="28" y="42"/>
                        <a:pt x="29" y="42"/>
                        <a:pt x="29" y="42"/>
                      </a:cubicBezTo>
                      <a:cubicBezTo>
                        <a:pt x="29" y="42"/>
                        <a:pt x="29" y="42"/>
                        <a:pt x="28" y="42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7" y="41"/>
                        <a:pt x="28" y="42"/>
                        <a:pt x="27" y="42"/>
                      </a:cubicBezTo>
                      <a:cubicBezTo>
                        <a:pt x="27" y="42"/>
                        <a:pt x="27" y="42"/>
                        <a:pt x="27" y="42"/>
                      </a:cubicBezTo>
                      <a:cubicBezTo>
                        <a:pt x="27" y="42"/>
                        <a:pt x="27" y="42"/>
                        <a:pt x="27" y="42"/>
                      </a:cubicBezTo>
                      <a:cubicBezTo>
                        <a:pt x="26" y="42"/>
                        <a:pt x="26" y="42"/>
                        <a:pt x="27" y="42"/>
                      </a:cubicBezTo>
                      <a:cubicBezTo>
                        <a:pt x="26" y="42"/>
                        <a:pt x="27" y="42"/>
                        <a:pt x="27" y="42"/>
                      </a:cubicBezTo>
                      <a:cubicBezTo>
                        <a:pt x="27" y="42"/>
                        <a:pt x="26" y="42"/>
                        <a:pt x="26" y="42"/>
                      </a:cubicBezTo>
                      <a:cubicBezTo>
                        <a:pt x="26" y="41"/>
                        <a:pt x="26" y="41"/>
                        <a:pt x="26" y="41"/>
                      </a:cubicBezTo>
                      <a:cubicBezTo>
                        <a:pt x="26" y="41"/>
                        <a:pt x="26" y="41"/>
                        <a:pt x="26" y="41"/>
                      </a:cubicBezTo>
                      <a:cubicBezTo>
                        <a:pt x="26" y="41"/>
                        <a:pt x="26" y="41"/>
                        <a:pt x="26" y="41"/>
                      </a:cubicBezTo>
                      <a:cubicBezTo>
                        <a:pt x="26" y="41"/>
                        <a:pt x="27" y="41"/>
                        <a:pt x="27" y="41"/>
                      </a:cubicBezTo>
                      <a:cubicBezTo>
                        <a:pt x="27" y="41"/>
                        <a:pt x="27" y="41"/>
                        <a:pt x="27" y="41"/>
                      </a:cubicBezTo>
                      <a:cubicBezTo>
                        <a:pt x="27" y="41"/>
                        <a:pt x="27" y="41"/>
                        <a:pt x="26" y="41"/>
                      </a:cubicBezTo>
                      <a:cubicBezTo>
                        <a:pt x="27" y="41"/>
                        <a:pt x="27" y="41"/>
                        <a:pt x="27" y="41"/>
                      </a:cubicBezTo>
                      <a:cubicBezTo>
                        <a:pt x="27" y="41"/>
                        <a:pt x="27" y="41"/>
                        <a:pt x="27" y="41"/>
                      </a:cubicBezTo>
                      <a:cubicBezTo>
                        <a:pt x="27" y="41"/>
                        <a:pt x="27" y="41"/>
                        <a:pt x="27" y="41"/>
                      </a:cubicBezTo>
                      <a:cubicBezTo>
                        <a:pt x="28" y="41"/>
                        <a:pt x="27" y="41"/>
                        <a:pt x="27" y="41"/>
                      </a:cubicBezTo>
                      <a:cubicBezTo>
                        <a:pt x="27" y="40"/>
                        <a:pt x="27" y="41"/>
                        <a:pt x="27" y="40"/>
                      </a:cubicBezTo>
                      <a:cubicBezTo>
                        <a:pt x="27" y="40"/>
                        <a:pt x="27" y="40"/>
                        <a:pt x="27" y="40"/>
                      </a:cubicBezTo>
                      <a:cubicBezTo>
                        <a:pt x="27" y="40"/>
                        <a:pt x="27" y="40"/>
                        <a:pt x="27" y="40"/>
                      </a:cubicBezTo>
                      <a:cubicBezTo>
                        <a:pt x="28" y="40"/>
                        <a:pt x="28" y="40"/>
                        <a:pt x="28" y="40"/>
                      </a:cubicBezTo>
                      <a:cubicBezTo>
                        <a:pt x="29" y="40"/>
                        <a:pt x="28" y="40"/>
                        <a:pt x="28" y="40"/>
                      </a:cubicBezTo>
                      <a:cubicBezTo>
                        <a:pt x="28" y="40"/>
                        <a:pt x="28" y="40"/>
                        <a:pt x="28" y="40"/>
                      </a:cubicBezTo>
                      <a:cubicBezTo>
                        <a:pt x="28" y="40"/>
                        <a:pt x="28" y="40"/>
                        <a:pt x="28" y="40"/>
                      </a:cubicBezTo>
                      <a:cubicBezTo>
                        <a:pt x="28" y="41"/>
                        <a:pt x="28" y="41"/>
                        <a:pt x="28" y="41"/>
                      </a:cubicBezTo>
                      <a:cubicBezTo>
                        <a:pt x="28" y="41"/>
                        <a:pt x="28" y="41"/>
                        <a:pt x="28" y="41"/>
                      </a:cubicBezTo>
                      <a:cubicBezTo>
                        <a:pt x="28" y="41"/>
                        <a:pt x="28" y="41"/>
                        <a:pt x="28" y="41"/>
                      </a:cubicBezTo>
                      <a:cubicBezTo>
                        <a:pt x="28" y="41"/>
                        <a:pt x="28" y="41"/>
                        <a:pt x="28" y="41"/>
                      </a:cubicBezTo>
                      <a:cubicBezTo>
                        <a:pt x="29" y="41"/>
                        <a:pt x="29" y="41"/>
                        <a:pt x="29" y="41"/>
                      </a:cubicBezTo>
                      <a:cubicBezTo>
                        <a:pt x="29" y="41"/>
                        <a:pt x="29" y="41"/>
                        <a:pt x="29" y="41"/>
                      </a:cubicBezTo>
                      <a:cubicBezTo>
                        <a:pt x="29" y="41"/>
                        <a:pt x="29" y="41"/>
                        <a:pt x="30" y="41"/>
                      </a:cubicBezTo>
                      <a:close/>
                      <a:moveTo>
                        <a:pt x="30" y="43"/>
                      </a:moveTo>
                      <a:cubicBezTo>
                        <a:pt x="30" y="43"/>
                        <a:pt x="31" y="43"/>
                        <a:pt x="30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3"/>
                        <a:pt x="30" y="43"/>
                        <a:pt x="31" y="43"/>
                      </a:cubicBezTo>
                      <a:cubicBezTo>
                        <a:pt x="31" y="43"/>
                        <a:pt x="30" y="43"/>
                        <a:pt x="30" y="43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lose/>
                      <a:moveTo>
                        <a:pt x="26" y="40"/>
                      </a:moveTo>
                      <a:cubicBezTo>
                        <a:pt x="26" y="40"/>
                        <a:pt x="26" y="40"/>
                        <a:pt x="26" y="40"/>
                      </a:cubicBezTo>
                      <a:cubicBezTo>
                        <a:pt x="26" y="40"/>
                        <a:pt x="26" y="40"/>
                        <a:pt x="26" y="40"/>
                      </a:cubicBezTo>
                      <a:cubicBezTo>
                        <a:pt x="26" y="40"/>
                        <a:pt x="26" y="40"/>
                        <a:pt x="26" y="40"/>
                      </a:cubicBezTo>
                      <a:cubicBezTo>
                        <a:pt x="27" y="40"/>
                        <a:pt x="26" y="40"/>
                        <a:pt x="26" y="40"/>
                      </a:cubicBezTo>
                      <a:close/>
                      <a:moveTo>
                        <a:pt x="20" y="35"/>
                      </a:moveTo>
                      <a:cubicBezTo>
                        <a:pt x="20" y="34"/>
                        <a:pt x="20" y="34"/>
                        <a:pt x="20" y="34"/>
                      </a:cubicBezTo>
                      <a:cubicBezTo>
                        <a:pt x="20" y="34"/>
                        <a:pt x="20" y="34"/>
                        <a:pt x="20" y="34"/>
                      </a:cubicBezTo>
                      <a:cubicBezTo>
                        <a:pt x="20" y="34"/>
                        <a:pt x="20" y="34"/>
                        <a:pt x="20" y="35"/>
                      </a:cubicBezTo>
                      <a:close/>
                      <a:moveTo>
                        <a:pt x="32" y="40"/>
                      </a:moveTo>
                      <a:cubicBezTo>
                        <a:pt x="32" y="40"/>
                        <a:pt x="32" y="40"/>
                        <a:pt x="32" y="40"/>
                      </a:cubicBezTo>
                      <a:cubicBezTo>
                        <a:pt x="32" y="41"/>
                        <a:pt x="32" y="40"/>
                        <a:pt x="32" y="40"/>
                      </a:cubicBezTo>
                      <a:cubicBezTo>
                        <a:pt x="33" y="41"/>
                        <a:pt x="32" y="40"/>
                        <a:pt x="33" y="40"/>
                      </a:cubicBezTo>
                      <a:cubicBezTo>
                        <a:pt x="33" y="40"/>
                        <a:pt x="33" y="41"/>
                        <a:pt x="33" y="41"/>
                      </a:cubicBezTo>
                      <a:cubicBezTo>
                        <a:pt x="33" y="41"/>
                        <a:pt x="33" y="41"/>
                        <a:pt x="33" y="41"/>
                      </a:cubicBezTo>
                      <a:cubicBezTo>
                        <a:pt x="33" y="41"/>
                        <a:pt x="33" y="41"/>
                        <a:pt x="33" y="41"/>
                      </a:cubicBezTo>
                      <a:cubicBezTo>
                        <a:pt x="33" y="41"/>
                        <a:pt x="33" y="41"/>
                        <a:pt x="32" y="41"/>
                      </a:cubicBezTo>
                      <a:cubicBezTo>
                        <a:pt x="33" y="41"/>
                        <a:pt x="33" y="41"/>
                        <a:pt x="33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1" y="40"/>
                        <a:pt x="32" y="40"/>
                        <a:pt x="32" y="40"/>
                      </a:cubicBezTo>
                      <a:close/>
                      <a:moveTo>
                        <a:pt x="32" y="41"/>
                      </a:moveTo>
                      <a:cubicBezTo>
                        <a:pt x="32" y="41"/>
                        <a:pt x="33" y="41"/>
                        <a:pt x="33" y="41"/>
                      </a:cubicBezTo>
                      <a:cubicBezTo>
                        <a:pt x="32" y="41"/>
                        <a:pt x="33" y="41"/>
                        <a:pt x="32" y="40"/>
                      </a:cubicBezTo>
                      <a:cubicBezTo>
                        <a:pt x="32" y="40"/>
                        <a:pt x="32" y="40"/>
                        <a:pt x="32" y="41"/>
                      </a:cubicBezTo>
                      <a:close/>
                      <a:moveTo>
                        <a:pt x="14" y="28"/>
                      </a:moveTo>
                      <a:cubicBezTo>
                        <a:pt x="15" y="28"/>
                        <a:pt x="14" y="28"/>
                        <a:pt x="14" y="28"/>
                      </a:cubicBezTo>
                      <a:cubicBezTo>
                        <a:pt x="14" y="28"/>
                        <a:pt x="14" y="28"/>
                        <a:pt x="14" y="28"/>
                      </a:cubicBezTo>
                      <a:close/>
                      <a:moveTo>
                        <a:pt x="26" y="34"/>
                      </a:moveTo>
                      <a:cubicBezTo>
                        <a:pt x="25" y="34"/>
                        <a:pt x="25" y="34"/>
                        <a:pt x="25" y="34"/>
                      </a:cubicBezTo>
                      <a:cubicBezTo>
                        <a:pt x="25" y="34"/>
                        <a:pt x="25" y="34"/>
                        <a:pt x="25" y="34"/>
                      </a:cubicBezTo>
                      <a:cubicBezTo>
                        <a:pt x="25" y="34"/>
                        <a:pt x="24" y="34"/>
                        <a:pt x="25" y="35"/>
                      </a:cubicBezTo>
                      <a:cubicBezTo>
                        <a:pt x="25" y="35"/>
                        <a:pt x="24" y="34"/>
                        <a:pt x="24" y="34"/>
                      </a:cubicBezTo>
                      <a:cubicBezTo>
                        <a:pt x="25" y="34"/>
                        <a:pt x="25" y="34"/>
                        <a:pt x="24" y="34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5" y="33"/>
                        <a:pt x="25" y="34"/>
                        <a:pt x="26" y="34"/>
                      </a:cubicBezTo>
                      <a:cubicBezTo>
                        <a:pt x="26" y="34"/>
                        <a:pt x="25" y="34"/>
                        <a:pt x="25" y="34"/>
                      </a:cubicBezTo>
                      <a:cubicBezTo>
                        <a:pt x="25" y="34"/>
                        <a:pt x="26" y="34"/>
                        <a:pt x="26" y="34"/>
                      </a:cubicBezTo>
                      <a:cubicBezTo>
                        <a:pt x="25" y="33"/>
                        <a:pt x="26" y="33"/>
                        <a:pt x="26" y="33"/>
                      </a:cubicBezTo>
                      <a:cubicBezTo>
                        <a:pt x="26" y="34"/>
                        <a:pt x="26" y="33"/>
                        <a:pt x="26" y="34"/>
                      </a:cubicBezTo>
                      <a:cubicBezTo>
                        <a:pt x="27" y="34"/>
                        <a:pt x="26" y="34"/>
                        <a:pt x="26" y="34"/>
                      </a:cubicBezTo>
                      <a:close/>
                      <a:moveTo>
                        <a:pt x="24" y="35"/>
                      </a:moveTo>
                      <a:cubicBezTo>
                        <a:pt x="24" y="35"/>
                        <a:pt x="24" y="34"/>
                        <a:pt x="24" y="34"/>
                      </a:cubicBezTo>
                      <a:cubicBezTo>
                        <a:pt x="24" y="34"/>
                        <a:pt x="24" y="34"/>
                        <a:pt x="24" y="34"/>
                      </a:cubicBezTo>
                      <a:cubicBezTo>
                        <a:pt x="23" y="34"/>
                        <a:pt x="24" y="34"/>
                        <a:pt x="24" y="34"/>
                      </a:cubicBezTo>
                      <a:cubicBezTo>
                        <a:pt x="24" y="34"/>
                        <a:pt x="24" y="34"/>
                        <a:pt x="24" y="34"/>
                      </a:cubicBezTo>
                      <a:cubicBezTo>
                        <a:pt x="24" y="34"/>
                        <a:pt x="24" y="34"/>
                        <a:pt x="24" y="34"/>
                      </a:cubicBezTo>
                      <a:cubicBezTo>
                        <a:pt x="25" y="34"/>
                        <a:pt x="24" y="35"/>
                        <a:pt x="24" y="35"/>
                      </a:cubicBezTo>
                      <a:close/>
                      <a:moveTo>
                        <a:pt x="16" y="28"/>
                      </a:moveTo>
                      <a:cubicBezTo>
                        <a:pt x="16" y="28"/>
                        <a:pt x="15" y="27"/>
                        <a:pt x="15" y="28"/>
                      </a:cubicBezTo>
                      <a:cubicBezTo>
                        <a:pt x="15" y="28"/>
                        <a:pt x="15" y="27"/>
                        <a:pt x="15" y="27"/>
                      </a:cubicBezTo>
                      <a:cubicBezTo>
                        <a:pt x="15" y="27"/>
                        <a:pt x="15" y="27"/>
                        <a:pt x="15" y="27"/>
                      </a:cubicBezTo>
                      <a:cubicBezTo>
                        <a:pt x="15" y="27"/>
                        <a:pt x="15" y="27"/>
                        <a:pt x="15" y="27"/>
                      </a:cubicBezTo>
                      <a:cubicBezTo>
                        <a:pt x="16" y="27"/>
                        <a:pt x="16" y="27"/>
                        <a:pt x="16" y="27"/>
                      </a:cubicBezTo>
                      <a:cubicBezTo>
                        <a:pt x="15" y="26"/>
                        <a:pt x="16" y="27"/>
                        <a:pt x="16" y="26"/>
                      </a:cubicBezTo>
                      <a:cubicBezTo>
                        <a:pt x="16" y="27"/>
                        <a:pt x="16" y="27"/>
                        <a:pt x="16" y="28"/>
                      </a:cubicBezTo>
                      <a:close/>
                      <a:moveTo>
                        <a:pt x="33" y="40"/>
                      </a:moveTo>
                      <a:cubicBezTo>
                        <a:pt x="33" y="40"/>
                        <a:pt x="33" y="40"/>
                        <a:pt x="33" y="39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4" y="40"/>
                        <a:pt x="33" y="40"/>
                        <a:pt x="34" y="40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3" y="40"/>
                        <a:pt x="34" y="40"/>
                      </a:cubicBezTo>
                      <a:cubicBezTo>
                        <a:pt x="34" y="41"/>
                        <a:pt x="34" y="41"/>
                        <a:pt x="34" y="40"/>
                      </a:cubicBezTo>
                      <a:cubicBezTo>
                        <a:pt x="34" y="41"/>
                        <a:pt x="33" y="40"/>
                        <a:pt x="34" y="41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lose/>
                      <a:moveTo>
                        <a:pt x="14" y="25"/>
                      </a:move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4" y="25"/>
                        <a:pt x="14" y="25"/>
                        <a:pt x="14" y="26"/>
                      </a:cubicBezTo>
                      <a:cubicBezTo>
                        <a:pt x="13" y="25"/>
                        <a:pt x="14" y="25"/>
                        <a:pt x="14" y="25"/>
                      </a:cubicBezTo>
                      <a:close/>
                      <a:moveTo>
                        <a:pt x="22" y="24"/>
                      </a:moveTo>
                      <a:cubicBezTo>
                        <a:pt x="22" y="24"/>
                        <a:pt x="22" y="24"/>
                        <a:pt x="22" y="23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23" y="24"/>
                        <a:pt x="22" y="24"/>
                        <a:pt x="22" y="25"/>
                      </a:cubicBezTo>
                      <a:cubicBezTo>
                        <a:pt x="22" y="25"/>
                        <a:pt x="22" y="25"/>
                        <a:pt x="22" y="25"/>
                      </a:cubicBezTo>
                      <a:cubicBezTo>
                        <a:pt x="22" y="25"/>
                        <a:pt x="22" y="25"/>
                        <a:pt x="22" y="25"/>
                      </a:cubicBezTo>
                      <a:cubicBezTo>
                        <a:pt x="22" y="24"/>
                        <a:pt x="22" y="25"/>
                        <a:pt x="21" y="25"/>
                      </a:cubicBezTo>
                      <a:cubicBezTo>
                        <a:pt x="21" y="24"/>
                        <a:pt x="22" y="24"/>
                        <a:pt x="22" y="24"/>
                      </a:cubicBezTo>
                      <a:close/>
                      <a:moveTo>
                        <a:pt x="26" y="23"/>
                      </a:moveTo>
                      <a:cubicBezTo>
                        <a:pt x="26" y="23"/>
                        <a:pt x="26" y="23"/>
                        <a:pt x="25" y="23"/>
                      </a:cubicBezTo>
                      <a:cubicBezTo>
                        <a:pt x="26" y="24"/>
                        <a:pt x="25" y="23"/>
                        <a:pt x="25" y="24"/>
                      </a:cubicBez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5" y="23"/>
                        <a:pt x="26" y="22"/>
                        <a:pt x="26" y="23"/>
                      </a:cubicBezTo>
                      <a:cubicBezTo>
                        <a:pt x="26" y="23"/>
                        <a:pt x="26" y="23"/>
                        <a:pt x="26" y="23"/>
                      </a:cubicBezTo>
                      <a:close/>
                      <a:moveTo>
                        <a:pt x="22" y="23"/>
                      </a:moveTo>
                      <a:cubicBezTo>
                        <a:pt x="22" y="22"/>
                        <a:pt x="22" y="23"/>
                        <a:pt x="22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lose/>
                      <a:moveTo>
                        <a:pt x="27" y="25"/>
                      </a:move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27" y="25"/>
                        <a:pt x="27" y="26"/>
                        <a:pt x="27" y="26"/>
                      </a:cubicBezTo>
                      <a:cubicBezTo>
                        <a:pt x="27" y="25"/>
                        <a:pt x="27" y="26"/>
                        <a:pt x="27" y="25"/>
                      </a:cubicBezTo>
                      <a:close/>
                      <a:moveTo>
                        <a:pt x="27" y="24"/>
                      </a:moveTo>
                      <a:cubicBezTo>
                        <a:pt x="28" y="24"/>
                        <a:pt x="27" y="24"/>
                        <a:pt x="27" y="24"/>
                      </a:cubicBezTo>
                      <a:cubicBezTo>
                        <a:pt x="27" y="24"/>
                        <a:pt x="28" y="24"/>
                        <a:pt x="28" y="24"/>
                      </a:cubicBezTo>
                      <a:cubicBezTo>
                        <a:pt x="28" y="24"/>
                        <a:pt x="27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3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5"/>
                        <a:pt x="28" y="25"/>
                        <a:pt x="29" y="24"/>
                      </a:cubicBezTo>
                      <a:cubicBezTo>
                        <a:pt x="29" y="25"/>
                        <a:pt x="28" y="25"/>
                        <a:pt x="28" y="25"/>
                      </a:cubicBezTo>
                      <a:cubicBezTo>
                        <a:pt x="28" y="25"/>
                        <a:pt x="28" y="25"/>
                        <a:pt x="28" y="25"/>
                      </a:cubicBezTo>
                      <a:cubicBezTo>
                        <a:pt x="28" y="24"/>
                        <a:pt x="28" y="25"/>
                        <a:pt x="27" y="25"/>
                      </a:cubicBezTo>
                      <a:cubicBezTo>
                        <a:pt x="27" y="24"/>
                        <a:pt x="28" y="24"/>
                        <a:pt x="28" y="24"/>
                      </a:cubicBezTo>
                      <a:cubicBezTo>
                        <a:pt x="28" y="24"/>
                        <a:pt x="27" y="24"/>
                        <a:pt x="27" y="24"/>
                      </a:cubicBezTo>
                      <a:cubicBezTo>
                        <a:pt x="27" y="25"/>
                        <a:pt x="27" y="24"/>
                        <a:pt x="27" y="24"/>
                      </a:cubicBezTo>
                      <a:cubicBezTo>
                        <a:pt x="27" y="25"/>
                        <a:pt x="27" y="24"/>
                        <a:pt x="26" y="24"/>
                      </a:cubicBezTo>
                      <a:cubicBezTo>
                        <a:pt x="27" y="25"/>
                        <a:pt x="27" y="24"/>
                        <a:pt x="27" y="25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7" y="25"/>
                        <a:pt x="28" y="25"/>
                        <a:pt x="27" y="25"/>
                      </a:cubicBezTo>
                      <a:cubicBezTo>
                        <a:pt x="27" y="25"/>
                        <a:pt x="28" y="25"/>
                        <a:pt x="28" y="25"/>
                      </a:cubicBezTo>
                      <a:cubicBezTo>
                        <a:pt x="28" y="25"/>
                        <a:pt x="28" y="25"/>
                        <a:pt x="27" y="26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6" y="25"/>
                        <a:pt x="27" y="25"/>
                        <a:pt x="27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6" y="25"/>
                        <a:pt x="26" y="26"/>
                        <a:pt x="26" y="26"/>
                      </a:cubicBezTo>
                      <a:cubicBezTo>
                        <a:pt x="26" y="26"/>
                        <a:pt x="26" y="25"/>
                        <a:pt x="26" y="25"/>
                      </a:cubicBezTo>
                      <a:cubicBezTo>
                        <a:pt x="26" y="26"/>
                        <a:pt x="25" y="26"/>
                        <a:pt x="25" y="25"/>
                      </a:cubicBezTo>
                      <a:cubicBezTo>
                        <a:pt x="26" y="26"/>
                        <a:pt x="25" y="26"/>
                        <a:pt x="25" y="26"/>
                      </a:cubicBezTo>
                      <a:cubicBezTo>
                        <a:pt x="25" y="26"/>
                        <a:pt x="25" y="26"/>
                        <a:pt x="25" y="26"/>
                      </a:cubicBezTo>
                      <a:cubicBezTo>
                        <a:pt x="25" y="26"/>
                        <a:pt x="25" y="26"/>
                        <a:pt x="25" y="25"/>
                      </a:cubicBezTo>
                      <a:cubicBezTo>
                        <a:pt x="25" y="25"/>
                        <a:pt x="25" y="25"/>
                        <a:pt x="25" y="25"/>
                      </a:cubicBezTo>
                      <a:cubicBezTo>
                        <a:pt x="25" y="25"/>
                        <a:pt x="25" y="25"/>
                        <a:pt x="25" y="25"/>
                      </a:cubicBezTo>
                      <a:cubicBezTo>
                        <a:pt x="25" y="25"/>
                        <a:pt x="25" y="25"/>
                        <a:pt x="26" y="25"/>
                      </a:cubicBezTo>
                      <a:cubicBezTo>
                        <a:pt x="26" y="25"/>
                        <a:pt x="25" y="25"/>
                        <a:pt x="25" y="25"/>
                      </a:cubicBezTo>
                      <a:cubicBezTo>
                        <a:pt x="25" y="25"/>
                        <a:pt x="26" y="25"/>
                        <a:pt x="26" y="25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26" y="24"/>
                        <a:pt x="25" y="24"/>
                        <a:pt x="25" y="24"/>
                      </a:cubicBez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6" y="24"/>
                        <a:pt x="26" y="24"/>
                        <a:pt x="25" y="24"/>
                      </a:cubicBezTo>
                      <a:cubicBezTo>
                        <a:pt x="26" y="24"/>
                        <a:pt x="26" y="24"/>
                        <a:pt x="26" y="23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26" y="24"/>
                        <a:pt x="26" y="24"/>
                        <a:pt x="27" y="24"/>
                      </a:cubicBezTo>
                      <a:cubicBezTo>
                        <a:pt x="26" y="24"/>
                        <a:pt x="27" y="24"/>
                        <a:pt x="27" y="24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lose/>
                      <a:moveTo>
                        <a:pt x="26" y="24"/>
                      </a:moveTo>
                      <a:cubicBezTo>
                        <a:pt x="26" y="24"/>
                        <a:pt x="26" y="25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6" y="25"/>
                        <a:pt x="26" y="24"/>
                        <a:pt x="26" y="24"/>
                      </a:cubicBezTo>
                      <a:close/>
                      <a:moveTo>
                        <a:pt x="22" y="23"/>
                      </a:moveTo>
                      <a:cubicBezTo>
                        <a:pt x="23" y="23"/>
                        <a:pt x="23" y="23"/>
                        <a:pt x="23" y="23"/>
                      </a:cubicBezTo>
                      <a:cubicBezTo>
                        <a:pt x="23" y="23"/>
                        <a:pt x="23" y="24"/>
                        <a:pt x="22" y="23"/>
                      </a:cubicBezTo>
                      <a:close/>
                      <a:moveTo>
                        <a:pt x="27" y="27"/>
                      </a:moveTo>
                      <a:cubicBezTo>
                        <a:pt x="26" y="26"/>
                        <a:pt x="27" y="27"/>
                        <a:pt x="27" y="26"/>
                      </a:cubicBezTo>
                      <a:cubicBezTo>
                        <a:pt x="27" y="26"/>
                        <a:pt x="27" y="27"/>
                        <a:pt x="27" y="27"/>
                      </a:cubicBezTo>
                      <a:cubicBezTo>
                        <a:pt x="28" y="27"/>
                        <a:pt x="27" y="27"/>
                        <a:pt x="27" y="27"/>
                      </a:cubicBezTo>
                      <a:cubicBezTo>
                        <a:pt x="27" y="27"/>
                        <a:pt x="27" y="27"/>
                        <a:pt x="26" y="27"/>
                      </a:cubicBezTo>
                      <a:cubicBezTo>
                        <a:pt x="26" y="27"/>
                        <a:pt x="26" y="27"/>
                        <a:pt x="26" y="26"/>
                      </a:cubicBezTo>
                      <a:cubicBezTo>
                        <a:pt x="26" y="27"/>
                        <a:pt x="26" y="26"/>
                        <a:pt x="27" y="27"/>
                      </a:cubicBezTo>
                      <a:close/>
                      <a:moveTo>
                        <a:pt x="22" y="21"/>
                      </a:move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2" y="21"/>
                        <a:pt x="22" y="20"/>
                        <a:pt x="22" y="21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close/>
                      <a:moveTo>
                        <a:pt x="31" y="32"/>
                      </a:moveTo>
                      <a:cubicBezTo>
                        <a:pt x="31" y="32"/>
                        <a:pt x="31" y="31"/>
                        <a:pt x="31" y="31"/>
                      </a:cubicBez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0" y="31"/>
                        <a:pt x="31" y="31"/>
                        <a:pt x="31" y="32"/>
                      </a:cubicBezTo>
                      <a:close/>
                      <a:moveTo>
                        <a:pt x="22" y="20"/>
                      </a:moveTo>
                      <a:cubicBezTo>
                        <a:pt x="22" y="20"/>
                        <a:pt x="22" y="20"/>
                        <a:pt x="21" y="20"/>
                      </a:cubicBezTo>
                      <a:cubicBezTo>
                        <a:pt x="22" y="20"/>
                        <a:pt x="22" y="19"/>
                        <a:pt x="22" y="20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2" y="21"/>
                        <a:pt x="22" y="20"/>
                        <a:pt x="22" y="20"/>
                      </a:cubicBezTo>
                      <a:close/>
                      <a:moveTo>
                        <a:pt x="23" y="21"/>
                      </a:move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4" y="21"/>
                        <a:pt x="24" y="21"/>
                        <a:pt x="24" y="21"/>
                      </a:cubicBezTo>
                      <a:cubicBezTo>
                        <a:pt x="24" y="21"/>
                        <a:pt x="24" y="21"/>
                        <a:pt x="24" y="22"/>
                      </a:cubicBezTo>
                      <a:cubicBezTo>
                        <a:pt x="24" y="22"/>
                        <a:pt x="24" y="21"/>
                        <a:pt x="24" y="21"/>
                      </a:cubicBezTo>
                      <a:cubicBezTo>
                        <a:pt x="24" y="21"/>
                        <a:pt x="24" y="21"/>
                        <a:pt x="24" y="21"/>
                      </a:cubicBezTo>
                      <a:cubicBezTo>
                        <a:pt x="24" y="21"/>
                        <a:pt x="23" y="21"/>
                        <a:pt x="23" y="21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lose/>
                      <a:moveTo>
                        <a:pt x="25" y="20"/>
                      </a:move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4" y="20"/>
                        <a:pt x="24" y="21"/>
                        <a:pt x="23" y="20"/>
                      </a:cubicBezTo>
                      <a:cubicBezTo>
                        <a:pt x="23" y="20"/>
                        <a:pt x="24" y="20"/>
                        <a:pt x="24" y="20"/>
                      </a:cubicBezTo>
                      <a:cubicBezTo>
                        <a:pt x="24" y="19"/>
                        <a:pt x="25" y="20"/>
                        <a:pt x="24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19"/>
                        <a:pt x="25" y="19"/>
                        <a:pt x="25" y="18"/>
                      </a:cubicBezTo>
                      <a:cubicBezTo>
                        <a:pt x="25" y="18"/>
                        <a:pt x="26" y="18"/>
                        <a:pt x="26" y="18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6" y="19"/>
                        <a:pt x="25" y="19"/>
                        <a:pt x="25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6" y="19"/>
                        <a:pt x="26" y="19"/>
                        <a:pt x="26" y="19"/>
                      </a:cubicBezTo>
                      <a:cubicBezTo>
                        <a:pt x="26" y="19"/>
                        <a:pt x="26" y="19"/>
                        <a:pt x="25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19"/>
                        <a:pt x="26" y="19"/>
                        <a:pt x="26" y="19"/>
                      </a:cubicBezTo>
                      <a:cubicBezTo>
                        <a:pt x="27" y="20"/>
                        <a:pt x="26" y="20"/>
                        <a:pt x="25" y="20"/>
                      </a:cubicBezTo>
                      <a:close/>
                      <a:moveTo>
                        <a:pt x="27" y="21"/>
                      </a:move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1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1"/>
                        <a:pt x="27" y="21"/>
                      </a:cubicBezTo>
                      <a:cubicBezTo>
                        <a:pt x="28" y="22"/>
                        <a:pt x="27" y="21"/>
                        <a:pt x="27" y="21"/>
                      </a:cubicBezTo>
                      <a:close/>
                      <a:moveTo>
                        <a:pt x="26" y="22"/>
                      </a:moveTo>
                      <a:cubicBezTo>
                        <a:pt x="26" y="22"/>
                        <a:pt x="26" y="22"/>
                        <a:pt x="26" y="22"/>
                      </a:cubicBezTo>
                      <a:cubicBezTo>
                        <a:pt x="26" y="22"/>
                        <a:pt x="26" y="22"/>
                        <a:pt x="26" y="22"/>
                      </a:cubicBezTo>
                      <a:cubicBezTo>
                        <a:pt x="27" y="22"/>
                        <a:pt x="26" y="22"/>
                        <a:pt x="26" y="22"/>
                      </a:cubicBezTo>
                      <a:close/>
                      <a:moveTo>
                        <a:pt x="27" y="22"/>
                      </a:moveTo>
                      <a:cubicBezTo>
                        <a:pt x="27" y="22"/>
                        <a:pt x="27" y="22"/>
                        <a:pt x="27" y="22"/>
                      </a:cubicBezTo>
                      <a:cubicBezTo>
                        <a:pt x="27" y="22"/>
                        <a:pt x="27" y="22"/>
                        <a:pt x="27" y="22"/>
                      </a:cubicBezTo>
                      <a:cubicBezTo>
                        <a:pt x="27" y="22"/>
                        <a:pt x="27" y="22"/>
                        <a:pt x="27" y="22"/>
                      </a:cubicBezTo>
                      <a:close/>
                      <a:moveTo>
                        <a:pt x="27" y="22"/>
                      </a:moveTo>
                      <a:cubicBezTo>
                        <a:pt x="27" y="22"/>
                        <a:pt x="27" y="22"/>
                        <a:pt x="27" y="22"/>
                      </a:cubicBezTo>
                      <a:cubicBezTo>
                        <a:pt x="27" y="22"/>
                        <a:pt x="27" y="22"/>
                        <a:pt x="27" y="22"/>
                      </a:cubicBezTo>
                      <a:cubicBezTo>
                        <a:pt x="27" y="23"/>
                        <a:pt x="27" y="22"/>
                        <a:pt x="27" y="23"/>
                      </a:cubicBezTo>
                      <a:cubicBezTo>
                        <a:pt x="27" y="23"/>
                        <a:pt x="27" y="23"/>
                        <a:pt x="27" y="22"/>
                      </a:cubicBezTo>
                      <a:close/>
                      <a:moveTo>
                        <a:pt x="26" y="21"/>
                      </a:move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6" y="21"/>
                        <a:pt x="26" y="20"/>
                        <a:pt x="26" y="21"/>
                      </a:cubicBezTo>
                      <a:close/>
                      <a:moveTo>
                        <a:pt x="28" y="22"/>
                      </a:moveTo>
                      <a:cubicBezTo>
                        <a:pt x="29" y="22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9" y="22"/>
                      </a:cubicBezTo>
                      <a:cubicBezTo>
                        <a:pt x="29" y="22"/>
                        <a:pt x="29" y="23"/>
                        <a:pt x="28" y="22"/>
                      </a:cubicBezTo>
                      <a:cubicBezTo>
                        <a:pt x="28" y="23"/>
                        <a:pt x="28" y="22"/>
                        <a:pt x="28" y="22"/>
                      </a:cubicBezTo>
                      <a:close/>
                      <a:moveTo>
                        <a:pt x="27" y="18"/>
                      </a:move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6" y="17"/>
                        <a:pt x="26" y="17"/>
                        <a:pt x="27" y="17"/>
                      </a:cubicBezTo>
                      <a:cubicBezTo>
                        <a:pt x="27" y="17"/>
                        <a:pt x="27" y="17"/>
                        <a:pt x="27" y="18"/>
                      </a:cubicBezTo>
                      <a:close/>
                      <a:moveTo>
                        <a:pt x="26" y="16"/>
                      </a:moveTo>
                      <a:cubicBezTo>
                        <a:pt x="26" y="16"/>
                        <a:pt x="26" y="16"/>
                        <a:pt x="26" y="16"/>
                      </a:cubicBezTo>
                      <a:cubicBezTo>
                        <a:pt x="26" y="16"/>
                        <a:pt x="26" y="16"/>
                        <a:pt x="26" y="16"/>
                      </a:cubicBezTo>
                      <a:close/>
                      <a:moveTo>
                        <a:pt x="32" y="21"/>
                      </a:moveTo>
                      <a:cubicBezTo>
                        <a:pt x="32" y="21"/>
                        <a:pt x="32" y="21"/>
                        <a:pt x="32" y="21"/>
                      </a:cubicBezTo>
                      <a:cubicBezTo>
                        <a:pt x="32" y="21"/>
                        <a:pt x="32" y="21"/>
                        <a:pt x="32" y="22"/>
                      </a:cubicBezTo>
                      <a:cubicBezTo>
                        <a:pt x="32" y="22"/>
                        <a:pt x="32" y="21"/>
                        <a:pt x="32" y="21"/>
                      </a:cubicBezTo>
                      <a:cubicBezTo>
                        <a:pt x="32" y="21"/>
                        <a:pt x="32" y="21"/>
                        <a:pt x="32" y="21"/>
                      </a:cubicBezTo>
                      <a:close/>
                      <a:moveTo>
                        <a:pt x="32" y="21"/>
                      </a:moveTo>
                      <a:cubicBezTo>
                        <a:pt x="32" y="20"/>
                        <a:pt x="33" y="21"/>
                        <a:pt x="32" y="21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1"/>
                      </a:cubicBezTo>
                      <a:cubicBezTo>
                        <a:pt x="32" y="21"/>
                        <a:pt x="32" y="21"/>
                        <a:pt x="32" y="21"/>
                      </a:cubicBezTo>
                      <a:cubicBezTo>
                        <a:pt x="32" y="21"/>
                        <a:pt x="32" y="21"/>
                        <a:pt x="32" y="21"/>
                      </a:cubicBezTo>
                      <a:cubicBezTo>
                        <a:pt x="32" y="21"/>
                        <a:pt x="32" y="21"/>
                        <a:pt x="32" y="21"/>
                      </a:cubicBezTo>
                      <a:close/>
                      <a:moveTo>
                        <a:pt x="32" y="16"/>
                      </a:moveTo>
                      <a:cubicBezTo>
                        <a:pt x="32" y="16"/>
                        <a:pt x="33" y="16"/>
                        <a:pt x="33" y="16"/>
                      </a:cubicBezTo>
                      <a:cubicBezTo>
                        <a:pt x="33" y="15"/>
                        <a:pt x="33" y="15"/>
                        <a:pt x="33" y="16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32" y="16"/>
                        <a:pt x="33" y="16"/>
                        <a:pt x="33" y="16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lose/>
                      <a:moveTo>
                        <a:pt x="33" y="16"/>
                      </a:move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lose/>
                      <a:moveTo>
                        <a:pt x="32" y="14"/>
                      </a:moveTo>
                      <a:cubicBezTo>
                        <a:pt x="32" y="14"/>
                        <a:pt x="32" y="14"/>
                        <a:pt x="31" y="14"/>
                      </a:cubicBezTo>
                      <a:cubicBezTo>
                        <a:pt x="31" y="14"/>
                        <a:pt x="31" y="14"/>
                        <a:pt x="32" y="14"/>
                      </a:cubicBezTo>
                      <a:cubicBezTo>
                        <a:pt x="32" y="14"/>
                        <a:pt x="31" y="14"/>
                        <a:pt x="31" y="14"/>
                      </a:cubicBezTo>
                      <a:cubicBezTo>
                        <a:pt x="32" y="14"/>
                        <a:pt x="32" y="14"/>
                        <a:pt x="32" y="14"/>
                      </a:cubicBezTo>
                      <a:cubicBezTo>
                        <a:pt x="32" y="14"/>
                        <a:pt x="32" y="14"/>
                        <a:pt x="32" y="14"/>
                      </a:cubicBezTo>
                      <a:close/>
                      <a:moveTo>
                        <a:pt x="32" y="14"/>
                      </a:moveTo>
                      <a:cubicBezTo>
                        <a:pt x="33" y="14"/>
                        <a:pt x="32" y="14"/>
                        <a:pt x="32" y="14"/>
                      </a:cubicBezTo>
                      <a:cubicBezTo>
                        <a:pt x="32" y="14"/>
                        <a:pt x="33" y="14"/>
                        <a:pt x="32" y="13"/>
                      </a:cubicBezTo>
                      <a:cubicBezTo>
                        <a:pt x="33" y="13"/>
                        <a:pt x="33" y="14"/>
                        <a:pt x="33" y="13"/>
                      </a:cubicBezTo>
                      <a:cubicBezTo>
                        <a:pt x="33" y="14"/>
                        <a:pt x="33" y="13"/>
                        <a:pt x="32" y="14"/>
                      </a:cubicBezTo>
                      <a:close/>
                      <a:moveTo>
                        <a:pt x="36" y="13"/>
                      </a:moveTo>
                      <a:cubicBezTo>
                        <a:pt x="35" y="13"/>
                        <a:pt x="36" y="13"/>
                        <a:pt x="36" y="13"/>
                      </a:cubicBezTo>
                      <a:cubicBezTo>
                        <a:pt x="36" y="13"/>
                        <a:pt x="36" y="13"/>
                        <a:pt x="36" y="13"/>
                      </a:cubicBezTo>
                      <a:cubicBezTo>
                        <a:pt x="36" y="13"/>
                        <a:pt x="37" y="13"/>
                        <a:pt x="37" y="12"/>
                      </a:cubicBezTo>
                      <a:cubicBezTo>
                        <a:pt x="37" y="12"/>
                        <a:pt x="37" y="12"/>
                        <a:pt x="37" y="12"/>
                      </a:cubicBezTo>
                      <a:cubicBezTo>
                        <a:pt x="37" y="12"/>
                        <a:pt x="37" y="12"/>
                        <a:pt x="37" y="12"/>
                      </a:cubicBezTo>
                      <a:cubicBezTo>
                        <a:pt x="37" y="12"/>
                        <a:pt x="37" y="12"/>
                        <a:pt x="37" y="12"/>
                      </a:cubicBezTo>
                      <a:cubicBezTo>
                        <a:pt x="38" y="12"/>
                        <a:pt x="38" y="12"/>
                        <a:pt x="38" y="12"/>
                      </a:cubicBezTo>
                      <a:cubicBezTo>
                        <a:pt x="38" y="12"/>
                        <a:pt x="38" y="12"/>
                        <a:pt x="38" y="12"/>
                      </a:cubicBezTo>
                      <a:cubicBezTo>
                        <a:pt x="38" y="12"/>
                        <a:pt x="38" y="12"/>
                        <a:pt x="38" y="12"/>
                      </a:cubicBezTo>
                      <a:cubicBezTo>
                        <a:pt x="38" y="12"/>
                        <a:pt x="38" y="12"/>
                        <a:pt x="38" y="12"/>
                      </a:cubicBezTo>
                      <a:cubicBezTo>
                        <a:pt x="38" y="12"/>
                        <a:pt x="38" y="12"/>
                        <a:pt x="38" y="12"/>
                      </a:cubicBezTo>
                      <a:cubicBezTo>
                        <a:pt x="38" y="12"/>
                        <a:pt x="38" y="12"/>
                        <a:pt x="38" y="12"/>
                      </a:cubicBezTo>
                      <a:cubicBezTo>
                        <a:pt x="38" y="12"/>
                        <a:pt x="37" y="12"/>
                        <a:pt x="37" y="13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6" y="13"/>
                        <a:pt x="36" y="14"/>
                        <a:pt x="35" y="14"/>
                      </a:cubicBezTo>
                      <a:cubicBezTo>
                        <a:pt x="35" y="13"/>
                        <a:pt x="35" y="15"/>
                        <a:pt x="35" y="14"/>
                      </a:cubicBezTo>
                      <a:cubicBezTo>
                        <a:pt x="35" y="14"/>
                        <a:pt x="35" y="14"/>
                        <a:pt x="35" y="14"/>
                      </a:cubicBezTo>
                      <a:cubicBezTo>
                        <a:pt x="34" y="14"/>
                        <a:pt x="33" y="14"/>
                        <a:pt x="33" y="15"/>
                      </a:cubicBezTo>
                      <a:cubicBezTo>
                        <a:pt x="33" y="14"/>
                        <a:pt x="35" y="13"/>
                        <a:pt x="35" y="13"/>
                      </a:cubicBezTo>
                      <a:cubicBezTo>
                        <a:pt x="35" y="13"/>
                        <a:pt x="35" y="13"/>
                        <a:pt x="36" y="13"/>
                      </a:cubicBezTo>
                      <a:close/>
                      <a:moveTo>
                        <a:pt x="34" y="16"/>
                      </a:moveTo>
                      <a:cubicBezTo>
                        <a:pt x="33" y="15"/>
                        <a:pt x="34" y="15"/>
                        <a:pt x="34" y="15"/>
                      </a:cubicBezTo>
                      <a:cubicBezTo>
                        <a:pt x="34" y="15"/>
                        <a:pt x="34" y="16"/>
                        <a:pt x="34" y="16"/>
                      </a:cubicBezTo>
                      <a:cubicBezTo>
                        <a:pt x="34" y="16"/>
                        <a:pt x="34" y="16"/>
                        <a:pt x="34" y="16"/>
                      </a:cubicBezTo>
                      <a:cubicBezTo>
                        <a:pt x="34" y="16"/>
                        <a:pt x="34" y="15"/>
                        <a:pt x="34" y="16"/>
                      </a:cubicBezTo>
                      <a:close/>
                      <a:moveTo>
                        <a:pt x="38" y="10"/>
                      </a:moveTo>
                      <a:cubicBezTo>
                        <a:pt x="38" y="11"/>
                        <a:pt x="37" y="10"/>
                        <a:pt x="36" y="11"/>
                      </a:cubicBezTo>
                      <a:cubicBezTo>
                        <a:pt x="36" y="10"/>
                        <a:pt x="37" y="10"/>
                        <a:pt x="38" y="10"/>
                      </a:cubicBezTo>
                      <a:close/>
                      <a:moveTo>
                        <a:pt x="41" y="10"/>
                      </a:moveTo>
                      <a:cubicBezTo>
                        <a:pt x="42" y="11"/>
                        <a:pt x="42" y="11"/>
                        <a:pt x="42" y="11"/>
                      </a:cubicBezTo>
                      <a:cubicBezTo>
                        <a:pt x="42" y="11"/>
                        <a:pt x="42" y="11"/>
                        <a:pt x="42" y="11"/>
                      </a:cubicBezTo>
                      <a:cubicBezTo>
                        <a:pt x="42" y="11"/>
                        <a:pt x="42" y="11"/>
                        <a:pt x="42" y="11"/>
                      </a:cubicBezTo>
                      <a:cubicBezTo>
                        <a:pt x="42" y="11"/>
                        <a:pt x="41" y="11"/>
                        <a:pt x="41" y="11"/>
                      </a:cubicBezTo>
                      <a:cubicBezTo>
                        <a:pt x="41" y="11"/>
                        <a:pt x="41" y="11"/>
                        <a:pt x="41" y="11"/>
                      </a:cubicBezTo>
                      <a:cubicBezTo>
                        <a:pt x="41" y="11"/>
                        <a:pt x="41" y="11"/>
                        <a:pt x="41" y="11"/>
                      </a:cubicBezTo>
                      <a:cubicBezTo>
                        <a:pt x="42" y="11"/>
                        <a:pt x="42" y="11"/>
                        <a:pt x="41" y="10"/>
                      </a:cubicBezTo>
                      <a:close/>
                      <a:moveTo>
                        <a:pt x="42" y="6"/>
                      </a:moveTo>
                      <a:cubicBezTo>
                        <a:pt x="42" y="6"/>
                        <a:pt x="43" y="6"/>
                        <a:pt x="43" y="6"/>
                      </a:cubicBezTo>
                      <a:cubicBezTo>
                        <a:pt x="43" y="6"/>
                        <a:pt x="43" y="6"/>
                        <a:pt x="43" y="6"/>
                      </a:cubicBezTo>
                      <a:cubicBezTo>
                        <a:pt x="43" y="6"/>
                        <a:pt x="43" y="6"/>
                        <a:pt x="42" y="6"/>
                      </a:cubicBezTo>
                      <a:cubicBezTo>
                        <a:pt x="42" y="7"/>
                        <a:pt x="42" y="7"/>
                        <a:pt x="42" y="7"/>
                      </a:cubicBezTo>
                      <a:cubicBezTo>
                        <a:pt x="42" y="7"/>
                        <a:pt x="42" y="6"/>
                        <a:pt x="42" y="6"/>
                      </a:cubicBezTo>
                      <a:cubicBezTo>
                        <a:pt x="42" y="6"/>
                        <a:pt x="42" y="6"/>
                        <a:pt x="42" y="7"/>
                      </a:cubicBezTo>
                      <a:cubicBezTo>
                        <a:pt x="42" y="7"/>
                        <a:pt x="42" y="6"/>
                        <a:pt x="42" y="6"/>
                      </a:cubicBezTo>
                      <a:cubicBezTo>
                        <a:pt x="42" y="6"/>
                        <a:pt x="42" y="6"/>
                        <a:pt x="42" y="6"/>
                      </a:cubicBezTo>
                      <a:cubicBezTo>
                        <a:pt x="42" y="6"/>
                        <a:pt x="42" y="6"/>
                        <a:pt x="42" y="6"/>
                      </a:cubicBezTo>
                      <a:close/>
                      <a:moveTo>
                        <a:pt x="45" y="3"/>
                      </a:moveTo>
                      <a:cubicBezTo>
                        <a:pt x="45" y="3"/>
                        <a:pt x="45" y="3"/>
                        <a:pt x="45" y="3"/>
                      </a:cubicBezTo>
                      <a:cubicBezTo>
                        <a:pt x="45" y="3"/>
                        <a:pt x="45" y="3"/>
                        <a:pt x="45" y="3"/>
                      </a:cubicBezTo>
                      <a:cubicBezTo>
                        <a:pt x="45" y="3"/>
                        <a:pt x="45" y="3"/>
                        <a:pt x="45" y="3"/>
                      </a:cubicBezTo>
                      <a:cubicBezTo>
                        <a:pt x="45" y="3"/>
                        <a:pt x="45" y="3"/>
                        <a:pt x="45" y="3"/>
                      </a:cubicBezTo>
                      <a:cubicBezTo>
                        <a:pt x="45" y="3"/>
                        <a:pt x="45" y="3"/>
                        <a:pt x="45" y="3"/>
                      </a:cubicBezTo>
                      <a:cubicBezTo>
                        <a:pt x="45" y="4"/>
                        <a:pt x="45" y="3"/>
                        <a:pt x="45" y="4"/>
                      </a:cubicBezTo>
                      <a:cubicBezTo>
                        <a:pt x="45" y="4"/>
                        <a:pt x="45" y="5"/>
                        <a:pt x="45" y="5"/>
                      </a:cubicBezTo>
                      <a:cubicBezTo>
                        <a:pt x="45" y="5"/>
                        <a:pt x="45" y="4"/>
                        <a:pt x="45" y="5"/>
                      </a:cubicBezTo>
                      <a:cubicBezTo>
                        <a:pt x="45" y="5"/>
                        <a:pt x="45" y="4"/>
                        <a:pt x="45" y="4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43" y="4"/>
                        <a:pt x="44" y="4"/>
                        <a:pt x="43" y="4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44" y="4"/>
                        <a:pt x="44" y="3"/>
                        <a:pt x="44" y="4"/>
                      </a:cubicBezTo>
                      <a:cubicBezTo>
                        <a:pt x="44" y="4"/>
                        <a:pt x="44" y="4"/>
                        <a:pt x="44" y="3"/>
                      </a:cubicBezTo>
                      <a:cubicBezTo>
                        <a:pt x="44" y="3"/>
                        <a:pt x="44" y="3"/>
                        <a:pt x="44" y="3"/>
                      </a:cubicBezTo>
                      <a:cubicBezTo>
                        <a:pt x="44" y="4"/>
                        <a:pt x="44" y="4"/>
                        <a:pt x="44" y="3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45" y="4"/>
                        <a:pt x="44" y="3"/>
                        <a:pt x="44" y="3"/>
                      </a:cubicBezTo>
                      <a:cubicBezTo>
                        <a:pt x="44" y="4"/>
                        <a:pt x="45" y="4"/>
                        <a:pt x="45" y="4"/>
                      </a:cubicBezTo>
                      <a:cubicBezTo>
                        <a:pt x="45" y="4"/>
                        <a:pt x="44" y="3"/>
                        <a:pt x="44" y="3"/>
                      </a:cubicBezTo>
                      <a:cubicBezTo>
                        <a:pt x="44" y="3"/>
                        <a:pt x="45" y="4"/>
                        <a:pt x="45" y="3"/>
                      </a:cubicBezTo>
                      <a:cubicBezTo>
                        <a:pt x="44" y="3"/>
                        <a:pt x="44" y="3"/>
                        <a:pt x="44" y="3"/>
                      </a:cubicBezTo>
                      <a:cubicBezTo>
                        <a:pt x="44" y="3"/>
                        <a:pt x="44" y="3"/>
                        <a:pt x="45" y="3"/>
                      </a:cubicBezTo>
                      <a:cubicBezTo>
                        <a:pt x="45" y="3"/>
                        <a:pt x="45" y="3"/>
                        <a:pt x="44" y="3"/>
                      </a:cubicBezTo>
                      <a:cubicBezTo>
                        <a:pt x="45" y="3"/>
                        <a:pt x="45" y="3"/>
                        <a:pt x="45" y="2"/>
                      </a:cubicBezTo>
                      <a:cubicBezTo>
                        <a:pt x="45" y="2"/>
                        <a:pt x="45" y="3"/>
                        <a:pt x="45" y="3"/>
                      </a:cubicBezTo>
                      <a:cubicBezTo>
                        <a:pt x="44" y="2"/>
                        <a:pt x="45" y="2"/>
                        <a:pt x="45" y="2"/>
                      </a:cubicBezTo>
                      <a:cubicBezTo>
                        <a:pt x="45" y="2"/>
                        <a:pt x="44" y="2"/>
                        <a:pt x="44" y="2"/>
                      </a:cubicBezTo>
                      <a:cubicBezTo>
                        <a:pt x="44" y="2"/>
                        <a:pt x="45" y="2"/>
                        <a:pt x="45" y="2"/>
                      </a:cubicBezTo>
                      <a:cubicBezTo>
                        <a:pt x="45" y="2"/>
                        <a:pt x="45" y="2"/>
                        <a:pt x="45" y="2"/>
                      </a:cubicBezTo>
                      <a:cubicBezTo>
                        <a:pt x="45" y="2"/>
                        <a:pt x="44" y="2"/>
                        <a:pt x="45" y="2"/>
                      </a:cubicBezTo>
                      <a:cubicBezTo>
                        <a:pt x="45" y="2"/>
                        <a:pt x="45" y="2"/>
                        <a:pt x="45" y="2"/>
                      </a:cubicBezTo>
                      <a:cubicBezTo>
                        <a:pt x="45" y="2"/>
                        <a:pt x="45" y="2"/>
                        <a:pt x="45" y="3"/>
                      </a:cubicBezTo>
                      <a:cubicBezTo>
                        <a:pt x="45" y="3"/>
                        <a:pt x="45" y="2"/>
                        <a:pt x="45" y="3"/>
                      </a:cubicBezTo>
                      <a:cubicBezTo>
                        <a:pt x="45" y="3"/>
                        <a:pt x="45" y="2"/>
                        <a:pt x="45" y="3"/>
                      </a:cubicBezTo>
                      <a:close/>
                      <a:moveTo>
                        <a:pt x="45" y="6"/>
                      </a:move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6" y="6"/>
                        <a:pt x="45" y="6"/>
                        <a:pt x="45" y="6"/>
                      </a:cubicBezTo>
                      <a:close/>
                      <a:moveTo>
                        <a:pt x="46" y="5"/>
                      </a:moveTo>
                      <a:cubicBezTo>
                        <a:pt x="46" y="5"/>
                        <a:pt x="46" y="5"/>
                        <a:pt x="46" y="5"/>
                      </a:cubicBezTo>
                      <a:cubicBezTo>
                        <a:pt x="46" y="6"/>
                        <a:pt x="45" y="5"/>
                        <a:pt x="46" y="5"/>
                      </a:cubicBezTo>
                      <a:close/>
                      <a:moveTo>
                        <a:pt x="46" y="6"/>
                      </a:moveTo>
                      <a:cubicBezTo>
                        <a:pt x="47" y="6"/>
                        <a:pt x="46" y="6"/>
                        <a:pt x="46" y="6"/>
                      </a:cubicBezTo>
                      <a:cubicBezTo>
                        <a:pt x="47" y="6"/>
                        <a:pt x="47" y="7"/>
                        <a:pt x="46" y="6"/>
                      </a:cubicBezTo>
                      <a:close/>
                      <a:moveTo>
                        <a:pt x="45" y="1"/>
                      </a:moveTo>
                      <a:cubicBezTo>
                        <a:pt x="45" y="1"/>
                        <a:pt x="45" y="1"/>
                        <a:pt x="45" y="1"/>
                      </a:cubicBezTo>
                      <a:cubicBezTo>
                        <a:pt x="45" y="1"/>
                        <a:pt x="45" y="1"/>
                        <a:pt x="45" y="1"/>
                      </a:cubicBezTo>
                      <a:close/>
                      <a:moveTo>
                        <a:pt x="49" y="4"/>
                      </a:moveTo>
                      <a:cubicBezTo>
                        <a:pt x="49" y="4"/>
                        <a:pt x="49" y="4"/>
                        <a:pt x="50" y="4"/>
                      </a:cubicBezTo>
                      <a:cubicBezTo>
                        <a:pt x="49" y="4"/>
                        <a:pt x="49" y="4"/>
                        <a:pt x="49" y="4"/>
                      </a:cubicBezTo>
                      <a:cubicBezTo>
                        <a:pt x="49" y="4"/>
                        <a:pt x="49" y="4"/>
                        <a:pt x="49" y="4"/>
                      </a:cubicBezTo>
                      <a:cubicBezTo>
                        <a:pt x="49" y="4"/>
                        <a:pt x="49" y="4"/>
                        <a:pt x="49" y="4"/>
                      </a:cubicBezTo>
                      <a:close/>
                      <a:moveTo>
                        <a:pt x="49" y="3"/>
                      </a:moveTo>
                      <a:cubicBezTo>
                        <a:pt x="49" y="3"/>
                        <a:pt x="49" y="3"/>
                        <a:pt x="49" y="4"/>
                      </a:cubicBezTo>
                      <a:cubicBezTo>
                        <a:pt x="49" y="4"/>
                        <a:pt x="49" y="3"/>
                        <a:pt x="49" y="4"/>
                      </a:cubicBezTo>
                      <a:cubicBezTo>
                        <a:pt x="50" y="4"/>
                        <a:pt x="49" y="4"/>
                        <a:pt x="49" y="4"/>
                      </a:cubicBezTo>
                      <a:cubicBezTo>
                        <a:pt x="49" y="4"/>
                        <a:pt x="49" y="3"/>
                        <a:pt x="49" y="3"/>
                      </a:cubicBezTo>
                      <a:close/>
                      <a:moveTo>
                        <a:pt x="56" y="5"/>
                      </a:moveTo>
                      <a:cubicBezTo>
                        <a:pt x="55" y="5"/>
                        <a:pt x="55" y="5"/>
                        <a:pt x="55" y="5"/>
                      </a:cubicBezTo>
                      <a:cubicBezTo>
                        <a:pt x="55" y="5"/>
                        <a:pt x="55" y="5"/>
                        <a:pt x="56" y="4"/>
                      </a:cubicBezTo>
                      <a:cubicBezTo>
                        <a:pt x="56" y="5"/>
                        <a:pt x="55" y="5"/>
                        <a:pt x="56" y="5"/>
                      </a:cubicBezTo>
                      <a:close/>
                      <a:moveTo>
                        <a:pt x="48" y="1"/>
                      </a:moveTo>
                      <a:cubicBezTo>
                        <a:pt x="48" y="1"/>
                        <a:pt x="49" y="1"/>
                        <a:pt x="49" y="1"/>
                      </a:cubicBezTo>
                      <a:cubicBezTo>
                        <a:pt x="49" y="1"/>
                        <a:pt x="49" y="1"/>
                        <a:pt x="48" y="1"/>
                      </a:cubicBezTo>
                      <a:close/>
                      <a:moveTo>
                        <a:pt x="39" y="87"/>
                      </a:moveTo>
                      <a:cubicBezTo>
                        <a:pt x="39" y="87"/>
                        <a:pt x="38" y="87"/>
                        <a:pt x="37" y="87"/>
                      </a:cubicBezTo>
                      <a:cubicBezTo>
                        <a:pt x="38" y="87"/>
                        <a:pt x="38" y="87"/>
                        <a:pt x="38" y="87"/>
                      </a:cubicBezTo>
                      <a:cubicBezTo>
                        <a:pt x="38" y="87"/>
                        <a:pt x="38" y="86"/>
                        <a:pt x="39" y="87"/>
                      </a:cubicBezTo>
                      <a:close/>
                      <a:moveTo>
                        <a:pt x="32" y="73"/>
                      </a:moveTo>
                      <a:cubicBezTo>
                        <a:pt x="32" y="73"/>
                        <a:pt x="32" y="73"/>
                        <a:pt x="32" y="73"/>
                      </a:cubicBezTo>
                      <a:cubicBezTo>
                        <a:pt x="31" y="73"/>
                        <a:pt x="32" y="73"/>
                        <a:pt x="32" y="73"/>
                      </a:cubicBezTo>
                      <a:cubicBezTo>
                        <a:pt x="32" y="73"/>
                        <a:pt x="32" y="73"/>
                        <a:pt x="32" y="73"/>
                      </a:cubicBezTo>
                      <a:close/>
                      <a:moveTo>
                        <a:pt x="28" y="73"/>
                      </a:moveTo>
                      <a:cubicBezTo>
                        <a:pt x="28" y="73"/>
                        <a:pt x="27" y="73"/>
                        <a:pt x="27" y="73"/>
                      </a:cubicBezTo>
                      <a:cubicBezTo>
                        <a:pt x="27" y="73"/>
                        <a:pt x="28" y="73"/>
                        <a:pt x="28" y="73"/>
                      </a:cubicBezTo>
                      <a:cubicBezTo>
                        <a:pt x="28" y="73"/>
                        <a:pt x="28" y="73"/>
                        <a:pt x="28" y="73"/>
                      </a:cubicBezTo>
                      <a:close/>
                      <a:moveTo>
                        <a:pt x="28" y="72"/>
                      </a:moveTo>
                      <a:cubicBezTo>
                        <a:pt x="29" y="72"/>
                        <a:pt x="29" y="72"/>
                        <a:pt x="29" y="71"/>
                      </a:cubicBezTo>
                      <a:cubicBezTo>
                        <a:pt x="29" y="71"/>
                        <a:pt x="29" y="71"/>
                        <a:pt x="29" y="71"/>
                      </a:cubicBezTo>
                      <a:cubicBezTo>
                        <a:pt x="29" y="72"/>
                        <a:pt x="29" y="72"/>
                        <a:pt x="29" y="72"/>
                      </a:cubicBezTo>
                      <a:cubicBezTo>
                        <a:pt x="29" y="72"/>
                        <a:pt x="29" y="72"/>
                        <a:pt x="29" y="72"/>
                      </a:cubicBezTo>
                      <a:cubicBezTo>
                        <a:pt x="29" y="72"/>
                        <a:pt x="29" y="72"/>
                        <a:pt x="28" y="72"/>
                      </a:cubicBezTo>
                      <a:close/>
                      <a:moveTo>
                        <a:pt x="21" y="71"/>
                      </a:moveTo>
                      <a:cubicBezTo>
                        <a:pt x="20" y="71"/>
                        <a:pt x="20" y="71"/>
                        <a:pt x="20" y="71"/>
                      </a:cubicBezTo>
                      <a:cubicBezTo>
                        <a:pt x="20" y="71"/>
                        <a:pt x="20" y="71"/>
                        <a:pt x="20" y="70"/>
                      </a:cubicBezTo>
                      <a:cubicBezTo>
                        <a:pt x="21" y="70"/>
                        <a:pt x="21" y="71"/>
                        <a:pt x="21" y="71"/>
                      </a:cubicBezTo>
                      <a:cubicBezTo>
                        <a:pt x="21" y="71"/>
                        <a:pt x="21" y="70"/>
                        <a:pt x="21" y="70"/>
                      </a:cubicBezTo>
                      <a:cubicBezTo>
                        <a:pt x="22" y="70"/>
                        <a:pt x="22" y="71"/>
                        <a:pt x="21" y="71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ubicBezTo>
                        <a:pt x="20" y="71"/>
                        <a:pt x="21" y="71"/>
                        <a:pt x="21" y="71"/>
                      </a:cubicBezTo>
                      <a:close/>
                      <a:moveTo>
                        <a:pt x="13" y="65"/>
                      </a:moveTo>
                      <a:cubicBezTo>
                        <a:pt x="13" y="65"/>
                        <a:pt x="13" y="65"/>
                        <a:pt x="13" y="65"/>
                      </a:cubicBezTo>
                      <a:cubicBezTo>
                        <a:pt x="13" y="65"/>
                        <a:pt x="13" y="65"/>
                        <a:pt x="13" y="65"/>
                      </a:cubicBezTo>
                      <a:cubicBezTo>
                        <a:pt x="13" y="65"/>
                        <a:pt x="13" y="65"/>
                        <a:pt x="13" y="66"/>
                      </a:cubicBezTo>
                      <a:cubicBezTo>
                        <a:pt x="13" y="66"/>
                        <a:pt x="13" y="66"/>
                        <a:pt x="13" y="66"/>
                      </a:cubicBezTo>
                      <a:cubicBezTo>
                        <a:pt x="12" y="66"/>
                        <a:pt x="13" y="65"/>
                        <a:pt x="13" y="65"/>
                      </a:cubicBezTo>
                      <a:close/>
                      <a:moveTo>
                        <a:pt x="28" y="65"/>
                      </a:moveTo>
                      <a:cubicBezTo>
                        <a:pt x="28" y="65"/>
                        <a:pt x="28" y="65"/>
                        <a:pt x="28" y="64"/>
                      </a:cubicBezTo>
                      <a:cubicBezTo>
                        <a:pt x="29" y="65"/>
                        <a:pt x="28" y="65"/>
                        <a:pt x="28" y="65"/>
                      </a:cubicBezTo>
                      <a:cubicBezTo>
                        <a:pt x="28" y="65"/>
                        <a:pt x="28" y="65"/>
                        <a:pt x="28" y="65"/>
                      </a:cubicBezTo>
                      <a:close/>
                      <a:moveTo>
                        <a:pt x="12" y="58"/>
                      </a:moveTo>
                      <a:cubicBezTo>
                        <a:pt x="12" y="58"/>
                        <a:pt x="12" y="58"/>
                        <a:pt x="12" y="58"/>
                      </a:cubicBezTo>
                      <a:cubicBezTo>
                        <a:pt x="12" y="58"/>
                        <a:pt x="12" y="58"/>
                        <a:pt x="12" y="58"/>
                      </a:cubicBezTo>
                      <a:cubicBezTo>
                        <a:pt x="13" y="58"/>
                        <a:pt x="12" y="58"/>
                        <a:pt x="12" y="58"/>
                      </a:cubicBezTo>
                      <a:cubicBezTo>
                        <a:pt x="11" y="58"/>
                        <a:pt x="12" y="58"/>
                        <a:pt x="12" y="58"/>
                      </a:cubicBezTo>
                      <a:close/>
                      <a:moveTo>
                        <a:pt x="10" y="55"/>
                      </a:moveTo>
                      <a:cubicBezTo>
                        <a:pt x="10" y="55"/>
                        <a:pt x="10" y="55"/>
                        <a:pt x="10" y="55"/>
                      </a:cubicBezTo>
                      <a:cubicBezTo>
                        <a:pt x="10" y="55"/>
                        <a:pt x="10" y="55"/>
                        <a:pt x="10" y="55"/>
                      </a:cubicBezTo>
                      <a:cubicBezTo>
                        <a:pt x="10" y="55"/>
                        <a:pt x="10" y="54"/>
                        <a:pt x="10" y="54"/>
                      </a:cubicBezTo>
                      <a:cubicBezTo>
                        <a:pt x="10" y="55"/>
                        <a:pt x="10" y="55"/>
                        <a:pt x="10" y="55"/>
                      </a:cubicBezTo>
                      <a:close/>
                      <a:moveTo>
                        <a:pt x="24" y="55"/>
                      </a:moveTo>
                      <a:cubicBezTo>
                        <a:pt x="24" y="55"/>
                        <a:pt x="24" y="55"/>
                        <a:pt x="23" y="55"/>
                      </a:cubicBezTo>
                      <a:cubicBezTo>
                        <a:pt x="23" y="55"/>
                        <a:pt x="23" y="55"/>
                        <a:pt x="23" y="54"/>
                      </a:cubicBezTo>
                      <a:cubicBezTo>
                        <a:pt x="23" y="54"/>
                        <a:pt x="23" y="55"/>
                        <a:pt x="23" y="55"/>
                      </a:cubicBezTo>
                      <a:cubicBezTo>
                        <a:pt x="24" y="54"/>
                        <a:pt x="24" y="54"/>
                        <a:pt x="24" y="55"/>
                      </a:cubicBezTo>
                      <a:close/>
                      <a:moveTo>
                        <a:pt x="21" y="51"/>
                      </a:moveTo>
                      <a:cubicBezTo>
                        <a:pt x="21" y="51"/>
                        <a:pt x="21" y="51"/>
                        <a:pt x="21" y="52"/>
                      </a:cubicBezTo>
                      <a:cubicBezTo>
                        <a:pt x="20" y="51"/>
                        <a:pt x="20" y="51"/>
                        <a:pt x="20" y="52"/>
                      </a:cubicBezTo>
                      <a:cubicBezTo>
                        <a:pt x="19" y="52"/>
                        <a:pt x="20" y="51"/>
                        <a:pt x="21" y="51"/>
                      </a:cubicBezTo>
                      <a:close/>
                      <a:moveTo>
                        <a:pt x="32" y="48"/>
                      </a:moveTo>
                      <a:cubicBezTo>
                        <a:pt x="32" y="48"/>
                        <a:pt x="32" y="48"/>
                        <a:pt x="32" y="49"/>
                      </a:cubicBezTo>
                      <a:cubicBezTo>
                        <a:pt x="32" y="49"/>
                        <a:pt x="32" y="49"/>
                        <a:pt x="32" y="49"/>
                      </a:cubicBezTo>
                      <a:cubicBezTo>
                        <a:pt x="31" y="49"/>
                        <a:pt x="32" y="49"/>
                        <a:pt x="32" y="49"/>
                      </a:cubicBezTo>
                      <a:cubicBezTo>
                        <a:pt x="31" y="49"/>
                        <a:pt x="31" y="48"/>
                        <a:pt x="32" y="48"/>
                      </a:cubicBezTo>
                      <a:close/>
                      <a:moveTo>
                        <a:pt x="20" y="47"/>
                      </a:moveTo>
                      <a:cubicBezTo>
                        <a:pt x="20" y="47"/>
                        <a:pt x="20" y="47"/>
                        <a:pt x="20" y="47"/>
                      </a:cubicBezTo>
                      <a:cubicBezTo>
                        <a:pt x="20" y="47"/>
                        <a:pt x="20" y="48"/>
                        <a:pt x="20" y="48"/>
                      </a:cubicBezTo>
                      <a:cubicBezTo>
                        <a:pt x="21" y="48"/>
                        <a:pt x="21" y="48"/>
                        <a:pt x="21" y="48"/>
                      </a:cubicBezTo>
                      <a:cubicBezTo>
                        <a:pt x="21" y="48"/>
                        <a:pt x="21" y="48"/>
                        <a:pt x="21" y="48"/>
                      </a:cubicBezTo>
                      <a:cubicBezTo>
                        <a:pt x="22" y="48"/>
                        <a:pt x="22" y="48"/>
                        <a:pt x="22" y="48"/>
                      </a:cubicBezTo>
                      <a:cubicBezTo>
                        <a:pt x="22" y="48"/>
                        <a:pt x="22" y="48"/>
                        <a:pt x="22" y="48"/>
                      </a:cubicBezTo>
                      <a:cubicBezTo>
                        <a:pt x="21" y="48"/>
                        <a:pt x="21" y="48"/>
                        <a:pt x="21" y="48"/>
                      </a:cubicBezTo>
                      <a:cubicBezTo>
                        <a:pt x="21" y="48"/>
                        <a:pt x="22" y="48"/>
                        <a:pt x="21" y="48"/>
                      </a:cubicBezTo>
                      <a:cubicBezTo>
                        <a:pt x="22" y="48"/>
                        <a:pt x="22" y="48"/>
                        <a:pt x="22" y="48"/>
                      </a:cubicBezTo>
                      <a:cubicBezTo>
                        <a:pt x="22" y="48"/>
                        <a:pt x="22" y="49"/>
                        <a:pt x="22" y="49"/>
                      </a:cubicBezTo>
                      <a:cubicBezTo>
                        <a:pt x="21" y="49"/>
                        <a:pt x="21" y="49"/>
                        <a:pt x="21" y="49"/>
                      </a:cubicBezTo>
                      <a:cubicBezTo>
                        <a:pt x="21" y="48"/>
                        <a:pt x="21" y="48"/>
                        <a:pt x="21" y="48"/>
                      </a:cubicBezTo>
                      <a:cubicBezTo>
                        <a:pt x="21" y="48"/>
                        <a:pt x="21" y="48"/>
                        <a:pt x="20" y="48"/>
                      </a:cubicBezTo>
                      <a:cubicBezTo>
                        <a:pt x="20" y="48"/>
                        <a:pt x="20" y="48"/>
                        <a:pt x="20" y="48"/>
                      </a:cubicBezTo>
                      <a:cubicBezTo>
                        <a:pt x="20" y="48"/>
                        <a:pt x="20" y="48"/>
                        <a:pt x="19" y="48"/>
                      </a:cubicBezTo>
                      <a:cubicBezTo>
                        <a:pt x="19" y="48"/>
                        <a:pt x="20" y="48"/>
                        <a:pt x="19" y="48"/>
                      </a:cubicBezTo>
                      <a:cubicBezTo>
                        <a:pt x="19" y="47"/>
                        <a:pt x="19" y="47"/>
                        <a:pt x="19" y="47"/>
                      </a:cubicBezTo>
                      <a:cubicBezTo>
                        <a:pt x="19" y="47"/>
                        <a:pt x="19" y="47"/>
                        <a:pt x="19" y="47"/>
                      </a:cubicBezTo>
                      <a:cubicBezTo>
                        <a:pt x="20" y="47"/>
                        <a:pt x="20" y="47"/>
                        <a:pt x="20" y="47"/>
                      </a:cubicBezTo>
                      <a:cubicBezTo>
                        <a:pt x="20" y="47"/>
                        <a:pt x="20" y="47"/>
                        <a:pt x="20" y="47"/>
                      </a:cubicBezTo>
                      <a:close/>
                      <a:moveTo>
                        <a:pt x="21" y="46"/>
                      </a:move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2" y="46"/>
                        <a:pt x="22" y="46"/>
                        <a:pt x="22" y="46"/>
                      </a:cubicBezTo>
                      <a:cubicBezTo>
                        <a:pt x="22" y="46"/>
                        <a:pt x="22" y="46"/>
                        <a:pt x="22" y="46"/>
                      </a:cubicBezTo>
                      <a:cubicBezTo>
                        <a:pt x="22" y="46"/>
                        <a:pt x="21" y="46"/>
                        <a:pt x="21" y="47"/>
                      </a:cubicBezTo>
                      <a:cubicBezTo>
                        <a:pt x="21" y="47"/>
                        <a:pt x="21" y="46"/>
                        <a:pt x="21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lose/>
                      <a:moveTo>
                        <a:pt x="24" y="44"/>
                      </a:moveTo>
                      <a:cubicBezTo>
                        <a:pt x="24" y="44"/>
                        <a:pt x="24" y="44"/>
                        <a:pt x="24" y="45"/>
                      </a:cubicBezTo>
                      <a:cubicBezTo>
                        <a:pt x="24" y="45"/>
                        <a:pt x="24" y="45"/>
                        <a:pt x="24" y="45"/>
                      </a:cubicBezTo>
                      <a:cubicBezTo>
                        <a:pt x="24" y="45"/>
                        <a:pt x="24" y="45"/>
                        <a:pt x="24" y="45"/>
                      </a:cubicBezTo>
                      <a:cubicBezTo>
                        <a:pt x="24" y="45"/>
                        <a:pt x="24" y="45"/>
                        <a:pt x="24" y="45"/>
                      </a:cubicBezTo>
                      <a:cubicBezTo>
                        <a:pt x="24" y="45"/>
                        <a:pt x="24" y="45"/>
                        <a:pt x="24" y="45"/>
                      </a:cubicBezTo>
                      <a:cubicBezTo>
                        <a:pt x="24" y="45"/>
                        <a:pt x="24" y="45"/>
                        <a:pt x="24" y="45"/>
                      </a:cubicBezTo>
                      <a:cubicBezTo>
                        <a:pt x="24" y="45"/>
                        <a:pt x="24" y="45"/>
                        <a:pt x="24" y="45"/>
                      </a:cubicBezTo>
                      <a:cubicBezTo>
                        <a:pt x="24" y="45"/>
                        <a:pt x="24" y="45"/>
                        <a:pt x="24" y="45"/>
                      </a:cubicBezTo>
                      <a:cubicBezTo>
                        <a:pt x="23" y="45"/>
                        <a:pt x="23" y="45"/>
                        <a:pt x="23" y="45"/>
                      </a:cubicBezTo>
                      <a:cubicBezTo>
                        <a:pt x="23" y="45"/>
                        <a:pt x="23" y="44"/>
                        <a:pt x="23" y="44"/>
                      </a:cubicBezTo>
                      <a:cubicBezTo>
                        <a:pt x="24" y="44"/>
                        <a:pt x="24" y="44"/>
                        <a:pt x="24" y="44"/>
                      </a:cubicBezTo>
                      <a:close/>
                      <a:moveTo>
                        <a:pt x="32" y="45"/>
                      </a:moveTo>
                      <a:cubicBezTo>
                        <a:pt x="33" y="45"/>
                        <a:pt x="32" y="45"/>
                        <a:pt x="32" y="45"/>
                      </a:cubicBezTo>
                      <a:cubicBezTo>
                        <a:pt x="32" y="45"/>
                        <a:pt x="31" y="45"/>
                        <a:pt x="31" y="45"/>
                      </a:cubicBezTo>
                      <a:cubicBezTo>
                        <a:pt x="31" y="45"/>
                        <a:pt x="31" y="45"/>
                        <a:pt x="31" y="45"/>
                      </a:cubicBezTo>
                      <a:cubicBezTo>
                        <a:pt x="31" y="45"/>
                        <a:pt x="31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lose/>
                      <a:moveTo>
                        <a:pt x="19" y="42"/>
                      </a:moveTo>
                      <a:cubicBezTo>
                        <a:pt x="19" y="42"/>
                        <a:pt x="19" y="42"/>
                        <a:pt x="19" y="42"/>
                      </a:cubicBezTo>
                      <a:cubicBezTo>
                        <a:pt x="19" y="42"/>
                        <a:pt x="19" y="42"/>
                        <a:pt x="20" y="42"/>
                      </a:cubicBezTo>
                      <a:cubicBezTo>
                        <a:pt x="20" y="42"/>
                        <a:pt x="20" y="42"/>
                        <a:pt x="20" y="42"/>
                      </a:cubicBezTo>
                      <a:cubicBezTo>
                        <a:pt x="19" y="42"/>
                        <a:pt x="19" y="42"/>
                        <a:pt x="19" y="42"/>
                      </a:cubicBezTo>
                      <a:close/>
                      <a:moveTo>
                        <a:pt x="26" y="28"/>
                      </a:moveTo>
                      <a:cubicBezTo>
                        <a:pt x="26" y="27"/>
                        <a:pt x="26" y="28"/>
                        <a:pt x="26" y="28"/>
                      </a:cubicBezTo>
                      <a:cubicBezTo>
                        <a:pt x="26" y="28"/>
                        <a:pt x="26" y="28"/>
                        <a:pt x="25" y="28"/>
                      </a:cubicBezTo>
                      <a:cubicBezTo>
                        <a:pt x="25" y="28"/>
                        <a:pt x="26" y="28"/>
                        <a:pt x="26" y="28"/>
                      </a:cubicBezTo>
                      <a:cubicBezTo>
                        <a:pt x="26" y="28"/>
                        <a:pt x="25" y="27"/>
                        <a:pt x="26" y="27"/>
                      </a:cubicBezTo>
                      <a:cubicBezTo>
                        <a:pt x="25" y="27"/>
                        <a:pt x="25" y="27"/>
                        <a:pt x="25" y="27"/>
                      </a:cubicBezTo>
                      <a:cubicBezTo>
                        <a:pt x="25" y="27"/>
                        <a:pt x="25" y="27"/>
                        <a:pt x="26" y="27"/>
                      </a:cubicBezTo>
                      <a:cubicBezTo>
                        <a:pt x="26" y="27"/>
                        <a:pt x="26" y="27"/>
                        <a:pt x="26" y="27"/>
                      </a:cubicBezTo>
                      <a:cubicBezTo>
                        <a:pt x="26" y="28"/>
                        <a:pt x="26" y="27"/>
                        <a:pt x="26" y="27"/>
                      </a:cubicBezTo>
                      <a:cubicBezTo>
                        <a:pt x="26" y="27"/>
                        <a:pt x="26" y="27"/>
                        <a:pt x="25" y="27"/>
                      </a:cubicBezTo>
                      <a:cubicBezTo>
                        <a:pt x="25" y="27"/>
                        <a:pt x="26" y="26"/>
                        <a:pt x="26" y="27"/>
                      </a:cubicBezTo>
                      <a:cubicBezTo>
                        <a:pt x="26" y="27"/>
                        <a:pt x="26" y="27"/>
                        <a:pt x="26" y="27"/>
                      </a:cubicBezTo>
                      <a:cubicBezTo>
                        <a:pt x="26" y="27"/>
                        <a:pt x="26" y="27"/>
                        <a:pt x="26" y="28"/>
                      </a:cubicBezTo>
                      <a:close/>
                      <a:moveTo>
                        <a:pt x="28" y="21"/>
                      </a:move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7" y="21"/>
                      </a:cubicBezTo>
                      <a:cubicBezTo>
                        <a:pt x="27" y="21"/>
                        <a:pt x="28" y="21"/>
                        <a:pt x="28" y="21"/>
                      </a:cubicBezTo>
                      <a:cubicBezTo>
                        <a:pt x="27" y="21"/>
                        <a:pt x="27" y="21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1"/>
                        <a:pt x="27" y="20"/>
                      </a:cubicBezTo>
                      <a:cubicBezTo>
                        <a:pt x="27" y="20"/>
                        <a:pt x="28" y="21"/>
                        <a:pt x="28" y="20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0" name="Freeform 88">
                  <a:extLst>
                    <a:ext uri="{FF2B5EF4-FFF2-40B4-BE49-F238E27FC236}">
                      <a16:creationId xmlns:a16="http://schemas.microsoft.com/office/drawing/2014/main" xmlns="" id="{2EAA252F-8B2A-454C-A777-B1339B27656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929368" y="2736219"/>
                  <a:ext cx="1293813" cy="1570038"/>
                </a:xfrm>
                <a:custGeom>
                  <a:avLst/>
                  <a:gdLst>
                    <a:gd name="T0" fmla="*/ 369 w 406"/>
                    <a:gd name="T1" fmla="*/ 308 h 493"/>
                    <a:gd name="T2" fmla="*/ 331 w 406"/>
                    <a:gd name="T3" fmla="*/ 304 h 493"/>
                    <a:gd name="T4" fmla="*/ 213 w 406"/>
                    <a:gd name="T5" fmla="*/ 327 h 493"/>
                    <a:gd name="T6" fmla="*/ 177 w 406"/>
                    <a:gd name="T7" fmla="*/ 336 h 493"/>
                    <a:gd name="T8" fmla="*/ 200 w 406"/>
                    <a:gd name="T9" fmla="*/ 404 h 493"/>
                    <a:gd name="T10" fmla="*/ 267 w 406"/>
                    <a:gd name="T11" fmla="*/ 411 h 493"/>
                    <a:gd name="T12" fmla="*/ 249 w 406"/>
                    <a:gd name="T13" fmla="*/ 443 h 493"/>
                    <a:gd name="T14" fmla="*/ 143 w 406"/>
                    <a:gd name="T15" fmla="*/ 409 h 493"/>
                    <a:gd name="T16" fmla="*/ 112 w 406"/>
                    <a:gd name="T17" fmla="*/ 331 h 493"/>
                    <a:gd name="T18" fmla="*/ 172 w 406"/>
                    <a:gd name="T19" fmla="*/ 302 h 493"/>
                    <a:gd name="T20" fmla="*/ 220 w 406"/>
                    <a:gd name="T21" fmla="*/ 288 h 493"/>
                    <a:gd name="T22" fmla="*/ 258 w 406"/>
                    <a:gd name="T23" fmla="*/ 269 h 493"/>
                    <a:gd name="T24" fmla="*/ 300 w 406"/>
                    <a:gd name="T25" fmla="*/ 192 h 493"/>
                    <a:gd name="T26" fmla="*/ 245 w 406"/>
                    <a:gd name="T27" fmla="*/ 141 h 493"/>
                    <a:gd name="T28" fmla="*/ 208 w 406"/>
                    <a:gd name="T29" fmla="*/ 157 h 493"/>
                    <a:gd name="T30" fmla="*/ 163 w 406"/>
                    <a:gd name="T31" fmla="*/ 166 h 493"/>
                    <a:gd name="T32" fmla="*/ 213 w 406"/>
                    <a:gd name="T33" fmla="*/ 139 h 493"/>
                    <a:gd name="T34" fmla="*/ 262 w 406"/>
                    <a:gd name="T35" fmla="*/ 100 h 493"/>
                    <a:gd name="T36" fmla="*/ 264 w 406"/>
                    <a:gd name="T37" fmla="*/ 15 h 493"/>
                    <a:gd name="T38" fmla="*/ 154 w 406"/>
                    <a:gd name="T39" fmla="*/ 50 h 493"/>
                    <a:gd name="T40" fmla="*/ 110 w 406"/>
                    <a:gd name="T41" fmla="*/ 54 h 493"/>
                    <a:gd name="T42" fmla="*/ 90 w 406"/>
                    <a:gd name="T43" fmla="*/ 61 h 493"/>
                    <a:gd name="T44" fmla="*/ 107 w 406"/>
                    <a:gd name="T45" fmla="*/ 130 h 493"/>
                    <a:gd name="T46" fmla="*/ 85 w 406"/>
                    <a:gd name="T47" fmla="*/ 164 h 493"/>
                    <a:gd name="T48" fmla="*/ 64 w 406"/>
                    <a:gd name="T49" fmla="*/ 217 h 493"/>
                    <a:gd name="T50" fmla="*/ 83 w 406"/>
                    <a:gd name="T51" fmla="*/ 286 h 493"/>
                    <a:gd name="T52" fmla="*/ 73 w 406"/>
                    <a:gd name="T53" fmla="*/ 318 h 493"/>
                    <a:gd name="T54" fmla="*/ 102 w 406"/>
                    <a:gd name="T55" fmla="*/ 324 h 493"/>
                    <a:gd name="T56" fmla="*/ 58 w 406"/>
                    <a:gd name="T57" fmla="*/ 356 h 493"/>
                    <a:gd name="T58" fmla="*/ 37 w 406"/>
                    <a:gd name="T59" fmla="*/ 339 h 493"/>
                    <a:gd name="T60" fmla="*/ 0 w 406"/>
                    <a:gd name="T61" fmla="*/ 405 h 493"/>
                    <a:gd name="T62" fmla="*/ 30 w 406"/>
                    <a:gd name="T63" fmla="*/ 465 h 493"/>
                    <a:gd name="T64" fmla="*/ 48 w 406"/>
                    <a:gd name="T65" fmla="*/ 448 h 493"/>
                    <a:gd name="T66" fmla="*/ 62 w 406"/>
                    <a:gd name="T67" fmla="*/ 394 h 493"/>
                    <a:gd name="T68" fmla="*/ 93 w 406"/>
                    <a:gd name="T69" fmla="*/ 353 h 493"/>
                    <a:gd name="T70" fmla="*/ 142 w 406"/>
                    <a:gd name="T71" fmla="*/ 448 h 493"/>
                    <a:gd name="T72" fmla="*/ 245 w 406"/>
                    <a:gd name="T73" fmla="*/ 493 h 493"/>
                    <a:gd name="T74" fmla="*/ 321 w 406"/>
                    <a:gd name="T75" fmla="*/ 489 h 493"/>
                    <a:gd name="T76" fmla="*/ 345 w 406"/>
                    <a:gd name="T77" fmla="*/ 445 h 493"/>
                    <a:gd name="T78" fmla="*/ 260 w 406"/>
                    <a:gd name="T79" fmla="*/ 383 h 493"/>
                    <a:gd name="T80" fmla="*/ 347 w 406"/>
                    <a:gd name="T81" fmla="*/ 331 h 493"/>
                    <a:gd name="T82" fmla="*/ 314 w 406"/>
                    <a:gd name="T83" fmla="*/ 354 h 493"/>
                    <a:gd name="T84" fmla="*/ 333 w 406"/>
                    <a:gd name="T85" fmla="*/ 379 h 493"/>
                    <a:gd name="T86" fmla="*/ 382 w 406"/>
                    <a:gd name="T87" fmla="*/ 386 h 493"/>
                    <a:gd name="T88" fmla="*/ 405 w 406"/>
                    <a:gd name="T89" fmla="*/ 351 h 493"/>
                    <a:gd name="T90" fmla="*/ 173 w 406"/>
                    <a:gd name="T91" fmla="*/ 66 h 493"/>
                    <a:gd name="T92" fmla="*/ 222 w 406"/>
                    <a:gd name="T93" fmla="*/ 27 h 493"/>
                    <a:gd name="T94" fmla="*/ 233 w 406"/>
                    <a:gd name="T95" fmla="*/ 51 h 493"/>
                    <a:gd name="T96" fmla="*/ 186 w 406"/>
                    <a:gd name="T97" fmla="*/ 121 h 493"/>
                    <a:gd name="T98" fmla="*/ 158 w 406"/>
                    <a:gd name="T99" fmla="*/ 107 h 493"/>
                    <a:gd name="T100" fmla="*/ 36 w 406"/>
                    <a:gd name="T101" fmla="*/ 433 h 493"/>
                    <a:gd name="T102" fmla="*/ 213 w 406"/>
                    <a:gd name="T103" fmla="*/ 201 h 493"/>
                    <a:gd name="T104" fmla="*/ 184 w 406"/>
                    <a:gd name="T105" fmla="*/ 249 h 493"/>
                    <a:gd name="T106" fmla="*/ 128 w 406"/>
                    <a:gd name="T107" fmla="*/ 253 h 493"/>
                    <a:gd name="T108" fmla="*/ 87 w 406"/>
                    <a:gd name="T109" fmla="*/ 176 h 493"/>
                    <a:gd name="T110" fmla="*/ 126 w 406"/>
                    <a:gd name="T111" fmla="*/ 185 h 493"/>
                    <a:gd name="T112" fmla="*/ 106 w 406"/>
                    <a:gd name="T113" fmla="*/ 213 h 493"/>
                    <a:gd name="T114" fmla="*/ 292 w 406"/>
                    <a:gd name="T115" fmla="*/ 429 h 4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406" h="493">
                      <a:moveTo>
                        <a:pt x="399" y="334"/>
                      </a:moveTo>
                      <a:cubicBezTo>
                        <a:pt x="395" y="327"/>
                        <a:pt x="392" y="323"/>
                        <a:pt x="389" y="320"/>
                      </a:cubicBezTo>
                      <a:cubicBezTo>
                        <a:pt x="383" y="317"/>
                        <a:pt x="383" y="317"/>
                        <a:pt x="383" y="317"/>
                      </a:cubicBezTo>
                      <a:cubicBezTo>
                        <a:pt x="379" y="313"/>
                        <a:pt x="379" y="313"/>
                        <a:pt x="379" y="313"/>
                      </a:cubicBezTo>
                      <a:cubicBezTo>
                        <a:pt x="369" y="308"/>
                        <a:pt x="369" y="308"/>
                        <a:pt x="369" y="308"/>
                      </a:cubicBezTo>
                      <a:cubicBezTo>
                        <a:pt x="360" y="303"/>
                        <a:pt x="360" y="303"/>
                        <a:pt x="360" y="303"/>
                      </a:cubicBezTo>
                      <a:cubicBezTo>
                        <a:pt x="353" y="302"/>
                        <a:pt x="353" y="302"/>
                        <a:pt x="353" y="302"/>
                      </a:cubicBezTo>
                      <a:cubicBezTo>
                        <a:pt x="347" y="300"/>
                        <a:pt x="347" y="300"/>
                        <a:pt x="347" y="300"/>
                      </a:cubicBezTo>
                      <a:cubicBezTo>
                        <a:pt x="347" y="300"/>
                        <a:pt x="346" y="300"/>
                        <a:pt x="345" y="301"/>
                      </a:cubicBezTo>
                      <a:cubicBezTo>
                        <a:pt x="331" y="304"/>
                        <a:pt x="331" y="304"/>
                        <a:pt x="331" y="304"/>
                      </a:cubicBezTo>
                      <a:cubicBezTo>
                        <a:pt x="330" y="304"/>
                        <a:pt x="325" y="307"/>
                        <a:pt x="316" y="313"/>
                      </a:cubicBezTo>
                      <a:cubicBezTo>
                        <a:pt x="284" y="325"/>
                        <a:pt x="284" y="325"/>
                        <a:pt x="284" y="325"/>
                      </a:cubicBezTo>
                      <a:cubicBezTo>
                        <a:pt x="233" y="348"/>
                        <a:pt x="233" y="348"/>
                        <a:pt x="233" y="348"/>
                      </a:cubicBezTo>
                      <a:cubicBezTo>
                        <a:pt x="224" y="339"/>
                        <a:pt x="224" y="339"/>
                        <a:pt x="224" y="339"/>
                      </a:cubicBezTo>
                      <a:cubicBezTo>
                        <a:pt x="213" y="327"/>
                        <a:pt x="213" y="327"/>
                        <a:pt x="213" y="327"/>
                      </a:cubicBezTo>
                      <a:cubicBezTo>
                        <a:pt x="211" y="325"/>
                        <a:pt x="206" y="322"/>
                        <a:pt x="198" y="317"/>
                      </a:cubicBezTo>
                      <a:cubicBezTo>
                        <a:pt x="190" y="312"/>
                        <a:pt x="184" y="310"/>
                        <a:pt x="181" y="310"/>
                      </a:cubicBezTo>
                      <a:cubicBezTo>
                        <a:pt x="176" y="311"/>
                        <a:pt x="173" y="313"/>
                        <a:pt x="171" y="316"/>
                      </a:cubicBezTo>
                      <a:cubicBezTo>
                        <a:pt x="176" y="329"/>
                        <a:pt x="176" y="329"/>
                        <a:pt x="176" y="329"/>
                      </a:cubicBezTo>
                      <a:cubicBezTo>
                        <a:pt x="177" y="331"/>
                        <a:pt x="177" y="333"/>
                        <a:pt x="177" y="336"/>
                      </a:cubicBezTo>
                      <a:cubicBezTo>
                        <a:pt x="177" y="340"/>
                        <a:pt x="177" y="344"/>
                        <a:pt x="176" y="346"/>
                      </a:cubicBezTo>
                      <a:cubicBezTo>
                        <a:pt x="172" y="366"/>
                        <a:pt x="172" y="366"/>
                        <a:pt x="172" y="366"/>
                      </a:cubicBezTo>
                      <a:cubicBezTo>
                        <a:pt x="172" y="371"/>
                        <a:pt x="175" y="377"/>
                        <a:pt x="181" y="386"/>
                      </a:cubicBezTo>
                      <a:cubicBezTo>
                        <a:pt x="187" y="394"/>
                        <a:pt x="190" y="399"/>
                        <a:pt x="191" y="399"/>
                      </a:cubicBezTo>
                      <a:cubicBezTo>
                        <a:pt x="200" y="404"/>
                        <a:pt x="200" y="404"/>
                        <a:pt x="200" y="404"/>
                      </a:cubicBezTo>
                      <a:cubicBezTo>
                        <a:pt x="218" y="418"/>
                        <a:pt x="218" y="418"/>
                        <a:pt x="218" y="418"/>
                      </a:cubicBezTo>
                      <a:cubicBezTo>
                        <a:pt x="222" y="416"/>
                        <a:pt x="226" y="411"/>
                        <a:pt x="231" y="403"/>
                      </a:cubicBezTo>
                      <a:cubicBezTo>
                        <a:pt x="236" y="396"/>
                        <a:pt x="239" y="392"/>
                        <a:pt x="241" y="391"/>
                      </a:cubicBezTo>
                      <a:cubicBezTo>
                        <a:pt x="243" y="390"/>
                        <a:pt x="245" y="389"/>
                        <a:pt x="246" y="389"/>
                      </a:cubicBezTo>
                      <a:cubicBezTo>
                        <a:pt x="251" y="389"/>
                        <a:pt x="258" y="397"/>
                        <a:pt x="267" y="411"/>
                      </a:cubicBezTo>
                      <a:cubicBezTo>
                        <a:pt x="278" y="428"/>
                        <a:pt x="278" y="428"/>
                        <a:pt x="278" y="428"/>
                      </a:cubicBezTo>
                      <a:cubicBezTo>
                        <a:pt x="280" y="432"/>
                        <a:pt x="281" y="435"/>
                        <a:pt x="281" y="437"/>
                      </a:cubicBezTo>
                      <a:cubicBezTo>
                        <a:pt x="281" y="438"/>
                        <a:pt x="280" y="439"/>
                        <a:pt x="277" y="440"/>
                      </a:cubicBezTo>
                      <a:cubicBezTo>
                        <a:pt x="274" y="441"/>
                        <a:pt x="269" y="442"/>
                        <a:pt x="261" y="442"/>
                      </a:cubicBezTo>
                      <a:cubicBezTo>
                        <a:pt x="253" y="443"/>
                        <a:pt x="249" y="443"/>
                        <a:pt x="249" y="443"/>
                      </a:cubicBezTo>
                      <a:cubicBezTo>
                        <a:pt x="241" y="442"/>
                        <a:pt x="241" y="442"/>
                        <a:pt x="241" y="442"/>
                      </a:cubicBezTo>
                      <a:cubicBezTo>
                        <a:pt x="233" y="442"/>
                        <a:pt x="233" y="442"/>
                        <a:pt x="233" y="442"/>
                      </a:cubicBezTo>
                      <a:cubicBezTo>
                        <a:pt x="218" y="438"/>
                        <a:pt x="218" y="438"/>
                        <a:pt x="218" y="438"/>
                      </a:cubicBezTo>
                      <a:cubicBezTo>
                        <a:pt x="201" y="436"/>
                        <a:pt x="201" y="436"/>
                        <a:pt x="201" y="436"/>
                      </a:cubicBezTo>
                      <a:cubicBezTo>
                        <a:pt x="171" y="428"/>
                        <a:pt x="151" y="419"/>
                        <a:pt x="143" y="409"/>
                      </a:cubicBezTo>
                      <a:cubicBezTo>
                        <a:pt x="135" y="398"/>
                        <a:pt x="131" y="390"/>
                        <a:pt x="130" y="385"/>
                      </a:cubicBezTo>
                      <a:cubicBezTo>
                        <a:pt x="128" y="365"/>
                        <a:pt x="128" y="365"/>
                        <a:pt x="128" y="365"/>
                      </a:cubicBezTo>
                      <a:cubicBezTo>
                        <a:pt x="127" y="358"/>
                        <a:pt x="125" y="352"/>
                        <a:pt x="120" y="347"/>
                      </a:cubicBezTo>
                      <a:cubicBezTo>
                        <a:pt x="116" y="341"/>
                        <a:pt x="114" y="338"/>
                        <a:pt x="113" y="337"/>
                      </a:cubicBezTo>
                      <a:cubicBezTo>
                        <a:pt x="113" y="336"/>
                        <a:pt x="112" y="334"/>
                        <a:pt x="112" y="331"/>
                      </a:cubicBezTo>
                      <a:cubicBezTo>
                        <a:pt x="115" y="330"/>
                        <a:pt x="120" y="331"/>
                        <a:pt x="125" y="333"/>
                      </a:cubicBezTo>
                      <a:cubicBezTo>
                        <a:pt x="130" y="321"/>
                        <a:pt x="135" y="314"/>
                        <a:pt x="139" y="313"/>
                      </a:cubicBezTo>
                      <a:cubicBezTo>
                        <a:pt x="151" y="310"/>
                        <a:pt x="151" y="310"/>
                        <a:pt x="151" y="310"/>
                      </a:cubicBezTo>
                      <a:cubicBezTo>
                        <a:pt x="162" y="305"/>
                        <a:pt x="162" y="305"/>
                        <a:pt x="162" y="305"/>
                      </a:cubicBezTo>
                      <a:cubicBezTo>
                        <a:pt x="172" y="302"/>
                        <a:pt x="172" y="302"/>
                        <a:pt x="172" y="302"/>
                      </a:cubicBezTo>
                      <a:cubicBezTo>
                        <a:pt x="179" y="300"/>
                        <a:pt x="179" y="300"/>
                        <a:pt x="179" y="300"/>
                      </a:cubicBezTo>
                      <a:cubicBezTo>
                        <a:pt x="185" y="299"/>
                        <a:pt x="185" y="299"/>
                        <a:pt x="185" y="299"/>
                      </a:cubicBezTo>
                      <a:cubicBezTo>
                        <a:pt x="196" y="295"/>
                        <a:pt x="196" y="295"/>
                        <a:pt x="196" y="295"/>
                      </a:cubicBezTo>
                      <a:cubicBezTo>
                        <a:pt x="204" y="295"/>
                        <a:pt x="204" y="295"/>
                        <a:pt x="204" y="295"/>
                      </a:cubicBezTo>
                      <a:cubicBezTo>
                        <a:pt x="220" y="288"/>
                        <a:pt x="220" y="288"/>
                        <a:pt x="220" y="288"/>
                      </a:cubicBezTo>
                      <a:cubicBezTo>
                        <a:pt x="234" y="286"/>
                        <a:pt x="234" y="286"/>
                        <a:pt x="234" y="286"/>
                      </a:cubicBezTo>
                      <a:cubicBezTo>
                        <a:pt x="245" y="281"/>
                        <a:pt x="245" y="281"/>
                        <a:pt x="245" y="281"/>
                      </a:cubicBezTo>
                      <a:cubicBezTo>
                        <a:pt x="254" y="279"/>
                        <a:pt x="254" y="279"/>
                        <a:pt x="254" y="279"/>
                      </a:cubicBezTo>
                      <a:cubicBezTo>
                        <a:pt x="255" y="279"/>
                        <a:pt x="256" y="277"/>
                        <a:pt x="257" y="275"/>
                      </a:cubicBezTo>
                      <a:cubicBezTo>
                        <a:pt x="257" y="272"/>
                        <a:pt x="258" y="270"/>
                        <a:pt x="258" y="269"/>
                      </a:cubicBezTo>
                      <a:cubicBezTo>
                        <a:pt x="258" y="268"/>
                        <a:pt x="258" y="267"/>
                        <a:pt x="258" y="266"/>
                      </a:cubicBezTo>
                      <a:cubicBezTo>
                        <a:pt x="250" y="250"/>
                        <a:pt x="250" y="250"/>
                        <a:pt x="250" y="250"/>
                      </a:cubicBezTo>
                      <a:cubicBezTo>
                        <a:pt x="262" y="238"/>
                        <a:pt x="262" y="238"/>
                        <a:pt x="262" y="238"/>
                      </a:cubicBezTo>
                      <a:cubicBezTo>
                        <a:pt x="286" y="213"/>
                        <a:pt x="286" y="213"/>
                        <a:pt x="286" y="213"/>
                      </a:cubicBezTo>
                      <a:cubicBezTo>
                        <a:pt x="295" y="203"/>
                        <a:pt x="300" y="196"/>
                        <a:pt x="300" y="192"/>
                      </a:cubicBezTo>
                      <a:cubicBezTo>
                        <a:pt x="299" y="188"/>
                        <a:pt x="297" y="184"/>
                        <a:pt x="294" y="178"/>
                      </a:cubicBezTo>
                      <a:cubicBezTo>
                        <a:pt x="291" y="172"/>
                        <a:pt x="288" y="167"/>
                        <a:pt x="286" y="165"/>
                      </a:cubicBezTo>
                      <a:cubicBezTo>
                        <a:pt x="283" y="162"/>
                        <a:pt x="277" y="157"/>
                        <a:pt x="269" y="150"/>
                      </a:cubicBezTo>
                      <a:cubicBezTo>
                        <a:pt x="261" y="143"/>
                        <a:pt x="254" y="140"/>
                        <a:pt x="249" y="140"/>
                      </a:cubicBezTo>
                      <a:cubicBezTo>
                        <a:pt x="249" y="140"/>
                        <a:pt x="247" y="140"/>
                        <a:pt x="245" y="141"/>
                      </a:cubicBezTo>
                      <a:cubicBezTo>
                        <a:pt x="242" y="141"/>
                        <a:pt x="241" y="141"/>
                        <a:pt x="241" y="141"/>
                      </a:cubicBezTo>
                      <a:cubicBezTo>
                        <a:pt x="233" y="140"/>
                        <a:pt x="233" y="140"/>
                        <a:pt x="233" y="140"/>
                      </a:cubicBezTo>
                      <a:cubicBezTo>
                        <a:pt x="233" y="140"/>
                        <a:pt x="232" y="141"/>
                        <a:pt x="230" y="143"/>
                      </a:cubicBezTo>
                      <a:cubicBezTo>
                        <a:pt x="218" y="148"/>
                        <a:pt x="218" y="148"/>
                        <a:pt x="218" y="148"/>
                      </a:cubicBezTo>
                      <a:cubicBezTo>
                        <a:pt x="208" y="157"/>
                        <a:pt x="208" y="157"/>
                        <a:pt x="208" y="157"/>
                      </a:cubicBezTo>
                      <a:cubicBezTo>
                        <a:pt x="206" y="158"/>
                        <a:pt x="203" y="160"/>
                        <a:pt x="200" y="161"/>
                      </a:cubicBezTo>
                      <a:cubicBezTo>
                        <a:pt x="175" y="169"/>
                        <a:pt x="175" y="169"/>
                        <a:pt x="175" y="169"/>
                      </a:cubicBezTo>
                      <a:cubicBezTo>
                        <a:pt x="145" y="181"/>
                        <a:pt x="145" y="181"/>
                        <a:pt x="145" y="181"/>
                      </a:cubicBezTo>
                      <a:cubicBezTo>
                        <a:pt x="146" y="179"/>
                        <a:pt x="147" y="177"/>
                        <a:pt x="150" y="175"/>
                      </a:cubicBezTo>
                      <a:cubicBezTo>
                        <a:pt x="163" y="166"/>
                        <a:pt x="163" y="166"/>
                        <a:pt x="163" y="166"/>
                      </a:cubicBezTo>
                      <a:cubicBezTo>
                        <a:pt x="175" y="161"/>
                        <a:pt x="175" y="161"/>
                        <a:pt x="175" y="161"/>
                      </a:cubicBezTo>
                      <a:cubicBezTo>
                        <a:pt x="181" y="158"/>
                        <a:pt x="181" y="158"/>
                        <a:pt x="181" y="158"/>
                      </a:cubicBezTo>
                      <a:cubicBezTo>
                        <a:pt x="188" y="155"/>
                        <a:pt x="188" y="155"/>
                        <a:pt x="188" y="155"/>
                      </a:cubicBezTo>
                      <a:cubicBezTo>
                        <a:pt x="206" y="141"/>
                        <a:pt x="206" y="141"/>
                        <a:pt x="206" y="141"/>
                      </a:cubicBezTo>
                      <a:cubicBezTo>
                        <a:pt x="213" y="139"/>
                        <a:pt x="213" y="139"/>
                        <a:pt x="213" y="139"/>
                      </a:cubicBezTo>
                      <a:cubicBezTo>
                        <a:pt x="215" y="139"/>
                        <a:pt x="218" y="136"/>
                        <a:pt x="222" y="132"/>
                      </a:cubicBezTo>
                      <a:cubicBezTo>
                        <a:pt x="241" y="115"/>
                        <a:pt x="241" y="115"/>
                        <a:pt x="241" y="115"/>
                      </a:cubicBezTo>
                      <a:cubicBezTo>
                        <a:pt x="251" y="109"/>
                        <a:pt x="251" y="109"/>
                        <a:pt x="251" y="109"/>
                      </a:cubicBezTo>
                      <a:cubicBezTo>
                        <a:pt x="256" y="104"/>
                        <a:pt x="256" y="104"/>
                        <a:pt x="256" y="104"/>
                      </a:cubicBezTo>
                      <a:cubicBezTo>
                        <a:pt x="262" y="100"/>
                        <a:pt x="262" y="100"/>
                        <a:pt x="262" y="100"/>
                      </a:cubicBezTo>
                      <a:cubicBezTo>
                        <a:pt x="270" y="92"/>
                        <a:pt x="270" y="92"/>
                        <a:pt x="270" y="92"/>
                      </a:cubicBezTo>
                      <a:cubicBezTo>
                        <a:pt x="272" y="90"/>
                        <a:pt x="278" y="85"/>
                        <a:pt x="288" y="78"/>
                      </a:cubicBezTo>
                      <a:cubicBezTo>
                        <a:pt x="298" y="71"/>
                        <a:pt x="303" y="62"/>
                        <a:pt x="303" y="53"/>
                      </a:cubicBezTo>
                      <a:cubicBezTo>
                        <a:pt x="304" y="43"/>
                        <a:pt x="296" y="34"/>
                        <a:pt x="282" y="25"/>
                      </a:cubicBezTo>
                      <a:cubicBezTo>
                        <a:pt x="264" y="15"/>
                        <a:pt x="264" y="15"/>
                        <a:pt x="264" y="15"/>
                      </a:cubicBezTo>
                      <a:cubicBezTo>
                        <a:pt x="262" y="14"/>
                        <a:pt x="258" y="11"/>
                        <a:pt x="252" y="7"/>
                      </a:cubicBezTo>
                      <a:cubicBezTo>
                        <a:pt x="246" y="2"/>
                        <a:pt x="241" y="0"/>
                        <a:pt x="238" y="0"/>
                      </a:cubicBezTo>
                      <a:cubicBezTo>
                        <a:pt x="235" y="0"/>
                        <a:pt x="227" y="3"/>
                        <a:pt x="212" y="8"/>
                      </a:cubicBezTo>
                      <a:cubicBezTo>
                        <a:pt x="198" y="13"/>
                        <a:pt x="183" y="22"/>
                        <a:pt x="168" y="36"/>
                      </a:cubicBezTo>
                      <a:cubicBezTo>
                        <a:pt x="154" y="50"/>
                        <a:pt x="154" y="50"/>
                        <a:pt x="154" y="50"/>
                      </a:cubicBezTo>
                      <a:cubicBezTo>
                        <a:pt x="143" y="60"/>
                        <a:pt x="143" y="60"/>
                        <a:pt x="143" y="60"/>
                      </a:cubicBezTo>
                      <a:cubicBezTo>
                        <a:pt x="138" y="63"/>
                        <a:pt x="133" y="65"/>
                        <a:pt x="128" y="65"/>
                      </a:cubicBezTo>
                      <a:cubicBezTo>
                        <a:pt x="124" y="65"/>
                        <a:pt x="121" y="64"/>
                        <a:pt x="120" y="62"/>
                      </a:cubicBezTo>
                      <a:cubicBezTo>
                        <a:pt x="117" y="58"/>
                        <a:pt x="117" y="58"/>
                        <a:pt x="117" y="58"/>
                      </a:cubicBezTo>
                      <a:cubicBezTo>
                        <a:pt x="110" y="54"/>
                        <a:pt x="110" y="54"/>
                        <a:pt x="110" y="54"/>
                      </a:cubicBezTo>
                      <a:cubicBezTo>
                        <a:pt x="105" y="47"/>
                        <a:pt x="105" y="47"/>
                        <a:pt x="105" y="47"/>
                      </a:cubicBezTo>
                      <a:cubicBezTo>
                        <a:pt x="103" y="45"/>
                        <a:pt x="101" y="44"/>
                        <a:pt x="99" y="44"/>
                      </a:cubicBezTo>
                      <a:cubicBezTo>
                        <a:pt x="96" y="44"/>
                        <a:pt x="92" y="45"/>
                        <a:pt x="88" y="47"/>
                      </a:cubicBezTo>
                      <a:cubicBezTo>
                        <a:pt x="89" y="55"/>
                        <a:pt x="89" y="55"/>
                        <a:pt x="89" y="55"/>
                      </a:cubicBezTo>
                      <a:cubicBezTo>
                        <a:pt x="90" y="56"/>
                        <a:pt x="90" y="58"/>
                        <a:pt x="90" y="61"/>
                      </a:cubicBezTo>
                      <a:cubicBezTo>
                        <a:pt x="90" y="62"/>
                        <a:pt x="89" y="64"/>
                        <a:pt x="89" y="66"/>
                      </a:cubicBezTo>
                      <a:cubicBezTo>
                        <a:pt x="89" y="69"/>
                        <a:pt x="89" y="71"/>
                        <a:pt x="89" y="73"/>
                      </a:cubicBezTo>
                      <a:cubicBezTo>
                        <a:pt x="89" y="75"/>
                        <a:pt x="90" y="79"/>
                        <a:pt x="93" y="85"/>
                      </a:cubicBezTo>
                      <a:cubicBezTo>
                        <a:pt x="96" y="92"/>
                        <a:pt x="98" y="100"/>
                        <a:pt x="101" y="109"/>
                      </a:cubicBezTo>
                      <a:cubicBezTo>
                        <a:pt x="107" y="130"/>
                        <a:pt x="107" y="130"/>
                        <a:pt x="107" y="130"/>
                      </a:cubicBezTo>
                      <a:cubicBezTo>
                        <a:pt x="108" y="135"/>
                        <a:pt x="110" y="138"/>
                        <a:pt x="113" y="141"/>
                      </a:cubicBezTo>
                      <a:cubicBezTo>
                        <a:pt x="126" y="149"/>
                        <a:pt x="126" y="149"/>
                        <a:pt x="126" y="149"/>
                      </a:cubicBezTo>
                      <a:cubicBezTo>
                        <a:pt x="128" y="150"/>
                        <a:pt x="129" y="152"/>
                        <a:pt x="129" y="153"/>
                      </a:cubicBezTo>
                      <a:cubicBezTo>
                        <a:pt x="130" y="157"/>
                        <a:pt x="123" y="161"/>
                        <a:pt x="109" y="164"/>
                      </a:cubicBezTo>
                      <a:cubicBezTo>
                        <a:pt x="85" y="164"/>
                        <a:pt x="85" y="164"/>
                        <a:pt x="85" y="164"/>
                      </a:cubicBezTo>
                      <a:cubicBezTo>
                        <a:pt x="77" y="166"/>
                        <a:pt x="71" y="172"/>
                        <a:pt x="67" y="180"/>
                      </a:cubicBezTo>
                      <a:cubicBezTo>
                        <a:pt x="65" y="186"/>
                        <a:pt x="65" y="186"/>
                        <a:pt x="65" y="186"/>
                      </a:cubicBezTo>
                      <a:cubicBezTo>
                        <a:pt x="61" y="193"/>
                        <a:pt x="61" y="193"/>
                        <a:pt x="61" y="193"/>
                      </a:cubicBezTo>
                      <a:cubicBezTo>
                        <a:pt x="64" y="209"/>
                        <a:pt x="64" y="209"/>
                        <a:pt x="64" y="209"/>
                      </a:cubicBezTo>
                      <a:cubicBezTo>
                        <a:pt x="64" y="217"/>
                        <a:pt x="64" y="217"/>
                        <a:pt x="64" y="217"/>
                      </a:cubicBezTo>
                      <a:cubicBezTo>
                        <a:pt x="68" y="231"/>
                        <a:pt x="68" y="231"/>
                        <a:pt x="68" y="231"/>
                      </a:cubicBezTo>
                      <a:cubicBezTo>
                        <a:pt x="79" y="269"/>
                        <a:pt x="79" y="269"/>
                        <a:pt x="79" y="269"/>
                      </a:cubicBezTo>
                      <a:cubicBezTo>
                        <a:pt x="84" y="279"/>
                        <a:pt x="84" y="279"/>
                        <a:pt x="84" y="279"/>
                      </a:cubicBezTo>
                      <a:cubicBezTo>
                        <a:pt x="83" y="285"/>
                        <a:pt x="83" y="285"/>
                        <a:pt x="83" y="285"/>
                      </a:cubicBezTo>
                      <a:cubicBezTo>
                        <a:pt x="83" y="285"/>
                        <a:pt x="83" y="285"/>
                        <a:pt x="83" y="286"/>
                      </a:cubicBezTo>
                      <a:cubicBezTo>
                        <a:pt x="83" y="288"/>
                        <a:pt x="84" y="292"/>
                        <a:pt x="86" y="298"/>
                      </a:cubicBezTo>
                      <a:cubicBezTo>
                        <a:pt x="89" y="303"/>
                        <a:pt x="89" y="307"/>
                        <a:pt x="89" y="309"/>
                      </a:cubicBezTo>
                      <a:cubicBezTo>
                        <a:pt x="88" y="311"/>
                        <a:pt x="87" y="312"/>
                        <a:pt x="85" y="314"/>
                      </a:cubicBezTo>
                      <a:cubicBezTo>
                        <a:pt x="74" y="316"/>
                        <a:pt x="74" y="316"/>
                        <a:pt x="74" y="316"/>
                      </a:cubicBezTo>
                      <a:cubicBezTo>
                        <a:pt x="73" y="317"/>
                        <a:pt x="72" y="318"/>
                        <a:pt x="73" y="318"/>
                      </a:cubicBezTo>
                      <a:cubicBezTo>
                        <a:pt x="73" y="319"/>
                        <a:pt x="73" y="319"/>
                        <a:pt x="74" y="320"/>
                      </a:cubicBezTo>
                      <a:cubicBezTo>
                        <a:pt x="89" y="318"/>
                        <a:pt x="89" y="318"/>
                        <a:pt x="89" y="318"/>
                      </a:cubicBezTo>
                      <a:cubicBezTo>
                        <a:pt x="93" y="320"/>
                        <a:pt x="93" y="320"/>
                        <a:pt x="93" y="320"/>
                      </a:cubicBezTo>
                      <a:cubicBezTo>
                        <a:pt x="99" y="320"/>
                        <a:pt x="99" y="320"/>
                        <a:pt x="99" y="320"/>
                      </a:cubicBezTo>
                      <a:cubicBezTo>
                        <a:pt x="101" y="321"/>
                        <a:pt x="102" y="323"/>
                        <a:pt x="102" y="324"/>
                      </a:cubicBezTo>
                      <a:cubicBezTo>
                        <a:pt x="102" y="326"/>
                        <a:pt x="100" y="327"/>
                        <a:pt x="98" y="327"/>
                      </a:cubicBezTo>
                      <a:cubicBezTo>
                        <a:pt x="89" y="327"/>
                        <a:pt x="89" y="327"/>
                        <a:pt x="89" y="327"/>
                      </a:cubicBezTo>
                      <a:cubicBezTo>
                        <a:pt x="89" y="327"/>
                        <a:pt x="88" y="327"/>
                        <a:pt x="85" y="327"/>
                      </a:cubicBezTo>
                      <a:cubicBezTo>
                        <a:pt x="83" y="327"/>
                        <a:pt x="81" y="328"/>
                        <a:pt x="79" y="331"/>
                      </a:cubicBezTo>
                      <a:cubicBezTo>
                        <a:pt x="58" y="356"/>
                        <a:pt x="58" y="356"/>
                        <a:pt x="58" y="356"/>
                      </a:cubicBezTo>
                      <a:cubicBezTo>
                        <a:pt x="55" y="363"/>
                        <a:pt x="55" y="363"/>
                        <a:pt x="55" y="363"/>
                      </a:cubicBezTo>
                      <a:cubicBezTo>
                        <a:pt x="53" y="365"/>
                        <a:pt x="51" y="364"/>
                        <a:pt x="48" y="361"/>
                      </a:cubicBezTo>
                      <a:cubicBezTo>
                        <a:pt x="46" y="358"/>
                        <a:pt x="44" y="356"/>
                        <a:pt x="44" y="355"/>
                      </a:cubicBezTo>
                      <a:cubicBezTo>
                        <a:pt x="39" y="340"/>
                        <a:pt x="39" y="340"/>
                        <a:pt x="39" y="340"/>
                      </a:cubicBezTo>
                      <a:cubicBezTo>
                        <a:pt x="38" y="339"/>
                        <a:pt x="37" y="339"/>
                        <a:pt x="37" y="339"/>
                      </a:cubicBezTo>
                      <a:cubicBezTo>
                        <a:pt x="35" y="339"/>
                        <a:pt x="33" y="341"/>
                        <a:pt x="32" y="344"/>
                      </a:cubicBezTo>
                      <a:cubicBezTo>
                        <a:pt x="29" y="356"/>
                        <a:pt x="29" y="356"/>
                        <a:pt x="29" y="356"/>
                      </a:cubicBezTo>
                      <a:cubicBezTo>
                        <a:pt x="24" y="362"/>
                        <a:pt x="24" y="362"/>
                        <a:pt x="24" y="362"/>
                      </a:cubicBezTo>
                      <a:cubicBezTo>
                        <a:pt x="15" y="383"/>
                        <a:pt x="15" y="383"/>
                        <a:pt x="15" y="383"/>
                      </a:cubicBezTo>
                      <a:cubicBezTo>
                        <a:pt x="0" y="405"/>
                        <a:pt x="0" y="405"/>
                        <a:pt x="0" y="405"/>
                      </a:cubicBezTo>
                      <a:cubicBezTo>
                        <a:pt x="0" y="416"/>
                        <a:pt x="0" y="416"/>
                        <a:pt x="0" y="416"/>
                      </a:cubicBezTo>
                      <a:cubicBezTo>
                        <a:pt x="5" y="424"/>
                        <a:pt x="5" y="424"/>
                        <a:pt x="5" y="424"/>
                      </a:cubicBezTo>
                      <a:cubicBezTo>
                        <a:pt x="14" y="453"/>
                        <a:pt x="14" y="453"/>
                        <a:pt x="14" y="453"/>
                      </a:cubicBezTo>
                      <a:cubicBezTo>
                        <a:pt x="14" y="455"/>
                        <a:pt x="16" y="456"/>
                        <a:pt x="18" y="458"/>
                      </a:cubicBezTo>
                      <a:cubicBezTo>
                        <a:pt x="30" y="465"/>
                        <a:pt x="30" y="465"/>
                        <a:pt x="30" y="465"/>
                      </a:cubicBezTo>
                      <a:cubicBezTo>
                        <a:pt x="32" y="467"/>
                        <a:pt x="34" y="470"/>
                        <a:pt x="36" y="474"/>
                      </a:cubicBezTo>
                      <a:cubicBezTo>
                        <a:pt x="44" y="472"/>
                        <a:pt x="44" y="472"/>
                        <a:pt x="44" y="472"/>
                      </a:cubicBezTo>
                      <a:cubicBezTo>
                        <a:pt x="47" y="471"/>
                        <a:pt x="48" y="467"/>
                        <a:pt x="49" y="458"/>
                      </a:cubicBezTo>
                      <a:cubicBezTo>
                        <a:pt x="49" y="457"/>
                        <a:pt x="49" y="456"/>
                        <a:pt x="49" y="455"/>
                      </a:cubicBezTo>
                      <a:cubicBezTo>
                        <a:pt x="48" y="448"/>
                        <a:pt x="48" y="448"/>
                        <a:pt x="48" y="448"/>
                      </a:cubicBezTo>
                      <a:cubicBezTo>
                        <a:pt x="48" y="446"/>
                        <a:pt x="49" y="444"/>
                        <a:pt x="49" y="443"/>
                      </a:cubicBezTo>
                      <a:cubicBezTo>
                        <a:pt x="56" y="426"/>
                        <a:pt x="56" y="426"/>
                        <a:pt x="56" y="426"/>
                      </a:cubicBezTo>
                      <a:cubicBezTo>
                        <a:pt x="57" y="420"/>
                        <a:pt x="57" y="420"/>
                        <a:pt x="57" y="420"/>
                      </a:cubicBezTo>
                      <a:cubicBezTo>
                        <a:pt x="62" y="410"/>
                        <a:pt x="62" y="410"/>
                        <a:pt x="62" y="410"/>
                      </a:cubicBezTo>
                      <a:cubicBezTo>
                        <a:pt x="62" y="394"/>
                        <a:pt x="62" y="394"/>
                        <a:pt x="62" y="394"/>
                      </a:cubicBezTo>
                      <a:cubicBezTo>
                        <a:pt x="64" y="385"/>
                        <a:pt x="64" y="385"/>
                        <a:pt x="64" y="385"/>
                      </a:cubicBezTo>
                      <a:cubicBezTo>
                        <a:pt x="64" y="379"/>
                        <a:pt x="64" y="379"/>
                        <a:pt x="64" y="379"/>
                      </a:cubicBezTo>
                      <a:cubicBezTo>
                        <a:pt x="65" y="371"/>
                        <a:pt x="69" y="364"/>
                        <a:pt x="75" y="358"/>
                      </a:cubicBezTo>
                      <a:cubicBezTo>
                        <a:pt x="82" y="351"/>
                        <a:pt x="86" y="348"/>
                        <a:pt x="87" y="348"/>
                      </a:cubicBezTo>
                      <a:cubicBezTo>
                        <a:pt x="89" y="348"/>
                        <a:pt x="91" y="350"/>
                        <a:pt x="93" y="353"/>
                      </a:cubicBezTo>
                      <a:cubicBezTo>
                        <a:pt x="97" y="373"/>
                        <a:pt x="97" y="373"/>
                        <a:pt x="97" y="373"/>
                      </a:cubicBezTo>
                      <a:cubicBezTo>
                        <a:pt x="110" y="404"/>
                        <a:pt x="110" y="404"/>
                        <a:pt x="110" y="404"/>
                      </a:cubicBezTo>
                      <a:cubicBezTo>
                        <a:pt x="121" y="419"/>
                        <a:pt x="121" y="419"/>
                        <a:pt x="121" y="419"/>
                      </a:cubicBezTo>
                      <a:cubicBezTo>
                        <a:pt x="137" y="444"/>
                        <a:pt x="137" y="444"/>
                        <a:pt x="137" y="444"/>
                      </a:cubicBezTo>
                      <a:cubicBezTo>
                        <a:pt x="138" y="445"/>
                        <a:pt x="139" y="446"/>
                        <a:pt x="142" y="448"/>
                      </a:cubicBezTo>
                      <a:cubicBezTo>
                        <a:pt x="153" y="458"/>
                        <a:pt x="153" y="458"/>
                        <a:pt x="153" y="458"/>
                      </a:cubicBezTo>
                      <a:cubicBezTo>
                        <a:pt x="186" y="475"/>
                        <a:pt x="186" y="475"/>
                        <a:pt x="186" y="475"/>
                      </a:cubicBezTo>
                      <a:cubicBezTo>
                        <a:pt x="220" y="488"/>
                        <a:pt x="220" y="488"/>
                        <a:pt x="220" y="488"/>
                      </a:cubicBezTo>
                      <a:cubicBezTo>
                        <a:pt x="230" y="489"/>
                        <a:pt x="230" y="489"/>
                        <a:pt x="230" y="489"/>
                      </a:cubicBezTo>
                      <a:cubicBezTo>
                        <a:pt x="245" y="493"/>
                        <a:pt x="245" y="493"/>
                        <a:pt x="245" y="493"/>
                      </a:cubicBezTo>
                      <a:cubicBezTo>
                        <a:pt x="258" y="492"/>
                        <a:pt x="258" y="492"/>
                        <a:pt x="258" y="492"/>
                      </a:cubicBezTo>
                      <a:cubicBezTo>
                        <a:pt x="268" y="493"/>
                        <a:pt x="268" y="493"/>
                        <a:pt x="268" y="493"/>
                      </a:cubicBezTo>
                      <a:cubicBezTo>
                        <a:pt x="279" y="493"/>
                        <a:pt x="279" y="493"/>
                        <a:pt x="279" y="493"/>
                      </a:cubicBezTo>
                      <a:cubicBezTo>
                        <a:pt x="314" y="491"/>
                        <a:pt x="314" y="491"/>
                        <a:pt x="314" y="491"/>
                      </a:cubicBezTo>
                      <a:cubicBezTo>
                        <a:pt x="321" y="489"/>
                        <a:pt x="321" y="489"/>
                        <a:pt x="321" y="489"/>
                      </a:cubicBezTo>
                      <a:cubicBezTo>
                        <a:pt x="347" y="480"/>
                        <a:pt x="347" y="480"/>
                        <a:pt x="347" y="480"/>
                      </a:cubicBezTo>
                      <a:cubicBezTo>
                        <a:pt x="354" y="477"/>
                        <a:pt x="358" y="475"/>
                        <a:pt x="358" y="472"/>
                      </a:cubicBezTo>
                      <a:cubicBezTo>
                        <a:pt x="354" y="464"/>
                        <a:pt x="354" y="464"/>
                        <a:pt x="354" y="464"/>
                      </a:cubicBezTo>
                      <a:cubicBezTo>
                        <a:pt x="353" y="454"/>
                        <a:pt x="353" y="454"/>
                        <a:pt x="353" y="454"/>
                      </a:cubicBezTo>
                      <a:cubicBezTo>
                        <a:pt x="351" y="451"/>
                        <a:pt x="348" y="448"/>
                        <a:pt x="345" y="445"/>
                      </a:cubicBezTo>
                      <a:cubicBezTo>
                        <a:pt x="336" y="440"/>
                        <a:pt x="336" y="440"/>
                        <a:pt x="336" y="440"/>
                      </a:cubicBezTo>
                      <a:cubicBezTo>
                        <a:pt x="328" y="435"/>
                        <a:pt x="328" y="435"/>
                        <a:pt x="328" y="435"/>
                      </a:cubicBezTo>
                      <a:cubicBezTo>
                        <a:pt x="303" y="419"/>
                        <a:pt x="303" y="419"/>
                        <a:pt x="303" y="419"/>
                      </a:cubicBezTo>
                      <a:cubicBezTo>
                        <a:pt x="285" y="402"/>
                        <a:pt x="285" y="402"/>
                        <a:pt x="285" y="402"/>
                      </a:cubicBezTo>
                      <a:cubicBezTo>
                        <a:pt x="260" y="383"/>
                        <a:pt x="260" y="383"/>
                        <a:pt x="260" y="383"/>
                      </a:cubicBezTo>
                      <a:cubicBezTo>
                        <a:pt x="255" y="379"/>
                        <a:pt x="259" y="373"/>
                        <a:pt x="273" y="363"/>
                      </a:cubicBezTo>
                      <a:cubicBezTo>
                        <a:pt x="294" y="350"/>
                        <a:pt x="294" y="350"/>
                        <a:pt x="294" y="350"/>
                      </a:cubicBezTo>
                      <a:cubicBezTo>
                        <a:pt x="311" y="335"/>
                        <a:pt x="311" y="335"/>
                        <a:pt x="311" y="335"/>
                      </a:cubicBezTo>
                      <a:cubicBezTo>
                        <a:pt x="321" y="326"/>
                        <a:pt x="329" y="322"/>
                        <a:pt x="336" y="323"/>
                      </a:cubicBezTo>
                      <a:cubicBezTo>
                        <a:pt x="343" y="324"/>
                        <a:pt x="346" y="326"/>
                        <a:pt x="347" y="331"/>
                      </a:cubicBezTo>
                      <a:cubicBezTo>
                        <a:pt x="347" y="331"/>
                        <a:pt x="347" y="332"/>
                        <a:pt x="347" y="334"/>
                      </a:cubicBezTo>
                      <a:cubicBezTo>
                        <a:pt x="346" y="336"/>
                        <a:pt x="346" y="338"/>
                        <a:pt x="345" y="339"/>
                      </a:cubicBezTo>
                      <a:cubicBezTo>
                        <a:pt x="345" y="340"/>
                        <a:pt x="343" y="342"/>
                        <a:pt x="339" y="344"/>
                      </a:cubicBezTo>
                      <a:cubicBezTo>
                        <a:pt x="336" y="347"/>
                        <a:pt x="333" y="348"/>
                        <a:pt x="330" y="349"/>
                      </a:cubicBezTo>
                      <a:cubicBezTo>
                        <a:pt x="314" y="354"/>
                        <a:pt x="314" y="354"/>
                        <a:pt x="314" y="354"/>
                      </a:cubicBezTo>
                      <a:cubicBezTo>
                        <a:pt x="312" y="354"/>
                        <a:pt x="309" y="355"/>
                        <a:pt x="306" y="357"/>
                      </a:cubicBezTo>
                      <a:cubicBezTo>
                        <a:pt x="315" y="369"/>
                        <a:pt x="315" y="369"/>
                        <a:pt x="315" y="369"/>
                      </a:cubicBezTo>
                      <a:cubicBezTo>
                        <a:pt x="326" y="373"/>
                        <a:pt x="326" y="373"/>
                        <a:pt x="326" y="373"/>
                      </a:cubicBezTo>
                      <a:cubicBezTo>
                        <a:pt x="330" y="378"/>
                        <a:pt x="330" y="378"/>
                        <a:pt x="330" y="378"/>
                      </a:cubicBezTo>
                      <a:cubicBezTo>
                        <a:pt x="333" y="379"/>
                        <a:pt x="333" y="379"/>
                        <a:pt x="333" y="379"/>
                      </a:cubicBezTo>
                      <a:cubicBezTo>
                        <a:pt x="338" y="381"/>
                        <a:pt x="338" y="381"/>
                        <a:pt x="338" y="381"/>
                      </a:cubicBezTo>
                      <a:cubicBezTo>
                        <a:pt x="345" y="382"/>
                        <a:pt x="345" y="382"/>
                        <a:pt x="345" y="382"/>
                      </a:cubicBezTo>
                      <a:cubicBezTo>
                        <a:pt x="355" y="384"/>
                        <a:pt x="355" y="384"/>
                        <a:pt x="355" y="384"/>
                      </a:cubicBezTo>
                      <a:cubicBezTo>
                        <a:pt x="367" y="384"/>
                        <a:pt x="367" y="384"/>
                        <a:pt x="367" y="384"/>
                      </a:cubicBezTo>
                      <a:cubicBezTo>
                        <a:pt x="382" y="386"/>
                        <a:pt x="382" y="386"/>
                        <a:pt x="382" y="386"/>
                      </a:cubicBezTo>
                      <a:cubicBezTo>
                        <a:pt x="382" y="386"/>
                        <a:pt x="384" y="385"/>
                        <a:pt x="386" y="384"/>
                      </a:cubicBezTo>
                      <a:cubicBezTo>
                        <a:pt x="387" y="387"/>
                        <a:pt x="387" y="387"/>
                        <a:pt x="387" y="387"/>
                      </a:cubicBezTo>
                      <a:cubicBezTo>
                        <a:pt x="396" y="384"/>
                        <a:pt x="396" y="384"/>
                        <a:pt x="396" y="384"/>
                      </a:cubicBezTo>
                      <a:cubicBezTo>
                        <a:pt x="398" y="384"/>
                        <a:pt x="400" y="379"/>
                        <a:pt x="403" y="369"/>
                      </a:cubicBezTo>
                      <a:cubicBezTo>
                        <a:pt x="405" y="362"/>
                        <a:pt x="406" y="356"/>
                        <a:pt x="405" y="351"/>
                      </a:cubicBezTo>
                      <a:cubicBezTo>
                        <a:pt x="405" y="346"/>
                        <a:pt x="403" y="340"/>
                        <a:pt x="399" y="334"/>
                      </a:cubicBezTo>
                      <a:close/>
                      <a:moveTo>
                        <a:pt x="158" y="97"/>
                      </a:moveTo>
                      <a:cubicBezTo>
                        <a:pt x="165" y="84"/>
                        <a:pt x="165" y="84"/>
                        <a:pt x="165" y="84"/>
                      </a:cubicBezTo>
                      <a:cubicBezTo>
                        <a:pt x="167" y="74"/>
                        <a:pt x="167" y="74"/>
                        <a:pt x="167" y="74"/>
                      </a:cubicBezTo>
                      <a:cubicBezTo>
                        <a:pt x="173" y="66"/>
                        <a:pt x="173" y="66"/>
                        <a:pt x="173" y="66"/>
                      </a:cubicBezTo>
                      <a:cubicBezTo>
                        <a:pt x="175" y="60"/>
                        <a:pt x="175" y="60"/>
                        <a:pt x="175" y="60"/>
                      </a:cubicBezTo>
                      <a:cubicBezTo>
                        <a:pt x="175" y="59"/>
                        <a:pt x="178" y="57"/>
                        <a:pt x="184" y="53"/>
                      </a:cubicBezTo>
                      <a:cubicBezTo>
                        <a:pt x="197" y="41"/>
                        <a:pt x="197" y="41"/>
                        <a:pt x="197" y="41"/>
                      </a:cubicBezTo>
                      <a:cubicBezTo>
                        <a:pt x="210" y="34"/>
                        <a:pt x="210" y="34"/>
                        <a:pt x="210" y="34"/>
                      </a:cubicBezTo>
                      <a:cubicBezTo>
                        <a:pt x="218" y="29"/>
                        <a:pt x="222" y="27"/>
                        <a:pt x="222" y="27"/>
                      </a:cubicBezTo>
                      <a:cubicBezTo>
                        <a:pt x="223" y="27"/>
                        <a:pt x="224" y="26"/>
                        <a:pt x="225" y="26"/>
                      </a:cubicBezTo>
                      <a:cubicBezTo>
                        <a:pt x="230" y="26"/>
                        <a:pt x="233" y="27"/>
                        <a:pt x="234" y="29"/>
                      </a:cubicBezTo>
                      <a:cubicBezTo>
                        <a:pt x="235" y="31"/>
                        <a:pt x="235" y="33"/>
                        <a:pt x="235" y="35"/>
                      </a:cubicBezTo>
                      <a:cubicBezTo>
                        <a:pt x="236" y="42"/>
                        <a:pt x="236" y="42"/>
                        <a:pt x="236" y="42"/>
                      </a:cubicBezTo>
                      <a:cubicBezTo>
                        <a:pt x="233" y="51"/>
                        <a:pt x="233" y="51"/>
                        <a:pt x="233" y="51"/>
                      </a:cubicBezTo>
                      <a:cubicBezTo>
                        <a:pt x="230" y="66"/>
                        <a:pt x="230" y="66"/>
                        <a:pt x="230" y="66"/>
                      </a:cubicBezTo>
                      <a:cubicBezTo>
                        <a:pt x="224" y="71"/>
                        <a:pt x="224" y="71"/>
                        <a:pt x="224" y="71"/>
                      </a:cubicBezTo>
                      <a:cubicBezTo>
                        <a:pt x="211" y="91"/>
                        <a:pt x="211" y="91"/>
                        <a:pt x="211" y="91"/>
                      </a:cubicBezTo>
                      <a:cubicBezTo>
                        <a:pt x="194" y="111"/>
                        <a:pt x="194" y="111"/>
                        <a:pt x="194" y="111"/>
                      </a:cubicBezTo>
                      <a:cubicBezTo>
                        <a:pt x="189" y="117"/>
                        <a:pt x="186" y="120"/>
                        <a:pt x="186" y="121"/>
                      </a:cubicBezTo>
                      <a:cubicBezTo>
                        <a:pt x="170" y="133"/>
                        <a:pt x="170" y="133"/>
                        <a:pt x="170" y="133"/>
                      </a:cubicBezTo>
                      <a:cubicBezTo>
                        <a:pt x="167" y="136"/>
                        <a:pt x="164" y="137"/>
                        <a:pt x="163" y="135"/>
                      </a:cubicBezTo>
                      <a:cubicBezTo>
                        <a:pt x="162" y="134"/>
                        <a:pt x="162" y="131"/>
                        <a:pt x="161" y="128"/>
                      </a:cubicBezTo>
                      <a:cubicBezTo>
                        <a:pt x="158" y="118"/>
                        <a:pt x="158" y="118"/>
                        <a:pt x="158" y="118"/>
                      </a:cubicBezTo>
                      <a:cubicBezTo>
                        <a:pt x="158" y="107"/>
                        <a:pt x="158" y="107"/>
                        <a:pt x="158" y="107"/>
                      </a:cubicBezTo>
                      <a:lnTo>
                        <a:pt x="158" y="97"/>
                      </a:lnTo>
                      <a:close/>
                      <a:moveTo>
                        <a:pt x="16" y="433"/>
                      </a:moveTo>
                      <a:cubicBezTo>
                        <a:pt x="8" y="421"/>
                        <a:pt x="28" y="369"/>
                        <a:pt x="28" y="369"/>
                      </a:cubicBezTo>
                      <a:cubicBezTo>
                        <a:pt x="28" y="369"/>
                        <a:pt x="28" y="401"/>
                        <a:pt x="28" y="413"/>
                      </a:cubicBezTo>
                      <a:cubicBezTo>
                        <a:pt x="28" y="425"/>
                        <a:pt x="36" y="433"/>
                        <a:pt x="36" y="433"/>
                      </a:cubicBezTo>
                      <a:cubicBezTo>
                        <a:pt x="36" y="433"/>
                        <a:pt x="24" y="445"/>
                        <a:pt x="16" y="433"/>
                      </a:cubicBezTo>
                      <a:close/>
                      <a:moveTo>
                        <a:pt x="156" y="219"/>
                      </a:moveTo>
                      <a:cubicBezTo>
                        <a:pt x="184" y="213"/>
                        <a:pt x="184" y="213"/>
                        <a:pt x="184" y="213"/>
                      </a:cubicBezTo>
                      <a:cubicBezTo>
                        <a:pt x="199" y="208"/>
                        <a:pt x="199" y="208"/>
                        <a:pt x="199" y="208"/>
                      </a:cubicBezTo>
                      <a:cubicBezTo>
                        <a:pt x="206" y="205"/>
                        <a:pt x="210" y="203"/>
                        <a:pt x="213" y="201"/>
                      </a:cubicBezTo>
                      <a:cubicBezTo>
                        <a:pt x="216" y="197"/>
                        <a:pt x="218" y="196"/>
                        <a:pt x="219" y="196"/>
                      </a:cubicBezTo>
                      <a:cubicBezTo>
                        <a:pt x="221" y="197"/>
                        <a:pt x="221" y="198"/>
                        <a:pt x="222" y="200"/>
                      </a:cubicBezTo>
                      <a:cubicBezTo>
                        <a:pt x="223" y="202"/>
                        <a:pt x="220" y="207"/>
                        <a:pt x="215" y="215"/>
                      </a:cubicBezTo>
                      <a:cubicBezTo>
                        <a:pt x="203" y="233"/>
                        <a:pt x="203" y="233"/>
                        <a:pt x="203" y="233"/>
                      </a:cubicBezTo>
                      <a:cubicBezTo>
                        <a:pt x="198" y="240"/>
                        <a:pt x="191" y="245"/>
                        <a:pt x="184" y="249"/>
                      </a:cubicBezTo>
                      <a:cubicBezTo>
                        <a:pt x="175" y="253"/>
                        <a:pt x="175" y="253"/>
                        <a:pt x="175" y="253"/>
                      </a:cubicBezTo>
                      <a:cubicBezTo>
                        <a:pt x="170" y="255"/>
                        <a:pt x="167" y="256"/>
                        <a:pt x="165" y="256"/>
                      </a:cubicBezTo>
                      <a:cubicBezTo>
                        <a:pt x="153" y="258"/>
                        <a:pt x="153" y="258"/>
                        <a:pt x="153" y="258"/>
                      </a:cubicBezTo>
                      <a:cubicBezTo>
                        <a:pt x="141" y="261"/>
                        <a:pt x="135" y="262"/>
                        <a:pt x="134" y="262"/>
                      </a:cubicBezTo>
                      <a:cubicBezTo>
                        <a:pt x="131" y="261"/>
                        <a:pt x="128" y="258"/>
                        <a:pt x="128" y="253"/>
                      </a:cubicBezTo>
                      <a:cubicBezTo>
                        <a:pt x="127" y="248"/>
                        <a:pt x="130" y="242"/>
                        <a:pt x="136" y="234"/>
                      </a:cubicBezTo>
                      <a:cubicBezTo>
                        <a:pt x="141" y="227"/>
                        <a:pt x="148" y="221"/>
                        <a:pt x="156" y="219"/>
                      </a:cubicBezTo>
                      <a:close/>
                      <a:moveTo>
                        <a:pt x="106" y="213"/>
                      </a:moveTo>
                      <a:cubicBezTo>
                        <a:pt x="87" y="198"/>
                        <a:pt x="78" y="187"/>
                        <a:pt x="80" y="182"/>
                      </a:cubicBezTo>
                      <a:cubicBezTo>
                        <a:pt x="81" y="178"/>
                        <a:pt x="83" y="177"/>
                        <a:pt x="87" y="176"/>
                      </a:cubicBezTo>
                      <a:cubicBezTo>
                        <a:pt x="88" y="176"/>
                        <a:pt x="89" y="177"/>
                        <a:pt x="90" y="177"/>
                      </a:cubicBezTo>
                      <a:cubicBezTo>
                        <a:pt x="94" y="179"/>
                        <a:pt x="94" y="179"/>
                        <a:pt x="94" y="179"/>
                      </a:cubicBezTo>
                      <a:cubicBezTo>
                        <a:pt x="106" y="178"/>
                        <a:pt x="106" y="178"/>
                        <a:pt x="106" y="178"/>
                      </a:cubicBezTo>
                      <a:cubicBezTo>
                        <a:pt x="109" y="178"/>
                        <a:pt x="112" y="179"/>
                        <a:pt x="115" y="179"/>
                      </a:cubicBezTo>
                      <a:cubicBezTo>
                        <a:pt x="126" y="185"/>
                        <a:pt x="126" y="185"/>
                        <a:pt x="126" y="185"/>
                      </a:cubicBezTo>
                      <a:cubicBezTo>
                        <a:pt x="135" y="182"/>
                        <a:pt x="135" y="182"/>
                        <a:pt x="135" y="182"/>
                      </a:cubicBezTo>
                      <a:cubicBezTo>
                        <a:pt x="135" y="183"/>
                        <a:pt x="136" y="183"/>
                        <a:pt x="136" y="183"/>
                      </a:cubicBezTo>
                      <a:cubicBezTo>
                        <a:pt x="137" y="185"/>
                        <a:pt x="137" y="185"/>
                        <a:pt x="137" y="185"/>
                      </a:cubicBezTo>
                      <a:cubicBezTo>
                        <a:pt x="137" y="185"/>
                        <a:pt x="135" y="188"/>
                        <a:pt x="130" y="192"/>
                      </a:cubicBezTo>
                      <a:lnTo>
                        <a:pt x="106" y="213"/>
                      </a:lnTo>
                      <a:close/>
                      <a:moveTo>
                        <a:pt x="292" y="429"/>
                      </a:moveTo>
                      <a:cubicBezTo>
                        <a:pt x="292" y="429"/>
                        <a:pt x="312" y="445"/>
                        <a:pt x="308" y="457"/>
                      </a:cubicBezTo>
                      <a:cubicBezTo>
                        <a:pt x="304" y="469"/>
                        <a:pt x="264" y="457"/>
                        <a:pt x="264" y="457"/>
                      </a:cubicBezTo>
                      <a:cubicBezTo>
                        <a:pt x="264" y="457"/>
                        <a:pt x="284" y="453"/>
                        <a:pt x="296" y="449"/>
                      </a:cubicBezTo>
                      <a:cubicBezTo>
                        <a:pt x="308" y="445"/>
                        <a:pt x="292" y="429"/>
                        <a:pt x="292" y="4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1" name="Freeform 89">
                  <a:extLst>
                    <a:ext uri="{FF2B5EF4-FFF2-40B4-BE49-F238E27FC236}">
                      <a16:creationId xmlns:a16="http://schemas.microsoft.com/office/drawing/2014/main" xmlns="" id="{A3E44D35-48D0-4746-BDFF-DD8FFF8B586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773918" y="4010982"/>
                  <a:ext cx="215900" cy="231775"/>
                </a:xfrm>
                <a:custGeom>
                  <a:avLst/>
                  <a:gdLst>
                    <a:gd name="T0" fmla="*/ 57 w 68"/>
                    <a:gd name="T1" fmla="*/ 52 h 73"/>
                    <a:gd name="T2" fmla="*/ 48 w 68"/>
                    <a:gd name="T3" fmla="*/ 50 h 73"/>
                    <a:gd name="T4" fmla="*/ 52 w 68"/>
                    <a:gd name="T5" fmla="*/ 47 h 73"/>
                    <a:gd name="T6" fmla="*/ 54 w 68"/>
                    <a:gd name="T7" fmla="*/ 45 h 73"/>
                    <a:gd name="T8" fmla="*/ 54 w 68"/>
                    <a:gd name="T9" fmla="*/ 41 h 73"/>
                    <a:gd name="T10" fmla="*/ 31 w 68"/>
                    <a:gd name="T11" fmla="*/ 44 h 73"/>
                    <a:gd name="T12" fmla="*/ 32 w 68"/>
                    <a:gd name="T13" fmla="*/ 41 h 73"/>
                    <a:gd name="T14" fmla="*/ 51 w 68"/>
                    <a:gd name="T15" fmla="*/ 32 h 73"/>
                    <a:gd name="T16" fmla="*/ 39 w 68"/>
                    <a:gd name="T17" fmla="*/ 35 h 73"/>
                    <a:gd name="T18" fmla="*/ 46 w 68"/>
                    <a:gd name="T19" fmla="*/ 28 h 73"/>
                    <a:gd name="T20" fmla="*/ 43 w 68"/>
                    <a:gd name="T21" fmla="*/ 24 h 73"/>
                    <a:gd name="T22" fmla="*/ 39 w 68"/>
                    <a:gd name="T23" fmla="*/ 23 h 73"/>
                    <a:gd name="T24" fmla="*/ 25 w 68"/>
                    <a:gd name="T25" fmla="*/ 32 h 73"/>
                    <a:gd name="T26" fmla="*/ 32 w 68"/>
                    <a:gd name="T27" fmla="*/ 22 h 73"/>
                    <a:gd name="T28" fmla="*/ 20 w 68"/>
                    <a:gd name="T29" fmla="*/ 27 h 73"/>
                    <a:gd name="T30" fmla="*/ 8 w 68"/>
                    <a:gd name="T31" fmla="*/ 18 h 73"/>
                    <a:gd name="T32" fmla="*/ 1 w 68"/>
                    <a:gd name="T33" fmla="*/ 16 h 73"/>
                    <a:gd name="T34" fmla="*/ 33 w 68"/>
                    <a:gd name="T35" fmla="*/ 53 h 73"/>
                    <a:gd name="T36" fmla="*/ 36 w 68"/>
                    <a:gd name="T37" fmla="*/ 49 h 73"/>
                    <a:gd name="T38" fmla="*/ 40 w 68"/>
                    <a:gd name="T39" fmla="*/ 51 h 73"/>
                    <a:gd name="T40" fmla="*/ 42 w 68"/>
                    <a:gd name="T41" fmla="*/ 49 h 73"/>
                    <a:gd name="T42" fmla="*/ 48 w 68"/>
                    <a:gd name="T43" fmla="*/ 55 h 73"/>
                    <a:gd name="T44" fmla="*/ 56 w 68"/>
                    <a:gd name="T45" fmla="*/ 55 h 73"/>
                    <a:gd name="T46" fmla="*/ 67 w 68"/>
                    <a:gd name="T47" fmla="*/ 61 h 73"/>
                    <a:gd name="T48" fmla="*/ 62 w 68"/>
                    <a:gd name="T49" fmla="*/ 59 h 73"/>
                    <a:gd name="T50" fmla="*/ 51 w 68"/>
                    <a:gd name="T51" fmla="*/ 53 h 73"/>
                    <a:gd name="T52" fmla="*/ 43 w 68"/>
                    <a:gd name="T53" fmla="*/ 49 h 73"/>
                    <a:gd name="T54" fmla="*/ 38 w 68"/>
                    <a:gd name="T55" fmla="*/ 56 h 73"/>
                    <a:gd name="T56" fmla="*/ 34 w 68"/>
                    <a:gd name="T57" fmla="*/ 56 h 73"/>
                    <a:gd name="T58" fmla="*/ 55 w 68"/>
                    <a:gd name="T59" fmla="*/ 51 h 73"/>
                    <a:gd name="T60" fmla="*/ 50 w 68"/>
                    <a:gd name="T61" fmla="*/ 49 h 73"/>
                    <a:gd name="T62" fmla="*/ 33 w 68"/>
                    <a:gd name="T63" fmla="*/ 45 h 73"/>
                    <a:gd name="T64" fmla="*/ 33 w 68"/>
                    <a:gd name="T65" fmla="*/ 43 h 73"/>
                    <a:gd name="T66" fmla="*/ 34 w 68"/>
                    <a:gd name="T67" fmla="*/ 42 h 73"/>
                    <a:gd name="T68" fmla="*/ 39 w 68"/>
                    <a:gd name="T69" fmla="*/ 42 h 73"/>
                    <a:gd name="T70" fmla="*/ 36 w 68"/>
                    <a:gd name="T71" fmla="*/ 42 h 73"/>
                    <a:gd name="T72" fmla="*/ 54 w 68"/>
                    <a:gd name="T73" fmla="*/ 36 h 73"/>
                    <a:gd name="T74" fmla="*/ 32 w 68"/>
                    <a:gd name="T75" fmla="*/ 25 h 73"/>
                    <a:gd name="T76" fmla="*/ 35 w 68"/>
                    <a:gd name="T77" fmla="*/ 28 h 73"/>
                    <a:gd name="T78" fmla="*/ 39 w 68"/>
                    <a:gd name="T79" fmla="*/ 26 h 73"/>
                    <a:gd name="T80" fmla="*/ 38 w 68"/>
                    <a:gd name="T81" fmla="*/ 31 h 73"/>
                    <a:gd name="T82" fmla="*/ 35 w 68"/>
                    <a:gd name="T83" fmla="*/ 38 h 73"/>
                    <a:gd name="T84" fmla="*/ 28 w 68"/>
                    <a:gd name="T85" fmla="*/ 42 h 73"/>
                    <a:gd name="T86" fmla="*/ 30 w 68"/>
                    <a:gd name="T87" fmla="*/ 36 h 73"/>
                    <a:gd name="T88" fmla="*/ 25 w 68"/>
                    <a:gd name="T89" fmla="*/ 34 h 73"/>
                    <a:gd name="T90" fmla="*/ 34 w 68"/>
                    <a:gd name="T91" fmla="*/ 27 h 73"/>
                    <a:gd name="T92" fmla="*/ 33 w 68"/>
                    <a:gd name="T93" fmla="*/ 39 h 73"/>
                    <a:gd name="T94" fmla="*/ 36 w 68"/>
                    <a:gd name="T95" fmla="*/ 32 h 73"/>
                    <a:gd name="T96" fmla="*/ 33 w 68"/>
                    <a:gd name="T97" fmla="*/ 33 h 73"/>
                    <a:gd name="T98" fmla="*/ 26 w 68"/>
                    <a:gd name="T99" fmla="*/ 33 h 73"/>
                    <a:gd name="T100" fmla="*/ 32 w 68"/>
                    <a:gd name="T101" fmla="*/ 33 h 73"/>
                    <a:gd name="T102" fmla="*/ 34 w 68"/>
                    <a:gd name="T103" fmla="*/ 36 h 73"/>
                    <a:gd name="T104" fmla="*/ 33 w 68"/>
                    <a:gd name="T105" fmla="*/ 28 h 73"/>
                    <a:gd name="T106" fmla="*/ 38 w 68"/>
                    <a:gd name="T107" fmla="*/ 38 h 73"/>
                    <a:gd name="T108" fmla="*/ 45 w 68"/>
                    <a:gd name="T109" fmla="*/ 34 h 73"/>
                    <a:gd name="T110" fmla="*/ 51 w 68"/>
                    <a:gd name="T111" fmla="*/ 31 h 73"/>
                    <a:gd name="T112" fmla="*/ 32 w 68"/>
                    <a:gd name="T113" fmla="*/ 38 h 73"/>
                    <a:gd name="T114" fmla="*/ 48 w 68"/>
                    <a:gd name="T115" fmla="*/ 25 h 73"/>
                    <a:gd name="T116" fmla="*/ 26 w 68"/>
                    <a:gd name="T117" fmla="*/ 32 h 73"/>
                    <a:gd name="T118" fmla="*/ 26 w 68"/>
                    <a:gd name="T119" fmla="*/ 31 h 73"/>
                    <a:gd name="T120" fmla="*/ 20 w 68"/>
                    <a:gd name="T121" fmla="*/ 28 h 73"/>
                    <a:gd name="T122" fmla="*/ 5 w 68"/>
                    <a:gd name="T123" fmla="*/ 19 h 73"/>
                    <a:gd name="T124" fmla="*/ 54 w 68"/>
                    <a:gd name="T125" fmla="*/ 3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68" h="73">
                      <a:moveTo>
                        <a:pt x="37" y="72"/>
                      </a:moveTo>
                      <a:cubicBezTo>
                        <a:pt x="36" y="72"/>
                        <a:pt x="36" y="72"/>
                        <a:pt x="36" y="72"/>
                      </a:cubicBezTo>
                      <a:cubicBezTo>
                        <a:pt x="36" y="72"/>
                        <a:pt x="35" y="72"/>
                        <a:pt x="35" y="72"/>
                      </a:cubicBezTo>
                      <a:cubicBezTo>
                        <a:pt x="36" y="72"/>
                        <a:pt x="37" y="72"/>
                        <a:pt x="37" y="72"/>
                      </a:cubicBezTo>
                      <a:close/>
                      <a:moveTo>
                        <a:pt x="67" y="66"/>
                      </a:moveTo>
                      <a:cubicBezTo>
                        <a:pt x="67" y="66"/>
                        <a:pt x="66" y="66"/>
                        <a:pt x="66" y="66"/>
                      </a:cubicBezTo>
                      <a:cubicBezTo>
                        <a:pt x="66" y="66"/>
                        <a:pt x="66" y="66"/>
                        <a:pt x="65" y="66"/>
                      </a:cubicBezTo>
                      <a:cubicBezTo>
                        <a:pt x="65" y="66"/>
                        <a:pt x="66" y="66"/>
                        <a:pt x="67" y="66"/>
                      </a:cubicBezTo>
                      <a:close/>
                      <a:moveTo>
                        <a:pt x="66" y="64"/>
                      </a:moveTo>
                      <a:cubicBezTo>
                        <a:pt x="66" y="64"/>
                        <a:pt x="66" y="64"/>
                        <a:pt x="67" y="64"/>
                      </a:cubicBezTo>
                      <a:cubicBezTo>
                        <a:pt x="67" y="64"/>
                        <a:pt x="67" y="64"/>
                        <a:pt x="67" y="64"/>
                      </a:cubicBezTo>
                      <a:cubicBezTo>
                        <a:pt x="67" y="64"/>
                        <a:pt x="66" y="64"/>
                        <a:pt x="66" y="64"/>
                      </a:cubicBezTo>
                      <a:close/>
                      <a:moveTo>
                        <a:pt x="67" y="63"/>
                      </a:moveTo>
                      <a:cubicBezTo>
                        <a:pt x="67" y="64"/>
                        <a:pt x="66" y="64"/>
                        <a:pt x="66" y="64"/>
                      </a:cubicBezTo>
                      <a:cubicBezTo>
                        <a:pt x="66" y="64"/>
                        <a:pt x="66" y="64"/>
                        <a:pt x="66" y="64"/>
                      </a:cubicBezTo>
                      <a:cubicBezTo>
                        <a:pt x="66" y="64"/>
                        <a:pt x="67" y="64"/>
                        <a:pt x="67" y="63"/>
                      </a:cubicBezTo>
                      <a:close/>
                      <a:moveTo>
                        <a:pt x="67" y="62"/>
                      </a:moveTo>
                      <a:cubicBezTo>
                        <a:pt x="67" y="62"/>
                        <a:pt x="67" y="62"/>
                        <a:pt x="67" y="62"/>
                      </a:cubicBezTo>
                      <a:cubicBezTo>
                        <a:pt x="67" y="62"/>
                        <a:pt x="67" y="62"/>
                        <a:pt x="67" y="62"/>
                      </a:cubicBezTo>
                      <a:cubicBezTo>
                        <a:pt x="68" y="62"/>
                        <a:pt x="67" y="62"/>
                        <a:pt x="67" y="62"/>
                      </a:cubicBezTo>
                      <a:close/>
                      <a:moveTo>
                        <a:pt x="68" y="60"/>
                      </a:moveTo>
                      <a:cubicBezTo>
                        <a:pt x="67" y="60"/>
                        <a:pt x="67" y="60"/>
                        <a:pt x="68" y="59"/>
                      </a:cubicBezTo>
                      <a:cubicBezTo>
                        <a:pt x="68" y="59"/>
                        <a:pt x="68" y="59"/>
                        <a:pt x="68" y="59"/>
                      </a:cubicBezTo>
                      <a:cubicBezTo>
                        <a:pt x="68" y="60"/>
                        <a:pt x="68" y="60"/>
                        <a:pt x="68" y="60"/>
                      </a:cubicBezTo>
                      <a:close/>
                      <a:moveTo>
                        <a:pt x="68" y="59"/>
                      </a:moveTo>
                      <a:cubicBezTo>
                        <a:pt x="68" y="59"/>
                        <a:pt x="68" y="59"/>
                        <a:pt x="68" y="59"/>
                      </a:cubicBezTo>
                      <a:cubicBezTo>
                        <a:pt x="68" y="59"/>
                        <a:pt x="68" y="59"/>
                        <a:pt x="68" y="59"/>
                      </a:cubicBezTo>
                      <a:close/>
                      <a:moveTo>
                        <a:pt x="65" y="59"/>
                      </a:moveTo>
                      <a:cubicBezTo>
                        <a:pt x="65" y="59"/>
                        <a:pt x="65" y="59"/>
                        <a:pt x="65" y="59"/>
                      </a:cubicBezTo>
                      <a:cubicBezTo>
                        <a:pt x="65" y="59"/>
                        <a:pt x="65" y="59"/>
                        <a:pt x="65" y="59"/>
                      </a:cubicBezTo>
                      <a:close/>
                      <a:moveTo>
                        <a:pt x="61" y="57"/>
                      </a:moveTo>
                      <a:cubicBezTo>
                        <a:pt x="61" y="57"/>
                        <a:pt x="61" y="57"/>
                        <a:pt x="61" y="57"/>
                      </a:cubicBezTo>
                      <a:cubicBezTo>
                        <a:pt x="61" y="57"/>
                        <a:pt x="61" y="57"/>
                        <a:pt x="61" y="57"/>
                      </a:cubicBezTo>
                      <a:cubicBezTo>
                        <a:pt x="62" y="57"/>
                        <a:pt x="61" y="57"/>
                        <a:pt x="61" y="58"/>
                      </a:cubicBezTo>
                      <a:cubicBezTo>
                        <a:pt x="61" y="58"/>
                        <a:pt x="61" y="57"/>
                        <a:pt x="60" y="57"/>
                      </a:cubicBezTo>
                      <a:cubicBezTo>
                        <a:pt x="61" y="57"/>
                        <a:pt x="61" y="57"/>
                        <a:pt x="61" y="57"/>
                      </a:cubicBezTo>
                      <a:close/>
                      <a:moveTo>
                        <a:pt x="63" y="57"/>
                      </a:moveTo>
                      <a:cubicBezTo>
                        <a:pt x="63" y="57"/>
                        <a:pt x="64" y="57"/>
                        <a:pt x="64" y="57"/>
                      </a:cubicBezTo>
                      <a:cubicBezTo>
                        <a:pt x="64" y="57"/>
                        <a:pt x="63" y="57"/>
                        <a:pt x="64" y="57"/>
                      </a:cubicBezTo>
                      <a:cubicBezTo>
                        <a:pt x="63" y="57"/>
                        <a:pt x="63" y="57"/>
                        <a:pt x="63" y="57"/>
                      </a:cubicBezTo>
                      <a:close/>
                      <a:moveTo>
                        <a:pt x="62" y="56"/>
                      </a:moveTo>
                      <a:cubicBezTo>
                        <a:pt x="63" y="56"/>
                        <a:pt x="62" y="56"/>
                        <a:pt x="63" y="56"/>
                      </a:cubicBezTo>
                      <a:cubicBezTo>
                        <a:pt x="63" y="56"/>
                        <a:pt x="62" y="56"/>
                        <a:pt x="63" y="56"/>
                      </a:cubicBezTo>
                      <a:cubicBezTo>
                        <a:pt x="63" y="56"/>
                        <a:pt x="63" y="56"/>
                        <a:pt x="62" y="56"/>
                      </a:cubicBezTo>
                      <a:close/>
                      <a:moveTo>
                        <a:pt x="62" y="55"/>
                      </a:moveTo>
                      <a:cubicBezTo>
                        <a:pt x="62" y="55"/>
                        <a:pt x="62" y="55"/>
                        <a:pt x="63" y="55"/>
                      </a:cubicBezTo>
                      <a:cubicBezTo>
                        <a:pt x="63" y="55"/>
                        <a:pt x="63" y="55"/>
                        <a:pt x="63" y="55"/>
                      </a:cubicBezTo>
                      <a:cubicBezTo>
                        <a:pt x="62" y="55"/>
                        <a:pt x="63" y="55"/>
                        <a:pt x="62" y="55"/>
                      </a:cubicBezTo>
                      <a:close/>
                      <a:moveTo>
                        <a:pt x="64" y="55"/>
                      </a:moveTo>
                      <a:cubicBezTo>
                        <a:pt x="65" y="55"/>
                        <a:pt x="65" y="55"/>
                        <a:pt x="65" y="55"/>
                      </a:cubicBezTo>
                      <a:cubicBezTo>
                        <a:pt x="64" y="55"/>
                        <a:pt x="64" y="55"/>
                        <a:pt x="64" y="55"/>
                      </a:cubicBezTo>
                      <a:close/>
                      <a:moveTo>
                        <a:pt x="65" y="54"/>
                      </a:moveTo>
                      <a:cubicBezTo>
                        <a:pt x="65" y="54"/>
                        <a:pt x="65" y="54"/>
                        <a:pt x="65" y="55"/>
                      </a:cubicBezTo>
                      <a:cubicBezTo>
                        <a:pt x="65" y="55"/>
                        <a:pt x="65" y="54"/>
                        <a:pt x="65" y="54"/>
                      </a:cubicBezTo>
                      <a:close/>
                      <a:moveTo>
                        <a:pt x="48" y="54"/>
                      </a:moveTo>
                      <a:cubicBezTo>
                        <a:pt x="48" y="54"/>
                        <a:pt x="49" y="54"/>
                        <a:pt x="49" y="55"/>
                      </a:cubicBezTo>
                      <a:cubicBezTo>
                        <a:pt x="48" y="55"/>
                        <a:pt x="48" y="55"/>
                        <a:pt x="48" y="54"/>
                      </a:cubicBezTo>
                      <a:close/>
                      <a:moveTo>
                        <a:pt x="59" y="54"/>
                      </a:moveTo>
                      <a:cubicBezTo>
                        <a:pt x="58" y="54"/>
                        <a:pt x="59" y="54"/>
                        <a:pt x="59" y="54"/>
                      </a:cubicBezTo>
                      <a:cubicBezTo>
                        <a:pt x="58" y="54"/>
                        <a:pt x="58" y="54"/>
                        <a:pt x="58" y="54"/>
                      </a:cubicBezTo>
                      <a:cubicBezTo>
                        <a:pt x="58" y="54"/>
                        <a:pt x="58" y="54"/>
                        <a:pt x="59" y="54"/>
                      </a:cubicBezTo>
                      <a:close/>
                      <a:moveTo>
                        <a:pt x="51" y="54"/>
                      </a:moveTo>
                      <a:cubicBezTo>
                        <a:pt x="51" y="54"/>
                        <a:pt x="50" y="54"/>
                        <a:pt x="50" y="54"/>
                      </a:cubicBezTo>
                      <a:cubicBezTo>
                        <a:pt x="50" y="54"/>
                        <a:pt x="50" y="54"/>
                        <a:pt x="50" y="54"/>
                      </a:cubicBezTo>
                      <a:cubicBezTo>
                        <a:pt x="50" y="54"/>
                        <a:pt x="51" y="54"/>
                        <a:pt x="51" y="54"/>
                      </a:cubicBezTo>
                      <a:close/>
                      <a:moveTo>
                        <a:pt x="36" y="55"/>
                      </a:moveTo>
                      <a:cubicBezTo>
                        <a:pt x="36" y="55"/>
                        <a:pt x="36" y="55"/>
                        <a:pt x="36" y="55"/>
                      </a:cubicBezTo>
                      <a:cubicBezTo>
                        <a:pt x="35" y="55"/>
                        <a:pt x="35" y="55"/>
                        <a:pt x="36" y="55"/>
                      </a:cubicBezTo>
                      <a:close/>
                      <a:moveTo>
                        <a:pt x="47" y="54"/>
                      </a:moveTo>
                      <a:cubicBezTo>
                        <a:pt x="47" y="54"/>
                        <a:pt x="47" y="54"/>
                        <a:pt x="48" y="53"/>
                      </a:cubicBezTo>
                      <a:cubicBezTo>
                        <a:pt x="48" y="54"/>
                        <a:pt x="48" y="54"/>
                        <a:pt x="48" y="54"/>
                      </a:cubicBezTo>
                      <a:cubicBezTo>
                        <a:pt x="48" y="54"/>
                        <a:pt x="47" y="54"/>
                        <a:pt x="47" y="54"/>
                      </a:cubicBezTo>
                      <a:close/>
                      <a:moveTo>
                        <a:pt x="56" y="53"/>
                      </a:moveTo>
                      <a:cubicBezTo>
                        <a:pt x="56" y="53"/>
                        <a:pt x="56" y="53"/>
                        <a:pt x="56" y="53"/>
                      </a:cubicBezTo>
                      <a:cubicBezTo>
                        <a:pt x="56" y="53"/>
                        <a:pt x="56" y="53"/>
                        <a:pt x="55" y="53"/>
                      </a:cubicBezTo>
                      <a:cubicBezTo>
                        <a:pt x="56" y="53"/>
                        <a:pt x="56" y="53"/>
                        <a:pt x="56" y="53"/>
                      </a:cubicBezTo>
                      <a:cubicBezTo>
                        <a:pt x="56" y="53"/>
                        <a:pt x="57" y="53"/>
                        <a:pt x="56" y="53"/>
                      </a:cubicBezTo>
                      <a:cubicBezTo>
                        <a:pt x="56" y="53"/>
                        <a:pt x="56" y="53"/>
                        <a:pt x="56" y="52"/>
                      </a:cubicBezTo>
                      <a:cubicBezTo>
                        <a:pt x="57" y="53"/>
                        <a:pt x="57" y="53"/>
                        <a:pt x="56" y="53"/>
                      </a:cubicBezTo>
                      <a:close/>
                      <a:moveTo>
                        <a:pt x="46" y="54"/>
                      </a:moveTo>
                      <a:cubicBezTo>
                        <a:pt x="46" y="54"/>
                        <a:pt x="46" y="53"/>
                        <a:pt x="46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4"/>
                        <a:pt x="46" y="53"/>
                        <a:pt x="46" y="54"/>
                      </a:cubicBezTo>
                      <a:close/>
                      <a:moveTo>
                        <a:pt x="59" y="53"/>
                      </a:moveTo>
                      <a:cubicBezTo>
                        <a:pt x="58" y="53"/>
                        <a:pt x="58" y="53"/>
                        <a:pt x="58" y="53"/>
                      </a:cubicBezTo>
                      <a:cubicBezTo>
                        <a:pt x="58" y="53"/>
                        <a:pt x="59" y="53"/>
                        <a:pt x="58" y="53"/>
                      </a:cubicBezTo>
                      <a:cubicBezTo>
                        <a:pt x="59" y="53"/>
                        <a:pt x="59" y="53"/>
                        <a:pt x="59" y="53"/>
                      </a:cubicBezTo>
                      <a:close/>
                      <a:moveTo>
                        <a:pt x="49" y="53"/>
                      </a:move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48" y="53"/>
                        <a:pt x="48" y="53"/>
                        <a:pt x="48" y="53"/>
                      </a:cubicBezTo>
                      <a:cubicBezTo>
                        <a:pt x="48" y="53"/>
                        <a:pt x="48" y="53"/>
                        <a:pt x="49" y="53"/>
                      </a:cubicBezTo>
                      <a:close/>
                      <a:moveTo>
                        <a:pt x="57" y="52"/>
                      </a:moveTo>
                      <a:cubicBezTo>
                        <a:pt x="57" y="52"/>
                        <a:pt x="57" y="53"/>
                        <a:pt x="57" y="53"/>
                      </a:cubicBezTo>
                      <a:cubicBezTo>
                        <a:pt x="57" y="53"/>
                        <a:pt x="57" y="52"/>
                        <a:pt x="57" y="52"/>
                      </a:cubicBezTo>
                      <a:close/>
                      <a:moveTo>
                        <a:pt x="32" y="54"/>
                      </a:moveTo>
                      <a:cubicBezTo>
                        <a:pt x="32" y="54"/>
                        <a:pt x="32" y="54"/>
                        <a:pt x="32" y="54"/>
                      </a:cubicBezTo>
                      <a:cubicBezTo>
                        <a:pt x="32" y="54"/>
                        <a:pt x="32" y="54"/>
                        <a:pt x="32" y="54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3" y="53"/>
                        <a:pt x="32" y="54"/>
                        <a:pt x="32" y="54"/>
                      </a:cubicBezTo>
                      <a:close/>
                      <a:moveTo>
                        <a:pt x="48" y="53"/>
                      </a:moveTo>
                      <a:cubicBezTo>
                        <a:pt x="48" y="53"/>
                        <a:pt x="48" y="52"/>
                        <a:pt x="48" y="52"/>
                      </a:cubicBezTo>
                      <a:cubicBezTo>
                        <a:pt x="48" y="52"/>
                        <a:pt x="49" y="52"/>
                        <a:pt x="48" y="53"/>
                      </a:cubicBezTo>
                      <a:close/>
                      <a:moveTo>
                        <a:pt x="58" y="52"/>
                      </a:moveTo>
                      <a:cubicBezTo>
                        <a:pt x="58" y="52"/>
                        <a:pt x="59" y="52"/>
                        <a:pt x="58" y="52"/>
                      </a:cubicBezTo>
                      <a:cubicBezTo>
                        <a:pt x="58" y="52"/>
                        <a:pt x="58" y="52"/>
                        <a:pt x="58" y="52"/>
                      </a:cubicBezTo>
                      <a:close/>
                      <a:moveTo>
                        <a:pt x="65" y="52"/>
                      </a:moveTo>
                      <a:cubicBezTo>
                        <a:pt x="65" y="52"/>
                        <a:pt x="65" y="52"/>
                        <a:pt x="64" y="52"/>
                      </a:cubicBezTo>
                      <a:cubicBezTo>
                        <a:pt x="64" y="52"/>
                        <a:pt x="65" y="52"/>
                        <a:pt x="65" y="52"/>
                      </a:cubicBezTo>
                      <a:cubicBezTo>
                        <a:pt x="65" y="52"/>
                        <a:pt x="65" y="52"/>
                        <a:pt x="65" y="52"/>
                      </a:cubicBezTo>
                      <a:close/>
                      <a:moveTo>
                        <a:pt x="32" y="53"/>
                      </a:moveTo>
                      <a:cubicBezTo>
                        <a:pt x="32" y="53"/>
                        <a:pt x="33" y="53"/>
                        <a:pt x="33" y="53"/>
                      </a:cubicBezTo>
                      <a:cubicBezTo>
                        <a:pt x="33" y="53"/>
                        <a:pt x="33" y="53"/>
                        <a:pt x="33" y="53"/>
                      </a:cubicBezTo>
                      <a:cubicBezTo>
                        <a:pt x="32" y="53"/>
                        <a:pt x="33" y="53"/>
                        <a:pt x="32" y="53"/>
                      </a:cubicBezTo>
                      <a:close/>
                      <a:moveTo>
                        <a:pt x="45" y="53"/>
                      </a:moveTo>
                      <a:cubicBezTo>
                        <a:pt x="45" y="52"/>
                        <a:pt x="45" y="52"/>
                        <a:pt x="45" y="52"/>
                      </a:cubicBezTo>
                      <a:cubicBezTo>
                        <a:pt x="45" y="52"/>
                        <a:pt x="46" y="52"/>
                        <a:pt x="46" y="52"/>
                      </a:cubicBezTo>
                      <a:cubicBezTo>
                        <a:pt x="46" y="52"/>
                        <a:pt x="46" y="52"/>
                        <a:pt x="46" y="52"/>
                      </a:cubicBezTo>
                      <a:cubicBezTo>
                        <a:pt x="45" y="53"/>
                        <a:pt x="45" y="53"/>
                        <a:pt x="45" y="53"/>
                      </a:cubicBezTo>
                      <a:close/>
                      <a:moveTo>
                        <a:pt x="54" y="52"/>
                      </a:moveTo>
                      <a:cubicBezTo>
                        <a:pt x="54" y="52"/>
                        <a:pt x="54" y="52"/>
                        <a:pt x="54" y="52"/>
                      </a:cubicBezTo>
                      <a:cubicBezTo>
                        <a:pt x="54" y="52"/>
                        <a:pt x="54" y="52"/>
                        <a:pt x="54" y="52"/>
                      </a:cubicBezTo>
                      <a:cubicBezTo>
                        <a:pt x="54" y="52"/>
                        <a:pt x="54" y="52"/>
                        <a:pt x="54" y="52"/>
                      </a:cubicBezTo>
                      <a:close/>
                      <a:moveTo>
                        <a:pt x="48" y="52"/>
                      </a:move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8" y="52"/>
                      </a:cubicBezTo>
                      <a:cubicBezTo>
                        <a:pt x="47" y="52"/>
                        <a:pt x="48" y="52"/>
                        <a:pt x="48" y="52"/>
                      </a:cubicBezTo>
                      <a:close/>
                      <a:moveTo>
                        <a:pt x="58" y="51"/>
                      </a:moveTo>
                      <a:cubicBezTo>
                        <a:pt x="58" y="51"/>
                        <a:pt x="58" y="51"/>
                        <a:pt x="58" y="51"/>
                      </a:cubicBezTo>
                      <a:cubicBezTo>
                        <a:pt x="59" y="51"/>
                        <a:pt x="59" y="51"/>
                        <a:pt x="58" y="51"/>
                      </a:cubicBezTo>
                      <a:close/>
                      <a:moveTo>
                        <a:pt x="52" y="52"/>
                      </a:moveTo>
                      <a:cubicBezTo>
                        <a:pt x="53" y="52"/>
                        <a:pt x="53" y="52"/>
                        <a:pt x="53" y="52"/>
                      </a:cubicBezTo>
                      <a:cubicBezTo>
                        <a:pt x="53" y="52"/>
                        <a:pt x="53" y="52"/>
                        <a:pt x="53" y="52"/>
                      </a:cubicBezTo>
                      <a:cubicBezTo>
                        <a:pt x="53" y="52"/>
                        <a:pt x="53" y="52"/>
                        <a:pt x="53" y="52"/>
                      </a:cubicBezTo>
                      <a:cubicBezTo>
                        <a:pt x="52" y="52"/>
                        <a:pt x="52" y="52"/>
                        <a:pt x="52" y="52"/>
                      </a:cubicBezTo>
                      <a:close/>
                      <a:moveTo>
                        <a:pt x="53" y="51"/>
                      </a:moveTo>
                      <a:cubicBezTo>
                        <a:pt x="52" y="52"/>
                        <a:pt x="53" y="51"/>
                        <a:pt x="53" y="51"/>
                      </a:cubicBezTo>
                      <a:cubicBezTo>
                        <a:pt x="53" y="51"/>
                        <a:pt x="53" y="51"/>
                        <a:pt x="53" y="51"/>
                      </a:cubicBezTo>
                      <a:cubicBezTo>
                        <a:pt x="53" y="51"/>
                        <a:pt x="53" y="51"/>
                        <a:pt x="53" y="51"/>
                      </a:cubicBezTo>
                      <a:close/>
                      <a:moveTo>
                        <a:pt x="45" y="51"/>
                      </a:moveTo>
                      <a:cubicBezTo>
                        <a:pt x="45" y="52"/>
                        <a:pt x="46" y="51"/>
                        <a:pt x="46" y="51"/>
                      </a:cubicBezTo>
                      <a:cubicBezTo>
                        <a:pt x="45" y="51"/>
                        <a:pt x="46" y="52"/>
                        <a:pt x="46" y="52"/>
                      </a:cubicBezTo>
                      <a:cubicBezTo>
                        <a:pt x="45" y="52"/>
                        <a:pt x="45" y="52"/>
                        <a:pt x="45" y="51"/>
                      </a:cubicBezTo>
                      <a:close/>
                      <a:moveTo>
                        <a:pt x="64" y="50"/>
                      </a:moveTo>
                      <a:cubicBezTo>
                        <a:pt x="64" y="50"/>
                        <a:pt x="64" y="50"/>
                        <a:pt x="64" y="50"/>
                      </a:cubicBezTo>
                      <a:cubicBezTo>
                        <a:pt x="65" y="50"/>
                        <a:pt x="64" y="50"/>
                        <a:pt x="65" y="50"/>
                      </a:cubicBezTo>
                      <a:cubicBezTo>
                        <a:pt x="65" y="50"/>
                        <a:pt x="65" y="50"/>
                        <a:pt x="65" y="50"/>
                      </a:cubicBezTo>
                      <a:cubicBezTo>
                        <a:pt x="65" y="50"/>
                        <a:pt x="65" y="50"/>
                        <a:pt x="65" y="50"/>
                      </a:cubicBezTo>
                      <a:cubicBezTo>
                        <a:pt x="65" y="50"/>
                        <a:pt x="65" y="50"/>
                        <a:pt x="65" y="50"/>
                      </a:cubicBezTo>
                      <a:cubicBezTo>
                        <a:pt x="65" y="50"/>
                        <a:pt x="65" y="50"/>
                        <a:pt x="65" y="50"/>
                      </a:cubicBezTo>
                      <a:cubicBezTo>
                        <a:pt x="64" y="50"/>
                        <a:pt x="64" y="50"/>
                        <a:pt x="64" y="50"/>
                      </a:cubicBezTo>
                      <a:close/>
                      <a:moveTo>
                        <a:pt x="46" y="51"/>
                      </a:moveTo>
                      <a:cubicBezTo>
                        <a:pt x="46" y="51"/>
                        <a:pt x="45" y="51"/>
                        <a:pt x="45" y="51"/>
                      </a:cubicBezTo>
                      <a:cubicBezTo>
                        <a:pt x="45" y="51"/>
                        <a:pt x="45" y="51"/>
                        <a:pt x="45" y="51"/>
                      </a:cubicBezTo>
                      <a:cubicBezTo>
                        <a:pt x="45" y="51"/>
                        <a:pt x="45" y="51"/>
                        <a:pt x="45" y="51"/>
                      </a:cubicBezTo>
                      <a:cubicBezTo>
                        <a:pt x="45" y="51"/>
                        <a:pt x="45" y="51"/>
                        <a:pt x="46" y="51"/>
                      </a:cubicBezTo>
                      <a:close/>
                      <a:moveTo>
                        <a:pt x="37" y="52"/>
                      </a:moveTo>
                      <a:cubicBezTo>
                        <a:pt x="36" y="51"/>
                        <a:pt x="37" y="51"/>
                        <a:pt x="37" y="51"/>
                      </a:cubicBezTo>
                      <a:cubicBezTo>
                        <a:pt x="37" y="51"/>
                        <a:pt x="37" y="51"/>
                        <a:pt x="37" y="52"/>
                      </a:cubicBezTo>
                      <a:close/>
                      <a:moveTo>
                        <a:pt x="45" y="51"/>
                      </a:moveTo>
                      <a:cubicBezTo>
                        <a:pt x="45" y="51"/>
                        <a:pt x="45" y="51"/>
                        <a:pt x="46" y="51"/>
                      </a:cubicBezTo>
                      <a:cubicBezTo>
                        <a:pt x="46" y="51"/>
                        <a:pt x="45" y="51"/>
                        <a:pt x="45" y="51"/>
                      </a:cubicBezTo>
                      <a:cubicBezTo>
                        <a:pt x="45" y="51"/>
                        <a:pt x="46" y="51"/>
                        <a:pt x="46" y="51"/>
                      </a:cubicBezTo>
                      <a:cubicBezTo>
                        <a:pt x="45" y="51"/>
                        <a:pt x="45" y="51"/>
                        <a:pt x="45" y="51"/>
                      </a:cubicBezTo>
                      <a:close/>
                      <a:moveTo>
                        <a:pt x="53" y="50"/>
                      </a:moveTo>
                      <a:cubicBezTo>
                        <a:pt x="53" y="50"/>
                        <a:pt x="53" y="50"/>
                        <a:pt x="53" y="50"/>
                      </a:cubicBezTo>
                      <a:cubicBezTo>
                        <a:pt x="52" y="50"/>
                        <a:pt x="53" y="50"/>
                        <a:pt x="52" y="50"/>
                      </a:cubicBezTo>
                      <a:cubicBezTo>
                        <a:pt x="52" y="50"/>
                        <a:pt x="53" y="50"/>
                        <a:pt x="53" y="50"/>
                      </a:cubicBezTo>
                      <a:close/>
                      <a:moveTo>
                        <a:pt x="59" y="50"/>
                      </a:moveTo>
                      <a:cubicBezTo>
                        <a:pt x="58" y="50"/>
                        <a:pt x="58" y="50"/>
                        <a:pt x="58" y="50"/>
                      </a:cubicBezTo>
                      <a:cubicBezTo>
                        <a:pt x="59" y="50"/>
                        <a:pt x="59" y="50"/>
                        <a:pt x="59" y="50"/>
                      </a:cubicBezTo>
                      <a:close/>
                      <a:moveTo>
                        <a:pt x="47" y="50"/>
                      </a:moveTo>
                      <a:cubicBezTo>
                        <a:pt x="48" y="50"/>
                        <a:pt x="48" y="50"/>
                        <a:pt x="47" y="51"/>
                      </a:cubicBezTo>
                      <a:cubicBezTo>
                        <a:pt x="47" y="51"/>
                        <a:pt x="47" y="50"/>
                        <a:pt x="47" y="50"/>
                      </a:cubicBezTo>
                      <a:close/>
                      <a:moveTo>
                        <a:pt x="45" y="50"/>
                      </a:moveTo>
                      <a:cubicBezTo>
                        <a:pt x="45" y="51"/>
                        <a:pt x="45" y="51"/>
                        <a:pt x="45" y="51"/>
                      </a:cubicBezTo>
                      <a:cubicBezTo>
                        <a:pt x="44" y="51"/>
                        <a:pt x="44" y="51"/>
                        <a:pt x="44" y="51"/>
                      </a:cubicBezTo>
                      <a:cubicBezTo>
                        <a:pt x="44" y="51"/>
                        <a:pt x="45" y="51"/>
                        <a:pt x="45" y="50"/>
                      </a:cubicBezTo>
                      <a:close/>
                      <a:moveTo>
                        <a:pt x="49" y="50"/>
                      </a:move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8" y="50"/>
                        <a:pt x="48" y="50"/>
                      </a:cubicBezTo>
                      <a:cubicBezTo>
                        <a:pt x="48" y="50"/>
                        <a:pt x="48" y="50"/>
                        <a:pt x="49" y="50"/>
                      </a:cubicBezTo>
                      <a:cubicBezTo>
                        <a:pt x="49" y="50"/>
                        <a:pt x="48" y="50"/>
                        <a:pt x="49" y="50"/>
                      </a:cubicBezTo>
                      <a:close/>
                      <a:moveTo>
                        <a:pt x="41" y="51"/>
                      </a:moveTo>
                      <a:cubicBezTo>
                        <a:pt x="41" y="51"/>
                        <a:pt x="41" y="51"/>
                        <a:pt x="41" y="51"/>
                      </a:cubicBezTo>
                      <a:cubicBezTo>
                        <a:pt x="41" y="51"/>
                        <a:pt x="41" y="51"/>
                        <a:pt x="41" y="51"/>
                      </a:cubicBezTo>
                      <a:close/>
                      <a:moveTo>
                        <a:pt x="52" y="50"/>
                      </a:moveTo>
                      <a:cubicBezTo>
                        <a:pt x="52" y="50"/>
                        <a:pt x="52" y="50"/>
                        <a:pt x="52" y="50"/>
                      </a:cubicBezTo>
                      <a:cubicBezTo>
                        <a:pt x="52" y="50"/>
                        <a:pt x="52" y="50"/>
                        <a:pt x="52" y="50"/>
                      </a:cubicBezTo>
                      <a:cubicBezTo>
                        <a:pt x="53" y="50"/>
                        <a:pt x="52" y="50"/>
                        <a:pt x="52" y="50"/>
                      </a:cubicBezTo>
                      <a:close/>
                      <a:moveTo>
                        <a:pt x="45" y="50"/>
                      </a:moveTo>
                      <a:cubicBezTo>
                        <a:pt x="46" y="50"/>
                        <a:pt x="46" y="50"/>
                        <a:pt x="45" y="50"/>
                      </a:cubicBezTo>
                      <a:cubicBezTo>
                        <a:pt x="45" y="50"/>
                        <a:pt x="45" y="50"/>
                        <a:pt x="45" y="50"/>
                      </a:cubicBezTo>
                      <a:cubicBezTo>
                        <a:pt x="45" y="50"/>
                        <a:pt x="45" y="50"/>
                        <a:pt x="45" y="50"/>
                      </a:cubicBezTo>
                      <a:close/>
                      <a:moveTo>
                        <a:pt x="59" y="49"/>
                      </a:moveTo>
                      <a:cubicBezTo>
                        <a:pt x="58" y="49"/>
                        <a:pt x="58" y="49"/>
                        <a:pt x="58" y="49"/>
                      </a:cubicBezTo>
                      <a:cubicBezTo>
                        <a:pt x="58" y="49"/>
                        <a:pt x="58" y="49"/>
                        <a:pt x="59" y="49"/>
                      </a:cubicBezTo>
                      <a:cubicBezTo>
                        <a:pt x="58" y="49"/>
                        <a:pt x="58" y="49"/>
                        <a:pt x="58" y="49"/>
                      </a:cubicBezTo>
                      <a:cubicBezTo>
                        <a:pt x="58" y="49"/>
                        <a:pt x="59" y="49"/>
                        <a:pt x="59" y="49"/>
                      </a:cubicBezTo>
                      <a:cubicBezTo>
                        <a:pt x="59" y="49"/>
                        <a:pt x="59" y="49"/>
                        <a:pt x="59" y="49"/>
                      </a:cubicBezTo>
                      <a:close/>
                      <a:moveTo>
                        <a:pt x="48" y="50"/>
                      </a:moveTo>
                      <a:cubicBezTo>
                        <a:pt x="48" y="50"/>
                        <a:pt x="48" y="50"/>
                        <a:pt x="48" y="50"/>
                      </a:cubicBezTo>
                      <a:cubicBezTo>
                        <a:pt x="48" y="50"/>
                        <a:pt x="48" y="50"/>
                        <a:pt x="48" y="50"/>
                      </a:cubicBezTo>
                      <a:cubicBezTo>
                        <a:pt x="48" y="50"/>
                        <a:pt x="48" y="50"/>
                        <a:pt x="48" y="50"/>
                      </a:cubicBezTo>
                      <a:cubicBezTo>
                        <a:pt x="48" y="50"/>
                        <a:pt x="48" y="50"/>
                        <a:pt x="49" y="50"/>
                      </a:cubicBezTo>
                      <a:cubicBezTo>
                        <a:pt x="48" y="50"/>
                        <a:pt x="48" y="50"/>
                        <a:pt x="48" y="50"/>
                      </a:cubicBezTo>
                      <a:close/>
                      <a:moveTo>
                        <a:pt x="48" y="49"/>
                      </a:moveTo>
                      <a:cubicBezTo>
                        <a:pt x="48" y="49"/>
                        <a:pt x="47" y="49"/>
                        <a:pt x="48" y="49"/>
                      </a:cubicBezTo>
                      <a:cubicBezTo>
                        <a:pt x="48" y="49"/>
                        <a:pt x="48" y="49"/>
                        <a:pt x="48" y="49"/>
                      </a:cubicBezTo>
                      <a:close/>
                      <a:moveTo>
                        <a:pt x="62" y="48"/>
                      </a:moveTo>
                      <a:cubicBezTo>
                        <a:pt x="62" y="48"/>
                        <a:pt x="62" y="48"/>
                        <a:pt x="62" y="48"/>
                      </a:cubicBezTo>
                      <a:cubicBezTo>
                        <a:pt x="62" y="48"/>
                        <a:pt x="62" y="48"/>
                        <a:pt x="63" y="48"/>
                      </a:cubicBezTo>
                      <a:cubicBezTo>
                        <a:pt x="63" y="48"/>
                        <a:pt x="63" y="48"/>
                        <a:pt x="62" y="48"/>
                      </a:cubicBezTo>
                      <a:close/>
                      <a:moveTo>
                        <a:pt x="52" y="49"/>
                      </a:move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lose/>
                      <a:moveTo>
                        <a:pt x="45" y="49"/>
                      </a:moveTo>
                      <a:cubicBezTo>
                        <a:pt x="46" y="49"/>
                        <a:pt x="46" y="49"/>
                        <a:pt x="45" y="49"/>
                      </a:cubicBezTo>
                      <a:cubicBezTo>
                        <a:pt x="45" y="49"/>
                        <a:pt x="45" y="49"/>
                        <a:pt x="45" y="49"/>
                      </a:cubicBezTo>
                      <a:close/>
                      <a:moveTo>
                        <a:pt x="59" y="48"/>
                      </a:moveTo>
                      <a:cubicBezTo>
                        <a:pt x="58" y="49"/>
                        <a:pt x="58" y="48"/>
                        <a:pt x="58" y="48"/>
                      </a:cubicBezTo>
                      <a:cubicBezTo>
                        <a:pt x="59" y="48"/>
                        <a:pt x="59" y="48"/>
                        <a:pt x="59" y="48"/>
                      </a:cubicBezTo>
                      <a:cubicBezTo>
                        <a:pt x="59" y="48"/>
                        <a:pt x="58" y="48"/>
                        <a:pt x="59" y="48"/>
                      </a:cubicBezTo>
                      <a:close/>
                      <a:moveTo>
                        <a:pt x="54" y="48"/>
                      </a:move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9"/>
                        <a:pt x="54" y="48"/>
                        <a:pt x="54" y="48"/>
                      </a:cubicBezTo>
                      <a:close/>
                      <a:moveTo>
                        <a:pt x="48" y="49"/>
                      </a:moveTo>
                      <a:cubicBezTo>
                        <a:pt x="49" y="49"/>
                        <a:pt x="48" y="49"/>
                        <a:pt x="48" y="49"/>
                      </a:cubicBezTo>
                      <a:cubicBezTo>
                        <a:pt x="48" y="49"/>
                        <a:pt x="49" y="48"/>
                        <a:pt x="48" y="48"/>
                      </a:cubicBezTo>
                      <a:cubicBezTo>
                        <a:pt x="49" y="48"/>
                        <a:pt x="49" y="48"/>
                        <a:pt x="49" y="49"/>
                      </a:cubicBezTo>
                      <a:cubicBezTo>
                        <a:pt x="49" y="49"/>
                        <a:pt x="49" y="48"/>
                        <a:pt x="49" y="48"/>
                      </a:cubicBezTo>
                      <a:cubicBezTo>
                        <a:pt x="49" y="49"/>
                        <a:pt x="49" y="49"/>
                        <a:pt x="48" y="49"/>
                      </a:cubicBezTo>
                      <a:close/>
                      <a:moveTo>
                        <a:pt x="40" y="49"/>
                      </a:moveTo>
                      <a:cubicBezTo>
                        <a:pt x="40" y="49"/>
                        <a:pt x="40" y="49"/>
                        <a:pt x="40" y="50"/>
                      </a:cubicBezTo>
                      <a:cubicBezTo>
                        <a:pt x="39" y="50"/>
                        <a:pt x="40" y="49"/>
                        <a:pt x="39" y="49"/>
                      </a:cubicBezTo>
                      <a:cubicBezTo>
                        <a:pt x="39" y="49"/>
                        <a:pt x="39" y="49"/>
                        <a:pt x="40" y="49"/>
                      </a:cubicBezTo>
                      <a:close/>
                      <a:moveTo>
                        <a:pt x="57" y="48"/>
                      </a:moveTo>
                      <a:cubicBezTo>
                        <a:pt x="56" y="48"/>
                        <a:pt x="56" y="48"/>
                        <a:pt x="56" y="48"/>
                      </a:cubicBezTo>
                      <a:cubicBezTo>
                        <a:pt x="56" y="48"/>
                        <a:pt x="56" y="48"/>
                        <a:pt x="56" y="48"/>
                      </a:cubicBezTo>
                      <a:cubicBezTo>
                        <a:pt x="57" y="48"/>
                        <a:pt x="57" y="48"/>
                        <a:pt x="57" y="48"/>
                      </a:cubicBezTo>
                      <a:close/>
                      <a:moveTo>
                        <a:pt x="33" y="50"/>
                      </a:move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4" y="50"/>
                        <a:pt x="34" y="49"/>
                        <a:pt x="34" y="49"/>
                      </a:cubicBezTo>
                      <a:cubicBezTo>
                        <a:pt x="34" y="49"/>
                        <a:pt x="33" y="50"/>
                        <a:pt x="34" y="49"/>
                      </a:cubicBezTo>
                      <a:cubicBezTo>
                        <a:pt x="34" y="50"/>
                        <a:pt x="33" y="50"/>
                        <a:pt x="33" y="50"/>
                      </a:cubicBezTo>
                      <a:close/>
                      <a:moveTo>
                        <a:pt x="52" y="48"/>
                      </a:moveTo>
                      <a:cubicBezTo>
                        <a:pt x="52" y="48"/>
                        <a:pt x="52" y="48"/>
                        <a:pt x="52" y="48"/>
                      </a:cubicBezTo>
                      <a:cubicBezTo>
                        <a:pt x="52" y="48"/>
                        <a:pt x="52" y="48"/>
                        <a:pt x="52" y="48"/>
                      </a:cubicBezTo>
                      <a:cubicBezTo>
                        <a:pt x="52" y="48"/>
                        <a:pt x="53" y="48"/>
                        <a:pt x="52" y="48"/>
                      </a:cubicBezTo>
                      <a:close/>
                      <a:moveTo>
                        <a:pt x="54" y="48"/>
                      </a:moveTo>
                      <a:cubicBezTo>
                        <a:pt x="53" y="48"/>
                        <a:pt x="53" y="48"/>
                        <a:pt x="53" y="48"/>
                      </a:cubicBezTo>
                      <a:cubicBezTo>
                        <a:pt x="53" y="48"/>
                        <a:pt x="53" y="48"/>
                        <a:pt x="53" y="48"/>
                      </a:cubicBezTo>
                      <a:cubicBezTo>
                        <a:pt x="53" y="48"/>
                        <a:pt x="53" y="48"/>
                        <a:pt x="53" y="48"/>
                      </a:cubicBezTo>
                      <a:cubicBezTo>
                        <a:pt x="54" y="48"/>
                        <a:pt x="53" y="48"/>
                        <a:pt x="54" y="48"/>
                      </a:cubicBezTo>
                      <a:close/>
                      <a:moveTo>
                        <a:pt x="54" y="48"/>
                      </a:move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4" y="48"/>
                        <a:pt x="54" y="47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lose/>
                      <a:moveTo>
                        <a:pt x="48" y="48"/>
                      </a:moveTo>
                      <a:cubicBezTo>
                        <a:pt x="48" y="48"/>
                        <a:pt x="49" y="48"/>
                        <a:pt x="48" y="48"/>
                      </a:cubicBezTo>
                      <a:cubicBezTo>
                        <a:pt x="48" y="48"/>
                        <a:pt x="49" y="48"/>
                        <a:pt x="48" y="48"/>
                      </a:cubicBezTo>
                      <a:cubicBezTo>
                        <a:pt x="48" y="48"/>
                        <a:pt x="49" y="48"/>
                        <a:pt x="49" y="48"/>
                      </a:cubicBezTo>
                      <a:cubicBezTo>
                        <a:pt x="49" y="48"/>
                        <a:pt x="49" y="48"/>
                        <a:pt x="49" y="48"/>
                      </a:cubicBezTo>
                      <a:cubicBezTo>
                        <a:pt x="48" y="48"/>
                        <a:pt x="48" y="48"/>
                        <a:pt x="48" y="48"/>
                      </a:cubicBezTo>
                      <a:cubicBezTo>
                        <a:pt x="48" y="48"/>
                        <a:pt x="48" y="48"/>
                        <a:pt x="48" y="48"/>
                      </a:cubicBezTo>
                      <a:close/>
                      <a:moveTo>
                        <a:pt x="32" y="49"/>
                      </a:moveTo>
                      <a:cubicBezTo>
                        <a:pt x="32" y="49"/>
                        <a:pt x="33" y="49"/>
                        <a:pt x="32" y="50"/>
                      </a:cubicBezTo>
                      <a:cubicBezTo>
                        <a:pt x="32" y="49"/>
                        <a:pt x="32" y="49"/>
                        <a:pt x="32" y="49"/>
                      </a:cubicBezTo>
                      <a:close/>
                      <a:moveTo>
                        <a:pt x="52" y="47"/>
                      </a:moveTo>
                      <a:cubicBezTo>
                        <a:pt x="52" y="47"/>
                        <a:pt x="52" y="47"/>
                        <a:pt x="52" y="47"/>
                      </a:cubicBezTo>
                      <a:cubicBezTo>
                        <a:pt x="52" y="47"/>
                        <a:pt x="53" y="48"/>
                        <a:pt x="52" y="48"/>
                      </a:cubicBezTo>
                      <a:cubicBezTo>
                        <a:pt x="52" y="47"/>
                        <a:pt x="52" y="47"/>
                        <a:pt x="52" y="47"/>
                      </a:cubicBezTo>
                      <a:close/>
                      <a:moveTo>
                        <a:pt x="50" y="47"/>
                      </a:moveTo>
                      <a:cubicBezTo>
                        <a:pt x="51" y="47"/>
                        <a:pt x="50" y="47"/>
                        <a:pt x="51" y="48"/>
                      </a:cubicBezTo>
                      <a:cubicBezTo>
                        <a:pt x="50" y="48"/>
                        <a:pt x="50" y="47"/>
                        <a:pt x="50" y="47"/>
                      </a:cubicBezTo>
                      <a:close/>
                      <a:moveTo>
                        <a:pt x="44" y="48"/>
                      </a:moveTo>
                      <a:cubicBezTo>
                        <a:pt x="44" y="48"/>
                        <a:pt x="44" y="48"/>
                        <a:pt x="44" y="48"/>
                      </a:cubicBezTo>
                      <a:cubicBezTo>
                        <a:pt x="43" y="48"/>
                        <a:pt x="43" y="48"/>
                        <a:pt x="43" y="48"/>
                      </a:cubicBezTo>
                      <a:cubicBezTo>
                        <a:pt x="44" y="48"/>
                        <a:pt x="44" y="48"/>
                        <a:pt x="44" y="48"/>
                      </a:cubicBezTo>
                      <a:cubicBezTo>
                        <a:pt x="44" y="48"/>
                        <a:pt x="45" y="48"/>
                        <a:pt x="44" y="48"/>
                      </a:cubicBezTo>
                      <a:close/>
                      <a:moveTo>
                        <a:pt x="34" y="49"/>
                      </a:move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3" y="49"/>
                        <a:pt x="34" y="49"/>
                        <a:pt x="33" y="49"/>
                      </a:cubicBezTo>
                      <a:cubicBezTo>
                        <a:pt x="33" y="49"/>
                        <a:pt x="33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lose/>
                      <a:moveTo>
                        <a:pt x="54" y="47"/>
                      </a:moveTo>
                      <a:cubicBezTo>
                        <a:pt x="54" y="47"/>
                        <a:pt x="53" y="46"/>
                        <a:pt x="54" y="46"/>
                      </a:cubicBezTo>
                      <a:cubicBezTo>
                        <a:pt x="54" y="46"/>
                        <a:pt x="54" y="47"/>
                        <a:pt x="54" y="47"/>
                      </a:cubicBezTo>
                      <a:close/>
                      <a:moveTo>
                        <a:pt x="65" y="45"/>
                      </a:moveTo>
                      <a:cubicBezTo>
                        <a:pt x="64" y="46"/>
                        <a:pt x="64" y="46"/>
                        <a:pt x="65" y="46"/>
                      </a:cubicBezTo>
                      <a:cubicBezTo>
                        <a:pt x="64" y="46"/>
                        <a:pt x="64" y="45"/>
                        <a:pt x="65" y="45"/>
                      </a:cubicBezTo>
                      <a:close/>
                      <a:moveTo>
                        <a:pt x="45" y="47"/>
                      </a:moveTo>
                      <a:cubicBezTo>
                        <a:pt x="45" y="48"/>
                        <a:pt x="45" y="48"/>
                        <a:pt x="45" y="48"/>
                      </a:cubicBezTo>
                      <a:cubicBezTo>
                        <a:pt x="45" y="48"/>
                        <a:pt x="45" y="47"/>
                        <a:pt x="45" y="47"/>
                      </a:cubicBezTo>
                      <a:close/>
                      <a:moveTo>
                        <a:pt x="32" y="49"/>
                      </a:moveTo>
                      <a:cubicBezTo>
                        <a:pt x="32" y="49"/>
                        <a:pt x="32" y="49"/>
                        <a:pt x="32" y="49"/>
                      </a:cubicBezTo>
                      <a:cubicBezTo>
                        <a:pt x="32" y="49"/>
                        <a:pt x="32" y="49"/>
                        <a:pt x="32" y="49"/>
                      </a:cubicBezTo>
                      <a:cubicBezTo>
                        <a:pt x="32" y="49"/>
                        <a:pt x="32" y="49"/>
                        <a:pt x="32" y="49"/>
                      </a:cubicBezTo>
                      <a:cubicBezTo>
                        <a:pt x="32" y="49"/>
                        <a:pt x="32" y="49"/>
                        <a:pt x="32" y="49"/>
                      </a:cubicBezTo>
                      <a:close/>
                      <a:moveTo>
                        <a:pt x="34" y="48"/>
                      </a:move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4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4" y="48"/>
                      </a:cubicBezTo>
                      <a:cubicBezTo>
                        <a:pt x="33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lose/>
                      <a:moveTo>
                        <a:pt x="53" y="46"/>
                      </a:moveTo>
                      <a:cubicBezTo>
                        <a:pt x="53" y="46"/>
                        <a:pt x="53" y="46"/>
                        <a:pt x="53" y="47"/>
                      </a:cubicBezTo>
                      <a:cubicBezTo>
                        <a:pt x="52" y="46"/>
                        <a:pt x="53" y="46"/>
                        <a:pt x="53" y="46"/>
                      </a:cubicBezTo>
                      <a:close/>
                      <a:moveTo>
                        <a:pt x="32" y="49"/>
                      </a:move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3" y="48"/>
                        <a:pt x="32" y="48"/>
                        <a:pt x="32" y="49"/>
                      </a:cubicBezTo>
                      <a:close/>
                      <a:moveTo>
                        <a:pt x="52" y="46"/>
                      </a:moveTo>
                      <a:cubicBezTo>
                        <a:pt x="51" y="46"/>
                        <a:pt x="52" y="46"/>
                        <a:pt x="52" y="46"/>
                      </a:cubicBezTo>
                      <a:cubicBezTo>
                        <a:pt x="52" y="46"/>
                        <a:pt x="52" y="46"/>
                        <a:pt x="51" y="46"/>
                      </a:cubicBezTo>
                      <a:cubicBezTo>
                        <a:pt x="51" y="46"/>
                        <a:pt x="51" y="46"/>
                        <a:pt x="52" y="46"/>
                      </a:cubicBezTo>
                      <a:close/>
                      <a:moveTo>
                        <a:pt x="49" y="46"/>
                      </a:moveTo>
                      <a:cubicBezTo>
                        <a:pt x="49" y="46"/>
                        <a:pt x="49" y="46"/>
                        <a:pt x="49" y="46"/>
                      </a:cubicBezTo>
                      <a:cubicBezTo>
                        <a:pt x="48" y="46"/>
                        <a:pt x="49" y="46"/>
                        <a:pt x="49" y="46"/>
                      </a:cubicBezTo>
                      <a:cubicBezTo>
                        <a:pt x="48" y="46"/>
                        <a:pt x="49" y="47"/>
                        <a:pt x="48" y="47"/>
                      </a:cubicBezTo>
                      <a:cubicBezTo>
                        <a:pt x="48" y="46"/>
                        <a:pt x="47" y="46"/>
                        <a:pt x="47" y="46"/>
                      </a:cubicBezTo>
                      <a:cubicBezTo>
                        <a:pt x="48" y="46"/>
                        <a:pt x="48" y="46"/>
                        <a:pt x="48" y="46"/>
                      </a:cubicBezTo>
                      <a:cubicBezTo>
                        <a:pt x="48" y="46"/>
                        <a:pt x="48" y="46"/>
                        <a:pt x="48" y="46"/>
                      </a:cubicBezTo>
                      <a:cubicBezTo>
                        <a:pt x="49" y="46"/>
                        <a:pt x="49" y="46"/>
                        <a:pt x="49" y="46"/>
                      </a:cubicBezTo>
                      <a:cubicBezTo>
                        <a:pt x="49" y="46"/>
                        <a:pt x="49" y="46"/>
                        <a:pt x="49" y="46"/>
                      </a:cubicBezTo>
                      <a:close/>
                      <a:moveTo>
                        <a:pt x="32" y="48"/>
                      </a:move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1" y="48"/>
                        <a:pt x="33" y="48"/>
                        <a:pt x="32" y="48"/>
                      </a:cubicBezTo>
                      <a:close/>
                      <a:moveTo>
                        <a:pt x="37" y="47"/>
                      </a:moveTo>
                      <a:cubicBezTo>
                        <a:pt x="37" y="47"/>
                        <a:pt x="37" y="47"/>
                        <a:pt x="37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7" y="47"/>
                        <a:pt x="37" y="47"/>
                        <a:pt x="37" y="47"/>
                      </a:cubicBezTo>
                      <a:cubicBezTo>
                        <a:pt x="37" y="47"/>
                        <a:pt x="38" y="47"/>
                        <a:pt x="37" y="48"/>
                      </a:cubicBezTo>
                      <a:cubicBezTo>
                        <a:pt x="37" y="48"/>
                        <a:pt x="37" y="47"/>
                        <a:pt x="37" y="47"/>
                      </a:cubicBezTo>
                      <a:cubicBezTo>
                        <a:pt x="37" y="47"/>
                        <a:pt x="37" y="47"/>
                        <a:pt x="37" y="47"/>
                      </a:cubicBezTo>
                      <a:cubicBezTo>
                        <a:pt x="37" y="47"/>
                        <a:pt x="37" y="47"/>
                        <a:pt x="37" y="47"/>
                      </a:cubicBezTo>
                      <a:cubicBezTo>
                        <a:pt x="37" y="47"/>
                        <a:pt x="37" y="47"/>
                        <a:pt x="37" y="47"/>
                      </a:cubicBezTo>
                      <a:cubicBezTo>
                        <a:pt x="37" y="47"/>
                        <a:pt x="37" y="47"/>
                        <a:pt x="37" y="47"/>
                      </a:cubicBezTo>
                      <a:close/>
                      <a:moveTo>
                        <a:pt x="34" y="48"/>
                      </a:move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7"/>
                      </a:cubicBezTo>
                      <a:cubicBezTo>
                        <a:pt x="33" y="47"/>
                        <a:pt x="33" y="47"/>
                        <a:pt x="33" y="47"/>
                      </a:cubicBezTo>
                      <a:cubicBezTo>
                        <a:pt x="33" y="47"/>
                        <a:pt x="34" y="48"/>
                        <a:pt x="33" y="48"/>
                      </a:cubicBezTo>
                      <a:cubicBezTo>
                        <a:pt x="33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lose/>
                      <a:moveTo>
                        <a:pt x="32" y="48"/>
                      </a:move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lose/>
                      <a:moveTo>
                        <a:pt x="54" y="45"/>
                      </a:moveTo>
                      <a:cubicBezTo>
                        <a:pt x="54" y="45"/>
                        <a:pt x="54" y="45"/>
                        <a:pt x="54" y="46"/>
                      </a:cubicBezTo>
                      <a:cubicBezTo>
                        <a:pt x="53" y="46"/>
                        <a:pt x="53" y="45"/>
                        <a:pt x="53" y="45"/>
                      </a:cubicBezTo>
                      <a:cubicBezTo>
                        <a:pt x="54" y="45"/>
                        <a:pt x="54" y="45"/>
                        <a:pt x="54" y="45"/>
                      </a:cubicBezTo>
                      <a:close/>
                      <a:moveTo>
                        <a:pt x="64" y="44"/>
                      </a:moveTo>
                      <a:cubicBezTo>
                        <a:pt x="65" y="44"/>
                        <a:pt x="64" y="44"/>
                        <a:pt x="65" y="44"/>
                      </a:cubicBezTo>
                      <a:cubicBezTo>
                        <a:pt x="65" y="44"/>
                        <a:pt x="65" y="44"/>
                        <a:pt x="64" y="44"/>
                      </a:cubicBezTo>
                      <a:cubicBezTo>
                        <a:pt x="64" y="44"/>
                        <a:pt x="64" y="44"/>
                        <a:pt x="64" y="44"/>
                      </a:cubicBezTo>
                      <a:close/>
                      <a:moveTo>
                        <a:pt x="52" y="45"/>
                      </a:moveTo>
                      <a:cubicBezTo>
                        <a:pt x="53" y="45"/>
                        <a:pt x="53" y="45"/>
                        <a:pt x="53" y="45"/>
                      </a:cubicBezTo>
                      <a:cubicBezTo>
                        <a:pt x="53" y="45"/>
                        <a:pt x="53" y="45"/>
                        <a:pt x="53" y="45"/>
                      </a:cubicBezTo>
                      <a:cubicBezTo>
                        <a:pt x="52" y="45"/>
                        <a:pt x="53" y="45"/>
                        <a:pt x="52" y="45"/>
                      </a:cubicBezTo>
                      <a:cubicBezTo>
                        <a:pt x="52" y="45"/>
                        <a:pt x="52" y="45"/>
                        <a:pt x="52" y="45"/>
                      </a:cubicBezTo>
                      <a:close/>
                      <a:moveTo>
                        <a:pt x="38" y="47"/>
                      </a:moveTo>
                      <a:cubicBezTo>
                        <a:pt x="37" y="47"/>
                        <a:pt x="37" y="47"/>
                        <a:pt x="37" y="47"/>
                      </a:cubicBezTo>
                      <a:cubicBezTo>
                        <a:pt x="37" y="47"/>
                        <a:pt x="36" y="47"/>
                        <a:pt x="37" y="46"/>
                      </a:cubicBezTo>
                      <a:cubicBezTo>
                        <a:pt x="37" y="46"/>
                        <a:pt x="37" y="47"/>
                        <a:pt x="37" y="47"/>
                      </a:cubicBezTo>
                      <a:cubicBezTo>
                        <a:pt x="37" y="47"/>
                        <a:pt x="37" y="47"/>
                        <a:pt x="38" y="47"/>
                      </a:cubicBezTo>
                      <a:cubicBezTo>
                        <a:pt x="38" y="47"/>
                        <a:pt x="38" y="47"/>
                        <a:pt x="38" y="47"/>
                      </a:cubicBezTo>
                      <a:close/>
                      <a:moveTo>
                        <a:pt x="36" y="47"/>
                      </a:move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lose/>
                      <a:moveTo>
                        <a:pt x="50" y="45"/>
                      </a:moveTo>
                      <a:cubicBezTo>
                        <a:pt x="49" y="46"/>
                        <a:pt x="49" y="45"/>
                        <a:pt x="49" y="45"/>
                      </a:cubicBezTo>
                      <a:cubicBezTo>
                        <a:pt x="49" y="45"/>
                        <a:pt x="49" y="45"/>
                        <a:pt x="50" y="45"/>
                      </a:cubicBezTo>
                      <a:close/>
                      <a:moveTo>
                        <a:pt x="53" y="45"/>
                      </a:moveTo>
                      <a:cubicBezTo>
                        <a:pt x="53" y="45"/>
                        <a:pt x="53" y="45"/>
                        <a:pt x="53" y="45"/>
                      </a:cubicBezTo>
                      <a:cubicBezTo>
                        <a:pt x="53" y="45"/>
                        <a:pt x="53" y="45"/>
                        <a:pt x="54" y="45"/>
                      </a:cubicBezTo>
                      <a:cubicBezTo>
                        <a:pt x="54" y="45"/>
                        <a:pt x="53" y="45"/>
                        <a:pt x="53" y="45"/>
                      </a:cubicBezTo>
                      <a:close/>
                      <a:moveTo>
                        <a:pt x="36" y="47"/>
                      </a:move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lose/>
                      <a:moveTo>
                        <a:pt x="52" y="44"/>
                      </a:moveTo>
                      <a:cubicBezTo>
                        <a:pt x="53" y="44"/>
                        <a:pt x="53" y="45"/>
                        <a:pt x="52" y="44"/>
                      </a:cubicBezTo>
                      <a:cubicBezTo>
                        <a:pt x="52" y="45"/>
                        <a:pt x="52" y="44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lose/>
                      <a:moveTo>
                        <a:pt x="54" y="44"/>
                      </a:moveTo>
                      <a:cubicBezTo>
                        <a:pt x="55" y="44"/>
                        <a:pt x="55" y="44"/>
                        <a:pt x="55" y="44"/>
                      </a:cubicBezTo>
                      <a:cubicBezTo>
                        <a:pt x="55" y="44"/>
                        <a:pt x="55" y="44"/>
                        <a:pt x="55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lose/>
                      <a:moveTo>
                        <a:pt x="41" y="46"/>
                      </a:moveTo>
                      <a:cubicBezTo>
                        <a:pt x="40" y="46"/>
                        <a:pt x="40" y="46"/>
                        <a:pt x="40" y="46"/>
                      </a:cubicBezTo>
                      <a:cubicBezTo>
                        <a:pt x="41" y="46"/>
                        <a:pt x="41" y="46"/>
                        <a:pt x="41" y="46"/>
                      </a:cubicBezTo>
                      <a:close/>
                      <a:moveTo>
                        <a:pt x="51" y="45"/>
                      </a:moveTo>
                      <a:cubicBezTo>
                        <a:pt x="51" y="45"/>
                        <a:pt x="51" y="45"/>
                        <a:pt x="51" y="45"/>
                      </a:cubicBezTo>
                      <a:cubicBezTo>
                        <a:pt x="51" y="44"/>
                        <a:pt x="51" y="44"/>
                        <a:pt x="52" y="44"/>
                      </a:cubicBezTo>
                      <a:cubicBezTo>
                        <a:pt x="52" y="44"/>
                        <a:pt x="52" y="45"/>
                        <a:pt x="51" y="45"/>
                      </a:cubicBezTo>
                      <a:close/>
                      <a:moveTo>
                        <a:pt x="54" y="44"/>
                      </a:moveTo>
                      <a:cubicBezTo>
                        <a:pt x="54" y="44"/>
                        <a:pt x="54" y="43"/>
                        <a:pt x="54" y="43"/>
                      </a:cubicBezTo>
                      <a:cubicBezTo>
                        <a:pt x="54" y="43"/>
                        <a:pt x="54" y="43"/>
                        <a:pt x="54" y="43"/>
                      </a:cubicBezTo>
                      <a:cubicBezTo>
                        <a:pt x="54" y="43"/>
                        <a:pt x="54" y="43"/>
                        <a:pt x="53" y="43"/>
                      </a:cubicBezTo>
                      <a:cubicBezTo>
                        <a:pt x="54" y="43"/>
                        <a:pt x="54" y="42"/>
                        <a:pt x="54" y="42"/>
                      </a:cubicBezTo>
                      <a:cubicBezTo>
                        <a:pt x="54" y="42"/>
                        <a:pt x="55" y="42"/>
                        <a:pt x="54" y="42"/>
                      </a:cubicBezTo>
                      <a:cubicBezTo>
                        <a:pt x="54" y="42"/>
                        <a:pt x="55" y="43"/>
                        <a:pt x="54" y="43"/>
                      </a:cubicBezTo>
                      <a:cubicBezTo>
                        <a:pt x="54" y="43"/>
                        <a:pt x="55" y="43"/>
                        <a:pt x="54" y="43"/>
                      </a:cubicBezTo>
                      <a:cubicBezTo>
                        <a:pt x="54" y="43"/>
                        <a:pt x="55" y="44"/>
                        <a:pt x="55" y="44"/>
                      </a:cubicBezTo>
                      <a:cubicBezTo>
                        <a:pt x="55" y="44"/>
                        <a:pt x="54" y="44"/>
                        <a:pt x="55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lose/>
                      <a:moveTo>
                        <a:pt x="33" y="46"/>
                      </a:moveTo>
                      <a:cubicBezTo>
                        <a:pt x="33" y="46"/>
                        <a:pt x="33" y="46"/>
                        <a:pt x="33" y="47"/>
                      </a:cubicBezTo>
                      <a:cubicBezTo>
                        <a:pt x="33" y="47"/>
                        <a:pt x="33" y="46"/>
                        <a:pt x="33" y="46"/>
                      </a:cubicBezTo>
                      <a:close/>
                      <a:moveTo>
                        <a:pt x="47" y="45"/>
                      </a:moveTo>
                      <a:cubicBezTo>
                        <a:pt x="47" y="45"/>
                        <a:pt x="47" y="44"/>
                        <a:pt x="47" y="44"/>
                      </a:cubicBezTo>
                      <a:cubicBezTo>
                        <a:pt x="47" y="44"/>
                        <a:pt x="47" y="44"/>
                        <a:pt x="47" y="45"/>
                      </a:cubicBezTo>
                      <a:close/>
                      <a:moveTo>
                        <a:pt x="31" y="47"/>
                      </a:moveTo>
                      <a:cubicBezTo>
                        <a:pt x="31" y="47"/>
                        <a:pt x="31" y="47"/>
                        <a:pt x="31" y="46"/>
                      </a:cubicBezTo>
                      <a:cubicBezTo>
                        <a:pt x="32" y="46"/>
                        <a:pt x="32" y="46"/>
                        <a:pt x="32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lose/>
                      <a:moveTo>
                        <a:pt x="41" y="45"/>
                      </a:moveTo>
                      <a:cubicBezTo>
                        <a:pt x="41" y="45"/>
                        <a:pt x="40" y="45"/>
                        <a:pt x="41" y="45"/>
                      </a:cubicBezTo>
                      <a:cubicBezTo>
                        <a:pt x="40" y="45"/>
                        <a:pt x="40" y="45"/>
                        <a:pt x="40" y="45"/>
                      </a:cubicBezTo>
                      <a:cubicBezTo>
                        <a:pt x="41" y="45"/>
                        <a:pt x="40" y="45"/>
                        <a:pt x="41" y="45"/>
                      </a:cubicBezTo>
                      <a:close/>
                      <a:moveTo>
                        <a:pt x="31" y="46"/>
                      </a:move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lose/>
                      <a:moveTo>
                        <a:pt x="43" y="44"/>
                      </a:moveTo>
                      <a:cubicBezTo>
                        <a:pt x="44" y="44"/>
                        <a:pt x="44" y="44"/>
                        <a:pt x="44" y="44"/>
                      </a:cubicBezTo>
                      <a:cubicBezTo>
                        <a:pt x="44" y="44"/>
                        <a:pt x="43" y="45"/>
                        <a:pt x="43" y="44"/>
                      </a:cubicBezTo>
                      <a:close/>
                      <a:moveTo>
                        <a:pt x="31" y="46"/>
                      </a:moveTo>
                      <a:cubicBezTo>
                        <a:pt x="32" y="46"/>
                        <a:pt x="32" y="46"/>
                        <a:pt x="32" y="46"/>
                      </a:cubicBezTo>
                      <a:cubicBezTo>
                        <a:pt x="32" y="46"/>
                        <a:pt x="32" y="46"/>
                        <a:pt x="32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lose/>
                      <a:moveTo>
                        <a:pt x="62" y="41"/>
                      </a:moveTo>
                      <a:cubicBezTo>
                        <a:pt x="62" y="41"/>
                        <a:pt x="62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lose/>
                      <a:moveTo>
                        <a:pt x="53" y="42"/>
                      </a:move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2" y="43"/>
                        <a:pt x="52" y="42"/>
                        <a:pt x="53" y="42"/>
                      </a:cubicBezTo>
                      <a:close/>
                      <a:moveTo>
                        <a:pt x="55" y="42"/>
                      </a:moveTo>
                      <a:cubicBezTo>
                        <a:pt x="55" y="42"/>
                        <a:pt x="55" y="42"/>
                        <a:pt x="55" y="42"/>
                      </a:cubicBezTo>
                      <a:cubicBezTo>
                        <a:pt x="54" y="42"/>
                        <a:pt x="55" y="41"/>
                        <a:pt x="55" y="41"/>
                      </a:cubicBezTo>
                      <a:cubicBezTo>
                        <a:pt x="55" y="41"/>
                        <a:pt x="54" y="41"/>
                        <a:pt x="54" y="41"/>
                      </a:cubicBezTo>
                      <a:cubicBezTo>
                        <a:pt x="54" y="41"/>
                        <a:pt x="54" y="41"/>
                        <a:pt x="54" y="41"/>
                      </a:cubicBezTo>
                      <a:cubicBezTo>
                        <a:pt x="55" y="41"/>
                        <a:pt x="54" y="41"/>
                        <a:pt x="55" y="41"/>
                      </a:cubicBezTo>
                      <a:cubicBezTo>
                        <a:pt x="55" y="41"/>
                        <a:pt x="55" y="41"/>
                        <a:pt x="55" y="42"/>
                      </a:cubicBezTo>
                      <a:close/>
                      <a:moveTo>
                        <a:pt x="40" y="44"/>
                      </a:moveTo>
                      <a:cubicBezTo>
                        <a:pt x="40" y="44"/>
                        <a:pt x="40" y="44"/>
                        <a:pt x="40" y="44"/>
                      </a:cubicBezTo>
                      <a:cubicBezTo>
                        <a:pt x="40" y="44"/>
                        <a:pt x="40" y="44"/>
                        <a:pt x="40" y="44"/>
                      </a:cubicBezTo>
                      <a:cubicBezTo>
                        <a:pt x="41" y="44"/>
                        <a:pt x="41" y="44"/>
                        <a:pt x="40" y="44"/>
                      </a:cubicBezTo>
                      <a:close/>
                      <a:moveTo>
                        <a:pt x="45" y="43"/>
                      </a:moveTo>
                      <a:cubicBezTo>
                        <a:pt x="45" y="43"/>
                        <a:pt x="45" y="43"/>
                        <a:pt x="45" y="43"/>
                      </a:cubicBezTo>
                      <a:cubicBezTo>
                        <a:pt x="46" y="43"/>
                        <a:pt x="45" y="43"/>
                        <a:pt x="45" y="43"/>
                      </a:cubicBezTo>
                      <a:cubicBezTo>
                        <a:pt x="45" y="43"/>
                        <a:pt x="45" y="43"/>
                        <a:pt x="45" y="43"/>
                      </a:cubicBezTo>
                      <a:cubicBezTo>
                        <a:pt x="45" y="43"/>
                        <a:pt x="45" y="43"/>
                        <a:pt x="45" y="43"/>
                      </a:cubicBezTo>
                      <a:close/>
                      <a:moveTo>
                        <a:pt x="53" y="41"/>
                      </a:moveTo>
                      <a:cubicBezTo>
                        <a:pt x="54" y="41"/>
                        <a:pt x="54" y="41"/>
                        <a:pt x="53" y="42"/>
                      </a:cubicBezTo>
                      <a:cubicBezTo>
                        <a:pt x="53" y="42"/>
                        <a:pt x="53" y="41"/>
                        <a:pt x="53" y="41"/>
                      </a:cubicBezTo>
                      <a:close/>
                      <a:moveTo>
                        <a:pt x="40" y="43"/>
                      </a:moveTo>
                      <a:cubicBezTo>
                        <a:pt x="40" y="44"/>
                        <a:pt x="40" y="44"/>
                        <a:pt x="40" y="44"/>
                      </a:cubicBezTo>
                      <a:cubicBezTo>
                        <a:pt x="40" y="44"/>
                        <a:pt x="40" y="44"/>
                        <a:pt x="40" y="43"/>
                      </a:cubicBezTo>
                      <a:close/>
                      <a:moveTo>
                        <a:pt x="55" y="41"/>
                      </a:moveTo>
                      <a:cubicBezTo>
                        <a:pt x="55" y="41"/>
                        <a:pt x="55" y="41"/>
                        <a:pt x="55" y="41"/>
                      </a:cubicBezTo>
                      <a:cubicBezTo>
                        <a:pt x="55" y="41"/>
                        <a:pt x="55" y="41"/>
                        <a:pt x="55" y="41"/>
                      </a:cubicBezTo>
                      <a:close/>
                      <a:moveTo>
                        <a:pt x="43" y="43"/>
                      </a:moveTo>
                      <a:cubicBezTo>
                        <a:pt x="43" y="43"/>
                        <a:pt x="43" y="43"/>
                        <a:pt x="43" y="43"/>
                      </a:cubicBezTo>
                      <a:cubicBezTo>
                        <a:pt x="43" y="43"/>
                        <a:pt x="43" y="43"/>
                        <a:pt x="43" y="43"/>
                      </a:cubicBezTo>
                      <a:cubicBezTo>
                        <a:pt x="43" y="43"/>
                        <a:pt x="43" y="43"/>
                        <a:pt x="43" y="43"/>
                      </a:cubicBezTo>
                      <a:close/>
                      <a:moveTo>
                        <a:pt x="50" y="42"/>
                      </a:moveTo>
                      <a:cubicBezTo>
                        <a:pt x="49" y="42"/>
                        <a:pt x="49" y="41"/>
                        <a:pt x="50" y="41"/>
                      </a:cubicBezTo>
                      <a:cubicBezTo>
                        <a:pt x="50" y="41"/>
                        <a:pt x="50" y="41"/>
                        <a:pt x="50" y="42"/>
                      </a:cubicBezTo>
                      <a:close/>
                      <a:moveTo>
                        <a:pt x="52" y="41"/>
                      </a:moveTo>
                      <a:cubicBezTo>
                        <a:pt x="52" y="41"/>
                        <a:pt x="52" y="41"/>
                        <a:pt x="52" y="41"/>
                      </a:cubicBezTo>
                      <a:cubicBezTo>
                        <a:pt x="51" y="41"/>
                        <a:pt x="52" y="41"/>
                        <a:pt x="52" y="41"/>
                      </a:cubicBezTo>
                      <a:close/>
                      <a:moveTo>
                        <a:pt x="59" y="39"/>
                      </a:moveTo>
                      <a:cubicBezTo>
                        <a:pt x="59" y="39"/>
                        <a:pt x="59" y="40"/>
                        <a:pt x="59" y="40"/>
                      </a:cubicBezTo>
                      <a:cubicBezTo>
                        <a:pt x="59" y="40"/>
                        <a:pt x="59" y="39"/>
                        <a:pt x="59" y="39"/>
                      </a:cubicBezTo>
                      <a:close/>
                      <a:moveTo>
                        <a:pt x="38" y="43"/>
                      </a:moveTo>
                      <a:cubicBezTo>
                        <a:pt x="39" y="43"/>
                        <a:pt x="38" y="43"/>
                        <a:pt x="38" y="43"/>
                      </a:cubicBezTo>
                      <a:cubicBezTo>
                        <a:pt x="38" y="43"/>
                        <a:pt x="38" y="43"/>
                        <a:pt x="38" y="43"/>
                      </a:cubicBezTo>
                      <a:close/>
                      <a:moveTo>
                        <a:pt x="32" y="44"/>
                      </a:move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1" y="45"/>
                        <a:pt x="31" y="45"/>
                      </a:cubicBezTo>
                      <a:cubicBezTo>
                        <a:pt x="32" y="45"/>
                        <a:pt x="32" y="45"/>
                        <a:pt x="32" y="44"/>
                      </a:cubicBezTo>
                      <a:close/>
                      <a:moveTo>
                        <a:pt x="44" y="42"/>
                      </a:moveTo>
                      <a:cubicBezTo>
                        <a:pt x="43" y="42"/>
                        <a:pt x="43" y="42"/>
                        <a:pt x="44" y="42"/>
                      </a:cubicBezTo>
                      <a:cubicBezTo>
                        <a:pt x="44" y="42"/>
                        <a:pt x="43" y="42"/>
                        <a:pt x="43" y="42"/>
                      </a:cubicBezTo>
                      <a:cubicBezTo>
                        <a:pt x="43" y="42"/>
                        <a:pt x="43" y="42"/>
                        <a:pt x="44" y="42"/>
                      </a:cubicBezTo>
                      <a:cubicBezTo>
                        <a:pt x="44" y="42"/>
                        <a:pt x="43" y="42"/>
                        <a:pt x="44" y="42"/>
                      </a:cubicBezTo>
                      <a:cubicBezTo>
                        <a:pt x="44" y="42"/>
                        <a:pt x="43" y="42"/>
                        <a:pt x="43" y="42"/>
                      </a:cubicBezTo>
                      <a:cubicBezTo>
                        <a:pt x="43" y="42"/>
                        <a:pt x="44" y="41"/>
                        <a:pt x="44" y="41"/>
                      </a:cubicBezTo>
                      <a:cubicBezTo>
                        <a:pt x="44" y="41"/>
                        <a:pt x="44" y="42"/>
                        <a:pt x="44" y="42"/>
                      </a:cubicBezTo>
                      <a:cubicBezTo>
                        <a:pt x="44" y="42"/>
                        <a:pt x="44" y="42"/>
                        <a:pt x="44" y="42"/>
                      </a:cubicBezTo>
                      <a:cubicBezTo>
                        <a:pt x="44" y="42"/>
                        <a:pt x="44" y="42"/>
                        <a:pt x="44" y="42"/>
                      </a:cubicBezTo>
                      <a:cubicBezTo>
                        <a:pt x="44" y="42"/>
                        <a:pt x="44" y="42"/>
                        <a:pt x="44" y="42"/>
                      </a:cubicBezTo>
                      <a:close/>
                      <a:moveTo>
                        <a:pt x="39" y="43"/>
                      </a:moveTo>
                      <a:cubicBezTo>
                        <a:pt x="39" y="43"/>
                        <a:pt x="39" y="43"/>
                        <a:pt x="39" y="43"/>
                      </a:cubicBezTo>
                      <a:cubicBezTo>
                        <a:pt x="39" y="43"/>
                        <a:pt x="39" y="43"/>
                        <a:pt x="39" y="43"/>
                      </a:cubicBezTo>
                      <a:cubicBezTo>
                        <a:pt x="39" y="43"/>
                        <a:pt x="39" y="43"/>
                        <a:pt x="39" y="43"/>
                      </a:cubicBezTo>
                      <a:cubicBezTo>
                        <a:pt x="39" y="43"/>
                        <a:pt x="39" y="43"/>
                        <a:pt x="39" y="43"/>
                      </a:cubicBezTo>
                      <a:cubicBezTo>
                        <a:pt x="39" y="43"/>
                        <a:pt x="38" y="43"/>
                        <a:pt x="39" y="43"/>
                      </a:cubicBezTo>
                      <a:cubicBezTo>
                        <a:pt x="39" y="43"/>
                        <a:pt x="39" y="43"/>
                        <a:pt x="40" y="43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40" y="43"/>
                        <a:pt x="39" y="43"/>
                        <a:pt x="39" y="43"/>
                      </a:cubicBezTo>
                      <a:cubicBezTo>
                        <a:pt x="39" y="43"/>
                        <a:pt x="39" y="43"/>
                        <a:pt x="39" y="43"/>
                      </a:cubicBezTo>
                      <a:close/>
                      <a:moveTo>
                        <a:pt x="42" y="42"/>
                      </a:moveTo>
                      <a:cubicBezTo>
                        <a:pt x="42" y="42"/>
                        <a:pt x="42" y="42"/>
                        <a:pt x="42" y="42"/>
                      </a:cubicBezTo>
                      <a:cubicBezTo>
                        <a:pt x="42" y="42"/>
                        <a:pt x="42" y="42"/>
                        <a:pt x="42" y="42"/>
                      </a:cubicBezTo>
                      <a:cubicBezTo>
                        <a:pt x="42" y="42"/>
                        <a:pt x="42" y="42"/>
                        <a:pt x="42" y="42"/>
                      </a:cubicBezTo>
                      <a:cubicBezTo>
                        <a:pt x="42" y="42"/>
                        <a:pt x="42" y="42"/>
                        <a:pt x="42" y="42"/>
                      </a:cubicBezTo>
                      <a:close/>
                      <a:moveTo>
                        <a:pt x="37" y="43"/>
                      </a:moveTo>
                      <a:cubicBezTo>
                        <a:pt x="36" y="43"/>
                        <a:pt x="36" y="43"/>
                        <a:pt x="36" y="43"/>
                      </a:cubicBezTo>
                      <a:cubicBezTo>
                        <a:pt x="35" y="43"/>
                        <a:pt x="36" y="43"/>
                        <a:pt x="35" y="43"/>
                      </a:cubicBezTo>
                      <a:cubicBezTo>
                        <a:pt x="35" y="43"/>
                        <a:pt x="36" y="43"/>
                        <a:pt x="36" y="43"/>
                      </a:cubicBezTo>
                      <a:cubicBezTo>
                        <a:pt x="36" y="43"/>
                        <a:pt x="36" y="43"/>
                        <a:pt x="36" y="43"/>
                      </a:cubicBezTo>
                      <a:cubicBezTo>
                        <a:pt x="37" y="43"/>
                        <a:pt x="37" y="43"/>
                        <a:pt x="37" y="43"/>
                      </a:cubicBezTo>
                      <a:cubicBezTo>
                        <a:pt x="37" y="43"/>
                        <a:pt x="37" y="43"/>
                        <a:pt x="37" y="43"/>
                      </a:cubicBezTo>
                      <a:close/>
                      <a:moveTo>
                        <a:pt x="53" y="40"/>
                      </a:moveTo>
                      <a:cubicBezTo>
                        <a:pt x="53" y="40"/>
                        <a:pt x="53" y="40"/>
                        <a:pt x="53" y="40"/>
                      </a:cubicBezTo>
                      <a:cubicBezTo>
                        <a:pt x="53" y="39"/>
                        <a:pt x="53" y="40"/>
                        <a:pt x="53" y="40"/>
                      </a:cubicBezTo>
                      <a:close/>
                      <a:moveTo>
                        <a:pt x="46" y="41"/>
                      </a:moveTo>
                      <a:cubicBezTo>
                        <a:pt x="46" y="41"/>
                        <a:pt x="46" y="41"/>
                        <a:pt x="46" y="41"/>
                      </a:cubicBezTo>
                      <a:cubicBezTo>
                        <a:pt x="46" y="41"/>
                        <a:pt x="46" y="41"/>
                        <a:pt x="46" y="41"/>
                      </a:cubicBezTo>
                      <a:close/>
                      <a:moveTo>
                        <a:pt x="42" y="42"/>
                      </a:moveTo>
                      <a:cubicBezTo>
                        <a:pt x="41" y="42"/>
                        <a:pt x="41" y="42"/>
                        <a:pt x="42" y="42"/>
                      </a:cubicBezTo>
                      <a:cubicBezTo>
                        <a:pt x="42" y="42"/>
                        <a:pt x="41" y="42"/>
                        <a:pt x="42" y="42"/>
                      </a:cubicBezTo>
                      <a:close/>
                      <a:moveTo>
                        <a:pt x="46" y="41"/>
                      </a:moveTo>
                      <a:cubicBezTo>
                        <a:pt x="46" y="41"/>
                        <a:pt x="46" y="41"/>
                        <a:pt x="46" y="41"/>
                      </a:cubicBezTo>
                      <a:cubicBezTo>
                        <a:pt x="46" y="41"/>
                        <a:pt x="45" y="41"/>
                        <a:pt x="46" y="40"/>
                      </a:cubicBezTo>
                      <a:cubicBezTo>
                        <a:pt x="45" y="40"/>
                        <a:pt x="45" y="40"/>
                        <a:pt x="45" y="40"/>
                      </a:cubicBezTo>
                      <a:cubicBezTo>
                        <a:pt x="45" y="40"/>
                        <a:pt x="45" y="40"/>
                        <a:pt x="46" y="40"/>
                      </a:cubicBezTo>
                      <a:cubicBezTo>
                        <a:pt x="46" y="40"/>
                        <a:pt x="46" y="40"/>
                        <a:pt x="46" y="41"/>
                      </a:cubicBezTo>
                      <a:close/>
                      <a:moveTo>
                        <a:pt x="31" y="44"/>
                      </a:move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1" y="44"/>
                        <a:pt x="32" y="44"/>
                        <a:pt x="31" y="44"/>
                      </a:cubicBezTo>
                      <a:close/>
                      <a:moveTo>
                        <a:pt x="36" y="43"/>
                      </a:moveTo>
                      <a:cubicBezTo>
                        <a:pt x="36" y="43"/>
                        <a:pt x="36" y="43"/>
                        <a:pt x="35" y="43"/>
                      </a:cubicBezTo>
                      <a:cubicBezTo>
                        <a:pt x="35" y="43"/>
                        <a:pt x="35" y="43"/>
                        <a:pt x="36" y="43"/>
                      </a:cubicBezTo>
                      <a:close/>
                      <a:moveTo>
                        <a:pt x="30" y="44"/>
                      </a:moveTo>
                      <a:cubicBezTo>
                        <a:pt x="30" y="44"/>
                        <a:pt x="30" y="43"/>
                        <a:pt x="30" y="43"/>
                      </a:cubicBezTo>
                      <a:cubicBezTo>
                        <a:pt x="30" y="43"/>
                        <a:pt x="30" y="44"/>
                        <a:pt x="30" y="44"/>
                      </a:cubicBezTo>
                      <a:cubicBezTo>
                        <a:pt x="30" y="44"/>
                        <a:pt x="30" y="44"/>
                        <a:pt x="30" y="44"/>
                      </a:cubicBezTo>
                      <a:close/>
                      <a:moveTo>
                        <a:pt x="52" y="38"/>
                      </a:moveTo>
                      <a:cubicBezTo>
                        <a:pt x="53" y="38"/>
                        <a:pt x="53" y="38"/>
                        <a:pt x="53" y="39"/>
                      </a:cubicBezTo>
                      <a:cubicBezTo>
                        <a:pt x="52" y="39"/>
                        <a:pt x="52" y="38"/>
                        <a:pt x="52" y="38"/>
                      </a:cubicBezTo>
                      <a:close/>
                      <a:moveTo>
                        <a:pt x="37" y="42"/>
                      </a:moveTo>
                      <a:cubicBezTo>
                        <a:pt x="37" y="42"/>
                        <a:pt x="37" y="42"/>
                        <a:pt x="38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7" y="42"/>
                        <a:pt x="38" y="42"/>
                        <a:pt x="37" y="42"/>
                      </a:cubicBezTo>
                      <a:close/>
                      <a:moveTo>
                        <a:pt x="48" y="39"/>
                      </a:move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48" y="39"/>
                        <a:pt x="47" y="39"/>
                        <a:pt x="47" y="39"/>
                      </a:cubicBezTo>
                      <a:cubicBezTo>
                        <a:pt x="48" y="39"/>
                        <a:pt x="48" y="39"/>
                        <a:pt x="48" y="39"/>
                      </a:cubicBezTo>
                      <a:close/>
                      <a:moveTo>
                        <a:pt x="48" y="39"/>
                      </a:move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48" y="39"/>
                        <a:pt x="48" y="39"/>
                        <a:pt x="48" y="39"/>
                      </a:cubicBezTo>
                      <a:close/>
                      <a:moveTo>
                        <a:pt x="29" y="43"/>
                      </a:moveTo>
                      <a:cubicBezTo>
                        <a:pt x="30" y="43"/>
                        <a:pt x="29" y="43"/>
                        <a:pt x="29" y="43"/>
                      </a:cubicBezTo>
                      <a:close/>
                      <a:moveTo>
                        <a:pt x="40" y="40"/>
                      </a:move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40" y="40"/>
                        <a:pt x="40" y="40"/>
                      </a:cubicBezTo>
                      <a:cubicBezTo>
                        <a:pt x="40" y="40"/>
                        <a:pt x="40" y="40"/>
                        <a:pt x="40" y="40"/>
                      </a:cubicBezTo>
                      <a:close/>
                      <a:moveTo>
                        <a:pt x="46" y="38"/>
                      </a:moveTo>
                      <a:cubicBezTo>
                        <a:pt x="46" y="38"/>
                        <a:pt x="46" y="38"/>
                        <a:pt x="46" y="38"/>
                      </a:cubicBezTo>
                      <a:cubicBezTo>
                        <a:pt x="45" y="38"/>
                        <a:pt x="46" y="38"/>
                        <a:pt x="46" y="38"/>
                      </a:cubicBezTo>
                      <a:close/>
                      <a:moveTo>
                        <a:pt x="37" y="41"/>
                      </a:moveTo>
                      <a:cubicBezTo>
                        <a:pt x="36" y="41"/>
                        <a:pt x="36" y="41"/>
                        <a:pt x="37" y="41"/>
                      </a:cubicBezTo>
                      <a:cubicBezTo>
                        <a:pt x="37" y="41"/>
                        <a:pt x="36" y="41"/>
                        <a:pt x="37" y="41"/>
                      </a:cubicBezTo>
                      <a:close/>
                      <a:moveTo>
                        <a:pt x="50" y="37"/>
                      </a:moveTo>
                      <a:cubicBezTo>
                        <a:pt x="50" y="36"/>
                        <a:pt x="50" y="37"/>
                        <a:pt x="50" y="37"/>
                      </a:cubicBezTo>
                      <a:cubicBezTo>
                        <a:pt x="50" y="37"/>
                        <a:pt x="50" y="37"/>
                        <a:pt x="50" y="37"/>
                      </a:cubicBezTo>
                      <a:close/>
                      <a:moveTo>
                        <a:pt x="44" y="38"/>
                      </a:moveTo>
                      <a:cubicBezTo>
                        <a:pt x="44" y="38"/>
                        <a:pt x="44" y="38"/>
                        <a:pt x="44" y="38"/>
                      </a:cubicBezTo>
                      <a:cubicBezTo>
                        <a:pt x="45" y="37"/>
                        <a:pt x="44" y="38"/>
                        <a:pt x="45" y="38"/>
                      </a:cubicBezTo>
                      <a:cubicBezTo>
                        <a:pt x="45" y="38"/>
                        <a:pt x="45" y="38"/>
                        <a:pt x="45" y="38"/>
                      </a:cubicBezTo>
                      <a:cubicBezTo>
                        <a:pt x="44" y="38"/>
                        <a:pt x="44" y="38"/>
                        <a:pt x="44" y="38"/>
                      </a:cubicBezTo>
                      <a:close/>
                      <a:moveTo>
                        <a:pt x="47" y="37"/>
                      </a:moveTo>
                      <a:cubicBezTo>
                        <a:pt x="47" y="37"/>
                        <a:pt x="47" y="37"/>
                        <a:pt x="48" y="37"/>
                      </a:cubicBezTo>
                      <a:cubicBezTo>
                        <a:pt x="48" y="37"/>
                        <a:pt x="47" y="37"/>
                        <a:pt x="47" y="37"/>
                      </a:cubicBezTo>
                      <a:close/>
                      <a:moveTo>
                        <a:pt x="40" y="39"/>
                      </a:move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40" y="40"/>
                        <a:pt x="40" y="39"/>
                        <a:pt x="40" y="39"/>
                      </a:cubicBezTo>
                      <a:close/>
                      <a:moveTo>
                        <a:pt x="39" y="39"/>
                      </a:move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39" y="39"/>
                        <a:pt x="39" y="39"/>
                      </a:cubicBezTo>
                      <a:close/>
                      <a:moveTo>
                        <a:pt x="43" y="38"/>
                      </a:moveTo>
                      <a:cubicBezTo>
                        <a:pt x="43" y="38"/>
                        <a:pt x="43" y="38"/>
                        <a:pt x="43" y="38"/>
                      </a:cubicBezTo>
                      <a:cubicBezTo>
                        <a:pt x="43" y="38"/>
                        <a:pt x="43" y="38"/>
                        <a:pt x="43" y="38"/>
                      </a:cubicBezTo>
                      <a:close/>
                      <a:moveTo>
                        <a:pt x="29" y="43"/>
                      </a:moveTo>
                      <a:cubicBezTo>
                        <a:pt x="29" y="42"/>
                        <a:pt x="29" y="42"/>
                        <a:pt x="29" y="43"/>
                      </a:cubicBezTo>
                      <a:cubicBezTo>
                        <a:pt x="28" y="43"/>
                        <a:pt x="29" y="43"/>
                        <a:pt x="29" y="43"/>
                      </a:cubicBezTo>
                      <a:close/>
                      <a:moveTo>
                        <a:pt x="56" y="34"/>
                      </a:move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4"/>
                        <a:pt x="56" y="33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lose/>
                      <a:moveTo>
                        <a:pt x="40" y="39"/>
                      </a:moveTo>
                      <a:cubicBezTo>
                        <a:pt x="40" y="39"/>
                        <a:pt x="41" y="39"/>
                        <a:pt x="41" y="39"/>
                      </a:cubicBezTo>
                      <a:cubicBezTo>
                        <a:pt x="41" y="39"/>
                        <a:pt x="40" y="39"/>
                        <a:pt x="40" y="39"/>
                      </a:cubicBezTo>
                      <a:cubicBezTo>
                        <a:pt x="41" y="38"/>
                        <a:pt x="41" y="39"/>
                        <a:pt x="41" y="39"/>
                      </a:cubicBezTo>
                      <a:cubicBezTo>
                        <a:pt x="41" y="39"/>
                        <a:pt x="41" y="39"/>
                        <a:pt x="40" y="39"/>
                      </a:cubicBezTo>
                      <a:close/>
                      <a:moveTo>
                        <a:pt x="51" y="35"/>
                      </a:moveTo>
                      <a:cubicBezTo>
                        <a:pt x="52" y="35"/>
                        <a:pt x="51" y="35"/>
                        <a:pt x="52" y="35"/>
                      </a:cubicBezTo>
                      <a:cubicBezTo>
                        <a:pt x="52" y="35"/>
                        <a:pt x="52" y="35"/>
                        <a:pt x="52" y="35"/>
                      </a:cubicBezTo>
                      <a:cubicBezTo>
                        <a:pt x="52" y="35"/>
                        <a:pt x="51" y="35"/>
                        <a:pt x="51" y="35"/>
                      </a:cubicBezTo>
                      <a:close/>
                      <a:moveTo>
                        <a:pt x="47" y="37"/>
                      </a:moveTo>
                      <a:cubicBezTo>
                        <a:pt x="47" y="36"/>
                        <a:pt x="47" y="36"/>
                        <a:pt x="47" y="36"/>
                      </a:cubicBezTo>
                      <a:cubicBezTo>
                        <a:pt x="48" y="36"/>
                        <a:pt x="48" y="36"/>
                        <a:pt x="47" y="37"/>
                      </a:cubicBezTo>
                      <a:close/>
                      <a:moveTo>
                        <a:pt x="32" y="41"/>
                      </a:move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3" y="41"/>
                        <a:pt x="33" y="41"/>
                        <a:pt x="32" y="41"/>
                      </a:cubicBezTo>
                      <a:close/>
                      <a:moveTo>
                        <a:pt x="43" y="38"/>
                      </a:moveTo>
                      <a:cubicBezTo>
                        <a:pt x="43" y="37"/>
                        <a:pt x="43" y="37"/>
                        <a:pt x="43" y="37"/>
                      </a:cubicBezTo>
                      <a:cubicBezTo>
                        <a:pt x="43" y="37"/>
                        <a:pt x="43" y="37"/>
                        <a:pt x="43" y="38"/>
                      </a:cubicBezTo>
                      <a:close/>
                      <a:moveTo>
                        <a:pt x="42" y="38"/>
                      </a:moveTo>
                      <a:cubicBezTo>
                        <a:pt x="42" y="38"/>
                        <a:pt x="42" y="38"/>
                        <a:pt x="42" y="38"/>
                      </a:cubicBezTo>
                      <a:cubicBezTo>
                        <a:pt x="42" y="38"/>
                        <a:pt x="42" y="38"/>
                        <a:pt x="42" y="38"/>
                      </a:cubicBezTo>
                      <a:close/>
                      <a:moveTo>
                        <a:pt x="53" y="34"/>
                      </a:moveTo>
                      <a:cubicBezTo>
                        <a:pt x="53" y="34"/>
                        <a:pt x="53" y="34"/>
                        <a:pt x="53" y="34"/>
                      </a:cubicBezTo>
                      <a:cubicBezTo>
                        <a:pt x="53" y="34"/>
                        <a:pt x="53" y="34"/>
                        <a:pt x="53" y="34"/>
                      </a:cubicBezTo>
                      <a:close/>
                      <a:moveTo>
                        <a:pt x="32" y="41"/>
                      </a:move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3" y="41"/>
                        <a:pt x="32" y="41"/>
                        <a:pt x="33" y="41"/>
                      </a:cubicBezTo>
                      <a:cubicBezTo>
                        <a:pt x="33" y="41"/>
                        <a:pt x="32" y="41"/>
                        <a:pt x="32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lose/>
                      <a:moveTo>
                        <a:pt x="50" y="35"/>
                      </a:moveTo>
                      <a:cubicBezTo>
                        <a:pt x="50" y="35"/>
                        <a:pt x="50" y="34"/>
                        <a:pt x="51" y="34"/>
                      </a:cubicBezTo>
                      <a:cubicBezTo>
                        <a:pt x="51" y="34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lose/>
                      <a:moveTo>
                        <a:pt x="58" y="32"/>
                      </a:moveTo>
                      <a:cubicBezTo>
                        <a:pt x="58" y="32"/>
                        <a:pt x="58" y="32"/>
                        <a:pt x="58" y="32"/>
                      </a:cubicBezTo>
                      <a:cubicBezTo>
                        <a:pt x="58" y="32"/>
                        <a:pt x="59" y="31"/>
                        <a:pt x="59" y="32"/>
                      </a:cubicBezTo>
                      <a:cubicBezTo>
                        <a:pt x="59" y="32"/>
                        <a:pt x="58" y="32"/>
                        <a:pt x="58" y="32"/>
                      </a:cubicBezTo>
                      <a:close/>
                      <a:moveTo>
                        <a:pt x="56" y="31"/>
                      </a:moveTo>
                      <a:cubicBezTo>
                        <a:pt x="57" y="31"/>
                        <a:pt x="56" y="30"/>
                        <a:pt x="56" y="30"/>
                      </a:cubicBezTo>
                      <a:cubicBezTo>
                        <a:pt x="57" y="30"/>
                        <a:pt x="57" y="31"/>
                        <a:pt x="57" y="32"/>
                      </a:cubicBezTo>
                      <a:cubicBezTo>
                        <a:pt x="57" y="32"/>
                        <a:pt x="57" y="32"/>
                        <a:pt x="56" y="32"/>
                      </a:cubicBezTo>
                      <a:cubicBezTo>
                        <a:pt x="56" y="32"/>
                        <a:pt x="57" y="31"/>
                        <a:pt x="56" y="31"/>
                      </a:cubicBezTo>
                      <a:close/>
                      <a:moveTo>
                        <a:pt x="48" y="35"/>
                      </a:moveTo>
                      <a:cubicBezTo>
                        <a:pt x="47" y="36"/>
                        <a:pt x="48" y="35"/>
                        <a:pt x="48" y="35"/>
                      </a:cubicBezTo>
                      <a:cubicBezTo>
                        <a:pt x="48" y="35"/>
                        <a:pt x="48" y="35"/>
                        <a:pt x="48" y="35"/>
                      </a:cubicBezTo>
                      <a:close/>
                      <a:moveTo>
                        <a:pt x="47" y="36"/>
                      </a:moveTo>
                      <a:cubicBezTo>
                        <a:pt x="46" y="36"/>
                        <a:pt x="46" y="36"/>
                        <a:pt x="46" y="35"/>
                      </a:cubicBezTo>
                      <a:cubicBezTo>
                        <a:pt x="46" y="35"/>
                        <a:pt x="46" y="36"/>
                        <a:pt x="47" y="35"/>
                      </a:cubicBezTo>
                      <a:cubicBezTo>
                        <a:pt x="46" y="36"/>
                        <a:pt x="47" y="36"/>
                        <a:pt x="47" y="36"/>
                      </a:cubicBezTo>
                      <a:close/>
                      <a:moveTo>
                        <a:pt x="58" y="32"/>
                      </a:moveTo>
                      <a:cubicBezTo>
                        <a:pt x="58" y="32"/>
                        <a:pt x="58" y="32"/>
                        <a:pt x="58" y="31"/>
                      </a:cubicBezTo>
                      <a:cubicBezTo>
                        <a:pt x="58" y="31"/>
                        <a:pt x="58" y="32"/>
                        <a:pt x="58" y="32"/>
                      </a:cubicBezTo>
                      <a:close/>
                      <a:moveTo>
                        <a:pt x="51" y="34"/>
                      </a:moveTo>
                      <a:cubicBezTo>
                        <a:pt x="51" y="34"/>
                        <a:pt x="51" y="34"/>
                        <a:pt x="51" y="34"/>
                      </a:cubicBezTo>
                      <a:cubicBezTo>
                        <a:pt x="51" y="34"/>
                        <a:pt x="51" y="34"/>
                        <a:pt x="51" y="34"/>
                      </a:cubicBezTo>
                      <a:cubicBezTo>
                        <a:pt x="51" y="34"/>
                        <a:pt x="51" y="34"/>
                        <a:pt x="51" y="34"/>
                      </a:cubicBezTo>
                      <a:close/>
                      <a:moveTo>
                        <a:pt x="50" y="34"/>
                      </a:move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1" y="34"/>
                        <a:pt x="50" y="34"/>
                        <a:pt x="51" y="34"/>
                      </a:cubicBezTo>
                      <a:cubicBezTo>
                        <a:pt x="50" y="34"/>
                        <a:pt x="51" y="34"/>
                        <a:pt x="51" y="34"/>
                      </a:cubicBezTo>
                      <a:cubicBezTo>
                        <a:pt x="50" y="34"/>
                        <a:pt x="50" y="34"/>
                        <a:pt x="50" y="34"/>
                      </a:cubicBezTo>
                      <a:close/>
                      <a:moveTo>
                        <a:pt x="56" y="31"/>
                      </a:moveTo>
                      <a:cubicBezTo>
                        <a:pt x="56" y="32"/>
                        <a:pt x="56" y="32"/>
                        <a:pt x="56" y="32"/>
                      </a:cubicBezTo>
                      <a:cubicBezTo>
                        <a:pt x="56" y="32"/>
                        <a:pt x="56" y="32"/>
                        <a:pt x="56" y="32"/>
                      </a:cubicBezTo>
                      <a:cubicBezTo>
                        <a:pt x="56" y="32"/>
                        <a:pt x="55" y="32"/>
                        <a:pt x="56" y="31"/>
                      </a:cubicBezTo>
                      <a:close/>
                      <a:moveTo>
                        <a:pt x="55" y="32"/>
                      </a:move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5" y="32"/>
                        <a:pt x="55" y="32"/>
                        <a:pt x="55" y="32"/>
                      </a:cubicBezTo>
                      <a:close/>
                      <a:moveTo>
                        <a:pt x="44" y="36"/>
                      </a:moveTo>
                      <a:cubicBezTo>
                        <a:pt x="44" y="36"/>
                        <a:pt x="44" y="36"/>
                        <a:pt x="44" y="36"/>
                      </a:cubicBezTo>
                      <a:cubicBezTo>
                        <a:pt x="45" y="36"/>
                        <a:pt x="44" y="36"/>
                        <a:pt x="45" y="36"/>
                      </a:cubicBezTo>
                      <a:cubicBezTo>
                        <a:pt x="44" y="36"/>
                        <a:pt x="44" y="36"/>
                        <a:pt x="44" y="36"/>
                      </a:cubicBezTo>
                      <a:cubicBezTo>
                        <a:pt x="43" y="36"/>
                        <a:pt x="44" y="36"/>
                        <a:pt x="44" y="36"/>
                      </a:cubicBezTo>
                      <a:close/>
                      <a:moveTo>
                        <a:pt x="40" y="38"/>
                      </a:moveTo>
                      <a:cubicBezTo>
                        <a:pt x="40" y="38"/>
                        <a:pt x="40" y="38"/>
                        <a:pt x="40" y="38"/>
                      </a:cubicBezTo>
                      <a:cubicBezTo>
                        <a:pt x="40" y="37"/>
                        <a:pt x="40" y="38"/>
                        <a:pt x="40" y="38"/>
                      </a:cubicBezTo>
                      <a:close/>
                      <a:moveTo>
                        <a:pt x="41" y="37"/>
                      </a:moveTo>
                      <a:cubicBezTo>
                        <a:pt x="41" y="37"/>
                        <a:pt x="41" y="37"/>
                        <a:pt x="41" y="37"/>
                      </a:cubicBezTo>
                      <a:cubicBezTo>
                        <a:pt x="41" y="37"/>
                        <a:pt x="40" y="37"/>
                        <a:pt x="41" y="37"/>
                      </a:cubicBezTo>
                      <a:close/>
                      <a:moveTo>
                        <a:pt x="47" y="35"/>
                      </a:moveTo>
                      <a:cubicBezTo>
                        <a:pt x="47" y="35"/>
                        <a:pt x="47" y="35"/>
                        <a:pt x="47" y="35"/>
                      </a:cubicBezTo>
                      <a:cubicBezTo>
                        <a:pt x="47" y="35"/>
                        <a:pt x="48" y="35"/>
                        <a:pt x="48" y="34"/>
                      </a:cubicBezTo>
                      <a:cubicBezTo>
                        <a:pt x="48" y="34"/>
                        <a:pt x="48" y="35"/>
                        <a:pt x="48" y="35"/>
                      </a:cubicBezTo>
                      <a:cubicBezTo>
                        <a:pt x="48" y="35"/>
                        <a:pt x="48" y="35"/>
                        <a:pt x="47" y="35"/>
                      </a:cubicBezTo>
                      <a:close/>
                      <a:moveTo>
                        <a:pt x="45" y="35"/>
                      </a:moveTo>
                      <a:cubicBezTo>
                        <a:pt x="45" y="35"/>
                        <a:pt x="45" y="35"/>
                        <a:pt x="45" y="35"/>
                      </a:cubicBezTo>
                      <a:cubicBezTo>
                        <a:pt x="45" y="35"/>
                        <a:pt x="45" y="35"/>
                        <a:pt x="45" y="36"/>
                      </a:cubicBezTo>
                      <a:cubicBezTo>
                        <a:pt x="45" y="36"/>
                        <a:pt x="45" y="36"/>
                        <a:pt x="45" y="36"/>
                      </a:cubicBezTo>
                      <a:cubicBezTo>
                        <a:pt x="45" y="36"/>
                        <a:pt x="45" y="35"/>
                        <a:pt x="45" y="35"/>
                      </a:cubicBezTo>
                      <a:close/>
                      <a:moveTo>
                        <a:pt x="42" y="37"/>
                      </a:moveTo>
                      <a:cubicBezTo>
                        <a:pt x="41" y="37"/>
                        <a:pt x="41" y="37"/>
                        <a:pt x="42" y="36"/>
                      </a:cubicBezTo>
                      <a:cubicBezTo>
                        <a:pt x="42" y="36"/>
                        <a:pt x="42" y="37"/>
                        <a:pt x="42" y="37"/>
                      </a:cubicBezTo>
                      <a:close/>
                      <a:moveTo>
                        <a:pt x="40" y="37"/>
                      </a:move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lose/>
                      <a:moveTo>
                        <a:pt x="55" y="31"/>
                      </a:moveTo>
                      <a:cubicBezTo>
                        <a:pt x="55" y="31"/>
                        <a:pt x="55" y="31"/>
                        <a:pt x="55" y="32"/>
                      </a:cubicBezTo>
                      <a:cubicBezTo>
                        <a:pt x="55" y="32"/>
                        <a:pt x="55" y="31"/>
                        <a:pt x="55" y="31"/>
                      </a:cubicBezTo>
                      <a:close/>
                      <a:moveTo>
                        <a:pt x="54" y="32"/>
                      </a:moveTo>
                      <a:cubicBezTo>
                        <a:pt x="54" y="32"/>
                        <a:pt x="54" y="32"/>
                        <a:pt x="54" y="31"/>
                      </a:cubicBezTo>
                      <a:cubicBezTo>
                        <a:pt x="54" y="31"/>
                        <a:pt x="54" y="32"/>
                        <a:pt x="54" y="32"/>
                      </a:cubicBezTo>
                      <a:close/>
                      <a:moveTo>
                        <a:pt x="44" y="35"/>
                      </a:moveTo>
                      <a:cubicBezTo>
                        <a:pt x="44" y="35"/>
                        <a:pt x="44" y="35"/>
                        <a:pt x="44" y="35"/>
                      </a:cubicBezTo>
                      <a:cubicBezTo>
                        <a:pt x="44" y="35"/>
                        <a:pt x="44" y="35"/>
                        <a:pt x="44" y="35"/>
                      </a:cubicBezTo>
                      <a:cubicBezTo>
                        <a:pt x="44" y="35"/>
                        <a:pt x="45" y="35"/>
                        <a:pt x="44" y="35"/>
                      </a:cubicBezTo>
                      <a:cubicBezTo>
                        <a:pt x="45" y="35"/>
                        <a:pt x="45" y="35"/>
                        <a:pt x="45" y="35"/>
                      </a:cubicBezTo>
                      <a:cubicBezTo>
                        <a:pt x="45" y="35"/>
                        <a:pt x="45" y="35"/>
                        <a:pt x="45" y="35"/>
                      </a:cubicBezTo>
                      <a:cubicBezTo>
                        <a:pt x="45" y="35"/>
                        <a:pt x="45" y="35"/>
                        <a:pt x="44" y="35"/>
                      </a:cubicBezTo>
                      <a:close/>
                      <a:moveTo>
                        <a:pt x="51" y="32"/>
                      </a:moveTo>
                      <a:cubicBezTo>
                        <a:pt x="51" y="33"/>
                        <a:pt x="51" y="32"/>
                        <a:pt x="51" y="32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0" y="33"/>
                        <a:pt x="50" y="32"/>
                        <a:pt x="50" y="32"/>
                      </a:cubicBezTo>
                      <a:cubicBezTo>
                        <a:pt x="51" y="32"/>
                        <a:pt x="51" y="32"/>
                        <a:pt x="51" y="32"/>
                      </a:cubicBezTo>
                      <a:cubicBezTo>
                        <a:pt x="51" y="32"/>
                        <a:pt x="51" y="32"/>
                        <a:pt x="51" y="32"/>
                      </a:cubicBezTo>
                      <a:cubicBezTo>
                        <a:pt x="51" y="32"/>
                        <a:pt x="51" y="32"/>
                        <a:pt x="51" y="32"/>
                      </a:cubicBezTo>
                      <a:close/>
                      <a:moveTo>
                        <a:pt x="51" y="32"/>
                      </a:moveTo>
                      <a:cubicBezTo>
                        <a:pt x="51" y="32"/>
                        <a:pt x="51" y="32"/>
                        <a:pt x="51" y="32"/>
                      </a:cubicBezTo>
                      <a:cubicBezTo>
                        <a:pt x="51" y="32"/>
                        <a:pt x="50" y="32"/>
                        <a:pt x="51" y="32"/>
                      </a:cubicBezTo>
                      <a:close/>
                      <a:moveTo>
                        <a:pt x="44" y="35"/>
                      </a:moveTo>
                      <a:cubicBezTo>
                        <a:pt x="44" y="35"/>
                        <a:pt x="44" y="35"/>
                        <a:pt x="44" y="35"/>
                      </a:cubicBezTo>
                      <a:cubicBezTo>
                        <a:pt x="44" y="35"/>
                        <a:pt x="44" y="35"/>
                        <a:pt x="44" y="35"/>
                      </a:cubicBezTo>
                      <a:cubicBezTo>
                        <a:pt x="44" y="34"/>
                        <a:pt x="44" y="35"/>
                        <a:pt x="44" y="35"/>
                      </a:cubicBezTo>
                      <a:cubicBezTo>
                        <a:pt x="44" y="35"/>
                        <a:pt x="44" y="35"/>
                        <a:pt x="44" y="35"/>
                      </a:cubicBezTo>
                      <a:cubicBezTo>
                        <a:pt x="44" y="35"/>
                        <a:pt x="43" y="35"/>
                        <a:pt x="43" y="35"/>
                      </a:cubicBezTo>
                      <a:cubicBezTo>
                        <a:pt x="43" y="35"/>
                        <a:pt x="43" y="35"/>
                        <a:pt x="44" y="35"/>
                      </a:cubicBezTo>
                      <a:close/>
                      <a:moveTo>
                        <a:pt x="53" y="31"/>
                      </a:moveTo>
                      <a:cubicBezTo>
                        <a:pt x="53" y="31"/>
                        <a:pt x="54" y="31"/>
                        <a:pt x="54" y="31"/>
                      </a:cubicBezTo>
                      <a:cubicBezTo>
                        <a:pt x="53" y="31"/>
                        <a:pt x="53" y="31"/>
                        <a:pt x="53" y="31"/>
                      </a:cubicBezTo>
                      <a:close/>
                      <a:moveTo>
                        <a:pt x="39" y="37"/>
                      </a:move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8" y="37"/>
                        <a:pt x="38" y="37"/>
                        <a:pt x="39" y="37"/>
                      </a:cubicBezTo>
                      <a:close/>
                      <a:moveTo>
                        <a:pt x="35" y="38"/>
                      </a:moveTo>
                      <a:cubicBezTo>
                        <a:pt x="35" y="38"/>
                        <a:pt x="35" y="38"/>
                        <a:pt x="35" y="39"/>
                      </a:cubicBezTo>
                      <a:cubicBezTo>
                        <a:pt x="35" y="38"/>
                        <a:pt x="35" y="38"/>
                        <a:pt x="35" y="38"/>
                      </a:cubicBezTo>
                      <a:cubicBezTo>
                        <a:pt x="36" y="38"/>
                        <a:pt x="35" y="38"/>
                        <a:pt x="36" y="38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6" y="38"/>
                        <a:pt x="35" y="39"/>
                        <a:pt x="36" y="39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6" y="38"/>
                        <a:pt x="36" y="39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9"/>
                        <a:pt x="35" y="39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5" y="39"/>
                        <a:pt x="35" y="38"/>
                        <a:pt x="35" y="38"/>
                      </a:cubicBezTo>
                      <a:close/>
                      <a:moveTo>
                        <a:pt x="54" y="30"/>
                      </a:moveTo>
                      <a:cubicBezTo>
                        <a:pt x="54" y="30"/>
                        <a:pt x="54" y="30"/>
                        <a:pt x="54" y="30"/>
                      </a:cubicBezTo>
                      <a:cubicBezTo>
                        <a:pt x="53" y="31"/>
                        <a:pt x="54" y="31"/>
                        <a:pt x="54" y="31"/>
                      </a:cubicBezTo>
                      <a:cubicBezTo>
                        <a:pt x="53" y="31"/>
                        <a:pt x="53" y="31"/>
                        <a:pt x="53" y="31"/>
                      </a:cubicBezTo>
                      <a:cubicBezTo>
                        <a:pt x="53" y="30"/>
                        <a:pt x="53" y="30"/>
                        <a:pt x="54" y="30"/>
                      </a:cubicBezTo>
                      <a:close/>
                      <a:moveTo>
                        <a:pt x="43" y="35"/>
                      </a:moveTo>
                      <a:cubicBezTo>
                        <a:pt x="43" y="35"/>
                        <a:pt x="43" y="35"/>
                        <a:pt x="43" y="35"/>
                      </a:cubicBezTo>
                      <a:cubicBezTo>
                        <a:pt x="43" y="35"/>
                        <a:pt x="43" y="35"/>
                        <a:pt x="43" y="35"/>
                      </a:cubicBezTo>
                      <a:close/>
                      <a:moveTo>
                        <a:pt x="56" y="29"/>
                      </a:moveTo>
                      <a:cubicBezTo>
                        <a:pt x="56" y="29"/>
                        <a:pt x="56" y="29"/>
                        <a:pt x="56" y="30"/>
                      </a:cubicBezTo>
                      <a:cubicBezTo>
                        <a:pt x="56" y="30"/>
                        <a:pt x="56" y="29"/>
                        <a:pt x="56" y="29"/>
                      </a:cubicBezTo>
                      <a:close/>
                      <a:moveTo>
                        <a:pt x="55" y="30"/>
                      </a:moveTo>
                      <a:cubicBezTo>
                        <a:pt x="55" y="30"/>
                        <a:pt x="54" y="30"/>
                        <a:pt x="55" y="29"/>
                      </a:cubicBezTo>
                      <a:cubicBezTo>
                        <a:pt x="55" y="29"/>
                        <a:pt x="55" y="30"/>
                        <a:pt x="55" y="30"/>
                      </a:cubicBezTo>
                      <a:cubicBezTo>
                        <a:pt x="55" y="30"/>
                        <a:pt x="55" y="30"/>
                        <a:pt x="55" y="30"/>
                      </a:cubicBezTo>
                      <a:close/>
                      <a:moveTo>
                        <a:pt x="43" y="35"/>
                      </a:moveTo>
                      <a:cubicBezTo>
                        <a:pt x="43" y="35"/>
                        <a:pt x="43" y="35"/>
                        <a:pt x="42" y="35"/>
                      </a:cubicBezTo>
                      <a:cubicBezTo>
                        <a:pt x="42" y="35"/>
                        <a:pt x="43" y="35"/>
                        <a:pt x="43" y="35"/>
                      </a:cubicBezTo>
                      <a:close/>
                      <a:moveTo>
                        <a:pt x="46" y="33"/>
                      </a:moveTo>
                      <a:cubicBezTo>
                        <a:pt x="46" y="33"/>
                        <a:pt x="46" y="33"/>
                        <a:pt x="47" y="33"/>
                      </a:cubicBezTo>
                      <a:cubicBezTo>
                        <a:pt x="47" y="33"/>
                        <a:pt x="46" y="33"/>
                        <a:pt x="47" y="33"/>
                      </a:cubicBezTo>
                      <a:cubicBezTo>
                        <a:pt x="47" y="33"/>
                        <a:pt x="47" y="33"/>
                        <a:pt x="47" y="33"/>
                      </a:cubicBezTo>
                      <a:cubicBezTo>
                        <a:pt x="47" y="33"/>
                        <a:pt x="47" y="33"/>
                        <a:pt x="46" y="34"/>
                      </a:cubicBezTo>
                      <a:cubicBezTo>
                        <a:pt x="46" y="34"/>
                        <a:pt x="47" y="33"/>
                        <a:pt x="46" y="33"/>
                      </a:cubicBezTo>
                      <a:close/>
                      <a:moveTo>
                        <a:pt x="37" y="37"/>
                      </a:move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7" y="37"/>
                        <a:pt x="38" y="37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lose/>
                      <a:moveTo>
                        <a:pt x="43" y="35"/>
                      </a:moveTo>
                      <a:cubicBezTo>
                        <a:pt x="43" y="35"/>
                        <a:pt x="43" y="35"/>
                        <a:pt x="43" y="35"/>
                      </a:cubicBezTo>
                      <a:cubicBezTo>
                        <a:pt x="43" y="35"/>
                        <a:pt x="43" y="35"/>
                        <a:pt x="43" y="35"/>
                      </a:cubicBez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2" y="35"/>
                        <a:pt x="43" y="35"/>
                        <a:pt x="43" y="35"/>
                      </a:cubicBezTo>
                      <a:close/>
                      <a:moveTo>
                        <a:pt x="51" y="31"/>
                      </a:moveTo>
                      <a:cubicBezTo>
                        <a:pt x="51" y="31"/>
                        <a:pt x="50" y="31"/>
                        <a:pt x="50" y="31"/>
                      </a:cubicBezTo>
                      <a:cubicBezTo>
                        <a:pt x="50" y="31"/>
                        <a:pt x="50" y="31"/>
                        <a:pt x="50" y="31"/>
                      </a:cubicBezTo>
                      <a:cubicBezTo>
                        <a:pt x="50" y="31"/>
                        <a:pt x="50" y="31"/>
                        <a:pt x="51" y="31"/>
                      </a:cubicBezTo>
                      <a:close/>
                      <a:moveTo>
                        <a:pt x="55" y="29"/>
                      </a:moveTo>
                      <a:cubicBezTo>
                        <a:pt x="55" y="29"/>
                        <a:pt x="55" y="29"/>
                        <a:pt x="55" y="29"/>
                      </a:cubicBezTo>
                      <a:cubicBezTo>
                        <a:pt x="55" y="29"/>
                        <a:pt x="54" y="29"/>
                        <a:pt x="55" y="29"/>
                      </a:cubicBezTo>
                      <a:close/>
                      <a:moveTo>
                        <a:pt x="50" y="31"/>
                      </a:moveTo>
                      <a:cubicBezTo>
                        <a:pt x="50" y="31"/>
                        <a:pt x="50" y="31"/>
                        <a:pt x="50" y="31"/>
                      </a:cubicBezTo>
                      <a:cubicBezTo>
                        <a:pt x="49" y="31"/>
                        <a:pt x="50" y="31"/>
                        <a:pt x="50" y="31"/>
                      </a:cubicBezTo>
                      <a:close/>
                      <a:moveTo>
                        <a:pt x="42" y="34"/>
                      </a:moveTo>
                      <a:cubicBezTo>
                        <a:pt x="42" y="34"/>
                        <a:pt x="43" y="34"/>
                        <a:pt x="43" y="34"/>
                      </a:cubicBezTo>
                      <a:cubicBezTo>
                        <a:pt x="42" y="34"/>
                        <a:pt x="42" y="34"/>
                        <a:pt x="42" y="34"/>
                      </a:cubicBezTo>
                      <a:cubicBezTo>
                        <a:pt x="42" y="34"/>
                        <a:pt x="42" y="34"/>
                        <a:pt x="42" y="35"/>
                      </a:cubicBezTo>
                      <a:cubicBezTo>
                        <a:pt x="41" y="35"/>
                        <a:pt x="42" y="34"/>
                        <a:pt x="42" y="34"/>
                      </a:cubicBezTo>
                      <a:cubicBezTo>
                        <a:pt x="42" y="34"/>
                        <a:pt x="42" y="34"/>
                        <a:pt x="42" y="34"/>
                      </a:cubicBezTo>
                      <a:close/>
                      <a:moveTo>
                        <a:pt x="40" y="35"/>
                      </a:moveTo>
                      <a:cubicBezTo>
                        <a:pt x="41" y="35"/>
                        <a:pt x="41" y="35"/>
                        <a:pt x="41" y="35"/>
                      </a:cubicBezTo>
                      <a:cubicBezTo>
                        <a:pt x="40" y="35"/>
                        <a:pt x="41" y="35"/>
                        <a:pt x="40" y="35"/>
                      </a:cubicBezTo>
                      <a:close/>
                      <a:moveTo>
                        <a:pt x="54" y="29"/>
                      </a:moveTo>
                      <a:cubicBezTo>
                        <a:pt x="54" y="29"/>
                        <a:pt x="53" y="29"/>
                        <a:pt x="53" y="29"/>
                      </a:cubicBezTo>
                      <a:cubicBezTo>
                        <a:pt x="53" y="29"/>
                        <a:pt x="54" y="29"/>
                        <a:pt x="54" y="28"/>
                      </a:cubicBezTo>
                      <a:cubicBezTo>
                        <a:pt x="54" y="29"/>
                        <a:pt x="54" y="29"/>
                        <a:pt x="54" y="29"/>
                      </a:cubicBezTo>
                      <a:close/>
                      <a:moveTo>
                        <a:pt x="39" y="35"/>
                      </a:moveTo>
                      <a:cubicBezTo>
                        <a:pt x="39" y="36"/>
                        <a:pt x="39" y="35"/>
                        <a:pt x="39" y="35"/>
                      </a:cubicBezTo>
                      <a:cubicBezTo>
                        <a:pt x="39" y="35"/>
                        <a:pt x="39" y="35"/>
                        <a:pt x="39" y="35"/>
                      </a:cubicBezTo>
                      <a:close/>
                      <a:moveTo>
                        <a:pt x="43" y="34"/>
                      </a:moveTo>
                      <a:cubicBezTo>
                        <a:pt x="42" y="34"/>
                        <a:pt x="42" y="34"/>
                        <a:pt x="42" y="34"/>
                      </a:cubicBezTo>
                      <a:cubicBezTo>
                        <a:pt x="42" y="34"/>
                        <a:pt x="42" y="34"/>
                        <a:pt x="42" y="33"/>
                      </a:cubicBezTo>
                      <a:cubicBezTo>
                        <a:pt x="42" y="33"/>
                        <a:pt x="42" y="34"/>
                        <a:pt x="43" y="34"/>
                      </a:cubicBezTo>
                      <a:close/>
                      <a:moveTo>
                        <a:pt x="48" y="30"/>
                      </a:moveTo>
                      <a:cubicBezTo>
                        <a:pt x="49" y="30"/>
                        <a:pt x="49" y="30"/>
                        <a:pt x="49" y="30"/>
                      </a:cubicBezTo>
                      <a:cubicBezTo>
                        <a:pt x="49" y="30"/>
                        <a:pt x="49" y="30"/>
                        <a:pt x="48" y="30"/>
                      </a:cubicBezTo>
                      <a:close/>
                      <a:moveTo>
                        <a:pt x="37" y="36"/>
                      </a:moveTo>
                      <a:cubicBezTo>
                        <a:pt x="38" y="35"/>
                        <a:pt x="38" y="35"/>
                        <a:pt x="38" y="36"/>
                      </a:cubicBezTo>
                      <a:cubicBezTo>
                        <a:pt x="37" y="36"/>
                        <a:pt x="37" y="36"/>
                        <a:pt x="37" y="36"/>
                      </a:cubicBezTo>
                      <a:close/>
                      <a:moveTo>
                        <a:pt x="37" y="36"/>
                      </a:moveTo>
                      <a:cubicBezTo>
                        <a:pt x="37" y="36"/>
                        <a:pt x="37" y="36"/>
                        <a:pt x="37" y="36"/>
                      </a:cubicBezTo>
                      <a:cubicBezTo>
                        <a:pt x="37" y="36"/>
                        <a:pt x="37" y="36"/>
                        <a:pt x="37" y="36"/>
                      </a:cubicBezTo>
                      <a:cubicBezTo>
                        <a:pt x="36" y="37"/>
                        <a:pt x="36" y="36"/>
                        <a:pt x="37" y="36"/>
                      </a:cubicBezTo>
                      <a:cubicBezTo>
                        <a:pt x="37" y="36"/>
                        <a:pt x="37" y="36"/>
                        <a:pt x="37" y="36"/>
                      </a:cubicBezTo>
                      <a:close/>
                      <a:moveTo>
                        <a:pt x="52" y="28"/>
                      </a:moveTo>
                      <a:cubicBezTo>
                        <a:pt x="53" y="28"/>
                        <a:pt x="52" y="28"/>
                        <a:pt x="52" y="28"/>
                      </a:cubicBezTo>
                      <a:cubicBezTo>
                        <a:pt x="52" y="28"/>
                        <a:pt x="52" y="28"/>
                        <a:pt x="52" y="28"/>
                      </a:cubicBezTo>
                      <a:cubicBezTo>
                        <a:pt x="52" y="28"/>
                        <a:pt x="52" y="28"/>
                        <a:pt x="52" y="28"/>
                      </a:cubicBezTo>
                      <a:cubicBezTo>
                        <a:pt x="52" y="28"/>
                        <a:pt x="52" y="28"/>
                        <a:pt x="52" y="28"/>
                      </a:cubicBezTo>
                      <a:close/>
                      <a:moveTo>
                        <a:pt x="42" y="33"/>
                      </a:moveTo>
                      <a:cubicBezTo>
                        <a:pt x="41" y="33"/>
                        <a:pt x="41" y="33"/>
                        <a:pt x="41" y="33"/>
                      </a:cubicBezTo>
                      <a:cubicBezTo>
                        <a:pt x="41" y="33"/>
                        <a:pt x="42" y="33"/>
                        <a:pt x="42" y="33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lose/>
                      <a:moveTo>
                        <a:pt x="54" y="27"/>
                      </a:moveTo>
                      <a:cubicBezTo>
                        <a:pt x="53" y="27"/>
                        <a:pt x="53" y="27"/>
                        <a:pt x="53" y="27"/>
                      </a:cubicBezTo>
                      <a:cubicBezTo>
                        <a:pt x="54" y="26"/>
                        <a:pt x="53" y="27"/>
                        <a:pt x="54" y="27"/>
                      </a:cubicBezTo>
                      <a:close/>
                      <a:moveTo>
                        <a:pt x="49" y="29"/>
                      </a:moveTo>
                      <a:cubicBezTo>
                        <a:pt x="49" y="29"/>
                        <a:pt x="49" y="29"/>
                        <a:pt x="49" y="29"/>
                      </a:cubicBezTo>
                      <a:cubicBezTo>
                        <a:pt x="49" y="29"/>
                        <a:pt x="49" y="29"/>
                        <a:pt x="49" y="29"/>
                      </a:cubicBezTo>
                      <a:cubicBezTo>
                        <a:pt x="49" y="29"/>
                        <a:pt x="49" y="29"/>
                        <a:pt x="49" y="29"/>
                      </a:cubicBezTo>
                      <a:close/>
                      <a:moveTo>
                        <a:pt x="41" y="33"/>
                      </a:moveTo>
                      <a:cubicBezTo>
                        <a:pt x="41" y="33"/>
                        <a:pt x="40" y="33"/>
                        <a:pt x="41" y="33"/>
                      </a:cubicBezTo>
                      <a:cubicBezTo>
                        <a:pt x="41" y="33"/>
                        <a:pt x="41" y="33"/>
                        <a:pt x="41" y="33"/>
                      </a:cubicBezTo>
                      <a:close/>
                      <a:moveTo>
                        <a:pt x="48" y="29"/>
                      </a:moveTo>
                      <a:cubicBezTo>
                        <a:pt x="47" y="30"/>
                        <a:pt x="47" y="29"/>
                        <a:pt x="47" y="29"/>
                      </a:cubicBezTo>
                      <a:cubicBezTo>
                        <a:pt x="48" y="29"/>
                        <a:pt x="48" y="29"/>
                        <a:pt x="48" y="29"/>
                      </a:cubicBezTo>
                      <a:close/>
                      <a:moveTo>
                        <a:pt x="43" y="32"/>
                      </a:moveTo>
                      <a:cubicBezTo>
                        <a:pt x="43" y="32"/>
                        <a:pt x="43" y="32"/>
                        <a:pt x="43" y="32"/>
                      </a:cubicBezTo>
                      <a:cubicBezTo>
                        <a:pt x="43" y="31"/>
                        <a:pt x="43" y="32"/>
                        <a:pt x="43" y="32"/>
                      </a:cubicBezTo>
                      <a:close/>
                      <a:moveTo>
                        <a:pt x="48" y="29"/>
                      </a:moveTo>
                      <a:cubicBezTo>
                        <a:pt x="48" y="29"/>
                        <a:pt x="48" y="29"/>
                        <a:pt x="48" y="29"/>
                      </a:cubicBezTo>
                      <a:cubicBezTo>
                        <a:pt x="48" y="29"/>
                        <a:pt x="48" y="28"/>
                        <a:pt x="48" y="29"/>
                      </a:cubicBezTo>
                      <a:close/>
                      <a:moveTo>
                        <a:pt x="51" y="26"/>
                      </a:moveTo>
                      <a:cubicBezTo>
                        <a:pt x="51" y="26"/>
                        <a:pt x="51" y="26"/>
                        <a:pt x="51" y="27"/>
                      </a:cubicBezTo>
                      <a:cubicBezTo>
                        <a:pt x="50" y="27"/>
                        <a:pt x="51" y="26"/>
                        <a:pt x="51" y="26"/>
                      </a:cubicBezTo>
                      <a:close/>
                      <a:moveTo>
                        <a:pt x="47" y="28"/>
                      </a:moveTo>
                      <a:cubicBezTo>
                        <a:pt x="47" y="28"/>
                        <a:pt x="47" y="28"/>
                        <a:pt x="47" y="28"/>
                      </a:cubicBezTo>
                      <a:cubicBezTo>
                        <a:pt x="48" y="28"/>
                        <a:pt x="48" y="28"/>
                        <a:pt x="48" y="28"/>
                      </a:cubicBezTo>
                      <a:cubicBezTo>
                        <a:pt x="48" y="28"/>
                        <a:pt x="48" y="28"/>
                        <a:pt x="48" y="28"/>
                      </a:cubicBezTo>
                      <a:cubicBezTo>
                        <a:pt x="48" y="28"/>
                        <a:pt x="48" y="28"/>
                        <a:pt x="48" y="28"/>
                      </a:cubicBezTo>
                      <a:cubicBezTo>
                        <a:pt x="48" y="28"/>
                        <a:pt x="48" y="28"/>
                        <a:pt x="48" y="28"/>
                      </a:cubicBezTo>
                      <a:cubicBezTo>
                        <a:pt x="48" y="28"/>
                        <a:pt x="48" y="28"/>
                        <a:pt x="48" y="28"/>
                      </a:cubicBezTo>
                      <a:cubicBezTo>
                        <a:pt x="48" y="28"/>
                        <a:pt x="48" y="28"/>
                        <a:pt x="48" y="28"/>
                      </a:cubicBezTo>
                      <a:cubicBezTo>
                        <a:pt x="48" y="28"/>
                        <a:pt x="48" y="28"/>
                        <a:pt x="47" y="28"/>
                      </a:cubicBezTo>
                      <a:close/>
                      <a:moveTo>
                        <a:pt x="36" y="34"/>
                      </a:moveTo>
                      <a:cubicBezTo>
                        <a:pt x="37" y="34"/>
                        <a:pt x="36" y="35"/>
                        <a:pt x="36" y="35"/>
                      </a:cubicBezTo>
                      <a:cubicBezTo>
                        <a:pt x="36" y="35"/>
                        <a:pt x="36" y="34"/>
                        <a:pt x="36" y="34"/>
                      </a:cubicBezTo>
                      <a:close/>
                      <a:moveTo>
                        <a:pt x="46" y="29"/>
                      </a:moveTo>
                      <a:cubicBezTo>
                        <a:pt x="46" y="29"/>
                        <a:pt x="45" y="29"/>
                        <a:pt x="45" y="29"/>
                      </a:cubicBezTo>
                      <a:cubicBezTo>
                        <a:pt x="45" y="29"/>
                        <a:pt x="45" y="29"/>
                        <a:pt x="46" y="29"/>
                      </a:cubicBezTo>
                      <a:cubicBezTo>
                        <a:pt x="46" y="29"/>
                        <a:pt x="45" y="29"/>
                        <a:pt x="45" y="29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5" y="29"/>
                        <a:pt x="45" y="29"/>
                        <a:pt x="46" y="29"/>
                      </a:cubicBezTo>
                      <a:close/>
                      <a:moveTo>
                        <a:pt x="52" y="25"/>
                      </a:moveTo>
                      <a:cubicBezTo>
                        <a:pt x="52" y="25"/>
                        <a:pt x="52" y="25"/>
                        <a:pt x="52" y="25"/>
                      </a:cubicBezTo>
                      <a:cubicBezTo>
                        <a:pt x="52" y="25"/>
                        <a:pt x="52" y="25"/>
                        <a:pt x="52" y="25"/>
                      </a:cubicBezTo>
                      <a:close/>
                      <a:moveTo>
                        <a:pt x="49" y="27"/>
                      </a:moveTo>
                      <a:cubicBezTo>
                        <a:pt x="49" y="27"/>
                        <a:pt x="49" y="27"/>
                        <a:pt x="49" y="27"/>
                      </a:cubicBezTo>
                      <a:cubicBezTo>
                        <a:pt x="49" y="27"/>
                        <a:pt x="48" y="27"/>
                        <a:pt x="48" y="27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27"/>
                        <a:pt x="49" y="26"/>
                        <a:pt x="49" y="27"/>
                      </a:cubicBezTo>
                      <a:close/>
                      <a:moveTo>
                        <a:pt x="40" y="32"/>
                      </a:moveTo>
                      <a:cubicBezTo>
                        <a:pt x="40" y="32"/>
                        <a:pt x="40" y="32"/>
                        <a:pt x="40" y="32"/>
                      </a:cubicBezTo>
                      <a:cubicBezTo>
                        <a:pt x="40" y="32"/>
                        <a:pt x="39" y="32"/>
                        <a:pt x="40" y="32"/>
                      </a:cubicBezTo>
                      <a:close/>
                      <a:moveTo>
                        <a:pt x="47" y="28"/>
                      </a:moveTo>
                      <a:cubicBezTo>
                        <a:pt x="47" y="27"/>
                        <a:pt x="47" y="27"/>
                        <a:pt x="47" y="27"/>
                      </a:cubicBezTo>
                      <a:cubicBezTo>
                        <a:pt x="48" y="27"/>
                        <a:pt x="48" y="27"/>
                        <a:pt x="48" y="28"/>
                      </a:cubicBezTo>
                      <a:cubicBezTo>
                        <a:pt x="48" y="28"/>
                        <a:pt x="47" y="28"/>
                        <a:pt x="47" y="28"/>
                      </a:cubicBezTo>
                      <a:close/>
                      <a:moveTo>
                        <a:pt x="45" y="28"/>
                      </a:moveTo>
                      <a:cubicBezTo>
                        <a:pt x="45" y="28"/>
                        <a:pt x="45" y="29"/>
                        <a:pt x="45" y="29"/>
                      </a:cubicBezTo>
                      <a:cubicBezTo>
                        <a:pt x="45" y="29"/>
                        <a:pt x="44" y="29"/>
                        <a:pt x="45" y="28"/>
                      </a:cubicBezTo>
                      <a:close/>
                      <a:moveTo>
                        <a:pt x="38" y="33"/>
                      </a:moveTo>
                      <a:cubicBezTo>
                        <a:pt x="37" y="33"/>
                        <a:pt x="37" y="33"/>
                        <a:pt x="37" y="33"/>
                      </a:cubicBezTo>
                      <a:cubicBezTo>
                        <a:pt x="38" y="33"/>
                        <a:pt x="37" y="33"/>
                        <a:pt x="38" y="33"/>
                      </a:cubicBezTo>
                      <a:close/>
                      <a:moveTo>
                        <a:pt x="52" y="25"/>
                      </a:moveTo>
                      <a:cubicBezTo>
                        <a:pt x="52" y="25"/>
                        <a:pt x="52" y="25"/>
                        <a:pt x="52" y="25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4"/>
                        <a:pt x="52" y="25"/>
                        <a:pt x="52" y="25"/>
                      </a:cubicBezTo>
                      <a:close/>
                      <a:moveTo>
                        <a:pt x="47" y="28"/>
                      </a:moveTo>
                      <a:cubicBezTo>
                        <a:pt x="46" y="28"/>
                        <a:pt x="46" y="28"/>
                        <a:pt x="46" y="28"/>
                      </a:cubicBezTo>
                      <a:cubicBezTo>
                        <a:pt x="46" y="28"/>
                        <a:pt x="46" y="28"/>
                        <a:pt x="46" y="28"/>
                      </a:cubicBezTo>
                      <a:cubicBezTo>
                        <a:pt x="46" y="28"/>
                        <a:pt x="46" y="28"/>
                        <a:pt x="46" y="28"/>
                      </a:cubicBezTo>
                      <a:cubicBezTo>
                        <a:pt x="46" y="27"/>
                        <a:pt x="47" y="27"/>
                        <a:pt x="47" y="28"/>
                      </a:cubicBezTo>
                      <a:close/>
                      <a:moveTo>
                        <a:pt x="40" y="31"/>
                      </a:moveTo>
                      <a:cubicBezTo>
                        <a:pt x="39" y="31"/>
                        <a:pt x="39" y="31"/>
                        <a:pt x="39" y="31"/>
                      </a:cubicBezTo>
                      <a:cubicBezTo>
                        <a:pt x="40" y="31"/>
                        <a:pt x="40" y="31"/>
                        <a:pt x="40" y="31"/>
                      </a:cubicBezTo>
                      <a:cubicBezTo>
                        <a:pt x="40" y="31"/>
                        <a:pt x="40" y="31"/>
                        <a:pt x="40" y="31"/>
                      </a:cubicBezTo>
                      <a:close/>
                      <a:moveTo>
                        <a:pt x="49" y="25"/>
                      </a:moveTo>
                      <a:cubicBezTo>
                        <a:pt x="50" y="24"/>
                        <a:pt x="50" y="25"/>
                        <a:pt x="50" y="25"/>
                      </a:cubicBezTo>
                      <a:cubicBezTo>
                        <a:pt x="49" y="25"/>
                        <a:pt x="49" y="25"/>
                        <a:pt x="49" y="25"/>
                      </a:cubicBezTo>
                      <a:close/>
                      <a:moveTo>
                        <a:pt x="27" y="39"/>
                      </a:moveTo>
                      <a:cubicBezTo>
                        <a:pt x="27" y="39"/>
                        <a:pt x="27" y="39"/>
                        <a:pt x="27" y="39"/>
                      </a:cubicBezTo>
                      <a:cubicBezTo>
                        <a:pt x="27" y="39"/>
                        <a:pt x="27" y="39"/>
                        <a:pt x="27" y="39"/>
                      </a:cubicBezTo>
                      <a:cubicBezTo>
                        <a:pt x="27" y="39"/>
                        <a:pt x="26" y="40"/>
                        <a:pt x="27" y="39"/>
                      </a:cubicBezTo>
                      <a:close/>
                      <a:moveTo>
                        <a:pt x="36" y="33"/>
                      </a:moveTo>
                      <a:cubicBezTo>
                        <a:pt x="36" y="34"/>
                        <a:pt x="36" y="33"/>
                        <a:pt x="36" y="33"/>
                      </a:cubicBezTo>
                      <a:cubicBezTo>
                        <a:pt x="36" y="33"/>
                        <a:pt x="36" y="33"/>
                        <a:pt x="36" y="33"/>
                      </a:cubicBezTo>
                      <a:close/>
                      <a:moveTo>
                        <a:pt x="29" y="38"/>
                      </a:moveTo>
                      <a:cubicBezTo>
                        <a:pt x="29" y="37"/>
                        <a:pt x="29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lose/>
                      <a:moveTo>
                        <a:pt x="39" y="31"/>
                      </a:moveTo>
                      <a:cubicBezTo>
                        <a:pt x="39" y="31"/>
                        <a:pt x="39" y="31"/>
                        <a:pt x="39" y="31"/>
                      </a:cubicBezTo>
                      <a:cubicBezTo>
                        <a:pt x="39" y="31"/>
                        <a:pt x="39" y="31"/>
                        <a:pt x="39" y="31"/>
                      </a:cubicBezTo>
                      <a:cubicBezTo>
                        <a:pt x="39" y="31"/>
                        <a:pt x="39" y="31"/>
                        <a:pt x="39" y="31"/>
                      </a:cubicBezTo>
                      <a:close/>
                      <a:moveTo>
                        <a:pt x="30" y="37"/>
                      </a:moveTo>
                      <a:cubicBezTo>
                        <a:pt x="30" y="37"/>
                        <a:pt x="30" y="37"/>
                        <a:pt x="30" y="37"/>
                      </a:cubicBezTo>
                      <a:cubicBezTo>
                        <a:pt x="30" y="37"/>
                        <a:pt x="30" y="37"/>
                        <a:pt x="30" y="37"/>
                      </a:cubicBezTo>
                      <a:close/>
                      <a:moveTo>
                        <a:pt x="43" y="28"/>
                      </a:moveTo>
                      <a:cubicBezTo>
                        <a:pt x="43" y="28"/>
                        <a:pt x="43" y="28"/>
                        <a:pt x="43" y="28"/>
                      </a:cubicBezTo>
                      <a:cubicBezTo>
                        <a:pt x="43" y="29"/>
                        <a:pt x="43" y="28"/>
                        <a:pt x="43" y="28"/>
                      </a:cubicBezTo>
                      <a:close/>
                      <a:moveTo>
                        <a:pt x="48" y="25"/>
                      </a:moveTo>
                      <a:cubicBezTo>
                        <a:pt x="48" y="25"/>
                        <a:pt x="48" y="25"/>
                        <a:pt x="49" y="25"/>
                      </a:cubicBezTo>
                      <a:cubicBezTo>
                        <a:pt x="48" y="25"/>
                        <a:pt x="48" y="25"/>
                        <a:pt x="48" y="25"/>
                      </a:cubicBezTo>
                      <a:cubicBezTo>
                        <a:pt x="48" y="25"/>
                        <a:pt x="48" y="25"/>
                        <a:pt x="48" y="25"/>
                      </a:cubicBezTo>
                      <a:close/>
                      <a:moveTo>
                        <a:pt x="29" y="37"/>
                      </a:moveTo>
                      <a:cubicBezTo>
                        <a:pt x="29" y="37"/>
                        <a:pt x="29" y="37"/>
                        <a:pt x="29" y="37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8"/>
                        <a:pt x="29" y="38"/>
                        <a:pt x="29" y="37"/>
                      </a:cubicBezTo>
                      <a:close/>
                      <a:moveTo>
                        <a:pt x="48" y="23"/>
                      </a:moveTo>
                      <a:cubicBezTo>
                        <a:pt x="49" y="23"/>
                        <a:pt x="49" y="24"/>
                        <a:pt x="49" y="24"/>
                      </a:cubicBezTo>
                      <a:cubicBezTo>
                        <a:pt x="49" y="24"/>
                        <a:pt x="48" y="24"/>
                        <a:pt x="48" y="23"/>
                      </a:cubicBezTo>
                      <a:close/>
                      <a:moveTo>
                        <a:pt x="47" y="24"/>
                      </a:moveTo>
                      <a:cubicBezTo>
                        <a:pt x="48" y="24"/>
                        <a:pt x="47" y="24"/>
                        <a:pt x="47" y="24"/>
                      </a:cubicBezTo>
                      <a:cubicBezTo>
                        <a:pt x="47" y="23"/>
                        <a:pt x="48" y="24"/>
                        <a:pt x="48" y="24"/>
                      </a:cubicBezTo>
                      <a:cubicBezTo>
                        <a:pt x="48" y="24"/>
                        <a:pt x="47" y="24"/>
                        <a:pt x="48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lose/>
                      <a:moveTo>
                        <a:pt x="47" y="25"/>
                      </a:moveTo>
                      <a:cubicBezTo>
                        <a:pt x="46" y="25"/>
                        <a:pt x="46" y="24"/>
                        <a:pt x="46" y="25"/>
                      </a:cubicBezTo>
                      <a:cubicBezTo>
                        <a:pt x="46" y="25"/>
                        <a:pt x="46" y="25"/>
                        <a:pt x="46" y="25"/>
                      </a:cubicBezTo>
                      <a:cubicBezTo>
                        <a:pt x="46" y="24"/>
                        <a:pt x="47" y="24"/>
                        <a:pt x="47" y="25"/>
                      </a:cubicBezTo>
                      <a:close/>
                      <a:moveTo>
                        <a:pt x="47" y="23"/>
                      </a:moveTo>
                      <a:cubicBezTo>
                        <a:pt x="47" y="23"/>
                        <a:pt x="47" y="23"/>
                        <a:pt x="47" y="23"/>
                      </a:cubicBezTo>
                      <a:cubicBezTo>
                        <a:pt x="47" y="23"/>
                        <a:pt x="47" y="23"/>
                        <a:pt x="47" y="23"/>
                      </a:cubicBezTo>
                      <a:cubicBezTo>
                        <a:pt x="47" y="23"/>
                        <a:pt x="47" y="23"/>
                        <a:pt x="47" y="23"/>
                      </a:cubicBezTo>
                      <a:close/>
                      <a:moveTo>
                        <a:pt x="41" y="27"/>
                      </a:moveTo>
                      <a:cubicBezTo>
                        <a:pt x="42" y="27"/>
                        <a:pt x="42" y="27"/>
                        <a:pt x="42" y="27"/>
                      </a:cubicBezTo>
                      <a:cubicBezTo>
                        <a:pt x="42" y="27"/>
                        <a:pt x="41" y="27"/>
                        <a:pt x="41" y="27"/>
                      </a:cubicBezTo>
                      <a:cubicBezTo>
                        <a:pt x="41" y="27"/>
                        <a:pt x="41" y="27"/>
                        <a:pt x="41" y="27"/>
                      </a:cubicBezTo>
                      <a:close/>
                      <a:moveTo>
                        <a:pt x="47" y="23"/>
                      </a:moveTo>
                      <a:cubicBezTo>
                        <a:pt x="47" y="23"/>
                        <a:pt x="47" y="23"/>
                        <a:pt x="47" y="23"/>
                      </a:cubicBezTo>
                      <a:cubicBezTo>
                        <a:pt x="47" y="23"/>
                        <a:pt x="47" y="23"/>
                        <a:pt x="47" y="23"/>
                      </a:cubicBezTo>
                      <a:cubicBezTo>
                        <a:pt x="47" y="23"/>
                        <a:pt x="47" y="23"/>
                        <a:pt x="47" y="23"/>
                      </a:cubicBezTo>
                      <a:close/>
                      <a:moveTo>
                        <a:pt x="37" y="30"/>
                      </a:moveTo>
                      <a:cubicBezTo>
                        <a:pt x="37" y="30"/>
                        <a:pt x="37" y="30"/>
                        <a:pt x="37" y="30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lose/>
                      <a:moveTo>
                        <a:pt x="25" y="38"/>
                      </a:move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6" y="37"/>
                        <a:pt x="26" y="38"/>
                        <a:pt x="26" y="38"/>
                      </a:cubicBezTo>
                      <a:cubicBezTo>
                        <a:pt x="26" y="38"/>
                        <a:pt x="26" y="38"/>
                        <a:pt x="26" y="38"/>
                      </a:cubicBezTo>
                      <a:cubicBezTo>
                        <a:pt x="26" y="38"/>
                        <a:pt x="25" y="38"/>
                        <a:pt x="25" y="37"/>
                      </a:cubicBezTo>
                      <a:cubicBezTo>
                        <a:pt x="25" y="37"/>
                        <a:pt x="25" y="37"/>
                        <a:pt x="25" y="38"/>
                      </a:cubicBezTo>
                      <a:close/>
                      <a:moveTo>
                        <a:pt x="43" y="24"/>
                      </a:moveTo>
                      <a:cubicBezTo>
                        <a:pt x="43" y="24"/>
                        <a:pt x="43" y="25"/>
                        <a:pt x="43" y="25"/>
                      </a:cubicBezTo>
                      <a:cubicBezTo>
                        <a:pt x="43" y="24"/>
                        <a:pt x="43" y="24"/>
                        <a:pt x="43" y="24"/>
                      </a:cubicBezTo>
                      <a:cubicBezTo>
                        <a:pt x="43" y="24"/>
                        <a:pt x="43" y="24"/>
                        <a:pt x="43" y="24"/>
                      </a:cubicBezTo>
                      <a:cubicBezTo>
                        <a:pt x="43" y="24"/>
                        <a:pt x="43" y="24"/>
                        <a:pt x="43" y="24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5"/>
                        <a:pt x="43" y="25"/>
                        <a:pt x="43" y="25"/>
                      </a:cubicBezTo>
                      <a:cubicBezTo>
                        <a:pt x="43" y="25"/>
                        <a:pt x="44" y="25"/>
                        <a:pt x="43" y="25"/>
                      </a:cubicBezTo>
                      <a:cubicBezTo>
                        <a:pt x="43" y="25"/>
                        <a:pt x="43" y="25"/>
                        <a:pt x="43" y="24"/>
                      </a:cubicBezTo>
                      <a:close/>
                      <a:moveTo>
                        <a:pt x="43" y="24"/>
                      </a:moveTo>
                      <a:cubicBezTo>
                        <a:pt x="43" y="23"/>
                        <a:pt x="43" y="24"/>
                        <a:pt x="44" y="23"/>
                      </a:cubicBezTo>
                      <a:cubicBezTo>
                        <a:pt x="43" y="23"/>
                        <a:pt x="43" y="23"/>
                        <a:pt x="43" y="23"/>
                      </a:cubicBezTo>
                      <a:cubicBezTo>
                        <a:pt x="43" y="23"/>
                        <a:pt x="43" y="23"/>
                        <a:pt x="44" y="23"/>
                      </a:cubicBezTo>
                      <a:cubicBezTo>
                        <a:pt x="44" y="23"/>
                        <a:pt x="44" y="23"/>
                        <a:pt x="43" y="23"/>
                      </a:cubicBezTo>
                      <a:cubicBezTo>
                        <a:pt x="43" y="23"/>
                        <a:pt x="44" y="23"/>
                        <a:pt x="44" y="23"/>
                      </a:cubicBezTo>
                      <a:cubicBezTo>
                        <a:pt x="44" y="24"/>
                        <a:pt x="44" y="23"/>
                        <a:pt x="43" y="24"/>
                      </a:cubicBezTo>
                      <a:cubicBezTo>
                        <a:pt x="43" y="24"/>
                        <a:pt x="43" y="24"/>
                        <a:pt x="43" y="24"/>
                      </a:cubicBezTo>
                      <a:close/>
                      <a:moveTo>
                        <a:pt x="37" y="28"/>
                      </a:moveTo>
                      <a:cubicBezTo>
                        <a:pt x="37" y="29"/>
                        <a:pt x="37" y="29"/>
                        <a:pt x="37" y="29"/>
                      </a:cubicBezTo>
                      <a:cubicBezTo>
                        <a:pt x="37" y="28"/>
                        <a:pt x="37" y="28"/>
                        <a:pt x="37" y="28"/>
                      </a:cubicBezTo>
                      <a:cubicBezTo>
                        <a:pt x="37" y="28"/>
                        <a:pt x="37" y="28"/>
                        <a:pt x="37" y="28"/>
                      </a:cubicBezTo>
                      <a:close/>
                      <a:moveTo>
                        <a:pt x="43" y="24"/>
                      </a:move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3" y="24"/>
                        <a:pt x="43" y="24"/>
                        <a:pt x="43" y="24"/>
                      </a:cubicBezTo>
                      <a:cubicBezTo>
                        <a:pt x="43" y="24"/>
                        <a:pt x="43" y="24"/>
                        <a:pt x="43" y="24"/>
                      </a:cubicBezTo>
                      <a:close/>
                      <a:moveTo>
                        <a:pt x="44" y="23"/>
                      </a:moveTo>
                      <a:cubicBezTo>
                        <a:pt x="44" y="22"/>
                        <a:pt x="44" y="22"/>
                        <a:pt x="45" y="22"/>
                      </a:cubicBezTo>
                      <a:cubicBezTo>
                        <a:pt x="44" y="23"/>
                        <a:pt x="44" y="22"/>
                        <a:pt x="44" y="23"/>
                      </a:cubicBezTo>
                      <a:close/>
                      <a:moveTo>
                        <a:pt x="45" y="22"/>
                      </a:moveTo>
                      <a:cubicBezTo>
                        <a:pt x="45" y="22"/>
                        <a:pt x="45" y="22"/>
                        <a:pt x="45" y="22"/>
                      </a:cubicBezTo>
                      <a:cubicBezTo>
                        <a:pt x="45" y="22"/>
                        <a:pt x="44" y="22"/>
                        <a:pt x="45" y="22"/>
                      </a:cubicBezTo>
                      <a:close/>
                      <a:moveTo>
                        <a:pt x="37" y="27"/>
                      </a:move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8" y="27"/>
                        <a:pt x="38" y="27"/>
                        <a:pt x="37" y="27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lose/>
                      <a:moveTo>
                        <a:pt x="45" y="21"/>
                      </a:moveTo>
                      <a:cubicBezTo>
                        <a:pt x="45" y="20"/>
                        <a:pt x="45" y="21"/>
                        <a:pt x="45" y="21"/>
                      </a:cubicBezTo>
                      <a:cubicBezTo>
                        <a:pt x="45" y="21"/>
                        <a:pt x="45" y="21"/>
                        <a:pt x="45" y="21"/>
                      </a:cubicBezTo>
                      <a:close/>
                      <a:moveTo>
                        <a:pt x="41" y="24"/>
                      </a:moveTo>
                      <a:cubicBezTo>
                        <a:pt x="42" y="23"/>
                        <a:pt x="42" y="23"/>
                        <a:pt x="42" y="23"/>
                      </a:cubicBezTo>
                      <a:cubicBezTo>
                        <a:pt x="42" y="23"/>
                        <a:pt x="42" y="23"/>
                        <a:pt x="42" y="24"/>
                      </a:cubicBezTo>
                      <a:cubicBezTo>
                        <a:pt x="42" y="24"/>
                        <a:pt x="41" y="24"/>
                        <a:pt x="41" y="24"/>
                      </a:cubicBezTo>
                      <a:close/>
                      <a:moveTo>
                        <a:pt x="45" y="21"/>
                      </a:moveTo>
                      <a:cubicBezTo>
                        <a:pt x="45" y="20"/>
                        <a:pt x="44" y="20"/>
                        <a:pt x="44" y="20"/>
                      </a:cubicBezTo>
                      <a:cubicBezTo>
                        <a:pt x="45" y="20"/>
                        <a:pt x="45" y="21"/>
                        <a:pt x="45" y="20"/>
                      </a:cubicBezTo>
                      <a:cubicBezTo>
                        <a:pt x="45" y="20"/>
                        <a:pt x="45" y="20"/>
                        <a:pt x="45" y="20"/>
                      </a:cubicBezTo>
                      <a:cubicBezTo>
                        <a:pt x="45" y="21"/>
                        <a:pt x="45" y="20"/>
                        <a:pt x="45" y="20"/>
                      </a:cubicBezTo>
                      <a:cubicBezTo>
                        <a:pt x="45" y="20"/>
                        <a:pt x="45" y="21"/>
                        <a:pt x="45" y="21"/>
                      </a:cubicBezTo>
                      <a:close/>
                      <a:moveTo>
                        <a:pt x="44" y="21"/>
                      </a:moveTo>
                      <a:cubicBezTo>
                        <a:pt x="44" y="21"/>
                        <a:pt x="44" y="21"/>
                        <a:pt x="44" y="21"/>
                      </a:cubicBezTo>
                      <a:cubicBezTo>
                        <a:pt x="44" y="22"/>
                        <a:pt x="44" y="21"/>
                        <a:pt x="44" y="21"/>
                      </a:cubicBezTo>
                      <a:close/>
                      <a:moveTo>
                        <a:pt x="36" y="28"/>
                      </a:moveTo>
                      <a:cubicBezTo>
                        <a:pt x="36" y="28"/>
                        <a:pt x="35" y="27"/>
                        <a:pt x="36" y="27"/>
                      </a:cubicBezTo>
                      <a:cubicBezTo>
                        <a:pt x="36" y="27"/>
                        <a:pt x="36" y="28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lose/>
                      <a:moveTo>
                        <a:pt x="38" y="25"/>
                      </a:move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39" y="25"/>
                        <a:pt x="38" y="25"/>
                        <a:pt x="38" y="25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close/>
                      <a:moveTo>
                        <a:pt x="39" y="24"/>
                      </a:move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39" y="24"/>
                        <a:pt x="39" y="24"/>
                        <a:pt x="39" y="24"/>
                      </a:cubicBezTo>
                      <a:close/>
                      <a:moveTo>
                        <a:pt x="40" y="24"/>
                      </a:moveTo>
                      <a:cubicBezTo>
                        <a:pt x="40" y="24"/>
                        <a:pt x="40" y="23"/>
                        <a:pt x="40" y="23"/>
                      </a:cubicBezTo>
                      <a:cubicBezTo>
                        <a:pt x="40" y="23"/>
                        <a:pt x="40" y="24"/>
                        <a:pt x="40" y="24"/>
                      </a:cubicBezTo>
                      <a:close/>
                      <a:moveTo>
                        <a:pt x="39" y="23"/>
                      </a:move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40" y="23"/>
                        <a:pt x="40" y="23"/>
                        <a:pt x="39" y="23"/>
                      </a:cubicBezTo>
                      <a:close/>
                      <a:moveTo>
                        <a:pt x="37" y="25"/>
                      </a:move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7" y="25"/>
                        <a:pt x="37" y="24"/>
                        <a:pt x="36" y="25"/>
                      </a:cubicBezTo>
                      <a:cubicBezTo>
                        <a:pt x="37" y="24"/>
                        <a:pt x="36" y="25"/>
                        <a:pt x="36" y="24"/>
                      </a:cubicBezTo>
                      <a:cubicBezTo>
                        <a:pt x="37" y="24"/>
                        <a:pt x="37" y="25"/>
                        <a:pt x="38" y="25"/>
                      </a:cubicBezTo>
                      <a:cubicBezTo>
                        <a:pt x="37" y="26"/>
                        <a:pt x="38" y="25"/>
                        <a:pt x="37" y="25"/>
                      </a:cubicBezTo>
                      <a:close/>
                      <a:moveTo>
                        <a:pt x="44" y="20"/>
                      </a:moveTo>
                      <a:cubicBezTo>
                        <a:pt x="44" y="20"/>
                        <a:pt x="44" y="20"/>
                        <a:pt x="44" y="20"/>
                      </a:cubicBezTo>
                      <a:cubicBezTo>
                        <a:pt x="44" y="19"/>
                        <a:pt x="44" y="19"/>
                        <a:pt x="44" y="19"/>
                      </a:cubicBezTo>
                      <a:cubicBezTo>
                        <a:pt x="44" y="19"/>
                        <a:pt x="45" y="19"/>
                        <a:pt x="45" y="19"/>
                      </a:cubicBezTo>
                      <a:cubicBezTo>
                        <a:pt x="44" y="19"/>
                        <a:pt x="44" y="19"/>
                        <a:pt x="44" y="20"/>
                      </a:cubicBezTo>
                      <a:close/>
                      <a:moveTo>
                        <a:pt x="39" y="24"/>
                      </a:moveTo>
                      <a:cubicBezTo>
                        <a:pt x="39" y="24"/>
                        <a:pt x="39" y="24"/>
                        <a:pt x="39" y="24"/>
                      </a:cubicBezTo>
                      <a:cubicBezTo>
                        <a:pt x="39" y="24"/>
                        <a:pt x="38" y="24"/>
                        <a:pt x="39" y="24"/>
                      </a:cubicBezTo>
                      <a:close/>
                      <a:moveTo>
                        <a:pt x="43" y="21"/>
                      </a:moveTo>
                      <a:cubicBezTo>
                        <a:pt x="43" y="21"/>
                        <a:pt x="43" y="21"/>
                        <a:pt x="42" y="21"/>
                      </a:cubicBezTo>
                      <a:cubicBezTo>
                        <a:pt x="42" y="21"/>
                        <a:pt x="42" y="21"/>
                        <a:pt x="42" y="21"/>
                      </a:cubicBezTo>
                      <a:cubicBezTo>
                        <a:pt x="43" y="21"/>
                        <a:pt x="43" y="20"/>
                        <a:pt x="43" y="20"/>
                      </a:cubicBezTo>
                      <a:cubicBezTo>
                        <a:pt x="43" y="20"/>
                        <a:pt x="43" y="21"/>
                        <a:pt x="43" y="21"/>
                      </a:cubicBezTo>
                      <a:close/>
                      <a:moveTo>
                        <a:pt x="44" y="20"/>
                      </a:moveTo>
                      <a:cubicBezTo>
                        <a:pt x="44" y="20"/>
                        <a:pt x="43" y="20"/>
                        <a:pt x="44" y="20"/>
                      </a:cubicBezTo>
                      <a:cubicBezTo>
                        <a:pt x="43" y="20"/>
                        <a:pt x="43" y="20"/>
                        <a:pt x="44" y="20"/>
                      </a:cubicBezTo>
                      <a:close/>
                      <a:moveTo>
                        <a:pt x="32" y="30"/>
                      </a:move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32" y="30"/>
                        <a:pt x="32" y="30"/>
                        <a:pt x="32" y="30"/>
                      </a:cubicBezTo>
                      <a:close/>
                      <a:moveTo>
                        <a:pt x="35" y="27"/>
                      </a:moveTo>
                      <a:cubicBezTo>
                        <a:pt x="35" y="27"/>
                        <a:pt x="35" y="27"/>
                        <a:pt x="35" y="27"/>
                      </a:cubicBezTo>
                      <a:cubicBezTo>
                        <a:pt x="35" y="27"/>
                        <a:pt x="35" y="27"/>
                        <a:pt x="35" y="27"/>
                      </a:cubicBezTo>
                      <a:cubicBezTo>
                        <a:pt x="35" y="27"/>
                        <a:pt x="35" y="27"/>
                        <a:pt x="35" y="27"/>
                      </a:cubicBezTo>
                      <a:close/>
                      <a:moveTo>
                        <a:pt x="44" y="19"/>
                      </a:moveTo>
                      <a:cubicBezTo>
                        <a:pt x="44" y="19"/>
                        <a:pt x="44" y="19"/>
                        <a:pt x="44" y="19"/>
                      </a:cubicBezTo>
                      <a:cubicBezTo>
                        <a:pt x="44" y="19"/>
                        <a:pt x="44" y="19"/>
                        <a:pt x="44" y="19"/>
                      </a:cubicBezTo>
                      <a:close/>
                      <a:moveTo>
                        <a:pt x="39" y="23"/>
                      </a:moveTo>
                      <a:cubicBezTo>
                        <a:pt x="39" y="24"/>
                        <a:pt x="39" y="23"/>
                        <a:pt x="39" y="23"/>
                      </a:cubicBezTo>
                      <a:cubicBezTo>
                        <a:pt x="39" y="23"/>
                        <a:pt x="39" y="23"/>
                        <a:pt x="39" y="23"/>
                      </a:cubicBezTo>
                      <a:cubicBezTo>
                        <a:pt x="39" y="23"/>
                        <a:pt x="39" y="23"/>
                        <a:pt x="39" y="23"/>
                      </a:cubicBezTo>
                      <a:close/>
                      <a:moveTo>
                        <a:pt x="41" y="20"/>
                      </a:moveTo>
                      <a:cubicBezTo>
                        <a:pt x="41" y="20"/>
                        <a:pt x="42" y="21"/>
                        <a:pt x="41" y="21"/>
                      </a:cubicBezTo>
                      <a:cubicBezTo>
                        <a:pt x="41" y="21"/>
                        <a:pt x="41" y="21"/>
                        <a:pt x="41" y="20"/>
                      </a:cubicBezTo>
                      <a:close/>
                      <a:moveTo>
                        <a:pt x="35" y="26"/>
                      </a:moveTo>
                      <a:cubicBezTo>
                        <a:pt x="35" y="27"/>
                        <a:pt x="35" y="27"/>
                        <a:pt x="35" y="27"/>
                      </a:cubicBezTo>
                      <a:cubicBezTo>
                        <a:pt x="35" y="27"/>
                        <a:pt x="35" y="27"/>
                        <a:pt x="35" y="26"/>
                      </a:cubicBezTo>
                      <a:cubicBezTo>
                        <a:pt x="35" y="26"/>
                        <a:pt x="35" y="26"/>
                        <a:pt x="35" y="26"/>
                      </a:cubicBezTo>
                      <a:close/>
                      <a:moveTo>
                        <a:pt x="32" y="29"/>
                      </a:moveTo>
                      <a:cubicBezTo>
                        <a:pt x="31" y="30"/>
                        <a:pt x="31" y="29"/>
                        <a:pt x="31" y="30"/>
                      </a:cubicBezTo>
                      <a:cubicBezTo>
                        <a:pt x="31" y="29"/>
                        <a:pt x="32" y="29"/>
                        <a:pt x="32" y="29"/>
                      </a:cubicBezTo>
                      <a:close/>
                      <a:moveTo>
                        <a:pt x="39" y="21"/>
                      </a:moveTo>
                      <a:cubicBezTo>
                        <a:pt x="39" y="21"/>
                        <a:pt x="39" y="21"/>
                        <a:pt x="39" y="21"/>
                      </a:cubicBezTo>
                      <a:cubicBezTo>
                        <a:pt x="39" y="21"/>
                        <a:pt x="39" y="21"/>
                        <a:pt x="39" y="21"/>
                      </a:cubicBezTo>
                      <a:close/>
                      <a:moveTo>
                        <a:pt x="30" y="29"/>
                      </a:moveTo>
                      <a:cubicBezTo>
                        <a:pt x="30" y="29"/>
                        <a:pt x="30" y="29"/>
                        <a:pt x="30" y="30"/>
                      </a:cubicBezTo>
                      <a:cubicBezTo>
                        <a:pt x="30" y="29"/>
                        <a:pt x="30" y="30"/>
                        <a:pt x="30" y="29"/>
                      </a:cubicBezTo>
                      <a:close/>
                      <a:moveTo>
                        <a:pt x="31" y="28"/>
                      </a:moveTo>
                      <a:cubicBezTo>
                        <a:pt x="31" y="29"/>
                        <a:pt x="31" y="29"/>
                        <a:pt x="31" y="29"/>
                      </a:cubicBezTo>
                      <a:cubicBezTo>
                        <a:pt x="31" y="29"/>
                        <a:pt x="31" y="28"/>
                        <a:pt x="31" y="28"/>
                      </a:cubicBezTo>
                      <a:close/>
                      <a:moveTo>
                        <a:pt x="32" y="27"/>
                      </a:move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lose/>
                      <a:moveTo>
                        <a:pt x="37" y="21"/>
                      </a:moveTo>
                      <a:cubicBezTo>
                        <a:pt x="37" y="22"/>
                        <a:pt x="37" y="21"/>
                        <a:pt x="37" y="21"/>
                      </a:cubicBezTo>
                      <a:cubicBezTo>
                        <a:pt x="38" y="21"/>
                        <a:pt x="37" y="21"/>
                        <a:pt x="37" y="21"/>
                      </a:cubicBezTo>
                      <a:close/>
                      <a:moveTo>
                        <a:pt x="28" y="30"/>
                      </a:moveTo>
                      <a:cubicBezTo>
                        <a:pt x="27" y="30"/>
                        <a:pt x="28" y="30"/>
                        <a:pt x="28" y="30"/>
                      </a:cubicBezTo>
                      <a:cubicBezTo>
                        <a:pt x="28" y="30"/>
                        <a:pt x="28" y="30"/>
                        <a:pt x="28" y="30"/>
                      </a:cubicBezTo>
                      <a:cubicBezTo>
                        <a:pt x="27" y="30"/>
                        <a:pt x="27" y="31"/>
                        <a:pt x="28" y="30"/>
                      </a:cubicBezTo>
                      <a:cubicBezTo>
                        <a:pt x="28" y="30"/>
                        <a:pt x="28" y="30"/>
                        <a:pt x="28" y="31"/>
                      </a:cubicBez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27" y="31"/>
                        <a:pt x="27" y="30"/>
                        <a:pt x="27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7" y="30"/>
                        <a:pt x="26" y="30"/>
                        <a:pt x="27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7" y="30"/>
                        <a:pt x="28" y="29"/>
                        <a:pt x="28" y="29"/>
                      </a:cubicBezTo>
                      <a:cubicBezTo>
                        <a:pt x="28" y="29"/>
                        <a:pt x="28" y="30"/>
                        <a:pt x="28" y="30"/>
                      </a:cubicBezTo>
                      <a:close/>
                      <a:moveTo>
                        <a:pt x="32" y="27"/>
                      </a:moveTo>
                      <a:cubicBezTo>
                        <a:pt x="32" y="27"/>
                        <a:pt x="31" y="27"/>
                        <a:pt x="32" y="26"/>
                      </a:cubicBezTo>
                      <a:lnTo>
                        <a:pt x="32" y="27"/>
                      </a:lnTo>
                      <a:close/>
                      <a:moveTo>
                        <a:pt x="30" y="28"/>
                      </a:moveTo>
                      <a:cubicBezTo>
                        <a:pt x="30" y="28"/>
                        <a:pt x="30" y="28"/>
                        <a:pt x="30" y="28"/>
                      </a:cubicBezTo>
                      <a:cubicBezTo>
                        <a:pt x="30" y="28"/>
                        <a:pt x="30" y="28"/>
                        <a:pt x="30" y="28"/>
                      </a:cubicBezTo>
                      <a:cubicBezTo>
                        <a:pt x="30" y="28"/>
                        <a:pt x="30" y="28"/>
                        <a:pt x="30" y="28"/>
                      </a:cubicBezTo>
                      <a:cubicBezTo>
                        <a:pt x="29" y="28"/>
                        <a:pt x="30" y="28"/>
                        <a:pt x="30" y="28"/>
                      </a:cubicBezTo>
                      <a:close/>
                      <a:moveTo>
                        <a:pt x="29" y="30"/>
                      </a:moveTo>
                      <a:cubicBezTo>
                        <a:pt x="28" y="30"/>
                        <a:pt x="28" y="29"/>
                        <a:pt x="28" y="29"/>
                      </a:cubicBezTo>
                      <a:cubicBezTo>
                        <a:pt x="29" y="29"/>
                        <a:pt x="29" y="29"/>
                        <a:pt x="29" y="30"/>
                      </a:cubicBezTo>
                      <a:close/>
                      <a:moveTo>
                        <a:pt x="28" y="30"/>
                      </a:moveTo>
                      <a:cubicBezTo>
                        <a:pt x="28" y="30"/>
                        <a:pt x="28" y="30"/>
                        <a:pt x="28" y="30"/>
                      </a:cubicBezTo>
                      <a:cubicBezTo>
                        <a:pt x="28" y="29"/>
                        <a:pt x="28" y="30"/>
                        <a:pt x="28" y="30"/>
                      </a:cubicBezTo>
                      <a:close/>
                      <a:moveTo>
                        <a:pt x="25" y="33"/>
                      </a:move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lose/>
                      <a:moveTo>
                        <a:pt x="24" y="33"/>
                      </a:moveTo>
                      <a:cubicBezTo>
                        <a:pt x="24" y="33"/>
                        <a:pt x="24" y="34"/>
                        <a:pt x="24" y="34"/>
                      </a:cubicBezTo>
                      <a:cubicBezTo>
                        <a:pt x="24" y="34"/>
                        <a:pt x="24" y="34"/>
                        <a:pt x="24" y="34"/>
                      </a:cubicBezTo>
                      <a:cubicBezTo>
                        <a:pt x="24" y="33"/>
                        <a:pt x="24" y="33"/>
                        <a:pt x="24" y="34"/>
                      </a:cubicBezTo>
                      <a:cubicBezTo>
                        <a:pt x="24" y="34"/>
                        <a:pt x="24" y="34"/>
                        <a:pt x="24" y="33"/>
                      </a:cubicBezTo>
                      <a:close/>
                      <a:moveTo>
                        <a:pt x="36" y="22"/>
                      </a:moveTo>
                      <a:cubicBezTo>
                        <a:pt x="36" y="21"/>
                        <a:pt x="36" y="22"/>
                        <a:pt x="36" y="22"/>
                      </a:cubicBezTo>
                      <a:cubicBezTo>
                        <a:pt x="36" y="23"/>
                        <a:pt x="36" y="22"/>
                        <a:pt x="36" y="22"/>
                      </a:cubicBezTo>
                      <a:close/>
                      <a:moveTo>
                        <a:pt x="28" y="30"/>
                      </a:moveTo>
                      <a:cubicBezTo>
                        <a:pt x="28" y="30"/>
                        <a:pt x="28" y="30"/>
                        <a:pt x="28" y="30"/>
                      </a:cubicBezTo>
                      <a:cubicBezTo>
                        <a:pt x="28" y="30"/>
                        <a:pt x="28" y="30"/>
                        <a:pt x="28" y="30"/>
                      </a:cubicBezTo>
                      <a:close/>
                      <a:moveTo>
                        <a:pt x="30" y="28"/>
                      </a:moveTo>
                      <a:cubicBezTo>
                        <a:pt x="30" y="28"/>
                        <a:pt x="30" y="28"/>
                        <a:pt x="30" y="27"/>
                      </a:cubicBezTo>
                      <a:cubicBezTo>
                        <a:pt x="30" y="27"/>
                        <a:pt x="30" y="27"/>
                        <a:pt x="30" y="28"/>
                      </a:cubicBezTo>
                      <a:close/>
                      <a:moveTo>
                        <a:pt x="42" y="16"/>
                      </a:moveTo>
                      <a:cubicBezTo>
                        <a:pt x="42" y="16"/>
                        <a:pt x="42" y="15"/>
                        <a:pt x="42" y="15"/>
                      </a:cubicBezTo>
                      <a:cubicBezTo>
                        <a:pt x="42" y="16"/>
                        <a:pt x="42" y="16"/>
                        <a:pt x="42" y="16"/>
                      </a:cubicBezTo>
                      <a:close/>
                      <a:moveTo>
                        <a:pt x="35" y="22"/>
                      </a:moveTo>
                      <a:cubicBezTo>
                        <a:pt x="35" y="22"/>
                        <a:pt x="35" y="22"/>
                        <a:pt x="35" y="23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5" y="23"/>
                        <a:pt x="35" y="22"/>
                        <a:pt x="35" y="22"/>
                      </a:cubicBezTo>
                      <a:close/>
                      <a:moveTo>
                        <a:pt x="42" y="15"/>
                      </a:moveTo>
                      <a:cubicBezTo>
                        <a:pt x="42" y="15"/>
                        <a:pt x="42" y="15"/>
                        <a:pt x="42" y="15"/>
                      </a:cubicBezTo>
                      <a:cubicBezTo>
                        <a:pt x="42" y="16"/>
                        <a:pt x="42" y="15"/>
                        <a:pt x="42" y="15"/>
                      </a:cubicBezTo>
                      <a:close/>
                      <a:moveTo>
                        <a:pt x="31" y="26"/>
                      </a:moveTo>
                      <a:cubicBezTo>
                        <a:pt x="30" y="26"/>
                        <a:pt x="31" y="25"/>
                        <a:pt x="31" y="25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1" y="26"/>
                        <a:pt x="31" y="26"/>
                        <a:pt x="30" y="26"/>
                      </a:cubicBezTo>
                      <a:cubicBezTo>
                        <a:pt x="30" y="26"/>
                        <a:pt x="31" y="26"/>
                        <a:pt x="31" y="26"/>
                      </a:cubicBezTo>
                      <a:close/>
                      <a:moveTo>
                        <a:pt x="25" y="32"/>
                      </a:moveTo>
                      <a:cubicBezTo>
                        <a:pt x="25" y="32"/>
                        <a:pt x="25" y="32"/>
                        <a:pt x="24" y="32"/>
                      </a:cubicBezTo>
                      <a:cubicBezTo>
                        <a:pt x="24" y="32"/>
                        <a:pt x="25" y="32"/>
                        <a:pt x="25" y="32"/>
                      </a:cubicBezTo>
                      <a:cubicBezTo>
                        <a:pt x="25" y="31"/>
                        <a:pt x="25" y="31"/>
                        <a:pt x="25" y="31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lose/>
                      <a:moveTo>
                        <a:pt x="32" y="25"/>
                      </a:moveTo>
                      <a:cubicBezTo>
                        <a:pt x="32" y="25"/>
                        <a:pt x="32" y="25"/>
                        <a:pt x="31" y="25"/>
                      </a:cubicBezTo>
                      <a:cubicBezTo>
                        <a:pt x="31" y="25"/>
                        <a:pt x="32" y="25"/>
                        <a:pt x="32" y="24"/>
                      </a:cubicBezTo>
                      <a:cubicBezTo>
                        <a:pt x="32" y="25"/>
                        <a:pt x="32" y="24"/>
                        <a:pt x="32" y="24"/>
                      </a:cubicBezTo>
                      <a:cubicBezTo>
                        <a:pt x="32" y="25"/>
                        <a:pt x="32" y="25"/>
                        <a:pt x="32" y="25"/>
                      </a:cubicBezTo>
                      <a:close/>
                      <a:moveTo>
                        <a:pt x="25" y="31"/>
                      </a:moveTo>
                      <a:cubicBezTo>
                        <a:pt x="25" y="31"/>
                        <a:pt x="25" y="31"/>
                        <a:pt x="25" y="31"/>
                      </a:cubicBezTo>
                      <a:cubicBezTo>
                        <a:pt x="25" y="31"/>
                        <a:pt x="25" y="31"/>
                        <a:pt x="25" y="31"/>
                      </a:cubicBezTo>
                      <a:cubicBezTo>
                        <a:pt x="25" y="31"/>
                        <a:pt x="25" y="31"/>
                        <a:pt x="25" y="31"/>
                      </a:cubicBezTo>
                      <a:cubicBezTo>
                        <a:pt x="25" y="31"/>
                        <a:pt x="26" y="30"/>
                        <a:pt x="25" y="31"/>
                      </a:cubicBezTo>
                      <a:cubicBezTo>
                        <a:pt x="25" y="31"/>
                        <a:pt x="26" y="31"/>
                        <a:pt x="26" y="31"/>
                      </a:cubicBezTo>
                      <a:cubicBezTo>
                        <a:pt x="25" y="31"/>
                        <a:pt x="25" y="31"/>
                        <a:pt x="25" y="31"/>
                      </a:cubicBezTo>
                      <a:cubicBezTo>
                        <a:pt x="25" y="31"/>
                        <a:pt x="25" y="31"/>
                        <a:pt x="25" y="31"/>
                      </a:cubicBezTo>
                      <a:close/>
                      <a:moveTo>
                        <a:pt x="23" y="33"/>
                      </a:moveTo>
                      <a:cubicBezTo>
                        <a:pt x="24" y="32"/>
                        <a:pt x="24" y="33"/>
                        <a:pt x="24" y="33"/>
                      </a:cubicBezTo>
                      <a:cubicBezTo>
                        <a:pt x="24" y="33"/>
                        <a:pt x="23" y="33"/>
                        <a:pt x="23" y="33"/>
                      </a:cubicBezTo>
                      <a:cubicBezTo>
                        <a:pt x="23" y="33"/>
                        <a:pt x="24" y="33"/>
                        <a:pt x="23" y="33"/>
                      </a:cubicBezTo>
                      <a:close/>
                      <a:moveTo>
                        <a:pt x="26" y="30"/>
                      </a:moveTo>
                      <a:cubicBezTo>
                        <a:pt x="26" y="30"/>
                        <a:pt x="27" y="30"/>
                        <a:pt x="27" y="30"/>
                      </a:cubicBezTo>
                      <a:cubicBezTo>
                        <a:pt x="27" y="30"/>
                        <a:pt x="26" y="30"/>
                        <a:pt x="26" y="30"/>
                      </a:cubicBezTo>
                      <a:cubicBezTo>
                        <a:pt x="26" y="30"/>
                        <a:pt x="26" y="30"/>
                        <a:pt x="26" y="30"/>
                      </a:cubicBezTo>
                      <a:cubicBezTo>
                        <a:pt x="26" y="30"/>
                        <a:pt x="26" y="30"/>
                        <a:pt x="26" y="30"/>
                      </a:cubicBezTo>
                      <a:close/>
                      <a:moveTo>
                        <a:pt x="34" y="22"/>
                      </a:move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4" y="23"/>
                        <a:pt x="34" y="22"/>
                        <a:pt x="34" y="22"/>
                      </a:cubicBezTo>
                      <a:close/>
                      <a:moveTo>
                        <a:pt x="28" y="28"/>
                      </a:moveTo>
                      <a:cubicBezTo>
                        <a:pt x="27" y="29"/>
                        <a:pt x="27" y="28"/>
                        <a:pt x="27" y="28"/>
                      </a:cubicBezTo>
                      <a:cubicBezTo>
                        <a:pt x="28" y="28"/>
                        <a:pt x="28" y="28"/>
                        <a:pt x="28" y="28"/>
                      </a:cubicBezTo>
                      <a:close/>
                      <a:moveTo>
                        <a:pt x="26" y="30"/>
                      </a:moveTo>
                      <a:cubicBezTo>
                        <a:pt x="26" y="30"/>
                        <a:pt x="27" y="29"/>
                        <a:pt x="26" y="29"/>
                      </a:cubicBezTo>
                      <a:cubicBezTo>
                        <a:pt x="27" y="29"/>
                        <a:pt x="26" y="29"/>
                        <a:pt x="26" y="30"/>
                      </a:cubicBezTo>
                      <a:close/>
                      <a:moveTo>
                        <a:pt x="31" y="25"/>
                      </a:moveTo>
                      <a:cubicBezTo>
                        <a:pt x="31" y="25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2" y="23"/>
                        <a:pt x="32" y="23"/>
                      </a:cubicBezTo>
                      <a:cubicBezTo>
                        <a:pt x="32" y="24"/>
                        <a:pt x="32" y="24"/>
                        <a:pt x="31" y="24"/>
                      </a:cubicBezTo>
                      <a:cubicBezTo>
                        <a:pt x="31" y="24"/>
                        <a:pt x="32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2" y="24"/>
                        <a:pt x="32" y="24"/>
                      </a:cubicBezTo>
                      <a:cubicBezTo>
                        <a:pt x="31" y="24"/>
                        <a:pt x="31" y="24"/>
                        <a:pt x="31" y="25"/>
                      </a:cubicBezTo>
                      <a:close/>
                      <a:moveTo>
                        <a:pt x="26" y="29"/>
                      </a:moveTo>
                      <a:cubicBezTo>
                        <a:pt x="26" y="28"/>
                        <a:pt x="26" y="29"/>
                        <a:pt x="26" y="30"/>
                      </a:cubicBezTo>
                      <a:cubicBezTo>
                        <a:pt x="25" y="30"/>
                        <a:pt x="26" y="29"/>
                        <a:pt x="26" y="29"/>
                      </a:cubicBezTo>
                      <a:close/>
                      <a:moveTo>
                        <a:pt x="30" y="26"/>
                      </a:moveTo>
                      <a:cubicBezTo>
                        <a:pt x="30" y="25"/>
                        <a:pt x="30" y="25"/>
                        <a:pt x="30" y="26"/>
                      </a:cubicBezTo>
                      <a:cubicBezTo>
                        <a:pt x="30" y="26"/>
                        <a:pt x="30" y="26"/>
                        <a:pt x="30" y="26"/>
                      </a:cubicBezTo>
                      <a:close/>
                      <a:moveTo>
                        <a:pt x="23" y="32"/>
                      </a:move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23" y="33"/>
                        <a:pt x="23" y="32"/>
                        <a:pt x="23" y="32"/>
                      </a:cubicBezTo>
                      <a:close/>
                      <a:moveTo>
                        <a:pt x="31" y="24"/>
                      </a:moveTo>
                      <a:cubicBezTo>
                        <a:pt x="31" y="23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lose/>
                      <a:moveTo>
                        <a:pt x="28" y="26"/>
                      </a:moveTo>
                      <a:cubicBezTo>
                        <a:pt x="28" y="26"/>
                        <a:pt x="29" y="26"/>
                        <a:pt x="29" y="26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29" y="26"/>
                        <a:pt x="29" y="26"/>
                        <a:pt x="28" y="26"/>
                      </a:cubicBezTo>
                      <a:close/>
                      <a:moveTo>
                        <a:pt x="27" y="28"/>
                      </a:moveTo>
                      <a:cubicBezTo>
                        <a:pt x="26" y="28"/>
                        <a:pt x="27" y="28"/>
                        <a:pt x="27" y="28"/>
                      </a:cubicBezTo>
                      <a:cubicBezTo>
                        <a:pt x="27" y="28"/>
                        <a:pt x="27" y="28"/>
                        <a:pt x="27" y="28"/>
                      </a:cubicBezTo>
                      <a:cubicBezTo>
                        <a:pt x="27" y="27"/>
                        <a:pt x="27" y="28"/>
                        <a:pt x="27" y="28"/>
                      </a:cubicBezTo>
                      <a:cubicBezTo>
                        <a:pt x="27" y="28"/>
                        <a:pt x="27" y="28"/>
                        <a:pt x="27" y="28"/>
                      </a:cubicBezTo>
                      <a:close/>
                      <a:moveTo>
                        <a:pt x="22" y="32"/>
                      </a:move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2" y="33"/>
                        <a:pt x="22" y="32"/>
                        <a:pt x="22" y="33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close/>
                      <a:moveTo>
                        <a:pt x="23" y="32"/>
                      </a:moveTo>
                      <a:cubicBezTo>
                        <a:pt x="22" y="32"/>
                        <a:pt x="23" y="32"/>
                        <a:pt x="23" y="31"/>
                      </a:cubicBezTo>
                      <a:cubicBezTo>
                        <a:pt x="23" y="31"/>
                        <a:pt x="23" y="32"/>
                        <a:pt x="23" y="32"/>
                      </a:cubicBezTo>
                      <a:close/>
                      <a:moveTo>
                        <a:pt x="22" y="33"/>
                      </a:move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2" y="32"/>
                        <a:pt x="22" y="33"/>
                        <a:pt x="22" y="33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lose/>
                      <a:moveTo>
                        <a:pt x="34" y="20"/>
                      </a:move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3" y="21"/>
                        <a:pt x="34" y="20"/>
                        <a:pt x="34" y="20"/>
                      </a:cubicBezTo>
                      <a:close/>
                      <a:moveTo>
                        <a:pt x="32" y="22"/>
                      </a:moveTo>
                      <a:cubicBezTo>
                        <a:pt x="32" y="21"/>
                        <a:pt x="32" y="21"/>
                        <a:pt x="32" y="21"/>
                      </a:cubicBezTo>
                      <a:cubicBezTo>
                        <a:pt x="33" y="21"/>
                        <a:pt x="32" y="22"/>
                        <a:pt x="32" y="22"/>
                      </a:cubicBezTo>
                      <a:cubicBezTo>
                        <a:pt x="32" y="22"/>
                        <a:pt x="32" y="22"/>
                        <a:pt x="32" y="22"/>
                      </a:cubicBezTo>
                      <a:cubicBezTo>
                        <a:pt x="32" y="22"/>
                        <a:pt x="32" y="22"/>
                        <a:pt x="32" y="22"/>
                      </a:cubicBezTo>
                      <a:cubicBezTo>
                        <a:pt x="32" y="22"/>
                        <a:pt x="32" y="22"/>
                        <a:pt x="32" y="22"/>
                      </a:cubicBezTo>
                      <a:close/>
                      <a:moveTo>
                        <a:pt x="32" y="21"/>
                      </a:moveTo>
                      <a:cubicBezTo>
                        <a:pt x="33" y="21"/>
                        <a:pt x="33" y="21"/>
                        <a:pt x="32" y="21"/>
                      </a:cubicBezTo>
                      <a:cubicBezTo>
                        <a:pt x="33" y="21"/>
                        <a:pt x="32" y="21"/>
                        <a:pt x="32" y="21"/>
                      </a:cubicBezTo>
                      <a:cubicBezTo>
                        <a:pt x="32" y="22"/>
                        <a:pt x="33" y="21"/>
                        <a:pt x="32" y="21"/>
                      </a:cubicBezTo>
                      <a:close/>
                      <a:moveTo>
                        <a:pt x="31" y="22"/>
                      </a:move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1" y="22"/>
                        <a:pt x="31" y="22"/>
                        <a:pt x="32" y="22"/>
                      </a:cubicBezTo>
                      <a:cubicBezTo>
                        <a:pt x="32" y="22"/>
                        <a:pt x="31" y="22"/>
                        <a:pt x="31" y="22"/>
                      </a:cubicBezTo>
                      <a:cubicBezTo>
                        <a:pt x="31" y="23"/>
                        <a:pt x="31" y="23"/>
                        <a:pt x="31" y="22"/>
                      </a:cubicBezTo>
                      <a:close/>
                      <a:moveTo>
                        <a:pt x="37" y="17"/>
                      </a:move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7" y="16"/>
                        <a:pt x="37" y="17"/>
                        <a:pt x="37" y="17"/>
                      </a:cubicBezTo>
                      <a:close/>
                      <a:moveTo>
                        <a:pt x="25" y="29"/>
                      </a:moveTo>
                      <a:cubicBezTo>
                        <a:pt x="25" y="29"/>
                        <a:pt x="24" y="29"/>
                        <a:pt x="24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4" y="29"/>
                        <a:pt x="24" y="29"/>
                        <a:pt x="25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lose/>
                      <a:moveTo>
                        <a:pt x="21" y="33"/>
                      </a:moveTo>
                      <a:cubicBezTo>
                        <a:pt x="21" y="32"/>
                        <a:pt x="21" y="32"/>
                        <a:pt x="21" y="32"/>
                      </a:cubicBezTo>
                      <a:cubicBezTo>
                        <a:pt x="22" y="32"/>
                        <a:pt x="21" y="32"/>
                        <a:pt x="22" y="32"/>
                      </a:cubicBezTo>
                      <a:lnTo>
                        <a:pt x="21" y="33"/>
                      </a:lnTo>
                      <a:close/>
                      <a:moveTo>
                        <a:pt x="22" y="32"/>
                      </a:move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2" y="31"/>
                        <a:pt x="22" y="32"/>
                        <a:pt x="22" y="32"/>
                      </a:cubicBezTo>
                      <a:close/>
                      <a:moveTo>
                        <a:pt x="25" y="29"/>
                      </a:move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lose/>
                      <a:moveTo>
                        <a:pt x="22" y="31"/>
                      </a:moveTo>
                      <a:cubicBezTo>
                        <a:pt x="23" y="31"/>
                        <a:pt x="23" y="31"/>
                        <a:pt x="23" y="30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3" y="30"/>
                        <a:pt x="23" y="31"/>
                        <a:pt x="22" y="31"/>
                      </a:cubicBezTo>
                      <a:close/>
                      <a:moveTo>
                        <a:pt x="31" y="21"/>
                      </a:move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1"/>
                        <a:pt x="32" y="21"/>
                        <a:pt x="32" y="21"/>
                      </a:cubicBezTo>
                      <a:cubicBezTo>
                        <a:pt x="31" y="21"/>
                        <a:pt x="32" y="21"/>
                        <a:pt x="31" y="21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lose/>
                      <a:moveTo>
                        <a:pt x="31" y="21"/>
                      </a:move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1"/>
                        <a:pt x="31" y="21"/>
                        <a:pt x="31" y="20"/>
                      </a:cubicBezTo>
                      <a:cubicBezTo>
                        <a:pt x="31" y="20"/>
                        <a:pt x="31" y="21"/>
                        <a:pt x="31" y="21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lose/>
                      <a:moveTo>
                        <a:pt x="26" y="25"/>
                      </a:moveTo>
                      <a:cubicBezTo>
                        <a:pt x="27" y="25"/>
                        <a:pt x="26" y="25"/>
                        <a:pt x="27" y="25"/>
                      </a:cubicBezTo>
                      <a:cubicBezTo>
                        <a:pt x="26" y="26"/>
                        <a:pt x="26" y="25"/>
                        <a:pt x="26" y="25"/>
                      </a:cubicBezTo>
                      <a:close/>
                      <a:moveTo>
                        <a:pt x="37" y="14"/>
                      </a:moveTo>
                      <a:cubicBezTo>
                        <a:pt x="37" y="14"/>
                        <a:pt x="37" y="14"/>
                        <a:pt x="37" y="14"/>
                      </a:cubicBezTo>
                      <a:cubicBezTo>
                        <a:pt x="37" y="14"/>
                        <a:pt x="36" y="14"/>
                        <a:pt x="37" y="14"/>
                      </a:cubicBezTo>
                      <a:close/>
                      <a:moveTo>
                        <a:pt x="31" y="21"/>
                      </a:moveTo>
                      <a:cubicBezTo>
                        <a:pt x="30" y="21"/>
                        <a:pt x="30" y="21"/>
                        <a:pt x="30" y="21"/>
                      </a:cubicBezTo>
                      <a:cubicBezTo>
                        <a:pt x="30" y="21"/>
                        <a:pt x="30" y="21"/>
                        <a:pt x="30" y="20"/>
                      </a:cubicBezTo>
                      <a:lnTo>
                        <a:pt x="31" y="21"/>
                      </a:lnTo>
                      <a:close/>
                      <a:moveTo>
                        <a:pt x="30" y="20"/>
                      </a:move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0" y="20"/>
                        <a:pt x="30" y="20"/>
                        <a:pt x="30" y="20"/>
                      </a:cubicBezTo>
                      <a:cubicBezTo>
                        <a:pt x="30" y="20"/>
                        <a:pt x="30" y="20"/>
                        <a:pt x="30" y="20"/>
                      </a:cubicBezTo>
                      <a:close/>
                      <a:moveTo>
                        <a:pt x="36" y="14"/>
                      </a:moveTo>
                      <a:cubicBezTo>
                        <a:pt x="36" y="14"/>
                        <a:pt x="36" y="13"/>
                        <a:pt x="36" y="13"/>
                      </a:cubicBezTo>
                      <a:cubicBezTo>
                        <a:pt x="36" y="13"/>
                        <a:pt x="36" y="14"/>
                        <a:pt x="36" y="14"/>
                      </a:cubicBezTo>
                      <a:cubicBezTo>
                        <a:pt x="36" y="14"/>
                        <a:pt x="36" y="14"/>
                        <a:pt x="36" y="14"/>
                      </a:cubicBezTo>
                      <a:close/>
                      <a:moveTo>
                        <a:pt x="29" y="21"/>
                      </a:moveTo>
                      <a:cubicBezTo>
                        <a:pt x="29" y="21"/>
                        <a:pt x="29" y="21"/>
                        <a:pt x="29" y="21"/>
                      </a:cubicBezTo>
                      <a:cubicBezTo>
                        <a:pt x="29" y="21"/>
                        <a:pt x="29" y="21"/>
                        <a:pt x="29" y="21"/>
                      </a:cubicBezTo>
                      <a:close/>
                      <a:moveTo>
                        <a:pt x="31" y="19"/>
                      </a:moveTo>
                      <a:cubicBezTo>
                        <a:pt x="31" y="19"/>
                        <a:pt x="31" y="19"/>
                        <a:pt x="30" y="19"/>
                      </a:cubicBezTo>
                      <a:cubicBezTo>
                        <a:pt x="31" y="19"/>
                        <a:pt x="31" y="19"/>
                        <a:pt x="31" y="19"/>
                      </a:cubicBezTo>
                      <a:close/>
                      <a:moveTo>
                        <a:pt x="30" y="20"/>
                      </a:moveTo>
                      <a:cubicBezTo>
                        <a:pt x="30" y="20"/>
                        <a:pt x="30" y="19"/>
                        <a:pt x="30" y="20"/>
                      </a:cubicBezTo>
                      <a:close/>
                      <a:moveTo>
                        <a:pt x="37" y="12"/>
                      </a:moveTo>
                      <a:cubicBezTo>
                        <a:pt x="37" y="12"/>
                        <a:pt x="37" y="12"/>
                        <a:pt x="37" y="12"/>
                      </a:cubicBezTo>
                      <a:cubicBezTo>
                        <a:pt x="37" y="12"/>
                        <a:pt x="37" y="11"/>
                        <a:pt x="37" y="12"/>
                      </a:cubicBezTo>
                      <a:close/>
                      <a:moveTo>
                        <a:pt x="26" y="23"/>
                      </a:moveTo>
                      <a:cubicBezTo>
                        <a:pt x="26" y="23"/>
                        <a:pt x="26" y="23"/>
                        <a:pt x="26" y="23"/>
                      </a:cubicBezTo>
                      <a:cubicBezTo>
                        <a:pt x="26" y="24"/>
                        <a:pt x="26" y="23"/>
                        <a:pt x="26" y="23"/>
                      </a:cubicBezTo>
                      <a:close/>
                      <a:moveTo>
                        <a:pt x="23" y="25"/>
                      </a:moveTo>
                      <a:cubicBezTo>
                        <a:pt x="24" y="25"/>
                        <a:pt x="23" y="25"/>
                        <a:pt x="24" y="25"/>
                      </a:cubicBezTo>
                      <a:cubicBezTo>
                        <a:pt x="23" y="25"/>
                        <a:pt x="23" y="25"/>
                        <a:pt x="23" y="25"/>
                      </a:cubicBezTo>
                      <a:close/>
                      <a:moveTo>
                        <a:pt x="32" y="16"/>
                      </a:moveTo>
                      <a:cubicBezTo>
                        <a:pt x="32" y="16"/>
                        <a:pt x="32" y="16"/>
                        <a:pt x="32" y="16"/>
                      </a:cubicBezTo>
                      <a:cubicBezTo>
                        <a:pt x="31" y="16"/>
                        <a:pt x="31" y="16"/>
                        <a:pt x="32" y="16"/>
                      </a:cubicBezTo>
                      <a:close/>
                      <a:moveTo>
                        <a:pt x="29" y="18"/>
                      </a:moveTo>
                      <a:cubicBezTo>
                        <a:pt x="29" y="18"/>
                        <a:pt x="29" y="18"/>
                        <a:pt x="29" y="18"/>
                      </a:cubicBezTo>
                      <a:cubicBezTo>
                        <a:pt x="29" y="19"/>
                        <a:pt x="29" y="19"/>
                        <a:pt x="29" y="18"/>
                      </a:cubicBezTo>
                      <a:close/>
                      <a:moveTo>
                        <a:pt x="21" y="26"/>
                      </a:moveTo>
                      <a:cubicBezTo>
                        <a:pt x="21" y="26"/>
                        <a:pt x="22" y="26"/>
                        <a:pt x="22" y="26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1" y="27"/>
                        <a:pt x="21" y="26"/>
                        <a:pt x="21" y="26"/>
                      </a:cubicBezTo>
                      <a:close/>
                      <a:moveTo>
                        <a:pt x="23" y="24"/>
                      </a:moveTo>
                      <a:cubicBezTo>
                        <a:pt x="23" y="25"/>
                        <a:pt x="23" y="25"/>
                        <a:pt x="23" y="25"/>
                      </a:cubicBezTo>
                      <a:cubicBezTo>
                        <a:pt x="23" y="24"/>
                        <a:pt x="23" y="25"/>
                        <a:pt x="23" y="24"/>
                      </a:cubicBezTo>
                      <a:close/>
                      <a:moveTo>
                        <a:pt x="20" y="27"/>
                      </a:moveTo>
                      <a:cubicBezTo>
                        <a:pt x="20" y="28"/>
                        <a:pt x="20" y="28"/>
                        <a:pt x="20" y="28"/>
                      </a:cubicBezTo>
                      <a:cubicBezTo>
                        <a:pt x="20" y="28"/>
                        <a:pt x="20" y="28"/>
                        <a:pt x="20" y="28"/>
                      </a:cubicBezTo>
                      <a:cubicBezTo>
                        <a:pt x="20" y="27"/>
                        <a:pt x="20" y="28"/>
                        <a:pt x="20" y="27"/>
                      </a:cubicBezTo>
                      <a:close/>
                      <a:moveTo>
                        <a:pt x="31" y="15"/>
                      </a:moveTo>
                      <a:cubicBezTo>
                        <a:pt x="31" y="15"/>
                        <a:pt x="31" y="15"/>
                        <a:pt x="31" y="15"/>
                      </a:cubicBezTo>
                      <a:cubicBezTo>
                        <a:pt x="31" y="16"/>
                        <a:pt x="31" y="15"/>
                        <a:pt x="31" y="15"/>
                      </a:cubicBezTo>
                      <a:close/>
                      <a:moveTo>
                        <a:pt x="18" y="29"/>
                      </a:moveTo>
                      <a:cubicBezTo>
                        <a:pt x="17" y="30"/>
                        <a:pt x="18" y="29"/>
                        <a:pt x="18" y="30"/>
                      </a:cubicBezTo>
                      <a:cubicBezTo>
                        <a:pt x="18" y="30"/>
                        <a:pt x="17" y="30"/>
                        <a:pt x="18" y="29"/>
                      </a:cubicBezTo>
                      <a:close/>
                      <a:moveTo>
                        <a:pt x="22" y="25"/>
                      </a:moveTo>
                      <a:cubicBezTo>
                        <a:pt x="22" y="25"/>
                        <a:pt x="22" y="25"/>
                        <a:pt x="22" y="25"/>
                      </a:cubicBezTo>
                      <a:cubicBezTo>
                        <a:pt x="22" y="24"/>
                        <a:pt x="22" y="25"/>
                        <a:pt x="22" y="25"/>
                      </a:cubicBezTo>
                      <a:close/>
                      <a:moveTo>
                        <a:pt x="28" y="15"/>
                      </a:moveTo>
                      <a:cubicBezTo>
                        <a:pt x="27" y="16"/>
                        <a:pt x="27" y="15"/>
                        <a:pt x="27" y="15"/>
                      </a:cubicBezTo>
                      <a:cubicBezTo>
                        <a:pt x="28" y="15"/>
                        <a:pt x="28" y="15"/>
                        <a:pt x="28" y="15"/>
                      </a:cubicBezTo>
                      <a:close/>
                      <a:moveTo>
                        <a:pt x="18" y="22"/>
                      </a:moveTo>
                      <a:cubicBezTo>
                        <a:pt x="18" y="22"/>
                        <a:pt x="18" y="22"/>
                        <a:pt x="17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lose/>
                      <a:moveTo>
                        <a:pt x="24" y="14"/>
                      </a:moveTo>
                      <a:cubicBezTo>
                        <a:pt x="24" y="15"/>
                        <a:pt x="24" y="14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lose/>
                      <a:moveTo>
                        <a:pt x="16" y="23"/>
                      </a:moveTo>
                      <a:cubicBezTo>
                        <a:pt x="17" y="22"/>
                        <a:pt x="16" y="22"/>
                        <a:pt x="17" y="22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7" y="22"/>
                        <a:pt x="16" y="22"/>
                        <a:pt x="17" y="22"/>
                      </a:cubicBezTo>
                      <a:cubicBezTo>
                        <a:pt x="17" y="22"/>
                        <a:pt x="16" y="23"/>
                        <a:pt x="16" y="23"/>
                      </a:cubicBezTo>
                      <a:close/>
                      <a:moveTo>
                        <a:pt x="15" y="21"/>
                      </a:moveTo>
                      <a:cubicBezTo>
                        <a:pt x="15" y="21"/>
                        <a:pt x="15" y="20"/>
                        <a:pt x="15" y="20"/>
                      </a:cubicBezTo>
                      <a:cubicBezTo>
                        <a:pt x="15" y="20"/>
                        <a:pt x="15" y="20"/>
                        <a:pt x="15" y="21"/>
                      </a:cubicBezTo>
                      <a:close/>
                      <a:moveTo>
                        <a:pt x="12" y="23"/>
                      </a:moveTo>
                      <a:cubicBezTo>
                        <a:pt x="12" y="23"/>
                        <a:pt x="12" y="23"/>
                        <a:pt x="12" y="22"/>
                      </a:cubicBezTo>
                      <a:cubicBezTo>
                        <a:pt x="12" y="22"/>
                        <a:pt x="12" y="23"/>
                        <a:pt x="12" y="23"/>
                      </a:cubicBezTo>
                      <a:close/>
                      <a:moveTo>
                        <a:pt x="12" y="22"/>
                      </a:moveTo>
                      <a:cubicBezTo>
                        <a:pt x="12" y="22"/>
                        <a:pt x="12" y="22"/>
                        <a:pt x="11" y="22"/>
                      </a:cubicBezTo>
                      <a:cubicBezTo>
                        <a:pt x="11" y="22"/>
                        <a:pt x="12" y="21"/>
                        <a:pt x="12" y="22"/>
                      </a:cubicBezTo>
                      <a:close/>
                      <a:moveTo>
                        <a:pt x="12" y="22"/>
                      </a:moveTo>
                      <a:cubicBezTo>
                        <a:pt x="11" y="22"/>
                        <a:pt x="12" y="21"/>
                        <a:pt x="11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2" y="21"/>
                        <a:pt x="12" y="21"/>
                        <a:pt x="12" y="22"/>
                      </a:cubicBezTo>
                      <a:close/>
                      <a:moveTo>
                        <a:pt x="13" y="20"/>
                      </a:move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lose/>
                      <a:moveTo>
                        <a:pt x="16" y="15"/>
                      </a:moveTo>
                      <a:cubicBezTo>
                        <a:pt x="16" y="15"/>
                        <a:pt x="16" y="16"/>
                        <a:pt x="16" y="16"/>
                      </a:cubicBezTo>
                      <a:cubicBezTo>
                        <a:pt x="16" y="16"/>
                        <a:pt x="16" y="15"/>
                        <a:pt x="16" y="15"/>
                      </a:cubicBezTo>
                      <a:close/>
                      <a:moveTo>
                        <a:pt x="10" y="20"/>
                      </a:move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1"/>
                        <a:pt x="11" y="21"/>
                      </a:cubicBezTo>
                      <a:cubicBezTo>
                        <a:pt x="10" y="21"/>
                        <a:pt x="10" y="21"/>
                        <a:pt x="10" y="20"/>
                      </a:cubicBezTo>
                      <a:close/>
                      <a:moveTo>
                        <a:pt x="16" y="15"/>
                      </a:moveTo>
                      <a:cubicBezTo>
                        <a:pt x="16" y="14"/>
                        <a:pt x="16" y="14"/>
                        <a:pt x="16" y="15"/>
                      </a:cubicBezTo>
                      <a:cubicBezTo>
                        <a:pt x="15" y="15"/>
                        <a:pt x="15" y="15"/>
                        <a:pt x="16" y="15"/>
                      </a:cubicBezTo>
                      <a:close/>
                      <a:moveTo>
                        <a:pt x="10" y="20"/>
                      </a:moveTo>
                      <a:cubicBezTo>
                        <a:pt x="9" y="21"/>
                        <a:pt x="9" y="20"/>
                        <a:pt x="9" y="20"/>
                      </a:cubicBezTo>
                      <a:cubicBezTo>
                        <a:pt x="9" y="19"/>
                        <a:pt x="9" y="20"/>
                        <a:pt x="10" y="20"/>
                      </a:cubicBezTo>
                      <a:close/>
                      <a:moveTo>
                        <a:pt x="7" y="20"/>
                      </a:moveTo>
                      <a:cubicBezTo>
                        <a:pt x="7" y="20"/>
                        <a:pt x="7" y="20"/>
                        <a:pt x="8" y="20"/>
                      </a:cubicBezTo>
                      <a:cubicBezTo>
                        <a:pt x="8" y="20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lose/>
                      <a:moveTo>
                        <a:pt x="7" y="20"/>
                      </a:move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lose/>
                      <a:moveTo>
                        <a:pt x="9" y="18"/>
                      </a:moveTo>
                      <a:cubicBezTo>
                        <a:pt x="9" y="18"/>
                        <a:pt x="9" y="18"/>
                        <a:pt x="9" y="17"/>
                      </a:cubicBezTo>
                      <a:cubicBezTo>
                        <a:pt x="9" y="18"/>
                        <a:pt x="10" y="17"/>
                        <a:pt x="10" y="17"/>
                      </a:cubicBezTo>
                      <a:cubicBezTo>
                        <a:pt x="10" y="17"/>
                        <a:pt x="10" y="17"/>
                        <a:pt x="9" y="17"/>
                      </a:cubicBezTo>
                      <a:cubicBezTo>
                        <a:pt x="9" y="18"/>
                        <a:pt x="9" y="17"/>
                        <a:pt x="9" y="18"/>
                      </a:cubicBezTo>
                      <a:cubicBezTo>
                        <a:pt x="9" y="18"/>
                        <a:pt x="9" y="17"/>
                        <a:pt x="9" y="18"/>
                      </a:cubicBezTo>
                      <a:close/>
                      <a:moveTo>
                        <a:pt x="17" y="9"/>
                      </a:moveTo>
                      <a:cubicBezTo>
                        <a:pt x="17" y="8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lose/>
                      <a:moveTo>
                        <a:pt x="10" y="16"/>
                      </a:moveTo>
                      <a:cubicBezTo>
                        <a:pt x="10" y="16"/>
                        <a:pt x="10" y="16"/>
                        <a:pt x="11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lose/>
                      <a:moveTo>
                        <a:pt x="8" y="19"/>
                      </a:move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8" y="18"/>
                        <a:pt x="8" y="18"/>
                        <a:pt x="8" y="19"/>
                      </a:cubicBezTo>
                      <a:close/>
                      <a:moveTo>
                        <a:pt x="9" y="17"/>
                      </a:moveTo>
                      <a:cubicBezTo>
                        <a:pt x="9" y="17"/>
                        <a:pt x="9" y="18"/>
                        <a:pt x="9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9" y="17"/>
                        <a:pt x="8" y="18"/>
                        <a:pt x="9" y="17"/>
                      </a:cubicBezTo>
                      <a:close/>
                      <a:moveTo>
                        <a:pt x="10" y="15"/>
                      </a:move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6"/>
                        <a:pt x="10" y="15"/>
                        <a:pt x="10" y="15"/>
                      </a:cubicBezTo>
                      <a:close/>
                      <a:moveTo>
                        <a:pt x="9" y="16"/>
                      </a:move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lose/>
                      <a:moveTo>
                        <a:pt x="8" y="17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8" y="17"/>
                        <a:pt x="8" y="17"/>
                        <a:pt x="8" y="17"/>
                      </a:cubicBezTo>
                      <a:close/>
                      <a:moveTo>
                        <a:pt x="6" y="19"/>
                      </a:moveTo>
                      <a:cubicBezTo>
                        <a:pt x="6" y="19"/>
                        <a:pt x="6" y="18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lose/>
                      <a:moveTo>
                        <a:pt x="16" y="7"/>
                      </a:move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lose/>
                      <a:moveTo>
                        <a:pt x="16" y="6"/>
                      </a:moveTo>
                      <a:cubicBezTo>
                        <a:pt x="16" y="6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6"/>
                      </a:cubicBezTo>
                      <a:close/>
                      <a:moveTo>
                        <a:pt x="6" y="16"/>
                      </a:moveTo>
                      <a:cubicBezTo>
                        <a:pt x="6" y="17"/>
                        <a:pt x="6" y="16"/>
                        <a:pt x="5" y="16"/>
                      </a:cubicBezTo>
                      <a:cubicBezTo>
                        <a:pt x="5" y="15"/>
                        <a:pt x="4" y="15"/>
                        <a:pt x="5" y="14"/>
                      </a:cubicBezTo>
                      <a:cubicBezTo>
                        <a:pt x="5" y="15"/>
                        <a:pt x="6" y="16"/>
                        <a:pt x="6" y="16"/>
                      </a:cubicBezTo>
                      <a:close/>
                      <a:moveTo>
                        <a:pt x="4" y="19"/>
                      </a:move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8"/>
                        <a:pt x="4" y="18"/>
                        <a:pt x="4" y="19"/>
                      </a:cubicBezTo>
                      <a:close/>
                      <a:moveTo>
                        <a:pt x="8" y="13"/>
                      </a:moveTo>
                      <a:cubicBezTo>
                        <a:pt x="8" y="13"/>
                        <a:pt x="8" y="13"/>
                        <a:pt x="8" y="14"/>
                      </a:cubicBezTo>
                      <a:cubicBezTo>
                        <a:pt x="8" y="14"/>
                        <a:pt x="8" y="14"/>
                        <a:pt x="8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lose/>
                      <a:moveTo>
                        <a:pt x="4" y="18"/>
                      </a:move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8"/>
                        <a:pt x="3" y="19"/>
                        <a:pt x="4" y="18"/>
                      </a:cubicBezTo>
                      <a:close/>
                      <a:moveTo>
                        <a:pt x="4" y="17"/>
                      </a:moveTo>
                      <a:cubicBezTo>
                        <a:pt x="4" y="17"/>
                        <a:pt x="4" y="17"/>
                        <a:pt x="4" y="18"/>
                      </a:cubicBezTo>
                      <a:cubicBezTo>
                        <a:pt x="4" y="18"/>
                        <a:pt x="4" y="18"/>
                        <a:pt x="4" y="17"/>
                      </a:cubicBezTo>
                      <a:close/>
                      <a:moveTo>
                        <a:pt x="3" y="18"/>
                      </a:moveTo>
                      <a:cubicBezTo>
                        <a:pt x="4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4" y="18"/>
                        <a:pt x="4" y="18"/>
                      </a:cubicBezTo>
                      <a:lnTo>
                        <a:pt x="3" y="18"/>
                      </a:lnTo>
                      <a:close/>
                      <a:moveTo>
                        <a:pt x="7" y="13"/>
                      </a:moveTo>
                      <a:cubicBezTo>
                        <a:pt x="7" y="13"/>
                        <a:pt x="7" y="13"/>
                        <a:pt x="8" y="13"/>
                      </a:cubicBezTo>
                      <a:cubicBezTo>
                        <a:pt x="7" y="14"/>
                        <a:pt x="7" y="13"/>
                        <a:pt x="7" y="13"/>
                      </a:cubicBezTo>
                      <a:close/>
                      <a:moveTo>
                        <a:pt x="16" y="3"/>
                      </a:moveTo>
                      <a:cubicBezTo>
                        <a:pt x="15" y="4"/>
                        <a:pt x="15" y="3"/>
                        <a:pt x="15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lose/>
                      <a:moveTo>
                        <a:pt x="7" y="12"/>
                      </a:move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8" y="11"/>
                        <a:pt x="7" y="12"/>
                        <a:pt x="8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lose/>
                      <a:moveTo>
                        <a:pt x="7" y="12"/>
                      </a:move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6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lose/>
                      <a:moveTo>
                        <a:pt x="6" y="12"/>
                      </a:move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6" y="12"/>
                        <a:pt x="6" y="12"/>
                      </a:cubicBezTo>
                      <a:cubicBezTo>
                        <a:pt x="7" y="12"/>
                        <a:pt x="6" y="12"/>
                        <a:pt x="6" y="12"/>
                      </a:cubicBezTo>
                      <a:close/>
                      <a:moveTo>
                        <a:pt x="2" y="17"/>
                      </a:move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lose/>
                      <a:moveTo>
                        <a:pt x="14" y="2"/>
                      </a:moveTo>
                      <a:cubicBezTo>
                        <a:pt x="14" y="2"/>
                        <a:pt x="15" y="2"/>
                        <a:pt x="15" y="3"/>
                      </a:cubicBezTo>
                      <a:cubicBezTo>
                        <a:pt x="14" y="3"/>
                        <a:pt x="14" y="2"/>
                        <a:pt x="14" y="2"/>
                      </a:cubicBezTo>
                      <a:close/>
                      <a:moveTo>
                        <a:pt x="6" y="13"/>
                      </a:moveTo>
                      <a:cubicBezTo>
                        <a:pt x="5" y="12"/>
                        <a:pt x="6" y="12"/>
                        <a:pt x="5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3"/>
                      </a:cubicBezTo>
                      <a:close/>
                      <a:moveTo>
                        <a:pt x="2" y="17"/>
                      </a:moveTo>
                      <a:cubicBezTo>
                        <a:pt x="1" y="17"/>
                        <a:pt x="1" y="17"/>
                        <a:pt x="1" y="16"/>
                      </a:cubicBezTo>
                      <a:cubicBezTo>
                        <a:pt x="2" y="16"/>
                        <a:pt x="2" y="16"/>
                        <a:pt x="2" y="17"/>
                      </a:cubicBezTo>
                      <a:close/>
                      <a:moveTo>
                        <a:pt x="4" y="14"/>
                      </a:move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lose/>
                      <a:moveTo>
                        <a:pt x="14" y="3"/>
                      </a:move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lose/>
                      <a:moveTo>
                        <a:pt x="9" y="8"/>
                      </a:move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9"/>
                        <a:pt x="9" y="8"/>
                        <a:pt x="9" y="8"/>
                      </a:cubicBezTo>
                      <a:close/>
                      <a:moveTo>
                        <a:pt x="6" y="11"/>
                      </a:moveTo>
                      <a:cubicBezTo>
                        <a:pt x="6" y="11"/>
                        <a:pt x="6" y="11"/>
                        <a:pt x="5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lose/>
                      <a:moveTo>
                        <a:pt x="1" y="16"/>
                      </a:move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lose/>
                      <a:moveTo>
                        <a:pt x="8" y="7"/>
                      </a:moveTo>
                      <a:cubicBezTo>
                        <a:pt x="9" y="7"/>
                        <a:pt x="9" y="7"/>
                        <a:pt x="9" y="8"/>
                      </a:cubicBezTo>
                      <a:cubicBezTo>
                        <a:pt x="8" y="8"/>
                        <a:pt x="9" y="7"/>
                        <a:pt x="8" y="7"/>
                      </a:cubicBezTo>
                      <a:close/>
                      <a:moveTo>
                        <a:pt x="14" y="2"/>
                      </a:moveTo>
                      <a:cubicBezTo>
                        <a:pt x="14" y="1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lose/>
                      <a:moveTo>
                        <a:pt x="0" y="15"/>
                      </a:moveTo>
                      <a:cubicBezTo>
                        <a:pt x="1" y="15"/>
                        <a:pt x="1" y="16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6"/>
                      </a:cubicBezTo>
                      <a:cubicBezTo>
                        <a:pt x="1" y="15"/>
                        <a:pt x="1" y="16"/>
                        <a:pt x="1" y="16"/>
                      </a:cubicBezTo>
                      <a:cubicBezTo>
                        <a:pt x="1" y="16"/>
                        <a:pt x="0" y="16"/>
                        <a:pt x="0" y="15"/>
                      </a:cubicBezTo>
                      <a:close/>
                      <a:moveTo>
                        <a:pt x="14" y="0"/>
                      </a:moveTo>
                      <a:cubicBezTo>
                        <a:pt x="14" y="0"/>
                        <a:pt x="14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4" y="1"/>
                        <a:pt x="14" y="0"/>
                        <a:pt x="14" y="0"/>
                      </a:cubicBezTo>
                      <a:cubicBezTo>
                        <a:pt x="14" y="1"/>
                        <a:pt x="14" y="0"/>
                        <a:pt x="14" y="0"/>
                      </a:cubicBezTo>
                      <a:close/>
                      <a:moveTo>
                        <a:pt x="5" y="11"/>
                      </a:move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5" y="11"/>
                        <a:pt x="5" y="11"/>
                        <a:pt x="5" y="11"/>
                      </a:cubicBezTo>
                      <a:close/>
                      <a:moveTo>
                        <a:pt x="5" y="10"/>
                      </a:moveTo>
                      <a:cubicBezTo>
                        <a:pt x="5" y="10"/>
                        <a:pt x="5" y="10"/>
                        <a:pt x="6" y="10"/>
                      </a:cubicBezTo>
                      <a:cubicBezTo>
                        <a:pt x="5" y="11"/>
                        <a:pt x="5" y="11"/>
                        <a:pt x="5" y="10"/>
                      </a:cubicBezTo>
                      <a:close/>
                      <a:moveTo>
                        <a:pt x="13" y="1"/>
                      </a:moveTo>
                      <a:cubicBezTo>
                        <a:pt x="13" y="1"/>
                        <a:pt x="14" y="1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lose/>
                      <a:moveTo>
                        <a:pt x="14" y="0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4" y="1"/>
                        <a:pt x="14" y="0"/>
                        <a:pt x="14" y="0"/>
                      </a:cubicBezTo>
                      <a:close/>
                      <a:moveTo>
                        <a:pt x="7" y="6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7" y="7"/>
                        <a:pt x="8" y="6"/>
                        <a:pt x="7" y="6"/>
                      </a:cubicBezTo>
                      <a:close/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lose/>
                      <a:moveTo>
                        <a:pt x="1" y="14"/>
                      </a:move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0" y="15"/>
                        <a:pt x="1" y="14"/>
                        <a:pt x="0" y="14"/>
                      </a:cubicBezTo>
                      <a:cubicBezTo>
                        <a:pt x="0" y="15"/>
                        <a:pt x="0" y="14"/>
                        <a:pt x="1" y="14"/>
                      </a:cubicBezTo>
                      <a:close/>
                      <a:moveTo>
                        <a:pt x="1" y="12"/>
                      </a:move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1" y="12"/>
                        <a:pt x="1" y="12"/>
                      </a:cubicBezTo>
                      <a:close/>
                      <a:moveTo>
                        <a:pt x="42" y="49"/>
                      </a:moveTo>
                      <a:cubicBezTo>
                        <a:pt x="42" y="49"/>
                        <a:pt x="42" y="49"/>
                        <a:pt x="42" y="49"/>
                      </a:cubicBezTo>
                      <a:cubicBezTo>
                        <a:pt x="42" y="49"/>
                        <a:pt x="42" y="49"/>
                        <a:pt x="42" y="49"/>
                      </a:cubicBezTo>
                      <a:close/>
                      <a:moveTo>
                        <a:pt x="26" y="64"/>
                      </a:moveTo>
                      <a:cubicBezTo>
                        <a:pt x="26" y="64"/>
                        <a:pt x="25" y="64"/>
                        <a:pt x="26" y="63"/>
                      </a:cubicBezTo>
                      <a:cubicBezTo>
                        <a:pt x="26" y="63"/>
                        <a:pt x="26" y="63"/>
                        <a:pt x="26" y="63"/>
                      </a:cubicBezTo>
                      <a:cubicBezTo>
                        <a:pt x="26" y="63"/>
                        <a:pt x="26" y="63"/>
                        <a:pt x="27" y="63"/>
                      </a:cubicBezTo>
                      <a:cubicBezTo>
                        <a:pt x="26" y="63"/>
                        <a:pt x="26" y="62"/>
                        <a:pt x="26" y="62"/>
                      </a:cubicBezTo>
                      <a:cubicBezTo>
                        <a:pt x="26" y="62"/>
                        <a:pt x="26" y="62"/>
                        <a:pt x="27" y="62"/>
                      </a:cubicBezTo>
                      <a:cubicBezTo>
                        <a:pt x="28" y="62"/>
                        <a:pt x="26" y="61"/>
                        <a:pt x="27" y="61"/>
                      </a:cubicBezTo>
                      <a:cubicBezTo>
                        <a:pt x="27" y="61"/>
                        <a:pt x="26" y="61"/>
                        <a:pt x="26" y="61"/>
                      </a:cubicBezTo>
                      <a:cubicBezTo>
                        <a:pt x="26" y="61"/>
                        <a:pt x="26" y="61"/>
                        <a:pt x="26" y="61"/>
                      </a:cubicBezTo>
                      <a:cubicBezTo>
                        <a:pt x="27" y="61"/>
                        <a:pt x="27" y="61"/>
                        <a:pt x="27" y="61"/>
                      </a:cubicBezTo>
                      <a:cubicBezTo>
                        <a:pt x="27" y="61"/>
                        <a:pt x="28" y="60"/>
                        <a:pt x="27" y="60"/>
                      </a:cubicBezTo>
                      <a:cubicBezTo>
                        <a:pt x="27" y="60"/>
                        <a:pt x="27" y="60"/>
                        <a:pt x="27" y="60"/>
                      </a:cubicBezTo>
                      <a:cubicBezTo>
                        <a:pt x="27" y="60"/>
                        <a:pt x="27" y="60"/>
                        <a:pt x="27" y="60"/>
                      </a:cubicBezTo>
                      <a:cubicBezTo>
                        <a:pt x="28" y="60"/>
                        <a:pt x="28" y="60"/>
                        <a:pt x="28" y="60"/>
                      </a:cubicBezTo>
                      <a:cubicBezTo>
                        <a:pt x="29" y="60"/>
                        <a:pt x="27" y="60"/>
                        <a:pt x="28" y="59"/>
                      </a:cubicBezTo>
                      <a:cubicBezTo>
                        <a:pt x="28" y="59"/>
                        <a:pt x="27" y="59"/>
                        <a:pt x="27" y="59"/>
                      </a:cubicBezTo>
                      <a:cubicBezTo>
                        <a:pt x="28" y="59"/>
                        <a:pt x="28" y="59"/>
                        <a:pt x="28" y="59"/>
                      </a:cubicBezTo>
                      <a:cubicBezTo>
                        <a:pt x="28" y="59"/>
                        <a:pt x="29" y="59"/>
                        <a:pt x="28" y="59"/>
                      </a:cubicBezTo>
                      <a:cubicBezTo>
                        <a:pt x="28" y="59"/>
                        <a:pt x="28" y="59"/>
                        <a:pt x="28" y="59"/>
                      </a:cubicBezTo>
                      <a:cubicBezTo>
                        <a:pt x="29" y="59"/>
                        <a:pt x="29" y="59"/>
                        <a:pt x="29" y="59"/>
                      </a:cubicBezTo>
                      <a:cubicBezTo>
                        <a:pt x="29" y="59"/>
                        <a:pt x="29" y="59"/>
                        <a:pt x="29" y="59"/>
                      </a:cubicBezTo>
                      <a:cubicBezTo>
                        <a:pt x="29" y="59"/>
                        <a:pt x="30" y="58"/>
                        <a:pt x="30" y="58"/>
                      </a:cubicBezTo>
                      <a:cubicBezTo>
                        <a:pt x="30" y="58"/>
                        <a:pt x="30" y="58"/>
                        <a:pt x="30" y="58"/>
                      </a:cubicBezTo>
                      <a:cubicBezTo>
                        <a:pt x="30" y="58"/>
                        <a:pt x="30" y="58"/>
                        <a:pt x="30" y="58"/>
                      </a:cubicBezTo>
                      <a:cubicBezTo>
                        <a:pt x="31" y="58"/>
                        <a:pt x="30" y="57"/>
                        <a:pt x="30" y="57"/>
                      </a:cubicBezTo>
                      <a:cubicBezTo>
                        <a:pt x="30" y="57"/>
                        <a:pt x="30" y="57"/>
                        <a:pt x="31" y="57"/>
                      </a:cubicBezTo>
                      <a:cubicBezTo>
                        <a:pt x="31" y="57"/>
                        <a:pt x="30" y="57"/>
                        <a:pt x="30" y="57"/>
                      </a:cubicBezTo>
                      <a:cubicBezTo>
                        <a:pt x="30" y="57"/>
                        <a:pt x="30" y="57"/>
                        <a:pt x="31" y="57"/>
                      </a:cubicBezTo>
                      <a:cubicBezTo>
                        <a:pt x="31" y="57"/>
                        <a:pt x="31" y="57"/>
                        <a:pt x="31" y="56"/>
                      </a:cubicBezTo>
                      <a:cubicBezTo>
                        <a:pt x="31" y="56"/>
                        <a:pt x="31" y="56"/>
                        <a:pt x="31" y="56"/>
                      </a:cubicBezTo>
                      <a:cubicBezTo>
                        <a:pt x="31" y="56"/>
                        <a:pt x="31" y="56"/>
                        <a:pt x="31" y="56"/>
                      </a:cubicBezTo>
                      <a:cubicBezTo>
                        <a:pt x="31" y="56"/>
                        <a:pt x="31" y="56"/>
                        <a:pt x="31" y="56"/>
                      </a:cubicBezTo>
                      <a:cubicBezTo>
                        <a:pt x="31" y="56"/>
                        <a:pt x="31" y="56"/>
                        <a:pt x="31" y="56"/>
                      </a:cubicBezTo>
                      <a:cubicBezTo>
                        <a:pt x="31" y="56"/>
                        <a:pt x="31" y="56"/>
                        <a:pt x="31" y="56"/>
                      </a:cubicBezTo>
                      <a:cubicBezTo>
                        <a:pt x="31" y="56"/>
                        <a:pt x="31" y="56"/>
                        <a:pt x="31" y="56"/>
                      </a:cubicBezTo>
                      <a:cubicBezTo>
                        <a:pt x="31" y="56"/>
                        <a:pt x="31" y="56"/>
                        <a:pt x="31" y="56"/>
                      </a:cubicBezTo>
                      <a:cubicBezTo>
                        <a:pt x="31" y="56"/>
                        <a:pt x="31" y="56"/>
                        <a:pt x="32" y="56"/>
                      </a:cubicBezTo>
                      <a:cubicBezTo>
                        <a:pt x="32" y="56"/>
                        <a:pt x="31" y="56"/>
                        <a:pt x="31" y="56"/>
                      </a:cubicBezTo>
                      <a:cubicBezTo>
                        <a:pt x="32" y="55"/>
                        <a:pt x="30" y="55"/>
                        <a:pt x="32" y="55"/>
                      </a:cubicBezTo>
                      <a:cubicBezTo>
                        <a:pt x="32" y="55"/>
                        <a:pt x="32" y="55"/>
                        <a:pt x="32" y="55"/>
                      </a:cubicBezTo>
                      <a:cubicBezTo>
                        <a:pt x="32" y="55"/>
                        <a:pt x="32" y="55"/>
                        <a:pt x="32" y="55"/>
                      </a:cubicBezTo>
                      <a:cubicBezTo>
                        <a:pt x="32" y="55"/>
                        <a:pt x="32" y="55"/>
                        <a:pt x="32" y="55"/>
                      </a:cubicBezTo>
                      <a:cubicBezTo>
                        <a:pt x="32" y="55"/>
                        <a:pt x="33" y="55"/>
                        <a:pt x="32" y="54"/>
                      </a:cubicBezTo>
                      <a:cubicBezTo>
                        <a:pt x="33" y="54"/>
                        <a:pt x="33" y="54"/>
                        <a:pt x="33" y="54"/>
                      </a:cubicBezTo>
                      <a:cubicBezTo>
                        <a:pt x="33" y="54"/>
                        <a:pt x="33" y="54"/>
                        <a:pt x="33" y="54"/>
                      </a:cubicBezTo>
                      <a:cubicBezTo>
                        <a:pt x="32" y="54"/>
                        <a:pt x="33" y="54"/>
                        <a:pt x="32" y="54"/>
                      </a:cubicBezTo>
                      <a:cubicBezTo>
                        <a:pt x="32" y="54"/>
                        <a:pt x="32" y="54"/>
                        <a:pt x="32" y="54"/>
                      </a:cubicBezTo>
                      <a:cubicBezTo>
                        <a:pt x="32" y="54"/>
                        <a:pt x="32" y="54"/>
                        <a:pt x="31" y="54"/>
                      </a:cubicBezTo>
                      <a:cubicBezTo>
                        <a:pt x="31" y="54"/>
                        <a:pt x="31" y="54"/>
                        <a:pt x="31" y="54"/>
                      </a:cubicBezTo>
                      <a:cubicBezTo>
                        <a:pt x="32" y="54"/>
                        <a:pt x="32" y="54"/>
                        <a:pt x="33" y="54"/>
                      </a:cubicBezTo>
                      <a:cubicBezTo>
                        <a:pt x="33" y="54"/>
                        <a:pt x="32" y="54"/>
                        <a:pt x="33" y="54"/>
                      </a:cubicBezTo>
                      <a:cubicBezTo>
                        <a:pt x="33" y="54"/>
                        <a:pt x="33" y="54"/>
                        <a:pt x="33" y="54"/>
                      </a:cubicBezTo>
                      <a:cubicBezTo>
                        <a:pt x="33" y="54"/>
                        <a:pt x="33" y="53"/>
                        <a:pt x="33" y="53"/>
                      </a:cubicBezTo>
                      <a:cubicBezTo>
                        <a:pt x="33" y="53"/>
                        <a:pt x="33" y="53"/>
                        <a:pt x="33" y="53"/>
                      </a:cubicBezTo>
                      <a:cubicBezTo>
                        <a:pt x="33" y="53"/>
                        <a:pt x="33" y="53"/>
                        <a:pt x="33" y="53"/>
                      </a:cubicBezTo>
                      <a:cubicBezTo>
                        <a:pt x="33" y="53"/>
                        <a:pt x="33" y="53"/>
                        <a:pt x="33" y="53"/>
                      </a:cubicBezTo>
                      <a:cubicBezTo>
                        <a:pt x="33" y="53"/>
                        <a:pt x="33" y="53"/>
                        <a:pt x="33" y="52"/>
                      </a:cubicBezTo>
                      <a:cubicBezTo>
                        <a:pt x="33" y="52"/>
                        <a:pt x="33" y="52"/>
                        <a:pt x="33" y="52"/>
                      </a:cubicBezTo>
                      <a:cubicBezTo>
                        <a:pt x="33" y="52"/>
                        <a:pt x="33" y="52"/>
                        <a:pt x="34" y="52"/>
                      </a:cubicBezTo>
                      <a:cubicBezTo>
                        <a:pt x="33" y="53"/>
                        <a:pt x="34" y="53"/>
                        <a:pt x="33" y="54"/>
                      </a:cubicBezTo>
                      <a:cubicBezTo>
                        <a:pt x="33" y="54"/>
                        <a:pt x="34" y="54"/>
                        <a:pt x="34" y="54"/>
                      </a:cubicBezTo>
                      <a:cubicBezTo>
                        <a:pt x="34" y="54"/>
                        <a:pt x="33" y="54"/>
                        <a:pt x="34" y="54"/>
                      </a:cubicBezTo>
                      <a:cubicBezTo>
                        <a:pt x="34" y="54"/>
                        <a:pt x="34" y="54"/>
                        <a:pt x="34" y="54"/>
                      </a:cubicBezTo>
                      <a:cubicBezTo>
                        <a:pt x="34" y="54"/>
                        <a:pt x="34" y="53"/>
                        <a:pt x="34" y="53"/>
                      </a:cubicBezTo>
                      <a:cubicBezTo>
                        <a:pt x="34" y="53"/>
                        <a:pt x="34" y="53"/>
                        <a:pt x="34" y="53"/>
                      </a:cubicBezTo>
                      <a:cubicBezTo>
                        <a:pt x="34" y="53"/>
                        <a:pt x="34" y="53"/>
                        <a:pt x="34" y="53"/>
                      </a:cubicBezTo>
                      <a:cubicBezTo>
                        <a:pt x="34" y="53"/>
                        <a:pt x="34" y="53"/>
                        <a:pt x="34" y="53"/>
                      </a:cubicBezTo>
                      <a:cubicBezTo>
                        <a:pt x="34" y="53"/>
                        <a:pt x="34" y="53"/>
                        <a:pt x="34" y="53"/>
                      </a:cubicBezTo>
                      <a:cubicBezTo>
                        <a:pt x="34" y="53"/>
                        <a:pt x="34" y="53"/>
                        <a:pt x="34" y="53"/>
                      </a:cubicBezTo>
                      <a:cubicBezTo>
                        <a:pt x="34" y="53"/>
                        <a:pt x="34" y="53"/>
                        <a:pt x="34" y="53"/>
                      </a:cubicBezTo>
                      <a:cubicBezTo>
                        <a:pt x="34" y="53"/>
                        <a:pt x="34" y="52"/>
                        <a:pt x="35" y="52"/>
                      </a:cubicBezTo>
                      <a:cubicBezTo>
                        <a:pt x="34" y="52"/>
                        <a:pt x="35" y="52"/>
                        <a:pt x="34" y="52"/>
                      </a:cubicBezTo>
                      <a:cubicBezTo>
                        <a:pt x="34" y="52"/>
                        <a:pt x="35" y="52"/>
                        <a:pt x="34" y="52"/>
                      </a:cubicBezTo>
                      <a:cubicBezTo>
                        <a:pt x="35" y="52"/>
                        <a:pt x="35" y="52"/>
                        <a:pt x="35" y="52"/>
                      </a:cubicBezTo>
                      <a:cubicBezTo>
                        <a:pt x="35" y="52"/>
                        <a:pt x="35" y="52"/>
                        <a:pt x="35" y="52"/>
                      </a:cubicBezTo>
                      <a:cubicBezTo>
                        <a:pt x="35" y="52"/>
                        <a:pt x="34" y="52"/>
                        <a:pt x="34" y="52"/>
                      </a:cubicBezTo>
                      <a:cubicBezTo>
                        <a:pt x="34" y="52"/>
                        <a:pt x="34" y="52"/>
                        <a:pt x="34" y="52"/>
                      </a:cubicBezTo>
                      <a:cubicBezTo>
                        <a:pt x="34" y="52"/>
                        <a:pt x="35" y="52"/>
                        <a:pt x="34" y="52"/>
                      </a:cubicBezTo>
                      <a:cubicBezTo>
                        <a:pt x="34" y="52"/>
                        <a:pt x="34" y="52"/>
                        <a:pt x="34" y="52"/>
                      </a:cubicBezTo>
                      <a:cubicBezTo>
                        <a:pt x="34" y="52"/>
                        <a:pt x="34" y="52"/>
                        <a:pt x="35" y="52"/>
                      </a:cubicBezTo>
                      <a:cubicBezTo>
                        <a:pt x="35" y="52"/>
                        <a:pt x="35" y="52"/>
                        <a:pt x="35" y="52"/>
                      </a:cubicBezTo>
                      <a:cubicBezTo>
                        <a:pt x="34" y="52"/>
                        <a:pt x="35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3" y="52"/>
                        <a:pt x="34" y="52"/>
                        <a:pt x="33" y="52"/>
                      </a:cubicBezTo>
                      <a:cubicBezTo>
                        <a:pt x="33" y="52"/>
                        <a:pt x="33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4" y="51"/>
                        <a:pt x="34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3" y="50"/>
                        <a:pt x="33" y="50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4" y="50"/>
                        <a:pt x="34" y="50"/>
                        <a:pt x="33" y="50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4" y="50"/>
                        <a:pt x="33" y="50"/>
                        <a:pt x="34" y="50"/>
                      </a:cubicBezTo>
                      <a:cubicBezTo>
                        <a:pt x="34" y="50"/>
                        <a:pt x="34" y="50"/>
                        <a:pt x="33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5" y="50"/>
                      </a:cubicBezTo>
                      <a:cubicBezTo>
                        <a:pt x="35" y="50"/>
                        <a:pt x="34" y="50"/>
                        <a:pt x="35" y="50"/>
                      </a:cubicBezTo>
                      <a:cubicBezTo>
                        <a:pt x="35" y="50"/>
                        <a:pt x="34" y="50"/>
                        <a:pt x="34" y="50"/>
                      </a:cubicBezTo>
                      <a:cubicBezTo>
                        <a:pt x="34" y="50"/>
                        <a:pt x="35" y="50"/>
                        <a:pt x="34" y="50"/>
                      </a:cubicBezTo>
                      <a:cubicBezTo>
                        <a:pt x="34" y="49"/>
                        <a:pt x="35" y="49"/>
                        <a:pt x="34" y="49"/>
                      </a:cubicBezTo>
                      <a:cubicBezTo>
                        <a:pt x="35" y="49"/>
                        <a:pt x="35" y="49"/>
                        <a:pt x="35" y="49"/>
                      </a:cubicBezTo>
                      <a:cubicBezTo>
                        <a:pt x="35" y="49"/>
                        <a:pt x="35" y="49"/>
                        <a:pt x="34" y="49"/>
                      </a:cubicBezTo>
                      <a:cubicBezTo>
                        <a:pt x="34" y="49"/>
                        <a:pt x="35" y="49"/>
                        <a:pt x="35" y="49"/>
                      </a:cubicBezTo>
                      <a:cubicBezTo>
                        <a:pt x="34" y="49"/>
                        <a:pt x="34" y="49"/>
                        <a:pt x="34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4" y="48"/>
                        <a:pt x="35" y="48"/>
                        <a:pt x="34" y="48"/>
                      </a:cubicBezTo>
                      <a:cubicBezTo>
                        <a:pt x="35" y="48"/>
                        <a:pt x="34" y="48"/>
                        <a:pt x="35" y="48"/>
                      </a:cubicBezTo>
                      <a:cubicBezTo>
                        <a:pt x="35" y="48"/>
                        <a:pt x="34" y="47"/>
                        <a:pt x="34" y="47"/>
                      </a:cubicBezTo>
                      <a:cubicBezTo>
                        <a:pt x="34" y="47"/>
                        <a:pt x="34" y="47"/>
                        <a:pt x="34" y="47"/>
                      </a:cubicBezTo>
                      <a:cubicBezTo>
                        <a:pt x="34" y="47"/>
                        <a:pt x="34" y="47"/>
                        <a:pt x="34" y="47"/>
                      </a:cubicBezTo>
                      <a:cubicBezTo>
                        <a:pt x="34" y="47"/>
                        <a:pt x="34" y="47"/>
                        <a:pt x="34" y="47"/>
                      </a:cubicBezTo>
                      <a:cubicBezTo>
                        <a:pt x="34" y="47"/>
                        <a:pt x="34" y="46"/>
                        <a:pt x="34" y="46"/>
                      </a:cubicBezTo>
                      <a:cubicBezTo>
                        <a:pt x="34" y="46"/>
                        <a:pt x="34" y="46"/>
                        <a:pt x="35" y="46"/>
                      </a:cubicBezTo>
                      <a:cubicBezTo>
                        <a:pt x="35" y="46"/>
                        <a:pt x="34" y="46"/>
                        <a:pt x="34" y="46"/>
                      </a:cubicBezTo>
                      <a:cubicBezTo>
                        <a:pt x="35" y="46"/>
                        <a:pt x="34" y="46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7"/>
                        <a:pt x="35" y="47"/>
                        <a:pt x="35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5" y="49"/>
                        <a:pt x="35" y="49"/>
                        <a:pt x="35" y="48"/>
                      </a:cubicBezTo>
                      <a:cubicBezTo>
                        <a:pt x="35" y="49"/>
                        <a:pt x="35" y="49"/>
                        <a:pt x="35" y="49"/>
                      </a:cubicBezTo>
                      <a:cubicBezTo>
                        <a:pt x="35" y="49"/>
                        <a:pt x="35" y="49"/>
                        <a:pt x="35" y="49"/>
                      </a:cubicBezTo>
                      <a:cubicBezTo>
                        <a:pt x="35" y="49"/>
                        <a:pt x="35" y="49"/>
                        <a:pt x="35" y="49"/>
                      </a:cubicBezTo>
                      <a:cubicBezTo>
                        <a:pt x="35" y="49"/>
                        <a:pt x="35" y="49"/>
                        <a:pt x="35" y="49"/>
                      </a:cubicBezTo>
                      <a:cubicBezTo>
                        <a:pt x="35" y="49"/>
                        <a:pt x="35" y="49"/>
                        <a:pt x="35" y="49"/>
                      </a:cubicBezTo>
                      <a:cubicBezTo>
                        <a:pt x="36" y="49"/>
                        <a:pt x="35" y="49"/>
                        <a:pt x="35" y="49"/>
                      </a:cubicBezTo>
                      <a:cubicBezTo>
                        <a:pt x="35" y="49"/>
                        <a:pt x="35" y="49"/>
                        <a:pt x="35" y="49"/>
                      </a:cubicBezTo>
                      <a:cubicBezTo>
                        <a:pt x="35" y="49"/>
                        <a:pt x="36" y="49"/>
                        <a:pt x="35" y="49"/>
                      </a:cubicBezTo>
                      <a:cubicBezTo>
                        <a:pt x="36" y="49"/>
                        <a:pt x="36" y="49"/>
                        <a:pt x="36" y="49"/>
                      </a:cubicBezTo>
                      <a:cubicBezTo>
                        <a:pt x="36" y="49"/>
                        <a:pt x="36" y="49"/>
                        <a:pt x="36" y="49"/>
                      </a:cubicBezTo>
                      <a:cubicBezTo>
                        <a:pt x="36" y="50"/>
                        <a:pt x="36" y="50"/>
                        <a:pt x="35" y="50"/>
                      </a:cubicBezTo>
                      <a:cubicBezTo>
                        <a:pt x="35" y="50"/>
                        <a:pt x="35" y="50"/>
                        <a:pt x="35" y="50"/>
                      </a:cubicBezTo>
                      <a:cubicBezTo>
                        <a:pt x="36" y="50"/>
                        <a:pt x="36" y="50"/>
                        <a:pt x="36" y="50"/>
                      </a:cubicBezTo>
                      <a:cubicBezTo>
                        <a:pt x="36" y="50"/>
                        <a:pt x="36" y="50"/>
                        <a:pt x="36" y="50"/>
                      </a:cubicBezTo>
                      <a:cubicBezTo>
                        <a:pt x="36" y="49"/>
                        <a:pt x="37" y="49"/>
                        <a:pt x="37" y="49"/>
                      </a:cubicBezTo>
                      <a:cubicBezTo>
                        <a:pt x="37" y="49"/>
                        <a:pt x="36" y="49"/>
                        <a:pt x="36" y="49"/>
                      </a:cubicBezTo>
                      <a:cubicBezTo>
                        <a:pt x="36" y="49"/>
                        <a:pt x="36" y="49"/>
                        <a:pt x="36" y="49"/>
                      </a:cubicBezTo>
                      <a:cubicBezTo>
                        <a:pt x="36" y="49"/>
                        <a:pt x="36" y="49"/>
                        <a:pt x="36" y="49"/>
                      </a:cubicBezTo>
                      <a:cubicBezTo>
                        <a:pt x="36" y="49"/>
                        <a:pt x="36" y="49"/>
                        <a:pt x="36" y="49"/>
                      </a:cubicBezTo>
                      <a:cubicBezTo>
                        <a:pt x="36" y="49"/>
                        <a:pt x="36" y="49"/>
                        <a:pt x="37" y="49"/>
                      </a:cubicBezTo>
                      <a:cubicBezTo>
                        <a:pt x="36" y="49"/>
                        <a:pt x="36" y="49"/>
                        <a:pt x="36" y="49"/>
                      </a:cubicBezTo>
                      <a:cubicBezTo>
                        <a:pt x="36" y="49"/>
                        <a:pt x="36" y="49"/>
                        <a:pt x="37" y="49"/>
                      </a:cubicBezTo>
                      <a:cubicBezTo>
                        <a:pt x="37" y="48"/>
                        <a:pt x="36" y="49"/>
                        <a:pt x="36" y="49"/>
                      </a:cubicBezTo>
                      <a:cubicBezTo>
                        <a:pt x="36" y="48"/>
                        <a:pt x="35" y="48"/>
                        <a:pt x="36" y="48"/>
                      </a:cubicBezTo>
                      <a:cubicBezTo>
                        <a:pt x="37" y="48"/>
                        <a:pt x="36" y="48"/>
                        <a:pt x="36" y="48"/>
                      </a:cubicBezTo>
                      <a:cubicBezTo>
                        <a:pt x="36" y="48"/>
                        <a:pt x="36" y="49"/>
                        <a:pt x="37" y="48"/>
                      </a:cubicBezTo>
                      <a:cubicBezTo>
                        <a:pt x="37" y="48"/>
                        <a:pt x="37" y="48"/>
                        <a:pt x="37" y="48"/>
                      </a:cubicBezTo>
                      <a:cubicBezTo>
                        <a:pt x="37" y="48"/>
                        <a:pt x="36" y="48"/>
                        <a:pt x="36" y="48"/>
                      </a:cubicBezTo>
                      <a:cubicBezTo>
                        <a:pt x="37" y="48"/>
                        <a:pt x="37" y="48"/>
                        <a:pt x="37" y="48"/>
                      </a:cubicBezTo>
                      <a:cubicBezTo>
                        <a:pt x="37" y="48"/>
                        <a:pt x="38" y="48"/>
                        <a:pt x="38" y="48"/>
                      </a:cubicBezTo>
                      <a:cubicBezTo>
                        <a:pt x="38" y="48"/>
                        <a:pt x="38" y="48"/>
                        <a:pt x="38" y="48"/>
                      </a:cubicBezTo>
                      <a:cubicBezTo>
                        <a:pt x="38" y="48"/>
                        <a:pt x="38" y="48"/>
                        <a:pt x="38" y="48"/>
                      </a:cubicBezTo>
                      <a:cubicBezTo>
                        <a:pt x="38" y="48"/>
                        <a:pt x="38" y="48"/>
                        <a:pt x="38" y="48"/>
                      </a:cubicBezTo>
                      <a:cubicBezTo>
                        <a:pt x="38" y="48"/>
                        <a:pt x="39" y="48"/>
                        <a:pt x="38" y="49"/>
                      </a:cubicBezTo>
                      <a:cubicBezTo>
                        <a:pt x="38" y="49"/>
                        <a:pt x="38" y="49"/>
                        <a:pt x="38" y="49"/>
                      </a:cubicBezTo>
                      <a:cubicBezTo>
                        <a:pt x="38" y="49"/>
                        <a:pt x="38" y="49"/>
                        <a:pt x="38" y="49"/>
                      </a:cubicBezTo>
                      <a:cubicBezTo>
                        <a:pt x="38" y="49"/>
                        <a:pt x="38" y="49"/>
                        <a:pt x="38" y="49"/>
                      </a:cubicBezTo>
                      <a:cubicBezTo>
                        <a:pt x="38" y="49"/>
                        <a:pt x="38" y="49"/>
                        <a:pt x="38" y="49"/>
                      </a:cubicBezTo>
                      <a:cubicBezTo>
                        <a:pt x="38" y="49"/>
                        <a:pt x="38" y="49"/>
                        <a:pt x="38" y="49"/>
                      </a:cubicBezTo>
                      <a:cubicBezTo>
                        <a:pt x="38" y="50"/>
                        <a:pt x="38" y="50"/>
                        <a:pt x="38" y="50"/>
                      </a:cubicBezTo>
                      <a:cubicBezTo>
                        <a:pt x="38" y="50"/>
                        <a:pt x="38" y="50"/>
                        <a:pt x="38" y="50"/>
                      </a:cubicBezTo>
                      <a:cubicBezTo>
                        <a:pt x="37" y="50"/>
                        <a:pt x="37" y="50"/>
                        <a:pt x="38" y="50"/>
                      </a:cubicBezTo>
                      <a:cubicBezTo>
                        <a:pt x="37" y="50"/>
                        <a:pt x="37" y="49"/>
                        <a:pt x="37" y="49"/>
                      </a:cubicBezTo>
                      <a:cubicBezTo>
                        <a:pt x="37" y="49"/>
                        <a:pt x="37" y="50"/>
                        <a:pt x="37" y="50"/>
                      </a:cubicBezTo>
                      <a:cubicBezTo>
                        <a:pt x="36" y="50"/>
                        <a:pt x="36" y="50"/>
                        <a:pt x="36" y="50"/>
                      </a:cubicBezTo>
                      <a:cubicBezTo>
                        <a:pt x="35" y="50"/>
                        <a:pt x="36" y="50"/>
                        <a:pt x="36" y="50"/>
                      </a:cubicBezTo>
                      <a:cubicBezTo>
                        <a:pt x="36" y="50"/>
                        <a:pt x="35" y="50"/>
                        <a:pt x="35" y="50"/>
                      </a:cubicBezTo>
                      <a:cubicBezTo>
                        <a:pt x="36" y="50"/>
                        <a:pt x="36" y="50"/>
                        <a:pt x="36" y="50"/>
                      </a:cubicBezTo>
                      <a:cubicBezTo>
                        <a:pt x="36" y="50"/>
                        <a:pt x="36" y="50"/>
                        <a:pt x="36" y="50"/>
                      </a:cubicBezTo>
                      <a:cubicBezTo>
                        <a:pt x="36" y="50"/>
                        <a:pt x="36" y="50"/>
                        <a:pt x="36" y="50"/>
                      </a:cubicBezTo>
                      <a:cubicBezTo>
                        <a:pt x="36" y="50"/>
                        <a:pt x="36" y="50"/>
                        <a:pt x="35" y="50"/>
                      </a:cubicBezTo>
                      <a:cubicBezTo>
                        <a:pt x="35" y="50"/>
                        <a:pt x="35" y="50"/>
                        <a:pt x="35" y="50"/>
                      </a:cubicBezTo>
                      <a:cubicBezTo>
                        <a:pt x="36" y="50"/>
                        <a:pt x="36" y="50"/>
                        <a:pt x="36" y="50"/>
                      </a:cubicBezTo>
                      <a:cubicBezTo>
                        <a:pt x="36" y="50"/>
                        <a:pt x="36" y="51"/>
                        <a:pt x="36" y="51"/>
                      </a:cubicBezTo>
                      <a:cubicBezTo>
                        <a:pt x="36" y="51"/>
                        <a:pt x="36" y="51"/>
                        <a:pt x="36" y="51"/>
                      </a:cubicBezTo>
                      <a:cubicBezTo>
                        <a:pt x="37" y="51"/>
                        <a:pt x="37" y="51"/>
                        <a:pt x="37" y="51"/>
                      </a:cubicBezTo>
                      <a:cubicBezTo>
                        <a:pt x="37" y="51"/>
                        <a:pt x="37" y="51"/>
                        <a:pt x="36" y="51"/>
                      </a:cubicBezTo>
                      <a:cubicBezTo>
                        <a:pt x="36" y="51"/>
                        <a:pt x="37" y="52"/>
                        <a:pt x="36" y="52"/>
                      </a:cubicBez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5" y="52"/>
                        <a:pt x="36" y="52"/>
                        <a:pt x="36" y="52"/>
                      </a:cubicBez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7" y="52"/>
                        <a:pt x="36" y="52"/>
                        <a:pt x="36" y="53"/>
                      </a:cubicBezTo>
                      <a:cubicBezTo>
                        <a:pt x="36" y="53"/>
                        <a:pt x="36" y="53"/>
                        <a:pt x="36" y="52"/>
                      </a:cubicBezTo>
                      <a:cubicBezTo>
                        <a:pt x="35" y="52"/>
                        <a:pt x="36" y="53"/>
                        <a:pt x="36" y="53"/>
                      </a:cubicBezTo>
                      <a:cubicBezTo>
                        <a:pt x="36" y="53"/>
                        <a:pt x="36" y="53"/>
                        <a:pt x="36" y="53"/>
                      </a:cubicBezTo>
                      <a:cubicBezTo>
                        <a:pt x="36" y="53"/>
                        <a:pt x="36" y="53"/>
                        <a:pt x="36" y="53"/>
                      </a:cubicBezTo>
                      <a:cubicBezTo>
                        <a:pt x="36" y="53"/>
                        <a:pt x="36" y="53"/>
                        <a:pt x="36" y="53"/>
                      </a:cubicBezTo>
                      <a:cubicBezTo>
                        <a:pt x="36" y="54"/>
                        <a:pt x="36" y="53"/>
                        <a:pt x="36" y="53"/>
                      </a:cubicBezTo>
                      <a:cubicBezTo>
                        <a:pt x="36" y="53"/>
                        <a:pt x="36" y="53"/>
                        <a:pt x="36" y="53"/>
                      </a:cubicBezTo>
                      <a:cubicBezTo>
                        <a:pt x="36" y="53"/>
                        <a:pt x="37" y="54"/>
                        <a:pt x="37" y="53"/>
                      </a:cubicBezTo>
                      <a:cubicBezTo>
                        <a:pt x="37" y="54"/>
                        <a:pt x="36" y="54"/>
                        <a:pt x="37" y="54"/>
                      </a:cubicBezTo>
                      <a:cubicBezTo>
                        <a:pt x="36" y="54"/>
                        <a:pt x="36" y="54"/>
                        <a:pt x="36" y="54"/>
                      </a:cubicBezTo>
                      <a:cubicBezTo>
                        <a:pt x="36" y="54"/>
                        <a:pt x="36" y="54"/>
                        <a:pt x="36" y="54"/>
                      </a:cubicBezTo>
                      <a:cubicBezTo>
                        <a:pt x="35" y="54"/>
                        <a:pt x="36" y="54"/>
                        <a:pt x="36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5" y="54"/>
                        <a:pt x="36" y="54"/>
                      </a:cubicBezTo>
                      <a:cubicBezTo>
                        <a:pt x="35" y="55"/>
                        <a:pt x="36" y="55"/>
                        <a:pt x="36" y="55"/>
                      </a:cubicBezTo>
                      <a:cubicBezTo>
                        <a:pt x="36" y="55"/>
                        <a:pt x="35" y="55"/>
                        <a:pt x="36" y="56"/>
                      </a:cubicBezTo>
                      <a:cubicBezTo>
                        <a:pt x="36" y="56"/>
                        <a:pt x="35" y="56"/>
                        <a:pt x="36" y="56"/>
                      </a:cubicBezTo>
                      <a:cubicBezTo>
                        <a:pt x="36" y="56"/>
                        <a:pt x="36" y="56"/>
                        <a:pt x="36" y="56"/>
                      </a:cubicBezTo>
                      <a:cubicBezTo>
                        <a:pt x="36" y="56"/>
                        <a:pt x="36" y="56"/>
                        <a:pt x="36" y="56"/>
                      </a:cubicBezTo>
                      <a:cubicBezTo>
                        <a:pt x="36" y="56"/>
                        <a:pt x="36" y="56"/>
                        <a:pt x="36" y="56"/>
                      </a:cubicBezTo>
                      <a:cubicBezTo>
                        <a:pt x="36" y="56"/>
                        <a:pt x="36" y="56"/>
                        <a:pt x="36" y="56"/>
                      </a:cubicBezTo>
                      <a:cubicBezTo>
                        <a:pt x="36" y="56"/>
                        <a:pt x="36" y="56"/>
                        <a:pt x="36" y="56"/>
                      </a:cubicBezTo>
                      <a:cubicBezTo>
                        <a:pt x="36" y="55"/>
                        <a:pt x="36" y="56"/>
                        <a:pt x="36" y="56"/>
                      </a:cubicBezTo>
                      <a:cubicBezTo>
                        <a:pt x="36" y="55"/>
                        <a:pt x="36" y="55"/>
                        <a:pt x="36" y="55"/>
                      </a:cubicBezTo>
                      <a:cubicBezTo>
                        <a:pt x="36" y="56"/>
                        <a:pt x="36" y="55"/>
                        <a:pt x="36" y="55"/>
                      </a:cubicBezTo>
                      <a:cubicBezTo>
                        <a:pt x="36" y="55"/>
                        <a:pt x="37" y="55"/>
                        <a:pt x="36" y="55"/>
                      </a:cubicBezTo>
                      <a:cubicBezTo>
                        <a:pt x="36" y="54"/>
                        <a:pt x="37" y="54"/>
                        <a:pt x="36" y="54"/>
                      </a:cubicBezTo>
                      <a:cubicBezTo>
                        <a:pt x="36" y="54"/>
                        <a:pt x="36" y="54"/>
                        <a:pt x="36" y="54"/>
                      </a:cubicBezTo>
                      <a:cubicBezTo>
                        <a:pt x="37" y="54"/>
                        <a:pt x="37" y="54"/>
                        <a:pt x="37" y="54"/>
                      </a:cubicBezTo>
                      <a:cubicBezTo>
                        <a:pt x="37" y="54"/>
                        <a:pt x="37" y="54"/>
                        <a:pt x="37" y="54"/>
                      </a:cubicBezTo>
                      <a:cubicBezTo>
                        <a:pt x="37" y="54"/>
                        <a:pt x="37" y="54"/>
                        <a:pt x="37" y="54"/>
                      </a:cubicBezTo>
                      <a:cubicBezTo>
                        <a:pt x="37" y="54"/>
                        <a:pt x="37" y="54"/>
                        <a:pt x="37" y="54"/>
                      </a:cubicBezTo>
                      <a:cubicBezTo>
                        <a:pt x="37" y="54"/>
                        <a:pt x="37" y="54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3"/>
                        <a:pt x="38" y="53"/>
                      </a:cubicBezTo>
                      <a:cubicBezTo>
                        <a:pt x="37" y="53"/>
                        <a:pt x="38" y="53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8" y="52"/>
                        <a:pt x="38" y="53"/>
                      </a:cubicBezTo>
                      <a:cubicBezTo>
                        <a:pt x="38" y="53"/>
                        <a:pt x="38" y="52"/>
                        <a:pt x="38" y="52"/>
                      </a:cubicBezTo>
                      <a:cubicBezTo>
                        <a:pt x="38" y="52"/>
                        <a:pt x="38" y="52"/>
                        <a:pt x="38" y="52"/>
                      </a:cubicBezTo>
                      <a:cubicBezTo>
                        <a:pt x="39" y="52"/>
                        <a:pt x="38" y="52"/>
                        <a:pt x="38" y="52"/>
                      </a:cubicBezTo>
                      <a:cubicBezTo>
                        <a:pt x="39" y="52"/>
                        <a:pt x="39" y="52"/>
                        <a:pt x="39" y="52"/>
                      </a:cubicBezTo>
                      <a:cubicBezTo>
                        <a:pt x="39" y="52"/>
                        <a:pt x="39" y="52"/>
                        <a:pt x="39" y="52"/>
                      </a:cubicBezTo>
                      <a:cubicBezTo>
                        <a:pt x="39" y="52"/>
                        <a:pt x="39" y="52"/>
                        <a:pt x="39" y="52"/>
                      </a:cubicBezTo>
                      <a:cubicBezTo>
                        <a:pt x="39" y="52"/>
                        <a:pt x="39" y="52"/>
                        <a:pt x="40" y="52"/>
                      </a:cubicBezTo>
                      <a:cubicBezTo>
                        <a:pt x="40" y="52"/>
                        <a:pt x="40" y="51"/>
                        <a:pt x="40" y="51"/>
                      </a:cubicBezTo>
                      <a:cubicBezTo>
                        <a:pt x="40" y="51"/>
                        <a:pt x="40" y="51"/>
                        <a:pt x="40" y="51"/>
                      </a:cubicBezTo>
                      <a:cubicBezTo>
                        <a:pt x="40" y="52"/>
                        <a:pt x="40" y="52"/>
                        <a:pt x="40" y="52"/>
                      </a:cubicBezTo>
                      <a:cubicBezTo>
                        <a:pt x="39" y="52"/>
                        <a:pt x="40" y="52"/>
                        <a:pt x="39" y="52"/>
                      </a:cubicBezTo>
                      <a:cubicBezTo>
                        <a:pt x="39" y="52"/>
                        <a:pt x="40" y="52"/>
                        <a:pt x="40" y="52"/>
                      </a:cubicBezTo>
                      <a:cubicBezTo>
                        <a:pt x="40" y="52"/>
                        <a:pt x="40" y="52"/>
                        <a:pt x="40" y="53"/>
                      </a:cubicBezTo>
                      <a:cubicBezTo>
                        <a:pt x="40" y="53"/>
                        <a:pt x="40" y="53"/>
                        <a:pt x="41" y="53"/>
                      </a:cubicBezTo>
                      <a:cubicBezTo>
                        <a:pt x="40" y="53"/>
                        <a:pt x="41" y="52"/>
                        <a:pt x="40" y="52"/>
                      </a:cubicBezTo>
                      <a:cubicBezTo>
                        <a:pt x="40" y="52"/>
                        <a:pt x="40" y="52"/>
                        <a:pt x="40" y="52"/>
                      </a:cubicBezTo>
                      <a:cubicBezTo>
                        <a:pt x="40" y="52"/>
                        <a:pt x="40" y="52"/>
                        <a:pt x="40" y="52"/>
                      </a:cubicBezTo>
                      <a:cubicBezTo>
                        <a:pt x="40" y="52"/>
                        <a:pt x="40" y="52"/>
                        <a:pt x="40" y="52"/>
                      </a:cubicBezTo>
                      <a:cubicBezTo>
                        <a:pt x="41" y="52"/>
                        <a:pt x="41" y="52"/>
                        <a:pt x="41" y="52"/>
                      </a:cubicBezTo>
                      <a:cubicBezTo>
                        <a:pt x="41" y="52"/>
                        <a:pt x="41" y="52"/>
                        <a:pt x="41" y="52"/>
                      </a:cubicBezTo>
                      <a:cubicBezTo>
                        <a:pt x="41" y="52"/>
                        <a:pt x="40" y="52"/>
                        <a:pt x="40" y="52"/>
                      </a:cubicBezTo>
                      <a:cubicBezTo>
                        <a:pt x="40" y="52"/>
                        <a:pt x="41" y="52"/>
                        <a:pt x="40" y="52"/>
                      </a:cubicBezTo>
                      <a:cubicBezTo>
                        <a:pt x="41" y="52"/>
                        <a:pt x="40" y="52"/>
                        <a:pt x="40" y="51"/>
                      </a:cubicBezTo>
                      <a:cubicBezTo>
                        <a:pt x="41" y="51"/>
                        <a:pt x="41" y="52"/>
                        <a:pt x="41" y="52"/>
                      </a:cubicBezTo>
                      <a:cubicBezTo>
                        <a:pt x="41" y="52"/>
                        <a:pt x="41" y="51"/>
                        <a:pt x="41" y="51"/>
                      </a:cubicBezTo>
                      <a:cubicBezTo>
                        <a:pt x="41" y="51"/>
                        <a:pt x="41" y="51"/>
                        <a:pt x="41" y="51"/>
                      </a:cubicBezTo>
                      <a:cubicBezTo>
                        <a:pt x="41" y="51"/>
                        <a:pt x="41" y="51"/>
                        <a:pt x="41" y="51"/>
                      </a:cubicBezTo>
                      <a:cubicBezTo>
                        <a:pt x="43" y="51"/>
                        <a:pt x="43" y="51"/>
                        <a:pt x="43" y="50"/>
                      </a:cubicBezTo>
                      <a:cubicBezTo>
                        <a:pt x="43" y="50"/>
                        <a:pt x="43" y="50"/>
                        <a:pt x="43" y="50"/>
                      </a:cubicBezTo>
                      <a:cubicBezTo>
                        <a:pt x="43" y="50"/>
                        <a:pt x="43" y="50"/>
                        <a:pt x="43" y="50"/>
                      </a:cubicBezTo>
                      <a:cubicBezTo>
                        <a:pt x="42" y="51"/>
                        <a:pt x="43" y="51"/>
                        <a:pt x="41" y="51"/>
                      </a:cubicBezTo>
                      <a:cubicBezTo>
                        <a:pt x="42" y="51"/>
                        <a:pt x="42" y="50"/>
                        <a:pt x="42" y="50"/>
                      </a:cubicBezTo>
                      <a:cubicBezTo>
                        <a:pt x="42" y="50"/>
                        <a:pt x="42" y="50"/>
                        <a:pt x="42" y="50"/>
                      </a:cubicBezTo>
                      <a:cubicBezTo>
                        <a:pt x="42" y="50"/>
                        <a:pt x="42" y="50"/>
                        <a:pt x="41" y="50"/>
                      </a:cubicBezTo>
                      <a:cubicBezTo>
                        <a:pt x="41" y="50"/>
                        <a:pt x="42" y="50"/>
                        <a:pt x="41" y="50"/>
                      </a:cubicBezTo>
                      <a:cubicBezTo>
                        <a:pt x="42" y="50"/>
                        <a:pt x="41" y="50"/>
                        <a:pt x="42" y="50"/>
                      </a:cubicBezTo>
                      <a:cubicBezTo>
                        <a:pt x="42" y="50"/>
                        <a:pt x="42" y="50"/>
                        <a:pt x="43" y="50"/>
                      </a:cubicBezTo>
                      <a:cubicBezTo>
                        <a:pt x="43" y="50"/>
                        <a:pt x="43" y="50"/>
                        <a:pt x="43" y="50"/>
                      </a:cubicBezTo>
                      <a:cubicBezTo>
                        <a:pt x="44" y="50"/>
                        <a:pt x="43" y="50"/>
                        <a:pt x="43" y="50"/>
                      </a:cubicBezTo>
                      <a:cubicBezTo>
                        <a:pt x="43" y="50"/>
                        <a:pt x="43" y="50"/>
                        <a:pt x="43" y="50"/>
                      </a:cubicBezTo>
                      <a:cubicBezTo>
                        <a:pt x="42" y="50"/>
                        <a:pt x="42" y="50"/>
                        <a:pt x="42" y="50"/>
                      </a:cubicBezTo>
                      <a:cubicBezTo>
                        <a:pt x="42" y="50"/>
                        <a:pt x="41" y="50"/>
                        <a:pt x="42" y="49"/>
                      </a:cubicBezTo>
                      <a:cubicBezTo>
                        <a:pt x="42" y="50"/>
                        <a:pt x="42" y="50"/>
                        <a:pt x="42" y="50"/>
                      </a:cubicBezTo>
                      <a:cubicBezTo>
                        <a:pt x="42" y="50"/>
                        <a:pt x="42" y="49"/>
                        <a:pt x="42" y="49"/>
                      </a:cubicBezTo>
                      <a:cubicBezTo>
                        <a:pt x="42" y="49"/>
                        <a:pt x="42" y="49"/>
                        <a:pt x="43" y="49"/>
                      </a:cubicBezTo>
                      <a:cubicBezTo>
                        <a:pt x="43" y="49"/>
                        <a:pt x="43" y="49"/>
                        <a:pt x="42" y="49"/>
                      </a:cubicBezTo>
                      <a:cubicBezTo>
                        <a:pt x="43" y="49"/>
                        <a:pt x="43" y="49"/>
                        <a:pt x="43" y="49"/>
                      </a:cubicBezTo>
                      <a:cubicBezTo>
                        <a:pt x="43" y="49"/>
                        <a:pt x="42" y="49"/>
                        <a:pt x="42" y="49"/>
                      </a:cubicBezTo>
                      <a:cubicBezTo>
                        <a:pt x="42" y="49"/>
                        <a:pt x="42" y="49"/>
                        <a:pt x="42" y="50"/>
                      </a:cubicBezTo>
                      <a:cubicBezTo>
                        <a:pt x="41" y="50"/>
                        <a:pt x="41" y="49"/>
                        <a:pt x="41" y="50"/>
                      </a:cubicBezTo>
                      <a:cubicBezTo>
                        <a:pt x="41" y="50"/>
                        <a:pt x="41" y="50"/>
                        <a:pt x="41" y="50"/>
                      </a:cubicBezTo>
                      <a:cubicBezTo>
                        <a:pt x="40" y="50"/>
                        <a:pt x="40" y="50"/>
                        <a:pt x="40" y="50"/>
                      </a:cubicBezTo>
                      <a:cubicBezTo>
                        <a:pt x="40" y="50"/>
                        <a:pt x="40" y="50"/>
                        <a:pt x="39" y="50"/>
                      </a:cubicBezTo>
                      <a:cubicBezTo>
                        <a:pt x="40" y="50"/>
                        <a:pt x="39" y="50"/>
                        <a:pt x="40" y="50"/>
                      </a:cubicBezTo>
                      <a:cubicBezTo>
                        <a:pt x="40" y="50"/>
                        <a:pt x="40" y="50"/>
                        <a:pt x="40" y="50"/>
                      </a:cubicBezTo>
                      <a:cubicBezTo>
                        <a:pt x="40" y="50"/>
                        <a:pt x="40" y="50"/>
                        <a:pt x="40" y="50"/>
                      </a:cubicBezTo>
                      <a:cubicBezTo>
                        <a:pt x="40" y="50"/>
                        <a:pt x="40" y="49"/>
                        <a:pt x="41" y="49"/>
                      </a:cubicBezTo>
                      <a:cubicBezTo>
                        <a:pt x="41" y="49"/>
                        <a:pt x="41" y="49"/>
                        <a:pt x="41" y="50"/>
                      </a:cubicBezTo>
                      <a:cubicBezTo>
                        <a:pt x="41" y="49"/>
                        <a:pt x="41" y="49"/>
                        <a:pt x="41" y="49"/>
                      </a:cubicBezTo>
                      <a:cubicBezTo>
                        <a:pt x="41" y="49"/>
                        <a:pt x="41" y="49"/>
                        <a:pt x="41" y="49"/>
                      </a:cubicBezTo>
                      <a:cubicBezTo>
                        <a:pt x="40" y="49"/>
                        <a:pt x="41" y="49"/>
                        <a:pt x="40" y="49"/>
                      </a:cubicBezTo>
                      <a:cubicBezTo>
                        <a:pt x="40" y="49"/>
                        <a:pt x="40" y="49"/>
                        <a:pt x="40" y="49"/>
                      </a:cubicBezTo>
                      <a:cubicBezTo>
                        <a:pt x="40" y="49"/>
                        <a:pt x="40" y="49"/>
                        <a:pt x="41" y="49"/>
                      </a:cubicBezTo>
                      <a:cubicBezTo>
                        <a:pt x="40" y="49"/>
                        <a:pt x="40" y="49"/>
                        <a:pt x="40" y="48"/>
                      </a:cubicBezTo>
                      <a:cubicBezTo>
                        <a:pt x="41" y="48"/>
                        <a:pt x="40" y="48"/>
                        <a:pt x="41" y="48"/>
                      </a:cubicBezTo>
                      <a:cubicBezTo>
                        <a:pt x="40" y="48"/>
                        <a:pt x="40" y="48"/>
                        <a:pt x="40" y="48"/>
                      </a:cubicBezTo>
                      <a:cubicBezTo>
                        <a:pt x="40" y="48"/>
                        <a:pt x="41" y="48"/>
                        <a:pt x="41" y="48"/>
                      </a:cubicBezTo>
                      <a:cubicBezTo>
                        <a:pt x="41" y="47"/>
                        <a:pt x="41" y="47"/>
                        <a:pt x="41" y="47"/>
                      </a:cubicBezTo>
                      <a:cubicBezTo>
                        <a:pt x="40" y="47"/>
                        <a:pt x="40" y="47"/>
                        <a:pt x="40" y="48"/>
                      </a:cubicBezTo>
                      <a:cubicBezTo>
                        <a:pt x="40" y="47"/>
                        <a:pt x="40" y="47"/>
                        <a:pt x="40" y="47"/>
                      </a:cubicBezTo>
                      <a:cubicBezTo>
                        <a:pt x="40" y="47"/>
                        <a:pt x="40" y="47"/>
                        <a:pt x="40" y="47"/>
                      </a:cubicBezTo>
                      <a:cubicBezTo>
                        <a:pt x="40" y="47"/>
                        <a:pt x="40" y="47"/>
                        <a:pt x="40" y="47"/>
                      </a:cubicBezTo>
                      <a:cubicBezTo>
                        <a:pt x="41" y="47"/>
                        <a:pt x="41" y="47"/>
                        <a:pt x="41" y="47"/>
                      </a:cubicBezTo>
                      <a:cubicBezTo>
                        <a:pt x="41" y="47"/>
                        <a:pt x="41" y="47"/>
                        <a:pt x="41" y="47"/>
                      </a:cubicBezTo>
                      <a:cubicBezTo>
                        <a:pt x="40" y="47"/>
                        <a:pt x="41" y="47"/>
                        <a:pt x="40" y="47"/>
                      </a:cubicBezTo>
                      <a:cubicBezTo>
                        <a:pt x="41" y="47"/>
                        <a:pt x="40" y="47"/>
                        <a:pt x="40" y="46"/>
                      </a:cubicBezTo>
                      <a:cubicBezTo>
                        <a:pt x="41" y="46"/>
                        <a:pt x="41" y="46"/>
                        <a:pt x="42" y="46"/>
                      </a:cubicBezTo>
                      <a:cubicBezTo>
                        <a:pt x="42" y="46"/>
                        <a:pt x="41" y="46"/>
                        <a:pt x="42" y="46"/>
                      </a:cubicBezTo>
                      <a:cubicBezTo>
                        <a:pt x="42" y="46"/>
                        <a:pt x="41" y="46"/>
                        <a:pt x="41" y="47"/>
                      </a:cubicBezTo>
                      <a:cubicBezTo>
                        <a:pt x="41" y="47"/>
                        <a:pt x="41" y="47"/>
                        <a:pt x="42" y="47"/>
                      </a:cubicBezTo>
                      <a:cubicBezTo>
                        <a:pt x="42" y="47"/>
                        <a:pt x="42" y="47"/>
                        <a:pt x="41" y="47"/>
                      </a:cubicBezTo>
                      <a:cubicBezTo>
                        <a:pt x="42" y="47"/>
                        <a:pt x="42" y="47"/>
                        <a:pt x="42" y="47"/>
                      </a:cubicBezTo>
                      <a:cubicBezTo>
                        <a:pt x="42" y="47"/>
                        <a:pt x="42" y="47"/>
                        <a:pt x="43" y="47"/>
                      </a:cubicBezTo>
                      <a:cubicBezTo>
                        <a:pt x="42" y="47"/>
                        <a:pt x="42" y="47"/>
                        <a:pt x="42" y="47"/>
                      </a:cubicBezTo>
                      <a:cubicBezTo>
                        <a:pt x="41" y="48"/>
                        <a:pt x="42" y="48"/>
                        <a:pt x="42" y="48"/>
                      </a:cubicBezTo>
                      <a:cubicBezTo>
                        <a:pt x="42" y="47"/>
                        <a:pt x="42" y="48"/>
                        <a:pt x="42" y="48"/>
                      </a:cubicBezTo>
                      <a:cubicBezTo>
                        <a:pt x="42" y="48"/>
                        <a:pt x="41" y="48"/>
                        <a:pt x="41" y="48"/>
                      </a:cubicBezTo>
                      <a:cubicBezTo>
                        <a:pt x="41" y="48"/>
                        <a:pt x="41" y="48"/>
                        <a:pt x="42" y="48"/>
                      </a:cubicBezTo>
                      <a:cubicBezTo>
                        <a:pt x="42" y="48"/>
                        <a:pt x="42" y="48"/>
                        <a:pt x="42" y="48"/>
                      </a:cubicBezTo>
                      <a:cubicBezTo>
                        <a:pt x="42" y="48"/>
                        <a:pt x="42" y="48"/>
                        <a:pt x="43" y="48"/>
                      </a:cubicBezTo>
                      <a:cubicBezTo>
                        <a:pt x="43" y="48"/>
                        <a:pt x="41" y="48"/>
                        <a:pt x="41" y="48"/>
                      </a:cubicBezTo>
                      <a:cubicBezTo>
                        <a:pt x="41" y="48"/>
                        <a:pt x="41" y="48"/>
                        <a:pt x="42" y="48"/>
                      </a:cubicBezTo>
                      <a:cubicBezTo>
                        <a:pt x="42" y="48"/>
                        <a:pt x="42" y="48"/>
                        <a:pt x="42" y="48"/>
                      </a:cubicBezTo>
                      <a:cubicBezTo>
                        <a:pt x="42" y="48"/>
                        <a:pt x="42" y="48"/>
                        <a:pt x="42" y="48"/>
                      </a:cubicBezTo>
                      <a:cubicBezTo>
                        <a:pt x="42" y="48"/>
                        <a:pt x="42" y="48"/>
                        <a:pt x="42" y="49"/>
                      </a:cubicBezTo>
                      <a:cubicBezTo>
                        <a:pt x="42" y="49"/>
                        <a:pt x="42" y="49"/>
                        <a:pt x="42" y="49"/>
                      </a:cubicBezTo>
                      <a:cubicBezTo>
                        <a:pt x="42" y="49"/>
                        <a:pt x="41" y="49"/>
                        <a:pt x="41" y="49"/>
                      </a:cubicBezTo>
                      <a:cubicBezTo>
                        <a:pt x="42" y="49"/>
                        <a:pt x="41" y="49"/>
                        <a:pt x="41" y="49"/>
                      </a:cubicBezTo>
                      <a:cubicBezTo>
                        <a:pt x="42" y="49"/>
                        <a:pt x="41" y="49"/>
                        <a:pt x="42" y="49"/>
                      </a:cubicBezTo>
                      <a:cubicBezTo>
                        <a:pt x="42" y="49"/>
                        <a:pt x="42" y="49"/>
                        <a:pt x="42" y="49"/>
                      </a:cubicBezTo>
                      <a:cubicBezTo>
                        <a:pt x="42" y="49"/>
                        <a:pt x="43" y="49"/>
                        <a:pt x="42" y="49"/>
                      </a:cubicBezTo>
                      <a:cubicBezTo>
                        <a:pt x="43" y="49"/>
                        <a:pt x="43" y="49"/>
                        <a:pt x="44" y="49"/>
                      </a:cubicBezTo>
                      <a:cubicBezTo>
                        <a:pt x="44" y="49"/>
                        <a:pt x="43" y="49"/>
                        <a:pt x="44" y="49"/>
                      </a:cubicBezTo>
                      <a:cubicBezTo>
                        <a:pt x="43" y="49"/>
                        <a:pt x="43" y="49"/>
                        <a:pt x="43" y="48"/>
                      </a:cubicBezTo>
                      <a:cubicBezTo>
                        <a:pt x="43" y="48"/>
                        <a:pt x="43" y="48"/>
                        <a:pt x="43" y="48"/>
                      </a:cubicBezTo>
                      <a:cubicBezTo>
                        <a:pt x="44" y="48"/>
                        <a:pt x="44" y="48"/>
                        <a:pt x="43" y="48"/>
                      </a:cubicBezTo>
                      <a:cubicBezTo>
                        <a:pt x="44" y="48"/>
                        <a:pt x="44" y="48"/>
                        <a:pt x="44" y="48"/>
                      </a:cubicBezTo>
                      <a:cubicBezTo>
                        <a:pt x="44" y="48"/>
                        <a:pt x="44" y="49"/>
                        <a:pt x="44" y="49"/>
                      </a:cubicBezTo>
                      <a:cubicBezTo>
                        <a:pt x="44" y="49"/>
                        <a:pt x="45" y="49"/>
                        <a:pt x="45" y="49"/>
                      </a:cubicBezTo>
                      <a:cubicBezTo>
                        <a:pt x="45" y="49"/>
                        <a:pt x="45" y="49"/>
                        <a:pt x="45" y="49"/>
                      </a:cubicBezTo>
                      <a:cubicBezTo>
                        <a:pt x="45" y="49"/>
                        <a:pt x="44" y="49"/>
                        <a:pt x="44" y="49"/>
                      </a:cubicBezTo>
                      <a:cubicBezTo>
                        <a:pt x="44" y="49"/>
                        <a:pt x="45" y="49"/>
                        <a:pt x="45" y="49"/>
                      </a:cubicBezTo>
                      <a:cubicBezTo>
                        <a:pt x="45" y="50"/>
                        <a:pt x="45" y="50"/>
                        <a:pt x="45" y="50"/>
                      </a:cubicBezTo>
                      <a:cubicBezTo>
                        <a:pt x="45" y="50"/>
                        <a:pt x="44" y="50"/>
                        <a:pt x="44" y="50"/>
                      </a:cubicBezTo>
                      <a:cubicBezTo>
                        <a:pt x="44" y="50"/>
                        <a:pt x="45" y="50"/>
                        <a:pt x="44" y="50"/>
                      </a:cubicBezTo>
                      <a:cubicBezTo>
                        <a:pt x="44" y="50"/>
                        <a:pt x="45" y="50"/>
                        <a:pt x="45" y="50"/>
                      </a:cubicBezTo>
                      <a:cubicBezTo>
                        <a:pt x="45" y="50"/>
                        <a:pt x="45" y="50"/>
                        <a:pt x="45" y="50"/>
                      </a:cubicBezTo>
                      <a:cubicBezTo>
                        <a:pt x="45" y="50"/>
                        <a:pt x="44" y="50"/>
                        <a:pt x="44" y="50"/>
                      </a:cubicBezTo>
                      <a:cubicBezTo>
                        <a:pt x="44" y="50"/>
                        <a:pt x="44" y="50"/>
                        <a:pt x="44" y="50"/>
                      </a:cubicBezTo>
                      <a:cubicBezTo>
                        <a:pt x="44" y="50"/>
                        <a:pt x="44" y="50"/>
                        <a:pt x="44" y="50"/>
                      </a:cubicBezTo>
                      <a:cubicBezTo>
                        <a:pt x="44" y="50"/>
                        <a:pt x="44" y="50"/>
                        <a:pt x="44" y="50"/>
                      </a:cubicBezTo>
                      <a:cubicBezTo>
                        <a:pt x="43" y="50"/>
                        <a:pt x="44" y="51"/>
                        <a:pt x="43" y="51"/>
                      </a:cubicBezTo>
                      <a:cubicBezTo>
                        <a:pt x="44" y="51"/>
                        <a:pt x="43" y="51"/>
                        <a:pt x="43" y="51"/>
                      </a:cubicBezTo>
                      <a:cubicBezTo>
                        <a:pt x="43" y="51"/>
                        <a:pt x="43" y="51"/>
                        <a:pt x="42" y="51"/>
                      </a:cubicBezTo>
                      <a:cubicBezTo>
                        <a:pt x="43" y="51"/>
                        <a:pt x="44" y="51"/>
                        <a:pt x="44" y="51"/>
                      </a:cubicBezTo>
                      <a:cubicBezTo>
                        <a:pt x="44" y="51"/>
                        <a:pt x="44" y="51"/>
                        <a:pt x="44" y="51"/>
                      </a:cubicBezTo>
                      <a:cubicBezTo>
                        <a:pt x="44" y="51"/>
                        <a:pt x="44" y="51"/>
                        <a:pt x="44" y="51"/>
                      </a:cubicBezTo>
                      <a:cubicBezTo>
                        <a:pt x="44" y="51"/>
                        <a:pt x="44" y="51"/>
                        <a:pt x="44" y="51"/>
                      </a:cubicBezTo>
                      <a:cubicBezTo>
                        <a:pt x="44" y="51"/>
                        <a:pt x="44" y="51"/>
                        <a:pt x="45" y="51"/>
                      </a:cubicBezTo>
                      <a:cubicBezTo>
                        <a:pt x="44" y="51"/>
                        <a:pt x="44" y="51"/>
                        <a:pt x="45" y="51"/>
                      </a:cubicBezTo>
                      <a:cubicBezTo>
                        <a:pt x="45" y="51"/>
                        <a:pt x="45" y="51"/>
                        <a:pt x="44" y="52"/>
                      </a:cubicBezTo>
                      <a:cubicBezTo>
                        <a:pt x="45" y="52"/>
                        <a:pt x="45" y="52"/>
                        <a:pt x="45" y="52"/>
                      </a:cubicBezTo>
                      <a:cubicBezTo>
                        <a:pt x="45" y="52"/>
                        <a:pt x="45" y="52"/>
                        <a:pt x="45" y="52"/>
                      </a:cubicBezTo>
                      <a:cubicBezTo>
                        <a:pt x="45" y="52"/>
                        <a:pt x="45" y="52"/>
                        <a:pt x="45" y="52"/>
                      </a:cubicBezTo>
                      <a:cubicBezTo>
                        <a:pt x="45" y="52"/>
                        <a:pt x="45" y="52"/>
                        <a:pt x="45" y="52"/>
                      </a:cubicBezTo>
                      <a:cubicBezTo>
                        <a:pt x="45" y="52"/>
                        <a:pt x="45" y="52"/>
                        <a:pt x="45" y="53"/>
                      </a:cubicBezTo>
                      <a:cubicBezTo>
                        <a:pt x="45" y="52"/>
                        <a:pt x="45" y="53"/>
                        <a:pt x="45" y="53"/>
                      </a:cubicBezTo>
                      <a:cubicBezTo>
                        <a:pt x="44" y="53"/>
                        <a:pt x="45" y="53"/>
                        <a:pt x="44" y="53"/>
                      </a:cubicBezTo>
                      <a:cubicBezTo>
                        <a:pt x="44" y="53"/>
                        <a:pt x="44" y="52"/>
                        <a:pt x="44" y="52"/>
                      </a:cubicBezTo>
                      <a:cubicBezTo>
                        <a:pt x="44" y="53"/>
                        <a:pt x="44" y="53"/>
                        <a:pt x="44" y="53"/>
                      </a:cubicBezTo>
                      <a:cubicBezTo>
                        <a:pt x="44" y="53"/>
                        <a:pt x="44" y="53"/>
                        <a:pt x="44" y="53"/>
                      </a:cubicBezTo>
                      <a:cubicBezTo>
                        <a:pt x="45" y="53"/>
                        <a:pt x="45" y="53"/>
                        <a:pt x="45" y="53"/>
                      </a:cubicBezTo>
                      <a:cubicBezTo>
                        <a:pt x="45" y="53"/>
                        <a:pt x="45" y="53"/>
                        <a:pt x="45" y="53"/>
                      </a:cubicBezTo>
                      <a:cubicBezTo>
                        <a:pt x="44" y="53"/>
                        <a:pt x="44" y="53"/>
                        <a:pt x="44" y="54"/>
                      </a:cubicBezTo>
                      <a:cubicBezTo>
                        <a:pt x="44" y="54"/>
                        <a:pt x="44" y="54"/>
                        <a:pt x="44" y="54"/>
                      </a:cubicBezTo>
                      <a:cubicBezTo>
                        <a:pt x="44" y="54"/>
                        <a:pt x="44" y="53"/>
                        <a:pt x="44" y="53"/>
                      </a:cubicBezTo>
                      <a:cubicBezTo>
                        <a:pt x="44" y="53"/>
                        <a:pt x="44" y="53"/>
                        <a:pt x="44" y="53"/>
                      </a:cubicBezTo>
                      <a:cubicBezTo>
                        <a:pt x="44" y="53"/>
                        <a:pt x="44" y="53"/>
                        <a:pt x="44" y="53"/>
                      </a:cubicBezTo>
                      <a:cubicBezTo>
                        <a:pt x="44" y="53"/>
                        <a:pt x="45" y="53"/>
                        <a:pt x="44" y="53"/>
                      </a:cubicBezTo>
                      <a:cubicBezTo>
                        <a:pt x="45" y="53"/>
                        <a:pt x="45" y="53"/>
                        <a:pt x="45" y="53"/>
                      </a:cubicBezTo>
                      <a:cubicBezTo>
                        <a:pt x="45" y="53"/>
                        <a:pt x="45" y="53"/>
                        <a:pt x="44" y="53"/>
                      </a:cubicBezTo>
                      <a:cubicBezTo>
                        <a:pt x="45" y="53"/>
                        <a:pt x="45" y="53"/>
                        <a:pt x="44" y="54"/>
                      </a:cubicBezTo>
                      <a:cubicBezTo>
                        <a:pt x="45" y="54"/>
                        <a:pt x="45" y="53"/>
                        <a:pt x="45" y="53"/>
                      </a:cubicBezTo>
                      <a:cubicBezTo>
                        <a:pt x="45" y="54"/>
                        <a:pt x="45" y="54"/>
                        <a:pt x="45" y="54"/>
                      </a:cubicBezTo>
                      <a:cubicBezTo>
                        <a:pt x="46" y="54"/>
                        <a:pt x="45" y="53"/>
                        <a:pt x="45" y="53"/>
                      </a:cubicBezTo>
                      <a:cubicBezTo>
                        <a:pt x="46" y="53"/>
                        <a:pt x="46" y="54"/>
                        <a:pt x="46" y="54"/>
                      </a:cubicBezTo>
                      <a:cubicBezTo>
                        <a:pt x="46" y="54"/>
                        <a:pt x="47" y="54"/>
                        <a:pt x="47" y="54"/>
                      </a:cubicBezTo>
                      <a:cubicBezTo>
                        <a:pt x="47" y="54"/>
                        <a:pt x="47" y="54"/>
                        <a:pt x="46" y="54"/>
                      </a:cubicBezTo>
                      <a:cubicBezTo>
                        <a:pt x="46" y="54"/>
                        <a:pt x="47" y="54"/>
                        <a:pt x="47" y="54"/>
                      </a:cubicBezTo>
                      <a:cubicBezTo>
                        <a:pt x="47" y="54"/>
                        <a:pt x="47" y="54"/>
                        <a:pt x="47" y="54"/>
                      </a:cubicBezTo>
                      <a:cubicBezTo>
                        <a:pt x="47" y="54"/>
                        <a:pt x="47" y="54"/>
                        <a:pt x="47" y="54"/>
                      </a:cubicBezTo>
                      <a:cubicBezTo>
                        <a:pt x="47" y="54"/>
                        <a:pt x="47" y="54"/>
                        <a:pt x="47" y="54"/>
                      </a:cubicBezTo>
                      <a:cubicBezTo>
                        <a:pt x="47" y="54"/>
                        <a:pt x="48" y="54"/>
                        <a:pt x="48" y="54"/>
                      </a:cubicBezTo>
                      <a:cubicBezTo>
                        <a:pt x="48" y="54"/>
                        <a:pt x="47" y="54"/>
                        <a:pt x="47" y="54"/>
                      </a:cubicBezTo>
                      <a:cubicBezTo>
                        <a:pt x="47" y="54"/>
                        <a:pt x="47" y="54"/>
                        <a:pt x="47" y="54"/>
                      </a:cubicBezTo>
                      <a:cubicBezTo>
                        <a:pt x="47" y="54"/>
                        <a:pt x="48" y="54"/>
                        <a:pt x="48" y="54"/>
                      </a:cubicBezTo>
                      <a:cubicBezTo>
                        <a:pt x="48" y="54"/>
                        <a:pt x="48" y="54"/>
                        <a:pt x="48" y="54"/>
                      </a:cubicBezTo>
                      <a:cubicBezTo>
                        <a:pt x="49" y="54"/>
                        <a:pt x="48" y="54"/>
                        <a:pt x="48" y="54"/>
                      </a:cubicBezTo>
                      <a:cubicBezTo>
                        <a:pt x="49" y="54"/>
                        <a:pt x="49" y="54"/>
                        <a:pt x="49" y="54"/>
                      </a:cubicBezTo>
                      <a:cubicBezTo>
                        <a:pt x="49" y="54"/>
                        <a:pt x="49" y="54"/>
                        <a:pt x="49" y="54"/>
                      </a:cubicBezTo>
                      <a:cubicBezTo>
                        <a:pt x="49" y="54"/>
                        <a:pt x="49" y="54"/>
                        <a:pt x="49" y="54"/>
                      </a:cubicBezTo>
                      <a:cubicBezTo>
                        <a:pt x="49" y="54"/>
                        <a:pt x="49" y="54"/>
                        <a:pt x="49" y="54"/>
                      </a:cubicBezTo>
                      <a:cubicBezTo>
                        <a:pt x="49" y="54"/>
                        <a:pt x="49" y="54"/>
                        <a:pt x="48" y="54"/>
                      </a:cubicBezTo>
                      <a:cubicBezTo>
                        <a:pt x="48" y="54"/>
                        <a:pt x="48" y="54"/>
                        <a:pt x="47" y="54"/>
                      </a:cubicBezTo>
                      <a:cubicBezTo>
                        <a:pt x="47" y="54"/>
                        <a:pt x="47" y="54"/>
                        <a:pt x="47" y="54"/>
                      </a:cubicBezTo>
                      <a:cubicBezTo>
                        <a:pt x="47" y="54"/>
                        <a:pt x="47" y="54"/>
                        <a:pt x="47" y="54"/>
                      </a:cubicBezTo>
                      <a:cubicBezTo>
                        <a:pt x="47" y="54"/>
                        <a:pt x="46" y="54"/>
                        <a:pt x="46" y="54"/>
                      </a:cubicBezTo>
                      <a:cubicBezTo>
                        <a:pt x="46" y="54"/>
                        <a:pt x="47" y="54"/>
                        <a:pt x="46" y="54"/>
                      </a:cubicBezTo>
                      <a:cubicBezTo>
                        <a:pt x="46" y="54"/>
                        <a:pt x="46" y="54"/>
                        <a:pt x="46" y="54"/>
                      </a:cubicBezTo>
                      <a:cubicBezTo>
                        <a:pt x="46" y="54"/>
                        <a:pt x="46" y="54"/>
                        <a:pt x="46" y="55"/>
                      </a:cubicBezTo>
                      <a:cubicBezTo>
                        <a:pt x="46" y="54"/>
                        <a:pt x="47" y="54"/>
                        <a:pt x="48" y="54"/>
                      </a:cubicBezTo>
                      <a:cubicBezTo>
                        <a:pt x="47" y="55"/>
                        <a:pt x="47" y="54"/>
                        <a:pt x="48" y="55"/>
                      </a:cubicBezTo>
                      <a:cubicBezTo>
                        <a:pt x="48" y="55"/>
                        <a:pt x="47" y="54"/>
                        <a:pt x="46" y="55"/>
                      </a:cubicBezTo>
                      <a:cubicBezTo>
                        <a:pt x="47" y="55"/>
                        <a:pt x="47" y="55"/>
                        <a:pt x="47" y="55"/>
                      </a:cubicBezTo>
                      <a:cubicBezTo>
                        <a:pt x="47" y="55"/>
                        <a:pt x="47" y="55"/>
                        <a:pt x="47" y="55"/>
                      </a:cubicBezTo>
                      <a:cubicBezTo>
                        <a:pt x="47" y="55"/>
                        <a:pt x="47" y="55"/>
                        <a:pt x="47" y="55"/>
                      </a:cubicBezTo>
                      <a:cubicBezTo>
                        <a:pt x="47" y="55"/>
                        <a:pt x="47" y="55"/>
                        <a:pt x="47" y="55"/>
                      </a:cubicBezTo>
                      <a:cubicBezTo>
                        <a:pt x="47" y="55"/>
                        <a:pt x="47" y="55"/>
                        <a:pt x="47" y="55"/>
                      </a:cubicBezTo>
                      <a:cubicBezTo>
                        <a:pt x="47" y="55"/>
                        <a:pt x="47" y="55"/>
                        <a:pt x="47" y="55"/>
                      </a:cubicBezTo>
                      <a:cubicBezTo>
                        <a:pt x="46" y="55"/>
                        <a:pt x="47" y="55"/>
                        <a:pt x="46" y="55"/>
                      </a:cubicBezTo>
                      <a:cubicBezTo>
                        <a:pt x="46" y="55"/>
                        <a:pt x="47" y="55"/>
                        <a:pt x="47" y="55"/>
                      </a:cubicBezTo>
                      <a:cubicBezTo>
                        <a:pt x="47" y="55"/>
                        <a:pt x="47" y="55"/>
                        <a:pt x="48" y="55"/>
                      </a:cubicBezTo>
                      <a:cubicBezTo>
                        <a:pt x="48" y="55"/>
                        <a:pt x="47" y="55"/>
                        <a:pt x="48" y="55"/>
                      </a:cubicBezTo>
                      <a:cubicBezTo>
                        <a:pt x="48" y="55"/>
                        <a:pt x="47" y="55"/>
                        <a:pt x="47" y="55"/>
                      </a:cubicBezTo>
                      <a:cubicBezTo>
                        <a:pt x="48" y="55"/>
                        <a:pt x="47" y="55"/>
                        <a:pt x="48" y="55"/>
                      </a:cubicBezTo>
                      <a:cubicBezTo>
                        <a:pt x="48" y="55"/>
                        <a:pt x="47" y="55"/>
                        <a:pt x="48" y="55"/>
                      </a:cubicBezTo>
                      <a:cubicBezTo>
                        <a:pt x="48" y="55"/>
                        <a:pt x="48" y="55"/>
                        <a:pt x="48" y="55"/>
                      </a:cubicBezTo>
                      <a:cubicBezTo>
                        <a:pt x="49" y="55"/>
                        <a:pt x="49" y="55"/>
                        <a:pt x="49" y="55"/>
                      </a:cubicBezTo>
                      <a:cubicBezTo>
                        <a:pt x="49" y="55"/>
                        <a:pt x="49" y="55"/>
                        <a:pt x="49" y="55"/>
                      </a:cubicBezTo>
                      <a:cubicBezTo>
                        <a:pt x="49" y="55"/>
                        <a:pt x="49" y="55"/>
                        <a:pt x="49" y="55"/>
                      </a:cubicBezTo>
                      <a:cubicBezTo>
                        <a:pt x="49" y="55"/>
                        <a:pt x="49" y="55"/>
                        <a:pt x="49" y="55"/>
                      </a:cubicBezTo>
                      <a:cubicBezTo>
                        <a:pt x="49" y="55"/>
                        <a:pt x="49" y="55"/>
                        <a:pt x="49" y="54"/>
                      </a:cubicBezTo>
                      <a:cubicBezTo>
                        <a:pt x="49" y="54"/>
                        <a:pt x="50" y="54"/>
                        <a:pt x="50" y="54"/>
                      </a:cubicBezTo>
                      <a:cubicBezTo>
                        <a:pt x="49" y="54"/>
                        <a:pt x="50" y="54"/>
                        <a:pt x="50" y="54"/>
                      </a:cubicBezTo>
                      <a:cubicBezTo>
                        <a:pt x="50" y="54"/>
                        <a:pt x="50" y="54"/>
                        <a:pt x="50" y="54"/>
                      </a:cubicBezTo>
                      <a:cubicBezTo>
                        <a:pt x="50" y="54"/>
                        <a:pt x="51" y="54"/>
                        <a:pt x="51" y="55"/>
                      </a:cubicBezTo>
                      <a:cubicBezTo>
                        <a:pt x="51" y="55"/>
                        <a:pt x="51" y="54"/>
                        <a:pt x="51" y="54"/>
                      </a:cubicBezTo>
                      <a:cubicBezTo>
                        <a:pt x="51" y="54"/>
                        <a:pt x="51" y="54"/>
                        <a:pt x="51" y="54"/>
                      </a:cubicBezTo>
                      <a:cubicBezTo>
                        <a:pt x="51" y="54"/>
                        <a:pt x="51" y="54"/>
                        <a:pt x="52" y="54"/>
                      </a:cubicBezTo>
                      <a:cubicBezTo>
                        <a:pt x="51" y="54"/>
                        <a:pt x="51" y="54"/>
                        <a:pt x="51" y="54"/>
                      </a:cubicBezTo>
                      <a:cubicBezTo>
                        <a:pt x="51" y="54"/>
                        <a:pt x="50" y="54"/>
                        <a:pt x="50" y="54"/>
                      </a:cubicBezTo>
                      <a:cubicBezTo>
                        <a:pt x="50" y="54"/>
                        <a:pt x="50" y="54"/>
                        <a:pt x="50" y="54"/>
                      </a:cubicBezTo>
                      <a:cubicBezTo>
                        <a:pt x="50" y="54"/>
                        <a:pt x="49" y="54"/>
                        <a:pt x="49" y="54"/>
                      </a:cubicBezTo>
                      <a:cubicBezTo>
                        <a:pt x="50" y="54"/>
                        <a:pt x="49" y="54"/>
                        <a:pt x="50" y="54"/>
                      </a:cubicBezTo>
                      <a:cubicBezTo>
                        <a:pt x="50" y="54"/>
                        <a:pt x="49" y="54"/>
                        <a:pt x="49" y="54"/>
                      </a:cubicBezTo>
                      <a:cubicBezTo>
                        <a:pt x="49" y="54"/>
                        <a:pt x="49" y="53"/>
                        <a:pt x="50" y="53"/>
                      </a:cubicBezTo>
                      <a:cubicBezTo>
                        <a:pt x="49" y="53"/>
                        <a:pt x="49" y="53"/>
                        <a:pt x="48" y="53"/>
                      </a:cubicBezTo>
                      <a:cubicBezTo>
                        <a:pt x="48" y="53"/>
                        <a:pt x="48" y="53"/>
                        <a:pt x="48" y="54"/>
                      </a:cubicBezTo>
                      <a:cubicBezTo>
                        <a:pt x="48" y="53"/>
                        <a:pt x="48" y="53"/>
                        <a:pt x="48" y="53"/>
                      </a:cubicBezTo>
                      <a:cubicBezTo>
                        <a:pt x="48" y="53"/>
                        <a:pt x="49" y="53"/>
                        <a:pt x="49" y="53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50" y="53"/>
                        <a:pt x="50" y="53"/>
                        <a:pt x="50" y="53"/>
                      </a:cubicBezTo>
                      <a:cubicBezTo>
                        <a:pt x="50" y="53"/>
                        <a:pt x="50" y="53"/>
                        <a:pt x="50" y="53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2"/>
                        <a:pt x="49" y="52"/>
                        <a:pt x="50" y="52"/>
                      </a:cubicBezTo>
                      <a:cubicBezTo>
                        <a:pt x="49" y="52"/>
                        <a:pt x="49" y="52"/>
                        <a:pt x="49" y="51"/>
                      </a:cubicBezTo>
                      <a:cubicBezTo>
                        <a:pt x="49" y="51"/>
                        <a:pt x="49" y="51"/>
                        <a:pt x="49" y="52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8" y="52"/>
                        <a:pt x="49" y="52"/>
                        <a:pt x="49" y="52"/>
                      </a:cubicBezTo>
                      <a:cubicBezTo>
                        <a:pt x="49" y="52"/>
                        <a:pt x="49" y="51"/>
                        <a:pt x="49" y="51"/>
                      </a:cubicBezTo>
                      <a:cubicBezTo>
                        <a:pt x="49" y="51"/>
                        <a:pt x="49" y="51"/>
                        <a:pt x="50" y="51"/>
                      </a:cubicBezTo>
                      <a:cubicBezTo>
                        <a:pt x="50" y="51"/>
                        <a:pt x="49" y="51"/>
                        <a:pt x="49" y="51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9" y="51"/>
                        <a:pt x="49" y="51"/>
                        <a:pt x="50" y="51"/>
                      </a:cubicBezTo>
                      <a:cubicBezTo>
                        <a:pt x="50" y="51"/>
                        <a:pt x="50" y="51"/>
                        <a:pt x="50" y="51"/>
                      </a:cubicBezTo>
                      <a:cubicBezTo>
                        <a:pt x="50" y="51"/>
                        <a:pt x="50" y="51"/>
                        <a:pt x="50" y="51"/>
                      </a:cubicBezTo>
                      <a:cubicBezTo>
                        <a:pt x="50" y="50"/>
                        <a:pt x="50" y="51"/>
                        <a:pt x="50" y="51"/>
                      </a:cubicBezTo>
                      <a:cubicBezTo>
                        <a:pt x="50" y="50"/>
                        <a:pt x="49" y="50"/>
                        <a:pt x="50" y="50"/>
                      </a:cubicBezTo>
                      <a:cubicBezTo>
                        <a:pt x="50" y="50"/>
                        <a:pt x="50" y="50"/>
                        <a:pt x="50" y="50"/>
                      </a:cubicBezTo>
                      <a:cubicBezTo>
                        <a:pt x="50" y="50"/>
                        <a:pt x="50" y="50"/>
                        <a:pt x="50" y="50"/>
                      </a:cubicBezTo>
                      <a:cubicBezTo>
                        <a:pt x="51" y="50"/>
                        <a:pt x="50" y="49"/>
                        <a:pt x="51" y="49"/>
                      </a:cubicBez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51" y="50"/>
                        <a:pt x="52" y="51"/>
                        <a:pt x="51" y="51"/>
                      </a:cubicBezTo>
                      <a:cubicBezTo>
                        <a:pt x="51" y="52"/>
                        <a:pt x="51" y="51"/>
                        <a:pt x="51" y="51"/>
                      </a:cubicBezTo>
                      <a:cubicBezTo>
                        <a:pt x="51" y="51"/>
                        <a:pt x="50" y="51"/>
                        <a:pt x="50" y="51"/>
                      </a:cubicBezTo>
                      <a:cubicBezTo>
                        <a:pt x="51" y="51"/>
                        <a:pt x="51" y="52"/>
                        <a:pt x="51" y="52"/>
                      </a:cubicBezTo>
                      <a:cubicBezTo>
                        <a:pt x="51" y="52"/>
                        <a:pt x="51" y="52"/>
                        <a:pt x="51" y="52"/>
                      </a:cubicBezTo>
                      <a:cubicBezTo>
                        <a:pt x="51" y="52"/>
                        <a:pt x="51" y="52"/>
                        <a:pt x="51" y="52"/>
                      </a:cubicBezTo>
                      <a:cubicBezTo>
                        <a:pt x="50" y="52"/>
                        <a:pt x="50" y="52"/>
                        <a:pt x="50" y="52"/>
                      </a:cubicBezTo>
                      <a:cubicBezTo>
                        <a:pt x="51" y="52"/>
                        <a:pt x="50" y="52"/>
                        <a:pt x="50" y="52"/>
                      </a:cubicBezTo>
                      <a:cubicBezTo>
                        <a:pt x="51" y="52"/>
                        <a:pt x="51" y="52"/>
                        <a:pt x="51" y="52"/>
                      </a:cubicBezTo>
                      <a:cubicBezTo>
                        <a:pt x="51" y="52"/>
                        <a:pt x="52" y="53"/>
                        <a:pt x="51" y="53"/>
                      </a:cubicBezTo>
                      <a:cubicBezTo>
                        <a:pt x="51" y="53"/>
                        <a:pt x="51" y="52"/>
                        <a:pt x="51" y="52"/>
                      </a:cubicBezTo>
                      <a:cubicBezTo>
                        <a:pt x="50" y="53"/>
                        <a:pt x="51" y="53"/>
                        <a:pt x="51" y="5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52" y="53"/>
                        <a:pt x="52" y="54"/>
                        <a:pt x="52" y="54"/>
                      </a:cubicBezTo>
                      <a:cubicBezTo>
                        <a:pt x="52" y="54"/>
                        <a:pt x="52" y="54"/>
                        <a:pt x="52" y="53"/>
                      </a:cubicBezTo>
                      <a:cubicBezTo>
                        <a:pt x="52" y="54"/>
                        <a:pt x="53" y="54"/>
                        <a:pt x="53" y="53"/>
                      </a:cubicBezTo>
                      <a:cubicBezTo>
                        <a:pt x="53" y="54"/>
                        <a:pt x="54" y="54"/>
                        <a:pt x="54" y="54"/>
                      </a:cubicBezTo>
                      <a:cubicBezTo>
                        <a:pt x="53" y="54"/>
                        <a:pt x="53" y="54"/>
                        <a:pt x="53" y="54"/>
                      </a:cubicBezTo>
                      <a:cubicBezTo>
                        <a:pt x="54" y="54"/>
                        <a:pt x="54" y="54"/>
                        <a:pt x="55" y="54"/>
                      </a:cubicBezTo>
                      <a:cubicBezTo>
                        <a:pt x="55" y="53"/>
                        <a:pt x="54" y="53"/>
                        <a:pt x="54" y="53"/>
                      </a:cubicBezTo>
                      <a:cubicBezTo>
                        <a:pt x="55" y="53"/>
                        <a:pt x="55" y="53"/>
                        <a:pt x="55" y="53"/>
                      </a:cubicBezTo>
                      <a:cubicBezTo>
                        <a:pt x="55" y="53"/>
                        <a:pt x="54" y="53"/>
                        <a:pt x="55" y="53"/>
                      </a:cubicBezTo>
                      <a:cubicBezTo>
                        <a:pt x="55" y="53"/>
                        <a:pt x="55" y="53"/>
                        <a:pt x="55" y="54"/>
                      </a:cubicBezTo>
                      <a:cubicBezTo>
                        <a:pt x="56" y="53"/>
                        <a:pt x="56" y="54"/>
                        <a:pt x="56" y="54"/>
                      </a:cubicBezTo>
                      <a:cubicBezTo>
                        <a:pt x="56" y="54"/>
                        <a:pt x="56" y="54"/>
                        <a:pt x="56" y="54"/>
                      </a:cubicBezTo>
                      <a:cubicBezTo>
                        <a:pt x="55" y="54"/>
                        <a:pt x="55" y="54"/>
                        <a:pt x="55" y="54"/>
                      </a:cubicBezTo>
                      <a:cubicBezTo>
                        <a:pt x="55" y="54"/>
                        <a:pt x="56" y="54"/>
                        <a:pt x="56" y="54"/>
                      </a:cubicBezTo>
                      <a:cubicBezTo>
                        <a:pt x="56" y="54"/>
                        <a:pt x="56" y="54"/>
                        <a:pt x="56" y="54"/>
                      </a:cubicBezTo>
                      <a:cubicBezTo>
                        <a:pt x="56" y="54"/>
                        <a:pt x="56" y="54"/>
                        <a:pt x="56" y="54"/>
                      </a:cubicBezTo>
                      <a:cubicBezTo>
                        <a:pt x="56" y="54"/>
                        <a:pt x="56" y="54"/>
                        <a:pt x="56" y="54"/>
                      </a:cubicBezTo>
                      <a:cubicBezTo>
                        <a:pt x="56" y="55"/>
                        <a:pt x="56" y="54"/>
                        <a:pt x="56" y="54"/>
                      </a:cubicBezTo>
                      <a:cubicBezTo>
                        <a:pt x="56" y="55"/>
                        <a:pt x="56" y="55"/>
                        <a:pt x="56" y="55"/>
                      </a:cubicBezTo>
                      <a:cubicBezTo>
                        <a:pt x="56" y="55"/>
                        <a:pt x="56" y="55"/>
                        <a:pt x="56" y="55"/>
                      </a:cubicBezTo>
                      <a:cubicBezTo>
                        <a:pt x="56" y="55"/>
                        <a:pt x="56" y="55"/>
                        <a:pt x="56" y="55"/>
                      </a:cubicBezTo>
                      <a:cubicBezTo>
                        <a:pt x="56" y="55"/>
                        <a:pt x="57" y="55"/>
                        <a:pt x="57" y="55"/>
                      </a:cubicBezTo>
                      <a:cubicBezTo>
                        <a:pt x="57" y="55"/>
                        <a:pt x="57" y="55"/>
                        <a:pt x="57" y="54"/>
                      </a:cubicBezTo>
                      <a:cubicBezTo>
                        <a:pt x="57" y="54"/>
                        <a:pt x="56" y="54"/>
                        <a:pt x="56" y="54"/>
                      </a:cubicBezTo>
                      <a:cubicBezTo>
                        <a:pt x="56" y="54"/>
                        <a:pt x="56" y="54"/>
                        <a:pt x="56" y="54"/>
                      </a:cubicBezTo>
                      <a:cubicBezTo>
                        <a:pt x="56" y="54"/>
                        <a:pt x="56" y="54"/>
                        <a:pt x="56" y="54"/>
                      </a:cubicBezTo>
                      <a:cubicBezTo>
                        <a:pt x="56" y="54"/>
                        <a:pt x="56" y="54"/>
                        <a:pt x="56" y="54"/>
                      </a:cubicBezTo>
                      <a:cubicBezTo>
                        <a:pt x="56" y="54"/>
                        <a:pt x="56" y="54"/>
                        <a:pt x="56" y="54"/>
                      </a:cubicBezTo>
                      <a:cubicBezTo>
                        <a:pt x="56" y="54"/>
                        <a:pt x="56" y="54"/>
                        <a:pt x="56" y="54"/>
                      </a:cubicBezTo>
                      <a:cubicBezTo>
                        <a:pt x="56" y="54"/>
                        <a:pt x="56" y="54"/>
                        <a:pt x="56" y="54"/>
                      </a:cubicBezTo>
                      <a:cubicBezTo>
                        <a:pt x="57" y="54"/>
                        <a:pt x="56" y="54"/>
                        <a:pt x="57" y="54"/>
                      </a:cubicBezTo>
                      <a:cubicBezTo>
                        <a:pt x="57" y="54"/>
                        <a:pt x="57" y="54"/>
                        <a:pt x="57" y="53"/>
                      </a:cubicBezTo>
                      <a:cubicBezTo>
                        <a:pt x="57" y="54"/>
                        <a:pt x="57" y="54"/>
                        <a:pt x="58" y="54"/>
                      </a:cubicBezTo>
                      <a:cubicBezTo>
                        <a:pt x="58" y="54"/>
                        <a:pt x="58" y="54"/>
                        <a:pt x="57" y="54"/>
                      </a:cubicBezTo>
                      <a:cubicBezTo>
                        <a:pt x="57" y="54"/>
                        <a:pt x="58" y="54"/>
                        <a:pt x="58" y="54"/>
                      </a:cubicBezTo>
                      <a:cubicBezTo>
                        <a:pt x="58" y="54"/>
                        <a:pt x="58" y="54"/>
                        <a:pt x="57" y="54"/>
                      </a:cubicBezTo>
                      <a:cubicBezTo>
                        <a:pt x="58" y="54"/>
                        <a:pt x="58" y="54"/>
                        <a:pt x="58" y="54"/>
                      </a:cubicBezTo>
                      <a:cubicBezTo>
                        <a:pt x="57" y="54"/>
                        <a:pt x="58" y="54"/>
                        <a:pt x="58" y="55"/>
                      </a:cubicBezTo>
                      <a:cubicBezTo>
                        <a:pt x="58" y="55"/>
                        <a:pt x="58" y="55"/>
                        <a:pt x="58" y="55"/>
                      </a:cubicBezTo>
                      <a:cubicBezTo>
                        <a:pt x="58" y="55"/>
                        <a:pt x="58" y="55"/>
                        <a:pt x="58" y="54"/>
                      </a:cubicBezTo>
                      <a:cubicBezTo>
                        <a:pt x="58" y="54"/>
                        <a:pt x="59" y="55"/>
                        <a:pt x="59" y="54"/>
                      </a:cubicBezTo>
                      <a:cubicBezTo>
                        <a:pt x="59" y="55"/>
                        <a:pt x="59" y="55"/>
                        <a:pt x="59" y="55"/>
                      </a:cubicBezTo>
                      <a:cubicBezTo>
                        <a:pt x="59" y="55"/>
                        <a:pt x="57" y="55"/>
                        <a:pt x="58" y="55"/>
                      </a:cubicBezTo>
                      <a:cubicBezTo>
                        <a:pt x="58" y="55"/>
                        <a:pt x="58" y="55"/>
                        <a:pt x="59" y="55"/>
                      </a:cubicBezTo>
                      <a:cubicBezTo>
                        <a:pt x="59" y="55"/>
                        <a:pt x="59" y="55"/>
                        <a:pt x="59" y="55"/>
                      </a:cubicBezTo>
                      <a:cubicBezTo>
                        <a:pt x="59" y="55"/>
                        <a:pt x="59" y="55"/>
                        <a:pt x="59" y="55"/>
                      </a:cubicBezTo>
                      <a:cubicBezTo>
                        <a:pt x="59" y="55"/>
                        <a:pt x="59" y="55"/>
                        <a:pt x="59" y="55"/>
                      </a:cubicBezTo>
                      <a:cubicBezTo>
                        <a:pt x="58" y="55"/>
                        <a:pt x="59" y="55"/>
                        <a:pt x="59" y="55"/>
                      </a:cubicBezTo>
                      <a:cubicBezTo>
                        <a:pt x="58" y="55"/>
                        <a:pt x="59" y="55"/>
                        <a:pt x="58" y="55"/>
                      </a:cubicBezTo>
                      <a:cubicBezTo>
                        <a:pt x="58" y="55"/>
                        <a:pt x="58" y="55"/>
                        <a:pt x="58" y="56"/>
                      </a:cubicBezTo>
                      <a:cubicBezTo>
                        <a:pt x="59" y="56"/>
                        <a:pt x="59" y="55"/>
                        <a:pt x="59" y="56"/>
                      </a:cubicBezTo>
                      <a:cubicBezTo>
                        <a:pt x="60" y="56"/>
                        <a:pt x="60" y="56"/>
                        <a:pt x="60" y="56"/>
                      </a:cubicBezTo>
                      <a:cubicBezTo>
                        <a:pt x="60" y="56"/>
                        <a:pt x="59" y="56"/>
                        <a:pt x="60" y="56"/>
                      </a:cubicBezTo>
                      <a:cubicBezTo>
                        <a:pt x="59" y="56"/>
                        <a:pt x="60" y="56"/>
                        <a:pt x="59" y="56"/>
                      </a:cubicBezTo>
                      <a:cubicBezTo>
                        <a:pt x="59" y="56"/>
                        <a:pt x="59" y="56"/>
                        <a:pt x="59" y="56"/>
                      </a:cubicBezTo>
                      <a:cubicBezTo>
                        <a:pt x="59" y="56"/>
                        <a:pt x="59" y="56"/>
                        <a:pt x="59" y="56"/>
                      </a:cubicBezTo>
                      <a:cubicBezTo>
                        <a:pt x="59" y="56"/>
                        <a:pt x="58" y="56"/>
                        <a:pt x="58" y="56"/>
                      </a:cubicBezTo>
                      <a:cubicBezTo>
                        <a:pt x="58" y="56"/>
                        <a:pt x="58" y="56"/>
                        <a:pt x="58" y="56"/>
                      </a:cubicBezTo>
                      <a:cubicBezTo>
                        <a:pt x="58" y="56"/>
                        <a:pt x="58" y="56"/>
                        <a:pt x="58" y="56"/>
                      </a:cubicBezTo>
                      <a:cubicBezTo>
                        <a:pt x="59" y="56"/>
                        <a:pt x="58" y="56"/>
                        <a:pt x="58" y="56"/>
                      </a:cubicBezTo>
                      <a:cubicBezTo>
                        <a:pt x="58" y="56"/>
                        <a:pt x="59" y="56"/>
                        <a:pt x="59" y="57"/>
                      </a:cubicBezTo>
                      <a:cubicBezTo>
                        <a:pt x="60" y="56"/>
                        <a:pt x="59" y="56"/>
                        <a:pt x="60" y="56"/>
                      </a:cubicBezTo>
                      <a:cubicBezTo>
                        <a:pt x="60" y="56"/>
                        <a:pt x="60" y="56"/>
                        <a:pt x="60" y="57"/>
                      </a:cubicBezTo>
                      <a:cubicBezTo>
                        <a:pt x="59" y="57"/>
                        <a:pt x="59" y="57"/>
                        <a:pt x="59" y="57"/>
                      </a:cubicBezTo>
                      <a:cubicBezTo>
                        <a:pt x="59" y="57"/>
                        <a:pt x="59" y="57"/>
                        <a:pt x="60" y="57"/>
                      </a:cubicBezTo>
                      <a:cubicBezTo>
                        <a:pt x="60" y="57"/>
                        <a:pt x="60" y="57"/>
                        <a:pt x="60" y="57"/>
                      </a:cubicBezTo>
                      <a:cubicBezTo>
                        <a:pt x="60" y="57"/>
                        <a:pt x="60" y="57"/>
                        <a:pt x="60" y="57"/>
                      </a:cubicBezTo>
                      <a:cubicBezTo>
                        <a:pt x="60" y="57"/>
                        <a:pt x="60" y="58"/>
                        <a:pt x="60" y="58"/>
                      </a:cubicBezTo>
                      <a:cubicBezTo>
                        <a:pt x="60" y="58"/>
                        <a:pt x="61" y="58"/>
                        <a:pt x="61" y="58"/>
                      </a:cubicBezTo>
                      <a:cubicBezTo>
                        <a:pt x="61" y="58"/>
                        <a:pt x="61" y="58"/>
                        <a:pt x="61" y="58"/>
                      </a:cubicBezTo>
                      <a:cubicBezTo>
                        <a:pt x="61" y="58"/>
                        <a:pt x="61" y="58"/>
                        <a:pt x="61" y="58"/>
                      </a:cubicBezTo>
                      <a:cubicBezTo>
                        <a:pt x="61" y="58"/>
                        <a:pt x="61" y="58"/>
                        <a:pt x="61" y="58"/>
                      </a:cubicBezTo>
                      <a:cubicBezTo>
                        <a:pt x="62" y="58"/>
                        <a:pt x="62" y="58"/>
                        <a:pt x="62" y="58"/>
                      </a:cubicBezTo>
                      <a:cubicBezTo>
                        <a:pt x="62" y="58"/>
                        <a:pt x="62" y="58"/>
                        <a:pt x="63" y="58"/>
                      </a:cubicBezTo>
                      <a:cubicBezTo>
                        <a:pt x="63" y="58"/>
                        <a:pt x="63" y="58"/>
                        <a:pt x="63" y="58"/>
                      </a:cubicBezTo>
                      <a:cubicBezTo>
                        <a:pt x="62" y="58"/>
                        <a:pt x="62" y="58"/>
                        <a:pt x="62" y="58"/>
                      </a:cubicBezTo>
                      <a:cubicBezTo>
                        <a:pt x="62" y="58"/>
                        <a:pt x="62" y="58"/>
                        <a:pt x="62" y="58"/>
                      </a:cubicBezTo>
                      <a:cubicBezTo>
                        <a:pt x="62" y="58"/>
                        <a:pt x="62" y="58"/>
                        <a:pt x="62" y="58"/>
                      </a:cubicBezTo>
                      <a:cubicBezTo>
                        <a:pt x="62" y="58"/>
                        <a:pt x="62" y="58"/>
                        <a:pt x="61" y="58"/>
                      </a:cubicBezTo>
                      <a:cubicBezTo>
                        <a:pt x="61" y="57"/>
                        <a:pt x="62" y="58"/>
                        <a:pt x="62" y="57"/>
                      </a:cubicBezTo>
                      <a:cubicBezTo>
                        <a:pt x="62" y="57"/>
                        <a:pt x="63" y="57"/>
                        <a:pt x="63" y="57"/>
                      </a:cubicBezTo>
                      <a:cubicBezTo>
                        <a:pt x="63" y="57"/>
                        <a:pt x="63" y="57"/>
                        <a:pt x="63" y="57"/>
                      </a:cubicBezTo>
                      <a:cubicBezTo>
                        <a:pt x="63" y="57"/>
                        <a:pt x="63" y="57"/>
                        <a:pt x="63" y="57"/>
                      </a:cubicBezTo>
                      <a:cubicBezTo>
                        <a:pt x="64" y="57"/>
                        <a:pt x="64" y="57"/>
                        <a:pt x="64" y="57"/>
                      </a:cubicBezTo>
                      <a:cubicBezTo>
                        <a:pt x="64" y="57"/>
                        <a:pt x="64" y="57"/>
                        <a:pt x="64" y="57"/>
                      </a:cubicBezTo>
                      <a:cubicBezTo>
                        <a:pt x="64" y="57"/>
                        <a:pt x="64" y="57"/>
                        <a:pt x="63" y="57"/>
                      </a:cubicBezTo>
                      <a:cubicBezTo>
                        <a:pt x="64" y="57"/>
                        <a:pt x="64" y="57"/>
                        <a:pt x="64" y="57"/>
                      </a:cubicBezTo>
                      <a:cubicBezTo>
                        <a:pt x="64" y="58"/>
                        <a:pt x="64" y="58"/>
                        <a:pt x="63" y="57"/>
                      </a:cubicBezTo>
                      <a:cubicBezTo>
                        <a:pt x="63" y="57"/>
                        <a:pt x="63" y="58"/>
                        <a:pt x="63" y="58"/>
                      </a:cubicBezTo>
                      <a:cubicBezTo>
                        <a:pt x="64" y="58"/>
                        <a:pt x="64" y="58"/>
                        <a:pt x="64" y="58"/>
                      </a:cubicBezTo>
                      <a:cubicBezTo>
                        <a:pt x="64" y="58"/>
                        <a:pt x="64" y="58"/>
                        <a:pt x="64" y="58"/>
                      </a:cubicBezTo>
                      <a:cubicBezTo>
                        <a:pt x="64" y="58"/>
                        <a:pt x="64" y="58"/>
                        <a:pt x="64" y="58"/>
                      </a:cubicBezTo>
                      <a:cubicBezTo>
                        <a:pt x="64" y="58"/>
                        <a:pt x="64" y="58"/>
                        <a:pt x="64" y="58"/>
                      </a:cubicBezTo>
                      <a:cubicBezTo>
                        <a:pt x="64" y="59"/>
                        <a:pt x="64" y="58"/>
                        <a:pt x="64" y="58"/>
                      </a:cubicBezTo>
                      <a:cubicBezTo>
                        <a:pt x="64" y="59"/>
                        <a:pt x="64" y="59"/>
                        <a:pt x="64" y="59"/>
                      </a:cubicBezTo>
                      <a:cubicBezTo>
                        <a:pt x="64" y="59"/>
                        <a:pt x="64" y="59"/>
                        <a:pt x="64" y="59"/>
                      </a:cubicBezTo>
                      <a:cubicBezTo>
                        <a:pt x="65" y="59"/>
                        <a:pt x="64" y="59"/>
                        <a:pt x="65" y="59"/>
                      </a:cubicBezTo>
                      <a:cubicBezTo>
                        <a:pt x="65" y="59"/>
                        <a:pt x="65" y="59"/>
                        <a:pt x="65" y="59"/>
                      </a:cubicBezTo>
                      <a:cubicBezTo>
                        <a:pt x="65" y="59"/>
                        <a:pt x="64" y="59"/>
                        <a:pt x="64" y="59"/>
                      </a:cubicBezTo>
                      <a:cubicBezTo>
                        <a:pt x="65" y="59"/>
                        <a:pt x="65" y="59"/>
                        <a:pt x="65" y="59"/>
                      </a:cubicBezTo>
                      <a:cubicBezTo>
                        <a:pt x="65" y="59"/>
                        <a:pt x="65" y="59"/>
                        <a:pt x="65" y="59"/>
                      </a:cubicBezTo>
                      <a:cubicBezTo>
                        <a:pt x="65" y="59"/>
                        <a:pt x="65" y="59"/>
                        <a:pt x="65" y="59"/>
                      </a:cubicBezTo>
                      <a:cubicBezTo>
                        <a:pt x="65" y="60"/>
                        <a:pt x="65" y="60"/>
                        <a:pt x="66" y="60"/>
                      </a:cubicBezTo>
                      <a:cubicBezTo>
                        <a:pt x="66" y="60"/>
                        <a:pt x="66" y="60"/>
                        <a:pt x="66" y="60"/>
                      </a:cubicBezTo>
                      <a:cubicBezTo>
                        <a:pt x="66" y="60"/>
                        <a:pt x="67" y="60"/>
                        <a:pt x="67" y="60"/>
                      </a:cubicBezTo>
                      <a:cubicBezTo>
                        <a:pt x="67" y="60"/>
                        <a:pt x="67" y="60"/>
                        <a:pt x="67" y="60"/>
                      </a:cubicBezTo>
                      <a:cubicBezTo>
                        <a:pt x="68" y="60"/>
                        <a:pt x="67" y="60"/>
                        <a:pt x="68" y="60"/>
                      </a:cubicBezTo>
                      <a:cubicBezTo>
                        <a:pt x="68" y="60"/>
                        <a:pt x="68" y="60"/>
                        <a:pt x="68" y="60"/>
                      </a:cubicBezTo>
                      <a:cubicBezTo>
                        <a:pt x="68" y="60"/>
                        <a:pt x="68" y="60"/>
                        <a:pt x="67" y="60"/>
                      </a:cubicBezTo>
                      <a:cubicBezTo>
                        <a:pt x="67" y="61"/>
                        <a:pt x="67" y="61"/>
                        <a:pt x="67" y="61"/>
                      </a:cubicBezTo>
                      <a:cubicBezTo>
                        <a:pt x="68" y="61"/>
                        <a:pt x="67" y="60"/>
                        <a:pt x="68" y="61"/>
                      </a:cubicBezTo>
                      <a:cubicBezTo>
                        <a:pt x="68" y="61"/>
                        <a:pt x="68" y="61"/>
                        <a:pt x="67" y="61"/>
                      </a:cubicBezTo>
                      <a:cubicBezTo>
                        <a:pt x="67" y="61"/>
                        <a:pt x="67" y="61"/>
                        <a:pt x="67" y="61"/>
                      </a:cubicBezTo>
                      <a:cubicBezTo>
                        <a:pt x="67" y="61"/>
                        <a:pt x="67" y="61"/>
                        <a:pt x="67" y="61"/>
                      </a:cubicBezTo>
                      <a:cubicBezTo>
                        <a:pt x="66" y="61"/>
                        <a:pt x="68" y="62"/>
                        <a:pt x="66" y="62"/>
                      </a:cubicBezTo>
                      <a:cubicBezTo>
                        <a:pt x="67" y="62"/>
                        <a:pt x="66" y="62"/>
                        <a:pt x="66" y="62"/>
                      </a:cubicBezTo>
                      <a:cubicBezTo>
                        <a:pt x="66" y="62"/>
                        <a:pt x="66" y="62"/>
                        <a:pt x="66" y="62"/>
                      </a:cubicBezTo>
                      <a:cubicBezTo>
                        <a:pt x="66" y="62"/>
                        <a:pt x="66" y="62"/>
                        <a:pt x="66" y="62"/>
                      </a:cubicBezTo>
                      <a:cubicBezTo>
                        <a:pt x="67" y="62"/>
                        <a:pt x="66" y="62"/>
                        <a:pt x="67" y="62"/>
                      </a:cubicBezTo>
                      <a:cubicBezTo>
                        <a:pt x="66" y="62"/>
                        <a:pt x="65" y="62"/>
                        <a:pt x="65" y="63"/>
                      </a:cubicBezTo>
                      <a:cubicBezTo>
                        <a:pt x="66" y="63"/>
                        <a:pt x="66" y="63"/>
                        <a:pt x="66" y="62"/>
                      </a:cubicBezTo>
                      <a:cubicBezTo>
                        <a:pt x="66" y="63"/>
                        <a:pt x="66" y="63"/>
                        <a:pt x="66" y="63"/>
                      </a:cubicBezTo>
                      <a:cubicBezTo>
                        <a:pt x="66" y="63"/>
                        <a:pt x="66" y="63"/>
                        <a:pt x="65" y="63"/>
                      </a:cubicBezTo>
                      <a:cubicBezTo>
                        <a:pt x="65" y="63"/>
                        <a:pt x="64" y="63"/>
                        <a:pt x="64" y="63"/>
                      </a:cubicBezTo>
                      <a:cubicBezTo>
                        <a:pt x="64" y="63"/>
                        <a:pt x="64" y="64"/>
                        <a:pt x="64" y="64"/>
                      </a:cubicBezTo>
                      <a:cubicBezTo>
                        <a:pt x="63" y="64"/>
                        <a:pt x="63" y="64"/>
                        <a:pt x="63" y="64"/>
                      </a:cubicBezTo>
                      <a:cubicBezTo>
                        <a:pt x="63" y="64"/>
                        <a:pt x="63" y="64"/>
                        <a:pt x="63" y="64"/>
                      </a:cubicBezTo>
                      <a:cubicBezTo>
                        <a:pt x="63" y="64"/>
                        <a:pt x="65" y="64"/>
                        <a:pt x="64" y="64"/>
                      </a:cubicBezTo>
                      <a:cubicBezTo>
                        <a:pt x="65" y="64"/>
                        <a:pt x="64" y="63"/>
                        <a:pt x="65" y="63"/>
                      </a:cubicBezTo>
                      <a:cubicBezTo>
                        <a:pt x="65" y="64"/>
                        <a:pt x="64" y="64"/>
                        <a:pt x="64" y="64"/>
                      </a:cubicBezTo>
                      <a:cubicBezTo>
                        <a:pt x="65" y="63"/>
                        <a:pt x="65" y="63"/>
                        <a:pt x="66" y="63"/>
                      </a:cubicBezTo>
                      <a:cubicBezTo>
                        <a:pt x="66" y="63"/>
                        <a:pt x="66" y="64"/>
                        <a:pt x="66" y="64"/>
                      </a:cubicBezTo>
                      <a:cubicBezTo>
                        <a:pt x="66" y="64"/>
                        <a:pt x="66" y="64"/>
                        <a:pt x="66" y="64"/>
                      </a:cubicBezTo>
                      <a:cubicBezTo>
                        <a:pt x="65" y="64"/>
                        <a:pt x="65" y="64"/>
                        <a:pt x="65" y="64"/>
                      </a:cubicBezTo>
                      <a:cubicBezTo>
                        <a:pt x="65" y="64"/>
                        <a:pt x="64" y="64"/>
                        <a:pt x="65" y="64"/>
                      </a:cubicBezTo>
                      <a:cubicBezTo>
                        <a:pt x="64" y="64"/>
                        <a:pt x="64" y="64"/>
                        <a:pt x="64" y="64"/>
                      </a:cubicBezTo>
                      <a:cubicBezTo>
                        <a:pt x="65" y="65"/>
                        <a:pt x="65" y="64"/>
                        <a:pt x="65" y="64"/>
                      </a:cubicBezTo>
                      <a:cubicBezTo>
                        <a:pt x="65" y="65"/>
                        <a:pt x="65" y="65"/>
                        <a:pt x="64" y="65"/>
                      </a:cubicBezTo>
                      <a:cubicBezTo>
                        <a:pt x="65" y="65"/>
                        <a:pt x="65" y="66"/>
                        <a:pt x="63" y="66"/>
                      </a:cubicBezTo>
                      <a:cubicBezTo>
                        <a:pt x="63" y="66"/>
                        <a:pt x="64" y="66"/>
                        <a:pt x="64" y="66"/>
                      </a:cubicBezTo>
                      <a:cubicBezTo>
                        <a:pt x="64" y="66"/>
                        <a:pt x="65" y="66"/>
                        <a:pt x="65" y="66"/>
                      </a:cubicBezTo>
                      <a:cubicBezTo>
                        <a:pt x="65" y="66"/>
                        <a:pt x="65" y="66"/>
                        <a:pt x="65" y="66"/>
                      </a:cubicBezTo>
                      <a:cubicBezTo>
                        <a:pt x="65" y="66"/>
                        <a:pt x="66" y="66"/>
                        <a:pt x="66" y="66"/>
                      </a:cubicBezTo>
                      <a:cubicBezTo>
                        <a:pt x="66" y="66"/>
                        <a:pt x="65" y="67"/>
                        <a:pt x="64" y="67"/>
                      </a:cubicBezTo>
                      <a:cubicBezTo>
                        <a:pt x="64" y="67"/>
                        <a:pt x="64" y="67"/>
                        <a:pt x="64" y="66"/>
                      </a:cubicBezTo>
                      <a:cubicBezTo>
                        <a:pt x="64" y="66"/>
                        <a:pt x="64" y="67"/>
                        <a:pt x="64" y="67"/>
                      </a:cubicBezTo>
                      <a:cubicBezTo>
                        <a:pt x="64" y="67"/>
                        <a:pt x="63" y="67"/>
                        <a:pt x="63" y="67"/>
                      </a:cubicBezTo>
                      <a:cubicBezTo>
                        <a:pt x="64" y="67"/>
                        <a:pt x="64" y="67"/>
                        <a:pt x="64" y="67"/>
                      </a:cubicBezTo>
                      <a:cubicBezTo>
                        <a:pt x="64" y="67"/>
                        <a:pt x="65" y="67"/>
                        <a:pt x="65" y="67"/>
                      </a:cubicBezTo>
                      <a:cubicBezTo>
                        <a:pt x="65" y="67"/>
                        <a:pt x="66" y="67"/>
                        <a:pt x="66" y="67"/>
                      </a:cubicBezTo>
                      <a:cubicBezTo>
                        <a:pt x="67" y="67"/>
                        <a:pt x="66" y="67"/>
                        <a:pt x="65" y="67"/>
                      </a:cubicBezTo>
                      <a:cubicBezTo>
                        <a:pt x="64" y="67"/>
                        <a:pt x="64" y="68"/>
                        <a:pt x="63" y="68"/>
                      </a:cubicBezTo>
                      <a:cubicBezTo>
                        <a:pt x="63" y="68"/>
                        <a:pt x="63" y="68"/>
                        <a:pt x="63" y="68"/>
                      </a:cubicBezTo>
                      <a:cubicBezTo>
                        <a:pt x="63" y="68"/>
                        <a:pt x="63" y="68"/>
                        <a:pt x="63" y="68"/>
                      </a:cubicBezTo>
                      <a:cubicBezTo>
                        <a:pt x="63" y="68"/>
                        <a:pt x="64" y="68"/>
                        <a:pt x="65" y="68"/>
                      </a:cubicBezTo>
                      <a:cubicBezTo>
                        <a:pt x="65" y="68"/>
                        <a:pt x="65" y="68"/>
                        <a:pt x="65" y="68"/>
                      </a:cubicBezTo>
                      <a:cubicBezTo>
                        <a:pt x="64" y="68"/>
                        <a:pt x="64" y="68"/>
                        <a:pt x="64" y="68"/>
                      </a:cubicBezTo>
                      <a:cubicBezTo>
                        <a:pt x="64" y="68"/>
                        <a:pt x="64" y="68"/>
                        <a:pt x="64" y="68"/>
                      </a:cubicBezTo>
                      <a:cubicBezTo>
                        <a:pt x="64" y="68"/>
                        <a:pt x="64" y="68"/>
                        <a:pt x="64" y="68"/>
                      </a:cubicBezTo>
                      <a:cubicBezTo>
                        <a:pt x="65" y="68"/>
                        <a:pt x="64" y="69"/>
                        <a:pt x="64" y="69"/>
                      </a:cubicBezTo>
                      <a:cubicBezTo>
                        <a:pt x="64" y="69"/>
                        <a:pt x="64" y="69"/>
                        <a:pt x="64" y="69"/>
                      </a:cubicBezTo>
                      <a:cubicBezTo>
                        <a:pt x="63" y="69"/>
                        <a:pt x="63" y="69"/>
                        <a:pt x="63" y="70"/>
                      </a:cubicBezTo>
                      <a:cubicBezTo>
                        <a:pt x="63" y="70"/>
                        <a:pt x="62" y="70"/>
                        <a:pt x="61" y="71"/>
                      </a:cubicBezTo>
                      <a:cubicBezTo>
                        <a:pt x="61" y="71"/>
                        <a:pt x="62" y="71"/>
                        <a:pt x="61" y="71"/>
                      </a:cubicBezTo>
                      <a:cubicBezTo>
                        <a:pt x="59" y="72"/>
                        <a:pt x="56" y="72"/>
                        <a:pt x="52" y="73"/>
                      </a:cubicBezTo>
                      <a:cubicBezTo>
                        <a:pt x="52" y="73"/>
                        <a:pt x="53" y="73"/>
                        <a:pt x="52" y="73"/>
                      </a:cubicBezTo>
                      <a:cubicBezTo>
                        <a:pt x="52" y="73"/>
                        <a:pt x="52" y="73"/>
                        <a:pt x="52" y="73"/>
                      </a:cubicBezTo>
                      <a:cubicBezTo>
                        <a:pt x="52" y="73"/>
                        <a:pt x="50" y="73"/>
                        <a:pt x="50" y="73"/>
                      </a:cubicBezTo>
                      <a:cubicBezTo>
                        <a:pt x="48" y="73"/>
                        <a:pt x="46" y="73"/>
                        <a:pt x="45" y="73"/>
                      </a:cubicBezTo>
                      <a:cubicBezTo>
                        <a:pt x="45" y="73"/>
                        <a:pt x="45" y="73"/>
                        <a:pt x="44" y="73"/>
                      </a:cubicBezTo>
                      <a:cubicBezTo>
                        <a:pt x="44" y="73"/>
                        <a:pt x="44" y="73"/>
                        <a:pt x="44" y="73"/>
                      </a:cubicBezTo>
                      <a:cubicBezTo>
                        <a:pt x="42" y="73"/>
                        <a:pt x="41" y="72"/>
                        <a:pt x="39" y="72"/>
                      </a:cubicBezTo>
                      <a:cubicBezTo>
                        <a:pt x="39" y="72"/>
                        <a:pt x="38" y="72"/>
                        <a:pt x="38" y="72"/>
                      </a:cubicBezTo>
                      <a:cubicBezTo>
                        <a:pt x="36" y="72"/>
                        <a:pt x="35" y="71"/>
                        <a:pt x="33" y="71"/>
                      </a:cubicBezTo>
                      <a:cubicBezTo>
                        <a:pt x="33" y="71"/>
                        <a:pt x="33" y="71"/>
                        <a:pt x="33" y="71"/>
                      </a:cubicBezTo>
                      <a:cubicBezTo>
                        <a:pt x="32" y="71"/>
                        <a:pt x="32" y="71"/>
                        <a:pt x="33" y="71"/>
                      </a:cubicBezTo>
                      <a:cubicBezTo>
                        <a:pt x="32" y="71"/>
                        <a:pt x="32" y="71"/>
                        <a:pt x="31" y="71"/>
                      </a:cubicBezTo>
                      <a:cubicBezTo>
                        <a:pt x="31" y="70"/>
                        <a:pt x="28" y="70"/>
                        <a:pt x="28" y="69"/>
                      </a:cubicBezTo>
                      <a:cubicBezTo>
                        <a:pt x="28" y="69"/>
                        <a:pt x="28" y="69"/>
                        <a:pt x="27" y="69"/>
                      </a:cubicBezTo>
                      <a:cubicBezTo>
                        <a:pt x="28" y="68"/>
                        <a:pt x="27" y="68"/>
                        <a:pt x="27" y="68"/>
                      </a:cubicBezTo>
                      <a:cubicBezTo>
                        <a:pt x="27" y="68"/>
                        <a:pt x="27" y="67"/>
                        <a:pt x="27" y="67"/>
                      </a:cubicBezTo>
                      <a:cubicBezTo>
                        <a:pt x="27" y="67"/>
                        <a:pt x="27" y="67"/>
                        <a:pt x="26" y="66"/>
                      </a:cubicBezTo>
                      <a:cubicBezTo>
                        <a:pt x="26" y="66"/>
                        <a:pt x="27" y="66"/>
                        <a:pt x="27" y="66"/>
                      </a:cubicBezTo>
                      <a:cubicBezTo>
                        <a:pt x="26" y="66"/>
                        <a:pt x="26" y="65"/>
                        <a:pt x="26" y="64"/>
                      </a:cubicBezTo>
                      <a:cubicBezTo>
                        <a:pt x="26" y="64"/>
                        <a:pt x="26" y="64"/>
                        <a:pt x="26" y="64"/>
                      </a:cubicBezTo>
                      <a:close/>
                      <a:moveTo>
                        <a:pt x="65" y="60"/>
                      </a:moveTo>
                      <a:cubicBezTo>
                        <a:pt x="65" y="59"/>
                        <a:pt x="65" y="59"/>
                        <a:pt x="65" y="59"/>
                      </a:cubicBezTo>
                      <a:cubicBezTo>
                        <a:pt x="65" y="59"/>
                        <a:pt x="65" y="60"/>
                        <a:pt x="65" y="60"/>
                      </a:cubicBezTo>
                      <a:close/>
                      <a:moveTo>
                        <a:pt x="64" y="60"/>
                      </a:moveTo>
                      <a:cubicBezTo>
                        <a:pt x="64" y="60"/>
                        <a:pt x="64" y="60"/>
                        <a:pt x="64" y="60"/>
                      </a:cubicBezTo>
                      <a:cubicBezTo>
                        <a:pt x="63" y="60"/>
                        <a:pt x="64" y="60"/>
                        <a:pt x="64" y="60"/>
                      </a:cubicBezTo>
                      <a:close/>
                      <a:moveTo>
                        <a:pt x="62" y="58"/>
                      </a:moveTo>
                      <a:cubicBezTo>
                        <a:pt x="62" y="58"/>
                        <a:pt x="62" y="58"/>
                        <a:pt x="62" y="58"/>
                      </a:cubicBezTo>
                      <a:cubicBezTo>
                        <a:pt x="62" y="58"/>
                        <a:pt x="62" y="58"/>
                        <a:pt x="62" y="58"/>
                      </a:cubicBezTo>
                      <a:cubicBezTo>
                        <a:pt x="63" y="58"/>
                        <a:pt x="62" y="58"/>
                        <a:pt x="62" y="58"/>
                      </a:cubicBezTo>
                      <a:close/>
                      <a:moveTo>
                        <a:pt x="62" y="59"/>
                      </a:moveTo>
                      <a:cubicBezTo>
                        <a:pt x="61" y="59"/>
                        <a:pt x="61" y="59"/>
                        <a:pt x="61" y="59"/>
                      </a:cubicBezTo>
                      <a:cubicBezTo>
                        <a:pt x="61" y="59"/>
                        <a:pt x="61" y="59"/>
                        <a:pt x="61" y="59"/>
                      </a:cubicBezTo>
                      <a:cubicBezTo>
                        <a:pt x="61" y="59"/>
                        <a:pt x="61" y="59"/>
                        <a:pt x="62" y="59"/>
                      </a:cubicBezTo>
                      <a:close/>
                      <a:moveTo>
                        <a:pt x="62" y="59"/>
                      </a:moveTo>
                      <a:cubicBezTo>
                        <a:pt x="62" y="59"/>
                        <a:pt x="62" y="59"/>
                        <a:pt x="61" y="59"/>
                      </a:cubicBezTo>
                      <a:cubicBezTo>
                        <a:pt x="61" y="59"/>
                        <a:pt x="62" y="59"/>
                        <a:pt x="62" y="59"/>
                      </a:cubicBezTo>
                      <a:cubicBezTo>
                        <a:pt x="62" y="59"/>
                        <a:pt x="62" y="59"/>
                        <a:pt x="62" y="59"/>
                      </a:cubicBezTo>
                      <a:cubicBezTo>
                        <a:pt x="62" y="59"/>
                        <a:pt x="62" y="59"/>
                        <a:pt x="62" y="59"/>
                      </a:cubicBezTo>
                      <a:cubicBezTo>
                        <a:pt x="62" y="59"/>
                        <a:pt x="62" y="59"/>
                        <a:pt x="62" y="59"/>
                      </a:cubicBezTo>
                      <a:close/>
                      <a:moveTo>
                        <a:pt x="61" y="58"/>
                      </a:moveTo>
                      <a:cubicBezTo>
                        <a:pt x="62" y="58"/>
                        <a:pt x="62" y="59"/>
                        <a:pt x="62" y="59"/>
                      </a:cubicBezTo>
                      <a:cubicBezTo>
                        <a:pt x="62" y="59"/>
                        <a:pt x="62" y="58"/>
                        <a:pt x="61" y="58"/>
                      </a:cubicBezTo>
                      <a:close/>
                      <a:moveTo>
                        <a:pt x="61" y="58"/>
                      </a:moveTo>
                      <a:cubicBezTo>
                        <a:pt x="61" y="58"/>
                        <a:pt x="61" y="58"/>
                        <a:pt x="62" y="58"/>
                      </a:cubicBezTo>
                      <a:cubicBezTo>
                        <a:pt x="62" y="58"/>
                        <a:pt x="62" y="58"/>
                        <a:pt x="62" y="58"/>
                      </a:cubicBezTo>
                      <a:cubicBezTo>
                        <a:pt x="61" y="58"/>
                        <a:pt x="62" y="58"/>
                        <a:pt x="61" y="58"/>
                      </a:cubicBezTo>
                      <a:cubicBezTo>
                        <a:pt x="61" y="58"/>
                        <a:pt x="61" y="58"/>
                        <a:pt x="61" y="58"/>
                      </a:cubicBezTo>
                      <a:close/>
                      <a:moveTo>
                        <a:pt x="61" y="59"/>
                      </a:moveTo>
                      <a:cubicBezTo>
                        <a:pt x="61" y="59"/>
                        <a:pt x="60" y="59"/>
                        <a:pt x="60" y="59"/>
                      </a:cubicBezTo>
                      <a:cubicBezTo>
                        <a:pt x="61" y="59"/>
                        <a:pt x="61" y="59"/>
                        <a:pt x="61" y="59"/>
                      </a:cubicBezTo>
                      <a:cubicBezTo>
                        <a:pt x="61" y="59"/>
                        <a:pt x="61" y="59"/>
                        <a:pt x="61" y="59"/>
                      </a:cubicBezTo>
                      <a:cubicBezTo>
                        <a:pt x="61" y="59"/>
                        <a:pt x="61" y="59"/>
                        <a:pt x="61" y="59"/>
                      </a:cubicBezTo>
                      <a:close/>
                      <a:moveTo>
                        <a:pt x="60" y="58"/>
                      </a:moveTo>
                      <a:cubicBezTo>
                        <a:pt x="60" y="58"/>
                        <a:pt x="60" y="58"/>
                        <a:pt x="60" y="58"/>
                      </a:cubicBezTo>
                      <a:cubicBezTo>
                        <a:pt x="60" y="58"/>
                        <a:pt x="60" y="58"/>
                        <a:pt x="61" y="58"/>
                      </a:cubicBezTo>
                      <a:cubicBezTo>
                        <a:pt x="61" y="58"/>
                        <a:pt x="60" y="58"/>
                        <a:pt x="60" y="58"/>
                      </a:cubicBezTo>
                      <a:close/>
                      <a:moveTo>
                        <a:pt x="60" y="59"/>
                      </a:moveTo>
                      <a:cubicBezTo>
                        <a:pt x="60" y="59"/>
                        <a:pt x="61" y="59"/>
                        <a:pt x="61" y="59"/>
                      </a:cubicBezTo>
                      <a:cubicBezTo>
                        <a:pt x="61" y="59"/>
                        <a:pt x="60" y="59"/>
                        <a:pt x="60" y="59"/>
                      </a:cubicBezTo>
                      <a:cubicBezTo>
                        <a:pt x="60" y="59"/>
                        <a:pt x="60" y="59"/>
                        <a:pt x="60" y="59"/>
                      </a:cubicBezTo>
                      <a:close/>
                      <a:moveTo>
                        <a:pt x="59" y="57"/>
                      </a:moveTo>
                      <a:cubicBezTo>
                        <a:pt x="59" y="57"/>
                        <a:pt x="59" y="57"/>
                        <a:pt x="59" y="57"/>
                      </a:cubicBezTo>
                      <a:cubicBezTo>
                        <a:pt x="59" y="58"/>
                        <a:pt x="60" y="58"/>
                        <a:pt x="60" y="58"/>
                      </a:cubicBezTo>
                      <a:cubicBezTo>
                        <a:pt x="59" y="58"/>
                        <a:pt x="59" y="57"/>
                        <a:pt x="60" y="57"/>
                      </a:cubicBezTo>
                      <a:cubicBezTo>
                        <a:pt x="59" y="57"/>
                        <a:pt x="59" y="57"/>
                        <a:pt x="59" y="57"/>
                      </a:cubicBezTo>
                      <a:close/>
                      <a:moveTo>
                        <a:pt x="58" y="57"/>
                      </a:moveTo>
                      <a:cubicBezTo>
                        <a:pt x="59" y="57"/>
                        <a:pt x="60" y="57"/>
                        <a:pt x="59" y="57"/>
                      </a:cubicBezTo>
                      <a:cubicBezTo>
                        <a:pt x="59" y="57"/>
                        <a:pt x="59" y="57"/>
                        <a:pt x="58" y="57"/>
                      </a:cubicBezTo>
                      <a:close/>
                      <a:moveTo>
                        <a:pt x="58" y="56"/>
                      </a:moveTo>
                      <a:cubicBezTo>
                        <a:pt x="58" y="57"/>
                        <a:pt x="58" y="57"/>
                        <a:pt x="58" y="57"/>
                      </a:cubicBezTo>
                      <a:cubicBezTo>
                        <a:pt x="58" y="57"/>
                        <a:pt x="58" y="57"/>
                        <a:pt x="58" y="56"/>
                      </a:cubicBezTo>
                      <a:cubicBezTo>
                        <a:pt x="57" y="57"/>
                        <a:pt x="58" y="56"/>
                        <a:pt x="58" y="56"/>
                      </a:cubicBezTo>
                      <a:cubicBezTo>
                        <a:pt x="58" y="56"/>
                        <a:pt x="58" y="56"/>
                        <a:pt x="58" y="56"/>
                      </a:cubicBezTo>
                      <a:close/>
                      <a:moveTo>
                        <a:pt x="58" y="56"/>
                      </a:moveTo>
                      <a:cubicBezTo>
                        <a:pt x="58" y="56"/>
                        <a:pt x="58" y="55"/>
                        <a:pt x="58" y="55"/>
                      </a:cubicBezTo>
                      <a:cubicBezTo>
                        <a:pt x="58" y="55"/>
                        <a:pt x="58" y="56"/>
                        <a:pt x="58" y="56"/>
                      </a:cubicBezTo>
                      <a:close/>
                      <a:moveTo>
                        <a:pt x="56" y="56"/>
                      </a:moveTo>
                      <a:cubicBezTo>
                        <a:pt x="56" y="56"/>
                        <a:pt x="56" y="56"/>
                        <a:pt x="56" y="56"/>
                      </a:cubicBezTo>
                      <a:cubicBezTo>
                        <a:pt x="56" y="57"/>
                        <a:pt x="56" y="57"/>
                        <a:pt x="56" y="57"/>
                      </a:cubicBezTo>
                      <a:cubicBezTo>
                        <a:pt x="56" y="57"/>
                        <a:pt x="56" y="56"/>
                        <a:pt x="56" y="56"/>
                      </a:cubicBezTo>
                      <a:close/>
                      <a:moveTo>
                        <a:pt x="57" y="56"/>
                      </a:moveTo>
                      <a:cubicBezTo>
                        <a:pt x="56" y="57"/>
                        <a:pt x="57" y="56"/>
                        <a:pt x="56" y="56"/>
                      </a:cubicBezTo>
                      <a:cubicBezTo>
                        <a:pt x="56" y="56"/>
                        <a:pt x="56" y="57"/>
                        <a:pt x="57" y="57"/>
                      </a:cubicBezTo>
                      <a:cubicBezTo>
                        <a:pt x="56" y="57"/>
                        <a:pt x="56" y="57"/>
                        <a:pt x="56" y="56"/>
                      </a:cubicBezTo>
                      <a:cubicBezTo>
                        <a:pt x="57" y="57"/>
                        <a:pt x="57" y="56"/>
                        <a:pt x="57" y="56"/>
                      </a:cubicBezTo>
                      <a:close/>
                      <a:moveTo>
                        <a:pt x="57" y="56"/>
                      </a:moveTo>
                      <a:cubicBezTo>
                        <a:pt x="56" y="56"/>
                        <a:pt x="56" y="56"/>
                        <a:pt x="56" y="56"/>
                      </a:cubicBezTo>
                      <a:cubicBezTo>
                        <a:pt x="56" y="56"/>
                        <a:pt x="57" y="56"/>
                        <a:pt x="57" y="56"/>
                      </a:cubicBezTo>
                      <a:close/>
                      <a:moveTo>
                        <a:pt x="56" y="56"/>
                      </a:moveTo>
                      <a:cubicBezTo>
                        <a:pt x="56" y="56"/>
                        <a:pt x="56" y="56"/>
                        <a:pt x="56" y="56"/>
                      </a:cubicBezTo>
                      <a:cubicBezTo>
                        <a:pt x="56" y="56"/>
                        <a:pt x="57" y="56"/>
                        <a:pt x="56" y="56"/>
                      </a:cubicBezTo>
                      <a:cubicBezTo>
                        <a:pt x="56" y="56"/>
                        <a:pt x="56" y="56"/>
                        <a:pt x="56" y="56"/>
                      </a:cubicBezTo>
                      <a:cubicBezTo>
                        <a:pt x="56" y="56"/>
                        <a:pt x="56" y="56"/>
                        <a:pt x="56" y="56"/>
                      </a:cubicBezTo>
                      <a:cubicBezTo>
                        <a:pt x="56" y="56"/>
                        <a:pt x="56" y="56"/>
                        <a:pt x="56" y="56"/>
                      </a:cubicBezTo>
                      <a:close/>
                      <a:moveTo>
                        <a:pt x="55" y="55"/>
                      </a:moveTo>
                      <a:cubicBezTo>
                        <a:pt x="55" y="55"/>
                        <a:pt x="55" y="55"/>
                        <a:pt x="55" y="55"/>
                      </a:cubicBezTo>
                      <a:cubicBezTo>
                        <a:pt x="55" y="55"/>
                        <a:pt x="55" y="55"/>
                        <a:pt x="55" y="55"/>
                      </a:cubicBezTo>
                      <a:cubicBezTo>
                        <a:pt x="55" y="55"/>
                        <a:pt x="55" y="55"/>
                        <a:pt x="55" y="55"/>
                      </a:cubicBezTo>
                      <a:close/>
                      <a:moveTo>
                        <a:pt x="52" y="54"/>
                      </a:moveTo>
                      <a:cubicBezTo>
                        <a:pt x="52" y="54"/>
                        <a:pt x="53" y="54"/>
                        <a:pt x="53" y="54"/>
                      </a:cubicBezTo>
                      <a:cubicBezTo>
                        <a:pt x="53" y="54"/>
                        <a:pt x="53" y="54"/>
                        <a:pt x="52" y="54"/>
                      </a:cubicBezTo>
                      <a:cubicBezTo>
                        <a:pt x="52" y="54"/>
                        <a:pt x="53" y="54"/>
                        <a:pt x="52" y="54"/>
                      </a:cubicBezTo>
                      <a:cubicBezTo>
                        <a:pt x="52" y="54"/>
                        <a:pt x="52" y="54"/>
                        <a:pt x="52" y="54"/>
                      </a:cubicBezTo>
                      <a:cubicBezTo>
                        <a:pt x="52" y="54"/>
                        <a:pt x="52" y="54"/>
                        <a:pt x="52" y="54"/>
                      </a:cubicBezTo>
                      <a:close/>
                      <a:moveTo>
                        <a:pt x="52" y="54"/>
                      </a:moveTo>
                      <a:cubicBezTo>
                        <a:pt x="52" y="54"/>
                        <a:pt x="53" y="54"/>
                        <a:pt x="53" y="54"/>
                      </a:cubicBezTo>
                      <a:cubicBezTo>
                        <a:pt x="53" y="54"/>
                        <a:pt x="54" y="54"/>
                        <a:pt x="54" y="54"/>
                      </a:cubicBezTo>
                      <a:cubicBezTo>
                        <a:pt x="54" y="54"/>
                        <a:pt x="54" y="54"/>
                        <a:pt x="53" y="54"/>
                      </a:cubicBezTo>
                      <a:cubicBezTo>
                        <a:pt x="53" y="54"/>
                        <a:pt x="53" y="54"/>
                        <a:pt x="52" y="54"/>
                      </a:cubicBezTo>
                      <a:cubicBezTo>
                        <a:pt x="52" y="54"/>
                        <a:pt x="52" y="54"/>
                        <a:pt x="52" y="54"/>
                      </a:cubicBezTo>
                      <a:close/>
                      <a:moveTo>
                        <a:pt x="50" y="53"/>
                      </a:moveTo>
                      <a:cubicBezTo>
                        <a:pt x="50" y="53"/>
                        <a:pt x="50" y="53"/>
                        <a:pt x="50" y="53"/>
                      </a:cubicBezTo>
                      <a:cubicBezTo>
                        <a:pt x="50" y="53"/>
                        <a:pt x="51" y="53"/>
                        <a:pt x="51" y="53"/>
                      </a:cubicBezTo>
                      <a:cubicBezTo>
                        <a:pt x="50" y="53"/>
                        <a:pt x="50" y="53"/>
                        <a:pt x="50" y="53"/>
                      </a:cubicBezTo>
                      <a:close/>
                      <a:moveTo>
                        <a:pt x="50" y="53"/>
                      </a:moveTo>
                      <a:cubicBezTo>
                        <a:pt x="50" y="53"/>
                        <a:pt x="50" y="53"/>
                        <a:pt x="50" y="53"/>
                      </a:cubicBezTo>
                      <a:cubicBezTo>
                        <a:pt x="51" y="53"/>
                        <a:pt x="50" y="53"/>
                        <a:pt x="50" y="53"/>
                      </a:cubicBezTo>
                      <a:close/>
                      <a:moveTo>
                        <a:pt x="50" y="52"/>
                      </a:moveTo>
                      <a:cubicBezTo>
                        <a:pt x="50" y="52"/>
                        <a:pt x="51" y="52"/>
                        <a:pt x="51" y="52"/>
                      </a:cubicBezTo>
                      <a:cubicBezTo>
                        <a:pt x="50" y="52"/>
                        <a:pt x="51" y="52"/>
                        <a:pt x="50" y="52"/>
                      </a:cubicBezTo>
                      <a:cubicBezTo>
                        <a:pt x="50" y="52"/>
                        <a:pt x="50" y="52"/>
                        <a:pt x="50" y="52"/>
                      </a:cubicBezTo>
                      <a:close/>
                      <a:moveTo>
                        <a:pt x="50" y="53"/>
                      </a:moveTo>
                      <a:cubicBezTo>
                        <a:pt x="50" y="53"/>
                        <a:pt x="50" y="53"/>
                        <a:pt x="50" y="53"/>
                      </a:cubicBezTo>
                      <a:cubicBezTo>
                        <a:pt x="50" y="53"/>
                        <a:pt x="51" y="53"/>
                        <a:pt x="50" y="53"/>
                      </a:cubicBezTo>
                      <a:close/>
                      <a:moveTo>
                        <a:pt x="51" y="53"/>
                      </a:moveTo>
                      <a:cubicBezTo>
                        <a:pt x="51" y="53"/>
                        <a:pt x="50" y="53"/>
                        <a:pt x="51" y="53"/>
                      </a:cubicBezTo>
                      <a:cubicBezTo>
                        <a:pt x="51" y="53"/>
                        <a:pt x="51" y="53"/>
                        <a:pt x="51" y="53"/>
                      </a:cubicBezTo>
                      <a:close/>
                      <a:moveTo>
                        <a:pt x="51" y="53"/>
                      </a:moveTo>
                      <a:cubicBezTo>
                        <a:pt x="52" y="53"/>
                        <a:pt x="52" y="53"/>
                        <a:pt x="51" y="53"/>
                      </a:cubicBezTo>
                      <a:cubicBezTo>
                        <a:pt x="51" y="53"/>
                        <a:pt x="51" y="53"/>
                        <a:pt x="51" y="53"/>
                      </a:cubicBezTo>
                      <a:cubicBezTo>
                        <a:pt x="51" y="53"/>
                        <a:pt x="51" y="53"/>
                        <a:pt x="51" y="53"/>
                      </a:cubicBezTo>
                      <a:close/>
                      <a:moveTo>
                        <a:pt x="51" y="56"/>
                      </a:moveTo>
                      <a:cubicBezTo>
                        <a:pt x="51" y="55"/>
                        <a:pt x="51" y="55"/>
                        <a:pt x="51" y="55"/>
                      </a:cubicBezTo>
                      <a:cubicBezTo>
                        <a:pt x="50" y="55"/>
                        <a:pt x="51" y="56"/>
                        <a:pt x="51" y="56"/>
                      </a:cubicBezTo>
                      <a:close/>
                      <a:moveTo>
                        <a:pt x="50" y="61"/>
                      </a:moveTo>
                      <a:cubicBezTo>
                        <a:pt x="50" y="61"/>
                        <a:pt x="50" y="61"/>
                        <a:pt x="50" y="61"/>
                      </a:cubicBezTo>
                      <a:cubicBezTo>
                        <a:pt x="50" y="61"/>
                        <a:pt x="50" y="61"/>
                        <a:pt x="50" y="61"/>
                      </a:cubicBezTo>
                      <a:close/>
                      <a:moveTo>
                        <a:pt x="48" y="56"/>
                      </a:moveTo>
                      <a:cubicBezTo>
                        <a:pt x="47" y="56"/>
                        <a:pt x="47" y="56"/>
                        <a:pt x="47" y="56"/>
                      </a:cubicBezTo>
                      <a:cubicBezTo>
                        <a:pt x="47" y="56"/>
                        <a:pt x="47" y="56"/>
                        <a:pt x="47" y="56"/>
                      </a:cubicBezTo>
                      <a:cubicBezTo>
                        <a:pt x="48" y="56"/>
                        <a:pt x="47" y="56"/>
                        <a:pt x="48" y="56"/>
                      </a:cubicBezTo>
                      <a:cubicBezTo>
                        <a:pt x="48" y="56"/>
                        <a:pt x="48" y="56"/>
                        <a:pt x="48" y="56"/>
                      </a:cubicBezTo>
                      <a:cubicBezTo>
                        <a:pt x="48" y="56"/>
                        <a:pt x="48" y="56"/>
                        <a:pt x="47" y="56"/>
                      </a:cubicBezTo>
                      <a:cubicBezTo>
                        <a:pt x="47" y="56"/>
                        <a:pt x="48" y="56"/>
                        <a:pt x="48" y="56"/>
                      </a:cubicBezTo>
                      <a:close/>
                      <a:moveTo>
                        <a:pt x="48" y="56"/>
                      </a:moveTo>
                      <a:cubicBezTo>
                        <a:pt x="48" y="56"/>
                        <a:pt x="48" y="56"/>
                        <a:pt x="47" y="56"/>
                      </a:cubicBezTo>
                      <a:cubicBezTo>
                        <a:pt x="47" y="56"/>
                        <a:pt x="47" y="56"/>
                        <a:pt x="47" y="56"/>
                      </a:cubicBezTo>
                      <a:cubicBezTo>
                        <a:pt x="48" y="56"/>
                        <a:pt x="47" y="57"/>
                        <a:pt x="48" y="57"/>
                      </a:cubicBezTo>
                      <a:cubicBezTo>
                        <a:pt x="48" y="56"/>
                        <a:pt x="48" y="56"/>
                        <a:pt x="48" y="56"/>
                      </a:cubicBezTo>
                      <a:cubicBezTo>
                        <a:pt x="48" y="56"/>
                        <a:pt x="48" y="57"/>
                        <a:pt x="48" y="57"/>
                      </a:cubicBezTo>
                      <a:cubicBezTo>
                        <a:pt x="48" y="56"/>
                        <a:pt x="48" y="56"/>
                        <a:pt x="48" y="56"/>
                      </a:cubicBezTo>
                      <a:close/>
                      <a:moveTo>
                        <a:pt x="49" y="56"/>
                      </a:moveTo>
                      <a:cubicBezTo>
                        <a:pt x="50" y="56"/>
                        <a:pt x="49" y="56"/>
                        <a:pt x="48" y="56"/>
                      </a:cubicBezTo>
                      <a:cubicBezTo>
                        <a:pt x="48" y="56"/>
                        <a:pt x="48" y="56"/>
                        <a:pt x="49" y="56"/>
                      </a:cubicBezTo>
                      <a:cubicBezTo>
                        <a:pt x="49" y="56"/>
                        <a:pt x="49" y="56"/>
                        <a:pt x="49" y="56"/>
                      </a:cubicBezTo>
                      <a:cubicBezTo>
                        <a:pt x="49" y="56"/>
                        <a:pt x="49" y="56"/>
                        <a:pt x="48" y="56"/>
                      </a:cubicBezTo>
                      <a:cubicBezTo>
                        <a:pt x="49" y="56"/>
                        <a:pt x="48" y="56"/>
                        <a:pt x="48" y="56"/>
                      </a:cubicBezTo>
                      <a:cubicBezTo>
                        <a:pt x="48" y="56"/>
                        <a:pt x="49" y="56"/>
                        <a:pt x="49" y="56"/>
                      </a:cubicBezTo>
                      <a:close/>
                      <a:moveTo>
                        <a:pt x="49" y="56"/>
                      </a:moveTo>
                      <a:cubicBezTo>
                        <a:pt x="49" y="55"/>
                        <a:pt x="49" y="55"/>
                        <a:pt x="49" y="55"/>
                      </a:cubicBezTo>
                      <a:cubicBezTo>
                        <a:pt x="49" y="55"/>
                        <a:pt x="48" y="55"/>
                        <a:pt x="48" y="56"/>
                      </a:cubicBezTo>
                      <a:cubicBezTo>
                        <a:pt x="49" y="56"/>
                        <a:pt x="49" y="56"/>
                        <a:pt x="49" y="56"/>
                      </a:cubicBezTo>
                      <a:close/>
                      <a:moveTo>
                        <a:pt x="50" y="57"/>
                      </a:moveTo>
                      <a:cubicBezTo>
                        <a:pt x="50" y="57"/>
                        <a:pt x="49" y="57"/>
                        <a:pt x="49" y="57"/>
                      </a:cubicBezTo>
                      <a:cubicBezTo>
                        <a:pt x="49" y="57"/>
                        <a:pt x="49" y="57"/>
                        <a:pt x="50" y="57"/>
                      </a:cubicBezTo>
                      <a:cubicBezTo>
                        <a:pt x="49" y="57"/>
                        <a:pt x="50" y="57"/>
                        <a:pt x="50" y="57"/>
                      </a:cubicBezTo>
                      <a:close/>
                      <a:moveTo>
                        <a:pt x="48" y="55"/>
                      </a:moveTo>
                      <a:cubicBezTo>
                        <a:pt x="48" y="55"/>
                        <a:pt x="48" y="55"/>
                        <a:pt x="48" y="55"/>
                      </a:cubicBezTo>
                      <a:cubicBezTo>
                        <a:pt x="48" y="55"/>
                        <a:pt x="49" y="55"/>
                        <a:pt x="49" y="55"/>
                      </a:cubicBezTo>
                      <a:cubicBezTo>
                        <a:pt x="49" y="55"/>
                        <a:pt x="49" y="55"/>
                        <a:pt x="49" y="55"/>
                      </a:cubicBezTo>
                      <a:cubicBezTo>
                        <a:pt x="50" y="55"/>
                        <a:pt x="49" y="55"/>
                        <a:pt x="49" y="55"/>
                      </a:cubicBezTo>
                      <a:cubicBezTo>
                        <a:pt x="49" y="55"/>
                        <a:pt x="49" y="55"/>
                        <a:pt x="50" y="55"/>
                      </a:cubicBezTo>
                      <a:cubicBezTo>
                        <a:pt x="49" y="55"/>
                        <a:pt x="49" y="55"/>
                        <a:pt x="49" y="55"/>
                      </a:cubicBezTo>
                      <a:cubicBezTo>
                        <a:pt x="49" y="55"/>
                        <a:pt x="49" y="55"/>
                        <a:pt x="49" y="55"/>
                      </a:cubicBezTo>
                      <a:cubicBezTo>
                        <a:pt x="48" y="55"/>
                        <a:pt x="49" y="55"/>
                        <a:pt x="49" y="55"/>
                      </a:cubicBezTo>
                      <a:cubicBezTo>
                        <a:pt x="49" y="55"/>
                        <a:pt x="48" y="55"/>
                        <a:pt x="48" y="55"/>
                      </a:cubicBezTo>
                      <a:cubicBezTo>
                        <a:pt x="49" y="55"/>
                        <a:pt x="48" y="55"/>
                        <a:pt x="48" y="55"/>
                      </a:cubicBezTo>
                      <a:cubicBezTo>
                        <a:pt x="48" y="55"/>
                        <a:pt x="48" y="55"/>
                        <a:pt x="48" y="55"/>
                      </a:cubicBezTo>
                      <a:cubicBezTo>
                        <a:pt x="48" y="55"/>
                        <a:pt x="48" y="55"/>
                        <a:pt x="48" y="55"/>
                      </a:cubicBezTo>
                      <a:close/>
                      <a:moveTo>
                        <a:pt x="48" y="56"/>
                      </a:moveTo>
                      <a:cubicBezTo>
                        <a:pt x="48" y="56"/>
                        <a:pt x="48" y="55"/>
                        <a:pt x="48" y="55"/>
                      </a:cubicBezTo>
                      <a:cubicBezTo>
                        <a:pt x="48" y="55"/>
                        <a:pt x="47" y="56"/>
                        <a:pt x="48" y="56"/>
                      </a:cubicBezTo>
                      <a:close/>
                      <a:moveTo>
                        <a:pt x="47" y="56"/>
                      </a:moveTo>
                      <a:cubicBezTo>
                        <a:pt x="48" y="56"/>
                        <a:pt x="47" y="56"/>
                        <a:pt x="47" y="56"/>
                      </a:cubicBezTo>
                      <a:cubicBezTo>
                        <a:pt x="48" y="56"/>
                        <a:pt x="48" y="56"/>
                        <a:pt x="48" y="56"/>
                      </a:cubicBezTo>
                      <a:cubicBezTo>
                        <a:pt x="48" y="56"/>
                        <a:pt x="48" y="56"/>
                        <a:pt x="47" y="56"/>
                      </a:cubicBezTo>
                      <a:close/>
                      <a:moveTo>
                        <a:pt x="47" y="56"/>
                      </a:moveTo>
                      <a:cubicBezTo>
                        <a:pt x="47" y="56"/>
                        <a:pt x="46" y="56"/>
                        <a:pt x="47" y="56"/>
                      </a:cubicBezTo>
                      <a:cubicBezTo>
                        <a:pt x="47" y="56"/>
                        <a:pt x="47" y="56"/>
                        <a:pt x="47" y="56"/>
                      </a:cubicBezTo>
                      <a:cubicBezTo>
                        <a:pt x="47" y="56"/>
                        <a:pt x="47" y="56"/>
                        <a:pt x="47" y="56"/>
                      </a:cubicBezTo>
                      <a:cubicBezTo>
                        <a:pt x="47" y="56"/>
                        <a:pt x="47" y="56"/>
                        <a:pt x="47" y="56"/>
                      </a:cubicBezTo>
                      <a:close/>
                      <a:moveTo>
                        <a:pt x="46" y="56"/>
                      </a:moveTo>
                      <a:cubicBezTo>
                        <a:pt x="46" y="56"/>
                        <a:pt x="46" y="56"/>
                        <a:pt x="46" y="56"/>
                      </a:cubicBezTo>
                      <a:cubicBezTo>
                        <a:pt x="46" y="56"/>
                        <a:pt x="46" y="56"/>
                        <a:pt x="45" y="56"/>
                      </a:cubicBezTo>
                      <a:cubicBezTo>
                        <a:pt x="45" y="56"/>
                        <a:pt x="46" y="56"/>
                        <a:pt x="46" y="56"/>
                      </a:cubicBezTo>
                      <a:close/>
                      <a:moveTo>
                        <a:pt x="46" y="57"/>
                      </a:moveTo>
                      <a:cubicBezTo>
                        <a:pt x="46" y="57"/>
                        <a:pt x="46" y="57"/>
                        <a:pt x="46" y="57"/>
                      </a:cubicBezTo>
                      <a:cubicBezTo>
                        <a:pt x="46" y="57"/>
                        <a:pt x="46" y="57"/>
                        <a:pt x="46" y="57"/>
                      </a:cubicBezTo>
                      <a:cubicBezTo>
                        <a:pt x="46" y="57"/>
                        <a:pt x="46" y="57"/>
                        <a:pt x="46" y="57"/>
                      </a:cubicBezTo>
                      <a:close/>
                      <a:moveTo>
                        <a:pt x="46" y="55"/>
                      </a:moveTo>
                      <a:cubicBezTo>
                        <a:pt x="45" y="55"/>
                        <a:pt x="45" y="55"/>
                        <a:pt x="45" y="55"/>
                      </a:cubicBezTo>
                      <a:cubicBezTo>
                        <a:pt x="45" y="55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lose/>
                      <a:moveTo>
                        <a:pt x="45" y="54"/>
                      </a:moveTo>
                      <a:cubicBezTo>
                        <a:pt x="45" y="54"/>
                        <a:pt x="46" y="54"/>
                        <a:pt x="46" y="54"/>
                      </a:cubicBezTo>
                      <a:cubicBezTo>
                        <a:pt x="45" y="54"/>
                        <a:pt x="46" y="54"/>
                        <a:pt x="45" y="54"/>
                      </a:cubicBezTo>
                      <a:cubicBezTo>
                        <a:pt x="45" y="54"/>
                        <a:pt x="45" y="54"/>
                        <a:pt x="45" y="54"/>
                      </a:cubicBezTo>
                      <a:close/>
                      <a:moveTo>
                        <a:pt x="45" y="54"/>
                      </a:moveTo>
                      <a:cubicBezTo>
                        <a:pt x="45" y="54"/>
                        <a:pt x="45" y="54"/>
                        <a:pt x="45" y="54"/>
                      </a:cubicBezTo>
                      <a:cubicBezTo>
                        <a:pt x="45" y="54"/>
                        <a:pt x="45" y="54"/>
                        <a:pt x="45" y="54"/>
                      </a:cubicBezTo>
                      <a:cubicBezTo>
                        <a:pt x="45" y="54"/>
                        <a:pt x="45" y="54"/>
                        <a:pt x="45" y="54"/>
                      </a:cubicBezTo>
                      <a:close/>
                      <a:moveTo>
                        <a:pt x="45" y="55"/>
                      </a:moveTo>
                      <a:cubicBezTo>
                        <a:pt x="45" y="55"/>
                        <a:pt x="45" y="55"/>
                        <a:pt x="45" y="55"/>
                      </a:cubicBezTo>
                      <a:cubicBezTo>
                        <a:pt x="45" y="55"/>
                        <a:pt x="45" y="55"/>
                        <a:pt x="45" y="55"/>
                      </a:cubicBezTo>
                      <a:close/>
                      <a:moveTo>
                        <a:pt x="41" y="47"/>
                      </a:moveTo>
                      <a:cubicBezTo>
                        <a:pt x="41" y="47"/>
                        <a:pt x="41" y="47"/>
                        <a:pt x="41" y="47"/>
                      </a:cubicBezTo>
                      <a:cubicBezTo>
                        <a:pt x="41" y="47"/>
                        <a:pt x="41" y="47"/>
                        <a:pt x="41" y="47"/>
                      </a:cubicBezTo>
                      <a:cubicBezTo>
                        <a:pt x="41" y="47"/>
                        <a:pt x="41" y="47"/>
                        <a:pt x="41" y="47"/>
                      </a:cubicBezTo>
                      <a:close/>
                      <a:moveTo>
                        <a:pt x="41" y="49"/>
                      </a:moveTo>
                      <a:cubicBezTo>
                        <a:pt x="41" y="49"/>
                        <a:pt x="40" y="49"/>
                        <a:pt x="41" y="49"/>
                      </a:cubicBezTo>
                      <a:cubicBezTo>
                        <a:pt x="41" y="49"/>
                        <a:pt x="41" y="49"/>
                        <a:pt x="41" y="49"/>
                      </a:cubicBezTo>
                      <a:close/>
                      <a:moveTo>
                        <a:pt x="43" y="49"/>
                      </a:moveTo>
                      <a:cubicBezTo>
                        <a:pt x="44" y="49"/>
                        <a:pt x="44" y="50"/>
                        <a:pt x="44" y="49"/>
                      </a:cubicBezTo>
                      <a:cubicBezTo>
                        <a:pt x="44" y="49"/>
                        <a:pt x="44" y="49"/>
                        <a:pt x="44" y="49"/>
                      </a:cubicBezTo>
                      <a:cubicBezTo>
                        <a:pt x="44" y="49"/>
                        <a:pt x="43" y="49"/>
                        <a:pt x="43" y="49"/>
                      </a:cubicBezTo>
                      <a:close/>
                      <a:moveTo>
                        <a:pt x="44" y="54"/>
                      </a:moveTo>
                      <a:cubicBezTo>
                        <a:pt x="44" y="54"/>
                        <a:pt x="44" y="54"/>
                        <a:pt x="44" y="54"/>
                      </a:cubicBezTo>
                      <a:cubicBezTo>
                        <a:pt x="44" y="54"/>
                        <a:pt x="44" y="54"/>
                        <a:pt x="44" y="54"/>
                      </a:cubicBezTo>
                      <a:cubicBezTo>
                        <a:pt x="44" y="54"/>
                        <a:pt x="44" y="54"/>
                        <a:pt x="44" y="54"/>
                      </a:cubicBezTo>
                      <a:cubicBezTo>
                        <a:pt x="44" y="54"/>
                        <a:pt x="44" y="54"/>
                        <a:pt x="44" y="54"/>
                      </a:cubicBezTo>
                      <a:close/>
                      <a:moveTo>
                        <a:pt x="44" y="52"/>
                      </a:moveTo>
                      <a:cubicBezTo>
                        <a:pt x="44" y="52"/>
                        <a:pt x="44" y="52"/>
                        <a:pt x="44" y="52"/>
                      </a:cubicBezTo>
                      <a:cubicBezTo>
                        <a:pt x="44" y="52"/>
                        <a:pt x="44" y="52"/>
                        <a:pt x="44" y="52"/>
                      </a:cubicBezTo>
                      <a:close/>
                      <a:moveTo>
                        <a:pt x="44" y="52"/>
                      </a:moveTo>
                      <a:cubicBezTo>
                        <a:pt x="44" y="51"/>
                        <a:pt x="44" y="51"/>
                        <a:pt x="44" y="51"/>
                      </a:cubicBezTo>
                      <a:cubicBezTo>
                        <a:pt x="43" y="51"/>
                        <a:pt x="43" y="51"/>
                        <a:pt x="44" y="52"/>
                      </a:cubicBezTo>
                      <a:close/>
                      <a:moveTo>
                        <a:pt x="42" y="51"/>
                      </a:moveTo>
                      <a:cubicBezTo>
                        <a:pt x="42" y="51"/>
                        <a:pt x="43" y="51"/>
                        <a:pt x="43" y="51"/>
                      </a:cubicBezTo>
                      <a:cubicBezTo>
                        <a:pt x="43" y="51"/>
                        <a:pt x="43" y="51"/>
                        <a:pt x="43" y="51"/>
                      </a:cubicBezTo>
                      <a:cubicBezTo>
                        <a:pt x="43" y="51"/>
                        <a:pt x="43" y="51"/>
                        <a:pt x="43" y="51"/>
                      </a:cubicBezTo>
                      <a:cubicBezTo>
                        <a:pt x="43" y="51"/>
                        <a:pt x="42" y="51"/>
                        <a:pt x="42" y="51"/>
                      </a:cubicBezTo>
                      <a:close/>
                      <a:moveTo>
                        <a:pt x="42" y="52"/>
                      </a:moveTo>
                      <a:cubicBezTo>
                        <a:pt x="42" y="52"/>
                        <a:pt x="43" y="52"/>
                        <a:pt x="43" y="52"/>
                      </a:cubicBezTo>
                      <a:cubicBezTo>
                        <a:pt x="42" y="52"/>
                        <a:pt x="43" y="52"/>
                        <a:pt x="42" y="52"/>
                      </a:cubicBezTo>
                      <a:cubicBezTo>
                        <a:pt x="43" y="52"/>
                        <a:pt x="43" y="52"/>
                        <a:pt x="43" y="52"/>
                      </a:cubicBezTo>
                      <a:cubicBezTo>
                        <a:pt x="43" y="52"/>
                        <a:pt x="43" y="52"/>
                        <a:pt x="43" y="52"/>
                      </a:cubicBezTo>
                      <a:cubicBezTo>
                        <a:pt x="43" y="52"/>
                        <a:pt x="43" y="52"/>
                        <a:pt x="43" y="52"/>
                      </a:cubicBezTo>
                      <a:cubicBezTo>
                        <a:pt x="43" y="52"/>
                        <a:pt x="43" y="52"/>
                        <a:pt x="43" y="52"/>
                      </a:cubicBezTo>
                      <a:cubicBezTo>
                        <a:pt x="43" y="52"/>
                        <a:pt x="43" y="52"/>
                        <a:pt x="43" y="52"/>
                      </a:cubicBezTo>
                      <a:cubicBezTo>
                        <a:pt x="43" y="52"/>
                        <a:pt x="43" y="52"/>
                        <a:pt x="44" y="52"/>
                      </a:cubicBezTo>
                      <a:cubicBezTo>
                        <a:pt x="44" y="52"/>
                        <a:pt x="44" y="52"/>
                        <a:pt x="43" y="52"/>
                      </a:cubicBezTo>
                      <a:cubicBezTo>
                        <a:pt x="44" y="52"/>
                        <a:pt x="44" y="52"/>
                        <a:pt x="44" y="52"/>
                      </a:cubicBezTo>
                      <a:cubicBezTo>
                        <a:pt x="43" y="52"/>
                        <a:pt x="43" y="52"/>
                        <a:pt x="43" y="51"/>
                      </a:cubicBezTo>
                      <a:cubicBezTo>
                        <a:pt x="43" y="51"/>
                        <a:pt x="43" y="52"/>
                        <a:pt x="42" y="52"/>
                      </a:cubicBezTo>
                      <a:close/>
                      <a:moveTo>
                        <a:pt x="41" y="53"/>
                      </a:moveTo>
                      <a:cubicBezTo>
                        <a:pt x="41" y="53"/>
                        <a:pt x="41" y="53"/>
                        <a:pt x="41" y="53"/>
                      </a:cubicBezTo>
                      <a:cubicBezTo>
                        <a:pt x="41" y="53"/>
                        <a:pt x="41" y="53"/>
                        <a:pt x="41" y="53"/>
                      </a:cubicBezTo>
                      <a:close/>
                      <a:moveTo>
                        <a:pt x="40" y="54"/>
                      </a:moveTo>
                      <a:cubicBezTo>
                        <a:pt x="40" y="54"/>
                        <a:pt x="40" y="54"/>
                        <a:pt x="40" y="54"/>
                      </a:cubicBezTo>
                      <a:cubicBezTo>
                        <a:pt x="40" y="54"/>
                        <a:pt x="40" y="54"/>
                        <a:pt x="40" y="54"/>
                      </a:cubicBezTo>
                      <a:close/>
                      <a:moveTo>
                        <a:pt x="40" y="53"/>
                      </a:moveTo>
                      <a:cubicBezTo>
                        <a:pt x="40" y="53"/>
                        <a:pt x="40" y="53"/>
                        <a:pt x="40" y="53"/>
                      </a:cubicBezTo>
                      <a:cubicBezTo>
                        <a:pt x="40" y="53"/>
                        <a:pt x="40" y="53"/>
                        <a:pt x="40" y="53"/>
                      </a:cubicBezTo>
                      <a:cubicBezTo>
                        <a:pt x="40" y="53"/>
                        <a:pt x="40" y="53"/>
                        <a:pt x="40" y="53"/>
                      </a:cubicBezTo>
                      <a:cubicBezTo>
                        <a:pt x="40" y="53"/>
                        <a:pt x="40" y="53"/>
                        <a:pt x="40" y="53"/>
                      </a:cubicBezTo>
                      <a:cubicBezTo>
                        <a:pt x="40" y="53"/>
                        <a:pt x="40" y="53"/>
                        <a:pt x="40" y="53"/>
                      </a:cubicBezTo>
                      <a:close/>
                      <a:moveTo>
                        <a:pt x="37" y="57"/>
                      </a:moveTo>
                      <a:cubicBezTo>
                        <a:pt x="37" y="57"/>
                        <a:pt x="37" y="57"/>
                        <a:pt x="37" y="57"/>
                      </a:cubicBezTo>
                      <a:cubicBezTo>
                        <a:pt x="37" y="57"/>
                        <a:pt x="37" y="57"/>
                        <a:pt x="37" y="57"/>
                      </a:cubicBezTo>
                      <a:close/>
                      <a:moveTo>
                        <a:pt x="37" y="56"/>
                      </a:moveTo>
                      <a:cubicBezTo>
                        <a:pt x="37" y="56"/>
                        <a:pt x="37" y="56"/>
                        <a:pt x="37" y="56"/>
                      </a:cubicBezTo>
                      <a:cubicBezTo>
                        <a:pt x="37" y="56"/>
                        <a:pt x="37" y="56"/>
                        <a:pt x="37" y="56"/>
                      </a:cubicBezTo>
                      <a:cubicBezTo>
                        <a:pt x="37" y="56"/>
                        <a:pt x="37" y="56"/>
                        <a:pt x="37" y="56"/>
                      </a:cubicBezTo>
                      <a:cubicBezTo>
                        <a:pt x="37" y="56"/>
                        <a:pt x="37" y="56"/>
                        <a:pt x="37" y="56"/>
                      </a:cubicBezTo>
                      <a:close/>
                      <a:moveTo>
                        <a:pt x="37" y="56"/>
                      </a:moveTo>
                      <a:cubicBezTo>
                        <a:pt x="37" y="55"/>
                        <a:pt x="37" y="55"/>
                        <a:pt x="37" y="55"/>
                      </a:cubicBezTo>
                      <a:cubicBezTo>
                        <a:pt x="37" y="55"/>
                        <a:pt x="37" y="55"/>
                        <a:pt x="37" y="55"/>
                      </a:cubicBezTo>
                      <a:cubicBezTo>
                        <a:pt x="37" y="55"/>
                        <a:pt x="36" y="56"/>
                        <a:pt x="37" y="56"/>
                      </a:cubicBezTo>
                      <a:cubicBezTo>
                        <a:pt x="37" y="55"/>
                        <a:pt x="37" y="56"/>
                        <a:pt x="37" y="56"/>
                      </a:cubicBezTo>
                      <a:close/>
                      <a:moveTo>
                        <a:pt x="38" y="57"/>
                      </a:moveTo>
                      <a:cubicBezTo>
                        <a:pt x="37" y="57"/>
                        <a:pt x="37" y="57"/>
                        <a:pt x="37" y="57"/>
                      </a:cubicBezTo>
                      <a:cubicBezTo>
                        <a:pt x="37" y="57"/>
                        <a:pt x="37" y="57"/>
                        <a:pt x="37" y="57"/>
                      </a:cubicBezTo>
                      <a:cubicBezTo>
                        <a:pt x="37" y="57"/>
                        <a:pt x="37" y="57"/>
                        <a:pt x="37" y="57"/>
                      </a:cubicBezTo>
                      <a:cubicBezTo>
                        <a:pt x="37" y="57"/>
                        <a:pt x="37" y="57"/>
                        <a:pt x="38" y="57"/>
                      </a:cubicBezTo>
                      <a:close/>
                      <a:moveTo>
                        <a:pt x="38" y="56"/>
                      </a:moveTo>
                      <a:cubicBezTo>
                        <a:pt x="37" y="56"/>
                        <a:pt x="37" y="56"/>
                        <a:pt x="37" y="56"/>
                      </a:cubicBezTo>
                      <a:cubicBezTo>
                        <a:pt x="37" y="56"/>
                        <a:pt x="37" y="56"/>
                        <a:pt x="38" y="56"/>
                      </a:cubicBezTo>
                      <a:close/>
                      <a:moveTo>
                        <a:pt x="38" y="56"/>
                      </a:moveTo>
                      <a:cubicBezTo>
                        <a:pt x="38" y="56"/>
                        <a:pt x="38" y="56"/>
                        <a:pt x="37" y="56"/>
                      </a:cubicBezTo>
                      <a:cubicBezTo>
                        <a:pt x="38" y="56"/>
                        <a:pt x="37" y="56"/>
                        <a:pt x="37" y="56"/>
                      </a:cubicBezTo>
                      <a:cubicBezTo>
                        <a:pt x="37" y="56"/>
                        <a:pt x="37" y="56"/>
                        <a:pt x="37" y="56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lose/>
                      <a:moveTo>
                        <a:pt x="38" y="56"/>
                      </a:move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7" y="56"/>
                        <a:pt x="38" y="56"/>
                        <a:pt x="38" y="56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lose/>
                      <a:moveTo>
                        <a:pt x="38" y="54"/>
                      </a:moveTo>
                      <a:cubicBezTo>
                        <a:pt x="38" y="54"/>
                        <a:pt x="37" y="54"/>
                        <a:pt x="38" y="54"/>
                      </a:cubicBezTo>
                      <a:cubicBezTo>
                        <a:pt x="38" y="54"/>
                        <a:pt x="38" y="54"/>
                        <a:pt x="38" y="54"/>
                      </a:cubicBezTo>
                      <a:close/>
                      <a:moveTo>
                        <a:pt x="38" y="53"/>
                      </a:moveTo>
                      <a:cubicBezTo>
                        <a:pt x="38" y="53"/>
                        <a:pt x="38" y="53"/>
                        <a:pt x="38" y="53"/>
                      </a:cubicBezTo>
                      <a:cubicBezTo>
                        <a:pt x="38" y="53"/>
                        <a:pt x="38" y="53"/>
                        <a:pt x="38" y="53"/>
                      </a:cubicBezTo>
                      <a:close/>
                      <a:moveTo>
                        <a:pt x="38" y="53"/>
                      </a:moveTo>
                      <a:cubicBezTo>
                        <a:pt x="39" y="53"/>
                        <a:pt x="38" y="53"/>
                        <a:pt x="39" y="53"/>
                      </a:cubicBezTo>
                      <a:cubicBezTo>
                        <a:pt x="39" y="53"/>
                        <a:pt x="39" y="53"/>
                        <a:pt x="39" y="53"/>
                      </a:cubicBezTo>
                      <a:cubicBezTo>
                        <a:pt x="39" y="53"/>
                        <a:pt x="39" y="53"/>
                        <a:pt x="39" y="53"/>
                      </a:cubicBezTo>
                      <a:cubicBezTo>
                        <a:pt x="39" y="53"/>
                        <a:pt x="38" y="53"/>
                        <a:pt x="38" y="53"/>
                      </a:cubicBezTo>
                      <a:close/>
                      <a:moveTo>
                        <a:pt x="38" y="53"/>
                      </a:moveTo>
                      <a:cubicBezTo>
                        <a:pt x="38" y="53"/>
                        <a:pt x="38" y="53"/>
                        <a:pt x="38" y="53"/>
                      </a:cubicBezTo>
                      <a:cubicBezTo>
                        <a:pt x="38" y="53"/>
                        <a:pt x="38" y="53"/>
                        <a:pt x="38" y="53"/>
                      </a:cubicBezTo>
                      <a:close/>
                      <a:moveTo>
                        <a:pt x="38" y="56"/>
                      </a:moveTo>
                      <a:cubicBezTo>
                        <a:pt x="38" y="56"/>
                        <a:pt x="37" y="56"/>
                        <a:pt x="37" y="56"/>
                      </a:cubicBezTo>
                      <a:cubicBezTo>
                        <a:pt x="37" y="56"/>
                        <a:pt x="38" y="56"/>
                        <a:pt x="38" y="56"/>
                      </a:cubicBezTo>
                      <a:cubicBezTo>
                        <a:pt x="37" y="56"/>
                        <a:pt x="37" y="56"/>
                        <a:pt x="38" y="56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lose/>
                      <a:moveTo>
                        <a:pt x="37" y="55"/>
                      </a:moveTo>
                      <a:cubicBezTo>
                        <a:pt x="37" y="55"/>
                        <a:pt x="37" y="55"/>
                        <a:pt x="38" y="55"/>
                      </a:cubicBezTo>
                      <a:cubicBezTo>
                        <a:pt x="38" y="55"/>
                        <a:pt x="38" y="55"/>
                        <a:pt x="37" y="55"/>
                      </a:cubicBezTo>
                      <a:close/>
                      <a:moveTo>
                        <a:pt x="37" y="54"/>
                      </a:moveTo>
                      <a:cubicBezTo>
                        <a:pt x="37" y="54"/>
                        <a:pt x="37" y="54"/>
                        <a:pt x="37" y="54"/>
                      </a:cubicBezTo>
                      <a:cubicBezTo>
                        <a:pt x="37" y="54"/>
                        <a:pt x="38" y="54"/>
                        <a:pt x="37" y="54"/>
                      </a:cubicBezTo>
                      <a:cubicBezTo>
                        <a:pt x="37" y="54"/>
                        <a:pt x="37" y="54"/>
                        <a:pt x="37" y="54"/>
                      </a:cubicBezTo>
                      <a:close/>
                      <a:moveTo>
                        <a:pt x="36" y="55"/>
                      </a:moveTo>
                      <a:cubicBezTo>
                        <a:pt x="37" y="55"/>
                        <a:pt x="37" y="55"/>
                        <a:pt x="37" y="55"/>
                      </a:cubicBezTo>
                      <a:cubicBezTo>
                        <a:pt x="37" y="55"/>
                        <a:pt x="37" y="55"/>
                        <a:pt x="37" y="55"/>
                      </a:cubicBezTo>
                      <a:cubicBezTo>
                        <a:pt x="37" y="55"/>
                        <a:pt x="37" y="55"/>
                        <a:pt x="37" y="55"/>
                      </a:cubicBezTo>
                      <a:cubicBezTo>
                        <a:pt x="37" y="55"/>
                        <a:pt x="38" y="55"/>
                        <a:pt x="37" y="55"/>
                      </a:cubicBezTo>
                      <a:cubicBezTo>
                        <a:pt x="37" y="55"/>
                        <a:pt x="37" y="55"/>
                        <a:pt x="37" y="55"/>
                      </a:cubicBezTo>
                      <a:cubicBezTo>
                        <a:pt x="37" y="55"/>
                        <a:pt x="37" y="55"/>
                        <a:pt x="37" y="54"/>
                      </a:cubicBezTo>
                      <a:cubicBezTo>
                        <a:pt x="36" y="55"/>
                        <a:pt x="37" y="55"/>
                        <a:pt x="36" y="55"/>
                      </a:cubicBezTo>
                      <a:close/>
                      <a:moveTo>
                        <a:pt x="36" y="58"/>
                      </a:moveTo>
                      <a:cubicBezTo>
                        <a:pt x="37" y="58"/>
                        <a:pt x="37" y="58"/>
                        <a:pt x="37" y="58"/>
                      </a:cubicBezTo>
                      <a:cubicBezTo>
                        <a:pt x="37" y="58"/>
                        <a:pt x="37" y="57"/>
                        <a:pt x="36" y="57"/>
                      </a:cubicBezTo>
                      <a:lnTo>
                        <a:pt x="36" y="58"/>
                      </a:lnTo>
                      <a:close/>
                      <a:moveTo>
                        <a:pt x="36" y="57"/>
                      </a:moveTo>
                      <a:cubicBezTo>
                        <a:pt x="36" y="57"/>
                        <a:pt x="36" y="57"/>
                        <a:pt x="36" y="57"/>
                      </a:cubicBezTo>
                      <a:cubicBezTo>
                        <a:pt x="36" y="57"/>
                        <a:pt x="36" y="57"/>
                        <a:pt x="36" y="57"/>
                      </a:cubicBezTo>
                      <a:close/>
                      <a:moveTo>
                        <a:pt x="36" y="57"/>
                      </a:moveTo>
                      <a:cubicBezTo>
                        <a:pt x="36" y="56"/>
                        <a:pt x="36" y="56"/>
                        <a:pt x="36" y="56"/>
                      </a:cubicBezTo>
                      <a:cubicBezTo>
                        <a:pt x="36" y="56"/>
                        <a:pt x="36" y="57"/>
                        <a:pt x="36" y="57"/>
                      </a:cubicBezTo>
                      <a:cubicBezTo>
                        <a:pt x="36" y="56"/>
                        <a:pt x="36" y="56"/>
                        <a:pt x="36" y="56"/>
                      </a:cubicBezTo>
                      <a:cubicBezTo>
                        <a:pt x="36" y="56"/>
                        <a:pt x="36" y="56"/>
                        <a:pt x="36" y="56"/>
                      </a:cubicBezTo>
                      <a:cubicBezTo>
                        <a:pt x="36" y="56"/>
                        <a:pt x="35" y="56"/>
                        <a:pt x="36" y="57"/>
                      </a:cubicBezTo>
                      <a:close/>
                      <a:moveTo>
                        <a:pt x="37" y="49"/>
                      </a:moveTo>
                      <a:cubicBezTo>
                        <a:pt x="37" y="49"/>
                        <a:pt x="37" y="49"/>
                        <a:pt x="37" y="49"/>
                      </a:cubicBezTo>
                      <a:cubicBezTo>
                        <a:pt x="37" y="49"/>
                        <a:pt x="37" y="49"/>
                        <a:pt x="38" y="49"/>
                      </a:cubicBezTo>
                      <a:cubicBezTo>
                        <a:pt x="37" y="49"/>
                        <a:pt x="38" y="48"/>
                        <a:pt x="37" y="48"/>
                      </a:cubicBezTo>
                      <a:cubicBezTo>
                        <a:pt x="37" y="49"/>
                        <a:pt x="37" y="49"/>
                        <a:pt x="37" y="49"/>
                      </a:cubicBezTo>
                      <a:close/>
                      <a:moveTo>
                        <a:pt x="35" y="51"/>
                      </a:moveTo>
                      <a:cubicBezTo>
                        <a:pt x="35" y="51"/>
                        <a:pt x="35" y="51"/>
                        <a:pt x="35" y="51"/>
                      </a:cubicBezTo>
                      <a:cubicBezTo>
                        <a:pt x="35" y="51"/>
                        <a:pt x="35" y="51"/>
                        <a:pt x="35" y="51"/>
                      </a:cubicBezTo>
                      <a:close/>
                      <a:moveTo>
                        <a:pt x="35" y="50"/>
                      </a:moveTo>
                      <a:cubicBezTo>
                        <a:pt x="35" y="51"/>
                        <a:pt x="35" y="51"/>
                        <a:pt x="35" y="51"/>
                      </a:cubicBezTo>
                      <a:cubicBezTo>
                        <a:pt x="35" y="51"/>
                        <a:pt x="35" y="50"/>
                        <a:pt x="35" y="50"/>
                      </a:cubicBezTo>
                      <a:close/>
                      <a:moveTo>
                        <a:pt x="34" y="51"/>
                      </a:moveTo>
                      <a:cubicBezTo>
                        <a:pt x="34" y="51"/>
                        <a:pt x="35" y="51"/>
                        <a:pt x="35" y="51"/>
                      </a:cubicBezTo>
                      <a:cubicBezTo>
                        <a:pt x="35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3" y="51"/>
                      </a:cubicBezTo>
                      <a:cubicBezTo>
                        <a:pt x="33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5" y="51"/>
                        <a:pt x="34" y="51"/>
                        <a:pt x="34" y="51"/>
                      </a:cubicBezTo>
                      <a:close/>
                      <a:moveTo>
                        <a:pt x="35" y="51"/>
                      </a:moveTo>
                      <a:cubicBezTo>
                        <a:pt x="35" y="51"/>
                        <a:pt x="35" y="51"/>
                        <a:pt x="35" y="51"/>
                      </a:cubicBezTo>
                      <a:cubicBezTo>
                        <a:pt x="35" y="51"/>
                        <a:pt x="35" y="51"/>
                        <a:pt x="35" y="51"/>
                      </a:cubicBezTo>
                      <a:cubicBezTo>
                        <a:pt x="35" y="51"/>
                        <a:pt x="35" y="51"/>
                        <a:pt x="35" y="51"/>
                      </a:cubicBezTo>
                      <a:close/>
                      <a:moveTo>
                        <a:pt x="35" y="55"/>
                      </a:moveTo>
                      <a:cubicBezTo>
                        <a:pt x="34" y="55"/>
                        <a:pt x="35" y="55"/>
                        <a:pt x="34" y="55"/>
                      </a:cubicBezTo>
                      <a:cubicBezTo>
                        <a:pt x="34" y="55"/>
                        <a:pt x="34" y="55"/>
                        <a:pt x="34" y="55"/>
                      </a:cubicBezTo>
                      <a:cubicBezTo>
                        <a:pt x="34" y="55"/>
                        <a:pt x="34" y="55"/>
                        <a:pt x="34" y="55"/>
                      </a:cubicBezTo>
                      <a:cubicBezTo>
                        <a:pt x="34" y="55"/>
                        <a:pt x="34" y="55"/>
                        <a:pt x="34" y="55"/>
                      </a:cubicBezTo>
                      <a:cubicBezTo>
                        <a:pt x="34" y="55"/>
                        <a:pt x="34" y="55"/>
                        <a:pt x="35" y="55"/>
                      </a:cubicBezTo>
                      <a:cubicBezTo>
                        <a:pt x="35" y="55"/>
                        <a:pt x="35" y="55"/>
                        <a:pt x="35" y="55"/>
                      </a:cubicBezTo>
                      <a:close/>
                      <a:moveTo>
                        <a:pt x="35" y="55"/>
                      </a:moveTo>
                      <a:cubicBezTo>
                        <a:pt x="35" y="55"/>
                        <a:pt x="34" y="55"/>
                        <a:pt x="34" y="55"/>
                      </a:cubicBezTo>
                      <a:cubicBezTo>
                        <a:pt x="34" y="55"/>
                        <a:pt x="34" y="55"/>
                        <a:pt x="34" y="55"/>
                      </a:cubicBezTo>
                      <a:cubicBezTo>
                        <a:pt x="35" y="55"/>
                        <a:pt x="34" y="55"/>
                        <a:pt x="34" y="55"/>
                      </a:cubicBezTo>
                      <a:cubicBezTo>
                        <a:pt x="35" y="55"/>
                        <a:pt x="34" y="55"/>
                        <a:pt x="35" y="55"/>
                      </a:cubicBezTo>
                      <a:cubicBezTo>
                        <a:pt x="35" y="55"/>
                        <a:pt x="35" y="55"/>
                        <a:pt x="35" y="55"/>
                      </a:cubicBezTo>
                      <a:close/>
                      <a:moveTo>
                        <a:pt x="35" y="54"/>
                      </a:move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5" y="55"/>
                        <a:pt x="34" y="55"/>
                      </a:cubicBezTo>
                      <a:cubicBezTo>
                        <a:pt x="34" y="55"/>
                        <a:pt x="34" y="54"/>
                        <a:pt x="34" y="54"/>
                      </a:cubicBezTo>
                      <a:cubicBezTo>
                        <a:pt x="34" y="55"/>
                        <a:pt x="35" y="55"/>
                        <a:pt x="35" y="55"/>
                      </a:cubicBezTo>
                      <a:cubicBezTo>
                        <a:pt x="35" y="55"/>
                        <a:pt x="35" y="55"/>
                        <a:pt x="35" y="54"/>
                      </a:cubicBezTo>
                      <a:close/>
                      <a:moveTo>
                        <a:pt x="35" y="54"/>
                      </a:moveTo>
                      <a:cubicBezTo>
                        <a:pt x="35" y="54"/>
                        <a:pt x="35" y="54"/>
                        <a:pt x="34" y="54"/>
                      </a:cubicBezTo>
                      <a:cubicBezTo>
                        <a:pt x="35" y="54"/>
                        <a:pt x="34" y="54"/>
                        <a:pt x="35" y="54"/>
                      </a:cubicBezTo>
                      <a:close/>
                      <a:moveTo>
                        <a:pt x="34" y="55"/>
                      </a:moveTo>
                      <a:cubicBezTo>
                        <a:pt x="34" y="55"/>
                        <a:pt x="34" y="55"/>
                        <a:pt x="34" y="55"/>
                      </a:cubicBezTo>
                      <a:cubicBezTo>
                        <a:pt x="34" y="55"/>
                        <a:pt x="34" y="55"/>
                        <a:pt x="34" y="55"/>
                      </a:cubicBezTo>
                      <a:cubicBezTo>
                        <a:pt x="34" y="55"/>
                        <a:pt x="34" y="54"/>
                        <a:pt x="34" y="54"/>
                      </a:cubicBezTo>
                      <a:cubicBezTo>
                        <a:pt x="34" y="54"/>
                        <a:pt x="33" y="55"/>
                        <a:pt x="34" y="55"/>
                      </a:cubicBezTo>
                      <a:close/>
                      <a:moveTo>
                        <a:pt x="33" y="54"/>
                      </a:moveTo>
                      <a:cubicBezTo>
                        <a:pt x="34" y="54"/>
                        <a:pt x="34" y="54"/>
                        <a:pt x="34" y="54"/>
                      </a:cubicBezTo>
                      <a:cubicBezTo>
                        <a:pt x="34" y="54"/>
                        <a:pt x="34" y="54"/>
                        <a:pt x="34" y="54"/>
                      </a:cubicBezTo>
                      <a:cubicBezTo>
                        <a:pt x="34" y="54"/>
                        <a:pt x="34" y="54"/>
                        <a:pt x="33" y="54"/>
                      </a:cubicBezTo>
                      <a:cubicBezTo>
                        <a:pt x="34" y="54"/>
                        <a:pt x="33" y="54"/>
                        <a:pt x="33" y="54"/>
                      </a:cubicBezTo>
                      <a:close/>
                      <a:moveTo>
                        <a:pt x="34" y="56"/>
                      </a:moveTo>
                      <a:cubicBezTo>
                        <a:pt x="34" y="56"/>
                        <a:pt x="34" y="56"/>
                        <a:pt x="34" y="56"/>
                      </a:cubicBezTo>
                      <a:cubicBezTo>
                        <a:pt x="33" y="56"/>
                        <a:pt x="33" y="56"/>
                        <a:pt x="33" y="56"/>
                      </a:cubicBezTo>
                      <a:cubicBezTo>
                        <a:pt x="34" y="56"/>
                        <a:pt x="34" y="56"/>
                        <a:pt x="34" y="56"/>
                      </a:cubicBezTo>
                      <a:cubicBezTo>
                        <a:pt x="34" y="56"/>
                        <a:pt x="34" y="56"/>
                        <a:pt x="34" y="56"/>
                      </a:cubicBezTo>
                      <a:cubicBezTo>
                        <a:pt x="34" y="56"/>
                        <a:pt x="34" y="56"/>
                        <a:pt x="34" y="56"/>
                      </a:cubicBezTo>
                      <a:cubicBezTo>
                        <a:pt x="34" y="56"/>
                        <a:pt x="34" y="56"/>
                        <a:pt x="34" y="56"/>
                      </a:cubicBezTo>
                      <a:cubicBezTo>
                        <a:pt x="34" y="56"/>
                        <a:pt x="34" y="56"/>
                        <a:pt x="34" y="56"/>
                      </a:cubicBezTo>
                      <a:cubicBezTo>
                        <a:pt x="34" y="56"/>
                        <a:pt x="34" y="56"/>
                        <a:pt x="34" y="56"/>
                      </a:cubicBezTo>
                      <a:cubicBezTo>
                        <a:pt x="35" y="56"/>
                        <a:pt x="35" y="56"/>
                        <a:pt x="35" y="56"/>
                      </a:cubicBezTo>
                      <a:cubicBezTo>
                        <a:pt x="34" y="56"/>
                        <a:pt x="34" y="56"/>
                        <a:pt x="34" y="56"/>
                      </a:cubicBezTo>
                      <a:cubicBezTo>
                        <a:pt x="34" y="56"/>
                        <a:pt x="34" y="56"/>
                        <a:pt x="34" y="55"/>
                      </a:cubicBezTo>
                      <a:cubicBezTo>
                        <a:pt x="34" y="55"/>
                        <a:pt x="34" y="55"/>
                        <a:pt x="33" y="55"/>
                      </a:cubicBezTo>
                      <a:cubicBezTo>
                        <a:pt x="33" y="55"/>
                        <a:pt x="34" y="56"/>
                        <a:pt x="34" y="56"/>
                      </a:cubicBezTo>
                      <a:close/>
                      <a:moveTo>
                        <a:pt x="33" y="55"/>
                      </a:moveTo>
                      <a:cubicBezTo>
                        <a:pt x="33" y="54"/>
                        <a:pt x="33" y="54"/>
                        <a:pt x="33" y="54"/>
                      </a:cubicBezTo>
                      <a:cubicBezTo>
                        <a:pt x="33" y="54"/>
                        <a:pt x="33" y="55"/>
                        <a:pt x="33" y="55"/>
                      </a:cubicBezTo>
                      <a:close/>
                      <a:moveTo>
                        <a:pt x="32" y="55"/>
                      </a:moveTo>
                      <a:cubicBezTo>
                        <a:pt x="32" y="55"/>
                        <a:pt x="32" y="55"/>
                        <a:pt x="32" y="55"/>
                      </a:cubicBezTo>
                      <a:cubicBezTo>
                        <a:pt x="32" y="55"/>
                        <a:pt x="33" y="55"/>
                        <a:pt x="32" y="55"/>
                      </a:cubicBezTo>
                      <a:cubicBezTo>
                        <a:pt x="32" y="55"/>
                        <a:pt x="32" y="55"/>
                        <a:pt x="32" y="55"/>
                      </a:cubicBezTo>
                      <a:close/>
                      <a:moveTo>
                        <a:pt x="31" y="57"/>
                      </a:moveTo>
                      <a:cubicBezTo>
                        <a:pt x="31" y="57"/>
                        <a:pt x="32" y="57"/>
                        <a:pt x="31" y="57"/>
                      </a:cubicBezTo>
                      <a:cubicBezTo>
                        <a:pt x="31" y="57"/>
                        <a:pt x="31" y="57"/>
                        <a:pt x="31" y="57"/>
                      </a:cubicBezTo>
                      <a:close/>
                      <a:moveTo>
                        <a:pt x="28" y="60"/>
                      </a:moveTo>
                      <a:cubicBezTo>
                        <a:pt x="29" y="60"/>
                        <a:pt x="28" y="60"/>
                        <a:pt x="29" y="60"/>
                      </a:cubicBezTo>
                      <a:cubicBezTo>
                        <a:pt x="28" y="60"/>
                        <a:pt x="29" y="60"/>
                        <a:pt x="29" y="60"/>
                      </a:cubicBezTo>
                      <a:cubicBezTo>
                        <a:pt x="29" y="60"/>
                        <a:pt x="28" y="59"/>
                        <a:pt x="28" y="60"/>
                      </a:cubicBezTo>
                      <a:close/>
                      <a:moveTo>
                        <a:pt x="28" y="61"/>
                      </a:moveTo>
                      <a:cubicBezTo>
                        <a:pt x="28" y="61"/>
                        <a:pt x="28" y="61"/>
                        <a:pt x="28" y="61"/>
                      </a:cubicBezTo>
                      <a:cubicBezTo>
                        <a:pt x="28" y="61"/>
                        <a:pt x="28" y="61"/>
                        <a:pt x="28" y="61"/>
                      </a:cubicBezTo>
                      <a:cubicBezTo>
                        <a:pt x="29" y="61"/>
                        <a:pt x="29" y="61"/>
                        <a:pt x="29" y="61"/>
                      </a:cubicBezTo>
                      <a:cubicBezTo>
                        <a:pt x="29" y="61"/>
                        <a:pt x="29" y="61"/>
                        <a:pt x="29" y="61"/>
                      </a:cubicBezTo>
                      <a:cubicBezTo>
                        <a:pt x="29" y="60"/>
                        <a:pt x="29" y="60"/>
                        <a:pt x="28" y="60"/>
                      </a:cubicBezTo>
                      <a:cubicBezTo>
                        <a:pt x="28" y="60"/>
                        <a:pt x="28" y="60"/>
                        <a:pt x="28" y="60"/>
                      </a:cubicBezTo>
                      <a:cubicBezTo>
                        <a:pt x="28" y="60"/>
                        <a:pt x="28" y="61"/>
                        <a:pt x="28" y="61"/>
                      </a:cubicBezTo>
                      <a:cubicBezTo>
                        <a:pt x="27" y="61"/>
                        <a:pt x="28" y="61"/>
                        <a:pt x="28" y="61"/>
                      </a:cubicBezTo>
                      <a:close/>
                      <a:moveTo>
                        <a:pt x="56" y="54"/>
                      </a:moveTo>
                      <a:cubicBezTo>
                        <a:pt x="56" y="54"/>
                        <a:pt x="56" y="54"/>
                        <a:pt x="55" y="53"/>
                      </a:cubicBezTo>
                      <a:cubicBezTo>
                        <a:pt x="56" y="53"/>
                        <a:pt x="56" y="53"/>
                        <a:pt x="56" y="53"/>
                      </a:cubicBezTo>
                      <a:cubicBezTo>
                        <a:pt x="56" y="53"/>
                        <a:pt x="56" y="53"/>
                        <a:pt x="56" y="53"/>
                      </a:cubicBezTo>
                      <a:cubicBezTo>
                        <a:pt x="57" y="53"/>
                        <a:pt x="56" y="54"/>
                        <a:pt x="56" y="54"/>
                      </a:cubicBezTo>
                      <a:close/>
                      <a:moveTo>
                        <a:pt x="37" y="53"/>
                      </a:move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6" y="54"/>
                        <a:pt x="36" y="53"/>
                      </a:cubicBezTo>
                      <a:cubicBezTo>
                        <a:pt x="36" y="53"/>
                        <a:pt x="36" y="53"/>
                        <a:pt x="37" y="53"/>
                      </a:cubicBezTo>
                      <a:cubicBezTo>
                        <a:pt x="36" y="53"/>
                        <a:pt x="37" y="53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lose/>
                      <a:moveTo>
                        <a:pt x="37" y="72"/>
                      </a:moveTo>
                      <a:cubicBezTo>
                        <a:pt x="37" y="72"/>
                        <a:pt x="38" y="72"/>
                        <a:pt x="39" y="72"/>
                      </a:cubicBezTo>
                      <a:cubicBezTo>
                        <a:pt x="39" y="73"/>
                        <a:pt x="39" y="73"/>
                        <a:pt x="39" y="73"/>
                      </a:cubicBezTo>
                      <a:cubicBezTo>
                        <a:pt x="38" y="73"/>
                        <a:pt x="38" y="73"/>
                        <a:pt x="37" y="72"/>
                      </a:cubicBezTo>
                      <a:cubicBezTo>
                        <a:pt x="37" y="72"/>
                        <a:pt x="37" y="72"/>
                        <a:pt x="37" y="72"/>
                      </a:cubicBezTo>
                      <a:cubicBezTo>
                        <a:pt x="37" y="72"/>
                        <a:pt x="37" y="72"/>
                        <a:pt x="37" y="72"/>
                      </a:cubicBezTo>
                      <a:close/>
                      <a:moveTo>
                        <a:pt x="64" y="54"/>
                      </a:moveTo>
                      <a:cubicBezTo>
                        <a:pt x="64" y="54"/>
                        <a:pt x="65" y="54"/>
                        <a:pt x="64" y="54"/>
                      </a:cubicBezTo>
                      <a:cubicBezTo>
                        <a:pt x="65" y="54"/>
                        <a:pt x="65" y="54"/>
                        <a:pt x="65" y="55"/>
                      </a:cubicBezTo>
                      <a:cubicBezTo>
                        <a:pt x="65" y="55"/>
                        <a:pt x="65" y="55"/>
                        <a:pt x="65" y="54"/>
                      </a:cubicBezTo>
                      <a:cubicBezTo>
                        <a:pt x="64" y="54"/>
                        <a:pt x="64" y="54"/>
                        <a:pt x="64" y="54"/>
                      </a:cubicBezTo>
                      <a:close/>
                      <a:moveTo>
                        <a:pt x="56" y="53"/>
                      </a:moveTo>
                      <a:cubicBezTo>
                        <a:pt x="56" y="53"/>
                        <a:pt x="56" y="53"/>
                        <a:pt x="56" y="53"/>
                      </a:cubicBezTo>
                      <a:cubicBezTo>
                        <a:pt x="57" y="53"/>
                        <a:pt x="57" y="53"/>
                        <a:pt x="57" y="53"/>
                      </a:cubicBezTo>
                      <a:cubicBezTo>
                        <a:pt x="57" y="53"/>
                        <a:pt x="57" y="53"/>
                        <a:pt x="57" y="53"/>
                      </a:cubicBezTo>
                      <a:cubicBezTo>
                        <a:pt x="57" y="53"/>
                        <a:pt x="57" y="53"/>
                        <a:pt x="57" y="53"/>
                      </a:cubicBezTo>
                      <a:cubicBezTo>
                        <a:pt x="57" y="53"/>
                        <a:pt x="57" y="53"/>
                        <a:pt x="56" y="53"/>
                      </a:cubicBezTo>
                      <a:close/>
                      <a:moveTo>
                        <a:pt x="53" y="53"/>
                      </a:moveTo>
                      <a:cubicBezTo>
                        <a:pt x="53" y="53"/>
                        <a:pt x="53" y="53"/>
                        <a:pt x="52" y="53"/>
                      </a:cubicBezTo>
                      <a:cubicBezTo>
                        <a:pt x="52" y="53"/>
                        <a:pt x="53" y="53"/>
                        <a:pt x="53" y="53"/>
                      </a:cubicBezTo>
                      <a:cubicBezTo>
                        <a:pt x="53" y="53"/>
                        <a:pt x="53" y="53"/>
                        <a:pt x="53" y="53"/>
                      </a:cubicBezTo>
                      <a:cubicBezTo>
                        <a:pt x="53" y="53"/>
                        <a:pt x="53" y="53"/>
                        <a:pt x="53" y="53"/>
                      </a:cubicBezTo>
                      <a:close/>
                      <a:moveTo>
                        <a:pt x="54" y="52"/>
                      </a:moveTo>
                      <a:cubicBezTo>
                        <a:pt x="54" y="52"/>
                        <a:pt x="54" y="52"/>
                        <a:pt x="55" y="52"/>
                      </a:cubicBezTo>
                      <a:cubicBezTo>
                        <a:pt x="54" y="52"/>
                        <a:pt x="55" y="52"/>
                        <a:pt x="55" y="51"/>
                      </a:cubicBezTo>
                      <a:cubicBezTo>
                        <a:pt x="55" y="51"/>
                        <a:pt x="55" y="52"/>
                        <a:pt x="55" y="52"/>
                      </a:cubicBez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5" y="52"/>
                        <a:pt x="54" y="52"/>
                        <a:pt x="54" y="52"/>
                      </a:cubicBezTo>
                      <a:close/>
                      <a:moveTo>
                        <a:pt x="53" y="52"/>
                      </a:moveTo>
                      <a:cubicBezTo>
                        <a:pt x="53" y="52"/>
                        <a:pt x="53" y="52"/>
                        <a:pt x="53" y="52"/>
                      </a:cubicBezTo>
                      <a:cubicBezTo>
                        <a:pt x="53" y="52"/>
                        <a:pt x="53" y="52"/>
                        <a:pt x="53" y="52"/>
                      </a:cubicBezTo>
                      <a:cubicBezTo>
                        <a:pt x="53" y="52"/>
                        <a:pt x="53" y="52"/>
                        <a:pt x="53" y="52"/>
                      </a:cubicBezTo>
                      <a:close/>
                      <a:moveTo>
                        <a:pt x="53" y="52"/>
                      </a:moveTo>
                      <a:cubicBezTo>
                        <a:pt x="53" y="52"/>
                        <a:pt x="53" y="52"/>
                        <a:pt x="53" y="52"/>
                      </a:cubicBezTo>
                      <a:cubicBezTo>
                        <a:pt x="53" y="52"/>
                        <a:pt x="53" y="52"/>
                        <a:pt x="53" y="52"/>
                      </a:cubicBezTo>
                      <a:cubicBezTo>
                        <a:pt x="53" y="52"/>
                        <a:pt x="53" y="52"/>
                        <a:pt x="53" y="52"/>
                      </a:cubicBezTo>
                      <a:cubicBezTo>
                        <a:pt x="53" y="52"/>
                        <a:pt x="53" y="52"/>
                        <a:pt x="53" y="52"/>
                      </a:cubicBezTo>
                      <a:cubicBezTo>
                        <a:pt x="54" y="52"/>
                        <a:pt x="53" y="52"/>
                        <a:pt x="53" y="52"/>
                      </a:cubicBezTo>
                      <a:close/>
                      <a:moveTo>
                        <a:pt x="57" y="52"/>
                      </a:moveTo>
                      <a:cubicBezTo>
                        <a:pt x="57" y="52"/>
                        <a:pt x="57" y="52"/>
                        <a:pt x="57" y="52"/>
                      </a:cubicBezTo>
                      <a:cubicBezTo>
                        <a:pt x="57" y="52"/>
                        <a:pt x="57" y="52"/>
                        <a:pt x="58" y="52"/>
                      </a:cubicBezTo>
                      <a:cubicBezTo>
                        <a:pt x="58" y="52"/>
                        <a:pt x="57" y="52"/>
                        <a:pt x="57" y="52"/>
                      </a:cubicBezTo>
                      <a:close/>
                      <a:moveTo>
                        <a:pt x="56" y="51"/>
                      </a:moveTo>
                      <a:cubicBezTo>
                        <a:pt x="56" y="51"/>
                        <a:pt x="56" y="51"/>
                        <a:pt x="55" y="51"/>
                      </a:cubicBezTo>
                      <a:cubicBezTo>
                        <a:pt x="55" y="51"/>
                        <a:pt x="56" y="51"/>
                        <a:pt x="55" y="51"/>
                      </a:cubicBezTo>
                      <a:cubicBezTo>
                        <a:pt x="56" y="51"/>
                        <a:pt x="56" y="51"/>
                        <a:pt x="56" y="51"/>
                      </a:cubicBezTo>
                      <a:cubicBezTo>
                        <a:pt x="55" y="51"/>
                        <a:pt x="55" y="51"/>
                        <a:pt x="56" y="51"/>
                      </a:cubicBezTo>
                      <a:close/>
                      <a:moveTo>
                        <a:pt x="53" y="51"/>
                      </a:moveTo>
                      <a:cubicBezTo>
                        <a:pt x="53" y="51"/>
                        <a:pt x="54" y="51"/>
                        <a:pt x="53" y="51"/>
                      </a:cubicBezTo>
                      <a:cubicBezTo>
                        <a:pt x="53" y="51"/>
                        <a:pt x="54" y="51"/>
                        <a:pt x="54" y="51"/>
                      </a:cubicBezTo>
                      <a:cubicBezTo>
                        <a:pt x="54" y="51"/>
                        <a:pt x="54" y="51"/>
                        <a:pt x="54" y="51"/>
                      </a:cubicBezTo>
                      <a:cubicBezTo>
                        <a:pt x="54" y="51"/>
                        <a:pt x="54" y="51"/>
                        <a:pt x="54" y="51"/>
                      </a:cubicBezTo>
                      <a:cubicBezTo>
                        <a:pt x="54" y="51"/>
                        <a:pt x="54" y="51"/>
                        <a:pt x="53" y="51"/>
                      </a:cubicBezTo>
                      <a:close/>
                      <a:moveTo>
                        <a:pt x="48" y="51"/>
                      </a:move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7" y="51"/>
                        <a:pt x="48" y="52"/>
                        <a:pt x="48" y="52"/>
                      </a:cubicBezTo>
                      <a:cubicBezTo>
                        <a:pt x="47" y="52"/>
                        <a:pt x="47" y="51"/>
                        <a:pt x="47" y="52"/>
                      </a:cubicBezTo>
                      <a:cubicBezTo>
                        <a:pt x="47" y="52"/>
                        <a:pt x="47" y="51"/>
                        <a:pt x="47" y="51"/>
                      </a:cubicBezTo>
                      <a:cubicBezTo>
                        <a:pt x="47" y="51"/>
                        <a:pt x="47" y="51"/>
                        <a:pt x="47" y="51"/>
                      </a:cubicBezTo>
                      <a:cubicBezTo>
                        <a:pt x="47" y="51"/>
                        <a:pt x="48" y="51"/>
                        <a:pt x="48" y="51"/>
                      </a:cubicBezTo>
                      <a:close/>
                      <a:moveTo>
                        <a:pt x="47" y="52"/>
                      </a:moveTo>
                      <a:cubicBezTo>
                        <a:pt x="46" y="52"/>
                        <a:pt x="46" y="52"/>
                        <a:pt x="46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lose/>
                      <a:moveTo>
                        <a:pt x="51" y="51"/>
                      </a:moveTo>
                      <a:cubicBezTo>
                        <a:pt x="52" y="51"/>
                        <a:pt x="51" y="51"/>
                        <a:pt x="52" y="51"/>
                      </a:cubicBezTo>
                      <a:cubicBezTo>
                        <a:pt x="52" y="51"/>
                        <a:pt x="52" y="51"/>
                        <a:pt x="52" y="51"/>
                      </a:cubicBezTo>
                      <a:cubicBezTo>
                        <a:pt x="51" y="51"/>
                        <a:pt x="52" y="51"/>
                        <a:pt x="51" y="51"/>
                      </a:cubicBezTo>
                      <a:close/>
                      <a:moveTo>
                        <a:pt x="47" y="51"/>
                      </a:moveTo>
                      <a:cubicBezTo>
                        <a:pt x="47" y="51"/>
                        <a:pt x="47" y="51"/>
                        <a:pt x="46" y="52"/>
                      </a:cubicBezTo>
                      <a:cubicBezTo>
                        <a:pt x="46" y="52"/>
                        <a:pt x="46" y="51"/>
                        <a:pt x="47" y="51"/>
                      </a:cubicBezTo>
                      <a:close/>
                      <a:moveTo>
                        <a:pt x="37" y="52"/>
                      </a:moveTo>
                      <a:cubicBezTo>
                        <a:pt x="38" y="52"/>
                        <a:pt x="37" y="52"/>
                        <a:pt x="37" y="52"/>
                      </a:cubicBezTo>
                      <a:cubicBezTo>
                        <a:pt x="37" y="52"/>
                        <a:pt x="37" y="52"/>
                        <a:pt x="38" y="52"/>
                      </a:cubicBezTo>
                      <a:cubicBezTo>
                        <a:pt x="37" y="51"/>
                        <a:pt x="38" y="51"/>
                        <a:pt x="37" y="51"/>
                      </a:cubicBezTo>
                      <a:cubicBezTo>
                        <a:pt x="38" y="51"/>
                        <a:pt x="38" y="51"/>
                        <a:pt x="38" y="51"/>
                      </a:cubicBezTo>
                      <a:cubicBezTo>
                        <a:pt x="38" y="50"/>
                        <a:pt x="38" y="50"/>
                        <a:pt x="38" y="50"/>
                      </a:cubicBezTo>
                      <a:cubicBezTo>
                        <a:pt x="38" y="50"/>
                        <a:pt x="38" y="50"/>
                        <a:pt x="38" y="50"/>
                      </a:cubicBezTo>
                      <a:cubicBezTo>
                        <a:pt x="38" y="50"/>
                        <a:pt x="38" y="50"/>
                        <a:pt x="38" y="50"/>
                      </a:cubicBezTo>
                      <a:cubicBezTo>
                        <a:pt x="38" y="50"/>
                        <a:pt x="38" y="50"/>
                        <a:pt x="38" y="50"/>
                      </a:cubicBezTo>
                      <a:cubicBezTo>
                        <a:pt x="38" y="50"/>
                        <a:pt x="38" y="50"/>
                        <a:pt x="38" y="50"/>
                      </a:cubicBezTo>
                      <a:cubicBezTo>
                        <a:pt x="38" y="50"/>
                        <a:pt x="38" y="50"/>
                        <a:pt x="39" y="50"/>
                      </a:cubicBezTo>
                      <a:cubicBezTo>
                        <a:pt x="39" y="50"/>
                        <a:pt x="38" y="51"/>
                        <a:pt x="39" y="51"/>
                      </a:cubicBezTo>
                      <a:cubicBezTo>
                        <a:pt x="38" y="51"/>
                        <a:pt x="38" y="51"/>
                        <a:pt x="38" y="51"/>
                      </a:cubicBezTo>
                      <a:cubicBezTo>
                        <a:pt x="38" y="51"/>
                        <a:pt x="38" y="51"/>
                        <a:pt x="39" y="51"/>
                      </a:cubicBezTo>
                      <a:cubicBezTo>
                        <a:pt x="39" y="51"/>
                        <a:pt x="39" y="51"/>
                        <a:pt x="39" y="51"/>
                      </a:cubicBezTo>
                      <a:cubicBezTo>
                        <a:pt x="38" y="51"/>
                        <a:pt x="38" y="51"/>
                        <a:pt x="38" y="51"/>
                      </a:cubicBezTo>
                      <a:cubicBezTo>
                        <a:pt x="38" y="51"/>
                        <a:pt x="38" y="51"/>
                        <a:pt x="38" y="51"/>
                      </a:cubicBezTo>
                      <a:cubicBezTo>
                        <a:pt x="38" y="51"/>
                        <a:pt x="38" y="51"/>
                        <a:pt x="39" y="51"/>
                      </a:cubicBezTo>
                      <a:cubicBezTo>
                        <a:pt x="39" y="51"/>
                        <a:pt x="39" y="51"/>
                        <a:pt x="39" y="51"/>
                      </a:cubicBezTo>
                      <a:cubicBezTo>
                        <a:pt x="39" y="51"/>
                        <a:pt x="39" y="51"/>
                        <a:pt x="39" y="51"/>
                      </a:cubicBezTo>
                      <a:cubicBezTo>
                        <a:pt x="39" y="51"/>
                        <a:pt x="39" y="51"/>
                        <a:pt x="39" y="51"/>
                      </a:cubicBezTo>
                      <a:cubicBezTo>
                        <a:pt x="39" y="52"/>
                        <a:pt x="38" y="52"/>
                        <a:pt x="38" y="52"/>
                      </a:cubicBezTo>
                      <a:cubicBezTo>
                        <a:pt x="38" y="52"/>
                        <a:pt x="38" y="52"/>
                        <a:pt x="37" y="52"/>
                      </a:cubicBezTo>
                      <a:cubicBezTo>
                        <a:pt x="37" y="52"/>
                        <a:pt x="37" y="52"/>
                        <a:pt x="37" y="52"/>
                      </a:cubicBezTo>
                      <a:close/>
                      <a:moveTo>
                        <a:pt x="47" y="51"/>
                      </a:moveTo>
                      <a:cubicBezTo>
                        <a:pt x="47" y="51"/>
                        <a:pt x="46" y="51"/>
                        <a:pt x="46" y="51"/>
                      </a:cubicBezTo>
                      <a:cubicBezTo>
                        <a:pt x="46" y="51"/>
                        <a:pt x="46" y="51"/>
                        <a:pt x="47" y="51"/>
                      </a:cubicBezTo>
                      <a:cubicBezTo>
                        <a:pt x="47" y="51"/>
                        <a:pt x="47" y="51"/>
                        <a:pt x="47" y="51"/>
                      </a:cubicBezTo>
                      <a:close/>
                      <a:moveTo>
                        <a:pt x="53" y="50"/>
                      </a:moveTo>
                      <a:cubicBezTo>
                        <a:pt x="53" y="50"/>
                        <a:pt x="53" y="49"/>
                        <a:pt x="53" y="48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50"/>
                        <a:pt x="54" y="50"/>
                        <a:pt x="54" y="51"/>
                      </a:cubicBezTo>
                      <a:cubicBezTo>
                        <a:pt x="54" y="51"/>
                        <a:pt x="54" y="51"/>
                        <a:pt x="53" y="51"/>
                      </a:cubicBezTo>
                      <a:cubicBezTo>
                        <a:pt x="53" y="51"/>
                        <a:pt x="53" y="51"/>
                        <a:pt x="53" y="50"/>
                      </a:cubicBezTo>
                      <a:cubicBezTo>
                        <a:pt x="53" y="50"/>
                        <a:pt x="53" y="50"/>
                        <a:pt x="54" y="50"/>
                      </a:cubicBezTo>
                      <a:cubicBezTo>
                        <a:pt x="54" y="50"/>
                        <a:pt x="53" y="50"/>
                        <a:pt x="53" y="50"/>
                      </a:cubicBezTo>
                      <a:cubicBezTo>
                        <a:pt x="53" y="50"/>
                        <a:pt x="53" y="50"/>
                        <a:pt x="53" y="50"/>
                      </a:cubicBezTo>
                      <a:close/>
                      <a:moveTo>
                        <a:pt x="54" y="50"/>
                      </a:moveTo>
                      <a:cubicBezTo>
                        <a:pt x="54" y="50"/>
                        <a:pt x="54" y="50"/>
                        <a:pt x="54" y="51"/>
                      </a:cubicBezTo>
                      <a:cubicBezTo>
                        <a:pt x="54" y="51"/>
                        <a:pt x="54" y="50"/>
                        <a:pt x="54" y="50"/>
                      </a:cubicBezTo>
                      <a:cubicBezTo>
                        <a:pt x="54" y="50"/>
                        <a:pt x="55" y="50"/>
                        <a:pt x="55" y="51"/>
                      </a:cubicBezTo>
                      <a:cubicBezTo>
                        <a:pt x="54" y="51"/>
                        <a:pt x="54" y="50"/>
                        <a:pt x="54" y="50"/>
                      </a:cubicBezTo>
                      <a:close/>
                      <a:moveTo>
                        <a:pt x="41" y="50"/>
                      </a:moveTo>
                      <a:cubicBezTo>
                        <a:pt x="41" y="50"/>
                        <a:pt x="41" y="50"/>
                        <a:pt x="41" y="50"/>
                      </a:cubicBezTo>
                      <a:cubicBezTo>
                        <a:pt x="40" y="50"/>
                        <a:pt x="40" y="51"/>
                        <a:pt x="40" y="51"/>
                      </a:cubicBezTo>
                      <a:cubicBezTo>
                        <a:pt x="40" y="51"/>
                        <a:pt x="40" y="51"/>
                        <a:pt x="40" y="51"/>
                      </a:cubicBezTo>
                      <a:cubicBezTo>
                        <a:pt x="39" y="51"/>
                        <a:pt x="39" y="51"/>
                        <a:pt x="39" y="51"/>
                      </a:cubicBezTo>
                      <a:cubicBezTo>
                        <a:pt x="40" y="51"/>
                        <a:pt x="39" y="51"/>
                        <a:pt x="39" y="51"/>
                      </a:cubicBezTo>
                      <a:cubicBezTo>
                        <a:pt x="39" y="51"/>
                        <a:pt x="39" y="51"/>
                        <a:pt x="39" y="51"/>
                      </a:cubicBezTo>
                      <a:cubicBezTo>
                        <a:pt x="39" y="51"/>
                        <a:pt x="39" y="51"/>
                        <a:pt x="40" y="51"/>
                      </a:cubicBezTo>
                      <a:cubicBezTo>
                        <a:pt x="39" y="51"/>
                        <a:pt x="40" y="50"/>
                        <a:pt x="39" y="50"/>
                      </a:cubicBezTo>
                      <a:cubicBezTo>
                        <a:pt x="40" y="50"/>
                        <a:pt x="40" y="50"/>
                        <a:pt x="41" y="50"/>
                      </a:cubicBezTo>
                      <a:cubicBezTo>
                        <a:pt x="41" y="50"/>
                        <a:pt x="40" y="50"/>
                        <a:pt x="41" y="50"/>
                      </a:cubicBezTo>
                      <a:close/>
                      <a:moveTo>
                        <a:pt x="61" y="49"/>
                      </a:moveTo>
                      <a:cubicBezTo>
                        <a:pt x="62" y="49"/>
                        <a:pt x="61" y="50"/>
                        <a:pt x="61" y="50"/>
                      </a:cubicBezTo>
                      <a:cubicBezTo>
                        <a:pt x="61" y="50"/>
                        <a:pt x="61" y="49"/>
                        <a:pt x="61" y="49"/>
                      </a:cubicBezTo>
                      <a:close/>
                      <a:moveTo>
                        <a:pt x="57" y="50"/>
                      </a:moveTo>
                      <a:cubicBezTo>
                        <a:pt x="57" y="50"/>
                        <a:pt x="58" y="50"/>
                        <a:pt x="57" y="50"/>
                      </a:cubicBezTo>
                      <a:cubicBezTo>
                        <a:pt x="58" y="49"/>
                        <a:pt x="58" y="50"/>
                        <a:pt x="58" y="50"/>
                      </a:cubicBezTo>
                      <a:cubicBezTo>
                        <a:pt x="58" y="50"/>
                        <a:pt x="57" y="50"/>
                        <a:pt x="57" y="50"/>
                      </a:cubicBezTo>
                      <a:close/>
                      <a:moveTo>
                        <a:pt x="50" y="49"/>
                      </a:moveTo>
                      <a:cubicBezTo>
                        <a:pt x="51" y="49"/>
                        <a:pt x="50" y="49"/>
                        <a:pt x="51" y="49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51" y="49"/>
                        <a:pt x="51" y="49"/>
                        <a:pt x="51" y="48"/>
                      </a:cubicBezTo>
                      <a:cubicBezTo>
                        <a:pt x="51" y="48"/>
                        <a:pt x="51" y="48"/>
                        <a:pt x="51" y="48"/>
                      </a:cubicBezTo>
                      <a:cubicBezTo>
                        <a:pt x="50" y="48"/>
                        <a:pt x="50" y="49"/>
                        <a:pt x="51" y="49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8"/>
                        <a:pt x="50" y="48"/>
                        <a:pt x="50" y="48"/>
                      </a:cubicBezTo>
                      <a:cubicBezTo>
                        <a:pt x="50" y="48"/>
                        <a:pt x="50" y="48"/>
                        <a:pt x="51" y="48"/>
                      </a:cubicBez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51" y="49"/>
                        <a:pt x="50" y="49"/>
                        <a:pt x="50" y="49"/>
                      </a:cubicBezTo>
                      <a:close/>
                      <a:moveTo>
                        <a:pt x="48" y="48"/>
                      </a:moveTo>
                      <a:cubicBezTo>
                        <a:pt x="48" y="47"/>
                        <a:pt x="48" y="47"/>
                        <a:pt x="48" y="47"/>
                      </a:cubicBezTo>
                      <a:cubicBezTo>
                        <a:pt x="48" y="47"/>
                        <a:pt x="48" y="47"/>
                        <a:pt x="48" y="47"/>
                      </a:cubicBezTo>
                      <a:cubicBezTo>
                        <a:pt x="48" y="47"/>
                        <a:pt x="48" y="47"/>
                        <a:pt x="48" y="47"/>
                      </a:cubicBezTo>
                      <a:cubicBezTo>
                        <a:pt x="48" y="47"/>
                        <a:pt x="48" y="47"/>
                        <a:pt x="49" y="47"/>
                      </a:cubicBezTo>
                      <a:cubicBezTo>
                        <a:pt x="49" y="47"/>
                        <a:pt x="49" y="47"/>
                        <a:pt x="48" y="48"/>
                      </a:cubicBezTo>
                      <a:close/>
                      <a:moveTo>
                        <a:pt x="52" y="46"/>
                      </a:move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6"/>
                        <a:pt x="52" y="47"/>
                        <a:pt x="52" y="46"/>
                      </a:cubicBezTo>
                      <a:cubicBezTo>
                        <a:pt x="53" y="46"/>
                        <a:pt x="52" y="47"/>
                        <a:pt x="52" y="47"/>
                      </a:cubicBezTo>
                      <a:cubicBezTo>
                        <a:pt x="52" y="47"/>
                        <a:pt x="52" y="47"/>
                        <a:pt x="52" y="47"/>
                      </a:cubicBezTo>
                      <a:cubicBezTo>
                        <a:pt x="52" y="47"/>
                        <a:pt x="52" y="47"/>
                        <a:pt x="52" y="46"/>
                      </a:cubicBezTo>
                      <a:close/>
                      <a:moveTo>
                        <a:pt x="54" y="46"/>
                      </a:moveTo>
                      <a:cubicBezTo>
                        <a:pt x="55" y="45"/>
                        <a:pt x="54" y="45"/>
                        <a:pt x="54" y="44"/>
                      </a:cubicBezTo>
                      <a:cubicBezTo>
                        <a:pt x="54" y="45"/>
                        <a:pt x="55" y="44"/>
                        <a:pt x="55" y="44"/>
                      </a:cubicBezTo>
                      <a:cubicBezTo>
                        <a:pt x="55" y="44"/>
                        <a:pt x="54" y="45"/>
                        <a:pt x="55" y="45"/>
                      </a:cubicBezTo>
                      <a:cubicBezTo>
                        <a:pt x="55" y="45"/>
                        <a:pt x="55" y="46"/>
                        <a:pt x="55" y="46"/>
                      </a:cubicBezTo>
                      <a:cubicBezTo>
                        <a:pt x="54" y="46"/>
                        <a:pt x="55" y="46"/>
                        <a:pt x="54" y="46"/>
                      </a:cubicBezTo>
                      <a:close/>
                      <a:moveTo>
                        <a:pt x="52" y="46"/>
                      </a:moveTo>
                      <a:cubicBezTo>
                        <a:pt x="52" y="46"/>
                        <a:pt x="51" y="46"/>
                        <a:pt x="51" y="46"/>
                      </a:cubicBezTo>
                      <a:cubicBezTo>
                        <a:pt x="51" y="45"/>
                        <a:pt x="52" y="45"/>
                        <a:pt x="52" y="45"/>
                      </a:cubicBezTo>
                      <a:cubicBezTo>
                        <a:pt x="52" y="45"/>
                        <a:pt x="52" y="45"/>
                        <a:pt x="52" y="45"/>
                      </a:cubicBezTo>
                      <a:cubicBezTo>
                        <a:pt x="51" y="45"/>
                        <a:pt x="52" y="45"/>
                        <a:pt x="51" y="45"/>
                      </a:cubicBezTo>
                      <a:cubicBezTo>
                        <a:pt x="51" y="45"/>
                        <a:pt x="51" y="45"/>
                        <a:pt x="52" y="45"/>
                      </a:cubicBezTo>
                      <a:cubicBezTo>
                        <a:pt x="52" y="45"/>
                        <a:pt x="52" y="45"/>
                        <a:pt x="52" y="45"/>
                      </a:cubicBezTo>
                      <a:cubicBezTo>
                        <a:pt x="52" y="45"/>
                        <a:pt x="52" y="45"/>
                        <a:pt x="52" y="46"/>
                      </a:cubicBezTo>
                      <a:cubicBezTo>
                        <a:pt x="52" y="45"/>
                        <a:pt x="52" y="46"/>
                        <a:pt x="52" y="46"/>
                      </a:cubicBezTo>
                      <a:close/>
                      <a:moveTo>
                        <a:pt x="53" y="45"/>
                      </a:moveTo>
                      <a:cubicBezTo>
                        <a:pt x="52" y="46"/>
                        <a:pt x="53" y="45"/>
                        <a:pt x="52" y="45"/>
                      </a:cubicBezTo>
                      <a:cubicBezTo>
                        <a:pt x="52" y="45"/>
                        <a:pt x="53" y="45"/>
                        <a:pt x="53" y="45"/>
                      </a:cubicBezTo>
                      <a:close/>
                      <a:moveTo>
                        <a:pt x="49" y="46"/>
                      </a:moveTo>
                      <a:cubicBezTo>
                        <a:pt x="49" y="46"/>
                        <a:pt x="49" y="46"/>
                        <a:pt x="48" y="46"/>
                      </a:cubicBezTo>
                      <a:cubicBezTo>
                        <a:pt x="48" y="46"/>
                        <a:pt x="49" y="46"/>
                        <a:pt x="48" y="46"/>
                      </a:cubicBezTo>
                      <a:cubicBezTo>
                        <a:pt x="48" y="46"/>
                        <a:pt x="49" y="46"/>
                        <a:pt x="48" y="45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46"/>
                        <a:pt x="49" y="46"/>
                        <a:pt x="49" y="46"/>
                      </a:cubicBezTo>
                      <a:cubicBezTo>
                        <a:pt x="49" y="46"/>
                        <a:pt x="49" y="46"/>
                        <a:pt x="49" y="45"/>
                      </a:cubicBezTo>
                      <a:cubicBezTo>
                        <a:pt x="50" y="45"/>
                        <a:pt x="50" y="46"/>
                        <a:pt x="50" y="46"/>
                      </a:cubicBezTo>
                      <a:cubicBezTo>
                        <a:pt x="49" y="46"/>
                        <a:pt x="49" y="46"/>
                        <a:pt x="49" y="46"/>
                      </a:cubicBezTo>
                      <a:close/>
                      <a:moveTo>
                        <a:pt x="32" y="47"/>
                      </a:moveTo>
                      <a:cubicBezTo>
                        <a:pt x="31" y="47"/>
                        <a:pt x="32" y="47"/>
                        <a:pt x="31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lose/>
                      <a:moveTo>
                        <a:pt x="36" y="46"/>
                      </a:moveTo>
                      <a:cubicBezTo>
                        <a:pt x="37" y="46"/>
                        <a:pt x="36" y="46"/>
                        <a:pt x="36" y="46"/>
                      </a:cubicBezTo>
                      <a:cubicBezTo>
                        <a:pt x="36" y="46"/>
                        <a:pt x="36" y="46"/>
                        <a:pt x="36" y="46"/>
                      </a:cubicBezTo>
                      <a:cubicBezTo>
                        <a:pt x="36" y="46"/>
                        <a:pt x="36" y="46"/>
                        <a:pt x="36" y="45"/>
                      </a:cubicBezTo>
                      <a:cubicBezTo>
                        <a:pt x="38" y="45"/>
                        <a:pt x="37" y="46"/>
                        <a:pt x="36" y="46"/>
                      </a:cubicBezTo>
                      <a:close/>
                      <a:moveTo>
                        <a:pt x="51" y="44"/>
                      </a:moveTo>
                      <a:cubicBezTo>
                        <a:pt x="51" y="44"/>
                        <a:pt x="51" y="44"/>
                        <a:pt x="51" y="44"/>
                      </a:cubicBezTo>
                      <a:cubicBezTo>
                        <a:pt x="52" y="44"/>
                        <a:pt x="51" y="44"/>
                        <a:pt x="51" y="44"/>
                      </a:cubicBezTo>
                      <a:cubicBezTo>
                        <a:pt x="51" y="44"/>
                        <a:pt x="51" y="44"/>
                        <a:pt x="51" y="44"/>
                      </a:cubicBezTo>
                      <a:cubicBezTo>
                        <a:pt x="51" y="44"/>
                        <a:pt x="51" y="44"/>
                        <a:pt x="52" y="44"/>
                      </a:cubicBezTo>
                      <a:cubicBezTo>
                        <a:pt x="52" y="44"/>
                        <a:pt x="51" y="44"/>
                        <a:pt x="51" y="44"/>
                      </a:cubicBezTo>
                      <a:close/>
                      <a:moveTo>
                        <a:pt x="35" y="44"/>
                      </a:moveTo>
                      <a:cubicBezTo>
                        <a:pt x="36" y="44"/>
                        <a:pt x="36" y="44"/>
                        <a:pt x="36" y="44"/>
                      </a:cubicBezTo>
                      <a:cubicBezTo>
                        <a:pt x="35" y="44"/>
                        <a:pt x="35" y="44"/>
                        <a:pt x="36" y="43"/>
                      </a:cubicBezTo>
                      <a:cubicBezTo>
                        <a:pt x="36" y="43"/>
                        <a:pt x="36" y="43"/>
                        <a:pt x="36" y="43"/>
                      </a:cubicBezTo>
                      <a:cubicBezTo>
                        <a:pt x="36" y="43"/>
                        <a:pt x="36" y="43"/>
                        <a:pt x="36" y="43"/>
                      </a:cubicBezTo>
                      <a:cubicBezTo>
                        <a:pt x="36" y="43"/>
                        <a:pt x="37" y="43"/>
                        <a:pt x="37" y="43"/>
                      </a:cubicBezTo>
                      <a:cubicBezTo>
                        <a:pt x="37" y="43"/>
                        <a:pt x="37" y="43"/>
                        <a:pt x="37" y="43"/>
                      </a:cubicBezTo>
                      <a:cubicBezTo>
                        <a:pt x="38" y="43"/>
                        <a:pt x="37" y="44"/>
                        <a:pt x="37" y="45"/>
                      </a:cubicBezTo>
                      <a:cubicBezTo>
                        <a:pt x="37" y="45"/>
                        <a:pt x="37" y="45"/>
                        <a:pt x="36" y="45"/>
                      </a:cubicBezTo>
                      <a:cubicBezTo>
                        <a:pt x="36" y="45"/>
                        <a:pt x="36" y="45"/>
                        <a:pt x="36" y="45"/>
                      </a:cubicBezTo>
                      <a:cubicBezTo>
                        <a:pt x="36" y="45"/>
                        <a:pt x="36" y="45"/>
                        <a:pt x="36" y="45"/>
                      </a:cubicBezTo>
                      <a:cubicBezTo>
                        <a:pt x="36" y="45"/>
                        <a:pt x="35" y="45"/>
                        <a:pt x="35" y="45"/>
                      </a:cubicBezTo>
                      <a:cubicBezTo>
                        <a:pt x="36" y="45"/>
                        <a:pt x="36" y="45"/>
                        <a:pt x="36" y="45"/>
                      </a:cubicBezTo>
                      <a:cubicBezTo>
                        <a:pt x="36" y="45"/>
                        <a:pt x="36" y="44"/>
                        <a:pt x="36" y="44"/>
                      </a:cubicBezTo>
                      <a:cubicBezTo>
                        <a:pt x="36" y="44"/>
                        <a:pt x="35" y="44"/>
                        <a:pt x="35" y="44"/>
                      </a:cubicBezTo>
                      <a:close/>
                      <a:moveTo>
                        <a:pt x="36" y="44"/>
                      </a:moveTo>
                      <a:cubicBezTo>
                        <a:pt x="37" y="44"/>
                        <a:pt x="36" y="44"/>
                        <a:pt x="36" y="44"/>
                      </a:cubicBezTo>
                      <a:cubicBezTo>
                        <a:pt x="36" y="44"/>
                        <a:pt x="36" y="44"/>
                        <a:pt x="36" y="44"/>
                      </a:cubicBezTo>
                      <a:cubicBezTo>
                        <a:pt x="36" y="44"/>
                        <a:pt x="36" y="44"/>
                        <a:pt x="36" y="44"/>
                      </a:cubicBezTo>
                      <a:close/>
                      <a:moveTo>
                        <a:pt x="36" y="45"/>
                      </a:moveTo>
                      <a:cubicBezTo>
                        <a:pt x="36" y="45"/>
                        <a:pt x="37" y="45"/>
                        <a:pt x="36" y="45"/>
                      </a:cubicBezTo>
                      <a:cubicBezTo>
                        <a:pt x="36" y="45"/>
                        <a:pt x="36" y="45"/>
                        <a:pt x="36" y="45"/>
                      </a:cubicBezTo>
                      <a:close/>
                      <a:moveTo>
                        <a:pt x="32" y="45"/>
                      </a:moveTo>
                      <a:cubicBezTo>
                        <a:pt x="32" y="45"/>
                        <a:pt x="33" y="45"/>
                        <a:pt x="32" y="45"/>
                      </a:cubicBezTo>
                      <a:cubicBezTo>
                        <a:pt x="32" y="45"/>
                        <a:pt x="33" y="45"/>
                        <a:pt x="33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2" y="45"/>
                        <a:pt x="33" y="45"/>
                        <a:pt x="33" y="45"/>
                      </a:cubicBezTo>
                      <a:cubicBezTo>
                        <a:pt x="33" y="45"/>
                        <a:pt x="32" y="45"/>
                        <a:pt x="32" y="45"/>
                      </a:cubicBezTo>
                      <a:cubicBezTo>
                        <a:pt x="32" y="46"/>
                        <a:pt x="32" y="45"/>
                        <a:pt x="32" y="45"/>
                      </a:cubicBezTo>
                      <a:close/>
                      <a:moveTo>
                        <a:pt x="30" y="46"/>
                      </a:moveTo>
                      <a:cubicBezTo>
                        <a:pt x="30" y="46"/>
                        <a:pt x="30" y="46"/>
                        <a:pt x="30" y="45"/>
                      </a:cubicBezTo>
                      <a:cubicBezTo>
                        <a:pt x="31" y="45"/>
                        <a:pt x="31" y="45"/>
                        <a:pt x="31" y="45"/>
                      </a:cubicBezTo>
                      <a:cubicBezTo>
                        <a:pt x="32" y="45"/>
                        <a:pt x="31" y="45"/>
                        <a:pt x="31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3" y="45"/>
                        <a:pt x="32" y="45"/>
                        <a:pt x="32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2" y="45"/>
                        <a:pt x="32" y="45"/>
                        <a:pt x="33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1" y="45"/>
                        <a:pt x="32" y="45"/>
                        <a:pt x="31" y="46"/>
                      </a:cubicBezTo>
                      <a:cubicBezTo>
                        <a:pt x="31" y="45"/>
                        <a:pt x="32" y="45"/>
                        <a:pt x="32" y="45"/>
                      </a:cubicBezTo>
                      <a:cubicBezTo>
                        <a:pt x="31" y="45"/>
                        <a:pt x="31" y="45"/>
                        <a:pt x="31" y="46"/>
                      </a:cubicBezTo>
                      <a:cubicBezTo>
                        <a:pt x="31" y="46"/>
                        <a:pt x="31" y="46"/>
                        <a:pt x="30" y="46"/>
                      </a:cubicBezTo>
                      <a:close/>
                      <a:moveTo>
                        <a:pt x="31" y="45"/>
                      </a:move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3" y="45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1" y="45"/>
                        <a:pt x="31" y="45"/>
                      </a:cubicBezTo>
                      <a:cubicBezTo>
                        <a:pt x="31" y="45"/>
                        <a:pt x="31" y="45"/>
                        <a:pt x="31" y="45"/>
                      </a:cubicBezTo>
                      <a:close/>
                      <a:moveTo>
                        <a:pt x="41" y="43"/>
                      </a:moveTo>
                      <a:cubicBezTo>
                        <a:pt x="41" y="43"/>
                        <a:pt x="41" y="43"/>
                        <a:pt x="40" y="43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41" y="43"/>
                        <a:pt x="40" y="43"/>
                        <a:pt x="41" y="43"/>
                      </a:cubicBezTo>
                      <a:cubicBezTo>
                        <a:pt x="41" y="43"/>
                        <a:pt x="40" y="43"/>
                        <a:pt x="41" y="43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39" y="43"/>
                        <a:pt x="39" y="43"/>
                        <a:pt x="39" y="43"/>
                      </a:cubicBezTo>
                      <a:cubicBezTo>
                        <a:pt x="39" y="43"/>
                        <a:pt x="39" y="43"/>
                        <a:pt x="40" y="43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41" y="43"/>
                        <a:pt x="41" y="42"/>
                        <a:pt x="41" y="42"/>
                      </a:cubicBezTo>
                      <a:cubicBezTo>
                        <a:pt x="41" y="42"/>
                        <a:pt x="42" y="42"/>
                        <a:pt x="41" y="42"/>
                      </a:cubicBezTo>
                      <a:cubicBezTo>
                        <a:pt x="41" y="43"/>
                        <a:pt x="41" y="42"/>
                        <a:pt x="41" y="43"/>
                      </a:cubicBezTo>
                      <a:cubicBezTo>
                        <a:pt x="41" y="43"/>
                        <a:pt x="42" y="42"/>
                        <a:pt x="42" y="42"/>
                      </a:cubicBezTo>
                      <a:cubicBezTo>
                        <a:pt x="42" y="42"/>
                        <a:pt x="42" y="42"/>
                        <a:pt x="42" y="42"/>
                      </a:cubicBezTo>
                      <a:cubicBezTo>
                        <a:pt x="43" y="42"/>
                        <a:pt x="42" y="42"/>
                        <a:pt x="42" y="42"/>
                      </a:cubicBezTo>
                      <a:cubicBezTo>
                        <a:pt x="42" y="42"/>
                        <a:pt x="42" y="43"/>
                        <a:pt x="42" y="43"/>
                      </a:cubicBezTo>
                      <a:cubicBezTo>
                        <a:pt x="42" y="43"/>
                        <a:pt x="42" y="43"/>
                        <a:pt x="42" y="43"/>
                      </a:cubicBezTo>
                      <a:cubicBezTo>
                        <a:pt x="41" y="43"/>
                        <a:pt x="41" y="43"/>
                        <a:pt x="41" y="43"/>
                      </a:cubicBezTo>
                      <a:close/>
                      <a:moveTo>
                        <a:pt x="41" y="43"/>
                      </a:moveTo>
                      <a:cubicBezTo>
                        <a:pt x="41" y="43"/>
                        <a:pt x="41" y="43"/>
                        <a:pt x="41" y="43"/>
                      </a:cubicBezTo>
                      <a:cubicBezTo>
                        <a:pt x="41" y="43"/>
                        <a:pt x="41" y="43"/>
                        <a:pt x="41" y="43"/>
                      </a:cubicBezTo>
                      <a:close/>
                      <a:moveTo>
                        <a:pt x="40" y="43"/>
                      </a:moveTo>
                      <a:cubicBezTo>
                        <a:pt x="40" y="44"/>
                        <a:pt x="39" y="43"/>
                        <a:pt x="39" y="43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lose/>
                      <a:moveTo>
                        <a:pt x="40" y="42"/>
                      </a:moveTo>
                      <a:cubicBezTo>
                        <a:pt x="40" y="42"/>
                        <a:pt x="40" y="43"/>
                        <a:pt x="40" y="42"/>
                      </a:cubicBezTo>
                      <a:cubicBezTo>
                        <a:pt x="40" y="43"/>
                        <a:pt x="40" y="42"/>
                        <a:pt x="40" y="42"/>
                      </a:cubicBezTo>
                      <a:close/>
                      <a:moveTo>
                        <a:pt x="40" y="42"/>
                      </a:moveTo>
                      <a:cubicBezTo>
                        <a:pt x="40" y="42"/>
                        <a:pt x="39" y="43"/>
                        <a:pt x="39" y="42"/>
                      </a:cubicBezTo>
                      <a:cubicBezTo>
                        <a:pt x="38" y="42"/>
                        <a:pt x="38" y="43"/>
                        <a:pt x="39" y="43"/>
                      </a:cubicBezTo>
                      <a:cubicBezTo>
                        <a:pt x="39" y="43"/>
                        <a:pt x="38" y="43"/>
                        <a:pt x="38" y="43"/>
                      </a:cubicBezTo>
                      <a:cubicBezTo>
                        <a:pt x="38" y="43"/>
                        <a:pt x="38" y="43"/>
                        <a:pt x="38" y="43"/>
                      </a:cubicBezTo>
                      <a:cubicBezTo>
                        <a:pt x="38" y="43"/>
                        <a:pt x="38" y="43"/>
                        <a:pt x="38" y="43"/>
                      </a:cubicBezTo>
                      <a:cubicBezTo>
                        <a:pt x="38" y="43"/>
                        <a:pt x="38" y="43"/>
                        <a:pt x="38" y="42"/>
                      </a:cubicBezTo>
                      <a:cubicBezTo>
                        <a:pt x="38" y="42"/>
                        <a:pt x="39" y="42"/>
                        <a:pt x="38" y="42"/>
                      </a:cubicBezTo>
                      <a:cubicBezTo>
                        <a:pt x="38" y="43"/>
                        <a:pt x="38" y="42"/>
                        <a:pt x="39" y="42"/>
                      </a:cubicBezTo>
                      <a:cubicBezTo>
                        <a:pt x="39" y="43"/>
                        <a:pt x="40" y="42"/>
                        <a:pt x="40" y="42"/>
                      </a:cubicBezTo>
                      <a:close/>
                      <a:moveTo>
                        <a:pt x="37" y="42"/>
                      </a:moveTo>
                      <a:cubicBezTo>
                        <a:pt x="37" y="42"/>
                        <a:pt x="38" y="42"/>
                        <a:pt x="37" y="42"/>
                      </a:cubicBezTo>
                      <a:cubicBezTo>
                        <a:pt x="37" y="42"/>
                        <a:pt x="37" y="42"/>
                        <a:pt x="37" y="42"/>
                      </a:cubicBezTo>
                      <a:cubicBezTo>
                        <a:pt x="37" y="42"/>
                        <a:pt x="37" y="42"/>
                        <a:pt x="37" y="42"/>
                      </a:cubicBezTo>
                      <a:cubicBezTo>
                        <a:pt x="37" y="43"/>
                        <a:pt x="36" y="43"/>
                        <a:pt x="36" y="43"/>
                      </a:cubicBezTo>
                      <a:cubicBezTo>
                        <a:pt x="36" y="43"/>
                        <a:pt x="36" y="43"/>
                        <a:pt x="36" y="43"/>
                      </a:cubicBezTo>
                      <a:cubicBezTo>
                        <a:pt x="36" y="43"/>
                        <a:pt x="36" y="43"/>
                        <a:pt x="36" y="43"/>
                      </a:cubicBezTo>
                      <a:cubicBezTo>
                        <a:pt x="35" y="43"/>
                        <a:pt x="35" y="43"/>
                        <a:pt x="35" y="43"/>
                      </a:cubicBezTo>
                      <a:cubicBezTo>
                        <a:pt x="35" y="43"/>
                        <a:pt x="35" y="43"/>
                        <a:pt x="35" y="43"/>
                      </a:cubicBezTo>
                      <a:cubicBezTo>
                        <a:pt x="35" y="43"/>
                        <a:pt x="35" y="43"/>
                        <a:pt x="35" y="43"/>
                      </a:cubicBezTo>
                      <a:cubicBezTo>
                        <a:pt x="34" y="43"/>
                        <a:pt x="35" y="43"/>
                        <a:pt x="34" y="44"/>
                      </a:cubicBezTo>
                      <a:cubicBezTo>
                        <a:pt x="34" y="44"/>
                        <a:pt x="34" y="43"/>
                        <a:pt x="34" y="43"/>
                      </a:cubicBezTo>
                      <a:cubicBezTo>
                        <a:pt x="34" y="43"/>
                        <a:pt x="34" y="43"/>
                        <a:pt x="35" y="43"/>
                      </a:cubicBezTo>
                      <a:cubicBezTo>
                        <a:pt x="34" y="43"/>
                        <a:pt x="34" y="43"/>
                        <a:pt x="34" y="43"/>
                      </a:cubicBezTo>
                      <a:cubicBezTo>
                        <a:pt x="34" y="43"/>
                        <a:pt x="34" y="43"/>
                        <a:pt x="34" y="43"/>
                      </a:cubicBezTo>
                      <a:cubicBezTo>
                        <a:pt x="34" y="43"/>
                        <a:pt x="34" y="43"/>
                        <a:pt x="33" y="43"/>
                      </a:cubicBezTo>
                      <a:cubicBezTo>
                        <a:pt x="34" y="42"/>
                        <a:pt x="33" y="42"/>
                        <a:pt x="33" y="42"/>
                      </a:cubicBezTo>
                      <a:cubicBezTo>
                        <a:pt x="33" y="42"/>
                        <a:pt x="33" y="43"/>
                        <a:pt x="33" y="42"/>
                      </a:cubicBezTo>
                      <a:cubicBezTo>
                        <a:pt x="33" y="42"/>
                        <a:pt x="33" y="42"/>
                        <a:pt x="33" y="42"/>
                      </a:cubicBezTo>
                      <a:cubicBezTo>
                        <a:pt x="32" y="43"/>
                        <a:pt x="33" y="43"/>
                        <a:pt x="33" y="43"/>
                      </a:cubicBezTo>
                      <a:cubicBezTo>
                        <a:pt x="32" y="43"/>
                        <a:pt x="32" y="43"/>
                        <a:pt x="32" y="43"/>
                      </a:cubicBezTo>
                      <a:cubicBezTo>
                        <a:pt x="32" y="43"/>
                        <a:pt x="32" y="43"/>
                        <a:pt x="32" y="43"/>
                      </a:cubicBezTo>
                      <a:cubicBezTo>
                        <a:pt x="32" y="43"/>
                        <a:pt x="32" y="43"/>
                        <a:pt x="32" y="43"/>
                      </a:cubicBezTo>
                      <a:cubicBezTo>
                        <a:pt x="32" y="43"/>
                        <a:pt x="32" y="43"/>
                        <a:pt x="33" y="43"/>
                      </a:cubicBezTo>
                      <a:cubicBezTo>
                        <a:pt x="32" y="43"/>
                        <a:pt x="32" y="43"/>
                        <a:pt x="32" y="43"/>
                      </a:cubicBezTo>
                      <a:cubicBezTo>
                        <a:pt x="32" y="43"/>
                        <a:pt x="32" y="43"/>
                        <a:pt x="32" y="43"/>
                      </a:cubicBezTo>
                      <a:cubicBezTo>
                        <a:pt x="31" y="43"/>
                        <a:pt x="32" y="43"/>
                        <a:pt x="31" y="43"/>
                      </a:cubicBezTo>
                      <a:cubicBezTo>
                        <a:pt x="32" y="43"/>
                        <a:pt x="31" y="43"/>
                        <a:pt x="31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2" y="43"/>
                        <a:pt x="32" y="43"/>
                        <a:pt x="32" y="43"/>
                      </a:cubicBezTo>
                      <a:cubicBezTo>
                        <a:pt x="32" y="43"/>
                        <a:pt x="32" y="43"/>
                        <a:pt x="32" y="43"/>
                      </a:cubicBezTo>
                      <a:cubicBezTo>
                        <a:pt x="32" y="42"/>
                        <a:pt x="32" y="43"/>
                        <a:pt x="33" y="42"/>
                      </a:cubicBezTo>
                      <a:cubicBezTo>
                        <a:pt x="32" y="42"/>
                        <a:pt x="33" y="42"/>
                        <a:pt x="33" y="42"/>
                      </a:cubicBezTo>
                      <a:cubicBezTo>
                        <a:pt x="32" y="42"/>
                        <a:pt x="33" y="42"/>
                        <a:pt x="33" y="42"/>
                      </a:cubicBezTo>
                      <a:cubicBezTo>
                        <a:pt x="32" y="42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2" y="42"/>
                      </a:cubicBezTo>
                      <a:cubicBezTo>
                        <a:pt x="31" y="43"/>
                        <a:pt x="32" y="43"/>
                        <a:pt x="32" y="43"/>
                      </a:cubicBezTo>
                      <a:cubicBezTo>
                        <a:pt x="32" y="43"/>
                        <a:pt x="32" y="43"/>
                        <a:pt x="31" y="43"/>
                      </a:cubicBezTo>
                      <a:cubicBezTo>
                        <a:pt x="32" y="43"/>
                        <a:pt x="32" y="43"/>
                        <a:pt x="31" y="43"/>
                      </a:cubicBezTo>
                      <a:cubicBezTo>
                        <a:pt x="31" y="43"/>
                        <a:pt x="31" y="42"/>
                        <a:pt x="31" y="43"/>
                      </a:cubicBezTo>
                      <a:cubicBezTo>
                        <a:pt x="31" y="43"/>
                        <a:pt x="31" y="43"/>
                        <a:pt x="31" y="42"/>
                      </a:cubicBezTo>
                      <a:cubicBezTo>
                        <a:pt x="31" y="42"/>
                        <a:pt x="31" y="43"/>
                        <a:pt x="31" y="42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1" y="43"/>
                        <a:pt x="30" y="43"/>
                        <a:pt x="30" y="43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0" y="43"/>
                        <a:pt x="30" y="43"/>
                        <a:pt x="30" y="42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0" y="43"/>
                        <a:pt x="30" y="43"/>
                        <a:pt x="30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2"/>
                        <a:pt x="30" y="42"/>
                        <a:pt x="31" y="42"/>
                      </a:cubicBezTo>
                      <a:cubicBezTo>
                        <a:pt x="30" y="42"/>
                        <a:pt x="31" y="42"/>
                        <a:pt x="30" y="42"/>
                      </a:cubicBezTo>
                      <a:cubicBezTo>
                        <a:pt x="30" y="42"/>
                        <a:pt x="31" y="42"/>
                        <a:pt x="30" y="42"/>
                      </a:cubicBezTo>
                      <a:cubicBezTo>
                        <a:pt x="30" y="42"/>
                        <a:pt x="30" y="42"/>
                        <a:pt x="31" y="42"/>
                      </a:cubicBezTo>
                      <a:cubicBezTo>
                        <a:pt x="30" y="42"/>
                        <a:pt x="31" y="42"/>
                        <a:pt x="31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2" y="42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2" y="41"/>
                      </a:cubicBezTo>
                      <a:cubicBezTo>
                        <a:pt x="32" y="41"/>
                        <a:pt x="32" y="41"/>
                        <a:pt x="32" y="42"/>
                      </a:cubicBezTo>
                      <a:cubicBezTo>
                        <a:pt x="32" y="42"/>
                        <a:pt x="32" y="41"/>
                        <a:pt x="32" y="42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3" y="41"/>
                        <a:pt x="33" y="41"/>
                        <a:pt x="33" y="41"/>
                      </a:cubicBezTo>
                      <a:cubicBezTo>
                        <a:pt x="33" y="41"/>
                        <a:pt x="32" y="41"/>
                        <a:pt x="32" y="41"/>
                      </a:cubicBezTo>
                      <a:cubicBezTo>
                        <a:pt x="32" y="41"/>
                        <a:pt x="33" y="41"/>
                        <a:pt x="33" y="41"/>
                      </a:cubicBezTo>
                      <a:cubicBezTo>
                        <a:pt x="33" y="41"/>
                        <a:pt x="33" y="41"/>
                        <a:pt x="33" y="41"/>
                      </a:cubicBezTo>
                      <a:cubicBezTo>
                        <a:pt x="33" y="41"/>
                        <a:pt x="33" y="41"/>
                        <a:pt x="33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3" y="41"/>
                        <a:pt x="33" y="41"/>
                        <a:pt x="33" y="41"/>
                      </a:cubicBezTo>
                      <a:cubicBezTo>
                        <a:pt x="33" y="41"/>
                        <a:pt x="33" y="41"/>
                        <a:pt x="33" y="41"/>
                      </a:cubicBezTo>
                      <a:cubicBezTo>
                        <a:pt x="34" y="41"/>
                        <a:pt x="33" y="41"/>
                        <a:pt x="33" y="41"/>
                      </a:cubicBezTo>
                      <a:cubicBezTo>
                        <a:pt x="33" y="41"/>
                        <a:pt x="33" y="41"/>
                        <a:pt x="34" y="41"/>
                      </a:cubicBezTo>
                      <a:cubicBezTo>
                        <a:pt x="34" y="41"/>
                        <a:pt x="33" y="41"/>
                        <a:pt x="33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1"/>
                        <a:pt x="34" y="41"/>
                        <a:pt x="34" y="40"/>
                      </a:cubicBezTo>
                      <a:cubicBezTo>
                        <a:pt x="34" y="40"/>
                        <a:pt x="34" y="41"/>
                        <a:pt x="33" y="41"/>
                      </a:cubicBezTo>
                      <a:cubicBezTo>
                        <a:pt x="33" y="41"/>
                        <a:pt x="33" y="41"/>
                        <a:pt x="33" y="41"/>
                      </a:cubicBezTo>
                      <a:cubicBezTo>
                        <a:pt x="33" y="41"/>
                        <a:pt x="33" y="41"/>
                        <a:pt x="33" y="41"/>
                      </a:cubicBezTo>
                      <a:cubicBezTo>
                        <a:pt x="33" y="41"/>
                        <a:pt x="33" y="41"/>
                        <a:pt x="33" y="41"/>
                      </a:cubicBezTo>
                      <a:cubicBezTo>
                        <a:pt x="33" y="41"/>
                        <a:pt x="33" y="40"/>
                        <a:pt x="32" y="41"/>
                      </a:cubicBezTo>
                      <a:cubicBezTo>
                        <a:pt x="33" y="41"/>
                        <a:pt x="33" y="41"/>
                        <a:pt x="33" y="41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4" y="40"/>
                        <a:pt x="33" y="40"/>
                        <a:pt x="34" y="40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5" y="40"/>
                        <a:pt x="35" y="40"/>
                        <a:pt x="35" y="40"/>
                      </a:cubicBezTo>
                      <a:cubicBezTo>
                        <a:pt x="35" y="40"/>
                        <a:pt x="35" y="40"/>
                        <a:pt x="34" y="40"/>
                      </a:cubicBezTo>
                      <a:cubicBezTo>
                        <a:pt x="35" y="40"/>
                        <a:pt x="35" y="40"/>
                        <a:pt x="35" y="40"/>
                      </a:cubicBezTo>
                      <a:cubicBezTo>
                        <a:pt x="34" y="40"/>
                        <a:pt x="35" y="40"/>
                        <a:pt x="34" y="40"/>
                      </a:cubicBezTo>
                      <a:cubicBezTo>
                        <a:pt x="33" y="40"/>
                        <a:pt x="35" y="40"/>
                        <a:pt x="34" y="40"/>
                      </a:cubicBezTo>
                      <a:cubicBezTo>
                        <a:pt x="35" y="40"/>
                        <a:pt x="34" y="40"/>
                        <a:pt x="34" y="40"/>
                      </a:cubicBezTo>
                      <a:cubicBezTo>
                        <a:pt x="35" y="40"/>
                        <a:pt x="35" y="40"/>
                        <a:pt x="35" y="40"/>
                      </a:cubicBezTo>
                      <a:cubicBezTo>
                        <a:pt x="35" y="40"/>
                        <a:pt x="35" y="40"/>
                        <a:pt x="35" y="40"/>
                      </a:cubicBezTo>
                      <a:cubicBezTo>
                        <a:pt x="35" y="40"/>
                        <a:pt x="35" y="41"/>
                        <a:pt x="35" y="41"/>
                      </a:cubicBezTo>
                      <a:cubicBezTo>
                        <a:pt x="35" y="41"/>
                        <a:pt x="35" y="40"/>
                        <a:pt x="35" y="40"/>
                      </a:cubicBezTo>
                      <a:cubicBezTo>
                        <a:pt x="35" y="40"/>
                        <a:pt x="35" y="41"/>
                        <a:pt x="35" y="41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4" y="41"/>
                        <a:pt x="34" y="42"/>
                        <a:pt x="34" y="42"/>
                      </a:cubicBezTo>
                      <a:cubicBezTo>
                        <a:pt x="34" y="42"/>
                        <a:pt x="34" y="41"/>
                        <a:pt x="35" y="41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5" y="41"/>
                        <a:pt x="35" y="42"/>
                        <a:pt x="35" y="42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ubicBezTo>
                        <a:pt x="36" y="41"/>
                        <a:pt x="35" y="41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41"/>
                        <a:pt x="36" y="41"/>
                        <a:pt x="35" y="41"/>
                      </a:cubicBezTo>
                      <a:cubicBezTo>
                        <a:pt x="35" y="41"/>
                        <a:pt x="36" y="41"/>
                        <a:pt x="36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8" y="40"/>
                        <a:pt x="36" y="40"/>
                        <a:pt x="37" y="40"/>
                      </a:cubicBezTo>
                      <a:cubicBezTo>
                        <a:pt x="37" y="40"/>
                        <a:pt x="37" y="40"/>
                        <a:pt x="37" y="3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8" y="39"/>
                        <a:pt x="37" y="39"/>
                        <a:pt x="37" y="3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7" y="39"/>
                        <a:pt x="37" y="39"/>
                        <a:pt x="37" y="40"/>
                      </a:cubicBezTo>
                      <a:cubicBezTo>
                        <a:pt x="37" y="40"/>
                        <a:pt x="37" y="40"/>
                        <a:pt x="37" y="39"/>
                      </a:cubicBezTo>
                      <a:cubicBezTo>
                        <a:pt x="38" y="40"/>
                        <a:pt x="37" y="41"/>
                        <a:pt x="38" y="41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39" y="41"/>
                        <a:pt x="39" y="41"/>
                        <a:pt x="39" y="40"/>
                      </a:cubicBezTo>
                      <a:cubicBezTo>
                        <a:pt x="39" y="41"/>
                        <a:pt x="40" y="40"/>
                        <a:pt x="39" y="41"/>
                      </a:cubicBezTo>
                      <a:cubicBezTo>
                        <a:pt x="39" y="41"/>
                        <a:pt x="40" y="41"/>
                        <a:pt x="40" y="41"/>
                      </a:cubicBezTo>
                      <a:cubicBezTo>
                        <a:pt x="39" y="40"/>
                        <a:pt x="40" y="40"/>
                        <a:pt x="40" y="40"/>
                      </a:cubicBezTo>
                      <a:cubicBezTo>
                        <a:pt x="40" y="40"/>
                        <a:pt x="40" y="39"/>
                        <a:pt x="41" y="40"/>
                      </a:cubicBezTo>
                      <a:cubicBezTo>
                        <a:pt x="41" y="40"/>
                        <a:pt x="41" y="39"/>
                        <a:pt x="41" y="40"/>
                      </a:cubicBezTo>
                      <a:cubicBezTo>
                        <a:pt x="41" y="39"/>
                        <a:pt x="41" y="40"/>
                        <a:pt x="40" y="40"/>
                      </a:cubicBezTo>
                      <a:cubicBezTo>
                        <a:pt x="40" y="40"/>
                        <a:pt x="40" y="40"/>
                        <a:pt x="41" y="40"/>
                      </a:cubicBezTo>
                      <a:cubicBezTo>
                        <a:pt x="41" y="40"/>
                        <a:pt x="41" y="40"/>
                        <a:pt x="41" y="40"/>
                      </a:cubicBezTo>
                      <a:cubicBezTo>
                        <a:pt x="41" y="40"/>
                        <a:pt x="41" y="40"/>
                        <a:pt x="41" y="40"/>
                      </a:cubicBezTo>
                      <a:cubicBezTo>
                        <a:pt x="40" y="40"/>
                        <a:pt x="41" y="40"/>
                        <a:pt x="41" y="40"/>
                      </a:cubicBezTo>
                      <a:cubicBezTo>
                        <a:pt x="41" y="40"/>
                        <a:pt x="41" y="40"/>
                        <a:pt x="42" y="40"/>
                      </a:cubicBezTo>
                      <a:cubicBezTo>
                        <a:pt x="42" y="40"/>
                        <a:pt x="41" y="40"/>
                        <a:pt x="42" y="40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43" y="40"/>
                        <a:pt x="42" y="40"/>
                        <a:pt x="43" y="40"/>
                      </a:cubicBezTo>
                      <a:cubicBezTo>
                        <a:pt x="43" y="40"/>
                        <a:pt x="42" y="40"/>
                        <a:pt x="43" y="40"/>
                      </a:cubicBezTo>
                      <a:cubicBezTo>
                        <a:pt x="43" y="40"/>
                        <a:pt x="43" y="39"/>
                        <a:pt x="44" y="39"/>
                      </a:cubicBezTo>
                      <a:cubicBezTo>
                        <a:pt x="43" y="39"/>
                        <a:pt x="43" y="39"/>
                        <a:pt x="43" y="39"/>
                      </a:cubicBezTo>
                      <a:cubicBezTo>
                        <a:pt x="43" y="39"/>
                        <a:pt x="44" y="39"/>
                        <a:pt x="44" y="39"/>
                      </a:cubicBezTo>
                      <a:cubicBezTo>
                        <a:pt x="44" y="39"/>
                        <a:pt x="44" y="39"/>
                        <a:pt x="44" y="39"/>
                      </a:cubicBezTo>
                      <a:cubicBezTo>
                        <a:pt x="44" y="39"/>
                        <a:pt x="44" y="39"/>
                        <a:pt x="44" y="39"/>
                      </a:cubicBezTo>
                      <a:cubicBezTo>
                        <a:pt x="45" y="39"/>
                        <a:pt x="44" y="39"/>
                        <a:pt x="44" y="39"/>
                      </a:cubicBezTo>
                      <a:cubicBezTo>
                        <a:pt x="45" y="39"/>
                        <a:pt x="45" y="39"/>
                        <a:pt x="45" y="39"/>
                      </a:cubicBezTo>
                      <a:cubicBezTo>
                        <a:pt x="46" y="39"/>
                        <a:pt x="45" y="39"/>
                        <a:pt x="46" y="39"/>
                      </a:cubicBezTo>
                      <a:cubicBezTo>
                        <a:pt x="46" y="39"/>
                        <a:pt x="46" y="39"/>
                        <a:pt x="46" y="39"/>
                      </a:cubicBezTo>
                      <a:cubicBezTo>
                        <a:pt x="46" y="39"/>
                        <a:pt x="46" y="39"/>
                        <a:pt x="46" y="39"/>
                      </a:cubicBezTo>
                      <a:cubicBezTo>
                        <a:pt x="46" y="39"/>
                        <a:pt x="47" y="39"/>
                        <a:pt x="47" y="39"/>
                      </a:cubicBezTo>
                      <a:cubicBezTo>
                        <a:pt x="47" y="39"/>
                        <a:pt x="47" y="39"/>
                        <a:pt x="47" y="39"/>
                      </a:cubicBezTo>
                      <a:cubicBezTo>
                        <a:pt x="47" y="40"/>
                        <a:pt x="46" y="40"/>
                        <a:pt x="45" y="40"/>
                      </a:cubicBezTo>
                      <a:cubicBezTo>
                        <a:pt x="45" y="40"/>
                        <a:pt x="45" y="40"/>
                        <a:pt x="45" y="40"/>
                      </a:cubicBezTo>
                      <a:cubicBezTo>
                        <a:pt x="45" y="40"/>
                        <a:pt x="45" y="40"/>
                        <a:pt x="45" y="40"/>
                      </a:cubicBezTo>
                      <a:cubicBezTo>
                        <a:pt x="45" y="40"/>
                        <a:pt x="45" y="40"/>
                        <a:pt x="45" y="40"/>
                      </a:cubicBezTo>
                      <a:cubicBezTo>
                        <a:pt x="45" y="40"/>
                        <a:pt x="44" y="40"/>
                        <a:pt x="44" y="40"/>
                      </a:cubicBezTo>
                      <a:cubicBezTo>
                        <a:pt x="44" y="40"/>
                        <a:pt x="44" y="40"/>
                        <a:pt x="44" y="40"/>
                      </a:cubicBezTo>
                      <a:cubicBezTo>
                        <a:pt x="44" y="40"/>
                        <a:pt x="44" y="41"/>
                        <a:pt x="43" y="41"/>
                      </a:cubicBezTo>
                      <a:cubicBezTo>
                        <a:pt x="43" y="41"/>
                        <a:pt x="43" y="41"/>
                        <a:pt x="43" y="41"/>
                      </a:cubicBezTo>
                      <a:cubicBezTo>
                        <a:pt x="42" y="41"/>
                        <a:pt x="43" y="41"/>
                        <a:pt x="42" y="41"/>
                      </a:cubicBezTo>
                      <a:cubicBezTo>
                        <a:pt x="42" y="41"/>
                        <a:pt x="42" y="41"/>
                        <a:pt x="42" y="41"/>
                      </a:cubicBezTo>
                      <a:cubicBezTo>
                        <a:pt x="42" y="41"/>
                        <a:pt x="42" y="42"/>
                        <a:pt x="42" y="42"/>
                      </a:cubicBezTo>
                      <a:cubicBezTo>
                        <a:pt x="42" y="42"/>
                        <a:pt x="42" y="42"/>
                        <a:pt x="41" y="42"/>
                      </a:cubicBezTo>
                      <a:cubicBezTo>
                        <a:pt x="41" y="41"/>
                        <a:pt x="41" y="41"/>
                        <a:pt x="41" y="41"/>
                      </a:cubicBezTo>
                      <a:cubicBezTo>
                        <a:pt x="42" y="41"/>
                        <a:pt x="42" y="41"/>
                        <a:pt x="42" y="41"/>
                      </a:cubicBezTo>
                      <a:cubicBezTo>
                        <a:pt x="42" y="41"/>
                        <a:pt x="42" y="41"/>
                        <a:pt x="42" y="41"/>
                      </a:cubicBezTo>
                      <a:cubicBezTo>
                        <a:pt x="41" y="41"/>
                        <a:pt x="40" y="41"/>
                        <a:pt x="41" y="41"/>
                      </a:cubicBezTo>
                      <a:cubicBezTo>
                        <a:pt x="40" y="41"/>
                        <a:pt x="40" y="41"/>
                        <a:pt x="40" y="41"/>
                      </a:cubicBezTo>
                      <a:cubicBezTo>
                        <a:pt x="40" y="41"/>
                        <a:pt x="40" y="41"/>
                        <a:pt x="40" y="41"/>
                      </a:cubicBezTo>
                      <a:cubicBezTo>
                        <a:pt x="40" y="41"/>
                        <a:pt x="40" y="41"/>
                        <a:pt x="40" y="41"/>
                      </a:cubicBezTo>
                      <a:cubicBezTo>
                        <a:pt x="40" y="41"/>
                        <a:pt x="40" y="41"/>
                        <a:pt x="40" y="41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40" y="41"/>
                        <a:pt x="39" y="42"/>
                        <a:pt x="40" y="42"/>
                      </a:cubicBez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39" y="42"/>
                        <a:pt x="39" y="42"/>
                        <a:pt x="40" y="42"/>
                      </a:cubicBezTo>
                      <a:cubicBezTo>
                        <a:pt x="40" y="42"/>
                        <a:pt x="40" y="42"/>
                        <a:pt x="40" y="42"/>
                      </a:cubicBezTo>
                      <a:cubicBezTo>
                        <a:pt x="40" y="42"/>
                        <a:pt x="39" y="42"/>
                        <a:pt x="40" y="42"/>
                      </a:cubicBezTo>
                      <a:cubicBezTo>
                        <a:pt x="40" y="42"/>
                        <a:pt x="39" y="42"/>
                        <a:pt x="39" y="42"/>
                      </a:cubicBezTo>
                      <a:cubicBezTo>
                        <a:pt x="38" y="42"/>
                        <a:pt x="39" y="42"/>
                        <a:pt x="39" y="42"/>
                      </a:cubicBezTo>
                      <a:cubicBezTo>
                        <a:pt x="39" y="42"/>
                        <a:pt x="38" y="42"/>
                        <a:pt x="38" y="42"/>
                      </a:cubicBez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39" y="41"/>
                        <a:pt x="39" y="42"/>
                        <a:pt x="39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8" y="41"/>
                        <a:pt x="38" y="42"/>
                      </a:cubicBezTo>
                      <a:cubicBezTo>
                        <a:pt x="37" y="42"/>
                        <a:pt x="37" y="42"/>
                        <a:pt x="37" y="42"/>
                      </a:cubicBezTo>
                      <a:close/>
                      <a:moveTo>
                        <a:pt x="46" y="40"/>
                      </a:moveTo>
                      <a:cubicBezTo>
                        <a:pt x="46" y="40"/>
                        <a:pt x="46" y="40"/>
                        <a:pt x="47" y="40"/>
                      </a:cubicBezTo>
                      <a:cubicBezTo>
                        <a:pt x="47" y="40"/>
                        <a:pt x="46" y="40"/>
                        <a:pt x="46" y="39"/>
                      </a:cubicBezTo>
                      <a:cubicBezTo>
                        <a:pt x="46" y="39"/>
                        <a:pt x="46" y="40"/>
                        <a:pt x="46" y="40"/>
                      </a:cubicBezTo>
                      <a:close/>
                      <a:moveTo>
                        <a:pt x="45" y="40"/>
                      </a:moveTo>
                      <a:cubicBezTo>
                        <a:pt x="45" y="40"/>
                        <a:pt x="45" y="40"/>
                        <a:pt x="45" y="40"/>
                      </a:cubicBezTo>
                      <a:cubicBezTo>
                        <a:pt x="45" y="40"/>
                        <a:pt x="45" y="40"/>
                        <a:pt x="45" y="39"/>
                      </a:cubicBezTo>
                      <a:cubicBezTo>
                        <a:pt x="45" y="39"/>
                        <a:pt x="45" y="39"/>
                        <a:pt x="45" y="39"/>
                      </a:cubicBezTo>
                      <a:cubicBezTo>
                        <a:pt x="45" y="39"/>
                        <a:pt x="45" y="39"/>
                        <a:pt x="45" y="39"/>
                      </a:cubicBezTo>
                      <a:cubicBezTo>
                        <a:pt x="45" y="39"/>
                        <a:pt x="44" y="40"/>
                        <a:pt x="45" y="40"/>
                      </a:cubicBezTo>
                      <a:cubicBezTo>
                        <a:pt x="45" y="40"/>
                        <a:pt x="45" y="40"/>
                        <a:pt x="44" y="40"/>
                      </a:cubicBezTo>
                      <a:cubicBezTo>
                        <a:pt x="44" y="40"/>
                        <a:pt x="44" y="40"/>
                        <a:pt x="45" y="40"/>
                      </a:cubicBezTo>
                      <a:close/>
                      <a:moveTo>
                        <a:pt x="43" y="40"/>
                      </a:moveTo>
                      <a:cubicBezTo>
                        <a:pt x="43" y="40"/>
                        <a:pt x="43" y="40"/>
                        <a:pt x="43" y="40"/>
                      </a:cubicBezTo>
                      <a:cubicBezTo>
                        <a:pt x="43" y="40"/>
                        <a:pt x="43" y="40"/>
                        <a:pt x="43" y="40"/>
                      </a:cubicBezTo>
                      <a:close/>
                      <a:moveTo>
                        <a:pt x="40" y="41"/>
                      </a:moveTo>
                      <a:cubicBezTo>
                        <a:pt x="40" y="41"/>
                        <a:pt x="40" y="41"/>
                        <a:pt x="40" y="41"/>
                      </a:cubicBezTo>
                      <a:cubicBezTo>
                        <a:pt x="40" y="41"/>
                        <a:pt x="40" y="41"/>
                        <a:pt x="40" y="41"/>
                      </a:cubicBezTo>
                      <a:cubicBezTo>
                        <a:pt x="40" y="41"/>
                        <a:pt x="40" y="41"/>
                        <a:pt x="40" y="41"/>
                      </a:cubicBezTo>
                      <a:close/>
                      <a:moveTo>
                        <a:pt x="34" y="40"/>
                      </a:move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3" y="40"/>
                        <a:pt x="33" y="41"/>
                      </a:cubicBezTo>
                      <a:cubicBezTo>
                        <a:pt x="33" y="41"/>
                        <a:pt x="34" y="40"/>
                        <a:pt x="33" y="41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40"/>
                        <a:pt x="34" y="41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5" y="41"/>
                        <a:pt x="35" y="41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5" y="41"/>
                        <a:pt x="34" y="41"/>
                        <a:pt x="34" y="41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5" y="41"/>
                        <a:pt x="35" y="41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5" y="41"/>
                        <a:pt x="35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lose/>
                      <a:moveTo>
                        <a:pt x="32" y="43"/>
                      </a:moveTo>
                      <a:cubicBezTo>
                        <a:pt x="32" y="43"/>
                        <a:pt x="32" y="43"/>
                        <a:pt x="32" y="43"/>
                      </a:cubicBezTo>
                      <a:cubicBezTo>
                        <a:pt x="32" y="43"/>
                        <a:pt x="32" y="43"/>
                        <a:pt x="32" y="43"/>
                      </a:cubicBezTo>
                      <a:cubicBezTo>
                        <a:pt x="32" y="43"/>
                        <a:pt x="32" y="43"/>
                        <a:pt x="32" y="43"/>
                      </a:cubicBezTo>
                      <a:close/>
                      <a:moveTo>
                        <a:pt x="33" y="42"/>
                      </a:moveTo>
                      <a:cubicBezTo>
                        <a:pt x="33" y="42"/>
                        <a:pt x="33" y="42"/>
                        <a:pt x="33" y="42"/>
                      </a:cubicBezTo>
                      <a:cubicBezTo>
                        <a:pt x="33" y="42"/>
                        <a:pt x="33" y="42"/>
                        <a:pt x="33" y="42"/>
                      </a:cubicBezTo>
                      <a:cubicBezTo>
                        <a:pt x="33" y="41"/>
                        <a:pt x="33" y="41"/>
                        <a:pt x="33" y="41"/>
                      </a:cubicBezTo>
                      <a:cubicBezTo>
                        <a:pt x="32" y="42"/>
                        <a:pt x="33" y="41"/>
                        <a:pt x="33" y="42"/>
                      </a:cubicBezTo>
                      <a:cubicBezTo>
                        <a:pt x="32" y="42"/>
                        <a:pt x="32" y="42"/>
                        <a:pt x="32" y="42"/>
                      </a:cubicBezTo>
                      <a:cubicBezTo>
                        <a:pt x="32" y="42"/>
                        <a:pt x="33" y="42"/>
                        <a:pt x="33" y="42"/>
                      </a:cubicBezTo>
                      <a:close/>
                      <a:moveTo>
                        <a:pt x="33" y="42"/>
                      </a:moveTo>
                      <a:cubicBezTo>
                        <a:pt x="33" y="42"/>
                        <a:pt x="33" y="42"/>
                        <a:pt x="32" y="42"/>
                      </a:cubicBezTo>
                      <a:cubicBezTo>
                        <a:pt x="32" y="42"/>
                        <a:pt x="32" y="42"/>
                        <a:pt x="32" y="42"/>
                      </a:cubicBezTo>
                      <a:cubicBezTo>
                        <a:pt x="31" y="42"/>
                        <a:pt x="32" y="42"/>
                        <a:pt x="31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2"/>
                        <a:pt x="32" y="42"/>
                        <a:pt x="32" y="42"/>
                      </a:cubicBezTo>
                      <a:cubicBezTo>
                        <a:pt x="32" y="42"/>
                        <a:pt x="33" y="42"/>
                        <a:pt x="32" y="42"/>
                      </a:cubicBezTo>
                      <a:cubicBezTo>
                        <a:pt x="32" y="42"/>
                        <a:pt x="32" y="42"/>
                        <a:pt x="32" y="42"/>
                      </a:cubicBezTo>
                      <a:cubicBezTo>
                        <a:pt x="32" y="42"/>
                        <a:pt x="33" y="42"/>
                        <a:pt x="33" y="42"/>
                      </a:cubicBezTo>
                      <a:cubicBezTo>
                        <a:pt x="32" y="42"/>
                        <a:pt x="34" y="42"/>
                        <a:pt x="33" y="42"/>
                      </a:cubicBezTo>
                      <a:close/>
                      <a:moveTo>
                        <a:pt x="34" y="42"/>
                      </a:moveTo>
                      <a:cubicBezTo>
                        <a:pt x="34" y="42"/>
                        <a:pt x="34" y="43"/>
                        <a:pt x="34" y="42"/>
                      </a:cubicBezTo>
                      <a:cubicBezTo>
                        <a:pt x="35" y="42"/>
                        <a:pt x="34" y="42"/>
                        <a:pt x="34" y="42"/>
                      </a:cubicBezTo>
                      <a:close/>
                      <a:moveTo>
                        <a:pt x="37" y="41"/>
                      </a:move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lose/>
                      <a:moveTo>
                        <a:pt x="37" y="41"/>
                      </a:move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8" y="41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lose/>
                      <a:moveTo>
                        <a:pt x="36" y="42"/>
                      </a:move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7" y="42"/>
                        <a:pt x="37" y="42"/>
                        <a:pt x="36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lose/>
                      <a:moveTo>
                        <a:pt x="36" y="42"/>
                      </a:move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7" y="42"/>
                        <a:pt x="36" y="42"/>
                        <a:pt x="36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5" y="42"/>
                        <a:pt x="36" y="42"/>
                        <a:pt x="36" y="42"/>
                      </a:cubicBezTo>
                      <a:close/>
                      <a:moveTo>
                        <a:pt x="35" y="42"/>
                      </a:moveTo>
                      <a:cubicBezTo>
                        <a:pt x="35" y="42"/>
                        <a:pt x="35" y="42"/>
                        <a:pt x="35" y="42"/>
                      </a:cubicBezTo>
                      <a:cubicBezTo>
                        <a:pt x="36" y="42"/>
                        <a:pt x="35" y="42"/>
                        <a:pt x="35" y="42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lose/>
                      <a:moveTo>
                        <a:pt x="36" y="42"/>
                      </a:moveTo>
                      <a:cubicBezTo>
                        <a:pt x="35" y="42"/>
                        <a:pt x="36" y="42"/>
                        <a:pt x="36" y="42"/>
                      </a:cubicBezTo>
                      <a:cubicBezTo>
                        <a:pt x="36" y="42"/>
                        <a:pt x="35" y="42"/>
                        <a:pt x="35" y="42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ubicBezTo>
                        <a:pt x="36" y="42"/>
                        <a:pt x="35" y="43"/>
                        <a:pt x="36" y="43"/>
                      </a:cubicBezTo>
                      <a:cubicBezTo>
                        <a:pt x="36" y="43"/>
                        <a:pt x="35" y="42"/>
                        <a:pt x="36" y="42"/>
                      </a:cubicBezTo>
                      <a:cubicBezTo>
                        <a:pt x="36" y="42"/>
                        <a:pt x="36" y="43"/>
                        <a:pt x="36" y="43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lose/>
                      <a:moveTo>
                        <a:pt x="37" y="42"/>
                      </a:move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2"/>
                        <a:pt x="37" y="42"/>
                        <a:pt x="37" y="42"/>
                      </a:cubicBezTo>
                      <a:close/>
                      <a:moveTo>
                        <a:pt x="38" y="41"/>
                      </a:move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8" y="41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2"/>
                        <a:pt x="37" y="41"/>
                        <a:pt x="38" y="41"/>
                      </a:cubicBezTo>
                      <a:close/>
                      <a:moveTo>
                        <a:pt x="36" y="40"/>
                      </a:moveTo>
                      <a:cubicBezTo>
                        <a:pt x="36" y="40"/>
                        <a:pt x="36" y="40"/>
                        <a:pt x="36" y="40"/>
                      </a:cubicBezTo>
                      <a:cubicBezTo>
                        <a:pt x="36" y="40"/>
                        <a:pt x="36" y="40"/>
                        <a:pt x="36" y="40"/>
                      </a:cubicBezTo>
                      <a:cubicBezTo>
                        <a:pt x="36" y="39"/>
                        <a:pt x="36" y="39"/>
                        <a:pt x="36" y="40"/>
                      </a:cubicBezTo>
                      <a:cubicBezTo>
                        <a:pt x="36" y="40"/>
                        <a:pt x="36" y="40"/>
                        <a:pt x="36" y="40"/>
                      </a:cubicBezTo>
                      <a:cubicBezTo>
                        <a:pt x="36" y="40"/>
                        <a:pt x="36" y="40"/>
                        <a:pt x="36" y="40"/>
                      </a:cubicBezTo>
                      <a:cubicBezTo>
                        <a:pt x="36" y="40"/>
                        <a:pt x="36" y="40"/>
                        <a:pt x="36" y="40"/>
                      </a:cubicBezTo>
                      <a:cubicBezTo>
                        <a:pt x="37" y="40"/>
                        <a:pt x="36" y="40"/>
                        <a:pt x="37" y="40"/>
                      </a:cubicBezTo>
                      <a:cubicBezTo>
                        <a:pt x="37" y="40"/>
                        <a:pt x="36" y="40"/>
                        <a:pt x="36" y="40"/>
                      </a:cubicBezTo>
                      <a:close/>
                      <a:moveTo>
                        <a:pt x="32" y="42"/>
                      </a:moveTo>
                      <a:cubicBezTo>
                        <a:pt x="32" y="42"/>
                        <a:pt x="33" y="42"/>
                        <a:pt x="32" y="42"/>
                      </a:cubicBezTo>
                      <a:cubicBezTo>
                        <a:pt x="32" y="42"/>
                        <a:pt x="32" y="42"/>
                        <a:pt x="32" y="42"/>
                      </a:cubicBezTo>
                      <a:close/>
                      <a:moveTo>
                        <a:pt x="41" y="42"/>
                      </a:moveTo>
                      <a:cubicBezTo>
                        <a:pt x="41" y="42"/>
                        <a:pt x="41" y="42"/>
                        <a:pt x="41" y="42"/>
                      </a:cubicBezTo>
                      <a:cubicBezTo>
                        <a:pt x="41" y="42"/>
                        <a:pt x="42" y="42"/>
                        <a:pt x="41" y="42"/>
                      </a:cubicBezTo>
                      <a:close/>
                      <a:moveTo>
                        <a:pt x="46" y="41"/>
                      </a:moveTo>
                      <a:cubicBezTo>
                        <a:pt x="45" y="41"/>
                        <a:pt x="45" y="41"/>
                        <a:pt x="46" y="41"/>
                      </a:cubicBezTo>
                      <a:cubicBezTo>
                        <a:pt x="46" y="41"/>
                        <a:pt x="45" y="41"/>
                        <a:pt x="45" y="41"/>
                      </a:cubicBezTo>
                      <a:cubicBezTo>
                        <a:pt x="45" y="41"/>
                        <a:pt x="45" y="41"/>
                        <a:pt x="45" y="41"/>
                      </a:cubicBezTo>
                      <a:cubicBezTo>
                        <a:pt x="46" y="41"/>
                        <a:pt x="46" y="41"/>
                        <a:pt x="46" y="41"/>
                      </a:cubicBezTo>
                      <a:cubicBezTo>
                        <a:pt x="46" y="41"/>
                        <a:pt x="46" y="41"/>
                        <a:pt x="46" y="41"/>
                      </a:cubicBezTo>
                      <a:cubicBezTo>
                        <a:pt x="46" y="41"/>
                        <a:pt x="46" y="41"/>
                        <a:pt x="46" y="41"/>
                      </a:cubicBezTo>
                      <a:close/>
                      <a:moveTo>
                        <a:pt x="44" y="41"/>
                      </a:moveTo>
                      <a:cubicBezTo>
                        <a:pt x="44" y="41"/>
                        <a:pt x="43" y="41"/>
                        <a:pt x="44" y="41"/>
                      </a:cubicBezTo>
                      <a:cubicBezTo>
                        <a:pt x="44" y="41"/>
                        <a:pt x="44" y="41"/>
                        <a:pt x="44" y="41"/>
                      </a:cubicBezTo>
                      <a:close/>
                      <a:moveTo>
                        <a:pt x="57" y="38"/>
                      </a:moveTo>
                      <a:cubicBezTo>
                        <a:pt x="57" y="38"/>
                        <a:pt x="57" y="38"/>
                        <a:pt x="57" y="38"/>
                      </a:cubicBezTo>
                      <a:cubicBezTo>
                        <a:pt x="57" y="38"/>
                        <a:pt x="57" y="38"/>
                        <a:pt x="57" y="38"/>
                      </a:cubicBezTo>
                      <a:cubicBezTo>
                        <a:pt x="57" y="38"/>
                        <a:pt x="57" y="38"/>
                        <a:pt x="56" y="38"/>
                      </a:cubicBezTo>
                      <a:cubicBezTo>
                        <a:pt x="57" y="38"/>
                        <a:pt x="57" y="38"/>
                        <a:pt x="57" y="38"/>
                      </a:cubicBezTo>
                      <a:cubicBezTo>
                        <a:pt x="57" y="38"/>
                        <a:pt x="57" y="38"/>
                        <a:pt x="57" y="38"/>
                      </a:cubicBezTo>
                      <a:cubicBezTo>
                        <a:pt x="57" y="38"/>
                        <a:pt x="57" y="38"/>
                        <a:pt x="57" y="38"/>
                      </a:cubicBezTo>
                      <a:close/>
                      <a:moveTo>
                        <a:pt x="50" y="40"/>
                      </a:moveTo>
                      <a:cubicBezTo>
                        <a:pt x="49" y="40"/>
                        <a:pt x="50" y="39"/>
                        <a:pt x="50" y="39"/>
                      </a:cubicBezTo>
                      <a:cubicBezTo>
                        <a:pt x="49" y="39"/>
                        <a:pt x="50" y="39"/>
                        <a:pt x="50" y="39"/>
                      </a:cubicBezTo>
                      <a:cubicBezTo>
                        <a:pt x="49" y="40"/>
                        <a:pt x="49" y="39"/>
                        <a:pt x="49" y="39"/>
                      </a:cubicBezTo>
                      <a:cubicBezTo>
                        <a:pt x="49" y="39"/>
                        <a:pt x="49" y="39"/>
                        <a:pt x="49" y="39"/>
                      </a:cubicBezTo>
                      <a:cubicBezTo>
                        <a:pt x="49" y="39"/>
                        <a:pt x="49" y="39"/>
                        <a:pt x="48" y="39"/>
                      </a:cubicBez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48" y="39"/>
                        <a:pt x="48" y="39"/>
                        <a:pt x="49" y="39"/>
                      </a:cubicBezTo>
                      <a:cubicBezTo>
                        <a:pt x="49" y="39"/>
                        <a:pt x="48" y="39"/>
                        <a:pt x="49" y="39"/>
                      </a:cubicBezTo>
                      <a:cubicBezTo>
                        <a:pt x="49" y="38"/>
                        <a:pt x="48" y="39"/>
                        <a:pt x="48" y="38"/>
                      </a:cubicBezTo>
                      <a:cubicBezTo>
                        <a:pt x="48" y="38"/>
                        <a:pt x="48" y="38"/>
                        <a:pt x="49" y="38"/>
                      </a:cubicBezTo>
                      <a:cubicBezTo>
                        <a:pt x="49" y="38"/>
                        <a:pt x="49" y="38"/>
                        <a:pt x="49" y="39"/>
                      </a:cubicBezTo>
                      <a:cubicBezTo>
                        <a:pt x="49" y="38"/>
                        <a:pt x="49" y="38"/>
                        <a:pt x="49" y="38"/>
                      </a:cubicBezTo>
                      <a:cubicBezTo>
                        <a:pt x="49" y="38"/>
                        <a:pt x="49" y="38"/>
                        <a:pt x="49" y="38"/>
                      </a:cubicBezTo>
                      <a:cubicBezTo>
                        <a:pt x="49" y="38"/>
                        <a:pt x="49" y="38"/>
                        <a:pt x="49" y="38"/>
                      </a:cubicBezTo>
                      <a:cubicBezTo>
                        <a:pt x="49" y="38"/>
                        <a:pt x="49" y="38"/>
                        <a:pt x="49" y="38"/>
                      </a:cubicBezTo>
                      <a:cubicBezTo>
                        <a:pt x="49" y="38"/>
                        <a:pt x="49" y="38"/>
                        <a:pt x="49" y="38"/>
                      </a:cubicBezTo>
                      <a:cubicBezTo>
                        <a:pt x="49" y="38"/>
                        <a:pt x="49" y="38"/>
                        <a:pt x="49" y="38"/>
                      </a:cubicBezTo>
                      <a:cubicBezTo>
                        <a:pt x="50" y="38"/>
                        <a:pt x="49" y="38"/>
                        <a:pt x="50" y="38"/>
                      </a:cubicBezTo>
                      <a:cubicBezTo>
                        <a:pt x="51" y="38"/>
                        <a:pt x="51" y="37"/>
                        <a:pt x="50" y="38"/>
                      </a:cubicBezTo>
                      <a:cubicBezTo>
                        <a:pt x="50" y="38"/>
                        <a:pt x="50" y="37"/>
                        <a:pt x="50" y="37"/>
                      </a:cubicBezTo>
                      <a:cubicBezTo>
                        <a:pt x="50" y="37"/>
                        <a:pt x="50" y="37"/>
                        <a:pt x="49" y="37"/>
                      </a:cubicBezTo>
                      <a:cubicBezTo>
                        <a:pt x="49" y="37"/>
                        <a:pt x="50" y="37"/>
                        <a:pt x="50" y="37"/>
                      </a:cubicBezTo>
                      <a:cubicBezTo>
                        <a:pt x="50" y="37"/>
                        <a:pt x="50" y="37"/>
                        <a:pt x="50" y="37"/>
                      </a:cubicBezTo>
                      <a:cubicBezTo>
                        <a:pt x="50" y="37"/>
                        <a:pt x="51" y="37"/>
                        <a:pt x="51" y="37"/>
                      </a:cubicBezTo>
                      <a:cubicBezTo>
                        <a:pt x="51" y="37"/>
                        <a:pt x="51" y="37"/>
                        <a:pt x="51" y="37"/>
                      </a:cubicBezTo>
                      <a:cubicBezTo>
                        <a:pt x="51" y="38"/>
                        <a:pt x="51" y="37"/>
                        <a:pt x="51" y="37"/>
                      </a:cubicBezTo>
                      <a:cubicBezTo>
                        <a:pt x="51" y="37"/>
                        <a:pt x="52" y="37"/>
                        <a:pt x="52" y="37"/>
                      </a:cubicBezTo>
                      <a:cubicBezTo>
                        <a:pt x="51" y="37"/>
                        <a:pt x="51" y="37"/>
                        <a:pt x="52" y="37"/>
                      </a:cubicBezTo>
                      <a:cubicBezTo>
                        <a:pt x="52" y="37"/>
                        <a:pt x="52" y="37"/>
                        <a:pt x="52" y="37"/>
                      </a:cubicBezTo>
                      <a:cubicBezTo>
                        <a:pt x="53" y="36"/>
                        <a:pt x="53" y="36"/>
                        <a:pt x="53" y="36"/>
                      </a:cubicBezTo>
                      <a:cubicBezTo>
                        <a:pt x="53" y="37"/>
                        <a:pt x="52" y="36"/>
                        <a:pt x="53" y="36"/>
                      </a:cubicBezTo>
                      <a:cubicBezTo>
                        <a:pt x="53" y="36"/>
                        <a:pt x="53" y="36"/>
                        <a:pt x="53" y="36"/>
                      </a:cubicBezTo>
                      <a:cubicBezTo>
                        <a:pt x="53" y="36"/>
                        <a:pt x="54" y="36"/>
                        <a:pt x="54" y="36"/>
                      </a:cubicBezTo>
                      <a:cubicBezTo>
                        <a:pt x="54" y="36"/>
                        <a:pt x="53" y="36"/>
                        <a:pt x="54" y="36"/>
                      </a:cubicBezTo>
                      <a:cubicBezTo>
                        <a:pt x="54" y="36"/>
                        <a:pt x="53" y="36"/>
                        <a:pt x="54" y="36"/>
                      </a:cubicBezTo>
                      <a:cubicBezTo>
                        <a:pt x="54" y="36"/>
                        <a:pt x="54" y="36"/>
                        <a:pt x="54" y="35"/>
                      </a:cubicBezTo>
                      <a:cubicBezTo>
                        <a:pt x="54" y="35"/>
                        <a:pt x="54" y="35"/>
                        <a:pt x="54" y="35"/>
                      </a:cubicBezTo>
                      <a:cubicBezTo>
                        <a:pt x="54" y="35"/>
                        <a:pt x="55" y="35"/>
                        <a:pt x="55" y="35"/>
                      </a:cubicBezTo>
                      <a:cubicBezTo>
                        <a:pt x="55" y="35"/>
                        <a:pt x="55" y="35"/>
                        <a:pt x="55" y="35"/>
                      </a:cubicBezTo>
                      <a:cubicBezTo>
                        <a:pt x="55" y="35"/>
                        <a:pt x="55" y="35"/>
                        <a:pt x="55" y="35"/>
                      </a:cubicBezTo>
                      <a:cubicBezTo>
                        <a:pt x="56" y="35"/>
                        <a:pt x="56" y="35"/>
                        <a:pt x="56" y="35"/>
                      </a:cubicBezTo>
                      <a:cubicBezTo>
                        <a:pt x="55" y="35"/>
                        <a:pt x="55" y="35"/>
                        <a:pt x="55" y="35"/>
                      </a:cubicBezTo>
                      <a:cubicBezTo>
                        <a:pt x="55" y="35"/>
                        <a:pt x="55" y="35"/>
                        <a:pt x="55" y="35"/>
                      </a:cubicBezTo>
                      <a:cubicBezTo>
                        <a:pt x="55" y="35"/>
                        <a:pt x="55" y="35"/>
                        <a:pt x="55" y="34"/>
                      </a:cubicBezTo>
                      <a:cubicBezTo>
                        <a:pt x="55" y="34"/>
                        <a:pt x="55" y="34"/>
                        <a:pt x="55" y="34"/>
                      </a:cubicBezTo>
                      <a:cubicBezTo>
                        <a:pt x="55" y="34"/>
                        <a:pt x="55" y="34"/>
                        <a:pt x="55" y="34"/>
                      </a:cubicBezTo>
                      <a:cubicBezTo>
                        <a:pt x="55" y="34"/>
                        <a:pt x="55" y="34"/>
                        <a:pt x="55" y="34"/>
                      </a:cubicBezTo>
                      <a:cubicBezTo>
                        <a:pt x="56" y="34"/>
                        <a:pt x="55" y="34"/>
                        <a:pt x="55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5" y="34"/>
                        <a:pt x="56" y="35"/>
                        <a:pt x="55" y="35"/>
                      </a:cubicBezTo>
                      <a:cubicBezTo>
                        <a:pt x="55" y="35"/>
                        <a:pt x="55" y="36"/>
                        <a:pt x="55" y="36"/>
                      </a:cubicBezTo>
                      <a:cubicBezTo>
                        <a:pt x="55" y="36"/>
                        <a:pt x="55" y="36"/>
                        <a:pt x="55" y="36"/>
                      </a:cubicBezTo>
                      <a:cubicBezTo>
                        <a:pt x="54" y="36"/>
                        <a:pt x="55" y="36"/>
                        <a:pt x="55" y="36"/>
                      </a:cubicBezTo>
                      <a:cubicBezTo>
                        <a:pt x="54" y="36"/>
                        <a:pt x="54" y="36"/>
                        <a:pt x="54" y="36"/>
                      </a:cubicBezTo>
                      <a:cubicBezTo>
                        <a:pt x="54" y="36"/>
                        <a:pt x="54" y="36"/>
                        <a:pt x="54" y="36"/>
                      </a:cubicBezTo>
                      <a:cubicBezTo>
                        <a:pt x="54" y="36"/>
                        <a:pt x="54" y="36"/>
                        <a:pt x="54" y="36"/>
                      </a:cubicBezTo>
                      <a:cubicBezTo>
                        <a:pt x="54" y="36"/>
                        <a:pt x="54" y="36"/>
                        <a:pt x="54" y="37"/>
                      </a:cubicBezTo>
                      <a:cubicBezTo>
                        <a:pt x="54" y="36"/>
                        <a:pt x="54" y="36"/>
                        <a:pt x="54" y="36"/>
                      </a:cubicBezTo>
                      <a:cubicBezTo>
                        <a:pt x="54" y="36"/>
                        <a:pt x="54" y="37"/>
                        <a:pt x="54" y="37"/>
                      </a:cubicBezTo>
                      <a:cubicBezTo>
                        <a:pt x="54" y="37"/>
                        <a:pt x="54" y="37"/>
                        <a:pt x="55" y="37"/>
                      </a:cubicBezTo>
                      <a:cubicBezTo>
                        <a:pt x="55" y="37"/>
                        <a:pt x="54" y="37"/>
                        <a:pt x="54" y="37"/>
                      </a:cubicBezTo>
                      <a:cubicBezTo>
                        <a:pt x="54" y="37"/>
                        <a:pt x="55" y="37"/>
                        <a:pt x="55" y="37"/>
                      </a:cubicBezTo>
                      <a:cubicBezTo>
                        <a:pt x="54" y="37"/>
                        <a:pt x="54" y="37"/>
                        <a:pt x="54" y="37"/>
                      </a:cubicBezTo>
                      <a:cubicBezTo>
                        <a:pt x="54" y="37"/>
                        <a:pt x="53" y="37"/>
                        <a:pt x="54" y="37"/>
                      </a:cubicBezTo>
                      <a:cubicBezTo>
                        <a:pt x="53" y="37"/>
                        <a:pt x="53" y="37"/>
                        <a:pt x="53" y="37"/>
                      </a:cubicBezTo>
                      <a:cubicBezTo>
                        <a:pt x="53" y="37"/>
                        <a:pt x="52" y="37"/>
                        <a:pt x="52" y="37"/>
                      </a:cubicBezTo>
                      <a:cubicBezTo>
                        <a:pt x="52" y="38"/>
                        <a:pt x="53" y="38"/>
                        <a:pt x="52" y="38"/>
                      </a:cubicBezTo>
                      <a:cubicBezTo>
                        <a:pt x="52" y="38"/>
                        <a:pt x="52" y="38"/>
                        <a:pt x="51" y="38"/>
                      </a:cubicBezTo>
                      <a:cubicBezTo>
                        <a:pt x="52" y="38"/>
                        <a:pt x="51" y="38"/>
                        <a:pt x="51" y="38"/>
                      </a:cubicBezTo>
                      <a:cubicBezTo>
                        <a:pt x="51" y="38"/>
                        <a:pt x="52" y="38"/>
                        <a:pt x="51" y="38"/>
                      </a:cubicBezTo>
                      <a:cubicBezTo>
                        <a:pt x="51" y="38"/>
                        <a:pt x="51" y="38"/>
                        <a:pt x="51" y="38"/>
                      </a:cubicBezTo>
                      <a:cubicBezTo>
                        <a:pt x="51" y="38"/>
                        <a:pt x="51" y="38"/>
                        <a:pt x="51" y="38"/>
                      </a:cubicBezTo>
                      <a:cubicBezTo>
                        <a:pt x="52" y="38"/>
                        <a:pt x="52" y="38"/>
                        <a:pt x="52" y="39"/>
                      </a:cubicBezTo>
                      <a:cubicBezTo>
                        <a:pt x="51" y="39"/>
                        <a:pt x="51" y="39"/>
                        <a:pt x="51" y="39"/>
                      </a:cubicBezTo>
                      <a:cubicBezTo>
                        <a:pt x="51" y="39"/>
                        <a:pt x="51" y="39"/>
                        <a:pt x="51" y="38"/>
                      </a:cubicBezTo>
                      <a:cubicBezTo>
                        <a:pt x="50" y="39"/>
                        <a:pt x="50" y="39"/>
                        <a:pt x="50" y="39"/>
                      </a:cubicBezTo>
                      <a:cubicBezTo>
                        <a:pt x="50" y="39"/>
                        <a:pt x="50" y="39"/>
                        <a:pt x="50" y="40"/>
                      </a:cubicBezTo>
                      <a:close/>
                      <a:moveTo>
                        <a:pt x="53" y="37"/>
                      </a:moveTo>
                      <a:cubicBezTo>
                        <a:pt x="53" y="36"/>
                        <a:pt x="54" y="36"/>
                        <a:pt x="53" y="36"/>
                      </a:cubicBezTo>
                      <a:cubicBezTo>
                        <a:pt x="53" y="36"/>
                        <a:pt x="53" y="36"/>
                        <a:pt x="53" y="36"/>
                      </a:cubicBezTo>
                      <a:cubicBezTo>
                        <a:pt x="53" y="37"/>
                        <a:pt x="53" y="37"/>
                        <a:pt x="53" y="37"/>
                      </a:cubicBezTo>
                      <a:close/>
                      <a:moveTo>
                        <a:pt x="52" y="37"/>
                      </a:moveTo>
                      <a:cubicBezTo>
                        <a:pt x="52" y="37"/>
                        <a:pt x="52" y="37"/>
                        <a:pt x="52" y="37"/>
                      </a:cubicBezTo>
                      <a:cubicBezTo>
                        <a:pt x="52" y="37"/>
                        <a:pt x="52" y="37"/>
                        <a:pt x="52" y="37"/>
                      </a:cubicBezTo>
                      <a:cubicBezTo>
                        <a:pt x="53" y="37"/>
                        <a:pt x="53" y="37"/>
                        <a:pt x="53" y="37"/>
                      </a:cubicBezTo>
                      <a:cubicBezTo>
                        <a:pt x="52" y="37"/>
                        <a:pt x="52" y="37"/>
                        <a:pt x="52" y="37"/>
                      </a:cubicBezTo>
                      <a:cubicBezTo>
                        <a:pt x="52" y="37"/>
                        <a:pt x="52" y="37"/>
                        <a:pt x="52" y="37"/>
                      </a:cubicBezTo>
                      <a:close/>
                      <a:moveTo>
                        <a:pt x="50" y="39"/>
                      </a:moveTo>
                      <a:cubicBezTo>
                        <a:pt x="50" y="38"/>
                        <a:pt x="50" y="38"/>
                        <a:pt x="50" y="38"/>
                      </a:cubicBezTo>
                      <a:cubicBezTo>
                        <a:pt x="50" y="38"/>
                        <a:pt x="50" y="39"/>
                        <a:pt x="50" y="39"/>
                      </a:cubicBezTo>
                      <a:close/>
                      <a:moveTo>
                        <a:pt x="49" y="39"/>
                      </a:moveTo>
                      <a:cubicBezTo>
                        <a:pt x="50" y="39"/>
                        <a:pt x="49" y="39"/>
                        <a:pt x="50" y="39"/>
                      </a:cubicBezTo>
                      <a:cubicBezTo>
                        <a:pt x="50" y="39"/>
                        <a:pt x="50" y="38"/>
                        <a:pt x="49" y="39"/>
                      </a:cubicBezTo>
                      <a:close/>
                      <a:moveTo>
                        <a:pt x="40" y="42"/>
                      </a:moveTo>
                      <a:cubicBezTo>
                        <a:pt x="40" y="42"/>
                        <a:pt x="40" y="42"/>
                        <a:pt x="40" y="41"/>
                      </a:cubicBezTo>
                      <a:cubicBezTo>
                        <a:pt x="41" y="41"/>
                        <a:pt x="40" y="42"/>
                        <a:pt x="40" y="42"/>
                      </a:cubicBezTo>
                      <a:close/>
                      <a:moveTo>
                        <a:pt x="60" y="37"/>
                      </a:moveTo>
                      <a:cubicBezTo>
                        <a:pt x="60" y="37"/>
                        <a:pt x="60" y="37"/>
                        <a:pt x="60" y="37"/>
                      </a:cubicBezTo>
                      <a:cubicBezTo>
                        <a:pt x="61" y="37"/>
                        <a:pt x="61" y="37"/>
                        <a:pt x="61" y="37"/>
                      </a:cubicBezTo>
                      <a:cubicBezTo>
                        <a:pt x="61" y="37"/>
                        <a:pt x="61" y="37"/>
                        <a:pt x="61" y="37"/>
                      </a:cubicBezTo>
                      <a:cubicBezTo>
                        <a:pt x="61" y="37"/>
                        <a:pt x="61" y="37"/>
                        <a:pt x="60" y="37"/>
                      </a:cubicBezTo>
                      <a:close/>
                      <a:moveTo>
                        <a:pt x="43" y="39"/>
                      </a:moveTo>
                      <a:cubicBezTo>
                        <a:pt x="43" y="39"/>
                        <a:pt x="43" y="39"/>
                        <a:pt x="43" y="39"/>
                      </a:cubicBezTo>
                      <a:cubicBezTo>
                        <a:pt x="43" y="39"/>
                        <a:pt x="43" y="39"/>
                        <a:pt x="43" y="39"/>
                      </a:cubicBezTo>
                      <a:cubicBezTo>
                        <a:pt x="42" y="40"/>
                        <a:pt x="42" y="39"/>
                        <a:pt x="42" y="39"/>
                      </a:cubicBezTo>
                      <a:cubicBezTo>
                        <a:pt x="43" y="39"/>
                        <a:pt x="42" y="39"/>
                        <a:pt x="42" y="39"/>
                      </a:cubicBezTo>
                      <a:cubicBezTo>
                        <a:pt x="43" y="39"/>
                        <a:pt x="43" y="39"/>
                        <a:pt x="43" y="39"/>
                      </a:cubicBezTo>
                      <a:cubicBezTo>
                        <a:pt x="43" y="39"/>
                        <a:pt x="43" y="39"/>
                        <a:pt x="43" y="39"/>
                      </a:cubicBezTo>
                      <a:cubicBezTo>
                        <a:pt x="43" y="39"/>
                        <a:pt x="43" y="39"/>
                        <a:pt x="42" y="39"/>
                      </a:cubicBezTo>
                      <a:cubicBezTo>
                        <a:pt x="43" y="39"/>
                        <a:pt x="43" y="39"/>
                        <a:pt x="42" y="39"/>
                      </a:cubicBezTo>
                      <a:cubicBezTo>
                        <a:pt x="42" y="39"/>
                        <a:pt x="43" y="38"/>
                        <a:pt x="43" y="38"/>
                      </a:cubicBezTo>
                      <a:cubicBezTo>
                        <a:pt x="43" y="38"/>
                        <a:pt x="42" y="39"/>
                        <a:pt x="43" y="39"/>
                      </a:cubicBezTo>
                      <a:close/>
                      <a:moveTo>
                        <a:pt x="39" y="40"/>
                      </a:move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lose/>
                      <a:moveTo>
                        <a:pt x="33" y="27"/>
                      </a:moveTo>
                      <a:cubicBezTo>
                        <a:pt x="33" y="27"/>
                        <a:pt x="33" y="27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2" y="26"/>
                        <a:pt x="32" y="26"/>
                        <a:pt x="32" y="26"/>
                      </a:cubicBezTo>
                      <a:cubicBezTo>
                        <a:pt x="33" y="26"/>
                        <a:pt x="32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5"/>
                        <a:pt x="32" y="25"/>
                        <a:pt x="32" y="25"/>
                      </a:cubicBezTo>
                      <a:cubicBezTo>
                        <a:pt x="33" y="24"/>
                        <a:pt x="33" y="25"/>
                        <a:pt x="33" y="25"/>
                      </a:cubicBezTo>
                      <a:cubicBezTo>
                        <a:pt x="33" y="25"/>
                        <a:pt x="33" y="25"/>
                        <a:pt x="33" y="25"/>
                      </a:cubicBezTo>
                      <a:cubicBezTo>
                        <a:pt x="33" y="25"/>
                        <a:pt x="33" y="25"/>
                        <a:pt x="34" y="25"/>
                      </a:cubicBezTo>
                      <a:cubicBezTo>
                        <a:pt x="34" y="24"/>
                        <a:pt x="34" y="23"/>
                        <a:pt x="33" y="24"/>
                      </a:cubicBezTo>
                      <a:cubicBezTo>
                        <a:pt x="33" y="25"/>
                        <a:pt x="33" y="24"/>
                        <a:pt x="33" y="24"/>
                      </a:cubicBez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4" y="24"/>
                        <a:pt x="34" y="24"/>
                        <a:pt x="34" y="24"/>
                      </a:cubicBezTo>
                      <a:cubicBezTo>
                        <a:pt x="34" y="25"/>
                        <a:pt x="33" y="25"/>
                        <a:pt x="33" y="25"/>
                      </a:cubicBezTo>
                      <a:cubicBezTo>
                        <a:pt x="33" y="25"/>
                        <a:pt x="33" y="24"/>
                        <a:pt x="33" y="25"/>
                      </a:cubicBezTo>
                      <a:cubicBezTo>
                        <a:pt x="33" y="24"/>
                        <a:pt x="32" y="25"/>
                        <a:pt x="33" y="24"/>
                      </a:cubicBez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3" y="24"/>
                        <a:pt x="33" y="24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4" y="23"/>
                        <a:pt x="34" y="23"/>
                        <a:pt x="33" y="23"/>
                      </a:cubicBezTo>
                      <a:cubicBezTo>
                        <a:pt x="34" y="23"/>
                        <a:pt x="34" y="23"/>
                        <a:pt x="33" y="24"/>
                      </a:cubicBezTo>
                      <a:cubicBezTo>
                        <a:pt x="34" y="24"/>
                        <a:pt x="35" y="24"/>
                        <a:pt x="35" y="23"/>
                      </a:cubicBezTo>
                      <a:cubicBezTo>
                        <a:pt x="35" y="23"/>
                        <a:pt x="35" y="23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5" y="24"/>
                        <a:pt x="34" y="24"/>
                      </a:cubicBezTo>
                      <a:cubicBezTo>
                        <a:pt x="34" y="24"/>
                        <a:pt x="34" y="24"/>
                        <a:pt x="34" y="25"/>
                      </a:cubicBezTo>
                      <a:cubicBezTo>
                        <a:pt x="34" y="25"/>
                        <a:pt x="33" y="25"/>
                        <a:pt x="33" y="25"/>
                      </a:cubicBezTo>
                      <a:cubicBezTo>
                        <a:pt x="33" y="25"/>
                        <a:pt x="33" y="25"/>
                        <a:pt x="33" y="25"/>
                      </a:cubicBezTo>
                      <a:cubicBezTo>
                        <a:pt x="33" y="26"/>
                        <a:pt x="33" y="25"/>
                        <a:pt x="33" y="25"/>
                      </a:cubicBezTo>
                      <a:cubicBezTo>
                        <a:pt x="33" y="25"/>
                        <a:pt x="34" y="25"/>
                        <a:pt x="34" y="25"/>
                      </a:cubicBezTo>
                      <a:cubicBezTo>
                        <a:pt x="34" y="25"/>
                        <a:pt x="34" y="25"/>
                        <a:pt x="34" y="25"/>
                      </a:cubicBezTo>
                      <a:cubicBezTo>
                        <a:pt x="34" y="25"/>
                        <a:pt x="34" y="25"/>
                        <a:pt x="34" y="25"/>
                      </a:cubicBezTo>
                      <a:cubicBezTo>
                        <a:pt x="34" y="25"/>
                        <a:pt x="34" y="25"/>
                        <a:pt x="34" y="25"/>
                      </a:cubicBezTo>
                      <a:cubicBezTo>
                        <a:pt x="34" y="25"/>
                        <a:pt x="34" y="24"/>
                        <a:pt x="34" y="24"/>
                      </a:cubicBezTo>
                      <a:cubicBezTo>
                        <a:pt x="35" y="24"/>
                        <a:pt x="34" y="25"/>
                        <a:pt x="35" y="25"/>
                      </a:cubicBezTo>
                      <a:cubicBezTo>
                        <a:pt x="35" y="25"/>
                        <a:pt x="35" y="25"/>
                        <a:pt x="35" y="24"/>
                      </a:cubicBezTo>
                      <a:cubicBezTo>
                        <a:pt x="35" y="24"/>
                        <a:pt x="35" y="25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5" y="24"/>
                        <a:pt x="36" y="24"/>
                      </a:cubicBezTo>
                      <a:cubicBezTo>
                        <a:pt x="36" y="24"/>
                        <a:pt x="35" y="24"/>
                        <a:pt x="36" y="23"/>
                      </a:cubicBezTo>
                      <a:cubicBezTo>
                        <a:pt x="36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6" y="22"/>
                        <a:pt x="36" y="23"/>
                        <a:pt x="36" y="24"/>
                      </a:cubicBezTo>
                      <a:cubicBezTo>
                        <a:pt x="36" y="24"/>
                        <a:pt x="37" y="24"/>
                        <a:pt x="36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5" y="25"/>
                        <a:pt x="36" y="24"/>
                        <a:pt x="35" y="24"/>
                      </a:cubicBezTo>
                      <a:cubicBezTo>
                        <a:pt x="35" y="24"/>
                        <a:pt x="35" y="24"/>
                        <a:pt x="35" y="25"/>
                      </a:cubicBezTo>
                      <a:cubicBezTo>
                        <a:pt x="35" y="25"/>
                        <a:pt x="36" y="24"/>
                        <a:pt x="36" y="25"/>
                      </a:cubicBezTo>
                      <a:cubicBezTo>
                        <a:pt x="35" y="25"/>
                        <a:pt x="35" y="25"/>
                        <a:pt x="35" y="25"/>
                      </a:cubicBezTo>
                      <a:cubicBezTo>
                        <a:pt x="35" y="25"/>
                        <a:pt x="35" y="25"/>
                        <a:pt x="35" y="25"/>
                      </a:cubicBezTo>
                      <a:cubicBezTo>
                        <a:pt x="35" y="25"/>
                        <a:pt x="35" y="25"/>
                        <a:pt x="35" y="25"/>
                      </a:cubicBezTo>
                      <a:cubicBezTo>
                        <a:pt x="36" y="25"/>
                        <a:pt x="35" y="25"/>
                        <a:pt x="35" y="25"/>
                      </a:cubicBezTo>
                      <a:cubicBezTo>
                        <a:pt x="35" y="25"/>
                        <a:pt x="35" y="26"/>
                        <a:pt x="35" y="26"/>
                      </a:cubicBezTo>
                      <a:cubicBezTo>
                        <a:pt x="35" y="26"/>
                        <a:pt x="35" y="26"/>
                        <a:pt x="35" y="26"/>
                      </a:cubicBezTo>
                      <a:cubicBezTo>
                        <a:pt x="35" y="26"/>
                        <a:pt x="35" y="26"/>
                        <a:pt x="35" y="25"/>
                      </a:cubicBezTo>
                      <a:cubicBezTo>
                        <a:pt x="35" y="25"/>
                        <a:pt x="35" y="26"/>
                        <a:pt x="35" y="26"/>
                      </a:cubicBezTo>
                      <a:cubicBezTo>
                        <a:pt x="35" y="26"/>
                        <a:pt x="35" y="26"/>
                        <a:pt x="35" y="26"/>
                      </a:cubicBezTo>
                      <a:cubicBezTo>
                        <a:pt x="35" y="26"/>
                        <a:pt x="35" y="26"/>
                        <a:pt x="35" y="26"/>
                      </a:cubicBezTo>
                      <a:cubicBezTo>
                        <a:pt x="35" y="25"/>
                        <a:pt x="35" y="25"/>
                        <a:pt x="34" y="25"/>
                      </a:cubicBezTo>
                      <a:cubicBezTo>
                        <a:pt x="34" y="25"/>
                        <a:pt x="34" y="25"/>
                        <a:pt x="34" y="25"/>
                      </a:cubicBezTo>
                      <a:cubicBezTo>
                        <a:pt x="34" y="25"/>
                        <a:pt x="34" y="25"/>
                        <a:pt x="34" y="25"/>
                      </a:cubicBezTo>
                      <a:cubicBezTo>
                        <a:pt x="34" y="26"/>
                        <a:pt x="34" y="25"/>
                        <a:pt x="34" y="26"/>
                      </a:cubicBezTo>
                      <a:cubicBezTo>
                        <a:pt x="34" y="26"/>
                        <a:pt x="34" y="26"/>
                        <a:pt x="33" y="26"/>
                      </a:cubicBezTo>
                      <a:cubicBezTo>
                        <a:pt x="33" y="26"/>
                        <a:pt x="34" y="26"/>
                        <a:pt x="34" y="26"/>
                      </a:cubicBezTo>
                      <a:cubicBezTo>
                        <a:pt x="34" y="26"/>
                        <a:pt x="34" y="26"/>
                        <a:pt x="34" y="26"/>
                      </a:cubicBezTo>
                      <a:cubicBezTo>
                        <a:pt x="34" y="26"/>
                        <a:pt x="34" y="26"/>
                        <a:pt x="34" y="26"/>
                      </a:cubicBezTo>
                      <a:cubicBezTo>
                        <a:pt x="33" y="26"/>
                        <a:pt x="34" y="26"/>
                        <a:pt x="34" y="26"/>
                      </a:cubicBezTo>
                      <a:cubicBezTo>
                        <a:pt x="34" y="26"/>
                        <a:pt x="34" y="26"/>
                        <a:pt x="34" y="26"/>
                      </a:cubicBezTo>
                      <a:cubicBezTo>
                        <a:pt x="34" y="26"/>
                        <a:pt x="34" y="26"/>
                        <a:pt x="34" y="26"/>
                      </a:cubicBezTo>
                      <a:cubicBezTo>
                        <a:pt x="34" y="26"/>
                        <a:pt x="34" y="26"/>
                        <a:pt x="35" y="25"/>
                      </a:cubicBezTo>
                      <a:cubicBezTo>
                        <a:pt x="34" y="26"/>
                        <a:pt x="34" y="26"/>
                        <a:pt x="34" y="26"/>
                      </a:cubicBezTo>
                      <a:cubicBezTo>
                        <a:pt x="34" y="26"/>
                        <a:pt x="34" y="26"/>
                        <a:pt x="34" y="26"/>
                      </a:cubicBezTo>
                      <a:cubicBezTo>
                        <a:pt x="35" y="26"/>
                        <a:pt x="34" y="26"/>
                        <a:pt x="35" y="26"/>
                      </a:cubicBezTo>
                      <a:cubicBezTo>
                        <a:pt x="34" y="27"/>
                        <a:pt x="34" y="27"/>
                        <a:pt x="34" y="27"/>
                      </a:cubicBezTo>
                      <a:cubicBezTo>
                        <a:pt x="35" y="27"/>
                        <a:pt x="35" y="27"/>
                        <a:pt x="35" y="27"/>
                      </a:cubicBezTo>
                      <a:cubicBezTo>
                        <a:pt x="35" y="27"/>
                        <a:pt x="35" y="27"/>
                        <a:pt x="34" y="28"/>
                      </a:cubicBezTo>
                      <a:cubicBezTo>
                        <a:pt x="34" y="28"/>
                        <a:pt x="34" y="28"/>
                        <a:pt x="34" y="27"/>
                      </a:cubicBezTo>
                      <a:cubicBezTo>
                        <a:pt x="34" y="28"/>
                        <a:pt x="34" y="28"/>
                        <a:pt x="34" y="28"/>
                      </a:cubicBezTo>
                      <a:cubicBezTo>
                        <a:pt x="34" y="28"/>
                        <a:pt x="34" y="28"/>
                        <a:pt x="35" y="28"/>
                      </a:cubicBezTo>
                      <a:cubicBezTo>
                        <a:pt x="35" y="28"/>
                        <a:pt x="34" y="28"/>
                        <a:pt x="35" y="27"/>
                      </a:cubicBezTo>
                      <a:cubicBezTo>
                        <a:pt x="35" y="27"/>
                        <a:pt x="35" y="28"/>
                        <a:pt x="35" y="28"/>
                      </a:cubicBezTo>
                      <a:cubicBezTo>
                        <a:pt x="35" y="28"/>
                        <a:pt x="35" y="28"/>
                        <a:pt x="34" y="28"/>
                      </a:cubicBezTo>
                      <a:cubicBezTo>
                        <a:pt x="35" y="28"/>
                        <a:pt x="34" y="28"/>
                        <a:pt x="34" y="28"/>
                      </a:cubicBezTo>
                      <a:cubicBezTo>
                        <a:pt x="34" y="28"/>
                        <a:pt x="34" y="28"/>
                        <a:pt x="34" y="28"/>
                      </a:cubicBezTo>
                      <a:cubicBezTo>
                        <a:pt x="35" y="28"/>
                        <a:pt x="34" y="28"/>
                        <a:pt x="35" y="28"/>
                      </a:cubicBezTo>
                      <a:cubicBezTo>
                        <a:pt x="35" y="28"/>
                        <a:pt x="35" y="28"/>
                        <a:pt x="35" y="28"/>
                      </a:cubicBezTo>
                      <a:cubicBezTo>
                        <a:pt x="35" y="29"/>
                        <a:pt x="35" y="29"/>
                        <a:pt x="35" y="29"/>
                      </a:cubicBezTo>
                      <a:cubicBezTo>
                        <a:pt x="35" y="29"/>
                        <a:pt x="35" y="28"/>
                        <a:pt x="35" y="29"/>
                      </a:cubicBezTo>
                      <a:cubicBezTo>
                        <a:pt x="35" y="29"/>
                        <a:pt x="35" y="28"/>
                        <a:pt x="35" y="28"/>
                      </a:cubicBezTo>
                      <a:cubicBezTo>
                        <a:pt x="35" y="28"/>
                        <a:pt x="35" y="28"/>
                        <a:pt x="35" y="28"/>
                      </a:cubicBezTo>
                      <a:cubicBezTo>
                        <a:pt x="35" y="28"/>
                        <a:pt x="35" y="28"/>
                        <a:pt x="34" y="28"/>
                      </a:cubicBezTo>
                      <a:cubicBezTo>
                        <a:pt x="34" y="29"/>
                        <a:pt x="35" y="29"/>
                        <a:pt x="35" y="29"/>
                      </a:cubicBezTo>
                      <a:cubicBezTo>
                        <a:pt x="35" y="29"/>
                        <a:pt x="35" y="29"/>
                        <a:pt x="35" y="29"/>
                      </a:cubicBezTo>
                      <a:cubicBezTo>
                        <a:pt x="35" y="28"/>
                        <a:pt x="35" y="28"/>
                        <a:pt x="35" y="28"/>
                      </a:cubicBezTo>
                      <a:cubicBezTo>
                        <a:pt x="35" y="28"/>
                        <a:pt x="35" y="28"/>
                        <a:pt x="35" y="28"/>
                      </a:cubicBezTo>
                      <a:cubicBezTo>
                        <a:pt x="35" y="28"/>
                        <a:pt x="35" y="28"/>
                        <a:pt x="35" y="28"/>
                      </a:cubicBezTo>
                      <a:cubicBezTo>
                        <a:pt x="36" y="28"/>
                        <a:pt x="36" y="29"/>
                        <a:pt x="36" y="29"/>
                      </a:cubicBezTo>
                      <a:cubicBezTo>
                        <a:pt x="36" y="29"/>
                        <a:pt x="36" y="28"/>
                        <a:pt x="36" y="28"/>
                      </a:cubicBezTo>
                      <a:cubicBezTo>
                        <a:pt x="36" y="28"/>
                        <a:pt x="36" y="29"/>
                        <a:pt x="36" y="28"/>
                      </a:cubicBezTo>
                      <a:cubicBezTo>
                        <a:pt x="36" y="29"/>
                        <a:pt x="36" y="28"/>
                        <a:pt x="36" y="29"/>
                      </a:cubicBezTo>
                      <a:cubicBezTo>
                        <a:pt x="36" y="29"/>
                        <a:pt x="36" y="28"/>
                        <a:pt x="36" y="29"/>
                      </a:cubicBezTo>
                      <a:cubicBezTo>
                        <a:pt x="36" y="29"/>
                        <a:pt x="36" y="29"/>
                        <a:pt x="36" y="29"/>
                      </a:cubicBezTo>
                      <a:cubicBezTo>
                        <a:pt x="36" y="29"/>
                        <a:pt x="36" y="29"/>
                        <a:pt x="36" y="29"/>
                      </a:cubicBezTo>
                      <a:cubicBezTo>
                        <a:pt x="36" y="29"/>
                        <a:pt x="36" y="30"/>
                        <a:pt x="36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ubicBezTo>
                        <a:pt x="35" y="30"/>
                        <a:pt x="36" y="30"/>
                        <a:pt x="36" y="30"/>
                      </a:cubicBezTo>
                      <a:cubicBezTo>
                        <a:pt x="36" y="30"/>
                        <a:pt x="36" y="30"/>
                        <a:pt x="36" y="31"/>
                      </a:cubicBezTo>
                      <a:cubicBezTo>
                        <a:pt x="36" y="31"/>
                        <a:pt x="36" y="31"/>
                        <a:pt x="36" y="30"/>
                      </a:cubicBezTo>
                      <a:cubicBezTo>
                        <a:pt x="36" y="31"/>
                        <a:pt x="37" y="31"/>
                        <a:pt x="36" y="31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6" y="31"/>
                        <a:pt x="36" y="31"/>
                        <a:pt x="35" y="31"/>
                      </a:cubicBezTo>
                      <a:cubicBezTo>
                        <a:pt x="35" y="31"/>
                        <a:pt x="35" y="31"/>
                        <a:pt x="35" y="31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6" y="31"/>
                        <a:pt x="35" y="31"/>
                        <a:pt x="36" y="31"/>
                      </a:cubicBezTo>
                      <a:cubicBezTo>
                        <a:pt x="35" y="31"/>
                        <a:pt x="35" y="31"/>
                        <a:pt x="35" y="31"/>
                      </a:cubicBezTo>
                      <a:cubicBezTo>
                        <a:pt x="36" y="30"/>
                        <a:pt x="35" y="30"/>
                        <a:pt x="35" y="30"/>
                      </a:cubicBezTo>
                      <a:cubicBezTo>
                        <a:pt x="35" y="30"/>
                        <a:pt x="35" y="30"/>
                        <a:pt x="35" y="30"/>
                      </a:cubicBezTo>
                      <a:cubicBezTo>
                        <a:pt x="35" y="31"/>
                        <a:pt x="35" y="30"/>
                        <a:pt x="34" y="30"/>
                      </a:cubicBezTo>
                      <a:cubicBezTo>
                        <a:pt x="34" y="30"/>
                        <a:pt x="35" y="30"/>
                        <a:pt x="34" y="31"/>
                      </a:cubicBezTo>
                      <a:cubicBezTo>
                        <a:pt x="35" y="30"/>
                        <a:pt x="35" y="30"/>
                        <a:pt x="35" y="30"/>
                      </a:cubicBezTo>
                      <a:cubicBezTo>
                        <a:pt x="35" y="31"/>
                        <a:pt x="35" y="31"/>
                        <a:pt x="35" y="31"/>
                      </a:cubicBezTo>
                      <a:cubicBezTo>
                        <a:pt x="34" y="31"/>
                        <a:pt x="35" y="31"/>
                        <a:pt x="34" y="31"/>
                      </a:cubicBezTo>
                      <a:cubicBezTo>
                        <a:pt x="34" y="31"/>
                        <a:pt x="35" y="31"/>
                        <a:pt x="35" y="31"/>
                      </a:cubicBezTo>
                      <a:cubicBezTo>
                        <a:pt x="35" y="31"/>
                        <a:pt x="35" y="31"/>
                        <a:pt x="35" y="31"/>
                      </a:cubicBezTo>
                      <a:cubicBezTo>
                        <a:pt x="35" y="31"/>
                        <a:pt x="35" y="31"/>
                        <a:pt x="35" y="31"/>
                      </a:cubicBezTo>
                      <a:cubicBezTo>
                        <a:pt x="34" y="31"/>
                        <a:pt x="35" y="31"/>
                        <a:pt x="35" y="31"/>
                      </a:cubicBezTo>
                      <a:cubicBezTo>
                        <a:pt x="35" y="31"/>
                        <a:pt x="35" y="31"/>
                        <a:pt x="35" y="31"/>
                      </a:cubicBezTo>
                      <a:cubicBezTo>
                        <a:pt x="35" y="31"/>
                        <a:pt x="35" y="31"/>
                        <a:pt x="35" y="31"/>
                      </a:cubicBezTo>
                      <a:cubicBezTo>
                        <a:pt x="34" y="32"/>
                        <a:pt x="36" y="32"/>
                        <a:pt x="35" y="32"/>
                      </a:cubicBezTo>
                      <a:cubicBezTo>
                        <a:pt x="36" y="32"/>
                        <a:pt x="36" y="32"/>
                        <a:pt x="36" y="31"/>
                      </a:cubicBezTo>
                      <a:cubicBezTo>
                        <a:pt x="36" y="31"/>
                        <a:pt x="36" y="31"/>
                        <a:pt x="36" y="32"/>
                      </a:cubicBezTo>
                      <a:cubicBezTo>
                        <a:pt x="36" y="31"/>
                        <a:pt x="36" y="31"/>
                        <a:pt x="37" y="31"/>
                      </a:cubicBezTo>
                      <a:cubicBezTo>
                        <a:pt x="37" y="31"/>
                        <a:pt x="36" y="31"/>
                        <a:pt x="37" y="31"/>
                      </a:cubicBezTo>
                      <a:cubicBezTo>
                        <a:pt x="36" y="31"/>
                        <a:pt x="37" y="31"/>
                        <a:pt x="37" y="31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8" y="30"/>
                        <a:pt x="37" y="30"/>
                        <a:pt x="38" y="30"/>
                      </a:cubicBezTo>
                      <a:cubicBezTo>
                        <a:pt x="38" y="30"/>
                        <a:pt x="37" y="30"/>
                        <a:pt x="38" y="30"/>
                      </a:cubicBezTo>
                      <a:cubicBezTo>
                        <a:pt x="38" y="30"/>
                        <a:pt x="38" y="30"/>
                        <a:pt x="38" y="30"/>
                      </a:cubicBezTo>
                      <a:cubicBezTo>
                        <a:pt x="38" y="30"/>
                        <a:pt x="38" y="29"/>
                        <a:pt x="38" y="29"/>
                      </a:cubicBezTo>
                      <a:cubicBezTo>
                        <a:pt x="38" y="29"/>
                        <a:pt x="38" y="30"/>
                        <a:pt x="38" y="3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8" y="29"/>
                        <a:pt x="38" y="29"/>
                        <a:pt x="37" y="29"/>
                      </a:cubicBezTo>
                      <a:cubicBezTo>
                        <a:pt x="37" y="29"/>
                        <a:pt x="37" y="29"/>
                        <a:pt x="37" y="30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ubicBezTo>
                        <a:pt x="37" y="30"/>
                        <a:pt x="37" y="30"/>
                        <a:pt x="37" y="29"/>
                      </a:cubicBezTo>
                      <a:cubicBezTo>
                        <a:pt x="37" y="29"/>
                        <a:pt x="37" y="30"/>
                        <a:pt x="37" y="30"/>
                      </a:cubicBezTo>
                      <a:cubicBezTo>
                        <a:pt x="37" y="29"/>
                        <a:pt x="37" y="29"/>
                        <a:pt x="37" y="29"/>
                      </a:cubicBezTo>
                      <a:cubicBezTo>
                        <a:pt x="37" y="29"/>
                        <a:pt x="37" y="29"/>
                        <a:pt x="37" y="29"/>
                      </a:cubicBezTo>
                      <a:cubicBezTo>
                        <a:pt x="37" y="29"/>
                        <a:pt x="37" y="29"/>
                        <a:pt x="37" y="29"/>
                      </a:cubicBezTo>
                      <a:cubicBezTo>
                        <a:pt x="37" y="29"/>
                        <a:pt x="37" y="29"/>
                        <a:pt x="37" y="29"/>
                      </a:cubicBezTo>
                      <a:cubicBezTo>
                        <a:pt x="37" y="29"/>
                        <a:pt x="37" y="29"/>
                        <a:pt x="37" y="29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8" y="28"/>
                        <a:pt x="38" y="28"/>
                        <a:pt x="38" y="28"/>
                      </a:cubicBezTo>
                      <a:cubicBezTo>
                        <a:pt x="38" y="28"/>
                        <a:pt x="38" y="28"/>
                        <a:pt x="38" y="28"/>
                      </a:cubicBezTo>
                      <a:cubicBezTo>
                        <a:pt x="38" y="28"/>
                        <a:pt x="38" y="28"/>
                        <a:pt x="38" y="28"/>
                      </a:cubicBezTo>
                      <a:cubicBezTo>
                        <a:pt x="38" y="27"/>
                        <a:pt x="38" y="28"/>
                        <a:pt x="38" y="28"/>
                      </a:cubicBezTo>
                      <a:cubicBezTo>
                        <a:pt x="38" y="27"/>
                        <a:pt x="38" y="27"/>
                        <a:pt x="39" y="28"/>
                      </a:cubicBezTo>
                      <a:cubicBezTo>
                        <a:pt x="38" y="28"/>
                        <a:pt x="38" y="28"/>
                        <a:pt x="38" y="28"/>
                      </a:cubicBezTo>
                      <a:cubicBezTo>
                        <a:pt x="38" y="28"/>
                        <a:pt x="38" y="28"/>
                        <a:pt x="38" y="28"/>
                      </a:cubicBezTo>
                      <a:cubicBezTo>
                        <a:pt x="39" y="28"/>
                        <a:pt x="39" y="28"/>
                        <a:pt x="39" y="27"/>
                      </a:cubicBezTo>
                      <a:cubicBezTo>
                        <a:pt x="39" y="27"/>
                        <a:pt x="39" y="27"/>
                        <a:pt x="39" y="27"/>
                      </a:cubicBezTo>
                      <a:cubicBezTo>
                        <a:pt x="39" y="27"/>
                        <a:pt x="39" y="27"/>
                        <a:pt x="39" y="27"/>
                      </a:cubicBezTo>
                      <a:cubicBezTo>
                        <a:pt x="38" y="27"/>
                        <a:pt x="39" y="27"/>
                        <a:pt x="38" y="27"/>
                      </a:cubicBezTo>
                      <a:cubicBezTo>
                        <a:pt x="38" y="27"/>
                        <a:pt x="38" y="27"/>
                        <a:pt x="38" y="27"/>
                      </a:cubicBezTo>
                      <a:cubicBezTo>
                        <a:pt x="38" y="27"/>
                        <a:pt x="38" y="27"/>
                        <a:pt x="38" y="28"/>
                      </a:cubicBezTo>
                      <a:cubicBezTo>
                        <a:pt x="38" y="28"/>
                        <a:pt x="38" y="27"/>
                        <a:pt x="37" y="28"/>
                      </a:cubicBezTo>
                      <a:cubicBezTo>
                        <a:pt x="38" y="28"/>
                        <a:pt x="38" y="28"/>
                        <a:pt x="38" y="27"/>
                      </a:cubicBezTo>
                      <a:cubicBezTo>
                        <a:pt x="39" y="27"/>
                        <a:pt x="38" y="27"/>
                        <a:pt x="38" y="27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8" y="25"/>
                        <a:pt x="38" y="26"/>
                        <a:pt x="38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8" y="26"/>
                        <a:pt x="38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38" y="26"/>
                      </a:cubicBezTo>
                      <a:cubicBezTo>
                        <a:pt x="38" y="26"/>
                        <a:pt x="39" y="26"/>
                        <a:pt x="39" y="26"/>
                      </a:cubicBezTo>
                      <a:cubicBezTo>
                        <a:pt x="39" y="26"/>
                        <a:pt x="38" y="26"/>
                        <a:pt x="38" y="26"/>
                      </a:cubicBezTo>
                      <a:cubicBezTo>
                        <a:pt x="38" y="26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40" y="26"/>
                      </a:cubicBezTo>
                      <a:cubicBezTo>
                        <a:pt x="40" y="26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9" y="26"/>
                        <a:pt x="40" y="26"/>
                        <a:pt x="40" y="26"/>
                      </a:cubicBezTo>
                      <a:cubicBezTo>
                        <a:pt x="40" y="26"/>
                        <a:pt x="40" y="25"/>
                        <a:pt x="39" y="26"/>
                      </a:cubicBezTo>
                      <a:cubicBezTo>
                        <a:pt x="39" y="25"/>
                        <a:pt x="39" y="26"/>
                        <a:pt x="39" y="25"/>
                      </a:cubicBezTo>
                      <a:cubicBezTo>
                        <a:pt x="39" y="25"/>
                        <a:pt x="39" y="25"/>
                        <a:pt x="40" y="25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40" y="25"/>
                        <a:pt x="40" y="24"/>
                        <a:pt x="40" y="24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1" y="24"/>
                        <a:pt x="40" y="24"/>
                        <a:pt x="40" y="24"/>
                      </a:cubicBezTo>
                      <a:cubicBezTo>
                        <a:pt x="41" y="23"/>
                        <a:pt x="41" y="24"/>
                        <a:pt x="41" y="24"/>
                      </a:cubicBezTo>
                      <a:cubicBezTo>
                        <a:pt x="41" y="24"/>
                        <a:pt x="41" y="24"/>
                        <a:pt x="41" y="24"/>
                      </a:cubicBezTo>
                      <a:cubicBezTo>
                        <a:pt x="41" y="24"/>
                        <a:pt x="42" y="25"/>
                        <a:pt x="42" y="25"/>
                      </a:cubicBezTo>
                      <a:cubicBezTo>
                        <a:pt x="42" y="25"/>
                        <a:pt x="42" y="25"/>
                        <a:pt x="41" y="25"/>
                      </a:cubicBezTo>
                      <a:cubicBezTo>
                        <a:pt x="41" y="25"/>
                        <a:pt x="41" y="25"/>
                        <a:pt x="41" y="25"/>
                      </a:cubicBezTo>
                      <a:cubicBezTo>
                        <a:pt x="41" y="25"/>
                        <a:pt x="41" y="25"/>
                        <a:pt x="41" y="25"/>
                      </a:cubicBezTo>
                      <a:cubicBezTo>
                        <a:pt x="41" y="25"/>
                        <a:pt x="41" y="25"/>
                        <a:pt x="41" y="25"/>
                      </a:cubicBezTo>
                      <a:cubicBezTo>
                        <a:pt x="41" y="26"/>
                        <a:pt x="41" y="26"/>
                        <a:pt x="41" y="26"/>
                      </a:cubicBezTo>
                      <a:cubicBezTo>
                        <a:pt x="41" y="26"/>
                        <a:pt x="41" y="26"/>
                        <a:pt x="40" y="26"/>
                      </a:cubicBezTo>
                      <a:cubicBezTo>
                        <a:pt x="41" y="26"/>
                        <a:pt x="41" y="26"/>
                        <a:pt x="41" y="26"/>
                      </a:cubicBezTo>
                      <a:cubicBezTo>
                        <a:pt x="41" y="26"/>
                        <a:pt x="41" y="27"/>
                        <a:pt x="41" y="27"/>
                      </a:cubicBezTo>
                      <a:cubicBezTo>
                        <a:pt x="41" y="27"/>
                        <a:pt x="41" y="27"/>
                        <a:pt x="41" y="27"/>
                      </a:cubicBezTo>
                      <a:cubicBezTo>
                        <a:pt x="41" y="26"/>
                        <a:pt x="41" y="26"/>
                        <a:pt x="41" y="26"/>
                      </a:cubicBezTo>
                      <a:cubicBezTo>
                        <a:pt x="41" y="26"/>
                        <a:pt x="42" y="26"/>
                        <a:pt x="42" y="27"/>
                      </a:cubicBezTo>
                      <a:cubicBezTo>
                        <a:pt x="41" y="27"/>
                        <a:pt x="41" y="27"/>
                        <a:pt x="41" y="26"/>
                      </a:cubicBezTo>
                      <a:cubicBezTo>
                        <a:pt x="41" y="27"/>
                        <a:pt x="41" y="27"/>
                        <a:pt x="41" y="27"/>
                      </a:cubicBezTo>
                      <a:cubicBezTo>
                        <a:pt x="41" y="27"/>
                        <a:pt x="41" y="27"/>
                        <a:pt x="41" y="27"/>
                      </a:cubicBezTo>
                      <a:cubicBezTo>
                        <a:pt x="41" y="27"/>
                        <a:pt x="41" y="27"/>
                        <a:pt x="41" y="27"/>
                      </a:cubicBezTo>
                      <a:cubicBezTo>
                        <a:pt x="41" y="27"/>
                        <a:pt x="40" y="27"/>
                        <a:pt x="40" y="27"/>
                      </a:cubicBezTo>
                      <a:cubicBezTo>
                        <a:pt x="40" y="27"/>
                        <a:pt x="40" y="27"/>
                        <a:pt x="40" y="27"/>
                      </a:cubicBezTo>
                      <a:cubicBezTo>
                        <a:pt x="40" y="27"/>
                        <a:pt x="40" y="27"/>
                        <a:pt x="40" y="27"/>
                      </a:cubicBezTo>
                      <a:cubicBezTo>
                        <a:pt x="39" y="27"/>
                        <a:pt x="39" y="27"/>
                        <a:pt x="40" y="27"/>
                      </a:cubicBezTo>
                      <a:cubicBezTo>
                        <a:pt x="40" y="27"/>
                        <a:pt x="39" y="27"/>
                        <a:pt x="39" y="27"/>
                      </a:cubicBezTo>
                      <a:cubicBezTo>
                        <a:pt x="39" y="27"/>
                        <a:pt x="39" y="27"/>
                        <a:pt x="39" y="27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8"/>
                        <a:pt x="39" y="27"/>
                        <a:pt x="39" y="27"/>
                      </a:cubicBezTo>
                      <a:cubicBezTo>
                        <a:pt x="40" y="27"/>
                        <a:pt x="39" y="28"/>
                        <a:pt x="39" y="28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8"/>
                        <a:pt x="40" y="28"/>
                        <a:pt x="40" y="27"/>
                      </a:cubicBezTo>
                      <a:cubicBezTo>
                        <a:pt x="40" y="27"/>
                        <a:pt x="40" y="27"/>
                        <a:pt x="40" y="27"/>
                      </a:cubicBezTo>
                      <a:cubicBezTo>
                        <a:pt x="40" y="27"/>
                        <a:pt x="40" y="27"/>
                        <a:pt x="40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1" y="27"/>
                        <a:pt x="41" y="28"/>
                        <a:pt x="41" y="28"/>
                      </a:cubicBezTo>
                      <a:cubicBezTo>
                        <a:pt x="41" y="28"/>
                        <a:pt x="41" y="28"/>
                        <a:pt x="41" y="29"/>
                      </a:cubicBezTo>
                      <a:cubicBezTo>
                        <a:pt x="41" y="29"/>
                        <a:pt x="41" y="29"/>
                        <a:pt x="41" y="29"/>
                      </a:cubicBezTo>
                      <a:cubicBezTo>
                        <a:pt x="41" y="29"/>
                        <a:pt x="41" y="29"/>
                        <a:pt x="41" y="29"/>
                      </a:cubicBezTo>
                      <a:cubicBezTo>
                        <a:pt x="41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1" y="28"/>
                        <a:pt x="41" y="29"/>
                        <a:pt x="41" y="28"/>
                      </a:cubicBezTo>
                      <a:cubicBezTo>
                        <a:pt x="41" y="28"/>
                        <a:pt x="40" y="29"/>
                        <a:pt x="41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0" y="28"/>
                        <a:pt x="40" y="28"/>
                        <a:pt x="39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0" y="29"/>
                        <a:pt x="40" y="29"/>
                        <a:pt x="40" y="28"/>
                      </a:cubicBezTo>
                      <a:cubicBezTo>
                        <a:pt x="40" y="29"/>
                        <a:pt x="40" y="29"/>
                        <a:pt x="39" y="29"/>
                      </a:cubicBezTo>
                      <a:cubicBezTo>
                        <a:pt x="39" y="29"/>
                        <a:pt x="39" y="29"/>
                        <a:pt x="39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39" y="30"/>
                        <a:pt x="40" y="29"/>
                        <a:pt x="39" y="30"/>
                      </a:cubicBez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39" y="30"/>
                        <a:pt x="40" y="30"/>
                        <a:pt x="40" y="30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39" y="30"/>
                        <a:pt x="39" y="30"/>
                        <a:pt x="40" y="30"/>
                      </a:cubicBez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39" y="30"/>
                        <a:pt x="39" y="30"/>
                        <a:pt x="39" y="29"/>
                      </a:cubicBezTo>
                      <a:cubicBezTo>
                        <a:pt x="38" y="30"/>
                        <a:pt x="39" y="30"/>
                        <a:pt x="38" y="30"/>
                      </a:cubicBezTo>
                      <a:cubicBezTo>
                        <a:pt x="38" y="30"/>
                        <a:pt x="38" y="30"/>
                        <a:pt x="38" y="29"/>
                      </a:cubicBezTo>
                      <a:cubicBezTo>
                        <a:pt x="38" y="30"/>
                        <a:pt x="39" y="30"/>
                        <a:pt x="39" y="30"/>
                      </a:cubicBezTo>
                      <a:cubicBezTo>
                        <a:pt x="39" y="30"/>
                        <a:pt x="38" y="30"/>
                        <a:pt x="38" y="31"/>
                      </a:cubicBezTo>
                      <a:cubicBezTo>
                        <a:pt x="38" y="31"/>
                        <a:pt x="38" y="31"/>
                        <a:pt x="38" y="31"/>
                      </a:cubicBezTo>
                      <a:cubicBezTo>
                        <a:pt x="38" y="31"/>
                        <a:pt x="38" y="31"/>
                        <a:pt x="38" y="31"/>
                      </a:cubicBezTo>
                      <a:cubicBezTo>
                        <a:pt x="38" y="31"/>
                        <a:pt x="38" y="31"/>
                        <a:pt x="38" y="31"/>
                      </a:cubicBezTo>
                      <a:cubicBezTo>
                        <a:pt x="38" y="31"/>
                        <a:pt x="38" y="31"/>
                        <a:pt x="38" y="31"/>
                      </a:cubicBezTo>
                      <a:cubicBezTo>
                        <a:pt x="38" y="31"/>
                        <a:pt x="38" y="31"/>
                        <a:pt x="38" y="31"/>
                      </a:cubicBezTo>
                      <a:cubicBezTo>
                        <a:pt x="38" y="32"/>
                        <a:pt x="38" y="31"/>
                        <a:pt x="38" y="31"/>
                      </a:cubicBezTo>
                      <a:cubicBezTo>
                        <a:pt x="39" y="31"/>
                        <a:pt x="38" y="32"/>
                        <a:pt x="38" y="32"/>
                      </a:cubicBezTo>
                      <a:cubicBezTo>
                        <a:pt x="38" y="32"/>
                        <a:pt x="38" y="32"/>
                        <a:pt x="38" y="32"/>
                      </a:cubicBezTo>
                      <a:cubicBezTo>
                        <a:pt x="38" y="32"/>
                        <a:pt x="38" y="32"/>
                        <a:pt x="37" y="32"/>
                      </a:cubicBezTo>
                      <a:cubicBezTo>
                        <a:pt x="38" y="32"/>
                        <a:pt x="38" y="32"/>
                        <a:pt x="38" y="32"/>
                      </a:cubicBezTo>
                      <a:cubicBezTo>
                        <a:pt x="38" y="32"/>
                        <a:pt x="38" y="32"/>
                        <a:pt x="38" y="32"/>
                      </a:cubicBezTo>
                      <a:cubicBezTo>
                        <a:pt x="39" y="32"/>
                        <a:pt x="38" y="32"/>
                        <a:pt x="38" y="32"/>
                      </a:cubicBezTo>
                      <a:cubicBezTo>
                        <a:pt x="38" y="32"/>
                        <a:pt x="38" y="32"/>
                        <a:pt x="38" y="33"/>
                      </a:cubicBezTo>
                      <a:cubicBezTo>
                        <a:pt x="38" y="33"/>
                        <a:pt x="38" y="32"/>
                        <a:pt x="38" y="32"/>
                      </a:cubicBezTo>
                      <a:cubicBezTo>
                        <a:pt x="38" y="32"/>
                        <a:pt x="38" y="32"/>
                        <a:pt x="38" y="33"/>
                      </a:cubicBezTo>
                      <a:cubicBezTo>
                        <a:pt x="37" y="33"/>
                        <a:pt x="37" y="33"/>
                        <a:pt x="37" y="32"/>
                      </a:cubicBezTo>
                      <a:cubicBezTo>
                        <a:pt x="37" y="32"/>
                        <a:pt x="37" y="33"/>
                        <a:pt x="37" y="33"/>
                      </a:cubicBezTo>
                      <a:cubicBezTo>
                        <a:pt x="37" y="33"/>
                        <a:pt x="37" y="33"/>
                        <a:pt x="37" y="32"/>
                      </a:cubicBezTo>
                      <a:cubicBezTo>
                        <a:pt x="37" y="32"/>
                        <a:pt x="36" y="33"/>
                        <a:pt x="36" y="33"/>
                      </a:cubicBezTo>
                      <a:cubicBezTo>
                        <a:pt x="36" y="33"/>
                        <a:pt x="37" y="32"/>
                        <a:pt x="37" y="32"/>
                      </a:cubicBezTo>
                      <a:cubicBezTo>
                        <a:pt x="37" y="32"/>
                        <a:pt x="37" y="32"/>
                        <a:pt x="36" y="32"/>
                      </a:cubicBez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5" y="34"/>
                        <a:pt x="36" y="34"/>
                        <a:pt x="36" y="34"/>
                      </a:cubicBezTo>
                      <a:cubicBezTo>
                        <a:pt x="35" y="34"/>
                        <a:pt x="35" y="34"/>
                        <a:pt x="35" y="34"/>
                      </a:cubicBezTo>
                      <a:cubicBezTo>
                        <a:pt x="35" y="34"/>
                        <a:pt x="35" y="34"/>
                        <a:pt x="35" y="34"/>
                      </a:cubicBezTo>
                      <a:cubicBezTo>
                        <a:pt x="36" y="34"/>
                        <a:pt x="36" y="34"/>
                        <a:pt x="35" y="34"/>
                      </a:cubicBezTo>
                      <a:cubicBezTo>
                        <a:pt x="35" y="34"/>
                        <a:pt x="34" y="34"/>
                        <a:pt x="35" y="35"/>
                      </a:cubicBezTo>
                      <a:cubicBezTo>
                        <a:pt x="35" y="34"/>
                        <a:pt x="36" y="34"/>
                        <a:pt x="36" y="34"/>
                      </a:cubicBez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6" y="34"/>
                        <a:pt x="35" y="34"/>
                        <a:pt x="35" y="34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4"/>
                        <a:pt x="35" y="34"/>
                        <a:pt x="36" y="34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6" y="35"/>
                        <a:pt x="35" y="35"/>
                        <a:pt x="35" y="35"/>
                      </a:cubicBezTo>
                      <a:cubicBezTo>
                        <a:pt x="35" y="35"/>
                        <a:pt x="36" y="35"/>
                        <a:pt x="36" y="35"/>
                      </a:cubicBezTo>
                      <a:cubicBezTo>
                        <a:pt x="36" y="35"/>
                        <a:pt x="36" y="35"/>
                        <a:pt x="35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5"/>
                        <a:pt x="35" y="35"/>
                        <a:pt x="35" y="36"/>
                      </a:cubicBezTo>
                      <a:cubicBezTo>
                        <a:pt x="35" y="35"/>
                        <a:pt x="35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5"/>
                        <a:pt x="36" y="35"/>
                        <a:pt x="37" y="35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5"/>
                        <a:pt x="37" y="35"/>
                        <a:pt x="37" y="35"/>
                      </a:cubicBezTo>
                      <a:cubicBezTo>
                        <a:pt x="37" y="35"/>
                        <a:pt x="37" y="36"/>
                        <a:pt x="37" y="36"/>
                      </a:cubicBezTo>
                      <a:cubicBezTo>
                        <a:pt x="37" y="36"/>
                        <a:pt x="37" y="36"/>
                        <a:pt x="36" y="36"/>
                      </a:cubicBez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37" y="36"/>
                        <a:pt x="36" y="36"/>
                        <a:pt x="36" y="36"/>
                      </a:cubicBezTo>
                      <a:cubicBezTo>
                        <a:pt x="37" y="36"/>
                        <a:pt x="37" y="35"/>
                        <a:pt x="37" y="35"/>
                      </a:cubicBezTo>
                      <a:cubicBezTo>
                        <a:pt x="37" y="35"/>
                        <a:pt x="36" y="36"/>
                        <a:pt x="36" y="36"/>
                      </a:cubicBezTo>
                      <a:cubicBezTo>
                        <a:pt x="36" y="36"/>
                        <a:pt x="36" y="36"/>
                        <a:pt x="36" y="35"/>
                      </a:cubicBezTo>
                      <a:cubicBezTo>
                        <a:pt x="36" y="35"/>
                        <a:pt x="36" y="35"/>
                        <a:pt x="35" y="35"/>
                      </a:cubicBezTo>
                      <a:cubicBezTo>
                        <a:pt x="35" y="35"/>
                        <a:pt x="35" y="36"/>
                        <a:pt x="35" y="36"/>
                      </a:cubicBezTo>
                      <a:cubicBezTo>
                        <a:pt x="35" y="36"/>
                        <a:pt x="36" y="36"/>
                        <a:pt x="35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5" y="36"/>
                        <a:pt x="35" y="36"/>
                        <a:pt x="34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5" y="37"/>
                        <a:pt x="35" y="36"/>
                        <a:pt x="36" y="36"/>
                      </a:cubicBezTo>
                      <a:cubicBezTo>
                        <a:pt x="36" y="36"/>
                        <a:pt x="35" y="37"/>
                        <a:pt x="35" y="37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4" y="37"/>
                        <a:pt x="35" y="37"/>
                        <a:pt x="34" y="37"/>
                      </a:cubicBezTo>
                      <a:cubicBezTo>
                        <a:pt x="35" y="37"/>
                        <a:pt x="35" y="37"/>
                        <a:pt x="36" y="37"/>
                      </a:cubicBezTo>
                      <a:cubicBezTo>
                        <a:pt x="35" y="37"/>
                        <a:pt x="36" y="37"/>
                        <a:pt x="36" y="37"/>
                      </a:cubicBezTo>
                      <a:cubicBezTo>
                        <a:pt x="36" y="37"/>
                        <a:pt x="35" y="37"/>
                        <a:pt x="35" y="37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7" y="36"/>
                        <a:pt x="37" y="36"/>
                        <a:pt x="37" y="36"/>
                      </a:cubicBezTo>
                      <a:cubicBezTo>
                        <a:pt x="37" y="36"/>
                        <a:pt x="38" y="36"/>
                        <a:pt x="38" y="36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7" y="36"/>
                        <a:pt x="37" y="36"/>
                        <a:pt x="37" y="36"/>
                      </a:cubicBezTo>
                      <a:cubicBezTo>
                        <a:pt x="37" y="36"/>
                        <a:pt x="37" y="36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7" y="37"/>
                        <a:pt x="3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5" y="37"/>
                        <a:pt x="36" y="37"/>
                        <a:pt x="36" y="37"/>
                      </a:cubicBezTo>
                      <a:cubicBezTo>
                        <a:pt x="36" y="37"/>
                        <a:pt x="35" y="38"/>
                        <a:pt x="35" y="38"/>
                      </a:cubicBezTo>
                      <a:cubicBezTo>
                        <a:pt x="36" y="38"/>
                        <a:pt x="36" y="37"/>
                        <a:pt x="36" y="37"/>
                      </a:cubicBezTo>
                      <a:cubicBezTo>
                        <a:pt x="36" y="38"/>
                        <a:pt x="36" y="38"/>
                        <a:pt x="35" y="38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5" y="38"/>
                        <a:pt x="35" y="38"/>
                        <a:pt x="35" y="38"/>
                      </a:cubicBezTo>
                      <a:cubicBezTo>
                        <a:pt x="35" y="38"/>
                        <a:pt x="35" y="38"/>
                        <a:pt x="35" y="38"/>
                      </a:cubicBezTo>
                      <a:cubicBezTo>
                        <a:pt x="34" y="39"/>
                        <a:pt x="35" y="38"/>
                        <a:pt x="35" y="38"/>
                      </a:cubicBezTo>
                      <a:cubicBezTo>
                        <a:pt x="35" y="38"/>
                        <a:pt x="35" y="38"/>
                        <a:pt x="35" y="38"/>
                      </a:cubicBezTo>
                      <a:cubicBezTo>
                        <a:pt x="35" y="38"/>
                        <a:pt x="35" y="38"/>
                        <a:pt x="35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4" y="38"/>
                        <a:pt x="33" y="38"/>
                      </a:cubicBezTo>
                      <a:cubicBezTo>
                        <a:pt x="33" y="38"/>
                        <a:pt x="34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4" y="38"/>
                        <a:pt x="34" y="37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4" y="37"/>
                        <a:pt x="34" y="38"/>
                        <a:pt x="34" y="37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2" y="38"/>
                        <a:pt x="33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3" y="38"/>
                        <a:pt x="32" y="38"/>
                      </a:cubicBezTo>
                      <a:cubicBezTo>
                        <a:pt x="32" y="39"/>
                        <a:pt x="32" y="39"/>
                        <a:pt x="32" y="39"/>
                      </a:cubicBezTo>
                      <a:cubicBezTo>
                        <a:pt x="32" y="39"/>
                        <a:pt x="33" y="38"/>
                        <a:pt x="33" y="38"/>
                      </a:cubicBezTo>
                      <a:cubicBezTo>
                        <a:pt x="33" y="38"/>
                        <a:pt x="33" y="39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9"/>
                        <a:pt x="34" y="38"/>
                        <a:pt x="33" y="39"/>
                      </a:cubicBezTo>
                      <a:cubicBezTo>
                        <a:pt x="33" y="39"/>
                        <a:pt x="33" y="39"/>
                        <a:pt x="34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39"/>
                        <a:pt x="32" y="39"/>
                      </a:cubicBezTo>
                      <a:cubicBezTo>
                        <a:pt x="32" y="39"/>
                        <a:pt x="32" y="39"/>
                        <a:pt x="32" y="39"/>
                      </a:cubicBezTo>
                      <a:cubicBezTo>
                        <a:pt x="32" y="39"/>
                        <a:pt x="32" y="39"/>
                        <a:pt x="32" y="39"/>
                      </a:cubicBezTo>
                      <a:cubicBezTo>
                        <a:pt x="32" y="39"/>
                        <a:pt x="33" y="39"/>
                        <a:pt x="32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5" y="39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2" y="40"/>
                        <a:pt x="32" y="40"/>
                        <a:pt x="32" y="40"/>
                      </a:cubicBezTo>
                      <a:cubicBezTo>
                        <a:pt x="32" y="40"/>
                        <a:pt x="32" y="40"/>
                        <a:pt x="32" y="40"/>
                      </a:cubicBezTo>
                      <a:cubicBezTo>
                        <a:pt x="32" y="40"/>
                        <a:pt x="32" y="40"/>
                        <a:pt x="32" y="40"/>
                      </a:cubicBezTo>
                      <a:cubicBezTo>
                        <a:pt x="32" y="40"/>
                        <a:pt x="32" y="40"/>
                        <a:pt x="32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2" y="40"/>
                        <a:pt x="32" y="40"/>
                        <a:pt x="32" y="40"/>
                      </a:cubicBezTo>
                      <a:cubicBezTo>
                        <a:pt x="32" y="40"/>
                        <a:pt x="32" y="40"/>
                        <a:pt x="32" y="40"/>
                      </a:cubicBezTo>
                      <a:cubicBezTo>
                        <a:pt x="32" y="40"/>
                        <a:pt x="33" y="40"/>
                        <a:pt x="33" y="40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3" y="40"/>
                        <a:pt x="33" y="40"/>
                        <a:pt x="32" y="40"/>
                      </a:cubicBezTo>
                      <a:cubicBezTo>
                        <a:pt x="32" y="40"/>
                        <a:pt x="33" y="40"/>
                        <a:pt x="33" y="40"/>
                      </a:cubicBezTo>
                      <a:cubicBezTo>
                        <a:pt x="32" y="40"/>
                        <a:pt x="32" y="41"/>
                        <a:pt x="31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1" y="41"/>
                        <a:pt x="32" y="41"/>
                        <a:pt x="32" y="41"/>
                      </a:cubicBezTo>
                      <a:cubicBezTo>
                        <a:pt x="31" y="41"/>
                        <a:pt x="31" y="41"/>
                        <a:pt x="30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ubicBezTo>
                        <a:pt x="29" y="43"/>
                        <a:pt x="30" y="42"/>
                        <a:pt x="29" y="42"/>
                      </a:cubicBezTo>
                      <a:cubicBezTo>
                        <a:pt x="29" y="42"/>
                        <a:pt x="29" y="42"/>
                        <a:pt x="29" y="42"/>
                      </a:cubicBezTo>
                      <a:cubicBezTo>
                        <a:pt x="29" y="42"/>
                        <a:pt x="29" y="42"/>
                        <a:pt x="29" y="42"/>
                      </a:cubicBezTo>
                      <a:cubicBezTo>
                        <a:pt x="29" y="42"/>
                        <a:pt x="28" y="43"/>
                        <a:pt x="28" y="43"/>
                      </a:cubicBezTo>
                      <a:cubicBezTo>
                        <a:pt x="28" y="43"/>
                        <a:pt x="28" y="42"/>
                        <a:pt x="28" y="42"/>
                      </a:cubicBezTo>
                      <a:cubicBezTo>
                        <a:pt x="29" y="42"/>
                        <a:pt x="29" y="42"/>
                        <a:pt x="29" y="42"/>
                      </a:cubicBezTo>
                      <a:cubicBezTo>
                        <a:pt x="29" y="42"/>
                        <a:pt x="29" y="42"/>
                        <a:pt x="28" y="42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8" y="42"/>
                        <a:pt x="28" y="42"/>
                        <a:pt x="29" y="42"/>
                      </a:cubicBezTo>
                      <a:cubicBezTo>
                        <a:pt x="29" y="42"/>
                        <a:pt x="28" y="42"/>
                        <a:pt x="28" y="42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8" y="42"/>
                        <a:pt x="28" y="42"/>
                        <a:pt x="27" y="42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7" y="42"/>
                        <a:pt x="27" y="42"/>
                        <a:pt x="28" y="42"/>
                      </a:cubicBezTo>
                      <a:cubicBezTo>
                        <a:pt x="28" y="42"/>
                        <a:pt x="27" y="42"/>
                        <a:pt x="27" y="42"/>
                      </a:cubicBezTo>
                      <a:cubicBezTo>
                        <a:pt x="27" y="41"/>
                        <a:pt x="27" y="41"/>
                        <a:pt x="28" y="41"/>
                      </a:cubicBezTo>
                      <a:cubicBezTo>
                        <a:pt x="28" y="41"/>
                        <a:pt x="28" y="41"/>
                        <a:pt x="28" y="41"/>
                      </a:cubicBezTo>
                      <a:cubicBezTo>
                        <a:pt x="28" y="41"/>
                        <a:pt x="28" y="41"/>
                        <a:pt x="28" y="41"/>
                      </a:cubicBezTo>
                      <a:cubicBezTo>
                        <a:pt x="28" y="41"/>
                        <a:pt x="28" y="41"/>
                        <a:pt x="28" y="41"/>
                      </a:cubicBezTo>
                      <a:cubicBezTo>
                        <a:pt x="28" y="41"/>
                        <a:pt x="28" y="41"/>
                        <a:pt x="28" y="40"/>
                      </a:cubicBezTo>
                      <a:cubicBezTo>
                        <a:pt x="28" y="40"/>
                        <a:pt x="28" y="41"/>
                        <a:pt x="28" y="41"/>
                      </a:cubicBezTo>
                      <a:cubicBezTo>
                        <a:pt x="28" y="41"/>
                        <a:pt x="28" y="40"/>
                        <a:pt x="28" y="40"/>
                      </a:cubicBezTo>
                      <a:cubicBezTo>
                        <a:pt x="28" y="40"/>
                        <a:pt x="28" y="40"/>
                        <a:pt x="28" y="40"/>
                      </a:cubicBezTo>
                      <a:cubicBezTo>
                        <a:pt x="28" y="40"/>
                        <a:pt x="27" y="40"/>
                        <a:pt x="28" y="40"/>
                      </a:cubicBezTo>
                      <a:cubicBezTo>
                        <a:pt x="27" y="40"/>
                        <a:pt x="27" y="40"/>
                        <a:pt x="27" y="40"/>
                      </a:cubicBezTo>
                      <a:cubicBezTo>
                        <a:pt x="27" y="40"/>
                        <a:pt x="27" y="40"/>
                        <a:pt x="27" y="40"/>
                      </a:cubicBezTo>
                      <a:cubicBezTo>
                        <a:pt x="28" y="40"/>
                        <a:pt x="28" y="39"/>
                        <a:pt x="28" y="39"/>
                      </a:cubicBezTo>
                      <a:cubicBezTo>
                        <a:pt x="28" y="39"/>
                        <a:pt x="27" y="40"/>
                        <a:pt x="27" y="40"/>
                      </a:cubicBezTo>
                      <a:cubicBezTo>
                        <a:pt x="27" y="39"/>
                        <a:pt x="28" y="39"/>
                        <a:pt x="28" y="39"/>
                      </a:cubicBezTo>
                      <a:cubicBezTo>
                        <a:pt x="27" y="39"/>
                        <a:pt x="27" y="40"/>
                        <a:pt x="27" y="40"/>
                      </a:cubicBezTo>
                      <a:cubicBezTo>
                        <a:pt x="27" y="40"/>
                        <a:pt x="27" y="40"/>
                        <a:pt x="27" y="40"/>
                      </a:cubicBezTo>
                      <a:cubicBezTo>
                        <a:pt x="27" y="40"/>
                        <a:pt x="27" y="40"/>
                        <a:pt x="27" y="39"/>
                      </a:cubicBezTo>
                      <a:cubicBezTo>
                        <a:pt x="27" y="39"/>
                        <a:pt x="27" y="39"/>
                        <a:pt x="27" y="39"/>
                      </a:cubicBezTo>
                      <a:cubicBezTo>
                        <a:pt x="27" y="39"/>
                        <a:pt x="27" y="39"/>
                        <a:pt x="28" y="39"/>
                      </a:cubicBezTo>
                      <a:cubicBezTo>
                        <a:pt x="27" y="39"/>
                        <a:pt x="28" y="39"/>
                        <a:pt x="28" y="39"/>
                      </a:cubicBezTo>
                      <a:cubicBezTo>
                        <a:pt x="28" y="39"/>
                        <a:pt x="27" y="39"/>
                        <a:pt x="27" y="39"/>
                      </a:cubicBezTo>
                      <a:cubicBezTo>
                        <a:pt x="27" y="39"/>
                        <a:pt x="27" y="39"/>
                        <a:pt x="27" y="39"/>
                      </a:cubicBezTo>
                      <a:cubicBezTo>
                        <a:pt x="27" y="39"/>
                        <a:pt x="27" y="39"/>
                        <a:pt x="27" y="39"/>
                      </a:cubicBezTo>
                      <a:cubicBezTo>
                        <a:pt x="27" y="39"/>
                        <a:pt x="27" y="39"/>
                        <a:pt x="27" y="39"/>
                      </a:cubicBezTo>
                      <a:cubicBezTo>
                        <a:pt x="27" y="39"/>
                        <a:pt x="27" y="38"/>
                        <a:pt x="27" y="38"/>
                      </a:cubicBezTo>
                      <a:cubicBezTo>
                        <a:pt x="27" y="38"/>
                        <a:pt x="27" y="39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8" y="38"/>
                        <a:pt x="27" y="38"/>
                        <a:pt x="27" y="38"/>
                      </a:cubicBezTo>
                      <a:cubicBezTo>
                        <a:pt x="27" y="37"/>
                        <a:pt x="28" y="38"/>
                        <a:pt x="28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8"/>
                        <a:pt x="28" y="38"/>
                      </a:cubicBezTo>
                      <a:cubicBezTo>
                        <a:pt x="28" y="38"/>
                        <a:pt x="28" y="38"/>
                        <a:pt x="28" y="38"/>
                      </a:cubicBezTo>
                      <a:cubicBezTo>
                        <a:pt x="28" y="38"/>
                        <a:pt x="28" y="38"/>
                        <a:pt x="28" y="38"/>
                      </a:cubicBezTo>
                      <a:cubicBezTo>
                        <a:pt x="28" y="39"/>
                        <a:pt x="29" y="39"/>
                        <a:pt x="29" y="39"/>
                      </a:cubicBezTo>
                      <a:cubicBezTo>
                        <a:pt x="29" y="39"/>
                        <a:pt x="28" y="39"/>
                        <a:pt x="28" y="39"/>
                      </a:cubicBezTo>
                      <a:cubicBezTo>
                        <a:pt x="28" y="39"/>
                        <a:pt x="29" y="39"/>
                        <a:pt x="29" y="39"/>
                      </a:cubicBezTo>
                      <a:cubicBezTo>
                        <a:pt x="28" y="39"/>
                        <a:pt x="29" y="39"/>
                        <a:pt x="29" y="40"/>
                      </a:cubicBezTo>
                      <a:cubicBezTo>
                        <a:pt x="29" y="40"/>
                        <a:pt x="29" y="40"/>
                        <a:pt x="29" y="39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9" y="40"/>
                        <a:pt x="29" y="39"/>
                        <a:pt x="29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9"/>
                        <a:pt x="29" y="39"/>
                        <a:pt x="30" y="39"/>
                      </a:cubicBezTo>
                      <a:cubicBezTo>
                        <a:pt x="29" y="39"/>
                        <a:pt x="30" y="39"/>
                        <a:pt x="29" y="39"/>
                      </a:cubicBezTo>
                      <a:cubicBezTo>
                        <a:pt x="30" y="39"/>
                        <a:pt x="30" y="39"/>
                        <a:pt x="29" y="39"/>
                      </a:cubicBezTo>
                      <a:cubicBezTo>
                        <a:pt x="29" y="39"/>
                        <a:pt x="30" y="38"/>
                        <a:pt x="30" y="39"/>
                      </a:cubicBezTo>
                      <a:cubicBezTo>
                        <a:pt x="30" y="38"/>
                        <a:pt x="30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0" y="38"/>
                        <a:pt x="30" y="38"/>
                        <a:pt x="30" y="38"/>
                      </a:cubicBezTo>
                      <a:cubicBezTo>
                        <a:pt x="31" y="38"/>
                        <a:pt x="30" y="39"/>
                        <a:pt x="30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7"/>
                      </a:cubicBezTo>
                      <a:cubicBezTo>
                        <a:pt x="31" y="38"/>
                        <a:pt x="31" y="38"/>
                        <a:pt x="31" y="37"/>
                      </a:cubicBezTo>
                      <a:cubicBezTo>
                        <a:pt x="32" y="37"/>
                        <a:pt x="32" y="37"/>
                        <a:pt x="31" y="38"/>
                      </a:cubicBez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1" y="37"/>
                        <a:pt x="32" y="37"/>
                        <a:pt x="31" y="37"/>
                      </a:cubicBezTo>
                      <a:cubicBezTo>
                        <a:pt x="32" y="37"/>
                        <a:pt x="32" y="37"/>
                        <a:pt x="32" y="36"/>
                      </a:cubicBez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2" y="36"/>
                        <a:pt x="32" y="36"/>
                        <a:pt x="32" y="35"/>
                      </a:cubicBezTo>
                      <a:cubicBezTo>
                        <a:pt x="32" y="35"/>
                        <a:pt x="31" y="36"/>
                        <a:pt x="31" y="36"/>
                      </a:cubicBezTo>
                      <a:cubicBezTo>
                        <a:pt x="31" y="36"/>
                        <a:pt x="31" y="36"/>
                        <a:pt x="32" y="36"/>
                      </a:cubicBezTo>
                      <a:cubicBezTo>
                        <a:pt x="31" y="36"/>
                        <a:pt x="32" y="36"/>
                        <a:pt x="31" y="36"/>
                      </a:cubicBezTo>
                      <a:cubicBezTo>
                        <a:pt x="31" y="36"/>
                        <a:pt x="32" y="36"/>
                        <a:pt x="32" y="36"/>
                      </a:cubicBezTo>
                      <a:cubicBezTo>
                        <a:pt x="31" y="37"/>
                        <a:pt x="31" y="36"/>
                        <a:pt x="31" y="36"/>
                      </a:cubicBezTo>
                      <a:cubicBezTo>
                        <a:pt x="31" y="36"/>
                        <a:pt x="31" y="36"/>
                        <a:pt x="31" y="36"/>
                      </a:cubicBezTo>
                      <a:cubicBezTo>
                        <a:pt x="31" y="36"/>
                        <a:pt x="31" y="36"/>
                        <a:pt x="31" y="37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31" y="37"/>
                        <a:pt x="31" y="36"/>
                        <a:pt x="30" y="37"/>
                      </a:cubicBezTo>
                      <a:cubicBezTo>
                        <a:pt x="30" y="37"/>
                        <a:pt x="31" y="36"/>
                        <a:pt x="31" y="36"/>
                      </a:cubicBezTo>
                      <a:cubicBezTo>
                        <a:pt x="30" y="36"/>
                        <a:pt x="31" y="36"/>
                        <a:pt x="30" y="37"/>
                      </a:cubicBezTo>
                      <a:cubicBezTo>
                        <a:pt x="30" y="37"/>
                        <a:pt x="31" y="36"/>
                        <a:pt x="30" y="37"/>
                      </a:cubicBezTo>
                      <a:cubicBezTo>
                        <a:pt x="30" y="37"/>
                        <a:pt x="30" y="36"/>
                        <a:pt x="30" y="36"/>
                      </a:cubicBezTo>
                      <a:cubicBezTo>
                        <a:pt x="30" y="36"/>
                        <a:pt x="30" y="36"/>
                        <a:pt x="30" y="37"/>
                      </a:cubicBezTo>
                      <a:cubicBezTo>
                        <a:pt x="30" y="36"/>
                        <a:pt x="30" y="36"/>
                        <a:pt x="30" y="36"/>
                      </a:cubicBezTo>
                      <a:cubicBezTo>
                        <a:pt x="30" y="36"/>
                        <a:pt x="30" y="36"/>
                        <a:pt x="30" y="36"/>
                      </a:cubicBezTo>
                      <a:cubicBezTo>
                        <a:pt x="29" y="36"/>
                        <a:pt x="29" y="37"/>
                        <a:pt x="29" y="37"/>
                      </a:cubicBezTo>
                      <a:cubicBezTo>
                        <a:pt x="29" y="37"/>
                        <a:pt x="30" y="36"/>
                        <a:pt x="29" y="36"/>
                      </a:cubicBezTo>
                      <a:cubicBezTo>
                        <a:pt x="29" y="36"/>
                        <a:pt x="30" y="36"/>
                        <a:pt x="30" y="36"/>
                      </a:cubicBezTo>
                      <a:cubicBezTo>
                        <a:pt x="30" y="36"/>
                        <a:pt x="30" y="36"/>
                        <a:pt x="29" y="36"/>
                      </a:cubicBezTo>
                      <a:cubicBezTo>
                        <a:pt x="29" y="36"/>
                        <a:pt x="30" y="36"/>
                        <a:pt x="30" y="36"/>
                      </a:cubicBezTo>
                      <a:cubicBezTo>
                        <a:pt x="30" y="36"/>
                        <a:pt x="30" y="36"/>
                        <a:pt x="29" y="36"/>
                      </a:cubicBezTo>
                      <a:cubicBezTo>
                        <a:pt x="29" y="36"/>
                        <a:pt x="29" y="36"/>
                        <a:pt x="29" y="36"/>
                      </a:cubicBezTo>
                      <a:cubicBezTo>
                        <a:pt x="29" y="36"/>
                        <a:pt x="29" y="36"/>
                        <a:pt x="29" y="36"/>
                      </a:cubicBezTo>
                      <a:cubicBezTo>
                        <a:pt x="29" y="36"/>
                        <a:pt x="29" y="36"/>
                        <a:pt x="29" y="36"/>
                      </a:cubicBezTo>
                      <a:cubicBezTo>
                        <a:pt x="29" y="36"/>
                        <a:pt x="29" y="36"/>
                        <a:pt x="29" y="36"/>
                      </a:cubicBezTo>
                      <a:cubicBezTo>
                        <a:pt x="29" y="36"/>
                        <a:pt x="29" y="36"/>
                        <a:pt x="28" y="37"/>
                      </a:cubicBezTo>
                      <a:cubicBezTo>
                        <a:pt x="28" y="37"/>
                        <a:pt x="28" y="36"/>
                        <a:pt x="28" y="36"/>
                      </a:cubicBez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36"/>
                        <a:pt x="28" y="37"/>
                        <a:pt x="28" y="37"/>
                      </a:cubicBezTo>
                      <a:cubicBezTo>
                        <a:pt x="28" y="37"/>
                        <a:pt x="28" y="36"/>
                        <a:pt x="27" y="37"/>
                      </a:cubicBezTo>
                      <a:cubicBezTo>
                        <a:pt x="27" y="36"/>
                        <a:pt x="27" y="36"/>
                        <a:pt x="27" y="36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6"/>
                        <a:pt x="28" y="35"/>
                        <a:pt x="28" y="35"/>
                      </a:cubicBezTo>
                      <a:cubicBezTo>
                        <a:pt x="27" y="36"/>
                        <a:pt x="28" y="36"/>
                        <a:pt x="29" y="35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9" y="35"/>
                        <a:pt x="29" y="35"/>
                        <a:pt x="28" y="35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8" y="35"/>
                        <a:pt x="28" y="36"/>
                        <a:pt x="28" y="36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9" y="35"/>
                        <a:pt x="28" y="35"/>
                        <a:pt x="28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9" y="34"/>
                        <a:pt x="28" y="35"/>
                      </a:cubicBezTo>
                      <a:cubicBezTo>
                        <a:pt x="28" y="34"/>
                        <a:pt x="29" y="34"/>
                        <a:pt x="29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8" y="34"/>
                        <a:pt x="29" y="34"/>
                        <a:pt x="29" y="33"/>
                      </a:cubicBezTo>
                      <a:cubicBezTo>
                        <a:pt x="28" y="34"/>
                        <a:pt x="28" y="34"/>
                        <a:pt x="28" y="35"/>
                      </a:cubicBezTo>
                      <a:cubicBezTo>
                        <a:pt x="28" y="35"/>
                        <a:pt x="27" y="35"/>
                        <a:pt x="27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8" y="34"/>
                        <a:pt x="28" y="34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7" y="35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5"/>
                        <a:pt x="26" y="35"/>
                        <a:pt x="26" y="34"/>
                      </a:cubicBezTo>
                      <a:cubicBezTo>
                        <a:pt x="26" y="35"/>
                        <a:pt x="26" y="34"/>
                        <a:pt x="26" y="34"/>
                      </a:cubicBezTo>
                      <a:cubicBezTo>
                        <a:pt x="26" y="34"/>
                        <a:pt x="26" y="34"/>
                        <a:pt x="26" y="34"/>
                      </a:cubicBezTo>
                      <a:cubicBezTo>
                        <a:pt x="26" y="34"/>
                        <a:pt x="25" y="34"/>
                        <a:pt x="26" y="34"/>
                      </a:cubicBezTo>
                      <a:cubicBezTo>
                        <a:pt x="25" y="34"/>
                        <a:pt x="26" y="34"/>
                        <a:pt x="26" y="34"/>
                      </a:cubicBezTo>
                      <a:cubicBezTo>
                        <a:pt x="25" y="34"/>
                        <a:pt x="25" y="34"/>
                        <a:pt x="25" y="34"/>
                      </a:cubicBezTo>
                      <a:cubicBezTo>
                        <a:pt x="26" y="34"/>
                        <a:pt x="25" y="34"/>
                        <a:pt x="26" y="34"/>
                      </a:cubicBezTo>
                      <a:cubicBezTo>
                        <a:pt x="25" y="34"/>
                        <a:pt x="25" y="34"/>
                        <a:pt x="25" y="34"/>
                      </a:cubicBezTo>
                      <a:cubicBezTo>
                        <a:pt x="25" y="34"/>
                        <a:pt x="25" y="34"/>
                        <a:pt x="25" y="34"/>
                      </a:cubicBezTo>
                      <a:cubicBezTo>
                        <a:pt x="25" y="35"/>
                        <a:pt x="26" y="34"/>
                        <a:pt x="26" y="35"/>
                      </a:cubicBezTo>
                      <a:cubicBezTo>
                        <a:pt x="26" y="35"/>
                        <a:pt x="26" y="35"/>
                        <a:pt x="25" y="35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5"/>
                        <a:pt x="26" y="35"/>
                        <a:pt x="26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7" y="36"/>
                        <a:pt x="27" y="36"/>
                        <a:pt x="27" y="37"/>
                      </a:cubicBezTo>
                      <a:cubicBezTo>
                        <a:pt x="27" y="38"/>
                        <a:pt x="27" y="37"/>
                        <a:pt x="27" y="37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6" y="38"/>
                        <a:pt x="27" y="38"/>
                      </a:cubicBezTo>
                      <a:cubicBezTo>
                        <a:pt x="27" y="38"/>
                        <a:pt x="27" y="38"/>
                        <a:pt x="26" y="38"/>
                      </a:cubicBezTo>
                      <a:cubicBezTo>
                        <a:pt x="26" y="38"/>
                        <a:pt x="27" y="38"/>
                        <a:pt x="27" y="37"/>
                      </a:cubicBezTo>
                      <a:cubicBezTo>
                        <a:pt x="27" y="37"/>
                        <a:pt x="26" y="37"/>
                        <a:pt x="26" y="37"/>
                      </a:cubicBezTo>
                      <a:cubicBezTo>
                        <a:pt x="26" y="37"/>
                        <a:pt x="27" y="37"/>
                        <a:pt x="27" y="37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6" y="37"/>
                        <a:pt x="27" y="37"/>
                        <a:pt x="26" y="37"/>
                      </a:cubicBezTo>
                      <a:cubicBezTo>
                        <a:pt x="26" y="37"/>
                        <a:pt x="26" y="38"/>
                        <a:pt x="26" y="37"/>
                      </a:cubicBezTo>
                      <a:cubicBezTo>
                        <a:pt x="26" y="37"/>
                        <a:pt x="26" y="37"/>
                        <a:pt x="26" y="37"/>
                      </a:cubicBezTo>
                      <a:cubicBezTo>
                        <a:pt x="26" y="37"/>
                        <a:pt x="26" y="37"/>
                        <a:pt x="26" y="37"/>
                      </a:cubicBezTo>
                      <a:cubicBezTo>
                        <a:pt x="26" y="37"/>
                        <a:pt x="26" y="37"/>
                        <a:pt x="26" y="37"/>
                      </a:cubicBezTo>
                      <a:cubicBezTo>
                        <a:pt x="26" y="37"/>
                        <a:pt x="26" y="37"/>
                        <a:pt x="26" y="37"/>
                      </a:cubicBezTo>
                      <a:cubicBezTo>
                        <a:pt x="26" y="37"/>
                        <a:pt x="26" y="37"/>
                        <a:pt x="26" y="37"/>
                      </a:cubicBezTo>
                      <a:cubicBezTo>
                        <a:pt x="26" y="36"/>
                        <a:pt x="26" y="36"/>
                        <a:pt x="26" y="36"/>
                      </a:cubicBezTo>
                      <a:cubicBezTo>
                        <a:pt x="26" y="36"/>
                        <a:pt x="26" y="36"/>
                        <a:pt x="26" y="37"/>
                      </a:cubicBezTo>
                      <a:cubicBezTo>
                        <a:pt x="26" y="36"/>
                        <a:pt x="26" y="36"/>
                        <a:pt x="26" y="36"/>
                      </a:cubicBezTo>
                      <a:cubicBezTo>
                        <a:pt x="26" y="36"/>
                        <a:pt x="26" y="36"/>
                        <a:pt x="26" y="36"/>
                      </a:cubicBezTo>
                      <a:cubicBezTo>
                        <a:pt x="26" y="36"/>
                        <a:pt x="26" y="36"/>
                        <a:pt x="26" y="36"/>
                      </a:cubicBezTo>
                      <a:cubicBezTo>
                        <a:pt x="26" y="36"/>
                        <a:pt x="25" y="35"/>
                        <a:pt x="25" y="34"/>
                      </a:cubicBezTo>
                      <a:cubicBezTo>
                        <a:pt x="25" y="34"/>
                        <a:pt x="25" y="35"/>
                        <a:pt x="24" y="35"/>
                      </a:cubicBezTo>
                      <a:cubicBezTo>
                        <a:pt x="25" y="34"/>
                        <a:pt x="24" y="34"/>
                        <a:pt x="25" y="34"/>
                      </a:cubicBezTo>
                      <a:cubicBezTo>
                        <a:pt x="25" y="34"/>
                        <a:pt x="24" y="34"/>
                        <a:pt x="24" y="34"/>
                      </a:cubicBezTo>
                      <a:cubicBezTo>
                        <a:pt x="24" y="34"/>
                        <a:pt x="24" y="34"/>
                        <a:pt x="24" y="34"/>
                      </a:cubicBezTo>
                      <a:cubicBezTo>
                        <a:pt x="24" y="34"/>
                        <a:pt x="25" y="33"/>
                        <a:pt x="25" y="33"/>
                      </a:cubicBezTo>
                      <a:cubicBezTo>
                        <a:pt x="25" y="33"/>
                        <a:pt x="25" y="34"/>
                        <a:pt x="25" y="34"/>
                      </a:cubicBezTo>
                      <a:cubicBezTo>
                        <a:pt x="25" y="34"/>
                        <a:pt x="25" y="34"/>
                        <a:pt x="26" y="34"/>
                      </a:cubicBezTo>
                      <a:cubicBezTo>
                        <a:pt x="26" y="33"/>
                        <a:pt x="25" y="34"/>
                        <a:pt x="25" y="33"/>
                      </a:cubicBezTo>
                      <a:cubicBezTo>
                        <a:pt x="25" y="34"/>
                        <a:pt x="25" y="34"/>
                        <a:pt x="25" y="34"/>
                      </a:cubicBezTo>
                      <a:cubicBezTo>
                        <a:pt x="25" y="34"/>
                        <a:pt x="25" y="34"/>
                        <a:pt x="25" y="34"/>
                      </a:cubicBezTo>
                      <a:cubicBezTo>
                        <a:pt x="25" y="34"/>
                        <a:pt x="25" y="34"/>
                        <a:pt x="25" y="34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6" y="33"/>
                        <a:pt x="26" y="33"/>
                        <a:pt x="26" y="32"/>
                      </a:cubicBezTo>
                      <a:cubicBezTo>
                        <a:pt x="25" y="33"/>
                        <a:pt x="25" y="33"/>
                        <a:pt x="26" y="32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2"/>
                        <a:pt x="26" y="32"/>
                        <a:pt x="26" y="32"/>
                      </a:cubicBezTo>
                      <a:cubicBezTo>
                        <a:pt x="26" y="31"/>
                        <a:pt x="26" y="32"/>
                        <a:pt x="26" y="31"/>
                      </a:cubicBezTo>
                      <a:cubicBezTo>
                        <a:pt x="26" y="31"/>
                        <a:pt x="26" y="31"/>
                        <a:pt x="26" y="31"/>
                      </a:cubicBezTo>
                      <a:cubicBezTo>
                        <a:pt x="26" y="31"/>
                        <a:pt x="26" y="31"/>
                        <a:pt x="26" y="31"/>
                      </a:cubicBezTo>
                      <a:cubicBezTo>
                        <a:pt x="26" y="31"/>
                        <a:pt x="26" y="31"/>
                        <a:pt x="26" y="31"/>
                      </a:cubicBezTo>
                      <a:cubicBezTo>
                        <a:pt x="25" y="31"/>
                        <a:pt x="26" y="31"/>
                        <a:pt x="26" y="31"/>
                      </a:cubicBezTo>
                      <a:cubicBezTo>
                        <a:pt x="26" y="31"/>
                        <a:pt x="26" y="31"/>
                        <a:pt x="26" y="31"/>
                      </a:cubicBezTo>
                      <a:cubicBezTo>
                        <a:pt x="26" y="31"/>
                        <a:pt x="26" y="32"/>
                        <a:pt x="26" y="32"/>
                      </a:cubicBezTo>
                      <a:cubicBezTo>
                        <a:pt x="26" y="31"/>
                        <a:pt x="26" y="32"/>
                        <a:pt x="26" y="31"/>
                      </a:cubicBezTo>
                      <a:cubicBezTo>
                        <a:pt x="27" y="31"/>
                        <a:pt x="26" y="32"/>
                        <a:pt x="26" y="32"/>
                      </a:cubicBezTo>
                      <a:cubicBezTo>
                        <a:pt x="26" y="32"/>
                        <a:pt x="26" y="32"/>
                        <a:pt x="26" y="32"/>
                      </a:cubicBezTo>
                      <a:cubicBezTo>
                        <a:pt x="26" y="32"/>
                        <a:pt x="26" y="32"/>
                        <a:pt x="27" y="32"/>
                      </a:cubicBezTo>
                      <a:cubicBezTo>
                        <a:pt x="27" y="32"/>
                        <a:pt x="26" y="32"/>
                        <a:pt x="27" y="32"/>
                      </a:cubicBezTo>
                      <a:cubicBezTo>
                        <a:pt x="27" y="32"/>
                        <a:pt x="27" y="32"/>
                        <a:pt x="27" y="32"/>
                      </a:cubicBezTo>
                      <a:cubicBezTo>
                        <a:pt x="27" y="32"/>
                        <a:pt x="27" y="32"/>
                        <a:pt x="27" y="32"/>
                      </a:cubicBezTo>
                      <a:cubicBezTo>
                        <a:pt x="27" y="32"/>
                        <a:pt x="27" y="32"/>
                        <a:pt x="27" y="32"/>
                      </a:cubicBezTo>
                      <a:cubicBezTo>
                        <a:pt x="27" y="32"/>
                        <a:pt x="27" y="32"/>
                        <a:pt x="27" y="32"/>
                      </a:cubicBezTo>
                      <a:cubicBezTo>
                        <a:pt x="27" y="32"/>
                        <a:pt x="27" y="32"/>
                        <a:pt x="27" y="33"/>
                      </a:cubicBezTo>
                      <a:cubicBezTo>
                        <a:pt x="27" y="32"/>
                        <a:pt x="27" y="32"/>
                        <a:pt x="27" y="32"/>
                      </a:cubicBezTo>
                      <a:cubicBezTo>
                        <a:pt x="28" y="32"/>
                        <a:pt x="28" y="33"/>
                        <a:pt x="28" y="32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28" y="32"/>
                        <a:pt x="28" y="32"/>
                        <a:pt x="28" y="31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28" y="32"/>
                        <a:pt x="28" y="32"/>
                        <a:pt x="28" y="31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8" y="31"/>
                        <a:pt x="29" y="31"/>
                        <a:pt x="28" y="31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8" y="31"/>
                        <a:pt x="29" y="30"/>
                        <a:pt x="29" y="30"/>
                      </a:cubicBezTo>
                      <a:cubicBezTo>
                        <a:pt x="29" y="30"/>
                        <a:pt x="29" y="30"/>
                        <a:pt x="29" y="30"/>
                      </a:cubicBezTo>
                      <a:cubicBezTo>
                        <a:pt x="29" y="31"/>
                        <a:pt x="29" y="31"/>
                        <a:pt x="29" y="31"/>
                      </a:cubicBezTo>
                      <a:cubicBezTo>
                        <a:pt x="29" y="31"/>
                        <a:pt x="29" y="30"/>
                        <a:pt x="29" y="30"/>
                      </a:cubicBezTo>
                      <a:cubicBezTo>
                        <a:pt x="30" y="30"/>
                        <a:pt x="29" y="31"/>
                        <a:pt x="29" y="30"/>
                      </a:cubicBezTo>
                      <a:cubicBezTo>
                        <a:pt x="29" y="30"/>
                        <a:pt x="29" y="30"/>
                        <a:pt x="29" y="30"/>
                      </a:cubicBezTo>
                      <a:cubicBezTo>
                        <a:pt x="29" y="30"/>
                        <a:pt x="29" y="30"/>
                        <a:pt x="29" y="30"/>
                      </a:cubicBezTo>
                      <a:cubicBezTo>
                        <a:pt x="29" y="30"/>
                        <a:pt x="30" y="29"/>
                        <a:pt x="30" y="29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30" y="29"/>
                        <a:pt x="30" y="28"/>
                        <a:pt x="30" y="28"/>
                      </a:cubicBezTo>
                      <a:cubicBezTo>
                        <a:pt x="31" y="28"/>
                        <a:pt x="30" y="29"/>
                        <a:pt x="31" y="28"/>
                      </a:cubicBezTo>
                      <a:cubicBezTo>
                        <a:pt x="31" y="29"/>
                        <a:pt x="30" y="29"/>
                        <a:pt x="30" y="29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30" y="29"/>
                        <a:pt x="30" y="29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30" y="30"/>
                        <a:pt x="30" y="30"/>
                        <a:pt x="29" y="30"/>
                      </a:cubicBezTo>
                      <a:cubicBezTo>
                        <a:pt x="30" y="30"/>
                        <a:pt x="29" y="30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30" y="30"/>
                        <a:pt x="31" y="30"/>
                        <a:pt x="31" y="30"/>
                      </a:cubicBezTo>
                      <a:cubicBezTo>
                        <a:pt x="31" y="29"/>
                        <a:pt x="31" y="30"/>
                        <a:pt x="31" y="30"/>
                      </a:cubicBezTo>
                      <a:cubicBezTo>
                        <a:pt x="31" y="30"/>
                        <a:pt x="31" y="30"/>
                        <a:pt x="31" y="31"/>
                      </a:cubicBezTo>
                      <a:cubicBezTo>
                        <a:pt x="31" y="30"/>
                        <a:pt x="31" y="30"/>
                        <a:pt x="31" y="30"/>
                      </a:cubicBezTo>
                      <a:cubicBezTo>
                        <a:pt x="31" y="30"/>
                        <a:pt x="31" y="30"/>
                        <a:pt x="31" y="30"/>
                      </a:cubicBezTo>
                      <a:cubicBezTo>
                        <a:pt x="31" y="30"/>
                        <a:pt x="31" y="30"/>
                        <a:pt x="31" y="31"/>
                      </a:cubicBezTo>
                      <a:cubicBezTo>
                        <a:pt x="31" y="30"/>
                        <a:pt x="31" y="31"/>
                        <a:pt x="32" y="31"/>
                      </a:cubicBezTo>
                      <a:cubicBezTo>
                        <a:pt x="32" y="31"/>
                        <a:pt x="31" y="31"/>
                        <a:pt x="31" y="31"/>
                      </a:cubicBezTo>
                      <a:cubicBezTo>
                        <a:pt x="31" y="31"/>
                        <a:pt x="31" y="31"/>
                        <a:pt x="31" y="31"/>
                      </a:cubicBezTo>
                      <a:cubicBezTo>
                        <a:pt x="31" y="31"/>
                        <a:pt x="31" y="31"/>
                        <a:pt x="32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ubicBezTo>
                        <a:pt x="32" y="31"/>
                        <a:pt x="32" y="30"/>
                        <a:pt x="32" y="30"/>
                      </a:cubicBezTo>
                      <a:cubicBezTo>
                        <a:pt x="32" y="31"/>
                        <a:pt x="32" y="30"/>
                        <a:pt x="32" y="30"/>
                      </a:cubicBez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1" y="29"/>
                        <a:pt x="31" y="29"/>
                        <a:pt x="32" y="29"/>
                      </a:cubicBezTo>
                      <a:cubicBezTo>
                        <a:pt x="31" y="29"/>
                        <a:pt x="31" y="29"/>
                        <a:pt x="31" y="29"/>
                      </a:cubicBezTo>
                      <a:cubicBezTo>
                        <a:pt x="31" y="29"/>
                        <a:pt x="31" y="29"/>
                        <a:pt x="32" y="29"/>
                      </a:cubicBezTo>
                      <a:cubicBezTo>
                        <a:pt x="32" y="29"/>
                        <a:pt x="32" y="29"/>
                        <a:pt x="32" y="28"/>
                      </a:cubicBezTo>
                      <a:cubicBezTo>
                        <a:pt x="31" y="29"/>
                        <a:pt x="32" y="28"/>
                        <a:pt x="32" y="28"/>
                      </a:cubicBezTo>
                      <a:cubicBezTo>
                        <a:pt x="32" y="28"/>
                        <a:pt x="32" y="28"/>
                        <a:pt x="32" y="28"/>
                      </a:cubicBezTo>
                      <a:cubicBezTo>
                        <a:pt x="33" y="28"/>
                        <a:pt x="33" y="28"/>
                        <a:pt x="33" y="28"/>
                      </a:cubicBezTo>
                      <a:cubicBezTo>
                        <a:pt x="33" y="28"/>
                        <a:pt x="33" y="28"/>
                        <a:pt x="33" y="28"/>
                      </a:cubicBezTo>
                      <a:cubicBezTo>
                        <a:pt x="33" y="28"/>
                        <a:pt x="33" y="28"/>
                        <a:pt x="34" y="27"/>
                      </a:cubicBezTo>
                      <a:cubicBezTo>
                        <a:pt x="34" y="28"/>
                        <a:pt x="34" y="27"/>
                        <a:pt x="34" y="28"/>
                      </a:cubicBezTo>
                      <a:cubicBezTo>
                        <a:pt x="34" y="27"/>
                        <a:pt x="34" y="27"/>
                        <a:pt x="34" y="27"/>
                      </a:cubicBezTo>
                      <a:cubicBezTo>
                        <a:pt x="34" y="27"/>
                        <a:pt x="34" y="27"/>
                        <a:pt x="34" y="27"/>
                      </a:cubicBezTo>
                      <a:cubicBezTo>
                        <a:pt x="34" y="26"/>
                        <a:pt x="34" y="26"/>
                        <a:pt x="33" y="26"/>
                      </a:cubicBezTo>
                      <a:cubicBezTo>
                        <a:pt x="33" y="27"/>
                        <a:pt x="34" y="27"/>
                        <a:pt x="34" y="27"/>
                      </a:cubicBezTo>
                      <a:cubicBezTo>
                        <a:pt x="33" y="28"/>
                        <a:pt x="33" y="27"/>
                        <a:pt x="32" y="27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2" y="27"/>
                        <a:pt x="32" y="28"/>
                        <a:pt x="32" y="28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lose/>
                      <a:moveTo>
                        <a:pt x="28" y="41"/>
                      </a:moveTo>
                      <a:cubicBezTo>
                        <a:pt x="28" y="41"/>
                        <a:pt x="28" y="41"/>
                        <a:pt x="28" y="41"/>
                      </a:cubicBezTo>
                      <a:cubicBezTo>
                        <a:pt x="28" y="41"/>
                        <a:pt x="28" y="41"/>
                        <a:pt x="28" y="41"/>
                      </a:cubicBezTo>
                      <a:cubicBezTo>
                        <a:pt x="28" y="41"/>
                        <a:pt x="28" y="41"/>
                        <a:pt x="28" y="41"/>
                      </a:cubicBezTo>
                      <a:close/>
                      <a:moveTo>
                        <a:pt x="27" y="39"/>
                      </a:moveTo>
                      <a:cubicBezTo>
                        <a:pt x="27" y="39"/>
                        <a:pt x="27" y="39"/>
                        <a:pt x="27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28" y="39"/>
                        <a:pt x="28" y="39"/>
                        <a:pt x="27" y="39"/>
                      </a:cubicBezTo>
                      <a:close/>
                      <a:moveTo>
                        <a:pt x="31" y="38"/>
                      </a:moveTo>
                      <a:cubicBezTo>
                        <a:pt x="32" y="38"/>
                        <a:pt x="32" y="38"/>
                        <a:pt x="32" y="37"/>
                      </a:cubicBez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lose/>
                      <a:moveTo>
                        <a:pt x="30" y="39"/>
                      </a:moveTo>
                      <a:cubicBezTo>
                        <a:pt x="30" y="39"/>
                        <a:pt x="30" y="39"/>
                        <a:pt x="31" y="39"/>
                      </a:cubicBezTo>
                      <a:cubicBezTo>
                        <a:pt x="31" y="39"/>
                        <a:pt x="31" y="39"/>
                        <a:pt x="30" y="39"/>
                      </a:cubicBezTo>
                      <a:cubicBezTo>
                        <a:pt x="30" y="39"/>
                        <a:pt x="30" y="39"/>
                        <a:pt x="31" y="39"/>
                      </a:cubicBezTo>
                      <a:cubicBezTo>
                        <a:pt x="31" y="38"/>
                        <a:pt x="30" y="39"/>
                        <a:pt x="30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lose/>
                      <a:moveTo>
                        <a:pt x="30" y="39"/>
                      </a:moveTo>
                      <a:cubicBezTo>
                        <a:pt x="30" y="39"/>
                        <a:pt x="30" y="39"/>
                        <a:pt x="29" y="39"/>
                      </a:cubicBezTo>
                      <a:cubicBezTo>
                        <a:pt x="29" y="40"/>
                        <a:pt x="30" y="39"/>
                        <a:pt x="30" y="39"/>
                      </a:cubicBezTo>
                      <a:close/>
                      <a:moveTo>
                        <a:pt x="29" y="40"/>
                      </a:move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30" y="40"/>
                        <a:pt x="30" y="39"/>
                        <a:pt x="30" y="39"/>
                      </a:cubicBezTo>
                      <a:cubicBezTo>
                        <a:pt x="30" y="39"/>
                        <a:pt x="30" y="39"/>
                        <a:pt x="30" y="40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39"/>
                        <a:pt x="29" y="40"/>
                        <a:pt x="29" y="40"/>
                      </a:cubicBezTo>
                      <a:close/>
                      <a:moveTo>
                        <a:pt x="29" y="40"/>
                      </a:move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lose/>
                      <a:moveTo>
                        <a:pt x="30" y="41"/>
                      </a:moveTo>
                      <a:cubicBezTo>
                        <a:pt x="30" y="41"/>
                        <a:pt x="30" y="41"/>
                        <a:pt x="30" y="41"/>
                      </a:cubicBezTo>
                      <a:cubicBezTo>
                        <a:pt x="30" y="41"/>
                        <a:pt x="30" y="41"/>
                        <a:pt x="30" y="41"/>
                      </a:cubicBezTo>
                      <a:cubicBezTo>
                        <a:pt x="30" y="41"/>
                        <a:pt x="30" y="41"/>
                        <a:pt x="30" y="41"/>
                      </a:cubicBezTo>
                      <a:close/>
                      <a:moveTo>
                        <a:pt x="30" y="41"/>
                      </a:moveTo>
                      <a:cubicBezTo>
                        <a:pt x="29" y="41"/>
                        <a:pt x="30" y="41"/>
                        <a:pt x="30" y="41"/>
                      </a:cubicBezTo>
                      <a:cubicBezTo>
                        <a:pt x="30" y="41"/>
                        <a:pt x="30" y="41"/>
                        <a:pt x="30" y="41"/>
                      </a:cubicBezTo>
                      <a:close/>
                      <a:moveTo>
                        <a:pt x="30" y="40"/>
                      </a:moveTo>
                      <a:cubicBezTo>
                        <a:pt x="30" y="40"/>
                        <a:pt x="30" y="40"/>
                        <a:pt x="30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39"/>
                        <a:pt x="30" y="40"/>
                        <a:pt x="30" y="40"/>
                      </a:cubicBezTo>
                      <a:cubicBezTo>
                        <a:pt x="30" y="39"/>
                        <a:pt x="30" y="40"/>
                        <a:pt x="29" y="40"/>
                      </a:cubicBezTo>
                      <a:cubicBezTo>
                        <a:pt x="30" y="40"/>
                        <a:pt x="29" y="40"/>
                        <a:pt x="30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9" y="40"/>
                        <a:pt x="30" y="40"/>
                        <a:pt x="30" y="40"/>
                      </a:cubicBezTo>
                      <a:cubicBezTo>
                        <a:pt x="30" y="40"/>
                        <a:pt x="29" y="40"/>
                        <a:pt x="29" y="40"/>
                      </a:cubicBezTo>
                      <a:cubicBezTo>
                        <a:pt x="29" y="40"/>
                        <a:pt x="29" y="40"/>
                        <a:pt x="30" y="41"/>
                      </a:cubicBezTo>
                      <a:cubicBezTo>
                        <a:pt x="30" y="40"/>
                        <a:pt x="29" y="40"/>
                        <a:pt x="29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lose/>
                      <a:moveTo>
                        <a:pt x="31" y="41"/>
                      </a:move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lose/>
                      <a:moveTo>
                        <a:pt x="31" y="41"/>
                      </a:move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1" y="41"/>
                        <a:pt x="30" y="41"/>
                        <a:pt x="30" y="41"/>
                      </a:cubicBezTo>
                      <a:cubicBezTo>
                        <a:pt x="30" y="41"/>
                        <a:pt x="31" y="41"/>
                        <a:pt x="31" y="41"/>
                      </a:cubicBezTo>
                      <a:close/>
                      <a:moveTo>
                        <a:pt x="31" y="41"/>
                      </a:moveTo>
                      <a:cubicBezTo>
                        <a:pt x="31" y="41"/>
                        <a:pt x="31" y="40"/>
                        <a:pt x="31" y="40"/>
                      </a:cubicBezTo>
                      <a:cubicBezTo>
                        <a:pt x="31" y="40"/>
                        <a:pt x="31" y="41"/>
                        <a:pt x="31" y="41"/>
                      </a:cubicBezTo>
                      <a:close/>
                      <a:moveTo>
                        <a:pt x="32" y="39"/>
                      </a:moveTo>
                      <a:cubicBezTo>
                        <a:pt x="31" y="39"/>
                        <a:pt x="32" y="40"/>
                        <a:pt x="32" y="39"/>
                      </a:cubicBezTo>
                      <a:cubicBezTo>
                        <a:pt x="32" y="39"/>
                        <a:pt x="32" y="39"/>
                        <a:pt x="32" y="39"/>
                      </a:cubicBezTo>
                      <a:close/>
                      <a:moveTo>
                        <a:pt x="33" y="40"/>
                      </a:moveTo>
                      <a:cubicBezTo>
                        <a:pt x="32" y="40"/>
                        <a:pt x="32" y="40"/>
                        <a:pt x="32" y="40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lose/>
                      <a:moveTo>
                        <a:pt x="34" y="39"/>
                      </a:move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40"/>
                        <a:pt x="33" y="40"/>
                      </a:cubicBezTo>
                      <a:cubicBezTo>
                        <a:pt x="33" y="40"/>
                        <a:pt x="33" y="39"/>
                        <a:pt x="33" y="40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3" y="39"/>
                        <a:pt x="33" y="40"/>
                        <a:pt x="34" y="39"/>
                      </a:cubicBezTo>
                      <a:close/>
                      <a:moveTo>
                        <a:pt x="33" y="39"/>
                      </a:move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3" y="39"/>
                        <a:pt x="34" y="39"/>
                        <a:pt x="34" y="39"/>
                      </a:cubicBezTo>
                      <a:cubicBezTo>
                        <a:pt x="33" y="39"/>
                        <a:pt x="34" y="39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lose/>
                      <a:moveTo>
                        <a:pt x="32" y="40"/>
                      </a:moveTo>
                      <a:cubicBezTo>
                        <a:pt x="33" y="40"/>
                        <a:pt x="33" y="39"/>
                        <a:pt x="33" y="39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2" y="40"/>
                        <a:pt x="33" y="39"/>
                        <a:pt x="33" y="39"/>
                      </a:cubicBezTo>
                      <a:cubicBezTo>
                        <a:pt x="32" y="40"/>
                        <a:pt x="33" y="40"/>
                        <a:pt x="32" y="40"/>
                      </a:cubicBezTo>
                      <a:close/>
                      <a:moveTo>
                        <a:pt x="32" y="38"/>
                      </a:moveTo>
                      <a:cubicBezTo>
                        <a:pt x="33" y="37"/>
                        <a:pt x="32" y="38"/>
                        <a:pt x="32" y="37"/>
                      </a:cubicBezTo>
                      <a:cubicBezTo>
                        <a:pt x="32" y="38"/>
                        <a:pt x="32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1" y="38"/>
                      </a:cubicBezTo>
                      <a:cubicBezTo>
                        <a:pt x="31" y="38"/>
                        <a:pt x="31" y="38"/>
                        <a:pt x="32" y="38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1" y="39"/>
                        <a:pt x="30" y="39"/>
                        <a:pt x="30" y="39"/>
                      </a:cubicBezTo>
                      <a:cubicBezTo>
                        <a:pt x="30" y="39"/>
                        <a:pt x="31" y="39"/>
                        <a:pt x="30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39"/>
                        <a:pt x="30" y="39"/>
                        <a:pt x="30" y="40"/>
                      </a:cubicBezTo>
                      <a:cubicBezTo>
                        <a:pt x="31" y="39"/>
                        <a:pt x="30" y="39"/>
                        <a:pt x="31" y="40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2" y="39"/>
                        <a:pt x="31" y="39"/>
                        <a:pt x="32" y="39"/>
                      </a:cubicBezTo>
                      <a:cubicBezTo>
                        <a:pt x="31" y="39"/>
                        <a:pt x="32" y="39"/>
                        <a:pt x="32" y="38"/>
                      </a:cubicBezTo>
                      <a:cubicBezTo>
                        <a:pt x="31" y="39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2" y="38"/>
                      </a:cubicBezTo>
                      <a:close/>
                      <a:moveTo>
                        <a:pt x="33" y="38"/>
                      </a:move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2" y="38"/>
                        <a:pt x="33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lose/>
                      <a:moveTo>
                        <a:pt x="40" y="26"/>
                      </a:moveTo>
                      <a:cubicBezTo>
                        <a:pt x="40" y="26"/>
                        <a:pt x="40" y="26"/>
                        <a:pt x="41" y="26"/>
                      </a:cubicBezTo>
                      <a:cubicBezTo>
                        <a:pt x="40" y="26"/>
                        <a:pt x="41" y="25"/>
                        <a:pt x="41" y="25"/>
                      </a:cubicBezTo>
                      <a:cubicBezTo>
                        <a:pt x="40" y="26"/>
                        <a:pt x="41" y="25"/>
                        <a:pt x="40" y="26"/>
                      </a:cubicBezTo>
                      <a:close/>
                      <a:moveTo>
                        <a:pt x="40" y="25"/>
                      </a:moveTo>
                      <a:cubicBezTo>
                        <a:pt x="40" y="25"/>
                        <a:pt x="40" y="25"/>
                        <a:pt x="39" y="25"/>
                      </a:cubicBezTo>
                      <a:cubicBezTo>
                        <a:pt x="39" y="25"/>
                        <a:pt x="40" y="25"/>
                        <a:pt x="40" y="25"/>
                      </a:cubicBezTo>
                      <a:close/>
                      <a:moveTo>
                        <a:pt x="40" y="26"/>
                      </a:moveTo>
                      <a:cubicBezTo>
                        <a:pt x="40" y="26"/>
                        <a:pt x="40" y="26"/>
                        <a:pt x="40" y="26"/>
                      </a:cubicBezTo>
                      <a:cubicBezTo>
                        <a:pt x="40" y="26"/>
                        <a:pt x="40" y="27"/>
                        <a:pt x="40" y="27"/>
                      </a:cubicBezTo>
                      <a:cubicBezTo>
                        <a:pt x="40" y="27"/>
                        <a:pt x="40" y="27"/>
                        <a:pt x="39" y="27"/>
                      </a:cubicBezTo>
                      <a:cubicBezTo>
                        <a:pt x="40" y="27"/>
                        <a:pt x="40" y="27"/>
                        <a:pt x="40" y="27"/>
                      </a:cubicBezTo>
                      <a:cubicBezTo>
                        <a:pt x="40" y="26"/>
                        <a:pt x="40" y="26"/>
                        <a:pt x="40" y="26"/>
                      </a:cubicBezTo>
                      <a:cubicBezTo>
                        <a:pt x="40" y="26"/>
                        <a:pt x="40" y="26"/>
                        <a:pt x="40" y="26"/>
                      </a:cubicBezTo>
                      <a:cubicBezTo>
                        <a:pt x="40" y="26"/>
                        <a:pt x="39" y="27"/>
                        <a:pt x="40" y="26"/>
                      </a:cubicBezTo>
                      <a:close/>
                      <a:moveTo>
                        <a:pt x="40" y="26"/>
                      </a:moveTo>
                      <a:cubicBezTo>
                        <a:pt x="40" y="26"/>
                        <a:pt x="40" y="26"/>
                        <a:pt x="39" y="26"/>
                      </a:cubicBezTo>
                      <a:cubicBezTo>
                        <a:pt x="39" y="27"/>
                        <a:pt x="39" y="27"/>
                        <a:pt x="40" y="26"/>
                      </a:cubicBezTo>
                      <a:close/>
                      <a:moveTo>
                        <a:pt x="38" y="29"/>
                      </a:moveTo>
                      <a:cubicBezTo>
                        <a:pt x="38" y="29"/>
                        <a:pt x="39" y="29"/>
                        <a:pt x="39" y="28"/>
                      </a:cubicBezTo>
                      <a:cubicBezTo>
                        <a:pt x="39" y="29"/>
                        <a:pt x="39" y="29"/>
                        <a:pt x="39" y="29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8" y="29"/>
                        <a:pt x="38" y="29"/>
                        <a:pt x="39" y="29"/>
                      </a:cubicBezTo>
                      <a:cubicBezTo>
                        <a:pt x="38" y="29"/>
                        <a:pt x="39" y="29"/>
                        <a:pt x="39" y="28"/>
                      </a:cubicBezTo>
                      <a:cubicBezTo>
                        <a:pt x="39" y="29"/>
                        <a:pt x="39" y="28"/>
                        <a:pt x="39" y="28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8" y="29"/>
                        <a:pt x="38" y="29"/>
                        <a:pt x="39" y="28"/>
                      </a:cubicBezTo>
                      <a:cubicBezTo>
                        <a:pt x="39" y="28"/>
                        <a:pt x="38" y="28"/>
                        <a:pt x="39" y="28"/>
                      </a:cubicBezTo>
                      <a:cubicBezTo>
                        <a:pt x="39" y="28"/>
                        <a:pt x="38" y="28"/>
                        <a:pt x="38" y="28"/>
                      </a:cubicBezTo>
                      <a:cubicBezTo>
                        <a:pt x="38" y="28"/>
                        <a:pt x="39" y="28"/>
                        <a:pt x="38" y="28"/>
                      </a:cubicBezTo>
                      <a:cubicBezTo>
                        <a:pt x="38" y="28"/>
                        <a:pt x="38" y="28"/>
                        <a:pt x="38" y="29"/>
                      </a:cubicBezTo>
                      <a:cubicBezTo>
                        <a:pt x="38" y="29"/>
                        <a:pt x="37" y="29"/>
                        <a:pt x="37" y="29"/>
                      </a:cubicBezTo>
                      <a:cubicBezTo>
                        <a:pt x="38" y="29"/>
                        <a:pt x="37" y="29"/>
                        <a:pt x="38" y="29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lose/>
                      <a:moveTo>
                        <a:pt x="37" y="32"/>
                      </a:moveTo>
                      <a:cubicBezTo>
                        <a:pt x="37" y="32"/>
                        <a:pt x="37" y="32"/>
                        <a:pt x="37" y="32"/>
                      </a:cubicBezTo>
                      <a:cubicBezTo>
                        <a:pt x="37" y="32"/>
                        <a:pt x="37" y="32"/>
                        <a:pt x="37" y="32"/>
                      </a:cubicBezTo>
                      <a:cubicBezTo>
                        <a:pt x="37" y="32"/>
                        <a:pt x="37" y="32"/>
                        <a:pt x="37" y="32"/>
                      </a:cubicBezTo>
                      <a:close/>
                      <a:moveTo>
                        <a:pt x="37" y="31"/>
                      </a:move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lose/>
                      <a:moveTo>
                        <a:pt x="37" y="32"/>
                      </a:moveTo>
                      <a:cubicBezTo>
                        <a:pt x="37" y="32"/>
                        <a:pt x="37" y="32"/>
                        <a:pt x="37" y="32"/>
                      </a:cubicBezTo>
                      <a:cubicBezTo>
                        <a:pt x="37" y="32"/>
                        <a:pt x="37" y="32"/>
                        <a:pt x="37" y="32"/>
                      </a:cubicBezTo>
                      <a:cubicBezTo>
                        <a:pt x="37" y="32"/>
                        <a:pt x="37" y="32"/>
                        <a:pt x="37" y="32"/>
                      </a:cubicBezTo>
                      <a:cubicBezTo>
                        <a:pt x="38" y="31"/>
                        <a:pt x="38" y="31"/>
                        <a:pt x="38" y="31"/>
                      </a:cubicBezTo>
                      <a:cubicBezTo>
                        <a:pt x="38" y="31"/>
                        <a:pt x="38" y="31"/>
                        <a:pt x="37" y="31"/>
                      </a:cubicBezTo>
                      <a:cubicBezTo>
                        <a:pt x="37" y="31"/>
                        <a:pt x="37" y="32"/>
                        <a:pt x="37" y="32"/>
                      </a:cubicBezTo>
                      <a:cubicBezTo>
                        <a:pt x="37" y="31"/>
                        <a:pt x="37" y="32"/>
                        <a:pt x="37" y="31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7" y="32"/>
                        <a:pt x="37" y="32"/>
                        <a:pt x="37" y="32"/>
                      </a:cubicBezTo>
                      <a:close/>
                      <a:moveTo>
                        <a:pt x="36" y="32"/>
                      </a:move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36" y="32"/>
                        <a:pt x="37" y="32"/>
                        <a:pt x="37" y="32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6" y="31"/>
                        <a:pt x="36" y="32"/>
                        <a:pt x="37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lose/>
                      <a:moveTo>
                        <a:pt x="36" y="32"/>
                      </a:move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37" y="32"/>
                        <a:pt x="37" y="32"/>
                        <a:pt x="37" y="32"/>
                      </a:cubicBezTo>
                      <a:cubicBezTo>
                        <a:pt x="36" y="32"/>
                        <a:pt x="37" y="32"/>
                        <a:pt x="36" y="32"/>
                      </a:cubicBezTo>
                      <a:close/>
                      <a:moveTo>
                        <a:pt x="32" y="29"/>
                      </a:moveTo>
                      <a:cubicBezTo>
                        <a:pt x="32" y="29"/>
                        <a:pt x="33" y="28"/>
                        <a:pt x="33" y="28"/>
                      </a:cubicBezTo>
                      <a:cubicBezTo>
                        <a:pt x="32" y="29"/>
                        <a:pt x="32" y="28"/>
                        <a:pt x="32" y="28"/>
                      </a:cubicBezTo>
                      <a:cubicBezTo>
                        <a:pt x="32" y="29"/>
                        <a:pt x="32" y="28"/>
                        <a:pt x="32" y="29"/>
                      </a:cubicBezTo>
                      <a:close/>
                      <a:moveTo>
                        <a:pt x="33" y="30"/>
                      </a:moveTo>
                      <a:cubicBezTo>
                        <a:pt x="33" y="30"/>
                        <a:pt x="33" y="30"/>
                        <a:pt x="33" y="29"/>
                      </a:cubicBezTo>
                      <a:cubicBezTo>
                        <a:pt x="33" y="29"/>
                        <a:pt x="33" y="29"/>
                        <a:pt x="33" y="30"/>
                      </a:cubicBezTo>
                      <a:close/>
                      <a:moveTo>
                        <a:pt x="33" y="30"/>
                      </a:move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4" y="29"/>
                      </a:cubicBezTo>
                      <a:cubicBezTo>
                        <a:pt x="34" y="29"/>
                        <a:pt x="33" y="29"/>
                        <a:pt x="34" y="29"/>
                      </a:cubicBezTo>
                      <a:cubicBezTo>
                        <a:pt x="34" y="29"/>
                        <a:pt x="34" y="29"/>
                        <a:pt x="34" y="29"/>
                      </a:cubicBezTo>
                      <a:cubicBezTo>
                        <a:pt x="34" y="29"/>
                        <a:pt x="34" y="29"/>
                        <a:pt x="33" y="29"/>
                      </a:cubicBezTo>
                      <a:cubicBezTo>
                        <a:pt x="33" y="30"/>
                        <a:pt x="33" y="29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2" y="30"/>
                        <a:pt x="33" y="30"/>
                        <a:pt x="33" y="30"/>
                      </a:cubicBezTo>
                      <a:cubicBezTo>
                        <a:pt x="33" y="30"/>
                        <a:pt x="32" y="30"/>
                        <a:pt x="32" y="30"/>
                      </a:cubicBezTo>
                      <a:cubicBezTo>
                        <a:pt x="32" y="31"/>
                        <a:pt x="33" y="30"/>
                        <a:pt x="33" y="30"/>
                      </a:cubicBezTo>
                      <a:close/>
                      <a:moveTo>
                        <a:pt x="34" y="31"/>
                      </a:move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3" y="30"/>
                      </a:cubicBezTo>
                      <a:cubicBezTo>
                        <a:pt x="34" y="30"/>
                        <a:pt x="33" y="31"/>
                        <a:pt x="34" y="31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4" y="32"/>
                        <a:pt x="33" y="32"/>
                        <a:pt x="33" y="32"/>
                      </a:cubicBezTo>
                      <a:cubicBezTo>
                        <a:pt x="34" y="32"/>
                        <a:pt x="33" y="33"/>
                        <a:pt x="33" y="33"/>
                      </a:cubicBezTo>
                      <a:cubicBezTo>
                        <a:pt x="33" y="33"/>
                        <a:pt x="34" y="32"/>
                        <a:pt x="34" y="32"/>
                      </a:cubicBezTo>
                      <a:cubicBezTo>
                        <a:pt x="34" y="32"/>
                        <a:pt x="34" y="33"/>
                        <a:pt x="34" y="33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lose/>
                      <a:moveTo>
                        <a:pt x="34" y="31"/>
                      </a:moveTo>
                      <a:cubicBezTo>
                        <a:pt x="33" y="32"/>
                        <a:pt x="34" y="32"/>
                        <a:pt x="34" y="32"/>
                      </a:cubicBezTo>
                      <a:cubicBezTo>
                        <a:pt x="34" y="32"/>
                        <a:pt x="34" y="32"/>
                        <a:pt x="34" y="31"/>
                      </a:cubicBezTo>
                      <a:close/>
                      <a:moveTo>
                        <a:pt x="34" y="31"/>
                      </a:moveTo>
                      <a:cubicBezTo>
                        <a:pt x="34" y="31"/>
                        <a:pt x="34" y="31"/>
                        <a:pt x="33" y="31"/>
                      </a:cubicBezTo>
                      <a:cubicBezTo>
                        <a:pt x="33" y="32"/>
                        <a:pt x="34" y="31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2" y="31"/>
                        <a:pt x="32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ubicBezTo>
                        <a:pt x="33" y="30"/>
                        <a:pt x="32" y="31"/>
                        <a:pt x="32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ubicBezTo>
                        <a:pt x="32" y="31"/>
                        <a:pt x="32" y="31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1"/>
                        <a:pt x="33" y="30"/>
                        <a:pt x="33" y="30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lose/>
                      <a:moveTo>
                        <a:pt x="33" y="31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lose/>
                      <a:moveTo>
                        <a:pt x="33" y="31"/>
                      </a:moveTo>
                      <a:cubicBezTo>
                        <a:pt x="33" y="31"/>
                        <a:pt x="32" y="31"/>
                        <a:pt x="32" y="31"/>
                      </a:cubicBezTo>
                      <a:cubicBezTo>
                        <a:pt x="33" y="31"/>
                        <a:pt x="32" y="31"/>
                        <a:pt x="33" y="31"/>
                      </a:cubicBezTo>
                      <a:close/>
                      <a:moveTo>
                        <a:pt x="32" y="32"/>
                      </a:moveTo>
                      <a:cubicBezTo>
                        <a:pt x="32" y="32"/>
                        <a:pt x="32" y="33"/>
                        <a:pt x="32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cubicBezTo>
                        <a:pt x="32" y="33"/>
                        <a:pt x="32" y="33"/>
                        <a:pt x="32" y="32"/>
                      </a:cubicBezTo>
                      <a:cubicBezTo>
                        <a:pt x="33" y="32"/>
                        <a:pt x="32" y="33"/>
                        <a:pt x="33" y="32"/>
                      </a:cubicBezTo>
                      <a:cubicBezTo>
                        <a:pt x="33" y="32"/>
                        <a:pt x="32" y="32"/>
                        <a:pt x="33" y="32"/>
                      </a:cubicBezTo>
                      <a:cubicBezTo>
                        <a:pt x="32" y="32"/>
                        <a:pt x="32" y="32"/>
                        <a:pt x="33" y="32"/>
                      </a:cubicBezTo>
                      <a:cubicBezTo>
                        <a:pt x="33" y="32"/>
                        <a:pt x="33" y="32"/>
                        <a:pt x="33" y="31"/>
                      </a:cubicBezTo>
                      <a:cubicBezTo>
                        <a:pt x="33" y="31"/>
                        <a:pt x="33" y="31"/>
                        <a:pt x="33" y="32"/>
                      </a:cubicBezTo>
                      <a:cubicBezTo>
                        <a:pt x="33" y="31"/>
                        <a:pt x="34" y="31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1"/>
                        <a:pt x="33" y="31"/>
                        <a:pt x="33" y="32"/>
                      </a:cubicBezTo>
                      <a:cubicBezTo>
                        <a:pt x="33" y="32"/>
                        <a:pt x="33" y="31"/>
                        <a:pt x="33" y="32"/>
                      </a:cubicBezTo>
                      <a:cubicBezTo>
                        <a:pt x="32" y="32"/>
                        <a:pt x="33" y="32"/>
                        <a:pt x="32" y="32"/>
                      </a:cubicBezTo>
                      <a:cubicBezTo>
                        <a:pt x="32" y="32"/>
                        <a:pt x="32" y="32"/>
                        <a:pt x="32" y="32"/>
                      </a:cubicBezTo>
                      <a:close/>
                      <a:moveTo>
                        <a:pt x="33" y="33"/>
                      </a:moveTo>
                      <a:cubicBezTo>
                        <a:pt x="33" y="32"/>
                        <a:pt x="33" y="32"/>
                        <a:pt x="33" y="32"/>
                      </a:cubicBezTo>
                      <a:cubicBezTo>
                        <a:pt x="33" y="33"/>
                        <a:pt x="32" y="33"/>
                        <a:pt x="32" y="33"/>
                      </a:cubicBezTo>
                      <a:cubicBezTo>
                        <a:pt x="33" y="33"/>
                        <a:pt x="32" y="33"/>
                        <a:pt x="32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3"/>
                        <a:pt x="32" y="33"/>
                        <a:pt x="33" y="33"/>
                      </a:cubicBezTo>
                      <a:close/>
                      <a:moveTo>
                        <a:pt x="33" y="33"/>
                      </a:moveTo>
                      <a:cubicBezTo>
                        <a:pt x="33" y="33"/>
                        <a:pt x="33" y="33"/>
                        <a:pt x="33" y="34"/>
                      </a:cubicBezTo>
                      <a:cubicBezTo>
                        <a:pt x="33" y="34"/>
                        <a:pt x="33" y="34"/>
                        <a:pt x="33" y="33"/>
                      </a:cubicBezTo>
                      <a:close/>
                      <a:moveTo>
                        <a:pt x="34" y="34"/>
                      </a:moveTo>
                      <a:cubicBezTo>
                        <a:pt x="33" y="34"/>
                        <a:pt x="33" y="34"/>
                        <a:pt x="33" y="34"/>
                      </a:cubicBezTo>
                      <a:cubicBezTo>
                        <a:pt x="33" y="34"/>
                        <a:pt x="33" y="34"/>
                        <a:pt x="33" y="34"/>
                      </a:cubicBezTo>
                      <a:cubicBezTo>
                        <a:pt x="33" y="34"/>
                        <a:pt x="34" y="34"/>
                        <a:pt x="34" y="34"/>
                      </a:cubicBezTo>
                      <a:close/>
                      <a:moveTo>
                        <a:pt x="33" y="34"/>
                      </a:move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3" y="34"/>
                      </a:cubicBezTo>
                      <a:close/>
                      <a:moveTo>
                        <a:pt x="31" y="33"/>
                      </a:moveTo>
                      <a:cubicBezTo>
                        <a:pt x="31" y="33"/>
                        <a:pt x="31" y="33"/>
                        <a:pt x="31" y="33"/>
                      </a:cubicBezTo>
                      <a:cubicBezTo>
                        <a:pt x="31" y="33"/>
                        <a:pt x="31" y="32"/>
                        <a:pt x="32" y="32"/>
                      </a:cubicBezTo>
                      <a:cubicBezTo>
                        <a:pt x="32" y="32"/>
                        <a:pt x="32" y="32"/>
                        <a:pt x="32" y="32"/>
                      </a:cubicBezTo>
                      <a:cubicBezTo>
                        <a:pt x="32" y="32"/>
                        <a:pt x="32" y="32"/>
                        <a:pt x="31" y="33"/>
                      </a:cubicBezTo>
                      <a:close/>
                      <a:moveTo>
                        <a:pt x="32" y="33"/>
                      </a:moveTo>
                      <a:cubicBezTo>
                        <a:pt x="32" y="33"/>
                        <a:pt x="32" y="33"/>
                        <a:pt x="32" y="33"/>
                      </a:cubicBezTo>
                      <a:cubicBezTo>
                        <a:pt x="32" y="33"/>
                        <a:pt x="32" y="33"/>
                        <a:pt x="31" y="33"/>
                      </a:cubicBezTo>
                      <a:cubicBezTo>
                        <a:pt x="31" y="33"/>
                        <a:pt x="31" y="33"/>
                        <a:pt x="31" y="33"/>
                      </a:cubicBezTo>
                      <a:cubicBezTo>
                        <a:pt x="31" y="33"/>
                        <a:pt x="31" y="33"/>
                        <a:pt x="31" y="33"/>
                      </a:cubicBezTo>
                      <a:cubicBezTo>
                        <a:pt x="30" y="34"/>
                        <a:pt x="31" y="34"/>
                        <a:pt x="31" y="33"/>
                      </a:cubicBezTo>
                      <a:cubicBezTo>
                        <a:pt x="31" y="34"/>
                        <a:pt x="30" y="34"/>
                        <a:pt x="31" y="34"/>
                      </a:cubicBezTo>
                      <a:cubicBezTo>
                        <a:pt x="31" y="34"/>
                        <a:pt x="31" y="34"/>
                        <a:pt x="31" y="34"/>
                      </a:cubicBezTo>
                      <a:cubicBezTo>
                        <a:pt x="31" y="33"/>
                        <a:pt x="31" y="34"/>
                        <a:pt x="31" y="34"/>
                      </a:cubicBezTo>
                      <a:cubicBezTo>
                        <a:pt x="32" y="34"/>
                        <a:pt x="31" y="34"/>
                        <a:pt x="31" y="34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close/>
                      <a:moveTo>
                        <a:pt x="30" y="32"/>
                      </a:moveTo>
                      <a:cubicBezTo>
                        <a:pt x="30" y="32"/>
                        <a:pt x="30" y="32"/>
                        <a:pt x="30" y="32"/>
                      </a:cubicBezTo>
                      <a:cubicBezTo>
                        <a:pt x="30" y="32"/>
                        <a:pt x="29" y="32"/>
                        <a:pt x="29" y="32"/>
                      </a:cubicBezTo>
                      <a:cubicBezTo>
                        <a:pt x="30" y="32"/>
                        <a:pt x="29" y="32"/>
                        <a:pt x="30" y="32"/>
                      </a:cubicBezTo>
                      <a:close/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2"/>
                        <a:pt x="29" y="32"/>
                        <a:pt x="29" y="32"/>
                      </a:cubicBezTo>
                      <a:cubicBezTo>
                        <a:pt x="29" y="33"/>
                        <a:pt x="29" y="33"/>
                        <a:pt x="29" y="33"/>
                      </a:cubicBezTo>
                      <a:close/>
                      <a:moveTo>
                        <a:pt x="31" y="32"/>
                      </a:move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0" y="32"/>
                        <a:pt x="30" y="32"/>
                        <a:pt x="30" y="32"/>
                      </a:cubicBezTo>
                      <a:cubicBezTo>
                        <a:pt x="30" y="33"/>
                        <a:pt x="31" y="32"/>
                        <a:pt x="31" y="32"/>
                      </a:cubicBezTo>
                      <a:close/>
                      <a:moveTo>
                        <a:pt x="31" y="32"/>
                      </a:moveTo>
                      <a:cubicBezTo>
                        <a:pt x="31" y="32"/>
                        <a:pt x="30" y="32"/>
                        <a:pt x="30" y="32"/>
                      </a:cubicBezTo>
                      <a:cubicBezTo>
                        <a:pt x="30" y="32"/>
                        <a:pt x="30" y="32"/>
                        <a:pt x="31" y="32"/>
                      </a:cubicBezTo>
                      <a:close/>
                      <a:moveTo>
                        <a:pt x="30" y="31"/>
                      </a:moveTo>
                      <a:cubicBezTo>
                        <a:pt x="30" y="31"/>
                        <a:pt x="30" y="31"/>
                        <a:pt x="30" y="31"/>
                      </a:cubicBezTo>
                      <a:cubicBezTo>
                        <a:pt x="30" y="31"/>
                        <a:pt x="30" y="31"/>
                        <a:pt x="30" y="31"/>
                      </a:cubicBezTo>
                      <a:cubicBezTo>
                        <a:pt x="30" y="31"/>
                        <a:pt x="31" y="30"/>
                        <a:pt x="30" y="31"/>
                      </a:cubicBezTo>
                      <a:close/>
                      <a:moveTo>
                        <a:pt x="31" y="31"/>
                      </a:moveTo>
                      <a:cubicBezTo>
                        <a:pt x="30" y="31"/>
                        <a:pt x="31" y="31"/>
                        <a:pt x="31" y="31"/>
                      </a:cubicBezTo>
                      <a:cubicBezTo>
                        <a:pt x="31" y="31"/>
                        <a:pt x="31" y="31"/>
                        <a:pt x="31" y="31"/>
                      </a:cubicBezTo>
                      <a:close/>
                      <a:moveTo>
                        <a:pt x="30" y="31"/>
                      </a:moveTo>
                      <a:cubicBezTo>
                        <a:pt x="30" y="31"/>
                        <a:pt x="30" y="31"/>
                        <a:pt x="30" y="31"/>
                      </a:cubicBezTo>
                      <a:cubicBezTo>
                        <a:pt x="30" y="31"/>
                        <a:pt x="30" y="31"/>
                        <a:pt x="30" y="31"/>
                      </a:cubicBezTo>
                      <a:close/>
                      <a:moveTo>
                        <a:pt x="31" y="32"/>
                      </a:move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1" y="32"/>
                        <a:pt x="31" y="32"/>
                        <a:pt x="31" y="31"/>
                      </a:cubicBezTo>
                      <a:cubicBezTo>
                        <a:pt x="31" y="32"/>
                        <a:pt x="31" y="32"/>
                        <a:pt x="31" y="32"/>
                      </a:cubicBezTo>
                      <a:close/>
                      <a:moveTo>
                        <a:pt x="30" y="31"/>
                      </a:moveTo>
                      <a:cubicBezTo>
                        <a:pt x="30" y="30"/>
                        <a:pt x="30" y="30"/>
                        <a:pt x="31" y="30"/>
                      </a:cubicBezTo>
                      <a:cubicBezTo>
                        <a:pt x="31" y="30"/>
                        <a:pt x="30" y="31"/>
                        <a:pt x="30" y="30"/>
                      </a:cubicBezTo>
                      <a:cubicBezTo>
                        <a:pt x="30" y="31"/>
                        <a:pt x="30" y="31"/>
                        <a:pt x="30" y="31"/>
                      </a:cubicBezTo>
                      <a:close/>
                      <a:moveTo>
                        <a:pt x="29" y="31"/>
                      </a:moveTo>
                      <a:cubicBezTo>
                        <a:pt x="29" y="31"/>
                        <a:pt x="29" y="31"/>
                        <a:pt x="30" y="31"/>
                      </a:cubicBezTo>
                      <a:cubicBezTo>
                        <a:pt x="30" y="31"/>
                        <a:pt x="30" y="31"/>
                        <a:pt x="30" y="31"/>
                      </a:cubicBezTo>
                      <a:cubicBezTo>
                        <a:pt x="30" y="31"/>
                        <a:pt x="30" y="30"/>
                        <a:pt x="30" y="30"/>
                      </a:cubicBezTo>
                      <a:cubicBezTo>
                        <a:pt x="30" y="30"/>
                        <a:pt x="29" y="31"/>
                        <a:pt x="30" y="30"/>
                      </a:cubicBezTo>
                      <a:cubicBezTo>
                        <a:pt x="29" y="31"/>
                        <a:pt x="29" y="30"/>
                        <a:pt x="29" y="31"/>
                      </a:cubicBezTo>
                      <a:close/>
                      <a:moveTo>
                        <a:pt x="28" y="31"/>
                      </a:moveTo>
                      <a:cubicBezTo>
                        <a:pt x="29" y="30"/>
                        <a:pt x="29" y="31"/>
                        <a:pt x="28" y="31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lose/>
                      <a:moveTo>
                        <a:pt x="29" y="32"/>
                      </a:moveTo>
                      <a:cubicBezTo>
                        <a:pt x="29" y="32"/>
                        <a:pt x="29" y="32"/>
                        <a:pt x="30" y="32"/>
                      </a:cubicBezTo>
                      <a:cubicBezTo>
                        <a:pt x="30" y="32"/>
                        <a:pt x="29" y="32"/>
                        <a:pt x="30" y="32"/>
                      </a:cubicBezTo>
                      <a:cubicBezTo>
                        <a:pt x="29" y="32"/>
                        <a:pt x="30" y="31"/>
                        <a:pt x="30" y="31"/>
                      </a:cubicBezTo>
                      <a:cubicBezTo>
                        <a:pt x="30" y="31"/>
                        <a:pt x="30" y="31"/>
                        <a:pt x="29" y="31"/>
                      </a:cubicBezTo>
                      <a:cubicBezTo>
                        <a:pt x="30" y="31"/>
                        <a:pt x="29" y="32"/>
                        <a:pt x="29" y="32"/>
                      </a:cubicBezTo>
                      <a:close/>
                      <a:moveTo>
                        <a:pt x="28" y="33"/>
                      </a:move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8" y="33"/>
                        <a:pt x="28" y="32"/>
                        <a:pt x="28" y="32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lose/>
                      <a:moveTo>
                        <a:pt x="27" y="33"/>
                      </a:moveTo>
                      <a:cubicBezTo>
                        <a:pt x="27" y="33"/>
                        <a:pt x="28" y="32"/>
                        <a:pt x="27" y="33"/>
                      </a:cubicBezTo>
                      <a:cubicBezTo>
                        <a:pt x="27" y="33"/>
                        <a:pt x="27" y="33"/>
                        <a:pt x="27" y="33"/>
                      </a:cubicBezTo>
                      <a:close/>
                      <a:moveTo>
                        <a:pt x="27" y="33"/>
                      </a:moveTo>
                      <a:cubicBezTo>
                        <a:pt x="27" y="33"/>
                        <a:pt x="27" y="33"/>
                        <a:pt x="27" y="33"/>
                      </a:cubicBezTo>
                      <a:cubicBezTo>
                        <a:pt x="27" y="33"/>
                        <a:pt x="27" y="33"/>
                        <a:pt x="27" y="33"/>
                      </a:cubicBezTo>
                      <a:close/>
                      <a:moveTo>
                        <a:pt x="26" y="33"/>
                      </a:moveTo>
                      <a:cubicBezTo>
                        <a:pt x="26" y="33"/>
                        <a:pt x="26" y="33"/>
                        <a:pt x="26" y="32"/>
                      </a:cubicBezTo>
                      <a:cubicBezTo>
                        <a:pt x="26" y="32"/>
                        <a:pt x="26" y="32"/>
                        <a:pt x="26" y="32"/>
                      </a:cubicBezTo>
                      <a:cubicBezTo>
                        <a:pt x="26" y="32"/>
                        <a:pt x="26" y="33"/>
                        <a:pt x="26" y="33"/>
                      </a:cubicBezTo>
                      <a:close/>
                      <a:moveTo>
                        <a:pt x="26" y="33"/>
                      </a:moveTo>
                      <a:cubicBezTo>
                        <a:pt x="26" y="33"/>
                        <a:pt x="26" y="33"/>
                        <a:pt x="26" y="33"/>
                      </a:cubicBezTo>
                      <a:cubicBezTo>
                        <a:pt x="27" y="33"/>
                        <a:pt x="27" y="32"/>
                        <a:pt x="26" y="33"/>
                      </a:cubicBezTo>
                      <a:close/>
                      <a:moveTo>
                        <a:pt x="27" y="33"/>
                      </a:moveTo>
                      <a:cubicBezTo>
                        <a:pt x="27" y="33"/>
                        <a:pt x="27" y="33"/>
                        <a:pt x="27" y="33"/>
                      </a:cubicBezTo>
                      <a:cubicBezTo>
                        <a:pt x="26" y="33"/>
                        <a:pt x="26" y="33"/>
                        <a:pt x="26" y="33"/>
                      </a:cubicBezTo>
                      <a:cubicBezTo>
                        <a:pt x="26" y="33"/>
                        <a:pt x="26" y="33"/>
                        <a:pt x="25" y="33"/>
                      </a:cubicBezTo>
                      <a:cubicBezTo>
                        <a:pt x="26" y="33"/>
                        <a:pt x="26" y="33"/>
                        <a:pt x="26" y="33"/>
                      </a:cubicBezTo>
                      <a:cubicBezTo>
                        <a:pt x="26" y="33"/>
                        <a:pt x="26" y="33"/>
                        <a:pt x="26" y="33"/>
                      </a:cubicBezTo>
                      <a:cubicBezTo>
                        <a:pt x="26" y="33"/>
                        <a:pt x="26" y="33"/>
                        <a:pt x="27" y="33"/>
                      </a:cubicBezTo>
                      <a:close/>
                      <a:moveTo>
                        <a:pt x="28" y="33"/>
                      </a:moveTo>
                      <a:cubicBezTo>
                        <a:pt x="27" y="33"/>
                        <a:pt x="27" y="33"/>
                        <a:pt x="27" y="33"/>
                      </a:cubicBezTo>
                      <a:cubicBezTo>
                        <a:pt x="27" y="34"/>
                        <a:pt x="27" y="33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lnTo>
                        <a:pt x="28" y="33"/>
                      </a:lnTo>
                      <a:close/>
                      <a:moveTo>
                        <a:pt x="28" y="33"/>
                      </a:moveTo>
                      <a:cubicBezTo>
                        <a:pt x="28" y="33"/>
                        <a:pt x="28" y="33"/>
                        <a:pt x="29" y="33"/>
                      </a:cubicBez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29" y="32"/>
                        <a:pt x="29" y="32"/>
                      </a:cubicBezTo>
                      <a:cubicBezTo>
                        <a:pt x="29" y="33"/>
                        <a:pt x="29" y="32"/>
                        <a:pt x="29" y="32"/>
                      </a:cubicBezTo>
                      <a:cubicBezTo>
                        <a:pt x="29" y="32"/>
                        <a:pt x="29" y="32"/>
                        <a:pt x="29" y="32"/>
                      </a:cubicBezTo>
                      <a:cubicBezTo>
                        <a:pt x="29" y="32"/>
                        <a:pt x="29" y="32"/>
                        <a:pt x="29" y="32"/>
                      </a:cubicBezTo>
                      <a:cubicBezTo>
                        <a:pt x="29" y="32"/>
                        <a:pt x="29" y="32"/>
                        <a:pt x="29" y="32"/>
                      </a:cubicBezTo>
                      <a:cubicBezTo>
                        <a:pt x="29" y="32"/>
                        <a:pt x="29" y="32"/>
                        <a:pt x="28" y="32"/>
                      </a:cubicBezTo>
                      <a:cubicBezTo>
                        <a:pt x="28" y="33"/>
                        <a:pt x="28" y="33"/>
                        <a:pt x="29" y="33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8" y="33"/>
                        <a:pt x="28" y="34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8" y="34"/>
                        <a:pt x="28" y="33"/>
                        <a:pt x="29" y="33"/>
                      </a:cubicBezTo>
                      <a:cubicBezTo>
                        <a:pt x="29" y="33"/>
                        <a:pt x="28" y="33"/>
                        <a:pt x="28" y="33"/>
                      </a:cubicBezTo>
                      <a:close/>
                      <a:moveTo>
                        <a:pt x="29" y="33"/>
                      </a:moveTo>
                      <a:cubicBezTo>
                        <a:pt x="29" y="33"/>
                        <a:pt x="29" y="33"/>
                        <a:pt x="30" y="33"/>
                      </a:cubicBezTo>
                      <a:cubicBezTo>
                        <a:pt x="30" y="33"/>
                        <a:pt x="30" y="33"/>
                        <a:pt x="30" y="32"/>
                      </a:cubicBezTo>
                      <a:cubicBezTo>
                        <a:pt x="30" y="33"/>
                        <a:pt x="30" y="32"/>
                        <a:pt x="30" y="32"/>
                      </a:cubicBezTo>
                      <a:cubicBezTo>
                        <a:pt x="30" y="33"/>
                        <a:pt x="29" y="33"/>
                        <a:pt x="29" y="33"/>
                      </a:cubicBez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29" y="33"/>
                        <a:pt x="29" y="33"/>
                      </a:cubicBezTo>
                      <a:close/>
                      <a:moveTo>
                        <a:pt x="30" y="33"/>
                      </a:moveTo>
                      <a:cubicBezTo>
                        <a:pt x="30" y="33"/>
                        <a:pt x="30" y="3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lose/>
                      <a:moveTo>
                        <a:pt x="29" y="34"/>
                      </a:move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29" y="34"/>
                        <a:pt x="29" y="33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28" y="34"/>
                        <a:pt x="29" y="34"/>
                      </a:cubicBezTo>
                      <a:close/>
                      <a:moveTo>
                        <a:pt x="30" y="35"/>
                      </a:move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9" y="35"/>
                        <a:pt x="29" y="35"/>
                        <a:pt x="30" y="35"/>
                      </a:cubicBezTo>
                      <a:close/>
                      <a:moveTo>
                        <a:pt x="29" y="35"/>
                      </a:moveTo>
                      <a:cubicBezTo>
                        <a:pt x="29" y="35"/>
                        <a:pt x="29" y="36"/>
                        <a:pt x="29" y="36"/>
                      </a:cubicBezTo>
                      <a:cubicBezTo>
                        <a:pt x="29" y="35"/>
                        <a:pt x="29" y="36"/>
                        <a:pt x="29" y="35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9" y="35"/>
                        <a:pt x="30" y="35"/>
                        <a:pt x="30" y="35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lose/>
                      <a:moveTo>
                        <a:pt x="29" y="36"/>
                      </a:moveTo>
                      <a:cubicBezTo>
                        <a:pt x="29" y="36"/>
                        <a:pt x="29" y="36"/>
                        <a:pt x="29" y="36"/>
                      </a:cubicBezTo>
                      <a:cubicBezTo>
                        <a:pt x="29" y="36"/>
                        <a:pt x="29" y="36"/>
                        <a:pt x="29" y="36"/>
                      </a:cubicBezTo>
                      <a:cubicBezTo>
                        <a:pt x="29" y="36"/>
                        <a:pt x="29" y="35"/>
                        <a:pt x="29" y="35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8" y="36"/>
                        <a:pt x="29" y="36"/>
                        <a:pt x="28" y="36"/>
                      </a:cubicBez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36"/>
                        <a:pt x="28" y="36"/>
                        <a:pt x="29" y="36"/>
                      </a:cubicBezTo>
                      <a:cubicBezTo>
                        <a:pt x="29" y="36"/>
                        <a:pt x="28" y="36"/>
                        <a:pt x="28" y="36"/>
                      </a:cubicBezTo>
                      <a:cubicBezTo>
                        <a:pt x="28" y="36"/>
                        <a:pt x="29" y="36"/>
                        <a:pt x="29" y="36"/>
                      </a:cubicBezTo>
                      <a:cubicBezTo>
                        <a:pt x="28" y="36"/>
                        <a:pt x="29" y="36"/>
                        <a:pt x="29" y="36"/>
                      </a:cubicBez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36"/>
                        <a:pt x="29" y="36"/>
                        <a:pt x="29" y="36"/>
                      </a:cubicBezTo>
                      <a:close/>
                      <a:moveTo>
                        <a:pt x="30" y="35"/>
                      </a:moveTo>
                      <a:cubicBezTo>
                        <a:pt x="30" y="35"/>
                        <a:pt x="29" y="35"/>
                        <a:pt x="29" y="35"/>
                      </a:cubicBezTo>
                      <a:cubicBezTo>
                        <a:pt x="29" y="35"/>
                        <a:pt x="29" y="36"/>
                        <a:pt x="30" y="35"/>
                      </a:cubicBezTo>
                      <a:close/>
                      <a:moveTo>
                        <a:pt x="30" y="35"/>
                      </a:moveTo>
                      <a:cubicBezTo>
                        <a:pt x="30" y="35"/>
                        <a:pt x="29" y="36"/>
                        <a:pt x="30" y="36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ubicBezTo>
                        <a:pt x="30" y="35"/>
                        <a:pt x="30" y="36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lose/>
                      <a:moveTo>
                        <a:pt x="31" y="35"/>
                      </a:moveTo>
                      <a:cubicBezTo>
                        <a:pt x="31" y="35"/>
                        <a:pt x="31" y="35"/>
                        <a:pt x="31" y="34"/>
                      </a:cubicBezTo>
                      <a:cubicBezTo>
                        <a:pt x="31" y="34"/>
                        <a:pt x="31" y="34"/>
                        <a:pt x="31" y="34"/>
                      </a:cubicBezTo>
                      <a:cubicBezTo>
                        <a:pt x="31" y="34"/>
                        <a:pt x="31" y="34"/>
                        <a:pt x="32" y="34"/>
                      </a:cubicBezTo>
                      <a:cubicBezTo>
                        <a:pt x="31" y="34"/>
                        <a:pt x="32" y="35"/>
                        <a:pt x="32" y="34"/>
                      </a:cubicBezTo>
                      <a:cubicBezTo>
                        <a:pt x="32" y="34"/>
                        <a:pt x="32" y="35"/>
                        <a:pt x="31" y="35"/>
                      </a:cubicBezTo>
                      <a:cubicBezTo>
                        <a:pt x="32" y="35"/>
                        <a:pt x="32" y="35"/>
                        <a:pt x="32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4"/>
                        <a:pt x="33" y="33"/>
                        <a:pt x="33" y="33"/>
                      </a:cubicBezTo>
                      <a:cubicBezTo>
                        <a:pt x="32" y="34"/>
                        <a:pt x="33" y="33"/>
                        <a:pt x="32" y="33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3"/>
                        <a:pt x="32" y="34"/>
                        <a:pt x="32" y="34"/>
                      </a:cubicBezTo>
                      <a:cubicBezTo>
                        <a:pt x="31" y="34"/>
                        <a:pt x="32" y="34"/>
                        <a:pt x="31" y="34"/>
                      </a:cubicBezTo>
                      <a:cubicBezTo>
                        <a:pt x="32" y="34"/>
                        <a:pt x="31" y="34"/>
                        <a:pt x="31" y="34"/>
                      </a:cubicBezTo>
                      <a:cubicBezTo>
                        <a:pt x="31" y="34"/>
                        <a:pt x="31" y="34"/>
                        <a:pt x="31" y="34"/>
                      </a:cubicBezTo>
                      <a:cubicBezTo>
                        <a:pt x="31" y="34"/>
                        <a:pt x="31" y="34"/>
                        <a:pt x="31" y="34"/>
                      </a:cubicBezTo>
                      <a:cubicBezTo>
                        <a:pt x="31" y="34"/>
                        <a:pt x="31" y="34"/>
                        <a:pt x="31" y="34"/>
                      </a:cubicBezTo>
                      <a:cubicBezTo>
                        <a:pt x="30" y="35"/>
                        <a:pt x="30" y="34"/>
                        <a:pt x="30" y="34"/>
                      </a:cubicBezTo>
                      <a:cubicBezTo>
                        <a:pt x="30" y="34"/>
                        <a:pt x="30" y="34"/>
                        <a:pt x="30" y="35"/>
                      </a:cubicBezTo>
                      <a:cubicBezTo>
                        <a:pt x="30" y="34"/>
                        <a:pt x="30" y="35"/>
                        <a:pt x="30" y="34"/>
                      </a:cubicBezTo>
                      <a:cubicBezTo>
                        <a:pt x="31" y="34"/>
                        <a:pt x="31" y="34"/>
                        <a:pt x="31" y="34"/>
                      </a:cubicBezTo>
                      <a:cubicBezTo>
                        <a:pt x="31" y="34"/>
                        <a:pt x="30" y="35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0" y="34"/>
                        <a:pt x="30" y="34"/>
                        <a:pt x="30" y="35"/>
                      </a:cubicBezTo>
                      <a:cubicBezTo>
                        <a:pt x="30" y="35"/>
                        <a:pt x="31" y="34"/>
                        <a:pt x="30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1" y="35"/>
                        <a:pt x="30" y="35"/>
                        <a:pt x="31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0" y="35"/>
                        <a:pt x="31" y="35"/>
                        <a:pt x="31" y="35"/>
                      </a:cubicBezTo>
                      <a:cubicBezTo>
                        <a:pt x="31" y="35"/>
                        <a:pt x="31" y="35"/>
                        <a:pt x="30" y="35"/>
                      </a:cubicBezTo>
                      <a:cubicBezTo>
                        <a:pt x="30" y="35"/>
                        <a:pt x="30" y="36"/>
                        <a:pt x="31" y="36"/>
                      </a:cubicBezTo>
                      <a:cubicBezTo>
                        <a:pt x="31" y="35"/>
                        <a:pt x="31" y="34"/>
                        <a:pt x="31" y="35"/>
                      </a:cubicBezTo>
                      <a:close/>
                      <a:moveTo>
                        <a:pt x="33" y="35"/>
                      </a:moveTo>
                      <a:cubicBezTo>
                        <a:pt x="33" y="35"/>
                        <a:pt x="33" y="35"/>
                        <a:pt x="34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lose/>
                      <a:moveTo>
                        <a:pt x="33" y="34"/>
                      </a:moveTo>
                      <a:cubicBezTo>
                        <a:pt x="33" y="34"/>
                        <a:pt x="33" y="34"/>
                        <a:pt x="33" y="34"/>
                      </a:cubicBezTo>
                      <a:cubicBezTo>
                        <a:pt x="33" y="34"/>
                        <a:pt x="33" y="34"/>
                        <a:pt x="33" y="34"/>
                      </a:cubicBezTo>
                      <a:cubicBezTo>
                        <a:pt x="33" y="34"/>
                        <a:pt x="32" y="34"/>
                        <a:pt x="32" y="34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3" y="34"/>
                        <a:pt x="33" y="34"/>
                        <a:pt x="33" y="34"/>
                      </a:cubicBezTo>
                      <a:cubicBezTo>
                        <a:pt x="33" y="34"/>
                        <a:pt x="32" y="35"/>
                        <a:pt x="33" y="35"/>
                      </a:cubicBezTo>
                      <a:cubicBezTo>
                        <a:pt x="33" y="35"/>
                        <a:pt x="33" y="35"/>
                        <a:pt x="33" y="34"/>
                      </a:cubicBezTo>
                      <a:cubicBezTo>
                        <a:pt x="33" y="34"/>
                        <a:pt x="32" y="35"/>
                        <a:pt x="33" y="34"/>
                      </a:cubicBezTo>
                      <a:close/>
                      <a:moveTo>
                        <a:pt x="32" y="35"/>
                      </a:move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lose/>
                      <a:moveTo>
                        <a:pt x="32" y="36"/>
                      </a:moveTo>
                      <a:cubicBezTo>
                        <a:pt x="33" y="35"/>
                        <a:pt x="32" y="36"/>
                        <a:pt x="32" y="36"/>
                      </a:cubicBezTo>
                      <a:cubicBezTo>
                        <a:pt x="32" y="36"/>
                        <a:pt x="33" y="36"/>
                        <a:pt x="33" y="35"/>
                      </a:cubicBezTo>
                      <a:cubicBezTo>
                        <a:pt x="33" y="35"/>
                        <a:pt x="33" y="36"/>
                        <a:pt x="33" y="36"/>
                      </a:cubicBezTo>
                      <a:cubicBezTo>
                        <a:pt x="33" y="35"/>
                        <a:pt x="33" y="36"/>
                        <a:pt x="33" y="36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2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6"/>
                      </a:cubicBezTo>
                      <a:close/>
                      <a:moveTo>
                        <a:pt x="32" y="36"/>
                      </a:moveTo>
                      <a:cubicBezTo>
                        <a:pt x="32" y="36"/>
                        <a:pt x="33" y="36"/>
                        <a:pt x="33" y="36"/>
                      </a:cubicBezTo>
                      <a:cubicBezTo>
                        <a:pt x="33" y="36"/>
                        <a:pt x="33" y="36"/>
                        <a:pt x="32" y="36"/>
                      </a:cubicBezTo>
                      <a:close/>
                      <a:moveTo>
                        <a:pt x="33" y="37"/>
                      </a:move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lose/>
                      <a:moveTo>
                        <a:pt x="34" y="37"/>
                      </a:moveTo>
                      <a:cubicBezTo>
                        <a:pt x="33" y="37"/>
                        <a:pt x="34" y="37"/>
                        <a:pt x="33" y="37"/>
                      </a:cubicBezTo>
                      <a:cubicBezTo>
                        <a:pt x="33" y="37"/>
                        <a:pt x="33" y="38"/>
                        <a:pt x="33" y="38"/>
                      </a:cubicBezTo>
                      <a:cubicBezTo>
                        <a:pt x="33" y="37"/>
                        <a:pt x="33" y="37"/>
                        <a:pt x="34" y="37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lose/>
                      <a:moveTo>
                        <a:pt x="34" y="38"/>
                      </a:moveTo>
                      <a:cubicBezTo>
                        <a:pt x="35" y="38"/>
                        <a:pt x="34" y="38"/>
                        <a:pt x="35" y="38"/>
                      </a:cubicBezTo>
                      <a:cubicBezTo>
                        <a:pt x="35" y="37"/>
                        <a:pt x="35" y="37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lose/>
                      <a:moveTo>
                        <a:pt x="34" y="37"/>
                      </a:move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lose/>
                      <a:moveTo>
                        <a:pt x="35" y="38"/>
                      </a:moveTo>
                      <a:cubicBezTo>
                        <a:pt x="35" y="38"/>
                        <a:pt x="35" y="38"/>
                        <a:pt x="35" y="38"/>
                      </a:cubicBezTo>
                      <a:cubicBezTo>
                        <a:pt x="34" y="38"/>
                        <a:pt x="35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4" y="38"/>
                        <a:pt x="35" y="38"/>
                      </a:cubicBezTo>
                      <a:close/>
                      <a:moveTo>
                        <a:pt x="35" y="38"/>
                      </a:moveTo>
                      <a:cubicBezTo>
                        <a:pt x="35" y="38"/>
                        <a:pt x="34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5" y="38"/>
                        <a:pt x="35" y="38"/>
                        <a:pt x="35" y="38"/>
                      </a:cubicBezTo>
                      <a:cubicBezTo>
                        <a:pt x="35" y="38"/>
                        <a:pt x="35" y="38"/>
                        <a:pt x="35" y="38"/>
                      </a:cubicBezTo>
                      <a:cubicBezTo>
                        <a:pt x="35" y="38"/>
                        <a:pt x="35" y="38"/>
                        <a:pt x="35" y="38"/>
                      </a:cubicBezTo>
                      <a:cubicBezTo>
                        <a:pt x="35" y="38"/>
                        <a:pt x="35" y="38"/>
                        <a:pt x="35" y="38"/>
                      </a:cubicBezTo>
                      <a:close/>
                      <a:moveTo>
                        <a:pt x="34" y="37"/>
                      </a:move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4" y="37"/>
                        <a:pt x="34" y="37"/>
                      </a:cubicBezTo>
                      <a:close/>
                      <a:moveTo>
                        <a:pt x="34" y="36"/>
                      </a:moveTo>
                      <a:cubicBezTo>
                        <a:pt x="34" y="36"/>
                        <a:pt x="34" y="37"/>
                        <a:pt x="34" y="36"/>
                      </a:cubicBezTo>
                      <a:cubicBezTo>
                        <a:pt x="34" y="36"/>
                        <a:pt x="34" y="36"/>
                        <a:pt x="34" y="36"/>
                      </a:cubicBezTo>
                      <a:close/>
                      <a:moveTo>
                        <a:pt x="34" y="35"/>
                      </a:moveTo>
                      <a:cubicBezTo>
                        <a:pt x="34" y="35"/>
                        <a:pt x="34" y="35"/>
                        <a:pt x="34" y="35"/>
                      </a:cubicBezTo>
                      <a:cubicBezTo>
                        <a:pt x="34" y="35"/>
                        <a:pt x="34" y="35"/>
                        <a:pt x="34" y="35"/>
                      </a:cubicBezTo>
                      <a:cubicBezTo>
                        <a:pt x="34" y="35"/>
                        <a:pt x="34" y="35"/>
                        <a:pt x="33" y="35"/>
                      </a:cubicBezTo>
                      <a:cubicBezTo>
                        <a:pt x="34" y="35"/>
                        <a:pt x="34" y="35"/>
                        <a:pt x="33" y="35"/>
                      </a:cubicBezTo>
                      <a:cubicBezTo>
                        <a:pt x="33" y="35"/>
                        <a:pt x="33" y="36"/>
                        <a:pt x="33" y="36"/>
                      </a:cubicBezTo>
                      <a:cubicBezTo>
                        <a:pt x="33" y="36"/>
                        <a:pt x="34" y="35"/>
                        <a:pt x="34" y="35"/>
                      </a:cubicBezTo>
                      <a:cubicBezTo>
                        <a:pt x="34" y="35"/>
                        <a:pt x="34" y="35"/>
                        <a:pt x="34" y="36"/>
                      </a:cubicBezTo>
                      <a:cubicBezTo>
                        <a:pt x="33" y="36"/>
                        <a:pt x="34" y="36"/>
                        <a:pt x="34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3" y="36"/>
                        <a:pt x="34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3" y="36"/>
                        <a:pt x="33" y="36"/>
                        <a:pt x="32" y="36"/>
                      </a:cubicBezTo>
                      <a:cubicBezTo>
                        <a:pt x="32" y="37"/>
                        <a:pt x="33" y="37"/>
                        <a:pt x="33" y="37"/>
                      </a:cubicBezTo>
                      <a:cubicBezTo>
                        <a:pt x="33" y="37"/>
                        <a:pt x="32" y="37"/>
                        <a:pt x="33" y="37"/>
                      </a:cubicBezTo>
                      <a:cubicBezTo>
                        <a:pt x="33" y="36"/>
                        <a:pt x="33" y="37"/>
                        <a:pt x="33" y="36"/>
                      </a:cubicBezTo>
                      <a:cubicBezTo>
                        <a:pt x="33" y="36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6"/>
                        <a:pt x="34" y="36"/>
                        <a:pt x="33" y="36"/>
                      </a:cubicBezTo>
                      <a:cubicBezTo>
                        <a:pt x="33" y="36"/>
                        <a:pt x="34" y="36"/>
                        <a:pt x="34" y="36"/>
                      </a:cubicBezTo>
                      <a:cubicBezTo>
                        <a:pt x="34" y="36"/>
                        <a:pt x="34" y="36"/>
                        <a:pt x="34" y="36"/>
                      </a:cubicBezTo>
                      <a:cubicBezTo>
                        <a:pt x="34" y="36"/>
                        <a:pt x="34" y="36"/>
                        <a:pt x="34" y="36"/>
                      </a:cubicBezTo>
                      <a:cubicBezTo>
                        <a:pt x="34" y="36"/>
                        <a:pt x="35" y="36"/>
                        <a:pt x="35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4" y="36"/>
                        <a:pt x="35" y="35"/>
                        <a:pt x="35" y="35"/>
                      </a:cubicBezTo>
                      <a:cubicBezTo>
                        <a:pt x="34" y="36"/>
                        <a:pt x="35" y="35"/>
                        <a:pt x="34" y="35"/>
                      </a:cubicBezTo>
                      <a:close/>
                      <a:moveTo>
                        <a:pt x="34" y="34"/>
                      </a:moveTo>
                      <a:cubicBezTo>
                        <a:pt x="34" y="34"/>
                        <a:pt x="34" y="34"/>
                        <a:pt x="34" y="35"/>
                      </a:cubicBezTo>
                      <a:cubicBezTo>
                        <a:pt x="34" y="35"/>
                        <a:pt x="34" y="35"/>
                        <a:pt x="34" y="35"/>
                      </a:cubicBezTo>
                      <a:cubicBezTo>
                        <a:pt x="34" y="34"/>
                        <a:pt x="34" y="35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lose/>
                      <a:moveTo>
                        <a:pt x="34" y="34"/>
                      </a:move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5" y="33"/>
                        <a:pt x="34" y="34"/>
                      </a:cubicBezTo>
                      <a:close/>
                      <a:moveTo>
                        <a:pt x="34" y="33"/>
                      </a:moveTo>
                      <a:cubicBezTo>
                        <a:pt x="34" y="33"/>
                        <a:pt x="34" y="33"/>
                        <a:pt x="33" y="33"/>
                      </a:cubicBezTo>
                      <a:cubicBezTo>
                        <a:pt x="33" y="33"/>
                        <a:pt x="33" y="33"/>
                        <a:pt x="34" y="33"/>
                      </a:cubicBezTo>
                      <a:close/>
                      <a:moveTo>
                        <a:pt x="34" y="33"/>
                      </a:moveTo>
                      <a:cubicBezTo>
                        <a:pt x="34" y="33"/>
                        <a:pt x="35" y="32"/>
                        <a:pt x="34" y="33"/>
                      </a:cubicBezTo>
                      <a:cubicBezTo>
                        <a:pt x="34" y="33"/>
                        <a:pt x="34" y="33"/>
                        <a:pt x="34" y="33"/>
                      </a:cubicBezTo>
                      <a:cubicBezTo>
                        <a:pt x="34" y="33"/>
                        <a:pt x="34" y="33"/>
                        <a:pt x="35" y="32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4" y="32"/>
                        <a:pt x="34" y="32"/>
                        <a:pt x="34" y="33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4" y="33"/>
                        <a:pt x="34" y="33"/>
                        <a:pt x="34" y="33"/>
                      </a:cubicBezTo>
                      <a:cubicBezTo>
                        <a:pt x="34" y="33"/>
                        <a:pt x="34" y="33"/>
                        <a:pt x="34" y="33"/>
                      </a:cubicBezTo>
                      <a:close/>
                      <a:moveTo>
                        <a:pt x="35" y="34"/>
                      </a:moveTo>
                      <a:cubicBezTo>
                        <a:pt x="35" y="34"/>
                        <a:pt x="35" y="33"/>
                        <a:pt x="35" y="34"/>
                      </a:cubicBezTo>
                      <a:cubicBezTo>
                        <a:pt x="35" y="34"/>
                        <a:pt x="35" y="34"/>
                        <a:pt x="35" y="34"/>
                      </a:cubicBezTo>
                      <a:cubicBezTo>
                        <a:pt x="35" y="34"/>
                        <a:pt x="35" y="34"/>
                        <a:pt x="35" y="34"/>
                      </a:cubicBezTo>
                      <a:cubicBezTo>
                        <a:pt x="35" y="34"/>
                        <a:pt x="35" y="34"/>
                        <a:pt x="35" y="34"/>
                      </a:cubicBezTo>
                      <a:close/>
                      <a:moveTo>
                        <a:pt x="35" y="32"/>
                      </a:moveTo>
                      <a:cubicBezTo>
                        <a:pt x="35" y="33"/>
                        <a:pt x="35" y="33"/>
                        <a:pt x="34" y="33"/>
                      </a:cubicBezTo>
                      <a:cubicBezTo>
                        <a:pt x="35" y="33"/>
                        <a:pt x="34" y="33"/>
                        <a:pt x="34" y="33"/>
                      </a:cubicBez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4" y="33"/>
                        <a:pt x="35" y="32"/>
                        <a:pt x="35" y="32"/>
                      </a:cubicBezTo>
                      <a:close/>
                      <a:moveTo>
                        <a:pt x="35" y="33"/>
                      </a:move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6" y="33"/>
                        <a:pt x="36" y="33"/>
                        <a:pt x="35" y="33"/>
                      </a:cubicBezTo>
                      <a:close/>
                      <a:moveTo>
                        <a:pt x="35" y="32"/>
                      </a:move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6" y="32"/>
                        <a:pt x="36" y="32"/>
                        <a:pt x="35" y="32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lose/>
                      <a:moveTo>
                        <a:pt x="34" y="31"/>
                      </a:move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lose/>
                      <a:moveTo>
                        <a:pt x="34" y="30"/>
                      </a:move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lose/>
                      <a:moveTo>
                        <a:pt x="34" y="30"/>
                      </a:moveTo>
                      <a:cubicBezTo>
                        <a:pt x="34" y="29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lose/>
                      <a:moveTo>
                        <a:pt x="35" y="29"/>
                      </a:moveTo>
                      <a:cubicBezTo>
                        <a:pt x="34" y="29"/>
                        <a:pt x="34" y="29"/>
                        <a:pt x="34" y="29"/>
                      </a:cubicBezTo>
                      <a:cubicBezTo>
                        <a:pt x="34" y="30"/>
                        <a:pt x="34" y="30"/>
                        <a:pt x="34" y="29"/>
                      </a:cubicBezTo>
                      <a:cubicBezTo>
                        <a:pt x="34" y="29"/>
                        <a:pt x="34" y="29"/>
                        <a:pt x="35" y="29"/>
                      </a:cubicBezTo>
                      <a:close/>
                      <a:moveTo>
                        <a:pt x="35" y="30"/>
                      </a:moveTo>
                      <a:cubicBezTo>
                        <a:pt x="35" y="30"/>
                        <a:pt x="35" y="30"/>
                        <a:pt x="35" y="30"/>
                      </a:cubicBezTo>
                      <a:cubicBezTo>
                        <a:pt x="35" y="30"/>
                        <a:pt x="35" y="29"/>
                        <a:pt x="35" y="30"/>
                      </a:cubicBezTo>
                      <a:close/>
                      <a:moveTo>
                        <a:pt x="34" y="28"/>
                      </a:moveTo>
                      <a:cubicBezTo>
                        <a:pt x="33" y="28"/>
                        <a:pt x="33" y="28"/>
                        <a:pt x="33" y="28"/>
                      </a:cubicBezTo>
                      <a:cubicBezTo>
                        <a:pt x="33" y="28"/>
                        <a:pt x="33" y="28"/>
                        <a:pt x="33" y="28"/>
                      </a:cubicBezTo>
                      <a:cubicBezTo>
                        <a:pt x="33" y="28"/>
                        <a:pt x="33" y="28"/>
                        <a:pt x="32" y="29"/>
                      </a:cubicBezTo>
                      <a:cubicBezTo>
                        <a:pt x="32" y="29"/>
                        <a:pt x="33" y="29"/>
                        <a:pt x="32" y="29"/>
                      </a:cubicBezTo>
                      <a:cubicBezTo>
                        <a:pt x="32" y="29"/>
                        <a:pt x="32" y="29"/>
                        <a:pt x="33" y="29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4" y="29"/>
                        <a:pt x="34" y="29"/>
                      </a:cubicBezTo>
                      <a:cubicBezTo>
                        <a:pt x="33" y="29"/>
                        <a:pt x="33" y="28"/>
                        <a:pt x="33" y="28"/>
                      </a:cubicBezTo>
                      <a:cubicBezTo>
                        <a:pt x="34" y="28"/>
                        <a:pt x="34" y="28"/>
                        <a:pt x="34" y="28"/>
                      </a:cubicBezTo>
                      <a:cubicBezTo>
                        <a:pt x="34" y="28"/>
                        <a:pt x="34" y="28"/>
                        <a:pt x="34" y="28"/>
                      </a:cubicBezTo>
                      <a:cubicBezTo>
                        <a:pt x="33" y="28"/>
                        <a:pt x="34" y="28"/>
                        <a:pt x="34" y="28"/>
                      </a:cubicBezTo>
                      <a:close/>
                      <a:moveTo>
                        <a:pt x="34" y="25"/>
                      </a:moveTo>
                      <a:cubicBezTo>
                        <a:pt x="34" y="25"/>
                        <a:pt x="34" y="26"/>
                        <a:pt x="34" y="26"/>
                      </a:cubicBezTo>
                      <a:cubicBezTo>
                        <a:pt x="34" y="25"/>
                        <a:pt x="34" y="25"/>
                        <a:pt x="34" y="25"/>
                      </a:cubicBezTo>
                      <a:cubicBezTo>
                        <a:pt x="34" y="25"/>
                        <a:pt x="33" y="26"/>
                        <a:pt x="33" y="26"/>
                      </a:cubicBezTo>
                      <a:cubicBezTo>
                        <a:pt x="33" y="26"/>
                        <a:pt x="34" y="26"/>
                        <a:pt x="34" y="25"/>
                      </a:cubicBezTo>
                      <a:close/>
                      <a:moveTo>
                        <a:pt x="39" y="31"/>
                      </a:moveTo>
                      <a:cubicBezTo>
                        <a:pt x="39" y="31"/>
                        <a:pt x="38" y="32"/>
                        <a:pt x="39" y="32"/>
                      </a:cubicBezTo>
                      <a:cubicBezTo>
                        <a:pt x="38" y="32"/>
                        <a:pt x="39" y="31"/>
                        <a:pt x="39" y="31"/>
                      </a:cubicBezTo>
                      <a:close/>
                      <a:moveTo>
                        <a:pt x="46" y="37"/>
                      </a:moveTo>
                      <a:cubicBezTo>
                        <a:pt x="46" y="37"/>
                        <a:pt x="45" y="37"/>
                        <a:pt x="46" y="37"/>
                      </a:cubicBezTo>
                      <a:cubicBezTo>
                        <a:pt x="46" y="37"/>
                        <a:pt x="46" y="37"/>
                        <a:pt x="46" y="37"/>
                      </a:cubicBezTo>
                      <a:cubicBezTo>
                        <a:pt x="46" y="37"/>
                        <a:pt x="47" y="37"/>
                        <a:pt x="47" y="37"/>
                      </a:cubicBezTo>
                      <a:cubicBezTo>
                        <a:pt x="46" y="37"/>
                        <a:pt x="46" y="37"/>
                        <a:pt x="46" y="37"/>
                      </a:cubicBezTo>
                      <a:close/>
                      <a:moveTo>
                        <a:pt x="57" y="33"/>
                      </a:moveTo>
                      <a:cubicBezTo>
                        <a:pt x="56" y="33"/>
                        <a:pt x="56" y="33"/>
                        <a:pt x="56" y="34"/>
                      </a:cubicBezTo>
                      <a:cubicBezTo>
                        <a:pt x="56" y="33"/>
                        <a:pt x="56" y="33"/>
                        <a:pt x="56" y="33"/>
                      </a:cubicBezTo>
                      <a:cubicBezTo>
                        <a:pt x="57" y="33"/>
                        <a:pt x="56" y="33"/>
                        <a:pt x="57" y="34"/>
                      </a:cubicBezTo>
                      <a:cubicBezTo>
                        <a:pt x="57" y="34"/>
                        <a:pt x="56" y="33"/>
                        <a:pt x="57" y="33"/>
                      </a:cubicBezTo>
                      <a:close/>
                      <a:moveTo>
                        <a:pt x="42" y="38"/>
                      </a:moveTo>
                      <a:cubicBezTo>
                        <a:pt x="42" y="38"/>
                        <a:pt x="42" y="38"/>
                        <a:pt x="42" y="38"/>
                      </a:cubicBezTo>
                      <a:cubicBezTo>
                        <a:pt x="42" y="38"/>
                        <a:pt x="42" y="38"/>
                        <a:pt x="42" y="38"/>
                      </a:cubicBezTo>
                      <a:cubicBezTo>
                        <a:pt x="42" y="38"/>
                        <a:pt x="42" y="38"/>
                        <a:pt x="42" y="38"/>
                      </a:cubicBezTo>
                      <a:cubicBezTo>
                        <a:pt x="42" y="38"/>
                        <a:pt x="42" y="38"/>
                        <a:pt x="42" y="38"/>
                      </a:cubicBezTo>
                      <a:cubicBezTo>
                        <a:pt x="42" y="38"/>
                        <a:pt x="42" y="38"/>
                        <a:pt x="42" y="38"/>
                      </a:cubicBezTo>
                      <a:cubicBezTo>
                        <a:pt x="42" y="38"/>
                        <a:pt x="42" y="38"/>
                        <a:pt x="42" y="38"/>
                      </a:cubicBezTo>
                      <a:cubicBezTo>
                        <a:pt x="41" y="38"/>
                        <a:pt x="42" y="38"/>
                        <a:pt x="42" y="38"/>
                      </a:cubicBezTo>
                      <a:close/>
                      <a:moveTo>
                        <a:pt x="44" y="37"/>
                      </a:move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4" y="38"/>
                        <a:pt x="43" y="38"/>
                      </a:cubicBezTo>
                      <a:cubicBezTo>
                        <a:pt x="43" y="38"/>
                        <a:pt x="43" y="38"/>
                        <a:pt x="43" y="38"/>
                      </a:cubicBezTo>
                      <a:cubicBezTo>
                        <a:pt x="43" y="38"/>
                        <a:pt x="43" y="38"/>
                        <a:pt x="43" y="37"/>
                      </a:cubicBezTo>
                      <a:cubicBezTo>
                        <a:pt x="43" y="38"/>
                        <a:pt x="43" y="38"/>
                        <a:pt x="43" y="38"/>
                      </a:cubicBezTo>
                      <a:cubicBezTo>
                        <a:pt x="43" y="38"/>
                        <a:pt x="43" y="38"/>
                        <a:pt x="43" y="38"/>
                      </a:cubicBezTo>
                      <a:cubicBezTo>
                        <a:pt x="44" y="38"/>
                        <a:pt x="44" y="37"/>
                        <a:pt x="44" y="37"/>
                      </a:cubicBezTo>
                      <a:cubicBezTo>
                        <a:pt x="44" y="37"/>
                        <a:pt x="43" y="37"/>
                        <a:pt x="44" y="37"/>
                      </a:cubicBezTo>
                      <a:cubicBezTo>
                        <a:pt x="44" y="37"/>
                        <a:pt x="44" y="37"/>
                        <a:pt x="44" y="37"/>
                      </a:cubicBezTo>
                      <a:cubicBezTo>
                        <a:pt x="44" y="37"/>
                        <a:pt x="44" y="37"/>
                        <a:pt x="43" y="37"/>
                      </a:cubicBezTo>
                      <a:cubicBezTo>
                        <a:pt x="44" y="37"/>
                        <a:pt x="44" y="37"/>
                        <a:pt x="44" y="37"/>
                      </a:cubicBezTo>
                      <a:cubicBezTo>
                        <a:pt x="44" y="36"/>
                        <a:pt x="44" y="36"/>
                        <a:pt x="45" y="36"/>
                      </a:cubicBezTo>
                      <a:cubicBezTo>
                        <a:pt x="45" y="36"/>
                        <a:pt x="45" y="36"/>
                        <a:pt x="44" y="37"/>
                      </a:cubicBezTo>
                      <a:close/>
                      <a:moveTo>
                        <a:pt x="39" y="39"/>
                      </a:moveTo>
                      <a:cubicBezTo>
                        <a:pt x="39" y="39"/>
                        <a:pt x="39" y="39"/>
                        <a:pt x="40" y="39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40" y="39"/>
                        <a:pt x="39" y="39"/>
                        <a:pt x="39" y="39"/>
                      </a:cubicBezTo>
                      <a:close/>
                      <a:moveTo>
                        <a:pt x="57" y="33"/>
                      </a:moveTo>
                      <a:cubicBezTo>
                        <a:pt x="57" y="33"/>
                        <a:pt x="57" y="33"/>
                        <a:pt x="57" y="33"/>
                      </a:cubicBezTo>
                      <a:cubicBezTo>
                        <a:pt x="57" y="33"/>
                        <a:pt x="58" y="33"/>
                        <a:pt x="58" y="33"/>
                      </a:cubicBezTo>
                      <a:cubicBezTo>
                        <a:pt x="57" y="33"/>
                        <a:pt x="57" y="33"/>
                        <a:pt x="57" y="33"/>
                      </a:cubicBezTo>
                      <a:cubicBezTo>
                        <a:pt x="57" y="33"/>
                        <a:pt x="57" y="33"/>
                        <a:pt x="57" y="33"/>
                      </a:cubicBezTo>
                      <a:close/>
                      <a:moveTo>
                        <a:pt x="38" y="37"/>
                      </a:move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8" y="37"/>
                        <a:pt x="38" y="38"/>
                        <a:pt x="38" y="38"/>
                      </a:cubicBezTo>
                      <a:cubicBezTo>
                        <a:pt x="38" y="37"/>
                        <a:pt x="39" y="37"/>
                        <a:pt x="39" y="37"/>
                      </a:cubicBezTo>
                      <a:cubicBezTo>
                        <a:pt x="40" y="37"/>
                        <a:pt x="39" y="37"/>
                        <a:pt x="39" y="36"/>
                      </a:cubicBezTo>
                      <a:cubicBezTo>
                        <a:pt x="39" y="36"/>
                        <a:pt x="40" y="36"/>
                        <a:pt x="40" y="36"/>
                      </a:cubicBezTo>
                      <a:cubicBezTo>
                        <a:pt x="40" y="36"/>
                        <a:pt x="39" y="36"/>
                        <a:pt x="40" y="36"/>
                      </a:cubicBezTo>
                      <a:cubicBezTo>
                        <a:pt x="40" y="36"/>
                        <a:pt x="40" y="37"/>
                        <a:pt x="40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7"/>
                        <a:pt x="39" y="37"/>
                        <a:pt x="40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7"/>
                        <a:pt x="40" y="37"/>
                        <a:pt x="39" y="37"/>
                      </a:cubicBezTo>
                      <a:cubicBezTo>
                        <a:pt x="40" y="37"/>
                        <a:pt x="39" y="38"/>
                        <a:pt x="39" y="37"/>
                      </a:cubicBezTo>
                      <a:cubicBezTo>
                        <a:pt x="39" y="38"/>
                        <a:pt x="40" y="38"/>
                        <a:pt x="39" y="38"/>
                      </a:cubicBezTo>
                      <a:cubicBezTo>
                        <a:pt x="39" y="38"/>
                        <a:pt x="40" y="38"/>
                        <a:pt x="39" y="38"/>
                      </a:cubicBezTo>
                      <a:cubicBezTo>
                        <a:pt x="39" y="38"/>
                        <a:pt x="40" y="38"/>
                        <a:pt x="40" y="38"/>
                      </a:cubicBezTo>
                      <a:cubicBezTo>
                        <a:pt x="40" y="39"/>
                        <a:pt x="40" y="39"/>
                        <a:pt x="39" y="39"/>
                      </a:cubicBezTo>
                      <a:cubicBezTo>
                        <a:pt x="39" y="39"/>
                        <a:pt x="40" y="39"/>
                        <a:pt x="40" y="39"/>
                      </a:cubicBezTo>
                      <a:cubicBezTo>
                        <a:pt x="39" y="39"/>
                        <a:pt x="39" y="39"/>
                        <a:pt x="39" y="39"/>
                      </a:cubicBezTo>
                      <a:cubicBezTo>
                        <a:pt x="39" y="39"/>
                        <a:pt x="39" y="39"/>
                        <a:pt x="39" y="39"/>
                      </a:cubicBezTo>
                      <a:cubicBezTo>
                        <a:pt x="39" y="39"/>
                        <a:pt x="39" y="39"/>
                        <a:pt x="39" y="39"/>
                      </a:cubicBezTo>
                      <a:cubicBezTo>
                        <a:pt x="40" y="38"/>
                        <a:pt x="39" y="39"/>
                        <a:pt x="39" y="38"/>
                      </a:cubicBezTo>
                      <a:cubicBezTo>
                        <a:pt x="39" y="39"/>
                        <a:pt x="39" y="39"/>
                        <a:pt x="39" y="39"/>
                      </a:cubicBezTo>
                      <a:cubicBezTo>
                        <a:pt x="38" y="39"/>
                        <a:pt x="38" y="39"/>
                        <a:pt x="39" y="38"/>
                      </a:cubicBezTo>
                      <a:cubicBezTo>
                        <a:pt x="39" y="38"/>
                        <a:pt x="39" y="38"/>
                        <a:pt x="39" y="38"/>
                      </a:cubicBezTo>
                      <a:cubicBezTo>
                        <a:pt x="39" y="38"/>
                        <a:pt x="39" y="38"/>
                        <a:pt x="39" y="38"/>
                      </a:cubicBezTo>
                      <a:cubicBezTo>
                        <a:pt x="38" y="38"/>
                        <a:pt x="39" y="38"/>
                        <a:pt x="38" y="38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7" y="38"/>
                        <a:pt x="38" y="38"/>
                        <a:pt x="37" y="38"/>
                      </a:cubicBezTo>
                      <a:cubicBezTo>
                        <a:pt x="38" y="38"/>
                        <a:pt x="37" y="38"/>
                        <a:pt x="38" y="38"/>
                      </a:cubicBezTo>
                      <a:cubicBezTo>
                        <a:pt x="38" y="38"/>
                        <a:pt x="38" y="38"/>
                        <a:pt x="37" y="38"/>
                      </a:cubicBezTo>
                      <a:cubicBezTo>
                        <a:pt x="37" y="38"/>
                        <a:pt x="38" y="38"/>
                        <a:pt x="37" y="38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8" y="37"/>
                        <a:pt x="38" y="37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lose/>
                      <a:moveTo>
                        <a:pt x="39" y="38"/>
                      </a:moveTo>
                      <a:cubicBezTo>
                        <a:pt x="39" y="38"/>
                        <a:pt x="39" y="38"/>
                        <a:pt x="39" y="38"/>
                      </a:cubicBezTo>
                      <a:cubicBezTo>
                        <a:pt x="39" y="38"/>
                        <a:pt x="39" y="38"/>
                        <a:pt x="39" y="38"/>
                      </a:cubicBezTo>
                      <a:cubicBezTo>
                        <a:pt x="39" y="38"/>
                        <a:pt x="38" y="38"/>
                        <a:pt x="38" y="38"/>
                      </a:cubicBezTo>
                      <a:cubicBezTo>
                        <a:pt x="39" y="38"/>
                        <a:pt x="38" y="38"/>
                        <a:pt x="39" y="38"/>
                      </a:cubicBezTo>
                      <a:close/>
                      <a:moveTo>
                        <a:pt x="49" y="35"/>
                      </a:moveTo>
                      <a:cubicBezTo>
                        <a:pt x="49" y="35"/>
                        <a:pt x="49" y="35"/>
                        <a:pt x="49" y="35"/>
                      </a:cubicBezTo>
                      <a:cubicBezTo>
                        <a:pt x="49" y="35"/>
                        <a:pt x="49" y="35"/>
                        <a:pt x="49" y="35"/>
                      </a:cubicBezTo>
                      <a:cubicBezTo>
                        <a:pt x="49" y="35"/>
                        <a:pt x="49" y="35"/>
                        <a:pt x="49" y="35"/>
                      </a:cubicBezTo>
                      <a:cubicBezTo>
                        <a:pt x="49" y="35"/>
                        <a:pt x="49" y="35"/>
                        <a:pt x="49" y="35"/>
                      </a:cubicBezTo>
                      <a:cubicBezTo>
                        <a:pt x="49" y="34"/>
                        <a:pt x="49" y="34"/>
                        <a:pt x="49" y="34"/>
                      </a:cubicBezTo>
                      <a:cubicBezTo>
                        <a:pt x="49" y="35"/>
                        <a:pt x="49" y="35"/>
                        <a:pt x="49" y="35"/>
                      </a:cubicBezTo>
                      <a:close/>
                      <a:moveTo>
                        <a:pt x="55" y="33"/>
                      </a:move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4" y="33"/>
                        <a:pt x="54" y="33"/>
                        <a:pt x="55" y="33"/>
                      </a:cubicBezTo>
                      <a:cubicBezTo>
                        <a:pt x="55" y="33"/>
                        <a:pt x="54" y="33"/>
                        <a:pt x="54" y="33"/>
                      </a:cubicBezTo>
                      <a:cubicBezTo>
                        <a:pt x="54" y="33"/>
                        <a:pt x="54" y="32"/>
                        <a:pt x="54" y="32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4" y="32"/>
                        <a:pt x="55" y="32"/>
                        <a:pt x="55" y="33"/>
                      </a:cubicBezTo>
                      <a:close/>
                      <a:moveTo>
                        <a:pt x="53" y="34"/>
                      </a:moveTo>
                      <a:cubicBezTo>
                        <a:pt x="53" y="33"/>
                        <a:pt x="53" y="33"/>
                        <a:pt x="53" y="34"/>
                      </a:cubicBezTo>
                      <a:cubicBezTo>
                        <a:pt x="53" y="33"/>
                        <a:pt x="52" y="33"/>
                        <a:pt x="52" y="33"/>
                      </a:cubicBezTo>
                      <a:cubicBezTo>
                        <a:pt x="52" y="33"/>
                        <a:pt x="52" y="33"/>
                        <a:pt x="52" y="33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51" y="34"/>
                        <a:pt x="52" y="34"/>
                        <a:pt x="52" y="34"/>
                      </a:cubicBezTo>
                      <a:cubicBezTo>
                        <a:pt x="51" y="34"/>
                        <a:pt x="50" y="34"/>
                        <a:pt x="50" y="34"/>
                      </a:cubicBezTo>
                      <a:cubicBezTo>
                        <a:pt x="50" y="34"/>
                        <a:pt x="50" y="34"/>
                        <a:pt x="51" y="34"/>
                      </a:cubicBezTo>
                      <a:cubicBezTo>
                        <a:pt x="51" y="34"/>
                        <a:pt x="50" y="34"/>
                        <a:pt x="50" y="34"/>
                      </a:cubicBezTo>
                      <a:cubicBezTo>
                        <a:pt x="51" y="33"/>
                        <a:pt x="51" y="34"/>
                        <a:pt x="51" y="34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1" y="33"/>
                        <a:pt x="52" y="33"/>
                        <a:pt x="51" y="33"/>
                      </a:cubicBezTo>
                      <a:cubicBezTo>
                        <a:pt x="52" y="33"/>
                        <a:pt x="52" y="33"/>
                        <a:pt x="52" y="33"/>
                      </a:cubicBezTo>
                      <a:cubicBezTo>
                        <a:pt x="52" y="33"/>
                        <a:pt x="51" y="33"/>
                        <a:pt x="52" y="33"/>
                      </a:cubicBezTo>
                      <a:cubicBezTo>
                        <a:pt x="52" y="33"/>
                        <a:pt x="52" y="33"/>
                        <a:pt x="52" y="33"/>
                      </a:cubicBezTo>
                      <a:cubicBezTo>
                        <a:pt x="52" y="33"/>
                        <a:pt x="52" y="33"/>
                        <a:pt x="52" y="33"/>
                      </a:cubicBezTo>
                      <a:cubicBezTo>
                        <a:pt x="52" y="33"/>
                        <a:pt x="52" y="33"/>
                        <a:pt x="52" y="33"/>
                      </a:cubicBezTo>
                      <a:cubicBezTo>
                        <a:pt x="52" y="33"/>
                        <a:pt x="52" y="33"/>
                        <a:pt x="52" y="33"/>
                      </a:cubicBezTo>
                      <a:cubicBezTo>
                        <a:pt x="52" y="32"/>
                        <a:pt x="52" y="32"/>
                        <a:pt x="52" y="32"/>
                      </a:cubicBezTo>
                      <a:cubicBezTo>
                        <a:pt x="52" y="32"/>
                        <a:pt x="52" y="31"/>
                        <a:pt x="52" y="31"/>
                      </a:cubicBezTo>
                      <a:cubicBezTo>
                        <a:pt x="52" y="32"/>
                        <a:pt x="53" y="32"/>
                        <a:pt x="53" y="33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3" y="33"/>
                        <a:pt x="54" y="33"/>
                        <a:pt x="54" y="33"/>
                      </a:cubicBezTo>
                      <a:cubicBezTo>
                        <a:pt x="54" y="33"/>
                        <a:pt x="54" y="33"/>
                        <a:pt x="54" y="33"/>
                      </a:cubicBezTo>
                      <a:cubicBezTo>
                        <a:pt x="53" y="33"/>
                        <a:pt x="53" y="33"/>
                        <a:pt x="53" y="34"/>
                      </a:cubicBezTo>
                      <a:close/>
                      <a:moveTo>
                        <a:pt x="49" y="34"/>
                      </a:moveTo>
                      <a:cubicBezTo>
                        <a:pt x="49" y="35"/>
                        <a:pt x="49" y="35"/>
                        <a:pt x="48" y="34"/>
                      </a:cubicBezTo>
                      <a:cubicBezTo>
                        <a:pt x="48" y="34"/>
                        <a:pt x="48" y="34"/>
                        <a:pt x="48" y="34"/>
                      </a:cubicBezTo>
                      <a:cubicBezTo>
                        <a:pt x="49" y="34"/>
                        <a:pt x="49" y="34"/>
                        <a:pt x="49" y="34"/>
                      </a:cubicBezTo>
                      <a:cubicBezTo>
                        <a:pt x="49" y="34"/>
                        <a:pt x="49" y="34"/>
                        <a:pt x="49" y="34"/>
                      </a:cubicBezTo>
                      <a:cubicBezTo>
                        <a:pt x="49" y="34"/>
                        <a:pt x="49" y="34"/>
                        <a:pt x="49" y="34"/>
                      </a:cubicBezTo>
                      <a:cubicBezTo>
                        <a:pt x="49" y="35"/>
                        <a:pt x="49" y="34"/>
                        <a:pt x="49" y="34"/>
                      </a:cubicBezTo>
                      <a:close/>
                      <a:moveTo>
                        <a:pt x="47" y="35"/>
                      </a:moveTo>
                      <a:cubicBezTo>
                        <a:pt x="47" y="35"/>
                        <a:pt x="47" y="35"/>
                        <a:pt x="47" y="35"/>
                      </a:cubicBezTo>
                      <a:cubicBezTo>
                        <a:pt x="47" y="35"/>
                        <a:pt x="47" y="35"/>
                        <a:pt x="47" y="35"/>
                      </a:cubicBezTo>
                      <a:cubicBezTo>
                        <a:pt x="47" y="35"/>
                        <a:pt x="47" y="35"/>
                        <a:pt x="47" y="35"/>
                      </a:cubicBezTo>
                      <a:cubicBezTo>
                        <a:pt x="47" y="35"/>
                        <a:pt x="46" y="35"/>
                        <a:pt x="46" y="35"/>
                      </a:cubicBezTo>
                      <a:cubicBezTo>
                        <a:pt x="46" y="35"/>
                        <a:pt x="46" y="35"/>
                        <a:pt x="46" y="35"/>
                      </a:cubicBezTo>
                      <a:cubicBezTo>
                        <a:pt x="46" y="35"/>
                        <a:pt x="46" y="35"/>
                        <a:pt x="46" y="35"/>
                      </a:cubicBezTo>
                      <a:cubicBezTo>
                        <a:pt x="46" y="35"/>
                        <a:pt x="46" y="35"/>
                        <a:pt x="46" y="35"/>
                      </a:cubicBezTo>
                      <a:cubicBezTo>
                        <a:pt x="46" y="35"/>
                        <a:pt x="46" y="35"/>
                        <a:pt x="46" y="35"/>
                      </a:cubicBezTo>
                      <a:cubicBezTo>
                        <a:pt x="46" y="35"/>
                        <a:pt x="46" y="35"/>
                        <a:pt x="46" y="35"/>
                      </a:cubicBezTo>
                      <a:cubicBezTo>
                        <a:pt x="46" y="35"/>
                        <a:pt x="46" y="35"/>
                        <a:pt x="47" y="34"/>
                      </a:cubicBezTo>
                      <a:cubicBezTo>
                        <a:pt x="47" y="35"/>
                        <a:pt x="48" y="34"/>
                        <a:pt x="47" y="35"/>
                      </a:cubicBezTo>
                      <a:close/>
                      <a:moveTo>
                        <a:pt x="49" y="34"/>
                      </a:moveTo>
                      <a:cubicBezTo>
                        <a:pt x="49" y="34"/>
                        <a:pt x="49" y="34"/>
                        <a:pt x="48" y="34"/>
                      </a:cubicBezTo>
                      <a:cubicBezTo>
                        <a:pt x="48" y="34"/>
                        <a:pt x="48" y="34"/>
                        <a:pt x="48" y="34"/>
                      </a:cubicBezTo>
                      <a:cubicBezTo>
                        <a:pt x="48" y="34"/>
                        <a:pt x="49" y="34"/>
                        <a:pt x="48" y="34"/>
                      </a:cubicBezTo>
                      <a:cubicBezTo>
                        <a:pt x="48" y="33"/>
                        <a:pt x="49" y="34"/>
                        <a:pt x="49" y="34"/>
                      </a:cubicBezTo>
                      <a:close/>
                      <a:moveTo>
                        <a:pt x="35" y="39"/>
                      </a:moveTo>
                      <a:cubicBezTo>
                        <a:pt x="35" y="39"/>
                        <a:pt x="35" y="39"/>
                        <a:pt x="34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5" y="39"/>
                        <a:pt x="34" y="39"/>
                        <a:pt x="35" y="39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5" y="39"/>
                      </a:cubicBezTo>
                      <a:close/>
                      <a:moveTo>
                        <a:pt x="45" y="34"/>
                      </a:moveTo>
                      <a:cubicBezTo>
                        <a:pt x="45" y="34"/>
                        <a:pt x="45" y="34"/>
                        <a:pt x="45" y="34"/>
                      </a:cubicBezTo>
                      <a:cubicBezTo>
                        <a:pt x="45" y="34"/>
                        <a:pt x="45" y="34"/>
                        <a:pt x="44" y="34"/>
                      </a:cubicBezTo>
                      <a:cubicBezTo>
                        <a:pt x="44" y="34"/>
                        <a:pt x="44" y="35"/>
                        <a:pt x="44" y="35"/>
                      </a:cubicBezTo>
                      <a:cubicBezTo>
                        <a:pt x="43" y="35"/>
                        <a:pt x="44" y="34"/>
                        <a:pt x="44" y="34"/>
                      </a:cubicBezTo>
                      <a:cubicBezTo>
                        <a:pt x="44" y="34"/>
                        <a:pt x="44" y="34"/>
                        <a:pt x="44" y="34"/>
                      </a:cubicBezTo>
                      <a:cubicBezTo>
                        <a:pt x="44" y="34"/>
                        <a:pt x="45" y="34"/>
                        <a:pt x="45" y="34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cubicBezTo>
                        <a:pt x="45" y="34"/>
                        <a:pt x="45" y="34"/>
                        <a:pt x="46" y="34"/>
                      </a:cubicBezTo>
                      <a:cubicBezTo>
                        <a:pt x="45" y="34"/>
                        <a:pt x="46" y="34"/>
                        <a:pt x="46" y="34"/>
                      </a:cubicBezTo>
                      <a:cubicBezTo>
                        <a:pt x="46" y="34"/>
                        <a:pt x="46" y="34"/>
                        <a:pt x="47" y="34"/>
                      </a:cubicBezTo>
                      <a:cubicBezTo>
                        <a:pt x="47" y="34"/>
                        <a:pt x="47" y="34"/>
                        <a:pt x="47" y="34"/>
                      </a:cubicBezTo>
                      <a:cubicBezTo>
                        <a:pt x="47" y="34"/>
                        <a:pt x="47" y="34"/>
                        <a:pt x="47" y="34"/>
                      </a:cubicBezTo>
                      <a:cubicBezTo>
                        <a:pt x="47" y="34"/>
                        <a:pt x="46" y="34"/>
                        <a:pt x="46" y="34"/>
                      </a:cubicBezTo>
                      <a:cubicBezTo>
                        <a:pt x="46" y="34"/>
                        <a:pt x="46" y="34"/>
                        <a:pt x="46" y="35"/>
                      </a:cubicBezTo>
                      <a:cubicBezTo>
                        <a:pt x="46" y="35"/>
                        <a:pt x="46" y="35"/>
                        <a:pt x="46" y="35"/>
                      </a:cubicBezTo>
                      <a:cubicBezTo>
                        <a:pt x="46" y="35"/>
                        <a:pt x="46" y="35"/>
                        <a:pt x="46" y="35"/>
                      </a:cubicBezTo>
                      <a:cubicBezTo>
                        <a:pt x="46" y="35"/>
                        <a:pt x="46" y="35"/>
                        <a:pt x="46" y="35"/>
                      </a:cubicBezTo>
                      <a:cubicBezTo>
                        <a:pt x="46" y="35"/>
                        <a:pt x="46" y="34"/>
                        <a:pt x="45" y="34"/>
                      </a:cubicBezTo>
                      <a:close/>
                      <a:moveTo>
                        <a:pt x="48" y="33"/>
                      </a:moveTo>
                      <a:cubicBezTo>
                        <a:pt x="48" y="33"/>
                        <a:pt x="48" y="33"/>
                        <a:pt x="48" y="33"/>
                      </a:cubicBezTo>
                      <a:cubicBezTo>
                        <a:pt x="48" y="33"/>
                        <a:pt x="48" y="33"/>
                        <a:pt x="48" y="33"/>
                      </a:cubicBezTo>
                      <a:cubicBezTo>
                        <a:pt x="48" y="33"/>
                        <a:pt x="48" y="33"/>
                        <a:pt x="48" y="33"/>
                      </a:cubicBezTo>
                      <a:cubicBezTo>
                        <a:pt x="48" y="33"/>
                        <a:pt x="48" y="33"/>
                        <a:pt x="48" y="33"/>
                      </a:cubicBezTo>
                      <a:cubicBezTo>
                        <a:pt x="48" y="33"/>
                        <a:pt x="48" y="33"/>
                        <a:pt x="48" y="33"/>
                      </a:cubicBezTo>
                      <a:close/>
                      <a:moveTo>
                        <a:pt x="52" y="29"/>
                      </a:move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lose/>
                      <a:moveTo>
                        <a:pt x="52" y="29"/>
                      </a:move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lose/>
                      <a:moveTo>
                        <a:pt x="53" y="29"/>
                      </a:move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29"/>
                        <a:pt x="54" y="29"/>
                      </a:cubicBezTo>
                      <a:cubicBezTo>
                        <a:pt x="54" y="29"/>
                        <a:pt x="54" y="30"/>
                        <a:pt x="54" y="29"/>
                      </a:cubicBezTo>
                      <a:cubicBezTo>
                        <a:pt x="54" y="29"/>
                        <a:pt x="54" y="30"/>
                        <a:pt x="54" y="30"/>
                      </a:cubicBezTo>
                      <a:cubicBezTo>
                        <a:pt x="54" y="30"/>
                        <a:pt x="54" y="30"/>
                        <a:pt x="54" y="30"/>
                      </a:cubicBezTo>
                      <a:cubicBezTo>
                        <a:pt x="53" y="30"/>
                        <a:pt x="54" y="30"/>
                        <a:pt x="54" y="30"/>
                      </a:cubicBezTo>
                      <a:cubicBezTo>
                        <a:pt x="54" y="30"/>
                        <a:pt x="53" y="30"/>
                        <a:pt x="54" y="30"/>
                      </a:cubicBezTo>
                      <a:cubicBezTo>
                        <a:pt x="53" y="30"/>
                        <a:pt x="53" y="30"/>
                        <a:pt x="53" y="30"/>
                      </a:cubicBezTo>
                      <a:cubicBezTo>
                        <a:pt x="53" y="30"/>
                        <a:pt x="53" y="30"/>
                        <a:pt x="53" y="30"/>
                      </a:cubicBezTo>
                      <a:cubicBezTo>
                        <a:pt x="53" y="30"/>
                        <a:pt x="53" y="30"/>
                        <a:pt x="53" y="30"/>
                      </a:cubicBezTo>
                      <a:cubicBezTo>
                        <a:pt x="53" y="29"/>
                        <a:pt x="53" y="29"/>
                        <a:pt x="52" y="29"/>
                      </a:cubicBezTo>
                      <a:cubicBezTo>
                        <a:pt x="53" y="29"/>
                        <a:pt x="52" y="29"/>
                        <a:pt x="53" y="29"/>
                      </a:cubicBezTo>
                      <a:close/>
                      <a:moveTo>
                        <a:pt x="53" y="29"/>
                      </a:moveTo>
                      <a:cubicBezTo>
                        <a:pt x="53" y="29"/>
                        <a:pt x="53" y="30"/>
                        <a:pt x="54" y="30"/>
                      </a:cubicBezTo>
                      <a:cubicBezTo>
                        <a:pt x="54" y="29"/>
                        <a:pt x="53" y="29"/>
                        <a:pt x="53" y="29"/>
                      </a:cubicBezTo>
                      <a:close/>
                      <a:moveTo>
                        <a:pt x="46" y="33"/>
                      </a:move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lose/>
                      <a:moveTo>
                        <a:pt x="48" y="32"/>
                      </a:moveTo>
                      <a:cubicBezTo>
                        <a:pt x="48" y="32"/>
                        <a:pt x="48" y="32"/>
                        <a:pt x="48" y="32"/>
                      </a:cubicBezTo>
                      <a:cubicBezTo>
                        <a:pt x="47" y="32"/>
                        <a:pt x="47" y="32"/>
                        <a:pt x="47" y="32"/>
                      </a:cubicBezTo>
                      <a:cubicBezTo>
                        <a:pt x="47" y="32"/>
                        <a:pt x="48" y="32"/>
                        <a:pt x="47" y="32"/>
                      </a:cubicBezTo>
                      <a:cubicBezTo>
                        <a:pt x="47" y="33"/>
                        <a:pt x="47" y="32"/>
                        <a:pt x="47" y="32"/>
                      </a:cubicBezTo>
                      <a:cubicBezTo>
                        <a:pt x="47" y="33"/>
                        <a:pt x="47" y="33"/>
                        <a:pt x="47" y="32"/>
                      </a:cubicBezTo>
                      <a:cubicBezTo>
                        <a:pt x="47" y="32"/>
                        <a:pt x="47" y="33"/>
                        <a:pt x="46" y="33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6" y="32"/>
                        <a:pt x="46" y="33"/>
                        <a:pt x="46" y="32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5" y="33"/>
                        <a:pt x="46" y="33"/>
                        <a:pt x="46" y="33"/>
                      </a:cubicBezTo>
                      <a:cubicBezTo>
                        <a:pt x="46" y="33"/>
                        <a:pt x="45" y="33"/>
                        <a:pt x="46" y="32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5" y="32"/>
                        <a:pt x="45" y="33"/>
                        <a:pt x="45" y="32"/>
                      </a:cubicBezTo>
                      <a:cubicBezTo>
                        <a:pt x="45" y="32"/>
                        <a:pt x="45" y="32"/>
                        <a:pt x="46" y="32"/>
                      </a:cubicBezTo>
                      <a:cubicBezTo>
                        <a:pt x="46" y="32"/>
                        <a:pt x="45" y="32"/>
                        <a:pt x="45" y="32"/>
                      </a:cubicBezTo>
                      <a:cubicBezTo>
                        <a:pt x="45" y="32"/>
                        <a:pt x="45" y="32"/>
                        <a:pt x="45" y="31"/>
                      </a:cubicBezTo>
                      <a:cubicBezTo>
                        <a:pt x="46" y="31"/>
                        <a:pt x="45" y="31"/>
                        <a:pt x="45" y="31"/>
                      </a:cubicBezTo>
                      <a:cubicBezTo>
                        <a:pt x="45" y="31"/>
                        <a:pt x="45" y="31"/>
                        <a:pt x="46" y="31"/>
                      </a:cubicBezTo>
                      <a:cubicBezTo>
                        <a:pt x="46" y="31"/>
                        <a:pt x="46" y="31"/>
                        <a:pt x="46" y="31"/>
                      </a:cubicBezTo>
                      <a:cubicBezTo>
                        <a:pt x="46" y="31"/>
                        <a:pt x="46" y="31"/>
                        <a:pt x="46" y="31"/>
                      </a:cubicBezTo>
                      <a:cubicBezTo>
                        <a:pt x="45" y="32"/>
                        <a:pt x="46" y="31"/>
                        <a:pt x="46" y="31"/>
                      </a:cubicBezTo>
                      <a:cubicBezTo>
                        <a:pt x="46" y="31"/>
                        <a:pt x="46" y="31"/>
                        <a:pt x="46" y="31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7" y="32"/>
                        <a:pt x="48" y="32"/>
                        <a:pt x="48" y="32"/>
                      </a:cubicBezTo>
                      <a:close/>
                      <a:moveTo>
                        <a:pt x="52" y="29"/>
                      </a:move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29"/>
                        <a:pt x="52" y="30"/>
                        <a:pt x="51" y="30"/>
                      </a:cubicBezTo>
                      <a:cubicBezTo>
                        <a:pt x="52" y="30"/>
                        <a:pt x="52" y="30"/>
                        <a:pt x="52" y="31"/>
                      </a:cubicBezTo>
                      <a:cubicBezTo>
                        <a:pt x="52" y="31"/>
                        <a:pt x="52" y="31"/>
                        <a:pt x="52" y="31"/>
                      </a:cubicBezTo>
                      <a:cubicBezTo>
                        <a:pt x="52" y="31"/>
                        <a:pt x="52" y="31"/>
                        <a:pt x="52" y="31"/>
                      </a:cubicBezTo>
                      <a:cubicBezTo>
                        <a:pt x="52" y="31"/>
                        <a:pt x="52" y="31"/>
                        <a:pt x="52" y="31"/>
                      </a:cubicBezTo>
                      <a:cubicBezTo>
                        <a:pt x="52" y="31"/>
                        <a:pt x="52" y="31"/>
                        <a:pt x="52" y="31"/>
                      </a:cubicBezTo>
                      <a:cubicBezTo>
                        <a:pt x="52" y="31"/>
                        <a:pt x="52" y="31"/>
                        <a:pt x="52" y="31"/>
                      </a:cubicBezTo>
                      <a:cubicBezTo>
                        <a:pt x="52" y="31"/>
                        <a:pt x="52" y="31"/>
                        <a:pt x="52" y="31"/>
                      </a:cubicBezTo>
                      <a:cubicBezTo>
                        <a:pt x="51" y="31"/>
                        <a:pt x="51" y="31"/>
                        <a:pt x="52" y="31"/>
                      </a:cubicBezTo>
                      <a:cubicBezTo>
                        <a:pt x="51" y="31"/>
                        <a:pt x="51" y="31"/>
                        <a:pt x="51" y="31"/>
                      </a:cubicBezTo>
                      <a:cubicBezTo>
                        <a:pt x="51" y="31"/>
                        <a:pt x="51" y="31"/>
                        <a:pt x="51" y="31"/>
                      </a:cubicBezTo>
                      <a:cubicBezTo>
                        <a:pt x="51" y="31"/>
                        <a:pt x="51" y="30"/>
                        <a:pt x="51" y="30"/>
                      </a:cubicBezTo>
                      <a:cubicBezTo>
                        <a:pt x="51" y="30"/>
                        <a:pt x="51" y="30"/>
                        <a:pt x="51" y="30"/>
                      </a:cubicBezTo>
                      <a:cubicBezTo>
                        <a:pt x="51" y="30"/>
                        <a:pt x="51" y="30"/>
                        <a:pt x="51" y="30"/>
                      </a:cubicBezTo>
                      <a:lnTo>
                        <a:pt x="52" y="29"/>
                      </a:lnTo>
                      <a:close/>
                      <a:moveTo>
                        <a:pt x="51" y="30"/>
                      </a:moveTo>
                      <a:cubicBezTo>
                        <a:pt x="51" y="30"/>
                        <a:pt x="51" y="30"/>
                        <a:pt x="52" y="30"/>
                      </a:cubicBezTo>
                      <a:cubicBezTo>
                        <a:pt x="52" y="30"/>
                        <a:pt x="52" y="30"/>
                        <a:pt x="52" y="30"/>
                      </a:cubicBezTo>
                      <a:lnTo>
                        <a:pt x="51" y="30"/>
                      </a:lnTo>
                      <a:close/>
                      <a:moveTo>
                        <a:pt x="39" y="36"/>
                      </a:moveTo>
                      <a:cubicBezTo>
                        <a:pt x="39" y="35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8" y="36"/>
                        <a:pt x="39" y="36"/>
                        <a:pt x="39" y="36"/>
                      </a:cubicBezTo>
                      <a:close/>
                      <a:moveTo>
                        <a:pt x="44" y="33"/>
                      </a:moveTo>
                      <a:cubicBezTo>
                        <a:pt x="44" y="33"/>
                        <a:pt x="44" y="33"/>
                        <a:pt x="43" y="33"/>
                      </a:cubicBezTo>
                      <a:cubicBezTo>
                        <a:pt x="44" y="33"/>
                        <a:pt x="44" y="33"/>
                        <a:pt x="43" y="34"/>
                      </a:cubicBezTo>
                      <a:cubicBezTo>
                        <a:pt x="43" y="34"/>
                        <a:pt x="44" y="34"/>
                        <a:pt x="44" y="34"/>
                      </a:cubicBezTo>
                      <a:cubicBezTo>
                        <a:pt x="44" y="34"/>
                        <a:pt x="44" y="34"/>
                        <a:pt x="44" y="34"/>
                      </a:cubicBezTo>
                      <a:cubicBezTo>
                        <a:pt x="44" y="34"/>
                        <a:pt x="43" y="34"/>
                        <a:pt x="43" y="34"/>
                      </a:cubicBezTo>
                      <a:cubicBezTo>
                        <a:pt x="43" y="34"/>
                        <a:pt x="43" y="34"/>
                        <a:pt x="43" y="33"/>
                      </a:cubicBezTo>
                      <a:cubicBezTo>
                        <a:pt x="43" y="34"/>
                        <a:pt x="43" y="33"/>
                        <a:pt x="43" y="33"/>
                      </a:cubicBezTo>
                      <a:cubicBezTo>
                        <a:pt x="43" y="33"/>
                        <a:pt x="43" y="33"/>
                        <a:pt x="44" y="33"/>
                      </a:cubicBezTo>
                      <a:close/>
                      <a:moveTo>
                        <a:pt x="40" y="35"/>
                      </a:move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5"/>
                        <a:pt x="40" y="36"/>
                        <a:pt x="40" y="36"/>
                      </a:cubicBezTo>
                      <a:cubicBezTo>
                        <a:pt x="39" y="36"/>
                        <a:pt x="39" y="35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lose/>
                      <a:moveTo>
                        <a:pt x="36" y="37"/>
                      </a:moveTo>
                      <a:cubicBezTo>
                        <a:pt x="35" y="38"/>
                        <a:pt x="36" y="37"/>
                        <a:pt x="3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5" y="38"/>
                        <a:pt x="36" y="37"/>
                        <a:pt x="36" y="37"/>
                      </a:cubicBezTo>
                      <a:close/>
                      <a:moveTo>
                        <a:pt x="50" y="30"/>
                      </a:moveTo>
                      <a:cubicBezTo>
                        <a:pt x="50" y="30"/>
                        <a:pt x="49" y="31"/>
                        <a:pt x="50" y="31"/>
                      </a:cubicBezTo>
                      <a:cubicBezTo>
                        <a:pt x="49" y="31"/>
                        <a:pt x="49" y="31"/>
                        <a:pt x="49" y="31"/>
                      </a:cubicBezTo>
                      <a:cubicBezTo>
                        <a:pt x="49" y="31"/>
                        <a:pt x="50" y="31"/>
                        <a:pt x="50" y="30"/>
                      </a:cubicBezTo>
                      <a:close/>
                      <a:moveTo>
                        <a:pt x="39" y="34"/>
                      </a:moveTo>
                      <a:cubicBezTo>
                        <a:pt x="40" y="34"/>
                        <a:pt x="39" y="34"/>
                        <a:pt x="40" y="34"/>
                      </a:cubicBezTo>
                      <a:cubicBezTo>
                        <a:pt x="40" y="34"/>
                        <a:pt x="40" y="34"/>
                        <a:pt x="39" y="34"/>
                      </a:cubicBezTo>
                      <a:cubicBezTo>
                        <a:pt x="40" y="34"/>
                        <a:pt x="39" y="34"/>
                        <a:pt x="40" y="34"/>
                      </a:cubicBezTo>
                      <a:cubicBezTo>
                        <a:pt x="40" y="34"/>
                        <a:pt x="39" y="35"/>
                        <a:pt x="39" y="35"/>
                      </a:cubicBezTo>
                      <a:cubicBezTo>
                        <a:pt x="39" y="35"/>
                        <a:pt x="40" y="35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39" y="36"/>
                        <a:pt x="40" y="34"/>
                        <a:pt x="39" y="35"/>
                      </a:cubicBezTo>
                      <a:cubicBezTo>
                        <a:pt x="39" y="34"/>
                        <a:pt x="39" y="34"/>
                        <a:pt x="39" y="34"/>
                      </a:cubicBezTo>
                      <a:cubicBezTo>
                        <a:pt x="39" y="34"/>
                        <a:pt x="39" y="34"/>
                        <a:pt x="39" y="34"/>
                      </a:cubicBezTo>
                      <a:close/>
                      <a:moveTo>
                        <a:pt x="50" y="30"/>
                      </a:moveTo>
                      <a:cubicBezTo>
                        <a:pt x="50" y="30"/>
                        <a:pt x="50" y="30"/>
                        <a:pt x="50" y="30"/>
                      </a:cubicBezTo>
                      <a:cubicBezTo>
                        <a:pt x="51" y="30"/>
                        <a:pt x="50" y="30"/>
                        <a:pt x="50" y="29"/>
                      </a:cubicBezTo>
                      <a:cubicBezTo>
                        <a:pt x="50" y="29"/>
                        <a:pt x="51" y="29"/>
                        <a:pt x="51" y="30"/>
                      </a:cubicBezTo>
                      <a:cubicBezTo>
                        <a:pt x="51" y="29"/>
                        <a:pt x="50" y="29"/>
                        <a:pt x="50" y="29"/>
                      </a:cubicBezTo>
                      <a:cubicBezTo>
                        <a:pt x="50" y="29"/>
                        <a:pt x="50" y="29"/>
                        <a:pt x="50" y="28"/>
                      </a:cubicBezTo>
                      <a:cubicBezTo>
                        <a:pt x="50" y="28"/>
                        <a:pt x="50" y="29"/>
                        <a:pt x="50" y="28"/>
                      </a:cubicBezTo>
                      <a:cubicBezTo>
                        <a:pt x="50" y="28"/>
                        <a:pt x="50" y="28"/>
                        <a:pt x="50" y="28"/>
                      </a:cubicBezTo>
                      <a:cubicBezTo>
                        <a:pt x="49" y="28"/>
                        <a:pt x="50" y="28"/>
                        <a:pt x="49" y="28"/>
                      </a:cubicBezTo>
                      <a:cubicBezTo>
                        <a:pt x="50" y="27"/>
                        <a:pt x="50" y="28"/>
                        <a:pt x="50" y="28"/>
                      </a:cubicBezTo>
                      <a:cubicBezTo>
                        <a:pt x="50" y="28"/>
                        <a:pt x="51" y="29"/>
                        <a:pt x="51" y="29"/>
                      </a:cubicBezTo>
                      <a:cubicBezTo>
                        <a:pt x="51" y="29"/>
                        <a:pt x="51" y="29"/>
                        <a:pt x="51" y="29"/>
                      </a:cubicBezTo>
                      <a:cubicBezTo>
                        <a:pt x="52" y="29"/>
                        <a:pt x="51" y="29"/>
                        <a:pt x="51" y="30"/>
                      </a:cubicBezTo>
                      <a:cubicBezTo>
                        <a:pt x="51" y="30"/>
                        <a:pt x="51" y="30"/>
                        <a:pt x="51" y="30"/>
                      </a:cubicBezTo>
                      <a:cubicBezTo>
                        <a:pt x="51" y="30"/>
                        <a:pt x="50" y="30"/>
                        <a:pt x="50" y="30"/>
                      </a:cubicBezTo>
                      <a:cubicBezTo>
                        <a:pt x="50" y="30"/>
                        <a:pt x="50" y="30"/>
                        <a:pt x="50" y="30"/>
                      </a:cubicBezTo>
                      <a:close/>
                      <a:moveTo>
                        <a:pt x="41" y="34"/>
                      </a:moveTo>
                      <a:cubicBezTo>
                        <a:pt x="41" y="33"/>
                        <a:pt x="41" y="34"/>
                        <a:pt x="41" y="34"/>
                      </a:cubicBezTo>
                      <a:cubicBezTo>
                        <a:pt x="41" y="33"/>
                        <a:pt x="41" y="33"/>
                        <a:pt x="41" y="33"/>
                      </a:cubicBezTo>
                      <a:cubicBezTo>
                        <a:pt x="41" y="33"/>
                        <a:pt x="42" y="34"/>
                        <a:pt x="41" y="34"/>
                      </a:cubicBezTo>
                      <a:cubicBezTo>
                        <a:pt x="41" y="34"/>
                        <a:pt x="40" y="34"/>
                        <a:pt x="41" y="34"/>
                      </a:cubicBezTo>
                      <a:close/>
                      <a:moveTo>
                        <a:pt x="51" y="28"/>
                      </a:moveTo>
                      <a:cubicBezTo>
                        <a:pt x="51" y="28"/>
                        <a:pt x="52" y="28"/>
                        <a:pt x="52" y="29"/>
                      </a:cubicBezTo>
                      <a:cubicBezTo>
                        <a:pt x="51" y="29"/>
                        <a:pt x="51" y="28"/>
                        <a:pt x="51" y="28"/>
                      </a:cubicBezTo>
                      <a:close/>
                      <a:moveTo>
                        <a:pt x="36" y="36"/>
                      </a:moveTo>
                      <a:cubicBezTo>
                        <a:pt x="36" y="36"/>
                        <a:pt x="36" y="36"/>
                        <a:pt x="35" y="36"/>
                      </a:cubicBezTo>
                      <a:cubicBezTo>
                        <a:pt x="35" y="36"/>
                        <a:pt x="36" y="36"/>
                        <a:pt x="36" y="36"/>
                      </a:cubicBezTo>
                      <a:close/>
                      <a:moveTo>
                        <a:pt x="45" y="31"/>
                      </a:moveTo>
                      <a:cubicBezTo>
                        <a:pt x="45" y="31"/>
                        <a:pt x="45" y="30"/>
                        <a:pt x="45" y="30"/>
                      </a:cubicBezTo>
                      <a:cubicBezTo>
                        <a:pt x="45" y="31"/>
                        <a:pt x="44" y="30"/>
                        <a:pt x="45" y="30"/>
                      </a:cubicBezTo>
                      <a:cubicBezTo>
                        <a:pt x="45" y="30"/>
                        <a:pt x="46" y="30"/>
                        <a:pt x="45" y="30"/>
                      </a:cubicBezTo>
                      <a:cubicBezTo>
                        <a:pt x="45" y="30"/>
                        <a:pt x="45" y="30"/>
                        <a:pt x="46" y="30"/>
                      </a:cubicBezTo>
                      <a:cubicBezTo>
                        <a:pt x="46" y="30"/>
                        <a:pt x="46" y="31"/>
                        <a:pt x="45" y="31"/>
                      </a:cubicBezTo>
                      <a:cubicBezTo>
                        <a:pt x="45" y="31"/>
                        <a:pt x="45" y="31"/>
                        <a:pt x="45" y="31"/>
                      </a:cubicBezTo>
                      <a:cubicBezTo>
                        <a:pt x="45" y="31"/>
                        <a:pt x="45" y="31"/>
                        <a:pt x="45" y="31"/>
                      </a:cubicBezTo>
                      <a:cubicBezTo>
                        <a:pt x="45" y="31"/>
                        <a:pt x="45" y="31"/>
                        <a:pt x="45" y="31"/>
                      </a:cubicBezTo>
                      <a:cubicBezTo>
                        <a:pt x="45" y="31"/>
                        <a:pt x="45" y="31"/>
                        <a:pt x="45" y="31"/>
                      </a:cubicBezTo>
                      <a:close/>
                      <a:moveTo>
                        <a:pt x="32" y="38"/>
                      </a:moveTo>
                      <a:cubicBezTo>
                        <a:pt x="32" y="38"/>
                        <a:pt x="31" y="38"/>
                        <a:pt x="32" y="38"/>
                      </a:cubicBezTo>
                      <a:cubicBezTo>
                        <a:pt x="32" y="38"/>
                        <a:pt x="32" y="38"/>
                        <a:pt x="31" y="38"/>
                      </a:cubicBezTo>
                      <a:cubicBezTo>
                        <a:pt x="32" y="38"/>
                        <a:pt x="31" y="38"/>
                        <a:pt x="32" y="38"/>
                      </a:cubicBezTo>
                      <a:close/>
                      <a:moveTo>
                        <a:pt x="53" y="26"/>
                      </a:moveTo>
                      <a:cubicBezTo>
                        <a:pt x="53" y="26"/>
                        <a:pt x="53" y="26"/>
                        <a:pt x="53" y="26"/>
                      </a:cubicBezTo>
                      <a:cubicBezTo>
                        <a:pt x="52" y="26"/>
                        <a:pt x="53" y="26"/>
                        <a:pt x="52" y="26"/>
                      </a:cubicBezTo>
                      <a:cubicBezTo>
                        <a:pt x="53" y="25"/>
                        <a:pt x="53" y="26"/>
                        <a:pt x="53" y="26"/>
                      </a:cubicBezTo>
                      <a:close/>
                      <a:moveTo>
                        <a:pt x="45" y="30"/>
                      </a:moveTo>
                      <a:cubicBezTo>
                        <a:pt x="45" y="30"/>
                        <a:pt x="46" y="30"/>
                        <a:pt x="46" y="30"/>
                      </a:cubicBezTo>
                      <a:cubicBezTo>
                        <a:pt x="46" y="30"/>
                        <a:pt x="46" y="30"/>
                        <a:pt x="45" y="30"/>
                      </a:cubicBezTo>
                      <a:close/>
                      <a:moveTo>
                        <a:pt x="29" y="39"/>
                      </a:moveTo>
                      <a:cubicBezTo>
                        <a:pt x="30" y="38"/>
                        <a:pt x="29" y="38"/>
                        <a:pt x="29" y="38"/>
                      </a:cubicBezTo>
                      <a:cubicBezTo>
                        <a:pt x="30" y="38"/>
                        <a:pt x="30" y="38"/>
                        <a:pt x="30" y="38"/>
                      </a:cubicBezTo>
                      <a:cubicBezTo>
                        <a:pt x="30" y="38"/>
                        <a:pt x="29" y="38"/>
                        <a:pt x="29" y="38"/>
                      </a:cubicBezTo>
                      <a:cubicBezTo>
                        <a:pt x="29" y="38"/>
                        <a:pt x="29" y="39"/>
                        <a:pt x="29" y="39"/>
                      </a:cubicBezTo>
                      <a:close/>
                      <a:moveTo>
                        <a:pt x="30" y="38"/>
                      </a:moveTo>
                      <a:cubicBezTo>
                        <a:pt x="30" y="38"/>
                        <a:pt x="30" y="38"/>
                        <a:pt x="30" y="38"/>
                      </a:cubicBezTo>
                      <a:cubicBezTo>
                        <a:pt x="30" y="38"/>
                        <a:pt x="30" y="38"/>
                        <a:pt x="30" y="38"/>
                      </a:cubicBezTo>
                      <a:cubicBezTo>
                        <a:pt x="30" y="38"/>
                        <a:pt x="30" y="38"/>
                        <a:pt x="30" y="37"/>
                      </a:cubicBezTo>
                      <a:cubicBezTo>
                        <a:pt x="30" y="37"/>
                        <a:pt x="31" y="37"/>
                        <a:pt x="30" y="38"/>
                      </a:cubicBezTo>
                      <a:cubicBezTo>
                        <a:pt x="31" y="37"/>
                        <a:pt x="31" y="38"/>
                        <a:pt x="30" y="38"/>
                      </a:cubicBezTo>
                      <a:cubicBezTo>
                        <a:pt x="30" y="38"/>
                        <a:pt x="31" y="38"/>
                        <a:pt x="31" y="38"/>
                      </a:cubicBezTo>
                      <a:cubicBezTo>
                        <a:pt x="31" y="37"/>
                        <a:pt x="30" y="38"/>
                        <a:pt x="30" y="38"/>
                      </a:cubicBezTo>
                      <a:cubicBezTo>
                        <a:pt x="30" y="38"/>
                        <a:pt x="30" y="38"/>
                        <a:pt x="30" y="38"/>
                      </a:cubicBezTo>
                      <a:close/>
                      <a:moveTo>
                        <a:pt x="48" y="26"/>
                      </a:moveTo>
                      <a:cubicBezTo>
                        <a:pt x="48" y="26"/>
                        <a:pt x="48" y="26"/>
                        <a:pt x="49" y="26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26"/>
                        <a:pt x="48" y="26"/>
                        <a:pt x="49" y="26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48" y="27"/>
                        <a:pt x="48" y="26"/>
                        <a:pt x="48" y="26"/>
                      </a:cubicBezTo>
                      <a:close/>
                      <a:moveTo>
                        <a:pt x="51" y="24"/>
                      </a:moveTo>
                      <a:cubicBezTo>
                        <a:pt x="51" y="24"/>
                        <a:pt x="51" y="24"/>
                        <a:pt x="51" y="24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4"/>
                        <a:pt x="52" y="24"/>
                        <a:pt x="51" y="24"/>
                      </a:cubicBezTo>
                      <a:cubicBezTo>
                        <a:pt x="51" y="24"/>
                        <a:pt x="52" y="24"/>
                        <a:pt x="51" y="24"/>
                      </a:cubicBezTo>
                      <a:close/>
                      <a:moveTo>
                        <a:pt x="50" y="23"/>
                      </a:moveTo>
                      <a:cubicBezTo>
                        <a:pt x="50" y="23"/>
                        <a:pt x="50" y="23"/>
                        <a:pt x="51" y="23"/>
                      </a:cubicBezTo>
                      <a:cubicBezTo>
                        <a:pt x="50" y="23"/>
                        <a:pt x="50" y="23"/>
                        <a:pt x="50" y="23"/>
                      </a:cubicBezTo>
                      <a:cubicBezTo>
                        <a:pt x="51" y="23"/>
                        <a:pt x="51" y="23"/>
                        <a:pt x="52" y="24"/>
                      </a:cubicBezTo>
                      <a:cubicBezTo>
                        <a:pt x="51" y="24"/>
                        <a:pt x="51" y="24"/>
                        <a:pt x="51" y="24"/>
                      </a:cubicBezTo>
                      <a:cubicBezTo>
                        <a:pt x="51" y="24"/>
                        <a:pt x="51" y="24"/>
                        <a:pt x="51" y="24"/>
                      </a:cubicBezTo>
                      <a:cubicBezTo>
                        <a:pt x="51" y="24"/>
                        <a:pt x="51" y="24"/>
                        <a:pt x="51" y="24"/>
                      </a:cubicBezTo>
                      <a:cubicBezTo>
                        <a:pt x="51" y="24"/>
                        <a:pt x="51" y="24"/>
                        <a:pt x="51" y="24"/>
                      </a:cubicBezTo>
                      <a:cubicBezTo>
                        <a:pt x="50" y="24"/>
                        <a:pt x="50" y="23"/>
                        <a:pt x="51" y="23"/>
                      </a:cubicBezTo>
                      <a:cubicBezTo>
                        <a:pt x="50" y="23"/>
                        <a:pt x="50" y="23"/>
                        <a:pt x="50" y="23"/>
                      </a:cubicBezTo>
                      <a:cubicBezTo>
                        <a:pt x="50" y="23"/>
                        <a:pt x="50" y="23"/>
                        <a:pt x="50" y="23"/>
                      </a:cubicBezTo>
                      <a:close/>
                      <a:moveTo>
                        <a:pt x="48" y="26"/>
                      </a:moveTo>
                      <a:cubicBezTo>
                        <a:pt x="48" y="26"/>
                        <a:pt x="47" y="26"/>
                        <a:pt x="48" y="26"/>
                      </a:cubicBezTo>
                      <a:cubicBezTo>
                        <a:pt x="48" y="25"/>
                        <a:pt x="48" y="26"/>
                        <a:pt x="48" y="26"/>
                      </a:cubicBezTo>
                      <a:cubicBezTo>
                        <a:pt x="49" y="26"/>
                        <a:pt x="48" y="26"/>
                        <a:pt x="48" y="26"/>
                      </a:cubicBezTo>
                      <a:close/>
                      <a:moveTo>
                        <a:pt x="46" y="25"/>
                      </a:moveTo>
                      <a:cubicBezTo>
                        <a:pt x="46" y="25"/>
                        <a:pt x="47" y="26"/>
                        <a:pt x="47" y="26"/>
                      </a:cubicBezTo>
                      <a:cubicBezTo>
                        <a:pt x="46" y="26"/>
                        <a:pt x="46" y="26"/>
                        <a:pt x="46" y="26"/>
                      </a:cubicBezTo>
                      <a:cubicBezTo>
                        <a:pt x="46" y="26"/>
                        <a:pt x="46" y="26"/>
                        <a:pt x="46" y="26"/>
                      </a:cubicBezTo>
                      <a:cubicBezTo>
                        <a:pt x="46" y="27"/>
                        <a:pt x="46" y="27"/>
                        <a:pt x="46" y="27"/>
                      </a:cubicBezTo>
                      <a:cubicBezTo>
                        <a:pt x="46" y="27"/>
                        <a:pt x="46" y="27"/>
                        <a:pt x="46" y="27"/>
                      </a:cubicBezTo>
                      <a:cubicBezTo>
                        <a:pt x="46" y="27"/>
                        <a:pt x="45" y="27"/>
                        <a:pt x="45" y="27"/>
                      </a:cubicBezTo>
                      <a:cubicBezTo>
                        <a:pt x="45" y="27"/>
                        <a:pt x="45" y="27"/>
                        <a:pt x="45" y="27"/>
                      </a:cubicBezTo>
                      <a:cubicBezTo>
                        <a:pt x="45" y="27"/>
                        <a:pt x="45" y="27"/>
                        <a:pt x="45" y="27"/>
                      </a:cubicBezTo>
                      <a:cubicBezTo>
                        <a:pt x="45" y="28"/>
                        <a:pt x="45" y="28"/>
                        <a:pt x="45" y="28"/>
                      </a:cubicBezTo>
                      <a:cubicBezTo>
                        <a:pt x="44" y="28"/>
                        <a:pt x="44" y="28"/>
                        <a:pt x="45" y="28"/>
                      </a:cubicBezTo>
                      <a:cubicBezTo>
                        <a:pt x="45" y="28"/>
                        <a:pt x="45" y="27"/>
                        <a:pt x="45" y="27"/>
                      </a:cubicBezTo>
                      <a:cubicBezTo>
                        <a:pt x="44" y="28"/>
                        <a:pt x="44" y="28"/>
                        <a:pt x="44" y="28"/>
                      </a:cubicBezTo>
                      <a:cubicBezTo>
                        <a:pt x="44" y="28"/>
                        <a:pt x="44" y="28"/>
                        <a:pt x="44" y="28"/>
                      </a:cubicBezTo>
                      <a:cubicBezTo>
                        <a:pt x="44" y="28"/>
                        <a:pt x="44" y="28"/>
                        <a:pt x="44" y="28"/>
                      </a:cubicBezTo>
                      <a:cubicBezTo>
                        <a:pt x="44" y="27"/>
                        <a:pt x="44" y="28"/>
                        <a:pt x="44" y="27"/>
                      </a:cubicBezTo>
                      <a:cubicBezTo>
                        <a:pt x="44" y="27"/>
                        <a:pt x="44" y="27"/>
                        <a:pt x="44" y="27"/>
                      </a:cubicBezTo>
                      <a:cubicBezTo>
                        <a:pt x="44" y="27"/>
                        <a:pt x="44" y="27"/>
                        <a:pt x="44" y="27"/>
                      </a:cubicBezTo>
                      <a:cubicBezTo>
                        <a:pt x="44" y="27"/>
                        <a:pt x="44" y="27"/>
                        <a:pt x="44" y="27"/>
                      </a:cubicBezTo>
                      <a:cubicBezTo>
                        <a:pt x="44" y="27"/>
                        <a:pt x="44" y="27"/>
                        <a:pt x="44" y="27"/>
                      </a:cubicBezTo>
                      <a:cubicBezTo>
                        <a:pt x="44" y="27"/>
                        <a:pt x="44" y="27"/>
                        <a:pt x="44" y="27"/>
                      </a:cubicBezTo>
                      <a:cubicBezTo>
                        <a:pt x="44" y="27"/>
                        <a:pt x="44" y="27"/>
                        <a:pt x="45" y="27"/>
                      </a:cubicBezTo>
                      <a:cubicBezTo>
                        <a:pt x="45" y="26"/>
                        <a:pt x="44" y="27"/>
                        <a:pt x="44" y="26"/>
                      </a:cubicBezTo>
                      <a:cubicBezTo>
                        <a:pt x="44" y="27"/>
                        <a:pt x="44" y="27"/>
                        <a:pt x="44" y="27"/>
                      </a:cubicBezTo>
                      <a:cubicBezTo>
                        <a:pt x="43" y="27"/>
                        <a:pt x="43" y="27"/>
                        <a:pt x="43" y="26"/>
                      </a:cubicBezTo>
                      <a:cubicBezTo>
                        <a:pt x="43" y="26"/>
                        <a:pt x="44" y="26"/>
                        <a:pt x="44" y="26"/>
                      </a:cubicBezTo>
                      <a:cubicBezTo>
                        <a:pt x="44" y="26"/>
                        <a:pt x="43" y="26"/>
                        <a:pt x="43" y="25"/>
                      </a:cubicBezTo>
                      <a:cubicBezTo>
                        <a:pt x="44" y="25"/>
                        <a:pt x="44" y="26"/>
                        <a:pt x="44" y="25"/>
                      </a:cubicBezTo>
                      <a:cubicBezTo>
                        <a:pt x="44" y="25"/>
                        <a:pt x="44" y="26"/>
                        <a:pt x="44" y="26"/>
                      </a:cubicBezTo>
                      <a:cubicBezTo>
                        <a:pt x="44" y="26"/>
                        <a:pt x="44" y="26"/>
                        <a:pt x="44" y="26"/>
                      </a:cubicBezTo>
                      <a:cubicBezTo>
                        <a:pt x="44" y="26"/>
                        <a:pt x="45" y="26"/>
                        <a:pt x="45" y="26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45" y="26"/>
                        <a:pt x="46" y="25"/>
                        <a:pt x="46" y="25"/>
                      </a:cubicBezTo>
                      <a:cubicBezTo>
                        <a:pt x="45" y="25"/>
                        <a:pt x="45" y="25"/>
                        <a:pt x="45" y="25"/>
                      </a:cubicBezTo>
                      <a:cubicBezTo>
                        <a:pt x="45" y="25"/>
                        <a:pt x="45" y="25"/>
                        <a:pt x="46" y="25"/>
                      </a:cubicBezTo>
                      <a:close/>
                      <a:moveTo>
                        <a:pt x="47" y="25"/>
                      </a:moveTo>
                      <a:cubicBezTo>
                        <a:pt x="48" y="25"/>
                        <a:pt x="48" y="25"/>
                        <a:pt x="48" y="25"/>
                      </a:cubicBezTo>
                      <a:cubicBezTo>
                        <a:pt x="48" y="25"/>
                        <a:pt x="48" y="25"/>
                        <a:pt x="48" y="25"/>
                      </a:cubicBezTo>
                      <a:cubicBezTo>
                        <a:pt x="48" y="25"/>
                        <a:pt x="48" y="25"/>
                        <a:pt x="48" y="25"/>
                      </a:cubicBezTo>
                      <a:cubicBezTo>
                        <a:pt x="48" y="25"/>
                        <a:pt x="49" y="25"/>
                        <a:pt x="49" y="25"/>
                      </a:cubicBezTo>
                      <a:cubicBezTo>
                        <a:pt x="49" y="25"/>
                        <a:pt x="49" y="25"/>
                        <a:pt x="49" y="25"/>
                      </a:cubicBezTo>
                      <a:cubicBezTo>
                        <a:pt x="48" y="25"/>
                        <a:pt x="48" y="25"/>
                        <a:pt x="48" y="25"/>
                      </a:cubicBezTo>
                      <a:cubicBezTo>
                        <a:pt x="48" y="25"/>
                        <a:pt x="48" y="25"/>
                        <a:pt x="48" y="26"/>
                      </a:cubicBezTo>
                      <a:cubicBezTo>
                        <a:pt x="48" y="25"/>
                        <a:pt x="48" y="25"/>
                        <a:pt x="47" y="25"/>
                      </a:cubicBezTo>
                      <a:close/>
                      <a:moveTo>
                        <a:pt x="43" y="27"/>
                      </a:move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3" y="28"/>
                        <a:pt x="43" y="27"/>
                        <a:pt x="43" y="27"/>
                      </a:cubicBezTo>
                      <a:cubicBezTo>
                        <a:pt x="43" y="27"/>
                        <a:pt x="42" y="27"/>
                        <a:pt x="43" y="27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lose/>
                      <a:moveTo>
                        <a:pt x="35" y="31"/>
                      </a:moveTo>
                      <a:cubicBezTo>
                        <a:pt x="35" y="31"/>
                        <a:pt x="35" y="31"/>
                        <a:pt x="35" y="31"/>
                      </a:cubicBezTo>
                      <a:cubicBezTo>
                        <a:pt x="35" y="31"/>
                        <a:pt x="35" y="31"/>
                        <a:pt x="35" y="31"/>
                      </a:cubicBezTo>
                      <a:cubicBezTo>
                        <a:pt x="35" y="31"/>
                        <a:pt x="35" y="31"/>
                        <a:pt x="35" y="31"/>
                      </a:cubicBezTo>
                      <a:close/>
                      <a:moveTo>
                        <a:pt x="45" y="22"/>
                      </a:moveTo>
                      <a:cubicBezTo>
                        <a:pt x="45" y="21"/>
                        <a:pt x="45" y="22"/>
                        <a:pt x="45" y="22"/>
                      </a:cubicBezTo>
                      <a:cubicBezTo>
                        <a:pt x="46" y="21"/>
                        <a:pt x="45" y="22"/>
                        <a:pt x="45" y="21"/>
                      </a:cubicBezTo>
                      <a:cubicBezTo>
                        <a:pt x="46" y="21"/>
                        <a:pt x="45" y="21"/>
                        <a:pt x="45" y="20"/>
                      </a:cubicBezTo>
                      <a:cubicBezTo>
                        <a:pt x="45" y="20"/>
                        <a:pt x="46" y="20"/>
                        <a:pt x="46" y="20"/>
                      </a:cubicBezTo>
                      <a:cubicBezTo>
                        <a:pt x="46" y="20"/>
                        <a:pt x="46" y="21"/>
                        <a:pt x="47" y="21"/>
                      </a:cubicBezTo>
                      <a:cubicBezTo>
                        <a:pt x="47" y="21"/>
                        <a:pt x="47" y="21"/>
                        <a:pt x="47" y="21"/>
                      </a:cubicBezTo>
                      <a:cubicBezTo>
                        <a:pt x="46" y="21"/>
                        <a:pt x="46" y="21"/>
                        <a:pt x="46" y="21"/>
                      </a:cubicBezTo>
                      <a:cubicBezTo>
                        <a:pt x="46" y="21"/>
                        <a:pt x="46" y="21"/>
                        <a:pt x="46" y="21"/>
                      </a:cubicBezTo>
                      <a:cubicBezTo>
                        <a:pt x="46" y="21"/>
                        <a:pt x="46" y="21"/>
                        <a:pt x="46" y="21"/>
                      </a:cubicBezTo>
                      <a:cubicBezTo>
                        <a:pt x="46" y="21"/>
                        <a:pt x="46" y="21"/>
                        <a:pt x="46" y="21"/>
                      </a:cubicBezTo>
                      <a:cubicBezTo>
                        <a:pt x="46" y="21"/>
                        <a:pt x="46" y="22"/>
                        <a:pt x="46" y="22"/>
                      </a:cubicBezTo>
                      <a:cubicBezTo>
                        <a:pt x="46" y="22"/>
                        <a:pt x="46" y="22"/>
                        <a:pt x="46" y="22"/>
                      </a:cubicBezTo>
                      <a:cubicBezTo>
                        <a:pt x="45" y="22"/>
                        <a:pt x="45" y="22"/>
                        <a:pt x="45" y="22"/>
                      </a:cubicBezTo>
                      <a:close/>
                      <a:moveTo>
                        <a:pt x="46" y="21"/>
                      </a:moveTo>
                      <a:cubicBezTo>
                        <a:pt x="46" y="21"/>
                        <a:pt x="46" y="21"/>
                        <a:pt x="46" y="21"/>
                      </a:cubicBezTo>
                      <a:cubicBezTo>
                        <a:pt x="46" y="21"/>
                        <a:pt x="46" y="21"/>
                        <a:pt x="46" y="21"/>
                      </a:cubicBezTo>
                      <a:cubicBezTo>
                        <a:pt x="46" y="21"/>
                        <a:pt x="46" y="21"/>
                        <a:pt x="46" y="21"/>
                      </a:cubicBezTo>
                      <a:close/>
                      <a:moveTo>
                        <a:pt x="27" y="36"/>
                      </a:moveTo>
                      <a:cubicBezTo>
                        <a:pt x="27" y="36"/>
                        <a:pt x="27" y="36"/>
                        <a:pt x="27" y="36"/>
                      </a:cubicBezTo>
                      <a:cubicBezTo>
                        <a:pt x="27" y="36"/>
                        <a:pt x="27" y="36"/>
                        <a:pt x="27" y="36"/>
                      </a:cubicBezTo>
                      <a:close/>
                      <a:moveTo>
                        <a:pt x="37" y="26"/>
                      </a:move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7" y="27"/>
                        <a:pt x="37" y="27"/>
                        <a:pt x="36" y="27"/>
                      </a:cubicBezTo>
                      <a:cubicBezTo>
                        <a:pt x="37" y="27"/>
                        <a:pt x="36" y="28"/>
                        <a:pt x="37" y="27"/>
                      </a:cubicBezTo>
                      <a:cubicBezTo>
                        <a:pt x="37" y="27"/>
                        <a:pt x="36" y="28"/>
                        <a:pt x="36" y="27"/>
                      </a:cubicBezTo>
                      <a:cubicBezTo>
                        <a:pt x="37" y="27"/>
                        <a:pt x="36" y="27"/>
                        <a:pt x="36" y="27"/>
                      </a:cubicBezTo>
                      <a:cubicBezTo>
                        <a:pt x="36" y="27"/>
                        <a:pt x="36" y="27"/>
                        <a:pt x="36" y="27"/>
                      </a:cubicBezTo>
                      <a:cubicBezTo>
                        <a:pt x="36" y="27"/>
                        <a:pt x="37" y="27"/>
                        <a:pt x="37" y="26"/>
                      </a:cubicBezTo>
                      <a:cubicBezTo>
                        <a:pt x="37" y="26"/>
                        <a:pt x="37" y="27"/>
                        <a:pt x="37" y="27"/>
                      </a:cubicBezTo>
                      <a:cubicBezTo>
                        <a:pt x="37" y="27"/>
                        <a:pt x="37" y="26"/>
                        <a:pt x="37" y="26"/>
                      </a:cubicBezTo>
                      <a:cubicBezTo>
                        <a:pt x="36" y="27"/>
                        <a:pt x="37" y="26"/>
                        <a:pt x="36" y="26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lose/>
                      <a:moveTo>
                        <a:pt x="37" y="28"/>
                      </a:moveTo>
                      <a:cubicBezTo>
                        <a:pt x="37" y="28"/>
                        <a:pt x="37" y="28"/>
                        <a:pt x="37" y="28"/>
                      </a:cubicBezTo>
                      <a:cubicBezTo>
                        <a:pt x="36" y="28"/>
                        <a:pt x="37" y="28"/>
                        <a:pt x="37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7" y="28"/>
                        <a:pt x="37" y="28"/>
                        <a:pt x="37" y="28"/>
                      </a:cubicBezTo>
                      <a:cubicBezTo>
                        <a:pt x="37" y="28"/>
                        <a:pt x="37" y="28"/>
                        <a:pt x="37" y="28"/>
                      </a:cubicBezTo>
                      <a:cubicBezTo>
                        <a:pt x="37" y="27"/>
                        <a:pt x="37" y="28"/>
                        <a:pt x="37" y="28"/>
                      </a:cubicBezTo>
                      <a:close/>
                      <a:moveTo>
                        <a:pt x="28" y="35"/>
                      </a:move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7" y="36"/>
                        <a:pt x="27" y="35"/>
                        <a:pt x="27" y="35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6" y="36"/>
                        <a:pt x="27" y="35"/>
                        <a:pt x="27" y="35"/>
                      </a:cubicBezTo>
                      <a:cubicBezTo>
                        <a:pt x="27" y="35"/>
                        <a:pt x="27" y="35"/>
                        <a:pt x="28" y="35"/>
                      </a:cubicBezTo>
                      <a:close/>
                      <a:moveTo>
                        <a:pt x="45" y="20"/>
                      </a:moveTo>
                      <a:cubicBezTo>
                        <a:pt x="45" y="20"/>
                        <a:pt x="45" y="20"/>
                        <a:pt x="44" y="20"/>
                      </a:cubicBezTo>
                      <a:cubicBezTo>
                        <a:pt x="44" y="20"/>
                        <a:pt x="45" y="20"/>
                        <a:pt x="45" y="20"/>
                      </a:cubicBezTo>
                      <a:cubicBezTo>
                        <a:pt x="45" y="19"/>
                        <a:pt x="45" y="20"/>
                        <a:pt x="45" y="20"/>
                      </a:cubicBezTo>
                      <a:cubicBezTo>
                        <a:pt x="45" y="19"/>
                        <a:pt x="45" y="20"/>
                        <a:pt x="45" y="19"/>
                      </a:cubicBezTo>
                      <a:cubicBezTo>
                        <a:pt x="45" y="19"/>
                        <a:pt x="45" y="19"/>
                        <a:pt x="45" y="19"/>
                      </a:cubicBezTo>
                      <a:cubicBezTo>
                        <a:pt x="46" y="19"/>
                        <a:pt x="45" y="19"/>
                        <a:pt x="45" y="19"/>
                      </a:cubicBezTo>
                      <a:cubicBezTo>
                        <a:pt x="45" y="19"/>
                        <a:pt x="45" y="20"/>
                        <a:pt x="46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46" y="19"/>
                        <a:pt x="46" y="20"/>
                        <a:pt x="46" y="20"/>
                      </a:cubicBezTo>
                      <a:cubicBezTo>
                        <a:pt x="45" y="20"/>
                        <a:pt x="45" y="20"/>
                        <a:pt x="45" y="20"/>
                      </a:cubicBezTo>
                      <a:cubicBezTo>
                        <a:pt x="45" y="20"/>
                        <a:pt x="45" y="20"/>
                        <a:pt x="45" y="20"/>
                      </a:cubicBezTo>
                      <a:close/>
                      <a:moveTo>
                        <a:pt x="25" y="37"/>
                      </a:move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lose/>
                      <a:moveTo>
                        <a:pt x="27" y="31"/>
                      </a:moveTo>
                      <a:cubicBezTo>
                        <a:pt x="27" y="32"/>
                        <a:pt x="27" y="32"/>
                        <a:pt x="27" y="31"/>
                      </a:cubicBez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28" y="31"/>
                        <a:pt x="27" y="32"/>
                        <a:pt x="28" y="31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8" y="32"/>
                        <a:pt x="28" y="31"/>
                        <a:pt x="28" y="32"/>
                      </a:cubicBezTo>
                      <a:cubicBezTo>
                        <a:pt x="27" y="32"/>
                        <a:pt x="28" y="31"/>
                        <a:pt x="27" y="31"/>
                      </a:cubicBezTo>
                      <a:close/>
                      <a:moveTo>
                        <a:pt x="27" y="29"/>
                      </a:moveTo>
                      <a:cubicBezTo>
                        <a:pt x="27" y="29"/>
                        <a:pt x="27" y="29"/>
                        <a:pt x="27" y="29"/>
                      </a:cubicBezTo>
                      <a:cubicBezTo>
                        <a:pt x="28" y="29"/>
                        <a:pt x="27" y="29"/>
                        <a:pt x="28" y="29"/>
                      </a:cubicBezTo>
                      <a:cubicBezTo>
                        <a:pt x="27" y="30"/>
                        <a:pt x="27" y="29"/>
                        <a:pt x="28" y="29"/>
                      </a:cubicBezTo>
                      <a:cubicBezTo>
                        <a:pt x="28" y="29"/>
                        <a:pt x="27" y="29"/>
                        <a:pt x="27" y="30"/>
                      </a:cubicBezTo>
                      <a:cubicBezTo>
                        <a:pt x="27" y="30"/>
                        <a:pt x="27" y="29"/>
                        <a:pt x="27" y="29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lose/>
                      <a:moveTo>
                        <a:pt x="26" y="32"/>
                      </a:moveTo>
                      <a:cubicBezTo>
                        <a:pt x="26" y="32"/>
                        <a:pt x="26" y="32"/>
                        <a:pt x="26" y="32"/>
                      </a:cubicBezTo>
                      <a:cubicBezTo>
                        <a:pt x="26" y="32"/>
                        <a:pt x="26" y="32"/>
                        <a:pt x="27" y="32"/>
                      </a:cubicBezTo>
                      <a:cubicBezTo>
                        <a:pt x="27" y="32"/>
                        <a:pt x="27" y="32"/>
                        <a:pt x="27" y="32"/>
                      </a:cubicBezTo>
                      <a:cubicBezTo>
                        <a:pt x="26" y="32"/>
                        <a:pt x="27" y="32"/>
                        <a:pt x="26" y="32"/>
                      </a:cubicBezTo>
                      <a:close/>
                      <a:moveTo>
                        <a:pt x="30" y="27"/>
                      </a:moveTo>
                      <a:cubicBezTo>
                        <a:pt x="30" y="27"/>
                        <a:pt x="30" y="27"/>
                        <a:pt x="30" y="27"/>
                      </a:cubicBezTo>
                      <a:cubicBezTo>
                        <a:pt x="30" y="27"/>
                        <a:pt x="30" y="27"/>
                        <a:pt x="30" y="27"/>
                      </a:cubicBezTo>
                      <a:cubicBezTo>
                        <a:pt x="29" y="27"/>
                        <a:pt x="30" y="27"/>
                        <a:pt x="30" y="27"/>
                      </a:cubicBezTo>
                      <a:cubicBezTo>
                        <a:pt x="29" y="28"/>
                        <a:pt x="30" y="27"/>
                        <a:pt x="30" y="27"/>
                      </a:cubicBezTo>
                      <a:close/>
                      <a:moveTo>
                        <a:pt x="28" y="27"/>
                      </a:moveTo>
                      <a:cubicBezTo>
                        <a:pt x="28" y="27"/>
                        <a:pt x="28" y="27"/>
                        <a:pt x="28" y="27"/>
                      </a:cubicBezTo>
                      <a:cubicBezTo>
                        <a:pt x="28" y="27"/>
                        <a:pt x="28" y="27"/>
                        <a:pt x="28" y="27"/>
                      </a:cubicBezTo>
                      <a:cubicBezTo>
                        <a:pt x="28" y="27"/>
                        <a:pt x="28" y="27"/>
                        <a:pt x="28" y="27"/>
                      </a:cubicBezTo>
                      <a:cubicBezTo>
                        <a:pt x="28" y="27"/>
                        <a:pt x="28" y="27"/>
                        <a:pt x="28" y="27"/>
                      </a:cubicBezTo>
                      <a:cubicBezTo>
                        <a:pt x="28" y="27"/>
                        <a:pt x="28" y="27"/>
                        <a:pt x="29" y="27"/>
                      </a:cubicBezTo>
                      <a:cubicBezTo>
                        <a:pt x="29" y="27"/>
                        <a:pt x="28" y="27"/>
                        <a:pt x="28" y="27"/>
                      </a:cubicBezTo>
                      <a:cubicBezTo>
                        <a:pt x="28" y="27"/>
                        <a:pt x="29" y="26"/>
                        <a:pt x="29" y="27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29" y="26"/>
                        <a:pt x="29" y="27"/>
                        <a:pt x="29" y="26"/>
                      </a:cubicBezTo>
                      <a:cubicBezTo>
                        <a:pt x="29" y="27"/>
                        <a:pt x="29" y="26"/>
                        <a:pt x="29" y="27"/>
                      </a:cubicBezTo>
                      <a:cubicBezTo>
                        <a:pt x="29" y="27"/>
                        <a:pt x="29" y="27"/>
                        <a:pt x="29" y="27"/>
                      </a:cubicBezTo>
                      <a:cubicBezTo>
                        <a:pt x="28" y="27"/>
                        <a:pt x="29" y="27"/>
                        <a:pt x="29" y="27"/>
                      </a:cubicBezTo>
                      <a:cubicBezTo>
                        <a:pt x="28" y="27"/>
                        <a:pt x="28" y="28"/>
                        <a:pt x="29" y="27"/>
                      </a:cubicBezTo>
                      <a:cubicBezTo>
                        <a:pt x="29" y="27"/>
                        <a:pt x="29" y="27"/>
                        <a:pt x="28" y="28"/>
                      </a:cubicBezTo>
                      <a:cubicBezTo>
                        <a:pt x="29" y="28"/>
                        <a:pt x="28" y="28"/>
                        <a:pt x="29" y="28"/>
                      </a:cubicBezTo>
                      <a:cubicBezTo>
                        <a:pt x="29" y="28"/>
                        <a:pt x="29" y="28"/>
                        <a:pt x="29" y="27"/>
                      </a:cubicBezTo>
                      <a:cubicBezTo>
                        <a:pt x="29" y="27"/>
                        <a:pt x="29" y="27"/>
                        <a:pt x="29" y="27"/>
                      </a:cubicBezTo>
                      <a:cubicBezTo>
                        <a:pt x="29" y="27"/>
                        <a:pt x="29" y="27"/>
                        <a:pt x="29" y="27"/>
                      </a:cubicBezTo>
                      <a:cubicBezTo>
                        <a:pt x="29" y="27"/>
                        <a:pt x="29" y="27"/>
                        <a:pt x="29" y="27"/>
                      </a:cubicBezTo>
                      <a:cubicBezTo>
                        <a:pt x="30" y="26"/>
                        <a:pt x="30" y="27"/>
                        <a:pt x="30" y="27"/>
                      </a:cubicBezTo>
                      <a:cubicBezTo>
                        <a:pt x="29" y="27"/>
                        <a:pt x="29" y="27"/>
                        <a:pt x="29" y="27"/>
                      </a:cubicBezTo>
                      <a:cubicBezTo>
                        <a:pt x="29" y="28"/>
                        <a:pt x="29" y="28"/>
                        <a:pt x="29" y="27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9" y="28"/>
                        <a:pt x="29" y="27"/>
                        <a:pt x="29" y="27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9" y="28"/>
                        <a:pt x="30" y="28"/>
                        <a:pt x="30" y="28"/>
                      </a:cubicBezTo>
                      <a:cubicBezTo>
                        <a:pt x="30" y="27"/>
                        <a:pt x="29" y="28"/>
                        <a:pt x="29" y="28"/>
                      </a:cubicBezTo>
                      <a:cubicBezTo>
                        <a:pt x="30" y="28"/>
                        <a:pt x="29" y="28"/>
                        <a:pt x="29" y="28"/>
                      </a:cubicBezTo>
                      <a:cubicBezTo>
                        <a:pt x="30" y="28"/>
                        <a:pt x="30" y="29"/>
                        <a:pt x="30" y="28"/>
                      </a:cubicBezTo>
                      <a:cubicBezTo>
                        <a:pt x="30" y="28"/>
                        <a:pt x="30" y="28"/>
                        <a:pt x="30" y="29"/>
                      </a:cubicBezTo>
                      <a:cubicBezTo>
                        <a:pt x="30" y="29"/>
                        <a:pt x="29" y="29"/>
                        <a:pt x="29" y="29"/>
                      </a:cubicBezTo>
                      <a:cubicBezTo>
                        <a:pt x="29" y="29"/>
                        <a:pt x="29" y="29"/>
                        <a:pt x="29" y="29"/>
                      </a:cubicBezTo>
                      <a:cubicBezTo>
                        <a:pt x="29" y="29"/>
                        <a:pt x="29" y="29"/>
                        <a:pt x="29" y="29"/>
                      </a:cubicBezTo>
                      <a:cubicBezTo>
                        <a:pt x="29" y="29"/>
                        <a:pt x="29" y="29"/>
                        <a:pt x="29" y="28"/>
                      </a:cubicBezTo>
                      <a:cubicBezTo>
                        <a:pt x="29" y="28"/>
                        <a:pt x="29" y="28"/>
                        <a:pt x="29" y="29"/>
                      </a:cubicBezTo>
                      <a:cubicBezTo>
                        <a:pt x="29" y="29"/>
                        <a:pt x="29" y="28"/>
                        <a:pt x="29" y="28"/>
                      </a:cubicBezTo>
                      <a:cubicBezTo>
                        <a:pt x="28" y="29"/>
                        <a:pt x="29" y="29"/>
                        <a:pt x="28" y="29"/>
                      </a:cubicBezTo>
                      <a:cubicBezTo>
                        <a:pt x="28" y="29"/>
                        <a:pt x="28" y="29"/>
                        <a:pt x="28" y="29"/>
                      </a:cubicBezTo>
                      <a:cubicBezTo>
                        <a:pt x="28" y="29"/>
                        <a:pt x="28" y="29"/>
                        <a:pt x="28" y="29"/>
                      </a:cubicBezTo>
                      <a:cubicBezTo>
                        <a:pt x="28" y="29"/>
                        <a:pt x="28" y="29"/>
                        <a:pt x="28" y="29"/>
                      </a:cubicBezTo>
                      <a:cubicBezTo>
                        <a:pt x="28" y="28"/>
                        <a:pt x="28" y="29"/>
                        <a:pt x="28" y="29"/>
                      </a:cubicBezTo>
                      <a:cubicBezTo>
                        <a:pt x="28" y="29"/>
                        <a:pt x="28" y="28"/>
                        <a:pt x="28" y="28"/>
                      </a:cubicBezTo>
                      <a:cubicBezTo>
                        <a:pt x="28" y="28"/>
                        <a:pt x="28" y="29"/>
                        <a:pt x="28" y="28"/>
                      </a:cubicBezTo>
                      <a:cubicBezTo>
                        <a:pt x="28" y="28"/>
                        <a:pt x="28" y="28"/>
                        <a:pt x="28" y="28"/>
                      </a:cubicBezTo>
                      <a:cubicBezTo>
                        <a:pt x="28" y="28"/>
                        <a:pt x="28" y="28"/>
                        <a:pt x="28" y="28"/>
                      </a:cubicBezTo>
                      <a:cubicBezTo>
                        <a:pt x="28" y="28"/>
                        <a:pt x="28" y="28"/>
                        <a:pt x="28" y="27"/>
                      </a:cubicBezTo>
                      <a:close/>
                      <a:moveTo>
                        <a:pt x="28" y="28"/>
                      </a:moveTo>
                      <a:cubicBezTo>
                        <a:pt x="28" y="29"/>
                        <a:pt x="29" y="28"/>
                        <a:pt x="29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9" y="28"/>
                        <a:pt x="29" y="28"/>
                        <a:pt x="28" y="28"/>
                      </a:cubicBezTo>
                      <a:close/>
                      <a:moveTo>
                        <a:pt x="27" y="31"/>
                      </a:move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27" y="31"/>
                        <a:pt x="27" y="31"/>
                        <a:pt x="27" y="31"/>
                      </a:cubicBezTo>
                      <a:close/>
                      <a:moveTo>
                        <a:pt x="31" y="27"/>
                      </a:moveTo>
                      <a:cubicBezTo>
                        <a:pt x="30" y="27"/>
                        <a:pt x="31" y="27"/>
                        <a:pt x="30" y="27"/>
                      </a:cubicBezTo>
                      <a:cubicBezTo>
                        <a:pt x="30" y="27"/>
                        <a:pt x="31" y="27"/>
                        <a:pt x="31" y="27"/>
                      </a:cubicBezTo>
                      <a:cubicBezTo>
                        <a:pt x="31" y="26"/>
                        <a:pt x="31" y="27"/>
                        <a:pt x="31" y="27"/>
                      </a:cubicBezTo>
                      <a:cubicBezTo>
                        <a:pt x="31" y="27"/>
                        <a:pt x="31" y="27"/>
                        <a:pt x="31" y="27"/>
                      </a:cubicBezTo>
                      <a:cubicBezTo>
                        <a:pt x="31" y="27"/>
                        <a:pt x="30" y="28"/>
                        <a:pt x="30" y="28"/>
                      </a:cubicBezTo>
                      <a:cubicBezTo>
                        <a:pt x="30" y="27"/>
                        <a:pt x="30" y="28"/>
                        <a:pt x="31" y="27"/>
                      </a:cubicBezTo>
                      <a:close/>
                      <a:moveTo>
                        <a:pt x="25" y="32"/>
                      </a:moveTo>
                      <a:cubicBezTo>
                        <a:pt x="25" y="33"/>
                        <a:pt x="25" y="32"/>
                        <a:pt x="25" y="32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5" y="33"/>
                        <a:pt x="25" y="33"/>
                        <a:pt x="25" y="32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lose/>
                      <a:moveTo>
                        <a:pt x="36" y="22"/>
                      </a:moveTo>
                      <a:cubicBezTo>
                        <a:pt x="36" y="22"/>
                        <a:pt x="35" y="22"/>
                        <a:pt x="35" y="22"/>
                      </a:cubicBezTo>
                      <a:cubicBezTo>
                        <a:pt x="36" y="22"/>
                        <a:pt x="36" y="22"/>
                        <a:pt x="36" y="22"/>
                      </a:cubicBezTo>
                      <a:cubicBezTo>
                        <a:pt x="35" y="22"/>
                        <a:pt x="35" y="22"/>
                        <a:pt x="36" y="22"/>
                      </a:cubicBezTo>
                      <a:close/>
                      <a:moveTo>
                        <a:pt x="24" y="33"/>
                      </a:move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4" y="33"/>
                        <a:pt x="23" y="34"/>
                        <a:pt x="24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5" y="32"/>
                        <a:pt x="24" y="33"/>
                        <a:pt x="24" y="33"/>
                      </a:cubicBezTo>
                      <a:close/>
                      <a:moveTo>
                        <a:pt x="25" y="32"/>
                      </a:move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1"/>
                        <a:pt x="25" y="31"/>
                        <a:pt x="25" y="31"/>
                      </a:cubicBezTo>
                      <a:cubicBezTo>
                        <a:pt x="26" y="31"/>
                        <a:pt x="26" y="31"/>
                        <a:pt x="26" y="31"/>
                      </a:cubicBezTo>
                      <a:cubicBezTo>
                        <a:pt x="26" y="31"/>
                        <a:pt x="26" y="31"/>
                        <a:pt x="26" y="31"/>
                      </a:cubicBezTo>
                      <a:cubicBezTo>
                        <a:pt x="25" y="31"/>
                        <a:pt x="25" y="31"/>
                        <a:pt x="25" y="31"/>
                      </a:cubicBezTo>
                      <a:cubicBezTo>
                        <a:pt x="25" y="31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lose/>
                      <a:moveTo>
                        <a:pt x="25" y="30"/>
                      </a:moveTo>
                      <a:cubicBezTo>
                        <a:pt x="25" y="30"/>
                        <a:pt x="24" y="30"/>
                        <a:pt x="24" y="30"/>
                      </a:cubicBezTo>
                      <a:cubicBezTo>
                        <a:pt x="24" y="31"/>
                        <a:pt x="25" y="31"/>
                        <a:pt x="25" y="31"/>
                      </a:cubicBezTo>
                      <a:cubicBezTo>
                        <a:pt x="24" y="31"/>
                        <a:pt x="25" y="31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1"/>
                        <a:pt x="24" y="32"/>
                      </a:cubicBezTo>
                      <a:cubicBezTo>
                        <a:pt x="24" y="31"/>
                        <a:pt x="24" y="31"/>
                        <a:pt x="24" y="31"/>
                      </a:cubicBezTo>
                      <a:cubicBezTo>
                        <a:pt x="24" y="31"/>
                        <a:pt x="24" y="31"/>
                        <a:pt x="24" y="31"/>
                      </a:cubicBezTo>
                      <a:cubicBezTo>
                        <a:pt x="24" y="31"/>
                        <a:pt x="24" y="31"/>
                        <a:pt x="24" y="31"/>
                      </a:cubicBezTo>
                      <a:cubicBezTo>
                        <a:pt x="23" y="32"/>
                        <a:pt x="24" y="31"/>
                        <a:pt x="23" y="31"/>
                      </a:cubicBezTo>
                      <a:cubicBezTo>
                        <a:pt x="23" y="31"/>
                        <a:pt x="23" y="30"/>
                        <a:pt x="23" y="31"/>
                      </a:cubicBezTo>
                      <a:cubicBezTo>
                        <a:pt x="23" y="31"/>
                        <a:pt x="23" y="30"/>
                        <a:pt x="23" y="30"/>
                      </a:cubicBezTo>
                      <a:cubicBezTo>
                        <a:pt x="24" y="30"/>
                        <a:pt x="23" y="31"/>
                        <a:pt x="24" y="31"/>
                      </a:cubicBezTo>
                      <a:cubicBezTo>
                        <a:pt x="24" y="31"/>
                        <a:pt x="24" y="31"/>
                        <a:pt x="24" y="31"/>
                      </a:cubicBezTo>
                      <a:cubicBezTo>
                        <a:pt x="24" y="31"/>
                        <a:pt x="24" y="31"/>
                        <a:pt x="24" y="31"/>
                      </a:cubicBezTo>
                      <a:cubicBezTo>
                        <a:pt x="24" y="31"/>
                        <a:pt x="24" y="31"/>
                        <a:pt x="24" y="31"/>
                      </a:cubicBezTo>
                      <a:cubicBezTo>
                        <a:pt x="24" y="31"/>
                        <a:pt x="24" y="31"/>
                        <a:pt x="24" y="31"/>
                      </a:cubicBezTo>
                      <a:cubicBezTo>
                        <a:pt x="24" y="31"/>
                        <a:pt x="24" y="31"/>
                        <a:pt x="24" y="31"/>
                      </a:cubicBezTo>
                      <a:cubicBezTo>
                        <a:pt x="23" y="31"/>
                        <a:pt x="24" y="30"/>
                        <a:pt x="24" y="30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lose/>
                      <a:moveTo>
                        <a:pt x="26" y="29"/>
                      </a:moveTo>
                      <a:cubicBezTo>
                        <a:pt x="26" y="29"/>
                        <a:pt x="26" y="29"/>
                        <a:pt x="26" y="29"/>
                      </a:cubicBezTo>
                      <a:cubicBezTo>
                        <a:pt x="25" y="29"/>
                        <a:pt x="26" y="29"/>
                        <a:pt x="26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6" y="29"/>
                        <a:pt x="26" y="28"/>
                      </a:cubicBezTo>
                      <a:cubicBezTo>
                        <a:pt x="26" y="28"/>
                        <a:pt x="26" y="29"/>
                        <a:pt x="26" y="29"/>
                      </a:cubicBezTo>
                      <a:close/>
                      <a:moveTo>
                        <a:pt x="27" y="29"/>
                      </a:moveTo>
                      <a:cubicBezTo>
                        <a:pt x="27" y="29"/>
                        <a:pt x="27" y="29"/>
                        <a:pt x="26" y="29"/>
                      </a:cubicBezTo>
                      <a:cubicBezTo>
                        <a:pt x="26" y="29"/>
                        <a:pt x="27" y="29"/>
                        <a:pt x="27" y="29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lose/>
                      <a:moveTo>
                        <a:pt x="26" y="28"/>
                      </a:moveTo>
                      <a:cubicBezTo>
                        <a:pt x="27" y="28"/>
                        <a:pt x="26" y="28"/>
                        <a:pt x="27" y="28"/>
                      </a:cubicBezTo>
                      <a:cubicBezTo>
                        <a:pt x="27" y="28"/>
                        <a:pt x="26" y="29"/>
                        <a:pt x="26" y="29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lose/>
                      <a:moveTo>
                        <a:pt x="27" y="28"/>
                      </a:moveTo>
                      <a:cubicBezTo>
                        <a:pt x="27" y="28"/>
                        <a:pt x="27" y="28"/>
                        <a:pt x="27" y="28"/>
                      </a:cubicBezTo>
                      <a:cubicBezTo>
                        <a:pt x="27" y="28"/>
                        <a:pt x="27" y="28"/>
                        <a:pt x="27" y="28"/>
                      </a:cubicBezTo>
                      <a:cubicBezTo>
                        <a:pt x="27" y="28"/>
                        <a:pt x="27" y="28"/>
                        <a:pt x="27" y="28"/>
                      </a:cubicBezTo>
                      <a:cubicBezTo>
                        <a:pt x="27" y="28"/>
                        <a:pt x="27" y="28"/>
                        <a:pt x="27" y="28"/>
                      </a:cubicBezTo>
                      <a:close/>
                      <a:moveTo>
                        <a:pt x="25" y="30"/>
                      </a:moveTo>
                      <a:cubicBezTo>
                        <a:pt x="25" y="30"/>
                        <a:pt x="25" y="30"/>
                        <a:pt x="25" y="30"/>
                      </a:cubicBezTo>
                      <a:cubicBezTo>
                        <a:pt x="25" y="30"/>
                        <a:pt x="25" y="30"/>
                        <a:pt x="25" y="29"/>
                      </a:cubicBezTo>
                      <a:lnTo>
                        <a:pt x="25" y="30"/>
                      </a:lnTo>
                      <a:close/>
                      <a:moveTo>
                        <a:pt x="27" y="27"/>
                      </a:moveTo>
                      <a:cubicBezTo>
                        <a:pt x="27" y="27"/>
                        <a:pt x="27" y="27"/>
                        <a:pt x="26" y="27"/>
                      </a:cubicBezTo>
                      <a:cubicBezTo>
                        <a:pt x="27" y="27"/>
                        <a:pt x="27" y="27"/>
                        <a:pt x="27" y="27"/>
                      </a:cubicBezTo>
                      <a:cubicBezTo>
                        <a:pt x="27" y="27"/>
                        <a:pt x="27" y="27"/>
                        <a:pt x="27" y="27"/>
                      </a:cubicBezTo>
                      <a:cubicBezTo>
                        <a:pt x="27" y="27"/>
                        <a:pt x="27" y="27"/>
                        <a:pt x="27" y="27"/>
                      </a:cubicBezTo>
                      <a:close/>
                      <a:moveTo>
                        <a:pt x="23" y="30"/>
                      </a:move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3" y="30"/>
                        <a:pt x="22" y="30"/>
                        <a:pt x="22" y="30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2" y="30"/>
                        <a:pt x="22" y="31"/>
                        <a:pt x="23" y="30"/>
                      </a:cubicBezTo>
                      <a:close/>
                      <a:moveTo>
                        <a:pt x="22" y="31"/>
                      </a:moveTo>
                      <a:cubicBezTo>
                        <a:pt x="22" y="31"/>
                        <a:pt x="21" y="31"/>
                        <a:pt x="21" y="32"/>
                      </a:cubicBezTo>
                      <a:cubicBezTo>
                        <a:pt x="21" y="32"/>
                        <a:pt x="21" y="31"/>
                        <a:pt x="22" y="31"/>
                      </a:cubicBezTo>
                      <a:close/>
                      <a:moveTo>
                        <a:pt x="26" y="24"/>
                      </a:move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27" y="24"/>
                        <a:pt x="26" y="24"/>
                        <a:pt x="26" y="24"/>
                      </a:cubicBezTo>
                      <a:cubicBezTo>
                        <a:pt x="26" y="25"/>
                        <a:pt x="26" y="24"/>
                        <a:pt x="26" y="24"/>
                      </a:cubicBezTo>
                      <a:close/>
                      <a:moveTo>
                        <a:pt x="26" y="25"/>
                      </a:moveTo>
                      <a:cubicBezTo>
                        <a:pt x="25" y="25"/>
                        <a:pt x="26" y="24"/>
                        <a:pt x="26" y="24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26" y="24"/>
                        <a:pt x="26" y="24"/>
                        <a:pt x="26" y="23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26" y="24"/>
                        <a:pt x="26" y="23"/>
                        <a:pt x="27" y="23"/>
                      </a:cubicBezTo>
                      <a:cubicBezTo>
                        <a:pt x="27" y="23"/>
                        <a:pt x="27" y="24"/>
                        <a:pt x="27" y="24"/>
                      </a:cubicBezTo>
                      <a:cubicBezTo>
                        <a:pt x="27" y="24"/>
                        <a:pt x="26" y="24"/>
                        <a:pt x="26" y="24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26" y="24"/>
                        <a:pt x="26" y="25"/>
                        <a:pt x="26" y="25"/>
                      </a:cubicBezTo>
                      <a:close/>
                      <a:moveTo>
                        <a:pt x="21" y="27"/>
                      </a:moveTo>
                      <a:cubicBezTo>
                        <a:pt x="21" y="27"/>
                        <a:pt x="21" y="26"/>
                        <a:pt x="21" y="26"/>
                      </a:cubicBezTo>
                      <a:cubicBezTo>
                        <a:pt x="21" y="26"/>
                        <a:pt x="20" y="26"/>
                        <a:pt x="21" y="26"/>
                      </a:cubicBezTo>
                      <a:cubicBezTo>
                        <a:pt x="21" y="26"/>
                        <a:pt x="21" y="26"/>
                        <a:pt x="21" y="26"/>
                      </a:cubicBezTo>
                      <a:cubicBezTo>
                        <a:pt x="21" y="26"/>
                        <a:pt x="21" y="26"/>
                        <a:pt x="21" y="26"/>
                      </a:cubicBezTo>
                      <a:cubicBezTo>
                        <a:pt x="21" y="26"/>
                        <a:pt x="21" y="26"/>
                        <a:pt x="21" y="26"/>
                      </a:cubicBezTo>
                      <a:cubicBezTo>
                        <a:pt x="21" y="26"/>
                        <a:pt x="21" y="26"/>
                        <a:pt x="21" y="26"/>
                      </a:cubicBezTo>
                      <a:cubicBezTo>
                        <a:pt x="21" y="26"/>
                        <a:pt x="21" y="26"/>
                        <a:pt x="21" y="27"/>
                      </a:cubicBezTo>
                      <a:close/>
                      <a:moveTo>
                        <a:pt x="21" y="26"/>
                      </a:moveTo>
                      <a:cubicBezTo>
                        <a:pt x="21" y="26"/>
                        <a:pt x="21" y="26"/>
                        <a:pt x="21" y="26"/>
                      </a:cubicBezTo>
                      <a:cubicBezTo>
                        <a:pt x="21" y="26"/>
                        <a:pt x="21" y="26"/>
                        <a:pt x="21" y="26"/>
                      </a:cubicBezTo>
                      <a:close/>
                      <a:moveTo>
                        <a:pt x="19" y="27"/>
                      </a:moveTo>
                      <a:cubicBezTo>
                        <a:pt x="20" y="27"/>
                        <a:pt x="20" y="28"/>
                        <a:pt x="20" y="28"/>
                      </a:cubicBezTo>
                      <a:cubicBezTo>
                        <a:pt x="19" y="28"/>
                        <a:pt x="19" y="28"/>
                        <a:pt x="19" y="28"/>
                      </a:cubicBezTo>
                      <a:cubicBezTo>
                        <a:pt x="19" y="28"/>
                        <a:pt x="19" y="28"/>
                        <a:pt x="19" y="28"/>
                      </a:cubicBezTo>
                      <a:cubicBezTo>
                        <a:pt x="19" y="28"/>
                        <a:pt x="19" y="28"/>
                        <a:pt x="19" y="28"/>
                      </a:cubicBezTo>
                      <a:cubicBezTo>
                        <a:pt x="19" y="27"/>
                        <a:pt x="20" y="27"/>
                        <a:pt x="19" y="27"/>
                      </a:cubicBezTo>
                      <a:close/>
                      <a:moveTo>
                        <a:pt x="19" y="27"/>
                      </a:move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9" y="28"/>
                        <a:pt x="19" y="27"/>
                        <a:pt x="19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lose/>
                      <a:moveTo>
                        <a:pt x="18" y="25"/>
                      </a:move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4"/>
                        <a:pt x="18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3"/>
                      </a:cubicBezTo>
                      <a:cubicBezTo>
                        <a:pt x="17" y="23"/>
                        <a:pt x="17" y="24"/>
                        <a:pt x="17" y="24"/>
                      </a:cubicBezTo>
                      <a:cubicBezTo>
                        <a:pt x="17" y="24"/>
                        <a:pt x="17" y="23"/>
                        <a:pt x="17" y="23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8" y="23"/>
                        <a:pt x="17" y="24"/>
                        <a:pt x="18" y="24"/>
                      </a:cubicBezTo>
                      <a:cubicBezTo>
                        <a:pt x="18" y="24"/>
                        <a:pt x="18" y="24"/>
                        <a:pt x="18" y="24"/>
                      </a:cubicBezTo>
                      <a:cubicBezTo>
                        <a:pt x="18" y="23"/>
                        <a:pt x="18" y="24"/>
                        <a:pt x="18" y="24"/>
                      </a:cubicBezTo>
                      <a:cubicBezTo>
                        <a:pt x="18" y="24"/>
                        <a:pt x="18" y="24"/>
                        <a:pt x="18" y="24"/>
                      </a:cubicBezTo>
                      <a:cubicBezTo>
                        <a:pt x="18" y="24"/>
                        <a:pt x="18" y="24"/>
                        <a:pt x="18" y="24"/>
                      </a:cubicBezTo>
                      <a:cubicBezTo>
                        <a:pt x="18" y="25"/>
                        <a:pt x="19" y="24"/>
                        <a:pt x="19" y="25"/>
                      </a:cubicBezTo>
                      <a:cubicBezTo>
                        <a:pt x="19" y="25"/>
                        <a:pt x="20" y="25"/>
                        <a:pt x="19" y="25"/>
                      </a:cubicBezTo>
                      <a:cubicBezTo>
                        <a:pt x="19" y="25"/>
                        <a:pt x="19" y="25"/>
                        <a:pt x="19" y="25"/>
                      </a:cubicBezTo>
                      <a:cubicBezTo>
                        <a:pt x="19" y="26"/>
                        <a:pt x="20" y="26"/>
                        <a:pt x="20" y="27"/>
                      </a:cubicBezTo>
                      <a:cubicBezTo>
                        <a:pt x="19" y="27"/>
                        <a:pt x="19" y="26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lose/>
                      <a:moveTo>
                        <a:pt x="21" y="25"/>
                      </a:moveTo>
                      <a:cubicBezTo>
                        <a:pt x="21" y="26"/>
                        <a:pt x="21" y="25"/>
                        <a:pt x="21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lose/>
                      <a:moveTo>
                        <a:pt x="15" y="24"/>
                      </a:moveTo>
                      <a:cubicBezTo>
                        <a:pt x="16" y="24"/>
                        <a:pt x="16" y="25"/>
                        <a:pt x="16" y="26"/>
                      </a:cubicBezTo>
                      <a:cubicBezTo>
                        <a:pt x="15" y="26"/>
                        <a:pt x="15" y="25"/>
                        <a:pt x="15" y="24"/>
                      </a:cubicBezTo>
                      <a:close/>
                      <a:moveTo>
                        <a:pt x="15" y="21"/>
                      </a:moveTo>
                      <a:cubicBezTo>
                        <a:pt x="15" y="20"/>
                        <a:pt x="15" y="21"/>
                        <a:pt x="16" y="20"/>
                      </a:cubicBezTo>
                      <a:cubicBezTo>
                        <a:pt x="16" y="20"/>
                        <a:pt x="16" y="20"/>
                        <a:pt x="16" y="20"/>
                      </a:cubicBezTo>
                      <a:cubicBezTo>
                        <a:pt x="16" y="21"/>
                        <a:pt x="16" y="20"/>
                        <a:pt x="16" y="20"/>
                      </a:cubicBezTo>
                      <a:cubicBezTo>
                        <a:pt x="16" y="21"/>
                        <a:pt x="16" y="21"/>
                        <a:pt x="15" y="21"/>
                      </a:cubicBezTo>
                      <a:cubicBezTo>
                        <a:pt x="15" y="21"/>
                        <a:pt x="16" y="21"/>
                        <a:pt x="16" y="21"/>
                      </a:cubicBezTo>
                      <a:cubicBezTo>
                        <a:pt x="16" y="21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lose/>
                      <a:moveTo>
                        <a:pt x="11" y="21"/>
                      </a:moveTo>
                      <a:cubicBezTo>
                        <a:pt x="10" y="22"/>
                        <a:pt x="11" y="21"/>
                        <a:pt x="10" y="21"/>
                      </a:cubicBezTo>
                      <a:cubicBezTo>
                        <a:pt x="11" y="21"/>
                        <a:pt x="11" y="21"/>
                        <a:pt x="11" y="21"/>
                      </a:cubicBezTo>
                      <a:cubicBezTo>
                        <a:pt x="11" y="21"/>
                        <a:pt x="11" y="21"/>
                        <a:pt x="11" y="21"/>
                      </a:cubicBezTo>
                      <a:cubicBezTo>
                        <a:pt x="11" y="21"/>
                        <a:pt x="11" y="21"/>
                        <a:pt x="11" y="21"/>
                      </a:cubicBezTo>
                      <a:cubicBezTo>
                        <a:pt x="11" y="21"/>
                        <a:pt x="11" y="21"/>
                        <a:pt x="11" y="21"/>
                      </a:cubicBezTo>
                      <a:cubicBezTo>
                        <a:pt x="11" y="21"/>
                        <a:pt x="11" y="21"/>
                        <a:pt x="11" y="21"/>
                      </a:cubicBezTo>
                      <a:cubicBezTo>
                        <a:pt x="11" y="21"/>
                        <a:pt x="11" y="22"/>
                        <a:pt x="11" y="22"/>
                      </a:cubicBezTo>
                      <a:cubicBezTo>
                        <a:pt x="11" y="21"/>
                        <a:pt x="11" y="22"/>
                        <a:pt x="11" y="22"/>
                      </a:cubicBezTo>
                      <a:cubicBezTo>
                        <a:pt x="10" y="22"/>
                        <a:pt x="11" y="21"/>
                        <a:pt x="11" y="21"/>
                      </a:cubicBezTo>
                      <a:close/>
                      <a:moveTo>
                        <a:pt x="7" y="19"/>
                      </a:moveTo>
                      <a:cubicBezTo>
                        <a:pt x="7" y="19"/>
                        <a:pt x="7" y="19"/>
                        <a:pt x="7" y="20"/>
                      </a:cubicBezTo>
                      <a:cubicBezTo>
                        <a:pt x="7" y="20"/>
                        <a:pt x="7" y="19"/>
                        <a:pt x="7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8" y="19"/>
                        <a:pt x="7" y="19"/>
                        <a:pt x="8" y="19"/>
                      </a:cubicBezTo>
                      <a:cubicBezTo>
                        <a:pt x="8" y="19"/>
                        <a:pt x="9" y="19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8" y="20"/>
                        <a:pt x="9" y="20"/>
                        <a:pt x="8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0"/>
                        <a:pt x="8" y="21"/>
                        <a:pt x="9" y="21"/>
                      </a:cubicBezTo>
                      <a:cubicBezTo>
                        <a:pt x="8" y="21"/>
                        <a:pt x="8" y="20"/>
                        <a:pt x="8" y="21"/>
                      </a:cubicBezTo>
                      <a:cubicBezTo>
                        <a:pt x="8" y="21"/>
                        <a:pt x="8" y="21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19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19"/>
                      </a:cubicBezTo>
                      <a:cubicBezTo>
                        <a:pt x="8" y="19"/>
                        <a:pt x="8" y="20"/>
                        <a:pt x="8" y="20"/>
                      </a:cubicBezTo>
                      <a:cubicBezTo>
                        <a:pt x="7" y="20"/>
                        <a:pt x="8" y="19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7" y="19"/>
                        <a:pt x="6" y="19"/>
                      </a:cubicBezTo>
                      <a:cubicBezTo>
                        <a:pt x="6" y="20"/>
                        <a:pt x="7" y="19"/>
                        <a:pt x="7" y="20"/>
                      </a:cubicBezTo>
                      <a:cubicBezTo>
                        <a:pt x="6" y="20"/>
                        <a:pt x="6" y="20"/>
                        <a:pt x="6" y="19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5" y="20"/>
                        <a:pt x="5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19"/>
                        <a:pt x="5" y="20"/>
                        <a:pt x="6" y="20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7" y="19"/>
                        <a:pt x="6" y="19"/>
                        <a:pt x="7" y="19"/>
                      </a:cubicBezTo>
                      <a:cubicBezTo>
                        <a:pt x="7" y="19"/>
                        <a:pt x="6" y="19"/>
                        <a:pt x="7" y="19"/>
                      </a:cubicBezTo>
                      <a:close/>
                      <a:moveTo>
                        <a:pt x="10" y="19"/>
                      </a:moveTo>
                      <a:cubicBezTo>
                        <a:pt x="10" y="19"/>
                        <a:pt x="10" y="18"/>
                        <a:pt x="10" y="18"/>
                      </a:cubicBezTo>
                      <a:cubicBezTo>
                        <a:pt x="10" y="18"/>
                        <a:pt x="10" y="19"/>
                        <a:pt x="10" y="19"/>
                      </a:cubicBezTo>
                      <a:close/>
                      <a:moveTo>
                        <a:pt x="10" y="18"/>
                      </a:move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0" y="18"/>
                        <a:pt x="10" y="19"/>
                        <a:pt x="10" y="18"/>
                      </a:cubicBezTo>
                      <a:close/>
                      <a:moveTo>
                        <a:pt x="10" y="17"/>
                      </a:moveTo>
                      <a:cubicBezTo>
                        <a:pt x="10" y="17"/>
                        <a:pt x="10" y="18"/>
                        <a:pt x="10" y="17"/>
                      </a:cubicBezTo>
                      <a:cubicBezTo>
                        <a:pt x="10" y="17"/>
                        <a:pt x="11" y="17"/>
                        <a:pt x="10" y="17"/>
                      </a:cubicBezTo>
                      <a:close/>
                      <a:moveTo>
                        <a:pt x="4" y="19"/>
                      </a:move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4" y="19"/>
                        <a:pt x="4" y="19"/>
                        <a:pt x="4" y="19"/>
                      </a:cubicBezTo>
                      <a:close/>
                      <a:moveTo>
                        <a:pt x="7" y="14"/>
                      </a:move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5"/>
                      </a:cubicBezTo>
                      <a:cubicBezTo>
                        <a:pt x="7" y="14"/>
                        <a:pt x="7" y="14"/>
                        <a:pt x="7" y="14"/>
                      </a:cubicBezTo>
                      <a:close/>
                      <a:moveTo>
                        <a:pt x="6" y="15"/>
                      </a:moveTo>
                      <a:cubicBezTo>
                        <a:pt x="6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6" y="15"/>
                      </a:cubicBezTo>
                      <a:close/>
                      <a:moveTo>
                        <a:pt x="8" y="7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lose/>
                      <a:moveTo>
                        <a:pt x="2" y="13"/>
                      </a:moveTo>
                      <a:cubicBezTo>
                        <a:pt x="2" y="13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3"/>
                      </a:cubicBezTo>
                      <a:close/>
                      <a:moveTo>
                        <a:pt x="67" y="65"/>
                      </a:moveTo>
                      <a:cubicBezTo>
                        <a:pt x="67" y="65"/>
                        <a:pt x="67" y="65"/>
                        <a:pt x="66" y="65"/>
                      </a:cubicBezTo>
                      <a:cubicBezTo>
                        <a:pt x="66" y="65"/>
                        <a:pt x="66" y="65"/>
                        <a:pt x="66" y="65"/>
                      </a:cubicBezTo>
                      <a:cubicBezTo>
                        <a:pt x="67" y="65"/>
                        <a:pt x="67" y="65"/>
                        <a:pt x="67" y="65"/>
                      </a:cubicBezTo>
                      <a:close/>
                      <a:moveTo>
                        <a:pt x="59" y="54"/>
                      </a:moveTo>
                      <a:cubicBezTo>
                        <a:pt x="58" y="54"/>
                        <a:pt x="58" y="54"/>
                        <a:pt x="58" y="54"/>
                      </a:cubicBezTo>
                      <a:cubicBezTo>
                        <a:pt x="58" y="53"/>
                        <a:pt x="58" y="53"/>
                        <a:pt x="58" y="53"/>
                      </a:cubicBezTo>
                      <a:cubicBezTo>
                        <a:pt x="59" y="53"/>
                        <a:pt x="58" y="53"/>
                        <a:pt x="59" y="54"/>
                      </a:cubicBezTo>
                      <a:close/>
                      <a:moveTo>
                        <a:pt x="54" y="54"/>
                      </a:moveTo>
                      <a:cubicBezTo>
                        <a:pt x="54" y="54"/>
                        <a:pt x="54" y="54"/>
                        <a:pt x="53" y="54"/>
                      </a:cubicBezTo>
                      <a:cubicBezTo>
                        <a:pt x="53" y="54"/>
                        <a:pt x="54" y="54"/>
                        <a:pt x="54" y="53"/>
                      </a:cubicBezTo>
                      <a:cubicBezTo>
                        <a:pt x="54" y="54"/>
                        <a:pt x="54" y="54"/>
                        <a:pt x="54" y="54"/>
                      </a:cubicBezTo>
                      <a:close/>
                      <a:moveTo>
                        <a:pt x="54" y="53"/>
                      </a:moveTo>
                      <a:cubicBezTo>
                        <a:pt x="55" y="53"/>
                        <a:pt x="55" y="53"/>
                        <a:pt x="55" y="52"/>
                      </a:cubicBez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5" y="52"/>
                        <a:pt x="55" y="53"/>
                        <a:pt x="55" y="52"/>
                      </a:cubicBezTo>
                      <a:cubicBezTo>
                        <a:pt x="55" y="53"/>
                        <a:pt x="55" y="53"/>
                        <a:pt x="55" y="53"/>
                      </a:cubicBezTo>
                      <a:cubicBezTo>
                        <a:pt x="55" y="53"/>
                        <a:pt x="55" y="53"/>
                        <a:pt x="54" y="53"/>
                      </a:cubicBezTo>
                      <a:close/>
                      <a:moveTo>
                        <a:pt x="46" y="53"/>
                      </a:moveTo>
                      <a:cubicBezTo>
                        <a:pt x="46" y="53"/>
                        <a:pt x="46" y="53"/>
                        <a:pt x="45" y="53"/>
                      </a:cubicBezTo>
                      <a:cubicBezTo>
                        <a:pt x="45" y="53"/>
                        <a:pt x="45" y="53"/>
                        <a:pt x="45" y="53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7" y="53"/>
                        <a:pt x="46" y="52"/>
                        <a:pt x="46" y="52"/>
                      </a:cubicBezTo>
                      <a:cubicBezTo>
                        <a:pt x="47" y="52"/>
                        <a:pt x="47" y="53"/>
                        <a:pt x="46" y="53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lose/>
                      <a:moveTo>
                        <a:pt x="36" y="50"/>
                      </a:moveTo>
                      <a:cubicBezTo>
                        <a:pt x="37" y="50"/>
                        <a:pt x="37" y="50"/>
                        <a:pt x="37" y="50"/>
                      </a:cubicBezTo>
                      <a:cubicBezTo>
                        <a:pt x="37" y="50"/>
                        <a:pt x="37" y="50"/>
                        <a:pt x="37" y="50"/>
                      </a:cubicBezTo>
                      <a:cubicBezTo>
                        <a:pt x="37" y="50"/>
                        <a:pt x="37" y="50"/>
                        <a:pt x="37" y="50"/>
                      </a:cubicBezTo>
                      <a:cubicBezTo>
                        <a:pt x="37" y="50"/>
                        <a:pt x="37" y="50"/>
                        <a:pt x="37" y="50"/>
                      </a:cubicBezTo>
                      <a:cubicBezTo>
                        <a:pt x="36" y="50"/>
                        <a:pt x="37" y="50"/>
                        <a:pt x="36" y="50"/>
                      </a:cubicBezTo>
                      <a:close/>
                      <a:moveTo>
                        <a:pt x="53" y="47"/>
                      </a:moveTo>
                      <a:cubicBezTo>
                        <a:pt x="53" y="47"/>
                        <a:pt x="53" y="47"/>
                        <a:pt x="53" y="47"/>
                      </a:cubicBezTo>
                      <a:cubicBezTo>
                        <a:pt x="54" y="47"/>
                        <a:pt x="53" y="47"/>
                        <a:pt x="53" y="48"/>
                      </a:cubicBezTo>
                      <a:cubicBezTo>
                        <a:pt x="53" y="48"/>
                        <a:pt x="53" y="47"/>
                        <a:pt x="53" y="47"/>
                      </a:cubicBezTo>
                      <a:close/>
                      <a:moveTo>
                        <a:pt x="34" y="45"/>
                      </a:moveTo>
                      <a:cubicBezTo>
                        <a:pt x="34" y="45"/>
                        <a:pt x="34" y="45"/>
                        <a:pt x="34" y="45"/>
                      </a:cubicBezTo>
                      <a:cubicBezTo>
                        <a:pt x="35" y="45"/>
                        <a:pt x="35" y="45"/>
                        <a:pt x="35" y="45"/>
                      </a:cubicBezTo>
                      <a:cubicBezTo>
                        <a:pt x="35" y="45"/>
                        <a:pt x="34" y="45"/>
                        <a:pt x="34" y="45"/>
                      </a:cubicBezTo>
                      <a:cubicBezTo>
                        <a:pt x="34" y="45"/>
                        <a:pt x="34" y="45"/>
                        <a:pt x="34" y="45"/>
                      </a:cubicBezTo>
                      <a:close/>
                      <a:moveTo>
                        <a:pt x="32" y="44"/>
                      </a:moveTo>
                      <a:cubicBezTo>
                        <a:pt x="32" y="44"/>
                        <a:pt x="32" y="44"/>
                        <a:pt x="32" y="44"/>
                      </a:cubicBezTo>
                      <a:cubicBezTo>
                        <a:pt x="32" y="44"/>
                        <a:pt x="32" y="44"/>
                        <a:pt x="31" y="44"/>
                      </a:cubicBezTo>
                      <a:cubicBezTo>
                        <a:pt x="32" y="43"/>
                        <a:pt x="32" y="43"/>
                        <a:pt x="32" y="43"/>
                      </a:cubicBezTo>
                      <a:cubicBezTo>
                        <a:pt x="32" y="43"/>
                        <a:pt x="32" y="44"/>
                        <a:pt x="32" y="44"/>
                      </a:cubicBezTo>
                      <a:close/>
                      <a:moveTo>
                        <a:pt x="47" y="40"/>
                      </a:moveTo>
                      <a:cubicBezTo>
                        <a:pt x="47" y="40"/>
                        <a:pt x="46" y="40"/>
                        <a:pt x="46" y="40"/>
                      </a:cubicBezTo>
                      <a:cubicBezTo>
                        <a:pt x="46" y="40"/>
                        <a:pt x="46" y="40"/>
                        <a:pt x="46" y="40"/>
                      </a:cubicBezTo>
                      <a:cubicBezTo>
                        <a:pt x="46" y="40"/>
                        <a:pt x="46" y="40"/>
                        <a:pt x="46" y="40"/>
                      </a:cubicBezTo>
                      <a:cubicBezTo>
                        <a:pt x="46" y="40"/>
                        <a:pt x="46" y="40"/>
                        <a:pt x="47" y="40"/>
                      </a:cubicBezTo>
                      <a:close/>
                      <a:moveTo>
                        <a:pt x="43" y="38"/>
                      </a:moveTo>
                      <a:cubicBezTo>
                        <a:pt x="42" y="38"/>
                        <a:pt x="43" y="38"/>
                        <a:pt x="43" y="39"/>
                      </a:cubicBezTo>
                      <a:cubicBezTo>
                        <a:pt x="42" y="39"/>
                        <a:pt x="42" y="39"/>
                        <a:pt x="42" y="39"/>
                      </a:cubicBezTo>
                      <a:cubicBezTo>
                        <a:pt x="41" y="39"/>
                        <a:pt x="42" y="38"/>
                        <a:pt x="43" y="38"/>
                      </a:cubicBezTo>
                      <a:close/>
                      <a:moveTo>
                        <a:pt x="53" y="32"/>
                      </a:moveTo>
                      <a:cubicBezTo>
                        <a:pt x="54" y="32"/>
                        <a:pt x="54" y="33"/>
                        <a:pt x="54" y="33"/>
                      </a:cubicBezTo>
                      <a:cubicBezTo>
                        <a:pt x="54" y="33"/>
                        <a:pt x="54" y="33"/>
                        <a:pt x="53" y="33"/>
                      </a:cubicBezTo>
                      <a:cubicBezTo>
                        <a:pt x="53" y="33"/>
                        <a:pt x="54" y="33"/>
                        <a:pt x="54" y="33"/>
                      </a:cubicBezTo>
                      <a:cubicBezTo>
                        <a:pt x="53" y="33"/>
                        <a:pt x="53" y="33"/>
                        <a:pt x="53" y="32"/>
                      </a:cubicBezTo>
                      <a:close/>
                      <a:moveTo>
                        <a:pt x="41" y="35"/>
                      </a:moveTo>
                      <a:cubicBezTo>
                        <a:pt x="42" y="35"/>
                        <a:pt x="42" y="36"/>
                        <a:pt x="42" y="36"/>
                      </a:cubicBezTo>
                      <a:cubicBezTo>
                        <a:pt x="42" y="36"/>
                        <a:pt x="42" y="36"/>
                        <a:pt x="43" y="36"/>
                      </a:cubicBezTo>
                      <a:cubicBezTo>
                        <a:pt x="43" y="36"/>
                        <a:pt x="43" y="36"/>
                        <a:pt x="43" y="36"/>
                      </a:cubicBezTo>
                      <a:cubicBezTo>
                        <a:pt x="43" y="35"/>
                        <a:pt x="43" y="35"/>
                        <a:pt x="43" y="35"/>
                      </a:cubicBezTo>
                      <a:cubicBezTo>
                        <a:pt x="43" y="35"/>
                        <a:pt x="43" y="36"/>
                        <a:pt x="43" y="36"/>
                      </a:cubicBezTo>
                      <a:cubicBezTo>
                        <a:pt x="43" y="36"/>
                        <a:pt x="43" y="36"/>
                        <a:pt x="43" y="36"/>
                      </a:cubicBezTo>
                      <a:cubicBezTo>
                        <a:pt x="43" y="36"/>
                        <a:pt x="43" y="36"/>
                        <a:pt x="43" y="36"/>
                      </a:cubicBezTo>
                      <a:cubicBezTo>
                        <a:pt x="43" y="36"/>
                        <a:pt x="43" y="36"/>
                        <a:pt x="43" y="36"/>
                      </a:cubicBezTo>
                      <a:cubicBezTo>
                        <a:pt x="44" y="36"/>
                        <a:pt x="43" y="36"/>
                        <a:pt x="43" y="36"/>
                      </a:cubicBezTo>
                      <a:cubicBezTo>
                        <a:pt x="43" y="36"/>
                        <a:pt x="43" y="36"/>
                        <a:pt x="43" y="36"/>
                      </a:cubicBezTo>
                      <a:cubicBezTo>
                        <a:pt x="42" y="36"/>
                        <a:pt x="42" y="36"/>
                        <a:pt x="42" y="36"/>
                      </a:cubicBezTo>
                      <a:cubicBezTo>
                        <a:pt x="42" y="36"/>
                        <a:pt x="42" y="36"/>
                        <a:pt x="42" y="36"/>
                      </a:cubicBezTo>
                      <a:cubicBezTo>
                        <a:pt x="41" y="36"/>
                        <a:pt x="42" y="36"/>
                        <a:pt x="42" y="36"/>
                      </a:cubicBezTo>
                      <a:cubicBezTo>
                        <a:pt x="41" y="36"/>
                        <a:pt x="41" y="37"/>
                        <a:pt x="41" y="37"/>
                      </a:cubicBezTo>
                      <a:cubicBezTo>
                        <a:pt x="41" y="37"/>
                        <a:pt x="41" y="36"/>
                        <a:pt x="40" y="36"/>
                      </a:cubicBezTo>
                      <a:cubicBezTo>
                        <a:pt x="40" y="36"/>
                        <a:pt x="41" y="36"/>
                        <a:pt x="41" y="36"/>
                      </a:cubicBezTo>
                      <a:cubicBezTo>
                        <a:pt x="41" y="36"/>
                        <a:pt x="41" y="36"/>
                        <a:pt x="41" y="36"/>
                      </a:cubicBezTo>
                      <a:cubicBezTo>
                        <a:pt x="41" y="36"/>
                        <a:pt x="41" y="36"/>
                        <a:pt x="41" y="35"/>
                      </a:cubicBezTo>
                      <a:close/>
                      <a:moveTo>
                        <a:pt x="42" y="35"/>
                      </a:moveTo>
                      <a:cubicBezTo>
                        <a:pt x="42" y="35"/>
                        <a:pt x="42" y="35"/>
                        <a:pt x="42" y="34"/>
                      </a:cubicBezTo>
                      <a:cubicBezTo>
                        <a:pt x="42" y="35"/>
                        <a:pt x="42" y="34"/>
                        <a:pt x="42" y="34"/>
                      </a:cubicBezTo>
                      <a:cubicBezTo>
                        <a:pt x="43" y="34"/>
                        <a:pt x="43" y="34"/>
                        <a:pt x="43" y="34"/>
                      </a:cubicBezTo>
                      <a:cubicBezTo>
                        <a:pt x="43" y="34"/>
                        <a:pt x="43" y="34"/>
                        <a:pt x="43" y="34"/>
                      </a:cubicBezTo>
                      <a:cubicBezTo>
                        <a:pt x="43" y="34"/>
                        <a:pt x="42" y="35"/>
                        <a:pt x="42" y="35"/>
                      </a:cubicBez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2" y="35"/>
                        <a:pt x="42" y="35"/>
                        <a:pt x="42" y="35"/>
                      </a:cubicBezTo>
                      <a:close/>
                      <a:moveTo>
                        <a:pt x="44" y="32"/>
                      </a:moveTo>
                      <a:cubicBezTo>
                        <a:pt x="44" y="32"/>
                        <a:pt x="44" y="32"/>
                        <a:pt x="45" y="32"/>
                      </a:cubicBezTo>
                      <a:cubicBezTo>
                        <a:pt x="44" y="32"/>
                        <a:pt x="44" y="32"/>
                        <a:pt x="44" y="32"/>
                      </a:cubicBezTo>
                      <a:cubicBezTo>
                        <a:pt x="44" y="32"/>
                        <a:pt x="44" y="32"/>
                        <a:pt x="44" y="32"/>
                      </a:cubicBezTo>
                      <a:cubicBezTo>
                        <a:pt x="44" y="32"/>
                        <a:pt x="44" y="32"/>
                        <a:pt x="45" y="32"/>
                      </a:cubicBezTo>
                      <a:cubicBezTo>
                        <a:pt x="44" y="32"/>
                        <a:pt x="45" y="32"/>
                        <a:pt x="44" y="32"/>
                      </a:cubicBezTo>
                      <a:cubicBezTo>
                        <a:pt x="44" y="33"/>
                        <a:pt x="44" y="33"/>
                        <a:pt x="44" y="33"/>
                      </a:cubicBezTo>
                      <a:cubicBezTo>
                        <a:pt x="44" y="32"/>
                        <a:pt x="45" y="32"/>
                        <a:pt x="45" y="32"/>
                      </a:cubicBezTo>
                      <a:cubicBezTo>
                        <a:pt x="45" y="32"/>
                        <a:pt x="44" y="33"/>
                        <a:pt x="44" y="33"/>
                      </a:cubicBezTo>
                      <a:cubicBezTo>
                        <a:pt x="44" y="33"/>
                        <a:pt x="44" y="33"/>
                        <a:pt x="44" y="33"/>
                      </a:cubicBezTo>
                      <a:cubicBezTo>
                        <a:pt x="44" y="33"/>
                        <a:pt x="43" y="32"/>
                        <a:pt x="44" y="32"/>
                      </a:cubicBezTo>
                      <a:cubicBezTo>
                        <a:pt x="44" y="32"/>
                        <a:pt x="44" y="32"/>
                        <a:pt x="44" y="32"/>
                      </a:cubicBezTo>
                      <a:close/>
                      <a:moveTo>
                        <a:pt x="51" y="27"/>
                      </a:moveTo>
                      <a:cubicBezTo>
                        <a:pt x="52" y="27"/>
                        <a:pt x="52" y="27"/>
                        <a:pt x="52" y="28"/>
                      </a:cubicBezTo>
                      <a:cubicBezTo>
                        <a:pt x="51" y="28"/>
                        <a:pt x="51" y="28"/>
                        <a:pt x="51" y="28"/>
                      </a:cubicBezTo>
                      <a:cubicBezTo>
                        <a:pt x="51" y="28"/>
                        <a:pt x="51" y="28"/>
                        <a:pt x="51" y="28"/>
                      </a:cubicBezTo>
                      <a:cubicBezTo>
                        <a:pt x="51" y="28"/>
                        <a:pt x="51" y="28"/>
                        <a:pt x="51" y="28"/>
                      </a:cubicBezTo>
                      <a:cubicBezTo>
                        <a:pt x="51" y="27"/>
                        <a:pt x="51" y="27"/>
                        <a:pt x="51" y="27"/>
                      </a:cubicBezTo>
                      <a:cubicBezTo>
                        <a:pt x="51" y="27"/>
                        <a:pt x="52" y="27"/>
                        <a:pt x="51" y="27"/>
                      </a:cubicBezTo>
                      <a:close/>
                      <a:moveTo>
                        <a:pt x="39" y="33"/>
                      </a:move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40" y="33"/>
                        <a:pt x="39" y="33"/>
                        <a:pt x="40" y="33"/>
                      </a:cubicBezTo>
                      <a:cubicBezTo>
                        <a:pt x="39" y="33"/>
                        <a:pt x="39" y="33"/>
                        <a:pt x="39" y="33"/>
                      </a:cubicBezTo>
                      <a:close/>
                      <a:moveTo>
                        <a:pt x="31" y="27"/>
                      </a:moveTo>
                      <a:cubicBezTo>
                        <a:pt x="31" y="27"/>
                        <a:pt x="31" y="27"/>
                        <a:pt x="32" y="27"/>
                      </a:cubicBez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31" y="28"/>
                        <a:pt x="31" y="27"/>
                        <a:pt x="31" y="27"/>
                      </a:cubicBezTo>
                      <a:cubicBezTo>
                        <a:pt x="31" y="27"/>
                        <a:pt x="31" y="28"/>
                        <a:pt x="31" y="28"/>
                      </a:cubicBez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31" y="27"/>
                        <a:pt x="31" y="28"/>
                        <a:pt x="31" y="27"/>
                      </a:cubicBezTo>
                      <a:cubicBezTo>
                        <a:pt x="31" y="27"/>
                        <a:pt x="31" y="28"/>
                        <a:pt x="31" y="28"/>
                      </a:cubicBezTo>
                      <a:cubicBezTo>
                        <a:pt x="30" y="28"/>
                        <a:pt x="30" y="28"/>
                        <a:pt x="30" y="28"/>
                      </a:cubicBezTo>
                      <a:cubicBezTo>
                        <a:pt x="31" y="28"/>
                        <a:pt x="31" y="27"/>
                        <a:pt x="31" y="27"/>
                      </a:cubicBezTo>
                      <a:cubicBezTo>
                        <a:pt x="31" y="27"/>
                        <a:pt x="31" y="27"/>
                        <a:pt x="31" y="27"/>
                      </a:cubicBezTo>
                      <a:close/>
                      <a:moveTo>
                        <a:pt x="26" y="28"/>
                      </a:move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5" y="28"/>
                        <a:pt x="25" y="28"/>
                      </a:cubicBezTo>
                      <a:cubicBezTo>
                        <a:pt x="26" y="28"/>
                        <a:pt x="25" y="28"/>
                        <a:pt x="25" y="28"/>
                      </a:cubicBezTo>
                      <a:cubicBezTo>
                        <a:pt x="25" y="28"/>
                        <a:pt x="26" y="28"/>
                        <a:pt x="26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2" name="Freeform 90">
                  <a:extLst>
                    <a:ext uri="{FF2B5EF4-FFF2-40B4-BE49-F238E27FC236}">
                      <a16:creationId xmlns:a16="http://schemas.microsoft.com/office/drawing/2014/main" xmlns="" id="{BEEBD747-3DC6-459B-9D6A-069586E6744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691368" y="4137982"/>
                  <a:ext cx="288925" cy="168275"/>
                </a:xfrm>
                <a:custGeom>
                  <a:avLst/>
                  <a:gdLst>
                    <a:gd name="T0" fmla="*/ 23 w 91"/>
                    <a:gd name="T1" fmla="*/ 40 h 53"/>
                    <a:gd name="T2" fmla="*/ 27 w 91"/>
                    <a:gd name="T3" fmla="*/ 31 h 53"/>
                    <a:gd name="T4" fmla="*/ 29 w 91"/>
                    <a:gd name="T5" fmla="*/ 35 h 53"/>
                    <a:gd name="T6" fmla="*/ 31 w 91"/>
                    <a:gd name="T7" fmla="*/ 50 h 53"/>
                    <a:gd name="T8" fmla="*/ 34 w 91"/>
                    <a:gd name="T9" fmla="*/ 22 h 53"/>
                    <a:gd name="T10" fmla="*/ 37 w 91"/>
                    <a:gd name="T11" fmla="*/ 11 h 53"/>
                    <a:gd name="T12" fmla="*/ 43 w 91"/>
                    <a:gd name="T13" fmla="*/ 36 h 53"/>
                    <a:gd name="T14" fmla="*/ 44 w 91"/>
                    <a:gd name="T15" fmla="*/ 29 h 53"/>
                    <a:gd name="T16" fmla="*/ 47 w 91"/>
                    <a:gd name="T17" fmla="*/ 35 h 53"/>
                    <a:gd name="T18" fmla="*/ 52 w 91"/>
                    <a:gd name="T19" fmla="*/ 39 h 53"/>
                    <a:gd name="T20" fmla="*/ 57 w 91"/>
                    <a:gd name="T21" fmla="*/ 34 h 53"/>
                    <a:gd name="T22" fmla="*/ 54 w 91"/>
                    <a:gd name="T23" fmla="*/ 17 h 53"/>
                    <a:gd name="T24" fmla="*/ 54 w 91"/>
                    <a:gd name="T25" fmla="*/ 10 h 53"/>
                    <a:gd name="T26" fmla="*/ 62 w 91"/>
                    <a:gd name="T27" fmla="*/ 20 h 53"/>
                    <a:gd name="T28" fmla="*/ 65 w 91"/>
                    <a:gd name="T29" fmla="*/ 8 h 53"/>
                    <a:gd name="T30" fmla="*/ 71 w 91"/>
                    <a:gd name="T31" fmla="*/ 8 h 53"/>
                    <a:gd name="T32" fmla="*/ 71 w 91"/>
                    <a:gd name="T33" fmla="*/ 1 h 53"/>
                    <a:gd name="T34" fmla="*/ 25 w 91"/>
                    <a:gd name="T35" fmla="*/ 13 h 53"/>
                    <a:gd name="T36" fmla="*/ 29 w 91"/>
                    <a:gd name="T37" fmla="*/ 17 h 53"/>
                    <a:gd name="T38" fmla="*/ 25 w 91"/>
                    <a:gd name="T39" fmla="*/ 20 h 53"/>
                    <a:gd name="T40" fmla="*/ 29 w 91"/>
                    <a:gd name="T41" fmla="*/ 25 h 53"/>
                    <a:gd name="T42" fmla="*/ 21 w 91"/>
                    <a:gd name="T43" fmla="*/ 30 h 53"/>
                    <a:gd name="T44" fmla="*/ 21 w 91"/>
                    <a:gd name="T45" fmla="*/ 39 h 53"/>
                    <a:gd name="T46" fmla="*/ 13 w 91"/>
                    <a:gd name="T47" fmla="*/ 51 h 53"/>
                    <a:gd name="T48" fmla="*/ 17 w 91"/>
                    <a:gd name="T49" fmla="*/ 45 h 53"/>
                    <a:gd name="T50" fmla="*/ 20 w 91"/>
                    <a:gd name="T51" fmla="*/ 29 h 53"/>
                    <a:gd name="T52" fmla="*/ 24 w 91"/>
                    <a:gd name="T53" fmla="*/ 26 h 53"/>
                    <a:gd name="T54" fmla="*/ 22 w 91"/>
                    <a:gd name="T55" fmla="*/ 17 h 53"/>
                    <a:gd name="T56" fmla="*/ 22 w 91"/>
                    <a:gd name="T57" fmla="*/ 11 h 53"/>
                    <a:gd name="T58" fmla="*/ 25 w 91"/>
                    <a:gd name="T59" fmla="*/ 29 h 53"/>
                    <a:gd name="T60" fmla="*/ 30 w 91"/>
                    <a:gd name="T61" fmla="*/ 30 h 53"/>
                    <a:gd name="T62" fmla="*/ 34 w 91"/>
                    <a:gd name="T63" fmla="*/ 12 h 53"/>
                    <a:gd name="T64" fmla="*/ 39 w 91"/>
                    <a:gd name="T65" fmla="*/ 13 h 53"/>
                    <a:gd name="T66" fmla="*/ 39 w 91"/>
                    <a:gd name="T67" fmla="*/ 17 h 53"/>
                    <a:gd name="T68" fmla="*/ 38 w 91"/>
                    <a:gd name="T69" fmla="*/ 28 h 53"/>
                    <a:gd name="T70" fmla="*/ 38 w 91"/>
                    <a:gd name="T71" fmla="*/ 19 h 53"/>
                    <a:gd name="T72" fmla="*/ 41 w 91"/>
                    <a:gd name="T73" fmla="*/ 40 h 53"/>
                    <a:gd name="T74" fmla="*/ 59 w 91"/>
                    <a:gd name="T75" fmla="*/ 23 h 53"/>
                    <a:gd name="T76" fmla="*/ 52 w 91"/>
                    <a:gd name="T77" fmla="*/ 22 h 53"/>
                    <a:gd name="T78" fmla="*/ 57 w 91"/>
                    <a:gd name="T79" fmla="*/ 28 h 53"/>
                    <a:gd name="T80" fmla="*/ 49 w 91"/>
                    <a:gd name="T81" fmla="*/ 21 h 53"/>
                    <a:gd name="T82" fmla="*/ 45 w 91"/>
                    <a:gd name="T83" fmla="*/ 15 h 53"/>
                    <a:gd name="T84" fmla="*/ 45 w 91"/>
                    <a:gd name="T85" fmla="*/ 9 h 53"/>
                    <a:gd name="T86" fmla="*/ 50 w 91"/>
                    <a:gd name="T87" fmla="*/ 12 h 53"/>
                    <a:gd name="T88" fmla="*/ 53 w 91"/>
                    <a:gd name="T89" fmla="*/ 11 h 53"/>
                    <a:gd name="T90" fmla="*/ 43 w 91"/>
                    <a:gd name="T91" fmla="*/ 9 h 53"/>
                    <a:gd name="T92" fmla="*/ 45 w 91"/>
                    <a:gd name="T93" fmla="*/ 14 h 53"/>
                    <a:gd name="T94" fmla="*/ 54 w 91"/>
                    <a:gd name="T95" fmla="*/ 19 h 53"/>
                    <a:gd name="T96" fmla="*/ 51 w 91"/>
                    <a:gd name="T97" fmla="*/ 16 h 53"/>
                    <a:gd name="T98" fmla="*/ 51 w 91"/>
                    <a:gd name="T99" fmla="*/ 14 h 53"/>
                    <a:gd name="T100" fmla="*/ 49 w 91"/>
                    <a:gd name="T101" fmla="*/ 14 h 53"/>
                    <a:gd name="T102" fmla="*/ 47 w 91"/>
                    <a:gd name="T103" fmla="*/ 16 h 53"/>
                    <a:gd name="T104" fmla="*/ 50 w 91"/>
                    <a:gd name="T105" fmla="*/ 24 h 53"/>
                    <a:gd name="T106" fmla="*/ 42 w 91"/>
                    <a:gd name="T107" fmla="*/ 35 h 53"/>
                    <a:gd name="T108" fmla="*/ 44 w 91"/>
                    <a:gd name="T109" fmla="*/ 34 h 53"/>
                    <a:gd name="T110" fmla="*/ 45 w 91"/>
                    <a:gd name="T111" fmla="*/ 25 h 53"/>
                    <a:gd name="T112" fmla="*/ 51 w 91"/>
                    <a:gd name="T113" fmla="*/ 37 h 53"/>
                    <a:gd name="T114" fmla="*/ 58 w 91"/>
                    <a:gd name="T115" fmla="*/ 36 h 53"/>
                    <a:gd name="T116" fmla="*/ 57 w 91"/>
                    <a:gd name="T117" fmla="*/ 16 h 53"/>
                    <a:gd name="T118" fmla="*/ 56 w 91"/>
                    <a:gd name="T119" fmla="*/ 9 h 53"/>
                    <a:gd name="T120" fmla="*/ 73 w 91"/>
                    <a:gd name="T121" fmla="*/ 5 h 53"/>
                    <a:gd name="T122" fmla="*/ 68 w 91"/>
                    <a:gd name="T123" fmla="*/ 4 h 53"/>
                    <a:gd name="T124" fmla="*/ 44 w 91"/>
                    <a:gd name="T125" fmla="*/ 24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91" h="53">
                      <a:moveTo>
                        <a:pt x="0" y="17"/>
                      </a:moveTo>
                      <a:cubicBezTo>
                        <a:pt x="0" y="17"/>
                        <a:pt x="0" y="17"/>
                        <a:pt x="0" y="16"/>
                      </a:cubicBezTo>
                      <a:cubicBezTo>
                        <a:pt x="0" y="17"/>
                        <a:pt x="0" y="16"/>
                        <a:pt x="0" y="16"/>
                      </a:cubicBezTo>
                      <a:cubicBezTo>
                        <a:pt x="0" y="16"/>
                        <a:pt x="0" y="18"/>
                        <a:pt x="0" y="17"/>
                      </a:cubicBezTo>
                      <a:close/>
                      <a:moveTo>
                        <a:pt x="10" y="51"/>
                      </a:moveTo>
                      <a:cubicBezTo>
                        <a:pt x="10" y="51"/>
                        <a:pt x="10" y="50"/>
                        <a:pt x="10" y="50"/>
                      </a:cubicBezTo>
                      <a:cubicBezTo>
                        <a:pt x="10" y="50"/>
                        <a:pt x="10" y="49"/>
                        <a:pt x="9" y="49"/>
                      </a:cubicBezTo>
                      <a:cubicBezTo>
                        <a:pt x="10" y="49"/>
                        <a:pt x="10" y="50"/>
                        <a:pt x="10" y="51"/>
                      </a:cubicBezTo>
                      <a:close/>
                      <a:moveTo>
                        <a:pt x="11" y="50"/>
                      </a:moveTo>
                      <a:cubicBezTo>
                        <a:pt x="11" y="50"/>
                        <a:pt x="11" y="50"/>
                        <a:pt x="11" y="51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ubicBezTo>
                        <a:pt x="11" y="51"/>
                        <a:pt x="11" y="50"/>
                        <a:pt x="11" y="50"/>
                      </a:cubicBezTo>
                      <a:close/>
                      <a:moveTo>
                        <a:pt x="12" y="51"/>
                      </a:moveTo>
                      <a:cubicBezTo>
                        <a:pt x="11" y="51"/>
                        <a:pt x="12" y="50"/>
                        <a:pt x="11" y="50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2" y="50"/>
                        <a:pt x="12" y="51"/>
                        <a:pt x="12" y="51"/>
                      </a:cubicBezTo>
                      <a:close/>
                      <a:moveTo>
                        <a:pt x="13" y="51"/>
                      </a:moveTo>
                      <a:cubicBezTo>
                        <a:pt x="13" y="51"/>
                        <a:pt x="13" y="51"/>
                        <a:pt x="13" y="51"/>
                      </a:cubicBezTo>
                      <a:cubicBezTo>
                        <a:pt x="13" y="51"/>
                        <a:pt x="13" y="51"/>
                        <a:pt x="13" y="51"/>
                      </a:cubicBezTo>
                      <a:cubicBezTo>
                        <a:pt x="13" y="52"/>
                        <a:pt x="13" y="51"/>
                        <a:pt x="13" y="51"/>
                      </a:cubicBezTo>
                      <a:close/>
                      <a:moveTo>
                        <a:pt x="15" y="52"/>
                      </a:move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15" y="52"/>
                        <a:pt x="15" y="53"/>
                        <a:pt x="15" y="52"/>
                      </a:cubicBezTo>
                      <a:close/>
                      <a:moveTo>
                        <a:pt x="16" y="53"/>
                      </a:moveTo>
                      <a:cubicBezTo>
                        <a:pt x="15" y="53"/>
                        <a:pt x="15" y="53"/>
                        <a:pt x="15" y="53"/>
                      </a:cubicBezTo>
                      <a:cubicBezTo>
                        <a:pt x="15" y="52"/>
                        <a:pt x="16" y="52"/>
                        <a:pt x="16" y="53"/>
                      </a:cubicBezTo>
                      <a:close/>
                      <a:moveTo>
                        <a:pt x="16" y="49"/>
                      </a:moveTo>
                      <a:cubicBezTo>
                        <a:pt x="16" y="49"/>
                        <a:pt x="16" y="49"/>
                        <a:pt x="16" y="49"/>
                      </a:cubicBezTo>
                      <a:cubicBezTo>
                        <a:pt x="16" y="49"/>
                        <a:pt x="16" y="49"/>
                        <a:pt x="16" y="49"/>
                      </a:cubicBezTo>
                      <a:close/>
                      <a:moveTo>
                        <a:pt x="18" y="44"/>
                      </a:moveTo>
                      <a:cubicBezTo>
                        <a:pt x="18" y="45"/>
                        <a:pt x="18" y="44"/>
                        <a:pt x="18" y="45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ubicBezTo>
                        <a:pt x="18" y="45"/>
                        <a:pt x="18" y="45"/>
                        <a:pt x="17" y="45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lose/>
                      <a:moveTo>
                        <a:pt x="18" y="47"/>
                      </a:moveTo>
                      <a:cubicBezTo>
                        <a:pt x="18" y="47"/>
                        <a:pt x="18" y="47"/>
                        <a:pt x="18" y="47"/>
                      </a:cubicBezTo>
                      <a:cubicBezTo>
                        <a:pt x="18" y="48"/>
                        <a:pt x="18" y="47"/>
                        <a:pt x="18" y="48"/>
                      </a:cubicBezTo>
                      <a:cubicBezTo>
                        <a:pt x="18" y="47"/>
                        <a:pt x="18" y="47"/>
                        <a:pt x="18" y="47"/>
                      </a:cubicBezTo>
                      <a:close/>
                      <a:moveTo>
                        <a:pt x="19" y="46"/>
                      </a:moveTo>
                      <a:cubicBezTo>
                        <a:pt x="19" y="46"/>
                        <a:pt x="19" y="46"/>
                        <a:pt x="20" y="46"/>
                      </a:cubicBezTo>
                      <a:cubicBezTo>
                        <a:pt x="19" y="47"/>
                        <a:pt x="19" y="46"/>
                        <a:pt x="19" y="47"/>
                      </a:cubicBezTo>
                      <a:cubicBezTo>
                        <a:pt x="19" y="46"/>
                        <a:pt x="19" y="46"/>
                        <a:pt x="19" y="46"/>
                      </a:cubicBezTo>
                      <a:close/>
                      <a:moveTo>
                        <a:pt x="20" y="46"/>
                      </a:move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lose/>
                      <a:moveTo>
                        <a:pt x="20" y="48"/>
                      </a:moveTo>
                      <a:cubicBezTo>
                        <a:pt x="20" y="49"/>
                        <a:pt x="20" y="49"/>
                        <a:pt x="20" y="49"/>
                      </a:cubicBezTo>
                      <a:cubicBezTo>
                        <a:pt x="20" y="48"/>
                        <a:pt x="20" y="48"/>
                        <a:pt x="20" y="48"/>
                      </a:cubicBezTo>
                      <a:close/>
                      <a:moveTo>
                        <a:pt x="21" y="49"/>
                      </a:moveTo>
                      <a:cubicBezTo>
                        <a:pt x="21" y="49"/>
                        <a:pt x="20" y="49"/>
                        <a:pt x="20" y="49"/>
                      </a:cubicBezTo>
                      <a:cubicBezTo>
                        <a:pt x="20" y="49"/>
                        <a:pt x="21" y="49"/>
                        <a:pt x="21" y="49"/>
                      </a:cubicBezTo>
                      <a:close/>
                      <a:moveTo>
                        <a:pt x="22" y="30"/>
                      </a:moveTo>
                      <a:cubicBezTo>
                        <a:pt x="22" y="30"/>
                        <a:pt x="22" y="31"/>
                        <a:pt x="22" y="31"/>
                      </a:cubicBezTo>
                      <a:cubicBezTo>
                        <a:pt x="21" y="30"/>
                        <a:pt x="21" y="30"/>
                        <a:pt x="22" y="30"/>
                      </a:cubicBezTo>
                      <a:close/>
                      <a:moveTo>
                        <a:pt x="22" y="42"/>
                      </a:moveTo>
                      <a:cubicBezTo>
                        <a:pt x="21" y="41"/>
                        <a:pt x="21" y="42"/>
                        <a:pt x="21" y="42"/>
                      </a:cubicBezTo>
                      <a:cubicBezTo>
                        <a:pt x="21" y="41"/>
                        <a:pt x="21" y="42"/>
                        <a:pt x="22" y="41"/>
                      </a:cubicBezTo>
                      <a:cubicBezTo>
                        <a:pt x="22" y="41"/>
                        <a:pt x="22" y="42"/>
                        <a:pt x="22" y="42"/>
                      </a:cubicBezTo>
                      <a:close/>
                      <a:moveTo>
                        <a:pt x="22" y="33"/>
                      </a:move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lose/>
                      <a:moveTo>
                        <a:pt x="22" y="16"/>
                      </a:move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22" y="16"/>
                        <a:pt x="22" y="15"/>
                        <a:pt x="22" y="16"/>
                      </a:cubicBezTo>
                      <a:close/>
                      <a:moveTo>
                        <a:pt x="23" y="29"/>
                      </a:moveTo>
                      <a:cubicBezTo>
                        <a:pt x="23" y="29"/>
                        <a:pt x="23" y="29"/>
                        <a:pt x="23" y="29"/>
                      </a:cubicBezTo>
                      <a:cubicBezTo>
                        <a:pt x="23" y="29"/>
                        <a:pt x="23" y="30"/>
                        <a:pt x="23" y="30"/>
                      </a:cubicBezTo>
                      <a:cubicBezTo>
                        <a:pt x="23" y="29"/>
                        <a:pt x="23" y="29"/>
                        <a:pt x="23" y="29"/>
                      </a:cubicBezTo>
                      <a:close/>
                      <a:moveTo>
                        <a:pt x="23" y="39"/>
                      </a:moveTo>
                      <a:cubicBezTo>
                        <a:pt x="23" y="39"/>
                        <a:pt x="23" y="39"/>
                        <a:pt x="22" y="39"/>
                      </a:cubicBezTo>
                      <a:cubicBezTo>
                        <a:pt x="23" y="39"/>
                        <a:pt x="22" y="38"/>
                        <a:pt x="23" y="38"/>
                      </a:cubicBezTo>
                      <a:cubicBezTo>
                        <a:pt x="23" y="39"/>
                        <a:pt x="23" y="39"/>
                        <a:pt x="23" y="39"/>
                      </a:cubicBezTo>
                      <a:cubicBezTo>
                        <a:pt x="23" y="39"/>
                        <a:pt x="23" y="40"/>
                        <a:pt x="23" y="39"/>
                      </a:cubicBezTo>
                      <a:cubicBezTo>
                        <a:pt x="23" y="39"/>
                        <a:pt x="23" y="40"/>
                        <a:pt x="23" y="40"/>
                      </a:cubicBezTo>
                      <a:cubicBezTo>
                        <a:pt x="23" y="40"/>
                        <a:pt x="23" y="40"/>
                        <a:pt x="23" y="39"/>
                      </a:cubicBezTo>
                      <a:close/>
                      <a:moveTo>
                        <a:pt x="23" y="28"/>
                      </a:moveTo>
                      <a:cubicBezTo>
                        <a:pt x="23" y="28"/>
                        <a:pt x="23" y="28"/>
                        <a:pt x="23" y="28"/>
                      </a:cubicBezTo>
                      <a:cubicBezTo>
                        <a:pt x="23" y="28"/>
                        <a:pt x="23" y="28"/>
                        <a:pt x="23" y="29"/>
                      </a:cubicBezTo>
                      <a:cubicBezTo>
                        <a:pt x="23" y="29"/>
                        <a:pt x="23" y="28"/>
                        <a:pt x="23" y="28"/>
                      </a:cubicBezTo>
                      <a:close/>
                      <a:moveTo>
                        <a:pt x="23" y="42"/>
                      </a:move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3" y="41"/>
                        <a:pt x="23" y="42"/>
                        <a:pt x="23" y="42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lose/>
                      <a:moveTo>
                        <a:pt x="23" y="31"/>
                      </a:moveTo>
                      <a:cubicBezTo>
                        <a:pt x="23" y="31"/>
                        <a:pt x="23" y="31"/>
                        <a:pt x="23" y="31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3" y="30"/>
                        <a:pt x="23" y="30"/>
                        <a:pt x="23" y="31"/>
                      </a:cubicBezTo>
                      <a:close/>
                      <a:moveTo>
                        <a:pt x="23" y="40"/>
                      </a:moveTo>
                      <a:cubicBezTo>
                        <a:pt x="23" y="40"/>
                        <a:pt x="23" y="41"/>
                        <a:pt x="23" y="40"/>
                      </a:cubicBezTo>
                      <a:cubicBezTo>
                        <a:pt x="23" y="40"/>
                        <a:pt x="23" y="40"/>
                        <a:pt x="23" y="40"/>
                      </a:cubicBezTo>
                      <a:close/>
                      <a:moveTo>
                        <a:pt x="24" y="12"/>
                      </a:move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4" y="12"/>
                        <a:pt x="24" y="11"/>
                        <a:pt x="24" y="11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4" y="13"/>
                        <a:pt x="24" y="12"/>
                        <a:pt x="24" y="12"/>
                      </a:cubicBezTo>
                      <a:close/>
                      <a:moveTo>
                        <a:pt x="24" y="30"/>
                      </a:moveTo>
                      <a:cubicBezTo>
                        <a:pt x="24" y="30"/>
                        <a:pt x="24" y="30"/>
                        <a:pt x="24" y="30"/>
                      </a:cubicBezTo>
                      <a:cubicBezTo>
                        <a:pt x="24" y="30"/>
                        <a:pt x="24" y="31"/>
                        <a:pt x="24" y="30"/>
                      </a:cubicBezTo>
                      <a:close/>
                      <a:moveTo>
                        <a:pt x="24" y="41"/>
                      </a:move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lnTo>
                        <a:pt x="24" y="41"/>
                      </a:lnTo>
                      <a:close/>
                      <a:moveTo>
                        <a:pt x="23" y="49"/>
                      </a:moveTo>
                      <a:cubicBezTo>
                        <a:pt x="23" y="49"/>
                        <a:pt x="23" y="49"/>
                        <a:pt x="23" y="49"/>
                      </a:cubicBezTo>
                      <a:cubicBezTo>
                        <a:pt x="23" y="49"/>
                        <a:pt x="23" y="49"/>
                        <a:pt x="23" y="49"/>
                      </a:cubicBezTo>
                      <a:cubicBezTo>
                        <a:pt x="23" y="49"/>
                        <a:pt x="23" y="50"/>
                        <a:pt x="23" y="49"/>
                      </a:cubicBezTo>
                      <a:close/>
                      <a:moveTo>
                        <a:pt x="25" y="12"/>
                      </a:move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5" y="13"/>
                        <a:pt x="24" y="13"/>
                        <a:pt x="24" y="12"/>
                      </a:cubicBezTo>
                      <a:cubicBezTo>
                        <a:pt x="24" y="12"/>
                        <a:pt x="25" y="13"/>
                        <a:pt x="25" y="12"/>
                      </a:cubicBezTo>
                      <a:close/>
                      <a:moveTo>
                        <a:pt x="24" y="27"/>
                      </a:move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lose/>
                      <a:moveTo>
                        <a:pt x="24" y="37"/>
                      </a:moveTo>
                      <a:cubicBezTo>
                        <a:pt x="24" y="37"/>
                        <a:pt x="24" y="37"/>
                        <a:pt x="24" y="37"/>
                      </a:cubicBezTo>
                      <a:cubicBezTo>
                        <a:pt x="24" y="37"/>
                        <a:pt x="24" y="37"/>
                        <a:pt x="24" y="37"/>
                      </a:cubicBezTo>
                      <a:cubicBezTo>
                        <a:pt x="24" y="37"/>
                        <a:pt x="24" y="37"/>
                        <a:pt x="24" y="37"/>
                      </a:cubicBezTo>
                      <a:close/>
                      <a:moveTo>
                        <a:pt x="24" y="29"/>
                      </a:moveTo>
                      <a:cubicBezTo>
                        <a:pt x="25" y="29"/>
                        <a:pt x="24" y="29"/>
                        <a:pt x="24" y="29"/>
                      </a:cubicBezTo>
                      <a:cubicBezTo>
                        <a:pt x="24" y="29"/>
                        <a:pt x="25" y="29"/>
                        <a:pt x="25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5" y="29"/>
                        <a:pt x="25" y="30"/>
                      </a:cubicBezTo>
                      <a:cubicBezTo>
                        <a:pt x="25" y="29"/>
                        <a:pt x="25" y="30"/>
                        <a:pt x="24" y="29"/>
                      </a:cubicBezTo>
                      <a:close/>
                      <a:moveTo>
                        <a:pt x="24" y="42"/>
                      </a:moveTo>
                      <a:cubicBezTo>
                        <a:pt x="24" y="41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4" y="42"/>
                      </a:cubicBezTo>
                      <a:close/>
                      <a:moveTo>
                        <a:pt x="24" y="35"/>
                      </a:moveTo>
                      <a:cubicBezTo>
                        <a:pt x="25" y="35"/>
                        <a:pt x="24" y="35"/>
                        <a:pt x="24" y="36"/>
                      </a:cubicBezTo>
                      <a:cubicBezTo>
                        <a:pt x="24" y="36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lose/>
                      <a:moveTo>
                        <a:pt x="25" y="36"/>
                      </a:move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lose/>
                      <a:moveTo>
                        <a:pt x="25" y="27"/>
                      </a:moveTo>
                      <a:cubicBezTo>
                        <a:pt x="25" y="27"/>
                        <a:pt x="25" y="28"/>
                        <a:pt x="25" y="28"/>
                      </a:cubicBezTo>
                      <a:cubicBezTo>
                        <a:pt x="25" y="27"/>
                        <a:pt x="25" y="28"/>
                        <a:pt x="25" y="28"/>
                      </a:cubicBezTo>
                      <a:cubicBezTo>
                        <a:pt x="25" y="27"/>
                        <a:pt x="25" y="27"/>
                        <a:pt x="25" y="27"/>
                      </a:cubicBezTo>
                      <a:close/>
                      <a:moveTo>
                        <a:pt x="25" y="48"/>
                      </a:moveTo>
                      <a:cubicBezTo>
                        <a:pt x="25" y="49"/>
                        <a:pt x="25" y="48"/>
                        <a:pt x="25" y="48"/>
                      </a:cubicBezTo>
                      <a:cubicBezTo>
                        <a:pt x="25" y="49"/>
                        <a:pt x="25" y="49"/>
                        <a:pt x="25" y="49"/>
                      </a:cubicBezTo>
                      <a:cubicBezTo>
                        <a:pt x="25" y="49"/>
                        <a:pt x="25" y="49"/>
                        <a:pt x="25" y="50"/>
                      </a:cubicBezTo>
                      <a:cubicBezTo>
                        <a:pt x="25" y="50"/>
                        <a:pt x="25" y="50"/>
                        <a:pt x="25" y="50"/>
                      </a:cubicBezTo>
                      <a:cubicBezTo>
                        <a:pt x="25" y="49"/>
                        <a:pt x="25" y="49"/>
                        <a:pt x="25" y="49"/>
                      </a:cubicBezTo>
                      <a:cubicBezTo>
                        <a:pt x="25" y="49"/>
                        <a:pt x="25" y="49"/>
                        <a:pt x="25" y="49"/>
                      </a:cubicBezTo>
                      <a:cubicBezTo>
                        <a:pt x="25" y="49"/>
                        <a:pt x="25" y="49"/>
                        <a:pt x="25" y="48"/>
                      </a:cubicBezTo>
                      <a:close/>
                      <a:moveTo>
                        <a:pt x="26" y="27"/>
                      </a:moveTo>
                      <a:cubicBezTo>
                        <a:pt x="26" y="27"/>
                        <a:pt x="26" y="27"/>
                        <a:pt x="26" y="27"/>
                      </a:cubicBezTo>
                      <a:cubicBezTo>
                        <a:pt x="26" y="27"/>
                        <a:pt x="26" y="27"/>
                        <a:pt x="26" y="27"/>
                      </a:cubicBezTo>
                      <a:cubicBezTo>
                        <a:pt x="26" y="27"/>
                        <a:pt x="26" y="27"/>
                        <a:pt x="26" y="27"/>
                      </a:cubicBezTo>
                      <a:cubicBezTo>
                        <a:pt x="26" y="27"/>
                        <a:pt x="26" y="27"/>
                        <a:pt x="26" y="27"/>
                      </a:cubicBezTo>
                      <a:close/>
                      <a:moveTo>
                        <a:pt x="26" y="17"/>
                      </a:moveTo>
                      <a:cubicBezTo>
                        <a:pt x="26" y="17"/>
                        <a:pt x="26" y="17"/>
                        <a:pt x="26" y="17"/>
                      </a:cubicBezTo>
                      <a:cubicBezTo>
                        <a:pt x="26" y="18"/>
                        <a:pt x="26" y="17"/>
                        <a:pt x="26" y="17"/>
                      </a:cubicBezTo>
                      <a:close/>
                      <a:moveTo>
                        <a:pt x="26" y="27"/>
                      </a:moveTo>
                      <a:cubicBezTo>
                        <a:pt x="26" y="27"/>
                        <a:pt x="26" y="27"/>
                        <a:pt x="26" y="27"/>
                      </a:cubicBezTo>
                      <a:cubicBezTo>
                        <a:pt x="26" y="27"/>
                        <a:pt x="26" y="27"/>
                        <a:pt x="26" y="27"/>
                      </a:cubicBezTo>
                      <a:cubicBezTo>
                        <a:pt x="26" y="27"/>
                        <a:pt x="26" y="27"/>
                        <a:pt x="26" y="27"/>
                      </a:cubicBezTo>
                      <a:cubicBezTo>
                        <a:pt x="26" y="27"/>
                        <a:pt x="26" y="27"/>
                        <a:pt x="26" y="27"/>
                      </a:cubicBezTo>
                      <a:close/>
                      <a:moveTo>
                        <a:pt x="26" y="35"/>
                      </a:moveTo>
                      <a:cubicBezTo>
                        <a:pt x="26" y="36"/>
                        <a:pt x="26" y="36"/>
                        <a:pt x="26" y="36"/>
                      </a:cubicBezTo>
                      <a:cubicBezTo>
                        <a:pt x="26" y="35"/>
                        <a:pt x="26" y="36"/>
                        <a:pt x="26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lose/>
                      <a:moveTo>
                        <a:pt x="26" y="42"/>
                      </a:move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lose/>
                      <a:moveTo>
                        <a:pt x="27" y="30"/>
                      </a:moveTo>
                      <a:cubicBezTo>
                        <a:pt x="26" y="30"/>
                        <a:pt x="26" y="30"/>
                        <a:pt x="26" y="30"/>
                      </a:cubicBezTo>
                      <a:cubicBezTo>
                        <a:pt x="26" y="29"/>
                        <a:pt x="26" y="29"/>
                        <a:pt x="27" y="30"/>
                      </a:cubicBezTo>
                      <a:close/>
                      <a:moveTo>
                        <a:pt x="26" y="26"/>
                      </a:moveTo>
                      <a:cubicBezTo>
                        <a:pt x="26" y="27"/>
                        <a:pt x="26" y="26"/>
                        <a:pt x="26" y="26"/>
                      </a:cubicBezTo>
                      <a:cubicBezTo>
                        <a:pt x="26" y="26"/>
                        <a:pt x="26" y="26"/>
                        <a:pt x="26" y="26"/>
                      </a:cubicBezTo>
                      <a:cubicBezTo>
                        <a:pt x="26" y="26"/>
                        <a:pt x="26" y="26"/>
                        <a:pt x="26" y="26"/>
                      </a:cubicBezTo>
                      <a:close/>
                      <a:moveTo>
                        <a:pt x="26" y="31"/>
                      </a:moveTo>
                      <a:cubicBezTo>
                        <a:pt x="26" y="31"/>
                        <a:pt x="26" y="31"/>
                        <a:pt x="26" y="31"/>
                      </a:cubicBezTo>
                      <a:cubicBezTo>
                        <a:pt x="26" y="31"/>
                        <a:pt x="26" y="31"/>
                        <a:pt x="26" y="31"/>
                      </a:cubicBezTo>
                      <a:cubicBezTo>
                        <a:pt x="26" y="31"/>
                        <a:pt x="26" y="31"/>
                        <a:pt x="26" y="30"/>
                      </a:cubicBezTo>
                      <a:cubicBezTo>
                        <a:pt x="26" y="30"/>
                        <a:pt x="26" y="31"/>
                        <a:pt x="27" y="31"/>
                      </a:cubicBezTo>
                      <a:cubicBezTo>
                        <a:pt x="26" y="32"/>
                        <a:pt x="26" y="31"/>
                        <a:pt x="26" y="31"/>
                      </a:cubicBezTo>
                      <a:close/>
                      <a:moveTo>
                        <a:pt x="27" y="22"/>
                      </a:moveTo>
                      <a:cubicBezTo>
                        <a:pt x="26" y="22"/>
                        <a:pt x="26" y="22"/>
                        <a:pt x="26" y="22"/>
                      </a:cubicBezTo>
                      <a:cubicBezTo>
                        <a:pt x="26" y="22"/>
                        <a:pt x="27" y="22"/>
                        <a:pt x="27" y="22"/>
                      </a:cubicBezTo>
                      <a:close/>
                      <a:moveTo>
                        <a:pt x="26" y="35"/>
                      </a:moveTo>
                      <a:cubicBezTo>
                        <a:pt x="26" y="35"/>
                        <a:pt x="26" y="35"/>
                        <a:pt x="27" y="35"/>
                      </a:cubicBezTo>
                      <a:cubicBezTo>
                        <a:pt x="26" y="35"/>
                        <a:pt x="27" y="35"/>
                        <a:pt x="27" y="35"/>
                      </a:cubicBezTo>
                      <a:cubicBezTo>
                        <a:pt x="27" y="35"/>
                        <a:pt x="26" y="35"/>
                        <a:pt x="26" y="35"/>
                      </a:cubicBezTo>
                      <a:close/>
                      <a:moveTo>
                        <a:pt x="27" y="27"/>
                      </a:moveTo>
                      <a:cubicBezTo>
                        <a:pt x="27" y="28"/>
                        <a:pt x="27" y="27"/>
                        <a:pt x="27" y="27"/>
                      </a:cubicBezTo>
                      <a:cubicBezTo>
                        <a:pt x="27" y="27"/>
                        <a:pt x="27" y="27"/>
                        <a:pt x="27" y="27"/>
                      </a:cubicBezTo>
                      <a:cubicBezTo>
                        <a:pt x="27" y="27"/>
                        <a:pt x="27" y="27"/>
                        <a:pt x="27" y="27"/>
                      </a:cubicBezTo>
                      <a:close/>
                      <a:moveTo>
                        <a:pt x="26" y="43"/>
                      </a:move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7" y="42"/>
                        <a:pt x="26" y="42"/>
                        <a:pt x="27" y="42"/>
                      </a:cubicBezTo>
                      <a:cubicBezTo>
                        <a:pt x="27" y="43"/>
                        <a:pt x="26" y="42"/>
                        <a:pt x="26" y="43"/>
                      </a:cubicBezTo>
                      <a:close/>
                      <a:moveTo>
                        <a:pt x="27" y="30"/>
                      </a:move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27" y="31"/>
                        <a:pt x="27" y="30"/>
                        <a:pt x="27" y="30"/>
                      </a:cubicBezTo>
                      <a:close/>
                      <a:moveTo>
                        <a:pt x="27" y="30"/>
                      </a:moveTo>
                      <a:cubicBezTo>
                        <a:pt x="27" y="30"/>
                        <a:pt x="27" y="30"/>
                        <a:pt x="28" y="30"/>
                      </a:cubicBezTo>
                      <a:cubicBezTo>
                        <a:pt x="28" y="31"/>
                        <a:pt x="27" y="30"/>
                        <a:pt x="27" y="30"/>
                      </a:cubicBezTo>
                      <a:close/>
                      <a:moveTo>
                        <a:pt x="27" y="47"/>
                      </a:moveTo>
                      <a:cubicBezTo>
                        <a:pt x="27" y="46"/>
                        <a:pt x="27" y="47"/>
                        <a:pt x="27" y="46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lose/>
                      <a:moveTo>
                        <a:pt x="27" y="35"/>
                      </a:moveTo>
                      <a:cubicBezTo>
                        <a:pt x="27" y="35"/>
                        <a:pt x="27" y="36"/>
                        <a:pt x="27" y="36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lose/>
                      <a:moveTo>
                        <a:pt x="28" y="27"/>
                      </a:moveTo>
                      <a:cubicBezTo>
                        <a:pt x="28" y="28"/>
                        <a:pt x="28" y="28"/>
                        <a:pt x="28" y="27"/>
                      </a:cubicBezTo>
                      <a:cubicBezTo>
                        <a:pt x="28" y="27"/>
                        <a:pt x="28" y="27"/>
                        <a:pt x="28" y="27"/>
                      </a:cubicBezTo>
                      <a:close/>
                      <a:moveTo>
                        <a:pt x="27" y="43"/>
                      </a:moveTo>
                      <a:cubicBezTo>
                        <a:pt x="27" y="42"/>
                        <a:pt x="27" y="42"/>
                        <a:pt x="27" y="42"/>
                      </a:cubicBezTo>
                      <a:cubicBezTo>
                        <a:pt x="27" y="43"/>
                        <a:pt x="27" y="43"/>
                        <a:pt x="27" y="43"/>
                      </a:cubicBezTo>
                      <a:cubicBezTo>
                        <a:pt x="27" y="43"/>
                        <a:pt x="27" y="42"/>
                        <a:pt x="27" y="43"/>
                      </a:cubicBezTo>
                      <a:close/>
                      <a:moveTo>
                        <a:pt x="28" y="37"/>
                      </a:move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7" y="37"/>
                        <a:pt x="28" y="37"/>
                        <a:pt x="28" y="37"/>
                      </a:cubicBezTo>
                      <a:close/>
                      <a:moveTo>
                        <a:pt x="28" y="30"/>
                      </a:move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8" y="32"/>
                        <a:pt x="28" y="31"/>
                        <a:pt x="28" y="32"/>
                      </a:cubicBezTo>
                      <a:cubicBezTo>
                        <a:pt x="28" y="32"/>
                        <a:pt x="28" y="31"/>
                        <a:pt x="28" y="30"/>
                      </a:cubicBezTo>
                      <a:close/>
                      <a:moveTo>
                        <a:pt x="28" y="21"/>
                      </a:move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0"/>
                      </a:cubicBezTo>
                      <a:cubicBezTo>
                        <a:pt x="28" y="20"/>
                        <a:pt x="28" y="21"/>
                        <a:pt x="28" y="21"/>
                      </a:cubicBezTo>
                      <a:close/>
                      <a:moveTo>
                        <a:pt x="28" y="40"/>
                      </a:moveTo>
                      <a:cubicBezTo>
                        <a:pt x="28" y="40"/>
                        <a:pt x="28" y="40"/>
                        <a:pt x="28" y="40"/>
                      </a:cubicBezTo>
                      <a:cubicBezTo>
                        <a:pt x="28" y="40"/>
                        <a:pt x="28" y="40"/>
                        <a:pt x="28" y="40"/>
                      </a:cubicBezTo>
                      <a:cubicBezTo>
                        <a:pt x="28" y="40"/>
                        <a:pt x="28" y="40"/>
                        <a:pt x="28" y="40"/>
                      </a:cubicBezTo>
                      <a:close/>
                      <a:moveTo>
                        <a:pt x="28" y="13"/>
                      </a:moveTo>
                      <a:cubicBezTo>
                        <a:pt x="29" y="13"/>
                        <a:pt x="29" y="13"/>
                        <a:pt x="29" y="13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5"/>
                        <a:pt x="29" y="14"/>
                        <a:pt x="29" y="15"/>
                      </a:cubicBezTo>
                      <a:cubicBezTo>
                        <a:pt x="29" y="15"/>
                        <a:pt x="29" y="14"/>
                        <a:pt x="28" y="13"/>
                      </a:cubicBezTo>
                      <a:close/>
                      <a:moveTo>
                        <a:pt x="28" y="35"/>
                      </a:move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6"/>
                        <a:pt x="28" y="35"/>
                      </a:cubicBezTo>
                      <a:close/>
                      <a:moveTo>
                        <a:pt x="28" y="37"/>
                      </a:move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36"/>
                        <a:pt x="28" y="37"/>
                        <a:pt x="28" y="36"/>
                      </a:cubicBezTo>
                      <a:cubicBezTo>
                        <a:pt x="28" y="36"/>
                        <a:pt x="28" y="37"/>
                        <a:pt x="29" y="36"/>
                      </a:cubicBezTo>
                      <a:cubicBezTo>
                        <a:pt x="28" y="37"/>
                        <a:pt x="28" y="37"/>
                        <a:pt x="28" y="37"/>
                      </a:cubicBezTo>
                      <a:close/>
                      <a:moveTo>
                        <a:pt x="28" y="37"/>
                      </a:moveTo>
                      <a:cubicBezTo>
                        <a:pt x="28" y="37"/>
                        <a:pt x="28" y="37"/>
                        <a:pt x="29" y="37"/>
                      </a:cubicBezTo>
                      <a:cubicBezTo>
                        <a:pt x="28" y="37"/>
                        <a:pt x="29" y="37"/>
                        <a:pt x="29" y="37"/>
                      </a:cubicBezTo>
                      <a:cubicBezTo>
                        <a:pt x="29" y="38"/>
                        <a:pt x="28" y="37"/>
                        <a:pt x="28" y="37"/>
                      </a:cubicBezTo>
                      <a:cubicBezTo>
                        <a:pt x="28" y="37"/>
                        <a:pt x="28" y="37"/>
                        <a:pt x="28" y="37"/>
                      </a:cubicBezTo>
                      <a:close/>
                      <a:moveTo>
                        <a:pt x="29" y="30"/>
                      </a:moveTo>
                      <a:cubicBezTo>
                        <a:pt x="29" y="30"/>
                        <a:pt x="29" y="31"/>
                        <a:pt x="29" y="30"/>
                      </a:cubicBezTo>
                      <a:cubicBezTo>
                        <a:pt x="29" y="31"/>
                        <a:pt x="29" y="31"/>
                        <a:pt x="29" y="31"/>
                      </a:cubicBezTo>
                      <a:cubicBezTo>
                        <a:pt x="29" y="31"/>
                        <a:pt x="29" y="31"/>
                        <a:pt x="29" y="31"/>
                      </a:cubicBezTo>
                      <a:cubicBezTo>
                        <a:pt x="29" y="31"/>
                        <a:pt x="29" y="31"/>
                        <a:pt x="29" y="31"/>
                      </a:cubicBezTo>
                      <a:cubicBezTo>
                        <a:pt x="29" y="31"/>
                        <a:pt x="29" y="31"/>
                        <a:pt x="28" y="30"/>
                      </a:cubicBezTo>
                      <a:cubicBezTo>
                        <a:pt x="28" y="30"/>
                        <a:pt x="29" y="30"/>
                        <a:pt x="29" y="30"/>
                      </a:cubicBezTo>
                      <a:close/>
                      <a:moveTo>
                        <a:pt x="30" y="12"/>
                      </a:moveTo>
                      <a:cubicBezTo>
                        <a:pt x="29" y="12"/>
                        <a:pt x="29" y="13"/>
                        <a:pt x="29" y="12"/>
                      </a:cubicBezTo>
                      <a:cubicBezTo>
                        <a:pt x="29" y="12"/>
                        <a:pt x="29" y="12"/>
                        <a:pt x="30" y="12"/>
                      </a:cubicBezTo>
                      <a:close/>
                      <a:moveTo>
                        <a:pt x="29" y="35"/>
                      </a:move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9" y="36"/>
                        <a:pt x="29" y="36"/>
                        <a:pt x="29" y="35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lose/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29" y="33"/>
                        <a:pt x="29" y="33"/>
                      </a:cubicBezTo>
                      <a:close/>
                      <a:moveTo>
                        <a:pt x="29" y="26"/>
                      </a:move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29" y="25"/>
                        <a:pt x="30" y="24"/>
                        <a:pt x="30" y="25"/>
                      </a:cubicBezTo>
                      <a:cubicBezTo>
                        <a:pt x="30" y="25"/>
                        <a:pt x="30" y="26"/>
                        <a:pt x="30" y="26"/>
                      </a:cubicBezTo>
                      <a:cubicBezTo>
                        <a:pt x="30" y="26"/>
                        <a:pt x="29" y="27"/>
                        <a:pt x="29" y="26"/>
                      </a:cubicBezTo>
                      <a:close/>
                      <a:moveTo>
                        <a:pt x="30" y="15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3"/>
                        <a:pt x="30" y="14"/>
                        <a:pt x="30" y="14"/>
                      </a:cubicBezTo>
                      <a:cubicBezTo>
                        <a:pt x="30" y="15"/>
                        <a:pt x="30" y="15"/>
                        <a:pt x="30" y="15"/>
                      </a:cubicBezTo>
                      <a:close/>
                      <a:moveTo>
                        <a:pt x="29" y="37"/>
                      </a:moveTo>
                      <a:cubicBezTo>
                        <a:pt x="29" y="37"/>
                        <a:pt x="30" y="37"/>
                        <a:pt x="30" y="37"/>
                      </a:cubicBezTo>
                      <a:cubicBezTo>
                        <a:pt x="30" y="37"/>
                        <a:pt x="30" y="37"/>
                        <a:pt x="29" y="37"/>
                      </a:cubicBezTo>
                      <a:close/>
                      <a:moveTo>
                        <a:pt x="29" y="50"/>
                      </a:moveTo>
                      <a:cubicBezTo>
                        <a:pt x="29" y="49"/>
                        <a:pt x="29" y="49"/>
                        <a:pt x="29" y="49"/>
                      </a:cubicBezTo>
                      <a:cubicBezTo>
                        <a:pt x="29" y="49"/>
                        <a:pt x="30" y="49"/>
                        <a:pt x="29" y="50"/>
                      </a:cubicBezTo>
                      <a:close/>
                      <a:moveTo>
                        <a:pt x="30" y="27"/>
                      </a:moveTo>
                      <a:cubicBezTo>
                        <a:pt x="30" y="27"/>
                        <a:pt x="30" y="27"/>
                        <a:pt x="30" y="27"/>
                      </a:cubicBezTo>
                      <a:cubicBezTo>
                        <a:pt x="30" y="27"/>
                        <a:pt x="30" y="27"/>
                        <a:pt x="30" y="27"/>
                      </a:cubicBezTo>
                      <a:close/>
                      <a:moveTo>
                        <a:pt x="30" y="12"/>
                      </a:moveTo>
                      <a:cubicBezTo>
                        <a:pt x="30" y="12"/>
                        <a:pt x="30" y="12"/>
                        <a:pt x="30" y="13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30" y="13"/>
                        <a:pt x="30" y="13"/>
                        <a:pt x="30" y="13"/>
                      </a:cubicBezTo>
                      <a:cubicBezTo>
                        <a:pt x="30" y="13"/>
                        <a:pt x="30" y="13"/>
                        <a:pt x="30" y="12"/>
                      </a:cubicBezTo>
                      <a:close/>
                      <a:moveTo>
                        <a:pt x="30" y="15"/>
                      </a:moveTo>
                      <a:cubicBezTo>
                        <a:pt x="30" y="15"/>
                        <a:pt x="30" y="14"/>
                        <a:pt x="30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4"/>
                        <a:pt x="30" y="13"/>
                        <a:pt x="30" y="13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1" y="14"/>
                        <a:pt x="31" y="14"/>
                        <a:pt x="31" y="14"/>
                      </a:cubicBezTo>
                      <a:cubicBezTo>
                        <a:pt x="31" y="15"/>
                        <a:pt x="30" y="14"/>
                        <a:pt x="30" y="15"/>
                      </a:cubicBezTo>
                      <a:close/>
                      <a:moveTo>
                        <a:pt x="30" y="37"/>
                      </a:moveTo>
                      <a:cubicBezTo>
                        <a:pt x="30" y="36"/>
                        <a:pt x="30" y="37"/>
                        <a:pt x="30" y="36"/>
                      </a:cubicBezTo>
                      <a:cubicBezTo>
                        <a:pt x="30" y="36"/>
                        <a:pt x="30" y="36"/>
                        <a:pt x="30" y="36"/>
                      </a:cubicBezTo>
                      <a:lnTo>
                        <a:pt x="30" y="37"/>
                      </a:lnTo>
                      <a:close/>
                      <a:moveTo>
                        <a:pt x="30" y="13"/>
                      </a:moveTo>
                      <a:cubicBezTo>
                        <a:pt x="30" y="12"/>
                        <a:pt x="30" y="12"/>
                        <a:pt x="31" y="12"/>
                      </a:cubicBezTo>
                      <a:cubicBezTo>
                        <a:pt x="30" y="13"/>
                        <a:pt x="30" y="13"/>
                        <a:pt x="30" y="13"/>
                      </a:cubicBezTo>
                      <a:close/>
                      <a:moveTo>
                        <a:pt x="31" y="35"/>
                      </a:moveTo>
                      <a:cubicBezTo>
                        <a:pt x="30" y="35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4"/>
                      </a:cubicBezTo>
                      <a:cubicBezTo>
                        <a:pt x="30" y="34"/>
                        <a:pt x="31" y="34"/>
                        <a:pt x="31" y="35"/>
                      </a:cubicBezTo>
                      <a:close/>
                      <a:moveTo>
                        <a:pt x="31" y="32"/>
                      </a:moveTo>
                      <a:cubicBezTo>
                        <a:pt x="31" y="31"/>
                        <a:pt x="31" y="32"/>
                        <a:pt x="31" y="31"/>
                      </a:cubicBezTo>
                      <a:cubicBezTo>
                        <a:pt x="31" y="31"/>
                        <a:pt x="31" y="31"/>
                        <a:pt x="30" y="31"/>
                      </a:cubicBezTo>
                      <a:cubicBezTo>
                        <a:pt x="31" y="31"/>
                        <a:pt x="30" y="32"/>
                        <a:pt x="30" y="31"/>
                      </a:cubicBezTo>
                      <a:cubicBezTo>
                        <a:pt x="31" y="31"/>
                        <a:pt x="31" y="30"/>
                        <a:pt x="31" y="30"/>
                      </a:cubicBezTo>
                      <a:cubicBezTo>
                        <a:pt x="31" y="30"/>
                        <a:pt x="31" y="31"/>
                        <a:pt x="31" y="31"/>
                      </a:cubicBezTo>
                      <a:cubicBezTo>
                        <a:pt x="31" y="31"/>
                        <a:pt x="31" y="31"/>
                        <a:pt x="31" y="31"/>
                      </a:cubicBezTo>
                      <a:cubicBezTo>
                        <a:pt x="31" y="31"/>
                        <a:pt x="31" y="31"/>
                        <a:pt x="31" y="32"/>
                      </a:cubicBezTo>
                      <a:cubicBezTo>
                        <a:pt x="31" y="32"/>
                        <a:pt x="31" y="32"/>
                        <a:pt x="31" y="32"/>
                      </a:cubicBezTo>
                      <a:close/>
                      <a:moveTo>
                        <a:pt x="31" y="13"/>
                      </a:move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2"/>
                        <a:pt x="31" y="13"/>
                        <a:pt x="31" y="13"/>
                      </a:cubicBezTo>
                      <a:close/>
                      <a:moveTo>
                        <a:pt x="31" y="19"/>
                      </a:moveTo>
                      <a:cubicBezTo>
                        <a:pt x="31" y="19"/>
                        <a:pt x="31" y="18"/>
                        <a:pt x="31" y="18"/>
                      </a:cubicBezTo>
                      <a:cubicBezTo>
                        <a:pt x="31" y="17"/>
                        <a:pt x="31" y="18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2" y="17"/>
                        <a:pt x="31" y="18"/>
                        <a:pt x="31" y="18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1" y="19"/>
                        <a:pt x="31" y="19"/>
                        <a:pt x="31" y="19"/>
                      </a:cubicBezTo>
                      <a:cubicBezTo>
                        <a:pt x="31" y="18"/>
                        <a:pt x="31" y="19"/>
                        <a:pt x="31" y="18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1" y="19"/>
                        <a:pt x="31" y="19"/>
                        <a:pt x="31" y="19"/>
                      </a:cubicBezTo>
                      <a:close/>
                      <a:moveTo>
                        <a:pt x="31" y="14"/>
                      </a:moveTo>
                      <a:cubicBezTo>
                        <a:pt x="31" y="14"/>
                        <a:pt x="31" y="15"/>
                        <a:pt x="31" y="15"/>
                      </a:cubicBezTo>
                      <a:cubicBezTo>
                        <a:pt x="31" y="15"/>
                        <a:pt x="31" y="15"/>
                        <a:pt x="31" y="15"/>
                      </a:cubicBezTo>
                      <a:cubicBezTo>
                        <a:pt x="31" y="14"/>
                        <a:pt x="31" y="14"/>
                        <a:pt x="31" y="14"/>
                      </a:cubicBezTo>
                      <a:cubicBezTo>
                        <a:pt x="31" y="14"/>
                        <a:pt x="31" y="15"/>
                        <a:pt x="31" y="15"/>
                      </a:cubicBezTo>
                      <a:cubicBezTo>
                        <a:pt x="31" y="14"/>
                        <a:pt x="31" y="14"/>
                        <a:pt x="31" y="13"/>
                      </a:cubicBezTo>
                      <a:cubicBezTo>
                        <a:pt x="31" y="14"/>
                        <a:pt x="31" y="14"/>
                        <a:pt x="31" y="14"/>
                      </a:cubicBezTo>
                      <a:cubicBezTo>
                        <a:pt x="31" y="13"/>
                        <a:pt x="31" y="14"/>
                        <a:pt x="32" y="14"/>
                      </a:cubicBezTo>
                      <a:cubicBezTo>
                        <a:pt x="32" y="14"/>
                        <a:pt x="32" y="14"/>
                        <a:pt x="32" y="14"/>
                      </a:cubicBezTo>
                      <a:cubicBezTo>
                        <a:pt x="31" y="14"/>
                        <a:pt x="31" y="14"/>
                        <a:pt x="31" y="14"/>
                      </a:cubicBezTo>
                      <a:cubicBezTo>
                        <a:pt x="31" y="14"/>
                        <a:pt x="31" y="14"/>
                        <a:pt x="31" y="14"/>
                      </a:cubicBezTo>
                      <a:cubicBezTo>
                        <a:pt x="31" y="14"/>
                        <a:pt x="31" y="14"/>
                        <a:pt x="31" y="14"/>
                      </a:cubicBezTo>
                      <a:close/>
                      <a:moveTo>
                        <a:pt x="31" y="12"/>
                      </a:moveTo>
                      <a:cubicBezTo>
                        <a:pt x="31" y="12"/>
                        <a:pt x="31" y="12"/>
                        <a:pt x="32" y="12"/>
                      </a:cubicBezTo>
                      <a:cubicBezTo>
                        <a:pt x="31" y="13"/>
                        <a:pt x="31" y="12"/>
                        <a:pt x="31" y="13"/>
                      </a:cubicBezTo>
                      <a:cubicBezTo>
                        <a:pt x="31" y="13"/>
                        <a:pt x="31" y="12"/>
                        <a:pt x="31" y="12"/>
                      </a:cubicBezTo>
                      <a:close/>
                      <a:moveTo>
                        <a:pt x="31" y="37"/>
                      </a:moveTo>
                      <a:cubicBezTo>
                        <a:pt x="31" y="37"/>
                        <a:pt x="31" y="38"/>
                        <a:pt x="31" y="37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lose/>
                      <a:moveTo>
                        <a:pt x="31" y="49"/>
                      </a:moveTo>
                      <a:cubicBezTo>
                        <a:pt x="31" y="50"/>
                        <a:pt x="31" y="49"/>
                        <a:pt x="31" y="50"/>
                      </a:cubicBezTo>
                      <a:cubicBezTo>
                        <a:pt x="31" y="50"/>
                        <a:pt x="31" y="50"/>
                        <a:pt x="31" y="49"/>
                      </a:cubicBezTo>
                      <a:cubicBezTo>
                        <a:pt x="31" y="49"/>
                        <a:pt x="31" y="50"/>
                        <a:pt x="31" y="49"/>
                      </a:cubicBezTo>
                      <a:close/>
                      <a:moveTo>
                        <a:pt x="32" y="36"/>
                      </a:moveTo>
                      <a:cubicBezTo>
                        <a:pt x="32" y="36"/>
                        <a:pt x="31" y="36"/>
                        <a:pt x="32" y="36"/>
                      </a:cubicBezTo>
                      <a:cubicBezTo>
                        <a:pt x="31" y="37"/>
                        <a:pt x="31" y="36"/>
                        <a:pt x="31" y="36"/>
                      </a:cubicBezTo>
                      <a:cubicBezTo>
                        <a:pt x="31" y="35"/>
                        <a:pt x="31" y="36"/>
                        <a:pt x="31" y="36"/>
                      </a:cubicBezTo>
                      <a:cubicBezTo>
                        <a:pt x="32" y="36"/>
                        <a:pt x="32" y="36"/>
                        <a:pt x="32" y="36"/>
                      </a:cubicBezTo>
                      <a:close/>
                      <a:moveTo>
                        <a:pt x="31" y="19"/>
                      </a:moveTo>
                      <a:cubicBezTo>
                        <a:pt x="31" y="19"/>
                        <a:pt x="32" y="18"/>
                        <a:pt x="31" y="18"/>
                      </a:cubicBezTo>
                      <a:cubicBezTo>
                        <a:pt x="32" y="18"/>
                        <a:pt x="32" y="18"/>
                        <a:pt x="33" y="18"/>
                      </a:cubicBezTo>
                      <a:cubicBezTo>
                        <a:pt x="32" y="19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9"/>
                      </a:cubicBezTo>
                      <a:cubicBezTo>
                        <a:pt x="32" y="19"/>
                        <a:pt x="32" y="19"/>
                        <a:pt x="31" y="19"/>
                      </a:cubicBezTo>
                      <a:close/>
                      <a:moveTo>
                        <a:pt x="32" y="17"/>
                      </a:moveTo>
                      <a:cubicBezTo>
                        <a:pt x="32" y="17"/>
                        <a:pt x="32" y="17"/>
                        <a:pt x="32" y="17"/>
                      </a:cubicBezTo>
                      <a:cubicBezTo>
                        <a:pt x="32" y="17"/>
                        <a:pt x="32" y="17"/>
                        <a:pt x="32" y="17"/>
                      </a:cubicBezTo>
                      <a:cubicBezTo>
                        <a:pt x="32" y="17"/>
                        <a:pt x="32" y="17"/>
                        <a:pt x="32" y="17"/>
                      </a:cubicBezTo>
                      <a:cubicBezTo>
                        <a:pt x="32" y="17"/>
                        <a:pt x="32" y="17"/>
                        <a:pt x="32" y="17"/>
                      </a:cubicBezTo>
                      <a:cubicBezTo>
                        <a:pt x="32" y="17"/>
                        <a:pt x="32" y="17"/>
                        <a:pt x="32" y="17"/>
                      </a:cubicBezTo>
                      <a:close/>
                      <a:moveTo>
                        <a:pt x="31" y="33"/>
                      </a:moveTo>
                      <a:cubicBezTo>
                        <a:pt x="31" y="32"/>
                        <a:pt x="32" y="32"/>
                        <a:pt x="32" y="32"/>
                      </a:cubicBezTo>
                      <a:cubicBezTo>
                        <a:pt x="32" y="32"/>
                        <a:pt x="32" y="32"/>
                        <a:pt x="31" y="33"/>
                      </a:cubicBezTo>
                      <a:close/>
                      <a:moveTo>
                        <a:pt x="32" y="37"/>
                      </a:moveTo>
                      <a:cubicBezTo>
                        <a:pt x="32" y="37"/>
                        <a:pt x="32" y="37"/>
                        <a:pt x="32" y="36"/>
                      </a:cubicBez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7"/>
                      </a:cubicBezTo>
                      <a:close/>
                      <a:moveTo>
                        <a:pt x="32" y="17"/>
                      </a:moveTo>
                      <a:cubicBezTo>
                        <a:pt x="32" y="17"/>
                        <a:pt x="32" y="17"/>
                        <a:pt x="32" y="17"/>
                      </a:cubicBezTo>
                      <a:cubicBezTo>
                        <a:pt x="32" y="17"/>
                        <a:pt x="32" y="17"/>
                        <a:pt x="32" y="17"/>
                      </a:cubicBezTo>
                      <a:close/>
                      <a:moveTo>
                        <a:pt x="32" y="36"/>
                      </a:moveTo>
                      <a:cubicBezTo>
                        <a:pt x="32" y="36"/>
                        <a:pt x="31" y="36"/>
                        <a:pt x="32" y="36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2" y="36"/>
                        <a:pt x="32" y="35"/>
                        <a:pt x="32" y="36"/>
                      </a:cubicBezTo>
                      <a:close/>
                      <a:moveTo>
                        <a:pt x="32" y="38"/>
                      </a:moveTo>
                      <a:cubicBezTo>
                        <a:pt x="32" y="39"/>
                        <a:pt x="32" y="39"/>
                        <a:pt x="32" y="39"/>
                      </a:cubicBezTo>
                      <a:cubicBezTo>
                        <a:pt x="32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2" y="38"/>
                      </a:cubicBezTo>
                      <a:close/>
                      <a:moveTo>
                        <a:pt x="32" y="22"/>
                      </a:moveTo>
                      <a:cubicBezTo>
                        <a:pt x="32" y="22"/>
                        <a:pt x="32" y="22"/>
                        <a:pt x="32" y="22"/>
                      </a:cubicBezTo>
                      <a:cubicBezTo>
                        <a:pt x="32" y="23"/>
                        <a:pt x="32" y="23"/>
                        <a:pt x="32" y="22"/>
                      </a:cubicBezTo>
                      <a:close/>
                      <a:moveTo>
                        <a:pt x="32" y="35"/>
                      </a:moveTo>
                      <a:cubicBezTo>
                        <a:pt x="32" y="35"/>
                        <a:pt x="32" y="34"/>
                        <a:pt x="32" y="34"/>
                      </a:cubicBezTo>
                      <a:cubicBezTo>
                        <a:pt x="32" y="34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lose/>
                      <a:moveTo>
                        <a:pt x="33" y="38"/>
                      </a:move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3" y="37"/>
                        <a:pt x="34" y="37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4" y="39"/>
                        <a:pt x="34" y="38"/>
                      </a:cubicBezTo>
                      <a:cubicBezTo>
                        <a:pt x="34" y="39"/>
                        <a:pt x="34" y="39"/>
                        <a:pt x="33" y="38"/>
                      </a:cubicBezTo>
                      <a:cubicBezTo>
                        <a:pt x="33" y="38"/>
                        <a:pt x="33" y="39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9"/>
                        <a:pt x="33" y="38"/>
                        <a:pt x="32" y="39"/>
                      </a:cubicBezTo>
                      <a:cubicBezTo>
                        <a:pt x="32" y="38"/>
                        <a:pt x="33" y="38"/>
                        <a:pt x="33" y="38"/>
                      </a:cubicBezTo>
                      <a:close/>
                      <a:moveTo>
                        <a:pt x="33" y="14"/>
                      </a:move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lose/>
                      <a:moveTo>
                        <a:pt x="33" y="30"/>
                      </a:move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lose/>
                      <a:moveTo>
                        <a:pt x="33" y="11"/>
                      </a:move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3" y="12"/>
                        <a:pt x="33" y="11"/>
                        <a:pt x="33" y="11"/>
                      </a:cubicBezTo>
                      <a:close/>
                      <a:moveTo>
                        <a:pt x="33" y="23"/>
                      </a:moveTo>
                      <a:cubicBezTo>
                        <a:pt x="33" y="23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3"/>
                        <a:pt x="33" y="22"/>
                        <a:pt x="33" y="23"/>
                      </a:cubicBezTo>
                      <a:close/>
                      <a:moveTo>
                        <a:pt x="33" y="12"/>
                      </a:moveTo>
                      <a:cubicBezTo>
                        <a:pt x="33" y="12"/>
                        <a:pt x="33" y="11"/>
                        <a:pt x="33" y="11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lose/>
                      <a:moveTo>
                        <a:pt x="34" y="26"/>
                      </a:moveTo>
                      <a:cubicBezTo>
                        <a:pt x="34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4" y="26"/>
                      </a:cubicBezTo>
                      <a:close/>
                      <a:moveTo>
                        <a:pt x="34" y="12"/>
                      </a:move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3"/>
                        <a:pt x="34" y="12"/>
                        <a:pt x="34" y="12"/>
                      </a:cubicBezTo>
                      <a:cubicBezTo>
                        <a:pt x="34" y="12"/>
                        <a:pt x="34" y="12"/>
                        <a:pt x="34" y="12"/>
                      </a:cubicBezTo>
                      <a:close/>
                      <a:moveTo>
                        <a:pt x="34" y="47"/>
                      </a:moveTo>
                      <a:cubicBezTo>
                        <a:pt x="34" y="47"/>
                        <a:pt x="34" y="47"/>
                        <a:pt x="34" y="47"/>
                      </a:cubicBezTo>
                      <a:cubicBezTo>
                        <a:pt x="34" y="47"/>
                        <a:pt x="34" y="47"/>
                        <a:pt x="34" y="47"/>
                      </a:cubicBezTo>
                      <a:close/>
                      <a:moveTo>
                        <a:pt x="34" y="37"/>
                      </a:move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4" y="36"/>
                        <a:pt x="34" y="36"/>
                        <a:pt x="34" y="37"/>
                      </a:cubicBezTo>
                      <a:close/>
                      <a:moveTo>
                        <a:pt x="34" y="39"/>
                      </a:move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5" y="39"/>
                        <a:pt x="35" y="38"/>
                        <a:pt x="35" y="39"/>
                      </a:cubicBezTo>
                      <a:cubicBezTo>
                        <a:pt x="35" y="38"/>
                        <a:pt x="35" y="38"/>
                        <a:pt x="35" y="38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5" y="39"/>
                        <a:pt x="35" y="39"/>
                        <a:pt x="34" y="39"/>
                      </a:cubicBezTo>
                      <a:close/>
                      <a:moveTo>
                        <a:pt x="34" y="22"/>
                      </a:moveTo>
                      <a:cubicBezTo>
                        <a:pt x="34" y="22"/>
                        <a:pt x="35" y="22"/>
                        <a:pt x="35" y="22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35" y="23"/>
                        <a:pt x="34" y="23"/>
                        <a:pt x="34" y="22"/>
                      </a:cubicBezTo>
                      <a:close/>
                      <a:moveTo>
                        <a:pt x="35" y="28"/>
                      </a:moveTo>
                      <a:cubicBezTo>
                        <a:pt x="35" y="28"/>
                        <a:pt x="35" y="28"/>
                        <a:pt x="35" y="28"/>
                      </a:cubicBezTo>
                      <a:cubicBezTo>
                        <a:pt x="35" y="29"/>
                        <a:pt x="35" y="28"/>
                        <a:pt x="35" y="28"/>
                      </a:cubicBezTo>
                      <a:cubicBezTo>
                        <a:pt x="35" y="27"/>
                        <a:pt x="35" y="28"/>
                        <a:pt x="35" y="28"/>
                      </a:cubicBezTo>
                      <a:cubicBezTo>
                        <a:pt x="35" y="28"/>
                        <a:pt x="35" y="28"/>
                        <a:pt x="35" y="28"/>
                      </a:cubicBezTo>
                      <a:close/>
                      <a:moveTo>
                        <a:pt x="35" y="37"/>
                      </a:moveTo>
                      <a:cubicBezTo>
                        <a:pt x="35" y="38"/>
                        <a:pt x="35" y="38"/>
                        <a:pt x="35" y="37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lose/>
                      <a:moveTo>
                        <a:pt x="35" y="22"/>
                      </a:move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lose/>
                      <a:moveTo>
                        <a:pt x="35" y="40"/>
                      </a:moveTo>
                      <a:cubicBezTo>
                        <a:pt x="35" y="39"/>
                        <a:pt x="35" y="40"/>
                        <a:pt x="36" y="40"/>
                      </a:cubicBezTo>
                      <a:cubicBezTo>
                        <a:pt x="36" y="40"/>
                        <a:pt x="35" y="40"/>
                        <a:pt x="35" y="40"/>
                      </a:cubicBezTo>
                      <a:close/>
                      <a:moveTo>
                        <a:pt x="35" y="26"/>
                      </a:moveTo>
                      <a:cubicBezTo>
                        <a:pt x="35" y="25"/>
                        <a:pt x="35" y="26"/>
                        <a:pt x="36" y="25"/>
                      </a:cubicBezTo>
                      <a:cubicBezTo>
                        <a:pt x="35" y="26"/>
                        <a:pt x="35" y="26"/>
                        <a:pt x="36" y="26"/>
                      </a:cubicBezTo>
                      <a:cubicBezTo>
                        <a:pt x="36" y="26"/>
                        <a:pt x="35" y="26"/>
                        <a:pt x="35" y="26"/>
                      </a:cubicBezTo>
                      <a:close/>
                      <a:moveTo>
                        <a:pt x="35" y="33"/>
                      </a:moveTo>
                      <a:cubicBezTo>
                        <a:pt x="36" y="33"/>
                        <a:pt x="36" y="33"/>
                        <a:pt x="36" y="34"/>
                      </a:cubicBezTo>
                      <a:cubicBezTo>
                        <a:pt x="36" y="34"/>
                        <a:pt x="36" y="33"/>
                        <a:pt x="35" y="33"/>
                      </a:cubicBezTo>
                      <a:close/>
                      <a:moveTo>
                        <a:pt x="36" y="36"/>
                      </a:move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36" y="35"/>
                        <a:pt x="36" y="36"/>
                        <a:pt x="36" y="36"/>
                      </a:cubicBezTo>
                      <a:close/>
                      <a:moveTo>
                        <a:pt x="36" y="44"/>
                      </a:moveTo>
                      <a:cubicBezTo>
                        <a:pt x="36" y="44"/>
                        <a:pt x="36" y="44"/>
                        <a:pt x="36" y="44"/>
                      </a:cubicBezTo>
                      <a:cubicBezTo>
                        <a:pt x="36" y="44"/>
                        <a:pt x="36" y="44"/>
                        <a:pt x="36" y="44"/>
                      </a:cubicBezTo>
                      <a:close/>
                      <a:moveTo>
                        <a:pt x="36" y="20"/>
                      </a:moveTo>
                      <a:cubicBezTo>
                        <a:pt x="36" y="21"/>
                        <a:pt x="36" y="20"/>
                        <a:pt x="36" y="20"/>
                      </a:cubicBezTo>
                      <a:cubicBezTo>
                        <a:pt x="36" y="20"/>
                        <a:pt x="36" y="20"/>
                        <a:pt x="36" y="20"/>
                      </a:cubicBezTo>
                      <a:close/>
                      <a:moveTo>
                        <a:pt x="36" y="13"/>
                      </a:moveTo>
                      <a:cubicBezTo>
                        <a:pt x="36" y="13"/>
                        <a:pt x="36" y="13"/>
                        <a:pt x="36" y="13"/>
                      </a:cubicBezTo>
                      <a:cubicBezTo>
                        <a:pt x="36" y="13"/>
                        <a:pt x="36" y="12"/>
                        <a:pt x="36" y="12"/>
                      </a:cubicBezTo>
                      <a:cubicBezTo>
                        <a:pt x="36" y="13"/>
                        <a:pt x="36" y="13"/>
                        <a:pt x="36" y="13"/>
                      </a:cubicBezTo>
                      <a:close/>
                      <a:moveTo>
                        <a:pt x="36" y="26"/>
                      </a:moveTo>
                      <a:cubicBezTo>
                        <a:pt x="36" y="26"/>
                        <a:pt x="36" y="26"/>
                        <a:pt x="36" y="27"/>
                      </a:cubicBezTo>
                      <a:cubicBezTo>
                        <a:pt x="37" y="26"/>
                        <a:pt x="36" y="26"/>
                        <a:pt x="37" y="26"/>
                      </a:cubicBezTo>
                      <a:cubicBezTo>
                        <a:pt x="37" y="26"/>
                        <a:pt x="37" y="26"/>
                        <a:pt x="37" y="27"/>
                      </a:cubicBezTo>
                      <a:cubicBezTo>
                        <a:pt x="37" y="27"/>
                        <a:pt x="37" y="26"/>
                        <a:pt x="37" y="27"/>
                      </a:cubicBezTo>
                      <a:cubicBezTo>
                        <a:pt x="37" y="27"/>
                        <a:pt x="37" y="26"/>
                        <a:pt x="37" y="26"/>
                      </a:cubicBezTo>
                      <a:cubicBezTo>
                        <a:pt x="37" y="26"/>
                        <a:pt x="37" y="27"/>
                        <a:pt x="37" y="27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7" y="27"/>
                        <a:pt x="36" y="27"/>
                        <a:pt x="36" y="27"/>
                      </a:cubicBezTo>
                      <a:cubicBezTo>
                        <a:pt x="36" y="27"/>
                        <a:pt x="36" y="27"/>
                        <a:pt x="36" y="27"/>
                      </a:cubicBezTo>
                      <a:cubicBezTo>
                        <a:pt x="36" y="27"/>
                        <a:pt x="36" y="26"/>
                        <a:pt x="36" y="26"/>
                      </a:cubicBezTo>
                      <a:close/>
                      <a:moveTo>
                        <a:pt x="36" y="21"/>
                      </a:move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36" y="21"/>
                        <a:pt x="36" y="22"/>
                        <a:pt x="36" y="22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36" y="21"/>
                        <a:pt x="36" y="22"/>
                        <a:pt x="36" y="22"/>
                      </a:cubicBezTo>
                      <a:cubicBezTo>
                        <a:pt x="36" y="22"/>
                        <a:pt x="36" y="22"/>
                        <a:pt x="36" y="22"/>
                      </a:cubicBezTo>
                      <a:cubicBezTo>
                        <a:pt x="36" y="22"/>
                        <a:pt x="36" y="21"/>
                        <a:pt x="36" y="21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lose/>
                      <a:moveTo>
                        <a:pt x="37" y="25"/>
                      </a:moveTo>
                      <a:cubicBezTo>
                        <a:pt x="36" y="25"/>
                        <a:pt x="36" y="25"/>
                        <a:pt x="36" y="24"/>
                      </a:cubicBezTo>
                      <a:cubicBezTo>
                        <a:pt x="36" y="24"/>
                        <a:pt x="37" y="25"/>
                        <a:pt x="37" y="24"/>
                      </a:cubicBezTo>
                      <a:cubicBezTo>
                        <a:pt x="37" y="25"/>
                        <a:pt x="37" y="24"/>
                        <a:pt x="37" y="24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lose/>
                      <a:moveTo>
                        <a:pt x="36" y="19"/>
                      </a:moveTo>
                      <a:cubicBezTo>
                        <a:pt x="36" y="18"/>
                        <a:pt x="36" y="18"/>
                        <a:pt x="36" y="17"/>
                      </a:cubicBezTo>
                      <a:cubicBezTo>
                        <a:pt x="36" y="17"/>
                        <a:pt x="37" y="18"/>
                        <a:pt x="36" y="17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37" y="18"/>
                        <a:pt x="37" y="18"/>
                        <a:pt x="37" y="18"/>
                      </a:cubicBezTo>
                      <a:cubicBezTo>
                        <a:pt x="37" y="19"/>
                        <a:pt x="37" y="18"/>
                        <a:pt x="37" y="19"/>
                      </a:cubicBezTo>
                      <a:cubicBezTo>
                        <a:pt x="37" y="19"/>
                        <a:pt x="37" y="18"/>
                        <a:pt x="36" y="19"/>
                      </a:cubicBezTo>
                      <a:close/>
                      <a:moveTo>
                        <a:pt x="37" y="37"/>
                      </a:move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8"/>
                        <a:pt x="37" y="37"/>
                        <a:pt x="37" y="37"/>
                      </a:cubicBezTo>
                      <a:close/>
                      <a:moveTo>
                        <a:pt x="37" y="30"/>
                      </a:moveTo>
                      <a:cubicBezTo>
                        <a:pt x="37" y="29"/>
                        <a:pt x="37" y="29"/>
                        <a:pt x="37" y="30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lose/>
                      <a:moveTo>
                        <a:pt x="37" y="24"/>
                      </a:moveTo>
                      <a:cubicBezTo>
                        <a:pt x="37" y="24"/>
                        <a:pt x="37" y="24"/>
                        <a:pt x="37" y="25"/>
                      </a:cubicBezTo>
                      <a:cubicBezTo>
                        <a:pt x="37" y="25"/>
                        <a:pt x="37" y="24"/>
                        <a:pt x="37" y="24"/>
                      </a:cubicBezTo>
                      <a:close/>
                      <a:moveTo>
                        <a:pt x="37" y="30"/>
                      </a:moveTo>
                      <a:cubicBezTo>
                        <a:pt x="37" y="30"/>
                        <a:pt x="37" y="29"/>
                        <a:pt x="37" y="29"/>
                      </a:cubicBezTo>
                      <a:cubicBezTo>
                        <a:pt x="37" y="29"/>
                        <a:pt x="38" y="28"/>
                        <a:pt x="38" y="29"/>
                      </a:cubicBezTo>
                      <a:cubicBezTo>
                        <a:pt x="38" y="29"/>
                        <a:pt x="38" y="29"/>
                        <a:pt x="38" y="28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8" y="29"/>
                        <a:pt x="37" y="30"/>
                        <a:pt x="37" y="30"/>
                      </a:cubicBezTo>
                      <a:close/>
                      <a:moveTo>
                        <a:pt x="37" y="12"/>
                      </a:moveTo>
                      <a:cubicBezTo>
                        <a:pt x="37" y="12"/>
                        <a:pt x="37" y="12"/>
                        <a:pt x="37" y="12"/>
                      </a:cubicBezTo>
                      <a:cubicBezTo>
                        <a:pt x="37" y="12"/>
                        <a:pt x="37" y="12"/>
                        <a:pt x="37" y="12"/>
                      </a:cubicBezTo>
                      <a:cubicBezTo>
                        <a:pt x="37" y="13"/>
                        <a:pt x="37" y="13"/>
                        <a:pt x="37" y="12"/>
                      </a:cubicBezTo>
                      <a:close/>
                      <a:moveTo>
                        <a:pt x="37" y="18"/>
                      </a:moveTo>
                      <a:cubicBezTo>
                        <a:pt x="37" y="18"/>
                        <a:pt x="37" y="17"/>
                        <a:pt x="37" y="17"/>
                      </a:cubicBezTo>
                      <a:cubicBezTo>
                        <a:pt x="37" y="17"/>
                        <a:pt x="37" y="17"/>
                        <a:pt x="37" y="18"/>
                      </a:cubicBezTo>
                      <a:close/>
                      <a:moveTo>
                        <a:pt x="37" y="11"/>
                      </a:moveTo>
                      <a:cubicBezTo>
                        <a:pt x="38" y="11"/>
                        <a:pt x="38" y="11"/>
                        <a:pt x="38" y="11"/>
                      </a:cubicBezTo>
                      <a:cubicBezTo>
                        <a:pt x="38" y="11"/>
                        <a:pt x="37" y="11"/>
                        <a:pt x="37" y="11"/>
                      </a:cubicBezTo>
                      <a:cubicBezTo>
                        <a:pt x="37" y="11"/>
                        <a:pt x="37" y="11"/>
                        <a:pt x="37" y="11"/>
                      </a:cubicBezTo>
                      <a:close/>
                      <a:moveTo>
                        <a:pt x="38" y="37"/>
                      </a:move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lose/>
                      <a:moveTo>
                        <a:pt x="38" y="19"/>
                      </a:moveTo>
                      <a:cubicBezTo>
                        <a:pt x="38" y="19"/>
                        <a:pt x="38" y="19"/>
                        <a:pt x="38" y="20"/>
                      </a:cubicBez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8" y="20"/>
                        <a:pt x="38" y="20"/>
                        <a:pt x="38" y="19"/>
                      </a:cubicBezTo>
                      <a:close/>
                      <a:moveTo>
                        <a:pt x="38" y="32"/>
                      </a:moveTo>
                      <a:cubicBezTo>
                        <a:pt x="38" y="32"/>
                        <a:pt x="38" y="32"/>
                        <a:pt x="38" y="32"/>
                      </a:cubicBezTo>
                      <a:cubicBezTo>
                        <a:pt x="38" y="31"/>
                        <a:pt x="39" y="31"/>
                        <a:pt x="39" y="31"/>
                      </a:cubicBezTo>
                      <a:cubicBezTo>
                        <a:pt x="39" y="32"/>
                        <a:pt x="39" y="32"/>
                        <a:pt x="38" y="32"/>
                      </a:cubicBezTo>
                      <a:close/>
                      <a:moveTo>
                        <a:pt x="39" y="32"/>
                      </a:moveTo>
                      <a:cubicBezTo>
                        <a:pt x="39" y="32"/>
                        <a:pt x="39" y="32"/>
                        <a:pt x="39" y="32"/>
                      </a:cubicBezTo>
                      <a:cubicBezTo>
                        <a:pt x="39" y="32"/>
                        <a:pt x="39" y="32"/>
                        <a:pt x="39" y="32"/>
                      </a:cubicBezTo>
                      <a:cubicBezTo>
                        <a:pt x="39" y="32"/>
                        <a:pt x="39" y="32"/>
                        <a:pt x="39" y="32"/>
                      </a:cubicBezTo>
                      <a:cubicBezTo>
                        <a:pt x="39" y="32"/>
                        <a:pt x="39" y="32"/>
                        <a:pt x="39" y="32"/>
                      </a:cubicBezTo>
                      <a:close/>
                      <a:moveTo>
                        <a:pt x="39" y="10"/>
                      </a:moveTo>
                      <a:cubicBezTo>
                        <a:pt x="39" y="11"/>
                        <a:pt x="39" y="10"/>
                        <a:pt x="39" y="10"/>
                      </a:cubicBezTo>
                      <a:close/>
                      <a:moveTo>
                        <a:pt x="40" y="23"/>
                      </a:moveTo>
                      <a:cubicBezTo>
                        <a:pt x="40" y="22"/>
                        <a:pt x="40" y="22"/>
                        <a:pt x="40" y="22"/>
                      </a:cubicBezTo>
                      <a:cubicBezTo>
                        <a:pt x="40" y="22"/>
                        <a:pt x="40" y="23"/>
                        <a:pt x="40" y="23"/>
                      </a:cubicBezTo>
                      <a:cubicBezTo>
                        <a:pt x="40" y="23"/>
                        <a:pt x="40" y="22"/>
                        <a:pt x="40" y="23"/>
                      </a:cubicBezTo>
                      <a:close/>
                      <a:moveTo>
                        <a:pt x="40" y="30"/>
                      </a:move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40" y="29"/>
                        <a:pt x="40" y="30"/>
                        <a:pt x="40" y="30"/>
                      </a:cubicBezTo>
                      <a:close/>
                      <a:moveTo>
                        <a:pt x="40" y="19"/>
                      </a:moveTo>
                      <a:cubicBezTo>
                        <a:pt x="39" y="19"/>
                        <a:pt x="40" y="18"/>
                        <a:pt x="40" y="19"/>
                      </a:cubicBezTo>
                      <a:cubicBezTo>
                        <a:pt x="40" y="19"/>
                        <a:pt x="40" y="19"/>
                        <a:pt x="40" y="19"/>
                      </a:cubicBezTo>
                      <a:close/>
                      <a:moveTo>
                        <a:pt x="41" y="35"/>
                      </a:moveTo>
                      <a:cubicBezTo>
                        <a:pt x="41" y="35"/>
                        <a:pt x="40" y="35"/>
                        <a:pt x="40" y="35"/>
                      </a:cubicBezTo>
                      <a:cubicBezTo>
                        <a:pt x="40" y="35"/>
                        <a:pt x="40" y="35"/>
                        <a:pt x="41" y="35"/>
                      </a:cubicBezTo>
                      <a:close/>
                      <a:moveTo>
                        <a:pt x="41" y="28"/>
                      </a:move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1" y="29"/>
                        <a:pt x="41" y="28"/>
                        <a:pt x="41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8"/>
                        <a:pt x="41" y="28"/>
                        <a:pt x="41" y="28"/>
                      </a:cubicBezTo>
                      <a:close/>
                      <a:moveTo>
                        <a:pt x="41" y="31"/>
                      </a:moveTo>
                      <a:cubicBezTo>
                        <a:pt x="41" y="31"/>
                        <a:pt x="41" y="32"/>
                        <a:pt x="41" y="32"/>
                      </a:cubicBezTo>
                      <a:cubicBezTo>
                        <a:pt x="41" y="32"/>
                        <a:pt x="41" y="31"/>
                        <a:pt x="41" y="31"/>
                      </a:cubicBezTo>
                      <a:close/>
                      <a:moveTo>
                        <a:pt x="40" y="23"/>
                      </a:move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lose/>
                      <a:moveTo>
                        <a:pt x="40" y="22"/>
                      </a:moveTo>
                      <a:cubicBezTo>
                        <a:pt x="40" y="22"/>
                        <a:pt x="40" y="22"/>
                        <a:pt x="40" y="22"/>
                      </a:cubicBezTo>
                      <a:cubicBezTo>
                        <a:pt x="40" y="22"/>
                        <a:pt x="40" y="22"/>
                        <a:pt x="40" y="22"/>
                      </a:cubicBezTo>
                      <a:close/>
                      <a:moveTo>
                        <a:pt x="41" y="27"/>
                      </a:moveTo>
                      <a:cubicBezTo>
                        <a:pt x="41" y="27"/>
                        <a:pt x="41" y="27"/>
                        <a:pt x="41" y="27"/>
                      </a:cubicBezTo>
                      <a:cubicBezTo>
                        <a:pt x="41" y="27"/>
                        <a:pt x="41" y="26"/>
                        <a:pt x="41" y="27"/>
                      </a:cubicBezTo>
                      <a:close/>
                      <a:moveTo>
                        <a:pt x="40" y="10"/>
                      </a:moveTo>
                      <a:cubicBezTo>
                        <a:pt x="40" y="10"/>
                        <a:pt x="40" y="10"/>
                        <a:pt x="40" y="10"/>
                      </a:cubicBezTo>
                      <a:cubicBezTo>
                        <a:pt x="40" y="9"/>
                        <a:pt x="40" y="10"/>
                        <a:pt x="40" y="10"/>
                      </a:cubicBezTo>
                      <a:close/>
                      <a:moveTo>
                        <a:pt x="42" y="42"/>
                      </a:moveTo>
                      <a:cubicBezTo>
                        <a:pt x="42" y="42"/>
                        <a:pt x="42" y="42"/>
                        <a:pt x="42" y="42"/>
                      </a:cubicBezTo>
                      <a:cubicBezTo>
                        <a:pt x="42" y="43"/>
                        <a:pt x="42" y="43"/>
                        <a:pt x="42" y="43"/>
                      </a:cubicBezTo>
                      <a:cubicBezTo>
                        <a:pt x="42" y="43"/>
                        <a:pt x="42" y="42"/>
                        <a:pt x="42" y="42"/>
                      </a:cubicBezTo>
                      <a:close/>
                      <a:moveTo>
                        <a:pt x="41" y="24"/>
                      </a:moveTo>
                      <a:cubicBezTo>
                        <a:pt x="41" y="24"/>
                        <a:pt x="41" y="24"/>
                        <a:pt x="41" y="24"/>
                      </a:cubicBezTo>
                      <a:cubicBezTo>
                        <a:pt x="41" y="24"/>
                        <a:pt x="41" y="24"/>
                        <a:pt x="41" y="24"/>
                      </a:cubicBezTo>
                      <a:cubicBezTo>
                        <a:pt x="41" y="24"/>
                        <a:pt x="41" y="24"/>
                        <a:pt x="41" y="24"/>
                      </a:cubicBezTo>
                      <a:cubicBezTo>
                        <a:pt x="41" y="24"/>
                        <a:pt x="41" y="24"/>
                        <a:pt x="41" y="24"/>
                      </a:cubicBezTo>
                      <a:close/>
                      <a:moveTo>
                        <a:pt x="42" y="37"/>
                      </a:moveTo>
                      <a:cubicBezTo>
                        <a:pt x="42" y="37"/>
                        <a:pt x="42" y="37"/>
                        <a:pt x="42" y="37"/>
                      </a:cubicBezTo>
                      <a:cubicBezTo>
                        <a:pt x="42" y="37"/>
                        <a:pt x="42" y="37"/>
                        <a:pt x="42" y="37"/>
                      </a:cubicBezTo>
                      <a:cubicBezTo>
                        <a:pt x="42" y="37"/>
                        <a:pt x="42" y="37"/>
                        <a:pt x="42" y="37"/>
                      </a:cubicBezTo>
                      <a:close/>
                      <a:moveTo>
                        <a:pt x="41" y="32"/>
                      </a:moveTo>
                      <a:cubicBezTo>
                        <a:pt x="41" y="32"/>
                        <a:pt x="41" y="32"/>
                        <a:pt x="41" y="32"/>
                      </a:cubicBezTo>
                      <a:cubicBezTo>
                        <a:pt x="42" y="32"/>
                        <a:pt x="41" y="32"/>
                        <a:pt x="41" y="32"/>
                      </a:cubicBezTo>
                      <a:close/>
                      <a:moveTo>
                        <a:pt x="41" y="14"/>
                      </a:moveTo>
                      <a:cubicBezTo>
                        <a:pt x="41" y="14"/>
                        <a:pt x="41" y="14"/>
                        <a:pt x="41" y="14"/>
                      </a:cubicBezTo>
                      <a:cubicBezTo>
                        <a:pt x="41" y="14"/>
                        <a:pt x="41" y="14"/>
                        <a:pt x="41" y="14"/>
                      </a:cubicBezTo>
                      <a:close/>
                      <a:moveTo>
                        <a:pt x="41" y="27"/>
                      </a:moveTo>
                      <a:cubicBezTo>
                        <a:pt x="42" y="27"/>
                        <a:pt x="42" y="27"/>
                        <a:pt x="42" y="27"/>
                      </a:cubicBezTo>
                      <a:cubicBezTo>
                        <a:pt x="42" y="27"/>
                        <a:pt x="41" y="27"/>
                        <a:pt x="41" y="27"/>
                      </a:cubicBezTo>
                      <a:close/>
                      <a:moveTo>
                        <a:pt x="42" y="26"/>
                      </a:moveTo>
                      <a:cubicBezTo>
                        <a:pt x="41" y="26"/>
                        <a:pt x="41" y="26"/>
                        <a:pt x="41" y="26"/>
                      </a:cubicBezTo>
                      <a:cubicBezTo>
                        <a:pt x="41" y="26"/>
                        <a:pt x="42" y="26"/>
                        <a:pt x="42" y="26"/>
                      </a:cubicBezTo>
                      <a:close/>
                      <a:moveTo>
                        <a:pt x="43" y="39"/>
                      </a:moveTo>
                      <a:cubicBezTo>
                        <a:pt x="43" y="39"/>
                        <a:pt x="43" y="39"/>
                        <a:pt x="42" y="39"/>
                      </a:cubicBezTo>
                      <a:cubicBezTo>
                        <a:pt x="42" y="39"/>
                        <a:pt x="43" y="39"/>
                        <a:pt x="43" y="39"/>
                      </a:cubicBezTo>
                      <a:close/>
                      <a:moveTo>
                        <a:pt x="41" y="14"/>
                      </a:moveTo>
                      <a:cubicBezTo>
                        <a:pt x="41" y="14"/>
                        <a:pt x="41" y="14"/>
                        <a:pt x="41" y="14"/>
                      </a:cubicBezTo>
                      <a:cubicBezTo>
                        <a:pt x="41" y="15"/>
                        <a:pt x="41" y="14"/>
                        <a:pt x="41" y="15"/>
                      </a:cubicBezTo>
                      <a:cubicBezTo>
                        <a:pt x="41" y="14"/>
                        <a:pt x="41" y="14"/>
                        <a:pt x="41" y="14"/>
                      </a:cubicBezTo>
                      <a:cubicBezTo>
                        <a:pt x="41" y="14"/>
                        <a:pt x="41" y="14"/>
                        <a:pt x="41" y="13"/>
                      </a:cubicBezTo>
                      <a:cubicBezTo>
                        <a:pt x="41" y="13"/>
                        <a:pt x="41" y="14"/>
                        <a:pt x="41" y="14"/>
                      </a:cubicBezTo>
                      <a:cubicBezTo>
                        <a:pt x="41" y="14"/>
                        <a:pt x="41" y="14"/>
                        <a:pt x="41" y="14"/>
                      </a:cubicBezTo>
                      <a:close/>
                      <a:moveTo>
                        <a:pt x="42" y="35"/>
                      </a:moveTo>
                      <a:cubicBezTo>
                        <a:pt x="42" y="36"/>
                        <a:pt x="43" y="36"/>
                        <a:pt x="43" y="36"/>
                      </a:cubicBezTo>
                      <a:cubicBezTo>
                        <a:pt x="43" y="36"/>
                        <a:pt x="42" y="36"/>
                        <a:pt x="42" y="36"/>
                      </a:cubicBezTo>
                      <a:cubicBezTo>
                        <a:pt x="42" y="36"/>
                        <a:pt x="42" y="36"/>
                        <a:pt x="42" y="35"/>
                      </a:cubicBezTo>
                      <a:close/>
                      <a:moveTo>
                        <a:pt x="43" y="45"/>
                      </a:moveTo>
                      <a:cubicBezTo>
                        <a:pt x="43" y="45"/>
                        <a:pt x="43" y="45"/>
                        <a:pt x="43" y="45"/>
                      </a:cubicBezTo>
                      <a:cubicBezTo>
                        <a:pt x="43" y="46"/>
                        <a:pt x="43" y="46"/>
                        <a:pt x="43" y="46"/>
                      </a:cubicBezTo>
                      <a:cubicBezTo>
                        <a:pt x="43" y="46"/>
                        <a:pt x="43" y="45"/>
                        <a:pt x="43" y="45"/>
                      </a:cubicBezTo>
                      <a:close/>
                      <a:moveTo>
                        <a:pt x="44" y="43"/>
                      </a:moveTo>
                      <a:cubicBezTo>
                        <a:pt x="44" y="44"/>
                        <a:pt x="45" y="43"/>
                        <a:pt x="45" y="44"/>
                      </a:cubicBezTo>
                      <a:cubicBezTo>
                        <a:pt x="45" y="44"/>
                        <a:pt x="44" y="44"/>
                        <a:pt x="44" y="44"/>
                      </a:cubicBezTo>
                      <a:cubicBezTo>
                        <a:pt x="44" y="44"/>
                        <a:pt x="43" y="43"/>
                        <a:pt x="43" y="43"/>
                      </a:cubicBezTo>
                      <a:cubicBezTo>
                        <a:pt x="43" y="42"/>
                        <a:pt x="44" y="44"/>
                        <a:pt x="44" y="43"/>
                      </a:cubicBezTo>
                      <a:close/>
                      <a:moveTo>
                        <a:pt x="42" y="33"/>
                      </a:moveTo>
                      <a:cubicBezTo>
                        <a:pt x="42" y="32"/>
                        <a:pt x="43" y="33"/>
                        <a:pt x="43" y="33"/>
                      </a:cubicBezTo>
                      <a:cubicBezTo>
                        <a:pt x="43" y="33"/>
                        <a:pt x="42" y="33"/>
                        <a:pt x="42" y="33"/>
                      </a:cubicBezTo>
                      <a:close/>
                      <a:moveTo>
                        <a:pt x="42" y="31"/>
                      </a:moveTo>
                      <a:cubicBezTo>
                        <a:pt x="42" y="31"/>
                        <a:pt x="43" y="31"/>
                        <a:pt x="43" y="31"/>
                      </a:cubicBezTo>
                      <a:cubicBezTo>
                        <a:pt x="43" y="31"/>
                        <a:pt x="43" y="31"/>
                        <a:pt x="43" y="32"/>
                      </a:cubicBezTo>
                      <a:cubicBezTo>
                        <a:pt x="42" y="31"/>
                        <a:pt x="42" y="31"/>
                        <a:pt x="42" y="31"/>
                      </a:cubicBezTo>
                      <a:close/>
                      <a:moveTo>
                        <a:pt x="43" y="45"/>
                      </a:moveTo>
                      <a:cubicBezTo>
                        <a:pt x="44" y="45"/>
                        <a:pt x="43" y="45"/>
                        <a:pt x="44" y="45"/>
                      </a:cubicBezTo>
                      <a:cubicBezTo>
                        <a:pt x="44" y="45"/>
                        <a:pt x="43" y="45"/>
                        <a:pt x="43" y="45"/>
                      </a:cubicBezTo>
                      <a:close/>
                      <a:moveTo>
                        <a:pt x="43" y="37"/>
                      </a:moveTo>
                      <a:cubicBezTo>
                        <a:pt x="43" y="37"/>
                        <a:pt x="43" y="37"/>
                        <a:pt x="43" y="37"/>
                      </a:cubicBezTo>
                      <a:cubicBezTo>
                        <a:pt x="43" y="37"/>
                        <a:pt x="43" y="37"/>
                        <a:pt x="43" y="37"/>
                      </a:cubicBezTo>
                      <a:cubicBezTo>
                        <a:pt x="43" y="36"/>
                        <a:pt x="43" y="37"/>
                        <a:pt x="43" y="37"/>
                      </a:cubicBezTo>
                      <a:close/>
                      <a:moveTo>
                        <a:pt x="43" y="36"/>
                      </a:moveTo>
                      <a:cubicBezTo>
                        <a:pt x="43" y="36"/>
                        <a:pt x="43" y="36"/>
                        <a:pt x="43" y="36"/>
                      </a:cubicBezTo>
                      <a:cubicBezTo>
                        <a:pt x="43" y="36"/>
                        <a:pt x="43" y="35"/>
                        <a:pt x="43" y="36"/>
                      </a:cubicBezTo>
                      <a:cubicBezTo>
                        <a:pt x="43" y="36"/>
                        <a:pt x="43" y="36"/>
                        <a:pt x="43" y="36"/>
                      </a:cubicBezTo>
                      <a:cubicBezTo>
                        <a:pt x="43" y="36"/>
                        <a:pt x="43" y="36"/>
                        <a:pt x="43" y="36"/>
                      </a:cubicBezTo>
                      <a:close/>
                      <a:moveTo>
                        <a:pt x="44" y="43"/>
                      </a:moveTo>
                      <a:cubicBezTo>
                        <a:pt x="44" y="43"/>
                        <a:pt x="44" y="43"/>
                        <a:pt x="43" y="43"/>
                      </a:cubicBezTo>
                      <a:cubicBezTo>
                        <a:pt x="44" y="43"/>
                        <a:pt x="44" y="42"/>
                        <a:pt x="44" y="42"/>
                      </a:cubicBezTo>
                      <a:cubicBezTo>
                        <a:pt x="44" y="43"/>
                        <a:pt x="44" y="42"/>
                        <a:pt x="44" y="43"/>
                      </a:cubicBezTo>
                      <a:close/>
                      <a:moveTo>
                        <a:pt x="44" y="42"/>
                      </a:moveTo>
                      <a:cubicBezTo>
                        <a:pt x="44" y="42"/>
                        <a:pt x="44" y="42"/>
                        <a:pt x="44" y="42"/>
                      </a:cubicBezTo>
                      <a:cubicBezTo>
                        <a:pt x="44" y="42"/>
                        <a:pt x="43" y="42"/>
                        <a:pt x="43" y="42"/>
                      </a:cubicBezTo>
                      <a:cubicBezTo>
                        <a:pt x="43" y="42"/>
                        <a:pt x="44" y="42"/>
                        <a:pt x="44" y="42"/>
                      </a:cubicBezTo>
                      <a:close/>
                      <a:moveTo>
                        <a:pt x="43" y="28"/>
                      </a:moveTo>
                      <a:cubicBezTo>
                        <a:pt x="43" y="28"/>
                        <a:pt x="43" y="28"/>
                        <a:pt x="43" y="29"/>
                      </a:cubicBezTo>
                      <a:cubicBezTo>
                        <a:pt x="43" y="29"/>
                        <a:pt x="43" y="29"/>
                        <a:pt x="42" y="29"/>
                      </a:cubicBezTo>
                      <a:cubicBezTo>
                        <a:pt x="42" y="28"/>
                        <a:pt x="43" y="28"/>
                        <a:pt x="43" y="28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lose/>
                      <a:moveTo>
                        <a:pt x="42" y="24"/>
                      </a:moveTo>
                      <a:cubicBezTo>
                        <a:pt x="42" y="23"/>
                        <a:pt x="42" y="23"/>
                        <a:pt x="42" y="23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lose/>
                      <a:moveTo>
                        <a:pt x="43" y="25"/>
                      </a:moveTo>
                      <a:cubicBezTo>
                        <a:pt x="42" y="25"/>
                        <a:pt x="42" y="25"/>
                        <a:pt x="42" y="25"/>
                      </a:cubicBezTo>
                      <a:cubicBezTo>
                        <a:pt x="42" y="24"/>
                        <a:pt x="43" y="24"/>
                        <a:pt x="43" y="25"/>
                      </a:cubicBezTo>
                      <a:close/>
                      <a:moveTo>
                        <a:pt x="43" y="33"/>
                      </a:moveTo>
                      <a:cubicBezTo>
                        <a:pt x="43" y="33"/>
                        <a:pt x="43" y="33"/>
                        <a:pt x="43" y="32"/>
                      </a:cubicBezTo>
                      <a:cubicBezTo>
                        <a:pt x="43" y="32"/>
                        <a:pt x="43" y="33"/>
                        <a:pt x="43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lose/>
                      <a:moveTo>
                        <a:pt x="43" y="30"/>
                      </a:moveTo>
                      <a:cubicBezTo>
                        <a:pt x="43" y="30"/>
                        <a:pt x="43" y="30"/>
                        <a:pt x="43" y="30"/>
                      </a:cubicBezTo>
                      <a:cubicBezTo>
                        <a:pt x="43" y="30"/>
                        <a:pt x="43" y="30"/>
                        <a:pt x="43" y="30"/>
                      </a:cubicBez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3" y="29"/>
                        <a:pt x="43" y="30"/>
                        <a:pt x="43" y="30"/>
                      </a:cubicBezTo>
                      <a:close/>
                      <a:moveTo>
                        <a:pt x="43" y="26"/>
                      </a:moveTo>
                      <a:cubicBezTo>
                        <a:pt x="43" y="25"/>
                        <a:pt x="43" y="25"/>
                        <a:pt x="43" y="26"/>
                      </a:cubicBezTo>
                      <a:cubicBezTo>
                        <a:pt x="43" y="26"/>
                        <a:pt x="43" y="26"/>
                        <a:pt x="43" y="26"/>
                      </a:cubicBezTo>
                      <a:close/>
                      <a:moveTo>
                        <a:pt x="43" y="24"/>
                      </a:moveTo>
                      <a:cubicBezTo>
                        <a:pt x="42" y="24"/>
                        <a:pt x="42" y="23"/>
                        <a:pt x="43" y="23"/>
                      </a:cubicBezTo>
                      <a:cubicBezTo>
                        <a:pt x="43" y="24"/>
                        <a:pt x="43" y="24"/>
                        <a:pt x="43" y="24"/>
                      </a:cubicBezTo>
                      <a:close/>
                      <a:moveTo>
                        <a:pt x="44" y="42"/>
                      </a:moveTo>
                      <a:cubicBezTo>
                        <a:pt x="44" y="42"/>
                        <a:pt x="44" y="42"/>
                        <a:pt x="44" y="42"/>
                      </a:cubicBezTo>
                      <a:cubicBezTo>
                        <a:pt x="44" y="42"/>
                        <a:pt x="44" y="42"/>
                        <a:pt x="44" y="42"/>
                      </a:cubicBezTo>
                      <a:close/>
                      <a:moveTo>
                        <a:pt x="44" y="41"/>
                      </a:moveTo>
                      <a:cubicBezTo>
                        <a:pt x="44" y="41"/>
                        <a:pt x="44" y="41"/>
                        <a:pt x="45" y="41"/>
                      </a:cubicBezTo>
                      <a:cubicBezTo>
                        <a:pt x="45" y="41"/>
                        <a:pt x="44" y="41"/>
                        <a:pt x="44" y="41"/>
                      </a:cubicBezTo>
                      <a:close/>
                      <a:moveTo>
                        <a:pt x="44" y="29"/>
                      </a:moveTo>
                      <a:cubicBezTo>
                        <a:pt x="44" y="29"/>
                        <a:pt x="44" y="29"/>
                        <a:pt x="44" y="29"/>
                      </a:cubicBezTo>
                      <a:cubicBezTo>
                        <a:pt x="44" y="29"/>
                        <a:pt x="44" y="29"/>
                        <a:pt x="44" y="29"/>
                      </a:cubicBezTo>
                      <a:cubicBezTo>
                        <a:pt x="44" y="29"/>
                        <a:pt x="44" y="29"/>
                        <a:pt x="44" y="29"/>
                      </a:cubicBezTo>
                      <a:cubicBezTo>
                        <a:pt x="44" y="29"/>
                        <a:pt x="44" y="30"/>
                        <a:pt x="44" y="30"/>
                      </a:cubicBezTo>
                      <a:cubicBezTo>
                        <a:pt x="44" y="30"/>
                        <a:pt x="44" y="30"/>
                        <a:pt x="44" y="30"/>
                      </a:cubicBezTo>
                      <a:cubicBezTo>
                        <a:pt x="43" y="30"/>
                        <a:pt x="44" y="29"/>
                        <a:pt x="44" y="29"/>
                      </a:cubicBezTo>
                      <a:close/>
                      <a:moveTo>
                        <a:pt x="44" y="37"/>
                      </a:moveTo>
                      <a:cubicBezTo>
                        <a:pt x="44" y="37"/>
                        <a:pt x="44" y="38"/>
                        <a:pt x="44" y="37"/>
                      </a:cubicBezTo>
                      <a:cubicBezTo>
                        <a:pt x="44" y="37"/>
                        <a:pt x="44" y="37"/>
                        <a:pt x="44" y="37"/>
                      </a:cubicBezTo>
                      <a:cubicBezTo>
                        <a:pt x="44" y="37"/>
                        <a:pt x="45" y="36"/>
                        <a:pt x="45" y="37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5" y="37"/>
                        <a:pt x="44" y="38"/>
                      </a:cubicBezTo>
                      <a:cubicBezTo>
                        <a:pt x="44" y="37"/>
                        <a:pt x="45" y="37"/>
                        <a:pt x="44" y="37"/>
                      </a:cubicBezTo>
                      <a:close/>
                      <a:moveTo>
                        <a:pt x="45" y="37"/>
                      </a:move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lose/>
                      <a:moveTo>
                        <a:pt x="44" y="28"/>
                      </a:moveTo>
                      <a:cubicBezTo>
                        <a:pt x="44" y="28"/>
                        <a:pt x="44" y="29"/>
                        <a:pt x="44" y="29"/>
                      </a:cubicBezTo>
                      <a:cubicBezTo>
                        <a:pt x="44" y="29"/>
                        <a:pt x="44" y="29"/>
                        <a:pt x="44" y="29"/>
                      </a:cubicBezTo>
                      <a:cubicBezTo>
                        <a:pt x="44" y="29"/>
                        <a:pt x="44" y="29"/>
                        <a:pt x="44" y="29"/>
                      </a:cubicBezTo>
                      <a:cubicBezTo>
                        <a:pt x="44" y="29"/>
                        <a:pt x="44" y="29"/>
                        <a:pt x="44" y="29"/>
                      </a:cubicBezTo>
                      <a:cubicBezTo>
                        <a:pt x="44" y="29"/>
                        <a:pt x="44" y="28"/>
                        <a:pt x="44" y="28"/>
                      </a:cubicBezTo>
                      <a:cubicBezTo>
                        <a:pt x="44" y="28"/>
                        <a:pt x="44" y="28"/>
                        <a:pt x="44" y="28"/>
                      </a:cubicBezTo>
                      <a:close/>
                      <a:moveTo>
                        <a:pt x="45" y="40"/>
                      </a:moveTo>
                      <a:cubicBezTo>
                        <a:pt x="45" y="40"/>
                        <a:pt x="45" y="41"/>
                        <a:pt x="45" y="41"/>
                      </a:cubicBezTo>
                      <a:cubicBezTo>
                        <a:pt x="45" y="40"/>
                        <a:pt x="45" y="40"/>
                        <a:pt x="45" y="40"/>
                      </a:cubicBezTo>
                      <a:close/>
                      <a:moveTo>
                        <a:pt x="44" y="22"/>
                      </a:moveTo>
                      <a:cubicBezTo>
                        <a:pt x="43" y="23"/>
                        <a:pt x="43" y="22"/>
                        <a:pt x="43" y="22"/>
                      </a:cubicBezTo>
                      <a:cubicBezTo>
                        <a:pt x="43" y="22"/>
                        <a:pt x="43" y="22"/>
                        <a:pt x="44" y="22"/>
                      </a:cubicBezTo>
                      <a:close/>
                      <a:moveTo>
                        <a:pt x="43" y="18"/>
                      </a:moveTo>
                      <a:cubicBezTo>
                        <a:pt x="43" y="18"/>
                        <a:pt x="43" y="18"/>
                        <a:pt x="43" y="18"/>
                      </a:cubicBezTo>
                      <a:cubicBezTo>
                        <a:pt x="43" y="18"/>
                        <a:pt x="43" y="18"/>
                        <a:pt x="43" y="18"/>
                      </a:cubicBezTo>
                      <a:cubicBezTo>
                        <a:pt x="43" y="19"/>
                        <a:pt x="44" y="18"/>
                        <a:pt x="44" y="19"/>
                      </a:cubicBezTo>
                      <a:cubicBezTo>
                        <a:pt x="44" y="19"/>
                        <a:pt x="44" y="19"/>
                        <a:pt x="43" y="19"/>
                      </a:cubicBezTo>
                      <a:cubicBezTo>
                        <a:pt x="43" y="19"/>
                        <a:pt x="43" y="19"/>
                        <a:pt x="44" y="19"/>
                      </a:cubicBezTo>
                      <a:cubicBezTo>
                        <a:pt x="43" y="19"/>
                        <a:pt x="43" y="19"/>
                        <a:pt x="43" y="19"/>
                      </a:cubicBezTo>
                      <a:cubicBezTo>
                        <a:pt x="43" y="19"/>
                        <a:pt x="43" y="18"/>
                        <a:pt x="43" y="19"/>
                      </a:cubicBezTo>
                      <a:cubicBezTo>
                        <a:pt x="43" y="19"/>
                        <a:pt x="43" y="19"/>
                        <a:pt x="43" y="19"/>
                      </a:cubicBezTo>
                      <a:cubicBezTo>
                        <a:pt x="43" y="19"/>
                        <a:pt x="43" y="19"/>
                        <a:pt x="42" y="19"/>
                      </a:cubicBezTo>
                      <a:cubicBezTo>
                        <a:pt x="42" y="18"/>
                        <a:pt x="42" y="19"/>
                        <a:pt x="42" y="19"/>
                      </a:cubicBezTo>
                      <a:cubicBezTo>
                        <a:pt x="42" y="18"/>
                        <a:pt x="42" y="18"/>
                        <a:pt x="42" y="18"/>
                      </a:cubicBezTo>
                      <a:cubicBezTo>
                        <a:pt x="42" y="18"/>
                        <a:pt x="42" y="18"/>
                        <a:pt x="43" y="18"/>
                      </a:cubicBezTo>
                      <a:cubicBezTo>
                        <a:pt x="43" y="18"/>
                        <a:pt x="43" y="18"/>
                        <a:pt x="43" y="18"/>
                      </a:cubicBezTo>
                      <a:cubicBezTo>
                        <a:pt x="43" y="18"/>
                        <a:pt x="43" y="18"/>
                        <a:pt x="43" y="17"/>
                      </a:cubicBezTo>
                      <a:cubicBezTo>
                        <a:pt x="43" y="17"/>
                        <a:pt x="43" y="18"/>
                        <a:pt x="43" y="18"/>
                      </a:cubicBezTo>
                      <a:close/>
                      <a:moveTo>
                        <a:pt x="46" y="41"/>
                      </a:moveTo>
                      <a:cubicBezTo>
                        <a:pt x="45" y="41"/>
                        <a:pt x="45" y="41"/>
                        <a:pt x="45" y="41"/>
                      </a:cubicBezTo>
                      <a:cubicBezTo>
                        <a:pt x="45" y="40"/>
                        <a:pt x="45" y="41"/>
                        <a:pt x="45" y="40"/>
                      </a:cubicBezTo>
                      <a:cubicBezTo>
                        <a:pt x="45" y="40"/>
                        <a:pt x="46" y="40"/>
                        <a:pt x="46" y="40"/>
                      </a:cubicBezTo>
                      <a:cubicBezTo>
                        <a:pt x="46" y="41"/>
                        <a:pt x="46" y="40"/>
                        <a:pt x="46" y="41"/>
                      </a:cubicBezTo>
                      <a:close/>
                      <a:moveTo>
                        <a:pt x="44" y="28"/>
                      </a:moveTo>
                      <a:cubicBezTo>
                        <a:pt x="44" y="28"/>
                        <a:pt x="44" y="28"/>
                        <a:pt x="44" y="27"/>
                      </a:cubicBezTo>
                      <a:cubicBezTo>
                        <a:pt x="44" y="27"/>
                        <a:pt x="44" y="27"/>
                        <a:pt x="44" y="28"/>
                      </a:cubicBezTo>
                      <a:close/>
                      <a:moveTo>
                        <a:pt x="46" y="44"/>
                      </a:moveTo>
                      <a:cubicBezTo>
                        <a:pt x="46" y="44"/>
                        <a:pt x="46" y="44"/>
                        <a:pt x="46" y="44"/>
                      </a:cubicBezTo>
                      <a:cubicBezTo>
                        <a:pt x="46" y="43"/>
                        <a:pt x="46" y="44"/>
                        <a:pt x="46" y="44"/>
                      </a:cubicBezTo>
                      <a:close/>
                      <a:moveTo>
                        <a:pt x="46" y="42"/>
                      </a:moveTo>
                      <a:cubicBezTo>
                        <a:pt x="46" y="43"/>
                        <a:pt x="46" y="42"/>
                        <a:pt x="46" y="43"/>
                      </a:cubicBezTo>
                      <a:cubicBezTo>
                        <a:pt x="46" y="43"/>
                        <a:pt x="46" y="42"/>
                        <a:pt x="46" y="43"/>
                      </a:cubicBezTo>
                      <a:cubicBezTo>
                        <a:pt x="46" y="42"/>
                        <a:pt x="46" y="42"/>
                        <a:pt x="46" y="42"/>
                      </a:cubicBezTo>
                      <a:close/>
                      <a:moveTo>
                        <a:pt x="44" y="28"/>
                      </a:moveTo>
                      <a:cubicBezTo>
                        <a:pt x="44" y="28"/>
                        <a:pt x="44" y="27"/>
                        <a:pt x="44" y="27"/>
                      </a:cubicBezTo>
                      <a:cubicBezTo>
                        <a:pt x="44" y="27"/>
                        <a:pt x="44" y="27"/>
                        <a:pt x="44" y="28"/>
                      </a:cubicBezTo>
                      <a:close/>
                      <a:moveTo>
                        <a:pt x="45" y="32"/>
                      </a:moveTo>
                      <a:cubicBezTo>
                        <a:pt x="45" y="32"/>
                        <a:pt x="45" y="32"/>
                        <a:pt x="45" y="32"/>
                      </a:cubicBezTo>
                      <a:cubicBezTo>
                        <a:pt x="45" y="33"/>
                        <a:pt x="45" y="32"/>
                        <a:pt x="45" y="33"/>
                      </a:cubicBezTo>
                      <a:cubicBezTo>
                        <a:pt x="45" y="33"/>
                        <a:pt x="45" y="33"/>
                        <a:pt x="45" y="33"/>
                      </a:cubicBezTo>
                      <a:cubicBezTo>
                        <a:pt x="45" y="32"/>
                        <a:pt x="45" y="32"/>
                        <a:pt x="45" y="31"/>
                      </a:cubicBezTo>
                      <a:cubicBezTo>
                        <a:pt x="45" y="31"/>
                        <a:pt x="45" y="32"/>
                        <a:pt x="45" y="32"/>
                      </a:cubicBezTo>
                      <a:close/>
                      <a:moveTo>
                        <a:pt x="44" y="21"/>
                      </a:moveTo>
                      <a:cubicBezTo>
                        <a:pt x="44" y="21"/>
                        <a:pt x="44" y="21"/>
                        <a:pt x="44" y="21"/>
                      </a:cubicBezTo>
                      <a:cubicBezTo>
                        <a:pt x="44" y="21"/>
                        <a:pt x="44" y="21"/>
                        <a:pt x="44" y="21"/>
                      </a:cubicBezTo>
                      <a:cubicBezTo>
                        <a:pt x="44" y="22"/>
                        <a:pt x="44" y="21"/>
                        <a:pt x="44" y="21"/>
                      </a:cubicBezTo>
                      <a:cubicBezTo>
                        <a:pt x="44" y="21"/>
                        <a:pt x="44" y="21"/>
                        <a:pt x="44" y="20"/>
                      </a:cubicBezTo>
                      <a:cubicBezTo>
                        <a:pt x="44" y="20"/>
                        <a:pt x="44" y="20"/>
                        <a:pt x="44" y="21"/>
                      </a:cubicBezTo>
                      <a:cubicBezTo>
                        <a:pt x="44" y="21"/>
                        <a:pt x="44" y="20"/>
                        <a:pt x="44" y="21"/>
                      </a:cubicBezTo>
                      <a:close/>
                      <a:moveTo>
                        <a:pt x="45" y="28"/>
                      </a:moveTo>
                      <a:cubicBezTo>
                        <a:pt x="45" y="28"/>
                        <a:pt x="45" y="27"/>
                        <a:pt x="44" y="28"/>
                      </a:cubicBezTo>
                      <a:cubicBezTo>
                        <a:pt x="44" y="27"/>
                        <a:pt x="44" y="27"/>
                        <a:pt x="45" y="27"/>
                      </a:cubicBezTo>
                      <a:cubicBezTo>
                        <a:pt x="45" y="27"/>
                        <a:pt x="45" y="27"/>
                        <a:pt x="45" y="27"/>
                      </a:cubicBezTo>
                      <a:cubicBezTo>
                        <a:pt x="45" y="27"/>
                        <a:pt x="45" y="27"/>
                        <a:pt x="45" y="28"/>
                      </a:cubicBezTo>
                      <a:close/>
                      <a:moveTo>
                        <a:pt x="46" y="37"/>
                      </a:moveTo>
                      <a:cubicBezTo>
                        <a:pt x="46" y="37"/>
                        <a:pt x="46" y="37"/>
                        <a:pt x="46" y="37"/>
                      </a:cubicBezTo>
                      <a:cubicBezTo>
                        <a:pt x="46" y="37"/>
                        <a:pt x="46" y="37"/>
                        <a:pt x="46" y="37"/>
                      </a:cubicBezTo>
                      <a:cubicBezTo>
                        <a:pt x="46" y="37"/>
                        <a:pt x="46" y="37"/>
                        <a:pt x="46" y="37"/>
                      </a:cubicBezTo>
                      <a:close/>
                      <a:moveTo>
                        <a:pt x="47" y="43"/>
                      </a:moveTo>
                      <a:cubicBezTo>
                        <a:pt x="47" y="42"/>
                        <a:pt x="47" y="42"/>
                        <a:pt x="46" y="43"/>
                      </a:cubicBezTo>
                      <a:cubicBezTo>
                        <a:pt x="46" y="42"/>
                        <a:pt x="47" y="42"/>
                        <a:pt x="47" y="43"/>
                      </a:cubicBezTo>
                      <a:close/>
                      <a:moveTo>
                        <a:pt x="46" y="37"/>
                      </a:move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6" y="37"/>
                        <a:pt x="46" y="37"/>
                      </a:cubicBezTo>
                      <a:close/>
                      <a:moveTo>
                        <a:pt x="46" y="27"/>
                      </a:moveTo>
                      <a:cubicBezTo>
                        <a:pt x="46" y="27"/>
                        <a:pt x="45" y="28"/>
                        <a:pt x="45" y="27"/>
                      </a:cubicBezTo>
                      <a:cubicBezTo>
                        <a:pt x="45" y="27"/>
                        <a:pt x="45" y="27"/>
                        <a:pt x="45" y="27"/>
                      </a:cubicBezTo>
                      <a:cubicBezTo>
                        <a:pt x="45" y="27"/>
                        <a:pt x="45" y="26"/>
                        <a:pt x="45" y="26"/>
                      </a:cubicBezTo>
                      <a:cubicBezTo>
                        <a:pt x="45" y="26"/>
                        <a:pt x="45" y="27"/>
                        <a:pt x="45" y="26"/>
                      </a:cubicBezTo>
                      <a:cubicBezTo>
                        <a:pt x="45" y="27"/>
                        <a:pt x="46" y="27"/>
                        <a:pt x="46" y="27"/>
                      </a:cubicBezTo>
                      <a:close/>
                      <a:moveTo>
                        <a:pt x="45" y="25"/>
                      </a:moveTo>
                      <a:cubicBezTo>
                        <a:pt x="45" y="25"/>
                        <a:pt x="45" y="25"/>
                        <a:pt x="45" y="25"/>
                      </a:cubicBezTo>
                      <a:cubicBezTo>
                        <a:pt x="45" y="25"/>
                        <a:pt x="45" y="25"/>
                        <a:pt x="45" y="25"/>
                      </a:cubicBezTo>
                      <a:close/>
                      <a:moveTo>
                        <a:pt x="47" y="41"/>
                      </a:moveTo>
                      <a:cubicBezTo>
                        <a:pt x="47" y="41"/>
                        <a:pt x="47" y="41"/>
                        <a:pt x="47" y="41"/>
                      </a:cubicBezTo>
                      <a:cubicBezTo>
                        <a:pt x="47" y="41"/>
                        <a:pt x="47" y="41"/>
                        <a:pt x="47" y="42"/>
                      </a:cubicBezTo>
                      <a:cubicBezTo>
                        <a:pt x="47" y="42"/>
                        <a:pt x="47" y="41"/>
                        <a:pt x="47" y="41"/>
                      </a:cubicBezTo>
                      <a:close/>
                      <a:moveTo>
                        <a:pt x="45" y="23"/>
                      </a:moveTo>
                      <a:cubicBezTo>
                        <a:pt x="45" y="23"/>
                        <a:pt x="45" y="23"/>
                        <a:pt x="46" y="23"/>
                      </a:cubicBezTo>
                      <a:cubicBezTo>
                        <a:pt x="46" y="23"/>
                        <a:pt x="45" y="23"/>
                        <a:pt x="45" y="23"/>
                      </a:cubicBezTo>
                      <a:close/>
                      <a:moveTo>
                        <a:pt x="46" y="28"/>
                      </a:moveTo>
                      <a:cubicBezTo>
                        <a:pt x="46" y="28"/>
                        <a:pt x="46" y="27"/>
                        <a:pt x="46" y="27"/>
                      </a:cubicBezTo>
                      <a:cubicBezTo>
                        <a:pt x="46" y="27"/>
                        <a:pt x="46" y="27"/>
                        <a:pt x="46" y="27"/>
                      </a:cubicBezTo>
                      <a:cubicBezTo>
                        <a:pt x="46" y="27"/>
                        <a:pt x="46" y="27"/>
                        <a:pt x="46" y="28"/>
                      </a:cubicBezTo>
                      <a:close/>
                      <a:moveTo>
                        <a:pt x="47" y="35"/>
                      </a:moveTo>
                      <a:cubicBezTo>
                        <a:pt x="47" y="36"/>
                        <a:pt x="47" y="36"/>
                        <a:pt x="47" y="36"/>
                      </a:cubicBezTo>
                      <a:cubicBezTo>
                        <a:pt x="47" y="36"/>
                        <a:pt x="47" y="35"/>
                        <a:pt x="47" y="35"/>
                      </a:cubicBezTo>
                      <a:close/>
                      <a:moveTo>
                        <a:pt x="46" y="21"/>
                      </a:moveTo>
                      <a:cubicBezTo>
                        <a:pt x="46" y="22"/>
                        <a:pt x="45" y="22"/>
                        <a:pt x="45" y="22"/>
                      </a:cubicBezTo>
                      <a:cubicBezTo>
                        <a:pt x="45" y="21"/>
                        <a:pt x="45" y="21"/>
                        <a:pt x="46" y="21"/>
                      </a:cubicBezTo>
                      <a:close/>
                      <a:moveTo>
                        <a:pt x="45" y="20"/>
                      </a:moveTo>
                      <a:cubicBezTo>
                        <a:pt x="45" y="21"/>
                        <a:pt x="45" y="21"/>
                        <a:pt x="45" y="21"/>
                      </a:cubicBezTo>
                      <a:cubicBezTo>
                        <a:pt x="45" y="21"/>
                        <a:pt x="45" y="20"/>
                        <a:pt x="45" y="20"/>
                      </a:cubicBezTo>
                      <a:cubicBezTo>
                        <a:pt x="45" y="20"/>
                        <a:pt x="45" y="20"/>
                        <a:pt x="45" y="20"/>
                      </a:cubicBezTo>
                      <a:cubicBezTo>
                        <a:pt x="45" y="20"/>
                        <a:pt x="45" y="20"/>
                        <a:pt x="45" y="20"/>
                      </a:cubicBezTo>
                      <a:close/>
                      <a:moveTo>
                        <a:pt x="48" y="40"/>
                      </a:move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lose/>
                      <a:moveTo>
                        <a:pt x="47" y="27"/>
                      </a:moveTo>
                      <a:cubicBezTo>
                        <a:pt x="47" y="27"/>
                        <a:pt x="47" y="27"/>
                        <a:pt x="47" y="27"/>
                      </a:cubicBezTo>
                      <a:cubicBezTo>
                        <a:pt x="47" y="27"/>
                        <a:pt x="47" y="27"/>
                        <a:pt x="47" y="27"/>
                      </a:cubicBezTo>
                      <a:cubicBezTo>
                        <a:pt x="47" y="27"/>
                        <a:pt x="47" y="27"/>
                        <a:pt x="47" y="27"/>
                      </a:cubicBezTo>
                      <a:close/>
                      <a:moveTo>
                        <a:pt x="49" y="42"/>
                      </a:moveTo>
                      <a:cubicBezTo>
                        <a:pt x="49" y="42"/>
                        <a:pt x="49" y="42"/>
                        <a:pt x="49" y="42"/>
                      </a:cubicBezTo>
                      <a:cubicBezTo>
                        <a:pt x="49" y="42"/>
                        <a:pt x="49" y="42"/>
                        <a:pt x="49" y="42"/>
                      </a:cubicBezTo>
                      <a:close/>
                      <a:moveTo>
                        <a:pt x="48" y="36"/>
                      </a:move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lose/>
                      <a:moveTo>
                        <a:pt x="47" y="26"/>
                      </a:moveTo>
                      <a:cubicBezTo>
                        <a:pt x="47" y="26"/>
                        <a:pt x="47" y="26"/>
                        <a:pt x="47" y="26"/>
                      </a:cubicBezTo>
                      <a:cubicBezTo>
                        <a:pt x="47" y="27"/>
                        <a:pt x="47" y="26"/>
                        <a:pt x="47" y="26"/>
                      </a:cubicBezTo>
                      <a:close/>
                      <a:moveTo>
                        <a:pt x="48" y="35"/>
                      </a:moveTo>
                      <a:cubicBezTo>
                        <a:pt x="48" y="34"/>
                        <a:pt x="48" y="34"/>
                        <a:pt x="49" y="34"/>
                      </a:cubicBezTo>
                      <a:cubicBezTo>
                        <a:pt x="49" y="35"/>
                        <a:pt x="48" y="35"/>
                        <a:pt x="48" y="35"/>
                      </a:cubicBezTo>
                      <a:close/>
                      <a:moveTo>
                        <a:pt x="48" y="29"/>
                      </a:moveTo>
                      <a:cubicBezTo>
                        <a:pt x="48" y="29"/>
                        <a:pt x="48" y="29"/>
                        <a:pt x="48" y="29"/>
                      </a:cubicBezTo>
                      <a:cubicBezTo>
                        <a:pt x="48" y="29"/>
                        <a:pt x="48" y="29"/>
                        <a:pt x="48" y="29"/>
                      </a:cubicBezTo>
                      <a:close/>
                      <a:moveTo>
                        <a:pt x="49" y="36"/>
                      </a:moveTo>
                      <a:cubicBezTo>
                        <a:pt x="49" y="36"/>
                        <a:pt x="49" y="35"/>
                        <a:pt x="49" y="35"/>
                      </a:cubicBezTo>
                      <a:cubicBezTo>
                        <a:pt x="49" y="35"/>
                        <a:pt x="49" y="36"/>
                        <a:pt x="49" y="36"/>
                      </a:cubicBezTo>
                      <a:close/>
                      <a:moveTo>
                        <a:pt x="51" y="39"/>
                      </a:moveTo>
                      <a:cubicBezTo>
                        <a:pt x="50" y="40"/>
                        <a:pt x="50" y="40"/>
                        <a:pt x="50" y="40"/>
                      </a:cubicBezTo>
                      <a:cubicBezTo>
                        <a:pt x="50" y="39"/>
                        <a:pt x="50" y="39"/>
                        <a:pt x="51" y="39"/>
                      </a:cubicBezTo>
                      <a:close/>
                      <a:moveTo>
                        <a:pt x="50" y="35"/>
                      </a:move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6"/>
                        <a:pt x="50" y="36"/>
                      </a:cubicBezTo>
                      <a:cubicBezTo>
                        <a:pt x="50" y="36"/>
                        <a:pt x="50" y="36"/>
                        <a:pt x="50" y="36"/>
                      </a:cubicBezTo>
                      <a:cubicBezTo>
                        <a:pt x="50" y="36"/>
                        <a:pt x="50" y="36"/>
                        <a:pt x="50" y="36"/>
                      </a:cubicBezTo>
                      <a:cubicBezTo>
                        <a:pt x="50" y="36"/>
                        <a:pt x="50" y="36"/>
                        <a:pt x="50" y="36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lose/>
                      <a:moveTo>
                        <a:pt x="48" y="21"/>
                      </a:moveTo>
                      <a:cubicBezTo>
                        <a:pt x="48" y="21"/>
                        <a:pt x="47" y="21"/>
                        <a:pt x="47" y="20"/>
                      </a:cubicBezTo>
                      <a:cubicBezTo>
                        <a:pt x="47" y="20"/>
                        <a:pt x="47" y="21"/>
                        <a:pt x="48" y="21"/>
                      </a:cubicBezTo>
                      <a:close/>
                      <a:moveTo>
                        <a:pt x="50" y="33"/>
                      </a:moveTo>
                      <a:cubicBezTo>
                        <a:pt x="50" y="33"/>
                        <a:pt x="50" y="33"/>
                        <a:pt x="50" y="32"/>
                      </a:cubicBezTo>
                      <a:cubicBezTo>
                        <a:pt x="49" y="32"/>
                        <a:pt x="49" y="32"/>
                        <a:pt x="49" y="33"/>
                      </a:cubicBezTo>
                      <a:cubicBezTo>
                        <a:pt x="49" y="33"/>
                        <a:pt x="49" y="32"/>
                        <a:pt x="49" y="32"/>
                      </a:cubicBezTo>
                      <a:cubicBezTo>
                        <a:pt x="49" y="32"/>
                        <a:pt x="49" y="32"/>
                        <a:pt x="50" y="32"/>
                      </a:cubicBezTo>
                      <a:cubicBezTo>
                        <a:pt x="50" y="32"/>
                        <a:pt x="50" y="33"/>
                        <a:pt x="50" y="33"/>
                      </a:cubicBezTo>
                      <a:close/>
                      <a:moveTo>
                        <a:pt x="51" y="41"/>
                      </a:moveTo>
                      <a:cubicBezTo>
                        <a:pt x="51" y="41"/>
                        <a:pt x="51" y="41"/>
                        <a:pt x="51" y="41"/>
                      </a:cubicBezTo>
                      <a:cubicBezTo>
                        <a:pt x="51" y="42"/>
                        <a:pt x="51" y="41"/>
                        <a:pt x="51" y="41"/>
                      </a:cubicBezTo>
                      <a:close/>
                      <a:moveTo>
                        <a:pt x="51" y="37"/>
                      </a:moveTo>
                      <a:cubicBezTo>
                        <a:pt x="51" y="37"/>
                        <a:pt x="51" y="38"/>
                        <a:pt x="50" y="37"/>
                      </a:cubicBezTo>
                      <a:cubicBezTo>
                        <a:pt x="50" y="37"/>
                        <a:pt x="50" y="37"/>
                        <a:pt x="51" y="37"/>
                      </a:cubicBezTo>
                      <a:cubicBezTo>
                        <a:pt x="51" y="37"/>
                        <a:pt x="51" y="37"/>
                        <a:pt x="51" y="37"/>
                      </a:cubicBezTo>
                      <a:cubicBezTo>
                        <a:pt x="51" y="37"/>
                        <a:pt x="51" y="38"/>
                        <a:pt x="51" y="37"/>
                      </a:cubicBezTo>
                      <a:close/>
                      <a:moveTo>
                        <a:pt x="49" y="25"/>
                      </a:moveTo>
                      <a:cubicBezTo>
                        <a:pt x="49" y="26"/>
                        <a:pt x="48" y="25"/>
                        <a:pt x="48" y="25"/>
                      </a:cubicBezTo>
                      <a:cubicBezTo>
                        <a:pt x="48" y="25"/>
                        <a:pt x="48" y="25"/>
                        <a:pt x="49" y="25"/>
                      </a:cubicBezTo>
                      <a:close/>
                      <a:moveTo>
                        <a:pt x="50" y="35"/>
                      </a:move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1" y="36"/>
                        <a:pt x="50" y="36"/>
                        <a:pt x="50" y="36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lose/>
                      <a:moveTo>
                        <a:pt x="51" y="32"/>
                      </a:moveTo>
                      <a:cubicBezTo>
                        <a:pt x="51" y="32"/>
                        <a:pt x="50" y="32"/>
                        <a:pt x="50" y="33"/>
                      </a:cubicBezTo>
                      <a:cubicBezTo>
                        <a:pt x="50" y="32"/>
                        <a:pt x="51" y="31"/>
                        <a:pt x="51" y="32"/>
                      </a:cubicBezTo>
                      <a:close/>
                      <a:moveTo>
                        <a:pt x="48" y="22"/>
                      </a:moveTo>
                      <a:cubicBezTo>
                        <a:pt x="48" y="22"/>
                        <a:pt x="48" y="22"/>
                        <a:pt x="48" y="22"/>
                      </a:cubicBezTo>
                      <a:cubicBezTo>
                        <a:pt x="48" y="23"/>
                        <a:pt x="48" y="22"/>
                        <a:pt x="48" y="22"/>
                      </a:cubicBezTo>
                      <a:close/>
                      <a:moveTo>
                        <a:pt x="52" y="41"/>
                      </a:moveTo>
                      <a:cubicBezTo>
                        <a:pt x="52" y="41"/>
                        <a:pt x="52" y="41"/>
                        <a:pt x="52" y="41"/>
                      </a:cubicBezTo>
                      <a:cubicBezTo>
                        <a:pt x="52" y="41"/>
                        <a:pt x="52" y="41"/>
                        <a:pt x="52" y="41"/>
                      </a:cubicBezTo>
                      <a:cubicBezTo>
                        <a:pt x="52" y="42"/>
                        <a:pt x="52" y="41"/>
                        <a:pt x="52" y="41"/>
                      </a:cubicBezTo>
                      <a:close/>
                      <a:moveTo>
                        <a:pt x="51" y="34"/>
                      </a:moveTo>
                      <a:cubicBezTo>
                        <a:pt x="51" y="34"/>
                        <a:pt x="51" y="34"/>
                        <a:pt x="51" y="34"/>
                      </a:cubicBez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0" y="34"/>
                        <a:pt x="51" y="34"/>
                        <a:pt x="51" y="34"/>
                      </a:cubicBezTo>
                      <a:cubicBezTo>
                        <a:pt x="51" y="34"/>
                        <a:pt x="51" y="34"/>
                        <a:pt x="51" y="34"/>
                      </a:cubicBezTo>
                      <a:close/>
                      <a:moveTo>
                        <a:pt x="49" y="25"/>
                      </a:moveTo>
                      <a:cubicBezTo>
                        <a:pt x="50" y="25"/>
                        <a:pt x="50" y="25"/>
                        <a:pt x="50" y="25"/>
                      </a:cubicBezTo>
                      <a:cubicBezTo>
                        <a:pt x="50" y="26"/>
                        <a:pt x="50" y="26"/>
                        <a:pt x="50" y="26"/>
                      </a:cubicBezTo>
                      <a:cubicBezTo>
                        <a:pt x="49" y="25"/>
                        <a:pt x="49" y="26"/>
                        <a:pt x="49" y="25"/>
                      </a:cubicBezTo>
                      <a:close/>
                      <a:moveTo>
                        <a:pt x="53" y="38"/>
                      </a:moveTo>
                      <a:cubicBezTo>
                        <a:pt x="53" y="39"/>
                        <a:pt x="52" y="39"/>
                        <a:pt x="52" y="39"/>
                      </a:cubicBezTo>
                      <a:cubicBezTo>
                        <a:pt x="52" y="38"/>
                        <a:pt x="52" y="38"/>
                        <a:pt x="53" y="38"/>
                      </a:cubicBezTo>
                      <a:close/>
                      <a:moveTo>
                        <a:pt x="46" y="8"/>
                      </a:moveTo>
                      <a:cubicBezTo>
                        <a:pt x="46" y="8"/>
                        <a:pt x="46" y="9"/>
                        <a:pt x="46" y="9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6" y="9"/>
                        <a:pt x="46" y="8"/>
                        <a:pt x="46" y="8"/>
                      </a:cubicBezTo>
                      <a:close/>
                      <a:moveTo>
                        <a:pt x="49" y="21"/>
                      </a:move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lose/>
                      <a:moveTo>
                        <a:pt x="47" y="12"/>
                      </a:move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47" y="12"/>
                        <a:pt x="47" y="12"/>
                        <a:pt x="47" y="11"/>
                      </a:cubicBezTo>
                      <a:cubicBezTo>
                        <a:pt x="47" y="11"/>
                        <a:pt x="47" y="12"/>
                        <a:pt x="47" y="12"/>
                      </a:cubicBezTo>
                      <a:close/>
                      <a:moveTo>
                        <a:pt x="50" y="25"/>
                      </a:moveTo>
                      <a:cubicBezTo>
                        <a:pt x="50" y="25"/>
                        <a:pt x="50" y="25"/>
                        <a:pt x="50" y="25"/>
                      </a:cubicBezTo>
                      <a:cubicBezTo>
                        <a:pt x="50" y="25"/>
                        <a:pt x="50" y="25"/>
                        <a:pt x="50" y="25"/>
                      </a:cubicBezTo>
                      <a:cubicBezTo>
                        <a:pt x="50" y="25"/>
                        <a:pt x="50" y="25"/>
                        <a:pt x="50" y="25"/>
                      </a:cubicBezTo>
                      <a:close/>
                      <a:moveTo>
                        <a:pt x="47" y="13"/>
                      </a:moveTo>
                      <a:cubicBezTo>
                        <a:pt x="47" y="13"/>
                        <a:pt x="47" y="13"/>
                        <a:pt x="47" y="13"/>
                      </a:cubicBezTo>
                      <a:cubicBezTo>
                        <a:pt x="47" y="13"/>
                        <a:pt x="47" y="13"/>
                        <a:pt x="47" y="13"/>
                      </a:cubicBezTo>
                      <a:close/>
                      <a:moveTo>
                        <a:pt x="51" y="30"/>
                      </a:moveTo>
                      <a:cubicBezTo>
                        <a:pt x="51" y="30"/>
                        <a:pt x="51" y="30"/>
                        <a:pt x="51" y="30"/>
                      </a:cubicBezTo>
                      <a:cubicBezTo>
                        <a:pt x="51" y="29"/>
                        <a:pt x="52" y="30"/>
                        <a:pt x="51" y="30"/>
                      </a:cubicBezTo>
                      <a:close/>
                      <a:moveTo>
                        <a:pt x="53" y="37"/>
                      </a:moveTo>
                      <a:cubicBezTo>
                        <a:pt x="53" y="38"/>
                        <a:pt x="53" y="38"/>
                        <a:pt x="53" y="38"/>
                      </a:cubicBezTo>
                      <a:cubicBezTo>
                        <a:pt x="53" y="37"/>
                        <a:pt x="53" y="37"/>
                        <a:pt x="53" y="37"/>
                      </a:cubicBezTo>
                      <a:cubicBezTo>
                        <a:pt x="53" y="36"/>
                        <a:pt x="53" y="37"/>
                        <a:pt x="53" y="37"/>
                      </a:cubicBezTo>
                      <a:close/>
                      <a:moveTo>
                        <a:pt x="47" y="12"/>
                      </a:move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47" y="11"/>
                        <a:pt x="47" y="11"/>
                        <a:pt x="47" y="11"/>
                      </a:cubicBezTo>
                      <a:cubicBezTo>
                        <a:pt x="47" y="11"/>
                        <a:pt x="47" y="11"/>
                        <a:pt x="47" y="11"/>
                      </a:cubicBezTo>
                      <a:cubicBezTo>
                        <a:pt x="47" y="11"/>
                        <a:pt x="47" y="11"/>
                        <a:pt x="47" y="11"/>
                      </a:cubicBezTo>
                      <a:cubicBezTo>
                        <a:pt x="47" y="11"/>
                        <a:pt x="47" y="11"/>
                        <a:pt x="47" y="12"/>
                      </a:cubicBezTo>
                      <a:close/>
                      <a:moveTo>
                        <a:pt x="54" y="38"/>
                      </a:moveTo>
                      <a:cubicBezTo>
                        <a:pt x="54" y="38"/>
                        <a:pt x="54" y="38"/>
                        <a:pt x="54" y="38"/>
                      </a:cubicBezTo>
                      <a:cubicBezTo>
                        <a:pt x="54" y="38"/>
                        <a:pt x="54" y="38"/>
                        <a:pt x="54" y="38"/>
                      </a:cubicBezTo>
                      <a:close/>
                      <a:moveTo>
                        <a:pt x="54" y="36"/>
                      </a:moveTo>
                      <a:cubicBezTo>
                        <a:pt x="54" y="37"/>
                        <a:pt x="54" y="36"/>
                        <a:pt x="55" y="37"/>
                      </a:cubicBezTo>
                      <a:cubicBezTo>
                        <a:pt x="55" y="37"/>
                        <a:pt x="54" y="37"/>
                        <a:pt x="54" y="37"/>
                      </a:cubicBezTo>
                      <a:cubicBezTo>
                        <a:pt x="54" y="37"/>
                        <a:pt x="54" y="36"/>
                        <a:pt x="54" y="37"/>
                      </a:cubicBezTo>
                      <a:cubicBezTo>
                        <a:pt x="54" y="37"/>
                        <a:pt x="54" y="36"/>
                        <a:pt x="54" y="36"/>
                      </a:cubicBezTo>
                      <a:close/>
                      <a:moveTo>
                        <a:pt x="54" y="36"/>
                      </a:moveTo>
                      <a:cubicBezTo>
                        <a:pt x="54" y="35"/>
                        <a:pt x="54" y="35"/>
                        <a:pt x="54" y="35"/>
                      </a:cubicBezTo>
                      <a:cubicBezTo>
                        <a:pt x="54" y="35"/>
                        <a:pt x="54" y="35"/>
                        <a:pt x="54" y="35"/>
                      </a:cubicBezTo>
                      <a:cubicBezTo>
                        <a:pt x="54" y="35"/>
                        <a:pt x="54" y="36"/>
                        <a:pt x="54" y="36"/>
                      </a:cubicBezTo>
                      <a:close/>
                      <a:moveTo>
                        <a:pt x="55" y="37"/>
                      </a:moveTo>
                      <a:cubicBezTo>
                        <a:pt x="55" y="36"/>
                        <a:pt x="55" y="36"/>
                        <a:pt x="55" y="36"/>
                      </a:cubicBezTo>
                      <a:cubicBezTo>
                        <a:pt x="55" y="37"/>
                        <a:pt x="55" y="36"/>
                        <a:pt x="55" y="37"/>
                      </a:cubicBezTo>
                      <a:cubicBezTo>
                        <a:pt x="55" y="37"/>
                        <a:pt x="55" y="37"/>
                        <a:pt x="55" y="37"/>
                      </a:cubicBezTo>
                      <a:close/>
                      <a:moveTo>
                        <a:pt x="53" y="29"/>
                      </a:moveTo>
                      <a:cubicBezTo>
                        <a:pt x="53" y="29"/>
                        <a:pt x="53" y="30"/>
                        <a:pt x="53" y="30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lose/>
                      <a:moveTo>
                        <a:pt x="55" y="36"/>
                      </a:moveTo>
                      <a:cubicBezTo>
                        <a:pt x="55" y="36"/>
                        <a:pt x="55" y="37"/>
                        <a:pt x="55" y="37"/>
                      </a:cubicBezTo>
                      <a:cubicBezTo>
                        <a:pt x="55" y="37"/>
                        <a:pt x="55" y="36"/>
                        <a:pt x="55" y="36"/>
                      </a:cubicBezTo>
                      <a:cubicBezTo>
                        <a:pt x="55" y="36"/>
                        <a:pt x="55" y="36"/>
                        <a:pt x="55" y="36"/>
                      </a:cubicBezTo>
                      <a:close/>
                      <a:moveTo>
                        <a:pt x="52" y="24"/>
                      </a:moveTo>
                      <a:cubicBezTo>
                        <a:pt x="52" y="24"/>
                        <a:pt x="52" y="23"/>
                        <a:pt x="52" y="23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2" y="23"/>
                        <a:pt x="52" y="24"/>
                        <a:pt x="52" y="24"/>
                      </a:cubicBezTo>
                      <a:close/>
                      <a:moveTo>
                        <a:pt x="48" y="8"/>
                      </a:move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48" y="8"/>
                        <a:pt x="48" y="8"/>
                        <a:pt x="48" y="9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48" y="9"/>
                        <a:pt x="48" y="7"/>
                        <a:pt x="48" y="8"/>
                      </a:cubicBezTo>
                      <a:cubicBezTo>
                        <a:pt x="48" y="8"/>
                        <a:pt x="48" y="8"/>
                        <a:pt x="48" y="8"/>
                      </a:cubicBezTo>
                      <a:close/>
                      <a:moveTo>
                        <a:pt x="56" y="32"/>
                      </a:move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5" y="32"/>
                        <a:pt x="56" y="32"/>
                        <a:pt x="56" y="32"/>
                      </a:cubicBezTo>
                      <a:cubicBezTo>
                        <a:pt x="56" y="32"/>
                        <a:pt x="56" y="32"/>
                        <a:pt x="56" y="32"/>
                      </a:cubicBezTo>
                      <a:cubicBezTo>
                        <a:pt x="56" y="32"/>
                        <a:pt x="56" y="32"/>
                        <a:pt x="56" y="32"/>
                      </a:cubicBezTo>
                      <a:cubicBezTo>
                        <a:pt x="56" y="33"/>
                        <a:pt x="56" y="33"/>
                        <a:pt x="55" y="33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5" y="31"/>
                        <a:pt x="55" y="31"/>
                        <a:pt x="56" y="32"/>
                      </a:cubicBezTo>
                      <a:close/>
                      <a:moveTo>
                        <a:pt x="56" y="32"/>
                      </a:moveTo>
                      <a:cubicBezTo>
                        <a:pt x="56" y="33"/>
                        <a:pt x="56" y="33"/>
                        <a:pt x="56" y="33"/>
                      </a:cubicBezTo>
                      <a:cubicBezTo>
                        <a:pt x="57" y="32"/>
                        <a:pt x="57" y="32"/>
                        <a:pt x="57" y="32"/>
                      </a:cubicBezTo>
                      <a:cubicBezTo>
                        <a:pt x="57" y="33"/>
                        <a:pt x="57" y="32"/>
                        <a:pt x="57" y="33"/>
                      </a:cubicBezTo>
                      <a:cubicBezTo>
                        <a:pt x="57" y="33"/>
                        <a:pt x="57" y="33"/>
                        <a:pt x="57" y="33"/>
                      </a:cubicBezTo>
                      <a:cubicBezTo>
                        <a:pt x="57" y="33"/>
                        <a:pt x="57" y="33"/>
                        <a:pt x="56" y="33"/>
                      </a:cubicBezTo>
                      <a:cubicBezTo>
                        <a:pt x="56" y="33"/>
                        <a:pt x="56" y="33"/>
                        <a:pt x="56" y="32"/>
                      </a:cubicBezTo>
                      <a:cubicBezTo>
                        <a:pt x="56" y="32"/>
                        <a:pt x="56" y="32"/>
                        <a:pt x="56" y="32"/>
                      </a:cubicBezTo>
                      <a:close/>
                      <a:moveTo>
                        <a:pt x="53" y="24"/>
                      </a:moveTo>
                      <a:cubicBezTo>
                        <a:pt x="53" y="24"/>
                        <a:pt x="53" y="24"/>
                        <a:pt x="53" y="23"/>
                      </a:cubicBezTo>
                      <a:cubicBezTo>
                        <a:pt x="54" y="24"/>
                        <a:pt x="54" y="24"/>
                        <a:pt x="54" y="24"/>
                      </a:cubicBezTo>
                      <a:cubicBezTo>
                        <a:pt x="54" y="25"/>
                        <a:pt x="53" y="24"/>
                        <a:pt x="53" y="24"/>
                      </a:cubicBezTo>
                      <a:close/>
                      <a:moveTo>
                        <a:pt x="56" y="31"/>
                      </a:moveTo>
                      <a:cubicBezTo>
                        <a:pt x="56" y="31"/>
                        <a:pt x="56" y="31"/>
                        <a:pt x="56" y="31"/>
                      </a:cubicBezTo>
                      <a:cubicBezTo>
                        <a:pt x="56" y="32"/>
                        <a:pt x="56" y="32"/>
                        <a:pt x="56" y="32"/>
                      </a:cubicBezTo>
                      <a:cubicBezTo>
                        <a:pt x="56" y="32"/>
                        <a:pt x="56" y="32"/>
                        <a:pt x="56" y="31"/>
                      </a:cubicBezTo>
                      <a:close/>
                      <a:moveTo>
                        <a:pt x="57" y="34"/>
                      </a:moveTo>
                      <a:cubicBezTo>
                        <a:pt x="57" y="34"/>
                        <a:pt x="57" y="34"/>
                        <a:pt x="57" y="34"/>
                      </a:cubicBezTo>
                      <a:cubicBezTo>
                        <a:pt x="57" y="34"/>
                        <a:pt x="57" y="34"/>
                        <a:pt x="57" y="34"/>
                      </a:cubicBezTo>
                      <a:close/>
                      <a:moveTo>
                        <a:pt x="58" y="35"/>
                      </a:moveTo>
                      <a:cubicBezTo>
                        <a:pt x="58" y="35"/>
                        <a:pt x="57" y="35"/>
                        <a:pt x="57" y="35"/>
                      </a:cubicBezTo>
                      <a:cubicBezTo>
                        <a:pt x="57" y="34"/>
                        <a:pt x="58" y="34"/>
                        <a:pt x="58" y="35"/>
                      </a:cubicBezTo>
                      <a:close/>
                      <a:moveTo>
                        <a:pt x="55" y="25"/>
                      </a:moveTo>
                      <a:cubicBezTo>
                        <a:pt x="55" y="25"/>
                        <a:pt x="55" y="25"/>
                        <a:pt x="55" y="25"/>
                      </a:cubicBezTo>
                      <a:cubicBezTo>
                        <a:pt x="55" y="25"/>
                        <a:pt x="55" y="25"/>
                        <a:pt x="54" y="24"/>
                      </a:cubicBezTo>
                      <a:cubicBezTo>
                        <a:pt x="54" y="24"/>
                        <a:pt x="55" y="25"/>
                        <a:pt x="55" y="25"/>
                      </a:cubicBezTo>
                      <a:close/>
                      <a:moveTo>
                        <a:pt x="59" y="35"/>
                      </a:moveTo>
                      <a:cubicBezTo>
                        <a:pt x="59" y="35"/>
                        <a:pt x="59" y="35"/>
                        <a:pt x="59" y="35"/>
                      </a:cubicBezTo>
                      <a:cubicBezTo>
                        <a:pt x="58" y="35"/>
                        <a:pt x="59" y="35"/>
                        <a:pt x="59" y="35"/>
                      </a:cubicBezTo>
                      <a:close/>
                      <a:moveTo>
                        <a:pt x="57" y="30"/>
                      </a:moveTo>
                      <a:cubicBezTo>
                        <a:pt x="57" y="31"/>
                        <a:pt x="57" y="31"/>
                        <a:pt x="57" y="31"/>
                      </a:cubicBezTo>
                      <a:cubicBezTo>
                        <a:pt x="57" y="31"/>
                        <a:pt x="57" y="31"/>
                        <a:pt x="57" y="31"/>
                      </a:cubicBezTo>
                      <a:cubicBezTo>
                        <a:pt x="57" y="30"/>
                        <a:pt x="57" y="30"/>
                        <a:pt x="57" y="30"/>
                      </a:cubicBezTo>
                      <a:close/>
                      <a:moveTo>
                        <a:pt x="59" y="35"/>
                      </a:moveTo>
                      <a:cubicBezTo>
                        <a:pt x="59" y="35"/>
                        <a:pt x="60" y="35"/>
                        <a:pt x="60" y="35"/>
                      </a:cubicBezTo>
                      <a:cubicBezTo>
                        <a:pt x="60" y="35"/>
                        <a:pt x="59" y="35"/>
                        <a:pt x="59" y="36"/>
                      </a:cubicBezTo>
                      <a:cubicBezTo>
                        <a:pt x="59" y="36"/>
                        <a:pt x="59" y="36"/>
                        <a:pt x="59" y="36"/>
                      </a:cubicBezTo>
                      <a:cubicBezTo>
                        <a:pt x="59" y="35"/>
                        <a:pt x="59" y="36"/>
                        <a:pt x="59" y="35"/>
                      </a:cubicBezTo>
                      <a:cubicBezTo>
                        <a:pt x="59" y="35"/>
                        <a:pt x="59" y="35"/>
                        <a:pt x="59" y="35"/>
                      </a:cubicBezTo>
                      <a:close/>
                      <a:moveTo>
                        <a:pt x="59" y="34"/>
                      </a:moveTo>
                      <a:cubicBezTo>
                        <a:pt x="59" y="34"/>
                        <a:pt x="59" y="34"/>
                        <a:pt x="58" y="34"/>
                      </a:cubicBezTo>
                      <a:cubicBezTo>
                        <a:pt x="58" y="34"/>
                        <a:pt x="58" y="34"/>
                        <a:pt x="59" y="34"/>
                      </a:cubicBezTo>
                      <a:close/>
                      <a:moveTo>
                        <a:pt x="54" y="23"/>
                      </a:moveTo>
                      <a:cubicBezTo>
                        <a:pt x="55" y="23"/>
                        <a:pt x="55" y="22"/>
                        <a:pt x="55" y="23"/>
                      </a:cubicBezTo>
                      <a:cubicBezTo>
                        <a:pt x="55" y="24"/>
                        <a:pt x="55" y="23"/>
                        <a:pt x="55" y="23"/>
                      </a:cubicBezTo>
                      <a:cubicBezTo>
                        <a:pt x="54" y="23"/>
                        <a:pt x="54" y="23"/>
                        <a:pt x="54" y="23"/>
                      </a:cubicBezTo>
                      <a:close/>
                      <a:moveTo>
                        <a:pt x="56" y="27"/>
                      </a:moveTo>
                      <a:cubicBezTo>
                        <a:pt x="56" y="27"/>
                        <a:pt x="56" y="27"/>
                        <a:pt x="57" y="27"/>
                      </a:cubicBezTo>
                      <a:cubicBezTo>
                        <a:pt x="56" y="27"/>
                        <a:pt x="56" y="27"/>
                        <a:pt x="56" y="27"/>
                      </a:cubicBezTo>
                      <a:cubicBezTo>
                        <a:pt x="56" y="27"/>
                        <a:pt x="56" y="26"/>
                        <a:pt x="56" y="26"/>
                      </a:cubicBezTo>
                      <a:cubicBezTo>
                        <a:pt x="56" y="26"/>
                        <a:pt x="56" y="27"/>
                        <a:pt x="56" y="27"/>
                      </a:cubicBezTo>
                      <a:close/>
                      <a:moveTo>
                        <a:pt x="57" y="28"/>
                      </a:moveTo>
                      <a:cubicBezTo>
                        <a:pt x="57" y="28"/>
                        <a:pt x="57" y="28"/>
                        <a:pt x="57" y="29"/>
                      </a:cubicBezTo>
                      <a:cubicBezTo>
                        <a:pt x="57" y="28"/>
                        <a:pt x="57" y="28"/>
                        <a:pt x="57" y="28"/>
                      </a:cubicBezTo>
                      <a:cubicBezTo>
                        <a:pt x="57" y="28"/>
                        <a:pt x="57" y="28"/>
                        <a:pt x="57" y="28"/>
                      </a:cubicBezTo>
                      <a:close/>
                      <a:moveTo>
                        <a:pt x="57" y="29"/>
                      </a:moveTo>
                      <a:cubicBezTo>
                        <a:pt x="57" y="29"/>
                        <a:pt x="58" y="29"/>
                        <a:pt x="58" y="29"/>
                      </a:cubicBezTo>
                      <a:cubicBezTo>
                        <a:pt x="58" y="29"/>
                        <a:pt x="58" y="29"/>
                        <a:pt x="57" y="29"/>
                      </a:cubicBezTo>
                      <a:close/>
                      <a:moveTo>
                        <a:pt x="58" y="28"/>
                      </a:moveTo>
                      <a:cubicBezTo>
                        <a:pt x="58" y="29"/>
                        <a:pt x="58" y="29"/>
                        <a:pt x="58" y="29"/>
                      </a:cubicBezTo>
                      <a:cubicBezTo>
                        <a:pt x="58" y="29"/>
                        <a:pt x="58" y="29"/>
                        <a:pt x="58" y="29"/>
                      </a:cubicBezTo>
                      <a:cubicBezTo>
                        <a:pt x="58" y="29"/>
                        <a:pt x="58" y="28"/>
                        <a:pt x="58" y="28"/>
                      </a:cubicBezTo>
                      <a:close/>
                      <a:moveTo>
                        <a:pt x="57" y="26"/>
                      </a:moveTo>
                      <a:cubicBezTo>
                        <a:pt x="57" y="26"/>
                        <a:pt x="57" y="25"/>
                        <a:pt x="56" y="25"/>
                      </a:cubicBezTo>
                      <a:cubicBezTo>
                        <a:pt x="57" y="25"/>
                        <a:pt x="57" y="25"/>
                        <a:pt x="57" y="25"/>
                      </a:cubicBezTo>
                      <a:cubicBezTo>
                        <a:pt x="57" y="25"/>
                        <a:pt x="57" y="25"/>
                        <a:pt x="57" y="25"/>
                      </a:cubicBezTo>
                      <a:cubicBezTo>
                        <a:pt x="57" y="25"/>
                        <a:pt x="58" y="25"/>
                        <a:pt x="57" y="24"/>
                      </a:cubicBezTo>
                      <a:cubicBezTo>
                        <a:pt x="58" y="25"/>
                        <a:pt x="58" y="24"/>
                        <a:pt x="58" y="24"/>
                      </a:cubicBezTo>
                      <a:cubicBezTo>
                        <a:pt x="58" y="26"/>
                        <a:pt x="57" y="26"/>
                        <a:pt x="57" y="26"/>
                      </a:cubicBezTo>
                      <a:cubicBezTo>
                        <a:pt x="56" y="25"/>
                        <a:pt x="57" y="26"/>
                        <a:pt x="57" y="26"/>
                      </a:cubicBezTo>
                      <a:close/>
                      <a:moveTo>
                        <a:pt x="60" y="35"/>
                      </a:moveTo>
                      <a:cubicBezTo>
                        <a:pt x="61" y="35"/>
                        <a:pt x="61" y="34"/>
                        <a:pt x="61" y="34"/>
                      </a:cubicBezTo>
                      <a:cubicBezTo>
                        <a:pt x="61" y="35"/>
                        <a:pt x="61" y="34"/>
                        <a:pt x="61" y="35"/>
                      </a:cubicBezTo>
                      <a:cubicBezTo>
                        <a:pt x="61" y="35"/>
                        <a:pt x="61" y="35"/>
                        <a:pt x="61" y="36"/>
                      </a:cubicBezTo>
                      <a:cubicBezTo>
                        <a:pt x="61" y="35"/>
                        <a:pt x="61" y="35"/>
                        <a:pt x="60" y="35"/>
                      </a:cubicBezTo>
                      <a:close/>
                      <a:moveTo>
                        <a:pt x="58" y="27"/>
                      </a:moveTo>
                      <a:cubicBezTo>
                        <a:pt x="57" y="27"/>
                        <a:pt x="58" y="28"/>
                        <a:pt x="57" y="28"/>
                      </a:cubicBezTo>
                      <a:cubicBezTo>
                        <a:pt x="57" y="27"/>
                        <a:pt x="58" y="27"/>
                        <a:pt x="58" y="27"/>
                      </a:cubicBezTo>
                      <a:close/>
                      <a:moveTo>
                        <a:pt x="60" y="33"/>
                      </a:moveTo>
                      <a:cubicBezTo>
                        <a:pt x="60" y="33"/>
                        <a:pt x="60" y="33"/>
                        <a:pt x="60" y="32"/>
                      </a:cubicBezTo>
                      <a:cubicBezTo>
                        <a:pt x="60" y="32"/>
                        <a:pt x="60" y="32"/>
                        <a:pt x="60" y="32"/>
                      </a:cubicBezTo>
                      <a:cubicBezTo>
                        <a:pt x="60" y="33"/>
                        <a:pt x="60" y="33"/>
                        <a:pt x="60" y="33"/>
                      </a:cubicBezTo>
                      <a:cubicBezTo>
                        <a:pt x="60" y="33"/>
                        <a:pt x="60" y="33"/>
                        <a:pt x="60" y="33"/>
                      </a:cubicBezTo>
                      <a:close/>
                      <a:moveTo>
                        <a:pt x="61" y="34"/>
                      </a:moveTo>
                      <a:cubicBezTo>
                        <a:pt x="61" y="34"/>
                        <a:pt x="61" y="34"/>
                        <a:pt x="61" y="34"/>
                      </a:cubicBezTo>
                      <a:cubicBezTo>
                        <a:pt x="60" y="34"/>
                        <a:pt x="61" y="34"/>
                        <a:pt x="61" y="34"/>
                      </a:cubicBezTo>
                      <a:close/>
                      <a:moveTo>
                        <a:pt x="53" y="18"/>
                      </a:moveTo>
                      <a:cubicBezTo>
                        <a:pt x="53" y="18"/>
                        <a:pt x="53" y="18"/>
                        <a:pt x="54" y="18"/>
                      </a:cubicBezTo>
                      <a:cubicBezTo>
                        <a:pt x="54" y="18"/>
                        <a:pt x="54" y="18"/>
                        <a:pt x="54" y="18"/>
                      </a:cubicBezTo>
                      <a:cubicBezTo>
                        <a:pt x="54" y="18"/>
                        <a:pt x="53" y="18"/>
                        <a:pt x="53" y="18"/>
                      </a:cubicBezTo>
                      <a:close/>
                      <a:moveTo>
                        <a:pt x="55" y="22"/>
                      </a:moveTo>
                      <a:cubicBezTo>
                        <a:pt x="55" y="22"/>
                        <a:pt x="56" y="23"/>
                        <a:pt x="56" y="23"/>
                      </a:cubicBezTo>
                      <a:cubicBezTo>
                        <a:pt x="56" y="23"/>
                        <a:pt x="56" y="23"/>
                        <a:pt x="56" y="23"/>
                      </a:cubicBezTo>
                      <a:cubicBezTo>
                        <a:pt x="55" y="23"/>
                        <a:pt x="55" y="22"/>
                        <a:pt x="55" y="22"/>
                      </a:cubicBezTo>
                      <a:close/>
                      <a:moveTo>
                        <a:pt x="62" y="35"/>
                      </a:moveTo>
                      <a:cubicBezTo>
                        <a:pt x="61" y="35"/>
                        <a:pt x="61" y="35"/>
                        <a:pt x="61" y="35"/>
                      </a:cubicBezTo>
                      <a:cubicBezTo>
                        <a:pt x="61" y="34"/>
                        <a:pt x="61" y="34"/>
                        <a:pt x="62" y="35"/>
                      </a:cubicBezTo>
                      <a:close/>
                      <a:moveTo>
                        <a:pt x="58" y="28"/>
                      </a:moveTo>
                      <a:cubicBezTo>
                        <a:pt x="58" y="28"/>
                        <a:pt x="58" y="28"/>
                        <a:pt x="58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8" y="28"/>
                        <a:pt x="58" y="28"/>
                      </a:cubicBezTo>
                      <a:close/>
                      <a:moveTo>
                        <a:pt x="61" y="31"/>
                      </a:moveTo>
                      <a:cubicBezTo>
                        <a:pt x="61" y="31"/>
                        <a:pt x="60" y="31"/>
                        <a:pt x="60" y="31"/>
                      </a:cubicBezTo>
                      <a:cubicBezTo>
                        <a:pt x="60" y="31"/>
                        <a:pt x="61" y="31"/>
                        <a:pt x="61" y="31"/>
                      </a:cubicBezTo>
                      <a:close/>
                      <a:moveTo>
                        <a:pt x="56" y="22"/>
                      </a:moveTo>
                      <a:cubicBezTo>
                        <a:pt x="56" y="22"/>
                        <a:pt x="56" y="22"/>
                        <a:pt x="56" y="22"/>
                      </a:cubicBezTo>
                      <a:cubicBezTo>
                        <a:pt x="56" y="22"/>
                        <a:pt x="56" y="22"/>
                        <a:pt x="56" y="22"/>
                      </a:cubicBezTo>
                      <a:cubicBezTo>
                        <a:pt x="56" y="23"/>
                        <a:pt x="56" y="23"/>
                        <a:pt x="56" y="22"/>
                      </a:cubicBezTo>
                      <a:close/>
                      <a:moveTo>
                        <a:pt x="54" y="18"/>
                      </a:moveTo>
                      <a:cubicBezTo>
                        <a:pt x="54" y="18"/>
                        <a:pt x="54" y="18"/>
                        <a:pt x="54" y="17"/>
                      </a:cubicBezTo>
                      <a:cubicBezTo>
                        <a:pt x="54" y="18"/>
                        <a:pt x="54" y="18"/>
                        <a:pt x="54" y="18"/>
                      </a:cubicBezTo>
                      <a:close/>
                      <a:moveTo>
                        <a:pt x="61" y="28"/>
                      </a:moveTo>
                      <a:cubicBezTo>
                        <a:pt x="61" y="29"/>
                        <a:pt x="61" y="29"/>
                        <a:pt x="61" y="29"/>
                      </a:cubicBezTo>
                      <a:cubicBezTo>
                        <a:pt x="60" y="29"/>
                        <a:pt x="60" y="28"/>
                        <a:pt x="61" y="28"/>
                      </a:cubicBezTo>
                      <a:close/>
                      <a:moveTo>
                        <a:pt x="54" y="16"/>
                      </a:moveTo>
                      <a:cubicBezTo>
                        <a:pt x="54" y="17"/>
                        <a:pt x="54" y="17"/>
                        <a:pt x="54" y="16"/>
                      </a:cubicBezTo>
                      <a:cubicBezTo>
                        <a:pt x="54" y="16"/>
                        <a:pt x="54" y="16"/>
                        <a:pt x="54" y="16"/>
                      </a:cubicBezTo>
                      <a:close/>
                      <a:moveTo>
                        <a:pt x="55" y="17"/>
                      </a:moveTo>
                      <a:cubicBezTo>
                        <a:pt x="55" y="17"/>
                        <a:pt x="55" y="17"/>
                        <a:pt x="55" y="17"/>
                      </a:cubicBezTo>
                      <a:cubicBezTo>
                        <a:pt x="55" y="17"/>
                        <a:pt x="55" y="18"/>
                        <a:pt x="55" y="17"/>
                      </a:cubicBezTo>
                      <a:close/>
                      <a:moveTo>
                        <a:pt x="56" y="19"/>
                      </a:moveTo>
                      <a:cubicBezTo>
                        <a:pt x="57" y="19"/>
                        <a:pt x="56" y="19"/>
                        <a:pt x="56" y="19"/>
                      </a:cubicBezTo>
                      <a:cubicBezTo>
                        <a:pt x="56" y="19"/>
                        <a:pt x="56" y="19"/>
                        <a:pt x="56" y="19"/>
                      </a:cubicBezTo>
                      <a:close/>
                      <a:moveTo>
                        <a:pt x="61" y="27"/>
                      </a:moveTo>
                      <a:cubicBezTo>
                        <a:pt x="61" y="26"/>
                        <a:pt x="61" y="26"/>
                        <a:pt x="61" y="26"/>
                      </a:cubicBezTo>
                      <a:cubicBezTo>
                        <a:pt x="61" y="26"/>
                        <a:pt x="61" y="26"/>
                        <a:pt x="61" y="26"/>
                      </a:cubicBezTo>
                      <a:cubicBezTo>
                        <a:pt x="61" y="27"/>
                        <a:pt x="61" y="27"/>
                        <a:pt x="61" y="27"/>
                      </a:cubicBezTo>
                      <a:cubicBezTo>
                        <a:pt x="61" y="27"/>
                        <a:pt x="61" y="27"/>
                        <a:pt x="61" y="27"/>
                      </a:cubicBezTo>
                      <a:close/>
                      <a:moveTo>
                        <a:pt x="54" y="13"/>
                      </a:moveTo>
                      <a:cubicBezTo>
                        <a:pt x="54" y="13"/>
                        <a:pt x="54" y="14"/>
                        <a:pt x="54" y="14"/>
                      </a:cubicBezTo>
                      <a:cubicBezTo>
                        <a:pt x="53" y="14"/>
                        <a:pt x="54" y="13"/>
                        <a:pt x="54" y="13"/>
                      </a:cubicBezTo>
                      <a:cubicBezTo>
                        <a:pt x="54" y="13"/>
                        <a:pt x="53" y="13"/>
                        <a:pt x="54" y="14"/>
                      </a:cubicBezTo>
                      <a:cubicBezTo>
                        <a:pt x="53" y="14"/>
                        <a:pt x="53" y="14"/>
                        <a:pt x="53" y="14"/>
                      </a:cubicBezTo>
                      <a:cubicBezTo>
                        <a:pt x="53" y="14"/>
                        <a:pt x="53" y="14"/>
                        <a:pt x="53" y="13"/>
                      </a:cubicBezTo>
                      <a:cubicBezTo>
                        <a:pt x="53" y="13"/>
                        <a:pt x="53" y="13"/>
                        <a:pt x="53" y="13"/>
                      </a:cubicBezTo>
                      <a:cubicBezTo>
                        <a:pt x="53" y="13"/>
                        <a:pt x="53" y="13"/>
                        <a:pt x="53" y="13"/>
                      </a:cubicBezTo>
                      <a:cubicBezTo>
                        <a:pt x="53" y="13"/>
                        <a:pt x="53" y="13"/>
                        <a:pt x="53" y="13"/>
                      </a:cubicBezTo>
                      <a:cubicBezTo>
                        <a:pt x="53" y="13"/>
                        <a:pt x="53" y="13"/>
                        <a:pt x="53" y="12"/>
                      </a:cubicBezTo>
                      <a:cubicBezTo>
                        <a:pt x="53" y="13"/>
                        <a:pt x="54" y="13"/>
                        <a:pt x="54" y="13"/>
                      </a:cubicBezTo>
                      <a:cubicBezTo>
                        <a:pt x="54" y="13"/>
                        <a:pt x="54" y="12"/>
                        <a:pt x="54" y="13"/>
                      </a:cubicBezTo>
                      <a:cubicBezTo>
                        <a:pt x="54" y="13"/>
                        <a:pt x="54" y="12"/>
                        <a:pt x="55" y="12"/>
                      </a:cubicBezTo>
                      <a:cubicBezTo>
                        <a:pt x="55" y="13"/>
                        <a:pt x="54" y="13"/>
                        <a:pt x="55" y="13"/>
                      </a:cubicBezTo>
                      <a:cubicBezTo>
                        <a:pt x="55" y="13"/>
                        <a:pt x="54" y="13"/>
                        <a:pt x="54" y="13"/>
                      </a:cubicBezTo>
                      <a:cubicBezTo>
                        <a:pt x="55" y="13"/>
                        <a:pt x="55" y="14"/>
                        <a:pt x="55" y="14"/>
                      </a:cubicBezTo>
                      <a:cubicBezTo>
                        <a:pt x="55" y="14"/>
                        <a:pt x="54" y="13"/>
                        <a:pt x="54" y="13"/>
                      </a:cubicBezTo>
                      <a:close/>
                      <a:moveTo>
                        <a:pt x="57" y="19"/>
                      </a:moveTo>
                      <a:cubicBezTo>
                        <a:pt x="56" y="19"/>
                        <a:pt x="56" y="18"/>
                        <a:pt x="57" y="19"/>
                      </a:cubicBezTo>
                      <a:close/>
                      <a:moveTo>
                        <a:pt x="56" y="16"/>
                      </a:moveTo>
                      <a:cubicBezTo>
                        <a:pt x="56" y="17"/>
                        <a:pt x="56" y="17"/>
                        <a:pt x="56" y="17"/>
                      </a:cubicBezTo>
                      <a:cubicBezTo>
                        <a:pt x="56" y="16"/>
                        <a:pt x="56" y="17"/>
                        <a:pt x="55" y="17"/>
                      </a:cubicBezTo>
                      <a:cubicBezTo>
                        <a:pt x="55" y="17"/>
                        <a:pt x="55" y="17"/>
                        <a:pt x="55" y="16"/>
                      </a:cubicBezTo>
                      <a:cubicBezTo>
                        <a:pt x="55" y="16"/>
                        <a:pt x="56" y="17"/>
                        <a:pt x="56" y="16"/>
                      </a:cubicBezTo>
                      <a:close/>
                      <a:moveTo>
                        <a:pt x="54" y="15"/>
                      </a:moveTo>
                      <a:cubicBezTo>
                        <a:pt x="54" y="14"/>
                        <a:pt x="54" y="15"/>
                        <a:pt x="54" y="14"/>
                      </a:cubicBezTo>
                      <a:cubicBezTo>
                        <a:pt x="54" y="15"/>
                        <a:pt x="54" y="15"/>
                        <a:pt x="54" y="15"/>
                      </a:cubicBezTo>
                      <a:close/>
                      <a:moveTo>
                        <a:pt x="54" y="14"/>
                      </a:moveTo>
                      <a:cubicBezTo>
                        <a:pt x="54" y="14"/>
                        <a:pt x="54" y="14"/>
                        <a:pt x="54" y="14"/>
                      </a:cubicBezTo>
                      <a:cubicBezTo>
                        <a:pt x="54" y="14"/>
                        <a:pt x="54" y="14"/>
                        <a:pt x="54" y="14"/>
                      </a:cubicBezTo>
                      <a:close/>
                      <a:moveTo>
                        <a:pt x="52" y="10"/>
                      </a:moveTo>
                      <a:cubicBezTo>
                        <a:pt x="52" y="10"/>
                        <a:pt x="52" y="10"/>
                        <a:pt x="51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1" y="10"/>
                        <a:pt x="52" y="10"/>
                        <a:pt x="52" y="10"/>
                      </a:cubicBezTo>
                      <a:close/>
                      <a:moveTo>
                        <a:pt x="51" y="9"/>
                      </a:moveTo>
                      <a:cubicBezTo>
                        <a:pt x="51" y="9"/>
                        <a:pt x="51" y="9"/>
                        <a:pt x="51" y="9"/>
                      </a:cubicBezTo>
                      <a:cubicBezTo>
                        <a:pt x="51" y="9"/>
                        <a:pt x="51" y="9"/>
                        <a:pt x="51" y="9"/>
                      </a:cubicBezTo>
                      <a:cubicBezTo>
                        <a:pt x="51" y="9"/>
                        <a:pt x="51" y="9"/>
                        <a:pt x="51" y="9"/>
                      </a:cubicBezTo>
                      <a:cubicBezTo>
                        <a:pt x="51" y="9"/>
                        <a:pt x="51" y="9"/>
                        <a:pt x="51" y="9"/>
                      </a:cubicBezTo>
                      <a:close/>
                      <a:moveTo>
                        <a:pt x="61" y="25"/>
                      </a:moveTo>
                      <a:cubicBezTo>
                        <a:pt x="61" y="25"/>
                        <a:pt x="61" y="25"/>
                        <a:pt x="60" y="25"/>
                      </a:cubicBezTo>
                      <a:cubicBezTo>
                        <a:pt x="60" y="24"/>
                        <a:pt x="61" y="25"/>
                        <a:pt x="61" y="25"/>
                      </a:cubicBezTo>
                      <a:close/>
                      <a:moveTo>
                        <a:pt x="54" y="14"/>
                      </a:moveTo>
                      <a:cubicBezTo>
                        <a:pt x="54" y="14"/>
                        <a:pt x="54" y="14"/>
                        <a:pt x="54" y="14"/>
                      </a:cubicBezTo>
                      <a:cubicBezTo>
                        <a:pt x="54" y="14"/>
                        <a:pt x="54" y="14"/>
                        <a:pt x="54" y="14"/>
                      </a:cubicBezTo>
                      <a:close/>
                      <a:moveTo>
                        <a:pt x="56" y="17"/>
                      </a:moveTo>
                      <a:cubicBezTo>
                        <a:pt x="56" y="17"/>
                        <a:pt x="56" y="17"/>
                        <a:pt x="56" y="17"/>
                      </a:cubicBezTo>
                      <a:cubicBezTo>
                        <a:pt x="56" y="17"/>
                        <a:pt x="56" y="17"/>
                        <a:pt x="56" y="17"/>
                      </a:cubicBezTo>
                      <a:close/>
                      <a:moveTo>
                        <a:pt x="66" y="33"/>
                      </a:moveTo>
                      <a:cubicBezTo>
                        <a:pt x="66" y="33"/>
                        <a:pt x="66" y="34"/>
                        <a:pt x="66" y="34"/>
                      </a:cubicBezTo>
                      <a:cubicBezTo>
                        <a:pt x="66" y="33"/>
                        <a:pt x="66" y="33"/>
                        <a:pt x="66" y="33"/>
                      </a:cubicBezTo>
                      <a:close/>
                      <a:moveTo>
                        <a:pt x="61" y="24"/>
                      </a:moveTo>
                      <a:cubicBezTo>
                        <a:pt x="60" y="24"/>
                        <a:pt x="60" y="24"/>
                        <a:pt x="60" y="23"/>
                      </a:cubicBezTo>
                      <a:cubicBezTo>
                        <a:pt x="60" y="23"/>
                        <a:pt x="60" y="23"/>
                        <a:pt x="60" y="23"/>
                      </a:cubicBezTo>
                      <a:cubicBezTo>
                        <a:pt x="60" y="23"/>
                        <a:pt x="61" y="23"/>
                        <a:pt x="61" y="24"/>
                      </a:cubicBezTo>
                      <a:close/>
                      <a:moveTo>
                        <a:pt x="66" y="33"/>
                      </a:moveTo>
                      <a:cubicBezTo>
                        <a:pt x="67" y="33"/>
                        <a:pt x="66" y="33"/>
                        <a:pt x="66" y="33"/>
                      </a:cubicBezTo>
                      <a:cubicBezTo>
                        <a:pt x="66" y="33"/>
                        <a:pt x="66" y="33"/>
                        <a:pt x="66" y="33"/>
                      </a:cubicBezTo>
                      <a:close/>
                      <a:moveTo>
                        <a:pt x="58" y="18"/>
                      </a:moveTo>
                      <a:cubicBezTo>
                        <a:pt x="58" y="18"/>
                        <a:pt x="58" y="19"/>
                        <a:pt x="58" y="19"/>
                      </a:cubicBezTo>
                      <a:cubicBezTo>
                        <a:pt x="58" y="18"/>
                        <a:pt x="58" y="18"/>
                        <a:pt x="58" y="18"/>
                      </a:cubicBezTo>
                      <a:cubicBezTo>
                        <a:pt x="57" y="18"/>
                        <a:pt x="57" y="18"/>
                        <a:pt x="57" y="18"/>
                      </a:cubicBezTo>
                      <a:cubicBezTo>
                        <a:pt x="58" y="18"/>
                        <a:pt x="58" y="18"/>
                        <a:pt x="58" y="18"/>
                      </a:cubicBezTo>
                      <a:cubicBezTo>
                        <a:pt x="58" y="18"/>
                        <a:pt x="58" y="18"/>
                        <a:pt x="58" y="18"/>
                      </a:cubicBezTo>
                      <a:close/>
                      <a:moveTo>
                        <a:pt x="53" y="10"/>
                      </a:moveTo>
                      <a:cubicBezTo>
                        <a:pt x="53" y="10"/>
                        <a:pt x="53" y="9"/>
                        <a:pt x="53" y="9"/>
                      </a:cubicBezTo>
                      <a:cubicBezTo>
                        <a:pt x="53" y="9"/>
                        <a:pt x="53" y="10"/>
                        <a:pt x="53" y="10"/>
                      </a:cubicBezTo>
                      <a:cubicBezTo>
                        <a:pt x="54" y="10"/>
                        <a:pt x="53" y="10"/>
                        <a:pt x="53" y="10"/>
                      </a:cubicBezTo>
                      <a:cubicBezTo>
                        <a:pt x="53" y="10"/>
                        <a:pt x="53" y="10"/>
                        <a:pt x="53" y="10"/>
                      </a:cubicBezTo>
                      <a:close/>
                      <a:moveTo>
                        <a:pt x="59" y="19"/>
                      </a:moveTo>
                      <a:cubicBezTo>
                        <a:pt x="59" y="19"/>
                        <a:pt x="59" y="19"/>
                        <a:pt x="59" y="19"/>
                      </a:cubicBezTo>
                      <a:cubicBezTo>
                        <a:pt x="59" y="19"/>
                        <a:pt x="59" y="19"/>
                        <a:pt x="59" y="20"/>
                      </a:cubicBezTo>
                      <a:cubicBezTo>
                        <a:pt x="59" y="20"/>
                        <a:pt x="59" y="20"/>
                        <a:pt x="59" y="20"/>
                      </a:cubicBezTo>
                      <a:cubicBezTo>
                        <a:pt x="59" y="19"/>
                        <a:pt x="59" y="19"/>
                        <a:pt x="59" y="19"/>
                      </a:cubicBezTo>
                      <a:close/>
                      <a:moveTo>
                        <a:pt x="54" y="10"/>
                      </a:move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4" y="10"/>
                        <a:pt x="54" y="10"/>
                        <a:pt x="55" y="10"/>
                      </a:cubicBezTo>
                      <a:cubicBezTo>
                        <a:pt x="54" y="10"/>
                        <a:pt x="54" y="11"/>
                        <a:pt x="54" y="10"/>
                      </a:cubicBezTo>
                      <a:cubicBezTo>
                        <a:pt x="54" y="11"/>
                        <a:pt x="54" y="11"/>
                        <a:pt x="54" y="11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4" y="11"/>
                        <a:pt x="54" y="10"/>
                        <a:pt x="54" y="10"/>
                      </a:cubicBezTo>
                      <a:close/>
                      <a:moveTo>
                        <a:pt x="53" y="8"/>
                      </a:moveTo>
                      <a:cubicBezTo>
                        <a:pt x="53" y="8"/>
                        <a:pt x="52" y="8"/>
                        <a:pt x="52" y="8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2" y="7"/>
                        <a:pt x="53" y="8"/>
                        <a:pt x="53" y="8"/>
                      </a:cubicBezTo>
                      <a:close/>
                      <a:moveTo>
                        <a:pt x="55" y="12"/>
                      </a:moveTo>
                      <a:cubicBezTo>
                        <a:pt x="55" y="12"/>
                        <a:pt x="55" y="12"/>
                        <a:pt x="55" y="12"/>
                      </a:cubicBezTo>
                      <a:cubicBezTo>
                        <a:pt x="55" y="12"/>
                        <a:pt x="55" y="12"/>
                        <a:pt x="55" y="12"/>
                      </a:cubicBezTo>
                      <a:cubicBezTo>
                        <a:pt x="55" y="12"/>
                        <a:pt x="55" y="12"/>
                        <a:pt x="55" y="12"/>
                      </a:cubicBezTo>
                      <a:cubicBezTo>
                        <a:pt x="55" y="12"/>
                        <a:pt x="55" y="12"/>
                        <a:pt x="55" y="12"/>
                      </a:cubicBezTo>
                      <a:close/>
                      <a:moveTo>
                        <a:pt x="61" y="22"/>
                      </a:moveTo>
                      <a:cubicBezTo>
                        <a:pt x="61" y="23"/>
                        <a:pt x="61" y="23"/>
                        <a:pt x="61" y="23"/>
                      </a:cubicBezTo>
                      <a:cubicBezTo>
                        <a:pt x="61" y="23"/>
                        <a:pt x="61" y="23"/>
                        <a:pt x="61" y="23"/>
                      </a:cubicBezTo>
                      <a:cubicBezTo>
                        <a:pt x="61" y="23"/>
                        <a:pt x="61" y="23"/>
                        <a:pt x="61" y="23"/>
                      </a:cubicBezTo>
                      <a:cubicBezTo>
                        <a:pt x="61" y="22"/>
                        <a:pt x="61" y="23"/>
                        <a:pt x="61" y="22"/>
                      </a:cubicBezTo>
                      <a:close/>
                      <a:moveTo>
                        <a:pt x="56" y="14"/>
                      </a:moveTo>
                      <a:cubicBezTo>
                        <a:pt x="56" y="13"/>
                        <a:pt x="56" y="14"/>
                        <a:pt x="56" y="14"/>
                      </a:cubicBezTo>
                      <a:cubicBezTo>
                        <a:pt x="56" y="14"/>
                        <a:pt x="56" y="14"/>
                        <a:pt x="56" y="14"/>
                      </a:cubicBezTo>
                      <a:close/>
                      <a:moveTo>
                        <a:pt x="55" y="12"/>
                      </a:moveTo>
                      <a:cubicBezTo>
                        <a:pt x="55" y="11"/>
                        <a:pt x="56" y="12"/>
                        <a:pt x="56" y="12"/>
                      </a:cubicBezTo>
                      <a:cubicBezTo>
                        <a:pt x="56" y="13"/>
                        <a:pt x="55" y="12"/>
                        <a:pt x="55" y="12"/>
                      </a:cubicBezTo>
                      <a:close/>
                      <a:moveTo>
                        <a:pt x="59" y="18"/>
                      </a:moveTo>
                      <a:cubicBezTo>
                        <a:pt x="59" y="18"/>
                        <a:pt x="60" y="19"/>
                        <a:pt x="60" y="19"/>
                      </a:cubicBezTo>
                      <a:cubicBezTo>
                        <a:pt x="60" y="19"/>
                        <a:pt x="60" y="18"/>
                        <a:pt x="60" y="18"/>
                      </a:cubicBezTo>
                      <a:cubicBezTo>
                        <a:pt x="60" y="18"/>
                        <a:pt x="60" y="19"/>
                        <a:pt x="60" y="19"/>
                      </a:cubicBezTo>
                      <a:cubicBezTo>
                        <a:pt x="60" y="19"/>
                        <a:pt x="60" y="19"/>
                        <a:pt x="60" y="19"/>
                      </a:cubicBezTo>
                      <a:cubicBezTo>
                        <a:pt x="60" y="19"/>
                        <a:pt x="60" y="19"/>
                        <a:pt x="60" y="19"/>
                      </a:cubicBezTo>
                      <a:cubicBezTo>
                        <a:pt x="60" y="19"/>
                        <a:pt x="60" y="19"/>
                        <a:pt x="60" y="19"/>
                      </a:cubicBezTo>
                      <a:cubicBezTo>
                        <a:pt x="61" y="19"/>
                        <a:pt x="60" y="19"/>
                        <a:pt x="60" y="19"/>
                      </a:cubicBezTo>
                      <a:cubicBezTo>
                        <a:pt x="60" y="19"/>
                        <a:pt x="60" y="19"/>
                        <a:pt x="60" y="19"/>
                      </a:cubicBezTo>
                      <a:cubicBezTo>
                        <a:pt x="60" y="19"/>
                        <a:pt x="60" y="19"/>
                        <a:pt x="60" y="20"/>
                      </a:cubicBezTo>
                      <a:cubicBezTo>
                        <a:pt x="60" y="20"/>
                        <a:pt x="60" y="20"/>
                        <a:pt x="60" y="19"/>
                      </a:cubicBezTo>
                      <a:cubicBezTo>
                        <a:pt x="60" y="19"/>
                        <a:pt x="60" y="19"/>
                        <a:pt x="60" y="19"/>
                      </a:cubicBezTo>
                      <a:cubicBezTo>
                        <a:pt x="60" y="19"/>
                        <a:pt x="60" y="19"/>
                        <a:pt x="60" y="19"/>
                      </a:cubicBezTo>
                      <a:cubicBezTo>
                        <a:pt x="60" y="19"/>
                        <a:pt x="60" y="19"/>
                        <a:pt x="60" y="19"/>
                      </a:cubicBezTo>
                      <a:cubicBezTo>
                        <a:pt x="60" y="19"/>
                        <a:pt x="60" y="20"/>
                        <a:pt x="59" y="19"/>
                      </a:cubicBezTo>
                      <a:cubicBezTo>
                        <a:pt x="59" y="19"/>
                        <a:pt x="60" y="19"/>
                        <a:pt x="59" y="18"/>
                      </a:cubicBezTo>
                      <a:close/>
                      <a:moveTo>
                        <a:pt x="56" y="11"/>
                      </a:moveTo>
                      <a:cubicBezTo>
                        <a:pt x="57" y="12"/>
                        <a:pt x="56" y="11"/>
                        <a:pt x="55" y="12"/>
                      </a:cubicBezTo>
                      <a:cubicBezTo>
                        <a:pt x="55" y="11"/>
                        <a:pt x="56" y="12"/>
                        <a:pt x="56" y="11"/>
                      </a:cubicBezTo>
                      <a:close/>
                      <a:moveTo>
                        <a:pt x="59" y="17"/>
                      </a:moveTo>
                      <a:cubicBezTo>
                        <a:pt x="59" y="17"/>
                        <a:pt x="59" y="17"/>
                        <a:pt x="58" y="17"/>
                      </a:cubicBezTo>
                      <a:cubicBezTo>
                        <a:pt x="58" y="17"/>
                        <a:pt x="58" y="17"/>
                        <a:pt x="59" y="17"/>
                      </a:cubicBezTo>
                      <a:close/>
                      <a:moveTo>
                        <a:pt x="54" y="7"/>
                      </a:moveTo>
                      <a:cubicBezTo>
                        <a:pt x="54" y="7"/>
                        <a:pt x="53" y="7"/>
                        <a:pt x="53" y="7"/>
                      </a:cubicBezTo>
                      <a:cubicBezTo>
                        <a:pt x="53" y="7"/>
                        <a:pt x="53" y="7"/>
                        <a:pt x="54" y="7"/>
                      </a:cubicBezTo>
                      <a:close/>
                      <a:moveTo>
                        <a:pt x="60" y="18"/>
                      </a:moveTo>
                      <a:cubicBezTo>
                        <a:pt x="61" y="19"/>
                        <a:pt x="60" y="19"/>
                        <a:pt x="60" y="19"/>
                      </a:cubicBezTo>
                      <a:cubicBezTo>
                        <a:pt x="60" y="18"/>
                        <a:pt x="60" y="19"/>
                        <a:pt x="60" y="18"/>
                      </a:cubicBezTo>
                      <a:close/>
                      <a:moveTo>
                        <a:pt x="58" y="15"/>
                      </a:moveTo>
                      <a:cubicBezTo>
                        <a:pt x="58" y="15"/>
                        <a:pt x="58" y="15"/>
                        <a:pt x="59" y="15"/>
                      </a:cubicBezTo>
                      <a:cubicBezTo>
                        <a:pt x="59" y="16"/>
                        <a:pt x="59" y="16"/>
                        <a:pt x="59" y="16"/>
                      </a:cubicBezTo>
                      <a:cubicBezTo>
                        <a:pt x="59" y="16"/>
                        <a:pt x="58" y="16"/>
                        <a:pt x="58" y="16"/>
                      </a:cubicBezTo>
                      <a:cubicBezTo>
                        <a:pt x="58" y="15"/>
                        <a:pt x="58" y="15"/>
                        <a:pt x="58" y="15"/>
                      </a:cubicBezTo>
                      <a:close/>
                      <a:moveTo>
                        <a:pt x="57" y="13"/>
                      </a:moveTo>
                      <a:cubicBezTo>
                        <a:pt x="57" y="12"/>
                        <a:pt x="57" y="13"/>
                        <a:pt x="57" y="13"/>
                      </a:cubicBezTo>
                      <a:cubicBezTo>
                        <a:pt x="57" y="13"/>
                        <a:pt x="57" y="13"/>
                        <a:pt x="57" y="13"/>
                      </a:cubicBezTo>
                      <a:cubicBezTo>
                        <a:pt x="58" y="13"/>
                        <a:pt x="57" y="13"/>
                        <a:pt x="57" y="13"/>
                      </a:cubicBezTo>
                      <a:cubicBezTo>
                        <a:pt x="57" y="13"/>
                        <a:pt x="57" y="13"/>
                        <a:pt x="57" y="13"/>
                      </a:cubicBezTo>
                      <a:close/>
                      <a:moveTo>
                        <a:pt x="54" y="7"/>
                      </a:move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4" y="6"/>
                        <a:pt x="54" y="6"/>
                        <a:pt x="54" y="6"/>
                      </a:cubicBezTo>
                      <a:cubicBezTo>
                        <a:pt x="54" y="6"/>
                        <a:pt x="54" y="6"/>
                        <a:pt x="54" y="7"/>
                      </a:cubicBezTo>
                      <a:close/>
                      <a:moveTo>
                        <a:pt x="54" y="7"/>
                      </a:moveTo>
                      <a:cubicBezTo>
                        <a:pt x="54" y="7"/>
                        <a:pt x="55" y="7"/>
                        <a:pt x="55" y="7"/>
                      </a:cubicBezTo>
                      <a:cubicBezTo>
                        <a:pt x="55" y="8"/>
                        <a:pt x="54" y="7"/>
                        <a:pt x="54" y="7"/>
                      </a:cubicBezTo>
                      <a:close/>
                      <a:moveTo>
                        <a:pt x="54" y="6"/>
                      </a:moveTo>
                      <a:cubicBezTo>
                        <a:pt x="54" y="6"/>
                        <a:pt x="54" y="6"/>
                        <a:pt x="54" y="6"/>
                      </a:cubicBezTo>
                      <a:cubicBezTo>
                        <a:pt x="54" y="6"/>
                        <a:pt x="54" y="6"/>
                        <a:pt x="54" y="6"/>
                      </a:cubicBezTo>
                      <a:cubicBezTo>
                        <a:pt x="54" y="6"/>
                        <a:pt x="54" y="6"/>
                        <a:pt x="54" y="6"/>
                      </a:cubicBezTo>
                      <a:close/>
                      <a:moveTo>
                        <a:pt x="63" y="23"/>
                      </a:move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lose/>
                      <a:moveTo>
                        <a:pt x="62" y="21"/>
                      </a:moveTo>
                      <a:cubicBezTo>
                        <a:pt x="62" y="21"/>
                        <a:pt x="62" y="21"/>
                        <a:pt x="62" y="21"/>
                      </a:cubicBezTo>
                      <a:cubicBezTo>
                        <a:pt x="62" y="21"/>
                        <a:pt x="62" y="21"/>
                        <a:pt x="62" y="21"/>
                      </a:cubicBezTo>
                      <a:cubicBezTo>
                        <a:pt x="62" y="21"/>
                        <a:pt x="62" y="21"/>
                        <a:pt x="62" y="21"/>
                      </a:cubicBezTo>
                      <a:cubicBezTo>
                        <a:pt x="62" y="21"/>
                        <a:pt x="62" y="21"/>
                        <a:pt x="62" y="21"/>
                      </a:cubicBezTo>
                      <a:cubicBezTo>
                        <a:pt x="62" y="20"/>
                        <a:pt x="62" y="21"/>
                        <a:pt x="62" y="21"/>
                      </a:cubicBezTo>
                      <a:close/>
                      <a:moveTo>
                        <a:pt x="63" y="21"/>
                      </a:moveTo>
                      <a:cubicBezTo>
                        <a:pt x="63" y="21"/>
                        <a:pt x="63" y="22"/>
                        <a:pt x="62" y="21"/>
                      </a:cubicBezTo>
                      <a:cubicBezTo>
                        <a:pt x="63" y="22"/>
                        <a:pt x="63" y="21"/>
                        <a:pt x="62" y="21"/>
                      </a:cubicBezTo>
                      <a:cubicBezTo>
                        <a:pt x="62" y="21"/>
                        <a:pt x="63" y="21"/>
                        <a:pt x="63" y="21"/>
                      </a:cubicBezTo>
                      <a:close/>
                      <a:moveTo>
                        <a:pt x="62" y="19"/>
                      </a:move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1" y="19"/>
                        <a:pt x="62" y="19"/>
                        <a:pt x="62" y="19"/>
                      </a:cubicBezTo>
                      <a:close/>
                      <a:moveTo>
                        <a:pt x="66" y="27"/>
                      </a:moveTo>
                      <a:cubicBezTo>
                        <a:pt x="66" y="28"/>
                        <a:pt x="66" y="28"/>
                        <a:pt x="66" y="28"/>
                      </a:cubicBezTo>
                      <a:cubicBezTo>
                        <a:pt x="66" y="28"/>
                        <a:pt x="66" y="27"/>
                        <a:pt x="66" y="27"/>
                      </a:cubicBezTo>
                      <a:close/>
                      <a:moveTo>
                        <a:pt x="57" y="10"/>
                      </a:moveTo>
                      <a:cubicBezTo>
                        <a:pt x="57" y="10"/>
                        <a:pt x="57" y="10"/>
                        <a:pt x="56" y="10"/>
                      </a:cubicBezTo>
                      <a:cubicBezTo>
                        <a:pt x="56" y="10"/>
                        <a:pt x="56" y="9"/>
                        <a:pt x="57" y="9"/>
                      </a:cubicBezTo>
                      <a:cubicBezTo>
                        <a:pt x="57" y="10"/>
                        <a:pt x="57" y="10"/>
                        <a:pt x="57" y="10"/>
                      </a:cubicBezTo>
                      <a:cubicBezTo>
                        <a:pt x="57" y="10"/>
                        <a:pt x="57" y="11"/>
                        <a:pt x="57" y="10"/>
                      </a:cubicBezTo>
                      <a:close/>
                      <a:moveTo>
                        <a:pt x="54" y="5"/>
                      </a:moveTo>
                      <a:cubicBezTo>
                        <a:pt x="55" y="6"/>
                        <a:pt x="54" y="5"/>
                        <a:pt x="55" y="5"/>
                      </a:cubicBezTo>
                      <a:cubicBezTo>
                        <a:pt x="55" y="6"/>
                        <a:pt x="55" y="5"/>
                        <a:pt x="54" y="6"/>
                      </a:cubicBezTo>
                      <a:lnTo>
                        <a:pt x="54" y="5"/>
                      </a:lnTo>
                      <a:close/>
                      <a:moveTo>
                        <a:pt x="55" y="6"/>
                      </a:moveTo>
                      <a:cubicBezTo>
                        <a:pt x="55" y="6"/>
                        <a:pt x="55" y="6"/>
                        <a:pt x="55" y="6"/>
                      </a:cubicBezTo>
                      <a:cubicBezTo>
                        <a:pt x="55" y="6"/>
                        <a:pt x="55" y="6"/>
                        <a:pt x="55" y="6"/>
                      </a:cubicBezTo>
                      <a:close/>
                      <a:moveTo>
                        <a:pt x="57" y="10"/>
                      </a:moveTo>
                      <a:cubicBezTo>
                        <a:pt x="57" y="10"/>
                        <a:pt x="57" y="10"/>
                        <a:pt x="57" y="10"/>
                      </a:cubicBezTo>
                      <a:cubicBezTo>
                        <a:pt x="57" y="10"/>
                        <a:pt x="57" y="10"/>
                        <a:pt x="57" y="10"/>
                      </a:cubicBezTo>
                      <a:close/>
                      <a:moveTo>
                        <a:pt x="56" y="7"/>
                      </a:moveTo>
                      <a:cubicBezTo>
                        <a:pt x="56" y="7"/>
                        <a:pt x="56" y="7"/>
                        <a:pt x="56" y="8"/>
                      </a:cubicBezTo>
                      <a:cubicBezTo>
                        <a:pt x="56" y="7"/>
                        <a:pt x="56" y="8"/>
                        <a:pt x="56" y="8"/>
                      </a:cubicBezTo>
                      <a:cubicBezTo>
                        <a:pt x="56" y="8"/>
                        <a:pt x="56" y="8"/>
                        <a:pt x="56" y="8"/>
                      </a:cubicBezTo>
                      <a:cubicBezTo>
                        <a:pt x="56" y="8"/>
                        <a:pt x="55" y="7"/>
                        <a:pt x="56" y="7"/>
                      </a:cubicBezTo>
                      <a:close/>
                      <a:moveTo>
                        <a:pt x="63" y="20"/>
                      </a:moveTo>
                      <a:cubicBezTo>
                        <a:pt x="63" y="20"/>
                        <a:pt x="63" y="20"/>
                        <a:pt x="64" y="20"/>
                      </a:cubicBezTo>
                      <a:cubicBezTo>
                        <a:pt x="63" y="20"/>
                        <a:pt x="63" y="21"/>
                        <a:pt x="63" y="20"/>
                      </a:cubicBezTo>
                      <a:cubicBezTo>
                        <a:pt x="63" y="20"/>
                        <a:pt x="63" y="20"/>
                        <a:pt x="63" y="20"/>
                      </a:cubicBezTo>
                      <a:cubicBezTo>
                        <a:pt x="63" y="20"/>
                        <a:pt x="63" y="20"/>
                        <a:pt x="63" y="20"/>
                      </a:cubicBezTo>
                      <a:close/>
                      <a:moveTo>
                        <a:pt x="63" y="20"/>
                      </a:moveTo>
                      <a:cubicBezTo>
                        <a:pt x="64" y="20"/>
                        <a:pt x="63" y="20"/>
                        <a:pt x="64" y="20"/>
                      </a:cubicBezTo>
                      <a:cubicBezTo>
                        <a:pt x="64" y="20"/>
                        <a:pt x="64" y="20"/>
                        <a:pt x="64" y="20"/>
                      </a:cubicBezTo>
                      <a:cubicBezTo>
                        <a:pt x="64" y="20"/>
                        <a:pt x="63" y="20"/>
                        <a:pt x="63" y="20"/>
                      </a:cubicBezTo>
                      <a:cubicBezTo>
                        <a:pt x="63" y="20"/>
                        <a:pt x="63" y="20"/>
                        <a:pt x="63" y="20"/>
                      </a:cubicBezTo>
                      <a:close/>
                      <a:moveTo>
                        <a:pt x="61" y="13"/>
                      </a:moveTo>
                      <a:cubicBezTo>
                        <a:pt x="61" y="14"/>
                        <a:pt x="61" y="13"/>
                        <a:pt x="61" y="13"/>
                      </a:cubicBezTo>
                      <a:cubicBezTo>
                        <a:pt x="60" y="13"/>
                        <a:pt x="61" y="13"/>
                        <a:pt x="61" y="13"/>
                      </a:cubicBezTo>
                      <a:close/>
                      <a:moveTo>
                        <a:pt x="68" y="29"/>
                      </a:moveTo>
                      <a:cubicBezTo>
                        <a:pt x="68" y="29"/>
                        <a:pt x="68" y="28"/>
                        <a:pt x="68" y="29"/>
                      </a:cubicBezTo>
                      <a:cubicBezTo>
                        <a:pt x="68" y="29"/>
                        <a:pt x="68" y="28"/>
                        <a:pt x="68" y="29"/>
                      </a:cubicBezTo>
                      <a:close/>
                      <a:moveTo>
                        <a:pt x="64" y="19"/>
                      </a:moveTo>
                      <a:cubicBezTo>
                        <a:pt x="64" y="19"/>
                        <a:pt x="64" y="19"/>
                        <a:pt x="64" y="19"/>
                      </a:cubicBezTo>
                      <a:cubicBezTo>
                        <a:pt x="64" y="19"/>
                        <a:pt x="64" y="19"/>
                        <a:pt x="64" y="19"/>
                      </a:cubicBezTo>
                      <a:close/>
                      <a:moveTo>
                        <a:pt x="65" y="19"/>
                      </a:moveTo>
                      <a:cubicBezTo>
                        <a:pt x="65" y="20"/>
                        <a:pt x="65" y="20"/>
                        <a:pt x="64" y="20"/>
                      </a:cubicBezTo>
                      <a:cubicBezTo>
                        <a:pt x="64" y="19"/>
                        <a:pt x="65" y="20"/>
                        <a:pt x="64" y="19"/>
                      </a:cubicBezTo>
                      <a:cubicBezTo>
                        <a:pt x="65" y="19"/>
                        <a:pt x="65" y="19"/>
                        <a:pt x="65" y="19"/>
                      </a:cubicBezTo>
                      <a:close/>
                      <a:moveTo>
                        <a:pt x="69" y="28"/>
                      </a:move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9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lose/>
                      <a:moveTo>
                        <a:pt x="64" y="18"/>
                      </a:moveTo>
                      <a:cubicBezTo>
                        <a:pt x="64" y="17"/>
                        <a:pt x="64" y="18"/>
                        <a:pt x="64" y="18"/>
                      </a:cubicBezTo>
                      <a:cubicBezTo>
                        <a:pt x="65" y="18"/>
                        <a:pt x="64" y="17"/>
                        <a:pt x="64" y="18"/>
                      </a:cubicBezTo>
                      <a:close/>
                      <a:moveTo>
                        <a:pt x="65" y="20"/>
                      </a:move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6" y="20"/>
                        <a:pt x="65" y="20"/>
                        <a:pt x="65" y="20"/>
                      </a:cubicBezTo>
                      <a:close/>
                      <a:moveTo>
                        <a:pt x="65" y="19"/>
                      </a:moveTo>
                      <a:cubicBezTo>
                        <a:pt x="65" y="19"/>
                        <a:pt x="66" y="19"/>
                        <a:pt x="65" y="19"/>
                      </a:cubicBezTo>
                      <a:close/>
                      <a:moveTo>
                        <a:pt x="70" y="31"/>
                      </a:moveTo>
                      <a:cubicBezTo>
                        <a:pt x="70" y="31"/>
                        <a:pt x="70" y="31"/>
                        <a:pt x="70" y="31"/>
                      </a:cubicBezTo>
                      <a:cubicBezTo>
                        <a:pt x="70" y="30"/>
                        <a:pt x="71" y="31"/>
                        <a:pt x="70" y="31"/>
                      </a:cubicBezTo>
                      <a:close/>
                      <a:moveTo>
                        <a:pt x="63" y="13"/>
                      </a:moveTo>
                      <a:cubicBezTo>
                        <a:pt x="63" y="14"/>
                        <a:pt x="63" y="13"/>
                        <a:pt x="63" y="13"/>
                      </a:cubicBezTo>
                      <a:cubicBezTo>
                        <a:pt x="63" y="13"/>
                        <a:pt x="63" y="13"/>
                        <a:pt x="63" y="13"/>
                      </a:cubicBezTo>
                      <a:close/>
                      <a:moveTo>
                        <a:pt x="63" y="10"/>
                      </a:moveTo>
                      <a:cubicBezTo>
                        <a:pt x="64" y="10"/>
                        <a:pt x="63" y="10"/>
                        <a:pt x="63" y="10"/>
                      </a:cubicBezTo>
                      <a:cubicBezTo>
                        <a:pt x="63" y="10"/>
                        <a:pt x="63" y="10"/>
                        <a:pt x="63" y="10"/>
                      </a:cubicBezTo>
                      <a:close/>
                      <a:moveTo>
                        <a:pt x="68" y="23"/>
                      </a:moveTo>
                      <a:cubicBezTo>
                        <a:pt x="68" y="23"/>
                        <a:pt x="68" y="23"/>
                        <a:pt x="68" y="23"/>
                      </a:cubicBezTo>
                      <a:cubicBezTo>
                        <a:pt x="68" y="22"/>
                        <a:pt x="68" y="22"/>
                        <a:pt x="68" y="23"/>
                      </a:cubicBezTo>
                      <a:close/>
                      <a:moveTo>
                        <a:pt x="67" y="19"/>
                      </a:moveTo>
                      <a:cubicBezTo>
                        <a:pt x="67" y="19"/>
                        <a:pt x="67" y="19"/>
                        <a:pt x="67" y="19"/>
                      </a:cubicBezTo>
                      <a:cubicBezTo>
                        <a:pt x="67" y="18"/>
                        <a:pt x="67" y="18"/>
                        <a:pt x="67" y="19"/>
                      </a:cubicBezTo>
                      <a:close/>
                      <a:moveTo>
                        <a:pt x="63" y="7"/>
                      </a:move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63" y="7"/>
                        <a:pt x="63" y="7"/>
                        <a:pt x="63" y="7"/>
                      </a:cubicBezTo>
                      <a:close/>
                      <a:moveTo>
                        <a:pt x="64" y="10"/>
                      </a:moveTo>
                      <a:cubicBezTo>
                        <a:pt x="64" y="9"/>
                        <a:pt x="64" y="9"/>
                        <a:pt x="64" y="9"/>
                      </a:cubicBezTo>
                      <a:cubicBezTo>
                        <a:pt x="65" y="10"/>
                        <a:pt x="64" y="9"/>
                        <a:pt x="64" y="10"/>
                      </a:cubicBezTo>
                      <a:close/>
                      <a:moveTo>
                        <a:pt x="63" y="5"/>
                      </a:moveTo>
                      <a:cubicBezTo>
                        <a:pt x="63" y="5"/>
                        <a:pt x="63" y="5"/>
                        <a:pt x="63" y="4"/>
                      </a:cubicBezTo>
                      <a:cubicBezTo>
                        <a:pt x="63" y="4"/>
                        <a:pt x="63" y="4"/>
                        <a:pt x="63" y="4"/>
                      </a:cubicBezTo>
                      <a:cubicBezTo>
                        <a:pt x="63" y="5"/>
                        <a:pt x="63" y="5"/>
                        <a:pt x="63" y="5"/>
                      </a:cubicBezTo>
                      <a:close/>
                      <a:moveTo>
                        <a:pt x="69" y="22"/>
                      </a:moveTo>
                      <a:cubicBezTo>
                        <a:pt x="69" y="22"/>
                        <a:pt x="69" y="22"/>
                        <a:pt x="69" y="22"/>
                      </a:cubicBezTo>
                      <a:cubicBezTo>
                        <a:pt x="69" y="22"/>
                        <a:pt x="69" y="22"/>
                        <a:pt x="69" y="22"/>
                      </a:cubicBezTo>
                      <a:close/>
                      <a:moveTo>
                        <a:pt x="63" y="1"/>
                      </a:moveTo>
                      <a:cubicBezTo>
                        <a:pt x="63" y="1"/>
                        <a:pt x="63" y="2"/>
                        <a:pt x="63" y="1"/>
                      </a:cubicBezTo>
                      <a:cubicBezTo>
                        <a:pt x="63" y="1"/>
                        <a:pt x="63" y="1"/>
                        <a:pt x="63" y="1"/>
                      </a:cubicBezTo>
                      <a:close/>
                      <a:moveTo>
                        <a:pt x="65" y="8"/>
                      </a:moveTo>
                      <a:cubicBezTo>
                        <a:pt x="65" y="8"/>
                        <a:pt x="65" y="8"/>
                        <a:pt x="65" y="8"/>
                      </a:cubicBezTo>
                      <a:cubicBezTo>
                        <a:pt x="65" y="8"/>
                        <a:pt x="65" y="8"/>
                        <a:pt x="65" y="8"/>
                      </a:cubicBezTo>
                      <a:close/>
                      <a:moveTo>
                        <a:pt x="71" y="20"/>
                      </a:moveTo>
                      <a:cubicBezTo>
                        <a:pt x="71" y="19"/>
                        <a:pt x="71" y="19"/>
                        <a:pt x="71" y="19"/>
                      </a:cubicBezTo>
                      <a:cubicBezTo>
                        <a:pt x="71" y="20"/>
                        <a:pt x="71" y="19"/>
                        <a:pt x="71" y="20"/>
                      </a:cubicBezTo>
                      <a:close/>
                      <a:moveTo>
                        <a:pt x="75" y="6"/>
                      </a:moveTo>
                      <a:cubicBezTo>
                        <a:pt x="75" y="6"/>
                        <a:pt x="76" y="6"/>
                        <a:pt x="76" y="6"/>
                      </a:cubicBezTo>
                      <a:cubicBezTo>
                        <a:pt x="76" y="6"/>
                        <a:pt x="75" y="6"/>
                        <a:pt x="75" y="6"/>
                      </a:cubicBezTo>
                      <a:close/>
                      <a:moveTo>
                        <a:pt x="75" y="17"/>
                      </a:moveTo>
                      <a:cubicBezTo>
                        <a:pt x="75" y="17"/>
                        <a:pt x="75" y="17"/>
                        <a:pt x="75" y="17"/>
                      </a:cubicBezTo>
                      <a:cubicBezTo>
                        <a:pt x="75" y="18"/>
                        <a:pt x="75" y="17"/>
                        <a:pt x="75" y="17"/>
                      </a:cubicBezTo>
                      <a:close/>
                      <a:moveTo>
                        <a:pt x="78" y="5"/>
                      </a:moveTo>
                      <a:cubicBezTo>
                        <a:pt x="78" y="6"/>
                        <a:pt x="78" y="5"/>
                        <a:pt x="78" y="6"/>
                      </a:cubicBezTo>
                      <a:cubicBezTo>
                        <a:pt x="78" y="6"/>
                        <a:pt x="78" y="6"/>
                        <a:pt x="78" y="6"/>
                      </a:cubicBezTo>
                      <a:cubicBezTo>
                        <a:pt x="78" y="6"/>
                        <a:pt x="78" y="5"/>
                        <a:pt x="78" y="6"/>
                      </a:cubicBezTo>
                      <a:cubicBezTo>
                        <a:pt x="78" y="5"/>
                        <a:pt x="78" y="5"/>
                        <a:pt x="78" y="5"/>
                      </a:cubicBezTo>
                      <a:close/>
                      <a:moveTo>
                        <a:pt x="83" y="7"/>
                      </a:moveTo>
                      <a:cubicBezTo>
                        <a:pt x="83" y="7"/>
                        <a:pt x="83" y="8"/>
                        <a:pt x="83" y="8"/>
                      </a:cubicBezTo>
                      <a:cubicBezTo>
                        <a:pt x="83" y="8"/>
                        <a:pt x="83" y="8"/>
                        <a:pt x="83" y="7"/>
                      </a:cubicBezTo>
                      <a:close/>
                      <a:moveTo>
                        <a:pt x="85" y="4"/>
                      </a:moveTo>
                      <a:cubicBezTo>
                        <a:pt x="86" y="4"/>
                        <a:pt x="86" y="4"/>
                        <a:pt x="85" y="4"/>
                      </a:cubicBezTo>
                      <a:cubicBezTo>
                        <a:pt x="85" y="4"/>
                        <a:pt x="85" y="4"/>
                        <a:pt x="85" y="4"/>
                      </a:cubicBezTo>
                      <a:cubicBezTo>
                        <a:pt x="85" y="5"/>
                        <a:pt x="85" y="5"/>
                        <a:pt x="84" y="6"/>
                      </a:cubicBezTo>
                      <a:cubicBezTo>
                        <a:pt x="85" y="5"/>
                        <a:pt x="85" y="5"/>
                        <a:pt x="85" y="5"/>
                      </a:cubicBezTo>
                      <a:cubicBezTo>
                        <a:pt x="85" y="5"/>
                        <a:pt x="85" y="4"/>
                        <a:pt x="85" y="4"/>
                      </a:cubicBezTo>
                      <a:cubicBezTo>
                        <a:pt x="85" y="4"/>
                        <a:pt x="85" y="4"/>
                        <a:pt x="85" y="4"/>
                      </a:cubicBezTo>
                      <a:cubicBezTo>
                        <a:pt x="85" y="4"/>
                        <a:pt x="85" y="4"/>
                        <a:pt x="85" y="4"/>
                      </a:cubicBezTo>
                      <a:close/>
                      <a:moveTo>
                        <a:pt x="80" y="17"/>
                      </a:moveTo>
                      <a:cubicBezTo>
                        <a:pt x="80" y="17"/>
                        <a:pt x="80" y="17"/>
                        <a:pt x="80" y="17"/>
                      </a:cubicBezTo>
                      <a:cubicBezTo>
                        <a:pt x="80" y="17"/>
                        <a:pt x="80" y="17"/>
                        <a:pt x="80" y="17"/>
                      </a:cubicBezTo>
                      <a:close/>
                      <a:moveTo>
                        <a:pt x="80" y="17"/>
                      </a:moveTo>
                      <a:cubicBezTo>
                        <a:pt x="80" y="17"/>
                        <a:pt x="80" y="18"/>
                        <a:pt x="80" y="18"/>
                      </a:cubicBezTo>
                      <a:cubicBezTo>
                        <a:pt x="80" y="18"/>
                        <a:pt x="80" y="18"/>
                        <a:pt x="80" y="18"/>
                      </a:cubicBezTo>
                      <a:cubicBezTo>
                        <a:pt x="80" y="18"/>
                        <a:pt x="80" y="18"/>
                        <a:pt x="80" y="17"/>
                      </a:cubicBezTo>
                      <a:close/>
                      <a:moveTo>
                        <a:pt x="80" y="18"/>
                      </a:moveTo>
                      <a:cubicBezTo>
                        <a:pt x="80" y="18"/>
                        <a:pt x="80" y="18"/>
                        <a:pt x="80" y="18"/>
                      </a:cubicBezTo>
                      <a:cubicBezTo>
                        <a:pt x="80" y="18"/>
                        <a:pt x="80" y="18"/>
                        <a:pt x="80" y="17"/>
                      </a:cubicBezTo>
                      <a:cubicBezTo>
                        <a:pt x="80" y="17"/>
                        <a:pt x="80" y="18"/>
                        <a:pt x="80" y="18"/>
                      </a:cubicBezTo>
                      <a:close/>
                      <a:moveTo>
                        <a:pt x="80" y="18"/>
                      </a:moveTo>
                      <a:cubicBezTo>
                        <a:pt x="80" y="18"/>
                        <a:pt x="80" y="18"/>
                        <a:pt x="80" y="18"/>
                      </a:cubicBezTo>
                      <a:cubicBezTo>
                        <a:pt x="80" y="18"/>
                        <a:pt x="80" y="18"/>
                        <a:pt x="80" y="18"/>
                      </a:cubicBezTo>
                      <a:close/>
                      <a:moveTo>
                        <a:pt x="78" y="15"/>
                      </a:move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79" y="16"/>
                        <a:pt x="79" y="16"/>
                        <a:pt x="79" y="17"/>
                      </a:cubicBezTo>
                      <a:cubicBezTo>
                        <a:pt x="79" y="17"/>
                        <a:pt x="79" y="17"/>
                        <a:pt x="79" y="18"/>
                      </a:cubicBezTo>
                      <a:cubicBezTo>
                        <a:pt x="80" y="18"/>
                        <a:pt x="80" y="18"/>
                        <a:pt x="80" y="18"/>
                      </a:cubicBezTo>
                      <a:cubicBezTo>
                        <a:pt x="80" y="18"/>
                        <a:pt x="80" y="18"/>
                        <a:pt x="79" y="18"/>
                      </a:cubicBezTo>
                      <a:cubicBezTo>
                        <a:pt x="79" y="17"/>
                        <a:pt x="79" y="17"/>
                        <a:pt x="79" y="17"/>
                      </a:cubicBezTo>
                      <a:cubicBezTo>
                        <a:pt x="79" y="16"/>
                        <a:pt x="78" y="16"/>
                        <a:pt x="78" y="15"/>
                      </a:cubicBezTo>
                      <a:close/>
                      <a:moveTo>
                        <a:pt x="79" y="17"/>
                      </a:moveTo>
                      <a:cubicBezTo>
                        <a:pt x="79" y="17"/>
                        <a:pt x="79" y="17"/>
                        <a:pt x="79" y="17"/>
                      </a:cubicBezTo>
                      <a:cubicBezTo>
                        <a:pt x="79" y="17"/>
                        <a:pt x="79" y="17"/>
                        <a:pt x="79" y="17"/>
                      </a:cubicBezTo>
                      <a:close/>
                      <a:moveTo>
                        <a:pt x="78" y="15"/>
                      </a:moveTo>
                      <a:cubicBezTo>
                        <a:pt x="77" y="15"/>
                        <a:pt x="77" y="15"/>
                        <a:pt x="77" y="14"/>
                      </a:cubicBezTo>
                      <a:cubicBezTo>
                        <a:pt x="77" y="14"/>
                        <a:pt x="76" y="14"/>
                        <a:pt x="76" y="13"/>
                      </a:cubicBezTo>
                      <a:cubicBezTo>
                        <a:pt x="75" y="12"/>
                        <a:pt x="74" y="11"/>
                        <a:pt x="73" y="10"/>
                      </a:cubicBezTo>
                      <a:cubicBezTo>
                        <a:pt x="74" y="11"/>
                        <a:pt x="75" y="12"/>
                        <a:pt x="76" y="13"/>
                      </a:cubicBezTo>
                      <a:cubicBezTo>
                        <a:pt x="76" y="13"/>
                        <a:pt x="76" y="14"/>
                        <a:pt x="77" y="14"/>
                      </a:cubicBezTo>
                      <a:cubicBezTo>
                        <a:pt x="77" y="15"/>
                        <a:pt x="77" y="15"/>
                        <a:pt x="78" y="15"/>
                      </a:cubicBezTo>
                      <a:close/>
                      <a:moveTo>
                        <a:pt x="68" y="6"/>
                      </a:moveTo>
                      <a:cubicBezTo>
                        <a:pt x="68" y="6"/>
                        <a:pt x="68" y="6"/>
                        <a:pt x="69" y="7"/>
                      </a:cubicBezTo>
                      <a:cubicBezTo>
                        <a:pt x="69" y="7"/>
                        <a:pt x="69" y="7"/>
                        <a:pt x="69" y="7"/>
                      </a:cubicBezTo>
                      <a:cubicBezTo>
                        <a:pt x="69" y="7"/>
                        <a:pt x="69" y="7"/>
                        <a:pt x="70" y="7"/>
                      </a:cubicBezTo>
                      <a:cubicBezTo>
                        <a:pt x="69" y="7"/>
                        <a:pt x="68" y="6"/>
                        <a:pt x="68" y="6"/>
                      </a:cubicBezTo>
                      <a:close/>
                      <a:moveTo>
                        <a:pt x="68" y="6"/>
                      </a:moveTo>
                      <a:cubicBezTo>
                        <a:pt x="68" y="6"/>
                        <a:pt x="68" y="6"/>
                        <a:pt x="68" y="6"/>
                      </a:cubicBezTo>
                      <a:cubicBezTo>
                        <a:pt x="69" y="7"/>
                        <a:pt x="68" y="6"/>
                        <a:pt x="68" y="6"/>
                      </a:cubicBezTo>
                      <a:close/>
                      <a:moveTo>
                        <a:pt x="71" y="8"/>
                      </a:moveTo>
                      <a:cubicBezTo>
                        <a:pt x="71" y="8"/>
                        <a:pt x="71" y="8"/>
                        <a:pt x="71" y="9"/>
                      </a:cubicBezTo>
                      <a:cubicBezTo>
                        <a:pt x="71" y="9"/>
                        <a:pt x="72" y="9"/>
                        <a:pt x="72" y="9"/>
                      </a:cubicBezTo>
                      <a:cubicBezTo>
                        <a:pt x="71" y="9"/>
                        <a:pt x="71" y="9"/>
                        <a:pt x="71" y="9"/>
                      </a:cubicBezTo>
                      <a:cubicBezTo>
                        <a:pt x="71" y="9"/>
                        <a:pt x="71" y="9"/>
                        <a:pt x="71" y="9"/>
                      </a:cubicBezTo>
                      <a:cubicBezTo>
                        <a:pt x="71" y="8"/>
                        <a:pt x="71" y="9"/>
                        <a:pt x="71" y="8"/>
                      </a:cubicBezTo>
                      <a:close/>
                      <a:moveTo>
                        <a:pt x="82" y="17"/>
                      </a:moveTo>
                      <a:cubicBezTo>
                        <a:pt x="82" y="17"/>
                        <a:pt x="82" y="17"/>
                        <a:pt x="82" y="17"/>
                      </a:cubicBezTo>
                      <a:cubicBezTo>
                        <a:pt x="81" y="17"/>
                        <a:pt x="81" y="17"/>
                        <a:pt x="82" y="17"/>
                      </a:cubicBezTo>
                      <a:close/>
                      <a:moveTo>
                        <a:pt x="73" y="10"/>
                      </a:move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73" y="10"/>
                        <a:pt x="73" y="9"/>
                        <a:pt x="73" y="10"/>
                      </a:cubicBezTo>
                      <a:close/>
                      <a:moveTo>
                        <a:pt x="70" y="7"/>
                      </a:moveTo>
                      <a:cubicBezTo>
                        <a:pt x="70" y="8"/>
                        <a:pt x="70" y="7"/>
                        <a:pt x="70" y="8"/>
                      </a:cubicBezTo>
                      <a:cubicBezTo>
                        <a:pt x="70" y="8"/>
                        <a:pt x="70" y="8"/>
                        <a:pt x="70" y="7"/>
                      </a:cubicBezTo>
                      <a:close/>
                      <a:moveTo>
                        <a:pt x="71" y="8"/>
                      </a:moveTo>
                      <a:cubicBezTo>
                        <a:pt x="71" y="8"/>
                        <a:pt x="71" y="8"/>
                        <a:pt x="71" y="8"/>
                      </a:cubicBezTo>
                      <a:cubicBezTo>
                        <a:pt x="70" y="8"/>
                        <a:pt x="71" y="8"/>
                        <a:pt x="71" y="8"/>
                      </a:cubicBezTo>
                      <a:cubicBezTo>
                        <a:pt x="71" y="8"/>
                        <a:pt x="70" y="8"/>
                        <a:pt x="71" y="8"/>
                      </a:cubicBezTo>
                      <a:close/>
                      <a:moveTo>
                        <a:pt x="73" y="9"/>
                      </a:move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73" y="9"/>
                        <a:pt x="73" y="9"/>
                        <a:pt x="73" y="9"/>
                      </a:cubicBezTo>
                      <a:close/>
                      <a:moveTo>
                        <a:pt x="73" y="9"/>
                      </a:moveTo>
                      <a:cubicBezTo>
                        <a:pt x="72" y="9"/>
                        <a:pt x="72" y="9"/>
                        <a:pt x="72" y="9"/>
                      </a:cubicBezTo>
                      <a:cubicBezTo>
                        <a:pt x="73" y="9"/>
                        <a:pt x="73" y="9"/>
                        <a:pt x="73" y="9"/>
                      </a:cubicBezTo>
                      <a:close/>
                      <a:moveTo>
                        <a:pt x="71" y="8"/>
                      </a:moveTo>
                      <a:cubicBezTo>
                        <a:pt x="71" y="8"/>
                        <a:pt x="71" y="8"/>
                        <a:pt x="71" y="8"/>
                      </a:cubicBezTo>
                      <a:cubicBezTo>
                        <a:pt x="71" y="8"/>
                        <a:pt x="71" y="8"/>
                        <a:pt x="71" y="8"/>
                      </a:cubicBezTo>
                      <a:cubicBezTo>
                        <a:pt x="71" y="8"/>
                        <a:pt x="71" y="8"/>
                        <a:pt x="71" y="7"/>
                      </a:cubicBezTo>
                      <a:cubicBezTo>
                        <a:pt x="71" y="7"/>
                        <a:pt x="71" y="8"/>
                        <a:pt x="71" y="8"/>
                      </a:cubicBezTo>
                      <a:close/>
                      <a:moveTo>
                        <a:pt x="69" y="6"/>
                      </a:moveTo>
                      <a:cubicBezTo>
                        <a:pt x="69" y="6"/>
                        <a:pt x="69" y="6"/>
                        <a:pt x="69" y="6"/>
                      </a:cubicBezTo>
                      <a:cubicBezTo>
                        <a:pt x="69" y="6"/>
                        <a:pt x="69" y="6"/>
                        <a:pt x="69" y="6"/>
                      </a:cubicBezTo>
                      <a:close/>
                      <a:moveTo>
                        <a:pt x="83" y="16"/>
                      </a:moveTo>
                      <a:cubicBezTo>
                        <a:pt x="84" y="16"/>
                        <a:pt x="84" y="16"/>
                        <a:pt x="83" y="16"/>
                      </a:cubicBezTo>
                      <a:cubicBezTo>
                        <a:pt x="83" y="16"/>
                        <a:pt x="83" y="16"/>
                        <a:pt x="83" y="16"/>
                      </a:cubicBezTo>
                      <a:close/>
                      <a:moveTo>
                        <a:pt x="84" y="15"/>
                      </a:moveTo>
                      <a:cubicBezTo>
                        <a:pt x="84" y="15"/>
                        <a:pt x="84" y="15"/>
                        <a:pt x="84" y="15"/>
                      </a:cubicBezTo>
                      <a:cubicBezTo>
                        <a:pt x="84" y="15"/>
                        <a:pt x="84" y="15"/>
                        <a:pt x="84" y="15"/>
                      </a:cubicBezTo>
                      <a:close/>
                      <a:moveTo>
                        <a:pt x="71" y="6"/>
                      </a:moveTo>
                      <a:cubicBezTo>
                        <a:pt x="71" y="6"/>
                        <a:pt x="71" y="6"/>
                        <a:pt x="72" y="5"/>
                      </a:cubicBezTo>
                      <a:cubicBezTo>
                        <a:pt x="72" y="5"/>
                        <a:pt x="72" y="4"/>
                        <a:pt x="73" y="5"/>
                      </a:cubicBezTo>
                      <a:cubicBezTo>
                        <a:pt x="72" y="5"/>
                        <a:pt x="72" y="6"/>
                        <a:pt x="71" y="6"/>
                      </a:cubicBezTo>
                      <a:close/>
                      <a:moveTo>
                        <a:pt x="68" y="4"/>
                      </a:moveTo>
                      <a:cubicBezTo>
                        <a:pt x="68" y="4"/>
                        <a:pt x="68" y="4"/>
                        <a:pt x="68" y="4"/>
                      </a:cubicBezTo>
                      <a:cubicBezTo>
                        <a:pt x="69" y="4"/>
                        <a:pt x="69" y="4"/>
                        <a:pt x="68" y="4"/>
                      </a:cubicBezTo>
                      <a:close/>
                      <a:moveTo>
                        <a:pt x="75" y="8"/>
                      </a:moveTo>
                      <a:cubicBezTo>
                        <a:pt x="75" y="8"/>
                        <a:pt x="75" y="8"/>
                        <a:pt x="75" y="8"/>
                      </a:cubicBezTo>
                      <a:cubicBezTo>
                        <a:pt x="74" y="8"/>
                        <a:pt x="74" y="8"/>
                        <a:pt x="75" y="8"/>
                      </a:cubicBezTo>
                      <a:cubicBezTo>
                        <a:pt x="75" y="8"/>
                        <a:pt x="75" y="8"/>
                        <a:pt x="75" y="8"/>
                      </a:cubicBezTo>
                      <a:close/>
                      <a:moveTo>
                        <a:pt x="68" y="4"/>
                      </a:moveTo>
                      <a:cubicBezTo>
                        <a:pt x="69" y="4"/>
                        <a:pt x="69" y="4"/>
                        <a:pt x="69" y="4"/>
                      </a:cubicBezTo>
                      <a:cubicBezTo>
                        <a:pt x="68" y="4"/>
                        <a:pt x="68" y="4"/>
                        <a:pt x="68" y="4"/>
                      </a:cubicBezTo>
                      <a:close/>
                      <a:moveTo>
                        <a:pt x="70" y="4"/>
                      </a:moveTo>
                      <a:cubicBezTo>
                        <a:pt x="70" y="5"/>
                        <a:pt x="70" y="5"/>
                        <a:pt x="70" y="5"/>
                      </a:cubicBezTo>
                      <a:cubicBezTo>
                        <a:pt x="69" y="4"/>
                        <a:pt x="69" y="4"/>
                        <a:pt x="70" y="4"/>
                      </a:cubicBezTo>
                      <a:close/>
                      <a:moveTo>
                        <a:pt x="68" y="4"/>
                      </a:moveTo>
                      <a:cubicBezTo>
                        <a:pt x="69" y="4"/>
                        <a:pt x="68" y="3"/>
                        <a:pt x="69" y="3"/>
                      </a:cubicBezTo>
                      <a:cubicBezTo>
                        <a:pt x="69" y="4"/>
                        <a:pt x="69" y="3"/>
                        <a:pt x="69" y="3"/>
                      </a:cubicBezTo>
                      <a:cubicBezTo>
                        <a:pt x="69" y="4"/>
                        <a:pt x="69" y="4"/>
                        <a:pt x="69" y="4"/>
                      </a:cubicBezTo>
                      <a:lnTo>
                        <a:pt x="68" y="4"/>
                      </a:lnTo>
                      <a:close/>
                      <a:moveTo>
                        <a:pt x="75" y="7"/>
                      </a:moveTo>
                      <a:cubicBezTo>
                        <a:pt x="75" y="7"/>
                        <a:pt x="75" y="7"/>
                        <a:pt x="75" y="7"/>
                      </a:cubicBezTo>
                      <a:cubicBezTo>
                        <a:pt x="74" y="7"/>
                        <a:pt x="74" y="7"/>
                        <a:pt x="75" y="7"/>
                      </a:cubicBezTo>
                      <a:close/>
                      <a:moveTo>
                        <a:pt x="87" y="15"/>
                      </a:moveTo>
                      <a:cubicBezTo>
                        <a:pt x="87" y="14"/>
                        <a:pt x="87" y="14"/>
                        <a:pt x="87" y="14"/>
                      </a:cubicBezTo>
                      <a:cubicBezTo>
                        <a:pt x="88" y="15"/>
                        <a:pt x="87" y="14"/>
                        <a:pt x="87" y="15"/>
                      </a:cubicBezTo>
                      <a:close/>
                      <a:moveTo>
                        <a:pt x="76" y="7"/>
                      </a:moveTo>
                      <a:cubicBezTo>
                        <a:pt x="76" y="7"/>
                        <a:pt x="76" y="7"/>
                        <a:pt x="76" y="7"/>
                      </a:cubicBezTo>
                      <a:cubicBezTo>
                        <a:pt x="77" y="7"/>
                        <a:pt x="76" y="7"/>
                        <a:pt x="76" y="7"/>
                      </a:cubicBezTo>
                      <a:cubicBezTo>
                        <a:pt x="76" y="7"/>
                        <a:pt x="76" y="7"/>
                        <a:pt x="76" y="7"/>
                      </a:cubicBezTo>
                      <a:close/>
                      <a:moveTo>
                        <a:pt x="76" y="7"/>
                      </a:moveTo>
                      <a:cubicBezTo>
                        <a:pt x="76" y="7"/>
                        <a:pt x="76" y="7"/>
                        <a:pt x="76" y="7"/>
                      </a:cubicBezTo>
                      <a:cubicBezTo>
                        <a:pt x="76" y="7"/>
                        <a:pt x="76" y="7"/>
                        <a:pt x="75" y="6"/>
                      </a:cubicBezTo>
                      <a:cubicBezTo>
                        <a:pt x="75" y="6"/>
                        <a:pt x="76" y="6"/>
                        <a:pt x="76" y="6"/>
                      </a:cubicBezTo>
                      <a:cubicBezTo>
                        <a:pt x="76" y="7"/>
                        <a:pt x="76" y="7"/>
                        <a:pt x="76" y="7"/>
                      </a:cubicBezTo>
                      <a:close/>
                      <a:moveTo>
                        <a:pt x="75" y="6"/>
                      </a:moveTo>
                      <a:cubicBezTo>
                        <a:pt x="75" y="6"/>
                        <a:pt x="75" y="6"/>
                        <a:pt x="75" y="6"/>
                      </a:cubicBezTo>
                      <a:cubicBezTo>
                        <a:pt x="75" y="6"/>
                        <a:pt x="76" y="6"/>
                        <a:pt x="76" y="6"/>
                      </a:cubicBezTo>
                      <a:cubicBezTo>
                        <a:pt x="76" y="6"/>
                        <a:pt x="75" y="6"/>
                        <a:pt x="75" y="6"/>
                      </a:cubicBezTo>
                      <a:close/>
                      <a:moveTo>
                        <a:pt x="69" y="2"/>
                      </a:moveTo>
                      <a:cubicBezTo>
                        <a:pt x="70" y="2"/>
                        <a:pt x="69" y="2"/>
                        <a:pt x="69" y="2"/>
                      </a:cubicBezTo>
                      <a:cubicBezTo>
                        <a:pt x="69" y="2"/>
                        <a:pt x="69" y="2"/>
                        <a:pt x="69" y="2"/>
                      </a:cubicBezTo>
                      <a:close/>
                      <a:moveTo>
                        <a:pt x="88" y="13"/>
                      </a:moveTo>
                      <a:cubicBezTo>
                        <a:pt x="88" y="13"/>
                        <a:pt x="88" y="13"/>
                        <a:pt x="88" y="13"/>
                      </a:cubicBezTo>
                      <a:cubicBezTo>
                        <a:pt x="88" y="13"/>
                        <a:pt x="88" y="13"/>
                        <a:pt x="88" y="13"/>
                      </a:cubicBezTo>
                      <a:close/>
                      <a:moveTo>
                        <a:pt x="75" y="5"/>
                      </a:moveTo>
                      <a:cubicBezTo>
                        <a:pt x="75" y="5"/>
                        <a:pt x="75" y="5"/>
                        <a:pt x="75" y="5"/>
                      </a:cubicBezTo>
                      <a:cubicBezTo>
                        <a:pt x="75" y="5"/>
                        <a:pt x="75" y="5"/>
                        <a:pt x="75" y="5"/>
                      </a:cubicBezTo>
                      <a:cubicBezTo>
                        <a:pt x="75" y="5"/>
                        <a:pt x="76" y="6"/>
                        <a:pt x="76" y="6"/>
                      </a:cubicBezTo>
                      <a:cubicBezTo>
                        <a:pt x="76" y="6"/>
                        <a:pt x="76" y="6"/>
                        <a:pt x="76" y="6"/>
                      </a:cubicBezTo>
                      <a:cubicBezTo>
                        <a:pt x="75" y="5"/>
                        <a:pt x="75" y="6"/>
                        <a:pt x="75" y="5"/>
                      </a:cubicBezTo>
                      <a:close/>
                      <a:moveTo>
                        <a:pt x="69" y="2"/>
                      </a:moveTo>
                      <a:cubicBezTo>
                        <a:pt x="69" y="2"/>
                        <a:pt x="69" y="2"/>
                        <a:pt x="70" y="1"/>
                      </a:cubicBezTo>
                      <a:cubicBezTo>
                        <a:pt x="70" y="2"/>
                        <a:pt x="70" y="2"/>
                        <a:pt x="69" y="2"/>
                      </a:cubicBezTo>
                      <a:close/>
                      <a:moveTo>
                        <a:pt x="73" y="4"/>
                      </a:move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3" y="4"/>
                        <a:pt x="73" y="4"/>
                        <a:pt x="73" y="4"/>
                      </a:cubicBezTo>
                      <a:close/>
                      <a:moveTo>
                        <a:pt x="88" y="13"/>
                      </a:moveTo>
                      <a:cubicBezTo>
                        <a:pt x="87" y="12"/>
                        <a:pt x="87" y="12"/>
                        <a:pt x="88" y="12"/>
                      </a:cubicBezTo>
                      <a:cubicBezTo>
                        <a:pt x="88" y="12"/>
                        <a:pt x="88" y="12"/>
                        <a:pt x="88" y="13"/>
                      </a:cubicBezTo>
                      <a:close/>
                      <a:moveTo>
                        <a:pt x="81" y="8"/>
                      </a:moveTo>
                      <a:cubicBezTo>
                        <a:pt x="81" y="8"/>
                        <a:pt x="81" y="8"/>
                        <a:pt x="81" y="8"/>
                      </a:cubicBezTo>
                      <a:cubicBezTo>
                        <a:pt x="80" y="8"/>
                        <a:pt x="81" y="8"/>
                        <a:pt x="81" y="8"/>
                      </a:cubicBezTo>
                      <a:close/>
                      <a:moveTo>
                        <a:pt x="76" y="6"/>
                      </a:moveTo>
                      <a:cubicBezTo>
                        <a:pt x="76" y="5"/>
                        <a:pt x="76" y="5"/>
                        <a:pt x="76" y="5"/>
                      </a:cubicBezTo>
                      <a:cubicBezTo>
                        <a:pt x="77" y="5"/>
                        <a:pt x="77" y="6"/>
                        <a:pt x="76" y="6"/>
                      </a:cubicBezTo>
                      <a:close/>
                      <a:moveTo>
                        <a:pt x="70" y="1"/>
                      </a:moveTo>
                      <a:cubicBezTo>
                        <a:pt x="70" y="1"/>
                        <a:pt x="70" y="1"/>
                        <a:pt x="70" y="1"/>
                      </a:cubicBezTo>
                      <a:cubicBezTo>
                        <a:pt x="70" y="1"/>
                        <a:pt x="70" y="1"/>
                        <a:pt x="70" y="1"/>
                      </a:cubicBezTo>
                      <a:close/>
                      <a:moveTo>
                        <a:pt x="81" y="8"/>
                      </a:moveTo>
                      <a:cubicBezTo>
                        <a:pt x="82" y="8"/>
                        <a:pt x="81" y="8"/>
                        <a:pt x="81" y="8"/>
                      </a:cubicBezTo>
                      <a:cubicBezTo>
                        <a:pt x="81" y="8"/>
                        <a:pt x="82" y="8"/>
                        <a:pt x="81" y="8"/>
                      </a:cubicBezTo>
                      <a:close/>
                      <a:moveTo>
                        <a:pt x="89" y="12"/>
                      </a:moveTo>
                      <a:cubicBezTo>
                        <a:pt x="89" y="12"/>
                        <a:pt x="89" y="13"/>
                        <a:pt x="89" y="12"/>
                      </a:cubicBezTo>
                      <a:cubicBezTo>
                        <a:pt x="89" y="12"/>
                        <a:pt x="89" y="12"/>
                        <a:pt x="89" y="12"/>
                      </a:cubicBezTo>
                      <a:close/>
                      <a:moveTo>
                        <a:pt x="71" y="0"/>
                      </a:moveTo>
                      <a:cubicBezTo>
                        <a:pt x="71" y="1"/>
                        <a:pt x="70" y="1"/>
                        <a:pt x="71" y="1"/>
                      </a:cubicBezTo>
                      <a:cubicBezTo>
                        <a:pt x="71" y="1"/>
                        <a:pt x="71" y="1"/>
                        <a:pt x="71" y="1"/>
                      </a:cubicBezTo>
                      <a:cubicBezTo>
                        <a:pt x="71" y="1"/>
                        <a:pt x="71" y="1"/>
                        <a:pt x="71" y="1"/>
                      </a:cubicBezTo>
                      <a:cubicBezTo>
                        <a:pt x="71" y="1"/>
                        <a:pt x="70" y="1"/>
                        <a:pt x="70" y="1"/>
                      </a:cubicBezTo>
                      <a:cubicBezTo>
                        <a:pt x="70" y="1"/>
                        <a:pt x="70" y="1"/>
                        <a:pt x="71" y="0"/>
                      </a:cubicBezTo>
                      <a:close/>
                      <a:moveTo>
                        <a:pt x="91" y="12"/>
                      </a:moveTo>
                      <a:cubicBezTo>
                        <a:pt x="91" y="12"/>
                        <a:pt x="90" y="12"/>
                        <a:pt x="91" y="13"/>
                      </a:cubicBezTo>
                      <a:cubicBezTo>
                        <a:pt x="91" y="13"/>
                        <a:pt x="91" y="13"/>
                        <a:pt x="91" y="13"/>
                      </a:cubicBezTo>
                      <a:cubicBezTo>
                        <a:pt x="90" y="13"/>
                        <a:pt x="90" y="12"/>
                        <a:pt x="90" y="12"/>
                      </a:cubicBezTo>
                      <a:cubicBezTo>
                        <a:pt x="90" y="12"/>
                        <a:pt x="91" y="12"/>
                        <a:pt x="91" y="12"/>
                      </a:cubicBezTo>
                      <a:close/>
                      <a:moveTo>
                        <a:pt x="76" y="4"/>
                      </a:moveTo>
                      <a:cubicBezTo>
                        <a:pt x="77" y="4"/>
                        <a:pt x="76" y="4"/>
                        <a:pt x="76" y="4"/>
                      </a:cubicBezTo>
                      <a:cubicBezTo>
                        <a:pt x="76" y="4"/>
                        <a:pt x="76" y="4"/>
                        <a:pt x="76" y="4"/>
                      </a:cubicBezTo>
                      <a:close/>
                      <a:moveTo>
                        <a:pt x="77" y="5"/>
                      </a:moveTo>
                      <a:cubicBezTo>
                        <a:pt x="77" y="5"/>
                        <a:pt x="77" y="5"/>
                        <a:pt x="77" y="5"/>
                      </a:cubicBezTo>
                      <a:cubicBezTo>
                        <a:pt x="77" y="5"/>
                        <a:pt x="77" y="4"/>
                        <a:pt x="77" y="5"/>
                      </a:cubicBezTo>
                      <a:close/>
                      <a:moveTo>
                        <a:pt x="90" y="11"/>
                      </a:moveTo>
                      <a:cubicBezTo>
                        <a:pt x="90" y="12"/>
                        <a:pt x="90" y="12"/>
                        <a:pt x="90" y="12"/>
                      </a:cubicBezTo>
                      <a:cubicBezTo>
                        <a:pt x="89" y="12"/>
                        <a:pt x="90" y="12"/>
                        <a:pt x="90" y="11"/>
                      </a:cubicBezTo>
                      <a:close/>
                      <a:moveTo>
                        <a:pt x="90" y="12"/>
                      </a:moveTo>
                      <a:cubicBezTo>
                        <a:pt x="91" y="12"/>
                        <a:pt x="91" y="12"/>
                        <a:pt x="91" y="12"/>
                      </a:cubicBezTo>
                      <a:cubicBezTo>
                        <a:pt x="91" y="12"/>
                        <a:pt x="90" y="12"/>
                        <a:pt x="90" y="12"/>
                      </a:cubicBezTo>
                      <a:cubicBezTo>
                        <a:pt x="90" y="12"/>
                        <a:pt x="91" y="12"/>
                        <a:pt x="90" y="12"/>
                      </a:cubicBezTo>
                      <a:close/>
                      <a:moveTo>
                        <a:pt x="82" y="6"/>
                      </a:moveTo>
                      <a:cubicBezTo>
                        <a:pt x="82" y="6"/>
                        <a:pt x="82" y="7"/>
                        <a:pt x="82" y="7"/>
                      </a:cubicBezTo>
                      <a:cubicBezTo>
                        <a:pt x="82" y="7"/>
                        <a:pt x="82" y="7"/>
                        <a:pt x="82" y="6"/>
                      </a:cubicBezTo>
                      <a:cubicBezTo>
                        <a:pt x="82" y="6"/>
                        <a:pt x="82" y="6"/>
                        <a:pt x="82" y="6"/>
                      </a:cubicBezTo>
                      <a:close/>
                      <a:moveTo>
                        <a:pt x="91" y="11"/>
                      </a:moveTo>
                      <a:cubicBezTo>
                        <a:pt x="90" y="11"/>
                        <a:pt x="91" y="11"/>
                        <a:pt x="90" y="11"/>
                      </a:cubicBezTo>
                      <a:cubicBezTo>
                        <a:pt x="91" y="11"/>
                        <a:pt x="91" y="11"/>
                        <a:pt x="91" y="11"/>
                      </a:cubicBezTo>
                      <a:close/>
                      <a:moveTo>
                        <a:pt x="72" y="0"/>
                      </a:moveTo>
                      <a:cubicBezTo>
                        <a:pt x="72" y="1"/>
                        <a:pt x="72" y="1"/>
                        <a:pt x="72" y="1"/>
                      </a:cubicBezTo>
                      <a:cubicBezTo>
                        <a:pt x="71" y="0"/>
                        <a:pt x="72" y="0"/>
                        <a:pt x="72" y="0"/>
                      </a:cubicBezTo>
                      <a:cubicBezTo>
                        <a:pt x="71" y="0"/>
                        <a:pt x="72" y="0"/>
                        <a:pt x="72" y="0"/>
                      </a:cubicBezTo>
                      <a:close/>
                      <a:moveTo>
                        <a:pt x="75" y="1"/>
                      </a:moveTo>
                      <a:cubicBezTo>
                        <a:pt x="75" y="1"/>
                        <a:pt x="74" y="1"/>
                        <a:pt x="74" y="1"/>
                      </a:cubicBezTo>
                      <a:cubicBezTo>
                        <a:pt x="74" y="1"/>
                        <a:pt x="75" y="1"/>
                        <a:pt x="75" y="1"/>
                      </a:cubicBezTo>
                      <a:close/>
                      <a:moveTo>
                        <a:pt x="29" y="23"/>
                      </a:moveTo>
                      <a:cubicBezTo>
                        <a:pt x="29" y="23"/>
                        <a:pt x="29" y="23"/>
                        <a:pt x="29" y="23"/>
                      </a:cubicBezTo>
                      <a:cubicBezTo>
                        <a:pt x="29" y="23"/>
                        <a:pt x="29" y="23"/>
                        <a:pt x="29" y="23"/>
                      </a:cubicBezTo>
                      <a:close/>
                      <a:moveTo>
                        <a:pt x="11" y="4"/>
                      </a:moveTo>
                      <a:cubicBezTo>
                        <a:pt x="11" y="4"/>
                        <a:pt x="11" y="4"/>
                        <a:pt x="12" y="4"/>
                      </a:cubicBezTo>
                      <a:cubicBezTo>
                        <a:pt x="12" y="4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3" y="4"/>
                        <a:pt x="13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6"/>
                        <a:pt x="15" y="4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6" y="6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6" y="7"/>
                        <a:pt x="16" y="6"/>
                        <a:pt x="16" y="7"/>
                      </a:cubicBezTo>
                      <a:cubicBezTo>
                        <a:pt x="17" y="7"/>
                        <a:pt x="17" y="5"/>
                        <a:pt x="17" y="6"/>
                      </a:cubicBezTo>
                      <a:cubicBezTo>
                        <a:pt x="17" y="7"/>
                        <a:pt x="17" y="6"/>
                        <a:pt x="17" y="6"/>
                      </a:cubicBezTo>
                      <a:cubicBezTo>
                        <a:pt x="17" y="7"/>
                        <a:pt x="17" y="6"/>
                        <a:pt x="17" y="7"/>
                      </a:cubicBezTo>
                      <a:cubicBezTo>
                        <a:pt x="17" y="7"/>
                        <a:pt x="17" y="8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7" y="8"/>
                        <a:pt x="18" y="8"/>
                        <a:pt x="18" y="8"/>
                      </a:cubicBezTo>
                      <a:cubicBezTo>
                        <a:pt x="18" y="8"/>
                        <a:pt x="18" y="8"/>
                        <a:pt x="17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ubicBezTo>
                        <a:pt x="18" y="9"/>
                        <a:pt x="19" y="9"/>
                        <a:pt x="19" y="9"/>
                      </a:cubicBezTo>
                      <a:cubicBezTo>
                        <a:pt x="19" y="9"/>
                        <a:pt x="19" y="10"/>
                        <a:pt x="19" y="9"/>
                      </a:cubicBezTo>
                      <a:cubicBezTo>
                        <a:pt x="19" y="10"/>
                        <a:pt x="20" y="10"/>
                        <a:pt x="20" y="9"/>
                      </a:cubicBezTo>
                      <a:cubicBezTo>
                        <a:pt x="20" y="9"/>
                        <a:pt x="20" y="10"/>
                        <a:pt x="20" y="10"/>
                      </a:cubicBezTo>
                      <a:cubicBezTo>
                        <a:pt x="20" y="10"/>
                        <a:pt x="20" y="9"/>
                        <a:pt x="20" y="9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0" y="10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1"/>
                        <a:pt x="21" y="10"/>
                        <a:pt x="21" y="10"/>
                      </a:cubicBezTo>
                      <a:cubicBezTo>
                        <a:pt x="21" y="10"/>
                        <a:pt x="21" y="11"/>
                        <a:pt x="21" y="11"/>
                      </a:cubicBezTo>
                      <a:cubicBezTo>
                        <a:pt x="21" y="11"/>
                        <a:pt x="21" y="11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11"/>
                        <a:pt x="21" y="10"/>
                      </a:cubicBezTo>
                      <a:cubicBezTo>
                        <a:pt x="21" y="10"/>
                        <a:pt x="21" y="11"/>
                        <a:pt x="21" y="11"/>
                      </a:cubicBez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22" y="12"/>
                        <a:pt x="23" y="10"/>
                        <a:pt x="23" y="12"/>
                      </a:cubicBezTo>
                      <a:cubicBezTo>
                        <a:pt x="23" y="12"/>
                        <a:pt x="22" y="11"/>
                        <a:pt x="22" y="11"/>
                      </a:cubicBezTo>
                      <a:cubicBezTo>
                        <a:pt x="22" y="12"/>
                        <a:pt x="23" y="12"/>
                        <a:pt x="23" y="12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23" y="12"/>
                        <a:pt x="23" y="13"/>
                        <a:pt x="23" y="13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3" y="12"/>
                        <a:pt x="24" y="12"/>
                        <a:pt x="24" y="12"/>
                      </a:cubicBezTo>
                      <a:cubicBezTo>
                        <a:pt x="24" y="12"/>
                        <a:pt x="23" y="12"/>
                        <a:pt x="24" y="12"/>
                      </a:cubicBezTo>
                      <a:cubicBezTo>
                        <a:pt x="24" y="12"/>
                        <a:pt x="24" y="11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4" y="13"/>
                        <a:pt x="24" y="12"/>
                        <a:pt x="24" y="13"/>
                      </a:cubicBezTo>
                      <a:cubicBezTo>
                        <a:pt x="24" y="13"/>
                        <a:pt x="24" y="13"/>
                        <a:pt x="24" y="13"/>
                      </a:cubicBezTo>
                      <a:cubicBezTo>
                        <a:pt x="24" y="13"/>
                        <a:pt x="24" y="12"/>
                        <a:pt x="24" y="13"/>
                      </a:cubicBezTo>
                      <a:cubicBezTo>
                        <a:pt x="24" y="13"/>
                        <a:pt x="24" y="13"/>
                        <a:pt x="24" y="13"/>
                      </a:cubicBezTo>
                      <a:cubicBezTo>
                        <a:pt x="24" y="13"/>
                        <a:pt x="25" y="13"/>
                        <a:pt x="25" y="13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3"/>
                        <a:pt x="26" y="13"/>
                        <a:pt x="25" y="14"/>
                      </a:cubicBezTo>
                      <a:cubicBezTo>
                        <a:pt x="25" y="13"/>
                        <a:pt x="24" y="14"/>
                        <a:pt x="24" y="13"/>
                      </a:cubicBezTo>
                      <a:cubicBezTo>
                        <a:pt x="24" y="13"/>
                        <a:pt x="24" y="14"/>
                        <a:pt x="24" y="14"/>
                      </a:cubicBezTo>
                      <a:cubicBezTo>
                        <a:pt x="24" y="14"/>
                        <a:pt x="24" y="13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4"/>
                        <a:pt x="25" y="14"/>
                        <a:pt x="25" y="14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5" y="14"/>
                        <a:pt x="25" y="15"/>
                        <a:pt x="25" y="15"/>
                      </a:cubicBezTo>
                      <a:cubicBezTo>
                        <a:pt x="25" y="15"/>
                        <a:pt x="25" y="15"/>
                        <a:pt x="26" y="15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6" y="15"/>
                        <a:pt x="26" y="15"/>
                        <a:pt x="26" y="14"/>
                      </a:cubicBezTo>
                      <a:cubicBezTo>
                        <a:pt x="26" y="14"/>
                        <a:pt x="26" y="14"/>
                        <a:pt x="26" y="15"/>
                      </a:cubicBezTo>
                      <a:cubicBezTo>
                        <a:pt x="26" y="14"/>
                        <a:pt x="26" y="15"/>
                        <a:pt x="26" y="14"/>
                      </a:cubicBezTo>
                      <a:cubicBezTo>
                        <a:pt x="26" y="14"/>
                        <a:pt x="26" y="15"/>
                        <a:pt x="26" y="14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6" y="15"/>
                        <a:pt x="26" y="15"/>
                        <a:pt x="27" y="15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6" y="13"/>
                        <a:pt x="26" y="14"/>
                        <a:pt x="26" y="13"/>
                      </a:cubicBezTo>
                      <a:cubicBezTo>
                        <a:pt x="26" y="13"/>
                        <a:pt x="27" y="13"/>
                        <a:pt x="27" y="13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ubicBezTo>
                        <a:pt x="27" y="13"/>
                        <a:pt x="27" y="14"/>
                        <a:pt x="27" y="14"/>
                      </a:cubicBezTo>
                      <a:cubicBezTo>
                        <a:pt x="27" y="14"/>
                        <a:pt x="27" y="13"/>
                        <a:pt x="27" y="13"/>
                      </a:cubicBezTo>
                      <a:cubicBezTo>
                        <a:pt x="27" y="13"/>
                        <a:pt x="28" y="13"/>
                        <a:pt x="28" y="13"/>
                      </a:cubicBezTo>
                      <a:cubicBezTo>
                        <a:pt x="28" y="13"/>
                        <a:pt x="28" y="13"/>
                        <a:pt x="28" y="14"/>
                      </a:cubicBezTo>
                      <a:cubicBezTo>
                        <a:pt x="28" y="13"/>
                        <a:pt x="28" y="13"/>
                        <a:pt x="28" y="14"/>
                      </a:cubicBezTo>
                      <a:cubicBezTo>
                        <a:pt x="28" y="14"/>
                        <a:pt x="28" y="13"/>
                        <a:pt x="28" y="13"/>
                      </a:cubicBezTo>
                      <a:cubicBezTo>
                        <a:pt x="28" y="13"/>
                        <a:pt x="28" y="14"/>
                        <a:pt x="28" y="14"/>
                      </a:cubicBezTo>
                      <a:cubicBezTo>
                        <a:pt x="28" y="14"/>
                        <a:pt x="28" y="14"/>
                        <a:pt x="28" y="14"/>
                      </a:cubicBezTo>
                      <a:cubicBezTo>
                        <a:pt x="28" y="13"/>
                        <a:pt x="28" y="14"/>
                        <a:pt x="28" y="13"/>
                      </a:cubicBezTo>
                      <a:cubicBezTo>
                        <a:pt x="28" y="13"/>
                        <a:pt x="28" y="13"/>
                        <a:pt x="28" y="13"/>
                      </a:cubicBezTo>
                      <a:cubicBezTo>
                        <a:pt x="28" y="13"/>
                        <a:pt x="28" y="14"/>
                        <a:pt x="28" y="14"/>
                      </a:cubicBezTo>
                      <a:cubicBezTo>
                        <a:pt x="28" y="14"/>
                        <a:pt x="28" y="14"/>
                        <a:pt x="28" y="14"/>
                      </a:cubicBezTo>
                      <a:cubicBezTo>
                        <a:pt x="28" y="14"/>
                        <a:pt x="28" y="14"/>
                        <a:pt x="28" y="14"/>
                      </a:cubicBezTo>
                      <a:cubicBezTo>
                        <a:pt x="28" y="14"/>
                        <a:pt x="28" y="14"/>
                        <a:pt x="28" y="15"/>
                      </a:cubicBezTo>
                      <a:cubicBezTo>
                        <a:pt x="28" y="14"/>
                        <a:pt x="28" y="15"/>
                        <a:pt x="28" y="14"/>
                      </a:cubicBezTo>
                      <a:cubicBezTo>
                        <a:pt x="28" y="14"/>
                        <a:pt x="28" y="15"/>
                        <a:pt x="28" y="15"/>
                      </a:cubicBezTo>
                      <a:cubicBezTo>
                        <a:pt x="28" y="15"/>
                        <a:pt x="28" y="15"/>
                        <a:pt x="28" y="15"/>
                      </a:cubicBezTo>
                      <a:cubicBezTo>
                        <a:pt x="28" y="15"/>
                        <a:pt x="28" y="15"/>
                        <a:pt x="28" y="15"/>
                      </a:cubicBezTo>
                      <a:cubicBezTo>
                        <a:pt x="29" y="15"/>
                        <a:pt x="29" y="16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30" y="14"/>
                        <a:pt x="30" y="15"/>
                        <a:pt x="30" y="15"/>
                      </a:cubicBezTo>
                      <a:cubicBezTo>
                        <a:pt x="30" y="15"/>
                        <a:pt x="30" y="15"/>
                        <a:pt x="30" y="15"/>
                      </a:cubicBezTo>
                      <a:cubicBezTo>
                        <a:pt x="30" y="15"/>
                        <a:pt x="30" y="16"/>
                        <a:pt x="30" y="15"/>
                      </a:cubicBezTo>
                      <a:cubicBezTo>
                        <a:pt x="30" y="15"/>
                        <a:pt x="31" y="15"/>
                        <a:pt x="31" y="16"/>
                      </a:cubicBezTo>
                      <a:cubicBezTo>
                        <a:pt x="31" y="15"/>
                        <a:pt x="31" y="15"/>
                        <a:pt x="32" y="15"/>
                      </a:cubicBezTo>
                      <a:cubicBezTo>
                        <a:pt x="32" y="15"/>
                        <a:pt x="32" y="15"/>
                        <a:pt x="32" y="15"/>
                      </a:cubicBezTo>
                      <a:cubicBezTo>
                        <a:pt x="32" y="14"/>
                        <a:pt x="32" y="15"/>
                        <a:pt x="32" y="15"/>
                      </a:cubicBezTo>
                      <a:cubicBezTo>
                        <a:pt x="32" y="15"/>
                        <a:pt x="32" y="15"/>
                        <a:pt x="32" y="14"/>
                      </a:cubicBezTo>
                      <a:cubicBezTo>
                        <a:pt x="32" y="15"/>
                        <a:pt x="33" y="15"/>
                        <a:pt x="33" y="15"/>
                      </a:cubicBezTo>
                      <a:cubicBezTo>
                        <a:pt x="33" y="15"/>
                        <a:pt x="33" y="15"/>
                        <a:pt x="33" y="16"/>
                      </a:cubicBezTo>
                      <a:cubicBezTo>
                        <a:pt x="33" y="16"/>
                        <a:pt x="33" y="15"/>
                        <a:pt x="34" y="15"/>
                      </a:cubicBezTo>
                      <a:cubicBezTo>
                        <a:pt x="34" y="16"/>
                        <a:pt x="33" y="15"/>
                        <a:pt x="33" y="16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32" y="16"/>
                        <a:pt x="31" y="16"/>
                        <a:pt x="30" y="16"/>
                      </a:cubicBezTo>
                      <a:cubicBezTo>
                        <a:pt x="30" y="16"/>
                        <a:pt x="30" y="16"/>
                        <a:pt x="30" y="15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6"/>
                        <a:pt x="30" y="15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5"/>
                        <a:pt x="30" y="16"/>
                        <a:pt x="30" y="15"/>
                      </a:cubicBezTo>
                      <a:cubicBezTo>
                        <a:pt x="30" y="15"/>
                        <a:pt x="30" y="16"/>
                        <a:pt x="30" y="16"/>
                      </a:cubicBezTo>
                      <a:cubicBezTo>
                        <a:pt x="29" y="16"/>
                        <a:pt x="29" y="16"/>
                        <a:pt x="29" y="15"/>
                      </a:cubicBezTo>
                      <a:cubicBezTo>
                        <a:pt x="29" y="15"/>
                        <a:pt x="29" y="16"/>
                        <a:pt x="29" y="16"/>
                      </a:cubicBezTo>
                      <a:cubicBezTo>
                        <a:pt x="29" y="16"/>
                        <a:pt x="29" y="16"/>
                        <a:pt x="29" y="16"/>
                      </a:cubicBezTo>
                      <a:cubicBezTo>
                        <a:pt x="29" y="16"/>
                        <a:pt x="29" y="16"/>
                        <a:pt x="29" y="16"/>
                      </a:cubicBezTo>
                      <a:cubicBezTo>
                        <a:pt x="29" y="16"/>
                        <a:pt x="29" y="16"/>
                        <a:pt x="29" y="16"/>
                      </a:cubicBezTo>
                      <a:cubicBezTo>
                        <a:pt x="29" y="15"/>
                        <a:pt x="29" y="16"/>
                        <a:pt x="29" y="16"/>
                      </a:cubicBezTo>
                      <a:cubicBezTo>
                        <a:pt x="29" y="16"/>
                        <a:pt x="29" y="16"/>
                        <a:pt x="29" y="17"/>
                      </a:cubicBezTo>
                      <a:cubicBezTo>
                        <a:pt x="29" y="17"/>
                        <a:pt x="29" y="16"/>
                        <a:pt x="29" y="17"/>
                      </a:cubicBezTo>
                      <a:cubicBezTo>
                        <a:pt x="29" y="17"/>
                        <a:pt x="29" y="16"/>
                        <a:pt x="29" y="16"/>
                      </a:cubicBez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29" y="16"/>
                        <a:pt x="29" y="17"/>
                        <a:pt x="28" y="17"/>
                      </a:cubicBezTo>
                      <a:cubicBezTo>
                        <a:pt x="28" y="17"/>
                        <a:pt x="29" y="17"/>
                        <a:pt x="28" y="17"/>
                      </a:cubicBezTo>
                      <a:cubicBezTo>
                        <a:pt x="29" y="17"/>
                        <a:pt x="29" y="18"/>
                        <a:pt x="29" y="18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6"/>
                        <a:pt x="29" y="17"/>
                        <a:pt x="29" y="17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30" y="17"/>
                        <a:pt x="29" y="16"/>
                        <a:pt x="30" y="17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ubicBezTo>
                        <a:pt x="30" y="17"/>
                        <a:pt x="30" y="17"/>
                        <a:pt x="30" y="16"/>
                      </a:cubicBezTo>
                      <a:cubicBezTo>
                        <a:pt x="30" y="17"/>
                        <a:pt x="30" y="16"/>
                        <a:pt x="30" y="17"/>
                      </a:cubicBezTo>
                      <a:cubicBezTo>
                        <a:pt x="30" y="18"/>
                        <a:pt x="30" y="17"/>
                        <a:pt x="30" y="17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30" y="18"/>
                        <a:pt x="30" y="17"/>
                        <a:pt x="30" y="17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30" y="18"/>
                        <a:pt x="31" y="19"/>
                        <a:pt x="31" y="19"/>
                      </a:cubicBezTo>
                      <a:cubicBezTo>
                        <a:pt x="31" y="19"/>
                        <a:pt x="31" y="19"/>
                        <a:pt x="31" y="19"/>
                      </a:cubicBezTo>
                      <a:cubicBezTo>
                        <a:pt x="31" y="19"/>
                        <a:pt x="31" y="19"/>
                        <a:pt x="31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20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20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19"/>
                        <a:pt x="28" y="19"/>
                        <a:pt x="28" y="19"/>
                      </a:cubicBezTo>
                      <a:cubicBezTo>
                        <a:pt x="28" y="19"/>
                        <a:pt x="28" y="19"/>
                        <a:pt x="28" y="19"/>
                      </a:cubicBezTo>
                      <a:cubicBezTo>
                        <a:pt x="28" y="19"/>
                        <a:pt x="28" y="19"/>
                        <a:pt x="27" y="19"/>
                      </a:cubicBezTo>
                      <a:cubicBezTo>
                        <a:pt x="28" y="18"/>
                        <a:pt x="28" y="18"/>
                        <a:pt x="28" y="19"/>
                      </a:cubicBezTo>
                      <a:cubicBezTo>
                        <a:pt x="28" y="17"/>
                        <a:pt x="29" y="18"/>
                        <a:pt x="29" y="18"/>
                      </a:cubicBezTo>
                      <a:cubicBezTo>
                        <a:pt x="29" y="18"/>
                        <a:pt x="28" y="18"/>
                        <a:pt x="28" y="18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8" y="16"/>
                        <a:pt x="28" y="17"/>
                        <a:pt x="28" y="16"/>
                      </a:cubicBez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28" y="16"/>
                        <a:pt x="28" y="16"/>
                        <a:pt x="28" y="17"/>
                      </a:cubicBezTo>
                      <a:cubicBezTo>
                        <a:pt x="28" y="17"/>
                        <a:pt x="28" y="16"/>
                        <a:pt x="28" y="17"/>
                      </a:cubicBezTo>
                      <a:cubicBezTo>
                        <a:pt x="28" y="17"/>
                        <a:pt x="28" y="16"/>
                        <a:pt x="28" y="16"/>
                      </a:cubicBez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27" y="17"/>
                        <a:pt x="27" y="17"/>
                        <a:pt x="27" y="16"/>
                      </a:cubicBezTo>
                      <a:cubicBezTo>
                        <a:pt x="27" y="16"/>
                        <a:pt x="27" y="17"/>
                        <a:pt x="27" y="17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7" y="18"/>
                        <a:pt x="27" y="18"/>
                        <a:pt x="27" y="17"/>
                      </a:cubicBezTo>
                      <a:cubicBezTo>
                        <a:pt x="26" y="16"/>
                        <a:pt x="26" y="17"/>
                        <a:pt x="25" y="17"/>
                      </a:cubicBezTo>
                      <a:cubicBezTo>
                        <a:pt x="25" y="16"/>
                        <a:pt x="25" y="17"/>
                        <a:pt x="26" y="17"/>
                      </a:cubicBezTo>
                      <a:cubicBezTo>
                        <a:pt x="26" y="15"/>
                        <a:pt x="25" y="17"/>
                        <a:pt x="25" y="16"/>
                      </a:cubicBezTo>
                      <a:cubicBezTo>
                        <a:pt x="25" y="16"/>
                        <a:pt x="25" y="16"/>
                        <a:pt x="25" y="17"/>
                      </a:cubicBezTo>
                      <a:cubicBezTo>
                        <a:pt x="25" y="17"/>
                        <a:pt x="25" y="16"/>
                        <a:pt x="25" y="17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5"/>
                        <a:pt x="25" y="16"/>
                        <a:pt x="25" y="16"/>
                      </a:cubicBezTo>
                      <a:cubicBezTo>
                        <a:pt x="25" y="16"/>
                        <a:pt x="24" y="16"/>
                        <a:pt x="24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24" y="16"/>
                        <a:pt x="24" y="16"/>
                        <a:pt x="24" y="17"/>
                      </a:cubicBezTo>
                      <a:cubicBezTo>
                        <a:pt x="24" y="17"/>
                        <a:pt x="24" y="16"/>
                        <a:pt x="24" y="16"/>
                      </a:cubicBezTo>
                      <a:cubicBezTo>
                        <a:pt x="24" y="16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3" y="17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23" y="16"/>
                        <a:pt x="23" y="16"/>
                        <a:pt x="23" y="15"/>
                      </a:cubicBezTo>
                      <a:cubicBezTo>
                        <a:pt x="23" y="15"/>
                        <a:pt x="23" y="15"/>
                        <a:pt x="23" y="16"/>
                      </a:cubicBezTo>
                      <a:cubicBezTo>
                        <a:pt x="23" y="15"/>
                        <a:pt x="22" y="16"/>
                        <a:pt x="22" y="16"/>
                      </a:cubicBezTo>
                      <a:cubicBezTo>
                        <a:pt x="22" y="16"/>
                        <a:pt x="21" y="15"/>
                        <a:pt x="21" y="16"/>
                      </a:cubicBezTo>
                      <a:cubicBezTo>
                        <a:pt x="21" y="16"/>
                        <a:pt x="21" y="15"/>
                        <a:pt x="21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6"/>
                        <a:pt x="21" y="16"/>
                        <a:pt x="22" y="16"/>
                      </a:cubicBezTo>
                      <a:cubicBezTo>
                        <a:pt x="21" y="16"/>
                        <a:pt x="22" y="17"/>
                        <a:pt x="22" y="16"/>
                      </a:cubicBezTo>
                      <a:cubicBezTo>
                        <a:pt x="22" y="16"/>
                        <a:pt x="22" y="17"/>
                        <a:pt x="22" y="16"/>
                      </a:cubicBezTo>
                      <a:cubicBezTo>
                        <a:pt x="23" y="17"/>
                        <a:pt x="23" y="17"/>
                        <a:pt x="23" y="16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8"/>
                        <a:pt x="23" y="17"/>
                        <a:pt x="23" y="18"/>
                      </a:cubicBezTo>
                      <a:cubicBezTo>
                        <a:pt x="23" y="17"/>
                        <a:pt x="23" y="18"/>
                        <a:pt x="23" y="17"/>
                      </a:cubicBezTo>
                      <a:cubicBezTo>
                        <a:pt x="23" y="17"/>
                        <a:pt x="23" y="18"/>
                        <a:pt x="23" y="18"/>
                      </a:cubicBezTo>
                      <a:cubicBezTo>
                        <a:pt x="24" y="18"/>
                        <a:pt x="24" y="18"/>
                        <a:pt x="24" y="17"/>
                      </a:cubicBezTo>
                      <a:cubicBezTo>
                        <a:pt x="24" y="17"/>
                        <a:pt x="24" y="18"/>
                        <a:pt x="24" y="18"/>
                      </a:cubicBezTo>
                      <a:cubicBezTo>
                        <a:pt x="24" y="18"/>
                        <a:pt x="24" y="18"/>
                        <a:pt x="24" y="18"/>
                      </a:cubicBezTo>
                      <a:cubicBezTo>
                        <a:pt x="24" y="18"/>
                        <a:pt x="24" y="18"/>
                        <a:pt x="24" y="18"/>
                      </a:cubicBezTo>
                      <a:cubicBezTo>
                        <a:pt x="24" y="18"/>
                        <a:pt x="24" y="18"/>
                        <a:pt x="24" y="18"/>
                      </a:cubicBez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5" y="19"/>
                        <a:pt x="25" y="19"/>
                        <a:pt x="25" y="18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19"/>
                        <a:pt x="25" y="20"/>
                        <a:pt x="25" y="20"/>
                      </a:cubicBezTo>
                      <a:cubicBezTo>
                        <a:pt x="26" y="20"/>
                        <a:pt x="25" y="20"/>
                        <a:pt x="25" y="20"/>
                      </a:cubicBezTo>
                      <a:cubicBezTo>
                        <a:pt x="25" y="19"/>
                        <a:pt x="25" y="20"/>
                        <a:pt x="26" y="20"/>
                      </a:cubicBezTo>
                      <a:cubicBezTo>
                        <a:pt x="26" y="20"/>
                        <a:pt x="26" y="20"/>
                        <a:pt x="26" y="21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6" y="21"/>
                        <a:pt x="26" y="21"/>
                        <a:pt x="25" y="21"/>
                      </a:cubicBezTo>
                      <a:cubicBezTo>
                        <a:pt x="25" y="20"/>
                        <a:pt x="25" y="21"/>
                        <a:pt x="25" y="20"/>
                      </a:cubicBezTo>
                      <a:cubicBezTo>
                        <a:pt x="25" y="20"/>
                        <a:pt x="25" y="21"/>
                        <a:pt x="25" y="21"/>
                      </a:cubicBezTo>
                      <a:cubicBezTo>
                        <a:pt x="25" y="21"/>
                        <a:pt x="25" y="20"/>
                        <a:pt x="24" y="21"/>
                      </a:cubicBezTo>
                      <a:cubicBezTo>
                        <a:pt x="24" y="21"/>
                        <a:pt x="25" y="21"/>
                        <a:pt x="25" y="22"/>
                      </a:cubicBezTo>
                      <a:cubicBezTo>
                        <a:pt x="25" y="20"/>
                        <a:pt x="25" y="22"/>
                        <a:pt x="25" y="21"/>
                      </a:cubicBezTo>
                      <a:cubicBezTo>
                        <a:pt x="25" y="21"/>
                        <a:pt x="25" y="21"/>
                        <a:pt x="25" y="21"/>
                      </a:cubicBezTo>
                      <a:cubicBezTo>
                        <a:pt x="25" y="21"/>
                        <a:pt x="25" y="21"/>
                        <a:pt x="25" y="21"/>
                      </a:cubicBezTo>
                      <a:cubicBezTo>
                        <a:pt x="25" y="21"/>
                        <a:pt x="25" y="21"/>
                        <a:pt x="25" y="21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5" y="22"/>
                        <a:pt x="25" y="21"/>
                        <a:pt x="25" y="21"/>
                      </a:cubicBezTo>
                      <a:cubicBezTo>
                        <a:pt x="25" y="21"/>
                        <a:pt x="25" y="22"/>
                        <a:pt x="25" y="21"/>
                      </a:cubicBezTo>
                      <a:cubicBezTo>
                        <a:pt x="26" y="22"/>
                        <a:pt x="26" y="21"/>
                        <a:pt x="26" y="22"/>
                      </a:cubicBezTo>
                      <a:cubicBezTo>
                        <a:pt x="26" y="22"/>
                        <a:pt x="26" y="22"/>
                        <a:pt x="26" y="22"/>
                      </a:cubicBezTo>
                      <a:cubicBezTo>
                        <a:pt x="26" y="22"/>
                        <a:pt x="26" y="22"/>
                        <a:pt x="26" y="22"/>
                      </a:cubicBezTo>
                      <a:cubicBezTo>
                        <a:pt x="26" y="22"/>
                        <a:pt x="26" y="22"/>
                        <a:pt x="26" y="22"/>
                      </a:cubicBezTo>
                      <a:cubicBezTo>
                        <a:pt x="26" y="22"/>
                        <a:pt x="26" y="22"/>
                        <a:pt x="26" y="22"/>
                      </a:cubicBezTo>
                      <a:cubicBezTo>
                        <a:pt x="26" y="24"/>
                        <a:pt x="26" y="25"/>
                        <a:pt x="27" y="25"/>
                      </a:cubicBezTo>
                      <a:cubicBezTo>
                        <a:pt x="27" y="25"/>
                        <a:pt x="27" y="24"/>
                        <a:pt x="27" y="24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7" y="23"/>
                        <a:pt x="26" y="24"/>
                        <a:pt x="27" y="23"/>
                      </a:cubicBezTo>
                      <a:cubicBezTo>
                        <a:pt x="27" y="23"/>
                        <a:pt x="27" y="23"/>
                        <a:pt x="27" y="24"/>
                      </a:cubicBezTo>
                      <a:cubicBezTo>
                        <a:pt x="27" y="24"/>
                        <a:pt x="27" y="24"/>
                        <a:pt x="27" y="23"/>
                      </a:cubicBezTo>
                      <a:cubicBezTo>
                        <a:pt x="27" y="23"/>
                        <a:pt x="27" y="23"/>
                        <a:pt x="27" y="23"/>
                      </a:cubicBezTo>
                      <a:cubicBezTo>
                        <a:pt x="27" y="22"/>
                        <a:pt x="27" y="23"/>
                        <a:pt x="27" y="23"/>
                      </a:cubicBezTo>
                      <a:cubicBezTo>
                        <a:pt x="27" y="23"/>
                        <a:pt x="27" y="23"/>
                        <a:pt x="27" y="23"/>
                      </a:cubicBezTo>
                      <a:cubicBezTo>
                        <a:pt x="27" y="23"/>
                        <a:pt x="27" y="24"/>
                        <a:pt x="27" y="24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7" y="25"/>
                        <a:pt x="27" y="24"/>
                        <a:pt x="27" y="25"/>
                      </a:cubicBezTo>
                      <a:cubicBezTo>
                        <a:pt x="27" y="25"/>
                        <a:pt x="27" y="24"/>
                        <a:pt x="28" y="24"/>
                      </a:cubicBezTo>
                      <a:cubicBezTo>
                        <a:pt x="28" y="24"/>
                        <a:pt x="28" y="24"/>
                        <a:pt x="27" y="24"/>
                      </a:cubicBezTo>
                      <a:cubicBezTo>
                        <a:pt x="28" y="24"/>
                        <a:pt x="28" y="23"/>
                        <a:pt x="28" y="24"/>
                      </a:cubicBezTo>
                      <a:cubicBezTo>
                        <a:pt x="28" y="24"/>
                        <a:pt x="28" y="23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5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5"/>
                      </a:cubicBezTo>
                      <a:cubicBezTo>
                        <a:pt x="28" y="25"/>
                        <a:pt x="28" y="24"/>
                        <a:pt x="28" y="24"/>
                      </a:cubicBezTo>
                      <a:cubicBezTo>
                        <a:pt x="28" y="23"/>
                        <a:pt x="28" y="23"/>
                        <a:pt x="28" y="23"/>
                      </a:cubicBezTo>
                      <a:cubicBezTo>
                        <a:pt x="28" y="23"/>
                        <a:pt x="28" y="23"/>
                        <a:pt x="28" y="22"/>
                      </a:cubicBezTo>
                      <a:cubicBezTo>
                        <a:pt x="28" y="22"/>
                        <a:pt x="28" y="22"/>
                        <a:pt x="28" y="22"/>
                      </a:cubicBezTo>
                      <a:cubicBezTo>
                        <a:pt x="27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0"/>
                      </a:cubicBezTo>
                      <a:cubicBezTo>
                        <a:pt x="28" y="21"/>
                        <a:pt x="28" y="20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2"/>
                      </a:cubicBezTo>
                      <a:cubicBezTo>
                        <a:pt x="28" y="22"/>
                        <a:pt x="28" y="22"/>
                        <a:pt x="28" y="22"/>
                      </a:cubicBezTo>
                      <a:cubicBezTo>
                        <a:pt x="28" y="23"/>
                        <a:pt x="28" y="22"/>
                        <a:pt x="28" y="23"/>
                      </a:cubicBezTo>
                      <a:cubicBezTo>
                        <a:pt x="28" y="23"/>
                        <a:pt x="28" y="23"/>
                        <a:pt x="28" y="22"/>
                      </a:cubicBezTo>
                      <a:cubicBezTo>
                        <a:pt x="28" y="22"/>
                        <a:pt x="28" y="22"/>
                        <a:pt x="28" y="21"/>
                      </a:cubicBezTo>
                      <a:cubicBezTo>
                        <a:pt x="28" y="21"/>
                        <a:pt x="29" y="21"/>
                        <a:pt x="29" y="21"/>
                      </a:cubicBezTo>
                      <a:cubicBezTo>
                        <a:pt x="29" y="21"/>
                        <a:pt x="29" y="22"/>
                        <a:pt x="29" y="22"/>
                      </a:cubicBezTo>
                      <a:cubicBezTo>
                        <a:pt x="29" y="22"/>
                        <a:pt x="29" y="21"/>
                        <a:pt x="29" y="22"/>
                      </a:cubicBezTo>
                      <a:cubicBezTo>
                        <a:pt x="29" y="22"/>
                        <a:pt x="30" y="21"/>
                        <a:pt x="29" y="22"/>
                      </a:cubicBezTo>
                      <a:cubicBezTo>
                        <a:pt x="30" y="21"/>
                        <a:pt x="30" y="22"/>
                        <a:pt x="30" y="22"/>
                      </a:cubicBezTo>
                      <a:cubicBezTo>
                        <a:pt x="30" y="22"/>
                        <a:pt x="30" y="22"/>
                        <a:pt x="30" y="22"/>
                      </a:cubicBezTo>
                      <a:cubicBezTo>
                        <a:pt x="30" y="23"/>
                        <a:pt x="30" y="22"/>
                        <a:pt x="31" y="22"/>
                      </a:cubicBezTo>
                      <a:cubicBezTo>
                        <a:pt x="30" y="22"/>
                        <a:pt x="30" y="22"/>
                        <a:pt x="30" y="22"/>
                      </a:cubicBezTo>
                      <a:cubicBezTo>
                        <a:pt x="30" y="22"/>
                        <a:pt x="31" y="21"/>
                        <a:pt x="31" y="21"/>
                      </a:cubicBezTo>
                      <a:cubicBezTo>
                        <a:pt x="31" y="21"/>
                        <a:pt x="31" y="22"/>
                        <a:pt x="31" y="22"/>
                      </a:cubicBez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1" y="22"/>
                        <a:pt x="31" y="22"/>
                        <a:pt x="31" y="23"/>
                      </a:cubicBez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31" y="22"/>
                        <a:pt x="31" y="23"/>
                        <a:pt x="31" y="22"/>
                      </a:cubicBezTo>
                      <a:cubicBezTo>
                        <a:pt x="31" y="22"/>
                        <a:pt x="31" y="22"/>
                        <a:pt x="32" y="22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ubicBezTo>
                        <a:pt x="32" y="23"/>
                        <a:pt x="32" y="23"/>
                        <a:pt x="32" y="24"/>
                      </a:cubicBezTo>
                      <a:cubicBezTo>
                        <a:pt x="31" y="24"/>
                        <a:pt x="32" y="23"/>
                        <a:pt x="31" y="22"/>
                      </a:cubicBezTo>
                      <a:cubicBezTo>
                        <a:pt x="31" y="23"/>
                        <a:pt x="31" y="23"/>
                        <a:pt x="31" y="24"/>
                      </a:cubicBezTo>
                      <a:cubicBezTo>
                        <a:pt x="31" y="24"/>
                        <a:pt x="31" y="24"/>
                        <a:pt x="31" y="23"/>
                      </a:cubicBezTo>
                      <a:cubicBezTo>
                        <a:pt x="31" y="23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0" y="24"/>
                        <a:pt x="30" y="23"/>
                      </a:cubicBezTo>
                      <a:cubicBezTo>
                        <a:pt x="30" y="23"/>
                        <a:pt x="30" y="24"/>
                        <a:pt x="30" y="24"/>
                      </a:cubicBezTo>
                      <a:cubicBezTo>
                        <a:pt x="30" y="24"/>
                        <a:pt x="30" y="23"/>
                        <a:pt x="30" y="24"/>
                      </a:cubicBezTo>
                      <a:cubicBezTo>
                        <a:pt x="30" y="23"/>
                        <a:pt x="30" y="23"/>
                        <a:pt x="30" y="23"/>
                      </a:cubicBezTo>
                      <a:cubicBezTo>
                        <a:pt x="30" y="23"/>
                        <a:pt x="30" y="23"/>
                        <a:pt x="30" y="23"/>
                      </a:cubicBezTo>
                      <a:cubicBezTo>
                        <a:pt x="30" y="23"/>
                        <a:pt x="30" y="24"/>
                        <a:pt x="30" y="24"/>
                      </a:cubicBezTo>
                      <a:cubicBezTo>
                        <a:pt x="30" y="24"/>
                        <a:pt x="30" y="24"/>
                        <a:pt x="30" y="25"/>
                      </a:cubicBezTo>
                      <a:cubicBezTo>
                        <a:pt x="30" y="25"/>
                        <a:pt x="30" y="23"/>
                        <a:pt x="29" y="23"/>
                      </a:cubicBezTo>
                      <a:cubicBezTo>
                        <a:pt x="29" y="23"/>
                        <a:pt x="29" y="23"/>
                        <a:pt x="29" y="23"/>
                      </a:cubicBezTo>
                      <a:cubicBezTo>
                        <a:pt x="29" y="24"/>
                        <a:pt x="29" y="23"/>
                        <a:pt x="30" y="23"/>
                      </a:cubicBezTo>
                      <a:cubicBezTo>
                        <a:pt x="29" y="23"/>
                        <a:pt x="29" y="24"/>
                        <a:pt x="30" y="24"/>
                      </a:cubicBezTo>
                      <a:cubicBezTo>
                        <a:pt x="29" y="24"/>
                        <a:pt x="29" y="24"/>
                        <a:pt x="29" y="24"/>
                      </a:cubicBezTo>
                      <a:cubicBezTo>
                        <a:pt x="29" y="23"/>
                        <a:pt x="29" y="23"/>
                        <a:pt x="29" y="23"/>
                      </a:cubicBezTo>
                      <a:cubicBezTo>
                        <a:pt x="29" y="23"/>
                        <a:pt x="29" y="23"/>
                        <a:pt x="29" y="23"/>
                      </a:cubicBezTo>
                      <a:cubicBezTo>
                        <a:pt x="29" y="23"/>
                        <a:pt x="28" y="22"/>
                        <a:pt x="28" y="23"/>
                      </a:cubicBezTo>
                      <a:cubicBezTo>
                        <a:pt x="28" y="23"/>
                        <a:pt x="28" y="23"/>
                        <a:pt x="28" y="23"/>
                      </a:cubicBezTo>
                      <a:cubicBezTo>
                        <a:pt x="28" y="23"/>
                        <a:pt x="29" y="23"/>
                        <a:pt x="29" y="23"/>
                      </a:cubicBezTo>
                      <a:cubicBezTo>
                        <a:pt x="28" y="24"/>
                        <a:pt x="29" y="24"/>
                        <a:pt x="29" y="24"/>
                      </a:cubicBezTo>
                      <a:cubicBezTo>
                        <a:pt x="29" y="24"/>
                        <a:pt x="28" y="25"/>
                        <a:pt x="28" y="26"/>
                      </a:cubicBezTo>
                      <a:cubicBezTo>
                        <a:pt x="28" y="25"/>
                        <a:pt x="29" y="25"/>
                        <a:pt x="29" y="26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ubicBezTo>
                        <a:pt x="29" y="25"/>
                        <a:pt x="29" y="26"/>
                        <a:pt x="29" y="26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28" y="26"/>
                        <a:pt x="29" y="27"/>
                        <a:pt x="28" y="27"/>
                      </a:cubicBezTo>
                      <a:cubicBezTo>
                        <a:pt x="28" y="27"/>
                        <a:pt x="28" y="27"/>
                        <a:pt x="28" y="27"/>
                      </a:cubicBezTo>
                      <a:cubicBezTo>
                        <a:pt x="28" y="27"/>
                        <a:pt x="28" y="26"/>
                        <a:pt x="28" y="26"/>
                      </a:cubicBezTo>
                      <a:cubicBezTo>
                        <a:pt x="28" y="26"/>
                        <a:pt x="28" y="26"/>
                        <a:pt x="28" y="27"/>
                      </a:cubicBezTo>
                      <a:cubicBezTo>
                        <a:pt x="27" y="27"/>
                        <a:pt x="27" y="27"/>
                        <a:pt x="27" y="27"/>
                      </a:cubicBez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27" y="27"/>
                        <a:pt x="27" y="26"/>
                        <a:pt x="27" y="27"/>
                      </a:cubicBez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7" y="25"/>
                        <a:pt x="27" y="26"/>
                        <a:pt x="27" y="26"/>
                      </a:cubicBezTo>
                      <a:cubicBezTo>
                        <a:pt x="27" y="25"/>
                        <a:pt x="26" y="26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26" y="25"/>
                        <a:pt x="26" y="26"/>
                        <a:pt x="26" y="25"/>
                      </a:cubicBezTo>
                      <a:cubicBezTo>
                        <a:pt x="26" y="26"/>
                        <a:pt x="26" y="26"/>
                        <a:pt x="26" y="26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6" y="25"/>
                        <a:pt x="26" y="26"/>
                        <a:pt x="26" y="26"/>
                      </a:cubicBezTo>
                      <a:cubicBezTo>
                        <a:pt x="26" y="26"/>
                        <a:pt x="26" y="26"/>
                        <a:pt x="26" y="26"/>
                      </a:cubicBezTo>
                      <a:cubicBezTo>
                        <a:pt x="26" y="26"/>
                        <a:pt x="26" y="26"/>
                        <a:pt x="26" y="26"/>
                      </a:cubicBezTo>
                      <a:cubicBezTo>
                        <a:pt x="26" y="27"/>
                        <a:pt x="25" y="26"/>
                        <a:pt x="25" y="26"/>
                      </a:cubicBezTo>
                      <a:cubicBezTo>
                        <a:pt x="25" y="26"/>
                        <a:pt x="25" y="27"/>
                        <a:pt x="25" y="27"/>
                      </a:cubicBezTo>
                      <a:cubicBezTo>
                        <a:pt x="25" y="27"/>
                        <a:pt x="25" y="26"/>
                        <a:pt x="25" y="26"/>
                      </a:cubicBezTo>
                      <a:cubicBezTo>
                        <a:pt x="25" y="26"/>
                        <a:pt x="25" y="26"/>
                        <a:pt x="24" y="27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7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5"/>
                        <a:pt x="24" y="26"/>
                        <a:pt x="24" y="25"/>
                      </a:cubicBezTo>
                      <a:cubicBezTo>
                        <a:pt x="24" y="25"/>
                        <a:pt x="24" y="25"/>
                        <a:pt x="24" y="25"/>
                      </a:cubicBezTo>
                      <a:cubicBezTo>
                        <a:pt x="23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5"/>
                        <a:pt x="23" y="25"/>
                        <a:pt x="23" y="25"/>
                      </a:cubicBezTo>
                      <a:cubicBezTo>
                        <a:pt x="23" y="25"/>
                        <a:pt x="23" y="25"/>
                        <a:pt x="23" y="25"/>
                      </a:cubicBezTo>
                      <a:cubicBezTo>
                        <a:pt x="23" y="26"/>
                        <a:pt x="23" y="26"/>
                        <a:pt x="23" y="26"/>
                      </a:cubicBezTo>
                      <a:cubicBezTo>
                        <a:pt x="23" y="26"/>
                        <a:pt x="23" y="25"/>
                        <a:pt x="23" y="25"/>
                      </a:cubicBezTo>
                      <a:cubicBezTo>
                        <a:pt x="23" y="26"/>
                        <a:pt x="23" y="26"/>
                        <a:pt x="23" y="26"/>
                      </a:cubicBezTo>
                      <a:cubicBezTo>
                        <a:pt x="23" y="25"/>
                        <a:pt x="23" y="26"/>
                        <a:pt x="23" y="26"/>
                      </a:cubicBezTo>
                      <a:cubicBezTo>
                        <a:pt x="23" y="26"/>
                        <a:pt x="23" y="26"/>
                        <a:pt x="23" y="26"/>
                      </a:cubicBezTo>
                      <a:cubicBezTo>
                        <a:pt x="23" y="26"/>
                        <a:pt x="23" y="26"/>
                        <a:pt x="23" y="26"/>
                      </a:cubicBezTo>
                      <a:cubicBezTo>
                        <a:pt x="23" y="26"/>
                        <a:pt x="23" y="26"/>
                        <a:pt x="23" y="26"/>
                      </a:cubicBezTo>
                      <a:cubicBezTo>
                        <a:pt x="23" y="26"/>
                        <a:pt x="23" y="26"/>
                        <a:pt x="23" y="27"/>
                      </a:cubicBezTo>
                      <a:cubicBezTo>
                        <a:pt x="23" y="27"/>
                        <a:pt x="23" y="26"/>
                        <a:pt x="23" y="26"/>
                      </a:cubicBezTo>
                      <a:cubicBezTo>
                        <a:pt x="23" y="27"/>
                        <a:pt x="23" y="27"/>
                        <a:pt x="23" y="27"/>
                      </a:cubicBezTo>
                      <a:cubicBezTo>
                        <a:pt x="23" y="27"/>
                        <a:pt x="23" y="27"/>
                        <a:pt x="23" y="28"/>
                      </a:cubicBezTo>
                      <a:cubicBezTo>
                        <a:pt x="23" y="28"/>
                        <a:pt x="23" y="28"/>
                        <a:pt x="23" y="29"/>
                      </a:cubicBezTo>
                      <a:cubicBezTo>
                        <a:pt x="23" y="29"/>
                        <a:pt x="22" y="28"/>
                        <a:pt x="22" y="28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2" y="29"/>
                        <a:pt x="22" y="29"/>
                        <a:pt x="23" y="29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2" y="29"/>
                        <a:pt x="22" y="30"/>
                        <a:pt x="22" y="30"/>
                      </a:cubicBezTo>
                      <a:cubicBezTo>
                        <a:pt x="22" y="30"/>
                        <a:pt x="22" y="29"/>
                        <a:pt x="22" y="29"/>
                      </a:cubicBezTo>
                      <a:cubicBezTo>
                        <a:pt x="22" y="29"/>
                        <a:pt x="22" y="29"/>
                        <a:pt x="22" y="28"/>
                      </a:cubicBezTo>
                      <a:cubicBezTo>
                        <a:pt x="22" y="29"/>
                        <a:pt x="22" y="30"/>
                        <a:pt x="22" y="30"/>
                      </a:cubicBezTo>
                      <a:cubicBezTo>
                        <a:pt x="22" y="30"/>
                        <a:pt x="22" y="30"/>
                        <a:pt x="23" y="30"/>
                      </a:cubicBezTo>
                      <a:cubicBezTo>
                        <a:pt x="23" y="31"/>
                        <a:pt x="22" y="30"/>
                        <a:pt x="22" y="30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2" y="31"/>
                        <a:pt x="22" y="31"/>
                        <a:pt x="22" y="30"/>
                      </a:cubicBezTo>
                      <a:cubicBezTo>
                        <a:pt x="22" y="30"/>
                        <a:pt x="22" y="29"/>
                        <a:pt x="22" y="29"/>
                      </a:cubicBezTo>
                      <a:cubicBezTo>
                        <a:pt x="22" y="29"/>
                        <a:pt x="22" y="29"/>
                        <a:pt x="22" y="28"/>
                      </a:cubicBezTo>
                      <a:cubicBezTo>
                        <a:pt x="22" y="28"/>
                        <a:pt x="22" y="29"/>
                        <a:pt x="22" y="29"/>
                      </a:cubicBezTo>
                      <a:cubicBezTo>
                        <a:pt x="22" y="29"/>
                        <a:pt x="22" y="28"/>
                        <a:pt x="22" y="28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2" y="28"/>
                        <a:pt x="22" y="28"/>
                        <a:pt x="22" y="27"/>
                      </a:cubicBezTo>
                      <a:cubicBezTo>
                        <a:pt x="22" y="27"/>
                        <a:pt x="22" y="28"/>
                        <a:pt x="22" y="27"/>
                      </a:cubicBezTo>
                      <a:cubicBezTo>
                        <a:pt x="22" y="28"/>
                        <a:pt x="22" y="29"/>
                        <a:pt x="22" y="29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1" y="29"/>
                        <a:pt x="22" y="28"/>
                        <a:pt x="22" y="28"/>
                      </a:cubicBezTo>
                      <a:cubicBezTo>
                        <a:pt x="21" y="28"/>
                        <a:pt x="22" y="28"/>
                        <a:pt x="21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1" y="28"/>
                      </a:cubicBezTo>
                      <a:cubicBezTo>
                        <a:pt x="21" y="28"/>
                        <a:pt x="21" y="28"/>
                        <a:pt x="21" y="29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21" y="27"/>
                        <a:pt x="21" y="28"/>
                        <a:pt x="21" y="28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21" y="29"/>
                        <a:pt x="21" y="29"/>
                        <a:pt x="21" y="30"/>
                      </a:cubicBezTo>
                      <a:cubicBezTo>
                        <a:pt x="21" y="30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1" y="30"/>
                      </a:cubicBezTo>
                      <a:cubicBezTo>
                        <a:pt x="21" y="30"/>
                        <a:pt x="21" y="29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ubicBezTo>
                        <a:pt x="21" y="31"/>
                        <a:pt x="21" y="31"/>
                        <a:pt x="22" y="31"/>
                      </a:cubicBezTo>
                      <a:cubicBezTo>
                        <a:pt x="22" y="31"/>
                        <a:pt x="22" y="32"/>
                        <a:pt x="22" y="32"/>
                      </a:cubicBezTo>
                      <a:cubicBezTo>
                        <a:pt x="22" y="31"/>
                        <a:pt x="22" y="32"/>
                        <a:pt x="22" y="32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2" y="32"/>
                        <a:pt x="21" y="33"/>
                        <a:pt x="21" y="33"/>
                      </a:cubicBezTo>
                      <a:cubicBezTo>
                        <a:pt x="21" y="33"/>
                        <a:pt x="22" y="33"/>
                        <a:pt x="22" y="33"/>
                      </a:cubicBezTo>
                      <a:cubicBezTo>
                        <a:pt x="22" y="34"/>
                        <a:pt x="22" y="33"/>
                        <a:pt x="21" y="33"/>
                      </a:cubicBezTo>
                      <a:cubicBezTo>
                        <a:pt x="22" y="33"/>
                        <a:pt x="22" y="34"/>
                        <a:pt x="22" y="34"/>
                      </a:cubicBezTo>
                      <a:cubicBezTo>
                        <a:pt x="22" y="34"/>
                        <a:pt x="21" y="33"/>
                        <a:pt x="22" y="33"/>
                      </a:cubicBezTo>
                      <a:cubicBezTo>
                        <a:pt x="22" y="33"/>
                        <a:pt x="22" y="32"/>
                        <a:pt x="22" y="32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2" y="32"/>
                        <a:pt x="22" y="31"/>
                        <a:pt x="22" y="31"/>
                      </a:cubicBezTo>
                      <a:cubicBezTo>
                        <a:pt x="22" y="32"/>
                        <a:pt x="22" y="31"/>
                        <a:pt x="22" y="32"/>
                      </a:cubicBezTo>
                      <a:cubicBezTo>
                        <a:pt x="22" y="32"/>
                        <a:pt x="22" y="31"/>
                        <a:pt x="22" y="31"/>
                      </a:cubicBezTo>
                      <a:cubicBezTo>
                        <a:pt x="23" y="31"/>
                        <a:pt x="23" y="31"/>
                        <a:pt x="23" y="32"/>
                      </a:cubicBezTo>
                      <a:cubicBezTo>
                        <a:pt x="23" y="32"/>
                        <a:pt x="23" y="31"/>
                        <a:pt x="23" y="30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3" y="30"/>
                        <a:pt x="23" y="31"/>
                        <a:pt x="23" y="31"/>
                      </a:cubicBezTo>
                      <a:cubicBezTo>
                        <a:pt x="23" y="31"/>
                        <a:pt x="23" y="31"/>
                        <a:pt x="23" y="31"/>
                      </a:cubicBezTo>
                      <a:cubicBezTo>
                        <a:pt x="23" y="31"/>
                        <a:pt x="23" y="32"/>
                        <a:pt x="23" y="31"/>
                      </a:cubicBezTo>
                      <a:cubicBezTo>
                        <a:pt x="23" y="32"/>
                        <a:pt x="23" y="32"/>
                        <a:pt x="24" y="32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23" y="31"/>
                        <a:pt x="24" y="31"/>
                        <a:pt x="24" y="31"/>
                      </a:cubicBezTo>
                      <a:cubicBezTo>
                        <a:pt x="24" y="31"/>
                        <a:pt x="24" y="31"/>
                        <a:pt x="24" y="31"/>
                      </a:cubicBezTo>
                      <a:cubicBezTo>
                        <a:pt x="24" y="31"/>
                        <a:pt x="24" y="31"/>
                        <a:pt x="24" y="31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5" y="32"/>
                        <a:pt x="25" y="32"/>
                      </a:cubicBezTo>
                      <a:cubicBezTo>
                        <a:pt x="25" y="31"/>
                        <a:pt x="25" y="31"/>
                        <a:pt x="25" y="31"/>
                      </a:cubicBezTo>
                      <a:cubicBezTo>
                        <a:pt x="25" y="31"/>
                        <a:pt x="25" y="31"/>
                        <a:pt x="25" y="31"/>
                      </a:cubicBezTo>
                      <a:cubicBezTo>
                        <a:pt x="25" y="31"/>
                        <a:pt x="25" y="31"/>
                        <a:pt x="25" y="31"/>
                      </a:cubicBezTo>
                      <a:cubicBezTo>
                        <a:pt x="25" y="31"/>
                        <a:pt x="25" y="31"/>
                        <a:pt x="25" y="31"/>
                      </a:cubicBezTo>
                      <a:cubicBezTo>
                        <a:pt x="25" y="31"/>
                        <a:pt x="25" y="31"/>
                        <a:pt x="25" y="31"/>
                      </a:cubicBezTo>
                      <a:cubicBezTo>
                        <a:pt x="25" y="31"/>
                        <a:pt x="25" y="31"/>
                        <a:pt x="25" y="32"/>
                      </a:cubicBezTo>
                      <a:cubicBezTo>
                        <a:pt x="25" y="32"/>
                        <a:pt x="25" y="31"/>
                        <a:pt x="25" y="32"/>
                      </a:cubicBezTo>
                      <a:cubicBezTo>
                        <a:pt x="25" y="31"/>
                        <a:pt x="25" y="31"/>
                        <a:pt x="25" y="31"/>
                      </a:cubicBezTo>
                      <a:cubicBezTo>
                        <a:pt x="25" y="31"/>
                        <a:pt x="25" y="31"/>
                        <a:pt x="26" y="31"/>
                      </a:cubicBezTo>
                      <a:cubicBezTo>
                        <a:pt x="26" y="31"/>
                        <a:pt x="25" y="31"/>
                        <a:pt x="25" y="32"/>
                      </a:cubicBezTo>
                      <a:cubicBezTo>
                        <a:pt x="25" y="32"/>
                        <a:pt x="26" y="32"/>
                        <a:pt x="26" y="32"/>
                      </a:cubicBezTo>
                      <a:cubicBezTo>
                        <a:pt x="26" y="32"/>
                        <a:pt x="26" y="33"/>
                        <a:pt x="26" y="33"/>
                      </a:cubicBezTo>
                      <a:cubicBezTo>
                        <a:pt x="26" y="33"/>
                        <a:pt x="26" y="32"/>
                        <a:pt x="26" y="32"/>
                      </a:cubicBezTo>
                      <a:cubicBezTo>
                        <a:pt x="26" y="33"/>
                        <a:pt x="26" y="32"/>
                        <a:pt x="26" y="33"/>
                      </a:cubicBezTo>
                      <a:cubicBezTo>
                        <a:pt x="26" y="32"/>
                        <a:pt x="27" y="33"/>
                        <a:pt x="27" y="32"/>
                      </a:cubicBezTo>
                      <a:cubicBezTo>
                        <a:pt x="27" y="32"/>
                        <a:pt x="27" y="33"/>
                        <a:pt x="27" y="32"/>
                      </a:cubicBezTo>
                      <a:cubicBezTo>
                        <a:pt x="27" y="34"/>
                        <a:pt x="27" y="33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6" y="33"/>
                        <a:pt x="25" y="34"/>
                        <a:pt x="25" y="33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5" y="33"/>
                        <a:pt x="25" y="33"/>
                        <a:pt x="24" y="34"/>
                      </a:cubicBezTo>
                      <a:cubicBezTo>
                        <a:pt x="24" y="33"/>
                        <a:pt x="24" y="34"/>
                        <a:pt x="24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4" y="33"/>
                        <a:pt x="24" y="32"/>
                        <a:pt x="24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4" y="33"/>
                        <a:pt x="24" y="33"/>
                        <a:pt x="24" y="34"/>
                      </a:cubicBezTo>
                      <a:cubicBezTo>
                        <a:pt x="24" y="33"/>
                        <a:pt x="23" y="34"/>
                        <a:pt x="23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4" y="32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5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5"/>
                        <a:pt x="23" y="34"/>
                        <a:pt x="23" y="35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2" y="34"/>
                        <a:pt x="22" y="34"/>
                        <a:pt x="22" y="34"/>
                      </a:cubicBezTo>
                      <a:cubicBezTo>
                        <a:pt x="22" y="34"/>
                        <a:pt x="22" y="35"/>
                        <a:pt x="22" y="35"/>
                      </a:cubicBezTo>
                      <a:cubicBezTo>
                        <a:pt x="22" y="35"/>
                        <a:pt x="22" y="35"/>
                        <a:pt x="22" y="36"/>
                      </a:cubicBezTo>
                      <a:cubicBezTo>
                        <a:pt x="22" y="35"/>
                        <a:pt x="22" y="36"/>
                        <a:pt x="22" y="36"/>
                      </a:cubicBezTo>
                      <a:cubicBezTo>
                        <a:pt x="22" y="36"/>
                        <a:pt x="22" y="36"/>
                        <a:pt x="22" y="36"/>
                      </a:cubicBezTo>
                      <a:cubicBezTo>
                        <a:pt x="22" y="36"/>
                        <a:pt x="22" y="37"/>
                        <a:pt x="22" y="38"/>
                      </a:cubicBezTo>
                      <a:cubicBezTo>
                        <a:pt x="22" y="38"/>
                        <a:pt x="22" y="37"/>
                        <a:pt x="23" y="37"/>
                      </a:cubicBezTo>
                      <a:cubicBezTo>
                        <a:pt x="23" y="37"/>
                        <a:pt x="23" y="37"/>
                        <a:pt x="23" y="38"/>
                      </a:cubicBezTo>
                      <a:cubicBezTo>
                        <a:pt x="23" y="38"/>
                        <a:pt x="23" y="37"/>
                        <a:pt x="23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9"/>
                        <a:pt x="22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1" y="39"/>
                        <a:pt x="21" y="38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1" y="39"/>
                        <a:pt x="20" y="40"/>
                        <a:pt x="21" y="40"/>
                      </a:cubicBezTo>
                      <a:cubicBezTo>
                        <a:pt x="21" y="40"/>
                        <a:pt x="21" y="40"/>
                        <a:pt x="21" y="40"/>
                      </a:cubicBezTo>
                      <a:cubicBezTo>
                        <a:pt x="21" y="40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2" y="39"/>
                        <a:pt x="22" y="39"/>
                        <a:pt x="21" y="39"/>
                      </a:cubicBezTo>
                      <a:cubicBezTo>
                        <a:pt x="21" y="40"/>
                        <a:pt x="22" y="39"/>
                        <a:pt x="22" y="40"/>
                      </a:cubicBezTo>
                      <a:cubicBezTo>
                        <a:pt x="22" y="40"/>
                        <a:pt x="22" y="40"/>
                        <a:pt x="22" y="40"/>
                      </a:cubicBezTo>
                      <a:cubicBezTo>
                        <a:pt x="22" y="40"/>
                        <a:pt x="22" y="40"/>
                        <a:pt x="22" y="41"/>
                      </a:cubicBezTo>
                      <a:cubicBezTo>
                        <a:pt x="22" y="41"/>
                        <a:pt x="22" y="41"/>
                        <a:pt x="22" y="41"/>
                      </a:cubicBezTo>
                      <a:cubicBezTo>
                        <a:pt x="22" y="41"/>
                        <a:pt x="22" y="41"/>
                        <a:pt x="22" y="41"/>
                      </a:cubicBezTo>
                      <a:cubicBezTo>
                        <a:pt x="21" y="41"/>
                        <a:pt x="21" y="41"/>
                        <a:pt x="21" y="40"/>
                      </a:cubicBezTo>
                      <a:cubicBezTo>
                        <a:pt x="21" y="41"/>
                        <a:pt x="21" y="41"/>
                        <a:pt x="21" y="41"/>
                      </a:cubicBezTo>
                      <a:cubicBezTo>
                        <a:pt x="21" y="41"/>
                        <a:pt x="21" y="41"/>
                        <a:pt x="21" y="41"/>
                      </a:cubicBezTo>
                      <a:cubicBezTo>
                        <a:pt x="21" y="41"/>
                        <a:pt x="21" y="41"/>
                        <a:pt x="21" y="41"/>
                      </a:cubicBezTo>
                      <a:cubicBezTo>
                        <a:pt x="21" y="42"/>
                        <a:pt x="21" y="41"/>
                        <a:pt x="21" y="41"/>
                      </a:cubicBezTo>
                      <a:cubicBezTo>
                        <a:pt x="21" y="42"/>
                        <a:pt x="21" y="42"/>
                        <a:pt x="21" y="42"/>
                      </a:cubicBezTo>
                      <a:cubicBezTo>
                        <a:pt x="21" y="42"/>
                        <a:pt x="21" y="42"/>
                        <a:pt x="21" y="42"/>
                      </a:cubicBezTo>
                      <a:cubicBezTo>
                        <a:pt x="21" y="42"/>
                        <a:pt x="21" y="41"/>
                        <a:pt x="20" y="41"/>
                      </a:cubicBezTo>
                      <a:cubicBezTo>
                        <a:pt x="21" y="41"/>
                        <a:pt x="21" y="42"/>
                        <a:pt x="20" y="42"/>
                      </a:cubicBezTo>
                      <a:cubicBezTo>
                        <a:pt x="20" y="42"/>
                        <a:pt x="21" y="42"/>
                        <a:pt x="20" y="42"/>
                      </a:cubicBezTo>
                      <a:cubicBezTo>
                        <a:pt x="20" y="42"/>
                        <a:pt x="20" y="42"/>
                        <a:pt x="20" y="42"/>
                      </a:cubicBezTo>
                      <a:cubicBezTo>
                        <a:pt x="20" y="43"/>
                        <a:pt x="20" y="42"/>
                        <a:pt x="20" y="42"/>
                      </a:cubicBezTo>
                      <a:cubicBezTo>
                        <a:pt x="20" y="41"/>
                        <a:pt x="20" y="42"/>
                        <a:pt x="20" y="42"/>
                      </a:cubicBezTo>
                      <a:cubicBezTo>
                        <a:pt x="20" y="41"/>
                        <a:pt x="20" y="42"/>
                        <a:pt x="20" y="41"/>
                      </a:cubicBezTo>
                      <a:cubicBezTo>
                        <a:pt x="20" y="42"/>
                        <a:pt x="20" y="41"/>
                        <a:pt x="20" y="41"/>
                      </a:cubicBezTo>
                      <a:cubicBezTo>
                        <a:pt x="20" y="42"/>
                        <a:pt x="20" y="42"/>
                        <a:pt x="20" y="43"/>
                      </a:cubicBezTo>
                      <a:cubicBezTo>
                        <a:pt x="20" y="43"/>
                        <a:pt x="20" y="43"/>
                        <a:pt x="20" y="43"/>
                      </a:cubicBezTo>
                      <a:cubicBezTo>
                        <a:pt x="20" y="43"/>
                        <a:pt x="19" y="43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9" y="42"/>
                        <a:pt x="19" y="42"/>
                        <a:pt x="19" y="42"/>
                      </a:cubicBezTo>
                      <a:cubicBezTo>
                        <a:pt x="19" y="42"/>
                        <a:pt x="19" y="42"/>
                        <a:pt x="19" y="42"/>
                      </a:cubicBezTo>
                      <a:cubicBezTo>
                        <a:pt x="19" y="42"/>
                        <a:pt x="19" y="41"/>
                        <a:pt x="19" y="41"/>
                      </a:cubicBezTo>
                      <a:cubicBezTo>
                        <a:pt x="19" y="41"/>
                        <a:pt x="19" y="41"/>
                        <a:pt x="19" y="41"/>
                      </a:cubicBezTo>
                      <a:cubicBezTo>
                        <a:pt x="19" y="41"/>
                        <a:pt x="19" y="41"/>
                        <a:pt x="19" y="42"/>
                      </a:cubicBezTo>
                      <a:cubicBezTo>
                        <a:pt x="19" y="42"/>
                        <a:pt x="19" y="41"/>
                        <a:pt x="19" y="41"/>
                      </a:cubicBezTo>
                      <a:cubicBezTo>
                        <a:pt x="19" y="41"/>
                        <a:pt x="19" y="42"/>
                        <a:pt x="19" y="42"/>
                      </a:cubicBezTo>
                      <a:cubicBezTo>
                        <a:pt x="19" y="43"/>
                        <a:pt x="19" y="42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9" y="43"/>
                        <a:pt x="19" y="43"/>
                        <a:pt x="19" y="42"/>
                      </a:cubicBezTo>
                      <a:cubicBezTo>
                        <a:pt x="19" y="42"/>
                        <a:pt x="18" y="42"/>
                        <a:pt x="18" y="43"/>
                      </a:cubicBezTo>
                      <a:cubicBezTo>
                        <a:pt x="18" y="43"/>
                        <a:pt x="18" y="43"/>
                        <a:pt x="18" y="44"/>
                      </a:cubicBezTo>
                      <a:cubicBezTo>
                        <a:pt x="18" y="43"/>
                        <a:pt x="18" y="43"/>
                        <a:pt x="18" y="43"/>
                      </a:cubicBezTo>
                      <a:cubicBezTo>
                        <a:pt x="18" y="43"/>
                        <a:pt x="18" y="44"/>
                        <a:pt x="17" y="43"/>
                      </a:cubicBezTo>
                      <a:cubicBezTo>
                        <a:pt x="17" y="44"/>
                        <a:pt x="18" y="44"/>
                        <a:pt x="17" y="45"/>
                      </a:cubicBezTo>
                      <a:cubicBezTo>
                        <a:pt x="17" y="45"/>
                        <a:pt x="17" y="44"/>
                        <a:pt x="17" y="44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7" y="45"/>
                        <a:pt x="17" y="45"/>
                        <a:pt x="17" y="46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8" y="45"/>
                        <a:pt x="18" y="46"/>
                        <a:pt x="18" y="46"/>
                      </a:cubicBezTo>
                      <a:cubicBezTo>
                        <a:pt x="18" y="46"/>
                        <a:pt x="18" y="46"/>
                        <a:pt x="18" y="46"/>
                      </a:cubicBezTo>
                      <a:cubicBezTo>
                        <a:pt x="18" y="47"/>
                        <a:pt x="18" y="47"/>
                        <a:pt x="18" y="46"/>
                      </a:cubicBezTo>
                      <a:cubicBezTo>
                        <a:pt x="18" y="47"/>
                        <a:pt x="18" y="47"/>
                        <a:pt x="18" y="47"/>
                      </a:cubicBezTo>
                      <a:cubicBezTo>
                        <a:pt x="18" y="47"/>
                        <a:pt x="18" y="47"/>
                        <a:pt x="18" y="48"/>
                      </a:cubicBezTo>
                      <a:cubicBezTo>
                        <a:pt x="18" y="48"/>
                        <a:pt x="18" y="48"/>
                        <a:pt x="18" y="48"/>
                      </a:cubicBezTo>
                      <a:cubicBezTo>
                        <a:pt x="18" y="47"/>
                        <a:pt x="18" y="48"/>
                        <a:pt x="18" y="47"/>
                      </a:cubicBezTo>
                      <a:cubicBezTo>
                        <a:pt x="18" y="47"/>
                        <a:pt x="18" y="47"/>
                        <a:pt x="18" y="48"/>
                      </a:cubicBezTo>
                      <a:cubicBezTo>
                        <a:pt x="17" y="48"/>
                        <a:pt x="17" y="47"/>
                        <a:pt x="18" y="47"/>
                      </a:cubicBezTo>
                      <a:cubicBezTo>
                        <a:pt x="18" y="47"/>
                        <a:pt x="17" y="47"/>
                        <a:pt x="17" y="47"/>
                      </a:cubicBezTo>
                      <a:cubicBezTo>
                        <a:pt x="17" y="47"/>
                        <a:pt x="17" y="48"/>
                        <a:pt x="17" y="48"/>
                      </a:cubicBezTo>
                      <a:cubicBezTo>
                        <a:pt x="17" y="48"/>
                        <a:pt x="17" y="48"/>
                        <a:pt x="17" y="48"/>
                      </a:cubicBezTo>
                      <a:cubicBezTo>
                        <a:pt x="17" y="48"/>
                        <a:pt x="17" y="48"/>
                        <a:pt x="17" y="48"/>
                      </a:cubicBezTo>
                      <a:cubicBezTo>
                        <a:pt x="17" y="48"/>
                        <a:pt x="17" y="48"/>
                        <a:pt x="17" y="48"/>
                      </a:cubicBezTo>
                      <a:cubicBezTo>
                        <a:pt x="16" y="48"/>
                        <a:pt x="17" y="48"/>
                        <a:pt x="17" y="48"/>
                      </a:cubicBezTo>
                      <a:cubicBezTo>
                        <a:pt x="16" y="48"/>
                        <a:pt x="16" y="48"/>
                        <a:pt x="16" y="48"/>
                      </a:cubicBezTo>
                      <a:cubicBezTo>
                        <a:pt x="16" y="48"/>
                        <a:pt x="16" y="48"/>
                        <a:pt x="16" y="48"/>
                      </a:cubicBezTo>
                      <a:cubicBezTo>
                        <a:pt x="16" y="49"/>
                        <a:pt x="16" y="48"/>
                        <a:pt x="16" y="48"/>
                      </a:cubicBezTo>
                      <a:cubicBezTo>
                        <a:pt x="16" y="49"/>
                        <a:pt x="16" y="48"/>
                        <a:pt x="16" y="49"/>
                      </a:cubicBezTo>
                      <a:cubicBezTo>
                        <a:pt x="16" y="49"/>
                        <a:pt x="16" y="48"/>
                        <a:pt x="16" y="48"/>
                      </a:cubicBezTo>
                      <a:cubicBezTo>
                        <a:pt x="16" y="49"/>
                        <a:pt x="16" y="49"/>
                        <a:pt x="16" y="49"/>
                      </a:cubicBezTo>
                      <a:cubicBezTo>
                        <a:pt x="16" y="49"/>
                        <a:pt x="16" y="49"/>
                        <a:pt x="16" y="49"/>
                      </a:cubicBezTo>
                      <a:cubicBezTo>
                        <a:pt x="16" y="48"/>
                        <a:pt x="16" y="49"/>
                        <a:pt x="16" y="49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15" y="50"/>
                        <a:pt x="15" y="50"/>
                        <a:pt x="15" y="50"/>
                      </a:cubicBezTo>
                      <a:cubicBezTo>
                        <a:pt x="15" y="50"/>
                        <a:pt x="15" y="51"/>
                        <a:pt x="15" y="51"/>
                      </a:cubicBezTo>
                      <a:cubicBezTo>
                        <a:pt x="15" y="51"/>
                        <a:pt x="15" y="51"/>
                        <a:pt x="14" y="51"/>
                      </a:cubicBezTo>
                      <a:cubicBezTo>
                        <a:pt x="14" y="52"/>
                        <a:pt x="15" y="51"/>
                        <a:pt x="15" y="52"/>
                      </a:cubicBezTo>
                      <a:cubicBezTo>
                        <a:pt x="15" y="52"/>
                        <a:pt x="14" y="52"/>
                        <a:pt x="14" y="52"/>
                      </a:cubicBezTo>
                      <a:cubicBezTo>
                        <a:pt x="14" y="52"/>
                        <a:pt x="14" y="52"/>
                        <a:pt x="14" y="51"/>
                      </a:cubicBezTo>
                      <a:cubicBezTo>
                        <a:pt x="14" y="51"/>
                        <a:pt x="14" y="51"/>
                        <a:pt x="14" y="51"/>
                      </a:cubicBezTo>
                      <a:cubicBezTo>
                        <a:pt x="14" y="52"/>
                        <a:pt x="14" y="51"/>
                        <a:pt x="14" y="52"/>
                      </a:cubicBezTo>
                      <a:cubicBezTo>
                        <a:pt x="14" y="52"/>
                        <a:pt x="14" y="52"/>
                        <a:pt x="14" y="52"/>
                      </a:cubicBezTo>
                      <a:cubicBezTo>
                        <a:pt x="14" y="51"/>
                        <a:pt x="14" y="51"/>
                        <a:pt x="14" y="51"/>
                      </a:cubicBezTo>
                      <a:cubicBezTo>
                        <a:pt x="14" y="51"/>
                        <a:pt x="14" y="51"/>
                        <a:pt x="14" y="51"/>
                      </a:cubicBezTo>
                      <a:cubicBezTo>
                        <a:pt x="14" y="50"/>
                        <a:pt x="13" y="52"/>
                        <a:pt x="13" y="50"/>
                      </a:cubicBezTo>
                      <a:cubicBezTo>
                        <a:pt x="13" y="51"/>
                        <a:pt x="13" y="50"/>
                        <a:pt x="13" y="50"/>
                      </a:cubicBezTo>
                      <a:cubicBezTo>
                        <a:pt x="13" y="50"/>
                        <a:pt x="13" y="50"/>
                        <a:pt x="13" y="50"/>
                      </a:cubicBezTo>
                      <a:cubicBezTo>
                        <a:pt x="13" y="50"/>
                        <a:pt x="13" y="50"/>
                        <a:pt x="13" y="50"/>
                      </a:cubicBezTo>
                      <a:cubicBezTo>
                        <a:pt x="13" y="51"/>
                        <a:pt x="13" y="50"/>
                        <a:pt x="13" y="51"/>
                      </a:cubicBezTo>
                      <a:cubicBezTo>
                        <a:pt x="13" y="50"/>
                        <a:pt x="13" y="49"/>
                        <a:pt x="12" y="49"/>
                      </a:cubicBezTo>
                      <a:cubicBezTo>
                        <a:pt x="12" y="50"/>
                        <a:pt x="13" y="50"/>
                        <a:pt x="13" y="50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2" y="49"/>
                        <a:pt x="12" y="49"/>
                        <a:pt x="12" y="49"/>
                      </a:cubicBezTo>
                      <a:cubicBezTo>
                        <a:pt x="12" y="49"/>
                        <a:pt x="12" y="48"/>
                        <a:pt x="12" y="48"/>
                      </a:cubicBezTo>
                      <a:cubicBezTo>
                        <a:pt x="12" y="47"/>
                        <a:pt x="11" y="47"/>
                        <a:pt x="11" y="47"/>
                      </a:cubicBezTo>
                      <a:cubicBezTo>
                        <a:pt x="11" y="47"/>
                        <a:pt x="11" y="47"/>
                        <a:pt x="11" y="46"/>
                      </a:cubicBezTo>
                      <a:cubicBezTo>
                        <a:pt x="11" y="46"/>
                        <a:pt x="11" y="46"/>
                        <a:pt x="11" y="47"/>
                      </a:cubicBezTo>
                      <a:cubicBezTo>
                        <a:pt x="11" y="47"/>
                        <a:pt x="11" y="48"/>
                        <a:pt x="12" y="48"/>
                      </a:cubicBezTo>
                      <a:cubicBezTo>
                        <a:pt x="11" y="48"/>
                        <a:pt x="12" y="47"/>
                        <a:pt x="12" y="48"/>
                      </a:cubicBezTo>
                      <a:cubicBezTo>
                        <a:pt x="12" y="48"/>
                        <a:pt x="12" y="48"/>
                        <a:pt x="12" y="48"/>
                      </a:cubicBezTo>
                      <a:cubicBezTo>
                        <a:pt x="12" y="49"/>
                        <a:pt x="12" y="49"/>
                        <a:pt x="12" y="50"/>
                      </a:cubicBezTo>
                      <a:cubicBezTo>
                        <a:pt x="12" y="50"/>
                        <a:pt x="12" y="50"/>
                        <a:pt x="11" y="50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1" y="49"/>
                        <a:pt x="11" y="49"/>
                        <a:pt x="11" y="48"/>
                      </a:cubicBezTo>
                      <a:cubicBezTo>
                        <a:pt x="11" y="48"/>
                        <a:pt x="11" y="48"/>
                        <a:pt x="11" y="48"/>
                      </a:cubicBezTo>
                      <a:cubicBezTo>
                        <a:pt x="11" y="48"/>
                        <a:pt x="11" y="48"/>
                        <a:pt x="11" y="48"/>
                      </a:cubicBezTo>
                      <a:cubicBezTo>
                        <a:pt x="11" y="48"/>
                        <a:pt x="11" y="48"/>
                        <a:pt x="11" y="49"/>
                      </a:cubicBezTo>
                      <a:cubicBezTo>
                        <a:pt x="11" y="49"/>
                        <a:pt x="10" y="49"/>
                        <a:pt x="10" y="48"/>
                      </a:cubicBezTo>
                      <a:cubicBezTo>
                        <a:pt x="10" y="49"/>
                        <a:pt x="10" y="49"/>
                        <a:pt x="9" y="47"/>
                      </a:cubicBezTo>
                      <a:cubicBezTo>
                        <a:pt x="9" y="47"/>
                        <a:pt x="9" y="48"/>
                        <a:pt x="9" y="48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9" y="49"/>
                        <a:pt x="9" y="48"/>
                        <a:pt x="9" y="48"/>
                      </a:cubicBezTo>
                      <a:cubicBezTo>
                        <a:pt x="9" y="49"/>
                        <a:pt x="9" y="49"/>
                        <a:pt x="9" y="50"/>
                      </a:cubicBezTo>
                      <a:cubicBezTo>
                        <a:pt x="9" y="50"/>
                        <a:pt x="9" y="49"/>
                        <a:pt x="9" y="48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9" y="48"/>
                        <a:pt x="9" y="48"/>
                        <a:pt x="9" y="47"/>
                      </a:cubicBezTo>
                      <a:cubicBezTo>
                        <a:pt x="9" y="48"/>
                        <a:pt x="9" y="47"/>
                        <a:pt x="8" y="47"/>
                      </a:cubicBezTo>
                      <a:cubicBezTo>
                        <a:pt x="9" y="47"/>
                        <a:pt x="9" y="48"/>
                        <a:pt x="9" y="48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9" y="49"/>
                        <a:pt x="9" y="50"/>
                        <a:pt x="9" y="50"/>
                      </a:cubicBezTo>
                      <a:cubicBezTo>
                        <a:pt x="9" y="51"/>
                        <a:pt x="8" y="49"/>
                        <a:pt x="8" y="48"/>
                      </a:cubicBezTo>
                      <a:cubicBezTo>
                        <a:pt x="8" y="48"/>
                        <a:pt x="8" y="48"/>
                        <a:pt x="8" y="46"/>
                      </a:cubicBezTo>
                      <a:cubicBezTo>
                        <a:pt x="8" y="47"/>
                        <a:pt x="8" y="47"/>
                        <a:pt x="8" y="46"/>
                      </a:cubicBezTo>
                      <a:cubicBezTo>
                        <a:pt x="8" y="46"/>
                        <a:pt x="8" y="47"/>
                        <a:pt x="8" y="47"/>
                      </a:cubicBezTo>
                      <a:cubicBezTo>
                        <a:pt x="8" y="47"/>
                        <a:pt x="8" y="48"/>
                        <a:pt x="8" y="49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8" y="48"/>
                        <a:pt x="8" y="48"/>
                        <a:pt x="8" y="48"/>
                      </a:cubicBezTo>
                      <a:cubicBezTo>
                        <a:pt x="8" y="48"/>
                        <a:pt x="8" y="48"/>
                        <a:pt x="8" y="48"/>
                      </a:cubicBezTo>
                      <a:cubicBezTo>
                        <a:pt x="8" y="48"/>
                        <a:pt x="8" y="48"/>
                        <a:pt x="8" y="48"/>
                      </a:cubicBezTo>
                      <a:cubicBezTo>
                        <a:pt x="7" y="48"/>
                        <a:pt x="7" y="47"/>
                        <a:pt x="7" y="47"/>
                      </a:cubicBez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6" y="47"/>
                        <a:pt x="6" y="47"/>
                        <a:pt x="6" y="46"/>
                      </a:cubicBezTo>
                      <a:cubicBezTo>
                        <a:pt x="6" y="46"/>
                        <a:pt x="6" y="46"/>
                        <a:pt x="5" y="45"/>
                      </a:cubicBezTo>
                      <a:cubicBezTo>
                        <a:pt x="5" y="45"/>
                        <a:pt x="5" y="45"/>
                        <a:pt x="5" y="45"/>
                      </a:cubicBezTo>
                      <a:cubicBezTo>
                        <a:pt x="4" y="42"/>
                        <a:pt x="3" y="40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5"/>
                        <a:pt x="2" y="35"/>
                        <a:pt x="2" y="34"/>
                      </a:cubicBezTo>
                      <a:cubicBezTo>
                        <a:pt x="2" y="35"/>
                        <a:pt x="2" y="33"/>
                        <a:pt x="2" y="32"/>
                      </a:cubicBezTo>
                      <a:cubicBezTo>
                        <a:pt x="1" y="30"/>
                        <a:pt x="1" y="28"/>
                        <a:pt x="1" y="27"/>
                      </a:cubicBezTo>
                      <a:cubicBezTo>
                        <a:pt x="1" y="27"/>
                        <a:pt x="1" y="26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0" y="23"/>
                        <a:pt x="1" y="22"/>
                        <a:pt x="0" y="20"/>
                      </a:cubicBezTo>
                      <a:cubicBezTo>
                        <a:pt x="0" y="19"/>
                        <a:pt x="0" y="19"/>
                        <a:pt x="1" y="19"/>
                      </a:cubicBezTo>
                      <a:cubicBezTo>
                        <a:pt x="0" y="16"/>
                        <a:pt x="1" y="16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2" y="12"/>
                        <a:pt x="2" y="11"/>
                      </a:cubicBezTo>
                      <a:cubicBezTo>
                        <a:pt x="3" y="10"/>
                        <a:pt x="3" y="7"/>
                        <a:pt x="4" y="7"/>
                      </a:cubicBezTo>
                      <a:cubicBezTo>
                        <a:pt x="4" y="7"/>
                        <a:pt x="4" y="7"/>
                        <a:pt x="5" y="6"/>
                      </a:cubicBezTo>
                      <a:cubicBezTo>
                        <a:pt x="5" y="7"/>
                        <a:pt x="5" y="6"/>
                        <a:pt x="6" y="5"/>
                      </a:cubicBezTo>
                      <a:cubicBezTo>
                        <a:pt x="6" y="5"/>
                        <a:pt x="6" y="5"/>
                        <a:pt x="7" y="6"/>
                      </a:cubicBezTo>
                      <a:cubicBezTo>
                        <a:pt x="7" y="6"/>
                        <a:pt x="7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4"/>
                        <a:pt x="10" y="4"/>
                        <a:pt x="10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lose/>
                      <a:moveTo>
                        <a:pt x="15" y="49"/>
                      </a:moveTo>
                      <a:cubicBezTo>
                        <a:pt x="15" y="49"/>
                        <a:pt x="15" y="49"/>
                        <a:pt x="16" y="49"/>
                      </a:cubicBezTo>
                      <a:cubicBezTo>
                        <a:pt x="16" y="48"/>
                        <a:pt x="15" y="49"/>
                        <a:pt x="15" y="49"/>
                      </a:cubicBezTo>
                      <a:close/>
                      <a:moveTo>
                        <a:pt x="15" y="48"/>
                      </a:moveTo>
                      <a:cubicBezTo>
                        <a:pt x="15" y="48"/>
                        <a:pt x="15" y="48"/>
                        <a:pt x="15" y="47"/>
                      </a:cubicBezTo>
                      <a:cubicBezTo>
                        <a:pt x="15" y="47"/>
                        <a:pt x="15" y="47"/>
                        <a:pt x="15" y="48"/>
                      </a:cubicBezTo>
                      <a:close/>
                      <a:moveTo>
                        <a:pt x="18" y="46"/>
                      </a:move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7" y="46"/>
                        <a:pt x="17" y="46"/>
                        <a:pt x="18" y="46"/>
                      </a:cubicBezTo>
                      <a:close/>
                      <a:moveTo>
                        <a:pt x="16" y="45"/>
                      </a:moveTo>
                      <a:cubicBezTo>
                        <a:pt x="16" y="45"/>
                        <a:pt x="16" y="44"/>
                        <a:pt x="16" y="44"/>
                      </a:cubicBezTo>
                      <a:cubicBezTo>
                        <a:pt x="16" y="44"/>
                        <a:pt x="16" y="45"/>
                        <a:pt x="16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lose/>
                      <a:moveTo>
                        <a:pt x="16" y="45"/>
                      </a:move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6" y="45"/>
                        <a:pt x="16" y="45"/>
                        <a:pt x="16" y="46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6" y="46"/>
                        <a:pt x="16" y="46"/>
                        <a:pt x="16" y="45"/>
                      </a:cubicBezTo>
                      <a:close/>
                      <a:moveTo>
                        <a:pt x="17" y="45"/>
                      </a:moveTo>
                      <a:cubicBezTo>
                        <a:pt x="17" y="45"/>
                        <a:pt x="16" y="45"/>
                        <a:pt x="17" y="45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lose/>
                      <a:moveTo>
                        <a:pt x="17" y="45"/>
                      </a:move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7" y="45"/>
                        <a:pt x="17" y="44"/>
                        <a:pt x="17" y="45"/>
                      </a:cubicBezTo>
                      <a:close/>
                      <a:moveTo>
                        <a:pt x="16" y="44"/>
                      </a:move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6" y="44"/>
                        <a:pt x="16" y="44"/>
                        <a:pt x="16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lose/>
                      <a:moveTo>
                        <a:pt x="17" y="43"/>
                      </a:moveTo>
                      <a:cubicBezTo>
                        <a:pt x="17" y="43"/>
                        <a:pt x="17" y="43"/>
                        <a:pt x="17" y="44"/>
                      </a:cubicBezTo>
                      <a:cubicBezTo>
                        <a:pt x="17" y="44"/>
                        <a:pt x="17" y="44"/>
                        <a:pt x="17" y="44"/>
                      </a:cubicBezTo>
                      <a:cubicBezTo>
                        <a:pt x="17" y="44"/>
                        <a:pt x="17" y="44"/>
                        <a:pt x="17" y="43"/>
                      </a:cubicBezTo>
                      <a:close/>
                      <a:moveTo>
                        <a:pt x="16" y="43"/>
                      </a:moveTo>
                      <a:cubicBezTo>
                        <a:pt x="16" y="43"/>
                        <a:pt x="16" y="44"/>
                        <a:pt x="16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6" y="44"/>
                        <a:pt x="16" y="43"/>
                        <a:pt x="16" y="43"/>
                      </a:cubicBezTo>
                      <a:close/>
                      <a:moveTo>
                        <a:pt x="18" y="42"/>
                      </a:moveTo>
                      <a:cubicBezTo>
                        <a:pt x="18" y="42"/>
                        <a:pt x="18" y="42"/>
                        <a:pt x="18" y="42"/>
                      </a:cubicBezTo>
                      <a:cubicBezTo>
                        <a:pt x="18" y="42"/>
                        <a:pt x="18" y="43"/>
                        <a:pt x="18" y="43"/>
                      </a:cubicBezTo>
                      <a:cubicBezTo>
                        <a:pt x="18" y="43"/>
                        <a:pt x="18" y="42"/>
                        <a:pt x="18" y="43"/>
                      </a:cubicBezTo>
                      <a:cubicBezTo>
                        <a:pt x="18" y="43"/>
                        <a:pt x="18" y="43"/>
                        <a:pt x="18" y="42"/>
                      </a:cubicBezTo>
                      <a:close/>
                      <a:moveTo>
                        <a:pt x="18" y="41"/>
                      </a:moveTo>
                      <a:cubicBezTo>
                        <a:pt x="18" y="42"/>
                        <a:pt x="18" y="43"/>
                        <a:pt x="18" y="42"/>
                      </a:cubicBezTo>
                      <a:cubicBezTo>
                        <a:pt x="18" y="42"/>
                        <a:pt x="18" y="42"/>
                        <a:pt x="18" y="41"/>
                      </a:cubicBezTo>
                      <a:close/>
                      <a:moveTo>
                        <a:pt x="19" y="41"/>
                      </a:moveTo>
                      <a:cubicBezTo>
                        <a:pt x="19" y="41"/>
                        <a:pt x="19" y="40"/>
                        <a:pt x="19" y="41"/>
                      </a:cubicBezTo>
                      <a:cubicBezTo>
                        <a:pt x="19" y="41"/>
                        <a:pt x="19" y="41"/>
                        <a:pt x="19" y="41"/>
                      </a:cubicBezTo>
                      <a:cubicBezTo>
                        <a:pt x="19" y="40"/>
                        <a:pt x="19" y="42"/>
                        <a:pt x="19" y="41"/>
                      </a:cubicBezTo>
                      <a:cubicBezTo>
                        <a:pt x="19" y="41"/>
                        <a:pt x="19" y="41"/>
                        <a:pt x="19" y="41"/>
                      </a:cubicBezTo>
                      <a:close/>
                      <a:moveTo>
                        <a:pt x="20" y="41"/>
                      </a:moveTo>
                      <a:cubicBezTo>
                        <a:pt x="20" y="41"/>
                        <a:pt x="20" y="41"/>
                        <a:pt x="20" y="41"/>
                      </a:cubicBezTo>
                      <a:cubicBezTo>
                        <a:pt x="20" y="41"/>
                        <a:pt x="20" y="41"/>
                        <a:pt x="20" y="41"/>
                      </a:cubicBezTo>
                      <a:close/>
                      <a:moveTo>
                        <a:pt x="19" y="39"/>
                      </a:move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lose/>
                      <a:moveTo>
                        <a:pt x="19" y="39"/>
                      </a:moveTo>
                      <a:cubicBezTo>
                        <a:pt x="19" y="39"/>
                        <a:pt x="19" y="40"/>
                        <a:pt x="19" y="39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19" y="40"/>
                        <a:pt x="19" y="40"/>
                        <a:pt x="19" y="39"/>
                      </a:cubicBezTo>
                      <a:close/>
                      <a:moveTo>
                        <a:pt x="19" y="40"/>
                      </a:moveTo>
                      <a:cubicBezTo>
                        <a:pt x="20" y="39"/>
                        <a:pt x="19" y="39"/>
                        <a:pt x="19" y="39"/>
                      </a:cubicBezTo>
                      <a:cubicBezTo>
                        <a:pt x="19" y="39"/>
                        <a:pt x="19" y="40"/>
                        <a:pt x="19" y="40"/>
                      </a:cubicBezTo>
                      <a:close/>
                      <a:moveTo>
                        <a:pt x="20" y="39"/>
                      </a:move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lose/>
                      <a:moveTo>
                        <a:pt x="20" y="37"/>
                      </a:moveTo>
                      <a:cubicBezTo>
                        <a:pt x="20" y="37"/>
                        <a:pt x="20" y="38"/>
                        <a:pt x="20" y="38"/>
                      </a:cubicBezTo>
                      <a:cubicBezTo>
                        <a:pt x="20" y="38"/>
                        <a:pt x="20" y="38"/>
                        <a:pt x="20" y="38"/>
                      </a:cubicBezTo>
                      <a:cubicBezTo>
                        <a:pt x="20" y="38"/>
                        <a:pt x="20" y="38"/>
                        <a:pt x="20" y="37"/>
                      </a:cubicBezTo>
                      <a:close/>
                      <a:moveTo>
                        <a:pt x="22" y="35"/>
                      </a:moveTo>
                      <a:cubicBezTo>
                        <a:pt x="22" y="35"/>
                        <a:pt x="22" y="35"/>
                        <a:pt x="22" y="36"/>
                      </a:cubicBezTo>
                      <a:cubicBezTo>
                        <a:pt x="22" y="35"/>
                        <a:pt x="22" y="36"/>
                        <a:pt x="22" y="35"/>
                      </a:cubicBezTo>
                      <a:cubicBezTo>
                        <a:pt x="22" y="35"/>
                        <a:pt x="22" y="35"/>
                        <a:pt x="22" y="35"/>
                      </a:cubicBezTo>
                      <a:cubicBezTo>
                        <a:pt x="22" y="35"/>
                        <a:pt x="22" y="35"/>
                        <a:pt x="22" y="35"/>
                      </a:cubicBezTo>
                      <a:cubicBezTo>
                        <a:pt x="22" y="34"/>
                        <a:pt x="22" y="35"/>
                        <a:pt x="22" y="35"/>
                      </a:cubicBezTo>
                      <a:close/>
                      <a:moveTo>
                        <a:pt x="22" y="34"/>
                      </a:moveTo>
                      <a:cubicBezTo>
                        <a:pt x="22" y="35"/>
                        <a:pt x="22" y="36"/>
                        <a:pt x="21" y="35"/>
                      </a:cubicBezTo>
                      <a:cubicBezTo>
                        <a:pt x="21" y="36"/>
                        <a:pt x="21" y="37"/>
                        <a:pt x="22" y="37"/>
                      </a:cubicBezTo>
                      <a:cubicBezTo>
                        <a:pt x="22" y="36"/>
                        <a:pt x="21" y="36"/>
                        <a:pt x="22" y="35"/>
                      </a:cubicBezTo>
                      <a:cubicBezTo>
                        <a:pt x="22" y="36"/>
                        <a:pt x="22" y="35"/>
                        <a:pt x="22" y="35"/>
                      </a:cubicBezTo>
                      <a:cubicBezTo>
                        <a:pt x="22" y="35"/>
                        <a:pt x="22" y="35"/>
                        <a:pt x="22" y="34"/>
                      </a:cubicBezTo>
                      <a:close/>
                      <a:moveTo>
                        <a:pt x="23" y="32"/>
                      </a:move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2"/>
                      </a:cubicBezTo>
                      <a:close/>
                      <a:moveTo>
                        <a:pt x="24" y="32"/>
                      </a:moveTo>
                      <a:cubicBezTo>
                        <a:pt x="23" y="32"/>
                        <a:pt x="23" y="32"/>
                        <a:pt x="23" y="33"/>
                      </a:cubicBezTo>
                      <a:cubicBezTo>
                        <a:pt x="23" y="33"/>
                        <a:pt x="24" y="33"/>
                        <a:pt x="24" y="32"/>
                      </a:cubicBezTo>
                      <a:close/>
                      <a:moveTo>
                        <a:pt x="24" y="32"/>
                      </a:moveTo>
                      <a:cubicBezTo>
                        <a:pt x="25" y="33"/>
                        <a:pt x="24" y="33"/>
                        <a:pt x="25" y="33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5" y="33"/>
                        <a:pt x="25" y="32"/>
                        <a:pt x="24" y="32"/>
                      </a:cubicBezTo>
                      <a:close/>
                      <a:moveTo>
                        <a:pt x="23" y="32"/>
                      </a:move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23" y="32"/>
                        <a:pt x="23" y="33"/>
                        <a:pt x="23" y="32"/>
                      </a:cubicBezTo>
                      <a:close/>
                      <a:moveTo>
                        <a:pt x="23" y="33"/>
                      </a:move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lose/>
                      <a:moveTo>
                        <a:pt x="23" y="34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lose/>
                      <a:moveTo>
                        <a:pt x="20" y="33"/>
                      </a:moveTo>
                      <a:cubicBezTo>
                        <a:pt x="20" y="34"/>
                        <a:pt x="20" y="33"/>
                        <a:pt x="21" y="33"/>
                      </a:cubicBezTo>
                      <a:cubicBezTo>
                        <a:pt x="21" y="33"/>
                        <a:pt x="20" y="33"/>
                        <a:pt x="20" y="33"/>
                      </a:cubicBezTo>
                      <a:close/>
                      <a:moveTo>
                        <a:pt x="14" y="32"/>
                      </a:moveTo>
                      <a:cubicBezTo>
                        <a:pt x="14" y="32"/>
                        <a:pt x="15" y="32"/>
                        <a:pt x="15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lose/>
                      <a:moveTo>
                        <a:pt x="20" y="29"/>
                      </a:moveTo>
                      <a:cubicBezTo>
                        <a:pt x="20" y="29"/>
                        <a:pt x="20" y="29"/>
                        <a:pt x="20" y="29"/>
                      </a:cubicBezTo>
                      <a:cubicBezTo>
                        <a:pt x="20" y="29"/>
                        <a:pt x="20" y="29"/>
                        <a:pt x="20" y="29"/>
                      </a:cubicBezTo>
                      <a:cubicBezTo>
                        <a:pt x="20" y="30"/>
                        <a:pt x="20" y="29"/>
                        <a:pt x="20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29"/>
                        <a:pt x="20" y="30"/>
                        <a:pt x="20" y="29"/>
                      </a:cubicBezTo>
                      <a:cubicBezTo>
                        <a:pt x="20" y="29"/>
                        <a:pt x="20" y="29"/>
                        <a:pt x="20" y="29"/>
                      </a:cubicBezTo>
                      <a:close/>
                      <a:moveTo>
                        <a:pt x="20" y="30"/>
                      </a:moveTo>
                      <a:cubicBezTo>
                        <a:pt x="19" y="30"/>
                        <a:pt x="20" y="30"/>
                        <a:pt x="20" y="29"/>
                      </a:cubicBezTo>
                      <a:cubicBezTo>
                        <a:pt x="20" y="29"/>
                        <a:pt x="20" y="29"/>
                        <a:pt x="19" y="29"/>
                      </a:cubicBezTo>
                      <a:cubicBezTo>
                        <a:pt x="20" y="29"/>
                        <a:pt x="19" y="29"/>
                        <a:pt x="19" y="29"/>
                      </a:cubicBezTo>
                      <a:cubicBezTo>
                        <a:pt x="19" y="29"/>
                        <a:pt x="20" y="30"/>
                        <a:pt x="20" y="30"/>
                      </a:cubicBezTo>
                      <a:cubicBezTo>
                        <a:pt x="19" y="30"/>
                        <a:pt x="19" y="30"/>
                        <a:pt x="19" y="30"/>
                      </a:cubicBezTo>
                      <a:cubicBezTo>
                        <a:pt x="19" y="30"/>
                        <a:pt x="20" y="30"/>
                        <a:pt x="20" y="30"/>
                      </a:cubicBezTo>
                      <a:close/>
                      <a:moveTo>
                        <a:pt x="20" y="31"/>
                      </a:moveTo>
                      <a:cubicBezTo>
                        <a:pt x="20" y="32"/>
                        <a:pt x="20" y="31"/>
                        <a:pt x="20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30"/>
                        <a:pt x="20" y="30"/>
                        <a:pt x="20" y="31"/>
                      </a:cubicBezTo>
                      <a:cubicBezTo>
                        <a:pt x="20" y="31"/>
                        <a:pt x="20" y="31"/>
                        <a:pt x="20" y="30"/>
                      </a:cubicBezTo>
                      <a:cubicBezTo>
                        <a:pt x="20" y="31"/>
                        <a:pt x="20" y="30"/>
                        <a:pt x="20" y="30"/>
                      </a:cubicBezTo>
                      <a:cubicBezTo>
                        <a:pt x="20" y="30"/>
                        <a:pt x="20" y="31"/>
                        <a:pt x="20" y="31"/>
                      </a:cubicBezTo>
                      <a:close/>
                      <a:moveTo>
                        <a:pt x="20" y="31"/>
                      </a:moveTo>
                      <a:cubicBezTo>
                        <a:pt x="20" y="31"/>
                        <a:pt x="20" y="31"/>
                        <a:pt x="20" y="31"/>
                      </a:cubicBezTo>
                      <a:cubicBezTo>
                        <a:pt x="21" y="30"/>
                        <a:pt x="21" y="30"/>
                        <a:pt x="20" y="30"/>
                      </a:cubicBezTo>
                      <a:cubicBezTo>
                        <a:pt x="20" y="30"/>
                        <a:pt x="20" y="31"/>
                        <a:pt x="20" y="31"/>
                      </a:cubicBezTo>
                      <a:close/>
                      <a:moveTo>
                        <a:pt x="19" y="31"/>
                      </a:moveTo>
                      <a:cubicBezTo>
                        <a:pt x="18" y="31"/>
                        <a:pt x="19" y="31"/>
                        <a:pt x="19" y="31"/>
                      </a:cubicBezTo>
                      <a:cubicBezTo>
                        <a:pt x="19" y="31"/>
                        <a:pt x="18" y="31"/>
                        <a:pt x="19" y="32"/>
                      </a:cubicBezTo>
                      <a:cubicBezTo>
                        <a:pt x="19" y="31"/>
                        <a:pt x="19" y="32"/>
                        <a:pt x="19" y="31"/>
                      </a:cubicBezTo>
                      <a:close/>
                      <a:moveTo>
                        <a:pt x="21" y="30"/>
                      </a:move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0"/>
                        <a:pt x="21" y="31"/>
                        <a:pt x="21" y="31"/>
                      </a:cubicBezTo>
                      <a:cubicBezTo>
                        <a:pt x="21" y="31"/>
                        <a:pt x="21" y="31"/>
                        <a:pt x="20" y="31"/>
                      </a:cubicBezTo>
                      <a:cubicBezTo>
                        <a:pt x="21" y="32"/>
                        <a:pt x="21" y="31"/>
                        <a:pt x="21" y="31"/>
                      </a:cubicBezTo>
                      <a:cubicBezTo>
                        <a:pt x="21" y="31"/>
                        <a:pt x="21" y="31"/>
                        <a:pt x="21" y="32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ubicBezTo>
                        <a:pt x="21" y="30"/>
                        <a:pt x="21" y="31"/>
                        <a:pt x="21" y="31"/>
                      </a:cubicBezTo>
                      <a:cubicBezTo>
                        <a:pt x="21" y="31"/>
                        <a:pt x="21" y="30"/>
                        <a:pt x="21" y="30"/>
                      </a:cubicBezTo>
                      <a:cubicBezTo>
                        <a:pt x="21" y="31"/>
                        <a:pt x="21" y="30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lose/>
                      <a:moveTo>
                        <a:pt x="20" y="30"/>
                      </a:moveTo>
                      <a:cubicBezTo>
                        <a:pt x="20" y="30"/>
                        <a:pt x="21" y="30"/>
                        <a:pt x="21" y="29"/>
                      </a:cubicBezTo>
                      <a:cubicBezTo>
                        <a:pt x="21" y="30"/>
                        <a:pt x="20" y="29"/>
                        <a:pt x="20" y="30"/>
                      </a:cubicBezTo>
                      <a:close/>
                      <a:moveTo>
                        <a:pt x="20" y="29"/>
                      </a:moveTo>
                      <a:cubicBezTo>
                        <a:pt x="20" y="29"/>
                        <a:pt x="20" y="29"/>
                        <a:pt x="20" y="29"/>
                      </a:cubicBezTo>
                      <a:cubicBezTo>
                        <a:pt x="20" y="29"/>
                        <a:pt x="20" y="30"/>
                        <a:pt x="20" y="30"/>
                      </a:cubicBezTo>
                      <a:cubicBezTo>
                        <a:pt x="20" y="30"/>
                        <a:pt x="20" y="29"/>
                        <a:pt x="20" y="29"/>
                      </a:cubicBezTo>
                      <a:close/>
                      <a:moveTo>
                        <a:pt x="20" y="28"/>
                      </a:moveTo>
                      <a:cubicBezTo>
                        <a:pt x="20" y="29"/>
                        <a:pt x="20" y="28"/>
                        <a:pt x="20" y="28"/>
                      </a:cubicBezTo>
                      <a:cubicBezTo>
                        <a:pt x="20" y="28"/>
                        <a:pt x="20" y="29"/>
                        <a:pt x="20" y="29"/>
                      </a:cubicBezTo>
                      <a:cubicBezTo>
                        <a:pt x="20" y="29"/>
                        <a:pt x="20" y="29"/>
                        <a:pt x="21" y="29"/>
                      </a:cubicBezTo>
                      <a:cubicBezTo>
                        <a:pt x="20" y="29"/>
                        <a:pt x="20" y="28"/>
                        <a:pt x="20" y="28"/>
                      </a:cubicBezTo>
                      <a:close/>
                      <a:moveTo>
                        <a:pt x="20" y="27"/>
                      </a:moveTo>
                      <a:cubicBezTo>
                        <a:pt x="20" y="27"/>
                        <a:pt x="20" y="27"/>
                        <a:pt x="20" y="28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lose/>
                      <a:moveTo>
                        <a:pt x="19" y="27"/>
                      </a:move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9" y="28"/>
                        <a:pt x="19" y="28"/>
                        <a:pt x="19" y="28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lose/>
                      <a:moveTo>
                        <a:pt x="21" y="27"/>
                      </a:moveTo>
                      <a:cubicBezTo>
                        <a:pt x="21" y="27"/>
                        <a:pt x="21" y="27"/>
                        <a:pt x="21" y="27"/>
                      </a:cubicBezTo>
                      <a:cubicBezTo>
                        <a:pt x="21" y="27"/>
                        <a:pt x="21" y="27"/>
                        <a:pt x="21" y="27"/>
                      </a:cubicBezTo>
                      <a:cubicBezTo>
                        <a:pt x="21" y="27"/>
                        <a:pt x="21" y="28"/>
                        <a:pt x="21" y="28"/>
                      </a:cubicBezTo>
                      <a:cubicBezTo>
                        <a:pt x="21" y="28"/>
                        <a:pt x="21" y="27"/>
                        <a:pt x="21" y="27"/>
                      </a:cubicBezTo>
                      <a:close/>
                      <a:moveTo>
                        <a:pt x="22" y="27"/>
                      </a:moveTo>
                      <a:cubicBezTo>
                        <a:pt x="22" y="27"/>
                        <a:pt x="22" y="27"/>
                        <a:pt x="22" y="27"/>
                      </a:cubicBezTo>
                      <a:cubicBezTo>
                        <a:pt x="22" y="27"/>
                        <a:pt x="22" y="28"/>
                        <a:pt x="22" y="27"/>
                      </a:cubicBezTo>
                      <a:cubicBezTo>
                        <a:pt x="22" y="27"/>
                        <a:pt x="22" y="27"/>
                        <a:pt x="22" y="27"/>
                      </a:cubicBezTo>
                      <a:close/>
                      <a:moveTo>
                        <a:pt x="23" y="26"/>
                      </a:moveTo>
                      <a:cubicBezTo>
                        <a:pt x="23" y="26"/>
                        <a:pt x="23" y="26"/>
                        <a:pt x="23" y="27"/>
                      </a:cubicBezTo>
                      <a:cubicBezTo>
                        <a:pt x="23" y="27"/>
                        <a:pt x="23" y="27"/>
                        <a:pt x="23" y="27"/>
                      </a:cubicBezTo>
                      <a:cubicBezTo>
                        <a:pt x="23" y="27"/>
                        <a:pt x="23" y="26"/>
                        <a:pt x="23" y="26"/>
                      </a:cubicBezTo>
                      <a:close/>
                      <a:moveTo>
                        <a:pt x="22" y="26"/>
                      </a:moveTo>
                      <a:cubicBezTo>
                        <a:pt x="22" y="26"/>
                        <a:pt x="22" y="26"/>
                        <a:pt x="22" y="27"/>
                      </a:cubicBezTo>
                      <a:cubicBezTo>
                        <a:pt x="22" y="27"/>
                        <a:pt x="22" y="26"/>
                        <a:pt x="22" y="26"/>
                      </a:cubicBezTo>
                      <a:close/>
                      <a:moveTo>
                        <a:pt x="31" y="23"/>
                      </a:moveTo>
                      <a:cubicBezTo>
                        <a:pt x="31" y="23"/>
                        <a:pt x="30" y="22"/>
                        <a:pt x="31" y="23"/>
                      </a:cubicBez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31" y="23"/>
                        <a:pt x="31" y="23"/>
                        <a:pt x="31" y="23"/>
                      </a:cubicBezTo>
                      <a:close/>
                      <a:moveTo>
                        <a:pt x="29" y="22"/>
                      </a:moveTo>
                      <a:cubicBezTo>
                        <a:pt x="29" y="22"/>
                        <a:pt x="29" y="22"/>
                        <a:pt x="29" y="22"/>
                      </a:cubicBezTo>
                      <a:cubicBezTo>
                        <a:pt x="29" y="22"/>
                        <a:pt x="29" y="23"/>
                        <a:pt x="29" y="22"/>
                      </a:cubicBezTo>
                      <a:close/>
                      <a:moveTo>
                        <a:pt x="28" y="25"/>
                      </a:moveTo>
                      <a:cubicBezTo>
                        <a:pt x="28" y="25"/>
                        <a:pt x="27" y="26"/>
                        <a:pt x="28" y="26"/>
                      </a:cubicBezTo>
                      <a:cubicBezTo>
                        <a:pt x="28" y="25"/>
                        <a:pt x="28" y="26"/>
                        <a:pt x="28" y="26"/>
                      </a:cubicBezTo>
                      <a:cubicBezTo>
                        <a:pt x="28" y="25"/>
                        <a:pt x="28" y="25"/>
                        <a:pt x="28" y="25"/>
                      </a:cubicBezTo>
                      <a:close/>
                      <a:moveTo>
                        <a:pt x="22" y="25"/>
                      </a:moveTo>
                      <a:cubicBezTo>
                        <a:pt x="22" y="25"/>
                        <a:pt x="22" y="26"/>
                        <a:pt x="22" y="26"/>
                      </a:cubicBezTo>
                      <a:cubicBezTo>
                        <a:pt x="22" y="25"/>
                        <a:pt x="22" y="26"/>
                        <a:pt x="22" y="25"/>
                      </a:cubicBezTo>
                      <a:cubicBezTo>
                        <a:pt x="22" y="25"/>
                        <a:pt x="22" y="25"/>
                        <a:pt x="22" y="25"/>
                      </a:cubicBezTo>
                      <a:cubicBezTo>
                        <a:pt x="22" y="25"/>
                        <a:pt x="22" y="25"/>
                        <a:pt x="22" y="25"/>
                      </a:cubicBezTo>
                      <a:close/>
                      <a:moveTo>
                        <a:pt x="24" y="26"/>
                      </a:moveTo>
                      <a:cubicBezTo>
                        <a:pt x="24" y="25"/>
                        <a:pt x="25" y="26"/>
                        <a:pt x="25" y="26"/>
                      </a:cubicBezTo>
                      <a:cubicBezTo>
                        <a:pt x="25" y="25"/>
                        <a:pt x="24" y="25"/>
                        <a:pt x="24" y="26"/>
                      </a:cubicBezTo>
                      <a:close/>
                      <a:moveTo>
                        <a:pt x="25" y="25"/>
                      </a:moveTo>
                      <a:cubicBezTo>
                        <a:pt x="25" y="25"/>
                        <a:pt x="26" y="25"/>
                        <a:pt x="26" y="25"/>
                      </a:cubicBezTo>
                      <a:cubicBezTo>
                        <a:pt x="26" y="25"/>
                        <a:pt x="25" y="25"/>
                        <a:pt x="25" y="25"/>
                      </a:cubicBezTo>
                      <a:close/>
                      <a:moveTo>
                        <a:pt x="26" y="24"/>
                      </a:moveTo>
                      <a:cubicBezTo>
                        <a:pt x="26" y="23"/>
                        <a:pt x="26" y="24"/>
                        <a:pt x="26" y="24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lose/>
                      <a:moveTo>
                        <a:pt x="25" y="24"/>
                      </a:move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5" y="23"/>
                        <a:pt x="25" y="25"/>
                        <a:pt x="25" y="24"/>
                      </a:cubicBez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5" y="25"/>
                        <a:pt x="25" y="25"/>
                        <a:pt x="25" y="25"/>
                      </a:cubicBezTo>
                      <a:cubicBezTo>
                        <a:pt x="25" y="25"/>
                        <a:pt x="25" y="24"/>
                        <a:pt x="25" y="24"/>
                      </a:cubicBezTo>
                      <a:cubicBezTo>
                        <a:pt x="25" y="24"/>
                        <a:pt x="25" y="24"/>
                        <a:pt x="25" y="25"/>
                      </a:cubicBezTo>
                      <a:cubicBezTo>
                        <a:pt x="25" y="24"/>
                        <a:pt x="25" y="24"/>
                        <a:pt x="25" y="25"/>
                      </a:cubicBezTo>
                      <a:cubicBezTo>
                        <a:pt x="25" y="25"/>
                        <a:pt x="25" y="25"/>
                        <a:pt x="25" y="25"/>
                      </a:cubicBezTo>
                      <a:cubicBezTo>
                        <a:pt x="25" y="25"/>
                        <a:pt x="25" y="25"/>
                        <a:pt x="25" y="25"/>
                      </a:cubicBezTo>
                      <a:cubicBezTo>
                        <a:pt x="25" y="25"/>
                        <a:pt x="25" y="25"/>
                        <a:pt x="26" y="25"/>
                      </a:cubicBezTo>
                      <a:cubicBezTo>
                        <a:pt x="26" y="24"/>
                        <a:pt x="25" y="24"/>
                        <a:pt x="25" y="24"/>
                      </a:cubicBezTo>
                      <a:close/>
                      <a:moveTo>
                        <a:pt x="24" y="22"/>
                      </a:moveTo>
                      <a:cubicBezTo>
                        <a:pt x="24" y="22"/>
                        <a:pt x="24" y="22"/>
                        <a:pt x="24" y="22"/>
                      </a:cubicBezTo>
                      <a:cubicBezTo>
                        <a:pt x="24" y="22"/>
                        <a:pt x="24" y="22"/>
                        <a:pt x="24" y="22"/>
                      </a:cubicBezTo>
                      <a:close/>
                      <a:moveTo>
                        <a:pt x="23" y="21"/>
                      </a:move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lose/>
                      <a:moveTo>
                        <a:pt x="24" y="21"/>
                      </a:moveTo>
                      <a:cubicBezTo>
                        <a:pt x="24" y="21"/>
                        <a:pt x="24" y="21"/>
                        <a:pt x="24" y="21"/>
                      </a:cubicBezTo>
                      <a:cubicBezTo>
                        <a:pt x="24" y="21"/>
                        <a:pt x="24" y="21"/>
                        <a:pt x="24" y="21"/>
                      </a:cubicBezTo>
                      <a:cubicBezTo>
                        <a:pt x="24" y="21"/>
                        <a:pt x="24" y="21"/>
                        <a:pt x="24" y="21"/>
                      </a:cubicBezTo>
                      <a:cubicBezTo>
                        <a:pt x="24" y="21"/>
                        <a:pt x="24" y="21"/>
                        <a:pt x="24" y="21"/>
                      </a:cubicBezTo>
                      <a:cubicBezTo>
                        <a:pt x="24" y="21"/>
                        <a:pt x="24" y="21"/>
                        <a:pt x="24" y="21"/>
                      </a:cubicBezTo>
                      <a:close/>
                      <a:moveTo>
                        <a:pt x="19" y="18"/>
                      </a:moveTo>
                      <a:cubicBezTo>
                        <a:pt x="19" y="18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8"/>
                      </a:cubicBezTo>
                      <a:close/>
                      <a:moveTo>
                        <a:pt x="21" y="17"/>
                      </a:moveTo>
                      <a:cubicBezTo>
                        <a:pt x="21" y="18"/>
                        <a:pt x="21" y="17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7"/>
                      </a:cubicBezTo>
                      <a:cubicBezTo>
                        <a:pt x="21" y="18"/>
                        <a:pt x="21" y="17"/>
                        <a:pt x="21" y="17"/>
                      </a:cubicBezTo>
                      <a:close/>
                      <a:moveTo>
                        <a:pt x="21" y="17"/>
                      </a:moveTo>
                      <a:cubicBezTo>
                        <a:pt x="21" y="17"/>
                        <a:pt x="21" y="17"/>
                        <a:pt x="21" y="17"/>
                      </a:cubicBezTo>
                      <a:cubicBezTo>
                        <a:pt x="21" y="17"/>
                        <a:pt x="22" y="17"/>
                        <a:pt x="22" y="17"/>
                      </a:cubicBezTo>
                      <a:cubicBezTo>
                        <a:pt x="21" y="17"/>
                        <a:pt x="21" y="16"/>
                        <a:pt x="21" y="17"/>
                      </a:cubicBezTo>
                      <a:cubicBezTo>
                        <a:pt x="21" y="17"/>
                        <a:pt x="21" y="17"/>
                        <a:pt x="21" y="17"/>
                      </a:cubicBezTo>
                      <a:close/>
                      <a:moveTo>
                        <a:pt x="20" y="18"/>
                      </a:move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7"/>
                        <a:pt x="20" y="18"/>
                        <a:pt x="20" y="18"/>
                      </a:cubicBezTo>
                      <a:cubicBezTo>
                        <a:pt x="20" y="18"/>
                        <a:pt x="20" y="17"/>
                        <a:pt x="20" y="17"/>
                      </a:cubicBezTo>
                      <a:cubicBezTo>
                        <a:pt x="20" y="17"/>
                        <a:pt x="20" y="18"/>
                        <a:pt x="20" y="18"/>
                      </a:cubicBezTo>
                      <a:close/>
                      <a:moveTo>
                        <a:pt x="20" y="18"/>
                      </a:moveTo>
                      <a:cubicBezTo>
                        <a:pt x="20" y="18"/>
                        <a:pt x="20" y="17"/>
                        <a:pt x="20" y="17"/>
                      </a:cubicBezTo>
                      <a:cubicBezTo>
                        <a:pt x="20" y="17"/>
                        <a:pt x="20" y="18"/>
                        <a:pt x="20" y="18"/>
                      </a:cubicBezTo>
                      <a:close/>
                      <a:moveTo>
                        <a:pt x="21" y="18"/>
                      </a:move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7"/>
                      </a:cubicBez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8"/>
                        <a:pt x="20" y="18"/>
                        <a:pt x="21" y="18"/>
                      </a:cubicBezTo>
                      <a:close/>
                      <a:moveTo>
                        <a:pt x="21" y="18"/>
                      </a:move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lose/>
                      <a:moveTo>
                        <a:pt x="23" y="18"/>
                      </a:moveTo>
                      <a:cubicBezTo>
                        <a:pt x="23" y="19"/>
                        <a:pt x="23" y="18"/>
                        <a:pt x="23" y="18"/>
                      </a:cubicBezTo>
                      <a:cubicBezTo>
                        <a:pt x="23" y="18"/>
                        <a:pt x="23" y="19"/>
                        <a:pt x="23" y="18"/>
                      </a:cubicBezTo>
                      <a:close/>
                      <a:moveTo>
                        <a:pt x="24" y="19"/>
                      </a:moveTo>
                      <a:cubicBezTo>
                        <a:pt x="24" y="18"/>
                        <a:pt x="24" y="18"/>
                        <a:pt x="24" y="19"/>
                      </a:cubicBezTo>
                      <a:cubicBezTo>
                        <a:pt x="24" y="18"/>
                        <a:pt x="24" y="19"/>
                        <a:pt x="24" y="19"/>
                      </a:cubicBezTo>
                      <a:close/>
                      <a:moveTo>
                        <a:pt x="24" y="19"/>
                      </a:moveTo>
                      <a:cubicBezTo>
                        <a:pt x="24" y="19"/>
                        <a:pt x="24" y="19"/>
                        <a:pt x="24" y="19"/>
                      </a:cubicBezTo>
                      <a:cubicBezTo>
                        <a:pt x="24" y="19"/>
                        <a:pt x="24" y="19"/>
                        <a:pt x="24" y="20"/>
                      </a:cubicBezTo>
                      <a:cubicBezTo>
                        <a:pt x="24" y="19"/>
                        <a:pt x="24" y="20"/>
                        <a:pt x="24" y="19"/>
                      </a:cubicBezTo>
                      <a:cubicBezTo>
                        <a:pt x="24" y="19"/>
                        <a:pt x="24" y="19"/>
                        <a:pt x="24" y="19"/>
                      </a:cubicBezTo>
                      <a:close/>
                      <a:moveTo>
                        <a:pt x="24" y="18"/>
                      </a:moveTo>
                      <a:cubicBezTo>
                        <a:pt x="24" y="18"/>
                        <a:pt x="24" y="19"/>
                        <a:pt x="24" y="19"/>
                      </a:cubicBezTo>
                      <a:cubicBezTo>
                        <a:pt x="25" y="19"/>
                        <a:pt x="25" y="18"/>
                        <a:pt x="24" y="18"/>
                      </a:cubicBezTo>
                      <a:close/>
                      <a:moveTo>
                        <a:pt x="21" y="18"/>
                      </a:move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lose/>
                      <a:moveTo>
                        <a:pt x="22" y="17"/>
                      </a:moveTo>
                      <a:cubicBezTo>
                        <a:pt x="22" y="17"/>
                        <a:pt x="21" y="17"/>
                        <a:pt x="21" y="18"/>
                      </a:cubicBezTo>
                      <a:cubicBezTo>
                        <a:pt x="22" y="18"/>
                        <a:pt x="22" y="18"/>
                        <a:pt x="22" y="17"/>
                      </a:cubicBezTo>
                      <a:close/>
                      <a:moveTo>
                        <a:pt x="23" y="17"/>
                      </a:moveTo>
                      <a:cubicBezTo>
                        <a:pt x="23" y="17"/>
                        <a:pt x="23" y="17"/>
                        <a:pt x="23" y="18"/>
                      </a:cubicBezTo>
                      <a:cubicBezTo>
                        <a:pt x="23" y="17"/>
                        <a:pt x="23" y="18"/>
                        <a:pt x="23" y="17"/>
                      </a:cubicBezTo>
                      <a:cubicBezTo>
                        <a:pt x="23" y="18"/>
                        <a:pt x="23" y="17"/>
                        <a:pt x="23" y="17"/>
                      </a:cubicBezTo>
                      <a:close/>
                      <a:moveTo>
                        <a:pt x="22" y="17"/>
                      </a:moveTo>
                      <a:cubicBezTo>
                        <a:pt x="22" y="17"/>
                        <a:pt x="22" y="18"/>
                        <a:pt x="22" y="17"/>
                      </a:cubicBezTo>
                      <a:cubicBezTo>
                        <a:pt x="22" y="18"/>
                        <a:pt x="22" y="18"/>
                        <a:pt x="22" y="18"/>
                      </a:cubicBezTo>
                      <a:cubicBezTo>
                        <a:pt x="22" y="18"/>
                        <a:pt x="22" y="18"/>
                        <a:pt x="22" y="18"/>
                      </a:cubicBezTo>
                      <a:cubicBezTo>
                        <a:pt x="22" y="18"/>
                        <a:pt x="22" y="18"/>
                        <a:pt x="22" y="18"/>
                      </a:cubicBezTo>
                      <a:cubicBezTo>
                        <a:pt x="22" y="18"/>
                        <a:pt x="22" y="18"/>
                        <a:pt x="22" y="17"/>
                      </a:cubicBezTo>
                      <a:cubicBezTo>
                        <a:pt x="22" y="17"/>
                        <a:pt x="22" y="18"/>
                        <a:pt x="22" y="17"/>
                      </a:cubicBezTo>
                      <a:cubicBezTo>
                        <a:pt x="22" y="17"/>
                        <a:pt x="22" y="17"/>
                        <a:pt x="22" y="17"/>
                      </a:cubicBezTo>
                      <a:close/>
                      <a:moveTo>
                        <a:pt x="19" y="17"/>
                      </a:move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lose/>
                      <a:moveTo>
                        <a:pt x="20" y="16"/>
                      </a:move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lnTo>
                        <a:pt x="20" y="16"/>
                      </a:lnTo>
                      <a:close/>
                      <a:moveTo>
                        <a:pt x="20" y="16"/>
                      </a:move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20" y="16"/>
                        <a:pt x="20" y="16"/>
                        <a:pt x="21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0" y="16"/>
                        <a:pt x="20" y="15"/>
                        <a:pt x="20" y="16"/>
                      </a:cubicBezTo>
                      <a:close/>
                      <a:moveTo>
                        <a:pt x="29" y="18"/>
                      </a:moveTo>
                      <a:cubicBezTo>
                        <a:pt x="29" y="18"/>
                        <a:pt x="29" y="18"/>
                        <a:pt x="29" y="18"/>
                      </a:cubicBezTo>
                      <a:cubicBezTo>
                        <a:pt x="29" y="18"/>
                        <a:pt x="29" y="18"/>
                        <a:pt x="29" y="19"/>
                      </a:cubicBezTo>
                      <a:cubicBezTo>
                        <a:pt x="29" y="18"/>
                        <a:pt x="30" y="19"/>
                        <a:pt x="30" y="18"/>
                      </a:cubicBezTo>
                      <a:cubicBezTo>
                        <a:pt x="30" y="18"/>
                        <a:pt x="29" y="18"/>
                        <a:pt x="29" y="18"/>
                      </a:cubicBezTo>
                      <a:close/>
                      <a:moveTo>
                        <a:pt x="27" y="16"/>
                      </a:moveTo>
                      <a:cubicBezTo>
                        <a:pt x="27" y="16"/>
                        <a:pt x="27" y="16"/>
                        <a:pt x="27" y="15"/>
                      </a:cubicBezTo>
                      <a:cubicBezTo>
                        <a:pt x="27" y="15"/>
                        <a:pt x="27" y="15"/>
                        <a:pt x="27" y="16"/>
                      </a:cubicBezTo>
                      <a:close/>
                      <a:moveTo>
                        <a:pt x="28" y="15"/>
                      </a:moveTo>
                      <a:cubicBezTo>
                        <a:pt x="27" y="15"/>
                        <a:pt x="27" y="15"/>
                        <a:pt x="27" y="16"/>
                      </a:cubicBezTo>
                      <a:cubicBezTo>
                        <a:pt x="27" y="16"/>
                        <a:pt x="28" y="16"/>
                        <a:pt x="28" y="15"/>
                      </a:cubicBezTo>
                      <a:close/>
                      <a:moveTo>
                        <a:pt x="27" y="14"/>
                      </a:move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7" y="15"/>
                        <a:pt x="27" y="14"/>
                        <a:pt x="27" y="14"/>
                      </a:cubicBezTo>
                      <a:cubicBezTo>
                        <a:pt x="27" y="14"/>
                        <a:pt x="27" y="14"/>
                        <a:pt x="27" y="13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4"/>
                        <a:pt x="27" y="14"/>
                        <a:pt x="27" y="15"/>
                      </a:cubicBezTo>
                      <a:cubicBezTo>
                        <a:pt x="27" y="15"/>
                        <a:pt x="27" y="14"/>
                        <a:pt x="27" y="14"/>
                      </a:cubicBezTo>
                      <a:close/>
                      <a:moveTo>
                        <a:pt x="27" y="15"/>
                      </a:move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7" y="15"/>
                        <a:pt x="27" y="15"/>
                        <a:pt x="26" y="15"/>
                      </a:cubicBezTo>
                      <a:cubicBezTo>
                        <a:pt x="26" y="15"/>
                        <a:pt x="27" y="15"/>
                        <a:pt x="27" y="15"/>
                      </a:cubicBezTo>
                      <a:close/>
                      <a:moveTo>
                        <a:pt x="22" y="15"/>
                      </a:moveTo>
                      <a:cubicBezTo>
                        <a:pt x="22" y="14"/>
                        <a:pt x="22" y="15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2" y="13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5"/>
                        <a:pt x="22" y="14"/>
                        <a:pt x="22" y="15"/>
                      </a:cubicBezTo>
                      <a:close/>
                      <a:moveTo>
                        <a:pt x="22" y="15"/>
                      </a:moveTo>
                      <a:cubicBezTo>
                        <a:pt x="22" y="15"/>
                        <a:pt x="22" y="14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5"/>
                        <a:pt x="22" y="14"/>
                        <a:pt x="22" y="14"/>
                      </a:cubicBezTo>
                      <a:cubicBezTo>
                        <a:pt x="22" y="15"/>
                        <a:pt x="22" y="14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lose/>
                      <a:moveTo>
                        <a:pt x="23" y="15"/>
                      </a:moveTo>
                      <a:cubicBezTo>
                        <a:pt x="23" y="15"/>
                        <a:pt x="23" y="15"/>
                        <a:pt x="23" y="15"/>
                      </a:cubicBezTo>
                      <a:cubicBezTo>
                        <a:pt x="23" y="15"/>
                        <a:pt x="23" y="15"/>
                        <a:pt x="23" y="14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3" y="14"/>
                        <a:pt x="23" y="15"/>
                        <a:pt x="23" y="15"/>
                      </a:cubicBezTo>
                      <a:cubicBezTo>
                        <a:pt x="23" y="15"/>
                        <a:pt x="23" y="15"/>
                        <a:pt x="23" y="15"/>
                      </a:cubicBezTo>
                      <a:close/>
                      <a:moveTo>
                        <a:pt x="23" y="15"/>
                      </a:moveTo>
                      <a:cubicBezTo>
                        <a:pt x="23" y="15"/>
                        <a:pt x="24" y="15"/>
                        <a:pt x="24" y="15"/>
                      </a:cubicBezTo>
                      <a:cubicBezTo>
                        <a:pt x="24" y="15"/>
                        <a:pt x="23" y="14"/>
                        <a:pt x="23" y="15"/>
                      </a:cubicBezTo>
                      <a:close/>
                      <a:moveTo>
                        <a:pt x="22" y="14"/>
                      </a:moveTo>
                      <a:cubicBezTo>
                        <a:pt x="22" y="14"/>
                        <a:pt x="22" y="13"/>
                        <a:pt x="22" y="14"/>
                      </a:cubicBezTo>
                      <a:cubicBezTo>
                        <a:pt x="22" y="14"/>
                        <a:pt x="22" y="14"/>
                        <a:pt x="23" y="14"/>
                      </a:cubicBezTo>
                      <a:cubicBezTo>
                        <a:pt x="22" y="14"/>
                        <a:pt x="23" y="14"/>
                        <a:pt x="23" y="14"/>
                      </a:cubicBezTo>
                      <a:cubicBezTo>
                        <a:pt x="23" y="14"/>
                        <a:pt x="22" y="13"/>
                        <a:pt x="22" y="14"/>
                      </a:cubicBezTo>
                      <a:close/>
                      <a:moveTo>
                        <a:pt x="23" y="13"/>
                      </a:moveTo>
                      <a:cubicBezTo>
                        <a:pt x="23" y="13"/>
                        <a:pt x="23" y="13"/>
                        <a:pt x="23" y="14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3" y="14"/>
                        <a:pt x="23" y="14"/>
                        <a:pt x="23" y="13"/>
                      </a:cubicBezTo>
                      <a:cubicBezTo>
                        <a:pt x="23" y="14"/>
                        <a:pt x="23" y="13"/>
                        <a:pt x="23" y="13"/>
                      </a:cubicBezTo>
                      <a:close/>
                      <a:moveTo>
                        <a:pt x="21" y="13"/>
                      </a:move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21" y="13"/>
                        <a:pt x="21" y="14"/>
                        <a:pt x="21" y="13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1" y="15"/>
                        <a:pt x="21" y="15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1" y="14"/>
                        <a:pt x="21" y="14"/>
                        <a:pt x="22" y="14"/>
                      </a:cubicBezTo>
                      <a:cubicBezTo>
                        <a:pt x="22" y="13"/>
                        <a:pt x="22" y="14"/>
                        <a:pt x="22" y="13"/>
                      </a:cubicBezTo>
                      <a:cubicBezTo>
                        <a:pt x="22" y="13"/>
                        <a:pt x="21" y="14"/>
                        <a:pt x="21" y="13"/>
                      </a:cubicBezTo>
                      <a:close/>
                      <a:moveTo>
                        <a:pt x="23" y="13"/>
                      </a:move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3" y="12"/>
                        <a:pt x="23" y="13"/>
                        <a:pt x="23" y="13"/>
                      </a:cubicBezTo>
                      <a:close/>
                      <a:moveTo>
                        <a:pt x="22" y="11"/>
                      </a:moveTo>
                      <a:cubicBezTo>
                        <a:pt x="22" y="11"/>
                        <a:pt x="22" y="12"/>
                        <a:pt x="22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2" y="12"/>
                        <a:pt x="22" y="12"/>
                        <a:pt x="22" y="11"/>
                      </a:cubicBezTo>
                      <a:close/>
                      <a:moveTo>
                        <a:pt x="20" y="11"/>
                      </a:moveTo>
                      <a:cubicBezTo>
                        <a:pt x="20" y="10"/>
                        <a:pt x="20" y="11"/>
                        <a:pt x="20" y="10"/>
                      </a:cubicBezTo>
                      <a:cubicBezTo>
                        <a:pt x="20" y="10"/>
                        <a:pt x="20" y="10"/>
                        <a:pt x="20" y="11"/>
                      </a:cubicBezTo>
                      <a:close/>
                      <a:moveTo>
                        <a:pt x="17" y="7"/>
                      </a:moveTo>
                      <a:cubicBezTo>
                        <a:pt x="17" y="8"/>
                        <a:pt x="16" y="6"/>
                        <a:pt x="17" y="7"/>
                      </a:cubicBezTo>
                      <a:cubicBezTo>
                        <a:pt x="17" y="7"/>
                        <a:pt x="17" y="8"/>
                        <a:pt x="16" y="8"/>
                      </a:cubicBezTo>
                      <a:cubicBezTo>
                        <a:pt x="17" y="8"/>
                        <a:pt x="17" y="7"/>
                        <a:pt x="17" y="7"/>
                      </a:cubicBezTo>
                      <a:close/>
                      <a:moveTo>
                        <a:pt x="15" y="7"/>
                      </a:moveTo>
                      <a:cubicBezTo>
                        <a:pt x="15" y="7"/>
                        <a:pt x="15" y="6"/>
                        <a:pt x="15" y="7"/>
                      </a:cubicBezTo>
                      <a:cubicBezTo>
                        <a:pt x="15" y="7"/>
                        <a:pt x="15" y="7"/>
                        <a:pt x="16" y="7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6" y="8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7"/>
                        <a:pt x="15" y="7"/>
                        <a:pt x="15" y="6"/>
                      </a:cubicBezTo>
                      <a:cubicBezTo>
                        <a:pt x="15" y="6"/>
                        <a:pt x="15" y="7"/>
                        <a:pt x="15" y="7"/>
                      </a:cubicBezTo>
                      <a:close/>
                      <a:moveTo>
                        <a:pt x="22" y="39"/>
                      </a:moveTo>
                      <a:cubicBezTo>
                        <a:pt x="22" y="39"/>
                        <a:pt x="22" y="38"/>
                        <a:pt x="22" y="38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2" y="40"/>
                        <a:pt x="22" y="39"/>
                        <a:pt x="22" y="39"/>
                      </a:cubicBezTo>
                      <a:close/>
                      <a:moveTo>
                        <a:pt x="24" y="17"/>
                      </a:moveTo>
                      <a:cubicBezTo>
                        <a:pt x="24" y="17"/>
                        <a:pt x="24" y="18"/>
                        <a:pt x="24" y="18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8"/>
                        <a:pt x="24" y="17"/>
                        <a:pt x="24" y="18"/>
                      </a:cubicBezTo>
                      <a:cubicBezTo>
                        <a:pt x="24" y="18"/>
                        <a:pt x="24" y="17"/>
                        <a:pt x="24" y="17"/>
                      </a:cubicBezTo>
                      <a:close/>
                      <a:moveTo>
                        <a:pt x="0" y="17"/>
                      </a:moveTo>
                      <a:cubicBezTo>
                        <a:pt x="0" y="18"/>
                        <a:pt x="0" y="19"/>
                        <a:pt x="0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19"/>
                        <a:pt x="0" y="19"/>
                        <a:pt x="0" y="18"/>
                      </a:cubicBezTo>
                      <a:cubicBezTo>
                        <a:pt x="0" y="18"/>
                        <a:pt x="0" y="18"/>
                        <a:pt x="0" y="17"/>
                      </a:cubicBezTo>
                      <a:cubicBezTo>
                        <a:pt x="0" y="17"/>
                        <a:pt x="0" y="17"/>
                        <a:pt x="0" y="17"/>
                      </a:cubicBezTo>
                      <a:close/>
                      <a:moveTo>
                        <a:pt x="21" y="48"/>
                      </a:moveTo>
                      <a:cubicBezTo>
                        <a:pt x="21" y="48"/>
                        <a:pt x="21" y="49"/>
                        <a:pt x="21" y="48"/>
                      </a:cubicBezTo>
                      <a:cubicBezTo>
                        <a:pt x="21" y="49"/>
                        <a:pt x="21" y="49"/>
                        <a:pt x="20" y="49"/>
                      </a:cubicBezTo>
                      <a:cubicBezTo>
                        <a:pt x="20" y="49"/>
                        <a:pt x="20" y="49"/>
                        <a:pt x="20" y="49"/>
                      </a:cubicBezTo>
                      <a:cubicBezTo>
                        <a:pt x="20" y="49"/>
                        <a:pt x="21" y="49"/>
                        <a:pt x="21" y="48"/>
                      </a:cubicBezTo>
                      <a:close/>
                      <a:moveTo>
                        <a:pt x="22" y="40"/>
                      </a:moveTo>
                      <a:cubicBezTo>
                        <a:pt x="23" y="40"/>
                        <a:pt x="23" y="40"/>
                        <a:pt x="23" y="40"/>
                      </a:cubicBezTo>
                      <a:cubicBezTo>
                        <a:pt x="23" y="40"/>
                        <a:pt x="23" y="40"/>
                        <a:pt x="23" y="40"/>
                      </a:cubicBezTo>
                      <a:cubicBezTo>
                        <a:pt x="23" y="40"/>
                        <a:pt x="23" y="40"/>
                        <a:pt x="23" y="40"/>
                      </a:cubicBezTo>
                      <a:cubicBezTo>
                        <a:pt x="23" y="41"/>
                        <a:pt x="22" y="40"/>
                        <a:pt x="22" y="40"/>
                      </a:cubicBezTo>
                      <a:cubicBezTo>
                        <a:pt x="22" y="40"/>
                        <a:pt x="23" y="40"/>
                        <a:pt x="22" y="40"/>
                      </a:cubicBezTo>
                      <a:close/>
                      <a:moveTo>
                        <a:pt x="23" y="36"/>
                      </a:moveTo>
                      <a:cubicBezTo>
                        <a:pt x="23" y="36"/>
                        <a:pt x="23" y="35"/>
                        <a:pt x="23" y="35"/>
                      </a:cubicBezTo>
                      <a:cubicBezTo>
                        <a:pt x="23" y="35"/>
                        <a:pt x="23" y="35"/>
                        <a:pt x="23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lose/>
                      <a:moveTo>
                        <a:pt x="23" y="37"/>
                      </a:moveTo>
                      <a:cubicBezTo>
                        <a:pt x="24" y="37"/>
                        <a:pt x="24" y="37"/>
                        <a:pt x="24" y="37"/>
                      </a:cubicBezTo>
                      <a:cubicBezTo>
                        <a:pt x="24" y="37"/>
                        <a:pt x="24" y="38"/>
                        <a:pt x="25" y="38"/>
                      </a:cubicBezTo>
                      <a:cubicBezTo>
                        <a:pt x="25" y="38"/>
                        <a:pt x="24" y="38"/>
                        <a:pt x="24" y="38"/>
                      </a:cubicBezTo>
                      <a:cubicBezTo>
                        <a:pt x="24" y="38"/>
                        <a:pt x="24" y="38"/>
                        <a:pt x="24" y="38"/>
                      </a:cubicBezTo>
                      <a:cubicBezTo>
                        <a:pt x="24" y="38"/>
                        <a:pt x="24" y="38"/>
                        <a:pt x="24" y="38"/>
                      </a:cubicBezTo>
                      <a:cubicBezTo>
                        <a:pt x="24" y="38"/>
                        <a:pt x="24" y="38"/>
                        <a:pt x="24" y="38"/>
                      </a:cubicBezTo>
                      <a:cubicBezTo>
                        <a:pt x="24" y="37"/>
                        <a:pt x="24" y="38"/>
                        <a:pt x="23" y="38"/>
                      </a:cubicBezTo>
                      <a:cubicBezTo>
                        <a:pt x="23" y="37"/>
                        <a:pt x="23" y="37"/>
                        <a:pt x="23" y="37"/>
                      </a:cubicBezTo>
                      <a:close/>
                      <a:moveTo>
                        <a:pt x="24" y="35"/>
                      </a:move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4" y="36"/>
                        <a:pt x="24" y="35"/>
                      </a:cubicBezTo>
                      <a:close/>
                      <a:moveTo>
                        <a:pt x="24" y="36"/>
                      </a:moveTo>
                      <a:cubicBezTo>
                        <a:pt x="24" y="35"/>
                        <a:pt x="24" y="36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6"/>
                      </a:cubicBezTo>
                      <a:cubicBezTo>
                        <a:pt x="24" y="36"/>
                        <a:pt x="24" y="35"/>
                        <a:pt x="24" y="36"/>
                      </a:cubicBezTo>
                      <a:cubicBezTo>
                        <a:pt x="24" y="36"/>
                        <a:pt x="24" y="36"/>
                        <a:pt x="24" y="36"/>
                      </a:cubicBezTo>
                      <a:close/>
                      <a:moveTo>
                        <a:pt x="24" y="40"/>
                      </a:move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4" y="41"/>
                        <a:pt x="24" y="41"/>
                        <a:pt x="24" y="41"/>
                      </a:cubicBezTo>
                      <a:cubicBezTo>
                        <a:pt x="24" y="41"/>
                        <a:pt x="24" y="41"/>
                        <a:pt x="24" y="40"/>
                      </a:cubicBezTo>
                      <a:close/>
                      <a:moveTo>
                        <a:pt x="25" y="39"/>
                      </a:moveTo>
                      <a:cubicBezTo>
                        <a:pt x="25" y="39"/>
                        <a:pt x="25" y="39"/>
                        <a:pt x="25" y="38"/>
                      </a:cubicBezTo>
                      <a:cubicBezTo>
                        <a:pt x="25" y="39"/>
                        <a:pt x="25" y="39"/>
                        <a:pt x="25" y="39"/>
                      </a:cubicBezTo>
                      <a:cubicBezTo>
                        <a:pt x="25" y="39"/>
                        <a:pt x="24" y="39"/>
                        <a:pt x="24" y="39"/>
                      </a:cubicBezTo>
                      <a:cubicBezTo>
                        <a:pt x="24" y="39"/>
                        <a:pt x="25" y="39"/>
                        <a:pt x="25" y="39"/>
                      </a:cubicBezTo>
                      <a:close/>
                      <a:moveTo>
                        <a:pt x="25" y="36"/>
                      </a:move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5" y="36"/>
                        <a:pt x="24" y="37"/>
                        <a:pt x="25" y="36"/>
                      </a:cubicBezTo>
                      <a:close/>
                      <a:moveTo>
                        <a:pt x="26" y="30"/>
                      </a:moveTo>
                      <a:cubicBezTo>
                        <a:pt x="25" y="30"/>
                        <a:pt x="25" y="30"/>
                        <a:pt x="25" y="30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5" y="29"/>
                        <a:pt x="25" y="30"/>
                      </a:cubicBezTo>
                      <a:cubicBezTo>
                        <a:pt x="25" y="29"/>
                        <a:pt x="26" y="30"/>
                        <a:pt x="26" y="29"/>
                      </a:cubicBezTo>
                      <a:cubicBezTo>
                        <a:pt x="26" y="29"/>
                        <a:pt x="26" y="30"/>
                        <a:pt x="26" y="30"/>
                      </a:cubicBezTo>
                      <a:close/>
                      <a:moveTo>
                        <a:pt x="25" y="28"/>
                      </a:move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5" y="28"/>
                        <a:pt x="25" y="28"/>
                      </a:cubicBezTo>
                      <a:close/>
                      <a:moveTo>
                        <a:pt x="25" y="34"/>
                      </a:moveTo>
                      <a:cubicBezTo>
                        <a:pt x="25" y="34"/>
                        <a:pt x="25" y="34"/>
                        <a:pt x="25" y="35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4"/>
                        <a:pt x="25" y="35"/>
                        <a:pt x="25" y="34"/>
                      </a:cubicBezTo>
                      <a:close/>
                      <a:moveTo>
                        <a:pt x="25" y="29"/>
                      </a:moveTo>
                      <a:cubicBezTo>
                        <a:pt x="25" y="29"/>
                        <a:pt x="25" y="28"/>
                        <a:pt x="25" y="28"/>
                      </a:cubicBezTo>
                      <a:cubicBezTo>
                        <a:pt x="25" y="28"/>
                        <a:pt x="25" y="28"/>
                        <a:pt x="25" y="29"/>
                      </a:cubicBezTo>
                      <a:close/>
                      <a:moveTo>
                        <a:pt x="26" y="18"/>
                      </a:move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6" y="18"/>
                        <a:pt x="27" y="18"/>
                        <a:pt x="27" y="18"/>
                      </a:cubicBezTo>
                      <a:cubicBezTo>
                        <a:pt x="27" y="18"/>
                        <a:pt x="27" y="19"/>
                        <a:pt x="27" y="19"/>
                      </a:cubicBezTo>
                      <a:cubicBezTo>
                        <a:pt x="27" y="19"/>
                        <a:pt x="27" y="18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7" y="20"/>
                      </a:cubicBezTo>
                      <a:cubicBezTo>
                        <a:pt x="27" y="20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20"/>
                        <a:pt x="26" y="19"/>
                        <a:pt x="26" y="19"/>
                      </a:cubicBezTo>
                      <a:cubicBezTo>
                        <a:pt x="26" y="19"/>
                        <a:pt x="26" y="19"/>
                        <a:pt x="26" y="19"/>
                      </a:cubicBezTo>
                      <a:cubicBezTo>
                        <a:pt x="26" y="19"/>
                        <a:pt x="26" y="19"/>
                        <a:pt x="26" y="19"/>
                      </a:cubicBezTo>
                      <a:cubicBezTo>
                        <a:pt x="26" y="19"/>
                        <a:pt x="26" y="19"/>
                        <a:pt x="26" y="20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6" y="19"/>
                        <a:pt x="26" y="19"/>
                        <a:pt x="26" y="19"/>
                      </a:cubicBezTo>
                      <a:cubicBezTo>
                        <a:pt x="26" y="19"/>
                        <a:pt x="26" y="18"/>
                        <a:pt x="25" y="18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lose/>
                      <a:moveTo>
                        <a:pt x="25" y="29"/>
                      </a:moveTo>
                      <a:cubicBezTo>
                        <a:pt x="25" y="29"/>
                        <a:pt x="25" y="28"/>
                        <a:pt x="25" y="28"/>
                      </a:cubicBezTo>
                      <a:cubicBezTo>
                        <a:pt x="25" y="28"/>
                        <a:pt x="26" y="28"/>
                        <a:pt x="26" y="29"/>
                      </a:cubicBezTo>
                      <a:cubicBezTo>
                        <a:pt x="26" y="29"/>
                        <a:pt x="26" y="29"/>
                        <a:pt x="25" y="29"/>
                      </a:cubicBezTo>
                      <a:close/>
                      <a:moveTo>
                        <a:pt x="26" y="36"/>
                      </a:moveTo>
                      <a:cubicBezTo>
                        <a:pt x="26" y="36"/>
                        <a:pt x="27" y="36"/>
                        <a:pt x="28" y="36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6" y="37"/>
                        <a:pt x="26" y="37"/>
                        <a:pt x="25" y="37"/>
                      </a:cubicBezTo>
                      <a:cubicBezTo>
                        <a:pt x="25" y="37"/>
                        <a:pt x="25" y="36"/>
                        <a:pt x="25" y="36"/>
                      </a:cubicBezTo>
                      <a:cubicBezTo>
                        <a:pt x="25" y="36"/>
                        <a:pt x="25" y="36"/>
                        <a:pt x="26" y="36"/>
                      </a:cubicBezTo>
                      <a:cubicBezTo>
                        <a:pt x="26" y="36"/>
                        <a:pt x="26" y="36"/>
                        <a:pt x="26" y="37"/>
                      </a:cubicBezTo>
                      <a:cubicBezTo>
                        <a:pt x="26" y="37"/>
                        <a:pt x="26" y="36"/>
                        <a:pt x="26" y="36"/>
                      </a:cubicBezTo>
                      <a:cubicBezTo>
                        <a:pt x="26" y="36"/>
                        <a:pt x="26" y="36"/>
                        <a:pt x="26" y="36"/>
                      </a:cubicBezTo>
                      <a:close/>
                      <a:moveTo>
                        <a:pt x="26" y="37"/>
                      </a:moveTo>
                      <a:cubicBezTo>
                        <a:pt x="26" y="37"/>
                        <a:pt x="25" y="37"/>
                        <a:pt x="25" y="37"/>
                      </a:cubicBezTo>
                      <a:cubicBezTo>
                        <a:pt x="25" y="37"/>
                        <a:pt x="26" y="37"/>
                        <a:pt x="26" y="37"/>
                      </a:cubicBezTo>
                      <a:cubicBezTo>
                        <a:pt x="26" y="37"/>
                        <a:pt x="26" y="38"/>
                        <a:pt x="25" y="38"/>
                      </a:cubicBezTo>
                      <a:cubicBezTo>
                        <a:pt x="25" y="37"/>
                        <a:pt x="25" y="37"/>
                        <a:pt x="26" y="37"/>
                      </a:cubicBezTo>
                      <a:close/>
                      <a:moveTo>
                        <a:pt x="27" y="22"/>
                      </a:moveTo>
                      <a:cubicBezTo>
                        <a:pt x="27" y="22"/>
                        <a:pt x="27" y="22"/>
                        <a:pt x="27" y="22"/>
                      </a:cubicBezTo>
                      <a:cubicBezTo>
                        <a:pt x="27" y="22"/>
                        <a:pt x="27" y="22"/>
                        <a:pt x="27" y="21"/>
                      </a:cubicBezTo>
                      <a:cubicBezTo>
                        <a:pt x="27" y="21"/>
                        <a:pt x="26" y="21"/>
                        <a:pt x="26" y="21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6" y="21"/>
                        <a:pt x="26" y="20"/>
                        <a:pt x="26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7" y="21"/>
                      </a:cubicBezTo>
                      <a:cubicBezTo>
                        <a:pt x="27" y="20"/>
                        <a:pt x="27" y="21"/>
                        <a:pt x="27" y="20"/>
                      </a:cubicBezTo>
                      <a:cubicBezTo>
                        <a:pt x="27" y="21"/>
                        <a:pt x="27" y="21"/>
                        <a:pt x="27" y="22"/>
                      </a:cubicBezTo>
                      <a:cubicBezTo>
                        <a:pt x="27" y="22"/>
                        <a:pt x="27" y="22"/>
                        <a:pt x="27" y="22"/>
                      </a:cubicBezTo>
                      <a:close/>
                      <a:moveTo>
                        <a:pt x="26" y="45"/>
                      </a:moveTo>
                      <a:cubicBezTo>
                        <a:pt x="26" y="46"/>
                        <a:pt x="26" y="45"/>
                        <a:pt x="26" y="45"/>
                      </a:cubicBezTo>
                      <a:cubicBezTo>
                        <a:pt x="26" y="45"/>
                        <a:pt x="26" y="45"/>
                        <a:pt x="26" y="45"/>
                      </a:cubicBezTo>
                      <a:close/>
                      <a:moveTo>
                        <a:pt x="26" y="41"/>
                      </a:moveTo>
                      <a:cubicBezTo>
                        <a:pt x="26" y="41"/>
                        <a:pt x="26" y="41"/>
                        <a:pt x="26" y="41"/>
                      </a:cubicBezTo>
                      <a:cubicBezTo>
                        <a:pt x="26" y="41"/>
                        <a:pt x="26" y="41"/>
                        <a:pt x="26" y="41"/>
                      </a:cubicBezTo>
                      <a:cubicBezTo>
                        <a:pt x="26" y="41"/>
                        <a:pt x="26" y="40"/>
                        <a:pt x="26" y="41"/>
                      </a:cubicBezTo>
                      <a:close/>
                      <a:moveTo>
                        <a:pt x="27" y="33"/>
                      </a:moveTo>
                      <a:cubicBezTo>
                        <a:pt x="27" y="33"/>
                        <a:pt x="27" y="33"/>
                        <a:pt x="27" y="33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8" y="34"/>
                        <a:pt x="28" y="34"/>
                        <a:pt x="28" y="33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8" y="33"/>
                        <a:pt x="28" y="32"/>
                        <a:pt x="29" y="32"/>
                      </a:cubicBezTo>
                      <a:cubicBezTo>
                        <a:pt x="29" y="33"/>
                        <a:pt x="28" y="33"/>
                        <a:pt x="28" y="34"/>
                      </a:cubicBezTo>
                      <a:cubicBezTo>
                        <a:pt x="28" y="34"/>
                        <a:pt x="28" y="34"/>
                        <a:pt x="27" y="34"/>
                      </a:cubicBezTo>
                      <a:cubicBezTo>
                        <a:pt x="27" y="33"/>
                        <a:pt x="27" y="33"/>
                        <a:pt x="27" y="33"/>
                      </a:cubicBezTo>
                      <a:close/>
                      <a:moveTo>
                        <a:pt x="29" y="30"/>
                      </a:moveTo>
                      <a:cubicBezTo>
                        <a:pt x="29" y="30"/>
                        <a:pt x="30" y="30"/>
                        <a:pt x="30" y="30"/>
                      </a:cubicBezTo>
                      <a:cubicBezTo>
                        <a:pt x="30" y="30"/>
                        <a:pt x="30" y="31"/>
                        <a:pt x="30" y="31"/>
                      </a:cubicBezTo>
                      <a:cubicBezTo>
                        <a:pt x="30" y="31"/>
                        <a:pt x="30" y="30"/>
                        <a:pt x="30" y="30"/>
                      </a:cubicBezTo>
                      <a:cubicBezTo>
                        <a:pt x="30" y="31"/>
                        <a:pt x="30" y="31"/>
                        <a:pt x="30" y="31"/>
                      </a:cubicBezTo>
                      <a:cubicBezTo>
                        <a:pt x="30" y="31"/>
                        <a:pt x="29" y="31"/>
                        <a:pt x="29" y="30"/>
                      </a:cubicBezTo>
                      <a:close/>
                      <a:moveTo>
                        <a:pt x="30" y="35"/>
                      </a:moveTo>
                      <a:cubicBezTo>
                        <a:pt x="30" y="35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ubicBezTo>
                        <a:pt x="30" y="36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lose/>
                      <a:moveTo>
                        <a:pt x="31" y="38"/>
                      </a:moveTo>
                      <a:cubicBezTo>
                        <a:pt x="31" y="38"/>
                        <a:pt x="31" y="38"/>
                        <a:pt x="32" y="38"/>
                      </a:cubicBezTo>
                      <a:cubicBezTo>
                        <a:pt x="32" y="38"/>
                        <a:pt x="32" y="38"/>
                        <a:pt x="32" y="38"/>
                      </a:cubicBezTo>
                      <a:cubicBezTo>
                        <a:pt x="32" y="39"/>
                        <a:pt x="31" y="38"/>
                        <a:pt x="31" y="39"/>
                      </a:cubicBezTo>
                      <a:cubicBezTo>
                        <a:pt x="31" y="39"/>
                        <a:pt x="30" y="39"/>
                        <a:pt x="30" y="39"/>
                      </a:cubicBezTo>
                      <a:cubicBezTo>
                        <a:pt x="30" y="38"/>
                        <a:pt x="30" y="39"/>
                        <a:pt x="31" y="38"/>
                      </a:cubicBezTo>
                      <a:close/>
                      <a:moveTo>
                        <a:pt x="31" y="35"/>
                      </a:moveTo>
                      <a:cubicBezTo>
                        <a:pt x="31" y="35"/>
                        <a:pt x="31" y="35"/>
                        <a:pt x="31" y="34"/>
                      </a:cubicBezTo>
                      <a:cubicBezTo>
                        <a:pt x="31" y="34"/>
                        <a:pt x="31" y="35"/>
                        <a:pt x="31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1" y="35"/>
                        <a:pt x="31" y="35"/>
                        <a:pt x="31" y="36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lose/>
                      <a:moveTo>
                        <a:pt x="31" y="36"/>
                      </a:moveTo>
                      <a:cubicBezTo>
                        <a:pt x="31" y="36"/>
                        <a:pt x="31" y="36"/>
                        <a:pt x="31" y="36"/>
                      </a:cubicBezTo>
                      <a:cubicBezTo>
                        <a:pt x="31" y="36"/>
                        <a:pt x="31" y="36"/>
                        <a:pt x="31" y="36"/>
                      </a:cubicBezTo>
                      <a:close/>
                      <a:moveTo>
                        <a:pt x="31" y="32"/>
                      </a:moveTo>
                      <a:cubicBezTo>
                        <a:pt x="31" y="31"/>
                        <a:pt x="31" y="32"/>
                        <a:pt x="31" y="31"/>
                      </a:cubicBezTo>
                      <a:cubicBezTo>
                        <a:pt x="31" y="31"/>
                        <a:pt x="31" y="31"/>
                        <a:pt x="31" y="31"/>
                      </a:cubicBezTo>
                      <a:cubicBezTo>
                        <a:pt x="31" y="31"/>
                        <a:pt x="31" y="31"/>
                        <a:pt x="32" y="31"/>
                      </a:cubicBezTo>
                      <a:cubicBezTo>
                        <a:pt x="32" y="31"/>
                        <a:pt x="31" y="32"/>
                        <a:pt x="31" y="32"/>
                      </a:cubicBez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1" y="33"/>
                        <a:pt x="31" y="32"/>
                        <a:pt x="31" y="33"/>
                      </a:cubicBezTo>
                      <a:cubicBezTo>
                        <a:pt x="31" y="32"/>
                        <a:pt x="31" y="32"/>
                        <a:pt x="31" y="32"/>
                      </a:cubicBezTo>
                      <a:close/>
                      <a:moveTo>
                        <a:pt x="32" y="13"/>
                      </a:moveTo>
                      <a:cubicBezTo>
                        <a:pt x="32" y="12"/>
                        <a:pt x="32" y="12"/>
                        <a:pt x="32" y="12"/>
                      </a:cubicBezTo>
                      <a:cubicBezTo>
                        <a:pt x="32" y="12"/>
                        <a:pt x="32" y="12"/>
                        <a:pt x="33" y="12"/>
                      </a:cubicBezTo>
                      <a:cubicBezTo>
                        <a:pt x="33" y="12"/>
                        <a:pt x="33" y="12"/>
                        <a:pt x="32" y="12"/>
                      </a:cubicBezTo>
                      <a:cubicBezTo>
                        <a:pt x="32" y="13"/>
                        <a:pt x="33" y="12"/>
                        <a:pt x="33" y="12"/>
                      </a:cubicBezTo>
                      <a:cubicBezTo>
                        <a:pt x="33" y="13"/>
                        <a:pt x="33" y="13"/>
                        <a:pt x="32" y="13"/>
                      </a:cubicBezTo>
                      <a:close/>
                      <a:moveTo>
                        <a:pt x="33" y="18"/>
                      </a:moveTo>
                      <a:cubicBezTo>
                        <a:pt x="33" y="19"/>
                        <a:pt x="33" y="17"/>
                        <a:pt x="33" y="17"/>
                      </a:cubicBezTo>
                      <a:cubicBezTo>
                        <a:pt x="33" y="17"/>
                        <a:pt x="33" y="18"/>
                        <a:pt x="33" y="18"/>
                      </a:cubicBezTo>
                      <a:cubicBezTo>
                        <a:pt x="33" y="17"/>
                        <a:pt x="33" y="17"/>
                        <a:pt x="34" y="17"/>
                      </a:cubicBezTo>
                      <a:cubicBezTo>
                        <a:pt x="34" y="19"/>
                        <a:pt x="33" y="18"/>
                        <a:pt x="33" y="18"/>
                      </a:cubicBezTo>
                      <a:close/>
                      <a:moveTo>
                        <a:pt x="33" y="35"/>
                      </a:move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4"/>
                        <a:pt x="33" y="34"/>
                      </a:cubicBezTo>
                      <a:cubicBezTo>
                        <a:pt x="33" y="34"/>
                        <a:pt x="33" y="34"/>
                        <a:pt x="33" y="34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4"/>
                        <a:pt x="33" y="35"/>
                      </a:cubicBezTo>
                      <a:close/>
                      <a:moveTo>
                        <a:pt x="36" y="16"/>
                      </a:moveTo>
                      <a:cubicBezTo>
                        <a:pt x="36" y="17"/>
                        <a:pt x="36" y="17"/>
                        <a:pt x="36" y="17"/>
                      </a:cubicBezTo>
                      <a:cubicBezTo>
                        <a:pt x="36" y="17"/>
                        <a:pt x="36" y="17"/>
                        <a:pt x="36" y="18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6" y="18"/>
                        <a:pt x="36" y="18"/>
                        <a:pt x="36" y="19"/>
                      </a:cubicBezTo>
                      <a:cubicBezTo>
                        <a:pt x="36" y="19"/>
                        <a:pt x="36" y="19"/>
                        <a:pt x="36" y="18"/>
                      </a:cubicBezTo>
                      <a:cubicBezTo>
                        <a:pt x="36" y="19"/>
                        <a:pt x="35" y="18"/>
                        <a:pt x="35" y="18"/>
                      </a:cubicBezTo>
                      <a:cubicBezTo>
                        <a:pt x="34" y="19"/>
                        <a:pt x="34" y="18"/>
                        <a:pt x="34" y="18"/>
                      </a:cubicBez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4" y="17"/>
                        <a:pt x="34" y="17"/>
                        <a:pt x="34" y="18"/>
                      </a:cubicBezTo>
                      <a:cubicBezTo>
                        <a:pt x="35" y="17"/>
                        <a:pt x="35" y="17"/>
                        <a:pt x="35" y="17"/>
                      </a:cubicBezTo>
                      <a:cubicBezTo>
                        <a:pt x="36" y="17"/>
                        <a:pt x="35" y="16"/>
                        <a:pt x="36" y="16"/>
                      </a:cubicBezTo>
                      <a:close/>
                      <a:moveTo>
                        <a:pt x="36" y="18"/>
                      </a:move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6" y="17"/>
                        <a:pt x="36" y="18"/>
                        <a:pt x="36" y="18"/>
                      </a:cubicBezTo>
                      <a:close/>
                      <a:moveTo>
                        <a:pt x="34" y="18"/>
                      </a:moveTo>
                      <a:cubicBezTo>
                        <a:pt x="34" y="18"/>
                        <a:pt x="35" y="18"/>
                        <a:pt x="35" y="18"/>
                      </a:cubicBezTo>
                      <a:cubicBezTo>
                        <a:pt x="35" y="18"/>
                        <a:pt x="34" y="17"/>
                        <a:pt x="34" y="18"/>
                      </a:cubicBezTo>
                      <a:close/>
                      <a:moveTo>
                        <a:pt x="34" y="13"/>
                      </a:moveTo>
                      <a:cubicBezTo>
                        <a:pt x="34" y="13"/>
                        <a:pt x="34" y="14"/>
                        <a:pt x="35" y="13"/>
                      </a:cubicBezTo>
                      <a:cubicBezTo>
                        <a:pt x="35" y="13"/>
                        <a:pt x="35" y="13"/>
                        <a:pt x="35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5" y="13"/>
                        <a:pt x="34" y="14"/>
                        <a:pt x="34" y="13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lose/>
                      <a:moveTo>
                        <a:pt x="34" y="11"/>
                      </a:moveTo>
                      <a:cubicBezTo>
                        <a:pt x="34" y="11"/>
                        <a:pt x="35" y="11"/>
                        <a:pt x="35" y="11"/>
                      </a:cubicBezTo>
                      <a:cubicBezTo>
                        <a:pt x="35" y="11"/>
                        <a:pt x="35" y="12"/>
                        <a:pt x="35" y="12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5" y="12"/>
                        <a:pt x="35" y="13"/>
                        <a:pt x="35" y="13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5" y="14"/>
                        <a:pt x="35" y="14"/>
                        <a:pt x="35" y="14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5" y="12"/>
                        <a:pt x="35" y="13"/>
                        <a:pt x="34" y="13"/>
                      </a:cubicBezTo>
                      <a:cubicBezTo>
                        <a:pt x="35" y="12"/>
                        <a:pt x="34" y="13"/>
                        <a:pt x="34" y="12"/>
                      </a:cubicBezTo>
                      <a:cubicBezTo>
                        <a:pt x="34" y="12"/>
                        <a:pt x="34" y="13"/>
                        <a:pt x="35" y="12"/>
                      </a:cubicBezTo>
                      <a:cubicBezTo>
                        <a:pt x="35" y="12"/>
                        <a:pt x="34" y="12"/>
                        <a:pt x="34" y="12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lose/>
                      <a:moveTo>
                        <a:pt x="35" y="12"/>
                      </a:move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5" y="14"/>
                        <a:pt x="35" y="12"/>
                        <a:pt x="35" y="13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5" y="12"/>
                        <a:pt x="35" y="13"/>
                        <a:pt x="35" y="12"/>
                      </a:cubicBezTo>
                      <a:cubicBezTo>
                        <a:pt x="35" y="12"/>
                        <a:pt x="35" y="13"/>
                        <a:pt x="35" y="13"/>
                      </a:cubicBezTo>
                      <a:cubicBezTo>
                        <a:pt x="35" y="13"/>
                        <a:pt x="35" y="12"/>
                        <a:pt x="35" y="12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lose/>
                      <a:moveTo>
                        <a:pt x="36" y="23"/>
                      </a:moveTo>
                      <a:cubicBezTo>
                        <a:pt x="36" y="24"/>
                        <a:pt x="36" y="23"/>
                        <a:pt x="36" y="23"/>
                      </a:cubicBezTo>
                      <a:cubicBezTo>
                        <a:pt x="36" y="22"/>
                        <a:pt x="36" y="23"/>
                        <a:pt x="36" y="22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2"/>
                        <a:pt x="35" y="23"/>
                        <a:pt x="35" y="22"/>
                      </a:cubicBezTo>
                      <a:cubicBezTo>
                        <a:pt x="35" y="22"/>
                        <a:pt x="35" y="22"/>
                        <a:pt x="36" y="23"/>
                      </a:cubicBezTo>
                      <a:cubicBezTo>
                        <a:pt x="36" y="23"/>
                        <a:pt x="36" y="22"/>
                        <a:pt x="36" y="22"/>
                      </a:cubicBezTo>
                      <a:cubicBezTo>
                        <a:pt x="36" y="22"/>
                        <a:pt x="36" y="22"/>
                        <a:pt x="35" y="22"/>
                      </a:cubicBezTo>
                      <a:cubicBezTo>
                        <a:pt x="35" y="21"/>
                        <a:pt x="36" y="22"/>
                        <a:pt x="36" y="21"/>
                      </a:cubicBezTo>
                      <a:cubicBezTo>
                        <a:pt x="36" y="21"/>
                        <a:pt x="36" y="22"/>
                        <a:pt x="36" y="22"/>
                      </a:cubicBezTo>
                      <a:cubicBezTo>
                        <a:pt x="36" y="22"/>
                        <a:pt x="36" y="22"/>
                        <a:pt x="36" y="22"/>
                      </a:cubicBezTo>
                      <a:cubicBezTo>
                        <a:pt x="36" y="22"/>
                        <a:pt x="36" y="22"/>
                        <a:pt x="36" y="23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6" y="23"/>
                        <a:pt x="36" y="23"/>
                        <a:pt x="36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3"/>
                        <a:pt x="36" y="24"/>
                        <a:pt x="36" y="24"/>
                      </a:cubicBezTo>
                      <a:cubicBezTo>
                        <a:pt x="36" y="25"/>
                        <a:pt x="36" y="25"/>
                        <a:pt x="36" y="25"/>
                      </a:cubicBezTo>
                      <a:cubicBezTo>
                        <a:pt x="36" y="26"/>
                        <a:pt x="36" y="25"/>
                        <a:pt x="36" y="25"/>
                      </a:cubicBezTo>
                      <a:cubicBezTo>
                        <a:pt x="36" y="25"/>
                        <a:pt x="36" y="25"/>
                        <a:pt x="36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4"/>
                        <a:pt x="36" y="24"/>
                        <a:pt x="36" y="23"/>
                      </a:cubicBezTo>
                      <a:close/>
                      <a:moveTo>
                        <a:pt x="36" y="24"/>
                      </a:moveTo>
                      <a:cubicBezTo>
                        <a:pt x="36" y="24"/>
                        <a:pt x="36" y="23"/>
                        <a:pt x="36" y="23"/>
                      </a:cubicBezTo>
                      <a:cubicBezTo>
                        <a:pt x="36" y="23"/>
                        <a:pt x="36" y="23"/>
                        <a:pt x="36" y="24"/>
                      </a:cubicBezTo>
                      <a:close/>
                      <a:moveTo>
                        <a:pt x="35" y="22"/>
                      </a:moveTo>
                      <a:cubicBezTo>
                        <a:pt x="35" y="22"/>
                        <a:pt x="35" y="21"/>
                        <a:pt x="35" y="21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lose/>
                      <a:moveTo>
                        <a:pt x="36" y="23"/>
                      </a:moveTo>
                      <a:cubicBezTo>
                        <a:pt x="36" y="23"/>
                        <a:pt x="36" y="22"/>
                        <a:pt x="37" y="22"/>
                      </a:cubicBezTo>
                      <a:cubicBezTo>
                        <a:pt x="36" y="22"/>
                        <a:pt x="36" y="23"/>
                        <a:pt x="36" y="23"/>
                      </a:cubicBezTo>
                      <a:close/>
                      <a:moveTo>
                        <a:pt x="37" y="23"/>
                      </a:moveTo>
                      <a:cubicBezTo>
                        <a:pt x="37" y="22"/>
                        <a:pt x="37" y="21"/>
                        <a:pt x="37" y="21"/>
                      </a:cubicBezTo>
                      <a:cubicBezTo>
                        <a:pt x="37" y="20"/>
                        <a:pt x="37" y="20"/>
                        <a:pt x="37" y="21"/>
                      </a:cubicBezTo>
                      <a:cubicBezTo>
                        <a:pt x="37" y="21"/>
                        <a:pt x="37" y="20"/>
                        <a:pt x="37" y="20"/>
                      </a:cubicBezTo>
                      <a:cubicBezTo>
                        <a:pt x="36" y="20"/>
                        <a:pt x="36" y="21"/>
                        <a:pt x="36" y="20"/>
                      </a:cubicBezTo>
                      <a:cubicBezTo>
                        <a:pt x="36" y="20"/>
                        <a:pt x="36" y="20"/>
                        <a:pt x="36" y="20"/>
                      </a:cubicBezTo>
                      <a:cubicBezTo>
                        <a:pt x="37" y="20"/>
                        <a:pt x="37" y="20"/>
                        <a:pt x="37" y="20"/>
                      </a:cubicBezTo>
                      <a:cubicBezTo>
                        <a:pt x="37" y="20"/>
                        <a:pt x="37" y="21"/>
                        <a:pt x="37" y="20"/>
                      </a:cubicBezTo>
                      <a:cubicBezTo>
                        <a:pt x="37" y="20"/>
                        <a:pt x="37" y="21"/>
                        <a:pt x="37" y="21"/>
                      </a:cubicBezTo>
                      <a:cubicBezTo>
                        <a:pt x="37" y="21"/>
                        <a:pt x="37" y="22"/>
                        <a:pt x="37" y="23"/>
                      </a:cubicBezTo>
                      <a:close/>
                      <a:moveTo>
                        <a:pt x="38" y="19"/>
                      </a:moveTo>
                      <a:cubicBezTo>
                        <a:pt x="38" y="19"/>
                        <a:pt x="38" y="20"/>
                        <a:pt x="38" y="19"/>
                      </a:cubicBezTo>
                      <a:cubicBezTo>
                        <a:pt x="38" y="19"/>
                        <a:pt x="37" y="19"/>
                        <a:pt x="37" y="19"/>
                      </a:cubicBezTo>
                      <a:cubicBezTo>
                        <a:pt x="37" y="19"/>
                        <a:pt x="37" y="19"/>
                        <a:pt x="37" y="19"/>
                      </a:cubicBezTo>
                      <a:cubicBezTo>
                        <a:pt x="37" y="19"/>
                        <a:pt x="37" y="18"/>
                        <a:pt x="37" y="18"/>
                      </a:cubicBezTo>
                      <a:cubicBezTo>
                        <a:pt x="37" y="18"/>
                        <a:pt x="37" y="18"/>
                        <a:pt x="37" y="18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37" y="16"/>
                        <a:pt x="36" y="17"/>
                        <a:pt x="36" y="16"/>
                      </a:cubicBezTo>
                      <a:cubicBezTo>
                        <a:pt x="36" y="16"/>
                        <a:pt x="37" y="16"/>
                        <a:pt x="37" y="15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7" y="16"/>
                        <a:pt x="37" y="15"/>
                        <a:pt x="37" y="15"/>
                      </a:cubicBezTo>
                      <a:cubicBezTo>
                        <a:pt x="38" y="15"/>
                        <a:pt x="38" y="15"/>
                        <a:pt x="38" y="15"/>
                      </a:cubicBezTo>
                      <a:cubicBezTo>
                        <a:pt x="38" y="16"/>
                        <a:pt x="38" y="15"/>
                        <a:pt x="39" y="15"/>
                      </a:cubicBezTo>
                      <a:cubicBezTo>
                        <a:pt x="38" y="14"/>
                        <a:pt x="38" y="15"/>
                        <a:pt x="38" y="14"/>
                      </a:cubicBezTo>
                      <a:cubicBezTo>
                        <a:pt x="38" y="14"/>
                        <a:pt x="38" y="14"/>
                        <a:pt x="38" y="14"/>
                      </a:cubicBezTo>
                      <a:cubicBezTo>
                        <a:pt x="38" y="14"/>
                        <a:pt x="38" y="14"/>
                        <a:pt x="38" y="14"/>
                      </a:cubicBezTo>
                      <a:cubicBezTo>
                        <a:pt x="38" y="14"/>
                        <a:pt x="38" y="14"/>
                        <a:pt x="38" y="13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8" y="14"/>
                        <a:pt x="38" y="14"/>
                        <a:pt x="38" y="14"/>
                      </a:cubicBezTo>
                      <a:cubicBezTo>
                        <a:pt x="38" y="14"/>
                        <a:pt x="38" y="14"/>
                        <a:pt x="38" y="14"/>
                      </a:cubicBezTo>
                      <a:cubicBezTo>
                        <a:pt x="38" y="14"/>
                        <a:pt x="38" y="14"/>
                        <a:pt x="38" y="14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8" y="12"/>
                        <a:pt x="38" y="13"/>
                        <a:pt x="38" y="12"/>
                      </a:cubicBezTo>
                      <a:cubicBezTo>
                        <a:pt x="38" y="13"/>
                        <a:pt x="38" y="12"/>
                        <a:pt x="38" y="12"/>
                      </a:cubicBezTo>
                      <a:cubicBezTo>
                        <a:pt x="38" y="12"/>
                        <a:pt x="38" y="13"/>
                        <a:pt x="38" y="13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8" y="14"/>
                        <a:pt x="38" y="13"/>
                        <a:pt x="38" y="13"/>
                      </a:cubicBezTo>
                      <a:cubicBezTo>
                        <a:pt x="38" y="14"/>
                        <a:pt x="38" y="14"/>
                        <a:pt x="38" y="14"/>
                      </a:cubicBezTo>
                      <a:cubicBezTo>
                        <a:pt x="38" y="14"/>
                        <a:pt x="39" y="14"/>
                        <a:pt x="39" y="14"/>
                      </a:cubicBezTo>
                      <a:cubicBezTo>
                        <a:pt x="39" y="14"/>
                        <a:pt x="39" y="14"/>
                        <a:pt x="39" y="14"/>
                      </a:cubicBezTo>
                      <a:cubicBezTo>
                        <a:pt x="39" y="14"/>
                        <a:pt x="39" y="14"/>
                        <a:pt x="39" y="13"/>
                      </a:cubicBezTo>
                      <a:cubicBezTo>
                        <a:pt x="39" y="13"/>
                        <a:pt x="39" y="13"/>
                        <a:pt x="39" y="14"/>
                      </a:cubicBezTo>
                      <a:cubicBezTo>
                        <a:pt x="39" y="14"/>
                        <a:pt x="39" y="14"/>
                        <a:pt x="39" y="13"/>
                      </a:cubicBezTo>
                      <a:cubicBezTo>
                        <a:pt x="39" y="13"/>
                        <a:pt x="39" y="14"/>
                        <a:pt x="39" y="13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39" y="13"/>
                        <a:pt x="39" y="13"/>
                        <a:pt x="38" y="13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39" y="12"/>
                        <a:pt x="39" y="13"/>
                        <a:pt x="39" y="12"/>
                      </a:cubicBezTo>
                      <a:cubicBezTo>
                        <a:pt x="39" y="12"/>
                        <a:pt x="39" y="12"/>
                        <a:pt x="39" y="12"/>
                      </a:cubicBezTo>
                      <a:cubicBezTo>
                        <a:pt x="39" y="12"/>
                        <a:pt x="39" y="12"/>
                        <a:pt x="39" y="12"/>
                      </a:cubicBezTo>
                      <a:cubicBezTo>
                        <a:pt x="39" y="11"/>
                        <a:pt x="39" y="11"/>
                        <a:pt x="39" y="11"/>
                      </a:cubicBezTo>
                      <a:cubicBezTo>
                        <a:pt x="39" y="11"/>
                        <a:pt x="39" y="11"/>
                        <a:pt x="39" y="11"/>
                      </a:cubicBezTo>
                      <a:cubicBezTo>
                        <a:pt x="39" y="12"/>
                        <a:pt x="39" y="12"/>
                        <a:pt x="39" y="12"/>
                      </a:cubicBezTo>
                      <a:cubicBezTo>
                        <a:pt x="39" y="11"/>
                        <a:pt x="39" y="11"/>
                        <a:pt x="39" y="11"/>
                      </a:cubicBezTo>
                      <a:cubicBezTo>
                        <a:pt x="39" y="11"/>
                        <a:pt x="39" y="11"/>
                        <a:pt x="39" y="11"/>
                      </a:cubicBezTo>
                      <a:cubicBezTo>
                        <a:pt x="39" y="11"/>
                        <a:pt x="39" y="11"/>
                        <a:pt x="39" y="11"/>
                      </a:cubicBezTo>
                      <a:cubicBezTo>
                        <a:pt x="39" y="11"/>
                        <a:pt x="39" y="11"/>
                        <a:pt x="39" y="11"/>
                      </a:cubicBezTo>
                      <a:cubicBezTo>
                        <a:pt x="39" y="11"/>
                        <a:pt x="39" y="11"/>
                        <a:pt x="39" y="11"/>
                      </a:cubicBezTo>
                      <a:cubicBezTo>
                        <a:pt x="39" y="11"/>
                        <a:pt x="39" y="11"/>
                        <a:pt x="39" y="11"/>
                      </a:cubicBezTo>
                      <a:cubicBezTo>
                        <a:pt x="39" y="11"/>
                        <a:pt x="39" y="11"/>
                        <a:pt x="39" y="11"/>
                      </a:cubicBezTo>
                      <a:cubicBezTo>
                        <a:pt x="39" y="12"/>
                        <a:pt x="39" y="11"/>
                        <a:pt x="39" y="12"/>
                      </a:cubicBezTo>
                      <a:cubicBezTo>
                        <a:pt x="39" y="12"/>
                        <a:pt x="39" y="11"/>
                        <a:pt x="39" y="11"/>
                      </a:cubicBezTo>
                      <a:cubicBezTo>
                        <a:pt x="39" y="11"/>
                        <a:pt x="40" y="11"/>
                        <a:pt x="40" y="12"/>
                      </a:cubicBezTo>
                      <a:cubicBezTo>
                        <a:pt x="40" y="12"/>
                        <a:pt x="40" y="11"/>
                        <a:pt x="40" y="11"/>
                      </a:cubicBezTo>
                      <a:cubicBezTo>
                        <a:pt x="40" y="11"/>
                        <a:pt x="40" y="12"/>
                        <a:pt x="40" y="11"/>
                      </a:cubicBezTo>
                      <a:cubicBezTo>
                        <a:pt x="40" y="12"/>
                        <a:pt x="40" y="12"/>
                        <a:pt x="40" y="12"/>
                      </a:cubicBezTo>
                      <a:cubicBezTo>
                        <a:pt x="40" y="12"/>
                        <a:pt x="40" y="12"/>
                        <a:pt x="40" y="12"/>
                      </a:cubicBezTo>
                      <a:cubicBezTo>
                        <a:pt x="40" y="13"/>
                        <a:pt x="40" y="12"/>
                        <a:pt x="40" y="12"/>
                      </a:cubicBezTo>
                      <a:cubicBezTo>
                        <a:pt x="40" y="12"/>
                        <a:pt x="40" y="12"/>
                        <a:pt x="40" y="12"/>
                      </a:cubicBezTo>
                      <a:cubicBezTo>
                        <a:pt x="40" y="11"/>
                        <a:pt x="40" y="12"/>
                        <a:pt x="40" y="11"/>
                      </a:cubicBezTo>
                      <a:cubicBezTo>
                        <a:pt x="40" y="12"/>
                        <a:pt x="40" y="12"/>
                        <a:pt x="40" y="12"/>
                      </a:cubicBezTo>
                      <a:cubicBezTo>
                        <a:pt x="40" y="12"/>
                        <a:pt x="40" y="12"/>
                        <a:pt x="40" y="13"/>
                      </a:cubicBezTo>
                      <a:cubicBezTo>
                        <a:pt x="40" y="13"/>
                        <a:pt x="40" y="13"/>
                        <a:pt x="40" y="12"/>
                      </a:cubicBezTo>
                      <a:cubicBezTo>
                        <a:pt x="40" y="12"/>
                        <a:pt x="40" y="13"/>
                        <a:pt x="40" y="13"/>
                      </a:cubicBezTo>
                      <a:cubicBezTo>
                        <a:pt x="40" y="13"/>
                        <a:pt x="40" y="13"/>
                        <a:pt x="40" y="13"/>
                      </a:cubicBezTo>
                      <a:cubicBezTo>
                        <a:pt x="40" y="14"/>
                        <a:pt x="40" y="13"/>
                        <a:pt x="40" y="14"/>
                      </a:cubicBezTo>
                      <a:cubicBezTo>
                        <a:pt x="40" y="13"/>
                        <a:pt x="40" y="13"/>
                        <a:pt x="40" y="13"/>
                      </a:cubicBezTo>
                      <a:cubicBezTo>
                        <a:pt x="40" y="14"/>
                        <a:pt x="40" y="14"/>
                        <a:pt x="40" y="13"/>
                      </a:cubicBezTo>
                      <a:cubicBezTo>
                        <a:pt x="40" y="14"/>
                        <a:pt x="40" y="14"/>
                        <a:pt x="40" y="14"/>
                      </a:cubicBezTo>
                      <a:cubicBezTo>
                        <a:pt x="40" y="14"/>
                        <a:pt x="40" y="14"/>
                        <a:pt x="40" y="14"/>
                      </a:cubicBezTo>
                      <a:cubicBezTo>
                        <a:pt x="40" y="14"/>
                        <a:pt x="40" y="14"/>
                        <a:pt x="40" y="14"/>
                      </a:cubicBezTo>
                      <a:cubicBezTo>
                        <a:pt x="40" y="14"/>
                        <a:pt x="40" y="14"/>
                        <a:pt x="40" y="14"/>
                      </a:cubicBezTo>
                      <a:cubicBezTo>
                        <a:pt x="40" y="14"/>
                        <a:pt x="40" y="14"/>
                        <a:pt x="40" y="14"/>
                      </a:cubicBezTo>
                      <a:cubicBezTo>
                        <a:pt x="40" y="14"/>
                        <a:pt x="40" y="14"/>
                        <a:pt x="40" y="14"/>
                      </a:cubicBezTo>
                      <a:cubicBezTo>
                        <a:pt x="40" y="15"/>
                        <a:pt x="40" y="14"/>
                        <a:pt x="40" y="15"/>
                      </a:cubicBezTo>
                      <a:cubicBezTo>
                        <a:pt x="40" y="15"/>
                        <a:pt x="40" y="15"/>
                        <a:pt x="40" y="15"/>
                      </a:cubicBezTo>
                      <a:cubicBezTo>
                        <a:pt x="40" y="16"/>
                        <a:pt x="40" y="16"/>
                        <a:pt x="40" y="16"/>
                      </a:cubicBezTo>
                      <a:cubicBezTo>
                        <a:pt x="40" y="15"/>
                        <a:pt x="40" y="15"/>
                        <a:pt x="40" y="15"/>
                      </a:cubicBezTo>
                      <a:cubicBezTo>
                        <a:pt x="41" y="15"/>
                        <a:pt x="41" y="15"/>
                        <a:pt x="40" y="15"/>
                      </a:cubicBezTo>
                      <a:cubicBezTo>
                        <a:pt x="41" y="16"/>
                        <a:pt x="41" y="15"/>
                        <a:pt x="41" y="15"/>
                      </a:cubicBezTo>
                      <a:cubicBezTo>
                        <a:pt x="41" y="15"/>
                        <a:pt x="41" y="15"/>
                        <a:pt x="41" y="16"/>
                      </a:cubicBezTo>
                      <a:cubicBezTo>
                        <a:pt x="41" y="16"/>
                        <a:pt x="41" y="15"/>
                        <a:pt x="40" y="15"/>
                      </a:cubicBezTo>
                      <a:cubicBezTo>
                        <a:pt x="40" y="16"/>
                        <a:pt x="41" y="16"/>
                        <a:pt x="41" y="16"/>
                      </a:cubicBezTo>
                      <a:cubicBezTo>
                        <a:pt x="41" y="16"/>
                        <a:pt x="41" y="16"/>
                        <a:pt x="41" y="16"/>
                      </a:cubicBezTo>
                      <a:cubicBezTo>
                        <a:pt x="41" y="16"/>
                        <a:pt x="41" y="16"/>
                        <a:pt x="41" y="17"/>
                      </a:cubicBezTo>
                      <a:cubicBezTo>
                        <a:pt x="41" y="16"/>
                        <a:pt x="41" y="16"/>
                        <a:pt x="41" y="15"/>
                      </a:cubicBezTo>
                      <a:cubicBezTo>
                        <a:pt x="41" y="15"/>
                        <a:pt x="41" y="15"/>
                        <a:pt x="41" y="15"/>
                      </a:cubicBezTo>
                      <a:cubicBezTo>
                        <a:pt x="41" y="14"/>
                        <a:pt x="41" y="15"/>
                        <a:pt x="41" y="15"/>
                      </a:cubicBezTo>
                      <a:cubicBezTo>
                        <a:pt x="41" y="15"/>
                        <a:pt x="41" y="15"/>
                        <a:pt x="41" y="15"/>
                      </a:cubicBezTo>
                      <a:cubicBezTo>
                        <a:pt x="41" y="15"/>
                        <a:pt x="41" y="15"/>
                        <a:pt x="41" y="14"/>
                      </a:cubicBezTo>
                      <a:cubicBezTo>
                        <a:pt x="41" y="15"/>
                        <a:pt x="41" y="15"/>
                        <a:pt x="41" y="15"/>
                      </a:cubicBezTo>
                      <a:cubicBezTo>
                        <a:pt x="41" y="15"/>
                        <a:pt x="41" y="15"/>
                        <a:pt x="41" y="15"/>
                      </a:cubicBezTo>
                      <a:cubicBezTo>
                        <a:pt x="41" y="16"/>
                        <a:pt x="41" y="15"/>
                        <a:pt x="41" y="16"/>
                      </a:cubicBezTo>
                      <a:cubicBezTo>
                        <a:pt x="41" y="16"/>
                        <a:pt x="41" y="16"/>
                        <a:pt x="42" y="16"/>
                      </a:cubicBezTo>
                      <a:cubicBezTo>
                        <a:pt x="42" y="16"/>
                        <a:pt x="42" y="17"/>
                        <a:pt x="42" y="17"/>
                      </a:cubicBezTo>
                      <a:cubicBezTo>
                        <a:pt x="42" y="17"/>
                        <a:pt x="42" y="17"/>
                        <a:pt x="42" y="17"/>
                      </a:cubicBezTo>
                      <a:cubicBezTo>
                        <a:pt x="42" y="17"/>
                        <a:pt x="41" y="17"/>
                        <a:pt x="41" y="17"/>
                      </a:cubicBezTo>
                      <a:cubicBezTo>
                        <a:pt x="41" y="17"/>
                        <a:pt x="41" y="17"/>
                        <a:pt x="41" y="17"/>
                      </a:cubicBezTo>
                      <a:cubicBezTo>
                        <a:pt x="41" y="17"/>
                        <a:pt x="41" y="17"/>
                        <a:pt x="41" y="17"/>
                      </a:cubicBezTo>
                      <a:cubicBezTo>
                        <a:pt x="41" y="16"/>
                        <a:pt x="41" y="17"/>
                        <a:pt x="41" y="17"/>
                      </a:cubicBezTo>
                      <a:cubicBezTo>
                        <a:pt x="41" y="17"/>
                        <a:pt x="41" y="17"/>
                        <a:pt x="41" y="17"/>
                      </a:cubicBezTo>
                      <a:cubicBezTo>
                        <a:pt x="41" y="17"/>
                        <a:pt x="41" y="18"/>
                        <a:pt x="41" y="17"/>
                      </a:cubicBezTo>
                      <a:cubicBezTo>
                        <a:pt x="41" y="18"/>
                        <a:pt x="41" y="17"/>
                        <a:pt x="41" y="17"/>
                      </a:cubicBezTo>
                      <a:cubicBezTo>
                        <a:pt x="41" y="18"/>
                        <a:pt x="40" y="17"/>
                        <a:pt x="40" y="17"/>
                      </a:cubicBezTo>
                      <a:cubicBezTo>
                        <a:pt x="40" y="17"/>
                        <a:pt x="40" y="18"/>
                        <a:pt x="40" y="18"/>
                      </a:cubicBezTo>
                      <a:cubicBezTo>
                        <a:pt x="40" y="18"/>
                        <a:pt x="40" y="17"/>
                        <a:pt x="40" y="18"/>
                      </a:cubicBezTo>
                      <a:cubicBezTo>
                        <a:pt x="40" y="18"/>
                        <a:pt x="40" y="18"/>
                        <a:pt x="40" y="18"/>
                      </a:cubicBezTo>
                      <a:cubicBezTo>
                        <a:pt x="40" y="17"/>
                        <a:pt x="40" y="17"/>
                        <a:pt x="40" y="17"/>
                      </a:cubicBezTo>
                      <a:cubicBezTo>
                        <a:pt x="40" y="17"/>
                        <a:pt x="40" y="18"/>
                        <a:pt x="40" y="17"/>
                      </a:cubicBezTo>
                      <a:cubicBezTo>
                        <a:pt x="40" y="17"/>
                        <a:pt x="40" y="17"/>
                        <a:pt x="40" y="17"/>
                      </a:cubicBezTo>
                      <a:cubicBezTo>
                        <a:pt x="40" y="16"/>
                        <a:pt x="39" y="16"/>
                        <a:pt x="39" y="15"/>
                      </a:cubicBezTo>
                      <a:cubicBezTo>
                        <a:pt x="39" y="16"/>
                        <a:pt x="39" y="16"/>
                        <a:pt x="39" y="17"/>
                      </a:cubicBezTo>
                      <a:cubicBezTo>
                        <a:pt x="39" y="17"/>
                        <a:pt x="39" y="17"/>
                        <a:pt x="39" y="17"/>
                      </a:cubicBezTo>
                      <a:cubicBezTo>
                        <a:pt x="40" y="17"/>
                        <a:pt x="40" y="17"/>
                        <a:pt x="40" y="18"/>
                      </a:cubicBezTo>
                      <a:cubicBezTo>
                        <a:pt x="40" y="18"/>
                        <a:pt x="40" y="18"/>
                        <a:pt x="39" y="18"/>
                      </a:cubicBezTo>
                      <a:cubicBezTo>
                        <a:pt x="39" y="18"/>
                        <a:pt x="40" y="18"/>
                        <a:pt x="40" y="18"/>
                      </a:cubicBezTo>
                      <a:cubicBezTo>
                        <a:pt x="40" y="17"/>
                        <a:pt x="39" y="18"/>
                        <a:pt x="39" y="17"/>
                      </a:cubicBezTo>
                      <a:cubicBezTo>
                        <a:pt x="39" y="17"/>
                        <a:pt x="39" y="17"/>
                        <a:pt x="39" y="17"/>
                      </a:cubicBezTo>
                      <a:cubicBezTo>
                        <a:pt x="39" y="17"/>
                        <a:pt x="39" y="17"/>
                        <a:pt x="39" y="17"/>
                      </a:cubicBezTo>
                      <a:cubicBezTo>
                        <a:pt x="39" y="17"/>
                        <a:pt x="39" y="17"/>
                        <a:pt x="39" y="17"/>
                      </a:cubicBezTo>
                      <a:cubicBezTo>
                        <a:pt x="39" y="17"/>
                        <a:pt x="39" y="17"/>
                        <a:pt x="39" y="17"/>
                      </a:cubicBezTo>
                      <a:cubicBezTo>
                        <a:pt x="39" y="18"/>
                        <a:pt x="39" y="17"/>
                        <a:pt x="39" y="17"/>
                      </a:cubicBezTo>
                      <a:cubicBezTo>
                        <a:pt x="39" y="17"/>
                        <a:pt x="39" y="17"/>
                        <a:pt x="39" y="17"/>
                      </a:cubicBezTo>
                      <a:cubicBezTo>
                        <a:pt x="39" y="18"/>
                        <a:pt x="39" y="17"/>
                        <a:pt x="39" y="18"/>
                      </a:cubicBezTo>
                      <a:cubicBezTo>
                        <a:pt x="39" y="18"/>
                        <a:pt x="39" y="18"/>
                        <a:pt x="39" y="18"/>
                      </a:cubicBezTo>
                      <a:cubicBezTo>
                        <a:pt x="39" y="19"/>
                        <a:pt x="39" y="18"/>
                        <a:pt x="39" y="19"/>
                      </a:cubicBezTo>
                      <a:cubicBezTo>
                        <a:pt x="39" y="19"/>
                        <a:pt x="39" y="18"/>
                        <a:pt x="39" y="17"/>
                      </a:cubicBezTo>
                      <a:cubicBezTo>
                        <a:pt x="39" y="17"/>
                        <a:pt x="39" y="18"/>
                        <a:pt x="39" y="19"/>
                      </a:cubicBezTo>
                      <a:cubicBezTo>
                        <a:pt x="39" y="19"/>
                        <a:pt x="39" y="19"/>
                        <a:pt x="39" y="19"/>
                      </a:cubicBezTo>
                      <a:cubicBezTo>
                        <a:pt x="39" y="19"/>
                        <a:pt x="39" y="20"/>
                        <a:pt x="40" y="20"/>
                      </a:cubicBezTo>
                      <a:cubicBezTo>
                        <a:pt x="40" y="20"/>
                        <a:pt x="40" y="20"/>
                        <a:pt x="40" y="19"/>
                      </a:cubicBezTo>
                      <a:cubicBezTo>
                        <a:pt x="40" y="20"/>
                        <a:pt x="40" y="19"/>
                        <a:pt x="41" y="20"/>
                      </a:cubicBezTo>
                      <a:cubicBezTo>
                        <a:pt x="41" y="19"/>
                        <a:pt x="41" y="19"/>
                        <a:pt x="41" y="19"/>
                      </a:cubicBezTo>
                      <a:cubicBezTo>
                        <a:pt x="41" y="20"/>
                        <a:pt x="41" y="20"/>
                        <a:pt x="41" y="20"/>
                      </a:cubicBezTo>
                      <a:cubicBezTo>
                        <a:pt x="42" y="20"/>
                        <a:pt x="42" y="20"/>
                        <a:pt x="42" y="20"/>
                      </a:cubicBezTo>
                      <a:cubicBezTo>
                        <a:pt x="42" y="20"/>
                        <a:pt x="41" y="20"/>
                        <a:pt x="41" y="19"/>
                      </a:cubicBezTo>
                      <a:cubicBezTo>
                        <a:pt x="41" y="19"/>
                        <a:pt x="42" y="20"/>
                        <a:pt x="42" y="19"/>
                      </a:cubicBezTo>
                      <a:cubicBezTo>
                        <a:pt x="42" y="20"/>
                        <a:pt x="42" y="20"/>
                        <a:pt x="42" y="20"/>
                      </a:cubicBezTo>
                      <a:cubicBezTo>
                        <a:pt x="42" y="21"/>
                        <a:pt x="42" y="20"/>
                        <a:pt x="41" y="20"/>
                      </a:cubicBezTo>
                      <a:cubicBezTo>
                        <a:pt x="41" y="20"/>
                        <a:pt x="41" y="20"/>
                        <a:pt x="41" y="20"/>
                      </a:cubicBezTo>
                      <a:cubicBezTo>
                        <a:pt x="41" y="20"/>
                        <a:pt x="41" y="20"/>
                        <a:pt x="41" y="20"/>
                      </a:cubicBezTo>
                      <a:cubicBezTo>
                        <a:pt x="41" y="20"/>
                        <a:pt x="41" y="20"/>
                        <a:pt x="41" y="20"/>
                      </a:cubicBezTo>
                      <a:cubicBezTo>
                        <a:pt x="40" y="21"/>
                        <a:pt x="39" y="20"/>
                        <a:pt x="39" y="21"/>
                      </a:cubicBezTo>
                      <a:cubicBezTo>
                        <a:pt x="39" y="21"/>
                        <a:pt x="39" y="21"/>
                        <a:pt x="39" y="21"/>
                      </a:cubicBezTo>
                      <a:cubicBezTo>
                        <a:pt x="39" y="21"/>
                        <a:pt x="38" y="21"/>
                        <a:pt x="39" y="22"/>
                      </a:cubicBezTo>
                      <a:cubicBezTo>
                        <a:pt x="39" y="21"/>
                        <a:pt x="39" y="22"/>
                        <a:pt x="39" y="21"/>
                      </a:cubicBezTo>
                      <a:cubicBezTo>
                        <a:pt x="39" y="21"/>
                        <a:pt x="39" y="22"/>
                        <a:pt x="39" y="22"/>
                      </a:cubicBezTo>
                      <a:cubicBezTo>
                        <a:pt x="39" y="22"/>
                        <a:pt x="39" y="23"/>
                        <a:pt x="39" y="22"/>
                      </a:cubicBezTo>
                      <a:cubicBezTo>
                        <a:pt x="39" y="22"/>
                        <a:pt x="39" y="22"/>
                        <a:pt x="39" y="22"/>
                      </a:cubicBezTo>
                      <a:cubicBezTo>
                        <a:pt x="39" y="22"/>
                        <a:pt x="39" y="23"/>
                        <a:pt x="40" y="23"/>
                      </a:cubicBezTo>
                      <a:cubicBezTo>
                        <a:pt x="39" y="23"/>
                        <a:pt x="40" y="24"/>
                        <a:pt x="40" y="24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0" y="24"/>
                        <a:pt x="40" y="24"/>
                        <a:pt x="40" y="23"/>
                      </a:cubicBezTo>
                      <a:cubicBezTo>
                        <a:pt x="40" y="23"/>
                        <a:pt x="39" y="23"/>
                        <a:pt x="39" y="24"/>
                      </a:cubicBezTo>
                      <a:cubicBezTo>
                        <a:pt x="39" y="24"/>
                        <a:pt x="39" y="24"/>
                        <a:pt x="39" y="23"/>
                      </a:cubicBezTo>
                      <a:cubicBezTo>
                        <a:pt x="39" y="23"/>
                        <a:pt x="39" y="24"/>
                        <a:pt x="39" y="24"/>
                      </a:cubicBezTo>
                      <a:cubicBezTo>
                        <a:pt x="39" y="23"/>
                        <a:pt x="39" y="24"/>
                        <a:pt x="39" y="24"/>
                      </a:cubicBezTo>
                      <a:cubicBezTo>
                        <a:pt x="39" y="24"/>
                        <a:pt x="39" y="24"/>
                        <a:pt x="39" y="25"/>
                      </a:cubicBezTo>
                      <a:cubicBezTo>
                        <a:pt x="39" y="25"/>
                        <a:pt x="39" y="24"/>
                        <a:pt x="39" y="25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39" y="27"/>
                      </a:cubicBezTo>
                      <a:cubicBezTo>
                        <a:pt x="39" y="27"/>
                        <a:pt x="39" y="27"/>
                        <a:pt x="39" y="27"/>
                      </a:cubicBezTo>
                      <a:cubicBezTo>
                        <a:pt x="39" y="27"/>
                        <a:pt x="39" y="27"/>
                        <a:pt x="39" y="27"/>
                      </a:cubicBezTo>
                      <a:cubicBezTo>
                        <a:pt x="39" y="27"/>
                        <a:pt x="39" y="28"/>
                        <a:pt x="39" y="27"/>
                      </a:cubicBezTo>
                      <a:cubicBezTo>
                        <a:pt x="39" y="27"/>
                        <a:pt x="39" y="28"/>
                        <a:pt x="39" y="28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8"/>
                        <a:pt x="39" y="28"/>
                        <a:pt x="39" y="29"/>
                      </a:cubicBezTo>
                      <a:cubicBezTo>
                        <a:pt x="39" y="30"/>
                        <a:pt x="39" y="29"/>
                        <a:pt x="39" y="29"/>
                      </a:cubicBez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39" y="30"/>
                        <a:pt x="39" y="31"/>
                        <a:pt x="38" y="31"/>
                      </a:cubicBezTo>
                      <a:cubicBezTo>
                        <a:pt x="38" y="31"/>
                        <a:pt x="38" y="31"/>
                        <a:pt x="38" y="30"/>
                      </a:cubicBezTo>
                      <a:cubicBezTo>
                        <a:pt x="38" y="31"/>
                        <a:pt x="38" y="29"/>
                        <a:pt x="38" y="29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8" y="29"/>
                        <a:pt x="38" y="28"/>
                        <a:pt x="38" y="29"/>
                      </a:cubicBezTo>
                      <a:cubicBezTo>
                        <a:pt x="38" y="28"/>
                        <a:pt x="38" y="28"/>
                        <a:pt x="38" y="28"/>
                      </a:cubicBezTo>
                      <a:cubicBezTo>
                        <a:pt x="38" y="28"/>
                        <a:pt x="38" y="28"/>
                        <a:pt x="38" y="28"/>
                      </a:cubicBezTo>
                      <a:cubicBezTo>
                        <a:pt x="38" y="27"/>
                        <a:pt x="38" y="28"/>
                        <a:pt x="38" y="27"/>
                      </a:cubicBezTo>
                      <a:cubicBezTo>
                        <a:pt x="38" y="27"/>
                        <a:pt x="38" y="27"/>
                        <a:pt x="38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8" y="25"/>
                        <a:pt x="37" y="26"/>
                        <a:pt x="37" y="25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7" y="25"/>
                        <a:pt x="37" y="25"/>
                        <a:pt x="37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5"/>
                        <a:pt x="37" y="24"/>
                        <a:pt x="37" y="25"/>
                      </a:cubicBezTo>
                      <a:cubicBezTo>
                        <a:pt x="38" y="24"/>
                        <a:pt x="38" y="23"/>
                        <a:pt x="38" y="23"/>
                      </a:cubicBezTo>
                      <a:cubicBezTo>
                        <a:pt x="38" y="23"/>
                        <a:pt x="38" y="23"/>
                        <a:pt x="38" y="23"/>
                      </a:cubicBezTo>
                      <a:cubicBezTo>
                        <a:pt x="38" y="23"/>
                        <a:pt x="38" y="23"/>
                        <a:pt x="38" y="23"/>
                      </a:cubicBezTo>
                      <a:cubicBezTo>
                        <a:pt x="38" y="23"/>
                        <a:pt x="38" y="23"/>
                        <a:pt x="38" y="23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38" y="22"/>
                        <a:pt x="37" y="21"/>
                        <a:pt x="38" y="22"/>
                      </a:cubicBezTo>
                      <a:cubicBezTo>
                        <a:pt x="37" y="22"/>
                        <a:pt x="37" y="21"/>
                        <a:pt x="37" y="22"/>
                      </a:cubicBezTo>
                      <a:cubicBezTo>
                        <a:pt x="37" y="22"/>
                        <a:pt x="37" y="22"/>
                        <a:pt x="37" y="22"/>
                      </a:cubicBezTo>
                      <a:cubicBezTo>
                        <a:pt x="37" y="22"/>
                        <a:pt x="37" y="23"/>
                        <a:pt x="37" y="23"/>
                      </a:cubicBezTo>
                      <a:cubicBezTo>
                        <a:pt x="37" y="22"/>
                        <a:pt x="37" y="22"/>
                        <a:pt x="37" y="22"/>
                      </a:cubicBezTo>
                      <a:cubicBezTo>
                        <a:pt x="37" y="22"/>
                        <a:pt x="37" y="21"/>
                        <a:pt x="37" y="21"/>
                      </a:cubicBezTo>
                      <a:cubicBezTo>
                        <a:pt x="37" y="20"/>
                        <a:pt x="37" y="21"/>
                        <a:pt x="37" y="21"/>
                      </a:cubicBezTo>
                      <a:cubicBezTo>
                        <a:pt x="38" y="21"/>
                        <a:pt x="38" y="21"/>
                        <a:pt x="38" y="21"/>
                      </a:cubicBezTo>
                      <a:cubicBezTo>
                        <a:pt x="38" y="21"/>
                        <a:pt x="38" y="21"/>
                        <a:pt x="38" y="21"/>
                      </a:cubicBezTo>
                      <a:cubicBezTo>
                        <a:pt x="38" y="21"/>
                        <a:pt x="38" y="21"/>
                        <a:pt x="38" y="21"/>
                      </a:cubicBezTo>
                      <a:cubicBezTo>
                        <a:pt x="38" y="20"/>
                        <a:pt x="38" y="21"/>
                        <a:pt x="38" y="20"/>
                      </a:cubicBez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8" y="19"/>
                        <a:pt x="38" y="19"/>
                        <a:pt x="38" y="19"/>
                      </a:cubicBezTo>
                      <a:close/>
                      <a:moveTo>
                        <a:pt x="38" y="30"/>
                      </a:moveTo>
                      <a:cubicBezTo>
                        <a:pt x="38" y="30"/>
                        <a:pt x="38" y="30"/>
                        <a:pt x="38" y="30"/>
                      </a:cubicBezTo>
                      <a:cubicBezTo>
                        <a:pt x="38" y="31"/>
                        <a:pt x="38" y="30"/>
                        <a:pt x="38" y="30"/>
                      </a:cubicBezTo>
                      <a:cubicBezTo>
                        <a:pt x="38" y="30"/>
                        <a:pt x="38" y="30"/>
                        <a:pt x="38" y="30"/>
                      </a:cubicBezTo>
                      <a:close/>
                      <a:moveTo>
                        <a:pt x="38" y="28"/>
                      </a:moveTo>
                      <a:cubicBezTo>
                        <a:pt x="38" y="28"/>
                        <a:pt x="38" y="28"/>
                        <a:pt x="38" y="29"/>
                      </a:cubicBezTo>
                      <a:cubicBezTo>
                        <a:pt x="38" y="29"/>
                        <a:pt x="39" y="28"/>
                        <a:pt x="39" y="29"/>
                      </a:cubicBezTo>
                      <a:cubicBezTo>
                        <a:pt x="39" y="29"/>
                        <a:pt x="39" y="29"/>
                        <a:pt x="39" y="29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9"/>
                        <a:pt x="39" y="28"/>
                        <a:pt x="39" y="28"/>
                      </a:cubicBezTo>
                      <a:cubicBezTo>
                        <a:pt x="39" y="28"/>
                        <a:pt x="38" y="28"/>
                        <a:pt x="38" y="28"/>
                      </a:cubicBezTo>
                      <a:cubicBezTo>
                        <a:pt x="38" y="28"/>
                        <a:pt x="38" y="28"/>
                        <a:pt x="38" y="28"/>
                      </a:cubicBezTo>
                      <a:close/>
                      <a:moveTo>
                        <a:pt x="39" y="26"/>
                      </a:move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lose/>
                      <a:moveTo>
                        <a:pt x="38" y="22"/>
                      </a:moveTo>
                      <a:cubicBezTo>
                        <a:pt x="38" y="22"/>
                        <a:pt x="38" y="23"/>
                        <a:pt x="38" y="23"/>
                      </a:cubicBezTo>
                      <a:cubicBezTo>
                        <a:pt x="38" y="23"/>
                        <a:pt x="38" y="23"/>
                        <a:pt x="38" y="23"/>
                      </a:cubicBezTo>
                      <a:cubicBezTo>
                        <a:pt x="38" y="23"/>
                        <a:pt x="38" y="23"/>
                        <a:pt x="38" y="22"/>
                      </a:cubicBezTo>
                      <a:close/>
                      <a:moveTo>
                        <a:pt x="41" y="16"/>
                      </a:moveTo>
                      <a:cubicBezTo>
                        <a:pt x="41" y="16"/>
                        <a:pt x="41" y="16"/>
                        <a:pt x="41" y="16"/>
                      </a:cubicBezTo>
                      <a:cubicBezTo>
                        <a:pt x="41" y="16"/>
                        <a:pt x="41" y="15"/>
                        <a:pt x="41" y="15"/>
                      </a:cubicBezTo>
                      <a:cubicBezTo>
                        <a:pt x="41" y="15"/>
                        <a:pt x="41" y="16"/>
                        <a:pt x="41" y="16"/>
                      </a:cubicBezTo>
                      <a:cubicBezTo>
                        <a:pt x="41" y="16"/>
                        <a:pt x="41" y="16"/>
                        <a:pt x="41" y="16"/>
                      </a:cubicBezTo>
                      <a:cubicBezTo>
                        <a:pt x="41" y="16"/>
                        <a:pt x="41" y="16"/>
                        <a:pt x="41" y="16"/>
                      </a:cubicBezTo>
                      <a:cubicBezTo>
                        <a:pt x="41" y="16"/>
                        <a:pt x="41" y="16"/>
                        <a:pt x="41" y="16"/>
                      </a:cubicBezTo>
                      <a:close/>
                      <a:moveTo>
                        <a:pt x="40" y="16"/>
                      </a:moveTo>
                      <a:cubicBezTo>
                        <a:pt x="40" y="16"/>
                        <a:pt x="40" y="16"/>
                        <a:pt x="40" y="16"/>
                      </a:cubicBezTo>
                      <a:cubicBezTo>
                        <a:pt x="40" y="16"/>
                        <a:pt x="40" y="16"/>
                        <a:pt x="40" y="16"/>
                      </a:cubicBezTo>
                      <a:cubicBezTo>
                        <a:pt x="40" y="16"/>
                        <a:pt x="40" y="16"/>
                        <a:pt x="40" y="16"/>
                      </a:cubicBezTo>
                      <a:close/>
                      <a:moveTo>
                        <a:pt x="40" y="16"/>
                      </a:moveTo>
                      <a:cubicBezTo>
                        <a:pt x="40" y="17"/>
                        <a:pt x="40" y="17"/>
                        <a:pt x="40" y="17"/>
                      </a:cubicBezTo>
                      <a:cubicBezTo>
                        <a:pt x="40" y="17"/>
                        <a:pt x="40" y="18"/>
                        <a:pt x="40" y="17"/>
                      </a:cubicBezTo>
                      <a:cubicBezTo>
                        <a:pt x="40" y="17"/>
                        <a:pt x="40" y="17"/>
                        <a:pt x="40" y="16"/>
                      </a:cubicBezTo>
                      <a:close/>
                      <a:moveTo>
                        <a:pt x="40" y="16"/>
                      </a:moveTo>
                      <a:cubicBezTo>
                        <a:pt x="40" y="16"/>
                        <a:pt x="40" y="17"/>
                        <a:pt x="40" y="17"/>
                      </a:cubicBezTo>
                      <a:cubicBezTo>
                        <a:pt x="40" y="17"/>
                        <a:pt x="40" y="17"/>
                        <a:pt x="40" y="17"/>
                      </a:cubicBezTo>
                      <a:cubicBezTo>
                        <a:pt x="40" y="17"/>
                        <a:pt x="40" y="17"/>
                        <a:pt x="40" y="16"/>
                      </a:cubicBezTo>
                      <a:cubicBezTo>
                        <a:pt x="40" y="16"/>
                        <a:pt x="40" y="16"/>
                        <a:pt x="40" y="16"/>
                      </a:cubicBezTo>
                      <a:close/>
                      <a:moveTo>
                        <a:pt x="38" y="13"/>
                      </a:move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8" y="13"/>
                        <a:pt x="38" y="14"/>
                        <a:pt x="38" y="14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lose/>
                      <a:moveTo>
                        <a:pt x="40" y="14"/>
                      </a:moveTo>
                      <a:cubicBezTo>
                        <a:pt x="40" y="14"/>
                        <a:pt x="40" y="15"/>
                        <a:pt x="40" y="15"/>
                      </a:cubicBezTo>
                      <a:cubicBezTo>
                        <a:pt x="40" y="14"/>
                        <a:pt x="39" y="14"/>
                        <a:pt x="39" y="14"/>
                      </a:cubicBezTo>
                      <a:cubicBezTo>
                        <a:pt x="40" y="15"/>
                        <a:pt x="40" y="15"/>
                        <a:pt x="40" y="14"/>
                      </a:cubicBezTo>
                      <a:cubicBezTo>
                        <a:pt x="40" y="14"/>
                        <a:pt x="40" y="14"/>
                        <a:pt x="40" y="14"/>
                      </a:cubicBezTo>
                      <a:cubicBezTo>
                        <a:pt x="40" y="14"/>
                        <a:pt x="40" y="14"/>
                        <a:pt x="40" y="14"/>
                      </a:cubicBezTo>
                      <a:cubicBezTo>
                        <a:pt x="40" y="14"/>
                        <a:pt x="40" y="14"/>
                        <a:pt x="40" y="14"/>
                      </a:cubicBezTo>
                      <a:close/>
                      <a:moveTo>
                        <a:pt x="39" y="15"/>
                      </a:moveTo>
                      <a:cubicBezTo>
                        <a:pt x="39" y="15"/>
                        <a:pt x="39" y="15"/>
                        <a:pt x="39" y="14"/>
                      </a:cubicBezTo>
                      <a:cubicBezTo>
                        <a:pt x="40" y="14"/>
                        <a:pt x="39" y="13"/>
                        <a:pt x="40" y="14"/>
                      </a:cubicBezTo>
                      <a:cubicBezTo>
                        <a:pt x="40" y="13"/>
                        <a:pt x="39" y="13"/>
                        <a:pt x="39" y="12"/>
                      </a:cubicBezTo>
                      <a:cubicBezTo>
                        <a:pt x="39" y="13"/>
                        <a:pt x="39" y="12"/>
                        <a:pt x="39" y="13"/>
                      </a:cubicBezTo>
                      <a:cubicBezTo>
                        <a:pt x="39" y="12"/>
                        <a:pt x="39" y="14"/>
                        <a:pt x="39" y="13"/>
                      </a:cubicBezTo>
                      <a:cubicBezTo>
                        <a:pt x="39" y="14"/>
                        <a:pt x="39" y="14"/>
                        <a:pt x="39" y="14"/>
                      </a:cubicBezTo>
                      <a:cubicBezTo>
                        <a:pt x="39" y="14"/>
                        <a:pt x="39" y="14"/>
                        <a:pt x="39" y="14"/>
                      </a:cubicBezTo>
                      <a:cubicBezTo>
                        <a:pt x="39" y="14"/>
                        <a:pt x="39" y="14"/>
                        <a:pt x="39" y="14"/>
                      </a:cubicBezTo>
                      <a:cubicBezTo>
                        <a:pt x="39" y="14"/>
                        <a:pt x="39" y="15"/>
                        <a:pt x="39" y="15"/>
                      </a:cubicBezTo>
                      <a:close/>
                      <a:moveTo>
                        <a:pt x="38" y="15"/>
                      </a:moveTo>
                      <a:cubicBezTo>
                        <a:pt x="38" y="16"/>
                        <a:pt x="38" y="16"/>
                        <a:pt x="38" y="16"/>
                      </a:cubicBezTo>
                      <a:cubicBezTo>
                        <a:pt x="38" y="16"/>
                        <a:pt x="38" y="16"/>
                        <a:pt x="38" y="15"/>
                      </a:cubicBezTo>
                      <a:close/>
                      <a:moveTo>
                        <a:pt x="39" y="19"/>
                      </a:moveTo>
                      <a:cubicBezTo>
                        <a:pt x="39" y="19"/>
                        <a:pt x="39" y="19"/>
                        <a:pt x="39" y="20"/>
                      </a:cubicBezTo>
                      <a:cubicBezTo>
                        <a:pt x="39" y="20"/>
                        <a:pt x="39" y="20"/>
                        <a:pt x="39" y="19"/>
                      </a:cubicBezTo>
                      <a:cubicBezTo>
                        <a:pt x="39" y="20"/>
                        <a:pt x="39" y="19"/>
                        <a:pt x="39" y="19"/>
                      </a:cubicBezTo>
                      <a:close/>
                      <a:moveTo>
                        <a:pt x="39" y="19"/>
                      </a:moveTo>
                      <a:cubicBezTo>
                        <a:pt x="39" y="19"/>
                        <a:pt x="39" y="19"/>
                        <a:pt x="39" y="19"/>
                      </a:cubicBezTo>
                      <a:cubicBezTo>
                        <a:pt x="39" y="19"/>
                        <a:pt x="39" y="19"/>
                        <a:pt x="39" y="20"/>
                      </a:cubicBezTo>
                      <a:cubicBezTo>
                        <a:pt x="39" y="20"/>
                        <a:pt x="39" y="20"/>
                        <a:pt x="39" y="20"/>
                      </a:cubicBezTo>
                      <a:cubicBezTo>
                        <a:pt x="39" y="20"/>
                        <a:pt x="39" y="20"/>
                        <a:pt x="39" y="20"/>
                      </a:cubicBezTo>
                      <a:cubicBezTo>
                        <a:pt x="39" y="19"/>
                        <a:pt x="39" y="20"/>
                        <a:pt x="39" y="19"/>
                      </a:cubicBezTo>
                      <a:cubicBezTo>
                        <a:pt x="39" y="19"/>
                        <a:pt x="39" y="20"/>
                        <a:pt x="39" y="19"/>
                      </a:cubicBezTo>
                      <a:cubicBezTo>
                        <a:pt x="39" y="19"/>
                        <a:pt x="39" y="19"/>
                        <a:pt x="39" y="19"/>
                      </a:cubicBezTo>
                      <a:cubicBezTo>
                        <a:pt x="39" y="19"/>
                        <a:pt x="39" y="19"/>
                        <a:pt x="39" y="19"/>
                      </a:cubicBezTo>
                      <a:close/>
                      <a:moveTo>
                        <a:pt x="38" y="18"/>
                      </a:moveTo>
                      <a:cubicBezTo>
                        <a:pt x="38" y="18"/>
                        <a:pt x="38" y="18"/>
                        <a:pt x="38" y="18"/>
                      </a:cubicBezTo>
                      <a:cubicBezTo>
                        <a:pt x="38" y="19"/>
                        <a:pt x="38" y="19"/>
                        <a:pt x="38" y="18"/>
                      </a:cubicBezTo>
                      <a:cubicBezTo>
                        <a:pt x="38" y="18"/>
                        <a:pt x="38" y="18"/>
                        <a:pt x="38" y="18"/>
                      </a:cubicBezTo>
                      <a:cubicBezTo>
                        <a:pt x="38" y="18"/>
                        <a:pt x="38" y="18"/>
                        <a:pt x="38" y="18"/>
                      </a:cubicBezTo>
                      <a:close/>
                      <a:moveTo>
                        <a:pt x="38" y="18"/>
                      </a:moveTo>
                      <a:cubicBezTo>
                        <a:pt x="38" y="18"/>
                        <a:pt x="38" y="18"/>
                        <a:pt x="38" y="18"/>
                      </a:cubicBezTo>
                      <a:cubicBezTo>
                        <a:pt x="38" y="19"/>
                        <a:pt x="38" y="18"/>
                        <a:pt x="38" y="18"/>
                      </a:cubicBezTo>
                      <a:cubicBezTo>
                        <a:pt x="38" y="19"/>
                        <a:pt x="38" y="18"/>
                        <a:pt x="38" y="18"/>
                      </a:cubicBezTo>
                      <a:cubicBezTo>
                        <a:pt x="38" y="18"/>
                        <a:pt x="38" y="18"/>
                        <a:pt x="38" y="18"/>
                      </a:cubicBezTo>
                      <a:cubicBezTo>
                        <a:pt x="38" y="18"/>
                        <a:pt x="38" y="18"/>
                        <a:pt x="38" y="18"/>
                      </a:cubicBezTo>
                      <a:cubicBezTo>
                        <a:pt x="38" y="17"/>
                        <a:pt x="38" y="18"/>
                        <a:pt x="38" y="18"/>
                      </a:cubicBezTo>
                      <a:close/>
                      <a:moveTo>
                        <a:pt x="38" y="17"/>
                      </a:moveTo>
                      <a:cubicBezTo>
                        <a:pt x="38" y="17"/>
                        <a:pt x="38" y="17"/>
                        <a:pt x="38" y="17"/>
                      </a:cubicBezTo>
                      <a:cubicBezTo>
                        <a:pt x="38" y="17"/>
                        <a:pt x="38" y="17"/>
                        <a:pt x="38" y="17"/>
                      </a:cubicBezTo>
                      <a:cubicBezTo>
                        <a:pt x="38" y="17"/>
                        <a:pt x="38" y="17"/>
                        <a:pt x="38" y="17"/>
                      </a:cubicBezTo>
                      <a:close/>
                      <a:moveTo>
                        <a:pt x="38" y="18"/>
                      </a:moveTo>
                      <a:cubicBezTo>
                        <a:pt x="38" y="17"/>
                        <a:pt x="38" y="18"/>
                        <a:pt x="38" y="17"/>
                      </a:cubicBezTo>
                      <a:cubicBezTo>
                        <a:pt x="38" y="17"/>
                        <a:pt x="38" y="17"/>
                        <a:pt x="38" y="17"/>
                      </a:cubicBezTo>
                      <a:cubicBezTo>
                        <a:pt x="38" y="17"/>
                        <a:pt x="38" y="17"/>
                        <a:pt x="38" y="17"/>
                      </a:cubicBezTo>
                      <a:cubicBezTo>
                        <a:pt x="38" y="17"/>
                        <a:pt x="38" y="17"/>
                        <a:pt x="38" y="16"/>
                      </a:cubicBezTo>
                      <a:cubicBezTo>
                        <a:pt x="38" y="17"/>
                        <a:pt x="38" y="17"/>
                        <a:pt x="38" y="17"/>
                      </a:cubicBezTo>
                      <a:cubicBezTo>
                        <a:pt x="38" y="17"/>
                        <a:pt x="38" y="17"/>
                        <a:pt x="38" y="17"/>
                      </a:cubicBezTo>
                      <a:cubicBezTo>
                        <a:pt x="38" y="17"/>
                        <a:pt x="37" y="17"/>
                        <a:pt x="37" y="17"/>
                      </a:cubicBezTo>
                      <a:cubicBezTo>
                        <a:pt x="37" y="17"/>
                        <a:pt x="38" y="17"/>
                        <a:pt x="38" y="18"/>
                      </a:cubicBezTo>
                      <a:cubicBezTo>
                        <a:pt x="38" y="18"/>
                        <a:pt x="37" y="17"/>
                        <a:pt x="37" y="18"/>
                      </a:cubicBezTo>
                      <a:cubicBezTo>
                        <a:pt x="38" y="18"/>
                        <a:pt x="38" y="18"/>
                        <a:pt x="38" y="18"/>
                      </a:cubicBezTo>
                      <a:close/>
                      <a:moveTo>
                        <a:pt x="38" y="19"/>
                      </a:moveTo>
                      <a:cubicBezTo>
                        <a:pt x="38" y="18"/>
                        <a:pt x="37" y="18"/>
                        <a:pt x="37" y="18"/>
                      </a:cubicBezTo>
                      <a:cubicBezTo>
                        <a:pt x="38" y="18"/>
                        <a:pt x="38" y="19"/>
                        <a:pt x="38" y="19"/>
                      </a:cubicBezTo>
                      <a:close/>
                      <a:moveTo>
                        <a:pt x="39" y="20"/>
                      </a:moveTo>
                      <a:cubicBezTo>
                        <a:pt x="39" y="20"/>
                        <a:pt x="39" y="20"/>
                        <a:pt x="39" y="20"/>
                      </a:cubicBezTo>
                      <a:cubicBezTo>
                        <a:pt x="39" y="20"/>
                        <a:pt x="39" y="20"/>
                        <a:pt x="39" y="19"/>
                      </a:cubicBezTo>
                      <a:cubicBezTo>
                        <a:pt x="39" y="19"/>
                        <a:pt x="39" y="19"/>
                        <a:pt x="39" y="19"/>
                      </a:cubicBezTo>
                      <a:cubicBezTo>
                        <a:pt x="38" y="19"/>
                        <a:pt x="39" y="19"/>
                        <a:pt x="39" y="20"/>
                      </a:cubicBezTo>
                      <a:close/>
                      <a:moveTo>
                        <a:pt x="41" y="19"/>
                      </a:moveTo>
                      <a:cubicBezTo>
                        <a:pt x="41" y="19"/>
                        <a:pt x="41" y="19"/>
                        <a:pt x="41" y="18"/>
                      </a:cubicBezTo>
                      <a:cubicBezTo>
                        <a:pt x="41" y="18"/>
                        <a:pt x="41" y="19"/>
                        <a:pt x="41" y="18"/>
                      </a:cubicBezTo>
                      <a:cubicBezTo>
                        <a:pt x="41" y="19"/>
                        <a:pt x="41" y="19"/>
                        <a:pt x="41" y="19"/>
                      </a:cubicBezTo>
                      <a:cubicBezTo>
                        <a:pt x="41" y="19"/>
                        <a:pt x="41" y="19"/>
                        <a:pt x="41" y="19"/>
                      </a:cubicBezTo>
                      <a:cubicBezTo>
                        <a:pt x="41" y="18"/>
                        <a:pt x="41" y="19"/>
                        <a:pt x="41" y="19"/>
                      </a:cubicBezTo>
                      <a:cubicBezTo>
                        <a:pt x="41" y="19"/>
                        <a:pt x="41" y="19"/>
                        <a:pt x="41" y="19"/>
                      </a:cubicBezTo>
                      <a:cubicBezTo>
                        <a:pt x="41" y="19"/>
                        <a:pt x="41" y="18"/>
                        <a:pt x="41" y="19"/>
                      </a:cubicBezTo>
                      <a:cubicBezTo>
                        <a:pt x="41" y="19"/>
                        <a:pt x="41" y="19"/>
                        <a:pt x="41" y="19"/>
                      </a:cubicBezTo>
                      <a:close/>
                      <a:moveTo>
                        <a:pt x="39" y="14"/>
                      </a:moveTo>
                      <a:cubicBezTo>
                        <a:pt x="39" y="14"/>
                        <a:pt x="39" y="14"/>
                        <a:pt x="39" y="14"/>
                      </a:cubicBezTo>
                      <a:cubicBezTo>
                        <a:pt x="39" y="13"/>
                        <a:pt x="39" y="14"/>
                        <a:pt x="39" y="14"/>
                      </a:cubicBezTo>
                      <a:close/>
                      <a:moveTo>
                        <a:pt x="37" y="24"/>
                      </a:move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7" y="23"/>
                        <a:pt x="37" y="24"/>
                        <a:pt x="37" y="24"/>
                      </a:cubicBezTo>
                      <a:close/>
                      <a:moveTo>
                        <a:pt x="36" y="29"/>
                      </a:moveTo>
                      <a:cubicBezTo>
                        <a:pt x="37" y="28"/>
                        <a:pt x="37" y="29"/>
                        <a:pt x="37" y="29"/>
                      </a:cubicBezTo>
                      <a:cubicBezTo>
                        <a:pt x="37" y="29"/>
                        <a:pt x="37" y="28"/>
                        <a:pt x="37" y="29"/>
                      </a:cubicBezTo>
                      <a:cubicBezTo>
                        <a:pt x="37" y="29"/>
                        <a:pt x="37" y="29"/>
                        <a:pt x="37" y="29"/>
                      </a:cubicBezTo>
                      <a:cubicBezTo>
                        <a:pt x="37" y="29"/>
                        <a:pt x="37" y="29"/>
                        <a:pt x="37" y="29"/>
                      </a:cubicBezTo>
                      <a:cubicBezTo>
                        <a:pt x="37" y="29"/>
                        <a:pt x="37" y="29"/>
                        <a:pt x="37" y="29"/>
                      </a:cubicBezTo>
                      <a:cubicBezTo>
                        <a:pt x="37" y="29"/>
                        <a:pt x="37" y="29"/>
                        <a:pt x="36" y="29"/>
                      </a:cubicBezTo>
                      <a:close/>
                      <a:moveTo>
                        <a:pt x="37" y="27"/>
                      </a:moveTo>
                      <a:cubicBezTo>
                        <a:pt x="37" y="27"/>
                        <a:pt x="37" y="26"/>
                        <a:pt x="37" y="27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lose/>
                      <a:moveTo>
                        <a:pt x="38" y="42"/>
                      </a:move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lose/>
                      <a:moveTo>
                        <a:pt x="37" y="34"/>
                      </a:moveTo>
                      <a:cubicBezTo>
                        <a:pt x="38" y="33"/>
                        <a:pt x="38" y="34"/>
                        <a:pt x="38" y="34"/>
                      </a:cubicBezTo>
                      <a:cubicBezTo>
                        <a:pt x="38" y="33"/>
                        <a:pt x="38" y="34"/>
                        <a:pt x="38" y="34"/>
                      </a:cubicBezTo>
                      <a:cubicBezTo>
                        <a:pt x="38" y="33"/>
                        <a:pt x="38" y="33"/>
                        <a:pt x="38" y="33"/>
                      </a:cubicBezTo>
                      <a:cubicBezTo>
                        <a:pt x="38" y="33"/>
                        <a:pt x="38" y="33"/>
                        <a:pt x="38" y="33"/>
                      </a:cubicBezTo>
                      <a:cubicBezTo>
                        <a:pt x="38" y="33"/>
                        <a:pt x="38" y="33"/>
                        <a:pt x="38" y="32"/>
                      </a:cubicBezTo>
                      <a:cubicBezTo>
                        <a:pt x="39" y="32"/>
                        <a:pt x="38" y="32"/>
                        <a:pt x="39" y="32"/>
                      </a:cubicBezTo>
                      <a:cubicBezTo>
                        <a:pt x="39" y="32"/>
                        <a:pt x="39" y="32"/>
                        <a:pt x="39" y="33"/>
                      </a:cubicBezTo>
                      <a:cubicBezTo>
                        <a:pt x="39" y="33"/>
                        <a:pt x="39" y="32"/>
                        <a:pt x="39" y="33"/>
                      </a:cubicBezTo>
                      <a:cubicBezTo>
                        <a:pt x="39" y="33"/>
                        <a:pt x="39" y="32"/>
                        <a:pt x="39" y="32"/>
                      </a:cubicBezTo>
                      <a:cubicBezTo>
                        <a:pt x="39" y="33"/>
                        <a:pt x="39" y="32"/>
                        <a:pt x="39" y="33"/>
                      </a:cubicBez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39" y="34"/>
                        <a:pt x="39" y="34"/>
                        <a:pt x="39" y="33"/>
                      </a:cubicBezTo>
                      <a:cubicBezTo>
                        <a:pt x="39" y="34"/>
                        <a:pt x="39" y="34"/>
                        <a:pt x="39" y="34"/>
                      </a:cubicBezTo>
                      <a:cubicBezTo>
                        <a:pt x="39" y="34"/>
                        <a:pt x="40" y="34"/>
                        <a:pt x="40" y="33"/>
                      </a:cubicBezTo>
                      <a:cubicBezTo>
                        <a:pt x="40" y="33"/>
                        <a:pt x="39" y="33"/>
                        <a:pt x="39" y="33"/>
                      </a:cubicBez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40" y="33"/>
                        <a:pt x="39" y="34"/>
                        <a:pt x="40" y="34"/>
                      </a:cubicBezTo>
                      <a:cubicBezTo>
                        <a:pt x="39" y="35"/>
                        <a:pt x="39" y="34"/>
                        <a:pt x="39" y="35"/>
                      </a:cubicBezTo>
                      <a:cubicBezTo>
                        <a:pt x="39" y="35"/>
                        <a:pt x="40" y="35"/>
                        <a:pt x="40" y="34"/>
                      </a:cubicBezTo>
                      <a:cubicBezTo>
                        <a:pt x="40" y="34"/>
                        <a:pt x="40" y="34"/>
                        <a:pt x="40" y="35"/>
                      </a:cubicBezTo>
                      <a:cubicBezTo>
                        <a:pt x="40" y="34"/>
                        <a:pt x="40" y="35"/>
                        <a:pt x="40" y="34"/>
                      </a:cubicBez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5"/>
                        <a:pt x="40" y="36"/>
                        <a:pt x="40" y="36"/>
                      </a:cubicBezTo>
                      <a:cubicBezTo>
                        <a:pt x="40" y="36"/>
                        <a:pt x="40" y="36"/>
                        <a:pt x="40" y="35"/>
                      </a:cubicBezTo>
                      <a:cubicBezTo>
                        <a:pt x="40" y="35"/>
                        <a:pt x="40" y="36"/>
                        <a:pt x="40" y="36"/>
                      </a:cubicBezTo>
                      <a:cubicBezTo>
                        <a:pt x="40" y="36"/>
                        <a:pt x="40" y="37"/>
                        <a:pt x="40" y="37"/>
                      </a:cubicBezTo>
                      <a:cubicBezTo>
                        <a:pt x="40" y="36"/>
                        <a:pt x="40" y="36"/>
                        <a:pt x="40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8"/>
                        <a:pt x="40" y="39"/>
                        <a:pt x="40" y="38"/>
                      </a:cubicBezTo>
                      <a:cubicBezTo>
                        <a:pt x="40" y="38"/>
                        <a:pt x="41" y="38"/>
                        <a:pt x="41" y="38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41" y="39"/>
                        <a:pt x="41" y="39"/>
                        <a:pt x="41" y="39"/>
                      </a:cubicBezTo>
                      <a:cubicBezTo>
                        <a:pt x="41" y="39"/>
                        <a:pt x="41" y="39"/>
                        <a:pt x="41" y="40"/>
                      </a:cubicBezTo>
                      <a:cubicBezTo>
                        <a:pt x="41" y="40"/>
                        <a:pt x="41" y="40"/>
                        <a:pt x="41" y="40"/>
                      </a:cubicBezTo>
                      <a:cubicBezTo>
                        <a:pt x="41" y="40"/>
                        <a:pt x="41" y="40"/>
                        <a:pt x="41" y="40"/>
                      </a:cubicBezTo>
                      <a:cubicBezTo>
                        <a:pt x="41" y="40"/>
                        <a:pt x="41" y="41"/>
                        <a:pt x="41" y="41"/>
                      </a:cubicBezTo>
                      <a:cubicBezTo>
                        <a:pt x="41" y="41"/>
                        <a:pt x="41" y="41"/>
                        <a:pt x="41" y="41"/>
                      </a:cubicBezTo>
                      <a:cubicBezTo>
                        <a:pt x="41" y="41"/>
                        <a:pt x="41" y="41"/>
                        <a:pt x="41" y="41"/>
                      </a:cubicBezTo>
                      <a:cubicBezTo>
                        <a:pt x="41" y="41"/>
                        <a:pt x="41" y="41"/>
                        <a:pt x="41" y="41"/>
                      </a:cubicBezTo>
                      <a:cubicBezTo>
                        <a:pt x="41" y="41"/>
                        <a:pt x="41" y="41"/>
                        <a:pt x="41" y="41"/>
                      </a:cubicBezTo>
                      <a:cubicBezTo>
                        <a:pt x="41" y="41"/>
                        <a:pt x="41" y="41"/>
                        <a:pt x="41" y="41"/>
                      </a:cubicBezTo>
                      <a:cubicBezTo>
                        <a:pt x="42" y="41"/>
                        <a:pt x="41" y="41"/>
                        <a:pt x="41" y="41"/>
                      </a:cubicBezTo>
                      <a:cubicBezTo>
                        <a:pt x="42" y="41"/>
                        <a:pt x="42" y="41"/>
                        <a:pt x="42" y="41"/>
                      </a:cubicBezTo>
                      <a:cubicBezTo>
                        <a:pt x="42" y="41"/>
                        <a:pt x="42" y="41"/>
                        <a:pt x="42" y="41"/>
                      </a:cubicBezTo>
                      <a:cubicBezTo>
                        <a:pt x="42" y="42"/>
                        <a:pt x="42" y="41"/>
                        <a:pt x="42" y="42"/>
                      </a:cubicBezTo>
                      <a:cubicBezTo>
                        <a:pt x="42" y="42"/>
                        <a:pt x="42" y="42"/>
                        <a:pt x="42" y="42"/>
                      </a:cubicBezTo>
                      <a:cubicBezTo>
                        <a:pt x="41" y="41"/>
                        <a:pt x="41" y="42"/>
                        <a:pt x="41" y="41"/>
                      </a:cubicBezTo>
                      <a:cubicBezTo>
                        <a:pt x="41" y="41"/>
                        <a:pt x="40" y="40"/>
                        <a:pt x="40" y="41"/>
                      </a:cubicBezTo>
                      <a:cubicBezTo>
                        <a:pt x="40" y="40"/>
                        <a:pt x="40" y="40"/>
                        <a:pt x="40" y="40"/>
                      </a:cubicBezTo>
                      <a:cubicBezTo>
                        <a:pt x="40" y="40"/>
                        <a:pt x="40" y="40"/>
                        <a:pt x="41" y="40"/>
                      </a:cubicBezTo>
                      <a:cubicBezTo>
                        <a:pt x="40" y="40"/>
                        <a:pt x="40" y="40"/>
                        <a:pt x="40" y="39"/>
                      </a:cubicBezTo>
                      <a:cubicBezTo>
                        <a:pt x="40" y="39"/>
                        <a:pt x="40" y="40"/>
                        <a:pt x="41" y="40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40" y="39"/>
                        <a:pt x="40" y="39"/>
                        <a:pt x="40" y="40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40" y="40"/>
                        <a:pt x="40" y="40"/>
                        <a:pt x="40" y="40"/>
                      </a:cubicBezTo>
                      <a:cubicBezTo>
                        <a:pt x="39" y="40"/>
                        <a:pt x="39" y="40"/>
                        <a:pt x="39" y="39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39"/>
                        <a:pt x="39" y="39"/>
                        <a:pt x="40" y="39"/>
                      </a:cubicBezTo>
                      <a:cubicBezTo>
                        <a:pt x="40" y="39"/>
                        <a:pt x="40" y="38"/>
                        <a:pt x="40" y="39"/>
                      </a:cubicBezTo>
                      <a:cubicBezTo>
                        <a:pt x="40" y="38"/>
                        <a:pt x="40" y="38"/>
                        <a:pt x="39" y="38"/>
                      </a:cubicBezTo>
                      <a:cubicBezTo>
                        <a:pt x="39" y="38"/>
                        <a:pt x="39" y="37"/>
                        <a:pt x="39" y="37"/>
                      </a:cubicBezTo>
                      <a:cubicBezTo>
                        <a:pt x="39" y="37"/>
                        <a:pt x="39" y="38"/>
                        <a:pt x="39" y="37"/>
                      </a:cubicBezTo>
                      <a:cubicBezTo>
                        <a:pt x="39" y="37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5"/>
                        <a:pt x="39" y="36"/>
                        <a:pt x="39" y="35"/>
                      </a:cubicBezTo>
                      <a:cubicBezTo>
                        <a:pt x="39" y="35"/>
                        <a:pt x="38" y="36"/>
                        <a:pt x="38" y="36"/>
                      </a:cubicBezTo>
                      <a:cubicBezTo>
                        <a:pt x="38" y="36"/>
                        <a:pt x="39" y="36"/>
                        <a:pt x="39" y="36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8" y="36"/>
                        <a:pt x="38" y="35"/>
                        <a:pt x="38" y="35"/>
                      </a:cubicBezTo>
                      <a:cubicBezTo>
                        <a:pt x="38" y="35"/>
                        <a:pt x="38" y="35"/>
                        <a:pt x="39" y="35"/>
                      </a:cubicBezTo>
                      <a:cubicBezTo>
                        <a:pt x="39" y="34"/>
                        <a:pt x="38" y="34"/>
                        <a:pt x="38" y="35"/>
                      </a:cubicBezTo>
                      <a:cubicBezTo>
                        <a:pt x="38" y="34"/>
                        <a:pt x="38" y="34"/>
                        <a:pt x="37" y="34"/>
                      </a:cubicBezTo>
                      <a:close/>
                      <a:moveTo>
                        <a:pt x="40" y="38"/>
                      </a:moveTo>
                      <a:cubicBezTo>
                        <a:pt x="40" y="38"/>
                        <a:pt x="40" y="39"/>
                        <a:pt x="40" y="39"/>
                      </a:cubicBezTo>
                      <a:cubicBezTo>
                        <a:pt x="40" y="39"/>
                        <a:pt x="40" y="38"/>
                        <a:pt x="40" y="38"/>
                      </a:cubicBezTo>
                      <a:cubicBezTo>
                        <a:pt x="40" y="38"/>
                        <a:pt x="40" y="38"/>
                        <a:pt x="40" y="38"/>
                      </a:cubicBezTo>
                      <a:close/>
                      <a:moveTo>
                        <a:pt x="40" y="37"/>
                      </a:move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8"/>
                        <a:pt x="40" y="38"/>
                        <a:pt x="40" y="38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lose/>
                      <a:moveTo>
                        <a:pt x="39" y="34"/>
                      </a:moveTo>
                      <a:cubicBezTo>
                        <a:pt x="39" y="35"/>
                        <a:pt x="39" y="35"/>
                        <a:pt x="39" y="34"/>
                      </a:cubicBezTo>
                      <a:cubicBezTo>
                        <a:pt x="39" y="35"/>
                        <a:pt x="39" y="34"/>
                        <a:pt x="39" y="34"/>
                      </a:cubicBezTo>
                      <a:close/>
                      <a:moveTo>
                        <a:pt x="39" y="34"/>
                      </a:moveTo>
                      <a:cubicBezTo>
                        <a:pt x="39" y="34"/>
                        <a:pt x="38" y="33"/>
                        <a:pt x="38" y="34"/>
                      </a:cubicBezTo>
                      <a:cubicBezTo>
                        <a:pt x="39" y="34"/>
                        <a:pt x="39" y="34"/>
                        <a:pt x="39" y="34"/>
                      </a:cubicBezTo>
                      <a:close/>
                      <a:moveTo>
                        <a:pt x="37" y="23"/>
                      </a:moveTo>
                      <a:cubicBezTo>
                        <a:pt x="37" y="22"/>
                        <a:pt x="37" y="23"/>
                        <a:pt x="38" y="23"/>
                      </a:cubicBezTo>
                      <a:cubicBezTo>
                        <a:pt x="38" y="23"/>
                        <a:pt x="38" y="23"/>
                        <a:pt x="37" y="23"/>
                      </a:cubicBezTo>
                      <a:close/>
                      <a:moveTo>
                        <a:pt x="38" y="46"/>
                      </a:moveTo>
                      <a:cubicBezTo>
                        <a:pt x="38" y="46"/>
                        <a:pt x="38" y="46"/>
                        <a:pt x="38" y="46"/>
                      </a:cubicBezTo>
                      <a:cubicBezTo>
                        <a:pt x="38" y="47"/>
                        <a:pt x="38" y="47"/>
                        <a:pt x="38" y="47"/>
                      </a:cubicBezTo>
                      <a:cubicBezTo>
                        <a:pt x="38" y="47"/>
                        <a:pt x="38" y="47"/>
                        <a:pt x="38" y="47"/>
                      </a:cubicBezTo>
                      <a:cubicBezTo>
                        <a:pt x="38" y="47"/>
                        <a:pt x="38" y="47"/>
                        <a:pt x="38" y="46"/>
                      </a:cubicBezTo>
                      <a:close/>
                      <a:moveTo>
                        <a:pt x="40" y="27"/>
                      </a:moveTo>
                      <a:cubicBezTo>
                        <a:pt x="40" y="26"/>
                        <a:pt x="40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9" y="25"/>
                        <a:pt x="40" y="26"/>
                        <a:pt x="40" y="25"/>
                      </a:cubicBezTo>
                      <a:cubicBezTo>
                        <a:pt x="40" y="26"/>
                        <a:pt x="40" y="26"/>
                        <a:pt x="40" y="26"/>
                      </a:cubicBezTo>
                      <a:cubicBezTo>
                        <a:pt x="40" y="26"/>
                        <a:pt x="40" y="26"/>
                        <a:pt x="40" y="26"/>
                      </a:cubicBezTo>
                      <a:cubicBezTo>
                        <a:pt x="40" y="26"/>
                        <a:pt x="40" y="26"/>
                        <a:pt x="40" y="26"/>
                      </a:cubicBezTo>
                      <a:cubicBezTo>
                        <a:pt x="40" y="26"/>
                        <a:pt x="40" y="26"/>
                        <a:pt x="40" y="26"/>
                      </a:cubicBezTo>
                      <a:cubicBezTo>
                        <a:pt x="40" y="26"/>
                        <a:pt x="40" y="26"/>
                        <a:pt x="40" y="26"/>
                      </a:cubicBezTo>
                      <a:cubicBezTo>
                        <a:pt x="40" y="26"/>
                        <a:pt x="40" y="26"/>
                        <a:pt x="40" y="27"/>
                      </a:cubicBezTo>
                      <a:cubicBezTo>
                        <a:pt x="40" y="26"/>
                        <a:pt x="40" y="26"/>
                        <a:pt x="40" y="27"/>
                      </a:cubicBezTo>
                      <a:close/>
                      <a:moveTo>
                        <a:pt x="40" y="21"/>
                      </a:moveTo>
                      <a:cubicBezTo>
                        <a:pt x="40" y="22"/>
                        <a:pt x="40" y="22"/>
                        <a:pt x="40" y="22"/>
                      </a:cubicBezTo>
                      <a:cubicBezTo>
                        <a:pt x="40" y="22"/>
                        <a:pt x="40" y="22"/>
                        <a:pt x="40" y="22"/>
                      </a:cubicBezTo>
                      <a:cubicBezTo>
                        <a:pt x="40" y="22"/>
                        <a:pt x="40" y="21"/>
                        <a:pt x="40" y="22"/>
                      </a:cubicBezTo>
                      <a:cubicBezTo>
                        <a:pt x="39" y="21"/>
                        <a:pt x="40" y="22"/>
                        <a:pt x="40" y="21"/>
                      </a:cubicBezTo>
                      <a:close/>
                      <a:moveTo>
                        <a:pt x="56" y="20"/>
                      </a:moveTo>
                      <a:cubicBezTo>
                        <a:pt x="56" y="20"/>
                        <a:pt x="56" y="20"/>
                        <a:pt x="57" y="20"/>
                      </a:cubicBezTo>
                      <a:cubicBezTo>
                        <a:pt x="57" y="20"/>
                        <a:pt x="57" y="20"/>
                        <a:pt x="57" y="21"/>
                      </a:cubicBezTo>
                      <a:cubicBezTo>
                        <a:pt x="57" y="21"/>
                        <a:pt x="57" y="21"/>
                        <a:pt x="57" y="20"/>
                      </a:cubicBezTo>
                      <a:cubicBezTo>
                        <a:pt x="57" y="20"/>
                        <a:pt x="57" y="20"/>
                        <a:pt x="57" y="20"/>
                      </a:cubicBezTo>
                      <a:cubicBezTo>
                        <a:pt x="57" y="20"/>
                        <a:pt x="57" y="20"/>
                        <a:pt x="57" y="20"/>
                      </a:cubicBezTo>
                      <a:cubicBezTo>
                        <a:pt x="57" y="20"/>
                        <a:pt x="57" y="20"/>
                        <a:pt x="57" y="20"/>
                      </a:cubicBezTo>
                      <a:cubicBezTo>
                        <a:pt x="58" y="20"/>
                        <a:pt x="57" y="20"/>
                        <a:pt x="57" y="20"/>
                      </a:cubicBezTo>
                      <a:cubicBezTo>
                        <a:pt x="57" y="20"/>
                        <a:pt x="57" y="20"/>
                        <a:pt x="57" y="20"/>
                      </a:cubicBezTo>
                      <a:cubicBezTo>
                        <a:pt x="58" y="20"/>
                        <a:pt x="58" y="20"/>
                        <a:pt x="59" y="20"/>
                      </a:cubicBezTo>
                      <a:cubicBezTo>
                        <a:pt x="59" y="21"/>
                        <a:pt x="58" y="20"/>
                        <a:pt x="58" y="21"/>
                      </a:cubicBezTo>
                      <a:cubicBezTo>
                        <a:pt x="58" y="21"/>
                        <a:pt x="58" y="21"/>
                        <a:pt x="58" y="21"/>
                      </a:cubicBezTo>
                      <a:cubicBezTo>
                        <a:pt x="58" y="21"/>
                        <a:pt x="58" y="21"/>
                        <a:pt x="58" y="21"/>
                      </a:cubicBezTo>
                      <a:cubicBezTo>
                        <a:pt x="59" y="22"/>
                        <a:pt x="60" y="22"/>
                        <a:pt x="59" y="21"/>
                      </a:cubicBezTo>
                      <a:cubicBezTo>
                        <a:pt x="59" y="21"/>
                        <a:pt x="59" y="21"/>
                        <a:pt x="59" y="21"/>
                      </a:cubicBezTo>
                      <a:cubicBezTo>
                        <a:pt x="59" y="21"/>
                        <a:pt x="59" y="21"/>
                        <a:pt x="59" y="21"/>
                      </a:cubicBezTo>
                      <a:cubicBezTo>
                        <a:pt x="59" y="22"/>
                        <a:pt x="59" y="22"/>
                        <a:pt x="58" y="22"/>
                      </a:cubicBezTo>
                      <a:cubicBezTo>
                        <a:pt x="58" y="21"/>
                        <a:pt x="58" y="21"/>
                        <a:pt x="58" y="21"/>
                      </a:cubicBezTo>
                      <a:cubicBezTo>
                        <a:pt x="58" y="21"/>
                        <a:pt x="59" y="22"/>
                        <a:pt x="58" y="21"/>
                      </a:cubicBezTo>
                      <a:cubicBezTo>
                        <a:pt x="59" y="21"/>
                        <a:pt x="59" y="20"/>
                        <a:pt x="59" y="20"/>
                      </a:cubicBezTo>
                      <a:cubicBezTo>
                        <a:pt x="59" y="21"/>
                        <a:pt x="59" y="21"/>
                        <a:pt x="59" y="21"/>
                      </a:cubicBezTo>
                      <a:cubicBezTo>
                        <a:pt x="59" y="21"/>
                        <a:pt x="59" y="21"/>
                        <a:pt x="59" y="21"/>
                      </a:cubicBezTo>
                      <a:cubicBezTo>
                        <a:pt x="59" y="21"/>
                        <a:pt x="59" y="21"/>
                        <a:pt x="59" y="21"/>
                      </a:cubicBezTo>
                      <a:cubicBezTo>
                        <a:pt x="59" y="22"/>
                        <a:pt x="59" y="21"/>
                        <a:pt x="60" y="22"/>
                      </a:cubicBezTo>
                      <a:cubicBezTo>
                        <a:pt x="60" y="22"/>
                        <a:pt x="60" y="22"/>
                        <a:pt x="60" y="22"/>
                      </a:cubicBezTo>
                      <a:cubicBezTo>
                        <a:pt x="60" y="22"/>
                        <a:pt x="60" y="22"/>
                        <a:pt x="60" y="22"/>
                      </a:cubicBezTo>
                      <a:cubicBezTo>
                        <a:pt x="61" y="23"/>
                        <a:pt x="60" y="22"/>
                        <a:pt x="60" y="22"/>
                      </a:cubicBezTo>
                      <a:cubicBezTo>
                        <a:pt x="59" y="22"/>
                        <a:pt x="59" y="23"/>
                        <a:pt x="59" y="24"/>
                      </a:cubicBezTo>
                      <a:cubicBezTo>
                        <a:pt x="59" y="24"/>
                        <a:pt x="59" y="24"/>
                        <a:pt x="59" y="23"/>
                      </a:cubicBezTo>
                      <a:cubicBezTo>
                        <a:pt x="59" y="23"/>
                        <a:pt x="59" y="23"/>
                        <a:pt x="59" y="23"/>
                      </a:cubicBezTo>
                      <a:cubicBezTo>
                        <a:pt x="59" y="24"/>
                        <a:pt x="59" y="23"/>
                        <a:pt x="59" y="24"/>
                      </a:cubicBezTo>
                      <a:cubicBezTo>
                        <a:pt x="58" y="23"/>
                        <a:pt x="59" y="23"/>
                        <a:pt x="59" y="23"/>
                      </a:cubicBezTo>
                      <a:cubicBezTo>
                        <a:pt x="59" y="23"/>
                        <a:pt x="59" y="23"/>
                        <a:pt x="59" y="23"/>
                      </a:cubicBezTo>
                      <a:cubicBezTo>
                        <a:pt x="59" y="22"/>
                        <a:pt x="58" y="22"/>
                        <a:pt x="58" y="22"/>
                      </a:cubicBezTo>
                      <a:cubicBezTo>
                        <a:pt x="58" y="22"/>
                        <a:pt x="58" y="22"/>
                        <a:pt x="58" y="22"/>
                      </a:cubicBezTo>
                      <a:cubicBezTo>
                        <a:pt x="58" y="22"/>
                        <a:pt x="58" y="21"/>
                        <a:pt x="58" y="21"/>
                      </a:cubicBezTo>
                      <a:cubicBezTo>
                        <a:pt x="58" y="21"/>
                        <a:pt x="58" y="21"/>
                        <a:pt x="58" y="21"/>
                      </a:cubicBezTo>
                      <a:cubicBezTo>
                        <a:pt x="58" y="21"/>
                        <a:pt x="58" y="21"/>
                        <a:pt x="58" y="21"/>
                      </a:cubicBezTo>
                      <a:cubicBezTo>
                        <a:pt x="57" y="21"/>
                        <a:pt x="58" y="21"/>
                        <a:pt x="58" y="21"/>
                      </a:cubicBezTo>
                      <a:cubicBezTo>
                        <a:pt x="58" y="21"/>
                        <a:pt x="58" y="21"/>
                        <a:pt x="58" y="21"/>
                      </a:cubicBezTo>
                      <a:cubicBezTo>
                        <a:pt x="58" y="22"/>
                        <a:pt x="58" y="22"/>
                        <a:pt x="58" y="22"/>
                      </a:cubicBezTo>
                      <a:cubicBezTo>
                        <a:pt x="58" y="22"/>
                        <a:pt x="58" y="22"/>
                        <a:pt x="58" y="22"/>
                      </a:cubicBezTo>
                      <a:cubicBezTo>
                        <a:pt x="58" y="22"/>
                        <a:pt x="58" y="22"/>
                        <a:pt x="58" y="22"/>
                      </a:cubicBezTo>
                      <a:cubicBezTo>
                        <a:pt x="58" y="22"/>
                        <a:pt x="58" y="22"/>
                        <a:pt x="59" y="22"/>
                      </a:cubicBezTo>
                      <a:cubicBezTo>
                        <a:pt x="59" y="22"/>
                        <a:pt x="59" y="22"/>
                        <a:pt x="59" y="22"/>
                      </a:cubicBezTo>
                      <a:cubicBezTo>
                        <a:pt x="59" y="23"/>
                        <a:pt x="59" y="23"/>
                        <a:pt x="59" y="23"/>
                      </a:cubicBezTo>
                      <a:cubicBezTo>
                        <a:pt x="59" y="23"/>
                        <a:pt x="58" y="22"/>
                        <a:pt x="58" y="23"/>
                      </a:cubicBezTo>
                      <a:cubicBezTo>
                        <a:pt x="58" y="23"/>
                        <a:pt x="58" y="23"/>
                        <a:pt x="58" y="23"/>
                      </a:cubicBezTo>
                      <a:cubicBezTo>
                        <a:pt x="58" y="23"/>
                        <a:pt x="58" y="23"/>
                        <a:pt x="58" y="23"/>
                      </a:cubicBezTo>
                      <a:cubicBezTo>
                        <a:pt x="58" y="23"/>
                        <a:pt x="58" y="23"/>
                        <a:pt x="58" y="23"/>
                      </a:cubicBezTo>
                      <a:cubicBezTo>
                        <a:pt x="58" y="24"/>
                        <a:pt x="58" y="24"/>
                        <a:pt x="59" y="24"/>
                      </a:cubicBezTo>
                      <a:cubicBezTo>
                        <a:pt x="59" y="24"/>
                        <a:pt x="59" y="23"/>
                        <a:pt x="59" y="24"/>
                      </a:cubicBezTo>
                      <a:cubicBezTo>
                        <a:pt x="59" y="24"/>
                        <a:pt x="59" y="24"/>
                        <a:pt x="59" y="24"/>
                      </a:cubicBezTo>
                      <a:cubicBezTo>
                        <a:pt x="60" y="24"/>
                        <a:pt x="60" y="24"/>
                        <a:pt x="60" y="24"/>
                      </a:cubicBezTo>
                      <a:cubicBezTo>
                        <a:pt x="59" y="23"/>
                        <a:pt x="60" y="23"/>
                        <a:pt x="60" y="23"/>
                      </a:cubicBezTo>
                      <a:cubicBezTo>
                        <a:pt x="60" y="23"/>
                        <a:pt x="60" y="24"/>
                        <a:pt x="60" y="24"/>
                      </a:cubicBezTo>
                      <a:cubicBezTo>
                        <a:pt x="60" y="24"/>
                        <a:pt x="60" y="24"/>
                        <a:pt x="60" y="24"/>
                      </a:cubicBezTo>
                      <a:cubicBezTo>
                        <a:pt x="59" y="24"/>
                        <a:pt x="59" y="24"/>
                        <a:pt x="59" y="24"/>
                      </a:cubicBezTo>
                      <a:cubicBezTo>
                        <a:pt x="59" y="24"/>
                        <a:pt x="59" y="25"/>
                        <a:pt x="58" y="24"/>
                      </a:cubicBezTo>
                      <a:cubicBezTo>
                        <a:pt x="58" y="24"/>
                        <a:pt x="58" y="24"/>
                        <a:pt x="58" y="24"/>
                      </a:cubicBezTo>
                      <a:cubicBezTo>
                        <a:pt x="58" y="24"/>
                        <a:pt x="58" y="24"/>
                        <a:pt x="58" y="24"/>
                      </a:cubicBezTo>
                      <a:cubicBezTo>
                        <a:pt x="58" y="23"/>
                        <a:pt x="58" y="24"/>
                        <a:pt x="58" y="24"/>
                      </a:cubicBezTo>
                      <a:cubicBezTo>
                        <a:pt x="58" y="23"/>
                        <a:pt x="58" y="23"/>
                        <a:pt x="58" y="23"/>
                      </a:cubicBezTo>
                      <a:cubicBezTo>
                        <a:pt x="58" y="23"/>
                        <a:pt x="58" y="24"/>
                        <a:pt x="58" y="24"/>
                      </a:cubicBezTo>
                      <a:cubicBezTo>
                        <a:pt x="58" y="24"/>
                        <a:pt x="58" y="23"/>
                        <a:pt x="58" y="23"/>
                      </a:cubicBezTo>
                      <a:cubicBezTo>
                        <a:pt x="58" y="23"/>
                        <a:pt x="57" y="23"/>
                        <a:pt x="57" y="23"/>
                      </a:cubicBezTo>
                      <a:cubicBezTo>
                        <a:pt x="57" y="23"/>
                        <a:pt x="58" y="23"/>
                        <a:pt x="57" y="23"/>
                      </a:cubicBezTo>
                      <a:cubicBezTo>
                        <a:pt x="57" y="24"/>
                        <a:pt x="57" y="23"/>
                        <a:pt x="57" y="23"/>
                      </a:cubicBezTo>
                      <a:cubicBezTo>
                        <a:pt x="57" y="23"/>
                        <a:pt x="57" y="23"/>
                        <a:pt x="57" y="23"/>
                      </a:cubicBezTo>
                      <a:cubicBezTo>
                        <a:pt x="57" y="23"/>
                        <a:pt x="57" y="23"/>
                        <a:pt x="57" y="23"/>
                      </a:cubicBezTo>
                      <a:cubicBezTo>
                        <a:pt x="57" y="23"/>
                        <a:pt x="57" y="23"/>
                        <a:pt x="57" y="23"/>
                      </a:cubicBezTo>
                      <a:cubicBezTo>
                        <a:pt x="57" y="23"/>
                        <a:pt x="57" y="23"/>
                        <a:pt x="57" y="22"/>
                      </a:cubicBezTo>
                      <a:cubicBezTo>
                        <a:pt x="57" y="22"/>
                        <a:pt x="57" y="22"/>
                        <a:pt x="57" y="22"/>
                      </a:cubicBezTo>
                      <a:cubicBezTo>
                        <a:pt x="57" y="22"/>
                        <a:pt x="57" y="22"/>
                        <a:pt x="57" y="23"/>
                      </a:cubicBezTo>
                      <a:cubicBezTo>
                        <a:pt x="57" y="22"/>
                        <a:pt x="58" y="22"/>
                        <a:pt x="57" y="22"/>
                      </a:cubicBezTo>
                      <a:cubicBezTo>
                        <a:pt x="57" y="22"/>
                        <a:pt x="57" y="22"/>
                        <a:pt x="57" y="22"/>
                      </a:cubicBezTo>
                      <a:cubicBezTo>
                        <a:pt x="58" y="22"/>
                        <a:pt x="58" y="22"/>
                        <a:pt x="57" y="22"/>
                      </a:cubicBezTo>
                      <a:cubicBezTo>
                        <a:pt x="57" y="21"/>
                        <a:pt x="57" y="22"/>
                        <a:pt x="57" y="21"/>
                      </a:cubicBezTo>
                      <a:cubicBezTo>
                        <a:pt x="57" y="21"/>
                        <a:pt x="57" y="21"/>
                        <a:pt x="57" y="21"/>
                      </a:cubicBezTo>
                      <a:cubicBezTo>
                        <a:pt x="57" y="21"/>
                        <a:pt x="57" y="21"/>
                        <a:pt x="57" y="21"/>
                      </a:cubicBezTo>
                      <a:cubicBezTo>
                        <a:pt x="57" y="21"/>
                        <a:pt x="57" y="22"/>
                        <a:pt x="57" y="21"/>
                      </a:cubicBezTo>
                      <a:cubicBezTo>
                        <a:pt x="57" y="21"/>
                        <a:pt x="57" y="21"/>
                        <a:pt x="57" y="21"/>
                      </a:cubicBezTo>
                      <a:cubicBezTo>
                        <a:pt x="57" y="21"/>
                        <a:pt x="57" y="22"/>
                        <a:pt x="57" y="21"/>
                      </a:cubicBezTo>
                      <a:cubicBezTo>
                        <a:pt x="57" y="21"/>
                        <a:pt x="57" y="22"/>
                        <a:pt x="57" y="22"/>
                      </a:cubicBezTo>
                      <a:cubicBezTo>
                        <a:pt x="57" y="22"/>
                        <a:pt x="57" y="22"/>
                        <a:pt x="57" y="22"/>
                      </a:cubicBezTo>
                      <a:cubicBezTo>
                        <a:pt x="57" y="22"/>
                        <a:pt x="57" y="22"/>
                        <a:pt x="57" y="22"/>
                      </a:cubicBezTo>
                      <a:cubicBezTo>
                        <a:pt x="57" y="22"/>
                        <a:pt x="57" y="22"/>
                        <a:pt x="57" y="22"/>
                      </a:cubicBezTo>
                      <a:cubicBezTo>
                        <a:pt x="57" y="22"/>
                        <a:pt x="57" y="22"/>
                        <a:pt x="57" y="22"/>
                      </a:cubicBezTo>
                      <a:cubicBezTo>
                        <a:pt x="57" y="22"/>
                        <a:pt x="56" y="22"/>
                        <a:pt x="56" y="22"/>
                      </a:cubicBezTo>
                      <a:cubicBezTo>
                        <a:pt x="56" y="21"/>
                        <a:pt x="56" y="21"/>
                        <a:pt x="55" y="22"/>
                      </a:cubicBezTo>
                      <a:cubicBezTo>
                        <a:pt x="55" y="22"/>
                        <a:pt x="56" y="22"/>
                        <a:pt x="56" y="22"/>
                      </a:cubicBezTo>
                      <a:cubicBezTo>
                        <a:pt x="55" y="22"/>
                        <a:pt x="55" y="22"/>
                        <a:pt x="55" y="21"/>
                      </a:cubicBezTo>
                      <a:cubicBezTo>
                        <a:pt x="55" y="21"/>
                        <a:pt x="55" y="21"/>
                        <a:pt x="55" y="21"/>
                      </a:cubicBezTo>
                      <a:cubicBezTo>
                        <a:pt x="55" y="21"/>
                        <a:pt x="55" y="21"/>
                        <a:pt x="55" y="21"/>
                      </a:cubicBezTo>
                      <a:cubicBezTo>
                        <a:pt x="55" y="21"/>
                        <a:pt x="55" y="21"/>
                        <a:pt x="55" y="22"/>
                      </a:cubicBezTo>
                      <a:cubicBezTo>
                        <a:pt x="55" y="22"/>
                        <a:pt x="55" y="21"/>
                        <a:pt x="55" y="22"/>
                      </a:cubicBezTo>
                      <a:cubicBezTo>
                        <a:pt x="55" y="22"/>
                        <a:pt x="55" y="22"/>
                        <a:pt x="55" y="22"/>
                      </a:cubicBezTo>
                      <a:cubicBezTo>
                        <a:pt x="55" y="21"/>
                        <a:pt x="55" y="22"/>
                        <a:pt x="55" y="21"/>
                      </a:cubicBezTo>
                      <a:cubicBezTo>
                        <a:pt x="55" y="21"/>
                        <a:pt x="55" y="21"/>
                        <a:pt x="55" y="21"/>
                      </a:cubicBezTo>
                      <a:cubicBezTo>
                        <a:pt x="55" y="21"/>
                        <a:pt x="54" y="21"/>
                        <a:pt x="54" y="21"/>
                      </a:cubicBezTo>
                      <a:cubicBezTo>
                        <a:pt x="55" y="21"/>
                        <a:pt x="55" y="21"/>
                        <a:pt x="55" y="21"/>
                      </a:cubicBezTo>
                      <a:cubicBezTo>
                        <a:pt x="55" y="22"/>
                        <a:pt x="55" y="22"/>
                        <a:pt x="54" y="22"/>
                      </a:cubicBezTo>
                      <a:cubicBezTo>
                        <a:pt x="54" y="22"/>
                        <a:pt x="54" y="22"/>
                        <a:pt x="54" y="22"/>
                      </a:cubicBezTo>
                      <a:cubicBezTo>
                        <a:pt x="54" y="22"/>
                        <a:pt x="54" y="22"/>
                        <a:pt x="54" y="21"/>
                      </a:cubicBezTo>
                      <a:cubicBezTo>
                        <a:pt x="54" y="21"/>
                        <a:pt x="54" y="22"/>
                        <a:pt x="54" y="22"/>
                      </a:cubicBezTo>
                      <a:cubicBezTo>
                        <a:pt x="54" y="22"/>
                        <a:pt x="54" y="22"/>
                        <a:pt x="54" y="22"/>
                      </a:cubicBezTo>
                      <a:cubicBezTo>
                        <a:pt x="55" y="22"/>
                        <a:pt x="54" y="21"/>
                        <a:pt x="54" y="21"/>
                      </a:cubicBezTo>
                      <a:cubicBezTo>
                        <a:pt x="54" y="21"/>
                        <a:pt x="54" y="21"/>
                        <a:pt x="54" y="21"/>
                      </a:cubicBezTo>
                      <a:cubicBezTo>
                        <a:pt x="54" y="22"/>
                        <a:pt x="54" y="22"/>
                        <a:pt x="54" y="22"/>
                      </a:cubicBezTo>
                      <a:cubicBezTo>
                        <a:pt x="54" y="22"/>
                        <a:pt x="54" y="22"/>
                        <a:pt x="54" y="22"/>
                      </a:cubicBezTo>
                      <a:cubicBezTo>
                        <a:pt x="54" y="22"/>
                        <a:pt x="54" y="22"/>
                        <a:pt x="54" y="22"/>
                      </a:cubicBezTo>
                      <a:cubicBezTo>
                        <a:pt x="54" y="22"/>
                        <a:pt x="54" y="22"/>
                        <a:pt x="54" y="22"/>
                      </a:cubicBezTo>
                      <a:cubicBezTo>
                        <a:pt x="54" y="22"/>
                        <a:pt x="54" y="22"/>
                        <a:pt x="53" y="22"/>
                      </a:cubicBezTo>
                      <a:cubicBezTo>
                        <a:pt x="54" y="23"/>
                        <a:pt x="54" y="23"/>
                        <a:pt x="54" y="23"/>
                      </a:cubicBezTo>
                      <a:cubicBezTo>
                        <a:pt x="54" y="23"/>
                        <a:pt x="54" y="23"/>
                        <a:pt x="54" y="23"/>
                      </a:cubicBezTo>
                      <a:cubicBezTo>
                        <a:pt x="54" y="23"/>
                        <a:pt x="54" y="23"/>
                        <a:pt x="54" y="23"/>
                      </a:cubicBezTo>
                      <a:cubicBezTo>
                        <a:pt x="54" y="22"/>
                        <a:pt x="54" y="23"/>
                        <a:pt x="53" y="22"/>
                      </a:cubicBezTo>
                      <a:cubicBezTo>
                        <a:pt x="53" y="22"/>
                        <a:pt x="53" y="22"/>
                        <a:pt x="53" y="23"/>
                      </a:cubicBezTo>
                      <a:cubicBezTo>
                        <a:pt x="53" y="23"/>
                        <a:pt x="53" y="22"/>
                        <a:pt x="53" y="23"/>
                      </a:cubicBezTo>
                      <a:cubicBezTo>
                        <a:pt x="53" y="22"/>
                        <a:pt x="53" y="22"/>
                        <a:pt x="53" y="22"/>
                      </a:cubicBezTo>
                      <a:cubicBezTo>
                        <a:pt x="53" y="22"/>
                        <a:pt x="53" y="22"/>
                        <a:pt x="53" y="22"/>
                      </a:cubicBezTo>
                      <a:cubicBezTo>
                        <a:pt x="52" y="21"/>
                        <a:pt x="53" y="22"/>
                        <a:pt x="52" y="22"/>
                      </a:cubicBezTo>
                      <a:cubicBezTo>
                        <a:pt x="52" y="22"/>
                        <a:pt x="52" y="22"/>
                        <a:pt x="51" y="22"/>
                      </a:cubicBezTo>
                      <a:cubicBezTo>
                        <a:pt x="51" y="22"/>
                        <a:pt x="51" y="22"/>
                        <a:pt x="52" y="22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51" y="22"/>
                        <a:pt x="51" y="22"/>
                        <a:pt x="51" y="21"/>
                      </a:cubicBezTo>
                      <a:cubicBezTo>
                        <a:pt x="51" y="22"/>
                        <a:pt x="51" y="21"/>
                        <a:pt x="51" y="21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1" y="22"/>
                        <a:pt x="52" y="21"/>
                        <a:pt x="52" y="22"/>
                      </a:cubicBezTo>
                      <a:cubicBezTo>
                        <a:pt x="52" y="22"/>
                        <a:pt x="51" y="21"/>
                        <a:pt x="51" y="21"/>
                      </a:cubicBezTo>
                      <a:cubicBezTo>
                        <a:pt x="51" y="21"/>
                        <a:pt x="51" y="21"/>
                        <a:pt x="52" y="21"/>
                      </a:cubicBezTo>
                      <a:cubicBezTo>
                        <a:pt x="52" y="22"/>
                        <a:pt x="52" y="21"/>
                        <a:pt x="53" y="21"/>
                      </a:cubicBezTo>
                      <a:cubicBezTo>
                        <a:pt x="53" y="21"/>
                        <a:pt x="52" y="21"/>
                        <a:pt x="52" y="21"/>
                      </a:cubicBezTo>
                      <a:cubicBezTo>
                        <a:pt x="52" y="20"/>
                        <a:pt x="52" y="21"/>
                        <a:pt x="52" y="20"/>
                      </a:cubicBezTo>
                      <a:cubicBezTo>
                        <a:pt x="52" y="20"/>
                        <a:pt x="52" y="21"/>
                        <a:pt x="52" y="20"/>
                      </a:cubicBezTo>
                      <a:cubicBezTo>
                        <a:pt x="52" y="20"/>
                        <a:pt x="52" y="21"/>
                        <a:pt x="52" y="21"/>
                      </a:cubicBezTo>
                      <a:cubicBezTo>
                        <a:pt x="52" y="21"/>
                        <a:pt x="52" y="20"/>
                        <a:pt x="52" y="21"/>
                      </a:cubicBezTo>
                      <a:cubicBezTo>
                        <a:pt x="52" y="20"/>
                        <a:pt x="52" y="21"/>
                        <a:pt x="52" y="20"/>
                      </a:cubicBezTo>
                      <a:cubicBezTo>
                        <a:pt x="52" y="20"/>
                        <a:pt x="51" y="20"/>
                        <a:pt x="52" y="21"/>
                      </a:cubicBezTo>
                      <a:cubicBezTo>
                        <a:pt x="52" y="21"/>
                        <a:pt x="52" y="21"/>
                        <a:pt x="51" y="21"/>
                      </a:cubicBezTo>
                      <a:cubicBezTo>
                        <a:pt x="51" y="20"/>
                        <a:pt x="51" y="21"/>
                        <a:pt x="51" y="20"/>
                      </a:cubicBezTo>
                      <a:cubicBezTo>
                        <a:pt x="51" y="20"/>
                        <a:pt x="51" y="20"/>
                        <a:pt x="51" y="21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1" y="21"/>
                        <a:pt x="50" y="21"/>
                      </a:cubicBezTo>
                      <a:cubicBezTo>
                        <a:pt x="50" y="21"/>
                        <a:pt x="51" y="21"/>
                        <a:pt x="51" y="22"/>
                      </a:cubicBezTo>
                      <a:cubicBezTo>
                        <a:pt x="51" y="22"/>
                        <a:pt x="51" y="21"/>
                        <a:pt x="51" y="22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51" y="22"/>
                        <a:pt x="51" y="23"/>
                        <a:pt x="51" y="23"/>
                      </a:cubicBezTo>
                      <a:cubicBezTo>
                        <a:pt x="51" y="23"/>
                        <a:pt x="51" y="23"/>
                        <a:pt x="51" y="23"/>
                      </a:cubicBezTo>
                      <a:cubicBezTo>
                        <a:pt x="51" y="23"/>
                        <a:pt x="51" y="23"/>
                        <a:pt x="51" y="23"/>
                      </a:cubicBezTo>
                      <a:cubicBezTo>
                        <a:pt x="51" y="24"/>
                        <a:pt x="52" y="23"/>
                        <a:pt x="52" y="24"/>
                      </a:cubicBezTo>
                      <a:cubicBezTo>
                        <a:pt x="52" y="24"/>
                        <a:pt x="51" y="23"/>
                        <a:pt x="51" y="24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4"/>
                        <a:pt x="52" y="24"/>
                        <a:pt x="52" y="25"/>
                      </a:cubicBezTo>
                      <a:cubicBezTo>
                        <a:pt x="52" y="25"/>
                        <a:pt x="52" y="24"/>
                        <a:pt x="52" y="24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2" y="23"/>
                        <a:pt x="52" y="23"/>
                        <a:pt x="52" y="24"/>
                      </a:cubicBezTo>
                      <a:cubicBezTo>
                        <a:pt x="53" y="24"/>
                        <a:pt x="52" y="23"/>
                        <a:pt x="52" y="23"/>
                      </a:cubicBezTo>
                      <a:cubicBezTo>
                        <a:pt x="52" y="24"/>
                        <a:pt x="52" y="23"/>
                        <a:pt x="53" y="24"/>
                      </a:cubicBezTo>
                      <a:cubicBezTo>
                        <a:pt x="53" y="24"/>
                        <a:pt x="53" y="24"/>
                        <a:pt x="53" y="23"/>
                      </a:cubicBezTo>
                      <a:cubicBezTo>
                        <a:pt x="53" y="24"/>
                        <a:pt x="53" y="23"/>
                        <a:pt x="53" y="24"/>
                      </a:cubicBezTo>
                      <a:cubicBezTo>
                        <a:pt x="53" y="24"/>
                        <a:pt x="53" y="24"/>
                        <a:pt x="53" y="24"/>
                      </a:cubicBezTo>
                      <a:cubicBezTo>
                        <a:pt x="53" y="24"/>
                        <a:pt x="53" y="24"/>
                        <a:pt x="53" y="24"/>
                      </a:cubicBezTo>
                      <a:cubicBezTo>
                        <a:pt x="53" y="24"/>
                        <a:pt x="53" y="24"/>
                        <a:pt x="53" y="24"/>
                      </a:cubicBezTo>
                      <a:cubicBezTo>
                        <a:pt x="53" y="25"/>
                        <a:pt x="53" y="25"/>
                        <a:pt x="53" y="25"/>
                      </a:cubicBezTo>
                      <a:cubicBezTo>
                        <a:pt x="54" y="25"/>
                        <a:pt x="54" y="25"/>
                        <a:pt x="54" y="25"/>
                      </a:cubicBezTo>
                      <a:cubicBezTo>
                        <a:pt x="54" y="25"/>
                        <a:pt x="54" y="25"/>
                        <a:pt x="54" y="25"/>
                      </a:cubicBezTo>
                      <a:cubicBezTo>
                        <a:pt x="54" y="25"/>
                        <a:pt x="54" y="25"/>
                        <a:pt x="54" y="25"/>
                      </a:cubicBezTo>
                      <a:cubicBezTo>
                        <a:pt x="54" y="26"/>
                        <a:pt x="54" y="26"/>
                        <a:pt x="54" y="26"/>
                      </a:cubicBezTo>
                      <a:cubicBezTo>
                        <a:pt x="54" y="26"/>
                        <a:pt x="54" y="26"/>
                        <a:pt x="54" y="25"/>
                      </a:cubicBezTo>
                      <a:cubicBezTo>
                        <a:pt x="54" y="25"/>
                        <a:pt x="54" y="26"/>
                        <a:pt x="53" y="26"/>
                      </a:cubicBezTo>
                      <a:cubicBezTo>
                        <a:pt x="54" y="26"/>
                        <a:pt x="54" y="26"/>
                        <a:pt x="54" y="26"/>
                      </a:cubicBezTo>
                      <a:cubicBezTo>
                        <a:pt x="54" y="26"/>
                        <a:pt x="54" y="27"/>
                        <a:pt x="54" y="26"/>
                      </a:cubicBezTo>
                      <a:cubicBezTo>
                        <a:pt x="54" y="26"/>
                        <a:pt x="54" y="26"/>
                        <a:pt x="54" y="26"/>
                      </a:cubicBezTo>
                      <a:cubicBezTo>
                        <a:pt x="54" y="26"/>
                        <a:pt x="55" y="26"/>
                        <a:pt x="54" y="26"/>
                      </a:cubicBezTo>
                      <a:cubicBezTo>
                        <a:pt x="54" y="26"/>
                        <a:pt x="54" y="25"/>
                        <a:pt x="54" y="26"/>
                      </a:cubicBezTo>
                      <a:cubicBezTo>
                        <a:pt x="54" y="26"/>
                        <a:pt x="54" y="25"/>
                        <a:pt x="54" y="25"/>
                      </a:cubicBezTo>
                      <a:cubicBezTo>
                        <a:pt x="54" y="25"/>
                        <a:pt x="54" y="25"/>
                        <a:pt x="54" y="25"/>
                      </a:cubicBezTo>
                      <a:cubicBezTo>
                        <a:pt x="54" y="25"/>
                        <a:pt x="54" y="25"/>
                        <a:pt x="54" y="25"/>
                      </a:cubicBezTo>
                      <a:cubicBezTo>
                        <a:pt x="54" y="26"/>
                        <a:pt x="55" y="26"/>
                        <a:pt x="55" y="25"/>
                      </a:cubicBezTo>
                      <a:cubicBezTo>
                        <a:pt x="55" y="26"/>
                        <a:pt x="55" y="25"/>
                        <a:pt x="56" y="26"/>
                      </a:cubicBezTo>
                      <a:cubicBezTo>
                        <a:pt x="56" y="25"/>
                        <a:pt x="56" y="25"/>
                        <a:pt x="56" y="25"/>
                      </a:cubicBezTo>
                      <a:cubicBezTo>
                        <a:pt x="56" y="26"/>
                        <a:pt x="56" y="26"/>
                        <a:pt x="56" y="26"/>
                      </a:cubicBezTo>
                      <a:cubicBezTo>
                        <a:pt x="56" y="26"/>
                        <a:pt x="56" y="26"/>
                        <a:pt x="56" y="26"/>
                      </a:cubicBezTo>
                      <a:cubicBezTo>
                        <a:pt x="56" y="26"/>
                        <a:pt x="56" y="26"/>
                        <a:pt x="56" y="26"/>
                      </a:cubicBezTo>
                      <a:cubicBezTo>
                        <a:pt x="56" y="26"/>
                        <a:pt x="56" y="26"/>
                        <a:pt x="56" y="26"/>
                      </a:cubicBezTo>
                      <a:cubicBezTo>
                        <a:pt x="56" y="26"/>
                        <a:pt x="56" y="26"/>
                        <a:pt x="56" y="26"/>
                      </a:cubicBezTo>
                      <a:cubicBezTo>
                        <a:pt x="56" y="26"/>
                        <a:pt x="56" y="26"/>
                        <a:pt x="56" y="26"/>
                      </a:cubicBezTo>
                      <a:cubicBezTo>
                        <a:pt x="56" y="26"/>
                        <a:pt x="56" y="26"/>
                        <a:pt x="56" y="27"/>
                      </a:cubicBezTo>
                      <a:cubicBezTo>
                        <a:pt x="56" y="27"/>
                        <a:pt x="56" y="27"/>
                        <a:pt x="56" y="26"/>
                      </a:cubicBezTo>
                      <a:cubicBezTo>
                        <a:pt x="55" y="26"/>
                        <a:pt x="56" y="27"/>
                        <a:pt x="56" y="27"/>
                      </a:cubicBezTo>
                      <a:cubicBezTo>
                        <a:pt x="56" y="27"/>
                        <a:pt x="55" y="26"/>
                        <a:pt x="55" y="26"/>
                      </a:cubicBezTo>
                      <a:cubicBezTo>
                        <a:pt x="55" y="26"/>
                        <a:pt x="55" y="26"/>
                        <a:pt x="55" y="26"/>
                      </a:cubicBezTo>
                      <a:cubicBezTo>
                        <a:pt x="55" y="26"/>
                        <a:pt x="55" y="26"/>
                        <a:pt x="55" y="26"/>
                      </a:cubicBezTo>
                      <a:cubicBezTo>
                        <a:pt x="55" y="26"/>
                        <a:pt x="55" y="26"/>
                        <a:pt x="55" y="27"/>
                      </a:cubicBezTo>
                      <a:cubicBezTo>
                        <a:pt x="55" y="27"/>
                        <a:pt x="55" y="26"/>
                        <a:pt x="55" y="26"/>
                      </a:cubicBezTo>
                      <a:cubicBezTo>
                        <a:pt x="55" y="27"/>
                        <a:pt x="55" y="27"/>
                        <a:pt x="55" y="28"/>
                      </a:cubicBezTo>
                      <a:cubicBezTo>
                        <a:pt x="55" y="28"/>
                        <a:pt x="55" y="27"/>
                        <a:pt x="55" y="27"/>
                      </a:cubicBezTo>
                      <a:cubicBezTo>
                        <a:pt x="55" y="27"/>
                        <a:pt x="55" y="27"/>
                        <a:pt x="56" y="27"/>
                      </a:cubicBezTo>
                      <a:cubicBezTo>
                        <a:pt x="56" y="27"/>
                        <a:pt x="55" y="27"/>
                        <a:pt x="55" y="27"/>
                      </a:cubicBezTo>
                      <a:cubicBezTo>
                        <a:pt x="55" y="27"/>
                        <a:pt x="55" y="28"/>
                        <a:pt x="55" y="28"/>
                      </a:cubicBezTo>
                      <a:cubicBezTo>
                        <a:pt x="55" y="28"/>
                        <a:pt x="56" y="28"/>
                        <a:pt x="56" y="27"/>
                      </a:cubicBezTo>
                      <a:cubicBezTo>
                        <a:pt x="56" y="27"/>
                        <a:pt x="56" y="27"/>
                        <a:pt x="56" y="27"/>
                      </a:cubicBezTo>
                      <a:cubicBezTo>
                        <a:pt x="56" y="28"/>
                        <a:pt x="56" y="28"/>
                        <a:pt x="56" y="28"/>
                      </a:cubicBezTo>
                      <a:cubicBezTo>
                        <a:pt x="56" y="28"/>
                        <a:pt x="56" y="28"/>
                        <a:pt x="56" y="27"/>
                      </a:cubicBezTo>
                      <a:cubicBezTo>
                        <a:pt x="56" y="27"/>
                        <a:pt x="56" y="27"/>
                        <a:pt x="56" y="27"/>
                      </a:cubicBezTo>
                      <a:cubicBezTo>
                        <a:pt x="56" y="27"/>
                        <a:pt x="56" y="27"/>
                        <a:pt x="56" y="27"/>
                      </a:cubicBezTo>
                      <a:cubicBezTo>
                        <a:pt x="56" y="27"/>
                        <a:pt x="57" y="28"/>
                        <a:pt x="56" y="28"/>
                      </a:cubicBezTo>
                      <a:cubicBezTo>
                        <a:pt x="56" y="28"/>
                        <a:pt x="57" y="28"/>
                        <a:pt x="57" y="28"/>
                      </a:cubicBezTo>
                      <a:cubicBezTo>
                        <a:pt x="57" y="29"/>
                        <a:pt x="57" y="28"/>
                        <a:pt x="57" y="28"/>
                      </a:cubicBezTo>
                      <a:cubicBezTo>
                        <a:pt x="57" y="29"/>
                        <a:pt x="57" y="29"/>
                        <a:pt x="57" y="29"/>
                      </a:cubicBezTo>
                      <a:cubicBezTo>
                        <a:pt x="57" y="29"/>
                        <a:pt x="57" y="29"/>
                        <a:pt x="57" y="29"/>
                      </a:cubicBezTo>
                      <a:cubicBezTo>
                        <a:pt x="57" y="30"/>
                        <a:pt x="57" y="29"/>
                        <a:pt x="56" y="30"/>
                      </a:cubicBezTo>
                      <a:cubicBezTo>
                        <a:pt x="56" y="30"/>
                        <a:pt x="56" y="30"/>
                        <a:pt x="56" y="30"/>
                      </a:cubicBezTo>
                      <a:cubicBezTo>
                        <a:pt x="56" y="30"/>
                        <a:pt x="56" y="30"/>
                        <a:pt x="55" y="30"/>
                      </a:cubicBezTo>
                      <a:cubicBezTo>
                        <a:pt x="55" y="30"/>
                        <a:pt x="55" y="30"/>
                        <a:pt x="55" y="30"/>
                      </a:cubicBezTo>
                      <a:cubicBezTo>
                        <a:pt x="55" y="30"/>
                        <a:pt x="55" y="30"/>
                        <a:pt x="56" y="30"/>
                      </a:cubicBezTo>
                      <a:cubicBezTo>
                        <a:pt x="56" y="30"/>
                        <a:pt x="55" y="30"/>
                        <a:pt x="56" y="30"/>
                      </a:cubicBezTo>
                      <a:cubicBezTo>
                        <a:pt x="55" y="29"/>
                        <a:pt x="55" y="29"/>
                        <a:pt x="55" y="29"/>
                      </a:cubicBezTo>
                      <a:cubicBezTo>
                        <a:pt x="55" y="29"/>
                        <a:pt x="55" y="29"/>
                        <a:pt x="55" y="29"/>
                      </a:cubicBezTo>
                      <a:cubicBezTo>
                        <a:pt x="55" y="29"/>
                        <a:pt x="55" y="29"/>
                        <a:pt x="55" y="28"/>
                      </a:cubicBezTo>
                      <a:cubicBezTo>
                        <a:pt x="54" y="28"/>
                        <a:pt x="55" y="29"/>
                        <a:pt x="54" y="29"/>
                      </a:cubicBezTo>
                      <a:cubicBezTo>
                        <a:pt x="54" y="29"/>
                        <a:pt x="54" y="28"/>
                        <a:pt x="54" y="28"/>
                      </a:cubicBezTo>
                      <a:cubicBezTo>
                        <a:pt x="54" y="29"/>
                        <a:pt x="54" y="29"/>
                        <a:pt x="54" y="29"/>
                      </a:cubicBezTo>
                      <a:cubicBezTo>
                        <a:pt x="54" y="29"/>
                        <a:pt x="54" y="29"/>
                        <a:pt x="54" y="29"/>
                      </a:cubicBezTo>
                      <a:cubicBezTo>
                        <a:pt x="54" y="29"/>
                        <a:pt x="54" y="30"/>
                        <a:pt x="54" y="29"/>
                      </a:cubicBezTo>
                      <a:cubicBezTo>
                        <a:pt x="54" y="29"/>
                        <a:pt x="54" y="29"/>
                        <a:pt x="54" y="29"/>
                      </a:cubicBezTo>
                      <a:cubicBezTo>
                        <a:pt x="54" y="29"/>
                        <a:pt x="54" y="29"/>
                        <a:pt x="54" y="29"/>
                      </a:cubicBezTo>
                      <a:cubicBezTo>
                        <a:pt x="54" y="29"/>
                        <a:pt x="53" y="29"/>
                        <a:pt x="53" y="29"/>
                      </a:cubicBezTo>
                      <a:cubicBezTo>
                        <a:pt x="53" y="29"/>
                        <a:pt x="54" y="29"/>
                        <a:pt x="53" y="28"/>
                      </a:cubicBezTo>
                      <a:cubicBezTo>
                        <a:pt x="54" y="29"/>
                        <a:pt x="54" y="27"/>
                        <a:pt x="54" y="28"/>
                      </a:cubicBezTo>
                      <a:cubicBezTo>
                        <a:pt x="54" y="28"/>
                        <a:pt x="54" y="27"/>
                        <a:pt x="54" y="27"/>
                      </a:cubicBezTo>
                      <a:cubicBezTo>
                        <a:pt x="54" y="27"/>
                        <a:pt x="54" y="27"/>
                        <a:pt x="54" y="27"/>
                      </a:cubicBezTo>
                      <a:cubicBezTo>
                        <a:pt x="54" y="27"/>
                        <a:pt x="54" y="27"/>
                        <a:pt x="54" y="27"/>
                      </a:cubicBezTo>
                      <a:cubicBezTo>
                        <a:pt x="54" y="27"/>
                        <a:pt x="54" y="27"/>
                        <a:pt x="54" y="27"/>
                      </a:cubicBezTo>
                      <a:cubicBezTo>
                        <a:pt x="54" y="27"/>
                        <a:pt x="54" y="27"/>
                        <a:pt x="54" y="26"/>
                      </a:cubicBezTo>
                      <a:cubicBezTo>
                        <a:pt x="54" y="26"/>
                        <a:pt x="54" y="26"/>
                        <a:pt x="54" y="26"/>
                      </a:cubicBezTo>
                      <a:cubicBezTo>
                        <a:pt x="54" y="26"/>
                        <a:pt x="54" y="26"/>
                        <a:pt x="54" y="26"/>
                      </a:cubicBezTo>
                      <a:cubicBezTo>
                        <a:pt x="53" y="26"/>
                        <a:pt x="54" y="26"/>
                        <a:pt x="53" y="26"/>
                      </a:cubicBezTo>
                      <a:cubicBezTo>
                        <a:pt x="53" y="26"/>
                        <a:pt x="54" y="27"/>
                        <a:pt x="54" y="27"/>
                      </a:cubicBezTo>
                      <a:cubicBezTo>
                        <a:pt x="54" y="27"/>
                        <a:pt x="53" y="26"/>
                        <a:pt x="53" y="27"/>
                      </a:cubicBezTo>
                      <a:cubicBezTo>
                        <a:pt x="53" y="26"/>
                        <a:pt x="53" y="26"/>
                        <a:pt x="53" y="26"/>
                      </a:cubicBezTo>
                      <a:cubicBezTo>
                        <a:pt x="53" y="26"/>
                        <a:pt x="53" y="26"/>
                        <a:pt x="53" y="26"/>
                      </a:cubicBezTo>
                      <a:cubicBezTo>
                        <a:pt x="53" y="27"/>
                        <a:pt x="53" y="27"/>
                        <a:pt x="53" y="27"/>
                      </a:cubicBezTo>
                      <a:cubicBezTo>
                        <a:pt x="53" y="27"/>
                        <a:pt x="53" y="27"/>
                        <a:pt x="54" y="28"/>
                      </a:cubicBezTo>
                      <a:cubicBezTo>
                        <a:pt x="54" y="28"/>
                        <a:pt x="53" y="28"/>
                        <a:pt x="53" y="27"/>
                      </a:cubicBezTo>
                      <a:cubicBezTo>
                        <a:pt x="53" y="27"/>
                        <a:pt x="53" y="27"/>
                        <a:pt x="53" y="27"/>
                      </a:cubicBezTo>
                      <a:cubicBezTo>
                        <a:pt x="53" y="27"/>
                        <a:pt x="53" y="27"/>
                        <a:pt x="53" y="27"/>
                      </a:cubicBezTo>
                      <a:cubicBezTo>
                        <a:pt x="53" y="27"/>
                        <a:pt x="53" y="27"/>
                        <a:pt x="53" y="27"/>
                      </a:cubicBezTo>
                      <a:cubicBezTo>
                        <a:pt x="53" y="27"/>
                        <a:pt x="53" y="28"/>
                        <a:pt x="53" y="28"/>
                      </a:cubicBezTo>
                      <a:cubicBezTo>
                        <a:pt x="53" y="29"/>
                        <a:pt x="52" y="28"/>
                        <a:pt x="52" y="28"/>
                      </a:cubicBezTo>
                      <a:cubicBezTo>
                        <a:pt x="52" y="29"/>
                        <a:pt x="52" y="28"/>
                        <a:pt x="51" y="28"/>
                      </a:cubicBezTo>
                      <a:cubicBezTo>
                        <a:pt x="52" y="28"/>
                        <a:pt x="52" y="28"/>
                        <a:pt x="52" y="28"/>
                      </a:cubicBezTo>
                      <a:cubicBezTo>
                        <a:pt x="52" y="28"/>
                        <a:pt x="52" y="28"/>
                        <a:pt x="52" y="27"/>
                      </a:cubicBezTo>
                      <a:cubicBezTo>
                        <a:pt x="52" y="27"/>
                        <a:pt x="52" y="27"/>
                        <a:pt x="52" y="27"/>
                      </a:cubicBezTo>
                      <a:cubicBezTo>
                        <a:pt x="52" y="27"/>
                        <a:pt x="52" y="27"/>
                        <a:pt x="52" y="27"/>
                      </a:cubicBezTo>
                      <a:cubicBezTo>
                        <a:pt x="52" y="27"/>
                        <a:pt x="52" y="27"/>
                        <a:pt x="52" y="27"/>
                      </a:cubicBezTo>
                      <a:cubicBezTo>
                        <a:pt x="52" y="26"/>
                        <a:pt x="52" y="26"/>
                        <a:pt x="52" y="26"/>
                      </a:cubicBezTo>
                      <a:cubicBezTo>
                        <a:pt x="52" y="27"/>
                        <a:pt x="52" y="27"/>
                        <a:pt x="52" y="27"/>
                      </a:cubicBezTo>
                      <a:cubicBezTo>
                        <a:pt x="52" y="28"/>
                        <a:pt x="52" y="27"/>
                        <a:pt x="52" y="28"/>
                      </a:cubicBezTo>
                      <a:cubicBezTo>
                        <a:pt x="52" y="28"/>
                        <a:pt x="52" y="27"/>
                        <a:pt x="53" y="28"/>
                      </a:cubicBezTo>
                      <a:cubicBezTo>
                        <a:pt x="53" y="28"/>
                        <a:pt x="53" y="27"/>
                        <a:pt x="53" y="27"/>
                      </a:cubicBezTo>
                      <a:cubicBezTo>
                        <a:pt x="53" y="27"/>
                        <a:pt x="53" y="27"/>
                        <a:pt x="53" y="26"/>
                      </a:cubicBezTo>
                      <a:cubicBezTo>
                        <a:pt x="53" y="27"/>
                        <a:pt x="52" y="27"/>
                        <a:pt x="53" y="27"/>
                      </a:cubicBezTo>
                      <a:cubicBezTo>
                        <a:pt x="52" y="27"/>
                        <a:pt x="52" y="27"/>
                        <a:pt x="52" y="27"/>
                      </a:cubicBezTo>
                      <a:cubicBezTo>
                        <a:pt x="52" y="27"/>
                        <a:pt x="52" y="27"/>
                        <a:pt x="52" y="27"/>
                      </a:cubicBezTo>
                      <a:cubicBezTo>
                        <a:pt x="52" y="26"/>
                        <a:pt x="52" y="26"/>
                        <a:pt x="52" y="26"/>
                      </a:cubicBezTo>
                      <a:cubicBezTo>
                        <a:pt x="52" y="26"/>
                        <a:pt x="52" y="26"/>
                        <a:pt x="52" y="26"/>
                      </a:cubicBezTo>
                      <a:cubicBezTo>
                        <a:pt x="52" y="26"/>
                        <a:pt x="52" y="26"/>
                        <a:pt x="52" y="26"/>
                      </a:cubicBezTo>
                      <a:cubicBezTo>
                        <a:pt x="52" y="26"/>
                        <a:pt x="52" y="26"/>
                        <a:pt x="51" y="26"/>
                      </a:cubicBezTo>
                      <a:cubicBezTo>
                        <a:pt x="51" y="26"/>
                        <a:pt x="51" y="26"/>
                        <a:pt x="51" y="26"/>
                      </a:cubicBezTo>
                      <a:cubicBezTo>
                        <a:pt x="51" y="26"/>
                        <a:pt x="51" y="26"/>
                        <a:pt x="51" y="26"/>
                      </a:cubicBezTo>
                      <a:cubicBezTo>
                        <a:pt x="51" y="26"/>
                        <a:pt x="51" y="26"/>
                        <a:pt x="51" y="26"/>
                      </a:cubicBezTo>
                      <a:cubicBezTo>
                        <a:pt x="51" y="26"/>
                        <a:pt x="51" y="26"/>
                        <a:pt x="51" y="26"/>
                      </a:cubicBezTo>
                      <a:cubicBezTo>
                        <a:pt x="51" y="26"/>
                        <a:pt x="51" y="26"/>
                        <a:pt x="51" y="26"/>
                      </a:cubicBezTo>
                      <a:cubicBezTo>
                        <a:pt x="51" y="26"/>
                        <a:pt x="51" y="26"/>
                        <a:pt x="51" y="26"/>
                      </a:cubicBezTo>
                      <a:cubicBezTo>
                        <a:pt x="51" y="25"/>
                        <a:pt x="51" y="26"/>
                        <a:pt x="51" y="25"/>
                      </a:cubicBezTo>
                      <a:cubicBezTo>
                        <a:pt x="51" y="25"/>
                        <a:pt x="52" y="25"/>
                        <a:pt x="52" y="25"/>
                      </a:cubicBezTo>
                      <a:cubicBezTo>
                        <a:pt x="52" y="25"/>
                        <a:pt x="52" y="25"/>
                        <a:pt x="52" y="25"/>
                      </a:cubicBezTo>
                      <a:cubicBezTo>
                        <a:pt x="52" y="25"/>
                        <a:pt x="52" y="25"/>
                        <a:pt x="52" y="25"/>
                      </a:cubicBezTo>
                      <a:cubicBezTo>
                        <a:pt x="52" y="25"/>
                        <a:pt x="52" y="25"/>
                        <a:pt x="52" y="25"/>
                      </a:cubicBezTo>
                      <a:cubicBezTo>
                        <a:pt x="52" y="24"/>
                        <a:pt x="51" y="25"/>
                        <a:pt x="51" y="25"/>
                      </a:cubicBezTo>
                      <a:cubicBezTo>
                        <a:pt x="51" y="25"/>
                        <a:pt x="51" y="24"/>
                        <a:pt x="51" y="24"/>
                      </a:cubicBezTo>
                      <a:cubicBezTo>
                        <a:pt x="51" y="24"/>
                        <a:pt x="50" y="24"/>
                        <a:pt x="50" y="24"/>
                      </a:cubicBezTo>
                      <a:cubicBezTo>
                        <a:pt x="50" y="24"/>
                        <a:pt x="50" y="24"/>
                        <a:pt x="50" y="24"/>
                      </a:cubicBezTo>
                      <a:cubicBezTo>
                        <a:pt x="50" y="24"/>
                        <a:pt x="50" y="24"/>
                        <a:pt x="50" y="24"/>
                      </a:cubicBezTo>
                      <a:cubicBezTo>
                        <a:pt x="50" y="24"/>
                        <a:pt x="50" y="24"/>
                        <a:pt x="50" y="24"/>
                      </a:cubicBezTo>
                      <a:cubicBezTo>
                        <a:pt x="50" y="24"/>
                        <a:pt x="50" y="24"/>
                        <a:pt x="50" y="24"/>
                      </a:cubicBezTo>
                      <a:cubicBezTo>
                        <a:pt x="50" y="24"/>
                        <a:pt x="50" y="24"/>
                        <a:pt x="50" y="24"/>
                      </a:cubicBezTo>
                      <a:cubicBezTo>
                        <a:pt x="50" y="24"/>
                        <a:pt x="50" y="24"/>
                        <a:pt x="50" y="24"/>
                      </a:cubicBezTo>
                      <a:cubicBezTo>
                        <a:pt x="50" y="24"/>
                        <a:pt x="50" y="24"/>
                        <a:pt x="50" y="24"/>
                      </a:cubicBezTo>
                      <a:cubicBezTo>
                        <a:pt x="50" y="23"/>
                        <a:pt x="49" y="23"/>
                        <a:pt x="49" y="23"/>
                      </a:cubicBezTo>
                      <a:cubicBezTo>
                        <a:pt x="49" y="23"/>
                        <a:pt x="49" y="23"/>
                        <a:pt x="49" y="23"/>
                      </a:cubicBezTo>
                      <a:cubicBezTo>
                        <a:pt x="49" y="24"/>
                        <a:pt x="49" y="23"/>
                        <a:pt x="49" y="24"/>
                      </a:cubicBezTo>
                      <a:cubicBezTo>
                        <a:pt x="49" y="24"/>
                        <a:pt x="49" y="24"/>
                        <a:pt x="49" y="24"/>
                      </a:cubicBezTo>
                      <a:cubicBezTo>
                        <a:pt x="49" y="23"/>
                        <a:pt x="49" y="23"/>
                        <a:pt x="49" y="23"/>
                      </a:cubicBezTo>
                      <a:cubicBezTo>
                        <a:pt x="49" y="23"/>
                        <a:pt x="49" y="23"/>
                        <a:pt x="49" y="23"/>
                      </a:cubicBezTo>
                      <a:cubicBezTo>
                        <a:pt x="49" y="23"/>
                        <a:pt x="49" y="23"/>
                        <a:pt x="49" y="23"/>
                      </a:cubicBezTo>
                      <a:cubicBezTo>
                        <a:pt x="49" y="23"/>
                        <a:pt x="49" y="22"/>
                        <a:pt x="49" y="23"/>
                      </a:cubicBezTo>
                      <a:cubicBezTo>
                        <a:pt x="49" y="22"/>
                        <a:pt x="49" y="22"/>
                        <a:pt x="49" y="22"/>
                      </a:cubicBezTo>
                      <a:cubicBezTo>
                        <a:pt x="49" y="22"/>
                        <a:pt x="49" y="22"/>
                        <a:pt x="49" y="22"/>
                      </a:cubicBezTo>
                      <a:cubicBezTo>
                        <a:pt x="49" y="22"/>
                        <a:pt x="49" y="21"/>
                        <a:pt x="49" y="21"/>
                      </a:cubicBezTo>
                      <a:cubicBezTo>
                        <a:pt x="49" y="22"/>
                        <a:pt x="49" y="22"/>
                        <a:pt x="49" y="22"/>
                      </a:cubicBezTo>
                      <a:cubicBezTo>
                        <a:pt x="49" y="22"/>
                        <a:pt x="50" y="22"/>
                        <a:pt x="50" y="22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49" y="21"/>
                        <a:pt x="49" y="20"/>
                        <a:pt x="49" y="20"/>
                      </a:cubicBezTo>
                      <a:cubicBezTo>
                        <a:pt x="49" y="20"/>
                        <a:pt x="49" y="21"/>
                        <a:pt x="49" y="2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49" y="22"/>
                        <a:pt x="49" y="21"/>
                        <a:pt x="49" y="2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49" y="20"/>
                        <a:pt x="49" y="21"/>
                        <a:pt x="48" y="20"/>
                      </a:cubicBezTo>
                      <a:cubicBezTo>
                        <a:pt x="48" y="20"/>
                        <a:pt x="48" y="20"/>
                        <a:pt x="48" y="20"/>
                      </a:cubicBezTo>
                      <a:cubicBezTo>
                        <a:pt x="48" y="19"/>
                        <a:pt x="48" y="20"/>
                        <a:pt x="48" y="20"/>
                      </a:cubicBezTo>
                      <a:cubicBezTo>
                        <a:pt x="48" y="20"/>
                        <a:pt x="49" y="20"/>
                        <a:pt x="49" y="20"/>
                      </a:cubicBezTo>
                      <a:cubicBezTo>
                        <a:pt x="48" y="20"/>
                        <a:pt x="48" y="19"/>
                        <a:pt x="48" y="19"/>
                      </a:cubicBezTo>
                      <a:cubicBezTo>
                        <a:pt x="48" y="19"/>
                        <a:pt x="48" y="20"/>
                        <a:pt x="48" y="21"/>
                      </a:cubicBezTo>
                      <a:cubicBezTo>
                        <a:pt x="48" y="21"/>
                        <a:pt x="48" y="21"/>
                        <a:pt x="48" y="21"/>
                      </a:cubicBezTo>
                      <a:cubicBezTo>
                        <a:pt x="48" y="20"/>
                        <a:pt x="48" y="20"/>
                        <a:pt x="48" y="19"/>
                      </a:cubicBezTo>
                      <a:cubicBezTo>
                        <a:pt x="48" y="19"/>
                        <a:pt x="48" y="19"/>
                        <a:pt x="48" y="19"/>
                      </a:cubicBezTo>
                      <a:cubicBezTo>
                        <a:pt x="48" y="19"/>
                        <a:pt x="48" y="19"/>
                        <a:pt x="48" y="19"/>
                      </a:cubicBezTo>
                      <a:cubicBezTo>
                        <a:pt x="48" y="20"/>
                        <a:pt x="48" y="20"/>
                        <a:pt x="48" y="20"/>
                      </a:cubicBezTo>
                      <a:cubicBezTo>
                        <a:pt x="48" y="20"/>
                        <a:pt x="48" y="19"/>
                        <a:pt x="48" y="19"/>
                      </a:cubicBezTo>
                      <a:cubicBezTo>
                        <a:pt x="48" y="19"/>
                        <a:pt x="47" y="19"/>
                        <a:pt x="47" y="19"/>
                      </a:cubicBezTo>
                      <a:cubicBezTo>
                        <a:pt x="47" y="19"/>
                        <a:pt x="48" y="19"/>
                        <a:pt x="48" y="20"/>
                      </a:cubicBezTo>
                      <a:cubicBezTo>
                        <a:pt x="47" y="20"/>
                        <a:pt x="47" y="19"/>
                        <a:pt x="47" y="19"/>
                      </a:cubicBezTo>
                      <a:cubicBezTo>
                        <a:pt x="47" y="19"/>
                        <a:pt x="47" y="20"/>
                        <a:pt x="47" y="20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47" y="19"/>
                        <a:pt x="47" y="19"/>
                        <a:pt x="47" y="20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47" y="21"/>
                        <a:pt x="47" y="20"/>
                        <a:pt x="47" y="20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47" y="21"/>
                        <a:pt x="47" y="20"/>
                        <a:pt x="47" y="21"/>
                      </a:cubicBezTo>
                      <a:cubicBezTo>
                        <a:pt x="47" y="21"/>
                        <a:pt x="47" y="21"/>
                        <a:pt x="47" y="21"/>
                      </a:cubicBezTo>
                      <a:cubicBezTo>
                        <a:pt x="47" y="21"/>
                        <a:pt x="47" y="20"/>
                        <a:pt x="47" y="20"/>
                      </a:cubicBezTo>
                      <a:cubicBezTo>
                        <a:pt x="47" y="20"/>
                        <a:pt x="47" y="21"/>
                        <a:pt x="47" y="21"/>
                      </a:cubicBezTo>
                      <a:cubicBezTo>
                        <a:pt x="46" y="21"/>
                        <a:pt x="46" y="20"/>
                        <a:pt x="46" y="21"/>
                      </a:cubicBezTo>
                      <a:cubicBezTo>
                        <a:pt x="46" y="21"/>
                        <a:pt x="46" y="21"/>
                        <a:pt x="46" y="20"/>
                      </a:cubicBezTo>
                      <a:cubicBezTo>
                        <a:pt x="46" y="20"/>
                        <a:pt x="46" y="20"/>
                        <a:pt x="46" y="20"/>
                      </a:cubicBezTo>
                      <a:cubicBezTo>
                        <a:pt x="46" y="20"/>
                        <a:pt x="46" y="20"/>
                        <a:pt x="46" y="20"/>
                      </a:cubicBezTo>
                      <a:cubicBezTo>
                        <a:pt x="46" y="20"/>
                        <a:pt x="46" y="21"/>
                        <a:pt x="46" y="21"/>
                      </a:cubicBezTo>
                      <a:cubicBezTo>
                        <a:pt x="46" y="21"/>
                        <a:pt x="46" y="20"/>
                        <a:pt x="46" y="20"/>
                      </a:cubicBezTo>
                      <a:cubicBezTo>
                        <a:pt x="46" y="20"/>
                        <a:pt x="46" y="19"/>
                        <a:pt x="47" y="20"/>
                      </a:cubicBezTo>
                      <a:cubicBezTo>
                        <a:pt x="47" y="20"/>
                        <a:pt x="47" y="20"/>
                        <a:pt x="47" y="19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47" y="19"/>
                        <a:pt x="46" y="19"/>
                        <a:pt x="46" y="19"/>
                      </a:cubicBezTo>
                      <a:cubicBezTo>
                        <a:pt x="46" y="19"/>
                        <a:pt x="46" y="19"/>
                        <a:pt x="46" y="18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6" y="19"/>
                        <a:pt x="46" y="18"/>
                        <a:pt x="46" y="18"/>
                      </a:cubicBezTo>
                      <a:cubicBezTo>
                        <a:pt x="46" y="18"/>
                        <a:pt x="46" y="19"/>
                        <a:pt x="46" y="20"/>
                      </a:cubicBezTo>
                      <a:cubicBezTo>
                        <a:pt x="46" y="19"/>
                        <a:pt x="46" y="18"/>
                        <a:pt x="45" y="18"/>
                      </a:cubicBezTo>
                      <a:cubicBezTo>
                        <a:pt x="45" y="18"/>
                        <a:pt x="46" y="18"/>
                        <a:pt x="46" y="18"/>
                      </a:cubicBezTo>
                      <a:cubicBezTo>
                        <a:pt x="45" y="18"/>
                        <a:pt x="45" y="18"/>
                        <a:pt x="45" y="18"/>
                      </a:cubicBezTo>
                      <a:cubicBezTo>
                        <a:pt x="45" y="18"/>
                        <a:pt x="45" y="18"/>
                        <a:pt x="45" y="19"/>
                      </a:cubicBezTo>
                      <a:cubicBezTo>
                        <a:pt x="45" y="19"/>
                        <a:pt x="45" y="19"/>
                        <a:pt x="45" y="19"/>
                      </a:cubicBezTo>
                      <a:cubicBezTo>
                        <a:pt x="45" y="19"/>
                        <a:pt x="45" y="19"/>
                        <a:pt x="45" y="19"/>
                      </a:cubicBezTo>
                      <a:cubicBezTo>
                        <a:pt x="45" y="18"/>
                        <a:pt x="45" y="19"/>
                        <a:pt x="45" y="18"/>
                      </a:cubicBezTo>
                      <a:cubicBezTo>
                        <a:pt x="45" y="19"/>
                        <a:pt x="44" y="18"/>
                        <a:pt x="44" y="19"/>
                      </a:cubicBezTo>
                      <a:cubicBezTo>
                        <a:pt x="45" y="19"/>
                        <a:pt x="45" y="20"/>
                        <a:pt x="45" y="20"/>
                      </a:cubicBezTo>
                      <a:cubicBezTo>
                        <a:pt x="45" y="20"/>
                        <a:pt x="45" y="20"/>
                        <a:pt x="45" y="20"/>
                      </a:cubicBezTo>
                      <a:cubicBezTo>
                        <a:pt x="45" y="21"/>
                        <a:pt x="45" y="21"/>
                        <a:pt x="45" y="21"/>
                      </a:cubicBezTo>
                      <a:cubicBezTo>
                        <a:pt x="45" y="22"/>
                        <a:pt x="45" y="21"/>
                        <a:pt x="45" y="22"/>
                      </a:cubicBezTo>
                      <a:cubicBezTo>
                        <a:pt x="45" y="22"/>
                        <a:pt x="45" y="22"/>
                        <a:pt x="45" y="22"/>
                      </a:cubicBezTo>
                      <a:cubicBezTo>
                        <a:pt x="45" y="21"/>
                        <a:pt x="45" y="22"/>
                        <a:pt x="45" y="21"/>
                      </a:cubicBezTo>
                      <a:cubicBezTo>
                        <a:pt x="45" y="21"/>
                        <a:pt x="45" y="21"/>
                        <a:pt x="45" y="21"/>
                      </a:cubicBezTo>
                      <a:cubicBezTo>
                        <a:pt x="45" y="21"/>
                        <a:pt x="45" y="21"/>
                        <a:pt x="45" y="21"/>
                      </a:cubicBezTo>
                      <a:cubicBezTo>
                        <a:pt x="45" y="21"/>
                        <a:pt x="45" y="21"/>
                        <a:pt x="44" y="21"/>
                      </a:cubicBezTo>
                      <a:cubicBezTo>
                        <a:pt x="44" y="20"/>
                        <a:pt x="45" y="20"/>
                        <a:pt x="45" y="20"/>
                      </a:cubicBezTo>
                      <a:cubicBezTo>
                        <a:pt x="45" y="20"/>
                        <a:pt x="45" y="20"/>
                        <a:pt x="45" y="20"/>
                      </a:cubicBezTo>
                      <a:cubicBezTo>
                        <a:pt x="44" y="20"/>
                        <a:pt x="44" y="19"/>
                        <a:pt x="44" y="19"/>
                      </a:cubicBezTo>
                      <a:cubicBezTo>
                        <a:pt x="44" y="19"/>
                        <a:pt x="44" y="19"/>
                        <a:pt x="44" y="19"/>
                      </a:cubicBezTo>
                      <a:cubicBezTo>
                        <a:pt x="44" y="19"/>
                        <a:pt x="44" y="18"/>
                        <a:pt x="44" y="19"/>
                      </a:cubicBezTo>
                      <a:cubicBezTo>
                        <a:pt x="44" y="19"/>
                        <a:pt x="44" y="19"/>
                        <a:pt x="44" y="19"/>
                      </a:cubicBezTo>
                      <a:cubicBezTo>
                        <a:pt x="44" y="19"/>
                        <a:pt x="44" y="19"/>
                        <a:pt x="44" y="19"/>
                      </a:cubicBezTo>
                      <a:cubicBezTo>
                        <a:pt x="44" y="19"/>
                        <a:pt x="44" y="19"/>
                        <a:pt x="44" y="19"/>
                      </a:cubicBezTo>
                      <a:cubicBezTo>
                        <a:pt x="44" y="18"/>
                        <a:pt x="43" y="18"/>
                        <a:pt x="43" y="18"/>
                      </a:cubicBezTo>
                      <a:cubicBezTo>
                        <a:pt x="43" y="18"/>
                        <a:pt x="43" y="17"/>
                        <a:pt x="43" y="17"/>
                      </a:cubicBezTo>
                      <a:cubicBezTo>
                        <a:pt x="43" y="17"/>
                        <a:pt x="43" y="18"/>
                        <a:pt x="44" y="18"/>
                      </a:cubicBezTo>
                      <a:cubicBezTo>
                        <a:pt x="44" y="18"/>
                        <a:pt x="44" y="18"/>
                        <a:pt x="44" y="18"/>
                      </a:cubicBezTo>
                      <a:cubicBezTo>
                        <a:pt x="44" y="18"/>
                        <a:pt x="44" y="18"/>
                        <a:pt x="43" y="18"/>
                      </a:cubicBezTo>
                      <a:cubicBezTo>
                        <a:pt x="44" y="17"/>
                        <a:pt x="44" y="17"/>
                        <a:pt x="44" y="16"/>
                      </a:cubicBezTo>
                      <a:cubicBezTo>
                        <a:pt x="44" y="17"/>
                        <a:pt x="44" y="16"/>
                        <a:pt x="44" y="16"/>
                      </a:cubicBezTo>
                      <a:cubicBezTo>
                        <a:pt x="44" y="16"/>
                        <a:pt x="45" y="17"/>
                        <a:pt x="45" y="16"/>
                      </a:cubicBezTo>
                      <a:cubicBezTo>
                        <a:pt x="45" y="16"/>
                        <a:pt x="45" y="17"/>
                        <a:pt x="45" y="17"/>
                      </a:cubicBezTo>
                      <a:cubicBezTo>
                        <a:pt x="45" y="17"/>
                        <a:pt x="45" y="17"/>
                        <a:pt x="45" y="17"/>
                      </a:cubicBezTo>
                      <a:cubicBezTo>
                        <a:pt x="45" y="16"/>
                        <a:pt x="45" y="16"/>
                        <a:pt x="45" y="16"/>
                      </a:cubicBezTo>
                      <a:cubicBezTo>
                        <a:pt x="45" y="16"/>
                        <a:pt x="45" y="16"/>
                        <a:pt x="45" y="16"/>
                      </a:cubicBezTo>
                      <a:cubicBezTo>
                        <a:pt x="45" y="17"/>
                        <a:pt x="45" y="17"/>
                        <a:pt x="45" y="17"/>
                      </a:cubicBezTo>
                      <a:cubicBezTo>
                        <a:pt x="45" y="17"/>
                        <a:pt x="45" y="17"/>
                        <a:pt x="45" y="17"/>
                      </a:cubicBezTo>
                      <a:cubicBezTo>
                        <a:pt x="45" y="17"/>
                        <a:pt x="45" y="17"/>
                        <a:pt x="45" y="17"/>
                      </a:cubicBezTo>
                      <a:cubicBezTo>
                        <a:pt x="45" y="16"/>
                        <a:pt x="45" y="16"/>
                        <a:pt x="45" y="15"/>
                      </a:cubicBezTo>
                      <a:cubicBezTo>
                        <a:pt x="45" y="15"/>
                        <a:pt x="45" y="16"/>
                        <a:pt x="45" y="16"/>
                      </a:cubicBezTo>
                      <a:cubicBezTo>
                        <a:pt x="45" y="16"/>
                        <a:pt x="45" y="16"/>
                        <a:pt x="45" y="16"/>
                      </a:cubicBezTo>
                      <a:cubicBezTo>
                        <a:pt x="45" y="16"/>
                        <a:pt x="45" y="16"/>
                        <a:pt x="45" y="16"/>
                      </a:cubicBezTo>
                      <a:cubicBezTo>
                        <a:pt x="45" y="16"/>
                        <a:pt x="44" y="15"/>
                        <a:pt x="44" y="15"/>
                      </a:cubicBezTo>
                      <a:cubicBezTo>
                        <a:pt x="44" y="15"/>
                        <a:pt x="44" y="15"/>
                        <a:pt x="44" y="15"/>
                      </a:cubicBezTo>
                      <a:cubicBezTo>
                        <a:pt x="44" y="15"/>
                        <a:pt x="44" y="16"/>
                        <a:pt x="44" y="15"/>
                      </a:cubicBezTo>
                      <a:cubicBezTo>
                        <a:pt x="44" y="16"/>
                        <a:pt x="44" y="15"/>
                        <a:pt x="44" y="16"/>
                      </a:cubicBezTo>
                      <a:cubicBezTo>
                        <a:pt x="44" y="16"/>
                        <a:pt x="44" y="16"/>
                        <a:pt x="44" y="16"/>
                      </a:cubicBezTo>
                      <a:cubicBezTo>
                        <a:pt x="44" y="16"/>
                        <a:pt x="44" y="15"/>
                        <a:pt x="44" y="16"/>
                      </a:cubicBezTo>
                      <a:cubicBezTo>
                        <a:pt x="44" y="16"/>
                        <a:pt x="44" y="16"/>
                        <a:pt x="44" y="16"/>
                      </a:cubicBezTo>
                      <a:cubicBezTo>
                        <a:pt x="44" y="16"/>
                        <a:pt x="44" y="16"/>
                        <a:pt x="44" y="16"/>
                      </a:cubicBezTo>
                      <a:cubicBezTo>
                        <a:pt x="44" y="16"/>
                        <a:pt x="44" y="16"/>
                        <a:pt x="44" y="17"/>
                      </a:cubicBezTo>
                      <a:cubicBezTo>
                        <a:pt x="43" y="16"/>
                        <a:pt x="44" y="17"/>
                        <a:pt x="44" y="16"/>
                      </a:cubicBezTo>
                      <a:cubicBezTo>
                        <a:pt x="44" y="16"/>
                        <a:pt x="44" y="16"/>
                        <a:pt x="44" y="16"/>
                      </a:cubicBezTo>
                      <a:cubicBezTo>
                        <a:pt x="43" y="16"/>
                        <a:pt x="43" y="16"/>
                        <a:pt x="43" y="16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3" y="15"/>
                        <a:pt x="43" y="15"/>
                        <a:pt x="43" y="16"/>
                      </a:cubicBezTo>
                      <a:cubicBezTo>
                        <a:pt x="43" y="16"/>
                        <a:pt x="43" y="16"/>
                        <a:pt x="43" y="16"/>
                      </a:cubicBezTo>
                      <a:cubicBezTo>
                        <a:pt x="43" y="16"/>
                        <a:pt x="43" y="15"/>
                        <a:pt x="43" y="15"/>
                      </a:cubicBezTo>
                      <a:cubicBezTo>
                        <a:pt x="44" y="16"/>
                        <a:pt x="44" y="15"/>
                        <a:pt x="44" y="14"/>
                      </a:cubicBezTo>
                      <a:cubicBezTo>
                        <a:pt x="44" y="14"/>
                        <a:pt x="43" y="15"/>
                        <a:pt x="43" y="14"/>
                      </a:cubicBezTo>
                      <a:cubicBezTo>
                        <a:pt x="43" y="14"/>
                        <a:pt x="43" y="15"/>
                        <a:pt x="43" y="15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3" y="16"/>
                        <a:pt x="43" y="16"/>
                        <a:pt x="43" y="16"/>
                      </a:cubicBezTo>
                      <a:cubicBezTo>
                        <a:pt x="43" y="16"/>
                        <a:pt x="43" y="16"/>
                        <a:pt x="43" y="17"/>
                      </a:cubicBezTo>
                      <a:cubicBezTo>
                        <a:pt x="43" y="16"/>
                        <a:pt x="43" y="16"/>
                        <a:pt x="43" y="16"/>
                      </a:cubicBezTo>
                      <a:cubicBezTo>
                        <a:pt x="43" y="17"/>
                        <a:pt x="43" y="16"/>
                        <a:pt x="42" y="16"/>
                      </a:cubicBezTo>
                      <a:cubicBezTo>
                        <a:pt x="42" y="16"/>
                        <a:pt x="42" y="16"/>
                        <a:pt x="42" y="16"/>
                      </a:cubicBezTo>
                      <a:cubicBezTo>
                        <a:pt x="42" y="17"/>
                        <a:pt x="42" y="17"/>
                        <a:pt x="43" y="17"/>
                      </a:cubicBezTo>
                      <a:cubicBezTo>
                        <a:pt x="42" y="17"/>
                        <a:pt x="42" y="17"/>
                        <a:pt x="42" y="17"/>
                      </a:cubicBezTo>
                      <a:cubicBezTo>
                        <a:pt x="42" y="17"/>
                        <a:pt x="42" y="17"/>
                        <a:pt x="42" y="16"/>
                      </a:cubicBezTo>
                      <a:cubicBezTo>
                        <a:pt x="42" y="16"/>
                        <a:pt x="42" y="16"/>
                        <a:pt x="42" y="16"/>
                      </a:cubicBezTo>
                      <a:cubicBezTo>
                        <a:pt x="42" y="16"/>
                        <a:pt x="42" y="16"/>
                        <a:pt x="42" y="15"/>
                      </a:cubicBezTo>
                      <a:cubicBezTo>
                        <a:pt x="42" y="15"/>
                        <a:pt x="42" y="15"/>
                        <a:pt x="42" y="15"/>
                      </a:cubicBezTo>
                      <a:cubicBezTo>
                        <a:pt x="42" y="14"/>
                        <a:pt x="42" y="14"/>
                        <a:pt x="42" y="14"/>
                      </a:cubicBezTo>
                      <a:cubicBezTo>
                        <a:pt x="42" y="14"/>
                        <a:pt x="42" y="14"/>
                        <a:pt x="42" y="14"/>
                      </a:cubicBezTo>
                      <a:cubicBezTo>
                        <a:pt x="42" y="14"/>
                        <a:pt x="42" y="14"/>
                        <a:pt x="42" y="14"/>
                      </a:cubicBezTo>
                      <a:cubicBezTo>
                        <a:pt x="42" y="14"/>
                        <a:pt x="42" y="14"/>
                        <a:pt x="42" y="13"/>
                      </a:cubicBezTo>
                      <a:cubicBezTo>
                        <a:pt x="42" y="14"/>
                        <a:pt x="42" y="14"/>
                        <a:pt x="42" y="14"/>
                      </a:cubicBezTo>
                      <a:cubicBezTo>
                        <a:pt x="42" y="14"/>
                        <a:pt x="42" y="14"/>
                        <a:pt x="42" y="14"/>
                      </a:cubicBezTo>
                      <a:cubicBezTo>
                        <a:pt x="42" y="14"/>
                        <a:pt x="42" y="14"/>
                        <a:pt x="42" y="14"/>
                      </a:cubicBezTo>
                      <a:cubicBezTo>
                        <a:pt x="42" y="14"/>
                        <a:pt x="42" y="15"/>
                        <a:pt x="42" y="15"/>
                      </a:cubicBezTo>
                      <a:cubicBezTo>
                        <a:pt x="42" y="15"/>
                        <a:pt x="42" y="15"/>
                        <a:pt x="42" y="15"/>
                      </a:cubicBezTo>
                      <a:cubicBezTo>
                        <a:pt x="42" y="15"/>
                        <a:pt x="42" y="15"/>
                        <a:pt x="42" y="16"/>
                      </a:cubicBezTo>
                      <a:cubicBezTo>
                        <a:pt x="42" y="15"/>
                        <a:pt x="42" y="15"/>
                        <a:pt x="42" y="15"/>
                      </a:cubicBezTo>
                      <a:cubicBezTo>
                        <a:pt x="42" y="15"/>
                        <a:pt x="42" y="15"/>
                        <a:pt x="42" y="14"/>
                      </a:cubicBezTo>
                      <a:cubicBezTo>
                        <a:pt x="42" y="14"/>
                        <a:pt x="42" y="15"/>
                        <a:pt x="42" y="15"/>
                      </a:cubicBezTo>
                      <a:cubicBezTo>
                        <a:pt x="42" y="14"/>
                        <a:pt x="41" y="13"/>
                        <a:pt x="42" y="13"/>
                      </a:cubicBezTo>
                      <a:cubicBezTo>
                        <a:pt x="41" y="13"/>
                        <a:pt x="41" y="12"/>
                        <a:pt x="41" y="13"/>
                      </a:cubicBezTo>
                      <a:cubicBezTo>
                        <a:pt x="41" y="13"/>
                        <a:pt x="41" y="13"/>
                        <a:pt x="41" y="13"/>
                      </a:cubicBezTo>
                      <a:cubicBezTo>
                        <a:pt x="41" y="13"/>
                        <a:pt x="41" y="14"/>
                        <a:pt x="41" y="14"/>
                      </a:cubicBezTo>
                      <a:cubicBezTo>
                        <a:pt x="41" y="14"/>
                        <a:pt x="41" y="13"/>
                        <a:pt x="41" y="14"/>
                      </a:cubicBezTo>
                      <a:cubicBezTo>
                        <a:pt x="41" y="12"/>
                        <a:pt x="41" y="12"/>
                        <a:pt x="41" y="12"/>
                      </a:cubicBezTo>
                      <a:cubicBezTo>
                        <a:pt x="41" y="12"/>
                        <a:pt x="41" y="12"/>
                        <a:pt x="41" y="12"/>
                      </a:cubicBezTo>
                      <a:cubicBezTo>
                        <a:pt x="41" y="12"/>
                        <a:pt x="41" y="13"/>
                        <a:pt x="41" y="13"/>
                      </a:cubicBezTo>
                      <a:cubicBezTo>
                        <a:pt x="41" y="13"/>
                        <a:pt x="41" y="13"/>
                        <a:pt x="41" y="13"/>
                      </a:cubicBezTo>
                      <a:cubicBezTo>
                        <a:pt x="41" y="13"/>
                        <a:pt x="41" y="12"/>
                        <a:pt x="41" y="12"/>
                      </a:cubicBezTo>
                      <a:cubicBezTo>
                        <a:pt x="41" y="12"/>
                        <a:pt x="41" y="12"/>
                        <a:pt x="41" y="11"/>
                      </a:cubicBezTo>
                      <a:cubicBezTo>
                        <a:pt x="40" y="11"/>
                        <a:pt x="40" y="11"/>
                        <a:pt x="40" y="11"/>
                      </a:cubicBezTo>
                      <a:cubicBezTo>
                        <a:pt x="40" y="12"/>
                        <a:pt x="40" y="11"/>
                        <a:pt x="40" y="11"/>
                      </a:cubicBezTo>
                      <a:cubicBezTo>
                        <a:pt x="40" y="12"/>
                        <a:pt x="40" y="12"/>
                        <a:pt x="40" y="11"/>
                      </a:cubicBezTo>
                      <a:cubicBezTo>
                        <a:pt x="40" y="11"/>
                        <a:pt x="40" y="11"/>
                        <a:pt x="40" y="11"/>
                      </a:cubicBezTo>
                      <a:cubicBezTo>
                        <a:pt x="40" y="10"/>
                        <a:pt x="40" y="11"/>
                        <a:pt x="40" y="10"/>
                      </a:cubicBezTo>
                      <a:cubicBezTo>
                        <a:pt x="40" y="10"/>
                        <a:pt x="40" y="10"/>
                        <a:pt x="40" y="10"/>
                      </a:cubicBezTo>
                      <a:cubicBezTo>
                        <a:pt x="40" y="10"/>
                        <a:pt x="40" y="10"/>
                        <a:pt x="40" y="10"/>
                      </a:cubicBezTo>
                      <a:cubicBezTo>
                        <a:pt x="40" y="10"/>
                        <a:pt x="40" y="9"/>
                        <a:pt x="40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10"/>
                        <a:pt x="40" y="10"/>
                        <a:pt x="40" y="10"/>
                      </a:cubicBezTo>
                      <a:cubicBezTo>
                        <a:pt x="40" y="10"/>
                        <a:pt x="40" y="10"/>
                        <a:pt x="40" y="9"/>
                      </a:cubicBezTo>
                      <a:cubicBezTo>
                        <a:pt x="40" y="9"/>
                        <a:pt x="40" y="9"/>
                        <a:pt x="41" y="9"/>
                      </a:cubicBezTo>
                      <a:cubicBezTo>
                        <a:pt x="41" y="9"/>
                        <a:pt x="40" y="9"/>
                        <a:pt x="40" y="10"/>
                      </a:cubicBezTo>
                      <a:cubicBezTo>
                        <a:pt x="41" y="10"/>
                        <a:pt x="41" y="9"/>
                        <a:pt x="41" y="9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9"/>
                        <a:pt x="41" y="9"/>
                        <a:pt x="42" y="9"/>
                      </a:cubicBezTo>
                      <a:cubicBezTo>
                        <a:pt x="42" y="9"/>
                        <a:pt x="42" y="9"/>
                        <a:pt x="42" y="9"/>
                      </a:cubicBezTo>
                      <a:cubicBezTo>
                        <a:pt x="42" y="9"/>
                        <a:pt x="42" y="9"/>
                        <a:pt x="42" y="8"/>
                      </a:cubicBezTo>
                      <a:cubicBezTo>
                        <a:pt x="42" y="9"/>
                        <a:pt x="42" y="9"/>
                        <a:pt x="42" y="9"/>
                      </a:cubicBezTo>
                      <a:cubicBezTo>
                        <a:pt x="42" y="8"/>
                        <a:pt x="42" y="9"/>
                        <a:pt x="42" y="9"/>
                      </a:cubicBezTo>
                      <a:cubicBezTo>
                        <a:pt x="42" y="9"/>
                        <a:pt x="42" y="9"/>
                        <a:pt x="42" y="9"/>
                      </a:cubicBezTo>
                      <a:cubicBezTo>
                        <a:pt x="43" y="8"/>
                        <a:pt x="43" y="8"/>
                        <a:pt x="43" y="9"/>
                      </a:cubicBezTo>
                      <a:cubicBezTo>
                        <a:pt x="43" y="9"/>
                        <a:pt x="43" y="9"/>
                        <a:pt x="43" y="9"/>
                      </a:cubicBezTo>
                      <a:cubicBezTo>
                        <a:pt x="43" y="9"/>
                        <a:pt x="43" y="9"/>
                        <a:pt x="43" y="9"/>
                      </a:cubicBezTo>
                      <a:cubicBezTo>
                        <a:pt x="43" y="9"/>
                        <a:pt x="43" y="9"/>
                        <a:pt x="43" y="9"/>
                      </a:cubicBezTo>
                      <a:cubicBezTo>
                        <a:pt x="43" y="10"/>
                        <a:pt x="43" y="9"/>
                        <a:pt x="44" y="10"/>
                      </a:cubicBezTo>
                      <a:cubicBezTo>
                        <a:pt x="44" y="10"/>
                        <a:pt x="44" y="10"/>
                        <a:pt x="44" y="10"/>
                      </a:cubicBezTo>
                      <a:cubicBezTo>
                        <a:pt x="44" y="9"/>
                        <a:pt x="44" y="10"/>
                        <a:pt x="44" y="10"/>
                      </a:cubicBezTo>
                      <a:cubicBezTo>
                        <a:pt x="44" y="10"/>
                        <a:pt x="44" y="10"/>
                        <a:pt x="44" y="10"/>
                      </a:cubicBezTo>
                      <a:cubicBezTo>
                        <a:pt x="44" y="9"/>
                        <a:pt x="45" y="9"/>
                        <a:pt x="45" y="9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45" y="9"/>
                        <a:pt x="46" y="9"/>
                        <a:pt x="46" y="9"/>
                      </a:cubicBezTo>
                      <a:cubicBezTo>
                        <a:pt x="46" y="9"/>
                        <a:pt x="45" y="9"/>
                        <a:pt x="45" y="9"/>
                      </a:cubicBezTo>
                      <a:cubicBezTo>
                        <a:pt x="46" y="9"/>
                        <a:pt x="46" y="9"/>
                        <a:pt x="46" y="10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6" y="9"/>
                        <a:pt x="46" y="9"/>
                        <a:pt x="46" y="8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6" y="9"/>
                        <a:pt x="46" y="9"/>
                        <a:pt x="46" y="10"/>
                      </a:cubicBezTo>
                      <a:cubicBezTo>
                        <a:pt x="46" y="9"/>
                        <a:pt x="46" y="10"/>
                        <a:pt x="46" y="10"/>
                      </a:cubicBezTo>
                      <a:cubicBezTo>
                        <a:pt x="47" y="10"/>
                        <a:pt x="46" y="9"/>
                        <a:pt x="46" y="9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6" y="9"/>
                        <a:pt x="46" y="8"/>
                        <a:pt x="47" y="9"/>
                      </a:cubicBezTo>
                      <a:cubicBezTo>
                        <a:pt x="46" y="9"/>
                        <a:pt x="47" y="9"/>
                        <a:pt x="47" y="8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7" y="9"/>
                        <a:pt x="47" y="9"/>
                        <a:pt x="48" y="10"/>
                      </a:cubicBezTo>
                      <a:cubicBezTo>
                        <a:pt x="48" y="10"/>
                        <a:pt x="47" y="9"/>
                        <a:pt x="47" y="9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10"/>
                        <a:pt x="48" y="10"/>
                        <a:pt x="47" y="10"/>
                      </a:cubicBezTo>
                      <a:cubicBezTo>
                        <a:pt x="47" y="10"/>
                        <a:pt x="47" y="10"/>
                        <a:pt x="47" y="9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6" y="10"/>
                        <a:pt x="46" y="11"/>
                        <a:pt x="45" y="11"/>
                      </a:cubicBezTo>
                      <a:cubicBezTo>
                        <a:pt x="45" y="11"/>
                        <a:pt x="45" y="10"/>
                        <a:pt x="45" y="10"/>
                      </a:cubicBezTo>
                      <a:cubicBezTo>
                        <a:pt x="45" y="10"/>
                        <a:pt x="45" y="11"/>
                        <a:pt x="45" y="11"/>
                      </a:cubicBezTo>
                      <a:cubicBezTo>
                        <a:pt x="45" y="10"/>
                        <a:pt x="45" y="11"/>
                        <a:pt x="45" y="10"/>
                      </a:cubicBezTo>
                      <a:cubicBezTo>
                        <a:pt x="45" y="10"/>
                        <a:pt x="45" y="11"/>
                        <a:pt x="45" y="11"/>
                      </a:cubicBezTo>
                      <a:cubicBezTo>
                        <a:pt x="45" y="10"/>
                        <a:pt x="45" y="11"/>
                        <a:pt x="45" y="11"/>
                      </a:cubicBezTo>
                      <a:cubicBezTo>
                        <a:pt x="45" y="11"/>
                        <a:pt x="45" y="11"/>
                        <a:pt x="45" y="11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5" y="11"/>
                        <a:pt x="45" y="11"/>
                        <a:pt x="45" y="12"/>
                      </a:cubicBezTo>
                      <a:cubicBezTo>
                        <a:pt x="45" y="12"/>
                        <a:pt x="45" y="11"/>
                        <a:pt x="45" y="11"/>
                      </a:cubicBezTo>
                      <a:cubicBezTo>
                        <a:pt x="45" y="11"/>
                        <a:pt x="45" y="11"/>
                        <a:pt x="45" y="12"/>
                      </a:cubicBezTo>
                      <a:cubicBezTo>
                        <a:pt x="45" y="11"/>
                        <a:pt x="45" y="12"/>
                        <a:pt x="45" y="11"/>
                      </a:cubicBezTo>
                      <a:cubicBezTo>
                        <a:pt x="45" y="12"/>
                        <a:pt x="46" y="12"/>
                        <a:pt x="46" y="12"/>
                      </a:cubicBezTo>
                      <a:cubicBezTo>
                        <a:pt x="46" y="11"/>
                        <a:pt x="46" y="12"/>
                        <a:pt x="46" y="12"/>
                      </a:cubicBezTo>
                      <a:cubicBezTo>
                        <a:pt x="46" y="13"/>
                        <a:pt x="46" y="13"/>
                        <a:pt x="46" y="13"/>
                      </a:cubicBezTo>
                      <a:cubicBezTo>
                        <a:pt x="46" y="13"/>
                        <a:pt x="46" y="13"/>
                        <a:pt x="46" y="13"/>
                      </a:cubicBezTo>
                      <a:cubicBezTo>
                        <a:pt x="46" y="13"/>
                        <a:pt x="46" y="13"/>
                        <a:pt x="46" y="13"/>
                      </a:cubicBezTo>
                      <a:cubicBezTo>
                        <a:pt x="46" y="14"/>
                        <a:pt x="45" y="12"/>
                        <a:pt x="45" y="12"/>
                      </a:cubicBezTo>
                      <a:cubicBezTo>
                        <a:pt x="45" y="12"/>
                        <a:pt x="45" y="12"/>
                        <a:pt x="45" y="12"/>
                      </a:cubicBezTo>
                      <a:cubicBezTo>
                        <a:pt x="45" y="12"/>
                        <a:pt x="45" y="12"/>
                        <a:pt x="45" y="13"/>
                      </a:cubicBezTo>
                      <a:cubicBezTo>
                        <a:pt x="45" y="13"/>
                        <a:pt x="45" y="12"/>
                        <a:pt x="45" y="12"/>
                      </a:cubicBezTo>
                      <a:cubicBezTo>
                        <a:pt x="45" y="13"/>
                        <a:pt x="46" y="13"/>
                        <a:pt x="46" y="13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6" y="15"/>
                        <a:pt x="46" y="14"/>
                        <a:pt x="46" y="14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6" y="15"/>
                        <a:pt x="47" y="15"/>
                        <a:pt x="47" y="15"/>
                      </a:cubicBezTo>
                      <a:cubicBezTo>
                        <a:pt x="46" y="15"/>
                        <a:pt x="47" y="16"/>
                        <a:pt x="47" y="15"/>
                      </a:cubicBezTo>
                      <a:cubicBezTo>
                        <a:pt x="47" y="15"/>
                        <a:pt x="47" y="15"/>
                        <a:pt x="47" y="15"/>
                      </a:cubicBezTo>
                      <a:cubicBezTo>
                        <a:pt x="46" y="14"/>
                        <a:pt x="47" y="15"/>
                        <a:pt x="47" y="14"/>
                      </a:cubicBezTo>
                      <a:cubicBezTo>
                        <a:pt x="47" y="15"/>
                        <a:pt x="47" y="15"/>
                        <a:pt x="47" y="15"/>
                      </a:cubicBezTo>
                      <a:cubicBezTo>
                        <a:pt x="47" y="15"/>
                        <a:pt x="47" y="15"/>
                        <a:pt x="47" y="15"/>
                      </a:cubicBezTo>
                      <a:cubicBezTo>
                        <a:pt x="48" y="15"/>
                        <a:pt x="48" y="15"/>
                        <a:pt x="48" y="15"/>
                      </a:cubicBezTo>
                      <a:cubicBezTo>
                        <a:pt x="48" y="15"/>
                        <a:pt x="48" y="15"/>
                        <a:pt x="48" y="15"/>
                      </a:cubicBezTo>
                      <a:cubicBezTo>
                        <a:pt x="48" y="15"/>
                        <a:pt x="48" y="15"/>
                        <a:pt x="48" y="15"/>
                      </a:cubicBezTo>
                      <a:cubicBezTo>
                        <a:pt x="47" y="15"/>
                        <a:pt x="47" y="15"/>
                        <a:pt x="47" y="15"/>
                      </a:cubicBezTo>
                      <a:cubicBezTo>
                        <a:pt x="47" y="15"/>
                        <a:pt x="47" y="15"/>
                        <a:pt x="47" y="15"/>
                      </a:cubicBezTo>
                      <a:cubicBezTo>
                        <a:pt x="47" y="14"/>
                        <a:pt x="48" y="14"/>
                        <a:pt x="48" y="15"/>
                      </a:cubicBezTo>
                      <a:cubicBezTo>
                        <a:pt x="48" y="15"/>
                        <a:pt x="48" y="14"/>
                        <a:pt x="48" y="14"/>
                      </a:cubicBezTo>
                      <a:cubicBezTo>
                        <a:pt x="48" y="14"/>
                        <a:pt x="48" y="14"/>
                        <a:pt x="47" y="14"/>
                      </a:cubicBezTo>
                      <a:cubicBezTo>
                        <a:pt x="47" y="14"/>
                        <a:pt x="47" y="14"/>
                        <a:pt x="47" y="14"/>
                      </a:cubicBezTo>
                      <a:cubicBezTo>
                        <a:pt x="47" y="14"/>
                        <a:pt x="48" y="14"/>
                        <a:pt x="47" y="14"/>
                      </a:cubicBezTo>
                      <a:cubicBezTo>
                        <a:pt x="48" y="14"/>
                        <a:pt x="48" y="14"/>
                        <a:pt x="48" y="14"/>
                      </a:cubicBezTo>
                      <a:cubicBezTo>
                        <a:pt x="48" y="14"/>
                        <a:pt x="48" y="14"/>
                        <a:pt x="48" y="13"/>
                      </a:cubicBezTo>
                      <a:cubicBezTo>
                        <a:pt x="48" y="13"/>
                        <a:pt x="48" y="14"/>
                        <a:pt x="48" y="13"/>
                      </a:cubicBezTo>
                      <a:cubicBezTo>
                        <a:pt x="48" y="13"/>
                        <a:pt x="48" y="13"/>
                        <a:pt x="48" y="14"/>
                      </a:cubicBez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48" y="12"/>
                        <a:pt x="48" y="13"/>
                        <a:pt x="48" y="12"/>
                      </a:cubicBez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48" y="12"/>
                        <a:pt x="48" y="13"/>
                        <a:pt x="48" y="13"/>
                      </a:cubicBez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48" y="13"/>
                        <a:pt x="48" y="13"/>
                        <a:pt x="48" y="12"/>
                      </a:cubicBez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48" y="12"/>
                        <a:pt x="49" y="12"/>
                        <a:pt x="49" y="12"/>
                      </a:cubicBez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48" y="11"/>
                        <a:pt x="48" y="11"/>
                        <a:pt x="49" y="12"/>
                      </a:cubicBezTo>
                      <a:cubicBezTo>
                        <a:pt x="49" y="12"/>
                        <a:pt x="48" y="11"/>
                        <a:pt x="49" y="11"/>
                      </a:cubicBezTo>
                      <a:cubicBezTo>
                        <a:pt x="48" y="11"/>
                        <a:pt x="48" y="11"/>
                        <a:pt x="48" y="11"/>
                      </a:cubicBezTo>
                      <a:cubicBezTo>
                        <a:pt x="48" y="10"/>
                        <a:pt x="49" y="11"/>
                        <a:pt x="49" y="10"/>
                      </a:cubicBezTo>
                      <a:cubicBezTo>
                        <a:pt x="49" y="10"/>
                        <a:pt x="49" y="11"/>
                        <a:pt x="49" y="11"/>
                      </a:cubicBezTo>
                      <a:cubicBezTo>
                        <a:pt x="49" y="11"/>
                        <a:pt x="49" y="11"/>
                        <a:pt x="50" y="12"/>
                      </a:cubicBezTo>
                      <a:cubicBezTo>
                        <a:pt x="50" y="12"/>
                        <a:pt x="50" y="12"/>
                        <a:pt x="50" y="12"/>
                      </a:cubicBezTo>
                      <a:cubicBezTo>
                        <a:pt x="50" y="12"/>
                        <a:pt x="50" y="12"/>
                        <a:pt x="49" y="11"/>
                      </a:cubicBezTo>
                      <a:cubicBezTo>
                        <a:pt x="49" y="12"/>
                        <a:pt x="49" y="12"/>
                        <a:pt x="50" y="12"/>
                      </a:cubicBezTo>
                      <a:cubicBezTo>
                        <a:pt x="49" y="12"/>
                        <a:pt x="49" y="11"/>
                        <a:pt x="49" y="12"/>
                      </a:cubicBez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9" y="11"/>
                        <a:pt x="49" y="11"/>
                        <a:pt x="49" y="13"/>
                      </a:cubicBezTo>
                      <a:cubicBezTo>
                        <a:pt x="50" y="13"/>
                        <a:pt x="50" y="13"/>
                        <a:pt x="50" y="13"/>
                      </a:cubicBezTo>
                      <a:cubicBezTo>
                        <a:pt x="50" y="13"/>
                        <a:pt x="50" y="12"/>
                        <a:pt x="49" y="12"/>
                      </a:cubicBezTo>
                      <a:cubicBezTo>
                        <a:pt x="49" y="12"/>
                        <a:pt x="50" y="13"/>
                        <a:pt x="49" y="13"/>
                      </a:cubicBezTo>
                      <a:cubicBezTo>
                        <a:pt x="49" y="12"/>
                        <a:pt x="49" y="11"/>
                        <a:pt x="49" y="11"/>
                      </a:cubicBezTo>
                      <a:cubicBezTo>
                        <a:pt x="49" y="11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50" y="12"/>
                        <a:pt x="49" y="12"/>
                        <a:pt x="50" y="12"/>
                      </a:cubicBezTo>
                      <a:cubicBezTo>
                        <a:pt x="50" y="12"/>
                        <a:pt x="50" y="12"/>
                        <a:pt x="50" y="12"/>
                      </a:cubicBezTo>
                      <a:cubicBezTo>
                        <a:pt x="50" y="12"/>
                        <a:pt x="50" y="13"/>
                        <a:pt x="50" y="12"/>
                      </a:cubicBezTo>
                      <a:cubicBezTo>
                        <a:pt x="50" y="12"/>
                        <a:pt x="50" y="13"/>
                        <a:pt x="50" y="13"/>
                      </a:cubicBezTo>
                      <a:cubicBezTo>
                        <a:pt x="50" y="12"/>
                        <a:pt x="50" y="12"/>
                        <a:pt x="50" y="12"/>
                      </a:cubicBezTo>
                      <a:cubicBezTo>
                        <a:pt x="50" y="12"/>
                        <a:pt x="51" y="13"/>
                        <a:pt x="51" y="13"/>
                      </a:cubicBezTo>
                      <a:cubicBezTo>
                        <a:pt x="51" y="13"/>
                        <a:pt x="50" y="12"/>
                        <a:pt x="50" y="12"/>
                      </a:cubicBezTo>
                      <a:cubicBezTo>
                        <a:pt x="50" y="11"/>
                        <a:pt x="50" y="11"/>
                        <a:pt x="50" y="11"/>
                      </a:cubicBezTo>
                      <a:cubicBezTo>
                        <a:pt x="50" y="12"/>
                        <a:pt x="50" y="12"/>
                        <a:pt x="50" y="12"/>
                      </a:cubicBezTo>
                      <a:cubicBezTo>
                        <a:pt x="50" y="12"/>
                        <a:pt x="50" y="12"/>
                        <a:pt x="50" y="11"/>
                      </a:cubicBezTo>
                      <a:cubicBezTo>
                        <a:pt x="50" y="11"/>
                        <a:pt x="50" y="12"/>
                        <a:pt x="50" y="12"/>
                      </a:cubicBezTo>
                      <a:cubicBezTo>
                        <a:pt x="50" y="12"/>
                        <a:pt x="50" y="11"/>
                        <a:pt x="50" y="11"/>
                      </a:cubicBezTo>
                      <a:cubicBezTo>
                        <a:pt x="50" y="11"/>
                        <a:pt x="50" y="11"/>
                        <a:pt x="50" y="11"/>
                      </a:cubicBezTo>
                      <a:cubicBezTo>
                        <a:pt x="50" y="11"/>
                        <a:pt x="50" y="11"/>
                        <a:pt x="50" y="11"/>
                      </a:cubicBezTo>
                      <a:cubicBezTo>
                        <a:pt x="50" y="10"/>
                        <a:pt x="50" y="10"/>
                        <a:pt x="50" y="10"/>
                      </a:cubicBezTo>
                      <a:cubicBezTo>
                        <a:pt x="50" y="10"/>
                        <a:pt x="50" y="10"/>
                        <a:pt x="50" y="10"/>
                      </a:cubicBezTo>
                      <a:cubicBezTo>
                        <a:pt x="50" y="10"/>
                        <a:pt x="50" y="10"/>
                        <a:pt x="50" y="10"/>
                      </a:cubicBezTo>
                      <a:cubicBezTo>
                        <a:pt x="50" y="10"/>
                        <a:pt x="50" y="10"/>
                        <a:pt x="50" y="10"/>
                      </a:cubicBezTo>
                      <a:cubicBezTo>
                        <a:pt x="51" y="11"/>
                        <a:pt x="50" y="10"/>
                        <a:pt x="50" y="10"/>
                      </a:cubicBezTo>
                      <a:cubicBezTo>
                        <a:pt x="50" y="10"/>
                        <a:pt x="50" y="10"/>
                        <a:pt x="50" y="10"/>
                      </a:cubicBezTo>
                      <a:cubicBezTo>
                        <a:pt x="50" y="10"/>
                        <a:pt x="50" y="10"/>
                        <a:pt x="50" y="10"/>
                      </a:cubicBezTo>
                      <a:cubicBezTo>
                        <a:pt x="51" y="10"/>
                        <a:pt x="50" y="10"/>
                        <a:pt x="51" y="10"/>
                      </a:cubicBezTo>
                      <a:cubicBezTo>
                        <a:pt x="51" y="10"/>
                        <a:pt x="50" y="10"/>
                        <a:pt x="50" y="10"/>
                      </a:cubicBezTo>
                      <a:cubicBezTo>
                        <a:pt x="50" y="9"/>
                        <a:pt x="50" y="9"/>
                        <a:pt x="50" y="10"/>
                      </a:cubicBezTo>
                      <a:cubicBezTo>
                        <a:pt x="50" y="9"/>
                        <a:pt x="50" y="10"/>
                        <a:pt x="50" y="10"/>
                      </a:cubicBezTo>
                      <a:cubicBezTo>
                        <a:pt x="50" y="10"/>
                        <a:pt x="50" y="9"/>
                        <a:pt x="50" y="9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50" y="10"/>
                        <a:pt x="50" y="9"/>
                        <a:pt x="49" y="9"/>
                      </a:cubicBezTo>
                      <a:cubicBezTo>
                        <a:pt x="49" y="9"/>
                        <a:pt x="50" y="10"/>
                        <a:pt x="50" y="10"/>
                      </a:cubicBezTo>
                      <a:cubicBezTo>
                        <a:pt x="49" y="10"/>
                        <a:pt x="49" y="10"/>
                        <a:pt x="48" y="10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8" y="9"/>
                        <a:pt x="47" y="8"/>
                        <a:pt x="48" y="9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8" y="9"/>
                        <a:pt x="48" y="8"/>
                        <a:pt x="48" y="9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8" y="9"/>
                        <a:pt x="49" y="9"/>
                        <a:pt x="49" y="9"/>
                      </a:cubicBezTo>
                      <a:cubicBezTo>
                        <a:pt x="49" y="9"/>
                        <a:pt x="49" y="9"/>
                        <a:pt x="49" y="9"/>
                      </a:cubicBezTo>
                      <a:cubicBezTo>
                        <a:pt x="49" y="9"/>
                        <a:pt x="49" y="9"/>
                        <a:pt x="49" y="9"/>
                      </a:cubicBezTo>
                      <a:cubicBezTo>
                        <a:pt x="49" y="9"/>
                        <a:pt x="49" y="9"/>
                        <a:pt x="49" y="9"/>
                      </a:cubicBezTo>
                      <a:cubicBezTo>
                        <a:pt x="49" y="9"/>
                        <a:pt x="49" y="9"/>
                        <a:pt x="49" y="9"/>
                      </a:cubicBezTo>
                      <a:cubicBezTo>
                        <a:pt x="49" y="9"/>
                        <a:pt x="49" y="9"/>
                        <a:pt x="49" y="9"/>
                      </a:cubicBezTo>
                      <a:cubicBezTo>
                        <a:pt x="49" y="9"/>
                        <a:pt x="50" y="9"/>
                        <a:pt x="50" y="9"/>
                      </a:cubicBezTo>
                      <a:cubicBezTo>
                        <a:pt x="50" y="9"/>
                        <a:pt x="50" y="9"/>
                        <a:pt x="50" y="8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50" y="9"/>
                        <a:pt x="50" y="9"/>
                        <a:pt x="51" y="9"/>
                      </a:cubicBezTo>
                      <a:cubicBezTo>
                        <a:pt x="51" y="9"/>
                        <a:pt x="51" y="9"/>
                        <a:pt x="51" y="9"/>
                      </a:cubicBezTo>
                      <a:cubicBezTo>
                        <a:pt x="51" y="9"/>
                        <a:pt x="51" y="9"/>
                        <a:pt x="51" y="10"/>
                      </a:cubicBezTo>
                      <a:cubicBezTo>
                        <a:pt x="51" y="10"/>
                        <a:pt x="50" y="9"/>
                        <a:pt x="50" y="9"/>
                      </a:cubicBezTo>
                      <a:cubicBezTo>
                        <a:pt x="50" y="10"/>
                        <a:pt x="51" y="10"/>
                        <a:pt x="51" y="10"/>
                      </a:cubicBezTo>
                      <a:cubicBezTo>
                        <a:pt x="51" y="11"/>
                        <a:pt x="51" y="10"/>
                        <a:pt x="51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0" y="10"/>
                        <a:pt x="51" y="10"/>
                        <a:pt x="50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1" y="11"/>
                        <a:pt x="51" y="11"/>
                        <a:pt x="52" y="11"/>
                      </a:cubicBezTo>
                      <a:cubicBezTo>
                        <a:pt x="51" y="11"/>
                        <a:pt x="52" y="10"/>
                        <a:pt x="52" y="11"/>
                      </a:cubicBezTo>
                      <a:cubicBezTo>
                        <a:pt x="52" y="10"/>
                        <a:pt x="52" y="10"/>
                        <a:pt x="52" y="10"/>
                      </a:cubicBezTo>
                      <a:cubicBezTo>
                        <a:pt x="53" y="10"/>
                        <a:pt x="53" y="10"/>
                        <a:pt x="53" y="10"/>
                      </a:cubicBezTo>
                      <a:cubicBezTo>
                        <a:pt x="53" y="10"/>
                        <a:pt x="53" y="10"/>
                        <a:pt x="52" y="10"/>
                      </a:cubicBezTo>
                      <a:cubicBezTo>
                        <a:pt x="53" y="10"/>
                        <a:pt x="53" y="11"/>
                        <a:pt x="52" y="11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3" y="11"/>
                        <a:pt x="53" y="11"/>
                        <a:pt x="54" y="11"/>
                      </a:cubicBezTo>
                      <a:cubicBezTo>
                        <a:pt x="53" y="12"/>
                        <a:pt x="53" y="11"/>
                        <a:pt x="53" y="12"/>
                      </a:cubicBezTo>
                      <a:cubicBezTo>
                        <a:pt x="53" y="12"/>
                        <a:pt x="53" y="11"/>
                        <a:pt x="53" y="11"/>
                      </a:cubicBezTo>
                      <a:cubicBezTo>
                        <a:pt x="53" y="12"/>
                        <a:pt x="52" y="12"/>
                        <a:pt x="53" y="12"/>
                      </a:cubicBezTo>
                      <a:cubicBezTo>
                        <a:pt x="53" y="12"/>
                        <a:pt x="52" y="12"/>
                        <a:pt x="52" y="11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2" y="12"/>
                        <a:pt x="52" y="12"/>
                        <a:pt x="52" y="12"/>
                      </a:cubicBezTo>
                      <a:cubicBezTo>
                        <a:pt x="52" y="12"/>
                        <a:pt x="52" y="12"/>
                        <a:pt x="52" y="12"/>
                      </a:cubicBezTo>
                      <a:cubicBezTo>
                        <a:pt x="52" y="12"/>
                        <a:pt x="52" y="12"/>
                        <a:pt x="52" y="12"/>
                      </a:cubicBezTo>
                      <a:cubicBezTo>
                        <a:pt x="52" y="12"/>
                        <a:pt x="52" y="12"/>
                        <a:pt x="52" y="12"/>
                      </a:cubicBezTo>
                      <a:cubicBezTo>
                        <a:pt x="52" y="12"/>
                        <a:pt x="52" y="12"/>
                        <a:pt x="52" y="12"/>
                      </a:cubicBezTo>
                      <a:cubicBezTo>
                        <a:pt x="52" y="12"/>
                        <a:pt x="52" y="12"/>
                        <a:pt x="52" y="12"/>
                      </a:cubicBezTo>
                      <a:cubicBezTo>
                        <a:pt x="52" y="13"/>
                        <a:pt x="52" y="12"/>
                        <a:pt x="51" y="12"/>
                      </a:cubicBezTo>
                      <a:cubicBezTo>
                        <a:pt x="52" y="12"/>
                        <a:pt x="52" y="12"/>
                        <a:pt x="52" y="12"/>
                      </a:cubicBezTo>
                      <a:cubicBezTo>
                        <a:pt x="52" y="13"/>
                        <a:pt x="52" y="12"/>
                        <a:pt x="52" y="13"/>
                      </a:cubicBezTo>
                      <a:cubicBezTo>
                        <a:pt x="52" y="13"/>
                        <a:pt x="52" y="13"/>
                        <a:pt x="52" y="13"/>
                      </a:cubicBezTo>
                      <a:cubicBezTo>
                        <a:pt x="52" y="13"/>
                        <a:pt x="52" y="13"/>
                        <a:pt x="52" y="13"/>
                      </a:cubicBezTo>
                      <a:cubicBezTo>
                        <a:pt x="52" y="13"/>
                        <a:pt x="52" y="13"/>
                        <a:pt x="52" y="13"/>
                      </a:cubicBezTo>
                      <a:cubicBezTo>
                        <a:pt x="52" y="13"/>
                        <a:pt x="52" y="13"/>
                        <a:pt x="52" y="13"/>
                      </a:cubicBezTo>
                      <a:cubicBezTo>
                        <a:pt x="52" y="13"/>
                        <a:pt x="52" y="13"/>
                        <a:pt x="52" y="14"/>
                      </a:cubicBezTo>
                      <a:cubicBezTo>
                        <a:pt x="52" y="13"/>
                        <a:pt x="52" y="13"/>
                        <a:pt x="52" y="13"/>
                      </a:cubicBezTo>
                      <a:cubicBezTo>
                        <a:pt x="52" y="13"/>
                        <a:pt x="52" y="13"/>
                        <a:pt x="52" y="14"/>
                      </a:cubicBezTo>
                      <a:cubicBezTo>
                        <a:pt x="52" y="14"/>
                        <a:pt x="52" y="13"/>
                        <a:pt x="52" y="13"/>
                      </a:cubicBezTo>
                      <a:cubicBezTo>
                        <a:pt x="53" y="14"/>
                        <a:pt x="52" y="14"/>
                        <a:pt x="52" y="14"/>
                      </a:cubicBezTo>
                      <a:cubicBezTo>
                        <a:pt x="52" y="14"/>
                        <a:pt x="53" y="14"/>
                        <a:pt x="53" y="14"/>
                      </a:cubicBezTo>
                      <a:cubicBezTo>
                        <a:pt x="53" y="14"/>
                        <a:pt x="53" y="14"/>
                        <a:pt x="53" y="14"/>
                      </a:cubicBezTo>
                      <a:cubicBezTo>
                        <a:pt x="52" y="13"/>
                        <a:pt x="53" y="14"/>
                        <a:pt x="53" y="13"/>
                      </a:cubicBezTo>
                      <a:cubicBezTo>
                        <a:pt x="53" y="13"/>
                        <a:pt x="53" y="14"/>
                        <a:pt x="53" y="13"/>
                      </a:cubicBezTo>
                      <a:cubicBezTo>
                        <a:pt x="53" y="13"/>
                        <a:pt x="53" y="14"/>
                        <a:pt x="53" y="14"/>
                      </a:cubicBezTo>
                      <a:cubicBezTo>
                        <a:pt x="53" y="14"/>
                        <a:pt x="53" y="14"/>
                        <a:pt x="53" y="14"/>
                      </a:cubicBezTo>
                      <a:cubicBezTo>
                        <a:pt x="53" y="14"/>
                        <a:pt x="53" y="14"/>
                        <a:pt x="53" y="15"/>
                      </a:cubicBezTo>
                      <a:cubicBezTo>
                        <a:pt x="54" y="15"/>
                        <a:pt x="53" y="15"/>
                        <a:pt x="53" y="15"/>
                      </a:cubicBezTo>
                      <a:cubicBezTo>
                        <a:pt x="53" y="15"/>
                        <a:pt x="53" y="15"/>
                        <a:pt x="53" y="15"/>
                      </a:cubicBezTo>
                      <a:cubicBezTo>
                        <a:pt x="53" y="15"/>
                        <a:pt x="53" y="15"/>
                        <a:pt x="53" y="15"/>
                      </a:cubicBezTo>
                      <a:cubicBezTo>
                        <a:pt x="54" y="16"/>
                        <a:pt x="53" y="15"/>
                        <a:pt x="54" y="15"/>
                      </a:cubicBezTo>
                      <a:cubicBezTo>
                        <a:pt x="53" y="15"/>
                        <a:pt x="54" y="15"/>
                        <a:pt x="54" y="15"/>
                      </a:cubicBezTo>
                      <a:cubicBezTo>
                        <a:pt x="54" y="16"/>
                        <a:pt x="54" y="15"/>
                        <a:pt x="54" y="16"/>
                      </a:cubicBezTo>
                      <a:cubicBezTo>
                        <a:pt x="54" y="16"/>
                        <a:pt x="54" y="16"/>
                        <a:pt x="55" y="16"/>
                      </a:cubicBezTo>
                      <a:cubicBezTo>
                        <a:pt x="55" y="16"/>
                        <a:pt x="55" y="17"/>
                        <a:pt x="55" y="17"/>
                      </a:cubicBezTo>
                      <a:cubicBezTo>
                        <a:pt x="55" y="17"/>
                        <a:pt x="55" y="17"/>
                        <a:pt x="55" y="17"/>
                      </a:cubicBezTo>
                      <a:cubicBezTo>
                        <a:pt x="55" y="17"/>
                        <a:pt x="55" y="17"/>
                        <a:pt x="55" y="17"/>
                      </a:cubicBezTo>
                      <a:cubicBezTo>
                        <a:pt x="55" y="17"/>
                        <a:pt x="55" y="17"/>
                        <a:pt x="55" y="17"/>
                      </a:cubicBezTo>
                      <a:cubicBezTo>
                        <a:pt x="55" y="17"/>
                        <a:pt x="55" y="17"/>
                        <a:pt x="55" y="17"/>
                      </a:cubicBezTo>
                      <a:cubicBezTo>
                        <a:pt x="55" y="17"/>
                        <a:pt x="54" y="17"/>
                        <a:pt x="54" y="16"/>
                      </a:cubicBezTo>
                      <a:cubicBezTo>
                        <a:pt x="54" y="16"/>
                        <a:pt x="55" y="17"/>
                        <a:pt x="54" y="17"/>
                      </a:cubicBezTo>
                      <a:cubicBezTo>
                        <a:pt x="54" y="16"/>
                        <a:pt x="54" y="16"/>
                        <a:pt x="54" y="16"/>
                      </a:cubicBezTo>
                      <a:cubicBezTo>
                        <a:pt x="54" y="16"/>
                        <a:pt x="54" y="16"/>
                        <a:pt x="54" y="16"/>
                      </a:cubicBezTo>
                      <a:cubicBezTo>
                        <a:pt x="54" y="16"/>
                        <a:pt x="54" y="16"/>
                        <a:pt x="54" y="15"/>
                      </a:cubicBezTo>
                      <a:cubicBezTo>
                        <a:pt x="54" y="16"/>
                        <a:pt x="53" y="15"/>
                        <a:pt x="54" y="16"/>
                      </a:cubicBezTo>
                      <a:cubicBezTo>
                        <a:pt x="54" y="16"/>
                        <a:pt x="54" y="16"/>
                        <a:pt x="54" y="16"/>
                      </a:cubicBezTo>
                      <a:cubicBezTo>
                        <a:pt x="54" y="16"/>
                        <a:pt x="54" y="16"/>
                        <a:pt x="53" y="16"/>
                      </a:cubicBezTo>
                      <a:cubicBezTo>
                        <a:pt x="54" y="16"/>
                        <a:pt x="54" y="17"/>
                        <a:pt x="54" y="17"/>
                      </a:cubicBezTo>
                      <a:cubicBezTo>
                        <a:pt x="54" y="18"/>
                        <a:pt x="54" y="17"/>
                        <a:pt x="53" y="17"/>
                      </a:cubicBezTo>
                      <a:cubicBezTo>
                        <a:pt x="53" y="17"/>
                        <a:pt x="53" y="16"/>
                        <a:pt x="53" y="16"/>
                      </a:cubicBezTo>
                      <a:cubicBezTo>
                        <a:pt x="53" y="17"/>
                        <a:pt x="53" y="17"/>
                        <a:pt x="53" y="17"/>
                      </a:cubicBezTo>
                      <a:cubicBezTo>
                        <a:pt x="53" y="17"/>
                        <a:pt x="53" y="17"/>
                        <a:pt x="53" y="17"/>
                      </a:cubicBezTo>
                      <a:cubicBezTo>
                        <a:pt x="53" y="17"/>
                        <a:pt x="53" y="17"/>
                        <a:pt x="53" y="17"/>
                      </a:cubicBezTo>
                      <a:cubicBezTo>
                        <a:pt x="53" y="17"/>
                        <a:pt x="53" y="17"/>
                        <a:pt x="53" y="17"/>
                      </a:cubicBezTo>
                      <a:cubicBezTo>
                        <a:pt x="52" y="17"/>
                        <a:pt x="52" y="17"/>
                        <a:pt x="52" y="17"/>
                      </a:cubicBezTo>
                      <a:cubicBezTo>
                        <a:pt x="52" y="17"/>
                        <a:pt x="52" y="17"/>
                        <a:pt x="52" y="17"/>
                      </a:cubicBezTo>
                      <a:cubicBezTo>
                        <a:pt x="52" y="17"/>
                        <a:pt x="52" y="17"/>
                        <a:pt x="52" y="17"/>
                      </a:cubicBezTo>
                      <a:cubicBezTo>
                        <a:pt x="52" y="17"/>
                        <a:pt x="52" y="17"/>
                        <a:pt x="53" y="17"/>
                      </a:cubicBezTo>
                      <a:cubicBezTo>
                        <a:pt x="53" y="18"/>
                        <a:pt x="52" y="17"/>
                        <a:pt x="52" y="17"/>
                      </a:cubicBezTo>
                      <a:cubicBezTo>
                        <a:pt x="53" y="18"/>
                        <a:pt x="53" y="18"/>
                        <a:pt x="53" y="18"/>
                      </a:cubicBezTo>
                      <a:cubicBezTo>
                        <a:pt x="53" y="18"/>
                        <a:pt x="53" y="18"/>
                        <a:pt x="53" y="18"/>
                      </a:cubicBezTo>
                      <a:cubicBezTo>
                        <a:pt x="53" y="18"/>
                        <a:pt x="53" y="18"/>
                        <a:pt x="53" y="18"/>
                      </a:cubicBezTo>
                      <a:cubicBezTo>
                        <a:pt x="53" y="18"/>
                        <a:pt x="53" y="18"/>
                        <a:pt x="53" y="18"/>
                      </a:cubicBezTo>
                      <a:cubicBezTo>
                        <a:pt x="54" y="19"/>
                        <a:pt x="54" y="18"/>
                        <a:pt x="54" y="18"/>
                      </a:cubicBezTo>
                      <a:cubicBezTo>
                        <a:pt x="54" y="19"/>
                        <a:pt x="54" y="19"/>
                        <a:pt x="54" y="19"/>
                      </a:cubicBezTo>
                      <a:cubicBezTo>
                        <a:pt x="54" y="19"/>
                        <a:pt x="54" y="18"/>
                        <a:pt x="54" y="18"/>
                      </a:cubicBezTo>
                      <a:cubicBezTo>
                        <a:pt x="54" y="18"/>
                        <a:pt x="54" y="18"/>
                        <a:pt x="54" y="18"/>
                      </a:cubicBezTo>
                      <a:cubicBezTo>
                        <a:pt x="54" y="18"/>
                        <a:pt x="54" y="17"/>
                        <a:pt x="54" y="18"/>
                      </a:cubicBezTo>
                      <a:cubicBezTo>
                        <a:pt x="54" y="18"/>
                        <a:pt x="54" y="18"/>
                        <a:pt x="54" y="18"/>
                      </a:cubicBezTo>
                      <a:cubicBezTo>
                        <a:pt x="54" y="18"/>
                        <a:pt x="55" y="18"/>
                        <a:pt x="55" y="18"/>
                      </a:cubicBezTo>
                      <a:cubicBezTo>
                        <a:pt x="55" y="18"/>
                        <a:pt x="55" y="18"/>
                        <a:pt x="55" y="19"/>
                      </a:cubicBezTo>
                      <a:cubicBezTo>
                        <a:pt x="55" y="19"/>
                        <a:pt x="55" y="19"/>
                        <a:pt x="55" y="19"/>
                      </a:cubicBezTo>
                      <a:cubicBezTo>
                        <a:pt x="55" y="20"/>
                        <a:pt x="55" y="19"/>
                        <a:pt x="55" y="20"/>
                      </a:cubicBezTo>
                      <a:cubicBezTo>
                        <a:pt x="55" y="20"/>
                        <a:pt x="55" y="20"/>
                        <a:pt x="55" y="20"/>
                      </a:cubicBezTo>
                      <a:cubicBezTo>
                        <a:pt x="55" y="20"/>
                        <a:pt x="55" y="20"/>
                        <a:pt x="55" y="21"/>
                      </a:cubicBezTo>
                      <a:cubicBezTo>
                        <a:pt x="55" y="21"/>
                        <a:pt x="55" y="21"/>
                        <a:pt x="55" y="21"/>
                      </a:cubicBezTo>
                      <a:cubicBezTo>
                        <a:pt x="55" y="21"/>
                        <a:pt x="55" y="21"/>
                        <a:pt x="56" y="21"/>
                      </a:cubicBezTo>
                      <a:cubicBezTo>
                        <a:pt x="56" y="21"/>
                        <a:pt x="56" y="21"/>
                        <a:pt x="56" y="22"/>
                      </a:cubicBezTo>
                      <a:cubicBezTo>
                        <a:pt x="56" y="21"/>
                        <a:pt x="57" y="21"/>
                        <a:pt x="56" y="20"/>
                      </a:cubicBezTo>
                      <a:cubicBezTo>
                        <a:pt x="56" y="20"/>
                        <a:pt x="56" y="21"/>
                        <a:pt x="55" y="21"/>
                      </a:cubicBezTo>
                      <a:cubicBezTo>
                        <a:pt x="55" y="19"/>
                        <a:pt x="56" y="20"/>
                        <a:pt x="56" y="19"/>
                      </a:cubicBezTo>
                      <a:cubicBezTo>
                        <a:pt x="56" y="19"/>
                        <a:pt x="56" y="19"/>
                        <a:pt x="56" y="19"/>
                      </a:cubicBezTo>
                      <a:cubicBezTo>
                        <a:pt x="56" y="19"/>
                        <a:pt x="56" y="19"/>
                        <a:pt x="56" y="19"/>
                      </a:cubicBezTo>
                      <a:cubicBezTo>
                        <a:pt x="56" y="19"/>
                        <a:pt x="56" y="19"/>
                        <a:pt x="56" y="19"/>
                      </a:cubicBezTo>
                      <a:cubicBezTo>
                        <a:pt x="56" y="19"/>
                        <a:pt x="56" y="19"/>
                        <a:pt x="56" y="20"/>
                      </a:cubicBezTo>
                      <a:cubicBezTo>
                        <a:pt x="56" y="20"/>
                        <a:pt x="56" y="20"/>
                        <a:pt x="56" y="20"/>
                      </a:cubicBezTo>
                      <a:close/>
                      <a:moveTo>
                        <a:pt x="43" y="9"/>
                      </a:moveTo>
                      <a:cubicBezTo>
                        <a:pt x="43" y="9"/>
                        <a:pt x="43" y="9"/>
                        <a:pt x="42" y="9"/>
                      </a:cubicBezTo>
                      <a:cubicBezTo>
                        <a:pt x="43" y="9"/>
                        <a:pt x="43" y="9"/>
                        <a:pt x="43" y="10"/>
                      </a:cubicBezTo>
                      <a:cubicBezTo>
                        <a:pt x="43" y="10"/>
                        <a:pt x="43" y="9"/>
                        <a:pt x="43" y="9"/>
                      </a:cubicBezTo>
                      <a:close/>
                      <a:moveTo>
                        <a:pt x="46" y="9"/>
                      </a:move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9"/>
                      </a:cubicBezTo>
                      <a:close/>
                      <a:moveTo>
                        <a:pt x="46" y="14"/>
                      </a:moveTo>
                      <a:cubicBezTo>
                        <a:pt x="46" y="14"/>
                        <a:pt x="46" y="14"/>
                        <a:pt x="46" y="15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lose/>
                      <a:moveTo>
                        <a:pt x="45" y="13"/>
                      </a:moveTo>
                      <a:cubicBezTo>
                        <a:pt x="45" y="13"/>
                        <a:pt x="45" y="13"/>
                        <a:pt x="45" y="13"/>
                      </a:cubicBezTo>
                      <a:cubicBezTo>
                        <a:pt x="45" y="13"/>
                        <a:pt x="45" y="13"/>
                        <a:pt x="45" y="12"/>
                      </a:cubicBezTo>
                      <a:cubicBezTo>
                        <a:pt x="45" y="12"/>
                        <a:pt x="45" y="13"/>
                        <a:pt x="45" y="13"/>
                      </a:cubicBezTo>
                      <a:cubicBezTo>
                        <a:pt x="45" y="14"/>
                        <a:pt x="45" y="12"/>
                        <a:pt x="45" y="13"/>
                      </a:cubicBezTo>
                      <a:cubicBezTo>
                        <a:pt x="45" y="12"/>
                        <a:pt x="45" y="12"/>
                        <a:pt x="45" y="13"/>
                      </a:cubicBezTo>
                      <a:close/>
                      <a:moveTo>
                        <a:pt x="45" y="12"/>
                      </a:moveTo>
                      <a:cubicBezTo>
                        <a:pt x="45" y="12"/>
                        <a:pt x="45" y="12"/>
                        <a:pt x="45" y="11"/>
                      </a:cubicBezTo>
                      <a:cubicBezTo>
                        <a:pt x="45" y="11"/>
                        <a:pt x="45" y="12"/>
                        <a:pt x="45" y="12"/>
                      </a:cubicBezTo>
                      <a:close/>
                      <a:moveTo>
                        <a:pt x="44" y="11"/>
                      </a:move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2"/>
                        <a:pt x="44" y="12"/>
                        <a:pt x="45" y="12"/>
                      </a:cubicBezTo>
                      <a:cubicBezTo>
                        <a:pt x="45" y="12"/>
                        <a:pt x="44" y="11"/>
                        <a:pt x="44" y="11"/>
                      </a:cubicBezTo>
                      <a:close/>
                      <a:moveTo>
                        <a:pt x="44" y="11"/>
                      </a:moveTo>
                      <a:cubicBezTo>
                        <a:pt x="44" y="10"/>
                        <a:pt x="44" y="11"/>
                        <a:pt x="44" y="11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4" y="11"/>
                        <a:pt x="44" y="10"/>
                        <a:pt x="44" y="11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lose/>
                      <a:moveTo>
                        <a:pt x="42" y="12"/>
                      </a:moveTo>
                      <a:cubicBezTo>
                        <a:pt x="42" y="11"/>
                        <a:pt x="42" y="12"/>
                        <a:pt x="42" y="11"/>
                      </a:cubicBezTo>
                      <a:cubicBezTo>
                        <a:pt x="42" y="11"/>
                        <a:pt x="42" y="11"/>
                        <a:pt x="42" y="11"/>
                      </a:cubicBezTo>
                      <a:cubicBezTo>
                        <a:pt x="42" y="11"/>
                        <a:pt x="42" y="11"/>
                        <a:pt x="42" y="12"/>
                      </a:cubicBezTo>
                      <a:close/>
                      <a:moveTo>
                        <a:pt x="43" y="11"/>
                      </a:moveTo>
                      <a:cubicBezTo>
                        <a:pt x="43" y="11"/>
                        <a:pt x="42" y="11"/>
                        <a:pt x="42" y="11"/>
                      </a:cubicBezTo>
                      <a:cubicBezTo>
                        <a:pt x="42" y="12"/>
                        <a:pt x="42" y="11"/>
                        <a:pt x="43" y="11"/>
                      </a:cubicBezTo>
                      <a:close/>
                      <a:moveTo>
                        <a:pt x="44" y="12"/>
                      </a:move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2"/>
                        <a:pt x="44" y="12"/>
                        <a:pt x="44" y="11"/>
                      </a:cubicBezTo>
                      <a:cubicBezTo>
                        <a:pt x="44" y="12"/>
                        <a:pt x="44" y="11"/>
                        <a:pt x="44" y="11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4" y="11"/>
                        <a:pt x="44" y="12"/>
                        <a:pt x="44" y="12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4" y="11"/>
                        <a:pt x="43" y="11"/>
                        <a:pt x="43" y="11"/>
                      </a:cubicBezTo>
                      <a:cubicBezTo>
                        <a:pt x="43" y="12"/>
                        <a:pt x="44" y="11"/>
                        <a:pt x="44" y="11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lose/>
                      <a:moveTo>
                        <a:pt x="42" y="13"/>
                      </a:move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42" y="12"/>
                        <a:pt x="41" y="12"/>
                        <a:pt x="42" y="13"/>
                      </a:cubicBezTo>
                      <a:cubicBezTo>
                        <a:pt x="42" y="13"/>
                        <a:pt x="42" y="13"/>
                        <a:pt x="42" y="13"/>
                      </a:cubicBezTo>
                      <a:close/>
                      <a:moveTo>
                        <a:pt x="42" y="13"/>
                      </a:moveTo>
                      <a:cubicBezTo>
                        <a:pt x="42" y="13"/>
                        <a:pt x="42" y="13"/>
                        <a:pt x="42" y="12"/>
                      </a:cubicBez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42" y="12"/>
                        <a:pt x="42" y="12"/>
                        <a:pt x="42" y="13"/>
                      </a:cubicBezTo>
                      <a:close/>
                      <a:moveTo>
                        <a:pt x="42" y="13"/>
                      </a:moveTo>
                      <a:cubicBezTo>
                        <a:pt x="42" y="13"/>
                        <a:pt x="42" y="13"/>
                        <a:pt x="42" y="13"/>
                      </a:cubicBezTo>
                      <a:cubicBezTo>
                        <a:pt x="42" y="13"/>
                        <a:pt x="42" y="12"/>
                        <a:pt x="42" y="13"/>
                      </a:cubicBezTo>
                      <a:close/>
                      <a:moveTo>
                        <a:pt x="44" y="14"/>
                      </a:moveTo>
                      <a:cubicBezTo>
                        <a:pt x="43" y="14"/>
                        <a:pt x="43" y="14"/>
                        <a:pt x="43" y="14"/>
                      </a:cubicBezTo>
                      <a:cubicBezTo>
                        <a:pt x="43" y="14"/>
                        <a:pt x="43" y="14"/>
                        <a:pt x="44" y="14"/>
                      </a:cubicBezTo>
                      <a:close/>
                      <a:moveTo>
                        <a:pt x="42" y="15"/>
                      </a:moveTo>
                      <a:cubicBezTo>
                        <a:pt x="42" y="14"/>
                        <a:pt x="42" y="14"/>
                        <a:pt x="42" y="14"/>
                      </a:cubicBezTo>
                      <a:cubicBezTo>
                        <a:pt x="42" y="15"/>
                        <a:pt x="42" y="15"/>
                        <a:pt x="42" y="15"/>
                      </a:cubicBezTo>
                      <a:close/>
                      <a:moveTo>
                        <a:pt x="42" y="16"/>
                      </a:moveTo>
                      <a:cubicBezTo>
                        <a:pt x="43" y="16"/>
                        <a:pt x="43" y="16"/>
                        <a:pt x="43" y="15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3" y="15"/>
                        <a:pt x="42" y="16"/>
                        <a:pt x="42" y="15"/>
                      </a:cubicBezTo>
                      <a:cubicBezTo>
                        <a:pt x="42" y="16"/>
                        <a:pt x="42" y="15"/>
                        <a:pt x="42" y="16"/>
                      </a:cubicBezTo>
                      <a:cubicBezTo>
                        <a:pt x="42" y="16"/>
                        <a:pt x="42" y="15"/>
                        <a:pt x="42" y="15"/>
                      </a:cubicBezTo>
                      <a:cubicBezTo>
                        <a:pt x="43" y="16"/>
                        <a:pt x="42" y="16"/>
                        <a:pt x="42" y="16"/>
                      </a:cubicBezTo>
                      <a:close/>
                      <a:moveTo>
                        <a:pt x="43" y="15"/>
                      </a:moveTo>
                      <a:cubicBezTo>
                        <a:pt x="43" y="15"/>
                        <a:pt x="43" y="16"/>
                        <a:pt x="43" y="15"/>
                      </a:cubicBezTo>
                      <a:cubicBezTo>
                        <a:pt x="43" y="16"/>
                        <a:pt x="43" y="16"/>
                        <a:pt x="43" y="16"/>
                      </a:cubicBezTo>
                      <a:cubicBezTo>
                        <a:pt x="43" y="16"/>
                        <a:pt x="43" y="16"/>
                        <a:pt x="43" y="16"/>
                      </a:cubicBezTo>
                      <a:cubicBezTo>
                        <a:pt x="43" y="16"/>
                        <a:pt x="43" y="16"/>
                        <a:pt x="43" y="16"/>
                      </a:cubicBezTo>
                      <a:cubicBezTo>
                        <a:pt x="43" y="15"/>
                        <a:pt x="43" y="16"/>
                        <a:pt x="43" y="15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lose/>
                      <a:moveTo>
                        <a:pt x="43" y="15"/>
                      </a:move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3" y="14"/>
                        <a:pt x="43" y="15"/>
                        <a:pt x="43" y="15"/>
                      </a:cubicBezTo>
                      <a:close/>
                      <a:moveTo>
                        <a:pt x="45" y="15"/>
                      </a:moveTo>
                      <a:cubicBezTo>
                        <a:pt x="46" y="16"/>
                        <a:pt x="46" y="15"/>
                        <a:pt x="46" y="15"/>
                      </a:cubicBezTo>
                      <a:cubicBezTo>
                        <a:pt x="46" y="14"/>
                        <a:pt x="46" y="14"/>
                        <a:pt x="45" y="14"/>
                      </a:cubicBezTo>
                      <a:cubicBezTo>
                        <a:pt x="45" y="14"/>
                        <a:pt x="45" y="14"/>
                        <a:pt x="45" y="13"/>
                      </a:cubicBezTo>
                      <a:cubicBezTo>
                        <a:pt x="45" y="13"/>
                        <a:pt x="45" y="15"/>
                        <a:pt x="45" y="15"/>
                      </a:cubicBezTo>
                      <a:cubicBezTo>
                        <a:pt x="45" y="15"/>
                        <a:pt x="45" y="14"/>
                        <a:pt x="45" y="14"/>
                      </a:cubicBezTo>
                      <a:cubicBezTo>
                        <a:pt x="45" y="14"/>
                        <a:pt x="45" y="14"/>
                        <a:pt x="45" y="14"/>
                      </a:cubicBezTo>
                      <a:cubicBezTo>
                        <a:pt x="45" y="14"/>
                        <a:pt x="45" y="14"/>
                        <a:pt x="45" y="14"/>
                      </a:cubicBezTo>
                      <a:cubicBezTo>
                        <a:pt x="45" y="14"/>
                        <a:pt x="45" y="14"/>
                        <a:pt x="45" y="14"/>
                      </a:cubicBezTo>
                      <a:cubicBezTo>
                        <a:pt x="45" y="13"/>
                        <a:pt x="45" y="13"/>
                        <a:pt x="45" y="13"/>
                      </a:cubicBezTo>
                      <a:cubicBezTo>
                        <a:pt x="44" y="14"/>
                        <a:pt x="45" y="14"/>
                        <a:pt x="45" y="14"/>
                      </a:cubicBezTo>
                      <a:cubicBezTo>
                        <a:pt x="44" y="14"/>
                        <a:pt x="44" y="14"/>
                        <a:pt x="44" y="14"/>
                      </a:cubicBezTo>
                      <a:cubicBezTo>
                        <a:pt x="44" y="14"/>
                        <a:pt x="44" y="13"/>
                        <a:pt x="44" y="13"/>
                      </a:cubicBezTo>
                      <a:cubicBezTo>
                        <a:pt x="44" y="13"/>
                        <a:pt x="44" y="13"/>
                        <a:pt x="44" y="14"/>
                      </a:cubicBezTo>
                      <a:cubicBezTo>
                        <a:pt x="44" y="13"/>
                        <a:pt x="45" y="13"/>
                        <a:pt x="45" y="13"/>
                      </a:cubicBezTo>
                      <a:cubicBezTo>
                        <a:pt x="44" y="13"/>
                        <a:pt x="44" y="12"/>
                        <a:pt x="44" y="12"/>
                      </a:cubicBezTo>
                      <a:cubicBezTo>
                        <a:pt x="44" y="13"/>
                        <a:pt x="44" y="13"/>
                        <a:pt x="44" y="13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3"/>
                        <a:pt x="44" y="13"/>
                        <a:pt x="44" y="13"/>
                      </a:cubicBezTo>
                      <a:cubicBezTo>
                        <a:pt x="44" y="13"/>
                        <a:pt x="44" y="13"/>
                        <a:pt x="44" y="13"/>
                      </a:cubicBezTo>
                      <a:cubicBezTo>
                        <a:pt x="44" y="13"/>
                        <a:pt x="44" y="13"/>
                        <a:pt x="44" y="14"/>
                      </a:cubicBezTo>
                      <a:cubicBezTo>
                        <a:pt x="44" y="14"/>
                        <a:pt x="44" y="13"/>
                        <a:pt x="44" y="14"/>
                      </a:cubicBezTo>
                      <a:cubicBezTo>
                        <a:pt x="44" y="14"/>
                        <a:pt x="44" y="13"/>
                        <a:pt x="44" y="14"/>
                      </a:cubicBezTo>
                      <a:cubicBezTo>
                        <a:pt x="44" y="14"/>
                        <a:pt x="44" y="14"/>
                        <a:pt x="45" y="15"/>
                      </a:cubicBezTo>
                      <a:cubicBezTo>
                        <a:pt x="44" y="14"/>
                        <a:pt x="45" y="15"/>
                        <a:pt x="45" y="14"/>
                      </a:cubicBezTo>
                      <a:cubicBezTo>
                        <a:pt x="45" y="14"/>
                        <a:pt x="45" y="14"/>
                        <a:pt x="45" y="15"/>
                      </a:cubicBezTo>
                      <a:cubicBezTo>
                        <a:pt x="45" y="15"/>
                        <a:pt x="45" y="15"/>
                        <a:pt x="45" y="15"/>
                      </a:cubicBezTo>
                      <a:cubicBezTo>
                        <a:pt x="45" y="15"/>
                        <a:pt x="45" y="15"/>
                        <a:pt x="45" y="15"/>
                      </a:cubicBezTo>
                      <a:close/>
                      <a:moveTo>
                        <a:pt x="45" y="16"/>
                      </a:moveTo>
                      <a:cubicBezTo>
                        <a:pt x="45" y="15"/>
                        <a:pt x="45" y="16"/>
                        <a:pt x="45" y="15"/>
                      </a:cubicBezTo>
                      <a:cubicBezTo>
                        <a:pt x="45" y="15"/>
                        <a:pt x="45" y="15"/>
                        <a:pt x="45" y="16"/>
                      </a:cubicBezTo>
                      <a:cubicBezTo>
                        <a:pt x="45" y="15"/>
                        <a:pt x="45" y="16"/>
                        <a:pt x="45" y="16"/>
                      </a:cubicBezTo>
                      <a:close/>
                      <a:moveTo>
                        <a:pt x="55" y="28"/>
                      </a:moveTo>
                      <a:cubicBezTo>
                        <a:pt x="55" y="28"/>
                        <a:pt x="55" y="28"/>
                        <a:pt x="55" y="29"/>
                      </a:cubicBezTo>
                      <a:cubicBezTo>
                        <a:pt x="55" y="29"/>
                        <a:pt x="55" y="29"/>
                        <a:pt x="55" y="29"/>
                      </a:cubicBezTo>
                      <a:cubicBezTo>
                        <a:pt x="55" y="28"/>
                        <a:pt x="55" y="29"/>
                        <a:pt x="55" y="28"/>
                      </a:cubicBezTo>
                      <a:close/>
                      <a:moveTo>
                        <a:pt x="56" y="28"/>
                      </a:moveTo>
                      <a:cubicBezTo>
                        <a:pt x="56" y="28"/>
                        <a:pt x="56" y="28"/>
                        <a:pt x="56" y="28"/>
                      </a:cubicBezTo>
                      <a:cubicBezTo>
                        <a:pt x="56" y="28"/>
                        <a:pt x="56" y="28"/>
                        <a:pt x="56" y="28"/>
                      </a:cubicBezTo>
                      <a:close/>
                      <a:moveTo>
                        <a:pt x="55" y="28"/>
                      </a:moveTo>
                      <a:cubicBezTo>
                        <a:pt x="54" y="28"/>
                        <a:pt x="54" y="28"/>
                        <a:pt x="54" y="28"/>
                      </a:cubicBezTo>
                      <a:cubicBezTo>
                        <a:pt x="54" y="28"/>
                        <a:pt x="54" y="28"/>
                        <a:pt x="54" y="28"/>
                      </a:cubicBezTo>
                      <a:cubicBezTo>
                        <a:pt x="54" y="28"/>
                        <a:pt x="54" y="27"/>
                        <a:pt x="54" y="27"/>
                      </a:cubicBezTo>
                      <a:cubicBezTo>
                        <a:pt x="54" y="27"/>
                        <a:pt x="54" y="28"/>
                        <a:pt x="54" y="28"/>
                      </a:cubicBezTo>
                      <a:cubicBezTo>
                        <a:pt x="54" y="28"/>
                        <a:pt x="55" y="28"/>
                        <a:pt x="55" y="28"/>
                      </a:cubicBezTo>
                      <a:cubicBezTo>
                        <a:pt x="55" y="28"/>
                        <a:pt x="55" y="29"/>
                        <a:pt x="55" y="28"/>
                      </a:cubicBezTo>
                      <a:cubicBezTo>
                        <a:pt x="55" y="29"/>
                        <a:pt x="54" y="27"/>
                        <a:pt x="55" y="28"/>
                      </a:cubicBezTo>
                      <a:close/>
                      <a:moveTo>
                        <a:pt x="55" y="28"/>
                      </a:moveTo>
                      <a:cubicBezTo>
                        <a:pt x="55" y="27"/>
                        <a:pt x="55" y="28"/>
                        <a:pt x="55" y="27"/>
                      </a:cubicBezTo>
                      <a:cubicBezTo>
                        <a:pt x="54" y="27"/>
                        <a:pt x="54" y="27"/>
                        <a:pt x="55" y="28"/>
                      </a:cubicBezTo>
                      <a:close/>
                      <a:moveTo>
                        <a:pt x="53" y="25"/>
                      </a:moveTo>
                      <a:cubicBezTo>
                        <a:pt x="52" y="25"/>
                        <a:pt x="53" y="25"/>
                        <a:pt x="53" y="26"/>
                      </a:cubicBezTo>
                      <a:cubicBezTo>
                        <a:pt x="53" y="25"/>
                        <a:pt x="53" y="26"/>
                        <a:pt x="53" y="25"/>
                      </a:cubicBezTo>
                      <a:cubicBezTo>
                        <a:pt x="52" y="25"/>
                        <a:pt x="53" y="25"/>
                        <a:pt x="52" y="25"/>
                      </a:cubicBezTo>
                      <a:cubicBezTo>
                        <a:pt x="52" y="25"/>
                        <a:pt x="52" y="25"/>
                        <a:pt x="52" y="25"/>
                      </a:cubicBezTo>
                      <a:cubicBezTo>
                        <a:pt x="52" y="25"/>
                        <a:pt x="53" y="26"/>
                        <a:pt x="53" y="26"/>
                      </a:cubicBezTo>
                      <a:cubicBezTo>
                        <a:pt x="53" y="26"/>
                        <a:pt x="53" y="26"/>
                        <a:pt x="53" y="26"/>
                      </a:cubicBezTo>
                      <a:cubicBezTo>
                        <a:pt x="53" y="25"/>
                        <a:pt x="53" y="25"/>
                        <a:pt x="53" y="25"/>
                      </a:cubicBezTo>
                      <a:cubicBezTo>
                        <a:pt x="53" y="25"/>
                        <a:pt x="53" y="25"/>
                        <a:pt x="53" y="26"/>
                      </a:cubicBezTo>
                      <a:cubicBezTo>
                        <a:pt x="53" y="26"/>
                        <a:pt x="53" y="25"/>
                        <a:pt x="53" y="26"/>
                      </a:cubicBezTo>
                      <a:cubicBezTo>
                        <a:pt x="53" y="26"/>
                        <a:pt x="53" y="25"/>
                        <a:pt x="53" y="25"/>
                      </a:cubicBezTo>
                      <a:cubicBezTo>
                        <a:pt x="53" y="25"/>
                        <a:pt x="53" y="26"/>
                        <a:pt x="53" y="25"/>
                      </a:cubicBezTo>
                      <a:cubicBezTo>
                        <a:pt x="53" y="25"/>
                        <a:pt x="53" y="25"/>
                        <a:pt x="53" y="25"/>
                      </a:cubicBezTo>
                      <a:cubicBezTo>
                        <a:pt x="53" y="25"/>
                        <a:pt x="53" y="24"/>
                        <a:pt x="53" y="24"/>
                      </a:cubicBezTo>
                      <a:cubicBezTo>
                        <a:pt x="53" y="25"/>
                        <a:pt x="53" y="24"/>
                        <a:pt x="52" y="24"/>
                      </a:cubicBezTo>
                      <a:cubicBezTo>
                        <a:pt x="52" y="24"/>
                        <a:pt x="53" y="24"/>
                        <a:pt x="53" y="25"/>
                      </a:cubicBezTo>
                      <a:close/>
                      <a:moveTo>
                        <a:pt x="50" y="23"/>
                      </a:moveTo>
                      <a:cubicBezTo>
                        <a:pt x="50" y="23"/>
                        <a:pt x="50" y="23"/>
                        <a:pt x="50" y="22"/>
                      </a:cubicBezTo>
                      <a:cubicBezTo>
                        <a:pt x="50" y="22"/>
                        <a:pt x="50" y="22"/>
                        <a:pt x="49" y="22"/>
                      </a:cubicBezTo>
                      <a:cubicBezTo>
                        <a:pt x="50" y="23"/>
                        <a:pt x="50" y="23"/>
                        <a:pt x="50" y="23"/>
                      </a:cubicBezTo>
                      <a:close/>
                      <a:moveTo>
                        <a:pt x="51" y="23"/>
                      </a:moveTo>
                      <a:cubicBezTo>
                        <a:pt x="51" y="23"/>
                        <a:pt x="50" y="23"/>
                        <a:pt x="50" y="23"/>
                      </a:cubicBezTo>
                      <a:cubicBezTo>
                        <a:pt x="50" y="23"/>
                        <a:pt x="50" y="23"/>
                        <a:pt x="50" y="23"/>
                      </a:cubicBezTo>
                      <a:cubicBezTo>
                        <a:pt x="51" y="23"/>
                        <a:pt x="51" y="23"/>
                        <a:pt x="51" y="23"/>
                      </a:cubicBezTo>
                      <a:close/>
                      <a:moveTo>
                        <a:pt x="50" y="22"/>
                      </a:moveTo>
                      <a:cubicBezTo>
                        <a:pt x="50" y="22"/>
                        <a:pt x="50" y="22"/>
                        <a:pt x="50" y="22"/>
                      </a:cubicBezTo>
                      <a:cubicBezTo>
                        <a:pt x="50" y="22"/>
                        <a:pt x="50" y="22"/>
                        <a:pt x="50" y="22"/>
                      </a:cubicBezTo>
                      <a:cubicBezTo>
                        <a:pt x="50" y="22"/>
                        <a:pt x="50" y="23"/>
                        <a:pt x="50" y="23"/>
                      </a:cubicBezTo>
                      <a:cubicBezTo>
                        <a:pt x="50" y="23"/>
                        <a:pt x="50" y="23"/>
                        <a:pt x="50" y="23"/>
                      </a:cubicBezTo>
                      <a:cubicBezTo>
                        <a:pt x="50" y="23"/>
                        <a:pt x="50" y="23"/>
                        <a:pt x="50" y="23"/>
                      </a:cubicBezTo>
                      <a:cubicBezTo>
                        <a:pt x="50" y="23"/>
                        <a:pt x="50" y="23"/>
                        <a:pt x="50" y="23"/>
                      </a:cubicBezTo>
                      <a:cubicBezTo>
                        <a:pt x="50" y="23"/>
                        <a:pt x="50" y="23"/>
                        <a:pt x="50" y="23"/>
                      </a:cubicBezTo>
                      <a:cubicBezTo>
                        <a:pt x="50" y="23"/>
                        <a:pt x="50" y="23"/>
                        <a:pt x="50" y="23"/>
                      </a:cubicBezTo>
                      <a:cubicBezTo>
                        <a:pt x="50" y="22"/>
                        <a:pt x="50" y="23"/>
                        <a:pt x="50" y="22"/>
                      </a:cubicBezTo>
                      <a:close/>
                      <a:moveTo>
                        <a:pt x="50" y="21"/>
                      </a:moveTo>
                      <a:cubicBezTo>
                        <a:pt x="50" y="22"/>
                        <a:pt x="50" y="22"/>
                        <a:pt x="50" y="22"/>
                      </a:cubicBezTo>
                      <a:cubicBezTo>
                        <a:pt x="50" y="22"/>
                        <a:pt x="50" y="22"/>
                        <a:pt x="50" y="22"/>
                      </a:cubicBezTo>
                      <a:cubicBezTo>
                        <a:pt x="50" y="22"/>
                        <a:pt x="51" y="22"/>
                        <a:pt x="51" y="22"/>
                      </a:cubicBezTo>
                      <a:cubicBezTo>
                        <a:pt x="51" y="22"/>
                        <a:pt x="50" y="22"/>
                        <a:pt x="50" y="22"/>
                      </a:cubicBezTo>
                      <a:cubicBezTo>
                        <a:pt x="50" y="22"/>
                        <a:pt x="50" y="22"/>
                        <a:pt x="50" y="21"/>
                      </a:cubicBezTo>
                      <a:close/>
                      <a:moveTo>
                        <a:pt x="50" y="21"/>
                      </a:moveTo>
                      <a:cubicBezTo>
                        <a:pt x="50" y="21"/>
                        <a:pt x="50" y="21"/>
                        <a:pt x="50" y="22"/>
                      </a:cubicBezTo>
                      <a:cubicBezTo>
                        <a:pt x="50" y="22"/>
                        <a:pt x="50" y="22"/>
                        <a:pt x="50" y="22"/>
                      </a:cubicBezTo>
                      <a:cubicBezTo>
                        <a:pt x="50" y="22"/>
                        <a:pt x="50" y="22"/>
                        <a:pt x="50" y="21"/>
                      </a:cubicBezTo>
                      <a:close/>
                      <a:moveTo>
                        <a:pt x="55" y="19"/>
                      </a:moveTo>
                      <a:cubicBezTo>
                        <a:pt x="55" y="19"/>
                        <a:pt x="55" y="20"/>
                        <a:pt x="55" y="19"/>
                      </a:cubicBezTo>
                      <a:cubicBezTo>
                        <a:pt x="55" y="19"/>
                        <a:pt x="55" y="19"/>
                        <a:pt x="55" y="19"/>
                      </a:cubicBezTo>
                      <a:cubicBezTo>
                        <a:pt x="55" y="19"/>
                        <a:pt x="55" y="19"/>
                        <a:pt x="55" y="19"/>
                      </a:cubicBezTo>
                      <a:close/>
                      <a:moveTo>
                        <a:pt x="54" y="19"/>
                      </a:moveTo>
                      <a:cubicBezTo>
                        <a:pt x="54" y="19"/>
                        <a:pt x="53" y="19"/>
                        <a:pt x="54" y="20"/>
                      </a:cubicBezTo>
                      <a:cubicBezTo>
                        <a:pt x="54" y="20"/>
                        <a:pt x="54" y="19"/>
                        <a:pt x="54" y="19"/>
                      </a:cubicBezTo>
                      <a:close/>
                      <a:moveTo>
                        <a:pt x="53" y="19"/>
                      </a:moveTo>
                      <a:cubicBezTo>
                        <a:pt x="53" y="19"/>
                        <a:pt x="53" y="19"/>
                        <a:pt x="53" y="19"/>
                      </a:cubicBezTo>
                      <a:cubicBezTo>
                        <a:pt x="53" y="19"/>
                        <a:pt x="53" y="20"/>
                        <a:pt x="53" y="20"/>
                      </a:cubicBezTo>
                      <a:cubicBezTo>
                        <a:pt x="53" y="20"/>
                        <a:pt x="53" y="20"/>
                        <a:pt x="54" y="20"/>
                      </a:cubicBezTo>
                      <a:cubicBezTo>
                        <a:pt x="54" y="20"/>
                        <a:pt x="54" y="20"/>
                        <a:pt x="53" y="20"/>
                      </a:cubicBezTo>
                      <a:cubicBezTo>
                        <a:pt x="54" y="21"/>
                        <a:pt x="54" y="20"/>
                        <a:pt x="54" y="20"/>
                      </a:cubicBezTo>
                      <a:cubicBezTo>
                        <a:pt x="53" y="19"/>
                        <a:pt x="54" y="20"/>
                        <a:pt x="53" y="20"/>
                      </a:cubicBezTo>
                      <a:cubicBezTo>
                        <a:pt x="53" y="19"/>
                        <a:pt x="53" y="19"/>
                        <a:pt x="53" y="19"/>
                      </a:cubicBezTo>
                      <a:cubicBezTo>
                        <a:pt x="53" y="18"/>
                        <a:pt x="53" y="19"/>
                        <a:pt x="53" y="19"/>
                      </a:cubicBezTo>
                      <a:cubicBezTo>
                        <a:pt x="53" y="19"/>
                        <a:pt x="53" y="18"/>
                        <a:pt x="53" y="18"/>
                      </a:cubicBezTo>
                      <a:cubicBezTo>
                        <a:pt x="53" y="18"/>
                        <a:pt x="53" y="19"/>
                        <a:pt x="53" y="19"/>
                      </a:cubicBezTo>
                      <a:close/>
                      <a:moveTo>
                        <a:pt x="52" y="19"/>
                      </a:moveTo>
                      <a:cubicBezTo>
                        <a:pt x="53" y="20"/>
                        <a:pt x="53" y="20"/>
                        <a:pt x="53" y="20"/>
                      </a:cubicBezTo>
                      <a:cubicBezTo>
                        <a:pt x="53" y="20"/>
                        <a:pt x="53" y="20"/>
                        <a:pt x="53" y="20"/>
                      </a:cubicBezTo>
                      <a:cubicBezTo>
                        <a:pt x="53" y="20"/>
                        <a:pt x="53" y="20"/>
                        <a:pt x="53" y="20"/>
                      </a:cubicBezTo>
                      <a:cubicBezTo>
                        <a:pt x="53" y="19"/>
                        <a:pt x="53" y="19"/>
                        <a:pt x="53" y="19"/>
                      </a:cubicBezTo>
                      <a:cubicBezTo>
                        <a:pt x="53" y="20"/>
                        <a:pt x="52" y="19"/>
                        <a:pt x="52" y="19"/>
                      </a:cubicBezTo>
                      <a:close/>
                      <a:moveTo>
                        <a:pt x="51" y="19"/>
                      </a:moveTo>
                      <a:cubicBezTo>
                        <a:pt x="51" y="19"/>
                        <a:pt x="51" y="19"/>
                        <a:pt x="51" y="19"/>
                      </a:cubicBezTo>
                      <a:cubicBezTo>
                        <a:pt x="51" y="19"/>
                        <a:pt x="51" y="19"/>
                        <a:pt x="51" y="19"/>
                      </a:cubicBezTo>
                      <a:cubicBezTo>
                        <a:pt x="51" y="19"/>
                        <a:pt x="51" y="19"/>
                        <a:pt x="51" y="19"/>
                      </a:cubicBezTo>
                      <a:cubicBezTo>
                        <a:pt x="51" y="19"/>
                        <a:pt x="51" y="19"/>
                        <a:pt x="51" y="19"/>
                      </a:cubicBezTo>
                      <a:cubicBezTo>
                        <a:pt x="51" y="19"/>
                        <a:pt x="51" y="19"/>
                        <a:pt x="51" y="18"/>
                      </a:cubicBezTo>
                      <a:cubicBezTo>
                        <a:pt x="51" y="19"/>
                        <a:pt x="50" y="18"/>
                        <a:pt x="50" y="18"/>
                      </a:cubicBezTo>
                      <a:cubicBezTo>
                        <a:pt x="50" y="18"/>
                        <a:pt x="51" y="19"/>
                        <a:pt x="51" y="19"/>
                      </a:cubicBezTo>
                      <a:cubicBezTo>
                        <a:pt x="51" y="19"/>
                        <a:pt x="50" y="19"/>
                        <a:pt x="50" y="18"/>
                      </a:cubicBezTo>
                      <a:cubicBezTo>
                        <a:pt x="51" y="19"/>
                        <a:pt x="51" y="19"/>
                        <a:pt x="51" y="20"/>
                      </a:cubicBezTo>
                      <a:cubicBezTo>
                        <a:pt x="51" y="19"/>
                        <a:pt x="51" y="20"/>
                        <a:pt x="51" y="19"/>
                      </a:cubicBezTo>
                      <a:close/>
                      <a:moveTo>
                        <a:pt x="52" y="19"/>
                      </a:moveTo>
                      <a:cubicBezTo>
                        <a:pt x="51" y="19"/>
                        <a:pt x="51" y="19"/>
                        <a:pt x="51" y="19"/>
                      </a:cubicBezTo>
                      <a:cubicBezTo>
                        <a:pt x="51" y="19"/>
                        <a:pt x="51" y="19"/>
                        <a:pt x="52" y="19"/>
                      </a:cubicBezTo>
                      <a:close/>
                      <a:moveTo>
                        <a:pt x="52" y="19"/>
                      </a:moveTo>
                      <a:cubicBezTo>
                        <a:pt x="52" y="19"/>
                        <a:pt x="52" y="19"/>
                        <a:pt x="52" y="19"/>
                      </a:cubicBezTo>
                      <a:cubicBezTo>
                        <a:pt x="52" y="19"/>
                        <a:pt x="52" y="19"/>
                        <a:pt x="52" y="19"/>
                      </a:cubicBezTo>
                      <a:cubicBezTo>
                        <a:pt x="52" y="19"/>
                        <a:pt x="52" y="19"/>
                        <a:pt x="52" y="19"/>
                      </a:cubicBezTo>
                      <a:close/>
                      <a:moveTo>
                        <a:pt x="52" y="17"/>
                      </a:moveTo>
                      <a:cubicBezTo>
                        <a:pt x="52" y="17"/>
                        <a:pt x="52" y="18"/>
                        <a:pt x="52" y="18"/>
                      </a:cubicBezTo>
                      <a:cubicBezTo>
                        <a:pt x="52" y="18"/>
                        <a:pt x="53" y="18"/>
                        <a:pt x="53" y="18"/>
                      </a:cubicBezTo>
                      <a:cubicBezTo>
                        <a:pt x="53" y="19"/>
                        <a:pt x="52" y="17"/>
                        <a:pt x="52" y="18"/>
                      </a:cubicBezTo>
                      <a:cubicBezTo>
                        <a:pt x="52" y="18"/>
                        <a:pt x="52" y="18"/>
                        <a:pt x="52" y="18"/>
                      </a:cubicBezTo>
                      <a:cubicBezTo>
                        <a:pt x="52" y="18"/>
                        <a:pt x="52" y="18"/>
                        <a:pt x="52" y="18"/>
                      </a:cubicBezTo>
                      <a:cubicBezTo>
                        <a:pt x="52" y="18"/>
                        <a:pt x="52" y="18"/>
                        <a:pt x="52" y="19"/>
                      </a:cubicBezTo>
                      <a:cubicBezTo>
                        <a:pt x="53" y="19"/>
                        <a:pt x="53" y="19"/>
                        <a:pt x="53" y="19"/>
                      </a:cubicBezTo>
                      <a:cubicBezTo>
                        <a:pt x="52" y="18"/>
                        <a:pt x="53" y="19"/>
                        <a:pt x="53" y="18"/>
                      </a:cubicBezTo>
                      <a:cubicBezTo>
                        <a:pt x="53" y="18"/>
                        <a:pt x="52" y="18"/>
                        <a:pt x="52" y="17"/>
                      </a:cubicBezTo>
                      <a:close/>
                      <a:moveTo>
                        <a:pt x="52" y="18"/>
                      </a:moveTo>
                      <a:cubicBezTo>
                        <a:pt x="52" y="19"/>
                        <a:pt x="52" y="19"/>
                        <a:pt x="52" y="19"/>
                      </a:cubicBezTo>
                      <a:cubicBezTo>
                        <a:pt x="52" y="19"/>
                        <a:pt x="52" y="19"/>
                        <a:pt x="52" y="18"/>
                      </a:cubicBezTo>
                      <a:cubicBezTo>
                        <a:pt x="52" y="19"/>
                        <a:pt x="52" y="19"/>
                        <a:pt x="52" y="18"/>
                      </a:cubicBezTo>
                      <a:close/>
                      <a:moveTo>
                        <a:pt x="52" y="18"/>
                      </a:moveTo>
                      <a:cubicBezTo>
                        <a:pt x="52" y="18"/>
                        <a:pt x="52" y="18"/>
                        <a:pt x="52" y="18"/>
                      </a:cubicBezTo>
                      <a:cubicBezTo>
                        <a:pt x="52" y="18"/>
                        <a:pt x="52" y="18"/>
                        <a:pt x="52" y="18"/>
                      </a:cubicBezTo>
                      <a:close/>
                      <a:moveTo>
                        <a:pt x="51" y="17"/>
                      </a:moveTo>
                      <a:cubicBezTo>
                        <a:pt x="51" y="17"/>
                        <a:pt x="51" y="17"/>
                        <a:pt x="51" y="17"/>
                      </a:cubicBezTo>
                      <a:cubicBezTo>
                        <a:pt x="51" y="17"/>
                        <a:pt x="51" y="17"/>
                        <a:pt x="51" y="17"/>
                      </a:cubicBezTo>
                      <a:cubicBezTo>
                        <a:pt x="51" y="17"/>
                        <a:pt x="51" y="17"/>
                        <a:pt x="51" y="17"/>
                      </a:cubicBezTo>
                      <a:cubicBezTo>
                        <a:pt x="51" y="18"/>
                        <a:pt x="51" y="17"/>
                        <a:pt x="51" y="18"/>
                      </a:cubicBezTo>
                      <a:cubicBezTo>
                        <a:pt x="51" y="18"/>
                        <a:pt x="51" y="18"/>
                        <a:pt x="51" y="18"/>
                      </a:cubicBezTo>
                      <a:cubicBezTo>
                        <a:pt x="51" y="18"/>
                        <a:pt x="51" y="18"/>
                        <a:pt x="52" y="18"/>
                      </a:cubicBezTo>
                      <a:cubicBezTo>
                        <a:pt x="52" y="18"/>
                        <a:pt x="52" y="18"/>
                        <a:pt x="52" y="18"/>
                      </a:cubicBezTo>
                      <a:cubicBezTo>
                        <a:pt x="52" y="19"/>
                        <a:pt x="52" y="18"/>
                        <a:pt x="52" y="18"/>
                      </a:cubicBezTo>
                      <a:cubicBezTo>
                        <a:pt x="52" y="19"/>
                        <a:pt x="52" y="19"/>
                        <a:pt x="52" y="19"/>
                      </a:cubicBezTo>
                      <a:cubicBezTo>
                        <a:pt x="52" y="19"/>
                        <a:pt x="52" y="19"/>
                        <a:pt x="52" y="19"/>
                      </a:cubicBezTo>
                      <a:cubicBezTo>
                        <a:pt x="52" y="18"/>
                        <a:pt x="52" y="18"/>
                        <a:pt x="52" y="18"/>
                      </a:cubicBezTo>
                      <a:cubicBezTo>
                        <a:pt x="52" y="18"/>
                        <a:pt x="52" y="18"/>
                        <a:pt x="52" y="18"/>
                      </a:cubicBezTo>
                      <a:cubicBezTo>
                        <a:pt x="51" y="17"/>
                        <a:pt x="51" y="18"/>
                        <a:pt x="51" y="17"/>
                      </a:cubicBezTo>
                      <a:cubicBezTo>
                        <a:pt x="51" y="17"/>
                        <a:pt x="51" y="18"/>
                        <a:pt x="51" y="17"/>
                      </a:cubicBezTo>
                      <a:close/>
                      <a:moveTo>
                        <a:pt x="51" y="18"/>
                      </a:moveTo>
                      <a:cubicBezTo>
                        <a:pt x="51" y="18"/>
                        <a:pt x="51" y="18"/>
                        <a:pt x="51" y="18"/>
                      </a:cubicBezTo>
                      <a:cubicBezTo>
                        <a:pt x="51" y="18"/>
                        <a:pt x="51" y="17"/>
                        <a:pt x="51" y="17"/>
                      </a:cubicBezTo>
                      <a:cubicBezTo>
                        <a:pt x="51" y="18"/>
                        <a:pt x="50" y="16"/>
                        <a:pt x="50" y="17"/>
                      </a:cubicBezTo>
                      <a:cubicBezTo>
                        <a:pt x="51" y="18"/>
                        <a:pt x="50" y="17"/>
                        <a:pt x="50" y="18"/>
                      </a:cubicBezTo>
                      <a:cubicBezTo>
                        <a:pt x="50" y="18"/>
                        <a:pt x="50" y="18"/>
                        <a:pt x="50" y="18"/>
                      </a:cubicBezTo>
                      <a:cubicBezTo>
                        <a:pt x="50" y="18"/>
                        <a:pt x="51" y="18"/>
                        <a:pt x="51" y="18"/>
                      </a:cubicBezTo>
                      <a:cubicBezTo>
                        <a:pt x="51" y="18"/>
                        <a:pt x="50" y="17"/>
                        <a:pt x="51" y="18"/>
                      </a:cubicBezTo>
                      <a:close/>
                      <a:moveTo>
                        <a:pt x="50" y="18"/>
                      </a:moveTo>
                      <a:cubicBezTo>
                        <a:pt x="50" y="18"/>
                        <a:pt x="50" y="18"/>
                        <a:pt x="50" y="17"/>
                      </a:cubicBezTo>
                      <a:cubicBezTo>
                        <a:pt x="50" y="17"/>
                        <a:pt x="50" y="17"/>
                        <a:pt x="50" y="18"/>
                      </a:cubicBezTo>
                      <a:close/>
                      <a:moveTo>
                        <a:pt x="49" y="18"/>
                      </a:moveTo>
                      <a:cubicBezTo>
                        <a:pt x="49" y="18"/>
                        <a:pt x="49" y="18"/>
                        <a:pt x="49" y="17"/>
                      </a:cubicBezTo>
                      <a:cubicBezTo>
                        <a:pt x="49" y="18"/>
                        <a:pt x="49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lose/>
                      <a:moveTo>
                        <a:pt x="49" y="17"/>
                      </a:move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7"/>
                      </a:cubicBezTo>
                      <a:close/>
                      <a:moveTo>
                        <a:pt x="51" y="16"/>
                      </a:moveTo>
                      <a:cubicBezTo>
                        <a:pt x="51" y="16"/>
                        <a:pt x="51" y="16"/>
                        <a:pt x="51" y="16"/>
                      </a:cubicBezTo>
                      <a:cubicBezTo>
                        <a:pt x="51" y="16"/>
                        <a:pt x="51" y="16"/>
                        <a:pt x="51" y="17"/>
                      </a:cubicBezTo>
                      <a:cubicBezTo>
                        <a:pt x="51" y="17"/>
                        <a:pt x="52" y="17"/>
                        <a:pt x="52" y="17"/>
                      </a:cubicBezTo>
                      <a:cubicBezTo>
                        <a:pt x="52" y="17"/>
                        <a:pt x="51" y="17"/>
                        <a:pt x="51" y="16"/>
                      </a:cubicBezTo>
                      <a:close/>
                      <a:moveTo>
                        <a:pt x="50" y="16"/>
                      </a:moveTo>
                      <a:cubicBezTo>
                        <a:pt x="51" y="16"/>
                        <a:pt x="51" y="16"/>
                        <a:pt x="51" y="17"/>
                      </a:cubicBezTo>
                      <a:cubicBezTo>
                        <a:pt x="51" y="16"/>
                        <a:pt x="51" y="16"/>
                        <a:pt x="50" y="16"/>
                      </a:cubicBezTo>
                      <a:cubicBezTo>
                        <a:pt x="50" y="16"/>
                        <a:pt x="51" y="16"/>
                        <a:pt x="51" y="16"/>
                      </a:cubicBezTo>
                      <a:cubicBezTo>
                        <a:pt x="50" y="15"/>
                        <a:pt x="51" y="15"/>
                        <a:pt x="51" y="15"/>
                      </a:cubicBezTo>
                      <a:cubicBezTo>
                        <a:pt x="50" y="15"/>
                        <a:pt x="50" y="15"/>
                        <a:pt x="50" y="16"/>
                      </a:cubicBezTo>
                      <a:cubicBezTo>
                        <a:pt x="50" y="15"/>
                        <a:pt x="50" y="15"/>
                        <a:pt x="50" y="15"/>
                      </a:cubicBezTo>
                      <a:cubicBezTo>
                        <a:pt x="50" y="15"/>
                        <a:pt x="50" y="15"/>
                        <a:pt x="50" y="15"/>
                      </a:cubicBezTo>
                      <a:cubicBezTo>
                        <a:pt x="50" y="16"/>
                        <a:pt x="50" y="15"/>
                        <a:pt x="50" y="16"/>
                      </a:cubicBezTo>
                      <a:cubicBezTo>
                        <a:pt x="50" y="16"/>
                        <a:pt x="50" y="15"/>
                        <a:pt x="50" y="16"/>
                      </a:cubicBezTo>
                      <a:cubicBezTo>
                        <a:pt x="50" y="16"/>
                        <a:pt x="50" y="16"/>
                        <a:pt x="50" y="16"/>
                      </a:cubicBezTo>
                      <a:cubicBezTo>
                        <a:pt x="50" y="16"/>
                        <a:pt x="50" y="16"/>
                        <a:pt x="50" y="16"/>
                      </a:cubicBezTo>
                      <a:cubicBezTo>
                        <a:pt x="50" y="16"/>
                        <a:pt x="50" y="16"/>
                        <a:pt x="50" y="16"/>
                      </a:cubicBezTo>
                      <a:close/>
                      <a:moveTo>
                        <a:pt x="52" y="15"/>
                      </a:moveTo>
                      <a:cubicBezTo>
                        <a:pt x="52" y="15"/>
                        <a:pt x="52" y="15"/>
                        <a:pt x="52" y="15"/>
                      </a:cubicBezTo>
                      <a:cubicBezTo>
                        <a:pt x="52" y="15"/>
                        <a:pt x="52" y="14"/>
                        <a:pt x="52" y="14"/>
                      </a:cubicBezTo>
                      <a:cubicBezTo>
                        <a:pt x="52" y="15"/>
                        <a:pt x="52" y="14"/>
                        <a:pt x="52" y="15"/>
                      </a:cubicBezTo>
                      <a:close/>
                      <a:moveTo>
                        <a:pt x="51" y="14"/>
                      </a:moveTo>
                      <a:cubicBezTo>
                        <a:pt x="51" y="14"/>
                        <a:pt x="51" y="14"/>
                        <a:pt x="51" y="14"/>
                      </a:cubicBezTo>
                      <a:cubicBezTo>
                        <a:pt x="52" y="14"/>
                        <a:pt x="52" y="14"/>
                        <a:pt x="52" y="14"/>
                      </a:cubicBezTo>
                      <a:cubicBezTo>
                        <a:pt x="51" y="14"/>
                        <a:pt x="51" y="14"/>
                        <a:pt x="51" y="14"/>
                      </a:cubicBezTo>
                      <a:close/>
                      <a:moveTo>
                        <a:pt x="51" y="16"/>
                      </a:moveTo>
                      <a:cubicBezTo>
                        <a:pt x="51" y="16"/>
                        <a:pt x="52" y="16"/>
                        <a:pt x="52" y="16"/>
                      </a:cubicBezTo>
                      <a:cubicBezTo>
                        <a:pt x="51" y="15"/>
                        <a:pt x="51" y="15"/>
                        <a:pt x="51" y="15"/>
                      </a:cubicBezTo>
                      <a:cubicBezTo>
                        <a:pt x="51" y="15"/>
                        <a:pt x="51" y="15"/>
                        <a:pt x="51" y="16"/>
                      </a:cubicBezTo>
                      <a:close/>
                      <a:moveTo>
                        <a:pt x="52" y="16"/>
                      </a:moveTo>
                      <a:cubicBezTo>
                        <a:pt x="52" y="16"/>
                        <a:pt x="52" y="16"/>
                        <a:pt x="52" y="15"/>
                      </a:cubicBezTo>
                      <a:cubicBezTo>
                        <a:pt x="52" y="15"/>
                        <a:pt x="51" y="15"/>
                        <a:pt x="52" y="16"/>
                      </a:cubicBezTo>
                      <a:close/>
                      <a:moveTo>
                        <a:pt x="53" y="16"/>
                      </a:moveTo>
                      <a:cubicBezTo>
                        <a:pt x="53" y="16"/>
                        <a:pt x="53" y="16"/>
                        <a:pt x="53" y="16"/>
                      </a:cubicBezTo>
                      <a:cubicBezTo>
                        <a:pt x="53" y="16"/>
                        <a:pt x="53" y="16"/>
                        <a:pt x="53" y="16"/>
                      </a:cubicBezTo>
                      <a:cubicBezTo>
                        <a:pt x="53" y="16"/>
                        <a:pt x="53" y="16"/>
                        <a:pt x="53" y="16"/>
                      </a:cubicBezTo>
                      <a:close/>
                      <a:moveTo>
                        <a:pt x="53" y="16"/>
                      </a:moveTo>
                      <a:cubicBezTo>
                        <a:pt x="52" y="16"/>
                        <a:pt x="52" y="16"/>
                        <a:pt x="52" y="16"/>
                      </a:cubicBezTo>
                      <a:cubicBezTo>
                        <a:pt x="52" y="16"/>
                        <a:pt x="53" y="17"/>
                        <a:pt x="53" y="16"/>
                      </a:cubicBezTo>
                      <a:close/>
                      <a:moveTo>
                        <a:pt x="52" y="15"/>
                      </a:moveTo>
                      <a:cubicBezTo>
                        <a:pt x="52" y="16"/>
                        <a:pt x="53" y="16"/>
                        <a:pt x="53" y="16"/>
                      </a:cubicBezTo>
                      <a:cubicBezTo>
                        <a:pt x="53" y="16"/>
                        <a:pt x="53" y="16"/>
                        <a:pt x="52" y="15"/>
                      </a:cubicBezTo>
                      <a:close/>
                      <a:moveTo>
                        <a:pt x="52" y="16"/>
                      </a:moveTo>
                      <a:cubicBezTo>
                        <a:pt x="52" y="16"/>
                        <a:pt x="52" y="16"/>
                        <a:pt x="52" y="16"/>
                      </a:cubicBezTo>
                      <a:cubicBezTo>
                        <a:pt x="52" y="16"/>
                        <a:pt x="52" y="16"/>
                        <a:pt x="52" y="16"/>
                      </a:cubicBezTo>
                      <a:cubicBezTo>
                        <a:pt x="52" y="17"/>
                        <a:pt x="52" y="17"/>
                        <a:pt x="52" y="17"/>
                      </a:cubicBezTo>
                      <a:cubicBezTo>
                        <a:pt x="52" y="17"/>
                        <a:pt x="52" y="16"/>
                        <a:pt x="52" y="16"/>
                      </a:cubicBezTo>
                      <a:close/>
                      <a:moveTo>
                        <a:pt x="53" y="16"/>
                      </a:moveTo>
                      <a:cubicBezTo>
                        <a:pt x="53" y="16"/>
                        <a:pt x="53" y="16"/>
                        <a:pt x="53" y="17"/>
                      </a:cubicBezTo>
                      <a:cubicBezTo>
                        <a:pt x="53" y="17"/>
                        <a:pt x="53" y="16"/>
                        <a:pt x="53" y="16"/>
                      </a:cubicBezTo>
                      <a:cubicBezTo>
                        <a:pt x="53" y="16"/>
                        <a:pt x="53" y="16"/>
                        <a:pt x="53" y="16"/>
                      </a:cubicBezTo>
                      <a:close/>
                      <a:moveTo>
                        <a:pt x="53" y="15"/>
                      </a:moveTo>
                      <a:cubicBezTo>
                        <a:pt x="53" y="15"/>
                        <a:pt x="53" y="15"/>
                        <a:pt x="53" y="15"/>
                      </a:cubicBezTo>
                      <a:cubicBezTo>
                        <a:pt x="53" y="15"/>
                        <a:pt x="53" y="15"/>
                        <a:pt x="53" y="15"/>
                      </a:cubicBezTo>
                      <a:cubicBezTo>
                        <a:pt x="53" y="15"/>
                        <a:pt x="53" y="16"/>
                        <a:pt x="53" y="16"/>
                      </a:cubicBezTo>
                      <a:cubicBezTo>
                        <a:pt x="53" y="16"/>
                        <a:pt x="53" y="15"/>
                        <a:pt x="53" y="15"/>
                      </a:cubicBezTo>
                      <a:cubicBezTo>
                        <a:pt x="53" y="15"/>
                        <a:pt x="53" y="15"/>
                        <a:pt x="53" y="15"/>
                      </a:cubicBezTo>
                      <a:close/>
                      <a:moveTo>
                        <a:pt x="53" y="14"/>
                      </a:moveTo>
                      <a:cubicBezTo>
                        <a:pt x="53" y="15"/>
                        <a:pt x="53" y="14"/>
                        <a:pt x="53" y="14"/>
                      </a:cubicBezTo>
                      <a:cubicBezTo>
                        <a:pt x="53" y="14"/>
                        <a:pt x="53" y="14"/>
                        <a:pt x="53" y="14"/>
                      </a:cubicBezTo>
                      <a:close/>
                      <a:moveTo>
                        <a:pt x="52" y="14"/>
                      </a:moveTo>
                      <a:cubicBezTo>
                        <a:pt x="52" y="14"/>
                        <a:pt x="52" y="15"/>
                        <a:pt x="52" y="15"/>
                      </a:cubicBezTo>
                      <a:cubicBezTo>
                        <a:pt x="52" y="15"/>
                        <a:pt x="52" y="15"/>
                        <a:pt x="52" y="15"/>
                      </a:cubicBezTo>
                      <a:cubicBezTo>
                        <a:pt x="52" y="15"/>
                        <a:pt x="52" y="15"/>
                        <a:pt x="53" y="15"/>
                      </a:cubicBezTo>
                      <a:cubicBezTo>
                        <a:pt x="52" y="15"/>
                        <a:pt x="53" y="15"/>
                        <a:pt x="52" y="15"/>
                      </a:cubicBezTo>
                      <a:cubicBezTo>
                        <a:pt x="52" y="15"/>
                        <a:pt x="52" y="15"/>
                        <a:pt x="52" y="14"/>
                      </a:cubicBezTo>
                      <a:close/>
                      <a:moveTo>
                        <a:pt x="51" y="12"/>
                      </a:moveTo>
                      <a:cubicBezTo>
                        <a:pt x="51" y="12"/>
                        <a:pt x="51" y="13"/>
                        <a:pt x="51" y="13"/>
                      </a:cubicBezTo>
                      <a:cubicBezTo>
                        <a:pt x="51" y="13"/>
                        <a:pt x="52" y="13"/>
                        <a:pt x="52" y="13"/>
                      </a:cubicBezTo>
                      <a:cubicBezTo>
                        <a:pt x="52" y="13"/>
                        <a:pt x="51" y="13"/>
                        <a:pt x="51" y="12"/>
                      </a:cubicBezTo>
                      <a:close/>
                      <a:moveTo>
                        <a:pt x="51" y="12"/>
                      </a:moveTo>
                      <a:cubicBezTo>
                        <a:pt x="51" y="12"/>
                        <a:pt x="52" y="13"/>
                        <a:pt x="51" y="12"/>
                      </a:cubicBezTo>
                      <a:cubicBezTo>
                        <a:pt x="51" y="12"/>
                        <a:pt x="51" y="12"/>
                        <a:pt x="51" y="12"/>
                      </a:cubicBezTo>
                      <a:close/>
                      <a:moveTo>
                        <a:pt x="51" y="12"/>
                      </a:moveTo>
                      <a:cubicBezTo>
                        <a:pt x="51" y="12"/>
                        <a:pt x="51" y="12"/>
                        <a:pt x="51" y="12"/>
                      </a:cubicBezTo>
                      <a:cubicBezTo>
                        <a:pt x="51" y="12"/>
                        <a:pt x="51" y="11"/>
                        <a:pt x="51" y="12"/>
                      </a:cubicBezTo>
                      <a:close/>
                      <a:moveTo>
                        <a:pt x="51" y="11"/>
                      </a:moveTo>
                      <a:cubicBezTo>
                        <a:pt x="51" y="11"/>
                        <a:pt x="51" y="11"/>
                        <a:pt x="52" y="11"/>
                      </a:cubicBezTo>
                      <a:cubicBezTo>
                        <a:pt x="52" y="11"/>
                        <a:pt x="52" y="12"/>
                        <a:pt x="52" y="11"/>
                      </a:cubicBezTo>
                      <a:cubicBezTo>
                        <a:pt x="52" y="12"/>
                        <a:pt x="51" y="11"/>
                        <a:pt x="51" y="11"/>
                      </a:cubicBezTo>
                      <a:close/>
                      <a:moveTo>
                        <a:pt x="51" y="11"/>
                      </a:move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51" y="12"/>
                        <a:pt x="52" y="12"/>
                        <a:pt x="51" y="11"/>
                      </a:cubicBezTo>
                      <a:close/>
                      <a:moveTo>
                        <a:pt x="51" y="11"/>
                      </a:moveTo>
                      <a:cubicBezTo>
                        <a:pt x="51" y="12"/>
                        <a:pt x="51" y="12"/>
                        <a:pt x="51" y="12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51" y="11"/>
                        <a:pt x="51" y="11"/>
                        <a:pt x="51" y="10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lose/>
                      <a:moveTo>
                        <a:pt x="51" y="12"/>
                      </a:moveTo>
                      <a:cubicBezTo>
                        <a:pt x="51" y="12"/>
                        <a:pt x="51" y="12"/>
                        <a:pt x="51" y="12"/>
                      </a:cubicBezTo>
                      <a:cubicBezTo>
                        <a:pt x="51" y="11"/>
                        <a:pt x="51" y="12"/>
                        <a:pt x="51" y="11"/>
                      </a:cubicBezTo>
                      <a:cubicBezTo>
                        <a:pt x="51" y="12"/>
                        <a:pt x="51" y="12"/>
                        <a:pt x="51" y="12"/>
                      </a:cubicBezTo>
                      <a:close/>
                      <a:moveTo>
                        <a:pt x="51" y="13"/>
                      </a:move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3"/>
                        <a:pt x="51" y="13"/>
                        <a:pt x="51" y="14"/>
                      </a:cubicBezTo>
                      <a:cubicBezTo>
                        <a:pt x="51" y="14"/>
                        <a:pt x="51" y="14"/>
                        <a:pt x="51" y="14"/>
                      </a:cubicBezTo>
                      <a:cubicBezTo>
                        <a:pt x="51" y="14"/>
                        <a:pt x="52" y="14"/>
                        <a:pt x="52" y="14"/>
                      </a:cubicBezTo>
                      <a:cubicBezTo>
                        <a:pt x="51" y="14"/>
                        <a:pt x="52" y="14"/>
                        <a:pt x="52" y="14"/>
                      </a:cubicBezTo>
                      <a:cubicBezTo>
                        <a:pt x="52" y="14"/>
                        <a:pt x="52" y="14"/>
                        <a:pt x="52" y="14"/>
                      </a:cubicBezTo>
                      <a:cubicBezTo>
                        <a:pt x="52" y="14"/>
                        <a:pt x="52" y="14"/>
                        <a:pt x="52" y="14"/>
                      </a:cubicBezTo>
                      <a:cubicBezTo>
                        <a:pt x="52" y="14"/>
                        <a:pt x="52" y="14"/>
                        <a:pt x="52" y="14"/>
                      </a:cubicBezTo>
                      <a:cubicBezTo>
                        <a:pt x="52" y="14"/>
                        <a:pt x="52" y="14"/>
                        <a:pt x="52" y="13"/>
                      </a:cubicBezTo>
                      <a:cubicBezTo>
                        <a:pt x="52" y="13"/>
                        <a:pt x="51" y="13"/>
                        <a:pt x="51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3"/>
                        <a:pt x="51" y="12"/>
                        <a:pt x="50" y="12"/>
                      </a:cubicBezTo>
                      <a:cubicBezTo>
                        <a:pt x="51" y="12"/>
                        <a:pt x="51" y="13"/>
                        <a:pt x="51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lose/>
                      <a:moveTo>
                        <a:pt x="51" y="14"/>
                      </a:moveTo>
                      <a:cubicBezTo>
                        <a:pt x="51" y="14"/>
                        <a:pt x="51" y="14"/>
                        <a:pt x="51" y="14"/>
                      </a:cubicBezTo>
                      <a:cubicBezTo>
                        <a:pt x="51" y="15"/>
                        <a:pt x="51" y="15"/>
                        <a:pt x="51" y="15"/>
                      </a:cubicBezTo>
                      <a:cubicBezTo>
                        <a:pt x="51" y="14"/>
                        <a:pt x="52" y="15"/>
                        <a:pt x="52" y="14"/>
                      </a:cubicBezTo>
                      <a:cubicBezTo>
                        <a:pt x="51" y="15"/>
                        <a:pt x="51" y="14"/>
                        <a:pt x="51" y="14"/>
                      </a:cubicBezTo>
                      <a:cubicBezTo>
                        <a:pt x="51" y="14"/>
                        <a:pt x="51" y="14"/>
                        <a:pt x="51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4"/>
                        <a:pt x="51" y="13"/>
                        <a:pt x="51" y="14"/>
                      </a:cubicBezTo>
                      <a:close/>
                      <a:moveTo>
                        <a:pt x="51" y="14"/>
                      </a:moveTo>
                      <a:cubicBezTo>
                        <a:pt x="51" y="14"/>
                        <a:pt x="51" y="14"/>
                        <a:pt x="51" y="15"/>
                      </a:cubicBezTo>
                      <a:cubicBezTo>
                        <a:pt x="51" y="14"/>
                        <a:pt x="51" y="15"/>
                        <a:pt x="51" y="14"/>
                      </a:cubicBezTo>
                      <a:close/>
                      <a:moveTo>
                        <a:pt x="50" y="13"/>
                      </a:moveTo>
                      <a:cubicBezTo>
                        <a:pt x="50" y="13"/>
                        <a:pt x="50" y="13"/>
                        <a:pt x="51" y="13"/>
                      </a:cubicBezTo>
                      <a:cubicBezTo>
                        <a:pt x="51" y="13"/>
                        <a:pt x="51" y="13"/>
                        <a:pt x="51" y="14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3"/>
                        <a:pt x="50" y="12"/>
                        <a:pt x="50" y="13"/>
                      </a:cubicBezTo>
                      <a:close/>
                      <a:moveTo>
                        <a:pt x="50" y="13"/>
                      </a:moveTo>
                      <a:cubicBezTo>
                        <a:pt x="50" y="13"/>
                        <a:pt x="50" y="13"/>
                        <a:pt x="50" y="13"/>
                      </a:cubicBezTo>
                      <a:cubicBezTo>
                        <a:pt x="50" y="13"/>
                        <a:pt x="49" y="13"/>
                        <a:pt x="50" y="13"/>
                      </a:cubicBezTo>
                      <a:close/>
                      <a:moveTo>
                        <a:pt x="49" y="12"/>
                      </a:move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3"/>
                      </a:cubicBez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49" y="13"/>
                        <a:pt x="50" y="14"/>
                        <a:pt x="49" y="13"/>
                      </a:cubicBezTo>
                      <a:cubicBezTo>
                        <a:pt x="49" y="13"/>
                        <a:pt x="49" y="13"/>
                        <a:pt x="49" y="12"/>
                      </a:cubicBezTo>
                      <a:close/>
                      <a:moveTo>
                        <a:pt x="49" y="13"/>
                      </a:moveTo>
                      <a:cubicBezTo>
                        <a:pt x="49" y="13"/>
                        <a:pt x="49" y="12"/>
                        <a:pt x="49" y="12"/>
                      </a:cubicBezTo>
                      <a:cubicBezTo>
                        <a:pt x="49" y="13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3"/>
                      </a:cubicBezTo>
                      <a:cubicBezTo>
                        <a:pt x="49" y="13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9" y="12"/>
                        <a:pt x="49" y="11"/>
                        <a:pt x="49" y="11"/>
                      </a:cubicBez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1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1"/>
                      </a:cubicBez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9" y="11"/>
                        <a:pt x="49" y="12"/>
                        <a:pt x="49" y="13"/>
                      </a:cubicBezTo>
                      <a:close/>
                      <a:moveTo>
                        <a:pt x="49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49" y="13"/>
                        <a:pt x="49" y="13"/>
                        <a:pt x="49" y="13"/>
                      </a:cubicBezTo>
                      <a:close/>
                      <a:moveTo>
                        <a:pt x="49" y="14"/>
                      </a:moveTo>
                      <a:cubicBezTo>
                        <a:pt x="49" y="14"/>
                        <a:pt x="49" y="13"/>
                        <a:pt x="49" y="13"/>
                      </a:cubicBezTo>
                      <a:cubicBezTo>
                        <a:pt x="49" y="13"/>
                        <a:pt x="49" y="13"/>
                        <a:pt x="49" y="14"/>
                      </a:cubicBezTo>
                      <a:cubicBezTo>
                        <a:pt x="49" y="14"/>
                        <a:pt x="49" y="13"/>
                        <a:pt x="49" y="14"/>
                      </a:cubicBezTo>
                      <a:cubicBezTo>
                        <a:pt x="49" y="14"/>
                        <a:pt x="49" y="14"/>
                        <a:pt x="49" y="14"/>
                      </a:cubicBezTo>
                      <a:close/>
                      <a:moveTo>
                        <a:pt x="49" y="15"/>
                      </a:moveTo>
                      <a:cubicBezTo>
                        <a:pt x="49" y="15"/>
                        <a:pt x="49" y="15"/>
                        <a:pt x="49" y="15"/>
                      </a:cubicBezTo>
                      <a:cubicBezTo>
                        <a:pt x="50" y="15"/>
                        <a:pt x="50" y="15"/>
                        <a:pt x="50" y="16"/>
                      </a:cubicBezTo>
                      <a:cubicBezTo>
                        <a:pt x="50" y="15"/>
                        <a:pt x="50" y="16"/>
                        <a:pt x="50" y="16"/>
                      </a:cubicBezTo>
                      <a:cubicBezTo>
                        <a:pt x="49" y="15"/>
                        <a:pt x="49" y="15"/>
                        <a:pt x="49" y="16"/>
                      </a:cubicBezTo>
                      <a:cubicBezTo>
                        <a:pt x="49" y="16"/>
                        <a:pt x="49" y="16"/>
                        <a:pt x="49" y="15"/>
                      </a:cubicBezTo>
                      <a:cubicBezTo>
                        <a:pt x="49" y="16"/>
                        <a:pt x="49" y="16"/>
                        <a:pt x="49" y="16"/>
                      </a:cubicBezTo>
                      <a:cubicBezTo>
                        <a:pt x="49" y="16"/>
                        <a:pt x="49" y="16"/>
                        <a:pt x="49" y="16"/>
                      </a:cubicBezTo>
                      <a:cubicBezTo>
                        <a:pt x="50" y="16"/>
                        <a:pt x="50" y="16"/>
                        <a:pt x="50" y="16"/>
                      </a:cubicBezTo>
                      <a:cubicBezTo>
                        <a:pt x="50" y="17"/>
                        <a:pt x="50" y="16"/>
                        <a:pt x="50" y="17"/>
                      </a:cubicBezTo>
                      <a:cubicBezTo>
                        <a:pt x="50" y="17"/>
                        <a:pt x="50" y="17"/>
                        <a:pt x="50" y="17"/>
                      </a:cubicBezTo>
                      <a:cubicBezTo>
                        <a:pt x="50" y="17"/>
                        <a:pt x="50" y="17"/>
                        <a:pt x="50" y="17"/>
                      </a:cubicBezTo>
                      <a:cubicBezTo>
                        <a:pt x="50" y="17"/>
                        <a:pt x="50" y="18"/>
                        <a:pt x="50" y="17"/>
                      </a:cubicBezTo>
                      <a:cubicBezTo>
                        <a:pt x="50" y="17"/>
                        <a:pt x="50" y="17"/>
                        <a:pt x="50" y="17"/>
                      </a:cubicBezTo>
                      <a:cubicBezTo>
                        <a:pt x="50" y="17"/>
                        <a:pt x="50" y="16"/>
                        <a:pt x="50" y="16"/>
                      </a:cubicBezTo>
                      <a:cubicBezTo>
                        <a:pt x="50" y="16"/>
                        <a:pt x="50" y="16"/>
                        <a:pt x="50" y="16"/>
                      </a:cubicBezTo>
                      <a:cubicBezTo>
                        <a:pt x="50" y="16"/>
                        <a:pt x="50" y="16"/>
                        <a:pt x="50" y="15"/>
                      </a:cubicBezTo>
                      <a:cubicBezTo>
                        <a:pt x="50" y="15"/>
                        <a:pt x="50" y="15"/>
                        <a:pt x="50" y="15"/>
                      </a:cubicBezTo>
                      <a:cubicBezTo>
                        <a:pt x="50" y="15"/>
                        <a:pt x="50" y="15"/>
                        <a:pt x="50" y="15"/>
                      </a:cubicBezTo>
                      <a:cubicBezTo>
                        <a:pt x="50" y="15"/>
                        <a:pt x="50" y="15"/>
                        <a:pt x="50" y="15"/>
                      </a:cubicBezTo>
                      <a:cubicBezTo>
                        <a:pt x="50" y="14"/>
                        <a:pt x="50" y="14"/>
                        <a:pt x="50" y="14"/>
                      </a:cubicBezTo>
                      <a:cubicBezTo>
                        <a:pt x="50" y="14"/>
                        <a:pt x="50" y="14"/>
                        <a:pt x="50" y="14"/>
                      </a:cubicBezTo>
                      <a:cubicBezTo>
                        <a:pt x="50" y="14"/>
                        <a:pt x="50" y="14"/>
                        <a:pt x="50" y="15"/>
                      </a:cubicBezTo>
                      <a:cubicBezTo>
                        <a:pt x="50" y="15"/>
                        <a:pt x="50" y="15"/>
                        <a:pt x="50" y="15"/>
                      </a:cubicBezTo>
                      <a:cubicBezTo>
                        <a:pt x="50" y="15"/>
                        <a:pt x="50" y="14"/>
                        <a:pt x="50" y="15"/>
                      </a:cubicBezTo>
                      <a:cubicBezTo>
                        <a:pt x="50" y="15"/>
                        <a:pt x="50" y="15"/>
                        <a:pt x="50" y="15"/>
                      </a:cubicBezTo>
                      <a:cubicBezTo>
                        <a:pt x="50" y="15"/>
                        <a:pt x="50" y="14"/>
                        <a:pt x="50" y="15"/>
                      </a:cubicBezTo>
                      <a:cubicBezTo>
                        <a:pt x="50" y="14"/>
                        <a:pt x="50" y="14"/>
                        <a:pt x="50" y="14"/>
                      </a:cubicBezTo>
                      <a:cubicBezTo>
                        <a:pt x="50" y="14"/>
                        <a:pt x="50" y="15"/>
                        <a:pt x="49" y="14"/>
                      </a:cubicBezTo>
                      <a:cubicBezTo>
                        <a:pt x="49" y="14"/>
                        <a:pt x="49" y="14"/>
                        <a:pt x="49" y="15"/>
                      </a:cubicBezTo>
                      <a:cubicBezTo>
                        <a:pt x="49" y="15"/>
                        <a:pt x="49" y="14"/>
                        <a:pt x="49" y="14"/>
                      </a:cubicBezTo>
                      <a:cubicBezTo>
                        <a:pt x="49" y="14"/>
                        <a:pt x="49" y="14"/>
                        <a:pt x="49" y="14"/>
                      </a:cubicBezTo>
                      <a:cubicBezTo>
                        <a:pt x="49" y="14"/>
                        <a:pt x="49" y="14"/>
                        <a:pt x="49" y="14"/>
                      </a:cubicBezTo>
                      <a:cubicBezTo>
                        <a:pt x="49" y="14"/>
                        <a:pt x="49" y="14"/>
                        <a:pt x="49" y="14"/>
                      </a:cubicBezTo>
                      <a:cubicBezTo>
                        <a:pt x="49" y="14"/>
                        <a:pt x="48" y="14"/>
                        <a:pt x="49" y="14"/>
                      </a:cubicBezTo>
                      <a:cubicBezTo>
                        <a:pt x="49" y="14"/>
                        <a:pt x="49" y="15"/>
                        <a:pt x="49" y="15"/>
                      </a:cubicBezTo>
                      <a:close/>
                      <a:moveTo>
                        <a:pt x="48" y="17"/>
                      </a:moveTo>
                      <a:cubicBezTo>
                        <a:pt x="48" y="17"/>
                        <a:pt x="48" y="17"/>
                        <a:pt x="48" y="17"/>
                      </a:cubicBezTo>
                      <a:cubicBezTo>
                        <a:pt x="48" y="17"/>
                        <a:pt x="48" y="17"/>
                        <a:pt x="48" y="17"/>
                      </a:cubicBezTo>
                      <a:cubicBezTo>
                        <a:pt x="48" y="17"/>
                        <a:pt x="48" y="17"/>
                        <a:pt x="48" y="17"/>
                      </a:cubicBezTo>
                      <a:cubicBezTo>
                        <a:pt x="48" y="17"/>
                        <a:pt x="48" y="17"/>
                        <a:pt x="48" y="17"/>
                      </a:cubicBezTo>
                      <a:cubicBezTo>
                        <a:pt x="48" y="17"/>
                        <a:pt x="48" y="17"/>
                        <a:pt x="48" y="17"/>
                      </a:cubicBezTo>
                      <a:close/>
                      <a:moveTo>
                        <a:pt x="49" y="17"/>
                      </a:moveTo>
                      <a:cubicBezTo>
                        <a:pt x="49" y="17"/>
                        <a:pt x="49" y="17"/>
                        <a:pt x="49" y="17"/>
                      </a:cubicBezTo>
                      <a:cubicBezTo>
                        <a:pt x="49" y="17"/>
                        <a:pt x="49" y="17"/>
                        <a:pt x="49" y="17"/>
                      </a:cubicBezTo>
                      <a:cubicBezTo>
                        <a:pt x="49" y="17"/>
                        <a:pt x="49" y="16"/>
                        <a:pt x="49" y="16"/>
                      </a:cubicBezTo>
                      <a:cubicBezTo>
                        <a:pt x="49" y="16"/>
                        <a:pt x="49" y="16"/>
                        <a:pt x="49" y="16"/>
                      </a:cubicBezTo>
                      <a:cubicBezTo>
                        <a:pt x="49" y="17"/>
                        <a:pt x="49" y="17"/>
                        <a:pt x="49" y="17"/>
                      </a:cubicBezTo>
                      <a:cubicBezTo>
                        <a:pt x="49" y="17"/>
                        <a:pt x="49" y="16"/>
                        <a:pt x="49" y="17"/>
                      </a:cubicBezTo>
                      <a:cubicBezTo>
                        <a:pt x="49" y="17"/>
                        <a:pt x="49" y="17"/>
                        <a:pt x="49" y="17"/>
                      </a:cubicBezTo>
                      <a:cubicBezTo>
                        <a:pt x="49" y="17"/>
                        <a:pt x="49" y="16"/>
                        <a:pt x="49" y="17"/>
                      </a:cubicBezTo>
                      <a:close/>
                      <a:moveTo>
                        <a:pt x="49" y="16"/>
                      </a:moveTo>
                      <a:cubicBezTo>
                        <a:pt x="49" y="16"/>
                        <a:pt x="49" y="15"/>
                        <a:pt x="48" y="16"/>
                      </a:cubicBezTo>
                      <a:cubicBezTo>
                        <a:pt x="49" y="16"/>
                        <a:pt x="49" y="16"/>
                        <a:pt x="49" y="16"/>
                      </a:cubicBezTo>
                      <a:cubicBezTo>
                        <a:pt x="49" y="16"/>
                        <a:pt x="49" y="16"/>
                        <a:pt x="49" y="16"/>
                      </a:cubicBezTo>
                      <a:close/>
                      <a:moveTo>
                        <a:pt x="48" y="15"/>
                      </a:moveTo>
                      <a:cubicBezTo>
                        <a:pt x="48" y="16"/>
                        <a:pt x="48" y="16"/>
                        <a:pt x="48" y="16"/>
                      </a:cubicBezTo>
                      <a:cubicBezTo>
                        <a:pt x="48" y="16"/>
                        <a:pt x="48" y="16"/>
                        <a:pt x="48" y="17"/>
                      </a:cubicBezTo>
                      <a:cubicBezTo>
                        <a:pt x="48" y="17"/>
                        <a:pt x="48" y="16"/>
                        <a:pt x="48" y="16"/>
                      </a:cubicBezTo>
                      <a:cubicBezTo>
                        <a:pt x="48" y="17"/>
                        <a:pt x="48" y="16"/>
                        <a:pt x="48" y="16"/>
                      </a:cubicBezTo>
                      <a:cubicBezTo>
                        <a:pt x="48" y="16"/>
                        <a:pt x="48" y="17"/>
                        <a:pt x="48" y="17"/>
                      </a:cubicBezTo>
                      <a:cubicBezTo>
                        <a:pt x="48" y="16"/>
                        <a:pt x="48" y="16"/>
                        <a:pt x="48" y="16"/>
                      </a:cubicBezTo>
                      <a:cubicBezTo>
                        <a:pt x="48" y="17"/>
                        <a:pt x="48" y="16"/>
                        <a:pt x="48" y="17"/>
                      </a:cubicBezTo>
                      <a:cubicBezTo>
                        <a:pt x="49" y="17"/>
                        <a:pt x="49" y="17"/>
                        <a:pt x="49" y="17"/>
                      </a:cubicBezTo>
                      <a:cubicBezTo>
                        <a:pt x="48" y="17"/>
                        <a:pt x="48" y="16"/>
                        <a:pt x="48" y="16"/>
                      </a:cubicBezTo>
                      <a:cubicBezTo>
                        <a:pt x="48" y="16"/>
                        <a:pt x="48" y="16"/>
                        <a:pt x="48" y="16"/>
                      </a:cubicBezTo>
                      <a:cubicBezTo>
                        <a:pt x="48" y="16"/>
                        <a:pt x="48" y="16"/>
                        <a:pt x="48" y="15"/>
                      </a:cubicBezTo>
                      <a:close/>
                      <a:moveTo>
                        <a:pt x="48" y="16"/>
                      </a:move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8" y="16"/>
                        <a:pt x="48" y="16"/>
                      </a:cubicBezTo>
                      <a:close/>
                      <a:moveTo>
                        <a:pt x="46" y="16"/>
                      </a:moveTo>
                      <a:cubicBezTo>
                        <a:pt x="46" y="16"/>
                        <a:pt x="46" y="16"/>
                        <a:pt x="45" y="16"/>
                      </a:cubicBezTo>
                      <a:cubicBezTo>
                        <a:pt x="46" y="16"/>
                        <a:pt x="46" y="16"/>
                        <a:pt x="46" y="16"/>
                      </a:cubicBezTo>
                      <a:cubicBezTo>
                        <a:pt x="46" y="16"/>
                        <a:pt x="46" y="16"/>
                        <a:pt x="46" y="16"/>
                      </a:cubicBezTo>
                      <a:cubicBezTo>
                        <a:pt x="46" y="16"/>
                        <a:pt x="46" y="16"/>
                        <a:pt x="46" y="16"/>
                      </a:cubicBezTo>
                      <a:cubicBezTo>
                        <a:pt x="46" y="16"/>
                        <a:pt x="46" y="16"/>
                        <a:pt x="46" y="16"/>
                      </a:cubicBezTo>
                      <a:close/>
                      <a:moveTo>
                        <a:pt x="46" y="17"/>
                      </a:moveTo>
                      <a:cubicBezTo>
                        <a:pt x="46" y="16"/>
                        <a:pt x="45" y="17"/>
                        <a:pt x="45" y="16"/>
                      </a:cubicBezTo>
                      <a:cubicBezTo>
                        <a:pt x="45" y="16"/>
                        <a:pt x="45" y="16"/>
                        <a:pt x="45" y="16"/>
                      </a:cubicBezTo>
                      <a:cubicBezTo>
                        <a:pt x="45" y="16"/>
                        <a:pt x="45" y="16"/>
                        <a:pt x="45" y="17"/>
                      </a:cubicBezTo>
                      <a:cubicBezTo>
                        <a:pt x="45" y="17"/>
                        <a:pt x="46" y="17"/>
                        <a:pt x="46" y="17"/>
                      </a:cubicBezTo>
                      <a:close/>
                      <a:moveTo>
                        <a:pt x="44" y="17"/>
                      </a:moveTo>
                      <a:cubicBezTo>
                        <a:pt x="45" y="18"/>
                        <a:pt x="44" y="17"/>
                        <a:pt x="44" y="18"/>
                      </a:cubicBezTo>
                      <a:cubicBezTo>
                        <a:pt x="45" y="18"/>
                        <a:pt x="45" y="18"/>
                        <a:pt x="45" y="17"/>
                      </a:cubicBezTo>
                      <a:cubicBezTo>
                        <a:pt x="44" y="18"/>
                        <a:pt x="44" y="17"/>
                        <a:pt x="45" y="17"/>
                      </a:cubicBezTo>
                      <a:cubicBezTo>
                        <a:pt x="45" y="17"/>
                        <a:pt x="44" y="17"/>
                        <a:pt x="44" y="17"/>
                      </a:cubicBezTo>
                      <a:close/>
                      <a:moveTo>
                        <a:pt x="46" y="17"/>
                      </a:moveTo>
                      <a:cubicBezTo>
                        <a:pt x="46" y="18"/>
                        <a:pt x="46" y="18"/>
                        <a:pt x="46" y="17"/>
                      </a:cubicBezTo>
                      <a:cubicBezTo>
                        <a:pt x="46" y="17"/>
                        <a:pt x="46" y="17"/>
                        <a:pt x="46" y="17"/>
                      </a:cubicBezTo>
                      <a:close/>
                      <a:moveTo>
                        <a:pt x="44" y="18"/>
                      </a:moveTo>
                      <a:cubicBezTo>
                        <a:pt x="44" y="18"/>
                        <a:pt x="44" y="18"/>
                        <a:pt x="44" y="18"/>
                      </a:cubicBezTo>
                      <a:cubicBezTo>
                        <a:pt x="44" y="17"/>
                        <a:pt x="44" y="18"/>
                        <a:pt x="44" y="17"/>
                      </a:cubicBezTo>
                      <a:cubicBezTo>
                        <a:pt x="44" y="17"/>
                        <a:pt x="44" y="17"/>
                        <a:pt x="44" y="17"/>
                      </a:cubicBezTo>
                      <a:cubicBezTo>
                        <a:pt x="44" y="17"/>
                        <a:pt x="44" y="17"/>
                        <a:pt x="44" y="18"/>
                      </a:cubicBezTo>
                      <a:close/>
                      <a:moveTo>
                        <a:pt x="44" y="18"/>
                      </a:moveTo>
                      <a:cubicBezTo>
                        <a:pt x="44" y="18"/>
                        <a:pt x="44" y="17"/>
                        <a:pt x="44" y="17"/>
                      </a:cubicBezTo>
                      <a:cubicBezTo>
                        <a:pt x="44" y="17"/>
                        <a:pt x="44" y="17"/>
                        <a:pt x="44" y="17"/>
                      </a:cubicBezTo>
                      <a:cubicBezTo>
                        <a:pt x="44" y="18"/>
                        <a:pt x="44" y="17"/>
                        <a:pt x="44" y="18"/>
                      </a:cubicBezTo>
                      <a:cubicBezTo>
                        <a:pt x="44" y="18"/>
                        <a:pt x="44" y="18"/>
                        <a:pt x="44" y="18"/>
                      </a:cubicBezTo>
                      <a:cubicBezTo>
                        <a:pt x="44" y="18"/>
                        <a:pt x="44" y="18"/>
                        <a:pt x="44" y="18"/>
                      </a:cubicBezTo>
                      <a:cubicBezTo>
                        <a:pt x="44" y="18"/>
                        <a:pt x="44" y="18"/>
                        <a:pt x="44" y="18"/>
                      </a:cubicBezTo>
                      <a:close/>
                      <a:moveTo>
                        <a:pt x="45" y="17"/>
                      </a:moveTo>
                      <a:cubicBezTo>
                        <a:pt x="45" y="18"/>
                        <a:pt x="45" y="18"/>
                        <a:pt x="45" y="18"/>
                      </a:cubicBezTo>
                      <a:cubicBezTo>
                        <a:pt x="45" y="19"/>
                        <a:pt x="45" y="17"/>
                        <a:pt x="45" y="17"/>
                      </a:cubicBezTo>
                      <a:close/>
                      <a:moveTo>
                        <a:pt x="46" y="17"/>
                      </a:moveTo>
                      <a:cubicBezTo>
                        <a:pt x="46" y="17"/>
                        <a:pt x="46" y="17"/>
                        <a:pt x="46" y="18"/>
                      </a:cubicBezTo>
                      <a:cubicBezTo>
                        <a:pt x="46" y="18"/>
                        <a:pt x="46" y="18"/>
                        <a:pt x="46" y="17"/>
                      </a:cubicBezTo>
                      <a:close/>
                      <a:moveTo>
                        <a:pt x="48" y="18"/>
                      </a:moveTo>
                      <a:cubicBezTo>
                        <a:pt x="48" y="18"/>
                        <a:pt x="48" y="18"/>
                        <a:pt x="48" y="18"/>
                      </a:cubicBezTo>
                      <a:cubicBezTo>
                        <a:pt x="48" y="18"/>
                        <a:pt x="48" y="18"/>
                        <a:pt x="48" y="18"/>
                      </a:cubicBezTo>
                      <a:cubicBezTo>
                        <a:pt x="48" y="17"/>
                        <a:pt x="48" y="18"/>
                        <a:pt x="48" y="17"/>
                      </a:cubicBezTo>
                      <a:cubicBezTo>
                        <a:pt x="48" y="17"/>
                        <a:pt x="48" y="18"/>
                        <a:pt x="48" y="17"/>
                      </a:cubicBezTo>
                      <a:cubicBezTo>
                        <a:pt x="47" y="17"/>
                        <a:pt x="47" y="16"/>
                        <a:pt x="47" y="17"/>
                      </a:cubicBezTo>
                      <a:cubicBezTo>
                        <a:pt x="47" y="17"/>
                        <a:pt x="47" y="18"/>
                        <a:pt x="47" y="18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47" y="17"/>
                        <a:pt x="47" y="17"/>
                        <a:pt x="47" y="17"/>
                      </a:cubicBezTo>
                      <a:cubicBezTo>
                        <a:pt x="47" y="17"/>
                        <a:pt x="47" y="17"/>
                        <a:pt x="47" y="17"/>
                      </a:cubicBezTo>
                      <a:cubicBezTo>
                        <a:pt x="47" y="17"/>
                        <a:pt x="47" y="17"/>
                        <a:pt x="47" y="17"/>
                      </a:cubicBezTo>
                      <a:cubicBezTo>
                        <a:pt x="47" y="17"/>
                        <a:pt x="47" y="16"/>
                        <a:pt x="47" y="16"/>
                      </a:cubicBezTo>
                      <a:cubicBezTo>
                        <a:pt x="47" y="16"/>
                        <a:pt x="47" y="17"/>
                        <a:pt x="47" y="17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5"/>
                        <a:pt x="47" y="16"/>
                        <a:pt x="47" y="16"/>
                      </a:cubicBezTo>
                      <a:cubicBezTo>
                        <a:pt x="47" y="16"/>
                        <a:pt x="46" y="16"/>
                        <a:pt x="46" y="16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7"/>
                        <a:pt x="46" y="16"/>
                        <a:pt x="46" y="16"/>
                      </a:cubicBezTo>
                      <a:cubicBezTo>
                        <a:pt x="46" y="16"/>
                        <a:pt x="46" y="16"/>
                        <a:pt x="46" y="16"/>
                      </a:cubicBezTo>
                      <a:cubicBezTo>
                        <a:pt x="46" y="17"/>
                        <a:pt x="47" y="17"/>
                        <a:pt x="47" y="17"/>
                      </a:cubicBezTo>
                      <a:cubicBezTo>
                        <a:pt x="47" y="17"/>
                        <a:pt x="47" y="17"/>
                        <a:pt x="47" y="17"/>
                      </a:cubicBezTo>
                      <a:cubicBezTo>
                        <a:pt x="47" y="17"/>
                        <a:pt x="47" y="18"/>
                        <a:pt x="47" y="18"/>
                      </a:cubicBezTo>
                      <a:cubicBezTo>
                        <a:pt x="47" y="18"/>
                        <a:pt x="47" y="18"/>
                        <a:pt x="46" y="18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47" y="18"/>
                        <a:pt x="47" y="18"/>
                        <a:pt x="47" y="19"/>
                      </a:cubicBezTo>
                      <a:cubicBezTo>
                        <a:pt x="47" y="18"/>
                        <a:pt x="47" y="19"/>
                        <a:pt x="47" y="19"/>
                      </a:cubicBezTo>
                      <a:cubicBezTo>
                        <a:pt x="47" y="17"/>
                        <a:pt x="48" y="19"/>
                        <a:pt x="48" y="18"/>
                      </a:cubicBezTo>
                      <a:close/>
                      <a:moveTo>
                        <a:pt x="49" y="19"/>
                      </a:moveTo>
                      <a:cubicBezTo>
                        <a:pt x="48" y="18"/>
                        <a:pt x="49" y="18"/>
                        <a:pt x="48" y="18"/>
                      </a:cubicBezTo>
                      <a:cubicBezTo>
                        <a:pt x="48" y="18"/>
                        <a:pt x="48" y="18"/>
                        <a:pt x="48" y="18"/>
                      </a:cubicBezTo>
                      <a:cubicBezTo>
                        <a:pt x="48" y="18"/>
                        <a:pt x="48" y="18"/>
                        <a:pt x="48" y="18"/>
                      </a:cubicBezTo>
                      <a:cubicBezTo>
                        <a:pt x="49" y="18"/>
                        <a:pt x="48" y="18"/>
                        <a:pt x="49" y="19"/>
                      </a:cubicBezTo>
                      <a:close/>
                      <a:moveTo>
                        <a:pt x="49" y="19"/>
                      </a:move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9"/>
                      </a:cubicBezTo>
                      <a:cubicBezTo>
                        <a:pt x="49" y="18"/>
                        <a:pt x="49" y="19"/>
                        <a:pt x="49" y="19"/>
                      </a:cubicBezTo>
                      <a:close/>
                      <a:moveTo>
                        <a:pt x="50" y="19"/>
                      </a:moveTo>
                      <a:cubicBezTo>
                        <a:pt x="50" y="19"/>
                        <a:pt x="50" y="19"/>
                        <a:pt x="50" y="18"/>
                      </a:cubicBezTo>
                      <a:cubicBezTo>
                        <a:pt x="50" y="18"/>
                        <a:pt x="50" y="18"/>
                        <a:pt x="50" y="19"/>
                      </a:cubicBezTo>
                      <a:close/>
                      <a:moveTo>
                        <a:pt x="50" y="19"/>
                      </a:moveTo>
                      <a:cubicBezTo>
                        <a:pt x="50" y="19"/>
                        <a:pt x="50" y="20"/>
                        <a:pt x="50" y="19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0" y="19"/>
                        <a:pt x="50" y="19"/>
                        <a:pt x="50" y="20"/>
                      </a:cubicBezTo>
                      <a:cubicBezTo>
                        <a:pt x="50" y="20"/>
                        <a:pt x="50" y="20"/>
                        <a:pt x="51" y="20"/>
                      </a:cubicBezTo>
                      <a:cubicBezTo>
                        <a:pt x="51" y="20"/>
                        <a:pt x="51" y="19"/>
                        <a:pt x="50" y="19"/>
                      </a:cubicBezTo>
                      <a:cubicBezTo>
                        <a:pt x="51" y="19"/>
                        <a:pt x="50" y="19"/>
                        <a:pt x="50" y="19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lose/>
                      <a:moveTo>
                        <a:pt x="49" y="20"/>
                      </a:moveTo>
                      <a:cubicBezTo>
                        <a:pt x="48" y="19"/>
                        <a:pt x="49" y="20"/>
                        <a:pt x="49" y="19"/>
                      </a:cubicBezTo>
                      <a:cubicBezTo>
                        <a:pt x="49" y="20"/>
                        <a:pt x="48" y="19"/>
                        <a:pt x="49" y="20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lose/>
                      <a:moveTo>
                        <a:pt x="50" y="20"/>
                      </a:moveTo>
                      <a:cubicBezTo>
                        <a:pt x="50" y="20"/>
                        <a:pt x="50" y="20"/>
                        <a:pt x="50" y="19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0" y="20"/>
                        <a:pt x="50" y="20"/>
                        <a:pt x="50" y="20"/>
                      </a:cubicBezTo>
                      <a:cubicBezTo>
                        <a:pt x="50" y="19"/>
                        <a:pt x="50" y="20"/>
                        <a:pt x="50" y="20"/>
                      </a:cubicBezTo>
                      <a:close/>
                      <a:moveTo>
                        <a:pt x="50" y="20"/>
                      </a:moveTo>
                      <a:cubicBezTo>
                        <a:pt x="50" y="20"/>
                        <a:pt x="50" y="20"/>
                        <a:pt x="49" y="20"/>
                      </a:cubicBezTo>
                      <a:cubicBezTo>
                        <a:pt x="50" y="21"/>
                        <a:pt x="50" y="21"/>
                        <a:pt x="50" y="20"/>
                      </a:cubicBezTo>
                      <a:close/>
                      <a:moveTo>
                        <a:pt x="50" y="20"/>
                      </a:moveTo>
                      <a:cubicBezTo>
                        <a:pt x="50" y="20"/>
                        <a:pt x="50" y="21"/>
                        <a:pt x="50" y="21"/>
                      </a:cubicBezTo>
                      <a:cubicBezTo>
                        <a:pt x="50" y="21"/>
                        <a:pt x="50" y="21"/>
                        <a:pt x="50" y="20"/>
                      </a:cubicBezTo>
                      <a:cubicBezTo>
                        <a:pt x="50" y="21"/>
                        <a:pt x="50" y="20"/>
                        <a:pt x="50" y="20"/>
                      </a:cubicBezTo>
                      <a:close/>
                      <a:moveTo>
                        <a:pt x="52" y="20"/>
                      </a:moveTo>
                      <a:cubicBezTo>
                        <a:pt x="52" y="20"/>
                        <a:pt x="52" y="20"/>
                        <a:pt x="52" y="20"/>
                      </a:cubicBezTo>
                      <a:cubicBezTo>
                        <a:pt x="52" y="19"/>
                        <a:pt x="52" y="20"/>
                        <a:pt x="52" y="20"/>
                      </a:cubicBezTo>
                      <a:close/>
                      <a:moveTo>
                        <a:pt x="53" y="20"/>
                      </a:moveTo>
                      <a:cubicBezTo>
                        <a:pt x="53" y="20"/>
                        <a:pt x="53" y="20"/>
                        <a:pt x="53" y="20"/>
                      </a:cubicBezTo>
                      <a:cubicBezTo>
                        <a:pt x="53" y="20"/>
                        <a:pt x="53" y="20"/>
                        <a:pt x="53" y="20"/>
                      </a:cubicBezTo>
                      <a:cubicBezTo>
                        <a:pt x="53" y="20"/>
                        <a:pt x="52" y="20"/>
                        <a:pt x="53" y="20"/>
                      </a:cubicBezTo>
                      <a:cubicBezTo>
                        <a:pt x="53" y="20"/>
                        <a:pt x="53" y="20"/>
                        <a:pt x="53" y="20"/>
                      </a:cubicBezTo>
                      <a:cubicBezTo>
                        <a:pt x="53" y="20"/>
                        <a:pt x="53" y="20"/>
                        <a:pt x="53" y="21"/>
                      </a:cubicBezTo>
                      <a:cubicBezTo>
                        <a:pt x="53" y="21"/>
                        <a:pt x="53" y="20"/>
                        <a:pt x="53" y="20"/>
                      </a:cubicBezTo>
                      <a:close/>
                      <a:moveTo>
                        <a:pt x="53" y="21"/>
                      </a:moveTo>
                      <a:cubicBezTo>
                        <a:pt x="53" y="21"/>
                        <a:pt x="53" y="20"/>
                        <a:pt x="53" y="20"/>
                      </a:cubicBezTo>
                      <a:cubicBezTo>
                        <a:pt x="53" y="20"/>
                        <a:pt x="53" y="20"/>
                        <a:pt x="53" y="20"/>
                      </a:cubicBezTo>
                      <a:cubicBezTo>
                        <a:pt x="53" y="20"/>
                        <a:pt x="53" y="20"/>
                        <a:pt x="53" y="20"/>
                      </a:cubicBezTo>
                      <a:cubicBezTo>
                        <a:pt x="53" y="20"/>
                        <a:pt x="53" y="21"/>
                        <a:pt x="53" y="21"/>
                      </a:cubicBezTo>
                      <a:close/>
                      <a:moveTo>
                        <a:pt x="54" y="21"/>
                      </a:moveTo>
                      <a:cubicBezTo>
                        <a:pt x="53" y="21"/>
                        <a:pt x="54" y="21"/>
                        <a:pt x="53" y="20"/>
                      </a:cubicBezTo>
                      <a:cubicBezTo>
                        <a:pt x="53" y="20"/>
                        <a:pt x="53" y="20"/>
                        <a:pt x="53" y="21"/>
                      </a:cubicBezTo>
                      <a:cubicBezTo>
                        <a:pt x="53" y="20"/>
                        <a:pt x="53" y="21"/>
                        <a:pt x="54" y="21"/>
                      </a:cubicBezTo>
                      <a:close/>
                      <a:moveTo>
                        <a:pt x="53" y="21"/>
                      </a:moveTo>
                      <a:cubicBezTo>
                        <a:pt x="53" y="21"/>
                        <a:pt x="53" y="21"/>
                        <a:pt x="53" y="21"/>
                      </a:cubicBezTo>
                      <a:cubicBezTo>
                        <a:pt x="53" y="21"/>
                        <a:pt x="53" y="21"/>
                        <a:pt x="53" y="21"/>
                      </a:cubicBezTo>
                      <a:close/>
                      <a:moveTo>
                        <a:pt x="55" y="21"/>
                      </a:moveTo>
                      <a:cubicBezTo>
                        <a:pt x="55" y="20"/>
                        <a:pt x="55" y="20"/>
                        <a:pt x="55" y="20"/>
                      </a:cubicBezTo>
                      <a:cubicBezTo>
                        <a:pt x="55" y="20"/>
                        <a:pt x="55" y="20"/>
                        <a:pt x="55" y="20"/>
                      </a:cubicBezTo>
                      <a:cubicBezTo>
                        <a:pt x="55" y="19"/>
                        <a:pt x="55" y="19"/>
                        <a:pt x="55" y="19"/>
                      </a:cubicBezTo>
                      <a:cubicBezTo>
                        <a:pt x="54" y="19"/>
                        <a:pt x="54" y="19"/>
                        <a:pt x="54" y="19"/>
                      </a:cubicBezTo>
                      <a:cubicBezTo>
                        <a:pt x="54" y="19"/>
                        <a:pt x="54" y="19"/>
                        <a:pt x="54" y="19"/>
                      </a:cubicBezTo>
                      <a:cubicBezTo>
                        <a:pt x="54" y="19"/>
                        <a:pt x="54" y="19"/>
                        <a:pt x="55" y="19"/>
                      </a:cubicBezTo>
                      <a:cubicBezTo>
                        <a:pt x="55" y="19"/>
                        <a:pt x="54" y="20"/>
                        <a:pt x="54" y="20"/>
                      </a:cubicBezTo>
                      <a:cubicBezTo>
                        <a:pt x="54" y="19"/>
                        <a:pt x="54" y="20"/>
                        <a:pt x="54" y="19"/>
                      </a:cubicBezTo>
                      <a:cubicBezTo>
                        <a:pt x="54" y="19"/>
                        <a:pt x="54" y="20"/>
                        <a:pt x="54" y="19"/>
                      </a:cubicBezTo>
                      <a:cubicBezTo>
                        <a:pt x="54" y="20"/>
                        <a:pt x="54" y="20"/>
                        <a:pt x="54" y="20"/>
                      </a:cubicBezTo>
                      <a:cubicBezTo>
                        <a:pt x="54" y="20"/>
                        <a:pt x="54" y="20"/>
                        <a:pt x="54" y="20"/>
                      </a:cubicBezTo>
                      <a:cubicBezTo>
                        <a:pt x="54" y="20"/>
                        <a:pt x="55" y="20"/>
                        <a:pt x="55" y="20"/>
                      </a:cubicBezTo>
                      <a:cubicBezTo>
                        <a:pt x="55" y="20"/>
                        <a:pt x="55" y="20"/>
                        <a:pt x="55" y="21"/>
                      </a:cubicBezTo>
                      <a:cubicBezTo>
                        <a:pt x="55" y="20"/>
                        <a:pt x="55" y="21"/>
                        <a:pt x="55" y="21"/>
                      </a:cubicBezTo>
                      <a:cubicBezTo>
                        <a:pt x="55" y="20"/>
                        <a:pt x="55" y="21"/>
                        <a:pt x="55" y="21"/>
                      </a:cubicBezTo>
                      <a:close/>
                      <a:moveTo>
                        <a:pt x="57" y="21"/>
                      </a:moveTo>
                      <a:cubicBezTo>
                        <a:pt x="57" y="21"/>
                        <a:pt x="57" y="21"/>
                        <a:pt x="57" y="21"/>
                      </a:cubicBezTo>
                      <a:cubicBezTo>
                        <a:pt x="57" y="22"/>
                        <a:pt x="58" y="22"/>
                        <a:pt x="58" y="21"/>
                      </a:cubicBezTo>
                      <a:cubicBezTo>
                        <a:pt x="57" y="21"/>
                        <a:pt x="57" y="21"/>
                        <a:pt x="57" y="21"/>
                      </a:cubicBezTo>
                      <a:cubicBezTo>
                        <a:pt x="57" y="21"/>
                        <a:pt x="57" y="21"/>
                        <a:pt x="57" y="21"/>
                      </a:cubicBezTo>
                      <a:close/>
                      <a:moveTo>
                        <a:pt x="50" y="24"/>
                      </a:moveTo>
                      <a:cubicBezTo>
                        <a:pt x="50" y="25"/>
                        <a:pt x="50" y="24"/>
                        <a:pt x="50" y="24"/>
                      </a:cubicBezTo>
                      <a:cubicBezTo>
                        <a:pt x="49" y="23"/>
                        <a:pt x="50" y="24"/>
                        <a:pt x="50" y="24"/>
                      </a:cubicBezTo>
                      <a:close/>
                      <a:moveTo>
                        <a:pt x="41" y="30"/>
                      </a:moveTo>
                      <a:cubicBezTo>
                        <a:pt x="41" y="30"/>
                        <a:pt x="42" y="30"/>
                        <a:pt x="42" y="30"/>
                      </a:cubicBezTo>
                      <a:cubicBezTo>
                        <a:pt x="41" y="30"/>
                        <a:pt x="41" y="31"/>
                        <a:pt x="41" y="30"/>
                      </a:cubicBezTo>
                      <a:cubicBezTo>
                        <a:pt x="41" y="30"/>
                        <a:pt x="41" y="31"/>
                        <a:pt x="41" y="31"/>
                      </a:cubicBezTo>
                      <a:cubicBezTo>
                        <a:pt x="41" y="30"/>
                        <a:pt x="41" y="30"/>
                        <a:pt x="41" y="30"/>
                      </a:cubicBezTo>
                      <a:close/>
                      <a:moveTo>
                        <a:pt x="42" y="43"/>
                      </a:moveTo>
                      <a:cubicBezTo>
                        <a:pt x="42" y="43"/>
                        <a:pt x="42" y="43"/>
                        <a:pt x="42" y="42"/>
                      </a:cubicBezTo>
                      <a:cubicBezTo>
                        <a:pt x="42" y="43"/>
                        <a:pt x="42" y="43"/>
                        <a:pt x="42" y="43"/>
                      </a:cubicBezTo>
                      <a:cubicBezTo>
                        <a:pt x="42" y="43"/>
                        <a:pt x="42" y="43"/>
                        <a:pt x="42" y="43"/>
                      </a:cubicBezTo>
                      <a:cubicBezTo>
                        <a:pt x="42" y="43"/>
                        <a:pt x="42" y="43"/>
                        <a:pt x="42" y="43"/>
                      </a:cubicBezTo>
                      <a:close/>
                      <a:moveTo>
                        <a:pt x="41" y="25"/>
                      </a:moveTo>
                      <a:cubicBezTo>
                        <a:pt x="41" y="26"/>
                        <a:pt x="41" y="26"/>
                        <a:pt x="41" y="26"/>
                      </a:cubicBezTo>
                      <a:cubicBezTo>
                        <a:pt x="41" y="26"/>
                        <a:pt x="41" y="26"/>
                        <a:pt x="41" y="26"/>
                      </a:cubicBezTo>
                      <a:cubicBezTo>
                        <a:pt x="41" y="26"/>
                        <a:pt x="41" y="26"/>
                        <a:pt x="41" y="26"/>
                      </a:cubicBezTo>
                      <a:cubicBezTo>
                        <a:pt x="41" y="26"/>
                        <a:pt x="41" y="26"/>
                        <a:pt x="41" y="26"/>
                      </a:cubicBezTo>
                      <a:cubicBezTo>
                        <a:pt x="41" y="26"/>
                        <a:pt x="41" y="26"/>
                        <a:pt x="41" y="26"/>
                      </a:cubicBezTo>
                      <a:cubicBezTo>
                        <a:pt x="41" y="25"/>
                        <a:pt x="41" y="26"/>
                        <a:pt x="41" y="26"/>
                      </a:cubicBezTo>
                      <a:cubicBezTo>
                        <a:pt x="41" y="25"/>
                        <a:pt x="41" y="26"/>
                        <a:pt x="41" y="25"/>
                      </a:cubicBezTo>
                      <a:close/>
                      <a:moveTo>
                        <a:pt x="42" y="29"/>
                      </a:moveTo>
                      <a:cubicBezTo>
                        <a:pt x="42" y="29"/>
                        <a:pt x="42" y="29"/>
                        <a:pt x="41" y="29"/>
                      </a:cubicBezTo>
                      <a:cubicBezTo>
                        <a:pt x="41" y="29"/>
                        <a:pt x="41" y="28"/>
                        <a:pt x="41" y="27"/>
                      </a:cubicBezTo>
                      <a:cubicBezTo>
                        <a:pt x="41" y="27"/>
                        <a:pt x="41" y="27"/>
                        <a:pt x="41" y="27"/>
                      </a:cubicBezTo>
                      <a:cubicBezTo>
                        <a:pt x="41" y="27"/>
                        <a:pt x="41" y="26"/>
                        <a:pt x="41" y="27"/>
                      </a:cubicBezTo>
                      <a:cubicBezTo>
                        <a:pt x="41" y="27"/>
                        <a:pt x="41" y="27"/>
                        <a:pt x="41" y="27"/>
                      </a:cubicBezTo>
                      <a:cubicBezTo>
                        <a:pt x="41" y="27"/>
                        <a:pt x="41" y="27"/>
                        <a:pt x="41" y="27"/>
                      </a:cubicBez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1" y="28"/>
                        <a:pt x="42" y="27"/>
                        <a:pt x="42" y="28"/>
                      </a:cubicBezTo>
                      <a:cubicBezTo>
                        <a:pt x="42" y="28"/>
                        <a:pt x="42" y="28"/>
                        <a:pt x="42" y="28"/>
                      </a:cubicBezTo>
                      <a:cubicBezTo>
                        <a:pt x="42" y="28"/>
                        <a:pt x="42" y="28"/>
                        <a:pt x="42" y="27"/>
                      </a:cubicBezTo>
                      <a:cubicBezTo>
                        <a:pt x="42" y="28"/>
                        <a:pt x="42" y="28"/>
                        <a:pt x="42" y="28"/>
                      </a:cubicBezTo>
                      <a:cubicBezTo>
                        <a:pt x="42" y="28"/>
                        <a:pt x="42" y="28"/>
                        <a:pt x="42" y="29"/>
                      </a:cubicBezTo>
                      <a:cubicBezTo>
                        <a:pt x="42" y="29"/>
                        <a:pt x="42" y="30"/>
                        <a:pt x="42" y="29"/>
                      </a:cubicBezTo>
                      <a:close/>
                      <a:moveTo>
                        <a:pt x="41" y="22"/>
                      </a:moveTo>
                      <a:cubicBezTo>
                        <a:pt x="41" y="22"/>
                        <a:pt x="41" y="22"/>
                        <a:pt x="41" y="23"/>
                      </a:cubicBezTo>
                      <a:cubicBezTo>
                        <a:pt x="41" y="23"/>
                        <a:pt x="41" y="23"/>
                        <a:pt x="41" y="23"/>
                      </a:cubicBezTo>
                      <a:cubicBezTo>
                        <a:pt x="41" y="23"/>
                        <a:pt x="41" y="22"/>
                        <a:pt x="41" y="22"/>
                      </a:cubicBezTo>
                      <a:close/>
                      <a:moveTo>
                        <a:pt x="42" y="44"/>
                      </a:moveTo>
                      <a:cubicBezTo>
                        <a:pt x="42" y="44"/>
                        <a:pt x="42" y="43"/>
                        <a:pt x="42" y="44"/>
                      </a:cubicBezTo>
                      <a:cubicBezTo>
                        <a:pt x="43" y="44"/>
                        <a:pt x="42" y="44"/>
                        <a:pt x="42" y="44"/>
                      </a:cubicBezTo>
                      <a:cubicBezTo>
                        <a:pt x="42" y="44"/>
                        <a:pt x="42" y="44"/>
                        <a:pt x="42" y="44"/>
                      </a:cubicBezTo>
                      <a:cubicBezTo>
                        <a:pt x="42" y="44"/>
                        <a:pt x="42" y="44"/>
                        <a:pt x="42" y="44"/>
                      </a:cubicBezTo>
                      <a:close/>
                      <a:moveTo>
                        <a:pt x="43" y="22"/>
                      </a:moveTo>
                      <a:cubicBezTo>
                        <a:pt x="43" y="22"/>
                        <a:pt x="43" y="22"/>
                        <a:pt x="43" y="21"/>
                      </a:cubicBezTo>
                      <a:cubicBezTo>
                        <a:pt x="43" y="22"/>
                        <a:pt x="43" y="21"/>
                        <a:pt x="43" y="21"/>
                      </a:cubicBezTo>
                      <a:cubicBezTo>
                        <a:pt x="43" y="21"/>
                        <a:pt x="43" y="22"/>
                        <a:pt x="43" y="23"/>
                      </a:cubicBezTo>
                      <a:cubicBezTo>
                        <a:pt x="43" y="24"/>
                        <a:pt x="44" y="23"/>
                        <a:pt x="44" y="23"/>
                      </a:cubicBezTo>
                      <a:cubicBezTo>
                        <a:pt x="44" y="23"/>
                        <a:pt x="44" y="24"/>
                        <a:pt x="44" y="24"/>
                      </a:cubicBezTo>
                      <a:cubicBezTo>
                        <a:pt x="44" y="24"/>
                        <a:pt x="44" y="23"/>
                        <a:pt x="44" y="24"/>
                      </a:cubicBezTo>
                      <a:cubicBezTo>
                        <a:pt x="44" y="24"/>
                        <a:pt x="44" y="24"/>
                        <a:pt x="43" y="24"/>
                      </a:cubicBezTo>
                      <a:cubicBezTo>
                        <a:pt x="43" y="24"/>
                        <a:pt x="43" y="24"/>
                        <a:pt x="43" y="23"/>
                      </a:cubicBezTo>
                      <a:cubicBezTo>
                        <a:pt x="43" y="24"/>
                        <a:pt x="43" y="23"/>
                        <a:pt x="43" y="23"/>
                      </a:cubicBezTo>
                      <a:cubicBezTo>
                        <a:pt x="43" y="23"/>
                        <a:pt x="43" y="23"/>
                        <a:pt x="43" y="23"/>
                      </a:cubicBezTo>
                      <a:cubicBezTo>
                        <a:pt x="43" y="24"/>
                        <a:pt x="43" y="24"/>
                        <a:pt x="43" y="24"/>
                      </a:cubicBezTo>
                      <a:cubicBezTo>
                        <a:pt x="43" y="24"/>
                        <a:pt x="43" y="24"/>
                        <a:pt x="43" y="24"/>
                      </a:cubicBezTo>
                      <a:cubicBezTo>
                        <a:pt x="43" y="23"/>
                        <a:pt x="43" y="23"/>
                        <a:pt x="43" y="23"/>
                      </a:cubicBezTo>
                      <a:cubicBezTo>
                        <a:pt x="43" y="23"/>
                        <a:pt x="43" y="22"/>
                        <a:pt x="43" y="23"/>
                      </a:cubicBezTo>
                      <a:cubicBezTo>
                        <a:pt x="42" y="23"/>
                        <a:pt x="42" y="23"/>
                        <a:pt x="42" y="22"/>
                      </a:cubicBezTo>
                      <a:cubicBezTo>
                        <a:pt x="42" y="22"/>
                        <a:pt x="42" y="23"/>
                        <a:pt x="42" y="22"/>
                      </a:cubicBezTo>
                      <a:cubicBezTo>
                        <a:pt x="42" y="23"/>
                        <a:pt x="42" y="23"/>
                        <a:pt x="42" y="23"/>
                      </a:cubicBezTo>
                      <a:cubicBezTo>
                        <a:pt x="41" y="23"/>
                        <a:pt x="41" y="23"/>
                        <a:pt x="41" y="23"/>
                      </a:cubicBezTo>
                      <a:cubicBezTo>
                        <a:pt x="41" y="23"/>
                        <a:pt x="41" y="23"/>
                        <a:pt x="41" y="23"/>
                      </a:cubicBezTo>
                      <a:cubicBezTo>
                        <a:pt x="41" y="22"/>
                        <a:pt x="41" y="22"/>
                        <a:pt x="41" y="22"/>
                      </a:cubicBezTo>
                      <a:cubicBezTo>
                        <a:pt x="41" y="22"/>
                        <a:pt x="41" y="22"/>
                        <a:pt x="41" y="22"/>
                      </a:cubicBezTo>
                      <a:cubicBezTo>
                        <a:pt x="41" y="22"/>
                        <a:pt x="41" y="22"/>
                        <a:pt x="41" y="22"/>
                      </a:cubicBezTo>
                      <a:cubicBezTo>
                        <a:pt x="41" y="23"/>
                        <a:pt x="41" y="22"/>
                        <a:pt x="42" y="22"/>
                      </a:cubicBezTo>
                      <a:cubicBezTo>
                        <a:pt x="42" y="22"/>
                        <a:pt x="41" y="22"/>
                        <a:pt x="41" y="22"/>
                      </a:cubicBezTo>
                      <a:cubicBezTo>
                        <a:pt x="41" y="21"/>
                        <a:pt x="42" y="21"/>
                        <a:pt x="42" y="22"/>
                      </a:cubicBezTo>
                      <a:cubicBezTo>
                        <a:pt x="42" y="22"/>
                        <a:pt x="42" y="22"/>
                        <a:pt x="42" y="22"/>
                      </a:cubicBezTo>
                      <a:cubicBezTo>
                        <a:pt x="42" y="22"/>
                        <a:pt x="42" y="22"/>
                        <a:pt x="42" y="22"/>
                      </a:cubicBezTo>
                      <a:cubicBezTo>
                        <a:pt x="42" y="21"/>
                        <a:pt x="42" y="22"/>
                        <a:pt x="42" y="21"/>
                      </a:cubicBezTo>
                      <a:cubicBezTo>
                        <a:pt x="42" y="22"/>
                        <a:pt x="43" y="21"/>
                        <a:pt x="43" y="21"/>
                      </a:cubicBezTo>
                      <a:cubicBezTo>
                        <a:pt x="43" y="21"/>
                        <a:pt x="43" y="21"/>
                        <a:pt x="43" y="21"/>
                      </a:cubicBezTo>
                      <a:cubicBezTo>
                        <a:pt x="43" y="21"/>
                        <a:pt x="43" y="21"/>
                        <a:pt x="43" y="21"/>
                      </a:cubicBezTo>
                      <a:cubicBezTo>
                        <a:pt x="43" y="21"/>
                        <a:pt x="43" y="21"/>
                        <a:pt x="43" y="21"/>
                      </a:cubicBezTo>
                      <a:cubicBezTo>
                        <a:pt x="43" y="21"/>
                        <a:pt x="43" y="21"/>
                        <a:pt x="43" y="21"/>
                      </a:cubicBezTo>
                      <a:cubicBezTo>
                        <a:pt x="43" y="21"/>
                        <a:pt x="43" y="21"/>
                        <a:pt x="43" y="21"/>
                      </a:cubicBezTo>
                      <a:cubicBezTo>
                        <a:pt x="43" y="21"/>
                        <a:pt x="43" y="21"/>
                        <a:pt x="43" y="21"/>
                      </a:cubicBezTo>
                      <a:cubicBezTo>
                        <a:pt x="43" y="21"/>
                        <a:pt x="43" y="21"/>
                        <a:pt x="44" y="21"/>
                      </a:cubicBezTo>
                      <a:cubicBezTo>
                        <a:pt x="44" y="21"/>
                        <a:pt x="43" y="21"/>
                        <a:pt x="43" y="22"/>
                      </a:cubicBezTo>
                      <a:cubicBezTo>
                        <a:pt x="43" y="22"/>
                        <a:pt x="43" y="22"/>
                        <a:pt x="43" y="22"/>
                      </a:cubicBezTo>
                      <a:close/>
                      <a:moveTo>
                        <a:pt x="42" y="22"/>
                      </a:moveTo>
                      <a:cubicBezTo>
                        <a:pt x="42" y="22"/>
                        <a:pt x="42" y="22"/>
                        <a:pt x="43" y="22"/>
                      </a:cubicBezTo>
                      <a:cubicBezTo>
                        <a:pt x="43" y="22"/>
                        <a:pt x="43" y="22"/>
                        <a:pt x="43" y="22"/>
                      </a:cubicBezTo>
                      <a:cubicBezTo>
                        <a:pt x="43" y="22"/>
                        <a:pt x="43" y="22"/>
                        <a:pt x="43" y="22"/>
                      </a:cubicBezTo>
                      <a:cubicBezTo>
                        <a:pt x="43" y="22"/>
                        <a:pt x="42" y="22"/>
                        <a:pt x="42" y="22"/>
                      </a:cubicBezTo>
                      <a:close/>
                      <a:moveTo>
                        <a:pt x="42" y="35"/>
                      </a:moveTo>
                      <a:cubicBezTo>
                        <a:pt x="42" y="34"/>
                        <a:pt x="43" y="34"/>
                        <a:pt x="42" y="34"/>
                      </a:cubicBezTo>
                      <a:cubicBezTo>
                        <a:pt x="42" y="34"/>
                        <a:pt x="42" y="34"/>
                        <a:pt x="43" y="34"/>
                      </a:cubicBezTo>
                      <a:cubicBezTo>
                        <a:pt x="43" y="34"/>
                        <a:pt x="43" y="34"/>
                        <a:pt x="42" y="34"/>
                      </a:cubicBezTo>
                      <a:cubicBezTo>
                        <a:pt x="43" y="35"/>
                        <a:pt x="43" y="34"/>
                        <a:pt x="43" y="34"/>
                      </a:cubicBezTo>
                      <a:cubicBezTo>
                        <a:pt x="43" y="35"/>
                        <a:pt x="43" y="35"/>
                        <a:pt x="43" y="35"/>
                      </a:cubicBezTo>
                      <a:cubicBezTo>
                        <a:pt x="43" y="34"/>
                        <a:pt x="43" y="34"/>
                        <a:pt x="42" y="35"/>
                      </a:cubicBezTo>
                      <a:close/>
                      <a:moveTo>
                        <a:pt x="43" y="42"/>
                      </a:moveTo>
                      <a:cubicBezTo>
                        <a:pt x="43" y="41"/>
                        <a:pt x="43" y="41"/>
                        <a:pt x="43" y="42"/>
                      </a:cubicBezTo>
                      <a:cubicBezTo>
                        <a:pt x="43" y="41"/>
                        <a:pt x="43" y="41"/>
                        <a:pt x="43" y="41"/>
                      </a:cubicBezTo>
                      <a:cubicBezTo>
                        <a:pt x="43" y="41"/>
                        <a:pt x="43" y="41"/>
                        <a:pt x="43" y="41"/>
                      </a:cubicBezTo>
                      <a:cubicBezTo>
                        <a:pt x="43" y="41"/>
                        <a:pt x="43" y="41"/>
                        <a:pt x="43" y="40"/>
                      </a:cubicBezTo>
                      <a:cubicBezTo>
                        <a:pt x="43" y="41"/>
                        <a:pt x="44" y="41"/>
                        <a:pt x="44" y="41"/>
                      </a:cubicBezTo>
                      <a:cubicBezTo>
                        <a:pt x="44" y="40"/>
                        <a:pt x="44" y="41"/>
                        <a:pt x="44" y="40"/>
                      </a:cubicBezTo>
                      <a:cubicBezTo>
                        <a:pt x="44" y="40"/>
                        <a:pt x="44" y="40"/>
                        <a:pt x="44" y="41"/>
                      </a:cubicBezTo>
                      <a:cubicBezTo>
                        <a:pt x="43" y="41"/>
                        <a:pt x="43" y="41"/>
                        <a:pt x="43" y="42"/>
                      </a:cubicBezTo>
                      <a:close/>
                      <a:moveTo>
                        <a:pt x="43" y="39"/>
                      </a:moveTo>
                      <a:cubicBezTo>
                        <a:pt x="43" y="39"/>
                        <a:pt x="43" y="39"/>
                        <a:pt x="43" y="39"/>
                      </a:cubicBezTo>
                      <a:cubicBezTo>
                        <a:pt x="43" y="39"/>
                        <a:pt x="43" y="38"/>
                        <a:pt x="43" y="38"/>
                      </a:cubicBezTo>
                      <a:cubicBezTo>
                        <a:pt x="43" y="38"/>
                        <a:pt x="43" y="38"/>
                        <a:pt x="43" y="38"/>
                      </a:cubicBezTo>
                      <a:cubicBezTo>
                        <a:pt x="43" y="37"/>
                        <a:pt x="43" y="38"/>
                        <a:pt x="43" y="38"/>
                      </a:cubicBezTo>
                      <a:cubicBezTo>
                        <a:pt x="43" y="37"/>
                        <a:pt x="43" y="38"/>
                        <a:pt x="43" y="37"/>
                      </a:cubicBezTo>
                      <a:cubicBezTo>
                        <a:pt x="43" y="37"/>
                        <a:pt x="43" y="36"/>
                        <a:pt x="43" y="36"/>
                      </a:cubicBezTo>
                      <a:cubicBezTo>
                        <a:pt x="43" y="36"/>
                        <a:pt x="43" y="36"/>
                        <a:pt x="43" y="36"/>
                      </a:cubicBezTo>
                      <a:cubicBezTo>
                        <a:pt x="43" y="36"/>
                        <a:pt x="43" y="36"/>
                        <a:pt x="43" y="36"/>
                      </a:cubicBezTo>
                      <a:cubicBezTo>
                        <a:pt x="44" y="37"/>
                        <a:pt x="43" y="36"/>
                        <a:pt x="43" y="37"/>
                      </a:cubicBezTo>
                      <a:cubicBezTo>
                        <a:pt x="43" y="37"/>
                        <a:pt x="44" y="37"/>
                        <a:pt x="44" y="37"/>
                      </a:cubicBezTo>
                      <a:cubicBezTo>
                        <a:pt x="44" y="38"/>
                        <a:pt x="44" y="37"/>
                        <a:pt x="44" y="37"/>
                      </a:cubicBezTo>
                      <a:cubicBezTo>
                        <a:pt x="44" y="37"/>
                        <a:pt x="44" y="38"/>
                        <a:pt x="44" y="38"/>
                      </a:cubicBezTo>
                      <a:cubicBezTo>
                        <a:pt x="44" y="38"/>
                        <a:pt x="44" y="38"/>
                        <a:pt x="44" y="38"/>
                      </a:cubicBezTo>
                      <a:cubicBezTo>
                        <a:pt x="44" y="38"/>
                        <a:pt x="44" y="37"/>
                        <a:pt x="43" y="38"/>
                      </a:cubicBezTo>
                      <a:cubicBezTo>
                        <a:pt x="43" y="38"/>
                        <a:pt x="43" y="38"/>
                        <a:pt x="44" y="39"/>
                      </a:cubicBezTo>
                      <a:cubicBezTo>
                        <a:pt x="44" y="38"/>
                        <a:pt x="44" y="38"/>
                        <a:pt x="43" y="38"/>
                      </a:cubicBezTo>
                      <a:cubicBezTo>
                        <a:pt x="43" y="38"/>
                        <a:pt x="44" y="38"/>
                        <a:pt x="44" y="38"/>
                      </a:cubicBezTo>
                      <a:cubicBezTo>
                        <a:pt x="44" y="38"/>
                        <a:pt x="44" y="38"/>
                        <a:pt x="44" y="38"/>
                      </a:cubicBezTo>
                      <a:cubicBezTo>
                        <a:pt x="44" y="38"/>
                        <a:pt x="45" y="39"/>
                        <a:pt x="45" y="38"/>
                      </a:cubicBezTo>
                      <a:cubicBezTo>
                        <a:pt x="45" y="38"/>
                        <a:pt x="45" y="38"/>
                        <a:pt x="45" y="38"/>
                      </a:cubicBezTo>
                      <a:cubicBezTo>
                        <a:pt x="45" y="39"/>
                        <a:pt x="44" y="39"/>
                        <a:pt x="44" y="39"/>
                      </a:cubicBezTo>
                      <a:cubicBezTo>
                        <a:pt x="44" y="39"/>
                        <a:pt x="43" y="39"/>
                        <a:pt x="43" y="39"/>
                      </a:cubicBezTo>
                      <a:cubicBezTo>
                        <a:pt x="43" y="39"/>
                        <a:pt x="43" y="39"/>
                        <a:pt x="43" y="39"/>
                      </a:cubicBezTo>
                      <a:cubicBezTo>
                        <a:pt x="43" y="39"/>
                        <a:pt x="43" y="40"/>
                        <a:pt x="43" y="40"/>
                      </a:cubicBezTo>
                      <a:cubicBezTo>
                        <a:pt x="43" y="40"/>
                        <a:pt x="43" y="40"/>
                        <a:pt x="43" y="40"/>
                      </a:cubicBezTo>
                      <a:cubicBezTo>
                        <a:pt x="43" y="39"/>
                        <a:pt x="43" y="39"/>
                        <a:pt x="43" y="39"/>
                      </a:cubicBezTo>
                      <a:close/>
                      <a:moveTo>
                        <a:pt x="43" y="34"/>
                      </a:moveTo>
                      <a:cubicBezTo>
                        <a:pt x="43" y="34"/>
                        <a:pt x="43" y="34"/>
                        <a:pt x="43" y="34"/>
                      </a:cubicBezTo>
                      <a:cubicBezTo>
                        <a:pt x="43" y="34"/>
                        <a:pt x="43" y="34"/>
                        <a:pt x="43" y="34"/>
                      </a:cubicBezTo>
                      <a:cubicBezTo>
                        <a:pt x="43" y="34"/>
                        <a:pt x="43" y="34"/>
                        <a:pt x="43" y="34"/>
                      </a:cubicBezTo>
                      <a:cubicBezTo>
                        <a:pt x="43" y="34"/>
                        <a:pt x="43" y="34"/>
                        <a:pt x="43" y="34"/>
                      </a:cubicBezTo>
                      <a:cubicBezTo>
                        <a:pt x="43" y="35"/>
                        <a:pt x="43" y="35"/>
                        <a:pt x="43" y="35"/>
                      </a:cubicBezTo>
                      <a:cubicBezTo>
                        <a:pt x="43" y="34"/>
                        <a:pt x="43" y="34"/>
                        <a:pt x="43" y="34"/>
                      </a:cubicBezTo>
                      <a:close/>
                      <a:moveTo>
                        <a:pt x="43" y="32"/>
                      </a:moveTo>
                      <a:cubicBezTo>
                        <a:pt x="43" y="32"/>
                        <a:pt x="43" y="32"/>
                        <a:pt x="43" y="32"/>
                      </a:cubicBezTo>
                      <a:cubicBezTo>
                        <a:pt x="43" y="32"/>
                        <a:pt x="43" y="32"/>
                        <a:pt x="43" y="32"/>
                      </a:cubicBezTo>
                      <a:cubicBezTo>
                        <a:pt x="43" y="32"/>
                        <a:pt x="43" y="32"/>
                        <a:pt x="43" y="32"/>
                      </a:cubicBezTo>
                      <a:cubicBezTo>
                        <a:pt x="43" y="32"/>
                        <a:pt x="43" y="31"/>
                        <a:pt x="43" y="31"/>
                      </a:cubicBezTo>
                      <a:cubicBezTo>
                        <a:pt x="43" y="31"/>
                        <a:pt x="43" y="31"/>
                        <a:pt x="43" y="31"/>
                      </a:cubicBezTo>
                      <a:cubicBezTo>
                        <a:pt x="43" y="31"/>
                        <a:pt x="43" y="30"/>
                        <a:pt x="43" y="30"/>
                      </a:cubicBezTo>
                      <a:cubicBezTo>
                        <a:pt x="43" y="30"/>
                        <a:pt x="43" y="30"/>
                        <a:pt x="43" y="30"/>
                      </a:cubicBezTo>
                      <a:cubicBezTo>
                        <a:pt x="43" y="31"/>
                        <a:pt x="43" y="31"/>
                        <a:pt x="43" y="31"/>
                      </a:cubicBezTo>
                      <a:cubicBezTo>
                        <a:pt x="43" y="31"/>
                        <a:pt x="43" y="31"/>
                        <a:pt x="43" y="31"/>
                      </a:cubicBezTo>
                      <a:cubicBezTo>
                        <a:pt x="44" y="31"/>
                        <a:pt x="43" y="31"/>
                        <a:pt x="44" y="32"/>
                      </a:cubicBezTo>
                      <a:cubicBezTo>
                        <a:pt x="43" y="32"/>
                        <a:pt x="43" y="33"/>
                        <a:pt x="43" y="32"/>
                      </a:cubicBezTo>
                      <a:close/>
                      <a:moveTo>
                        <a:pt x="44" y="34"/>
                      </a:moveTo>
                      <a:cubicBezTo>
                        <a:pt x="44" y="34"/>
                        <a:pt x="44" y="34"/>
                        <a:pt x="44" y="34"/>
                      </a:cubicBezTo>
                      <a:cubicBezTo>
                        <a:pt x="44" y="34"/>
                        <a:pt x="44" y="34"/>
                        <a:pt x="44" y="34"/>
                      </a:cubicBezTo>
                      <a:cubicBezTo>
                        <a:pt x="44" y="33"/>
                        <a:pt x="44" y="34"/>
                        <a:pt x="44" y="34"/>
                      </a:cubicBezTo>
                      <a:cubicBezTo>
                        <a:pt x="44" y="34"/>
                        <a:pt x="44" y="34"/>
                        <a:pt x="44" y="34"/>
                      </a:cubicBezTo>
                      <a:close/>
                      <a:moveTo>
                        <a:pt x="43" y="17"/>
                      </a:moveTo>
                      <a:cubicBezTo>
                        <a:pt x="43" y="17"/>
                        <a:pt x="43" y="17"/>
                        <a:pt x="43" y="17"/>
                      </a:cubicBezTo>
                      <a:cubicBezTo>
                        <a:pt x="43" y="17"/>
                        <a:pt x="43" y="17"/>
                        <a:pt x="43" y="18"/>
                      </a:cubicBezTo>
                      <a:cubicBezTo>
                        <a:pt x="43" y="18"/>
                        <a:pt x="43" y="18"/>
                        <a:pt x="43" y="17"/>
                      </a:cubicBezTo>
                      <a:cubicBezTo>
                        <a:pt x="43" y="18"/>
                        <a:pt x="43" y="18"/>
                        <a:pt x="42" y="18"/>
                      </a:cubicBezTo>
                      <a:cubicBezTo>
                        <a:pt x="42" y="18"/>
                        <a:pt x="42" y="17"/>
                        <a:pt x="42" y="17"/>
                      </a:cubicBezTo>
                      <a:cubicBezTo>
                        <a:pt x="43" y="18"/>
                        <a:pt x="43" y="16"/>
                        <a:pt x="43" y="17"/>
                      </a:cubicBezTo>
                      <a:cubicBezTo>
                        <a:pt x="43" y="17"/>
                        <a:pt x="43" y="17"/>
                        <a:pt x="43" y="17"/>
                      </a:cubicBezTo>
                      <a:cubicBezTo>
                        <a:pt x="43" y="16"/>
                        <a:pt x="43" y="17"/>
                        <a:pt x="43" y="17"/>
                      </a:cubicBezTo>
                      <a:close/>
                      <a:moveTo>
                        <a:pt x="44" y="30"/>
                      </a:moveTo>
                      <a:cubicBezTo>
                        <a:pt x="44" y="30"/>
                        <a:pt x="44" y="30"/>
                        <a:pt x="44" y="30"/>
                      </a:cubicBezTo>
                      <a:cubicBezTo>
                        <a:pt x="44" y="30"/>
                        <a:pt x="44" y="30"/>
                        <a:pt x="44" y="29"/>
                      </a:cubicBezTo>
                      <a:cubicBezTo>
                        <a:pt x="44" y="29"/>
                        <a:pt x="44" y="29"/>
                        <a:pt x="44" y="28"/>
                      </a:cubicBezTo>
                      <a:cubicBezTo>
                        <a:pt x="45" y="28"/>
                        <a:pt x="45" y="29"/>
                        <a:pt x="45" y="28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5" y="29"/>
                        <a:pt x="45" y="30"/>
                        <a:pt x="44" y="30"/>
                      </a:cubicBezTo>
                      <a:cubicBezTo>
                        <a:pt x="45" y="30"/>
                        <a:pt x="45" y="30"/>
                        <a:pt x="45" y="30"/>
                      </a:cubicBezTo>
                      <a:cubicBezTo>
                        <a:pt x="45" y="30"/>
                        <a:pt x="45" y="31"/>
                        <a:pt x="45" y="30"/>
                      </a:cubicBezTo>
                      <a:cubicBezTo>
                        <a:pt x="45" y="30"/>
                        <a:pt x="45" y="30"/>
                        <a:pt x="45" y="30"/>
                      </a:cubicBezTo>
                      <a:cubicBezTo>
                        <a:pt x="45" y="30"/>
                        <a:pt x="45" y="31"/>
                        <a:pt x="45" y="31"/>
                      </a:cubicBezTo>
                      <a:cubicBezTo>
                        <a:pt x="45" y="31"/>
                        <a:pt x="44" y="31"/>
                        <a:pt x="44" y="31"/>
                      </a:cubicBezTo>
                      <a:cubicBezTo>
                        <a:pt x="44" y="32"/>
                        <a:pt x="45" y="32"/>
                        <a:pt x="45" y="32"/>
                      </a:cubicBezTo>
                      <a:cubicBezTo>
                        <a:pt x="44" y="32"/>
                        <a:pt x="44" y="32"/>
                        <a:pt x="44" y="33"/>
                      </a:cubicBezTo>
                      <a:cubicBezTo>
                        <a:pt x="44" y="33"/>
                        <a:pt x="44" y="32"/>
                        <a:pt x="44" y="32"/>
                      </a:cubicBezTo>
                      <a:cubicBezTo>
                        <a:pt x="44" y="32"/>
                        <a:pt x="44" y="32"/>
                        <a:pt x="44" y="32"/>
                      </a:cubicBezTo>
                      <a:cubicBezTo>
                        <a:pt x="44" y="31"/>
                        <a:pt x="44" y="31"/>
                        <a:pt x="44" y="31"/>
                      </a:cubicBezTo>
                      <a:cubicBezTo>
                        <a:pt x="44" y="31"/>
                        <a:pt x="44" y="31"/>
                        <a:pt x="44" y="31"/>
                      </a:cubicBezTo>
                      <a:cubicBezTo>
                        <a:pt x="44" y="31"/>
                        <a:pt x="44" y="31"/>
                        <a:pt x="44" y="31"/>
                      </a:cubicBezTo>
                      <a:cubicBezTo>
                        <a:pt x="44" y="31"/>
                        <a:pt x="44" y="31"/>
                        <a:pt x="44" y="31"/>
                      </a:cubicBezTo>
                      <a:cubicBezTo>
                        <a:pt x="44" y="30"/>
                        <a:pt x="44" y="31"/>
                        <a:pt x="44" y="30"/>
                      </a:cubicBezTo>
                      <a:close/>
                      <a:moveTo>
                        <a:pt x="45" y="34"/>
                      </a:moveTo>
                      <a:cubicBezTo>
                        <a:pt x="45" y="34"/>
                        <a:pt x="45" y="34"/>
                        <a:pt x="45" y="34"/>
                      </a:cubicBezTo>
                      <a:cubicBezTo>
                        <a:pt x="45" y="34"/>
                        <a:pt x="44" y="33"/>
                        <a:pt x="44" y="34"/>
                      </a:cubicBezTo>
                      <a:cubicBezTo>
                        <a:pt x="44" y="34"/>
                        <a:pt x="44" y="33"/>
                        <a:pt x="44" y="33"/>
                      </a:cubicBezTo>
                      <a:cubicBezTo>
                        <a:pt x="44" y="33"/>
                        <a:pt x="45" y="33"/>
                        <a:pt x="45" y="33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close/>
                      <a:moveTo>
                        <a:pt x="47" y="40"/>
                      </a:moveTo>
                      <a:cubicBezTo>
                        <a:pt x="47" y="40"/>
                        <a:pt x="47" y="40"/>
                        <a:pt x="47" y="40"/>
                      </a:cubicBezTo>
                      <a:cubicBezTo>
                        <a:pt x="47" y="40"/>
                        <a:pt x="47" y="40"/>
                        <a:pt x="47" y="40"/>
                      </a:cubicBezTo>
                      <a:close/>
                      <a:moveTo>
                        <a:pt x="47" y="40"/>
                      </a:moveTo>
                      <a:cubicBezTo>
                        <a:pt x="47" y="40"/>
                        <a:pt x="47" y="40"/>
                        <a:pt x="47" y="40"/>
                      </a:cubicBezTo>
                      <a:cubicBezTo>
                        <a:pt x="47" y="40"/>
                        <a:pt x="47" y="40"/>
                        <a:pt x="47" y="40"/>
                      </a:cubicBezTo>
                      <a:close/>
                      <a:moveTo>
                        <a:pt x="48" y="40"/>
                      </a:moveTo>
                      <a:cubicBezTo>
                        <a:pt x="47" y="40"/>
                        <a:pt x="47" y="41"/>
                        <a:pt x="47" y="40"/>
                      </a:cubicBezTo>
                      <a:cubicBezTo>
                        <a:pt x="47" y="40"/>
                        <a:pt x="47" y="41"/>
                        <a:pt x="47" y="41"/>
                      </a:cubicBezTo>
                      <a:cubicBezTo>
                        <a:pt x="47" y="41"/>
                        <a:pt x="46" y="41"/>
                        <a:pt x="46" y="42"/>
                      </a:cubicBezTo>
                      <a:cubicBezTo>
                        <a:pt x="46" y="42"/>
                        <a:pt x="46" y="42"/>
                        <a:pt x="46" y="42"/>
                      </a:cubicBezTo>
                      <a:cubicBezTo>
                        <a:pt x="46" y="41"/>
                        <a:pt x="46" y="41"/>
                        <a:pt x="46" y="41"/>
                      </a:cubicBezTo>
                      <a:cubicBezTo>
                        <a:pt x="46" y="41"/>
                        <a:pt x="46" y="41"/>
                        <a:pt x="46" y="41"/>
                      </a:cubicBezTo>
                      <a:cubicBezTo>
                        <a:pt x="46" y="41"/>
                        <a:pt x="46" y="41"/>
                        <a:pt x="46" y="41"/>
                      </a:cubicBezTo>
                      <a:cubicBezTo>
                        <a:pt x="46" y="40"/>
                        <a:pt x="46" y="41"/>
                        <a:pt x="46" y="40"/>
                      </a:cubicBezTo>
                      <a:cubicBezTo>
                        <a:pt x="46" y="40"/>
                        <a:pt x="46" y="40"/>
                        <a:pt x="47" y="40"/>
                      </a:cubicBezTo>
                      <a:cubicBezTo>
                        <a:pt x="47" y="40"/>
                        <a:pt x="47" y="40"/>
                        <a:pt x="46" y="40"/>
                      </a:cubicBezTo>
                      <a:cubicBezTo>
                        <a:pt x="47" y="40"/>
                        <a:pt x="47" y="40"/>
                        <a:pt x="47" y="40"/>
                      </a:cubicBezTo>
                      <a:cubicBezTo>
                        <a:pt x="47" y="40"/>
                        <a:pt x="48" y="40"/>
                        <a:pt x="48" y="40"/>
                      </a:cubicBezTo>
                      <a:close/>
                      <a:moveTo>
                        <a:pt x="47" y="40"/>
                      </a:moveTo>
                      <a:cubicBezTo>
                        <a:pt x="47" y="41"/>
                        <a:pt x="46" y="41"/>
                        <a:pt x="46" y="41"/>
                      </a:cubicBezTo>
                      <a:cubicBezTo>
                        <a:pt x="47" y="41"/>
                        <a:pt x="47" y="41"/>
                        <a:pt x="47" y="40"/>
                      </a:cubicBezTo>
                      <a:close/>
                      <a:moveTo>
                        <a:pt x="45" y="31"/>
                      </a:moveTo>
                      <a:cubicBezTo>
                        <a:pt x="45" y="31"/>
                        <a:pt x="45" y="32"/>
                        <a:pt x="45" y="32"/>
                      </a:cubicBezTo>
                      <a:cubicBezTo>
                        <a:pt x="45" y="32"/>
                        <a:pt x="45" y="32"/>
                        <a:pt x="45" y="32"/>
                      </a:cubicBezTo>
                      <a:cubicBezTo>
                        <a:pt x="45" y="32"/>
                        <a:pt x="45" y="32"/>
                        <a:pt x="45" y="32"/>
                      </a:cubicBezTo>
                      <a:cubicBezTo>
                        <a:pt x="45" y="32"/>
                        <a:pt x="45" y="32"/>
                        <a:pt x="45" y="31"/>
                      </a:cubicBezTo>
                      <a:close/>
                      <a:moveTo>
                        <a:pt x="46" y="34"/>
                      </a:moveTo>
                      <a:cubicBezTo>
                        <a:pt x="46" y="34"/>
                        <a:pt x="46" y="34"/>
                        <a:pt x="46" y="34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6" y="33"/>
                        <a:pt x="46" y="34"/>
                        <a:pt x="45" y="33"/>
                      </a:cubicBezTo>
                      <a:cubicBezTo>
                        <a:pt x="45" y="33"/>
                        <a:pt x="45" y="33"/>
                        <a:pt x="45" y="33"/>
                      </a:cubicBezTo>
                      <a:cubicBezTo>
                        <a:pt x="45" y="33"/>
                        <a:pt x="46" y="33"/>
                        <a:pt x="46" y="33"/>
                      </a:cubicBezTo>
                      <a:cubicBezTo>
                        <a:pt x="46" y="33"/>
                        <a:pt x="46" y="32"/>
                        <a:pt x="45" y="32"/>
                      </a:cubicBezTo>
                      <a:cubicBezTo>
                        <a:pt x="45" y="32"/>
                        <a:pt x="46" y="32"/>
                        <a:pt x="46" y="32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1"/>
                        <a:pt x="46" y="32"/>
                        <a:pt x="46" y="31"/>
                      </a:cubicBezTo>
                      <a:cubicBezTo>
                        <a:pt x="46" y="31"/>
                        <a:pt x="46" y="31"/>
                        <a:pt x="46" y="31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2"/>
                        <a:pt x="46" y="32"/>
                        <a:pt x="46" y="31"/>
                      </a:cubicBezTo>
                      <a:cubicBezTo>
                        <a:pt x="46" y="31"/>
                        <a:pt x="46" y="31"/>
                        <a:pt x="46" y="31"/>
                      </a:cubicBezTo>
                      <a:cubicBezTo>
                        <a:pt x="46" y="31"/>
                        <a:pt x="47" y="31"/>
                        <a:pt x="46" y="31"/>
                      </a:cubicBezTo>
                      <a:cubicBezTo>
                        <a:pt x="47" y="32"/>
                        <a:pt x="47" y="31"/>
                        <a:pt x="47" y="31"/>
                      </a:cubicBezTo>
                      <a:cubicBezTo>
                        <a:pt x="47" y="31"/>
                        <a:pt x="47" y="32"/>
                        <a:pt x="47" y="32"/>
                      </a:cubicBezTo>
                      <a:cubicBezTo>
                        <a:pt x="47" y="32"/>
                        <a:pt x="47" y="31"/>
                        <a:pt x="47" y="31"/>
                      </a:cubicBezTo>
                      <a:cubicBezTo>
                        <a:pt x="47" y="31"/>
                        <a:pt x="47" y="31"/>
                        <a:pt x="48" y="32"/>
                      </a:cubicBezTo>
                      <a:cubicBezTo>
                        <a:pt x="48" y="32"/>
                        <a:pt x="47" y="32"/>
                        <a:pt x="47" y="32"/>
                      </a:cubicBezTo>
                      <a:cubicBezTo>
                        <a:pt x="47" y="32"/>
                        <a:pt x="47" y="32"/>
                        <a:pt x="47" y="32"/>
                      </a:cubicBezTo>
                      <a:cubicBezTo>
                        <a:pt x="47" y="32"/>
                        <a:pt x="47" y="32"/>
                        <a:pt x="47" y="33"/>
                      </a:cubicBezTo>
                      <a:cubicBezTo>
                        <a:pt x="47" y="33"/>
                        <a:pt x="47" y="32"/>
                        <a:pt x="47" y="32"/>
                      </a:cubicBezTo>
                      <a:cubicBezTo>
                        <a:pt x="47" y="32"/>
                        <a:pt x="46" y="32"/>
                        <a:pt x="46" y="32"/>
                      </a:cubicBezTo>
                      <a:cubicBezTo>
                        <a:pt x="46" y="33"/>
                        <a:pt x="46" y="34"/>
                        <a:pt x="46" y="34"/>
                      </a:cubicBezTo>
                      <a:close/>
                      <a:moveTo>
                        <a:pt x="47" y="39"/>
                      </a:moveTo>
                      <a:cubicBezTo>
                        <a:pt x="47" y="39"/>
                        <a:pt x="47" y="39"/>
                        <a:pt x="47" y="39"/>
                      </a:cubicBezTo>
                      <a:cubicBezTo>
                        <a:pt x="47" y="39"/>
                        <a:pt x="47" y="39"/>
                        <a:pt x="47" y="39"/>
                      </a:cubicBezTo>
                      <a:cubicBezTo>
                        <a:pt x="47" y="39"/>
                        <a:pt x="46" y="39"/>
                        <a:pt x="46" y="39"/>
                      </a:cubicBezTo>
                      <a:cubicBezTo>
                        <a:pt x="46" y="39"/>
                        <a:pt x="46" y="39"/>
                        <a:pt x="46" y="39"/>
                      </a:cubicBezTo>
                      <a:cubicBezTo>
                        <a:pt x="46" y="38"/>
                        <a:pt x="46" y="39"/>
                        <a:pt x="46" y="39"/>
                      </a:cubicBezTo>
                      <a:cubicBezTo>
                        <a:pt x="46" y="39"/>
                        <a:pt x="46" y="39"/>
                        <a:pt x="46" y="39"/>
                      </a:cubicBezTo>
                      <a:cubicBezTo>
                        <a:pt x="46" y="39"/>
                        <a:pt x="46" y="39"/>
                        <a:pt x="46" y="39"/>
                      </a:cubicBezTo>
                      <a:cubicBezTo>
                        <a:pt x="46" y="39"/>
                        <a:pt x="46" y="39"/>
                        <a:pt x="46" y="39"/>
                      </a:cubicBezTo>
                      <a:cubicBezTo>
                        <a:pt x="46" y="38"/>
                        <a:pt x="45" y="39"/>
                        <a:pt x="45" y="39"/>
                      </a:cubicBezTo>
                      <a:cubicBezTo>
                        <a:pt x="45" y="38"/>
                        <a:pt x="46" y="38"/>
                        <a:pt x="46" y="38"/>
                      </a:cubicBezTo>
                      <a:cubicBezTo>
                        <a:pt x="46" y="38"/>
                        <a:pt x="46" y="38"/>
                        <a:pt x="46" y="38"/>
                      </a:cubicBezTo>
                      <a:cubicBezTo>
                        <a:pt x="46" y="38"/>
                        <a:pt x="46" y="38"/>
                        <a:pt x="46" y="38"/>
                      </a:cubicBezTo>
                      <a:cubicBezTo>
                        <a:pt x="46" y="37"/>
                        <a:pt x="46" y="38"/>
                        <a:pt x="46" y="38"/>
                      </a:cubicBezTo>
                      <a:cubicBezTo>
                        <a:pt x="47" y="38"/>
                        <a:pt x="47" y="38"/>
                        <a:pt x="47" y="39"/>
                      </a:cubicBezTo>
                      <a:cubicBezTo>
                        <a:pt x="47" y="38"/>
                        <a:pt x="47" y="38"/>
                        <a:pt x="47" y="39"/>
                      </a:cubicBezTo>
                      <a:close/>
                      <a:moveTo>
                        <a:pt x="47" y="38"/>
                      </a:moveTo>
                      <a:cubicBezTo>
                        <a:pt x="47" y="38"/>
                        <a:pt x="47" y="38"/>
                        <a:pt x="47" y="39"/>
                      </a:cubicBezTo>
                      <a:cubicBezTo>
                        <a:pt x="47" y="39"/>
                        <a:pt x="47" y="39"/>
                        <a:pt x="47" y="39"/>
                      </a:cubicBezTo>
                      <a:lnTo>
                        <a:pt x="47" y="38"/>
                      </a:lnTo>
                      <a:close/>
                      <a:moveTo>
                        <a:pt x="45" y="23"/>
                      </a:moveTo>
                      <a:cubicBezTo>
                        <a:pt x="45" y="24"/>
                        <a:pt x="45" y="23"/>
                        <a:pt x="44" y="23"/>
                      </a:cubicBezTo>
                      <a:cubicBezTo>
                        <a:pt x="45" y="23"/>
                        <a:pt x="44" y="23"/>
                        <a:pt x="44" y="23"/>
                      </a:cubicBezTo>
                      <a:cubicBezTo>
                        <a:pt x="44" y="22"/>
                        <a:pt x="45" y="23"/>
                        <a:pt x="45" y="23"/>
                      </a:cubicBezTo>
                      <a:cubicBezTo>
                        <a:pt x="45" y="22"/>
                        <a:pt x="45" y="23"/>
                        <a:pt x="45" y="23"/>
                      </a:cubicBezTo>
                      <a:close/>
                      <a:moveTo>
                        <a:pt x="46" y="29"/>
                      </a:moveTo>
                      <a:cubicBezTo>
                        <a:pt x="46" y="29"/>
                        <a:pt x="46" y="29"/>
                        <a:pt x="46" y="29"/>
                      </a:cubicBezTo>
                      <a:cubicBezTo>
                        <a:pt x="46" y="29"/>
                        <a:pt x="46" y="29"/>
                        <a:pt x="45" y="29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5" y="29"/>
                        <a:pt x="45" y="28"/>
                        <a:pt x="45" y="28"/>
                      </a:cubicBezTo>
                      <a:cubicBezTo>
                        <a:pt x="45" y="28"/>
                        <a:pt x="45" y="28"/>
                        <a:pt x="46" y="28"/>
                      </a:cubicBezTo>
                      <a:cubicBezTo>
                        <a:pt x="46" y="28"/>
                        <a:pt x="46" y="28"/>
                        <a:pt x="46" y="28"/>
                      </a:cubicBezTo>
                      <a:cubicBezTo>
                        <a:pt x="46" y="29"/>
                        <a:pt x="46" y="29"/>
                        <a:pt x="46" y="29"/>
                      </a:cubicBezTo>
                      <a:close/>
                      <a:moveTo>
                        <a:pt x="45" y="25"/>
                      </a:moveTo>
                      <a:cubicBezTo>
                        <a:pt x="45" y="24"/>
                        <a:pt x="45" y="24"/>
                        <a:pt x="45" y="24"/>
                      </a:cubicBezTo>
                      <a:cubicBezTo>
                        <a:pt x="45" y="24"/>
                        <a:pt x="45" y="24"/>
                        <a:pt x="45" y="24"/>
                      </a:cubicBezTo>
                      <a:cubicBezTo>
                        <a:pt x="45" y="24"/>
                        <a:pt x="45" y="24"/>
                        <a:pt x="45" y="24"/>
                      </a:cubicBezTo>
                      <a:cubicBezTo>
                        <a:pt x="45" y="24"/>
                        <a:pt x="45" y="24"/>
                        <a:pt x="45" y="24"/>
                      </a:cubicBezTo>
                      <a:cubicBezTo>
                        <a:pt x="45" y="24"/>
                        <a:pt x="45" y="24"/>
                        <a:pt x="45" y="24"/>
                      </a:cubicBezTo>
                      <a:cubicBezTo>
                        <a:pt x="45" y="25"/>
                        <a:pt x="45" y="24"/>
                        <a:pt x="45" y="25"/>
                      </a:cubicBezTo>
                      <a:close/>
                      <a:moveTo>
                        <a:pt x="44" y="19"/>
                      </a:moveTo>
                      <a:cubicBezTo>
                        <a:pt x="44" y="18"/>
                        <a:pt x="44" y="19"/>
                        <a:pt x="44" y="20"/>
                      </a:cubicBezTo>
                      <a:cubicBezTo>
                        <a:pt x="44" y="20"/>
                        <a:pt x="44" y="19"/>
                        <a:pt x="44" y="19"/>
                      </a:cubicBezTo>
                      <a:cubicBezTo>
                        <a:pt x="44" y="19"/>
                        <a:pt x="44" y="19"/>
                        <a:pt x="44" y="19"/>
                      </a:cubicBezTo>
                      <a:close/>
                      <a:moveTo>
                        <a:pt x="47" y="36"/>
                      </a:moveTo>
                      <a:cubicBezTo>
                        <a:pt x="47" y="37"/>
                        <a:pt x="47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7" y="36"/>
                        <a:pt x="47" y="36"/>
                      </a:cubicBezTo>
                      <a:close/>
                      <a:moveTo>
                        <a:pt x="46" y="24"/>
                      </a:move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6" y="25"/>
                        <a:pt x="46" y="24"/>
                        <a:pt x="46" y="24"/>
                      </a:cubicBezTo>
                      <a:cubicBezTo>
                        <a:pt x="46" y="24"/>
                        <a:pt x="46" y="24"/>
                        <a:pt x="46" y="24"/>
                      </a:cubicBezTo>
                      <a:cubicBezTo>
                        <a:pt x="46" y="24"/>
                        <a:pt x="46" y="24"/>
                        <a:pt x="46" y="24"/>
                      </a:cubicBezTo>
                      <a:cubicBezTo>
                        <a:pt x="46" y="24"/>
                        <a:pt x="46" y="24"/>
                        <a:pt x="46" y="24"/>
                      </a:cubicBezTo>
                      <a:cubicBezTo>
                        <a:pt x="46" y="24"/>
                        <a:pt x="46" y="25"/>
                        <a:pt x="46" y="25"/>
                      </a:cubicBezTo>
                      <a:cubicBezTo>
                        <a:pt x="46" y="25"/>
                        <a:pt x="46" y="25"/>
                        <a:pt x="46" y="25"/>
                      </a:cubicBezTo>
                      <a:cubicBezTo>
                        <a:pt x="45" y="25"/>
                        <a:pt x="46" y="24"/>
                        <a:pt x="46" y="24"/>
                      </a:cubicBezTo>
                      <a:cubicBezTo>
                        <a:pt x="45" y="24"/>
                        <a:pt x="45" y="24"/>
                        <a:pt x="45" y="24"/>
                      </a:cubicBezTo>
                      <a:cubicBezTo>
                        <a:pt x="45" y="23"/>
                        <a:pt x="46" y="24"/>
                        <a:pt x="46" y="23"/>
                      </a:cubicBezTo>
                      <a:cubicBezTo>
                        <a:pt x="46" y="23"/>
                        <a:pt x="47" y="23"/>
                        <a:pt x="47" y="24"/>
                      </a:cubicBezTo>
                      <a:cubicBezTo>
                        <a:pt x="47" y="24"/>
                        <a:pt x="47" y="24"/>
                        <a:pt x="46" y="24"/>
                      </a:cubicBezTo>
                      <a:close/>
                      <a:moveTo>
                        <a:pt x="47" y="37"/>
                      </a:move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7" y="38"/>
                        <a:pt x="47" y="37"/>
                        <a:pt x="48" y="38"/>
                      </a:cubicBezTo>
                      <a:cubicBezTo>
                        <a:pt x="47" y="38"/>
                        <a:pt x="47" y="38"/>
                        <a:pt x="47" y="38"/>
                      </a:cubicBezTo>
                      <a:cubicBezTo>
                        <a:pt x="48" y="38"/>
                        <a:pt x="48" y="38"/>
                        <a:pt x="48" y="37"/>
                      </a:cubicBezTo>
                      <a:cubicBezTo>
                        <a:pt x="48" y="37"/>
                        <a:pt x="48" y="38"/>
                        <a:pt x="48" y="38"/>
                      </a:cubicBezTo>
                      <a:cubicBezTo>
                        <a:pt x="49" y="38"/>
                        <a:pt x="49" y="37"/>
                        <a:pt x="49" y="38"/>
                      </a:cubicBezTo>
                      <a:cubicBezTo>
                        <a:pt x="49" y="38"/>
                        <a:pt x="49" y="37"/>
                        <a:pt x="49" y="37"/>
                      </a:cubicBezTo>
                      <a:cubicBezTo>
                        <a:pt x="49" y="37"/>
                        <a:pt x="49" y="38"/>
                        <a:pt x="49" y="37"/>
                      </a:cubicBezTo>
                      <a:cubicBezTo>
                        <a:pt x="50" y="38"/>
                        <a:pt x="49" y="37"/>
                        <a:pt x="49" y="38"/>
                      </a:cubicBezTo>
                      <a:cubicBezTo>
                        <a:pt x="48" y="38"/>
                        <a:pt x="48" y="39"/>
                        <a:pt x="48" y="39"/>
                      </a:cubicBez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47" y="39"/>
                        <a:pt x="47" y="38"/>
                        <a:pt x="47" y="38"/>
                      </a:cubicBezTo>
                      <a:cubicBezTo>
                        <a:pt x="47" y="38"/>
                        <a:pt x="47" y="38"/>
                        <a:pt x="47" y="38"/>
                      </a:cubicBezTo>
                      <a:cubicBezTo>
                        <a:pt x="47" y="38"/>
                        <a:pt x="47" y="38"/>
                        <a:pt x="47" y="37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lose/>
                      <a:moveTo>
                        <a:pt x="47" y="25"/>
                      </a:moveTo>
                      <a:cubicBezTo>
                        <a:pt x="47" y="26"/>
                        <a:pt x="46" y="26"/>
                        <a:pt x="47" y="26"/>
                      </a:cubicBezTo>
                      <a:cubicBezTo>
                        <a:pt x="47" y="26"/>
                        <a:pt x="47" y="26"/>
                        <a:pt x="47" y="26"/>
                      </a:cubicBezTo>
                      <a:cubicBezTo>
                        <a:pt x="47" y="26"/>
                        <a:pt x="46" y="27"/>
                        <a:pt x="46" y="26"/>
                      </a:cubicBezTo>
                      <a:cubicBezTo>
                        <a:pt x="46" y="26"/>
                        <a:pt x="46" y="25"/>
                        <a:pt x="47" y="25"/>
                      </a:cubicBezTo>
                      <a:close/>
                      <a:moveTo>
                        <a:pt x="48" y="39"/>
                      </a:move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48" y="39"/>
                        <a:pt x="48" y="39"/>
                        <a:pt x="48" y="39"/>
                      </a:cubicBezTo>
                      <a:close/>
                      <a:moveTo>
                        <a:pt x="46" y="20"/>
                      </a:move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46" y="19"/>
                        <a:pt x="46" y="19"/>
                        <a:pt x="46" y="20"/>
                      </a:cubicBezTo>
                      <a:close/>
                      <a:moveTo>
                        <a:pt x="48" y="31"/>
                      </a:moveTo>
                      <a:cubicBezTo>
                        <a:pt x="48" y="31"/>
                        <a:pt x="48" y="31"/>
                        <a:pt x="48" y="32"/>
                      </a:cubicBezTo>
                      <a:cubicBezTo>
                        <a:pt x="48" y="31"/>
                        <a:pt x="49" y="31"/>
                        <a:pt x="49" y="32"/>
                      </a:cubicBezTo>
                      <a:cubicBezTo>
                        <a:pt x="49" y="32"/>
                        <a:pt x="48" y="32"/>
                        <a:pt x="48" y="32"/>
                      </a:cubicBezTo>
                      <a:cubicBezTo>
                        <a:pt x="48" y="32"/>
                        <a:pt x="48" y="32"/>
                        <a:pt x="48" y="32"/>
                      </a:cubicBezTo>
                      <a:cubicBezTo>
                        <a:pt x="48" y="32"/>
                        <a:pt x="48" y="32"/>
                        <a:pt x="48" y="32"/>
                      </a:cubicBezTo>
                      <a:cubicBezTo>
                        <a:pt x="48" y="32"/>
                        <a:pt x="48" y="32"/>
                        <a:pt x="48" y="32"/>
                      </a:cubicBezTo>
                      <a:cubicBezTo>
                        <a:pt x="48" y="31"/>
                        <a:pt x="48" y="32"/>
                        <a:pt x="48" y="32"/>
                      </a:cubicBezTo>
                      <a:cubicBezTo>
                        <a:pt x="48" y="31"/>
                        <a:pt x="48" y="31"/>
                        <a:pt x="48" y="31"/>
                      </a:cubicBezTo>
                      <a:cubicBezTo>
                        <a:pt x="48" y="31"/>
                        <a:pt x="48" y="31"/>
                        <a:pt x="48" y="31"/>
                      </a:cubicBezTo>
                      <a:close/>
                      <a:moveTo>
                        <a:pt x="46" y="15"/>
                      </a:moveTo>
                      <a:cubicBezTo>
                        <a:pt x="45" y="14"/>
                        <a:pt x="45" y="14"/>
                        <a:pt x="45" y="15"/>
                      </a:cubicBezTo>
                      <a:cubicBezTo>
                        <a:pt x="45" y="15"/>
                        <a:pt x="45" y="14"/>
                        <a:pt x="45" y="14"/>
                      </a:cubicBezTo>
                      <a:cubicBezTo>
                        <a:pt x="45" y="14"/>
                        <a:pt x="46" y="14"/>
                        <a:pt x="46" y="15"/>
                      </a:cubicBezTo>
                      <a:close/>
                      <a:moveTo>
                        <a:pt x="50" y="42"/>
                      </a:moveTo>
                      <a:cubicBezTo>
                        <a:pt x="50" y="42"/>
                        <a:pt x="50" y="42"/>
                        <a:pt x="50" y="42"/>
                      </a:cubicBezTo>
                      <a:cubicBezTo>
                        <a:pt x="50" y="41"/>
                        <a:pt x="50" y="42"/>
                        <a:pt x="50" y="41"/>
                      </a:cubicBezTo>
                      <a:cubicBezTo>
                        <a:pt x="51" y="42"/>
                        <a:pt x="50" y="41"/>
                        <a:pt x="50" y="42"/>
                      </a:cubicBezTo>
                      <a:close/>
                      <a:moveTo>
                        <a:pt x="49" y="32"/>
                      </a:moveTo>
                      <a:cubicBezTo>
                        <a:pt x="49" y="32"/>
                        <a:pt x="49" y="32"/>
                        <a:pt x="49" y="32"/>
                      </a:cubicBezTo>
                      <a:cubicBezTo>
                        <a:pt x="49" y="32"/>
                        <a:pt x="49" y="33"/>
                        <a:pt x="49" y="32"/>
                      </a:cubicBezTo>
                      <a:close/>
                      <a:moveTo>
                        <a:pt x="46" y="11"/>
                      </a:moveTo>
                      <a:cubicBezTo>
                        <a:pt x="46" y="12"/>
                        <a:pt x="46" y="12"/>
                        <a:pt x="46" y="12"/>
                      </a:cubicBezTo>
                      <a:cubicBezTo>
                        <a:pt x="46" y="12"/>
                        <a:pt x="46" y="12"/>
                        <a:pt x="46" y="12"/>
                      </a:cubicBezTo>
                      <a:cubicBezTo>
                        <a:pt x="46" y="12"/>
                        <a:pt x="46" y="12"/>
                        <a:pt x="46" y="12"/>
                      </a:cubicBezTo>
                      <a:cubicBezTo>
                        <a:pt x="46" y="12"/>
                        <a:pt x="46" y="11"/>
                        <a:pt x="46" y="11"/>
                      </a:cubicBezTo>
                      <a:close/>
                      <a:moveTo>
                        <a:pt x="46" y="13"/>
                      </a:moveTo>
                      <a:cubicBezTo>
                        <a:pt x="46" y="13"/>
                        <a:pt x="46" y="12"/>
                        <a:pt x="46" y="12"/>
                      </a:cubicBezTo>
                      <a:cubicBezTo>
                        <a:pt x="46" y="12"/>
                        <a:pt x="46" y="13"/>
                        <a:pt x="46" y="13"/>
                      </a:cubicBezTo>
                      <a:cubicBezTo>
                        <a:pt x="46" y="13"/>
                        <a:pt x="47" y="12"/>
                        <a:pt x="47" y="13"/>
                      </a:cubicBezTo>
                      <a:cubicBezTo>
                        <a:pt x="47" y="13"/>
                        <a:pt x="47" y="14"/>
                        <a:pt x="47" y="13"/>
                      </a:cubicBezTo>
                      <a:cubicBezTo>
                        <a:pt x="47" y="14"/>
                        <a:pt x="46" y="13"/>
                        <a:pt x="46" y="13"/>
                      </a:cubicBezTo>
                      <a:cubicBezTo>
                        <a:pt x="46" y="13"/>
                        <a:pt x="46" y="13"/>
                        <a:pt x="46" y="13"/>
                      </a:cubicBezTo>
                      <a:cubicBezTo>
                        <a:pt x="46" y="14"/>
                        <a:pt x="46" y="13"/>
                        <a:pt x="46" y="12"/>
                      </a:cubicBezTo>
                      <a:cubicBezTo>
                        <a:pt x="46" y="12"/>
                        <a:pt x="46" y="12"/>
                        <a:pt x="46" y="13"/>
                      </a:cubicBezTo>
                      <a:close/>
                      <a:moveTo>
                        <a:pt x="52" y="36"/>
                      </a:moveTo>
                      <a:cubicBezTo>
                        <a:pt x="52" y="37"/>
                        <a:pt x="52" y="37"/>
                        <a:pt x="52" y="37"/>
                      </a:cubicBezTo>
                      <a:cubicBezTo>
                        <a:pt x="52" y="37"/>
                        <a:pt x="51" y="38"/>
                        <a:pt x="51" y="37"/>
                      </a:cubicBezTo>
                      <a:cubicBezTo>
                        <a:pt x="51" y="37"/>
                        <a:pt x="51" y="37"/>
                        <a:pt x="51" y="37"/>
                      </a:cubicBezTo>
                      <a:cubicBezTo>
                        <a:pt x="51" y="37"/>
                        <a:pt x="51" y="37"/>
                        <a:pt x="51" y="37"/>
                      </a:cubicBezTo>
                      <a:cubicBezTo>
                        <a:pt x="51" y="36"/>
                        <a:pt x="51" y="36"/>
                        <a:pt x="52" y="36"/>
                      </a:cubicBezTo>
                      <a:close/>
                      <a:moveTo>
                        <a:pt x="52" y="41"/>
                      </a:moveTo>
                      <a:cubicBezTo>
                        <a:pt x="52" y="41"/>
                        <a:pt x="52" y="41"/>
                        <a:pt x="52" y="41"/>
                      </a:cubicBezTo>
                      <a:cubicBezTo>
                        <a:pt x="52" y="41"/>
                        <a:pt x="52" y="41"/>
                        <a:pt x="52" y="41"/>
                      </a:cubicBezTo>
                      <a:cubicBezTo>
                        <a:pt x="52" y="41"/>
                        <a:pt x="52" y="41"/>
                        <a:pt x="52" y="41"/>
                      </a:cubicBezTo>
                      <a:cubicBezTo>
                        <a:pt x="52" y="41"/>
                        <a:pt x="52" y="41"/>
                        <a:pt x="52" y="41"/>
                      </a:cubicBezTo>
                      <a:cubicBezTo>
                        <a:pt x="52" y="41"/>
                        <a:pt x="52" y="41"/>
                        <a:pt x="52" y="41"/>
                      </a:cubicBezTo>
                      <a:close/>
                      <a:moveTo>
                        <a:pt x="54" y="40"/>
                      </a:moveTo>
                      <a:cubicBezTo>
                        <a:pt x="54" y="40"/>
                        <a:pt x="54" y="40"/>
                        <a:pt x="54" y="40"/>
                      </a:cubicBezTo>
                      <a:cubicBezTo>
                        <a:pt x="54" y="40"/>
                        <a:pt x="54" y="40"/>
                        <a:pt x="54" y="40"/>
                      </a:cubicBezTo>
                      <a:cubicBezTo>
                        <a:pt x="54" y="41"/>
                        <a:pt x="53" y="41"/>
                        <a:pt x="53" y="41"/>
                      </a:cubicBezTo>
                      <a:cubicBezTo>
                        <a:pt x="52" y="41"/>
                        <a:pt x="53" y="41"/>
                        <a:pt x="53" y="41"/>
                      </a:cubicBezTo>
                      <a:cubicBezTo>
                        <a:pt x="53" y="40"/>
                        <a:pt x="53" y="40"/>
                        <a:pt x="53" y="40"/>
                      </a:cubicBezTo>
                      <a:cubicBezTo>
                        <a:pt x="53" y="40"/>
                        <a:pt x="53" y="40"/>
                        <a:pt x="53" y="40"/>
                      </a:cubicBezTo>
                      <a:cubicBezTo>
                        <a:pt x="53" y="41"/>
                        <a:pt x="53" y="40"/>
                        <a:pt x="53" y="41"/>
                      </a:cubicBezTo>
                      <a:cubicBezTo>
                        <a:pt x="53" y="40"/>
                        <a:pt x="54" y="40"/>
                        <a:pt x="54" y="40"/>
                      </a:cubicBezTo>
                      <a:cubicBezTo>
                        <a:pt x="54" y="40"/>
                        <a:pt x="54" y="40"/>
                        <a:pt x="54" y="40"/>
                      </a:cubicBezTo>
                      <a:cubicBezTo>
                        <a:pt x="54" y="40"/>
                        <a:pt x="54" y="40"/>
                        <a:pt x="54" y="40"/>
                      </a:cubicBezTo>
                      <a:close/>
                      <a:moveTo>
                        <a:pt x="52" y="37"/>
                      </a:moveTo>
                      <a:cubicBezTo>
                        <a:pt x="52" y="36"/>
                        <a:pt x="52" y="36"/>
                        <a:pt x="52" y="36"/>
                      </a:cubicBezTo>
                      <a:cubicBezTo>
                        <a:pt x="52" y="37"/>
                        <a:pt x="52" y="37"/>
                        <a:pt x="52" y="37"/>
                      </a:cubicBezTo>
                      <a:cubicBezTo>
                        <a:pt x="52" y="37"/>
                        <a:pt x="52" y="36"/>
                        <a:pt x="52" y="37"/>
                      </a:cubicBezTo>
                      <a:close/>
                      <a:moveTo>
                        <a:pt x="54" y="35"/>
                      </a:moveTo>
                      <a:cubicBezTo>
                        <a:pt x="53" y="35"/>
                        <a:pt x="53" y="35"/>
                        <a:pt x="52" y="35"/>
                      </a:cubicBezTo>
                      <a:cubicBezTo>
                        <a:pt x="52" y="34"/>
                        <a:pt x="52" y="35"/>
                        <a:pt x="52" y="35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52" y="34"/>
                        <a:pt x="52" y="34"/>
                        <a:pt x="51" y="34"/>
                      </a:cubicBezTo>
                      <a:cubicBezTo>
                        <a:pt x="51" y="34"/>
                        <a:pt x="52" y="34"/>
                        <a:pt x="52" y="33"/>
                      </a:cubicBezTo>
                      <a:cubicBezTo>
                        <a:pt x="52" y="34"/>
                        <a:pt x="52" y="33"/>
                        <a:pt x="52" y="33"/>
                      </a:cubicBezTo>
                      <a:cubicBezTo>
                        <a:pt x="52" y="33"/>
                        <a:pt x="52" y="33"/>
                        <a:pt x="52" y="33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1" y="33"/>
                        <a:pt x="51" y="32"/>
                        <a:pt x="51" y="32"/>
                      </a:cubicBezTo>
                      <a:cubicBezTo>
                        <a:pt x="51" y="32"/>
                        <a:pt x="51" y="32"/>
                        <a:pt x="51" y="32"/>
                      </a:cubicBezTo>
                      <a:cubicBezTo>
                        <a:pt x="51" y="32"/>
                        <a:pt x="51" y="33"/>
                        <a:pt x="52" y="32"/>
                      </a:cubicBezTo>
                      <a:cubicBezTo>
                        <a:pt x="51" y="32"/>
                        <a:pt x="51" y="32"/>
                        <a:pt x="51" y="32"/>
                      </a:cubicBezTo>
                      <a:cubicBezTo>
                        <a:pt x="51" y="31"/>
                        <a:pt x="51" y="31"/>
                        <a:pt x="52" y="31"/>
                      </a:cubicBezTo>
                      <a:cubicBezTo>
                        <a:pt x="52" y="31"/>
                        <a:pt x="52" y="31"/>
                        <a:pt x="52" y="31"/>
                      </a:cubicBezTo>
                      <a:cubicBezTo>
                        <a:pt x="52" y="31"/>
                        <a:pt x="52" y="31"/>
                        <a:pt x="52" y="31"/>
                      </a:cubicBezTo>
                      <a:cubicBezTo>
                        <a:pt x="52" y="31"/>
                        <a:pt x="52" y="32"/>
                        <a:pt x="52" y="32"/>
                      </a:cubicBezTo>
                      <a:cubicBezTo>
                        <a:pt x="52" y="32"/>
                        <a:pt x="52" y="32"/>
                        <a:pt x="52" y="32"/>
                      </a:cubicBezTo>
                      <a:cubicBezTo>
                        <a:pt x="52" y="32"/>
                        <a:pt x="52" y="32"/>
                        <a:pt x="52" y="31"/>
                      </a:cubicBezTo>
                      <a:cubicBezTo>
                        <a:pt x="52" y="32"/>
                        <a:pt x="52" y="32"/>
                        <a:pt x="53" y="32"/>
                      </a:cubicBezTo>
                      <a:cubicBezTo>
                        <a:pt x="52" y="32"/>
                        <a:pt x="52" y="32"/>
                        <a:pt x="52" y="32"/>
                      </a:cubicBezTo>
                      <a:cubicBezTo>
                        <a:pt x="52" y="32"/>
                        <a:pt x="52" y="32"/>
                        <a:pt x="52" y="32"/>
                      </a:cubicBezTo>
                      <a:cubicBezTo>
                        <a:pt x="53" y="33"/>
                        <a:pt x="52" y="32"/>
                        <a:pt x="53" y="32"/>
                      </a:cubicBezTo>
                      <a:cubicBezTo>
                        <a:pt x="53" y="32"/>
                        <a:pt x="53" y="32"/>
                        <a:pt x="53" y="31"/>
                      </a:cubicBezTo>
                      <a:cubicBezTo>
                        <a:pt x="53" y="31"/>
                        <a:pt x="53" y="31"/>
                        <a:pt x="53" y="31"/>
                      </a:cubicBezTo>
                      <a:cubicBezTo>
                        <a:pt x="53" y="31"/>
                        <a:pt x="53" y="32"/>
                        <a:pt x="53" y="32"/>
                      </a:cubicBezTo>
                      <a:cubicBezTo>
                        <a:pt x="53" y="32"/>
                        <a:pt x="54" y="32"/>
                        <a:pt x="54" y="32"/>
                      </a:cubicBezTo>
                      <a:cubicBezTo>
                        <a:pt x="55" y="33"/>
                        <a:pt x="54" y="32"/>
                        <a:pt x="54" y="33"/>
                      </a:cubicBezTo>
                      <a:cubicBezTo>
                        <a:pt x="54" y="33"/>
                        <a:pt x="54" y="33"/>
                        <a:pt x="54" y="32"/>
                      </a:cubicBezTo>
                      <a:cubicBezTo>
                        <a:pt x="54" y="32"/>
                        <a:pt x="53" y="32"/>
                        <a:pt x="53" y="32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3" y="33"/>
                        <a:pt x="53" y="33"/>
                        <a:pt x="52" y="33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3" y="34"/>
                        <a:pt x="53" y="33"/>
                        <a:pt x="53" y="33"/>
                      </a:cubicBezTo>
                      <a:cubicBezTo>
                        <a:pt x="53" y="34"/>
                        <a:pt x="53" y="34"/>
                        <a:pt x="54" y="34"/>
                      </a:cubicBezTo>
                      <a:cubicBezTo>
                        <a:pt x="54" y="34"/>
                        <a:pt x="54" y="34"/>
                        <a:pt x="54" y="34"/>
                      </a:cubicBezTo>
                      <a:cubicBezTo>
                        <a:pt x="54" y="34"/>
                        <a:pt x="54" y="34"/>
                        <a:pt x="54" y="35"/>
                      </a:cubicBezTo>
                      <a:close/>
                      <a:moveTo>
                        <a:pt x="52" y="36"/>
                      </a:moveTo>
                      <a:cubicBezTo>
                        <a:pt x="53" y="36"/>
                        <a:pt x="53" y="37"/>
                        <a:pt x="52" y="37"/>
                      </a:cubicBezTo>
                      <a:cubicBezTo>
                        <a:pt x="53" y="37"/>
                        <a:pt x="53" y="37"/>
                        <a:pt x="53" y="37"/>
                      </a:cubicBezTo>
                      <a:cubicBezTo>
                        <a:pt x="53" y="37"/>
                        <a:pt x="53" y="37"/>
                        <a:pt x="53" y="37"/>
                      </a:cubicBezTo>
                      <a:cubicBezTo>
                        <a:pt x="53" y="37"/>
                        <a:pt x="53" y="38"/>
                        <a:pt x="53" y="38"/>
                      </a:cubicBezTo>
                      <a:cubicBezTo>
                        <a:pt x="53" y="38"/>
                        <a:pt x="52" y="38"/>
                        <a:pt x="52" y="38"/>
                      </a:cubicBezTo>
                      <a:cubicBezTo>
                        <a:pt x="52" y="37"/>
                        <a:pt x="52" y="37"/>
                        <a:pt x="52" y="37"/>
                      </a:cubicBezTo>
                      <a:cubicBezTo>
                        <a:pt x="53" y="37"/>
                        <a:pt x="52" y="37"/>
                        <a:pt x="52" y="36"/>
                      </a:cubicBezTo>
                      <a:cubicBezTo>
                        <a:pt x="52" y="37"/>
                        <a:pt x="52" y="36"/>
                        <a:pt x="52" y="36"/>
                      </a:cubicBezTo>
                      <a:close/>
                      <a:moveTo>
                        <a:pt x="52" y="31"/>
                      </a:moveTo>
                      <a:cubicBezTo>
                        <a:pt x="52" y="31"/>
                        <a:pt x="52" y="31"/>
                        <a:pt x="52" y="31"/>
                      </a:cubicBezTo>
                      <a:cubicBezTo>
                        <a:pt x="52" y="30"/>
                        <a:pt x="52" y="30"/>
                        <a:pt x="52" y="30"/>
                      </a:cubicBezTo>
                      <a:cubicBezTo>
                        <a:pt x="52" y="30"/>
                        <a:pt x="53" y="30"/>
                        <a:pt x="53" y="30"/>
                      </a:cubicBezTo>
                      <a:cubicBezTo>
                        <a:pt x="53" y="31"/>
                        <a:pt x="53" y="31"/>
                        <a:pt x="52" y="31"/>
                      </a:cubicBezTo>
                      <a:close/>
                      <a:moveTo>
                        <a:pt x="52" y="21"/>
                      </a:moveTo>
                      <a:cubicBezTo>
                        <a:pt x="51" y="20"/>
                        <a:pt x="52" y="20"/>
                        <a:pt x="52" y="20"/>
                      </a:cubicBezTo>
                      <a:cubicBezTo>
                        <a:pt x="52" y="21"/>
                        <a:pt x="52" y="21"/>
                        <a:pt x="52" y="21"/>
                      </a:cubicBezTo>
                      <a:cubicBezTo>
                        <a:pt x="52" y="21"/>
                        <a:pt x="52" y="20"/>
                        <a:pt x="52" y="21"/>
                      </a:cubicBezTo>
                      <a:close/>
                      <a:moveTo>
                        <a:pt x="58" y="35"/>
                      </a:moveTo>
                      <a:cubicBezTo>
                        <a:pt x="58" y="35"/>
                        <a:pt x="58" y="35"/>
                        <a:pt x="57" y="36"/>
                      </a:cubicBezTo>
                      <a:cubicBezTo>
                        <a:pt x="58" y="36"/>
                        <a:pt x="58" y="35"/>
                        <a:pt x="58" y="35"/>
                      </a:cubicBezTo>
                      <a:cubicBezTo>
                        <a:pt x="58" y="36"/>
                        <a:pt x="59" y="36"/>
                        <a:pt x="59" y="36"/>
                      </a:cubicBezTo>
                      <a:cubicBezTo>
                        <a:pt x="59" y="36"/>
                        <a:pt x="59" y="36"/>
                        <a:pt x="59" y="36"/>
                      </a:cubicBezTo>
                      <a:cubicBezTo>
                        <a:pt x="59" y="37"/>
                        <a:pt x="58" y="36"/>
                        <a:pt x="58" y="37"/>
                      </a:cubicBezTo>
                      <a:cubicBezTo>
                        <a:pt x="58" y="37"/>
                        <a:pt x="58" y="37"/>
                        <a:pt x="58" y="37"/>
                      </a:cubicBezTo>
                      <a:cubicBezTo>
                        <a:pt x="58" y="37"/>
                        <a:pt x="58" y="37"/>
                        <a:pt x="57" y="36"/>
                      </a:cubicBezTo>
                      <a:cubicBezTo>
                        <a:pt x="58" y="37"/>
                        <a:pt x="58" y="37"/>
                        <a:pt x="58" y="36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ubicBezTo>
                        <a:pt x="57" y="36"/>
                        <a:pt x="58" y="36"/>
                        <a:pt x="58" y="36"/>
                      </a:cubicBezTo>
                      <a:cubicBezTo>
                        <a:pt x="58" y="37"/>
                        <a:pt x="57" y="36"/>
                        <a:pt x="57" y="36"/>
                      </a:cubicBezTo>
                      <a:cubicBezTo>
                        <a:pt x="57" y="36"/>
                        <a:pt x="57" y="36"/>
                        <a:pt x="57" y="36"/>
                      </a:cubicBezTo>
                      <a:cubicBezTo>
                        <a:pt x="57" y="35"/>
                        <a:pt x="57" y="35"/>
                        <a:pt x="58" y="35"/>
                      </a:cubicBezTo>
                      <a:close/>
                      <a:moveTo>
                        <a:pt x="58" y="36"/>
                      </a:moveTo>
                      <a:cubicBezTo>
                        <a:pt x="58" y="36"/>
                        <a:pt x="58" y="37"/>
                        <a:pt x="58" y="37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lose/>
                      <a:moveTo>
                        <a:pt x="49" y="10"/>
                      </a:move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9" y="10"/>
                        <a:pt x="49" y="10"/>
                        <a:pt x="49" y="10"/>
                      </a:cubicBezTo>
                      <a:close/>
                      <a:moveTo>
                        <a:pt x="55" y="25"/>
                      </a:moveTo>
                      <a:cubicBezTo>
                        <a:pt x="55" y="25"/>
                        <a:pt x="55" y="24"/>
                        <a:pt x="55" y="24"/>
                      </a:cubicBezTo>
                      <a:cubicBezTo>
                        <a:pt x="55" y="24"/>
                        <a:pt x="55" y="24"/>
                        <a:pt x="55" y="24"/>
                      </a:cubicBezTo>
                      <a:cubicBezTo>
                        <a:pt x="55" y="24"/>
                        <a:pt x="54" y="24"/>
                        <a:pt x="55" y="25"/>
                      </a:cubicBezTo>
                      <a:cubicBezTo>
                        <a:pt x="55" y="25"/>
                        <a:pt x="54" y="24"/>
                        <a:pt x="55" y="24"/>
                      </a:cubicBezTo>
                      <a:cubicBezTo>
                        <a:pt x="55" y="24"/>
                        <a:pt x="55" y="23"/>
                        <a:pt x="55" y="23"/>
                      </a:cubicBezTo>
                      <a:cubicBezTo>
                        <a:pt x="55" y="23"/>
                        <a:pt x="55" y="24"/>
                        <a:pt x="56" y="24"/>
                      </a:cubicBezTo>
                      <a:cubicBezTo>
                        <a:pt x="55" y="24"/>
                        <a:pt x="55" y="24"/>
                        <a:pt x="56" y="25"/>
                      </a:cubicBezTo>
                      <a:cubicBezTo>
                        <a:pt x="56" y="24"/>
                        <a:pt x="55" y="24"/>
                        <a:pt x="55" y="24"/>
                      </a:cubicBezTo>
                      <a:cubicBezTo>
                        <a:pt x="55" y="24"/>
                        <a:pt x="56" y="24"/>
                        <a:pt x="56" y="25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6" y="25"/>
                        <a:pt x="56" y="24"/>
                        <a:pt x="56" y="24"/>
                      </a:cubicBezTo>
                      <a:cubicBezTo>
                        <a:pt x="56" y="25"/>
                        <a:pt x="56" y="24"/>
                        <a:pt x="55" y="25"/>
                      </a:cubicBezTo>
                      <a:close/>
                      <a:moveTo>
                        <a:pt x="54" y="24"/>
                      </a:moveTo>
                      <a:cubicBezTo>
                        <a:pt x="54" y="24"/>
                        <a:pt x="54" y="24"/>
                        <a:pt x="54" y="24"/>
                      </a:cubicBezTo>
                      <a:cubicBezTo>
                        <a:pt x="54" y="23"/>
                        <a:pt x="54" y="23"/>
                        <a:pt x="54" y="23"/>
                      </a:cubicBezTo>
                      <a:cubicBezTo>
                        <a:pt x="54" y="23"/>
                        <a:pt x="54" y="23"/>
                        <a:pt x="54" y="23"/>
                      </a:cubicBezTo>
                      <a:cubicBezTo>
                        <a:pt x="54" y="24"/>
                        <a:pt x="54" y="24"/>
                        <a:pt x="54" y="24"/>
                      </a:cubicBezTo>
                      <a:cubicBezTo>
                        <a:pt x="54" y="24"/>
                        <a:pt x="54" y="24"/>
                        <a:pt x="55" y="24"/>
                      </a:cubicBezTo>
                      <a:cubicBezTo>
                        <a:pt x="55" y="24"/>
                        <a:pt x="54" y="24"/>
                        <a:pt x="54" y="24"/>
                      </a:cubicBezTo>
                      <a:close/>
                      <a:moveTo>
                        <a:pt x="50" y="11"/>
                      </a:moveTo>
                      <a:cubicBezTo>
                        <a:pt x="50" y="11"/>
                        <a:pt x="50" y="11"/>
                        <a:pt x="50" y="11"/>
                      </a:cubicBez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9" y="10"/>
                        <a:pt x="49" y="11"/>
                        <a:pt x="50" y="11"/>
                      </a:cubicBezTo>
                      <a:cubicBezTo>
                        <a:pt x="50" y="11"/>
                        <a:pt x="50" y="11"/>
                        <a:pt x="50" y="11"/>
                      </a:cubicBezTo>
                      <a:cubicBezTo>
                        <a:pt x="49" y="10"/>
                        <a:pt x="50" y="10"/>
                        <a:pt x="50" y="11"/>
                      </a:cubicBezTo>
                      <a:cubicBezTo>
                        <a:pt x="50" y="11"/>
                        <a:pt x="50" y="11"/>
                        <a:pt x="50" y="11"/>
                      </a:cubicBezTo>
                      <a:close/>
                      <a:moveTo>
                        <a:pt x="60" y="36"/>
                      </a:moveTo>
                      <a:cubicBezTo>
                        <a:pt x="60" y="35"/>
                        <a:pt x="60" y="35"/>
                        <a:pt x="60" y="35"/>
                      </a:cubicBezTo>
                      <a:cubicBezTo>
                        <a:pt x="60" y="35"/>
                        <a:pt x="60" y="35"/>
                        <a:pt x="60" y="35"/>
                      </a:cubicBezTo>
                      <a:cubicBezTo>
                        <a:pt x="60" y="35"/>
                        <a:pt x="60" y="35"/>
                        <a:pt x="60" y="35"/>
                      </a:cubicBezTo>
                      <a:cubicBezTo>
                        <a:pt x="60" y="36"/>
                        <a:pt x="60" y="35"/>
                        <a:pt x="61" y="36"/>
                      </a:cubicBezTo>
                      <a:cubicBezTo>
                        <a:pt x="61" y="36"/>
                        <a:pt x="61" y="36"/>
                        <a:pt x="61" y="36"/>
                      </a:cubicBezTo>
                      <a:cubicBezTo>
                        <a:pt x="61" y="37"/>
                        <a:pt x="61" y="36"/>
                        <a:pt x="61" y="36"/>
                      </a:cubicBezTo>
                      <a:cubicBezTo>
                        <a:pt x="61" y="36"/>
                        <a:pt x="60" y="36"/>
                        <a:pt x="60" y="36"/>
                      </a:cubicBezTo>
                      <a:cubicBezTo>
                        <a:pt x="60" y="37"/>
                        <a:pt x="60" y="36"/>
                        <a:pt x="60" y="36"/>
                      </a:cubicBezTo>
                      <a:cubicBezTo>
                        <a:pt x="60" y="37"/>
                        <a:pt x="60" y="36"/>
                        <a:pt x="60" y="37"/>
                      </a:cubicBezTo>
                      <a:cubicBezTo>
                        <a:pt x="60" y="36"/>
                        <a:pt x="60" y="36"/>
                        <a:pt x="60" y="36"/>
                      </a:cubicBezTo>
                      <a:cubicBezTo>
                        <a:pt x="60" y="35"/>
                        <a:pt x="60" y="36"/>
                        <a:pt x="60" y="36"/>
                      </a:cubicBezTo>
                      <a:close/>
                      <a:moveTo>
                        <a:pt x="49" y="8"/>
                      </a:moveTo>
                      <a:cubicBezTo>
                        <a:pt x="49" y="8"/>
                        <a:pt x="49" y="8"/>
                        <a:pt x="49" y="8"/>
                      </a:cubicBezTo>
                      <a:cubicBezTo>
                        <a:pt x="49" y="8"/>
                        <a:pt x="49" y="8"/>
                        <a:pt x="49" y="8"/>
                      </a:cubicBezTo>
                      <a:cubicBezTo>
                        <a:pt x="48" y="8"/>
                        <a:pt x="48" y="8"/>
                        <a:pt x="49" y="8"/>
                      </a:cubicBezTo>
                      <a:close/>
                      <a:moveTo>
                        <a:pt x="52" y="13"/>
                      </a:moveTo>
                      <a:cubicBezTo>
                        <a:pt x="52" y="12"/>
                        <a:pt x="52" y="13"/>
                        <a:pt x="52" y="13"/>
                      </a:cubicBezTo>
                      <a:cubicBezTo>
                        <a:pt x="52" y="13"/>
                        <a:pt x="52" y="13"/>
                        <a:pt x="52" y="13"/>
                      </a:cubicBezTo>
                      <a:cubicBezTo>
                        <a:pt x="53" y="13"/>
                        <a:pt x="52" y="13"/>
                        <a:pt x="53" y="13"/>
                      </a:cubicBezTo>
                      <a:cubicBezTo>
                        <a:pt x="53" y="14"/>
                        <a:pt x="53" y="13"/>
                        <a:pt x="52" y="13"/>
                      </a:cubicBezTo>
                      <a:cubicBezTo>
                        <a:pt x="52" y="13"/>
                        <a:pt x="52" y="13"/>
                        <a:pt x="52" y="13"/>
                      </a:cubicBezTo>
                      <a:cubicBezTo>
                        <a:pt x="52" y="13"/>
                        <a:pt x="52" y="13"/>
                        <a:pt x="52" y="13"/>
                      </a:cubicBezTo>
                      <a:cubicBezTo>
                        <a:pt x="52" y="13"/>
                        <a:pt x="52" y="13"/>
                        <a:pt x="52" y="13"/>
                      </a:cubicBezTo>
                      <a:close/>
                      <a:moveTo>
                        <a:pt x="56" y="13"/>
                      </a:moveTo>
                      <a:cubicBezTo>
                        <a:pt x="56" y="13"/>
                        <a:pt x="55" y="13"/>
                        <a:pt x="55" y="13"/>
                      </a:cubicBezTo>
                      <a:cubicBezTo>
                        <a:pt x="55" y="14"/>
                        <a:pt x="55" y="13"/>
                        <a:pt x="55" y="14"/>
                      </a:cubicBezTo>
                      <a:cubicBezTo>
                        <a:pt x="54" y="13"/>
                        <a:pt x="55" y="13"/>
                        <a:pt x="55" y="14"/>
                      </a:cubicBezTo>
                      <a:cubicBezTo>
                        <a:pt x="55" y="14"/>
                        <a:pt x="55" y="13"/>
                        <a:pt x="55" y="13"/>
                      </a:cubicBezTo>
                      <a:cubicBezTo>
                        <a:pt x="55" y="13"/>
                        <a:pt x="55" y="13"/>
                        <a:pt x="56" y="13"/>
                      </a:cubicBezTo>
                      <a:cubicBezTo>
                        <a:pt x="56" y="13"/>
                        <a:pt x="55" y="13"/>
                        <a:pt x="56" y="13"/>
                      </a:cubicBezTo>
                      <a:close/>
                      <a:moveTo>
                        <a:pt x="52" y="12"/>
                      </a:moveTo>
                      <a:cubicBezTo>
                        <a:pt x="52" y="12"/>
                        <a:pt x="52" y="12"/>
                        <a:pt x="52" y="12"/>
                      </a:cubicBezTo>
                      <a:cubicBezTo>
                        <a:pt x="52" y="12"/>
                        <a:pt x="52" y="12"/>
                        <a:pt x="52" y="12"/>
                      </a:cubicBezTo>
                      <a:cubicBezTo>
                        <a:pt x="52" y="12"/>
                        <a:pt x="52" y="12"/>
                        <a:pt x="52" y="12"/>
                      </a:cubicBezTo>
                      <a:cubicBezTo>
                        <a:pt x="52" y="12"/>
                        <a:pt x="52" y="12"/>
                        <a:pt x="52" y="12"/>
                      </a:cubicBezTo>
                      <a:cubicBezTo>
                        <a:pt x="52" y="12"/>
                        <a:pt x="52" y="12"/>
                        <a:pt x="52" y="12"/>
                      </a:cubicBezTo>
                      <a:close/>
                      <a:moveTo>
                        <a:pt x="57" y="16"/>
                      </a:moveTo>
                      <a:cubicBezTo>
                        <a:pt x="57" y="17"/>
                        <a:pt x="57" y="17"/>
                        <a:pt x="57" y="17"/>
                      </a:cubicBezTo>
                      <a:cubicBezTo>
                        <a:pt x="57" y="17"/>
                        <a:pt x="57" y="17"/>
                        <a:pt x="57" y="16"/>
                      </a:cubicBezTo>
                      <a:cubicBezTo>
                        <a:pt x="56" y="16"/>
                        <a:pt x="57" y="17"/>
                        <a:pt x="57" y="17"/>
                      </a:cubicBezTo>
                      <a:cubicBezTo>
                        <a:pt x="56" y="16"/>
                        <a:pt x="57" y="16"/>
                        <a:pt x="57" y="16"/>
                      </a:cubicBezTo>
                      <a:close/>
                      <a:moveTo>
                        <a:pt x="57" y="14"/>
                      </a:moveTo>
                      <a:cubicBezTo>
                        <a:pt x="57" y="15"/>
                        <a:pt x="57" y="15"/>
                        <a:pt x="57" y="15"/>
                      </a:cubicBezTo>
                      <a:cubicBezTo>
                        <a:pt x="57" y="15"/>
                        <a:pt x="57" y="15"/>
                        <a:pt x="57" y="15"/>
                      </a:cubicBezTo>
                      <a:cubicBezTo>
                        <a:pt x="58" y="15"/>
                        <a:pt x="57" y="14"/>
                        <a:pt x="57" y="15"/>
                      </a:cubicBezTo>
                      <a:cubicBezTo>
                        <a:pt x="57" y="15"/>
                        <a:pt x="58" y="15"/>
                        <a:pt x="58" y="15"/>
                      </a:cubicBezTo>
                      <a:cubicBezTo>
                        <a:pt x="58" y="15"/>
                        <a:pt x="57" y="15"/>
                        <a:pt x="58" y="15"/>
                      </a:cubicBezTo>
                      <a:cubicBezTo>
                        <a:pt x="58" y="15"/>
                        <a:pt x="58" y="15"/>
                        <a:pt x="58" y="15"/>
                      </a:cubicBezTo>
                      <a:cubicBezTo>
                        <a:pt x="58" y="15"/>
                        <a:pt x="58" y="15"/>
                        <a:pt x="58" y="16"/>
                      </a:cubicBezTo>
                      <a:cubicBezTo>
                        <a:pt x="58" y="16"/>
                        <a:pt x="58" y="16"/>
                        <a:pt x="58" y="16"/>
                      </a:cubicBezTo>
                      <a:cubicBezTo>
                        <a:pt x="58" y="16"/>
                        <a:pt x="58" y="16"/>
                        <a:pt x="58" y="16"/>
                      </a:cubicBezTo>
                      <a:cubicBezTo>
                        <a:pt x="57" y="16"/>
                        <a:pt x="58" y="16"/>
                        <a:pt x="58" y="16"/>
                      </a:cubicBezTo>
                      <a:cubicBezTo>
                        <a:pt x="57" y="15"/>
                        <a:pt x="57" y="16"/>
                        <a:pt x="57" y="16"/>
                      </a:cubicBezTo>
                      <a:cubicBezTo>
                        <a:pt x="57" y="15"/>
                        <a:pt x="57" y="15"/>
                        <a:pt x="58" y="15"/>
                      </a:cubicBezTo>
                      <a:cubicBezTo>
                        <a:pt x="57" y="15"/>
                        <a:pt x="57" y="15"/>
                        <a:pt x="57" y="15"/>
                      </a:cubicBezTo>
                      <a:cubicBezTo>
                        <a:pt x="57" y="15"/>
                        <a:pt x="57" y="15"/>
                        <a:pt x="57" y="15"/>
                      </a:cubicBezTo>
                      <a:cubicBezTo>
                        <a:pt x="57" y="15"/>
                        <a:pt x="56" y="15"/>
                        <a:pt x="56" y="15"/>
                      </a:cubicBezTo>
                      <a:cubicBezTo>
                        <a:pt x="57" y="15"/>
                        <a:pt x="57" y="15"/>
                        <a:pt x="57" y="16"/>
                      </a:cubicBezTo>
                      <a:cubicBezTo>
                        <a:pt x="57" y="16"/>
                        <a:pt x="57" y="16"/>
                        <a:pt x="57" y="16"/>
                      </a:cubicBezTo>
                      <a:cubicBezTo>
                        <a:pt x="57" y="16"/>
                        <a:pt x="57" y="16"/>
                        <a:pt x="57" y="16"/>
                      </a:cubicBezTo>
                      <a:cubicBezTo>
                        <a:pt x="57" y="16"/>
                        <a:pt x="57" y="16"/>
                        <a:pt x="57" y="16"/>
                      </a:cubicBezTo>
                      <a:cubicBezTo>
                        <a:pt x="58" y="17"/>
                        <a:pt x="57" y="16"/>
                        <a:pt x="57" y="17"/>
                      </a:cubicBezTo>
                      <a:cubicBezTo>
                        <a:pt x="57" y="16"/>
                        <a:pt x="57" y="16"/>
                        <a:pt x="57" y="16"/>
                      </a:cubicBezTo>
                      <a:cubicBezTo>
                        <a:pt x="56" y="16"/>
                        <a:pt x="56" y="16"/>
                        <a:pt x="57" y="16"/>
                      </a:cubicBezTo>
                      <a:cubicBezTo>
                        <a:pt x="56" y="15"/>
                        <a:pt x="56" y="15"/>
                        <a:pt x="56" y="15"/>
                      </a:cubicBezTo>
                      <a:cubicBezTo>
                        <a:pt x="56" y="16"/>
                        <a:pt x="56" y="16"/>
                        <a:pt x="56" y="16"/>
                      </a:cubicBezTo>
                      <a:cubicBezTo>
                        <a:pt x="56" y="16"/>
                        <a:pt x="56" y="16"/>
                        <a:pt x="56" y="16"/>
                      </a:cubicBezTo>
                      <a:cubicBezTo>
                        <a:pt x="56" y="16"/>
                        <a:pt x="56" y="16"/>
                        <a:pt x="56" y="16"/>
                      </a:cubicBezTo>
                      <a:cubicBezTo>
                        <a:pt x="56" y="17"/>
                        <a:pt x="56" y="16"/>
                        <a:pt x="56" y="16"/>
                      </a:cubicBezTo>
                      <a:cubicBezTo>
                        <a:pt x="56" y="16"/>
                        <a:pt x="55" y="16"/>
                        <a:pt x="55" y="16"/>
                      </a:cubicBezTo>
                      <a:cubicBezTo>
                        <a:pt x="55" y="16"/>
                        <a:pt x="55" y="16"/>
                        <a:pt x="55" y="17"/>
                      </a:cubicBezTo>
                      <a:cubicBezTo>
                        <a:pt x="55" y="16"/>
                        <a:pt x="55" y="17"/>
                        <a:pt x="55" y="17"/>
                      </a:cubicBezTo>
                      <a:cubicBezTo>
                        <a:pt x="55" y="17"/>
                        <a:pt x="55" y="17"/>
                        <a:pt x="55" y="16"/>
                      </a:cubicBezTo>
                      <a:cubicBezTo>
                        <a:pt x="55" y="16"/>
                        <a:pt x="55" y="16"/>
                        <a:pt x="55" y="16"/>
                      </a:cubicBezTo>
                      <a:cubicBezTo>
                        <a:pt x="55" y="16"/>
                        <a:pt x="55" y="16"/>
                        <a:pt x="55" y="16"/>
                      </a:cubicBezTo>
                      <a:cubicBezTo>
                        <a:pt x="55" y="16"/>
                        <a:pt x="55" y="16"/>
                        <a:pt x="54" y="15"/>
                      </a:cubicBezTo>
                      <a:cubicBezTo>
                        <a:pt x="55" y="15"/>
                        <a:pt x="55" y="15"/>
                        <a:pt x="55" y="15"/>
                      </a:cubicBezTo>
                      <a:cubicBezTo>
                        <a:pt x="55" y="16"/>
                        <a:pt x="55" y="15"/>
                        <a:pt x="55" y="16"/>
                      </a:cubicBezTo>
                      <a:cubicBezTo>
                        <a:pt x="55" y="15"/>
                        <a:pt x="55" y="15"/>
                        <a:pt x="55" y="15"/>
                      </a:cubicBezTo>
                      <a:cubicBezTo>
                        <a:pt x="55" y="15"/>
                        <a:pt x="55" y="15"/>
                        <a:pt x="55" y="15"/>
                      </a:cubicBezTo>
                      <a:cubicBezTo>
                        <a:pt x="55" y="15"/>
                        <a:pt x="55" y="15"/>
                        <a:pt x="55" y="15"/>
                      </a:cubicBezTo>
                      <a:cubicBezTo>
                        <a:pt x="55" y="14"/>
                        <a:pt x="55" y="14"/>
                        <a:pt x="55" y="14"/>
                      </a:cubicBezTo>
                      <a:cubicBezTo>
                        <a:pt x="55" y="14"/>
                        <a:pt x="55" y="14"/>
                        <a:pt x="55" y="14"/>
                      </a:cubicBezTo>
                      <a:cubicBezTo>
                        <a:pt x="55" y="14"/>
                        <a:pt x="55" y="14"/>
                        <a:pt x="55" y="14"/>
                      </a:cubicBezTo>
                      <a:cubicBezTo>
                        <a:pt x="56" y="15"/>
                        <a:pt x="55" y="14"/>
                        <a:pt x="56" y="14"/>
                      </a:cubicBezTo>
                      <a:cubicBezTo>
                        <a:pt x="56" y="14"/>
                        <a:pt x="56" y="14"/>
                        <a:pt x="56" y="14"/>
                      </a:cubicBezTo>
                      <a:cubicBezTo>
                        <a:pt x="56" y="14"/>
                        <a:pt x="56" y="14"/>
                        <a:pt x="56" y="15"/>
                      </a:cubicBezTo>
                      <a:cubicBezTo>
                        <a:pt x="56" y="15"/>
                        <a:pt x="56" y="14"/>
                        <a:pt x="56" y="15"/>
                      </a:cubicBezTo>
                      <a:cubicBezTo>
                        <a:pt x="56" y="15"/>
                        <a:pt x="57" y="14"/>
                        <a:pt x="57" y="15"/>
                      </a:cubicBezTo>
                      <a:cubicBezTo>
                        <a:pt x="57" y="14"/>
                        <a:pt x="57" y="14"/>
                        <a:pt x="57" y="14"/>
                      </a:cubicBezTo>
                      <a:close/>
                      <a:moveTo>
                        <a:pt x="56" y="15"/>
                      </a:moveTo>
                      <a:cubicBezTo>
                        <a:pt x="55" y="15"/>
                        <a:pt x="56" y="15"/>
                        <a:pt x="56" y="15"/>
                      </a:cubicBezTo>
                      <a:cubicBezTo>
                        <a:pt x="56" y="15"/>
                        <a:pt x="56" y="16"/>
                        <a:pt x="56" y="15"/>
                      </a:cubicBezTo>
                      <a:cubicBezTo>
                        <a:pt x="56" y="15"/>
                        <a:pt x="56" y="15"/>
                        <a:pt x="56" y="15"/>
                      </a:cubicBezTo>
                      <a:close/>
                      <a:moveTo>
                        <a:pt x="52" y="12"/>
                      </a:moveTo>
                      <a:cubicBezTo>
                        <a:pt x="52" y="12"/>
                        <a:pt x="52" y="12"/>
                        <a:pt x="52" y="12"/>
                      </a:cubicBezTo>
                      <a:cubicBezTo>
                        <a:pt x="53" y="13"/>
                        <a:pt x="53" y="13"/>
                        <a:pt x="53" y="13"/>
                      </a:cubicBezTo>
                      <a:cubicBezTo>
                        <a:pt x="53" y="13"/>
                        <a:pt x="53" y="13"/>
                        <a:pt x="53" y="13"/>
                      </a:cubicBezTo>
                      <a:cubicBezTo>
                        <a:pt x="53" y="13"/>
                        <a:pt x="53" y="13"/>
                        <a:pt x="52" y="12"/>
                      </a:cubicBezTo>
                      <a:close/>
                      <a:moveTo>
                        <a:pt x="56" y="18"/>
                      </a:moveTo>
                      <a:cubicBezTo>
                        <a:pt x="56" y="17"/>
                        <a:pt x="57" y="18"/>
                        <a:pt x="57" y="17"/>
                      </a:cubicBezTo>
                      <a:cubicBezTo>
                        <a:pt x="57" y="17"/>
                        <a:pt x="57" y="18"/>
                        <a:pt x="57" y="18"/>
                      </a:cubicBezTo>
                      <a:cubicBezTo>
                        <a:pt x="57" y="18"/>
                        <a:pt x="57" y="18"/>
                        <a:pt x="57" y="18"/>
                      </a:cubicBezTo>
                      <a:cubicBezTo>
                        <a:pt x="57" y="18"/>
                        <a:pt x="57" y="18"/>
                        <a:pt x="56" y="18"/>
                      </a:cubicBezTo>
                      <a:cubicBezTo>
                        <a:pt x="56" y="17"/>
                        <a:pt x="56" y="17"/>
                        <a:pt x="56" y="17"/>
                      </a:cubicBezTo>
                      <a:cubicBezTo>
                        <a:pt x="56" y="17"/>
                        <a:pt x="56" y="17"/>
                        <a:pt x="56" y="18"/>
                      </a:cubicBezTo>
                      <a:close/>
                      <a:moveTo>
                        <a:pt x="52" y="10"/>
                      </a:moveTo>
                      <a:cubicBezTo>
                        <a:pt x="52" y="10"/>
                        <a:pt x="52" y="10"/>
                        <a:pt x="52" y="10"/>
                      </a:cubicBezTo>
                      <a:cubicBezTo>
                        <a:pt x="52" y="10"/>
                        <a:pt x="52" y="10"/>
                        <a:pt x="52" y="10"/>
                      </a:cubicBezTo>
                      <a:cubicBezTo>
                        <a:pt x="52" y="10"/>
                        <a:pt x="52" y="10"/>
                        <a:pt x="51" y="9"/>
                      </a:cubicBezTo>
                      <a:cubicBezTo>
                        <a:pt x="52" y="10"/>
                        <a:pt x="52" y="10"/>
                        <a:pt x="52" y="9"/>
                      </a:cubicBezTo>
                      <a:cubicBezTo>
                        <a:pt x="52" y="10"/>
                        <a:pt x="52" y="9"/>
                        <a:pt x="52" y="10"/>
                      </a:cubicBezTo>
                      <a:cubicBezTo>
                        <a:pt x="52" y="10"/>
                        <a:pt x="52" y="10"/>
                        <a:pt x="52" y="10"/>
                      </a:cubicBezTo>
                      <a:cubicBezTo>
                        <a:pt x="52" y="10"/>
                        <a:pt x="52" y="10"/>
                        <a:pt x="52" y="10"/>
                      </a:cubicBezTo>
                      <a:close/>
                      <a:moveTo>
                        <a:pt x="61" y="24"/>
                      </a:moveTo>
                      <a:cubicBezTo>
                        <a:pt x="61" y="24"/>
                        <a:pt x="61" y="24"/>
                        <a:pt x="61" y="24"/>
                      </a:cubicBezTo>
                      <a:cubicBezTo>
                        <a:pt x="61" y="24"/>
                        <a:pt x="61" y="24"/>
                        <a:pt x="61" y="24"/>
                      </a:cubicBezTo>
                      <a:cubicBezTo>
                        <a:pt x="60" y="24"/>
                        <a:pt x="61" y="24"/>
                        <a:pt x="61" y="24"/>
                      </a:cubicBezTo>
                      <a:close/>
                      <a:moveTo>
                        <a:pt x="51" y="9"/>
                      </a:moveTo>
                      <a:cubicBezTo>
                        <a:pt x="51" y="9"/>
                        <a:pt x="51" y="9"/>
                        <a:pt x="51" y="9"/>
                      </a:cubicBezTo>
                      <a:cubicBezTo>
                        <a:pt x="52" y="9"/>
                        <a:pt x="51" y="8"/>
                        <a:pt x="52" y="9"/>
                      </a:cubicBezTo>
                      <a:cubicBezTo>
                        <a:pt x="52" y="9"/>
                        <a:pt x="52" y="9"/>
                        <a:pt x="52" y="9"/>
                      </a:cubicBezTo>
                      <a:cubicBezTo>
                        <a:pt x="52" y="9"/>
                        <a:pt x="52" y="9"/>
                        <a:pt x="52" y="9"/>
                      </a:cubicBezTo>
                      <a:cubicBezTo>
                        <a:pt x="52" y="10"/>
                        <a:pt x="51" y="9"/>
                        <a:pt x="51" y="9"/>
                      </a:cubicBezTo>
                      <a:close/>
                      <a:moveTo>
                        <a:pt x="53" y="10"/>
                      </a:moveTo>
                      <a:cubicBezTo>
                        <a:pt x="53" y="10"/>
                        <a:pt x="53" y="10"/>
                        <a:pt x="53" y="10"/>
                      </a:cubicBezTo>
                      <a:cubicBezTo>
                        <a:pt x="53" y="10"/>
                        <a:pt x="53" y="11"/>
                        <a:pt x="54" y="10"/>
                      </a:cubicBezTo>
                      <a:cubicBezTo>
                        <a:pt x="54" y="11"/>
                        <a:pt x="53" y="11"/>
                        <a:pt x="54" y="11"/>
                      </a:cubicBezTo>
                      <a:cubicBezTo>
                        <a:pt x="54" y="11"/>
                        <a:pt x="54" y="11"/>
                        <a:pt x="53" y="11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3" y="10"/>
                        <a:pt x="53" y="10"/>
                        <a:pt x="53" y="10"/>
                      </a:cubicBezTo>
                      <a:cubicBezTo>
                        <a:pt x="53" y="10"/>
                        <a:pt x="53" y="10"/>
                        <a:pt x="53" y="10"/>
                      </a:cubicBezTo>
                      <a:close/>
                      <a:moveTo>
                        <a:pt x="55" y="10"/>
                      </a:moveTo>
                      <a:cubicBezTo>
                        <a:pt x="55" y="10"/>
                        <a:pt x="55" y="10"/>
                        <a:pt x="55" y="10"/>
                      </a:cubicBezTo>
                      <a:cubicBezTo>
                        <a:pt x="55" y="9"/>
                        <a:pt x="54" y="10"/>
                        <a:pt x="54" y="10"/>
                      </a:cubicBezTo>
                      <a:cubicBezTo>
                        <a:pt x="54" y="9"/>
                        <a:pt x="53" y="10"/>
                        <a:pt x="53" y="9"/>
                      </a:cubicBezTo>
                      <a:cubicBezTo>
                        <a:pt x="53" y="9"/>
                        <a:pt x="53" y="9"/>
                        <a:pt x="53" y="9"/>
                      </a:cubicBezTo>
                      <a:cubicBezTo>
                        <a:pt x="53" y="9"/>
                        <a:pt x="54" y="9"/>
                        <a:pt x="54" y="8"/>
                      </a:cubicBezTo>
                      <a:cubicBezTo>
                        <a:pt x="54" y="9"/>
                        <a:pt x="54" y="8"/>
                        <a:pt x="55" y="9"/>
                      </a:cubicBezTo>
                      <a:cubicBezTo>
                        <a:pt x="55" y="9"/>
                        <a:pt x="55" y="9"/>
                        <a:pt x="55" y="9"/>
                      </a:cubicBezTo>
                      <a:cubicBezTo>
                        <a:pt x="55" y="9"/>
                        <a:pt x="55" y="9"/>
                        <a:pt x="54" y="9"/>
                      </a:cubicBezTo>
                      <a:cubicBezTo>
                        <a:pt x="54" y="8"/>
                        <a:pt x="55" y="9"/>
                        <a:pt x="55" y="8"/>
                      </a:cubicBezTo>
                      <a:cubicBezTo>
                        <a:pt x="55" y="8"/>
                        <a:pt x="56" y="8"/>
                        <a:pt x="55" y="8"/>
                      </a:cubicBezTo>
                      <a:cubicBezTo>
                        <a:pt x="55" y="8"/>
                        <a:pt x="56" y="8"/>
                        <a:pt x="56" y="8"/>
                      </a:cubicBezTo>
                      <a:cubicBezTo>
                        <a:pt x="56" y="8"/>
                        <a:pt x="55" y="8"/>
                        <a:pt x="55" y="9"/>
                      </a:cubicBezTo>
                      <a:cubicBezTo>
                        <a:pt x="55" y="9"/>
                        <a:pt x="55" y="9"/>
                        <a:pt x="55" y="9"/>
                      </a:cubicBezTo>
                      <a:cubicBezTo>
                        <a:pt x="55" y="9"/>
                        <a:pt x="55" y="9"/>
                        <a:pt x="55" y="9"/>
                      </a:cubicBezTo>
                      <a:cubicBezTo>
                        <a:pt x="55" y="9"/>
                        <a:pt x="55" y="9"/>
                        <a:pt x="55" y="9"/>
                      </a:cubicBezTo>
                      <a:cubicBezTo>
                        <a:pt x="55" y="9"/>
                        <a:pt x="55" y="9"/>
                        <a:pt x="55" y="9"/>
                      </a:cubicBezTo>
                      <a:cubicBezTo>
                        <a:pt x="55" y="9"/>
                        <a:pt x="55" y="9"/>
                        <a:pt x="55" y="9"/>
                      </a:cubicBezTo>
                      <a:cubicBezTo>
                        <a:pt x="55" y="8"/>
                        <a:pt x="56" y="9"/>
                        <a:pt x="56" y="9"/>
                      </a:cubicBezTo>
                      <a:cubicBezTo>
                        <a:pt x="56" y="10"/>
                        <a:pt x="56" y="10"/>
                        <a:pt x="55" y="10"/>
                      </a:cubicBezTo>
                      <a:close/>
                      <a:moveTo>
                        <a:pt x="57" y="12"/>
                      </a:moveTo>
                      <a:cubicBezTo>
                        <a:pt x="56" y="11"/>
                        <a:pt x="57" y="11"/>
                        <a:pt x="57" y="11"/>
                      </a:cubicBezTo>
                      <a:cubicBezTo>
                        <a:pt x="57" y="11"/>
                        <a:pt x="57" y="11"/>
                        <a:pt x="57" y="11"/>
                      </a:cubicBezTo>
                      <a:cubicBezTo>
                        <a:pt x="56" y="11"/>
                        <a:pt x="56" y="11"/>
                        <a:pt x="56" y="11"/>
                      </a:cubicBezTo>
                      <a:cubicBezTo>
                        <a:pt x="57" y="11"/>
                        <a:pt x="56" y="11"/>
                        <a:pt x="56" y="10"/>
                      </a:cubicBezTo>
                      <a:cubicBezTo>
                        <a:pt x="56" y="10"/>
                        <a:pt x="56" y="10"/>
                        <a:pt x="56" y="10"/>
                      </a:cubicBezTo>
                      <a:cubicBezTo>
                        <a:pt x="56" y="10"/>
                        <a:pt x="56" y="10"/>
                        <a:pt x="56" y="10"/>
                      </a:cubicBezTo>
                      <a:cubicBezTo>
                        <a:pt x="56" y="11"/>
                        <a:pt x="57" y="11"/>
                        <a:pt x="57" y="12"/>
                      </a:cubicBezTo>
                      <a:cubicBezTo>
                        <a:pt x="57" y="12"/>
                        <a:pt x="57" y="11"/>
                        <a:pt x="57" y="12"/>
                      </a:cubicBezTo>
                      <a:close/>
                      <a:moveTo>
                        <a:pt x="56" y="13"/>
                      </a:moveTo>
                      <a:cubicBezTo>
                        <a:pt x="56" y="13"/>
                        <a:pt x="56" y="12"/>
                        <a:pt x="56" y="12"/>
                      </a:cubicBezTo>
                      <a:cubicBezTo>
                        <a:pt x="56" y="12"/>
                        <a:pt x="56" y="12"/>
                        <a:pt x="56" y="12"/>
                      </a:cubicBezTo>
                      <a:cubicBezTo>
                        <a:pt x="56" y="13"/>
                        <a:pt x="56" y="13"/>
                        <a:pt x="56" y="13"/>
                      </a:cubicBezTo>
                      <a:close/>
                      <a:moveTo>
                        <a:pt x="57" y="12"/>
                      </a:moveTo>
                      <a:cubicBezTo>
                        <a:pt x="57" y="13"/>
                        <a:pt x="57" y="12"/>
                        <a:pt x="57" y="13"/>
                      </a:cubicBezTo>
                      <a:cubicBezTo>
                        <a:pt x="56" y="12"/>
                        <a:pt x="56" y="12"/>
                        <a:pt x="56" y="12"/>
                      </a:cubicBezTo>
                      <a:cubicBezTo>
                        <a:pt x="57" y="12"/>
                        <a:pt x="57" y="12"/>
                        <a:pt x="57" y="12"/>
                      </a:cubicBezTo>
                      <a:close/>
                      <a:moveTo>
                        <a:pt x="56" y="13"/>
                      </a:moveTo>
                      <a:cubicBezTo>
                        <a:pt x="57" y="13"/>
                        <a:pt x="57" y="13"/>
                        <a:pt x="57" y="13"/>
                      </a:cubicBezTo>
                      <a:cubicBezTo>
                        <a:pt x="57" y="13"/>
                        <a:pt x="57" y="13"/>
                        <a:pt x="57" y="13"/>
                      </a:cubicBezTo>
                      <a:cubicBezTo>
                        <a:pt x="57" y="13"/>
                        <a:pt x="56" y="13"/>
                        <a:pt x="57" y="13"/>
                      </a:cubicBezTo>
                      <a:cubicBezTo>
                        <a:pt x="57" y="13"/>
                        <a:pt x="57" y="13"/>
                        <a:pt x="56" y="13"/>
                      </a:cubicBezTo>
                      <a:close/>
                      <a:moveTo>
                        <a:pt x="56" y="11"/>
                      </a:moveTo>
                      <a:cubicBezTo>
                        <a:pt x="55" y="11"/>
                        <a:pt x="55" y="11"/>
                        <a:pt x="55" y="11"/>
                      </a:cubicBezTo>
                      <a:cubicBezTo>
                        <a:pt x="55" y="10"/>
                        <a:pt x="56" y="10"/>
                        <a:pt x="56" y="11"/>
                      </a:cubicBezTo>
                      <a:close/>
                      <a:moveTo>
                        <a:pt x="58" y="13"/>
                      </a:moveTo>
                      <a:cubicBezTo>
                        <a:pt x="58" y="13"/>
                        <a:pt x="58" y="13"/>
                        <a:pt x="58" y="13"/>
                      </a:cubicBezTo>
                      <a:cubicBezTo>
                        <a:pt x="59" y="13"/>
                        <a:pt x="58" y="13"/>
                        <a:pt x="59" y="14"/>
                      </a:cubicBezTo>
                      <a:cubicBezTo>
                        <a:pt x="58" y="13"/>
                        <a:pt x="58" y="14"/>
                        <a:pt x="58" y="13"/>
                      </a:cubicBezTo>
                      <a:cubicBezTo>
                        <a:pt x="58" y="14"/>
                        <a:pt x="58" y="13"/>
                        <a:pt x="58" y="13"/>
                      </a:cubicBezTo>
                      <a:close/>
                      <a:moveTo>
                        <a:pt x="57" y="7"/>
                      </a:moveTo>
                      <a:cubicBezTo>
                        <a:pt x="56" y="7"/>
                        <a:pt x="56" y="7"/>
                        <a:pt x="56" y="7"/>
                      </a:cubicBezTo>
                      <a:cubicBezTo>
                        <a:pt x="56" y="7"/>
                        <a:pt x="57" y="7"/>
                        <a:pt x="56" y="7"/>
                      </a:cubicBezTo>
                      <a:cubicBezTo>
                        <a:pt x="56" y="7"/>
                        <a:pt x="56" y="6"/>
                        <a:pt x="56" y="7"/>
                      </a:cubicBezTo>
                      <a:cubicBezTo>
                        <a:pt x="57" y="7"/>
                        <a:pt x="56" y="7"/>
                        <a:pt x="57" y="7"/>
                      </a:cubicBezTo>
                      <a:close/>
                      <a:moveTo>
                        <a:pt x="56" y="6"/>
                      </a:moveTo>
                      <a:cubicBezTo>
                        <a:pt x="56" y="6"/>
                        <a:pt x="56" y="5"/>
                        <a:pt x="55" y="5"/>
                      </a:cubicBezTo>
                      <a:cubicBezTo>
                        <a:pt x="56" y="5"/>
                        <a:pt x="56" y="6"/>
                        <a:pt x="56" y="6"/>
                      </a:cubicBezTo>
                      <a:close/>
                      <a:moveTo>
                        <a:pt x="62" y="13"/>
                      </a:moveTo>
                      <a:cubicBezTo>
                        <a:pt x="62" y="13"/>
                        <a:pt x="62" y="13"/>
                        <a:pt x="62" y="13"/>
                      </a:cubicBezTo>
                      <a:cubicBezTo>
                        <a:pt x="62" y="13"/>
                        <a:pt x="62" y="13"/>
                        <a:pt x="62" y="14"/>
                      </a:cubicBezTo>
                      <a:cubicBezTo>
                        <a:pt x="62" y="14"/>
                        <a:pt x="62" y="13"/>
                        <a:pt x="62" y="13"/>
                      </a:cubicBezTo>
                      <a:cubicBezTo>
                        <a:pt x="62" y="13"/>
                        <a:pt x="62" y="13"/>
                        <a:pt x="62" y="13"/>
                      </a:cubicBezTo>
                      <a:close/>
                      <a:moveTo>
                        <a:pt x="62" y="13"/>
                      </a:moveTo>
                      <a:cubicBezTo>
                        <a:pt x="62" y="12"/>
                        <a:pt x="63" y="13"/>
                        <a:pt x="62" y="12"/>
                      </a:cubicBezTo>
                      <a:cubicBezTo>
                        <a:pt x="63" y="13"/>
                        <a:pt x="63" y="13"/>
                        <a:pt x="63" y="13"/>
                      </a:cubicBezTo>
                      <a:cubicBezTo>
                        <a:pt x="63" y="13"/>
                        <a:pt x="63" y="13"/>
                        <a:pt x="63" y="13"/>
                      </a:cubicBezTo>
                      <a:cubicBezTo>
                        <a:pt x="63" y="13"/>
                        <a:pt x="63" y="14"/>
                        <a:pt x="63" y="14"/>
                      </a:cubicBezTo>
                      <a:cubicBezTo>
                        <a:pt x="63" y="14"/>
                        <a:pt x="63" y="14"/>
                        <a:pt x="63" y="14"/>
                      </a:cubicBezTo>
                      <a:cubicBezTo>
                        <a:pt x="63" y="14"/>
                        <a:pt x="63" y="14"/>
                        <a:pt x="63" y="14"/>
                      </a:cubicBezTo>
                      <a:cubicBezTo>
                        <a:pt x="63" y="14"/>
                        <a:pt x="62" y="13"/>
                        <a:pt x="62" y="13"/>
                      </a:cubicBezTo>
                      <a:cubicBezTo>
                        <a:pt x="62" y="13"/>
                        <a:pt x="62" y="13"/>
                        <a:pt x="62" y="13"/>
                      </a:cubicBezTo>
                      <a:cubicBezTo>
                        <a:pt x="62" y="13"/>
                        <a:pt x="62" y="13"/>
                        <a:pt x="62" y="13"/>
                      </a:cubicBezTo>
                      <a:cubicBezTo>
                        <a:pt x="62" y="12"/>
                        <a:pt x="62" y="12"/>
                        <a:pt x="62" y="13"/>
                      </a:cubicBezTo>
                      <a:close/>
                      <a:moveTo>
                        <a:pt x="63" y="6"/>
                      </a:moveTo>
                      <a:cubicBezTo>
                        <a:pt x="63" y="6"/>
                        <a:pt x="64" y="6"/>
                        <a:pt x="64" y="6"/>
                      </a:cubicBezTo>
                      <a:cubicBezTo>
                        <a:pt x="65" y="6"/>
                        <a:pt x="65" y="5"/>
                        <a:pt x="64" y="6"/>
                      </a:cubicBezTo>
                      <a:cubicBezTo>
                        <a:pt x="65" y="7"/>
                        <a:pt x="65" y="7"/>
                        <a:pt x="65" y="7"/>
                      </a:cubicBezTo>
                      <a:cubicBezTo>
                        <a:pt x="65" y="7"/>
                        <a:pt x="64" y="7"/>
                        <a:pt x="64" y="6"/>
                      </a:cubicBezTo>
                      <a:cubicBezTo>
                        <a:pt x="63" y="7"/>
                        <a:pt x="64" y="7"/>
                        <a:pt x="63" y="7"/>
                      </a:cubicBez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63" y="7"/>
                        <a:pt x="63" y="7"/>
                        <a:pt x="63" y="6"/>
                      </a:cubicBezTo>
                      <a:close/>
                      <a:moveTo>
                        <a:pt x="64" y="7"/>
                      </a:moveTo>
                      <a:cubicBezTo>
                        <a:pt x="64" y="7"/>
                        <a:pt x="64" y="7"/>
                        <a:pt x="64" y="6"/>
                      </a:cubicBezTo>
                      <a:cubicBezTo>
                        <a:pt x="64" y="6"/>
                        <a:pt x="64" y="6"/>
                        <a:pt x="64" y="7"/>
                      </a:cubicBezTo>
                      <a:close/>
                      <a:moveTo>
                        <a:pt x="64" y="4"/>
                      </a:moveTo>
                      <a:cubicBezTo>
                        <a:pt x="63" y="5"/>
                        <a:pt x="63" y="4"/>
                        <a:pt x="63" y="4"/>
                      </a:cubicBezTo>
                      <a:cubicBezTo>
                        <a:pt x="63" y="3"/>
                        <a:pt x="63" y="4"/>
                        <a:pt x="63" y="4"/>
                      </a:cubicBezTo>
                      <a:cubicBezTo>
                        <a:pt x="63" y="4"/>
                        <a:pt x="63" y="3"/>
                        <a:pt x="63" y="3"/>
                      </a:cubicBezTo>
                      <a:cubicBezTo>
                        <a:pt x="63" y="4"/>
                        <a:pt x="63" y="4"/>
                        <a:pt x="64" y="4"/>
                      </a:cubicBezTo>
                      <a:cubicBezTo>
                        <a:pt x="64" y="4"/>
                        <a:pt x="64" y="4"/>
                        <a:pt x="64" y="4"/>
                      </a:cubicBezTo>
                      <a:close/>
                      <a:moveTo>
                        <a:pt x="64" y="4"/>
                      </a:moveTo>
                      <a:cubicBezTo>
                        <a:pt x="65" y="4"/>
                        <a:pt x="64" y="4"/>
                        <a:pt x="64" y="4"/>
                      </a:cubicBezTo>
                      <a:cubicBezTo>
                        <a:pt x="64" y="4"/>
                        <a:pt x="65" y="4"/>
                        <a:pt x="65" y="3"/>
                      </a:cubicBezTo>
                      <a:cubicBezTo>
                        <a:pt x="65" y="3"/>
                        <a:pt x="65" y="4"/>
                        <a:pt x="65" y="4"/>
                      </a:cubicBezTo>
                      <a:cubicBezTo>
                        <a:pt x="65" y="4"/>
                        <a:pt x="65" y="4"/>
                        <a:pt x="64" y="4"/>
                      </a:cubicBezTo>
                      <a:close/>
                      <a:moveTo>
                        <a:pt x="69" y="4"/>
                      </a:moveTo>
                      <a:cubicBezTo>
                        <a:pt x="69" y="4"/>
                        <a:pt x="70" y="4"/>
                        <a:pt x="70" y="4"/>
                      </a:cubicBezTo>
                      <a:cubicBezTo>
                        <a:pt x="70" y="4"/>
                        <a:pt x="70" y="4"/>
                        <a:pt x="70" y="4"/>
                      </a:cubicBezTo>
                      <a:cubicBezTo>
                        <a:pt x="70" y="4"/>
                        <a:pt x="71" y="4"/>
                        <a:pt x="71" y="4"/>
                      </a:cubicBezTo>
                      <a:cubicBezTo>
                        <a:pt x="72" y="4"/>
                        <a:pt x="73" y="4"/>
                        <a:pt x="73" y="4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4" y="4"/>
                        <a:pt x="74" y="4"/>
                        <a:pt x="74" y="4"/>
                      </a:cubicBezTo>
                      <a:cubicBezTo>
                        <a:pt x="74" y="4"/>
                        <a:pt x="74" y="4"/>
                        <a:pt x="74" y="4"/>
                      </a:cubicBezTo>
                      <a:cubicBezTo>
                        <a:pt x="74" y="4"/>
                        <a:pt x="74" y="4"/>
                        <a:pt x="75" y="4"/>
                      </a:cubicBezTo>
                      <a:cubicBezTo>
                        <a:pt x="75" y="4"/>
                        <a:pt x="75" y="4"/>
                        <a:pt x="75" y="4"/>
                      </a:cubicBezTo>
                      <a:cubicBezTo>
                        <a:pt x="75" y="4"/>
                        <a:pt x="75" y="4"/>
                        <a:pt x="75" y="4"/>
                      </a:cubicBezTo>
                      <a:cubicBezTo>
                        <a:pt x="75" y="4"/>
                        <a:pt x="76" y="4"/>
                        <a:pt x="76" y="4"/>
                      </a:cubicBezTo>
                      <a:cubicBezTo>
                        <a:pt x="75" y="5"/>
                        <a:pt x="75" y="5"/>
                        <a:pt x="74" y="5"/>
                      </a:cubicBezTo>
                      <a:cubicBezTo>
                        <a:pt x="75" y="5"/>
                        <a:pt x="75" y="5"/>
                        <a:pt x="75" y="5"/>
                      </a:cubicBezTo>
                      <a:cubicBezTo>
                        <a:pt x="74" y="5"/>
                        <a:pt x="73" y="4"/>
                        <a:pt x="72" y="4"/>
                      </a:cubicBezTo>
                      <a:cubicBezTo>
                        <a:pt x="72" y="5"/>
                        <a:pt x="72" y="5"/>
                        <a:pt x="73" y="5"/>
                      </a:cubicBezTo>
                      <a:cubicBezTo>
                        <a:pt x="73" y="5"/>
                        <a:pt x="72" y="5"/>
                        <a:pt x="72" y="5"/>
                      </a:cubicBezTo>
                      <a:cubicBezTo>
                        <a:pt x="72" y="4"/>
                        <a:pt x="72" y="5"/>
                        <a:pt x="72" y="4"/>
                      </a:cubicBezTo>
                      <a:cubicBezTo>
                        <a:pt x="72" y="5"/>
                        <a:pt x="71" y="5"/>
                        <a:pt x="71" y="5"/>
                      </a:cubicBezTo>
                      <a:cubicBezTo>
                        <a:pt x="70" y="4"/>
                        <a:pt x="69" y="5"/>
                        <a:pt x="69" y="5"/>
                      </a:cubicBezTo>
                      <a:cubicBezTo>
                        <a:pt x="68" y="4"/>
                        <a:pt x="68" y="6"/>
                        <a:pt x="67" y="5"/>
                      </a:cubicBezTo>
                      <a:cubicBezTo>
                        <a:pt x="67" y="5"/>
                        <a:pt x="67" y="5"/>
                        <a:pt x="67" y="5"/>
                      </a:cubicBezTo>
                      <a:cubicBezTo>
                        <a:pt x="66" y="5"/>
                        <a:pt x="65" y="5"/>
                        <a:pt x="64" y="5"/>
                      </a:cubicBezTo>
                      <a:cubicBezTo>
                        <a:pt x="65" y="5"/>
                        <a:pt x="66" y="4"/>
                        <a:pt x="66" y="4"/>
                      </a:cubicBezTo>
                      <a:cubicBezTo>
                        <a:pt x="67" y="4"/>
                        <a:pt x="68" y="4"/>
                        <a:pt x="69" y="4"/>
                      </a:cubicBezTo>
                      <a:cubicBezTo>
                        <a:pt x="69" y="4"/>
                        <a:pt x="69" y="4"/>
                        <a:pt x="69" y="4"/>
                      </a:cubicBezTo>
                      <a:close/>
                      <a:moveTo>
                        <a:pt x="65" y="7"/>
                      </a:moveTo>
                      <a:cubicBezTo>
                        <a:pt x="65" y="6"/>
                        <a:pt x="65" y="6"/>
                        <a:pt x="65" y="6"/>
                      </a:cubicBezTo>
                      <a:cubicBezTo>
                        <a:pt x="65" y="6"/>
                        <a:pt x="65" y="7"/>
                        <a:pt x="65" y="7"/>
                      </a:cubicBezTo>
                      <a:cubicBezTo>
                        <a:pt x="65" y="7"/>
                        <a:pt x="65" y="7"/>
                        <a:pt x="65" y="7"/>
                      </a:cubicBezTo>
                      <a:cubicBezTo>
                        <a:pt x="65" y="7"/>
                        <a:pt x="65" y="6"/>
                        <a:pt x="65" y="7"/>
                      </a:cubicBezTo>
                      <a:close/>
                      <a:moveTo>
                        <a:pt x="79" y="3"/>
                      </a:moveTo>
                      <a:cubicBezTo>
                        <a:pt x="76" y="3"/>
                        <a:pt x="74" y="2"/>
                        <a:pt x="72" y="2"/>
                      </a:cubicBezTo>
                      <a:cubicBezTo>
                        <a:pt x="74" y="1"/>
                        <a:pt x="77" y="2"/>
                        <a:pt x="79" y="3"/>
                      </a:cubicBezTo>
                      <a:close/>
                      <a:moveTo>
                        <a:pt x="83" y="7"/>
                      </a:moveTo>
                      <a:cubicBezTo>
                        <a:pt x="83" y="8"/>
                        <a:pt x="83" y="7"/>
                        <a:pt x="82" y="8"/>
                      </a:cubicBezTo>
                      <a:cubicBezTo>
                        <a:pt x="82" y="8"/>
                        <a:pt x="82" y="8"/>
                        <a:pt x="82" y="8"/>
                      </a:cubicBezTo>
                      <a:cubicBezTo>
                        <a:pt x="82" y="8"/>
                        <a:pt x="82" y="8"/>
                        <a:pt x="82" y="8"/>
                      </a:cubicBezTo>
                      <a:cubicBezTo>
                        <a:pt x="82" y="8"/>
                        <a:pt x="82" y="8"/>
                        <a:pt x="82" y="7"/>
                      </a:cubicBezTo>
                      <a:cubicBezTo>
                        <a:pt x="82" y="7"/>
                        <a:pt x="82" y="7"/>
                        <a:pt x="82" y="7"/>
                      </a:cubicBezTo>
                      <a:cubicBezTo>
                        <a:pt x="82" y="7"/>
                        <a:pt x="82" y="7"/>
                        <a:pt x="83" y="7"/>
                      </a:cubicBezTo>
                      <a:cubicBezTo>
                        <a:pt x="83" y="8"/>
                        <a:pt x="83" y="7"/>
                        <a:pt x="83" y="7"/>
                      </a:cubicBezTo>
                      <a:close/>
                      <a:moveTo>
                        <a:pt x="80" y="18"/>
                      </a:moveTo>
                      <a:cubicBezTo>
                        <a:pt x="80" y="18"/>
                        <a:pt x="80" y="18"/>
                        <a:pt x="80" y="18"/>
                      </a:cubicBezTo>
                      <a:cubicBezTo>
                        <a:pt x="80" y="18"/>
                        <a:pt x="80" y="18"/>
                        <a:pt x="80" y="18"/>
                      </a:cubicBezTo>
                      <a:cubicBezTo>
                        <a:pt x="80" y="18"/>
                        <a:pt x="80" y="18"/>
                        <a:pt x="80" y="18"/>
                      </a:cubicBezTo>
                      <a:cubicBezTo>
                        <a:pt x="80" y="18"/>
                        <a:pt x="80" y="18"/>
                        <a:pt x="80" y="18"/>
                      </a:cubicBezTo>
                      <a:cubicBezTo>
                        <a:pt x="80" y="19"/>
                        <a:pt x="80" y="19"/>
                        <a:pt x="80" y="19"/>
                      </a:cubicBezTo>
                      <a:cubicBezTo>
                        <a:pt x="80" y="19"/>
                        <a:pt x="80" y="19"/>
                        <a:pt x="80" y="19"/>
                      </a:cubicBezTo>
                      <a:cubicBezTo>
                        <a:pt x="80" y="19"/>
                        <a:pt x="80" y="18"/>
                        <a:pt x="80" y="18"/>
                      </a:cubicBezTo>
                      <a:cubicBezTo>
                        <a:pt x="80" y="19"/>
                        <a:pt x="80" y="18"/>
                        <a:pt x="80" y="19"/>
                      </a:cubicBezTo>
                      <a:cubicBezTo>
                        <a:pt x="80" y="18"/>
                        <a:pt x="80" y="18"/>
                        <a:pt x="80" y="18"/>
                      </a:cubicBezTo>
                      <a:close/>
                      <a:moveTo>
                        <a:pt x="69" y="6"/>
                      </a:moveTo>
                      <a:cubicBezTo>
                        <a:pt x="69" y="6"/>
                        <a:pt x="69" y="7"/>
                        <a:pt x="69" y="6"/>
                      </a:cubicBezTo>
                      <a:cubicBezTo>
                        <a:pt x="69" y="6"/>
                        <a:pt x="69" y="7"/>
                        <a:pt x="69" y="7"/>
                      </a:cubicBezTo>
                      <a:cubicBezTo>
                        <a:pt x="69" y="7"/>
                        <a:pt x="69" y="7"/>
                        <a:pt x="69" y="7"/>
                      </a:cubicBezTo>
                      <a:cubicBezTo>
                        <a:pt x="69" y="7"/>
                        <a:pt x="69" y="7"/>
                        <a:pt x="69" y="7"/>
                      </a:cubicBezTo>
                      <a:cubicBezTo>
                        <a:pt x="69" y="7"/>
                        <a:pt x="69" y="7"/>
                        <a:pt x="69" y="7"/>
                      </a:cubicBezTo>
                      <a:cubicBezTo>
                        <a:pt x="69" y="7"/>
                        <a:pt x="69" y="7"/>
                        <a:pt x="69" y="7"/>
                      </a:cubicBezTo>
                      <a:cubicBezTo>
                        <a:pt x="69" y="7"/>
                        <a:pt x="69" y="7"/>
                        <a:pt x="70" y="7"/>
                      </a:cubicBezTo>
                      <a:cubicBezTo>
                        <a:pt x="70" y="7"/>
                        <a:pt x="70" y="7"/>
                        <a:pt x="70" y="8"/>
                      </a:cubicBezTo>
                      <a:cubicBezTo>
                        <a:pt x="70" y="7"/>
                        <a:pt x="70" y="8"/>
                        <a:pt x="71" y="8"/>
                      </a:cubicBezTo>
                      <a:cubicBezTo>
                        <a:pt x="71" y="9"/>
                        <a:pt x="72" y="9"/>
                        <a:pt x="73" y="10"/>
                      </a:cubicBezTo>
                      <a:cubicBezTo>
                        <a:pt x="72" y="9"/>
                        <a:pt x="72" y="10"/>
                        <a:pt x="71" y="9"/>
                      </a:cubicBezTo>
                      <a:cubicBezTo>
                        <a:pt x="71" y="9"/>
                        <a:pt x="71" y="8"/>
                        <a:pt x="71" y="8"/>
                      </a:cubicBezTo>
                      <a:cubicBezTo>
                        <a:pt x="72" y="9"/>
                        <a:pt x="73" y="10"/>
                        <a:pt x="74" y="11"/>
                      </a:cubicBezTo>
                      <a:cubicBezTo>
                        <a:pt x="74" y="11"/>
                        <a:pt x="75" y="12"/>
                        <a:pt x="75" y="12"/>
                      </a:cubicBezTo>
                      <a:cubicBezTo>
                        <a:pt x="75" y="12"/>
                        <a:pt x="75" y="12"/>
                        <a:pt x="76" y="13"/>
                      </a:cubicBezTo>
                      <a:cubicBezTo>
                        <a:pt x="76" y="13"/>
                        <a:pt x="74" y="11"/>
                        <a:pt x="74" y="11"/>
                      </a:cubicBezTo>
                      <a:cubicBezTo>
                        <a:pt x="73" y="10"/>
                        <a:pt x="74" y="11"/>
                        <a:pt x="74" y="11"/>
                      </a:cubicBezTo>
                      <a:cubicBezTo>
                        <a:pt x="73" y="10"/>
                        <a:pt x="72" y="9"/>
                        <a:pt x="72" y="9"/>
                      </a:cubicBezTo>
                      <a:cubicBezTo>
                        <a:pt x="72" y="9"/>
                        <a:pt x="72" y="9"/>
                        <a:pt x="71" y="8"/>
                      </a:cubicBezTo>
                      <a:cubicBezTo>
                        <a:pt x="71" y="8"/>
                        <a:pt x="71" y="8"/>
                        <a:pt x="71" y="8"/>
                      </a:cubicBezTo>
                      <a:cubicBezTo>
                        <a:pt x="70" y="7"/>
                        <a:pt x="70" y="7"/>
                        <a:pt x="70" y="7"/>
                      </a:cubicBezTo>
                      <a:cubicBezTo>
                        <a:pt x="70" y="8"/>
                        <a:pt x="70" y="8"/>
                        <a:pt x="70" y="7"/>
                      </a:cubicBezTo>
                      <a:cubicBezTo>
                        <a:pt x="69" y="7"/>
                        <a:pt x="70" y="8"/>
                        <a:pt x="70" y="8"/>
                      </a:cubicBezTo>
                      <a:cubicBezTo>
                        <a:pt x="69" y="7"/>
                        <a:pt x="70" y="7"/>
                        <a:pt x="69" y="7"/>
                      </a:cubicBezTo>
                      <a:cubicBezTo>
                        <a:pt x="69" y="7"/>
                        <a:pt x="69" y="7"/>
                        <a:pt x="69" y="7"/>
                      </a:cubicBezTo>
                      <a:cubicBezTo>
                        <a:pt x="69" y="7"/>
                        <a:pt x="68" y="7"/>
                        <a:pt x="69" y="7"/>
                      </a:cubicBezTo>
                      <a:cubicBezTo>
                        <a:pt x="69" y="7"/>
                        <a:pt x="69" y="7"/>
                        <a:pt x="69" y="7"/>
                      </a:cubicBezTo>
                      <a:cubicBezTo>
                        <a:pt x="69" y="7"/>
                        <a:pt x="69" y="7"/>
                        <a:pt x="69" y="7"/>
                      </a:cubicBezTo>
                      <a:cubicBezTo>
                        <a:pt x="68" y="6"/>
                        <a:pt x="69" y="7"/>
                        <a:pt x="69" y="6"/>
                      </a:cubicBezTo>
                      <a:cubicBezTo>
                        <a:pt x="68" y="6"/>
                        <a:pt x="68" y="6"/>
                        <a:pt x="68" y="6"/>
                      </a:cubicBezTo>
                      <a:cubicBezTo>
                        <a:pt x="68" y="6"/>
                        <a:pt x="68" y="6"/>
                        <a:pt x="69" y="6"/>
                      </a:cubicBezTo>
                      <a:cubicBezTo>
                        <a:pt x="68" y="6"/>
                        <a:pt x="68" y="6"/>
                        <a:pt x="68" y="6"/>
                      </a:cubicBezTo>
                      <a:cubicBezTo>
                        <a:pt x="68" y="6"/>
                        <a:pt x="69" y="6"/>
                        <a:pt x="68" y="6"/>
                      </a:cubicBezTo>
                      <a:cubicBezTo>
                        <a:pt x="68" y="6"/>
                        <a:pt x="69" y="6"/>
                        <a:pt x="68" y="6"/>
                      </a:cubicBezTo>
                      <a:cubicBezTo>
                        <a:pt x="68" y="6"/>
                        <a:pt x="68" y="6"/>
                        <a:pt x="68" y="6"/>
                      </a:cubicBezTo>
                      <a:cubicBezTo>
                        <a:pt x="68" y="6"/>
                        <a:pt x="68" y="6"/>
                        <a:pt x="68" y="5"/>
                      </a:cubicBezTo>
                      <a:cubicBezTo>
                        <a:pt x="68" y="5"/>
                        <a:pt x="68" y="5"/>
                        <a:pt x="68" y="5"/>
                      </a:cubicBezTo>
                      <a:cubicBezTo>
                        <a:pt x="68" y="5"/>
                        <a:pt x="68" y="5"/>
                        <a:pt x="68" y="6"/>
                      </a:cubicBezTo>
                      <a:cubicBezTo>
                        <a:pt x="68" y="5"/>
                        <a:pt x="68" y="5"/>
                        <a:pt x="68" y="6"/>
                      </a:cubicBezTo>
                      <a:cubicBezTo>
                        <a:pt x="68" y="6"/>
                        <a:pt x="68" y="6"/>
                        <a:pt x="68" y="6"/>
                      </a:cubicBezTo>
                      <a:cubicBezTo>
                        <a:pt x="69" y="6"/>
                        <a:pt x="69" y="6"/>
                        <a:pt x="69" y="6"/>
                      </a:cubicBezTo>
                      <a:cubicBezTo>
                        <a:pt x="69" y="6"/>
                        <a:pt x="69" y="6"/>
                        <a:pt x="69" y="6"/>
                      </a:cubicBezTo>
                      <a:cubicBezTo>
                        <a:pt x="69" y="6"/>
                        <a:pt x="69" y="6"/>
                        <a:pt x="69" y="6"/>
                      </a:cubicBezTo>
                      <a:close/>
                      <a:moveTo>
                        <a:pt x="75" y="12"/>
                      </a:moveTo>
                      <a:cubicBezTo>
                        <a:pt x="74" y="11"/>
                        <a:pt x="73" y="11"/>
                        <a:pt x="73" y="10"/>
                      </a:cubicBezTo>
                      <a:cubicBezTo>
                        <a:pt x="73" y="10"/>
                        <a:pt x="74" y="11"/>
                        <a:pt x="75" y="12"/>
                      </a:cubicBezTo>
                      <a:close/>
                      <a:moveTo>
                        <a:pt x="71" y="8"/>
                      </a:moveTo>
                      <a:cubicBezTo>
                        <a:pt x="71" y="8"/>
                        <a:pt x="71" y="8"/>
                        <a:pt x="71" y="8"/>
                      </a:cubicBezTo>
                      <a:cubicBezTo>
                        <a:pt x="71" y="9"/>
                        <a:pt x="71" y="8"/>
                        <a:pt x="71" y="8"/>
                      </a:cubicBezTo>
                      <a:cubicBezTo>
                        <a:pt x="72" y="9"/>
                        <a:pt x="72" y="9"/>
                        <a:pt x="71" y="8"/>
                      </a:cubicBezTo>
                      <a:close/>
                      <a:moveTo>
                        <a:pt x="72" y="9"/>
                      </a:moveTo>
                      <a:cubicBezTo>
                        <a:pt x="72" y="9"/>
                        <a:pt x="71" y="9"/>
                        <a:pt x="72" y="9"/>
                      </a:cubicBezTo>
                      <a:cubicBezTo>
                        <a:pt x="72" y="9"/>
                        <a:pt x="72" y="10"/>
                        <a:pt x="72" y="9"/>
                      </a:cubicBezTo>
                      <a:close/>
                      <a:moveTo>
                        <a:pt x="68" y="4"/>
                      </a:moveTo>
                      <a:cubicBezTo>
                        <a:pt x="68" y="4"/>
                        <a:pt x="68" y="4"/>
                        <a:pt x="68" y="5"/>
                      </a:cubicBezTo>
                      <a:cubicBezTo>
                        <a:pt x="68" y="4"/>
                        <a:pt x="68" y="4"/>
                        <a:pt x="68" y="4"/>
                      </a:cubicBezTo>
                      <a:close/>
                      <a:moveTo>
                        <a:pt x="73" y="7"/>
                      </a:moveTo>
                      <a:cubicBezTo>
                        <a:pt x="74" y="7"/>
                        <a:pt x="74" y="7"/>
                        <a:pt x="74" y="7"/>
                      </a:cubicBezTo>
                      <a:cubicBezTo>
                        <a:pt x="74" y="7"/>
                        <a:pt x="74" y="7"/>
                        <a:pt x="74" y="7"/>
                      </a:cubicBezTo>
                      <a:cubicBezTo>
                        <a:pt x="73" y="7"/>
                        <a:pt x="74" y="7"/>
                        <a:pt x="73" y="7"/>
                      </a:cubicBezTo>
                      <a:cubicBezTo>
                        <a:pt x="74" y="7"/>
                        <a:pt x="74" y="7"/>
                        <a:pt x="73" y="7"/>
                      </a:cubicBezTo>
                      <a:close/>
                      <a:moveTo>
                        <a:pt x="73" y="6"/>
                      </a:moveTo>
                      <a:cubicBezTo>
                        <a:pt x="73" y="6"/>
                        <a:pt x="74" y="7"/>
                        <a:pt x="74" y="7"/>
                      </a:cubicBezTo>
                      <a:cubicBezTo>
                        <a:pt x="74" y="7"/>
                        <a:pt x="74" y="7"/>
                        <a:pt x="74" y="7"/>
                      </a:cubicBezTo>
                      <a:cubicBezTo>
                        <a:pt x="74" y="7"/>
                        <a:pt x="74" y="7"/>
                        <a:pt x="74" y="7"/>
                      </a:cubicBezTo>
                      <a:cubicBezTo>
                        <a:pt x="73" y="7"/>
                        <a:pt x="73" y="7"/>
                        <a:pt x="73" y="6"/>
                      </a:cubicBezTo>
                      <a:close/>
                      <a:moveTo>
                        <a:pt x="82" y="7"/>
                      </a:moveTo>
                      <a:cubicBezTo>
                        <a:pt x="82" y="7"/>
                        <a:pt x="82" y="7"/>
                        <a:pt x="81" y="7"/>
                      </a:cubicBezTo>
                      <a:cubicBezTo>
                        <a:pt x="82" y="7"/>
                        <a:pt x="82" y="7"/>
                        <a:pt x="82" y="7"/>
                      </a:cubicBezTo>
                      <a:cubicBezTo>
                        <a:pt x="82" y="7"/>
                        <a:pt x="82" y="7"/>
                        <a:pt x="82" y="7"/>
                      </a:cubicBezTo>
                      <a:close/>
                      <a:moveTo>
                        <a:pt x="74" y="2"/>
                      </a:moveTo>
                      <a:cubicBezTo>
                        <a:pt x="74" y="1"/>
                        <a:pt x="74" y="2"/>
                        <a:pt x="74" y="1"/>
                      </a:cubicBezTo>
                      <a:cubicBezTo>
                        <a:pt x="75" y="2"/>
                        <a:pt x="74" y="2"/>
                        <a:pt x="74" y="2"/>
                      </a:cubicBezTo>
                      <a:close/>
                      <a:moveTo>
                        <a:pt x="10" y="51"/>
                      </a:moveTo>
                      <a:cubicBezTo>
                        <a:pt x="10" y="51"/>
                        <a:pt x="10" y="50"/>
                        <a:pt x="10" y="49"/>
                      </a:cubicBezTo>
                      <a:cubicBezTo>
                        <a:pt x="10" y="50"/>
                        <a:pt x="10" y="50"/>
                        <a:pt x="10" y="50"/>
                      </a:cubicBezTo>
                      <a:cubicBezTo>
                        <a:pt x="10" y="51"/>
                        <a:pt x="11" y="51"/>
                        <a:pt x="10" y="51"/>
                      </a:cubicBezTo>
                      <a:close/>
                      <a:moveTo>
                        <a:pt x="22" y="42"/>
                      </a:moveTo>
                      <a:cubicBezTo>
                        <a:pt x="22" y="42"/>
                        <a:pt x="22" y="41"/>
                        <a:pt x="22" y="41"/>
                      </a:cubicBezTo>
                      <a:cubicBezTo>
                        <a:pt x="22" y="41"/>
                        <a:pt x="22" y="42"/>
                        <a:pt x="22" y="41"/>
                      </a:cubicBezTo>
                      <a:cubicBezTo>
                        <a:pt x="22" y="42"/>
                        <a:pt x="22" y="42"/>
                        <a:pt x="22" y="42"/>
                      </a:cubicBezTo>
                      <a:close/>
                      <a:moveTo>
                        <a:pt x="22" y="37"/>
                      </a:moveTo>
                      <a:cubicBezTo>
                        <a:pt x="22" y="36"/>
                        <a:pt x="22" y="36"/>
                        <a:pt x="22" y="36"/>
                      </a:cubicBezTo>
                      <a:cubicBezTo>
                        <a:pt x="22" y="36"/>
                        <a:pt x="22" y="36"/>
                        <a:pt x="22" y="36"/>
                      </a:cubicBezTo>
                      <a:cubicBezTo>
                        <a:pt x="22" y="36"/>
                        <a:pt x="22" y="37"/>
                        <a:pt x="22" y="37"/>
                      </a:cubicBezTo>
                      <a:close/>
                      <a:moveTo>
                        <a:pt x="23" y="37"/>
                      </a:moveTo>
                      <a:cubicBezTo>
                        <a:pt x="23" y="38"/>
                        <a:pt x="23" y="37"/>
                        <a:pt x="23" y="37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3" y="37"/>
                        <a:pt x="23" y="38"/>
                        <a:pt x="23" y="37"/>
                      </a:cubicBezTo>
                      <a:close/>
                      <a:moveTo>
                        <a:pt x="24" y="27"/>
                      </a:move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8"/>
                        <a:pt x="24" y="27"/>
                        <a:pt x="24" y="28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4" y="29"/>
                        <a:pt x="24" y="29"/>
                        <a:pt x="24" y="28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4" y="27"/>
                        <a:pt x="24" y="28"/>
                        <a:pt x="24" y="27"/>
                      </a:cubicBezTo>
                      <a:close/>
                      <a:moveTo>
                        <a:pt x="28" y="17"/>
                      </a:moveTo>
                      <a:cubicBezTo>
                        <a:pt x="28" y="17"/>
                        <a:pt x="28" y="18"/>
                        <a:pt x="28" y="17"/>
                      </a:cubicBezTo>
                      <a:cubicBezTo>
                        <a:pt x="28" y="17"/>
                        <a:pt x="28" y="18"/>
                        <a:pt x="28" y="18"/>
                      </a:cubicBezTo>
                      <a:cubicBezTo>
                        <a:pt x="28" y="18"/>
                        <a:pt x="28" y="18"/>
                        <a:pt x="28" y="18"/>
                      </a:cubicBezTo>
                      <a:cubicBezTo>
                        <a:pt x="28" y="18"/>
                        <a:pt x="28" y="17"/>
                        <a:pt x="28" y="17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lose/>
                      <a:moveTo>
                        <a:pt x="29" y="36"/>
                      </a:moveTo>
                      <a:cubicBezTo>
                        <a:pt x="29" y="36"/>
                        <a:pt x="29" y="36"/>
                        <a:pt x="29" y="36"/>
                      </a:cubicBezTo>
                      <a:cubicBezTo>
                        <a:pt x="29" y="37"/>
                        <a:pt x="29" y="36"/>
                        <a:pt x="29" y="36"/>
                      </a:cubicBezTo>
                      <a:cubicBezTo>
                        <a:pt x="29" y="36"/>
                        <a:pt x="29" y="37"/>
                        <a:pt x="29" y="36"/>
                      </a:cubicBezTo>
                      <a:close/>
                      <a:moveTo>
                        <a:pt x="34" y="15"/>
                      </a:moveTo>
                      <a:cubicBezTo>
                        <a:pt x="34" y="16"/>
                        <a:pt x="34" y="16"/>
                        <a:pt x="34" y="16"/>
                      </a:cubicBezTo>
                      <a:cubicBezTo>
                        <a:pt x="34" y="16"/>
                        <a:pt x="34" y="16"/>
                        <a:pt x="34" y="16"/>
                      </a:cubicBezTo>
                      <a:cubicBezTo>
                        <a:pt x="34" y="16"/>
                        <a:pt x="34" y="16"/>
                        <a:pt x="34" y="15"/>
                      </a:cubicBezTo>
                      <a:cubicBezTo>
                        <a:pt x="34" y="15"/>
                        <a:pt x="34" y="15"/>
                        <a:pt x="34" y="15"/>
                      </a:cubicBezTo>
                      <a:close/>
                      <a:moveTo>
                        <a:pt x="37" y="13"/>
                      </a:move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7" y="13"/>
                        <a:pt x="37" y="13"/>
                        <a:pt x="38" y="13"/>
                      </a:cubicBezTo>
                      <a:cubicBezTo>
                        <a:pt x="37" y="14"/>
                        <a:pt x="37" y="14"/>
                        <a:pt x="37" y="13"/>
                      </a:cubicBezTo>
                      <a:close/>
                      <a:moveTo>
                        <a:pt x="38" y="30"/>
                      </a:moveTo>
                      <a:cubicBezTo>
                        <a:pt x="38" y="30"/>
                        <a:pt x="38" y="30"/>
                        <a:pt x="38" y="30"/>
                      </a:cubicBezTo>
                      <a:cubicBezTo>
                        <a:pt x="38" y="29"/>
                        <a:pt x="38" y="30"/>
                        <a:pt x="38" y="30"/>
                      </a:cubicBezTo>
                      <a:cubicBezTo>
                        <a:pt x="38" y="30"/>
                        <a:pt x="38" y="30"/>
                        <a:pt x="38" y="30"/>
                      </a:cubicBezTo>
                      <a:cubicBezTo>
                        <a:pt x="38" y="30"/>
                        <a:pt x="38" y="30"/>
                        <a:pt x="38" y="30"/>
                      </a:cubicBezTo>
                      <a:close/>
                      <a:moveTo>
                        <a:pt x="41" y="26"/>
                      </a:moveTo>
                      <a:cubicBezTo>
                        <a:pt x="41" y="26"/>
                        <a:pt x="41" y="26"/>
                        <a:pt x="40" y="26"/>
                      </a:cubicBezTo>
                      <a:cubicBezTo>
                        <a:pt x="40" y="26"/>
                        <a:pt x="40" y="26"/>
                        <a:pt x="40" y="26"/>
                      </a:cubicBezTo>
                      <a:cubicBezTo>
                        <a:pt x="40" y="25"/>
                        <a:pt x="41" y="25"/>
                        <a:pt x="41" y="26"/>
                      </a:cubicBezTo>
                      <a:close/>
                      <a:moveTo>
                        <a:pt x="44" y="40"/>
                      </a:moveTo>
                      <a:cubicBezTo>
                        <a:pt x="44" y="40"/>
                        <a:pt x="44" y="40"/>
                        <a:pt x="44" y="40"/>
                      </a:cubicBezTo>
                      <a:cubicBezTo>
                        <a:pt x="43" y="40"/>
                        <a:pt x="43" y="40"/>
                        <a:pt x="43" y="40"/>
                      </a:cubicBezTo>
                      <a:cubicBezTo>
                        <a:pt x="43" y="40"/>
                        <a:pt x="43" y="40"/>
                        <a:pt x="43" y="40"/>
                      </a:cubicBezTo>
                      <a:cubicBezTo>
                        <a:pt x="43" y="39"/>
                        <a:pt x="44" y="39"/>
                        <a:pt x="44" y="40"/>
                      </a:cubicBezTo>
                      <a:close/>
                      <a:moveTo>
                        <a:pt x="44" y="25"/>
                      </a:moveTo>
                      <a:cubicBezTo>
                        <a:pt x="44" y="26"/>
                        <a:pt x="44" y="26"/>
                        <a:pt x="44" y="26"/>
                      </a:cubicBezTo>
                      <a:cubicBezTo>
                        <a:pt x="43" y="26"/>
                        <a:pt x="43" y="26"/>
                        <a:pt x="44" y="27"/>
                      </a:cubicBezTo>
                      <a:cubicBezTo>
                        <a:pt x="44" y="27"/>
                        <a:pt x="44" y="27"/>
                        <a:pt x="44" y="27"/>
                      </a:cubicBezTo>
                      <a:cubicBezTo>
                        <a:pt x="44" y="28"/>
                        <a:pt x="44" y="28"/>
                        <a:pt x="44" y="28"/>
                      </a:cubicBezTo>
                      <a:cubicBezTo>
                        <a:pt x="44" y="28"/>
                        <a:pt x="43" y="27"/>
                        <a:pt x="44" y="27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3" y="27"/>
                        <a:pt x="43" y="27"/>
                        <a:pt x="43" y="28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3" y="27"/>
                        <a:pt x="43" y="26"/>
                        <a:pt x="43" y="26"/>
                      </a:cubicBezTo>
                      <a:cubicBezTo>
                        <a:pt x="43" y="26"/>
                        <a:pt x="43" y="26"/>
                        <a:pt x="43" y="26"/>
                      </a:cubicBezTo>
                      <a:cubicBezTo>
                        <a:pt x="43" y="26"/>
                        <a:pt x="43" y="26"/>
                        <a:pt x="43" y="26"/>
                      </a:cubicBezTo>
                      <a:cubicBezTo>
                        <a:pt x="43" y="25"/>
                        <a:pt x="43" y="25"/>
                        <a:pt x="43" y="25"/>
                      </a:cubicBezTo>
                      <a:cubicBezTo>
                        <a:pt x="43" y="24"/>
                        <a:pt x="44" y="25"/>
                        <a:pt x="44" y="24"/>
                      </a:cubicBezTo>
                      <a:cubicBezTo>
                        <a:pt x="44" y="24"/>
                        <a:pt x="44" y="25"/>
                        <a:pt x="44" y="25"/>
                      </a:cubicBezTo>
                      <a:cubicBezTo>
                        <a:pt x="44" y="25"/>
                        <a:pt x="44" y="25"/>
                        <a:pt x="44" y="25"/>
                      </a:cubicBezTo>
                      <a:cubicBezTo>
                        <a:pt x="44" y="25"/>
                        <a:pt x="44" y="25"/>
                        <a:pt x="44" y="25"/>
                      </a:cubicBezTo>
                      <a:close/>
                      <a:moveTo>
                        <a:pt x="45" y="26"/>
                      </a:moveTo>
                      <a:cubicBezTo>
                        <a:pt x="45" y="27"/>
                        <a:pt x="45" y="27"/>
                        <a:pt x="45" y="27"/>
                      </a:cubicBezTo>
                      <a:cubicBezTo>
                        <a:pt x="45" y="27"/>
                        <a:pt x="45" y="27"/>
                        <a:pt x="45" y="27"/>
                      </a:cubicBezTo>
                      <a:cubicBezTo>
                        <a:pt x="45" y="27"/>
                        <a:pt x="45" y="27"/>
                        <a:pt x="45" y="27"/>
                      </a:cubicBezTo>
                      <a:cubicBezTo>
                        <a:pt x="45" y="27"/>
                        <a:pt x="45" y="27"/>
                        <a:pt x="45" y="28"/>
                      </a:cubicBezTo>
                      <a:cubicBezTo>
                        <a:pt x="45" y="27"/>
                        <a:pt x="45" y="27"/>
                        <a:pt x="45" y="27"/>
                      </a:cubicBezTo>
                      <a:cubicBezTo>
                        <a:pt x="45" y="27"/>
                        <a:pt x="45" y="27"/>
                        <a:pt x="45" y="26"/>
                      </a:cubicBezTo>
                      <a:cubicBezTo>
                        <a:pt x="45" y="26"/>
                        <a:pt x="45" y="27"/>
                        <a:pt x="45" y="26"/>
                      </a:cubicBezTo>
                      <a:close/>
                      <a:moveTo>
                        <a:pt x="47" y="30"/>
                      </a:moveTo>
                      <a:cubicBezTo>
                        <a:pt x="47" y="30"/>
                        <a:pt x="47" y="30"/>
                        <a:pt x="47" y="30"/>
                      </a:cubicBezTo>
                      <a:cubicBezTo>
                        <a:pt x="47" y="30"/>
                        <a:pt x="47" y="30"/>
                        <a:pt x="47" y="30"/>
                      </a:cubicBezTo>
                      <a:cubicBezTo>
                        <a:pt x="47" y="30"/>
                        <a:pt x="47" y="30"/>
                        <a:pt x="47" y="30"/>
                      </a:cubicBezTo>
                      <a:cubicBezTo>
                        <a:pt x="47" y="30"/>
                        <a:pt x="47" y="30"/>
                        <a:pt x="47" y="31"/>
                      </a:cubicBezTo>
                      <a:cubicBezTo>
                        <a:pt x="47" y="30"/>
                        <a:pt x="47" y="31"/>
                        <a:pt x="47" y="30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ubicBezTo>
                        <a:pt x="46" y="30"/>
                        <a:pt x="46" y="30"/>
                        <a:pt x="46" y="31"/>
                      </a:cubicBezTo>
                      <a:cubicBezTo>
                        <a:pt x="46" y="31"/>
                        <a:pt x="46" y="30"/>
                        <a:pt x="46" y="30"/>
                      </a:cubicBezTo>
                      <a:cubicBezTo>
                        <a:pt x="46" y="29"/>
                        <a:pt x="46" y="29"/>
                        <a:pt x="46" y="29"/>
                      </a:cubicBezTo>
                      <a:cubicBezTo>
                        <a:pt x="46" y="30"/>
                        <a:pt x="47" y="29"/>
                        <a:pt x="47" y="29"/>
                      </a:cubicBezTo>
                      <a:cubicBezTo>
                        <a:pt x="47" y="30"/>
                        <a:pt x="47" y="30"/>
                        <a:pt x="47" y="30"/>
                      </a:cubicBezTo>
                      <a:close/>
                      <a:moveTo>
                        <a:pt x="50" y="40"/>
                      </a:moveTo>
                      <a:cubicBezTo>
                        <a:pt x="50" y="40"/>
                        <a:pt x="49" y="40"/>
                        <a:pt x="48" y="40"/>
                      </a:cubicBezTo>
                      <a:cubicBezTo>
                        <a:pt x="49" y="39"/>
                        <a:pt x="49" y="39"/>
                        <a:pt x="49" y="39"/>
                      </a:cubicBezTo>
                      <a:cubicBezTo>
                        <a:pt x="49" y="39"/>
                        <a:pt x="49" y="39"/>
                        <a:pt x="49" y="39"/>
                      </a:cubicBezTo>
                      <a:cubicBezTo>
                        <a:pt x="49" y="39"/>
                        <a:pt x="49" y="39"/>
                        <a:pt x="49" y="39"/>
                      </a:cubicBezTo>
                      <a:cubicBezTo>
                        <a:pt x="49" y="40"/>
                        <a:pt x="49" y="39"/>
                        <a:pt x="50" y="39"/>
                      </a:cubicBezTo>
                      <a:cubicBezTo>
                        <a:pt x="50" y="39"/>
                        <a:pt x="50" y="40"/>
                        <a:pt x="50" y="40"/>
                      </a:cubicBezTo>
                      <a:close/>
                      <a:moveTo>
                        <a:pt x="47" y="24"/>
                      </a:moveTo>
                      <a:cubicBezTo>
                        <a:pt x="48" y="24"/>
                        <a:pt x="48" y="24"/>
                        <a:pt x="48" y="24"/>
                      </a:cubicBezTo>
                      <a:cubicBezTo>
                        <a:pt x="48" y="24"/>
                        <a:pt x="48" y="24"/>
                        <a:pt x="48" y="24"/>
                      </a:cubicBezTo>
                      <a:cubicBezTo>
                        <a:pt x="48" y="25"/>
                        <a:pt x="48" y="24"/>
                        <a:pt x="47" y="25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lose/>
                      <a:moveTo>
                        <a:pt x="56" y="18"/>
                      </a:moveTo>
                      <a:cubicBezTo>
                        <a:pt x="56" y="18"/>
                        <a:pt x="56" y="18"/>
                        <a:pt x="56" y="19"/>
                      </a:cubicBezTo>
                      <a:cubicBezTo>
                        <a:pt x="56" y="18"/>
                        <a:pt x="56" y="18"/>
                        <a:pt x="56" y="18"/>
                      </a:cubicBezTo>
                      <a:cubicBezTo>
                        <a:pt x="55" y="18"/>
                        <a:pt x="56" y="18"/>
                        <a:pt x="56" y="18"/>
                      </a:cubicBezTo>
                      <a:cubicBezTo>
                        <a:pt x="56" y="18"/>
                        <a:pt x="55" y="18"/>
                        <a:pt x="56" y="18"/>
                      </a:cubicBezTo>
                      <a:cubicBezTo>
                        <a:pt x="55" y="17"/>
                        <a:pt x="55" y="18"/>
                        <a:pt x="55" y="17"/>
                      </a:cubicBezTo>
                      <a:cubicBezTo>
                        <a:pt x="55" y="17"/>
                        <a:pt x="55" y="17"/>
                        <a:pt x="55" y="17"/>
                      </a:cubicBezTo>
                      <a:cubicBezTo>
                        <a:pt x="56" y="18"/>
                        <a:pt x="56" y="18"/>
                        <a:pt x="55" y="18"/>
                      </a:cubicBezTo>
                      <a:cubicBezTo>
                        <a:pt x="56" y="18"/>
                        <a:pt x="56" y="18"/>
                        <a:pt x="56" y="18"/>
                      </a:cubicBezTo>
                      <a:cubicBezTo>
                        <a:pt x="56" y="18"/>
                        <a:pt x="56" y="18"/>
                        <a:pt x="55" y="17"/>
                      </a:cubicBezTo>
                      <a:cubicBezTo>
                        <a:pt x="55" y="17"/>
                        <a:pt x="55" y="17"/>
                        <a:pt x="56" y="17"/>
                      </a:cubicBezTo>
                      <a:cubicBezTo>
                        <a:pt x="56" y="17"/>
                        <a:pt x="56" y="18"/>
                        <a:pt x="56" y="18"/>
                      </a:cubicBezTo>
                      <a:cubicBezTo>
                        <a:pt x="56" y="18"/>
                        <a:pt x="56" y="18"/>
                        <a:pt x="56" y="18"/>
                      </a:cubicBezTo>
                      <a:close/>
                      <a:moveTo>
                        <a:pt x="58" y="12"/>
                      </a:moveTo>
                      <a:cubicBezTo>
                        <a:pt x="57" y="12"/>
                        <a:pt x="57" y="12"/>
                        <a:pt x="58" y="12"/>
                      </a:cubicBezTo>
                      <a:cubicBezTo>
                        <a:pt x="57" y="12"/>
                        <a:pt x="57" y="12"/>
                        <a:pt x="57" y="11"/>
                      </a:cubicBezTo>
                      <a:cubicBezTo>
                        <a:pt x="57" y="11"/>
                        <a:pt x="57" y="11"/>
                        <a:pt x="57" y="11"/>
                      </a:cubicBezTo>
                      <a:cubicBezTo>
                        <a:pt x="57" y="11"/>
                        <a:pt x="57" y="11"/>
                        <a:pt x="57" y="11"/>
                      </a:cubicBezTo>
                      <a:cubicBezTo>
                        <a:pt x="57" y="11"/>
                        <a:pt x="57" y="11"/>
                        <a:pt x="57" y="10"/>
                      </a:cubicBezTo>
                      <a:cubicBezTo>
                        <a:pt x="57" y="11"/>
                        <a:pt x="57" y="11"/>
                        <a:pt x="57" y="11"/>
                      </a:cubicBezTo>
                      <a:cubicBezTo>
                        <a:pt x="57" y="10"/>
                        <a:pt x="58" y="11"/>
                        <a:pt x="58" y="11"/>
                      </a:cubicBezTo>
                      <a:cubicBezTo>
                        <a:pt x="58" y="12"/>
                        <a:pt x="58" y="11"/>
                        <a:pt x="57" y="11"/>
                      </a:cubicBezTo>
                      <a:cubicBezTo>
                        <a:pt x="57" y="11"/>
                        <a:pt x="57" y="11"/>
                        <a:pt x="58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91" name="组合 290">
                <a:extLst>
                  <a:ext uri="{FF2B5EF4-FFF2-40B4-BE49-F238E27FC236}">
                    <a16:creationId xmlns:a16="http://schemas.microsoft.com/office/drawing/2014/main" xmlns="" id="{9CB3EEFC-CEE5-40DA-8A61-1FECB0B27943}"/>
                  </a:ext>
                </a:extLst>
              </p:cNvPr>
              <p:cNvGrpSpPr/>
              <p:nvPr/>
            </p:nvGrpSpPr>
            <p:grpSpPr>
              <a:xfrm>
                <a:off x="8646890" y="1787934"/>
                <a:ext cx="2068512" cy="2432050"/>
                <a:chOff x="7046968" y="1839282"/>
                <a:chExt cx="2068512" cy="2432050"/>
              </a:xfrm>
              <a:grpFill/>
            </p:grpSpPr>
            <p:sp>
              <p:nvSpPr>
                <p:cNvPr id="292" name="Line 91">
                  <a:extLst>
                    <a:ext uri="{FF2B5EF4-FFF2-40B4-BE49-F238E27FC236}">
                      <a16:creationId xmlns:a16="http://schemas.microsoft.com/office/drawing/2014/main" xmlns="" id="{29694211-FCE1-4155-AD62-4DC2748804C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115480" y="4001457"/>
                  <a:ext cx="0" cy="0"/>
                </a:xfrm>
                <a:prstGeom prst="line">
                  <a:avLst/>
                </a:prstGeom>
                <a:grpFill/>
                <a:ln w="1270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3" name="Freeform 92">
                  <a:extLst>
                    <a:ext uri="{FF2B5EF4-FFF2-40B4-BE49-F238E27FC236}">
                      <a16:creationId xmlns:a16="http://schemas.microsoft.com/office/drawing/2014/main" xmlns="" id="{89EECD9A-3680-495E-877A-5AD44D9713D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258105" y="3258507"/>
                  <a:ext cx="455613" cy="911225"/>
                </a:xfrm>
                <a:custGeom>
                  <a:avLst/>
                  <a:gdLst>
                    <a:gd name="T0" fmla="*/ 57 w 143"/>
                    <a:gd name="T1" fmla="*/ 227 h 286"/>
                    <a:gd name="T2" fmla="*/ 54 w 143"/>
                    <a:gd name="T3" fmla="*/ 216 h 286"/>
                    <a:gd name="T4" fmla="*/ 61 w 143"/>
                    <a:gd name="T5" fmla="*/ 208 h 286"/>
                    <a:gd name="T6" fmla="*/ 65 w 143"/>
                    <a:gd name="T7" fmla="*/ 204 h 286"/>
                    <a:gd name="T8" fmla="*/ 72 w 143"/>
                    <a:gd name="T9" fmla="*/ 193 h 286"/>
                    <a:gd name="T10" fmla="*/ 52 w 143"/>
                    <a:gd name="T11" fmla="*/ 177 h 286"/>
                    <a:gd name="T12" fmla="*/ 58 w 143"/>
                    <a:gd name="T13" fmla="*/ 163 h 286"/>
                    <a:gd name="T14" fmla="*/ 80 w 143"/>
                    <a:gd name="T15" fmla="*/ 165 h 286"/>
                    <a:gd name="T16" fmla="*/ 70 w 143"/>
                    <a:gd name="T17" fmla="*/ 155 h 286"/>
                    <a:gd name="T18" fmla="*/ 84 w 143"/>
                    <a:gd name="T19" fmla="*/ 147 h 286"/>
                    <a:gd name="T20" fmla="*/ 88 w 143"/>
                    <a:gd name="T21" fmla="*/ 133 h 286"/>
                    <a:gd name="T22" fmla="*/ 88 w 143"/>
                    <a:gd name="T23" fmla="*/ 122 h 286"/>
                    <a:gd name="T24" fmla="*/ 76 w 143"/>
                    <a:gd name="T25" fmla="*/ 103 h 286"/>
                    <a:gd name="T26" fmla="*/ 91 w 143"/>
                    <a:gd name="T27" fmla="*/ 101 h 286"/>
                    <a:gd name="T28" fmla="*/ 89 w 143"/>
                    <a:gd name="T29" fmla="*/ 80 h 286"/>
                    <a:gd name="T30" fmla="*/ 113 w 143"/>
                    <a:gd name="T31" fmla="*/ 26 h 286"/>
                    <a:gd name="T32" fmla="*/ 125 w 143"/>
                    <a:gd name="T33" fmla="*/ 4 h 286"/>
                    <a:gd name="T34" fmla="*/ 36 w 143"/>
                    <a:gd name="T35" fmla="*/ 215 h 286"/>
                    <a:gd name="T36" fmla="*/ 46 w 143"/>
                    <a:gd name="T37" fmla="*/ 203 h 286"/>
                    <a:gd name="T38" fmla="*/ 45 w 143"/>
                    <a:gd name="T39" fmla="*/ 214 h 286"/>
                    <a:gd name="T40" fmla="*/ 50 w 143"/>
                    <a:gd name="T41" fmla="*/ 207 h 286"/>
                    <a:gd name="T42" fmla="*/ 44 w 143"/>
                    <a:gd name="T43" fmla="*/ 230 h 286"/>
                    <a:gd name="T44" fmla="*/ 53 w 143"/>
                    <a:gd name="T45" fmla="*/ 234 h 286"/>
                    <a:gd name="T46" fmla="*/ 52 w 143"/>
                    <a:gd name="T47" fmla="*/ 258 h 286"/>
                    <a:gd name="T48" fmla="*/ 51 w 143"/>
                    <a:gd name="T49" fmla="*/ 250 h 286"/>
                    <a:gd name="T50" fmla="*/ 52 w 143"/>
                    <a:gd name="T51" fmla="*/ 225 h 286"/>
                    <a:gd name="T52" fmla="*/ 50 w 143"/>
                    <a:gd name="T53" fmla="*/ 205 h 286"/>
                    <a:gd name="T54" fmla="*/ 36 w 143"/>
                    <a:gd name="T55" fmla="*/ 225 h 286"/>
                    <a:gd name="T56" fmla="*/ 32 w 143"/>
                    <a:gd name="T57" fmla="*/ 224 h 286"/>
                    <a:gd name="T58" fmla="*/ 58 w 143"/>
                    <a:gd name="T59" fmla="*/ 225 h 286"/>
                    <a:gd name="T60" fmla="*/ 62 w 143"/>
                    <a:gd name="T61" fmla="*/ 219 h 286"/>
                    <a:gd name="T62" fmla="*/ 49 w 143"/>
                    <a:gd name="T63" fmla="*/ 185 h 286"/>
                    <a:gd name="T64" fmla="*/ 54 w 143"/>
                    <a:gd name="T65" fmla="*/ 173 h 286"/>
                    <a:gd name="T66" fmla="*/ 59 w 143"/>
                    <a:gd name="T67" fmla="*/ 169 h 286"/>
                    <a:gd name="T68" fmla="*/ 61 w 143"/>
                    <a:gd name="T69" fmla="*/ 180 h 286"/>
                    <a:gd name="T70" fmla="*/ 58 w 143"/>
                    <a:gd name="T71" fmla="*/ 176 h 286"/>
                    <a:gd name="T72" fmla="*/ 77 w 143"/>
                    <a:gd name="T73" fmla="*/ 177 h 286"/>
                    <a:gd name="T74" fmla="*/ 84 w 143"/>
                    <a:gd name="T75" fmla="*/ 112 h 286"/>
                    <a:gd name="T76" fmla="*/ 80 w 143"/>
                    <a:gd name="T77" fmla="*/ 123 h 286"/>
                    <a:gd name="T78" fmla="*/ 84 w 143"/>
                    <a:gd name="T79" fmla="*/ 127 h 286"/>
                    <a:gd name="T80" fmla="*/ 76 w 143"/>
                    <a:gd name="T81" fmla="*/ 138 h 286"/>
                    <a:gd name="T82" fmla="*/ 65 w 143"/>
                    <a:gd name="T83" fmla="*/ 156 h 286"/>
                    <a:gd name="T84" fmla="*/ 54 w 143"/>
                    <a:gd name="T85" fmla="*/ 163 h 286"/>
                    <a:gd name="T86" fmla="*/ 67 w 143"/>
                    <a:gd name="T87" fmla="*/ 137 h 286"/>
                    <a:gd name="T88" fmla="*/ 73 w 143"/>
                    <a:gd name="T89" fmla="*/ 111 h 286"/>
                    <a:gd name="T90" fmla="*/ 81 w 143"/>
                    <a:gd name="T91" fmla="*/ 114 h 286"/>
                    <a:gd name="T92" fmla="*/ 61 w 143"/>
                    <a:gd name="T93" fmla="*/ 158 h 286"/>
                    <a:gd name="T94" fmla="*/ 75 w 143"/>
                    <a:gd name="T95" fmla="*/ 138 h 286"/>
                    <a:gd name="T96" fmla="*/ 73 w 143"/>
                    <a:gd name="T97" fmla="*/ 132 h 286"/>
                    <a:gd name="T98" fmla="*/ 74 w 143"/>
                    <a:gd name="T99" fmla="*/ 110 h 286"/>
                    <a:gd name="T100" fmla="*/ 71 w 143"/>
                    <a:gd name="T101" fmla="*/ 132 h 286"/>
                    <a:gd name="T102" fmla="*/ 64 w 143"/>
                    <a:gd name="T103" fmla="*/ 155 h 286"/>
                    <a:gd name="T104" fmla="*/ 78 w 143"/>
                    <a:gd name="T105" fmla="*/ 127 h 286"/>
                    <a:gd name="T106" fmla="*/ 64 w 143"/>
                    <a:gd name="T107" fmla="*/ 167 h 286"/>
                    <a:gd name="T108" fmla="*/ 62 w 143"/>
                    <a:gd name="T109" fmla="*/ 161 h 286"/>
                    <a:gd name="T110" fmla="*/ 83 w 143"/>
                    <a:gd name="T111" fmla="*/ 163 h 286"/>
                    <a:gd name="T112" fmla="*/ 78 w 143"/>
                    <a:gd name="T113" fmla="*/ 152 h 286"/>
                    <a:gd name="T114" fmla="*/ 87 w 143"/>
                    <a:gd name="T115" fmla="*/ 145 h 286"/>
                    <a:gd name="T116" fmla="*/ 80 w 143"/>
                    <a:gd name="T117" fmla="*/ 105 h 286"/>
                    <a:gd name="T118" fmla="*/ 74 w 143"/>
                    <a:gd name="T119" fmla="*/ 105 h 286"/>
                    <a:gd name="T120" fmla="*/ 87 w 143"/>
                    <a:gd name="T121" fmla="*/ 79 h 286"/>
                    <a:gd name="T122" fmla="*/ 110 w 143"/>
                    <a:gd name="T123" fmla="*/ 25 h 286"/>
                    <a:gd name="T124" fmla="*/ 67 w 143"/>
                    <a:gd name="T125" fmla="*/ 172 h 2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43" h="286">
                      <a:moveTo>
                        <a:pt x="1" y="272"/>
                      </a:moveTo>
                      <a:cubicBezTo>
                        <a:pt x="0" y="272"/>
                        <a:pt x="1" y="272"/>
                        <a:pt x="0" y="271"/>
                      </a:cubicBezTo>
                      <a:cubicBezTo>
                        <a:pt x="1" y="271"/>
                        <a:pt x="0" y="271"/>
                        <a:pt x="0" y="270"/>
                      </a:cubicBezTo>
                      <a:cubicBezTo>
                        <a:pt x="1" y="271"/>
                        <a:pt x="1" y="272"/>
                        <a:pt x="1" y="272"/>
                      </a:cubicBezTo>
                      <a:close/>
                      <a:moveTo>
                        <a:pt x="40" y="273"/>
                      </a:moveTo>
                      <a:cubicBezTo>
                        <a:pt x="40" y="274"/>
                        <a:pt x="39" y="273"/>
                        <a:pt x="39" y="273"/>
                      </a:cubicBezTo>
                      <a:cubicBezTo>
                        <a:pt x="39" y="273"/>
                        <a:pt x="38" y="273"/>
                        <a:pt x="38" y="273"/>
                      </a:cubicBezTo>
                      <a:cubicBezTo>
                        <a:pt x="39" y="272"/>
                        <a:pt x="39" y="273"/>
                        <a:pt x="40" y="273"/>
                      </a:cubicBezTo>
                      <a:close/>
                      <a:moveTo>
                        <a:pt x="42" y="269"/>
                      </a:moveTo>
                      <a:cubicBezTo>
                        <a:pt x="42" y="269"/>
                        <a:pt x="43" y="269"/>
                        <a:pt x="43" y="269"/>
                      </a:cubicBezTo>
                      <a:cubicBezTo>
                        <a:pt x="43" y="269"/>
                        <a:pt x="43" y="269"/>
                        <a:pt x="43" y="269"/>
                      </a:cubicBezTo>
                      <a:cubicBezTo>
                        <a:pt x="43" y="269"/>
                        <a:pt x="42" y="269"/>
                        <a:pt x="42" y="269"/>
                      </a:cubicBezTo>
                      <a:close/>
                      <a:moveTo>
                        <a:pt x="45" y="267"/>
                      </a:moveTo>
                      <a:cubicBezTo>
                        <a:pt x="44" y="268"/>
                        <a:pt x="44" y="267"/>
                        <a:pt x="44" y="267"/>
                      </a:cubicBezTo>
                      <a:cubicBezTo>
                        <a:pt x="44" y="267"/>
                        <a:pt x="44" y="267"/>
                        <a:pt x="43" y="267"/>
                      </a:cubicBezTo>
                      <a:cubicBezTo>
                        <a:pt x="44" y="266"/>
                        <a:pt x="44" y="267"/>
                        <a:pt x="45" y="267"/>
                      </a:cubicBezTo>
                      <a:close/>
                      <a:moveTo>
                        <a:pt x="48" y="263"/>
                      </a:moveTo>
                      <a:cubicBezTo>
                        <a:pt x="48" y="263"/>
                        <a:pt x="48" y="262"/>
                        <a:pt x="48" y="262"/>
                      </a:cubicBezTo>
                      <a:cubicBezTo>
                        <a:pt x="48" y="262"/>
                        <a:pt x="48" y="262"/>
                        <a:pt x="49" y="262"/>
                      </a:cubicBezTo>
                      <a:cubicBezTo>
                        <a:pt x="49" y="262"/>
                        <a:pt x="48" y="262"/>
                        <a:pt x="48" y="263"/>
                      </a:cubicBezTo>
                      <a:close/>
                      <a:moveTo>
                        <a:pt x="53" y="256"/>
                      </a:moveTo>
                      <a:cubicBezTo>
                        <a:pt x="53" y="255"/>
                        <a:pt x="53" y="255"/>
                        <a:pt x="54" y="255"/>
                      </a:cubicBezTo>
                      <a:cubicBezTo>
                        <a:pt x="54" y="255"/>
                        <a:pt x="54" y="255"/>
                        <a:pt x="54" y="255"/>
                      </a:cubicBezTo>
                      <a:cubicBezTo>
                        <a:pt x="54" y="255"/>
                        <a:pt x="54" y="256"/>
                        <a:pt x="53" y="256"/>
                      </a:cubicBezTo>
                      <a:close/>
                      <a:moveTo>
                        <a:pt x="55" y="255"/>
                      </a:moveTo>
                      <a:cubicBezTo>
                        <a:pt x="54" y="255"/>
                        <a:pt x="54" y="255"/>
                        <a:pt x="54" y="255"/>
                      </a:cubicBezTo>
                      <a:cubicBezTo>
                        <a:pt x="54" y="255"/>
                        <a:pt x="54" y="255"/>
                        <a:pt x="55" y="255"/>
                      </a:cubicBezTo>
                      <a:close/>
                      <a:moveTo>
                        <a:pt x="53" y="251"/>
                      </a:moveTo>
                      <a:cubicBezTo>
                        <a:pt x="53" y="251"/>
                        <a:pt x="53" y="252"/>
                        <a:pt x="53" y="252"/>
                      </a:cubicBezTo>
                      <a:cubicBezTo>
                        <a:pt x="52" y="252"/>
                        <a:pt x="53" y="251"/>
                        <a:pt x="53" y="251"/>
                      </a:cubicBezTo>
                      <a:close/>
                      <a:moveTo>
                        <a:pt x="53" y="243"/>
                      </a:moveTo>
                      <a:cubicBezTo>
                        <a:pt x="53" y="244"/>
                        <a:pt x="52" y="244"/>
                        <a:pt x="52" y="245"/>
                      </a:cubicBezTo>
                      <a:cubicBezTo>
                        <a:pt x="52" y="245"/>
                        <a:pt x="52" y="245"/>
                        <a:pt x="53" y="245"/>
                      </a:cubicBezTo>
                      <a:cubicBezTo>
                        <a:pt x="53" y="245"/>
                        <a:pt x="52" y="245"/>
                        <a:pt x="52" y="246"/>
                      </a:cubicBezTo>
                      <a:cubicBezTo>
                        <a:pt x="52" y="245"/>
                        <a:pt x="52" y="244"/>
                        <a:pt x="52" y="244"/>
                      </a:cubicBezTo>
                      <a:cubicBezTo>
                        <a:pt x="52" y="244"/>
                        <a:pt x="52" y="244"/>
                        <a:pt x="53" y="243"/>
                      </a:cubicBezTo>
                      <a:close/>
                      <a:moveTo>
                        <a:pt x="55" y="244"/>
                      </a:moveTo>
                      <a:cubicBezTo>
                        <a:pt x="55" y="244"/>
                        <a:pt x="55" y="244"/>
                        <a:pt x="56" y="244"/>
                      </a:cubicBezTo>
                      <a:cubicBezTo>
                        <a:pt x="56" y="244"/>
                        <a:pt x="55" y="244"/>
                        <a:pt x="55" y="245"/>
                      </a:cubicBezTo>
                      <a:cubicBezTo>
                        <a:pt x="55" y="245"/>
                        <a:pt x="55" y="244"/>
                        <a:pt x="55" y="244"/>
                      </a:cubicBezTo>
                      <a:close/>
                      <a:moveTo>
                        <a:pt x="56" y="242"/>
                      </a:moveTo>
                      <a:cubicBezTo>
                        <a:pt x="56" y="241"/>
                        <a:pt x="56" y="240"/>
                        <a:pt x="57" y="240"/>
                      </a:cubicBezTo>
                      <a:cubicBezTo>
                        <a:pt x="57" y="241"/>
                        <a:pt x="56" y="241"/>
                        <a:pt x="56" y="241"/>
                      </a:cubicBezTo>
                      <a:cubicBezTo>
                        <a:pt x="56" y="241"/>
                        <a:pt x="56" y="242"/>
                        <a:pt x="56" y="242"/>
                      </a:cubicBezTo>
                      <a:close/>
                      <a:moveTo>
                        <a:pt x="57" y="238"/>
                      </a:moveTo>
                      <a:cubicBezTo>
                        <a:pt x="58" y="238"/>
                        <a:pt x="57" y="238"/>
                        <a:pt x="58" y="239"/>
                      </a:cubicBezTo>
                      <a:cubicBezTo>
                        <a:pt x="57" y="239"/>
                        <a:pt x="57" y="239"/>
                        <a:pt x="57" y="239"/>
                      </a:cubicBezTo>
                      <a:cubicBezTo>
                        <a:pt x="57" y="239"/>
                        <a:pt x="58" y="239"/>
                        <a:pt x="57" y="238"/>
                      </a:cubicBezTo>
                      <a:close/>
                      <a:moveTo>
                        <a:pt x="60" y="238"/>
                      </a:moveTo>
                      <a:cubicBezTo>
                        <a:pt x="60" y="239"/>
                        <a:pt x="59" y="240"/>
                        <a:pt x="59" y="240"/>
                      </a:cubicBezTo>
                      <a:cubicBezTo>
                        <a:pt x="59" y="240"/>
                        <a:pt x="60" y="239"/>
                        <a:pt x="60" y="238"/>
                      </a:cubicBezTo>
                      <a:close/>
                      <a:moveTo>
                        <a:pt x="61" y="238"/>
                      </a:moveTo>
                      <a:cubicBezTo>
                        <a:pt x="61" y="238"/>
                        <a:pt x="61" y="238"/>
                        <a:pt x="61" y="239"/>
                      </a:cubicBezTo>
                      <a:cubicBezTo>
                        <a:pt x="60" y="238"/>
                        <a:pt x="61" y="238"/>
                        <a:pt x="61" y="238"/>
                      </a:cubicBezTo>
                      <a:close/>
                      <a:moveTo>
                        <a:pt x="47" y="228"/>
                      </a:moveTo>
                      <a:cubicBezTo>
                        <a:pt x="47" y="228"/>
                        <a:pt x="47" y="228"/>
                        <a:pt x="47" y="229"/>
                      </a:cubicBezTo>
                      <a:cubicBezTo>
                        <a:pt x="47" y="229"/>
                        <a:pt x="46" y="229"/>
                        <a:pt x="47" y="228"/>
                      </a:cubicBezTo>
                      <a:close/>
                      <a:moveTo>
                        <a:pt x="56" y="232"/>
                      </a:moveTo>
                      <a:cubicBezTo>
                        <a:pt x="56" y="233"/>
                        <a:pt x="56" y="233"/>
                        <a:pt x="56" y="233"/>
                      </a:cubicBezTo>
                      <a:cubicBezTo>
                        <a:pt x="56" y="233"/>
                        <a:pt x="56" y="233"/>
                        <a:pt x="56" y="232"/>
                      </a:cubicBezTo>
                      <a:cubicBezTo>
                        <a:pt x="56" y="232"/>
                        <a:pt x="56" y="232"/>
                        <a:pt x="56" y="232"/>
                      </a:cubicBezTo>
                      <a:close/>
                      <a:moveTo>
                        <a:pt x="49" y="229"/>
                      </a:moveTo>
                      <a:cubicBezTo>
                        <a:pt x="49" y="229"/>
                        <a:pt x="49" y="229"/>
                        <a:pt x="49" y="229"/>
                      </a:cubicBezTo>
                      <a:cubicBezTo>
                        <a:pt x="48" y="229"/>
                        <a:pt x="49" y="229"/>
                        <a:pt x="49" y="228"/>
                      </a:cubicBezTo>
                      <a:cubicBezTo>
                        <a:pt x="49" y="229"/>
                        <a:pt x="49" y="229"/>
                        <a:pt x="49" y="229"/>
                      </a:cubicBezTo>
                      <a:close/>
                      <a:moveTo>
                        <a:pt x="36" y="221"/>
                      </a:moveTo>
                      <a:cubicBezTo>
                        <a:pt x="36" y="222"/>
                        <a:pt x="36" y="222"/>
                        <a:pt x="36" y="222"/>
                      </a:cubicBezTo>
                      <a:cubicBezTo>
                        <a:pt x="35" y="221"/>
                        <a:pt x="35" y="221"/>
                        <a:pt x="36" y="221"/>
                      </a:cubicBezTo>
                      <a:close/>
                      <a:moveTo>
                        <a:pt x="47" y="225"/>
                      </a:moveTo>
                      <a:cubicBezTo>
                        <a:pt x="47" y="225"/>
                        <a:pt x="48" y="225"/>
                        <a:pt x="48" y="225"/>
                      </a:cubicBezTo>
                      <a:cubicBezTo>
                        <a:pt x="48" y="225"/>
                        <a:pt x="48" y="225"/>
                        <a:pt x="48" y="225"/>
                      </a:cubicBezTo>
                      <a:cubicBezTo>
                        <a:pt x="48" y="225"/>
                        <a:pt x="47" y="225"/>
                        <a:pt x="47" y="225"/>
                      </a:cubicBezTo>
                      <a:close/>
                      <a:moveTo>
                        <a:pt x="56" y="228"/>
                      </a:moveTo>
                      <a:cubicBezTo>
                        <a:pt x="55" y="228"/>
                        <a:pt x="56" y="229"/>
                        <a:pt x="55" y="229"/>
                      </a:cubicBezTo>
                      <a:cubicBezTo>
                        <a:pt x="55" y="228"/>
                        <a:pt x="55" y="229"/>
                        <a:pt x="55" y="228"/>
                      </a:cubicBezTo>
                      <a:cubicBezTo>
                        <a:pt x="56" y="228"/>
                        <a:pt x="56" y="228"/>
                        <a:pt x="56" y="227"/>
                      </a:cubicBezTo>
                      <a:cubicBezTo>
                        <a:pt x="56" y="228"/>
                        <a:pt x="57" y="227"/>
                        <a:pt x="56" y="227"/>
                      </a:cubicBezTo>
                      <a:cubicBezTo>
                        <a:pt x="57" y="227"/>
                        <a:pt x="57" y="227"/>
                        <a:pt x="57" y="227"/>
                      </a:cubicBezTo>
                      <a:cubicBezTo>
                        <a:pt x="57" y="228"/>
                        <a:pt x="56" y="228"/>
                        <a:pt x="56" y="228"/>
                      </a:cubicBezTo>
                      <a:close/>
                      <a:moveTo>
                        <a:pt x="47" y="224"/>
                      </a:moveTo>
                      <a:cubicBezTo>
                        <a:pt x="46" y="224"/>
                        <a:pt x="47" y="224"/>
                        <a:pt x="47" y="223"/>
                      </a:cubicBezTo>
                      <a:cubicBezTo>
                        <a:pt x="47" y="223"/>
                        <a:pt x="47" y="224"/>
                        <a:pt x="47" y="224"/>
                      </a:cubicBezTo>
                      <a:cubicBezTo>
                        <a:pt x="47" y="224"/>
                        <a:pt x="47" y="224"/>
                        <a:pt x="47" y="224"/>
                      </a:cubicBezTo>
                      <a:close/>
                      <a:moveTo>
                        <a:pt x="58" y="229"/>
                      </a:moveTo>
                      <a:cubicBezTo>
                        <a:pt x="58" y="229"/>
                        <a:pt x="58" y="229"/>
                        <a:pt x="58" y="229"/>
                      </a:cubicBezTo>
                      <a:cubicBezTo>
                        <a:pt x="58" y="229"/>
                        <a:pt x="58" y="229"/>
                        <a:pt x="58" y="229"/>
                      </a:cubicBezTo>
                      <a:cubicBezTo>
                        <a:pt x="59" y="229"/>
                        <a:pt x="58" y="229"/>
                        <a:pt x="58" y="229"/>
                      </a:cubicBezTo>
                      <a:close/>
                      <a:moveTo>
                        <a:pt x="49" y="224"/>
                      </a:moveTo>
                      <a:cubicBezTo>
                        <a:pt x="49" y="225"/>
                        <a:pt x="49" y="225"/>
                        <a:pt x="49" y="225"/>
                      </a:cubicBezTo>
                      <a:cubicBezTo>
                        <a:pt x="49" y="224"/>
                        <a:pt x="49" y="224"/>
                        <a:pt x="49" y="224"/>
                      </a:cubicBezTo>
                      <a:cubicBezTo>
                        <a:pt x="49" y="224"/>
                        <a:pt x="49" y="224"/>
                        <a:pt x="49" y="224"/>
                      </a:cubicBezTo>
                      <a:close/>
                      <a:moveTo>
                        <a:pt x="57" y="227"/>
                      </a:moveTo>
                      <a:cubicBezTo>
                        <a:pt x="57" y="227"/>
                        <a:pt x="57" y="228"/>
                        <a:pt x="57" y="228"/>
                      </a:cubicBezTo>
                      <a:cubicBezTo>
                        <a:pt x="57" y="228"/>
                        <a:pt x="57" y="227"/>
                        <a:pt x="57" y="227"/>
                      </a:cubicBezTo>
                      <a:close/>
                      <a:moveTo>
                        <a:pt x="35" y="216"/>
                      </a:moveTo>
                      <a:cubicBezTo>
                        <a:pt x="34" y="216"/>
                        <a:pt x="34" y="216"/>
                        <a:pt x="34" y="216"/>
                      </a:cubicBezTo>
                      <a:cubicBezTo>
                        <a:pt x="34" y="215"/>
                        <a:pt x="34" y="215"/>
                        <a:pt x="34" y="215"/>
                      </a:cubicBezTo>
                      <a:cubicBezTo>
                        <a:pt x="35" y="215"/>
                        <a:pt x="35" y="215"/>
                        <a:pt x="35" y="215"/>
                      </a:cubicBezTo>
                      <a:cubicBezTo>
                        <a:pt x="35" y="215"/>
                        <a:pt x="35" y="215"/>
                        <a:pt x="35" y="215"/>
                      </a:cubicBezTo>
                      <a:cubicBezTo>
                        <a:pt x="36" y="215"/>
                        <a:pt x="35" y="215"/>
                        <a:pt x="35" y="216"/>
                      </a:cubicBezTo>
                      <a:close/>
                      <a:moveTo>
                        <a:pt x="50" y="223"/>
                      </a:moveTo>
                      <a:cubicBezTo>
                        <a:pt x="50" y="222"/>
                        <a:pt x="50" y="221"/>
                        <a:pt x="51" y="221"/>
                      </a:cubicBezTo>
                      <a:cubicBezTo>
                        <a:pt x="50" y="221"/>
                        <a:pt x="50" y="222"/>
                        <a:pt x="50" y="223"/>
                      </a:cubicBezTo>
                      <a:close/>
                      <a:moveTo>
                        <a:pt x="59" y="226"/>
                      </a:moveTo>
                      <a:cubicBezTo>
                        <a:pt x="59" y="227"/>
                        <a:pt x="59" y="227"/>
                        <a:pt x="59" y="227"/>
                      </a:cubicBezTo>
                      <a:cubicBezTo>
                        <a:pt x="59" y="227"/>
                        <a:pt x="59" y="227"/>
                        <a:pt x="59" y="227"/>
                      </a:cubicBezTo>
                      <a:lnTo>
                        <a:pt x="59" y="226"/>
                      </a:lnTo>
                      <a:close/>
                      <a:moveTo>
                        <a:pt x="65" y="230"/>
                      </a:moveTo>
                      <a:cubicBezTo>
                        <a:pt x="65" y="230"/>
                        <a:pt x="65" y="230"/>
                        <a:pt x="65" y="230"/>
                      </a:cubicBezTo>
                      <a:cubicBezTo>
                        <a:pt x="65" y="229"/>
                        <a:pt x="65" y="229"/>
                        <a:pt x="65" y="229"/>
                      </a:cubicBezTo>
                      <a:cubicBezTo>
                        <a:pt x="65" y="230"/>
                        <a:pt x="65" y="230"/>
                        <a:pt x="65" y="230"/>
                      </a:cubicBezTo>
                      <a:close/>
                      <a:moveTo>
                        <a:pt x="36" y="214"/>
                      </a:moveTo>
                      <a:cubicBezTo>
                        <a:pt x="36" y="214"/>
                        <a:pt x="36" y="214"/>
                        <a:pt x="36" y="214"/>
                      </a:cubicBezTo>
                      <a:cubicBezTo>
                        <a:pt x="36" y="214"/>
                        <a:pt x="36" y="215"/>
                        <a:pt x="36" y="215"/>
                      </a:cubicBezTo>
                      <a:cubicBezTo>
                        <a:pt x="35" y="214"/>
                        <a:pt x="36" y="214"/>
                        <a:pt x="36" y="214"/>
                      </a:cubicBezTo>
                      <a:close/>
                      <a:moveTo>
                        <a:pt x="47" y="220"/>
                      </a:moveTo>
                      <a:cubicBezTo>
                        <a:pt x="47" y="220"/>
                        <a:pt x="48" y="220"/>
                        <a:pt x="48" y="220"/>
                      </a:cubicBezTo>
                      <a:cubicBezTo>
                        <a:pt x="48" y="220"/>
                        <a:pt x="48" y="220"/>
                        <a:pt x="48" y="220"/>
                      </a:cubicBezTo>
                      <a:cubicBezTo>
                        <a:pt x="48" y="220"/>
                        <a:pt x="48" y="220"/>
                        <a:pt x="48" y="220"/>
                      </a:cubicBezTo>
                      <a:cubicBezTo>
                        <a:pt x="48" y="220"/>
                        <a:pt x="48" y="220"/>
                        <a:pt x="47" y="220"/>
                      </a:cubicBezTo>
                      <a:close/>
                      <a:moveTo>
                        <a:pt x="56" y="224"/>
                      </a:moveTo>
                      <a:cubicBezTo>
                        <a:pt x="56" y="224"/>
                        <a:pt x="56" y="224"/>
                        <a:pt x="56" y="224"/>
                      </a:cubicBezTo>
                      <a:cubicBezTo>
                        <a:pt x="56" y="224"/>
                        <a:pt x="56" y="224"/>
                        <a:pt x="56" y="224"/>
                      </a:cubicBezTo>
                      <a:cubicBezTo>
                        <a:pt x="56" y="224"/>
                        <a:pt x="56" y="224"/>
                        <a:pt x="56" y="224"/>
                      </a:cubicBezTo>
                      <a:close/>
                      <a:moveTo>
                        <a:pt x="50" y="220"/>
                      </a:moveTo>
                      <a:cubicBezTo>
                        <a:pt x="50" y="220"/>
                        <a:pt x="50" y="220"/>
                        <a:pt x="50" y="220"/>
                      </a:cubicBezTo>
                      <a:cubicBezTo>
                        <a:pt x="50" y="220"/>
                        <a:pt x="50" y="220"/>
                        <a:pt x="50" y="219"/>
                      </a:cubicBezTo>
                      <a:cubicBezTo>
                        <a:pt x="50" y="219"/>
                        <a:pt x="50" y="219"/>
                        <a:pt x="50" y="219"/>
                      </a:cubicBezTo>
                      <a:cubicBezTo>
                        <a:pt x="50" y="219"/>
                        <a:pt x="50" y="219"/>
                        <a:pt x="51" y="219"/>
                      </a:cubicBezTo>
                      <a:cubicBezTo>
                        <a:pt x="50" y="219"/>
                        <a:pt x="51" y="220"/>
                        <a:pt x="50" y="220"/>
                      </a:cubicBezTo>
                      <a:close/>
                      <a:moveTo>
                        <a:pt x="60" y="225"/>
                      </a:moveTo>
                      <a:cubicBezTo>
                        <a:pt x="60" y="225"/>
                        <a:pt x="60" y="224"/>
                        <a:pt x="60" y="224"/>
                      </a:cubicBezTo>
                      <a:cubicBezTo>
                        <a:pt x="61" y="224"/>
                        <a:pt x="60" y="225"/>
                        <a:pt x="60" y="225"/>
                      </a:cubicBezTo>
                      <a:close/>
                      <a:moveTo>
                        <a:pt x="55" y="222"/>
                      </a:moveTo>
                      <a:cubicBezTo>
                        <a:pt x="55" y="222"/>
                        <a:pt x="55" y="222"/>
                        <a:pt x="56" y="222"/>
                      </a:cubicBezTo>
                      <a:cubicBezTo>
                        <a:pt x="55" y="222"/>
                        <a:pt x="55" y="222"/>
                        <a:pt x="55" y="222"/>
                      </a:cubicBezTo>
                      <a:cubicBezTo>
                        <a:pt x="55" y="222"/>
                        <a:pt x="55" y="222"/>
                        <a:pt x="55" y="222"/>
                      </a:cubicBezTo>
                      <a:cubicBezTo>
                        <a:pt x="55" y="222"/>
                        <a:pt x="55" y="222"/>
                        <a:pt x="55" y="222"/>
                      </a:cubicBezTo>
                      <a:close/>
                      <a:moveTo>
                        <a:pt x="56" y="222"/>
                      </a:moveTo>
                      <a:cubicBezTo>
                        <a:pt x="55" y="222"/>
                        <a:pt x="56" y="221"/>
                        <a:pt x="56" y="221"/>
                      </a:cubicBezTo>
                      <a:cubicBezTo>
                        <a:pt x="56" y="221"/>
                        <a:pt x="56" y="221"/>
                        <a:pt x="56" y="221"/>
                      </a:cubicBezTo>
                      <a:cubicBezTo>
                        <a:pt x="56" y="221"/>
                        <a:pt x="56" y="221"/>
                        <a:pt x="56" y="222"/>
                      </a:cubicBezTo>
                      <a:close/>
                      <a:moveTo>
                        <a:pt x="49" y="216"/>
                      </a:moveTo>
                      <a:cubicBezTo>
                        <a:pt x="49" y="217"/>
                        <a:pt x="50" y="217"/>
                        <a:pt x="50" y="217"/>
                      </a:cubicBezTo>
                      <a:cubicBezTo>
                        <a:pt x="49" y="217"/>
                        <a:pt x="50" y="218"/>
                        <a:pt x="50" y="218"/>
                      </a:cubicBezTo>
                      <a:cubicBezTo>
                        <a:pt x="49" y="217"/>
                        <a:pt x="49" y="217"/>
                        <a:pt x="49" y="216"/>
                      </a:cubicBezTo>
                      <a:close/>
                      <a:moveTo>
                        <a:pt x="67" y="224"/>
                      </a:moveTo>
                      <a:cubicBezTo>
                        <a:pt x="67" y="224"/>
                        <a:pt x="67" y="224"/>
                        <a:pt x="68" y="224"/>
                      </a:cubicBezTo>
                      <a:cubicBezTo>
                        <a:pt x="68" y="224"/>
                        <a:pt x="67" y="224"/>
                        <a:pt x="68" y="224"/>
                      </a:cubicBezTo>
                      <a:cubicBezTo>
                        <a:pt x="68" y="225"/>
                        <a:pt x="68" y="225"/>
                        <a:pt x="68" y="225"/>
                      </a:cubicBezTo>
                      <a:cubicBezTo>
                        <a:pt x="68" y="225"/>
                        <a:pt x="68" y="225"/>
                        <a:pt x="68" y="225"/>
                      </a:cubicBezTo>
                      <a:cubicBezTo>
                        <a:pt x="68" y="225"/>
                        <a:pt x="68" y="225"/>
                        <a:pt x="68" y="225"/>
                      </a:cubicBezTo>
                      <a:cubicBezTo>
                        <a:pt x="68" y="225"/>
                        <a:pt x="68" y="225"/>
                        <a:pt x="68" y="225"/>
                      </a:cubicBezTo>
                      <a:cubicBezTo>
                        <a:pt x="67" y="225"/>
                        <a:pt x="67" y="225"/>
                        <a:pt x="67" y="224"/>
                      </a:cubicBezTo>
                      <a:close/>
                      <a:moveTo>
                        <a:pt x="50" y="216"/>
                      </a:moveTo>
                      <a:cubicBezTo>
                        <a:pt x="50" y="216"/>
                        <a:pt x="50" y="216"/>
                        <a:pt x="50" y="216"/>
                      </a:cubicBezTo>
                      <a:cubicBezTo>
                        <a:pt x="50" y="216"/>
                        <a:pt x="50" y="216"/>
                        <a:pt x="50" y="216"/>
                      </a:cubicBezTo>
                      <a:cubicBezTo>
                        <a:pt x="50" y="216"/>
                        <a:pt x="50" y="215"/>
                        <a:pt x="50" y="215"/>
                      </a:cubicBezTo>
                      <a:cubicBezTo>
                        <a:pt x="50" y="215"/>
                        <a:pt x="50" y="216"/>
                        <a:pt x="50" y="216"/>
                      </a:cubicBezTo>
                      <a:close/>
                      <a:moveTo>
                        <a:pt x="42" y="212"/>
                      </a:moveTo>
                      <a:cubicBezTo>
                        <a:pt x="42" y="211"/>
                        <a:pt x="42" y="211"/>
                        <a:pt x="43" y="210"/>
                      </a:cubicBezTo>
                      <a:cubicBezTo>
                        <a:pt x="43" y="211"/>
                        <a:pt x="42" y="211"/>
                        <a:pt x="42" y="212"/>
                      </a:cubicBezTo>
                      <a:close/>
                      <a:moveTo>
                        <a:pt x="50" y="214"/>
                      </a:moveTo>
                      <a:cubicBezTo>
                        <a:pt x="50" y="214"/>
                        <a:pt x="51" y="214"/>
                        <a:pt x="51" y="214"/>
                      </a:cubicBezTo>
                      <a:cubicBezTo>
                        <a:pt x="51" y="214"/>
                        <a:pt x="51" y="214"/>
                        <a:pt x="51" y="214"/>
                      </a:cubicBezTo>
                      <a:cubicBezTo>
                        <a:pt x="51" y="214"/>
                        <a:pt x="51" y="215"/>
                        <a:pt x="51" y="215"/>
                      </a:cubicBezTo>
                      <a:cubicBezTo>
                        <a:pt x="50" y="215"/>
                        <a:pt x="51" y="215"/>
                        <a:pt x="50" y="214"/>
                      </a:cubicBezTo>
                      <a:close/>
                      <a:moveTo>
                        <a:pt x="58" y="217"/>
                      </a:moveTo>
                      <a:cubicBezTo>
                        <a:pt x="58" y="217"/>
                        <a:pt x="58" y="218"/>
                        <a:pt x="57" y="218"/>
                      </a:cubicBezTo>
                      <a:cubicBezTo>
                        <a:pt x="57" y="218"/>
                        <a:pt x="58" y="217"/>
                        <a:pt x="57" y="217"/>
                      </a:cubicBezTo>
                      <a:cubicBezTo>
                        <a:pt x="57" y="217"/>
                        <a:pt x="58" y="217"/>
                        <a:pt x="58" y="217"/>
                      </a:cubicBezTo>
                      <a:close/>
                      <a:moveTo>
                        <a:pt x="63" y="220"/>
                      </a:moveTo>
                      <a:cubicBezTo>
                        <a:pt x="62" y="220"/>
                        <a:pt x="63" y="220"/>
                        <a:pt x="63" y="220"/>
                      </a:cubicBezTo>
                      <a:cubicBezTo>
                        <a:pt x="63" y="220"/>
                        <a:pt x="63" y="220"/>
                        <a:pt x="63" y="220"/>
                      </a:cubicBezTo>
                      <a:close/>
                      <a:moveTo>
                        <a:pt x="53" y="214"/>
                      </a:moveTo>
                      <a:cubicBezTo>
                        <a:pt x="54" y="215"/>
                        <a:pt x="53" y="215"/>
                        <a:pt x="53" y="215"/>
                      </a:cubicBezTo>
                      <a:cubicBezTo>
                        <a:pt x="52" y="215"/>
                        <a:pt x="53" y="214"/>
                        <a:pt x="53" y="214"/>
                      </a:cubicBezTo>
                      <a:close/>
                      <a:moveTo>
                        <a:pt x="50" y="213"/>
                      </a:moveTo>
                      <a:cubicBezTo>
                        <a:pt x="51" y="214"/>
                        <a:pt x="50" y="214"/>
                        <a:pt x="50" y="214"/>
                      </a:cubicBezTo>
                      <a:cubicBezTo>
                        <a:pt x="50" y="214"/>
                        <a:pt x="50" y="214"/>
                        <a:pt x="50" y="213"/>
                      </a:cubicBezTo>
                      <a:cubicBezTo>
                        <a:pt x="50" y="214"/>
                        <a:pt x="50" y="214"/>
                        <a:pt x="50" y="213"/>
                      </a:cubicBezTo>
                      <a:close/>
                      <a:moveTo>
                        <a:pt x="54" y="216"/>
                      </a:moveTo>
                      <a:cubicBezTo>
                        <a:pt x="54" y="216"/>
                        <a:pt x="54" y="216"/>
                        <a:pt x="54" y="216"/>
                      </a:cubicBezTo>
                      <a:cubicBezTo>
                        <a:pt x="54" y="216"/>
                        <a:pt x="54" y="216"/>
                        <a:pt x="54" y="216"/>
                      </a:cubicBezTo>
                      <a:cubicBezTo>
                        <a:pt x="54" y="216"/>
                        <a:pt x="54" y="215"/>
                        <a:pt x="53" y="215"/>
                      </a:cubicBezTo>
                      <a:cubicBezTo>
                        <a:pt x="54" y="214"/>
                        <a:pt x="54" y="215"/>
                        <a:pt x="55" y="214"/>
                      </a:cubicBezTo>
                      <a:cubicBezTo>
                        <a:pt x="55" y="215"/>
                        <a:pt x="54" y="215"/>
                        <a:pt x="54" y="216"/>
                      </a:cubicBezTo>
                      <a:close/>
                      <a:moveTo>
                        <a:pt x="47" y="211"/>
                      </a:moveTo>
                      <a:cubicBezTo>
                        <a:pt x="47" y="212"/>
                        <a:pt x="47" y="212"/>
                        <a:pt x="47" y="212"/>
                      </a:cubicBezTo>
                      <a:cubicBezTo>
                        <a:pt x="47" y="212"/>
                        <a:pt x="47" y="211"/>
                        <a:pt x="47" y="211"/>
                      </a:cubicBezTo>
                      <a:close/>
                      <a:moveTo>
                        <a:pt x="58" y="216"/>
                      </a:moveTo>
                      <a:cubicBezTo>
                        <a:pt x="58" y="216"/>
                        <a:pt x="58" y="216"/>
                        <a:pt x="58" y="216"/>
                      </a:cubicBezTo>
                      <a:cubicBezTo>
                        <a:pt x="58" y="216"/>
                        <a:pt x="58" y="216"/>
                        <a:pt x="58" y="216"/>
                      </a:cubicBezTo>
                      <a:cubicBezTo>
                        <a:pt x="58" y="216"/>
                        <a:pt x="58" y="216"/>
                        <a:pt x="58" y="216"/>
                      </a:cubicBezTo>
                      <a:close/>
                      <a:moveTo>
                        <a:pt x="52" y="211"/>
                      </a:moveTo>
                      <a:cubicBezTo>
                        <a:pt x="53" y="211"/>
                        <a:pt x="52" y="213"/>
                        <a:pt x="51" y="213"/>
                      </a:cubicBezTo>
                      <a:cubicBezTo>
                        <a:pt x="51" y="213"/>
                        <a:pt x="52" y="212"/>
                        <a:pt x="51" y="212"/>
                      </a:cubicBezTo>
                      <a:cubicBezTo>
                        <a:pt x="51" y="212"/>
                        <a:pt x="52" y="211"/>
                        <a:pt x="52" y="211"/>
                      </a:cubicBezTo>
                      <a:close/>
                      <a:moveTo>
                        <a:pt x="64" y="219"/>
                      </a:moveTo>
                      <a:cubicBezTo>
                        <a:pt x="64" y="219"/>
                        <a:pt x="63" y="219"/>
                        <a:pt x="64" y="218"/>
                      </a:cubicBezTo>
                      <a:cubicBezTo>
                        <a:pt x="64" y="218"/>
                        <a:pt x="64" y="218"/>
                        <a:pt x="64" y="218"/>
                      </a:cubicBezTo>
                      <a:cubicBezTo>
                        <a:pt x="64" y="218"/>
                        <a:pt x="64" y="218"/>
                        <a:pt x="64" y="218"/>
                      </a:cubicBezTo>
                      <a:cubicBezTo>
                        <a:pt x="64" y="218"/>
                        <a:pt x="64" y="218"/>
                        <a:pt x="64" y="218"/>
                      </a:cubicBezTo>
                      <a:cubicBezTo>
                        <a:pt x="65" y="218"/>
                        <a:pt x="64" y="218"/>
                        <a:pt x="64" y="219"/>
                      </a:cubicBezTo>
                      <a:close/>
                      <a:moveTo>
                        <a:pt x="54" y="213"/>
                      </a:moveTo>
                      <a:cubicBezTo>
                        <a:pt x="54" y="213"/>
                        <a:pt x="55" y="213"/>
                        <a:pt x="55" y="213"/>
                      </a:cubicBezTo>
                      <a:cubicBezTo>
                        <a:pt x="55" y="213"/>
                        <a:pt x="55" y="213"/>
                        <a:pt x="55" y="213"/>
                      </a:cubicBezTo>
                      <a:cubicBezTo>
                        <a:pt x="55" y="213"/>
                        <a:pt x="55" y="213"/>
                        <a:pt x="55" y="213"/>
                      </a:cubicBezTo>
                      <a:cubicBezTo>
                        <a:pt x="55" y="213"/>
                        <a:pt x="55" y="213"/>
                        <a:pt x="55" y="213"/>
                      </a:cubicBezTo>
                      <a:cubicBezTo>
                        <a:pt x="55" y="213"/>
                        <a:pt x="55" y="213"/>
                        <a:pt x="54" y="213"/>
                      </a:cubicBezTo>
                      <a:close/>
                      <a:moveTo>
                        <a:pt x="55" y="212"/>
                      </a:moveTo>
                      <a:cubicBezTo>
                        <a:pt x="55" y="212"/>
                        <a:pt x="55" y="211"/>
                        <a:pt x="55" y="211"/>
                      </a:cubicBezTo>
                      <a:cubicBezTo>
                        <a:pt x="56" y="211"/>
                        <a:pt x="55" y="212"/>
                        <a:pt x="55" y="212"/>
                      </a:cubicBezTo>
                      <a:close/>
                      <a:moveTo>
                        <a:pt x="68" y="218"/>
                      </a:moveTo>
                      <a:cubicBezTo>
                        <a:pt x="68" y="218"/>
                        <a:pt x="68" y="218"/>
                        <a:pt x="68" y="218"/>
                      </a:cubicBezTo>
                      <a:cubicBezTo>
                        <a:pt x="68" y="218"/>
                        <a:pt x="69" y="218"/>
                        <a:pt x="69" y="218"/>
                      </a:cubicBezTo>
                      <a:cubicBezTo>
                        <a:pt x="69" y="218"/>
                        <a:pt x="69" y="218"/>
                        <a:pt x="68" y="218"/>
                      </a:cubicBezTo>
                      <a:close/>
                      <a:moveTo>
                        <a:pt x="59" y="214"/>
                      </a:moveTo>
                      <a:cubicBezTo>
                        <a:pt x="59" y="214"/>
                        <a:pt x="59" y="214"/>
                        <a:pt x="59" y="214"/>
                      </a:cubicBezTo>
                      <a:cubicBezTo>
                        <a:pt x="59" y="214"/>
                        <a:pt x="59" y="214"/>
                        <a:pt x="59" y="214"/>
                      </a:cubicBezTo>
                      <a:cubicBezTo>
                        <a:pt x="59" y="214"/>
                        <a:pt x="59" y="213"/>
                        <a:pt x="59" y="214"/>
                      </a:cubicBezTo>
                      <a:close/>
                      <a:moveTo>
                        <a:pt x="53" y="210"/>
                      </a:moveTo>
                      <a:cubicBezTo>
                        <a:pt x="53" y="210"/>
                        <a:pt x="53" y="210"/>
                        <a:pt x="53" y="211"/>
                      </a:cubicBezTo>
                      <a:cubicBezTo>
                        <a:pt x="52" y="210"/>
                        <a:pt x="53" y="210"/>
                        <a:pt x="53" y="210"/>
                      </a:cubicBezTo>
                      <a:close/>
                      <a:moveTo>
                        <a:pt x="65" y="216"/>
                      </a:moveTo>
                      <a:cubicBezTo>
                        <a:pt x="65" y="216"/>
                        <a:pt x="65" y="216"/>
                        <a:pt x="65" y="215"/>
                      </a:cubicBezTo>
                      <a:cubicBezTo>
                        <a:pt x="65" y="216"/>
                        <a:pt x="65" y="216"/>
                        <a:pt x="65" y="216"/>
                      </a:cubicBezTo>
                      <a:cubicBezTo>
                        <a:pt x="65" y="216"/>
                        <a:pt x="65" y="216"/>
                        <a:pt x="65" y="216"/>
                      </a:cubicBezTo>
                      <a:close/>
                      <a:moveTo>
                        <a:pt x="61" y="213"/>
                      </a:moveTo>
                      <a:cubicBezTo>
                        <a:pt x="61" y="214"/>
                        <a:pt x="61" y="214"/>
                        <a:pt x="61" y="214"/>
                      </a:cubicBezTo>
                      <a:cubicBezTo>
                        <a:pt x="61" y="214"/>
                        <a:pt x="61" y="213"/>
                        <a:pt x="61" y="213"/>
                      </a:cubicBezTo>
                      <a:close/>
                      <a:moveTo>
                        <a:pt x="56" y="211"/>
                      </a:moveTo>
                      <a:cubicBezTo>
                        <a:pt x="56" y="211"/>
                        <a:pt x="56" y="210"/>
                        <a:pt x="56" y="209"/>
                      </a:cubicBezTo>
                      <a:cubicBezTo>
                        <a:pt x="56" y="210"/>
                        <a:pt x="57" y="210"/>
                        <a:pt x="57" y="209"/>
                      </a:cubicBezTo>
                      <a:cubicBezTo>
                        <a:pt x="57" y="209"/>
                        <a:pt x="57" y="210"/>
                        <a:pt x="57" y="210"/>
                      </a:cubicBezTo>
                      <a:cubicBezTo>
                        <a:pt x="57" y="210"/>
                        <a:pt x="57" y="210"/>
                        <a:pt x="57" y="210"/>
                      </a:cubicBezTo>
                      <a:cubicBezTo>
                        <a:pt x="57" y="211"/>
                        <a:pt x="57" y="211"/>
                        <a:pt x="56" y="211"/>
                      </a:cubicBezTo>
                      <a:close/>
                      <a:moveTo>
                        <a:pt x="48" y="206"/>
                      </a:moveTo>
                      <a:cubicBezTo>
                        <a:pt x="48" y="207"/>
                        <a:pt x="48" y="206"/>
                        <a:pt x="48" y="207"/>
                      </a:cubicBezTo>
                      <a:cubicBezTo>
                        <a:pt x="48" y="207"/>
                        <a:pt x="48" y="206"/>
                        <a:pt x="48" y="206"/>
                      </a:cubicBezTo>
                      <a:cubicBezTo>
                        <a:pt x="48" y="206"/>
                        <a:pt x="48" y="206"/>
                        <a:pt x="48" y="206"/>
                      </a:cubicBezTo>
                      <a:close/>
                      <a:moveTo>
                        <a:pt x="64" y="214"/>
                      </a:moveTo>
                      <a:cubicBezTo>
                        <a:pt x="64" y="213"/>
                        <a:pt x="64" y="214"/>
                        <a:pt x="64" y="214"/>
                      </a:cubicBezTo>
                      <a:cubicBezTo>
                        <a:pt x="64" y="213"/>
                        <a:pt x="64" y="213"/>
                        <a:pt x="64" y="213"/>
                      </a:cubicBezTo>
                      <a:cubicBezTo>
                        <a:pt x="64" y="213"/>
                        <a:pt x="64" y="213"/>
                        <a:pt x="64" y="214"/>
                      </a:cubicBezTo>
                      <a:close/>
                      <a:moveTo>
                        <a:pt x="42" y="204"/>
                      </a:moveTo>
                      <a:cubicBezTo>
                        <a:pt x="42" y="203"/>
                        <a:pt x="42" y="203"/>
                        <a:pt x="42" y="202"/>
                      </a:cubicBezTo>
                      <a:cubicBezTo>
                        <a:pt x="43" y="202"/>
                        <a:pt x="43" y="203"/>
                        <a:pt x="43" y="203"/>
                      </a:cubicBezTo>
                      <a:cubicBezTo>
                        <a:pt x="43" y="203"/>
                        <a:pt x="43" y="202"/>
                        <a:pt x="43" y="202"/>
                      </a:cubicBezTo>
                      <a:cubicBezTo>
                        <a:pt x="44" y="202"/>
                        <a:pt x="43" y="203"/>
                        <a:pt x="44" y="202"/>
                      </a:cubicBezTo>
                      <a:cubicBezTo>
                        <a:pt x="43" y="204"/>
                        <a:pt x="42" y="203"/>
                        <a:pt x="42" y="204"/>
                      </a:cubicBezTo>
                      <a:close/>
                      <a:moveTo>
                        <a:pt x="60" y="210"/>
                      </a:moveTo>
                      <a:cubicBezTo>
                        <a:pt x="60" y="210"/>
                        <a:pt x="60" y="210"/>
                        <a:pt x="60" y="210"/>
                      </a:cubicBezTo>
                      <a:cubicBezTo>
                        <a:pt x="61" y="210"/>
                        <a:pt x="60" y="211"/>
                        <a:pt x="60" y="211"/>
                      </a:cubicBezTo>
                      <a:cubicBezTo>
                        <a:pt x="60" y="211"/>
                        <a:pt x="61" y="210"/>
                        <a:pt x="60" y="210"/>
                      </a:cubicBezTo>
                      <a:close/>
                      <a:moveTo>
                        <a:pt x="61" y="212"/>
                      </a:moveTo>
                      <a:cubicBezTo>
                        <a:pt x="61" y="211"/>
                        <a:pt x="61" y="211"/>
                        <a:pt x="61" y="211"/>
                      </a:cubicBezTo>
                      <a:cubicBezTo>
                        <a:pt x="61" y="211"/>
                        <a:pt x="62" y="211"/>
                        <a:pt x="61" y="211"/>
                      </a:cubicBezTo>
                      <a:cubicBezTo>
                        <a:pt x="61" y="210"/>
                        <a:pt x="62" y="211"/>
                        <a:pt x="62" y="210"/>
                      </a:cubicBezTo>
                      <a:cubicBezTo>
                        <a:pt x="62" y="211"/>
                        <a:pt x="62" y="211"/>
                        <a:pt x="61" y="212"/>
                      </a:cubicBezTo>
                      <a:close/>
                      <a:moveTo>
                        <a:pt x="62" y="211"/>
                      </a:moveTo>
                      <a:cubicBezTo>
                        <a:pt x="62" y="211"/>
                        <a:pt x="62" y="211"/>
                        <a:pt x="62" y="210"/>
                      </a:cubicBezTo>
                      <a:cubicBezTo>
                        <a:pt x="62" y="211"/>
                        <a:pt x="63" y="210"/>
                        <a:pt x="63" y="210"/>
                      </a:cubicBezTo>
                      <a:cubicBezTo>
                        <a:pt x="63" y="210"/>
                        <a:pt x="62" y="211"/>
                        <a:pt x="62" y="211"/>
                      </a:cubicBezTo>
                      <a:cubicBezTo>
                        <a:pt x="62" y="211"/>
                        <a:pt x="62" y="211"/>
                        <a:pt x="62" y="211"/>
                      </a:cubicBezTo>
                      <a:close/>
                      <a:moveTo>
                        <a:pt x="56" y="208"/>
                      </a:moveTo>
                      <a:cubicBezTo>
                        <a:pt x="57" y="208"/>
                        <a:pt x="58" y="208"/>
                        <a:pt x="57" y="207"/>
                      </a:cubicBezTo>
                      <a:cubicBezTo>
                        <a:pt x="58" y="207"/>
                        <a:pt x="58" y="207"/>
                        <a:pt x="58" y="206"/>
                      </a:cubicBezTo>
                      <a:cubicBezTo>
                        <a:pt x="58" y="207"/>
                        <a:pt x="58" y="207"/>
                        <a:pt x="58" y="206"/>
                      </a:cubicBezTo>
                      <a:cubicBezTo>
                        <a:pt x="58" y="207"/>
                        <a:pt x="58" y="208"/>
                        <a:pt x="58" y="208"/>
                      </a:cubicBezTo>
                      <a:cubicBezTo>
                        <a:pt x="57" y="208"/>
                        <a:pt x="57" y="209"/>
                        <a:pt x="57" y="209"/>
                      </a:cubicBezTo>
                      <a:cubicBezTo>
                        <a:pt x="56" y="209"/>
                        <a:pt x="57" y="208"/>
                        <a:pt x="56" y="208"/>
                      </a:cubicBezTo>
                      <a:close/>
                      <a:moveTo>
                        <a:pt x="43" y="200"/>
                      </a:moveTo>
                      <a:cubicBezTo>
                        <a:pt x="42" y="200"/>
                        <a:pt x="42" y="202"/>
                        <a:pt x="41" y="202"/>
                      </a:cubicBezTo>
                      <a:cubicBezTo>
                        <a:pt x="42" y="201"/>
                        <a:pt x="42" y="200"/>
                        <a:pt x="43" y="200"/>
                      </a:cubicBezTo>
                      <a:close/>
                      <a:moveTo>
                        <a:pt x="61" y="208"/>
                      </a:moveTo>
                      <a:cubicBezTo>
                        <a:pt x="61" y="208"/>
                        <a:pt x="61" y="208"/>
                        <a:pt x="61" y="208"/>
                      </a:cubicBezTo>
                      <a:cubicBezTo>
                        <a:pt x="62" y="208"/>
                        <a:pt x="62" y="210"/>
                        <a:pt x="61" y="209"/>
                      </a:cubicBezTo>
                      <a:cubicBezTo>
                        <a:pt x="61" y="209"/>
                        <a:pt x="61" y="208"/>
                        <a:pt x="61" y="208"/>
                      </a:cubicBezTo>
                      <a:close/>
                      <a:moveTo>
                        <a:pt x="60" y="207"/>
                      </a:moveTo>
                      <a:cubicBezTo>
                        <a:pt x="60" y="207"/>
                        <a:pt x="60" y="208"/>
                        <a:pt x="60" y="208"/>
                      </a:cubicBezTo>
                      <a:cubicBezTo>
                        <a:pt x="59" y="208"/>
                        <a:pt x="60" y="207"/>
                        <a:pt x="60" y="207"/>
                      </a:cubicBezTo>
                      <a:close/>
                      <a:moveTo>
                        <a:pt x="54" y="204"/>
                      </a:moveTo>
                      <a:cubicBezTo>
                        <a:pt x="54" y="205"/>
                        <a:pt x="54" y="205"/>
                        <a:pt x="54" y="205"/>
                      </a:cubicBezTo>
                      <a:cubicBezTo>
                        <a:pt x="53" y="205"/>
                        <a:pt x="53" y="203"/>
                        <a:pt x="54" y="203"/>
                      </a:cubicBezTo>
                      <a:cubicBezTo>
                        <a:pt x="54" y="203"/>
                        <a:pt x="54" y="204"/>
                        <a:pt x="54" y="203"/>
                      </a:cubicBezTo>
                      <a:cubicBezTo>
                        <a:pt x="55" y="203"/>
                        <a:pt x="54" y="205"/>
                        <a:pt x="54" y="204"/>
                      </a:cubicBezTo>
                      <a:close/>
                      <a:moveTo>
                        <a:pt x="44" y="200"/>
                      </a:moveTo>
                      <a:cubicBezTo>
                        <a:pt x="44" y="200"/>
                        <a:pt x="44" y="201"/>
                        <a:pt x="44" y="200"/>
                      </a:cubicBezTo>
                      <a:cubicBezTo>
                        <a:pt x="44" y="200"/>
                        <a:pt x="45" y="199"/>
                        <a:pt x="44" y="199"/>
                      </a:cubicBezTo>
                      <a:cubicBezTo>
                        <a:pt x="44" y="199"/>
                        <a:pt x="44" y="199"/>
                        <a:pt x="45" y="199"/>
                      </a:cubicBezTo>
                      <a:cubicBezTo>
                        <a:pt x="45" y="200"/>
                        <a:pt x="45" y="200"/>
                        <a:pt x="44" y="200"/>
                      </a:cubicBezTo>
                      <a:close/>
                      <a:moveTo>
                        <a:pt x="63" y="208"/>
                      </a:moveTo>
                      <a:cubicBezTo>
                        <a:pt x="64" y="208"/>
                        <a:pt x="64" y="207"/>
                        <a:pt x="64" y="206"/>
                      </a:cubicBezTo>
                      <a:cubicBezTo>
                        <a:pt x="64" y="207"/>
                        <a:pt x="64" y="208"/>
                        <a:pt x="64" y="208"/>
                      </a:cubicBezTo>
                      <a:lnTo>
                        <a:pt x="63" y="208"/>
                      </a:lnTo>
                      <a:close/>
                      <a:moveTo>
                        <a:pt x="74" y="212"/>
                      </a:moveTo>
                      <a:cubicBezTo>
                        <a:pt x="74" y="212"/>
                        <a:pt x="74" y="212"/>
                        <a:pt x="74" y="213"/>
                      </a:cubicBezTo>
                      <a:cubicBezTo>
                        <a:pt x="73" y="212"/>
                        <a:pt x="74" y="211"/>
                        <a:pt x="74" y="212"/>
                      </a:cubicBezTo>
                      <a:close/>
                      <a:moveTo>
                        <a:pt x="55" y="204"/>
                      </a:moveTo>
                      <a:cubicBezTo>
                        <a:pt x="55" y="204"/>
                        <a:pt x="55" y="204"/>
                        <a:pt x="55" y="204"/>
                      </a:cubicBezTo>
                      <a:cubicBezTo>
                        <a:pt x="55" y="204"/>
                        <a:pt x="55" y="203"/>
                        <a:pt x="55" y="204"/>
                      </a:cubicBezTo>
                      <a:close/>
                      <a:moveTo>
                        <a:pt x="43" y="198"/>
                      </a:moveTo>
                      <a:cubicBezTo>
                        <a:pt x="43" y="198"/>
                        <a:pt x="43" y="199"/>
                        <a:pt x="43" y="199"/>
                      </a:cubicBezTo>
                      <a:cubicBezTo>
                        <a:pt x="43" y="199"/>
                        <a:pt x="43" y="198"/>
                        <a:pt x="43" y="198"/>
                      </a:cubicBezTo>
                      <a:cubicBezTo>
                        <a:pt x="44" y="198"/>
                        <a:pt x="44" y="198"/>
                        <a:pt x="44" y="198"/>
                      </a:cubicBezTo>
                      <a:cubicBezTo>
                        <a:pt x="44" y="198"/>
                        <a:pt x="43" y="199"/>
                        <a:pt x="43" y="198"/>
                      </a:cubicBezTo>
                      <a:close/>
                      <a:moveTo>
                        <a:pt x="45" y="198"/>
                      </a:moveTo>
                      <a:cubicBezTo>
                        <a:pt x="45" y="199"/>
                        <a:pt x="45" y="199"/>
                        <a:pt x="45" y="199"/>
                      </a:cubicBezTo>
                      <a:cubicBezTo>
                        <a:pt x="45" y="198"/>
                        <a:pt x="45" y="199"/>
                        <a:pt x="44" y="198"/>
                      </a:cubicBezTo>
                      <a:cubicBezTo>
                        <a:pt x="44" y="198"/>
                        <a:pt x="44" y="198"/>
                        <a:pt x="44" y="198"/>
                      </a:cubicBezTo>
                      <a:cubicBezTo>
                        <a:pt x="45" y="198"/>
                        <a:pt x="45" y="198"/>
                        <a:pt x="45" y="198"/>
                      </a:cubicBezTo>
                      <a:cubicBezTo>
                        <a:pt x="45" y="198"/>
                        <a:pt x="46" y="197"/>
                        <a:pt x="46" y="197"/>
                      </a:cubicBezTo>
                      <a:cubicBezTo>
                        <a:pt x="46" y="197"/>
                        <a:pt x="45" y="198"/>
                        <a:pt x="45" y="198"/>
                      </a:cubicBezTo>
                      <a:close/>
                      <a:moveTo>
                        <a:pt x="64" y="205"/>
                      </a:moveTo>
                      <a:cubicBezTo>
                        <a:pt x="64" y="206"/>
                        <a:pt x="64" y="206"/>
                        <a:pt x="63" y="207"/>
                      </a:cubicBezTo>
                      <a:cubicBezTo>
                        <a:pt x="63" y="206"/>
                        <a:pt x="64" y="206"/>
                        <a:pt x="64" y="205"/>
                      </a:cubicBezTo>
                      <a:close/>
                      <a:moveTo>
                        <a:pt x="44" y="198"/>
                      </a:moveTo>
                      <a:cubicBezTo>
                        <a:pt x="43" y="198"/>
                        <a:pt x="44" y="197"/>
                        <a:pt x="44" y="197"/>
                      </a:cubicBezTo>
                      <a:cubicBezTo>
                        <a:pt x="44" y="197"/>
                        <a:pt x="44" y="198"/>
                        <a:pt x="44" y="198"/>
                      </a:cubicBezTo>
                      <a:close/>
                      <a:moveTo>
                        <a:pt x="63" y="204"/>
                      </a:moveTo>
                      <a:cubicBezTo>
                        <a:pt x="62" y="204"/>
                        <a:pt x="63" y="204"/>
                        <a:pt x="63" y="205"/>
                      </a:cubicBezTo>
                      <a:cubicBezTo>
                        <a:pt x="62" y="205"/>
                        <a:pt x="62" y="205"/>
                        <a:pt x="62" y="204"/>
                      </a:cubicBezTo>
                      <a:cubicBezTo>
                        <a:pt x="62" y="204"/>
                        <a:pt x="63" y="204"/>
                        <a:pt x="63" y="204"/>
                      </a:cubicBezTo>
                      <a:close/>
                      <a:moveTo>
                        <a:pt x="60" y="203"/>
                      </a:moveTo>
                      <a:cubicBezTo>
                        <a:pt x="60" y="203"/>
                        <a:pt x="60" y="202"/>
                        <a:pt x="60" y="202"/>
                      </a:cubicBezTo>
                      <a:cubicBezTo>
                        <a:pt x="60" y="202"/>
                        <a:pt x="60" y="203"/>
                        <a:pt x="60" y="203"/>
                      </a:cubicBezTo>
                      <a:cubicBezTo>
                        <a:pt x="60" y="202"/>
                        <a:pt x="60" y="204"/>
                        <a:pt x="59" y="203"/>
                      </a:cubicBezTo>
                      <a:cubicBezTo>
                        <a:pt x="60" y="203"/>
                        <a:pt x="59" y="201"/>
                        <a:pt x="60" y="200"/>
                      </a:cubicBezTo>
                      <a:cubicBezTo>
                        <a:pt x="60" y="201"/>
                        <a:pt x="60" y="201"/>
                        <a:pt x="60" y="201"/>
                      </a:cubicBezTo>
                      <a:cubicBezTo>
                        <a:pt x="60" y="202"/>
                        <a:pt x="60" y="202"/>
                        <a:pt x="60" y="202"/>
                      </a:cubicBezTo>
                      <a:cubicBezTo>
                        <a:pt x="60" y="202"/>
                        <a:pt x="60" y="202"/>
                        <a:pt x="61" y="202"/>
                      </a:cubicBezTo>
                      <a:cubicBezTo>
                        <a:pt x="61" y="202"/>
                        <a:pt x="60" y="202"/>
                        <a:pt x="60" y="203"/>
                      </a:cubicBezTo>
                      <a:close/>
                      <a:moveTo>
                        <a:pt x="44" y="197"/>
                      </a:moveTo>
                      <a:cubicBezTo>
                        <a:pt x="44" y="196"/>
                        <a:pt x="44" y="196"/>
                        <a:pt x="44" y="196"/>
                      </a:cubicBezTo>
                      <a:cubicBezTo>
                        <a:pt x="44" y="195"/>
                        <a:pt x="45" y="196"/>
                        <a:pt x="44" y="197"/>
                      </a:cubicBezTo>
                      <a:close/>
                      <a:moveTo>
                        <a:pt x="50" y="197"/>
                      </a:moveTo>
                      <a:cubicBezTo>
                        <a:pt x="50" y="197"/>
                        <a:pt x="50" y="197"/>
                        <a:pt x="50" y="197"/>
                      </a:cubicBezTo>
                      <a:cubicBezTo>
                        <a:pt x="49" y="197"/>
                        <a:pt x="49" y="197"/>
                        <a:pt x="48" y="196"/>
                      </a:cubicBezTo>
                      <a:cubicBezTo>
                        <a:pt x="48" y="196"/>
                        <a:pt x="49" y="197"/>
                        <a:pt x="49" y="196"/>
                      </a:cubicBezTo>
                      <a:cubicBezTo>
                        <a:pt x="49" y="196"/>
                        <a:pt x="49" y="196"/>
                        <a:pt x="49" y="196"/>
                      </a:cubicBezTo>
                      <a:cubicBezTo>
                        <a:pt x="49" y="196"/>
                        <a:pt x="49" y="196"/>
                        <a:pt x="49" y="196"/>
                      </a:cubicBezTo>
                      <a:cubicBezTo>
                        <a:pt x="49" y="195"/>
                        <a:pt x="49" y="196"/>
                        <a:pt x="49" y="196"/>
                      </a:cubicBezTo>
                      <a:cubicBezTo>
                        <a:pt x="50" y="196"/>
                        <a:pt x="50" y="196"/>
                        <a:pt x="50" y="196"/>
                      </a:cubicBezTo>
                      <a:cubicBezTo>
                        <a:pt x="50" y="197"/>
                        <a:pt x="50" y="198"/>
                        <a:pt x="49" y="198"/>
                      </a:cubicBezTo>
                      <a:cubicBezTo>
                        <a:pt x="49" y="198"/>
                        <a:pt x="50" y="197"/>
                        <a:pt x="49" y="197"/>
                      </a:cubicBezTo>
                      <a:cubicBezTo>
                        <a:pt x="49" y="197"/>
                        <a:pt x="49" y="197"/>
                        <a:pt x="49" y="197"/>
                      </a:cubicBezTo>
                      <a:cubicBezTo>
                        <a:pt x="49" y="197"/>
                        <a:pt x="49" y="197"/>
                        <a:pt x="49" y="197"/>
                      </a:cubicBezTo>
                      <a:cubicBezTo>
                        <a:pt x="50" y="197"/>
                        <a:pt x="49" y="197"/>
                        <a:pt x="50" y="197"/>
                      </a:cubicBezTo>
                      <a:cubicBezTo>
                        <a:pt x="50" y="197"/>
                        <a:pt x="50" y="197"/>
                        <a:pt x="50" y="197"/>
                      </a:cubicBezTo>
                      <a:close/>
                      <a:moveTo>
                        <a:pt x="46" y="196"/>
                      </a:moveTo>
                      <a:cubicBezTo>
                        <a:pt x="46" y="196"/>
                        <a:pt x="46" y="196"/>
                        <a:pt x="47" y="196"/>
                      </a:cubicBezTo>
                      <a:cubicBezTo>
                        <a:pt x="46" y="196"/>
                        <a:pt x="46" y="196"/>
                        <a:pt x="46" y="196"/>
                      </a:cubicBezTo>
                      <a:cubicBezTo>
                        <a:pt x="46" y="196"/>
                        <a:pt x="46" y="196"/>
                        <a:pt x="46" y="196"/>
                      </a:cubicBezTo>
                      <a:cubicBezTo>
                        <a:pt x="46" y="196"/>
                        <a:pt x="46" y="196"/>
                        <a:pt x="46" y="197"/>
                      </a:cubicBezTo>
                      <a:cubicBezTo>
                        <a:pt x="46" y="196"/>
                        <a:pt x="45" y="197"/>
                        <a:pt x="45" y="197"/>
                      </a:cubicBezTo>
                      <a:cubicBezTo>
                        <a:pt x="45" y="196"/>
                        <a:pt x="45" y="196"/>
                        <a:pt x="46" y="196"/>
                      </a:cubicBezTo>
                      <a:cubicBezTo>
                        <a:pt x="45" y="196"/>
                        <a:pt x="46" y="195"/>
                        <a:pt x="46" y="194"/>
                      </a:cubicBezTo>
                      <a:cubicBezTo>
                        <a:pt x="46" y="195"/>
                        <a:pt x="46" y="194"/>
                        <a:pt x="47" y="195"/>
                      </a:cubicBezTo>
                      <a:cubicBezTo>
                        <a:pt x="46" y="195"/>
                        <a:pt x="46" y="195"/>
                        <a:pt x="46" y="195"/>
                      </a:cubicBezTo>
                      <a:cubicBezTo>
                        <a:pt x="46" y="196"/>
                        <a:pt x="46" y="195"/>
                        <a:pt x="46" y="196"/>
                      </a:cubicBezTo>
                      <a:cubicBezTo>
                        <a:pt x="46" y="196"/>
                        <a:pt x="46" y="196"/>
                        <a:pt x="46" y="196"/>
                      </a:cubicBezTo>
                      <a:close/>
                      <a:moveTo>
                        <a:pt x="44" y="196"/>
                      </a:moveTo>
                      <a:cubicBezTo>
                        <a:pt x="44" y="195"/>
                        <a:pt x="44" y="195"/>
                        <a:pt x="45" y="194"/>
                      </a:cubicBezTo>
                      <a:cubicBezTo>
                        <a:pt x="45" y="195"/>
                        <a:pt x="44" y="195"/>
                        <a:pt x="45" y="195"/>
                      </a:cubicBezTo>
                      <a:cubicBezTo>
                        <a:pt x="45" y="196"/>
                        <a:pt x="44" y="195"/>
                        <a:pt x="44" y="196"/>
                      </a:cubicBezTo>
                      <a:close/>
                      <a:moveTo>
                        <a:pt x="66" y="204"/>
                      </a:moveTo>
                      <a:cubicBezTo>
                        <a:pt x="65" y="204"/>
                        <a:pt x="65" y="204"/>
                        <a:pt x="65" y="204"/>
                      </a:cubicBezTo>
                      <a:cubicBezTo>
                        <a:pt x="65" y="204"/>
                        <a:pt x="65" y="204"/>
                        <a:pt x="65" y="203"/>
                      </a:cubicBezTo>
                      <a:cubicBezTo>
                        <a:pt x="65" y="203"/>
                        <a:pt x="65" y="204"/>
                        <a:pt x="66" y="204"/>
                      </a:cubicBezTo>
                      <a:close/>
                      <a:moveTo>
                        <a:pt x="76" y="207"/>
                      </a:moveTo>
                      <a:cubicBezTo>
                        <a:pt x="76" y="208"/>
                        <a:pt x="76" y="208"/>
                        <a:pt x="76" y="208"/>
                      </a:cubicBezTo>
                      <a:cubicBezTo>
                        <a:pt x="76" y="208"/>
                        <a:pt x="76" y="208"/>
                        <a:pt x="75" y="208"/>
                      </a:cubicBezTo>
                      <a:cubicBezTo>
                        <a:pt x="75" y="208"/>
                        <a:pt x="76" y="208"/>
                        <a:pt x="76" y="207"/>
                      </a:cubicBezTo>
                      <a:close/>
                      <a:moveTo>
                        <a:pt x="65" y="201"/>
                      </a:moveTo>
                      <a:cubicBezTo>
                        <a:pt x="65" y="201"/>
                        <a:pt x="65" y="202"/>
                        <a:pt x="65" y="202"/>
                      </a:cubicBezTo>
                      <a:cubicBezTo>
                        <a:pt x="66" y="202"/>
                        <a:pt x="65" y="202"/>
                        <a:pt x="65" y="203"/>
                      </a:cubicBezTo>
                      <a:cubicBezTo>
                        <a:pt x="64" y="202"/>
                        <a:pt x="65" y="202"/>
                        <a:pt x="65" y="202"/>
                      </a:cubicBezTo>
                      <a:cubicBezTo>
                        <a:pt x="65" y="201"/>
                        <a:pt x="65" y="201"/>
                        <a:pt x="65" y="201"/>
                      </a:cubicBezTo>
                      <a:close/>
                      <a:moveTo>
                        <a:pt x="51" y="196"/>
                      </a:moveTo>
                      <a:cubicBezTo>
                        <a:pt x="50" y="196"/>
                        <a:pt x="50" y="196"/>
                        <a:pt x="49" y="196"/>
                      </a:cubicBezTo>
                      <a:cubicBezTo>
                        <a:pt x="50" y="195"/>
                        <a:pt x="50" y="194"/>
                        <a:pt x="51" y="193"/>
                      </a:cubicBezTo>
                      <a:cubicBezTo>
                        <a:pt x="51" y="194"/>
                        <a:pt x="51" y="194"/>
                        <a:pt x="50" y="196"/>
                      </a:cubicBezTo>
                      <a:cubicBezTo>
                        <a:pt x="50" y="196"/>
                        <a:pt x="51" y="195"/>
                        <a:pt x="51" y="196"/>
                      </a:cubicBezTo>
                      <a:cubicBezTo>
                        <a:pt x="51" y="196"/>
                        <a:pt x="51" y="196"/>
                        <a:pt x="51" y="196"/>
                      </a:cubicBezTo>
                      <a:close/>
                      <a:moveTo>
                        <a:pt x="49" y="195"/>
                      </a:moveTo>
                      <a:cubicBezTo>
                        <a:pt x="50" y="195"/>
                        <a:pt x="50" y="195"/>
                        <a:pt x="49" y="195"/>
                      </a:cubicBezTo>
                      <a:cubicBezTo>
                        <a:pt x="49" y="195"/>
                        <a:pt x="49" y="196"/>
                        <a:pt x="49" y="195"/>
                      </a:cubicBezTo>
                      <a:cubicBezTo>
                        <a:pt x="49" y="195"/>
                        <a:pt x="49" y="195"/>
                        <a:pt x="49" y="195"/>
                      </a:cubicBezTo>
                      <a:cubicBezTo>
                        <a:pt x="49" y="195"/>
                        <a:pt x="49" y="195"/>
                        <a:pt x="49" y="195"/>
                      </a:cubicBezTo>
                      <a:cubicBezTo>
                        <a:pt x="49" y="195"/>
                        <a:pt x="49" y="195"/>
                        <a:pt x="49" y="195"/>
                      </a:cubicBezTo>
                      <a:close/>
                      <a:moveTo>
                        <a:pt x="62" y="201"/>
                      </a:moveTo>
                      <a:cubicBezTo>
                        <a:pt x="62" y="201"/>
                        <a:pt x="62" y="200"/>
                        <a:pt x="62" y="200"/>
                      </a:cubicBezTo>
                      <a:cubicBezTo>
                        <a:pt x="62" y="200"/>
                        <a:pt x="62" y="200"/>
                        <a:pt x="62" y="201"/>
                      </a:cubicBezTo>
                      <a:close/>
                      <a:moveTo>
                        <a:pt x="66" y="202"/>
                      </a:moveTo>
                      <a:cubicBezTo>
                        <a:pt x="66" y="202"/>
                        <a:pt x="66" y="201"/>
                        <a:pt x="66" y="201"/>
                      </a:cubicBezTo>
                      <a:cubicBezTo>
                        <a:pt x="66" y="201"/>
                        <a:pt x="66" y="201"/>
                        <a:pt x="66" y="201"/>
                      </a:cubicBezTo>
                      <a:cubicBezTo>
                        <a:pt x="66" y="202"/>
                        <a:pt x="66" y="201"/>
                        <a:pt x="66" y="202"/>
                      </a:cubicBezTo>
                      <a:close/>
                      <a:moveTo>
                        <a:pt x="50" y="195"/>
                      </a:moveTo>
                      <a:cubicBezTo>
                        <a:pt x="49" y="194"/>
                        <a:pt x="50" y="194"/>
                        <a:pt x="50" y="194"/>
                      </a:cubicBezTo>
                      <a:cubicBezTo>
                        <a:pt x="50" y="194"/>
                        <a:pt x="50" y="194"/>
                        <a:pt x="50" y="195"/>
                      </a:cubicBezTo>
                      <a:close/>
                      <a:moveTo>
                        <a:pt x="66" y="199"/>
                      </a:moveTo>
                      <a:cubicBezTo>
                        <a:pt x="66" y="200"/>
                        <a:pt x="65" y="202"/>
                        <a:pt x="66" y="200"/>
                      </a:cubicBezTo>
                      <a:cubicBezTo>
                        <a:pt x="65" y="200"/>
                        <a:pt x="65" y="200"/>
                        <a:pt x="65" y="199"/>
                      </a:cubicBezTo>
                      <a:cubicBezTo>
                        <a:pt x="66" y="199"/>
                        <a:pt x="66" y="199"/>
                        <a:pt x="66" y="199"/>
                      </a:cubicBezTo>
                      <a:close/>
                      <a:moveTo>
                        <a:pt x="68" y="200"/>
                      </a:moveTo>
                      <a:cubicBezTo>
                        <a:pt x="68" y="200"/>
                        <a:pt x="68" y="200"/>
                        <a:pt x="68" y="201"/>
                      </a:cubicBezTo>
                      <a:cubicBezTo>
                        <a:pt x="68" y="201"/>
                        <a:pt x="68" y="201"/>
                        <a:pt x="68" y="201"/>
                      </a:cubicBezTo>
                      <a:cubicBezTo>
                        <a:pt x="67" y="201"/>
                        <a:pt x="68" y="200"/>
                        <a:pt x="68" y="200"/>
                      </a:cubicBezTo>
                      <a:close/>
                      <a:moveTo>
                        <a:pt x="54" y="196"/>
                      </a:moveTo>
                      <a:cubicBezTo>
                        <a:pt x="54" y="195"/>
                        <a:pt x="54" y="195"/>
                        <a:pt x="55" y="195"/>
                      </a:cubicBezTo>
                      <a:cubicBezTo>
                        <a:pt x="55" y="195"/>
                        <a:pt x="55" y="195"/>
                        <a:pt x="54" y="196"/>
                      </a:cubicBezTo>
                      <a:close/>
                      <a:moveTo>
                        <a:pt x="65" y="200"/>
                      </a:moveTo>
                      <a:cubicBezTo>
                        <a:pt x="65" y="199"/>
                        <a:pt x="64" y="199"/>
                        <a:pt x="64" y="199"/>
                      </a:cubicBezTo>
                      <a:cubicBezTo>
                        <a:pt x="64" y="199"/>
                        <a:pt x="65" y="199"/>
                        <a:pt x="65" y="199"/>
                      </a:cubicBezTo>
                      <a:cubicBezTo>
                        <a:pt x="65" y="199"/>
                        <a:pt x="65" y="199"/>
                        <a:pt x="65" y="200"/>
                      </a:cubicBezTo>
                      <a:close/>
                      <a:moveTo>
                        <a:pt x="68" y="198"/>
                      </a:moveTo>
                      <a:cubicBezTo>
                        <a:pt x="68" y="199"/>
                        <a:pt x="68" y="198"/>
                        <a:pt x="69" y="198"/>
                      </a:cubicBezTo>
                      <a:cubicBezTo>
                        <a:pt x="69" y="198"/>
                        <a:pt x="69" y="197"/>
                        <a:pt x="68" y="197"/>
                      </a:cubicBezTo>
                      <a:cubicBezTo>
                        <a:pt x="69" y="196"/>
                        <a:pt x="69" y="196"/>
                        <a:pt x="69" y="196"/>
                      </a:cubicBezTo>
                      <a:cubicBezTo>
                        <a:pt x="69" y="196"/>
                        <a:pt x="70" y="195"/>
                        <a:pt x="70" y="195"/>
                      </a:cubicBezTo>
                      <a:cubicBezTo>
                        <a:pt x="70" y="194"/>
                        <a:pt x="70" y="195"/>
                        <a:pt x="70" y="195"/>
                      </a:cubicBezTo>
                      <a:cubicBezTo>
                        <a:pt x="70" y="195"/>
                        <a:pt x="70" y="197"/>
                        <a:pt x="69" y="197"/>
                      </a:cubicBezTo>
                      <a:cubicBezTo>
                        <a:pt x="69" y="197"/>
                        <a:pt x="69" y="199"/>
                        <a:pt x="68" y="199"/>
                      </a:cubicBezTo>
                      <a:cubicBezTo>
                        <a:pt x="69" y="199"/>
                        <a:pt x="69" y="199"/>
                        <a:pt x="69" y="199"/>
                      </a:cubicBezTo>
                      <a:cubicBezTo>
                        <a:pt x="69" y="199"/>
                        <a:pt x="68" y="199"/>
                        <a:pt x="68" y="200"/>
                      </a:cubicBezTo>
                      <a:cubicBezTo>
                        <a:pt x="68" y="199"/>
                        <a:pt x="68" y="199"/>
                        <a:pt x="68" y="198"/>
                      </a:cubicBezTo>
                      <a:close/>
                      <a:moveTo>
                        <a:pt x="48" y="190"/>
                      </a:moveTo>
                      <a:cubicBezTo>
                        <a:pt x="48" y="190"/>
                        <a:pt x="48" y="191"/>
                        <a:pt x="48" y="191"/>
                      </a:cubicBezTo>
                      <a:cubicBezTo>
                        <a:pt x="48" y="191"/>
                        <a:pt x="48" y="190"/>
                        <a:pt x="48" y="190"/>
                      </a:cubicBezTo>
                      <a:close/>
                      <a:moveTo>
                        <a:pt x="62" y="196"/>
                      </a:moveTo>
                      <a:cubicBezTo>
                        <a:pt x="61" y="196"/>
                        <a:pt x="61" y="195"/>
                        <a:pt x="62" y="195"/>
                      </a:cubicBezTo>
                      <a:cubicBezTo>
                        <a:pt x="62" y="195"/>
                        <a:pt x="62" y="196"/>
                        <a:pt x="62" y="196"/>
                      </a:cubicBezTo>
                      <a:close/>
                      <a:moveTo>
                        <a:pt x="46" y="189"/>
                      </a:moveTo>
                      <a:cubicBezTo>
                        <a:pt x="46" y="189"/>
                        <a:pt x="47" y="189"/>
                        <a:pt x="47" y="189"/>
                      </a:cubicBezTo>
                      <a:cubicBezTo>
                        <a:pt x="47" y="189"/>
                        <a:pt x="47" y="189"/>
                        <a:pt x="47" y="190"/>
                      </a:cubicBezTo>
                      <a:cubicBezTo>
                        <a:pt x="47" y="189"/>
                        <a:pt x="46" y="190"/>
                        <a:pt x="46" y="189"/>
                      </a:cubicBezTo>
                      <a:close/>
                      <a:moveTo>
                        <a:pt x="56" y="192"/>
                      </a:moveTo>
                      <a:cubicBezTo>
                        <a:pt x="56" y="192"/>
                        <a:pt x="56" y="192"/>
                        <a:pt x="56" y="192"/>
                      </a:cubicBezTo>
                      <a:cubicBezTo>
                        <a:pt x="55" y="192"/>
                        <a:pt x="56" y="192"/>
                        <a:pt x="56" y="191"/>
                      </a:cubicBezTo>
                      <a:cubicBezTo>
                        <a:pt x="56" y="191"/>
                        <a:pt x="55" y="192"/>
                        <a:pt x="56" y="192"/>
                      </a:cubicBezTo>
                      <a:close/>
                      <a:moveTo>
                        <a:pt x="47" y="189"/>
                      </a:moveTo>
                      <a:cubicBezTo>
                        <a:pt x="47" y="189"/>
                        <a:pt x="46" y="188"/>
                        <a:pt x="46" y="188"/>
                      </a:cubicBezTo>
                      <a:cubicBezTo>
                        <a:pt x="47" y="188"/>
                        <a:pt x="47" y="188"/>
                        <a:pt x="47" y="189"/>
                      </a:cubicBezTo>
                      <a:close/>
                      <a:moveTo>
                        <a:pt x="59" y="192"/>
                      </a:moveTo>
                      <a:cubicBezTo>
                        <a:pt x="59" y="192"/>
                        <a:pt x="59" y="193"/>
                        <a:pt x="59" y="193"/>
                      </a:cubicBezTo>
                      <a:cubicBezTo>
                        <a:pt x="59" y="193"/>
                        <a:pt x="59" y="193"/>
                        <a:pt x="59" y="192"/>
                      </a:cubicBezTo>
                      <a:close/>
                      <a:moveTo>
                        <a:pt x="48" y="187"/>
                      </a:moveTo>
                      <a:cubicBezTo>
                        <a:pt x="48" y="187"/>
                        <a:pt x="48" y="187"/>
                        <a:pt x="48" y="187"/>
                      </a:cubicBezTo>
                      <a:cubicBezTo>
                        <a:pt x="48" y="187"/>
                        <a:pt x="48" y="187"/>
                        <a:pt x="48" y="187"/>
                      </a:cubicBezTo>
                      <a:cubicBezTo>
                        <a:pt x="47" y="187"/>
                        <a:pt x="48" y="187"/>
                        <a:pt x="48" y="187"/>
                      </a:cubicBezTo>
                      <a:close/>
                      <a:moveTo>
                        <a:pt x="77" y="199"/>
                      </a:moveTo>
                      <a:cubicBezTo>
                        <a:pt x="77" y="199"/>
                        <a:pt x="77" y="198"/>
                        <a:pt x="77" y="198"/>
                      </a:cubicBezTo>
                      <a:cubicBezTo>
                        <a:pt x="77" y="198"/>
                        <a:pt x="77" y="198"/>
                        <a:pt x="77" y="199"/>
                      </a:cubicBezTo>
                      <a:close/>
                      <a:moveTo>
                        <a:pt x="69" y="193"/>
                      </a:moveTo>
                      <a:cubicBezTo>
                        <a:pt x="69" y="194"/>
                        <a:pt x="69" y="194"/>
                        <a:pt x="69" y="194"/>
                      </a:cubicBezTo>
                      <a:cubicBezTo>
                        <a:pt x="68" y="194"/>
                        <a:pt x="68" y="193"/>
                        <a:pt x="69" y="193"/>
                      </a:cubicBezTo>
                      <a:close/>
                      <a:moveTo>
                        <a:pt x="71" y="194"/>
                      </a:moveTo>
                      <a:cubicBezTo>
                        <a:pt x="71" y="194"/>
                        <a:pt x="71" y="194"/>
                        <a:pt x="71" y="194"/>
                      </a:cubicBezTo>
                      <a:cubicBezTo>
                        <a:pt x="71" y="194"/>
                        <a:pt x="71" y="193"/>
                        <a:pt x="72" y="193"/>
                      </a:cubicBezTo>
                      <a:cubicBezTo>
                        <a:pt x="71" y="193"/>
                        <a:pt x="71" y="192"/>
                        <a:pt x="71" y="192"/>
                      </a:cubicBezTo>
                      <a:cubicBezTo>
                        <a:pt x="71" y="192"/>
                        <a:pt x="71" y="192"/>
                        <a:pt x="71" y="192"/>
                      </a:cubicBezTo>
                      <a:cubicBezTo>
                        <a:pt x="72" y="192"/>
                        <a:pt x="72" y="191"/>
                        <a:pt x="72" y="191"/>
                      </a:cubicBezTo>
                      <a:cubicBezTo>
                        <a:pt x="72" y="192"/>
                        <a:pt x="72" y="193"/>
                        <a:pt x="71" y="194"/>
                      </a:cubicBezTo>
                      <a:close/>
                      <a:moveTo>
                        <a:pt x="57" y="188"/>
                      </a:moveTo>
                      <a:cubicBezTo>
                        <a:pt x="57" y="188"/>
                        <a:pt x="57" y="188"/>
                        <a:pt x="57" y="188"/>
                      </a:cubicBezTo>
                      <a:cubicBezTo>
                        <a:pt x="57" y="188"/>
                        <a:pt x="57" y="187"/>
                        <a:pt x="57" y="187"/>
                      </a:cubicBezTo>
                      <a:cubicBezTo>
                        <a:pt x="58" y="188"/>
                        <a:pt x="58" y="189"/>
                        <a:pt x="57" y="188"/>
                      </a:cubicBezTo>
                      <a:close/>
                      <a:moveTo>
                        <a:pt x="63" y="189"/>
                      </a:moveTo>
                      <a:cubicBezTo>
                        <a:pt x="62" y="189"/>
                        <a:pt x="62" y="189"/>
                        <a:pt x="63" y="189"/>
                      </a:cubicBezTo>
                      <a:cubicBezTo>
                        <a:pt x="63" y="189"/>
                        <a:pt x="62" y="189"/>
                        <a:pt x="62" y="190"/>
                      </a:cubicBezTo>
                      <a:cubicBezTo>
                        <a:pt x="62" y="189"/>
                        <a:pt x="62" y="189"/>
                        <a:pt x="62" y="188"/>
                      </a:cubicBezTo>
                      <a:cubicBezTo>
                        <a:pt x="62" y="188"/>
                        <a:pt x="63" y="189"/>
                        <a:pt x="63" y="189"/>
                      </a:cubicBezTo>
                      <a:close/>
                      <a:moveTo>
                        <a:pt x="70" y="191"/>
                      </a:moveTo>
                      <a:cubicBezTo>
                        <a:pt x="71" y="191"/>
                        <a:pt x="71" y="192"/>
                        <a:pt x="70" y="192"/>
                      </a:cubicBezTo>
                      <a:cubicBezTo>
                        <a:pt x="70" y="192"/>
                        <a:pt x="70" y="191"/>
                        <a:pt x="70" y="191"/>
                      </a:cubicBezTo>
                      <a:close/>
                      <a:moveTo>
                        <a:pt x="58" y="186"/>
                      </a:moveTo>
                      <a:cubicBezTo>
                        <a:pt x="58" y="187"/>
                        <a:pt x="58" y="187"/>
                        <a:pt x="57" y="187"/>
                      </a:cubicBezTo>
                      <a:cubicBezTo>
                        <a:pt x="57" y="187"/>
                        <a:pt x="58" y="186"/>
                        <a:pt x="58" y="186"/>
                      </a:cubicBezTo>
                      <a:close/>
                      <a:moveTo>
                        <a:pt x="73" y="192"/>
                      </a:moveTo>
                      <a:cubicBezTo>
                        <a:pt x="72" y="192"/>
                        <a:pt x="73" y="191"/>
                        <a:pt x="73" y="191"/>
                      </a:cubicBezTo>
                      <a:cubicBezTo>
                        <a:pt x="73" y="191"/>
                        <a:pt x="73" y="191"/>
                        <a:pt x="73" y="192"/>
                      </a:cubicBezTo>
                      <a:close/>
                      <a:moveTo>
                        <a:pt x="61" y="187"/>
                      </a:moveTo>
                      <a:cubicBezTo>
                        <a:pt x="60" y="187"/>
                        <a:pt x="61" y="186"/>
                        <a:pt x="61" y="186"/>
                      </a:cubicBezTo>
                      <a:cubicBezTo>
                        <a:pt x="61" y="186"/>
                        <a:pt x="61" y="187"/>
                        <a:pt x="61" y="186"/>
                      </a:cubicBezTo>
                      <a:cubicBezTo>
                        <a:pt x="61" y="187"/>
                        <a:pt x="61" y="187"/>
                        <a:pt x="61" y="187"/>
                      </a:cubicBezTo>
                      <a:close/>
                      <a:moveTo>
                        <a:pt x="67" y="189"/>
                      </a:moveTo>
                      <a:cubicBezTo>
                        <a:pt x="67" y="189"/>
                        <a:pt x="67" y="188"/>
                        <a:pt x="68" y="188"/>
                      </a:cubicBezTo>
                      <a:cubicBezTo>
                        <a:pt x="68" y="188"/>
                        <a:pt x="68" y="189"/>
                        <a:pt x="67" y="189"/>
                      </a:cubicBezTo>
                      <a:close/>
                      <a:moveTo>
                        <a:pt x="70" y="189"/>
                      </a:moveTo>
                      <a:cubicBezTo>
                        <a:pt x="70" y="189"/>
                        <a:pt x="70" y="189"/>
                        <a:pt x="70" y="190"/>
                      </a:cubicBezTo>
                      <a:cubicBezTo>
                        <a:pt x="69" y="189"/>
                        <a:pt x="70" y="189"/>
                        <a:pt x="70" y="189"/>
                      </a:cubicBezTo>
                      <a:close/>
                      <a:moveTo>
                        <a:pt x="77" y="191"/>
                      </a:moveTo>
                      <a:cubicBezTo>
                        <a:pt x="77" y="191"/>
                        <a:pt x="77" y="192"/>
                        <a:pt x="77" y="192"/>
                      </a:cubicBezTo>
                      <a:cubicBezTo>
                        <a:pt x="77" y="192"/>
                        <a:pt x="77" y="191"/>
                        <a:pt x="77" y="191"/>
                      </a:cubicBezTo>
                      <a:close/>
                      <a:moveTo>
                        <a:pt x="57" y="183"/>
                      </a:moveTo>
                      <a:cubicBezTo>
                        <a:pt x="57" y="184"/>
                        <a:pt x="57" y="184"/>
                        <a:pt x="57" y="184"/>
                      </a:cubicBezTo>
                      <a:cubicBezTo>
                        <a:pt x="56" y="184"/>
                        <a:pt x="57" y="184"/>
                        <a:pt x="57" y="183"/>
                      </a:cubicBezTo>
                      <a:close/>
                      <a:moveTo>
                        <a:pt x="51" y="181"/>
                      </a:moveTo>
                      <a:cubicBezTo>
                        <a:pt x="51" y="182"/>
                        <a:pt x="51" y="182"/>
                        <a:pt x="51" y="182"/>
                      </a:cubicBezTo>
                      <a:cubicBezTo>
                        <a:pt x="50" y="181"/>
                        <a:pt x="50" y="181"/>
                        <a:pt x="50" y="181"/>
                      </a:cubicBezTo>
                      <a:cubicBezTo>
                        <a:pt x="50" y="181"/>
                        <a:pt x="51" y="181"/>
                        <a:pt x="51" y="181"/>
                      </a:cubicBezTo>
                      <a:close/>
                      <a:moveTo>
                        <a:pt x="62" y="185"/>
                      </a:moveTo>
                      <a:cubicBezTo>
                        <a:pt x="62" y="185"/>
                        <a:pt x="62" y="184"/>
                        <a:pt x="63" y="184"/>
                      </a:cubicBezTo>
                      <a:cubicBezTo>
                        <a:pt x="63" y="184"/>
                        <a:pt x="62" y="184"/>
                        <a:pt x="63" y="183"/>
                      </a:cubicBezTo>
                      <a:cubicBezTo>
                        <a:pt x="63" y="183"/>
                        <a:pt x="63" y="183"/>
                        <a:pt x="63" y="183"/>
                      </a:cubicBezTo>
                      <a:cubicBezTo>
                        <a:pt x="63" y="183"/>
                        <a:pt x="63" y="183"/>
                        <a:pt x="63" y="183"/>
                      </a:cubicBezTo>
                      <a:cubicBezTo>
                        <a:pt x="63" y="183"/>
                        <a:pt x="63" y="183"/>
                        <a:pt x="63" y="183"/>
                      </a:cubicBezTo>
                      <a:cubicBezTo>
                        <a:pt x="63" y="183"/>
                        <a:pt x="63" y="183"/>
                        <a:pt x="64" y="183"/>
                      </a:cubicBezTo>
                      <a:cubicBezTo>
                        <a:pt x="64" y="183"/>
                        <a:pt x="63" y="183"/>
                        <a:pt x="64" y="184"/>
                      </a:cubicBezTo>
                      <a:cubicBezTo>
                        <a:pt x="63" y="184"/>
                        <a:pt x="63" y="184"/>
                        <a:pt x="63" y="184"/>
                      </a:cubicBezTo>
                      <a:cubicBezTo>
                        <a:pt x="63" y="184"/>
                        <a:pt x="63" y="185"/>
                        <a:pt x="63" y="185"/>
                      </a:cubicBezTo>
                      <a:cubicBezTo>
                        <a:pt x="62" y="185"/>
                        <a:pt x="62" y="185"/>
                        <a:pt x="62" y="185"/>
                      </a:cubicBezTo>
                      <a:close/>
                      <a:moveTo>
                        <a:pt x="58" y="183"/>
                      </a:moveTo>
                      <a:cubicBezTo>
                        <a:pt x="58" y="183"/>
                        <a:pt x="58" y="183"/>
                        <a:pt x="58" y="183"/>
                      </a:cubicBezTo>
                      <a:cubicBezTo>
                        <a:pt x="58" y="183"/>
                        <a:pt x="58" y="183"/>
                        <a:pt x="58" y="183"/>
                      </a:cubicBezTo>
                      <a:cubicBezTo>
                        <a:pt x="58" y="183"/>
                        <a:pt x="58" y="183"/>
                        <a:pt x="58" y="183"/>
                      </a:cubicBezTo>
                      <a:cubicBezTo>
                        <a:pt x="58" y="183"/>
                        <a:pt x="58" y="183"/>
                        <a:pt x="58" y="183"/>
                      </a:cubicBezTo>
                      <a:cubicBezTo>
                        <a:pt x="58" y="182"/>
                        <a:pt x="58" y="182"/>
                        <a:pt x="58" y="182"/>
                      </a:cubicBezTo>
                      <a:cubicBezTo>
                        <a:pt x="59" y="182"/>
                        <a:pt x="58" y="182"/>
                        <a:pt x="59" y="182"/>
                      </a:cubicBezTo>
                      <a:cubicBezTo>
                        <a:pt x="59" y="183"/>
                        <a:pt x="59" y="183"/>
                        <a:pt x="59" y="183"/>
                      </a:cubicBezTo>
                      <a:cubicBezTo>
                        <a:pt x="58" y="183"/>
                        <a:pt x="58" y="183"/>
                        <a:pt x="58" y="183"/>
                      </a:cubicBezTo>
                      <a:cubicBezTo>
                        <a:pt x="58" y="183"/>
                        <a:pt x="58" y="183"/>
                        <a:pt x="58" y="183"/>
                      </a:cubicBezTo>
                      <a:close/>
                      <a:moveTo>
                        <a:pt x="62" y="183"/>
                      </a:moveTo>
                      <a:cubicBezTo>
                        <a:pt x="61" y="183"/>
                        <a:pt x="61" y="184"/>
                        <a:pt x="61" y="183"/>
                      </a:cubicBezTo>
                      <a:cubicBezTo>
                        <a:pt x="61" y="183"/>
                        <a:pt x="61" y="183"/>
                        <a:pt x="61" y="183"/>
                      </a:cubicBezTo>
                      <a:cubicBezTo>
                        <a:pt x="61" y="183"/>
                        <a:pt x="61" y="182"/>
                        <a:pt x="61" y="182"/>
                      </a:cubicBezTo>
                      <a:cubicBezTo>
                        <a:pt x="61" y="182"/>
                        <a:pt x="61" y="183"/>
                        <a:pt x="62" y="183"/>
                      </a:cubicBezTo>
                      <a:close/>
                      <a:moveTo>
                        <a:pt x="56" y="181"/>
                      </a:moveTo>
                      <a:cubicBezTo>
                        <a:pt x="56" y="180"/>
                        <a:pt x="56" y="181"/>
                        <a:pt x="55" y="181"/>
                      </a:cubicBezTo>
                      <a:cubicBezTo>
                        <a:pt x="55" y="180"/>
                        <a:pt x="56" y="180"/>
                        <a:pt x="55" y="180"/>
                      </a:cubicBezTo>
                      <a:cubicBezTo>
                        <a:pt x="55" y="180"/>
                        <a:pt x="55" y="180"/>
                        <a:pt x="56" y="180"/>
                      </a:cubicBezTo>
                      <a:cubicBezTo>
                        <a:pt x="56" y="180"/>
                        <a:pt x="56" y="180"/>
                        <a:pt x="56" y="180"/>
                      </a:cubicBezTo>
                      <a:cubicBezTo>
                        <a:pt x="56" y="181"/>
                        <a:pt x="56" y="180"/>
                        <a:pt x="57" y="180"/>
                      </a:cubicBezTo>
                      <a:cubicBezTo>
                        <a:pt x="57" y="180"/>
                        <a:pt x="56" y="180"/>
                        <a:pt x="56" y="181"/>
                      </a:cubicBezTo>
                      <a:close/>
                      <a:moveTo>
                        <a:pt x="72" y="187"/>
                      </a:moveTo>
                      <a:cubicBezTo>
                        <a:pt x="72" y="187"/>
                        <a:pt x="72" y="186"/>
                        <a:pt x="72" y="186"/>
                      </a:cubicBezTo>
                      <a:cubicBezTo>
                        <a:pt x="73" y="186"/>
                        <a:pt x="72" y="186"/>
                        <a:pt x="72" y="187"/>
                      </a:cubicBezTo>
                      <a:close/>
                      <a:moveTo>
                        <a:pt x="66" y="184"/>
                      </a:moveTo>
                      <a:cubicBezTo>
                        <a:pt x="66" y="184"/>
                        <a:pt x="66" y="183"/>
                        <a:pt x="66" y="183"/>
                      </a:cubicBezTo>
                      <a:cubicBezTo>
                        <a:pt x="66" y="183"/>
                        <a:pt x="66" y="184"/>
                        <a:pt x="66" y="184"/>
                      </a:cubicBezTo>
                      <a:close/>
                      <a:moveTo>
                        <a:pt x="61" y="182"/>
                      </a:moveTo>
                      <a:cubicBezTo>
                        <a:pt x="61" y="182"/>
                        <a:pt x="62" y="181"/>
                        <a:pt x="62" y="181"/>
                      </a:cubicBezTo>
                      <a:cubicBezTo>
                        <a:pt x="62" y="182"/>
                        <a:pt x="61" y="181"/>
                        <a:pt x="61" y="182"/>
                      </a:cubicBezTo>
                      <a:close/>
                      <a:moveTo>
                        <a:pt x="66" y="183"/>
                      </a:moveTo>
                      <a:cubicBezTo>
                        <a:pt x="66" y="183"/>
                        <a:pt x="66" y="183"/>
                        <a:pt x="66" y="182"/>
                      </a:cubicBezTo>
                      <a:cubicBezTo>
                        <a:pt x="66" y="182"/>
                        <a:pt x="66" y="181"/>
                        <a:pt x="66" y="181"/>
                      </a:cubicBezTo>
                      <a:cubicBezTo>
                        <a:pt x="66" y="181"/>
                        <a:pt x="66" y="181"/>
                        <a:pt x="66" y="180"/>
                      </a:cubicBezTo>
                      <a:cubicBezTo>
                        <a:pt x="66" y="180"/>
                        <a:pt x="67" y="180"/>
                        <a:pt x="67" y="180"/>
                      </a:cubicBezTo>
                      <a:cubicBezTo>
                        <a:pt x="66" y="182"/>
                        <a:pt x="66" y="182"/>
                        <a:pt x="66" y="183"/>
                      </a:cubicBezTo>
                      <a:close/>
                      <a:moveTo>
                        <a:pt x="51" y="178"/>
                      </a:moveTo>
                      <a:cubicBezTo>
                        <a:pt x="51" y="177"/>
                        <a:pt x="52" y="177"/>
                        <a:pt x="52" y="177"/>
                      </a:cubicBezTo>
                      <a:cubicBezTo>
                        <a:pt x="52" y="177"/>
                        <a:pt x="52" y="177"/>
                        <a:pt x="52" y="177"/>
                      </a:cubicBezTo>
                      <a:cubicBezTo>
                        <a:pt x="52" y="177"/>
                        <a:pt x="52" y="178"/>
                        <a:pt x="51" y="178"/>
                      </a:cubicBezTo>
                      <a:close/>
                      <a:moveTo>
                        <a:pt x="56" y="179"/>
                      </a:moveTo>
                      <a:cubicBezTo>
                        <a:pt x="56" y="179"/>
                        <a:pt x="56" y="179"/>
                        <a:pt x="55" y="179"/>
                      </a:cubicBezTo>
                      <a:cubicBezTo>
                        <a:pt x="56" y="179"/>
                        <a:pt x="56" y="178"/>
                        <a:pt x="56" y="179"/>
                      </a:cubicBezTo>
                      <a:close/>
                      <a:moveTo>
                        <a:pt x="51" y="175"/>
                      </a:moveTo>
                      <a:cubicBezTo>
                        <a:pt x="51" y="174"/>
                        <a:pt x="52" y="172"/>
                        <a:pt x="52" y="172"/>
                      </a:cubicBezTo>
                      <a:cubicBezTo>
                        <a:pt x="52" y="173"/>
                        <a:pt x="52" y="175"/>
                        <a:pt x="51" y="176"/>
                      </a:cubicBezTo>
                      <a:cubicBezTo>
                        <a:pt x="51" y="176"/>
                        <a:pt x="51" y="175"/>
                        <a:pt x="51" y="175"/>
                      </a:cubicBezTo>
                      <a:close/>
                      <a:moveTo>
                        <a:pt x="74" y="182"/>
                      </a:moveTo>
                      <a:cubicBezTo>
                        <a:pt x="73" y="183"/>
                        <a:pt x="74" y="183"/>
                        <a:pt x="73" y="183"/>
                      </a:cubicBezTo>
                      <a:cubicBezTo>
                        <a:pt x="73" y="183"/>
                        <a:pt x="73" y="182"/>
                        <a:pt x="74" y="182"/>
                      </a:cubicBezTo>
                      <a:close/>
                      <a:moveTo>
                        <a:pt x="58" y="178"/>
                      </a:moveTo>
                      <a:cubicBezTo>
                        <a:pt x="58" y="177"/>
                        <a:pt x="59" y="177"/>
                        <a:pt x="59" y="177"/>
                      </a:cubicBezTo>
                      <a:cubicBezTo>
                        <a:pt x="59" y="177"/>
                        <a:pt x="59" y="178"/>
                        <a:pt x="59" y="178"/>
                      </a:cubicBezTo>
                      <a:cubicBezTo>
                        <a:pt x="58" y="178"/>
                        <a:pt x="59" y="178"/>
                        <a:pt x="58" y="178"/>
                      </a:cubicBezTo>
                      <a:close/>
                      <a:moveTo>
                        <a:pt x="70" y="180"/>
                      </a:moveTo>
                      <a:cubicBezTo>
                        <a:pt x="70" y="181"/>
                        <a:pt x="70" y="181"/>
                        <a:pt x="70" y="181"/>
                      </a:cubicBezTo>
                      <a:cubicBezTo>
                        <a:pt x="69" y="180"/>
                        <a:pt x="69" y="179"/>
                        <a:pt x="69" y="179"/>
                      </a:cubicBezTo>
                      <a:cubicBezTo>
                        <a:pt x="70" y="179"/>
                        <a:pt x="69" y="180"/>
                        <a:pt x="70" y="180"/>
                      </a:cubicBezTo>
                      <a:close/>
                      <a:moveTo>
                        <a:pt x="70" y="179"/>
                      </a:moveTo>
                      <a:cubicBezTo>
                        <a:pt x="70" y="179"/>
                        <a:pt x="70" y="179"/>
                        <a:pt x="70" y="179"/>
                      </a:cubicBezTo>
                      <a:cubicBezTo>
                        <a:pt x="70" y="179"/>
                        <a:pt x="70" y="179"/>
                        <a:pt x="70" y="179"/>
                      </a:cubicBezTo>
                      <a:cubicBezTo>
                        <a:pt x="70" y="179"/>
                        <a:pt x="70" y="179"/>
                        <a:pt x="70" y="178"/>
                      </a:cubicBezTo>
                      <a:cubicBezTo>
                        <a:pt x="70" y="179"/>
                        <a:pt x="70" y="179"/>
                        <a:pt x="70" y="179"/>
                      </a:cubicBezTo>
                      <a:close/>
                      <a:moveTo>
                        <a:pt x="53" y="168"/>
                      </a:moveTo>
                      <a:cubicBezTo>
                        <a:pt x="53" y="169"/>
                        <a:pt x="52" y="170"/>
                        <a:pt x="53" y="168"/>
                      </a:cubicBezTo>
                      <a:close/>
                      <a:moveTo>
                        <a:pt x="63" y="173"/>
                      </a:moveTo>
                      <a:cubicBezTo>
                        <a:pt x="63" y="173"/>
                        <a:pt x="63" y="172"/>
                        <a:pt x="63" y="172"/>
                      </a:cubicBezTo>
                      <a:cubicBezTo>
                        <a:pt x="63" y="172"/>
                        <a:pt x="63" y="172"/>
                        <a:pt x="63" y="172"/>
                      </a:cubicBezTo>
                      <a:cubicBezTo>
                        <a:pt x="64" y="172"/>
                        <a:pt x="63" y="172"/>
                        <a:pt x="63" y="173"/>
                      </a:cubicBezTo>
                      <a:close/>
                      <a:moveTo>
                        <a:pt x="70" y="174"/>
                      </a:moveTo>
                      <a:cubicBezTo>
                        <a:pt x="70" y="174"/>
                        <a:pt x="69" y="174"/>
                        <a:pt x="69" y="175"/>
                      </a:cubicBezTo>
                      <a:cubicBezTo>
                        <a:pt x="69" y="174"/>
                        <a:pt x="69" y="174"/>
                        <a:pt x="70" y="174"/>
                      </a:cubicBezTo>
                      <a:close/>
                      <a:moveTo>
                        <a:pt x="60" y="171"/>
                      </a:moveTo>
                      <a:cubicBezTo>
                        <a:pt x="60" y="171"/>
                        <a:pt x="60" y="170"/>
                        <a:pt x="60" y="170"/>
                      </a:cubicBezTo>
                      <a:cubicBezTo>
                        <a:pt x="60" y="171"/>
                        <a:pt x="60" y="171"/>
                        <a:pt x="60" y="171"/>
                      </a:cubicBezTo>
                      <a:close/>
                      <a:moveTo>
                        <a:pt x="74" y="175"/>
                      </a:moveTo>
                      <a:cubicBezTo>
                        <a:pt x="74" y="175"/>
                        <a:pt x="74" y="175"/>
                        <a:pt x="74" y="176"/>
                      </a:cubicBezTo>
                      <a:cubicBezTo>
                        <a:pt x="74" y="176"/>
                        <a:pt x="74" y="175"/>
                        <a:pt x="74" y="175"/>
                      </a:cubicBezTo>
                      <a:close/>
                      <a:moveTo>
                        <a:pt x="69" y="171"/>
                      </a:moveTo>
                      <a:cubicBezTo>
                        <a:pt x="69" y="171"/>
                        <a:pt x="69" y="171"/>
                        <a:pt x="69" y="171"/>
                      </a:cubicBezTo>
                      <a:cubicBezTo>
                        <a:pt x="70" y="171"/>
                        <a:pt x="69" y="172"/>
                        <a:pt x="69" y="172"/>
                      </a:cubicBezTo>
                      <a:cubicBezTo>
                        <a:pt x="69" y="173"/>
                        <a:pt x="69" y="173"/>
                        <a:pt x="69" y="174"/>
                      </a:cubicBezTo>
                      <a:cubicBezTo>
                        <a:pt x="68" y="173"/>
                        <a:pt x="69" y="172"/>
                        <a:pt x="69" y="171"/>
                      </a:cubicBezTo>
                      <a:close/>
                      <a:moveTo>
                        <a:pt x="71" y="173"/>
                      </a:moveTo>
                      <a:cubicBezTo>
                        <a:pt x="71" y="173"/>
                        <a:pt x="72" y="173"/>
                        <a:pt x="72" y="173"/>
                      </a:cubicBezTo>
                      <a:cubicBezTo>
                        <a:pt x="72" y="174"/>
                        <a:pt x="71" y="173"/>
                        <a:pt x="71" y="173"/>
                      </a:cubicBezTo>
                      <a:close/>
                      <a:moveTo>
                        <a:pt x="64" y="171"/>
                      </a:moveTo>
                      <a:cubicBezTo>
                        <a:pt x="64" y="170"/>
                        <a:pt x="64" y="170"/>
                        <a:pt x="64" y="170"/>
                      </a:cubicBezTo>
                      <a:cubicBezTo>
                        <a:pt x="64" y="171"/>
                        <a:pt x="64" y="171"/>
                        <a:pt x="64" y="171"/>
                      </a:cubicBezTo>
                      <a:cubicBezTo>
                        <a:pt x="64" y="171"/>
                        <a:pt x="64" y="171"/>
                        <a:pt x="64" y="171"/>
                      </a:cubicBezTo>
                      <a:cubicBezTo>
                        <a:pt x="64" y="171"/>
                        <a:pt x="64" y="171"/>
                        <a:pt x="64" y="171"/>
                      </a:cubicBezTo>
                      <a:close/>
                      <a:moveTo>
                        <a:pt x="64" y="170"/>
                      </a:moveTo>
                      <a:cubicBezTo>
                        <a:pt x="63" y="170"/>
                        <a:pt x="63" y="170"/>
                        <a:pt x="63" y="170"/>
                      </a:cubicBezTo>
                      <a:cubicBezTo>
                        <a:pt x="63" y="170"/>
                        <a:pt x="63" y="169"/>
                        <a:pt x="64" y="170"/>
                      </a:cubicBezTo>
                      <a:close/>
                      <a:moveTo>
                        <a:pt x="68" y="171"/>
                      </a:moveTo>
                      <a:cubicBezTo>
                        <a:pt x="68" y="171"/>
                        <a:pt x="68" y="171"/>
                        <a:pt x="68" y="172"/>
                      </a:cubicBezTo>
                      <a:cubicBezTo>
                        <a:pt x="67" y="171"/>
                        <a:pt x="68" y="171"/>
                        <a:pt x="68" y="171"/>
                      </a:cubicBezTo>
                      <a:close/>
                      <a:moveTo>
                        <a:pt x="53" y="165"/>
                      </a:moveTo>
                      <a:cubicBezTo>
                        <a:pt x="54" y="165"/>
                        <a:pt x="53" y="166"/>
                        <a:pt x="53" y="166"/>
                      </a:cubicBezTo>
                      <a:cubicBezTo>
                        <a:pt x="53" y="166"/>
                        <a:pt x="53" y="165"/>
                        <a:pt x="53" y="165"/>
                      </a:cubicBezTo>
                      <a:close/>
                      <a:moveTo>
                        <a:pt x="81" y="175"/>
                      </a:moveTo>
                      <a:cubicBezTo>
                        <a:pt x="81" y="175"/>
                        <a:pt x="81" y="174"/>
                        <a:pt x="81" y="174"/>
                      </a:cubicBezTo>
                      <a:cubicBezTo>
                        <a:pt x="82" y="174"/>
                        <a:pt x="82" y="175"/>
                        <a:pt x="82" y="175"/>
                      </a:cubicBezTo>
                      <a:cubicBezTo>
                        <a:pt x="81" y="175"/>
                        <a:pt x="81" y="175"/>
                        <a:pt x="81" y="175"/>
                      </a:cubicBezTo>
                      <a:close/>
                      <a:moveTo>
                        <a:pt x="65" y="170"/>
                      </a:moveTo>
                      <a:cubicBezTo>
                        <a:pt x="65" y="169"/>
                        <a:pt x="65" y="169"/>
                        <a:pt x="66" y="169"/>
                      </a:cubicBezTo>
                      <a:cubicBezTo>
                        <a:pt x="66" y="169"/>
                        <a:pt x="65" y="169"/>
                        <a:pt x="66" y="169"/>
                      </a:cubicBezTo>
                      <a:cubicBezTo>
                        <a:pt x="66" y="169"/>
                        <a:pt x="65" y="170"/>
                        <a:pt x="66" y="170"/>
                      </a:cubicBezTo>
                      <a:cubicBezTo>
                        <a:pt x="66" y="170"/>
                        <a:pt x="65" y="170"/>
                        <a:pt x="65" y="170"/>
                      </a:cubicBezTo>
                      <a:close/>
                      <a:moveTo>
                        <a:pt x="77" y="173"/>
                      </a:moveTo>
                      <a:cubicBezTo>
                        <a:pt x="77" y="173"/>
                        <a:pt x="77" y="172"/>
                        <a:pt x="77" y="173"/>
                      </a:cubicBezTo>
                      <a:cubicBezTo>
                        <a:pt x="77" y="173"/>
                        <a:pt x="77" y="173"/>
                        <a:pt x="77" y="173"/>
                      </a:cubicBezTo>
                      <a:cubicBezTo>
                        <a:pt x="77" y="173"/>
                        <a:pt x="76" y="173"/>
                        <a:pt x="77" y="173"/>
                      </a:cubicBezTo>
                      <a:close/>
                      <a:moveTo>
                        <a:pt x="72" y="172"/>
                      </a:moveTo>
                      <a:cubicBezTo>
                        <a:pt x="72" y="171"/>
                        <a:pt x="72" y="171"/>
                        <a:pt x="72" y="171"/>
                      </a:cubicBezTo>
                      <a:cubicBezTo>
                        <a:pt x="73" y="171"/>
                        <a:pt x="73" y="172"/>
                        <a:pt x="72" y="172"/>
                      </a:cubicBezTo>
                      <a:close/>
                      <a:moveTo>
                        <a:pt x="58" y="166"/>
                      </a:moveTo>
                      <a:cubicBezTo>
                        <a:pt x="57" y="165"/>
                        <a:pt x="57" y="165"/>
                        <a:pt x="57" y="165"/>
                      </a:cubicBezTo>
                      <a:cubicBezTo>
                        <a:pt x="58" y="165"/>
                        <a:pt x="58" y="165"/>
                        <a:pt x="58" y="166"/>
                      </a:cubicBezTo>
                      <a:close/>
                      <a:moveTo>
                        <a:pt x="68" y="169"/>
                      </a:moveTo>
                      <a:cubicBezTo>
                        <a:pt x="68" y="168"/>
                        <a:pt x="69" y="168"/>
                        <a:pt x="69" y="168"/>
                      </a:cubicBezTo>
                      <a:cubicBezTo>
                        <a:pt x="69" y="168"/>
                        <a:pt x="69" y="169"/>
                        <a:pt x="68" y="169"/>
                      </a:cubicBezTo>
                      <a:close/>
                      <a:moveTo>
                        <a:pt x="68" y="168"/>
                      </a:moveTo>
                      <a:cubicBezTo>
                        <a:pt x="68" y="168"/>
                        <a:pt x="68" y="168"/>
                        <a:pt x="68" y="168"/>
                      </a:cubicBezTo>
                      <a:cubicBezTo>
                        <a:pt x="67" y="168"/>
                        <a:pt x="68" y="168"/>
                        <a:pt x="68" y="168"/>
                      </a:cubicBezTo>
                      <a:close/>
                      <a:moveTo>
                        <a:pt x="79" y="171"/>
                      </a:moveTo>
                      <a:cubicBezTo>
                        <a:pt x="80" y="171"/>
                        <a:pt x="80" y="172"/>
                        <a:pt x="79" y="172"/>
                      </a:cubicBezTo>
                      <a:cubicBezTo>
                        <a:pt x="79" y="172"/>
                        <a:pt x="79" y="171"/>
                        <a:pt x="79" y="171"/>
                      </a:cubicBezTo>
                      <a:close/>
                      <a:moveTo>
                        <a:pt x="58" y="164"/>
                      </a:moveTo>
                      <a:cubicBezTo>
                        <a:pt x="58" y="163"/>
                        <a:pt x="58" y="163"/>
                        <a:pt x="58" y="163"/>
                      </a:cubicBezTo>
                      <a:cubicBezTo>
                        <a:pt x="59" y="164"/>
                        <a:pt x="58" y="164"/>
                        <a:pt x="58" y="165"/>
                      </a:cubicBezTo>
                      <a:cubicBezTo>
                        <a:pt x="58" y="164"/>
                        <a:pt x="58" y="164"/>
                        <a:pt x="58" y="165"/>
                      </a:cubicBezTo>
                      <a:cubicBezTo>
                        <a:pt x="57" y="165"/>
                        <a:pt x="58" y="164"/>
                        <a:pt x="57" y="164"/>
                      </a:cubicBezTo>
                      <a:cubicBezTo>
                        <a:pt x="57" y="164"/>
                        <a:pt x="58" y="164"/>
                        <a:pt x="58" y="164"/>
                      </a:cubicBezTo>
                      <a:cubicBezTo>
                        <a:pt x="58" y="164"/>
                        <a:pt x="58" y="164"/>
                        <a:pt x="58" y="164"/>
                      </a:cubicBezTo>
                      <a:close/>
                      <a:moveTo>
                        <a:pt x="76" y="170"/>
                      </a:moveTo>
                      <a:cubicBezTo>
                        <a:pt x="77" y="170"/>
                        <a:pt x="77" y="170"/>
                        <a:pt x="77" y="170"/>
                      </a:cubicBezTo>
                      <a:cubicBezTo>
                        <a:pt x="77" y="170"/>
                        <a:pt x="77" y="170"/>
                        <a:pt x="77" y="171"/>
                      </a:cubicBezTo>
                      <a:cubicBezTo>
                        <a:pt x="76" y="171"/>
                        <a:pt x="77" y="170"/>
                        <a:pt x="76" y="170"/>
                      </a:cubicBezTo>
                      <a:close/>
                      <a:moveTo>
                        <a:pt x="85" y="173"/>
                      </a:moveTo>
                      <a:cubicBezTo>
                        <a:pt x="85" y="173"/>
                        <a:pt x="85" y="172"/>
                        <a:pt x="85" y="172"/>
                      </a:cubicBezTo>
                      <a:cubicBezTo>
                        <a:pt x="85" y="172"/>
                        <a:pt x="86" y="173"/>
                        <a:pt x="85" y="173"/>
                      </a:cubicBezTo>
                      <a:cubicBezTo>
                        <a:pt x="85" y="173"/>
                        <a:pt x="85" y="173"/>
                        <a:pt x="85" y="173"/>
                      </a:cubicBezTo>
                      <a:close/>
                      <a:moveTo>
                        <a:pt x="84" y="170"/>
                      </a:moveTo>
                      <a:cubicBezTo>
                        <a:pt x="85" y="169"/>
                        <a:pt x="85" y="167"/>
                        <a:pt x="86" y="166"/>
                      </a:cubicBezTo>
                      <a:cubicBezTo>
                        <a:pt x="85" y="168"/>
                        <a:pt x="85" y="169"/>
                        <a:pt x="84" y="171"/>
                      </a:cubicBezTo>
                      <a:cubicBezTo>
                        <a:pt x="84" y="171"/>
                        <a:pt x="83" y="171"/>
                        <a:pt x="83" y="172"/>
                      </a:cubicBezTo>
                      <a:cubicBezTo>
                        <a:pt x="83" y="171"/>
                        <a:pt x="85" y="171"/>
                        <a:pt x="84" y="170"/>
                      </a:cubicBezTo>
                      <a:close/>
                      <a:moveTo>
                        <a:pt x="74" y="169"/>
                      </a:moveTo>
                      <a:cubicBezTo>
                        <a:pt x="74" y="169"/>
                        <a:pt x="75" y="168"/>
                        <a:pt x="75" y="168"/>
                      </a:cubicBezTo>
                      <a:cubicBezTo>
                        <a:pt x="75" y="168"/>
                        <a:pt x="74" y="169"/>
                        <a:pt x="74" y="169"/>
                      </a:cubicBezTo>
                      <a:close/>
                      <a:moveTo>
                        <a:pt x="73" y="168"/>
                      </a:moveTo>
                      <a:cubicBezTo>
                        <a:pt x="72" y="168"/>
                        <a:pt x="73" y="167"/>
                        <a:pt x="73" y="167"/>
                      </a:cubicBezTo>
                      <a:cubicBezTo>
                        <a:pt x="73" y="167"/>
                        <a:pt x="73" y="168"/>
                        <a:pt x="73" y="168"/>
                      </a:cubicBezTo>
                      <a:cubicBezTo>
                        <a:pt x="73" y="168"/>
                        <a:pt x="73" y="168"/>
                        <a:pt x="73" y="168"/>
                      </a:cubicBezTo>
                      <a:close/>
                      <a:moveTo>
                        <a:pt x="85" y="172"/>
                      </a:moveTo>
                      <a:cubicBezTo>
                        <a:pt x="85" y="172"/>
                        <a:pt x="85" y="172"/>
                        <a:pt x="85" y="171"/>
                      </a:cubicBezTo>
                      <a:cubicBezTo>
                        <a:pt x="85" y="171"/>
                        <a:pt x="85" y="172"/>
                        <a:pt x="85" y="172"/>
                      </a:cubicBezTo>
                      <a:close/>
                      <a:moveTo>
                        <a:pt x="78" y="169"/>
                      </a:moveTo>
                      <a:cubicBezTo>
                        <a:pt x="78" y="169"/>
                        <a:pt x="78" y="169"/>
                        <a:pt x="78" y="170"/>
                      </a:cubicBezTo>
                      <a:cubicBezTo>
                        <a:pt x="78" y="170"/>
                        <a:pt x="78" y="169"/>
                        <a:pt x="78" y="170"/>
                      </a:cubicBezTo>
                      <a:cubicBezTo>
                        <a:pt x="77" y="169"/>
                        <a:pt x="78" y="169"/>
                        <a:pt x="78" y="169"/>
                      </a:cubicBezTo>
                      <a:close/>
                      <a:moveTo>
                        <a:pt x="77" y="169"/>
                      </a:moveTo>
                      <a:cubicBezTo>
                        <a:pt x="77" y="169"/>
                        <a:pt x="77" y="169"/>
                        <a:pt x="77" y="169"/>
                      </a:cubicBezTo>
                      <a:cubicBezTo>
                        <a:pt x="77" y="169"/>
                        <a:pt x="77" y="168"/>
                        <a:pt x="78" y="169"/>
                      </a:cubicBezTo>
                      <a:cubicBezTo>
                        <a:pt x="77" y="169"/>
                        <a:pt x="78" y="169"/>
                        <a:pt x="77" y="169"/>
                      </a:cubicBezTo>
                      <a:cubicBezTo>
                        <a:pt x="77" y="169"/>
                        <a:pt x="77" y="169"/>
                        <a:pt x="77" y="169"/>
                      </a:cubicBezTo>
                      <a:close/>
                      <a:moveTo>
                        <a:pt x="84" y="169"/>
                      </a:moveTo>
                      <a:cubicBezTo>
                        <a:pt x="84" y="170"/>
                        <a:pt x="84" y="170"/>
                        <a:pt x="83" y="171"/>
                      </a:cubicBezTo>
                      <a:cubicBezTo>
                        <a:pt x="83" y="171"/>
                        <a:pt x="83" y="170"/>
                        <a:pt x="83" y="170"/>
                      </a:cubicBezTo>
                      <a:cubicBezTo>
                        <a:pt x="84" y="170"/>
                        <a:pt x="83" y="169"/>
                        <a:pt x="84" y="169"/>
                      </a:cubicBezTo>
                      <a:close/>
                      <a:moveTo>
                        <a:pt x="82" y="170"/>
                      </a:moveTo>
                      <a:cubicBezTo>
                        <a:pt x="83" y="170"/>
                        <a:pt x="83" y="170"/>
                        <a:pt x="83" y="170"/>
                      </a:cubicBezTo>
                      <a:cubicBezTo>
                        <a:pt x="82" y="170"/>
                        <a:pt x="83" y="170"/>
                        <a:pt x="82" y="171"/>
                      </a:cubicBezTo>
                      <a:cubicBezTo>
                        <a:pt x="82" y="170"/>
                        <a:pt x="82" y="170"/>
                        <a:pt x="82" y="170"/>
                      </a:cubicBezTo>
                      <a:close/>
                      <a:moveTo>
                        <a:pt x="71" y="165"/>
                      </a:moveTo>
                      <a:cubicBezTo>
                        <a:pt x="71" y="166"/>
                        <a:pt x="71" y="166"/>
                        <a:pt x="71" y="166"/>
                      </a:cubicBezTo>
                      <a:cubicBezTo>
                        <a:pt x="72" y="166"/>
                        <a:pt x="71" y="166"/>
                        <a:pt x="71" y="167"/>
                      </a:cubicBezTo>
                      <a:cubicBezTo>
                        <a:pt x="71" y="167"/>
                        <a:pt x="71" y="166"/>
                        <a:pt x="71" y="166"/>
                      </a:cubicBezTo>
                      <a:cubicBezTo>
                        <a:pt x="70" y="166"/>
                        <a:pt x="71" y="166"/>
                        <a:pt x="71" y="165"/>
                      </a:cubicBezTo>
                      <a:close/>
                      <a:moveTo>
                        <a:pt x="67" y="165"/>
                      </a:moveTo>
                      <a:cubicBezTo>
                        <a:pt x="67" y="165"/>
                        <a:pt x="67" y="165"/>
                        <a:pt x="67" y="164"/>
                      </a:cubicBezTo>
                      <a:cubicBezTo>
                        <a:pt x="67" y="164"/>
                        <a:pt x="67" y="165"/>
                        <a:pt x="67" y="165"/>
                      </a:cubicBezTo>
                      <a:close/>
                      <a:moveTo>
                        <a:pt x="68" y="164"/>
                      </a:moveTo>
                      <a:cubicBezTo>
                        <a:pt x="68" y="165"/>
                        <a:pt x="68" y="165"/>
                        <a:pt x="68" y="165"/>
                      </a:cubicBezTo>
                      <a:cubicBezTo>
                        <a:pt x="67" y="165"/>
                        <a:pt x="68" y="164"/>
                        <a:pt x="68" y="164"/>
                      </a:cubicBezTo>
                      <a:close/>
                      <a:moveTo>
                        <a:pt x="75" y="167"/>
                      </a:moveTo>
                      <a:cubicBezTo>
                        <a:pt x="75" y="167"/>
                        <a:pt x="75" y="166"/>
                        <a:pt x="75" y="166"/>
                      </a:cubicBezTo>
                      <a:cubicBezTo>
                        <a:pt x="75" y="166"/>
                        <a:pt x="75" y="166"/>
                        <a:pt x="75" y="166"/>
                      </a:cubicBezTo>
                      <a:cubicBezTo>
                        <a:pt x="76" y="166"/>
                        <a:pt x="75" y="167"/>
                        <a:pt x="75" y="167"/>
                      </a:cubicBezTo>
                      <a:cubicBezTo>
                        <a:pt x="75" y="167"/>
                        <a:pt x="75" y="167"/>
                        <a:pt x="75" y="167"/>
                      </a:cubicBezTo>
                      <a:close/>
                      <a:moveTo>
                        <a:pt x="73" y="165"/>
                      </a:moveTo>
                      <a:cubicBezTo>
                        <a:pt x="73" y="165"/>
                        <a:pt x="73" y="165"/>
                        <a:pt x="73" y="166"/>
                      </a:cubicBezTo>
                      <a:cubicBezTo>
                        <a:pt x="73" y="166"/>
                        <a:pt x="72" y="165"/>
                        <a:pt x="72" y="166"/>
                      </a:cubicBezTo>
                      <a:cubicBezTo>
                        <a:pt x="72" y="166"/>
                        <a:pt x="72" y="165"/>
                        <a:pt x="72" y="165"/>
                      </a:cubicBezTo>
                      <a:cubicBezTo>
                        <a:pt x="72" y="165"/>
                        <a:pt x="73" y="165"/>
                        <a:pt x="73" y="165"/>
                      </a:cubicBezTo>
                      <a:close/>
                      <a:moveTo>
                        <a:pt x="69" y="165"/>
                      </a:moveTo>
                      <a:cubicBezTo>
                        <a:pt x="69" y="164"/>
                        <a:pt x="69" y="163"/>
                        <a:pt x="70" y="163"/>
                      </a:cubicBezTo>
                      <a:cubicBezTo>
                        <a:pt x="70" y="164"/>
                        <a:pt x="69" y="164"/>
                        <a:pt x="69" y="165"/>
                      </a:cubicBezTo>
                      <a:close/>
                      <a:moveTo>
                        <a:pt x="68" y="164"/>
                      </a:moveTo>
                      <a:cubicBezTo>
                        <a:pt x="67" y="164"/>
                        <a:pt x="67" y="164"/>
                        <a:pt x="67" y="163"/>
                      </a:cubicBezTo>
                      <a:cubicBezTo>
                        <a:pt x="67" y="164"/>
                        <a:pt x="68" y="164"/>
                        <a:pt x="68" y="164"/>
                      </a:cubicBezTo>
                      <a:close/>
                      <a:moveTo>
                        <a:pt x="83" y="168"/>
                      </a:moveTo>
                      <a:cubicBezTo>
                        <a:pt x="83" y="168"/>
                        <a:pt x="83" y="169"/>
                        <a:pt x="83" y="169"/>
                      </a:cubicBezTo>
                      <a:cubicBezTo>
                        <a:pt x="83" y="169"/>
                        <a:pt x="83" y="168"/>
                        <a:pt x="83" y="168"/>
                      </a:cubicBezTo>
                      <a:close/>
                      <a:moveTo>
                        <a:pt x="83" y="168"/>
                      </a:moveTo>
                      <a:cubicBezTo>
                        <a:pt x="82" y="168"/>
                        <a:pt x="82" y="167"/>
                        <a:pt x="83" y="167"/>
                      </a:cubicBezTo>
                      <a:cubicBezTo>
                        <a:pt x="83" y="167"/>
                        <a:pt x="83" y="168"/>
                        <a:pt x="83" y="168"/>
                      </a:cubicBezTo>
                      <a:close/>
                      <a:moveTo>
                        <a:pt x="72" y="164"/>
                      </a:moveTo>
                      <a:cubicBezTo>
                        <a:pt x="73" y="163"/>
                        <a:pt x="72" y="163"/>
                        <a:pt x="73" y="163"/>
                      </a:cubicBezTo>
                      <a:cubicBezTo>
                        <a:pt x="73" y="163"/>
                        <a:pt x="73" y="163"/>
                        <a:pt x="73" y="163"/>
                      </a:cubicBezTo>
                      <a:cubicBezTo>
                        <a:pt x="73" y="163"/>
                        <a:pt x="73" y="163"/>
                        <a:pt x="73" y="163"/>
                      </a:cubicBezTo>
                      <a:cubicBezTo>
                        <a:pt x="73" y="163"/>
                        <a:pt x="73" y="163"/>
                        <a:pt x="74" y="163"/>
                      </a:cubicBezTo>
                      <a:cubicBezTo>
                        <a:pt x="73" y="164"/>
                        <a:pt x="74" y="164"/>
                        <a:pt x="73" y="164"/>
                      </a:cubicBezTo>
                      <a:cubicBezTo>
                        <a:pt x="73" y="164"/>
                        <a:pt x="73" y="164"/>
                        <a:pt x="72" y="164"/>
                      </a:cubicBezTo>
                      <a:close/>
                      <a:moveTo>
                        <a:pt x="80" y="165"/>
                      </a:moveTo>
                      <a:cubicBezTo>
                        <a:pt x="79" y="166"/>
                        <a:pt x="80" y="165"/>
                        <a:pt x="80" y="166"/>
                      </a:cubicBezTo>
                      <a:cubicBezTo>
                        <a:pt x="79" y="166"/>
                        <a:pt x="79" y="166"/>
                        <a:pt x="79" y="166"/>
                      </a:cubicBezTo>
                      <a:cubicBezTo>
                        <a:pt x="79" y="165"/>
                        <a:pt x="79" y="164"/>
                        <a:pt x="80" y="164"/>
                      </a:cubicBezTo>
                      <a:cubicBezTo>
                        <a:pt x="80" y="164"/>
                        <a:pt x="80" y="164"/>
                        <a:pt x="81" y="164"/>
                      </a:cubicBezTo>
                      <a:cubicBezTo>
                        <a:pt x="80" y="165"/>
                        <a:pt x="80" y="165"/>
                        <a:pt x="80" y="166"/>
                      </a:cubicBezTo>
                      <a:cubicBezTo>
                        <a:pt x="80" y="166"/>
                        <a:pt x="80" y="165"/>
                        <a:pt x="80" y="165"/>
                      </a:cubicBezTo>
                      <a:close/>
                      <a:moveTo>
                        <a:pt x="80" y="165"/>
                      </a:moveTo>
                      <a:cubicBezTo>
                        <a:pt x="80" y="164"/>
                        <a:pt x="80" y="164"/>
                        <a:pt x="80" y="164"/>
                      </a:cubicBezTo>
                      <a:cubicBezTo>
                        <a:pt x="80" y="164"/>
                        <a:pt x="79" y="164"/>
                        <a:pt x="80" y="165"/>
                      </a:cubicBezTo>
                      <a:close/>
                      <a:moveTo>
                        <a:pt x="72" y="162"/>
                      </a:moveTo>
                      <a:cubicBezTo>
                        <a:pt x="72" y="162"/>
                        <a:pt x="73" y="162"/>
                        <a:pt x="73" y="162"/>
                      </a:cubicBezTo>
                      <a:cubicBezTo>
                        <a:pt x="73" y="161"/>
                        <a:pt x="73" y="162"/>
                        <a:pt x="73" y="161"/>
                      </a:cubicBezTo>
                      <a:cubicBezTo>
                        <a:pt x="74" y="161"/>
                        <a:pt x="74" y="162"/>
                        <a:pt x="73" y="162"/>
                      </a:cubicBezTo>
                      <a:cubicBezTo>
                        <a:pt x="73" y="162"/>
                        <a:pt x="73" y="162"/>
                        <a:pt x="73" y="163"/>
                      </a:cubicBezTo>
                      <a:cubicBezTo>
                        <a:pt x="73" y="163"/>
                        <a:pt x="72" y="162"/>
                        <a:pt x="72" y="162"/>
                      </a:cubicBezTo>
                      <a:cubicBezTo>
                        <a:pt x="72" y="162"/>
                        <a:pt x="72" y="162"/>
                        <a:pt x="72" y="162"/>
                      </a:cubicBezTo>
                      <a:close/>
                      <a:moveTo>
                        <a:pt x="82" y="166"/>
                      </a:moveTo>
                      <a:cubicBezTo>
                        <a:pt x="82" y="165"/>
                        <a:pt x="83" y="165"/>
                        <a:pt x="83" y="166"/>
                      </a:cubicBezTo>
                      <a:cubicBezTo>
                        <a:pt x="83" y="166"/>
                        <a:pt x="83" y="166"/>
                        <a:pt x="82" y="166"/>
                      </a:cubicBezTo>
                      <a:close/>
                      <a:moveTo>
                        <a:pt x="67" y="160"/>
                      </a:moveTo>
                      <a:cubicBezTo>
                        <a:pt x="68" y="160"/>
                        <a:pt x="67" y="160"/>
                        <a:pt x="67" y="161"/>
                      </a:cubicBezTo>
                      <a:cubicBezTo>
                        <a:pt x="67" y="160"/>
                        <a:pt x="67" y="160"/>
                        <a:pt x="67" y="160"/>
                      </a:cubicBezTo>
                      <a:close/>
                      <a:moveTo>
                        <a:pt x="64" y="158"/>
                      </a:moveTo>
                      <a:cubicBezTo>
                        <a:pt x="64" y="158"/>
                        <a:pt x="64" y="159"/>
                        <a:pt x="64" y="159"/>
                      </a:cubicBezTo>
                      <a:cubicBezTo>
                        <a:pt x="64" y="159"/>
                        <a:pt x="64" y="158"/>
                        <a:pt x="64" y="158"/>
                      </a:cubicBezTo>
                      <a:cubicBezTo>
                        <a:pt x="65" y="158"/>
                        <a:pt x="65" y="157"/>
                        <a:pt x="65" y="157"/>
                      </a:cubicBezTo>
                      <a:cubicBezTo>
                        <a:pt x="65" y="158"/>
                        <a:pt x="65" y="158"/>
                        <a:pt x="65" y="158"/>
                      </a:cubicBezTo>
                      <a:cubicBezTo>
                        <a:pt x="65" y="158"/>
                        <a:pt x="65" y="158"/>
                        <a:pt x="65" y="158"/>
                      </a:cubicBezTo>
                      <a:cubicBezTo>
                        <a:pt x="65" y="159"/>
                        <a:pt x="65" y="159"/>
                        <a:pt x="64" y="160"/>
                      </a:cubicBezTo>
                      <a:cubicBezTo>
                        <a:pt x="65" y="159"/>
                        <a:pt x="63" y="160"/>
                        <a:pt x="64" y="160"/>
                      </a:cubicBezTo>
                      <a:cubicBezTo>
                        <a:pt x="64" y="160"/>
                        <a:pt x="64" y="160"/>
                        <a:pt x="64" y="160"/>
                      </a:cubicBezTo>
                      <a:cubicBezTo>
                        <a:pt x="64" y="161"/>
                        <a:pt x="63" y="161"/>
                        <a:pt x="63" y="162"/>
                      </a:cubicBezTo>
                      <a:cubicBezTo>
                        <a:pt x="63" y="161"/>
                        <a:pt x="63" y="163"/>
                        <a:pt x="63" y="163"/>
                      </a:cubicBezTo>
                      <a:cubicBezTo>
                        <a:pt x="62" y="163"/>
                        <a:pt x="62" y="163"/>
                        <a:pt x="62" y="163"/>
                      </a:cubicBezTo>
                      <a:cubicBezTo>
                        <a:pt x="63" y="162"/>
                        <a:pt x="63" y="161"/>
                        <a:pt x="63" y="159"/>
                      </a:cubicBezTo>
                      <a:cubicBezTo>
                        <a:pt x="63" y="159"/>
                        <a:pt x="63" y="159"/>
                        <a:pt x="63" y="159"/>
                      </a:cubicBezTo>
                      <a:cubicBezTo>
                        <a:pt x="63" y="159"/>
                        <a:pt x="63" y="159"/>
                        <a:pt x="63" y="159"/>
                      </a:cubicBezTo>
                      <a:cubicBezTo>
                        <a:pt x="63" y="158"/>
                        <a:pt x="64" y="159"/>
                        <a:pt x="64" y="158"/>
                      </a:cubicBezTo>
                      <a:close/>
                      <a:moveTo>
                        <a:pt x="84" y="164"/>
                      </a:moveTo>
                      <a:cubicBezTo>
                        <a:pt x="84" y="165"/>
                        <a:pt x="84" y="165"/>
                        <a:pt x="84" y="165"/>
                      </a:cubicBezTo>
                      <a:cubicBezTo>
                        <a:pt x="83" y="164"/>
                        <a:pt x="83" y="165"/>
                        <a:pt x="83" y="165"/>
                      </a:cubicBezTo>
                      <a:cubicBezTo>
                        <a:pt x="82" y="165"/>
                        <a:pt x="83" y="164"/>
                        <a:pt x="83" y="164"/>
                      </a:cubicBezTo>
                      <a:cubicBezTo>
                        <a:pt x="83" y="164"/>
                        <a:pt x="83" y="164"/>
                        <a:pt x="84" y="164"/>
                      </a:cubicBezTo>
                      <a:close/>
                      <a:moveTo>
                        <a:pt x="72" y="161"/>
                      </a:moveTo>
                      <a:cubicBezTo>
                        <a:pt x="72" y="162"/>
                        <a:pt x="72" y="162"/>
                        <a:pt x="71" y="162"/>
                      </a:cubicBezTo>
                      <a:cubicBezTo>
                        <a:pt x="71" y="161"/>
                        <a:pt x="72" y="161"/>
                        <a:pt x="72" y="161"/>
                      </a:cubicBezTo>
                      <a:close/>
                      <a:moveTo>
                        <a:pt x="86" y="165"/>
                      </a:moveTo>
                      <a:cubicBezTo>
                        <a:pt x="86" y="166"/>
                        <a:pt x="86" y="165"/>
                        <a:pt x="86" y="166"/>
                      </a:cubicBezTo>
                      <a:cubicBezTo>
                        <a:pt x="86" y="165"/>
                        <a:pt x="86" y="165"/>
                        <a:pt x="86" y="165"/>
                      </a:cubicBezTo>
                      <a:close/>
                      <a:moveTo>
                        <a:pt x="85" y="165"/>
                      </a:moveTo>
                      <a:cubicBezTo>
                        <a:pt x="85" y="165"/>
                        <a:pt x="85" y="163"/>
                        <a:pt x="86" y="163"/>
                      </a:cubicBezTo>
                      <a:cubicBezTo>
                        <a:pt x="85" y="164"/>
                        <a:pt x="85" y="165"/>
                        <a:pt x="85" y="165"/>
                      </a:cubicBezTo>
                      <a:cubicBezTo>
                        <a:pt x="85" y="165"/>
                        <a:pt x="84" y="165"/>
                        <a:pt x="85" y="165"/>
                      </a:cubicBezTo>
                      <a:close/>
                      <a:moveTo>
                        <a:pt x="72" y="161"/>
                      </a:moveTo>
                      <a:cubicBezTo>
                        <a:pt x="72" y="161"/>
                        <a:pt x="72" y="161"/>
                        <a:pt x="71" y="161"/>
                      </a:cubicBezTo>
                      <a:cubicBezTo>
                        <a:pt x="72" y="160"/>
                        <a:pt x="72" y="160"/>
                        <a:pt x="72" y="161"/>
                      </a:cubicBezTo>
                      <a:close/>
                      <a:moveTo>
                        <a:pt x="76" y="161"/>
                      </a:moveTo>
                      <a:cubicBezTo>
                        <a:pt x="76" y="161"/>
                        <a:pt x="76" y="161"/>
                        <a:pt x="76" y="161"/>
                      </a:cubicBezTo>
                      <a:cubicBezTo>
                        <a:pt x="77" y="161"/>
                        <a:pt x="76" y="160"/>
                        <a:pt x="77" y="160"/>
                      </a:cubicBezTo>
                      <a:cubicBezTo>
                        <a:pt x="77" y="161"/>
                        <a:pt x="77" y="161"/>
                        <a:pt x="77" y="162"/>
                      </a:cubicBezTo>
                      <a:cubicBezTo>
                        <a:pt x="76" y="162"/>
                        <a:pt x="76" y="161"/>
                        <a:pt x="76" y="161"/>
                      </a:cubicBezTo>
                      <a:cubicBezTo>
                        <a:pt x="75" y="161"/>
                        <a:pt x="76" y="161"/>
                        <a:pt x="76" y="161"/>
                      </a:cubicBezTo>
                      <a:close/>
                      <a:moveTo>
                        <a:pt x="67" y="157"/>
                      </a:moveTo>
                      <a:cubicBezTo>
                        <a:pt x="67" y="157"/>
                        <a:pt x="67" y="157"/>
                        <a:pt x="67" y="158"/>
                      </a:cubicBezTo>
                      <a:cubicBezTo>
                        <a:pt x="67" y="158"/>
                        <a:pt x="67" y="158"/>
                        <a:pt x="67" y="158"/>
                      </a:cubicBezTo>
                      <a:cubicBezTo>
                        <a:pt x="67" y="158"/>
                        <a:pt x="67" y="158"/>
                        <a:pt x="67" y="159"/>
                      </a:cubicBezTo>
                      <a:cubicBezTo>
                        <a:pt x="67" y="158"/>
                        <a:pt x="66" y="158"/>
                        <a:pt x="66" y="158"/>
                      </a:cubicBezTo>
                      <a:cubicBezTo>
                        <a:pt x="67" y="157"/>
                        <a:pt x="66" y="156"/>
                        <a:pt x="67" y="157"/>
                      </a:cubicBezTo>
                      <a:cubicBezTo>
                        <a:pt x="67" y="157"/>
                        <a:pt x="67" y="157"/>
                        <a:pt x="67" y="157"/>
                      </a:cubicBezTo>
                      <a:close/>
                      <a:moveTo>
                        <a:pt x="73" y="159"/>
                      </a:moveTo>
                      <a:cubicBezTo>
                        <a:pt x="73" y="160"/>
                        <a:pt x="72" y="160"/>
                        <a:pt x="72" y="160"/>
                      </a:cubicBezTo>
                      <a:cubicBezTo>
                        <a:pt x="72" y="160"/>
                        <a:pt x="72" y="160"/>
                        <a:pt x="72" y="159"/>
                      </a:cubicBezTo>
                      <a:cubicBezTo>
                        <a:pt x="72" y="159"/>
                        <a:pt x="72" y="159"/>
                        <a:pt x="72" y="160"/>
                      </a:cubicBezTo>
                      <a:cubicBezTo>
                        <a:pt x="72" y="159"/>
                        <a:pt x="72" y="159"/>
                        <a:pt x="73" y="159"/>
                      </a:cubicBezTo>
                      <a:close/>
                      <a:moveTo>
                        <a:pt x="81" y="161"/>
                      </a:moveTo>
                      <a:cubicBezTo>
                        <a:pt x="81" y="162"/>
                        <a:pt x="81" y="161"/>
                        <a:pt x="81" y="162"/>
                      </a:cubicBezTo>
                      <a:cubicBezTo>
                        <a:pt x="80" y="162"/>
                        <a:pt x="81" y="161"/>
                        <a:pt x="81" y="161"/>
                      </a:cubicBezTo>
                      <a:cubicBezTo>
                        <a:pt x="81" y="161"/>
                        <a:pt x="81" y="161"/>
                        <a:pt x="81" y="161"/>
                      </a:cubicBezTo>
                      <a:close/>
                      <a:moveTo>
                        <a:pt x="86" y="162"/>
                      </a:moveTo>
                      <a:cubicBezTo>
                        <a:pt x="86" y="162"/>
                        <a:pt x="86" y="163"/>
                        <a:pt x="86" y="163"/>
                      </a:cubicBezTo>
                      <a:cubicBezTo>
                        <a:pt x="85" y="163"/>
                        <a:pt x="86" y="162"/>
                        <a:pt x="86" y="162"/>
                      </a:cubicBezTo>
                      <a:close/>
                      <a:moveTo>
                        <a:pt x="81" y="161"/>
                      </a:moveTo>
                      <a:cubicBezTo>
                        <a:pt x="80" y="160"/>
                        <a:pt x="80" y="160"/>
                        <a:pt x="80" y="160"/>
                      </a:cubicBezTo>
                      <a:cubicBezTo>
                        <a:pt x="80" y="160"/>
                        <a:pt x="81" y="160"/>
                        <a:pt x="81" y="161"/>
                      </a:cubicBezTo>
                      <a:close/>
                      <a:moveTo>
                        <a:pt x="74" y="156"/>
                      </a:moveTo>
                      <a:cubicBezTo>
                        <a:pt x="73" y="156"/>
                        <a:pt x="74" y="157"/>
                        <a:pt x="73" y="158"/>
                      </a:cubicBezTo>
                      <a:cubicBezTo>
                        <a:pt x="73" y="157"/>
                        <a:pt x="73" y="157"/>
                        <a:pt x="73" y="157"/>
                      </a:cubicBezTo>
                      <a:cubicBezTo>
                        <a:pt x="73" y="157"/>
                        <a:pt x="72" y="157"/>
                        <a:pt x="72" y="157"/>
                      </a:cubicBezTo>
                      <a:cubicBezTo>
                        <a:pt x="72" y="157"/>
                        <a:pt x="73" y="157"/>
                        <a:pt x="72" y="157"/>
                      </a:cubicBezTo>
                      <a:cubicBezTo>
                        <a:pt x="73" y="157"/>
                        <a:pt x="73" y="156"/>
                        <a:pt x="74" y="156"/>
                      </a:cubicBezTo>
                      <a:close/>
                      <a:moveTo>
                        <a:pt x="71" y="156"/>
                      </a:moveTo>
                      <a:cubicBezTo>
                        <a:pt x="72" y="156"/>
                        <a:pt x="71" y="157"/>
                        <a:pt x="71" y="157"/>
                      </a:cubicBezTo>
                      <a:cubicBezTo>
                        <a:pt x="71" y="157"/>
                        <a:pt x="71" y="156"/>
                        <a:pt x="71" y="156"/>
                      </a:cubicBezTo>
                      <a:close/>
                      <a:moveTo>
                        <a:pt x="85" y="161"/>
                      </a:moveTo>
                      <a:cubicBezTo>
                        <a:pt x="85" y="161"/>
                        <a:pt x="85" y="161"/>
                        <a:pt x="85" y="161"/>
                      </a:cubicBezTo>
                      <a:cubicBezTo>
                        <a:pt x="85" y="160"/>
                        <a:pt x="86" y="161"/>
                        <a:pt x="86" y="161"/>
                      </a:cubicBezTo>
                      <a:cubicBezTo>
                        <a:pt x="86" y="161"/>
                        <a:pt x="85" y="161"/>
                        <a:pt x="85" y="161"/>
                      </a:cubicBezTo>
                      <a:close/>
                      <a:moveTo>
                        <a:pt x="70" y="155"/>
                      </a:moveTo>
                      <a:cubicBezTo>
                        <a:pt x="69" y="155"/>
                        <a:pt x="70" y="154"/>
                        <a:pt x="70" y="154"/>
                      </a:cubicBezTo>
                      <a:cubicBezTo>
                        <a:pt x="71" y="154"/>
                        <a:pt x="70" y="155"/>
                        <a:pt x="70" y="155"/>
                      </a:cubicBezTo>
                      <a:close/>
                      <a:moveTo>
                        <a:pt x="74" y="156"/>
                      </a:moveTo>
                      <a:cubicBezTo>
                        <a:pt x="74" y="156"/>
                        <a:pt x="74" y="156"/>
                        <a:pt x="74" y="156"/>
                      </a:cubicBezTo>
                      <a:cubicBezTo>
                        <a:pt x="73" y="155"/>
                        <a:pt x="74" y="154"/>
                        <a:pt x="74" y="153"/>
                      </a:cubicBezTo>
                      <a:cubicBezTo>
                        <a:pt x="74" y="154"/>
                        <a:pt x="73" y="155"/>
                        <a:pt x="74" y="156"/>
                      </a:cubicBezTo>
                      <a:close/>
                      <a:moveTo>
                        <a:pt x="81" y="157"/>
                      </a:moveTo>
                      <a:cubicBezTo>
                        <a:pt x="81" y="157"/>
                        <a:pt x="81" y="158"/>
                        <a:pt x="81" y="158"/>
                      </a:cubicBezTo>
                      <a:cubicBezTo>
                        <a:pt x="81" y="158"/>
                        <a:pt x="81" y="157"/>
                        <a:pt x="81" y="157"/>
                      </a:cubicBezTo>
                      <a:close/>
                      <a:moveTo>
                        <a:pt x="69" y="152"/>
                      </a:moveTo>
                      <a:cubicBezTo>
                        <a:pt x="70" y="153"/>
                        <a:pt x="69" y="153"/>
                        <a:pt x="69" y="154"/>
                      </a:cubicBezTo>
                      <a:cubicBezTo>
                        <a:pt x="69" y="154"/>
                        <a:pt x="68" y="152"/>
                        <a:pt x="69" y="152"/>
                      </a:cubicBezTo>
                      <a:close/>
                      <a:moveTo>
                        <a:pt x="68" y="152"/>
                      </a:moveTo>
                      <a:cubicBezTo>
                        <a:pt x="68" y="152"/>
                        <a:pt x="68" y="152"/>
                        <a:pt x="68" y="152"/>
                      </a:cubicBezTo>
                      <a:cubicBezTo>
                        <a:pt x="68" y="153"/>
                        <a:pt x="68" y="153"/>
                        <a:pt x="68" y="154"/>
                      </a:cubicBezTo>
                      <a:cubicBezTo>
                        <a:pt x="67" y="153"/>
                        <a:pt x="68" y="153"/>
                        <a:pt x="68" y="152"/>
                      </a:cubicBezTo>
                      <a:cubicBezTo>
                        <a:pt x="68" y="152"/>
                        <a:pt x="68" y="152"/>
                        <a:pt x="68" y="152"/>
                      </a:cubicBezTo>
                      <a:close/>
                      <a:moveTo>
                        <a:pt x="85" y="158"/>
                      </a:moveTo>
                      <a:cubicBezTo>
                        <a:pt x="86" y="158"/>
                        <a:pt x="85" y="158"/>
                        <a:pt x="85" y="158"/>
                      </a:cubicBezTo>
                      <a:cubicBezTo>
                        <a:pt x="85" y="158"/>
                        <a:pt x="85" y="158"/>
                        <a:pt x="85" y="158"/>
                      </a:cubicBezTo>
                      <a:cubicBezTo>
                        <a:pt x="85" y="158"/>
                        <a:pt x="85" y="158"/>
                        <a:pt x="85" y="157"/>
                      </a:cubicBezTo>
                      <a:cubicBezTo>
                        <a:pt x="85" y="158"/>
                        <a:pt x="85" y="158"/>
                        <a:pt x="85" y="158"/>
                      </a:cubicBezTo>
                      <a:close/>
                      <a:moveTo>
                        <a:pt x="74" y="153"/>
                      </a:moveTo>
                      <a:cubicBezTo>
                        <a:pt x="74" y="153"/>
                        <a:pt x="74" y="153"/>
                        <a:pt x="74" y="153"/>
                      </a:cubicBezTo>
                      <a:cubicBezTo>
                        <a:pt x="74" y="153"/>
                        <a:pt x="74" y="153"/>
                        <a:pt x="74" y="152"/>
                      </a:cubicBezTo>
                      <a:cubicBezTo>
                        <a:pt x="75" y="152"/>
                        <a:pt x="74" y="153"/>
                        <a:pt x="74" y="153"/>
                      </a:cubicBezTo>
                      <a:close/>
                      <a:moveTo>
                        <a:pt x="88" y="157"/>
                      </a:moveTo>
                      <a:cubicBezTo>
                        <a:pt x="87" y="157"/>
                        <a:pt x="88" y="156"/>
                        <a:pt x="88" y="156"/>
                      </a:cubicBezTo>
                      <a:cubicBezTo>
                        <a:pt x="88" y="156"/>
                        <a:pt x="88" y="156"/>
                        <a:pt x="88" y="157"/>
                      </a:cubicBezTo>
                      <a:close/>
                      <a:moveTo>
                        <a:pt x="82" y="154"/>
                      </a:moveTo>
                      <a:cubicBezTo>
                        <a:pt x="83" y="154"/>
                        <a:pt x="83" y="154"/>
                        <a:pt x="83" y="154"/>
                      </a:cubicBezTo>
                      <a:cubicBezTo>
                        <a:pt x="83" y="154"/>
                        <a:pt x="83" y="154"/>
                        <a:pt x="83" y="155"/>
                      </a:cubicBezTo>
                      <a:cubicBezTo>
                        <a:pt x="83" y="154"/>
                        <a:pt x="82" y="154"/>
                        <a:pt x="82" y="154"/>
                      </a:cubicBezTo>
                      <a:close/>
                      <a:moveTo>
                        <a:pt x="74" y="152"/>
                      </a:moveTo>
                      <a:cubicBezTo>
                        <a:pt x="74" y="152"/>
                        <a:pt x="74" y="150"/>
                        <a:pt x="74" y="150"/>
                      </a:cubicBezTo>
                      <a:cubicBezTo>
                        <a:pt x="75" y="151"/>
                        <a:pt x="74" y="151"/>
                        <a:pt x="74" y="152"/>
                      </a:cubicBezTo>
                      <a:close/>
                      <a:moveTo>
                        <a:pt x="82" y="154"/>
                      </a:moveTo>
                      <a:cubicBezTo>
                        <a:pt x="81" y="153"/>
                        <a:pt x="81" y="153"/>
                        <a:pt x="82" y="153"/>
                      </a:cubicBezTo>
                      <a:cubicBezTo>
                        <a:pt x="82" y="153"/>
                        <a:pt x="82" y="153"/>
                        <a:pt x="82" y="154"/>
                      </a:cubicBezTo>
                      <a:close/>
                      <a:moveTo>
                        <a:pt x="77" y="152"/>
                      </a:moveTo>
                      <a:cubicBezTo>
                        <a:pt x="76" y="152"/>
                        <a:pt x="77" y="151"/>
                        <a:pt x="77" y="151"/>
                      </a:cubicBezTo>
                      <a:cubicBezTo>
                        <a:pt x="77" y="151"/>
                        <a:pt x="77" y="151"/>
                        <a:pt x="77" y="152"/>
                      </a:cubicBezTo>
                      <a:close/>
                      <a:moveTo>
                        <a:pt x="83" y="153"/>
                      </a:moveTo>
                      <a:cubicBezTo>
                        <a:pt x="83" y="153"/>
                        <a:pt x="82" y="153"/>
                        <a:pt x="82" y="153"/>
                      </a:cubicBezTo>
                      <a:cubicBezTo>
                        <a:pt x="82" y="152"/>
                        <a:pt x="83" y="153"/>
                        <a:pt x="83" y="153"/>
                      </a:cubicBezTo>
                      <a:close/>
                      <a:moveTo>
                        <a:pt x="87" y="151"/>
                      </a:moveTo>
                      <a:cubicBezTo>
                        <a:pt x="87" y="152"/>
                        <a:pt x="87" y="152"/>
                        <a:pt x="87" y="152"/>
                      </a:cubicBezTo>
                      <a:cubicBezTo>
                        <a:pt x="86" y="152"/>
                        <a:pt x="87" y="152"/>
                        <a:pt x="87" y="151"/>
                      </a:cubicBezTo>
                      <a:close/>
                      <a:moveTo>
                        <a:pt x="83" y="150"/>
                      </a:moveTo>
                      <a:cubicBezTo>
                        <a:pt x="83" y="150"/>
                        <a:pt x="83" y="150"/>
                        <a:pt x="83" y="149"/>
                      </a:cubicBezTo>
                      <a:cubicBezTo>
                        <a:pt x="84" y="150"/>
                        <a:pt x="84" y="150"/>
                        <a:pt x="84" y="150"/>
                      </a:cubicBezTo>
                      <a:cubicBezTo>
                        <a:pt x="84" y="150"/>
                        <a:pt x="84" y="151"/>
                        <a:pt x="84" y="150"/>
                      </a:cubicBezTo>
                      <a:cubicBezTo>
                        <a:pt x="84" y="150"/>
                        <a:pt x="84" y="150"/>
                        <a:pt x="84" y="151"/>
                      </a:cubicBezTo>
                      <a:cubicBezTo>
                        <a:pt x="84" y="151"/>
                        <a:pt x="84" y="151"/>
                        <a:pt x="84" y="151"/>
                      </a:cubicBezTo>
                      <a:cubicBezTo>
                        <a:pt x="83" y="151"/>
                        <a:pt x="83" y="151"/>
                        <a:pt x="83" y="151"/>
                      </a:cubicBezTo>
                      <a:cubicBezTo>
                        <a:pt x="83" y="150"/>
                        <a:pt x="83" y="150"/>
                        <a:pt x="83" y="150"/>
                      </a:cubicBezTo>
                      <a:cubicBezTo>
                        <a:pt x="83" y="150"/>
                        <a:pt x="83" y="150"/>
                        <a:pt x="83" y="150"/>
                      </a:cubicBezTo>
                      <a:close/>
                      <a:moveTo>
                        <a:pt x="71" y="145"/>
                      </a:moveTo>
                      <a:cubicBezTo>
                        <a:pt x="72" y="145"/>
                        <a:pt x="71" y="146"/>
                        <a:pt x="70" y="146"/>
                      </a:cubicBezTo>
                      <a:cubicBezTo>
                        <a:pt x="70" y="146"/>
                        <a:pt x="71" y="146"/>
                        <a:pt x="71" y="145"/>
                      </a:cubicBezTo>
                      <a:close/>
                      <a:moveTo>
                        <a:pt x="81" y="148"/>
                      </a:moveTo>
                      <a:cubicBezTo>
                        <a:pt x="81" y="149"/>
                        <a:pt x="81" y="148"/>
                        <a:pt x="81" y="148"/>
                      </a:cubicBezTo>
                      <a:cubicBezTo>
                        <a:pt x="81" y="149"/>
                        <a:pt x="81" y="149"/>
                        <a:pt x="81" y="149"/>
                      </a:cubicBezTo>
                      <a:cubicBezTo>
                        <a:pt x="81" y="149"/>
                        <a:pt x="81" y="149"/>
                        <a:pt x="81" y="149"/>
                      </a:cubicBezTo>
                      <a:cubicBezTo>
                        <a:pt x="81" y="149"/>
                        <a:pt x="81" y="149"/>
                        <a:pt x="81" y="148"/>
                      </a:cubicBezTo>
                      <a:cubicBezTo>
                        <a:pt x="81" y="149"/>
                        <a:pt x="81" y="148"/>
                        <a:pt x="81" y="148"/>
                      </a:cubicBezTo>
                      <a:close/>
                      <a:moveTo>
                        <a:pt x="89" y="151"/>
                      </a:moveTo>
                      <a:cubicBezTo>
                        <a:pt x="88" y="151"/>
                        <a:pt x="89" y="151"/>
                        <a:pt x="89" y="151"/>
                      </a:cubicBezTo>
                      <a:cubicBezTo>
                        <a:pt x="89" y="151"/>
                        <a:pt x="89" y="151"/>
                        <a:pt x="89" y="151"/>
                      </a:cubicBezTo>
                      <a:close/>
                      <a:moveTo>
                        <a:pt x="85" y="150"/>
                      </a:moveTo>
                      <a:cubicBezTo>
                        <a:pt x="85" y="150"/>
                        <a:pt x="86" y="150"/>
                        <a:pt x="85" y="150"/>
                      </a:cubicBezTo>
                      <a:cubicBezTo>
                        <a:pt x="85" y="150"/>
                        <a:pt x="85" y="149"/>
                        <a:pt x="85" y="148"/>
                      </a:cubicBezTo>
                      <a:cubicBezTo>
                        <a:pt x="86" y="149"/>
                        <a:pt x="86" y="148"/>
                        <a:pt x="86" y="149"/>
                      </a:cubicBezTo>
                      <a:cubicBezTo>
                        <a:pt x="86" y="149"/>
                        <a:pt x="86" y="149"/>
                        <a:pt x="85" y="150"/>
                      </a:cubicBezTo>
                      <a:close/>
                      <a:moveTo>
                        <a:pt x="75" y="146"/>
                      </a:moveTo>
                      <a:cubicBezTo>
                        <a:pt x="76" y="146"/>
                        <a:pt x="75" y="147"/>
                        <a:pt x="75" y="147"/>
                      </a:cubicBezTo>
                      <a:cubicBezTo>
                        <a:pt x="75" y="147"/>
                        <a:pt x="75" y="146"/>
                        <a:pt x="75" y="146"/>
                      </a:cubicBezTo>
                      <a:close/>
                      <a:moveTo>
                        <a:pt x="84" y="149"/>
                      </a:moveTo>
                      <a:cubicBezTo>
                        <a:pt x="84" y="148"/>
                        <a:pt x="84" y="148"/>
                        <a:pt x="84" y="147"/>
                      </a:cubicBezTo>
                      <a:cubicBezTo>
                        <a:pt x="85" y="147"/>
                        <a:pt x="84" y="149"/>
                        <a:pt x="84" y="149"/>
                      </a:cubicBezTo>
                      <a:cubicBezTo>
                        <a:pt x="84" y="149"/>
                        <a:pt x="84" y="149"/>
                        <a:pt x="84" y="149"/>
                      </a:cubicBezTo>
                      <a:close/>
                      <a:moveTo>
                        <a:pt x="82" y="145"/>
                      </a:moveTo>
                      <a:cubicBezTo>
                        <a:pt x="82" y="146"/>
                        <a:pt x="81" y="147"/>
                        <a:pt x="82" y="148"/>
                      </a:cubicBezTo>
                      <a:cubicBezTo>
                        <a:pt x="81" y="147"/>
                        <a:pt x="81" y="145"/>
                        <a:pt x="82" y="145"/>
                      </a:cubicBezTo>
                      <a:close/>
                      <a:moveTo>
                        <a:pt x="73" y="145"/>
                      </a:moveTo>
                      <a:cubicBezTo>
                        <a:pt x="73" y="144"/>
                        <a:pt x="73" y="144"/>
                        <a:pt x="73" y="144"/>
                      </a:cubicBezTo>
                      <a:cubicBezTo>
                        <a:pt x="73" y="144"/>
                        <a:pt x="73" y="144"/>
                        <a:pt x="73" y="145"/>
                      </a:cubicBezTo>
                      <a:close/>
                      <a:moveTo>
                        <a:pt x="89" y="149"/>
                      </a:moveTo>
                      <a:cubicBezTo>
                        <a:pt x="89" y="149"/>
                        <a:pt x="89" y="149"/>
                        <a:pt x="89" y="149"/>
                      </a:cubicBezTo>
                      <a:cubicBezTo>
                        <a:pt x="89" y="149"/>
                        <a:pt x="89" y="149"/>
                        <a:pt x="90" y="149"/>
                      </a:cubicBezTo>
                      <a:cubicBezTo>
                        <a:pt x="90" y="149"/>
                        <a:pt x="89" y="150"/>
                        <a:pt x="89" y="149"/>
                      </a:cubicBezTo>
                      <a:close/>
                      <a:moveTo>
                        <a:pt x="84" y="147"/>
                      </a:moveTo>
                      <a:cubicBezTo>
                        <a:pt x="83" y="147"/>
                        <a:pt x="83" y="147"/>
                        <a:pt x="83" y="147"/>
                      </a:cubicBezTo>
                      <a:cubicBezTo>
                        <a:pt x="83" y="147"/>
                        <a:pt x="83" y="147"/>
                        <a:pt x="83" y="147"/>
                      </a:cubicBezTo>
                      <a:cubicBezTo>
                        <a:pt x="83" y="147"/>
                        <a:pt x="83" y="147"/>
                        <a:pt x="83" y="147"/>
                      </a:cubicBezTo>
                      <a:cubicBezTo>
                        <a:pt x="84" y="147"/>
                        <a:pt x="84" y="147"/>
                        <a:pt x="84" y="147"/>
                      </a:cubicBezTo>
                      <a:close/>
                      <a:moveTo>
                        <a:pt x="76" y="144"/>
                      </a:moveTo>
                      <a:cubicBezTo>
                        <a:pt x="76" y="143"/>
                        <a:pt x="76" y="143"/>
                        <a:pt x="76" y="143"/>
                      </a:cubicBezTo>
                      <a:cubicBezTo>
                        <a:pt x="77" y="143"/>
                        <a:pt x="77" y="143"/>
                        <a:pt x="77" y="143"/>
                      </a:cubicBezTo>
                      <a:cubicBezTo>
                        <a:pt x="76" y="143"/>
                        <a:pt x="76" y="144"/>
                        <a:pt x="76" y="144"/>
                      </a:cubicBezTo>
                      <a:close/>
                      <a:moveTo>
                        <a:pt x="88" y="146"/>
                      </a:moveTo>
                      <a:cubicBezTo>
                        <a:pt x="89" y="146"/>
                        <a:pt x="88" y="147"/>
                        <a:pt x="88" y="147"/>
                      </a:cubicBezTo>
                      <a:cubicBezTo>
                        <a:pt x="88" y="147"/>
                        <a:pt x="88" y="146"/>
                        <a:pt x="88" y="146"/>
                      </a:cubicBezTo>
                      <a:close/>
                      <a:moveTo>
                        <a:pt x="61" y="138"/>
                      </a:moveTo>
                      <a:cubicBezTo>
                        <a:pt x="61" y="138"/>
                        <a:pt x="62" y="138"/>
                        <a:pt x="62" y="138"/>
                      </a:cubicBezTo>
                      <a:cubicBezTo>
                        <a:pt x="62" y="138"/>
                        <a:pt x="62" y="138"/>
                        <a:pt x="62" y="139"/>
                      </a:cubicBezTo>
                      <a:cubicBezTo>
                        <a:pt x="61" y="139"/>
                        <a:pt x="61" y="138"/>
                        <a:pt x="61" y="138"/>
                      </a:cubicBezTo>
                      <a:close/>
                      <a:moveTo>
                        <a:pt x="72" y="142"/>
                      </a:moveTo>
                      <a:cubicBezTo>
                        <a:pt x="72" y="142"/>
                        <a:pt x="72" y="141"/>
                        <a:pt x="73" y="141"/>
                      </a:cubicBezTo>
                      <a:cubicBezTo>
                        <a:pt x="73" y="141"/>
                        <a:pt x="72" y="142"/>
                        <a:pt x="72" y="142"/>
                      </a:cubicBezTo>
                      <a:close/>
                      <a:moveTo>
                        <a:pt x="65" y="138"/>
                      </a:moveTo>
                      <a:cubicBezTo>
                        <a:pt x="65" y="138"/>
                        <a:pt x="65" y="138"/>
                        <a:pt x="65" y="139"/>
                      </a:cubicBezTo>
                      <a:cubicBezTo>
                        <a:pt x="64" y="139"/>
                        <a:pt x="64" y="139"/>
                        <a:pt x="64" y="139"/>
                      </a:cubicBezTo>
                      <a:cubicBezTo>
                        <a:pt x="64" y="138"/>
                        <a:pt x="65" y="138"/>
                        <a:pt x="65" y="138"/>
                      </a:cubicBezTo>
                      <a:close/>
                      <a:moveTo>
                        <a:pt x="76" y="141"/>
                      </a:moveTo>
                      <a:cubicBezTo>
                        <a:pt x="77" y="141"/>
                        <a:pt x="77" y="141"/>
                        <a:pt x="77" y="141"/>
                      </a:cubicBezTo>
                      <a:cubicBezTo>
                        <a:pt x="77" y="141"/>
                        <a:pt x="77" y="141"/>
                        <a:pt x="77" y="141"/>
                      </a:cubicBezTo>
                      <a:cubicBezTo>
                        <a:pt x="76" y="141"/>
                        <a:pt x="77" y="141"/>
                        <a:pt x="76" y="141"/>
                      </a:cubicBezTo>
                      <a:close/>
                      <a:moveTo>
                        <a:pt x="66" y="138"/>
                      </a:moveTo>
                      <a:cubicBezTo>
                        <a:pt x="66" y="138"/>
                        <a:pt x="66" y="137"/>
                        <a:pt x="66" y="137"/>
                      </a:cubicBezTo>
                      <a:cubicBezTo>
                        <a:pt x="66" y="138"/>
                        <a:pt x="66" y="138"/>
                        <a:pt x="66" y="138"/>
                      </a:cubicBezTo>
                      <a:close/>
                      <a:moveTo>
                        <a:pt x="81" y="142"/>
                      </a:moveTo>
                      <a:cubicBezTo>
                        <a:pt x="81" y="142"/>
                        <a:pt x="81" y="142"/>
                        <a:pt x="81" y="143"/>
                      </a:cubicBezTo>
                      <a:cubicBezTo>
                        <a:pt x="80" y="143"/>
                        <a:pt x="82" y="141"/>
                        <a:pt x="81" y="142"/>
                      </a:cubicBezTo>
                      <a:close/>
                      <a:moveTo>
                        <a:pt x="88" y="144"/>
                      </a:moveTo>
                      <a:cubicBezTo>
                        <a:pt x="88" y="144"/>
                        <a:pt x="88" y="144"/>
                        <a:pt x="88" y="145"/>
                      </a:cubicBezTo>
                      <a:cubicBezTo>
                        <a:pt x="88" y="144"/>
                        <a:pt x="87" y="144"/>
                        <a:pt x="87" y="144"/>
                      </a:cubicBezTo>
                      <a:cubicBezTo>
                        <a:pt x="87" y="144"/>
                        <a:pt x="88" y="144"/>
                        <a:pt x="88" y="144"/>
                      </a:cubicBezTo>
                      <a:close/>
                      <a:moveTo>
                        <a:pt x="65" y="136"/>
                      </a:moveTo>
                      <a:cubicBezTo>
                        <a:pt x="65" y="136"/>
                        <a:pt x="65" y="136"/>
                        <a:pt x="65" y="136"/>
                      </a:cubicBezTo>
                      <a:cubicBezTo>
                        <a:pt x="65" y="136"/>
                        <a:pt x="65" y="136"/>
                        <a:pt x="65" y="136"/>
                      </a:cubicBezTo>
                      <a:cubicBezTo>
                        <a:pt x="65" y="136"/>
                        <a:pt x="65" y="136"/>
                        <a:pt x="65" y="136"/>
                      </a:cubicBezTo>
                      <a:cubicBezTo>
                        <a:pt x="65" y="136"/>
                        <a:pt x="65" y="136"/>
                        <a:pt x="65" y="136"/>
                      </a:cubicBezTo>
                      <a:cubicBezTo>
                        <a:pt x="65" y="136"/>
                        <a:pt x="65" y="136"/>
                        <a:pt x="65" y="136"/>
                      </a:cubicBezTo>
                      <a:close/>
                      <a:moveTo>
                        <a:pt x="89" y="141"/>
                      </a:moveTo>
                      <a:cubicBezTo>
                        <a:pt x="90" y="142"/>
                        <a:pt x="89" y="142"/>
                        <a:pt x="89" y="143"/>
                      </a:cubicBezTo>
                      <a:cubicBezTo>
                        <a:pt x="89" y="143"/>
                        <a:pt x="89" y="142"/>
                        <a:pt x="89" y="141"/>
                      </a:cubicBezTo>
                      <a:close/>
                      <a:moveTo>
                        <a:pt x="88" y="140"/>
                      </a:moveTo>
                      <a:cubicBezTo>
                        <a:pt x="89" y="140"/>
                        <a:pt x="88" y="140"/>
                        <a:pt x="89" y="140"/>
                      </a:cubicBezTo>
                      <a:cubicBezTo>
                        <a:pt x="89" y="140"/>
                        <a:pt x="89" y="140"/>
                        <a:pt x="89" y="141"/>
                      </a:cubicBezTo>
                      <a:cubicBezTo>
                        <a:pt x="89" y="141"/>
                        <a:pt x="88" y="141"/>
                        <a:pt x="88" y="141"/>
                      </a:cubicBezTo>
                      <a:cubicBezTo>
                        <a:pt x="88" y="141"/>
                        <a:pt x="88" y="140"/>
                        <a:pt x="88" y="140"/>
                      </a:cubicBezTo>
                      <a:close/>
                      <a:moveTo>
                        <a:pt x="87" y="141"/>
                      </a:moveTo>
                      <a:cubicBezTo>
                        <a:pt x="87" y="141"/>
                        <a:pt x="87" y="140"/>
                        <a:pt x="87" y="140"/>
                      </a:cubicBezTo>
                      <a:cubicBezTo>
                        <a:pt x="87" y="140"/>
                        <a:pt x="87" y="140"/>
                        <a:pt x="87" y="140"/>
                      </a:cubicBezTo>
                      <a:cubicBezTo>
                        <a:pt x="88" y="140"/>
                        <a:pt x="87" y="140"/>
                        <a:pt x="87" y="141"/>
                      </a:cubicBezTo>
                      <a:close/>
                      <a:moveTo>
                        <a:pt x="89" y="139"/>
                      </a:moveTo>
                      <a:cubicBezTo>
                        <a:pt x="89" y="139"/>
                        <a:pt x="89" y="139"/>
                        <a:pt x="89" y="139"/>
                      </a:cubicBezTo>
                      <a:cubicBezTo>
                        <a:pt x="89" y="139"/>
                        <a:pt x="89" y="138"/>
                        <a:pt x="89" y="139"/>
                      </a:cubicBezTo>
                      <a:cubicBezTo>
                        <a:pt x="90" y="139"/>
                        <a:pt x="89" y="139"/>
                        <a:pt x="89" y="139"/>
                      </a:cubicBezTo>
                      <a:close/>
                      <a:moveTo>
                        <a:pt x="83" y="135"/>
                      </a:moveTo>
                      <a:cubicBezTo>
                        <a:pt x="83" y="136"/>
                        <a:pt x="83" y="137"/>
                        <a:pt x="83" y="137"/>
                      </a:cubicBezTo>
                      <a:cubicBezTo>
                        <a:pt x="83" y="136"/>
                        <a:pt x="83" y="136"/>
                        <a:pt x="83" y="136"/>
                      </a:cubicBezTo>
                      <a:cubicBezTo>
                        <a:pt x="83" y="135"/>
                        <a:pt x="83" y="136"/>
                        <a:pt x="83" y="135"/>
                      </a:cubicBezTo>
                      <a:close/>
                      <a:moveTo>
                        <a:pt x="89" y="138"/>
                      </a:moveTo>
                      <a:cubicBezTo>
                        <a:pt x="89" y="138"/>
                        <a:pt x="89" y="138"/>
                        <a:pt x="90" y="138"/>
                      </a:cubicBezTo>
                      <a:cubicBezTo>
                        <a:pt x="90" y="138"/>
                        <a:pt x="89" y="138"/>
                        <a:pt x="89" y="138"/>
                      </a:cubicBezTo>
                      <a:cubicBezTo>
                        <a:pt x="89" y="138"/>
                        <a:pt x="89" y="138"/>
                        <a:pt x="89" y="138"/>
                      </a:cubicBezTo>
                      <a:close/>
                      <a:moveTo>
                        <a:pt x="78" y="134"/>
                      </a:moveTo>
                      <a:cubicBezTo>
                        <a:pt x="78" y="134"/>
                        <a:pt x="78" y="134"/>
                        <a:pt x="78" y="134"/>
                      </a:cubicBezTo>
                      <a:cubicBezTo>
                        <a:pt x="77" y="133"/>
                        <a:pt x="78" y="133"/>
                        <a:pt x="78" y="133"/>
                      </a:cubicBezTo>
                      <a:cubicBezTo>
                        <a:pt x="78" y="133"/>
                        <a:pt x="78" y="133"/>
                        <a:pt x="78" y="134"/>
                      </a:cubicBezTo>
                      <a:close/>
                      <a:moveTo>
                        <a:pt x="66" y="123"/>
                      </a:moveTo>
                      <a:cubicBezTo>
                        <a:pt x="66" y="123"/>
                        <a:pt x="66" y="122"/>
                        <a:pt x="67" y="122"/>
                      </a:cubicBezTo>
                      <a:cubicBezTo>
                        <a:pt x="66" y="124"/>
                        <a:pt x="65" y="127"/>
                        <a:pt x="65" y="129"/>
                      </a:cubicBezTo>
                      <a:cubicBezTo>
                        <a:pt x="65" y="129"/>
                        <a:pt x="65" y="129"/>
                        <a:pt x="65" y="129"/>
                      </a:cubicBezTo>
                      <a:cubicBezTo>
                        <a:pt x="66" y="127"/>
                        <a:pt x="65" y="125"/>
                        <a:pt x="66" y="123"/>
                      </a:cubicBezTo>
                      <a:cubicBezTo>
                        <a:pt x="66" y="123"/>
                        <a:pt x="66" y="124"/>
                        <a:pt x="66" y="123"/>
                      </a:cubicBezTo>
                      <a:close/>
                      <a:moveTo>
                        <a:pt x="87" y="133"/>
                      </a:moveTo>
                      <a:cubicBezTo>
                        <a:pt x="87" y="133"/>
                        <a:pt x="86" y="134"/>
                        <a:pt x="87" y="134"/>
                      </a:cubicBezTo>
                      <a:cubicBezTo>
                        <a:pt x="87" y="134"/>
                        <a:pt x="87" y="133"/>
                        <a:pt x="87" y="133"/>
                      </a:cubicBezTo>
                      <a:cubicBezTo>
                        <a:pt x="87" y="133"/>
                        <a:pt x="87" y="133"/>
                        <a:pt x="87" y="133"/>
                      </a:cubicBezTo>
                      <a:cubicBezTo>
                        <a:pt x="87" y="133"/>
                        <a:pt x="87" y="133"/>
                        <a:pt x="87" y="133"/>
                      </a:cubicBezTo>
                      <a:cubicBezTo>
                        <a:pt x="87" y="133"/>
                        <a:pt x="88" y="134"/>
                        <a:pt x="87" y="135"/>
                      </a:cubicBezTo>
                      <a:cubicBezTo>
                        <a:pt x="87" y="135"/>
                        <a:pt x="87" y="135"/>
                        <a:pt x="87" y="135"/>
                      </a:cubicBezTo>
                      <a:cubicBezTo>
                        <a:pt x="87" y="135"/>
                        <a:pt x="86" y="135"/>
                        <a:pt x="86" y="134"/>
                      </a:cubicBezTo>
                      <a:cubicBezTo>
                        <a:pt x="86" y="134"/>
                        <a:pt x="87" y="135"/>
                        <a:pt x="86" y="135"/>
                      </a:cubicBezTo>
                      <a:cubicBezTo>
                        <a:pt x="85" y="135"/>
                        <a:pt x="86" y="133"/>
                        <a:pt x="87" y="133"/>
                      </a:cubicBezTo>
                      <a:close/>
                      <a:moveTo>
                        <a:pt x="88" y="132"/>
                      </a:moveTo>
                      <a:cubicBezTo>
                        <a:pt x="88" y="132"/>
                        <a:pt x="88" y="132"/>
                        <a:pt x="88" y="132"/>
                      </a:cubicBezTo>
                      <a:cubicBezTo>
                        <a:pt x="88" y="131"/>
                        <a:pt x="88" y="130"/>
                        <a:pt x="89" y="130"/>
                      </a:cubicBezTo>
                      <a:cubicBezTo>
                        <a:pt x="89" y="130"/>
                        <a:pt x="88" y="130"/>
                        <a:pt x="89" y="130"/>
                      </a:cubicBezTo>
                      <a:cubicBezTo>
                        <a:pt x="89" y="131"/>
                        <a:pt x="89" y="131"/>
                        <a:pt x="89" y="131"/>
                      </a:cubicBezTo>
                      <a:cubicBezTo>
                        <a:pt x="88" y="131"/>
                        <a:pt x="89" y="132"/>
                        <a:pt x="88" y="133"/>
                      </a:cubicBezTo>
                      <a:cubicBezTo>
                        <a:pt x="88" y="132"/>
                        <a:pt x="88" y="132"/>
                        <a:pt x="88" y="132"/>
                      </a:cubicBezTo>
                      <a:cubicBezTo>
                        <a:pt x="87" y="132"/>
                        <a:pt x="88" y="132"/>
                        <a:pt x="88" y="132"/>
                      </a:cubicBezTo>
                      <a:close/>
                      <a:moveTo>
                        <a:pt x="80" y="130"/>
                      </a:moveTo>
                      <a:cubicBezTo>
                        <a:pt x="80" y="130"/>
                        <a:pt x="80" y="129"/>
                        <a:pt x="80" y="129"/>
                      </a:cubicBezTo>
                      <a:cubicBezTo>
                        <a:pt x="80" y="129"/>
                        <a:pt x="80" y="128"/>
                        <a:pt x="81" y="128"/>
                      </a:cubicBezTo>
                      <a:cubicBezTo>
                        <a:pt x="81" y="129"/>
                        <a:pt x="80" y="129"/>
                        <a:pt x="80" y="130"/>
                      </a:cubicBezTo>
                      <a:close/>
                      <a:moveTo>
                        <a:pt x="87" y="132"/>
                      </a:moveTo>
                      <a:cubicBezTo>
                        <a:pt x="87" y="131"/>
                        <a:pt x="87" y="131"/>
                        <a:pt x="87" y="131"/>
                      </a:cubicBezTo>
                      <a:cubicBezTo>
                        <a:pt x="87" y="131"/>
                        <a:pt x="88" y="131"/>
                        <a:pt x="88" y="132"/>
                      </a:cubicBezTo>
                      <a:cubicBezTo>
                        <a:pt x="87" y="131"/>
                        <a:pt x="87" y="132"/>
                        <a:pt x="87" y="132"/>
                      </a:cubicBezTo>
                      <a:close/>
                      <a:moveTo>
                        <a:pt x="89" y="131"/>
                      </a:moveTo>
                      <a:cubicBezTo>
                        <a:pt x="90" y="131"/>
                        <a:pt x="90" y="132"/>
                        <a:pt x="90" y="132"/>
                      </a:cubicBezTo>
                      <a:cubicBezTo>
                        <a:pt x="89" y="132"/>
                        <a:pt x="89" y="131"/>
                        <a:pt x="89" y="131"/>
                      </a:cubicBezTo>
                      <a:close/>
                      <a:moveTo>
                        <a:pt x="90" y="131"/>
                      </a:moveTo>
                      <a:cubicBezTo>
                        <a:pt x="90" y="132"/>
                        <a:pt x="90" y="132"/>
                        <a:pt x="90" y="132"/>
                      </a:cubicBezTo>
                      <a:cubicBezTo>
                        <a:pt x="90" y="132"/>
                        <a:pt x="90" y="131"/>
                        <a:pt x="90" y="131"/>
                      </a:cubicBezTo>
                      <a:close/>
                      <a:moveTo>
                        <a:pt x="82" y="127"/>
                      </a:moveTo>
                      <a:cubicBezTo>
                        <a:pt x="82" y="127"/>
                        <a:pt x="82" y="127"/>
                        <a:pt x="82" y="126"/>
                      </a:cubicBezTo>
                      <a:cubicBezTo>
                        <a:pt x="82" y="127"/>
                        <a:pt x="82" y="127"/>
                        <a:pt x="82" y="127"/>
                      </a:cubicBezTo>
                      <a:cubicBezTo>
                        <a:pt x="82" y="127"/>
                        <a:pt x="82" y="127"/>
                        <a:pt x="82" y="127"/>
                      </a:cubicBezTo>
                      <a:close/>
                      <a:moveTo>
                        <a:pt x="92" y="129"/>
                      </a:moveTo>
                      <a:cubicBezTo>
                        <a:pt x="92" y="129"/>
                        <a:pt x="92" y="130"/>
                        <a:pt x="92" y="130"/>
                      </a:cubicBezTo>
                      <a:cubicBezTo>
                        <a:pt x="91" y="130"/>
                        <a:pt x="92" y="129"/>
                        <a:pt x="92" y="129"/>
                      </a:cubicBezTo>
                      <a:close/>
                      <a:moveTo>
                        <a:pt x="87" y="128"/>
                      </a:moveTo>
                      <a:cubicBezTo>
                        <a:pt x="88" y="128"/>
                        <a:pt x="88" y="128"/>
                        <a:pt x="88" y="128"/>
                      </a:cubicBezTo>
                      <a:cubicBezTo>
                        <a:pt x="88" y="128"/>
                        <a:pt x="88" y="128"/>
                        <a:pt x="88" y="129"/>
                      </a:cubicBezTo>
                      <a:cubicBezTo>
                        <a:pt x="87" y="128"/>
                        <a:pt x="87" y="128"/>
                        <a:pt x="87" y="128"/>
                      </a:cubicBezTo>
                      <a:close/>
                      <a:moveTo>
                        <a:pt x="92" y="129"/>
                      </a:moveTo>
                      <a:cubicBezTo>
                        <a:pt x="92" y="128"/>
                        <a:pt x="92" y="127"/>
                        <a:pt x="93" y="127"/>
                      </a:cubicBezTo>
                      <a:cubicBezTo>
                        <a:pt x="93" y="128"/>
                        <a:pt x="92" y="128"/>
                        <a:pt x="93" y="129"/>
                      </a:cubicBezTo>
                      <a:cubicBezTo>
                        <a:pt x="92" y="130"/>
                        <a:pt x="92" y="130"/>
                        <a:pt x="92" y="130"/>
                      </a:cubicBezTo>
                      <a:cubicBezTo>
                        <a:pt x="92" y="129"/>
                        <a:pt x="92" y="129"/>
                        <a:pt x="92" y="129"/>
                      </a:cubicBezTo>
                      <a:cubicBezTo>
                        <a:pt x="92" y="129"/>
                        <a:pt x="92" y="129"/>
                        <a:pt x="92" y="129"/>
                      </a:cubicBezTo>
                      <a:close/>
                      <a:moveTo>
                        <a:pt x="91" y="128"/>
                      </a:moveTo>
                      <a:cubicBezTo>
                        <a:pt x="91" y="128"/>
                        <a:pt x="91" y="129"/>
                        <a:pt x="91" y="129"/>
                      </a:cubicBezTo>
                      <a:cubicBezTo>
                        <a:pt x="91" y="129"/>
                        <a:pt x="91" y="128"/>
                        <a:pt x="91" y="128"/>
                      </a:cubicBezTo>
                      <a:close/>
                      <a:moveTo>
                        <a:pt x="81" y="125"/>
                      </a:moveTo>
                      <a:cubicBezTo>
                        <a:pt x="81" y="124"/>
                        <a:pt x="82" y="122"/>
                        <a:pt x="82" y="122"/>
                      </a:cubicBezTo>
                      <a:cubicBezTo>
                        <a:pt x="82" y="123"/>
                        <a:pt x="81" y="124"/>
                        <a:pt x="81" y="125"/>
                      </a:cubicBezTo>
                      <a:cubicBezTo>
                        <a:pt x="81" y="125"/>
                        <a:pt x="81" y="125"/>
                        <a:pt x="81" y="125"/>
                      </a:cubicBezTo>
                      <a:close/>
                      <a:moveTo>
                        <a:pt x="85" y="125"/>
                      </a:moveTo>
                      <a:cubicBezTo>
                        <a:pt x="85" y="125"/>
                        <a:pt x="85" y="125"/>
                        <a:pt x="86" y="125"/>
                      </a:cubicBezTo>
                      <a:cubicBezTo>
                        <a:pt x="85" y="125"/>
                        <a:pt x="85" y="125"/>
                        <a:pt x="85" y="125"/>
                      </a:cubicBezTo>
                      <a:cubicBezTo>
                        <a:pt x="85" y="125"/>
                        <a:pt x="85" y="125"/>
                        <a:pt x="85" y="125"/>
                      </a:cubicBezTo>
                      <a:cubicBezTo>
                        <a:pt x="85" y="125"/>
                        <a:pt x="85" y="125"/>
                        <a:pt x="85" y="125"/>
                      </a:cubicBezTo>
                      <a:close/>
                      <a:moveTo>
                        <a:pt x="87" y="124"/>
                      </a:moveTo>
                      <a:cubicBezTo>
                        <a:pt x="87" y="125"/>
                        <a:pt x="86" y="125"/>
                        <a:pt x="87" y="126"/>
                      </a:cubicBezTo>
                      <a:cubicBezTo>
                        <a:pt x="86" y="126"/>
                        <a:pt x="86" y="126"/>
                        <a:pt x="86" y="126"/>
                      </a:cubicBezTo>
                      <a:cubicBezTo>
                        <a:pt x="86" y="125"/>
                        <a:pt x="86" y="125"/>
                        <a:pt x="87" y="124"/>
                      </a:cubicBezTo>
                      <a:close/>
                      <a:moveTo>
                        <a:pt x="87" y="126"/>
                      </a:moveTo>
                      <a:cubicBezTo>
                        <a:pt x="87" y="125"/>
                        <a:pt x="88" y="125"/>
                        <a:pt x="88" y="124"/>
                      </a:cubicBezTo>
                      <a:cubicBezTo>
                        <a:pt x="88" y="124"/>
                        <a:pt x="87" y="125"/>
                        <a:pt x="87" y="126"/>
                      </a:cubicBezTo>
                      <a:close/>
                      <a:moveTo>
                        <a:pt x="88" y="123"/>
                      </a:moveTo>
                      <a:cubicBezTo>
                        <a:pt x="88" y="123"/>
                        <a:pt x="88" y="123"/>
                        <a:pt x="88" y="123"/>
                      </a:cubicBezTo>
                      <a:cubicBezTo>
                        <a:pt x="89" y="123"/>
                        <a:pt x="88" y="123"/>
                        <a:pt x="88" y="124"/>
                      </a:cubicBezTo>
                      <a:cubicBezTo>
                        <a:pt x="88" y="124"/>
                        <a:pt x="87" y="123"/>
                        <a:pt x="88" y="123"/>
                      </a:cubicBezTo>
                      <a:close/>
                      <a:moveTo>
                        <a:pt x="85" y="122"/>
                      </a:moveTo>
                      <a:cubicBezTo>
                        <a:pt x="85" y="122"/>
                        <a:pt x="85" y="122"/>
                        <a:pt x="84" y="122"/>
                      </a:cubicBezTo>
                      <a:cubicBezTo>
                        <a:pt x="85" y="122"/>
                        <a:pt x="85" y="122"/>
                        <a:pt x="84" y="122"/>
                      </a:cubicBezTo>
                      <a:cubicBezTo>
                        <a:pt x="85" y="121"/>
                        <a:pt x="85" y="122"/>
                        <a:pt x="85" y="122"/>
                      </a:cubicBezTo>
                      <a:cubicBezTo>
                        <a:pt x="85" y="121"/>
                        <a:pt x="86" y="120"/>
                        <a:pt x="85" y="119"/>
                      </a:cubicBezTo>
                      <a:cubicBezTo>
                        <a:pt x="86" y="119"/>
                        <a:pt x="86" y="117"/>
                        <a:pt x="86" y="117"/>
                      </a:cubicBezTo>
                      <a:cubicBezTo>
                        <a:pt x="87" y="119"/>
                        <a:pt x="86" y="121"/>
                        <a:pt x="85" y="123"/>
                      </a:cubicBezTo>
                      <a:cubicBezTo>
                        <a:pt x="84" y="123"/>
                        <a:pt x="85" y="123"/>
                        <a:pt x="85" y="122"/>
                      </a:cubicBezTo>
                      <a:close/>
                      <a:moveTo>
                        <a:pt x="93" y="126"/>
                      </a:moveTo>
                      <a:cubicBezTo>
                        <a:pt x="93" y="125"/>
                        <a:pt x="93" y="125"/>
                        <a:pt x="93" y="125"/>
                      </a:cubicBezTo>
                      <a:cubicBezTo>
                        <a:pt x="94" y="125"/>
                        <a:pt x="94" y="124"/>
                        <a:pt x="94" y="124"/>
                      </a:cubicBezTo>
                      <a:cubicBezTo>
                        <a:pt x="94" y="125"/>
                        <a:pt x="94" y="125"/>
                        <a:pt x="94" y="126"/>
                      </a:cubicBezTo>
                      <a:cubicBezTo>
                        <a:pt x="94" y="126"/>
                        <a:pt x="94" y="125"/>
                        <a:pt x="93" y="126"/>
                      </a:cubicBezTo>
                      <a:close/>
                      <a:moveTo>
                        <a:pt x="87" y="122"/>
                      </a:moveTo>
                      <a:cubicBezTo>
                        <a:pt x="87" y="123"/>
                        <a:pt x="87" y="123"/>
                        <a:pt x="87" y="123"/>
                      </a:cubicBezTo>
                      <a:cubicBezTo>
                        <a:pt x="86" y="123"/>
                        <a:pt x="86" y="122"/>
                        <a:pt x="87" y="122"/>
                      </a:cubicBezTo>
                      <a:close/>
                      <a:moveTo>
                        <a:pt x="92" y="124"/>
                      </a:moveTo>
                      <a:cubicBezTo>
                        <a:pt x="92" y="124"/>
                        <a:pt x="92" y="124"/>
                        <a:pt x="92" y="124"/>
                      </a:cubicBezTo>
                      <a:cubicBezTo>
                        <a:pt x="92" y="124"/>
                        <a:pt x="92" y="124"/>
                        <a:pt x="92" y="124"/>
                      </a:cubicBezTo>
                      <a:cubicBezTo>
                        <a:pt x="92" y="124"/>
                        <a:pt x="92" y="124"/>
                        <a:pt x="92" y="124"/>
                      </a:cubicBezTo>
                      <a:cubicBezTo>
                        <a:pt x="92" y="124"/>
                        <a:pt x="92" y="124"/>
                        <a:pt x="92" y="124"/>
                      </a:cubicBezTo>
                      <a:close/>
                      <a:moveTo>
                        <a:pt x="93" y="124"/>
                      </a:moveTo>
                      <a:cubicBezTo>
                        <a:pt x="93" y="124"/>
                        <a:pt x="93" y="124"/>
                        <a:pt x="93" y="125"/>
                      </a:cubicBezTo>
                      <a:cubicBezTo>
                        <a:pt x="93" y="125"/>
                        <a:pt x="93" y="124"/>
                        <a:pt x="93" y="124"/>
                      </a:cubicBezTo>
                      <a:close/>
                      <a:moveTo>
                        <a:pt x="78" y="120"/>
                      </a:moveTo>
                      <a:cubicBezTo>
                        <a:pt x="78" y="119"/>
                        <a:pt x="78" y="119"/>
                        <a:pt x="78" y="118"/>
                      </a:cubicBezTo>
                      <a:cubicBezTo>
                        <a:pt x="79" y="118"/>
                        <a:pt x="78" y="119"/>
                        <a:pt x="78" y="119"/>
                      </a:cubicBezTo>
                      <a:cubicBezTo>
                        <a:pt x="78" y="119"/>
                        <a:pt x="78" y="119"/>
                        <a:pt x="78" y="120"/>
                      </a:cubicBezTo>
                      <a:close/>
                      <a:moveTo>
                        <a:pt x="82" y="121"/>
                      </a:moveTo>
                      <a:cubicBezTo>
                        <a:pt x="82" y="120"/>
                        <a:pt x="82" y="121"/>
                        <a:pt x="83" y="120"/>
                      </a:cubicBezTo>
                      <a:cubicBezTo>
                        <a:pt x="83" y="121"/>
                        <a:pt x="83" y="121"/>
                        <a:pt x="83" y="121"/>
                      </a:cubicBezTo>
                      <a:cubicBezTo>
                        <a:pt x="82" y="121"/>
                        <a:pt x="82" y="121"/>
                        <a:pt x="82" y="121"/>
                      </a:cubicBezTo>
                      <a:close/>
                      <a:moveTo>
                        <a:pt x="94" y="123"/>
                      </a:moveTo>
                      <a:cubicBezTo>
                        <a:pt x="94" y="124"/>
                        <a:pt x="94" y="124"/>
                        <a:pt x="94" y="124"/>
                      </a:cubicBezTo>
                      <a:cubicBezTo>
                        <a:pt x="94" y="124"/>
                        <a:pt x="94" y="123"/>
                        <a:pt x="94" y="123"/>
                      </a:cubicBezTo>
                      <a:close/>
                      <a:moveTo>
                        <a:pt x="88" y="122"/>
                      </a:moveTo>
                      <a:cubicBezTo>
                        <a:pt x="87" y="122"/>
                        <a:pt x="88" y="121"/>
                        <a:pt x="88" y="121"/>
                      </a:cubicBezTo>
                      <a:cubicBezTo>
                        <a:pt x="88" y="121"/>
                        <a:pt x="88" y="121"/>
                        <a:pt x="88" y="121"/>
                      </a:cubicBezTo>
                      <a:cubicBezTo>
                        <a:pt x="88" y="121"/>
                        <a:pt x="88" y="121"/>
                        <a:pt x="88" y="122"/>
                      </a:cubicBezTo>
                      <a:close/>
                      <a:moveTo>
                        <a:pt x="92" y="121"/>
                      </a:moveTo>
                      <a:cubicBezTo>
                        <a:pt x="92" y="121"/>
                        <a:pt x="92" y="122"/>
                        <a:pt x="91" y="122"/>
                      </a:cubicBezTo>
                      <a:cubicBezTo>
                        <a:pt x="91" y="122"/>
                        <a:pt x="92" y="121"/>
                        <a:pt x="92" y="121"/>
                      </a:cubicBezTo>
                      <a:close/>
                      <a:moveTo>
                        <a:pt x="83" y="119"/>
                      </a:moveTo>
                      <a:cubicBezTo>
                        <a:pt x="83" y="119"/>
                        <a:pt x="83" y="119"/>
                        <a:pt x="83" y="119"/>
                      </a:cubicBezTo>
                      <a:cubicBezTo>
                        <a:pt x="83" y="119"/>
                        <a:pt x="83" y="119"/>
                        <a:pt x="83" y="118"/>
                      </a:cubicBezTo>
                      <a:cubicBezTo>
                        <a:pt x="84" y="118"/>
                        <a:pt x="83" y="119"/>
                        <a:pt x="83" y="119"/>
                      </a:cubicBezTo>
                      <a:close/>
                      <a:moveTo>
                        <a:pt x="79" y="117"/>
                      </a:moveTo>
                      <a:cubicBezTo>
                        <a:pt x="79" y="117"/>
                        <a:pt x="79" y="117"/>
                        <a:pt x="78" y="117"/>
                      </a:cubicBezTo>
                      <a:cubicBezTo>
                        <a:pt x="79" y="117"/>
                        <a:pt x="79" y="117"/>
                        <a:pt x="79" y="117"/>
                      </a:cubicBezTo>
                      <a:close/>
                      <a:moveTo>
                        <a:pt x="91" y="117"/>
                      </a:moveTo>
                      <a:cubicBezTo>
                        <a:pt x="91" y="117"/>
                        <a:pt x="91" y="118"/>
                        <a:pt x="91" y="118"/>
                      </a:cubicBezTo>
                      <a:cubicBezTo>
                        <a:pt x="91" y="118"/>
                        <a:pt x="90" y="118"/>
                        <a:pt x="91" y="117"/>
                      </a:cubicBezTo>
                      <a:close/>
                      <a:moveTo>
                        <a:pt x="79" y="113"/>
                      </a:moveTo>
                      <a:cubicBezTo>
                        <a:pt x="79" y="113"/>
                        <a:pt x="79" y="114"/>
                        <a:pt x="79" y="114"/>
                      </a:cubicBezTo>
                      <a:cubicBezTo>
                        <a:pt x="79" y="113"/>
                        <a:pt x="79" y="113"/>
                        <a:pt x="79" y="113"/>
                      </a:cubicBezTo>
                      <a:close/>
                      <a:moveTo>
                        <a:pt x="80" y="113"/>
                      </a:moveTo>
                      <a:cubicBezTo>
                        <a:pt x="80" y="113"/>
                        <a:pt x="80" y="113"/>
                        <a:pt x="80" y="113"/>
                      </a:cubicBezTo>
                      <a:cubicBezTo>
                        <a:pt x="80" y="112"/>
                        <a:pt x="81" y="112"/>
                        <a:pt x="80" y="113"/>
                      </a:cubicBezTo>
                      <a:close/>
                      <a:moveTo>
                        <a:pt x="83" y="111"/>
                      </a:moveTo>
                      <a:cubicBezTo>
                        <a:pt x="83" y="111"/>
                        <a:pt x="83" y="112"/>
                        <a:pt x="83" y="112"/>
                      </a:cubicBezTo>
                      <a:cubicBezTo>
                        <a:pt x="82" y="112"/>
                        <a:pt x="83" y="111"/>
                        <a:pt x="83" y="111"/>
                      </a:cubicBezTo>
                      <a:close/>
                      <a:moveTo>
                        <a:pt x="90" y="114"/>
                      </a:moveTo>
                      <a:cubicBezTo>
                        <a:pt x="90" y="114"/>
                        <a:pt x="90" y="113"/>
                        <a:pt x="90" y="113"/>
                      </a:cubicBezTo>
                      <a:cubicBezTo>
                        <a:pt x="91" y="113"/>
                        <a:pt x="90" y="113"/>
                        <a:pt x="90" y="114"/>
                      </a:cubicBezTo>
                      <a:close/>
                      <a:moveTo>
                        <a:pt x="79" y="106"/>
                      </a:moveTo>
                      <a:cubicBezTo>
                        <a:pt x="78" y="106"/>
                        <a:pt x="78" y="108"/>
                        <a:pt x="78" y="108"/>
                      </a:cubicBezTo>
                      <a:cubicBezTo>
                        <a:pt x="78" y="108"/>
                        <a:pt x="78" y="107"/>
                        <a:pt x="78" y="107"/>
                      </a:cubicBezTo>
                      <a:cubicBezTo>
                        <a:pt x="78" y="107"/>
                        <a:pt x="78" y="108"/>
                        <a:pt x="78" y="108"/>
                      </a:cubicBezTo>
                      <a:cubicBezTo>
                        <a:pt x="78" y="109"/>
                        <a:pt x="78" y="109"/>
                        <a:pt x="77" y="109"/>
                      </a:cubicBezTo>
                      <a:cubicBezTo>
                        <a:pt x="77" y="109"/>
                        <a:pt x="77" y="108"/>
                        <a:pt x="77" y="108"/>
                      </a:cubicBezTo>
                      <a:cubicBezTo>
                        <a:pt x="77" y="108"/>
                        <a:pt x="77" y="108"/>
                        <a:pt x="77" y="108"/>
                      </a:cubicBezTo>
                      <a:cubicBezTo>
                        <a:pt x="77" y="108"/>
                        <a:pt x="77" y="107"/>
                        <a:pt x="77" y="107"/>
                      </a:cubicBezTo>
                      <a:cubicBezTo>
                        <a:pt x="77" y="108"/>
                        <a:pt x="78" y="107"/>
                        <a:pt x="78" y="106"/>
                      </a:cubicBezTo>
                      <a:cubicBezTo>
                        <a:pt x="79" y="106"/>
                        <a:pt x="78" y="105"/>
                        <a:pt x="79" y="105"/>
                      </a:cubicBezTo>
                      <a:cubicBezTo>
                        <a:pt x="79" y="105"/>
                        <a:pt x="78" y="105"/>
                        <a:pt x="79" y="104"/>
                      </a:cubicBezTo>
                      <a:cubicBezTo>
                        <a:pt x="79" y="105"/>
                        <a:pt x="79" y="105"/>
                        <a:pt x="79" y="105"/>
                      </a:cubicBezTo>
                      <a:cubicBezTo>
                        <a:pt x="79" y="105"/>
                        <a:pt x="79" y="105"/>
                        <a:pt x="79" y="106"/>
                      </a:cubicBezTo>
                      <a:cubicBezTo>
                        <a:pt x="79" y="106"/>
                        <a:pt x="79" y="106"/>
                        <a:pt x="79" y="106"/>
                      </a:cubicBezTo>
                      <a:cubicBezTo>
                        <a:pt x="79" y="106"/>
                        <a:pt x="79" y="106"/>
                        <a:pt x="79" y="106"/>
                      </a:cubicBezTo>
                      <a:close/>
                      <a:moveTo>
                        <a:pt x="83" y="111"/>
                      </a:moveTo>
                      <a:cubicBezTo>
                        <a:pt x="83" y="111"/>
                        <a:pt x="83" y="110"/>
                        <a:pt x="83" y="110"/>
                      </a:cubicBezTo>
                      <a:lnTo>
                        <a:pt x="83" y="111"/>
                      </a:lnTo>
                      <a:close/>
                      <a:moveTo>
                        <a:pt x="81" y="108"/>
                      </a:moveTo>
                      <a:cubicBezTo>
                        <a:pt x="82" y="108"/>
                        <a:pt x="82" y="109"/>
                        <a:pt x="82" y="109"/>
                      </a:cubicBezTo>
                      <a:cubicBezTo>
                        <a:pt x="81" y="109"/>
                        <a:pt x="81" y="110"/>
                        <a:pt x="81" y="110"/>
                      </a:cubicBezTo>
                      <a:cubicBezTo>
                        <a:pt x="81" y="110"/>
                        <a:pt x="81" y="109"/>
                        <a:pt x="81" y="109"/>
                      </a:cubicBezTo>
                      <a:cubicBezTo>
                        <a:pt x="81" y="109"/>
                        <a:pt x="81" y="109"/>
                        <a:pt x="81" y="108"/>
                      </a:cubicBezTo>
                      <a:close/>
                      <a:moveTo>
                        <a:pt x="79" y="109"/>
                      </a:moveTo>
                      <a:cubicBezTo>
                        <a:pt x="79" y="109"/>
                        <a:pt x="79" y="108"/>
                        <a:pt x="79" y="108"/>
                      </a:cubicBezTo>
                      <a:cubicBezTo>
                        <a:pt x="79" y="108"/>
                        <a:pt x="79" y="109"/>
                        <a:pt x="79" y="109"/>
                      </a:cubicBezTo>
                      <a:close/>
                      <a:moveTo>
                        <a:pt x="79" y="109"/>
                      </a:moveTo>
                      <a:cubicBezTo>
                        <a:pt x="78" y="109"/>
                        <a:pt x="79" y="108"/>
                        <a:pt x="79" y="108"/>
                      </a:cubicBezTo>
                      <a:cubicBezTo>
                        <a:pt x="79" y="108"/>
                        <a:pt x="79" y="109"/>
                        <a:pt x="79" y="109"/>
                      </a:cubicBezTo>
                      <a:close/>
                      <a:moveTo>
                        <a:pt x="75" y="107"/>
                      </a:moveTo>
                      <a:cubicBezTo>
                        <a:pt x="75" y="107"/>
                        <a:pt x="75" y="107"/>
                        <a:pt x="74" y="108"/>
                      </a:cubicBezTo>
                      <a:cubicBezTo>
                        <a:pt x="74" y="107"/>
                        <a:pt x="74" y="107"/>
                        <a:pt x="74" y="107"/>
                      </a:cubicBezTo>
                      <a:cubicBezTo>
                        <a:pt x="74" y="107"/>
                        <a:pt x="75" y="107"/>
                        <a:pt x="75" y="107"/>
                      </a:cubicBezTo>
                      <a:close/>
                      <a:moveTo>
                        <a:pt x="73" y="107"/>
                      </a:moveTo>
                      <a:cubicBezTo>
                        <a:pt x="74" y="106"/>
                        <a:pt x="73" y="106"/>
                        <a:pt x="73" y="106"/>
                      </a:cubicBezTo>
                      <a:cubicBezTo>
                        <a:pt x="73" y="106"/>
                        <a:pt x="73" y="106"/>
                        <a:pt x="74" y="106"/>
                      </a:cubicBezTo>
                      <a:cubicBezTo>
                        <a:pt x="74" y="106"/>
                        <a:pt x="74" y="107"/>
                        <a:pt x="73" y="107"/>
                      </a:cubicBezTo>
                      <a:cubicBezTo>
                        <a:pt x="73" y="107"/>
                        <a:pt x="73" y="107"/>
                        <a:pt x="73" y="107"/>
                      </a:cubicBezTo>
                      <a:close/>
                      <a:moveTo>
                        <a:pt x="90" y="110"/>
                      </a:moveTo>
                      <a:cubicBezTo>
                        <a:pt x="90" y="111"/>
                        <a:pt x="90" y="112"/>
                        <a:pt x="89" y="112"/>
                      </a:cubicBezTo>
                      <a:cubicBezTo>
                        <a:pt x="89" y="112"/>
                        <a:pt x="90" y="111"/>
                        <a:pt x="90" y="110"/>
                      </a:cubicBezTo>
                      <a:close/>
                      <a:moveTo>
                        <a:pt x="79" y="108"/>
                      </a:moveTo>
                      <a:cubicBezTo>
                        <a:pt x="79" y="107"/>
                        <a:pt x="79" y="108"/>
                        <a:pt x="79" y="107"/>
                      </a:cubicBezTo>
                      <a:cubicBezTo>
                        <a:pt x="79" y="107"/>
                        <a:pt x="79" y="108"/>
                        <a:pt x="79" y="108"/>
                      </a:cubicBezTo>
                      <a:close/>
                      <a:moveTo>
                        <a:pt x="82" y="109"/>
                      </a:moveTo>
                      <a:cubicBezTo>
                        <a:pt x="82" y="108"/>
                        <a:pt x="82" y="108"/>
                        <a:pt x="82" y="108"/>
                      </a:cubicBezTo>
                      <a:cubicBezTo>
                        <a:pt x="82" y="108"/>
                        <a:pt x="82" y="108"/>
                        <a:pt x="82" y="109"/>
                      </a:cubicBezTo>
                      <a:close/>
                      <a:moveTo>
                        <a:pt x="98" y="113"/>
                      </a:moveTo>
                      <a:cubicBezTo>
                        <a:pt x="99" y="112"/>
                        <a:pt x="99" y="113"/>
                        <a:pt x="99" y="113"/>
                      </a:cubicBezTo>
                      <a:cubicBezTo>
                        <a:pt x="99" y="113"/>
                        <a:pt x="99" y="113"/>
                        <a:pt x="98" y="113"/>
                      </a:cubicBezTo>
                      <a:close/>
                      <a:moveTo>
                        <a:pt x="89" y="109"/>
                      </a:moveTo>
                      <a:cubicBezTo>
                        <a:pt x="89" y="110"/>
                        <a:pt x="89" y="110"/>
                        <a:pt x="89" y="109"/>
                      </a:cubicBezTo>
                      <a:cubicBezTo>
                        <a:pt x="89" y="109"/>
                        <a:pt x="89" y="109"/>
                        <a:pt x="89" y="109"/>
                      </a:cubicBezTo>
                      <a:cubicBezTo>
                        <a:pt x="89" y="109"/>
                        <a:pt x="89" y="109"/>
                        <a:pt x="89" y="109"/>
                      </a:cubicBezTo>
                      <a:close/>
                      <a:moveTo>
                        <a:pt x="99" y="111"/>
                      </a:moveTo>
                      <a:cubicBezTo>
                        <a:pt x="99" y="111"/>
                        <a:pt x="99" y="112"/>
                        <a:pt x="99" y="112"/>
                      </a:cubicBezTo>
                      <a:cubicBezTo>
                        <a:pt x="99" y="112"/>
                        <a:pt x="99" y="112"/>
                        <a:pt x="99" y="111"/>
                      </a:cubicBezTo>
                      <a:close/>
                      <a:moveTo>
                        <a:pt x="85" y="106"/>
                      </a:moveTo>
                      <a:cubicBezTo>
                        <a:pt x="84" y="106"/>
                        <a:pt x="85" y="106"/>
                        <a:pt x="85" y="107"/>
                      </a:cubicBezTo>
                      <a:cubicBezTo>
                        <a:pt x="84" y="106"/>
                        <a:pt x="84" y="106"/>
                        <a:pt x="84" y="107"/>
                      </a:cubicBezTo>
                      <a:cubicBezTo>
                        <a:pt x="84" y="107"/>
                        <a:pt x="84" y="107"/>
                        <a:pt x="84" y="107"/>
                      </a:cubicBezTo>
                      <a:cubicBezTo>
                        <a:pt x="84" y="106"/>
                        <a:pt x="84" y="106"/>
                        <a:pt x="84" y="105"/>
                      </a:cubicBezTo>
                      <a:cubicBezTo>
                        <a:pt x="85" y="105"/>
                        <a:pt x="85" y="106"/>
                        <a:pt x="85" y="106"/>
                      </a:cubicBezTo>
                      <a:close/>
                      <a:moveTo>
                        <a:pt x="76" y="103"/>
                      </a:moveTo>
                      <a:cubicBezTo>
                        <a:pt x="76" y="103"/>
                        <a:pt x="76" y="103"/>
                        <a:pt x="76" y="103"/>
                      </a:cubicBezTo>
                      <a:cubicBezTo>
                        <a:pt x="76" y="103"/>
                        <a:pt x="77" y="103"/>
                        <a:pt x="77" y="102"/>
                      </a:cubicBezTo>
                      <a:cubicBezTo>
                        <a:pt x="77" y="103"/>
                        <a:pt x="77" y="103"/>
                        <a:pt x="77" y="103"/>
                      </a:cubicBezTo>
                      <a:cubicBezTo>
                        <a:pt x="76" y="103"/>
                        <a:pt x="76" y="103"/>
                        <a:pt x="76" y="103"/>
                      </a:cubicBezTo>
                      <a:close/>
                      <a:moveTo>
                        <a:pt x="86" y="106"/>
                      </a:moveTo>
                      <a:cubicBezTo>
                        <a:pt x="86" y="106"/>
                        <a:pt x="86" y="106"/>
                        <a:pt x="86" y="106"/>
                      </a:cubicBezTo>
                      <a:cubicBezTo>
                        <a:pt x="86" y="106"/>
                        <a:pt x="86" y="106"/>
                        <a:pt x="87" y="106"/>
                      </a:cubicBezTo>
                      <a:cubicBezTo>
                        <a:pt x="86" y="106"/>
                        <a:pt x="87" y="106"/>
                        <a:pt x="86" y="106"/>
                      </a:cubicBezTo>
                      <a:cubicBezTo>
                        <a:pt x="86" y="106"/>
                        <a:pt x="86" y="106"/>
                        <a:pt x="86" y="106"/>
                      </a:cubicBezTo>
                      <a:close/>
                      <a:moveTo>
                        <a:pt x="78" y="102"/>
                      </a:moveTo>
                      <a:cubicBezTo>
                        <a:pt x="78" y="102"/>
                        <a:pt x="78" y="102"/>
                        <a:pt x="77" y="102"/>
                      </a:cubicBezTo>
                      <a:cubicBezTo>
                        <a:pt x="78" y="102"/>
                        <a:pt x="78" y="102"/>
                        <a:pt x="78" y="101"/>
                      </a:cubicBezTo>
                      <a:cubicBezTo>
                        <a:pt x="78" y="101"/>
                        <a:pt x="78" y="101"/>
                        <a:pt x="78" y="101"/>
                      </a:cubicBezTo>
                      <a:cubicBezTo>
                        <a:pt x="78" y="101"/>
                        <a:pt x="78" y="102"/>
                        <a:pt x="78" y="102"/>
                      </a:cubicBezTo>
                      <a:cubicBezTo>
                        <a:pt x="78" y="103"/>
                        <a:pt x="78" y="103"/>
                        <a:pt x="78" y="103"/>
                      </a:cubicBezTo>
                      <a:cubicBezTo>
                        <a:pt x="77" y="103"/>
                        <a:pt x="77" y="103"/>
                        <a:pt x="77" y="102"/>
                      </a:cubicBezTo>
                      <a:cubicBezTo>
                        <a:pt x="78" y="103"/>
                        <a:pt x="77" y="102"/>
                        <a:pt x="78" y="102"/>
                      </a:cubicBezTo>
                      <a:close/>
                      <a:moveTo>
                        <a:pt x="75" y="102"/>
                      </a:moveTo>
                      <a:cubicBezTo>
                        <a:pt x="75" y="102"/>
                        <a:pt x="75" y="102"/>
                        <a:pt x="75" y="102"/>
                      </a:cubicBezTo>
                      <a:cubicBezTo>
                        <a:pt x="75" y="102"/>
                        <a:pt x="75" y="102"/>
                        <a:pt x="75" y="102"/>
                      </a:cubicBezTo>
                      <a:cubicBezTo>
                        <a:pt x="74" y="102"/>
                        <a:pt x="75" y="102"/>
                        <a:pt x="75" y="102"/>
                      </a:cubicBezTo>
                      <a:close/>
                      <a:moveTo>
                        <a:pt x="79" y="103"/>
                      </a:moveTo>
                      <a:cubicBezTo>
                        <a:pt x="79" y="103"/>
                        <a:pt x="79" y="103"/>
                        <a:pt x="79" y="103"/>
                      </a:cubicBezTo>
                      <a:cubicBezTo>
                        <a:pt x="79" y="104"/>
                        <a:pt x="79" y="104"/>
                        <a:pt x="79" y="103"/>
                      </a:cubicBezTo>
                      <a:cubicBezTo>
                        <a:pt x="79" y="103"/>
                        <a:pt x="79" y="103"/>
                        <a:pt x="79" y="103"/>
                      </a:cubicBezTo>
                      <a:cubicBezTo>
                        <a:pt x="79" y="103"/>
                        <a:pt x="79" y="103"/>
                        <a:pt x="79" y="103"/>
                      </a:cubicBezTo>
                      <a:close/>
                      <a:moveTo>
                        <a:pt x="90" y="106"/>
                      </a:moveTo>
                      <a:cubicBezTo>
                        <a:pt x="90" y="106"/>
                        <a:pt x="90" y="106"/>
                        <a:pt x="90" y="106"/>
                      </a:cubicBezTo>
                      <a:cubicBezTo>
                        <a:pt x="90" y="106"/>
                        <a:pt x="90" y="106"/>
                        <a:pt x="90" y="107"/>
                      </a:cubicBezTo>
                      <a:cubicBezTo>
                        <a:pt x="90" y="107"/>
                        <a:pt x="89" y="107"/>
                        <a:pt x="90" y="107"/>
                      </a:cubicBezTo>
                      <a:cubicBezTo>
                        <a:pt x="89" y="107"/>
                        <a:pt x="90" y="106"/>
                        <a:pt x="90" y="106"/>
                      </a:cubicBezTo>
                      <a:close/>
                      <a:moveTo>
                        <a:pt x="81" y="104"/>
                      </a:moveTo>
                      <a:cubicBezTo>
                        <a:pt x="81" y="103"/>
                        <a:pt x="81" y="103"/>
                        <a:pt x="81" y="103"/>
                      </a:cubicBezTo>
                      <a:cubicBezTo>
                        <a:pt x="81" y="103"/>
                        <a:pt x="81" y="103"/>
                        <a:pt x="81" y="104"/>
                      </a:cubicBezTo>
                      <a:close/>
                      <a:moveTo>
                        <a:pt x="79" y="103"/>
                      </a:moveTo>
                      <a:cubicBezTo>
                        <a:pt x="79" y="102"/>
                        <a:pt x="80" y="102"/>
                        <a:pt x="80" y="101"/>
                      </a:cubicBezTo>
                      <a:cubicBezTo>
                        <a:pt x="81" y="102"/>
                        <a:pt x="80" y="102"/>
                        <a:pt x="79" y="103"/>
                      </a:cubicBezTo>
                      <a:close/>
                      <a:moveTo>
                        <a:pt x="86" y="104"/>
                      </a:moveTo>
                      <a:cubicBezTo>
                        <a:pt x="86" y="103"/>
                        <a:pt x="87" y="103"/>
                        <a:pt x="87" y="103"/>
                      </a:cubicBezTo>
                      <a:cubicBezTo>
                        <a:pt x="87" y="103"/>
                        <a:pt x="87" y="103"/>
                        <a:pt x="87" y="102"/>
                      </a:cubicBezTo>
                      <a:cubicBezTo>
                        <a:pt x="87" y="102"/>
                        <a:pt x="87" y="103"/>
                        <a:pt x="87" y="103"/>
                      </a:cubicBezTo>
                      <a:cubicBezTo>
                        <a:pt x="87" y="103"/>
                        <a:pt x="87" y="103"/>
                        <a:pt x="87" y="102"/>
                      </a:cubicBezTo>
                      <a:cubicBezTo>
                        <a:pt x="88" y="103"/>
                        <a:pt x="87" y="103"/>
                        <a:pt x="87" y="103"/>
                      </a:cubicBezTo>
                      <a:cubicBezTo>
                        <a:pt x="88" y="103"/>
                        <a:pt x="88" y="102"/>
                        <a:pt x="88" y="102"/>
                      </a:cubicBezTo>
                      <a:cubicBezTo>
                        <a:pt x="88" y="102"/>
                        <a:pt x="88" y="102"/>
                        <a:pt x="88" y="102"/>
                      </a:cubicBezTo>
                      <a:cubicBezTo>
                        <a:pt x="88" y="102"/>
                        <a:pt x="88" y="103"/>
                        <a:pt x="88" y="103"/>
                      </a:cubicBezTo>
                      <a:cubicBezTo>
                        <a:pt x="88" y="103"/>
                        <a:pt x="88" y="103"/>
                        <a:pt x="88" y="103"/>
                      </a:cubicBezTo>
                      <a:cubicBezTo>
                        <a:pt x="88" y="103"/>
                        <a:pt x="88" y="103"/>
                        <a:pt x="88" y="103"/>
                      </a:cubicBezTo>
                      <a:cubicBezTo>
                        <a:pt x="87" y="103"/>
                        <a:pt x="88" y="103"/>
                        <a:pt x="87" y="104"/>
                      </a:cubicBezTo>
                      <a:cubicBezTo>
                        <a:pt x="87" y="104"/>
                        <a:pt x="87" y="103"/>
                        <a:pt x="87" y="103"/>
                      </a:cubicBezTo>
                      <a:cubicBezTo>
                        <a:pt x="87" y="103"/>
                        <a:pt x="87" y="104"/>
                        <a:pt x="87" y="104"/>
                      </a:cubicBezTo>
                      <a:cubicBezTo>
                        <a:pt x="87" y="104"/>
                        <a:pt x="87" y="105"/>
                        <a:pt x="87" y="105"/>
                      </a:cubicBezTo>
                      <a:cubicBezTo>
                        <a:pt x="87" y="104"/>
                        <a:pt x="87" y="104"/>
                        <a:pt x="86" y="104"/>
                      </a:cubicBezTo>
                      <a:close/>
                      <a:moveTo>
                        <a:pt x="81" y="99"/>
                      </a:moveTo>
                      <a:cubicBezTo>
                        <a:pt x="81" y="100"/>
                        <a:pt x="80" y="101"/>
                        <a:pt x="79" y="102"/>
                      </a:cubicBezTo>
                      <a:cubicBezTo>
                        <a:pt x="79" y="100"/>
                        <a:pt x="81" y="100"/>
                        <a:pt x="81" y="99"/>
                      </a:cubicBezTo>
                      <a:close/>
                      <a:moveTo>
                        <a:pt x="85" y="103"/>
                      </a:moveTo>
                      <a:cubicBezTo>
                        <a:pt x="85" y="103"/>
                        <a:pt x="85" y="103"/>
                        <a:pt x="85" y="104"/>
                      </a:cubicBezTo>
                      <a:cubicBezTo>
                        <a:pt x="85" y="103"/>
                        <a:pt x="85" y="103"/>
                        <a:pt x="85" y="103"/>
                      </a:cubicBezTo>
                      <a:close/>
                      <a:moveTo>
                        <a:pt x="76" y="98"/>
                      </a:moveTo>
                      <a:cubicBezTo>
                        <a:pt x="76" y="99"/>
                        <a:pt x="76" y="99"/>
                        <a:pt x="76" y="99"/>
                      </a:cubicBezTo>
                      <a:cubicBezTo>
                        <a:pt x="76" y="99"/>
                        <a:pt x="76" y="99"/>
                        <a:pt x="76" y="98"/>
                      </a:cubicBezTo>
                      <a:close/>
                      <a:moveTo>
                        <a:pt x="88" y="101"/>
                      </a:moveTo>
                      <a:cubicBezTo>
                        <a:pt x="88" y="102"/>
                        <a:pt x="88" y="102"/>
                        <a:pt x="88" y="102"/>
                      </a:cubicBezTo>
                      <a:cubicBezTo>
                        <a:pt x="87" y="102"/>
                        <a:pt x="88" y="102"/>
                        <a:pt x="88" y="101"/>
                      </a:cubicBezTo>
                      <a:close/>
                      <a:moveTo>
                        <a:pt x="84" y="101"/>
                      </a:moveTo>
                      <a:cubicBezTo>
                        <a:pt x="84" y="101"/>
                        <a:pt x="85" y="101"/>
                        <a:pt x="85" y="100"/>
                      </a:cubicBezTo>
                      <a:cubicBezTo>
                        <a:pt x="85" y="100"/>
                        <a:pt x="85" y="101"/>
                        <a:pt x="85" y="101"/>
                      </a:cubicBezTo>
                      <a:cubicBezTo>
                        <a:pt x="85" y="101"/>
                        <a:pt x="85" y="101"/>
                        <a:pt x="84" y="101"/>
                      </a:cubicBezTo>
                      <a:cubicBezTo>
                        <a:pt x="84" y="101"/>
                        <a:pt x="85" y="101"/>
                        <a:pt x="84" y="101"/>
                      </a:cubicBezTo>
                      <a:close/>
                      <a:moveTo>
                        <a:pt x="82" y="100"/>
                      </a:moveTo>
                      <a:cubicBezTo>
                        <a:pt x="82" y="100"/>
                        <a:pt x="82" y="99"/>
                        <a:pt x="82" y="100"/>
                      </a:cubicBezTo>
                      <a:cubicBezTo>
                        <a:pt x="82" y="100"/>
                        <a:pt x="82" y="100"/>
                        <a:pt x="83" y="99"/>
                      </a:cubicBezTo>
                      <a:cubicBezTo>
                        <a:pt x="83" y="99"/>
                        <a:pt x="82" y="100"/>
                        <a:pt x="82" y="100"/>
                      </a:cubicBezTo>
                      <a:cubicBezTo>
                        <a:pt x="82" y="100"/>
                        <a:pt x="82" y="100"/>
                        <a:pt x="82" y="100"/>
                      </a:cubicBezTo>
                      <a:close/>
                      <a:moveTo>
                        <a:pt x="76" y="97"/>
                      </a:moveTo>
                      <a:cubicBezTo>
                        <a:pt x="76" y="97"/>
                        <a:pt x="76" y="97"/>
                        <a:pt x="76" y="97"/>
                      </a:cubicBezTo>
                      <a:cubicBezTo>
                        <a:pt x="76" y="97"/>
                        <a:pt x="76" y="97"/>
                        <a:pt x="76" y="97"/>
                      </a:cubicBezTo>
                      <a:cubicBezTo>
                        <a:pt x="76" y="97"/>
                        <a:pt x="76" y="97"/>
                        <a:pt x="76" y="97"/>
                      </a:cubicBezTo>
                      <a:close/>
                      <a:moveTo>
                        <a:pt x="77" y="97"/>
                      </a:moveTo>
                      <a:cubicBezTo>
                        <a:pt x="77" y="97"/>
                        <a:pt x="77" y="96"/>
                        <a:pt x="78" y="96"/>
                      </a:cubicBezTo>
                      <a:cubicBezTo>
                        <a:pt x="78" y="97"/>
                        <a:pt x="77" y="96"/>
                        <a:pt x="77" y="97"/>
                      </a:cubicBezTo>
                      <a:close/>
                      <a:moveTo>
                        <a:pt x="76" y="96"/>
                      </a:moveTo>
                      <a:cubicBezTo>
                        <a:pt x="76" y="96"/>
                        <a:pt x="76" y="96"/>
                        <a:pt x="76" y="96"/>
                      </a:cubicBezTo>
                      <a:cubicBezTo>
                        <a:pt x="76" y="96"/>
                        <a:pt x="76" y="96"/>
                        <a:pt x="76" y="96"/>
                      </a:cubicBezTo>
                      <a:cubicBezTo>
                        <a:pt x="76" y="96"/>
                        <a:pt x="76" y="96"/>
                        <a:pt x="76" y="96"/>
                      </a:cubicBezTo>
                      <a:close/>
                      <a:moveTo>
                        <a:pt x="93" y="101"/>
                      </a:moveTo>
                      <a:cubicBezTo>
                        <a:pt x="93" y="101"/>
                        <a:pt x="93" y="102"/>
                        <a:pt x="93" y="102"/>
                      </a:cubicBezTo>
                      <a:cubicBezTo>
                        <a:pt x="92" y="102"/>
                        <a:pt x="93" y="102"/>
                        <a:pt x="93" y="101"/>
                      </a:cubicBezTo>
                      <a:close/>
                      <a:moveTo>
                        <a:pt x="91" y="100"/>
                      </a:moveTo>
                      <a:cubicBezTo>
                        <a:pt x="91" y="100"/>
                        <a:pt x="91" y="101"/>
                        <a:pt x="91" y="101"/>
                      </a:cubicBezTo>
                      <a:cubicBezTo>
                        <a:pt x="91" y="101"/>
                        <a:pt x="91" y="101"/>
                        <a:pt x="91" y="101"/>
                      </a:cubicBezTo>
                      <a:cubicBezTo>
                        <a:pt x="91" y="101"/>
                        <a:pt x="91" y="101"/>
                        <a:pt x="91" y="101"/>
                      </a:cubicBezTo>
                      <a:cubicBezTo>
                        <a:pt x="91" y="101"/>
                        <a:pt x="91" y="101"/>
                        <a:pt x="90" y="101"/>
                      </a:cubicBezTo>
                      <a:cubicBezTo>
                        <a:pt x="90" y="101"/>
                        <a:pt x="91" y="101"/>
                        <a:pt x="91" y="100"/>
                      </a:cubicBezTo>
                      <a:close/>
                      <a:moveTo>
                        <a:pt x="92" y="100"/>
                      </a:moveTo>
                      <a:cubicBezTo>
                        <a:pt x="92" y="100"/>
                        <a:pt x="92" y="101"/>
                        <a:pt x="91" y="101"/>
                      </a:cubicBezTo>
                      <a:cubicBezTo>
                        <a:pt x="92" y="101"/>
                        <a:pt x="92" y="100"/>
                        <a:pt x="91" y="100"/>
                      </a:cubicBezTo>
                      <a:cubicBezTo>
                        <a:pt x="91" y="100"/>
                        <a:pt x="92" y="100"/>
                        <a:pt x="92" y="100"/>
                      </a:cubicBezTo>
                      <a:close/>
                      <a:moveTo>
                        <a:pt x="90" y="100"/>
                      </a:moveTo>
                      <a:cubicBezTo>
                        <a:pt x="90" y="100"/>
                        <a:pt x="90" y="100"/>
                        <a:pt x="90" y="100"/>
                      </a:cubicBezTo>
                      <a:cubicBezTo>
                        <a:pt x="90" y="100"/>
                        <a:pt x="90" y="100"/>
                        <a:pt x="90" y="100"/>
                      </a:cubicBezTo>
                      <a:cubicBezTo>
                        <a:pt x="90" y="100"/>
                        <a:pt x="90" y="100"/>
                        <a:pt x="90" y="100"/>
                      </a:cubicBezTo>
                      <a:cubicBezTo>
                        <a:pt x="89" y="100"/>
                        <a:pt x="90" y="100"/>
                        <a:pt x="90" y="100"/>
                      </a:cubicBezTo>
                      <a:close/>
                      <a:moveTo>
                        <a:pt x="97" y="102"/>
                      </a:moveTo>
                      <a:cubicBezTo>
                        <a:pt x="98" y="102"/>
                        <a:pt x="98" y="103"/>
                        <a:pt x="98" y="103"/>
                      </a:cubicBezTo>
                      <a:cubicBezTo>
                        <a:pt x="98" y="103"/>
                        <a:pt x="97" y="103"/>
                        <a:pt x="97" y="102"/>
                      </a:cubicBezTo>
                      <a:close/>
                      <a:moveTo>
                        <a:pt x="81" y="97"/>
                      </a:moveTo>
                      <a:cubicBezTo>
                        <a:pt x="81" y="97"/>
                        <a:pt x="81" y="96"/>
                        <a:pt x="80" y="96"/>
                      </a:cubicBezTo>
                      <a:cubicBezTo>
                        <a:pt x="80" y="96"/>
                        <a:pt x="80" y="96"/>
                        <a:pt x="80" y="96"/>
                      </a:cubicBezTo>
                      <a:cubicBezTo>
                        <a:pt x="81" y="96"/>
                        <a:pt x="81" y="96"/>
                        <a:pt x="81" y="96"/>
                      </a:cubicBezTo>
                      <a:cubicBezTo>
                        <a:pt x="81" y="96"/>
                        <a:pt x="81" y="96"/>
                        <a:pt x="81" y="97"/>
                      </a:cubicBezTo>
                      <a:close/>
                      <a:moveTo>
                        <a:pt x="76" y="95"/>
                      </a:moveTo>
                      <a:cubicBezTo>
                        <a:pt x="77" y="94"/>
                        <a:pt x="76" y="94"/>
                        <a:pt x="77" y="93"/>
                      </a:cubicBezTo>
                      <a:cubicBezTo>
                        <a:pt x="77" y="94"/>
                        <a:pt x="76" y="94"/>
                        <a:pt x="77" y="95"/>
                      </a:cubicBezTo>
                      <a:lnTo>
                        <a:pt x="76" y="95"/>
                      </a:lnTo>
                      <a:close/>
                      <a:moveTo>
                        <a:pt x="77" y="95"/>
                      </a:moveTo>
                      <a:cubicBezTo>
                        <a:pt x="77" y="94"/>
                        <a:pt x="77" y="94"/>
                        <a:pt x="78" y="94"/>
                      </a:cubicBezTo>
                      <a:cubicBezTo>
                        <a:pt x="78" y="94"/>
                        <a:pt x="78" y="94"/>
                        <a:pt x="77" y="95"/>
                      </a:cubicBezTo>
                      <a:close/>
                      <a:moveTo>
                        <a:pt x="81" y="96"/>
                      </a:moveTo>
                      <a:cubicBezTo>
                        <a:pt x="81" y="96"/>
                        <a:pt x="81" y="95"/>
                        <a:pt x="81" y="95"/>
                      </a:cubicBezTo>
                      <a:cubicBezTo>
                        <a:pt x="82" y="95"/>
                        <a:pt x="81" y="95"/>
                        <a:pt x="81" y="96"/>
                      </a:cubicBezTo>
                      <a:close/>
                      <a:moveTo>
                        <a:pt x="79" y="94"/>
                      </a:moveTo>
                      <a:cubicBezTo>
                        <a:pt x="79" y="94"/>
                        <a:pt x="79" y="94"/>
                        <a:pt x="79" y="95"/>
                      </a:cubicBezTo>
                      <a:cubicBezTo>
                        <a:pt x="79" y="94"/>
                        <a:pt x="79" y="94"/>
                        <a:pt x="79" y="94"/>
                      </a:cubicBezTo>
                      <a:cubicBezTo>
                        <a:pt x="80" y="94"/>
                        <a:pt x="80" y="95"/>
                        <a:pt x="79" y="95"/>
                      </a:cubicBezTo>
                      <a:cubicBezTo>
                        <a:pt x="79" y="95"/>
                        <a:pt x="78" y="95"/>
                        <a:pt x="79" y="94"/>
                      </a:cubicBezTo>
                      <a:close/>
                      <a:moveTo>
                        <a:pt x="92" y="96"/>
                      </a:moveTo>
                      <a:cubicBezTo>
                        <a:pt x="92" y="96"/>
                        <a:pt x="92" y="96"/>
                        <a:pt x="93" y="96"/>
                      </a:cubicBezTo>
                      <a:cubicBezTo>
                        <a:pt x="92" y="96"/>
                        <a:pt x="92" y="97"/>
                        <a:pt x="92" y="98"/>
                      </a:cubicBezTo>
                      <a:cubicBezTo>
                        <a:pt x="92" y="98"/>
                        <a:pt x="92" y="97"/>
                        <a:pt x="92" y="97"/>
                      </a:cubicBezTo>
                      <a:cubicBezTo>
                        <a:pt x="91" y="97"/>
                        <a:pt x="92" y="96"/>
                        <a:pt x="92" y="96"/>
                      </a:cubicBezTo>
                      <a:close/>
                      <a:moveTo>
                        <a:pt x="92" y="96"/>
                      </a:moveTo>
                      <a:cubicBezTo>
                        <a:pt x="92" y="96"/>
                        <a:pt x="92" y="96"/>
                        <a:pt x="92" y="95"/>
                      </a:cubicBezTo>
                      <a:cubicBezTo>
                        <a:pt x="93" y="95"/>
                        <a:pt x="93" y="96"/>
                        <a:pt x="93" y="96"/>
                      </a:cubicBezTo>
                      <a:cubicBezTo>
                        <a:pt x="93" y="96"/>
                        <a:pt x="92" y="96"/>
                        <a:pt x="92" y="96"/>
                      </a:cubicBezTo>
                      <a:cubicBezTo>
                        <a:pt x="92" y="96"/>
                        <a:pt x="92" y="96"/>
                        <a:pt x="92" y="96"/>
                      </a:cubicBezTo>
                      <a:close/>
                      <a:moveTo>
                        <a:pt x="87" y="92"/>
                      </a:moveTo>
                      <a:cubicBezTo>
                        <a:pt x="87" y="92"/>
                        <a:pt x="87" y="92"/>
                        <a:pt x="86" y="93"/>
                      </a:cubicBezTo>
                      <a:cubicBezTo>
                        <a:pt x="86" y="93"/>
                        <a:pt x="87" y="92"/>
                        <a:pt x="87" y="92"/>
                      </a:cubicBezTo>
                      <a:close/>
                      <a:moveTo>
                        <a:pt x="102" y="97"/>
                      </a:moveTo>
                      <a:cubicBezTo>
                        <a:pt x="102" y="97"/>
                        <a:pt x="101" y="98"/>
                        <a:pt x="101" y="98"/>
                      </a:cubicBezTo>
                      <a:cubicBezTo>
                        <a:pt x="101" y="98"/>
                        <a:pt x="101" y="97"/>
                        <a:pt x="102" y="97"/>
                      </a:cubicBezTo>
                      <a:close/>
                      <a:moveTo>
                        <a:pt x="93" y="94"/>
                      </a:moveTo>
                      <a:cubicBezTo>
                        <a:pt x="93" y="94"/>
                        <a:pt x="93" y="94"/>
                        <a:pt x="93" y="94"/>
                      </a:cubicBezTo>
                      <a:cubicBezTo>
                        <a:pt x="93" y="94"/>
                        <a:pt x="93" y="93"/>
                        <a:pt x="93" y="93"/>
                      </a:cubicBezTo>
                      <a:lnTo>
                        <a:pt x="93" y="94"/>
                      </a:lnTo>
                      <a:close/>
                      <a:moveTo>
                        <a:pt x="94" y="92"/>
                      </a:moveTo>
                      <a:cubicBezTo>
                        <a:pt x="94" y="92"/>
                        <a:pt x="94" y="93"/>
                        <a:pt x="93" y="93"/>
                      </a:cubicBezTo>
                      <a:cubicBezTo>
                        <a:pt x="93" y="93"/>
                        <a:pt x="94" y="92"/>
                        <a:pt x="93" y="92"/>
                      </a:cubicBezTo>
                      <a:cubicBezTo>
                        <a:pt x="93" y="92"/>
                        <a:pt x="94" y="92"/>
                        <a:pt x="94" y="92"/>
                      </a:cubicBezTo>
                      <a:close/>
                      <a:moveTo>
                        <a:pt x="102" y="94"/>
                      </a:moveTo>
                      <a:cubicBezTo>
                        <a:pt x="102" y="94"/>
                        <a:pt x="103" y="94"/>
                        <a:pt x="103" y="94"/>
                      </a:cubicBezTo>
                      <a:cubicBezTo>
                        <a:pt x="103" y="94"/>
                        <a:pt x="102" y="94"/>
                        <a:pt x="102" y="95"/>
                      </a:cubicBezTo>
                      <a:cubicBezTo>
                        <a:pt x="102" y="95"/>
                        <a:pt x="102" y="94"/>
                        <a:pt x="102" y="94"/>
                      </a:cubicBezTo>
                      <a:close/>
                      <a:moveTo>
                        <a:pt x="92" y="91"/>
                      </a:moveTo>
                      <a:cubicBezTo>
                        <a:pt x="92" y="91"/>
                        <a:pt x="93" y="90"/>
                        <a:pt x="93" y="90"/>
                      </a:cubicBezTo>
                      <a:cubicBezTo>
                        <a:pt x="93" y="91"/>
                        <a:pt x="92" y="91"/>
                        <a:pt x="92" y="91"/>
                      </a:cubicBezTo>
                      <a:close/>
                      <a:moveTo>
                        <a:pt x="95" y="92"/>
                      </a:moveTo>
                      <a:cubicBezTo>
                        <a:pt x="95" y="92"/>
                        <a:pt x="95" y="91"/>
                        <a:pt x="95" y="91"/>
                      </a:cubicBezTo>
                      <a:cubicBezTo>
                        <a:pt x="95" y="91"/>
                        <a:pt x="95" y="92"/>
                        <a:pt x="95" y="92"/>
                      </a:cubicBezTo>
                      <a:close/>
                      <a:moveTo>
                        <a:pt x="94" y="91"/>
                      </a:moveTo>
                      <a:cubicBezTo>
                        <a:pt x="94" y="91"/>
                        <a:pt x="95" y="90"/>
                        <a:pt x="94" y="91"/>
                      </a:cubicBezTo>
                      <a:close/>
                      <a:moveTo>
                        <a:pt x="105" y="94"/>
                      </a:moveTo>
                      <a:cubicBezTo>
                        <a:pt x="105" y="94"/>
                        <a:pt x="105" y="94"/>
                        <a:pt x="105" y="95"/>
                      </a:cubicBezTo>
                      <a:cubicBezTo>
                        <a:pt x="104" y="94"/>
                        <a:pt x="106" y="93"/>
                        <a:pt x="105" y="94"/>
                      </a:cubicBezTo>
                      <a:close/>
                      <a:moveTo>
                        <a:pt x="90" y="87"/>
                      </a:moveTo>
                      <a:cubicBezTo>
                        <a:pt x="90" y="87"/>
                        <a:pt x="90" y="88"/>
                        <a:pt x="90" y="88"/>
                      </a:cubicBezTo>
                      <a:cubicBezTo>
                        <a:pt x="89" y="88"/>
                        <a:pt x="90" y="87"/>
                        <a:pt x="90" y="87"/>
                      </a:cubicBezTo>
                      <a:close/>
                      <a:moveTo>
                        <a:pt x="88" y="83"/>
                      </a:moveTo>
                      <a:cubicBezTo>
                        <a:pt x="89" y="83"/>
                        <a:pt x="88" y="84"/>
                        <a:pt x="88" y="84"/>
                      </a:cubicBezTo>
                      <a:cubicBezTo>
                        <a:pt x="88" y="84"/>
                        <a:pt x="88" y="83"/>
                        <a:pt x="88" y="83"/>
                      </a:cubicBezTo>
                      <a:close/>
                      <a:moveTo>
                        <a:pt x="100" y="87"/>
                      </a:moveTo>
                      <a:cubicBezTo>
                        <a:pt x="100" y="88"/>
                        <a:pt x="100" y="88"/>
                        <a:pt x="100" y="88"/>
                      </a:cubicBezTo>
                      <a:cubicBezTo>
                        <a:pt x="100" y="88"/>
                        <a:pt x="100" y="87"/>
                        <a:pt x="100" y="87"/>
                      </a:cubicBezTo>
                      <a:close/>
                      <a:moveTo>
                        <a:pt x="97" y="85"/>
                      </a:moveTo>
                      <a:cubicBezTo>
                        <a:pt x="97" y="85"/>
                        <a:pt x="97" y="86"/>
                        <a:pt x="97" y="86"/>
                      </a:cubicBezTo>
                      <a:cubicBezTo>
                        <a:pt x="96" y="85"/>
                        <a:pt x="97" y="85"/>
                        <a:pt x="97" y="85"/>
                      </a:cubicBezTo>
                      <a:close/>
                      <a:moveTo>
                        <a:pt x="87" y="80"/>
                      </a:moveTo>
                      <a:cubicBezTo>
                        <a:pt x="87" y="81"/>
                        <a:pt x="87" y="81"/>
                        <a:pt x="87" y="81"/>
                      </a:cubicBezTo>
                      <a:cubicBezTo>
                        <a:pt x="87" y="81"/>
                        <a:pt x="87" y="81"/>
                        <a:pt x="86" y="81"/>
                      </a:cubicBezTo>
                      <a:cubicBezTo>
                        <a:pt x="86" y="81"/>
                        <a:pt x="87" y="81"/>
                        <a:pt x="87" y="80"/>
                      </a:cubicBezTo>
                      <a:close/>
                      <a:moveTo>
                        <a:pt x="89" y="81"/>
                      </a:moveTo>
                      <a:cubicBezTo>
                        <a:pt x="89" y="81"/>
                        <a:pt x="89" y="81"/>
                        <a:pt x="89" y="80"/>
                      </a:cubicBezTo>
                      <a:cubicBezTo>
                        <a:pt x="90" y="80"/>
                        <a:pt x="89" y="81"/>
                        <a:pt x="89" y="81"/>
                      </a:cubicBezTo>
                      <a:close/>
                      <a:moveTo>
                        <a:pt x="85" y="79"/>
                      </a:moveTo>
                      <a:cubicBezTo>
                        <a:pt x="85" y="79"/>
                        <a:pt x="85" y="79"/>
                        <a:pt x="85" y="79"/>
                      </a:cubicBezTo>
                      <a:cubicBezTo>
                        <a:pt x="85" y="79"/>
                        <a:pt x="85" y="79"/>
                        <a:pt x="85" y="79"/>
                      </a:cubicBezTo>
                      <a:cubicBezTo>
                        <a:pt x="85" y="79"/>
                        <a:pt x="85" y="79"/>
                        <a:pt x="85" y="79"/>
                      </a:cubicBezTo>
                      <a:close/>
                      <a:moveTo>
                        <a:pt x="101" y="84"/>
                      </a:moveTo>
                      <a:cubicBezTo>
                        <a:pt x="101" y="85"/>
                        <a:pt x="101" y="85"/>
                        <a:pt x="101" y="85"/>
                      </a:cubicBezTo>
                      <a:cubicBezTo>
                        <a:pt x="101" y="85"/>
                        <a:pt x="101" y="84"/>
                        <a:pt x="101" y="84"/>
                      </a:cubicBezTo>
                      <a:close/>
                      <a:moveTo>
                        <a:pt x="83" y="75"/>
                      </a:moveTo>
                      <a:cubicBezTo>
                        <a:pt x="83" y="76"/>
                        <a:pt x="83" y="76"/>
                        <a:pt x="83" y="76"/>
                      </a:cubicBezTo>
                      <a:cubicBezTo>
                        <a:pt x="83" y="76"/>
                        <a:pt x="83" y="75"/>
                        <a:pt x="83" y="75"/>
                      </a:cubicBezTo>
                      <a:close/>
                      <a:moveTo>
                        <a:pt x="89" y="79"/>
                      </a:moveTo>
                      <a:cubicBezTo>
                        <a:pt x="89" y="79"/>
                        <a:pt x="89" y="78"/>
                        <a:pt x="89" y="78"/>
                      </a:cubicBezTo>
                      <a:cubicBezTo>
                        <a:pt x="89" y="78"/>
                        <a:pt x="89" y="79"/>
                        <a:pt x="89" y="79"/>
                      </a:cubicBezTo>
                      <a:close/>
                      <a:moveTo>
                        <a:pt x="102" y="76"/>
                      </a:moveTo>
                      <a:cubicBezTo>
                        <a:pt x="102" y="76"/>
                        <a:pt x="103" y="75"/>
                        <a:pt x="103" y="75"/>
                      </a:cubicBezTo>
                      <a:cubicBezTo>
                        <a:pt x="103" y="75"/>
                        <a:pt x="103" y="76"/>
                        <a:pt x="102" y="76"/>
                      </a:cubicBezTo>
                      <a:close/>
                      <a:moveTo>
                        <a:pt x="96" y="62"/>
                      </a:moveTo>
                      <a:cubicBezTo>
                        <a:pt x="95" y="61"/>
                        <a:pt x="96" y="61"/>
                        <a:pt x="96" y="61"/>
                      </a:cubicBezTo>
                      <a:cubicBezTo>
                        <a:pt x="97" y="61"/>
                        <a:pt x="96" y="61"/>
                        <a:pt x="96" y="62"/>
                      </a:cubicBezTo>
                      <a:close/>
                      <a:moveTo>
                        <a:pt x="106" y="65"/>
                      </a:moveTo>
                      <a:cubicBezTo>
                        <a:pt x="105" y="65"/>
                        <a:pt x="106" y="64"/>
                        <a:pt x="106" y="64"/>
                      </a:cubicBezTo>
                      <a:cubicBezTo>
                        <a:pt x="106" y="64"/>
                        <a:pt x="106" y="64"/>
                        <a:pt x="106" y="65"/>
                      </a:cubicBezTo>
                      <a:close/>
                      <a:moveTo>
                        <a:pt x="96" y="58"/>
                      </a:moveTo>
                      <a:cubicBezTo>
                        <a:pt x="97" y="58"/>
                        <a:pt x="97" y="57"/>
                        <a:pt x="97" y="58"/>
                      </a:cubicBezTo>
                      <a:cubicBezTo>
                        <a:pt x="97" y="58"/>
                        <a:pt x="97" y="58"/>
                        <a:pt x="97" y="58"/>
                      </a:cubicBezTo>
                      <a:cubicBezTo>
                        <a:pt x="97" y="58"/>
                        <a:pt x="97" y="58"/>
                        <a:pt x="97" y="58"/>
                      </a:cubicBezTo>
                      <a:cubicBezTo>
                        <a:pt x="96" y="58"/>
                        <a:pt x="96" y="58"/>
                        <a:pt x="96" y="58"/>
                      </a:cubicBezTo>
                      <a:close/>
                      <a:moveTo>
                        <a:pt x="100" y="51"/>
                      </a:moveTo>
                      <a:cubicBezTo>
                        <a:pt x="100" y="51"/>
                        <a:pt x="101" y="51"/>
                        <a:pt x="101" y="50"/>
                      </a:cubicBezTo>
                      <a:cubicBezTo>
                        <a:pt x="101" y="51"/>
                        <a:pt x="101" y="51"/>
                        <a:pt x="100" y="51"/>
                      </a:cubicBezTo>
                      <a:close/>
                      <a:moveTo>
                        <a:pt x="99" y="47"/>
                      </a:moveTo>
                      <a:cubicBezTo>
                        <a:pt x="99" y="46"/>
                        <a:pt x="99" y="46"/>
                        <a:pt x="99" y="46"/>
                      </a:cubicBezTo>
                      <a:cubicBezTo>
                        <a:pt x="100" y="46"/>
                        <a:pt x="99" y="46"/>
                        <a:pt x="99" y="47"/>
                      </a:cubicBezTo>
                      <a:close/>
                      <a:moveTo>
                        <a:pt x="101" y="44"/>
                      </a:moveTo>
                      <a:cubicBezTo>
                        <a:pt x="101" y="43"/>
                        <a:pt x="101" y="43"/>
                        <a:pt x="100" y="43"/>
                      </a:cubicBezTo>
                      <a:cubicBezTo>
                        <a:pt x="101" y="43"/>
                        <a:pt x="101" y="43"/>
                        <a:pt x="101" y="44"/>
                      </a:cubicBezTo>
                      <a:close/>
                      <a:moveTo>
                        <a:pt x="101" y="43"/>
                      </a:moveTo>
                      <a:cubicBezTo>
                        <a:pt x="101" y="43"/>
                        <a:pt x="102" y="43"/>
                        <a:pt x="101" y="42"/>
                      </a:cubicBezTo>
                      <a:cubicBezTo>
                        <a:pt x="101" y="42"/>
                        <a:pt x="101" y="42"/>
                        <a:pt x="101" y="42"/>
                      </a:cubicBezTo>
                      <a:cubicBezTo>
                        <a:pt x="102" y="42"/>
                        <a:pt x="102" y="43"/>
                        <a:pt x="101" y="43"/>
                      </a:cubicBezTo>
                      <a:close/>
                      <a:moveTo>
                        <a:pt x="104" y="43"/>
                      </a:moveTo>
                      <a:cubicBezTo>
                        <a:pt x="104" y="43"/>
                        <a:pt x="104" y="43"/>
                        <a:pt x="104" y="43"/>
                      </a:cubicBezTo>
                      <a:cubicBezTo>
                        <a:pt x="104" y="44"/>
                        <a:pt x="104" y="44"/>
                        <a:pt x="104" y="44"/>
                      </a:cubicBezTo>
                      <a:cubicBezTo>
                        <a:pt x="103" y="44"/>
                        <a:pt x="104" y="43"/>
                        <a:pt x="104" y="43"/>
                      </a:cubicBezTo>
                      <a:close/>
                      <a:moveTo>
                        <a:pt x="109" y="44"/>
                      </a:moveTo>
                      <a:cubicBezTo>
                        <a:pt x="110" y="44"/>
                        <a:pt x="109" y="44"/>
                        <a:pt x="109" y="44"/>
                      </a:cubicBezTo>
                      <a:cubicBezTo>
                        <a:pt x="109" y="44"/>
                        <a:pt x="109" y="44"/>
                        <a:pt x="109" y="44"/>
                      </a:cubicBezTo>
                      <a:close/>
                      <a:moveTo>
                        <a:pt x="105" y="36"/>
                      </a:moveTo>
                      <a:cubicBezTo>
                        <a:pt x="106" y="35"/>
                        <a:pt x="106" y="36"/>
                        <a:pt x="105" y="36"/>
                      </a:cubicBezTo>
                      <a:cubicBezTo>
                        <a:pt x="104" y="37"/>
                        <a:pt x="104" y="38"/>
                        <a:pt x="104" y="39"/>
                      </a:cubicBezTo>
                      <a:cubicBezTo>
                        <a:pt x="104" y="38"/>
                        <a:pt x="104" y="37"/>
                        <a:pt x="105" y="36"/>
                      </a:cubicBezTo>
                      <a:close/>
                      <a:moveTo>
                        <a:pt x="111" y="41"/>
                      </a:moveTo>
                      <a:cubicBezTo>
                        <a:pt x="111" y="42"/>
                        <a:pt x="111" y="42"/>
                        <a:pt x="111" y="42"/>
                      </a:cubicBezTo>
                      <a:cubicBezTo>
                        <a:pt x="111" y="42"/>
                        <a:pt x="111" y="42"/>
                        <a:pt x="111" y="41"/>
                      </a:cubicBezTo>
                      <a:close/>
                      <a:moveTo>
                        <a:pt x="105" y="35"/>
                      </a:moveTo>
                      <a:cubicBezTo>
                        <a:pt x="105" y="34"/>
                        <a:pt x="107" y="33"/>
                        <a:pt x="107" y="32"/>
                      </a:cubicBezTo>
                      <a:cubicBezTo>
                        <a:pt x="108" y="33"/>
                        <a:pt x="106" y="34"/>
                        <a:pt x="105" y="35"/>
                      </a:cubicBezTo>
                      <a:close/>
                      <a:moveTo>
                        <a:pt x="108" y="28"/>
                      </a:moveTo>
                      <a:cubicBezTo>
                        <a:pt x="108" y="29"/>
                        <a:pt x="108" y="29"/>
                        <a:pt x="108" y="29"/>
                      </a:cubicBezTo>
                      <a:cubicBezTo>
                        <a:pt x="108" y="29"/>
                        <a:pt x="107" y="29"/>
                        <a:pt x="107" y="29"/>
                      </a:cubicBezTo>
                      <a:cubicBezTo>
                        <a:pt x="107" y="29"/>
                        <a:pt x="108" y="28"/>
                        <a:pt x="108" y="28"/>
                      </a:cubicBezTo>
                      <a:close/>
                      <a:moveTo>
                        <a:pt x="108" y="28"/>
                      </a:moveTo>
                      <a:cubicBezTo>
                        <a:pt x="108" y="28"/>
                        <a:pt x="109" y="28"/>
                        <a:pt x="109" y="28"/>
                      </a:cubicBezTo>
                      <a:cubicBezTo>
                        <a:pt x="109" y="28"/>
                        <a:pt x="108" y="28"/>
                        <a:pt x="108" y="28"/>
                      </a:cubicBezTo>
                      <a:close/>
                      <a:moveTo>
                        <a:pt x="111" y="29"/>
                      </a:moveTo>
                      <a:cubicBezTo>
                        <a:pt x="111" y="29"/>
                        <a:pt x="112" y="29"/>
                        <a:pt x="112" y="29"/>
                      </a:cubicBezTo>
                      <a:cubicBezTo>
                        <a:pt x="111" y="30"/>
                        <a:pt x="112" y="30"/>
                        <a:pt x="112" y="30"/>
                      </a:cubicBezTo>
                      <a:cubicBezTo>
                        <a:pt x="111" y="30"/>
                        <a:pt x="111" y="30"/>
                        <a:pt x="111" y="30"/>
                      </a:cubicBezTo>
                      <a:cubicBezTo>
                        <a:pt x="111" y="30"/>
                        <a:pt x="111" y="30"/>
                        <a:pt x="111" y="30"/>
                      </a:cubicBezTo>
                      <a:cubicBezTo>
                        <a:pt x="111" y="30"/>
                        <a:pt x="112" y="30"/>
                        <a:pt x="111" y="29"/>
                      </a:cubicBezTo>
                      <a:close/>
                      <a:moveTo>
                        <a:pt x="122" y="36"/>
                      </a:moveTo>
                      <a:cubicBezTo>
                        <a:pt x="122" y="36"/>
                        <a:pt x="121" y="36"/>
                        <a:pt x="121" y="37"/>
                      </a:cubicBezTo>
                      <a:cubicBezTo>
                        <a:pt x="121" y="36"/>
                        <a:pt x="121" y="36"/>
                        <a:pt x="122" y="36"/>
                      </a:cubicBezTo>
                      <a:close/>
                      <a:moveTo>
                        <a:pt x="114" y="29"/>
                      </a:moveTo>
                      <a:cubicBezTo>
                        <a:pt x="114" y="29"/>
                        <a:pt x="113" y="30"/>
                        <a:pt x="113" y="30"/>
                      </a:cubicBezTo>
                      <a:cubicBezTo>
                        <a:pt x="113" y="30"/>
                        <a:pt x="113" y="29"/>
                        <a:pt x="114" y="29"/>
                      </a:cubicBezTo>
                      <a:close/>
                      <a:moveTo>
                        <a:pt x="110" y="28"/>
                      </a:moveTo>
                      <a:cubicBezTo>
                        <a:pt x="111" y="28"/>
                        <a:pt x="111" y="27"/>
                        <a:pt x="111" y="28"/>
                      </a:cubicBezTo>
                      <a:cubicBezTo>
                        <a:pt x="111" y="28"/>
                        <a:pt x="111" y="28"/>
                        <a:pt x="110" y="28"/>
                      </a:cubicBezTo>
                      <a:close/>
                      <a:moveTo>
                        <a:pt x="112" y="28"/>
                      </a:moveTo>
                      <a:cubicBezTo>
                        <a:pt x="112" y="28"/>
                        <a:pt x="112" y="28"/>
                        <a:pt x="111" y="28"/>
                      </a:cubicBezTo>
                      <a:cubicBezTo>
                        <a:pt x="111" y="28"/>
                        <a:pt x="112" y="27"/>
                        <a:pt x="112" y="26"/>
                      </a:cubicBezTo>
                      <a:cubicBezTo>
                        <a:pt x="113" y="27"/>
                        <a:pt x="111" y="28"/>
                        <a:pt x="112" y="28"/>
                      </a:cubicBezTo>
                      <a:close/>
                      <a:moveTo>
                        <a:pt x="115" y="27"/>
                      </a:moveTo>
                      <a:cubicBezTo>
                        <a:pt x="115" y="27"/>
                        <a:pt x="115" y="28"/>
                        <a:pt x="115" y="28"/>
                      </a:cubicBezTo>
                      <a:cubicBezTo>
                        <a:pt x="114" y="28"/>
                        <a:pt x="115" y="27"/>
                        <a:pt x="115" y="27"/>
                      </a:cubicBezTo>
                      <a:close/>
                      <a:moveTo>
                        <a:pt x="114" y="27"/>
                      </a:moveTo>
                      <a:cubicBezTo>
                        <a:pt x="114" y="27"/>
                        <a:pt x="114" y="27"/>
                        <a:pt x="114" y="27"/>
                      </a:cubicBezTo>
                      <a:cubicBezTo>
                        <a:pt x="115" y="27"/>
                        <a:pt x="114" y="27"/>
                        <a:pt x="114" y="27"/>
                      </a:cubicBezTo>
                      <a:close/>
                      <a:moveTo>
                        <a:pt x="113" y="26"/>
                      </a:moveTo>
                      <a:cubicBezTo>
                        <a:pt x="113" y="25"/>
                        <a:pt x="113" y="26"/>
                        <a:pt x="113" y="26"/>
                      </a:cubicBezTo>
                      <a:cubicBezTo>
                        <a:pt x="113" y="26"/>
                        <a:pt x="113" y="26"/>
                        <a:pt x="112" y="26"/>
                      </a:cubicBezTo>
                      <a:cubicBezTo>
                        <a:pt x="113" y="26"/>
                        <a:pt x="113" y="26"/>
                        <a:pt x="113" y="26"/>
                      </a:cubicBezTo>
                      <a:cubicBezTo>
                        <a:pt x="113" y="25"/>
                        <a:pt x="113" y="26"/>
                        <a:pt x="113" y="26"/>
                      </a:cubicBezTo>
                      <a:close/>
                      <a:moveTo>
                        <a:pt x="112" y="23"/>
                      </a:moveTo>
                      <a:cubicBezTo>
                        <a:pt x="112" y="23"/>
                        <a:pt x="112" y="23"/>
                        <a:pt x="112" y="23"/>
                      </a:cubicBezTo>
                      <a:cubicBezTo>
                        <a:pt x="112" y="23"/>
                        <a:pt x="112" y="23"/>
                        <a:pt x="112" y="23"/>
                      </a:cubicBezTo>
                      <a:close/>
                      <a:moveTo>
                        <a:pt x="125" y="31"/>
                      </a:moveTo>
                      <a:cubicBezTo>
                        <a:pt x="126" y="31"/>
                        <a:pt x="125" y="31"/>
                        <a:pt x="125" y="32"/>
                      </a:cubicBezTo>
                      <a:cubicBezTo>
                        <a:pt x="125" y="32"/>
                        <a:pt x="125" y="31"/>
                        <a:pt x="125" y="31"/>
                      </a:cubicBezTo>
                      <a:close/>
                      <a:moveTo>
                        <a:pt x="127" y="29"/>
                      </a:moveTo>
                      <a:cubicBezTo>
                        <a:pt x="127" y="29"/>
                        <a:pt x="127" y="29"/>
                        <a:pt x="127" y="29"/>
                      </a:cubicBezTo>
                      <a:cubicBezTo>
                        <a:pt x="126" y="29"/>
                        <a:pt x="127" y="29"/>
                        <a:pt x="127" y="29"/>
                      </a:cubicBezTo>
                      <a:close/>
                      <a:moveTo>
                        <a:pt x="116" y="20"/>
                      </a:moveTo>
                      <a:cubicBezTo>
                        <a:pt x="116" y="19"/>
                        <a:pt x="118" y="17"/>
                        <a:pt x="119" y="16"/>
                      </a:cubicBezTo>
                      <a:cubicBezTo>
                        <a:pt x="120" y="14"/>
                        <a:pt x="121" y="12"/>
                        <a:pt x="122" y="12"/>
                      </a:cubicBezTo>
                      <a:cubicBezTo>
                        <a:pt x="121" y="14"/>
                        <a:pt x="118" y="17"/>
                        <a:pt x="116" y="20"/>
                      </a:cubicBezTo>
                      <a:close/>
                      <a:moveTo>
                        <a:pt x="114" y="17"/>
                      </a:moveTo>
                      <a:cubicBezTo>
                        <a:pt x="114" y="17"/>
                        <a:pt x="114" y="16"/>
                        <a:pt x="115" y="16"/>
                      </a:cubicBezTo>
                      <a:cubicBezTo>
                        <a:pt x="115" y="16"/>
                        <a:pt x="115" y="17"/>
                        <a:pt x="114" y="17"/>
                      </a:cubicBezTo>
                      <a:close/>
                      <a:moveTo>
                        <a:pt x="121" y="20"/>
                      </a:moveTo>
                      <a:cubicBezTo>
                        <a:pt x="121" y="20"/>
                        <a:pt x="121" y="19"/>
                        <a:pt x="120" y="20"/>
                      </a:cubicBezTo>
                      <a:cubicBezTo>
                        <a:pt x="120" y="19"/>
                        <a:pt x="120" y="19"/>
                        <a:pt x="121" y="19"/>
                      </a:cubicBezTo>
                      <a:cubicBezTo>
                        <a:pt x="121" y="19"/>
                        <a:pt x="121" y="20"/>
                        <a:pt x="121" y="20"/>
                      </a:cubicBezTo>
                      <a:close/>
                      <a:moveTo>
                        <a:pt x="115" y="15"/>
                      </a:moveTo>
                      <a:cubicBezTo>
                        <a:pt x="115" y="15"/>
                        <a:pt x="115" y="16"/>
                        <a:pt x="115" y="16"/>
                      </a:cubicBezTo>
                      <a:cubicBezTo>
                        <a:pt x="115" y="16"/>
                        <a:pt x="115" y="15"/>
                        <a:pt x="115" y="15"/>
                      </a:cubicBezTo>
                      <a:close/>
                      <a:moveTo>
                        <a:pt x="117" y="15"/>
                      </a:moveTo>
                      <a:cubicBezTo>
                        <a:pt x="117" y="16"/>
                        <a:pt x="116" y="16"/>
                        <a:pt x="116" y="16"/>
                      </a:cubicBezTo>
                      <a:cubicBezTo>
                        <a:pt x="116" y="16"/>
                        <a:pt x="116" y="15"/>
                        <a:pt x="117" y="15"/>
                      </a:cubicBezTo>
                      <a:close/>
                      <a:moveTo>
                        <a:pt x="115" y="15"/>
                      </a:moveTo>
                      <a:cubicBezTo>
                        <a:pt x="116" y="15"/>
                        <a:pt x="116" y="14"/>
                        <a:pt x="117" y="13"/>
                      </a:cubicBezTo>
                      <a:cubicBezTo>
                        <a:pt x="117" y="14"/>
                        <a:pt x="117" y="14"/>
                        <a:pt x="116" y="14"/>
                      </a:cubicBezTo>
                      <a:cubicBezTo>
                        <a:pt x="117" y="14"/>
                        <a:pt x="116" y="15"/>
                        <a:pt x="116" y="15"/>
                      </a:cubicBezTo>
                      <a:lnTo>
                        <a:pt x="115" y="15"/>
                      </a:lnTo>
                      <a:close/>
                      <a:moveTo>
                        <a:pt x="122" y="17"/>
                      </a:moveTo>
                      <a:cubicBezTo>
                        <a:pt x="122" y="18"/>
                        <a:pt x="121" y="18"/>
                        <a:pt x="121" y="18"/>
                      </a:cubicBezTo>
                      <a:cubicBezTo>
                        <a:pt x="121" y="18"/>
                        <a:pt x="121" y="17"/>
                        <a:pt x="122" y="17"/>
                      </a:cubicBezTo>
                      <a:close/>
                      <a:moveTo>
                        <a:pt x="133" y="24"/>
                      </a:moveTo>
                      <a:cubicBezTo>
                        <a:pt x="133" y="24"/>
                        <a:pt x="133" y="24"/>
                        <a:pt x="134" y="23"/>
                      </a:cubicBezTo>
                      <a:cubicBezTo>
                        <a:pt x="134" y="23"/>
                        <a:pt x="134" y="24"/>
                        <a:pt x="133" y="24"/>
                      </a:cubicBezTo>
                      <a:close/>
                      <a:moveTo>
                        <a:pt x="125" y="15"/>
                      </a:moveTo>
                      <a:cubicBezTo>
                        <a:pt x="125" y="15"/>
                        <a:pt x="125" y="15"/>
                        <a:pt x="125" y="15"/>
                      </a:cubicBezTo>
                      <a:cubicBezTo>
                        <a:pt x="125" y="15"/>
                        <a:pt x="125" y="15"/>
                        <a:pt x="124" y="16"/>
                      </a:cubicBezTo>
                      <a:cubicBezTo>
                        <a:pt x="124" y="15"/>
                        <a:pt x="125" y="15"/>
                        <a:pt x="125" y="15"/>
                      </a:cubicBezTo>
                      <a:close/>
                      <a:moveTo>
                        <a:pt x="124" y="15"/>
                      </a:moveTo>
                      <a:cubicBezTo>
                        <a:pt x="124" y="15"/>
                        <a:pt x="124" y="15"/>
                        <a:pt x="124" y="15"/>
                      </a:cubicBezTo>
                      <a:cubicBezTo>
                        <a:pt x="124" y="15"/>
                        <a:pt x="124" y="14"/>
                        <a:pt x="124" y="14"/>
                      </a:cubicBezTo>
                      <a:cubicBezTo>
                        <a:pt x="124" y="14"/>
                        <a:pt x="125" y="14"/>
                        <a:pt x="125" y="14"/>
                      </a:cubicBezTo>
                      <a:cubicBezTo>
                        <a:pt x="125" y="14"/>
                        <a:pt x="125" y="14"/>
                        <a:pt x="124" y="15"/>
                      </a:cubicBezTo>
                      <a:close/>
                      <a:moveTo>
                        <a:pt x="125" y="13"/>
                      </a:moveTo>
                      <a:cubicBezTo>
                        <a:pt x="124" y="13"/>
                        <a:pt x="124" y="13"/>
                        <a:pt x="124" y="13"/>
                      </a:cubicBezTo>
                      <a:cubicBezTo>
                        <a:pt x="125" y="13"/>
                        <a:pt x="125" y="13"/>
                        <a:pt x="126" y="12"/>
                      </a:cubicBezTo>
                      <a:cubicBezTo>
                        <a:pt x="126" y="13"/>
                        <a:pt x="125" y="13"/>
                        <a:pt x="125" y="13"/>
                      </a:cubicBezTo>
                      <a:close/>
                      <a:moveTo>
                        <a:pt x="120" y="8"/>
                      </a:moveTo>
                      <a:cubicBezTo>
                        <a:pt x="120" y="8"/>
                        <a:pt x="120" y="9"/>
                        <a:pt x="120" y="9"/>
                      </a:cubicBezTo>
                      <a:cubicBezTo>
                        <a:pt x="119" y="9"/>
                        <a:pt x="120" y="8"/>
                        <a:pt x="120" y="8"/>
                      </a:cubicBezTo>
                      <a:close/>
                      <a:moveTo>
                        <a:pt x="137" y="19"/>
                      </a:moveTo>
                      <a:cubicBezTo>
                        <a:pt x="137" y="19"/>
                        <a:pt x="136" y="20"/>
                        <a:pt x="136" y="20"/>
                      </a:cubicBezTo>
                      <a:cubicBezTo>
                        <a:pt x="136" y="20"/>
                        <a:pt x="137" y="20"/>
                        <a:pt x="137" y="19"/>
                      </a:cubicBezTo>
                      <a:close/>
                      <a:moveTo>
                        <a:pt x="125" y="12"/>
                      </a:moveTo>
                      <a:cubicBezTo>
                        <a:pt x="126" y="11"/>
                        <a:pt x="125" y="12"/>
                        <a:pt x="126" y="11"/>
                      </a:cubicBezTo>
                      <a:cubicBezTo>
                        <a:pt x="126" y="11"/>
                        <a:pt x="126" y="11"/>
                        <a:pt x="126" y="11"/>
                      </a:cubicBezTo>
                      <a:cubicBezTo>
                        <a:pt x="126" y="11"/>
                        <a:pt x="126" y="12"/>
                        <a:pt x="126" y="12"/>
                      </a:cubicBezTo>
                      <a:cubicBezTo>
                        <a:pt x="126" y="12"/>
                        <a:pt x="126" y="12"/>
                        <a:pt x="126" y="12"/>
                      </a:cubicBezTo>
                      <a:cubicBezTo>
                        <a:pt x="125" y="12"/>
                        <a:pt x="125" y="12"/>
                        <a:pt x="125" y="12"/>
                      </a:cubicBezTo>
                      <a:close/>
                      <a:moveTo>
                        <a:pt x="121" y="8"/>
                      </a:moveTo>
                      <a:cubicBezTo>
                        <a:pt x="121" y="7"/>
                        <a:pt x="121" y="7"/>
                        <a:pt x="122" y="6"/>
                      </a:cubicBezTo>
                      <a:cubicBezTo>
                        <a:pt x="122" y="7"/>
                        <a:pt x="121" y="7"/>
                        <a:pt x="121" y="8"/>
                      </a:cubicBezTo>
                      <a:close/>
                      <a:moveTo>
                        <a:pt x="124" y="10"/>
                      </a:moveTo>
                      <a:cubicBezTo>
                        <a:pt x="124" y="10"/>
                        <a:pt x="124" y="10"/>
                        <a:pt x="124" y="9"/>
                      </a:cubicBezTo>
                      <a:cubicBezTo>
                        <a:pt x="124" y="10"/>
                        <a:pt x="124" y="10"/>
                        <a:pt x="124" y="10"/>
                      </a:cubicBezTo>
                      <a:close/>
                      <a:moveTo>
                        <a:pt x="136" y="19"/>
                      </a:moveTo>
                      <a:cubicBezTo>
                        <a:pt x="136" y="18"/>
                        <a:pt x="137" y="18"/>
                        <a:pt x="137" y="17"/>
                      </a:cubicBezTo>
                      <a:cubicBezTo>
                        <a:pt x="137" y="18"/>
                        <a:pt x="137" y="18"/>
                        <a:pt x="136" y="19"/>
                      </a:cubicBezTo>
                      <a:close/>
                      <a:moveTo>
                        <a:pt x="131" y="13"/>
                      </a:moveTo>
                      <a:cubicBezTo>
                        <a:pt x="131" y="14"/>
                        <a:pt x="131" y="14"/>
                        <a:pt x="131" y="14"/>
                      </a:cubicBezTo>
                      <a:cubicBezTo>
                        <a:pt x="130" y="14"/>
                        <a:pt x="131" y="14"/>
                        <a:pt x="131" y="13"/>
                      </a:cubicBezTo>
                      <a:close/>
                      <a:moveTo>
                        <a:pt x="127" y="11"/>
                      </a:moveTo>
                      <a:cubicBezTo>
                        <a:pt x="127" y="10"/>
                        <a:pt x="128" y="10"/>
                        <a:pt x="128" y="10"/>
                      </a:cubicBezTo>
                      <a:cubicBezTo>
                        <a:pt x="128" y="10"/>
                        <a:pt x="128" y="11"/>
                        <a:pt x="127" y="11"/>
                      </a:cubicBezTo>
                      <a:close/>
                      <a:moveTo>
                        <a:pt x="123" y="5"/>
                      </a:moveTo>
                      <a:cubicBezTo>
                        <a:pt x="123" y="5"/>
                        <a:pt x="122" y="6"/>
                        <a:pt x="122" y="6"/>
                      </a:cubicBezTo>
                      <a:cubicBezTo>
                        <a:pt x="122" y="6"/>
                        <a:pt x="122" y="5"/>
                        <a:pt x="123" y="5"/>
                      </a:cubicBezTo>
                      <a:close/>
                      <a:moveTo>
                        <a:pt x="133" y="11"/>
                      </a:moveTo>
                      <a:cubicBezTo>
                        <a:pt x="133" y="12"/>
                        <a:pt x="132" y="13"/>
                        <a:pt x="132" y="13"/>
                      </a:cubicBezTo>
                      <a:cubicBezTo>
                        <a:pt x="132" y="12"/>
                        <a:pt x="133" y="12"/>
                        <a:pt x="133" y="11"/>
                      </a:cubicBezTo>
                      <a:close/>
                      <a:moveTo>
                        <a:pt x="139" y="17"/>
                      </a:moveTo>
                      <a:cubicBezTo>
                        <a:pt x="139" y="17"/>
                        <a:pt x="139" y="18"/>
                        <a:pt x="138" y="18"/>
                      </a:cubicBezTo>
                      <a:cubicBezTo>
                        <a:pt x="138" y="17"/>
                        <a:pt x="139" y="17"/>
                        <a:pt x="139" y="17"/>
                      </a:cubicBezTo>
                      <a:close/>
                      <a:moveTo>
                        <a:pt x="125" y="3"/>
                      </a:moveTo>
                      <a:cubicBezTo>
                        <a:pt x="125" y="3"/>
                        <a:pt x="125" y="3"/>
                        <a:pt x="125" y="4"/>
                      </a:cubicBezTo>
                      <a:cubicBezTo>
                        <a:pt x="125" y="4"/>
                        <a:pt x="125" y="4"/>
                        <a:pt x="125" y="4"/>
                      </a:cubicBezTo>
                      <a:cubicBezTo>
                        <a:pt x="125" y="4"/>
                        <a:pt x="124" y="4"/>
                        <a:pt x="124" y="4"/>
                      </a:cubicBezTo>
                      <a:cubicBezTo>
                        <a:pt x="124" y="5"/>
                        <a:pt x="123" y="4"/>
                        <a:pt x="123" y="5"/>
                      </a:cubicBezTo>
                      <a:cubicBezTo>
                        <a:pt x="124" y="4"/>
                        <a:pt x="124" y="3"/>
                        <a:pt x="125" y="3"/>
                      </a:cubicBezTo>
                      <a:close/>
                      <a:moveTo>
                        <a:pt x="141" y="16"/>
                      </a:moveTo>
                      <a:cubicBezTo>
                        <a:pt x="141" y="16"/>
                        <a:pt x="141" y="16"/>
                        <a:pt x="141" y="17"/>
                      </a:cubicBezTo>
                      <a:cubicBezTo>
                        <a:pt x="141" y="17"/>
                        <a:pt x="141" y="17"/>
                        <a:pt x="140" y="18"/>
                      </a:cubicBezTo>
                      <a:cubicBezTo>
                        <a:pt x="140" y="17"/>
                        <a:pt x="141" y="16"/>
                        <a:pt x="141" y="16"/>
                      </a:cubicBezTo>
                      <a:cubicBezTo>
                        <a:pt x="141" y="16"/>
                        <a:pt x="141" y="16"/>
                        <a:pt x="141" y="16"/>
                      </a:cubicBezTo>
                      <a:close/>
                      <a:moveTo>
                        <a:pt x="129" y="7"/>
                      </a:moveTo>
                      <a:cubicBezTo>
                        <a:pt x="129" y="8"/>
                        <a:pt x="129" y="8"/>
                        <a:pt x="129" y="8"/>
                      </a:cubicBezTo>
                      <a:cubicBezTo>
                        <a:pt x="129" y="8"/>
                        <a:pt x="129" y="7"/>
                        <a:pt x="129" y="7"/>
                      </a:cubicBezTo>
                      <a:close/>
                      <a:moveTo>
                        <a:pt x="130" y="7"/>
                      </a:moveTo>
                      <a:cubicBezTo>
                        <a:pt x="130" y="8"/>
                        <a:pt x="130" y="8"/>
                        <a:pt x="130" y="8"/>
                      </a:cubicBezTo>
                      <a:cubicBezTo>
                        <a:pt x="129" y="8"/>
                        <a:pt x="130" y="8"/>
                        <a:pt x="130" y="7"/>
                      </a:cubicBezTo>
                      <a:close/>
                      <a:moveTo>
                        <a:pt x="141" y="15"/>
                      </a:moveTo>
                      <a:cubicBezTo>
                        <a:pt x="141" y="15"/>
                        <a:pt x="141" y="15"/>
                        <a:pt x="141" y="15"/>
                      </a:cubicBezTo>
                      <a:cubicBezTo>
                        <a:pt x="140" y="15"/>
                        <a:pt x="141" y="15"/>
                        <a:pt x="141" y="15"/>
                      </a:cubicBezTo>
                      <a:close/>
                      <a:moveTo>
                        <a:pt x="142" y="15"/>
                      </a:moveTo>
                      <a:cubicBezTo>
                        <a:pt x="142" y="15"/>
                        <a:pt x="142" y="15"/>
                        <a:pt x="142" y="15"/>
                      </a:cubicBezTo>
                      <a:cubicBezTo>
                        <a:pt x="142" y="15"/>
                        <a:pt x="141" y="15"/>
                        <a:pt x="141" y="15"/>
                      </a:cubicBezTo>
                      <a:cubicBezTo>
                        <a:pt x="141" y="15"/>
                        <a:pt x="142" y="15"/>
                        <a:pt x="142" y="15"/>
                      </a:cubicBezTo>
                      <a:close/>
                      <a:moveTo>
                        <a:pt x="136" y="8"/>
                      </a:moveTo>
                      <a:cubicBezTo>
                        <a:pt x="135" y="8"/>
                        <a:pt x="136" y="8"/>
                        <a:pt x="135" y="9"/>
                      </a:cubicBezTo>
                      <a:cubicBezTo>
                        <a:pt x="135" y="9"/>
                        <a:pt x="135" y="8"/>
                        <a:pt x="135" y="8"/>
                      </a:cubicBezTo>
                      <a:cubicBezTo>
                        <a:pt x="135" y="8"/>
                        <a:pt x="135" y="8"/>
                        <a:pt x="136" y="8"/>
                      </a:cubicBezTo>
                      <a:close/>
                      <a:moveTo>
                        <a:pt x="142" y="13"/>
                      </a:moveTo>
                      <a:cubicBezTo>
                        <a:pt x="142" y="13"/>
                        <a:pt x="143" y="13"/>
                        <a:pt x="143" y="13"/>
                      </a:cubicBezTo>
                      <a:cubicBezTo>
                        <a:pt x="143" y="13"/>
                        <a:pt x="143" y="13"/>
                        <a:pt x="142" y="13"/>
                      </a:cubicBezTo>
                      <a:close/>
                      <a:moveTo>
                        <a:pt x="128" y="1"/>
                      </a:moveTo>
                      <a:cubicBezTo>
                        <a:pt x="127" y="1"/>
                        <a:pt x="127" y="1"/>
                        <a:pt x="127" y="1"/>
                      </a:cubicBezTo>
                      <a:cubicBezTo>
                        <a:pt x="127" y="1"/>
                        <a:pt x="128" y="1"/>
                        <a:pt x="127" y="1"/>
                      </a:cubicBezTo>
                      <a:cubicBezTo>
                        <a:pt x="127" y="1"/>
                        <a:pt x="128" y="0"/>
                        <a:pt x="128" y="1"/>
                      </a:cubicBezTo>
                      <a:close/>
                      <a:moveTo>
                        <a:pt x="132" y="0"/>
                      </a:moveTo>
                      <a:cubicBezTo>
                        <a:pt x="132" y="0"/>
                        <a:pt x="131" y="0"/>
                        <a:pt x="131" y="1"/>
                      </a:cubicBezTo>
                      <a:cubicBezTo>
                        <a:pt x="130" y="1"/>
                        <a:pt x="131" y="0"/>
                        <a:pt x="132" y="0"/>
                      </a:cubicBezTo>
                      <a:close/>
                      <a:moveTo>
                        <a:pt x="51" y="206"/>
                      </a:moveTo>
                      <a:cubicBezTo>
                        <a:pt x="51" y="206"/>
                        <a:pt x="51" y="206"/>
                        <a:pt x="51" y="206"/>
                      </a:cubicBezTo>
                      <a:cubicBezTo>
                        <a:pt x="51" y="206"/>
                        <a:pt x="51" y="206"/>
                        <a:pt x="51" y="206"/>
                      </a:cubicBezTo>
                      <a:close/>
                      <a:moveTo>
                        <a:pt x="9" y="243"/>
                      </a:moveTo>
                      <a:cubicBezTo>
                        <a:pt x="10" y="242"/>
                        <a:pt x="10" y="242"/>
                        <a:pt x="11" y="241"/>
                      </a:cubicBezTo>
                      <a:cubicBezTo>
                        <a:pt x="11" y="241"/>
                        <a:pt x="12" y="241"/>
                        <a:pt x="12" y="241"/>
                      </a:cubicBezTo>
                      <a:cubicBezTo>
                        <a:pt x="12" y="241"/>
                        <a:pt x="12" y="241"/>
                        <a:pt x="12" y="241"/>
                      </a:cubicBezTo>
                      <a:cubicBezTo>
                        <a:pt x="12" y="239"/>
                        <a:pt x="14" y="238"/>
                        <a:pt x="15" y="237"/>
                      </a:cubicBezTo>
                      <a:cubicBezTo>
                        <a:pt x="15" y="237"/>
                        <a:pt x="15" y="237"/>
                        <a:pt x="15" y="237"/>
                      </a:cubicBezTo>
                      <a:cubicBezTo>
                        <a:pt x="16" y="237"/>
                        <a:pt x="16" y="235"/>
                        <a:pt x="17" y="235"/>
                      </a:cubicBezTo>
                      <a:cubicBezTo>
                        <a:pt x="17" y="235"/>
                        <a:pt x="17" y="234"/>
                        <a:pt x="17" y="234"/>
                      </a:cubicBezTo>
                      <a:cubicBezTo>
                        <a:pt x="17" y="234"/>
                        <a:pt x="17" y="234"/>
                        <a:pt x="17" y="234"/>
                      </a:cubicBezTo>
                      <a:cubicBezTo>
                        <a:pt x="17" y="234"/>
                        <a:pt x="17" y="235"/>
                        <a:pt x="17" y="235"/>
                      </a:cubicBezTo>
                      <a:cubicBezTo>
                        <a:pt x="18" y="234"/>
                        <a:pt x="19" y="233"/>
                        <a:pt x="18" y="232"/>
                      </a:cubicBezTo>
                      <a:cubicBezTo>
                        <a:pt x="19" y="232"/>
                        <a:pt x="19" y="232"/>
                        <a:pt x="19" y="232"/>
                      </a:cubicBezTo>
                      <a:cubicBezTo>
                        <a:pt x="19" y="232"/>
                        <a:pt x="19" y="232"/>
                        <a:pt x="19" y="233"/>
                      </a:cubicBezTo>
                      <a:cubicBezTo>
                        <a:pt x="19" y="233"/>
                        <a:pt x="19" y="232"/>
                        <a:pt x="20" y="233"/>
                      </a:cubicBezTo>
                      <a:cubicBezTo>
                        <a:pt x="20" y="232"/>
                        <a:pt x="19" y="231"/>
                        <a:pt x="20" y="231"/>
                      </a:cubicBezTo>
                      <a:cubicBezTo>
                        <a:pt x="21" y="231"/>
                        <a:pt x="20" y="231"/>
                        <a:pt x="20" y="231"/>
                      </a:cubicBezTo>
                      <a:cubicBezTo>
                        <a:pt x="21" y="230"/>
                        <a:pt x="20" y="231"/>
                        <a:pt x="21" y="231"/>
                      </a:cubicBezTo>
                      <a:cubicBezTo>
                        <a:pt x="21" y="231"/>
                        <a:pt x="22" y="231"/>
                        <a:pt x="22" y="230"/>
                      </a:cubicBezTo>
                      <a:cubicBezTo>
                        <a:pt x="22" y="230"/>
                        <a:pt x="22" y="230"/>
                        <a:pt x="22" y="230"/>
                      </a:cubicBezTo>
                      <a:cubicBezTo>
                        <a:pt x="22" y="230"/>
                        <a:pt x="22" y="230"/>
                        <a:pt x="22" y="230"/>
                      </a:cubicBezTo>
                      <a:cubicBezTo>
                        <a:pt x="22" y="230"/>
                        <a:pt x="22" y="231"/>
                        <a:pt x="22" y="231"/>
                      </a:cubicBezTo>
                      <a:cubicBezTo>
                        <a:pt x="23" y="230"/>
                        <a:pt x="24" y="229"/>
                        <a:pt x="24" y="229"/>
                      </a:cubicBezTo>
                      <a:cubicBezTo>
                        <a:pt x="24" y="229"/>
                        <a:pt x="24" y="228"/>
                        <a:pt x="25" y="228"/>
                      </a:cubicBezTo>
                      <a:cubicBezTo>
                        <a:pt x="25" y="228"/>
                        <a:pt x="26" y="228"/>
                        <a:pt x="25" y="228"/>
                      </a:cubicBezTo>
                      <a:cubicBezTo>
                        <a:pt x="26" y="227"/>
                        <a:pt x="27" y="226"/>
                        <a:pt x="27" y="225"/>
                      </a:cubicBezTo>
                      <a:cubicBezTo>
                        <a:pt x="27" y="225"/>
                        <a:pt x="27" y="225"/>
                        <a:pt x="27" y="225"/>
                      </a:cubicBezTo>
                      <a:cubicBezTo>
                        <a:pt x="28" y="225"/>
                        <a:pt x="27" y="225"/>
                        <a:pt x="27" y="224"/>
                      </a:cubicBezTo>
                      <a:cubicBezTo>
                        <a:pt x="27" y="225"/>
                        <a:pt x="28" y="224"/>
                        <a:pt x="28" y="225"/>
                      </a:cubicBezTo>
                      <a:cubicBezTo>
                        <a:pt x="28" y="224"/>
                        <a:pt x="28" y="224"/>
                        <a:pt x="29" y="223"/>
                      </a:cubicBezTo>
                      <a:cubicBezTo>
                        <a:pt x="29" y="223"/>
                        <a:pt x="29" y="223"/>
                        <a:pt x="29" y="223"/>
                      </a:cubicBezTo>
                      <a:cubicBezTo>
                        <a:pt x="29" y="223"/>
                        <a:pt x="29" y="223"/>
                        <a:pt x="29" y="223"/>
                      </a:cubicBezTo>
                      <a:cubicBezTo>
                        <a:pt x="29" y="223"/>
                        <a:pt x="29" y="223"/>
                        <a:pt x="30" y="223"/>
                      </a:cubicBezTo>
                      <a:cubicBezTo>
                        <a:pt x="30" y="223"/>
                        <a:pt x="29" y="223"/>
                        <a:pt x="29" y="223"/>
                      </a:cubicBezTo>
                      <a:cubicBezTo>
                        <a:pt x="29" y="223"/>
                        <a:pt x="30" y="223"/>
                        <a:pt x="29" y="223"/>
                      </a:cubicBezTo>
                      <a:cubicBezTo>
                        <a:pt x="30" y="222"/>
                        <a:pt x="30" y="222"/>
                        <a:pt x="30" y="222"/>
                      </a:cubicBezTo>
                      <a:cubicBezTo>
                        <a:pt x="30" y="222"/>
                        <a:pt x="30" y="222"/>
                        <a:pt x="30" y="222"/>
                      </a:cubicBezTo>
                      <a:cubicBezTo>
                        <a:pt x="30" y="222"/>
                        <a:pt x="30" y="222"/>
                        <a:pt x="30" y="222"/>
                      </a:cubicBezTo>
                      <a:cubicBezTo>
                        <a:pt x="30" y="223"/>
                        <a:pt x="30" y="222"/>
                        <a:pt x="30" y="222"/>
                      </a:cubicBezTo>
                      <a:cubicBezTo>
                        <a:pt x="32" y="221"/>
                        <a:pt x="31" y="219"/>
                        <a:pt x="33" y="219"/>
                      </a:cubicBezTo>
                      <a:cubicBezTo>
                        <a:pt x="33" y="219"/>
                        <a:pt x="32" y="219"/>
                        <a:pt x="32" y="220"/>
                      </a:cubicBezTo>
                      <a:cubicBezTo>
                        <a:pt x="32" y="220"/>
                        <a:pt x="33" y="219"/>
                        <a:pt x="33" y="219"/>
                      </a:cubicBezTo>
                      <a:cubicBezTo>
                        <a:pt x="33" y="219"/>
                        <a:pt x="33" y="219"/>
                        <a:pt x="33" y="219"/>
                      </a:cubicBezTo>
                      <a:cubicBezTo>
                        <a:pt x="33" y="219"/>
                        <a:pt x="34" y="219"/>
                        <a:pt x="33" y="218"/>
                      </a:cubicBezTo>
                      <a:cubicBezTo>
                        <a:pt x="34" y="218"/>
                        <a:pt x="34" y="218"/>
                        <a:pt x="34" y="218"/>
                      </a:cubicBezTo>
                      <a:cubicBezTo>
                        <a:pt x="35" y="218"/>
                        <a:pt x="34" y="218"/>
                        <a:pt x="35" y="217"/>
                      </a:cubicBezTo>
                      <a:cubicBezTo>
                        <a:pt x="34" y="217"/>
                        <a:pt x="34" y="217"/>
                        <a:pt x="34" y="217"/>
                      </a:cubicBezTo>
                      <a:cubicBezTo>
                        <a:pt x="34" y="217"/>
                        <a:pt x="34" y="217"/>
                        <a:pt x="34" y="217"/>
                      </a:cubicBezTo>
                      <a:cubicBezTo>
                        <a:pt x="34" y="217"/>
                        <a:pt x="34" y="216"/>
                        <a:pt x="33" y="216"/>
                      </a:cubicBezTo>
                      <a:cubicBezTo>
                        <a:pt x="34" y="216"/>
                        <a:pt x="34" y="216"/>
                        <a:pt x="34" y="216"/>
                      </a:cubicBezTo>
                      <a:cubicBezTo>
                        <a:pt x="34" y="216"/>
                        <a:pt x="34" y="216"/>
                        <a:pt x="35" y="216"/>
                      </a:cubicBezTo>
                      <a:cubicBezTo>
                        <a:pt x="35" y="217"/>
                        <a:pt x="34" y="217"/>
                        <a:pt x="35" y="217"/>
                      </a:cubicBezTo>
                      <a:cubicBezTo>
                        <a:pt x="35" y="217"/>
                        <a:pt x="35" y="216"/>
                        <a:pt x="35" y="216"/>
                      </a:cubicBezTo>
                      <a:cubicBezTo>
                        <a:pt x="35" y="216"/>
                        <a:pt x="35" y="215"/>
                        <a:pt x="36" y="215"/>
                      </a:cubicBezTo>
                      <a:cubicBezTo>
                        <a:pt x="36" y="215"/>
                        <a:pt x="36" y="215"/>
                        <a:pt x="36" y="215"/>
                      </a:cubicBezTo>
                      <a:cubicBezTo>
                        <a:pt x="36" y="215"/>
                        <a:pt x="36" y="214"/>
                        <a:pt x="37" y="214"/>
                      </a:cubicBezTo>
                      <a:cubicBezTo>
                        <a:pt x="36" y="214"/>
                        <a:pt x="37" y="213"/>
                        <a:pt x="37" y="213"/>
                      </a:cubicBezTo>
                      <a:cubicBezTo>
                        <a:pt x="37" y="213"/>
                        <a:pt x="37" y="213"/>
                        <a:pt x="38" y="212"/>
                      </a:cubicBezTo>
                      <a:cubicBezTo>
                        <a:pt x="38" y="212"/>
                        <a:pt x="37" y="212"/>
                        <a:pt x="37" y="212"/>
                      </a:cubicBezTo>
                      <a:cubicBezTo>
                        <a:pt x="37" y="212"/>
                        <a:pt x="38" y="212"/>
                        <a:pt x="38" y="212"/>
                      </a:cubicBezTo>
                      <a:cubicBezTo>
                        <a:pt x="37" y="213"/>
                        <a:pt x="36" y="216"/>
                        <a:pt x="35" y="217"/>
                      </a:cubicBezTo>
                      <a:cubicBezTo>
                        <a:pt x="35" y="217"/>
                        <a:pt x="36" y="217"/>
                        <a:pt x="36" y="217"/>
                      </a:cubicBezTo>
                      <a:cubicBezTo>
                        <a:pt x="36" y="217"/>
                        <a:pt x="36" y="217"/>
                        <a:pt x="36" y="217"/>
                      </a:cubicBezTo>
                      <a:cubicBezTo>
                        <a:pt x="36" y="217"/>
                        <a:pt x="36" y="217"/>
                        <a:pt x="36" y="217"/>
                      </a:cubicBezTo>
                      <a:cubicBezTo>
                        <a:pt x="36" y="217"/>
                        <a:pt x="36" y="216"/>
                        <a:pt x="36" y="216"/>
                      </a:cubicBezTo>
                      <a:cubicBezTo>
                        <a:pt x="36" y="216"/>
                        <a:pt x="37" y="216"/>
                        <a:pt x="37" y="216"/>
                      </a:cubicBezTo>
                      <a:cubicBezTo>
                        <a:pt x="37" y="216"/>
                        <a:pt x="37" y="215"/>
                        <a:pt x="37" y="215"/>
                      </a:cubicBezTo>
                      <a:cubicBezTo>
                        <a:pt x="37" y="215"/>
                        <a:pt x="37" y="215"/>
                        <a:pt x="37" y="216"/>
                      </a:cubicBezTo>
                      <a:cubicBezTo>
                        <a:pt x="37" y="215"/>
                        <a:pt x="37" y="215"/>
                        <a:pt x="37" y="215"/>
                      </a:cubicBezTo>
                      <a:cubicBezTo>
                        <a:pt x="38" y="214"/>
                        <a:pt x="37" y="214"/>
                        <a:pt x="37" y="214"/>
                      </a:cubicBezTo>
                      <a:cubicBezTo>
                        <a:pt x="38" y="214"/>
                        <a:pt x="38" y="214"/>
                        <a:pt x="38" y="213"/>
                      </a:cubicBezTo>
                      <a:cubicBezTo>
                        <a:pt x="38" y="213"/>
                        <a:pt x="39" y="213"/>
                        <a:pt x="39" y="213"/>
                      </a:cubicBezTo>
                      <a:cubicBezTo>
                        <a:pt x="39" y="213"/>
                        <a:pt x="39" y="213"/>
                        <a:pt x="39" y="212"/>
                      </a:cubicBezTo>
                      <a:cubicBezTo>
                        <a:pt x="39" y="212"/>
                        <a:pt x="40" y="212"/>
                        <a:pt x="39" y="212"/>
                      </a:cubicBezTo>
                      <a:cubicBezTo>
                        <a:pt x="39" y="212"/>
                        <a:pt x="39" y="212"/>
                        <a:pt x="40" y="212"/>
                      </a:cubicBezTo>
                      <a:cubicBezTo>
                        <a:pt x="40" y="212"/>
                        <a:pt x="40" y="212"/>
                        <a:pt x="40" y="211"/>
                      </a:cubicBezTo>
                      <a:cubicBezTo>
                        <a:pt x="40" y="212"/>
                        <a:pt x="39" y="212"/>
                        <a:pt x="39" y="212"/>
                      </a:cubicBezTo>
                      <a:cubicBezTo>
                        <a:pt x="39" y="212"/>
                        <a:pt x="39" y="211"/>
                        <a:pt x="39" y="212"/>
                      </a:cubicBezTo>
                      <a:cubicBezTo>
                        <a:pt x="39" y="211"/>
                        <a:pt x="40" y="211"/>
                        <a:pt x="40" y="211"/>
                      </a:cubicBezTo>
                      <a:cubicBezTo>
                        <a:pt x="40" y="210"/>
                        <a:pt x="40" y="211"/>
                        <a:pt x="40" y="210"/>
                      </a:cubicBezTo>
                      <a:cubicBezTo>
                        <a:pt x="40" y="210"/>
                        <a:pt x="40" y="211"/>
                        <a:pt x="40" y="211"/>
                      </a:cubicBezTo>
                      <a:cubicBezTo>
                        <a:pt x="40" y="211"/>
                        <a:pt x="40" y="210"/>
                        <a:pt x="40" y="211"/>
                      </a:cubicBezTo>
                      <a:cubicBezTo>
                        <a:pt x="40" y="210"/>
                        <a:pt x="41" y="210"/>
                        <a:pt x="41" y="210"/>
                      </a:cubicBezTo>
                      <a:cubicBezTo>
                        <a:pt x="40" y="209"/>
                        <a:pt x="40" y="210"/>
                        <a:pt x="40" y="210"/>
                      </a:cubicBezTo>
                      <a:cubicBezTo>
                        <a:pt x="39" y="209"/>
                        <a:pt x="39" y="211"/>
                        <a:pt x="38" y="211"/>
                      </a:cubicBezTo>
                      <a:cubicBezTo>
                        <a:pt x="39" y="210"/>
                        <a:pt x="39" y="209"/>
                        <a:pt x="40" y="207"/>
                      </a:cubicBezTo>
                      <a:cubicBezTo>
                        <a:pt x="40" y="208"/>
                        <a:pt x="40" y="208"/>
                        <a:pt x="40" y="208"/>
                      </a:cubicBezTo>
                      <a:cubicBezTo>
                        <a:pt x="40" y="207"/>
                        <a:pt x="40" y="207"/>
                        <a:pt x="40" y="207"/>
                      </a:cubicBezTo>
                      <a:cubicBezTo>
                        <a:pt x="41" y="207"/>
                        <a:pt x="41" y="207"/>
                        <a:pt x="41" y="207"/>
                      </a:cubicBezTo>
                      <a:cubicBezTo>
                        <a:pt x="41" y="207"/>
                        <a:pt x="41" y="207"/>
                        <a:pt x="40" y="207"/>
                      </a:cubicBezTo>
                      <a:cubicBezTo>
                        <a:pt x="40" y="206"/>
                        <a:pt x="40" y="206"/>
                        <a:pt x="40" y="206"/>
                      </a:cubicBezTo>
                      <a:cubicBezTo>
                        <a:pt x="41" y="206"/>
                        <a:pt x="41" y="206"/>
                        <a:pt x="41" y="206"/>
                      </a:cubicBezTo>
                      <a:cubicBezTo>
                        <a:pt x="41" y="206"/>
                        <a:pt x="41" y="206"/>
                        <a:pt x="41" y="206"/>
                      </a:cubicBezTo>
                      <a:cubicBezTo>
                        <a:pt x="41" y="205"/>
                        <a:pt x="41" y="205"/>
                        <a:pt x="41" y="205"/>
                      </a:cubicBezTo>
                      <a:cubicBezTo>
                        <a:pt x="41" y="205"/>
                        <a:pt x="41" y="205"/>
                        <a:pt x="42" y="205"/>
                      </a:cubicBezTo>
                      <a:cubicBezTo>
                        <a:pt x="42" y="205"/>
                        <a:pt x="42" y="205"/>
                        <a:pt x="42" y="205"/>
                      </a:cubicBezTo>
                      <a:cubicBezTo>
                        <a:pt x="41" y="205"/>
                        <a:pt x="42" y="205"/>
                        <a:pt x="41" y="205"/>
                      </a:cubicBezTo>
                      <a:cubicBezTo>
                        <a:pt x="42" y="204"/>
                        <a:pt x="41" y="204"/>
                        <a:pt x="42" y="204"/>
                      </a:cubicBezTo>
                      <a:cubicBezTo>
                        <a:pt x="42" y="204"/>
                        <a:pt x="42" y="204"/>
                        <a:pt x="42" y="204"/>
                      </a:cubicBezTo>
                      <a:cubicBezTo>
                        <a:pt x="42" y="204"/>
                        <a:pt x="42" y="204"/>
                        <a:pt x="42" y="204"/>
                      </a:cubicBezTo>
                      <a:cubicBezTo>
                        <a:pt x="42" y="204"/>
                        <a:pt x="42" y="204"/>
                        <a:pt x="42" y="204"/>
                      </a:cubicBezTo>
                      <a:cubicBezTo>
                        <a:pt x="42" y="204"/>
                        <a:pt x="43" y="204"/>
                        <a:pt x="43" y="204"/>
                      </a:cubicBezTo>
                      <a:cubicBezTo>
                        <a:pt x="42" y="204"/>
                        <a:pt x="43" y="205"/>
                        <a:pt x="42" y="205"/>
                      </a:cubicBezTo>
                      <a:cubicBezTo>
                        <a:pt x="42" y="205"/>
                        <a:pt x="43" y="205"/>
                        <a:pt x="43" y="205"/>
                      </a:cubicBezTo>
                      <a:cubicBezTo>
                        <a:pt x="43" y="205"/>
                        <a:pt x="43" y="204"/>
                        <a:pt x="43" y="204"/>
                      </a:cubicBezTo>
                      <a:cubicBezTo>
                        <a:pt x="43" y="204"/>
                        <a:pt x="43" y="204"/>
                        <a:pt x="43" y="204"/>
                      </a:cubicBezTo>
                      <a:cubicBezTo>
                        <a:pt x="43" y="204"/>
                        <a:pt x="44" y="204"/>
                        <a:pt x="43" y="203"/>
                      </a:cubicBezTo>
                      <a:cubicBezTo>
                        <a:pt x="44" y="203"/>
                        <a:pt x="44" y="202"/>
                        <a:pt x="44" y="202"/>
                      </a:cubicBezTo>
                      <a:cubicBezTo>
                        <a:pt x="45" y="202"/>
                        <a:pt x="44" y="202"/>
                        <a:pt x="45" y="202"/>
                      </a:cubicBezTo>
                      <a:cubicBezTo>
                        <a:pt x="45" y="202"/>
                        <a:pt x="45" y="201"/>
                        <a:pt x="45" y="201"/>
                      </a:cubicBezTo>
                      <a:cubicBezTo>
                        <a:pt x="45" y="201"/>
                        <a:pt x="45" y="201"/>
                        <a:pt x="45" y="201"/>
                      </a:cubicBezTo>
                      <a:cubicBezTo>
                        <a:pt x="44" y="200"/>
                        <a:pt x="45" y="200"/>
                        <a:pt x="46" y="199"/>
                      </a:cubicBezTo>
                      <a:cubicBezTo>
                        <a:pt x="46" y="199"/>
                        <a:pt x="46" y="199"/>
                        <a:pt x="46" y="199"/>
                      </a:cubicBezTo>
                      <a:cubicBezTo>
                        <a:pt x="46" y="198"/>
                        <a:pt x="46" y="198"/>
                        <a:pt x="46" y="198"/>
                      </a:cubicBezTo>
                      <a:cubicBezTo>
                        <a:pt x="46" y="198"/>
                        <a:pt x="46" y="198"/>
                        <a:pt x="46" y="198"/>
                      </a:cubicBezTo>
                      <a:cubicBezTo>
                        <a:pt x="47" y="196"/>
                        <a:pt x="47" y="196"/>
                        <a:pt x="48" y="195"/>
                      </a:cubicBezTo>
                      <a:cubicBezTo>
                        <a:pt x="48" y="195"/>
                        <a:pt x="47" y="194"/>
                        <a:pt x="47" y="195"/>
                      </a:cubicBezTo>
                      <a:cubicBezTo>
                        <a:pt x="47" y="194"/>
                        <a:pt x="47" y="193"/>
                        <a:pt x="48" y="194"/>
                      </a:cubicBezTo>
                      <a:cubicBezTo>
                        <a:pt x="48" y="193"/>
                        <a:pt x="47" y="194"/>
                        <a:pt x="47" y="193"/>
                      </a:cubicBezTo>
                      <a:cubicBezTo>
                        <a:pt x="48" y="192"/>
                        <a:pt x="49" y="191"/>
                        <a:pt x="50" y="190"/>
                      </a:cubicBezTo>
                      <a:cubicBezTo>
                        <a:pt x="50" y="189"/>
                        <a:pt x="50" y="190"/>
                        <a:pt x="50" y="190"/>
                      </a:cubicBezTo>
                      <a:cubicBezTo>
                        <a:pt x="50" y="189"/>
                        <a:pt x="50" y="189"/>
                        <a:pt x="50" y="189"/>
                      </a:cubicBezTo>
                      <a:cubicBezTo>
                        <a:pt x="51" y="189"/>
                        <a:pt x="50" y="190"/>
                        <a:pt x="50" y="191"/>
                      </a:cubicBezTo>
                      <a:cubicBezTo>
                        <a:pt x="50" y="191"/>
                        <a:pt x="50" y="191"/>
                        <a:pt x="50" y="192"/>
                      </a:cubicBezTo>
                      <a:cubicBezTo>
                        <a:pt x="50" y="192"/>
                        <a:pt x="50" y="192"/>
                        <a:pt x="50" y="192"/>
                      </a:cubicBezTo>
                      <a:cubicBezTo>
                        <a:pt x="49" y="195"/>
                        <a:pt x="48" y="196"/>
                        <a:pt x="47" y="199"/>
                      </a:cubicBezTo>
                      <a:cubicBezTo>
                        <a:pt x="47" y="199"/>
                        <a:pt x="46" y="199"/>
                        <a:pt x="46" y="199"/>
                      </a:cubicBezTo>
                      <a:cubicBezTo>
                        <a:pt x="46" y="199"/>
                        <a:pt x="46" y="199"/>
                        <a:pt x="47" y="199"/>
                      </a:cubicBezTo>
                      <a:cubicBezTo>
                        <a:pt x="46" y="199"/>
                        <a:pt x="46" y="199"/>
                        <a:pt x="46" y="199"/>
                      </a:cubicBezTo>
                      <a:cubicBezTo>
                        <a:pt x="46" y="199"/>
                        <a:pt x="46" y="200"/>
                        <a:pt x="46" y="200"/>
                      </a:cubicBezTo>
                      <a:cubicBezTo>
                        <a:pt x="46" y="200"/>
                        <a:pt x="46" y="200"/>
                        <a:pt x="46" y="200"/>
                      </a:cubicBezTo>
                      <a:cubicBezTo>
                        <a:pt x="45" y="200"/>
                        <a:pt x="46" y="201"/>
                        <a:pt x="45" y="200"/>
                      </a:cubicBezTo>
                      <a:cubicBezTo>
                        <a:pt x="45" y="201"/>
                        <a:pt x="45" y="201"/>
                        <a:pt x="46" y="201"/>
                      </a:cubicBezTo>
                      <a:cubicBezTo>
                        <a:pt x="45" y="201"/>
                        <a:pt x="45" y="201"/>
                        <a:pt x="45" y="202"/>
                      </a:cubicBezTo>
                      <a:cubicBezTo>
                        <a:pt x="45" y="202"/>
                        <a:pt x="45" y="202"/>
                        <a:pt x="45" y="202"/>
                      </a:cubicBezTo>
                      <a:cubicBezTo>
                        <a:pt x="45" y="202"/>
                        <a:pt x="45" y="202"/>
                        <a:pt x="45" y="202"/>
                      </a:cubicBezTo>
                      <a:cubicBezTo>
                        <a:pt x="46" y="202"/>
                        <a:pt x="45" y="202"/>
                        <a:pt x="45" y="203"/>
                      </a:cubicBezTo>
                      <a:cubicBezTo>
                        <a:pt x="45" y="202"/>
                        <a:pt x="45" y="202"/>
                        <a:pt x="45" y="202"/>
                      </a:cubicBezTo>
                      <a:cubicBezTo>
                        <a:pt x="44" y="202"/>
                        <a:pt x="45" y="203"/>
                        <a:pt x="45" y="204"/>
                      </a:cubicBezTo>
                      <a:cubicBezTo>
                        <a:pt x="45" y="204"/>
                        <a:pt x="45" y="203"/>
                        <a:pt x="45" y="204"/>
                      </a:cubicBezTo>
                      <a:cubicBezTo>
                        <a:pt x="45" y="204"/>
                        <a:pt x="45" y="204"/>
                        <a:pt x="45" y="204"/>
                      </a:cubicBezTo>
                      <a:cubicBezTo>
                        <a:pt x="45" y="204"/>
                        <a:pt x="45" y="204"/>
                        <a:pt x="45" y="204"/>
                      </a:cubicBezTo>
                      <a:cubicBezTo>
                        <a:pt x="44" y="204"/>
                        <a:pt x="44" y="204"/>
                        <a:pt x="44" y="204"/>
                      </a:cubicBezTo>
                      <a:cubicBezTo>
                        <a:pt x="45" y="204"/>
                        <a:pt x="45" y="204"/>
                        <a:pt x="45" y="205"/>
                      </a:cubicBezTo>
                      <a:cubicBezTo>
                        <a:pt x="45" y="205"/>
                        <a:pt x="45" y="204"/>
                        <a:pt x="45" y="205"/>
                      </a:cubicBezTo>
                      <a:cubicBezTo>
                        <a:pt x="45" y="204"/>
                        <a:pt x="46" y="203"/>
                        <a:pt x="46" y="203"/>
                      </a:cubicBezTo>
                      <a:cubicBezTo>
                        <a:pt x="46" y="203"/>
                        <a:pt x="46" y="203"/>
                        <a:pt x="46" y="203"/>
                      </a:cubicBezTo>
                      <a:cubicBezTo>
                        <a:pt x="46" y="203"/>
                        <a:pt x="46" y="203"/>
                        <a:pt x="46" y="203"/>
                      </a:cubicBezTo>
                      <a:cubicBezTo>
                        <a:pt x="46" y="203"/>
                        <a:pt x="46" y="203"/>
                        <a:pt x="45" y="203"/>
                      </a:cubicBezTo>
                      <a:cubicBezTo>
                        <a:pt x="46" y="202"/>
                        <a:pt x="46" y="202"/>
                        <a:pt x="46" y="202"/>
                      </a:cubicBezTo>
                      <a:cubicBezTo>
                        <a:pt x="46" y="202"/>
                        <a:pt x="46" y="202"/>
                        <a:pt x="47" y="202"/>
                      </a:cubicBezTo>
                      <a:cubicBezTo>
                        <a:pt x="47" y="201"/>
                        <a:pt x="46" y="201"/>
                        <a:pt x="46" y="201"/>
                      </a:cubicBezTo>
                      <a:cubicBezTo>
                        <a:pt x="47" y="201"/>
                        <a:pt x="46" y="201"/>
                        <a:pt x="47" y="201"/>
                      </a:cubicBezTo>
                      <a:cubicBezTo>
                        <a:pt x="47" y="201"/>
                        <a:pt x="47" y="201"/>
                        <a:pt x="46" y="201"/>
                      </a:cubicBezTo>
                      <a:cubicBezTo>
                        <a:pt x="47" y="201"/>
                        <a:pt x="46" y="200"/>
                        <a:pt x="47" y="200"/>
                      </a:cubicBezTo>
                      <a:cubicBezTo>
                        <a:pt x="47" y="200"/>
                        <a:pt x="47" y="200"/>
                        <a:pt x="47" y="200"/>
                      </a:cubicBezTo>
                      <a:cubicBezTo>
                        <a:pt x="47" y="201"/>
                        <a:pt x="47" y="201"/>
                        <a:pt x="47" y="201"/>
                      </a:cubicBezTo>
                      <a:cubicBezTo>
                        <a:pt x="47" y="201"/>
                        <a:pt x="47" y="201"/>
                        <a:pt x="48" y="201"/>
                      </a:cubicBezTo>
                      <a:cubicBezTo>
                        <a:pt x="48" y="200"/>
                        <a:pt x="47" y="200"/>
                        <a:pt x="47" y="200"/>
                      </a:cubicBezTo>
                      <a:cubicBezTo>
                        <a:pt x="48" y="200"/>
                        <a:pt x="48" y="200"/>
                        <a:pt x="48" y="200"/>
                      </a:cubicBezTo>
                      <a:cubicBezTo>
                        <a:pt x="48" y="200"/>
                        <a:pt x="49" y="199"/>
                        <a:pt x="50" y="198"/>
                      </a:cubicBezTo>
                      <a:cubicBezTo>
                        <a:pt x="50" y="199"/>
                        <a:pt x="50" y="199"/>
                        <a:pt x="50" y="199"/>
                      </a:cubicBezTo>
                      <a:cubicBezTo>
                        <a:pt x="49" y="199"/>
                        <a:pt x="49" y="199"/>
                        <a:pt x="49" y="199"/>
                      </a:cubicBezTo>
                      <a:cubicBezTo>
                        <a:pt x="49" y="199"/>
                        <a:pt x="50" y="200"/>
                        <a:pt x="49" y="199"/>
                      </a:cubicBezTo>
                      <a:cubicBezTo>
                        <a:pt x="48" y="201"/>
                        <a:pt x="49" y="202"/>
                        <a:pt x="48" y="203"/>
                      </a:cubicBezTo>
                      <a:cubicBezTo>
                        <a:pt x="48" y="203"/>
                        <a:pt x="48" y="203"/>
                        <a:pt x="48" y="203"/>
                      </a:cubicBezTo>
                      <a:cubicBezTo>
                        <a:pt x="48" y="202"/>
                        <a:pt x="48" y="203"/>
                        <a:pt x="47" y="203"/>
                      </a:cubicBezTo>
                      <a:cubicBezTo>
                        <a:pt x="48" y="203"/>
                        <a:pt x="47" y="204"/>
                        <a:pt x="47" y="205"/>
                      </a:cubicBezTo>
                      <a:cubicBezTo>
                        <a:pt x="47" y="205"/>
                        <a:pt x="47" y="205"/>
                        <a:pt x="47" y="205"/>
                      </a:cubicBezTo>
                      <a:cubicBezTo>
                        <a:pt x="47" y="205"/>
                        <a:pt x="47" y="205"/>
                        <a:pt x="47" y="206"/>
                      </a:cubicBezTo>
                      <a:cubicBezTo>
                        <a:pt x="47" y="206"/>
                        <a:pt x="46" y="206"/>
                        <a:pt x="46" y="206"/>
                      </a:cubicBezTo>
                      <a:cubicBezTo>
                        <a:pt x="46" y="207"/>
                        <a:pt x="46" y="207"/>
                        <a:pt x="45" y="208"/>
                      </a:cubicBezTo>
                      <a:cubicBezTo>
                        <a:pt x="45" y="207"/>
                        <a:pt x="46" y="206"/>
                        <a:pt x="46" y="206"/>
                      </a:cubicBezTo>
                      <a:cubicBezTo>
                        <a:pt x="45" y="205"/>
                        <a:pt x="47" y="204"/>
                        <a:pt x="46" y="204"/>
                      </a:cubicBezTo>
                      <a:cubicBezTo>
                        <a:pt x="46" y="204"/>
                        <a:pt x="46" y="205"/>
                        <a:pt x="45" y="206"/>
                      </a:cubicBezTo>
                      <a:cubicBezTo>
                        <a:pt x="45" y="205"/>
                        <a:pt x="44" y="205"/>
                        <a:pt x="44" y="205"/>
                      </a:cubicBezTo>
                      <a:cubicBezTo>
                        <a:pt x="44" y="205"/>
                        <a:pt x="45" y="205"/>
                        <a:pt x="44" y="205"/>
                      </a:cubicBezTo>
                      <a:cubicBezTo>
                        <a:pt x="44" y="205"/>
                        <a:pt x="44" y="205"/>
                        <a:pt x="44" y="205"/>
                      </a:cubicBezTo>
                      <a:cubicBezTo>
                        <a:pt x="44" y="206"/>
                        <a:pt x="44" y="206"/>
                        <a:pt x="44" y="206"/>
                      </a:cubicBezTo>
                      <a:cubicBezTo>
                        <a:pt x="44" y="206"/>
                        <a:pt x="44" y="206"/>
                        <a:pt x="44" y="207"/>
                      </a:cubicBezTo>
                      <a:cubicBezTo>
                        <a:pt x="44" y="207"/>
                        <a:pt x="44" y="207"/>
                        <a:pt x="44" y="207"/>
                      </a:cubicBezTo>
                      <a:cubicBezTo>
                        <a:pt x="44" y="206"/>
                        <a:pt x="43" y="207"/>
                        <a:pt x="43" y="207"/>
                      </a:cubicBezTo>
                      <a:cubicBezTo>
                        <a:pt x="43" y="207"/>
                        <a:pt x="43" y="207"/>
                        <a:pt x="43" y="207"/>
                      </a:cubicBezTo>
                      <a:cubicBezTo>
                        <a:pt x="43" y="207"/>
                        <a:pt x="43" y="207"/>
                        <a:pt x="44" y="207"/>
                      </a:cubicBezTo>
                      <a:cubicBezTo>
                        <a:pt x="44" y="207"/>
                        <a:pt x="44" y="208"/>
                        <a:pt x="43" y="208"/>
                      </a:cubicBezTo>
                      <a:cubicBezTo>
                        <a:pt x="43" y="208"/>
                        <a:pt x="43" y="209"/>
                        <a:pt x="43" y="209"/>
                      </a:cubicBezTo>
                      <a:cubicBezTo>
                        <a:pt x="43" y="209"/>
                        <a:pt x="44" y="209"/>
                        <a:pt x="44" y="209"/>
                      </a:cubicBezTo>
                      <a:cubicBezTo>
                        <a:pt x="44" y="209"/>
                        <a:pt x="43" y="209"/>
                        <a:pt x="43" y="209"/>
                      </a:cubicBezTo>
                      <a:cubicBezTo>
                        <a:pt x="42" y="211"/>
                        <a:pt x="42" y="212"/>
                        <a:pt x="41" y="214"/>
                      </a:cubicBezTo>
                      <a:cubicBezTo>
                        <a:pt x="40" y="213"/>
                        <a:pt x="41" y="213"/>
                        <a:pt x="41" y="213"/>
                      </a:cubicBezTo>
                      <a:cubicBezTo>
                        <a:pt x="40" y="212"/>
                        <a:pt x="41" y="214"/>
                        <a:pt x="40" y="214"/>
                      </a:cubicBezTo>
                      <a:cubicBezTo>
                        <a:pt x="40" y="214"/>
                        <a:pt x="40" y="214"/>
                        <a:pt x="40" y="214"/>
                      </a:cubicBezTo>
                      <a:cubicBezTo>
                        <a:pt x="40" y="214"/>
                        <a:pt x="40" y="214"/>
                        <a:pt x="40" y="215"/>
                      </a:cubicBezTo>
                      <a:cubicBezTo>
                        <a:pt x="39" y="215"/>
                        <a:pt x="40" y="214"/>
                        <a:pt x="40" y="214"/>
                      </a:cubicBezTo>
                      <a:cubicBezTo>
                        <a:pt x="39" y="214"/>
                        <a:pt x="39" y="215"/>
                        <a:pt x="39" y="215"/>
                      </a:cubicBezTo>
                      <a:cubicBezTo>
                        <a:pt x="39" y="215"/>
                        <a:pt x="38" y="216"/>
                        <a:pt x="38" y="217"/>
                      </a:cubicBezTo>
                      <a:cubicBezTo>
                        <a:pt x="38" y="217"/>
                        <a:pt x="38" y="217"/>
                        <a:pt x="38" y="217"/>
                      </a:cubicBezTo>
                      <a:cubicBezTo>
                        <a:pt x="38" y="217"/>
                        <a:pt x="38" y="217"/>
                        <a:pt x="38" y="217"/>
                      </a:cubicBezTo>
                      <a:cubicBezTo>
                        <a:pt x="38" y="218"/>
                        <a:pt x="38" y="217"/>
                        <a:pt x="38" y="218"/>
                      </a:cubicBezTo>
                      <a:cubicBezTo>
                        <a:pt x="38" y="218"/>
                        <a:pt x="38" y="217"/>
                        <a:pt x="38" y="217"/>
                      </a:cubicBezTo>
                      <a:cubicBezTo>
                        <a:pt x="39" y="217"/>
                        <a:pt x="38" y="218"/>
                        <a:pt x="39" y="218"/>
                      </a:cubicBezTo>
                      <a:cubicBezTo>
                        <a:pt x="39" y="218"/>
                        <a:pt x="38" y="218"/>
                        <a:pt x="38" y="219"/>
                      </a:cubicBezTo>
                      <a:cubicBezTo>
                        <a:pt x="38" y="219"/>
                        <a:pt x="37" y="219"/>
                        <a:pt x="38" y="219"/>
                      </a:cubicBezTo>
                      <a:cubicBezTo>
                        <a:pt x="37" y="219"/>
                        <a:pt x="37" y="219"/>
                        <a:pt x="37" y="218"/>
                      </a:cubicBezTo>
                      <a:cubicBezTo>
                        <a:pt x="37" y="218"/>
                        <a:pt x="37" y="219"/>
                        <a:pt x="37" y="219"/>
                      </a:cubicBezTo>
                      <a:cubicBezTo>
                        <a:pt x="37" y="219"/>
                        <a:pt x="36" y="219"/>
                        <a:pt x="36" y="219"/>
                      </a:cubicBezTo>
                      <a:cubicBezTo>
                        <a:pt x="36" y="219"/>
                        <a:pt x="36" y="220"/>
                        <a:pt x="36" y="221"/>
                      </a:cubicBezTo>
                      <a:cubicBezTo>
                        <a:pt x="35" y="220"/>
                        <a:pt x="35" y="222"/>
                        <a:pt x="35" y="222"/>
                      </a:cubicBezTo>
                      <a:cubicBezTo>
                        <a:pt x="35" y="223"/>
                        <a:pt x="34" y="224"/>
                        <a:pt x="34" y="225"/>
                      </a:cubicBezTo>
                      <a:cubicBezTo>
                        <a:pt x="34" y="225"/>
                        <a:pt x="33" y="225"/>
                        <a:pt x="33" y="226"/>
                      </a:cubicBezTo>
                      <a:cubicBezTo>
                        <a:pt x="34" y="226"/>
                        <a:pt x="34" y="225"/>
                        <a:pt x="34" y="226"/>
                      </a:cubicBezTo>
                      <a:cubicBezTo>
                        <a:pt x="34" y="226"/>
                        <a:pt x="34" y="225"/>
                        <a:pt x="34" y="225"/>
                      </a:cubicBezTo>
                      <a:cubicBezTo>
                        <a:pt x="34" y="225"/>
                        <a:pt x="34" y="225"/>
                        <a:pt x="35" y="225"/>
                      </a:cubicBezTo>
                      <a:cubicBezTo>
                        <a:pt x="35" y="225"/>
                        <a:pt x="34" y="225"/>
                        <a:pt x="34" y="225"/>
                      </a:cubicBezTo>
                      <a:cubicBezTo>
                        <a:pt x="34" y="224"/>
                        <a:pt x="35" y="224"/>
                        <a:pt x="35" y="224"/>
                      </a:cubicBezTo>
                      <a:cubicBezTo>
                        <a:pt x="35" y="224"/>
                        <a:pt x="35" y="224"/>
                        <a:pt x="34" y="224"/>
                      </a:cubicBezTo>
                      <a:cubicBezTo>
                        <a:pt x="34" y="224"/>
                        <a:pt x="35" y="224"/>
                        <a:pt x="35" y="224"/>
                      </a:cubicBezTo>
                      <a:cubicBezTo>
                        <a:pt x="35" y="224"/>
                        <a:pt x="35" y="224"/>
                        <a:pt x="35" y="223"/>
                      </a:cubicBezTo>
                      <a:cubicBezTo>
                        <a:pt x="35" y="223"/>
                        <a:pt x="36" y="222"/>
                        <a:pt x="36" y="221"/>
                      </a:cubicBezTo>
                      <a:cubicBezTo>
                        <a:pt x="37" y="221"/>
                        <a:pt x="37" y="220"/>
                        <a:pt x="37" y="219"/>
                      </a:cubicBezTo>
                      <a:cubicBezTo>
                        <a:pt x="38" y="219"/>
                        <a:pt x="38" y="219"/>
                        <a:pt x="38" y="219"/>
                      </a:cubicBezTo>
                      <a:cubicBezTo>
                        <a:pt x="38" y="219"/>
                        <a:pt x="38" y="220"/>
                        <a:pt x="38" y="220"/>
                      </a:cubicBezTo>
                      <a:cubicBezTo>
                        <a:pt x="38" y="220"/>
                        <a:pt x="38" y="219"/>
                        <a:pt x="38" y="220"/>
                      </a:cubicBezTo>
                      <a:cubicBezTo>
                        <a:pt x="38" y="219"/>
                        <a:pt x="39" y="219"/>
                        <a:pt x="38" y="219"/>
                      </a:cubicBezTo>
                      <a:cubicBezTo>
                        <a:pt x="38" y="219"/>
                        <a:pt x="39" y="219"/>
                        <a:pt x="39" y="219"/>
                      </a:cubicBezTo>
                      <a:cubicBezTo>
                        <a:pt x="39" y="219"/>
                        <a:pt x="39" y="218"/>
                        <a:pt x="39" y="218"/>
                      </a:cubicBezTo>
                      <a:cubicBezTo>
                        <a:pt x="39" y="218"/>
                        <a:pt x="39" y="218"/>
                        <a:pt x="40" y="218"/>
                      </a:cubicBezTo>
                      <a:cubicBezTo>
                        <a:pt x="40" y="218"/>
                        <a:pt x="40" y="217"/>
                        <a:pt x="40" y="217"/>
                      </a:cubicBezTo>
                      <a:cubicBezTo>
                        <a:pt x="40" y="217"/>
                        <a:pt x="40" y="217"/>
                        <a:pt x="40" y="217"/>
                      </a:cubicBezTo>
                      <a:cubicBezTo>
                        <a:pt x="40" y="217"/>
                        <a:pt x="41" y="217"/>
                        <a:pt x="40" y="216"/>
                      </a:cubicBezTo>
                      <a:cubicBezTo>
                        <a:pt x="40" y="216"/>
                        <a:pt x="40" y="216"/>
                        <a:pt x="40" y="216"/>
                      </a:cubicBezTo>
                      <a:cubicBezTo>
                        <a:pt x="41" y="216"/>
                        <a:pt x="41" y="215"/>
                        <a:pt x="41" y="216"/>
                      </a:cubicBezTo>
                      <a:cubicBezTo>
                        <a:pt x="41" y="216"/>
                        <a:pt x="42" y="215"/>
                        <a:pt x="41" y="215"/>
                      </a:cubicBezTo>
                      <a:cubicBezTo>
                        <a:pt x="42" y="215"/>
                        <a:pt x="42" y="215"/>
                        <a:pt x="42" y="214"/>
                      </a:cubicBezTo>
                      <a:cubicBezTo>
                        <a:pt x="43" y="215"/>
                        <a:pt x="43" y="215"/>
                        <a:pt x="43" y="214"/>
                      </a:cubicBezTo>
                      <a:cubicBezTo>
                        <a:pt x="43" y="214"/>
                        <a:pt x="43" y="214"/>
                        <a:pt x="44" y="214"/>
                      </a:cubicBezTo>
                      <a:cubicBezTo>
                        <a:pt x="44" y="214"/>
                        <a:pt x="43" y="214"/>
                        <a:pt x="43" y="214"/>
                      </a:cubicBezTo>
                      <a:cubicBezTo>
                        <a:pt x="43" y="214"/>
                        <a:pt x="43" y="214"/>
                        <a:pt x="43" y="214"/>
                      </a:cubicBezTo>
                      <a:cubicBezTo>
                        <a:pt x="44" y="214"/>
                        <a:pt x="44" y="214"/>
                        <a:pt x="45" y="214"/>
                      </a:cubicBezTo>
                      <a:cubicBezTo>
                        <a:pt x="45" y="214"/>
                        <a:pt x="45" y="213"/>
                        <a:pt x="45" y="213"/>
                      </a:cubicBezTo>
                      <a:cubicBezTo>
                        <a:pt x="45" y="214"/>
                        <a:pt x="45" y="213"/>
                        <a:pt x="45" y="214"/>
                      </a:cubicBezTo>
                      <a:cubicBezTo>
                        <a:pt x="45" y="214"/>
                        <a:pt x="44" y="214"/>
                        <a:pt x="44" y="214"/>
                      </a:cubicBezTo>
                      <a:cubicBezTo>
                        <a:pt x="44" y="214"/>
                        <a:pt x="44" y="215"/>
                        <a:pt x="43" y="215"/>
                      </a:cubicBezTo>
                      <a:cubicBezTo>
                        <a:pt x="43" y="215"/>
                        <a:pt x="44" y="215"/>
                        <a:pt x="44" y="216"/>
                      </a:cubicBezTo>
                      <a:cubicBezTo>
                        <a:pt x="43" y="216"/>
                        <a:pt x="43" y="217"/>
                        <a:pt x="43" y="217"/>
                      </a:cubicBezTo>
                      <a:cubicBezTo>
                        <a:pt x="43" y="217"/>
                        <a:pt x="43" y="217"/>
                        <a:pt x="44" y="217"/>
                      </a:cubicBezTo>
                      <a:cubicBezTo>
                        <a:pt x="43" y="217"/>
                        <a:pt x="45" y="216"/>
                        <a:pt x="44" y="215"/>
                      </a:cubicBezTo>
                      <a:cubicBezTo>
                        <a:pt x="44" y="215"/>
                        <a:pt x="44" y="215"/>
                        <a:pt x="44" y="215"/>
                      </a:cubicBezTo>
                      <a:cubicBezTo>
                        <a:pt x="44" y="215"/>
                        <a:pt x="44" y="215"/>
                        <a:pt x="44" y="215"/>
                      </a:cubicBezTo>
                      <a:cubicBezTo>
                        <a:pt x="45" y="215"/>
                        <a:pt x="45" y="215"/>
                        <a:pt x="45" y="215"/>
                      </a:cubicBezTo>
                      <a:cubicBezTo>
                        <a:pt x="45" y="215"/>
                        <a:pt x="45" y="215"/>
                        <a:pt x="45" y="215"/>
                      </a:cubicBezTo>
                      <a:cubicBezTo>
                        <a:pt x="45" y="215"/>
                        <a:pt x="45" y="215"/>
                        <a:pt x="45" y="215"/>
                      </a:cubicBezTo>
                      <a:cubicBezTo>
                        <a:pt x="45" y="215"/>
                        <a:pt x="45" y="215"/>
                        <a:pt x="45" y="215"/>
                      </a:cubicBezTo>
                      <a:cubicBezTo>
                        <a:pt x="44" y="215"/>
                        <a:pt x="45" y="215"/>
                        <a:pt x="45" y="214"/>
                      </a:cubicBezTo>
                      <a:cubicBezTo>
                        <a:pt x="45" y="214"/>
                        <a:pt x="45" y="214"/>
                        <a:pt x="45" y="214"/>
                      </a:cubicBezTo>
                      <a:cubicBezTo>
                        <a:pt x="46" y="214"/>
                        <a:pt x="45" y="214"/>
                        <a:pt x="45" y="214"/>
                      </a:cubicBezTo>
                      <a:cubicBezTo>
                        <a:pt x="45" y="214"/>
                        <a:pt x="46" y="214"/>
                        <a:pt x="46" y="214"/>
                      </a:cubicBezTo>
                      <a:cubicBezTo>
                        <a:pt x="46" y="214"/>
                        <a:pt x="46" y="214"/>
                        <a:pt x="46" y="214"/>
                      </a:cubicBezTo>
                      <a:cubicBezTo>
                        <a:pt x="46" y="213"/>
                        <a:pt x="46" y="213"/>
                        <a:pt x="47" y="212"/>
                      </a:cubicBezTo>
                      <a:cubicBezTo>
                        <a:pt x="48" y="214"/>
                        <a:pt x="49" y="213"/>
                        <a:pt x="49" y="212"/>
                      </a:cubicBezTo>
                      <a:cubicBezTo>
                        <a:pt x="49" y="212"/>
                        <a:pt x="49" y="211"/>
                        <a:pt x="49" y="211"/>
                      </a:cubicBezTo>
                      <a:cubicBezTo>
                        <a:pt x="49" y="211"/>
                        <a:pt x="49" y="212"/>
                        <a:pt x="49" y="212"/>
                      </a:cubicBezTo>
                      <a:cubicBezTo>
                        <a:pt x="48" y="212"/>
                        <a:pt x="49" y="213"/>
                        <a:pt x="48" y="212"/>
                      </a:cubicBezTo>
                      <a:cubicBezTo>
                        <a:pt x="48" y="212"/>
                        <a:pt x="48" y="211"/>
                        <a:pt x="49" y="211"/>
                      </a:cubicBezTo>
                      <a:cubicBezTo>
                        <a:pt x="49" y="211"/>
                        <a:pt x="49" y="211"/>
                        <a:pt x="48" y="211"/>
                      </a:cubicBezTo>
                      <a:cubicBezTo>
                        <a:pt x="48" y="211"/>
                        <a:pt x="48" y="211"/>
                        <a:pt x="48" y="211"/>
                      </a:cubicBezTo>
                      <a:cubicBezTo>
                        <a:pt x="48" y="210"/>
                        <a:pt x="49" y="210"/>
                        <a:pt x="49" y="209"/>
                      </a:cubicBezTo>
                      <a:cubicBezTo>
                        <a:pt x="49" y="209"/>
                        <a:pt x="49" y="210"/>
                        <a:pt x="49" y="210"/>
                      </a:cubicBezTo>
                      <a:cubicBezTo>
                        <a:pt x="49" y="210"/>
                        <a:pt x="49" y="210"/>
                        <a:pt x="50" y="210"/>
                      </a:cubicBezTo>
                      <a:cubicBezTo>
                        <a:pt x="50" y="211"/>
                        <a:pt x="50" y="211"/>
                        <a:pt x="49" y="211"/>
                      </a:cubicBezTo>
                      <a:cubicBezTo>
                        <a:pt x="50" y="211"/>
                        <a:pt x="50" y="210"/>
                        <a:pt x="51" y="210"/>
                      </a:cubicBezTo>
                      <a:cubicBezTo>
                        <a:pt x="50" y="210"/>
                        <a:pt x="50" y="210"/>
                        <a:pt x="50" y="209"/>
                      </a:cubicBezTo>
                      <a:cubicBezTo>
                        <a:pt x="50" y="209"/>
                        <a:pt x="50" y="209"/>
                        <a:pt x="50" y="210"/>
                      </a:cubicBezTo>
                      <a:cubicBezTo>
                        <a:pt x="50" y="209"/>
                        <a:pt x="49" y="208"/>
                        <a:pt x="50" y="208"/>
                      </a:cubicBezTo>
                      <a:cubicBezTo>
                        <a:pt x="50" y="209"/>
                        <a:pt x="50" y="209"/>
                        <a:pt x="50" y="209"/>
                      </a:cubicBezTo>
                      <a:cubicBezTo>
                        <a:pt x="50" y="209"/>
                        <a:pt x="50" y="208"/>
                        <a:pt x="50" y="208"/>
                      </a:cubicBezTo>
                      <a:cubicBezTo>
                        <a:pt x="50" y="208"/>
                        <a:pt x="50" y="209"/>
                        <a:pt x="51" y="209"/>
                      </a:cubicBezTo>
                      <a:cubicBezTo>
                        <a:pt x="51" y="208"/>
                        <a:pt x="51" y="208"/>
                        <a:pt x="50" y="208"/>
                      </a:cubicBezTo>
                      <a:cubicBezTo>
                        <a:pt x="51" y="208"/>
                        <a:pt x="51" y="207"/>
                        <a:pt x="52" y="207"/>
                      </a:cubicBezTo>
                      <a:cubicBezTo>
                        <a:pt x="52" y="207"/>
                        <a:pt x="51" y="207"/>
                        <a:pt x="51" y="207"/>
                      </a:cubicBezTo>
                      <a:cubicBezTo>
                        <a:pt x="50" y="207"/>
                        <a:pt x="50" y="208"/>
                        <a:pt x="49" y="208"/>
                      </a:cubicBezTo>
                      <a:cubicBezTo>
                        <a:pt x="49" y="208"/>
                        <a:pt x="49" y="208"/>
                        <a:pt x="49" y="208"/>
                      </a:cubicBezTo>
                      <a:cubicBezTo>
                        <a:pt x="48" y="208"/>
                        <a:pt x="48" y="209"/>
                        <a:pt x="48" y="209"/>
                      </a:cubicBezTo>
                      <a:cubicBezTo>
                        <a:pt x="48" y="209"/>
                        <a:pt x="48" y="208"/>
                        <a:pt x="48" y="208"/>
                      </a:cubicBezTo>
                      <a:cubicBezTo>
                        <a:pt x="47" y="208"/>
                        <a:pt x="47" y="209"/>
                        <a:pt x="47" y="208"/>
                      </a:cubicBezTo>
                      <a:cubicBezTo>
                        <a:pt x="47" y="208"/>
                        <a:pt x="47" y="207"/>
                        <a:pt x="48" y="207"/>
                      </a:cubicBezTo>
                      <a:cubicBezTo>
                        <a:pt x="48" y="207"/>
                        <a:pt x="48" y="208"/>
                        <a:pt x="48" y="208"/>
                      </a:cubicBezTo>
                      <a:cubicBezTo>
                        <a:pt x="48" y="208"/>
                        <a:pt x="48" y="208"/>
                        <a:pt x="48" y="207"/>
                      </a:cubicBezTo>
                      <a:cubicBezTo>
                        <a:pt x="48" y="207"/>
                        <a:pt x="48" y="207"/>
                        <a:pt x="49" y="207"/>
                      </a:cubicBezTo>
                      <a:cubicBezTo>
                        <a:pt x="49" y="207"/>
                        <a:pt x="49" y="207"/>
                        <a:pt x="49" y="207"/>
                      </a:cubicBezTo>
                      <a:cubicBezTo>
                        <a:pt x="49" y="208"/>
                        <a:pt x="49" y="207"/>
                        <a:pt x="50" y="207"/>
                      </a:cubicBezTo>
                      <a:cubicBezTo>
                        <a:pt x="49" y="207"/>
                        <a:pt x="50" y="207"/>
                        <a:pt x="49" y="206"/>
                      </a:cubicBezTo>
                      <a:cubicBezTo>
                        <a:pt x="49" y="206"/>
                        <a:pt x="49" y="207"/>
                        <a:pt x="49" y="206"/>
                      </a:cubicBezTo>
                      <a:cubicBezTo>
                        <a:pt x="49" y="206"/>
                        <a:pt x="49" y="206"/>
                        <a:pt x="49" y="205"/>
                      </a:cubicBezTo>
                      <a:cubicBezTo>
                        <a:pt x="49" y="205"/>
                        <a:pt x="49" y="205"/>
                        <a:pt x="50" y="205"/>
                      </a:cubicBezTo>
                      <a:cubicBezTo>
                        <a:pt x="50" y="205"/>
                        <a:pt x="49" y="204"/>
                        <a:pt x="50" y="203"/>
                      </a:cubicBezTo>
                      <a:cubicBezTo>
                        <a:pt x="51" y="204"/>
                        <a:pt x="50" y="203"/>
                        <a:pt x="50" y="203"/>
                      </a:cubicBezTo>
                      <a:cubicBezTo>
                        <a:pt x="51" y="202"/>
                        <a:pt x="51" y="202"/>
                        <a:pt x="52" y="201"/>
                      </a:cubicBezTo>
                      <a:cubicBezTo>
                        <a:pt x="52" y="201"/>
                        <a:pt x="52" y="201"/>
                        <a:pt x="52" y="201"/>
                      </a:cubicBezTo>
                      <a:cubicBezTo>
                        <a:pt x="52" y="201"/>
                        <a:pt x="52" y="200"/>
                        <a:pt x="52" y="200"/>
                      </a:cubicBezTo>
                      <a:cubicBezTo>
                        <a:pt x="52" y="200"/>
                        <a:pt x="52" y="200"/>
                        <a:pt x="52" y="200"/>
                      </a:cubicBezTo>
                      <a:cubicBezTo>
                        <a:pt x="52" y="200"/>
                        <a:pt x="51" y="200"/>
                        <a:pt x="52" y="199"/>
                      </a:cubicBezTo>
                      <a:cubicBezTo>
                        <a:pt x="52" y="199"/>
                        <a:pt x="52" y="199"/>
                        <a:pt x="52" y="200"/>
                      </a:cubicBezTo>
                      <a:cubicBezTo>
                        <a:pt x="52" y="199"/>
                        <a:pt x="52" y="199"/>
                        <a:pt x="53" y="199"/>
                      </a:cubicBezTo>
                      <a:cubicBezTo>
                        <a:pt x="53" y="199"/>
                        <a:pt x="53" y="199"/>
                        <a:pt x="53" y="199"/>
                      </a:cubicBezTo>
                      <a:cubicBezTo>
                        <a:pt x="53" y="199"/>
                        <a:pt x="53" y="199"/>
                        <a:pt x="53" y="198"/>
                      </a:cubicBezTo>
                      <a:cubicBezTo>
                        <a:pt x="53" y="198"/>
                        <a:pt x="54" y="198"/>
                        <a:pt x="53" y="198"/>
                      </a:cubicBezTo>
                      <a:cubicBezTo>
                        <a:pt x="54" y="197"/>
                        <a:pt x="53" y="197"/>
                        <a:pt x="53" y="197"/>
                      </a:cubicBezTo>
                      <a:cubicBezTo>
                        <a:pt x="54" y="197"/>
                        <a:pt x="54" y="197"/>
                        <a:pt x="55" y="197"/>
                      </a:cubicBezTo>
                      <a:cubicBezTo>
                        <a:pt x="55" y="197"/>
                        <a:pt x="54" y="197"/>
                        <a:pt x="55" y="198"/>
                      </a:cubicBezTo>
                      <a:cubicBezTo>
                        <a:pt x="54" y="198"/>
                        <a:pt x="54" y="197"/>
                        <a:pt x="53" y="198"/>
                      </a:cubicBezTo>
                      <a:cubicBezTo>
                        <a:pt x="54" y="198"/>
                        <a:pt x="54" y="198"/>
                        <a:pt x="54" y="199"/>
                      </a:cubicBezTo>
                      <a:cubicBezTo>
                        <a:pt x="54" y="199"/>
                        <a:pt x="54" y="200"/>
                        <a:pt x="53" y="200"/>
                      </a:cubicBezTo>
                      <a:cubicBezTo>
                        <a:pt x="53" y="200"/>
                        <a:pt x="54" y="200"/>
                        <a:pt x="54" y="200"/>
                      </a:cubicBezTo>
                      <a:cubicBezTo>
                        <a:pt x="53" y="201"/>
                        <a:pt x="54" y="200"/>
                        <a:pt x="54" y="201"/>
                      </a:cubicBezTo>
                      <a:cubicBezTo>
                        <a:pt x="53" y="201"/>
                        <a:pt x="53" y="201"/>
                        <a:pt x="53" y="201"/>
                      </a:cubicBezTo>
                      <a:cubicBezTo>
                        <a:pt x="52" y="201"/>
                        <a:pt x="53" y="202"/>
                        <a:pt x="53" y="202"/>
                      </a:cubicBezTo>
                      <a:cubicBezTo>
                        <a:pt x="53" y="202"/>
                        <a:pt x="53" y="202"/>
                        <a:pt x="53" y="202"/>
                      </a:cubicBezTo>
                      <a:cubicBezTo>
                        <a:pt x="52" y="202"/>
                        <a:pt x="52" y="202"/>
                        <a:pt x="52" y="201"/>
                      </a:cubicBezTo>
                      <a:cubicBezTo>
                        <a:pt x="52" y="202"/>
                        <a:pt x="52" y="202"/>
                        <a:pt x="52" y="203"/>
                      </a:cubicBezTo>
                      <a:cubicBezTo>
                        <a:pt x="52" y="202"/>
                        <a:pt x="53" y="202"/>
                        <a:pt x="53" y="203"/>
                      </a:cubicBezTo>
                      <a:cubicBezTo>
                        <a:pt x="53" y="203"/>
                        <a:pt x="53" y="202"/>
                        <a:pt x="53" y="202"/>
                      </a:cubicBezTo>
                      <a:cubicBezTo>
                        <a:pt x="53" y="204"/>
                        <a:pt x="51" y="203"/>
                        <a:pt x="51" y="204"/>
                      </a:cubicBezTo>
                      <a:cubicBezTo>
                        <a:pt x="51" y="204"/>
                        <a:pt x="51" y="204"/>
                        <a:pt x="51" y="204"/>
                      </a:cubicBezTo>
                      <a:cubicBezTo>
                        <a:pt x="52" y="204"/>
                        <a:pt x="51" y="204"/>
                        <a:pt x="52" y="203"/>
                      </a:cubicBezTo>
                      <a:cubicBezTo>
                        <a:pt x="52" y="204"/>
                        <a:pt x="52" y="204"/>
                        <a:pt x="52" y="204"/>
                      </a:cubicBezTo>
                      <a:cubicBezTo>
                        <a:pt x="52" y="204"/>
                        <a:pt x="52" y="205"/>
                        <a:pt x="51" y="205"/>
                      </a:cubicBezTo>
                      <a:cubicBezTo>
                        <a:pt x="51" y="205"/>
                        <a:pt x="51" y="205"/>
                        <a:pt x="51" y="205"/>
                      </a:cubicBezTo>
                      <a:cubicBezTo>
                        <a:pt x="51" y="206"/>
                        <a:pt x="50" y="205"/>
                        <a:pt x="50" y="206"/>
                      </a:cubicBezTo>
                      <a:cubicBezTo>
                        <a:pt x="50" y="206"/>
                        <a:pt x="50" y="206"/>
                        <a:pt x="50" y="207"/>
                      </a:cubicBezTo>
                      <a:cubicBezTo>
                        <a:pt x="50" y="207"/>
                        <a:pt x="50" y="206"/>
                        <a:pt x="50" y="207"/>
                      </a:cubicBezTo>
                      <a:cubicBezTo>
                        <a:pt x="50" y="207"/>
                        <a:pt x="51" y="206"/>
                        <a:pt x="51" y="206"/>
                      </a:cubicBezTo>
                      <a:cubicBezTo>
                        <a:pt x="51" y="207"/>
                        <a:pt x="51" y="206"/>
                        <a:pt x="51" y="206"/>
                      </a:cubicBezTo>
                      <a:cubicBezTo>
                        <a:pt x="52" y="206"/>
                        <a:pt x="52" y="208"/>
                        <a:pt x="52" y="207"/>
                      </a:cubicBezTo>
                      <a:cubicBezTo>
                        <a:pt x="52" y="207"/>
                        <a:pt x="52" y="207"/>
                        <a:pt x="53" y="207"/>
                      </a:cubicBezTo>
                      <a:cubicBezTo>
                        <a:pt x="52" y="207"/>
                        <a:pt x="52" y="206"/>
                        <a:pt x="52" y="206"/>
                      </a:cubicBezTo>
                      <a:cubicBezTo>
                        <a:pt x="53" y="206"/>
                        <a:pt x="52" y="206"/>
                        <a:pt x="53" y="206"/>
                      </a:cubicBezTo>
                      <a:cubicBezTo>
                        <a:pt x="53" y="206"/>
                        <a:pt x="53" y="206"/>
                        <a:pt x="53" y="206"/>
                      </a:cubicBezTo>
                      <a:cubicBezTo>
                        <a:pt x="53" y="205"/>
                        <a:pt x="53" y="205"/>
                        <a:pt x="54" y="206"/>
                      </a:cubicBezTo>
                      <a:cubicBezTo>
                        <a:pt x="53" y="206"/>
                        <a:pt x="53" y="207"/>
                        <a:pt x="53" y="207"/>
                      </a:cubicBezTo>
                      <a:cubicBezTo>
                        <a:pt x="53" y="207"/>
                        <a:pt x="53" y="207"/>
                        <a:pt x="54" y="208"/>
                      </a:cubicBezTo>
                      <a:cubicBezTo>
                        <a:pt x="53" y="208"/>
                        <a:pt x="53" y="209"/>
                        <a:pt x="53" y="209"/>
                      </a:cubicBezTo>
                      <a:cubicBezTo>
                        <a:pt x="53" y="209"/>
                        <a:pt x="52" y="209"/>
                        <a:pt x="52" y="209"/>
                      </a:cubicBezTo>
                      <a:cubicBezTo>
                        <a:pt x="52" y="210"/>
                        <a:pt x="52" y="210"/>
                        <a:pt x="52" y="210"/>
                      </a:cubicBezTo>
                      <a:cubicBezTo>
                        <a:pt x="52" y="211"/>
                        <a:pt x="52" y="211"/>
                        <a:pt x="52" y="212"/>
                      </a:cubicBezTo>
                      <a:cubicBezTo>
                        <a:pt x="51" y="211"/>
                        <a:pt x="51" y="211"/>
                        <a:pt x="51" y="211"/>
                      </a:cubicBezTo>
                      <a:cubicBezTo>
                        <a:pt x="51" y="211"/>
                        <a:pt x="51" y="212"/>
                        <a:pt x="51" y="212"/>
                      </a:cubicBezTo>
                      <a:cubicBezTo>
                        <a:pt x="51" y="212"/>
                        <a:pt x="51" y="213"/>
                        <a:pt x="51" y="212"/>
                      </a:cubicBezTo>
                      <a:cubicBezTo>
                        <a:pt x="51" y="212"/>
                        <a:pt x="51" y="213"/>
                        <a:pt x="51" y="213"/>
                      </a:cubicBezTo>
                      <a:cubicBezTo>
                        <a:pt x="51" y="213"/>
                        <a:pt x="50" y="212"/>
                        <a:pt x="51" y="212"/>
                      </a:cubicBezTo>
                      <a:cubicBezTo>
                        <a:pt x="50" y="212"/>
                        <a:pt x="50" y="212"/>
                        <a:pt x="50" y="212"/>
                      </a:cubicBezTo>
                      <a:cubicBezTo>
                        <a:pt x="50" y="212"/>
                        <a:pt x="50" y="212"/>
                        <a:pt x="50" y="212"/>
                      </a:cubicBezTo>
                      <a:cubicBezTo>
                        <a:pt x="50" y="212"/>
                        <a:pt x="50" y="212"/>
                        <a:pt x="50" y="213"/>
                      </a:cubicBezTo>
                      <a:cubicBezTo>
                        <a:pt x="50" y="212"/>
                        <a:pt x="50" y="213"/>
                        <a:pt x="49" y="213"/>
                      </a:cubicBezTo>
                      <a:cubicBezTo>
                        <a:pt x="49" y="213"/>
                        <a:pt x="49" y="213"/>
                        <a:pt x="49" y="214"/>
                      </a:cubicBezTo>
                      <a:cubicBezTo>
                        <a:pt x="49" y="213"/>
                        <a:pt x="48" y="213"/>
                        <a:pt x="48" y="213"/>
                      </a:cubicBezTo>
                      <a:cubicBezTo>
                        <a:pt x="48" y="214"/>
                        <a:pt x="49" y="214"/>
                        <a:pt x="50" y="213"/>
                      </a:cubicBezTo>
                      <a:cubicBezTo>
                        <a:pt x="50" y="213"/>
                        <a:pt x="50" y="214"/>
                        <a:pt x="49" y="214"/>
                      </a:cubicBezTo>
                      <a:cubicBezTo>
                        <a:pt x="49" y="214"/>
                        <a:pt x="49" y="214"/>
                        <a:pt x="49" y="214"/>
                      </a:cubicBezTo>
                      <a:cubicBezTo>
                        <a:pt x="49" y="214"/>
                        <a:pt x="49" y="215"/>
                        <a:pt x="49" y="215"/>
                      </a:cubicBezTo>
                      <a:cubicBezTo>
                        <a:pt x="49" y="215"/>
                        <a:pt x="49" y="215"/>
                        <a:pt x="49" y="215"/>
                      </a:cubicBezTo>
                      <a:cubicBezTo>
                        <a:pt x="49" y="215"/>
                        <a:pt x="49" y="214"/>
                        <a:pt x="50" y="215"/>
                      </a:cubicBezTo>
                      <a:cubicBezTo>
                        <a:pt x="50" y="215"/>
                        <a:pt x="49" y="216"/>
                        <a:pt x="48" y="217"/>
                      </a:cubicBezTo>
                      <a:cubicBezTo>
                        <a:pt x="48" y="217"/>
                        <a:pt x="49" y="217"/>
                        <a:pt x="49" y="217"/>
                      </a:cubicBezTo>
                      <a:cubicBezTo>
                        <a:pt x="49" y="218"/>
                        <a:pt x="48" y="217"/>
                        <a:pt x="48" y="217"/>
                      </a:cubicBezTo>
                      <a:cubicBezTo>
                        <a:pt x="48" y="218"/>
                        <a:pt x="48" y="218"/>
                        <a:pt x="48" y="219"/>
                      </a:cubicBezTo>
                      <a:cubicBezTo>
                        <a:pt x="47" y="219"/>
                        <a:pt x="47" y="219"/>
                        <a:pt x="47" y="219"/>
                      </a:cubicBezTo>
                      <a:cubicBezTo>
                        <a:pt x="47" y="219"/>
                        <a:pt x="47" y="220"/>
                        <a:pt x="47" y="220"/>
                      </a:cubicBezTo>
                      <a:cubicBezTo>
                        <a:pt x="47" y="220"/>
                        <a:pt x="47" y="220"/>
                        <a:pt x="47" y="220"/>
                      </a:cubicBezTo>
                      <a:cubicBezTo>
                        <a:pt x="47" y="220"/>
                        <a:pt x="47" y="220"/>
                        <a:pt x="46" y="220"/>
                      </a:cubicBezTo>
                      <a:cubicBezTo>
                        <a:pt x="46" y="220"/>
                        <a:pt x="47" y="219"/>
                        <a:pt x="47" y="219"/>
                      </a:cubicBezTo>
                      <a:cubicBezTo>
                        <a:pt x="46" y="219"/>
                        <a:pt x="46" y="221"/>
                        <a:pt x="45" y="221"/>
                      </a:cubicBezTo>
                      <a:cubicBezTo>
                        <a:pt x="45" y="221"/>
                        <a:pt x="46" y="221"/>
                        <a:pt x="45" y="221"/>
                      </a:cubicBezTo>
                      <a:cubicBezTo>
                        <a:pt x="46" y="222"/>
                        <a:pt x="47" y="220"/>
                        <a:pt x="47" y="220"/>
                      </a:cubicBezTo>
                      <a:cubicBezTo>
                        <a:pt x="46" y="221"/>
                        <a:pt x="46" y="221"/>
                        <a:pt x="46" y="221"/>
                      </a:cubicBezTo>
                      <a:cubicBezTo>
                        <a:pt x="45" y="221"/>
                        <a:pt x="45" y="222"/>
                        <a:pt x="44" y="222"/>
                      </a:cubicBezTo>
                      <a:cubicBezTo>
                        <a:pt x="44" y="223"/>
                        <a:pt x="44" y="223"/>
                        <a:pt x="45" y="223"/>
                      </a:cubicBezTo>
                      <a:cubicBezTo>
                        <a:pt x="45" y="223"/>
                        <a:pt x="45" y="222"/>
                        <a:pt x="45" y="222"/>
                      </a:cubicBezTo>
                      <a:cubicBezTo>
                        <a:pt x="45" y="222"/>
                        <a:pt x="45" y="222"/>
                        <a:pt x="45" y="222"/>
                      </a:cubicBezTo>
                      <a:cubicBezTo>
                        <a:pt x="46" y="222"/>
                        <a:pt x="46" y="222"/>
                        <a:pt x="46" y="222"/>
                      </a:cubicBezTo>
                      <a:cubicBezTo>
                        <a:pt x="45" y="222"/>
                        <a:pt x="46" y="222"/>
                        <a:pt x="46" y="222"/>
                      </a:cubicBezTo>
                      <a:cubicBezTo>
                        <a:pt x="46" y="222"/>
                        <a:pt x="45" y="222"/>
                        <a:pt x="46" y="223"/>
                      </a:cubicBezTo>
                      <a:cubicBezTo>
                        <a:pt x="46" y="223"/>
                        <a:pt x="45" y="223"/>
                        <a:pt x="45" y="222"/>
                      </a:cubicBezTo>
                      <a:cubicBezTo>
                        <a:pt x="45" y="223"/>
                        <a:pt x="45" y="223"/>
                        <a:pt x="45" y="223"/>
                      </a:cubicBezTo>
                      <a:cubicBezTo>
                        <a:pt x="45" y="223"/>
                        <a:pt x="45" y="223"/>
                        <a:pt x="46" y="223"/>
                      </a:cubicBezTo>
                      <a:cubicBezTo>
                        <a:pt x="46" y="223"/>
                        <a:pt x="46" y="223"/>
                        <a:pt x="45" y="223"/>
                      </a:cubicBezTo>
                      <a:cubicBezTo>
                        <a:pt x="46" y="224"/>
                        <a:pt x="46" y="223"/>
                        <a:pt x="46" y="223"/>
                      </a:cubicBezTo>
                      <a:cubicBezTo>
                        <a:pt x="46" y="223"/>
                        <a:pt x="46" y="224"/>
                        <a:pt x="46" y="224"/>
                      </a:cubicBezTo>
                      <a:cubicBezTo>
                        <a:pt x="46" y="224"/>
                        <a:pt x="47" y="225"/>
                        <a:pt x="47" y="225"/>
                      </a:cubicBezTo>
                      <a:cubicBezTo>
                        <a:pt x="47" y="225"/>
                        <a:pt x="46" y="225"/>
                        <a:pt x="46" y="225"/>
                      </a:cubicBezTo>
                      <a:cubicBezTo>
                        <a:pt x="46" y="226"/>
                        <a:pt x="46" y="225"/>
                        <a:pt x="46" y="226"/>
                      </a:cubicBezTo>
                      <a:cubicBezTo>
                        <a:pt x="47" y="226"/>
                        <a:pt x="47" y="225"/>
                        <a:pt x="47" y="225"/>
                      </a:cubicBezTo>
                      <a:cubicBezTo>
                        <a:pt x="47" y="225"/>
                        <a:pt x="47" y="225"/>
                        <a:pt x="47" y="226"/>
                      </a:cubicBezTo>
                      <a:cubicBezTo>
                        <a:pt x="47" y="226"/>
                        <a:pt x="47" y="226"/>
                        <a:pt x="47" y="226"/>
                      </a:cubicBezTo>
                      <a:cubicBezTo>
                        <a:pt x="47" y="226"/>
                        <a:pt x="47" y="226"/>
                        <a:pt x="47" y="226"/>
                      </a:cubicBezTo>
                      <a:cubicBezTo>
                        <a:pt x="47" y="227"/>
                        <a:pt x="46" y="226"/>
                        <a:pt x="47" y="226"/>
                      </a:cubicBezTo>
                      <a:cubicBezTo>
                        <a:pt x="47" y="226"/>
                        <a:pt x="46" y="226"/>
                        <a:pt x="46" y="226"/>
                      </a:cubicBezTo>
                      <a:cubicBezTo>
                        <a:pt x="46" y="226"/>
                        <a:pt x="47" y="227"/>
                        <a:pt x="47" y="227"/>
                      </a:cubicBezTo>
                      <a:cubicBezTo>
                        <a:pt x="48" y="227"/>
                        <a:pt x="48" y="226"/>
                        <a:pt x="48" y="225"/>
                      </a:cubicBezTo>
                      <a:cubicBezTo>
                        <a:pt x="48" y="226"/>
                        <a:pt x="48" y="226"/>
                        <a:pt x="48" y="227"/>
                      </a:cubicBezTo>
                      <a:cubicBezTo>
                        <a:pt x="48" y="227"/>
                        <a:pt x="48" y="227"/>
                        <a:pt x="48" y="227"/>
                      </a:cubicBezTo>
                      <a:cubicBezTo>
                        <a:pt x="48" y="227"/>
                        <a:pt x="48" y="227"/>
                        <a:pt x="48" y="228"/>
                      </a:cubicBezTo>
                      <a:cubicBezTo>
                        <a:pt x="48" y="228"/>
                        <a:pt x="48" y="227"/>
                        <a:pt x="48" y="227"/>
                      </a:cubicBezTo>
                      <a:cubicBezTo>
                        <a:pt x="48" y="227"/>
                        <a:pt x="47" y="228"/>
                        <a:pt x="48" y="228"/>
                      </a:cubicBezTo>
                      <a:cubicBezTo>
                        <a:pt x="47" y="228"/>
                        <a:pt x="47" y="228"/>
                        <a:pt x="47" y="228"/>
                      </a:cubicBezTo>
                      <a:cubicBezTo>
                        <a:pt x="47" y="228"/>
                        <a:pt x="47" y="227"/>
                        <a:pt x="46" y="227"/>
                      </a:cubicBezTo>
                      <a:cubicBezTo>
                        <a:pt x="46" y="227"/>
                        <a:pt x="46" y="227"/>
                        <a:pt x="46" y="227"/>
                      </a:cubicBezTo>
                      <a:cubicBezTo>
                        <a:pt x="46" y="227"/>
                        <a:pt x="46" y="227"/>
                        <a:pt x="46" y="227"/>
                      </a:cubicBezTo>
                      <a:cubicBezTo>
                        <a:pt x="46" y="226"/>
                        <a:pt x="46" y="226"/>
                        <a:pt x="46" y="226"/>
                      </a:cubicBezTo>
                      <a:cubicBezTo>
                        <a:pt x="45" y="226"/>
                        <a:pt x="46" y="226"/>
                        <a:pt x="45" y="227"/>
                      </a:cubicBezTo>
                      <a:cubicBezTo>
                        <a:pt x="45" y="227"/>
                        <a:pt x="45" y="226"/>
                        <a:pt x="45" y="226"/>
                      </a:cubicBezTo>
                      <a:cubicBezTo>
                        <a:pt x="45" y="227"/>
                        <a:pt x="45" y="227"/>
                        <a:pt x="45" y="227"/>
                      </a:cubicBezTo>
                      <a:cubicBezTo>
                        <a:pt x="45" y="227"/>
                        <a:pt x="46" y="227"/>
                        <a:pt x="46" y="228"/>
                      </a:cubicBezTo>
                      <a:cubicBezTo>
                        <a:pt x="46" y="228"/>
                        <a:pt x="46" y="228"/>
                        <a:pt x="46" y="228"/>
                      </a:cubicBezTo>
                      <a:cubicBezTo>
                        <a:pt x="46" y="228"/>
                        <a:pt x="45" y="227"/>
                        <a:pt x="45" y="228"/>
                      </a:cubicBezTo>
                      <a:cubicBezTo>
                        <a:pt x="45" y="228"/>
                        <a:pt x="45" y="228"/>
                        <a:pt x="45" y="228"/>
                      </a:cubicBezTo>
                      <a:cubicBezTo>
                        <a:pt x="45" y="229"/>
                        <a:pt x="45" y="229"/>
                        <a:pt x="45" y="229"/>
                      </a:cubicBezTo>
                      <a:cubicBezTo>
                        <a:pt x="45" y="229"/>
                        <a:pt x="45" y="229"/>
                        <a:pt x="45" y="229"/>
                      </a:cubicBezTo>
                      <a:cubicBezTo>
                        <a:pt x="45" y="230"/>
                        <a:pt x="45" y="229"/>
                        <a:pt x="44" y="229"/>
                      </a:cubicBezTo>
                      <a:cubicBezTo>
                        <a:pt x="44" y="229"/>
                        <a:pt x="44" y="229"/>
                        <a:pt x="45" y="229"/>
                      </a:cubicBezTo>
                      <a:cubicBezTo>
                        <a:pt x="45" y="229"/>
                        <a:pt x="45" y="228"/>
                        <a:pt x="45" y="228"/>
                      </a:cubicBezTo>
                      <a:cubicBezTo>
                        <a:pt x="44" y="228"/>
                        <a:pt x="44" y="230"/>
                        <a:pt x="44" y="229"/>
                      </a:cubicBezTo>
                      <a:cubicBezTo>
                        <a:pt x="44" y="230"/>
                        <a:pt x="44" y="230"/>
                        <a:pt x="44" y="230"/>
                      </a:cubicBezTo>
                      <a:cubicBezTo>
                        <a:pt x="44" y="231"/>
                        <a:pt x="45" y="230"/>
                        <a:pt x="45" y="230"/>
                      </a:cubicBezTo>
                      <a:cubicBezTo>
                        <a:pt x="45" y="230"/>
                        <a:pt x="45" y="229"/>
                        <a:pt x="45" y="229"/>
                      </a:cubicBezTo>
                      <a:cubicBezTo>
                        <a:pt x="45" y="229"/>
                        <a:pt x="45" y="229"/>
                        <a:pt x="45" y="229"/>
                      </a:cubicBezTo>
                      <a:cubicBezTo>
                        <a:pt x="46" y="229"/>
                        <a:pt x="45" y="229"/>
                        <a:pt x="46" y="228"/>
                      </a:cubicBezTo>
                      <a:cubicBezTo>
                        <a:pt x="46" y="229"/>
                        <a:pt x="45" y="229"/>
                        <a:pt x="46" y="229"/>
                      </a:cubicBezTo>
                      <a:cubicBezTo>
                        <a:pt x="46" y="230"/>
                        <a:pt x="46" y="229"/>
                        <a:pt x="46" y="229"/>
                      </a:cubicBezTo>
                      <a:cubicBezTo>
                        <a:pt x="47" y="229"/>
                        <a:pt x="47" y="229"/>
                        <a:pt x="47" y="229"/>
                      </a:cubicBezTo>
                      <a:cubicBezTo>
                        <a:pt x="47" y="230"/>
                        <a:pt x="47" y="229"/>
                        <a:pt x="47" y="230"/>
                      </a:cubicBezTo>
                      <a:cubicBezTo>
                        <a:pt x="47" y="230"/>
                        <a:pt x="47" y="230"/>
                        <a:pt x="47" y="230"/>
                      </a:cubicBezTo>
                      <a:cubicBezTo>
                        <a:pt x="47" y="230"/>
                        <a:pt x="47" y="230"/>
                        <a:pt x="47" y="230"/>
                      </a:cubicBezTo>
                      <a:cubicBezTo>
                        <a:pt x="47" y="229"/>
                        <a:pt x="48" y="229"/>
                        <a:pt x="47" y="229"/>
                      </a:cubicBezTo>
                      <a:cubicBezTo>
                        <a:pt x="48" y="228"/>
                        <a:pt x="48" y="229"/>
                        <a:pt x="48" y="229"/>
                      </a:cubicBezTo>
                      <a:cubicBezTo>
                        <a:pt x="48" y="228"/>
                        <a:pt x="48" y="228"/>
                        <a:pt x="49" y="229"/>
                      </a:cubicBezTo>
                      <a:cubicBezTo>
                        <a:pt x="49" y="229"/>
                        <a:pt x="48" y="229"/>
                        <a:pt x="48" y="229"/>
                      </a:cubicBezTo>
                      <a:cubicBezTo>
                        <a:pt x="48" y="229"/>
                        <a:pt x="49" y="230"/>
                        <a:pt x="49" y="230"/>
                      </a:cubicBezTo>
                      <a:cubicBezTo>
                        <a:pt x="49" y="230"/>
                        <a:pt x="49" y="229"/>
                        <a:pt x="49" y="229"/>
                      </a:cubicBezTo>
                      <a:cubicBezTo>
                        <a:pt x="49" y="230"/>
                        <a:pt x="49" y="229"/>
                        <a:pt x="49" y="230"/>
                      </a:cubicBezTo>
                      <a:cubicBezTo>
                        <a:pt x="49" y="229"/>
                        <a:pt x="50" y="230"/>
                        <a:pt x="50" y="229"/>
                      </a:cubicBezTo>
                      <a:cubicBezTo>
                        <a:pt x="50" y="229"/>
                        <a:pt x="49" y="230"/>
                        <a:pt x="49" y="229"/>
                      </a:cubicBezTo>
                      <a:cubicBezTo>
                        <a:pt x="50" y="228"/>
                        <a:pt x="49" y="228"/>
                        <a:pt x="49" y="227"/>
                      </a:cubicBezTo>
                      <a:cubicBezTo>
                        <a:pt x="49" y="227"/>
                        <a:pt x="49" y="228"/>
                        <a:pt x="48" y="228"/>
                      </a:cubicBezTo>
                      <a:cubicBezTo>
                        <a:pt x="48" y="228"/>
                        <a:pt x="48" y="228"/>
                        <a:pt x="48" y="228"/>
                      </a:cubicBezTo>
                      <a:cubicBezTo>
                        <a:pt x="49" y="227"/>
                        <a:pt x="49" y="227"/>
                        <a:pt x="49" y="226"/>
                      </a:cubicBezTo>
                      <a:cubicBezTo>
                        <a:pt x="49" y="226"/>
                        <a:pt x="49" y="226"/>
                        <a:pt x="49" y="226"/>
                      </a:cubicBezTo>
                      <a:cubicBezTo>
                        <a:pt x="49" y="226"/>
                        <a:pt x="49" y="225"/>
                        <a:pt x="50" y="226"/>
                      </a:cubicBezTo>
                      <a:cubicBezTo>
                        <a:pt x="50" y="225"/>
                        <a:pt x="49" y="225"/>
                        <a:pt x="49" y="225"/>
                      </a:cubicBezTo>
                      <a:cubicBezTo>
                        <a:pt x="49" y="225"/>
                        <a:pt x="49" y="225"/>
                        <a:pt x="48" y="225"/>
                      </a:cubicBezTo>
                      <a:cubicBezTo>
                        <a:pt x="48" y="225"/>
                        <a:pt x="48" y="225"/>
                        <a:pt x="48" y="224"/>
                      </a:cubicBezTo>
                      <a:cubicBezTo>
                        <a:pt x="49" y="225"/>
                        <a:pt x="49" y="225"/>
                        <a:pt x="50" y="225"/>
                      </a:cubicBezTo>
                      <a:cubicBezTo>
                        <a:pt x="50" y="224"/>
                        <a:pt x="50" y="224"/>
                        <a:pt x="50" y="224"/>
                      </a:cubicBezTo>
                      <a:cubicBezTo>
                        <a:pt x="50" y="224"/>
                        <a:pt x="50" y="224"/>
                        <a:pt x="50" y="224"/>
                      </a:cubicBezTo>
                      <a:cubicBezTo>
                        <a:pt x="50" y="225"/>
                        <a:pt x="51" y="224"/>
                        <a:pt x="51" y="223"/>
                      </a:cubicBezTo>
                      <a:cubicBezTo>
                        <a:pt x="51" y="224"/>
                        <a:pt x="51" y="223"/>
                        <a:pt x="51" y="224"/>
                      </a:cubicBezTo>
                      <a:cubicBezTo>
                        <a:pt x="50" y="224"/>
                        <a:pt x="50" y="223"/>
                        <a:pt x="50" y="223"/>
                      </a:cubicBezTo>
                      <a:cubicBezTo>
                        <a:pt x="50" y="223"/>
                        <a:pt x="50" y="223"/>
                        <a:pt x="51" y="223"/>
                      </a:cubicBezTo>
                      <a:cubicBezTo>
                        <a:pt x="51" y="222"/>
                        <a:pt x="51" y="222"/>
                        <a:pt x="52" y="221"/>
                      </a:cubicBezTo>
                      <a:cubicBezTo>
                        <a:pt x="52" y="221"/>
                        <a:pt x="52" y="221"/>
                        <a:pt x="52" y="222"/>
                      </a:cubicBezTo>
                      <a:cubicBezTo>
                        <a:pt x="52" y="221"/>
                        <a:pt x="52" y="220"/>
                        <a:pt x="53" y="219"/>
                      </a:cubicBezTo>
                      <a:cubicBezTo>
                        <a:pt x="52" y="219"/>
                        <a:pt x="53" y="219"/>
                        <a:pt x="52" y="220"/>
                      </a:cubicBezTo>
                      <a:cubicBezTo>
                        <a:pt x="52" y="220"/>
                        <a:pt x="52" y="219"/>
                        <a:pt x="52" y="219"/>
                      </a:cubicBezTo>
                      <a:cubicBezTo>
                        <a:pt x="52" y="220"/>
                        <a:pt x="52" y="220"/>
                        <a:pt x="52" y="220"/>
                      </a:cubicBezTo>
                      <a:cubicBezTo>
                        <a:pt x="52" y="220"/>
                        <a:pt x="52" y="219"/>
                        <a:pt x="52" y="219"/>
                      </a:cubicBezTo>
                      <a:cubicBezTo>
                        <a:pt x="52" y="219"/>
                        <a:pt x="52" y="219"/>
                        <a:pt x="52" y="219"/>
                      </a:cubicBezTo>
                      <a:cubicBezTo>
                        <a:pt x="53" y="219"/>
                        <a:pt x="53" y="219"/>
                        <a:pt x="53" y="219"/>
                      </a:cubicBezTo>
                      <a:cubicBezTo>
                        <a:pt x="53" y="219"/>
                        <a:pt x="53" y="219"/>
                        <a:pt x="53" y="219"/>
                      </a:cubicBezTo>
                      <a:cubicBezTo>
                        <a:pt x="53" y="219"/>
                        <a:pt x="53" y="218"/>
                        <a:pt x="52" y="219"/>
                      </a:cubicBezTo>
                      <a:cubicBezTo>
                        <a:pt x="53" y="218"/>
                        <a:pt x="53" y="218"/>
                        <a:pt x="53" y="217"/>
                      </a:cubicBezTo>
                      <a:cubicBezTo>
                        <a:pt x="54" y="217"/>
                        <a:pt x="53" y="218"/>
                        <a:pt x="54" y="218"/>
                      </a:cubicBezTo>
                      <a:cubicBezTo>
                        <a:pt x="54" y="218"/>
                        <a:pt x="54" y="217"/>
                        <a:pt x="54" y="217"/>
                      </a:cubicBezTo>
                      <a:cubicBezTo>
                        <a:pt x="54" y="217"/>
                        <a:pt x="55" y="218"/>
                        <a:pt x="55" y="217"/>
                      </a:cubicBezTo>
                      <a:cubicBezTo>
                        <a:pt x="55" y="217"/>
                        <a:pt x="54" y="217"/>
                        <a:pt x="54" y="217"/>
                      </a:cubicBezTo>
                      <a:cubicBezTo>
                        <a:pt x="55" y="216"/>
                        <a:pt x="55" y="216"/>
                        <a:pt x="56" y="215"/>
                      </a:cubicBezTo>
                      <a:cubicBezTo>
                        <a:pt x="56" y="215"/>
                        <a:pt x="56" y="215"/>
                        <a:pt x="56" y="215"/>
                      </a:cubicBezTo>
                      <a:cubicBezTo>
                        <a:pt x="56" y="214"/>
                        <a:pt x="56" y="215"/>
                        <a:pt x="56" y="214"/>
                      </a:cubicBezTo>
                      <a:cubicBezTo>
                        <a:pt x="57" y="215"/>
                        <a:pt x="57" y="213"/>
                        <a:pt x="58" y="214"/>
                      </a:cubicBezTo>
                      <a:cubicBezTo>
                        <a:pt x="57" y="214"/>
                        <a:pt x="57" y="214"/>
                        <a:pt x="58" y="214"/>
                      </a:cubicBezTo>
                      <a:cubicBezTo>
                        <a:pt x="56" y="216"/>
                        <a:pt x="55" y="219"/>
                        <a:pt x="54" y="221"/>
                      </a:cubicBezTo>
                      <a:cubicBezTo>
                        <a:pt x="54" y="220"/>
                        <a:pt x="54" y="220"/>
                        <a:pt x="54" y="220"/>
                      </a:cubicBezTo>
                      <a:cubicBezTo>
                        <a:pt x="54" y="220"/>
                        <a:pt x="54" y="220"/>
                        <a:pt x="53" y="220"/>
                      </a:cubicBezTo>
                      <a:cubicBezTo>
                        <a:pt x="54" y="220"/>
                        <a:pt x="54" y="221"/>
                        <a:pt x="54" y="221"/>
                      </a:cubicBezTo>
                      <a:cubicBezTo>
                        <a:pt x="53" y="221"/>
                        <a:pt x="53" y="222"/>
                        <a:pt x="53" y="222"/>
                      </a:cubicBezTo>
                      <a:cubicBezTo>
                        <a:pt x="53" y="222"/>
                        <a:pt x="53" y="222"/>
                        <a:pt x="53" y="222"/>
                      </a:cubicBezTo>
                      <a:cubicBezTo>
                        <a:pt x="53" y="222"/>
                        <a:pt x="52" y="222"/>
                        <a:pt x="52" y="222"/>
                      </a:cubicBezTo>
                      <a:cubicBezTo>
                        <a:pt x="53" y="222"/>
                        <a:pt x="52" y="222"/>
                        <a:pt x="52" y="222"/>
                      </a:cubicBezTo>
                      <a:cubicBezTo>
                        <a:pt x="53" y="222"/>
                        <a:pt x="53" y="223"/>
                        <a:pt x="53" y="223"/>
                      </a:cubicBezTo>
                      <a:cubicBezTo>
                        <a:pt x="52" y="223"/>
                        <a:pt x="53" y="224"/>
                        <a:pt x="52" y="224"/>
                      </a:cubicBezTo>
                      <a:cubicBezTo>
                        <a:pt x="52" y="224"/>
                        <a:pt x="53" y="223"/>
                        <a:pt x="52" y="223"/>
                      </a:cubicBezTo>
                      <a:cubicBezTo>
                        <a:pt x="52" y="223"/>
                        <a:pt x="52" y="224"/>
                        <a:pt x="52" y="225"/>
                      </a:cubicBezTo>
                      <a:cubicBezTo>
                        <a:pt x="52" y="225"/>
                        <a:pt x="52" y="225"/>
                        <a:pt x="53" y="224"/>
                      </a:cubicBezTo>
                      <a:cubicBezTo>
                        <a:pt x="53" y="225"/>
                        <a:pt x="52" y="226"/>
                        <a:pt x="52" y="226"/>
                      </a:cubicBezTo>
                      <a:cubicBezTo>
                        <a:pt x="52" y="226"/>
                        <a:pt x="52" y="226"/>
                        <a:pt x="52" y="226"/>
                      </a:cubicBezTo>
                      <a:cubicBezTo>
                        <a:pt x="52" y="226"/>
                        <a:pt x="52" y="227"/>
                        <a:pt x="52" y="227"/>
                      </a:cubicBezTo>
                      <a:cubicBezTo>
                        <a:pt x="52" y="227"/>
                        <a:pt x="52" y="227"/>
                        <a:pt x="52" y="227"/>
                      </a:cubicBezTo>
                      <a:cubicBezTo>
                        <a:pt x="51" y="227"/>
                        <a:pt x="51" y="228"/>
                        <a:pt x="51" y="228"/>
                      </a:cubicBezTo>
                      <a:cubicBezTo>
                        <a:pt x="51" y="228"/>
                        <a:pt x="51" y="228"/>
                        <a:pt x="52" y="227"/>
                      </a:cubicBezTo>
                      <a:cubicBezTo>
                        <a:pt x="52" y="228"/>
                        <a:pt x="52" y="228"/>
                        <a:pt x="52" y="228"/>
                      </a:cubicBezTo>
                      <a:cubicBezTo>
                        <a:pt x="52" y="229"/>
                        <a:pt x="53" y="229"/>
                        <a:pt x="52" y="230"/>
                      </a:cubicBezTo>
                      <a:cubicBezTo>
                        <a:pt x="52" y="229"/>
                        <a:pt x="52" y="229"/>
                        <a:pt x="52" y="229"/>
                      </a:cubicBezTo>
                      <a:cubicBezTo>
                        <a:pt x="52" y="230"/>
                        <a:pt x="53" y="229"/>
                        <a:pt x="54" y="229"/>
                      </a:cubicBezTo>
                      <a:cubicBezTo>
                        <a:pt x="54" y="229"/>
                        <a:pt x="54" y="228"/>
                        <a:pt x="54" y="228"/>
                      </a:cubicBezTo>
                      <a:cubicBezTo>
                        <a:pt x="54" y="228"/>
                        <a:pt x="54" y="228"/>
                        <a:pt x="55" y="228"/>
                      </a:cubicBezTo>
                      <a:cubicBezTo>
                        <a:pt x="55" y="228"/>
                        <a:pt x="54" y="227"/>
                        <a:pt x="55" y="227"/>
                      </a:cubicBezTo>
                      <a:cubicBezTo>
                        <a:pt x="55" y="229"/>
                        <a:pt x="54" y="229"/>
                        <a:pt x="54" y="230"/>
                      </a:cubicBezTo>
                      <a:cubicBezTo>
                        <a:pt x="55" y="229"/>
                        <a:pt x="54" y="230"/>
                        <a:pt x="55" y="231"/>
                      </a:cubicBezTo>
                      <a:cubicBezTo>
                        <a:pt x="54" y="231"/>
                        <a:pt x="54" y="230"/>
                        <a:pt x="54" y="230"/>
                      </a:cubicBezTo>
                      <a:cubicBezTo>
                        <a:pt x="53" y="230"/>
                        <a:pt x="54" y="231"/>
                        <a:pt x="53" y="231"/>
                      </a:cubicBezTo>
                      <a:cubicBezTo>
                        <a:pt x="53" y="231"/>
                        <a:pt x="54" y="231"/>
                        <a:pt x="54" y="232"/>
                      </a:cubicBezTo>
                      <a:cubicBezTo>
                        <a:pt x="54" y="232"/>
                        <a:pt x="54" y="232"/>
                        <a:pt x="54" y="232"/>
                      </a:cubicBezTo>
                      <a:cubicBezTo>
                        <a:pt x="53" y="232"/>
                        <a:pt x="53" y="232"/>
                        <a:pt x="54" y="233"/>
                      </a:cubicBezTo>
                      <a:cubicBezTo>
                        <a:pt x="54" y="233"/>
                        <a:pt x="53" y="232"/>
                        <a:pt x="53" y="233"/>
                      </a:cubicBezTo>
                      <a:cubicBezTo>
                        <a:pt x="53" y="233"/>
                        <a:pt x="53" y="233"/>
                        <a:pt x="54" y="233"/>
                      </a:cubicBezTo>
                      <a:cubicBezTo>
                        <a:pt x="53" y="234"/>
                        <a:pt x="53" y="233"/>
                        <a:pt x="53" y="234"/>
                      </a:cubicBezTo>
                      <a:cubicBezTo>
                        <a:pt x="53" y="234"/>
                        <a:pt x="53" y="234"/>
                        <a:pt x="53" y="234"/>
                      </a:cubicBezTo>
                      <a:cubicBezTo>
                        <a:pt x="53" y="234"/>
                        <a:pt x="53" y="234"/>
                        <a:pt x="52" y="234"/>
                      </a:cubicBezTo>
                      <a:cubicBezTo>
                        <a:pt x="53" y="234"/>
                        <a:pt x="53" y="235"/>
                        <a:pt x="53" y="235"/>
                      </a:cubicBezTo>
                      <a:cubicBezTo>
                        <a:pt x="53" y="234"/>
                        <a:pt x="54" y="234"/>
                        <a:pt x="54" y="233"/>
                      </a:cubicBezTo>
                      <a:cubicBezTo>
                        <a:pt x="54" y="232"/>
                        <a:pt x="54" y="232"/>
                        <a:pt x="54" y="232"/>
                      </a:cubicBezTo>
                      <a:cubicBezTo>
                        <a:pt x="54" y="232"/>
                        <a:pt x="54" y="232"/>
                        <a:pt x="54" y="232"/>
                      </a:cubicBezTo>
                      <a:cubicBezTo>
                        <a:pt x="54" y="232"/>
                        <a:pt x="54" y="232"/>
                        <a:pt x="54" y="232"/>
                      </a:cubicBezTo>
                      <a:cubicBezTo>
                        <a:pt x="54" y="232"/>
                        <a:pt x="54" y="231"/>
                        <a:pt x="54" y="231"/>
                      </a:cubicBezTo>
                      <a:cubicBezTo>
                        <a:pt x="54" y="231"/>
                        <a:pt x="54" y="231"/>
                        <a:pt x="54" y="231"/>
                      </a:cubicBezTo>
                      <a:cubicBezTo>
                        <a:pt x="55" y="231"/>
                        <a:pt x="55" y="231"/>
                        <a:pt x="55" y="231"/>
                      </a:cubicBezTo>
                      <a:cubicBezTo>
                        <a:pt x="54" y="231"/>
                        <a:pt x="54" y="231"/>
                        <a:pt x="54" y="232"/>
                      </a:cubicBezTo>
                      <a:cubicBezTo>
                        <a:pt x="55" y="232"/>
                        <a:pt x="55" y="231"/>
                        <a:pt x="55" y="232"/>
                      </a:cubicBezTo>
                      <a:cubicBezTo>
                        <a:pt x="55" y="231"/>
                        <a:pt x="55" y="231"/>
                        <a:pt x="56" y="230"/>
                      </a:cubicBezTo>
                      <a:cubicBezTo>
                        <a:pt x="56" y="231"/>
                        <a:pt x="56" y="231"/>
                        <a:pt x="56" y="232"/>
                      </a:cubicBezTo>
                      <a:cubicBezTo>
                        <a:pt x="56" y="232"/>
                        <a:pt x="56" y="232"/>
                        <a:pt x="55" y="232"/>
                      </a:cubicBezTo>
                      <a:cubicBezTo>
                        <a:pt x="55" y="232"/>
                        <a:pt x="56" y="232"/>
                        <a:pt x="56" y="232"/>
                      </a:cubicBezTo>
                      <a:cubicBezTo>
                        <a:pt x="55" y="233"/>
                        <a:pt x="55" y="233"/>
                        <a:pt x="55" y="233"/>
                      </a:cubicBezTo>
                      <a:cubicBezTo>
                        <a:pt x="55" y="233"/>
                        <a:pt x="55" y="233"/>
                        <a:pt x="55" y="233"/>
                      </a:cubicBezTo>
                      <a:cubicBezTo>
                        <a:pt x="55" y="233"/>
                        <a:pt x="55" y="234"/>
                        <a:pt x="54" y="234"/>
                      </a:cubicBezTo>
                      <a:cubicBezTo>
                        <a:pt x="55" y="234"/>
                        <a:pt x="55" y="234"/>
                        <a:pt x="55" y="235"/>
                      </a:cubicBezTo>
                      <a:cubicBezTo>
                        <a:pt x="55" y="235"/>
                        <a:pt x="55" y="234"/>
                        <a:pt x="55" y="234"/>
                      </a:cubicBezTo>
                      <a:cubicBezTo>
                        <a:pt x="55" y="234"/>
                        <a:pt x="55" y="235"/>
                        <a:pt x="56" y="235"/>
                      </a:cubicBezTo>
                      <a:cubicBezTo>
                        <a:pt x="56" y="235"/>
                        <a:pt x="56" y="235"/>
                        <a:pt x="55" y="235"/>
                      </a:cubicBezTo>
                      <a:cubicBezTo>
                        <a:pt x="55" y="235"/>
                        <a:pt x="54" y="234"/>
                        <a:pt x="54" y="235"/>
                      </a:cubicBezTo>
                      <a:cubicBezTo>
                        <a:pt x="55" y="235"/>
                        <a:pt x="55" y="235"/>
                        <a:pt x="55" y="236"/>
                      </a:cubicBezTo>
                      <a:cubicBezTo>
                        <a:pt x="55" y="236"/>
                        <a:pt x="55" y="236"/>
                        <a:pt x="55" y="236"/>
                      </a:cubicBezTo>
                      <a:cubicBezTo>
                        <a:pt x="55" y="236"/>
                        <a:pt x="55" y="236"/>
                        <a:pt x="55" y="236"/>
                      </a:cubicBezTo>
                      <a:cubicBezTo>
                        <a:pt x="55" y="237"/>
                        <a:pt x="54" y="237"/>
                        <a:pt x="54" y="237"/>
                      </a:cubicBezTo>
                      <a:cubicBezTo>
                        <a:pt x="54" y="236"/>
                        <a:pt x="55" y="237"/>
                        <a:pt x="55" y="236"/>
                      </a:cubicBezTo>
                      <a:cubicBezTo>
                        <a:pt x="54" y="236"/>
                        <a:pt x="54" y="237"/>
                        <a:pt x="53" y="236"/>
                      </a:cubicBezTo>
                      <a:cubicBezTo>
                        <a:pt x="54" y="237"/>
                        <a:pt x="54" y="237"/>
                        <a:pt x="53" y="238"/>
                      </a:cubicBezTo>
                      <a:cubicBezTo>
                        <a:pt x="54" y="238"/>
                        <a:pt x="54" y="237"/>
                        <a:pt x="54" y="239"/>
                      </a:cubicBezTo>
                      <a:cubicBezTo>
                        <a:pt x="54" y="239"/>
                        <a:pt x="54" y="238"/>
                        <a:pt x="55" y="239"/>
                      </a:cubicBezTo>
                      <a:cubicBezTo>
                        <a:pt x="54" y="239"/>
                        <a:pt x="54" y="239"/>
                        <a:pt x="54" y="239"/>
                      </a:cubicBezTo>
                      <a:cubicBezTo>
                        <a:pt x="54" y="239"/>
                        <a:pt x="53" y="240"/>
                        <a:pt x="53" y="240"/>
                      </a:cubicBezTo>
                      <a:cubicBezTo>
                        <a:pt x="53" y="240"/>
                        <a:pt x="53" y="239"/>
                        <a:pt x="53" y="239"/>
                      </a:cubicBezTo>
                      <a:cubicBezTo>
                        <a:pt x="53" y="239"/>
                        <a:pt x="53" y="239"/>
                        <a:pt x="53" y="239"/>
                      </a:cubicBezTo>
                      <a:cubicBezTo>
                        <a:pt x="53" y="239"/>
                        <a:pt x="52" y="239"/>
                        <a:pt x="52" y="238"/>
                      </a:cubicBezTo>
                      <a:cubicBezTo>
                        <a:pt x="52" y="238"/>
                        <a:pt x="52" y="239"/>
                        <a:pt x="52" y="239"/>
                      </a:cubicBezTo>
                      <a:cubicBezTo>
                        <a:pt x="52" y="239"/>
                        <a:pt x="52" y="239"/>
                        <a:pt x="52" y="239"/>
                      </a:cubicBezTo>
                      <a:cubicBezTo>
                        <a:pt x="52" y="240"/>
                        <a:pt x="52" y="239"/>
                        <a:pt x="52" y="239"/>
                      </a:cubicBezTo>
                      <a:cubicBezTo>
                        <a:pt x="52" y="240"/>
                        <a:pt x="52" y="240"/>
                        <a:pt x="52" y="241"/>
                      </a:cubicBezTo>
                      <a:cubicBezTo>
                        <a:pt x="53" y="241"/>
                        <a:pt x="52" y="240"/>
                        <a:pt x="53" y="240"/>
                      </a:cubicBezTo>
                      <a:cubicBezTo>
                        <a:pt x="53" y="241"/>
                        <a:pt x="53" y="241"/>
                        <a:pt x="52" y="242"/>
                      </a:cubicBezTo>
                      <a:cubicBezTo>
                        <a:pt x="52" y="242"/>
                        <a:pt x="52" y="241"/>
                        <a:pt x="52" y="241"/>
                      </a:cubicBezTo>
                      <a:cubicBezTo>
                        <a:pt x="52" y="241"/>
                        <a:pt x="52" y="242"/>
                        <a:pt x="52" y="242"/>
                      </a:cubicBezTo>
                      <a:cubicBezTo>
                        <a:pt x="52" y="243"/>
                        <a:pt x="52" y="243"/>
                        <a:pt x="52" y="244"/>
                      </a:cubicBezTo>
                      <a:cubicBezTo>
                        <a:pt x="51" y="244"/>
                        <a:pt x="51" y="243"/>
                        <a:pt x="51" y="244"/>
                      </a:cubicBezTo>
                      <a:cubicBezTo>
                        <a:pt x="51" y="244"/>
                        <a:pt x="51" y="245"/>
                        <a:pt x="51" y="245"/>
                      </a:cubicBezTo>
                      <a:cubicBezTo>
                        <a:pt x="51" y="245"/>
                        <a:pt x="51" y="245"/>
                        <a:pt x="52" y="246"/>
                      </a:cubicBezTo>
                      <a:cubicBezTo>
                        <a:pt x="51" y="246"/>
                        <a:pt x="51" y="246"/>
                        <a:pt x="51" y="246"/>
                      </a:cubicBezTo>
                      <a:cubicBezTo>
                        <a:pt x="52" y="246"/>
                        <a:pt x="52" y="246"/>
                        <a:pt x="52" y="246"/>
                      </a:cubicBezTo>
                      <a:cubicBezTo>
                        <a:pt x="52" y="246"/>
                        <a:pt x="51" y="246"/>
                        <a:pt x="51" y="246"/>
                      </a:cubicBezTo>
                      <a:cubicBezTo>
                        <a:pt x="51" y="247"/>
                        <a:pt x="52" y="247"/>
                        <a:pt x="51" y="247"/>
                      </a:cubicBezTo>
                      <a:cubicBezTo>
                        <a:pt x="52" y="248"/>
                        <a:pt x="52" y="248"/>
                        <a:pt x="52" y="248"/>
                      </a:cubicBezTo>
                      <a:cubicBezTo>
                        <a:pt x="52" y="248"/>
                        <a:pt x="52" y="247"/>
                        <a:pt x="52" y="247"/>
                      </a:cubicBezTo>
                      <a:cubicBezTo>
                        <a:pt x="52" y="247"/>
                        <a:pt x="52" y="247"/>
                        <a:pt x="52" y="247"/>
                      </a:cubicBezTo>
                      <a:cubicBezTo>
                        <a:pt x="52" y="247"/>
                        <a:pt x="52" y="247"/>
                        <a:pt x="52" y="246"/>
                      </a:cubicBezTo>
                      <a:cubicBezTo>
                        <a:pt x="52" y="247"/>
                        <a:pt x="52" y="246"/>
                        <a:pt x="52" y="246"/>
                      </a:cubicBezTo>
                      <a:cubicBezTo>
                        <a:pt x="52" y="246"/>
                        <a:pt x="52" y="246"/>
                        <a:pt x="52" y="246"/>
                      </a:cubicBezTo>
                      <a:cubicBezTo>
                        <a:pt x="52" y="245"/>
                        <a:pt x="53" y="246"/>
                        <a:pt x="53" y="246"/>
                      </a:cubicBezTo>
                      <a:cubicBezTo>
                        <a:pt x="53" y="245"/>
                        <a:pt x="54" y="245"/>
                        <a:pt x="54" y="244"/>
                      </a:cubicBezTo>
                      <a:cubicBezTo>
                        <a:pt x="55" y="245"/>
                        <a:pt x="54" y="245"/>
                        <a:pt x="54" y="245"/>
                      </a:cubicBezTo>
                      <a:cubicBezTo>
                        <a:pt x="54" y="245"/>
                        <a:pt x="54" y="246"/>
                        <a:pt x="54" y="246"/>
                      </a:cubicBezTo>
                      <a:cubicBezTo>
                        <a:pt x="54" y="246"/>
                        <a:pt x="55" y="246"/>
                        <a:pt x="55" y="246"/>
                      </a:cubicBezTo>
                      <a:cubicBezTo>
                        <a:pt x="55" y="246"/>
                        <a:pt x="55" y="246"/>
                        <a:pt x="55" y="246"/>
                      </a:cubicBezTo>
                      <a:cubicBezTo>
                        <a:pt x="54" y="246"/>
                        <a:pt x="54" y="247"/>
                        <a:pt x="54" y="246"/>
                      </a:cubicBezTo>
                      <a:cubicBezTo>
                        <a:pt x="54" y="246"/>
                        <a:pt x="54" y="247"/>
                        <a:pt x="54" y="247"/>
                      </a:cubicBezTo>
                      <a:cubicBezTo>
                        <a:pt x="54" y="247"/>
                        <a:pt x="54" y="247"/>
                        <a:pt x="54" y="246"/>
                      </a:cubicBezTo>
                      <a:cubicBezTo>
                        <a:pt x="54" y="246"/>
                        <a:pt x="54" y="247"/>
                        <a:pt x="54" y="247"/>
                      </a:cubicBezTo>
                      <a:cubicBezTo>
                        <a:pt x="54" y="247"/>
                        <a:pt x="54" y="247"/>
                        <a:pt x="55" y="247"/>
                      </a:cubicBezTo>
                      <a:cubicBezTo>
                        <a:pt x="54" y="248"/>
                        <a:pt x="54" y="247"/>
                        <a:pt x="54" y="248"/>
                      </a:cubicBezTo>
                      <a:cubicBezTo>
                        <a:pt x="54" y="248"/>
                        <a:pt x="53" y="249"/>
                        <a:pt x="53" y="250"/>
                      </a:cubicBezTo>
                      <a:cubicBezTo>
                        <a:pt x="53" y="250"/>
                        <a:pt x="53" y="249"/>
                        <a:pt x="53" y="250"/>
                      </a:cubicBezTo>
                      <a:cubicBezTo>
                        <a:pt x="52" y="250"/>
                        <a:pt x="53" y="250"/>
                        <a:pt x="53" y="250"/>
                      </a:cubicBezTo>
                      <a:cubicBezTo>
                        <a:pt x="53" y="250"/>
                        <a:pt x="52" y="250"/>
                        <a:pt x="52" y="250"/>
                      </a:cubicBezTo>
                      <a:cubicBezTo>
                        <a:pt x="52" y="250"/>
                        <a:pt x="52" y="251"/>
                        <a:pt x="52" y="251"/>
                      </a:cubicBezTo>
                      <a:cubicBezTo>
                        <a:pt x="53" y="251"/>
                        <a:pt x="52" y="250"/>
                        <a:pt x="53" y="250"/>
                      </a:cubicBezTo>
                      <a:cubicBezTo>
                        <a:pt x="53" y="251"/>
                        <a:pt x="52" y="251"/>
                        <a:pt x="53" y="251"/>
                      </a:cubicBezTo>
                      <a:cubicBezTo>
                        <a:pt x="53" y="252"/>
                        <a:pt x="52" y="251"/>
                        <a:pt x="52" y="251"/>
                      </a:cubicBezTo>
                      <a:cubicBezTo>
                        <a:pt x="52" y="252"/>
                        <a:pt x="52" y="252"/>
                        <a:pt x="52" y="253"/>
                      </a:cubicBezTo>
                      <a:cubicBezTo>
                        <a:pt x="52" y="253"/>
                        <a:pt x="52" y="252"/>
                        <a:pt x="52" y="252"/>
                      </a:cubicBezTo>
                      <a:cubicBezTo>
                        <a:pt x="52" y="252"/>
                        <a:pt x="52" y="253"/>
                        <a:pt x="52" y="253"/>
                      </a:cubicBezTo>
                      <a:cubicBezTo>
                        <a:pt x="52" y="254"/>
                        <a:pt x="51" y="254"/>
                        <a:pt x="51" y="255"/>
                      </a:cubicBezTo>
                      <a:cubicBezTo>
                        <a:pt x="51" y="256"/>
                        <a:pt x="51" y="255"/>
                        <a:pt x="52" y="255"/>
                      </a:cubicBezTo>
                      <a:cubicBezTo>
                        <a:pt x="51" y="256"/>
                        <a:pt x="52" y="256"/>
                        <a:pt x="52" y="257"/>
                      </a:cubicBezTo>
                      <a:cubicBezTo>
                        <a:pt x="52" y="258"/>
                        <a:pt x="52" y="257"/>
                        <a:pt x="51" y="258"/>
                      </a:cubicBezTo>
                      <a:cubicBezTo>
                        <a:pt x="52" y="258"/>
                        <a:pt x="52" y="257"/>
                        <a:pt x="52" y="258"/>
                      </a:cubicBezTo>
                      <a:cubicBezTo>
                        <a:pt x="52" y="258"/>
                        <a:pt x="52" y="258"/>
                        <a:pt x="52" y="258"/>
                      </a:cubicBezTo>
                      <a:cubicBezTo>
                        <a:pt x="52" y="258"/>
                        <a:pt x="52" y="258"/>
                        <a:pt x="51" y="258"/>
                      </a:cubicBezTo>
                      <a:cubicBezTo>
                        <a:pt x="51" y="258"/>
                        <a:pt x="51" y="258"/>
                        <a:pt x="51" y="259"/>
                      </a:cubicBezTo>
                      <a:cubicBezTo>
                        <a:pt x="51" y="259"/>
                        <a:pt x="51" y="258"/>
                        <a:pt x="52" y="258"/>
                      </a:cubicBezTo>
                      <a:cubicBezTo>
                        <a:pt x="52" y="259"/>
                        <a:pt x="51" y="259"/>
                        <a:pt x="51" y="259"/>
                      </a:cubicBezTo>
                      <a:cubicBezTo>
                        <a:pt x="51" y="259"/>
                        <a:pt x="51" y="259"/>
                        <a:pt x="51" y="259"/>
                      </a:cubicBezTo>
                      <a:cubicBezTo>
                        <a:pt x="51" y="259"/>
                        <a:pt x="50" y="259"/>
                        <a:pt x="50" y="259"/>
                      </a:cubicBezTo>
                      <a:cubicBezTo>
                        <a:pt x="49" y="258"/>
                        <a:pt x="50" y="262"/>
                        <a:pt x="48" y="261"/>
                      </a:cubicBezTo>
                      <a:cubicBezTo>
                        <a:pt x="48" y="262"/>
                        <a:pt x="47" y="262"/>
                        <a:pt x="47" y="262"/>
                      </a:cubicBezTo>
                      <a:cubicBezTo>
                        <a:pt x="47" y="262"/>
                        <a:pt x="47" y="262"/>
                        <a:pt x="47" y="262"/>
                      </a:cubicBezTo>
                      <a:cubicBezTo>
                        <a:pt x="47" y="263"/>
                        <a:pt x="47" y="262"/>
                        <a:pt x="47" y="262"/>
                      </a:cubicBezTo>
                      <a:cubicBezTo>
                        <a:pt x="48" y="262"/>
                        <a:pt x="47" y="262"/>
                        <a:pt x="47" y="263"/>
                      </a:cubicBezTo>
                      <a:cubicBezTo>
                        <a:pt x="46" y="262"/>
                        <a:pt x="46" y="263"/>
                        <a:pt x="45" y="263"/>
                      </a:cubicBezTo>
                      <a:cubicBezTo>
                        <a:pt x="46" y="264"/>
                        <a:pt x="46" y="263"/>
                        <a:pt x="46" y="263"/>
                      </a:cubicBezTo>
                      <a:cubicBezTo>
                        <a:pt x="46" y="264"/>
                        <a:pt x="46" y="264"/>
                        <a:pt x="45" y="265"/>
                      </a:cubicBezTo>
                      <a:cubicBezTo>
                        <a:pt x="45" y="264"/>
                        <a:pt x="44" y="265"/>
                        <a:pt x="44" y="265"/>
                      </a:cubicBezTo>
                      <a:cubicBezTo>
                        <a:pt x="44" y="265"/>
                        <a:pt x="43" y="264"/>
                        <a:pt x="43" y="264"/>
                      </a:cubicBezTo>
                      <a:cubicBezTo>
                        <a:pt x="42" y="265"/>
                        <a:pt x="42" y="265"/>
                        <a:pt x="41" y="266"/>
                      </a:cubicBezTo>
                      <a:cubicBezTo>
                        <a:pt x="41" y="265"/>
                        <a:pt x="41" y="266"/>
                        <a:pt x="40" y="266"/>
                      </a:cubicBezTo>
                      <a:cubicBezTo>
                        <a:pt x="40" y="266"/>
                        <a:pt x="40" y="266"/>
                        <a:pt x="40" y="267"/>
                      </a:cubicBezTo>
                      <a:cubicBezTo>
                        <a:pt x="41" y="266"/>
                        <a:pt x="42" y="267"/>
                        <a:pt x="42" y="265"/>
                      </a:cubicBezTo>
                      <a:cubicBezTo>
                        <a:pt x="42" y="266"/>
                        <a:pt x="42" y="265"/>
                        <a:pt x="43" y="265"/>
                      </a:cubicBezTo>
                      <a:cubicBezTo>
                        <a:pt x="43" y="266"/>
                        <a:pt x="42" y="266"/>
                        <a:pt x="42" y="266"/>
                      </a:cubicBezTo>
                      <a:cubicBezTo>
                        <a:pt x="43" y="265"/>
                        <a:pt x="44" y="266"/>
                        <a:pt x="44" y="266"/>
                      </a:cubicBezTo>
                      <a:cubicBezTo>
                        <a:pt x="44" y="266"/>
                        <a:pt x="44" y="267"/>
                        <a:pt x="43" y="266"/>
                      </a:cubicBezTo>
                      <a:cubicBezTo>
                        <a:pt x="43" y="267"/>
                        <a:pt x="43" y="267"/>
                        <a:pt x="43" y="267"/>
                      </a:cubicBezTo>
                      <a:cubicBezTo>
                        <a:pt x="43" y="266"/>
                        <a:pt x="42" y="268"/>
                        <a:pt x="42" y="267"/>
                      </a:cubicBezTo>
                      <a:cubicBezTo>
                        <a:pt x="41" y="267"/>
                        <a:pt x="41" y="268"/>
                        <a:pt x="41" y="268"/>
                      </a:cubicBezTo>
                      <a:cubicBezTo>
                        <a:pt x="40" y="268"/>
                        <a:pt x="40" y="268"/>
                        <a:pt x="40" y="268"/>
                      </a:cubicBezTo>
                      <a:cubicBezTo>
                        <a:pt x="40" y="269"/>
                        <a:pt x="41" y="268"/>
                        <a:pt x="41" y="269"/>
                      </a:cubicBezTo>
                      <a:cubicBezTo>
                        <a:pt x="41" y="269"/>
                        <a:pt x="40" y="270"/>
                        <a:pt x="39" y="270"/>
                      </a:cubicBezTo>
                      <a:cubicBezTo>
                        <a:pt x="39" y="271"/>
                        <a:pt x="38" y="273"/>
                        <a:pt x="37" y="272"/>
                      </a:cubicBezTo>
                      <a:cubicBezTo>
                        <a:pt x="36" y="272"/>
                        <a:pt x="37" y="273"/>
                        <a:pt x="37" y="273"/>
                      </a:cubicBezTo>
                      <a:cubicBezTo>
                        <a:pt x="37" y="273"/>
                        <a:pt x="37" y="273"/>
                        <a:pt x="37" y="273"/>
                      </a:cubicBezTo>
                      <a:cubicBezTo>
                        <a:pt x="38" y="273"/>
                        <a:pt x="37" y="274"/>
                        <a:pt x="36" y="274"/>
                      </a:cubicBezTo>
                      <a:cubicBezTo>
                        <a:pt x="37" y="274"/>
                        <a:pt x="37" y="275"/>
                        <a:pt x="38" y="275"/>
                      </a:cubicBezTo>
                      <a:cubicBezTo>
                        <a:pt x="37" y="275"/>
                        <a:pt x="36" y="275"/>
                        <a:pt x="35" y="274"/>
                      </a:cubicBezTo>
                      <a:cubicBezTo>
                        <a:pt x="36" y="274"/>
                        <a:pt x="36" y="274"/>
                        <a:pt x="36" y="274"/>
                      </a:cubicBezTo>
                      <a:cubicBezTo>
                        <a:pt x="36" y="274"/>
                        <a:pt x="36" y="274"/>
                        <a:pt x="35" y="274"/>
                      </a:cubicBezTo>
                      <a:cubicBezTo>
                        <a:pt x="35" y="275"/>
                        <a:pt x="34" y="274"/>
                        <a:pt x="34" y="275"/>
                      </a:cubicBezTo>
                      <a:cubicBezTo>
                        <a:pt x="34" y="275"/>
                        <a:pt x="35" y="275"/>
                        <a:pt x="35" y="275"/>
                      </a:cubicBezTo>
                      <a:cubicBezTo>
                        <a:pt x="35" y="275"/>
                        <a:pt x="35" y="276"/>
                        <a:pt x="35" y="276"/>
                      </a:cubicBezTo>
                      <a:cubicBezTo>
                        <a:pt x="36" y="276"/>
                        <a:pt x="36" y="276"/>
                        <a:pt x="36" y="276"/>
                      </a:cubicBezTo>
                      <a:cubicBezTo>
                        <a:pt x="37" y="277"/>
                        <a:pt x="35" y="277"/>
                        <a:pt x="35" y="276"/>
                      </a:cubicBezTo>
                      <a:cubicBezTo>
                        <a:pt x="34" y="276"/>
                        <a:pt x="33" y="277"/>
                        <a:pt x="32" y="276"/>
                      </a:cubicBezTo>
                      <a:cubicBezTo>
                        <a:pt x="32" y="277"/>
                        <a:pt x="32" y="276"/>
                        <a:pt x="32" y="277"/>
                      </a:cubicBezTo>
                      <a:cubicBezTo>
                        <a:pt x="32" y="277"/>
                        <a:pt x="32" y="277"/>
                        <a:pt x="32" y="277"/>
                      </a:cubicBezTo>
                      <a:cubicBezTo>
                        <a:pt x="33" y="277"/>
                        <a:pt x="33" y="278"/>
                        <a:pt x="34" y="278"/>
                      </a:cubicBezTo>
                      <a:cubicBezTo>
                        <a:pt x="34" y="278"/>
                        <a:pt x="33" y="278"/>
                        <a:pt x="33" y="279"/>
                      </a:cubicBezTo>
                      <a:cubicBezTo>
                        <a:pt x="33" y="278"/>
                        <a:pt x="32" y="279"/>
                        <a:pt x="32" y="278"/>
                      </a:cubicBezTo>
                      <a:cubicBezTo>
                        <a:pt x="32" y="278"/>
                        <a:pt x="32" y="279"/>
                        <a:pt x="32" y="279"/>
                      </a:cubicBezTo>
                      <a:cubicBezTo>
                        <a:pt x="32" y="279"/>
                        <a:pt x="32" y="279"/>
                        <a:pt x="32" y="279"/>
                      </a:cubicBezTo>
                      <a:cubicBezTo>
                        <a:pt x="31" y="280"/>
                        <a:pt x="30" y="280"/>
                        <a:pt x="29" y="281"/>
                      </a:cubicBezTo>
                      <a:cubicBezTo>
                        <a:pt x="29" y="281"/>
                        <a:pt x="29" y="282"/>
                        <a:pt x="29" y="282"/>
                      </a:cubicBezTo>
                      <a:cubicBezTo>
                        <a:pt x="28" y="282"/>
                        <a:pt x="28" y="282"/>
                        <a:pt x="27" y="283"/>
                      </a:cubicBezTo>
                      <a:cubicBezTo>
                        <a:pt x="26" y="283"/>
                        <a:pt x="25" y="284"/>
                        <a:pt x="24" y="284"/>
                      </a:cubicBezTo>
                      <a:cubicBezTo>
                        <a:pt x="23" y="284"/>
                        <a:pt x="24" y="285"/>
                        <a:pt x="23" y="285"/>
                      </a:cubicBezTo>
                      <a:cubicBezTo>
                        <a:pt x="19" y="286"/>
                        <a:pt x="16" y="286"/>
                        <a:pt x="12" y="283"/>
                      </a:cubicBezTo>
                      <a:cubicBezTo>
                        <a:pt x="12" y="283"/>
                        <a:pt x="12" y="284"/>
                        <a:pt x="12" y="284"/>
                      </a:cubicBezTo>
                      <a:cubicBezTo>
                        <a:pt x="12" y="284"/>
                        <a:pt x="12" y="284"/>
                        <a:pt x="11" y="283"/>
                      </a:cubicBezTo>
                      <a:cubicBezTo>
                        <a:pt x="11" y="285"/>
                        <a:pt x="10" y="283"/>
                        <a:pt x="9" y="283"/>
                      </a:cubicBezTo>
                      <a:cubicBezTo>
                        <a:pt x="8" y="282"/>
                        <a:pt x="6" y="281"/>
                        <a:pt x="6" y="279"/>
                      </a:cubicBezTo>
                      <a:cubicBezTo>
                        <a:pt x="6" y="279"/>
                        <a:pt x="6" y="279"/>
                        <a:pt x="5" y="278"/>
                      </a:cubicBezTo>
                      <a:cubicBezTo>
                        <a:pt x="5" y="278"/>
                        <a:pt x="5" y="278"/>
                        <a:pt x="5" y="278"/>
                      </a:cubicBezTo>
                      <a:cubicBezTo>
                        <a:pt x="3" y="278"/>
                        <a:pt x="3" y="275"/>
                        <a:pt x="2" y="274"/>
                      </a:cubicBezTo>
                      <a:cubicBezTo>
                        <a:pt x="2" y="273"/>
                        <a:pt x="2" y="273"/>
                        <a:pt x="2" y="273"/>
                      </a:cubicBezTo>
                      <a:cubicBezTo>
                        <a:pt x="1" y="271"/>
                        <a:pt x="2" y="268"/>
                        <a:pt x="1" y="266"/>
                      </a:cubicBezTo>
                      <a:cubicBezTo>
                        <a:pt x="0" y="266"/>
                        <a:pt x="0" y="267"/>
                        <a:pt x="0" y="267"/>
                      </a:cubicBezTo>
                      <a:cubicBezTo>
                        <a:pt x="0" y="266"/>
                        <a:pt x="0" y="266"/>
                        <a:pt x="1" y="266"/>
                      </a:cubicBezTo>
                      <a:cubicBezTo>
                        <a:pt x="0" y="265"/>
                        <a:pt x="1" y="264"/>
                        <a:pt x="0" y="264"/>
                      </a:cubicBezTo>
                      <a:cubicBezTo>
                        <a:pt x="1" y="262"/>
                        <a:pt x="0" y="259"/>
                        <a:pt x="2" y="257"/>
                      </a:cubicBezTo>
                      <a:cubicBezTo>
                        <a:pt x="1" y="257"/>
                        <a:pt x="2" y="256"/>
                        <a:pt x="2" y="256"/>
                      </a:cubicBezTo>
                      <a:cubicBezTo>
                        <a:pt x="3" y="255"/>
                        <a:pt x="3" y="254"/>
                        <a:pt x="3" y="254"/>
                      </a:cubicBezTo>
                      <a:cubicBezTo>
                        <a:pt x="3" y="253"/>
                        <a:pt x="4" y="252"/>
                        <a:pt x="5" y="251"/>
                      </a:cubicBezTo>
                      <a:cubicBezTo>
                        <a:pt x="5" y="251"/>
                        <a:pt x="6" y="250"/>
                        <a:pt x="6" y="250"/>
                      </a:cubicBezTo>
                      <a:cubicBezTo>
                        <a:pt x="6" y="250"/>
                        <a:pt x="6" y="250"/>
                        <a:pt x="6" y="249"/>
                      </a:cubicBezTo>
                      <a:cubicBezTo>
                        <a:pt x="7" y="247"/>
                        <a:pt x="7" y="246"/>
                        <a:pt x="9" y="244"/>
                      </a:cubicBezTo>
                      <a:cubicBezTo>
                        <a:pt x="9" y="244"/>
                        <a:pt x="9" y="244"/>
                        <a:pt x="9" y="243"/>
                      </a:cubicBezTo>
                      <a:close/>
                      <a:moveTo>
                        <a:pt x="51" y="254"/>
                      </a:moveTo>
                      <a:cubicBezTo>
                        <a:pt x="51" y="254"/>
                        <a:pt x="52" y="254"/>
                        <a:pt x="52" y="253"/>
                      </a:cubicBezTo>
                      <a:cubicBezTo>
                        <a:pt x="51" y="253"/>
                        <a:pt x="51" y="254"/>
                        <a:pt x="51" y="254"/>
                      </a:cubicBezTo>
                      <a:close/>
                      <a:moveTo>
                        <a:pt x="50" y="254"/>
                      </a:moveTo>
                      <a:cubicBezTo>
                        <a:pt x="50" y="253"/>
                        <a:pt x="50" y="253"/>
                        <a:pt x="50" y="253"/>
                      </a:cubicBezTo>
                      <a:cubicBezTo>
                        <a:pt x="50" y="253"/>
                        <a:pt x="50" y="254"/>
                        <a:pt x="50" y="254"/>
                      </a:cubicBezTo>
                      <a:close/>
                      <a:moveTo>
                        <a:pt x="53" y="246"/>
                      </a:moveTo>
                      <a:cubicBezTo>
                        <a:pt x="52" y="246"/>
                        <a:pt x="52" y="246"/>
                        <a:pt x="52" y="246"/>
                      </a:cubicBezTo>
                      <a:cubicBezTo>
                        <a:pt x="53" y="246"/>
                        <a:pt x="53" y="246"/>
                        <a:pt x="53" y="246"/>
                      </a:cubicBezTo>
                      <a:cubicBezTo>
                        <a:pt x="53" y="246"/>
                        <a:pt x="53" y="246"/>
                        <a:pt x="53" y="246"/>
                      </a:cubicBezTo>
                      <a:close/>
                      <a:moveTo>
                        <a:pt x="49" y="251"/>
                      </a:moveTo>
                      <a:cubicBezTo>
                        <a:pt x="49" y="250"/>
                        <a:pt x="48" y="250"/>
                        <a:pt x="48" y="251"/>
                      </a:cubicBezTo>
                      <a:cubicBezTo>
                        <a:pt x="48" y="251"/>
                        <a:pt x="48" y="251"/>
                        <a:pt x="49" y="251"/>
                      </a:cubicBezTo>
                      <a:cubicBezTo>
                        <a:pt x="49" y="251"/>
                        <a:pt x="49" y="251"/>
                        <a:pt x="49" y="251"/>
                      </a:cubicBezTo>
                      <a:close/>
                      <a:moveTo>
                        <a:pt x="50" y="249"/>
                      </a:moveTo>
                      <a:cubicBezTo>
                        <a:pt x="50" y="250"/>
                        <a:pt x="50" y="249"/>
                        <a:pt x="50" y="249"/>
                      </a:cubicBezTo>
                      <a:cubicBezTo>
                        <a:pt x="50" y="249"/>
                        <a:pt x="50" y="250"/>
                        <a:pt x="50" y="250"/>
                      </a:cubicBezTo>
                      <a:cubicBezTo>
                        <a:pt x="50" y="249"/>
                        <a:pt x="50" y="249"/>
                        <a:pt x="51" y="250"/>
                      </a:cubicBezTo>
                      <a:cubicBezTo>
                        <a:pt x="51" y="250"/>
                        <a:pt x="51" y="249"/>
                        <a:pt x="51" y="249"/>
                      </a:cubicBezTo>
                      <a:cubicBezTo>
                        <a:pt x="50" y="250"/>
                        <a:pt x="51" y="249"/>
                        <a:pt x="50" y="249"/>
                      </a:cubicBezTo>
                      <a:close/>
                      <a:moveTo>
                        <a:pt x="50" y="248"/>
                      </a:moveTo>
                      <a:cubicBezTo>
                        <a:pt x="50" y="248"/>
                        <a:pt x="50" y="249"/>
                        <a:pt x="51" y="249"/>
                      </a:cubicBezTo>
                      <a:cubicBezTo>
                        <a:pt x="50" y="249"/>
                        <a:pt x="51" y="248"/>
                        <a:pt x="50" y="248"/>
                      </a:cubicBezTo>
                      <a:close/>
                      <a:moveTo>
                        <a:pt x="51" y="247"/>
                      </a:moveTo>
                      <a:cubicBezTo>
                        <a:pt x="51" y="247"/>
                        <a:pt x="51" y="247"/>
                        <a:pt x="51" y="248"/>
                      </a:cubicBezTo>
                      <a:cubicBezTo>
                        <a:pt x="51" y="247"/>
                        <a:pt x="51" y="247"/>
                        <a:pt x="51" y="247"/>
                      </a:cubicBezTo>
                      <a:cubicBezTo>
                        <a:pt x="51" y="247"/>
                        <a:pt x="51" y="247"/>
                        <a:pt x="51" y="247"/>
                      </a:cubicBezTo>
                      <a:cubicBezTo>
                        <a:pt x="51" y="247"/>
                        <a:pt x="50" y="247"/>
                        <a:pt x="51" y="247"/>
                      </a:cubicBezTo>
                      <a:close/>
                      <a:moveTo>
                        <a:pt x="49" y="249"/>
                      </a:moveTo>
                      <a:cubicBezTo>
                        <a:pt x="49" y="250"/>
                        <a:pt x="48" y="249"/>
                        <a:pt x="48" y="250"/>
                      </a:cubicBezTo>
                      <a:cubicBezTo>
                        <a:pt x="49" y="250"/>
                        <a:pt x="49" y="250"/>
                        <a:pt x="49" y="250"/>
                      </a:cubicBezTo>
                      <a:cubicBezTo>
                        <a:pt x="49" y="250"/>
                        <a:pt x="49" y="250"/>
                        <a:pt x="49" y="250"/>
                      </a:cubicBezTo>
                      <a:cubicBezTo>
                        <a:pt x="49" y="250"/>
                        <a:pt x="49" y="250"/>
                        <a:pt x="49" y="249"/>
                      </a:cubicBezTo>
                      <a:close/>
                      <a:moveTo>
                        <a:pt x="50" y="245"/>
                      </a:moveTo>
                      <a:cubicBezTo>
                        <a:pt x="50" y="246"/>
                        <a:pt x="50" y="246"/>
                        <a:pt x="51" y="246"/>
                      </a:cubicBezTo>
                      <a:cubicBezTo>
                        <a:pt x="50" y="246"/>
                        <a:pt x="51" y="246"/>
                        <a:pt x="51" y="246"/>
                      </a:cubicBezTo>
                      <a:cubicBezTo>
                        <a:pt x="51" y="246"/>
                        <a:pt x="51" y="246"/>
                        <a:pt x="50" y="245"/>
                      </a:cubicBezTo>
                      <a:close/>
                      <a:moveTo>
                        <a:pt x="48" y="249"/>
                      </a:moveTo>
                      <a:cubicBezTo>
                        <a:pt x="49" y="249"/>
                        <a:pt x="49" y="249"/>
                        <a:pt x="49" y="249"/>
                      </a:cubicBezTo>
                      <a:cubicBezTo>
                        <a:pt x="49" y="249"/>
                        <a:pt x="49" y="249"/>
                        <a:pt x="49" y="249"/>
                      </a:cubicBezTo>
                      <a:cubicBezTo>
                        <a:pt x="49" y="249"/>
                        <a:pt x="48" y="248"/>
                        <a:pt x="48" y="249"/>
                      </a:cubicBezTo>
                      <a:close/>
                      <a:moveTo>
                        <a:pt x="51" y="244"/>
                      </a:moveTo>
                      <a:cubicBezTo>
                        <a:pt x="51" y="244"/>
                        <a:pt x="50" y="244"/>
                        <a:pt x="50" y="244"/>
                      </a:cubicBezTo>
                      <a:cubicBezTo>
                        <a:pt x="50" y="244"/>
                        <a:pt x="50" y="245"/>
                        <a:pt x="51" y="244"/>
                      </a:cubicBezTo>
                      <a:cubicBezTo>
                        <a:pt x="50" y="244"/>
                        <a:pt x="50" y="244"/>
                        <a:pt x="51" y="244"/>
                      </a:cubicBezTo>
                      <a:cubicBezTo>
                        <a:pt x="51" y="244"/>
                        <a:pt x="51" y="244"/>
                        <a:pt x="51" y="244"/>
                      </a:cubicBezTo>
                      <a:close/>
                      <a:moveTo>
                        <a:pt x="51" y="242"/>
                      </a:moveTo>
                      <a:cubicBezTo>
                        <a:pt x="51" y="242"/>
                        <a:pt x="52" y="242"/>
                        <a:pt x="52" y="242"/>
                      </a:cubicBezTo>
                      <a:cubicBezTo>
                        <a:pt x="51" y="242"/>
                        <a:pt x="51" y="242"/>
                        <a:pt x="51" y="242"/>
                      </a:cubicBezTo>
                      <a:close/>
                      <a:moveTo>
                        <a:pt x="51" y="240"/>
                      </a:moveTo>
                      <a:cubicBezTo>
                        <a:pt x="51" y="240"/>
                        <a:pt x="50" y="240"/>
                        <a:pt x="51" y="241"/>
                      </a:cubicBezTo>
                      <a:cubicBezTo>
                        <a:pt x="51" y="240"/>
                        <a:pt x="51" y="241"/>
                        <a:pt x="51" y="240"/>
                      </a:cubicBezTo>
                      <a:cubicBezTo>
                        <a:pt x="51" y="240"/>
                        <a:pt x="52" y="240"/>
                        <a:pt x="52" y="240"/>
                      </a:cubicBezTo>
                      <a:cubicBezTo>
                        <a:pt x="51" y="240"/>
                        <a:pt x="51" y="240"/>
                        <a:pt x="51" y="240"/>
                      </a:cubicBezTo>
                      <a:close/>
                      <a:moveTo>
                        <a:pt x="53" y="237"/>
                      </a:moveTo>
                      <a:cubicBezTo>
                        <a:pt x="53" y="237"/>
                        <a:pt x="53" y="237"/>
                        <a:pt x="53" y="237"/>
                      </a:cubicBezTo>
                      <a:cubicBezTo>
                        <a:pt x="53" y="236"/>
                        <a:pt x="53" y="237"/>
                        <a:pt x="53" y="237"/>
                      </a:cubicBezTo>
                      <a:close/>
                      <a:moveTo>
                        <a:pt x="50" y="239"/>
                      </a:moveTo>
                      <a:cubicBezTo>
                        <a:pt x="50" y="239"/>
                        <a:pt x="50" y="239"/>
                        <a:pt x="49" y="239"/>
                      </a:cubicBezTo>
                      <a:cubicBezTo>
                        <a:pt x="49" y="239"/>
                        <a:pt x="49" y="239"/>
                        <a:pt x="49" y="240"/>
                      </a:cubicBezTo>
                      <a:cubicBezTo>
                        <a:pt x="49" y="240"/>
                        <a:pt x="50" y="239"/>
                        <a:pt x="50" y="239"/>
                      </a:cubicBezTo>
                      <a:close/>
                      <a:moveTo>
                        <a:pt x="50" y="239"/>
                      </a:moveTo>
                      <a:cubicBezTo>
                        <a:pt x="50" y="239"/>
                        <a:pt x="51" y="239"/>
                        <a:pt x="50" y="239"/>
                      </a:cubicBezTo>
                      <a:cubicBezTo>
                        <a:pt x="50" y="239"/>
                        <a:pt x="50" y="240"/>
                        <a:pt x="50" y="239"/>
                      </a:cubicBezTo>
                      <a:cubicBezTo>
                        <a:pt x="50" y="239"/>
                        <a:pt x="50" y="239"/>
                        <a:pt x="50" y="239"/>
                      </a:cubicBezTo>
                      <a:cubicBezTo>
                        <a:pt x="50" y="240"/>
                        <a:pt x="51" y="239"/>
                        <a:pt x="50" y="239"/>
                      </a:cubicBezTo>
                      <a:close/>
                      <a:moveTo>
                        <a:pt x="51" y="238"/>
                      </a:moveTo>
                      <a:cubicBezTo>
                        <a:pt x="51" y="238"/>
                        <a:pt x="51" y="238"/>
                        <a:pt x="51" y="237"/>
                      </a:cubicBezTo>
                      <a:cubicBezTo>
                        <a:pt x="50" y="238"/>
                        <a:pt x="51" y="238"/>
                        <a:pt x="51" y="238"/>
                      </a:cubicBezTo>
                      <a:close/>
                      <a:moveTo>
                        <a:pt x="51" y="237"/>
                      </a:moveTo>
                      <a:cubicBezTo>
                        <a:pt x="51" y="237"/>
                        <a:pt x="51" y="237"/>
                        <a:pt x="51" y="237"/>
                      </a:cubicBezTo>
                      <a:cubicBezTo>
                        <a:pt x="51" y="237"/>
                        <a:pt x="51" y="237"/>
                        <a:pt x="51" y="237"/>
                      </a:cubicBezTo>
                      <a:cubicBezTo>
                        <a:pt x="51" y="237"/>
                        <a:pt x="51" y="237"/>
                        <a:pt x="51" y="237"/>
                      </a:cubicBezTo>
                      <a:cubicBezTo>
                        <a:pt x="51" y="237"/>
                        <a:pt x="51" y="237"/>
                        <a:pt x="51" y="237"/>
                      </a:cubicBezTo>
                      <a:cubicBezTo>
                        <a:pt x="51" y="237"/>
                        <a:pt x="51" y="237"/>
                        <a:pt x="51" y="237"/>
                      </a:cubicBezTo>
                      <a:close/>
                      <a:moveTo>
                        <a:pt x="51" y="234"/>
                      </a:moveTo>
                      <a:cubicBezTo>
                        <a:pt x="51" y="235"/>
                        <a:pt x="51" y="235"/>
                        <a:pt x="51" y="235"/>
                      </a:cubicBezTo>
                      <a:cubicBezTo>
                        <a:pt x="51" y="235"/>
                        <a:pt x="51" y="235"/>
                        <a:pt x="51" y="235"/>
                      </a:cubicBezTo>
                      <a:cubicBezTo>
                        <a:pt x="51" y="235"/>
                        <a:pt x="51" y="234"/>
                        <a:pt x="51" y="234"/>
                      </a:cubicBezTo>
                      <a:close/>
                      <a:moveTo>
                        <a:pt x="51" y="229"/>
                      </a:moveTo>
                      <a:cubicBezTo>
                        <a:pt x="51" y="229"/>
                        <a:pt x="51" y="230"/>
                        <a:pt x="52" y="230"/>
                      </a:cubicBezTo>
                      <a:cubicBezTo>
                        <a:pt x="51" y="229"/>
                        <a:pt x="52" y="229"/>
                        <a:pt x="52" y="228"/>
                      </a:cubicBezTo>
                      <a:cubicBezTo>
                        <a:pt x="51" y="228"/>
                        <a:pt x="51" y="229"/>
                        <a:pt x="51" y="229"/>
                      </a:cubicBezTo>
                      <a:cubicBezTo>
                        <a:pt x="51" y="229"/>
                        <a:pt x="51" y="228"/>
                        <a:pt x="51" y="228"/>
                      </a:cubicBezTo>
                      <a:cubicBezTo>
                        <a:pt x="51" y="229"/>
                        <a:pt x="51" y="229"/>
                        <a:pt x="51" y="229"/>
                      </a:cubicBezTo>
                      <a:close/>
                      <a:moveTo>
                        <a:pt x="50" y="229"/>
                      </a:moveTo>
                      <a:cubicBezTo>
                        <a:pt x="50" y="230"/>
                        <a:pt x="51" y="230"/>
                        <a:pt x="51" y="231"/>
                      </a:cubicBezTo>
                      <a:cubicBezTo>
                        <a:pt x="51" y="231"/>
                        <a:pt x="52" y="231"/>
                        <a:pt x="52" y="231"/>
                      </a:cubicBezTo>
                      <a:cubicBezTo>
                        <a:pt x="52" y="230"/>
                        <a:pt x="52" y="231"/>
                        <a:pt x="51" y="230"/>
                      </a:cubicBezTo>
                      <a:cubicBezTo>
                        <a:pt x="51" y="230"/>
                        <a:pt x="51" y="230"/>
                        <a:pt x="51" y="230"/>
                      </a:cubicBezTo>
                      <a:cubicBezTo>
                        <a:pt x="51" y="230"/>
                        <a:pt x="51" y="229"/>
                        <a:pt x="50" y="229"/>
                      </a:cubicBezTo>
                      <a:close/>
                      <a:moveTo>
                        <a:pt x="51" y="224"/>
                      </a:moveTo>
                      <a:cubicBezTo>
                        <a:pt x="51" y="225"/>
                        <a:pt x="51" y="225"/>
                        <a:pt x="51" y="225"/>
                      </a:cubicBezTo>
                      <a:cubicBezTo>
                        <a:pt x="51" y="225"/>
                        <a:pt x="52" y="225"/>
                        <a:pt x="52" y="224"/>
                      </a:cubicBezTo>
                      <a:cubicBezTo>
                        <a:pt x="51" y="224"/>
                        <a:pt x="51" y="225"/>
                        <a:pt x="51" y="224"/>
                      </a:cubicBezTo>
                      <a:close/>
                      <a:moveTo>
                        <a:pt x="51" y="223"/>
                      </a:moveTo>
                      <a:cubicBezTo>
                        <a:pt x="51" y="224"/>
                        <a:pt x="51" y="224"/>
                        <a:pt x="51" y="224"/>
                      </a:cubicBezTo>
                      <a:cubicBezTo>
                        <a:pt x="52" y="224"/>
                        <a:pt x="52" y="224"/>
                        <a:pt x="51" y="223"/>
                      </a:cubicBezTo>
                      <a:close/>
                      <a:moveTo>
                        <a:pt x="53" y="221"/>
                      </a:moveTo>
                      <a:cubicBezTo>
                        <a:pt x="53" y="221"/>
                        <a:pt x="53" y="221"/>
                        <a:pt x="53" y="221"/>
                      </a:cubicBezTo>
                      <a:cubicBezTo>
                        <a:pt x="53" y="221"/>
                        <a:pt x="53" y="221"/>
                        <a:pt x="53" y="220"/>
                      </a:cubicBezTo>
                      <a:cubicBezTo>
                        <a:pt x="53" y="221"/>
                        <a:pt x="53" y="220"/>
                        <a:pt x="53" y="221"/>
                      </a:cubicBezTo>
                      <a:close/>
                      <a:moveTo>
                        <a:pt x="51" y="225"/>
                      </a:moveTo>
                      <a:cubicBezTo>
                        <a:pt x="50" y="226"/>
                        <a:pt x="50" y="225"/>
                        <a:pt x="50" y="226"/>
                      </a:cubicBezTo>
                      <a:cubicBezTo>
                        <a:pt x="50" y="226"/>
                        <a:pt x="51" y="226"/>
                        <a:pt x="51" y="225"/>
                      </a:cubicBezTo>
                      <a:close/>
                      <a:moveTo>
                        <a:pt x="52" y="225"/>
                      </a:moveTo>
                      <a:cubicBezTo>
                        <a:pt x="51" y="225"/>
                        <a:pt x="50" y="226"/>
                        <a:pt x="51" y="226"/>
                      </a:cubicBezTo>
                      <a:cubicBezTo>
                        <a:pt x="51" y="226"/>
                        <a:pt x="51" y="225"/>
                        <a:pt x="52" y="225"/>
                      </a:cubicBezTo>
                      <a:close/>
                      <a:moveTo>
                        <a:pt x="52" y="226"/>
                      </a:moveTo>
                      <a:cubicBezTo>
                        <a:pt x="52" y="225"/>
                        <a:pt x="52" y="225"/>
                        <a:pt x="52" y="225"/>
                      </a:cubicBezTo>
                      <a:cubicBezTo>
                        <a:pt x="52" y="225"/>
                        <a:pt x="52" y="225"/>
                        <a:pt x="52" y="225"/>
                      </a:cubicBezTo>
                      <a:cubicBezTo>
                        <a:pt x="52" y="225"/>
                        <a:pt x="52" y="225"/>
                        <a:pt x="52" y="226"/>
                      </a:cubicBezTo>
                      <a:close/>
                      <a:moveTo>
                        <a:pt x="47" y="234"/>
                      </a:moveTo>
                      <a:cubicBezTo>
                        <a:pt x="48" y="233"/>
                        <a:pt x="47" y="233"/>
                        <a:pt x="48" y="232"/>
                      </a:cubicBezTo>
                      <a:cubicBezTo>
                        <a:pt x="47" y="232"/>
                        <a:pt x="47" y="233"/>
                        <a:pt x="47" y="234"/>
                      </a:cubicBezTo>
                      <a:close/>
                      <a:moveTo>
                        <a:pt x="36" y="249"/>
                      </a:moveTo>
                      <a:cubicBezTo>
                        <a:pt x="36" y="249"/>
                        <a:pt x="37" y="249"/>
                        <a:pt x="36" y="248"/>
                      </a:cubicBezTo>
                      <a:cubicBezTo>
                        <a:pt x="36" y="249"/>
                        <a:pt x="36" y="249"/>
                        <a:pt x="36" y="249"/>
                      </a:cubicBezTo>
                      <a:close/>
                      <a:moveTo>
                        <a:pt x="43" y="233"/>
                      </a:moveTo>
                      <a:cubicBezTo>
                        <a:pt x="43" y="232"/>
                        <a:pt x="43" y="233"/>
                        <a:pt x="43" y="232"/>
                      </a:cubicBezTo>
                      <a:cubicBezTo>
                        <a:pt x="43" y="233"/>
                        <a:pt x="43" y="233"/>
                        <a:pt x="43" y="233"/>
                      </a:cubicBezTo>
                      <a:cubicBezTo>
                        <a:pt x="43" y="233"/>
                        <a:pt x="43" y="233"/>
                        <a:pt x="44" y="233"/>
                      </a:cubicBezTo>
                      <a:cubicBezTo>
                        <a:pt x="44" y="233"/>
                        <a:pt x="44" y="233"/>
                        <a:pt x="44" y="233"/>
                      </a:cubicBezTo>
                      <a:cubicBezTo>
                        <a:pt x="44" y="233"/>
                        <a:pt x="44" y="232"/>
                        <a:pt x="43" y="232"/>
                      </a:cubicBezTo>
                      <a:cubicBezTo>
                        <a:pt x="43" y="232"/>
                        <a:pt x="44" y="233"/>
                        <a:pt x="43" y="233"/>
                      </a:cubicBezTo>
                      <a:close/>
                      <a:moveTo>
                        <a:pt x="43" y="234"/>
                      </a:moveTo>
                      <a:cubicBezTo>
                        <a:pt x="43" y="234"/>
                        <a:pt x="43" y="234"/>
                        <a:pt x="43" y="233"/>
                      </a:cubicBezTo>
                      <a:cubicBezTo>
                        <a:pt x="42" y="234"/>
                        <a:pt x="42" y="234"/>
                        <a:pt x="42" y="234"/>
                      </a:cubicBezTo>
                      <a:cubicBezTo>
                        <a:pt x="43" y="234"/>
                        <a:pt x="42" y="234"/>
                        <a:pt x="43" y="234"/>
                      </a:cubicBezTo>
                      <a:cubicBezTo>
                        <a:pt x="43" y="234"/>
                        <a:pt x="43" y="234"/>
                        <a:pt x="43" y="234"/>
                      </a:cubicBezTo>
                      <a:cubicBezTo>
                        <a:pt x="43" y="234"/>
                        <a:pt x="43" y="234"/>
                        <a:pt x="43" y="235"/>
                      </a:cubicBezTo>
                      <a:cubicBezTo>
                        <a:pt x="43" y="234"/>
                        <a:pt x="44" y="234"/>
                        <a:pt x="43" y="234"/>
                      </a:cubicBezTo>
                      <a:close/>
                      <a:moveTo>
                        <a:pt x="44" y="234"/>
                      </a:moveTo>
                      <a:cubicBezTo>
                        <a:pt x="45" y="234"/>
                        <a:pt x="45" y="233"/>
                        <a:pt x="45" y="232"/>
                      </a:cubicBezTo>
                      <a:cubicBezTo>
                        <a:pt x="44" y="232"/>
                        <a:pt x="44" y="232"/>
                        <a:pt x="44" y="233"/>
                      </a:cubicBezTo>
                      <a:cubicBezTo>
                        <a:pt x="45" y="233"/>
                        <a:pt x="45" y="232"/>
                        <a:pt x="45" y="233"/>
                      </a:cubicBezTo>
                      <a:cubicBezTo>
                        <a:pt x="45" y="233"/>
                        <a:pt x="44" y="233"/>
                        <a:pt x="44" y="233"/>
                      </a:cubicBezTo>
                      <a:cubicBezTo>
                        <a:pt x="44" y="233"/>
                        <a:pt x="43" y="233"/>
                        <a:pt x="44" y="234"/>
                      </a:cubicBezTo>
                      <a:cubicBezTo>
                        <a:pt x="44" y="233"/>
                        <a:pt x="44" y="233"/>
                        <a:pt x="44" y="234"/>
                      </a:cubicBezTo>
                      <a:close/>
                      <a:moveTo>
                        <a:pt x="45" y="232"/>
                      </a:moveTo>
                      <a:cubicBezTo>
                        <a:pt x="46" y="232"/>
                        <a:pt x="46" y="232"/>
                        <a:pt x="46" y="232"/>
                      </a:cubicBezTo>
                      <a:cubicBezTo>
                        <a:pt x="45" y="231"/>
                        <a:pt x="45" y="231"/>
                        <a:pt x="45" y="232"/>
                      </a:cubicBezTo>
                      <a:cubicBezTo>
                        <a:pt x="45" y="232"/>
                        <a:pt x="45" y="232"/>
                        <a:pt x="45" y="232"/>
                      </a:cubicBezTo>
                      <a:close/>
                      <a:moveTo>
                        <a:pt x="43" y="237"/>
                      </a:moveTo>
                      <a:cubicBezTo>
                        <a:pt x="43" y="237"/>
                        <a:pt x="43" y="236"/>
                        <a:pt x="43" y="236"/>
                      </a:cubicBezTo>
                      <a:cubicBezTo>
                        <a:pt x="43" y="237"/>
                        <a:pt x="43" y="238"/>
                        <a:pt x="43" y="238"/>
                      </a:cubicBezTo>
                      <a:cubicBezTo>
                        <a:pt x="43" y="237"/>
                        <a:pt x="43" y="237"/>
                        <a:pt x="43" y="237"/>
                      </a:cubicBezTo>
                      <a:close/>
                      <a:moveTo>
                        <a:pt x="45" y="231"/>
                      </a:moveTo>
                      <a:cubicBezTo>
                        <a:pt x="46" y="231"/>
                        <a:pt x="45" y="231"/>
                        <a:pt x="45" y="231"/>
                      </a:cubicBezTo>
                      <a:cubicBezTo>
                        <a:pt x="45" y="231"/>
                        <a:pt x="46" y="231"/>
                        <a:pt x="46" y="231"/>
                      </a:cubicBezTo>
                      <a:cubicBezTo>
                        <a:pt x="46" y="231"/>
                        <a:pt x="46" y="232"/>
                        <a:pt x="46" y="232"/>
                      </a:cubicBezTo>
                      <a:cubicBezTo>
                        <a:pt x="47" y="232"/>
                        <a:pt x="46" y="231"/>
                        <a:pt x="46" y="231"/>
                      </a:cubicBezTo>
                      <a:cubicBezTo>
                        <a:pt x="47" y="231"/>
                        <a:pt x="47" y="231"/>
                        <a:pt x="47" y="230"/>
                      </a:cubicBezTo>
                      <a:cubicBezTo>
                        <a:pt x="47" y="230"/>
                        <a:pt x="47" y="231"/>
                        <a:pt x="46" y="230"/>
                      </a:cubicBezTo>
                      <a:cubicBezTo>
                        <a:pt x="46" y="230"/>
                        <a:pt x="46" y="231"/>
                        <a:pt x="46" y="231"/>
                      </a:cubicBezTo>
                      <a:cubicBezTo>
                        <a:pt x="46" y="230"/>
                        <a:pt x="46" y="230"/>
                        <a:pt x="46" y="230"/>
                      </a:cubicBezTo>
                      <a:cubicBezTo>
                        <a:pt x="46" y="230"/>
                        <a:pt x="46" y="230"/>
                        <a:pt x="46" y="230"/>
                      </a:cubicBezTo>
                      <a:cubicBezTo>
                        <a:pt x="46" y="230"/>
                        <a:pt x="46" y="231"/>
                        <a:pt x="45" y="231"/>
                      </a:cubicBezTo>
                      <a:cubicBezTo>
                        <a:pt x="45" y="230"/>
                        <a:pt x="46" y="230"/>
                        <a:pt x="46" y="230"/>
                      </a:cubicBezTo>
                      <a:cubicBezTo>
                        <a:pt x="45" y="230"/>
                        <a:pt x="45" y="231"/>
                        <a:pt x="45" y="231"/>
                      </a:cubicBezTo>
                      <a:close/>
                      <a:moveTo>
                        <a:pt x="44" y="232"/>
                      </a:moveTo>
                      <a:cubicBezTo>
                        <a:pt x="44" y="232"/>
                        <a:pt x="45" y="231"/>
                        <a:pt x="45" y="231"/>
                      </a:cubicBezTo>
                      <a:cubicBezTo>
                        <a:pt x="45" y="231"/>
                        <a:pt x="44" y="231"/>
                        <a:pt x="44" y="232"/>
                      </a:cubicBezTo>
                      <a:close/>
                      <a:moveTo>
                        <a:pt x="44" y="232"/>
                      </a:moveTo>
                      <a:cubicBezTo>
                        <a:pt x="44" y="232"/>
                        <a:pt x="44" y="232"/>
                        <a:pt x="44" y="232"/>
                      </a:cubicBezTo>
                      <a:cubicBezTo>
                        <a:pt x="44" y="232"/>
                        <a:pt x="44" y="233"/>
                        <a:pt x="44" y="232"/>
                      </a:cubicBezTo>
                      <a:cubicBezTo>
                        <a:pt x="44" y="232"/>
                        <a:pt x="44" y="231"/>
                        <a:pt x="44" y="232"/>
                      </a:cubicBezTo>
                      <a:close/>
                      <a:moveTo>
                        <a:pt x="43" y="231"/>
                      </a:moveTo>
                      <a:cubicBezTo>
                        <a:pt x="43" y="231"/>
                        <a:pt x="42" y="231"/>
                        <a:pt x="43" y="232"/>
                      </a:cubicBezTo>
                      <a:cubicBezTo>
                        <a:pt x="43" y="231"/>
                        <a:pt x="44" y="231"/>
                        <a:pt x="44" y="231"/>
                      </a:cubicBezTo>
                      <a:cubicBezTo>
                        <a:pt x="44" y="231"/>
                        <a:pt x="44" y="231"/>
                        <a:pt x="44" y="231"/>
                      </a:cubicBezTo>
                      <a:cubicBezTo>
                        <a:pt x="44" y="232"/>
                        <a:pt x="43" y="231"/>
                        <a:pt x="43" y="231"/>
                      </a:cubicBezTo>
                      <a:close/>
                      <a:moveTo>
                        <a:pt x="42" y="232"/>
                      </a:moveTo>
                      <a:cubicBezTo>
                        <a:pt x="42" y="231"/>
                        <a:pt x="42" y="231"/>
                        <a:pt x="42" y="231"/>
                      </a:cubicBezTo>
                      <a:cubicBezTo>
                        <a:pt x="42" y="231"/>
                        <a:pt x="42" y="231"/>
                        <a:pt x="42" y="231"/>
                      </a:cubicBezTo>
                      <a:cubicBezTo>
                        <a:pt x="42" y="231"/>
                        <a:pt x="42" y="231"/>
                        <a:pt x="42" y="232"/>
                      </a:cubicBezTo>
                      <a:close/>
                      <a:moveTo>
                        <a:pt x="40" y="235"/>
                      </a:moveTo>
                      <a:cubicBezTo>
                        <a:pt x="40" y="235"/>
                        <a:pt x="40" y="235"/>
                        <a:pt x="40" y="236"/>
                      </a:cubicBezTo>
                      <a:cubicBezTo>
                        <a:pt x="40" y="235"/>
                        <a:pt x="40" y="235"/>
                        <a:pt x="40" y="235"/>
                      </a:cubicBezTo>
                      <a:cubicBezTo>
                        <a:pt x="40" y="235"/>
                        <a:pt x="40" y="235"/>
                        <a:pt x="40" y="235"/>
                      </a:cubicBezTo>
                      <a:close/>
                      <a:moveTo>
                        <a:pt x="43" y="228"/>
                      </a:moveTo>
                      <a:cubicBezTo>
                        <a:pt x="43" y="228"/>
                        <a:pt x="43" y="228"/>
                        <a:pt x="43" y="228"/>
                      </a:cubicBezTo>
                      <a:cubicBezTo>
                        <a:pt x="43" y="229"/>
                        <a:pt x="43" y="229"/>
                        <a:pt x="43" y="229"/>
                      </a:cubicBezTo>
                      <a:cubicBezTo>
                        <a:pt x="43" y="229"/>
                        <a:pt x="44" y="229"/>
                        <a:pt x="44" y="229"/>
                      </a:cubicBezTo>
                      <a:cubicBezTo>
                        <a:pt x="44" y="229"/>
                        <a:pt x="43" y="229"/>
                        <a:pt x="43" y="228"/>
                      </a:cubicBezTo>
                      <a:close/>
                      <a:moveTo>
                        <a:pt x="45" y="225"/>
                      </a:moveTo>
                      <a:cubicBezTo>
                        <a:pt x="45" y="226"/>
                        <a:pt x="45" y="226"/>
                        <a:pt x="45" y="226"/>
                      </a:cubicBezTo>
                      <a:cubicBezTo>
                        <a:pt x="45" y="225"/>
                        <a:pt x="46" y="225"/>
                        <a:pt x="45" y="225"/>
                      </a:cubicBezTo>
                      <a:cubicBezTo>
                        <a:pt x="45" y="225"/>
                        <a:pt x="45" y="225"/>
                        <a:pt x="45" y="225"/>
                      </a:cubicBezTo>
                      <a:close/>
                      <a:moveTo>
                        <a:pt x="45" y="224"/>
                      </a:moveTo>
                      <a:cubicBezTo>
                        <a:pt x="45" y="224"/>
                        <a:pt x="45" y="224"/>
                        <a:pt x="45" y="224"/>
                      </a:cubicBezTo>
                      <a:cubicBezTo>
                        <a:pt x="45" y="224"/>
                        <a:pt x="45" y="224"/>
                        <a:pt x="45" y="224"/>
                      </a:cubicBezTo>
                      <a:cubicBezTo>
                        <a:pt x="45" y="224"/>
                        <a:pt x="45" y="224"/>
                        <a:pt x="45" y="224"/>
                      </a:cubicBezTo>
                      <a:close/>
                      <a:moveTo>
                        <a:pt x="44" y="226"/>
                      </a:moveTo>
                      <a:cubicBezTo>
                        <a:pt x="43" y="227"/>
                        <a:pt x="44" y="227"/>
                        <a:pt x="44" y="227"/>
                      </a:cubicBezTo>
                      <a:cubicBezTo>
                        <a:pt x="44" y="227"/>
                        <a:pt x="44" y="227"/>
                        <a:pt x="44" y="226"/>
                      </a:cubicBezTo>
                      <a:close/>
                      <a:moveTo>
                        <a:pt x="53" y="200"/>
                      </a:moveTo>
                      <a:cubicBezTo>
                        <a:pt x="53" y="200"/>
                        <a:pt x="52" y="200"/>
                        <a:pt x="53" y="200"/>
                      </a:cubicBezTo>
                      <a:cubicBezTo>
                        <a:pt x="53" y="200"/>
                        <a:pt x="53" y="200"/>
                        <a:pt x="53" y="200"/>
                      </a:cubicBezTo>
                      <a:cubicBezTo>
                        <a:pt x="53" y="200"/>
                        <a:pt x="53" y="200"/>
                        <a:pt x="53" y="200"/>
                      </a:cubicBezTo>
                      <a:close/>
                      <a:moveTo>
                        <a:pt x="50" y="204"/>
                      </a:moveTo>
                      <a:cubicBezTo>
                        <a:pt x="50" y="205"/>
                        <a:pt x="50" y="205"/>
                        <a:pt x="50" y="205"/>
                      </a:cubicBezTo>
                      <a:cubicBezTo>
                        <a:pt x="50" y="205"/>
                        <a:pt x="51" y="205"/>
                        <a:pt x="50" y="204"/>
                      </a:cubicBezTo>
                      <a:close/>
                      <a:moveTo>
                        <a:pt x="51" y="209"/>
                      </a:moveTo>
                      <a:cubicBezTo>
                        <a:pt x="51" y="209"/>
                        <a:pt x="51" y="210"/>
                        <a:pt x="52" y="210"/>
                      </a:cubicBezTo>
                      <a:cubicBezTo>
                        <a:pt x="51" y="209"/>
                        <a:pt x="51" y="209"/>
                        <a:pt x="52" y="209"/>
                      </a:cubicBezTo>
                      <a:cubicBezTo>
                        <a:pt x="51" y="209"/>
                        <a:pt x="51" y="209"/>
                        <a:pt x="51" y="209"/>
                      </a:cubicBezTo>
                      <a:close/>
                      <a:moveTo>
                        <a:pt x="43" y="225"/>
                      </a:moveTo>
                      <a:cubicBezTo>
                        <a:pt x="43" y="225"/>
                        <a:pt x="44" y="225"/>
                        <a:pt x="44" y="225"/>
                      </a:cubicBezTo>
                      <a:cubicBezTo>
                        <a:pt x="44" y="225"/>
                        <a:pt x="44" y="224"/>
                        <a:pt x="44" y="225"/>
                      </a:cubicBezTo>
                      <a:cubicBezTo>
                        <a:pt x="44" y="225"/>
                        <a:pt x="44" y="225"/>
                        <a:pt x="44" y="225"/>
                      </a:cubicBezTo>
                      <a:cubicBezTo>
                        <a:pt x="43" y="225"/>
                        <a:pt x="43" y="225"/>
                        <a:pt x="43" y="225"/>
                      </a:cubicBezTo>
                      <a:close/>
                      <a:moveTo>
                        <a:pt x="47" y="219"/>
                      </a:moveTo>
                      <a:cubicBezTo>
                        <a:pt x="47" y="219"/>
                        <a:pt x="48" y="218"/>
                        <a:pt x="47" y="218"/>
                      </a:cubicBezTo>
                      <a:cubicBezTo>
                        <a:pt x="47" y="218"/>
                        <a:pt x="46" y="219"/>
                        <a:pt x="47" y="219"/>
                      </a:cubicBezTo>
                      <a:close/>
                      <a:moveTo>
                        <a:pt x="48" y="216"/>
                      </a:moveTo>
                      <a:cubicBezTo>
                        <a:pt x="48" y="216"/>
                        <a:pt x="48" y="215"/>
                        <a:pt x="49" y="215"/>
                      </a:cubicBezTo>
                      <a:cubicBezTo>
                        <a:pt x="48" y="215"/>
                        <a:pt x="48" y="216"/>
                        <a:pt x="48" y="216"/>
                      </a:cubicBezTo>
                      <a:close/>
                      <a:moveTo>
                        <a:pt x="47" y="214"/>
                      </a:moveTo>
                      <a:cubicBezTo>
                        <a:pt x="47" y="214"/>
                        <a:pt x="48" y="215"/>
                        <a:pt x="48" y="215"/>
                      </a:cubicBezTo>
                      <a:cubicBezTo>
                        <a:pt x="48" y="215"/>
                        <a:pt x="48" y="214"/>
                        <a:pt x="48" y="214"/>
                      </a:cubicBezTo>
                      <a:cubicBezTo>
                        <a:pt x="48" y="214"/>
                        <a:pt x="48" y="214"/>
                        <a:pt x="48" y="214"/>
                      </a:cubicBezTo>
                      <a:cubicBezTo>
                        <a:pt x="48" y="214"/>
                        <a:pt x="47" y="214"/>
                        <a:pt x="47" y="214"/>
                      </a:cubicBezTo>
                      <a:close/>
                      <a:moveTo>
                        <a:pt x="47" y="215"/>
                      </a:moveTo>
                      <a:cubicBezTo>
                        <a:pt x="47" y="216"/>
                        <a:pt x="47" y="215"/>
                        <a:pt x="47" y="216"/>
                      </a:cubicBezTo>
                      <a:cubicBezTo>
                        <a:pt x="46" y="216"/>
                        <a:pt x="47" y="217"/>
                        <a:pt x="46" y="216"/>
                      </a:cubicBezTo>
                      <a:cubicBezTo>
                        <a:pt x="47" y="216"/>
                        <a:pt x="46" y="217"/>
                        <a:pt x="47" y="217"/>
                      </a:cubicBezTo>
                      <a:cubicBezTo>
                        <a:pt x="47" y="217"/>
                        <a:pt x="47" y="217"/>
                        <a:pt x="47" y="217"/>
                      </a:cubicBezTo>
                      <a:cubicBezTo>
                        <a:pt x="47" y="217"/>
                        <a:pt x="47" y="217"/>
                        <a:pt x="47" y="217"/>
                      </a:cubicBezTo>
                      <a:cubicBezTo>
                        <a:pt x="47" y="217"/>
                        <a:pt x="46" y="218"/>
                        <a:pt x="46" y="217"/>
                      </a:cubicBezTo>
                      <a:cubicBezTo>
                        <a:pt x="46" y="217"/>
                        <a:pt x="46" y="218"/>
                        <a:pt x="46" y="218"/>
                      </a:cubicBezTo>
                      <a:cubicBezTo>
                        <a:pt x="46" y="217"/>
                        <a:pt x="46" y="218"/>
                        <a:pt x="47" y="218"/>
                      </a:cubicBezTo>
                      <a:cubicBezTo>
                        <a:pt x="47" y="218"/>
                        <a:pt x="47" y="217"/>
                        <a:pt x="47" y="217"/>
                      </a:cubicBezTo>
                      <a:cubicBezTo>
                        <a:pt x="47" y="217"/>
                        <a:pt x="47" y="217"/>
                        <a:pt x="48" y="217"/>
                      </a:cubicBezTo>
                      <a:cubicBezTo>
                        <a:pt x="47" y="217"/>
                        <a:pt x="47" y="216"/>
                        <a:pt x="48" y="215"/>
                      </a:cubicBezTo>
                      <a:cubicBezTo>
                        <a:pt x="47" y="215"/>
                        <a:pt x="47" y="215"/>
                        <a:pt x="47" y="215"/>
                      </a:cubicBezTo>
                      <a:close/>
                      <a:moveTo>
                        <a:pt x="43" y="220"/>
                      </a:moveTo>
                      <a:cubicBezTo>
                        <a:pt x="43" y="220"/>
                        <a:pt x="43" y="219"/>
                        <a:pt x="43" y="219"/>
                      </a:cubicBezTo>
                      <a:cubicBezTo>
                        <a:pt x="43" y="219"/>
                        <a:pt x="42" y="220"/>
                        <a:pt x="43" y="220"/>
                      </a:cubicBezTo>
                      <a:close/>
                      <a:moveTo>
                        <a:pt x="41" y="220"/>
                      </a:moveTo>
                      <a:cubicBezTo>
                        <a:pt x="41" y="221"/>
                        <a:pt x="41" y="220"/>
                        <a:pt x="41" y="221"/>
                      </a:cubicBezTo>
                      <a:cubicBezTo>
                        <a:pt x="41" y="221"/>
                        <a:pt x="42" y="221"/>
                        <a:pt x="41" y="220"/>
                      </a:cubicBezTo>
                      <a:close/>
                      <a:moveTo>
                        <a:pt x="42" y="218"/>
                      </a:moveTo>
                      <a:cubicBezTo>
                        <a:pt x="42" y="218"/>
                        <a:pt x="42" y="219"/>
                        <a:pt x="42" y="219"/>
                      </a:cubicBezTo>
                      <a:cubicBezTo>
                        <a:pt x="42" y="219"/>
                        <a:pt x="43" y="218"/>
                        <a:pt x="43" y="218"/>
                      </a:cubicBezTo>
                      <a:cubicBezTo>
                        <a:pt x="42" y="218"/>
                        <a:pt x="42" y="218"/>
                        <a:pt x="42" y="218"/>
                      </a:cubicBezTo>
                      <a:cubicBezTo>
                        <a:pt x="42" y="218"/>
                        <a:pt x="43" y="218"/>
                        <a:pt x="43" y="218"/>
                      </a:cubicBezTo>
                      <a:cubicBezTo>
                        <a:pt x="42" y="218"/>
                        <a:pt x="42" y="218"/>
                        <a:pt x="42" y="218"/>
                      </a:cubicBezTo>
                      <a:close/>
                      <a:moveTo>
                        <a:pt x="32" y="230"/>
                      </a:moveTo>
                      <a:cubicBezTo>
                        <a:pt x="33" y="230"/>
                        <a:pt x="32" y="230"/>
                        <a:pt x="32" y="230"/>
                      </a:cubicBezTo>
                      <a:cubicBezTo>
                        <a:pt x="32" y="230"/>
                        <a:pt x="32" y="230"/>
                        <a:pt x="32" y="230"/>
                      </a:cubicBezTo>
                      <a:close/>
                      <a:moveTo>
                        <a:pt x="35" y="226"/>
                      </a:moveTo>
                      <a:cubicBezTo>
                        <a:pt x="35" y="226"/>
                        <a:pt x="35" y="226"/>
                        <a:pt x="35" y="226"/>
                      </a:cubicBezTo>
                      <a:cubicBezTo>
                        <a:pt x="35" y="226"/>
                        <a:pt x="35" y="226"/>
                        <a:pt x="35" y="226"/>
                      </a:cubicBezTo>
                      <a:cubicBezTo>
                        <a:pt x="35" y="226"/>
                        <a:pt x="35" y="226"/>
                        <a:pt x="35" y="226"/>
                      </a:cubicBezTo>
                      <a:cubicBezTo>
                        <a:pt x="35" y="226"/>
                        <a:pt x="34" y="226"/>
                        <a:pt x="35" y="226"/>
                      </a:cubicBezTo>
                      <a:close/>
                      <a:moveTo>
                        <a:pt x="35" y="225"/>
                      </a:moveTo>
                      <a:cubicBezTo>
                        <a:pt x="36" y="225"/>
                        <a:pt x="35" y="224"/>
                        <a:pt x="35" y="224"/>
                      </a:cubicBezTo>
                      <a:cubicBezTo>
                        <a:pt x="35" y="224"/>
                        <a:pt x="36" y="224"/>
                        <a:pt x="35" y="224"/>
                      </a:cubicBezTo>
                      <a:cubicBezTo>
                        <a:pt x="35" y="224"/>
                        <a:pt x="35" y="224"/>
                        <a:pt x="35" y="225"/>
                      </a:cubicBezTo>
                      <a:cubicBezTo>
                        <a:pt x="35" y="224"/>
                        <a:pt x="35" y="225"/>
                        <a:pt x="35" y="225"/>
                      </a:cubicBezTo>
                      <a:close/>
                      <a:moveTo>
                        <a:pt x="34" y="228"/>
                      </a:moveTo>
                      <a:cubicBezTo>
                        <a:pt x="34" y="228"/>
                        <a:pt x="33" y="228"/>
                        <a:pt x="33" y="228"/>
                      </a:cubicBezTo>
                      <a:cubicBezTo>
                        <a:pt x="33" y="228"/>
                        <a:pt x="34" y="228"/>
                        <a:pt x="34" y="228"/>
                      </a:cubicBezTo>
                      <a:cubicBezTo>
                        <a:pt x="33" y="229"/>
                        <a:pt x="33" y="228"/>
                        <a:pt x="33" y="229"/>
                      </a:cubicBezTo>
                      <a:cubicBezTo>
                        <a:pt x="33" y="229"/>
                        <a:pt x="34" y="228"/>
                        <a:pt x="34" y="229"/>
                      </a:cubicBezTo>
                      <a:lnTo>
                        <a:pt x="34" y="228"/>
                      </a:lnTo>
                      <a:close/>
                      <a:moveTo>
                        <a:pt x="35" y="227"/>
                      </a:moveTo>
                      <a:cubicBezTo>
                        <a:pt x="34" y="227"/>
                        <a:pt x="34" y="227"/>
                        <a:pt x="34" y="227"/>
                      </a:cubicBezTo>
                      <a:cubicBezTo>
                        <a:pt x="34" y="228"/>
                        <a:pt x="34" y="227"/>
                        <a:pt x="35" y="227"/>
                      </a:cubicBezTo>
                      <a:close/>
                      <a:moveTo>
                        <a:pt x="35" y="227"/>
                      </a:moveTo>
                      <a:cubicBezTo>
                        <a:pt x="35" y="227"/>
                        <a:pt x="35" y="226"/>
                        <a:pt x="35" y="226"/>
                      </a:cubicBezTo>
                      <a:cubicBezTo>
                        <a:pt x="35" y="227"/>
                        <a:pt x="35" y="227"/>
                        <a:pt x="34" y="227"/>
                      </a:cubicBezTo>
                      <a:cubicBezTo>
                        <a:pt x="34" y="227"/>
                        <a:pt x="34" y="227"/>
                        <a:pt x="34" y="227"/>
                      </a:cubicBezTo>
                      <a:cubicBezTo>
                        <a:pt x="35" y="227"/>
                        <a:pt x="35" y="227"/>
                        <a:pt x="35" y="227"/>
                      </a:cubicBezTo>
                      <a:close/>
                      <a:moveTo>
                        <a:pt x="36" y="226"/>
                      </a:moveTo>
                      <a:cubicBezTo>
                        <a:pt x="36" y="226"/>
                        <a:pt x="36" y="226"/>
                        <a:pt x="36" y="226"/>
                      </a:cubicBezTo>
                      <a:cubicBezTo>
                        <a:pt x="35" y="226"/>
                        <a:pt x="35" y="226"/>
                        <a:pt x="35" y="226"/>
                      </a:cubicBezTo>
                      <a:cubicBezTo>
                        <a:pt x="35" y="226"/>
                        <a:pt x="36" y="226"/>
                        <a:pt x="36" y="226"/>
                      </a:cubicBezTo>
                      <a:close/>
                      <a:moveTo>
                        <a:pt x="39" y="220"/>
                      </a:moveTo>
                      <a:cubicBezTo>
                        <a:pt x="39" y="221"/>
                        <a:pt x="38" y="221"/>
                        <a:pt x="38" y="222"/>
                      </a:cubicBezTo>
                      <a:cubicBezTo>
                        <a:pt x="38" y="221"/>
                        <a:pt x="39" y="221"/>
                        <a:pt x="39" y="220"/>
                      </a:cubicBezTo>
                      <a:close/>
                      <a:moveTo>
                        <a:pt x="41" y="218"/>
                      </a:moveTo>
                      <a:cubicBezTo>
                        <a:pt x="40" y="217"/>
                        <a:pt x="39" y="219"/>
                        <a:pt x="40" y="219"/>
                      </a:cubicBezTo>
                      <a:cubicBezTo>
                        <a:pt x="40" y="218"/>
                        <a:pt x="40" y="218"/>
                        <a:pt x="41" y="218"/>
                      </a:cubicBezTo>
                      <a:close/>
                      <a:moveTo>
                        <a:pt x="41" y="218"/>
                      </a:moveTo>
                      <a:cubicBezTo>
                        <a:pt x="41" y="218"/>
                        <a:pt x="41" y="218"/>
                        <a:pt x="41" y="218"/>
                      </a:cubicBezTo>
                      <a:cubicBezTo>
                        <a:pt x="41" y="218"/>
                        <a:pt x="41" y="218"/>
                        <a:pt x="41" y="218"/>
                      </a:cubicBezTo>
                      <a:cubicBezTo>
                        <a:pt x="41" y="218"/>
                        <a:pt x="41" y="218"/>
                        <a:pt x="41" y="218"/>
                      </a:cubicBezTo>
                      <a:cubicBezTo>
                        <a:pt x="41" y="218"/>
                        <a:pt x="41" y="218"/>
                        <a:pt x="41" y="218"/>
                      </a:cubicBezTo>
                      <a:close/>
                      <a:moveTo>
                        <a:pt x="41" y="216"/>
                      </a:moveTo>
                      <a:cubicBezTo>
                        <a:pt x="41" y="217"/>
                        <a:pt x="41" y="216"/>
                        <a:pt x="41" y="216"/>
                      </a:cubicBezTo>
                      <a:cubicBezTo>
                        <a:pt x="41" y="216"/>
                        <a:pt x="41" y="216"/>
                        <a:pt x="41" y="216"/>
                      </a:cubicBezTo>
                      <a:close/>
                      <a:moveTo>
                        <a:pt x="36" y="225"/>
                      </a:moveTo>
                      <a:cubicBezTo>
                        <a:pt x="36" y="225"/>
                        <a:pt x="36" y="225"/>
                        <a:pt x="36" y="225"/>
                      </a:cubicBezTo>
                      <a:cubicBezTo>
                        <a:pt x="36" y="225"/>
                        <a:pt x="36" y="225"/>
                        <a:pt x="36" y="226"/>
                      </a:cubicBezTo>
                      <a:cubicBezTo>
                        <a:pt x="35" y="226"/>
                        <a:pt x="35" y="226"/>
                        <a:pt x="35" y="226"/>
                      </a:cubicBezTo>
                      <a:cubicBezTo>
                        <a:pt x="36" y="225"/>
                        <a:pt x="36" y="226"/>
                        <a:pt x="36" y="226"/>
                      </a:cubicBezTo>
                      <a:cubicBezTo>
                        <a:pt x="36" y="225"/>
                        <a:pt x="36" y="225"/>
                        <a:pt x="36" y="225"/>
                      </a:cubicBezTo>
                      <a:close/>
                      <a:moveTo>
                        <a:pt x="36" y="224"/>
                      </a:moveTo>
                      <a:cubicBezTo>
                        <a:pt x="36" y="224"/>
                        <a:pt x="36" y="224"/>
                        <a:pt x="36" y="225"/>
                      </a:cubicBezTo>
                      <a:cubicBezTo>
                        <a:pt x="36" y="224"/>
                        <a:pt x="37" y="224"/>
                        <a:pt x="36" y="224"/>
                      </a:cubicBezTo>
                      <a:close/>
                      <a:moveTo>
                        <a:pt x="37" y="220"/>
                      </a:moveTo>
                      <a:cubicBezTo>
                        <a:pt x="38" y="220"/>
                        <a:pt x="38" y="221"/>
                        <a:pt x="38" y="221"/>
                      </a:cubicBezTo>
                      <a:cubicBezTo>
                        <a:pt x="38" y="220"/>
                        <a:pt x="39" y="220"/>
                        <a:pt x="38" y="220"/>
                      </a:cubicBezTo>
                      <a:cubicBezTo>
                        <a:pt x="38" y="220"/>
                        <a:pt x="38" y="220"/>
                        <a:pt x="37" y="220"/>
                      </a:cubicBezTo>
                      <a:close/>
                      <a:moveTo>
                        <a:pt x="36" y="222"/>
                      </a:moveTo>
                      <a:cubicBezTo>
                        <a:pt x="37" y="222"/>
                        <a:pt x="37" y="222"/>
                        <a:pt x="37" y="222"/>
                      </a:cubicBezTo>
                      <a:cubicBezTo>
                        <a:pt x="37" y="222"/>
                        <a:pt x="37" y="222"/>
                        <a:pt x="37" y="222"/>
                      </a:cubicBezTo>
                      <a:cubicBezTo>
                        <a:pt x="37" y="222"/>
                        <a:pt x="37" y="222"/>
                        <a:pt x="37" y="222"/>
                      </a:cubicBezTo>
                      <a:cubicBezTo>
                        <a:pt x="37" y="222"/>
                        <a:pt x="37" y="222"/>
                        <a:pt x="37" y="222"/>
                      </a:cubicBezTo>
                      <a:cubicBezTo>
                        <a:pt x="37" y="222"/>
                        <a:pt x="37" y="222"/>
                        <a:pt x="37" y="222"/>
                      </a:cubicBezTo>
                      <a:cubicBezTo>
                        <a:pt x="37" y="222"/>
                        <a:pt x="37" y="222"/>
                        <a:pt x="37" y="221"/>
                      </a:cubicBezTo>
                      <a:cubicBezTo>
                        <a:pt x="37" y="221"/>
                        <a:pt x="37" y="222"/>
                        <a:pt x="36" y="222"/>
                      </a:cubicBezTo>
                      <a:close/>
                      <a:moveTo>
                        <a:pt x="31" y="231"/>
                      </a:moveTo>
                      <a:cubicBezTo>
                        <a:pt x="31" y="231"/>
                        <a:pt x="31" y="231"/>
                        <a:pt x="31" y="231"/>
                      </a:cubicBezTo>
                      <a:cubicBezTo>
                        <a:pt x="31" y="231"/>
                        <a:pt x="31" y="230"/>
                        <a:pt x="31" y="230"/>
                      </a:cubicBezTo>
                      <a:lnTo>
                        <a:pt x="31" y="231"/>
                      </a:lnTo>
                      <a:close/>
                      <a:moveTo>
                        <a:pt x="32" y="229"/>
                      </a:moveTo>
                      <a:cubicBezTo>
                        <a:pt x="31" y="229"/>
                        <a:pt x="31" y="229"/>
                        <a:pt x="31" y="229"/>
                      </a:cubicBezTo>
                      <a:cubicBezTo>
                        <a:pt x="31" y="229"/>
                        <a:pt x="31" y="229"/>
                        <a:pt x="32" y="229"/>
                      </a:cubicBezTo>
                      <a:close/>
                      <a:moveTo>
                        <a:pt x="32" y="227"/>
                      </a:moveTo>
                      <a:cubicBezTo>
                        <a:pt x="33" y="227"/>
                        <a:pt x="33" y="227"/>
                        <a:pt x="33" y="227"/>
                      </a:cubicBezTo>
                      <a:cubicBezTo>
                        <a:pt x="33" y="227"/>
                        <a:pt x="33" y="227"/>
                        <a:pt x="33" y="227"/>
                      </a:cubicBezTo>
                      <a:cubicBezTo>
                        <a:pt x="33" y="227"/>
                        <a:pt x="33" y="226"/>
                        <a:pt x="34" y="226"/>
                      </a:cubicBezTo>
                      <a:cubicBezTo>
                        <a:pt x="33" y="226"/>
                        <a:pt x="33" y="226"/>
                        <a:pt x="33" y="226"/>
                      </a:cubicBezTo>
                      <a:cubicBezTo>
                        <a:pt x="33" y="227"/>
                        <a:pt x="32" y="226"/>
                        <a:pt x="32" y="227"/>
                      </a:cubicBezTo>
                      <a:close/>
                      <a:moveTo>
                        <a:pt x="47" y="202"/>
                      </a:moveTo>
                      <a:cubicBezTo>
                        <a:pt x="47" y="203"/>
                        <a:pt x="46" y="203"/>
                        <a:pt x="47" y="203"/>
                      </a:cubicBezTo>
                      <a:cubicBezTo>
                        <a:pt x="47" y="203"/>
                        <a:pt x="47" y="203"/>
                        <a:pt x="47" y="204"/>
                      </a:cubicBezTo>
                      <a:cubicBezTo>
                        <a:pt x="47" y="202"/>
                        <a:pt x="48" y="202"/>
                        <a:pt x="47" y="201"/>
                      </a:cubicBezTo>
                      <a:cubicBezTo>
                        <a:pt x="47" y="202"/>
                        <a:pt x="47" y="202"/>
                        <a:pt x="47" y="202"/>
                      </a:cubicBezTo>
                      <a:close/>
                      <a:moveTo>
                        <a:pt x="42" y="209"/>
                      </a:moveTo>
                      <a:cubicBezTo>
                        <a:pt x="42" y="209"/>
                        <a:pt x="42" y="208"/>
                        <a:pt x="42" y="208"/>
                      </a:cubicBezTo>
                      <a:cubicBezTo>
                        <a:pt x="42" y="208"/>
                        <a:pt x="41" y="209"/>
                        <a:pt x="42" y="209"/>
                      </a:cubicBezTo>
                      <a:close/>
                      <a:moveTo>
                        <a:pt x="42" y="207"/>
                      </a:moveTo>
                      <a:cubicBezTo>
                        <a:pt x="42" y="207"/>
                        <a:pt x="42" y="207"/>
                        <a:pt x="42" y="208"/>
                      </a:cubicBezTo>
                      <a:cubicBezTo>
                        <a:pt x="43" y="207"/>
                        <a:pt x="43" y="207"/>
                        <a:pt x="42" y="207"/>
                      </a:cubicBezTo>
                      <a:close/>
                      <a:moveTo>
                        <a:pt x="41" y="208"/>
                      </a:moveTo>
                      <a:cubicBezTo>
                        <a:pt x="42" y="207"/>
                        <a:pt x="42" y="207"/>
                        <a:pt x="42" y="207"/>
                      </a:cubicBezTo>
                      <a:cubicBezTo>
                        <a:pt x="42" y="207"/>
                        <a:pt x="42" y="207"/>
                        <a:pt x="42" y="207"/>
                      </a:cubicBezTo>
                      <a:cubicBezTo>
                        <a:pt x="42" y="207"/>
                        <a:pt x="40" y="208"/>
                        <a:pt x="40" y="208"/>
                      </a:cubicBezTo>
                      <a:cubicBezTo>
                        <a:pt x="40" y="208"/>
                        <a:pt x="40" y="209"/>
                        <a:pt x="40" y="209"/>
                      </a:cubicBezTo>
                      <a:cubicBezTo>
                        <a:pt x="40" y="209"/>
                        <a:pt x="40" y="209"/>
                        <a:pt x="40" y="209"/>
                      </a:cubicBezTo>
                      <a:cubicBezTo>
                        <a:pt x="41" y="209"/>
                        <a:pt x="41" y="208"/>
                        <a:pt x="41" y="208"/>
                      </a:cubicBezTo>
                      <a:cubicBezTo>
                        <a:pt x="42" y="208"/>
                        <a:pt x="41" y="208"/>
                        <a:pt x="41" y="208"/>
                      </a:cubicBezTo>
                      <a:close/>
                      <a:moveTo>
                        <a:pt x="41" y="209"/>
                      </a:moveTo>
                      <a:cubicBezTo>
                        <a:pt x="41" y="209"/>
                        <a:pt x="41" y="209"/>
                        <a:pt x="41" y="209"/>
                      </a:cubicBezTo>
                      <a:cubicBezTo>
                        <a:pt x="41" y="209"/>
                        <a:pt x="41" y="209"/>
                        <a:pt x="41" y="210"/>
                      </a:cubicBezTo>
                      <a:cubicBezTo>
                        <a:pt x="41" y="210"/>
                        <a:pt x="41" y="210"/>
                        <a:pt x="41" y="209"/>
                      </a:cubicBezTo>
                      <a:close/>
                      <a:moveTo>
                        <a:pt x="34" y="222"/>
                      </a:moveTo>
                      <a:cubicBezTo>
                        <a:pt x="34" y="222"/>
                        <a:pt x="34" y="222"/>
                        <a:pt x="34" y="222"/>
                      </a:cubicBezTo>
                      <a:cubicBezTo>
                        <a:pt x="34" y="222"/>
                        <a:pt x="34" y="222"/>
                        <a:pt x="34" y="222"/>
                      </a:cubicBezTo>
                      <a:cubicBezTo>
                        <a:pt x="34" y="222"/>
                        <a:pt x="34" y="222"/>
                        <a:pt x="34" y="222"/>
                      </a:cubicBezTo>
                      <a:cubicBezTo>
                        <a:pt x="34" y="221"/>
                        <a:pt x="33" y="222"/>
                        <a:pt x="33" y="222"/>
                      </a:cubicBezTo>
                      <a:cubicBezTo>
                        <a:pt x="34" y="222"/>
                        <a:pt x="33" y="223"/>
                        <a:pt x="34" y="223"/>
                      </a:cubicBezTo>
                      <a:cubicBezTo>
                        <a:pt x="34" y="223"/>
                        <a:pt x="34" y="222"/>
                        <a:pt x="34" y="222"/>
                      </a:cubicBezTo>
                      <a:close/>
                      <a:moveTo>
                        <a:pt x="35" y="221"/>
                      </a:moveTo>
                      <a:cubicBezTo>
                        <a:pt x="35" y="221"/>
                        <a:pt x="35" y="221"/>
                        <a:pt x="34" y="221"/>
                      </a:cubicBezTo>
                      <a:cubicBezTo>
                        <a:pt x="34" y="221"/>
                        <a:pt x="34" y="221"/>
                        <a:pt x="34" y="221"/>
                      </a:cubicBezTo>
                      <a:cubicBezTo>
                        <a:pt x="35" y="221"/>
                        <a:pt x="34" y="221"/>
                        <a:pt x="34" y="222"/>
                      </a:cubicBezTo>
                      <a:cubicBezTo>
                        <a:pt x="34" y="222"/>
                        <a:pt x="34" y="221"/>
                        <a:pt x="35" y="221"/>
                      </a:cubicBezTo>
                      <a:cubicBezTo>
                        <a:pt x="35" y="221"/>
                        <a:pt x="35" y="222"/>
                        <a:pt x="35" y="221"/>
                      </a:cubicBezTo>
                      <a:close/>
                      <a:moveTo>
                        <a:pt x="35" y="220"/>
                      </a:moveTo>
                      <a:cubicBezTo>
                        <a:pt x="36" y="220"/>
                        <a:pt x="36" y="220"/>
                        <a:pt x="35" y="219"/>
                      </a:cubicBezTo>
                      <a:cubicBezTo>
                        <a:pt x="35" y="220"/>
                        <a:pt x="35" y="220"/>
                        <a:pt x="35" y="220"/>
                      </a:cubicBezTo>
                      <a:cubicBezTo>
                        <a:pt x="35" y="220"/>
                        <a:pt x="35" y="220"/>
                        <a:pt x="35" y="220"/>
                      </a:cubicBezTo>
                      <a:cubicBezTo>
                        <a:pt x="35" y="220"/>
                        <a:pt x="35" y="220"/>
                        <a:pt x="35" y="220"/>
                      </a:cubicBezTo>
                      <a:cubicBezTo>
                        <a:pt x="36" y="220"/>
                        <a:pt x="35" y="220"/>
                        <a:pt x="35" y="220"/>
                      </a:cubicBezTo>
                      <a:close/>
                      <a:moveTo>
                        <a:pt x="36" y="218"/>
                      </a:moveTo>
                      <a:cubicBezTo>
                        <a:pt x="37" y="218"/>
                        <a:pt x="36" y="218"/>
                        <a:pt x="36" y="217"/>
                      </a:cubicBezTo>
                      <a:cubicBezTo>
                        <a:pt x="36" y="218"/>
                        <a:pt x="36" y="218"/>
                        <a:pt x="36" y="218"/>
                      </a:cubicBezTo>
                      <a:close/>
                      <a:moveTo>
                        <a:pt x="34" y="221"/>
                      </a:moveTo>
                      <a:cubicBezTo>
                        <a:pt x="34" y="221"/>
                        <a:pt x="34" y="220"/>
                        <a:pt x="34" y="221"/>
                      </a:cubicBezTo>
                      <a:cubicBezTo>
                        <a:pt x="34" y="220"/>
                        <a:pt x="34" y="220"/>
                        <a:pt x="34" y="220"/>
                      </a:cubicBezTo>
                      <a:cubicBezTo>
                        <a:pt x="35" y="221"/>
                        <a:pt x="35" y="219"/>
                        <a:pt x="35" y="219"/>
                      </a:cubicBezTo>
                      <a:cubicBezTo>
                        <a:pt x="35" y="219"/>
                        <a:pt x="33" y="220"/>
                        <a:pt x="34" y="221"/>
                      </a:cubicBezTo>
                      <a:close/>
                      <a:moveTo>
                        <a:pt x="35" y="219"/>
                      </a:moveTo>
                      <a:cubicBezTo>
                        <a:pt x="35" y="218"/>
                        <a:pt x="35" y="219"/>
                        <a:pt x="35" y="219"/>
                      </a:cubicBezTo>
                      <a:cubicBezTo>
                        <a:pt x="35" y="219"/>
                        <a:pt x="35" y="219"/>
                        <a:pt x="35" y="218"/>
                      </a:cubicBezTo>
                      <a:cubicBezTo>
                        <a:pt x="35" y="218"/>
                        <a:pt x="35" y="218"/>
                        <a:pt x="35" y="218"/>
                      </a:cubicBezTo>
                      <a:cubicBezTo>
                        <a:pt x="35" y="218"/>
                        <a:pt x="34" y="219"/>
                        <a:pt x="35" y="219"/>
                      </a:cubicBezTo>
                      <a:close/>
                      <a:moveTo>
                        <a:pt x="32" y="223"/>
                      </a:moveTo>
                      <a:cubicBezTo>
                        <a:pt x="32" y="223"/>
                        <a:pt x="33" y="223"/>
                        <a:pt x="32" y="223"/>
                      </a:cubicBezTo>
                      <a:cubicBezTo>
                        <a:pt x="32" y="223"/>
                        <a:pt x="32" y="223"/>
                        <a:pt x="32" y="224"/>
                      </a:cubicBezTo>
                      <a:cubicBezTo>
                        <a:pt x="32" y="224"/>
                        <a:pt x="32" y="224"/>
                        <a:pt x="32" y="224"/>
                      </a:cubicBezTo>
                      <a:cubicBezTo>
                        <a:pt x="32" y="224"/>
                        <a:pt x="32" y="224"/>
                        <a:pt x="32" y="224"/>
                      </a:cubicBezTo>
                      <a:cubicBezTo>
                        <a:pt x="32" y="224"/>
                        <a:pt x="32" y="224"/>
                        <a:pt x="32" y="224"/>
                      </a:cubicBezTo>
                      <a:cubicBezTo>
                        <a:pt x="32" y="224"/>
                        <a:pt x="32" y="224"/>
                        <a:pt x="32" y="224"/>
                      </a:cubicBezTo>
                      <a:cubicBezTo>
                        <a:pt x="32" y="224"/>
                        <a:pt x="32" y="224"/>
                        <a:pt x="32" y="224"/>
                      </a:cubicBezTo>
                      <a:cubicBezTo>
                        <a:pt x="33" y="224"/>
                        <a:pt x="32" y="224"/>
                        <a:pt x="32" y="225"/>
                      </a:cubicBezTo>
                      <a:cubicBezTo>
                        <a:pt x="33" y="224"/>
                        <a:pt x="33" y="224"/>
                        <a:pt x="33" y="223"/>
                      </a:cubicBezTo>
                      <a:cubicBezTo>
                        <a:pt x="33" y="224"/>
                        <a:pt x="33" y="224"/>
                        <a:pt x="33" y="224"/>
                      </a:cubicBezTo>
                      <a:cubicBezTo>
                        <a:pt x="33" y="223"/>
                        <a:pt x="33" y="223"/>
                        <a:pt x="33" y="222"/>
                      </a:cubicBezTo>
                      <a:cubicBezTo>
                        <a:pt x="33" y="222"/>
                        <a:pt x="33" y="222"/>
                        <a:pt x="33" y="222"/>
                      </a:cubicBezTo>
                      <a:cubicBezTo>
                        <a:pt x="32" y="222"/>
                        <a:pt x="33" y="223"/>
                        <a:pt x="32" y="223"/>
                      </a:cubicBezTo>
                      <a:close/>
                      <a:moveTo>
                        <a:pt x="34" y="219"/>
                      </a:moveTo>
                      <a:cubicBezTo>
                        <a:pt x="34" y="219"/>
                        <a:pt x="34" y="219"/>
                        <a:pt x="34" y="219"/>
                      </a:cubicBezTo>
                      <a:cubicBezTo>
                        <a:pt x="34" y="218"/>
                        <a:pt x="34" y="219"/>
                        <a:pt x="34" y="219"/>
                      </a:cubicBezTo>
                      <a:close/>
                      <a:moveTo>
                        <a:pt x="32" y="220"/>
                      </a:moveTo>
                      <a:cubicBezTo>
                        <a:pt x="32" y="221"/>
                        <a:pt x="32" y="221"/>
                        <a:pt x="32" y="221"/>
                      </a:cubicBezTo>
                      <a:cubicBezTo>
                        <a:pt x="32" y="221"/>
                        <a:pt x="33" y="221"/>
                        <a:pt x="32" y="220"/>
                      </a:cubicBezTo>
                      <a:cubicBezTo>
                        <a:pt x="32" y="220"/>
                        <a:pt x="32" y="220"/>
                        <a:pt x="32" y="220"/>
                      </a:cubicBezTo>
                      <a:close/>
                      <a:moveTo>
                        <a:pt x="28" y="226"/>
                      </a:moveTo>
                      <a:cubicBezTo>
                        <a:pt x="28" y="226"/>
                        <a:pt x="28" y="226"/>
                        <a:pt x="28" y="226"/>
                      </a:cubicBezTo>
                      <a:cubicBezTo>
                        <a:pt x="28" y="226"/>
                        <a:pt x="27" y="226"/>
                        <a:pt x="28" y="226"/>
                      </a:cubicBezTo>
                      <a:close/>
                      <a:moveTo>
                        <a:pt x="20" y="232"/>
                      </a:moveTo>
                      <a:cubicBezTo>
                        <a:pt x="21" y="232"/>
                        <a:pt x="19" y="232"/>
                        <a:pt x="20" y="233"/>
                      </a:cubicBezTo>
                      <a:cubicBezTo>
                        <a:pt x="20" y="232"/>
                        <a:pt x="21" y="233"/>
                        <a:pt x="21" y="233"/>
                      </a:cubicBezTo>
                      <a:cubicBezTo>
                        <a:pt x="21" y="232"/>
                        <a:pt x="21" y="231"/>
                        <a:pt x="20" y="232"/>
                      </a:cubicBezTo>
                      <a:close/>
                      <a:moveTo>
                        <a:pt x="18" y="235"/>
                      </a:moveTo>
                      <a:cubicBezTo>
                        <a:pt x="18" y="235"/>
                        <a:pt x="18" y="235"/>
                        <a:pt x="18" y="235"/>
                      </a:cubicBezTo>
                      <a:cubicBezTo>
                        <a:pt x="19" y="235"/>
                        <a:pt x="18" y="235"/>
                        <a:pt x="19" y="235"/>
                      </a:cubicBezTo>
                      <a:cubicBezTo>
                        <a:pt x="19" y="235"/>
                        <a:pt x="19" y="235"/>
                        <a:pt x="19" y="236"/>
                      </a:cubicBezTo>
                      <a:cubicBezTo>
                        <a:pt x="19" y="235"/>
                        <a:pt x="19" y="236"/>
                        <a:pt x="20" y="235"/>
                      </a:cubicBezTo>
                      <a:cubicBezTo>
                        <a:pt x="20" y="235"/>
                        <a:pt x="19" y="234"/>
                        <a:pt x="19" y="234"/>
                      </a:cubicBezTo>
                      <a:cubicBezTo>
                        <a:pt x="19" y="234"/>
                        <a:pt x="19" y="234"/>
                        <a:pt x="19" y="234"/>
                      </a:cubicBezTo>
                      <a:cubicBezTo>
                        <a:pt x="19" y="234"/>
                        <a:pt x="18" y="235"/>
                        <a:pt x="18" y="235"/>
                      </a:cubicBezTo>
                      <a:cubicBezTo>
                        <a:pt x="18" y="235"/>
                        <a:pt x="18" y="235"/>
                        <a:pt x="18" y="235"/>
                      </a:cubicBezTo>
                      <a:close/>
                      <a:moveTo>
                        <a:pt x="55" y="230"/>
                      </a:moveTo>
                      <a:cubicBezTo>
                        <a:pt x="55" y="230"/>
                        <a:pt x="54" y="230"/>
                        <a:pt x="55" y="229"/>
                      </a:cubicBezTo>
                      <a:cubicBezTo>
                        <a:pt x="55" y="230"/>
                        <a:pt x="55" y="229"/>
                        <a:pt x="55" y="229"/>
                      </a:cubicBezTo>
                      <a:cubicBezTo>
                        <a:pt x="55" y="229"/>
                        <a:pt x="55" y="230"/>
                        <a:pt x="55" y="229"/>
                      </a:cubicBezTo>
                      <a:cubicBezTo>
                        <a:pt x="56" y="229"/>
                        <a:pt x="55" y="230"/>
                        <a:pt x="55" y="230"/>
                      </a:cubicBezTo>
                      <a:close/>
                      <a:moveTo>
                        <a:pt x="39" y="217"/>
                      </a:moveTo>
                      <a:cubicBezTo>
                        <a:pt x="39" y="217"/>
                        <a:pt x="40" y="217"/>
                        <a:pt x="39" y="218"/>
                      </a:cubicBezTo>
                      <a:cubicBezTo>
                        <a:pt x="39" y="217"/>
                        <a:pt x="38" y="218"/>
                        <a:pt x="39" y="217"/>
                      </a:cubicBezTo>
                      <a:cubicBezTo>
                        <a:pt x="39" y="217"/>
                        <a:pt x="39" y="217"/>
                        <a:pt x="39" y="217"/>
                      </a:cubicBezTo>
                      <a:cubicBezTo>
                        <a:pt x="39" y="217"/>
                        <a:pt x="39" y="217"/>
                        <a:pt x="40" y="216"/>
                      </a:cubicBezTo>
                      <a:cubicBezTo>
                        <a:pt x="40" y="216"/>
                        <a:pt x="40" y="216"/>
                        <a:pt x="40" y="217"/>
                      </a:cubicBezTo>
                      <a:cubicBezTo>
                        <a:pt x="40" y="217"/>
                        <a:pt x="40" y="217"/>
                        <a:pt x="40" y="217"/>
                      </a:cubicBezTo>
                      <a:cubicBezTo>
                        <a:pt x="40" y="217"/>
                        <a:pt x="40" y="217"/>
                        <a:pt x="40" y="217"/>
                      </a:cubicBezTo>
                      <a:cubicBezTo>
                        <a:pt x="40" y="217"/>
                        <a:pt x="40" y="217"/>
                        <a:pt x="39" y="217"/>
                      </a:cubicBezTo>
                      <a:close/>
                      <a:moveTo>
                        <a:pt x="1" y="272"/>
                      </a:moveTo>
                      <a:cubicBezTo>
                        <a:pt x="1" y="272"/>
                        <a:pt x="2" y="273"/>
                        <a:pt x="2" y="274"/>
                      </a:cubicBezTo>
                      <a:cubicBezTo>
                        <a:pt x="2" y="274"/>
                        <a:pt x="2" y="274"/>
                        <a:pt x="2" y="274"/>
                      </a:cubicBezTo>
                      <a:cubicBezTo>
                        <a:pt x="1" y="274"/>
                        <a:pt x="1" y="273"/>
                        <a:pt x="1" y="273"/>
                      </a:cubicBezTo>
                      <a:cubicBezTo>
                        <a:pt x="1" y="273"/>
                        <a:pt x="1" y="272"/>
                        <a:pt x="1" y="272"/>
                      </a:cubicBezTo>
                      <a:cubicBezTo>
                        <a:pt x="0" y="272"/>
                        <a:pt x="1" y="272"/>
                        <a:pt x="1" y="272"/>
                      </a:cubicBezTo>
                      <a:close/>
                      <a:moveTo>
                        <a:pt x="60" y="238"/>
                      </a:moveTo>
                      <a:cubicBezTo>
                        <a:pt x="60" y="237"/>
                        <a:pt x="61" y="237"/>
                        <a:pt x="61" y="237"/>
                      </a:cubicBezTo>
                      <a:cubicBezTo>
                        <a:pt x="61" y="237"/>
                        <a:pt x="61" y="238"/>
                        <a:pt x="61" y="238"/>
                      </a:cubicBezTo>
                      <a:cubicBezTo>
                        <a:pt x="60" y="238"/>
                        <a:pt x="60" y="238"/>
                        <a:pt x="61" y="238"/>
                      </a:cubicBezTo>
                      <a:cubicBezTo>
                        <a:pt x="60" y="238"/>
                        <a:pt x="60" y="238"/>
                        <a:pt x="60" y="238"/>
                      </a:cubicBezTo>
                      <a:close/>
                      <a:moveTo>
                        <a:pt x="56" y="229"/>
                      </a:moveTo>
                      <a:cubicBezTo>
                        <a:pt x="56" y="228"/>
                        <a:pt x="56" y="228"/>
                        <a:pt x="56" y="228"/>
                      </a:cubicBezTo>
                      <a:cubicBezTo>
                        <a:pt x="56" y="228"/>
                        <a:pt x="56" y="228"/>
                        <a:pt x="56" y="229"/>
                      </a:cubicBezTo>
                      <a:cubicBezTo>
                        <a:pt x="56" y="229"/>
                        <a:pt x="56" y="229"/>
                        <a:pt x="57" y="229"/>
                      </a:cubicBezTo>
                      <a:cubicBezTo>
                        <a:pt x="57" y="229"/>
                        <a:pt x="56" y="229"/>
                        <a:pt x="56" y="229"/>
                      </a:cubicBezTo>
                      <a:cubicBezTo>
                        <a:pt x="56" y="229"/>
                        <a:pt x="56" y="229"/>
                        <a:pt x="56" y="229"/>
                      </a:cubicBezTo>
                      <a:close/>
                      <a:moveTo>
                        <a:pt x="53" y="226"/>
                      </a:moveTo>
                      <a:cubicBezTo>
                        <a:pt x="53" y="226"/>
                        <a:pt x="53" y="226"/>
                        <a:pt x="53" y="226"/>
                      </a:cubicBezTo>
                      <a:cubicBezTo>
                        <a:pt x="53" y="226"/>
                        <a:pt x="53" y="226"/>
                        <a:pt x="54" y="226"/>
                      </a:cubicBezTo>
                      <a:cubicBezTo>
                        <a:pt x="53" y="226"/>
                        <a:pt x="54" y="227"/>
                        <a:pt x="53" y="227"/>
                      </a:cubicBezTo>
                      <a:cubicBezTo>
                        <a:pt x="53" y="227"/>
                        <a:pt x="53" y="226"/>
                        <a:pt x="53" y="226"/>
                      </a:cubicBezTo>
                      <a:close/>
                      <a:moveTo>
                        <a:pt x="55" y="225"/>
                      </a:moveTo>
                      <a:cubicBezTo>
                        <a:pt x="55" y="225"/>
                        <a:pt x="55" y="225"/>
                        <a:pt x="56" y="225"/>
                      </a:cubicBezTo>
                      <a:cubicBezTo>
                        <a:pt x="56" y="224"/>
                        <a:pt x="57" y="223"/>
                        <a:pt x="57" y="222"/>
                      </a:cubicBezTo>
                      <a:cubicBezTo>
                        <a:pt x="58" y="222"/>
                        <a:pt x="57" y="224"/>
                        <a:pt x="57" y="224"/>
                      </a:cubicBezTo>
                      <a:cubicBezTo>
                        <a:pt x="57" y="224"/>
                        <a:pt x="57" y="224"/>
                        <a:pt x="57" y="224"/>
                      </a:cubicBezTo>
                      <a:cubicBezTo>
                        <a:pt x="57" y="225"/>
                        <a:pt x="56" y="225"/>
                        <a:pt x="56" y="225"/>
                      </a:cubicBezTo>
                      <a:cubicBezTo>
                        <a:pt x="56" y="225"/>
                        <a:pt x="56" y="225"/>
                        <a:pt x="56" y="225"/>
                      </a:cubicBezTo>
                      <a:cubicBezTo>
                        <a:pt x="56" y="225"/>
                        <a:pt x="56" y="225"/>
                        <a:pt x="56" y="226"/>
                      </a:cubicBezTo>
                      <a:cubicBezTo>
                        <a:pt x="55" y="225"/>
                        <a:pt x="55" y="225"/>
                        <a:pt x="55" y="225"/>
                      </a:cubicBezTo>
                      <a:close/>
                      <a:moveTo>
                        <a:pt x="54" y="224"/>
                      </a:moveTo>
                      <a:cubicBezTo>
                        <a:pt x="54" y="224"/>
                        <a:pt x="54" y="224"/>
                        <a:pt x="54" y="224"/>
                      </a:cubicBezTo>
                      <a:cubicBezTo>
                        <a:pt x="54" y="224"/>
                        <a:pt x="55" y="224"/>
                        <a:pt x="55" y="224"/>
                      </a:cubicBezTo>
                      <a:cubicBezTo>
                        <a:pt x="55" y="224"/>
                        <a:pt x="54" y="224"/>
                        <a:pt x="54" y="224"/>
                      </a:cubicBezTo>
                      <a:close/>
                      <a:moveTo>
                        <a:pt x="55" y="224"/>
                      </a:moveTo>
                      <a:cubicBezTo>
                        <a:pt x="54" y="224"/>
                        <a:pt x="55" y="223"/>
                        <a:pt x="54" y="223"/>
                      </a:cubicBezTo>
                      <a:cubicBezTo>
                        <a:pt x="54" y="223"/>
                        <a:pt x="55" y="223"/>
                        <a:pt x="55" y="223"/>
                      </a:cubicBezTo>
                      <a:cubicBezTo>
                        <a:pt x="55" y="223"/>
                        <a:pt x="55" y="223"/>
                        <a:pt x="55" y="223"/>
                      </a:cubicBezTo>
                      <a:cubicBezTo>
                        <a:pt x="55" y="223"/>
                        <a:pt x="55" y="223"/>
                        <a:pt x="55" y="223"/>
                      </a:cubicBezTo>
                      <a:cubicBezTo>
                        <a:pt x="55" y="223"/>
                        <a:pt x="55" y="224"/>
                        <a:pt x="55" y="224"/>
                      </a:cubicBezTo>
                      <a:close/>
                      <a:moveTo>
                        <a:pt x="58" y="225"/>
                      </a:moveTo>
                      <a:cubicBezTo>
                        <a:pt x="58" y="225"/>
                        <a:pt x="58" y="225"/>
                        <a:pt x="58" y="225"/>
                      </a:cubicBezTo>
                      <a:cubicBezTo>
                        <a:pt x="59" y="225"/>
                        <a:pt x="59" y="225"/>
                        <a:pt x="59" y="226"/>
                      </a:cubicBezTo>
                      <a:cubicBezTo>
                        <a:pt x="59" y="226"/>
                        <a:pt x="59" y="225"/>
                        <a:pt x="58" y="225"/>
                      </a:cubicBezTo>
                      <a:close/>
                      <a:moveTo>
                        <a:pt x="58" y="223"/>
                      </a:moveTo>
                      <a:cubicBezTo>
                        <a:pt x="58" y="223"/>
                        <a:pt x="58" y="222"/>
                        <a:pt x="58" y="222"/>
                      </a:cubicBezTo>
                      <a:cubicBezTo>
                        <a:pt x="58" y="222"/>
                        <a:pt x="59" y="222"/>
                        <a:pt x="59" y="221"/>
                      </a:cubicBezTo>
                      <a:cubicBezTo>
                        <a:pt x="60" y="221"/>
                        <a:pt x="58" y="223"/>
                        <a:pt x="58" y="223"/>
                      </a:cubicBezTo>
                      <a:cubicBezTo>
                        <a:pt x="58" y="223"/>
                        <a:pt x="58" y="223"/>
                        <a:pt x="58" y="223"/>
                      </a:cubicBezTo>
                      <a:close/>
                      <a:moveTo>
                        <a:pt x="56" y="222"/>
                      </a:moveTo>
                      <a:cubicBezTo>
                        <a:pt x="56" y="222"/>
                        <a:pt x="56" y="222"/>
                        <a:pt x="56" y="222"/>
                      </a:cubicBezTo>
                      <a:cubicBezTo>
                        <a:pt x="56" y="221"/>
                        <a:pt x="56" y="222"/>
                        <a:pt x="56" y="222"/>
                      </a:cubicBezTo>
                      <a:cubicBezTo>
                        <a:pt x="57" y="222"/>
                        <a:pt x="57" y="222"/>
                        <a:pt x="57" y="222"/>
                      </a:cubicBezTo>
                      <a:cubicBezTo>
                        <a:pt x="57" y="222"/>
                        <a:pt x="57" y="222"/>
                        <a:pt x="57" y="222"/>
                      </a:cubicBezTo>
                      <a:cubicBezTo>
                        <a:pt x="56" y="222"/>
                        <a:pt x="56" y="222"/>
                        <a:pt x="56" y="222"/>
                      </a:cubicBezTo>
                      <a:close/>
                      <a:moveTo>
                        <a:pt x="52" y="217"/>
                      </a:moveTo>
                      <a:cubicBezTo>
                        <a:pt x="52" y="217"/>
                        <a:pt x="52" y="218"/>
                        <a:pt x="51" y="218"/>
                      </a:cubicBezTo>
                      <a:cubicBezTo>
                        <a:pt x="51" y="218"/>
                        <a:pt x="51" y="219"/>
                        <a:pt x="51" y="219"/>
                      </a:cubicBezTo>
                      <a:cubicBezTo>
                        <a:pt x="50" y="219"/>
                        <a:pt x="51" y="218"/>
                        <a:pt x="50" y="218"/>
                      </a:cubicBezTo>
                      <a:cubicBezTo>
                        <a:pt x="50" y="218"/>
                        <a:pt x="51" y="217"/>
                        <a:pt x="51" y="218"/>
                      </a:cubicBezTo>
                      <a:cubicBezTo>
                        <a:pt x="51" y="217"/>
                        <a:pt x="52" y="216"/>
                        <a:pt x="52" y="215"/>
                      </a:cubicBezTo>
                      <a:cubicBezTo>
                        <a:pt x="52" y="216"/>
                        <a:pt x="52" y="216"/>
                        <a:pt x="52" y="217"/>
                      </a:cubicBezTo>
                      <a:close/>
                      <a:moveTo>
                        <a:pt x="50" y="219"/>
                      </a:moveTo>
                      <a:cubicBezTo>
                        <a:pt x="50" y="219"/>
                        <a:pt x="50" y="218"/>
                        <a:pt x="50" y="218"/>
                      </a:cubicBezTo>
                      <a:cubicBezTo>
                        <a:pt x="50" y="218"/>
                        <a:pt x="50" y="219"/>
                        <a:pt x="50" y="219"/>
                      </a:cubicBezTo>
                      <a:cubicBezTo>
                        <a:pt x="50" y="219"/>
                        <a:pt x="50" y="219"/>
                        <a:pt x="50" y="219"/>
                      </a:cubicBezTo>
                      <a:cubicBezTo>
                        <a:pt x="50" y="219"/>
                        <a:pt x="50" y="219"/>
                        <a:pt x="50" y="219"/>
                      </a:cubicBezTo>
                      <a:cubicBezTo>
                        <a:pt x="50" y="219"/>
                        <a:pt x="50" y="218"/>
                        <a:pt x="50" y="219"/>
                      </a:cubicBezTo>
                      <a:close/>
                      <a:moveTo>
                        <a:pt x="55" y="220"/>
                      </a:moveTo>
                      <a:cubicBezTo>
                        <a:pt x="55" y="220"/>
                        <a:pt x="55" y="219"/>
                        <a:pt x="56" y="219"/>
                      </a:cubicBezTo>
                      <a:cubicBezTo>
                        <a:pt x="56" y="220"/>
                        <a:pt x="56" y="220"/>
                        <a:pt x="56" y="220"/>
                      </a:cubicBezTo>
                      <a:cubicBezTo>
                        <a:pt x="55" y="219"/>
                        <a:pt x="55" y="220"/>
                        <a:pt x="55" y="220"/>
                      </a:cubicBezTo>
                      <a:close/>
                      <a:moveTo>
                        <a:pt x="51" y="217"/>
                      </a:moveTo>
                      <a:cubicBezTo>
                        <a:pt x="51" y="218"/>
                        <a:pt x="50" y="218"/>
                        <a:pt x="50" y="218"/>
                      </a:cubicBezTo>
                      <a:cubicBezTo>
                        <a:pt x="50" y="218"/>
                        <a:pt x="50" y="217"/>
                        <a:pt x="51" y="217"/>
                      </a:cubicBezTo>
                      <a:close/>
                      <a:moveTo>
                        <a:pt x="42" y="213"/>
                      </a:moveTo>
                      <a:cubicBezTo>
                        <a:pt x="42" y="213"/>
                        <a:pt x="42" y="212"/>
                        <a:pt x="42" y="212"/>
                      </a:cubicBezTo>
                      <a:cubicBezTo>
                        <a:pt x="43" y="212"/>
                        <a:pt x="43" y="212"/>
                        <a:pt x="43" y="212"/>
                      </a:cubicBezTo>
                      <a:cubicBezTo>
                        <a:pt x="43" y="211"/>
                        <a:pt x="44" y="210"/>
                        <a:pt x="44" y="209"/>
                      </a:cubicBezTo>
                      <a:cubicBezTo>
                        <a:pt x="45" y="209"/>
                        <a:pt x="45" y="209"/>
                        <a:pt x="45" y="209"/>
                      </a:cubicBezTo>
                      <a:cubicBezTo>
                        <a:pt x="45" y="209"/>
                        <a:pt x="45" y="209"/>
                        <a:pt x="45" y="209"/>
                      </a:cubicBezTo>
                      <a:cubicBezTo>
                        <a:pt x="45" y="209"/>
                        <a:pt x="45" y="209"/>
                        <a:pt x="45" y="209"/>
                      </a:cubicBezTo>
                      <a:cubicBezTo>
                        <a:pt x="46" y="209"/>
                        <a:pt x="45" y="209"/>
                        <a:pt x="45" y="209"/>
                      </a:cubicBezTo>
                      <a:cubicBezTo>
                        <a:pt x="45" y="209"/>
                        <a:pt x="45" y="208"/>
                        <a:pt x="45" y="209"/>
                      </a:cubicBezTo>
                      <a:cubicBezTo>
                        <a:pt x="46" y="208"/>
                        <a:pt x="46" y="208"/>
                        <a:pt x="46" y="208"/>
                      </a:cubicBezTo>
                      <a:cubicBezTo>
                        <a:pt x="46" y="208"/>
                        <a:pt x="45" y="209"/>
                        <a:pt x="46" y="209"/>
                      </a:cubicBezTo>
                      <a:cubicBezTo>
                        <a:pt x="46" y="209"/>
                        <a:pt x="45" y="209"/>
                        <a:pt x="45" y="210"/>
                      </a:cubicBezTo>
                      <a:cubicBezTo>
                        <a:pt x="45" y="210"/>
                        <a:pt x="45" y="210"/>
                        <a:pt x="44" y="210"/>
                      </a:cubicBezTo>
                      <a:cubicBezTo>
                        <a:pt x="44" y="210"/>
                        <a:pt x="45" y="211"/>
                        <a:pt x="45" y="211"/>
                      </a:cubicBezTo>
                      <a:cubicBezTo>
                        <a:pt x="45" y="211"/>
                        <a:pt x="44" y="211"/>
                        <a:pt x="44" y="212"/>
                      </a:cubicBezTo>
                      <a:cubicBezTo>
                        <a:pt x="44" y="212"/>
                        <a:pt x="44" y="212"/>
                        <a:pt x="44" y="211"/>
                      </a:cubicBezTo>
                      <a:cubicBezTo>
                        <a:pt x="44" y="212"/>
                        <a:pt x="44" y="212"/>
                        <a:pt x="44" y="212"/>
                      </a:cubicBezTo>
                      <a:cubicBezTo>
                        <a:pt x="44" y="212"/>
                        <a:pt x="44" y="212"/>
                        <a:pt x="44" y="213"/>
                      </a:cubicBezTo>
                      <a:cubicBezTo>
                        <a:pt x="44" y="213"/>
                        <a:pt x="44" y="213"/>
                        <a:pt x="44" y="213"/>
                      </a:cubicBezTo>
                      <a:cubicBezTo>
                        <a:pt x="44" y="212"/>
                        <a:pt x="44" y="212"/>
                        <a:pt x="45" y="212"/>
                      </a:cubicBezTo>
                      <a:cubicBezTo>
                        <a:pt x="45" y="212"/>
                        <a:pt x="44" y="213"/>
                        <a:pt x="44" y="213"/>
                      </a:cubicBezTo>
                      <a:cubicBezTo>
                        <a:pt x="44" y="213"/>
                        <a:pt x="43" y="213"/>
                        <a:pt x="43" y="214"/>
                      </a:cubicBezTo>
                      <a:cubicBezTo>
                        <a:pt x="42" y="213"/>
                        <a:pt x="42" y="213"/>
                        <a:pt x="42" y="213"/>
                      </a:cubicBezTo>
                      <a:cubicBezTo>
                        <a:pt x="42" y="213"/>
                        <a:pt x="42" y="213"/>
                        <a:pt x="42" y="213"/>
                      </a:cubicBezTo>
                      <a:close/>
                      <a:moveTo>
                        <a:pt x="51" y="217"/>
                      </a:moveTo>
                      <a:cubicBezTo>
                        <a:pt x="51" y="217"/>
                        <a:pt x="51" y="217"/>
                        <a:pt x="51" y="217"/>
                      </a:cubicBezTo>
                      <a:cubicBezTo>
                        <a:pt x="51" y="217"/>
                        <a:pt x="51" y="216"/>
                        <a:pt x="51" y="216"/>
                      </a:cubicBezTo>
                      <a:cubicBezTo>
                        <a:pt x="51" y="216"/>
                        <a:pt x="51" y="217"/>
                        <a:pt x="51" y="217"/>
                      </a:cubicBezTo>
                      <a:close/>
                      <a:moveTo>
                        <a:pt x="58" y="218"/>
                      </a:moveTo>
                      <a:cubicBezTo>
                        <a:pt x="59" y="216"/>
                        <a:pt x="59" y="215"/>
                        <a:pt x="61" y="213"/>
                      </a:cubicBezTo>
                      <a:cubicBezTo>
                        <a:pt x="61" y="214"/>
                        <a:pt x="60" y="215"/>
                        <a:pt x="60" y="216"/>
                      </a:cubicBezTo>
                      <a:cubicBezTo>
                        <a:pt x="60" y="216"/>
                        <a:pt x="60" y="215"/>
                        <a:pt x="60" y="215"/>
                      </a:cubicBezTo>
                      <a:cubicBezTo>
                        <a:pt x="59" y="217"/>
                        <a:pt x="58" y="218"/>
                        <a:pt x="58" y="220"/>
                      </a:cubicBezTo>
                      <a:cubicBezTo>
                        <a:pt x="57" y="220"/>
                        <a:pt x="57" y="220"/>
                        <a:pt x="57" y="220"/>
                      </a:cubicBezTo>
                      <a:cubicBezTo>
                        <a:pt x="57" y="219"/>
                        <a:pt x="58" y="219"/>
                        <a:pt x="58" y="219"/>
                      </a:cubicBezTo>
                      <a:cubicBezTo>
                        <a:pt x="58" y="219"/>
                        <a:pt x="58" y="219"/>
                        <a:pt x="58" y="219"/>
                      </a:cubicBezTo>
                      <a:cubicBezTo>
                        <a:pt x="58" y="219"/>
                        <a:pt x="58" y="218"/>
                        <a:pt x="58" y="218"/>
                      </a:cubicBezTo>
                      <a:cubicBezTo>
                        <a:pt x="58" y="218"/>
                        <a:pt x="58" y="218"/>
                        <a:pt x="58" y="218"/>
                      </a:cubicBezTo>
                      <a:close/>
                      <a:moveTo>
                        <a:pt x="59" y="219"/>
                      </a:moveTo>
                      <a:cubicBezTo>
                        <a:pt x="58" y="219"/>
                        <a:pt x="58" y="220"/>
                        <a:pt x="58" y="220"/>
                      </a:cubicBezTo>
                      <a:cubicBezTo>
                        <a:pt x="58" y="220"/>
                        <a:pt x="58" y="219"/>
                        <a:pt x="58" y="219"/>
                      </a:cubicBezTo>
                      <a:cubicBezTo>
                        <a:pt x="58" y="219"/>
                        <a:pt x="59" y="219"/>
                        <a:pt x="59" y="220"/>
                      </a:cubicBezTo>
                      <a:cubicBezTo>
                        <a:pt x="58" y="220"/>
                        <a:pt x="58" y="220"/>
                        <a:pt x="59" y="219"/>
                      </a:cubicBezTo>
                      <a:close/>
                      <a:moveTo>
                        <a:pt x="48" y="210"/>
                      </a:moveTo>
                      <a:cubicBezTo>
                        <a:pt x="48" y="210"/>
                        <a:pt x="48" y="211"/>
                        <a:pt x="48" y="211"/>
                      </a:cubicBezTo>
                      <a:cubicBezTo>
                        <a:pt x="47" y="210"/>
                        <a:pt x="47" y="211"/>
                        <a:pt x="46" y="210"/>
                      </a:cubicBezTo>
                      <a:cubicBezTo>
                        <a:pt x="46" y="211"/>
                        <a:pt x="45" y="212"/>
                        <a:pt x="45" y="213"/>
                      </a:cubicBezTo>
                      <a:cubicBezTo>
                        <a:pt x="45" y="213"/>
                        <a:pt x="45" y="212"/>
                        <a:pt x="45" y="212"/>
                      </a:cubicBezTo>
                      <a:cubicBezTo>
                        <a:pt x="45" y="212"/>
                        <a:pt x="45" y="211"/>
                        <a:pt x="45" y="211"/>
                      </a:cubicBezTo>
                      <a:cubicBezTo>
                        <a:pt x="46" y="211"/>
                        <a:pt x="45" y="211"/>
                        <a:pt x="45" y="211"/>
                      </a:cubicBezTo>
                      <a:cubicBezTo>
                        <a:pt x="45" y="211"/>
                        <a:pt x="46" y="211"/>
                        <a:pt x="46" y="211"/>
                      </a:cubicBezTo>
                      <a:cubicBezTo>
                        <a:pt x="45" y="210"/>
                        <a:pt x="47" y="210"/>
                        <a:pt x="47" y="209"/>
                      </a:cubicBezTo>
                      <a:cubicBezTo>
                        <a:pt x="47" y="209"/>
                        <a:pt x="47" y="210"/>
                        <a:pt x="48" y="209"/>
                      </a:cubicBezTo>
                      <a:cubicBezTo>
                        <a:pt x="48" y="210"/>
                        <a:pt x="47" y="210"/>
                        <a:pt x="48" y="210"/>
                      </a:cubicBezTo>
                      <a:close/>
                      <a:moveTo>
                        <a:pt x="66" y="220"/>
                      </a:moveTo>
                      <a:cubicBezTo>
                        <a:pt x="66" y="220"/>
                        <a:pt x="65" y="221"/>
                        <a:pt x="65" y="221"/>
                      </a:cubicBezTo>
                      <a:cubicBezTo>
                        <a:pt x="65" y="221"/>
                        <a:pt x="66" y="221"/>
                        <a:pt x="66" y="220"/>
                      </a:cubicBezTo>
                      <a:close/>
                      <a:moveTo>
                        <a:pt x="62" y="219"/>
                      </a:moveTo>
                      <a:cubicBezTo>
                        <a:pt x="62" y="219"/>
                        <a:pt x="63" y="219"/>
                        <a:pt x="62" y="219"/>
                      </a:cubicBezTo>
                      <a:cubicBezTo>
                        <a:pt x="63" y="219"/>
                        <a:pt x="63" y="219"/>
                        <a:pt x="62" y="220"/>
                      </a:cubicBezTo>
                      <a:cubicBezTo>
                        <a:pt x="62" y="220"/>
                        <a:pt x="62" y="219"/>
                        <a:pt x="62" y="219"/>
                      </a:cubicBezTo>
                      <a:close/>
                      <a:moveTo>
                        <a:pt x="57" y="213"/>
                      </a:moveTo>
                      <a:cubicBezTo>
                        <a:pt x="57" y="213"/>
                        <a:pt x="57" y="212"/>
                        <a:pt x="58" y="212"/>
                      </a:cubicBezTo>
                      <a:cubicBezTo>
                        <a:pt x="58" y="212"/>
                        <a:pt x="58" y="212"/>
                        <a:pt x="58" y="211"/>
                      </a:cubicBezTo>
                      <a:cubicBezTo>
                        <a:pt x="58" y="211"/>
                        <a:pt x="58" y="212"/>
                        <a:pt x="58" y="212"/>
                      </a:cubicBezTo>
                      <a:cubicBezTo>
                        <a:pt x="58" y="212"/>
                        <a:pt x="59" y="211"/>
                        <a:pt x="59" y="211"/>
                      </a:cubicBezTo>
                      <a:cubicBezTo>
                        <a:pt x="59" y="211"/>
                        <a:pt x="59" y="211"/>
                        <a:pt x="58" y="211"/>
                      </a:cubicBezTo>
                      <a:cubicBezTo>
                        <a:pt x="58" y="211"/>
                        <a:pt x="58" y="211"/>
                        <a:pt x="58" y="211"/>
                      </a:cubicBezTo>
                      <a:cubicBezTo>
                        <a:pt x="58" y="211"/>
                        <a:pt x="58" y="211"/>
                        <a:pt x="58" y="211"/>
                      </a:cubicBezTo>
                      <a:cubicBezTo>
                        <a:pt x="58" y="210"/>
                        <a:pt x="58" y="210"/>
                        <a:pt x="58" y="209"/>
                      </a:cubicBezTo>
                      <a:cubicBezTo>
                        <a:pt x="59" y="209"/>
                        <a:pt x="59" y="209"/>
                        <a:pt x="60" y="210"/>
                      </a:cubicBezTo>
                      <a:cubicBezTo>
                        <a:pt x="59" y="211"/>
                        <a:pt x="58" y="212"/>
                        <a:pt x="58" y="214"/>
                      </a:cubicBezTo>
                      <a:cubicBezTo>
                        <a:pt x="57" y="213"/>
                        <a:pt x="57" y="213"/>
                        <a:pt x="57" y="213"/>
                      </a:cubicBezTo>
                      <a:close/>
                      <a:moveTo>
                        <a:pt x="57" y="206"/>
                      </a:moveTo>
                      <a:cubicBezTo>
                        <a:pt x="58" y="206"/>
                        <a:pt x="58" y="205"/>
                        <a:pt x="58" y="205"/>
                      </a:cubicBezTo>
                      <a:cubicBezTo>
                        <a:pt x="58" y="204"/>
                        <a:pt x="58" y="205"/>
                        <a:pt x="58" y="205"/>
                      </a:cubicBezTo>
                      <a:cubicBezTo>
                        <a:pt x="59" y="205"/>
                        <a:pt x="58" y="205"/>
                        <a:pt x="58" y="204"/>
                      </a:cubicBezTo>
                      <a:cubicBezTo>
                        <a:pt x="59" y="204"/>
                        <a:pt x="59" y="204"/>
                        <a:pt x="59" y="204"/>
                      </a:cubicBezTo>
                      <a:cubicBezTo>
                        <a:pt x="59" y="205"/>
                        <a:pt x="59" y="206"/>
                        <a:pt x="57" y="206"/>
                      </a:cubicBezTo>
                      <a:close/>
                      <a:moveTo>
                        <a:pt x="62" y="205"/>
                      </a:moveTo>
                      <a:cubicBezTo>
                        <a:pt x="62" y="205"/>
                        <a:pt x="62" y="205"/>
                        <a:pt x="63" y="205"/>
                      </a:cubicBezTo>
                      <a:cubicBezTo>
                        <a:pt x="63" y="205"/>
                        <a:pt x="62" y="206"/>
                        <a:pt x="63" y="206"/>
                      </a:cubicBezTo>
                      <a:cubicBezTo>
                        <a:pt x="63" y="206"/>
                        <a:pt x="62" y="207"/>
                        <a:pt x="62" y="207"/>
                      </a:cubicBezTo>
                      <a:cubicBezTo>
                        <a:pt x="62" y="207"/>
                        <a:pt x="62" y="206"/>
                        <a:pt x="62" y="206"/>
                      </a:cubicBezTo>
                      <a:cubicBezTo>
                        <a:pt x="62" y="206"/>
                        <a:pt x="62" y="206"/>
                        <a:pt x="62" y="205"/>
                      </a:cubicBezTo>
                      <a:close/>
                      <a:moveTo>
                        <a:pt x="66" y="205"/>
                      </a:moveTo>
                      <a:cubicBezTo>
                        <a:pt x="66" y="203"/>
                        <a:pt x="67" y="202"/>
                        <a:pt x="67" y="201"/>
                      </a:cubicBezTo>
                      <a:cubicBezTo>
                        <a:pt x="67" y="202"/>
                        <a:pt x="67" y="202"/>
                        <a:pt x="68" y="201"/>
                      </a:cubicBezTo>
                      <a:cubicBezTo>
                        <a:pt x="68" y="202"/>
                        <a:pt x="67" y="202"/>
                        <a:pt x="67" y="203"/>
                      </a:cubicBezTo>
                      <a:cubicBezTo>
                        <a:pt x="67" y="204"/>
                        <a:pt x="66" y="206"/>
                        <a:pt x="65" y="207"/>
                      </a:cubicBezTo>
                      <a:cubicBezTo>
                        <a:pt x="65" y="207"/>
                        <a:pt x="66" y="206"/>
                        <a:pt x="66" y="205"/>
                      </a:cubicBezTo>
                      <a:close/>
                      <a:moveTo>
                        <a:pt x="63" y="203"/>
                      </a:moveTo>
                      <a:cubicBezTo>
                        <a:pt x="63" y="203"/>
                        <a:pt x="63" y="203"/>
                        <a:pt x="63" y="202"/>
                      </a:cubicBezTo>
                      <a:cubicBezTo>
                        <a:pt x="63" y="202"/>
                        <a:pt x="64" y="202"/>
                        <a:pt x="64" y="203"/>
                      </a:cubicBezTo>
                      <a:cubicBezTo>
                        <a:pt x="64" y="203"/>
                        <a:pt x="64" y="202"/>
                        <a:pt x="64" y="202"/>
                      </a:cubicBezTo>
                      <a:cubicBezTo>
                        <a:pt x="64" y="202"/>
                        <a:pt x="64" y="202"/>
                        <a:pt x="63" y="202"/>
                      </a:cubicBezTo>
                      <a:cubicBezTo>
                        <a:pt x="64" y="202"/>
                        <a:pt x="64" y="202"/>
                        <a:pt x="64" y="202"/>
                      </a:cubicBezTo>
                      <a:cubicBezTo>
                        <a:pt x="64" y="202"/>
                        <a:pt x="64" y="202"/>
                        <a:pt x="64" y="202"/>
                      </a:cubicBezTo>
                      <a:cubicBezTo>
                        <a:pt x="64" y="202"/>
                        <a:pt x="64" y="203"/>
                        <a:pt x="64" y="203"/>
                      </a:cubicBezTo>
                      <a:cubicBezTo>
                        <a:pt x="64" y="203"/>
                        <a:pt x="64" y="203"/>
                        <a:pt x="63" y="203"/>
                      </a:cubicBezTo>
                      <a:close/>
                      <a:moveTo>
                        <a:pt x="65" y="203"/>
                      </a:moveTo>
                      <a:cubicBezTo>
                        <a:pt x="64" y="203"/>
                        <a:pt x="64" y="203"/>
                        <a:pt x="64" y="203"/>
                      </a:cubicBezTo>
                      <a:cubicBezTo>
                        <a:pt x="64" y="202"/>
                        <a:pt x="65" y="203"/>
                        <a:pt x="65" y="203"/>
                      </a:cubicBezTo>
                      <a:close/>
                      <a:moveTo>
                        <a:pt x="61" y="201"/>
                      </a:moveTo>
                      <a:cubicBezTo>
                        <a:pt x="61" y="201"/>
                        <a:pt x="61" y="201"/>
                        <a:pt x="61" y="201"/>
                      </a:cubicBezTo>
                      <a:cubicBezTo>
                        <a:pt x="61" y="201"/>
                        <a:pt x="61" y="201"/>
                        <a:pt x="60" y="201"/>
                      </a:cubicBezTo>
                      <a:cubicBezTo>
                        <a:pt x="60" y="201"/>
                        <a:pt x="61" y="200"/>
                        <a:pt x="61" y="200"/>
                      </a:cubicBezTo>
                      <a:cubicBezTo>
                        <a:pt x="61" y="200"/>
                        <a:pt x="61" y="200"/>
                        <a:pt x="62" y="200"/>
                      </a:cubicBezTo>
                      <a:cubicBezTo>
                        <a:pt x="62" y="201"/>
                        <a:pt x="61" y="200"/>
                        <a:pt x="61" y="201"/>
                      </a:cubicBezTo>
                      <a:cubicBezTo>
                        <a:pt x="61" y="201"/>
                        <a:pt x="62" y="201"/>
                        <a:pt x="62" y="201"/>
                      </a:cubicBezTo>
                      <a:cubicBezTo>
                        <a:pt x="62" y="201"/>
                        <a:pt x="62" y="201"/>
                        <a:pt x="62" y="201"/>
                      </a:cubicBezTo>
                      <a:cubicBezTo>
                        <a:pt x="62" y="201"/>
                        <a:pt x="61" y="201"/>
                        <a:pt x="61" y="201"/>
                      </a:cubicBezTo>
                      <a:close/>
                      <a:moveTo>
                        <a:pt x="47" y="192"/>
                      </a:moveTo>
                      <a:cubicBezTo>
                        <a:pt x="46" y="191"/>
                        <a:pt x="46" y="193"/>
                        <a:pt x="45" y="193"/>
                      </a:cubicBezTo>
                      <a:cubicBezTo>
                        <a:pt x="46" y="192"/>
                        <a:pt x="46" y="191"/>
                        <a:pt x="46" y="190"/>
                      </a:cubicBezTo>
                      <a:cubicBezTo>
                        <a:pt x="47" y="190"/>
                        <a:pt x="46" y="191"/>
                        <a:pt x="46" y="191"/>
                      </a:cubicBezTo>
                      <a:cubicBezTo>
                        <a:pt x="47" y="191"/>
                        <a:pt x="46" y="191"/>
                        <a:pt x="47" y="191"/>
                      </a:cubicBezTo>
                      <a:cubicBezTo>
                        <a:pt x="47" y="191"/>
                        <a:pt x="46" y="191"/>
                        <a:pt x="47" y="192"/>
                      </a:cubicBezTo>
                      <a:close/>
                      <a:moveTo>
                        <a:pt x="51" y="192"/>
                      </a:moveTo>
                      <a:cubicBezTo>
                        <a:pt x="52" y="192"/>
                        <a:pt x="51" y="192"/>
                        <a:pt x="51" y="191"/>
                      </a:cubicBezTo>
                      <a:cubicBezTo>
                        <a:pt x="51" y="191"/>
                        <a:pt x="52" y="191"/>
                        <a:pt x="52" y="191"/>
                      </a:cubicBezTo>
                      <a:cubicBezTo>
                        <a:pt x="51" y="190"/>
                        <a:pt x="52" y="190"/>
                        <a:pt x="52" y="189"/>
                      </a:cubicBezTo>
                      <a:cubicBezTo>
                        <a:pt x="53" y="190"/>
                        <a:pt x="52" y="191"/>
                        <a:pt x="51" y="192"/>
                      </a:cubicBezTo>
                      <a:close/>
                      <a:moveTo>
                        <a:pt x="66" y="197"/>
                      </a:moveTo>
                      <a:cubicBezTo>
                        <a:pt x="66" y="197"/>
                        <a:pt x="66" y="197"/>
                        <a:pt x="66" y="197"/>
                      </a:cubicBezTo>
                      <a:cubicBezTo>
                        <a:pt x="66" y="197"/>
                        <a:pt x="65" y="197"/>
                        <a:pt x="65" y="198"/>
                      </a:cubicBezTo>
                      <a:cubicBezTo>
                        <a:pt x="65" y="197"/>
                        <a:pt x="65" y="197"/>
                        <a:pt x="66" y="196"/>
                      </a:cubicBezTo>
                      <a:cubicBezTo>
                        <a:pt x="66" y="196"/>
                        <a:pt x="66" y="196"/>
                        <a:pt x="66" y="196"/>
                      </a:cubicBezTo>
                      <a:cubicBezTo>
                        <a:pt x="66" y="197"/>
                        <a:pt x="66" y="197"/>
                        <a:pt x="66" y="197"/>
                      </a:cubicBezTo>
                      <a:close/>
                      <a:moveTo>
                        <a:pt x="53" y="183"/>
                      </a:moveTo>
                      <a:cubicBezTo>
                        <a:pt x="54" y="183"/>
                        <a:pt x="54" y="183"/>
                        <a:pt x="54" y="183"/>
                      </a:cubicBezTo>
                      <a:cubicBezTo>
                        <a:pt x="54" y="182"/>
                        <a:pt x="54" y="182"/>
                        <a:pt x="55" y="181"/>
                      </a:cubicBezTo>
                      <a:cubicBezTo>
                        <a:pt x="56" y="181"/>
                        <a:pt x="55" y="181"/>
                        <a:pt x="55" y="181"/>
                      </a:cubicBezTo>
                      <a:cubicBezTo>
                        <a:pt x="56" y="181"/>
                        <a:pt x="56" y="181"/>
                        <a:pt x="56" y="181"/>
                      </a:cubicBezTo>
                      <a:cubicBezTo>
                        <a:pt x="56" y="181"/>
                        <a:pt x="56" y="181"/>
                        <a:pt x="56" y="181"/>
                      </a:cubicBezTo>
                      <a:cubicBezTo>
                        <a:pt x="56" y="181"/>
                        <a:pt x="56" y="181"/>
                        <a:pt x="56" y="181"/>
                      </a:cubicBezTo>
                      <a:cubicBezTo>
                        <a:pt x="56" y="183"/>
                        <a:pt x="55" y="185"/>
                        <a:pt x="54" y="187"/>
                      </a:cubicBezTo>
                      <a:cubicBezTo>
                        <a:pt x="54" y="187"/>
                        <a:pt x="53" y="189"/>
                        <a:pt x="52" y="189"/>
                      </a:cubicBezTo>
                      <a:cubicBezTo>
                        <a:pt x="52" y="189"/>
                        <a:pt x="52" y="189"/>
                        <a:pt x="52" y="188"/>
                      </a:cubicBezTo>
                      <a:cubicBezTo>
                        <a:pt x="52" y="188"/>
                        <a:pt x="52" y="188"/>
                        <a:pt x="52" y="188"/>
                      </a:cubicBezTo>
                      <a:cubicBezTo>
                        <a:pt x="52" y="188"/>
                        <a:pt x="52" y="188"/>
                        <a:pt x="52" y="188"/>
                      </a:cubicBezTo>
                      <a:cubicBezTo>
                        <a:pt x="52" y="188"/>
                        <a:pt x="52" y="188"/>
                        <a:pt x="53" y="188"/>
                      </a:cubicBezTo>
                      <a:cubicBezTo>
                        <a:pt x="53" y="186"/>
                        <a:pt x="53" y="185"/>
                        <a:pt x="54" y="183"/>
                      </a:cubicBezTo>
                      <a:cubicBezTo>
                        <a:pt x="54" y="183"/>
                        <a:pt x="53" y="183"/>
                        <a:pt x="53" y="183"/>
                      </a:cubicBezTo>
                      <a:close/>
                      <a:moveTo>
                        <a:pt x="55" y="183"/>
                      </a:moveTo>
                      <a:cubicBezTo>
                        <a:pt x="55" y="183"/>
                        <a:pt x="55" y="183"/>
                        <a:pt x="55" y="183"/>
                      </a:cubicBezTo>
                      <a:cubicBezTo>
                        <a:pt x="55" y="183"/>
                        <a:pt x="55" y="183"/>
                        <a:pt x="55" y="182"/>
                      </a:cubicBezTo>
                      <a:cubicBezTo>
                        <a:pt x="54" y="183"/>
                        <a:pt x="55" y="183"/>
                        <a:pt x="55" y="183"/>
                      </a:cubicBezTo>
                      <a:close/>
                      <a:moveTo>
                        <a:pt x="53" y="187"/>
                      </a:moveTo>
                      <a:cubicBezTo>
                        <a:pt x="53" y="187"/>
                        <a:pt x="54" y="187"/>
                        <a:pt x="53" y="186"/>
                      </a:cubicBezTo>
                      <a:cubicBezTo>
                        <a:pt x="53" y="187"/>
                        <a:pt x="53" y="187"/>
                        <a:pt x="53" y="187"/>
                      </a:cubicBezTo>
                      <a:close/>
                      <a:moveTo>
                        <a:pt x="49" y="185"/>
                      </a:moveTo>
                      <a:cubicBezTo>
                        <a:pt x="49" y="185"/>
                        <a:pt x="50" y="185"/>
                        <a:pt x="49" y="185"/>
                      </a:cubicBezTo>
                      <a:cubicBezTo>
                        <a:pt x="50" y="185"/>
                        <a:pt x="50" y="185"/>
                        <a:pt x="50" y="185"/>
                      </a:cubicBezTo>
                      <a:cubicBezTo>
                        <a:pt x="50" y="186"/>
                        <a:pt x="50" y="186"/>
                        <a:pt x="50" y="186"/>
                      </a:cubicBezTo>
                      <a:cubicBezTo>
                        <a:pt x="49" y="185"/>
                        <a:pt x="50" y="186"/>
                        <a:pt x="49" y="186"/>
                      </a:cubicBezTo>
                      <a:cubicBezTo>
                        <a:pt x="49" y="186"/>
                        <a:pt x="49" y="186"/>
                        <a:pt x="49" y="186"/>
                      </a:cubicBezTo>
                      <a:cubicBezTo>
                        <a:pt x="49" y="186"/>
                        <a:pt x="49" y="185"/>
                        <a:pt x="49" y="185"/>
                      </a:cubicBezTo>
                      <a:close/>
                      <a:moveTo>
                        <a:pt x="47" y="185"/>
                      </a:moveTo>
                      <a:cubicBezTo>
                        <a:pt x="47" y="185"/>
                        <a:pt x="48" y="184"/>
                        <a:pt x="48" y="183"/>
                      </a:cubicBezTo>
                      <a:cubicBezTo>
                        <a:pt x="48" y="184"/>
                        <a:pt x="48" y="184"/>
                        <a:pt x="48" y="184"/>
                      </a:cubicBezTo>
                      <a:cubicBezTo>
                        <a:pt x="49" y="184"/>
                        <a:pt x="49" y="184"/>
                        <a:pt x="49" y="184"/>
                      </a:cubicBezTo>
                      <a:cubicBezTo>
                        <a:pt x="49" y="184"/>
                        <a:pt x="50" y="184"/>
                        <a:pt x="50" y="183"/>
                      </a:cubicBezTo>
                      <a:cubicBezTo>
                        <a:pt x="50" y="184"/>
                        <a:pt x="50" y="184"/>
                        <a:pt x="50" y="184"/>
                      </a:cubicBezTo>
                      <a:cubicBezTo>
                        <a:pt x="50" y="184"/>
                        <a:pt x="50" y="183"/>
                        <a:pt x="50" y="183"/>
                      </a:cubicBezTo>
                      <a:cubicBezTo>
                        <a:pt x="51" y="184"/>
                        <a:pt x="50" y="185"/>
                        <a:pt x="50" y="185"/>
                      </a:cubicBezTo>
                      <a:cubicBezTo>
                        <a:pt x="50" y="185"/>
                        <a:pt x="50" y="184"/>
                        <a:pt x="50" y="184"/>
                      </a:cubicBezTo>
                      <a:cubicBezTo>
                        <a:pt x="50" y="184"/>
                        <a:pt x="50" y="184"/>
                        <a:pt x="50" y="184"/>
                      </a:cubicBezTo>
                      <a:cubicBezTo>
                        <a:pt x="49" y="184"/>
                        <a:pt x="49" y="185"/>
                        <a:pt x="49" y="185"/>
                      </a:cubicBezTo>
                      <a:cubicBezTo>
                        <a:pt x="49" y="185"/>
                        <a:pt x="49" y="186"/>
                        <a:pt x="48" y="185"/>
                      </a:cubicBezTo>
                      <a:cubicBezTo>
                        <a:pt x="49" y="185"/>
                        <a:pt x="49" y="185"/>
                        <a:pt x="49" y="185"/>
                      </a:cubicBezTo>
                      <a:cubicBezTo>
                        <a:pt x="48" y="184"/>
                        <a:pt x="48" y="185"/>
                        <a:pt x="48" y="185"/>
                      </a:cubicBezTo>
                      <a:cubicBezTo>
                        <a:pt x="48" y="185"/>
                        <a:pt x="48" y="185"/>
                        <a:pt x="47" y="185"/>
                      </a:cubicBezTo>
                      <a:close/>
                      <a:moveTo>
                        <a:pt x="50" y="182"/>
                      </a:moveTo>
                      <a:cubicBezTo>
                        <a:pt x="50" y="182"/>
                        <a:pt x="50" y="182"/>
                        <a:pt x="50" y="182"/>
                      </a:cubicBezTo>
                      <a:cubicBezTo>
                        <a:pt x="51" y="182"/>
                        <a:pt x="50" y="183"/>
                        <a:pt x="50" y="183"/>
                      </a:cubicBezTo>
                      <a:cubicBezTo>
                        <a:pt x="50" y="183"/>
                        <a:pt x="50" y="183"/>
                        <a:pt x="50" y="183"/>
                      </a:cubicBezTo>
                      <a:cubicBezTo>
                        <a:pt x="50" y="183"/>
                        <a:pt x="50" y="183"/>
                        <a:pt x="50" y="183"/>
                      </a:cubicBezTo>
                      <a:cubicBezTo>
                        <a:pt x="49" y="183"/>
                        <a:pt x="50" y="183"/>
                        <a:pt x="50" y="183"/>
                      </a:cubicBezTo>
                      <a:cubicBezTo>
                        <a:pt x="50" y="183"/>
                        <a:pt x="50" y="183"/>
                        <a:pt x="50" y="183"/>
                      </a:cubicBezTo>
                      <a:cubicBezTo>
                        <a:pt x="50" y="183"/>
                        <a:pt x="50" y="182"/>
                        <a:pt x="50" y="182"/>
                      </a:cubicBezTo>
                      <a:cubicBezTo>
                        <a:pt x="49" y="182"/>
                        <a:pt x="50" y="182"/>
                        <a:pt x="50" y="182"/>
                      </a:cubicBezTo>
                      <a:close/>
                      <a:moveTo>
                        <a:pt x="59" y="185"/>
                      </a:moveTo>
                      <a:cubicBezTo>
                        <a:pt x="60" y="185"/>
                        <a:pt x="59" y="185"/>
                        <a:pt x="59" y="184"/>
                      </a:cubicBezTo>
                      <a:cubicBezTo>
                        <a:pt x="59" y="184"/>
                        <a:pt x="59" y="185"/>
                        <a:pt x="59" y="184"/>
                      </a:cubicBezTo>
                      <a:cubicBezTo>
                        <a:pt x="59" y="185"/>
                        <a:pt x="59" y="185"/>
                        <a:pt x="59" y="185"/>
                      </a:cubicBezTo>
                      <a:cubicBezTo>
                        <a:pt x="59" y="186"/>
                        <a:pt x="58" y="186"/>
                        <a:pt x="58" y="186"/>
                      </a:cubicBezTo>
                      <a:cubicBezTo>
                        <a:pt x="58" y="186"/>
                        <a:pt x="58" y="186"/>
                        <a:pt x="58" y="186"/>
                      </a:cubicBezTo>
                      <a:cubicBezTo>
                        <a:pt x="58" y="185"/>
                        <a:pt x="58" y="185"/>
                        <a:pt x="59" y="185"/>
                      </a:cubicBezTo>
                      <a:cubicBezTo>
                        <a:pt x="59" y="185"/>
                        <a:pt x="59" y="185"/>
                        <a:pt x="58" y="185"/>
                      </a:cubicBezTo>
                      <a:cubicBezTo>
                        <a:pt x="58" y="184"/>
                        <a:pt x="58" y="185"/>
                        <a:pt x="58" y="185"/>
                      </a:cubicBezTo>
                      <a:cubicBezTo>
                        <a:pt x="57" y="185"/>
                        <a:pt x="58" y="185"/>
                        <a:pt x="57" y="185"/>
                      </a:cubicBezTo>
                      <a:cubicBezTo>
                        <a:pt x="58" y="184"/>
                        <a:pt x="58" y="184"/>
                        <a:pt x="59" y="184"/>
                      </a:cubicBezTo>
                      <a:cubicBezTo>
                        <a:pt x="59" y="184"/>
                        <a:pt x="59" y="184"/>
                        <a:pt x="59" y="183"/>
                      </a:cubicBezTo>
                      <a:cubicBezTo>
                        <a:pt x="59" y="183"/>
                        <a:pt x="59" y="183"/>
                        <a:pt x="59" y="183"/>
                      </a:cubicBezTo>
                      <a:cubicBezTo>
                        <a:pt x="59" y="183"/>
                        <a:pt x="59" y="183"/>
                        <a:pt x="59" y="184"/>
                      </a:cubicBezTo>
                      <a:cubicBezTo>
                        <a:pt x="60" y="183"/>
                        <a:pt x="60" y="183"/>
                        <a:pt x="60" y="183"/>
                      </a:cubicBezTo>
                      <a:cubicBezTo>
                        <a:pt x="60" y="184"/>
                        <a:pt x="60" y="184"/>
                        <a:pt x="60" y="184"/>
                      </a:cubicBezTo>
                      <a:cubicBezTo>
                        <a:pt x="60" y="184"/>
                        <a:pt x="60" y="184"/>
                        <a:pt x="60" y="184"/>
                      </a:cubicBezTo>
                      <a:cubicBezTo>
                        <a:pt x="60" y="184"/>
                        <a:pt x="61" y="184"/>
                        <a:pt x="61" y="184"/>
                      </a:cubicBezTo>
                      <a:cubicBezTo>
                        <a:pt x="61" y="184"/>
                        <a:pt x="61" y="184"/>
                        <a:pt x="61" y="184"/>
                      </a:cubicBezTo>
                      <a:cubicBezTo>
                        <a:pt x="62" y="184"/>
                        <a:pt x="61" y="184"/>
                        <a:pt x="61" y="185"/>
                      </a:cubicBezTo>
                      <a:cubicBezTo>
                        <a:pt x="61" y="185"/>
                        <a:pt x="61" y="185"/>
                        <a:pt x="61" y="184"/>
                      </a:cubicBezTo>
                      <a:cubicBezTo>
                        <a:pt x="60" y="185"/>
                        <a:pt x="60" y="185"/>
                        <a:pt x="60" y="186"/>
                      </a:cubicBezTo>
                      <a:cubicBezTo>
                        <a:pt x="59" y="186"/>
                        <a:pt x="59" y="185"/>
                        <a:pt x="59" y="185"/>
                      </a:cubicBezTo>
                      <a:close/>
                      <a:moveTo>
                        <a:pt x="60" y="185"/>
                      </a:moveTo>
                      <a:cubicBezTo>
                        <a:pt x="60" y="184"/>
                        <a:pt x="59" y="184"/>
                        <a:pt x="59" y="184"/>
                      </a:cubicBezTo>
                      <a:cubicBezTo>
                        <a:pt x="60" y="184"/>
                        <a:pt x="59" y="184"/>
                        <a:pt x="60" y="185"/>
                      </a:cubicBezTo>
                      <a:close/>
                      <a:moveTo>
                        <a:pt x="58" y="186"/>
                      </a:moveTo>
                      <a:cubicBezTo>
                        <a:pt x="57" y="186"/>
                        <a:pt x="57" y="185"/>
                        <a:pt x="57" y="185"/>
                      </a:cubicBezTo>
                      <a:cubicBezTo>
                        <a:pt x="58" y="185"/>
                        <a:pt x="58" y="186"/>
                        <a:pt x="58" y="186"/>
                      </a:cubicBezTo>
                      <a:close/>
                      <a:moveTo>
                        <a:pt x="60" y="183"/>
                      </a:moveTo>
                      <a:cubicBezTo>
                        <a:pt x="60" y="183"/>
                        <a:pt x="59" y="183"/>
                        <a:pt x="59" y="182"/>
                      </a:cubicBezTo>
                      <a:cubicBezTo>
                        <a:pt x="59" y="182"/>
                        <a:pt x="60" y="182"/>
                        <a:pt x="60" y="183"/>
                      </a:cubicBezTo>
                      <a:close/>
                      <a:moveTo>
                        <a:pt x="60" y="182"/>
                      </a:moveTo>
                      <a:cubicBezTo>
                        <a:pt x="60" y="182"/>
                        <a:pt x="58" y="181"/>
                        <a:pt x="59" y="180"/>
                      </a:cubicBezTo>
                      <a:cubicBezTo>
                        <a:pt x="58" y="180"/>
                        <a:pt x="58" y="181"/>
                        <a:pt x="58" y="181"/>
                      </a:cubicBezTo>
                      <a:cubicBezTo>
                        <a:pt x="58" y="181"/>
                        <a:pt x="58" y="181"/>
                        <a:pt x="58" y="181"/>
                      </a:cubicBezTo>
                      <a:cubicBezTo>
                        <a:pt x="58" y="182"/>
                        <a:pt x="58" y="182"/>
                        <a:pt x="57" y="182"/>
                      </a:cubicBezTo>
                      <a:cubicBezTo>
                        <a:pt x="57" y="182"/>
                        <a:pt x="58" y="182"/>
                        <a:pt x="57" y="181"/>
                      </a:cubicBezTo>
                      <a:cubicBezTo>
                        <a:pt x="58" y="181"/>
                        <a:pt x="58" y="180"/>
                        <a:pt x="58" y="180"/>
                      </a:cubicBezTo>
                      <a:cubicBezTo>
                        <a:pt x="58" y="180"/>
                        <a:pt x="59" y="180"/>
                        <a:pt x="58" y="180"/>
                      </a:cubicBezTo>
                      <a:cubicBezTo>
                        <a:pt x="58" y="180"/>
                        <a:pt x="59" y="180"/>
                        <a:pt x="59" y="180"/>
                      </a:cubicBezTo>
                      <a:cubicBezTo>
                        <a:pt x="58" y="181"/>
                        <a:pt x="60" y="181"/>
                        <a:pt x="60" y="182"/>
                      </a:cubicBezTo>
                      <a:close/>
                      <a:moveTo>
                        <a:pt x="59" y="175"/>
                      </a:moveTo>
                      <a:cubicBezTo>
                        <a:pt x="58" y="176"/>
                        <a:pt x="59" y="177"/>
                        <a:pt x="58" y="177"/>
                      </a:cubicBezTo>
                      <a:cubicBezTo>
                        <a:pt x="58" y="178"/>
                        <a:pt x="58" y="178"/>
                        <a:pt x="58" y="178"/>
                      </a:cubicBezTo>
                      <a:cubicBezTo>
                        <a:pt x="58" y="178"/>
                        <a:pt x="58" y="178"/>
                        <a:pt x="58" y="179"/>
                      </a:cubicBezTo>
                      <a:cubicBezTo>
                        <a:pt x="57" y="179"/>
                        <a:pt x="57" y="178"/>
                        <a:pt x="56" y="179"/>
                      </a:cubicBezTo>
                      <a:cubicBezTo>
                        <a:pt x="56" y="178"/>
                        <a:pt x="57" y="178"/>
                        <a:pt x="57" y="178"/>
                      </a:cubicBezTo>
                      <a:cubicBezTo>
                        <a:pt x="56" y="178"/>
                        <a:pt x="56" y="178"/>
                        <a:pt x="56" y="178"/>
                      </a:cubicBezTo>
                      <a:cubicBezTo>
                        <a:pt x="55" y="178"/>
                        <a:pt x="56" y="178"/>
                        <a:pt x="56" y="178"/>
                      </a:cubicBezTo>
                      <a:cubicBezTo>
                        <a:pt x="56" y="178"/>
                        <a:pt x="56" y="178"/>
                        <a:pt x="56" y="178"/>
                      </a:cubicBezTo>
                      <a:cubicBezTo>
                        <a:pt x="56" y="178"/>
                        <a:pt x="56" y="178"/>
                        <a:pt x="56" y="178"/>
                      </a:cubicBezTo>
                      <a:cubicBezTo>
                        <a:pt x="54" y="178"/>
                        <a:pt x="55" y="180"/>
                        <a:pt x="54" y="180"/>
                      </a:cubicBezTo>
                      <a:cubicBezTo>
                        <a:pt x="54" y="180"/>
                        <a:pt x="54" y="180"/>
                        <a:pt x="54" y="179"/>
                      </a:cubicBezTo>
                      <a:cubicBezTo>
                        <a:pt x="54" y="179"/>
                        <a:pt x="55" y="178"/>
                        <a:pt x="55" y="178"/>
                      </a:cubicBezTo>
                      <a:cubicBezTo>
                        <a:pt x="55" y="177"/>
                        <a:pt x="55" y="177"/>
                        <a:pt x="55" y="177"/>
                      </a:cubicBezTo>
                      <a:cubicBezTo>
                        <a:pt x="55" y="177"/>
                        <a:pt x="55" y="177"/>
                        <a:pt x="55" y="176"/>
                      </a:cubicBezTo>
                      <a:cubicBezTo>
                        <a:pt x="55" y="176"/>
                        <a:pt x="56" y="175"/>
                        <a:pt x="55" y="174"/>
                      </a:cubicBezTo>
                      <a:cubicBezTo>
                        <a:pt x="56" y="174"/>
                        <a:pt x="55" y="173"/>
                        <a:pt x="55" y="172"/>
                      </a:cubicBezTo>
                      <a:cubicBezTo>
                        <a:pt x="55" y="173"/>
                        <a:pt x="55" y="175"/>
                        <a:pt x="55" y="173"/>
                      </a:cubicBezTo>
                      <a:cubicBezTo>
                        <a:pt x="55" y="173"/>
                        <a:pt x="55" y="173"/>
                        <a:pt x="55" y="173"/>
                      </a:cubicBezTo>
                      <a:cubicBezTo>
                        <a:pt x="55" y="173"/>
                        <a:pt x="55" y="173"/>
                        <a:pt x="55" y="173"/>
                      </a:cubicBezTo>
                      <a:cubicBezTo>
                        <a:pt x="54" y="173"/>
                        <a:pt x="54" y="173"/>
                        <a:pt x="54" y="173"/>
                      </a:cubicBezTo>
                      <a:cubicBezTo>
                        <a:pt x="54" y="173"/>
                        <a:pt x="54" y="173"/>
                        <a:pt x="54" y="173"/>
                      </a:cubicBezTo>
                      <a:cubicBezTo>
                        <a:pt x="54" y="174"/>
                        <a:pt x="54" y="173"/>
                        <a:pt x="54" y="173"/>
                      </a:cubicBezTo>
                      <a:cubicBezTo>
                        <a:pt x="54" y="173"/>
                        <a:pt x="54" y="174"/>
                        <a:pt x="55" y="174"/>
                      </a:cubicBezTo>
                      <a:cubicBezTo>
                        <a:pt x="54" y="174"/>
                        <a:pt x="54" y="174"/>
                        <a:pt x="54" y="175"/>
                      </a:cubicBezTo>
                      <a:cubicBezTo>
                        <a:pt x="53" y="175"/>
                        <a:pt x="53" y="175"/>
                        <a:pt x="53" y="175"/>
                      </a:cubicBezTo>
                      <a:cubicBezTo>
                        <a:pt x="53" y="175"/>
                        <a:pt x="54" y="174"/>
                        <a:pt x="53" y="173"/>
                      </a:cubicBezTo>
                      <a:cubicBezTo>
                        <a:pt x="54" y="173"/>
                        <a:pt x="53" y="173"/>
                        <a:pt x="53" y="172"/>
                      </a:cubicBezTo>
                      <a:cubicBezTo>
                        <a:pt x="53" y="172"/>
                        <a:pt x="53" y="173"/>
                        <a:pt x="54" y="173"/>
                      </a:cubicBezTo>
                      <a:cubicBezTo>
                        <a:pt x="54" y="173"/>
                        <a:pt x="54" y="172"/>
                        <a:pt x="54" y="173"/>
                      </a:cubicBezTo>
                      <a:cubicBezTo>
                        <a:pt x="54" y="173"/>
                        <a:pt x="54" y="172"/>
                        <a:pt x="54" y="172"/>
                      </a:cubicBezTo>
                      <a:cubicBezTo>
                        <a:pt x="55" y="172"/>
                        <a:pt x="55" y="173"/>
                        <a:pt x="55" y="173"/>
                      </a:cubicBezTo>
                      <a:cubicBezTo>
                        <a:pt x="55" y="172"/>
                        <a:pt x="55" y="172"/>
                        <a:pt x="55" y="172"/>
                      </a:cubicBezTo>
                      <a:cubicBezTo>
                        <a:pt x="55" y="172"/>
                        <a:pt x="55" y="172"/>
                        <a:pt x="56" y="171"/>
                      </a:cubicBezTo>
                      <a:cubicBezTo>
                        <a:pt x="55" y="171"/>
                        <a:pt x="55" y="171"/>
                        <a:pt x="55" y="171"/>
                      </a:cubicBezTo>
                      <a:cubicBezTo>
                        <a:pt x="55" y="171"/>
                        <a:pt x="55" y="171"/>
                        <a:pt x="55" y="171"/>
                      </a:cubicBezTo>
                      <a:cubicBezTo>
                        <a:pt x="55" y="171"/>
                        <a:pt x="55" y="170"/>
                        <a:pt x="55" y="170"/>
                      </a:cubicBezTo>
                      <a:cubicBezTo>
                        <a:pt x="55" y="170"/>
                        <a:pt x="55" y="171"/>
                        <a:pt x="55" y="171"/>
                      </a:cubicBezTo>
                      <a:cubicBezTo>
                        <a:pt x="54" y="171"/>
                        <a:pt x="55" y="171"/>
                        <a:pt x="55" y="172"/>
                      </a:cubicBezTo>
                      <a:cubicBezTo>
                        <a:pt x="54" y="172"/>
                        <a:pt x="55" y="172"/>
                        <a:pt x="54" y="172"/>
                      </a:cubicBezTo>
                      <a:cubicBezTo>
                        <a:pt x="54" y="172"/>
                        <a:pt x="54" y="172"/>
                        <a:pt x="54" y="172"/>
                      </a:cubicBezTo>
                      <a:cubicBezTo>
                        <a:pt x="54" y="172"/>
                        <a:pt x="54" y="171"/>
                        <a:pt x="54" y="171"/>
                      </a:cubicBezTo>
                      <a:cubicBezTo>
                        <a:pt x="54" y="171"/>
                        <a:pt x="54" y="170"/>
                        <a:pt x="54" y="170"/>
                      </a:cubicBezTo>
                      <a:cubicBezTo>
                        <a:pt x="54" y="170"/>
                        <a:pt x="54" y="170"/>
                        <a:pt x="54" y="170"/>
                      </a:cubicBezTo>
                      <a:cubicBezTo>
                        <a:pt x="54" y="169"/>
                        <a:pt x="54" y="169"/>
                        <a:pt x="54" y="169"/>
                      </a:cubicBezTo>
                      <a:cubicBezTo>
                        <a:pt x="54" y="169"/>
                        <a:pt x="54" y="169"/>
                        <a:pt x="53" y="169"/>
                      </a:cubicBezTo>
                      <a:cubicBezTo>
                        <a:pt x="54" y="170"/>
                        <a:pt x="54" y="169"/>
                        <a:pt x="54" y="169"/>
                      </a:cubicBezTo>
                      <a:cubicBezTo>
                        <a:pt x="54" y="169"/>
                        <a:pt x="54" y="170"/>
                        <a:pt x="54" y="170"/>
                      </a:cubicBezTo>
                      <a:cubicBezTo>
                        <a:pt x="53" y="170"/>
                        <a:pt x="53" y="170"/>
                        <a:pt x="53" y="170"/>
                      </a:cubicBezTo>
                      <a:cubicBezTo>
                        <a:pt x="53" y="170"/>
                        <a:pt x="53" y="170"/>
                        <a:pt x="53" y="170"/>
                      </a:cubicBezTo>
                      <a:cubicBezTo>
                        <a:pt x="53" y="170"/>
                        <a:pt x="53" y="170"/>
                        <a:pt x="53" y="170"/>
                      </a:cubicBezTo>
                      <a:cubicBezTo>
                        <a:pt x="53" y="170"/>
                        <a:pt x="53" y="170"/>
                        <a:pt x="53" y="169"/>
                      </a:cubicBezTo>
                      <a:cubicBezTo>
                        <a:pt x="53" y="169"/>
                        <a:pt x="53" y="168"/>
                        <a:pt x="53" y="168"/>
                      </a:cubicBezTo>
                      <a:cubicBezTo>
                        <a:pt x="54" y="168"/>
                        <a:pt x="54" y="168"/>
                        <a:pt x="54" y="168"/>
                      </a:cubicBezTo>
                      <a:cubicBezTo>
                        <a:pt x="54" y="168"/>
                        <a:pt x="54" y="169"/>
                        <a:pt x="54" y="169"/>
                      </a:cubicBezTo>
                      <a:cubicBezTo>
                        <a:pt x="54" y="169"/>
                        <a:pt x="54" y="168"/>
                        <a:pt x="54" y="169"/>
                      </a:cubicBezTo>
                      <a:cubicBezTo>
                        <a:pt x="54" y="168"/>
                        <a:pt x="54" y="168"/>
                        <a:pt x="54" y="168"/>
                      </a:cubicBezTo>
                      <a:cubicBezTo>
                        <a:pt x="54" y="168"/>
                        <a:pt x="54" y="168"/>
                        <a:pt x="54" y="168"/>
                      </a:cubicBezTo>
                      <a:cubicBezTo>
                        <a:pt x="55" y="167"/>
                        <a:pt x="54" y="167"/>
                        <a:pt x="54" y="167"/>
                      </a:cubicBezTo>
                      <a:cubicBezTo>
                        <a:pt x="54" y="167"/>
                        <a:pt x="54" y="167"/>
                        <a:pt x="54" y="167"/>
                      </a:cubicBezTo>
                      <a:cubicBezTo>
                        <a:pt x="55" y="167"/>
                        <a:pt x="55" y="167"/>
                        <a:pt x="55" y="167"/>
                      </a:cubicBezTo>
                      <a:cubicBezTo>
                        <a:pt x="55" y="167"/>
                        <a:pt x="55" y="167"/>
                        <a:pt x="55" y="167"/>
                      </a:cubicBezTo>
                      <a:cubicBezTo>
                        <a:pt x="56" y="167"/>
                        <a:pt x="55" y="167"/>
                        <a:pt x="55" y="166"/>
                      </a:cubicBezTo>
                      <a:cubicBezTo>
                        <a:pt x="55" y="166"/>
                        <a:pt x="55" y="166"/>
                        <a:pt x="55" y="166"/>
                      </a:cubicBezTo>
                      <a:cubicBezTo>
                        <a:pt x="54" y="166"/>
                        <a:pt x="56" y="166"/>
                        <a:pt x="55" y="166"/>
                      </a:cubicBezTo>
                      <a:cubicBezTo>
                        <a:pt x="55" y="165"/>
                        <a:pt x="55" y="165"/>
                        <a:pt x="56" y="166"/>
                      </a:cubicBezTo>
                      <a:cubicBezTo>
                        <a:pt x="55" y="165"/>
                        <a:pt x="56" y="165"/>
                        <a:pt x="56" y="165"/>
                      </a:cubicBezTo>
                      <a:cubicBezTo>
                        <a:pt x="56" y="166"/>
                        <a:pt x="56" y="166"/>
                        <a:pt x="56" y="166"/>
                      </a:cubicBezTo>
                      <a:cubicBezTo>
                        <a:pt x="56" y="166"/>
                        <a:pt x="56" y="166"/>
                        <a:pt x="56" y="166"/>
                      </a:cubicBezTo>
                      <a:cubicBezTo>
                        <a:pt x="57" y="166"/>
                        <a:pt x="56" y="167"/>
                        <a:pt x="56" y="167"/>
                      </a:cubicBezTo>
                      <a:cubicBezTo>
                        <a:pt x="56" y="167"/>
                        <a:pt x="56" y="167"/>
                        <a:pt x="56" y="167"/>
                      </a:cubicBezTo>
                      <a:cubicBezTo>
                        <a:pt x="56" y="166"/>
                        <a:pt x="56" y="166"/>
                        <a:pt x="57" y="166"/>
                      </a:cubicBezTo>
                      <a:cubicBezTo>
                        <a:pt x="57" y="166"/>
                        <a:pt x="57" y="167"/>
                        <a:pt x="57" y="166"/>
                      </a:cubicBezTo>
                      <a:cubicBezTo>
                        <a:pt x="57" y="166"/>
                        <a:pt x="57" y="167"/>
                        <a:pt x="57" y="167"/>
                      </a:cubicBezTo>
                      <a:cubicBezTo>
                        <a:pt x="57" y="167"/>
                        <a:pt x="57" y="166"/>
                        <a:pt x="57" y="166"/>
                      </a:cubicBezTo>
                      <a:cubicBezTo>
                        <a:pt x="57" y="166"/>
                        <a:pt x="57" y="166"/>
                        <a:pt x="57" y="166"/>
                      </a:cubicBezTo>
                      <a:cubicBezTo>
                        <a:pt x="58" y="166"/>
                        <a:pt x="58" y="166"/>
                        <a:pt x="58" y="166"/>
                      </a:cubicBezTo>
                      <a:cubicBezTo>
                        <a:pt x="57" y="166"/>
                        <a:pt x="57" y="166"/>
                        <a:pt x="57" y="167"/>
                      </a:cubicBezTo>
                      <a:cubicBezTo>
                        <a:pt x="57" y="167"/>
                        <a:pt x="57" y="167"/>
                        <a:pt x="57" y="167"/>
                      </a:cubicBezTo>
                      <a:cubicBezTo>
                        <a:pt x="58" y="167"/>
                        <a:pt x="57" y="167"/>
                        <a:pt x="58" y="166"/>
                      </a:cubicBezTo>
                      <a:cubicBezTo>
                        <a:pt x="58" y="167"/>
                        <a:pt x="58" y="167"/>
                        <a:pt x="58" y="167"/>
                      </a:cubicBezTo>
                      <a:cubicBezTo>
                        <a:pt x="58" y="167"/>
                        <a:pt x="58" y="167"/>
                        <a:pt x="59" y="166"/>
                      </a:cubicBezTo>
                      <a:cubicBezTo>
                        <a:pt x="58" y="167"/>
                        <a:pt x="58" y="166"/>
                        <a:pt x="58" y="166"/>
                      </a:cubicBezTo>
                      <a:cubicBezTo>
                        <a:pt x="58" y="166"/>
                        <a:pt x="58" y="166"/>
                        <a:pt x="58" y="166"/>
                      </a:cubicBezTo>
                      <a:cubicBezTo>
                        <a:pt x="59" y="166"/>
                        <a:pt x="58" y="166"/>
                        <a:pt x="58" y="166"/>
                      </a:cubicBezTo>
                      <a:cubicBezTo>
                        <a:pt x="59" y="166"/>
                        <a:pt x="59" y="166"/>
                        <a:pt x="59" y="166"/>
                      </a:cubicBezTo>
                      <a:cubicBezTo>
                        <a:pt x="59" y="166"/>
                        <a:pt x="58" y="166"/>
                        <a:pt x="58" y="166"/>
                      </a:cubicBezTo>
                      <a:cubicBezTo>
                        <a:pt x="59" y="166"/>
                        <a:pt x="59" y="166"/>
                        <a:pt x="59" y="166"/>
                      </a:cubicBezTo>
                      <a:cubicBezTo>
                        <a:pt x="59" y="166"/>
                        <a:pt x="59" y="166"/>
                        <a:pt x="59" y="166"/>
                      </a:cubicBezTo>
                      <a:cubicBezTo>
                        <a:pt x="59" y="166"/>
                        <a:pt x="59" y="166"/>
                        <a:pt x="60" y="166"/>
                      </a:cubicBezTo>
                      <a:cubicBezTo>
                        <a:pt x="60" y="166"/>
                        <a:pt x="59" y="166"/>
                        <a:pt x="59" y="165"/>
                      </a:cubicBezTo>
                      <a:cubicBezTo>
                        <a:pt x="58" y="165"/>
                        <a:pt x="58" y="166"/>
                        <a:pt x="58" y="166"/>
                      </a:cubicBezTo>
                      <a:cubicBezTo>
                        <a:pt x="58" y="165"/>
                        <a:pt x="58" y="165"/>
                        <a:pt x="58" y="165"/>
                      </a:cubicBezTo>
                      <a:cubicBezTo>
                        <a:pt x="58" y="165"/>
                        <a:pt x="58" y="165"/>
                        <a:pt x="59" y="165"/>
                      </a:cubicBezTo>
                      <a:cubicBezTo>
                        <a:pt x="59" y="165"/>
                        <a:pt x="59" y="164"/>
                        <a:pt x="58" y="164"/>
                      </a:cubicBezTo>
                      <a:cubicBezTo>
                        <a:pt x="59" y="163"/>
                        <a:pt x="59" y="164"/>
                        <a:pt x="59" y="164"/>
                      </a:cubicBezTo>
                      <a:cubicBezTo>
                        <a:pt x="59" y="164"/>
                        <a:pt x="59" y="163"/>
                        <a:pt x="59" y="163"/>
                      </a:cubicBezTo>
                      <a:cubicBezTo>
                        <a:pt x="60" y="163"/>
                        <a:pt x="59" y="163"/>
                        <a:pt x="60" y="163"/>
                      </a:cubicBezTo>
                      <a:cubicBezTo>
                        <a:pt x="60" y="163"/>
                        <a:pt x="60" y="163"/>
                        <a:pt x="60" y="163"/>
                      </a:cubicBezTo>
                      <a:cubicBezTo>
                        <a:pt x="60" y="163"/>
                        <a:pt x="61" y="163"/>
                        <a:pt x="61" y="163"/>
                      </a:cubicBezTo>
                      <a:cubicBezTo>
                        <a:pt x="61" y="163"/>
                        <a:pt x="61" y="163"/>
                        <a:pt x="61" y="163"/>
                      </a:cubicBezTo>
                      <a:cubicBezTo>
                        <a:pt x="61" y="163"/>
                        <a:pt x="61" y="164"/>
                        <a:pt x="61" y="164"/>
                      </a:cubicBezTo>
                      <a:cubicBezTo>
                        <a:pt x="61" y="164"/>
                        <a:pt x="61" y="164"/>
                        <a:pt x="60" y="165"/>
                      </a:cubicBezTo>
                      <a:cubicBezTo>
                        <a:pt x="60" y="165"/>
                        <a:pt x="61" y="164"/>
                        <a:pt x="61" y="164"/>
                      </a:cubicBezTo>
                      <a:cubicBezTo>
                        <a:pt x="59" y="164"/>
                        <a:pt x="60" y="165"/>
                        <a:pt x="60" y="166"/>
                      </a:cubicBezTo>
                      <a:cubicBezTo>
                        <a:pt x="60" y="165"/>
                        <a:pt x="60" y="165"/>
                        <a:pt x="60" y="165"/>
                      </a:cubicBezTo>
                      <a:cubicBezTo>
                        <a:pt x="60" y="165"/>
                        <a:pt x="61" y="165"/>
                        <a:pt x="61" y="165"/>
                      </a:cubicBezTo>
                      <a:cubicBezTo>
                        <a:pt x="61" y="165"/>
                        <a:pt x="60" y="166"/>
                        <a:pt x="60" y="166"/>
                      </a:cubicBezTo>
                      <a:cubicBezTo>
                        <a:pt x="61" y="166"/>
                        <a:pt x="60" y="167"/>
                        <a:pt x="60" y="168"/>
                      </a:cubicBezTo>
                      <a:cubicBezTo>
                        <a:pt x="60" y="168"/>
                        <a:pt x="60" y="168"/>
                        <a:pt x="60" y="168"/>
                      </a:cubicBezTo>
                      <a:cubicBezTo>
                        <a:pt x="60" y="168"/>
                        <a:pt x="59" y="168"/>
                        <a:pt x="60" y="168"/>
                      </a:cubicBezTo>
                      <a:cubicBezTo>
                        <a:pt x="60" y="169"/>
                        <a:pt x="60" y="169"/>
                        <a:pt x="60" y="169"/>
                      </a:cubicBezTo>
                      <a:cubicBezTo>
                        <a:pt x="59" y="169"/>
                        <a:pt x="59" y="169"/>
                        <a:pt x="59" y="169"/>
                      </a:cubicBezTo>
                      <a:cubicBezTo>
                        <a:pt x="59" y="169"/>
                        <a:pt x="60" y="169"/>
                        <a:pt x="59" y="170"/>
                      </a:cubicBezTo>
                      <a:cubicBezTo>
                        <a:pt x="59" y="169"/>
                        <a:pt x="59" y="170"/>
                        <a:pt x="59" y="170"/>
                      </a:cubicBezTo>
                      <a:cubicBezTo>
                        <a:pt x="58" y="169"/>
                        <a:pt x="57" y="170"/>
                        <a:pt x="57" y="171"/>
                      </a:cubicBezTo>
                      <a:cubicBezTo>
                        <a:pt x="57" y="171"/>
                        <a:pt x="58" y="171"/>
                        <a:pt x="58" y="170"/>
                      </a:cubicBezTo>
                      <a:cubicBezTo>
                        <a:pt x="58" y="170"/>
                        <a:pt x="58" y="171"/>
                        <a:pt x="58" y="171"/>
                      </a:cubicBezTo>
                      <a:cubicBezTo>
                        <a:pt x="58" y="170"/>
                        <a:pt x="59" y="170"/>
                        <a:pt x="59" y="170"/>
                      </a:cubicBezTo>
                      <a:cubicBezTo>
                        <a:pt x="60" y="170"/>
                        <a:pt x="59" y="170"/>
                        <a:pt x="59" y="171"/>
                      </a:cubicBezTo>
                      <a:cubicBezTo>
                        <a:pt x="59" y="171"/>
                        <a:pt x="59" y="170"/>
                        <a:pt x="59" y="170"/>
                      </a:cubicBezTo>
                      <a:cubicBezTo>
                        <a:pt x="59" y="170"/>
                        <a:pt x="59" y="171"/>
                        <a:pt x="58" y="171"/>
                      </a:cubicBezTo>
                      <a:cubicBezTo>
                        <a:pt x="58" y="171"/>
                        <a:pt x="59" y="171"/>
                        <a:pt x="59" y="171"/>
                      </a:cubicBezTo>
                      <a:cubicBezTo>
                        <a:pt x="58" y="171"/>
                        <a:pt x="58" y="172"/>
                        <a:pt x="58" y="171"/>
                      </a:cubicBezTo>
                      <a:cubicBezTo>
                        <a:pt x="58" y="172"/>
                        <a:pt x="58" y="172"/>
                        <a:pt x="58" y="172"/>
                      </a:cubicBezTo>
                      <a:cubicBezTo>
                        <a:pt x="58" y="172"/>
                        <a:pt x="58" y="172"/>
                        <a:pt x="58" y="172"/>
                      </a:cubicBezTo>
                      <a:cubicBezTo>
                        <a:pt x="58" y="172"/>
                        <a:pt x="58" y="172"/>
                        <a:pt x="57" y="172"/>
                      </a:cubicBezTo>
                      <a:cubicBezTo>
                        <a:pt x="58" y="173"/>
                        <a:pt x="58" y="172"/>
                        <a:pt x="58" y="173"/>
                      </a:cubicBezTo>
                      <a:cubicBezTo>
                        <a:pt x="58" y="173"/>
                        <a:pt x="58" y="172"/>
                        <a:pt x="59" y="172"/>
                      </a:cubicBezTo>
                      <a:cubicBezTo>
                        <a:pt x="59" y="172"/>
                        <a:pt x="59" y="172"/>
                        <a:pt x="59" y="172"/>
                      </a:cubicBezTo>
                      <a:cubicBezTo>
                        <a:pt x="59" y="173"/>
                        <a:pt x="59" y="172"/>
                        <a:pt x="59" y="172"/>
                      </a:cubicBezTo>
                      <a:cubicBezTo>
                        <a:pt x="60" y="172"/>
                        <a:pt x="59" y="172"/>
                        <a:pt x="58" y="172"/>
                      </a:cubicBezTo>
                      <a:cubicBezTo>
                        <a:pt x="59" y="171"/>
                        <a:pt x="59" y="172"/>
                        <a:pt x="60" y="171"/>
                      </a:cubicBezTo>
                      <a:cubicBezTo>
                        <a:pt x="60" y="171"/>
                        <a:pt x="60" y="172"/>
                        <a:pt x="60" y="172"/>
                      </a:cubicBezTo>
                      <a:cubicBezTo>
                        <a:pt x="60" y="172"/>
                        <a:pt x="61" y="172"/>
                        <a:pt x="61" y="171"/>
                      </a:cubicBezTo>
                      <a:cubicBezTo>
                        <a:pt x="61" y="171"/>
                        <a:pt x="61" y="171"/>
                        <a:pt x="60" y="171"/>
                      </a:cubicBezTo>
                      <a:cubicBezTo>
                        <a:pt x="62" y="170"/>
                        <a:pt x="61" y="168"/>
                        <a:pt x="62" y="167"/>
                      </a:cubicBezTo>
                      <a:cubicBezTo>
                        <a:pt x="62" y="167"/>
                        <a:pt x="62" y="167"/>
                        <a:pt x="62" y="166"/>
                      </a:cubicBezTo>
                      <a:cubicBezTo>
                        <a:pt x="63" y="166"/>
                        <a:pt x="63" y="166"/>
                        <a:pt x="63" y="166"/>
                      </a:cubicBezTo>
                      <a:cubicBezTo>
                        <a:pt x="63" y="165"/>
                        <a:pt x="63" y="165"/>
                        <a:pt x="63" y="165"/>
                      </a:cubicBezTo>
                      <a:cubicBezTo>
                        <a:pt x="63" y="165"/>
                        <a:pt x="63" y="166"/>
                        <a:pt x="63" y="165"/>
                      </a:cubicBezTo>
                      <a:cubicBezTo>
                        <a:pt x="63" y="165"/>
                        <a:pt x="63" y="165"/>
                        <a:pt x="63" y="164"/>
                      </a:cubicBezTo>
                      <a:cubicBezTo>
                        <a:pt x="63" y="165"/>
                        <a:pt x="63" y="165"/>
                        <a:pt x="63" y="164"/>
                      </a:cubicBezTo>
                      <a:cubicBezTo>
                        <a:pt x="64" y="165"/>
                        <a:pt x="63" y="165"/>
                        <a:pt x="63" y="166"/>
                      </a:cubicBezTo>
                      <a:cubicBezTo>
                        <a:pt x="63" y="166"/>
                        <a:pt x="63" y="166"/>
                        <a:pt x="63" y="166"/>
                      </a:cubicBezTo>
                      <a:cubicBezTo>
                        <a:pt x="62" y="166"/>
                        <a:pt x="63" y="167"/>
                        <a:pt x="62" y="167"/>
                      </a:cubicBezTo>
                      <a:cubicBezTo>
                        <a:pt x="62" y="167"/>
                        <a:pt x="63" y="167"/>
                        <a:pt x="63" y="167"/>
                      </a:cubicBezTo>
                      <a:cubicBezTo>
                        <a:pt x="62" y="170"/>
                        <a:pt x="61" y="172"/>
                        <a:pt x="61" y="174"/>
                      </a:cubicBezTo>
                      <a:cubicBezTo>
                        <a:pt x="61" y="175"/>
                        <a:pt x="61" y="174"/>
                        <a:pt x="61" y="175"/>
                      </a:cubicBezTo>
                      <a:cubicBezTo>
                        <a:pt x="61" y="175"/>
                        <a:pt x="61" y="176"/>
                        <a:pt x="62" y="176"/>
                      </a:cubicBezTo>
                      <a:cubicBezTo>
                        <a:pt x="61" y="175"/>
                        <a:pt x="62" y="175"/>
                        <a:pt x="61" y="174"/>
                      </a:cubicBezTo>
                      <a:cubicBezTo>
                        <a:pt x="62" y="174"/>
                        <a:pt x="62" y="174"/>
                        <a:pt x="62" y="174"/>
                      </a:cubicBezTo>
                      <a:cubicBezTo>
                        <a:pt x="62" y="174"/>
                        <a:pt x="62" y="175"/>
                        <a:pt x="62" y="175"/>
                      </a:cubicBezTo>
                      <a:cubicBezTo>
                        <a:pt x="62" y="175"/>
                        <a:pt x="62" y="175"/>
                        <a:pt x="62" y="175"/>
                      </a:cubicBezTo>
                      <a:cubicBezTo>
                        <a:pt x="62" y="174"/>
                        <a:pt x="63" y="174"/>
                        <a:pt x="63" y="172"/>
                      </a:cubicBezTo>
                      <a:cubicBezTo>
                        <a:pt x="63" y="173"/>
                        <a:pt x="64" y="172"/>
                        <a:pt x="64" y="173"/>
                      </a:cubicBezTo>
                      <a:cubicBezTo>
                        <a:pt x="64" y="173"/>
                        <a:pt x="65" y="172"/>
                        <a:pt x="64" y="172"/>
                      </a:cubicBezTo>
                      <a:cubicBezTo>
                        <a:pt x="65" y="172"/>
                        <a:pt x="65" y="173"/>
                        <a:pt x="64" y="173"/>
                      </a:cubicBezTo>
                      <a:cubicBezTo>
                        <a:pt x="64" y="173"/>
                        <a:pt x="63" y="174"/>
                        <a:pt x="64" y="174"/>
                      </a:cubicBezTo>
                      <a:cubicBezTo>
                        <a:pt x="64" y="174"/>
                        <a:pt x="64" y="174"/>
                        <a:pt x="63" y="174"/>
                      </a:cubicBezTo>
                      <a:cubicBezTo>
                        <a:pt x="63" y="174"/>
                        <a:pt x="64" y="174"/>
                        <a:pt x="64" y="174"/>
                      </a:cubicBezTo>
                      <a:cubicBezTo>
                        <a:pt x="63" y="175"/>
                        <a:pt x="64" y="175"/>
                        <a:pt x="64" y="176"/>
                      </a:cubicBezTo>
                      <a:cubicBezTo>
                        <a:pt x="64" y="176"/>
                        <a:pt x="64" y="176"/>
                        <a:pt x="64" y="176"/>
                      </a:cubicBezTo>
                      <a:cubicBezTo>
                        <a:pt x="64" y="176"/>
                        <a:pt x="64" y="175"/>
                        <a:pt x="64" y="175"/>
                      </a:cubicBezTo>
                      <a:cubicBezTo>
                        <a:pt x="64" y="176"/>
                        <a:pt x="64" y="176"/>
                        <a:pt x="64" y="177"/>
                      </a:cubicBezTo>
                      <a:cubicBezTo>
                        <a:pt x="64" y="177"/>
                        <a:pt x="64" y="177"/>
                        <a:pt x="64" y="177"/>
                      </a:cubicBezTo>
                      <a:cubicBezTo>
                        <a:pt x="65" y="177"/>
                        <a:pt x="65" y="177"/>
                        <a:pt x="65" y="177"/>
                      </a:cubicBezTo>
                      <a:cubicBezTo>
                        <a:pt x="65" y="177"/>
                        <a:pt x="65" y="176"/>
                        <a:pt x="65" y="176"/>
                      </a:cubicBezTo>
                      <a:cubicBezTo>
                        <a:pt x="65" y="177"/>
                        <a:pt x="66" y="175"/>
                        <a:pt x="66" y="176"/>
                      </a:cubicBezTo>
                      <a:cubicBezTo>
                        <a:pt x="66" y="175"/>
                        <a:pt x="66" y="175"/>
                        <a:pt x="66" y="175"/>
                      </a:cubicBezTo>
                      <a:cubicBezTo>
                        <a:pt x="66" y="175"/>
                        <a:pt x="67" y="175"/>
                        <a:pt x="67" y="175"/>
                      </a:cubicBezTo>
                      <a:cubicBezTo>
                        <a:pt x="67" y="175"/>
                        <a:pt x="67" y="176"/>
                        <a:pt x="66" y="176"/>
                      </a:cubicBezTo>
                      <a:cubicBezTo>
                        <a:pt x="67" y="176"/>
                        <a:pt x="67" y="176"/>
                        <a:pt x="67" y="176"/>
                      </a:cubicBezTo>
                      <a:cubicBezTo>
                        <a:pt x="67" y="176"/>
                        <a:pt x="67" y="176"/>
                        <a:pt x="67" y="176"/>
                      </a:cubicBezTo>
                      <a:cubicBezTo>
                        <a:pt x="67" y="176"/>
                        <a:pt x="67" y="176"/>
                        <a:pt x="68" y="176"/>
                      </a:cubicBezTo>
                      <a:cubicBezTo>
                        <a:pt x="69" y="176"/>
                        <a:pt x="67" y="177"/>
                        <a:pt x="68" y="178"/>
                      </a:cubicBezTo>
                      <a:cubicBezTo>
                        <a:pt x="68" y="178"/>
                        <a:pt x="68" y="178"/>
                        <a:pt x="68" y="178"/>
                      </a:cubicBezTo>
                      <a:cubicBezTo>
                        <a:pt x="68" y="179"/>
                        <a:pt x="68" y="179"/>
                        <a:pt x="68" y="179"/>
                      </a:cubicBezTo>
                      <a:cubicBezTo>
                        <a:pt x="68" y="179"/>
                        <a:pt x="69" y="179"/>
                        <a:pt x="69" y="180"/>
                      </a:cubicBezTo>
                      <a:cubicBezTo>
                        <a:pt x="69" y="179"/>
                        <a:pt x="68" y="180"/>
                        <a:pt x="68" y="179"/>
                      </a:cubicBezTo>
                      <a:cubicBezTo>
                        <a:pt x="68" y="181"/>
                        <a:pt x="67" y="180"/>
                        <a:pt x="66" y="180"/>
                      </a:cubicBezTo>
                      <a:cubicBezTo>
                        <a:pt x="66" y="180"/>
                        <a:pt x="66" y="180"/>
                        <a:pt x="67" y="180"/>
                      </a:cubicBezTo>
                      <a:cubicBezTo>
                        <a:pt x="67" y="180"/>
                        <a:pt x="66" y="180"/>
                        <a:pt x="67" y="179"/>
                      </a:cubicBezTo>
                      <a:cubicBezTo>
                        <a:pt x="66" y="180"/>
                        <a:pt x="66" y="179"/>
                        <a:pt x="66" y="180"/>
                      </a:cubicBezTo>
                      <a:cubicBezTo>
                        <a:pt x="66" y="179"/>
                        <a:pt x="66" y="179"/>
                        <a:pt x="66" y="179"/>
                      </a:cubicBezTo>
                      <a:cubicBezTo>
                        <a:pt x="65" y="179"/>
                        <a:pt x="66" y="180"/>
                        <a:pt x="65" y="180"/>
                      </a:cubicBezTo>
                      <a:cubicBezTo>
                        <a:pt x="65" y="179"/>
                        <a:pt x="64" y="180"/>
                        <a:pt x="64" y="180"/>
                      </a:cubicBezTo>
                      <a:cubicBezTo>
                        <a:pt x="64" y="180"/>
                        <a:pt x="64" y="180"/>
                        <a:pt x="64" y="180"/>
                      </a:cubicBezTo>
                      <a:cubicBezTo>
                        <a:pt x="63" y="179"/>
                        <a:pt x="63" y="181"/>
                        <a:pt x="63" y="181"/>
                      </a:cubicBezTo>
                      <a:cubicBezTo>
                        <a:pt x="62" y="181"/>
                        <a:pt x="63" y="181"/>
                        <a:pt x="63" y="180"/>
                      </a:cubicBezTo>
                      <a:cubicBezTo>
                        <a:pt x="62" y="180"/>
                        <a:pt x="62" y="181"/>
                        <a:pt x="62" y="181"/>
                      </a:cubicBezTo>
                      <a:cubicBezTo>
                        <a:pt x="62" y="181"/>
                        <a:pt x="62" y="181"/>
                        <a:pt x="62" y="180"/>
                      </a:cubicBezTo>
                      <a:cubicBezTo>
                        <a:pt x="62" y="180"/>
                        <a:pt x="62" y="180"/>
                        <a:pt x="62" y="180"/>
                      </a:cubicBezTo>
                      <a:cubicBezTo>
                        <a:pt x="62" y="180"/>
                        <a:pt x="62" y="180"/>
                        <a:pt x="62" y="180"/>
                      </a:cubicBezTo>
                      <a:cubicBezTo>
                        <a:pt x="62" y="180"/>
                        <a:pt x="62" y="180"/>
                        <a:pt x="62" y="180"/>
                      </a:cubicBezTo>
                      <a:cubicBezTo>
                        <a:pt x="62" y="180"/>
                        <a:pt x="61" y="179"/>
                        <a:pt x="62" y="178"/>
                      </a:cubicBezTo>
                      <a:cubicBezTo>
                        <a:pt x="62" y="178"/>
                        <a:pt x="61" y="178"/>
                        <a:pt x="61" y="178"/>
                      </a:cubicBezTo>
                      <a:cubicBezTo>
                        <a:pt x="62" y="178"/>
                        <a:pt x="62" y="178"/>
                        <a:pt x="62" y="177"/>
                      </a:cubicBezTo>
                      <a:cubicBezTo>
                        <a:pt x="62" y="177"/>
                        <a:pt x="61" y="178"/>
                        <a:pt x="61" y="177"/>
                      </a:cubicBezTo>
                      <a:cubicBezTo>
                        <a:pt x="61" y="177"/>
                        <a:pt x="61" y="178"/>
                        <a:pt x="61" y="178"/>
                      </a:cubicBezTo>
                      <a:cubicBezTo>
                        <a:pt x="61" y="178"/>
                        <a:pt x="61" y="177"/>
                        <a:pt x="61" y="177"/>
                      </a:cubicBezTo>
                      <a:cubicBezTo>
                        <a:pt x="61" y="178"/>
                        <a:pt x="59" y="179"/>
                        <a:pt x="60" y="179"/>
                      </a:cubicBezTo>
                      <a:cubicBezTo>
                        <a:pt x="60" y="179"/>
                        <a:pt x="59" y="179"/>
                        <a:pt x="60" y="180"/>
                      </a:cubicBezTo>
                      <a:cubicBezTo>
                        <a:pt x="60" y="180"/>
                        <a:pt x="60" y="180"/>
                        <a:pt x="60" y="179"/>
                      </a:cubicBezTo>
                      <a:cubicBezTo>
                        <a:pt x="60" y="180"/>
                        <a:pt x="61" y="180"/>
                        <a:pt x="61" y="180"/>
                      </a:cubicBezTo>
                      <a:cubicBezTo>
                        <a:pt x="60" y="180"/>
                        <a:pt x="60" y="180"/>
                        <a:pt x="60" y="180"/>
                      </a:cubicBezTo>
                      <a:cubicBezTo>
                        <a:pt x="60" y="181"/>
                        <a:pt x="59" y="180"/>
                        <a:pt x="59" y="180"/>
                      </a:cubicBezTo>
                      <a:cubicBezTo>
                        <a:pt x="58" y="180"/>
                        <a:pt x="59" y="179"/>
                        <a:pt x="59" y="179"/>
                      </a:cubicBezTo>
                      <a:cubicBezTo>
                        <a:pt x="59" y="178"/>
                        <a:pt x="59" y="178"/>
                        <a:pt x="60" y="178"/>
                      </a:cubicBezTo>
                      <a:cubicBezTo>
                        <a:pt x="60" y="178"/>
                        <a:pt x="60" y="178"/>
                        <a:pt x="60" y="177"/>
                      </a:cubicBezTo>
                      <a:cubicBezTo>
                        <a:pt x="60" y="177"/>
                        <a:pt x="60" y="178"/>
                        <a:pt x="60" y="177"/>
                      </a:cubicBezTo>
                      <a:cubicBezTo>
                        <a:pt x="60" y="177"/>
                        <a:pt x="60" y="177"/>
                        <a:pt x="59" y="177"/>
                      </a:cubicBezTo>
                      <a:cubicBezTo>
                        <a:pt x="59" y="177"/>
                        <a:pt x="60" y="176"/>
                        <a:pt x="59" y="176"/>
                      </a:cubicBezTo>
                      <a:cubicBezTo>
                        <a:pt x="59" y="176"/>
                        <a:pt x="59" y="176"/>
                        <a:pt x="59" y="175"/>
                      </a:cubicBezTo>
                      <a:close/>
                      <a:moveTo>
                        <a:pt x="68" y="179"/>
                      </a:moveTo>
                      <a:cubicBezTo>
                        <a:pt x="68" y="180"/>
                        <a:pt x="68" y="180"/>
                        <a:pt x="68" y="180"/>
                      </a:cubicBezTo>
                      <a:cubicBezTo>
                        <a:pt x="68" y="180"/>
                        <a:pt x="68" y="179"/>
                        <a:pt x="68" y="179"/>
                      </a:cubicBezTo>
                      <a:cubicBezTo>
                        <a:pt x="68" y="179"/>
                        <a:pt x="68" y="179"/>
                        <a:pt x="68" y="179"/>
                      </a:cubicBezTo>
                      <a:close/>
                      <a:moveTo>
                        <a:pt x="66" y="179"/>
                      </a:moveTo>
                      <a:cubicBezTo>
                        <a:pt x="66" y="178"/>
                        <a:pt x="66" y="179"/>
                        <a:pt x="67" y="179"/>
                      </a:cubicBezTo>
                      <a:cubicBezTo>
                        <a:pt x="67" y="179"/>
                        <a:pt x="66" y="178"/>
                        <a:pt x="67" y="178"/>
                      </a:cubicBezTo>
                      <a:cubicBezTo>
                        <a:pt x="67" y="178"/>
                        <a:pt x="67" y="177"/>
                        <a:pt x="67" y="177"/>
                      </a:cubicBezTo>
                      <a:cubicBezTo>
                        <a:pt x="67" y="177"/>
                        <a:pt x="67" y="177"/>
                        <a:pt x="67" y="177"/>
                      </a:cubicBezTo>
                      <a:cubicBezTo>
                        <a:pt x="67" y="177"/>
                        <a:pt x="66" y="178"/>
                        <a:pt x="67" y="178"/>
                      </a:cubicBezTo>
                      <a:cubicBezTo>
                        <a:pt x="66" y="178"/>
                        <a:pt x="66" y="179"/>
                        <a:pt x="66" y="178"/>
                      </a:cubicBezTo>
                      <a:cubicBezTo>
                        <a:pt x="66" y="179"/>
                        <a:pt x="66" y="179"/>
                        <a:pt x="66" y="179"/>
                      </a:cubicBezTo>
                      <a:close/>
                      <a:moveTo>
                        <a:pt x="65" y="177"/>
                      </a:moveTo>
                      <a:cubicBezTo>
                        <a:pt x="65" y="177"/>
                        <a:pt x="65" y="177"/>
                        <a:pt x="65" y="177"/>
                      </a:cubicBezTo>
                      <a:cubicBezTo>
                        <a:pt x="65" y="177"/>
                        <a:pt x="65" y="177"/>
                        <a:pt x="65" y="177"/>
                      </a:cubicBezTo>
                      <a:close/>
                      <a:moveTo>
                        <a:pt x="62" y="176"/>
                      </a:moveTo>
                      <a:cubicBezTo>
                        <a:pt x="61" y="177"/>
                        <a:pt x="62" y="177"/>
                        <a:pt x="62" y="177"/>
                      </a:cubicBezTo>
                      <a:cubicBezTo>
                        <a:pt x="62" y="177"/>
                        <a:pt x="62" y="177"/>
                        <a:pt x="62" y="177"/>
                      </a:cubicBezTo>
                      <a:cubicBezTo>
                        <a:pt x="62" y="177"/>
                        <a:pt x="62" y="177"/>
                        <a:pt x="62" y="176"/>
                      </a:cubicBezTo>
                      <a:close/>
                      <a:moveTo>
                        <a:pt x="60" y="166"/>
                      </a:moveTo>
                      <a:cubicBezTo>
                        <a:pt x="60" y="165"/>
                        <a:pt x="60" y="164"/>
                        <a:pt x="60" y="164"/>
                      </a:cubicBezTo>
                      <a:cubicBezTo>
                        <a:pt x="60" y="164"/>
                        <a:pt x="59" y="164"/>
                        <a:pt x="59" y="164"/>
                      </a:cubicBezTo>
                      <a:cubicBezTo>
                        <a:pt x="59" y="164"/>
                        <a:pt x="59" y="165"/>
                        <a:pt x="59" y="165"/>
                      </a:cubicBezTo>
                      <a:cubicBezTo>
                        <a:pt x="59" y="165"/>
                        <a:pt x="59" y="165"/>
                        <a:pt x="60" y="165"/>
                      </a:cubicBezTo>
                      <a:cubicBezTo>
                        <a:pt x="60" y="165"/>
                        <a:pt x="59" y="165"/>
                        <a:pt x="59" y="165"/>
                      </a:cubicBezTo>
                      <a:cubicBezTo>
                        <a:pt x="60" y="165"/>
                        <a:pt x="59" y="165"/>
                        <a:pt x="60" y="166"/>
                      </a:cubicBezTo>
                      <a:close/>
                      <a:moveTo>
                        <a:pt x="58" y="169"/>
                      </a:moveTo>
                      <a:cubicBezTo>
                        <a:pt x="58" y="169"/>
                        <a:pt x="58" y="169"/>
                        <a:pt x="58" y="169"/>
                      </a:cubicBezTo>
                      <a:cubicBezTo>
                        <a:pt x="58" y="169"/>
                        <a:pt x="58" y="169"/>
                        <a:pt x="58" y="169"/>
                      </a:cubicBezTo>
                      <a:cubicBezTo>
                        <a:pt x="58" y="169"/>
                        <a:pt x="58" y="169"/>
                        <a:pt x="58" y="169"/>
                      </a:cubicBezTo>
                      <a:close/>
                      <a:moveTo>
                        <a:pt x="59" y="168"/>
                      </a:moveTo>
                      <a:cubicBezTo>
                        <a:pt x="59" y="168"/>
                        <a:pt x="59" y="168"/>
                        <a:pt x="59" y="168"/>
                      </a:cubicBezTo>
                      <a:cubicBezTo>
                        <a:pt x="59" y="168"/>
                        <a:pt x="60" y="169"/>
                        <a:pt x="60" y="168"/>
                      </a:cubicBezTo>
                      <a:cubicBezTo>
                        <a:pt x="59" y="168"/>
                        <a:pt x="59" y="168"/>
                        <a:pt x="59" y="168"/>
                      </a:cubicBezTo>
                      <a:close/>
                      <a:moveTo>
                        <a:pt x="58" y="167"/>
                      </a:moveTo>
                      <a:cubicBezTo>
                        <a:pt x="58" y="168"/>
                        <a:pt x="59" y="169"/>
                        <a:pt x="59" y="170"/>
                      </a:cubicBezTo>
                      <a:cubicBezTo>
                        <a:pt x="59" y="169"/>
                        <a:pt x="59" y="169"/>
                        <a:pt x="59" y="168"/>
                      </a:cubicBezTo>
                      <a:cubicBezTo>
                        <a:pt x="59" y="169"/>
                        <a:pt x="59" y="169"/>
                        <a:pt x="59" y="168"/>
                      </a:cubicBezTo>
                      <a:cubicBezTo>
                        <a:pt x="59" y="168"/>
                        <a:pt x="59" y="167"/>
                        <a:pt x="58" y="167"/>
                      </a:cubicBezTo>
                      <a:close/>
                      <a:moveTo>
                        <a:pt x="54" y="173"/>
                      </a:moveTo>
                      <a:cubicBezTo>
                        <a:pt x="54" y="173"/>
                        <a:pt x="53" y="174"/>
                        <a:pt x="54" y="174"/>
                      </a:cubicBezTo>
                      <a:cubicBezTo>
                        <a:pt x="54" y="174"/>
                        <a:pt x="54" y="174"/>
                        <a:pt x="54" y="174"/>
                      </a:cubicBezTo>
                      <a:cubicBezTo>
                        <a:pt x="54" y="174"/>
                        <a:pt x="54" y="173"/>
                        <a:pt x="54" y="173"/>
                      </a:cubicBezTo>
                      <a:close/>
                      <a:moveTo>
                        <a:pt x="57" y="168"/>
                      </a:moveTo>
                      <a:cubicBezTo>
                        <a:pt x="57" y="169"/>
                        <a:pt x="57" y="169"/>
                        <a:pt x="57" y="169"/>
                      </a:cubicBezTo>
                      <a:cubicBezTo>
                        <a:pt x="56" y="169"/>
                        <a:pt x="56" y="169"/>
                        <a:pt x="56" y="169"/>
                      </a:cubicBezTo>
                      <a:cubicBezTo>
                        <a:pt x="57" y="169"/>
                        <a:pt x="57" y="168"/>
                        <a:pt x="57" y="167"/>
                      </a:cubicBezTo>
                      <a:cubicBezTo>
                        <a:pt x="57" y="167"/>
                        <a:pt x="57" y="168"/>
                        <a:pt x="57" y="168"/>
                      </a:cubicBezTo>
                      <a:cubicBezTo>
                        <a:pt x="57" y="168"/>
                        <a:pt x="57" y="168"/>
                        <a:pt x="57" y="168"/>
                      </a:cubicBezTo>
                      <a:cubicBezTo>
                        <a:pt x="56" y="168"/>
                        <a:pt x="57" y="168"/>
                        <a:pt x="57" y="168"/>
                      </a:cubicBezTo>
                      <a:close/>
                      <a:moveTo>
                        <a:pt x="57" y="170"/>
                      </a:moveTo>
                      <a:cubicBezTo>
                        <a:pt x="56" y="170"/>
                        <a:pt x="56" y="170"/>
                        <a:pt x="56" y="170"/>
                      </a:cubicBezTo>
                      <a:cubicBezTo>
                        <a:pt x="56" y="169"/>
                        <a:pt x="56" y="169"/>
                        <a:pt x="56" y="168"/>
                      </a:cubicBezTo>
                      <a:cubicBezTo>
                        <a:pt x="56" y="168"/>
                        <a:pt x="55" y="169"/>
                        <a:pt x="55" y="168"/>
                      </a:cubicBezTo>
                      <a:cubicBezTo>
                        <a:pt x="55" y="169"/>
                        <a:pt x="54" y="169"/>
                        <a:pt x="55" y="169"/>
                      </a:cubicBezTo>
                      <a:cubicBezTo>
                        <a:pt x="55" y="169"/>
                        <a:pt x="56" y="170"/>
                        <a:pt x="55" y="170"/>
                      </a:cubicBezTo>
                      <a:cubicBezTo>
                        <a:pt x="55" y="170"/>
                        <a:pt x="56" y="170"/>
                        <a:pt x="56" y="170"/>
                      </a:cubicBezTo>
                      <a:cubicBezTo>
                        <a:pt x="56" y="170"/>
                        <a:pt x="56" y="170"/>
                        <a:pt x="56" y="170"/>
                      </a:cubicBezTo>
                      <a:cubicBezTo>
                        <a:pt x="56" y="170"/>
                        <a:pt x="56" y="170"/>
                        <a:pt x="56" y="170"/>
                      </a:cubicBezTo>
                      <a:cubicBezTo>
                        <a:pt x="56" y="169"/>
                        <a:pt x="57" y="171"/>
                        <a:pt x="57" y="170"/>
                      </a:cubicBezTo>
                      <a:close/>
                      <a:moveTo>
                        <a:pt x="56" y="174"/>
                      </a:moveTo>
                      <a:cubicBezTo>
                        <a:pt x="56" y="174"/>
                        <a:pt x="56" y="175"/>
                        <a:pt x="56" y="175"/>
                      </a:cubicBezTo>
                      <a:cubicBezTo>
                        <a:pt x="56" y="175"/>
                        <a:pt x="56" y="174"/>
                        <a:pt x="56" y="174"/>
                      </a:cubicBezTo>
                      <a:close/>
                      <a:moveTo>
                        <a:pt x="60" y="172"/>
                      </a:moveTo>
                      <a:cubicBezTo>
                        <a:pt x="60" y="173"/>
                        <a:pt x="60" y="172"/>
                        <a:pt x="60" y="172"/>
                      </a:cubicBezTo>
                      <a:cubicBezTo>
                        <a:pt x="60" y="172"/>
                        <a:pt x="61" y="172"/>
                        <a:pt x="60" y="172"/>
                      </a:cubicBezTo>
                      <a:cubicBezTo>
                        <a:pt x="60" y="172"/>
                        <a:pt x="60" y="172"/>
                        <a:pt x="60" y="172"/>
                      </a:cubicBezTo>
                      <a:close/>
                      <a:moveTo>
                        <a:pt x="59" y="173"/>
                      </a:moveTo>
                      <a:cubicBezTo>
                        <a:pt x="60" y="173"/>
                        <a:pt x="59" y="174"/>
                        <a:pt x="59" y="174"/>
                      </a:cubicBezTo>
                      <a:cubicBezTo>
                        <a:pt x="60" y="174"/>
                        <a:pt x="60" y="174"/>
                        <a:pt x="60" y="174"/>
                      </a:cubicBezTo>
                      <a:cubicBezTo>
                        <a:pt x="60" y="174"/>
                        <a:pt x="60" y="174"/>
                        <a:pt x="60" y="174"/>
                      </a:cubicBezTo>
                      <a:cubicBezTo>
                        <a:pt x="60" y="174"/>
                        <a:pt x="60" y="174"/>
                        <a:pt x="60" y="174"/>
                      </a:cubicBezTo>
                      <a:cubicBezTo>
                        <a:pt x="60" y="174"/>
                        <a:pt x="60" y="173"/>
                        <a:pt x="60" y="173"/>
                      </a:cubicBezTo>
                      <a:cubicBezTo>
                        <a:pt x="60" y="173"/>
                        <a:pt x="60" y="173"/>
                        <a:pt x="60" y="173"/>
                      </a:cubicBezTo>
                      <a:cubicBezTo>
                        <a:pt x="60" y="173"/>
                        <a:pt x="60" y="173"/>
                        <a:pt x="60" y="173"/>
                      </a:cubicBezTo>
                      <a:cubicBezTo>
                        <a:pt x="60" y="173"/>
                        <a:pt x="59" y="173"/>
                        <a:pt x="59" y="173"/>
                      </a:cubicBezTo>
                      <a:close/>
                      <a:moveTo>
                        <a:pt x="58" y="176"/>
                      </a:moveTo>
                      <a:cubicBezTo>
                        <a:pt x="58" y="176"/>
                        <a:pt x="58" y="176"/>
                        <a:pt x="58" y="176"/>
                      </a:cubicBezTo>
                      <a:cubicBezTo>
                        <a:pt x="58" y="177"/>
                        <a:pt x="58" y="176"/>
                        <a:pt x="58" y="176"/>
                      </a:cubicBezTo>
                      <a:cubicBezTo>
                        <a:pt x="58" y="176"/>
                        <a:pt x="57" y="176"/>
                        <a:pt x="58" y="176"/>
                      </a:cubicBezTo>
                      <a:cubicBezTo>
                        <a:pt x="58" y="176"/>
                        <a:pt x="58" y="176"/>
                        <a:pt x="58" y="176"/>
                      </a:cubicBezTo>
                      <a:close/>
                      <a:moveTo>
                        <a:pt x="57" y="175"/>
                      </a:moveTo>
                      <a:cubicBezTo>
                        <a:pt x="58" y="175"/>
                        <a:pt x="57" y="175"/>
                        <a:pt x="58" y="176"/>
                      </a:cubicBezTo>
                      <a:cubicBezTo>
                        <a:pt x="58" y="175"/>
                        <a:pt x="58" y="175"/>
                        <a:pt x="58" y="175"/>
                      </a:cubicBezTo>
                      <a:cubicBezTo>
                        <a:pt x="59" y="175"/>
                        <a:pt x="58" y="175"/>
                        <a:pt x="58" y="175"/>
                      </a:cubicBezTo>
                      <a:cubicBezTo>
                        <a:pt x="58" y="175"/>
                        <a:pt x="58" y="175"/>
                        <a:pt x="58" y="175"/>
                      </a:cubicBezTo>
                      <a:cubicBezTo>
                        <a:pt x="58" y="175"/>
                        <a:pt x="58" y="174"/>
                        <a:pt x="58" y="174"/>
                      </a:cubicBezTo>
                      <a:cubicBezTo>
                        <a:pt x="58" y="174"/>
                        <a:pt x="58" y="175"/>
                        <a:pt x="57" y="175"/>
                      </a:cubicBezTo>
                      <a:close/>
                      <a:moveTo>
                        <a:pt x="57" y="175"/>
                      </a:moveTo>
                      <a:cubicBezTo>
                        <a:pt x="57" y="175"/>
                        <a:pt x="57" y="175"/>
                        <a:pt x="57" y="175"/>
                      </a:cubicBezTo>
                      <a:cubicBezTo>
                        <a:pt x="58" y="175"/>
                        <a:pt x="57" y="175"/>
                        <a:pt x="57" y="174"/>
                      </a:cubicBezTo>
                      <a:cubicBezTo>
                        <a:pt x="57" y="175"/>
                        <a:pt x="57" y="175"/>
                        <a:pt x="57" y="175"/>
                      </a:cubicBezTo>
                      <a:close/>
                      <a:moveTo>
                        <a:pt x="58" y="176"/>
                      </a:moveTo>
                      <a:cubicBezTo>
                        <a:pt x="57" y="175"/>
                        <a:pt x="57" y="176"/>
                        <a:pt x="57" y="176"/>
                      </a:cubicBezTo>
                      <a:cubicBezTo>
                        <a:pt x="57" y="176"/>
                        <a:pt x="57" y="176"/>
                        <a:pt x="57" y="176"/>
                      </a:cubicBezTo>
                      <a:cubicBezTo>
                        <a:pt x="57" y="176"/>
                        <a:pt x="57" y="175"/>
                        <a:pt x="57" y="175"/>
                      </a:cubicBezTo>
                      <a:cubicBezTo>
                        <a:pt x="57" y="175"/>
                        <a:pt x="57" y="176"/>
                        <a:pt x="56" y="175"/>
                      </a:cubicBezTo>
                      <a:cubicBezTo>
                        <a:pt x="56" y="176"/>
                        <a:pt x="56" y="176"/>
                        <a:pt x="56" y="177"/>
                      </a:cubicBezTo>
                      <a:cubicBezTo>
                        <a:pt x="56" y="177"/>
                        <a:pt x="57" y="176"/>
                        <a:pt x="57" y="176"/>
                      </a:cubicBezTo>
                      <a:cubicBezTo>
                        <a:pt x="57" y="177"/>
                        <a:pt x="56" y="177"/>
                        <a:pt x="56" y="177"/>
                      </a:cubicBezTo>
                      <a:cubicBezTo>
                        <a:pt x="57" y="177"/>
                        <a:pt x="57" y="177"/>
                        <a:pt x="57" y="177"/>
                      </a:cubicBezTo>
                      <a:cubicBezTo>
                        <a:pt x="57" y="177"/>
                        <a:pt x="56" y="177"/>
                        <a:pt x="57" y="178"/>
                      </a:cubicBezTo>
                      <a:cubicBezTo>
                        <a:pt x="57" y="177"/>
                        <a:pt x="57" y="177"/>
                        <a:pt x="58" y="176"/>
                      </a:cubicBezTo>
                      <a:close/>
                      <a:moveTo>
                        <a:pt x="58" y="177"/>
                      </a:moveTo>
                      <a:cubicBezTo>
                        <a:pt x="58" y="176"/>
                        <a:pt x="57" y="177"/>
                        <a:pt x="57" y="178"/>
                      </a:cubicBezTo>
                      <a:cubicBezTo>
                        <a:pt x="57" y="177"/>
                        <a:pt x="58" y="177"/>
                        <a:pt x="58" y="177"/>
                      </a:cubicBezTo>
                      <a:close/>
                      <a:moveTo>
                        <a:pt x="60" y="175"/>
                      </a:moveTo>
                      <a:cubicBezTo>
                        <a:pt x="60" y="175"/>
                        <a:pt x="60" y="175"/>
                        <a:pt x="60" y="175"/>
                      </a:cubicBezTo>
                      <a:cubicBezTo>
                        <a:pt x="60" y="174"/>
                        <a:pt x="60" y="174"/>
                        <a:pt x="59" y="174"/>
                      </a:cubicBezTo>
                      <a:cubicBezTo>
                        <a:pt x="59" y="174"/>
                        <a:pt x="59" y="174"/>
                        <a:pt x="59" y="174"/>
                      </a:cubicBezTo>
                      <a:cubicBezTo>
                        <a:pt x="59" y="175"/>
                        <a:pt x="60" y="174"/>
                        <a:pt x="60" y="175"/>
                      </a:cubicBezTo>
                      <a:close/>
                      <a:moveTo>
                        <a:pt x="61" y="167"/>
                      </a:moveTo>
                      <a:cubicBezTo>
                        <a:pt x="61" y="167"/>
                        <a:pt x="61" y="166"/>
                        <a:pt x="61" y="166"/>
                      </a:cubicBezTo>
                      <a:cubicBezTo>
                        <a:pt x="61" y="166"/>
                        <a:pt x="62" y="165"/>
                        <a:pt x="62" y="165"/>
                      </a:cubicBezTo>
                      <a:cubicBezTo>
                        <a:pt x="62" y="165"/>
                        <a:pt x="62" y="165"/>
                        <a:pt x="62" y="165"/>
                      </a:cubicBezTo>
                      <a:cubicBezTo>
                        <a:pt x="62" y="166"/>
                        <a:pt x="62" y="165"/>
                        <a:pt x="62" y="165"/>
                      </a:cubicBezTo>
                      <a:cubicBezTo>
                        <a:pt x="61" y="166"/>
                        <a:pt x="62" y="166"/>
                        <a:pt x="62" y="167"/>
                      </a:cubicBezTo>
                      <a:cubicBezTo>
                        <a:pt x="62" y="167"/>
                        <a:pt x="62" y="167"/>
                        <a:pt x="62" y="166"/>
                      </a:cubicBezTo>
                      <a:cubicBezTo>
                        <a:pt x="62" y="167"/>
                        <a:pt x="61" y="167"/>
                        <a:pt x="62" y="167"/>
                      </a:cubicBezTo>
                      <a:cubicBezTo>
                        <a:pt x="62" y="168"/>
                        <a:pt x="62" y="167"/>
                        <a:pt x="61" y="167"/>
                      </a:cubicBezTo>
                      <a:close/>
                      <a:moveTo>
                        <a:pt x="55" y="171"/>
                      </a:moveTo>
                      <a:cubicBezTo>
                        <a:pt x="55" y="171"/>
                        <a:pt x="55" y="172"/>
                        <a:pt x="55" y="172"/>
                      </a:cubicBezTo>
                      <a:cubicBezTo>
                        <a:pt x="55" y="172"/>
                        <a:pt x="55" y="171"/>
                        <a:pt x="55" y="171"/>
                      </a:cubicBezTo>
                      <a:close/>
                      <a:moveTo>
                        <a:pt x="61" y="183"/>
                      </a:moveTo>
                      <a:cubicBezTo>
                        <a:pt x="61" y="183"/>
                        <a:pt x="61" y="183"/>
                        <a:pt x="60" y="183"/>
                      </a:cubicBezTo>
                      <a:cubicBezTo>
                        <a:pt x="60" y="182"/>
                        <a:pt x="62" y="181"/>
                        <a:pt x="61" y="183"/>
                      </a:cubicBezTo>
                      <a:close/>
                      <a:moveTo>
                        <a:pt x="65" y="185"/>
                      </a:moveTo>
                      <a:cubicBezTo>
                        <a:pt x="64" y="184"/>
                        <a:pt x="65" y="183"/>
                        <a:pt x="65" y="183"/>
                      </a:cubicBezTo>
                      <a:cubicBezTo>
                        <a:pt x="65" y="183"/>
                        <a:pt x="65" y="182"/>
                        <a:pt x="65" y="183"/>
                      </a:cubicBezTo>
                      <a:cubicBezTo>
                        <a:pt x="65" y="183"/>
                        <a:pt x="65" y="183"/>
                        <a:pt x="65" y="183"/>
                      </a:cubicBezTo>
                      <a:cubicBezTo>
                        <a:pt x="65" y="183"/>
                        <a:pt x="66" y="183"/>
                        <a:pt x="66" y="183"/>
                      </a:cubicBezTo>
                      <a:cubicBezTo>
                        <a:pt x="66" y="184"/>
                        <a:pt x="65" y="184"/>
                        <a:pt x="65" y="184"/>
                      </a:cubicBezTo>
                      <a:cubicBezTo>
                        <a:pt x="65" y="184"/>
                        <a:pt x="65" y="184"/>
                        <a:pt x="65" y="185"/>
                      </a:cubicBezTo>
                      <a:close/>
                      <a:moveTo>
                        <a:pt x="63" y="182"/>
                      </a:moveTo>
                      <a:cubicBezTo>
                        <a:pt x="64" y="182"/>
                        <a:pt x="63" y="182"/>
                        <a:pt x="64" y="182"/>
                      </a:cubicBezTo>
                      <a:cubicBezTo>
                        <a:pt x="64" y="182"/>
                        <a:pt x="64" y="182"/>
                        <a:pt x="64" y="183"/>
                      </a:cubicBezTo>
                      <a:lnTo>
                        <a:pt x="63" y="182"/>
                      </a:lnTo>
                      <a:close/>
                      <a:moveTo>
                        <a:pt x="78" y="186"/>
                      </a:moveTo>
                      <a:cubicBezTo>
                        <a:pt x="77" y="186"/>
                        <a:pt x="78" y="186"/>
                        <a:pt x="77" y="186"/>
                      </a:cubicBezTo>
                      <a:cubicBezTo>
                        <a:pt x="77" y="186"/>
                        <a:pt x="77" y="186"/>
                        <a:pt x="77" y="186"/>
                      </a:cubicBezTo>
                      <a:cubicBezTo>
                        <a:pt x="77" y="186"/>
                        <a:pt x="77" y="186"/>
                        <a:pt x="77" y="184"/>
                      </a:cubicBezTo>
                      <a:cubicBezTo>
                        <a:pt x="78" y="185"/>
                        <a:pt x="78" y="185"/>
                        <a:pt x="78" y="185"/>
                      </a:cubicBezTo>
                      <a:cubicBezTo>
                        <a:pt x="78" y="185"/>
                        <a:pt x="77" y="185"/>
                        <a:pt x="77" y="185"/>
                      </a:cubicBezTo>
                      <a:cubicBezTo>
                        <a:pt x="77" y="185"/>
                        <a:pt x="77" y="186"/>
                        <a:pt x="78" y="186"/>
                      </a:cubicBezTo>
                      <a:close/>
                      <a:moveTo>
                        <a:pt x="70" y="184"/>
                      </a:moveTo>
                      <a:cubicBezTo>
                        <a:pt x="70" y="183"/>
                        <a:pt x="71" y="182"/>
                        <a:pt x="71" y="182"/>
                      </a:cubicBezTo>
                      <a:cubicBezTo>
                        <a:pt x="70" y="181"/>
                        <a:pt x="71" y="183"/>
                        <a:pt x="70" y="183"/>
                      </a:cubicBezTo>
                      <a:cubicBezTo>
                        <a:pt x="69" y="183"/>
                        <a:pt x="70" y="181"/>
                        <a:pt x="71" y="181"/>
                      </a:cubicBezTo>
                      <a:cubicBezTo>
                        <a:pt x="70" y="181"/>
                        <a:pt x="70" y="181"/>
                        <a:pt x="70" y="180"/>
                      </a:cubicBezTo>
                      <a:cubicBezTo>
                        <a:pt x="70" y="180"/>
                        <a:pt x="70" y="180"/>
                        <a:pt x="70" y="180"/>
                      </a:cubicBezTo>
                      <a:cubicBezTo>
                        <a:pt x="70" y="180"/>
                        <a:pt x="70" y="180"/>
                        <a:pt x="70" y="179"/>
                      </a:cubicBezTo>
                      <a:cubicBezTo>
                        <a:pt x="70" y="180"/>
                        <a:pt x="70" y="180"/>
                        <a:pt x="70" y="180"/>
                      </a:cubicBezTo>
                      <a:cubicBezTo>
                        <a:pt x="71" y="180"/>
                        <a:pt x="70" y="179"/>
                        <a:pt x="71" y="179"/>
                      </a:cubicBezTo>
                      <a:cubicBezTo>
                        <a:pt x="71" y="178"/>
                        <a:pt x="70" y="178"/>
                        <a:pt x="70" y="178"/>
                      </a:cubicBezTo>
                      <a:cubicBezTo>
                        <a:pt x="71" y="178"/>
                        <a:pt x="71" y="178"/>
                        <a:pt x="71" y="178"/>
                      </a:cubicBezTo>
                      <a:cubicBezTo>
                        <a:pt x="71" y="179"/>
                        <a:pt x="71" y="179"/>
                        <a:pt x="71" y="179"/>
                      </a:cubicBezTo>
                      <a:cubicBezTo>
                        <a:pt x="71" y="179"/>
                        <a:pt x="72" y="179"/>
                        <a:pt x="71" y="178"/>
                      </a:cubicBezTo>
                      <a:cubicBezTo>
                        <a:pt x="72" y="178"/>
                        <a:pt x="72" y="178"/>
                        <a:pt x="72" y="178"/>
                      </a:cubicBezTo>
                      <a:cubicBezTo>
                        <a:pt x="72" y="178"/>
                        <a:pt x="72" y="178"/>
                        <a:pt x="72" y="177"/>
                      </a:cubicBezTo>
                      <a:cubicBezTo>
                        <a:pt x="72" y="177"/>
                        <a:pt x="72" y="177"/>
                        <a:pt x="72" y="178"/>
                      </a:cubicBezTo>
                      <a:cubicBezTo>
                        <a:pt x="72" y="178"/>
                        <a:pt x="72" y="177"/>
                        <a:pt x="72" y="177"/>
                      </a:cubicBezTo>
                      <a:cubicBezTo>
                        <a:pt x="72" y="177"/>
                        <a:pt x="72" y="178"/>
                        <a:pt x="72" y="178"/>
                      </a:cubicBezTo>
                      <a:cubicBezTo>
                        <a:pt x="73" y="178"/>
                        <a:pt x="72" y="179"/>
                        <a:pt x="72" y="179"/>
                      </a:cubicBezTo>
                      <a:cubicBezTo>
                        <a:pt x="73" y="179"/>
                        <a:pt x="74" y="178"/>
                        <a:pt x="73" y="178"/>
                      </a:cubicBezTo>
                      <a:cubicBezTo>
                        <a:pt x="73" y="177"/>
                        <a:pt x="73" y="177"/>
                        <a:pt x="73" y="177"/>
                      </a:cubicBezTo>
                      <a:cubicBezTo>
                        <a:pt x="73" y="176"/>
                        <a:pt x="74" y="176"/>
                        <a:pt x="73" y="176"/>
                      </a:cubicBezTo>
                      <a:cubicBezTo>
                        <a:pt x="73" y="176"/>
                        <a:pt x="73" y="176"/>
                        <a:pt x="73" y="175"/>
                      </a:cubicBezTo>
                      <a:cubicBezTo>
                        <a:pt x="73" y="176"/>
                        <a:pt x="74" y="176"/>
                        <a:pt x="73" y="177"/>
                      </a:cubicBezTo>
                      <a:cubicBezTo>
                        <a:pt x="74" y="177"/>
                        <a:pt x="74" y="177"/>
                        <a:pt x="75" y="177"/>
                      </a:cubicBezTo>
                      <a:cubicBezTo>
                        <a:pt x="74" y="178"/>
                        <a:pt x="74" y="178"/>
                        <a:pt x="74" y="178"/>
                      </a:cubicBezTo>
                      <a:cubicBezTo>
                        <a:pt x="73" y="178"/>
                        <a:pt x="74" y="178"/>
                        <a:pt x="74" y="178"/>
                      </a:cubicBezTo>
                      <a:cubicBezTo>
                        <a:pt x="74" y="178"/>
                        <a:pt x="75" y="178"/>
                        <a:pt x="75" y="177"/>
                      </a:cubicBezTo>
                      <a:cubicBezTo>
                        <a:pt x="74" y="177"/>
                        <a:pt x="75" y="177"/>
                        <a:pt x="75" y="177"/>
                      </a:cubicBezTo>
                      <a:cubicBezTo>
                        <a:pt x="75" y="177"/>
                        <a:pt x="75" y="177"/>
                        <a:pt x="76" y="178"/>
                      </a:cubicBezTo>
                      <a:cubicBezTo>
                        <a:pt x="76" y="177"/>
                        <a:pt x="76" y="178"/>
                        <a:pt x="77" y="177"/>
                      </a:cubicBezTo>
                      <a:cubicBezTo>
                        <a:pt x="76" y="178"/>
                        <a:pt x="76" y="176"/>
                        <a:pt x="77" y="177"/>
                      </a:cubicBezTo>
                      <a:cubicBezTo>
                        <a:pt x="77" y="177"/>
                        <a:pt x="77" y="177"/>
                        <a:pt x="77" y="177"/>
                      </a:cubicBezTo>
                      <a:cubicBezTo>
                        <a:pt x="77" y="177"/>
                        <a:pt x="77" y="177"/>
                        <a:pt x="77" y="177"/>
                      </a:cubicBezTo>
                      <a:cubicBezTo>
                        <a:pt x="78" y="177"/>
                        <a:pt x="77" y="177"/>
                        <a:pt x="78" y="177"/>
                      </a:cubicBezTo>
                      <a:cubicBezTo>
                        <a:pt x="78" y="177"/>
                        <a:pt x="77" y="177"/>
                        <a:pt x="78" y="176"/>
                      </a:cubicBezTo>
                      <a:cubicBezTo>
                        <a:pt x="78" y="177"/>
                        <a:pt x="78" y="177"/>
                        <a:pt x="78" y="176"/>
                      </a:cubicBezTo>
                      <a:cubicBezTo>
                        <a:pt x="78" y="176"/>
                        <a:pt x="78" y="176"/>
                        <a:pt x="78" y="176"/>
                      </a:cubicBezTo>
                      <a:cubicBezTo>
                        <a:pt x="79" y="176"/>
                        <a:pt x="79" y="177"/>
                        <a:pt x="79" y="177"/>
                      </a:cubicBezTo>
                      <a:cubicBezTo>
                        <a:pt x="79" y="177"/>
                        <a:pt x="79" y="177"/>
                        <a:pt x="79" y="176"/>
                      </a:cubicBezTo>
                      <a:cubicBezTo>
                        <a:pt x="79" y="176"/>
                        <a:pt x="79" y="177"/>
                        <a:pt x="80" y="177"/>
                      </a:cubicBezTo>
                      <a:cubicBezTo>
                        <a:pt x="80" y="177"/>
                        <a:pt x="80" y="177"/>
                        <a:pt x="80" y="176"/>
                      </a:cubicBezTo>
                      <a:cubicBezTo>
                        <a:pt x="80" y="176"/>
                        <a:pt x="80" y="176"/>
                        <a:pt x="80" y="176"/>
                      </a:cubicBezTo>
                      <a:cubicBezTo>
                        <a:pt x="79" y="176"/>
                        <a:pt x="80" y="176"/>
                        <a:pt x="79" y="176"/>
                      </a:cubicBezTo>
                      <a:cubicBezTo>
                        <a:pt x="80" y="176"/>
                        <a:pt x="80" y="176"/>
                        <a:pt x="80" y="175"/>
                      </a:cubicBezTo>
                      <a:cubicBezTo>
                        <a:pt x="80" y="175"/>
                        <a:pt x="80" y="175"/>
                        <a:pt x="80" y="175"/>
                      </a:cubicBezTo>
                      <a:cubicBezTo>
                        <a:pt x="80" y="175"/>
                        <a:pt x="80" y="175"/>
                        <a:pt x="80" y="174"/>
                      </a:cubicBezTo>
                      <a:cubicBezTo>
                        <a:pt x="80" y="175"/>
                        <a:pt x="80" y="175"/>
                        <a:pt x="80" y="175"/>
                      </a:cubicBezTo>
                      <a:cubicBezTo>
                        <a:pt x="81" y="175"/>
                        <a:pt x="80" y="174"/>
                        <a:pt x="81" y="174"/>
                      </a:cubicBezTo>
                      <a:cubicBezTo>
                        <a:pt x="81" y="174"/>
                        <a:pt x="81" y="175"/>
                        <a:pt x="81" y="175"/>
                      </a:cubicBezTo>
                      <a:cubicBezTo>
                        <a:pt x="80" y="176"/>
                        <a:pt x="80" y="178"/>
                        <a:pt x="79" y="177"/>
                      </a:cubicBezTo>
                      <a:cubicBezTo>
                        <a:pt x="79" y="178"/>
                        <a:pt x="78" y="178"/>
                        <a:pt x="78" y="179"/>
                      </a:cubicBezTo>
                      <a:cubicBezTo>
                        <a:pt x="78" y="179"/>
                        <a:pt x="78" y="179"/>
                        <a:pt x="78" y="179"/>
                      </a:cubicBezTo>
                      <a:cubicBezTo>
                        <a:pt x="78" y="178"/>
                        <a:pt x="78" y="178"/>
                        <a:pt x="79" y="178"/>
                      </a:cubicBezTo>
                      <a:cubicBezTo>
                        <a:pt x="78" y="178"/>
                        <a:pt x="77" y="179"/>
                        <a:pt x="77" y="178"/>
                      </a:cubicBezTo>
                      <a:cubicBezTo>
                        <a:pt x="77" y="178"/>
                        <a:pt x="78" y="178"/>
                        <a:pt x="78" y="177"/>
                      </a:cubicBezTo>
                      <a:cubicBezTo>
                        <a:pt x="77" y="177"/>
                        <a:pt x="77" y="178"/>
                        <a:pt x="77" y="178"/>
                      </a:cubicBezTo>
                      <a:cubicBezTo>
                        <a:pt x="77" y="179"/>
                        <a:pt x="77" y="179"/>
                        <a:pt x="77" y="179"/>
                      </a:cubicBezTo>
                      <a:cubicBezTo>
                        <a:pt x="77" y="179"/>
                        <a:pt x="77" y="179"/>
                        <a:pt x="77" y="179"/>
                      </a:cubicBezTo>
                      <a:cubicBezTo>
                        <a:pt x="77" y="179"/>
                        <a:pt x="77" y="179"/>
                        <a:pt x="77" y="180"/>
                      </a:cubicBezTo>
                      <a:cubicBezTo>
                        <a:pt x="77" y="180"/>
                        <a:pt x="77" y="180"/>
                        <a:pt x="77" y="180"/>
                      </a:cubicBezTo>
                      <a:cubicBezTo>
                        <a:pt x="77" y="180"/>
                        <a:pt x="77" y="180"/>
                        <a:pt x="77" y="180"/>
                      </a:cubicBezTo>
                      <a:cubicBezTo>
                        <a:pt x="77" y="180"/>
                        <a:pt x="77" y="180"/>
                        <a:pt x="77" y="181"/>
                      </a:cubicBezTo>
                      <a:cubicBezTo>
                        <a:pt x="76" y="180"/>
                        <a:pt x="76" y="180"/>
                        <a:pt x="77" y="180"/>
                      </a:cubicBezTo>
                      <a:cubicBezTo>
                        <a:pt x="77" y="179"/>
                        <a:pt x="76" y="179"/>
                        <a:pt x="77" y="179"/>
                      </a:cubicBezTo>
                      <a:cubicBezTo>
                        <a:pt x="76" y="179"/>
                        <a:pt x="76" y="179"/>
                        <a:pt x="75" y="180"/>
                      </a:cubicBezTo>
                      <a:cubicBezTo>
                        <a:pt x="75" y="180"/>
                        <a:pt x="75" y="180"/>
                        <a:pt x="75" y="179"/>
                      </a:cubicBezTo>
                      <a:cubicBezTo>
                        <a:pt x="74" y="180"/>
                        <a:pt x="75" y="182"/>
                        <a:pt x="74" y="182"/>
                      </a:cubicBezTo>
                      <a:cubicBezTo>
                        <a:pt x="74" y="181"/>
                        <a:pt x="73" y="181"/>
                        <a:pt x="73" y="181"/>
                      </a:cubicBezTo>
                      <a:cubicBezTo>
                        <a:pt x="73" y="181"/>
                        <a:pt x="73" y="180"/>
                        <a:pt x="73" y="180"/>
                      </a:cubicBezTo>
                      <a:cubicBezTo>
                        <a:pt x="73" y="180"/>
                        <a:pt x="73" y="181"/>
                        <a:pt x="73" y="181"/>
                      </a:cubicBezTo>
                      <a:cubicBezTo>
                        <a:pt x="73" y="181"/>
                        <a:pt x="73" y="181"/>
                        <a:pt x="73" y="181"/>
                      </a:cubicBezTo>
                      <a:cubicBezTo>
                        <a:pt x="73" y="181"/>
                        <a:pt x="73" y="181"/>
                        <a:pt x="73" y="181"/>
                      </a:cubicBezTo>
                      <a:cubicBezTo>
                        <a:pt x="73" y="182"/>
                        <a:pt x="73" y="182"/>
                        <a:pt x="73" y="183"/>
                      </a:cubicBezTo>
                      <a:cubicBezTo>
                        <a:pt x="72" y="182"/>
                        <a:pt x="72" y="182"/>
                        <a:pt x="72" y="182"/>
                      </a:cubicBezTo>
                      <a:cubicBezTo>
                        <a:pt x="72" y="182"/>
                        <a:pt x="72" y="181"/>
                        <a:pt x="72" y="181"/>
                      </a:cubicBezTo>
                      <a:cubicBezTo>
                        <a:pt x="72" y="181"/>
                        <a:pt x="71" y="182"/>
                        <a:pt x="71" y="183"/>
                      </a:cubicBezTo>
                      <a:cubicBezTo>
                        <a:pt x="71" y="183"/>
                        <a:pt x="71" y="183"/>
                        <a:pt x="70" y="184"/>
                      </a:cubicBezTo>
                      <a:close/>
                      <a:moveTo>
                        <a:pt x="76" y="179"/>
                      </a:moveTo>
                      <a:cubicBezTo>
                        <a:pt x="76" y="178"/>
                        <a:pt x="77" y="178"/>
                        <a:pt x="77" y="178"/>
                      </a:cubicBezTo>
                      <a:cubicBezTo>
                        <a:pt x="76" y="178"/>
                        <a:pt x="76" y="178"/>
                        <a:pt x="76" y="178"/>
                      </a:cubicBezTo>
                      <a:cubicBezTo>
                        <a:pt x="76" y="178"/>
                        <a:pt x="76" y="178"/>
                        <a:pt x="76" y="179"/>
                      </a:cubicBezTo>
                      <a:close/>
                      <a:moveTo>
                        <a:pt x="75" y="178"/>
                      </a:moveTo>
                      <a:cubicBezTo>
                        <a:pt x="75" y="178"/>
                        <a:pt x="75" y="179"/>
                        <a:pt x="75" y="179"/>
                      </a:cubicBezTo>
                      <a:cubicBezTo>
                        <a:pt x="75" y="178"/>
                        <a:pt x="75" y="178"/>
                        <a:pt x="75" y="178"/>
                      </a:cubicBezTo>
                      <a:cubicBezTo>
                        <a:pt x="76" y="178"/>
                        <a:pt x="76" y="178"/>
                        <a:pt x="76" y="178"/>
                      </a:cubicBezTo>
                      <a:cubicBezTo>
                        <a:pt x="75" y="178"/>
                        <a:pt x="75" y="178"/>
                        <a:pt x="75" y="178"/>
                      </a:cubicBezTo>
                      <a:cubicBezTo>
                        <a:pt x="75" y="178"/>
                        <a:pt x="75" y="178"/>
                        <a:pt x="75" y="178"/>
                      </a:cubicBezTo>
                      <a:close/>
                      <a:moveTo>
                        <a:pt x="72" y="181"/>
                      </a:moveTo>
                      <a:cubicBezTo>
                        <a:pt x="72" y="180"/>
                        <a:pt x="72" y="180"/>
                        <a:pt x="72" y="180"/>
                      </a:cubicBezTo>
                      <a:cubicBezTo>
                        <a:pt x="72" y="180"/>
                        <a:pt x="71" y="180"/>
                        <a:pt x="72" y="181"/>
                      </a:cubicBezTo>
                      <a:close/>
                      <a:moveTo>
                        <a:pt x="71" y="180"/>
                      </a:moveTo>
                      <a:cubicBezTo>
                        <a:pt x="71" y="180"/>
                        <a:pt x="71" y="181"/>
                        <a:pt x="71" y="181"/>
                      </a:cubicBezTo>
                      <a:cubicBezTo>
                        <a:pt x="71" y="180"/>
                        <a:pt x="72" y="180"/>
                        <a:pt x="71" y="180"/>
                      </a:cubicBezTo>
                      <a:close/>
                      <a:moveTo>
                        <a:pt x="61" y="180"/>
                      </a:moveTo>
                      <a:cubicBezTo>
                        <a:pt x="60" y="179"/>
                        <a:pt x="61" y="179"/>
                        <a:pt x="61" y="179"/>
                      </a:cubicBezTo>
                      <a:cubicBezTo>
                        <a:pt x="61" y="179"/>
                        <a:pt x="61" y="179"/>
                        <a:pt x="61" y="180"/>
                      </a:cubicBezTo>
                      <a:close/>
                      <a:moveTo>
                        <a:pt x="81" y="186"/>
                      </a:moveTo>
                      <a:cubicBezTo>
                        <a:pt x="81" y="186"/>
                        <a:pt x="81" y="186"/>
                        <a:pt x="81" y="186"/>
                      </a:cubicBezTo>
                      <a:cubicBezTo>
                        <a:pt x="81" y="186"/>
                        <a:pt x="81" y="186"/>
                        <a:pt x="81" y="186"/>
                      </a:cubicBezTo>
                      <a:cubicBezTo>
                        <a:pt x="82" y="186"/>
                        <a:pt x="82" y="186"/>
                        <a:pt x="82" y="186"/>
                      </a:cubicBezTo>
                      <a:cubicBezTo>
                        <a:pt x="82" y="186"/>
                        <a:pt x="81" y="186"/>
                        <a:pt x="81" y="186"/>
                      </a:cubicBezTo>
                      <a:close/>
                      <a:moveTo>
                        <a:pt x="67" y="172"/>
                      </a:moveTo>
                      <a:cubicBezTo>
                        <a:pt x="67" y="174"/>
                        <a:pt x="66" y="174"/>
                        <a:pt x="66" y="175"/>
                      </a:cubicBezTo>
                      <a:cubicBezTo>
                        <a:pt x="66" y="175"/>
                        <a:pt x="66" y="175"/>
                        <a:pt x="65" y="175"/>
                      </a:cubicBezTo>
                      <a:cubicBezTo>
                        <a:pt x="65" y="174"/>
                        <a:pt x="66" y="174"/>
                        <a:pt x="65" y="173"/>
                      </a:cubicBezTo>
                      <a:cubicBezTo>
                        <a:pt x="66" y="174"/>
                        <a:pt x="66" y="173"/>
                        <a:pt x="66" y="173"/>
                      </a:cubicBezTo>
                      <a:cubicBezTo>
                        <a:pt x="66" y="173"/>
                        <a:pt x="66" y="173"/>
                        <a:pt x="66" y="173"/>
                      </a:cubicBezTo>
                      <a:cubicBezTo>
                        <a:pt x="66" y="173"/>
                        <a:pt x="66" y="173"/>
                        <a:pt x="67" y="173"/>
                      </a:cubicBezTo>
                      <a:cubicBezTo>
                        <a:pt x="67" y="173"/>
                        <a:pt x="66" y="173"/>
                        <a:pt x="66" y="173"/>
                      </a:cubicBezTo>
                      <a:cubicBezTo>
                        <a:pt x="67" y="173"/>
                        <a:pt x="67" y="172"/>
                        <a:pt x="66" y="172"/>
                      </a:cubicBezTo>
                      <a:cubicBezTo>
                        <a:pt x="67" y="172"/>
                        <a:pt x="67" y="171"/>
                        <a:pt x="67" y="172"/>
                      </a:cubicBezTo>
                      <a:cubicBezTo>
                        <a:pt x="67" y="172"/>
                        <a:pt x="67" y="172"/>
                        <a:pt x="67" y="172"/>
                      </a:cubicBezTo>
                      <a:close/>
                      <a:moveTo>
                        <a:pt x="63" y="171"/>
                      </a:moveTo>
                      <a:cubicBezTo>
                        <a:pt x="63" y="171"/>
                        <a:pt x="63" y="171"/>
                        <a:pt x="63" y="171"/>
                      </a:cubicBezTo>
                      <a:cubicBezTo>
                        <a:pt x="63" y="171"/>
                        <a:pt x="63" y="171"/>
                        <a:pt x="63" y="171"/>
                      </a:cubicBezTo>
                      <a:cubicBezTo>
                        <a:pt x="63" y="171"/>
                        <a:pt x="62" y="172"/>
                        <a:pt x="63" y="173"/>
                      </a:cubicBezTo>
                      <a:cubicBezTo>
                        <a:pt x="62" y="172"/>
                        <a:pt x="63" y="172"/>
                        <a:pt x="63" y="171"/>
                      </a:cubicBezTo>
                      <a:close/>
                      <a:moveTo>
                        <a:pt x="82" y="115"/>
                      </a:moveTo>
                      <a:cubicBezTo>
                        <a:pt x="83" y="115"/>
                        <a:pt x="83" y="114"/>
                        <a:pt x="83" y="113"/>
                      </a:cubicBezTo>
                      <a:cubicBezTo>
                        <a:pt x="84" y="113"/>
                        <a:pt x="83" y="113"/>
                        <a:pt x="84" y="114"/>
                      </a:cubicBezTo>
                      <a:cubicBezTo>
                        <a:pt x="84" y="113"/>
                        <a:pt x="84" y="112"/>
                        <a:pt x="84" y="111"/>
                      </a:cubicBezTo>
                      <a:cubicBezTo>
                        <a:pt x="84" y="111"/>
                        <a:pt x="84" y="111"/>
                        <a:pt x="84" y="112"/>
                      </a:cubicBezTo>
                      <a:cubicBezTo>
                        <a:pt x="84" y="111"/>
                        <a:pt x="84" y="111"/>
                        <a:pt x="84" y="110"/>
                      </a:cubicBezTo>
                      <a:cubicBezTo>
                        <a:pt x="85" y="110"/>
                        <a:pt x="84" y="112"/>
                        <a:pt x="84" y="111"/>
                      </a:cubicBezTo>
                      <a:cubicBezTo>
                        <a:pt x="84" y="111"/>
                        <a:pt x="84" y="111"/>
                        <a:pt x="84" y="111"/>
                      </a:cubicBezTo>
                      <a:cubicBezTo>
                        <a:pt x="85" y="110"/>
                        <a:pt x="86" y="108"/>
                        <a:pt x="86" y="107"/>
                      </a:cubicBezTo>
                      <a:cubicBezTo>
                        <a:pt x="87" y="108"/>
                        <a:pt x="85" y="110"/>
                        <a:pt x="85" y="110"/>
                      </a:cubicBezTo>
                      <a:cubicBezTo>
                        <a:pt x="86" y="110"/>
                        <a:pt x="85" y="111"/>
                        <a:pt x="85" y="111"/>
                      </a:cubicBezTo>
                      <a:cubicBezTo>
                        <a:pt x="85" y="111"/>
                        <a:pt x="85" y="111"/>
                        <a:pt x="85" y="111"/>
                      </a:cubicBezTo>
                      <a:cubicBezTo>
                        <a:pt x="86" y="111"/>
                        <a:pt x="88" y="108"/>
                        <a:pt x="86" y="109"/>
                      </a:cubicBezTo>
                      <a:cubicBezTo>
                        <a:pt x="86" y="109"/>
                        <a:pt x="87" y="109"/>
                        <a:pt x="86" y="110"/>
                      </a:cubicBezTo>
                      <a:cubicBezTo>
                        <a:pt x="86" y="110"/>
                        <a:pt x="86" y="109"/>
                        <a:pt x="87" y="109"/>
                      </a:cubicBezTo>
                      <a:cubicBezTo>
                        <a:pt x="87" y="110"/>
                        <a:pt x="86" y="110"/>
                        <a:pt x="86" y="111"/>
                      </a:cubicBezTo>
                      <a:cubicBezTo>
                        <a:pt x="86" y="111"/>
                        <a:pt x="86" y="111"/>
                        <a:pt x="86" y="111"/>
                      </a:cubicBezTo>
                      <a:cubicBezTo>
                        <a:pt x="85" y="110"/>
                        <a:pt x="87" y="110"/>
                        <a:pt x="86" y="109"/>
                      </a:cubicBezTo>
                      <a:cubicBezTo>
                        <a:pt x="86" y="109"/>
                        <a:pt x="86" y="108"/>
                        <a:pt x="86" y="108"/>
                      </a:cubicBezTo>
                      <a:cubicBezTo>
                        <a:pt x="87" y="108"/>
                        <a:pt x="87" y="108"/>
                        <a:pt x="87" y="108"/>
                      </a:cubicBezTo>
                      <a:cubicBezTo>
                        <a:pt x="87" y="108"/>
                        <a:pt x="87" y="108"/>
                        <a:pt x="86" y="108"/>
                      </a:cubicBezTo>
                      <a:cubicBezTo>
                        <a:pt x="86" y="108"/>
                        <a:pt x="87" y="108"/>
                        <a:pt x="87" y="108"/>
                      </a:cubicBezTo>
                      <a:cubicBezTo>
                        <a:pt x="87" y="108"/>
                        <a:pt x="87" y="108"/>
                        <a:pt x="88" y="108"/>
                      </a:cubicBezTo>
                      <a:cubicBezTo>
                        <a:pt x="88" y="108"/>
                        <a:pt x="88" y="108"/>
                        <a:pt x="88" y="108"/>
                      </a:cubicBezTo>
                      <a:cubicBezTo>
                        <a:pt x="88" y="108"/>
                        <a:pt x="88" y="107"/>
                        <a:pt x="88" y="107"/>
                      </a:cubicBezTo>
                      <a:cubicBezTo>
                        <a:pt x="89" y="107"/>
                        <a:pt x="88" y="108"/>
                        <a:pt x="88" y="108"/>
                      </a:cubicBezTo>
                      <a:cubicBezTo>
                        <a:pt x="87" y="110"/>
                        <a:pt x="87" y="111"/>
                        <a:pt x="88" y="112"/>
                      </a:cubicBezTo>
                      <a:cubicBezTo>
                        <a:pt x="88" y="113"/>
                        <a:pt x="88" y="112"/>
                        <a:pt x="87" y="112"/>
                      </a:cubicBezTo>
                      <a:cubicBezTo>
                        <a:pt x="87" y="113"/>
                        <a:pt x="87" y="113"/>
                        <a:pt x="87" y="115"/>
                      </a:cubicBezTo>
                      <a:cubicBezTo>
                        <a:pt x="86" y="114"/>
                        <a:pt x="87" y="112"/>
                        <a:pt x="87" y="111"/>
                      </a:cubicBezTo>
                      <a:cubicBezTo>
                        <a:pt x="86" y="111"/>
                        <a:pt x="86" y="112"/>
                        <a:pt x="86" y="112"/>
                      </a:cubicBezTo>
                      <a:cubicBezTo>
                        <a:pt x="86" y="112"/>
                        <a:pt x="85" y="112"/>
                        <a:pt x="85" y="112"/>
                      </a:cubicBezTo>
                      <a:cubicBezTo>
                        <a:pt x="85" y="111"/>
                        <a:pt x="85" y="112"/>
                        <a:pt x="85" y="112"/>
                      </a:cubicBezTo>
                      <a:cubicBezTo>
                        <a:pt x="85" y="112"/>
                        <a:pt x="85" y="112"/>
                        <a:pt x="85" y="112"/>
                      </a:cubicBezTo>
                      <a:cubicBezTo>
                        <a:pt x="85" y="112"/>
                        <a:pt x="85" y="112"/>
                        <a:pt x="85" y="112"/>
                      </a:cubicBezTo>
                      <a:cubicBezTo>
                        <a:pt x="85" y="112"/>
                        <a:pt x="85" y="113"/>
                        <a:pt x="85" y="113"/>
                      </a:cubicBezTo>
                      <a:cubicBezTo>
                        <a:pt x="85" y="113"/>
                        <a:pt x="85" y="113"/>
                        <a:pt x="86" y="113"/>
                      </a:cubicBezTo>
                      <a:cubicBezTo>
                        <a:pt x="86" y="113"/>
                        <a:pt x="86" y="113"/>
                        <a:pt x="85" y="113"/>
                      </a:cubicBezTo>
                      <a:cubicBezTo>
                        <a:pt x="86" y="112"/>
                        <a:pt x="86" y="112"/>
                        <a:pt x="87" y="112"/>
                      </a:cubicBezTo>
                      <a:cubicBezTo>
                        <a:pt x="87" y="113"/>
                        <a:pt x="85" y="113"/>
                        <a:pt x="86" y="114"/>
                      </a:cubicBezTo>
                      <a:cubicBezTo>
                        <a:pt x="86" y="114"/>
                        <a:pt x="86" y="114"/>
                        <a:pt x="86" y="114"/>
                      </a:cubicBezTo>
                      <a:cubicBezTo>
                        <a:pt x="86" y="114"/>
                        <a:pt x="86" y="114"/>
                        <a:pt x="86" y="114"/>
                      </a:cubicBezTo>
                      <a:cubicBezTo>
                        <a:pt x="86" y="114"/>
                        <a:pt x="86" y="114"/>
                        <a:pt x="86" y="115"/>
                      </a:cubicBezTo>
                      <a:cubicBezTo>
                        <a:pt x="87" y="115"/>
                        <a:pt x="87" y="115"/>
                        <a:pt x="87" y="115"/>
                      </a:cubicBezTo>
                      <a:cubicBezTo>
                        <a:pt x="87" y="114"/>
                        <a:pt x="87" y="113"/>
                        <a:pt x="88" y="113"/>
                      </a:cubicBezTo>
                      <a:cubicBezTo>
                        <a:pt x="88" y="113"/>
                        <a:pt x="88" y="113"/>
                        <a:pt x="88" y="112"/>
                      </a:cubicBezTo>
                      <a:cubicBezTo>
                        <a:pt x="88" y="112"/>
                        <a:pt x="88" y="111"/>
                        <a:pt x="88" y="110"/>
                      </a:cubicBezTo>
                      <a:cubicBezTo>
                        <a:pt x="88" y="111"/>
                        <a:pt x="88" y="111"/>
                        <a:pt x="89" y="111"/>
                      </a:cubicBezTo>
                      <a:cubicBezTo>
                        <a:pt x="89" y="113"/>
                        <a:pt x="88" y="113"/>
                        <a:pt x="87" y="115"/>
                      </a:cubicBezTo>
                      <a:cubicBezTo>
                        <a:pt x="87" y="115"/>
                        <a:pt x="87" y="116"/>
                        <a:pt x="86" y="117"/>
                      </a:cubicBezTo>
                      <a:cubicBezTo>
                        <a:pt x="86" y="116"/>
                        <a:pt x="87" y="116"/>
                        <a:pt x="87" y="115"/>
                      </a:cubicBezTo>
                      <a:cubicBezTo>
                        <a:pt x="86" y="116"/>
                        <a:pt x="86" y="116"/>
                        <a:pt x="86" y="116"/>
                      </a:cubicBezTo>
                      <a:cubicBezTo>
                        <a:pt x="86" y="116"/>
                        <a:pt x="87" y="116"/>
                        <a:pt x="86" y="115"/>
                      </a:cubicBezTo>
                      <a:cubicBezTo>
                        <a:pt x="86" y="115"/>
                        <a:pt x="86" y="115"/>
                        <a:pt x="86" y="115"/>
                      </a:cubicBezTo>
                      <a:cubicBezTo>
                        <a:pt x="86" y="116"/>
                        <a:pt x="86" y="116"/>
                        <a:pt x="86" y="116"/>
                      </a:cubicBezTo>
                      <a:cubicBezTo>
                        <a:pt x="86" y="116"/>
                        <a:pt x="86" y="116"/>
                        <a:pt x="85" y="116"/>
                      </a:cubicBezTo>
                      <a:cubicBezTo>
                        <a:pt x="85" y="116"/>
                        <a:pt x="85" y="116"/>
                        <a:pt x="85" y="116"/>
                      </a:cubicBezTo>
                      <a:cubicBezTo>
                        <a:pt x="85" y="116"/>
                        <a:pt x="85" y="116"/>
                        <a:pt x="85" y="117"/>
                      </a:cubicBezTo>
                      <a:cubicBezTo>
                        <a:pt x="85" y="117"/>
                        <a:pt x="85" y="117"/>
                        <a:pt x="85" y="117"/>
                      </a:cubicBezTo>
                      <a:cubicBezTo>
                        <a:pt x="85" y="117"/>
                        <a:pt x="84" y="117"/>
                        <a:pt x="84" y="118"/>
                      </a:cubicBezTo>
                      <a:cubicBezTo>
                        <a:pt x="84" y="118"/>
                        <a:pt x="84" y="118"/>
                        <a:pt x="84" y="118"/>
                      </a:cubicBezTo>
                      <a:cubicBezTo>
                        <a:pt x="84" y="117"/>
                        <a:pt x="84" y="117"/>
                        <a:pt x="85" y="117"/>
                      </a:cubicBezTo>
                      <a:cubicBezTo>
                        <a:pt x="85" y="117"/>
                        <a:pt x="84" y="117"/>
                        <a:pt x="84" y="117"/>
                      </a:cubicBezTo>
                      <a:cubicBezTo>
                        <a:pt x="84" y="116"/>
                        <a:pt x="84" y="116"/>
                        <a:pt x="84" y="116"/>
                      </a:cubicBezTo>
                      <a:cubicBezTo>
                        <a:pt x="84" y="116"/>
                        <a:pt x="84" y="117"/>
                        <a:pt x="84" y="117"/>
                      </a:cubicBezTo>
                      <a:cubicBezTo>
                        <a:pt x="85" y="115"/>
                        <a:pt x="85" y="115"/>
                        <a:pt x="85" y="114"/>
                      </a:cubicBezTo>
                      <a:cubicBezTo>
                        <a:pt x="85" y="114"/>
                        <a:pt x="85" y="114"/>
                        <a:pt x="85" y="114"/>
                      </a:cubicBezTo>
                      <a:cubicBezTo>
                        <a:pt x="85" y="114"/>
                        <a:pt x="85" y="113"/>
                        <a:pt x="85" y="113"/>
                      </a:cubicBezTo>
                      <a:cubicBezTo>
                        <a:pt x="84" y="113"/>
                        <a:pt x="85" y="114"/>
                        <a:pt x="84" y="114"/>
                      </a:cubicBezTo>
                      <a:cubicBezTo>
                        <a:pt x="85" y="114"/>
                        <a:pt x="84" y="113"/>
                        <a:pt x="84" y="113"/>
                      </a:cubicBezTo>
                      <a:cubicBezTo>
                        <a:pt x="84" y="113"/>
                        <a:pt x="84" y="114"/>
                        <a:pt x="84" y="114"/>
                      </a:cubicBezTo>
                      <a:cubicBezTo>
                        <a:pt x="84" y="114"/>
                        <a:pt x="84" y="114"/>
                        <a:pt x="84" y="115"/>
                      </a:cubicBezTo>
                      <a:cubicBezTo>
                        <a:pt x="84" y="115"/>
                        <a:pt x="84" y="114"/>
                        <a:pt x="84" y="114"/>
                      </a:cubicBezTo>
                      <a:cubicBezTo>
                        <a:pt x="83" y="114"/>
                        <a:pt x="84" y="115"/>
                        <a:pt x="84" y="115"/>
                      </a:cubicBezTo>
                      <a:cubicBezTo>
                        <a:pt x="84" y="115"/>
                        <a:pt x="84" y="115"/>
                        <a:pt x="84" y="115"/>
                      </a:cubicBezTo>
                      <a:cubicBezTo>
                        <a:pt x="84" y="115"/>
                        <a:pt x="84" y="115"/>
                        <a:pt x="84" y="115"/>
                      </a:cubicBezTo>
                      <a:cubicBezTo>
                        <a:pt x="85" y="115"/>
                        <a:pt x="84" y="115"/>
                        <a:pt x="85" y="116"/>
                      </a:cubicBezTo>
                      <a:cubicBezTo>
                        <a:pt x="84" y="116"/>
                        <a:pt x="84" y="115"/>
                        <a:pt x="84" y="115"/>
                      </a:cubicBezTo>
                      <a:cubicBezTo>
                        <a:pt x="84" y="116"/>
                        <a:pt x="84" y="115"/>
                        <a:pt x="84" y="115"/>
                      </a:cubicBezTo>
                      <a:cubicBezTo>
                        <a:pt x="84" y="116"/>
                        <a:pt x="83" y="116"/>
                        <a:pt x="84" y="118"/>
                      </a:cubicBezTo>
                      <a:cubicBezTo>
                        <a:pt x="82" y="117"/>
                        <a:pt x="82" y="118"/>
                        <a:pt x="82" y="120"/>
                      </a:cubicBezTo>
                      <a:cubicBezTo>
                        <a:pt x="82" y="120"/>
                        <a:pt x="82" y="119"/>
                        <a:pt x="82" y="120"/>
                      </a:cubicBezTo>
                      <a:cubicBezTo>
                        <a:pt x="82" y="120"/>
                        <a:pt x="82" y="120"/>
                        <a:pt x="81" y="120"/>
                      </a:cubicBezTo>
                      <a:cubicBezTo>
                        <a:pt x="81" y="120"/>
                        <a:pt x="81" y="120"/>
                        <a:pt x="82" y="120"/>
                      </a:cubicBezTo>
                      <a:cubicBezTo>
                        <a:pt x="81" y="120"/>
                        <a:pt x="81" y="120"/>
                        <a:pt x="81" y="121"/>
                      </a:cubicBezTo>
                      <a:cubicBezTo>
                        <a:pt x="81" y="121"/>
                        <a:pt x="81" y="121"/>
                        <a:pt x="81" y="121"/>
                      </a:cubicBezTo>
                      <a:cubicBezTo>
                        <a:pt x="81" y="121"/>
                        <a:pt x="81" y="120"/>
                        <a:pt x="82" y="121"/>
                      </a:cubicBezTo>
                      <a:cubicBezTo>
                        <a:pt x="82" y="121"/>
                        <a:pt x="81" y="121"/>
                        <a:pt x="81" y="122"/>
                      </a:cubicBezTo>
                      <a:cubicBezTo>
                        <a:pt x="81" y="121"/>
                        <a:pt x="81" y="121"/>
                        <a:pt x="81" y="121"/>
                      </a:cubicBezTo>
                      <a:cubicBezTo>
                        <a:pt x="81" y="121"/>
                        <a:pt x="81" y="121"/>
                        <a:pt x="81" y="121"/>
                      </a:cubicBezTo>
                      <a:cubicBezTo>
                        <a:pt x="80" y="121"/>
                        <a:pt x="80" y="122"/>
                        <a:pt x="80" y="122"/>
                      </a:cubicBezTo>
                      <a:cubicBezTo>
                        <a:pt x="81" y="122"/>
                        <a:pt x="81" y="121"/>
                        <a:pt x="81" y="121"/>
                      </a:cubicBezTo>
                      <a:cubicBezTo>
                        <a:pt x="81" y="122"/>
                        <a:pt x="81" y="124"/>
                        <a:pt x="80" y="124"/>
                      </a:cubicBezTo>
                      <a:cubicBezTo>
                        <a:pt x="80" y="124"/>
                        <a:pt x="80" y="124"/>
                        <a:pt x="80" y="124"/>
                      </a:cubicBezTo>
                      <a:cubicBezTo>
                        <a:pt x="80" y="124"/>
                        <a:pt x="80" y="124"/>
                        <a:pt x="80" y="124"/>
                      </a:cubicBezTo>
                      <a:cubicBezTo>
                        <a:pt x="80" y="124"/>
                        <a:pt x="80" y="124"/>
                        <a:pt x="80" y="123"/>
                      </a:cubicBezTo>
                      <a:cubicBezTo>
                        <a:pt x="80" y="123"/>
                        <a:pt x="80" y="123"/>
                        <a:pt x="80" y="123"/>
                      </a:cubicBezTo>
                      <a:cubicBezTo>
                        <a:pt x="81" y="123"/>
                        <a:pt x="80" y="123"/>
                        <a:pt x="80" y="122"/>
                      </a:cubicBezTo>
                      <a:cubicBezTo>
                        <a:pt x="80" y="123"/>
                        <a:pt x="80" y="124"/>
                        <a:pt x="79" y="126"/>
                      </a:cubicBezTo>
                      <a:cubicBezTo>
                        <a:pt x="80" y="125"/>
                        <a:pt x="80" y="125"/>
                        <a:pt x="80" y="124"/>
                      </a:cubicBezTo>
                      <a:cubicBezTo>
                        <a:pt x="80" y="124"/>
                        <a:pt x="80" y="124"/>
                        <a:pt x="80" y="124"/>
                      </a:cubicBezTo>
                      <a:cubicBezTo>
                        <a:pt x="80" y="124"/>
                        <a:pt x="80" y="124"/>
                        <a:pt x="80" y="124"/>
                      </a:cubicBezTo>
                      <a:cubicBezTo>
                        <a:pt x="80" y="124"/>
                        <a:pt x="80" y="124"/>
                        <a:pt x="80" y="124"/>
                      </a:cubicBezTo>
                      <a:cubicBezTo>
                        <a:pt x="80" y="125"/>
                        <a:pt x="80" y="126"/>
                        <a:pt x="79" y="127"/>
                      </a:cubicBezTo>
                      <a:cubicBezTo>
                        <a:pt x="80" y="127"/>
                        <a:pt x="80" y="126"/>
                        <a:pt x="80" y="126"/>
                      </a:cubicBezTo>
                      <a:cubicBezTo>
                        <a:pt x="81" y="127"/>
                        <a:pt x="80" y="127"/>
                        <a:pt x="80" y="127"/>
                      </a:cubicBezTo>
                      <a:cubicBezTo>
                        <a:pt x="80" y="127"/>
                        <a:pt x="80" y="127"/>
                        <a:pt x="80" y="127"/>
                      </a:cubicBezTo>
                      <a:cubicBezTo>
                        <a:pt x="80" y="127"/>
                        <a:pt x="80" y="128"/>
                        <a:pt x="79" y="127"/>
                      </a:cubicBezTo>
                      <a:cubicBezTo>
                        <a:pt x="79" y="128"/>
                        <a:pt x="79" y="128"/>
                        <a:pt x="79" y="128"/>
                      </a:cubicBezTo>
                      <a:cubicBezTo>
                        <a:pt x="79" y="128"/>
                        <a:pt x="79" y="129"/>
                        <a:pt x="79" y="129"/>
                      </a:cubicBezTo>
                      <a:cubicBezTo>
                        <a:pt x="79" y="129"/>
                        <a:pt x="78" y="129"/>
                        <a:pt x="78" y="130"/>
                      </a:cubicBezTo>
                      <a:cubicBezTo>
                        <a:pt x="78" y="130"/>
                        <a:pt x="78" y="129"/>
                        <a:pt x="78" y="129"/>
                      </a:cubicBezTo>
                      <a:cubicBezTo>
                        <a:pt x="78" y="129"/>
                        <a:pt x="78" y="130"/>
                        <a:pt x="78" y="130"/>
                      </a:cubicBezTo>
                      <a:cubicBezTo>
                        <a:pt x="78" y="131"/>
                        <a:pt x="77" y="133"/>
                        <a:pt x="76" y="134"/>
                      </a:cubicBezTo>
                      <a:cubicBezTo>
                        <a:pt x="77" y="134"/>
                        <a:pt x="77" y="133"/>
                        <a:pt x="77" y="133"/>
                      </a:cubicBezTo>
                      <a:cubicBezTo>
                        <a:pt x="77" y="134"/>
                        <a:pt x="77" y="134"/>
                        <a:pt x="76" y="134"/>
                      </a:cubicBezTo>
                      <a:cubicBezTo>
                        <a:pt x="76" y="134"/>
                        <a:pt x="76" y="134"/>
                        <a:pt x="76" y="134"/>
                      </a:cubicBezTo>
                      <a:cubicBezTo>
                        <a:pt x="76" y="134"/>
                        <a:pt x="76" y="133"/>
                        <a:pt x="76" y="133"/>
                      </a:cubicBezTo>
                      <a:cubicBezTo>
                        <a:pt x="76" y="133"/>
                        <a:pt x="76" y="133"/>
                        <a:pt x="76" y="132"/>
                      </a:cubicBezTo>
                      <a:cubicBezTo>
                        <a:pt x="76" y="132"/>
                        <a:pt x="76" y="133"/>
                        <a:pt x="76" y="133"/>
                      </a:cubicBezTo>
                      <a:cubicBezTo>
                        <a:pt x="77" y="133"/>
                        <a:pt x="76" y="132"/>
                        <a:pt x="77" y="132"/>
                      </a:cubicBezTo>
                      <a:cubicBezTo>
                        <a:pt x="77" y="132"/>
                        <a:pt x="76" y="132"/>
                        <a:pt x="76" y="132"/>
                      </a:cubicBezTo>
                      <a:cubicBezTo>
                        <a:pt x="76" y="132"/>
                        <a:pt x="76" y="132"/>
                        <a:pt x="76" y="131"/>
                      </a:cubicBezTo>
                      <a:cubicBezTo>
                        <a:pt x="77" y="131"/>
                        <a:pt x="77" y="129"/>
                        <a:pt x="78" y="128"/>
                      </a:cubicBezTo>
                      <a:cubicBezTo>
                        <a:pt x="78" y="128"/>
                        <a:pt x="78" y="129"/>
                        <a:pt x="77" y="129"/>
                      </a:cubicBezTo>
                      <a:cubicBezTo>
                        <a:pt x="77" y="128"/>
                        <a:pt x="77" y="128"/>
                        <a:pt x="77" y="127"/>
                      </a:cubicBezTo>
                      <a:cubicBezTo>
                        <a:pt x="77" y="127"/>
                        <a:pt x="77" y="128"/>
                        <a:pt x="77" y="128"/>
                      </a:cubicBezTo>
                      <a:cubicBezTo>
                        <a:pt x="77" y="128"/>
                        <a:pt x="77" y="129"/>
                        <a:pt x="77" y="130"/>
                      </a:cubicBezTo>
                      <a:cubicBezTo>
                        <a:pt x="77" y="130"/>
                        <a:pt x="76" y="130"/>
                        <a:pt x="76" y="130"/>
                      </a:cubicBezTo>
                      <a:cubicBezTo>
                        <a:pt x="76" y="130"/>
                        <a:pt x="77" y="129"/>
                        <a:pt x="76" y="129"/>
                      </a:cubicBezTo>
                      <a:cubicBezTo>
                        <a:pt x="76" y="130"/>
                        <a:pt x="76" y="131"/>
                        <a:pt x="76" y="131"/>
                      </a:cubicBezTo>
                      <a:cubicBezTo>
                        <a:pt x="76" y="131"/>
                        <a:pt x="76" y="131"/>
                        <a:pt x="76" y="131"/>
                      </a:cubicBezTo>
                      <a:cubicBezTo>
                        <a:pt x="76" y="131"/>
                        <a:pt x="76" y="131"/>
                        <a:pt x="76" y="131"/>
                      </a:cubicBezTo>
                      <a:cubicBezTo>
                        <a:pt x="75" y="131"/>
                        <a:pt x="75" y="132"/>
                        <a:pt x="76" y="132"/>
                      </a:cubicBezTo>
                      <a:cubicBezTo>
                        <a:pt x="76" y="132"/>
                        <a:pt x="76" y="132"/>
                        <a:pt x="76" y="132"/>
                      </a:cubicBezTo>
                      <a:cubicBezTo>
                        <a:pt x="75" y="132"/>
                        <a:pt x="75" y="132"/>
                        <a:pt x="75" y="132"/>
                      </a:cubicBezTo>
                      <a:cubicBezTo>
                        <a:pt x="74" y="133"/>
                        <a:pt x="75" y="134"/>
                        <a:pt x="74" y="136"/>
                      </a:cubicBezTo>
                      <a:cubicBezTo>
                        <a:pt x="75" y="136"/>
                        <a:pt x="75" y="135"/>
                        <a:pt x="76" y="135"/>
                      </a:cubicBezTo>
                      <a:cubicBezTo>
                        <a:pt x="76" y="136"/>
                        <a:pt x="75" y="135"/>
                        <a:pt x="75" y="135"/>
                      </a:cubicBezTo>
                      <a:cubicBezTo>
                        <a:pt x="75" y="136"/>
                        <a:pt x="76" y="135"/>
                        <a:pt x="76" y="136"/>
                      </a:cubicBezTo>
                      <a:cubicBezTo>
                        <a:pt x="76" y="136"/>
                        <a:pt x="76" y="135"/>
                        <a:pt x="76" y="135"/>
                      </a:cubicBezTo>
                      <a:cubicBezTo>
                        <a:pt x="76" y="135"/>
                        <a:pt x="77" y="135"/>
                        <a:pt x="77" y="136"/>
                      </a:cubicBezTo>
                      <a:cubicBezTo>
                        <a:pt x="77" y="136"/>
                        <a:pt x="77" y="136"/>
                        <a:pt x="77" y="136"/>
                      </a:cubicBezTo>
                      <a:cubicBezTo>
                        <a:pt x="77" y="136"/>
                        <a:pt x="77" y="135"/>
                        <a:pt x="77" y="135"/>
                      </a:cubicBezTo>
                      <a:cubicBezTo>
                        <a:pt x="78" y="135"/>
                        <a:pt x="78" y="134"/>
                        <a:pt x="78" y="135"/>
                      </a:cubicBezTo>
                      <a:cubicBezTo>
                        <a:pt x="78" y="135"/>
                        <a:pt x="77" y="135"/>
                        <a:pt x="78" y="136"/>
                      </a:cubicBezTo>
                      <a:cubicBezTo>
                        <a:pt x="78" y="135"/>
                        <a:pt x="78" y="135"/>
                        <a:pt x="78" y="134"/>
                      </a:cubicBezTo>
                      <a:cubicBezTo>
                        <a:pt x="79" y="134"/>
                        <a:pt x="79" y="134"/>
                        <a:pt x="79" y="134"/>
                      </a:cubicBezTo>
                      <a:cubicBezTo>
                        <a:pt x="79" y="134"/>
                        <a:pt x="78" y="134"/>
                        <a:pt x="78" y="134"/>
                      </a:cubicBezTo>
                      <a:cubicBezTo>
                        <a:pt x="79" y="134"/>
                        <a:pt x="79" y="133"/>
                        <a:pt x="79" y="133"/>
                      </a:cubicBezTo>
                      <a:cubicBezTo>
                        <a:pt x="79" y="133"/>
                        <a:pt x="79" y="133"/>
                        <a:pt x="79" y="133"/>
                      </a:cubicBezTo>
                      <a:cubicBezTo>
                        <a:pt x="79" y="133"/>
                        <a:pt x="79" y="133"/>
                        <a:pt x="79" y="133"/>
                      </a:cubicBezTo>
                      <a:cubicBezTo>
                        <a:pt x="78" y="133"/>
                        <a:pt x="78" y="132"/>
                        <a:pt x="78" y="132"/>
                      </a:cubicBezTo>
                      <a:cubicBezTo>
                        <a:pt x="78" y="132"/>
                        <a:pt x="78" y="132"/>
                        <a:pt x="79" y="132"/>
                      </a:cubicBezTo>
                      <a:cubicBezTo>
                        <a:pt x="79" y="132"/>
                        <a:pt x="78" y="132"/>
                        <a:pt x="78" y="131"/>
                      </a:cubicBezTo>
                      <a:cubicBezTo>
                        <a:pt x="79" y="132"/>
                        <a:pt x="79" y="132"/>
                        <a:pt x="79" y="132"/>
                      </a:cubicBezTo>
                      <a:cubicBezTo>
                        <a:pt x="79" y="131"/>
                        <a:pt x="79" y="131"/>
                        <a:pt x="79" y="131"/>
                      </a:cubicBezTo>
                      <a:cubicBezTo>
                        <a:pt x="80" y="131"/>
                        <a:pt x="79" y="130"/>
                        <a:pt x="80" y="130"/>
                      </a:cubicBezTo>
                      <a:cubicBezTo>
                        <a:pt x="80" y="130"/>
                        <a:pt x="80" y="131"/>
                        <a:pt x="80" y="131"/>
                      </a:cubicBezTo>
                      <a:cubicBezTo>
                        <a:pt x="80" y="131"/>
                        <a:pt x="80" y="131"/>
                        <a:pt x="80" y="131"/>
                      </a:cubicBezTo>
                      <a:cubicBezTo>
                        <a:pt x="80" y="131"/>
                        <a:pt x="80" y="131"/>
                        <a:pt x="80" y="131"/>
                      </a:cubicBezTo>
                      <a:cubicBezTo>
                        <a:pt x="80" y="131"/>
                        <a:pt x="80" y="130"/>
                        <a:pt x="81" y="130"/>
                      </a:cubicBezTo>
                      <a:cubicBezTo>
                        <a:pt x="81" y="130"/>
                        <a:pt x="81" y="130"/>
                        <a:pt x="81" y="130"/>
                      </a:cubicBezTo>
                      <a:cubicBezTo>
                        <a:pt x="81" y="130"/>
                        <a:pt x="81" y="130"/>
                        <a:pt x="81" y="130"/>
                      </a:cubicBezTo>
                      <a:cubicBezTo>
                        <a:pt x="82" y="130"/>
                        <a:pt x="81" y="130"/>
                        <a:pt x="82" y="129"/>
                      </a:cubicBezTo>
                      <a:cubicBezTo>
                        <a:pt x="82" y="130"/>
                        <a:pt x="82" y="130"/>
                        <a:pt x="82" y="131"/>
                      </a:cubicBezTo>
                      <a:cubicBezTo>
                        <a:pt x="81" y="131"/>
                        <a:pt x="81" y="131"/>
                        <a:pt x="81" y="131"/>
                      </a:cubicBezTo>
                      <a:cubicBezTo>
                        <a:pt x="81" y="131"/>
                        <a:pt x="81" y="131"/>
                        <a:pt x="81" y="131"/>
                      </a:cubicBezTo>
                      <a:cubicBezTo>
                        <a:pt x="81" y="131"/>
                        <a:pt x="82" y="131"/>
                        <a:pt x="82" y="131"/>
                      </a:cubicBezTo>
                      <a:cubicBezTo>
                        <a:pt x="82" y="130"/>
                        <a:pt x="83" y="130"/>
                        <a:pt x="83" y="130"/>
                      </a:cubicBezTo>
                      <a:cubicBezTo>
                        <a:pt x="83" y="129"/>
                        <a:pt x="82" y="130"/>
                        <a:pt x="82" y="130"/>
                      </a:cubicBezTo>
                      <a:cubicBezTo>
                        <a:pt x="82" y="129"/>
                        <a:pt x="83" y="129"/>
                        <a:pt x="82" y="129"/>
                      </a:cubicBezTo>
                      <a:cubicBezTo>
                        <a:pt x="82" y="129"/>
                        <a:pt x="82" y="129"/>
                        <a:pt x="82" y="129"/>
                      </a:cubicBezTo>
                      <a:cubicBezTo>
                        <a:pt x="82" y="129"/>
                        <a:pt x="82" y="129"/>
                        <a:pt x="81" y="129"/>
                      </a:cubicBezTo>
                      <a:cubicBezTo>
                        <a:pt x="81" y="129"/>
                        <a:pt x="82" y="128"/>
                        <a:pt x="81" y="128"/>
                      </a:cubicBezTo>
                      <a:cubicBezTo>
                        <a:pt x="81" y="128"/>
                        <a:pt x="81" y="128"/>
                        <a:pt x="82" y="128"/>
                      </a:cubicBezTo>
                      <a:cubicBezTo>
                        <a:pt x="83" y="129"/>
                        <a:pt x="83" y="127"/>
                        <a:pt x="83" y="127"/>
                      </a:cubicBezTo>
                      <a:cubicBezTo>
                        <a:pt x="83" y="126"/>
                        <a:pt x="83" y="125"/>
                        <a:pt x="84" y="125"/>
                      </a:cubicBezTo>
                      <a:cubicBezTo>
                        <a:pt x="83" y="124"/>
                        <a:pt x="84" y="124"/>
                        <a:pt x="84" y="123"/>
                      </a:cubicBezTo>
                      <a:cubicBezTo>
                        <a:pt x="85" y="123"/>
                        <a:pt x="84" y="124"/>
                        <a:pt x="84" y="124"/>
                      </a:cubicBezTo>
                      <a:cubicBezTo>
                        <a:pt x="84" y="124"/>
                        <a:pt x="84" y="124"/>
                        <a:pt x="84" y="124"/>
                      </a:cubicBezTo>
                      <a:cubicBezTo>
                        <a:pt x="84" y="125"/>
                        <a:pt x="84" y="125"/>
                        <a:pt x="84" y="125"/>
                      </a:cubicBezTo>
                      <a:cubicBezTo>
                        <a:pt x="84" y="125"/>
                        <a:pt x="84" y="125"/>
                        <a:pt x="84" y="125"/>
                      </a:cubicBezTo>
                      <a:cubicBezTo>
                        <a:pt x="84" y="125"/>
                        <a:pt x="84" y="125"/>
                        <a:pt x="84" y="126"/>
                      </a:cubicBezTo>
                      <a:cubicBezTo>
                        <a:pt x="84" y="126"/>
                        <a:pt x="84" y="126"/>
                        <a:pt x="84" y="126"/>
                      </a:cubicBezTo>
                      <a:cubicBezTo>
                        <a:pt x="84" y="126"/>
                        <a:pt x="84" y="126"/>
                        <a:pt x="84" y="126"/>
                      </a:cubicBezTo>
                      <a:cubicBezTo>
                        <a:pt x="84" y="127"/>
                        <a:pt x="84" y="127"/>
                        <a:pt x="84" y="126"/>
                      </a:cubicBezTo>
                      <a:cubicBezTo>
                        <a:pt x="84" y="127"/>
                        <a:pt x="84" y="127"/>
                        <a:pt x="84" y="127"/>
                      </a:cubicBezTo>
                      <a:cubicBezTo>
                        <a:pt x="84" y="127"/>
                        <a:pt x="84" y="127"/>
                        <a:pt x="84" y="127"/>
                      </a:cubicBezTo>
                      <a:cubicBezTo>
                        <a:pt x="84" y="127"/>
                        <a:pt x="84" y="127"/>
                        <a:pt x="84" y="127"/>
                      </a:cubicBezTo>
                      <a:cubicBezTo>
                        <a:pt x="83" y="128"/>
                        <a:pt x="83" y="127"/>
                        <a:pt x="84" y="127"/>
                      </a:cubicBezTo>
                      <a:cubicBezTo>
                        <a:pt x="83" y="127"/>
                        <a:pt x="83" y="128"/>
                        <a:pt x="84" y="128"/>
                      </a:cubicBezTo>
                      <a:cubicBezTo>
                        <a:pt x="84" y="128"/>
                        <a:pt x="83" y="128"/>
                        <a:pt x="83" y="128"/>
                      </a:cubicBezTo>
                      <a:cubicBezTo>
                        <a:pt x="83" y="129"/>
                        <a:pt x="84" y="129"/>
                        <a:pt x="84" y="129"/>
                      </a:cubicBezTo>
                      <a:cubicBezTo>
                        <a:pt x="84" y="129"/>
                        <a:pt x="84" y="129"/>
                        <a:pt x="84" y="128"/>
                      </a:cubicBezTo>
                      <a:cubicBezTo>
                        <a:pt x="84" y="128"/>
                        <a:pt x="84" y="128"/>
                        <a:pt x="84" y="127"/>
                      </a:cubicBezTo>
                      <a:cubicBezTo>
                        <a:pt x="84" y="128"/>
                        <a:pt x="84" y="128"/>
                        <a:pt x="84" y="128"/>
                      </a:cubicBezTo>
                      <a:cubicBezTo>
                        <a:pt x="84" y="128"/>
                        <a:pt x="84" y="129"/>
                        <a:pt x="84" y="129"/>
                      </a:cubicBezTo>
                      <a:cubicBezTo>
                        <a:pt x="84" y="128"/>
                        <a:pt x="85" y="128"/>
                        <a:pt x="84" y="127"/>
                      </a:cubicBezTo>
                      <a:cubicBezTo>
                        <a:pt x="85" y="127"/>
                        <a:pt x="84" y="127"/>
                        <a:pt x="85" y="126"/>
                      </a:cubicBezTo>
                      <a:cubicBezTo>
                        <a:pt x="85" y="127"/>
                        <a:pt x="85" y="127"/>
                        <a:pt x="85" y="127"/>
                      </a:cubicBezTo>
                      <a:cubicBezTo>
                        <a:pt x="86" y="126"/>
                        <a:pt x="85" y="127"/>
                        <a:pt x="85" y="126"/>
                      </a:cubicBezTo>
                      <a:cubicBezTo>
                        <a:pt x="85" y="126"/>
                        <a:pt x="85" y="126"/>
                        <a:pt x="85" y="126"/>
                      </a:cubicBezTo>
                      <a:cubicBezTo>
                        <a:pt x="85" y="126"/>
                        <a:pt x="85" y="126"/>
                        <a:pt x="85" y="126"/>
                      </a:cubicBezTo>
                      <a:cubicBezTo>
                        <a:pt x="85" y="125"/>
                        <a:pt x="86" y="126"/>
                        <a:pt x="85" y="126"/>
                      </a:cubicBezTo>
                      <a:cubicBezTo>
                        <a:pt x="86" y="126"/>
                        <a:pt x="86" y="126"/>
                        <a:pt x="86" y="126"/>
                      </a:cubicBezTo>
                      <a:cubicBezTo>
                        <a:pt x="86" y="126"/>
                        <a:pt x="86" y="126"/>
                        <a:pt x="86" y="126"/>
                      </a:cubicBezTo>
                      <a:cubicBezTo>
                        <a:pt x="87" y="126"/>
                        <a:pt x="87" y="126"/>
                        <a:pt x="87" y="127"/>
                      </a:cubicBezTo>
                      <a:cubicBezTo>
                        <a:pt x="87" y="127"/>
                        <a:pt x="87" y="126"/>
                        <a:pt x="87" y="126"/>
                      </a:cubicBezTo>
                      <a:cubicBezTo>
                        <a:pt x="88" y="127"/>
                        <a:pt x="86" y="128"/>
                        <a:pt x="86" y="129"/>
                      </a:cubicBezTo>
                      <a:cubicBezTo>
                        <a:pt x="86" y="129"/>
                        <a:pt x="86" y="129"/>
                        <a:pt x="86" y="129"/>
                      </a:cubicBezTo>
                      <a:cubicBezTo>
                        <a:pt x="86" y="130"/>
                        <a:pt x="86" y="131"/>
                        <a:pt x="86" y="132"/>
                      </a:cubicBezTo>
                      <a:cubicBezTo>
                        <a:pt x="86" y="132"/>
                        <a:pt x="86" y="131"/>
                        <a:pt x="85" y="131"/>
                      </a:cubicBezTo>
                      <a:cubicBezTo>
                        <a:pt x="85" y="131"/>
                        <a:pt x="86" y="131"/>
                        <a:pt x="86" y="131"/>
                      </a:cubicBezTo>
                      <a:cubicBezTo>
                        <a:pt x="86" y="131"/>
                        <a:pt x="85" y="130"/>
                        <a:pt x="86" y="130"/>
                      </a:cubicBezTo>
                      <a:cubicBezTo>
                        <a:pt x="85" y="130"/>
                        <a:pt x="85" y="131"/>
                        <a:pt x="85" y="131"/>
                      </a:cubicBezTo>
                      <a:cubicBezTo>
                        <a:pt x="85" y="131"/>
                        <a:pt x="85" y="131"/>
                        <a:pt x="85" y="131"/>
                      </a:cubicBezTo>
                      <a:cubicBezTo>
                        <a:pt x="84" y="131"/>
                        <a:pt x="85" y="131"/>
                        <a:pt x="84" y="131"/>
                      </a:cubicBezTo>
                      <a:cubicBezTo>
                        <a:pt x="84" y="132"/>
                        <a:pt x="84" y="132"/>
                        <a:pt x="84" y="133"/>
                      </a:cubicBezTo>
                      <a:cubicBezTo>
                        <a:pt x="83" y="133"/>
                        <a:pt x="83" y="133"/>
                        <a:pt x="83" y="134"/>
                      </a:cubicBezTo>
                      <a:cubicBezTo>
                        <a:pt x="83" y="134"/>
                        <a:pt x="83" y="134"/>
                        <a:pt x="83" y="134"/>
                      </a:cubicBezTo>
                      <a:cubicBezTo>
                        <a:pt x="83" y="134"/>
                        <a:pt x="83" y="134"/>
                        <a:pt x="84" y="134"/>
                      </a:cubicBezTo>
                      <a:cubicBezTo>
                        <a:pt x="84" y="134"/>
                        <a:pt x="84" y="135"/>
                        <a:pt x="83" y="135"/>
                      </a:cubicBezTo>
                      <a:cubicBezTo>
                        <a:pt x="83" y="135"/>
                        <a:pt x="83" y="135"/>
                        <a:pt x="83" y="134"/>
                      </a:cubicBezTo>
                      <a:cubicBezTo>
                        <a:pt x="83" y="134"/>
                        <a:pt x="83" y="134"/>
                        <a:pt x="83" y="134"/>
                      </a:cubicBezTo>
                      <a:cubicBezTo>
                        <a:pt x="83" y="135"/>
                        <a:pt x="83" y="135"/>
                        <a:pt x="83" y="135"/>
                      </a:cubicBezTo>
                      <a:cubicBezTo>
                        <a:pt x="82" y="135"/>
                        <a:pt x="83" y="135"/>
                        <a:pt x="82" y="135"/>
                      </a:cubicBezTo>
                      <a:cubicBezTo>
                        <a:pt x="83" y="134"/>
                        <a:pt x="82" y="132"/>
                        <a:pt x="83" y="133"/>
                      </a:cubicBezTo>
                      <a:cubicBezTo>
                        <a:pt x="83" y="133"/>
                        <a:pt x="83" y="132"/>
                        <a:pt x="83" y="132"/>
                      </a:cubicBezTo>
                      <a:cubicBezTo>
                        <a:pt x="82" y="132"/>
                        <a:pt x="82" y="132"/>
                        <a:pt x="82" y="132"/>
                      </a:cubicBezTo>
                      <a:cubicBezTo>
                        <a:pt x="82" y="132"/>
                        <a:pt x="82" y="132"/>
                        <a:pt x="83" y="131"/>
                      </a:cubicBezTo>
                      <a:cubicBezTo>
                        <a:pt x="83" y="131"/>
                        <a:pt x="82" y="131"/>
                        <a:pt x="82" y="131"/>
                      </a:cubicBezTo>
                      <a:cubicBezTo>
                        <a:pt x="82" y="131"/>
                        <a:pt x="82" y="131"/>
                        <a:pt x="82" y="132"/>
                      </a:cubicBezTo>
                      <a:cubicBezTo>
                        <a:pt x="82" y="132"/>
                        <a:pt x="82" y="131"/>
                        <a:pt x="82" y="131"/>
                      </a:cubicBezTo>
                      <a:cubicBezTo>
                        <a:pt x="81" y="131"/>
                        <a:pt x="81" y="131"/>
                        <a:pt x="81" y="131"/>
                      </a:cubicBezTo>
                      <a:cubicBezTo>
                        <a:pt x="81" y="132"/>
                        <a:pt x="81" y="132"/>
                        <a:pt x="81" y="132"/>
                      </a:cubicBezTo>
                      <a:cubicBezTo>
                        <a:pt x="81" y="132"/>
                        <a:pt x="82" y="132"/>
                        <a:pt x="82" y="132"/>
                      </a:cubicBezTo>
                      <a:cubicBezTo>
                        <a:pt x="82" y="133"/>
                        <a:pt x="81" y="132"/>
                        <a:pt x="81" y="133"/>
                      </a:cubicBezTo>
                      <a:cubicBezTo>
                        <a:pt x="81" y="133"/>
                        <a:pt x="81" y="132"/>
                        <a:pt x="81" y="132"/>
                      </a:cubicBezTo>
                      <a:cubicBezTo>
                        <a:pt x="81" y="133"/>
                        <a:pt x="81" y="133"/>
                        <a:pt x="81" y="133"/>
                      </a:cubicBezTo>
                      <a:cubicBezTo>
                        <a:pt x="81" y="134"/>
                        <a:pt x="81" y="133"/>
                        <a:pt x="82" y="133"/>
                      </a:cubicBezTo>
                      <a:cubicBezTo>
                        <a:pt x="82" y="133"/>
                        <a:pt x="82" y="134"/>
                        <a:pt x="82" y="133"/>
                      </a:cubicBezTo>
                      <a:cubicBezTo>
                        <a:pt x="82" y="134"/>
                        <a:pt x="82" y="134"/>
                        <a:pt x="82" y="134"/>
                      </a:cubicBezTo>
                      <a:cubicBezTo>
                        <a:pt x="81" y="134"/>
                        <a:pt x="82" y="134"/>
                        <a:pt x="81" y="135"/>
                      </a:cubicBezTo>
                      <a:cubicBezTo>
                        <a:pt x="81" y="135"/>
                        <a:pt x="81" y="135"/>
                        <a:pt x="81" y="134"/>
                      </a:cubicBezTo>
                      <a:cubicBezTo>
                        <a:pt x="81" y="135"/>
                        <a:pt x="81" y="135"/>
                        <a:pt x="81" y="135"/>
                      </a:cubicBezTo>
                      <a:cubicBezTo>
                        <a:pt x="81" y="135"/>
                        <a:pt x="82" y="135"/>
                        <a:pt x="82" y="135"/>
                      </a:cubicBezTo>
                      <a:cubicBezTo>
                        <a:pt x="82" y="136"/>
                        <a:pt x="81" y="137"/>
                        <a:pt x="81" y="137"/>
                      </a:cubicBezTo>
                      <a:cubicBezTo>
                        <a:pt x="81" y="138"/>
                        <a:pt x="81" y="139"/>
                        <a:pt x="80" y="140"/>
                      </a:cubicBezTo>
                      <a:cubicBezTo>
                        <a:pt x="80" y="139"/>
                        <a:pt x="81" y="139"/>
                        <a:pt x="80" y="139"/>
                      </a:cubicBezTo>
                      <a:cubicBezTo>
                        <a:pt x="80" y="139"/>
                        <a:pt x="80" y="139"/>
                        <a:pt x="80" y="139"/>
                      </a:cubicBezTo>
                      <a:cubicBezTo>
                        <a:pt x="80" y="138"/>
                        <a:pt x="80" y="138"/>
                        <a:pt x="80" y="138"/>
                      </a:cubicBezTo>
                      <a:cubicBezTo>
                        <a:pt x="80" y="138"/>
                        <a:pt x="79" y="138"/>
                        <a:pt x="80" y="138"/>
                      </a:cubicBezTo>
                      <a:cubicBezTo>
                        <a:pt x="80" y="138"/>
                        <a:pt x="80" y="138"/>
                        <a:pt x="80" y="138"/>
                      </a:cubicBezTo>
                      <a:cubicBezTo>
                        <a:pt x="79" y="138"/>
                        <a:pt x="79" y="138"/>
                        <a:pt x="79" y="138"/>
                      </a:cubicBezTo>
                      <a:cubicBezTo>
                        <a:pt x="79" y="138"/>
                        <a:pt x="80" y="138"/>
                        <a:pt x="80" y="137"/>
                      </a:cubicBezTo>
                      <a:cubicBezTo>
                        <a:pt x="81" y="138"/>
                        <a:pt x="80" y="138"/>
                        <a:pt x="81" y="138"/>
                      </a:cubicBezTo>
                      <a:cubicBezTo>
                        <a:pt x="81" y="138"/>
                        <a:pt x="80" y="137"/>
                        <a:pt x="81" y="136"/>
                      </a:cubicBezTo>
                      <a:cubicBezTo>
                        <a:pt x="81" y="136"/>
                        <a:pt x="81" y="135"/>
                        <a:pt x="81" y="134"/>
                      </a:cubicBezTo>
                      <a:cubicBezTo>
                        <a:pt x="81" y="135"/>
                        <a:pt x="81" y="135"/>
                        <a:pt x="80" y="135"/>
                      </a:cubicBezTo>
                      <a:cubicBezTo>
                        <a:pt x="81" y="135"/>
                        <a:pt x="80" y="135"/>
                        <a:pt x="81" y="135"/>
                      </a:cubicBezTo>
                      <a:cubicBezTo>
                        <a:pt x="81" y="136"/>
                        <a:pt x="81" y="136"/>
                        <a:pt x="81" y="136"/>
                      </a:cubicBezTo>
                      <a:cubicBezTo>
                        <a:pt x="80" y="136"/>
                        <a:pt x="80" y="136"/>
                        <a:pt x="80" y="135"/>
                      </a:cubicBezTo>
                      <a:cubicBezTo>
                        <a:pt x="80" y="136"/>
                        <a:pt x="80" y="136"/>
                        <a:pt x="79" y="136"/>
                      </a:cubicBezTo>
                      <a:cubicBezTo>
                        <a:pt x="79" y="137"/>
                        <a:pt x="79" y="137"/>
                        <a:pt x="79" y="137"/>
                      </a:cubicBezTo>
                      <a:cubicBezTo>
                        <a:pt x="79" y="137"/>
                        <a:pt x="80" y="137"/>
                        <a:pt x="80" y="137"/>
                      </a:cubicBezTo>
                      <a:cubicBezTo>
                        <a:pt x="79" y="137"/>
                        <a:pt x="79" y="137"/>
                        <a:pt x="79" y="138"/>
                      </a:cubicBezTo>
                      <a:cubicBezTo>
                        <a:pt x="79" y="138"/>
                        <a:pt x="79" y="138"/>
                        <a:pt x="79" y="138"/>
                      </a:cubicBezTo>
                      <a:cubicBezTo>
                        <a:pt x="78" y="138"/>
                        <a:pt x="78" y="138"/>
                        <a:pt x="78" y="139"/>
                      </a:cubicBezTo>
                      <a:cubicBezTo>
                        <a:pt x="78" y="139"/>
                        <a:pt x="79" y="139"/>
                        <a:pt x="79" y="139"/>
                      </a:cubicBezTo>
                      <a:cubicBezTo>
                        <a:pt x="79" y="139"/>
                        <a:pt x="79" y="139"/>
                        <a:pt x="79" y="139"/>
                      </a:cubicBezTo>
                      <a:cubicBezTo>
                        <a:pt x="78" y="139"/>
                        <a:pt x="78" y="139"/>
                        <a:pt x="78" y="139"/>
                      </a:cubicBezTo>
                      <a:cubicBezTo>
                        <a:pt x="78" y="139"/>
                        <a:pt x="78" y="139"/>
                        <a:pt x="78" y="140"/>
                      </a:cubicBezTo>
                      <a:cubicBezTo>
                        <a:pt x="77" y="139"/>
                        <a:pt x="79" y="138"/>
                        <a:pt x="78" y="137"/>
                      </a:cubicBezTo>
                      <a:cubicBezTo>
                        <a:pt x="78" y="136"/>
                        <a:pt x="78" y="136"/>
                        <a:pt x="79" y="136"/>
                      </a:cubicBezTo>
                      <a:cubicBezTo>
                        <a:pt x="79" y="136"/>
                        <a:pt x="79" y="136"/>
                        <a:pt x="79" y="136"/>
                      </a:cubicBezTo>
                      <a:cubicBezTo>
                        <a:pt x="79" y="136"/>
                        <a:pt x="79" y="136"/>
                        <a:pt x="78" y="136"/>
                      </a:cubicBezTo>
                      <a:cubicBezTo>
                        <a:pt x="78" y="135"/>
                        <a:pt x="79" y="135"/>
                        <a:pt x="79" y="135"/>
                      </a:cubicBezTo>
                      <a:cubicBezTo>
                        <a:pt x="78" y="135"/>
                        <a:pt x="78" y="137"/>
                        <a:pt x="78" y="138"/>
                      </a:cubicBezTo>
                      <a:cubicBezTo>
                        <a:pt x="78" y="139"/>
                        <a:pt x="77" y="138"/>
                        <a:pt x="77" y="139"/>
                      </a:cubicBezTo>
                      <a:cubicBezTo>
                        <a:pt x="77" y="139"/>
                        <a:pt x="77" y="138"/>
                        <a:pt x="76" y="138"/>
                      </a:cubicBezTo>
                      <a:cubicBezTo>
                        <a:pt x="76" y="139"/>
                        <a:pt x="76" y="139"/>
                        <a:pt x="76" y="139"/>
                      </a:cubicBezTo>
                      <a:cubicBezTo>
                        <a:pt x="76" y="139"/>
                        <a:pt x="76" y="139"/>
                        <a:pt x="76" y="139"/>
                      </a:cubicBezTo>
                      <a:cubicBezTo>
                        <a:pt x="76" y="140"/>
                        <a:pt x="76" y="140"/>
                        <a:pt x="76" y="140"/>
                      </a:cubicBezTo>
                      <a:cubicBezTo>
                        <a:pt x="76" y="140"/>
                        <a:pt x="76" y="140"/>
                        <a:pt x="76" y="140"/>
                      </a:cubicBezTo>
                      <a:cubicBezTo>
                        <a:pt x="76" y="140"/>
                        <a:pt x="76" y="140"/>
                        <a:pt x="76" y="141"/>
                      </a:cubicBezTo>
                      <a:cubicBezTo>
                        <a:pt x="76" y="141"/>
                        <a:pt x="75" y="141"/>
                        <a:pt x="75" y="141"/>
                      </a:cubicBezTo>
                      <a:cubicBezTo>
                        <a:pt x="75" y="141"/>
                        <a:pt x="75" y="141"/>
                        <a:pt x="75" y="141"/>
                      </a:cubicBezTo>
                      <a:cubicBezTo>
                        <a:pt x="75" y="141"/>
                        <a:pt x="75" y="142"/>
                        <a:pt x="74" y="141"/>
                      </a:cubicBezTo>
                      <a:cubicBezTo>
                        <a:pt x="75" y="142"/>
                        <a:pt x="74" y="142"/>
                        <a:pt x="74" y="142"/>
                      </a:cubicBezTo>
                      <a:cubicBezTo>
                        <a:pt x="75" y="142"/>
                        <a:pt x="75" y="142"/>
                        <a:pt x="75" y="142"/>
                      </a:cubicBezTo>
                      <a:cubicBezTo>
                        <a:pt x="75" y="143"/>
                        <a:pt x="75" y="143"/>
                        <a:pt x="74" y="144"/>
                      </a:cubicBezTo>
                      <a:cubicBezTo>
                        <a:pt x="74" y="144"/>
                        <a:pt x="74" y="143"/>
                        <a:pt x="74" y="143"/>
                      </a:cubicBezTo>
                      <a:cubicBezTo>
                        <a:pt x="74" y="143"/>
                        <a:pt x="74" y="143"/>
                        <a:pt x="74" y="143"/>
                      </a:cubicBezTo>
                      <a:cubicBezTo>
                        <a:pt x="74" y="142"/>
                        <a:pt x="74" y="143"/>
                        <a:pt x="74" y="143"/>
                      </a:cubicBezTo>
                      <a:cubicBezTo>
                        <a:pt x="74" y="142"/>
                        <a:pt x="74" y="141"/>
                        <a:pt x="74" y="141"/>
                      </a:cubicBezTo>
                      <a:cubicBezTo>
                        <a:pt x="74" y="141"/>
                        <a:pt x="74" y="141"/>
                        <a:pt x="74" y="142"/>
                      </a:cubicBezTo>
                      <a:cubicBezTo>
                        <a:pt x="73" y="141"/>
                        <a:pt x="74" y="141"/>
                        <a:pt x="74" y="140"/>
                      </a:cubicBezTo>
                      <a:cubicBezTo>
                        <a:pt x="74" y="140"/>
                        <a:pt x="73" y="140"/>
                        <a:pt x="74" y="140"/>
                      </a:cubicBezTo>
                      <a:cubicBezTo>
                        <a:pt x="74" y="140"/>
                        <a:pt x="74" y="140"/>
                        <a:pt x="74" y="140"/>
                      </a:cubicBezTo>
                      <a:cubicBezTo>
                        <a:pt x="74" y="140"/>
                        <a:pt x="74" y="139"/>
                        <a:pt x="74" y="139"/>
                      </a:cubicBezTo>
                      <a:cubicBezTo>
                        <a:pt x="74" y="139"/>
                        <a:pt x="73" y="139"/>
                        <a:pt x="73" y="139"/>
                      </a:cubicBezTo>
                      <a:cubicBezTo>
                        <a:pt x="73" y="140"/>
                        <a:pt x="73" y="140"/>
                        <a:pt x="72" y="140"/>
                      </a:cubicBezTo>
                      <a:cubicBezTo>
                        <a:pt x="73" y="140"/>
                        <a:pt x="73" y="140"/>
                        <a:pt x="73" y="139"/>
                      </a:cubicBezTo>
                      <a:cubicBezTo>
                        <a:pt x="73" y="140"/>
                        <a:pt x="73" y="140"/>
                        <a:pt x="73" y="139"/>
                      </a:cubicBezTo>
                      <a:cubicBezTo>
                        <a:pt x="74" y="140"/>
                        <a:pt x="73" y="140"/>
                        <a:pt x="73" y="141"/>
                      </a:cubicBezTo>
                      <a:cubicBezTo>
                        <a:pt x="73" y="141"/>
                        <a:pt x="73" y="141"/>
                        <a:pt x="73" y="140"/>
                      </a:cubicBezTo>
                      <a:cubicBezTo>
                        <a:pt x="72" y="140"/>
                        <a:pt x="72" y="141"/>
                        <a:pt x="72" y="142"/>
                      </a:cubicBezTo>
                      <a:cubicBezTo>
                        <a:pt x="71" y="142"/>
                        <a:pt x="71" y="142"/>
                        <a:pt x="71" y="142"/>
                      </a:cubicBezTo>
                      <a:cubicBezTo>
                        <a:pt x="71" y="142"/>
                        <a:pt x="71" y="142"/>
                        <a:pt x="71" y="141"/>
                      </a:cubicBezTo>
                      <a:cubicBezTo>
                        <a:pt x="72" y="142"/>
                        <a:pt x="72" y="141"/>
                        <a:pt x="72" y="141"/>
                      </a:cubicBezTo>
                      <a:cubicBezTo>
                        <a:pt x="71" y="141"/>
                        <a:pt x="71" y="141"/>
                        <a:pt x="70" y="142"/>
                      </a:cubicBezTo>
                      <a:cubicBezTo>
                        <a:pt x="71" y="142"/>
                        <a:pt x="71" y="143"/>
                        <a:pt x="72" y="142"/>
                      </a:cubicBezTo>
                      <a:cubicBezTo>
                        <a:pt x="72" y="143"/>
                        <a:pt x="72" y="143"/>
                        <a:pt x="72" y="143"/>
                      </a:cubicBezTo>
                      <a:cubicBezTo>
                        <a:pt x="71" y="143"/>
                        <a:pt x="71" y="143"/>
                        <a:pt x="71" y="142"/>
                      </a:cubicBezTo>
                      <a:cubicBezTo>
                        <a:pt x="70" y="142"/>
                        <a:pt x="70" y="143"/>
                        <a:pt x="70" y="143"/>
                      </a:cubicBezTo>
                      <a:cubicBezTo>
                        <a:pt x="70" y="143"/>
                        <a:pt x="70" y="143"/>
                        <a:pt x="70" y="143"/>
                      </a:cubicBezTo>
                      <a:cubicBezTo>
                        <a:pt x="71" y="143"/>
                        <a:pt x="71" y="143"/>
                        <a:pt x="71" y="143"/>
                      </a:cubicBezTo>
                      <a:cubicBezTo>
                        <a:pt x="70" y="144"/>
                        <a:pt x="70" y="143"/>
                        <a:pt x="70" y="143"/>
                      </a:cubicBezTo>
                      <a:cubicBezTo>
                        <a:pt x="70" y="144"/>
                        <a:pt x="69" y="144"/>
                        <a:pt x="70" y="144"/>
                      </a:cubicBezTo>
                      <a:cubicBezTo>
                        <a:pt x="70" y="144"/>
                        <a:pt x="70" y="144"/>
                        <a:pt x="70" y="144"/>
                      </a:cubicBezTo>
                      <a:cubicBezTo>
                        <a:pt x="70" y="144"/>
                        <a:pt x="70" y="144"/>
                        <a:pt x="70" y="145"/>
                      </a:cubicBezTo>
                      <a:cubicBezTo>
                        <a:pt x="70" y="145"/>
                        <a:pt x="70" y="145"/>
                        <a:pt x="70" y="145"/>
                      </a:cubicBezTo>
                      <a:cubicBezTo>
                        <a:pt x="70" y="145"/>
                        <a:pt x="70" y="145"/>
                        <a:pt x="70" y="145"/>
                      </a:cubicBezTo>
                      <a:cubicBezTo>
                        <a:pt x="70" y="145"/>
                        <a:pt x="70" y="146"/>
                        <a:pt x="70" y="146"/>
                      </a:cubicBezTo>
                      <a:cubicBezTo>
                        <a:pt x="69" y="146"/>
                        <a:pt x="70" y="145"/>
                        <a:pt x="69" y="145"/>
                      </a:cubicBezTo>
                      <a:cubicBezTo>
                        <a:pt x="69" y="146"/>
                        <a:pt x="69" y="146"/>
                        <a:pt x="69" y="146"/>
                      </a:cubicBezTo>
                      <a:cubicBezTo>
                        <a:pt x="69" y="147"/>
                        <a:pt x="69" y="146"/>
                        <a:pt x="70" y="146"/>
                      </a:cubicBezTo>
                      <a:cubicBezTo>
                        <a:pt x="70" y="146"/>
                        <a:pt x="70" y="146"/>
                        <a:pt x="70" y="146"/>
                      </a:cubicBezTo>
                      <a:cubicBezTo>
                        <a:pt x="70" y="146"/>
                        <a:pt x="70" y="146"/>
                        <a:pt x="70" y="147"/>
                      </a:cubicBezTo>
                      <a:cubicBezTo>
                        <a:pt x="70" y="147"/>
                        <a:pt x="70" y="147"/>
                        <a:pt x="70" y="147"/>
                      </a:cubicBezTo>
                      <a:cubicBezTo>
                        <a:pt x="70" y="147"/>
                        <a:pt x="70" y="147"/>
                        <a:pt x="69" y="147"/>
                      </a:cubicBezTo>
                      <a:cubicBezTo>
                        <a:pt x="70" y="148"/>
                        <a:pt x="70" y="147"/>
                        <a:pt x="70" y="147"/>
                      </a:cubicBezTo>
                      <a:cubicBezTo>
                        <a:pt x="70" y="148"/>
                        <a:pt x="70" y="148"/>
                        <a:pt x="70" y="148"/>
                      </a:cubicBezTo>
                      <a:cubicBezTo>
                        <a:pt x="70" y="148"/>
                        <a:pt x="70" y="148"/>
                        <a:pt x="70" y="148"/>
                      </a:cubicBezTo>
                      <a:cubicBezTo>
                        <a:pt x="70" y="148"/>
                        <a:pt x="70" y="149"/>
                        <a:pt x="70" y="149"/>
                      </a:cubicBezTo>
                      <a:cubicBezTo>
                        <a:pt x="70" y="150"/>
                        <a:pt x="69" y="150"/>
                        <a:pt x="69" y="151"/>
                      </a:cubicBezTo>
                      <a:cubicBezTo>
                        <a:pt x="69" y="151"/>
                        <a:pt x="69" y="151"/>
                        <a:pt x="68" y="151"/>
                      </a:cubicBezTo>
                      <a:cubicBezTo>
                        <a:pt x="68" y="151"/>
                        <a:pt x="68" y="151"/>
                        <a:pt x="68" y="150"/>
                      </a:cubicBezTo>
                      <a:cubicBezTo>
                        <a:pt x="69" y="151"/>
                        <a:pt x="69" y="150"/>
                        <a:pt x="69" y="150"/>
                      </a:cubicBezTo>
                      <a:cubicBezTo>
                        <a:pt x="69" y="150"/>
                        <a:pt x="69" y="150"/>
                        <a:pt x="69" y="150"/>
                      </a:cubicBezTo>
                      <a:cubicBezTo>
                        <a:pt x="69" y="150"/>
                        <a:pt x="69" y="150"/>
                        <a:pt x="69" y="149"/>
                      </a:cubicBezTo>
                      <a:cubicBezTo>
                        <a:pt x="69" y="149"/>
                        <a:pt x="69" y="148"/>
                        <a:pt x="69" y="148"/>
                      </a:cubicBezTo>
                      <a:cubicBezTo>
                        <a:pt x="69" y="148"/>
                        <a:pt x="69" y="147"/>
                        <a:pt x="69" y="147"/>
                      </a:cubicBezTo>
                      <a:cubicBezTo>
                        <a:pt x="69" y="147"/>
                        <a:pt x="69" y="147"/>
                        <a:pt x="69" y="147"/>
                      </a:cubicBezTo>
                      <a:cubicBezTo>
                        <a:pt x="69" y="147"/>
                        <a:pt x="69" y="148"/>
                        <a:pt x="68" y="148"/>
                      </a:cubicBezTo>
                      <a:cubicBezTo>
                        <a:pt x="68" y="148"/>
                        <a:pt x="68" y="147"/>
                        <a:pt x="68" y="147"/>
                      </a:cubicBezTo>
                      <a:cubicBezTo>
                        <a:pt x="68" y="147"/>
                        <a:pt x="68" y="148"/>
                        <a:pt x="67" y="148"/>
                      </a:cubicBezTo>
                      <a:cubicBezTo>
                        <a:pt x="67" y="148"/>
                        <a:pt x="67" y="149"/>
                        <a:pt x="67" y="149"/>
                      </a:cubicBezTo>
                      <a:cubicBezTo>
                        <a:pt x="68" y="149"/>
                        <a:pt x="67" y="149"/>
                        <a:pt x="67" y="149"/>
                      </a:cubicBezTo>
                      <a:cubicBezTo>
                        <a:pt x="67" y="150"/>
                        <a:pt x="67" y="150"/>
                        <a:pt x="68" y="151"/>
                      </a:cubicBezTo>
                      <a:cubicBezTo>
                        <a:pt x="67" y="151"/>
                        <a:pt x="67" y="150"/>
                        <a:pt x="67" y="151"/>
                      </a:cubicBezTo>
                      <a:cubicBezTo>
                        <a:pt x="66" y="151"/>
                        <a:pt x="67" y="150"/>
                        <a:pt x="67" y="150"/>
                      </a:cubicBezTo>
                      <a:cubicBezTo>
                        <a:pt x="66" y="150"/>
                        <a:pt x="66" y="151"/>
                        <a:pt x="66" y="151"/>
                      </a:cubicBezTo>
                      <a:cubicBezTo>
                        <a:pt x="66" y="151"/>
                        <a:pt x="66" y="152"/>
                        <a:pt x="67" y="152"/>
                      </a:cubicBezTo>
                      <a:cubicBezTo>
                        <a:pt x="66" y="153"/>
                        <a:pt x="67" y="153"/>
                        <a:pt x="67" y="154"/>
                      </a:cubicBezTo>
                      <a:cubicBezTo>
                        <a:pt x="67" y="153"/>
                        <a:pt x="66" y="153"/>
                        <a:pt x="66" y="154"/>
                      </a:cubicBezTo>
                      <a:cubicBezTo>
                        <a:pt x="66" y="154"/>
                        <a:pt x="66" y="153"/>
                        <a:pt x="66" y="153"/>
                      </a:cubicBezTo>
                      <a:cubicBezTo>
                        <a:pt x="66" y="153"/>
                        <a:pt x="65" y="154"/>
                        <a:pt x="66" y="155"/>
                      </a:cubicBezTo>
                      <a:cubicBezTo>
                        <a:pt x="66" y="155"/>
                        <a:pt x="67" y="154"/>
                        <a:pt x="67" y="154"/>
                      </a:cubicBezTo>
                      <a:cubicBezTo>
                        <a:pt x="68" y="154"/>
                        <a:pt x="68" y="154"/>
                        <a:pt x="68" y="154"/>
                      </a:cubicBezTo>
                      <a:cubicBezTo>
                        <a:pt x="68" y="154"/>
                        <a:pt x="68" y="155"/>
                        <a:pt x="68" y="154"/>
                      </a:cubicBezTo>
                      <a:cubicBezTo>
                        <a:pt x="69" y="155"/>
                        <a:pt x="68" y="155"/>
                        <a:pt x="68" y="155"/>
                      </a:cubicBezTo>
                      <a:cubicBezTo>
                        <a:pt x="69" y="155"/>
                        <a:pt x="68" y="156"/>
                        <a:pt x="68" y="156"/>
                      </a:cubicBezTo>
                      <a:cubicBezTo>
                        <a:pt x="68" y="156"/>
                        <a:pt x="68" y="155"/>
                        <a:pt x="68" y="155"/>
                      </a:cubicBezTo>
                      <a:cubicBezTo>
                        <a:pt x="68" y="155"/>
                        <a:pt x="68" y="155"/>
                        <a:pt x="68" y="155"/>
                      </a:cubicBezTo>
                      <a:cubicBezTo>
                        <a:pt x="68" y="155"/>
                        <a:pt x="68" y="155"/>
                        <a:pt x="68" y="156"/>
                      </a:cubicBezTo>
                      <a:cubicBezTo>
                        <a:pt x="67" y="155"/>
                        <a:pt x="67" y="155"/>
                        <a:pt x="67" y="156"/>
                      </a:cubicBezTo>
                      <a:cubicBezTo>
                        <a:pt x="67" y="155"/>
                        <a:pt x="67" y="155"/>
                        <a:pt x="67" y="155"/>
                      </a:cubicBezTo>
                      <a:cubicBezTo>
                        <a:pt x="67" y="155"/>
                        <a:pt x="67" y="155"/>
                        <a:pt x="67" y="155"/>
                      </a:cubicBezTo>
                      <a:cubicBezTo>
                        <a:pt x="66" y="155"/>
                        <a:pt x="66" y="155"/>
                        <a:pt x="66" y="155"/>
                      </a:cubicBezTo>
                      <a:cubicBezTo>
                        <a:pt x="66" y="155"/>
                        <a:pt x="66" y="155"/>
                        <a:pt x="66" y="155"/>
                      </a:cubicBezTo>
                      <a:cubicBezTo>
                        <a:pt x="66" y="155"/>
                        <a:pt x="65" y="155"/>
                        <a:pt x="65" y="156"/>
                      </a:cubicBezTo>
                      <a:cubicBezTo>
                        <a:pt x="65" y="156"/>
                        <a:pt x="66" y="156"/>
                        <a:pt x="66" y="156"/>
                      </a:cubicBezTo>
                      <a:cubicBezTo>
                        <a:pt x="65" y="157"/>
                        <a:pt x="65" y="156"/>
                        <a:pt x="65" y="156"/>
                      </a:cubicBezTo>
                      <a:cubicBezTo>
                        <a:pt x="65" y="157"/>
                        <a:pt x="65" y="157"/>
                        <a:pt x="65" y="157"/>
                      </a:cubicBezTo>
                      <a:cubicBezTo>
                        <a:pt x="65" y="157"/>
                        <a:pt x="64" y="158"/>
                        <a:pt x="64" y="158"/>
                      </a:cubicBezTo>
                      <a:cubicBezTo>
                        <a:pt x="64" y="158"/>
                        <a:pt x="63" y="158"/>
                        <a:pt x="63" y="158"/>
                      </a:cubicBezTo>
                      <a:cubicBezTo>
                        <a:pt x="63" y="158"/>
                        <a:pt x="64" y="157"/>
                        <a:pt x="64" y="157"/>
                      </a:cubicBezTo>
                      <a:cubicBezTo>
                        <a:pt x="64" y="157"/>
                        <a:pt x="64" y="157"/>
                        <a:pt x="64" y="157"/>
                      </a:cubicBezTo>
                      <a:cubicBezTo>
                        <a:pt x="64" y="157"/>
                        <a:pt x="64" y="157"/>
                        <a:pt x="64" y="157"/>
                      </a:cubicBezTo>
                      <a:cubicBezTo>
                        <a:pt x="64" y="156"/>
                        <a:pt x="64" y="156"/>
                        <a:pt x="63" y="155"/>
                      </a:cubicBezTo>
                      <a:cubicBezTo>
                        <a:pt x="64" y="154"/>
                        <a:pt x="64" y="154"/>
                        <a:pt x="64" y="153"/>
                      </a:cubicBezTo>
                      <a:cubicBezTo>
                        <a:pt x="64" y="153"/>
                        <a:pt x="65" y="153"/>
                        <a:pt x="64" y="152"/>
                      </a:cubicBezTo>
                      <a:cubicBezTo>
                        <a:pt x="64" y="152"/>
                        <a:pt x="65" y="153"/>
                        <a:pt x="65" y="153"/>
                      </a:cubicBezTo>
                      <a:cubicBezTo>
                        <a:pt x="65" y="152"/>
                        <a:pt x="65" y="152"/>
                        <a:pt x="65" y="151"/>
                      </a:cubicBezTo>
                      <a:cubicBezTo>
                        <a:pt x="65" y="151"/>
                        <a:pt x="65" y="151"/>
                        <a:pt x="65" y="151"/>
                      </a:cubicBezTo>
                      <a:cubicBezTo>
                        <a:pt x="64" y="151"/>
                        <a:pt x="65" y="151"/>
                        <a:pt x="65" y="151"/>
                      </a:cubicBezTo>
                      <a:cubicBezTo>
                        <a:pt x="65" y="151"/>
                        <a:pt x="65" y="151"/>
                        <a:pt x="65" y="151"/>
                      </a:cubicBezTo>
                      <a:cubicBezTo>
                        <a:pt x="66" y="151"/>
                        <a:pt x="66" y="150"/>
                        <a:pt x="66" y="150"/>
                      </a:cubicBezTo>
                      <a:cubicBezTo>
                        <a:pt x="66" y="150"/>
                        <a:pt x="65" y="150"/>
                        <a:pt x="65" y="151"/>
                      </a:cubicBezTo>
                      <a:cubicBezTo>
                        <a:pt x="65" y="150"/>
                        <a:pt x="65" y="150"/>
                        <a:pt x="64" y="150"/>
                      </a:cubicBezTo>
                      <a:cubicBezTo>
                        <a:pt x="64" y="150"/>
                        <a:pt x="64" y="150"/>
                        <a:pt x="64" y="151"/>
                      </a:cubicBezTo>
                      <a:cubicBezTo>
                        <a:pt x="64" y="150"/>
                        <a:pt x="64" y="150"/>
                        <a:pt x="64" y="150"/>
                      </a:cubicBezTo>
                      <a:cubicBezTo>
                        <a:pt x="64" y="151"/>
                        <a:pt x="64" y="151"/>
                        <a:pt x="64" y="152"/>
                      </a:cubicBezTo>
                      <a:cubicBezTo>
                        <a:pt x="64" y="152"/>
                        <a:pt x="63" y="152"/>
                        <a:pt x="63" y="152"/>
                      </a:cubicBezTo>
                      <a:cubicBezTo>
                        <a:pt x="63" y="153"/>
                        <a:pt x="63" y="153"/>
                        <a:pt x="63" y="153"/>
                      </a:cubicBezTo>
                      <a:cubicBezTo>
                        <a:pt x="63" y="153"/>
                        <a:pt x="63" y="152"/>
                        <a:pt x="63" y="152"/>
                      </a:cubicBezTo>
                      <a:cubicBezTo>
                        <a:pt x="64" y="152"/>
                        <a:pt x="63" y="153"/>
                        <a:pt x="64" y="153"/>
                      </a:cubicBezTo>
                      <a:cubicBezTo>
                        <a:pt x="64" y="153"/>
                        <a:pt x="63" y="154"/>
                        <a:pt x="64" y="154"/>
                      </a:cubicBezTo>
                      <a:cubicBezTo>
                        <a:pt x="63" y="154"/>
                        <a:pt x="63" y="154"/>
                        <a:pt x="63" y="155"/>
                      </a:cubicBezTo>
                      <a:cubicBezTo>
                        <a:pt x="63" y="155"/>
                        <a:pt x="63" y="155"/>
                        <a:pt x="63" y="155"/>
                      </a:cubicBezTo>
                      <a:cubicBezTo>
                        <a:pt x="63" y="155"/>
                        <a:pt x="63" y="155"/>
                        <a:pt x="63" y="155"/>
                      </a:cubicBezTo>
                      <a:cubicBezTo>
                        <a:pt x="63" y="155"/>
                        <a:pt x="63" y="156"/>
                        <a:pt x="63" y="156"/>
                      </a:cubicBezTo>
                      <a:cubicBezTo>
                        <a:pt x="63" y="156"/>
                        <a:pt x="63" y="155"/>
                        <a:pt x="63" y="155"/>
                      </a:cubicBezTo>
                      <a:cubicBezTo>
                        <a:pt x="63" y="156"/>
                        <a:pt x="63" y="156"/>
                        <a:pt x="63" y="156"/>
                      </a:cubicBezTo>
                      <a:cubicBezTo>
                        <a:pt x="62" y="156"/>
                        <a:pt x="63" y="156"/>
                        <a:pt x="62" y="156"/>
                      </a:cubicBezTo>
                      <a:cubicBezTo>
                        <a:pt x="62" y="157"/>
                        <a:pt x="62" y="156"/>
                        <a:pt x="61" y="156"/>
                      </a:cubicBezTo>
                      <a:cubicBezTo>
                        <a:pt x="62" y="156"/>
                        <a:pt x="62" y="156"/>
                        <a:pt x="62" y="156"/>
                      </a:cubicBezTo>
                      <a:cubicBezTo>
                        <a:pt x="62" y="156"/>
                        <a:pt x="62" y="156"/>
                        <a:pt x="62" y="156"/>
                      </a:cubicBezTo>
                      <a:cubicBezTo>
                        <a:pt x="62" y="156"/>
                        <a:pt x="62" y="156"/>
                        <a:pt x="62" y="156"/>
                      </a:cubicBezTo>
                      <a:cubicBezTo>
                        <a:pt x="62" y="156"/>
                        <a:pt x="62" y="156"/>
                        <a:pt x="62" y="156"/>
                      </a:cubicBezTo>
                      <a:cubicBezTo>
                        <a:pt x="62" y="155"/>
                        <a:pt x="62" y="154"/>
                        <a:pt x="62" y="155"/>
                      </a:cubicBezTo>
                      <a:cubicBezTo>
                        <a:pt x="62" y="155"/>
                        <a:pt x="62" y="155"/>
                        <a:pt x="61" y="155"/>
                      </a:cubicBezTo>
                      <a:cubicBezTo>
                        <a:pt x="61" y="155"/>
                        <a:pt x="62" y="155"/>
                        <a:pt x="62" y="155"/>
                      </a:cubicBezTo>
                      <a:cubicBezTo>
                        <a:pt x="61" y="156"/>
                        <a:pt x="61" y="157"/>
                        <a:pt x="61" y="157"/>
                      </a:cubicBezTo>
                      <a:cubicBezTo>
                        <a:pt x="61" y="157"/>
                        <a:pt x="61" y="157"/>
                        <a:pt x="62" y="156"/>
                      </a:cubicBezTo>
                      <a:cubicBezTo>
                        <a:pt x="62" y="157"/>
                        <a:pt x="62" y="157"/>
                        <a:pt x="62" y="156"/>
                      </a:cubicBezTo>
                      <a:cubicBezTo>
                        <a:pt x="62" y="157"/>
                        <a:pt x="62" y="157"/>
                        <a:pt x="62" y="157"/>
                      </a:cubicBezTo>
                      <a:cubicBezTo>
                        <a:pt x="62" y="157"/>
                        <a:pt x="63" y="157"/>
                        <a:pt x="63" y="157"/>
                      </a:cubicBezTo>
                      <a:cubicBezTo>
                        <a:pt x="63" y="158"/>
                        <a:pt x="63" y="157"/>
                        <a:pt x="62" y="158"/>
                      </a:cubicBezTo>
                      <a:cubicBezTo>
                        <a:pt x="63" y="159"/>
                        <a:pt x="62" y="159"/>
                        <a:pt x="61" y="160"/>
                      </a:cubicBezTo>
                      <a:cubicBezTo>
                        <a:pt x="62" y="160"/>
                        <a:pt x="62" y="160"/>
                        <a:pt x="62" y="160"/>
                      </a:cubicBezTo>
                      <a:cubicBezTo>
                        <a:pt x="62" y="160"/>
                        <a:pt x="62" y="160"/>
                        <a:pt x="62" y="160"/>
                      </a:cubicBezTo>
                      <a:cubicBezTo>
                        <a:pt x="62" y="160"/>
                        <a:pt x="62" y="161"/>
                        <a:pt x="62" y="161"/>
                      </a:cubicBezTo>
                      <a:cubicBezTo>
                        <a:pt x="62" y="161"/>
                        <a:pt x="62" y="160"/>
                        <a:pt x="61" y="160"/>
                      </a:cubicBezTo>
                      <a:cubicBezTo>
                        <a:pt x="61" y="160"/>
                        <a:pt x="61" y="161"/>
                        <a:pt x="61" y="160"/>
                      </a:cubicBezTo>
                      <a:cubicBezTo>
                        <a:pt x="61" y="160"/>
                        <a:pt x="61" y="160"/>
                        <a:pt x="60" y="160"/>
                      </a:cubicBezTo>
                      <a:cubicBezTo>
                        <a:pt x="60" y="161"/>
                        <a:pt x="60" y="161"/>
                        <a:pt x="60" y="161"/>
                      </a:cubicBezTo>
                      <a:cubicBezTo>
                        <a:pt x="60" y="161"/>
                        <a:pt x="60" y="161"/>
                        <a:pt x="60" y="161"/>
                      </a:cubicBezTo>
                      <a:cubicBezTo>
                        <a:pt x="60" y="160"/>
                        <a:pt x="60" y="160"/>
                        <a:pt x="60" y="160"/>
                      </a:cubicBezTo>
                      <a:cubicBezTo>
                        <a:pt x="60" y="160"/>
                        <a:pt x="59" y="160"/>
                        <a:pt x="59" y="161"/>
                      </a:cubicBezTo>
                      <a:cubicBezTo>
                        <a:pt x="59" y="160"/>
                        <a:pt x="59" y="161"/>
                        <a:pt x="58" y="161"/>
                      </a:cubicBezTo>
                      <a:cubicBezTo>
                        <a:pt x="58" y="161"/>
                        <a:pt x="59" y="161"/>
                        <a:pt x="58" y="161"/>
                      </a:cubicBezTo>
                      <a:cubicBezTo>
                        <a:pt x="59" y="161"/>
                        <a:pt x="59" y="161"/>
                        <a:pt x="59" y="161"/>
                      </a:cubicBezTo>
                      <a:cubicBezTo>
                        <a:pt x="59" y="161"/>
                        <a:pt x="59" y="161"/>
                        <a:pt x="59" y="161"/>
                      </a:cubicBezTo>
                      <a:cubicBezTo>
                        <a:pt x="59" y="160"/>
                        <a:pt x="60" y="161"/>
                        <a:pt x="59" y="162"/>
                      </a:cubicBezTo>
                      <a:cubicBezTo>
                        <a:pt x="60" y="162"/>
                        <a:pt x="60" y="161"/>
                        <a:pt x="60" y="162"/>
                      </a:cubicBezTo>
                      <a:cubicBezTo>
                        <a:pt x="60" y="162"/>
                        <a:pt x="60" y="162"/>
                        <a:pt x="60" y="162"/>
                      </a:cubicBezTo>
                      <a:cubicBezTo>
                        <a:pt x="60" y="162"/>
                        <a:pt x="60" y="162"/>
                        <a:pt x="60" y="163"/>
                      </a:cubicBezTo>
                      <a:cubicBezTo>
                        <a:pt x="59" y="162"/>
                        <a:pt x="59" y="162"/>
                        <a:pt x="59" y="162"/>
                      </a:cubicBezTo>
                      <a:cubicBezTo>
                        <a:pt x="59" y="162"/>
                        <a:pt x="59" y="162"/>
                        <a:pt x="59" y="162"/>
                      </a:cubicBezTo>
                      <a:cubicBezTo>
                        <a:pt x="59" y="161"/>
                        <a:pt x="58" y="162"/>
                        <a:pt x="58" y="161"/>
                      </a:cubicBezTo>
                      <a:cubicBezTo>
                        <a:pt x="58" y="161"/>
                        <a:pt x="57" y="162"/>
                        <a:pt x="57" y="162"/>
                      </a:cubicBezTo>
                      <a:cubicBezTo>
                        <a:pt x="57" y="162"/>
                        <a:pt x="58" y="162"/>
                        <a:pt x="58" y="162"/>
                      </a:cubicBezTo>
                      <a:cubicBezTo>
                        <a:pt x="58" y="162"/>
                        <a:pt x="58" y="163"/>
                        <a:pt x="58" y="163"/>
                      </a:cubicBezTo>
                      <a:cubicBezTo>
                        <a:pt x="58" y="163"/>
                        <a:pt x="58" y="163"/>
                        <a:pt x="58" y="163"/>
                      </a:cubicBezTo>
                      <a:cubicBezTo>
                        <a:pt x="57" y="163"/>
                        <a:pt x="57" y="163"/>
                        <a:pt x="57" y="163"/>
                      </a:cubicBezTo>
                      <a:cubicBezTo>
                        <a:pt x="57" y="163"/>
                        <a:pt x="57" y="163"/>
                        <a:pt x="57" y="163"/>
                      </a:cubicBezTo>
                      <a:cubicBezTo>
                        <a:pt x="57" y="163"/>
                        <a:pt x="57" y="163"/>
                        <a:pt x="57" y="163"/>
                      </a:cubicBezTo>
                      <a:cubicBezTo>
                        <a:pt x="57" y="164"/>
                        <a:pt x="57" y="164"/>
                        <a:pt x="57" y="164"/>
                      </a:cubicBezTo>
                      <a:cubicBezTo>
                        <a:pt x="57" y="164"/>
                        <a:pt x="56" y="164"/>
                        <a:pt x="56" y="163"/>
                      </a:cubicBezTo>
                      <a:cubicBezTo>
                        <a:pt x="56" y="163"/>
                        <a:pt x="56" y="164"/>
                        <a:pt x="55" y="164"/>
                      </a:cubicBezTo>
                      <a:cubicBezTo>
                        <a:pt x="55" y="164"/>
                        <a:pt x="55" y="164"/>
                        <a:pt x="55" y="165"/>
                      </a:cubicBezTo>
                      <a:cubicBezTo>
                        <a:pt x="55" y="165"/>
                        <a:pt x="55" y="165"/>
                        <a:pt x="55" y="164"/>
                      </a:cubicBezTo>
                      <a:cubicBezTo>
                        <a:pt x="56" y="165"/>
                        <a:pt x="55" y="165"/>
                        <a:pt x="55" y="165"/>
                      </a:cubicBezTo>
                      <a:cubicBezTo>
                        <a:pt x="55" y="166"/>
                        <a:pt x="54" y="166"/>
                        <a:pt x="54" y="167"/>
                      </a:cubicBezTo>
                      <a:cubicBezTo>
                        <a:pt x="53" y="167"/>
                        <a:pt x="54" y="166"/>
                        <a:pt x="54" y="165"/>
                      </a:cubicBezTo>
                      <a:cubicBezTo>
                        <a:pt x="54" y="165"/>
                        <a:pt x="54" y="165"/>
                        <a:pt x="54" y="164"/>
                      </a:cubicBezTo>
                      <a:cubicBezTo>
                        <a:pt x="54" y="164"/>
                        <a:pt x="54" y="165"/>
                        <a:pt x="54" y="165"/>
                      </a:cubicBezTo>
                      <a:cubicBezTo>
                        <a:pt x="53" y="165"/>
                        <a:pt x="53" y="165"/>
                        <a:pt x="53" y="164"/>
                      </a:cubicBezTo>
                      <a:cubicBezTo>
                        <a:pt x="53" y="164"/>
                        <a:pt x="53" y="164"/>
                        <a:pt x="54" y="164"/>
                      </a:cubicBezTo>
                      <a:cubicBezTo>
                        <a:pt x="54" y="164"/>
                        <a:pt x="54" y="164"/>
                        <a:pt x="54" y="164"/>
                      </a:cubicBezTo>
                      <a:cubicBezTo>
                        <a:pt x="54" y="164"/>
                        <a:pt x="54" y="164"/>
                        <a:pt x="54" y="164"/>
                      </a:cubicBezTo>
                      <a:cubicBezTo>
                        <a:pt x="54" y="163"/>
                        <a:pt x="53" y="163"/>
                        <a:pt x="54" y="163"/>
                      </a:cubicBezTo>
                      <a:cubicBezTo>
                        <a:pt x="54" y="163"/>
                        <a:pt x="54" y="163"/>
                        <a:pt x="54" y="163"/>
                      </a:cubicBezTo>
                      <a:cubicBezTo>
                        <a:pt x="55" y="163"/>
                        <a:pt x="54" y="161"/>
                        <a:pt x="55" y="160"/>
                      </a:cubicBezTo>
                      <a:cubicBezTo>
                        <a:pt x="55" y="160"/>
                        <a:pt x="55" y="160"/>
                        <a:pt x="55" y="160"/>
                      </a:cubicBezTo>
                      <a:cubicBezTo>
                        <a:pt x="55" y="160"/>
                        <a:pt x="55" y="159"/>
                        <a:pt x="55" y="159"/>
                      </a:cubicBezTo>
                      <a:cubicBezTo>
                        <a:pt x="55" y="159"/>
                        <a:pt x="55" y="159"/>
                        <a:pt x="55" y="159"/>
                      </a:cubicBezTo>
                      <a:cubicBezTo>
                        <a:pt x="55" y="159"/>
                        <a:pt x="55" y="158"/>
                        <a:pt x="55" y="158"/>
                      </a:cubicBezTo>
                      <a:cubicBezTo>
                        <a:pt x="55" y="158"/>
                        <a:pt x="55" y="158"/>
                        <a:pt x="55" y="158"/>
                      </a:cubicBezTo>
                      <a:cubicBezTo>
                        <a:pt x="55" y="158"/>
                        <a:pt x="55" y="157"/>
                        <a:pt x="56" y="156"/>
                      </a:cubicBezTo>
                      <a:cubicBezTo>
                        <a:pt x="56" y="156"/>
                        <a:pt x="56" y="155"/>
                        <a:pt x="56" y="155"/>
                      </a:cubicBezTo>
                      <a:cubicBezTo>
                        <a:pt x="56" y="154"/>
                        <a:pt x="56" y="153"/>
                        <a:pt x="57" y="153"/>
                      </a:cubicBezTo>
                      <a:cubicBezTo>
                        <a:pt x="57" y="153"/>
                        <a:pt x="56" y="154"/>
                        <a:pt x="56" y="154"/>
                      </a:cubicBezTo>
                      <a:cubicBezTo>
                        <a:pt x="57" y="154"/>
                        <a:pt x="57" y="154"/>
                        <a:pt x="57" y="154"/>
                      </a:cubicBezTo>
                      <a:cubicBezTo>
                        <a:pt x="57" y="154"/>
                        <a:pt x="57" y="154"/>
                        <a:pt x="57" y="153"/>
                      </a:cubicBezTo>
                      <a:cubicBezTo>
                        <a:pt x="57" y="154"/>
                        <a:pt x="58" y="151"/>
                        <a:pt x="59" y="151"/>
                      </a:cubicBezTo>
                      <a:cubicBezTo>
                        <a:pt x="59" y="151"/>
                        <a:pt x="58" y="151"/>
                        <a:pt x="58" y="151"/>
                      </a:cubicBezTo>
                      <a:cubicBezTo>
                        <a:pt x="58" y="150"/>
                        <a:pt x="59" y="150"/>
                        <a:pt x="59" y="149"/>
                      </a:cubicBezTo>
                      <a:cubicBezTo>
                        <a:pt x="59" y="149"/>
                        <a:pt x="59" y="149"/>
                        <a:pt x="59" y="149"/>
                      </a:cubicBezTo>
                      <a:cubicBezTo>
                        <a:pt x="59" y="147"/>
                        <a:pt x="59" y="145"/>
                        <a:pt x="61" y="142"/>
                      </a:cubicBezTo>
                      <a:cubicBezTo>
                        <a:pt x="61" y="142"/>
                        <a:pt x="60" y="142"/>
                        <a:pt x="61" y="142"/>
                      </a:cubicBezTo>
                      <a:cubicBezTo>
                        <a:pt x="61" y="142"/>
                        <a:pt x="61" y="142"/>
                        <a:pt x="61" y="142"/>
                      </a:cubicBezTo>
                      <a:cubicBezTo>
                        <a:pt x="61" y="142"/>
                        <a:pt x="61" y="142"/>
                        <a:pt x="61" y="142"/>
                      </a:cubicBezTo>
                      <a:cubicBezTo>
                        <a:pt x="61" y="141"/>
                        <a:pt x="61" y="142"/>
                        <a:pt x="61" y="142"/>
                      </a:cubicBezTo>
                      <a:cubicBezTo>
                        <a:pt x="61" y="141"/>
                        <a:pt x="61" y="141"/>
                        <a:pt x="61" y="141"/>
                      </a:cubicBezTo>
                      <a:cubicBezTo>
                        <a:pt x="61" y="141"/>
                        <a:pt x="61" y="141"/>
                        <a:pt x="61" y="141"/>
                      </a:cubicBezTo>
                      <a:cubicBezTo>
                        <a:pt x="61" y="141"/>
                        <a:pt x="61" y="141"/>
                        <a:pt x="61" y="140"/>
                      </a:cubicBezTo>
                      <a:cubicBezTo>
                        <a:pt x="61" y="140"/>
                        <a:pt x="61" y="141"/>
                        <a:pt x="61" y="140"/>
                      </a:cubicBezTo>
                      <a:cubicBezTo>
                        <a:pt x="61" y="140"/>
                        <a:pt x="62" y="140"/>
                        <a:pt x="62" y="139"/>
                      </a:cubicBezTo>
                      <a:cubicBezTo>
                        <a:pt x="62" y="139"/>
                        <a:pt x="62" y="139"/>
                        <a:pt x="62" y="139"/>
                      </a:cubicBezTo>
                      <a:cubicBezTo>
                        <a:pt x="62" y="138"/>
                        <a:pt x="63" y="138"/>
                        <a:pt x="63" y="138"/>
                      </a:cubicBezTo>
                      <a:cubicBezTo>
                        <a:pt x="63" y="137"/>
                        <a:pt x="62" y="138"/>
                        <a:pt x="62" y="137"/>
                      </a:cubicBezTo>
                      <a:cubicBezTo>
                        <a:pt x="62" y="137"/>
                        <a:pt x="62" y="138"/>
                        <a:pt x="62" y="137"/>
                      </a:cubicBezTo>
                      <a:cubicBezTo>
                        <a:pt x="62" y="137"/>
                        <a:pt x="62" y="136"/>
                        <a:pt x="63" y="136"/>
                      </a:cubicBezTo>
                      <a:cubicBezTo>
                        <a:pt x="62" y="136"/>
                        <a:pt x="63" y="135"/>
                        <a:pt x="63" y="135"/>
                      </a:cubicBezTo>
                      <a:cubicBezTo>
                        <a:pt x="63" y="134"/>
                        <a:pt x="64" y="134"/>
                        <a:pt x="64" y="133"/>
                      </a:cubicBezTo>
                      <a:cubicBezTo>
                        <a:pt x="64" y="133"/>
                        <a:pt x="63" y="133"/>
                        <a:pt x="64" y="133"/>
                      </a:cubicBezTo>
                      <a:cubicBezTo>
                        <a:pt x="64" y="133"/>
                        <a:pt x="64" y="132"/>
                        <a:pt x="65" y="131"/>
                      </a:cubicBezTo>
                      <a:cubicBezTo>
                        <a:pt x="65" y="132"/>
                        <a:pt x="65" y="132"/>
                        <a:pt x="65" y="132"/>
                      </a:cubicBezTo>
                      <a:cubicBezTo>
                        <a:pt x="65" y="132"/>
                        <a:pt x="65" y="131"/>
                        <a:pt x="65" y="131"/>
                      </a:cubicBezTo>
                      <a:cubicBezTo>
                        <a:pt x="66" y="131"/>
                        <a:pt x="65" y="132"/>
                        <a:pt x="65" y="133"/>
                      </a:cubicBezTo>
                      <a:cubicBezTo>
                        <a:pt x="65" y="132"/>
                        <a:pt x="65" y="132"/>
                        <a:pt x="64" y="132"/>
                      </a:cubicBezTo>
                      <a:cubicBezTo>
                        <a:pt x="64" y="132"/>
                        <a:pt x="65" y="133"/>
                        <a:pt x="65" y="133"/>
                      </a:cubicBezTo>
                      <a:cubicBezTo>
                        <a:pt x="64" y="134"/>
                        <a:pt x="64" y="135"/>
                        <a:pt x="63" y="137"/>
                      </a:cubicBezTo>
                      <a:cubicBezTo>
                        <a:pt x="64" y="137"/>
                        <a:pt x="63" y="137"/>
                        <a:pt x="64" y="137"/>
                      </a:cubicBezTo>
                      <a:cubicBezTo>
                        <a:pt x="63" y="139"/>
                        <a:pt x="62" y="142"/>
                        <a:pt x="62" y="143"/>
                      </a:cubicBezTo>
                      <a:cubicBezTo>
                        <a:pt x="62" y="144"/>
                        <a:pt x="61" y="144"/>
                        <a:pt x="61" y="144"/>
                      </a:cubicBezTo>
                      <a:cubicBezTo>
                        <a:pt x="61" y="144"/>
                        <a:pt x="62" y="144"/>
                        <a:pt x="62" y="144"/>
                      </a:cubicBezTo>
                      <a:cubicBezTo>
                        <a:pt x="61" y="145"/>
                        <a:pt x="61" y="146"/>
                        <a:pt x="60" y="146"/>
                      </a:cubicBezTo>
                      <a:cubicBezTo>
                        <a:pt x="60" y="147"/>
                        <a:pt x="61" y="147"/>
                        <a:pt x="61" y="147"/>
                      </a:cubicBezTo>
                      <a:cubicBezTo>
                        <a:pt x="60" y="147"/>
                        <a:pt x="60" y="147"/>
                        <a:pt x="60" y="148"/>
                      </a:cubicBezTo>
                      <a:cubicBezTo>
                        <a:pt x="60" y="148"/>
                        <a:pt x="60" y="148"/>
                        <a:pt x="60" y="148"/>
                      </a:cubicBezTo>
                      <a:cubicBezTo>
                        <a:pt x="60" y="148"/>
                        <a:pt x="60" y="148"/>
                        <a:pt x="60" y="148"/>
                      </a:cubicBezTo>
                      <a:cubicBezTo>
                        <a:pt x="60" y="149"/>
                        <a:pt x="60" y="149"/>
                        <a:pt x="60" y="149"/>
                      </a:cubicBezTo>
                      <a:cubicBezTo>
                        <a:pt x="61" y="148"/>
                        <a:pt x="61" y="147"/>
                        <a:pt x="62" y="146"/>
                      </a:cubicBezTo>
                      <a:cubicBezTo>
                        <a:pt x="62" y="146"/>
                        <a:pt x="61" y="146"/>
                        <a:pt x="61" y="146"/>
                      </a:cubicBezTo>
                      <a:cubicBezTo>
                        <a:pt x="62" y="146"/>
                        <a:pt x="62" y="146"/>
                        <a:pt x="62" y="146"/>
                      </a:cubicBezTo>
                      <a:cubicBezTo>
                        <a:pt x="62" y="145"/>
                        <a:pt x="62" y="145"/>
                        <a:pt x="62" y="144"/>
                      </a:cubicBezTo>
                      <a:cubicBezTo>
                        <a:pt x="62" y="145"/>
                        <a:pt x="63" y="144"/>
                        <a:pt x="62" y="144"/>
                      </a:cubicBezTo>
                      <a:cubicBezTo>
                        <a:pt x="62" y="144"/>
                        <a:pt x="63" y="143"/>
                        <a:pt x="63" y="144"/>
                      </a:cubicBezTo>
                      <a:cubicBezTo>
                        <a:pt x="64" y="144"/>
                        <a:pt x="64" y="143"/>
                        <a:pt x="64" y="143"/>
                      </a:cubicBezTo>
                      <a:cubicBezTo>
                        <a:pt x="64" y="144"/>
                        <a:pt x="64" y="144"/>
                        <a:pt x="64" y="145"/>
                      </a:cubicBezTo>
                      <a:cubicBezTo>
                        <a:pt x="64" y="144"/>
                        <a:pt x="64" y="145"/>
                        <a:pt x="63" y="145"/>
                      </a:cubicBezTo>
                      <a:cubicBezTo>
                        <a:pt x="64" y="146"/>
                        <a:pt x="63" y="145"/>
                        <a:pt x="62" y="146"/>
                      </a:cubicBezTo>
                      <a:cubicBezTo>
                        <a:pt x="62" y="146"/>
                        <a:pt x="62" y="147"/>
                        <a:pt x="62" y="147"/>
                      </a:cubicBezTo>
                      <a:cubicBezTo>
                        <a:pt x="62" y="147"/>
                        <a:pt x="62" y="147"/>
                        <a:pt x="62" y="147"/>
                      </a:cubicBezTo>
                      <a:cubicBezTo>
                        <a:pt x="63" y="147"/>
                        <a:pt x="62" y="147"/>
                        <a:pt x="63" y="146"/>
                      </a:cubicBezTo>
                      <a:cubicBezTo>
                        <a:pt x="63" y="146"/>
                        <a:pt x="64" y="146"/>
                        <a:pt x="64" y="145"/>
                      </a:cubicBezTo>
                      <a:cubicBezTo>
                        <a:pt x="64" y="145"/>
                        <a:pt x="64" y="145"/>
                        <a:pt x="64" y="146"/>
                      </a:cubicBezTo>
                      <a:cubicBezTo>
                        <a:pt x="64" y="146"/>
                        <a:pt x="64" y="145"/>
                        <a:pt x="64" y="145"/>
                      </a:cubicBezTo>
                      <a:cubicBezTo>
                        <a:pt x="65" y="145"/>
                        <a:pt x="65" y="145"/>
                        <a:pt x="65" y="144"/>
                      </a:cubicBezTo>
                      <a:cubicBezTo>
                        <a:pt x="64" y="145"/>
                        <a:pt x="65" y="144"/>
                        <a:pt x="65" y="144"/>
                      </a:cubicBezTo>
                      <a:cubicBezTo>
                        <a:pt x="65" y="144"/>
                        <a:pt x="65" y="145"/>
                        <a:pt x="65" y="145"/>
                      </a:cubicBezTo>
                      <a:cubicBezTo>
                        <a:pt x="65" y="146"/>
                        <a:pt x="65" y="144"/>
                        <a:pt x="66" y="144"/>
                      </a:cubicBezTo>
                      <a:cubicBezTo>
                        <a:pt x="66" y="144"/>
                        <a:pt x="66" y="144"/>
                        <a:pt x="66" y="144"/>
                      </a:cubicBezTo>
                      <a:cubicBezTo>
                        <a:pt x="66" y="144"/>
                        <a:pt x="66" y="144"/>
                        <a:pt x="66" y="144"/>
                      </a:cubicBezTo>
                      <a:cubicBezTo>
                        <a:pt x="66" y="144"/>
                        <a:pt x="67" y="143"/>
                        <a:pt x="67" y="142"/>
                      </a:cubicBezTo>
                      <a:cubicBezTo>
                        <a:pt x="66" y="143"/>
                        <a:pt x="66" y="143"/>
                        <a:pt x="66" y="143"/>
                      </a:cubicBezTo>
                      <a:cubicBezTo>
                        <a:pt x="65" y="143"/>
                        <a:pt x="66" y="142"/>
                        <a:pt x="66" y="142"/>
                      </a:cubicBezTo>
                      <a:cubicBezTo>
                        <a:pt x="66" y="142"/>
                        <a:pt x="67" y="141"/>
                        <a:pt x="67" y="141"/>
                      </a:cubicBezTo>
                      <a:cubicBezTo>
                        <a:pt x="67" y="141"/>
                        <a:pt x="67" y="140"/>
                        <a:pt x="67" y="140"/>
                      </a:cubicBezTo>
                      <a:cubicBezTo>
                        <a:pt x="68" y="139"/>
                        <a:pt x="68" y="138"/>
                        <a:pt x="69" y="137"/>
                      </a:cubicBezTo>
                      <a:cubicBezTo>
                        <a:pt x="69" y="137"/>
                        <a:pt x="68" y="136"/>
                        <a:pt x="68" y="136"/>
                      </a:cubicBezTo>
                      <a:cubicBezTo>
                        <a:pt x="68" y="137"/>
                        <a:pt x="67" y="138"/>
                        <a:pt x="67" y="139"/>
                      </a:cubicBezTo>
                      <a:cubicBezTo>
                        <a:pt x="67" y="140"/>
                        <a:pt x="67" y="140"/>
                        <a:pt x="67" y="140"/>
                      </a:cubicBezTo>
                      <a:cubicBezTo>
                        <a:pt x="67" y="140"/>
                        <a:pt x="67" y="140"/>
                        <a:pt x="67" y="140"/>
                      </a:cubicBezTo>
                      <a:cubicBezTo>
                        <a:pt x="66" y="140"/>
                        <a:pt x="67" y="139"/>
                        <a:pt x="68" y="138"/>
                      </a:cubicBezTo>
                      <a:cubicBezTo>
                        <a:pt x="68" y="138"/>
                        <a:pt x="67" y="138"/>
                        <a:pt x="67" y="138"/>
                      </a:cubicBezTo>
                      <a:cubicBezTo>
                        <a:pt x="67" y="138"/>
                        <a:pt x="67" y="139"/>
                        <a:pt x="67" y="139"/>
                      </a:cubicBezTo>
                      <a:cubicBezTo>
                        <a:pt x="67" y="139"/>
                        <a:pt x="67" y="139"/>
                        <a:pt x="66" y="139"/>
                      </a:cubicBezTo>
                      <a:cubicBezTo>
                        <a:pt x="67" y="138"/>
                        <a:pt x="67" y="138"/>
                        <a:pt x="67" y="138"/>
                      </a:cubicBezTo>
                      <a:cubicBezTo>
                        <a:pt x="67" y="137"/>
                        <a:pt x="67" y="137"/>
                        <a:pt x="67" y="136"/>
                      </a:cubicBezTo>
                      <a:cubicBezTo>
                        <a:pt x="67" y="137"/>
                        <a:pt x="67" y="137"/>
                        <a:pt x="67" y="137"/>
                      </a:cubicBezTo>
                      <a:cubicBezTo>
                        <a:pt x="67" y="137"/>
                        <a:pt x="67" y="137"/>
                        <a:pt x="67" y="137"/>
                      </a:cubicBezTo>
                      <a:cubicBezTo>
                        <a:pt x="67" y="136"/>
                        <a:pt x="67" y="136"/>
                        <a:pt x="67" y="136"/>
                      </a:cubicBezTo>
                      <a:cubicBezTo>
                        <a:pt x="67" y="135"/>
                        <a:pt x="67" y="136"/>
                        <a:pt x="67" y="136"/>
                      </a:cubicBezTo>
                      <a:cubicBezTo>
                        <a:pt x="67" y="136"/>
                        <a:pt x="67" y="135"/>
                        <a:pt x="67" y="135"/>
                      </a:cubicBezTo>
                      <a:cubicBezTo>
                        <a:pt x="67" y="135"/>
                        <a:pt x="67" y="134"/>
                        <a:pt x="67" y="133"/>
                      </a:cubicBezTo>
                      <a:cubicBezTo>
                        <a:pt x="67" y="133"/>
                        <a:pt x="67" y="134"/>
                        <a:pt x="67" y="134"/>
                      </a:cubicBezTo>
                      <a:cubicBezTo>
                        <a:pt x="66" y="133"/>
                        <a:pt x="67" y="134"/>
                        <a:pt x="67" y="133"/>
                      </a:cubicBezTo>
                      <a:cubicBezTo>
                        <a:pt x="67" y="133"/>
                        <a:pt x="68" y="133"/>
                        <a:pt x="68" y="133"/>
                      </a:cubicBezTo>
                      <a:cubicBezTo>
                        <a:pt x="68" y="133"/>
                        <a:pt x="68" y="133"/>
                        <a:pt x="67" y="133"/>
                      </a:cubicBezTo>
                      <a:cubicBezTo>
                        <a:pt x="67" y="132"/>
                        <a:pt x="68" y="133"/>
                        <a:pt x="68" y="133"/>
                      </a:cubicBezTo>
                      <a:cubicBezTo>
                        <a:pt x="68" y="132"/>
                        <a:pt x="68" y="132"/>
                        <a:pt x="68" y="132"/>
                      </a:cubicBezTo>
                      <a:cubicBezTo>
                        <a:pt x="68" y="132"/>
                        <a:pt x="68" y="132"/>
                        <a:pt x="67" y="132"/>
                      </a:cubicBezTo>
                      <a:cubicBezTo>
                        <a:pt x="67" y="132"/>
                        <a:pt x="67" y="132"/>
                        <a:pt x="67" y="131"/>
                      </a:cubicBezTo>
                      <a:cubicBezTo>
                        <a:pt x="68" y="131"/>
                        <a:pt x="67" y="131"/>
                        <a:pt x="68" y="132"/>
                      </a:cubicBezTo>
                      <a:cubicBezTo>
                        <a:pt x="68" y="131"/>
                        <a:pt x="68" y="131"/>
                        <a:pt x="68" y="131"/>
                      </a:cubicBezTo>
                      <a:cubicBezTo>
                        <a:pt x="67" y="131"/>
                        <a:pt x="67" y="131"/>
                        <a:pt x="67" y="131"/>
                      </a:cubicBezTo>
                      <a:cubicBezTo>
                        <a:pt x="67" y="130"/>
                        <a:pt x="67" y="130"/>
                        <a:pt x="68" y="130"/>
                      </a:cubicBezTo>
                      <a:cubicBezTo>
                        <a:pt x="68" y="130"/>
                        <a:pt x="67" y="130"/>
                        <a:pt x="67" y="129"/>
                      </a:cubicBezTo>
                      <a:cubicBezTo>
                        <a:pt x="67" y="129"/>
                        <a:pt x="67" y="129"/>
                        <a:pt x="67" y="130"/>
                      </a:cubicBezTo>
                      <a:cubicBezTo>
                        <a:pt x="67" y="129"/>
                        <a:pt x="68" y="128"/>
                        <a:pt x="67" y="128"/>
                      </a:cubicBezTo>
                      <a:cubicBezTo>
                        <a:pt x="68" y="126"/>
                        <a:pt x="68" y="125"/>
                        <a:pt x="69" y="123"/>
                      </a:cubicBezTo>
                      <a:cubicBezTo>
                        <a:pt x="69" y="124"/>
                        <a:pt x="69" y="124"/>
                        <a:pt x="70" y="124"/>
                      </a:cubicBezTo>
                      <a:cubicBezTo>
                        <a:pt x="70" y="124"/>
                        <a:pt x="70" y="124"/>
                        <a:pt x="70" y="124"/>
                      </a:cubicBezTo>
                      <a:cubicBezTo>
                        <a:pt x="70" y="124"/>
                        <a:pt x="70" y="124"/>
                        <a:pt x="69" y="124"/>
                      </a:cubicBezTo>
                      <a:cubicBezTo>
                        <a:pt x="69" y="124"/>
                        <a:pt x="69" y="124"/>
                        <a:pt x="70" y="124"/>
                      </a:cubicBezTo>
                      <a:cubicBezTo>
                        <a:pt x="69" y="124"/>
                        <a:pt x="69" y="124"/>
                        <a:pt x="69" y="125"/>
                      </a:cubicBezTo>
                      <a:cubicBezTo>
                        <a:pt x="69" y="125"/>
                        <a:pt x="69" y="124"/>
                        <a:pt x="69" y="124"/>
                      </a:cubicBezTo>
                      <a:cubicBezTo>
                        <a:pt x="68" y="125"/>
                        <a:pt x="68" y="127"/>
                        <a:pt x="69" y="127"/>
                      </a:cubicBezTo>
                      <a:cubicBezTo>
                        <a:pt x="70" y="127"/>
                        <a:pt x="70" y="126"/>
                        <a:pt x="70" y="126"/>
                      </a:cubicBezTo>
                      <a:cubicBezTo>
                        <a:pt x="70" y="126"/>
                        <a:pt x="70" y="126"/>
                        <a:pt x="69" y="126"/>
                      </a:cubicBezTo>
                      <a:cubicBezTo>
                        <a:pt x="69" y="126"/>
                        <a:pt x="70" y="126"/>
                        <a:pt x="70" y="126"/>
                      </a:cubicBezTo>
                      <a:cubicBezTo>
                        <a:pt x="69" y="126"/>
                        <a:pt x="69" y="126"/>
                        <a:pt x="69" y="125"/>
                      </a:cubicBezTo>
                      <a:cubicBezTo>
                        <a:pt x="69" y="125"/>
                        <a:pt x="69" y="125"/>
                        <a:pt x="69" y="125"/>
                      </a:cubicBezTo>
                      <a:cubicBezTo>
                        <a:pt x="70" y="125"/>
                        <a:pt x="70" y="125"/>
                        <a:pt x="70" y="125"/>
                      </a:cubicBezTo>
                      <a:cubicBezTo>
                        <a:pt x="70" y="125"/>
                        <a:pt x="70" y="125"/>
                        <a:pt x="70" y="124"/>
                      </a:cubicBezTo>
                      <a:cubicBezTo>
                        <a:pt x="70" y="125"/>
                        <a:pt x="70" y="124"/>
                        <a:pt x="70" y="124"/>
                      </a:cubicBezTo>
                      <a:cubicBezTo>
                        <a:pt x="70" y="124"/>
                        <a:pt x="71" y="123"/>
                        <a:pt x="71" y="122"/>
                      </a:cubicBezTo>
                      <a:cubicBezTo>
                        <a:pt x="71" y="122"/>
                        <a:pt x="71" y="122"/>
                        <a:pt x="71" y="122"/>
                      </a:cubicBezTo>
                      <a:cubicBezTo>
                        <a:pt x="71" y="122"/>
                        <a:pt x="72" y="121"/>
                        <a:pt x="71" y="121"/>
                      </a:cubicBezTo>
                      <a:cubicBezTo>
                        <a:pt x="71" y="121"/>
                        <a:pt x="72" y="121"/>
                        <a:pt x="72" y="121"/>
                      </a:cubicBezTo>
                      <a:cubicBezTo>
                        <a:pt x="72" y="120"/>
                        <a:pt x="71" y="121"/>
                        <a:pt x="71" y="122"/>
                      </a:cubicBezTo>
                      <a:cubicBezTo>
                        <a:pt x="70" y="121"/>
                        <a:pt x="71" y="120"/>
                        <a:pt x="71" y="120"/>
                      </a:cubicBezTo>
                      <a:cubicBezTo>
                        <a:pt x="71" y="120"/>
                        <a:pt x="71" y="120"/>
                        <a:pt x="71" y="120"/>
                      </a:cubicBezTo>
                      <a:cubicBezTo>
                        <a:pt x="72" y="120"/>
                        <a:pt x="72" y="119"/>
                        <a:pt x="71" y="119"/>
                      </a:cubicBezTo>
                      <a:cubicBezTo>
                        <a:pt x="71" y="118"/>
                        <a:pt x="72" y="119"/>
                        <a:pt x="72" y="118"/>
                      </a:cubicBezTo>
                      <a:cubicBezTo>
                        <a:pt x="72" y="118"/>
                        <a:pt x="72" y="118"/>
                        <a:pt x="72" y="118"/>
                      </a:cubicBezTo>
                      <a:cubicBezTo>
                        <a:pt x="71" y="118"/>
                        <a:pt x="71" y="118"/>
                        <a:pt x="71" y="118"/>
                      </a:cubicBezTo>
                      <a:cubicBezTo>
                        <a:pt x="71" y="118"/>
                        <a:pt x="71" y="119"/>
                        <a:pt x="71" y="119"/>
                      </a:cubicBezTo>
                      <a:cubicBezTo>
                        <a:pt x="70" y="119"/>
                        <a:pt x="71" y="117"/>
                        <a:pt x="71" y="117"/>
                      </a:cubicBezTo>
                      <a:cubicBezTo>
                        <a:pt x="71" y="116"/>
                        <a:pt x="71" y="116"/>
                        <a:pt x="71" y="115"/>
                      </a:cubicBezTo>
                      <a:cubicBezTo>
                        <a:pt x="71" y="115"/>
                        <a:pt x="72" y="113"/>
                        <a:pt x="72" y="113"/>
                      </a:cubicBezTo>
                      <a:cubicBezTo>
                        <a:pt x="72" y="113"/>
                        <a:pt x="72" y="113"/>
                        <a:pt x="72" y="113"/>
                      </a:cubicBezTo>
                      <a:cubicBezTo>
                        <a:pt x="73" y="113"/>
                        <a:pt x="72" y="112"/>
                        <a:pt x="72" y="113"/>
                      </a:cubicBezTo>
                      <a:cubicBezTo>
                        <a:pt x="72" y="112"/>
                        <a:pt x="72" y="112"/>
                        <a:pt x="72" y="112"/>
                      </a:cubicBezTo>
                      <a:cubicBezTo>
                        <a:pt x="72" y="113"/>
                        <a:pt x="72" y="112"/>
                        <a:pt x="72" y="111"/>
                      </a:cubicBezTo>
                      <a:cubicBezTo>
                        <a:pt x="73" y="112"/>
                        <a:pt x="72" y="111"/>
                        <a:pt x="73" y="111"/>
                      </a:cubicBezTo>
                      <a:cubicBezTo>
                        <a:pt x="73" y="111"/>
                        <a:pt x="73" y="111"/>
                        <a:pt x="72" y="110"/>
                      </a:cubicBezTo>
                      <a:cubicBezTo>
                        <a:pt x="72" y="111"/>
                        <a:pt x="72" y="111"/>
                        <a:pt x="72" y="111"/>
                      </a:cubicBezTo>
                      <a:cubicBezTo>
                        <a:pt x="71" y="112"/>
                        <a:pt x="72" y="114"/>
                        <a:pt x="71" y="115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1" y="116"/>
                        <a:pt x="70" y="117"/>
                        <a:pt x="70" y="117"/>
                      </a:cubicBezTo>
                      <a:cubicBezTo>
                        <a:pt x="70" y="118"/>
                        <a:pt x="70" y="117"/>
                        <a:pt x="70" y="117"/>
                      </a:cubicBezTo>
                      <a:cubicBezTo>
                        <a:pt x="69" y="122"/>
                        <a:pt x="67" y="126"/>
                        <a:pt x="66" y="130"/>
                      </a:cubicBezTo>
                      <a:cubicBezTo>
                        <a:pt x="65" y="130"/>
                        <a:pt x="66" y="129"/>
                        <a:pt x="66" y="129"/>
                      </a:cubicBezTo>
                      <a:cubicBezTo>
                        <a:pt x="65" y="129"/>
                        <a:pt x="65" y="130"/>
                        <a:pt x="65" y="130"/>
                      </a:cubicBezTo>
                      <a:cubicBezTo>
                        <a:pt x="65" y="130"/>
                        <a:pt x="64" y="130"/>
                        <a:pt x="65" y="130"/>
                      </a:cubicBezTo>
                      <a:cubicBezTo>
                        <a:pt x="65" y="130"/>
                        <a:pt x="65" y="129"/>
                        <a:pt x="65" y="128"/>
                      </a:cubicBezTo>
                      <a:cubicBezTo>
                        <a:pt x="65" y="128"/>
                        <a:pt x="65" y="128"/>
                        <a:pt x="66" y="128"/>
                      </a:cubicBezTo>
                      <a:cubicBezTo>
                        <a:pt x="66" y="128"/>
                        <a:pt x="66" y="127"/>
                        <a:pt x="66" y="127"/>
                      </a:cubicBezTo>
                      <a:cubicBezTo>
                        <a:pt x="66" y="127"/>
                        <a:pt x="66" y="127"/>
                        <a:pt x="66" y="127"/>
                      </a:cubicBezTo>
                      <a:cubicBezTo>
                        <a:pt x="66" y="127"/>
                        <a:pt x="66" y="126"/>
                        <a:pt x="67" y="126"/>
                      </a:cubicBezTo>
                      <a:cubicBezTo>
                        <a:pt x="66" y="126"/>
                        <a:pt x="66" y="127"/>
                        <a:pt x="66" y="127"/>
                      </a:cubicBezTo>
                      <a:cubicBezTo>
                        <a:pt x="66" y="126"/>
                        <a:pt x="66" y="126"/>
                        <a:pt x="66" y="125"/>
                      </a:cubicBezTo>
                      <a:cubicBezTo>
                        <a:pt x="66" y="125"/>
                        <a:pt x="66" y="125"/>
                        <a:pt x="66" y="126"/>
                      </a:cubicBezTo>
                      <a:cubicBezTo>
                        <a:pt x="66" y="126"/>
                        <a:pt x="67" y="125"/>
                        <a:pt x="67" y="125"/>
                      </a:cubicBezTo>
                      <a:cubicBezTo>
                        <a:pt x="66" y="125"/>
                        <a:pt x="67" y="125"/>
                        <a:pt x="67" y="125"/>
                      </a:cubicBezTo>
                      <a:cubicBezTo>
                        <a:pt x="67" y="124"/>
                        <a:pt x="67" y="125"/>
                        <a:pt x="66" y="125"/>
                      </a:cubicBezTo>
                      <a:cubicBezTo>
                        <a:pt x="67" y="124"/>
                        <a:pt x="67" y="124"/>
                        <a:pt x="67" y="123"/>
                      </a:cubicBezTo>
                      <a:cubicBezTo>
                        <a:pt x="68" y="123"/>
                        <a:pt x="68" y="123"/>
                        <a:pt x="68" y="123"/>
                      </a:cubicBezTo>
                      <a:cubicBezTo>
                        <a:pt x="68" y="123"/>
                        <a:pt x="68" y="122"/>
                        <a:pt x="68" y="122"/>
                      </a:cubicBezTo>
                      <a:cubicBezTo>
                        <a:pt x="68" y="122"/>
                        <a:pt x="68" y="122"/>
                        <a:pt x="68" y="122"/>
                      </a:cubicBezTo>
                      <a:cubicBezTo>
                        <a:pt x="68" y="122"/>
                        <a:pt x="68" y="122"/>
                        <a:pt x="68" y="121"/>
                      </a:cubicBezTo>
                      <a:cubicBezTo>
                        <a:pt x="68" y="121"/>
                        <a:pt x="69" y="120"/>
                        <a:pt x="68" y="120"/>
                      </a:cubicBezTo>
                      <a:cubicBezTo>
                        <a:pt x="69" y="118"/>
                        <a:pt x="71" y="113"/>
                        <a:pt x="72" y="111"/>
                      </a:cubicBezTo>
                      <a:cubicBezTo>
                        <a:pt x="72" y="111"/>
                        <a:pt x="71" y="111"/>
                        <a:pt x="71" y="111"/>
                      </a:cubicBezTo>
                      <a:cubicBezTo>
                        <a:pt x="72" y="111"/>
                        <a:pt x="72" y="109"/>
                        <a:pt x="73" y="109"/>
                      </a:cubicBezTo>
                      <a:cubicBezTo>
                        <a:pt x="73" y="108"/>
                        <a:pt x="72" y="108"/>
                        <a:pt x="72" y="108"/>
                      </a:cubicBezTo>
                      <a:cubicBezTo>
                        <a:pt x="72" y="108"/>
                        <a:pt x="73" y="107"/>
                        <a:pt x="73" y="107"/>
                      </a:cubicBezTo>
                      <a:cubicBezTo>
                        <a:pt x="73" y="107"/>
                        <a:pt x="73" y="108"/>
                        <a:pt x="74" y="107"/>
                      </a:cubicBezTo>
                      <a:cubicBezTo>
                        <a:pt x="73" y="109"/>
                        <a:pt x="72" y="109"/>
                        <a:pt x="72" y="110"/>
                      </a:cubicBezTo>
                      <a:cubicBezTo>
                        <a:pt x="72" y="110"/>
                        <a:pt x="73" y="110"/>
                        <a:pt x="73" y="111"/>
                      </a:cubicBezTo>
                      <a:cubicBezTo>
                        <a:pt x="73" y="111"/>
                        <a:pt x="73" y="110"/>
                        <a:pt x="73" y="110"/>
                      </a:cubicBezTo>
                      <a:cubicBezTo>
                        <a:pt x="73" y="110"/>
                        <a:pt x="73" y="110"/>
                        <a:pt x="73" y="110"/>
                      </a:cubicBezTo>
                      <a:cubicBezTo>
                        <a:pt x="73" y="110"/>
                        <a:pt x="73" y="110"/>
                        <a:pt x="73" y="110"/>
                      </a:cubicBezTo>
                      <a:cubicBezTo>
                        <a:pt x="73" y="110"/>
                        <a:pt x="73" y="110"/>
                        <a:pt x="73" y="110"/>
                      </a:cubicBezTo>
                      <a:cubicBezTo>
                        <a:pt x="73" y="110"/>
                        <a:pt x="73" y="110"/>
                        <a:pt x="73" y="110"/>
                      </a:cubicBezTo>
                      <a:cubicBezTo>
                        <a:pt x="73" y="110"/>
                        <a:pt x="73" y="109"/>
                        <a:pt x="74" y="109"/>
                      </a:cubicBezTo>
                      <a:cubicBezTo>
                        <a:pt x="74" y="109"/>
                        <a:pt x="73" y="109"/>
                        <a:pt x="73" y="108"/>
                      </a:cubicBezTo>
                      <a:cubicBezTo>
                        <a:pt x="74" y="108"/>
                        <a:pt x="74" y="108"/>
                        <a:pt x="74" y="108"/>
                      </a:cubicBezTo>
                      <a:cubicBezTo>
                        <a:pt x="74" y="108"/>
                        <a:pt x="74" y="108"/>
                        <a:pt x="74" y="109"/>
                      </a:cubicBezTo>
                      <a:cubicBezTo>
                        <a:pt x="74" y="109"/>
                        <a:pt x="74" y="108"/>
                        <a:pt x="75" y="108"/>
                      </a:cubicBezTo>
                      <a:cubicBezTo>
                        <a:pt x="75" y="108"/>
                        <a:pt x="75" y="107"/>
                        <a:pt x="75" y="107"/>
                      </a:cubicBezTo>
                      <a:cubicBezTo>
                        <a:pt x="75" y="106"/>
                        <a:pt x="76" y="105"/>
                        <a:pt x="76" y="105"/>
                      </a:cubicBezTo>
                      <a:cubicBezTo>
                        <a:pt x="76" y="105"/>
                        <a:pt x="76" y="105"/>
                        <a:pt x="76" y="104"/>
                      </a:cubicBezTo>
                      <a:cubicBezTo>
                        <a:pt x="76" y="105"/>
                        <a:pt x="76" y="105"/>
                        <a:pt x="76" y="105"/>
                      </a:cubicBezTo>
                      <a:cubicBezTo>
                        <a:pt x="76" y="105"/>
                        <a:pt x="76" y="106"/>
                        <a:pt x="76" y="106"/>
                      </a:cubicBezTo>
                      <a:cubicBezTo>
                        <a:pt x="76" y="106"/>
                        <a:pt x="76" y="105"/>
                        <a:pt x="77" y="106"/>
                      </a:cubicBezTo>
                      <a:cubicBezTo>
                        <a:pt x="77" y="106"/>
                        <a:pt x="77" y="106"/>
                        <a:pt x="77" y="105"/>
                      </a:cubicBezTo>
                      <a:cubicBezTo>
                        <a:pt x="77" y="105"/>
                        <a:pt x="77" y="105"/>
                        <a:pt x="77" y="105"/>
                      </a:cubicBezTo>
                      <a:cubicBezTo>
                        <a:pt x="77" y="105"/>
                        <a:pt x="77" y="105"/>
                        <a:pt x="77" y="105"/>
                      </a:cubicBezTo>
                      <a:cubicBezTo>
                        <a:pt x="77" y="104"/>
                        <a:pt x="77" y="105"/>
                        <a:pt x="77" y="105"/>
                      </a:cubicBezTo>
                      <a:cubicBezTo>
                        <a:pt x="77" y="105"/>
                        <a:pt x="77" y="106"/>
                        <a:pt x="77" y="107"/>
                      </a:cubicBezTo>
                      <a:cubicBezTo>
                        <a:pt x="77" y="107"/>
                        <a:pt x="76" y="106"/>
                        <a:pt x="76" y="107"/>
                      </a:cubicBezTo>
                      <a:cubicBezTo>
                        <a:pt x="77" y="107"/>
                        <a:pt x="76" y="107"/>
                        <a:pt x="76" y="107"/>
                      </a:cubicBezTo>
                      <a:cubicBezTo>
                        <a:pt x="77" y="108"/>
                        <a:pt x="76" y="108"/>
                        <a:pt x="76" y="108"/>
                      </a:cubicBezTo>
                      <a:cubicBezTo>
                        <a:pt x="76" y="107"/>
                        <a:pt x="76" y="107"/>
                        <a:pt x="76" y="107"/>
                      </a:cubicBezTo>
                      <a:cubicBezTo>
                        <a:pt x="75" y="108"/>
                        <a:pt x="75" y="109"/>
                        <a:pt x="75" y="110"/>
                      </a:cubicBezTo>
                      <a:cubicBezTo>
                        <a:pt x="75" y="110"/>
                        <a:pt x="75" y="110"/>
                        <a:pt x="75" y="110"/>
                      </a:cubicBezTo>
                      <a:cubicBezTo>
                        <a:pt x="75" y="109"/>
                        <a:pt x="75" y="110"/>
                        <a:pt x="75" y="110"/>
                      </a:cubicBezTo>
                      <a:cubicBezTo>
                        <a:pt x="75" y="110"/>
                        <a:pt x="75" y="110"/>
                        <a:pt x="75" y="110"/>
                      </a:cubicBezTo>
                      <a:cubicBezTo>
                        <a:pt x="75" y="110"/>
                        <a:pt x="75" y="111"/>
                        <a:pt x="75" y="111"/>
                      </a:cubicBezTo>
                      <a:cubicBezTo>
                        <a:pt x="75" y="111"/>
                        <a:pt x="75" y="111"/>
                        <a:pt x="75" y="111"/>
                      </a:cubicBezTo>
                      <a:cubicBezTo>
                        <a:pt x="75" y="112"/>
                        <a:pt x="75" y="112"/>
                        <a:pt x="74" y="113"/>
                      </a:cubicBezTo>
                      <a:cubicBezTo>
                        <a:pt x="75" y="113"/>
                        <a:pt x="75" y="113"/>
                        <a:pt x="75" y="112"/>
                      </a:cubicBezTo>
                      <a:cubicBezTo>
                        <a:pt x="75" y="113"/>
                        <a:pt x="74" y="114"/>
                        <a:pt x="74" y="115"/>
                      </a:cubicBezTo>
                      <a:cubicBezTo>
                        <a:pt x="75" y="115"/>
                        <a:pt x="75" y="115"/>
                        <a:pt x="75" y="115"/>
                      </a:cubicBezTo>
                      <a:cubicBezTo>
                        <a:pt x="75" y="114"/>
                        <a:pt x="75" y="114"/>
                        <a:pt x="75" y="114"/>
                      </a:cubicBezTo>
                      <a:cubicBezTo>
                        <a:pt x="75" y="114"/>
                        <a:pt x="75" y="114"/>
                        <a:pt x="75" y="113"/>
                      </a:cubicBezTo>
                      <a:cubicBezTo>
                        <a:pt x="75" y="113"/>
                        <a:pt x="75" y="114"/>
                        <a:pt x="75" y="114"/>
                      </a:cubicBezTo>
                      <a:cubicBezTo>
                        <a:pt x="76" y="114"/>
                        <a:pt x="75" y="113"/>
                        <a:pt x="76" y="113"/>
                      </a:cubicBezTo>
                      <a:cubicBezTo>
                        <a:pt x="76" y="113"/>
                        <a:pt x="75" y="113"/>
                        <a:pt x="75" y="113"/>
                      </a:cubicBezTo>
                      <a:cubicBezTo>
                        <a:pt x="75" y="112"/>
                        <a:pt x="76" y="113"/>
                        <a:pt x="76" y="113"/>
                      </a:cubicBezTo>
                      <a:cubicBezTo>
                        <a:pt x="76" y="113"/>
                        <a:pt x="76" y="113"/>
                        <a:pt x="76" y="113"/>
                      </a:cubicBezTo>
                      <a:cubicBezTo>
                        <a:pt x="76" y="112"/>
                        <a:pt x="76" y="113"/>
                        <a:pt x="76" y="114"/>
                      </a:cubicBezTo>
                      <a:cubicBezTo>
                        <a:pt x="76" y="113"/>
                        <a:pt x="77" y="113"/>
                        <a:pt x="77" y="112"/>
                      </a:cubicBezTo>
                      <a:cubicBezTo>
                        <a:pt x="77" y="112"/>
                        <a:pt x="76" y="112"/>
                        <a:pt x="76" y="113"/>
                      </a:cubicBezTo>
                      <a:cubicBezTo>
                        <a:pt x="76" y="112"/>
                        <a:pt x="77" y="112"/>
                        <a:pt x="76" y="111"/>
                      </a:cubicBezTo>
                      <a:cubicBezTo>
                        <a:pt x="77" y="111"/>
                        <a:pt x="77" y="110"/>
                        <a:pt x="77" y="110"/>
                      </a:cubicBezTo>
                      <a:cubicBezTo>
                        <a:pt x="77" y="110"/>
                        <a:pt x="77" y="110"/>
                        <a:pt x="77" y="110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7" y="111"/>
                        <a:pt x="78" y="111"/>
                        <a:pt x="78" y="111"/>
                      </a:cubicBezTo>
                      <a:cubicBezTo>
                        <a:pt x="78" y="112"/>
                        <a:pt x="77" y="112"/>
                        <a:pt x="78" y="113"/>
                      </a:cubicBezTo>
                      <a:cubicBezTo>
                        <a:pt x="77" y="113"/>
                        <a:pt x="77" y="113"/>
                        <a:pt x="77" y="113"/>
                      </a:cubicBezTo>
                      <a:cubicBezTo>
                        <a:pt x="77" y="113"/>
                        <a:pt x="78" y="113"/>
                        <a:pt x="77" y="113"/>
                      </a:cubicBezTo>
                      <a:cubicBezTo>
                        <a:pt x="78" y="113"/>
                        <a:pt x="77" y="113"/>
                        <a:pt x="78" y="113"/>
                      </a:cubicBezTo>
                      <a:cubicBezTo>
                        <a:pt x="78" y="112"/>
                        <a:pt x="78" y="112"/>
                        <a:pt x="78" y="112"/>
                      </a:cubicBezTo>
                      <a:cubicBezTo>
                        <a:pt x="79" y="112"/>
                        <a:pt x="78" y="112"/>
                        <a:pt x="78" y="112"/>
                      </a:cubicBezTo>
                      <a:cubicBezTo>
                        <a:pt x="79" y="112"/>
                        <a:pt x="79" y="111"/>
                        <a:pt x="80" y="111"/>
                      </a:cubicBezTo>
                      <a:cubicBezTo>
                        <a:pt x="80" y="111"/>
                        <a:pt x="80" y="112"/>
                        <a:pt x="80" y="112"/>
                      </a:cubicBezTo>
                      <a:cubicBezTo>
                        <a:pt x="80" y="112"/>
                        <a:pt x="80" y="111"/>
                        <a:pt x="81" y="110"/>
                      </a:cubicBezTo>
                      <a:cubicBezTo>
                        <a:pt x="81" y="111"/>
                        <a:pt x="80" y="112"/>
                        <a:pt x="80" y="112"/>
                      </a:cubicBezTo>
                      <a:cubicBezTo>
                        <a:pt x="80" y="113"/>
                        <a:pt x="80" y="112"/>
                        <a:pt x="80" y="112"/>
                      </a:cubicBezTo>
                      <a:cubicBezTo>
                        <a:pt x="79" y="112"/>
                        <a:pt x="80" y="112"/>
                        <a:pt x="79" y="113"/>
                      </a:cubicBezTo>
                      <a:cubicBezTo>
                        <a:pt x="79" y="113"/>
                        <a:pt x="79" y="113"/>
                        <a:pt x="78" y="113"/>
                      </a:cubicBezTo>
                      <a:cubicBezTo>
                        <a:pt x="78" y="113"/>
                        <a:pt x="79" y="113"/>
                        <a:pt x="78" y="113"/>
                      </a:cubicBezTo>
                      <a:cubicBezTo>
                        <a:pt x="78" y="113"/>
                        <a:pt x="78" y="113"/>
                        <a:pt x="78" y="113"/>
                      </a:cubicBezTo>
                      <a:cubicBezTo>
                        <a:pt x="79" y="113"/>
                        <a:pt x="78" y="113"/>
                        <a:pt x="78" y="114"/>
                      </a:cubicBezTo>
                      <a:cubicBezTo>
                        <a:pt x="78" y="114"/>
                        <a:pt x="79" y="114"/>
                        <a:pt x="78" y="115"/>
                      </a:cubicBezTo>
                      <a:cubicBezTo>
                        <a:pt x="78" y="115"/>
                        <a:pt x="78" y="115"/>
                        <a:pt x="78" y="115"/>
                      </a:cubicBezTo>
                      <a:cubicBezTo>
                        <a:pt x="78" y="115"/>
                        <a:pt x="78" y="116"/>
                        <a:pt x="79" y="116"/>
                      </a:cubicBezTo>
                      <a:cubicBezTo>
                        <a:pt x="79" y="116"/>
                        <a:pt x="78" y="117"/>
                        <a:pt x="78" y="117"/>
                      </a:cubicBezTo>
                      <a:cubicBezTo>
                        <a:pt x="78" y="117"/>
                        <a:pt x="77" y="117"/>
                        <a:pt x="77" y="118"/>
                      </a:cubicBezTo>
                      <a:cubicBezTo>
                        <a:pt x="77" y="118"/>
                        <a:pt x="78" y="118"/>
                        <a:pt x="78" y="118"/>
                      </a:cubicBezTo>
                      <a:cubicBezTo>
                        <a:pt x="78" y="118"/>
                        <a:pt x="77" y="118"/>
                        <a:pt x="77" y="118"/>
                      </a:cubicBezTo>
                      <a:cubicBezTo>
                        <a:pt x="77" y="118"/>
                        <a:pt x="77" y="118"/>
                        <a:pt x="77" y="119"/>
                      </a:cubicBezTo>
                      <a:cubicBezTo>
                        <a:pt x="77" y="119"/>
                        <a:pt x="76" y="121"/>
                        <a:pt x="76" y="122"/>
                      </a:cubicBezTo>
                      <a:cubicBezTo>
                        <a:pt x="76" y="121"/>
                        <a:pt x="76" y="121"/>
                        <a:pt x="76" y="121"/>
                      </a:cubicBezTo>
                      <a:cubicBezTo>
                        <a:pt x="76" y="121"/>
                        <a:pt x="76" y="122"/>
                        <a:pt x="76" y="122"/>
                      </a:cubicBezTo>
                      <a:cubicBezTo>
                        <a:pt x="76" y="122"/>
                        <a:pt x="76" y="122"/>
                        <a:pt x="76" y="122"/>
                      </a:cubicBezTo>
                      <a:cubicBezTo>
                        <a:pt x="76" y="122"/>
                        <a:pt x="76" y="122"/>
                        <a:pt x="76" y="122"/>
                      </a:cubicBezTo>
                      <a:cubicBezTo>
                        <a:pt x="77" y="122"/>
                        <a:pt x="76" y="122"/>
                        <a:pt x="76" y="122"/>
                      </a:cubicBezTo>
                      <a:cubicBezTo>
                        <a:pt x="76" y="123"/>
                        <a:pt x="77" y="122"/>
                        <a:pt x="77" y="121"/>
                      </a:cubicBezTo>
                      <a:cubicBezTo>
                        <a:pt x="77" y="122"/>
                        <a:pt x="78" y="121"/>
                        <a:pt x="77" y="120"/>
                      </a:cubicBezTo>
                      <a:cubicBezTo>
                        <a:pt x="77" y="120"/>
                        <a:pt x="78" y="121"/>
                        <a:pt x="78" y="120"/>
                      </a:cubicBezTo>
                      <a:cubicBezTo>
                        <a:pt x="78" y="120"/>
                        <a:pt x="78" y="121"/>
                        <a:pt x="78" y="121"/>
                      </a:cubicBezTo>
                      <a:cubicBezTo>
                        <a:pt x="79" y="120"/>
                        <a:pt x="79" y="118"/>
                        <a:pt x="79" y="117"/>
                      </a:cubicBezTo>
                      <a:cubicBezTo>
                        <a:pt x="80" y="117"/>
                        <a:pt x="80" y="117"/>
                        <a:pt x="80" y="117"/>
                      </a:cubicBezTo>
                      <a:cubicBezTo>
                        <a:pt x="80" y="117"/>
                        <a:pt x="80" y="117"/>
                        <a:pt x="79" y="116"/>
                      </a:cubicBezTo>
                      <a:cubicBezTo>
                        <a:pt x="79" y="116"/>
                        <a:pt x="79" y="116"/>
                        <a:pt x="79" y="117"/>
                      </a:cubicBezTo>
                      <a:cubicBezTo>
                        <a:pt x="79" y="116"/>
                        <a:pt x="79" y="116"/>
                        <a:pt x="79" y="116"/>
                      </a:cubicBezTo>
                      <a:cubicBezTo>
                        <a:pt x="79" y="116"/>
                        <a:pt x="79" y="116"/>
                        <a:pt x="79" y="116"/>
                      </a:cubicBezTo>
                      <a:cubicBezTo>
                        <a:pt x="80" y="116"/>
                        <a:pt x="80" y="115"/>
                        <a:pt x="80" y="115"/>
                      </a:cubicBezTo>
                      <a:cubicBezTo>
                        <a:pt x="80" y="115"/>
                        <a:pt x="81" y="115"/>
                        <a:pt x="81" y="114"/>
                      </a:cubicBezTo>
                      <a:cubicBezTo>
                        <a:pt x="81" y="115"/>
                        <a:pt x="81" y="115"/>
                        <a:pt x="81" y="115"/>
                      </a:cubicBezTo>
                      <a:cubicBezTo>
                        <a:pt x="81" y="116"/>
                        <a:pt x="81" y="117"/>
                        <a:pt x="81" y="118"/>
                      </a:cubicBezTo>
                      <a:cubicBezTo>
                        <a:pt x="81" y="118"/>
                        <a:pt x="81" y="118"/>
                        <a:pt x="81" y="118"/>
                      </a:cubicBezTo>
                      <a:cubicBezTo>
                        <a:pt x="81" y="118"/>
                        <a:pt x="81" y="118"/>
                        <a:pt x="82" y="118"/>
                      </a:cubicBezTo>
                      <a:cubicBezTo>
                        <a:pt x="81" y="119"/>
                        <a:pt x="82" y="119"/>
                        <a:pt x="81" y="119"/>
                      </a:cubicBezTo>
                      <a:cubicBezTo>
                        <a:pt x="82" y="119"/>
                        <a:pt x="82" y="118"/>
                        <a:pt x="82" y="118"/>
                      </a:cubicBezTo>
                      <a:cubicBezTo>
                        <a:pt x="82" y="118"/>
                        <a:pt x="82" y="118"/>
                        <a:pt x="83" y="118"/>
                      </a:cubicBezTo>
                      <a:cubicBezTo>
                        <a:pt x="83" y="116"/>
                        <a:pt x="83" y="115"/>
                        <a:pt x="83" y="114"/>
                      </a:cubicBezTo>
                      <a:cubicBezTo>
                        <a:pt x="83" y="115"/>
                        <a:pt x="82" y="117"/>
                        <a:pt x="82" y="118"/>
                      </a:cubicBezTo>
                      <a:cubicBezTo>
                        <a:pt x="81" y="117"/>
                        <a:pt x="82" y="115"/>
                        <a:pt x="82" y="114"/>
                      </a:cubicBezTo>
                      <a:cubicBezTo>
                        <a:pt x="82" y="114"/>
                        <a:pt x="82" y="114"/>
                        <a:pt x="82" y="114"/>
                      </a:cubicBezTo>
                      <a:cubicBezTo>
                        <a:pt x="82" y="114"/>
                        <a:pt x="82" y="114"/>
                        <a:pt x="82" y="114"/>
                      </a:cubicBezTo>
                      <a:cubicBezTo>
                        <a:pt x="82" y="114"/>
                        <a:pt x="82" y="114"/>
                        <a:pt x="82" y="114"/>
                      </a:cubicBezTo>
                      <a:cubicBezTo>
                        <a:pt x="82" y="114"/>
                        <a:pt x="82" y="114"/>
                        <a:pt x="82" y="113"/>
                      </a:cubicBezTo>
                      <a:cubicBezTo>
                        <a:pt x="83" y="114"/>
                        <a:pt x="82" y="114"/>
                        <a:pt x="82" y="115"/>
                      </a:cubicBezTo>
                      <a:close/>
                      <a:moveTo>
                        <a:pt x="57" y="155"/>
                      </a:moveTo>
                      <a:cubicBezTo>
                        <a:pt x="56" y="154"/>
                        <a:pt x="56" y="155"/>
                        <a:pt x="56" y="155"/>
                      </a:cubicBezTo>
                      <a:cubicBezTo>
                        <a:pt x="56" y="155"/>
                        <a:pt x="57" y="155"/>
                        <a:pt x="57" y="155"/>
                      </a:cubicBezTo>
                      <a:cubicBezTo>
                        <a:pt x="57" y="155"/>
                        <a:pt x="57" y="155"/>
                        <a:pt x="57" y="155"/>
                      </a:cubicBezTo>
                      <a:close/>
                      <a:moveTo>
                        <a:pt x="62" y="139"/>
                      </a:moveTo>
                      <a:cubicBezTo>
                        <a:pt x="62" y="139"/>
                        <a:pt x="62" y="140"/>
                        <a:pt x="62" y="140"/>
                      </a:cubicBezTo>
                      <a:cubicBezTo>
                        <a:pt x="62" y="140"/>
                        <a:pt x="62" y="140"/>
                        <a:pt x="62" y="140"/>
                      </a:cubicBezTo>
                      <a:cubicBezTo>
                        <a:pt x="62" y="140"/>
                        <a:pt x="62" y="139"/>
                        <a:pt x="62" y="139"/>
                      </a:cubicBezTo>
                      <a:close/>
                      <a:moveTo>
                        <a:pt x="64" y="145"/>
                      </a:moveTo>
                      <a:cubicBezTo>
                        <a:pt x="65" y="146"/>
                        <a:pt x="64" y="146"/>
                        <a:pt x="65" y="146"/>
                      </a:cubicBezTo>
                      <a:cubicBezTo>
                        <a:pt x="65" y="145"/>
                        <a:pt x="65" y="145"/>
                        <a:pt x="65" y="145"/>
                      </a:cubicBezTo>
                      <a:cubicBezTo>
                        <a:pt x="65" y="145"/>
                        <a:pt x="64" y="145"/>
                        <a:pt x="64" y="145"/>
                      </a:cubicBezTo>
                      <a:close/>
                      <a:moveTo>
                        <a:pt x="62" y="149"/>
                      </a:moveTo>
                      <a:cubicBezTo>
                        <a:pt x="62" y="148"/>
                        <a:pt x="62" y="148"/>
                        <a:pt x="62" y="148"/>
                      </a:cubicBezTo>
                      <a:cubicBezTo>
                        <a:pt x="62" y="149"/>
                        <a:pt x="62" y="149"/>
                        <a:pt x="62" y="149"/>
                      </a:cubicBezTo>
                      <a:cubicBezTo>
                        <a:pt x="62" y="149"/>
                        <a:pt x="62" y="149"/>
                        <a:pt x="62" y="149"/>
                      </a:cubicBezTo>
                      <a:cubicBezTo>
                        <a:pt x="63" y="149"/>
                        <a:pt x="62" y="148"/>
                        <a:pt x="62" y="148"/>
                      </a:cubicBezTo>
                      <a:cubicBezTo>
                        <a:pt x="62" y="147"/>
                        <a:pt x="62" y="148"/>
                        <a:pt x="62" y="149"/>
                      </a:cubicBezTo>
                      <a:close/>
                      <a:moveTo>
                        <a:pt x="61" y="148"/>
                      </a:moveTo>
                      <a:cubicBezTo>
                        <a:pt x="61" y="148"/>
                        <a:pt x="61" y="148"/>
                        <a:pt x="61" y="147"/>
                      </a:cubicBezTo>
                      <a:cubicBezTo>
                        <a:pt x="61" y="148"/>
                        <a:pt x="61" y="148"/>
                        <a:pt x="61" y="148"/>
                      </a:cubicBezTo>
                      <a:close/>
                      <a:moveTo>
                        <a:pt x="60" y="149"/>
                      </a:moveTo>
                      <a:cubicBezTo>
                        <a:pt x="61" y="149"/>
                        <a:pt x="60" y="149"/>
                        <a:pt x="60" y="149"/>
                      </a:cubicBezTo>
                      <a:cubicBezTo>
                        <a:pt x="61" y="150"/>
                        <a:pt x="61" y="150"/>
                        <a:pt x="61" y="149"/>
                      </a:cubicBezTo>
                      <a:cubicBezTo>
                        <a:pt x="61" y="149"/>
                        <a:pt x="61" y="149"/>
                        <a:pt x="61" y="149"/>
                      </a:cubicBezTo>
                      <a:cubicBezTo>
                        <a:pt x="61" y="149"/>
                        <a:pt x="61" y="149"/>
                        <a:pt x="61" y="149"/>
                      </a:cubicBezTo>
                      <a:cubicBezTo>
                        <a:pt x="61" y="149"/>
                        <a:pt x="61" y="148"/>
                        <a:pt x="60" y="149"/>
                      </a:cubicBezTo>
                      <a:close/>
                      <a:moveTo>
                        <a:pt x="60" y="149"/>
                      </a:moveTo>
                      <a:cubicBezTo>
                        <a:pt x="60" y="149"/>
                        <a:pt x="60" y="149"/>
                        <a:pt x="60" y="150"/>
                      </a:cubicBezTo>
                      <a:cubicBezTo>
                        <a:pt x="60" y="150"/>
                        <a:pt x="60" y="150"/>
                        <a:pt x="60" y="150"/>
                      </a:cubicBezTo>
                      <a:cubicBezTo>
                        <a:pt x="59" y="150"/>
                        <a:pt x="59" y="150"/>
                        <a:pt x="59" y="150"/>
                      </a:cubicBezTo>
                      <a:cubicBezTo>
                        <a:pt x="60" y="150"/>
                        <a:pt x="60" y="149"/>
                        <a:pt x="60" y="149"/>
                      </a:cubicBezTo>
                      <a:close/>
                      <a:moveTo>
                        <a:pt x="58" y="158"/>
                      </a:moveTo>
                      <a:cubicBezTo>
                        <a:pt x="58" y="158"/>
                        <a:pt x="58" y="158"/>
                        <a:pt x="58" y="158"/>
                      </a:cubicBezTo>
                      <a:cubicBezTo>
                        <a:pt x="58" y="158"/>
                        <a:pt x="57" y="158"/>
                        <a:pt x="57" y="158"/>
                      </a:cubicBezTo>
                      <a:cubicBezTo>
                        <a:pt x="57" y="158"/>
                        <a:pt x="57" y="158"/>
                        <a:pt x="58" y="158"/>
                      </a:cubicBezTo>
                      <a:close/>
                      <a:moveTo>
                        <a:pt x="58" y="156"/>
                      </a:moveTo>
                      <a:cubicBezTo>
                        <a:pt x="58" y="156"/>
                        <a:pt x="58" y="157"/>
                        <a:pt x="58" y="157"/>
                      </a:cubicBezTo>
                      <a:cubicBezTo>
                        <a:pt x="58" y="157"/>
                        <a:pt x="58" y="156"/>
                        <a:pt x="58" y="156"/>
                      </a:cubicBezTo>
                      <a:close/>
                      <a:moveTo>
                        <a:pt x="60" y="152"/>
                      </a:moveTo>
                      <a:cubicBezTo>
                        <a:pt x="60" y="151"/>
                        <a:pt x="60" y="150"/>
                        <a:pt x="61" y="150"/>
                      </a:cubicBezTo>
                      <a:cubicBezTo>
                        <a:pt x="61" y="150"/>
                        <a:pt x="61" y="150"/>
                        <a:pt x="61" y="150"/>
                      </a:cubicBezTo>
                      <a:cubicBezTo>
                        <a:pt x="61" y="150"/>
                        <a:pt x="61" y="150"/>
                        <a:pt x="61" y="150"/>
                      </a:cubicBezTo>
                      <a:cubicBezTo>
                        <a:pt x="61" y="150"/>
                        <a:pt x="60" y="150"/>
                        <a:pt x="60" y="150"/>
                      </a:cubicBezTo>
                      <a:cubicBezTo>
                        <a:pt x="60" y="150"/>
                        <a:pt x="60" y="150"/>
                        <a:pt x="60" y="151"/>
                      </a:cubicBezTo>
                      <a:cubicBezTo>
                        <a:pt x="60" y="151"/>
                        <a:pt x="60" y="150"/>
                        <a:pt x="60" y="150"/>
                      </a:cubicBezTo>
                      <a:cubicBezTo>
                        <a:pt x="59" y="151"/>
                        <a:pt x="60" y="151"/>
                        <a:pt x="60" y="151"/>
                      </a:cubicBezTo>
                      <a:cubicBezTo>
                        <a:pt x="60" y="151"/>
                        <a:pt x="60" y="151"/>
                        <a:pt x="59" y="151"/>
                      </a:cubicBezTo>
                      <a:cubicBezTo>
                        <a:pt x="59" y="152"/>
                        <a:pt x="58" y="154"/>
                        <a:pt x="58" y="156"/>
                      </a:cubicBezTo>
                      <a:cubicBezTo>
                        <a:pt x="59" y="154"/>
                        <a:pt x="59" y="152"/>
                        <a:pt x="60" y="151"/>
                      </a:cubicBezTo>
                      <a:cubicBezTo>
                        <a:pt x="60" y="152"/>
                        <a:pt x="60" y="151"/>
                        <a:pt x="60" y="152"/>
                      </a:cubicBezTo>
                      <a:close/>
                      <a:moveTo>
                        <a:pt x="58" y="160"/>
                      </a:moveTo>
                      <a:cubicBezTo>
                        <a:pt x="58" y="160"/>
                        <a:pt x="58" y="160"/>
                        <a:pt x="58" y="160"/>
                      </a:cubicBezTo>
                      <a:cubicBezTo>
                        <a:pt x="58" y="160"/>
                        <a:pt x="57" y="161"/>
                        <a:pt x="58" y="161"/>
                      </a:cubicBezTo>
                      <a:cubicBezTo>
                        <a:pt x="58" y="161"/>
                        <a:pt x="58" y="161"/>
                        <a:pt x="58" y="160"/>
                      </a:cubicBezTo>
                      <a:close/>
                      <a:moveTo>
                        <a:pt x="58" y="160"/>
                      </a:moveTo>
                      <a:cubicBezTo>
                        <a:pt x="58" y="160"/>
                        <a:pt x="58" y="160"/>
                        <a:pt x="58" y="159"/>
                      </a:cubicBezTo>
                      <a:cubicBezTo>
                        <a:pt x="58" y="159"/>
                        <a:pt x="58" y="159"/>
                        <a:pt x="58" y="159"/>
                      </a:cubicBezTo>
                      <a:cubicBezTo>
                        <a:pt x="57" y="160"/>
                        <a:pt x="58" y="160"/>
                        <a:pt x="58" y="160"/>
                      </a:cubicBezTo>
                      <a:close/>
                      <a:moveTo>
                        <a:pt x="58" y="160"/>
                      </a:moveTo>
                      <a:cubicBezTo>
                        <a:pt x="58" y="160"/>
                        <a:pt x="59" y="159"/>
                        <a:pt x="59" y="159"/>
                      </a:cubicBezTo>
                      <a:cubicBezTo>
                        <a:pt x="59" y="159"/>
                        <a:pt x="58" y="160"/>
                        <a:pt x="58" y="160"/>
                      </a:cubicBezTo>
                      <a:close/>
                      <a:moveTo>
                        <a:pt x="61" y="154"/>
                      </a:moveTo>
                      <a:cubicBezTo>
                        <a:pt x="61" y="154"/>
                        <a:pt x="61" y="155"/>
                        <a:pt x="61" y="155"/>
                      </a:cubicBezTo>
                      <a:cubicBezTo>
                        <a:pt x="61" y="155"/>
                        <a:pt x="61" y="155"/>
                        <a:pt x="61" y="154"/>
                      </a:cubicBezTo>
                      <a:close/>
                      <a:moveTo>
                        <a:pt x="60" y="159"/>
                      </a:moveTo>
                      <a:cubicBezTo>
                        <a:pt x="60" y="159"/>
                        <a:pt x="60" y="159"/>
                        <a:pt x="60" y="160"/>
                      </a:cubicBezTo>
                      <a:cubicBezTo>
                        <a:pt x="60" y="160"/>
                        <a:pt x="60" y="160"/>
                        <a:pt x="60" y="159"/>
                      </a:cubicBezTo>
                      <a:close/>
                      <a:moveTo>
                        <a:pt x="61" y="160"/>
                      </a:moveTo>
                      <a:cubicBezTo>
                        <a:pt x="61" y="159"/>
                        <a:pt x="62" y="159"/>
                        <a:pt x="61" y="158"/>
                      </a:cubicBezTo>
                      <a:cubicBezTo>
                        <a:pt x="61" y="159"/>
                        <a:pt x="61" y="159"/>
                        <a:pt x="61" y="159"/>
                      </a:cubicBezTo>
                      <a:cubicBezTo>
                        <a:pt x="61" y="159"/>
                        <a:pt x="61" y="159"/>
                        <a:pt x="61" y="159"/>
                      </a:cubicBezTo>
                      <a:cubicBezTo>
                        <a:pt x="61" y="160"/>
                        <a:pt x="60" y="160"/>
                        <a:pt x="61" y="160"/>
                      </a:cubicBezTo>
                      <a:cubicBezTo>
                        <a:pt x="61" y="160"/>
                        <a:pt x="61" y="160"/>
                        <a:pt x="61" y="159"/>
                      </a:cubicBezTo>
                      <a:cubicBezTo>
                        <a:pt x="61" y="159"/>
                        <a:pt x="61" y="159"/>
                        <a:pt x="61" y="160"/>
                      </a:cubicBezTo>
                      <a:close/>
                      <a:moveTo>
                        <a:pt x="61" y="158"/>
                      </a:moveTo>
                      <a:cubicBezTo>
                        <a:pt x="62" y="157"/>
                        <a:pt x="62" y="158"/>
                        <a:pt x="61" y="158"/>
                      </a:cubicBezTo>
                      <a:cubicBezTo>
                        <a:pt x="62" y="158"/>
                        <a:pt x="62" y="158"/>
                        <a:pt x="62" y="158"/>
                      </a:cubicBezTo>
                      <a:cubicBezTo>
                        <a:pt x="62" y="158"/>
                        <a:pt x="62" y="158"/>
                        <a:pt x="62" y="158"/>
                      </a:cubicBezTo>
                      <a:cubicBezTo>
                        <a:pt x="62" y="158"/>
                        <a:pt x="62" y="157"/>
                        <a:pt x="62" y="157"/>
                      </a:cubicBezTo>
                      <a:cubicBezTo>
                        <a:pt x="62" y="158"/>
                        <a:pt x="62" y="158"/>
                        <a:pt x="61" y="157"/>
                      </a:cubicBezTo>
                      <a:cubicBezTo>
                        <a:pt x="61" y="157"/>
                        <a:pt x="61" y="158"/>
                        <a:pt x="61" y="158"/>
                      </a:cubicBezTo>
                      <a:close/>
                      <a:moveTo>
                        <a:pt x="60" y="159"/>
                      </a:moveTo>
                      <a:cubicBezTo>
                        <a:pt x="61" y="159"/>
                        <a:pt x="61" y="158"/>
                        <a:pt x="61" y="158"/>
                      </a:cubicBezTo>
                      <a:cubicBezTo>
                        <a:pt x="61" y="158"/>
                        <a:pt x="61" y="158"/>
                        <a:pt x="61" y="158"/>
                      </a:cubicBezTo>
                      <a:cubicBezTo>
                        <a:pt x="61" y="158"/>
                        <a:pt x="61" y="158"/>
                        <a:pt x="61" y="157"/>
                      </a:cubicBezTo>
                      <a:cubicBezTo>
                        <a:pt x="60" y="157"/>
                        <a:pt x="61" y="158"/>
                        <a:pt x="60" y="159"/>
                      </a:cubicBezTo>
                      <a:close/>
                      <a:moveTo>
                        <a:pt x="64" y="149"/>
                      </a:moveTo>
                      <a:cubicBezTo>
                        <a:pt x="65" y="148"/>
                        <a:pt x="65" y="147"/>
                        <a:pt x="65" y="146"/>
                      </a:cubicBezTo>
                      <a:cubicBezTo>
                        <a:pt x="64" y="146"/>
                        <a:pt x="64" y="147"/>
                        <a:pt x="64" y="147"/>
                      </a:cubicBezTo>
                      <a:cubicBezTo>
                        <a:pt x="64" y="147"/>
                        <a:pt x="63" y="147"/>
                        <a:pt x="63" y="147"/>
                      </a:cubicBezTo>
                      <a:cubicBezTo>
                        <a:pt x="63" y="148"/>
                        <a:pt x="64" y="148"/>
                        <a:pt x="64" y="148"/>
                      </a:cubicBezTo>
                      <a:cubicBezTo>
                        <a:pt x="64" y="148"/>
                        <a:pt x="64" y="148"/>
                        <a:pt x="64" y="148"/>
                      </a:cubicBezTo>
                      <a:cubicBezTo>
                        <a:pt x="64" y="148"/>
                        <a:pt x="64" y="148"/>
                        <a:pt x="63" y="148"/>
                      </a:cubicBezTo>
                      <a:cubicBezTo>
                        <a:pt x="63" y="148"/>
                        <a:pt x="63" y="149"/>
                        <a:pt x="63" y="149"/>
                      </a:cubicBezTo>
                      <a:cubicBezTo>
                        <a:pt x="63" y="149"/>
                        <a:pt x="63" y="149"/>
                        <a:pt x="63" y="150"/>
                      </a:cubicBezTo>
                      <a:cubicBezTo>
                        <a:pt x="62" y="150"/>
                        <a:pt x="62" y="150"/>
                        <a:pt x="62" y="150"/>
                      </a:cubicBezTo>
                      <a:cubicBezTo>
                        <a:pt x="62" y="150"/>
                        <a:pt x="63" y="150"/>
                        <a:pt x="63" y="150"/>
                      </a:cubicBezTo>
                      <a:cubicBezTo>
                        <a:pt x="62" y="150"/>
                        <a:pt x="62" y="151"/>
                        <a:pt x="62" y="151"/>
                      </a:cubicBezTo>
                      <a:cubicBezTo>
                        <a:pt x="62" y="151"/>
                        <a:pt x="61" y="151"/>
                        <a:pt x="61" y="151"/>
                      </a:cubicBezTo>
                      <a:cubicBezTo>
                        <a:pt x="62" y="151"/>
                        <a:pt x="62" y="150"/>
                        <a:pt x="62" y="151"/>
                      </a:cubicBezTo>
                      <a:cubicBezTo>
                        <a:pt x="62" y="150"/>
                        <a:pt x="62" y="150"/>
                        <a:pt x="62" y="149"/>
                      </a:cubicBezTo>
                      <a:cubicBezTo>
                        <a:pt x="62" y="150"/>
                        <a:pt x="61" y="150"/>
                        <a:pt x="61" y="151"/>
                      </a:cubicBezTo>
                      <a:cubicBezTo>
                        <a:pt x="61" y="151"/>
                        <a:pt x="61" y="151"/>
                        <a:pt x="61" y="151"/>
                      </a:cubicBezTo>
                      <a:cubicBezTo>
                        <a:pt x="61" y="151"/>
                        <a:pt x="61" y="151"/>
                        <a:pt x="61" y="151"/>
                      </a:cubicBezTo>
                      <a:cubicBezTo>
                        <a:pt x="61" y="151"/>
                        <a:pt x="61" y="151"/>
                        <a:pt x="60" y="152"/>
                      </a:cubicBezTo>
                      <a:cubicBezTo>
                        <a:pt x="61" y="152"/>
                        <a:pt x="61" y="152"/>
                        <a:pt x="61" y="152"/>
                      </a:cubicBezTo>
                      <a:cubicBezTo>
                        <a:pt x="61" y="153"/>
                        <a:pt x="61" y="152"/>
                        <a:pt x="61" y="152"/>
                      </a:cubicBezTo>
                      <a:cubicBezTo>
                        <a:pt x="61" y="152"/>
                        <a:pt x="61" y="152"/>
                        <a:pt x="61" y="152"/>
                      </a:cubicBezTo>
                      <a:cubicBezTo>
                        <a:pt x="62" y="152"/>
                        <a:pt x="61" y="152"/>
                        <a:pt x="62" y="152"/>
                      </a:cubicBezTo>
                      <a:cubicBezTo>
                        <a:pt x="62" y="152"/>
                        <a:pt x="61" y="153"/>
                        <a:pt x="62" y="153"/>
                      </a:cubicBezTo>
                      <a:cubicBezTo>
                        <a:pt x="62" y="152"/>
                        <a:pt x="62" y="152"/>
                        <a:pt x="63" y="151"/>
                      </a:cubicBezTo>
                      <a:cubicBezTo>
                        <a:pt x="62" y="151"/>
                        <a:pt x="63" y="150"/>
                        <a:pt x="63" y="150"/>
                      </a:cubicBezTo>
                      <a:cubicBezTo>
                        <a:pt x="63" y="150"/>
                        <a:pt x="63" y="149"/>
                        <a:pt x="64" y="149"/>
                      </a:cubicBezTo>
                      <a:cubicBezTo>
                        <a:pt x="64" y="150"/>
                        <a:pt x="63" y="150"/>
                        <a:pt x="64" y="150"/>
                      </a:cubicBezTo>
                      <a:cubicBezTo>
                        <a:pt x="64" y="150"/>
                        <a:pt x="64" y="149"/>
                        <a:pt x="64" y="149"/>
                      </a:cubicBezTo>
                      <a:close/>
                      <a:moveTo>
                        <a:pt x="65" y="149"/>
                      </a:moveTo>
                      <a:cubicBezTo>
                        <a:pt x="64" y="149"/>
                        <a:pt x="65" y="149"/>
                        <a:pt x="64" y="149"/>
                      </a:cubicBezTo>
                      <a:cubicBezTo>
                        <a:pt x="64" y="149"/>
                        <a:pt x="64" y="149"/>
                        <a:pt x="64" y="150"/>
                      </a:cubicBezTo>
                      <a:cubicBezTo>
                        <a:pt x="64" y="149"/>
                        <a:pt x="65" y="149"/>
                        <a:pt x="65" y="149"/>
                      </a:cubicBezTo>
                      <a:close/>
                      <a:moveTo>
                        <a:pt x="84" y="130"/>
                      </a:moveTo>
                      <a:cubicBezTo>
                        <a:pt x="84" y="130"/>
                        <a:pt x="84" y="130"/>
                        <a:pt x="85" y="131"/>
                      </a:cubicBezTo>
                      <a:cubicBezTo>
                        <a:pt x="85" y="130"/>
                        <a:pt x="85" y="130"/>
                        <a:pt x="85" y="130"/>
                      </a:cubicBezTo>
                      <a:cubicBezTo>
                        <a:pt x="85" y="130"/>
                        <a:pt x="85" y="130"/>
                        <a:pt x="84" y="130"/>
                      </a:cubicBezTo>
                      <a:close/>
                      <a:moveTo>
                        <a:pt x="85" y="128"/>
                      </a:moveTo>
                      <a:cubicBezTo>
                        <a:pt x="86" y="128"/>
                        <a:pt x="85" y="127"/>
                        <a:pt x="85" y="127"/>
                      </a:cubicBezTo>
                      <a:cubicBezTo>
                        <a:pt x="85" y="127"/>
                        <a:pt x="85" y="128"/>
                        <a:pt x="85" y="128"/>
                      </a:cubicBezTo>
                      <a:close/>
                      <a:moveTo>
                        <a:pt x="83" y="131"/>
                      </a:moveTo>
                      <a:cubicBezTo>
                        <a:pt x="83" y="131"/>
                        <a:pt x="83" y="131"/>
                        <a:pt x="83" y="131"/>
                      </a:cubicBezTo>
                      <a:cubicBezTo>
                        <a:pt x="83" y="132"/>
                        <a:pt x="83" y="132"/>
                        <a:pt x="83" y="132"/>
                      </a:cubicBezTo>
                      <a:cubicBezTo>
                        <a:pt x="83" y="131"/>
                        <a:pt x="83" y="131"/>
                        <a:pt x="83" y="131"/>
                      </a:cubicBezTo>
                      <a:cubicBezTo>
                        <a:pt x="83" y="131"/>
                        <a:pt x="83" y="132"/>
                        <a:pt x="83" y="132"/>
                      </a:cubicBezTo>
                      <a:cubicBezTo>
                        <a:pt x="84" y="132"/>
                        <a:pt x="84" y="131"/>
                        <a:pt x="84" y="131"/>
                      </a:cubicBezTo>
                      <a:cubicBezTo>
                        <a:pt x="84" y="131"/>
                        <a:pt x="84" y="131"/>
                        <a:pt x="84" y="130"/>
                      </a:cubicBezTo>
                      <a:cubicBezTo>
                        <a:pt x="84" y="131"/>
                        <a:pt x="82" y="131"/>
                        <a:pt x="83" y="131"/>
                      </a:cubicBezTo>
                      <a:close/>
                      <a:moveTo>
                        <a:pt x="83" y="131"/>
                      </a:moveTo>
                      <a:cubicBezTo>
                        <a:pt x="83" y="130"/>
                        <a:pt x="84" y="130"/>
                        <a:pt x="83" y="129"/>
                      </a:cubicBezTo>
                      <a:cubicBezTo>
                        <a:pt x="83" y="130"/>
                        <a:pt x="83" y="130"/>
                        <a:pt x="83" y="131"/>
                      </a:cubicBezTo>
                      <a:close/>
                      <a:moveTo>
                        <a:pt x="80" y="133"/>
                      </a:moveTo>
                      <a:cubicBezTo>
                        <a:pt x="79" y="133"/>
                        <a:pt x="80" y="134"/>
                        <a:pt x="80" y="133"/>
                      </a:cubicBezTo>
                      <a:cubicBezTo>
                        <a:pt x="80" y="133"/>
                        <a:pt x="80" y="134"/>
                        <a:pt x="80" y="134"/>
                      </a:cubicBezTo>
                      <a:cubicBezTo>
                        <a:pt x="80" y="134"/>
                        <a:pt x="80" y="133"/>
                        <a:pt x="79" y="133"/>
                      </a:cubicBezTo>
                      <a:cubicBezTo>
                        <a:pt x="79" y="134"/>
                        <a:pt x="79" y="134"/>
                        <a:pt x="79" y="135"/>
                      </a:cubicBezTo>
                      <a:cubicBezTo>
                        <a:pt x="79" y="134"/>
                        <a:pt x="80" y="134"/>
                        <a:pt x="81" y="134"/>
                      </a:cubicBezTo>
                      <a:cubicBezTo>
                        <a:pt x="80" y="134"/>
                        <a:pt x="80" y="133"/>
                        <a:pt x="80" y="133"/>
                      </a:cubicBezTo>
                      <a:cubicBezTo>
                        <a:pt x="80" y="133"/>
                        <a:pt x="80" y="133"/>
                        <a:pt x="80" y="133"/>
                      </a:cubicBezTo>
                      <a:cubicBezTo>
                        <a:pt x="80" y="133"/>
                        <a:pt x="80" y="132"/>
                        <a:pt x="81" y="132"/>
                      </a:cubicBezTo>
                      <a:cubicBezTo>
                        <a:pt x="81" y="132"/>
                        <a:pt x="80" y="132"/>
                        <a:pt x="81" y="132"/>
                      </a:cubicBezTo>
                      <a:cubicBezTo>
                        <a:pt x="81" y="132"/>
                        <a:pt x="81" y="131"/>
                        <a:pt x="81" y="131"/>
                      </a:cubicBezTo>
                      <a:cubicBezTo>
                        <a:pt x="80" y="132"/>
                        <a:pt x="81" y="132"/>
                        <a:pt x="80" y="132"/>
                      </a:cubicBezTo>
                      <a:cubicBezTo>
                        <a:pt x="80" y="132"/>
                        <a:pt x="80" y="132"/>
                        <a:pt x="80" y="131"/>
                      </a:cubicBezTo>
                      <a:cubicBezTo>
                        <a:pt x="80" y="132"/>
                        <a:pt x="79" y="132"/>
                        <a:pt x="79" y="132"/>
                      </a:cubicBezTo>
                      <a:cubicBezTo>
                        <a:pt x="80" y="132"/>
                        <a:pt x="79" y="132"/>
                        <a:pt x="79" y="133"/>
                      </a:cubicBezTo>
                      <a:cubicBezTo>
                        <a:pt x="79" y="133"/>
                        <a:pt x="79" y="133"/>
                        <a:pt x="80" y="133"/>
                      </a:cubicBezTo>
                      <a:close/>
                      <a:moveTo>
                        <a:pt x="75" y="140"/>
                      </a:moveTo>
                      <a:cubicBezTo>
                        <a:pt x="75" y="140"/>
                        <a:pt x="75" y="139"/>
                        <a:pt x="75" y="139"/>
                      </a:cubicBezTo>
                      <a:cubicBezTo>
                        <a:pt x="75" y="140"/>
                        <a:pt x="74" y="140"/>
                        <a:pt x="74" y="140"/>
                      </a:cubicBezTo>
                      <a:cubicBezTo>
                        <a:pt x="75" y="140"/>
                        <a:pt x="75" y="140"/>
                        <a:pt x="75" y="140"/>
                      </a:cubicBezTo>
                      <a:close/>
                      <a:moveTo>
                        <a:pt x="76" y="137"/>
                      </a:moveTo>
                      <a:cubicBezTo>
                        <a:pt x="76" y="137"/>
                        <a:pt x="76" y="137"/>
                        <a:pt x="76" y="138"/>
                      </a:cubicBezTo>
                      <a:cubicBezTo>
                        <a:pt x="76" y="137"/>
                        <a:pt x="76" y="137"/>
                        <a:pt x="76" y="138"/>
                      </a:cubicBezTo>
                      <a:cubicBezTo>
                        <a:pt x="76" y="137"/>
                        <a:pt x="76" y="137"/>
                        <a:pt x="76" y="137"/>
                      </a:cubicBezTo>
                      <a:close/>
                      <a:moveTo>
                        <a:pt x="75" y="138"/>
                      </a:moveTo>
                      <a:cubicBezTo>
                        <a:pt x="75" y="138"/>
                        <a:pt x="75" y="138"/>
                        <a:pt x="75" y="138"/>
                      </a:cubicBezTo>
                      <a:cubicBezTo>
                        <a:pt x="75" y="138"/>
                        <a:pt x="75" y="138"/>
                        <a:pt x="75" y="138"/>
                      </a:cubicBezTo>
                      <a:cubicBezTo>
                        <a:pt x="75" y="138"/>
                        <a:pt x="75" y="138"/>
                        <a:pt x="75" y="139"/>
                      </a:cubicBezTo>
                      <a:cubicBezTo>
                        <a:pt x="76" y="139"/>
                        <a:pt x="76" y="139"/>
                        <a:pt x="76" y="139"/>
                      </a:cubicBezTo>
                      <a:cubicBezTo>
                        <a:pt x="76" y="139"/>
                        <a:pt x="76" y="139"/>
                        <a:pt x="76" y="138"/>
                      </a:cubicBezTo>
                      <a:cubicBezTo>
                        <a:pt x="76" y="138"/>
                        <a:pt x="75" y="139"/>
                        <a:pt x="75" y="138"/>
                      </a:cubicBezTo>
                      <a:cubicBezTo>
                        <a:pt x="76" y="138"/>
                        <a:pt x="75" y="138"/>
                        <a:pt x="76" y="138"/>
                      </a:cubicBezTo>
                      <a:cubicBezTo>
                        <a:pt x="76" y="138"/>
                        <a:pt x="76" y="138"/>
                        <a:pt x="76" y="138"/>
                      </a:cubicBezTo>
                      <a:cubicBezTo>
                        <a:pt x="75" y="138"/>
                        <a:pt x="75" y="138"/>
                        <a:pt x="75" y="138"/>
                      </a:cubicBezTo>
                      <a:close/>
                      <a:moveTo>
                        <a:pt x="75" y="137"/>
                      </a:moveTo>
                      <a:cubicBezTo>
                        <a:pt x="75" y="137"/>
                        <a:pt x="75" y="137"/>
                        <a:pt x="75" y="137"/>
                      </a:cubicBezTo>
                      <a:cubicBezTo>
                        <a:pt x="75" y="137"/>
                        <a:pt x="75" y="137"/>
                        <a:pt x="75" y="137"/>
                      </a:cubicBezTo>
                      <a:cubicBezTo>
                        <a:pt x="76" y="137"/>
                        <a:pt x="76" y="136"/>
                        <a:pt x="76" y="136"/>
                      </a:cubicBezTo>
                      <a:cubicBezTo>
                        <a:pt x="76" y="136"/>
                        <a:pt x="75" y="136"/>
                        <a:pt x="75" y="137"/>
                      </a:cubicBezTo>
                      <a:cubicBezTo>
                        <a:pt x="75" y="137"/>
                        <a:pt x="75" y="136"/>
                        <a:pt x="75" y="137"/>
                      </a:cubicBezTo>
                      <a:close/>
                      <a:moveTo>
                        <a:pt x="74" y="137"/>
                      </a:moveTo>
                      <a:cubicBezTo>
                        <a:pt x="74" y="138"/>
                        <a:pt x="74" y="138"/>
                        <a:pt x="74" y="139"/>
                      </a:cubicBezTo>
                      <a:cubicBezTo>
                        <a:pt x="74" y="139"/>
                        <a:pt x="74" y="139"/>
                        <a:pt x="74" y="139"/>
                      </a:cubicBezTo>
                      <a:cubicBezTo>
                        <a:pt x="74" y="138"/>
                        <a:pt x="75" y="138"/>
                        <a:pt x="74" y="137"/>
                      </a:cubicBezTo>
                      <a:close/>
                      <a:moveTo>
                        <a:pt x="80" y="117"/>
                      </a:moveTo>
                      <a:cubicBezTo>
                        <a:pt x="80" y="117"/>
                        <a:pt x="81" y="118"/>
                        <a:pt x="80" y="117"/>
                      </a:cubicBezTo>
                      <a:cubicBezTo>
                        <a:pt x="80" y="117"/>
                        <a:pt x="81" y="116"/>
                        <a:pt x="80" y="116"/>
                      </a:cubicBezTo>
                      <a:cubicBezTo>
                        <a:pt x="80" y="116"/>
                        <a:pt x="80" y="117"/>
                        <a:pt x="80" y="117"/>
                      </a:cubicBezTo>
                      <a:close/>
                      <a:moveTo>
                        <a:pt x="78" y="121"/>
                      </a:moveTo>
                      <a:cubicBezTo>
                        <a:pt x="78" y="121"/>
                        <a:pt x="78" y="122"/>
                        <a:pt x="79" y="122"/>
                      </a:cubicBezTo>
                      <a:cubicBezTo>
                        <a:pt x="79" y="122"/>
                        <a:pt x="79" y="121"/>
                        <a:pt x="78" y="121"/>
                      </a:cubicBezTo>
                      <a:close/>
                      <a:moveTo>
                        <a:pt x="78" y="124"/>
                      </a:moveTo>
                      <a:cubicBezTo>
                        <a:pt x="78" y="123"/>
                        <a:pt x="78" y="123"/>
                        <a:pt x="78" y="123"/>
                      </a:cubicBezTo>
                      <a:cubicBezTo>
                        <a:pt x="78" y="123"/>
                        <a:pt x="78" y="123"/>
                        <a:pt x="79" y="123"/>
                      </a:cubicBezTo>
                      <a:cubicBezTo>
                        <a:pt x="79" y="123"/>
                        <a:pt x="78" y="123"/>
                        <a:pt x="79" y="123"/>
                      </a:cubicBezTo>
                      <a:cubicBezTo>
                        <a:pt x="79" y="123"/>
                        <a:pt x="79" y="123"/>
                        <a:pt x="79" y="123"/>
                      </a:cubicBezTo>
                      <a:cubicBezTo>
                        <a:pt x="79" y="123"/>
                        <a:pt x="79" y="122"/>
                        <a:pt x="79" y="122"/>
                      </a:cubicBezTo>
                      <a:cubicBezTo>
                        <a:pt x="78" y="122"/>
                        <a:pt x="79" y="123"/>
                        <a:pt x="78" y="123"/>
                      </a:cubicBezTo>
                      <a:cubicBezTo>
                        <a:pt x="78" y="122"/>
                        <a:pt x="78" y="122"/>
                        <a:pt x="78" y="122"/>
                      </a:cubicBezTo>
                      <a:cubicBezTo>
                        <a:pt x="78" y="121"/>
                        <a:pt x="78" y="123"/>
                        <a:pt x="78" y="123"/>
                      </a:cubicBezTo>
                      <a:cubicBezTo>
                        <a:pt x="78" y="122"/>
                        <a:pt x="77" y="122"/>
                        <a:pt x="78" y="122"/>
                      </a:cubicBezTo>
                      <a:cubicBezTo>
                        <a:pt x="77" y="122"/>
                        <a:pt x="78" y="123"/>
                        <a:pt x="78" y="124"/>
                      </a:cubicBezTo>
                      <a:close/>
                      <a:moveTo>
                        <a:pt x="77" y="126"/>
                      </a:moveTo>
                      <a:cubicBezTo>
                        <a:pt x="77" y="126"/>
                        <a:pt x="77" y="125"/>
                        <a:pt x="78" y="125"/>
                      </a:cubicBezTo>
                      <a:cubicBezTo>
                        <a:pt x="78" y="125"/>
                        <a:pt x="78" y="124"/>
                        <a:pt x="78" y="124"/>
                      </a:cubicBezTo>
                      <a:cubicBezTo>
                        <a:pt x="78" y="125"/>
                        <a:pt x="78" y="125"/>
                        <a:pt x="77" y="125"/>
                      </a:cubicBezTo>
                      <a:cubicBezTo>
                        <a:pt x="77" y="125"/>
                        <a:pt x="77" y="125"/>
                        <a:pt x="77" y="125"/>
                      </a:cubicBezTo>
                      <a:cubicBezTo>
                        <a:pt x="77" y="125"/>
                        <a:pt x="76" y="126"/>
                        <a:pt x="77" y="126"/>
                      </a:cubicBezTo>
                      <a:close/>
                      <a:moveTo>
                        <a:pt x="75" y="131"/>
                      </a:moveTo>
                      <a:cubicBezTo>
                        <a:pt x="75" y="131"/>
                        <a:pt x="75" y="131"/>
                        <a:pt x="75" y="131"/>
                      </a:cubicBezTo>
                      <a:cubicBezTo>
                        <a:pt x="74" y="131"/>
                        <a:pt x="74" y="132"/>
                        <a:pt x="74" y="132"/>
                      </a:cubicBezTo>
                      <a:cubicBezTo>
                        <a:pt x="74" y="132"/>
                        <a:pt x="74" y="132"/>
                        <a:pt x="74" y="131"/>
                      </a:cubicBezTo>
                      <a:cubicBezTo>
                        <a:pt x="74" y="131"/>
                        <a:pt x="75" y="131"/>
                        <a:pt x="74" y="131"/>
                      </a:cubicBezTo>
                      <a:cubicBezTo>
                        <a:pt x="74" y="131"/>
                        <a:pt x="74" y="131"/>
                        <a:pt x="74" y="131"/>
                      </a:cubicBezTo>
                      <a:cubicBezTo>
                        <a:pt x="74" y="132"/>
                        <a:pt x="73" y="131"/>
                        <a:pt x="73" y="132"/>
                      </a:cubicBezTo>
                      <a:cubicBezTo>
                        <a:pt x="73" y="132"/>
                        <a:pt x="74" y="132"/>
                        <a:pt x="74" y="132"/>
                      </a:cubicBezTo>
                      <a:cubicBezTo>
                        <a:pt x="74" y="132"/>
                        <a:pt x="74" y="132"/>
                        <a:pt x="73" y="132"/>
                      </a:cubicBezTo>
                      <a:cubicBezTo>
                        <a:pt x="74" y="133"/>
                        <a:pt x="74" y="132"/>
                        <a:pt x="75" y="132"/>
                      </a:cubicBezTo>
                      <a:cubicBezTo>
                        <a:pt x="75" y="132"/>
                        <a:pt x="75" y="131"/>
                        <a:pt x="75" y="131"/>
                      </a:cubicBezTo>
                      <a:close/>
                      <a:moveTo>
                        <a:pt x="75" y="129"/>
                      </a:moveTo>
                      <a:cubicBezTo>
                        <a:pt x="75" y="129"/>
                        <a:pt x="74" y="130"/>
                        <a:pt x="75" y="131"/>
                      </a:cubicBezTo>
                      <a:cubicBezTo>
                        <a:pt x="75" y="130"/>
                        <a:pt x="75" y="129"/>
                        <a:pt x="75" y="129"/>
                      </a:cubicBezTo>
                      <a:close/>
                      <a:moveTo>
                        <a:pt x="76" y="129"/>
                      </a:moveTo>
                      <a:cubicBezTo>
                        <a:pt x="76" y="128"/>
                        <a:pt x="76" y="128"/>
                        <a:pt x="76" y="128"/>
                      </a:cubicBezTo>
                      <a:cubicBezTo>
                        <a:pt x="75" y="128"/>
                        <a:pt x="76" y="128"/>
                        <a:pt x="76" y="128"/>
                      </a:cubicBezTo>
                      <a:cubicBezTo>
                        <a:pt x="76" y="128"/>
                        <a:pt x="76" y="129"/>
                        <a:pt x="76" y="129"/>
                      </a:cubicBezTo>
                      <a:close/>
                      <a:moveTo>
                        <a:pt x="76" y="123"/>
                      </a:moveTo>
                      <a:cubicBezTo>
                        <a:pt x="76" y="123"/>
                        <a:pt x="76" y="123"/>
                        <a:pt x="76" y="123"/>
                      </a:cubicBezTo>
                      <a:cubicBezTo>
                        <a:pt x="76" y="123"/>
                        <a:pt x="76" y="123"/>
                        <a:pt x="77" y="123"/>
                      </a:cubicBezTo>
                      <a:cubicBezTo>
                        <a:pt x="77" y="124"/>
                        <a:pt x="75" y="123"/>
                        <a:pt x="76" y="124"/>
                      </a:cubicBezTo>
                      <a:cubicBezTo>
                        <a:pt x="76" y="124"/>
                        <a:pt x="76" y="124"/>
                        <a:pt x="76" y="124"/>
                      </a:cubicBezTo>
                      <a:cubicBezTo>
                        <a:pt x="76" y="124"/>
                        <a:pt x="76" y="124"/>
                        <a:pt x="76" y="124"/>
                      </a:cubicBezTo>
                      <a:cubicBezTo>
                        <a:pt x="77" y="124"/>
                        <a:pt x="76" y="124"/>
                        <a:pt x="77" y="124"/>
                      </a:cubicBezTo>
                      <a:cubicBezTo>
                        <a:pt x="77" y="124"/>
                        <a:pt x="77" y="125"/>
                        <a:pt x="77" y="124"/>
                      </a:cubicBezTo>
                      <a:cubicBezTo>
                        <a:pt x="76" y="124"/>
                        <a:pt x="78" y="123"/>
                        <a:pt x="77" y="123"/>
                      </a:cubicBezTo>
                      <a:cubicBezTo>
                        <a:pt x="77" y="123"/>
                        <a:pt x="76" y="123"/>
                        <a:pt x="76" y="123"/>
                      </a:cubicBezTo>
                      <a:close/>
                      <a:moveTo>
                        <a:pt x="75" y="126"/>
                      </a:moveTo>
                      <a:cubicBezTo>
                        <a:pt x="76" y="126"/>
                        <a:pt x="76" y="126"/>
                        <a:pt x="76" y="126"/>
                      </a:cubicBezTo>
                      <a:cubicBezTo>
                        <a:pt x="76" y="126"/>
                        <a:pt x="76" y="125"/>
                        <a:pt x="76" y="125"/>
                      </a:cubicBezTo>
                      <a:cubicBezTo>
                        <a:pt x="76" y="126"/>
                        <a:pt x="76" y="126"/>
                        <a:pt x="75" y="126"/>
                      </a:cubicBezTo>
                      <a:close/>
                      <a:moveTo>
                        <a:pt x="76" y="125"/>
                      </a:moveTo>
                      <a:cubicBezTo>
                        <a:pt x="76" y="125"/>
                        <a:pt x="76" y="124"/>
                        <a:pt x="76" y="125"/>
                      </a:cubicBezTo>
                      <a:cubicBezTo>
                        <a:pt x="76" y="125"/>
                        <a:pt x="76" y="125"/>
                        <a:pt x="76" y="125"/>
                      </a:cubicBezTo>
                      <a:close/>
                      <a:moveTo>
                        <a:pt x="74" y="127"/>
                      </a:moveTo>
                      <a:cubicBezTo>
                        <a:pt x="74" y="127"/>
                        <a:pt x="74" y="127"/>
                        <a:pt x="73" y="127"/>
                      </a:cubicBezTo>
                      <a:cubicBezTo>
                        <a:pt x="73" y="128"/>
                        <a:pt x="74" y="128"/>
                        <a:pt x="73" y="128"/>
                      </a:cubicBezTo>
                      <a:cubicBezTo>
                        <a:pt x="74" y="128"/>
                        <a:pt x="73" y="127"/>
                        <a:pt x="74" y="128"/>
                      </a:cubicBezTo>
                      <a:cubicBezTo>
                        <a:pt x="74" y="128"/>
                        <a:pt x="73" y="129"/>
                        <a:pt x="74" y="129"/>
                      </a:cubicBezTo>
                      <a:cubicBezTo>
                        <a:pt x="74" y="129"/>
                        <a:pt x="74" y="128"/>
                        <a:pt x="75" y="128"/>
                      </a:cubicBezTo>
                      <a:cubicBezTo>
                        <a:pt x="74" y="127"/>
                        <a:pt x="75" y="127"/>
                        <a:pt x="75" y="127"/>
                      </a:cubicBezTo>
                      <a:cubicBezTo>
                        <a:pt x="75" y="127"/>
                        <a:pt x="75" y="127"/>
                        <a:pt x="76" y="127"/>
                      </a:cubicBezTo>
                      <a:cubicBezTo>
                        <a:pt x="76" y="127"/>
                        <a:pt x="75" y="127"/>
                        <a:pt x="75" y="127"/>
                      </a:cubicBezTo>
                      <a:cubicBezTo>
                        <a:pt x="76" y="127"/>
                        <a:pt x="76" y="127"/>
                        <a:pt x="76" y="127"/>
                      </a:cubicBezTo>
                      <a:cubicBezTo>
                        <a:pt x="76" y="127"/>
                        <a:pt x="76" y="127"/>
                        <a:pt x="76" y="127"/>
                      </a:cubicBezTo>
                      <a:cubicBezTo>
                        <a:pt x="76" y="126"/>
                        <a:pt x="75" y="127"/>
                        <a:pt x="75" y="127"/>
                      </a:cubicBezTo>
                      <a:cubicBezTo>
                        <a:pt x="75" y="127"/>
                        <a:pt x="75" y="126"/>
                        <a:pt x="75" y="126"/>
                      </a:cubicBezTo>
                      <a:cubicBezTo>
                        <a:pt x="75" y="126"/>
                        <a:pt x="74" y="127"/>
                        <a:pt x="74" y="128"/>
                      </a:cubicBezTo>
                      <a:cubicBezTo>
                        <a:pt x="74" y="127"/>
                        <a:pt x="74" y="127"/>
                        <a:pt x="74" y="127"/>
                      </a:cubicBezTo>
                      <a:close/>
                      <a:moveTo>
                        <a:pt x="74" y="130"/>
                      </a:moveTo>
                      <a:cubicBezTo>
                        <a:pt x="74" y="130"/>
                        <a:pt x="74" y="130"/>
                        <a:pt x="74" y="130"/>
                      </a:cubicBezTo>
                      <a:cubicBezTo>
                        <a:pt x="74" y="130"/>
                        <a:pt x="73" y="129"/>
                        <a:pt x="73" y="130"/>
                      </a:cubicBezTo>
                      <a:cubicBezTo>
                        <a:pt x="73" y="130"/>
                        <a:pt x="72" y="130"/>
                        <a:pt x="73" y="131"/>
                      </a:cubicBezTo>
                      <a:cubicBezTo>
                        <a:pt x="73" y="131"/>
                        <a:pt x="73" y="132"/>
                        <a:pt x="73" y="132"/>
                      </a:cubicBezTo>
                      <a:cubicBezTo>
                        <a:pt x="73" y="132"/>
                        <a:pt x="73" y="131"/>
                        <a:pt x="73" y="131"/>
                      </a:cubicBezTo>
                      <a:cubicBezTo>
                        <a:pt x="73" y="131"/>
                        <a:pt x="73" y="131"/>
                        <a:pt x="73" y="131"/>
                      </a:cubicBezTo>
                      <a:cubicBezTo>
                        <a:pt x="74" y="131"/>
                        <a:pt x="73" y="130"/>
                        <a:pt x="74" y="130"/>
                      </a:cubicBezTo>
                      <a:close/>
                      <a:moveTo>
                        <a:pt x="72" y="134"/>
                      </a:moveTo>
                      <a:cubicBezTo>
                        <a:pt x="72" y="134"/>
                        <a:pt x="72" y="133"/>
                        <a:pt x="72" y="133"/>
                      </a:cubicBezTo>
                      <a:cubicBezTo>
                        <a:pt x="72" y="133"/>
                        <a:pt x="72" y="134"/>
                        <a:pt x="72" y="134"/>
                      </a:cubicBezTo>
                      <a:close/>
                      <a:moveTo>
                        <a:pt x="72" y="136"/>
                      </a:moveTo>
                      <a:cubicBezTo>
                        <a:pt x="71" y="136"/>
                        <a:pt x="71" y="135"/>
                        <a:pt x="71" y="136"/>
                      </a:cubicBezTo>
                      <a:cubicBezTo>
                        <a:pt x="71" y="136"/>
                        <a:pt x="71" y="136"/>
                        <a:pt x="71" y="136"/>
                      </a:cubicBezTo>
                      <a:cubicBezTo>
                        <a:pt x="71" y="136"/>
                        <a:pt x="72" y="136"/>
                        <a:pt x="72" y="136"/>
                      </a:cubicBezTo>
                      <a:close/>
                      <a:moveTo>
                        <a:pt x="70" y="138"/>
                      </a:moveTo>
                      <a:cubicBezTo>
                        <a:pt x="71" y="138"/>
                        <a:pt x="70" y="138"/>
                        <a:pt x="71" y="138"/>
                      </a:cubicBezTo>
                      <a:cubicBezTo>
                        <a:pt x="71" y="138"/>
                        <a:pt x="71" y="138"/>
                        <a:pt x="71" y="138"/>
                      </a:cubicBezTo>
                      <a:cubicBezTo>
                        <a:pt x="71" y="138"/>
                        <a:pt x="71" y="137"/>
                        <a:pt x="70" y="138"/>
                      </a:cubicBezTo>
                      <a:close/>
                      <a:moveTo>
                        <a:pt x="74" y="125"/>
                      </a:moveTo>
                      <a:cubicBezTo>
                        <a:pt x="73" y="125"/>
                        <a:pt x="73" y="126"/>
                        <a:pt x="73" y="126"/>
                      </a:cubicBezTo>
                      <a:cubicBezTo>
                        <a:pt x="73" y="126"/>
                        <a:pt x="74" y="125"/>
                        <a:pt x="74" y="126"/>
                      </a:cubicBezTo>
                      <a:cubicBezTo>
                        <a:pt x="74" y="125"/>
                        <a:pt x="75" y="125"/>
                        <a:pt x="75" y="124"/>
                      </a:cubicBezTo>
                      <a:cubicBezTo>
                        <a:pt x="75" y="125"/>
                        <a:pt x="74" y="126"/>
                        <a:pt x="74" y="125"/>
                      </a:cubicBezTo>
                      <a:close/>
                      <a:moveTo>
                        <a:pt x="72" y="129"/>
                      </a:moveTo>
                      <a:cubicBezTo>
                        <a:pt x="73" y="129"/>
                        <a:pt x="73" y="128"/>
                        <a:pt x="73" y="128"/>
                      </a:cubicBezTo>
                      <a:cubicBezTo>
                        <a:pt x="73" y="128"/>
                        <a:pt x="73" y="128"/>
                        <a:pt x="72" y="128"/>
                      </a:cubicBezTo>
                      <a:cubicBezTo>
                        <a:pt x="72" y="128"/>
                        <a:pt x="73" y="128"/>
                        <a:pt x="73" y="127"/>
                      </a:cubicBezTo>
                      <a:cubicBezTo>
                        <a:pt x="72" y="127"/>
                        <a:pt x="72" y="127"/>
                        <a:pt x="73" y="126"/>
                      </a:cubicBezTo>
                      <a:cubicBezTo>
                        <a:pt x="72" y="126"/>
                        <a:pt x="72" y="127"/>
                        <a:pt x="72" y="128"/>
                      </a:cubicBezTo>
                      <a:cubicBezTo>
                        <a:pt x="72" y="128"/>
                        <a:pt x="71" y="128"/>
                        <a:pt x="72" y="128"/>
                      </a:cubicBezTo>
                      <a:cubicBezTo>
                        <a:pt x="72" y="128"/>
                        <a:pt x="72" y="128"/>
                        <a:pt x="72" y="128"/>
                      </a:cubicBezTo>
                      <a:cubicBezTo>
                        <a:pt x="72" y="129"/>
                        <a:pt x="71" y="129"/>
                        <a:pt x="72" y="130"/>
                      </a:cubicBezTo>
                      <a:cubicBezTo>
                        <a:pt x="72" y="129"/>
                        <a:pt x="72" y="129"/>
                        <a:pt x="72" y="129"/>
                      </a:cubicBezTo>
                      <a:cubicBezTo>
                        <a:pt x="72" y="129"/>
                        <a:pt x="72" y="130"/>
                        <a:pt x="72" y="130"/>
                      </a:cubicBezTo>
                      <a:cubicBezTo>
                        <a:pt x="73" y="129"/>
                        <a:pt x="72" y="129"/>
                        <a:pt x="73" y="129"/>
                      </a:cubicBezTo>
                      <a:cubicBezTo>
                        <a:pt x="72" y="129"/>
                        <a:pt x="72" y="129"/>
                        <a:pt x="72" y="129"/>
                      </a:cubicBezTo>
                      <a:close/>
                      <a:moveTo>
                        <a:pt x="75" y="120"/>
                      </a:moveTo>
                      <a:cubicBezTo>
                        <a:pt x="75" y="120"/>
                        <a:pt x="75" y="119"/>
                        <a:pt x="75" y="119"/>
                      </a:cubicBezTo>
                      <a:cubicBezTo>
                        <a:pt x="75" y="119"/>
                        <a:pt x="74" y="119"/>
                        <a:pt x="74" y="119"/>
                      </a:cubicBezTo>
                      <a:cubicBezTo>
                        <a:pt x="74" y="119"/>
                        <a:pt x="74" y="120"/>
                        <a:pt x="75" y="120"/>
                      </a:cubicBezTo>
                      <a:close/>
                      <a:moveTo>
                        <a:pt x="73" y="120"/>
                      </a:moveTo>
                      <a:cubicBezTo>
                        <a:pt x="74" y="120"/>
                        <a:pt x="74" y="120"/>
                        <a:pt x="74" y="120"/>
                      </a:cubicBezTo>
                      <a:cubicBezTo>
                        <a:pt x="74" y="120"/>
                        <a:pt x="74" y="120"/>
                        <a:pt x="74" y="120"/>
                      </a:cubicBezTo>
                      <a:cubicBezTo>
                        <a:pt x="74" y="119"/>
                        <a:pt x="74" y="120"/>
                        <a:pt x="73" y="120"/>
                      </a:cubicBezTo>
                      <a:close/>
                      <a:moveTo>
                        <a:pt x="74" y="123"/>
                      </a:moveTo>
                      <a:cubicBezTo>
                        <a:pt x="74" y="123"/>
                        <a:pt x="74" y="123"/>
                        <a:pt x="74" y="122"/>
                      </a:cubicBezTo>
                      <a:cubicBezTo>
                        <a:pt x="74" y="122"/>
                        <a:pt x="74" y="122"/>
                        <a:pt x="74" y="122"/>
                      </a:cubicBezTo>
                      <a:cubicBezTo>
                        <a:pt x="74" y="122"/>
                        <a:pt x="74" y="123"/>
                        <a:pt x="74" y="123"/>
                      </a:cubicBezTo>
                      <a:close/>
                      <a:moveTo>
                        <a:pt x="74" y="122"/>
                      </a:moveTo>
                      <a:cubicBezTo>
                        <a:pt x="75" y="122"/>
                        <a:pt x="75" y="122"/>
                        <a:pt x="74" y="121"/>
                      </a:cubicBezTo>
                      <a:cubicBezTo>
                        <a:pt x="74" y="122"/>
                        <a:pt x="74" y="122"/>
                        <a:pt x="74" y="122"/>
                      </a:cubicBezTo>
                      <a:close/>
                      <a:moveTo>
                        <a:pt x="77" y="117"/>
                      </a:moveTo>
                      <a:cubicBezTo>
                        <a:pt x="77" y="117"/>
                        <a:pt x="77" y="117"/>
                        <a:pt x="77" y="117"/>
                      </a:cubicBezTo>
                      <a:cubicBezTo>
                        <a:pt x="77" y="117"/>
                        <a:pt x="77" y="117"/>
                        <a:pt x="77" y="117"/>
                      </a:cubicBezTo>
                      <a:cubicBezTo>
                        <a:pt x="77" y="117"/>
                        <a:pt x="77" y="117"/>
                        <a:pt x="77" y="117"/>
                      </a:cubicBezTo>
                      <a:close/>
                      <a:moveTo>
                        <a:pt x="76" y="119"/>
                      </a:moveTo>
                      <a:cubicBezTo>
                        <a:pt x="76" y="119"/>
                        <a:pt x="76" y="120"/>
                        <a:pt x="76" y="120"/>
                      </a:cubicBezTo>
                      <a:cubicBezTo>
                        <a:pt x="76" y="120"/>
                        <a:pt x="76" y="120"/>
                        <a:pt x="76" y="119"/>
                      </a:cubicBezTo>
                      <a:close/>
                      <a:moveTo>
                        <a:pt x="76" y="118"/>
                      </a:moveTo>
                      <a:cubicBezTo>
                        <a:pt x="76" y="118"/>
                        <a:pt x="76" y="119"/>
                        <a:pt x="76" y="119"/>
                      </a:cubicBezTo>
                      <a:cubicBezTo>
                        <a:pt x="76" y="118"/>
                        <a:pt x="76" y="118"/>
                        <a:pt x="76" y="118"/>
                      </a:cubicBezTo>
                      <a:close/>
                      <a:moveTo>
                        <a:pt x="75" y="122"/>
                      </a:moveTo>
                      <a:cubicBezTo>
                        <a:pt x="75" y="122"/>
                        <a:pt x="75" y="121"/>
                        <a:pt x="75" y="122"/>
                      </a:cubicBezTo>
                      <a:cubicBezTo>
                        <a:pt x="75" y="122"/>
                        <a:pt x="75" y="122"/>
                        <a:pt x="75" y="122"/>
                      </a:cubicBezTo>
                      <a:cubicBezTo>
                        <a:pt x="75" y="122"/>
                        <a:pt x="75" y="123"/>
                        <a:pt x="75" y="122"/>
                      </a:cubicBezTo>
                      <a:cubicBezTo>
                        <a:pt x="75" y="122"/>
                        <a:pt x="75" y="122"/>
                        <a:pt x="75" y="122"/>
                      </a:cubicBezTo>
                      <a:close/>
                      <a:moveTo>
                        <a:pt x="77" y="116"/>
                      </a:moveTo>
                      <a:cubicBezTo>
                        <a:pt x="77" y="116"/>
                        <a:pt x="77" y="117"/>
                        <a:pt x="77" y="117"/>
                      </a:cubicBezTo>
                      <a:cubicBezTo>
                        <a:pt x="78" y="116"/>
                        <a:pt x="77" y="116"/>
                        <a:pt x="77" y="116"/>
                      </a:cubicBezTo>
                      <a:cubicBezTo>
                        <a:pt x="77" y="116"/>
                        <a:pt x="77" y="116"/>
                        <a:pt x="77" y="116"/>
                      </a:cubicBezTo>
                      <a:close/>
                      <a:moveTo>
                        <a:pt x="77" y="113"/>
                      </a:moveTo>
                      <a:cubicBezTo>
                        <a:pt x="77" y="114"/>
                        <a:pt x="77" y="115"/>
                        <a:pt x="77" y="115"/>
                      </a:cubicBezTo>
                      <a:cubicBezTo>
                        <a:pt x="77" y="115"/>
                        <a:pt x="77" y="115"/>
                        <a:pt x="77" y="115"/>
                      </a:cubicBezTo>
                      <a:cubicBezTo>
                        <a:pt x="77" y="115"/>
                        <a:pt x="77" y="115"/>
                        <a:pt x="78" y="115"/>
                      </a:cubicBezTo>
                      <a:cubicBezTo>
                        <a:pt x="78" y="114"/>
                        <a:pt x="77" y="115"/>
                        <a:pt x="78" y="114"/>
                      </a:cubicBezTo>
                      <a:cubicBezTo>
                        <a:pt x="77" y="114"/>
                        <a:pt x="77" y="113"/>
                        <a:pt x="77" y="113"/>
                      </a:cubicBezTo>
                      <a:close/>
                      <a:moveTo>
                        <a:pt x="77" y="112"/>
                      </a:moveTo>
                      <a:cubicBezTo>
                        <a:pt x="78" y="112"/>
                        <a:pt x="77" y="111"/>
                        <a:pt x="77" y="111"/>
                      </a:cubicBezTo>
                      <a:cubicBezTo>
                        <a:pt x="77" y="112"/>
                        <a:pt x="77" y="112"/>
                        <a:pt x="77" y="112"/>
                      </a:cubicBezTo>
                      <a:close/>
                      <a:moveTo>
                        <a:pt x="75" y="118"/>
                      </a:moveTo>
                      <a:cubicBezTo>
                        <a:pt x="75" y="118"/>
                        <a:pt x="75" y="119"/>
                        <a:pt x="75" y="119"/>
                      </a:cubicBezTo>
                      <a:cubicBezTo>
                        <a:pt x="75" y="118"/>
                        <a:pt x="75" y="118"/>
                        <a:pt x="75" y="118"/>
                      </a:cubicBezTo>
                      <a:cubicBezTo>
                        <a:pt x="75" y="118"/>
                        <a:pt x="76" y="117"/>
                        <a:pt x="76" y="117"/>
                      </a:cubicBezTo>
                      <a:cubicBezTo>
                        <a:pt x="76" y="117"/>
                        <a:pt x="76" y="116"/>
                        <a:pt x="76" y="116"/>
                      </a:cubicBezTo>
                      <a:cubicBezTo>
                        <a:pt x="76" y="117"/>
                        <a:pt x="75" y="118"/>
                        <a:pt x="75" y="118"/>
                      </a:cubicBezTo>
                      <a:close/>
                      <a:moveTo>
                        <a:pt x="74" y="116"/>
                      </a:moveTo>
                      <a:cubicBezTo>
                        <a:pt x="74" y="116"/>
                        <a:pt x="74" y="116"/>
                        <a:pt x="74" y="116"/>
                      </a:cubicBezTo>
                      <a:cubicBezTo>
                        <a:pt x="74" y="115"/>
                        <a:pt x="75" y="116"/>
                        <a:pt x="75" y="115"/>
                      </a:cubicBezTo>
                      <a:cubicBezTo>
                        <a:pt x="74" y="115"/>
                        <a:pt x="74" y="115"/>
                        <a:pt x="74" y="116"/>
                      </a:cubicBezTo>
                      <a:close/>
                      <a:moveTo>
                        <a:pt x="73" y="116"/>
                      </a:moveTo>
                      <a:cubicBezTo>
                        <a:pt x="73" y="115"/>
                        <a:pt x="74" y="115"/>
                        <a:pt x="74" y="114"/>
                      </a:cubicBezTo>
                      <a:cubicBezTo>
                        <a:pt x="74" y="115"/>
                        <a:pt x="73" y="115"/>
                        <a:pt x="73" y="116"/>
                      </a:cubicBezTo>
                      <a:close/>
                      <a:moveTo>
                        <a:pt x="73" y="114"/>
                      </a:moveTo>
                      <a:cubicBezTo>
                        <a:pt x="74" y="114"/>
                        <a:pt x="74" y="113"/>
                        <a:pt x="74" y="113"/>
                      </a:cubicBezTo>
                      <a:cubicBezTo>
                        <a:pt x="74" y="114"/>
                        <a:pt x="73" y="114"/>
                        <a:pt x="73" y="114"/>
                      </a:cubicBezTo>
                      <a:close/>
                      <a:moveTo>
                        <a:pt x="74" y="110"/>
                      </a:moveTo>
                      <a:cubicBezTo>
                        <a:pt x="74" y="110"/>
                        <a:pt x="75" y="110"/>
                        <a:pt x="75" y="110"/>
                      </a:cubicBezTo>
                      <a:cubicBezTo>
                        <a:pt x="75" y="110"/>
                        <a:pt x="75" y="109"/>
                        <a:pt x="75" y="109"/>
                      </a:cubicBezTo>
                      <a:cubicBezTo>
                        <a:pt x="75" y="110"/>
                        <a:pt x="74" y="109"/>
                        <a:pt x="74" y="110"/>
                      </a:cubicBezTo>
                      <a:close/>
                      <a:moveTo>
                        <a:pt x="75" y="110"/>
                      </a:moveTo>
                      <a:cubicBezTo>
                        <a:pt x="74" y="111"/>
                        <a:pt x="74" y="111"/>
                        <a:pt x="74" y="112"/>
                      </a:cubicBezTo>
                      <a:cubicBezTo>
                        <a:pt x="74" y="111"/>
                        <a:pt x="75" y="110"/>
                        <a:pt x="75" y="110"/>
                      </a:cubicBezTo>
                      <a:close/>
                      <a:moveTo>
                        <a:pt x="74" y="113"/>
                      </a:moveTo>
                      <a:cubicBezTo>
                        <a:pt x="74" y="112"/>
                        <a:pt x="74" y="112"/>
                        <a:pt x="74" y="112"/>
                      </a:cubicBezTo>
                      <a:cubicBezTo>
                        <a:pt x="74" y="112"/>
                        <a:pt x="74" y="112"/>
                        <a:pt x="74" y="111"/>
                      </a:cubicBezTo>
                      <a:cubicBezTo>
                        <a:pt x="74" y="111"/>
                        <a:pt x="74" y="110"/>
                        <a:pt x="74" y="110"/>
                      </a:cubicBezTo>
                      <a:cubicBezTo>
                        <a:pt x="74" y="110"/>
                        <a:pt x="73" y="111"/>
                        <a:pt x="73" y="112"/>
                      </a:cubicBezTo>
                      <a:cubicBezTo>
                        <a:pt x="73" y="112"/>
                        <a:pt x="73" y="111"/>
                        <a:pt x="74" y="111"/>
                      </a:cubicBezTo>
                      <a:cubicBezTo>
                        <a:pt x="73" y="112"/>
                        <a:pt x="74" y="112"/>
                        <a:pt x="74" y="113"/>
                      </a:cubicBezTo>
                      <a:close/>
                      <a:moveTo>
                        <a:pt x="73" y="117"/>
                      </a:moveTo>
                      <a:cubicBezTo>
                        <a:pt x="73" y="116"/>
                        <a:pt x="73" y="116"/>
                        <a:pt x="73" y="116"/>
                      </a:cubicBezTo>
                      <a:cubicBezTo>
                        <a:pt x="73" y="115"/>
                        <a:pt x="73" y="116"/>
                        <a:pt x="72" y="116"/>
                      </a:cubicBezTo>
                      <a:cubicBezTo>
                        <a:pt x="72" y="116"/>
                        <a:pt x="73" y="116"/>
                        <a:pt x="72" y="117"/>
                      </a:cubicBezTo>
                      <a:lnTo>
                        <a:pt x="73" y="117"/>
                      </a:lnTo>
                      <a:close/>
                      <a:moveTo>
                        <a:pt x="73" y="119"/>
                      </a:moveTo>
                      <a:cubicBezTo>
                        <a:pt x="73" y="119"/>
                        <a:pt x="73" y="119"/>
                        <a:pt x="73" y="119"/>
                      </a:cubicBezTo>
                      <a:cubicBezTo>
                        <a:pt x="73" y="119"/>
                        <a:pt x="73" y="119"/>
                        <a:pt x="73" y="119"/>
                      </a:cubicBezTo>
                      <a:cubicBezTo>
                        <a:pt x="74" y="119"/>
                        <a:pt x="74" y="119"/>
                        <a:pt x="74" y="119"/>
                      </a:cubicBezTo>
                      <a:cubicBezTo>
                        <a:pt x="74" y="119"/>
                        <a:pt x="74" y="119"/>
                        <a:pt x="74" y="119"/>
                      </a:cubicBezTo>
                      <a:cubicBezTo>
                        <a:pt x="74" y="118"/>
                        <a:pt x="75" y="117"/>
                        <a:pt x="74" y="117"/>
                      </a:cubicBezTo>
                      <a:cubicBezTo>
                        <a:pt x="74" y="117"/>
                        <a:pt x="74" y="117"/>
                        <a:pt x="74" y="117"/>
                      </a:cubicBezTo>
                      <a:cubicBezTo>
                        <a:pt x="74" y="117"/>
                        <a:pt x="74" y="117"/>
                        <a:pt x="75" y="117"/>
                      </a:cubicBezTo>
                      <a:cubicBezTo>
                        <a:pt x="75" y="117"/>
                        <a:pt x="75" y="117"/>
                        <a:pt x="75" y="116"/>
                      </a:cubicBezTo>
                      <a:cubicBezTo>
                        <a:pt x="75" y="116"/>
                        <a:pt x="75" y="116"/>
                        <a:pt x="74" y="116"/>
                      </a:cubicBezTo>
                      <a:cubicBezTo>
                        <a:pt x="74" y="116"/>
                        <a:pt x="74" y="117"/>
                        <a:pt x="74" y="118"/>
                      </a:cubicBezTo>
                      <a:cubicBezTo>
                        <a:pt x="74" y="118"/>
                        <a:pt x="73" y="118"/>
                        <a:pt x="73" y="118"/>
                      </a:cubicBezTo>
                      <a:cubicBezTo>
                        <a:pt x="73" y="119"/>
                        <a:pt x="72" y="119"/>
                        <a:pt x="72" y="120"/>
                      </a:cubicBezTo>
                      <a:cubicBezTo>
                        <a:pt x="72" y="120"/>
                        <a:pt x="72" y="120"/>
                        <a:pt x="72" y="120"/>
                      </a:cubicBezTo>
                      <a:cubicBezTo>
                        <a:pt x="72" y="120"/>
                        <a:pt x="73" y="120"/>
                        <a:pt x="73" y="120"/>
                      </a:cubicBezTo>
                      <a:cubicBezTo>
                        <a:pt x="73" y="120"/>
                        <a:pt x="73" y="120"/>
                        <a:pt x="73" y="119"/>
                      </a:cubicBezTo>
                      <a:close/>
                      <a:moveTo>
                        <a:pt x="73" y="122"/>
                      </a:moveTo>
                      <a:cubicBezTo>
                        <a:pt x="73" y="121"/>
                        <a:pt x="73" y="121"/>
                        <a:pt x="73" y="121"/>
                      </a:cubicBezTo>
                      <a:cubicBezTo>
                        <a:pt x="74" y="122"/>
                        <a:pt x="74" y="121"/>
                        <a:pt x="74" y="121"/>
                      </a:cubicBezTo>
                      <a:cubicBezTo>
                        <a:pt x="74" y="121"/>
                        <a:pt x="74" y="121"/>
                        <a:pt x="74" y="120"/>
                      </a:cubicBezTo>
                      <a:cubicBezTo>
                        <a:pt x="74" y="121"/>
                        <a:pt x="74" y="121"/>
                        <a:pt x="73" y="121"/>
                      </a:cubicBezTo>
                      <a:cubicBezTo>
                        <a:pt x="73" y="120"/>
                        <a:pt x="73" y="120"/>
                        <a:pt x="73" y="120"/>
                      </a:cubicBezTo>
                      <a:cubicBezTo>
                        <a:pt x="73" y="120"/>
                        <a:pt x="73" y="120"/>
                        <a:pt x="73" y="120"/>
                      </a:cubicBezTo>
                      <a:cubicBezTo>
                        <a:pt x="73" y="121"/>
                        <a:pt x="73" y="121"/>
                        <a:pt x="73" y="122"/>
                      </a:cubicBezTo>
                      <a:close/>
                      <a:moveTo>
                        <a:pt x="73" y="122"/>
                      </a:moveTo>
                      <a:cubicBezTo>
                        <a:pt x="73" y="123"/>
                        <a:pt x="73" y="123"/>
                        <a:pt x="73" y="123"/>
                      </a:cubicBezTo>
                      <a:cubicBezTo>
                        <a:pt x="73" y="123"/>
                        <a:pt x="73" y="122"/>
                        <a:pt x="73" y="122"/>
                      </a:cubicBezTo>
                      <a:close/>
                      <a:moveTo>
                        <a:pt x="71" y="123"/>
                      </a:moveTo>
                      <a:cubicBezTo>
                        <a:pt x="72" y="122"/>
                        <a:pt x="72" y="123"/>
                        <a:pt x="72" y="123"/>
                      </a:cubicBezTo>
                      <a:cubicBezTo>
                        <a:pt x="72" y="122"/>
                        <a:pt x="72" y="122"/>
                        <a:pt x="73" y="121"/>
                      </a:cubicBezTo>
                      <a:cubicBezTo>
                        <a:pt x="72" y="121"/>
                        <a:pt x="72" y="121"/>
                        <a:pt x="72" y="121"/>
                      </a:cubicBezTo>
                      <a:cubicBezTo>
                        <a:pt x="72" y="122"/>
                        <a:pt x="71" y="122"/>
                        <a:pt x="71" y="123"/>
                      </a:cubicBezTo>
                      <a:close/>
                      <a:moveTo>
                        <a:pt x="70" y="128"/>
                      </a:moveTo>
                      <a:cubicBezTo>
                        <a:pt x="70" y="127"/>
                        <a:pt x="70" y="127"/>
                        <a:pt x="70" y="127"/>
                      </a:cubicBezTo>
                      <a:cubicBezTo>
                        <a:pt x="70" y="127"/>
                        <a:pt x="70" y="128"/>
                        <a:pt x="70" y="128"/>
                      </a:cubicBezTo>
                      <a:close/>
                      <a:moveTo>
                        <a:pt x="69" y="128"/>
                      </a:moveTo>
                      <a:cubicBezTo>
                        <a:pt x="69" y="128"/>
                        <a:pt x="69" y="128"/>
                        <a:pt x="69" y="128"/>
                      </a:cubicBezTo>
                      <a:cubicBezTo>
                        <a:pt x="69" y="128"/>
                        <a:pt x="69" y="128"/>
                        <a:pt x="69" y="128"/>
                      </a:cubicBezTo>
                      <a:cubicBezTo>
                        <a:pt x="70" y="128"/>
                        <a:pt x="69" y="129"/>
                        <a:pt x="69" y="129"/>
                      </a:cubicBezTo>
                      <a:cubicBezTo>
                        <a:pt x="69" y="128"/>
                        <a:pt x="70" y="129"/>
                        <a:pt x="70" y="128"/>
                      </a:cubicBezTo>
                      <a:cubicBezTo>
                        <a:pt x="69" y="129"/>
                        <a:pt x="69" y="128"/>
                        <a:pt x="69" y="128"/>
                      </a:cubicBezTo>
                      <a:close/>
                      <a:moveTo>
                        <a:pt x="68" y="130"/>
                      </a:moveTo>
                      <a:cubicBezTo>
                        <a:pt x="69" y="130"/>
                        <a:pt x="68" y="129"/>
                        <a:pt x="68" y="129"/>
                      </a:cubicBezTo>
                      <a:cubicBezTo>
                        <a:pt x="69" y="129"/>
                        <a:pt x="69" y="128"/>
                        <a:pt x="68" y="128"/>
                      </a:cubicBezTo>
                      <a:cubicBezTo>
                        <a:pt x="69" y="128"/>
                        <a:pt x="69" y="127"/>
                        <a:pt x="69" y="127"/>
                      </a:cubicBezTo>
                      <a:cubicBezTo>
                        <a:pt x="70" y="127"/>
                        <a:pt x="69" y="127"/>
                        <a:pt x="69" y="127"/>
                      </a:cubicBezTo>
                      <a:cubicBezTo>
                        <a:pt x="69" y="127"/>
                        <a:pt x="69" y="127"/>
                        <a:pt x="68" y="127"/>
                      </a:cubicBezTo>
                      <a:cubicBezTo>
                        <a:pt x="69" y="127"/>
                        <a:pt x="68" y="127"/>
                        <a:pt x="68" y="126"/>
                      </a:cubicBezTo>
                      <a:cubicBezTo>
                        <a:pt x="68" y="127"/>
                        <a:pt x="68" y="127"/>
                        <a:pt x="68" y="128"/>
                      </a:cubicBezTo>
                      <a:cubicBezTo>
                        <a:pt x="68" y="128"/>
                        <a:pt x="68" y="128"/>
                        <a:pt x="68" y="127"/>
                      </a:cubicBezTo>
                      <a:cubicBezTo>
                        <a:pt x="68" y="128"/>
                        <a:pt x="69" y="128"/>
                        <a:pt x="69" y="128"/>
                      </a:cubicBezTo>
                      <a:cubicBezTo>
                        <a:pt x="68" y="128"/>
                        <a:pt x="68" y="128"/>
                        <a:pt x="68" y="128"/>
                      </a:cubicBezTo>
                      <a:cubicBezTo>
                        <a:pt x="68" y="128"/>
                        <a:pt x="68" y="128"/>
                        <a:pt x="68" y="129"/>
                      </a:cubicBezTo>
                      <a:cubicBezTo>
                        <a:pt x="68" y="129"/>
                        <a:pt x="68" y="129"/>
                        <a:pt x="68" y="129"/>
                      </a:cubicBezTo>
                      <a:cubicBezTo>
                        <a:pt x="68" y="129"/>
                        <a:pt x="68" y="129"/>
                        <a:pt x="68" y="128"/>
                      </a:cubicBezTo>
                      <a:cubicBezTo>
                        <a:pt x="68" y="129"/>
                        <a:pt x="68" y="128"/>
                        <a:pt x="68" y="128"/>
                      </a:cubicBezTo>
                      <a:cubicBezTo>
                        <a:pt x="67" y="129"/>
                        <a:pt x="68" y="130"/>
                        <a:pt x="68" y="130"/>
                      </a:cubicBezTo>
                      <a:close/>
                      <a:moveTo>
                        <a:pt x="69" y="130"/>
                      </a:moveTo>
                      <a:cubicBezTo>
                        <a:pt x="69" y="130"/>
                        <a:pt x="69" y="129"/>
                        <a:pt x="69" y="129"/>
                      </a:cubicBezTo>
                      <a:cubicBezTo>
                        <a:pt x="69" y="129"/>
                        <a:pt x="69" y="130"/>
                        <a:pt x="69" y="130"/>
                      </a:cubicBezTo>
                      <a:close/>
                      <a:moveTo>
                        <a:pt x="70" y="130"/>
                      </a:moveTo>
                      <a:cubicBezTo>
                        <a:pt x="69" y="130"/>
                        <a:pt x="68" y="130"/>
                        <a:pt x="69" y="130"/>
                      </a:cubicBezTo>
                      <a:cubicBezTo>
                        <a:pt x="69" y="130"/>
                        <a:pt x="69" y="130"/>
                        <a:pt x="69" y="130"/>
                      </a:cubicBezTo>
                      <a:cubicBezTo>
                        <a:pt x="69" y="131"/>
                        <a:pt x="69" y="131"/>
                        <a:pt x="69" y="131"/>
                      </a:cubicBezTo>
                      <a:cubicBezTo>
                        <a:pt x="69" y="131"/>
                        <a:pt x="70" y="130"/>
                        <a:pt x="70" y="130"/>
                      </a:cubicBezTo>
                      <a:close/>
                      <a:moveTo>
                        <a:pt x="70" y="131"/>
                      </a:moveTo>
                      <a:cubicBezTo>
                        <a:pt x="70" y="131"/>
                        <a:pt x="70" y="131"/>
                        <a:pt x="70" y="131"/>
                      </a:cubicBezTo>
                      <a:cubicBezTo>
                        <a:pt x="71" y="131"/>
                        <a:pt x="71" y="130"/>
                        <a:pt x="71" y="131"/>
                      </a:cubicBezTo>
                      <a:cubicBezTo>
                        <a:pt x="71" y="131"/>
                        <a:pt x="71" y="131"/>
                        <a:pt x="71" y="131"/>
                      </a:cubicBezTo>
                      <a:cubicBezTo>
                        <a:pt x="70" y="131"/>
                        <a:pt x="70" y="133"/>
                        <a:pt x="71" y="133"/>
                      </a:cubicBezTo>
                      <a:cubicBezTo>
                        <a:pt x="70" y="133"/>
                        <a:pt x="70" y="133"/>
                        <a:pt x="70" y="133"/>
                      </a:cubicBezTo>
                      <a:cubicBezTo>
                        <a:pt x="70" y="134"/>
                        <a:pt x="70" y="133"/>
                        <a:pt x="71" y="133"/>
                      </a:cubicBezTo>
                      <a:cubicBezTo>
                        <a:pt x="71" y="133"/>
                        <a:pt x="71" y="133"/>
                        <a:pt x="71" y="132"/>
                      </a:cubicBezTo>
                      <a:cubicBezTo>
                        <a:pt x="71" y="132"/>
                        <a:pt x="71" y="132"/>
                        <a:pt x="71" y="132"/>
                      </a:cubicBezTo>
                      <a:cubicBezTo>
                        <a:pt x="72" y="132"/>
                        <a:pt x="71" y="133"/>
                        <a:pt x="71" y="133"/>
                      </a:cubicBezTo>
                      <a:cubicBezTo>
                        <a:pt x="72" y="132"/>
                        <a:pt x="72" y="132"/>
                        <a:pt x="72" y="132"/>
                      </a:cubicBezTo>
                      <a:cubicBezTo>
                        <a:pt x="72" y="132"/>
                        <a:pt x="72" y="133"/>
                        <a:pt x="72" y="132"/>
                      </a:cubicBezTo>
                      <a:cubicBezTo>
                        <a:pt x="72" y="132"/>
                        <a:pt x="73" y="132"/>
                        <a:pt x="72" y="131"/>
                      </a:cubicBezTo>
                      <a:cubicBezTo>
                        <a:pt x="72" y="131"/>
                        <a:pt x="72" y="131"/>
                        <a:pt x="72" y="131"/>
                      </a:cubicBezTo>
                      <a:cubicBezTo>
                        <a:pt x="72" y="131"/>
                        <a:pt x="72" y="131"/>
                        <a:pt x="72" y="131"/>
                      </a:cubicBezTo>
                      <a:cubicBezTo>
                        <a:pt x="71" y="131"/>
                        <a:pt x="71" y="131"/>
                        <a:pt x="71" y="131"/>
                      </a:cubicBezTo>
                      <a:cubicBezTo>
                        <a:pt x="72" y="130"/>
                        <a:pt x="72" y="129"/>
                        <a:pt x="71" y="130"/>
                      </a:cubicBezTo>
                      <a:cubicBezTo>
                        <a:pt x="71" y="130"/>
                        <a:pt x="71" y="131"/>
                        <a:pt x="70" y="131"/>
                      </a:cubicBezTo>
                      <a:cubicBezTo>
                        <a:pt x="71" y="130"/>
                        <a:pt x="70" y="130"/>
                        <a:pt x="70" y="130"/>
                      </a:cubicBezTo>
                      <a:cubicBezTo>
                        <a:pt x="71" y="130"/>
                        <a:pt x="71" y="130"/>
                        <a:pt x="71" y="130"/>
                      </a:cubicBezTo>
                      <a:cubicBezTo>
                        <a:pt x="70" y="130"/>
                        <a:pt x="71" y="128"/>
                        <a:pt x="71" y="129"/>
                      </a:cubicBezTo>
                      <a:cubicBezTo>
                        <a:pt x="71" y="129"/>
                        <a:pt x="70" y="129"/>
                        <a:pt x="70" y="129"/>
                      </a:cubicBezTo>
                      <a:cubicBezTo>
                        <a:pt x="71" y="128"/>
                        <a:pt x="70" y="128"/>
                        <a:pt x="71" y="128"/>
                      </a:cubicBezTo>
                      <a:cubicBezTo>
                        <a:pt x="71" y="129"/>
                        <a:pt x="71" y="129"/>
                        <a:pt x="71" y="129"/>
                      </a:cubicBezTo>
                      <a:cubicBezTo>
                        <a:pt x="71" y="129"/>
                        <a:pt x="70" y="128"/>
                        <a:pt x="71" y="127"/>
                      </a:cubicBezTo>
                      <a:cubicBezTo>
                        <a:pt x="71" y="127"/>
                        <a:pt x="71" y="128"/>
                        <a:pt x="71" y="128"/>
                      </a:cubicBezTo>
                      <a:cubicBezTo>
                        <a:pt x="72" y="127"/>
                        <a:pt x="72" y="126"/>
                        <a:pt x="72" y="126"/>
                      </a:cubicBezTo>
                      <a:cubicBezTo>
                        <a:pt x="71" y="126"/>
                        <a:pt x="71" y="128"/>
                        <a:pt x="70" y="128"/>
                      </a:cubicBezTo>
                      <a:cubicBezTo>
                        <a:pt x="70" y="129"/>
                        <a:pt x="71" y="130"/>
                        <a:pt x="70" y="131"/>
                      </a:cubicBezTo>
                      <a:cubicBezTo>
                        <a:pt x="70" y="131"/>
                        <a:pt x="70" y="131"/>
                        <a:pt x="70" y="132"/>
                      </a:cubicBezTo>
                      <a:cubicBezTo>
                        <a:pt x="70" y="132"/>
                        <a:pt x="69" y="132"/>
                        <a:pt x="69" y="132"/>
                      </a:cubicBezTo>
                      <a:cubicBezTo>
                        <a:pt x="69" y="132"/>
                        <a:pt x="70" y="132"/>
                        <a:pt x="69" y="132"/>
                      </a:cubicBezTo>
                      <a:cubicBezTo>
                        <a:pt x="69" y="132"/>
                        <a:pt x="69" y="133"/>
                        <a:pt x="69" y="133"/>
                      </a:cubicBezTo>
                      <a:cubicBezTo>
                        <a:pt x="69" y="133"/>
                        <a:pt x="69" y="133"/>
                        <a:pt x="69" y="133"/>
                      </a:cubicBezTo>
                      <a:cubicBezTo>
                        <a:pt x="69" y="133"/>
                        <a:pt x="68" y="134"/>
                        <a:pt x="69" y="134"/>
                      </a:cubicBezTo>
                      <a:cubicBezTo>
                        <a:pt x="69" y="133"/>
                        <a:pt x="70" y="132"/>
                        <a:pt x="70" y="131"/>
                      </a:cubicBezTo>
                      <a:close/>
                      <a:moveTo>
                        <a:pt x="69" y="140"/>
                      </a:moveTo>
                      <a:cubicBezTo>
                        <a:pt x="69" y="140"/>
                        <a:pt x="69" y="140"/>
                        <a:pt x="70" y="140"/>
                      </a:cubicBezTo>
                      <a:cubicBezTo>
                        <a:pt x="70" y="140"/>
                        <a:pt x="70" y="140"/>
                        <a:pt x="70" y="140"/>
                      </a:cubicBezTo>
                      <a:cubicBezTo>
                        <a:pt x="70" y="140"/>
                        <a:pt x="69" y="140"/>
                        <a:pt x="69" y="140"/>
                      </a:cubicBezTo>
                      <a:cubicBezTo>
                        <a:pt x="70" y="140"/>
                        <a:pt x="70" y="139"/>
                        <a:pt x="70" y="139"/>
                      </a:cubicBezTo>
                      <a:cubicBezTo>
                        <a:pt x="69" y="140"/>
                        <a:pt x="69" y="140"/>
                        <a:pt x="69" y="140"/>
                      </a:cubicBezTo>
                      <a:close/>
                      <a:moveTo>
                        <a:pt x="70" y="137"/>
                      </a:moveTo>
                      <a:cubicBezTo>
                        <a:pt x="71" y="136"/>
                        <a:pt x="71" y="135"/>
                        <a:pt x="71" y="135"/>
                      </a:cubicBezTo>
                      <a:cubicBezTo>
                        <a:pt x="71" y="135"/>
                        <a:pt x="71" y="135"/>
                        <a:pt x="71" y="135"/>
                      </a:cubicBezTo>
                      <a:cubicBezTo>
                        <a:pt x="71" y="135"/>
                        <a:pt x="71" y="135"/>
                        <a:pt x="70" y="135"/>
                      </a:cubicBezTo>
                      <a:cubicBezTo>
                        <a:pt x="70" y="136"/>
                        <a:pt x="70" y="136"/>
                        <a:pt x="70" y="136"/>
                      </a:cubicBezTo>
                      <a:cubicBezTo>
                        <a:pt x="70" y="136"/>
                        <a:pt x="71" y="136"/>
                        <a:pt x="71" y="136"/>
                      </a:cubicBezTo>
                      <a:cubicBezTo>
                        <a:pt x="70" y="136"/>
                        <a:pt x="70" y="136"/>
                        <a:pt x="70" y="136"/>
                      </a:cubicBezTo>
                      <a:cubicBezTo>
                        <a:pt x="70" y="136"/>
                        <a:pt x="70" y="136"/>
                        <a:pt x="70" y="136"/>
                      </a:cubicBezTo>
                      <a:cubicBezTo>
                        <a:pt x="71" y="136"/>
                        <a:pt x="70" y="137"/>
                        <a:pt x="70" y="137"/>
                      </a:cubicBezTo>
                      <a:close/>
                      <a:moveTo>
                        <a:pt x="70" y="135"/>
                      </a:moveTo>
                      <a:cubicBezTo>
                        <a:pt x="70" y="135"/>
                        <a:pt x="69" y="136"/>
                        <a:pt x="69" y="136"/>
                      </a:cubicBezTo>
                      <a:cubicBezTo>
                        <a:pt x="69" y="136"/>
                        <a:pt x="69" y="136"/>
                        <a:pt x="70" y="136"/>
                      </a:cubicBezTo>
                      <a:cubicBezTo>
                        <a:pt x="69" y="136"/>
                        <a:pt x="70" y="135"/>
                        <a:pt x="70" y="135"/>
                      </a:cubicBezTo>
                      <a:close/>
                      <a:moveTo>
                        <a:pt x="68" y="138"/>
                      </a:moveTo>
                      <a:cubicBezTo>
                        <a:pt x="69" y="139"/>
                        <a:pt x="68" y="139"/>
                        <a:pt x="68" y="140"/>
                      </a:cubicBezTo>
                      <a:cubicBezTo>
                        <a:pt x="68" y="140"/>
                        <a:pt x="68" y="140"/>
                        <a:pt x="69" y="140"/>
                      </a:cubicBezTo>
                      <a:cubicBezTo>
                        <a:pt x="69" y="140"/>
                        <a:pt x="68" y="140"/>
                        <a:pt x="68" y="140"/>
                      </a:cubicBezTo>
                      <a:cubicBezTo>
                        <a:pt x="69" y="140"/>
                        <a:pt x="69" y="140"/>
                        <a:pt x="69" y="139"/>
                      </a:cubicBezTo>
                      <a:cubicBezTo>
                        <a:pt x="69" y="139"/>
                        <a:pt x="69" y="139"/>
                        <a:pt x="69" y="139"/>
                      </a:cubicBezTo>
                      <a:cubicBezTo>
                        <a:pt x="69" y="139"/>
                        <a:pt x="69" y="139"/>
                        <a:pt x="69" y="138"/>
                      </a:cubicBezTo>
                      <a:cubicBezTo>
                        <a:pt x="70" y="139"/>
                        <a:pt x="69" y="137"/>
                        <a:pt x="70" y="138"/>
                      </a:cubicBezTo>
                      <a:cubicBezTo>
                        <a:pt x="70" y="138"/>
                        <a:pt x="70" y="137"/>
                        <a:pt x="70" y="137"/>
                      </a:cubicBezTo>
                      <a:cubicBezTo>
                        <a:pt x="70" y="137"/>
                        <a:pt x="69" y="137"/>
                        <a:pt x="69" y="137"/>
                      </a:cubicBezTo>
                      <a:cubicBezTo>
                        <a:pt x="69" y="137"/>
                        <a:pt x="69" y="137"/>
                        <a:pt x="69" y="137"/>
                      </a:cubicBezTo>
                      <a:cubicBezTo>
                        <a:pt x="69" y="137"/>
                        <a:pt x="69" y="137"/>
                        <a:pt x="68" y="138"/>
                      </a:cubicBezTo>
                      <a:close/>
                      <a:moveTo>
                        <a:pt x="68" y="141"/>
                      </a:moveTo>
                      <a:cubicBezTo>
                        <a:pt x="68" y="141"/>
                        <a:pt x="68" y="142"/>
                        <a:pt x="68" y="142"/>
                      </a:cubicBezTo>
                      <a:cubicBezTo>
                        <a:pt x="68" y="142"/>
                        <a:pt x="68" y="141"/>
                        <a:pt x="68" y="141"/>
                      </a:cubicBezTo>
                      <a:close/>
                      <a:moveTo>
                        <a:pt x="65" y="147"/>
                      </a:moveTo>
                      <a:cubicBezTo>
                        <a:pt x="65" y="148"/>
                        <a:pt x="65" y="148"/>
                        <a:pt x="65" y="148"/>
                      </a:cubicBezTo>
                      <a:cubicBezTo>
                        <a:pt x="66" y="149"/>
                        <a:pt x="66" y="149"/>
                        <a:pt x="66" y="149"/>
                      </a:cubicBezTo>
                      <a:cubicBezTo>
                        <a:pt x="66" y="148"/>
                        <a:pt x="66" y="148"/>
                        <a:pt x="66" y="148"/>
                      </a:cubicBezTo>
                      <a:cubicBezTo>
                        <a:pt x="65" y="148"/>
                        <a:pt x="65" y="148"/>
                        <a:pt x="66" y="148"/>
                      </a:cubicBezTo>
                      <a:cubicBezTo>
                        <a:pt x="65" y="148"/>
                        <a:pt x="65" y="148"/>
                        <a:pt x="65" y="147"/>
                      </a:cubicBezTo>
                      <a:close/>
                      <a:moveTo>
                        <a:pt x="66" y="149"/>
                      </a:moveTo>
                      <a:cubicBezTo>
                        <a:pt x="65" y="149"/>
                        <a:pt x="66" y="150"/>
                        <a:pt x="65" y="149"/>
                      </a:cubicBezTo>
                      <a:cubicBezTo>
                        <a:pt x="65" y="149"/>
                        <a:pt x="64" y="149"/>
                        <a:pt x="65" y="150"/>
                      </a:cubicBezTo>
                      <a:cubicBezTo>
                        <a:pt x="65" y="150"/>
                        <a:pt x="65" y="149"/>
                        <a:pt x="66" y="150"/>
                      </a:cubicBezTo>
                      <a:cubicBezTo>
                        <a:pt x="66" y="149"/>
                        <a:pt x="66" y="149"/>
                        <a:pt x="66" y="149"/>
                      </a:cubicBezTo>
                      <a:close/>
                      <a:moveTo>
                        <a:pt x="65" y="153"/>
                      </a:moveTo>
                      <a:cubicBezTo>
                        <a:pt x="65" y="153"/>
                        <a:pt x="65" y="154"/>
                        <a:pt x="65" y="154"/>
                      </a:cubicBezTo>
                      <a:cubicBezTo>
                        <a:pt x="65" y="154"/>
                        <a:pt x="65" y="153"/>
                        <a:pt x="65" y="153"/>
                      </a:cubicBezTo>
                      <a:cubicBezTo>
                        <a:pt x="65" y="153"/>
                        <a:pt x="65" y="153"/>
                        <a:pt x="65" y="153"/>
                      </a:cubicBezTo>
                      <a:cubicBezTo>
                        <a:pt x="64" y="153"/>
                        <a:pt x="65" y="153"/>
                        <a:pt x="65" y="153"/>
                      </a:cubicBezTo>
                      <a:close/>
                      <a:moveTo>
                        <a:pt x="66" y="149"/>
                      </a:moveTo>
                      <a:cubicBezTo>
                        <a:pt x="67" y="149"/>
                        <a:pt x="67" y="149"/>
                        <a:pt x="66" y="148"/>
                      </a:cubicBezTo>
                      <a:cubicBezTo>
                        <a:pt x="66" y="149"/>
                        <a:pt x="66" y="149"/>
                        <a:pt x="66" y="149"/>
                      </a:cubicBezTo>
                      <a:close/>
                      <a:moveTo>
                        <a:pt x="65" y="155"/>
                      </a:moveTo>
                      <a:cubicBezTo>
                        <a:pt x="65" y="154"/>
                        <a:pt x="65" y="154"/>
                        <a:pt x="65" y="154"/>
                      </a:cubicBezTo>
                      <a:cubicBezTo>
                        <a:pt x="65" y="154"/>
                        <a:pt x="65" y="155"/>
                        <a:pt x="64" y="154"/>
                      </a:cubicBezTo>
                      <a:cubicBezTo>
                        <a:pt x="64" y="154"/>
                        <a:pt x="64" y="154"/>
                        <a:pt x="64" y="155"/>
                      </a:cubicBezTo>
                      <a:cubicBezTo>
                        <a:pt x="64" y="155"/>
                        <a:pt x="65" y="155"/>
                        <a:pt x="65" y="155"/>
                      </a:cubicBezTo>
                      <a:close/>
                      <a:moveTo>
                        <a:pt x="64" y="155"/>
                      </a:moveTo>
                      <a:cubicBezTo>
                        <a:pt x="64" y="155"/>
                        <a:pt x="64" y="155"/>
                        <a:pt x="64" y="155"/>
                      </a:cubicBezTo>
                      <a:cubicBezTo>
                        <a:pt x="64" y="155"/>
                        <a:pt x="64" y="155"/>
                        <a:pt x="64" y="155"/>
                      </a:cubicBezTo>
                      <a:cubicBezTo>
                        <a:pt x="64" y="155"/>
                        <a:pt x="64" y="156"/>
                        <a:pt x="64" y="156"/>
                      </a:cubicBezTo>
                      <a:cubicBezTo>
                        <a:pt x="64" y="156"/>
                        <a:pt x="64" y="156"/>
                        <a:pt x="64" y="156"/>
                      </a:cubicBezTo>
                      <a:cubicBezTo>
                        <a:pt x="64" y="156"/>
                        <a:pt x="65" y="156"/>
                        <a:pt x="65" y="156"/>
                      </a:cubicBezTo>
                      <a:cubicBezTo>
                        <a:pt x="64" y="156"/>
                        <a:pt x="65" y="155"/>
                        <a:pt x="64" y="155"/>
                      </a:cubicBezTo>
                      <a:close/>
                      <a:moveTo>
                        <a:pt x="65" y="153"/>
                      </a:moveTo>
                      <a:cubicBezTo>
                        <a:pt x="66" y="153"/>
                        <a:pt x="66" y="153"/>
                        <a:pt x="66" y="153"/>
                      </a:cubicBezTo>
                      <a:cubicBezTo>
                        <a:pt x="66" y="153"/>
                        <a:pt x="65" y="152"/>
                        <a:pt x="65" y="153"/>
                      </a:cubicBezTo>
                      <a:close/>
                      <a:moveTo>
                        <a:pt x="67" y="147"/>
                      </a:moveTo>
                      <a:cubicBezTo>
                        <a:pt x="67" y="147"/>
                        <a:pt x="67" y="147"/>
                        <a:pt x="67" y="147"/>
                      </a:cubicBezTo>
                      <a:cubicBezTo>
                        <a:pt x="67" y="147"/>
                        <a:pt x="67" y="147"/>
                        <a:pt x="67" y="147"/>
                      </a:cubicBezTo>
                      <a:close/>
                      <a:moveTo>
                        <a:pt x="69" y="141"/>
                      </a:moveTo>
                      <a:cubicBezTo>
                        <a:pt x="70" y="141"/>
                        <a:pt x="70" y="141"/>
                        <a:pt x="70" y="141"/>
                      </a:cubicBezTo>
                      <a:cubicBezTo>
                        <a:pt x="70" y="140"/>
                        <a:pt x="70" y="141"/>
                        <a:pt x="69" y="141"/>
                      </a:cubicBezTo>
                      <a:cubicBezTo>
                        <a:pt x="69" y="141"/>
                        <a:pt x="70" y="140"/>
                        <a:pt x="69" y="141"/>
                      </a:cubicBezTo>
                      <a:cubicBezTo>
                        <a:pt x="69" y="141"/>
                        <a:pt x="69" y="141"/>
                        <a:pt x="69" y="141"/>
                      </a:cubicBezTo>
                      <a:cubicBezTo>
                        <a:pt x="69" y="142"/>
                        <a:pt x="68" y="142"/>
                        <a:pt x="68" y="143"/>
                      </a:cubicBezTo>
                      <a:cubicBezTo>
                        <a:pt x="68" y="143"/>
                        <a:pt x="69" y="142"/>
                        <a:pt x="69" y="143"/>
                      </a:cubicBezTo>
                      <a:cubicBezTo>
                        <a:pt x="69" y="143"/>
                        <a:pt x="69" y="144"/>
                        <a:pt x="68" y="144"/>
                      </a:cubicBezTo>
                      <a:cubicBezTo>
                        <a:pt x="68" y="144"/>
                        <a:pt x="68" y="144"/>
                        <a:pt x="68" y="143"/>
                      </a:cubicBezTo>
                      <a:cubicBezTo>
                        <a:pt x="68" y="143"/>
                        <a:pt x="68" y="143"/>
                        <a:pt x="68" y="143"/>
                      </a:cubicBezTo>
                      <a:cubicBezTo>
                        <a:pt x="68" y="143"/>
                        <a:pt x="68" y="144"/>
                        <a:pt x="67" y="144"/>
                      </a:cubicBezTo>
                      <a:cubicBezTo>
                        <a:pt x="67" y="144"/>
                        <a:pt x="67" y="144"/>
                        <a:pt x="67" y="144"/>
                      </a:cubicBezTo>
                      <a:cubicBezTo>
                        <a:pt x="67" y="143"/>
                        <a:pt x="68" y="143"/>
                        <a:pt x="68" y="143"/>
                      </a:cubicBezTo>
                      <a:cubicBezTo>
                        <a:pt x="67" y="143"/>
                        <a:pt x="67" y="143"/>
                        <a:pt x="67" y="143"/>
                      </a:cubicBezTo>
                      <a:cubicBezTo>
                        <a:pt x="66" y="144"/>
                        <a:pt x="67" y="144"/>
                        <a:pt x="67" y="144"/>
                      </a:cubicBezTo>
                      <a:cubicBezTo>
                        <a:pt x="67" y="144"/>
                        <a:pt x="66" y="144"/>
                        <a:pt x="66" y="145"/>
                      </a:cubicBezTo>
                      <a:cubicBezTo>
                        <a:pt x="67" y="145"/>
                        <a:pt x="67" y="144"/>
                        <a:pt x="67" y="144"/>
                      </a:cubicBezTo>
                      <a:cubicBezTo>
                        <a:pt x="67" y="145"/>
                        <a:pt x="67" y="145"/>
                        <a:pt x="67" y="145"/>
                      </a:cubicBezTo>
                      <a:cubicBezTo>
                        <a:pt x="67" y="145"/>
                        <a:pt x="67" y="145"/>
                        <a:pt x="66" y="145"/>
                      </a:cubicBezTo>
                      <a:cubicBezTo>
                        <a:pt x="67" y="146"/>
                        <a:pt x="68" y="145"/>
                        <a:pt x="67" y="145"/>
                      </a:cubicBezTo>
                      <a:cubicBezTo>
                        <a:pt x="67" y="144"/>
                        <a:pt x="68" y="145"/>
                        <a:pt x="68" y="144"/>
                      </a:cubicBezTo>
                      <a:cubicBezTo>
                        <a:pt x="68" y="144"/>
                        <a:pt x="69" y="144"/>
                        <a:pt x="69" y="145"/>
                      </a:cubicBezTo>
                      <a:cubicBezTo>
                        <a:pt x="68" y="145"/>
                        <a:pt x="68" y="146"/>
                        <a:pt x="68" y="147"/>
                      </a:cubicBezTo>
                      <a:cubicBezTo>
                        <a:pt x="68" y="146"/>
                        <a:pt x="68" y="147"/>
                        <a:pt x="68" y="147"/>
                      </a:cubicBezTo>
                      <a:cubicBezTo>
                        <a:pt x="68" y="147"/>
                        <a:pt x="68" y="147"/>
                        <a:pt x="68" y="147"/>
                      </a:cubicBezTo>
                      <a:cubicBezTo>
                        <a:pt x="68" y="145"/>
                        <a:pt x="69" y="145"/>
                        <a:pt x="69" y="145"/>
                      </a:cubicBezTo>
                      <a:cubicBezTo>
                        <a:pt x="68" y="144"/>
                        <a:pt x="70" y="143"/>
                        <a:pt x="69" y="141"/>
                      </a:cubicBezTo>
                      <a:close/>
                      <a:moveTo>
                        <a:pt x="71" y="139"/>
                      </a:moveTo>
                      <a:cubicBezTo>
                        <a:pt x="71" y="139"/>
                        <a:pt x="71" y="139"/>
                        <a:pt x="70" y="139"/>
                      </a:cubicBezTo>
                      <a:cubicBezTo>
                        <a:pt x="70" y="139"/>
                        <a:pt x="70" y="140"/>
                        <a:pt x="70" y="140"/>
                      </a:cubicBezTo>
                      <a:cubicBezTo>
                        <a:pt x="71" y="140"/>
                        <a:pt x="70" y="140"/>
                        <a:pt x="70" y="139"/>
                      </a:cubicBezTo>
                      <a:cubicBezTo>
                        <a:pt x="71" y="139"/>
                        <a:pt x="71" y="140"/>
                        <a:pt x="71" y="140"/>
                      </a:cubicBezTo>
                      <a:lnTo>
                        <a:pt x="71" y="139"/>
                      </a:lnTo>
                      <a:close/>
                      <a:moveTo>
                        <a:pt x="72" y="137"/>
                      </a:moveTo>
                      <a:cubicBezTo>
                        <a:pt x="71" y="138"/>
                        <a:pt x="71" y="137"/>
                        <a:pt x="71" y="138"/>
                      </a:cubicBezTo>
                      <a:cubicBezTo>
                        <a:pt x="71" y="138"/>
                        <a:pt x="71" y="138"/>
                        <a:pt x="71" y="138"/>
                      </a:cubicBezTo>
                      <a:cubicBezTo>
                        <a:pt x="71" y="138"/>
                        <a:pt x="72" y="138"/>
                        <a:pt x="72" y="137"/>
                      </a:cubicBezTo>
                      <a:close/>
                      <a:moveTo>
                        <a:pt x="73" y="133"/>
                      </a:moveTo>
                      <a:cubicBezTo>
                        <a:pt x="73" y="133"/>
                        <a:pt x="74" y="133"/>
                        <a:pt x="73" y="132"/>
                      </a:cubicBezTo>
                      <a:cubicBezTo>
                        <a:pt x="73" y="133"/>
                        <a:pt x="73" y="133"/>
                        <a:pt x="73" y="133"/>
                      </a:cubicBezTo>
                      <a:close/>
                      <a:moveTo>
                        <a:pt x="73" y="134"/>
                      </a:moveTo>
                      <a:cubicBezTo>
                        <a:pt x="74" y="134"/>
                        <a:pt x="74" y="134"/>
                        <a:pt x="74" y="134"/>
                      </a:cubicBezTo>
                      <a:cubicBezTo>
                        <a:pt x="74" y="134"/>
                        <a:pt x="74" y="134"/>
                        <a:pt x="73" y="134"/>
                      </a:cubicBezTo>
                      <a:cubicBezTo>
                        <a:pt x="74" y="134"/>
                        <a:pt x="73" y="135"/>
                        <a:pt x="74" y="135"/>
                      </a:cubicBezTo>
                      <a:cubicBezTo>
                        <a:pt x="74" y="134"/>
                        <a:pt x="74" y="134"/>
                        <a:pt x="75" y="134"/>
                      </a:cubicBezTo>
                      <a:cubicBezTo>
                        <a:pt x="74" y="133"/>
                        <a:pt x="74" y="132"/>
                        <a:pt x="74" y="133"/>
                      </a:cubicBezTo>
                      <a:cubicBezTo>
                        <a:pt x="74" y="133"/>
                        <a:pt x="74" y="133"/>
                        <a:pt x="74" y="133"/>
                      </a:cubicBezTo>
                      <a:cubicBezTo>
                        <a:pt x="73" y="133"/>
                        <a:pt x="73" y="134"/>
                        <a:pt x="73" y="134"/>
                      </a:cubicBezTo>
                      <a:cubicBezTo>
                        <a:pt x="74" y="134"/>
                        <a:pt x="73" y="134"/>
                        <a:pt x="73" y="134"/>
                      </a:cubicBezTo>
                      <a:close/>
                      <a:moveTo>
                        <a:pt x="72" y="141"/>
                      </a:moveTo>
                      <a:cubicBezTo>
                        <a:pt x="71" y="140"/>
                        <a:pt x="72" y="140"/>
                        <a:pt x="72" y="140"/>
                      </a:cubicBezTo>
                      <a:cubicBezTo>
                        <a:pt x="72" y="140"/>
                        <a:pt x="71" y="140"/>
                        <a:pt x="71" y="141"/>
                      </a:cubicBezTo>
                      <a:cubicBezTo>
                        <a:pt x="71" y="141"/>
                        <a:pt x="71" y="141"/>
                        <a:pt x="72" y="141"/>
                      </a:cubicBezTo>
                      <a:cubicBezTo>
                        <a:pt x="72" y="141"/>
                        <a:pt x="72" y="141"/>
                        <a:pt x="72" y="141"/>
                      </a:cubicBezTo>
                      <a:close/>
                      <a:moveTo>
                        <a:pt x="74" y="136"/>
                      </a:moveTo>
                      <a:cubicBezTo>
                        <a:pt x="74" y="135"/>
                        <a:pt x="74" y="135"/>
                        <a:pt x="73" y="135"/>
                      </a:cubicBezTo>
                      <a:cubicBezTo>
                        <a:pt x="73" y="136"/>
                        <a:pt x="73" y="136"/>
                        <a:pt x="73" y="136"/>
                      </a:cubicBezTo>
                      <a:cubicBezTo>
                        <a:pt x="73" y="136"/>
                        <a:pt x="73" y="136"/>
                        <a:pt x="73" y="136"/>
                      </a:cubicBezTo>
                      <a:cubicBezTo>
                        <a:pt x="73" y="135"/>
                        <a:pt x="74" y="136"/>
                        <a:pt x="74" y="136"/>
                      </a:cubicBezTo>
                      <a:close/>
                      <a:moveTo>
                        <a:pt x="73" y="137"/>
                      </a:moveTo>
                      <a:cubicBezTo>
                        <a:pt x="73" y="138"/>
                        <a:pt x="73" y="138"/>
                        <a:pt x="73" y="138"/>
                      </a:cubicBezTo>
                      <a:cubicBezTo>
                        <a:pt x="74" y="138"/>
                        <a:pt x="74" y="137"/>
                        <a:pt x="73" y="137"/>
                      </a:cubicBezTo>
                      <a:close/>
                      <a:moveTo>
                        <a:pt x="74" y="136"/>
                      </a:moveTo>
                      <a:cubicBezTo>
                        <a:pt x="74" y="136"/>
                        <a:pt x="74" y="136"/>
                        <a:pt x="74" y="136"/>
                      </a:cubicBezTo>
                      <a:cubicBezTo>
                        <a:pt x="74" y="136"/>
                        <a:pt x="74" y="136"/>
                        <a:pt x="74" y="136"/>
                      </a:cubicBezTo>
                      <a:cubicBezTo>
                        <a:pt x="74" y="136"/>
                        <a:pt x="74" y="136"/>
                        <a:pt x="74" y="136"/>
                      </a:cubicBezTo>
                      <a:close/>
                      <a:moveTo>
                        <a:pt x="76" y="130"/>
                      </a:moveTo>
                      <a:cubicBezTo>
                        <a:pt x="76" y="129"/>
                        <a:pt x="76" y="129"/>
                        <a:pt x="76" y="129"/>
                      </a:cubicBezTo>
                      <a:cubicBezTo>
                        <a:pt x="76" y="129"/>
                        <a:pt x="76" y="130"/>
                        <a:pt x="76" y="130"/>
                      </a:cubicBezTo>
                      <a:close/>
                      <a:moveTo>
                        <a:pt x="77" y="126"/>
                      </a:moveTo>
                      <a:cubicBezTo>
                        <a:pt x="78" y="126"/>
                        <a:pt x="78" y="126"/>
                        <a:pt x="78" y="126"/>
                      </a:cubicBezTo>
                      <a:cubicBezTo>
                        <a:pt x="78" y="126"/>
                        <a:pt x="78" y="126"/>
                        <a:pt x="77" y="126"/>
                      </a:cubicBezTo>
                      <a:cubicBezTo>
                        <a:pt x="77" y="126"/>
                        <a:pt x="77" y="126"/>
                        <a:pt x="77" y="126"/>
                      </a:cubicBezTo>
                      <a:cubicBezTo>
                        <a:pt x="77" y="126"/>
                        <a:pt x="77" y="126"/>
                        <a:pt x="77" y="126"/>
                      </a:cubicBezTo>
                      <a:cubicBezTo>
                        <a:pt x="77" y="127"/>
                        <a:pt x="78" y="126"/>
                        <a:pt x="78" y="127"/>
                      </a:cubicBezTo>
                      <a:cubicBezTo>
                        <a:pt x="78" y="126"/>
                        <a:pt x="78" y="126"/>
                        <a:pt x="77" y="126"/>
                      </a:cubicBezTo>
                      <a:close/>
                      <a:moveTo>
                        <a:pt x="78" y="126"/>
                      </a:moveTo>
                      <a:cubicBezTo>
                        <a:pt x="79" y="125"/>
                        <a:pt x="78" y="125"/>
                        <a:pt x="78" y="125"/>
                      </a:cubicBezTo>
                      <a:cubicBezTo>
                        <a:pt x="78" y="125"/>
                        <a:pt x="78" y="126"/>
                        <a:pt x="78" y="126"/>
                      </a:cubicBezTo>
                      <a:cubicBezTo>
                        <a:pt x="78" y="125"/>
                        <a:pt x="78" y="125"/>
                        <a:pt x="78" y="126"/>
                      </a:cubicBezTo>
                      <a:cubicBezTo>
                        <a:pt x="78" y="125"/>
                        <a:pt x="78" y="125"/>
                        <a:pt x="78" y="126"/>
                      </a:cubicBezTo>
                      <a:close/>
                      <a:moveTo>
                        <a:pt x="79" y="125"/>
                      </a:moveTo>
                      <a:cubicBezTo>
                        <a:pt x="79" y="124"/>
                        <a:pt x="79" y="124"/>
                        <a:pt x="78" y="124"/>
                      </a:cubicBezTo>
                      <a:cubicBezTo>
                        <a:pt x="78" y="125"/>
                        <a:pt x="78" y="124"/>
                        <a:pt x="78" y="125"/>
                      </a:cubicBezTo>
                      <a:cubicBezTo>
                        <a:pt x="79" y="124"/>
                        <a:pt x="79" y="124"/>
                        <a:pt x="79" y="125"/>
                      </a:cubicBezTo>
                      <a:close/>
                      <a:moveTo>
                        <a:pt x="78" y="127"/>
                      </a:moveTo>
                      <a:cubicBezTo>
                        <a:pt x="78" y="127"/>
                        <a:pt x="78" y="128"/>
                        <a:pt x="78" y="128"/>
                      </a:cubicBezTo>
                      <a:cubicBezTo>
                        <a:pt x="78" y="128"/>
                        <a:pt x="79" y="127"/>
                        <a:pt x="78" y="127"/>
                      </a:cubicBezTo>
                      <a:close/>
                      <a:moveTo>
                        <a:pt x="81" y="119"/>
                      </a:moveTo>
                      <a:cubicBezTo>
                        <a:pt x="81" y="118"/>
                        <a:pt x="81" y="118"/>
                        <a:pt x="81" y="118"/>
                      </a:cubicBezTo>
                      <a:cubicBezTo>
                        <a:pt x="81" y="118"/>
                        <a:pt x="81" y="119"/>
                        <a:pt x="80" y="119"/>
                      </a:cubicBezTo>
                      <a:cubicBezTo>
                        <a:pt x="80" y="118"/>
                        <a:pt x="80" y="118"/>
                        <a:pt x="80" y="117"/>
                      </a:cubicBezTo>
                      <a:cubicBezTo>
                        <a:pt x="80" y="118"/>
                        <a:pt x="80" y="118"/>
                        <a:pt x="80" y="118"/>
                      </a:cubicBezTo>
                      <a:cubicBezTo>
                        <a:pt x="80" y="118"/>
                        <a:pt x="80" y="118"/>
                        <a:pt x="80" y="119"/>
                      </a:cubicBezTo>
                      <a:cubicBezTo>
                        <a:pt x="80" y="118"/>
                        <a:pt x="80" y="118"/>
                        <a:pt x="80" y="118"/>
                      </a:cubicBezTo>
                      <a:cubicBezTo>
                        <a:pt x="80" y="119"/>
                        <a:pt x="80" y="119"/>
                        <a:pt x="80" y="119"/>
                      </a:cubicBezTo>
                      <a:cubicBezTo>
                        <a:pt x="80" y="119"/>
                        <a:pt x="80" y="119"/>
                        <a:pt x="80" y="119"/>
                      </a:cubicBezTo>
                      <a:cubicBezTo>
                        <a:pt x="80" y="120"/>
                        <a:pt x="80" y="120"/>
                        <a:pt x="79" y="121"/>
                      </a:cubicBezTo>
                      <a:cubicBezTo>
                        <a:pt x="79" y="121"/>
                        <a:pt x="79" y="120"/>
                        <a:pt x="80" y="121"/>
                      </a:cubicBezTo>
                      <a:cubicBezTo>
                        <a:pt x="80" y="120"/>
                        <a:pt x="80" y="121"/>
                        <a:pt x="80" y="121"/>
                      </a:cubicBezTo>
                      <a:cubicBezTo>
                        <a:pt x="80" y="120"/>
                        <a:pt x="80" y="120"/>
                        <a:pt x="80" y="119"/>
                      </a:cubicBezTo>
                      <a:cubicBezTo>
                        <a:pt x="81" y="119"/>
                        <a:pt x="81" y="119"/>
                        <a:pt x="81" y="119"/>
                      </a:cubicBezTo>
                      <a:cubicBezTo>
                        <a:pt x="81" y="119"/>
                        <a:pt x="81" y="119"/>
                        <a:pt x="81" y="119"/>
                      </a:cubicBezTo>
                      <a:cubicBezTo>
                        <a:pt x="81" y="119"/>
                        <a:pt x="81" y="119"/>
                        <a:pt x="81" y="119"/>
                      </a:cubicBezTo>
                      <a:close/>
                      <a:moveTo>
                        <a:pt x="85" y="113"/>
                      </a:moveTo>
                      <a:cubicBezTo>
                        <a:pt x="85" y="113"/>
                        <a:pt x="85" y="113"/>
                        <a:pt x="85" y="113"/>
                      </a:cubicBezTo>
                      <a:cubicBezTo>
                        <a:pt x="85" y="113"/>
                        <a:pt x="85" y="113"/>
                        <a:pt x="85" y="113"/>
                      </a:cubicBezTo>
                      <a:cubicBezTo>
                        <a:pt x="85" y="113"/>
                        <a:pt x="85" y="112"/>
                        <a:pt x="84" y="113"/>
                      </a:cubicBezTo>
                      <a:cubicBezTo>
                        <a:pt x="84" y="113"/>
                        <a:pt x="85" y="113"/>
                        <a:pt x="85" y="113"/>
                      </a:cubicBezTo>
                      <a:close/>
                      <a:moveTo>
                        <a:pt x="76" y="141"/>
                      </a:moveTo>
                      <a:cubicBezTo>
                        <a:pt x="76" y="141"/>
                        <a:pt x="76" y="141"/>
                        <a:pt x="76" y="142"/>
                      </a:cubicBezTo>
                      <a:cubicBezTo>
                        <a:pt x="75" y="141"/>
                        <a:pt x="76" y="141"/>
                        <a:pt x="76" y="141"/>
                      </a:cubicBezTo>
                      <a:close/>
                      <a:moveTo>
                        <a:pt x="71" y="171"/>
                      </a:moveTo>
                      <a:cubicBezTo>
                        <a:pt x="70" y="172"/>
                        <a:pt x="71" y="170"/>
                        <a:pt x="71" y="170"/>
                      </a:cubicBezTo>
                      <a:cubicBezTo>
                        <a:pt x="71" y="170"/>
                        <a:pt x="72" y="171"/>
                        <a:pt x="71" y="171"/>
                      </a:cubicBezTo>
                      <a:cubicBezTo>
                        <a:pt x="71" y="172"/>
                        <a:pt x="72" y="172"/>
                        <a:pt x="72" y="172"/>
                      </a:cubicBezTo>
                      <a:cubicBezTo>
                        <a:pt x="71" y="172"/>
                        <a:pt x="71" y="171"/>
                        <a:pt x="71" y="171"/>
                      </a:cubicBezTo>
                      <a:close/>
                      <a:moveTo>
                        <a:pt x="82" y="174"/>
                      </a:moveTo>
                      <a:cubicBezTo>
                        <a:pt x="82" y="174"/>
                        <a:pt x="82" y="174"/>
                        <a:pt x="81" y="174"/>
                      </a:cubicBezTo>
                      <a:cubicBezTo>
                        <a:pt x="82" y="174"/>
                        <a:pt x="82" y="174"/>
                        <a:pt x="82" y="173"/>
                      </a:cubicBezTo>
                      <a:cubicBezTo>
                        <a:pt x="83" y="174"/>
                        <a:pt x="82" y="174"/>
                        <a:pt x="82" y="175"/>
                      </a:cubicBezTo>
                      <a:cubicBezTo>
                        <a:pt x="82" y="175"/>
                        <a:pt x="82" y="174"/>
                        <a:pt x="82" y="174"/>
                      </a:cubicBezTo>
                      <a:close/>
                      <a:moveTo>
                        <a:pt x="67" y="169"/>
                      </a:moveTo>
                      <a:cubicBezTo>
                        <a:pt x="67" y="169"/>
                        <a:pt x="67" y="169"/>
                        <a:pt x="68" y="169"/>
                      </a:cubicBezTo>
                      <a:cubicBezTo>
                        <a:pt x="68" y="169"/>
                        <a:pt x="68" y="169"/>
                        <a:pt x="68" y="169"/>
                      </a:cubicBezTo>
                      <a:cubicBezTo>
                        <a:pt x="68" y="170"/>
                        <a:pt x="67" y="169"/>
                        <a:pt x="67" y="170"/>
                      </a:cubicBezTo>
                      <a:cubicBezTo>
                        <a:pt x="67" y="170"/>
                        <a:pt x="67" y="169"/>
                        <a:pt x="67" y="169"/>
                      </a:cubicBezTo>
                      <a:cubicBezTo>
                        <a:pt x="67" y="169"/>
                        <a:pt x="67" y="169"/>
                        <a:pt x="67" y="169"/>
                      </a:cubicBezTo>
                      <a:cubicBezTo>
                        <a:pt x="67" y="169"/>
                        <a:pt x="67" y="170"/>
                        <a:pt x="67" y="170"/>
                      </a:cubicBezTo>
                      <a:cubicBezTo>
                        <a:pt x="66" y="170"/>
                        <a:pt x="67" y="169"/>
                        <a:pt x="67" y="169"/>
                      </a:cubicBezTo>
                      <a:close/>
                      <a:moveTo>
                        <a:pt x="70" y="169"/>
                      </a:moveTo>
                      <a:cubicBezTo>
                        <a:pt x="70" y="170"/>
                        <a:pt x="70" y="170"/>
                        <a:pt x="70" y="171"/>
                      </a:cubicBezTo>
                      <a:cubicBezTo>
                        <a:pt x="70" y="171"/>
                        <a:pt x="69" y="170"/>
                        <a:pt x="69" y="170"/>
                      </a:cubicBezTo>
                      <a:cubicBezTo>
                        <a:pt x="68" y="170"/>
                        <a:pt x="68" y="170"/>
                        <a:pt x="68" y="170"/>
                      </a:cubicBezTo>
                      <a:cubicBezTo>
                        <a:pt x="68" y="170"/>
                        <a:pt x="68" y="169"/>
                        <a:pt x="69" y="169"/>
                      </a:cubicBezTo>
                      <a:cubicBezTo>
                        <a:pt x="69" y="169"/>
                        <a:pt x="68" y="169"/>
                        <a:pt x="68" y="170"/>
                      </a:cubicBezTo>
                      <a:cubicBezTo>
                        <a:pt x="68" y="170"/>
                        <a:pt x="68" y="170"/>
                        <a:pt x="69" y="170"/>
                      </a:cubicBezTo>
                      <a:cubicBezTo>
                        <a:pt x="69" y="170"/>
                        <a:pt x="69" y="169"/>
                        <a:pt x="69" y="169"/>
                      </a:cubicBezTo>
                      <a:cubicBezTo>
                        <a:pt x="69" y="169"/>
                        <a:pt x="69" y="169"/>
                        <a:pt x="69" y="169"/>
                      </a:cubicBezTo>
                      <a:cubicBezTo>
                        <a:pt x="70" y="169"/>
                        <a:pt x="70" y="169"/>
                        <a:pt x="70" y="169"/>
                      </a:cubicBezTo>
                      <a:cubicBezTo>
                        <a:pt x="70" y="168"/>
                        <a:pt x="70" y="168"/>
                        <a:pt x="69" y="168"/>
                      </a:cubicBezTo>
                      <a:cubicBezTo>
                        <a:pt x="70" y="168"/>
                        <a:pt x="70" y="168"/>
                        <a:pt x="70" y="167"/>
                      </a:cubicBezTo>
                      <a:cubicBezTo>
                        <a:pt x="71" y="167"/>
                        <a:pt x="71" y="167"/>
                        <a:pt x="71" y="167"/>
                      </a:cubicBezTo>
                      <a:cubicBezTo>
                        <a:pt x="71" y="168"/>
                        <a:pt x="72" y="169"/>
                        <a:pt x="70" y="169"/>
                      </a:cubicBezTo>
                      <a:close/>
                      <a:moveTo>
                        <a:pt x="64" y="168"/>
                      </a:moveTo>
                      <a:cubicBezTo>
                        <a:pt x="64" y="168"/>
                        <a:pt x="64" y="168"/>
                        <a:pt x="65" y="168"/>
                      </a:cubicBezTo>
                      <a:cubicBezTo>
                        <a:pt x="65" y="168"/>
                        <a:pt x="65" y="168"/>
                        <a:pt x="65" y="168"/>
                      </a:cubicBezTo>
                      <a:cubicBezTo>
                        <a:pt x="65" y="169"/>
                        <a:pt x="65" y="168"/>
                        <a:pt x="64" y="168"/>
                      </a:cubicBezTo>
                      <a:close/>
                      <a:moveTo>
                        <a:pt x="83" y="174"/>
                      </a:moveTo>
                      <a:cubicBezTo>
                        <a:pt x="83" y="174"/>
                        <a:pt x="83" y="174"/>
                        <a:pt x="83" y="174"/>
                      </a:cubicBezTo>
                      <a:cubicBezTo>
                        <a:pt x="83" y="174"/>
                        <a:pt x="83" y="174"/>
                        <a:pt x="83" y="174"/>
                      </a:cubicBezTo>
                      <a:cubicBezTo>
                        <a:pt x="83" y="174"/>
                        <a:pt x="83" y="174"/>
                        <a:pt x="83" y="174"/>
                      </a:cubicBezTo>
                      <a:cubicBezTo>
                        <a:pt x="83" y="174"/>
                        <a:pt x="83" y="174"/>
                        <a:pt x="83" y="174"/>
                      </a:cubicBezTo>
                      <a:close/>
                      <a:moveTo>
                        <a:pt x="67" y="160"/>
                      </a:moveTo>
                      <a:cubicBezTo>
                        <a:pt x="67" y="160"/>
                        <a:pt x="67" y="160"/>
                        <a:pt x="66" y="160"/>
                      </a:cubicBezTo>
                      <a:cubicBezTo>
                        <a:pt x="66" y="161"/>
                        <a:pt x="66" y="161"/>
                        <a:pt x="66" y="161"/>
                      </a:cubicBezTo>
                      <a:cubicBezTo>
                        <a:pt x="66" y="160"/>
                        <a:pt x="67" y="161"/>
                        <a:pt x="67" y="161"/>
                      </a:cubicBezTo>
                      <a:cubicBezTo>
                        <a:pt x="68" y="161"/>
                        <a:pt x="68" y="160"/>
                        <a:pt x="69" y="158"/>
                      </a:cubicBezTo>
                      <a:cubicBezTo>
                        <a:pt x="69" y="158"/>
                        <a:pt x="69" y="158"/>
                        <a:pt x="69" y="158"/>
                      </a:cubicBezTo>
                      <a:cubicBezTo>
                        <a:pt x="70" y="159"/>
                        <a:pt x="68" y="159"/>
                        <a:pt x="69" y="160"/>
                      </a:cubicBezTo>
                      <a:cubicBezTo>
                        <a:pt x="69" y="160"/>
                        <a:pt x="68" y="160"/>
                        <a:pt x="68" y="161"/>
                      </a:cubicBezTo>
                      <a:cubicBezTo>
                        <a:pt x="68" y="161"/>
                        <a:pt x="68" y="161"/>
                        <a:pt x="68" y="161"/>
                      </a:cubicBezTo>
                      <a:cubicBezTo>
                        <a:pt x="68" y="162"/>
                        <a:pt x="67" y="162"/>
                        <a:pt x="67" y="162"/>
                      </a:cubicBezTo>
                      <a:cubicBezTo>
                        <a:pt x="68" y="162"/>
                        <a:pt x="68" y="162"/>
                        <a:pt x="68" y="162"/>
                      </a:cubicBezTo>
                      <a:cubicBezTo>
                        <a:pt x="68" y="162"/>
                        <a:pt x="68" y="162"/>
                        <a:pt x="68" y="163"/>
                      </a:cubicBezTo>
                      <a:cubicBezTo>
                        <a:pt x="68" y="163"/>
                        <a:pt x="68" y="163"/>
                        <a:pt x="68" y="163"/>
                      </a:cubicBezTo>
                      <a:cubicBezTo>
                        <a:pt x="67" y="163"/>
                        <a:pt x="68" y="162"/>
                        <a:pt x="67" y="162"/>
                      </a:cubicBezTo>
                      <a:cubicBezTo>
                        <a:pt x="67" y="162"/>
                        <a:pt x="66" y="163"/>
                        <a:pt x="67" y="163"/>
                      </a:cubicBezTo>
                      <a:cubicBezTo>
                        <a:pt x="66" y="164"/>
                        <a:pt x="67" y="164"/>
                        <a:pt x="66" y="164"/>
                      </a:cubicBezTo>
                      <a:cubicBezTo>
                        <a:pt x="65" y="165"/>
                        <a:pt x="66" y="166"/>
                        <a:pt x="65" y="166"/>
                      </a:cubicBezTo>
                      <a:cubicBezTo>
                        <a:pt x="65" y="166"/>
                        <a:pt x="65" y="166"/>
                        <a:pt x="66" y="167"/>
                      </a:cubicBezTo>
                      <a:cubicBezTo>
                        <a:pt x="65" y="167"/>
                        <a:pt x="65" y="168"/>
                        <a:pt x="65" y="168"/>
                      </a:cubicBezTo>
                      <a:cubicBezTo>
                        <a:pt x="65" y="168"/>
                        <a:pt x="65" y="168"/>
                        <a:pt x="65" y="168"/>
                      </a:cubicBezTo>
                      <a:cubicBezTo>
                        <a:pt x="65" y="168"/>
                        <a:pt x="64" y="168"/>
                        <a:pt x="64" y="168"/>
                      </a:cubicBezTo>
                      <a:cubicBezTo>
                        <a:pt x="65" y="167"/>
                        <a:pt x="65" y="167"/>
                        <a:pt x="65" y="167"/>
                      </a:cubicBezTo>
                      <a:cubicBezTo>
                        <a:pt x="65" y="167"/>
                        <a:pt x="65" y="167"/>
                        <a:pt x="65" y="167"/>
                      </a:cubicBezTo>
                      <a:cubicBezTo>
                        <a:pt x="65" y="167"/>
                        <a:pt x="65" y="166"/>
                        <a:pt x="65" y="166"/>
                      </a:cubicBezTo>
                      <a:cubicBezTo>
                        <a:pt x="65" y="166"/>
                        <a:pt x="64" y="167"/>
                        <a:pt x="64" y="167"/>
                      </a:cubicBezTo>
                      <a:cubicBezTo>
                        <a:pt x="64" y="167"/>
                        <a:pt x="64" y="165"/>
                        <a:pt x="65" y="166"/>
                      </a:cubicBezTo>
                      <a:cubicBezTo>
                        <a:pt x="65" y="165"/>
                        <a:pt x="65" y="165"/>
                        <a:pt x="66" y="164"/>
                      </a:cubicBezTo>
                      <a:cubicBezTo>
                        <a:pt x="65" y="164"/>
                        <a:pt x="65" y="164"/>
                        <a:pt x="65" y="164"/>
                      </a:cubicBezTo>
                      <a:cubicBezTo>
                        <a:pt x="65" y="164"/>
                        <a:pt x="66" y="163"/>
                        <a:pt x="65" y="163"/>
                      </a:cubicBezTo>
                      <a:cubicBezTo>
                        <a:pt x="66" y="163"/>
                        <a:pt x="65" y="162"/>
                        <a:pt x="66" y="162"/>
                      </a:cubicBezTo>
                      <a:cubicBezTo>
                        <a:pt x="66" y="162"/>
                        <a:pt x="66" y="162"/>
                        <a:pt x="65" y="162"/>
                      </a:cubicBezTo>
                      <a:cubicBezTo>
                        <a:pt x="65" y="161"/>
                        <a:pt x="65" y="162"/>
                        <a:pt x="65" y="162"/>
                      </a:cubicBezTo>
                      <a:cubicBezTo>
                        <a:pt x="65" y="162"/>
                        <a:pt x="65" y="161"/>
                        <a:pt x="66" y="161"/>
                      </a:cubicBezTo>
                      <a:cubicBezTo>
                        <a:pt x="66" y="161"/>
                        <a:pt x="66" y="161"/>
                        <a:pt x="65" y="161"/>
                      </a:cubicBezTo>
                      <a:cubicBezTo>
                        <a:pt x="66" y="160"/>
                        <a:pt x="66" y="161"/>
                        <a:pt x="66" y="160"/>
                      </a:cubicBezTo>
                      <a:cubicBezTo>
                        <a:pt x="66" y="160"/>
                        <a:pt x="66" y="161"/>
                        <a:pt x="66" y="161"/>
                      </a:cubicBezTo>
                      <a:cubicBezTo>
                        <a:pt x="66" y="160"/>
                        <a:pt x="66" y="160"/>
                        <a:pt x="67" y="159"/>
                      </a:cubicBezTo>
                      <a:cubicBezTo>
                        <a:pt x="67" y="159"/>
                        <a:pt x="66" y="160"/>
                        <a:pt x="67" y="160"/>
                      </a:cubicBezTo>
                      <a:cubicBezTo>
                        <a:pt x="67" y="160"/>
                        <a:pt x="67" y="160"/>
                        <a:pt x="67" y="160"/>
                      </a:cubicBezTo>
                      <a:close/>
                      <a:moveTo>
                        <a:pt x="66" y="164"/>
                      </a:moveTo>
                      <a:cubicBezTo>
                        <a:pt x="66" y="163"/>
                        <a:pt x="66" y="163"/>
                        <a:pt x="66" y="163"/>
                      </a:cubicBezTo>
                      <a:cubicBezTo>
                        <a:pt x="66" y="163"/>
                        <a:pt x="66" y="163"/>
                        <a:pt x="66" y="163"/>
                      </a:cubicBezTo>
                      <a:cubicBezTo>
                        <a:pt x="66" y="163"/>
                        <a:pt x="66" y="162"/>
                        <a:pt x="66" y="163"/>
                      </a:cubicBezTo>
                      <a:cubicBezTo>
                        <a:pt x="66" y="163"/>
                        <a:pt x="65" y="164"/>
                        <a:pt x="66" y="164"/>
                      </a:cubicBezTo>
                      <a:close/>
                      <a:moveTo>
                        <a:pt x="76" y="170"/>
                      </a:moveTo>
                      <a:cubicBezTo>
                        <a:pt x="75" y="170"/>
                        <a:pt x="75" y="169"/>
                        <a:pt x="75" y="170"/>
                      </a:cubicBezTo>
                      <a:cubicBezTo>
                        <a:pt x="75" y="170"/>
                        <a:pt x="75" y="169"/>
                        <a:pt x="75" y="169"/>
                      </a:cubicBezTo>
                      <a:cubicBezTo>
                        <a:pt x="75" y="169"/>
                        <a:pt x="75" y="169"/>
                        <a:pt x="75" y="169"/>
                      </a:cubicBezTo>
                      <a:cubicBezTo>
                        <a:pt x="76" y="169"/>
                        <a:pt x="75" y="168"/>
                        <a:pt x="76" y="168"/>
                      </a:cubicBezTo>
                      <a:cubicBezTo>
                        <a:pt x="76" y="168"/>
                        <a:pt x="76" y="168"/>
                        <a:pt x="76" y="168"/>
                      </a:cubicBezTo>
                      <a:cubicBezTo>
                        <a:pt x="76" y="169"/>
                        <a:pt x="76" y="169"/>
                        <a:pt x="76" y="170"/>
                      </a:cubicBezTo>
                      <a:close/>
                      <a:moveTo>
                        <a:pt x="82" y="171"/>
                      </a:moveTo>
                      <a:cubicBezTo>
                        <a:pt x="82" y="171"/>
                        <a:pt x="82" y="171"/>
                        <a:pt x="82" y="172"/>
                      </a:cubicBezTo>
                      <a:cubicBezTo>
                        <a:pt x="81" y="172"/>
                        <a:pt x="81" y="171"/>
                        <a:pt x="81" y="172"/>
                      </a:cubicBezTo>
                      <a:cubicBezTo>
                        <a:pt x="81" y="171"/>
                        <a:pt x="81" y="171"/>
                        <a:pt x="82" y="171"/>
                      </a:cubicBezTo>
                      <a:cubicBezTo>
                        <a:pt x="82" y="170"/>
                        <a:pt x="81" y="170"/>
                        <a:pt x="81" y="170"/>
                      </a:cubicBezTo>
                      <a:cubicBezTo>
                        <a:pt x="82" y="170"/>
                        <a:pt x="82" y="169"/>
                        <a:pt x="82" y="169"/>
                      </a:cubicBezTo>
                      <a:cubicBezTo>
                        <a:pt x="82" y="169"/>
                        <a:pt x="82" y="169"/>
                        <a:pt x="81" y="169"/>
                      </a:cubicBezTo>
                      <a:cubicBezTo>
                        <a:pt x="81" y="169"/>
                        <a:pt x="82" y="169"/>
                        <a:pt x="82" y="169"/>
                      </a:cubicBezTo>
                      <a:cubicBezTo>
                        <a:pt x="82" y="170"/>
                        <a:pt x="82" y="170"/>
                        <a:pt x="82" y="171"/>
                      </a:cubicBezTo>
                      <a:close/>
                      <a:moveTo>
                        <a:pt x="80" y="171"/>
                      </a:moveTo>
                      <a:cubicBezTo>
                        <a:pt x="80" y="171"/>
                        <a:pt x="80" y="171"/>
                        <a:pt x="79" y="170"/>
                      </a:cubicBezTo>
                      <a:cubicBezTo>
                        <a:pt x="80" y="170"/>
                        <a:pt x="79" y="169"/>
                        <a:pt x="79" y="169"/>
                      </a:cubicBezTo>
                      <a:cubicBezTo>
                        <a:pt x="79" y="169"/>
                        <a:pt x="79" y="169"/>
                        <a:pt x="79" y="169"/>
                      </a:cubicBezTo>
                      <a:cubicBezTo>
                        <a:pt x="79" y="169"/>
                        <a:pt x="79" y="170"/>
                        <a:pt x="79" y="170"/>
                      </a:cubicBezTo>
                      <a:cubicBezTo>
                        <a:pt x="78" y="170"/>
                        <a:pt x="79" y="170"/>
                        <a:pt x="79" y="169"/>
                      </a:cubicBezTo>
                      <a:cubicBezTo>
                        <a:pt x="78" y="169"/>
                        <a:pt x="78" y="169"/>
                        <a:pt x="77" y="168"/>
                      </a:cubicBezTo>
                      <a:cubicBezTo>
                        <a:pt x="78" y="168"/>
                        <a:pt x="78" y="168"/>
                        <a:pt x="78" y="168"/>
                      </a:cubicBezTo>
                      <a:cubicBezTo>
                        <a:pt x="78" y="168"/>
                        <a:pt x="78" y="168"/>
                        <a:pt x="78" y="167"/>
                      </a:cubicBezTo>
                      <a:cubicBezTo>
                        <a:pt x="78" y="168"/>
                        <a:pt x="78" y="168"/>
                        <a:pt x="78" y="168"/>
                      </a:cubicBezTo>
                      <a:cubicBezTo>
                        <a:pt x="79" y="168"/>
                        <a:pt x="79" y="167"/>
                        <a:pt x="80" y="166"/>
                      </a:cubicBezTo>
                      <a:cubicBezTo>
                        <a:pt x="80" y="166"/>
                        <a:pt x="79" y="167"/>
                        <a:pt x="79" y="167"/>
                      </a:cubicBezTo>
                      <a:cubicBezTo>
                        <a:pt x="79" y="167"/>
                        <a:pt x="79" y="167"/>
                        <a:pt x="80" y="167"/>
                      </a:cubicBezTo>
                      <a:cubicBezTo>
                        <a:pt x="80" y="167"/>
                        <a:pt x="80" y="167"/>
                        <a:pt x="80" y="167"/>
                      </a:cubicBezTo>
                      <a:cubicBezTo>
                        <a:pt x="79" y="168"/>
                        <a:pt x="79" y="168"/>
                        <a:pt x="79" y="169"/>
                      </a:cubicBezTo>
                      <a:cubicBezTo>
                        <a:pt x="79" y="168"/>
                        <a:pt x="80" y="169"/>
                        <a:pt x="80" y="168"/>
                      </a:cubicBezTo>
                      <a:cubicBezTo>
                        <a:pt x="80" y="168"/>
                        <a:pt x="80" y="168"/>
                        <a:pt x="80" y="168"/>
                      </a:cubicBezTo>
                      <a:cubicBezTo>
                        <a:pt x="79" y="168"/>
                        <a:pt x="80" y="168"/>
                        <a:pt x="79" y="168"/>
                      </a:cubicBezTo>
                      <a:cubicBezTo>
                        <a:pt x="80" y="168"/>
                        <a:pt x="80" y="168"/>
                        <a:pt x="80" y="168"/>
                      </a:cubicBezTo>
                      <a:cubicBezTo>
                        <a:pt x="80" y="166"/>
                        <a:pt x="81" y="166"/>
                        <a:pt x="81" y="164"/>
                      </a:cubicBezTo>
                      <a:cubicBezTo>
                        <a:pt x="81" y="164"/>
                        <a:pt x="81" y="164"/>
                        <a:pt x="81" y="164"/>
                      </a:cubicBezTo>
                      <a:cubicBezTo>
                        <a:pt x="81" y="165"/>
                        <a:pt x="81" y="167"/>
                        <a:pt x="80" y="168"/>
                      </a:cubicBezTo>
                      <a:cubicBezTo>
                        <a:pt x="81" y="169"/>
                        <a:pt x="80" y="170"/>
                        <a:pt x="80" y="170"/>
                      </a:cubicBezTo>
                      <a:cubicBezTo>
                        <a:pt x="80" y="170"/>
                        <a:pt x="80" y="170"/>
                        <a:pt x="80" y="170"/>
                      </a:cubicBezTo>
                      <a:cubicBezTo>
                        <a:pt x="80" y="171"/>
                        <a:pt x="80" y="170"/>
                        <a:pt x="81" y="170"/>
                      </a:cubicBezTo>
                      <a:cubicBezTo>
                        <a:pt x="81" y="171"/>
                        <a:pt x="81" y="171"/>
                        <a:pt x="81" y="171"/>
                      </a:cubicBezTo>
                      <a:cubicBezTo>
                        <a:pt x="80" y="171"/>
                        <a:pt x="80" y="170"/>
                        <a:pt x="80" y="171"/>
                      </a:cubicBezTo>
                      <a:close/>
                      <a:moveTo>
                        <a:pt x="76" y="168"/>
                      </a:moveTo>
                      <a:cubicBezTo>
                        <a:pt x="76" y="168"/>
                        <a:pt x="76" y="168"/>
                        <a:pt x="76" y="167"/>
                      </a:cubicBezTo>
                      <a:cubicBezTo>
                        <a:pt x="76" y="167"/>
                        <a:pt x="76" y="167"/>
                        <a:pt x="76" y="167"/>
                      </a:cubicBezTo>
                      <a:cubicBezTo>
                        <a:pt x="76" y="167"/>
                        <a:pt x="76" y="167"/>
                        <a:pt x="76" y="168"/>
                      </a:cubicBezTo>
                      <a:cubicBezTo>
                        <a:pt x="76" y="168"/>
                        <a:pt x="76" y="167"/>
                        <a:pt x="76" y="168"/>
                      </a:cubicBezTo>
                      <a:cubicBezTo>
                        <a:pt x="76" y="168"/>
                        <a:pt x="76" y="168"/>
                        <a:pt x="76" y="168"/>
                      </a:cubicBezTo>
                      <a:cubicBezTo>
                        <a:pt x="76" y="168"/>
                        <a:pt x="76" y="167"/>
                        <a:pt x="76" y="168"/>
                      </a:cubicBezTo>
                      <a:close/>
                      <a:moveTo>
                        <a:pt x="75" y="166"/>
                      </a:moveTo>
                      <a:cubicBezTo>
                        <a:pt x="74" y="166"/>
                        <a:pt x="75" y="166"/>
                        <a:pt x="75" y="166"/>
                      </a:cubicBezTo>
                      <a:cubicBezTo>
                        <a:pt x="75" y="166"/>
                        <a:pt x="74" y="166"/>
                        <a:pt x="74" y="166"/>
                      </a:cubicBezTo>
                      <a:cubicBezTo>
                        <a:pt x="74" y="166"/>
                        <a:pt x="75" y="166"/>
                        <a:pt x="74" y="166"/>
                      </a:cubicBezTo>
                      <a:cubicBezTo>
                        <a:pt x="74" y="166"/>
                        <a:pt x="74" y="166"/>
                        <a:pt x="73" y="166"/>
                      </a:cubicBezTo>
                      <a:cubicBezTo>
                        <a:pt x="73" y="166"/>
                        <a:pt x="74" y="166"/>
                        <a:pt x="73" y="167"/>
                      </a:cubicBezTo>
                      <a:cubicBezTo>
                        <a:pt x="73" y="166"/>
                        <a:pt x="73" y="166"/>
                        <a:pt x="73" y="165"/>
                      </a:cubicBezTo>
                      <a:cubicBezTo>
                        <a:pt x="73" y="165"/>
                        <a:pt x="73" y="165"/>
                        <a:pt x="73" y="165"/>
                      </a:cubicBezTo>
                      <a:cubicBezTo>
                        <a:pt x="74" y="165"/>
                        <a:pt x="73" y="165"/>
                        <a:pt x="74" y="165"/>
                      </a:cubicBezTo>
                      <a:cubicBezTo>
                        <a:pt x="74" y="165"/>
                        <a:pt x="74" y="165"/>
                        <a:pt x="74" y="165"/>
                      </a:cubicBezTo>
                      <a:cubicBezTo>
                        <a:pt x="74" y="165"/>
                        <a:pt x="74" y="165"/>
                        <a:pt x="75" y="165"/>
                      </a:cubicBezTo>
                      <a:cubicBezTo>
                        <a:pt x="75" y="165"/>
                        <a:pt x="75" y="166"/>
                        <a:pt x="75" y="166"/>
                      </a:cubicBezTo>
                      <a:close/>
                      <a:moveTo>
                        <a:pt x="77" y="165"/>
                      </a:moveTo>
                      <a:cubicBezTo>
                        <a:pt x="77" y="166"/>
                        <a:pt x="77" y="165"/>
                        <a:pt x="77" y="165"/>
                      </a:cubicBezTo>
                      <a:cubicBezTo>
                        <a:pt x="77" y="165"/>
                        <a:pt x="76" y="165"/>
                        <a:pt x="76" y="166"/>
                      </a:cubicBezTo>
                      <a:cubicBezTo>
                        <a:pt x="76" y="165"/>
                        <a:pt x="77" y="165"/>
                        <a:pt x="77" y="165"/>
                      </a:cubicBezTo>
                      <a:cubicBezTo>
                        <a:pt x="77" y="165"/>
                        <a:pt x="77" y="165"/>
                        <a:pt x="77" y="165"/>
                      </a:cubicBezTo>
                      <a:close/>
                      <a:moveTo>
                        <a:pt x="63" y="159"/>
                      </a:moveTo>
                      <a:cubicBezTo>
                        <a:pt x="63" y="159"/>
                        <a:pt x="63" y="159"/>
                        <a:pt x="63" y="159"/>
                      </a:cubicBezTo>
                      <a:cubicBezTo>
                        <a:pt x="63" y="159"/>
                        <a:pt x="63" y="160"/>
                        <a:pt x="63" y="159"/>
                      </a:cubicBezTo>
                      <a:cubicBezTo>
                        <a:pt x="63" y="160"/>
                        <a:pt x="63" y="160"/>
                        <a:pt x="63" y="160"/>
                      </a:cubicBezTo>
                      <a:cubicBezTo>
                        <a:pt x="63" y="160"/>
                        <a:pt x="63" y="161"/>
                        <a:pt x="63" y="161"/>
                      </a:cubicBezTo>
                      <a:cubicBezTo>
                        <a:pt x="63" y="161"/>
                        <a:pt x="62" y="161"/>
                        <a:pt x="62" y="161"/>
                      </a:cubicBezTo>
                      <a:cubicBezTo>
                        <a:pt x="63" y="160"/>
                        <a:pt x="62" y="160"/>
                        <a:pt x="63" y="159"/>
                      </a:cubicBezTo>
                      <a:cubicBezTo>
                        <a:pt x="62" y="159"/>
                        <a:pt x="62" y="160"/>
                        <a:pt x="62" y="160"/>
                      </a:cubicBezTo>
                      <a:cubicBezTo>
                        <a:pt x="62" y="159"/>
                        <a:pt x="63" y="159"/>
                        <a:pt x="63" y="159"/>
                      </a:cubicBezTo>
                      <a:close/>
                      <a:moveTo>
                        <a:pt x="74" y="162"/>
                      </a:moveTo>
                      <a:cubicBezTo>
                        <a:pt x="74" y="162"/>
                        <a:pt x="74" y="162"/>
                        <a:pt x="74" y="162"/>
                      </a:cubicBezTo>
                      <a:cubicBezTo>
                        <a:pt x="74" y="161"/>
                        <a:pt x="74" y="161"/>
                        <a:pt x="74" y="161"/>
                      </a:cubicBezTo>
                      <a:cubicBezTo>
                        <a:pt x="73" y="161"/>
                        <a:pt x="73" y="161"/>
                        <a:pt x="73" y="161"/>
                      </a:cubicBezTo>
                      <a:cubicBezTo>
                        <a:pt x="73" y="160"/>
                        <a:pt x="73" y="160"/>
                        <a:pt x="73" y="160"/>
                      </a:cubicBezTo>
                      <a:cubicBezTo>
                        <a:pt x="74" y="160"/>
                        <a:pt x="73" y="160"/>
                        <a:pt x="74" y="160"/>
                      </a:cubicBezTo>
                      <a:cubicBezTo>
                        <a:pt x="73" y="161"/>
                        <a:pt x="74" y="161"/>
                        <a:pt x="74" y="162"/>
                      </a:cubicBezTo>
                      <a:cubicBezTo>
                        <a:pt x="75" y="161"/>
                        <a:pt x="74" y="161"/>
                        <a:pt x="75" y="161"/>
                      </a:cubicBezTo>
                      <a:cubicBezTo>
                        <a:pt x="74" y="161"/>
                        <a:pt x="75" y="161"/>
                        <a:pt x="74" y="161"/>
                      </a:cubicBezTo>
                      <a:cubicBezTo>
                        <a:pt x="74" y="160"/>
                        <a:pt x="74" y="160"/>
                        <a:pt x="75" y="160"/>
                      </a:cubicBezTo>
                      <a:cubicBezTo>
                        <a:pt x="75" y="160"/>
                        <a:pt x="75" y="161"/>
                        <a:pt x="75" y="161"/>
                      </a:cubicBezTo>
                      <a:cubicBezTo>
                        <a:pt x="75" y="161"/>
                        <a:pt x="75" y="162"/>
                        <a:pt x="75" y="162"/>
                      </a:cubicBezTo>
                      <a:cubicBezTo>
                        <a:pt x="76" y="163"/>
                        <a:pt x="76" y="162"/>
                        <a:pt x="76" y="162"/>
                      </a:cubicBezTo>
                      <a:cubicBezTo>
                        <a:pt x="76" y="163"/>
                        <a:pt x="76" y="163"/>
                        <a:pt x="76" y="163"/>
                      </a:cubicBezTo>
                      <a:cubicBezTo>
                        <a:pt x="76" y="163"/>
                        <a:pt x="76" y="163"/>
                        <a:pt x="75" y="164"/>
                      </a:cubicBezTo>
                      <a:cubicBezTo>
                        <a:pt x="75" y="164"/>
                        <a:pt x="75" y="164"/>
                        <a:pt x="75" y="164"/>
                      </a:cubicBezTo>
                      <a:cubicBezTo>
                        <a:pt x="75" y="164"/>
                        <a:pt x="74" y="164"/>
                        <a:pt x="74" y="164"/>
                      </a:cubicBezTo>
                      <a:cubicBezTo>
                        <a:pt x="74" y="164"/>
                        <a:pt x="74" y="164"/>
                        <a:pt x="74" y="164"/>
                      </a:cubicBezTo>
                      <a:cubicBezTo>
                        <a:pt x="74" y="164"/>
                        <a:pt x="74" y="164"/>
                        <a:pt x="74" y="164"/>
                      </a:cubicBezTo>
                      <a:cubicBezTo>
                        <a:pt x="74" y="164"/>
                        <a:pt x="74" y="164"/>
                        <a:pt x="74" y="164"/>
                      </a:cubicBezTo>
                      <a:cubicBezTo>
                        <a:pt x="74" y="164"/>
                        <a:pt x="74" y="162"/>
                        <a:pt x="74" y="162"/>
                      </a:cubicBezTo>
                      <a:close/>
                      <a:moveTo>
                        <a:pt x="78" y="163"/>
                      </a:moveTo>
                      <a:cubicBezTo>
                        <a:pt x="78" y="163"/>
                        <a:pt x="78" y="163"/>
                        <a:pt x="78" y="163"/>
                      </a:cubicBezTo>
                      <a:cubicBezTo>
                        <a:pt x="77" y="163"/>
                        <a:pt x="77" y="164"/>
                        <a:pt x="77" y="164"/>
                      </a:cubicBezTo>
                      <a:cubicBezTo>
                        <a:pt x="77" y="164"/>
                        <a:pt x="77" y="164"/>
                        <a:pt x="76" y="163"/>
                      </a:cubicBezTo>
                      <a:cubicBezTo>
                        <a:pt x="77" y="163"/>
                        <a:pt x="77" y="163"/>
                        <a:pt x="77" y="162"/>
                      </a:cubicBezTo>
                      <a:cubicBezTo>
                        <a:pt x="77" y="163"/>
                        <a:pt x="77" y="162"/>
                        <a:pt x="78" y="163"/>
                      </a:cubicBezTo>
                      <a:close/>
                      <a:moveTo>
                        <a:pt x="84" y="160"/>
                      </a:moveTo>
                      <a:cubicBezTo>
                        <a:pt x="84" y="160"/>
                        <a:pt x="84" y="160"/>
                        <a:pt x="84" y="160"/>
                      </a:cubicBezTo>
                      <a:cubicBezTo>
                        <a:pt x="84" y="160"/>
                        <a:pt x="84" y="160"/>
                        <a:pt x="84" y="160"/>
                      </a:cubicBezTo>
                      <a:close/>
                      <a:moveTo>
                        <a:pt x="84" y="160"/>
                      </a:moveTo>
                      <a:cubicBezTo>
                        <a:pt x="84" y="160"/>
                        <a:pt x="84" y="160"/>
                        <a:pt x="84" y="160"/>
                      </a:cubicBezTo>
                      <a:cubicBezTo>
                        <a:pt x="84" y="160"/>
                        <a:pt x="84" y="160"/>
                        <a:pt x="84" y="160"/>
                      </a:cubicBezTo>
                      <a:close/>
                      <a:moveTo>
                        <a:pt x="85" y="159"/>
                      </a:moveTo>
                      <a:cubicBezTo>
                        <a:pt x="85" y="159"/>
                        <a:pt x="85" y="160"/>
                        <a:pt x="85" y="160"/>
                      </a:cubicBezTo>
                      <a:cubicBezTo>
                        <a:pt x="84" y="161"/>
                        <a:pt x="85" y="161"/>
                        <a:pt x="85" y="161"/>
                      </a:cubicBezTo>
                      <a:cubicBezTo>
                        <a:pt x="85" y="162"/>
                        <a:pt x="85" y="163"/>
                        <a:pt x="85" y="163"/>
                      </a:cubicBezTo>
                      <a:cubicBezTo>
                        <a:pt x="85" y="163"/>
                        <a:pt x="85" y="163"/>
                        <a:pt x="85" y="163"/>
                      </a:cubicBezTo>
                      <a:cubicBezTo>
                        <a:pt x="85" y="163"/>
                        <a:pt x="85" y="163"/>
                        <a:pt x="84" y="163"/>
                      </a:cubicBezTo>
                      <a:cubicBezTo>
                        <a:pt x="84" y="163"/>
                        <a:pt x="85" y="163"/>
                        <a:pt x="84" y="163"/>
                      </a:cubicBezTo>
                      <a:cubicBezTo>
                        <a:pt x="84" y="163"/>
                        <a:pt x="84" y="163"/>
                        <a:pt x="84" y="164"/>
                      </a:cubicBezTo>
                      <a:cubicBezTo>
                        <a:pt x="84" y="163"/>
                        <a:pt x="84" y="163"/>
                        <a:pt x="83" y="163"/>
                      </a:cubicBezTo>
                      <a:cubicBezTo>
                        <a:pt x="84" y="163"/>
                        <a:pt x="84" y="162"/>
                        <a:pt x="84" y="161"/>
                      </a:cubicBezTo>
                      <a:cubicBezTo>
                        <a:pt x="84" y="161"/>
                        <a:pt x="84" y="162"/>
                        <a:pt x="84" y="162"/>
                      </a:cubicBezTo>
                      <a:cubicBezTo>
                        <a:pt x="84" y="161"/>
                        <a:pt x="85" y="160"/>
                        <a:pt x="84" y="160"/>
                      </a:cubicBezTo>
                      <a:cubicBezTo>
                        <a:pt x="85" y="160"/>
                        <a:pt x="85" y="159"/>
                        <a:pt x="85" y="159"/>
                      </a:cubicBezTo>
                      <a:close/>
                      <a:moveTo>
                        <a:pt x="84" y="161"/>
                      </a:moveTo>
                      <a:cubicBezTo>
                        <a:pt x="85" y="162"/>
                        <a:pt x="84" y="162"/>
                        <a:pt x="85" y="162"/>
                      </a:cubicBezTo>
                      <a:cubicBezTo>
                        <a:pt x="85" y="162"/>
                        <a:pt x="85" y="161"/>
                        <a:pt x="84" y="161"/>
                      </a:cubicBezTo>
                      <a:close/>
                      <a:moveTo>
                        <a:pt x="76" y="161"/>
                      </a:moveTo>
                      <a:cubicBezTo>
                        <a:pt x="76" y="160"/>
                        <a:pt x="76" y="160"/>
                        <a:pt x="76" y="161"/>
                      </a:cubicBezTo>
                      <a:cubicBezTo>
                        <a:pt x="76" y="161"/>
                        <a:pt x="76" y="160"/>
                        <a:pt x="76" y="160"/>
                      </a:cubicBezTo>
                      <a:cubicBezTo>
                        <a:pt x="77" y="160"/>
                        <a:pt x="76" y="161"/>
                        <a:pt x="76" y="161"/>
                      </a:cubicBezTo>
                      <a:cubicBezTo>
                        <a:pt x="76" y="161"/>
                        <a:pt x="76" y="161"/>
                        <a:pt x="76" y="161"/>
                      </a:cubicBezTo>
                      <a:close/>
                      <a:moveTo>
                        <a:pt x="79" y="159"/>
                      </a:moveTo>
                      <a:cubicBezTo>
                        <a:pt x="79" y="159"/>
                        <a:pt x="79" y="160"/>
                        <a:pt x="79" y="160"/>
                      </a:cubicBezTo>
                      <a:cubicBezTo>
                        <a:pt x="78" y="160"/>
                        <a:pt x="78" y="160"/>
                        <a:pt x="78" y="160"/>
                      </a:cubicBezTo>
                      <a:cubicBezTo>
                        <a:pt x="78" y="160"/>
                        <a:pt x="78" y="160"/>
                        <a:pt x="78" y="161"/>
                      </a:cubicBezTo>
                      <a:cubicBezTo>
                        <a:pt x="78" y="161"/>
                        <a:pt x="78" y="161"/>
                        <a:pt x="78" y="160"/>
                      </a:cubicBezTo>
                      <a:cubicBezTo>
                        <a:pt x="77" y="160"/>
                        <a:pt x="77" y="160"/>
                        <a:pt x="77" y="159"/>
                      </a:cubicBezTo>
                      <a:cubicBezTo>
                        <a:pt x="77" y="160"/>
                        <a:pt x="77" y="160"/>
                        <a:pt x="77" y="160"/>
                      </a:cubicBezTo>
                      <a:cubicBezTo>
                        <a:pt x="77" y="159"/>
                        <a:pt x="77" y="159"/>
                        <a:pt x="77" y="159"/>
                      </a:cubicBezTo>
                      <a:cubicBezTo>
                        <a:pt x="77" y="159"/>
                        <a:pt x="77" y="159"/>
                        <a:pt x="77" y="159"/>
                      </a:cubicBezTo>
                      <a:cubicBezTo>
                        <a:pt x="77" y="159"/>
                        <a:pt x="77" y="159"/>
                        <a:pt x="77" y="159"/>
                      </a:cubicBezTo>
                      <a:cubicBezTo>
                        <a:pt x="77" y="159"/>
                        <a:pt x="77" y="159"/>
                        <a:pt x="77" y="159"/>
                      </a:cubicBezTo>
                      <a:cubicBezTo>
                        <a:pt x="76" y="159"/>
                        <a:pt x="77" y="159"/>
                        <a:pt x="76" y="159"/>
                      </a:cubicBezTo>
                      <a:cubicBezTo>
                        <a:pt x="77" y="158"/>
                        <a:pt x="77" y="158"/>
                        <a:pt x="77" y="157"/>
                      </a:cubicBezTo>
                      <a:cubicBezTo>
                        <a:pt x="77" y="158"/>
                        <a:pt x="77" y="157"/>
                        <a:pt x="77" y="158"/>
                      </a:cubicBezTo>
                      <a:cubicBezTo>
                        <a:pt x="78" y="157"/>
                        <a:pt x="77" y="157"/>
                        <a:pt x="77" y="157"/>
                      </a:cubicBezTo>
                      <a:cubicBezTo>
                        <a:pt x="77" y="157"/>
                        <a:pt x="77" y="157"/>
                        <a:pt x="77" y="157"/>
                      </a:cubicBezTo>
                      <a:cubicBezTo>
                        <a:pt x="77" y="157"/>
                        <a:pt x="76" y="157"/>
                        <a:pt x="77" y="156"/>
                      </a:cubicBezTo>
                      <a:cubicBezTo>
                        <a:pt x="77" y="157"/>
                        <a:pt x="77" y="156"/>
                        <a:pt x="77" y="157"/>
                      </a:cubicBezTo>
                      <a:cubicBezTo>
                        <a:pt x="78" y="156"/>
                        <a:pt x="77" y="156"/>
                        <a:pt x="78" y="155"/>
                      </a:cubicBezTo>
                      <a:cubicBezTo>
                        <a:pt x="78" y="155"/>
                        <a:pt x="78" y="155"/>
                        <a:pt x="78" y="155"/>
                      </a:cubicBezTo>
                      <a:cubicBezTo>
                        <a:pt x="78" y="155"/>
                        <a:pt x="78" y="154"/>
                        <a:pt x="78" y="154"/>
                      </a:cubicBezTo>
                      <a:cubicBezTo>
                        <a:pt x="78" y="154"/>
                        <a:pt x="78" y="154"/>
                        <a:pt x="79" y="153"/>
                      </a:cubicBezTo>
                      <a:cubicBezTo>
                        <a:pt x="79" y="154"/>
                        <a:pt x="79" y="154"/>
                        <a:pt x="79" y="155"/>
                      </a:cubicBezTo>
                      <a:cubicBezTo>
                        <a:pt x="79" y="155"/>
                        <a:pt x="78" y="155"/>
                        <a:pt x="79" y="155"/>
                      </a:cubicBezTo>
                      <a:cubicBezTo>
                        <a:pt x="78" y="155"/>
                        <a:pt x="79" y="156"/>
                        <a:pt x="79" y="156"/>
                      </a:cubicBezTo>
                      <a:cubicBezTo>
                        <a:pt x="79" y="157"/>
                        <a:pt x="78" y="156"/>
                        <a:pt x="78" y="156"/>
                      </a:cubicBezTo>
                      <a:cubicBezTo>
                        <a:pt x="78" y="157"/>
                        <a:pt x="77" y="158"/>
                        <a:pt x="77" y="159"/>
                      </a:cubicBezTo>
                      <a:cubicBezTo>
                        <a:pt x="78" y="159"/>
                        <a:pt x="79" y="160"/>
                        <a:pt x="79" y="159"/>
                      </a:cubicBezTo>
                      <a:close/>
                      <a:moveTo>
                        <a:pt x="84" y="159"/>
                      </a:moveTo>
                      <a:cubicBezTo>
                        <a:pt x="84" y="159"/>
                        <a:pt x="84" y="159"/>
                        <a:pt x="84" y="160"/>
                      </a:cubicBezTo>
                      <a:cubicBezTo>
                        <a:pt x="83" y="160"/>
                        <a:pt x="83" y="160"/>
                        <a:pt x="83" y="160"/>
                      </a:cubicBezTo>
                      <a:cubicBezTo>
                        <a:pt x="83" y="161"/>
                        <a:pt x="83" y="162"/>
                        <a:pt x="83" y="163"/>
                      </a:cubicBezTo>
                      <a:cubicBezTo>
                        <a:pt x="82" y="162"/>
                        <a:pt x="82" y="162"/>
                        <a:pt x="82" y="162"/>
                      </a:cubicBezTo>
                      <a:cubicBezTo>
                        <a:pt x="82" y="162"/>
                        <a:pt x="82" y="163"/>
                        <a:pt x="82" y="163"/>
                      </a:cubicBezTo>
                      <a:cubicBezTo>
                        <a:pt x="82" y="163"/>
                        <a:pt x="82" y="163"/>
                        <a:pt x="83" y="163"/>
                      </a:cubicBezTo>
                      <a:cubicBezTo>
                        <a:pt x="82" y="163"/>
                        <a:pt x="82" y="163"/>
                        <a:pt x="82" y="163"/>
                      </a:cubicBezTo>
                      <a:cubicBezTo>
                        <a:pt x="82" y="163"/>
                        <a:pt x="82" y="163"/>
                        <a:pt x="82" y="163"/>
                      </a:cubicBezTo>
                      <a:cubicBezTo>
                        <a:pt x="82" y="163"/>
                        <a:pt x="82" y="164"/>
                        <a:pt x="82" y="164"/>
                      </a:cubicBezTo>
                      <a:cubicBezTo>
                        <a:pt x="81" y="164"/>
                        <a:pt x="82" y="163"/>
                        <a:pt x="82" y="162"/>
                      </a:cubicBezTo>
                      <a:cubicBezTo>
                        <a:pt x="82" y="162"/>
                        <a:pt x="81" y="162"/>
                        <a:pt x="82" y="161"/>
                      </a:cubicBezTo>
                      <a:cubicBezTo>
                        <a:pt x="82" y="161"/>
                        <a:pt x="82" y="162"/>
                        <a:pt x="82" y="162"/>
                      </a:cubicBezTo>
                      <a:cubicBezTo>
                        <a:pt x="81" y="161"/>
                        <a:pt x="82" y="161"/>
                        <a:pt x="82" y="160"/>
                      </a:cubicBezTo>
                      <a:cubicBezTo>
                        <a:pt x="82" y="160"/>
                        <a:pt x="82" y="159"/>
                        <a:pt x="83" y="160"/>
                      </a:cubicBezTo>
                      <a:cubicBezTo>
                        <a:pt x="83" y="159"/>
                        <a:pt x="83" y="159"/>
                        <a:pt x="83" y="159"/>
                      </a:cubicBezTo>
                      <a:lnTo>
                        <a:pt x="84" y="159"/>
                      </a:lnTo>
                      <a:close/>
                      <a:moveTo>
                        <a:pt x="83" y="160"/>
                      </a:moveTo>
                      <a:cubicBezTo>
                        <a:pt x="83" y="160"/>
                        <a:pt x="83" y="160"/>
                        <a:pt x="83" y="161"/>
                      </a:cubicBezTo>
                      <a:cubicBezTo>
                        <a:pt x="83" y="160"/>
                        <a:pt x="83" y="160"/>
                        <a:pt x="83" y="160"/>
                      </a:cubicBezTo>
                      <a:close/>
                      <a:moveTo>
                        <a:pt x="69" y="155"/>
                      </a:moveTo>
                      <a:cubicBezTo>
                        <a:pt x="70" y="156"/>
                        <a:pt x="69" y="157"/>
                        <a:pt x="69" y="157"/>
                      </a:cubicBezTo>
                      <a:cubicBezTo>
                        <a:pt x="69" y="157"/>
                        <a:pt x="69" y="157"/>
                        <a:pt x="69" y="157"/>
                      </a:cubicBezTo>
                      <a:cubicBezTo>
                        <a:pt x="69" y="157"/>
                        <a:pt x="70" y="156"/>
                        <a:pt x="69" y="156"/>
                      </a:cubicBezTo>
                      <a:cubicBezTo>
                        <a:pt x="69" y="156"/>
                        <a:pt x="69" y="156"/>
                        <a:pt x="69" y="155"/>
                      </a:cubicBezTo>
                      <a:close/>
                      <a:moveTo>
                        <a:pt x="75" y="156"/>
                      </a:moveTo>
                      <a:cubicBezTo>
                        <a:pt x="75" y="156"/>
                        <a:pt x="75" y="156"/>
                        <a:pt x="75" y="156"/>
                      </a:cubicBezTo>
                      <a:cubicBezTo>
                        <a:pt x="75" y="157"/>
                        <a:pt x="75" y="158"/>
                        <a:pt x="74" y="158"/>
                      </a:cubicBezTo>
                      <a:cubicBezTo>
                        <a:pt x="74" y="158"/>
                        <a:pt x="74" y="158"/>
                        <a:pt x="74" y="158"/>
                      </a:cubicBezTo>
                      <a:cubicBezTo>
                        <a:pt x="74" y="158"/>
                        <a:pt x="74" y="158"/>
                        <a:pt x="74" y="159"/>
                      </a:cubicBezTo>
                      <a:cubicBezTo>
                        <a:pt x="74" y="159"/>
                        <a:pt x="74" y="159"/>
                        <a:pt x="73" y="159"/>
                      </a:cubicBezTo>
                      <a:cubicBezTo>
                        <a:pt x="74" y="158"/>
                        <a:pt x="74" y="157"/>
                        <a:pt x="74" y="157"/>
                      </a:cubicBezTo>
                      <a:cubicBezTo>
                        <a:pt x="74" y="157"/>
                        <a:pt x="74" y="155"/>
                        <a:pt x="75" y="155"/>
                      </a:cubicBezTo>
                      <a:cubicBezTo>
                        <a:pt x="75" y="155"/>
                        <a:pt x="75" y="155"/>
                        <a:pt x="75" y="156"/>
                      </a:cubicBezTo>
                      <a:close/>
                      <a:moveTo>
                        <a:pt x="71" y="156"/>
                      </a:moveTo>
                      <a:cubicBezTo>
                        <a:pt x="71" y="156"/>
                        <a:pt x="71" y="156"/>
                        <a:pt x="70" y="156"/>
                      </a:cubicBezTo>
                      <a:cubicBezTo>
                        <a:pt x="70" y="156"/>
                        <a:pt x="70" y="158"/>
                        <a:pt x="69" y="157"/>
                      </a:cubicBezTo>
                      <a:cubicBezTo>
                        <a:pt x="70" y="156"/>
                        <a:pt x="70" y="156"/>
                        <a:pt x="70" y="155"/>
                      </a:cubicBezTo>
                      <a:cubicBezTo>
                        <a:pt x="71" y="156"/>
                        <a:pt x="71" y="156"/>
                        <a:pt x="70" y="156"/>
                      </a:cubicBezTo>
                      <a:cubicBezTo>
                        <a:pt x="71" y="156"/>
                        <a:pt x="71" y="155"/>
                        <a:pt x="71" y="155"/>
                      </a:cubicBezTo>
                      <a:cubicBezTo>
                        <a:pt x="71" y="156"/>
                        <a:pt x="71" y="156"/>
                        <a:pt x="71" y="156"/>
                      </a:cubicBezTo>
                      <a:close/>
                      <a:moveTo>
                        <a:pt x="65" y="156"/>
                      </a:moveTo>
                      <a:cubicBezTo>
                        <a:pt x="65" y="155"/>
                        <a:pt x="66" y="155"/>
                        <a:pt x="66" y="155"/>
                      </a:cubicBezTo>
                      <a:cubicBezTo>
                        <a:pt x="66" y="156"/>
                        <a:pt x="66" y="156"/>
                        <a:pt x="66" y="156"/>
                      </a:cubicBezTo>
                      <a:cubicBezTo>
                        <a:pt x="65" y="156"/>
                        <a:pt x="66" y="155"/>
                        <a:pt x="65" y="156"/>
                      </a:cubicBezTo>
                      <a:close/>
                      <a:moveTo>
                        <a:pt x="81" y="159"/>
                      </a:moveTo>
                      <a:cubicBezTo>
                        <a:pt x="82" y="159"/>
                        <a:pt x="81" y="159"/>
                        <a:pt x="81" y="160"/>
                      </a:cubicBezTo>
                      <a:cubicBezTo>
                        <a:pt x="81" y="160"/>
                        <a:pt x="81" y="160"/>
                        <a:pt x="81" y="160"/>
                      </a:cubicBezTo>
                      <a:cubicBezTo>
                        <a:pt x="80" y="160"/>
                        <a:pt x="81" y="159"/>
                        <a:pt x="81" y="159"/>
                      </a:cubicBezTo>
                      <a:close/>
                      <a:moveTo>
                        <a:pt x="72" y="151"/>
                      </a:moveTo>
                      <a:cubicBezTo>
                        <a:pt x="72" y="151"/>
                        <a:pt x="72" y="151"/>
                        <a:pt x="72" y="151"/>
                      </a:cubicBezTo>
                      <a:cubicBezTo>
                        <a:pt x="72" y="152"/>
                        <a:pt x="72" y="152"/>
                        <a:pt x="72" y="152"/>
                      </a:cubicBezTo>
                      <a:cubicBezTo>
                        <a:pt x="72" y="152"/>
                        <a:pt x="71" y="153"/>
                        <a:pt x="72" y="153"/>
                      </a:cubicBezTo>
                      <a:cubicBezTo>
                        <a:pt x="72" y="153"/>
                        <a:pt x="71" y="153"/>
                        <a:pt x="71" y="153"/>
                      </a:cubicBezTo>
                      <a:cubicBezTo>
                        <a:pt x="71" y="154"/>
                        <a:pt x="71" y="154"/>
                        <a:pt x="71" y="155"/>
                      </a:cubicBezTo>
                      <a:cubicBezTo>
                        <a:pt x="71" y="155"/>
                        <a:pt x="71" y="155"/>
                        <a:pt x="72" y="155"/>
                      </a:cubicBezTo>
                      <a:cubicBezTo>
                        <a:pt x="72" y="155"/>
                        <a:pt x="72" y="155"/>
                        <a:pt x="72" y="155"/>
                      </a:cubicBezTo>
                      <a:cubicBezTo>
                        <a:pt x="71" y="155"/>
                        <a:pt x="71" y="155"/>
                        <a:pt x="71" y="155"/>
                      </a:cubicBezTo>
                      <a:cubicBezTo>
                        <a:pt x="71" y="155"/>
                        <a:pt x="71" y="155"/>
                        <a:pt x="71" y="155"/>
                      </a:cubicBezTo>
                      <a:cubicBezTo>
                        <a:pt x="70" y="155"/>
                        <a:pt x="72" y="152"/>
                        <a:pt x="71" y="152"/>
                      </a:cubicBezTo>
                      <a:cubicBezTo>
                        <a:pt x="71" y="151"/>
                        <a:pt x="72" y="151"/>
                        <a:pt x="72" y="150"/>
                      </a:cubicBezTo>
                      <a:cubicBezTo>
                        <a:pt x="72" y="151"/>
                        <a:pt x="72" y="151"/>
                        <a:pt x="72" y="151"/>
                      </a:cubicBezTo>
                      <a:close/>
                      <a:moveTo>
                        <a:pt x="82" y="158"/>
                      </a:moveTo>
                      <a:cubicBezTo>
                        <a:pt x="82" y="158"/>
                        <a:pt x="82" y="158"/>
                        <a:pt x="82" y="159"/>
                      </a:cubicBezTo>
                      <a:cubicBezTo>
                        <a:pt x="83" y="159"/>
                        <a:pt x="82" y="157"/>
                        <a:pt x="83" y="157"/>
                      </a:cubicBezTo>
                      <a:cubicBezTo>
                        <a:pt x="83" y="158"/>
                        <a:pt x="83" y="158"/>
                        <a:pt x="83" y="158"/>
                      </a:cubicBezTo>
                      <a:cubicBezTo>
                        <a:pt x="83" y="157"/>
                        <a:pt x="83" y="156"/>
                        <a:pt x="83" y="155"/>
                      </a:cubicBezTo>
                      <a:cubicBezTo>
                        <a:pt x="84" y="155"/>
                        <a:pt x="84" y="155"/>
                        <a:pt x="84" y="155"/>
                      </a:cubicBezTo>
                      <a:cubicBezTo>
                        <a:pt x="84" y="155"/>
                        <a:pt x="84" y="155"/>
                        <a:pt x="84" y="154"/>
                      </a:cubicBezTo>
                      <a:cubicBezTo>
                        <a:pt x="84" y="154"/>
                        <a:pt x="84" y="154"/>
                        <a:pt x="84" y="154"/>
                      </a:cubicBezTo>
                      <a:cubicBezTo>
                        <a:pt x="84" y="153"/>
                        <a:pt x="85" y="153"/>
                        <a:pt x="84" y="152"/>
                      </a:cubicBezTo>
                      <a:cubicBezTo>
                        <a:pt x="85" y="152"/>
                        <a:pt x="84" y="154"/>
                        <a:pt x="85" y="154"/>
                      </a:cubicBezTo>
                      <a:cubicBezTo>
                        <a:pt x="84" y="155"/>
                        <a:pt x="84" y="157"/>
                        <a:pt x="84" y="158"/>
                      </a:cubicBezTo>
                      <a:cubicBezTo>
                        <a:pt x="84" y="158"/>
                        <a:pt x="84" y="158"/>
                        <a:pt x="84" y="158"/>
                      </a:cubicBezTo>
                      <a:cubicBezTo>
                        <a:pt x="84" y="159"/>
                        <a:pt x="83" y="158"/>
                        <a:pt x="83" y="159"/>
                      </a:cubicBezTo>
                      <a:cubicBezTo>
                        <a:pt x="83" y="159"/>
                        <a:pt x="83" y="159"/>
                        <a:pt x="83" y="159"/>
                      </a:cubicBezTo>
                      <a:cubicBezTo>
                        <a:pt x="83" y="159"/>
                        <a:pt x="82" y="159"/>
                        <a:pt x="82" y="159"/>
                      </a:cubicBezTo>
                      <a:cubicBezTo>
                        <a:pt x="82" y="158"/>
                        <a:pt x="82" y="158"/>
                        <a:pt x="82" y="158"/>
                      </a:cubicBezTo>
                      <a:close/>
                      <a:moveTo>
                        <a:pt x="73" y="152"/>
                      </a:moveTo>
                      <a:cubicBezTo>
                        <a:pt x="73" y="152"/>
                        <a:pt x="73" y="153"/>
                        <a:pt x="73" y="153"/>
                      </a:cubicBezTo>
                      <a:cubicBezTo>
                        <a:pt x="74" y="153"/>
                        <a:pt x="74" y="152"/>
                        <a:pt x="74" y="152"/>
                      </a:cubicBezTo>
                      <a:cubicBezTo>
                        <a:pt x="74" y="153"/>
                        <a:pt x="73" y="154"/>
                        <a:pt x="72" y="155"/>
                      </a:cubicBezTo>
                      <a:cubicBezTo>
                        <a:pt x="72" y="154"/>
                        <a:pt x="72" y="153"/>
                        <a:pt x="73" y="152"/>
                      </a:cubicBezTo>
                      <a:close/>
                      <a:moveTo>
                        <a:pt x="84" y="157"/>
                      </a:moveTo>
                      <a:cubicBezTo>
                        <a:pt x="85" y="157"/>
                        <a:pt x="85" y="157"/>
                        <a:pt x="84" y="158"/>
                      </a:cubicBezTo>
                      <a:cubicBezTo>
                        <a:pt x="84" y="157"/>
                        <a:pt x="84" y="157"/>
                        <a:pt x="84" y="157"/>
                      </a:cubicBezTo>
                      <a:close/>
                      <a:moveTo>
                        <a:pt x="68" y="150"/>
                      </a:moveTo>
                      <a:cubicBezTo>
                        <a:pt x="68" y="150"/>
                        <a:pt x="68" y="150"/>
                        <a:pt x="68" y="150"/>
                      </a:cubicBezTo>
                      <a:cubicBezTo>
                        <a:pt x="68" y="149"/>
                        <a:pt x="68" y="150"/>
                        <a:pt x="68" y="150"/>
                      </a:cubicBezTo>
                      <a:close/>
                      <a:moveTo>
                        <a:pt x="78" y="152"/>
                      </a:moveTo>
                      <a:cubicBezTo>
                        <a:pt x="79" y="152"/>
                        <a:pt x="79" y="152"/>
                        <a:pt x="79" y="151"/>
                      </a:cubicBezTo>
                      <a:cubicBezTo>
                        <a:pt x="79" y="151"/>
                        <a:pt x="79" y="149"/>
                        <a:pt x="80" y="149"/>
                      </a:cubicBezTo>
                      <a:cubicBezTo>
                        <a:pt x="80" y="150"/>
                        <a:pt x="80" y="151"/>
                        <a:pt x="79" y="152"/>
                      </a:cubicBezTo>
                      <a:cubicBezTo>
                        <a:pt x="79" y="152"/>
                        <a:pt x="79" y="152"/>
                        <a:pt x="80" y="152"/>
                      </a:cubicBezTo>
                      <a:cubicBezTo>
                        <a:pt x="79" y="153"/>
                        <a:pt x="79" y="153"/>
                        <a:pt x="79" y="153"/>
                      </a:cubicBezTo>
                      <a:cubicBezTo>
                        <a:pt x="79" y="153"/>
                        <a:pt x="79" y="153"/>
                        <a:pt x="79" y="153"/>
                      </a:cubicBezTo>
                      <a:cubicBezTo>
                        <a:pt x="79" y="153"/>
                        <a:pt x="79" y="153"/>
                        <a:pt x="79" y="153"/>
                      </a:cubicBezTo>
                      <a:cubicBezTo>
                        <a:pt x="78" y="153"/>
                        <a:pt x="79" y="152"/>
                        <a:pt x="78" y="152"/>
                      </a:cubicBezTo>
                      <a:cubicBezTo>
                        <a:pt x="78" y="152"/>
                        <a:pt x="78" y="152"/>
                        <a:pt x="78" y="152"/>
                      </a:cubicBezTo>
                      <a:close/>
                      <a:moveTo>
                        <a:pt x="64" y="147"/>
                      </a:moveTo>
                      <a:cubicBezTo>
                        <a:pt x="64" y="147"/>
                        <a:pt x="64" y="147"/>
                        <a:pt x="64" y="147"/>
                      </a:cubicBezTo>
                      <a:cubicBezTo>
                        <a:pt x="64" y="148"/>
                        <a:pt x="64" y="148"/>
                        <a:pt x="64" y="148"/>
                      </a:cubicBezTo>
                      <a:cubicBezTo>
                        <a:pt x="64" y="147"/>
                        <a:pt x="64" y="146"/>
                        <a:pt x="64" y="147"/>
                      </a:cubicBezTo>
                      <a:close/>
                      <a:moveTo>
                        <a:pt x="89" y="153"/>
                      </a:moveTo>
                      <a:cubicBezTo>
                        <a:pt x="88" y="154"/>
                        <a:pt x="89" y="154"/>
                        <a:pt x="88" y="154"/>
                      </a:cubicBezTo>
                      <a:cubicBezTo>
                        <a:pt x="88" y="154"/>
                        <a:pt x="88" y="153"/>
                        <a:pt x="88" y="153"/>
                      </a:cubicBezTo>
                      <a:cubicBezTo>
                        <a:pt x="89" y="152"/>
                        <a:pt x="88" y="153"/>
                        <a:pt x="89" y="153"/>
                      </a:cubicBezTo>
                      <a:close/>
                      <a:moveTo>
                        <a:pt x="80" y="151"/>
                      </a:moveTo>
                      <a:cubicBezTo>
                        <a:pt x="80" y="151"/>
                        <a:pt x="80" y="151"/>
                        <a:pt x="80" y="150"/>
                      </a:cubicBezTo>
                      <a:cubicBezTo>
                        <a:pt x="81" y="150"/>
                        <a:pt x="80" y="151"/>
                        <a:pt x="80" y="151"/>
                      </a:cubicBezTo>
                      <a:close/>
                      <a:moveTo>
                        <a:pt x="62" y="143"/>
                      </a:moveTo>
                      <a:cubicBezTo>
                        <a:pt x="63" y="143"/>
                        <a:pt x="63" y="141"/>
                        <a:pt x="64" y="141"/>
                      </a:cubicBezTo>
                      <a:cubicBezTo>
                        <a:pt x="64" y="142"/>
                        <a:pt x="64" y="142"/>
                        <a:pt x="63" y="143"/>
                      </a:cubicBezTo>
                      <a:cubicBezTo>
                        <a:pt x="63" y="143"/>
                        <a:pt x="63" y="143"/>
                        <a:pt x="63" y="143"/>
                      </a:cubicBezTo>
                      <a:cubicBezTo>
                        <a:pt x="63" y="142"/>
                        <a:pt x="63" y="143"/>
                        <a:pt x="62" y="143"/>
                      </a:cubicBezTo>
                      <a:close/>
                      <a:moveTo>
                        <a:pt x="64" y="143"/>
                      </a:moveTo>
                      <a:cubicBezTo>
                        <a:pt x="64" y="143"/>
                        <a:pt x="64" y="143"/>
                        <a:pt x="64" y="143"/>
                      </a:cubicBezTo>
                      <a:cubicBezTo>
                        <a:pt x="64" y="142"/>
                        <a:pt x="64" y="142"/>
                        <a:pt x="64" y="142"/>
                      </a:cubicBezTo>
                      <a:cubicBezTo>
                        <a:pt x="65" y="142"/>
                        <a:pt x="65" y="140"/>
                        <a:pt x="66" y="140"/>
                      </a:cubicBezTo>
                      <a:cubicBezTo>
                        <a:pt x="65" y="141"/>
                        <a:pt x="65" y="141"/>
                        <a:pt x="65" y="141"/>
                      </a:cubicBezTo>
                      <a:cubicBezTo>
                        <a:pt x="65" y="142"/>
                        <a:pt x="65" y="142"/>
                        <a:pt x="64" y="143"/>
                      </a:cubicBezTo>
                      <a:cubicBezTo>
                        <a:pt x="64" y="143"/>
                        <a:pt x="65" y="143"/>
                        <a:pt x="65" y="143"/>
                      </a:cubicBezTo>
                      <a:cubicBezTo>
                        <a:pt x="65" y="143"/>
                        <a:pt x="64" y="143"/>
                        <a:pt x="64" y="143"/>
                      </a:cubicBezTo>
                      <a:cubicBezTo>
                        <a:pt x="63" y="143"/>
                        <a:pt x="64" y="142"/>
                        <a:pt x="64" y="143"/>
                      </a:cubicBezTo>
                      <a:close/>
                      <a:moveTo>
                        <a:pt x="86" y="146"/>
                      </a:moveTo>
                      <a:cubicBezTo>
                        <a:pt x="86" y="146"/>
                        <a:pt x="86" y="147"/>
                        <a:pt x="87" y="147"/>
                      </a:cubicBezTo>
                      <a:cubicBezTo>
                        <a:pt x="86" y="147"/>
                        <a:pt x="86" y="148"/>
                        <a:pt x="86" y="148"/>
                      </a:cubicBezTo>
                      <a:cubicBezTo>
                        <a:pt x="86" y="148"/>
                        <a:pt x="86" y="148"/>
                        <a:pt x="86" y="148"/>
                      </a:cubicBezTo>
                      <a:cubicBezTo>
                        <a:pt x="86" y="147"/>
                        <a:pt x="86" y="148"/>
                        <a:pt x="86" y="148"/>
                      </a:cubicBezTo>
                      <a:cubicBezTo>
                        <a:pt x="85" y="147"/>
                        <a:pt x="86" y="147"/>
                        <a:pt x="86" y="146"/>
                      </a:cubicBezTo>
                      <a:close/>
                      <a:moveTo>
                        <a:pt x="89" y="148"/>
                      </a:moveTo>
                      <a:cubicBezTo>
                        <a:pt x="89" y="148"/>
                        <a:pt x="90" y="148"/>
                        <a:pt x="90" y="148"/>
                      </a:cubicBezTo>
                      <a:cubicBezTo>
                        <a:pt x="90" y="148"/>
                        <a:pt x="90" y="148"/>
                        <a:pt x="90" y="148"/>
                      </a:cubicBezTo>
                      <a:cubicBezTo>
                        <a:pt x="90" y="148"/>
                        <a:pt x="90" y="149"/>
                        <a:pt x="90" y="149"/>
                      </a:cubicBezTo>
                      <a:cubicBezTo>
                        <a:pt x="89" y="149"/>
                        <a:pt x="89" y="149"/>
                        <a:pt x="89" y="149"/>
                      </a:cubicBezTo>
                      <a:cubicBezTo>
                        <a:pt x="89" y="149"/>
                        <a:pt x="90" y="148"/>
                        <a:pt x="89" y="148"/>
                      </a:cubicBezTo>
                      <a:close/>
                      <a:moveTo>
                        <a:pt x="90" y="144"/>
                      </a:moveTo>
                      <a:cubicBezTo>
                        <a:pt x="91" y="144"/>
                        <a:pt x="91" y="144"/>
                        <a:pt x="91" y="144"/>
                      </a:cubicBezTo>
                      <a:cubicBezTo>
                        <a:pt x="91" y="144"/>
                        <a:pt x="91" y="143"/>
                        <a:pt x="91" y="143"/>
                      </a:cubicBezTo>
                      <a:cubicBezTo>
                        <a:pt x="91" y="144"/>
                        <a:pt x="91" y="146"/>
                        <a:pt x="90" y="148"/>
                      </a:cubicBezTo>
                      <a:cubicBezTo>
                        <a:pt x="90" y="148"/>
                        <a:pt x="90" y="147"/>
                        <a:pt x="90" y="147"/>
                      </a:cubicBezTo>
                      <a:cubicBezTo>
                        <a:pt x="90" y="147"/>
                        <a:pt x="90" y="147"/>
                        <a:pt x="90" y="147"/>
                      </a:cubicBezTo>
                      <a:cubicBezTo>
                        <a:pt x="89" y="147"/>
                        <a:pt x="90" y="146"/>
                        <a:pt x="90" y="146"/>
                      </a:cubicBezTo>
                      <a:cubicBezTo>
                        <a:pt x="90" y="146"/>
                        <a:pt x="90" y="147"/>
                        <a:pt x="90" y="146"/>
                      </a:cubicBezTo>
                      <a:cubicBezTo>
                        <a:pt x="90" y="145"/>
                        <a:pt x="90" y="145"/>
                        <a:pt x="91" y="144"/>
                      </a:cubicBezTo>
                      <a:cubicBezTo>
                        <a:pt x="90" y="144"/>
                        <a:pt x="90" y="144"/>
                        <a:pt x="90" y="145"/>
                      </a:cubicBezTo>
                      <a:cubicBezTo>
                        <a:pt x="90" y="144"/>
                        <a:pt x="90" y="144"/>
                        <a:pt x="90" y="144"/>
                      </a:cubicBezTo>
                      <a:close/>
                      <a:moveTo>
                        <a:pt x="86" y="146"/>
                      </a:moveTo>
                      <a:cubicBezTo>
                        <a:pt x="86" y="146"/>
                        <a:pt x="86" y="145"/>
                        <a:pt x="86" y="145"/>
                      </a:cubicBezTo>
                      <a:cubicBezTo>
                        <a:pt x="87" y="146"/>
                        <a:pt x="86" y="146"/>
                        <a:pt x="87" y="146"/>
                      </a:cubicBezTo>
                      <a:cubicBezTo>
                        <a:pt x="86" y="147"/>
                        <a:pt x="86" y="146"/>
                        <a:pt x="86" y="146"/>
                      </a:cubicBezTo>
                      <a:close/>
                      <a:moveTo>
                        <a:pt x="87" y="140"/>
                      </a:moveTo>
                      <a:cubicBezTo>
                        <a:pt x="86" y="141"/>
                        <a:pt x="86" y="143"/>
                        <a:pt x="85" y="145"/>
                      </a:cubicBezTo>
                      <a:cubicBezTo>
                        <a:pt x="85" y="144"/>
                        <a:pt x="85" y="144"/>
                        <a:pt x="85" y="143"/>
                      </a:cubicBezTo>
                      <a:cubicBezTo>
                        <a:pt x="85" y="143"/>
                        <a:pt x="85" y="143"/>
                        <a:pt x="85" y="143"/>
                      </a:cubicBezTo>
                      <a:cubicBezTo>
                        <a:pt x="85" y="144"/>
                        <a:pt x="84" y="144"/>
                        <a:pt x="84" y="145"/>
                      </a:cubicBezTo>
                      <a:cubicBezTo>
                        <a:pt x="84" y="145"/>
                        <a:pt x="84" y="144"/>
                        <a:pt x="84" y="144"/>
                      </a:cubicBezTo>
                      <a:cubicBezTo>
                        <a:pt x="84" y="144"/>
                        <a:pt x="84" y="144"/>
                        <a:pt x="84" y="143"/>
                      </a:cubicBezTo>
                      <a:cubicBezTo>
                        <a:pt x="84" y="143"/>
                        <a:pt x="84" y="144"/>
                        <a:pt x="83" y="144"/>
                      </a:cubicBezTo>
                      <a:cubicBezTo>
                        <a:pt x="83" y="144"/>
                        <a:pt x="83" y="144"/>
                        <a:pt x="83" y="144"/>
                      </a:cubicBezTo>
                      <a:cubicBezTo>
                        <a:pt x="83" y="144"/>
                        <a:pt x="83" y="144"/>
                        <a:pt x="82" y="145"/>
                      </a:cubicBezTo>
                      <a:cubicBezTo>
                        <a:pt x="82" y="144"/>
                        <a:pt x="82" y="144"/>
                        <a:pt x="83" y="144"/>
                      </a:cubicBezTo>
                      <a:cubicBezTo>
                        <a:pt x="82" y="144"/>
                        <a:pt x="83" y="144"/>
                        <a:pt x="83" y="143"/>
                      </a:cubicBezTo>
                      <a:cubicBezTo>
                        <a:pt x="83" y="143"/>
                        <a:pt x="82" y="144"/>
                        <a:pt x="82" y="144"/>
                      </a:cubicBezTo>
                      <a:cubicBezTo>
                        <a:pt x="82" y="143"/>
                        <a:pt x="82" y="143"/>
                        <a:pt x="82" y="142"/>
                      </a:cubicBezTo>
                      <a:cubicBezTo>
                        <a:pt x="82" y="142"/>
                        <a:pt x="82" y="142"/>
                        <a:pt x="83" y="142"/>
                      </a:cubicBezTo>
                      <a:cubicBezTo>
                        <a:pt x="83" y="142"/>
                        <a:pt x="82" y="142"/>
                        <a:pt x="83" y="141"/>
                      </a:cubicBezTo>
                      <a:cubicBezTo>
                        <a:pt x="83" y="141"/>
                        <a:pt x="83" y="141"/>
                        <a:pt x="83" y="142"/>
                      </a:cubicBezTo>
                      <a:cubicBezTo>
                        <a:pt x="83" y="142"/>
                        <a:pt x="83" y="141"/>
                        <a:pt x="83" y="142"/>
                      </a:cubicBezTo>
                      <a:cubicBezTo>
                        <a:pt x="83" y="141"/>
                        <a:pt x="83" y="141"/>
                        <a:pt x="83" y="141"/>
                      </a:cubicBezTo>
                      <a:cubicBezTo>
                        <a:pt x="83" y="141"/>
                        <a:pt x="83" y="141"/>
                        <a:pt x="84" y="140"/>
                      </a:cubicBezTo>
                      <a:cubicBezTo>
                        <a:pt x="84" y="140"/>
                        <a:pt x="84" y="141"/>
                        <a:pt x="84" y="141"/>
                      </a:cubicBezTo>
                      <a:cubicBezTo>
                        <a:pt x="84" y="142"/>
                        <a:pt x="84" y="142"/>
                        <a:pt x="84" y="142"/>
                      </a:cubicBezTo>
                      <a:cubicBezTo>
                        <a:pt x="84" y="141"/>
                        <a:pt x="83" y="140"/>
                        <a:pt x="84" y="140"/>
                      </a:cubicBezTo>
                      <a:cubicBezTo>
                        <a:pt x="84" y="140"/>
                        <a:pt x="84" y="140"/>
                        <a:pt x="83" y="140"/>
                      </a:cubicBezTo>
                      <a:cubicBezTo>
                        <a:pt x="83" y="139"/>
                        <a:pt x="84" y="139"/>
                        <a:pt x="84" y="138"/>
                      </a:cubicBezTo>
                      <a:cubicBezTo>
                        <a:pt x="84" y="139"/>
                        <a:pt x="84" y="139"/>
                        <a:pt x="84" y="139"/>
                      </a:cubicBezTo>
                      <a:cubicBezTo>
                        <a:pt x="85" y="138"/>
                        <a:pt x="85" y="137"/>
                        <a:pt x="85" y="136"/>
                      </a:cubicBezTo>
                      <a:cubicBezTo>
                        <a:pt x="86" y="136"/>
                        <a:pt x="85" y="138"/>
                        <a:pt x="86" y="137"/>
                      </a:cubicBezTo>
                      <a:cubicBezTo>
                        <a:pt x="86" y="138"/>
                        <a:pt x="85" y="138"/>
                        <a:pt x="85" y="138"/>
                      </a:cubicBezTo>
                      <a:cubicBezTo>
                        <a:pt x="85" y="138"/>
                        <a:pt x="85" y="138"/>
                        <a:pt x="85" y="139"/>
                      </a:cubicBezTo>
                      <a:cubicBezTo>
                        <a:pt x="85" y="139"/>
                        <a:pt x="85" y="140"/>
                        <a:pt x="84" y="141"/>
                      </a:cubicBezTo>
                      <a:cubicBezTo>
                        <a:pt x="84" y="141"/>
                        <a:pt x="85" y="141"/>
                        <a:pt x="84" y="142"/>
                      </a:cubicBezTo>
                      <a:cubicBezTo>
                        <a:pt x="85" y="142"/>
                        <a:pt x="85" y="142"/>
                        <a:pt x="85" y="142"/>
                      </a:cubicBezTo>
                      <a:cubicBezTo>
                        <a:pt x="85" y="141"/>
                        <a:pt x="84" y="141"/>
                        <a:pt x="85" y="141"/>
                      </a:cubicBezTo>
                      <a:cubicBezTo>
                        <a:pt x="85" y="141"/>
                        <a:pt x="86" y="141"/>
                        <a:pt x="86" y="140"/>
                      </a:cubicBezTo>
                      <a:cubicBezTo>
                        <a:pt x="86" y="140"/>
                        <a:pt x="86" y="139"/>
                        <a:pt x="86" y="139"/>
                      </a:cubicBezTo>
                      <a:cubicBezTo>
                        <a:pt x="86" y="140"/>
                        <a:pt x="87" y="139"/>
                        <a:pt x="87" y="140"/>
                      </a:cubicBezTo>
                      <a:close/>
                      <a:moveTo>
                        <a:pt x="87" y="144"/>
                      </a:moveTo>
                      <a:cubicBezTo>
                        <a:pt x="87" y="144"/>
                        <a:pt x="87" y="144"/>
                        <a:pt x="87" y="145"/>
                      </a:cubicBezTo>
                      <a:cubicBezTo>
                        <a:pt x="87" y="145"/>
                        <a:pt x="87" y="144"/>
                        <a:pt x="87" y="145"/>
                      </a:cubicBezTo>
                      <a:cubicBezTo>
                        <a:pt x="87" y="145"/>
                        <a:pt x="87" y="144"/>
                        <a:pt x="87" y="144"/>
                      </a:cubicBezTo>
                      <a:cubicBezTo>
                        <a:pt x="88" y="144"/>
                        <a:pt x="88" y="145"/>
                        <a:pt x="88" y="145"/>
                      </a:cubicBezTo>
                      <a:cubicBezTo>
                        <a:pt x="88" y="145"/>
                        <a:pt x="88" y="145"/>
                        <a:pt x="87" y="146"/>
                      </a:cubicBezTo>
                      <a:cubicBezTo>
                        <a:pt x="87" y="145"/>
                        <a:pt x="87" y="145"/>
                        <a:pt x="87" y="145"/>
                      </a:cubicBezTo>
                      <a:cubicBezTo>
                        <a:pt x="87" y="145"/>
                        <a:pt x="87" y="145"/>
                        <a:pt x="86" y="145"/>
                      </a:cubicBezTo>
                      <a:cubicBezTo>
                        <a:pt x="87" y="145"/>
                        <a:pt x="87" y="144"/>
                        <a:pt x="87" y="144"/>
                      </a:cubicBezTo>
                      <a:close/>
                      <a:moveTo>
                        <a:pt x="83" y="140"/>
                      </a:moveTo>
                      <a:cubicBezTo>
                        <a:pt x="83" y="140"/>
                        <a:pt x="83" y="140"/>
                        <a:pt x="83" y="140"/>
                      </a:cubicBezTo>
                      <a:cubicBezTo>
                        <a:pt x="82" y="140"/>
                        <a:pt x="83" y="139"/>
                        <a:pt x="82" y="140"/>
                      </a:cubicBezTo>
                      <a:cubicBezTo>
                        <a:pt x="83" y="140"/>
                        <a:pt x="83" y="139"/>
                        <a:pt x="83" y="138"/>
                      </a:cubicBezTo>
                      <a:cubicBezTo>
                        <a:pt x="84" y="139"/>
                        <a:pt x="83" y="139"/>
                        <a:pt x="83" y="140"/>
                      </a:cubicBezTo>
                      <a:close/>
                      <a:moveTo>
                        <a:pt x="76" y="131"/>
                      </a:moveTo>
                      <a:cubicBezTo>
                        <a:pt x="76" y="131"/>
                        <a:pt x="76" y="130"/>
                        <a:pt x="76" y="130"/>
                      </a:cubicBezTo>
                      <a:cubicBezTo>
                        <a:pt x="76" y="130"/>
                        <a:pt x="76" y="130"/>
                        <a:pt x="77" y="130"/>
                      </a:cubicBezTo>
                      <a:cubicBezTo>
                        <a:pt x="77" y="130"/>
                        <a:pt x="76" y="130"/>
                        <a:pt x="76" y="131"/>
                      </a:cubicBezTo>
                      <a:close/>
                      <a:moveTo>
                        <a:pt x="91" y="132"/>
                      </a:moveTo>
                      <a:cubicBezTo>
                        <a:pt x="91" y="132"/>
                        <a:pt x="91" y="132"/>
                        <a:pt x="91" y="132"/>
                      </a:cubicBezTo>
                      <a:cubicBezTo>
                        <a:pt x="91" y="132"/>
                        <a:pt x="91" y="132"/>
                        <a:pt x="91" y="131"/>
                      </a:cubicBezTo>
                      <a:cubicBezTo>
                        <a:pt x="92" y="132"/>
                        <a:pt x="92" y="130"/>
                        <a:pt x="92" y="130"/>
                      </a:cubicBezTo>
                      <a:cubicBezTo>
                        <a:pt x="92" y="130"/>
                        <a:pt x="93" y="130"/>
                        <a:pt x="93" y="130"/>
                      </a:cubicBezTo>
                      <a:cubicBezTo>
                        <a:pt x="93" y="131"/>
                        <a:pt x="92" y="132"/>
                        <a:pt x="92" y="134"/>
                      </a:cubicBezTo>
                      <a:cubicBezTo>
                        <a:pt x="92" y="134"/>
                        <a:pt x="92" y="133"/>
                        <a:pt x="92" y="133"/>
                      </a:cubicBezTo>
                      <a:cubicBezTo>
                        <a:pt x="92" y="133"/>
                        <a:pt x="92" y="133"/>
                        <a:pt x="91" y="133"/>
                      </a:cubicBezTo>
                      <a:cubicBezTo>
                        <a:pt x="92" y="133"/>
                        <a:pt x="92" y="133"/>
                        <a:pt x="92" y="132"/>
                      </a:cubicBezTo>
                      <a:cubicBezTo>
                        <a:pt x="91" y="132"/>
                        <a:pt x="91" y="132"/>
                        <a:pt x="91" y="133"/>
                      </a:cubicBezTo>
                      <a:cubicBezTo>
                        <a:pt x="91" y="133"/>
                        <a:pt x="91" y="133"/>
                        <a:pt x="91" y="133"/>
                      </a:cubicBezTo>
                      <a:cubicBezTo>
                        <a:pt x="91" y="133"/>
                        <a:pt x="91" y="133"/>
                        <a:pt x="91" y="134"/>
                      </a:cubicBezTo>
                      <a:cubicBezTo>
                        <a:pt x="91" y="134"/>
                        <a:pt x="91" y="133"/>
                        <a:pt x="90" y="134"/>
                      </a:cubicBezTo>
                      <a:cubicBezTo>
                        <a:pt x="90" y="133"/>
                        <a:pt x="90" y="132"/>
                        <a:pt x="91" y="132"/>
                      </a:cubicBezTo>
                      <a:close/>
                      <a:moveTo>
                        <a:pt x="91" y="132"/>
                      </a:moveTo>
                      <a:cubicBezTo>
                        <a:pt x="92" y="132"/>
                        <a:pt x="92" y="133"/>
                        <a:pt x="92" y="132"/>
                      </a:cubicBezTo>
                      <a:cubicBezTo>
                        <a:pt x="92" y="132"/>
                        <a:pt x="92" y="132"/>
                        <a:pt x="91" y="132"/>
                      </a:cubicBezTo>
                      <a:cubicBezTo>
                        <a:pt x="91" y="132"/>
                        <a:pt x="91" y="132"/>
                        <a:pt x="91" y="132"/>
                      </a:cubicBezTo>
                      <a:close/>
                      <a:moveTo>
                        <a:pt x="69" y="123"/>
                      </a:moveTo>
                      <a:cubicBezTo>
                        <a:pt x="69" y="123"/>
                        <a:pt x="69" y="124"/>
                        <a:pt x="68" y="124"/>
                      </a:cubicBezTo>
                      <a:cubicBezTo>
                        <a:pt x="68" y="124"/>
                        <a:pt x="68" y="123"/>
                        <a:pt x="69" y="123"/>
                      </a:cubicBezTo>
                      <a:close/>
                      <a:moveTo>
                        <a:pt x="83" y="125"/>
                      </a:moveTo>
                      <a:cubicBezTo>
                        <a:pt x="83" y="124"/>
                        <a:pt x="83" y="124"/>
                        <a:pt x="83" y="125"/>
                      </a:cubicBezTo>
                      <a:cubicBezTo>
                        <a:pt x="82" y="124"/>
                        <a:pt x="83" y="124"/>
                        <a:pt x="82" y="124"/>
                      </a:cubicBezTo>
                      <a:cubicBezTo>
                        <a:pt x="82" y="124"/>
                        <a:pt x="81" y="126"/>
                        <a:pt x="83" y="126"/>
                      </a:cubicBezTo>
                      <a:cubicBezTo>
                        <a:pt x="82" y="126"/>
                        <a:pt x="81" y="126"/>
                        <a:pt x="81" y="125"/>
                      </a:cubicBezTo>
                      <a:cubicBezTo>
                        <a:pt x="82" y="125"/>
                        <a:pt x="82" y="124"/>
                        <a:pt x="82" y="124"/>
                      </a:cubicBezTo>
                      <a:cubicBezTo>
                        <a:pt x="82" y="124"/>
                        <a:pt x="82" y="123"/>
                        <a:pt x="83" y="123"/>
                      </a:cubicBezTo>
                      <a:cubicBezTo>
                        <a:pt x="83" y="123"/>
                        <a:pt x="82" y="124"/>
                        <a:pt x="83" y="124"/>
                      </a:cubicBezTo>
                      <a:cubicBezTo>
                        <a:pt x="83" y="124"/>
                        <a:pt x="83" y="124"/>
                        <a:pt x="83" y="123"/>
                      </a:cubicBezTo>
                      <a:cubicBezTo>
                        <a:pt x="83" y="123"/>
                        <a:pt x="83" y="123"/>
                        <a:pt x="83" y="123"/>
                      </a:cubicBezTo>
                      <a:cubicBezTo>
                        <a:pt x="83" y="123"/>
                        <a:pt x="84" y="122"/>
                        <a:pt x="84" y="121"/>
                      </a:cubicBezTo>
                      <a:cubicBezTo>
                        <a:pt x="84" y="122"/>
                        <a:pt x="84" y="122"/>
                        <a:pt x="83" y="123"/>
                      </a:cubicBezTo>
                      <a:cubicBezTo>
                        <a:pt x="84" y="123"/>
                        <a:pt x="83" y="124"/>
                        <a:pt x="83" y="125"/>
                      </a:cubicBezTo>
                      <a:close/>
                      <a:moveTo>
                        <a:pt x="81" y="128"/>
                      </a:moveTo>
                      <a:cubicBezTo>
                        <a:pt x="81" y="127"/>
                        <a:pt x="81" y="127"/>
                        <a:pt x="81" y="127"/>
                      </a:cubicBezTo>
                      <a:cubicBezTo>
                        <a:pt x="81" y="127"/>
                        <a:pt x="81" y="127"/>
                        <a:pt x="81" y="127"/>
                      </a:cubicBezTo>
                      <a:cubicBezTo>
                        <a:pt x="80" y="127"/>
                        <a:pt x="81" y="127"/>
                        <a:pt x="81" y="127"/>
                      </a:cubicBezTo>
                      <a:cubicBezTo>
                        <a:pt x="81" y="127"/>
                        <a:pt x="81" y="127"/>
                        <a:pt x="81" y="127"/>
                      </a:cubicBezTo>
                      <a:cubicBezTo>
                        <a:pt x="81" y="127"/>
                        <a:pt x="81" y="126"/>
                        <a:pt x="81" y="126"/>
                      </a:cubicBezTo>
                      <a:cubicBezTo>
                        <a:pt x="82" y="126"/>
                        <a:pt x="81" y="127"/>
                        <a:pt x="81" y="128"/>
                      </a:cubicBezTo>
                      <a:close/>
                      <a:moveTo>
                        <a:pt x="70" y="122"/>
                      </a:moveTo>
                      <a:cubicBezTo>
                        <a:pt x="70" y="122"/>
                        <a:pt x="70" y="122"/>
                        <a:pt x="70" y="122"/>
                      </a:cubicBezTo>
                      <a:cubicBezTo>
                        <a:pt x="69" y="122"/>
                        <a:pt x="69" y="122"/>
                        <a:pt x="69" y="122"/>
                      </a:cubicBezTo>
                      <a:cubicBezTo>
                        <a:pt x="69" y="122"/>
                        <a:pt x="69" y="122"/>
                        <a:pt x="69" y="122"/>
                      </a:cubicBezTo>
                      <a:cubicBezTo>
                        <a:pt x="69" y="122"/>
                        <a:pt x="70" y="121"/>
                        <a:pt x="70" y="122"/>
                      </a:cubicBezTo>
                      <a:cubicBezTo>
                        <a:pt x="70" y="121"/>
                        <a:pt x="70" y="121"/>
                        <a:pt x="70" y="121"/>
                      </a:cubicBezTo>
                      <a:cubicBezTo>
                        <a:pt x="69" y="120"/>
                        <a:pt x="70" y="120"/>
                        <a:pt x="70" y="120"/>
                      </a:cubicBezTo>
                      <a:cubicBezTo>
                        <a:pt x="71" y="120"/>
                        <a:pt x="70" y="121"/>
                        <a:pt x="70" y="122"/>
                      </a:cubicBezTo>
                      <a:close/>
                      <a:moveTo>
                        <a:pt x="93" y="128"/>
                      </a:moveTo>
                      <a:cubicBezTo>
                        <a:pt x="93" y="128"/>
                        <a:pt x="93" y="127"/>
                        <a:pt x="93" y="126"/>
                      </a:cubicBezTo>
                      <a:cubicBezTo>
                        <a:pt x="93" y="126"/>
                        <a:pt x="93" y="127"/>
                        <a:pt x="93" y="126"/>
                      </a:cubicBezTo>
                      <a:cubicBezTo>
                        <a:pt x="94" y="127"/>
                        <a:pt x="93" y="127"/>
                        <a:pt x="93" y="127"/>
                      </a:cubicBezTo>
                      <a:cubicBezTo>
                        <a:pt x="94" y="127"/>
                        <a:pt x="93" y="127"/>
                        <a:pt x="94" y="126"/>
                      </a:cubicBezTo>
                      <a:cubicBezTo>
                        <a:pt x="94" y="126"/>
                        <a:pt x="95" y="127"/>
                        <a:pt x="95" y="126"/>
                      </a:cubicBezTo>
                      <a:cubicBezTo>
                        <a:pt x="95" y="126"/>
                        <a:pt x="94" y="127"/>
                        <a:pt x="94" y="127"/>
                      </a:cubicBezTo>
                      <a:cubicBezTo>
                        <a:pt x="94" y="127"/>
                        <a:pt x="94" y="128"/>
                        <a:pt x="94" y="128"/>
                      </a:cubicBezTo>
                      <a:cubicBezTo>
                        <a:pt x="94" y="128"/>
                        <a:pt x="94" y="128"/>
                        <a:pt x="94" y="128"/>
                      </a:cubicBezTo>
                      <a:cubicBezTo>
                        <a:pt x="94" y="129"/>
                        <a:pt x="93" y="129"/>
                        <a:pt x="93" y="129"/>
                      </a:cubicBezTo>
                      <a:cubicBezTo>
                        <a:pt x="93" y="129"/>
                        <a:pt x="93" y="128"/>
                        <a:pt x="93" y="127"/>
                      </a:cubicBezTo>
                      <a:cubicBezTo>
                        <a:pt x="93" y="127"/>
                        <a:pt x="93" y="128"/>
                        <a:pt x="93" y="128"/>
                      </a:cubicBezTo>
                      <a:close/>
                      <a:moveTo>
                        <a:pt x="68" y="119"/>
                      </a:moveTo>
                      <a:cubicBezTo>
                        <a:pt x="67" y="119"/>
                        <a:pt x="67" y="119"/>
                        <a:pt x="67" y="119"/>
                      </a:cubicBezTo>
                      <a:cubicBezTo>
                        <a:pt x="67" y="120"/>
                        <a:pt x="68" y="120"/>
                        <a:pt x="67" y="120"/>
                      </a:cubicBezTo>
                      <a:cubicBezTo>
                        <a:pt x="67" y="120"/>
                        <a:pt x="67" y="119"/>
                        <a:pt x="68" y="119"/>
                      </a:cubicBezTo>
                      <a:close/>
                      <a:moveTo>
                        <a:pt x="76" y="110"/>
                      </a:moveTo>
                      <a:cubicBezTo>
                        <a:pt x="76" y="110"/>
                        <a:pt x="76" y="110"/>
                        <a:pt x="76" y="109"/>
                      </a:cubicBezTo>
                      <a:cubicBezTo>
                        <a:pt x="76" y="109"/>
                        <a:pt x="76" y="109"/>
                        <a:pt x="76" y="109"/>
                      </a:cubicBezTo>
                      <a:cubicBezTo>
                        <a:pt x="77" y="110"/>
                        <a:pt x="76" y="111"/>
                        <a:pt x="76" y="112"/>
                      </a:cubicBezTo>
                      <a:cubicBezTo>
                        <a:pt x="76" y="112"/>
                        <a:pt x="76" y="112"/>
                        <a:pt x="76" y="112"/>
                      </a:cubicBezTo>
                      <a:cubicBezTo>
                        <a:pt x="76" y="112"/>
                        <a:pt x="76" y="112"/>
                        <a:pt x="76" y="112"/>
                      </a:cubicBezTo>
                      <a:cubicBezTo>
                        <a:pt x="76" y="111"/>
                        <a:pt x="76" y="112"/>
                        <a:pt x="76" y="112"/>
                      </a:cubicBezTo>
                      <a:cubicBezTo>
                        <a:pt x="75" y="112"/>
                        <a:pt x="76" y="111"/>
                        <a:pt x="76" y="110"/>
                      </a:cubicBezTo>
                      <a:close/>
                      <a:moveTo>
                        <a:pt x="80" y="104"/>
                      </a:moveTo>
                      <a:cubicBezTo>
                        <a:pt x="80" y="104"/>
                        <a:pt x="80" y="104"/>
                        <a:pt x="80" y="104"/>
                      </a:cubicBezTo>
                      <a:cubicBezTo>
                        <a:pt x="80" y="105"/>
                        <a:pt x="80" y="105"/>
                        <a:pt x="79" y="106"/>
                      </a:cubicBezTo>
                      <a:cubicBezTo>
                        <a:pt x="79" y="106"/>
                        <a:pt x="80" y="105"/>
                        <a:pt x="80" y="105"/>
                      </a:cubicBezTo>
                      <a:cubicBezTo>
                        <a:pt x="80" y="105"/>
                        <a:pt x="79" y="105"/>
                        <a:pt x="79" y="105"/>
                      </a:cubicBezTo>
                      <a:cubicBezTo>
                        <a:pt x="79" y="104"/>
                        <a:pt x="80" y="103"/>
                        <a:pt x="81" y="103"/>
                      </a:cubicBezTo>
                      <a:cubicBezTo>
                        <a:pt x="80" y="103"/>
                        <a:pt x="80" y="103"/>
                        <a:pt x="80" y="104"/>
                      </a:cubicBezTo>
                      <a:close/>
                      <a:moveTo>
                        <a:pt x="75" y="109"/>
                      </a:moveTo>
                      <a:cubicBezTo>
                        <a:pt x="75" y="108"/>
                        <a:pt x="76" y="108"/>
                        <a:pt x="76" y="108"/>
                      </a:cubicBezTo>
                      <a:cubicBezTo>
                        <a:pt x="76" y="108"/>
                        <a:pt x="76" y="109"/>
                        <a:pt x="76" y="109"/>
                      </a:cubicBezTo>
                      <a:cubicBezTo>
                        <a:pt x="76" y="109"/>
                        <a:pt x="76" y="109"/>
                        <a:pt x="76" y="109"/>
                      </a:cubicBezTo>
                      <a:cubicBezTo>
                        <a:pt x="76" y="109"/>
                        <a:pt x="76" y="109"/>
                        <a:pt x="75" y="109"/>
                      </a:cubicBezTo>
                      <a:close/>
                      <a:moveTo>
                        <a:pt x="83" y="105"/>
                      </a:moveTo>
                      <a:cubicBezTo>
                        <a:pt x="83" y="106"/>
                        <a:pt x="83" y="106"/>
                        <a:pt x="83" y="107"/>
                      </a:cubicBezTo>
                      <a:cubicBezTo>
                        <a:pt x="82" y="107"/>
                        <a:pt x="83" y="106"/>
                        <a:pt x="83" y="106"/>
                      </a:cubicBezTo>
                      <a:cubicBezTo>
                        <a:pt x="82" y="106"/>
                        <a:pt x="83" y="106"/>
                        <a:pt x="82" y="107"/>
                      </a:cubicBezTo>
                      <a:cubicBezTo>
                        <a:pt x="82" y="106"/>
                        <a:pt x="83" y="106"/>
                        <a:pt x="83" y="105"/>
                      </a:cubicBezTo>
                      <a:close/>
                      <a:moveTo>
                        <a:pt x="83" y="102"/>
                      </a:moveTo>
                      <a:cubicBezTo>
                        <a:pt x="83" y="102"/>
                        <a:pt x="83" y="102"/>
                        <a:pt x="83" y="102"/>
                      </a:cubicBezTo>
                      <a:cubicBezTo>
                        <a:pt x="83" y="102"/>
                        <a:pt x="83" y="102"/>
                        <a:pt x="83" y="102"/>
                      </a:cubicBezTo>
                      <a:cubicBezTo>
                        <a:pt x="83" y="102"/>
                        <a:pt x="83" y="102"/>
                        <a:pt x="83" y="102"/>
                      </a:cubicBezTo>
                      <a:cubicBezTo>
                        <a:pt x="83" y="102"/>
                        <a:pt x="83" y="102"/>
                        <a:pt x="83" y="101"/>
                      </a:cubicBezTo>
                      <a:cubicBezTo>
                        <a:pt x="84" y="102"/>
                        <a:pt x="83" y="102"/>
                        <a:pt x="83" y="102"/>
                      </a:cubicBezTo>
                      <a:cubicBezTo>
                        <a:pt x="84" y="102"/>
                        <a:pt x="83" y="101"/>
                        <a:pt x="84" y="100"/>
                      </a:cubicBezTo>
                      <a:cubicBezTo>
                        <a:pt x="84" y="101"/>
                        <a:pt x="84" y="101"/>
                        <a:pt x="84" y="102"/>
                      </a:cubicBezTo>
                      <a:cubicBezTo>
                        <a:pt x="84" y="102"/>
                        <a:pt x="84" y="102"/>
                        <a:pt x="84" y="101"/>
                      </a:cubicBezTo>
                      <a:cubicBezTo>
                        <a:pt x="85" y="102"/>
                        <a:pt x="84" y="103"/>
                        <a:pt x="84" y="103"/>
                      </a:cubicBezTo>
                      <a:cubicBezTo>
                        <a:pt x="83" y="104"/>
                        <a:pt x="84" y="103"/>
                        <a:pt x="84" y="103"/>
                      </a:cubicBezTo>
                      <a:cubicBezTo>
                        <a:pt x="83" y="103"/>
                        <a:pt x="83" y="104"/>
                        <a:pt x="83" y="104"/>
                      </a:cubicBezTo>
                      <a:cubicBezTo>
                        <a:pt x="82" y="103"/>
                        <a:pt x="83" y="103"/>
                        <a:pt x="83" y="102"/>
                      </a:cubicBezTo>
                      <a:cubicBezTo>
                        <a:pt x="83" y="103"/>
                        <a:pt x="82" y="104"/>
                        <a:pt x="83" y="104"/>
                      </a:cubicBezTo>
                      <a:cubicBezTo>
                        <a:pt x="83" y="104"/>
                        <a:pt x="82" y="104"/>
                        <a:pt x="82" y="104"/>
                      </a:cubicBezTo>
                      <a:cubicBezTo>
                        <a:pt x="82" y="104"/>
                        <a:pt x="82" y="104"/>
                        <a:pt x="82" y="105"/>
                      </a:cubicBezTo>
                      <a:cubicBezTo>
                        <a:pt x="82" y="105"/>
                        <a:pt x="82" y="104"/>
                        <a:pt x="83" y="105"/>
                      </a:cubicBezTo>
                      <a:cubicBezTo>
                        <a:pt x="83" y="105"/>
                        <a:pt x="83" y="105"/>
                        <a:pt x="83" y="105"/>
                      </a:cubicBezTo>
                      <a:cubicBezTo>
                        <a:pt x="83" y="105"/>
                        <a:pt x="83" y="104"/>
                        <a:pt x="83" y="104"/>
                      </a:cubicBezTo>
                      <a:cubicBezTo>
                        <a:pt x="83" y="104"/>
                        <a:pt x="83" y="104"/>
                        <a:pt x="83" y="104"/>
                      </a:cubicBezTo>
                      <a:cubicBezTo>
                        <a:pt x="84" y="104"/>
                        <a:pt x="83" y="105"/>
                        <a:pt x="83" y="105"/>
                      </a:cubicBezTo>
                      <a:cubicBezTo>
                        <a:pt x="83" y="105"/>
                        <a:pt x="82" y="105"/>
                        <a:pt x="82" y="106"/>
                      </a:cubicBezTo>
                      <a:cubicBezTo>
                        <a:pt x="82" y="106"/>
                        <a:pt x="82" y="106"/>
                        <a:pt x="82" y="105"/>
                      </a:cubicBezTo>
                      <a:cubicBezTo>
                        <a:pt x="82" y="105"/>
                        <a:pt x="82" y="105"/>
                        <a:pt x="81" y="106"/>
                      </a:cubicBezTo>
                      <a:cubicBezTo>
                        <a:pt x="82" y="106"/>
                        <a:pt x="82" y="106"/>
                        <a:pt x="82" y="106"/>
                      </a:cubicBezTo>
                      <a:cubicBezTo>
                        <a:pt x="82" y="107"/>
                        <a:pt x="82" y="107"/>
                        <a:pt x="81" y="107"/>
                      </a:cubicBezTo>
                      <a:cubicBezTo>
                        <a:pt x="81" y="107"/>
                        <a:pt x="82" y="108"/>
                        <a:pt x="82" y="107"/>
                      </a:cubicBezTo>
                      <a:cubicBezTo>
                        <a:pt x="82" y="108"/>
                        <a:pt x="81" y="108"/>
                        <a:pt x="81" y="108"/>
                      </a:cubicBezTo>
                      <a:cubicBezTo>
                        <a:pt x="81" y="108"/>
                        <a:pt x="81" y="108"/>
                        <a:pt x="81" y="108"/>
                      </a:cubicBezTo>
                      <a:cubicBezTo>
                        <a:pt x="81" y="109"/>
                        <a:pt x="80" y="110"/>
                        <a:pt x="81" y="110"/>
                      </a:cubicBezTo>
                      <a:cubicBezTo>
                        <a:pt x="80" y="110"/>
                        <a:pt x="81" y="111"/>
                        <a:pt x="80" y="110"/>
                      </a:cubicBezTo>
                      <a:cubicBezTo>
                        <a:pt x="80" y="110"/>
                        <a:pt x="80" y="109"/>
                        <a:pt x="80" y="109"/>
                      </a:cubicBezTo>
                      <a:cubicBezTo>
                        <a:pt x="80" y="109"/>
                        <a:pt x="80" y="109"/>
                        <a:pt x="80" y="109"/>
                      </a:cubicBezTo>
                      <a:cubicBezTo>
                        <a:pt x="80" y="109"/>
                        <a:pt x="80" y="108"/>
                        <a:pt x="80" y="108"/>
                      </a:cubicBezTo>
                      <a:cubicBezTo>
                        <a:pt x="80" y="108"/>
                        <a:pt x="80" y="108"/>
                        <a:pt x="81" y="108"/>
                      </a:cubicBezTo>
                      <a:cubicBezTo>
                        <a:pt x="81" y="107"/>
                        <a:pt x="81" y="108"/>
                        <a:pt x="80" y="107"/>
                      </a:cubicBezTo>
                      <a:cubicBezTo>
                        <a:pt x="80" y="107"/>
                        <a:pt x="81" y="107"/>
                        <a:pt x="81" y="107"/>
                      </a:cubicBezTo>
                      <a:cubicBezTo>
                        <a:pt x="80" y="106"/>
                        <a:pt x="81" y="106"/>
                        <a:pt x="81" y="106"/>
                      </a:cubicBezTo>
                      <a:cubicBezTo>
                        <a:pt x="80" y="106"/>
                        <a:pt x="80" y="106"/>
                        <a:pt x="80" y="106"/>
                      </a:cubicBezTo>
                      <a:cubicBezTo>
                        <a:pt x="80" y="106"/>
                        <a:pt x="80" y="106"/>
                        <a:pt x="80" y="105"/>
                      </a:cubicBezTo>
                      <a:cubicBezTo>
                        <a:pt x="80" y="105"/>
                        <a:pt x="80" y="106"/>
                        <a:pt x="80" y="106"/>
                      </a:cubicBezTo>
                      <a:cubicBezTo>
                        <a:pt x="81" y="106"/>
                        <a:pt x="80" y="105"/>
                        <a:pt x="81" y="104"/>
                      </a:cubicBezTo>
                      <a:cubicBezTo>
                        <a:pt x="81" y="105"/>
                        <a:pt x="81" y="105"/>
                        <a:pt x="81" y="104"/>
                      </a:cubicBezTo>
                      <a:cubicBezTo>
                        <a:pt x="81" y="104"/>
                        <a:pt x="81" y="105"/>
                        <a:pt x="81" y="105"/>
                      </a:cubicBezTo>
                      <a:cubicBezTo>
                        <a:pt x="81" y="105"/>
                        <a:pt x="81" y="104"/>
                        <a:pt x="82" y="104"/>
                      </a:cubicBezTo>
                      <a:cubicBezTo>
                        <a:pt x="82" y="104"/>
                        <a:pt x="82" y="103"/>
                        <a:pt x="82" y="103"/>
                      </a:cubicBezTo>
                      <a:cubicBezTo>
                        <a:pt x="82" y="103"/>
                        <a:pt x="82" y="102"/>
                        <a:pt x="83" y="102"/>
                      </a:cubicBezTo>
                      <a:close/>
                      <a:moveTo>
                        <a:pt x="81" y="106"/>
                      </a:moveTo>
                      <a:cubicBezTo>
                        <a:pt x="81" y="106"/>
                        <a:pt x="81" y="106"/>
                        <a:pt x="81" y="106"/>
                      </a:cubicBezTo>
                      <a:cubicBezTo>
                        <a:pt x="81" y="106"/>
                        <a:pt x="82" y="106"/>
                        <a:pt x="81" y="106"/>
                      </a:cubicBezTo>
                      <a:cubicBezTo>
                        <a:pt x="81" y="106"/>
                        <a:pt x="81" y="106"/>
                        <a:pt x="81" y="106"/>
                      </a:cubicBezTo>
                      <a:close/>
                      <a:moveTo>
                        <a:pt x="76" y="109"/>
                      </a:moveTo>
                      <a:cubicBezTo>
                        <a:pt x="76" y="109"/>
                        <a:pt x="77" y="109"/>
                        <a:pt x="77" y="108"/>
                      </a:cubicBezTo>
                      <a:cubicBezTo>
                        <a:pt x="77" y="108"/>
                        <a:pt x="77" y="109"/>
                        <a:pt x="76" y="109"/>
                      </a:cubicBezTo>
                      <a:close/>
                      <a:moveTo>
                        <a:pt x="83" y="109"/>
                      </a:moveTo>
                      <a:cubicBezTo>
                        <a:pt x="82" y="108"/>
                        <a:pt x="83" y="108"/>
                        <a:pt x="83" y="108"/>
                      </a:cubicBezTo>
                      <a:cubicBezTo>
                        <a:pt x="83" y="107"/>
                        <a:pt x="83" y="108"/>
                        <a:pt x="83" y="107"/>
                      </a:cubicBezTo>
                      <a:cubicBezTo>
                        <a:pt x="84" y="107"/>
                        <a:pt x="83" y="108"/>
                        <a:pt x="83" y="108"/>
                      </a:cubicBezTo>
                      <a:cubicBezTo>
                        <a:pt x="83" y="108"/>
                        <a:pt x="83" y="109"/>
                        <a:pt x="82" y="110"/>
                      </a:cubicBezTo>
                      <a:cubicBezTo>
                        <a:pt x="82" y="109"/>
                        <a:pt x="82" y="109"/>
                        <a:pt x="82" y="109"/>
                      </a:cubicBezTo>
                      <a:cubicBezTo>
                        <a:pt x="82" y="109"/>
                        <a:pt x="82" y="109"/>
                        <a:pt x="83" y="109"/>
                      </a:cubicBezTo>
                      <a:close/>
                      <a:moveTo>
                        <a:pt x="75" y="106"/>
                      </a:moveTo>
                      <a:cubicBezTo>
                        <a:pt x="75" y="106"/>
                        <a:pt x="75" y="106"/>
                        <a:pt x="75" y="106"/>
                      </a:cubicBezTo>
                      <a:cubicBezTo>
                        <a:pt x="75" y="106"/>
                        <a:pt x="75" y="106"/>
                        <a:pt x="75" y="106"/>
                      </a:cubicBezTo>
                      <a:cubicBezTo>
                        <a:pt x="75" y="106"/>
                        <a:pt x="75" y="106"/>
                        <a:pt x="74" y="106"/>
                      </a:cubicBezTo>
                      <a:cubicBezTo>
                        <a:pt x="75" y="106"/>
                        <a:pt x="75" y="106"/>
                        <a:pt x="75" y="105"/>
                      </a:cubicBezTo>
                      <a:cubicBezTo>
                        <a:pt x="75" y="105"/>
                        <a:pt x="75" y="105"/>
                        <a:pt x="75" y="105"/>
                      </a:cubicBezTo>
                      <a:cubicBezTo>
                        <a:pt x="75" y="105"/>
                        <a:pt x="75" y="106"/>
                        <a:pt x="75" y="105"/>
                      </a:cubicBezTo>
                      <a:cubicBezTo>
                        <a:pt x="75" y="106"/>
                        <a:pt x="75" y="106"/>
                        <a:pt x="75" y="106"/>
                      </a:cubicBezTo>
                      <a:close/>
                      <a:moveTo>
                        <a:pt x="90" y="109"/>
                      </a:moveTo>
                      <a:cubicBezTo>
                        <a:pt x="90" y="109"/>
                        <a:pt x="90" y="109"/>
                        <a:pt x="90" y="109"/>
                      </a:cubicBezTo>
                      <a:cubicBezTo>
                        <a:pt x="90" y="110"/>
                        <a:pt x="90" y="110"/>
                        <a:pt x="90" y="111"/>
                      </a:cubicBezTo>
                      <a:cubicBezTo>
                        <a:pt x="89" y="110"/>
                        <a:pt x="90" y="109"/>
                        <a:pt x="90" y="109"/>
                      </a:cubicBezTo>
                      <a:close/>
                      <a:moveTo>
                        <a:pt x="74" y="105"/>
                      </a:moveTo>
                      <a:cubicBezTo>
                        <a:pt x="74" y="105"/>
                        <a:pt x="74" y="105"/>
                        <a:pt x="74" y="105"/>
                      </a:cubicBezTo>
                      <a:cubicBezTo>
                        <a:pt x="75" y="105"/>
                        <a:pt x="74" y="104"/>
                        <a:pt x="75" y="104"/>
                      </a:cubicBezTo>
                      <a:cubicBezTo>
                        <a:pt x="75" y="104"/>
                        <a:pt x="75" y="104"/>
                        <a:pt x="74" y="104"/>
                      </a:cubicBezTo>
                      <a:cubicBezTo>
                        <a:pt x="74" y="105"/>
                        <a:pt x="75" y="105"/>
                        <a:pt x="75" y="105"/>
                      </a:cubicBezTo>
                      <a:cubicBezTo>
                        <a:pt x="75" y="105"/>
                        <a:pt x="74" y="105"/>
                        <a:pt x="74" y="105"/>
                      </a:cubicBezTo>
                      <a:close/>
                      <a:moveTo>
                        <a:pt x="77" y="104"/>
                      </a:moveTo>
                      <a:cubicBezTo>
                        <a:pt x="77" y="104"/>
                        <a:pt x="77" y="104"/>
                        <a:pt x="77" y="103"/>
                      </a:cubicBezTo>
                      <a:cubicBezTo>
                        <a:pt x="77" y="104"/>
                        <a:pt x="77" y="104"/>
                        <a:pt x="77" y="103"/>
                      </a:cubicBezTo>
                      <a:cubicBezTo>
                        <a:pt x="77" y="104"/>
                        <a:pt x="77" y="104"/>
                        <a:pt x="77" y="104"/>
                      </a:cubicBezTo>
                      <a:cubicBezTo>
                        <a:pt x="77" y="104"/>
                        <a:pt x="77" y="104"/>
                        <a:pt x="77" y="104"/>
                      </a:cubicBezTo>
                      <a:cubicBezTo>
                        <a:pt x="77" y="104"/>
                        <a:pt x="77" y="104"/>
                        <a:pt x="77" y="104"/>
                      </a:cubicBezTo>
                      <a:cubicBezTo>
                        <a:pt x="77" y="104"/>
                        <a:pt x="77" y="104"/>
                        <a:pt x="76" y="104"/>
                      </a:cubicBezTo>
                      <a:cubicBezTo>
                        <a:pt x="76" y="104"/>
                        <a:pt x="76" y="104"/>
                        <a:pt x="77" y="104"/>
                      </a:cubicBezTo>
                      <a:close/>
                      <a:moveTo>
                        <a:pt x="79" y="99"/>
                      </a:moveTo>
                      <a:cubicBezTo>
                        <a:pt x="79" y="99"/>
                        <a:pt x="79" y="99"/>
                        <a:pt x="79" y="99"/>
                      </a:cubicBezTo>
                      <a:cubicBezTo>
                        <a:pt x="78" y="99"/>
                        <a:pt x="78" y="100"/>
                        <a:pt x="78" y="101"/>
                      </a:cubicBezTo>
                      <a:cubicBezTo>
                        <a:pt x="77" y="101"/>
                        <a:pt x="77" y="103"/>
                        <a:pt x="76" y="102"/>
                      </a:cubicBezTo>
                      <a:cubicBezTo>
                        <a:pt x="76" y="102"/>
                        <a:pt x="76" y="102"/>
                        <a:pt x="77" y="102"/>
                      </a:cubicBezTo>
                      <a:cubicBezTo>
                        <a:pt x="76" y="101"/>
                        <a:pt x="78" y="100"/>
                        <a:pt x="77" y="100"/>
                      </a:cubicBezTo>
                      <a:cubicBezTo>
                        <a:pt x="78" y="100"/>
                        <a:pt x="78" y="99"/>
                        <a:pt x="78" y="99"/>
                      </a:cubicBezTo>
                      <a:cubicBezTo>
                        <a:pt x="78" y="99"/>
                        <a:pt x="78" y="99"/>
                        <a:pt x="78" y="98"/>
                      </a:cubicBezTo>
                      <a:cubicBezTo>
                        <a:pt x="78" y="98"/>
                        <a:pt x="78" y="99"/>
                        <a:pt x="78" y="99"/>
                      </a:cubicBezTo>
                      <a:cubicBezTo>
                        <a:pt x="77" y="98"/>
                        <a:pt x="78" y="98"/>
                        <a:pt x="78" y="97"/>
                      </a:cubicBezTo>
                      <a:cubicBezTo>
                        <a:pt x="78" y="97"/>
                        <a:pt x="79" y="96"/>
                        <a:pt x="78" y="96"/>
                      </a:cubicBezTo>
                      <a:cubicBezTo>
                        <a:pt x="78" y="95"/>
                        <a:pt x="79" y="95"/>
                        <a:pt x="79" y="96"/>
                      </a:cubicBezTo>
                      <a:cubicBezTo>
                        <a:pt x="79" y="96"/>
                        <a:pt x="78" y="97"/>
                        <a:pt x="78" y="98"/>
                      </a:cubicBezTo>
                      <a:cubicBezTo>
                        <a:pt x="78" y="98"/>
                        <a:pt x="78" y="98"/>
                        <a:pt x="78" y="98"/>
                      </a:cubicBezTo>
                      <a:cubicBezTo>
                        <a:pt x="78" y="98"/>
                        <a:pt x="78" y="98"/>
                        <a:pt x="78" y="98"/>
                      </a:cubicBezTo>
                      <a:cubicBezTo>
                        <a:pt x="79" y="98"/>
                        <a:pt x="79" y="98"/>
                        <a:pt x="79" y="98"/>
                      </a:cubicBezTo>
                      <a:cubicBezTo>
                        <a:pt x="79" y="98"/>
                        <a:pt x="79" y="98"/>
                        <a:pt x="78" y="98"/>
                      </a:cubicBezTo>
                      <a:cubicBezTo>
                        <a:pt x="78" y="98"/>
                        <a:pt x="78" y="98"/>
                        <a:pt x="78" y="98"/>
                      </a:cubicBezTo>
                      <a:cubicBezTo>
                        <a:pt x="78" y="97"/>
                        <a:pt x="79" y="97"/>
                        <a:pt x="80" y="96"/>
                      </a:cubicBezTo>
                      <a:cubicBezTo>
                        <a:pt x="80" y="98"/>
                        <a:pt x="79" y="98"/>
                        <a:pt x="79" y="99"/>
                      </a:cubicBezTo>
                      <a:close/>
                      <a:moveTo>
                        <a:pt x="81" y="99"/>
                      </a:moveTo>
                      <a:cubicBezTo>
                        <a:pt x="81" y="99"/>
                        <a:pt x="81" y="98"/>
                        <a:pt x="81" y="98"/>
                      </a:cubicBezTo>
                      <a:cubicBezTo>
                        <a:pt x="81" y="98"/>
                        <a:pt x="81" y="98"/>
                        <a:pt x="81" y="98"/>
                      </a:cubicBezTo>
                      <a:cubicBezTo>
                        <a:pt x="81" y="98"/>
                        <a:pt x="81" y="98"/>
                        <a:pt x="80" y="98"/>
                      </a:cubicBezTo>
                      <a:cubicBezTo>
                        <a:pt x="81" y="98"/>
                        <a:pt x="80" y="98"/>
                        <a:pt x="80" y="97"/>
                      </a:cubicBezTo>
                      <a:cubicBezTo>
                        <a:pt x="80" y="97"/>
                        <a:pt x="80" y="97"/>
                        <a:pt x="80" y="97"/>
                      </a:cubicBezTo>
                      <a:cubicBezTo>
                        <a:pt x="80" y="97"/>
                        <a:pt x="80" y="97"/>
                        <a:pt x="81" y="97"/>
                      </a:cubicBezTo>
                      <a:cubicBezTo>
                        <a:pt x="81" y="98"/>
                        <a:pt x="81" y="98"/>
                        <a:pt x="82" y="98"/>
                      </a:cubicBezTo>
                      <a:cubicBezTo>
                        <a:pt x="82" y="98"/>
                        <a:pt x="81" y="98"/>
                        <a:pt x="81" y="99"/>
                      </a:cubicBezTo>
                      <a:close/>
                      <a:moveTo>
                        <a:pt x="81" y="102"/>
                      </a:moveTo>
                      <a:cubicBezTo>
                        <a:pt x="81" y="102"/>
                        <a:pt x="81" y="101"/>
                        <a:pt x="81" y="101"/>
                      </a:cubicBezTo>
                      <a:cubicBezTo>
                        <a:pt x="81" y="101"/>
                        <a:pt x="81" y="101"/>
                        <a:pt x="81" y="101"/>
                      </a:cubicBezTo>
                      <a:cubicBezTo>
                        <a:pt x="81" y="101"/>
                        <a:pt x="81" y="102"/>
                        <a:pt x="81" y="102"/>
                      </a:cubicBezTo>
                      <a:close/>
                      <a:moveTo>
                        <a:pt x="81" y="99"/>
                      </a:moveTo>
                      <a:cubicBezTo>
                        <a:pt x="82" y="100"/>
                        <a:pt x="81" y="100"/>
                        <a:pt x="81" y="100"/>
                      </a:cubicBezTo>
                      <a:cubicBezTo>
                        <a:pt x="81" y="100"/>
                        <a:pt x="81" y="100"/>
                        <a:pt x="81" y="100"/>
                      </a:cubicBezTo>
                      <a:cubicBezTo>
                        <a:pt x="81" y="100"/>
                        <a:pt x="81" y="100"/>
                        <a:pt x="81" y="99"/>
                      </a:cubicBezTo>
                      <a:close/>
                      <a:moveTo>
                        <a:pt x="81" y="101"/>
                      </a:moveTo>
                      <a:cubicBezTo>
                        <a:pt x="81" y="101"/>
                        <a:pt x="82" y="101"/>
                        <a:pt x="81" y="100"/>
                      </a:cubicBezTo>
                      <a:cubicBezTo>
                        <a:pt x="82" y="100"/>
                        <a:pt x="82" y="100"/>
                        <a:pt x="82" y="100"/>
                      </a:cubicBezTo>
                      <a:cubicBezTo>
                        <a:pt x="82" y="101"/>
                        <a:pt x="81" y="101"/>
                        <a:pt x="82" y="101"/>
                      </a:cubicBezTo>
                      <a:cubicBezTo>
                        <a:pt x="82" y="102"/>
                        <a:pt x="82" y="101"/>
                        <a:pt x="81" y="101"/>
                      </a:cubicBezTo>
                      <a:close/>
                      <a:moveTo>
                        <a:pt x="80" y="100"/>
                      </a:moveTo>
                      <a:cubicBezTo>
                        <a:pt x="80" y="100"/>
                        <a:pt x="79" y="100"/>
                        <a:pt x="79" y="100"/>
                      </a:cubicBezTo>
                      <a:cubicBezTo>
                        <a:pt x="79" y="100"/>
                        <a:pt x="79" y="99"/>
                        <a:pt x="80" y="99"/>
                      </a:cubicBezTo>
                      <a:lnTo>
                        <a:pt x="80" y="100"/>
                      </a:lnTo>
                      <a:close/>
                      <a:moveTo>
                        <a:pt x="84" y="98"/>
                      </a:moveTo>
                      <a:cubicBezTo>
                        <a:pt x="84" y="98"/>
                        <a:pt x="84" y="97"/>
                        <a:pt x="84" y="96"/>
                      </a:cubicBezTo>
                      <a:cubicBezTo>
                        <a:pt x="84" y="97"/>
                        <a:pt x="84" y="97"/>
                        <a:pt x="84" y="97"/>
                      </a:cubicBezTo>
                      <a:cubicBezTo>
                        <a:pt x="84" y="98"/>
                        <a:pt x="84" y="98"/>
                        <a:pt x="83" y="99"/>
                      </a:cubicBezTo>
                      <a:cubicBezTo>
                        <a:pt x="83" y="100"/>
                        <a:pt x="83" y="98"/>
                        <a:pt x="84" y="98"/>
                      </a:cubicBezTo>
                      <a:close/>
                      <a:moveTo>
                        <a:pt x="80" y="93"/>
                      </a:moveTo>
                      <a:cubicBezTo>
                        <a:pt x="79" y="93"/>
                        <a:pt x="79" y="93"/>
                        <a:pt x="79" y="93"/>
                      </a:cubicBezTo>
                      <a:cubicBezTo>
                        <a:pt x="79" y="93"/>
                        <a:pt x="79" y="92"/>
                        <a:pt x="79" y="93"/>
                      </a:cubicBezTo>
                      <a:cubicBezTo>
                        <a:pt x="79" y="93"/>
                        <a:pt x="79" y="92"/>
                        <a:pt x="79" y="92"/>
                      </a:cubicBezTo>
                      <a:cubicBezTo>
                        <a:pt x="80" y="92"/>
                        <a:pt x="79" y="93"/>
                        <a:pt x="80" y="93"/>
                      </a:cubicBezTo>
                      <a:close/>
                      <a:moveTo>
                        <a:pt x="78" y="92"/>
                      </a:moveTo>
                      <a:cubicBezTo>
                        <a:pt x="78" y="92"/>
                        <a:pt x="78" y="92"/>
                        <a:pt x="77" y="92"/>
                      </a:cubicBezTo>
                      <a:cubicBezTo>
                        <a:pt x="78" y="92"/>
                        <a:pt x="78" y="92"/>
                        <a:pt x="78" y="92"/>
                      </a:cubicBezTo>
                      <a:close/>
                      <a:moveTo>
                        <a:pt x="88" y="90"/>
                      </a:moveTo>
                      <a:cubicBezTo>
                        <a:pt x="88" y="90"/>
                        <a:pt x="88" y="90"/>
                        <a:pt x="88" y="89"/>
                      </a:cubicBezTo>
                      <a:cubicBezTo>
                        <a:pt x="88" y="90"/>
                        <a:pt x="88" y="89"/>
                        <a:pt x="89" y="90"/>
                      </a:cubicBezTo>
                      <a:cubicBezTo>
                        <a:pt x="89" y="90"/>
                        <a:pt x="88" y="90"/>
                        <a:pt x="88" y="90"/>
                      </a:cubicBezTo>
                      <a:cubicBezTo>
                        <a:pt x="88" y="90"/>
                        <a:pt x="88" y="90"/>
                        <a:pt x="88" y="90"/>
                      </a:cubicBezTo>
                      <a:close/>
                      <a:moveTo>
                        <a:pt x="88" y="89"/>
                      </a:moveTo>
                      <a:cubicBezTo>
                        <a:pt x="88" y="88"/>
                        <a:pt x="89" y="89"/>
                        <a:pt x="88" y="88"/>
                      </a:cubicBezTo>
                      <a:cubicBezTo>
                        <a:pt x="89" y="88"/>
                        <a:pt x="89" y="88"/>
                        <a:pt x="89" y="87"/>
                      </a:cubicBezTo>
                      <a:cubicBezTo>
                        <a:pt x="89" y="88"/>
                        <a:pt x="89" y="88"/>
                        <a:pt x="90" y="88"/>
                      </a:cubicBezTo>
                      <a:cubicBezTo>
                        <a:pt x="89" y="88"/>
                        <a:pt x="89" y="89"/>
                        <a:pt x="89" y="89"/>
                      </a:cubicBezTo>
                      <a:cubicBezTo>
                        <a:pt x="89" y="89"/>
                        <a:pt x="89" y="89"/>
                        <a:pt x="89" y="89"/>
                      </a:cubicBezTo>
                      <a:cubicBezTo>
                        <a:pt x="89" y="90"/>
                        <a:pt x="89" y="90"/>
                        <a:pt x="89" y="90"/>
                      </a:cubicBezTo>
                      <a:cubicBezTo>
                        <a:pt x="89" y="89"/>
                        <a:pt x="89" y="89"/>
                        <a:pt x="89" y="89"/>
                      </a:cubicBezTo>
                      <a:cubicBezTo>
                        <a:pt x="89" y="89"/>
                        <a:pt x="88" y="89"/>
                        <a:pt x="88" y="89"/>
                      </a:cubicBezTo>
                      <a:cubicBezTo>
                        <a:pt x="88" y="89"/>
                        <a:pt x="88" y="89"/>
                        <a:pt x="88" y="89"/>
                      </a:cubicBezTo>
                      <a:cubicBezTo>
                        <a:pt x="88" y="89"/>
                        <a:pt x="88" y="89"/>
                        <a:pt x="88" y="89"/>
                      </a:cubicBezTo>
                      <a:close/>
                      <a:moveTo>
                        <a:pt x="86" y="80"/>
                      </a:moveTo>
                      <a:cubicBezTo>
                        <a:pt x="87" y="79"/>
                        <a:pt x="87" y="79"/>
                        <a:pt x="87" y="78"/>
                      </a:cubicBezTo>
                      <a:cubicBezTo>
                        <a:pt x="88" y="77"/>
                        <a:pt x="88" y="76"/>
                        <a:pt x="88" y="78"/>
                      </a:cubicBezTo>
                      <a:cubicBezTo>
                        <a:pt x="88" y="78"/>
                        <a:pt x="88" y="78"/>
                        <a:pt x="88" y="78"/>
                      </a:cubicBezTo>
                      <a:cubicBezTo>
                        <a:pt x="88" y="78"/>
                        <a:pt x="88" y="79"/>
                        <a:pt x="87" y="79"/>
                      </a:cubicBezTo>
                      <a:cubicBezTo>
                        <a:pt x="87" y="80"/>
                        <a:pt x="87" y="80"/>
                        <a:pt x="87" y="80"/>
                      </a:cubicBezTo>
                      <a:cubicBezTo>
                        <a:pt x="87" y="80"/>
                        <a:pt x="87" y="80"/>
                        <a:pt x="87" y="80"/>
                      </a:cubicBezTo>
                      <a:cubicBezTo>
                        <a:pt x="87" y="80"/>
                        <a:pt x="87" y="80"/>
                        <a:pt x="86" y="80"/>
                      </a:cubicBezTo>
                      <a:close/>
                      <a:moveTo>
                        <a:pt x="87" y="79"/>
                      </a:moveTo>
                      <a:cubicBezTo>
                        <a:pt x="87" y="79"/>
                        <a:pt x="88" y="78"/>
                        <a:pt x="88" y="78"/>
                      </a:cubicBezTo>
                      <a:cubicBezTo>
                        <a:pt x="87" y="78"/>
                        <a:pt x="87" y="79"/>
                        <a:pt x="87" y="79"/>
                      </a:cubicBezTo>
                      <a:close/>
                      <a:moveTo>
                        <a:pt x="86" y="77"/>
                      </a:moveTo>
                      <a:cubicBezTo>
                        <a:pt x="86" y="78"/>
                        <a:pt x="85" y="78"/>
                        <a:pt x="85" y="79"/>
                      </a:cubicBezTo>
                      <a:cubicBezTo>
                        <a:pt x="84" y="78"/>
                        <a:pt x="85" y="78"/>
                        <a:pt x="85" y="78"/>
                      </a:cubicBezTo>
                      <a:cubicBezTo>
                        <a:pt x="85" y="78"/>
                        <a:pt x="84" y="78"/>
                        <a:pt x="85" y="77"/>
                      </a:cubicBezTo>
                      <a:cubicBezTo>
                        <a:pt x="85" y="78"/>
                        <a:pt x="85" y="78"/>
                        <a:pt x="85" y="77"/>
                      </a:cubicBezTo>
                      <a:cubicBezTo>
                        <a:pt x="86" y="77"/>
                        <a:pt x="86" y="77"/>
                        <a:pt x="86" y="77"/>
                      </a:cubicBezTo>
                      <a:close/>
                      <a:moveTo>
                        <a:pt x="86" y="76"/>
                      </a:moveTo>
                      <a:cubicBezTo>
                        <a:pt x="86" y="75"/>
                        <a:pt x="86" y="76"/>
                        <a:pt x="86" y="77"/>
                      </a:cubicBezTo>
                      <a:cubicBezTo>
                        <a:pt x="86" y="76"/>
                        <a:pt x="86" y="75"/>
                        <a:pt x="86" y="75"/>
                      </a:cubicBezTo>
                      <a:cubicBezTo>
                        <a:pt x="86" y="75"/>
                        <a:pt x="86" y="75"/>
                        <a:pt x="86" y="75"/>
                      </a:cubicBezTo>
                      <a:cubicBezTo>
                        <a:pt x="87" y="75"/>
                        <a:pt x="86" y="75"/>
                        <a:pt x="86" y="76"/>
                      </a:cubicBezTo>
                      <a:close/>
                      <a:moveTo>
                        <a:pt x="91" y="69"/>
                      </a:moveTo>
                      <a:cubicBezTo>
                        <a:pt x="90" y="69"/>
                        <a:pt x="91" y="68"/>
                        <a:pt x="91" y="67"/>
                      </a:cubicBezTo>
                      <a:cubicBezTo>
                        <a:pt x="91" y="67"/>
                        <a:pt x="91" y="68"/>
                        <a:pt x="91" y="68"/>
                      </a:cubicBezTo>
                      <a:cubicBezTo>
                        <a:pt x="92" y="67"/>
                        <a:pt x="92" y="65"/>
                        <a:pt x="93" y="63"/>
                      </a:cubicBezTo>
                      <a:cubicBezTo>
                        <a:pt x="93" y="63"/>
                        <a:pt x="93" y="63"/>
                        <a:pt x="93" y="63"/>
                      </a:cubicBezTo>
                      <a:cubicBezTo>
                        <a:pt x="94" y="63"/>
                        <a:pt x="93" y="63"/>
                        <a:pt x="93" y="62"/>
                      </a:cubicBezTo>
                      <a:cubicBezTo>
                        <a:pt x="94" y="62"/>
                        <a:pt x="94" y="63"/>
                        <a:pt x="93" y="63"/>
                      </a:cubicBezTo>
                      <a:cubicBezTo>
                        <a:pt x="94" y="63"/>
                        <a:pt x="94" y="62"/>
                        <a:pt x="94" y="62"/>
                      </a:cubicBezTo>
                      <a:cubicBezTo>
                        <a:pt x="94" y="62"/>
                        <a:pt x="94" y="62"/>
                        <a:pt x="94" y="62"/>
                      </a:cubicBezTo>
                      <a:cubicBezTo>
                        <a:pt x="94" y="61"/>
                        <a:pt x="94" y="61"/>
                        <a:pt x="94" y="61"/>
                      </a:cubicBezTo>
                      <a:cubicBezTo>
                        <a:pt x="94" y="61"/>
                        <a:pt x="95" y="61"/>
                        <a:pt x="95" y="60"/>
                      </a:cubicBezTo>
                      <a:cubicBezTo>
                        <a:pt x="95" y="61"/>
                        <a:pt x="95" y="61"/>
                        <a:pt x="95" y="62"/>
                      </a:cubicBezTo>
                      <a:cubicBezTo>
                        <a:pt x="94" y="62"/>
                        <a:pt x="94" y="62"/>
                        <a:pt x="94" y="62"/>
                      </a:cubicBezTo>
                      <a:cubicBezTo>
                        <a:pt x="94" y="63"/>
                        <a:pt x="93" y="64"/>
                        <a:pt x="93" y="65"/>
                      </a:cubicBezTo>
                      <a:cubicBezTo>
                        <a:pt x="93" y="65"/>
                        <a:pt x="93" y="65"/>
                        <a:pt x="93" y="65"/>
                      </a:cubicBezTo>
                      <a:cubicBezTo>
                        <a:pt x="93" y="65"/>
                        <a:pt x="93" y="65"/>
                        <a:pt x="93" y="65"/>
                      </a:cubicBezTo>
                      <a:cubicBezTo>
                        <a:pt x="93" y="65"/>
                        <a:pt x="93" y="65"/>
                        <a:pt x="93" y="65"/>
                      </a:cubicBezTo>
                      <a:cubicBezTo>
                        <a:pt x="93" y="66"/>
                        <a:pt x="93" y="66"/>
                        <a:pt x="93" y="66"/>
                      </a:cubicBezTo>
                      <a:cubicBezTo>
                        <a:pt x="91" y="68"/>
                        <a:pt x="91" y="69"/>
                        <a:pt x="91" y="71"/>
                      </a:cubicBezTo>
                      <a:cubicBezTo>
                        <a:pt x="90" y="71"/>
                        <a:pt x="90" y="72"/>
                        <a:pt x="89" y="72"/>
                      </a:cubicBezTo>
                      <a:cubicBezTo>
                        <a:pt x="89" y="72"/>
                        <a:pt x="89" y="72"/>
                        <a:pt x="90" y="72"/>
                      </a:cubicBezTo>
                      <a:cubicBezTo>
                        <a:pt x="88" y="74"/>
                        <a:pt x="88" y="75"/>
                        <a:pt x="87" y="77"/>
                      </a:cubicBezTo>
                      <a:cubicBezTo>
                        <a:pt x="87" y="75"/>
                        <a:pt x="89" y="71"/>
                        <a:pt x="90" y="69"/>
                      </a:cubicBezTo>
                      <a:cubicBezTo>
                        <a:pt x="90" y="69"/>
                        <a:pt x="91" y="69"/>
                        <a:pt x="91" y="69"/>
                      </a:cubicBezTo>
                      <a:close/>
                      <a:moveTo>
                        <a:pt x="88" y="77"/>
                      </a:moveTo>
                      <a:cubicBezTo>
                        <a:pt x="88" y="77"/>
                        <a:pt x="88" y="76"/>
                        <a:pt x="89" y="76"/>
                      </a:cubicBezTo>
                      <a:cubicBezTo>
                        <a:pt x="89" y="76"/>
                        <a:pt x="89" y="76"/>
                        <a:pt x="89" y="76"/>
                      </a:cubicBezTo>
                      <a:cubicBezTo>
                        <a:pt x="89" y="77"/>
                        <a:pt x="89" y="77"/>
                        <a:pt x="89" y="77"/>
                      </a:cubicBezTo>
                      <a:cubicBezTo>
                        <a:pt x="89" y="77"/>
                        <a:pt x="89" y="76"/>
                        <a:pt x="88" y="77"/>
                      </a:cubicBezTo>
                      <a:close/>
                      <a:moveTo>
                        <a:pt x="95" y="57"/>
                      </a:moveTo>
                      <a:cubicBezTo>
                        <a:pt x="94" y="59"/>
                        <a:pt x="92" y="62"/>
                        <a:pt x="91" y="64"/>
                      </a:cubicBezTo>
                      <a:cubicBezTo>
                        <a:pt x="91" y="61"/>
                        <a:pt x="93" y="59"/>
                        <a:pt x="95" y="57"/>
                      </a:cubicBezTo>
                      <a:close/>
                      <a:moveTo>
                        <a:pt x="100" y="51"/>
                      </a:moveTo>
                      <a:cubicBezTo>
                        <a:pt x="101" y="51"/>
                        <a:pt x="100" y="52"/>
                        <a:pt x="101" y="52"/>
                      </a:cubicBezTo>
                      <a:cubicBezTo>
                        <a:pt x="100" y="52"/>
                        <a:pt x="100" y="52"/>
                        <a:pt x="100" y="52"/>
                      </a:cubicBezTo>
                      <a:cubicBezTo>
                        <a:pt x="100" y="52"/>
                        <a:pt x="100" y="52"/>
                        <a:pt x="100" y="52"/>
                      </a:cubicBezTo>
                      <a:cubicBezTo>
                        <a:pt x="100" y="52"/>
                        <a:pt x="100" y="52"/>
                        <a:pt x="100" y="52"/>
                      </a:cubicBezTo>
                      <a:cubicBezTo>
                        <a:pt x="100" y="52"/>
                        <a:pt x="100" y="52"/>
                        <a:pt x="100" y="52"/>
                      </a:cubicBezTo>
                      <a:cubicBezTo>
                        <a:pt x="100" y="53"/>
                        <a:pt x="100" y="52"/>
                        <a:pt x="100" y="52"/>
                      </a:cubicBezTo>
                      <a:cubicBezTo>
                        <a:pt x="100" y="52"/>
                        <a:pt x="100" y="52"/>
                        <a:pt x="100" y="51"/>
                      </a:cubicBezTo>
                      <a:close/>
                      <a:moveTo>
                        <a:pt x="102" y="41"/>
                      </a:moveTo>
                      <a:cubicBezTo>
                        <a:pt x="102" y="40"/>
                        <a:pt x="103" y="40"/>
                        <a:pt x="103" y="39"/>
                      </a:cubicBezTo>
                      <a:cubicBezTo>
                        <a:pt x="103" y="39"/>
                        <a:pt x="103" y="39"/>
                        <a:pt x="103" y="39"/>
                      </a:cubicBezTo>
                      <a:cubicBezTo>
                        <a:pt x="103" y="39"/>
                        <a:pt x="103" y="40"/>
                        <a:pt x="103" y="40"/>
                      </a:cubicBezTo>
                      <a:cubicBezTo>
                        <a:pt x="103" y="40"/>
                        <a:pt x="103" y="41"/>
                        <a:pt x="103" y="41"/>
                      </a:cubicBezTo>
                      <a:cubicBezTo>
                        <a:pt x="102" y="41"/>
                        <a:pt x="102" y="41"/>
                        <a:pt x="102" y="41"/>
                      </a:cubicBezTo>
                      <a:cubicBezTo>
                        <a:pt x="102" y="41"/>
                        <a:pt x="102" y="41"/>
                        <a:pt x="102" y="41"/>
                      </a:cubicBezTo>
                      <a:cubicBezTo>
                        <a:pt x="102" y="41"/>
                        <a:pt x="102" y="42"/>
                        <a:pt x="102" y="42"/>
                      </a:cubicBezTo>
                      <a:cubicBezTo>
                        <a:pt x="102" y="41"/>
                        <a:pt x="102" y="41"/>
                        <a:pt x="101" y="41"/>
                      </a:cubicBezTo>
                      <a:cubicBezTo>
                        <a:pt x="102" y="40"/>
                        <a:pt x="102" y="41"/>
                        <a:pt x="102" y="41"/>
                      </a:cubicBezTo>
                      <a:close/>
                      <a:moveTo>
                        <a:pt x="112" y="24"/>
                      </a:moveTo>
                      <a:cubicBezTo>
                        <a:pt x="111" y="25"/>
                        <a:pt x="110" y="26"/>
                        <a:pt x="110" y="26"/>
                      </a:cubicBezTo>
                      <a:cubicBezTo>
                        <a:pt x="109" y="27"/>
                        <a:pt x="110" y="27"/>
                        <a:pt x="110" y="26"/>
                      </a:cubicBezTo>
                      <a:cubicBezTo>
                        <a:pt x="110" y="27"/>
                        <a:pt x="110" y="27"/>
                        <a:pt x="110" y="27"/>
                      </a:cubicBezTo>
                      <a:cubicBezTo>
                        <a:pt x="110" y="27"/>
                        <a:pt x="110" y="27"/>
                        <a:pt x="110" y="27"/>
                      </a:cubicBezTo>
                      <a:cubicBezTo>
                        <a:pt x="109" y="28"/>
                        <a:pt x="109" y="28"/>
                        <a:pt x="109" y="28"/>
                      </a:cubicBezTo>
                      <a:cubicBezTo>
                        <a:pt x="110" y="28"/>
                        <a:pt x="110" y="27"/>
                        <a:pt x="110" y="27"/>
                      </a:cubicBezTo>
                      <a:cubicBezTo>
                        <a:pt x="109" y="29"/>
                        <a:pt x="109" y="31"/>
                        <a:pt x="108" y="32"/>
                      </a:cubicBezTo>
                      <a:cubicBezTo>
                        <a:pt x="108" y="32"/>
                        <a:pt x="108" y="31"/>
                        <a:pt x="108" y="31"/>
                      </a:cubicBezTo>
                      <a:cubicBezTo>
                        <a:pt x="108" y="31"/>
                        <a:pt x="108" y="31"/>
                        <a:pt x="108" y="31"/>
                      </a:cubicBezTo>
                      <a:cubicBezTo>
                        <a:pt x="108" y="31"/>
                        <a:pt x="107" y="32"/>
                        <a:pt x="106" y="32"/>
                      </a:cubicBezTo>
                      <a:cubicBezTo>
                        <a:pt x="106" y="32"/>
                        <a:pt x="106" y="33"/>
                        <a:pt x="106" y="33"/>
                      </a:cubicBezTo>
                      <a:cubicBezTo>
                        <a:pt x="106" y="33"/>
                        <a:pt x="106" y="32"/>
                        <a:pt x="106" y="33"/>
                      </a:cubicBezTo>
                      <a:cubicBezTo>
                        <a:pt x="105" y="33"/>
                        <a:pt x="106" y="32"/>
                        <a:pt x="106" y="32"/>
                      </a:cubicBezTo>
                      <a:cubicBezTo>
                        <a:pt x="106" y="31"/>
                        <a:pt x="106" y="32"/>
                        <a:pt x="106" y="32"/>
                      </a:cubicBezTo>
                      <a:cubicBezTo>
                        <a:pt x="107" y="31"/>
                        <a:pt x="107" y="31"/>
                        <a:pt x="107" y="31"/>
                      </a:cubicBezTo>
                      <a:cubicBezTo>
                        <a:pt x="107" y="31"/>
                        <a:pt x="107" y="30"/>
                        <a:pt x="108" y="30"/>
                      </a:cubicBezTo>
                      <a:cubicBezTo>
                        <a:pt x="108" y="30"/>
                        <a:pt x="107" y="30"/>
                        <a:pt x="107" y="30"/>
                      </a:cubicBezTo>
                      <a:cubicBezTo>
                        <a:pt x="107" y="29"/>
                        <a:pt x="107" y="29"/>
                        <a:pt x="107" y="29"/>
                      </a:cubicBezTo>
                      <a:cubicBezTo>
                        <a:pt x="108" y="30"/>
                        <a:pt x="108" y="30"/>
                        <a:pt x="108" y="30"/>
                      </a:cubicBezTo>
                      <a:cubicBezTo>
                        <a:pt x="108" y="29"/>
                        <a:pt x="108" y="30"/>
                        <a:pt x="108" y="30"/>
                      </a:cubicBezTo>
                      <a:cubicBezTo>
                        <a:pt x="109" y="30"/>
                        <a:pt x="108" y="29"/>
                        <a:pt x="108" y="29"/>
                      </a:cubicBezTo>
                      <a:cubicBezTo>
                        <a:pt x="108" y="29"/>
                        <a:pt x="109" y="29"/>
                        <a:pt x="109" y="29"/>
                      </a:cubicBezTo>
                      <a:cubicBezTo>
                        <a:pt x="109" y="28"/>
                        <a:pt x="108" y="29"/>
                        <a:pt x="108" y="29"/>
                      </a:cubicBezTo>
                      <a:cubicBezTo>
                        <a:pt x="108" y="28"/>
                        <a:pt x="109" y="28"/>
                        <a:pt x="109" y="27"/>
                      </a:cubicBezTo>
                      <a:cubicBezTo>
                        <a:pt x="109" y="27"/>
                        <a:pt x="109" y="27"/>
                        <a:pt x="109" y="27"/>
                      </a:cubicBezTo>
                      <a:cubicBezTo>
                        <a:pt x="109" y="27"/>
                        <a:pt x="109" y="27"/>
                        <a:pt x="109" y="27"/>
                      </a:cubicBezTo>
                      <a:cubicBezTo>
                        <a:pt x="109" y="26"/>
                        <a:pt x="110" y="26"/>
                        <a:pt x="109" y="26"/>
                      </a:cubicBezTo>
                      <a:cubicBezTo>
                        <a:pt x="110" y="26"/>
                        <a:pt x="111" y="25"/>
                        <a:pt x="110" y="25"/>
                      </a:cubicBezTo>
                      <a:cubicBezTo>
                        <a:pt x="110" y="25"/>
                        <a:pt x="110" y="25"/>
                        <a:pt x="110" y="26"/>
                      </a:cubicBezTo>
                      <a:cubicBezTo>
                        <a:pt x="109" y="25"/>
                        <a:pt x="110" y="25"/>
                        <a:pt x="110" y="24"/>
                      </a:cubicBezTo>
                      <a:cubicBezTo>
                        <a:pt x="110" y="24"/>
                        <a:pt x="110" y="25"/>
                        <a:pt x="109" y="25"/>
                      </a:cubicBezTo>
                      <a:cubicBezTo>
                        <a:pt x="110" y="23"/>
                        <a:pt x="111" y="23"/>
                        <a:pt x="111" y="22"/>
                      </a:cubicBezTo>
                      <a:cubicBezTo>
                        <a:pt x="112" y="22"/>
                        <a:pt x="111" y="22"/>
                        <a:pt x="111" y="22"/>
                      </a:cubicBezTo>
                      <a:cubicBezTo>
                        <a:pt x="111" y="23"/>
                        <a:pt x="110" y="23"/>
                        <a:pt x="111" y="23"/>
                      </a:cubicBezTo>
                      <a:cubicBezTo>
                        <a:pt x="111" y="23"/>
                        <a:pt x="111" y="23"/>
                        <a:pt x="111" y="23"/>
                      </a:cubicBezTo>
                      <a:cubicBezTo>
                        <a:pt x="111" y="23"/>
                        <a:pt x="111" y="23"/>
                        <a:pt x="112" y="23"/>
                      </a:cubicBezTo>
                      <a:cubicBezTo>
                        <a:pt x="112" y="24"/>
                        <a:pt x="111" y="24"/>
                        <a:pt x="111" y="24"/>
                      </a:cubicBezTo>
                      <a:cubicBezTo>
                        <a:pt x="111" y="24"/>
                        <a:pt x="111" y="24"/>
                        <a:pt x="112" y="24"/>
                      </a:cubicBezTo>
                      <a:close/>
                      <a:moveTo>
                        <a:pt x="108" y="34"/>
                      </a:moveTo>
                      <a:cubicBezTo>
                        <a:pt x="108" y="33"/>
                        <a:pt x="109" y="33"/>
                        <a:pt x="109" y="33"/>
                      </a:cubicBezTo>
                      <a:cubicBezTo>
                        <a:pt x="109" y="33"/>
                        <a:pt x="108" y="33"/>
                        <a:pt x="108" y="34"/>
                      </a:cubicBezTo>
                      <a:close/>
                      <a:moveTo>
                        <a:pt x="109" y="32"/>
                      </a:moveTo>
                      <a:cubicBezTo>
                        <a:pt x="110" y="31"/>
                        <a:pt x="110" y="31"/>
                        <a:pt x="110" y="31"/>
                      </a:cubicBezTo>
                      <a:cubicBezTo>
                        <a:pt x="110" y="32"/>
                        <a:pt x="109" y="32"/>
                        <a:pt x="109" y="32"/>
                      </a:cubicBezTo>
                      <a:close/>
                      <a:moveTo>
                        <a:pt x="111" y="32"/>
                      </a:moveTo>
                      <a:cubicBezTo>
                        <a:pt x="111" y="32"/>
                        <a:pt x="111" y="31"/>
                        <a:pt x="111" y="30"/>
                      </a:cubicBezTo>
                      <a:cubicBezTo>
                        <a:pt x="112" y="31"/>
                        <a:pt x="111" y="32"/>
                        <a:pt x="111" y="32"/>
                      </a:cubicBezTo>
                      <a:close/>
                      <a:moveTo>
                        <a:pt x="114" y="17"/>
                      </a:moveTo>
                      <a:cubicBezTo>
                        <a:pt x="114" y="18"/>
                        <a:pt x="114" y="18"/>
                        <a:pt x="114" y="18"/>
                      </a:cubicBezTo>
                      <a:cubicBezTo>
                        <a:pt x="114" y="18"/>
                        <a:pt x="113" y="18"/>
                        <a:pt x="114" y="17"/>
                      </a:cubicBezTo>
                      <a:close/>
                      <a:moveTo>
                        <a:pt x="120" y="18"/>
                      </a:moveTo>
                      <a:cubicBezTo>
                        <a:pt x="120" y="18"/>
                        <a:pt x="120" y="18"/>
                        <a:pt x="121" y="18"/>
                      </a:cubicBezTo>
                      <a:cubicBezTo>
                        <a:pt x="120" y="18"/>
                        <a:pt x="120" y="18"/>
                        <a:pt x="120" y="19"/>
                      </a:cubicBezTo>
                      <a:cubicBezTo>
                        <a:pt x="119" y="19"/>
                        <a:pt x="119" y="19"/>
                        <a:pt x="119" y="19"/>
                      </a:cubicBezTo>
                      <a:cubicBezTo>
                        <a:pt x="120" y="19"/>
                        <a:pt x="120" y="18"/>
                        <a:pt x="120" y="18"/>
                      </a:cubicBezTo>
                      <a:close/>
                      <a:moveTo>
                        <a:pt x="120" y="17"/>
                      </a:moveTo>
                      <a:cubicBezTo>
                        <a:pt x="120" y="17"/>
                        <a:pt x="120" y="17"/>
                        <a:pt x="120" y="17"/>
                      </a:cubicBezTo>
                      <a:cubicBezTo>
                        <a:pt x="121" y="18"/>
                        <a:pt x="121" y="17"/>
                        <a:pt x="121" y="17"/>
                      </a:cubicBezTo>
                      <a:cubicBezTo>
                        <a:pt x="121" y="17"/>
                        <a:pt x="121" y="18"/>
                        <a:pt x="120" y="18"/>
                      </a:cubicBezTo>
                      <a:cubicBezTo>
                        <a:pt x="120" y="18"/>
                        <a:pt x="120" y="17"/>
                        <a:pt x="120" y="17"/>
                      </a:cubicBezTo>
                      <a:close/>
                      <a:moveTo>
                        <a:pt x="134" y="11"/>
                      </a:moveTo>
                      <a:cubicBezTo>
                        <a:pt x="133" y="11"/>
                        <a:pt x="133" y="11"/>
                        <a:pt x="133" y="11"/>
                      </a:cubicBezTo>
                      <a:cubicBezTo>
                        <a:pt x="134" y="10"/>
                        <a:pt x="134" y="10"/>
                        <a:pt x="135" y="10"/>
                      </a:cubicBezTo>
                      <a:cubicBezTo>
                        <a:pt x="135" y="10"/>
                        <a:pt x="134" y="10"/>
                        <a:pt x="134" y="11"/>
                      </a:cubicBezTo>
                      <a:close/>
                      <a:moveTo>
                        <a:pt x="129" y="3"/>
                      </a:moveTo>
                      <a:cubicBezTo>
                        <a:pt x="129" y="2"/>
                        <a:pt x="130" y="2"/>
                        <a:pt x="130" y="1"/>
                      </a:cubicBezTo>
                      <a:cubicBezTo>
                        <a:pt x="130" y="2"/>
                        <a:pt x="129" y="2"/>
                        <a:pt x="129" y="3"/>
                      </a:cubicBezTo>
                      <a:close/>
                      <a:moveTo>
                        <a:pt x="42" y="271"/>
                      </a:moveTo>
                      <a:cubicBezTo>
                        <a:pt x="41" y="271"/>
                        <a:pt x="41" y="272"/>
                        <a:pt x="40" y="271"/>
                      </a:cubicBezTo>
                      <a:cubicBezTo>
                        <a:pt x="40" y="271"/>
                        <a:pt x="40" y="271"/>
                        <a:pt x="41" y="271"/>
                      </a:cubicBezTo>
                      <a:cubicBezTo>
                        <a:pt x="41" y="271"/>
                        <a:pt x="42" y="270"/>
                        <a:pt x="42" y="271"/>
                      </a:cubicBezTo>
                      <a:close/>
                      <a:moveTo>
                        <a:pt x="57" y="232"/>
                      </a:moveTo>
                      <a:cubicBezTo>
                        <a:pt x="57" y="232"/>
                        <a:pt x="57" y="231"/>
                        <a:pt x="56" y="231"/>
                      </a:cubicBezTo>
                      <a:cubicBezTo>
                        <a:pt x="56" y="231"/>
                        <a:pt x="57" y="231"/>
                        <a:pt x="57" y="230"/>
                      </a:cubicBezTo>
                      <a:cubicBezTo>
                        <a:pt x="58" y="231"/>
                        <a:pt x="57" y="231"/>
                        <a:pt x="57" y="232"/>
                      </a:cubicBezTo>
                      <a:close/>
                      <a:moveTo>
                        <a:pt x="53" y="229"/>
                      </a:moveTo>
                      <a:cubicBezTo>
                        <a:pt x="53" y="229"/>
                        <a:pt x="52" y="229"/>
                        <a:pt x="52" y="229"/>
                      </a:cubicBezTo>
                      <a:cubicBezTo>
                        <a:pt x="53" y="229"/>
                        <a:pt x="53" y="229"/>
                        <a:pt x="53" y="228"/>
                      </a:cubicBezTo>
                      <a:cubicBezTo>
                        <a:pt x="53" y="229"/>
                        <a:pt x="53" y="229"/>
                        <a:pt x="53" y="229"/>
                      </a:cubicBezTo>
                      <a:close/>
                      <a:moveTo>
                        <a:pt x="55" y="227"/>
                      </a:moveTo>
                      <a:cubicBezTo>
                        <a:pt x="55" y="226"/>
                        <a:pt x="55" y="226"/>
                        <a:pt x="55" y="226"/>
                      </a:cubicBezTo>
                      <a:cubicBezTo>
                        <a:pt x="56" y="226"/>
                        <a:pt x="56" y="226"/>
                        <a:pt x="56" y="226"/>
                      </a:cubicBezTo>
                      <a:cubicBezTo>
                        <a:pt x="56" y="226"/>
                        <a:pt x="56" y="226"/>
                        <a:pt x="56" y="226"/>
                      </a:cubicBezTo>
                      <a:cubicBezTo>
                        <a:pt x="56" y="227"/>
                        <a:pt x="56" y="227"/>
                        <a:pt x="55" y="227"/>
                      </a:cubicBezTo>
                      <a:cubicBezTo>
                        <a:pt x="55" y="227"/>
                        <a:pt x="55" y="227"/>
                        <a:pt x="55" y="227"/>
                      </a:cubicBezTo>
                      <a:close/>
                      <a:moveTo>
                        <a:pt x="47" y="222"/>
                      </a:moveTo>
                      <a:cubicBezTo>
                        <a:pt x="47" y="222"/>
                        <a:pt x="47" y="222"/>
                        <a:pt x="47" y="222"/>
                      </a:cubicBezTo>
                      <a:cubicBezTo>
                        <a:pt x="47" y="221"/>
                        <a:pt x="47" y="221"/>
                        <a:pt x="47" y="221"/>
                      </a:cubicBezTo>
                      <a:cubicBezTo>
                        <a:pt x="48" y="221"/>
                        <a:pt x="48" y="221"/>
                        <a:pt x="48" y="221"/>
                      </a:cubicBezTo>
                      <a:cubicBezTo>
                        <a:pt x="48" y="221"/>
                        <a:pt x="49" y="221"/>
                        <a:pt x="49" y="220"/>
                      </a:cubicBezTo>
                      <a:cubicBezTo>
                        <a:pt x="49" y="221"/>
                        <a:pt x="48" y="222"/>
                        <a:pt x="48" y="222"/>
                      </a:cubicBezTo>
                      <a:cubicBezTo>
                        <a:pt x="48" y="222"/>
                        <a:pt x="48" y="222"/>
                        <a:pt x="48" y="222"/>
                      </a:cubicBezTo>
                      <a:cubicBezTo>
                        <a:pt x="47" y="221"/>
                        <a:pt x="48" y="222"/>
                        <a:pt x="47" y="222"/>
                      </a:cubicBezTo>
                      <a:close/>
                      <a:moveTo>
                        <a:pt x="45" y="206"/>
                      </a:moveTo>
                      <a:cubicBezTo>
                        <a:pt x="45" y="206"/>
                        <a:pt x="45" y="206"/>
                        <a:pt x="45" y="206"/>
                      </a:cubicBezTo>
                      <a:cubicBezTo>
                        <a:pt x="45" y="206"/>
                        <a:pt x="45" y="206"/>
                        <a:pt x="45" y="206"/>
                      </a:cubicBezTo>
                      <a:cubicBezTo>
                        <a:pt x="45" y="206"/>
                        <a:pt x="45" y="207"/>
                        <a:pt x="45" y="207"/>
                      </a:cubicBezTo>
                      <a:cubicBezTo>
                        <a:pt x="45" y="207"/>
                        <a:pt x="44" y="207"/>
                        <a:pt x="44" y="207"/>
                      </a:cubicBezTo>
                      <a:cubicBezTo>
                        <a:pt x="44" y="207"/>
                        <a:pt x="45" y="207"/>
                        <a:pt x="45" y="206"/>
                      </a:cubicBezTo>
                      <a:close/>
                      <a:moveTo>
                        <a:pt x="62" y="209"/>
                      </a:moveTo>
                      <a:cubicBezTo>
                        <a:pt x="62" y="209"/>
                        <a:pt x="62" y="208"/>
                        <a:pt x="63" y="208"/>
                      </a:cubicBezTo>
                      <a:cubicBezTo>
                        <a:pt x="63" y="209"/>
                        <a:pt x="62" y="209"/>
                        <a:pt x="62" y="210"/>
                      </a:cubicBezTo>
                      <a:cubicBezTo>
                        <a:pt x="62" y="210"/>
                        <a:pt x="62" y="209"/>
                        <a:pt x="62" y="209"/>
                      </a:cubicBezTo>
                      <a:close/>
                      <a:moveTo>
                        <a:pt x="51" y="187"/>
                      </a:moveTo>
                      <a:cubicBezTo>
                        <a:pt x="51" y="187"/>
                        <a:pt x="51" y="187"/>
                        <a:pt x="51" y="187"/>
                      </a:cubicBezTo>
                      <a:cubicBezTo>
                        <a:pt x="51" y="187"/>
                        <a:pt x="51" y="187"/>
                        <a:pt x="51" y="187"/>
                      </a:cubicBezTo>
                      <a:cubicBezTo>
                        <a:pt x="52" y="187"/>
                        <a:pt x="51" y="188"/>
                        <a:pt x="51" y="188"/>
                      </a:cubicBezTo>
                      <a:cubicBezTo>
                        <a:pt x="50" y="188"/>
                        <a:pt x="51" y="187"/>
                        <a:pt x="51" y="187"/>
                      </a:cubicBezTo>
                      <a:close/>
                      <a:moveTo>
                        <a:pt x="52" y="178"/>
                      </a:moveTo>
                      <a:cubicBezTo>
                        <a:pt x="52" y="178"/>
                        <a:pt x="52" y="178"/>
                        <a:pt x="52" y="178"/>
                      </a:cubicBezTo>
                      <a:cubicBezTo>
                        <a:pt x="52" y="177"/>
                        <a:pt x="53" y="177"/>
                        <a:pt x="52" y="176"/>
                      </a:cubicBezTo>
                      <a:cubicBezTo>
                        <a:pt x="53" y="176"/>
                        <a:pt x="53" y="176"/>
                        <a:pt x="53" y="175"/>
                      </a:cubicBezTo>
                      <a:cubicBezTo>
                        <a:pt x="53" y="176"/>
                        <a:pt x="53" y="177"/>
                        <a:pt x="52" y="178"/>
                      </a:cubicBezTo>
                      <a:close/>
                      <a:moveTo>
                        <a:pt x="68" y="181"/>
                      </a:moveTo>
                      <a:cubicBezTo>
                        <a:pt x="68" y="181"/>
                        <a:pt x="67" y="181"/>
                        <a:pt x="67" y="181"/>
                      </a:cubicBezTo>
                      <a:cubicBezTo>
                        <a:pt x="67" y="181"/>
                        <a:pt x="67" y="181"/>
                        <a:pt x="67" y="180"/>
                      </a:cubicBezTo>
                      <a:cubicBezTo>
                        <a:pt x="67" y="180"/>
                        <a:pt x="67" y="181"/>
                        <a:pt x="67" y="181"/>
                      </a:cubicBezTo>
                      <a:cubicBezTo>
                        <a:pt x="67" y="181"/>
                        <a:pt x="67" y="181"/>
                        <a:pt x="68" y="181"/>
                      </a:cubicBezTo>
                      <a:close/>
                      <a:moveTo>
                        <a:pt x="67" y="171"/>
                      </a:moveTo>
                      <a:cubicBezTo>
                        <a:pt x="67" y="171"/>
                        <a:pt x="67" y="171"/>
                        <a:pt x="67" y="172"/>
                      </a:cubicBezTo>
                      <a:cubicBezTo>
                        <a:pt x="67" y="171"/>
                        <a:pt x="67" y="171"/>
                        <a:pt x="67" y="172"/>
                      </a:cubicBezTo>
                      <a:cubicBezTo>
                        <a:pt x="66" y="171"/>
                        <a:pt x="67" y="170"/>
                        <a:pt x="67" y="171"/>
                      </a:cubicBezTo>
                      <a:close/>
                      <a:moveTo>
                        <a:pt x="81" y="168"/>
                      </a:moveTo>
                      <a:cubicBezTo>
                        <a:pt x="82" y="168"/>
                        <a:pt x="81" y="169"/>
                        <a:pt x="81" y="169"/>
                      </a:cubicBezTo>
                      <a:cubicBezTo>
                        <a:pt x="81" y="169"/>
                        <a:pt x="81" y="169"/>
                        <a:pt x="81" y="169"/>
                      </a:cubicBezTo>
                      <a:cubicBezTo>
                        <a:pt x="80" y="170"/>
                        <a:pt x="81" y="170"/>
                        <a:pt x="81" y="170"/>
                      </a:cubicBezTo>
                      <a:cubicBezTo>
                        <a:pt x="80" y="169"/>
                        <a:pt x="81" y="169"/>
                        <a:pt x="81" y="168"/>
                      </a:cubicBezTo>
                      <a:close/>
                      <a:moveTo>
                        <a:pt x="71" y="159"/>
                      </a:moveTo>
                      <a:cubicBezTo>
                        <a:pt x="71" y="160"/>
                        <a:pt x="70" y="161"/>
                        <a:pt x="70" y="162"/>
                      </a:cubicBezTo>
                      <a:cubicBezTo>
                        <a:pt x="70" y="162"/>
                        <a:pt x="70" y="162"/>
                        <a:pt x="71" y="162"/>
                      </a:cubicBezTo>
                      <a:cubicBezTo>
                        <a:pt x="71" y="162"/>
                        <a:pt x="71" y="162"/>
                        <a:pt x="71" y="162"/>
                      </a:cubicBezTo>
                      <a:cubicBezTo>
                        <a:pt x="72" y="162"/>
                        <a:pt x="72" y="163"/>
                        <a:pt x="72" y="163"/>
                      </a:cubicBezTo>
                      <a:cubicBezTo>
                        <a:pt x="72" y="163"/>
                        <a:pt x="71" y="163"/>
                        <a:pt x="71" y="163"/>
                      </a:cubicBezTo>
                      <a:cubicBezTo>
                        <a:pt x="71" y="163"/>
                        <a:pt x="71" y="163"/>
                        <a:pt x="71" y="163"/>
                      </a:cubicBezTo>
                      <a:cubicBezTo>
                        <a:pt x="71" y="163"/>
                        <a:pt x="71" y="163"/>
                        <a:pt x="71" y="164"/>
                      </a:cubicBezTo>
                      <a:cubicBezTo>
                        <a:pt x="71" y="164"/>
                        <a:pt x="71" y="163"/>
                        <a:pt x="71" y="163"/>
                      </a:cubicBezTo>
                      <a:cubicBezTo>
                        <a:pt x="72" y="164"/>
                        <a:pt x="71" y="164"/>
                        <a:pt x="71" y="165"/>
                      </a:cubicBezTo>
                      <a:cubicBezTo>
                        <a:pt x="70" y="165"/>
                        <a:pt x="70" y="164"/>
                        <a:pt x="70" y="164"/>
                      </a:cubicBezTo>
                      <a:cubicBezTo>
                        <a:pt x="70" y="164"/>
                        <a:pt x="70" y="163"/>
                        <a:pt x="70" y="163"/>
                      </a:cubicBezTo>
                      <a:cubicBezTo>
                        <a:pt x="70" y="162"/>
                        <a:pt x="70" y="163"/>
                        <a:pt x="70" y="162"/>
                      </a:cubicBezTo>
                      <a:cubicBezTo>
                        <a:pt x="70" y="162"/>
                        <a:pt x="70" y="163"/>
                        <a:pt x="70" y="163"/>
                      </a:cubicBezTo>
                      <a:cubicBezTo>
                        <a:pt x="69" y="163"/>
                        <a:pt x="69" y="163"/>
                        <a:pt x="69" y="162"/>
                      </a:cubicBezTo>
                      <a:cubicBezTo>
                        <a:pt x="69" y="162"/>
                        <a:pt x="70" y="161"/>
                        <a:pt x="69" y="160"/>
                      </a:cubicBezTo>
                      <a:cubicBezTo>
                        <a:pt x="69" y="160"/>
                        <a:pt x="70" y="160"/>
                        <a:pt x="70" y="160"/>
                      </a:cubicBezTo>
                      <a:cubicBezTo>
                        <a:pt x="70" y="160"/>
                        <a:pt x="70" y="160"/>
                        <a:pt x="70" y="160"/>
                      </a:cubicBezTo>
                      <a:cubicBezTo>
                        <a:pt x="70" y="160"/>
                        <a:pt x="70" y="159"/>
                        <a:pt x="71" y="159"/>
                      </a:cubicBezTo>
                      <a:close/>
                      <a:moveTo>
                        <a:pt x="72" y="158"/>
                      </a:moveTo>
                      <a:cubicBezTo>
                        <a:pt x="72" y="158"/>
                        <a:pt x="72" y="158"/>
                        <a:pt x="73" y="158"/>
                      </a:cubicBezTo>
                      <a:cubicBezTo>
                        <a:pt x="72" y="158"/>
                        <a:pt x="73" y="158"/>
                        <a:pt x="73" y="158"/>
                      </a:cubicBezTo>
                      <a:cubicBezTo>
                        <a:pt x="73" y="158"/>
                        <a:pt x="73" y="158"/>
                        <a:pt x="73" y="158"/>
                      </a:cubicBezTo>
                      <a:cubicBezTo>
                        <a:pt x="73" y="158"/>
                        <a:pt x="73" y="158"/>
                        <a:pt x="73" y="158"/>
                      </a:cubicBezTo>
                      <a:cubicBezTo>
                        <a:pt x="73" y="158"/>
                        <a:pt x="72" y="159"/>
                        <a:pt x="72" y="159"/>
                      </a:cubicBezTo>
                      <a:cubicBezTo>
                        <a:pt x="72" y="159"/>
                        <a:pt x="72" y="159"/>
                        <a:pt x="72" y="158"/>
                      </a:cubicBezTo>
                      <a:cubicBezTo>
                        <a:pt x="72" y="158"/>
                        <a:pt x="72" y="158"/>
                        <a:pt x="72" y="158"/>
                      </a:cubicBezTo>
                      <a:close/>
                      <a:moveTo>
                        <a:pt x="77" y="153"/>
                      </a:moveTo>
                      <a:cubicBezTo>
                        <a:pt x="77" y="154"/>
                        <a:pt x="77" y="153"/>
                        <a:pt x="77" y="154"/>
                      </a:cubicBezTo>
                      <a:cubicBezTo>
                        <a:pt x="77" y="154"/>
                        <a:pt x="77" y="154"/>
                        <a:pt x="77" y="154"/>
                      </a:cubicBezTo>
                      <a:cubicBezTo>
                        <a:pt x="77" y="154"/>
                        <a:pt x="77" y="154"/>
                        <a:pt x="77" y="154"/>
                      </a:cubicBezTo>
                      <a:cubicBezTo>
                        <a:pt x="77" y="155"/>
                        <a:pt x="77" y="154"/>
                        <a:pt x="77" y="155"/>
                      </a:cubicBezTo>
                      <a:cubicBezTo>
                        <a:pt x="76" y="155"/>
                        <a:pt x="77" y="156"/>
                        <a:pt x="76" y="155"/>
                      </a:cubicBezTo>
                      <a:cubicBezTo>
                        <a:pt x="76" y="156"/>
                        <a:pt x="76" y="156"/>
                        <a:pt x="76" y="156"/>
                      </a:cubicBezTo>
                      <a:cubicBezTo>
                        <a:pt x="76" y="156"/>
                        <a:pt x="76" y="156"/>
                        <a:pt x="77" y="156"/>
                      </a:cubicBezTo>
                      <a:cubicBezTo>
                        <a:pt x="77" y="156"/>
                        <a:pt x="76" y="156"/>
                        <a:pt x="76" y="156"/>
                      </a:cubicBezTo>
                      <a:cubicBezTo>
                        <a:pt x="75" y="156"/>
                        <a:pt x="75" y="156"/>
                        <a:pt x="76" y="155"/>
                      </a:cubicBezTo>
                      <a:cubicBezTo>
                        <a:pt x="76" y="156"/>
                        <a:pt x="76" y="153"/>
                        <a:pt x="77" y="153"/>
                      </a:cubicBezTo>
                      <a:cubicBezTo>
                        <a:pt x="77" y="153"/>
                        <a:pt x="77" y="153"/>
                        <a:pt x="77" y="153"/>
                      </a:cubicBezTo>
                      <a:close/>
                      <a:moveTo>
                        <a:pt x="87" y="153"/>
                      </a:moveTo>
                      <a:cubicBezTo>
                        <a:pt x="87" y="154"/>
                        <a:pt x="86" y="155"/>
                        <a:pt x="85" y="156"/>
                      </a:cubicBezTo>
                      <a:cubicBezTo>
                        <a:pt x="85" y="156"/>
                        <a:pt x="85" y="156"/>
                        <a:pt x="85" y="156"/>
                      </a:cubicBezTo>
                      <a:cubicBezTo>
                        <a:pt x="85" y="155"/>
                        <a:pt x="85" y="155"/>
                        <a:pt x="85" y="155"/>
                      </a:cubicBezTo>
                      <a:cubicBezTo>
                        <a:pt x="85" y="155"/>
                        <a:pt x="85" y="155"/>
                        <a:pt x="85" y="155"/>
                      </a:cubicBezTo>
                      <a:cubicBezTo>
                        <a:pt x="86" y="155"/>
                        <a:pt x="86" y="154"/>
                        <a:pt x="86" y="153"/>
                      </a:cubicBezTo>
                      <a:cubicBezTo>
                        <a:pt x="86" y="153"/>
                        <a:pt x="87" y="153"/>
                        <a:pt x="87" y="153"/>
                      </a:cubicBezTo>
                      <a:close/>
                      <a:moveTo>
                        <a:pt x="73" y="148"/>
                      </a:moveTo>
                      <a:cubicBezTo>
                        <a:pt x="73" y="148"/>
                        <a:pt x="73" y="148"/>
                        <a:pt x="73" y="147"/>
                      </a:cubicBezTo>
                      <a:cubicBezTo>
                        <a:pt x="74" y="147"/>
                        <a:pt x="74" y="148"/>
                        <a:pt x="74" y="148"/>
                      </a:cubicBezTo>
                      <a:cubicBezTo>
                        <a:pt x="74" y="148"/>
                        <a:pt x="74" y="148"/>
                        <a:pt x="74" y="149"/>
                      </a:cubicBezTo>
                      <a:cubicBezTo>
                        <a:pt x="73" y="149"/>
                        <a:pt x="73" y="149"/>
                        <a:pt x="73" y="148"/>
                      </a:cubicBezTo>
                      <a:close/>
                      <a:moveTo>
                        <a:pt x="82" y="111"/>
                      </a:moveTo>
                      <a:cubicBezTo>
                        <a:pt x="82" y="111"/>
                        <a:pt x="82" y="112"/>
                        <a:pt x="82" y="112"/>
                      </a:cubicBezTo>
                      <a:cubicBezTo>
                        <a:pt x="82" y="112"/>
                        <a:pt x="82" y="112"/>
                        <a:pt x="82" y="112"/>
                      </a:cubicBezTo>
                      <a:cubicBezTo>
                        <a:pt x="81" y="112"/>
                        <a:pt x="82" y="112"/>
                        <a:pt x="82" y="112"/>
                      </a:cubicBezTo>
                      <a:cubicBezTo>
                        <a:pt x="82" y="112"/>
                        <a:pt x="81" y="112"/>
                        <a:pt x="81" y="111"/>
                      </a:cubicBezTo>
                      <a:cubicBezTo>
                        <a:pt x="81" y="111"/>
                        <a:pt x="81" y="112"/>
                        <a:pt x="81" y="112"/>
                      </a:cubicBezTo>
                      <a:cubicBezTo>
                        <a:pt x="81" y="111"/>
                        <a:pt x="81" y="111"/>
                        <a:pt x="81" y="111"/>
                      </a:cubicBezTo>
                      <a:cubicBezTo>
                        <a:pt x="81" y="111"/>
                        <a:pt x="82" y="111"/>
                        <a:pt x="81" y="111"/>
                      </a:cubicBezTo>
                      <a:cubicBezTo>
                        <a:pt x="82" y="111"/>
                        <a:pt x="82" y="111"/>
                        <a:pt x="82" y="111"/>
                      </a:cubicBezTo>
                      <a:cubicBezTo>
                        <a:pt x="82" y="111"/>
                        <a:pt x="81" y="111"/>
                        <a:pt x="81" y="110"/>
                      </a:cubicBezTo>
                      <a:cubicBezTo>
                        <a:pt x="81" y="110"/>
                        <a:pt x="81" y="110"/>
                        <a:pt x="82" y="110"/>
                      </a:cubicBezTo>
                      <a:cubicBezTo>
                        <a:pt x="82" y="110"/>
                        <a:pt x="82" y="110"/>
                        <a:pt x="82" y="110"/>
                      </a:cubicBezTo>
                      <a:cubicBezTo>
                        <a:pt x="82" y="110"/>
                        <a:pt x="82" y="111"/>
                        <a:pt x="82" y="111"/>
                      </a:cubicBezTo>
                      <a:close/>
                      <a:moveTo>
                        <a:pt x="82" y="97"/>
                      </a:moveTo>
                      <a:cubicBezTo>
                        <a:pt x="82" y="97"/>
                        <a:pt x="82" y="97"/>
                        <a:pt x="82" y="97"/>
                      </a:cubicBezTo>
                      <a:cubicBezTo>
                        <a:pt x="82" y="97"/>
                        <a:pt x="82" y="97"/>
                        <a:pt x="82" y="97"/>
                      </a:cubicBezTo>
                      <a:cubicBezTo>
                        <a:pt x="82" y="97"/>
                        <a:pt x="82" y="97"/>
                        <a:pt x="82" y="97"/>
                      </a:cubicBezTo>
                      <a:cubicBezTo>
                        <a:pt x="81" y="97"/>
                        <a:pt x="81" y="97"/>
                        <a:pt x="81" y="97"/>
                      </a:cubicBezTo>
                      <a:cubicBezTo>
                        <a:pt x="81" y="97"/>
                        <a:pt x="81" y="97"/>
                        <a:pt x="81" y="97"/>
                      </a:cubicBezTo>
                      <a:cubicBezTo>
                        <a:pt x="81" y="97"/>
                        <a:pt x="81" y="97"/>
                        <a:pt x="81" y="97"/>
                      </a:cubicBezTo>
                      <a:cubicBezTo>
                        <a:pt x="81" y="97"/>
                        <a:pt x="82" y="96"/>
                        <a:pt x="82" y="95"/>
                      </a:cubicBezTo>
                      <a:cubicBezTo>
                        <a:pt x="83" y="96"/>
                        <a:pt x="82" y="96"/>
                        <a:pt x="82" y="97"/>
                      </a:cubicBezTo>
                      <a:cubicBezTo>
                        <a:pt x="82" y="97"/>
                        <a:pt x="82" y="97"/>
                        <a:pt x="82" y="9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4" name="Freeform 93">
                  <a:extLst>
                    <a:ext uri="{FF2B5EF4-FFF2-40B4-BE49-F238E27FC236}">
                      <a16:creationId xmlns:a16="http://schemas.microsoft.com/office/drawing/2014/main" xmlns="" id="{25568A50-D9F6-492B-96D7-544A8AD6B29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046968" y="1839282"/>
                  <a:ext cx="1966913" cy="2432050"/>
                </a:xfrm>
                <a:custGeom>
                  <a:avLst/>
                  <a:gdLst>
                    <a:gd name="T0" fmla="*/ 547 w 617"/>
                    <a:gd name="T1" fmla="*/ 344 h 763"/>
                    <a:gd name="T2" fmla="*/ 486 w 617"/>
                    <a:gd name="T3" fmla="*/ 361 h 763"/>
                    <a:gd name="T4" fmla="*/ 439 w 617"/>
                    <a:gd name="T5" fmla="*/ 346 h 763"/>
                    <a:gd name="T6" fmla="*/ 522 w 617"/>
                    <a:gd name="T7" fmla="*/ 268 h 763"/>
                    <a:gd name="T8" fmla="*/ 561 w 617"/>
                    <a:gd name="T9" fmla="*/ 216 h 763"/>
                    <a:gd name="T10" fmla="*/ 473 w 617"/>
                    <a:gd name="T11" fmla="*/ 131 h 763"/>
                    <a:gd name="T12" fmla="*/ 462 w 617"/>
                    <a:gd name="T13" fmla="*/ 40 h 763"/>
                    <a:gd name="T14" fmla="*/ 406 w 617"/>
                    <a:gd name="T15" fmla="*/ 1 h 763"/>
                    <a:gd name="T16" fmla="*/ 391 w 617"/>
                    <a:gd name="T17" fmla="*/ 53 h 763"/>
                    <a:gd name="T18" fmla="*/ 383 w 617"/>
                    <a:gd name="T19" fmla="*/ 224 h 763"/>
                    <a:gd name="T20" fmla="*/ 302 w 617"/>
                    <a:gd name="T21" fmla="*/ 250 h 763"/>
                    <a:gd name="T22" fmla="*/ 261 w 617"/>
                    <a:gd name="T23" fmla="*/ 302 h 763"/>
                    <a:gd name="T24" fmla="*/ 225 w 617"/>
                    <a:gd name="T25" fmla="*/ 371 h 763"/>
                    <a:gd name="T26" fmla="*/ 164 w 617"/>
                    <a:gd name="T27" fmla="*/ 417 h 763"/>
                    <a:gd name="T28" fmla="*/ 195 w 617"/>
                    <a:gd name="T29" fmla="*/ 329 h 763"/>
                    <a:gd name="T30" fmla="*/ 138 w 617"/>
                    <a:gd name="T31" fmla="*/ 253 h 763"/>
                    <a:gd name="T32" fmla="*/ 201 w 617"/>
                    <a:gd name="T33" fmla="*/ 200 h 763"/>
                    <a:gd name="T34" fmla="*/ 260 w 617"/>
                    <a:gd name="T35" fmla="*/ 166 h 763"/>
                    <a:gd name="T36" fmla="*/ 250 w 617"/>
                    <a:gd name="T37" fmla="*/ 94 h 763"/>
                    <a:gd name="T38" fmla="*/ 157 w 617"/>
                    <a:gd name="T39" fmla="*/ 64 h 763"/>
                    <a:gd name="T40" fmla="*/ 137 w 617"/>
                    <a:gd name="T41" fmla="*/ 126 h 763"/>
                    <a:gd name="T42" fmla="*/ 94 w 617"/>
                    <a:gd name="T43" fmla="*/ 175 h 763"/>
                    <a:gd name="T44" fmla="*/ 29 w 617"/>
                    <a:gd name="T45" fmla="*/ 209 h 763"/>
                    <a:gd name="T46" fmla="*/ 0 w 617"/>
                    <a:gd name="T47" fmla="*/ 269 h 763"/>
                    <a:gd name="T48" fmla="*/ 16 w 617"/>
                    <a:gd name="T49" fmla="*/ 338 h 763"/>
                    <a:gd name="T50" fmla="*/ 78 w 617"/>
                    <a:gd name="T51" fmla="*/ 315 h 763"/>
                    <a:gd name="T52" fmla="*/ 115 w 617"/>
                    <a:gd name="T53" fmla="*/ 309 h 763"/>
                    <a:gd name="T54" fmla="*/ 92 w 617"/>
                    <a:gd name="T55" fmla="*/ 349 h 763"/>
                    <a:gd name="T56" fmla="*/ 12 w 617"/>
                    <a:gd name="T57" fmla="*/ 429 h 763"/>
                    <a:gd name="T58" fmla="*/ 17 w 617"/>
                    <a:gd name="T59" fmla="*/ 506 h 763"/>
                    <a:gd name="T60" fmla="*/ 106 w 617"/>
                    <a:gd name="T61" fmla="*/ 482 h 763"/>
                    <a:gd name="T62" fmla="*/ 91 w 617"/>
                    <a:gd name="T63" fmla="*/ 557 h 763"/>
                    <a:gd name="T64" fmla="*/ 44 w 617"/>
                    <a:gd name="T65" fmla="*/ 659 h 763"/>
                    <a:gd name="T66" fmla="*/ 50 w 617"/>
                    <a:gd name="T67" fmla="*/ 713 h 763"/>
                    <a:gd name="T68" fmla="*/ 108 w 617"/>
                    <a:gd name="T69" fmla="*/ 723 h 763"/>
                    <a:gd name="T70" fmla="*/ 177 w 617"/>
                    <a:gd name="T71" fmla="*/ 548 h 763"/>
                    <a:gd name="T72" fmla="*/ 234 w 617"/>
                    <a:gd name="T73" fmla="*/ 497 h 763"/>
                    <a:gd name="T74" fmla="*/ 323 w 617"/>
                    <a:gd name="T75" fmla="*/ 465 h 763"/>
                    <a:gd name="T76" fmla="*/ 280 w 617"/>
                    <a:gd name="T77" fmla="*/ 548 h 763"/>
                    <a:gd name="T78" fmla="*/ 289 w 617"/>
                    <a:gd name="T79" fmla="*/ 675 h 763"/>
                    <a:gd name="T80" fmla="*/ 336 w 617"/>
                    <a:gd name="T81" fmla="*/ 757 h 763"/>
                    <a:gd name="T82" fmla="*/ 397 w 617"/>
                    <a:gd name="T83" fmla="*/ 723 h 763"/>
                    <a:gd name="T84" fmla="*/ 530 w 617"/>
                    <a:gd name="T85" fmla="*/ 701 h 763"/>
                    <a:gd name="T86" fmla="*/ 553 w 617"/>
                    <a:gd name="T87" fmla="*/ 611 h 763"/>
                    <a:gd name="T88" fmla="*/ 569 w 617"/>
                    <a:gd name="T89" fmla="*/ 541 h 763"/>
                    <a:gd name="T90" fmla="*/ 488 w 617"/>
                    <a:gd name="T91" fmla="*/ 480 h 763"/>
                    <a:gd name="T92" fmla="*/ 390 w 617"/>
                    <a:gd name="T93" fmla="*/ 518 h 763"/>
                    <a:gd name="T94" fmla="*/ 388 w 617"/>
                    <a:gd name="T95" fmla="*/ 461 h 763"/>
                    <a:gd name="T96" fmla="*/ 551 w 617"/>
                    <a:gd name="T97" fmla="*/ 418 h 763"/>
                    <a:gd name="T98" fmla="*/ 617 w 617"/>
                    <a:gd name="T99" fmla="*/ 388 h 763"/>
                    <a:gd name="T100" fmla="*/ 441 w 617"/>
                    <a:gd name="T101" fmla="*/ 70 h 763"/>
                    <a:gd name="T102" fmla="*/ 501 w 617"/>
                    <a:gd name="T103" fmla="*/ 698 h 763"/>
                    <a:gd name="T104" fmla="*/ 361 w 617"/>
                    <a:gd name="T105" fmla="*/ 583 h 763"/>
                    <a:gd name="T106" fmla="*/ 485 w 617"/>
                    <a:gd name="T107" fmla="*/ 561 h 763"/>
                    <a:gd name="T108" fmla="*/ 415 w 617"/>
                    <a:gd name="T109" fmla="*/ 656 h 763"/>
                    <a:gd name="T110" fmla="*/ 370 w 617"/>
                    <a:gd name="T111" fmla="*/ 666 h 763"/>
                    <a:gd name="T112" fmla="*/ 345 w 617"/>
                    <a:gd name="T113" fmla="*/ 617 h 763"/>
                    <a:gd name="T114" fmla="*/ 315 w 617"/>
                    <a:gd name="T115" fmla="*/ 398 h 763"/>
                    <a:gd name="T116" fmla="*/ 227 w 617"/>
                    <a:gd name="T117" fmla="*/ 403 h 763"/>
                    <a:gd name="T118" fmla="*/ 270 w 617"/>
                    <a:gd name="T119" fmla="*/ 337 h 763"/>
                    <a:gd name="T120" fmla="*/ 317 w 617"/>
                    <a:gd name="T121" fmla="*/ 324 h 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617" h="763">
                      <a:moveTo>
                        <a:pt x="606" y="373"/>
                      </a:moveTo>
                      <a:cubicBezTo>
                        <a:pt x="593" y="355"/>
                        <a:pt x="593" y="355"/>
                        <a:pt x="593" y="355"/>
                      </a:cubicBezTo>
                      <a:cubicBezTo>
                        <a:pt x="578" y="350"/>
                        <a:pt x="578" y="350"/>
                        <a:pt x="578" y="350"/>
                      </a:cubicBezTo>
                      <a:cubicBezTo>
                        <a:pt x="563" y="341"/>
                        <a:pt x="563" y="341"/>
                        <a:pt x="563" y="341"/>
                      </a:cubicBezTo>
                      <a:cubicBezTo>
                        <a:pt x="547" y="344"/>
                        <a:pt x="547" y="344"/>
                        <a:pt x="547" y="344"/>
                      </a:cubicBezTo>
                      <a:cubicBezTo>
                        <a:pt x="537" y="344"/>
                        <a:pt x="537" y="344"/>
                        <a:pt x="537" y="344"/>
                      </a:cubicBezTo>
                      <a:cubicBezTo>
                        <a:pt x="536" y="344"/>
                        <a:pt x="532" y="346"/>
                        <a:pt x="527" y="349"/>
                      </a:cubicBezTo>
                      <a:cubicBezTo>
                        <a:pt x="522" y="352"/>
                        <a:pt x="517" y="354"/>
                        <a:pt x="513" y="355"/>
                      </a:cubicBezTo>
                      <a:cubicBezTo>
                        <a:pt x="498" y="357"/>
                        <a:pt x="498" y="357"/>
                        <a:pt x="498" y="357"/>
                      </a:cubicBezTo>
                      <a:cubicBezTo>
                        <a:pt x="486" y="361"/>
                        <a:pt x="486" y="361"/>
                        <a:pt x="486" y="361"/>
                      </a:cubicBezTo>
                      <a:cubicBezTo>
                        <a:pt x="476" y="361"/>
                        <a:pt x="476" y="361"/>
                        <a:pt x="476" y="361"/>
                      </a:cubicBezTo>
                      <a:cubicBezTo>
                        <a:pt x="465" y="362"/>
                        <a:pt x="465" y="362"/>
                        <a:pt x="465" y="362"/>
                      </a:cubicBezTo>
                      <a:cubicBezTo>
                        <a:pt x="455" y="361"/>
                        <a:pt x="455" y="361"/>
                        <a:pt x="455" y="361"/>
                      </a:cubicBezTo>
                      <a:cubicBezTo>
                        <a:pt x="437" y="365"/>
                        <a:pt x="437" y="365"/>
                        <a:pt x="437" y="365"/>
                      </a:cubicBezTo>
                      <a:cubicBezTo>
                        <a:pt x="435" y="364"/>
                        <a:pt x="436" y="358"/>
                        <a:pt x="439" y="346"/>
                      </a:cubicBezTo>
                      <a:cubicBezTo>
                        <a:pt x="441" y="335"/>
                        <a:pt x="444" y="326"/>
                        <a:pt x="447" y="320"/>
                      </a:cubicBezTo>
                      <a:cubicBezTo>
                        <a:pt x="449" y="314"/>
                        <a:pt x="454" y="306"/>
                        <a:pt x="462" y="298"/>
                      </a:cubicBezTo>
                      <a:cubicBezTo>
                        <a:pt x="469" y="289"/>
                        <a:pt x="478" y="284"/>
                        <a:pt x="487" y="281"/>
                      </a:cubicBezTo>
                      <a:cubicBezTo>
                        <a:pt x="505" y="278"/>
                        <a:pt x="505" y="278"/>
                        <a:pt x="505" y="278"/>
                      </a:cubicBezTo>
                      <a:cubicBezTo>
                        <a:pt x="522" y="268"/>
                        <a:pt x="522" y="268"/>
                        <a:pt x="522" y="268"/>
                      </a:cubicBezTo>
                      <a:cubicBezTo>
                        <a:pt x="534" y="266"/>
                        <a:pt x="534" y="266"/>
                        <a:pt x="534" y="266"/>
                      </a:cubicBezTo>
                      <a:cubicBezTo>
                        <a:pt x="541" y="265"/>
                        <a:pt x="547" y="261"/>
                        <a:pt x="551" y="256"/>
                      </a:cubicBezTo>
                      <a:cubicBezTo>
                        <a:pt x="556" y="251"/>
                        <a:pt x="559" y="247"/>
                        <a:pt x="559" y="243"/>
                      </a:cubicBezTo>
                      <a:cubicBezTo>
                        <a:pt x="560" y="240"/>
                        <a:pt x="560" y="235"/>
                        <a:pt x="561" y="229"/>
                      </a:cubicBezTo>
                      <a:cubicBezTo>
                        <a:pt x="561" y="224"/>
                        <a:pt x="561" y="219"/>
                        <a:pt x="561" y="216"/>
                      </a:cubicBezTo>
                      <a:cubicBezTo>
                        <a:pt x="560" y="214"/>
                        <a:pt x="556" y="208"/>
                        <a:pt x="547" y="199"/>
                      </a:cubicBezTo>
                      <a:cubicBezTo>
                        <a:pt x="538" y="190"/>
                        <a:pt x="531" y="185"/>
                        <a:pt x="524" y="182"/>
                      </a:cubicBezTo>
                      <a:cubicBezTo>
                        <a:pt x="474" y="174"/>
                        <a:pt x="474" y="174"/>
                        <a:pt x="474" y="174"/>
                      </a:cubicBezTo>
                      <a:cubicBezTo>
                        <a:pt x="470" y="173"/>
                        <a:pt x="467" y="170"/>
                        <a:pt x="465" y="165"/>
                      </a:cubicBezTo>
                      <a:cubicBezTo>
                        <a:pt x="464" y="164"/>
                        <a:pt x="467" y="153"/>
                        <a:pt x="473" y="131"/>
                      </a:cubicBezTo>
                      <a:cubicBezTo>
                        <a:pt x="480" y="110"/>
                        <a:pt x="483" y="98"/>
                        <a:pt x="483" y="95"/>
                      </a:cubicBezTo>
                      <a:cubicBezTo>
                        <a:pt x="483" y="94"/>
                        <a:pt x="483" y="92"/>
                        <a:pt x="483" y="87"/>
                      </a:cubicBezTo>
                      <a:cubicBezTo>
                        <a:pt x="482" y="82"/>
                        <a:pt x="482" y="79"/>
                        <a:pt x="482" y="78"/>
                      </a:cubicBezTo>
                      <a:cubicBezTo>
                        <a:pt x="470" y="54"/>
                        <a:pt x="470" y="54"/>
                        <a:pt x="470" y="54"/>
                      </a:cubicBezTo>
                      <a:cubicBezTo>
                        <a:pt x="465" y="46"/>
                        <a:pt x="463" y="41"/>
                        <a:pt x="462" y="40"/>
                      </a:cubicBezTo>
                      <a:cubicBezTo>
                        <a:pt x="451" y="32"/>
                        <a:pt x="451" y="32"/>
                        <a:pt x="451" y="32"/>
                      </a:cubicBezTo>
                      <a:cubicBezTo>
                        <a:pt x="446" y="25"/>
                        <a:pt x="446" y="25"/>
                        <a:pt x="446" y="25"/>
                      </a:cubicBezTo>
                      <a:cubicBezTo>
                        <a:pt x="445" y="24"/>
                        <a:pt x="440" y="20"/>
                        <a:pt x="430" y="13"/>
                      </a:cubicBezTo>
                      <a:cubicBezTo>
                        <a:pt x="421" y="6"/>
                        <a:pt x="415" y="2"/>
                        <a:pt x="413" y="2"/>
                      </a:cubicBezTo>
                      <a:cubicBezTo>
                        <a:pt x="412" y="1"/>
                        <a:pt x="409" y="1"/>
                        <a:pt x="406" y="1"/>
                      </a:cubicBezTo>
                      <a:cubicBezTo>
                        <a:pt x="398" y="0"/>
                        <a:pt x="392" y="1"/>
                        <a:pt x="389" y="2"/>
                      </a:cubicBezTo>
                      <a:cubicBezTo>
                        <a:pt x="386" y="3"/>
                        <a:pt x="382" y="6"/>
                        <a:pt x="377" y="11"/>
                      </a:cubicBezTo>
                      <a:cubicBezTo>
                        <a:pt x="372" y="16"/>
                        <a:pt x="369" y="21"/>
                        <a:pt x="369" y="27"/>
                      </a:cubicBezTo>
                      <a:cubicBezTo>
                        <a:pt x="369" y="32"/>
                        <a:pt x="370" y="36"/>
                        <a:pt x="372" y="39"/>
                      </a:cubicBezTo>
                      <a:cubicBezTo>
                        <a:pt x="391" y="53"/>
                        <a:pt x="391" y="53"/>
                        <a:pt x="391" y="53"/>
                      </a:cubicBezTo>
                      <a:cubicBezTo>
                        <a:pt x="395" y="56"/>
                        <a:pt x="397" y="60"/>
                        <a:pt x="399" y="63"/>
                      </a:cubicBezTo>
                      <a:cubicBezTo>
                        <a:pt x="401" y="67"/>
                        <a:pt x="402" y="72"/>
                        <a:pt x="403" y="79"/>
                      </a:cubicBezTo>
                      <a:cubicBezTo>
                        <a:pt x="403" y="89"/>
                        <a:pt x="402" y="107"/>
                        <a:pt x="399" y="136"/>
                      </a:cubicBezTo>
                      <a:cubicBezTo>
                        <a:pt x="391" y="207"/>
                        <a:pt x="391" y="207"/>
                        <a:pt x="391" y="207"/>
                      </a:cubicBezTo>
                      <a:cubicBezTo>
                        <a:pt x="389" y="215"/>
                        <a:pt x="387" y="221"/>
                        <a:pt x="383" y="224"/>
                      </a:cubicBezTo>
                      <a:cubicBezTo>
                        <a:pt x="366" y="231"/>
                        <a:pt x="366" y="231"/>
                        <a:pt x="366" y="231"/>
                      </a:cubicBezTo>
                      <a:cubicBezTo>
                        <a:pt x="344" y="242"/>
                        <a:pt x="344" y="242"/>
                        <a:pt x="344" y="242"/>
                      </a:cubicBezTo>
                      <a:cubicBezTo>
                        <a:pt x="334" y="243"/>
                        <a:pt x="334" y="243"/>
                        <a:pt x="334" y="243"/>
                      </a:cubicBezTo>
                      <a:cubicBezTo>
                        <a:pt x="311" y="249"/>
                        <a:pt x="311" y="249"/>
                        <a:pt x="311" y="249"/>
                      </a:cubicBezTo>
                      <a:cubicBezTo>
                        <a:pt x="302" y="250"/>
                        <a:pt x="302" y="250"/>
                        <a:pt x="302" y="250"/>
                      </a:cubicBezTo>
                      <a:cubicBezTo>
                        <a:pt x="295" y="253"/>
                        <a:pt x="295" y="253"/>
                        <a:pt x="295" y="253"/>
                      </a:cubicBezTo>
                      <a:cubicBezTo>
                        <a:pt x="280" y="259"/>
                        <a:pt x="280" y="259"/>
                        <a:pt x="280" y="259"/>
                      </a:cubicBezTo>
                      <a:cubicBezTo>
                        <a:pt x="279" y="260"/>
                        <a:pt x="276" y="263"/>
                        <a:pt x="271" y="269"/>
                      </a:cubicBezTo>
                      <a:cubicBezTo>
                        <a:pt x="267" y="276"/>
                        <a:pt x="264" y="279"/>
                        <a:pt x="264" y="280"/>
                      </a:cubicBezTo>
                      <a:cubicBezTo>
                        <a:pt x="261" y="302"/>
                        <a:pt x="261" y="302"/>
                        <a:pt x="261" y="302"/>
                      </a:cubicBezTo>
                      <a:cubicBezTo>
                        <a:pt x="250" y="332"/>
                        <a:pt x="250" y="332"/>
                        <a:pt x="250" y="332"/>
                      </a:cubicBezTo>
                      <a:cubicBezTo>
                        <a:pt x="250" y="338"/>
                        <a:pt x="250" y="341"/>
                        <a:pt x="250" y="341"/>
                      </a:cubicBezTo>
                      <a:cubicBezTo>
                        <a:pt x="239" y="349"/>
                        <a:pt x="239" y="349"/>
                        <a:pt x="239" y="349"/>
                      </a:cubicBezTo>
                      <a:cubicBezTo>
                        <a:pt x="236" y="358"/>
                        <a:pt x="236" y="358"/>
                        <a:pt x="236" y="358"/>
                      </a:cubicBezTo>
                      <a:cubicBezTo>
                        <a:pt x="235" y="360"/>
                        <a:pt x="231" y="364"/>
                        <a:pt x="225" y="371"/>
                      </a:cubicBezTo>
                      <a:cubicBezTo>
                        <a:pt x="219" y="378"/>
                        <a:pt x="213" y="390"/>
                        <a:pt x="206" y="409"/>
                      </a:cubicBezTo>
                      <a:cubicBezTo>
                        <a:pt x="200" y="428"/>
                        <a:pt x="194" y="438"/>
                        <a:pt x="190" y="439"/>
                      </a:cubicBezTo>
                      <a:cubicBezTo>
                        <a:pt x="186" y="441"/>
                        <a:pt x="184" y="442"/>
                        <a:pt x="182" y="441"/>
                      </a:cubicBezTo>
                      <a:cubicBezTo>
                        <a:pt x="181" y="441"/>
                        <a:pt x="179" y="438"/>
                        <a:pt x="177" y="432"/>
                      </a:cubicBezTo>
                      <a:cubicBezTo>
                        <a:pt x="175" y="425"/>
                        <a:pt x="171" y="421"/>
                        <a:pt x="164" y="417"/>
                      </a:cubicBezTo>
                      <a:cubicBezTo>
                        <a:pt x="158" y="414"/>
                        <a:pt x="155" y="411"/>
                        <a:pt x="154" y="407"/>
                      </a:cubicBezTo>
                      <a:cubicBezTo>
                        <a:pt x="190" y="369"/>
                        <a:pt x="190" y="369"/>
                        <a:pt x="190" y="369"/>
                      </a:cubicBezTo>
                      <a:cubicBezTo>
                        <a:pt x="190" y="368"/>
                        <a:pt x="192" y="364"/>
                        <a:pt x="195" y="359"/>
                      </a:cubicBezTo>
                      <a:cubicBezTo>
                        <a:pt x="198" y="354"/>
                        <a:pt x="200" y="349"/>
                        <a:pt x="200" y="345"/>
                      </a:cubicBezTo>
                      <a:cubicBezTo>
                        <a:pt x="200" y="343"/>
                        <a:pt x="198" y="337"/>
                        <a:pt x="195" y="329"/>
                      </a:cubicBezTo>
                      <a:cubicBezTo>
                        <a:pt x="187" y="303"/>
                        <a:pt x="187" y="303"/>
                        <a:pt x="187" y="303"/>
                      </a:cubicBezTo>
                      <a:cubicBezTo>
                        <a:pt x="185" y="299"/>
                        <a:pt x="183" y="295"/>
                        <a:pt x="181" y="292"/>
                      </a:cubicBezTo>
                      <a:cubicBezTo>
                        <a:pt x="172" y="284"/>
                        <a:pt x="172" y="284"/>
                        <a:pt x="172" y="284"/>
                      </a:cubicBezTo>
                      <a:cubicBezTo>
                        <a:pt x="158" y="268"/>
                        <a:pt x="158" y="268"/>
                        <a:pt x="158" y="268"/>
                      </a:cubicBezTo>
                      <a:cubicBezTo>
                        <a:pt x="138" y="253"/>
                        <a:pt x="138" y="253"/>
                        <a:pt x="138" y="253"/>
                      </a:cubicBezTo>
                      <a:cubicBezTo>
                        <a:pt x="135" y="251"/>
                        <a:pt x="134" y="249"/>
                        <a:pt x="134" y="247"/>
                      </a:cubicBezTo>
                      <a:cubicBezTo>
                        <a:pt x="133" y="244"/>
                        <a:pt x="137" y="239"/>
                        <a:pt x="146" y="233"/>
                      </a:cubicBezTo>
                      <a:cubicBezTo>
                        <a:pt x="156" y="227"/>
                        <a:pt x="163" y="222"/>
                        <a:pt x="168" y="218"/>
                      </a:cubicBezTo>
                      <a:cubicBezTo>
                        <a:pt x="172" y="214"/>
                        <a:pt x="176" y="212"/>
                        <a:pt x="177" y="211"/>
                      </a:cubicBezTo>
                      <a:cubicBezTo>
                        <a:pt x="201" y="200"/>
                        <a:pt x="201" y="200"/>
                        <a:pt x="201" y="200"/>
                      </a:cubicBezTo>
                      <a:cubicBezTo>
                        <a:pt x="219" y="189"/>
                        <a:pt x="219" y="189"/>
                        <a:pt x="219" y="189"/>
                      </a:cubicBezTo>
                      <a:cubicBezTo>
                        <a:pt x="235" y="186"/>
                        <a:pt x="235" y="186"/>
                        <a:pt x="235" y="186"/>
                      </a:cubicBezTo>
                      <a:cubicBezTo>
                        <a:pt x="236" y="186"/>
                        <a:pt x="239" y="184"/>
                        <a:pt x="245" y="181"/>
                      </a:cubicBezTo>
                      <a:cubicBezTo>
                        <a:pt x="251" y="178"/>
                        <a:pt x="254" y="176"/>
                        <a:pt x="256" y="174"/>
                      </a:cubicBezTo>
                      <a:cubicBezTo>
                        <a:pt x="258" y="172"/>
                        <a:pt x="259" y="169"/>
                        <a:pt x="260" y="166"/>
                      </a:cubicBezTo>
                      <a:cubicBezTo>
                        <a:pt x="262" y="156"/>
                        <a:pt x="262" y="156"/>
                        <a:pt x="262" y="156"/>
                      </a:cubicBezTo>
                      <a:cubicBezTo>
                        <a:pt x="268" y="143"/>
                        <a:pt x="268" y="143"/>
                        <a:pt x="268" y="143"/>
                      </a:cubicBezTo>
                      <a:cubicBezTo>
                        <a:pt x="268" y="142"/>
                        <a:pt x="267" y="138"/>
                        <a:pt x="266" y="130"/>
                      </a:cubicBezTo>
                      <a:cubicBezTo>
                        <a:pt x="264" y="116"/>
                        <a:pt x="264" y="116"/>
                        <a:pt x="264" y="116"/>
                      </a:cubicBezTo>
                      <a:cubicBezTo>
                        <a:pt x="263" y="111"/>
                        <a:pt x="258" y="104"/>
                        <a:pt x="250" y="94"/>
                      </a:cubicBezTo>
                      <a:cubicBezTo>
                        <a:pt x="242" y="83"/>
                        <a:pt x="232" y="76"/>
                        <a:pt x="221" y="71"/>
                      </a:cubicBezTo>
                      <a:cubicBezTo>
                        <a:pt x="194" y="61"/>
                        <a:pt x="194" y="61"/>
                        <a:pt x="194" y="61"/>
                      </a:cubicBezTo>
                      <a:cubicBezTo>
                        <a:pt x="166" y="49"/>
                        <a:pt x="166" y="49"/>
                        <a:pt x="166" y="49"/>
                      </a:cubicBezTo>
                      <a:cubicBezTo>
                        <a:pt x="157" y="47"/>
                        <a:pt x="152" y="46"/>
                        <a:pt x="152" y="47"/>
                      </a:cubicBezTo>
                      <a:cubicBezTo>
                        <a:pt x="157" y="64"/>
                        <a:pt x="157" y="64"/>
                        <a:pt x="157" y="64"/>
                      </a:cubicBezTo>
                      <a:cubicBezTo>
                        <a:pt x="158" y="85"/>
                        <a:pt x="158" y="85"/>
                        <a:pt x="158" y="85"/>
                      </a:cubicBezTo>
                      <a:cubicBezTo>
                        <a:pt x="159" y="90"/>
                        <a:pt x="159" y="94"/>
                        <a:pt x="159" y="95"/>
                      </a:cubicBezTo>
                      <a:cubicBezTo>
                        <a:pt x="154" y="107"/>
                        <a:pt x="154" y="107"/>
                        <a:pt x="154" y="107"/>
                      </a:cubicBezTo>
                      <a:cubicBezTo>
                        <a:pt x="150" y="119"/>
                        <a:pt x="147" y="125"/>
                        <a:pt x="146" y="125"/>
                      </a:cubicBezTo>
                      <a:cubicBezTo>
                        <a:pt x="137" y="126"/>
                        <a:pt x="137" y="126"/>
                        <a:pt x="137" y="126"/>
                      </a:cubicBezTo>
                      <a:cubicBezTo>
                        <a:pt x="132" y="134"/>
                        <a:pt x="132" y="134"/>
                        <a:pt x="132" y="134"/>
                      </a:cubicBezTo>
                      <a:cubicBezTo>
                        <a:pt x="131" y="135"/>
                        <a:pt x="129" y="137"/>
                        <a:pt x="126" y="140"/>
                      </a:cubicBezTo>
                      <a:cubicBezTo>
                        <a:pt x="111" y="156"/>
                        <a:pt x="111" y="156"/>
                        <a:pt x="111" y="156"/>
                      </a:cubicBezTo>
                      <a:cubicBezTo>
                        <a:pt x="98" y="168"/>
                        <a:pt x="98" y="168"/>
                        <a:pt x="98" y="168"/>
                      </a:cubicBezTo>
                      <a:cubicBezTo>
                        <a:pt x="94" y="175"/>
                        <a:pt x="94" y="175"/>
                        <a:pt x="94" y="175"/>
                      </a:cubicBezTo>
                      <a:cubicBezTo>
                        <a:pt x="80" y="183"/>
                        <a:pt x="80" y="183"/>
                        <a:pt x="80" y="183"/>
                      </a:cubicBezTo>
                      <a:cubicBezTo>
                        <a:pt x="74" y="190"/>
                        <a:pt x="74" y="190"/>
                        <a:pt x="74" y="190"/>
                      </a:cubicBezTo>
                      <a:cubicBezTo>
                        <a:pt x="63" y="198"/>
                        <a:pt x="63" y="198"/>
                        <a:pt x="63" y="198"/>
                      </a:cubicBezTo>
                      <a:cubicBezTo>
                        <a:pt x="55" y="204"/>
                        <a:pt x="50" y="207"/>
                        <a:pt x="50" y="208"/>
                      </a:cubicBezTo>
                      <a:cubicBezTo>
                        <a:pt x="29" y="209"/>
                        <a:pt x="29" y="209"/>
                        <a:pt x="29" y="209"/>
                      </a:cubicBezTo>
                      <a:cubicBezTo>
                        <a:pt x="25" y="210"/>
                        <a:pt x="23" y="211"/>
                        <a:pt x="22" y="212"/>
                      </a:cubicBezTo>
                      <a:cubicBezTo>
                        <a:pt x="21" y="214"/>
                        <a:pt x="19" y="216"/>
                        <a:pt x="16" y="220"/>
                      </a:cubicBezTo>
                      <a:cubicBezTo>
                        <a:pt x="7" y="232"/>
                        <a:pt x="7" y="232"/>
                        <a:pt x="7" y="232"/>
                      </a:cubicBezTo>
                      <a:cubicBezTo>
                        <a:pt x="3" y="238"/>
                        <a:pt x="0" y="250"/>
                        <a:pt x="0" y="265"/>
                      </a:cubicBezTo>
                      <a:cubicBezTo>
                        <a:pt x="0" y="267"/>
                        <a:pt x="0" y="268"/>
                        <a:pt x="0" y="269"/>
                      </a:cubicBezTo>
                      <a:cubicBezTo>
                        <a:pt x="1" y="295"/>
                        <a:pt x="1" y="295"/>
                        <a:pt x="1" y="295"/>
                      </a:cubicBezTo>
                      <a:cubicBezTo>
                        <a:pt x="1" y="302"/>
                        <a:pt x="0" y="306"/>
                        <a:pt x="0" y="307"/>
                      </a:cubicBezTo>
                      <a:cubicBezTo>
                        <a:pt x="0" y="308"/>
                        <a:pt x="2" y="312"/>
                        <a:pt x="5" y="319"/>
                      </a:cubicBezTo>
                      <a:cubicBezTo>
                        <a:pt x="7" y="326"/>
                        <a:pt x="9" y="330"/>
                        <a:pt x="9" y="330"/>
                      </a:cubicBezTo>
                      <a:cubicBezTo>
                        <a:pt x="16" y="338"/>
                        <a:pt x="16" y="338"/>
                        <a:pt x="16" y="338"/>
                      </a:cubicBezTo>
                      <a:cubicBezTo>
                        <a:pt x="22" y="346"/>
                        <a:pt x="22" y="346"/>
                        <a:pt x="22" y="346"/>
                      </a:cubicBezTo>
                      <a:cubicBezTo>
                        <a:pt x="23" y="348"/>
                        <a:pt x="26" y="349"/>
                        <a:pt x="29" y="349"/>
                      </a:cubicBezTo>
                      <a:cubicBezTo>
                        <a:pt x="32" y="349"/>
                        <a:pt x="37" y="348"/>
                        <a:pt x="44" y="345"/>
                      </a:cubicBezTo>
                      <a:cubicBezTo>
                        <a:pt x="50" y="342"/>
                        <a:pt x="58" y="336"/>
                        <a:pt x="66" y="328"/>
                      </a:cubicBezTo>
                      <a:cubicBezTo>
                        <a:pt x="74" y="319"/>
                        <a:pt x="78" y="315"/>
                        <a:pt x="78" y="315"/>
                      </a:cubicBezTo>
                      <a:cubicBezTo>
                        <a:pt x="78" y="315"/>
                        <a:pt x="80" y="314"/>
                        <a:pt x="84" y="312"/>
                      </a:cubicBezTo>
                      <a:cubicBezTo>
                        <a:pt x="88" y="310"/>
                        <a:pt x="92" y="308"/>
                        <a:pt x="98" y="304"/>
                      </a:cubicBezTo>
                      <a:cubicBezTo>
                        <a:pt x="102" y="302"/>
                        <a:pt x="106" y="301"/>
                        <a:pt x="109" y="302"/>
                      </a:cubicBezTo>
                      <a:cubicBezTo>
                        <a:pt x="113" y="303"/>
                        <a:pt x="115" y="304"/>
                        <a:pt x="115" y="306"/>
                      </a:cubicBezTo>
                      <a:cubicBezTo>
                        <a:pt x="115" y="308"/>
                        <a:pt x="115" y="309"/>
                        <a:pt x="115" y="309"/>
                      </a:cubicBezTo>
                      <a:cubicBezTo>
                        <a:pt x="111" y="318"/>
                        <a:pt x="111" y="318"/>
                        <a:pt x="111" y="318"/>
                      </a:cubicBezTo>
                      <a:cubicBezTo>
                        <a:pt x="108" y="328"/>
                        <a:pt x="108" y="328"/>
                        <a:pt x="108" y="328"/>
                      </a:cubicBezTo>
                      <a:cubicBezTo>
                        <a:pt x="103" y="332"/>
                        <a:pt x="103" y="332"/>
                        <a:pt x="103" y="332"/>
                      </a:cubicBezTo>
                      <a:cubicBezTo>
                        <a:pt x="100" y="340"/>
                        <a:pt x="100" y="340"/>
                        <a:pt x="100" y="340"/>
                      </a:cubicBezTo>
                      <a:cubicBezTo>
                        <a:pt x="99" y="343"/>
                        <a:pt x="96" y="345"/>
                        <a:pt x="92" y="349"/>
                      </a:cubicBezTo>
                      <a:cubicBezTo>
                        <a:pt x="52" y="399"/>
                        <a:pt x="52" y="399"/>
                        <a:pt x="52" y="399"/>
                      </a:cubicBezTo>
                      <a:cubicBezTo>
                        <a:pt x="49" y="402"/>
                        <a:pt x="46" y="404"/>
                        <a:pt x="43" y="405"/>
                      </a:cubicBezTo>
                      <a:cubicBezTo>
                        <a:pt x="25" y="412"/>
                        <a:pt x="25" y="412"/>
                        <a:pt x="25" y="412"/>
                      </a:cubicBezTo>
                      <a:cubicBezTo>
                        <a:pt x="24" y="412"/>
                        <a:pt x="22" y="415"/>
                        <a:pt x="18" y="420"/>
                      </a:cubicBezTo>
                      <a:cubicBezTo>
                        <a:pt x="15" y="425"/>
                        <a:pt x="13" y="428"/>
                        <a:pt x="12" y="429"/>
                      </a:cubicBezTo>
                      <a:cubicBezTo>
                        <a:pt x="12" y="430"/>
                        <a:pt x="11" y="433"/>
                        <a:pt x="12" y="436"/>
                      </a:cubicBezTo>
                      <a:cubicBezTo>
                        <a:pt x="12" y="438"/>
                        <a:pt x="12" y="440"/>
                        <a:pt x="12" y="441"/>
                      </a:cubicBezTo>
                      <a:cubicBezTo>
                        <a:pt x="10" y="480"/>
                        <a:pt x="10" y="480"/>
                        <a:pt x="10" y="480"/>
                      </a:cubicBezTo>
                      <a:cubicBezTo>
                        <a:pt x="15" y="496"/>
                        <a:pt x="15" y="496"/>
                        <a:pt x="15" y="496"/>
                      </a:cubicBezTo>
                      <a:cubicBezTo>
                        <a:pt x="17" y="506"/>
                        <a:pt x="17" y="506"/>
                        <a:pt x="17" y="506"/>
                      </a:cubicBezTo>
                      <a:cubicBezTo>
                        <a:pt x="20" y="522"/>
                        <a:pt x="27" y="530"/>
                        <a:pt x="39" y="530"/>
                      </a:cubicBezTo>
                      <a:cubicBezTo>
                        <a:pt x="43" y="530"/>
                        <a:pt x="54" y="525"/>
                        <a:pt x="71" y="514"/>
                      </a:cubicBezTo>
                      <a:cubicBezTo>
                        <a:pt x="91" y="496"/>
                        <a:pt x="91" y="496"/>
                        <a:pt x="91" y="496"/>
                      </a:cubicBezTo>
                      <a:cubicBezTo>
                        <a:pt x="95" y="493"/>
                        <a:pt x="97" y="491"/>
                        <a:pt x="99" y="489"/>
                      </a:cubicBezTo>
                      <a:cubicBezTo>
                        <a:pt x="103" y="484"/>
                        <a:pt x="105" y="481"/>
                        <a:pt x="106" y="482"/>
                      </a:cubicBezTo>
                      <a:cubicBezTo>
                        <a:pt x="107" y="482"/>
                        <a:pt x="108" y="483"/>
                        <a:pt x="109" y="485"/>
                      </a:cubicBezTo>
                      <a:cubicBezTo>
                        <a:pt x="110" y="487"/>
                        <a:pt x="110" y="490"/>
                        <a:pt x="110" y="496"/>
                      </a:cubicBezTo>
                      <a:cubicBezTo>
                        <a:pt x="109" y="501"/>
                        <a:pt x="108" y="507"/>
                        <a:pt x="107" y="513"/>
                      </a:cubicBezTo>
                      <a:cubicBezTo>
                        <a:pt x="95" y="544"/>
                        <a:pt x="95" y="544"/>
                        <a:pt x="95" y="544"/>
                      </a:cubicBezTo>
                      <a:cubicBezTo>
                        <a:pt x="93" y="551"/>
                        <a:pt x="92" y="556"/>
                        <a:pt x="91" y="557"/>
                      </a:cubicBezTo>
                      <a:cubicBezTo>
                        <a:pt x="87" y="564"/>
                        <a:pt x="87" y="564"/>
                        <a:pt x="87" y="564"/>
                      </a:cubicBezTo>
                      <a:cubicBezTo>
                        <a:pt x="76" y="600"/>
                        <a:pt x="76" y="600"/>
                        <a:pt x="76" y="600"/>
                      </a:cubicBezTo>
                      <a:cubicBezTo>
                        <a:pt x="65" y="619"/>
                        <a:pt x="65" y="619"/>
                        <a:pt x="65" y="619"/>
                      </a:cubicBezTo>
                      <a:cubicBezTo>
                        <a:pt x="60" y="637"/>
                        <a:pt x="60" y="637"/>
                        <a:pt x="60" y="637"/>
                      </a:cubicBezTo>
                      <a:cubicBezTo>
                        <a:pt x="44" y="659"/>
                        <a:pt x="44" y="659"/>
                        <a:pt x="44" y="659"/>
                      </a:cubicBezTo>
                      <a:cubicBezTo>
                        <a:pt x="44" y="673"/>
                        <a:pt x="44" y="673"/>
                        <a:pt x="44" y="673"/>
                      </a:cubicBezTo>
                      <a:cubicBezTo>
                        <a:pt x="44" y="682"/>
                        <a:pt x="44" y="682"/>
                        <a:pt x="44" y="682"/>
                      </a:cubicBezTo>
                      <a:cubicBezTo>
                        <a:pt x="47" y="692"/>
                        <a:pt x="47" y="692"/>
                        <a:pt x="47" y="692"/>
                      </a:cubicBezTo>
                      <a:cubicBezTo>
                        <a:pt x="47" y="702"/>
                        <a:pt x="47" y="702"/>
                        <a:pt x="47" y="702"/>
                      </a:cubicBezTo>
                      <a:cubicBezTo>
                        <a:pt x="47" y="703"/>
                        <a:pt x="48" y="707"/>
                        <a:pt x="50" y="713"/>
                      </a:cubicBezTo>
                      <a:cubicBezTo>
                        <a:pt x="56" y="734"/>
                        <a:pt x="56" y="734"/>
                        <a:pt x="56" y="734"/>
                      </a:cubicBezTo>
                      <a:cubicBezTo>
                        <a:pt x="58" y="738"/>
                        <a:pt x="62" y="743"/>
                        <a:pt x="67" y="746"/>
                      </a:cubicBezTo>
                      <a:cubicBezTo>
                        <a:pt x="72" y="750"/>
                        <a:pt x="77" y="752"/>
                        <a:pt x="81" y="751"/>
                      </a:cubicBezTo>
                      <a:cubicBezTo>
                        <a:pt x="87" y="751"/>
                        <a:pt x="91" y="750"/>
                        <a:pt x="94" y="747"/>
                      </a:cubicBezTo>
                      <a:cubicBezTo>
                        <a:pt x="97" y="744"/>
                        <a:pt x="102" y="736"/>
                        <a:pt x="108" y="723"/>
                      </a:cubicBezTo>
                      <a:cubicBezTo>
                        <a:pt x="119" y="704"/>
                        <a:pt x="119" y="704"/>
                        <a:pt x="119" y="704"/>
                      </a:cubicBezTo>
                      <a:cubicBezTo>
                        <a:pt x="124" y="696"/>
                        <a:pt x="128" y="685"/>
                        <a:pt x="133" y="669"/>
                      </a:cubicBezTo>
                      <a:cubicBezTo>
                        <a:pt x="138" y="654"/>
                        <a:pt x="141" y="644"/>
                        <a:pt x="142" y="639"/>
                      </a:cubicBezTo>
                      <a:cubicBezTo>
                        <a:pt x="163" y="588"/>
                        <a:pt x="163" y="588"/>
                        <a:pt x="163" y="588"/>
                      </a:cubicBezTo>
                      <a:cubicBezTo>
                        <a:pt x="166" y="581"/>
                        <a:pt x="170" y="568"/>
                        <a:pt x="177" y="548"/>
                      </a:cubicBezTo>
                      <a:cubicBezTo>
                        <a:pt x="183" y="528"/>
                        <a:pt x="189" y="512"/>
                        <a:pt x="195" y="501"/>
                      </a:cubicBezTo>
                      <a:cubicBezTo>
                        <a:pt x="199" y="491"/>
                        <a:pt x="203" y="487"/>
                        <a:pt x="206" y="488"/>
                      </a:cubicBezTo>
                      <a:cubicBezTo>
                        <a:pt x="216" y="494"/>
                        <a:pt x="216" y="494"/>
                        <a:pt x="216" y="494"/>
                      </a:cubicBezTo>
                      <a:cubicBezTo>
                        <a:pt x="226" y="496"/>
                        <a:pt x="226" y="496"/>
                        <a:pt x="226" y="496"/>
                      </a:cubicBezTo>
                      <a:cubicBezTo>
                        <a:pt x="234" y="497"/>
                        <a:pt x="234" y="497"/>
                        <a:pt x="234" y="497"/>
                      </a:cubicBezTo>
                      <a:cubicBezTo>
                        <a:pt x="235" y="497"/>
                        <a:pt x="236" y="497"/>
                        <a:pt x="239" y="496"/>
                      </a:cubicBezTo>
                      <a:cubicBezTo>
                        <a:pt x="242" y="495"/>
                        <a:pt x="248" y="494"/>
                        <a:pt x="257" y="493"/>
                      </a:cubicBezTo>
                      <a:cubicBezTo>
                        <a:pt x="266" y="492"/>
                        <a:pt x="275" y="488"/>
                        <a:pt x="285" y="482"/>
                      </a:cubicBezTo>
                      <a:cubicBezTo>
                        <a:pt x="295" y="476"/>
                        <a:pt x="301" y="472"/>
                        <a:pt x="304" y="472"/>
                      </a:cubicBezTo>
                      <a:cubicBezTo>
                        <a:pt x="323" y="465"/>
                        <a:pt x="323" y="465"/>
                        <a:pt x="323" y="465"/>
                      </a:cubicBezTo>
                      <a:cubicBezTo>
                        <a:pt x="329" y="462"/>
                        <a:pt x="332" y="462"/>
                        <a:pt x="334" y="465"/>
                      </a:cubicBezTo>
                      <a:cubicBezTo>
                        <a:pt x="335" y="469"/>
                        <a:pt x="332" y="473"/>
                        <a:pt x="325" y="479"/>
                      </a:cubicBezTo>
                      <a:cubicBezTo>
                        <a:pt x="318" y="484"/>
                        <a:pt x="313" y="490"/>
                        <a:pt x="310" y="497"/>
                      </a:cubicBezTo>
                      <a:cubicBezTo>
                        <a:pt x="294" y="531"/>
                        <a:pt x="294" y="531"/>
                        <a:pt x="294" y="531"/>
                      </a:cubicBezTo>
                      <a:cubicBezTo>
                        <a:pt x="280" y="548"/>
                        <a:pt x="280" y="548"/>
                        <a:pt x="280" y="548"/>
                      </a:cubicBezTo>
                      <a:cubicBezTo>
                        <a:pt x="275" y="556"/>
                        <a:pt x="274" y="572"/>
                        <a:pt x="276" y="598"/>
                      </a:cubicBezTo>
                      <a:cubicBezTo>
                        <a:pt x="279" y="624"/>
                        <a:pt x="280" y="639"/>
                        <a:pt x="281" y="641"/>
                      </a:cubicBezTo>
                      <a:cubicBezTo>
                        <a:pt x="285" y="655"/>
                        <a:pt x="285" y="655"/>
                        <a:pt x="285" y="655"/>
                      </a:cubicBezTo>
                      <a:cubicBezTo>
                        <a:pt x="287" y="669"/>
                        <a:pt x="287" y="669"/>
                        <a:pt x="287" y="669"/>
                      </a:cubicBezTo>
                      <a:cubicBezTo>
                        <a:pt x="289" y="675"/>
                        <a:pt x="289" y="675"/>
                        <a:pt x="289" y="675"/>
                      </a:cubicBezTo>
                      <a:cubicBezTo>
                        <a:pt x="294" y="696"/>
                        <a:pt x="294" y="696"/>
                        <a:pt x="294" y="696"/>
                      </a:cubicBezTo>
                      <a:cubicBezTo>
                        <a:pt x="300" y="706"/>
                        <a:pt x="300" y="706"/>
                        <a:pt x="300" y="706"/>
                      </a:cubicBezTo>
                      <a:cubicBezTo>
                        <a:pt x="305" y="719"/>
                        <a:pt x="305" y="719"/>
                        <a:pt x="305" y="719"/>
                      </a:cubicBezTo>
                      <a:cubicBezTo>
                        <a:pt x="305" y="720"/>
                        <a:pt x="311" y="727"/>
                        <a:pt x="323" y="741"/>
                      </a:cubicBezTo>
                      <a:cubicBezTo>
                        <a:pt x="336" y="757"/>
                        <a:pt x="336" y="757"/>
                        <a:pt x="336" y="757"/>
                      </a:cubicBezTo>
                      <a:cubicBezTo>
                        <a:pt x="339" y="761"/>
                        <a:pt x="342" y="763"/>
                        <a:pt x="346" y="763"/>
                      </a:cubicBezTo>
                      <a:cubicBezTo>
                        <a:pt x="352" y="763"/>
                        <a:pt x="356" y="760"/>
                        <a:pt x="359" y="754"/>
                      </a:cubicBezTo>
                      <a:cubicBezTo>
                        <a:pt x="366" y="733"/>
                        <a:pt x="366" y="733"/>
                        <a:pt x="366" y="733"/>
                      </a:cubicBezTo>
                      <a:cubicBezTo>
                        <a:pt x="366" y="732"/>
                        <a:pt x="370" y="731"/>
                        <a:pt x="376" y="730"/>
                      </a:cubicBezTo>
                      <a:cubicBezTo>
                        <a:pt x="397" y="723"/>
                        <a:pt x="397" y="723"/>
                        <a:pt x="397" y="723"/>
                      </a:cubicBezTo>
                      <a:cubicBezTo>
                        <a:pt x="408" y="719"/>
                        <a:pt x="426" y="718"/>
                        <a:pt x="450" y="719"/>
                      </a:cubicBezTo>
                      <a:cubicBezTo>
                        <a:pt x="462" y="720"/>
                        <a:pt x="473" y="722"/>
                        <a:pt x="485" y="725"/>
                      </a:cubicBezTo>
                      <a:cubicBezTo>
                        <a:pt x="496" y="729"/>
                        <a:pt x="503" y="730"/>
                        <a:pt x="506" y="730"/>
                      </a:cubicBezTo>
                      <a:cubicBezTo>
                        <a:pt x="512" y="728"/>
                        <a:pt x="517" y="725"/>
                        <a:pt x="522" y="718"/>
                      </a:cubicBezTo>
                      <a:cubicBezTo>
                        <a:pt x="527" y="712"/>
                        <a:pt x="530" y="706"/>
                        <a:pt x="530" y="701"/>
                      </a:cubicBezTo>
                      <a:cubicBezTo>
                        <a:pt x="530" y="697"/>
                        <a:pt x="529" y="693"/>
                        <a:pt x="526" y="688"/>
                      </a:cubicBezTo>
                      <a:cubicBezTo>
                        <a:pt x="513" y="668"/>
                        <a:pt x="513" y="668"/>
                        <a:pt x="513" y="668"/>
                      </a:cubicBezTo>
                      <a:cubicBezTo>
                        <a:pt x="513" y="666"/>
                        <a:pt x="516" y="661"/>
                        <a:pt x="521" y="654"/>
                      </a:cubicBezTo>
                      <a:cubicBezTo>
                        <a:pt x="536" y="631"/>
                        <a:pt x="536" y="631"/>
                        <a:pt x="536" y="631"/>
                      </a:cubicBezTo>
                      <a:cubicBezTo>
                        <a:pt x="553" y="611"/>
                        <a:pt x="553" y="611"/>
                        <a:pt x="553" y="611"/>
                      </a:cubicBezTo>
                      <a:cubicBezTo>
                        <a:pt x="561" y="601"/>
                        <a:pt x="566" y="591"/>
                        <a:pt x="567" y="583"/>
                      </a:cubicBezTo>
                      <a:cubicBezTo>
                        <a:pt x="568" y="572"/>
                        <a:pt x="568" y="572"/>
                        <a:pt x="568" y="572"/>
                      </a:cubicBezTo>
                      <a:cubicBezTo>
                        <a:pt x="569" y="555"/>
                        <a:pt x="569" y="555"/>
                        <a:pt x="569" y="555"/>
                      </a:cubicBezTo>
                      <a:cubicBezTo>
                        <a:pt x="569" y="554"/>
                        <a:pt x="569" y="552"/>
                        <a:pt x="569" y="549"/>
                      </a:cubicBezTo>
                      <a:cubicBezTo>
                        <a:pt x="569" y="545"/>
                        <a:pt x="569" y="543"/>
                        <a:pt x="569" y="541"/>
                      </a:cubicBezTo>
                      <a:cubicBezTo>
                        <a:pt x="554" y="530"/>
                        <a:pt x="554" y="530"/>
                        <a:pt x="554" y="530"/>
                      </a:cubicBezTo>
                      <a:cubicBezTo>
                        <a:pt x="545" y="517"/>
                        <a:pt x="545" y="517"/>
                        <a:pt x="545" y="517"/>
                      </a:cubicBezTo>
                      <a:cubicBezTo>
                        <a:pt x="543" y="516"/>
                        <a:pt x="536" y="510"/>
                        <a:pt x="523" y="499"/>
                      </a:cubicBezTo>
                      <a:cubicBezTo>
                        <a:pt x="511" y="489"/>
                        <a:pt x="503" y="483"/>
                        <a:pt x="502" y="483"/>
                      </a:cubicBezTo>
                      <a:cubicBezTo>
                        <a:pt x="500" y="482"/>
                        <a:pt x="495" y="482"/>
                        <a:pt x="488" y="480"/>
                      </a:cubicBezTo>
                      <a:cubicBezTo>
                        <a:pt x="480" y="479"/>
                        <a:pt x="476" y="479"/>
                        <a:pt x="474" y="479"/>
                      </a:cubicBezTo>
                      <a:cubicBezTo>
                        <a:pt x="470" y="479"/>
                        <a:pt x="465" y="480"/>
                        <a:pt x="461" y="483"/>
                      </a:cubicBezTo>
                      <a:cubicBezTo>
                        <a:pt x="452" y="489"/>
                        <a:pt x="452" y="489"/>
                        <a:pt x="452" y="489"/>
                      </a:cubicBezTo>
                      <a:cubicBezTo>
                        <a:pt x="451" y="489"/>
                        <a:pt x="448" y="490"/>
                        <a:pt x="443" y="491"/>
                      </a:cubicBezTo>
                      <a:cubicBezTo>
                        <a:pt x="390" y="518"/>
                        <a:pt x="390" y="518"/>
                        <a:pt x="390" y="518"/>
                      </a:cubicBezTo>
                      <a:cubicBezTo>
                        <a:pt x="381" y="521"/>
                        <a:pt x="375" y="523"/>
                        <a:pt x="374" y="524"/>
                      </a:cubicBezTo>
                      <a:cubicBezTo>
                        <a:pt x="363" y="532"/>
                        <a:pt x="356" y="535"/>
                        <a:pt x="353" y="534"/>
                      </a:cubicBezTo>
                      <a:cubicBezTo>
                        <a:pt x="351" y="533"/>
                        <a:pt x="349" y="529"/>
                        <a:pt x="349" y="522"/>
                      </a:cubicBezTo>
                      <a:cubicBezTo>
                        <a:pt x="349" y="505"/>
                        <a:pt x="352" y="493"/>
                        <a:pt x="357" y="486"/>
                      </a:cubicBezTo>
                      <a:cubicBezTo>
                        <a:pt x="363" y="478"/>
                        <a:pt x="373" y="470"/>
                        <a:pt x="388" y="461"/>
                      </a:cubicBezTo>
                      <a:cubicBezTo>
                        <a:pt x="403" y="452"/>
                        <a:pt x="414" y="447"/>
                        <a:pt x="420" y="444"/>
                      </a:cubicBezTo>
                      <a:cubicBezTo>
                        <a:pt x="454" y="436"/>
                        <a:pt x="454" y="436"/>
                        <a:pt x="454" y="436"/>
                      </a:cubicBezTo>
                      <a:cubicBezTo>
                        <a:pt x="494" y="425"/>
                        <a:pt x="515" y="420"/>
                        <a:pt x="518" y="420"/>
                      </a:cubicBezTo>
                      <a:cubicBezTo>
                        <a:pt x="524" y="421"/>
                        <a:pt x="527" y="421"/>
                        <a:pt x="528" y="421"/>
                      </a:cubicBezTo>
                      <a:cubicBezTo>
                        <a:pt x="551" y="418"/>
                        <a:pt x="551" y="418"/>
                        <a:pt x="551" y="418"/>
                      </a:cubicBezTo>
                      <a:cubicBezTo>
                        <a:pt x="571" y="424"/>
                        <a:pt x="571" y="424"/>
                        <a:pt x="571" y="424"/>
                      </a:cubicBezTo>
                      <a:cubicBezTo>
                        <a:pt x="577" y="424"/>
                        <a:pt x="583" y="424"/>
                        <a:pt x="589" y="423"/>
                      </a:cubicBezTo>
                      <a:cubicBezTo>
                        <a:pt x="596" y="422"/>
                        <a:pt x="600" y="419"/>
                        <a:pt x="604" y="416"/>
                      </a:cubicBezTo>
                      <a:cubicBezTo>
                        <a:pt x="610" y="401"/>
                        <a:pt x="610" y="401"/>
                        <a:pt x="610" y="401"/>
                      </a:cubicBezTo>
                      <a:cubicBezTo>
                        <a:pt x="617" y="388"/>
                        <a:pt x="617" y="388"/>
                        <a:pt x="617" y="388"/>
                      </a:cubicBezTo>
                      <a:cubicBezTo>
                        <a:pt x="617" y="388"/>
                        <a:pt x="614" y="383"/>
                        <a:pt x="606" y="373"/>
                      </a:cubicBezTo>
                      <a:close/>
                      <a:moveTo>
                        <a:pt x="441" y="70"/>
                      </a:moveTo>
                      <a:cubicBezTo>
                        <a:pt x="441" y="70"/>
                        <a:pt x="465" y="78"/>
                        <a:pt x="465" y="94"/>
                      </a:cubicBezTo>
                      <a:cubicBezTo>
                        <a:pt x="465" y="110"/>
                        <a:pt x="441" y="182"/>
                        <a:pt x="441" y="182"/>
                      </a:cubicBezTo>
                      <a:lnTo>
                        <a:pt x="441" y="70"/>
                      </a:lnTo>
                      <a:close/>
                      <a:moveTo>
                        <a:pt x="93" y="726"/>
                      </a:moveTo>
                      <a:cubicBezTo>
                        <a:pt x="85" y="686"/>
                        <a:pt x="85" y="686"/>
                        <a:pt x="85" y="686"/>
                      </a:cubicBezTo>
                      <a:cubicBezTo>
                        <a:pt x="145" y="582"/>
                        <a:pt x="145" y="582"/>
                        <a:pt x="145" y="582"/>
                      </a:cubicBezTo>
                      <a:lnTo>
                        <a:pt x="93" y="726"/>
                      </a:lnTo>
                      <a:close/>
                      <a:moveTo>
                        <a:pt x="501" y="698"/>
                      </a:moveTo>
                      <a:cubicBezTo>
                        <a:pt x="513" y="710"/>
                        <a:pt x="505" y="718"/>
                        <a:pt x="497" y="718"/>
                      </a:cubicBezTo>
                      <a:cubicBezTo>
                        <a:pt x="489" y="718"/>
                        <a:pt x="397" y="706"/>
                        <a:pt x="389" y="710"/>
                      </a:cubicBezTo>
                      <a:cubicBezTo>
                        <a:pt x="381" y="714"/>
                        <a:pt x="389" y="698"/>
                        <a:pt x="389" y="698"/>
                      </a:cubicBezTo>
                      <a:cubicBezTo>
                        <a:pt x="389" y="698"/>
                        <a:pt x="489" y="686"/>
                        <a:pt x="501" y="698"/>
                      </a:cubicBezTo>
                      <a:close/>
                      <a:moveTo>
                        <a:pt x="361" y="583"/>
                      </a:moveTo>
                      <a:cubicBezTo>
                        <a:pt x="400" y="583"/>
                        <a:pt x="400" y="583"/>
                        <a:pt x="400" y="583"/>
                      </a:cubicBezTo>
                      <a:cubicBezTo>
                        <a:pt x="402" y="583"/>
                        <a:pt x="405" y="581"/>
                        <a:pt x="410" y="579"/>
                      </a:cubicBezTo>
                      <a:cubicBezTo>
                        <a:pt x="465" y="557"/>
                        <a:pt x="465" y="557"/>
                        <a:pt x="465" y="557"/>
                      </a:cubicBezTo>
                      <a:cubicBezTo>
                        <a:pt x="477" y="552"/>
                        <a:pt x="483" y="549"/>
                        <a:pt x="484" y="551"/>
                      </a:cubicBezTo>
                      <a:cubicBezTo>
                        <a:pt x="485" y="552"/>
                        <a:pt x="485" y="555"/>
                        <a:pt x="485" y="561"/>
                      </a:cubicBezTo>
                      <a:cubicBezTo>
                        <a:pt x="485" y="567"/>
                        <a:pt x="484" y="570"/>
                        <a:pt x="484" y="572"/>
                      </a:cubicBezTo>
                      <a:cubicBezTo>
                        <a:pt x="484" y="573"/>
                        <a:pt x="482" y="577"/>
                        <a:pt x="479" y="581"/>
                      </a:cubicBezTo>
                      <a:cubicBezTo>
                        <a:pt x="461" y="616"/>
                        <a:pt x="461" y="616"/>
                        <a:pt x="461" y="616"/>
                      </a:cubicBezTo>
                      <a:cubicBezTo>
                        <a:pt x="455" y="626"/>
                        <a:pt x="447" y="635"/>
                        <a:pt x="439" y="643"/>
                      </a:cubicBezTo>
                      <a:cubicBezTo>
                        <a:pt x="430" y="651"/>
                        <a:pt x="422" y="655"/>
                        <a:pt x="415" y="656"/>
                      </a:cubicBezTo>
                      <a:cubicBezTo>
                        <a:pt x="406" y="657"/>
                        <a:pt x="406" y="657"/>
                        <a:pt x="406" y="657"/>
                      </a:cubicBezTo>
                      <a:cubicBezTo>
                        <a:pt x="394" y="662"/>
                        <a:pt x="394" y="662"/>
                        <a:pt x="394" y="662"/>
                      </a:cubicBezTo>
                      <a:cubicBezTo>
                        <a:pt x="381" y="664"/>
                        <a:pt x="381" y="664"/>
                        <a:pt x="381" y="664"/>
                      </a:cubicBezTo>
                      <a:cubicBezTo>
                        <a:pt x="380" y="664"/>
                        <a:pt x="378" y="665"/>
                        <a:pt x="375" y="665"/>
                      </a:cubicBezTo>
                      <a:cubicBezTo>
                        <a:pt x="373" y="666"/>
                        <a:pt x="371" y="666"/>
                        <a:pt x="370" y="666"/>
                      </a:cubicBezTo>
                      <a:cubicBezTo>
                        <a:pt x="360" y="667"/>
                        <a:pt x="353" y="664"/>
                        <a:pt x="349" y="657"/>
                      </a:cubicBezTo>
                      <a:cubicBezTo>
                        <a:pt x="345" y="650"/>
                        <a:pt x="343" y="643"/>
                        <a:pt x="343" y="638"/>
                      </a:cubicBezTo>
                      <a:cubicBezTo>
                        <a:pt x="343" y="637"/>
                        <a:pt x="343" y="636"/>
                        <a:pt x="343" y="635"/>
                      </a:cubicBezTo>
                      <a:cubicBezTo>
                        <a:pt x="344" y="627"/>
                        <a:pt x="344" y="627"/>
                        <a:pt x="344" y="627"/>
                      </a:cubicBezTo>
                      <a:cubicBezTo>
                        <a:pt x="345" y="621"/>
                        <a:pt x="345" y="618"/>
                        <a:pt x="345" y="617"/>
                      </a:cubicBezTo>
                      <a:cubicBezTo>
                        <a:pt x="349" y="607"/>
                        <a:pt x="349" y="607"/>
                        <a:pt x="349" y="607"/>
                      </a:cubicBezTo>
                      <a:cubicBezTo>
                        <a:pt x="349" y="593"/>
                        <a:pt x="353" y="585"/>
                        <a:pt x="361" y="583"/>
                      </a:cubicBezTo>
                      <a:close/>
                      <a:moveTo>
                        <a:pt x="352" y="377"/>
                      </a:moveTo>
                      <a:cubicBezTo>
                        <a:pt x="340" y="389"/>
                        <a:pt x="331" y="396"/>
                        <a:pt x="324" y="397"/>
                      </a:cubicBezTo>
                      <a:cubicBezTo>
                        <a:pt x="315" y="398"/>
                        <a:pt x="315" y="398"/>
                        <a:pt x="315" y="398"/>
                      </a:cubicBezTo>
                      <a:cubicBezTo>
                        <a:pt x="313" y="399"/>
                        <a:pt x="308" y="401"/>
                        <a:pt x="302" y="404"/>
                      </a:cubicBezTo>
                      <a:cubicBezTo>
                        <a:pt x="242" y="426"/>
                        <a:pt x="242" y="426"/>
                        <a:pt x="242" y="426"/>
                      </a:cubicBezTo>
                      <a:cubicBezTo>
                        <a:pt x="223" y="436"/>
                        <a:pt x="212" y="439"/>
                        <a:pt x="211" y="438"/>
                      </a:cubicBezTo>
                      <a:cubicBezTo>
                        <a:pt x="209" y="436"/>
                        <a:pt x="208" y="433"/>
                        <a:pt x="208" y="431"/>
                      </a:cubicBezTo>
                      <a:cubicBezTo>
                        <a:pt x="208" y="429"/>
                        <a:pt x="214" y="419"/>
                        <a:pt x="227" y="403"/>
                      </a:cubicBezTo>
                      <a:cubicBezTo>
                        <a:pt x="239" y="386"/>
                        <a:pt x="246" y="373"/>
                        <a:pt x="248" y="364"/>
                      </a:cubicBezTo>
                      <a:cubicBezTo>
                        <a:pt x="249" y="354"/>
                        <a:pt x="251" y="348"/>
                        <a:pt x="252" y="347"/>
                      </a:cubicBezTo>
                      <a:cubicBezTo>
                        <a:pt x="257" y="343"/>
                        <a:pt x="257" y="343"/>
                        <a:pt x="257" y="343"/>
                      </a:cubicBezTo>
                      <a:cubicBezTo>
                        <a:pt x="262" y="336"/>
                        <a:pt x="262" y="336"/>
                        <a:pt x="262" y="336"/>
                      </a:cubicBezTo>
                      <a:cubicBezTo>
                        <a:pt x="270" y="337"/>
                        <a:pt x="270" y="337"/>
                        <a:pt x="270" y="337"/>
                      </a:cubicBezTo>
                      <a:cubicBezTo>
                        <a:pt x="271" y="337"/>
                        <a:pt x="271" y="336"/>
                        <a:pt x="272" y="335"/>
                      </a:cubicBezTo>
                      <a:cubicBezTo>
                        <a:pt x="284" y="313"/>
                        <a:pt x="284" y="313"/>
                        <a:pt x="284" y="313"/>
                      </a:cubicBezTo>
                      <a:cubicBezTo>
                        <a:pt x="286" y="311"/>
                        <a:pt x="289" y="311"/>
                        <a:pt x="292" y="310"/>
                      </a:cubicBezTo>
                      <a:cubicBezTo>
                        <a:pt x="295" y="310"/>
                        <a:pt x="298" y="311"/>
                        <a:pt x="301" y="312"/>
                      </a:cubicBezTo>
                      <a:cubicBezTo>
                        <a:pt x="317" y="324"/>
                        <a:pt x="317" y="324"/>
                        <a:pt x="317" y="324"/>
                      </a:cubicBezTo>
                      <a:cubicBezTo>
                        <a:pt x="350" y="340"/>
                        <a:pt x="350" y="340"/>
                        <a:pt x="350" y="340"/>
                      </a:cubicBezTo>
                      <a:cubicBezTo>
                        <a:pt x="359" y="346"/>
                        <a:pt x="364" y="349"/>
                        <a:pt x="366" y="351"/>
                      </a:cubicBezTo>
                      <a:cubicBezTo>
                        <a:pt x="368" y="356"/>
                        <a:pt x="364" y="365"/>
                        <a:pt x="352" y="3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5" name="Freeform 94">
                  <a:extLst>
                    <a:ext uri="{FF2B5EF4-FFF2-40B4-BE49-F238E27FC236}">
                      <a16:creationId xmlns:a16="http://schemas.microsoft.com/office/drawing/2014/main" xmlns="" id="{3D1CC97F-EAE4-419A-9660-EEC68688A69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045505" y="3949069"/>
                  <a:ext cx="690563" cy="242888"/>
                </a:xfrm>
                <a:custGeom>
                  <a:avLst/>
                  <a:gdLst>
                    <a:gd name="T0" fmla="*/ 163 w 217"/>
                    <a:gd name="T1" fmla="*/ 17 h 76"/>
                    <a:gd name="T2" fmla="*/ 154 w 217"/>
                    <a:gd name="T3" fmla="*/ 30 h 76"/>
                    <a:gd name="T4" fmla="*/ 146 w 217"/>
                    <a:gd name="T5" fmla="*/ 26 h 76"/>
                    <a:gd name="T6" fmla="*/ 146 w 217"/>
                    <a:gd name="T7" fmla="*/ 0 h 76"/>
                    <a:gd name="T8" fmla="*/ 132 w 217"/>
                    <a:gd name="T9" fmla="*/ 41 h 76"/>
                    <a:gd name="T10" fmla="*/ 121 w 217"/>
                    <a:gd name="T11" fmla="*/ 56 h 76"/>
                    <a:gd name="T12" fmla="*/ 116 w 217"/>
                    <a:gd name="T13" fmla="*/ 17 h 76"/>
                    <a:gd name="T14" fmla="*/ 110 w 217"/>
                    <a:gd name="T15" fmla="*/ 27 h 76"/>
                    <a:gd name="T16" fmla="*/ 105 w 217"/>
                    <a:gd name="T17" fmla="*/ 16 h 76"/>
                    <a:gd name="T18" fmla="*/ 96 w 217"/>
                    <a:gd name="T19" fmla="*/ 9 h 76"/>
                    <a:gd name="T20" fmla="*/ 83 w 217"/>
                    <a:gd name="T21" fmla="*/ 13 h 76"/>
                    <a:gd name="T22" fmla="*/ 74 w 217"/>
                    <a:gd name="T23" fmla="*/ 38 h 76"/>
                    <a:gd name="T24" fmla="*/ 63 w 217"/>
                    <a:gd name="T25" fmla="*/ 46 h 76"/>
                    <a:gd name="T26" fmla="*/ 59 w 217"/>
                    <a:gd name="T27" fmla="*/ 15 h 76"/>
                    <a:gd name="T28" fmla="*/ 38 w 217"/>
                    <a:gd name="T29" fmla="*/ 24 h 76"/>
                    <a:gd name="T30" fmla="*/ 3 w 217"/>
                    <a:gd name="T31" fmla="*/ 40 h 76"/>
                    <a:gd name="T32" fmla="*/ 35 w 217"/>
                    <a:gd name="T33" fmla="*/ 41 h 76"/>
                    <a:gd name="T34" fmla="*/ 157 w 217"/>
                    <a:gd name="T35" fmla="*/ 59 h 76"/>
                    <a:gd name="T36" fmla="*/ 146 w 217"/>
                    <a:gd name="T37" fmla="*/ 51 h 76"/>
                    <a:gd name="T38" fmla="*/ 154 w 217"/>
                    <a:gd name="T39" fmla="*/ 48 h 76"/>
                    <a:gd name="T40" fmla="*/ 147 w 217"/>
                    <a:gd name="T41" fmla="*/ 42 h 76"/>
                    <a:gd name="T42" fmla="*/ 167 w 217"/>
                    <a:gd name="T43" fmla="*/ 36 h 76"/>
                    <a:gd name="T44" fmla="*/ 168 w 217"/>
                    <a:gd name="T45" fmla="*/ 19 h 76"/>
                    <a:gd name="T46" fmla="*/ 187 w 217"/>
                    <a:gd name="T47" fmla="*/ 3 h 76"/>
                    <a:gd name="T48" fmla="*/ 180 w 217"/>
                    <a:gd name="T49" fmla="*/ 12 h 76"/>
                    <a:gd name="T50" fmla="*/ 168 w 217"/>
                    <a:gd name="T51" fmla="*/ 29 h 76"/>
                    <a:gd name="T52" fmla="*/ 149 w 217"/>
                    <a:gd name="T53" fmla="*/ 39 h 76"/>
                    <a:gd name="T54" fmla="*/ 163 w 217"/>
                    <a:gd name="T55" fmla="*/ 52 h 76"/>
                    <a:gd name="T56" fmla="*/ 164 w 217"/>
                    <a:gd name="T57" fmla="*/ 57 h 76"/>
                    <a:gd name="T58" fmla="*/ 158 w 217"/>
                    <a:gd name="T59" fmla="*/ 22 h 76"/>
                    <a:gd name="T60" fmla="*/ 148 w 217"/>
                    <a:gd name="T61" fmla="*/ 27 h 76"/>
                    <a:gd name="T62" fmla="*/ 128 w 217"/>
                    <a:gd name="T63" fmla="*/ 55 h 76"/>
                    <a:gd name="T64" fmla="*/ 119 w 217"/>
                    <a:gd name="T65" fmla="*/ 52 h 76"/>
                    <a:gd name="T66" fmla="*/ 118 w 217"/>
                    <a:gd name="T67" fmla="*/ 47 h 76"/>
                    <a:gd name="T68" fmla="*/ 124 w 217"/>
                    <a:gd name="T69" fmla="*/ 28 h 76"/>
                    <a:gd name="T70" fmla="*/ 121 w 217"/>
                    <a:gd name="T71" fmla="*/ 48 h 76"/>
                    <a:gd name="T72" fmla="*/ 120 w 217"/>
                    <a:gd name="T73" fmla="*/ 10 h 76"/>
                    <a:gd name="T74" fmla="*/ 66 w 217"/>
                    <a:gd name="T75" fmla="*/ 29 h 76"/>
                    <a:gd name="T76" fmla="*/ 87 w 217"/>
                    <a:gd name="T77" fmla="*/ 33 h 76"/>
                    <a:gd name="T78" fmla="*/ 80 w 217"/>
                    <a:gd name="T79" fmla="*/ 20 h 76"/>
                    <a:gd name="T80" fmla="*/ 92 w 217"/>
                    <a:gd name="T81" fmla="*/ 34 h 76"/>
                    <a:gd name="T82" fmla="*/ 101 w 217"/>
                    <a:gd name="T83" fmla="*/ 46 h 76"/>
                    <a:gd name="T84" fmla="*/ 94 w 217"/>
                    <a:gd name="T85" fmla="*/ 55 h 76"/>
                    <a:gd name="T86" fmla="*/ 80 w 217"/>
                    <a:gd name="T87" fmla="*/ 48 h 76"/>
                    <a:gd name="T88" fmla="*/ 67 w 217"/>
                    <a:gd name="T89" fmla="*/ 46 h 76"/>
                    <a:gd name="T90" fmla="*/ 97 w 217"/>
                    <a:gd name="T91" fmla="*/ 48 h 76"/>
                    <a:gd name="T92" fmla="*/ 100 w 217"/>
                    <a:gd name="T93" fmla="*/ 50 h 76"/>
                    <a:gd name="T94" fmla="*/ 78 w 217"/>
                    <a:gd name="T95" fmla="*/ 35 h 76"/>
                    <a:gd name="T96" fmla="*/ 83 w 217"/>
                    <a:gd name="T97" fmla="*/ 43 h 76"/>
                    <a:gd name="T98" fmla="*/ 74 w 217"/>
                    <a:gd name="T99" fmla="*/ 44 h 76"/>
                    <a:gd name="T100" fmla="*/ 93 w 217"/>
                    <a:gd name="T101" fmla="*/ 42 h 76"/>
                    <a:gd name="T102" fmla="*/ 98 w 217"/>
                    <a:gd name="T103" fmla="*/ 41 h 76"/>
                    <a:gd name="T104" fmla="*/ 117 w 217"/>
                    <a:gd name="T105" fmla="*/ 26 h 76"/>
                    <a:gd name="T106" fmla="*/ 115 w 217"/>
                    <a:gd name="T107" fmla="*/ 9 h 76"/>
                    <a:gd name="T108" fmla="*/ 107 w 217"/>
                    <a:gd name="T109" fmla="*/ 9 h 76"/>
                    <a:gd name="T110" fmla="*/ 105 w 217"/>
                    <a:gd name="T111" fmla="*/ 42 h 76"/>
                    <a:gd name="T112" fmla="*/ 98 w 217"/>
                    <a:gd name="T113" fmla="*/ 6 h 76"/>
                    <a:gd name="T114" fmla="*/ 79 w 217"/>
                    <a:gd name="T115" fmla="*/ 26 h 76"/>
                    <a:gd name="T116" fmla="*/ 66 w 217"/>
                    <a:gd name="T117" fmla="*/ 37 h 76"/>
                    <a:gd name="T118" fmla="*/ 62 w 217"/>
                    <a:gd name="T119" fmla="*/ 43 h 76"/>
                    <a:gd name="T120" fmla="*/ 44 w 217"/>
                    <a:gd name="T121" fmla="*/ 45 h 76"/>
                    <a:gd name="T122" fmla="*/ 16 w 217"/>
                    <a:gd name="T123" fmla="*/ 48 h 76"/>
                    <a:gd name="T124" fmla="*/ 102 w 217"/>
                    <a:gd name="T125" fmla="*/ 23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17" h="76">
                      <a:moveTo>
                        <a:pt x="213" y="60"/>
                      </a:moveTo>
                      <a:cubicBezTo>
                        <a:pt x="213" y="60"/>
                        <a:pt x="212" y="60"/>
                        <a:pt x="212" y="61"/>
                      </a:cubicBezTo>
                      <a:cubicBezTo>
                        <a:pt x="211" y="60"/>
                        <a:pt x="212" y="62"/>
                        <a:pt x="211" y="62"/>
                      </a:cubicBezTo>
                      <a:cubicBezTo>
                        <a:pt x="211" y="60"/>
                        <a:pt x="212" y="59"/>
                        <a:pt x="213" y="60"/>
                      </a:cubicBezTo>
                      <a:close/>
                      <a:moveTo>
                        <a:pt x="200" y="5"/>
                      </a:moveTo>
                      <a:cubicBezTo>
                        <a:pt x="200" y="5"/>
                        <a:pt x="200" y="6"/>
                        <a:pt x="200" y="6"/>
                      </a:cubicBezTo>
                      <a:cubicBezTo>
                        <a:pt x="200" y="7"/>
                        <a:pt x="200" y="7"/>
                        <a:pt x="200" y="8"/>
                      </a:cubicBezTo>
                      <a:cubicBezTo>
                        <a:pt x="199" y="8"/>
                        <a:pt x="200" y="6"/>
                        <a:pt x="200" y="5"/>
                      </a:cubicBezTo>
                      <a:close/>
                      <a:moveTo>
                        <a:pt x="196" y="6"/>
                      </a:moveTo>
                      <a:cubicBezTo>
                        <a:pt x="196" y="6"/>
                        <a:pt x="196" y="5"/>
                        <a:pt x="196" y="5"/>
                      </a:cubicBezTo>
                      <a:cubicBezTo>
                        <a:pt x="196" y="5"/>
                        <a:pt x="196" y="5"/>
                        <a:pt x="196" y="5"/>
                      </a:cubicBezTo>
                      <a:cubicBezTo>
                        <a:pt x="196" y="5"/>
                        <a:pt x="196" y="5"/>
                        <a:pt x="196" y="6"/>
                      </a:cubicBezTo>
                      <a:close/>
                      <a:moveTo>
                        <a:pt x="194" y="4"/>
                      </a:moveTo>
                      <a:cubicBezTo>
                        <a:pt x="195" y="4"/>
                        <a:pt x="194" y="5"/>
                        <a:pt x="195" y="5"/>
                      </a:cubicBezTo>
                      <a:cubicBezTo>
                        <a:pt x="195" y="5"/>
                        <a:pt x="195" y="6"/>
                        <a:pt x="195" y="6"/>
                      </a:cubicBezTo>
                      <a:cubicBezTo>
                        <a:pt x="194" y="6"/>
                        <a:pt x="194" y="5"/>
                        <a:pt x="194" y="4"/>
                      </a:cubicBezTo>
                      <a:close/>
                      <a:moveTo>
                        <a:pt x="191" y="3"/>
                      </a:moveTo>
                      <a:cubicBezTo>
                        <a:pt x="191" y="4"/>
                        <a:pt x="191" y="4"/>
                        <a:pt x="191" y="4"/>
                      </a:cubicBezTo>
                      <a:cubicBezTo>
                        <a:pt x="190" y="4"/>
                        <a:pt x="190" y="4"/>
                        <a:pt x="190" y="3"/>
                      </a:cubicBezTo>
                      <a:cubicBezTo>
                        <a:pt x="190" y="2"/>
                        <a:pt x="190" y="3"/>
                        <a:pt x="191" y="3"/>
                      </a:cubicBezTo>
                      <a:close/>
                      <a:moveTo>
                        <a:pt x="185" y="2"/>
                      </a:moveTo>
                      <a:cubicBezTo>
                        <a:pt x="184" y="2"/>
                        <a:pt x="184" y="2"/>
                        <a:pt x="184" y="2"/>
                      </a:cubicBezTo>
                      <a:cubicBezTo>
                        <a:pt x="184" y="1"/>
                        <a:pt x="184" y="1"/>
                        <a:pt x="184" y="1"/>
                      </a:cubicBezTo>
                      <a:cubicBezTo>
                        <a:pt x="184" y="2"/>
                        <a:pt x="185" y="1"/>
                        <a:pt x="185" y="2"/>
                      </a:cubicBezTo>
                      <a:close/>
                      <a:moveTo>
                        <a:pt x="184" y="0"/>
                      </a:moveTo>
                      <a:cubicBezTo>
                        <a:pt x="184" y="0"/>
                        <a:pt x="184" y="0"/>
                        <a:pt x="184" y="0"/>
                      </a:cubicBezTo>
                      <a:cubicBezTo>
                        <a:pt x="184" y="1"/>
                        <a:pt x="184" y="1"/>
                        <a:pt x="184" y="0"/>
                      </a:cubicBezTo>
                      <a:close/>
                      <a:moveTo>
                        <a:pt x="181" y="6"/>
                      </a:moveTo>
                      <a:cubicBezTo>
                        <a:pt x="182" y="5"/>
                        <a:pt x="182" y="6"/>
                        <a:pt x="182" y="5"/>
                      </a:cubicBezTo>
                      <a:cubicBezTo>
                        <a:pt x="182" y="6"/>
                        <a:pt x="182" y="5"/>
                        <a:pt x="181" y="6"/>
                      </a:cubicBezTo>
                      <a:close/>
                      <a:moveTo>
                        <a:pt x="175" y="12"/>
                      </a:moveTo>
                      <a:cubicBezTo>
                        <a:pt x="176" y="11"/>
                        <a:pt x="176" y="12"/>
                        <a:pt x="177" y="12"/>
                      </a:cubicBezTo>
                      <a:cubicBezTo>
                        <a:pt x="177" y="12"/>
                        <a:pt x="177" y="11"/>
                        <a:pt x="177" y="12"/>
                      </a:cubicBezTo>
                      <a:cubicBezTo>
                        <a:pt x="177" y="11"/>
                        <a:pt x="177" y="12"/>
                        <a:pt x="178" y="12"/>
                      </a:cubicBezTo>
                      <a:cubicBezTo>
                        <a:pt x="177" y="13"/>
                        <a:pt x="177" y="13"/>
                        <a:pt x="176" y="13"/>
                      </a:cubicBezTo>
                      <a:cubicBezTo>
                        <a:pt x="176" y="13"/>
                        <a:pt x="176" y="12"/>
                        <a:pt x="175" y="12"/>
                      </a:cubicBezTo>
                      <a:close/>
                      <a:moveTo>
                        <a:pt x="176" y="8"/>
                      </a:moveTo>
                      <a:cubicBezTo>
                        <a:pt x="176" y="8"/>
                        <a:pt x="176" y="8"/>
                        <a:pt x="176" y="7"/>
                      </a:cubicBezTo>
                      <a:cubicBezTo>
                        <a:pt x="176" y="7"/>
                        <a:pt x="176" y="8"/>
                        <a:pt x="176" y="7"/>
                      </a:cubicBezTo>
                      <a:cubicBezTo>
                        <a:pt x="176" y="8"/>
                        <a:pt x="176" y="8"/>
                        <a:pt x="176" y="8"/>
                      </a:cubicBezTo>
                      <a:close/>
                      <a:moveTo>
                        <a:pt x="174" y="9"/>
                      </a:moveTo>
                      <a:cubicBezTo>
                        <a:pt x="174" y="9"/>
                        <a:pt x="173" y="10"/>
                        <a:pt x="173" y="8"/>
                      </a:cubicBezTo>
                      <a:cubicBezTo>
                        <a:pt x="173" y="8"/>
                        <a:pt x="173" y="10"/>
                        <a:pt x="174" y="8"/>
                      </a:cubicBezTo>
                      <a:cubicBezTo>
                        <a:pt x="174" y="9"/>
                        <a:pt x="174" y="9"/>
                        <a:pt x="174" y="9"/>
                      </a:cubicBezTo>
                      <a:close/>
                      <a:moveTo>
                        <a:pt x="171" y="10"/>
                      </a:moveTo>
                      <a:cubicBezTo>
                        <a:pt x="171" y="9"/>
                        <a:pt x="171" y="9"/>
                        <a:pt x="171" y="9"/>
                      </a:cubicBezTo>
                      <a:cubicBezTo>
                        <a:pt x="172" y="9"/>
                        <a:pt x="172" y="9"/>
                        <a:pt x="172" y="9"/>
                      </a:cubicBezTo>
                      <a:cubicBezTo>
                        <a:pt x="172" y="10"/>
                        <a:pt x="171" y="8"/>
                        <a:pt x="171" y="10"/>
                      </a:cubicBezTo>
                      <a:close/>
                      <a:moveTo>
                        <a:pt x="171" y="5"/>
                      </a:moveTo>
                      <a:cubicBezTo>
                        <a:pt x="171" y="5"/>
                        <a:pt x="172" y="5"/>
                        <a:pt x="172" y="5"/>
                      </a:cubicBezTo>
                      <a:cubicBezTo>
                        <a:pt x="172" y="5"/>
                        <a:pt x="171" y="5"/>
                        <a:pt x="171" y="5"/>
                      </a:cubicBezTo>
                      <a:close/>
                      <a:moveTo>
                        <a:pt x="170" y="4"/>
                      </a:moveTo>
                      <a:cubicBezTo>
                        <a:pt x="170" y="3"/>
                        <a:pt x="171" y="4"/>
                        <a:pt x="171" y="4"/>
                      </a:cubicBezTo>
                      <a:cubicBezTo>
                        <a:pt x="171" y="5"/>
                        <a:pt x="170" y="4"/>
                        <a:pt x="170" y="4"/>
                      </a:cubicBezTo>
                      <a:close/>
                      <a:moveTo>
                        <a:pt x="165" y="33"/>
                      </a:moveTo>
                      <a:cubicBezTo>
                        <a:pt x="165" y="32"/>
                        <a:pt x="165" y="32"/>
                        <a:pt x="165" y="32"/>
                      </a:cubicBezTo>
                      <a:cubicBezTo>
                        <a:pt x="165" y="33"/>
                        <a:pt x="165" y="33"/>
                        <a:pt x="165" y="33"/>
                      </a:cubicBezTo>
                      <a:close/>
                      <a:moveTo>
                        <a:pt x="167" y="15"/>
                      </a:moveTo>
                      <a:cubicBezTo>
                        <a:pt x="167" y="15"/>
                        <a:pt x="167" y="15"/>
                        <a:pt x="168" y="15"/>
                      </a:cubicBezTo>
                      <a:cubicBezTo>
                        <a:pt x="167" y="16"/>
                        <a:pt x="167" y="15"/>
                        <a:pt x="167" y="16"/>
                      </a:cubicBezTo>
                      <a:cubicBezTo>
                        <a:pt x="167" y="15"/>
                        <a:pt x="167" y="15"/>
                        <a:pt x="167" y="15"/>
                      </a:cubicBezTo>
                      <a:close/>
                      <a:moveTo>
                        <a:pt x="166" y="28"/>
                      </a:moveTo>
                      <a:cubicBezTo>
                        <a:pt x="166" y="29"/>
                        <a:pt x="165" y="29"/>
                        <a:pt x="166" y="29"/>
                      </a:cubicBezTo>
                      <a:cubicBezTo>
                        <a:pt x="165" y="30"/>
                        <a:pt x="165" y="29"/>
                        <a:pt x="165" y="29"/>
                      </a:cubicBezTo>
                      <a:cubicBezTo>
                        <a:pt x="165" y="29"/>
                        <a:pt x="165" y="28"/>
                        <a:pt x="166" y="28"/>
                      </a:cubicBezTo>
                      <a:close/>
                      <a:moveTo>
                        <a:pt x="161" y="54"/>
                      </a:moveTo>
                      <a:cubicBezTo>
                        <a:pt x="162" y="54"/>
                        <a:pt x="162" y="54"/>
                        <a:pt x="162" y="54"/>
                      </a:cubicBezTo>
                      <a:cubicBezTo>
                        <a:pt x="161" y="55"/>
                        <a:pt x="161" y="55"/>
                        <a:pt x="161" y="54"/>
                      </a:cubicBezTo>
                      <a:close/>
                      <a:moveTo>
                        <a:pt x="162" y="34"/>
                      </a:moveTo>
                      <a:cubicBezTo>
                        <a:pt x="162" y="34"/>
                        <a:pt x="162" y="34"/>
                        <a:pt x="162" y="33"/>
                      </a:cubicBezTo>
                      <a:cubicBezTo>
                        <a:pt x="162" y="34"/>
                        <a:pt x="162" y="33"/>
                        <a:pt x="163" y="33"/>
                      </a:cubicBezTo>
                      <a:cubicBezTo>
                        <a:pt x="162" y="33"/>
                        <a:pt x="162" y="34"/>
                        <a:pt x="162" y="34"/>
                      </a:cubicBezTo>
                      <a:close/>
                      <a:moveTo>
                        <a:pt x="164" y="19"/>
                      </a:moveTo>
                      <a:cubicBezTo>
                        <a:pt x="164" y="19"/>
                        <a:pt x="164" y="19"/>
                        <a:pt x="164" y="19"/>
                      </a:cubicBezTo>
                      <a:cubicBezTo>
                        <a:pt x="164" y="19"/>
                        <a:pt x="164" y="20"/>
                        <a:pt x="164" y="20"/>
                      </a:cubicBezTo>
                      <a:cubicBezTo>
                        <a:pt x="164" y="19"/>
                        <a:pt x="163" y="19"/>
                        <a:pt x="163" y="19"/>
                      </a:cubicBezTo>
                      <a:cubicBezTo>
                        <a:pt x="163" y="19"/>
                        <a:pt x="163" y="18"/>
                        <a:pt x="163" y="19"/>
                      </a:cubicBezTo>
                      <a:cubicBezTo>
                        <a:pt x="163" y="18"/>
                        <a:pt x="163" y="18"/>
                        <a:pt x="163" y="18"/>
                      </a:cubicBezTo>
                      <a:cubicBezTo>
                        <a:pt x="163" y="18"/>
                        <a:pt x="164" y="18"/>
                        <a:pt x="164" y="19"/>
                      </a:cubicBezTo>
                      <a:close/>
                      <a:moveTo>
                        <a:pt x="162" y="36"/>
                      </a:moveTo>
                      <a:cubicBezTo>
                        <a:pt x="162" y="36"/>
                        <a:pt x="161" y="36"/>
                        <a:pt x="161" y="36"/>
                      </a:cubicBezTo>
                      <a:cubicBezTo>
                        <a:pt x="161" y="35"/>
                        <a:pt x="161" y="35"/>
                        <a:pt x="162" y="35"/>
                      </a:cubicBezTo>
                      <a:cubicBezTo>
                        <a:pt x="162" y="35"/>
                        <a:pt x="161" y="36"/>
                        <a:pt x="162" y="36"/>
                      </a:cubicBezTo>
                      <a:close/>
                      <a:moveTo>
                        <a:pt x="164" y="14"/>
                      </a:moveTo>
                      <a:cubicBezTo>
                        <a:pt x="164" y="15"/>
                        <a:pt x="164" y="15"/>
                        <a:pt x="164" y="15"/>
                      </a:cubicBezTo>
                      <a:cubicBezTo>
                        <a:pt x="164" y="15"/>
                        <a:pt x="164" y="14"/>
                        <a:pt x="164" y="14"/>
                      </a:cubicBezTo>
                      <a:cubicBezTo>
                        <a:pt x="164" y="14"/>
                        <a:pt x="164" y="14"/>
                        <a:pt x="164" y="14"/>
                      </a:cubicBezTo>
                      <a:close/>
                      <a:moveTo>
                        <a:pt x="161" y="31"/>
                      </a:moveTo>
                      <a:cubicBezTo>
                        <a:pt x="162" y="31"/>
                        <a:pt x="162" y="31"/>
                        <a:pt x="162" y="31"/>
                      </a:cubicBezTo>
                      <a:cubicBezTo>
                        <a:pt x="162" y="32"/>
                        <a:pt x="161" y="32"/>
                        <a:pt x="161" y="32"/>
                      </a:cubicBezTo>
                      <a:cubicBezTo>
                        <a:pt x="161" y="32"/>
                        <a:pt x="161" y="32"/>
                        <a:pt x="161" y="31"/>
                      </a:cubicBezTo>
                      <a:close/>
                      <a:moveTo>
                        <a:pt x="163" y="17"/>
                      </a:moveTo>
                      <a:cubicBezTo>
                        <a:pt x="163" y="17"/>
                        <a:pt x="163" y="16"/>
                        <a:pt x="163" y="17"/>
                      </a:cubicBezTo>
                      <a:cubicBezTo>
                        <a:pt x="163" y="18"/>
                        <a:pt x="163" y="18"/>
                        <a:pt x="163" y="17"/>
                      </a:cubicBezTo>
                      <a:close/>
                      <a:moveTo>
                        <a:pt x="157" y="60"/>
                      </a:moveTo>
                      <a:cubicBezTo>
                        <a:pt x="157" y="60"/>
                        <a:pt x="157" y="60"/>
                        <a:pt x="157" y="60"/>
                      </a:cubicBezTo>
                      <a:cubicBezTo>
                        <a:pt x="157" y="60"/>
                        <a:pt x="156" y="61"/>
                        <a:pt x="156" y="61"/>
                      </a:cubicBezTo>
                      <a:cubicBezTo>
                        <a:pt x="156" y="60"/>
                        <a:pt x="156" y="60"/>
                        <a:pt x="156" y="60"/>
                      </a:cubicBezTo>
                      <a:cubicBezTo>
                        <a:pt x="156" y="60"/>
                        <a:pt x="156" y="60"/>
                        <a:pt x="156" y="60"/>
                      </a:cubicBezTo>
                      <a:cubicBezTo>
                        <a:pt x="156" y="59"/>
                        <a:pt x="156" y="60"/>
                        <a:pt x="157" y="60"/>
                      </a:cubicBezTo>
                      <a:close/>
                      <a:moveTo>
                        <a:pt x="160" y="32"/>
                      </a:moveTo>
                      <a:cubicBezTo>
                        <a:pt x="160" y="32"/>
                        <a:pt x="159" y="33"/>
                        <a:pt x="158" y="31"/>
                      </a:cubicBezTo>
                      <a:cubicBezTo>
                        <a:pt x="159" y="32"/>
                        <a:pt x="160" y="31"/>
                        <a:pt x="160" y="32"/>
                      </a:cubicBezTo>
                      <a:close/>
                      <a:moveTo>
                        <a:pt x="162" y="15"/>
                      </a:moveTo>
                      <a:cubicBezTo>
                        <a:pt x="162" y="15"/>
                        <a:pt x="162" y="14"/>
                        <a:pt x="163" y="14"/>
                      </a:cubicBezTo>
                      <a:cubicBezTo>
                        <a:pt x="162" y="15"/>
                        <a:pt x="162" y="15"/>
                        <a:pt x="162" y="15"/>
                      </a:cubicBezTo>
                      <a:close/>
                      <a:moveTo>
                        <a:pt x="164" y="4"/>
                      </a:moveTo>
                      <a:cubicBezTo>
                        <a:pt x="164" y="4"/>
                        <a:pt x="164" y="4"/>
                        <a:pt x="164" y="4"/>
                      </a:cubicBezTo>
                      <a:cubicBezTo>
                        <a:pt x="164" y="4"/>
                        <a:pt x="164" y="4"/>
                        <a:pt x="163" y="4"/>
                      </a:cubicBezTo>
                      <a:cubicBezTo>
                        <a:pt x="164" y="3"/>
                        <a:pt x="164" y="3"/>
                        <a:pt x="164" y="4"/>
                      </a:cubicBezTo>
                      <a:close/>
                      <a:moveTo>
                        <a:pt x="155" y="59"/>
                      </a:moveTo>
                      <a:cubicBezTo>
                        <a:pt x="155" y="59"/>
                        <a:pt x="155" y="58"/>
                        <a:pt x="155" y="58"/>
                      </a:cubicBezTo>
                      <a:cubicBezTo>
                        <a:pt x="155" y="58"/>
                        <a:pt x="156" y="59"/>
                        <a:pt x="156" y="59"/>
                      </a:cubicBezTo>
                      <a:cubicBezTo>
                        <a:pt x="156" y="59"/>
                        <a:pt x="155" y="58"/>
                        <a:pt x="155" y="59"/>
                      </a:cubicBezTo>
                      <a:close/>
                      <a:moveTo>
                        <a:pt x="159" y="37"/>
                      </a:moveTo>
                      <a:cubicBezTo>
                        <a:pt x="158" y="37"/>
                        <a:pt x="158" y="37"/>
                        <a:pt x="158" y="37"/>
                      </a:cubicBezTo>
                      <a:cubicBezTo>
                        <a:pt x="158" y="37"/>
                        <a:pt x="158" y="37"/>
                        <a:pt x="158" y="36"/>
                      </a:cubicBezTo>
                      <a:cubicBezTo>
                        <a:pt x="159" y="36"/>
                        <a:pt x="159" y="36"/>
                        <a:pt x="159" y="36"/>
                      </a:cubicBezTo>
                      <a:cubicBezTo>
                        <a:pt x="159" y="37"/>
                        <a:pt x="159" y="37"/>
                        <a:pt x="159" y="37"/>
                      </a:cubicBezTo>
                      <a:close/>
                      <a:moveTo>
                        <a:pt x="160" y="22"/>
                      </a:moveTo>
                      <a:cubicBezTo>
                        <a:pt x="160" y="22"/>
                        <a:pt x="160" y="22"/>
                        <a:pt x="160" y="21"/>
                      </a:cubicBezTo>
                      <a:cubicBezTo>
                        <a:pt x="161" y="21"/>
                        <a:pt x="161" y="21"/>
                        <a:pt x="161" y="21"/>
                      </a:cubicBezTo>
                      <a:cubicBezTo>
                        <a:pt x="161" y="22"/>
                        <a:pt x="161" y="22"/>
                        <a:pt x="160" y="22"/>
                      </a:cubicBezTo>
                      <a:close/>
                      <a:moveTo>
                        <a:pt x="158" y="33"/>
                      </a:moveTo>
                      <a:cubicBezTo>
                        <a:pt x="158" y="33"/>
                        <a:pt x="158" y="33"/>
                        <a:pt x="158" y="33"/>
                      </a:cubicBezTo>
                      <a:cubicBezTo>
                        <a:pt x="158" y="34"/>
                        <a:pt x="158" y="34"/>
                        <a:pt x="157" y="34"/>
                      </a:cubicBezTo>
                      <a:cubicBezTo>
                        <a:pt x="157" y="33"/>
                        <a:pt x="157" y="33"/>
                        <a:pt x="157" y="33"/>
                      </a:cubicBezTo>
                      <a:cubicBezTo>
                        <a:pt x="157" y="33"/>
                        <a:pt x="157" y="33"/>
                        <a:pt x="157" y="33"/>
                      </a:cubicBezTo>
                      <a:cubicBezTo>
                        <a:pt x="158" y="34"/>
                        <a:pt x="158" y="32"/>
                        <a:pt x="158" y="33"/>
                      </a:cubicBezTo>
                      <a:close/>
                      <a:moveTo>
                        <a:pt x="161" y="14"/>
                      </a:moveTo>
                      <a:cubicBezTo>
                        <a:pt x="161" y="15"/>
                        <a:pt x="160" y="15"/>
                        <a:pt x="160" y="14"/>
                      </a:cubicBezTo>
                      <a:cubicBezTo>
                        <a:pt x="160" y="14"/>
                        <a:pt x="161" y="14"/>
                        <a:pt x="161" y="14"/>
                      </a:cubicBezTo>
                      <a:close/>
                      <a:moveTo>
                        <a:pt x="159" y="24"/>
                      </a:moveTo>
                      <a:cubicBezTo>
                        <a:pt x="159" y="24"/>
                        <a:pt x="159" y="24"/>
                        <a:pt x="159" y="23"/>
                      </a:cubicBezTo>
                      <a:cubicBezTo>
                        <a:pt x="159" y="23"/>
                        <a:pt x="159" y="24"/>
                        <a:pt x="159" y="24"/>
                      </a:cubicBezTo>
                      <a:cubicBezTo>
                        <a:pt x="159" y="24"/>
                        <a:pt x="159" y="24"/>
                        <a:pt x="159" y="24"/>
                      </a:cubicBezTo>
                      <a:cubicBezTo>
                        <a:pt x="159" y="24"/>
                        <a:pt x="159" y="24"/>
                        <a:pt x="159" y="24"/>
                      </a:cubicBezTo>
                      <a:close/>
                      <a:moveTo>
                        <a:pt x="159" y="23"/>
                      </a:moveTo>
                      <a:cubicBezTo>
                        <a:pt x="159" y="24"/>
                        <a:pt x="158" y="24"/>
                        <a:pt x="158" y="24"/>
                      </a:cubicBezTo>
                      <a:cubicBezTo>
                        <a:pt x="158" y="23"/>
                        <a:pt x="158" y="23"/>
                        <a:pt x="158" y="23"/>
                      </a:cubicBezTo>
                      <a:cubicBezTo>
                        <a:pt x="158" y="23"/>
                        <a:pt x="158" y="23"/>
                        <a:pt x="159" y="23"/>
                      </a:cubicBezTo>
                      <a:close/>
                      <a:moveTo>
                        <a:pt x="155" y="37"/>
                      </a:moveTo>
                      <a:cubicBezTo>
                        <a:pt x="156" y="36"/>
                        <a:pt x="155" y="35"/>
                        <a:pt x="156" y="35"/>
                      </a:cubicBezTo>
                      <a:cubicBezTo>
                        <a:pt x="156" y="36"/>
                        <a:pt x="156" y="35"/>
                        <a:pt x="156" y="35"/>
                      </a:cubicBezTo>
                      <a:cubicBezTo>
                        <a:pt x="156" y="37"/>
                        <a:pt x="156" y="37"/>
                        <a:pt x="155" y="37"/>
                      </a:cubicBezTo>
                      <a:close/>
                      <a:moveTo>
                        <a:pt x="160" y="4"/>
                      </a:moveTo>
                      <a:cubicBezTo>
                        <a:pt x="159" y="3"/>
                        <a:pt x="159" y="4"/>
                        <a:pt x="159" y="4"/>
                      </a:cubicBezTo>
                      <a:cubicBezTo>
                        <a:pt x="159" y="3"/>
                        <a:pt x="159" y="3"/>
                        <a:pt x="159" y="2"/>
                      </a:cubicBezTo>
                      <a:cubicBezTo>
                        <a:pt x="159" y="2"/>
                        <a:pt x="160" y="2"/>
                        <a:pt x="160" y="2"/>
                      </a:cubicBezTo>
                      <a:cubicBezTo>
                        <a:pt x="160" y="2"/>
                        <a:pt x="160" y="2"/>
                        <a:pt x="160" y="2"/>
                      </a:cubicBezTo>
                      <a:cubicBezTo>
                        <a:pt x="160" y="2"/>
                        <a:pt x="160" y="3"/>
                        <a:pt x="159" y="3"/>
                      </a:cubicBezTo>
                      <a:cubicBezTo>
                        <a:pt x="159" y="3"/>
                        <a:pt x="160" y="3"/>
                        <a:pt x="160" y="3"/>
                      </a:cubicBezTo>
                      <a:cubicBezTo>
                        <a:pt x="160" y="3"/>
                        <a:pt x="160" y="3"/>
                        <a:pt x="160" y="4"/>
                      </a:cubicBezTo>
                      <a:close/>
                      <a:moveTo>
                        <a:pt x="154" y="36"/>
                      </a:moveTo>
                      <a:cubicBezTo>
                        <a:pt x="155" y="36"/>
                        <a:pt x="155" y="36"/>
                        <a:pt x="155" y="36"/>
                      </a:cubicBezTo>
                      <a:cubicBezTo>
                        <a:pt x="155" y="37"/>
                        <a:pt x="155" y="36"/>
                        <a:pt x="154" y="37"/>
                      </a:cubicBezTo>
                      <a:cubicBezTo>
                        <a:pt x="154" y="36"/>
                        <a:pt x="154" y="36"/>
                        <a:pt x="154" y="36"/>
                      </a:cubicBezTo>
                      <a:cubicBezTo>
                        <a:pt x="154" y="36"/>
                        <a:pt x="154" y="36"/>
                        <a:pt x="154" y="36"/>
                      </a:cubicBezTo>
                      <a:close/>
                      <a:moveTo>
                        <a:pt x="152" y="51"/>
                      </a:moveTo>
                      <a:cubicBezTo>
                        <a:pt x="152" y="51"/>
                        <a:pt x="152" y="51"/>
                        <a:pt x="151" y="51"/>
                      </a:cubicBezTo>
                      <a:cubicBezTo>
                        <a:pt x="151" y="50"/>
                        <a:pt x="152" y="51"/>
                        <a:pt x="152" y="51"/>
                      </a:cubicBezTo>
                      <a:close/>
                      <a:moveTo>
                        <a:pt x="154" y="37"/>
                      </a:moveTo>
                      <a:cubicBezTo>
                        <a:pt x="153" y="36"/>
                        <a:pt x="153" y="36"/>
                        <a:pt x="153" y="35"/>
                      </a:cubicBezTo>
                      <a:cubicBezTo>
                        <a:pt x="153" y="35"/>
                        <a:pt x="153" y="36"/>
                        <a:pt x="153" y="36"/>
                      </a:cubicBezTo>
                      <a:cubicBezTo>
                        <a:pt x="153" y="36"/>
                        <a:pt x="154" y="36"/>
                        <a:pt x="154" y="36"/>
                      </a:cubicBezTo>
                      <a:cubicBezTo>
                        <a:pt x="154" y="36"/>
                        <a:pt x="154" y="36"/>
                        <a:pt x="154" y="37"/>
                      </a:cubicBezTo>
                      <a:close/>
                      <a:moveTo>
                        <a:pt x="154" y="23"/>
                      </a:moveTo>
                      <a:cubicBezTo>
                        <a:pt x="155" y="23"/>
                        <a:pt x="155" y="23"/>
                        <a:pt x="156" y="23"/>
                      </a:cubicBezTo>
                      <a:cubicBezTo>
                        <a:pt x="156" y="24"/>
                        <a:pt x="155" y="23"/>
                        <a:pt x="155" y="24"/>
                      </a:cubicBezTo>
                      <a:cubicBezTo>
                        <a:pt x="155" y="24"/>
                        <a:pt x="155" y="23"/>
                        <a:pt x="154" y="23"/>
                      </a:cubicBezTo>
                      <a:close/>
                      <a:moveTo>
                        <a:pt x="157" y="13"/>
                      </a:moveTo>
                      <a:cubicBezTo>
                        <a:pt x="157" y="14"/>
                        <a:pt x="156" y="13"/>
                        <a:pt x="156" y="13"/>
                      </a:cubicBezTo>
                      <a:cubicBezTo>
                        <a:pt x="156" y="13"/>
                        <a:pt x="157" y="13"/>
                        <a:pt x="157" y="13"/>
                      </a:cubicBezTo>
                      <a:close/>
                      <a:moveTo>
                        <a:pt x="153" y="32"/>
                      </a:moveTo>
                      <a:cubicBezTo>
                        <a:pt x="153" y="31"/>
                        <a:pt x="154" y="32"/>
                        <a:pt x="154" y="32"/>
                      </a:cubicBezTo>
                      <a:cubicBezTo>
                        <a:pt x="154" y="33"/>
                        <a:pt x="153" y="33"/>
                        <a:pt x="153" y="32"/>
                      </a:cubicBezTo>
                      <a:close/>
                      <a:moveTo>
                        <a:pt x="153" y="37"/>
                      </a:moveTo>
                      <a:cubicBezTo>
                        <a:pt x="153" y="36"/>
                        <a:pt x="153" y="37"/>
                        <a:pt x="153" y="37"/>
                      </a:cubicBezTo>
                      <a:cubicBezTo>
                        <a:pt x="153" y="37"/>
                        <a:pt x="153" y="38"/>
                        <a:pt x="153" y="38"/>
                      </a:cubicBezTo>
                      <a:cubicBezTo>
                        <a:pt x="153" y="38"/>
                        <a:pt x="153" y="37"/>
                        <a:pt x="153" y="37"/>
                      </a:cubicBezTo>
                      <a:close/>
                      <a:moveTo>
                        <a:pt x="154" y="30"/>
                      </a:moveTo>
                      <a:cubicBezTo>
                        <a:pt x="154" y="30"/>
                        <a:pt x="154" y="30"/>
                        <a:pt x="154" y="30"/>
                      </a:cubicBezTo>
                      <a:cubicBezTo>
                        <a:pt x="154" y="30"/>
                        <a:pt x="154" y="30"/>
                        <a:pt x="154" y="30"/>
                      </a:cubicBezTo>
                      <a:cubicBezTo>
                        <a:pt x="154" y="30"/>
                        <a:pt x="154" y="31"/>
                        <a:pt x="154" y="31"/>
                      </a:cubicBezTo>
                      <a:cubicBezTo>
                        <a:pt x="153" y="31"/>
                        <a:pt x="153" y="30"/>
                        <a:pt x="153" y="30"/>
                      </a:cubicBezTo>
                      <a:cubicBezTo>
                        <a:pt x="153" y="29"/>
                        <a:pt x="154" y="31"/>
                        <a:pt x="154" y="30"/>
                      </a:cubicBezTo>
                      <a:close/>
                      <a:moveTo>
                        <a:pt x="151" y="43"/>
                      </a:moveTo>
                      <a:cubicBezTo>
                        <a:pt x="152" y="43"/>
                        <a:pt x="152" y="43"/>
                        <a:pt x="152" y="43"/>
                      </a:cubicBezTo>
                      <a:cubicBezTo>
                        <a:pt x="152" y="44"/>
                        <a:pt x="151" y="44"/>
                        <a:pt x="151" y="43"/>
                      </a:cubicBezTo>
                      <a:close/>
                      <a:moveTo>
                        <a:pt x="154" y="23"/>
                      </a:moveTo>
                      <a:cubicBezTo>
                        <a:pt x="154" y="24"/>
                        <a:pt x="154" y="24"/>
                        <a:pt x="154" y="24"/>
                      </a:cubicBezTo>
                      <a:cubicBezTo>
                        <a:pt x="154" y="24"/>
                        <a:pt x="154" y="24"/>
                        <a:pt x="154" y="24"/>
                      </a:cubicBezTo>
                      <a:cubicBezTo>
                        <a:pt x="154" y="23"/>
                        <a:pt x="154" y="24"/>
                        <a:pt x="154" y="23"/>
                      </a:cubicBezTo>
                      <a:close/>
                      <a:moveTo>
                        <a:pt x="150" y="36"/>
                      </a:moveTo>
                      <a:cubicBezTo>
                        <a:pt x="151" y="35"/>
                        <a:pt x="152" y="35"/>
                        <a:pt x="152" y="36"/>
                      </a:cubicBezTo>
                      <a:cubicBezTo>
                        <a:pt x="152" y="36"/>
                        <a:pt x="151" y="35"/>
                        <a:pt x="152" y="36"/>
                      </a:cubicBezTo>
                      <a:cubicBezTo>
                        <a:pt x="151" y="36"/>
                        <a:pt x="151" y="36"/>
                        <a:pt x="150" y="36"/>
                      </a:cubicBezTo>
                      <a:close/>
                      <a:moveTo>
                        <a:pt x="155" y="12"/>
                      </a:moveTo>
                      <a:cubicBezTo>
                        <a:pt x="155" y="13"/>
                        <a:pt x="155" y="13"/>
                        <a:pt x="155" y="13"/>
                      </a:cubicBezTo>
                      <a:cubicBezTo>
                        <a:pt x="155" y="13"/>
                        <a:pt x="155" y="13"/>
                        <a:pt x="155" y="13"/>
                      </a:cubicBezTo>
                      <a:cubicBezTo>
                        <a:pt x="155" y="13"/>
                        <a:pt x="155" y="13"/>
                        <a:pt x="155" y="13"/>
                      </a:cubicBezTo>
                      <a:cubicBezTo>
                        <a:pt x="154" y="13"/>
                        <a:pt x="155" y="13"/>
                        <a:pt x="154" y="12"/>
                      </a:cubicBezTo>
                      <a:cubicBezTo>
                        <a:pt x="155" y="12"/>
                        <a:pt x="155" y="12"/>
                        <a:pt x="155" y="12"/>
                      </a:cubicBezTo>
                      <a:close/>
                      <a:moveTo>
                        <a:pt x="152" y="31"/>
                      </a:moveTo>
                      <a:cubicBezTo>
                        <a:pt x="152" y="31"/>
                        <a:pt x="152" y="31"/>
                        <a:pt x="152" y="31"/>
                      </a:cubicBezTo>
                      <a:cubicBezTo>
                        <a:pt x="152" y="31"/>
                        <a:pt x="152" y="31"/>
                        <a:pt x="152" y="31"/>
                      </a:cubicBezTo>
                      <a:cubicBezTo>
                        <a:pt x="152" y="30"/>
                        <a:pt x="152" y="30"/>
                        <a:pt x="152" y="30"/>
                      </a:cubicBezTo>
                      <a:cubicBezTo>
                        <a:pt x="152" y="30"/>
                        <a:pt x="152" y="30"/>
                        <a:pt x="152" y="30"/>
                      </a:cubicBezTo>
                      <a:cubicBezTo>
                        <a:pt x="152" y="30"/>
                        <a:pt x="152" y="31"/>
                        <a:pt x="152" y="31"/>
                      </a:cubicBezTo>
                      <a:close/>
                      <a:moveTo>
                        <a:pt x="151" y="31"/>
                      </a:moveTo>
                      <a:cubicBezTo>
                        <a:pt x="151" y="31"/>
                        <a:pt x="151" y="32"/>
                        <a:pt x="150" y="31"/>
                      </a:cubicBezTo>
                      <a:cubicBezTo>
                        <a:pt x="150" y="30"/>
                        <a:pt x="151" y="31"/>
                        <a:pt x="151" y="31"/>
                      </a:cubicBezTo>
                      <a:close/>
                      <a:moveTo>
                        <a:pt x="155" y="6"/>
                      </a:moveTo>
                      <a:cubicBezTo>
                        <a:pt x="155" y="6"/>
                        <a:pt x="154" y="6"/>
                        <a:pt x="154" y="6"/>
                      </a:cubicBezTo>
                      <a:cubicBezTo>
                        <a:pt x="154" y="6"/>
                        <a:pt x="154" y="6"/>
                        <a:pt x="154" y="5"/>
                      </a:cubicBezTo>
                      <a:cubicBezTo>
                        <a:pt x="155" y="5"/>
                        <a:pt x="155" y="6"/>
                        <a:pt x="155" y="6"/>
                      </a:cubicBezTo>
                      <a:close/>
                      <a:moveTo>
                        <a:pt x="152" y="23"/>
                      </a:moveTo>
                      <a:cubicBezTo>
                        <a:pt x="152" y="23"/>
                        <a:pt x="152" y="23"/>
                        <a:pt x="152" y="23"/>
                      </a:cubicBezTo>
                      <a:cubicBezTo>
                        <a:pt x="152" y="23"/>
                        <a:pt x="152" y="23"/>
                        <a:pt x="152" y="24"/>
                      </a:cubicBezTo>
                      <a:cubicBezTo>
                        <a:pt x="152" y="24"/>
                        <a:pt x="152" y="23"/>
                        <a:pt x="152" y="23"/>
                      </a:cubicBezTo>
                      <a:close/>
                      <a:moveTo>
                        <a:pt x="150" y="36"/>
                      </a:moveTo>
                      <a:cubicBezTo>
                        <a:pt x="150" y="35"/>
                        <a:pt x="150" y="35"/>
                        <a:pt x="150" y="35"/>
                      </a:cubicBezTo>
                      <a:cubicBezTo>
                        <a:pt x="150" y="36"/>
                        <a:pt x="150" y="36"/>
                        <a:pt x="150" y="36"/>
                      </a:cubicBezTo>
                      <a:close/>
                      <a:moveTo>
                        <a:pt x="153" y="12"/>
                      </a:moveTo>
                      <a:cubicBezTo>
                        <a:pt x="154" y="13"/>
                        <a:pt x="153" y="13"/>
                        <a:pt x="153" y="13"/>
                      </a:cubicBezTo>
                      <a:cubicBezTo>
                        <a:pt x="153" y="12"/>
                        <a:pt x="153" y="12"/>
                        <a:pt x="153" y="12"/>
                      </a:cubicBezTo>
                      <a:cubicBezTo>
                        <a:pt x="153" y="12"/>
                        <a:pt x="153" y="13"/>
                        <a:pt x="153" y="12"/>
                      </a:cubicBezTo>
                      <a:close/>
                      <a:moveTo>
                        <a:pt x="151" y="20"/>
                      </a:moveTo>
                      <a:cubicBezTo>
                        <a:pt x="152" y="20"/>
                        <a:pt x="152" y="20"/>
                        <a:pt x="152" y="20"/>
                      </a:cubicBezTo>
                      <a:cubicBezTo>
                        <a:pt x="152" y="21"/>
                        <a:pt x="151" y="21"/>
                        <a:pt x="151" y="20"/>
                      </a:cubicBezTo>
                      <a:close/>
                      <a:moveTo>
                        <a:pt x="150" y="30"/>
                      </a:moveTo>
                      <a:cubicBezTo>
                        <a:pt x="150" y="29"/>
                        <a:pt x="149" y="30"/>
                        <a:pt x="149" y="30"/>
                      </a:cubicBezTo>
                      <a:cubicBezTo>
                        <a:pt x="149" y="30"/>
                        <a:pt x="149" y="29"/>
                        <a:pt x="149" y="30"/>
                      </a:cubicBezTo>
                      <a:cubicBezTo>
                        <a:pt x="149" y="29"/>
                        <a:pt x="149" y="29"/>
                        <a:pt x="149" y="29"/>
                      </a:cubicBezTo>
                      <a:cubicBezTo>
                        <a:pt x="149" y="28"/>
                        <a:pt x="149" y="29"/>
                        <a:pt x="149" y="28"/>
                      </a:cubicBezTo>
                      <a:cubicBezTo>
                        <a:pt x="150" y="28"/>
                        <a:pt x="150" y="29"/>
                        <a:pt x="150" y="30"/>
                      </a:cubicBezTo>
                      <a:close/>
                      <a:moveTo>
                        <a:pt x="147" y="45"/>
                      </a:moveTo>
                      <a:cubicBezTo>
                        <a:pt x="147" y="45"/>
                        <a:pt x="147" y="45"/>
                        <a:pt x="148" y="45"/>
                      </a:cubicBezTo>
                      <a:cubicBezTo>
                        <a:pt x="147" y="45"/>
                        <a:pt x="147" y="45"/>
                        <a:pt x="147" y="46"/>
                      </a:cubicBezTo>
                      <a:cubicBezTo>
                        <a:pt x="147" y="45"/>
                        <a:pt x="147" y="45"/>
                        <a:pt x="147" y="45"/>
                      </a:cubicBezTo>
                      <a:close/>
                      <a:moveTo>
                        <a:pt x="151" y="15"/>
                      </a:moveTo>
                      <a:cubicBezTo>
                        <a:pt x="151" y="16"/>
                        <a:pt x="151" y="16"/>
                        <a:pt x="152" y="16"/>
                      </a:cubicBezTo>
                      <a:cubicBezTo>
                        <a:pt x="151" y="16"/>
                        <a:pt x="151" y="16"/>
                        <a:pt x="151" y="16"/>
                      </a:cubicBezTo>
                      <a:cubicBezTo>
                        <a:pt x="151" y="15"/>
                        <a:pt x="151" y="15"/>
                        <a:pt x="151" y="15"/>
                      </a:cubicBezTo>
                      <a:close/>
                      <a:moveTo>
                        <a:pt x="145" y="56"/>
                      </a:moveTo>
                      <a:cubicBezTo>
                        <a:pt x="145" y="56"/>
                        <a:pt x="145" y="56"/>
                        <a:pt x="144" y="56"/>
                      </a:cubicBezTo>
                      <a:cubicBezTo>
                        <a:pt x="145" y="56"/>
                        <a:pt x="145" y="56"/>
                        <a:pt x="145" y="56"/>
                      </a:cubicBezTo>
                      <a:cubicBezTo>
                        <a:pt x="145" y="55"/>
                        <a:pt x="144" y="55"/>
                        <a:pt x="144" y="55"/>
                      </a:cubicBezTo>
                      <a:cubicBezTo>
                        <a:pt x="144" y="54"/>
                        <a:pt x="145" y="55"/>
                        <a:pt x="144" y="54"/>
                      </a:cubicBezTo>
                      <a:cubicBezTo>
                        <a:pt x="145" y="54"/>
                        <a:pt x="145" y="56"/>
                        <a:pt x="145" y="56"/>
                      </a:cubicBezTo>
                      <a:close/>
                      <a:moveTo>
                        <a:pt x="149" y="24"/>
                      </a:moveTo>
                      <a:cubicBezTo>
                        <a:pt x="149" y="24"/>
                        <a:pt x="149" y="23"/>
                        <a:pt x="149" y="23"/>
                      </a:cubicBezTo>
                      <a:cubicBezTo>
                        <a:pt x="149" y="22"/>
                        <a:pt x="150" y="23"/>
                        <a:pt x="150" y="23"/>
                      </a:cubicBezTo>
                      <a:cubicBezTo>
                        <a:pt x="150" y="24"/>
                        <a:pt x="149" y="22"/>
                        <a:pt x="149" y="24"/>
                      </a:cubicBezTo>
                      <a:close/>
                      <a:moveTo>
                        <a:pt x="150" y="21"/>
                      </a:moveTo>
                      <a:cubicBezTo>
                        <a:pt x="150" y="21"/>
                        <a:pt x="150" y="21"/>
                        <a:pt x="150" y="21"/>
                      </a:cubicBezTo>
                      <a:cubicBezTo>
                        <a:pt x="150" y="21"/>
                        <a:pt x="149" y="21"/>
                        <a:pt x="149" y="22"/>
                      </a:cubicBezTo>
                      <a:cubicBezTo>
                        <a:pt x="149" y="22"/>
                        <a:pt x="149" y="21"/>
                        <a:pt x="149" y="21"/>
                      </a:cubicBezTo>
                      <a:cubicBezTo>
                        <a:pt x="149" y="20"/>
                        <a:pt x="149" y="21"/>
                        <a:pt x="150" y="21"/>
                      </a:cubicBezTo>
                      <a:close/>
                      <a:moveTo>
                        <a:pt x="150" y="20"/>
                      </a:moveTo>
                      <a:cubicBezTo>
                        <a:pt x="149" y="20"/>
                        <a:pt x="149" y="20"/>
                        <a:pt x="149" y="20"/>
                      </a:cubicBezTo>
                      <a:cubicBezTo>
                        <a:pt x="149" y="20"/>
                        <a:pt x="149" y="20"/>
                        <a:pt x="149" y="20"/>
                      </a:cubicBezTo>
                      <a:cubicBezTo>
                        <a:pt x="149" y="19"/>
                        <a:pt x="149" y="19"/>
                        <a:pt x="150" y="20"/>
                      </a:cubicBezTo>
                      <a:cubicBezTo>
                        <a:pt x="150" y="20"/>
                        <a:pt x="150" y="20"/>
                        <a:pt x="150" y="20"/>
                      </a:cubicBezTo>
                      <a:close/>
                      <a:moveTo>
                        <a:pt x="148" y="31"/>
                      </a:moveTo>
                      <a:cubicBezTo>
                        <a:pt x="148" y="30"/>
                        <a:pt x="147" y="29"/>
                        <a:pt x="147" y="30"/>
                      </a:cubicBezTo>
                      <a:cubicBezTo>
                        <a:pt x="147" y="30"/>
                        <a:pt x="147" y="29"/>
                        <a:pt x="146" y="29"/>
                      </a:cubicBezTo>
                      <a:cubicBezTo>
                        <a:pt x="146" y="29"/>
                        <a:pt x="146" y="29"/>
                        <a:pt x="146" y="29"/>
                      </a:cubicBezTo>
                      <a:cubicBezTo>
                        <a:pt x="147" y="28"/>
                        <a:pt x="147" y="29"/>
                        <a:pt x="148" y="29"/>
                      </a:cubicBezTo>
                      <a:cubicBezTo>
                        <a:pt x="148" y="29"/>
                        <a:pt x="148" y="29"/>
                        <a:pt x="148" y="30"/>
                      </a:cubicBezTo>
                      <a:cubicBezTo>
                        <a:pt x="148" y="30"/>
                        <a:pt x="148" y="30"/>
                        <a:pt x="148" y="31"/>
                      </a:cubicBezTo>
                      <a:close/>
                      <a:moveTo>
                        <a:pt x="143" y="57"/>
                      </a:moveTo>
                      <a:cubicBezTo>
                        <a:pt x="143" y="58"/>
                        <a:pt x="144" y="57"/>
                        <a:pt x="144" y="58"/>
                      </a:cubicBezTo>
                      <a:cubicBezTo>
                        <a:pt x="143" y="58"/>
                        <a:pt x="143" y="58"/>
                        <a:pt x="143" y="57"/>
                      </a:cubicBezTo>
                      <a:close/>
                      <a:moveTo>
                        <a:pt x="147" y="23"/>
                      </a:moveTo>
                      <a:cubicBezTo>
                        <a:pt x="147" y="23"/>
                        <a:pt x="147" y="23"/>
                        <a:pt x="148" y="23"/>
                      </a:cubicBezTo>
                      <a:cubicBezTo>
                        <a:pt x="147" y="22"/>
                        <a:pt x="148" y="21"/>
                        <a:pt x="148" y="23"/>
                      </a:cubicBezTo>
                      <a:cubicBezTo>
                        <a:pt x="148" y="23"/>
                        <a:pt x="148" y="23"/>
                        <a:pt x="147" y="23"/>
                      </a:cubicBezTo>
                      <a:close/>
                      <a:moveTo>
                        <a:pt x="146" y="26"/>
                      </a:moveTo>
                      <a:cubicBezTo>
                        <a:pt x="146" y="25"/>
                        <a:pt x="147" y="26"/>
                        <a:pt x="147" y="25"/>
                      </a:cubicBezTo>
                      <a:cubicBezTo>
                        <a:pt x="147" y="26"/>
                        <a:pt x="146" y="26"/>
                        <a:pt x="146" y="26"/>
                      </a:cubicBezTo>
                      <a:close/>
                      <a:moveTo>
                        <a:pt x="145" y="37"/>
                      </a:moveTo>
                      <a:cubicBezTo>
                        <a:pt x="145" y="37"/>
                        <a:pt x="145" y="37"/>
                        <a:pt x="145" y="37"/>
                      </a:cubicBezTo>
                      <a:cubicBezTo>
                        <a:pt x="145" y="38"/>
                        <a:pt x="144" y="39"/>
                        <a:pt x="144" y="38"/>
                      </a:cubicBezTo>
                      <a:cubicBezTo>
                        <a:pt x="144" y="37"/>
                        <a:pt x="144" y="37"/>
                        <a:pt x="144" y="37"/>
                      </a:cubicBezTo>
                      <a:cubicBezTo>
                        <a:pt x="144" y="36"/>
                        <a:pt x="145" y="36"/>
                        <a:pt x="145" y="37"/>
                      </a:cubicBezTo>
                      <a:close/>
                      <a:moveTo>
                        <a:pt x="143" y="54"/>
                      </a:moveTo>
                      <a:cubicBezTo>
                        <a:pt x="143" y="54"/>
                        <a:pt x="143" y="54"/>
                        <a:pt x="143" y="55"/>
                      </a:cubicBezTo>
                      <a:cubicBezTo>
                        <a:pt x="142" y="55"/>
                        <a:pt x="141" y="55"/>
                        <a:pt x="142" y="55"/>
                      </a:cubicBezTo>
                      <a:cubicBezTo>
                        <a:pt x="141" y="56"/>
                        <a:pt x="141" y="55"/>
                        <a:pt x="141" y="54"/>
                      </a:cubicBezTo>
                      <a:cubicBezTo>
                        <a:pt x="142" y="54"/>
                        <a:pt x="142" y="54"/>
                        <a:pt x="143" y="54"/>
                      </a:cubicBezTo>
                      <a:close/>
                      <a:moveTo>
                        <a:pt x="147" y="20"/>
                      </a:moveTo>
                      <a:cubicBezTo>
                        <a:pt x="147" y="19"/>
                        <a:pt x="146" y="20"/>
                        <a:pt x="146" y="19"/>
                      </a:cubicBezTo>
                      <a:cubicBezTo>
                        <a:pt x="146" y="19"/>
                        <a:pt x="147" y="19"/>
                        <a:pt x="147" y="19"/>
                      </a:cubicBezTo>
                      <a:lnTo>
                        <a:pt x="147" y="20"/>
                      </a:lnTo>
                      <a:close/>
                      <a:moveTo>
                        <a:pt x="149" y="1"/>
                      </a:moveTo>
                      <a:cubicBezTo>
                        <a:pt x="149" y="1"/>
                        <a:pt x="149" y="1"/>
                        <a:pt x="150" y="1"/>
                      </a:cubicBezTo>
                      <a:cubicBezTo>
                        <a:pt x="150" y="2"/>
                        <a:pt x="149" y="2"/>
                        <a:pt x="149" y="1"/>
                      </a:cubicBezTo>
                      <a:close/>
                      <a:moveTo>
                        <a:pt x="144" y="35"/>
                      </a:moveTo>
                      <a:cubicBezTo>
                        <a:pt x="145" y="35"/>
                        <a:pt x="145" y="35"/>
                        <a:pt x="145" y="35"/>
                      </a:cubicBezTo>
                      <a:cubicBezTo>
                        <a:pt x="145" y="36"/>
                        <a:pt x="144" y="35"/>
                        <a:pt x="144" y="35"/>
                      </a:cubicBezTo>
                      <a:close/>
                      <a:moveTo>
                        <a:pt x="141" y="57"/>
                      </a:moveTo>
                      <a:cubicBezTo>
                        <a:pt x="141" y="57"/>
                        <a:pt x="141" y="57"/>
                        <a:pt x="141" y="57"/>
                      </a:cubicBezTo>
                      <a:cubicBezTo>
                        <a:pt x="141" y="57"/>
                        <a:pt x="141" y="57"/>
                        <a:pt x="141" y="57"/>
                      </a:cubicBezTo>
                      <a:cubicBezTo>
                        <a:pt x="141" y="57"/>
                        <a:pt x="141" y="57"/>
                        <a:pt x="141" y="56"/>
                      </a:cubicBezTo>
                      <a:cubicBezTo>
                        <a:pt x="141" y="57"/>
                        <a:pt x="141" y="57"/>
                        <a:pt x="141" y="57"/>
                      </a:cubicBezTo>
                      <a:close/>
                      <a:moveTo>
                        <a:pt x="141" y="54"/>
                      </a:moveTo>
                      <a:cubicBezTo>
                        <a:pt x="141" y="54"/>
                        <a:pt x="141" y="54"/>
                        <a:pt x="141" y="54"/>
                      </a:cubicBezTo>
                      <a:cubicBezTo>
                        <a:pt x="141" y="55"/>
                        <a:pt x="141" y="54"/>
                        <a:pt x="141" y="55"/>
                      </a:cubicBezTo>
                      <a:cubicBezTo>
                        <a:pt x="141" y="55"/>
                        <a:pt x="141" y="56"/>
                        <a:pt x="141" y="55"/>
                      </a:cubicBezTo>
                      <a:cubicBezTo>
                        <a:pt x="141" y="55"/>
                        <a:pt x="141" y="55"/>
                        <a:pt x="141" y="54"/>
                      </a:cubicBezTo>
                      <a:cubicBezTo>
                        <a:pt x="140" y="55"/>
                        <a:pt x="140" y="54"/>
                        <a:pt x="140" y="54"/>
                      </a:cubicBezTo>
                      <a:cubicBezTo>
                        <a:pt x="140" y="53"/>
                        <a:pt x="141" y="54"/>
                        <a:pt x="141" y="54"/>
                      </a:cubicBezTo>
                      <a:close/>
                      <a:moveTo>
                        <a:pt x="145" y="20"/>
                      </a:moveTo>
                      <a:cubicBezTo>
                        <a:pt x="145" y="21"/>
                        <a:pt x="145" y="20"/>
                        <a:pt x="146" y="21"/>
                      </a:cubicBezTo>
                      <a:cubicBezTo>
                        <a:pt x="145" y="22"/>
                        <a:pt x="145" y="21"/>
                        <a:pt x="144" y="21"/>
                      </a:cubicBezTo>
                      <a:lnTo>
                        <a:pt x="145" y="20"/>
                      </a:lnTo>
                      <a:close/>
                      <a:moveTo>
                        <a:pt x="141" y="57"/>
                      </a:moveTo>
                      <a:cubicBezTo>
                        <a:pt x="140" y="57"/>
                        <a:pt x="140" y="57"/>
                        <a:pt x="140" y="57"/>
                      </a:cubicBezTo>
                      <a:cubicBezTo>
                        <a:pt x="140" y="56"/>
                        <a:pt x="140" y="57"/>
                        <a:pt x="141" y="57"/>
                      </a:cubicBezTo>
                      <a:close/>
                      <a:moveTo>
                        <a:pt x="144" y="23"/>
                      </a:moveTo>
                      <a:cubicBezTo>
                        <a:pt x="144" y="23"/>
                        <a:pt x="144" y="22"/>
                        <a:pt x="145" y="22"/>
                      </a:cubicBezTo>
                      <a:cubicBezTo>
                        <a:pt x="144" y="23"/>
                        <a:pt x="145" y="23"/>
                        <a:pt x="144" y="24"/>
                      </a:cubicBezTo>
                      <a:cubicBezTo>
                        <a:pt x="144" y="23"/>
                        <a:pt x="144" y="23"/>
                        <a:pt x="144" y="23"/>
                      </a:cubicBezTo>
                      <a:close/>
                      <a:moveTo>
                        <a:pt x="143" y="28"/>
                      </a:moveTo>
                      <a:cubicBezTo>
                        <a:pt x="143" y="28"/>
                        <a:pt x="143" y="28"/>
                        <a:pt x="143" y="28"/>
                      </a:cubicBezTo>
                      <a:cubicBezTo>
                        <a:pt x="143" y="29"/>
                        <a:pt x="143" y="28"/>
                        <a:pt x="143" y="28"/>
                      </a:cubicBezTo>
                      <a:cubicBezTo>
                        <a:pt x="143" y="29"/>
                        <a:pt x="144" y="28"/>
                        <a:pt x="144" y="29"/>
                      </a:cubicBezTo>
                      <a:cubicBezTo>
                        <a:pt x="143" y="29"/>
                        <a:pt x="142" y="30"/>
                        <a:pt x="141" y="30"/>
                      </a:cubicBezTo>
                      <a:cubicBezTo>
                        <a:pt x="142" y="30"/>
                        <a:pt x="142" y="29"/>
                        <a:pt x="142" y="28"/>
                      </a:cubicBezTo>
                      <a:cubicBezTo>
                        <a:pt x="142" y="28"/>
                        <a:pt x="142" y="28"/>
                        <a:pt x="142" y="28"/>
                      </a:cubicBezTo>
                      <a:cubicBezTo>
                        <a:pt x="143" y="28"/>
                        <a:pt x="142" y="28"/>
                        <a:pt x="142" y="27"/>
                      </a:cubicBezTo>
                      <a:cubicBezTo>
                        <a:pt x="143" y="27"/>
                        <a:pt x="143" y="27"/>
                        <a:pt x="143" y="28"/>
                      </a:cubicBezTo>
                      <a:close/>
                      <a:moveTo>
                        <a:pt x="140" y="56"/>
                      </a:moveTo>
                      <a:cubicBezTo>
                        <a:pt x="139" y="57"/>
                        <a:pt x="139" y="57"/>
                        <a:pt x="139" y="58"/>
                      </a:cubicBezTo>
                      <a:cubicBezTo>
                        <a:pt x="138" y="58"/>
                        <a:pt x="139" y="56"/>
                        <a:pt x="140" y="56"/>
                      </a:cubicBezTo>
                      <a:close/>
                      <a:moveTo>
                        <a:pt x="140" y="47"/>
                      </a:moveTo>
                      <a:cubicBezTo>
                        <a:pt x="139" y="47"/>
                        <a:pt x="139" y="48"/>
                        <a:pt x="139" y="48"/>
                      </a:cubicBezTo>
                      <a:cubicBezTo>
                        <a:pt x="139" y="49"/>
                        <a:pt x="139" y="49"/>
                        <a:pt x="139" y="50"/>
                      </a:cubicBezTo>
                      <a:cubicBezTo>
                        <a:pt x="139" y="50"/>
                        <a:pt x="139" y="49"/>
                        <a:pt x="139" y="49"/>
                      </a:cubicBezTo>
                      <a:cubicBezTo>
                        <a:pt x="138" y="50"/>
                        <a:pt x="139" y="50"/>
                        <a:pt x="139" y="50"/>
                      </a:cubicBezTo>
                      <a:cubicBezTo>
                        <a:pt x="138" y="50"/>
                        <a:pt x="138" y="50"/>
                        <a:pt x="138" y="50"/>
                      </a:cubicBezTo>
                      <a:cubicBezTo>
                        <a:pt x="138" y="50"/>
                        <a:pt x="139" y="49"/>
                        <a:pt x="139" y="49"/>
                      </a:cubicBezTo>
                      <a:cubicBezTo>
                        <a:pt x="139" y="48"/>
                        <a:pt x="139" y="48"/>
                        <a:pt x="139" y="47"/>
                      </a:cubicBezTo>
                      <a:cubicBezTo>
                        <a:pt x="139" y="47"/>
                        <a:pt x="140" y="46"/>
                        <a:pt x="140" y="48"/>
                      </a:cubicBezTo>
                      <a:cubicBezTo>
                        <a:pt x="140" y="48"/>
                        <a:pt x="140" y="47"/>
                        <a:pt x="139" y="48"/>
                      </a:cubicBezTo>
                      <a:cubicBezTo>
                        <a:pt x="139" y="48"/>
                        <a:pt x="139" y="48"/>
                        <a:pt x="139" y="48"/>
                      </a:cubicBezTo>
                      <a:cubicBezTo>
                        <a:pt x="139" y="48"/>
                        <a:pt x="139" y="48"/>
                        <a:pt x="139" y="48"/>
                      </a:cubicBezTo>
                      <a:cubicBezTo>
                        <a:pt x="139" y="48"/>
                        <a:pt x="140" y="48"/>
                        <a:pt x="140" y="47"/>
                      </a:cubicBezTo>
                      <a:cubicBezTo>
                        <a:pt x="140" y="47"/>
                        <a:pt x="140" y="47"/>
                        <a:pt x="140" y="47"/>
                      </a:cubicBezTo>
                      <a:close/>
                      <a:moveTo>
                        <a:pt x="138" y="54"/>
                      </a:moveTo>
                      <a:cubicBezTo>
                        <a:pt x="139" y="54"/>
                        <a:pt x="139" y="54"/>
                        <a:pt x="139" y="53"/>
                      </a:cubicBezTo>
                      <a:cubicBezTo>
                        <a:pt x="139" y="53"/>
                        <a:pt x="139" y="53"/>
                        <a:pt x="139" y="53"/>
                      </a:cubicBezTo>
                      <a:cubicBezTo>
                        <a:pt x="139" y="54"/>
                        <a:pt x="139" y="54"/>
                        <a:pt x="139" y="54"/>
                      </a:cubicBezTo>
                      <a:cubicBezTo>
                        <a:pt x="139" y="54"/>
                        <a:pt x="139" y="53"/>
                        <a:pt x="139" y="54"/>
                      </a:cubicBezTo>
                      <a:cubicBezTo>
                        <a:pt x="139" y="54"/>
                        <a:pt x="140" y="54"/>
                        <a:pt x="139" y="55"/>
                      </a:cubicBezTo>
                      <a:cubicBezTo>
                        <a:pt x="139" y="55"/>
                        <a:pt x="139" y="55"/>
                        <a:pt x="139" y="55"/>
                      </a:cubicBezTo>
                      <a:cubicBezTo>
                        <a:pt x="139" y="55"/>
                        <a:pt x="138" y="54"/>
                        <a:pt x="137" y="55"/>
                      </a:cubicBezTo>
                      <a:cubicBezTo>
                        <a:pt x="138" y="54"/>
                        <a:pt x="137" y="54"/>
                        <a:pt x="138" y="54"/>
                      </a:cubicBezTo>
                      <a:cubicBezTo>
                        <a:pt x="138" y="54"/>
                        <a:pt x="138" y="54"/>
                        <a:pt x="138" y="54"/>
                      </a:cubicBezTo>
                      <a:cubicBezTo>
                        <a:pt x="138" y="54"/>
                        <a:pt x="138" y="54"/>
                        <a:pt x="138" y="54"/>
                      </a:cubicBezTo>
                      <a:cubicBezTo>
                        <a:pt x="138" y="54"/>
                        <a:pt x="138" y="54"/>
                        <a:pt x="138" y="54"/>
                      </a:cubicBezTo>
                      <a:close/>
                      <a:moveTo>
                        <a:pt x="139" y="57"/>
                      </a:moveTo>
                      <a:cubicBezTo>
                        <a:pt x="138" y="58"/>
                        <a:pt x="138" y="57"/>
                        <a:pt x="137" y="57"/>
                      </a:cubicBezTo>
                      <a:cubicBezTo>
                        <a:pt x="138" y="57"/>
                        <a:pt x="138" y="58"/>
                        <a:pt x="138" y="56"/>
                      </a:cubicBezTo>
                      <a:cubicBezTo>
                        <a:pt x="139" y="56"/>
                        <a:pt x="138" y="57"/>
                        <a:pt x="139" y="57"/>
                      </a:cubicBezTo>
                      <a:close/>
                      <a:moveTo>
                        <a:pt x="143" y="19"/>
                      </a:moveTo>
                      <a:cubicBezTo>
                        <a:pt x="144" y="19"/>
                        <a:pt x="144" y="19"/>
                        <a:pt x="144" y="19"/>
                      </a:cubicBezTo>
                      <a:cubicBezTo>
                        <a:pt x="144" y="20"/>
                        <a:pt x="143" y="19"/>
                        <a:pt x="143" y="19"/>
                      </a:cubicBezTo>
                      <a:cubicBezTo>
                        <a:pt x="143" y="19"/>
                        <a:pt x="143" y="19"/>
                        <a:pt x="143" y="19"/>
                      </a:cubicBezTo>
                      <a:close/>
                      <a:moveTo>
                        <a:pt x="146" y="0"/>
                      </a:moveTo>
                      <a:cubicBezTo>
                        <a:pt x="146" y="0"/>
                        <a:pt x="146" y="0"/>
                        <a:pt x="146" y="0"/>
                      </a:cubicBezTo>
                      <a:cubicBezTo>
                        <a:pt x="146" y="0"/>
                        <a:pt x="146" y="0"/>
                        <a:pt x="146" y="0"/>
                      </a:cubicBezTo>
                      <a:cubicBezTo>
                        <a:pt x="146" y="1"/>
                        <a:pt x="146" y="0"/>
                        <a:pt x="146" y="0"/>
                      </a:cubicBezTo>
                      <a:close/>
                      <a:moveTo>
                        <a:pt x="142" y="21"/>
                      </a:moveTo>
                      <a:cubicBezTo>
                        <a:pt x="142" y="21"/>
                        <a:pt x="142" y="20"/>
                        <a:pt x="142" y="20"/>
                      </a:cubicBezTo>
                      <a:cubicBezTo>
                        <a:pt x="142" y="20"/>
                        <a:pt x="142" y="20"/>
                        <a:pt x="143" y="20"/>
                      </a:cubicBezTo>
                      <a:cubicBezTo>
                        <a:pt x="142" y="22"/>
                        <a:pt x="142" y="21"/>
                        <a:pt x="142" y="21"/>
                      </a:cubicBezTo>
                      <a:cubicBezTo>
                        <a:pt x="142" y="21"/>
                        <a:pt x="142" y="21"/>
                        <a:pt x="142" y="21"/>
                      </a:cubicBezTo>
                      <a:close/>
                      <a:moveTo>
                        <a:pt x="139" y="46"/>
                      </a:moveTo>
                      <a:cubicBezTo>
                        <a:pt x="139" y="47"/>
                        <a:pt x="138" y="48"/>
                        <a:pt x="138" y="49"/>
                      </a:cubicBezTo>
                      <a:cubicBezTo>
                        <a:pt x="138" y="48"/>
                        <a:pt x="137" y="49"/>
                        <a:pt x="136" y="48"/>
                      </a:cubicBezTo>
                      <a:cubicBezTo>
                        <a:pt x="137" y="47"/>
                        <a:pt x="137" y="48"/>
                        <a:pt x="138" y="48"/>
                      </a:cubicBezTo>
                      <a:cubicBezTo>
                        <a:pt x="138" y="47"/>
                        <a:pt x="138" y="47"/>
                        <a:pt x="138" y="47"/>
                      </a:cubicBezTo>
                      <a:cubicBezTo>
                        <a:pt x="138" y="47"/>
                        <a:pt x="138" y="46"/>
                        <a:pt x="139" y="46"/>
                      </a:cubicBezTo>
                      <a:close/>
                      <a:moveTo>
                        <a:pt x="137" y="49"/>
                      </a:moveTo>
                      <a:cubicBezTo>
                        <a:pt x="138" y="49"/>
                        <a:pt x="138" y="49"/>
                        <a:pt x="138" y="49"/>
                      </a:cubicBezTo>
                      <a:cubicBezTo>
                        <a:pt x="138" y="50"/>
                        <a:pt x="138" y="49"/>
                        <a:pt x="138" y="50"/>
                      </a:cubicBezTo>
                      <a:cubicBezTo>
                        <a:pt x="138" y="50"/>
                        <a:pt x="138" y="50"/>
                        <a:pt x="138" y="50"/>
                      </a:cubicBezTo>
                      <a:cubicBezTo>
                        <a:pt x="138" y="50"/>
                        <a:pt x="138" y="50"/>
                        <a:pt x="138" y="50"/>
                      </a:cubicBezTo>
                      <a:cubicBezTo>
                        <a:pt x="138" y="49"/>
                        <a:pt x="137" y="50"/>
                        <a:pt x="137" y="49"/>
                      </a:cubicBezTo>
                      <a:close/>
                      <a:moveTo>
                        <a:pt x="141" y="26"/>
                      </a:moveTo>
                      <a:cubicBezTo>
                        <a:pt x="141" y="27"/>
                        <a:pt x="141" y="27"/>
                        <a:pt x="141" y="27"/>
                      </a:cubicBezTo>
                      <a:cubicBezTo>
                        <a:pt x="141" y="26"/>
                        <a:pt x="141" y="26"/>
                        <a:pt x="141" y="26"/>
                      </a:cubicBezTo>
                      <a:close/>
                      <a:moveTo>
                        <a:pt x="142" y="19"/>
                      </a:moveTo>
                      <a:cubicBezTo>
                        <a:pt x="142" y="20"/>
                        <a:pt x="142" y="20"/>
                        <a:pt x="141" y="20"/>
                      </a:cubicBezTo>
                      <a:cubicBezTo>
                        <a:pt x="141" y="19"/>
                        <a:pt x="141" y="19"/>
                        <a:pt x="141" y="19"/>
                      </a:cubicBezTo>
                      <a:cubicBezTo>
                        <a:pt x="142" y="19"/>
                        <a:pt x="141" y="20"/>
                        <a:pt x="142" y="19"/>
                      </a:cubicBezTo>
                      <a:close/>
                      <a:moveTo>
                        <a:pt x="137" y="49"/>
                      </a:moveTo>
                      <a:cubicBezTo>
                        <a:pt x="137" y="50"/>
                        <a:pt x="137" y="49"/>
                        <a:pt x="136" y="49"/>
                      </a:cubicBezTo>
                      <a:cubicBezTo>
                        <a:pt x="137" y="49"/>
                        <a:pt x="137" y="49"/>
                        <a:pt x="137" y="49"/>
                      </a:cubicBezTo>
                      <a:close/>
                      <a:moveTo>
                        <a:pt x="140" y="20"/>
                      </a:moveTo>
                      <a:cubicBezTo>
                        <a:pt x="140" y="20"/>
                        <a:pt x="142" y="20"/>
                        <a:pt x="140" y="21"/>
                      </a:cubicBezTo>
                      <a:cubicBezTo>
                        <a:pt x="141" y="21"/>
                        <a:pt x="140" y="21"/>
                        <a:pt x="140" y="22"/>
                      </a:cubicBezTo>
                      <a:cubicBezTo>
                        <a:pt x="140" y="21"/>
                        <a:pt x="140" y="21"/>
                        <a:pt x="140" y="20"/>
                      </a:cubicBezTo>
                      <a:close/>
                      <a:moveTo>
                        <a:pt x="140" y="17"/>
                      </a:moveTo>
                      <a:cubicBezTo>
                        <a:pt x="140" y="16"/>
                        <a:pt x="141" y="16"/>
                        <a:pt x="141" y="16"/>
                      </a:cubicBezTo>
                      <a:cubicBezTo>
                        <a:pt x="141" y="17"/>
                        <a:pt x="141" y="17"/>
                        <a:pt x="141" y="17"/>
                      </a:cubicBezTo>
                      <a:cubicBezTo>
                        <a:pt x="141" y="18"/>
                        <a:pt x="141" y="17"/>
                        <a:pt x="140" y="17"/>
                      </a:cubicBezTo>
                      <a:close/>
                      <a:moveTo>
                        <a:pt x="138" y="41"/>
                      </a:moveTo>
                      <a:cubicBezTo>
                        <a:pt x="138" y="42"/>
                        <a:pt x="137" y="41"/>
                        <a:pt x="137" y="41"/>
                      </a:cubicBezTo>
                      <a:cubicBezTo>
                        <a:pt x="137" y="41"/>
                        <a:pt x="138" y="41"/>
                        <a:pt x="138" y="41"/>
                      </a:cubicBezTo>
                      <a:close/>
                      <a:moveTo>
                        <a:pt x="140" y="22"/>
                      </a:moveTo>
                      <a:cubicBezTo>
                        <a:pt x="140" y="23"/>
                        <a:pt x="140" y="23"/>
                        <a:pt x="140" y="23"/>
                      </a:cubicBezTo>
                      <a:cubicBezTo>
                        <a:pt x="139" y="23"/>
                        <a:pt x="140" y="23"/>
                        <a:pt x="140" y="22"/>
                      </a:cubicBezTo>
                      <a:cubicBezTo>
                        <a:pt x="140" y="22"/>
                        <a:pt x="140" y="22"/>
                        <a:pt x="140" y="22"/>
                      </a:cubicBezTo>
                      <a:close/>
                      <a:moveTo>
                        <a:pt x="139" y="18"/>
                      </a:moveTo>
                      <a:cubicBezTo>
                        <a:pt x="139" y="17"/>
                        <a:pt x="138" y="17"/>
                        <a:pt x="139" y="17"/>
                      </a:cubicBezTo>
                      <a:cubicBezTo>
                        <a:pt x="138" y="17"/>
                        <a:pt x="138" y="17"/>
                        <a:pt x="138" y="18"/>
                      </a:cubicBezTo>
                      <a:cubicBezTo>
                        <a:pt x="137" y="17"/>
                        <a:pt x="137" y="18"/>
                        <a:pt x="137" y="18"/>
                      </a:cubicBezTo>
                      <a:cubicBezTo>
                        <a:pt x="137" y="18"/>
                        <a:pt x="136" y="17"/>
                        <a:pt x="136" y="17"/>
                      </a:cubicBezTo>
                      <a:cubicBezTo>
                        <a:pt x="136" y="16"/>
                        <a:pt x="136" y="16"/>
                        <a:pt x="136" y="17"/>
                      </a:cubicBezTo>
                      <a:cubicBezTo>
                        <a:pt x="137" y="16"/>
                        <a:pt x="138" y="16"/>
                        <a:pt x="138" y="17"/>
                      </a:cubicBezTo>
                      <a:cubicBezTo>
                        <a:pt x="138" y="16"/>
                        <a:pt x="139" y="16"/>
                        <a:pt x="139" y="17"/>
                      </a:cubicBezTo>
                      <a:cubicBezTo>
                        <a:pt x="139" y="17"/>
                        <a:pt x="140" y="17"/>
                        <a:pt x="139" y="16"/>
                      </a:cubicBezTo>
                      <a:cubicBezTo>
                        <a:pt x="140" y="16"/>
                        <a:pt x="140" y="17"/>
                        <a:pt x="140" y="16"/>
                      </a:cubicBezTo>
                      <a:cubicBezTo>
                        <a:pt x="140" y="18"/>
                        <a:pt x="139" y="17"/>
                        <a:pt x="139" y="18"/>
                      </a:cubicBezTo>
                      <a:close/>
                      <a:moveTo>
                        <a:pt x="134" y="54"/>
                      </a:moveTo>
                      <a:cubicBezTo>
                        <a:pt x="134" y="54"/>
                        <a:pt x="134" y="54"/>
                        <a:pt x="134" y="54"/>
                      </a:cubicBezTo>
                      <a:cubicBezTo>
                        <a:pt x="134" y="54"/>
                        <a:pt x="134" y="54"/>
                        <a:pt x="134" y="54"/>
                      </a:cubicBezTo>
                      <a:close/>
                      <a:moveTo>
                        <a:pt x="138" y="29"/>
                      </a:moveTo>
                      <a:cubicBezTo>
                        <a:pt x="137" y="30"/>
                        <a:pt x="137" y="30"/>
                        <a:pt x="137" y="29"/>
                      </a:cubicBezTo>
                      <a:cubicBezTo>
                        <a:pt x="137" y="29"/>
                        <a:pt x="137" y="29"/>
                        <a:pt x="138" y="29"/>
                      </a:cubicBezTo>
                      <a:close/>
                      <a:moveTo>
                        <a:pt x="133" y="58"/>
                      </a:moveTo>
                      <a:cubicBezTo>
                        <a:pt x="133" y="57"/>
                        <a:pt x="133" y="57"/>
                        <a:pt x="133" y="57"/>
                      </a:cubicBezTo>
                      <a:cubicBezTo>
                        <a:pt x="133" y="56"/>
                        <a:pt x="133" y="56"/>
                        <a:pt x="133" y="56"/>
                      </a:cubicBezTo>
                      <a:cubicBezTo>
                        <a:pt x="133" y="57"/>
                        <a:pt x="133" y="58"/>
                        <a:pt x="133" y="58"/>
                      </a:cubicBezTo>
                      <a:close/>
                      <a:moveTo>
                        <a:pt x="135" y="40"/>
                      </a:moveTo>
                      <a:cubicBezTo>
                        <a:pt x="135" y="40"/>
                        <a:pt x="135" y="41"/>
                        <a:pt x="135" y="41"/>
                      </a:cubicBezTo>
                      <a:cubicBezTo>
                        <a:pt x="135" y="41"/>
                        <a:pt x="134" y="41"/>
                        <a:pt x="134" y="41"/>
                      </a:cubicBezTo>
                      <a:cubicBezTo>
                        <a:pt x="134" y="40"/>
                        <a:pt x="135" y="41"/>
                        <a:pt x="135" y="40"/>
                      </a:cubicBezTo>
                      <a:close/>
                      <a:moveTo>
                        <a:pt x="133" y="57"/>
                      </a:moveTo>
                      <a:cubicBezTo>
                        <a:pt x="133" y="57"/>
                        <a:pt x="132" y="58"/>
                        <a:pt x="132" y="58"/>
                      </a:cubicBezTo>
                      <a:cubicBezTo>
                        <a:pt x="132" y="57"/>
                        <a:pt x="132" y="56"/>
                        <a:pt x="133" y="57"/>
                      </a:cubicBezTo>
                      <a:close/>
                      <a:moveTo>
                        <a:pt x="135" y="36"/>
                      </a:moveTo>
                      <a:cubicBezTo>
                        <a:pt x="135" y="35"/>
                        <a:pt x="135" y="35"/>
                        <a:pt x="135" y="35"/>
                      </a:cubicBezTo>
                      <a:cubicBezTo>
                        <a:pt x="135" y="35"/>
                        <a:pt x="135" y="36"/>
                        <a:pt x="135" y="36"/>
                      </a:cubicBezTo>
                      <a:close/>
                      <a:moveTo>
                        <a:pt x="131" y="56"/>
                      </a:moveTo>
                      <a:cubicBezTo>
                        <a:pt x="131" y="55"/>
                        <a:pt x="131" y="55"/>
                        <a:pt x="131" y="55"/>
                      </a:cubicBezTo>
                      <a:cubicBezTo>
                        <a:pt x="131" y="55"/>
                        <a:pt x="131" y="56"/>
                        <a:pt x="132" y="56"/>
                      </a:cubicBezTo>
                      <a:cubicBezTo>
                        <a:pt x="131" y="57"/>
                        <a:pt x="131" y="56"/>
                        <a:pt x="131" y="56"/>
                      </a:cubicBezTo>
                      <a:close/>
                      <a:moveTo>
                        <a:pt x="139" y="3"/>
                      </a:moveTo>
                      <a:cubicBezTo>
                        <a:pt x="139" y="3"/>
                        <a:pt x="138" y="3"/>
                        <a:pt x="138" y="3"/>
                      </a:cubicBezTo>
                      <a:cubicBezTo>
                        <a:pt x="138" y="3"/>
                        <a:pt x="138" y="3"/>
                        <a:pt x="139" y="3"/>
                      </a:cubicBezTo>
                      <a:close/>
                      <a:moveTo>
                        <a:pt x="135" y="19"/>
                      </a:moveTo>
                      <a:cubicBezTo>
                        <a:pt x="136" y="19"/>
                        <a:pt x="136" y="19"/>
                        <a:pt x="136" y="19"/>
                      </a:cubicBezTo>
                      <a:cubicBezTo>
                        <a:pt x="136" y="20"/>
                        <a:pt x="135" y="20"/>
                        <a:pt x="135" y="19"/>
                      </a:cubicBezTo>
                      <a:close/>
                      <a:moveTo>
                        <a:pt x="135" y="15"/>
                      </a:moveTo>
                      <a:cubicBezTo>
                        <a:pt x="135" y="15"/>
                        <a:pt x="135" y="15"/>
                        <a:pt x="135" y="15"/>
                      </a:cubicBezTo>
                      <a:cubicBezTo>
                        <a:pt x="135" y="16"/>
                        <a:pt x="135" y="15"/>
                        <a:pt x="134" y="15"/>
                      </a:cubicBezTo>
                      <a:cubicBezTo>
                        <a:pt x="134" y="15"/>
                        <a:pt x="134" y="16"/>
                        <a:pt x="134" y="16"/>
                      </a:cubicBezTo>
                      <a:cubicBezTo>
                        <a:pt x="134" y="16"/>
                        <a:pt x="134" y="16"/>
                        <a:pt x="133" y="16"/>
                      </a:cubicBezTo>
                      <a:cubicBezTo>
                        <a:pt x="134" y="15"/>
                        <a:pt x="133" y="15"/>
                        <a:pt x="133" y="15"/>
                      </a:cubicBezTo>
                      <a:cubicBezTo>
                        <a:pt x="134" y="15"/>
                        <a:pt x="135" y="15"/>
                        <a:pt x="135" y="15"/>
                      </a:cubicBezTo>
                      <a:close/>
                      <a:moveTo>
                        <a:pt x="132" y="41"/>
                      </a:moveTo>
                      <a:cubicBezTo>
                        <a:pt x="132" y="41"/>
                        <a:pt x="131" y="41"/>
                        <a:pt x="131" y="41"/>
                      </a:cubicBezTo>
                      <a:cubicBezTo>
                        <a:pt x="131" y="41"/>
                        <a:pt x="131" y="41"/>
                        <a:pt x="131" y="40"/>
                      </a:cubicBezTo>
                      <a:cubicBezTo>
                        <a:pt x="131" y="39"/>
                        <a:pt x="132" y="39"/>
                        <a:pt x="132" y="41"/>
                      </a:cubicBezTo>
                      <a:close/>
                      <a:moveTo>
                        <a:pt x="132" y="31"/>
                      </a:moveTo>
                      <a:cubicBezTo>
                        <a:pt x="132" y="31"/>
                        <a:pt x="132" y="32"/>
                        <a:pt x="132" y="31"/>
                      </a:cubicBezTo>
                      <a:cubicBezTo>
                        <a:pt x="132" y="31"/>
                        <a:pt x="132" y="32"/>
                        <a:pt x="132" y="32"/>
                      </a:cubicBezTo>
                      <a:cubicBezTo>
                        <a:pt x="132" y="33"/>
                        <a:pt x="132" y="32"/>
                        <a:pt x="131" y="32"/>
                      </a:cubicBezTo>
                      <a:cubicBezTo>
                        <a:pt x="131" y="32"/>
                        <a:pt x="131" y="32"/>
                        <a:pt x="132" y="31"/>
                      </a:cubicBezTo>
                      <a:close/>
                      <a:moveTo>
                        <a:pt x="133" y="18"/>
                      </a:moveTo>
                      <a:cubicBezTo>
                        <a:pt x="133" y="17"/>
                        <a:pt x="134" y="17"/>
                        <a:pt x="134" y="17"/>
                      </a:cubicBezTo>
                      <a:cubicBezTo>
                        <a:pt x="134" y="18"/>
                        <a:pt x="133" y="18"/>
                        <a:pt x="133" y="18"/>
                      </a:cubicBezTo>
                      <a:close/>
                      <a:moveTo>
                        <a:pt x="130" y="40"/>
                      </a:moveTo>
                      <a:cubicBezTo>
                        <a:pt x="130" y="40"/>
                        <a:pt x="130" y="41"/>
                        <a:pt x="130" y="41"/>
                      </a:cubicBezTo>
                      <a:cubicBezTo>
                        <a:pt x="130" y="41"/>
                        <a:pt x="130" y="41"/>
                        <a:pt x="130" y="40"/>
                      </a:cubicBezTo>
                      <a:close/>
                      <a:moveTo>
                        <a:pt x="134" y="14"/>
                      </a:moveTo>
                      <a:cubicBezTo>
                        <a:pt x="133" y="14"/>
                        <a:pt x="133" y="14"/>
                        <a:pt x="133" y="14"/>
                      </a:cubicBezTo>
                      <a:cubicBezTo>
                        <a:pt x="133" y="13"/>
                        <a:pt x="133" y="14"/>
                        <a:pt x="134" y="14"/>
                      </a:cubicBezTo>
                      <a:close/>
                      <a:moveTo>
                        <a:pt x="130" y="35"/>
                      </a:moveTo>
                      <a:cubicBezTo>
                        <a:pt x="130" y="36"/>
                        <a:pt x="130" y="35"/>
                        <a:pt x="130" y="35"/>
                      </a:cubicBezTo>
                      <a:cubicBezTo>
                        <a:pt x="130" y="35"/>
                        <a:pt x="130" y="35"/>
                        <a:pt x="130" y="35"/>
                      </a:cubicBezTo>
                      <a:cubicBezTo>
                        <a:pt x="130" y="34"/>
                        <a:pt x="130" y="35"/>
                        <a:pt x="130" y="35"/>
                      </a:cubicBezTo>
                      <a:close/>
                      <a:moveTo>
                        <a:pt x="132" y="23"/>
                      </a:moveTo>
                      <a:cubicBezTo>
                        <a:pt x="131" y="24"/>
                        <a:pt x="131" y="24"/>
                        <a:pt x="131" y="23"/>
                      </a:cubicBezTo>
                      <a:cubicBezTo>
                        <a:pt x="131" y="23"/>
                        <a:pt x="131" y="23"/>
                        <a:pt x="132" y="23"/>
                      </a:cubicBezTo>
                      <a:close/>
                      <a:moveTo>
                        <a:pt x="131" y="20"/>
                      </a:moveTo>
                      <a:cubicBezTo>
                        <a:pt x="131" y="19"/>
                        <a:pt x="132" y="20"/>
                        <a:pt x="132" y="20"/>
                      </a:cubicBezTo>
                      <a:cubicBezTo>
                        <a:pt x="132" y="21"/>
                        <a:pt x="131" y="20"/>
                        <a:pt x="131" y="20"/>
                      </a:cubicBezTo>
                      <a:close/>
                      <a:moveTo>
                        <a:pt x="132" y="7"/>
                      </a:moveTo>
                      <a:cubicBezTo>
                        <a:pt x="133" y="6"/>
                        <a:pt x="133" y="7"/>
                        <a:pt x="133" y="7"/>
                      </a:cubicBezTo>
                      <a:cubicBezTo>
                        <a:pt x="133" y="7"/>
                        <a:pt x="133" y="7"/>
                        <a:pt x="132" y="7"/>
                      </a:cubicBezTo>
                      <a:close/>
                      <a:moveTo>
                        <a:pt x="128" y="43"/>
                      </a:moveTo>
                      <a:cubicBezTo>
                        <a:pt x="128" y="42"/>
                        <a:pt x="128" y="43"/>
                        <a:pt x="128" y="43"/>
                      </a:cubicBezTo>
                      <a:cubicBezTo>
                        <a:pt x="128" y="44"/>
                        <a:pt x="128" y="43"/>
                        <a:pt x="128" y="43"/>
                      </a:cubicBezTo>
                      <a:close/>
                      <a:moveTo>
                        <a:pt x="126" y="54"/>
                      </a:moveTo>
                      <a:cubicBezTo>
                        <a:pt x="126" y="54"/>
                        <a:pt x="126" y="54"/>
                        <a:pt x="126" y="54"/>
                      </a:cubicBezTo>
                      <a:cubicBezTo>
                        <a:pt x="126" y="55"/>
                        <a:pt x="126" y="55"/>
                        <a:pt x="126" y="55"/>
                      </a:cubicBezTo>
                      <a:cubicBezTo>
                        <a:pt x="126" y="55"/>
                        <a:pt x="126" y="55"/>
                        <a:pt x="126" y="54"/>
                      </a:cubicBezTo>
                      <a:close/>
                      <a:moveTo>
                        <a:pt x="129" y="34"/>
                      </a:moveTo>
                      <a:cubicBezTo>
                        <a:pt x="128" y="34"/>
                        <a:pt x="128" y="34"/>
                        <a:pt x="128" y="33"/>
                      </a:cubicBezTo>
                      <a:cubicBezTo>
                        <a:pt x="127" y="33"/>
                        <a:pt x="127" y="34"/>
                        <a:pt x="127" y="34"/>
                      </a:cubicBezTo>
                      <a:cubicBezTo>
                        <a:pt x="127" y="34"/>
                        <a:pt x="127" y="34"/>
                        <a:pt x="127" y="33"/>
                      </a:cubicBezTo>
                      <a:cubicBezTo>
                        <a:pt x="127" y="33"/>
                        <a:pt x="127" y="34"/>
                        <a:pt x="127" y="33"/>
                      </a:cubicBezTo>
                      <a:cubicBezTo>
                        <a:pt x="127" y="33"/>
                        <a:pt x="127" y="33"/>
                        <a:pt x="127" y="33"/>
                      </a:cubicBezTo>
                      <a:cubicBezTo>
                        <a:pt x="127" y="34"/>
                        <a:pt x="127" y="33"/>
                        <a:pt x="127" y="33"/>
                      </a:cubicBezTo>
                      <a:cubicBezTo>
                        <a:pt x="127" y="32"/>
                        <a:pt x="127" y="33"/>
                        <a:pt x="127" y="32"/>
                      </a:cubicBezTo>
                      <a:cubicBezTo>
                        <a:pt x="128" y="32"/>
                        <a:pt x="128" y="33"/>
                        <a:pt x="128" y="33"/>
                      </a:cubicBezTo>
                      <a:cubicBezTo>
                        <a:pt x="128" y="32"/>
                        <a:pt x="128" y="33"/>
                        <a:pt x="129" y="33"/>
                      </a:cubicBezTo>
                      <a:cubicBezTo>
                        <a:pt x="129" y="33"/>
                        <a:pt x="129" y="34"/>
                        <a:pt x="129" y="34"/>
                      </a:cubicBezTo>
                      <a:close/>
                      <a:moveTo>
                        <a:pt x="127" y="42"/>
                      </a:moveTo>
                      <a:cubicBezTo>
                        <a:pt x="127" y="42"/>
                        <a:pt x="127" y="42"/>
                        <a:pt x="127" y="42"/>
                      </a:cubicBezTo>
                      <a:cubicBezTo>
                        <a:pt x="127" y="41"/>
                        <a:pt x="127" y="41"/>
                        <a:pt x="127" y="41"/>
                      </a:cubicBezTo>
                      <a:cubicBezTo>
                        <a:pt x="127" y="41"/>
                        <a:pt x="127" y="41"/>
                        <a:pt x="127" y="41"/>
                      </a:cubicBezTo>
                      <a:cubicBezTo>
                        <a:pt x="127" y="41"/>
                        <a:pt x="127" y="42"/>
                        <a:pt x="127" y="42"/>
                      </a:cubicBezTo>
                      <a:cubicBezTo>
                        <a:pt x="126" y="41"/>
                        <a:pt x="126" y="42"/>
                        <a:pt x="126" y="42"/>
                      </a:cubicBezTo>
                      <a:cubicBezTo>
                        <a:pt x="126" y="41"/>
                        <a:pt x="127" y="41"/>
                        <a:pt x="127" y="40"/>
                      </a:cubicBezTo>
                      <a:cubicBezTo>
                        <a:pt x="127" y="40"/>
                        <a:pt x="127" y="40"/>
                        <a:pt x="127" y="40"/>
                      </a:cubicBezTo>
                      <a:cubicBezTo>
                        <a:pt x="128" y="41"/>
                        <a:pt x="127" y="41"/>
                        <a:pt x="128" y="41"/>
                      </a:cubicBezTo>
                      <a:cubicBezTo>
                        <a:pt x="127" y="42"/>
                        <a:pt x="127" y="42"/>
                        <a:pt x="127" y="42"/>
                      </a:cubicBezTo>
                      <a:close/>
                      <a:moveTo>
                        <a:pt x="127" y="36"/>
                      </a:moveTo>
                      <a:cubicBezTo>
                        <a:pt x="127" y="36"/>
                        <a:pt x="128" y="36"/>
                        <a:pt x="127" y="37"/>
                      </a:cubicBezTo>
                      <a:cubicBezTo>
                        <a:pt x="127" y="37"/>
                        <a:pt x="127" y="36"/>
                        <a:pt x="127" y="37"/>
                      </a:cubicBezTo>
                      <a:cubicBezTo>
                        <a:pt x="127" y="36"/>
                        <a:pt x="127" y="37"/>
                        <a:pt x="126" y="36"/>
                      </a:cubicBezTo>
                      <a:cubicBezTo>
                        <a:pt x="126" y="36"/>
                        <a:pt x="127" y="36"/>
                        <a:pt x="127" y="36"/>
                      </a:cubicBezTo>
                      <a:close/>
                      <a:moveTo>
                        <a:pt x="125" y="45"/>
                      </a:moveTo>
                      <a:cubicBezTo>
                        <a:pt x="125" y="47"/>
                        <a:pt x="125" y="47"/>
                        <a:pt x="126" y="47"/>
                      </a:cubicBezTo>
                      <a:cubicBezTo>
                        <a:pt x="125" y="48"/>
                        <a:pt x="125" y="46"/>
                        <a:pt x="125" y="48"/>
                      </a:cubicBezTo>
                      <a:cubicBezTo>
                        <a:pt x="125" y="48"/>
                        <a:pt x="125" y="47"/>
                        <a:pt x="125" y="47"/>
                      </a:cubicBezTo>
                      <a:cubicBezTo>
                        <a:pt x="125" y="47"/>
                        <a:pt x="125" y="47"/>
                        <a:pt x="125" y="46"/>
                      </a:cubicBezTo>
                      <a:cubicBezTo>
                        <a:pt x="125" y="45"/>
                        <a:pt x="125" y="46"/>
                        <a:pt x="125" y="45"/>
                      </a:cubicBezTo>
                      <a:cubicBezTo>
                        <a:pt x="125" y="44"/>
                        <a:pt x="125" y="46"/>
                        <a:pt x="125" y="45"/>
                      </a:cubicBezTo>
                      <a:close/>
                      <a:moveTo>
                        <a:pt x="129" y="17"/>
                      </a:moveTo>
                      <a:cubicBezTo>
                        <a:pt x="129" y="18"/>
                        <a:pt x="129" y="17"/>
                        <a:pt x="129" y="17"/>
                      </a:cubicBezTo>
                      <a:cubicBezTo>
                        <a:pt x="129" y="16"/>
                        <a:pt x="129" y="17"/>
                        <a:pt x="129" y="17"/>
                      </a:cubicBezTo>
                      <a:close/>
                      <a:moveTo>
                        <a:pt x="128" y="29"/>
                      </a:moveTo>
                      <a:cubicBezTo>
                        <a:pt x="127" y="29"/>
                        <a:pt x="127" y="29"/>
                        <a:pt x="127" y="29"/>
                      </a:cubicBezTo>
                      <a:cubicBezTo>
                        <a:pt x="127" y="28"/>
                        <a:pt x="127" y="29"/>
                        <a:pt x="128" y="29"/>
                      </a:cubicBezTo>
                      <a:close/>
                      <a:moveTo>
                        <a:pt x="126" y="37"/>
                      </a:moveTo>
                      <a:cubicBezTo>
                        <a:pt x="126" y="37"/>
                        <a:pt x="126" y="37"/>
                        <a:pt x="126" y="36"/>
                      </a:cubicBezTo>
                      <a:cubicBezTo>
                        <a:pt x="126" y="36"/>
                        <a:pt x="126" y="37"/>
                        <a:pt x="126" y="37"/>
                      </a:cubicBezTo>
                      <a:close/>
                      <a:moveTo>
                        <a:pt x="127" y="28"/>
                      </a:moveTo>
                      <a:cubicBezTo>
                        <a:pt x="127" y="28"/>
                        <a:pt x="126" y="29"/>
                        <a:pt x="126" y="29"/>
                      </a:cubicBezTo>
                      <a:cubicBezTo>
                        <a:pt x="126" y="29"/>
                        <a:pt x="125" y="30"/>
                        <a:pt x="125" y="29"/>
                      </a:cubicBezTo>
                      <a:cubicBezTo>
                        <a:pt x="125" y="29"/>
                        <a:pt x="125" y="30"/>
                        <a:pt x="125" y="30"/>
                      </a:cubicBezTo>
                      <a:cubicBezTo>
                        <a:pt x="125" y="29"/>
                        <a:pt x="124" y="29"/>
                        <a:pt x="125" y="29"/>
                      </a:cubicBezTo>
                      <a:cubicBezTo>
                        <a:pt x="126" y="29"/>
                        <a:pt x="126" y="28"/>
                        <a:pt x="127" y="28"/>
                      </a:cubicBezTo>
                      <a:close/>
                      <a:moveTo>
                        <a:pt x="123" y="55"/>
                      </a:moveTo>
                      <a:cubicBezTo>
                        <a:pt x="123" y="55"/>
                        <a:pt x="123" y="55"/>
                        <a:pt x="122" y="55"/>
                      </a:cubicBezTo>
                      <a:cubicBezTo>
                        <a:pt x="122" y="55"/>
                        <a:pt x="122" y="55"/>
                        <a:pt x="122" y="54"/>
                      </a:cubicBezTo>
                      <a:cubicBezTo>
                        <a:pt x="122" y="54"/>
                        <a:pt x="123" y="54"/>
                        <a:pt x="123" y="55"/>
                      </a:cubicBezTo>
                      <a:close/>
                      <a:moveTo>
                        <a:pt x="124" y="47"/>
                      </a:moveTo>
                      <a:cubicBezTo>
                        <a:pt x="124" y="47"/>
                        <a:pt x="124" y="47"/>
                        <a:pt x="124" y="48"/>
                      </a:cubicBezTo>
                      <a:cubicBezTo>
                        <a:pt x="124" y="48"/>
                        <a:pt x="124" y="47"/>
                        <a:pt x="124" y="47"/>
                      </a:cubicBezTo>
                      <a:close/>
                      <a:moveTo>
                        <a:pt x="121" y="56"/>
                      </a:moveTo>
                      <a:cubicBezTo>
                        <a:pt x="120" y="57"/>
                        <a:pt x="119" y="57"/>
                        <a:pt x="119" y="56"/>
                      </a:cubicBezTo>
                      <a:cubicBezTo>
                        <a:pt x="120" y="56"/>
                        <a:pt x="121" y="56"/>
                        <a:pt x="122" y="57"/>
                      </a:cubicBezTo>
                      <a:cubicBezTo>
                        <a:pt x="122" y="57"/>
                        <a:pt x="121" y="57"/>
                        <a:pt x="121" y="56"/>
                      </a:cubicBezTo>
                      <a:close/>
                      <a:moveTo>
                        <a:pt x="126" y="17"/>
                      </a:moveTo>
                      <a:cubicBezTo>
                        <a:pt x="126" y="17"/>
                        <a:pt x="126" y="16"/>
                        <a:pt x="127" y="17"/>
                      </a:cubicBezTo>
                      <a:cubicBezTo>
                        <a:pt x="126" y="17"/>
                        <a:pt x="126" y="18"/>
                        <a:pt x="126" y="17"/>
                      </a:cubicBezTo>
                      <a:close/>
                      <a:moveTo>
                        <a:pt x="123" y="44"/>
                      </a:moveTo>
                      <a:cubicBezTo>
                        <a:pt x="123" y="44"/>
                        <a:pt x="122" y="44"/>
                        <a:pt x="122" y="43"/>
                      </a:cubicBezTo>
                      <a:cubicBezTo>
                        <a:pt x="123" y="42"/>
                        <a:pt x="123" y="43"/>
                        <a:pt x="123" y="42"/>
                      </a:cubicBezTo>
                      <a:cubicBezTo>
                        <a:pt x="123" y="43"/>
                        <a:pt x="123" y="43"/>
                        <a:pt x="123" y="44"/>
                      </a:cubicBezTo>
                      <a:close/>
                      <a:moveTo>
                        <a:pt x="124" y="24"/>
                      </a:moveTo>
                      <a:cubicBezTo>
                        <a:pt x="125" y="24"/>
                        <a:pt x="125" y="24"/>
                        <a:pt x="125" y="24"/>
                      </a:cubicBezTo>
                      <a:cubicBezTo>
                        <a:pt x="124" y="25"/>
                        <a:pt x="124" y="25"/>
                        <a:pt x="123" y="26"/>
                      </a:cubicBezTo>
                      <a:cubicBezTo>
                        <a:pt x="123" y="24"/>
                        <a:pt x="124" y="25"/>
                        <a:pt x="124" y="24"/>
                      </a:cubicBezTo>
                      <a:close/>
                      <a:moveTo>
                        <a:pt x="124" y="24"/>
                      </a:moveTo>
                      <a:cubicBezTo>
                        <a:pt x="124" y="24"/>
                        <a:pt x="123" y="24"/>
                        <a:pt x="123" y="24"/>
                      </a:cubicBezTo>
                      <a:cubicBezTo>
                        <a:pt x="123" y="24"/>
                        <a:pt x="123" y="24"/>
                        <a:pt x="123" y="24"/>
                      </a:cubicBezTo>
                      <a:cubicBezTo>
                        <a:pt x="123" y="24"/>
                        <a:pt x="123" y="24"/>
                        <a:pt x="123" y="24"/>
                      </a:cubicBezTo>
                      <a:cubicBezTo>
                        <a:pt x="123" y="24"/>
                        <a:pt x="123" y="24"/>
                        <a:pt x="124" y="24"/>
                      </a:cubicBezTo>
                      <a:close/>
                      <a:moveTo>
                        <a:pt x="116" y="57"/>
                      </a:moveTo>
                      <a:cubicBezTo>
                        <a:pt x="116" y="56"/>
                        <a:pt x="117" y="58"/>
                        <a:pt x="116" y="57"/>
                      </a:cubicBezTo>
                      <a:close/>
                      <a:moveTo>
                        <a:pt x="119" y="38"/>
                      </a:moveTo>
                      <a:cubicBezTo>
                        <a:pt x="119" y="39"/>
                        <a:pt x="118" y="38"/>
                        <a:pt x="118" y="39"/>
                      </a:cubicBezTo>
                      <a:cubicBezTo>
                        <a:pt x="118" y="38"/>
                        <a:pt x="118" y="38"/>
                        <a:pt x="118" y="38"/>
                      </a:cubicBezTo>
                      <a:cubicBezTo>
                        <a:pt x="118" y="37"/>
                        <a:pt x="118" y="38"/>
                        <a:pt x="119" y="38"/>
                      </a:cubicBezTo>
                      <a:close/>
                      <a:moveTo>
                        <a:pt x="119" y="27"/>
                      </a:moveTo>
                      <a:cubicBezTo>
                        <a:pt x="120" y="26"/>
                        <a:pt x="120" y="27"/>
                        <a:pt x="120" y="27"/>
                      </a:cubicBezTo>
                      <a:cubicBezTo>
                        <a:pt x="120" y="28"/>
                        <a:pt x="119" y="27"/>
                        <a:pt x="119" y="27"/>
                      </a:cubicBezTo>
                      <a:close/>
                      <a:moveTo>
                        <a:pt x="117" y="44"/>
                      </a:moveTo>
                      <a:cubicBezTo>
                        <a:pt x="118" y="44"/>
                        <a:pt x="117" y="45"/>
                        <a:pt x="117" y="44"/>
                      </a:cubicBezTo>
                      <a:cubicBezTo>
                        <a:pt x="117" y="43"/>
                        <a:pt x="117" y="44"/>
                        <a:pt x="117" y="44"/>
                      </a:cubicBezTo>
                      <a:close/>
                      <a:moveTo>
                        <a:pt x="120" y="19"/>
                      </a:moveTo>
                      <a:cubicBezTo>
                        <a:pt x="120" y="19"/>
                        <a:pt x="120" y="19"/>
                        <a:pt x="120" y="19"/>
                      </a:cubicBezTo>
                      <a:cubicBezTo>
                        <a:pt x="121" y="19"/>
                        <a:pt x="120" y="20"/>
                        <a:pt x="120" y="19"/>
                      </a:cubicBezTo>
                      <a:close/>
                      <a:moveTo>
                        <a:pt x="117" y="30"/>
                      </a:moveTo>
                      <a:cubicBezTo>
                        <a:pt x="117" y="29"/>
                        <a:pt x="117" y="29"/>
                        <a:pt x="117" y="29"/>
                      </a:cubicBezTo>
                      <a:cubicBezTo>
                        <a:pt x="117" y="28"/>
                        <a:pt x="118" y="29"/>
                        <a:pt x="118" y="28"/>
                      </a:cubicBezTo>
                      <a:cubicBezTo>
                        <a:pt x="118" y="29"/>
                        <a:pt x="119" y="29"/>
                        <a:pt x="119" y="29"/>
                      </a:cubicBezTo>
                      <a:cubicBezTo>
                        <a:pt x="119" y="30"/>
                        <a:pt x="118" y="29"/>
                        <a:pt x="117" y="30"/>
                      </a:cubicBezTo>
                      <a:close/>
                      <a:moveTo>
                        <a:pt x="118" y="25"/>
                      </a:moveTo>
                      <a:cubicBezTo>
                        <a:pt x="118" y="25"/>
                        <a:pt x="119" y="24"/>
                        <a:pt x="119" y="23"/>
                      </a:cubicBezTo>
                      <a:cubicBezTo>
                        <a:pt x="119" y="23"/>
                        <a:pt x="119" y="25"/>
                        <a:pt x="118" y="25"/>
                      </a:cubicBezTo>
                      <a:close/>
                      <a:moveTo>
                        <a:pt x="117" y="38"/>
                      </a:moveTo>
                      <a:cubicBezTo>
                        <a:pt x="117" y="38"/>
                        <a:pt x="117" y="38"/>
                        <a:pt x="117" y="37"/>
                      </a:cubicBezTo>
                      <a:cubicBezTo>
                        <a:pt x="117" y="37"/>
                        <a:pt x="117" y="37"/>
                        <a:pt x="117" y="37"/>
                      </a:cubicBezTo>
                      <a:cubicBezTo>
                        <a:pt x="117" y="37"/>
                        <a:pt x="117" y="37"/>
                        <a:pt x="117" y="37"/>
                      </a:cubicBezTo>
                      <a:cubicBezTo>
                        <a:pt x="117" y="38"/>
                        <a:pt x="117" y="37"/>
                        <a:pt x="117" y="38"/>
                      </a:cubicBezTo>
                      <a:close/>
                      <a:moveTo>
                        <a:pt x="116" y="39"/>
                      </a:moveTo>
                      <a:cubicBezTo>
                        <a:pt x="117" y="39"/>
                        <a:pt x="117" y="39"/>
                        <a:pt x="117" y="39"/>
                      </a:cubicBezTo>
                      <a:cubicBezTo>
                        <a:pt x="117" y="39"/>
                        <a:pt x="116" y="39"/>
                        <a:pt x="116" y="39"/>
                      </a:cubicBezTo>
                      <a:close/>
                      <a:moveTo>
                        <a:pt x="117" y="31"/>
                      </a:moveTo>
                      <a:cubicBezTo>
                        <a:pt x="117" y="31"/>
                        <a:pt x="117" y="31"/>
                        <a:pt x="117" y="31"/>
                      </a:cubicBezTo>
                      <a:cubicBezTo>
                        <a:pt x="117" y="32"/>
                        <a:pt x="117" y="32"/>
                        <a:pt x="117" y="31"/>
                      </a:cubicBezTo>
                      <a:close/>
                      <a:moveTo>
                        <a:pt x="113" y="57"/>
                      </a:moveTo>
                      <a:cubicBezTo>
                        <a:pt x="113" y="57"/>
                        <a:pt x="113" y="57"/>
                        <a:pt x="114" y="57"/>
                      </a:cubicBezTo>
                      <a:cubicBezTo>
                        <a:pt x="113" y="58"/>
                        <a:pt x="113" y="57"/>
                        <a:pt x="113" y="57"/>
                      </a:cubicBezTo>
                      <a:close/>
                      <a:moveTo>
                        <a:pt x="120" y="7"/>
                      </a:moveTo>
                      <a:cubicBezTo>
                        <a:pt x="119" y="8"/>
                        <a:pt x="119" y="7"/>
                        <a:pt x="119" y="8"/>
                      </a:cubicBezTo>
                      <a:cubicBezTo>
                        <a:pt x="119" y="7"/>
                        <a:pt x="119" y="7"/>
                        <a:pt x="120" y="7"/>
                      </a:cubicBezTo>
                      <a:cubicBezTo>
                        <a:pt x="119" y="7"/>
                        <a:pt x="119" y="7"/>
                        <a:pt x="120" y="7"/>
                      </a:cubicBezTo>
                      <a:close/>
                      <a:moveTo>
                        <a:pt x="116" y="36"/>
                      </a:moveTo>
                      <a:cubicBezTo>
                        <a:pt x="116" y="36"/>
                        <a:pt x="116" y="36"/>
                        <a:pt x="116" y="36"/>
                      </a:cubicBezTo>
                      <a:cubicBezTo>
                        <a:pt x="116" y="36"/>
                        <a:pt x="116" y="36"/>
                        <a:pt x="116" y="36"/>
                      </a:cubicBezTo>
                      <a:cubicBezTo>
                        <a:pt x="115" y="35"/>
                        <a:pt x="116" y="36"/>
                        <a:pt x="116" y="35"/>
                      </a:cubicBezTo>
                      <a:cubicBezTo>
                        <a:pt x="116" y="35"/>
                        <a:pt x="116" y="36"/>
                        <a:pt x="116" y="36"/>
                      </a:cubicBezTo>
                      <a:close/>
                      <a:moveTo>
                        <a:pt x="118" y="16"/>
                      </a:moveTo>
                      <a:cubicBezTo>
                        <a:pt x="118" y="15"/>
                        <a:pt x="118" y="16"/>
                        <a:pt x="118" y="15"/>
                      </a:cubicBezTo>
                      <a:cubicBezTo>
                        <a:pt x="118" y="15"/>
                        <a:pt x="118" y="15"/>
                        <a:pt x="118" y="15"/>
                      </a:cubicBezTo>
                      <a:cubicBezTo>
                        <a:pt x="118" y="16"/>
                        <a:pt x="118" y="16"/>
                        <a:pt x="118" y="16"/>
                      </a:cubicBezTo>
                      <a:close/>
                      <a:moveTo>
                        <a:pt x="117" y="24"/>
                      </a:moveTo>
                      <a:cubicBezTo>
                        <a:pt x="117" y="24"/>
                        <a:pt x="117" y="24"/>
                        <a:pt x="117" y="24"/>
                      </a:cubicBezTo>
                      <a:cubicBezTo>
                        <a:pt x="117" y="23"/>
                        <a:pt x="118" y="23"/>
                        <a:pt x="117" y="24"/>
                      </a:cubicBezTo>
                      <a:close/>
                      <a:moveTo>
                        <a:pt x="113" y="50"/>
                      </a:moveTo>
                      <a:cubicBezTo>
                        <a:pt x="113" y="51"/>
                        <a:pt x="113" y="51"/>
                        <a:pt x="112" y="51"/>
                      </a:cubicBezTo>
                      <a:cubicBezTo>
                        <a:pt x="112" y="50"/>
                        <a:pt x="113" y="50"/>
                        <a:pt x="113" y="50"/>
                      </a:cubicBezTo>
                      <a:close/>
                      <a:moveTo>
                        <a:pt x="115" y="31"/>
                      </a:moveTo>
                      <a:cubicBezTo>
                        <a:pt x="115" y="31"/>
                        <a:pt x="115" y="31"/>
                        <a:pt x="115" y="31"/>
                      </a:cubicBezTo>
                      <a:cubicBezTo>
                        <a:pt x="115" y="30"/>
                        <a:pt x="115" y="30"/>
                        <a:pt x="115" y="31"/>
                      </a:cubicBezTo>
                      <a:close/>
                      <a:moveTo>
                        <a:pt x="114" y="32"/>
                      </a:moveTo>
                      <a:cubicBezTo>
                        <a:pt x="115" y="32"/>
                        <a:pt x="115" y="32"/>
                        <a:pt x="115" y="33"/>
                      </a:cubicBezTo>
                      <a:cubicBezTo>
                        <a:pt x="115" y="33"/>
                        <a:pt x="114" y="33"/>
                        <a:pt x="114" y="32"/>
                      </a:cubicBezTo>
                      <a:close/>
                      <a:moveTo>
                        <a:pt x="116" y="13"/>
                      </a:moveTo>
                      <a:cubicBezTo>
                        <a:pt x="117" y="12"/>
                        <a:pt x="117" y="12"/>
                        <a:pt x="117" y="12"/>
                      </a:cubicBezTo>
                      <a:cubicBezTo>
                        <a:pt x="117" y="13"/>
                        <a:pt x="116" y="13"/>
                        <a:pt x="116" y="13"/>
                      </a:cubicBezTo>
                      <a:close/>
                      <a:moveTo>
                        <a:pt x="112" y="50"/>
                      </a:moveTo>
                      <a:cubicBezTo>
                        <a:pt x="111" y="50"/>
                        <a:pt x="111" y="51"/>
                        <a:pt x="111" y="50"/>
                      </a:cubicBezTo>
                      <a:cubicBezTo>
                        <a:pt x="111" y="49"/>
                        <a:pt x="112" y="50"/>
                        <a:pt x="112" y="50"/>
                      </a:cubicBezTo>
                      <a:cubicBezTo>
                        <a:pt x="112" y="50"/>
                        <a:pt x="112" y="50"/>
                        <a:pt x="112" y="50"/>
                      </a:cubicBezTo>
                      <a:cubicBezTo>
                        <a:pt x="112" y="51"/>
                        <a:pt x="112" y="50"/>
                        <a:pt x="112" y="51"/>
                      </a:cubicBezTo>
                      <a:cubicBezTo>
                        <a:pt x="112" y="51"/>
                        <a:pt x="112" y="51"/>
                        <a:pt x="112" y="51"/>
                      </a:cubicBezTo>
                      <a:cubicBezTo>
                        <a:pt x="112" y="50"/>
                        <a:pt x="112" y="51"/>
                        <a:pt x="112" y="50"/>
                      </a:cubicBezTo>
                      <a:close/>
                      <a:moveTo>
                        <a:pt x="116" y="18"/>
                      </a:moveTo>
                      <a:cubicBezTo>
                        <a:pt x="116" y="17"/>
                        <a:pt x="115" y="17"/>
                        <a:pt x="116" y="17"/>
                      </a:cubicBezTo>
                      <a:cubicBezTo>
                        <a:pt x="116" y="17"/>
                        <a:pt x="116" y="17"/>
                        <a:pt x="116" y="17"/>
                      </a:cubicBezTo>
                      <a:cubicBezTo>
                        <a:pt x="116" y="18"/>
                        <a:pt x="116" y="17"/>
                        <a:pt x="116" y="18"/>
                      </a:cubicBezTo>
                      <a:close/>
                      <a:moveTo>
                        <a:pt x="118" y="3"/>
                      </a:moveTo>
                      <a:cubicBezTo>
                        <a:pt x="118" y="2"/>
                        <a:pt x="117" y="3"/>
                        <a:pt x="117" y="3"/>
                      </a:cubicBezTo>
                      <a:cubicBezTo>
                        <a:pt x="117" y="2"/>
                        <a:pt x="117" y="1"/>
                        <a:pt x="118" y="2"/>
                      </a:cubicBezTo>
                      <a:cubicBezTo>
                        <a:pt x="118" y="2"/>
                        <a:pt x="118" y="2"/>
                        <a:pt x="118" y="3"/>
                      </a:cubicBezTo>
                      <a:close/>
                      <a:moveTo>
                        <a:pt x="115" y="5"/>
                      </a:moveTo>
                      <a:cubicBezTo>
                        <a:pt x="115" y="4"/>
                        <a:pt x="113" y="5"/>
                        <a:pt x="112" y="4"/>
                      </a:cubicBezTo>
                      <a:cubicBezTo>
                        <a:pt x="114" y="4"/>
                        <a:pt x="115" y="5"/>
                        <a:pt x="116" y="4"/>
                      </a:cubicBezTo>
                      <a:cubicBezTo>
                        <a:pt x="116" y="5"/>
                        <a:pt x="117" y="6"/>
                        <a:pt x="117" y="6"/>
                      </a:cubicBezTo>
                      <a:cubicBezTo>
                        <a:pt x="116" y="7"/>
                        <a:pt x="116" y="4"/>
                        <a:pt x="115" y="5"/>
                      </a:cubicBezTo>
                      <a:close/>
                      <a:moveTo>
                        <a:pt x="115" y="22"/>
                      </a:moveTo>
                      <a:cubicBezTo>
                        <a:pt x="115" y="22"/>
                        <a:pt x="114" y="22"/>
                        <a:pt x="114" y="22"/>
                      </a:cubicBezTo>
                      <a:cubicBezTo>
                        <a:pt x="114" y="21"/>
                        <a:pt x="115" y="22"/>
                        <a:pt x="115" y="22"/>
                      </a:cubicBezTo>
                      <a:close/>
                      <a:moveTo>
                        <a:pt x="115" y="24"/>
                      </a:moveTo>
                      <a:cubicBezTo>
                        <a:pt x="115" y="25"/>
                        <a:pt x="114" y="24"/>
                        <a:pt x="114" y="24"/>
                      </a:cubicBezTo>
                      <a:cubicBezTo>
                        <a:pt x="114" y="24"/>
                        <a:pt x="114" y="24"/>
                        <a:pt x="114" y="23"/>
                      </a:cubicBezTo>
                      <a:cubicBezTo>
                        <a:pt x="114" y="24"/>
                        <a:pt x="114" y="24"/>
                        <a:pt x="115" y="24"/>
                      </a:cubicBezTo>
                      <a:close/>
                      <a:moveTo>
                        <a:pt x="117" y="3"/>
                      </a:moveTo>
                      <a:cubicBezTo>
                        <a:pt x="117" y="3"/>
                        <a:pt x="117" y="3"/>
                        <a:pt x="116" y="3"/>
                      </a:cubicBezTo>
                      <a:cubicBezTo>
                        <a:pt x="116" y="3"/>
                        <a:pt x="117" y="3"/>
                        <a:pt x="117" y="3"/>
                      </a:cubicBezTo>
                      <a:close/>
                      <a:moveTo>
                        <a:pt x="115" y="15"/>
                      </a:moveTo>
                      <a:cubicBezTo>
                        <a:pt x="115" y="15"/>
                        <a:pt x="115" y="15"/>
                        <a:pt x="115" y="15"/>
                      </a:cubicBezTo>
                      <a:cubicBezTo>
                        <a:pt x="116" y="15"/>
                        <a:pt x="115" y="15"/>
                        <a:pt x="116" y="16"/>
                      </a:cubicBezTo>
                      <a:cubicBezTo>
                        <a:pt x="115" y="16"/>
                        <a:pt x="115" y="15"/>
                        <a:pt x="115" y="15"/>
                      </a:cubicBezTo>
                      <a:close/>
                      <a:moveTo>
                        <a:pt x="115" y="17"/>
                      </a:moveTo>
                      <a:cubicBezTo>
                        <a:pt x="115" y="17"/>
                        <a:pt x="115" y="17"/>
                        <a:pt x="115" y="17"/>
                      </a:cubicBezTo>
                      <a:cubicBezTo>
                        <a:pt x="115" y="16"/>
                        <a:pt x="114" y="18"/>
                        <a:pt x="115" y="16"/>
                      </a:cubicBezTo>
                      <a:cubicBezTo>
                        <a:pt x="115" y="17"/>
                        <a:pt x="115" y="16"/>
                        <a:pt x="115" y="16"/>
                      </a:cubicBezTo>
                      <a:cubicBezTo>
                        <a:pt x="115" y="17"/>
                        <a:pt x="115" y="17"/>
                        <a:pt x="115" y="17"/>
                      </a:cubicBezTo>
                      <a:close/>
                      <a:moveTo>
                        <a:pt x="115" y="6"/>
                      </a:moveTo>
                      <a:cubicBezTo>
                        <a:pt x="116" y="6"/>
                        <a:pt x="116" y="6"/>
                        <a:pt x="116" y="6"/>
                      </a:cubicBezTo>
                      <a:cubicBezTo>
                        <a:pt x="116" y="6"/>
                        <a:pt x="116" y="7"/>
                        <a:pt x="115" y="7"/>
                      </a:cubicBezTo>
                      <a:cubicBezTo>
                        <a:pt x="116" y="6"/>
                        <a:pt x="115" y="7"/>
                        <a:pt x="115" y="6"/>
                      </a:cubicBezTo>
                      <a:close/>
                      <a:moveTo>
                        <a:pt x="115" y="8"/>
                      </a:moveTo>
                      <a:cubicBezTo>
                        <a:pt x="115" y="8"/>
                        <a:pt x="115" y="8"/>
                        <a:pt x="115" y="7"/>
                      </a:cubicBezTo>
                      <a:cubicBezTo>
                        <a:pt x="116" y="8"/>
                        <a:pt x="116" y="7"/>
                        <a:pt x="116" y="8"/>
                      </a:cubicBezTo>
                      <a:cubicBezTo>
                        <a:pt x="116" y="8"/>
                        <a:pt x="115" y="8"/>
                        <a:pt x="115" y="8"/>
                      </a:cubicBezTo>
                      <a:close/>
                      <a:moveTo>
                        <a:pt x="112" y="29"/>
                      </a:moveTo>
                      <a:cubicBezTo>
                        <a:pt x="112" y="28"/>
                        <a:pt x="113" y="28"/>
                        <a:pt x="113" y="28"/>
                      </a:cubicBezTo>
                      <a:cubicBezTo>
                        <a:pt x="113" y="27"/>
                        <a:pt x="113" y="28"/>
                        <a:pt x="113" y="27"/>
                      </a:cubicBezTo>
                      <a:cubicBezTo>
                        <a:pt x="113" y="28"/>
                        <a:pt x="113" y="28"/>
                        <a:pt x="113" y="29"/>
                      </a:cubicBezTo>
                      <a:cubicBezTo>
                        <a:pt x="113" y="29"/>
                        <a:pt x="113" y="29"/>
                        <a:pt x="112" y="29"/>
                      </a:cubicBezTo>
                      <a:close/>
                      <a:moveTo>
                        <a:pt x="112" y="35"/>
                      </a:moveTo>
                      <a:cubicBezTo>
                        <a:pt x="112" y="36"/>
                        <a:pt x="112" y="36"/>
                        <a:pt x="112" y="36"/>
                      </a:cubicBezTo>
                      <a:cubicBezTo>
                        <a:pt x="112" y="35"/>
                        <a:pt x="112" y="35"/>
                        <a:pt x="112" y="35"/>
                      </a:cubicBezTo>
                      <a:close/>
                      <a:moveTo>
                        <a:pt x="112" y="34"/>
                      </a:moveTo>
                      <a:cubicBezTo>
                        <a:pt x="112" y="34"/>
                        <a:pt x="112" y="34"/>
                        <a:pt x="112" y="34"/>
                      </a:cubicBezTo>
                      <a:cubicBezTo>
                        <a:pt x="112" y="35"/>
                        <a:pt x="111" y="35"/>
                        <a:pt x="112" y="34"/>
                      </a:cubicBezTo>
                      <a:close/>
                      <a:moveTo>
                        <a:pt x="113" y="22"/>
                      </a:moveTo>
                      <a:cubicBezTo>
                        <a:pt x="113" y="22"/>
                        <a:pt x="113" y="22"/>
                        <a:pt x="113" y="22"/>
                      </a:cubicBezTo>
                      <a:cubicBezTo>
                        <a:pt x="113" y="22"/>
                        <a:pt x="113" y="21"/>
                        <a:pt x="113" y="21"/>
                      </a:cubicBezTo>
                      <a:cubicBezTo>
                        <a:pt x="113" y="21"/>
                        <a:pt x="113" y="22"/>
                        <a:pt x="113" y="21"/>
                      </a:cubicBezTo>
                      <a:cubicBezTo>
                        <a:pt x="113" y="21"/>
                        <a:pt x="113" y="21"/>
                        <a:pt x="113" y="22"/>
                      </a:cubicBezTo>
                      <a:close/>
                      <a:moveTo>
                        <a:pt x="112" y="26"/>
                      </a:moveTo>
                      <a:cubicBezTo>
                        <a:pt x="112" y="26"/>
                        <a:pt x="112" y="25"/>
                        <a:pt x="112" y="25"/>
                      </a:cubicBezTo>
                      <a:cubicBezTo>
                        <a:pt x="113" y="25"/>
                        <a:pt x="112" y="26"/>
                        <a:pt x="113" y="26"/>
                      </a:cubicBezTo>
                      <a:cubicBezTo>
                        <a:pt x="112" y="26"/>
                        <a:pt x="112" y="26"/>
                        <a:pt x="112" y="27"/>
                      </a:cubicBezTo>
                      <a:cubicBezTo>
                        <a:pt x="112" y="27"/>
                        <a:pt x="112" y="26"/>
                        <a:pt x="112" y="26"/>
                      </a:cubicBezTo>
                      <a:close/>
                      <a:moveTo>
                        <a:pt x="112" y="32"/>
                      </a:moveTo>
                      <a:cubicBezTo>
                        <a:pt x="112" y="33"/>
                        <a:pt x="111" y="33"/>
                        <a:pt x="111" y="32"/>
                      </a:cubicBezTo>
                      <a:cubicBezTo>
                        <a:pt x="111" y="31"/>
                        <a:pt x="111" y="32"/>
                        <a:pt x="112" y="32"/>
                      </a:cubicBezTo>
                      <a:close/>
                      <a:moveTo>
                        <a:pt x="111" y="35"/>
                      </a:moveTo>
                      <a:cubicBezTo>
                        <a:pt x="112" y="35"/>
                        <a:pt x="111" y="36"/>
                        <a:pt x="111" y="36"/>
                      </a:cubicBezTo>
                      <a:cubicBezTo>
                        <a:pt x="111" y="35"/>
                        <a:pt x="111" y="35"/>
                        <a:pt x="111" y="35"/>
                      </a:cubicBezTo>
                      <a:close/>
                      <a:moveTo>
                        <a:pt x="114" y="8"/>
                      </a:moveTo>
                      <a:cubicBezTo>
                        <a:pt x="114" y="7"/>
                        <a:pt x="114" y="7"/>
                        <a:pt x="115" y="7"/>
                      </a:cubicBezTo>
                      <a:cubicBezTo>
                        <a:pt x="115" y="8"/>
                        <a:pt x="114" y="8"/>
                        <a:pt x="114" y="8"/>
                      </a:cubicBezTo>
                      <a:close/>
                      <a:moveTo>
                        <a:pt x="114" y="8"/>
                      </a:moveTo>
                      <a:cubicBezTo>
                        <a:pt x="114" y="9"/>
                        <a:pt x="113" y="9"/>
                        <a:pt x="113" y="9"/>
                      </a:cubicBezTo>
                      <a:cubicBezTo>
                        <a:pt x="113" y="8"/>
                        <a:pt x="114" y="8"/>
                        <a:pt x="114" y="8"/>
                      </a:cubicBezTo>
                      <a:close/>
                      <a:moveTo>
                        <a:pt x="111" y="27"/>
                      </a:moveTo>
                      <a:cubicBezTo>
                        <a:pt x="111" y="27"/>
                        <a:pt x="110" y="27"/>
                        <a:pt x="110" y="27"/>
                      </a:cubicBezTo>
                      <a:cubicBezTo>
                        <a:pt x="110" y="27"/>
                        <a:pt x="111" y="27"/>
                        <a:pt x="111" y="27"/>
                      </a:cubicBezTo>
                      <a:cubicBezTo>
                        <a:pt x="111" y="26"/>
                        <a:pt x="111" y="26"/>
                        <a:pt x="110" y="26"/>
                      </a:cubicBezTo>
                      <a:cubicBezTo>
                        <a:pt x="110" y="26"/>
                        <a:pt x="111" y="26"/>
                        <a:pt x="111" y="25"/>
                      </a:cubicBezTo>
                      <a:cubicBezTo>
                        <a:pt x="111" y="25"/>
                        <a:pt x="111" y="25"/>
                        <a:pt x="111" y="25"/>
                      </a:cubicBezTo>
                      <a:cubicBezTo>
                        <a:pt x="111" y="26"/>
                        <a:pt x="111" y="26"/>
                        <a:pt x="111" y="27"/>
                      </a:cubicBezTo>
                      <a:close/>
                      <a:moveTo>
                        <a:pt x="112" y="15"/>
                      </a:moveTo>
                      <a:cubicBezTo>
                        <a:pt x="112" y="15"/>
                        <a:pt x="112" y="14"/>
                        <a:pt x="112" y="14"/>
                      </a:cubicBezTo>
                      <a:cubicBezTo>
                        <a:pt x="112" y="15"/>
                        <a:pt x="112" y="14"/>
                        <a:pt x="112" y="15"/>
                      </a:cubicBezTo>
                      <a:cubicBezTo>
                        <a:pt x="112" y="15"/>
                        <a:pt x="111" y="15"/>
                        <a:pt x="110" y="15"/>
                      </a:cubicBezTo>
                      <a:cubicBezTo>
                        <a:pt x="111" y="14"/>
                        <a:pt x="111" y="14"/>
                        <a:pt x="111" y="14"/>
                      </a:cubicBezTo>
                      <a:cubicBezTo>
                        <a:pt x="111" y="14"/>
                        <a:pt x="111" y="14"/>
                        <a:pt x="112" y="14"/>
                      </a:cubicBezTo>
                      <a:cubicBezTo>
                        <a:pt x="112" y="14"/>
                        <a:pt x="112" y="14"/>
                        <a:pt x="112" y="15"/>
                      </a:cubicBezTo>
                      <a:close/>
                      <a:moveTo>
                        <a:pt x="111" y="14"/>
                      </a:moveTo>
                      <a:cubicBezTo>
                        <a:pt x="111" y="14"/>
                        <a:pt x="111" y="14"/>
                        <a:pt x="111" y="14"/>
                      </a:cubicBezTo>
                      <a:cubicBezTo>
                        <a:pt x="111" y="14"/>
                        <a:pt x="111" y="15"/>
                        <a:pt x="111" y="14"/>
                      </a:cubicBezTo>
                      <a:close/>
                      <a:moveTo>
                        <a:pt x="110" y="28"/>
                      </a:moveTo>
                      <a:cubicBezTo>
                        <a:pt x="110" y="28"/>
                        <a:pt x="109" y="27"/>
                        <a:pt x="109" y="27"/>
                      </a:cubicBezTo>
                      <a:cubicBezTo>
                        <a:pt x="109" y="27"/>
                        <a:pt x="109" y="26"/>
                        <a:pt x="109" y="26"/>
                      </a:cubicBezTo>
                      <a:cubicBezTo>
                        <a:pt x="109" y="26"/>
                        <a:pt x="109" y="26"/>
                        <a:pt x="110" y="26"/>
                      </a:cubicBezTo>
                      <a:cubicBezTo>
                        <a:pt x="110" y="27"/>
                        <a:pt x="110" y="27"/>
                        <a:pt x="110" y="27"/>
                      </a:cubicBezTo>
                      <a:cubicBezTo>
                        <a:pt x="110" y="27"/>
                        <a:pt x="110" y="28"/>
                        <a:pt x="110" y="28"/>
                      </a:cubicBezTo>
                      <a:cubicBezTo>
                        <a:pt x="110" y="28"/>
                        <a:pt x="110" y="28"/>
                        <a:pt x="110" y="28"/>
                      </a:cubicBezTo>
                      <a:close/>
                      <a:moveTo>
                        <a:pt x="112" y="10"/>
                      </a:moveTo>
                      <a:cubicBezTo>
                        <a:pt x="112" y="10"/>
                        <a:pt x="112" y="9"/>
                        <a:pt x="112" y="9"/>
                      </a:cubicBezTo>
                      <a:cubicBezTo>
                        <a:pt x="112" y="10"/>
                        <a:pt x="112" y="9"/>
                        <a:pt x="112" y="10"/>
                      </a:cubicBezTo>
                      <a:close/>
                      <a:moveTo>
                        <a:pt x="108" y="37"/>
                      </a:moveTo>
                      <a:cubicBezTo>
                        <a:pt x="108" y="36"/>
                        <a:pt x="108" y="37"/>
                        <a:pt x="109" y="37"/>
                      </a:cubicBezTo>
                      <a:cubicBezTo>
                        <a:pt x="109" y="38"/>
                        <a:pt x="108" y="37"/>
                        <a:pt x="108" y="37"/>
                      </a:cubicBezTo>
                      <a:close/>
                      <a:moveTo>
                        <a:pt x="107" y="44"/>
                      </a:moveTo>
                      <a:cubicBezTo>
                        <a:pt x="107" y="43"/>
                        <a:pt x="107" y="44"/>
                        <a:pt x="108" y="43"/>
                      </a:cubicBezTo>
                      <a:cubicBezTo>
                        <a:pt x="107" y="43"/>
                        <a:pt x="107" y="43"/>
                        <a:pt x="106" y="43"/>
                      </a:cubicBezTo>
                      <a:cubicBezTo>
                        <a:pt x="107" y="42"/>
                        <a:pt x="106" y="42"/>
                        <a:pt x="106" y="42"/>
                      </a:cubicBezTo>
                      <a:cubicBezTo>
                        <a:pt x="106" y="42"/>
                        <a:pt x="106" y="42"/>
                        <a:pt x="107" y="42"/>
                      </a:cubicBezTo>
                      <a:cubicBezTo>
                        <a:pt x="107" y="42"/>
                        <a:pt x="107" y="41"/>
                        <a:pt x="107" y="41"/>
                      </a:cubicBezTo>
                      <a:cubicBezTo>
                        <a:pt x="107" y="41"/>
                        <a:pt x="108" y="41"/>
                        <a:pt x="108" y="42"/>
                      </a:cubicBezTo>
                      <a:cubicBezTo>
                        <a:pt x="108" y="42"/>
                        <a:pt x="108" y="44"/>
                        <a:pt x="109" y="43"/>
                      </a:cubicBezTo>
                      <a:cubicBezTo>
                        <a:pt x="108" y="43"/>
                        <a:pt x="108" y="43"/>
                        <a:pt x="108" y="42"/>
                      </a:cubicBezTo>
                      <a:cubicBezTo>
                        <a:pt x="109" y="42"/>
                        <a:pt x="109" y="43"/>
                        <a:pt x="110" y="43"/>
                      </a:cubicBezTo>
                      <a:cubicBezTo>
                        <a:pt x="109" y="43"/>
                        <a:pt x="111" y="43"/>
                        <a:pt x="111" y="43"/>
                      </a:cubicBezTo>
                      <a:cubicBezTo>
                        <a:pt x="111" y="44"/>
                        <a:pt x="111" y="44"/>
                        <a:pt x="111" y="44"/>
                      </a:cubicBezTo>
                      <a:cubicBezTo>
                        <a:pt x="110" y="43"/>
                        <a:pt x="109" y="44"/>
                        <a:pt x="108" y="44"/>
                      </a:cubicBezTo>
                      <a:cubicBezTo>
                        <a:pt x="108" y="44"/>
                        <a:pt x="108" y="44"/>
                        <a:pt x="108" y="43"/>
                      </a:cubicBezTo>
                      <a:cubicBezTo>
                        <a:pt x="108" y="44"/>
                        <a:pt x="107" y="44"/>
                        <a:pt x="107" y="44"/>
                      </a:cubicBezTo>
                      <a:cubicBezTo>
                        <a:pt x="107" y="44"/>
                        <a:pt x="107" y="43"/>
                        <a:pt x="107" y="44"/>
                      </a:cubicBezTo>
                      <a:close/>
                      <a:moveTo>
                        <a:pt x="111" y="8"/>
                      </a:moveTo>
                      <a:cubicBezTo>
                        <a:pt x="111" y="8"/>
                        <a:pt x="111" y="8"/>
                        <a:pt x="111" y="8"/>
                      </a:cubicBezTo>
                      <a:cubicBezTo>
                        <a:pt x="111" y="10"/>
                        <a:pt x="111" y="9"/>
                        <a:pt x="112" y="9"/>
                      </a:cubicBezTo>
                      <a:cubicBezTo>
                        <a:pt x="111" y="10"/>
                        <a:pt x="111" y="9"/>
                        <a:pt x="110" y="10"/>
                      </a:cubicBezTo>
                      <a:cubicBezTo>
                        <a:pt x="111" y="9"/>
                        <a:pt x="111" y="9"/>
                        <a:pt x="111" y="8"/>
                      </a:cubicBezTo>
                      <a:close/>
                      <a:moveTo>
                        <a:pt x="109" y="29"/>
                      </a:moveTo>
                      <a:cubicBezTo>
                        <a:pt x="109" y="29"/>
                        <a:pt x="109" y="29"/>
                        <a:pt x="109" y="29"/>
                      </a:cubicBezTo>
                      <a:cubicBezTo>
                        <a:pt x="109" y="30"/>
                        <a:pt x="109" y="29"/>
                        <a:pt x="109" y="29"/>
                      </a:cubicBezTo>
                      <a:close/>
                      <a:moveTo>
                        <a:pt x="111" y="4"/>
                      </a:moveTo>
                      <a:cubicBezTo>
                        <a:pt x="112" y="3"/>
                        <a:pt x="111" y="4"/>
                        <a:pt x="112" y="4"/>
                      </a:cubicBezTo>
                      <a:cubicBezTo>
                        <a:pt x="112" y="5"/>
                        <a:pt x="111" y="4"/>
                        <a:pt x="111" y="4"/>
                      </a:cubicBezTo>
                      <a:close/>
                      <a:moveTo>
                        <a:pt x="111" y="7"/>
                      </a:moveTo>
                      <a:cubicBezTo>
                        <a:pt x="111" y="5"/>
                        <a:pt x="110" y="7"/>
                        <a:pt x="110" y="5"/>
                      </a:cubicBezTo>
                      <a:cubicBezTo>
                        <a:pt x="111" y="6"/>
                        <a:pt x="111" y="6"/>
                        <a:pt x="112" y="6"/>
                      </a:cubicBezTo>
                      <a:cubicBezTo>
                        <a:pt x="111" y="6"/>
                        <a:pt x="111" y="7"/>
                        <a:pt x="111" y="7"/>
                      </a:cubicBezTo>
                      <a:close/>
                      <a:moveTo>
                        <a:pt x="109" y="28"/>
                      </a:moveTo>
                      <a:cubicBezTo>
                        <a:pt x="109" y="28"/>
                        <a:pt x="109" y="29"/>
                        <a:pt x="109" y="30"/>
                      </a:cubicBezTo>
                      <a:cubicBezTo>
                        <a:pt x="108" y="29"/>
                        <a:pt x="108" y="29"/>
                        <a:pt x="109" y="28"/>
                      </a:cubicBezTo>
                      <a:close/>
                      <a:moveTo>
                        <a:pt x="109" y="22"/>
                      </a:moveTo>
                      <a:cubicBezTo>
                        <a:pt x="108" y="22"/>
                        <a:pt x="109" y="22"/>
                        <a:pt x="109" y="22"/>
                      </a:cubicBezTo>
                      <a:cubicBezTo>
                        <a:pt x="109" y="21"/>
                        <a:pt x="108" y="22"/>
                        <a:pt x="108" y="21"/>
                      </a:cubicBezTo>
                      <a:cubicBezTo>
                        <a:pt x="108" y="21"/>
                        <a:pt x="109" y="21"/>
                        <a:pt x="109" y="21"/>
                      </a:cubicBezTo>
                      <a:cubicBezTo>
                        <a:pt x="109" y="22"/>
                        <a:pt x="109" y="22"/>
                        <a:pt x="109" y="23"/>
                      </a:cubicBezTo>
                      <a:cubicBezTo>
                        <a:pt x="109" y="23"/>
                        <a:pt x="109" y="21"/>
                        <a:pt x="109" y="22"/>
                      </a:cubicBezTo>
                      <a:close/>
                      <a:moveTo>
                        <a:pt x="106" y="39"/>
                      </a:moveTo>
                      <a:cubicBezTo>
                        <a:pt x="106" y="39"/>
                        <a:pt x="106" y="39"/>
                        <a:pt x="106" y="39"/>
                      </a:cubicBezTo>
                      <a:cubicBezTo>
                        <a:pt x="106" y="39"/>
                        <a:pt x="106" y="39"/>
                        <a:pt x="106" y="38"/>
                      </a:cubicBezTo>
                      <a:cubicBezTo>
                        <a:pt x="107" y="38"/>
                        <a:pt x="107" y="38"/>
                        <a:pt x="107" y="38"/>
                      </a:cubicBezTo>
                      <a:cubicBezTo>
                        <a:pt x="107" y="39"/>
                        <a:pt x="107" y="39"/>
                        <a:pt x="106" y="40"/>
                      </a:cubicBezTo>
                      <a:cubicBezTo>
                        <a:pt x="106" y="39"/>
                        <a:pt x="105" y="40"/>
                        <a:pt x="105" y="38"/>
                      </a:cubicBezTo>
                      <a:cubicBezTo>
                        <a:pt x="106" y="38"/>
                        <a:pt x="106" y="39"/>
                        <a:pt x="106" y="39"/>
                      </a:cubicBezTo>
                      <a:close/>
                      <a:moveTo>
                        <a:pt x="107" y="28"/>
                      </a:moveTo>
                      <a:cubicBezTo>
                        <a:pt x="108" y="28"/>
                        <a:pt x="108" y="29"/>
                        <a:pt x="108" y="28"/>
                      </a:cubicBezTo>
                      <a:cubicBezTo>
                        <a:pt x="108" y="29"/>
                        <a:pt x="108" y="29"/>
                        <a:pt x="108" y="29"/>
                      </a:cubicBezTo>
                      <a:cubicBezTo>
                        <a:pt x="108" y="29"/>
                        <a:pt x="108" y="29"/>
                        <a:pt x="108" y="29"/>
                      </a:cubicBezTo>
                      <a:cubicBezTo>
                        <a:pt x="107" y="30"/>
                        <a:pt x="107" y="29"/>
                        <a:pt x="107" y="28"/>
                      </a:cubicBezTo>
                      <a:close/>
                      <a:moveTo>
                        <a:pt x="109" y="13"/>
                      </a:moveTo>
                      <a:cubicBezTo>
                        <a:pt x="109" y="13"/>
                        <a:pt x="109" y="14"/>
                        <a:pt x="109" y="14"/>
                      </a:cubicBezTo>
                      <a:cubicBezTo>
                        <a:pt x="109" y="15"/>
                        <a:pt x="109" y="14"/>
                        <a:pt x="109" y="15"/>
                      </a:cubicBezTo>
                      <a:cubicBezTo>
                        <a:pt x="108" y="14"/>
                        <a:pt x="108" y="14"/>
                        <a:pt x="109" y="13"/>
                      </a:cubicBezTo>
                      <a:close/>
                      <a:moveTo>
                        <a:pt x="109" y="5"/>
                      </a:moveTo>
                      <a:cubicBezTo>
                        <a:pt x="109" y="6"/>
                        <a:pt x="110" y="6"/>
                        <a:pt x="110" y="5"/>
                      </a:cubicBezTo>
                      <a:cubicBezTo>
                        <a:pt x="110" y="6"/>
                        <a:pt x="109" y="6"/>
                        <a:pt x="109" y="5"/>
                      </a:cubicBezTo>
                      <a:close/>
                      <a:moveTo>
                        <a:pt x="108" y="14"/>
                      </a:moveTo>
                      <a:cubicBezTo>
                        <a:pt x="108" y="15"/>
                        <a:pt x="108" y="15"/>
                        <a:pt x="108" y="15"/>
                      </a:cubicBezTo>
                      <a:cubicBezTo>
                        <a:pt x="108" y="15"/>
                        <a:pt x="108" y="14"/>
                        <a:pt x="108" y="14"/>
                      </a:cubicBezTo>
                      <a:close/>
                      <a:moveTo>
                        <a:pt x="105" y="28"/>
                      </a:moveTo>
                      <a:cubicBezTo>
                        <a:pt x="105" y="29"/>
                        <a:pt x="106" y="28"/>
                        <a:pt x="106" y="28"/>
                      </a:cubicBezTo>
                      <a:cubicBezTo>
                        <a:pt x="106" y="29"/>
                        <a:pt x="106" y="29"/>
                        <a:pt x="105" y="29"/>
                      </a:cubicBezTo>
                      <a:cubicBezTo>
                        <a:pt x="105" y="30"/>
                        <a:pt x="105" y="30"/>
                        <a:pt x="106" y="30"/>
                      </a:cubicBezTo>
                      <a:cubicBezTo>
                        <a:pt x="106" y="31"/>
                        <a:pt x="105" y="30"/>
                        <a:pt x="105" y="30"/>
                      </a:cubicBezTo>
                      <a:cubicBezTo>
                        <a:pt x="105" y="29"/>
                        <a:pt x="105" y="29"/>
                        <a:pt x="105" y="28"/>
                      </a:cubicBezTo>
                      <a:close/>
                      <a:moveTo>
                        <a:pt x="105" y="32"/>
                      </a:moveTo>
                      <a:cubicBezTo>
                        <a:pt x="105" y="32"/>
                        <a:pt x="105" y="32"/>
                        <a:pt x="106" y="32"/>
                      </a:cubicBezTo>
                      <a:cubicBezTo>
                        <a:pt x="105" y="33"/>
                        <a:pt x="105" y="32"/>
                        <a:pt x="105" y="32"/>
                      </a:cubicBezTo>
                      <a:close/>
                      <a:moveTo>
                        <a:pt x="108" y="7"/>
                      </a:moveTo>
                      <a:cubicBezTo>
                        <a:pt x="108" y="7"/>
                        <a:pt x="108" y="7"/>
                        <a:pt x="108" y="8"/>
                      </a:cubicBezTo>
                      <a:cubicBezTo>
                        <a:pt x="108" y="7"/>
                        <a:pt x="108" y="7"/>
                        <a:pt x="108" y="6"/>
                      </a:cubicBezTo>
                      <a:cubicBezTo>
                        <a:pt x="108" y="6"/>
                        <a:pt x="108" y="7"/>
                        <a:pt x="108" y="7"/>
                      </a:cubicBezTo>
                      <a:close/>
                      <a:moveTo>
                        <a:pt x="104" y="34"/>
                      </a:moveTo>
                      <a:cubicBezTo>
                        <a:pt x="104" y="35"/>
                        <a:pt x="103" y="34"/>
                        <a:pt x="103" y="35"/>
                      </a:cubicBezTo>
                      <a:cubicBezTo>
                        <a:pt x="103" y="34"/>
                        <a:pt x="104" y="35"/>
                        <a:pt x="104" y="34"/>
                      </a:cubicBezTo>
                      <a:close/>
                      <a:moveTo>
                        <a:pt x="104" y="28"/>
                      </a:moveTo>
                      <a:cubicBezTo>
                        <a:pt x="104" y="28"/>
                        <a:pt x="105" y="28"/>
                        <a:pt x="105" y="28"/>
                      </a:cubicBezTo>
                      <a:cubicBezTo>
                        <a:pt x="104" y="29"/>
                        <a:pt x="103" y="29"/>
                        <a:pt x="103" y="29"/>
                      </a:cubicBezTo>
                      <a:cubicBezTo>
                        <a:pt x="103" y="28"/>
                        <a:pt x="104" y="29"/>
                        <a:pt x="104" y="28"/>
                      </a:cubicBezTo>
                      <a:close/>
                      <a:moveTo>
                        <a:pt x="105" y="16"/>
                      </a:moveTo>
                      <a:cubicBezTo>
                        <a:pt x="105" y="15"/>
                        <a:pt x="105" y="15"/>
                        <a:pt x="106" y="15"/>
                      </a:cubicBezTo>
                      <a:cubicBezTo>
                        <a:pt x="106" y="15"/>
                        <a:pt x="105" y="16"/>
                        <a:pt x="105" y="16"/>
                      </a:cubicBezTo>
                      <a:close/>
                      <a:moveTo>
                        <a:pt x="102" y="37"/>
                      </a:moveTo>
                      <a:cubicBezTo>
                        <a:pt x="102" y="36"/>
                        <a:pt x="103" y="36"/>
                        <a:pt x="103" y="37"/>
                      </a:cubicBezTo>
                      <a:cubicBezTo>
                        <a:pt x="103" y="37"/>
                        <a:pt x="102" y="38"/>
                        <a:pt x="102" y="37"/>
                      </a:cubicBezTo>
                      <a:close/>
                      <a:moveTo>
                        <a:pt x="102" y="39"/>
                      </a:moveTo>
                      <a:cubicBezTo>
                        <a:pt x="102" y="39"/>
                        <a:pt x="102" y="39"/>
                        <a:pt x="102" y="39"/>
                      </a:cubicBezTo>
                      <a:cubicBezTo>
                        <a:pt x="102" y="39"/>
                        <a:pt x="103" y="39"/>
                        <a:pt x="103" y="39"/>
                      </a:cubicBezTo>
                      <a:cubicBezTo>
                        <a:pt x="103" y="40"/>
                        <a:pt x="102" y="39"/>
                        <a:pt x="102" y="39"/>
                      </a:cubicBezTo>
                      <a:cubicBezTo>
                        <a:pt x="102" y="39"/>
                        <a:pt x="102" y="39"/>
                        <a:pt x="102" y="39"/>
                      </a:cubicBezTo>
                      <a:close/>
                      <a:moveTo>
                        <a:pt x="105" y="8"/>
                      </a:moveTo>
                      <a:cubicBezTo>
                        <a:pt x="105" y="8"/>
                        <a:pt x="106" y="8"/>
                        <a:pt x="106" y="8"/>
                      </a:cubicBezTo>
                      <a:cubicBezTo>
                        <a:pt x="106" y="9"/>
                        <a:pt x="106" y="9"/>
                        <a:pt x="106" y="9"/>
                      </a:cubicBezTo>
                      <a:cubicBezTo>
                        <a:pt x="105" y="9"/>
                        <a:pt x="105" y="9"/>
                        <a:pt x="105" y="9"/>
                      </a:cubicBezTo>
                      <a:cubicBezTo>
                        <a:pt x="105" y="9"/>
                        <a:pt x="106" y="8"/>
                        <a:pt x="105" y="8"/>
                      </a:cubicBezTo>
                      <a:close/>
                      <a:moveTo>
                        <a:pt x="102" y="28"/>
                      </a:moveTo>
                      <a:cubicBezTo>
                        <a:pt x="102" y="29"/>
                        <a:pt x="102" y="29"/>
                        <a:pt x="102" y="29"/>
                      </a:cubicBezTo>
                      <a:cubicBezTo>
                        <a:pt x="102" y="29"/>
                        <a:pt x="102" y="29"/>
                        <a:pt x="102" y="29"/>
                      </a:cubicBezTo>
                      <a:cubicBezTo>
                        <a:pt x="102" y="28"/>
                        <a:pt x="102" y="29"/>
                        <a:pt x="102" y="28"/>
                      </a:cubicBezTo>
                      <a:close/>
                      <a:moveTo>
                        <a:pt x="104" y="5"/>
                      </a:moveTo>
                      <a:cubicBezTo>
                        <a:pt x="105" y="5"/>
                        <a:pt x="104" y="5"/>
                        <a:pt x="103" y="6"/>
                      </a:cubicBezTo>
                      <a:cubicBezTo>
                        <a:pt x="104" y="5"/>
                        <a:pt x="104" y="5"/>
                        <a:pt x="104" y="5"/>
                      </a:cubicBezTo>
                      <a:close/>
                      <a:moveTo>
                        <a:pt x="103" y="15"/>
                      </a:moveTo>
                      <a:cubicBezTo>
                        <a:pt x="103" y="14"/>
                        <a:pt x="103" y="14"/>
                        <a:pt x="103" y="14"/>
                      </a:cubicBezTo>
                      <a:cubicBezTo>
                        <a:pt x="103" y="14"/>
                        <a:pt x="103" y="14"/>
                        <a:pt x="103" y="14"/>
                      </a:cubicBezTo>
                      <a:cubicBezTo>
                        <a:pt x="103" y="14"/>
                        <a:pt x="103" y="15"/>
                        <a:pt x="103" y="15"/>
                      </a:cubicBezTo>
                      <a:close/>
                      <a:moveTo>
                        <a:pt x="101" y="29"/>
                      </a:moveTo>
                      <a:cubicBezTo>
                        <a:pt x="101" y="30"/>
                        <a:pt x="100" y="30"/>
                        <a:pt x="100" y="29"/>
                      </a:cubicBezTo>
                      <a:cubicBezTo>
                        <a:pt x="101" y="29"/>
                        <a:pt x="101" y="30"/>
                        <a:pt x="101" y="29"/>
                      </a:cubicBezTo>
                      <a:close/>
                      <a:moveTo>
                        <a:pt x="102" y="16"/>
                      </a:moveTo>
                      <a:cubicBezTo>
                        <a:pt x="102" y="17"/>
                        <a:pt x="102" y="17"/>
                        <a:pt x="102" y="17"/>
                      </a:cubicBezTo>
                      <a:cubicBezTo>
                        <a:pt x="102" y="15"/>
                        <a:pt x="102" y="16"/>
                        <a:pt x="102" y="16"/>
                      </a:cubicBezTo>
                      <a:close/>
                      <a:moveTo>
                        <a:pt x="101" y="25"/>
                      </a:moveTo>
                      <a:cubicBezTo>
                        <a:pt x="101" y="25"/>
                        <a:pt x="101" y="25"/>
                        <a:pt x="100" y="25"/>
                      </a:cubicBezTo>
                      <a:cubicBezTo>
                        <a:pt x="101" y="24"/>
                        <a:pt x="101" y="25"/>
                        <a:pt x="101" y="25"/>
                      </a:cubicBezTo>
                      <a:close/>
                      <a:moveTo>
                        <a:pt x="102" y="14"/>
                      </a:moveTo>
                      <a:cubicBezTo>
                        <a:pt x="102" y="15"/>
                        <a:pt x="102" y="15"/>
                        <a:pt x="102" y="15"/>
                      </a:cubicBezTo>
                      <a:cubicBezTo>
                        <a:pt x="101" y="15"/>
                        <a:pt x="101" y="14"/>
                        <a:pt x="102" y="14"/>
                      </a:cubicBezTo>
                      <a:close/>
                      <a:moveTo>
                        <a:pt x="100" y="9"/>
                      </a:moveTo>
                      <a:cubicBezTo>
                        <a:pt x="100" y="8"/>
                        <a:pt x="101" y="7"/>
                        <a:pt x="101" y="8"/>
                      </a:cubicBezTo>
                      <a:cubicBezTo>
                        <a:pt x="101" y="10"/>
                        <a:pt x="100" y="8"/>
                        <a:pt x="100" y="9"/>
                      </a:cubicBezTo>
                      <a:close/>
                      <a:moveTo>
                        <a:pt x="100" y="15"/>
                      </a:moveTo>
                      <a:cubicBezTo>
                        <a:pt x="99" y="15"/>
                        <a:pt x="99" y="15"/>
                        <a:pt x="99" y="15"/>
                      </a:cubicBezTo>
                      <a:cubicBezTo>
                        <a:pt x="99" y="15"/>
                        <a:pt x="99" y="14"/>
                        <a:pt x="99" y="13"/>
                      </a:cubicBezTo>
                      <a:cubicBezTo>
                        <a:pt x="99" y="14"/>
                        <a:pt x="100" y="14"/>
                        <a:pt x="99" y="14"/>
                      </a:cubicBezTo>
                      <a:cubicBezTo>
                        <a:pt x="100" y="14"/>
                        <a:pt x="100" y="14"/>
                        <a:pt x="100" y="14"/>
                      </a:cubicBezTo>
                      <a:cubicBezTo>
                        <a:pt x="100" y="14"/>
                        <a:pt x="100" y="14"/>
                        <a:pt x="100" y="14"/>
                      </a:cubicBezTo>
                      <a:cubicBezTo>
                        <a:pt x="100" y="15"/>
                        <a:pt x="100" y="15"/>
                        <a:pt x="100" y="15"/>
                      </a:cubicBezTo>
                      <a:cubicBezTo>
                        <a:pt x="100" y="15"/>
                        <a:pt x="100" y="15"/>
                        <a:pt x="99" y="15"/>
                      </a:cubicBezTo>
                      <a:cubicBezTo>
                        <a:pt x="99" y="15"/>
                        <a:pt x="100" y="15"/>
                        <a:pt x="100" y="15"/>
                      </a:cubicBezTo>
                      <a:close/>
                      <a:moveTo>
                        <a:pt x="96" y="37"/>
                      </a:moveTo>
                      <a:cubicBezTo>
                        <a:pt x="97" y="36"/>
                        <a:pt x="97" y="38"/>
                        <a:pt x="97" y="38"/>
                      </a:cubicBezTo>
                      <a:cubicBezTo>
                        <a:pt x="97" y="38"/>
                        <a:pt x="97" y="37"/>
                        <a:pt x="96" y="37"/>
                      </a:cubicBezTo>
                      <a:close/>
                      <a:moveTo>
                        <a:pt x="98" y="19"/>
                      </a:moveTo>
                      <a:cubicBezTo>
                        <a:pt x="99" y="19"/>
                        <a:pt x="98" y="19"/>
                        <a:pt x="98" y="19"/>
                      </a:cubicBezTo>
                      <a:cubicBezTo>
                        <a:pt x="98" y="19"/>
                        <a:pt x="99" y="19"/>
                        <a:pt x="99" y="19"/>
                      </a:cubicBezTo>
                      <a:cubicBezTo>
                        <a:pt x="99" y="19"/>
                        <a:pt x="99" y="19"/>
                        <a:pt x="99" y="20"/>
                      </a:cubicBezTo>
                      <a:cubicBezTo>
                        <a:pt x="99" y="20"/>
                        <a:pt x="98" y="19"/>
                        <a:pt x="98" y="19"/>
                      </a:cubicBezTo>
                      <a:cubicBezTo>
                        <a:pt x="98" y="19"/>
                        <a:pt x="98" y="19"/>
                        <a:pt x="98" y="19"/>
                      </a:cubicBezTo>
                      <a:close/>
                      <a:moveTo>
                        <a:pt x="100" y="5"/>
                      </a:moveTo>
                      <a:cubicBezTo>
                        <a:pt x="100" y="6"/>
                        <a:pt x="100" y="6"/>
                        <a:pt x="99" y="5"/>
                      </a:cubicBezTo>
                      <a:cubicBezTo>
                        <a:pt x="99" y="5"/>
                        <a:pt x="100" y="5"/>
                        <a:pt x="100" y="5"/>
                      </a:cubicBezTo>
                      <a:close/>
                      <a:moveTo>
                        <a:pt x="99" y="12"/>
                      </a:moveTo>
                      <a:cubicBezTo>
                        <a:pt x="99" y="11"/>
                        <a:pt x="99" y="11"/>
                        <a:pt x="99" y="11"/>
                      </a:cubicBezTo>
                      <a:cubicBezTo>
                        <a:pt x="99" y="12"/>
                        <a:pt x="99" y="13"/>
                        <a:pt x="98" y="12"/>
                      </a:cubicBezTo>
                      <a:cubicBezTo>
                        <a:pt x="98" y="12"/>
                        <a:pt x="98" y="12"/>
                        <a:pt x="98" y="11"/>
                      </a:cubicBezTo>
                      <a:cubicBezTo>
                        <a:pt x="98" y="11"/>
                        <a:pt x="99" y="11"/>
                        <a:pt x="99" y="12"/>
                      </a:cubicBezTo>
                      <a:close/>
                      <a:moveTo>
                        <a:pt x="97" y="30"/>
                      </a:moveTo>
                      <a:cubicBezTo>
                        <a:pt x="97" y="29"/>
                        <a:pt x="97" y="30"/>
                        <a:pt x="97" y="30"/>
                      </a:cubicBezTo>
                      <a:cubicBezTo>
                        <a:pt x="97" y="30"/>
                        <a:pt x="97" y="31"/>
                        <a:pt x="97" y="30"/>
                      </a:cubicBezTo>
                      <a:close/>
                      <a:moveTo>
                        <a:pt x="98" y="15"/>
                      </a:moveTo>
                      <a:cubicBezTo>
                        <a:pt x="98" y="15"/>
                        <a:pt x="97" y="15"/>
                        <a:pt x="97" y="15"/>
                      </a:cubicBezTo>
                      <a:cubicBezTo>
                        <a:pt x="97" y="13"/>
                        <a:pt x="98" y="14"/>
                        <a:pt x="99" y="14"/>
                      </a:cubicBezTo>
                      <a:cubicBezTo>
                        <a:pt x="98" y="14"/>
                        <a:pt x="98" y="15"/>
                        <a:pt x="98" y="15"/>
                      </a:cubicBezTo>
                      <a:close/>
                      <a:moveTo>
                        <a:pt x="95" y="19"/>
                      </a:moveTo>
                      <a:cubicBezTo>
                        <a:pt x="96" y="19"/>
                        <a:pt x="97" y="19"/>
                        <a:pt x="98" y="19"/>
                      </a:cubicBezTo>
                      <a:cubicBezTo>
                        <a:pt x="97" y="20"/>
                        <a:pt x="96" y="20"/>
                        <a:pt x="95" y="19"/>
                      </a:cubicBezTo>
                      <a:close/>
                      <a:moveTo>
                        <a:pt x="96" y="34"/>
                      </a:moveTo>
                      <a:cubicBezTo>
                        <a:pt x="95" y="35"/>
                        <a:pt x="95" y="35"/>
                        <a:pt x="95" y="34"/>
                      </a:cubicBezTo>
                      <a:cubicBezTo>
                        <a:pt x="95" y="34"/>
                        <a:pt x="96" y="34"/>
                        <a:pt x="96" y="34"/>
                      </a:cubicBezTo>
                      <a:close/>
                      <a:moveTo>
                        <a:pt x="98" y="6"/>
                      </a:moveTo>
                      <a:cubicBezTo>
                        <a:pt x="98" y="6"/>
                        <a:pt x="98" y="6"/>
                        <a:pt x="98" y="6"/>
                      </a:cubicBezTo>
                      <a:cubicBezTo>
                        <a:pt x="98" y="5"/>
                        <a:pt x="98" y="5"/>
                        <a:pt x="98" y="5"/>
                      </a:cubicBezTo>
                      <a:cubicBezTo>
                        <a:pt x="98" y="4"/>
                        <a:pt x="99" y="6"/>
                        <a:pt x="98" y="6"/>
                      </a:cubicBezTo>
                      <a:close/>
                      <a:moveTo>
                        <a:pt x="97" y="16"/>
                      </a:moveTo>
                      <a:cubicBezTo>
                        <a:pt x="97" y="16"/>
                        <a:pt x="97" y="16"/>
                        <a:pt x="97" y="16"/>
                      </a:cubicBezTo>
                      <a:cubicBezTo>
                        <a:pt x="97" y="16"/>
                        <a:pt x="97" y="16"/>
                        <a:pt x="97" y="16"/>
                      </a:cubicBezTo>
                      <a:cubicBezTo>
                        <a:pt x="97" y="17"/>
                        <a:pt x="97" y="16"/>
                        <a:pt x="97" y="16"/>
                      </a:cubicBezTo>
                      <a:cubicBezTo>
                        <a:pt x="97" y="16"/>
                        <a:pt x="97" y="16"/>
                        <a:pt x="97" y="16"/>
                      </a:cubicBezTo>
                      <a:close/>
                      <a:moveTo>
                        <a:pt x="95" y="29"/>
                      </a:moveTo>
                      <a:cubicBezTo>
                        <a:pt x="94" y="29"/>
                        <a:pt x="94" y="29"/>
                        <a:pt x="94" y="29"/>
                      </a:cubicBezTo>
                      <a:cubicBezTo>
                        <a:pt x="94" y="29"/>
                        <a:pt x="94" y="29"/>
                        <a:pt x="94" y="29"/>
                      </a:cubicBezTo>
                      <a:cubicBezTo>
                        <a:pt x="94" y="29"/>
                        <a:pt x="95" y="29"/>
                        <a:pt x="95" y="29"/>
                      </a:cubicBezTo>
                      <a:close/>
                      <a:moveTo>
                        <a:pt x="95" y="9"/>
                      </a:moveTo>
                      <a:cubicBezTo>
                        <a:pt x="95" y="8"/>
                        <a:pt x="96" y="8"/>
                        <a:pt x="96" y="9"/>
                      </a:cubicBezTo>
                      <a:cubicBezTo>
                        <a:pt x="96" y="9"/>
                        <a:pt x="96" y="9"/>
                        <a:pt x="95" y="9"/>
                      </a:cubicBezTo>
                      <a:close/>
                      <a:moveTo>
                        <a:pt x="91" y="56"/>
                      </a:moveTo>
                      <a:cubicBezTo>
                        <a:pt x="91" y="56"/>
                        <a:pt x="92" y="55"/>
                        <a:pt x="91" y="55"/>
                      </a:cubicBezTo>
                      <a:cubicBezTo>
                        <a:pt x="91" y="55"/>
                        <a:pt x="92" y="55"/>
                        <a:pt x="92" y="55"/>
                      </a:cubicBezTo>
                      <a:cubicBezTo>
                        <a:pt x="92" y="56"/>
                        <a:pt x="91" y="57"/>
                        <a:pt x="91" y="56"/>
                      </a:cubicBezTo>
                      <a:close/>
                      <a:moveTo>
                        <a:pt x="94" y="36"/>
                      </a:moveTo>
                      <a:cubicBezTo>
                        <a:pt x="93" y="37"/>
                        <a:pt x="93" y="36"/>
                        <a:pt x="93" y="36"/>
                      </a:cubicBezTo>
                      <a:cubicBezTo>
                        <a:pt x="93" y="36"/>
                        <a:pt x="93" y="36"/>
                        <a:pt x="94" y="36"/>
                      </a:cubicBezTo>
                      <a:close/>
                      <a:moveTo>
                        <a:pt x="91" y="51"/>
                      </a:moveTo>
                      <a:cubicBezTo>
                        <a:pt x="91" y="50"/>
                        <a:pt x="92" y="50"/>
                        <a:pt x="92" y="50"/>
                      </a:cubicBezTo>
                      <a:cubicBezTo>
                        <a:pt x="92" y="51"/>
                        <a:pt x="92" y="51"/>
                        <a:pt x="92" y="51"/>
                      </a:cubicBezTo>
                      <a:cubicBezTo>
                        <a:pt x="91" y="51"/>
                        <a:pt x="91" y="51"/>
                        <a:pt x="91" y="51"/>
                      </a:cubicBezTo>
                      <a:close/>
                      <a:moveTo>
                        <a:pt x="93" y="30"/>
                      </a:moveTo>
                      <a:cubicBezTo>
                        <a:pt x="93" y="30"/>
                        <a:pt x="93" y="29"/>
                        <a:pt x="93" y="29"/>
                      </a:cubicBezTo>
                      <a:cubicBezTo>
                        <a:pt x="93" y="29"/>
                        <a:pt x="93" y="29"/>
                        <a:pt x="93" y="30"/>
                      </a:cubicBezTo>
                      <a:cubicBezTo>
                        <a:pt x="93" y="30"/>
                        <a:pt x="93" y="30"/>
                        <a:pt x="93" y="30"/>
                      </a:cubicBezTo>
                      <a:close/>
                      <a:moveTo>
                        <a:pt x="91" y="49"/>
                      </a:moveTo>
                      <a:cubicBezTo>
                        <a:pt x="91" y="49"/>
                        <a:pt x="90" y="49"/>
                        <a:pt x="91" y="48"/>
                      </a:cubicBezTo>
                      <a:cubicBezTo>
                        <a:pt x="91" y="48"/>
                        <a:pt x="91" y="48"/>
                        <a:pt x="91" y="49"/>
                      </a:cubicBezTo>
                      <a:close/>
                      <a:moveTo>
                        <a:pt x="93" y="22"/>
                      </a:moveTo>
                      <a:cubicBezTo>
                        <a:pt x="93" y="22"/>
                        <a:pt x="93" y="21"/>
                        <a:pt x="94" y="21"/>
                      </a:cubicBezTo>
                      <a:cubicBezTo>
                        <a:pt x="94" y="23"/>
                        <a:pt x="92" y="21"/>
                        <a:pt x="93" y="22"/>
                      </a:cubicBezTo>
                      <a:close/>
                      <a:moveTo>
                        <a:pt x="94" y="10"/>
                      </a:moveTo>
                      <a:cubicBezTo>
                        <a:pt x="94" y="10"/>
                        <a:pt x="94" y="10"/>
                        <a:pt x="95" y="10"/>
                      </a:cubicBezTo>
                      <a:cubicBezTo>
                        <a:pt x="94" y="10"/>
                        <a:pt x="94" y="11"/>
                        <a:pt x="94" y="11"/>
                      </a:cubicBezTo>
                      <a:cubicBezTo>
                        <a:pt x="94" y="12"/>
                        <a:pt x="94" y="10"/>
                        <a:pt x="94" y="10"/>
                      </a:cubicBezTo>
                      <a:close/>
                      <a:moveTo>
                        <a:pt x="89" y="50"/>
                      </a:moveTo>
                      <a:cubicBezTo>
                        <a:pt x="90" y="50"/>
                        <a:pt x="90" y="50"/>
                        <a:pt x="90" y="50"/>
                      </a:cubicBezTo>
                      <a:cubicBezTo>
                        <a:pt x="90" y="51"/>
                        <a:pt x="90" y="51"/>
                        <a:pt x="90" y="51"/>
                      </a:cubicBezTo>
                      <a:cubicBezTo>
                        <a:pt x="90" y="51"/>
                        <a:pt x="90" y="51"/>
                        <a:pt x="90" y="51"/>
                      </a:cubicBezTo>
                      <a:cubicBezTo>
                        <a:pt x="89" y="51"/>
                        <a:pt x="89" y="51"/>
                        <a:pt x="89" y="51"/>
                      </a:cubicBezTo>
                      <a:cubicBezTo>
                        <a:pt x="90" y="51"/>
                        <a:pt x="89" y="51"/>
                        <a:pt x="89" y="50"/>
                      </a:cubicBezTo>
                      <a:close/>
                      <a:moveTo>
                        <a:pt x="92" y="9"/>
                      </a:moveTo>
                      <a:cubicBezTo>
                        <a:pt x="92" y="8"/>
                        <a:pt x="93" y="8"/>
                        <a:pt x="93" y="8"/>
                      </a:cubicBezTo>
                      <a:cubicBezTo>
                        <a:pt x="93" y="9"/>
                        <a:pt x="92" y="9"/>
                        <a:pt x="92" y="9"/>
                      </a:cubicBezTo>
                      <a:close/>
                      <a:moveTo>
                        <a:pt x="91" y="11"/>
                      </a:moveTo>
                      <a:cubicBezTo>
                        <a:pt x="91" y="10"/>
                        <a:pt x="91" y="11"/>
                        <a:pt x="90" y="10"/>
                      </a:cubicBezTo>
                      <a:cubicBezTo>
                        <a:pt x="91" y="10"/>
                        <a:pt x="91" y="10"/>
                        <a:pt x="91" y="10"/>
                      </a:cubicBezTo>
                      <a:cubicBezTo>
                        <a:pt x="92" y="10"/>
                        <a:pt x="91" y="11"/>
                        <a:pt x="92" y="10"/>
                      </a:cubicBezTo>
                      <a:cubicBezTo>
                        <a:pt x="92" y="11"/>
                        <a:pt x="91" y="11"/>
                        <a:pt x="91" y="11"/>
                      </a:cubicBezTo>
                      <a:close/>
                      <a:moveTo>
                        <a:pt x="91" y="12"/>
                      </a:moveTo>
                      <a:cubicBezTo>
                        <a:pt x="91" y="13"/>
                        <a:pt x="91" y="12"/>
                        <a:pt x="91" y="13"/>
                      </a:cubicBezTo>
                      <a:cubicBezTo>
                        <a:pt x="91" y="13"/>
                        <a:pt x="91" y="13"/>
                        <a:pt x="91" y="13"/>
                      </a:cubicBezTo>
                      <a:cubicBezTo>
                        <a:pt x="91" y="12"/>
                        <a:pt x="91" y="12"/>
                        <a:pt x="91" y="12"/>
                      </a:cubicBezTo>
                      <a:close/>
                      <a:moveTo>
                        <a:pt x="90" y="10"/>
                      </a:moveTo>
                      <a:cubicBezTo>
                        <a:pt x="90" y="10"/>
                        <a:pt x="90" y="10"/>
                        <a:pt x="90" y="10"/>
                      </a:cubicBezTo>
                      <a:cubicBezTo>
                        <a:pt x="90" y="10"/>
                        <a:pt x="90" y="11"/>
                        <a:pt x="90" y="10"/>
                      </a:cubicBezTo>
                      <a:cubicBezTo>
                        <a:pt x="90" y="9"/>
                        <a:pt x="90" y="10"/>
                        <a:pt x="90" y="10"/>
                      </a:cubicBezTo>
                      <a:close/>
                      <a:moveTo>
                        <a:pt x="88" y="22"/>
                      </a:moveTo>
                      <a:cubicBezTo>
                        <a:pt x="88" y="21"/>
                        <a:pt x="89" y="21"/>
                        <a:pt x="89" y="21"/>
                      </a:cubicBezTo>
                      <a:cubicBezTo>
                        <a:pt x="88" y="22"/>
                        <a:pt x="88" y="22"/>
                        <a:pt x="88" y="22"/>
                      </a:cubicBezTo>
                      <a:cubicBezTo>
                        <a:pt x="88" y="22"/>
                        <a:pt x="88" y="22"/>
                        <a:pt x="88" y="22"/>
                      </a:cubicBezTo>
                      <a:close/>
                      <a:moveTo>
                        <a:pt x="89" y="10"/>
                      </a:moveTo>
                      <a:cubicBezTo>
                        <a:pt x="89" y="10"/>
                        <a:pt x="89" y="10"/>
                        <a:pt x="89" y="10"/>
                      </a:cubicBezTo>
                      <a:cubicBezTo>
                        <a:pt x="89" y="10"/>
                        <a:pt x="89" y="10"/>
                        <a:pt x="89" y="10"/>
                      </a:cubicBezTo>
                      <a:cubicBezTo>
                        <a:pt x="89" y="11"/>
                        <a:pt x="89" y="10"/>
                        <a:pt x="89" y="10"/>
                      </a:cubicBezTo>
                      <a:close/>
                      <a:moveTo>
                        <a:pt x="87" y="30"/>
                      </a:moveTo>
                      <a:cubicBezTo>
                        <a:pt x="87" y="30"/>
                        <a:pt x="87" y="31"/>
                        <a:pt x="87" y="31"/>
                      </a:cubicBezTo>
                      <a:cubicBezTo>
                        <a:pt x="86" y="32"/>
                        <a:pt x="86" y="31"/>
                        <a:pt x="86" y="31"/>
                      </a:cubicBezTo>
                      <a:cubicBezTo>
                        <a:pt x="86" y="31"/>
                        <a:pt x="87" y="30"/>
                        <a:pt x="87" y="30"/>
                      </a:cubicBezTo>
                      <a:close/>
                      <a:moveTo>
                        <a:pt x="80" y="55"/>
                      </a:moveTo>
                      <a:cubicBezTo>
                        <a:pt x="80" y="55"/>
                        <a:pt x="79" y="55"/>
                        <a:pt x="79" y="54"/>
                      </a:cubicBezTo>
                      <a:cubicBezTo>
                        <a:pt x="81" y="54"/>
                        <a:pt x="83" y="54"/>
                        <a:pt x="84" y="54"/>
                      </a:cubicBezTo>
                      <a:cubicBezTo>
                        <a:pt x="84" y="55"/>
                        <a:pt x="84" y="55"/>
                        <a:pt x="84" y="55"/>
                      </a:cubicBezTo>
                      <a:cubicBezTo>
                        <a:pt x="83" y="54"/>
                        <a:pt x="81" y="56"/>
                        <a:pt x="80" y="54"/>
                      </a:cubicBezTo>
                      <a:cubicBezTo>
                        <a:pt x="80" y="55"/>
                        <a:pt x="80" y="54"/>
                        <a:pt x="80" y="55"/>
                      </a:cubicBezTo>
                      <a:close/>
                      <a:moveTo>
                        <a:pt x="85" y="16"/>
                      </a:moveTo>
                      <a:cubicBezTo>
                        <a:pt x="86" y="16"/>
                        <a:pt x="86" y="17"/>
                        <a:pt x="86" y="16"/>
                      </a:cubicBezTo>
                      <a:cubicBezTo>
                        <a:pt x="86" y="16"/>
                        <a:pt x="85" y="16"/>
                        <a:pt x="85" y="16"/>
                      </a:cubicBezTo>
                      <a:cubicBezTo>
                        <a:pt x="85" y="16"/>
                        <a:pt x="85" y="16"/>
                        <a:pt x="85" y="16"/>
                      </a:cubicBezTo>
                      <a:cubicBezTo>
                        <a:pt x="85" y="16"/>
                        <a:pt x="85" y="16"/>
                        <a:pt x="85" y="16"/>
                      </a:cubicBezTo>
                      <a:cubicBezTo>
                        <a:pt x="85" y="15"/>
                        <a:pt x="86" y="15"/>
                        <a:pt x="87" y="15"/>
                      </a:cubicBezTo>
                      <a:cubicBezTo>
                        <a:pt x="87" y="15"/>
                        <a:pt x="87" y="15"/>
                        <a:pt x="87" y="16"/>
                      </a:cubicBezTo>
                      <a:cubicBezTo>
                        <a:pt x="87" y="16"/>
                        <a:pt x="87" y="16"/>
                        <a:pt x="86" y="17"/>
                      </a:cubicBezTo>
                      <a:cubicBezTo>
                        <a:pt x="87" y="17"/>
                        <a:pt x="87" y="16"/>
                        <a:pt x="87" y="16"/>
                      </a:cubicBezTo>
                      <a:cubicBezTo>
                        <a:pt x="87" y="18"/>
                        <a:pt x="85" y="18"/>
                        <a:pt x="85" y="16"/>
                      </a:cubicBezTo>
                      <a:close/>
                      <a:moveTo>
                        <a:pt x="84" y="15"/>
                      </a:moveTo>
                      <a:cubicBezTo>
                        <a:pt x="84" y="15"/>
                        <a:pt x="84" y="15"/>
                        <a:pt x="84" y="15"/>
                      </a:cubicBezTo>
                      <a:cubicBezTo>
                        <a:pt x="84" y="15"/>
                        <a:pt x="83" y="15"/>
                        <a:pt x="82" y="15"/>
                      </a:cubicBezTo>
                      <a:cubicBezTo>
                        <a:pt x="83" y="14"/>
                        <a:pt x="83" y="15"/>
                        <a:pt x="83" y="14"/>
                      </a:cubicBezTo>
                      <a:cubicBezTo>
                        <a:pt x="83" y="14"/>
                        <a:pt x="83" y="14"/>
                        <a:pt x="83" y="14"/>
                      </a:cubicBezTo>
                      <a:cubicBezTo>
                        <a:pt x="84" y="15"/>
                        <a:pt x="84" y="14"/>
                        <a:pt x="85" y="14"/>
                      </a:cubicBezTo>
                      <a:cubicBezTo>
                        <a:pt x="85" y="15"/>
                        <a:pt x="85" y="15"/>
                        <a:pt x="85" y="15"/>
                      </a:cubicBezTo>
                      <a:cubicBezTo>
                        <a:pt x="85" y="16"/>
                        <a:pt x="84" y="16"/>
                        <a:pt x="84" y="15"/>
                      </a:cubicBezTo>
                      <a:close/>
                      <a:moveTo>
                        <a:pt x="83" y="28"/>
                      </a:moveTo>
                      <a:cubicBezTo>
                        <a:pt x="84" y="29"/>
                        <a:pt x="83" y="29"/>
                        <a:pt x="83" y="30"/>
                      </a:cubicBezTo>
                      <a:cubicBezTo>
                        <a:pt x="83" y="29"/>
                        <a:pt x="83" y="29"/>
                        <a:pt x="82" y="29"/>
                      </a:cubicBezTo>
                      <a:cubicBezTo>
                        <a:pt x="82" y="28"/>
                        <a:pt x="83" y="29"/>
                        <a:pt x="83" y="28"/>
                      </a:cubicBezTo>
                      <a:close/>
                      <a:moveTo>
                        <a:pt x="84" y="17"/>
                      </a:moveTo>
                      <a:cubicBezTo>
                        <a:pt x="84" y="17"/>
                        <a:pt x="84" y="17"/>
                        <a:pt x="84" y="17"/>
                      </a:cubicBezTo>
                      <a:cubicBezTo>
                        <a:pt x="84" y="16"/>
                        <a:pt x="84" y="16"/>
                        <a:pt x="84" y="16"/>
                      </a:cubicBezTo>
                      <a:cubicBezTo>
                        <a:pt x="84" y="16"/>
                        <a:pt x="84" y="16"/>
                        <a:pt x="84" y="17"/>
                      </a:cubicBezTo>
                      <a:close/>
                      <a:moveTo>
                        <a:pt x="83" y="13"/>
                      </a:moveTo>
                      <a:cubicBezTo>
                        <a:pt x="83" y="13"/>
                        <a:pt x="84" y="12"/>
                        <a:pt x="84" y="12"/>
                      </a:cubicBezTo>
                      <a:cubicBezTo>
                        <a:pt x="84" y="13"/>
                        <a:pt x="84" y="13"/>
                        <a:pt x="83" y="13"/>
                      </a:cubicBezTo>
                      <a:close/>
                      <a:moveTo>
                        <a:pt x="83" y="11"/>
                      </a:moveTo>
                      <a:cubicBezTo>
                        <a:pt x="84" y="11"/>
                        <a:pt x="84" y="11"/>
                        <a:pt x="84" y="11"/>
                      </a:cubicBezTo>
                      <a:cubicBezTo>
                        <a:pt x="84" y="12"/>
                        <a:pt x="83" y="12"/>
                        <a:pt x="83" y="11"/>
                      </a:cubicBezTo>
                      <a:close/>
                      <a:moveTo>
                        <a:pt x="81" y="27"/>
                      </a:moveTo>
                      <a:cubicBezTo>
                        <a:pt x="81" y="27"/>
                        <a:pt x="81" y="27"/>
                        <a:pt x="81" y="27"/>
                      </a:cubicBezTo>
                      <a:cubicBezTo>
                        <a:pt x="81" y="27"/>
                        <a:pt x="81" y="27"/>
                        <a:pt x="81" y="27"/>
                      </a:cubicBezTo>
                      <a:cubicBezTo>
                        <a:pt x="81" y="28"/>
                        <a:pt x="81" y="27"/>
                        <a:pt x="81" y="27"/>
                      </a:cubicBezTo>
                      <a:close/>
                      <a:moveTo>
                        <a:pt x="81" y="10"/>
                      </a:moveTo>
                      <a:cubicBezTo>
                        <a:pt x="82" y="9"/>
                        <a:pt x="82" y="10"/>
                        <a:pt x="82" y="10"/>
                      </a:cubicBezTo>
                      <a:cubicBezTo>
                        <a:pt x="82" y="10"/>
                        <a:pt x="81" y="10"/>
                        <a:pt x="81" y="10"/>
                      </a:cubicBezTo>
                      <a:close/>
                      <a:moveTo>
                        <a:pt x="81" y="18"/>
                      </a:moveTo>
                      <a:cubicBezTo>
                        <a:pt x="81" y="17"/>
                        <a:pt x="81" y="17"/>
                        <a:pt x="81" y="17"/>
                      </a:cubicBezTo>
                      <a:cubicBezTo>
                        <a:pt x="82" y="17"/>
                        <a:pt x="82" y="17"/>
                        <a:pt x="82" y="17"/>
                      </a:cubicBezTo>
                      <a:cubicBezTo>
                        <a:pt x="82" y="18"/>
                        <a:pt x="81" y="18"/>
                        <a:pt x="81" y="18"/>
                      </a:cubicBezTo>
                      <a:close/>
                      <a:moveTo>
                        <a:pt x="81" y="10"/>
                      </a:moveTo>
                      <a:cubicBezTo>
                        <a:pt x="81" y="9"/>
                        <a:pt x="80" y="10"/>
                        <a:pt x="80" y="10"/>
                      </a:cubicBezTo>
                      <a:cubicBezTo>
                        <a:pt x="80" y="9"/>
                        <a:pt x="81" y="10"/>
                        <a:pt x="81" y="9"/>
                      </a:cubicBezTo>
                      <a:cubicBezTo>
                        <a:pt x="82" y="9"/>
                        <a:pt x="82" y="9"/>
                        <a:pt x="82" y="9"/>
                      </a:cubicBezTo>
                      <a:cubicBezTo>
                        <a:pt x="82" y="10"/>
                        <a:pt x="81" y="9"/>
                        <a:pt x="81" y="9"/>
                      </a:cubicBezTo>
                      <a:cubicBezTo>
                        <a:pt x="81" y="10"/>
                        <a:pt x="81" y="10"/>
                        <a:pt x="81" y="10"/>
                      </a:cubicBezTo>
                      <a:close/>
                      <a:moveTo>
                        <a:pt x="81" y="12"/>
                      </a:moveTo>
                      <a:cubicBezTo>
                        <a:pt x="81" y="11"/>
                        <a:pt x="81" y="12"/>
                        <a:pt x="82" y="12"/>
                      </a:cubicBezTo>
                      <a:cubicBezTo>
                        <a:pt x="82" y="12"/>
                        <a:pt x="81" y="12"/>
                        <a:pt x="81" y="12"/>
                      </a:cubicBezTo>
                      <a:close/>
                      <a:moveTo>
                        <a:pt x="79" y="30"/>
                      </a:moveTo>
                      <a:cubicBezTo>
                        <a:pt x="79" y="30"/>
                        <a:pt x="78" y="30"/>
                        <a:pt x="77" y="29"/>
                      </a:cubicBezTo>
                      <a:cubicBezTo>
                        <a:pt x="78" y="28"/>
                        <a:pt x="79" y="30"/>
                        <a:pt x="80" y="29"/>
                      </a:cubicBezTo>
                      <a:cubicBezTo>
                        <a:pt x="80" y="30"/>
                        <a:pt x="80" y="30"/>
                        <a:pt x="79" y="30"/>
                      </a:cubicBezTo>
                      <a:close/>
                      <a:moveTo>
                        <a:pt x="79" y="23"/>
                      </a:moveTo>
                      <a:cubicBezTo>
                        <a:pt x="79" y="23"/>
                        <a:pt x="79" y="23"/>
                        <a:pt x="79" y="22"/>
                      </a:cubicBezTo>
                      <a:cubicBezTo>
                        <a:pt x="80" y="22"/>
                        <a:pt x="79" y="23"/>
                        <a:pt x="80" y="23"/>
                      </a:cubicBezTo>
                      <a:cubicBezTo>
                        <a:pt x="79" y="23"/>
                        <a:pt x="79" y="24"/>
                        <a:pt x="79" y="24"/>
                      </a:cubicBezTo>
                      <a:cubicBezTo>
                        <a:pt x="79" y="24"/>
                        <a:pt x="79" y="23"/>
                        <a:pt x="79" y="23"/>
                      </a:cubicBezTo>
                      <a:close/>
                      <a:moveTo>
                        <a:pt x="78" y="21"/>
                      </a:moveTo>
                      <a:cubicBezTo>
                        <a:pt x="79" y="21"/>
                        <a:pt x="79" y="21"/>
                        <a:pt x="80" y="20"/>
                      </a:cubicBezTo>
                      <a:cubicBezTo>
                        <a:pt x="80" y="21"/>
                        <a:pt x="80" y="21"/>
                        <a:pt x="80" y="21"/>
                      </a:cubicBezTo>
                      <a:cubicBezTo>
                        <a:pt x="79" y="21"/>
                        <a:pt x="79" y="21"/>
                        <a:pt x="78" y="21"/>
                      </a:cubicBezTo>
                      <a:close/>
                      <a:moveTo>
                        <a:pt x="79" y="19"/>
                      </a:moveTo>
                      <a:cubicBezTo>
                        <a:pt x="79" y="19"/>
                        <a:pt x="78" y="19"/>
                        <a:pt x="78" y="19"/>
                      </a:cubicBezTo>
                      <a:cubicBezTo>
                        <a:pt x="78" y="18"/>
                        <a:pt x="79" y="19"/>
                        <a:pt x="79" y="19"/>
                      </a:cubicBezTo>
                      <a:close/>
                      <a:moveTo>
                        <a:pt x="77" y="20"/>
                      </a:moveTo>
                      <a:cubicBezTo>
                        <a:pt x="78" y="19"/>
                        <a:pt x="78" y="19"/>
                        <a:pt x="77" y="19"/>
                      </a:cubicBezTo>
                      <a:cubicBezTo>
                        <a:pt x="77" y="18"/>
                        <a:pt x="78" y="19"/>
                        <a:pt x="78" y="19"/>
                      </a:cubicBezTo>
                      <a:cubicBezTo>
                        <a:pt x="78" y="19"/>
                        <a:pt x="78" y="20"/>
                        <a:pt x="77" y="20"/>
                      </a:cubicBezTo>
                      <a:close/>
                      <a:moveTo>
                        <a:pt x="77" y="24"/>
                      </a:moveTo>
                      <a:cubicBezTo>
                        <a:pt x="77" y="24"/>
                        <a:pt x="77" y="25"/>
                        <a:pt x="77" y="25"/>
                      </a:cubicBezTo>
                      <a:cubicBezTo>
                        <a:pt x="77" y="25"/>
                        <a:pt x="77" y="25"/>
                        <a:pt x="77" y="25"/>
                      </a:cubicBezTo>
                      <a:cubicBezTo>
                        <a:pt x="76" y="25"/>
                        <a:pt x="77" y="25"/>
                        <a:pt x="77" y="25"/>
                      </a:cubicBezTo>
                      <a:cubicBezTo>
                        <a:pt x="76" y="25"/>
                        <a:pt x="75" y="24"/>
                        <a:pt x="74" y="25"/>
                      </a:cubicBezTo>
                      <a:cubicBezTo>
                        <a:pt x="74" y="24"/>
                        <a:pt x="73" y="25"/>
                        <a:pt x="73" y="25"/>
                      </a:cubicBezTo>
                      <a:cubicBezTo>
                        <a:pt x="74" y="23"/>
                        <a:pt x="76" y="24"/>
                        <a:pt x="78" y="24"/>
                      </a:cubicBezTo>
                      <a:cubicBezTo>
                        <a:pt x="78" y="25"/>
                        <a:pt x="77" y="24"/>
                        <a:pt x="77" y="24"/>
                      </a:cubicBezTo>
                      <a:close/>
                      <a:moveTo>
                        <a:pt x="78" y="9"/>
                      </a:moveTo>
                      <a:cubicBezTo>
                        <a:pt x="78" y="9"/>
                        <a:pt x="78" y="10"/>
                        <a:pt x="78" y="10"/>
                      </a:cubicBezTo>
                      <a:cubicBezTo>
                        <a:pt x="78" y="8"/>
                        <a:pt x="77" y="9"/>
                        <a:pt x="77" y="8"/>
                      </a:cubicBezTo>
                      <a:cubicBezTo>
                        <a:pt x="78" y="9"/>
                        <a:pt x="78" y="8"/>
                        <a:pt x="79" y="8"/>
                      </a:cubicBezTo>
                      <a:cubicBezTo>
                        <a:pt x="78" y="9"/>
                        <a:pt x="78" y="8"/>
                        <a:pt x="78" y="9"/>
                      </a:cubicBezTo>
                      <a:close/>
                      <a:moveTo>
                        <a:pt x="77" y="21"/>
                      </a:moveTo>
                      <a:cubicBezTo>
                        <a:pt x="77" y="22"/>
                        <a:pt x="77" y="20"/>
                        <a:pt x="78" y="21"/>
                      </a:cubicBezTo>
                      <a:cubicBezTo>
                        <a:pt x="78" y="22"/>
                        <a:pt x="77" y="22"/>
                        <a:pt x="77" y="21"/>
                      </a:cubicBezTo>
                      <a:close/>
                      <a:moveTo>
                        <a:pt x="78" y="12"/>
                      </a:moveTo>
                      <a:cubicBezTo>
                        <a:pt x="78" y="12"/>
                        <a:pt x="78" y="13"/>
                        <a:pt x="78" y="13"/>
                      </a:cubicBezTo>
                      <a:cubicBezTo>
                        <a:pt x="77" y="13"/>
                        <a:pt x="77" y="13"/>
                        <a:pt x="77" y="13"/>
                      </a:cubicBezTo>
                      <a:cubicBezTo>
                        <a:pt x="77" y="12"/>
                        <a:pt x="77" y="12"/>
                        <a:pt x="77" y="12"/>
                      </a:cubicBezTo>
                      <a:cubicBezTo>
                        <a:pt x="78" y="11"/>
                        <a:pt x="78" y="12"/>
                        <a:pt x="78" y="12"/>
                      </a:cubicBezTo>
                      <a:close/>
                      <a:moveTo>
                        <a:pt x="77" y="10"/>
                      </a:moveTo>
                      <a:cubicBezTo>
                        <a:pt x="78" y="10"/>
                        <a:pt x="77" y="10"/>
                        <a:pt x="78" y="10"/>
                      </a:cubicBezTo>
                      <a:cubicBezTo>
                        <a:pt x="78" y="10"/>
                        <a:pt x="77" y="11"/>
                        <a:pt x="77" y="10"/>
                      </a:cubicBezTo>
                      <a:close/>
                      <a:moveTo>
                        <a:pt x="76" y="37"/>
                      </a:moveTo>
                      <a:cubicBezTo>
                        <a:pt x="76" y="37"/>
                        <a:pt x="75" y="37"/>
                        <a:pt x="75" y="37"/>
                      </a:cubicBezTo>
                      <a:cubicBezTo>
                        <a:pt x="75" y="37"/>
                        <a:pt x="76" y="37"/>
                        <a:pt x="76" y="36"/>
                      </a:cubicBezTo>
                      <a:cubicBezTo>
                        <a:pt x="76" y="37"/>
                        <a:pt x="76" y="37"/>
                        <a:pt x="76" y="37"/>
                      </a:cubicBezTo>
                      <a:close/>
                      <a:moveTo>
                        <a:pt x="76" y="30"/>
                      </a:moveTo>
                      <a:cubicBezTo>
                        <a:pt x="76" y="30"/>
                        <a:pt x="76" y="29"/>
                        <a:pt x="76" y="29"/>
                      </a:cubicBezTo>
                      <a:cubicBezTo>
                        <a:pt x="76" y="29"/>
                        <a:pt x="76" y="29"/>
                        <a:pt x="76" y="29"/>
                      </a:cubicBezTo>
                      <a:cubicBezTo>
                        <a:pt x="77" y="29"/>
                        <a:pt x="76" y="29"/>
                        <a:pt x="76" y="30"/>
                      </a:cubicBezTo>
                      <a:close/>
                      <a:moveTo>
                        <a:pt x="77" y="9"/>
                      </a:moveTo>
                      <a:cubicBezTo>
                        <a:pt x="77" y="9"/>
                        <a:pt x="77" y="9"/>
                        <a:pt x="77" y="9"/>
                      </a:cubicBezTo>
                      <a:cubicBezTo>
                        <a:pt x="77" y="9"/>
                        <a:pt x="76" y="9"/>
                        <a:pt x="77" y="9"/>
                      </a:cubicBezTo>
                      <a:close/>
                      <a:moveTo>
                        <a:pt x="76" y="20"/>
                      </a:moveTo>
                      <a:cubicBezTo>
                        <a:pt x="76" y="21"/>
                        <a:pt x="76" y="20"/>
                        <a:pt x="76" y="20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76" y="19"/>
                        <a:pt x="76" y="20"/>
                        <a:pt x="76" y="20"/>
                      </a:cubicBezTo>
                      <a:close/>
                      <a:moveTo>
                        <a:pt x="75" y="14"/>
                      </a:moveTo>
                      <a:cubicBezTo>
                        <a:pt x="75" y="14"/>
                        <a:pt x="76" y="14"/>
                        <a:pt x="76" y="14"/>
                      </a:cubicBezTo>
                      <a:cubicBezTo>
                        <a:pt x="76" y="14"/>
                        <a:pt x="75" y="14"/>
                        <a:pt x="75" y="14"/>
                      </a:cubicBezTo>
                      <a:close/>
                      <a:moveTo>
                        <a:pt x="75" y="29"/>
                      </a:moveTo>
                      <a:cubicBezTo>
                        <a:pt x="75" y="30"/>
                        <a:pt x="75" y="30"/>
                        <a:pt x="75" y="30"/>
                      </a:cubicBezTo>
                      <a:cubicBezTo>
                        <a:pt x="75" y="30"/>
                        <a:pt x="75" y="29"/>
                        <a:pt x="74" y="29"/>
                      </a:cubicBezTo>
                      <a:cubicBezTo>
                        <a:pt x="74" y="29"/>
                        <a:pt x="75" y="29"/>
                        <a:pt x="75" y="29"/>
                      </a:cubicBezTo>
                      <a:close/>
                      <a:moveTo>
                        <a:pt x="74" y="37"/>
                      </a:moveTo>
                      <a:cubicBezTo>
                        <a:pt x="74" y="37"/>
                        <a:pt x="74" y="37"/>
                        <a:pt x="74" y="38"/>
                      </a:cubicBezTo>
                      <a:cubicBezTo>
                        <a:pt x="74" y="37"/>
                        <a:pt x="74" y="36"/>
                        <a:pt x="74" y="37"/>
                      </a:cubicBezTo>
                      <a:close/>
                      <a:moveTo>
                        <a:pt x="72" y="18"/>
                      </a:moveTo>
                      <a:cubicBezTo>
                        <a:pt x="72" y="17"/>
                        <a:pt x="72" y="17"/>
                        <a:pt x="73" y="17"/>
                      </a:cubicBezTo>
                      <a:cubicBezTo>
                        <a:pt x="73" y="17"/>
                        <a:pt x="73" y="18"/>
                        <a:pt x="72" y="18"/>
                      </a:cubicBezTo>
                      <a:close/>
                      <a:moveTo>
                        <a:pt x="71" y="38"/>
                      </a:moveTo>
                      <a:cubicBezTo>
                        <a:pt x="71" y="38"/>
                        <a:pt x="72" y="38"/>
                        <a:pt x="72" y="39"/>
                      </a:cubicBezTo>
                      <a:cubicBezTo>
                        <a:pt x="71" y="39"/>
                        <a:pt x="71" y="39"/>
                        <a:pt x="71" y="38"/>
                      </a:cubicBezTo>
                      <a:close/>
                      <a:moveTo>
                        <a:pt x="71" y="36"/>
                      </a:moveTo>
                      <a:cubicBezTo>
                        <a:pt x="71" y="37"/>
                        <a:pt x="71" y="37"/>
                        <a:pt x="71" y="37"/>
                      </a:cubicBezTo>
                      <a:cubicBezTo>
                        <a:pt x="70" y="37"/>
                        <a:pt x="70" y="36"/>
                        <a:pt x="71" y="36"/>
                      </a:cubicBezTo>
                      <a:close/>
                      <a:moveTo>
                        <a:pt x="69" y="33"/>
                      </a:moveTo>
                      <a:cubicBezTo>
                        <a:pt x="69" y="33"/>
                        <a:pt x="69" y="33"/>
                        <a:pt x="70" y="33"/>
                      </a:cubicBezTo>
                      <a:cubicBezTo>
                        <a:pt x="69" y="34"/>
                        <a:pt x="69" y="33"/>
                        <a:pt x="69" y="33"/>
                      </a:cubicBezTo>
                      <a:close/>
                      <a:moveTo>
                        <a:pt x="70" y="20"/>
                      </a:moveTo>
                      <a:cubicBezTo>
                        <a:pt x="70" y="20"/>
                        <a:pt x="69" y="20"/>
                        <a:pt x="69" y="20"/>
                      </a:cubicBezTo>
                      <a:cubicBezTo>
                        <a:pt x="69" y="19"/>
                        <a:pt x="69" y="20"/>
                        <a:pt x="70" y="20"/>
                      </a:cubicBezTo>
                      <a:close/>
                      <a:moveTo>
                        <a:pt x="66" y="42"/>
                      </a:moveTo>
                      <a:cubicBezTo>
                        <a:pt x="66" y="43"/>
                        <a:pt x="67" y="42"/>
                        <a:pt x="68" y="42"/>
                      </a:cubicBezTo>
                      <a:cubicBezTo>
                        <a:pt x="68" y="43"/>
                        <a:pt x="67" y="42"/>
                        <a:pt x="67" y="42"/>
                      </a:cubicBezTo>
                      <a:cubicBezTo>
                        <a:pt x="67" y="43"/>
                        <a:pt x="68" y="43"/>
                        <a:pt x="68" y="42"/>
                      </a:cubicBezTo>
                      <a:cubicBezTo>
                        <a:pt x="68" y="42"/>
                        <a:pt x="69" y="43"/>
                        <a:pt x="69" y="43"/>
                      </a:cubicBezTo>
                      <a:cubicBezTo>
                        <a:pt x="69" y="44"/>
                        <a:pt x="68" y="43"/>
                        <a:pt x="68" y="44"/>
                      </a:cubicBezTo>
                      <a:cubicBezTo>
                        <a:pt x="68" y="44"/>
                        <a:pt x="68" y="44"/>
                        <a:pt x="68" y="44"/>
                      </a:cubicBezTo>
                      <a:cubicBezTo>
                        <a:pt x="67" y="44"/>
                        <a:pt x="67" y="44"/>
                        <a:pt x="67" y="44"/>
                      </a:cubicBezTo>
                      <a:cubicBezTo>
                        <a:pt x="67" y="44"/>
                        <a:pt x="67" y="43"/>
                        <a:pt x="66" y="44"/>
                      </a:cubicBezTo>
                      <a:cubicBezTo>
                        <a:pt x="66" y="42"/>
                        <a:pt x="66" y="43"/>
                        <a:pt x="66" y="43"/>
                      </a:cubicBezTo>
                      <a:cubicBezTo>
                        <a:pt x="65" y="43"/>
                        <a:pt x="65" y="44"/>
                        <a:pt x="65" y="43"/>
                      </a:cubicBezTo>
                      <a:cubicBezTo>
                        <a:pt x="65" y="43"/>
                        <a:pt x="65" y="43"/>
                        <a:pt x="65" y="42"/>
                      </a:cubicBezTo>
                      <a:cubicBezTo>
                        <a:pt x="65" y="42"/>
                        <a:pt x="66" y="42"/>
                        <a:pt x="66" y="42"/>
                      </a:cubicBezTo>
                      <a:cubicBezTo>
                        <a:pt x="66" y="42"/>
                        <a:pt x="66" y="41"/>
                        <a:pt x="66" y="41"/>
                      </a:cubicBezTo>
                      <a:cubicBezTo>
                        <a:pt x="66" y="41"/>
                        <a:pt x="66" y="42"/>
                        <a:pt x="66" y="42"/>
                      </a:cubicBezTo>
                      <a:close/>
                      <a:moveTo>
                        <a:pt x="69" y="33"/>
                      </a:moveTo>
                      <a:cubicBezTo>
                        <a:pt x="69" y="33"/>
                        <a:pt x="68" y="34"/>
                        <a:pt x="68" y="33"/>
                      </a:cubicBezTo>
                      <a:lnTo>
                        <a:pt x="69" y="33"/>
                      </a:lnTo>
                      <a:close/>
                      <a:moveTo>
                        <a:pt x="67" y="37"/>
                      </a:moveTo>
                      <a:cubicBezTo>
                        <a:pt x="67" y="36"/>
                        <a:pt x="67" y="36"/>
                        <a:pt x="68" y="36"/>
                      </a:cubicBezTo>
                      <a:cubicBezTo>
                        <a:pt x="67" y="37"/>
                        <a:pt x="68" y="36"/>
                        <a:pt x="68" y="37"/>
                      </a:cubicBezTo>
                      <a:cubicBezTo>
                        <a:pt x="68" y="37"/>
                        <a:pt x="68" y="37"/>
                        <a:pt x="68" y="37"/>
                      </a:cubicBezTo>
                      <a:cubicBezTo>
                        <a:pt x="68" y="38"/>
                        <a:pt x="68" y="37"/>
                        <a:pt x="67" y="37"/>
                      </a:cubicBezTo>
                      <a:close/>
                      <a:moveTo>
                        <a:pt x="68" y="41"/>
                      </a:moveTo>
                      <a:cubicBezTo>
                        <a:pt x="68" y="41"/>
                        <a:pt x="68" y="41"/>
                        <a:pt x="67" y="41"/>
                      </a:cubicBezTo>
                      <a:cubicBezTo>
                        <a:pt x="67" y="40"/>
                        <a:pt x="68" y="40"/>
                        <a:pt x="68" y="41"/>
                      </a:cubicBezTo>
                      <a:close/>
                      <a:moveTo>
                        <a:pt x="68" y="41"/>
                      </a:moveTo>
                      <a:cubicBezTo>
                        <a:pt x="68" y="42"/>
                        <a:pt x="68" y="41"/>
                        <a:pt x="67" y="42"/>
                      </a:cubicBezTo>
                      <a:cubicBezTo>
                        <a:pt x="67" y="41"/>
                        <a:pt x="68" y="41"/>
                        <a:pt x="68" y="41"/>
                      </a:cubicBezTo>
                      <a:close/>
                      <a:moveTo>
                        <a:pt x="67" y="49"/>
                      </a:moveTo>
                      <a:cubicBezTo>
                        <a:pt x="67" y="48"/>
                        <a:pt x="68" y="48"/>
                        <a:pt x="68" y="49"/>
                      </a:cubicBezTo>
                      <a:cubicBezTo>
                        <a:pt x="68" y="49"/>
                        <a:pt x="68" y="49"/>
                        <a:pt x="68" y="49"/>
                      </a:cubicBezTo>
                      <a:cubicBezTo>
                        <a:pt x="67" y="49"/>
                        <a:pt x="67" y="49"/>
                        <a:pt x="67" y="49"/>
                      </a:cubicBezTo>
                      <a:close/>
                      <a:moveTo>
                        <a:pt x="67" y="51"/>
                      </a:moveTo>
                      <a:cubicBezTo>
                        <a:pt x="67" y="51"/>
                        <a:pt x="67" y="51"/>
                        <a:pt x="67" y="51"/>
                      </a:cubicBezTo>
                      <a:cubicBezTo>
                        <a:pt x="67" y="51"/>
                        <a:pt x="67" y="51"/>
                        <a:pt x="67" y="51"/>
                      </a:cubicBezTo>
                      <a:cubicBezTo>
                        <a:pt x="67" y="51"/>
                        <a:pt x="67" y="50"/>
                        <a:pt x="68" y="51"/>
                      </a:cubicBezTo>
                      <a:cubicBezTo>
                        <a:pt x="67" y="51"/>
                        <a:pt x="67" y="51"/>
                        <a:pt x="67" y="51"/>
                      </a:cubicBezTo>
                      <a:close/>
                      <a:moveTo>
                        <a:pt x="67" y="22"/>
                      </a:moveTo>
                      <a:cubicBezTo>
                        <a:pt x="67" y="21"/>
                        <a:pt x="68" y="22"/>
                        <a:pt x="68" y="22"/>
                      </a:cubicBezTo>
                      <a:cubicBezTo>
                        <a:pt x="68" y="23"/>
                        <a:pt x="68" y="22"/>
                        <a:pt x="67" y="22"/>
                      </a:cubicBezTo>
                      <a:close/>
                      <a:moveTo>
                        <a:pt x="67" y="42"/>
                      </a:moveTo>
                      <a:cubicBezTo>
                        <a:pt x="67" y="42"/>
                        <a:pt x="67" y="41"/>
                        <a:pt x="67" y="42"/>
                      </a:cubicBezTo>
                      <a:cubicBezTo>
                        <a:pt x="67" y="41"/>
                        <a:pt x="67" y="41"/>
                        <a:pt x="67" y="41"/>
                      </a:cubicBezTo>
                      <a:lnTo>
                        <a:pt x="67" y="42"/>
                      </a:lnTo>
                      <a:close/>
                      <a:moveTo>
                        <a:pt x="67" y="36"/>
                      </a:moveTo>
                      <a:cubicBezTo>
                        <a:pt x="67" y="36"/>
                        <a:pt x="67" y="37"/>
                        <a:pt x="66" y="36"/>
                      </a:cubicBezTo>
                      <a:cubicBezTo>
                        <a:pt x="67" y="36"/>
                        <a:pt x="67" y="36"/>
                        <a:pt x="67" y="36"/>
                      </a:cubicBezTo>
                      <a:close/>
                      <a:moveTo>
                        <a:pt x="67" y="7"/>
                      </a:moveTo>
                      <a:cubicBezTo>
                        <a:pt x="67" y="7"/>
                        <a:pt x="67" y="6"/>
                        <a:pt x="67" y="6"/>
                      </a:cubicBezTo>
                      <a:cubicBezTo>
                        <a:pt x="67" y="7"/>
                        <a:pt x="67" y="7"/>
                        <a:pt x="67" y="7"/>
                      </a:cubicBezTo>
                      <a:close/>
                      <a:moveTo>
                        <a:pt x="66" y="23"/>
                      </a:moveTo>
                      <a:cubicBezTo>
                        <a:pt x="67" y="24"/>
                        <a:pt x="67" y="24"/>
                        <a:pt x="67" y="25"/>
                      </a:cubicBezTo>
                      <a:cubicBezTo>
                        <a:pt x="66" y="25"/>
                        <a:pt x="66" y="25"/>
                        <a:pt x="66" y="25"/>
                      </a:cubicBezTo>
                      <a:cubicBezTo>
                        <a:pt x="66" y="24"/>
                        <a:pt x="66" y="24"/>
                        <a:pt x="66" y="23"/>
                      </a:cubicBezTo>
                      <a:close/>
                      <a:moveTo>
                        <a:pt x="66" y="7"/>
                      </a:moveTo>
                      <a:cubicBezTo>
                        <a:pt x="66" y="6"/>
                        <a:pt x="67" y="6"/>
                        <a:pt x="67" y="7"/>
                      </a:cubicBezTo>
                      <a:cubicBezTo>
                        <a:pt x="67" y="7"/>
                        <a:pt x="66" y="7"/>
                        <a:pt x="66" y="7"/>
                      </a:cubicBezTo>
                      <a:close/>
                      <a:moveTo>
                        <a:pt x="65" y="33"/>
                      </a:moveTo>
                      <a:cubicBezTo>
                        <a:pt x="65" y="34"/>
                        <a:pt x="65" y="32"/>
                        <a:pt x="65" y="32"/>
                      </a:cubicBezTo>
                      <a:cubicBezTo>
                        <a:pt x="65" y="33"/>
                        <a:pt x="65" y="33"/>
                        <a:pt x="66" y="33"/>
                      </a:cubicBezTo>
                      <a:cubicBezTo>
                        <a:pt x="66" y="34"/>
                        <a:pt x="65" y="34"/>
                        <a:pt x="65" y="34"/>
                      </a:cubicBezTo>
                      <a:cubicBezTo>
                        <a:pt x="65" y="33"/>
                        <a:pt x="65" y="34"/>
                        <a:pt x="64" y="34"/>
                      </a:cubicBezTo>
                      <a:cubicBezTo>
                        <a:pt x="64" y="34"/>
                        <a:pt x="65" y="33"/>
                        <a:pt x="65" y="33"/>
                      </a:cubicBezTo>
                      <a:close/>
                      <a:moveTo>
                        <a:pt x="65" y="48"/>
                      </a:moveTo>
                      <a:cubicBezTo>
                        <a:pt x="64" y="48"/>
                        <a:pt x="64" y="48"/>
                        <a:pt x="64" y="49"/>
                      </a:cubicBezTo>
                      <a:cubicBezTo>
                        <a:pt x="64" y="48"/>
                        <a:pt x="64" y="48"/>
                        <a:pt x="64" y="48"/>
                      </a:cubicBezTo>
                      <a:cubicBezTo>
                        <a:pt x="64" y="47"/>
                        <a:pt x="64" y="47"/>
                        <a:pt x="64" y="47"/>
                      </a:cubicBezTo>
                      <a:cubicBezTo>
                        <a:pt x="64" y="48"/>
                        <a:pt x="65" y="48"/>
                        <a:pt x="65" y="48"/>
                      </a:cubicBezTo>
                      <a:close/>
                      <a:moveTo>
                        <a:pt x="64" y="31"/>
                      </a:moveTo>
                      <a:cubicBezTo>
                        <a:pt x="64" y="31"/>
                        <a:pt x="64" y="31"/>
                        <a:pt x="64" y="31"/>
                      </a:cubicBezTo>
                      <a:cubicBezTo>
                        <a:pt x="64" y="31"/>
                        <a:pt x="64" y="31"/>
                        <a:pt x="64" y="30"/>
                      </a:cubicBezTo>
                      <a:cubicBezTo>
                        <a:pt x="65" y="30"/>
                        <a:pt x="65" y="30"/>
                        <a:pt x="65" y="30"/>
                      </a:cubicBezTo>
                      <a:cubicBezTo>
                        <a:pt x="65" y="31"/>
                        <a:pt x="65" y="31"/>
                        <a:pt x="64" y="31"/>
                      </a:cubicBezTo>
                      <a:close/>
                      <a:moveTo>
                        <a:pt x="64" y="46"/>
                      </a:moveTo>
                      <a:cubicBezTo>
                        <a:pt x="63" y="46"/>
                        <a:pt x="63" y="47"/>
                        <a:pt x="63" y="47"/>
                      </a:cubicBezTo>
                      <a:cubicBezTo>
                        <a:pt x="63" y="47"/>
                        <a:pt x="63" y="46"/>
                        <a:pt x="63" y="46"/>
                      </a:cubicBezTo>
                      <a:cubicBezTo>
                        <a:pt x="63" y="46"/>
                        <a:pt x="63" y="46"/>
                        <a:pt x="63" y="46"/>
                      </a:cubicBezTo>
                      <a:cubicBezTo>
                        <a:pt x="63" y="46"/>
                        <a:pt x="64" y="45"/>
                        <a:pt x="64" y="46"/>
                      </a:cubicBezTo>
                      <a:cubicBezTo>
                        <a:pt x="64" y="46"/>
                        <a:pt x="64" y="46"/>
                        <a:pt x="64" y="46"/>
                      </a:cubicBezTo>
                      <a:cubicBezTo>
                        <a:pt x="64" y="46"/>
                        <a:pt x="64" y="47"/>
                        <a:pt x="64" y="47"/>
                      </a:cubicBezTo>
                      <a:cubicBezTo>
                        <a:pt x="64" y="46"/>
                        <a:pt x="63" y="47"/>
                        <a:pt x="64" y="46"/>
                      </a:cubicBezTo>
                      <a:close/>
                      <a:moveTo>
                        <a:pt x="64" y="51"/>
                      </a:moveTo>
                      <a:cubicBezTo>
                        <a:pt x="64" y="50"/>
                        <a:pt x="64" y="51"/>
                        <a:pt x="64" y="50"/>
                      </a:cubicBezTo>
                      <a:cubicBezTo>
                        <a:pt x="64" y="51"/>
                        <a:pt x="64" y="51"/>
                        <a:pt x="64" y="51"/>
                      </a:cubicBezTo>
                      <a:cubicBezTo>
                        <a:pt x="64" y="52"/>
                        <a:pt x="64" y="50"/>
                        <a:pt x="64" y="51"/>
                      </a:cubicBezTo>
                      <a:close/>
                      <a:moveTo>
                        <a:pt x="64" y="43"/>
                      </a:moveTo>
                      <a:cubicBezTo>
                        <a:pt x="64" y="43"/>
                        <a:pt x="64" y="43"/>
                        <a:pt x="64" y="43"/>
                      </a:cubicBezTo>
                      <a:cubicBezTo>
                        <a:pt x="64" y="43"/>
                        <a:pt x="64" y="43"/>
                        <a:pt x="64" y="44"/>
                      </a:cubicBezTo>
                      <a:cubicBezTo>
                        <a:pt x="64" y="44"/>
                        <a:pt x="64" y="44"/>
                        <a:pt x="64" y="44"/>
                      </a:cubicBezTo>
                      <a:cubicBezTo>
                        <a:pt x="64" y="43"/>
                        <a:pt x="64" y="43"/>
                        <a:pt x="64" y="43"/>
                      </a:cubicBezTo>
                      <a:close/>
                      <a:moveTo>
                        <a:pt x="63" y="25"/>
                      </a:moveTo>
                      <a:cubicBezTo>
                        <a:pt x="63" y="24"/>
                        <a:pt x="63" y="24"/>
                        <a:pt x="63" y="24"/>
                      </a:cubicBezTo>
                      <a:cubicBezTo>
                        <a:pt x="64" y="24"/>
                        <a:pt x="64" y="25"/>
                        <a:pt x="64" y="24"/>
                      </a:cubicBezTo>
                      <a:cubicBezTo>
                        <a:pt x="64" y="24"/>
                        <a:pt x="64" y="25"/>
                        <a:pt x="65" y="24"/>
                      </a:cubicBezTo>
                      <a:cubicBezTo>
                        <a:pt x="65" y="25"/>
                        <a:pt x="64" y="25"/>
                        <a:pt x="63" y="25"/>
                      </a:cubicBezTo>
                      <a:close/>
                      <a:moveTo>
                        <a:pt x="64" y="40"/>
                      </a:moveTo>
                      <a:cubicBezTo>
                        <a:pt x="64" y="41"/>
                        <a:pt x="63" y="40"/>
                        <a:pt x="63" y="40"/>
                      </a:cubicBezTo>
                      <a:cubicBezTo>
                        <a:pt x="63" y="40"/>
                        <a:pt x="64" y="40"/>
                        <a:pt x="64" y="40"/>
                      </a:cubicBezTo>
                      <a:close/>
                      <a:moveTo>
                        <a:pt x="63" y="43"/>
                      </a:moveTo>
                      <a:cubicBezTo>
                        <a:pt x="63" y="44"/>
                        <a:pt x="63" y="42"/>
                        <a:pt x="62" y="43"/>
                      </a:cubicBezTo>
                      <a:cubicBezTo>
                        <a:pt x="63" y="42"/>
                        <a:pt x="63" y="43"/>
                        <a:pt x="63" y="43"/>
                      </a:cubicBezTo>
                      <a:close/>
                      <a:moveTo>
                        <a:pt x="63" y="32"/>
                      </a:moveTo>
                      <a:cubicBezTo>
                        <a:pt x="62" y="32"/>
                        <a:pt x="63" y="31"/>
                        <a:pt x="62" y="31"/>
                      </a:cubicBezTo>
                      <a:cubicBezTo>
                        <a:pt x="62" y="31"/>
                        <a:pt x="62" y="31"/>
                        <a:pt x="62" y="31"/>
                      </a:cubicBezTo>
                      <a:cubicBezTo>
                        <a:pt x="61" y="31"/>
                        <a:pt x="62" y="31"/>
                        <a:pt x="62" y="31"/>
                      </a:cubicBezTo>
                      <a:cubicBezTo>
                        <a:pt x="62" y="31"/>
                        <a:pt x="62" y="30"/>
                        <a:pt x="62" y="31"/>
                      </a:cubicBezTo>
                      <a:cubicBezTo>
                        <a:pt x="62" y="30"/>
                        <a:pt x="62" y="30"/>
                        <a:pt x="62" y="30"/>
                      </a:cubicBezTo>
                      <a:cubicBezTo>
                        <a:pt x="62" y="30"/>
                        <a:pt x="61" y="30"/>
                        <a:pt x="61" y="30"/>
                      </a:cubicBezTo>
                      <a:cubicBezTo>
                        <a:pt x="61" y="30"/>
                        <a:pt x="61" y="29"/>
                        <a:pt x="62" y="29"/>
                      </a:cubicBezTo>
                      <a:cubicBezTo>
                        <a:pt x="61" y="30"/>
                        <a:pt x="62" y="30"/>
                        <a:pt x="62" y="30"/>
                      </a:cubicBezTo>
                      <a:cubicBezTo>
                        <a:pt x="62" y="30"/>
                        <a:pt x="62" y="29"/>
                        <a:pt x="62" y="29"/>
                      </a:cubicBezTo>
                      <a:cubicBezTo>
                        <a:pt x="62" y="29"/>
                        <a:pt x="62" y="29"/>
                        <a:pt x="62" y="30"/>
                      </a:cubicBezTo>
                      <a:cubicBezTo>
                        <a:pt x="62" y="30"/>
                        <a:pt x="62" y="30"/>
                        <a:pt x="63" y="30"/>
                      </a:cubicBezTo>
                      <a:cubicBezTo>
                        <a:pt x="63" y="30"/>
                        <a:pt x="62" y="30"/>
                        <a:pt x="62" y="30"/>
                      </a:cubicBezTo>
                      <a:cubicBezTo>
                        <a:pt x="62" y="31"/>
                        <a:pt x="63" y="30"/>
                        <a:pt x="63" y="31"/>
                      </a:cubicBezTo>
                      <a:cubicBezTo>
                        <a:pt x="63" y="30"/>
                        <a:pt x="63" y="30"/>
                        <a:pt x="64" y="30"/>
                      </a:cubicBezTo>
                      <a:cubicBezTo>
                        <a:pt x="63" y="31"/>
                        <a:pt x="63" y="31"/>
                        <a:pt x="63" y="32"/>
                      </a:cubicBezTo>
                      <a:close/>
                      <a:moveTo>
                        <a:pt x="61" y="43"/>
                      </a:moveTo>
                      <a:cubicBezTo>
                        <a:pt x="61" y="42"/>
                        <a:pt x="62" y="44"/>
                        <a:pt x="63" y="44"/>
                      </a:cubicBezTo>
                      <a:cubicBezTo>
                        <a:pt x="62" y="45"/>
                        <a:pt x="61" y="43"/>
                        <a:pt x="61" y="43"/>
                      </a:cubicBezTo>
                      <a:close/>
                      <a:moveTo>
                        <a:pt x="62" y="34"/>
                      </a:moveTo>
                      <a:cubicBezTo>
                        <a:pt x="62" y="33"/>
                        <a:pt x="63" y="34"/>
                        <a:pt x="63" y="34"/>
                      </a:cubicBezTo>
                      <a:cubicBezTo>
                        <a:pt x="63" y="34"/>
                        <a:pt x="63" y="34"/>
                        <a:pt x="62" y="34"/>
                      </a:cubicBezTo>
                      <a:close/>
                      <a:moveTo>
                        <a:pt x="61" y="51"/>
                      </a:moveTo>
                      <a:cubicBezTo>
                        <a:pt x="62" y="51"/>
                        <a:pt x="62" y="51"/>
                        <a:pt x="62" y="51"/>
                      </a:cubicBezTo>
                      <a:cubicBezTo>
                        <a:pt x="62" y="51"/>
                        <a:pt x="62" y="51"/>
                        <a:pt x="61" y="51"/>
                      </a:cubicBezTo>
                      <a:close/>
                      <a:moveTo>
                        <a:pt x="61" y="31"/>
                      </a:moveTo>
                      <a:cubicBezTo>
                        <a:pt x="61" y="30"/>
                        <a:pt x="61" y="30"/>
                        <a:pt x="62" y="30"/>
                      </a:cubicBezTo>
                      <a:cubicBezTo>
                        <a:pt x="62" y="31"/>
                        <a:pt x="61" y="30"/>
                        <a:pt x="61" y="31"/>
                      </a:cubicBezTo>
                      <a:close/>
                      <a:moveTo>
                        <a:pt x="61" y="37"/>
                      </a:moveTo>
                      <a:cubicBezTo>
                        <a:pt x="61" y="37"/>
                        <a:pt x="61" y="36"/>
                        <a:pt x="61" y="36"/>
                      </a:cubicBezTo>
                      <a:cubicBezTo>
                        <a:pt x="61" y="36"/>
                        <a:pt x="61" y="36"/>
                        <a:pt x="61" y="35"/>
                      </a:cubicBezTo>
                      <a:cubicBezTo>
                        <a:pt x="61" y="36"/>
                        <a:pt x="61" y="36"/>
                        <a:pt x="61" y="36"/>
                      </a:cubicBezTo>
                      <a:cubicBezTo>
                        <a:pt x="61" y="36"/>
                        <a:pt x="61" y="36"/>
                        <a:pt x="61" y="37"/>
                      </a:cubicBezTo>
                      <a:close/>
                      <a:moveTo>
                        <a:pt x="61" y="41"/>
                      </a:moveTo>
                      <a:cubicBezTo>
                        <a:pt x="61" y="41"/>
                        <a:pt x="61" y="41"/>
                        <a:pt x="61" y="41"/>
                      </a:cubicBezTo>
                      <a:cubicBezTo>
                        <a:pt x="61" y="40"/>
                        <a:pt x="61" y="40"/>
                        <a:pt x="61" y="40"/>
                      </a:cubicBezTo>
                      <a:cubicBezTo>
                        <a:pt x="61" y="40"/>
                        <a:pt x="61" y="40"/>
                        <a:pt x="61" y="40"/>
                      </a:cubicBezTo>
                      <a:cubicBezTo>
                        <a:pt x="61" y="41"/>
                        <a:pt x="61" y="41"/>
                        <a:pt x="61" y="41"/>
                      </a:cubicBezTo>
                      <a:close/>
                      <a:moveTo>
                        <a:pt x="60" y="51"/>
                      </a:moveTo>
                      <a:cubicBezTo>
                        <a:pt x="61" y="51"/>
                        <a:pt x="61" y="51"/>
                        <a:pt x="61" y="51"/>
                      </a:cubicBezTo>
                      <a:cubicBezTo>
                        <a:pt x="61" y="52"/>
                        <a:pt x="60" y="52"/>
                        <a:pt x="60" y="52"/>
                      </a:cubicBezTo>
                      <a:cubicBezTo>
                        <a:pt x="60" y="52"/>
                        <a:pt x="60" y="52"/>
                        <a:pt x="60" y="51"/>
                      </a:cubicBezTo>
                      <a:close/>
                      <a:moveTo>
                        <a:pt x="60" y="50"/>
                      </a:moveTo>
                      <a:cubicBezTo>
                        <a:pt x="60" y="51"/>
                        <a:pt x="60" y="50"/>
                        <a:pt x="60" y="50"/>
                      </a:cubicBezTo>
                      <a:cubicBezTo>
                        <a:pt x="60" y="50"/>
                        <a:pt x="60" y="51"/>
                        <a:pt x="60" y="50"/>
                      </a:cubicBezTo>
                      <a:close/>
                      <a:moveTo>
                        <a:pt x="60" y="53"/>
                      </a:moveTo>
                      <a:cubicBezTo>
                        <a:pt x="60" y="53"/>
                        <a:pt x="60" y="53"/>
                        <a:pt x="60" y="53"/>
                      </a:cubicBezTo>
                      <a:cubicBezTo>
                        <a:pt x="60" y="52"/>
                        <a:pt x="60" y="52"/>
                        <a:pt x="60" y="52"/>
                      </a:cubicBezTo>
                      <a:cubicBezTo>
                        <a:pt x="60" y="53"/>
                        <a:pt x="60" y="53"/>
                        <a:pt x="60" y="53"/>
                      </a:cubicBezTo>
                      <a:close/>
                      <a:moveTo>
                        <a:pt x="60" y="23"/>
                      </a:moveTo>
                      <a:cubicBezTo>
                        <a:pt x="60" y="22"/>
                        <a:pt x="60" y="23"/>
                        <a:pt x="60" y="22"/>
                      </a:cubicBezTo>
                      <a:cubicBezTo>
                        <a:pt x="60" y="23"/>
                        <a:pt x="60" y="23"/>
                        <a:pt x="60" y="23"/>
                      </a:cubicBezTo>
                      <a:close/>
                      <a:moveTo>
                        <a:pt x="59" y="26"/>
                      </a:moveTo>
                      <a:cubicBezTo>
                        <a:pt x="59" y="26"/>
                        <a:pt x="59" y="26"/>
                        <a:pt x="59" y="25"/>
                      </a:cubicBezTo>
                      <a:cubicBezTo>
                        <a:pt x="60" y="25"/>
                        <a:pt x="60" y="26"/>
                        <a:pt x="60" y="26"/>
                      </a:cubicBezTo>
                      <a:cubicBezTo>
                        <a:pt x="60" y="26"/>
                        <a:pt x="60" y="26"/>
                        <a:pt x="60" y="26"/>
                      </a:cubicBezTo>
                      <a:cubicBezTo>
                        <a:pt x="60" y="26"/>
                        <a:pt x="60" y="26"/>
                        <a:pt x="60" y="26"/>
                      </a:cubicBezTo>
                      <a:cubicBezTo>
                        <a:pt x="60" y="27"/>
                        <a:pt x="59" y="26"/>
                        <a:pt x="59" y="26"/>
                      </a:cubicBezTo>
                      <a:close/>
                      <a:moveTo>
                        <a:pt x="59" y="25"/>
                      </a:moveTo>
                      <a:cubicBezTo>
                        <a:pt x="59" y="25"/>
                        <a:pt x="60" y="25"/>
                        <a:pt x="59" y="25"/>
                      </a:cubicBezTo>
                      <a:cubicBezTo>
                        <a:pt x="59" y="25"/>
                        <a:pt x="59" y="25"/>
                        <a:pt x="59" y="25"/>
                      </a:cubicBezTo>
                      <a:cubicBezTo>
                        <a:pt x="59" y="26"/>
                        <a:pt x="59" y="25"/>
                        <a:pt x="59" y="25"/>
                      </a:cubicBezTo>
                      <a:close/>
                      <a:moveTo>
                        <a:pt x="59" y="29"/>
                      </a:move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7"/>
                      </a:cubicBezTo>
                      <a:cubicBezTo>
                        <a:pt x="59" y="27"/>
                        <a:pt x="59" y="28"/>
                        <a:pt x="59" y="2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lose/>
                      <a:moveTo>
                        <a:pt x="59" y="15"/>
                      </a:moveTo>
                      <a:cubicBezTo>
                        <a:pt x="59" y="14"/>
                        <a:pt x="59" y="14"/>
                        <a:pt x="59" y="13"/>
                      </a:cubicBezTo>
                      <a:cubicBezTo>
                        <a:pt x="60" y="13"/>
                        <a:pt x="59" y="15"/>
                        <a:pt x="59" y="15"/>
                      </a:cubicBezTo>
                      <a:close/>
                      <a:moveTo>
                        <a:pt x="59" y="44"/>
                      </a:moveTo>
                      <a:cubicBezTo>
                        <a:pt x="59" y="45"/>
                        <a:pt x="58" y="45"/>
                        <a:pt x="59" y="45"/>
                      </a:cubicBezTo>
                      <a:cubicBezTo>
                        <a:pt x="59" y="45"/>
                        <a:pt x="59" y="46"/>
                        <a:pt x="59" y="46"/>
                      </a:cubicBezTo>
                      <a:cubicBezTo>
                        <a:pt x="59" y="45"/>
                        <a:pt x="59" y="45"/>
                        <a:pt x="59" y="44"/>
                      </a:cubicBezTo>
                      <a:cubicBezTo>
                        <a:pt x="59" y="45"/>
                        <a:pt x="59" y="44"/>
                        <a:pt x="59" y="44"/>
                      </a:cubicBezTo>
                      <a:close/>
                      <a:moveTo>
                        <a:pt x="59" y="53"/>
                      </a:moveTo>
                      <a:cubicBezTo>
                        <a:pt x="58" y="52"/>
                        <a:pt x="58" y="53"/>
                        <a:pt x="58" y="52"/>
                      </a:cubicBezTo>
                      <a:cubicBezTo>
                        <a:pt x="58" y="51"/>
                        <a:pt x="58" y="53"/>
                        <a:pt x="59" y="52"/>
                      </a:cubicBezTo>
                      <a:lnTo>
                        <a:pt x="59" y="53"/>
                      </a:lnTo>
                      <a:close/>
                      <a:moveTo>
                        <a:pt x="59" y="51"/>
                      </a:moveTo>
                      <a:cubicBezTo>
                        <a:pt x="58" y="52"/>
                        <a:pt x="58" y="51"/>
                        <a:pt x="58" y="51"/>
                      </a:cubicBezTo>
                      <a:cubicBezTo>
                        <a:pt x="58" y="51"/>
                        <a:pt x="58" y="51"/>
                        <a:pt x="59" y="51"/>
                      </a:cubicBezTo>
                      <a:close/>
                      <a:moveTo>
                        <a:pt x="59" y="44"/>
                      </a:moveTo>
                      <a:cubicBezTo>
                        <a:pt x="59" y="45"/>
                        <a:pt x="58" y="45"/>
                        <a:pt x="58" y="45"/>
                      </a:cubicBezTo>
                      <a:cubicBezTo>
                        <a:pt x="58" y="44"/>
                        <a:pt x="58" y="45"/>
                        <a:pt x="59" y="44"/>
                      </a:cubicBezTo>
                      <a:close/>
                      <a:moveTo>
                        <a:pt x="58" y="49"/>
                      </a:moveTo>
                      <a:cubicBezTo>
                        <a:pt x="58" y="49"/>
                        <a:pt x="58" y="49"/>
                        <a:pt x="58" y="48"/>
                      </a:cubicBezTo>
                      <a:cubicBezTo>
                        <a:pt x="58" y="49"/>
                        <a:pt x="58" y="48"/>
                        <a:pt x="58" y="48"/>
                      </a:cubicBezTo>
                      <a:cubicBezTo>
                        <a:pt x="58" y="48"/>
                        <a:pt x="58" y="48"/>
                        <a:pt x="59" y="48"/>
                      </a:cubicBezTo>
                      <a:cubicBezTo>
                        <a:pt x="58" y="48"/>
                        <a:pt x="59" y="50"/>
                        <a:pt x="58" y="49"/>
                      </a:cubicBezTo>
                      <a:close/>
                      <a:moveTo>
                        <a:pt x="56" y="27"/>
                      </a:moveTo>
                      <a:cubicBezTo>
                        <a:pt x="56" y="26"/>
                        <a:pt x="56" y="26"/>
                        <a:pt x="56" y="26"/>
                      </a:cubicBezTo>
                      <a:cubicBezTo>
                        <a:pt x="56" y="27"/>
                        <a:pt x="57" y="26"/>
                        <a:pt x="57" y="26"/>
                      </a:cubicBezTo>
                      <a:cubicBezTo>
                        <a:pt x="57" y="27"/>
                        <a:pt x="56" y="26"/>
                        <a:pt x="57" y="27"/>
                      </a:cubicBezTo>
                      <a:cubicBezTo>
                        <a:pt x="57" y="27"/>
                        <a:pt x="56" y="27"/>
                        <a:pt x="56" y="27"/>
                      </a:cubicBezTo>
                      <a:close/>
                      <a:moveTo>
                        <a:pt x="56" y="27"/>
                      </a:moveTo>
                      <a:cubicBezTo>
                        <a:pt x="55" y="26"/>
                        <a:pt x="56" y="26"/>
                        <a:pt x="55" y="27"/>
                      </a:cubicBezTo>
                      <a:cubicBezTo>
                        <a:pt x="55" y="26"/>
                        <a:pt x="55" y="26"/>
                        <a:pt x="55" y="26"/>
                      </a:cubicBezTo>
                      <a:cubicBezTo>
                        <a:pt x="56" y="26"/>
                        <a:pt x="56" y="26"/>
                        <a:pt x="56" y="27"/>
                      </a:cubicBezTo>
                      <a:cubicBezTo>
                        <a:pt x="56" y="27"/>
                        <a:pt x="56" y="27"/>
                        <a:pt x="56" y="27"/>
                      </a:cubicBezTo>
                      <a:close/>
                      <a:moveTo>
                        <a:pt x="54" y="37"/>
                      </a:moveTo>
                      <a:cubicBezTo>
                        <a:pt x="55" y="37"/>
                        <a:pt x="55" y="38"/>
                        <a:pt x="55" y="37"/>
                      </a:cubicBezTo>
                      <a:cubicBezTo>
                        <a:pt x="55" y="39"/>
                        <a:pt x="55" y="37"/>
                        <a:pt x="54" y="37"/>
                      </a:cubicBezTo>
                      <a:close/>
                      <a:moveTo>
                        <a:pt x="54" y="11"/>
                      </a:moveTo>
                      <a:cubicBezTo>
                        <a:pt x="54" y="11"/>
                        <a:pt x="54" y="12"/>
                        <a:pt x="54" y="11"/>
                      </a:cubicBezTo>
                      <a:cubicBezTo>
                        <a:pt x="55" y="11"/>
                        <a:pt x="54" y="12"/>
                        <a:pt x="54" y="11"/>
                      </a:cubicBezTo>
                      <a:close/>
                      <a:moveTo>
                        <a:pt x="54" y="27"/>
                      </a:moveTo>
                      <a:cubicBezTo>
                        <a:pt x="54" y="27"/>
                        <a:pt x="54" y="27"/>
                        <a:pt x="54" y="27"/>
                      </a:cubicBezTo>
                      <a:cubicBezTo>
                        <a:pt x="54" y="27"/>
                        <a:pt x="54" y="27"/>
                        <a:pt x="54" y="27"/>
                      </a:cubicBezTo>
                      <a:close/>
                      <a:moveTo>
                        <a:pt x="52" y="26"/>
                      </a:moveTo>
                      <a:cubicBezTo>
                        <a:pt x="52" y="26"/>
                        <a:pt x="53" y="26"/>
                        <a:pt x="54" y="26"/>
                      </a:cubicBezTo>
                      <a:cubicBezTo>
                        <a:pt x="54" y="27"/>
                        <a:pt x="53" y="26"/>
                        <a:pt x="53" y="27"/>
                      </a:cubicBezTo>
                      <a:cubicBezTo>
                        <a:pt x="52" y="27"/>
                        <a:pt x="53" y="27"/>
                        <a:pt x="52" y="26"/>
                      </a:cubicBezTo>
                      <a:close/>
                      <a:moveTo>
                        <a:pt x="51" y="12"/>
                      </a:moveTo>
                      <a:cubicBezTo>
                        <a:pt x="51" y="12"/>
                        <a:pt x="51" y="12"/>
                        <a:pt x="51" y="12"/>
                      </a:cubicBezTo>
                      <a:cubicBezTo>
                        <a:pt x="51" y="11"/>
                        <a:pt x="52" y="12"/>
                        <a:pt x="52" y="11"/>
                      </a:cubicBezTo>
                      <a:cubicBezTo>
                        <a:pt x="52" y="12"/>
                        <a:pt x="51" y="12"/>
                        <a:pt x="51" y="12"/>
                      </a:cubicBezTo>
                      <a:close/>
                      <a:moveTo>
                        <a:pt x="52" y="29"/>
                      </a:moveTo>
                      <a:cubicBezTo>
                        <a:pt x="52" y="30"/>
                        <a:pt x="52" y="29"/>
                        <a:pt x="52" y="29"/>
                      </a:cubicBezTo>
                      <a:cubicBezTo>
                        <a:pt x="52" y="28"/>
                        <a:pt x="52" y="29"/>
                        <a:pt x="52" y="29"/>
                      </a:cubicBezTo>
                      <a:close/>
                      <a:moveTo>
                        <a:pt x="52" y="25"/>
                      </a:moveTo>
                      <a:cubicBezTo>
                        <a:pt x="52" y="25"/>
                        <a:pt x="52" y="25"/>
                        <a:pt x="52" y="25"/>
                      </a:cubicBezTo>
                      <a:cubicBezTo>
                        <a:pt x="51" y="24"/>
                        <a:pt x="52" y="25"/>
                        <a:pt x="52" y="25"/>
                      </a:cubicBezTo>
                      <a:close/>
                      <a:moveTo>
                        <a:pt x="52" y="26"/>
                      </a:moveTo>
                      <a:cubicBezTo>
                        <a:pt x="52" y="27"/>
                        <a:pt x="51" y="26"/>
                        <a:pt x="52" y="26"/>
                      </a:cubicBezTo>
                      <a:close/>
                      <a:moveTo>
                        <a:pt x="50" y="7"/>
                      </a:moveTo>
                      <a:cubicBezTo>
                        <a:pt x="50" y="7"/>
                        <a:pt x="51" y="7"/>
                        <a:pt x="51" y="7"/>
                      </a:cubicBezTo>
                      <a:cubicBezTo>
                        <a:pt x="51" y="8"/>
                        <a:pt x="49" y="7"/>
                        <a:pt x="50" y="7"/>
                      </a:cubicBezTo>
                      <a:close/>
                      <a:moveTo>
                        <a:pt x="50" y="36"/>
                      </a:moveTo>
                      <a:cubicBezTo>
                        <a:pt x="50" y="36"/>
                        <a:pt x="51" y="36"/>
                        <a:pt x="51" y="36"/>
                      </a:cubicBezTo>
                      <a:cubicBezTo>
                        <a:pt x="51" y="36"/>
                        <a:pt x="50" y="36"/>
                        <a:pt x="50" y="36"/>
                      </a:cubicBezTo>
                      <a:close/>
                      <a:moveTo>
                        <a:pt x="48" y="41"/>
                      </a:moveTo>
                      <a:cubicBezTo>
                        <a:pt x="48" y="40"/>
                        <a:pt x="49" y="41"/>
                        <a:pt x="49" y="41"/>
                      </a:cubicBezTo>
                      <a:cubicBezTo>
                        <a:pt x="49" y="41"/>
                        <a:pt x="48" y="41"/>
                        <a:pt x="48" y="41"/>
                      </a:cubicBezTo>
                      <a:close/>
                      <a:moveTo>
                        <a:pt x="47" y="20"/>
                      </a:move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lose/>
                      <a:moveTo>
                        <a:pt x="46" y="26"/>
                      </a:moveTo>
                      <a:cubicBezTo>
                        <a:pt x="46" y="26"/>
                        <a:pt x="47" y="26"/>
                        <a:pt x="47" y="26"/>
                      </a:cubicBezTo>
                      <a:cubicBezTo>
                        <a:pt x="47" y="27"/>
                        <a:pt x="46" y="27"/>
                        <a:pt x="46" y="26"/>
                      </a:cubicBezTo>
                      <a:close/>
                      <a:moveTo>
                        <a:pt x="47" y="45"/>
                      </a:moveTo>
                      <a:cubicBezTo>
                        <a:pt x="47" y="45"/>
                        <a:pt x="47" y="45"/>
                        <a:pt x="48" y="45"/>
                      </a:cubicBezTo>
                      <a:cubicBezTo>
                        <a:pt x="48" y="45"/>
                        <a:pt x="48" y="45"/>
                        <a:pt x="48" y="45"/>
                      </a:cubicBezTo>
                      <a:cubicBezTo>
                        <a:pt x="48" y="46"/>
                        <a:pt x="47" y="45"/>
                        <a:pt x="47" y="45"/>
                      </a:cubicBezTo>
                      <a:close/>
                      <a:moveTo>
                        <a:pt x="47" y="41"/>
                      </a:moveTo>
                      <a:cubicBezTo>
                        <a:pt x="47" y="41"/>
                        <a:pt x="46" y="41"/>
                        <a:pt x="46" y="41"/>
                      </a:cubicBezTo>
                      <a:cubicBezTo>
                        <a:pt x="46" y="41"/>
                        <a:pt x="47" y="41"/>
                        <a:pt x="47" y="41"/>
                      </a:cubicBezTo>
                      <a:close/>
                      <a:moveTo>
                        <a:pt x="47" y="48"/>
                      </a:moveTo>
                      <a:cubicBezTo>
                        <a:pt x="47" y="48"/>
                        <a:pt x="47" y="49"/>
                        <a:pt x="47" y="49"/>
                      </a:cubicBezTo>
                      <a:cubicBezTo>
                        <a:pt x="47" y="49"/>
                        <a:pt x="47" y="49"/>
                        <a:pt x="47" y="49"/>
                      </a:cubicBezTo>
                      <a:cubicBezTo>
                        <a:pt x="47" y="48"/>
                        <a:pt x="47" y="49"/>
                        <a:pt x="47" y="48"/>
                      </a:cubicBezTo>
                      <a:close/>
                      <a:moveTo>
                        <a:pt x="44" y="20"/>
                      </a:moveTo>
                      <a:cubicBezTo>
                        <a:pt x="45" y="20"/>
                        <a:pt x="45" y="20"/>
                        <a:pt x="45" y="20"/>
                      </a:cubicBezTo>
                      <a:cubicBezTo>
                        <a:pt x="45" y="20"/>
                        <a:pt x="44" y="21"/>
                        <a:pt x="44" y="20"/>
                      </a:cubicBezTo>
                      <a:close/>
                      <a:moveTo>
                        <a:pt x="45" y="54"/>
                      </a:moveTo>
                      <a:cubicBezTo>
                        <a:pt x="45" y="54"/>
                        <a:pt x="46" y="53"/>
                        <a:pt x="46" y="54"/>
                      </a:cubicBezTo>
                      <a:cubicBezTo>
                        <a:pt x="46" y="54"/>
                        <a:pt x="45" y="54"/>
                        <a:pt x="45" y="54"/>
                      </a:cubicBezTo>
                      <a:close/>
                      <a:moveTo>
                        <a:pt x="45" y="43"/>
                      </a:moveTo>
                      <a:cubicBezTo>
                        <a:pt x="45" y="43"/>
                        <a:pt x="45" y="43"/>
                        <a:pt x="45" y="43"/>
                      </a:cubicBezTo>
                      <a:cubicBezTo>
                        <a:pt x="45" y="42"/>
                        <a:pt x="45" y="43"/>
                        <a:pt x="45" y="43"/>
                      </a:cubicBezTo>
                      <a:close/>
                      <a:moveTo>
                        <a:pt x="38" y="24"/>
                      </a:moveTo>
                      <a:cubicBezTo>
                        <a:pt x="38" y="25"/>
                        <a:pt x="38" y="24"/>
                        <a:pt x="37" y="25"/>
                      </a:cubicBezTo>
                      <a:cubicBezTo>
                        <a:pt x="37" y="24"/>
                        <a:pt x="38" y="24"/>
                        <a:pt x="38" y="24"/>
                      </a:cubicBezTo>
                      <a:close/>
                      <a:moveTo>
                        <a:pt x="33" y="45"/>
                      </a:moveTo>
                      <a:cubicBezTo>
                        <a:pt x="33" y="46"/>
                        <a:pt x="32" y="45"/>
                        <a:pt x="32" y="46"/>
                      </a:cubicBezTo>
                      <a:cubicBezTo>
                        <a:pt x="32" y="45"/>
                        <a:pt x="33" y="45"/>
                        <a:pt x="33" y="45"/>
                      </a:cubicBezTo>
                      <a:close/>
                      <a:moveTo>
                        <a:pt x="30" y="28"/>
                      </a:moveTo>
                      <a:cubicBezTo>
                        <a:pt x="30" y="29"/>
                        <a:pt x="29" y="28"/>
                        <a:pt x="29" y="28"/>
                      </a:cubicBezTo>
                      <a:cubicBezTo>
                        <a:pt x="29" y="27"/>
                        <a:pt x="29" y="28"/>
                        <a:pt x="30" y="28"/>
                      </a:cubicBezTo>
                      <a:close/>
                      <a:moveTo>
                        <a:pt x="31" y="48"/>
                      </a:moveTo>
                      <a:cubicBezTo>
                        <a:pt x="31" y="47"/>
                        <a:pt x="31" y="47"/>
                        <a:pt x="30" y="47"/>
                      </a:cubicBezTo>
                      <a:cubicBezTo>
                        <a:pt x="31" y="47"/>
                        <a:pt x="31" y="46"/>
                        <a:pt x="31" y="46"/>
                      </a:cubicBezTo>
                      <a:cubicBezTo>
                        <a:pt x="31" y="46"/>
                        <a:pt x="31" y="47"/>
                        <a:pt x="31" y="47"/>
                      </a:cubicBezTo>
                      <a:cubicBezTo>
                        <a:pt x="31" y="47"/>
                        <a:pt x="31" y="48"/>
                        <a:pt x="31" y="48"/>
                      </a:cubicBezTo>
                      <a:close/>
                      <a:moveTo>
                        <a:pt x="26" y="47"/>
                      </a:moveTo>
                      <a:cubicBezTo>
                        <a:pt x="26" y="48"/>
                        <a:pt x="26" y="47"/>
                        <a:pt x="25" y="47"/>
                      </a:cubicBezTo>
                      <a:cubicBezTo>
                        <a:pt x="26" y="46"/>
                        <a:pt x="26" y="47"/>
                        <a:pt x="26" y="47"/>
                      </a:cubicBezTo>
                      <a:close/>
                      <a:moveTo>
                        <a:pt x="26" y="53"/>
                      </a:moveTo>
                      <a:cubicBezTo>
                        <a:pt x="26" y="54"/>
                        <a:pt x="26" y="54"/>
                        <a:pt x="25" y="54"/>
                      </a:cubicBezTo>
                      <a:cubicBezTo>
                        <a:pt x="25" y="53"/>
                        <a:pt x="26" y="54"/>
                        <a:pt x="26" y="53"/>
                      </a:cubicBezTo>
                      <a:close/>
                      <a:moveTo>
                        <a:pt x="24" y="53"/>
                      </a:moveTo>
                      <a:cubicBezTo>
                        <a:pt x="24" y="54"/>
                        <a:pt x="24" y="54"/>
                        <a:pt x="24" y="55"/>
                      </a:cubicBezTo>
                      <a:cubicBezTo>
                        <a:pt x="24" y="55"/>
                        <a:pt x="24" y="53"/>
                        <a:pt x="24" y="53"/>
                      </a:cubicBezTo>
                      <a:close/>
                      <a:moveTo>
                        <a:pt x="24" y="53"/>
                      </a:moveTo>
                      <a:cubicBezTo>
                        <a:pt x="24" y="54"/>
                        <a:pt x="23" y="53"/>
                        <a:pt x="24" y="54"/>
                      </a:cubicBezTo>
                      <a:cubicBezTo>
                        <a:pt x="24" y="54"/>
                        <a:pt x="24" y="54"/>
                        <a:pt x="24" y="54"/>
                      </a:cubicBezTo>
                      <a:cubicBezTo>
                        <a:pt x="23" y="53"/>
                        <a:pt x="24" y="53"/>
                        <a:pt x="24" y="53"/>
                      </a:cubicBezTo>
                      <a:close/>
                      <a:moveTo>
                        <a:pt x="22" y="50"/>
                      </a:moveTo>
                      <a:cubicBezTo>
                        <a:pt x="22" y="50"/>
                        <a:pt x="22" y="50"/>
                        <a:pt x="22" y="49"/>
                      </a:cubicBezTo>
                      <a:cubicBezTo>
                        <a:pt x="22" y="49"/>
                        <a:pt x="22" y="50"/>
                        <a:pt x="22" y="50"/>
                      </a:cubicBezTo>
                      <a:cubicBezTo>
                        <a:pt x="23" y="50"/>
                        <a:pt x="22" y="50"/>
                        <a:pt x="22" y="50"/>
                      </a:cubicBezTo>
                      <a:close/>
                      <a:moveTo>
                        <a:pt x="18" y="42"/>
                      </a:moveTo>
                      <a:cubicBezTo>
                        <a:pt x="18" y="41"/>
                        <a:pt x="19" y="42"/>
                        <a:pt x="19" y="42"/>
                      </a:cubicBezTo>
                      <a:cubicBezTo>
                        <a:pt x="19" y="43"/>
                        <a:pt x="18" y="41"/>
                        <a:pt x="18" y="42"/>
                      </a:cubicBezTo>
                      <a:close/>
                      <a:moveTo>
                        <a:pt x="21" y="54"/>
                      </a:moveTo>
                      <a:cubicBezTo>
                        <a:pt x="21" y="54"/>
                        <a:pt x="21" y="54"/>
                        <a:pt x="21" y="54"/>
                      </a:cubicBezTo>
                      <a:cubicBezTo>
                        <a:pt x="22" y="54"/>
                        <a:pt x="22" y="54"/>
                        <a:pt x="22" y="54"/>
                      </a:cubicBezTo>
                      <a:cubicBezTo>
                        <a:pt x="22" y="55"/>
                        <a:pt x="22" y="55"/>
                        <a:pt x="21" y="54"/>
                      </a:cubicBezTo>
                      <a:close/>
                      <a:moveTo>
                        <a:pt x="17" y="41"/>
                      </a:move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7" y="42"/>
                        <a:pt x="17" y="42"/>
                        <a:pt x="17" y="41"/>
                      </a:cubicBezTo>
                      <a:close/>
                      <a:moveTo>
                        <a:pt x="22" y="55"/>
                      </a:moveTo>
                      <a:cubicBezTo>
                        <a:pt x="22" y="55"/>
                        <a:pt x="22" y="55"/>
                        <a:pt x="22" y="55"/>
                      </a:cubicBezTo>
                      <a:cubicBezTo>
                        <a:pt x="21" y="54"/>
                        <a:pt x="20" y="53"/>
                        <a:pt x="20" y="51"/>
                      </a:cubicBezTo>
                      <a:cubicBezTo>
                        <a:pt x="21" y="54"/>
                        <a:pt x="21" y="54"/>
                        <a:pt x="21" y="54"/>
                      </a:cubicBezTo>
                      <a:cubicBezTo>
                        <a:pt x="21" y="55"/>
                        <a:pt x="22" y="55"/>
                        <a:pt x="22" y="55"/>
                      </a:cubicBezTo>
                      <a:close/>
                      <a:moveTo>
                        <a:pt x="16" y="46"/>
                      </a:moveTo>
                      <a:cubicBezTo>
                        <a:pt x="16" y="46"/>
                        <a:pt x="17" y="47"/>
                        <a:pt x="17" y="47"/>
                      </a:cubicBezTo>
                      <a:cubicBezTo>
                        <a:pt x="17" y="47"/>
                        <a:pt x="17" y="47"/>
                        <a:pt x="17" y="47"/>
                      </a:cubicBezTo>
                      <a:cubicBezTo>
                        <a:pt x="17" y="47"/>
                        <a:pt x="16" y="46"/>
                        <a:pt x="16" y="46"/>
                      </a:cubicBezTo>
                      <a:close/>
                      <a:moveTo>
                        <a:pt x="16" y="46"/>
                      </a:moveTo>
                      <a:cubicBezTo>
                        <a:pt x="16" y="45"/>
                        <a:pt x="15" y="45"/>
                        <a:pt x="15" y="45"/>
                      </a:cubicBezTo>
                      <a:cubicBezTo>
                        <a:pt x="15" y="45"/>
                        <a:pt x="15" y="45"/>
                        <a:pt x="16" y="46"/>
                      </a:cubicBezTo>
                      <a:close/>
                      <a:moveTo>
                        <a:pt x="15" y="44"/>
                      </a:moveTo>
                      <a:cubicBezTo>
                        <a:pt x="15" y="44"/>
                        <a:pt x="15" y="44"/>
                        <a:pt x="14" y="44"/>
                      </a:cubicBezTo>
                      <a:cubicBezTo>
                        <a:pt x="15" y="45"/>
                        <a:pt x="14" y="44"/>
                        <a:pt x="15" y="45"/>
                      </a:cubicBezTo>
                      <a:cubicBezTo>
                        <a:pt x="15" y="45"/>
                        <a:pt x="15" y="45"/>
                        <a:pt x="15" y="45"/>
                      </a:cubicBezTo>
                      <a:cubicBezTo>
                        <a:pt x="16" y="45"/>
                        <a:pt x="15" y="45"/>
                        <a:pt x="16" y="45"/>
                      </a:cubicBezTo>
                      <a:cubicBezTo>
                        <a:pt x="15" y="45"/>
                        <a:pt x="15" y="45"/>
                        <a:pt x="15" y="45"/>
                      </a:cubicBezTo>
                      <a:lnTo>
                        <a:pt x="15" y="44"/>
                      </a:lnTo>
                      <a:close/>
                      <a:moveTo>
                        <a:pt x="7" y="36"/>
                      </a:moveTo>
                      <a:cubicBezTo>
                        <a:pt x="7" y="36"/>
                        <a:pt x="7" y="36"/>
                        <a:pt x="7" y="35"/>
                      </a:cubicBezTo>
                      <a:cubicBezTo>
                        <a:pt x="8" y="36"/>
                        <a:pt x="8" y="36"/>
                        <a:pt x="7" y="36"/>
                      </a:cubicBezTo>
                      <a:close/>
                      <a:moveTo>
                        <a:pt x="13" y="43"/>
                      </a:moveTo>
                      <a:cubicBezTo>
                        <a:pt x="13" y="43"/>
                        <a:pt x="14" y="44"/>
                        <a:pt x="14" y="44"/>
                      </a:cubicBezTo>
                      <a:cubicBezTo>
                        <a:pt x="14" y="44"/>
                        <a:pt x="14" y="43"/>
                        <a:pt x="13" y="43"/>
                      </a:cubicBezTo>
                      <a:close/>
                      <a:moveTo>
                        <a:pt x="14" y="44"/>
                      </a:moveTo>
                      <a:cubicBezTo>
                        <a:pt x="14" y="44"/>
                        <a:pt x="14" y="43"/>
                        <a:pt x="14" y="43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lose/>
                      <a:moveTo>
                        <a:pt x="13" y="43"/>
                      </a:moveTo>
                      <a:cubicBezTo>
                        <a:pt x="14" y="43"/>
                        <a:pt x="14" y="43"/>
                        <a:pt x="14" y="44"/>
                      </a:cubicBezTo>
                      <a:cubicBezTo>
                        <a:pt x="14" y="44"/>
                        <a:pt x="14" y="43"/>
                        <a:pt x="13" y="43"/>
                      </a:cubicBezTo>
                      <a:cubicBezTo>
                        <a:pt x="13" y="43"/>
                        <a:pt x="13" y="42"/>
                        <a:pt x="12" y="42"/>
                      </a:cubicBezTo>
                      <a:cubicBezTo>
                        <a:pt x="13" y="43"/>
                        <a:pt x="12" y="42"/>
                        <a:pt x="13" y="43"/>
                      </a:cubicBezTo>
                      <a:close/>
                      <a:moveTo>
                        <a:pt x="12" y="42"/>
                      </a:moveTo>
                      <a:cubicBezTo>
                        <a:pt x="12" y="42"/>
                        <a:pt x="12" y="42"/>
                        <a:pt x="13" y="42"/>
                      </a:cubicBezTo>
                      <a:cubicBezTo>
                        <a:pt x="12" y="42"/>
                        <a:pt x="12" y="42"/>
                        <a:pt x="12" y="42"/>
                      </a:cubicBezTo>
                      <a:close/>
                      <a:moveTo>
                        <a:pt x="12" y="42"/>
                      </a:moveTo>
                      <a:cubicBezTo>
                        <a:pt x="12" y="42"/>
                        <a:pt x="12" y="42"/>
                        <a:pt x="12" y="42"/>
                      </a:cubicBezTo>
                      <a:cubicBezTo>
                        <a:pt x="12" y="42"/>
                        <a:pt x="12" y="42"/>
                        <a:pt x="12" y="42"/>
                      </a:cubicBezTo>
                      <a:close/>
                      <a:moveTo>
                        <a:pt x="12" y="42"/>
                      </a:moveTo>
                      <a:cubicBezTo>
                        <a:pt x="11" y="41"/>
                        <a:pt x="12" y="42"/>
                        <a:pt x="12" y="42"/>
                      </a:cubicBezTo>
                      <a:cubicBezTo>
                        <a:pt x="12" y="42"/>
                        <a:pt x="12" y="42"/>
                        <a:pt x="12" y="42"/>
                      </a:cubicBezTo>
                      <a:cubicBezTo>
                        <a:pt x="12" y="42"/>
                        <a:pt x="12" y="42"/>
                        <a:pt x="12" y="42"/>
                      </a:cubicBezTo>
                      <a:cubicBezTo>
                        <a:pt x="11" y="42"/>
                        <a:pt x="12" y="42"/>
                        <a:pt x="12" y="42"/>
                      </a:cubicBezTo>
                      <a:close/>
                      <a:moveTo>
                        <a:pt x="11" y="41"/>
                      </a:move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lose/>
                      <a:moveTo>
                        <a:pt x="4" y="38"/>
                      </a:move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5" y="38"/>
                        <a:pt x="4" y="38"/>
                        <a:pt x="4" y="38"/>
                      </a:cubicBezTo>
                      <a:close/>
                      <a:moveTo>
                        <a:pt x="3" y="40"/>
                      </a:moveTo>
                      <a:cubicBezTo>
                        <a:pt x="3" y="40"/>
                        <a:pt x="3" y="40"/>
                        <a:pt x="3" y="39"/>
                      </a:cubicBezTo>
                      <a:cubicBezTo>
                        <a:pt x="4" y="40"/>
                        <a:pt x="4" y="40"/>
                        <a:pt x="3" y="40"/>
                      </a:cubicBezTo>
                      <a:close/>
                      <a:moveTo>
                        <a:pt x="12" y="41"/>
                      </a:moveTo>
                      <a:cubicBezTo>
                        <a:pt x="12" y="41"/>
                        <a:pt x="14" y="41"/>
                        <a:pt x="17" y="41"/>
                      </a:cubicBezTo>
                      <a:cubicBezTo>
                        <a:pt x="18" y="40"/>
                        <a:pt x="19" y="40"/>
                        <a:pt x="20" y="40"/>
                      </a:cubicBezTo>
                      <a:cubicBezTo>
                        <a:pt x="21" y="39"/>
                        <a:pt x="23" y="39"/>
                        <a:pt x="24" y="39"/>
                      </a:cubicBezTo>
                      <a:cubicBezTo>
                        <a:pt x="25" y="38"/>
                        <a:pt x="25" y="38"/>
                        <a:pt x="26" y="38"/>
                      </a:cubicBezTo>
                      <a:cubicBezTo>
                        <a:pt x="27" y="37"/>
                        <a:pt x="27" y="38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6" y="38"/>
                        <a:pt x="26" y="38"/>
                      </a:cubicBezTo>
                      <a:cubicBezTo>
                        <a:pt x="26" y="38"/>
                        <a:pt x="26" y="38"/>
                        <a:pt x="26" y="38"/>
                      </a:cubicBezTo>
                      <a:cubicBezTo>
                        <a:pt x="26" y="38"/>
                        <a:pt x="26" y="38"/>
                        <a:pt x="26" y="38"/>
                      </a:cubicBezTo>
                      <a:cubicBezTo>
                        <a:pt x="26" y="38"/>
                        <a:pt x="25" y="38"/>
                        <a:pt x="25" y="38"/>
                      </a:cubicBezTo>
                      <a:cubicBezTo>
                        <a:pt x="24" y="38"/>
                        <a:pt x="24" y="38"/>
                        <a:pt x="24" y="38"/>
                      </a:cubicBezTo>
                      <a:cubicBezTo>
                        <a:pt x="23" y="39"/>
                        <a:pt x="22" y="39"/>
                        <a:pt x="21" y="40"/>
                      </a:cubicBezTo>
                      <a:cubicBezTo>
                        <a:pt x="20" y="40"/>
                        <a:pt x="19" y="40"/>
                        <a:pt x="18" y="40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5" y="41"/>
                        <a:pt x="15" y="41"/>
                        <a:pt x="14" y="41"/>
                      </a:cubicBezTo>
                      <a:cubicBezTo>
                        <a:pt x="13" y="41"/>
                        <a:pt x="12" y="41"/>
                        <a:pt x="12" y="41"/>
                      </a:cubicBezTo>
                      <a:close/>
                      <a:moveTo>
                        <a:pt x="13" y="41"/>
                      </a:move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lose/>
                      <a:moveTo>
                        <a:pt x="14" y="41"/>
                      </a:move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4" y="41"/>
                        <a:pt x="14" y="41"/>
                        <a:pt x="15" y="41"/>
                      </a:cubicBezTo>
                      <a:cubicBezTo>
                        <a:pt x="15" y="41"/>
                        <a:pt x="14" y="41"/>
                        <a:pt x="14" y="41"/>
                      </a:cubicBezTo>
                      <a:close/>
                      <a:moveTo>
                        <a:pt x="15" y="41"/>
                      </a:moveTo>
                      <a:cubicBezTo>
                        <a:pt x="15" y="41"/>
                        <a:pt x="14" y="41"/>
                        <a:pt x="14" y="41"/>
                      </a:cubicBezTo>
                      <a:cubicBezTo>
                        <a:pt x="14" y="41"/>
                        <a:pt x="14" y="41"/>
                        <a:pt x="15" y="41"/>
                      </a:cubicBezTo>
                      <a:close/>
                      <a:moveTo>
                        <a:pt x="17" y="41"/>
                      </a:moveTo>
                      <a:cubicBezTo>
                        <a:pt x="16" y="41"/>
                        <a:pt x="15" y="41"/>
                        <a:pt x="14" y="41"/>
                      </a:cubicBezTo>
                      <a:cubicBezTo>
                        <a:pt x="15" y="41"/>
                        <a:pt x="16" y="41"/>
                        <a:pt x="17" y="41"/>
                      </a:cubicBezTo>
                      <a:close/>
                      <a:moveTo>
                        <a:pt x="15" y="41"/>
                      </a:moveTo>
                      <a:cubicBezTo>
                        <a:pt x="16" y="41"/>
                        <a:pt x="16" y="41"/>
                        <a:pt x="17" y="41"/>
                      </a:cubicBezTo>
                      <a:cubicBezTo>
                        <a:pt x="17" y="41"/>
                        <a:pt x="18" y="40"/>
                        <a:pt x="19" y="40"/>
                      </a:cubicBezTo>
                      <a:cubicBezTo>
                        <a:pt x="19" y="40"/>
                        <a:pt x="18" y="40"/>
                        <a:pt x="17" y="40"/>
                      </a:cubicBezTo>
                      <a:cubicBezTo>
                        <a:pt x="18" y="40"/>
                        <a:pt x="17" y="40"/>
                        <a:pt x="17" y="41"/>
                      </a:cubicBezTo>
                      <a:cubicBezTo>
                        <a:pt x="16" y="41"/>
                        <a:pt x="15" y="41"/>
                        <a:pt x="15" y="41"/>
                      </a:cubicBezTo>
                      <a:close/>
                      <a:moveTo>
                        <a:pt x="18" y="40"/>
                      </a:moveTo>
                      <a:cubicBezTo>
                        <a:pt x="16" y="41"/>
                        <a:pt x="17" y="41"/>
                        <a:pt x="16" y="41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7" y="41"/>
                        <a:pt x="17" y="40"/>
                        <a:pt x="18" y="40"/>
                      </a:cubicBezTo>
                      <a:close/>
                      <a:moveTo>
                        <a:pt x="0" y="46"/>
                      </a:moveTo>
                      <a:cubicBezTo>
                        <a:pt x="1" y="46"/>
                        <a:pt x="1" y="46"/>
                        <a:pt x="1" y="47"/>
                      </a:cubicBezTo>
                      <a:cubicBezTo>
                        <a:pt x="0" y="47"/>
                        <a:pt x="0" y="46"/>
                        <a:pt x="0" y="46"/>
                      </a:cubicBezTo>
                      <a:close/>
                      <a:moveTo>
                        <a:pt x="20" y="40"/>
                      </a:moveTo>
                      <a:cubicBezTo>
                        <a:pt x="20" y="40"/>
                        <a:pt x="20" y="40"/>
                        <a:pt x="20" y="40"/>
                      </a:cubicBezTo>
                      <a:cubicBezTo>
                        <a:pt x="19" y="41"/>
                        <a:pt x="20" y="40"/>
                        <a:pt x="20" y="40"/>
                      </a:cubicBezTo>
                      <a:cubicBezTo>
                        <a:pt x="21" y="40"/>
                        <a:pt x="20" y="40"/>
                        <a:pt x="20" y="40"/>
                      </a:cubicBezTo>
                      <a:close/>
                      <a:moveTo>
                        <a:pt x="21" y="40"/>
                      </a:moveTo>
                      <a:cubicBezTo>
                        <a:pt x="21" y="40"/>
                        <a:pt x="21" y="40"/>
                        <a:pt x="21" y="40"/>
                      </a:cubicBezTo>
                      <a:cubicBezTo>
                        <a:pt x="21" y="40"/>
                        <a:pt x="21" y="40"/>
                        <a:pt x="22" y="40"/>
                      </a:cubicBezTo>
                      <a:cubicBezTo>
                        <a:pt x="22" y="40"/>
                        <a:pt x="21" y="40"/>
                        <a:pt x="21" y="40"/>
                      </a:cubicBezTo>
                      <a:cubicBezTo>
                        <a:pt x="20" y="40"/>
                        <a:pt x="21" y="40"/>
                        <a:pt x="21" y="40"/>
                      </a:cubicBezTo>
                      <a:close/>
                      <a:moveTo>
                        <a:pt x="22" y="40"/>
                      </a:moveTo>
                      <a:cubicBezTo>
                        <a:pt x="23" y="39"/>
                        <a:pt x="23" y="39"/>
                        <a:pt x="23" y="39"/>
                      </a:cubicBezTo>
                      <a:cubicBezTo>
                        <a:pt x="23" y="40"/>
                        <a:pt x="22" y="40"/>
                        <a:pt x="22" y="40"/>
                      </a:cubicBezTo>
                      <a:cubicBezTo>
                        <a:pt x="21" y="40"/>
                        <a:pt x="22" y="40"/>
                        <a:pt x="22" y="40"/>
                      </a:cubicBezTo>
                      <a:close/>
                      <a:moveTo>
                        <a:pt x="32" y="35"/>
                      </a:moveTo>
                      <a:cubicBezTo>
                        <a:pt x="32" y="36"/>
                        <a:pt x="32" y="36"/>
                        <a:pt x="32" y="35"/>
                      </a:cubicBezTo>
                      <a:cubicBezTo>
                        <a:pt x="33" y="35"/>
                        <a:pt x="32" y="35"/>
                        <a:pt x="32" y="35"/>
                      </a:cubicBezTo>
                      <a:close/>
                      <a:moveTo>
                        <a:pt x="2" y="50"/>
                      </a:moveTo>
                      <a:cubicBezTo>
                        <a:pt x="2" y="51"/>
                        <a:pt x="1" y="50"/>
                        <a:pt x="2" y="49"/>
                      </a:cubicBezTo>
                      <a:cubicBezTo>
                        <a:pt x="2" y="50"/>
                        <a:pt x="2" y="50"/>
                        <a:pt x="2" y="50"/>
                      </a:cubicBezTo>
                      <a:close/>
                      <a:moveTo>
                        <a:pt x="23" y="40"/>
                      </a:moveTo>
                      <a:cubicBezTo>
                        <a:pt x="23" y="40"/>
                        <a:pt x="23" y="40"/>
                        <a:pt x="23" y="41"/>
                      </a:cubicBezTo>
                      <a:cubicBezTo>
                        <a:pt x="23" y="41"/>
                        <a:pt x="23" y="40"/>
                        <a:pt x="23" y="40"/>
                      </a:cubicBezTo>
                      <a:cubicBezTo>
                        <a:pt x="23" y="40"/>
                        <a:pt x="22" y="41"/>
                        <a:pt x="22" y="41"/>
                      </a:cubicBezTo>
                      <a:cubicBezTo>
                        <a:pt x="22" y="40"/>
                        <a:pt x="22" y="40"/>
                        <a:pt x="22" y="40"/>
                      </a:cubicBezTo>
                      <a:cubicBezTo>
                        <a:pt x="23" y="40"/>
                        <a:pt x="23" y="40"/>
                        <a:pt x="23" y="40"/>
                      </a:cubicBezTo>
                      <a:close/>
                      <a:moveTo>
                        <a:pt x="32" y="36"/>
                      </a:move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6"/>
                        <a:pt x="32" y="36"/>
                        <a:pt x="32" y="36"/>
                      </a:cubicBezTo>
                      <a:close/>
                      <a:moveTo>
                        <a:pt x="26" y="39"/>
                      </a:moveTo>
                      <a:cubicBezTo>
                        <a:pt x="27" y="39"/>
                        <a:pt x="27" y="38"/>
                        <a:pt x="27" y="39"/>
                      </a:cubicBezTo>
                      <a:cubicBezTo>
                        <a:pt x="26" y="39"/>
                        <a:pt x="26" y="39"/>
                        <a:pt x="26" y="39"/>
                      </a:cubicBezTo>
                      <a:close/>
                      <a:moveTo>
                        <a:pt x="3" y="50"/>
                      </a:moveTo>
                      <a:cubicBezTo>
                        <a:pt x="4" y="50"/>
                        <a:pt x="4" y="51"/>
                        <a:pt x="4" y="51"/>
                      </a:cubicBezTo>
                      <a:cubicBezTo>
                        <a:pt x="4" y="51"/>
                        <a:pt x="3" y="50"/>
                        <a:pt x="3" y="50"/>
                      </a:cubicBezTo>
                      <a:close/>
                      <a:moveTo>
                        <a:pt x="15" y="45"/>
                      </a:moveTo>
                      <a:cubicBezTo>
                        <a:pt x="14" y="45"/>
                        <a:pt x="15" y="45"/>
                        <a:pt x="14" y="45"/>
                      </a:cubicBezTo>
                      <a:cubicBezTo>
                        <a:pt x="15" y="44"/>
                        <a:pt x="15" y="45"/>
                        <a:pt x="15" y="45"/>
                      </a:cubicBezTo>
                      <a:close/>
                      <a:moveTo>
                        <a:pt x="22" y="42"/>
                      </a:moveTo>
                      <a:cubicBezTo>
                        <a:pt x="22" y="42"/>
                        <a:pt x="22" y="42"/>
                        <a:pt x="23" y="42"/>
                      </a:cubicBezTo>
                      <a:cubicBezTo>
                        <a:pt x="22" y="43"/>
                        <a:pt x="22" y="42"/>
                        <a:pt x="22" y="42"/>
                      </a:cubicBezTo>
                      <a:close/>
                      <a:moveTo>
                        <a:pt x="33" y="37"/>
                      </a:moveTo>
                      <a:cubicBezTo>
                        <a:pt x="32" y="38"/>
                        <a:pt x="33" y="37"/>
                        <a:pt x="32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lose/>
                      <a:moveTo>
                        <a:pt x="15" y="47"/>
                      </a:moveTo>
                      <a:cubicBezTo>
                        <a:pt x="14" y="47"/>
                        <a:pt x="15" y="46"/>
                        <a:pt x="15" y="46"/>
                      </a:cubicBezTo>
                      <a:cubicBezTo>
                        <a:pt x="16" y="46"/>
                        <a:pt x="15" y="47"/>
                        <a:pt x="15" y="47"/>
                      </a:cubicBezTo>
                      <a:close/>
                      <a:moveTo>
                        <a:pt x="3" y="53"/>
                      </a:moveTo>
                      <a:cubicBezTo>
                        <a:pt x="2" y="53"/>
                        <a:pt x="2" y="53"/>
                        <a:pt x="2" y="52"/>
                      </a:cubicBezTo>
                      <a:cubicBezTo>
                        <a:pt x="3" y="52"/>
                        <a:pt x="3" y="53"/>
                        <a:pt x="3" y="53"/>
                      </a:cubicBezTo>
                      <a:close/>
                      <a:moveTo>
                        <a:pt x="35" y="41"/>
                      </a:moveTo>
                      <a:cubicBezTo>
                        <a:pt x="34" y="41"/>
                        <a:pt x="34" y="40"/>
                        <a:pt x="33" y="40"/>
                      </a:cubicBezTo>
                      <a:cubicBezTo>
                        <a:pt x="33" y="40"/>
                        <a:pt x="33" y="40"/>
                        <a:pt x="32" y="41"/>
                      </a:cubicBezTo>
                      <a:cubicBezTo>
                        <a:pt x="32" y="40"/>
                        <a:pt x="33" y="40"/>
                        <a:pt x="33" y="40"/>
                      </a:cubicBezTo>
                      <a:cubicBezTo>
                        <a:pt x="32" y="39"/>
                        <a:pt x="33" y="38"/>
                        <a:pt x="33" y="37"/>
                      </a:cubicBezTo>
                      <a:cubicBezTo>
                        <a:pt x="33" y="38"/>
                        <a:pt x="33" y="38"/>
                        <a:pt x="34" y="39"/>
                      </a:cubicBezTo>
                      <a:cubicBezTo>
                        <a:pt x="34" y="39"/>
                        <a:pt x="34" y="39"/>
                        <a:pt x="34" y="40"/>
                      </a:cubicBezTo>
                      <a:cubicBezTo>
                        <a:pt x="34" y="40"/>
                        <a:pt x="34" y="41"/>
                        <a:pt x="35" y="41"/>
                      </a:cubicBezTo>
                      <a:close/>
                      <a:moveTo>
                        <a:pt x="2" y="55"/>
                      </a:moveTo>
                      <a:cubicBezTo>
                        <a:pt x="1" y="55"/>
                        <a:pt x="1" y="55"/>
                        <a:pt x="1" y="55"/>
                      </a:cubicBezTo>
                      <a:cubicBezTo>
                        <a:pt x="1" y="55"/>
                        <a:pt x="1" y="55"/>
                        <a:pt x="1" y="54"/>
                      </a:cubicBezTo>
                      <a:cubicBezTo>
                        <a:pt x="1" y="54"/>
                        <a:pt x="2" y="55"/>
                        <a:pt x="2" y="55"/>
                      </a:cubicBezTo>
                      <a:cubicBezTo>
                        <a:pt x="3" y="55"/>
                        <a:pt x="2" y="55"/>
                        <a:pt x="2" y="55"/>
                      </a:cubicBezTo>
                      <a:close/>
                      <a:moveTo>
                        <a:pt x="24" y="44"/>
                      </a:moveTo>
                      <a:cubicBezTo>
                        <a:pt x="24" y="44"/>
                        <a:pt x="24" y="44"/>
                        <a:pt x="24" y="44"/>
                      </a:cubicBezTo>
                      <a:cubicBezTo>
                        <a:pt x="24" y="43"/>
                        <a:pt x="24" y="44"/>
                        <a:pt x="24" y="44"/>
                      </a:cubicBezTo>
                      <a:close/>
                      <a:moveTo>
                        <a:pt x="23" y="45"/>
                      </a:moveTo>
                      <a:cubicBezTo>
                        <a:pt x="23" y="45"/>
                        <a:pt x="22" y="45"/>
                        <a:pt x="22" y="44"/>
                      </a:cubicBezTo>
                      <a:cubicBezTo>
                        <a:pt x="23" y="44"/>
                        <a:pt x="23" y="45"/>
                        <a:pt x="23" y="45"/>
                      </a:cubicBezTo>
                      <a:close/>
                      <a:moveTo>
                        <a:pt x="4" y="55"/>
                      </a:moveTo>
                      <a:cubicBezTo>
                        <a:pt x="3" y="55"/>
                        <a:pt x="3" y="55"/>
                        <a:pt x="3" y="55"/>
                      </a:cubicBezTo>
                      <a:cubicBezTo>
                        <a:pt x="4" y="55"/>
                        <a:pt x="3" y="55"/>
                        <a:pt x="4" y="55"/>
                      </a:cubicBezTo>
                      <a:close/>
                      <a:moveTo>
                        <a:pt x="2" y="56"/>
                      </a:moveTo>
                      <a:cubicBezTo>
                        <a:pt x="2" y="56"/>
                        <a:pt x="2" y="56"/>
                        <a:pt x="2" y="56"/>
                      </a:cubicBezTo>
                      <a:cubicBezTo>
                        <a:pt x="1" y="56"/>
                        <a:pt x="2" y="56"/>
                        <a:pt x="2" y="55"/>
                      </a:cubicBezTo>
                      <a:cubicBezTo>
                        <a:pt x="3" y="55"/>
                        <a:pt x="2" y="56"/>
                        <a:pt x="2" y="56"/>
                      </a:cubicBezTo>
                      <a:close/>
                      <a:moveTo>
                        <a:pt x="17" y="52"/>
                      </a:moveTo>
                      <a:cubicBezTo>
                        <a:pt x="17" y="51"/>
                        <a:pt x="16" y="51"/>
                        <a:pt x="16" y="51"/>
                      </a:cubicBezTo>
                      <a:cubicBezTo>
                        <a:pt x="17" y="51"/>
                        <a:pt x="17" y="51"/>
                        <a:pt x="17" y="51"/>
                      </a:cubicBezTo>
                      <a:cubicBezTo>
                        <a:pt x="17" y="51"/>
                        <a:pt x="17" y="51"/>
                        <a:pt x="17" y="52"/>
                      </a:cubicBezTo>
                      <a:close/>
                      <a:moveTo>
                        <a:pt x="3" y="57"/>
                      </a:moveTo>
                      <a:cubicBezTo>
                        <a:pt x="3" y="57"/>
                        <a:pt x="3" y="57"/>
                        <a:pt x="4" y="57"/>
                      </a:cubicBezTo>
                      <a:cubicBezTo>
                        <a:pt x="3" y="58"/>
                        <a:pt x="3" y="57"/>
                        <a:pt x="3" y="57"/>
                      </a:cubicBezTo>
                      <a:close/>
                      <a:moveTo>
                        <a:pt x="34" y="46"/>
                      </a:moveTo>
                      <a:cubicBezTo>
                        <a:pt x="34" y="46"/>
                        <a:pt x="34" y="46"/>
                        <a:pt x="34" y="45"/>
                      </a:cubicBezTo>
                      <a:cubicBezTo>
                        <a:pt x="35" y="45"/>
                        <a:pt x="34" y="47"/>
                        <a:pt x="35" y="46"/>
                      </a:cubicBezTo>
                      <a:cubicBezTo>
                        <a:pt x="35" y="46"/>
                        <a:pt x="35" y="46"/>
                        <a:pt x="34" y="46"/>
                      </a:cubicBezTo>
                      <a:close/>
                      <a:moveTo>
                        <a:pt x="31" y="50"/>
                      </a:moveTo>
                      <a:cubicBezTo>
                        <a:pt x="30" y="50"/>
                        <a:pt x="31" y="50"/>
                        <a:pt x="31" y="49"/>
                      </a:cubicBezTo>
                      <a:cubicBezTo>
                        <a:pt x="31" y="49"/>
                        <a:pt x="31" y="49"/>
                        <a:pt x="31" y="50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lose/>
                      <a:moveTo>
                        <a:pt x="147" y="41"/>
                      </a:moveTo>
                      <a:cubicBezTo>
                        <a:pt x="147" y="41"/>
                        <a:pt x="147" y="41"/>
                        <a:pt x="147" y="41"/>
                      </a:cubicBezTo>
                      <a:cubicBezTo>
                        <a:pt x="147" y="41"/>
                        <a:pt x="147" y="41"/>
                        <a:pt x="147" y="41"/>
                      </a:cubicBezTo>
                      <a:close/>
                      <a:moveTo>
                        <a:pt x="187" y="76"/>
                      </a:moveTo>
                      <a:cubicBezTo>
                        <a:pt x="186" y="76"/>
                        <a:pt x="185" y="76"/>
                        <a:pt x="184" y="75"/>
                      </a:cubicBezTo>
                      <a:cubicBezTo>
                        <a:pt x="184" y="75"/>
                        <a:pt x="184" y="75"/>
                        <a:pt x="184" y="74"/>
                      </a:cubicBezTo>
                      <a:cubicBezTo>
                        <a:pt x="184" y="75"/>
                        <a:pt x="183" y="74"/>
                        <a:pt x="183" y="74"/>
                      </a:cubicBezTo>
                      <a:cubicBezTo>
                        <a:pt x="182" y="75"/>
                        <a:pt x="181" y="74"/>
                        <a:pt x="179" y="74"/>
                      </a:cubicBezTo>
                      <a:cubicBezTo>
                        <a:pt x="180" y="74"/>
                        <a:pt x="180" y="73"/>
                        <a:pt x="180" y="73"/>
                      </a:cubicBezTo>
                      <a:cubicBezTo>
                        <a:pt x="179" y="71"/>
                        <a:pt x="177" y="74"/>
                        <a:pt x="177" y="73"/>
                      </a:cubicBezTo>
                      <a:cubicBezTo>
                        <a:pt x="177" y="73"/>
                        <a:pt x="177" y="73"/>
                        <a:pt x="177" y="73"/>
                      </a:cubicBezTo>
                      <a:cubicBezTo>
                        <a:pt x="176" y="73"/>
                        <a:pt x="176" y="73"/>
                        <a:pt x="176" y="73"/>
                      </a:cubicBezTo>
                      <a:cubicBezTo>
                        <a:pt x="176" y="72"/>
                        <a:pt x="177" y="72"/>
                        <a:pt x="177" y="72"/>
                      </a:cubicBezTo>
                      <a:cubicBezTo>
                        <a:pt x="176" y="72"/>
                        <a:pt x="175" y="71"/>
                        <a:pt x="174" y="72"/>
                      </a:cubicBezTo>
                      <a:cubicBezTo>
                        <a:pt x="174" y="72"/>
                        <a:pt x="174" y="72"/>
                        <a:pt x="174" y="72"/>
                      </a:cubicBezTo>
                      <a:cubicBezTo>
                        <a:pt x="174" y="71"/>
                        <a:pt x="174" y="72"/>
                        <a:pt x="174" y="71"/>
                      </a:cubicBezTo>
                      <a:cubicBezTo>
                        <a:pt x="175" y="70"/>
                        <a:pt x="174" y="71"/>
                        <a:pt x="174" y="70"/>
                      </a:cubicBezTo>
                      <a:cubicBezTo>
                        <a:pt x="174" y="69"/>
                        <a:pt x="173" y="72"/>
                        <a:pt x="173" y="70"/>
                      </a:cubicBezTo>
                      <a:cubicBezTo>
                        <a:pt x="173" y="70"/>
                        <a:pt x="173" y="71"/>
                        <a:pt x="172" y="71"/>
                      </a:cubicBezTo>
                      <a:cubicBezTo>
                        <a:pt x="172" y="70"/>
                        <a:pt x="173" y="70"/>
                        <a:pt x="173" y="69"/>
                      </a:cubicBezTo>
                      <a:cubicBezTo>
                        <a:pt x="172" y="69"/>
                        <a:pt x="172" y="68"/>
                        <a:pt x="172" y="69"/>
                      </a:cubicBezTo>
                      <a:cubicBezTo>
                        <a:pt x="172" y="69"/>
                        <a:pt x="172" y="69"/>
                        <a:pt x="172" y="69"/>
                      </a:cubicBezTo>
                      <a:cubicBezTo>
                        <a:pt x="172" y="69"/>
                        <a:pt x="172" y="68"/>
                        <a:pt x="172" y="68"/>
                      </a:cubicBezTo>
                      <a:cubicBezTo>
                        <a:pt x="172" y="68"/>
                        <a:pt x="172" y="68"/>
                        <a:pt x="172" y="68"/>
                      </a:cubicBezTo>
                      <a:cubicBezTo>
                        <a:pt x="171" y="67"/>
                        <a:pt x="170" y="66"/>
                        <a:pt x="170" y="67"/>
                      </a:cubicBezTo>
                      <a:cubicBezTo>
                        <a:pt x="170" y="66"/>
                        <a:pt x="169" y="66"/>
                        <a:pt x="169" y="66"/>
                      </a:cubicBezTo>
                      <a:cubicBezTo>
                        <a:pt x="169" y="66"/>
                        <a:pt x="169" y="65"/>
                        <a:pt x="169" y="66"/>
                      </a:cubicBezTo>
                      <a:cubicBezTo>
                        <a:pt x="168" y="65"/>
                        <a:pt x="167" y="65"/>
                        <a:pt x="166" y="65"/>
                      </a:cubicBezTo>
                      <a:cubicBezTo>
                        <a:pt x="166" y="65"/>
                        <a:pt x="166" y="65"/>
                        <a:pt x="166" y="64"/>
                      </a:cubicBezTo>
                      <a:cubicBezTo>
                        <a:pt x="166" y="64"/>
                        <a:pt x="166" y="65"/>
                        <a:pt x="166" y="65"/>
                      </a:cubicBezTo>
                      <a:cubicBezTo>
                        <a:pt x="166" y="64"/>
                        <a:pt x="165" y="65"/>
                        <a:pt x="166" y="64"/>
                      </a:cubicBezTo>
                      <a:cubicBezTo>
                        <a:pt x="165" y="64"/>
                        <a:pt x="165" y="64"/>
                        <a:pt x="164" y="64"/>
                      </a:cubicBezTo>
                      <a:cubicBezTo>
                        <a:pt x="164" y="63"/>
                        <a:pt x="164" y="63"/>
                        <a:pt x="164" y="63"/>
                      </a:cubicBezTo>
                      <a:cubicBezTo>
                        <a:pt x="164" y="63"/>
                        <a:pt x="164" y="63"/>
                        <a:pt x="164" y="64"/>
                      </a:cubicBezTo>
                      <a:cubicBezTo>
                        <a:pt x="164" y="63"/>
                        <a:pt x="164" y="63"/>
                        <a:pt x="164" y="62"/>
                      </a:cubicBezTo>
                      <a:cubicBezTo>
                        <a:pt x="164" y="62"/>
                        <a:pt x="164" y="63"/>
                        <a:pt x="164" y="63"/>
                      </a:cubicBezTo>
                      <a:cubicBezTo>
                        <a:pt x="164" y="63"/>
                        <a:pt x="164" y="63"/>
                        <a:pt x="163" y="63"/>
                      </a:cubicBezTo>
                      <a:cubicBezTo>
                        <a:pt x="163" y="63"/>
                        <a:pt x="163" y="62"/>
                        <a:pt x="163" y="63"/>
                      </a:cubicBezTo>
                      <a:cubicBezTo>
                        <a:pt x="163" y="63"/>
                        <a:pt x="163" y="63"/>
                        <a:pt x="163" y="63"/>
                      </a:cubicBezTo>
                      <a:cubicBezTo>
                        <a:pt x="163" y="62"/>
                        <a:pt x="163" y="62"/>
                        <a:pt x="163" y="62"/>
                      </a:cubicBezTo>
                      <a:cubicBezTo>
                        <a:pt x="163" y="62"/>
                        <a:pt x="163" y="62"/>
                        <a:pt x="163" y="62"/>
                      </a:cubicBezTo>
                      <a:cubicBezTo>
                        <a:pt x="162" y="61"/>
                        <a:pt x="160" y="64"/>
                        <a:pt x="160" y="61"/>
                      </a:cubicBezTo>
                      <a:cubicBezTo>
                        <a:pt x="160" y="61"/>
                        <a:pt x="160" y="61"/>
                        <a:pt x="161" y="61"/>
                      </a:cubicBezTo>
                      <a:cubicBezTo>
                        <a:pt x="161" y="61"/>
                        <a:pt x="160" y="60"/>
                        <a:pt x="160" y="61"/>
                      </a:cubicBezTo>
                      <a:cubicBezTo>
                        <a:pt x="160" y="60"/>
                        <a:pt x="160" y="60"/>
                        <a:pt x="160" y="60"/>
                      </a:cubicBezTo>
                      <a:cubicBezTo>
                        <a:pt x="160" y="61"/>
                        <a:pt x="160" y="59"/>
                        <a:pt x="159" y="60"/>
                      </a:cubicBezTo>
                      <a:cubicBezTo>
                        <a:pt x="159" y="59"/>
                        <a:pt x="158" y="59"/>
                        <a:pt x="159" y="59"/>
                      </a:cubicBezTo>
                      <a:cubicBezTo>
                        <a:pt x="159" y="59"/>
                        <a:pt x="159" y="59"/>
                        <a:pt x="158" y="59"/>
                      </a:cubicBezTo>
                      <a:cubicBezTo>
                        <a:pt x="158" y="60"/>
                        <a:pt x="158" y="59"/>
                        <a:pt x="158" y="60"/>
                      </a:cubicBezTo>
                      <a:cubicBezTo>
                        <a:pt x="158" y="60"/>
                        <a:pt x="158" y="60"/>
                        <a:pt x="158" y="61"/>
                      </a:cubicBezTo>
                      <a:cubicBezTo>
                        <a:pt x="158" y="60"/>
                        <a:pt x="158" y="61"/>
                        <a:pt x="157" y="61"/>
                      </a:cubicBezTo>
                      <a:cubicBezTo>
                        <a:pt x="157" y="61"/>
                        <a:pt x="157" y="61"/>
                        <a:pt x="157" y="61"/>
                      </a:cubicBezTo>
                      <a:cubicBezTo>
                        <a:pt x="157" y="60"/>
                        <a:pt x="157" y="60"/>
                        <a:pt x="157" y="59"/>
                      </a:cubicBezTo>
                      <a:cubicBezTo>
                        <a:pt x="157" y="59"/>
                        <a:pt x="158" y="60"/>
                        <a:pt x="158" y="59"/>
                      </a:cubicBezTo>
                      <a:cubicBezTo>
                        <a:pt x="158" y="58"/>
                        <a:pt x="157" y="59"/>
                        <a:pt x="157" y="58"/>
                      </a:cubicBezTo>
                      <a:cubicBezTo>
                        <a:pt x="157" y="59"/>
                        <a:pt x="156" y="59"/>
                        <a:pt x="156" y="59"/>
                      </a:cubicBezTo>
                      <a:cubicBezTo>
                        <a:pt x="156" y="58"/>
                        <a:pt x="156" y="58"/>
                        <a:pt x="156" y="58"/>
                      </a:cubicBezTo>
                      <a:cubicBezTo>
                        <a:pt x="156" y="58"/>
                        <a:pt x="155" y="58"/>
                        <a:pt x="155" y="58"/>
                      </a:cubicBezTo>
                      <a:cubicBezTo>
                        <a:pt x="155" y="59"/>
                        <a:pt x="154" y="58"/>
                        <a:pt x="154" y="59"/>
                      </a:cubicBezTo>
                      <a:cubicBezTo>
                        <a:pt x="154" y="58"/>
                        <a:pt x="154" y="58"/>
                        <a:pt x="153" y="58"/>
                      </a:cubicBezTo>
                      <a:cubicBezTo>
                        <a:pt x="153" y="58"/>
                        <a:pt x="153" y="58"/>
                        <a:pt x="153" y="58"/>
                      </a:cubicBezTo>
                      <a:cubicBezTo>
                        <a:pt x="153" y="58"/>
                        <a:pt x="153" y="58"/>
                        <a:pt x="153" y="57"/>
                      </a:cubicBezTo>
                      <a:cubicBezTo>
                        <a:pt x="154" y="58"/>
                        <a:pt x="156" y="57"/>
                        <a:pt x="158" y="58"/>
                      </a:cubicBezTo>
                      <a:cubicBezTo>
                        <a:pt x="158" y="58"/>
                        <a:pt x="158" y="58"/>
                        <a:pt x="158" y="58"/>
                      </a:cubicBezTo>
                      <a:cubicBezTo>
                        <a:pt x="158" y="57"/>
                        <a:pt x="158" y="58"/>
                        <a:pt x="157" y="57"/>
                      </a:cubicBezTo>
                      <a:cubicBezTo>
                        <a:pt x="158" y="57"/>
                        <a:pt x="158" y="57"/>
                        <a:pt x="158" y="57"/>
                      </a:cubicBezTo>
                      <a:cubicBezTo>
                        <a:pt x="157" y="57"/>
                        <a:pt x="157" y="57"/>
                        <a:pt x="157" y="57"/>
                      </a:cubicBezTo>
                      <a:cubicBezTo>
                        <a:pt x="156" y="57"/>
                        <a:pt x="157" y="57"/>
                        <a:pt x="157" y="56"/>
                      </a:cubicBezTo>
                      <a:cubicBezTo>
                        <a:pt x="157" y="57"/>
                        <a:pt x="156" y="56"/>
                        <a:pt x="156" y="57"/>
                      </a:cubicBezTo>
                      <a:cubicBezTo>
                        <a:pt x="156" y="57"/>
                        <a:pt x="156" y="57"/>
                        <a:pt x="156" y="56"/>
                      </a:cubicBezTo>
                      <a:cubicBezTo>
                        <a:pt x="156" y="56"/>
                        <a:pt x="155" y="57"/>
                        <a:pt x="156" y="56"/>
                      </a:cubicBezTo>
                      <a:cubicBezTo>
                        <a:pt x="155" y="56"/>
                        <a:pt x="155" y="57"/>
                        <a:pt x="155" y="57"/>
                      </a:cubicBezTo>
                      <a:cubicBezTo>
                        <a:pt x="155" y="56"/>
                        <a:pt x="154" y="56"/>
                        <a:pt x="154" y="56"/>
                      </a:cubicBezTo>
                      <a:cubicBezTo>
                        <a:pt x="154" y="56"/>
                        <a:pt x="154" y="55"/>
                        <a:pt x="154" y="55"/>
                      </a:cubicBezTo>
                      <a:cubicBezTo>
                        <a:pt x="154" y="55"/>
                        <a:pt x="154" y="55"/>
                        <a:pt x="153" y="55"/>
                      </a:cubicBezTo>
                      <a:cubicBezTo>
                        <a:pt x="153" y="55"/>
                        <a:pt x="153" y="54"/>
                        <a:pt x="153" y="55"/>
                      </a:cubicBezTo>
                      <a:cubicBezTo>
                        <a:pt x="153" y="55"/>
                        <a:pt x="153" y="55"/>
                        <a:pt x="153" y="54"/>
                      </a:cubicBezTo>
                      <a:cubicBezTo>
                        <a:pt x="153" y="54"/>
                        <a:pt x="152" y="54"/>
                        <a:pt x="152" y="54"/>
                      </a:cubicBezTo>
                      <a:cubicBezTo>
                        <a:pt x="153" y="54"/>
                        <a:pt x="153" y="55"/>
                        <a:pt x="153" y="56"/>
                      </a:cubicBezTo>
                      <a:cubicBezTo>
                        <a:pt x="153" y="56"/>
                        <a:pt x="152" y="56"/>
                        <a:pt x="153" y="55"/>
                      </a:cubicBezTo>
                      <a:cubicBezTo>
                        <a:pt x="152" y="56"/>
                        <a:pt x="152" y="54"/>
                        <a:pt x="152" y="56"/>
                      </a:cubicBezTo>
                      <a:cubicBezTo>
                        <a:pt x="152" y="56"/>
                        <a:pt x="152" y="55"/>
                        <a:pt x="151" y="55"/>
                      </a:cubicBezTo>
                      <a:cubicBezTo>
                        <a:pt x="152" y="55"/>
                        <a:pt x="152" y="55"/>
                        <a:pt x="152" y="54"/>
                      </a:cubicBezTo>
                      <a:cubicBezTo>
                        <a:pt x="152" y="54"/>
                        <a:pt x="151" y="55"/>
                        <a:pt x="152" y="55"/>
                      </a:cubicBezTo>
                      <a:cubicBezTo>
                        <a:pt x="151" y="55"/>
                        <a:pt x="151" y="54"/>
                        <a:pt x="151" y="55"/>
                      </a:cubicBezTo>
                      <a:cubicBezTo>
                        <a:pt x="151" y="55"/>
                        <a:pt x="151" y="55"/>
                        <a:pt x="151" y="55"/>
                      </a:cubicBezTo>
                      <a:cubicBezTo>
                        <a:pt x="151" y="58"/>
                        <a:pt x="152" y="56"/>
                        <a:pt x="152" y="58"/>
                      </a:cubicBezTo>
                      <a:cubicBezTo>
                        <a:pt x="151" y="57"/>
                        <a:pt x="150" y="57"/>
                        <a:pt x="149" y="57"/>
                      </a:cubicBezTo>
                      <a:cubicBezTo>
                        <a:pt x="149" y="56"/>
                        <a:pt x="149" y="56"/>
                        <a:pt x="149" y="56"/>
                      </a:cubicBezTo>
                      <a:cubicBezTo>
                        <a:pt x="149" y="57"/>
                        <a:pt x="149" y="57"/>
                        <a:pt x="148" y="57"/>
                      </a:cubicBezTo>
                      <a:cubicBezTo>
                        <a:pt x="149" y="57"/>
                        <a:pt x="148" y="56"/>
                        <a:pt x="148" y="55"/>
                      </a:cubicBezTo>
                      <a:cubicBezTo>
                        <a:pt x="148" y="56"/>
                        <a:pt x="148" y="57"/>
                        <a:pt x="148" y="57"/>
                      </a:cubicBezTo>
                      <a:cubicBezTo>
                        <a:pt x="148" y="57"/>
                        <a:pt x="148" y="57"/>
                        <a:pt x="148" y="57"/>
                      </a:cubicBezTo>
                      <a:cubicBezTo>
                        <a:pt x="148" y="57"/>
                        <a:pt x="148" y="56"/>
                        <a:pt x="148" y="56"/>
                      </a:cubicBezTo>
                      <a:cubicBezTo>
                        <a:pt x="148" y="56"/>
                        <a:pt x="147" y="56"/>
                        <a:pt x="147" y="56"/>
                      </a:cubicBezTo>
                      <a:cubicBezTo>
                        <a:pt x="147" y="56"/>
                        <a:pt x="147" y="57"/>
                        <a:pt x="147" y="57"/>
                      </a:cubicBezTo>
                      <a:cubicBezTo>
                        <a:pt x="147" y="57"/>
                        <a:pt x="147" y="56"/>
                        <a:pt x="147" y="56"/>
                      </a:cubicBezTo>
                      <a:cubicBezTo>
                        <a:pt x="147" y="56"/>
                        <a:pt x="147" y="56"/>
                        <a:pt x="146" y="56"/>
                      </a:cubicBezTo>
                      <a:cubicBezTo>
                        <a:pt x="146" y="56"/>
                        <a:pt x="147" y="56"/>
                        <a:pt x="147" y="57"/>
                      </a:cubicBezTo>
                      <a:cubicBezTo>
                        <a:pt x="146" y="56"/>
                        <a:pt x="146" y="57"/>
                        <a:pt x="146" y="56"/>
                      </a:cubicBezTo>
                      <a:cubicBezTo>
                        <a:pt x="146" y="56"/>
                        <a:pt x="146" y="56"/>
                        <a:pt x="146" y="56"/>
                      </a:cubicBezTo>
                      <a:cubicBezTo>
                        <a:pt x="146" y="55"/>
                        <a:pt x="146" y="56"/>
                        <a:pt x="146" y="55"/>
                      </a:cubicBezTo>
                      <a:cubicBezTo>
                        <a:pt x="146" y="55"/>
                        <a:pt x="146" y="55"/>
                        <a:pt x="146" y="56"/>
                      </a:cubicBezTo>
                      <a:cubicBezTo>
                        <a:pt x="146" y="55"/>
                        <a:pt x="146" y="55"/>
                        <a:pt x="146" y="54"/>
                      </a:cubicBezTo>
                      <a:cubicBezTo>
                        <a:pt x="146" y="55"/>
                        <a:pt x="147" y="54"/>
                        <a:pt x="147" y="55"/>
                      </a:cubicBezTo>
                      <a:cubicBezTo>
                        <a:pt x="147" y="55"/>
                        <a:pt x="147" y="54"/>
                        <a:pt x="147" y="54"/>
                      </a:cubicBezTo>
                      <a:cubicBezTo>
                        <a:pt x="146" y="54"/>
                        <a:pt x="146" y="54"/>
                        <a:pt x="146" y="53"/>
                      </a:cubicBezTo>
                      <a:cubicBezTo>
                        <a:pt x="146" y="53"/>
                        <a:pt x="146" y="54"/>
                        <a:pt x="146" y="54"/>
                      </a:cubicBezTo>
                      <a:cubicBezTo>
                        <a:pt x="145" y="54"/>
                        <a:pt x="145" y="53"/>
                        <a:pt x="145" y="54"/>
                      </a:cubicBezTo>
                      <a:cubicBezTo>
                        <a:pt x="145" y="54"/>
                        <a:pt x="144" y="53"/>
                        <a:pt x="144" y="54"/>
                      </a:cubicBezTo>
                      <a:cubicBezTo>
                        <a:pt x="144" y="53"/>
                        <a:pt x="144" y="53"/>
                        <a:pt x="144" y="53"/>
                      </a:cubicBezTo>
                      <a:cubicBezTo>
                        <a:pt x="144" y="53"/>
                        <a:pt x="143" y="53"/>
                        <a:pt x="143" y="53"/>
                      </a:cubicBezTo>
                      <a:cubicBezTo>
                        <a:pt x="143" y="53"/>
                        <a:pt x="143" y="53"/>
                        <a:pt x="143" y="53"/>
                      </a:cubicBezTo>
                      <a:cubicBezTo>
                        <a:pt x="143" y="54"/>
                        <a:pt x="142" y="53"/>
                        <a:pt x="141" y="53"/>
                      </a:cubicBezTo>
                      <a:cubicBezTo>
                        <a:pt x="141" y="53"/>
                        <a:pt x="141" y="53"/>
                        <a:pt x="141" y="53"/>
                      </a:cubicBezTo>
                      <a:cubicBezTo>
                        <a:pt x="141" y="53"/>
                        <a:pt x="141" y="52"/>
                        <a:pt x="141" y="53"/>
                      </a:cubicBezTo>
                      <a:cubicBezTo>
                        <a:pt x="141" y="52"/>
                        <a:pt x="140" y="53"/>
                        <a:pt x="140" y="52"/>
                      </a:cubicBezTo>
                      <a:cubicBezTo>
                        <a:pt x="139" y="52"/>
                        <a:pt x="138" y="53"/>
                        <a:pt x="138" y="52"/>
                      </a:cubicBezTo>
                      <a:cubicBezTo>
                        <a:pt x="138" y="52"/>
                        <a:pt x="137" y="53"/>
                        <a:pt x="137" y="53"/>
                      </a:cubicBezTo>
                      <a:cubicBezTo>
                        <a:pt x="137" y="53"/>
                        <a:pt x="137" y="53"/>
                        <a:pt x="137" y="53"/>
                      </a:cubicBezTo>
                      <a:cubicBezTo>
                        <a:pt x="136" y="53"/>
                        <a:pt x="137" y="53"/>
                        <a:pt x="136" y="54"/>
                      </a:cubicBezTo>
                      <a:cubicBezTo>
                        <a:pt x="135" y="52"/>
                        <a:pt x="134" y="52"/>
                        <a:pt x="133" y="52"/>
                      </a:cubicBezTo>
                      <a:cubicBezTo>
                        <a:pt x="133" y="52"/>
                        <a:pt x="133" y="51"/>
                        <a:pt x="133" y="51"/>
                      </a:cubicBezTo>
                      <a:cubicBezTo>
                        <a:pt x="133" y="51"/>
                        <a:pt x="133" y="52"/>
                        <a:pt x="132" y="52"/>
                      </a:cubicBezTo>
                      <a:cubicBezTo>
                        <a:pt x="133" y="50"/>
                        <a:pt x="134" y="52"/>
                        <a:pt x="134" y="50"/>
                      </a:cubicBezTo>
                      <a:cubicBezTo>
                        <a:pt x="134" y="50"/>
                        <a:pt x="134" y="51"/>
                        <a:pt x="135" y="51"/>
                      </a:cubicBezTo>
                      <a:cubicBezTo>
                        <a:pt x="135" y="51"/>
                        <a:pt x="135" y="50"/>
                        <a:pt x="135" y="50"/>
                      </a:cubicBezTo>
                      <a:cubicBezTo>
                        <a:pt x="137" y="50"/>
                        <a:pt x="138" y="51"/>
                        <a:pt x="141" y="51"/>
                      </a:cubicBezTo>
                      <a:cubicBezTo>
                        <a:pt x="141" y="52"/>
                        <a:pt x="141" y="52"/>
                        <a:pt x="141" y="52"/>
                      </a:cubicBezTo>
                      <a:cubicBezTo>
                        <a:pt x="141" y="52"/>
                        <a:pt x="141" y="52"/>
                        <a:pt x="141" y="51"/>
                      </a:cubicBezTo>
                      <a:cubicBezTo>
                        <a:pt x="142" y="52"/>
                        <a:pt x="141" y="52"/>
                        <a:pt x="141" y="53"/>
                      </a:cubicBezTo>
                      <a:cubicBezTo>
                        <a:pt x="142" y="52"/>
                        <a:pt x="142" y="52"/>
                        <a:pt x="142" y="52"/>
                      </a:cubicBezTo>
                      <a:cubicBezTo>
                        <a:pt x="142" y="52"/>
                        <a:pt x="142" y="52"/>
                        <a:pt x="142" y="52"/>
                      </a:cubicBezTo>
                      <a:cubicBezTo>
                        <a:pt x="142" y="53"/>
                        <a:pt x="143" y="52"/>
                        <a:pt x="143" y="53"/>
                      </a:cubicBezTo>
                      <a:cubicBezTo>
                        <a:pt x="143" y="53"/>
                        <a:pt x="143" y="52"/>
                        <a:pt x="143" y="52"/>
                      </a:cubicBezTo>
                      <a:cubicBezTo>
                        <a:pt x="143" y="52"/>
                        <a:pt x="143" y="52"/>
                        <a:pt x="144" y="53"/>
                      </a:cubicBezTo>
                      <a:cubicBezTo>
                        <a:pt x="144" y="53"/>
                        <a:pt x="144" y="52"/>
                        <a:pt x="144" y="52"/>
                      </a:cubicBezTo>
                      <a:cubicBezTo>
                        <a:pt x="144" y="52"/>
                        <a:pt x="144" y="52"/>
                        <a:pt x="143" y="52"/>
                      </a:cubicBezTo>
                      <a:cubicBezTo>
                        <a:pt x="144" y="51"/>
                        <a:pt x="144" y="52"/>
                        <a:pt x="144" y="52"/>
                      </a:cubicBezTo>
                      <a:cubicBezTo>
                        <a:pt x="144" y="52"/>
                        <a:pt x="144" y="52"/>
                        <a:pt x="144" y="52"/>
                      </a:cubicBezTo>
                      <a:cubicBezTo>
                        <a:pt x="144" y="53"/>
                        <a:pt x="145" y="52"/>
                        <a:pt x="145" y="52"/>
                      </a:cubicBezTo>
                      <a:cubicBezTo>
                        <a:pt x="145" y="52"/>
                        <a:pt x="145" y="52"/>
                        <a:pt x="145" y="51"/>
                      </a:cubicBezTo>
                      <a:cubicBezTo>
                        <a:pt x="145" y="51"/>
                        <a:pt x="146" y="51"/>
                        <a:pt x="146" y="51"/>
                      </a:cubicBezTo>
                      <a:cubicBezTo>
                        <a:pt x="146" y="51"/>
                        <a:pt x="145" y="52"/>
                        <a:pt x="145" y="52"/>
                      </a:cubicBezTo>
                      <a:cubicBezTo>
                        <a:pt x="146" y="52"/>
                        <a:pt x="146" y="52"/>
                        <a:pt x="146" y="52"/>
                      </a:cubicBezTo>
                      <a:cubicBezTo>
                        <a:pt x="146" y="52"/>
                        <a:pt x="146" y="51"/>
                        <a:pt x="146" y="51"/>
                      </a:cubicBezTo>
                      <a:cubicBezTo>
                        <a:pt x="146" y="51"/>
                        <a:pt x="146" y="51"/>
                        <a:pt x="146" y="50"/>
                      </a:cubicBezTo>
                      <a:cubicBezTo>
                        <a:pt x="145" y="51"/>
                        <a:pt x="145" y="50"/>
                        <a:pt x="145" y="50"/>
                      </a:cubicBezTo>
                      <a:cubicBezTo>
                        <a:pt x="145" y="50"/>
                        <a:pt x="145" y="50"/>
                        <a:pt x="145" y="50"/>
                      </a:cubicBezTo>
                      <a:cubicBezTo>
                        <a:pt x="145" y="50"/>
                        <a:pt x="144" y="50"/>
                        <a:pt x="144" y="50"/>
                      </a:cubicBezTo>
                      <a:cubicBezTo>
                        <a:pt x="144" y="51"/>
                        <a:pt x="145" y="51"/>
                        <a:pt x="144" y="51"/>
                      </a:cubicBezTo>
                      <a:cubicBezTo>
                        <a:pt x="144" y="51"/>
                        <a:pt x="144" y="51"/>
                        <a:pt x="144" y="51"/>
                      </a:cubicBezTo>
                      <a:cubicBezTo>
                        <a:pt x="144" y="50"/>
                        <a:pt x="144" y="50"/>
                        <a:pt x="144" y="50"/>
                      </a:cubicBezTo>
                      <a:cubicBezTo>
                        <a:pt x="143" y="50"/>
                        <a:pt x="143" y="51"/>
                        <a:pt x="143" y="51"/>
                      </a:cubicBezTo>
                      <a:cubicBezTo>
                        <a:pt x="143" y="50"/>
                        <a:pt x="143" y="50"/>
                        <a:pt x="143" y="50"/>
                      </a:cubicBezTo>
                      <a:cubicBezTo>
                        <a:pt x="143" y="49"/>
                        <a:pt x="143" y="50"/>
                        <a:pt x="143" y="51"/>
                      </a:cubicBezTo>
                      <a:cubicBezTo>
                        <a:pt x="143" y="50"/>
                        <a:pt x="142" y="51"/>
                        <a:pt x="142" y="50"/>
                      </a:cubicBezTo>
                      <a:cubicBezTo>
                        <a:pt x="142" y="49"/>
                        <a:pt x="142" y="50"/>
                        <a:pt x="142" y="50"/>
                      </a:cubicBezTo>
                      <a:cubicBezTo>
                        <a:pt x="143" y="50"/>
                        <a:pt x="143" y="50"/>
                        <a:pt x="143" y="50"/>
                      </a:cubicBezTo>
                      <a:cubicBezTo>
                        <a:pt x="143" y="49"/>
                        <a:pt x="143" y="49"/>
                        <a:pt x="143" y="49"/>
                      </a:cubicBezTo>
                      <a:cubicBezTo>
                        <a:pt x="142" y="49"/>
                        <a:pt x="142" y="50"/>
                        <a:pt x="142" y="49"/>
                      </a:cubicBezTo>
                      <a:cubicBezTo>
                        <a:pt x="142" y="49"/>
                        <a:pt x="142" y="49"/>
                        <a:pt x="142" y="48"/>
                      </a:cubicBezTo>
                      <a:cubicBezTo>
                        <a:pt x="142" y="48"/>
                        <a:pt x="141" y="47"/>
                        <a:pt x="140" y="47"/>
                      </a:cubicBezTo>
                      <a:cubicBezTo>
                        <a:pt x="141" y="47"/>
                        <a:pt x="141" y="46"/>
                        <a:pt x="141" y="46"/>
                      </a:cubicBezTo>
                      <a:cubicBezTo>
                        <a:pt x="141" y="47"/>
                        <a:pt x="141" y="47"/>
                        <a:pt x="141" y="47"/>
                      </a:cubicBezTo>
                      <a:cubicBezTo>
                        <a:pt x="141" y="47"/>
                        <a:pt x="142" y="46"/>
                        <a:pt x="141" y="47"/>
                      </a:cubicBezTo>
                      <a:cubicBezTo>
                        <a:pt x="142" y="48"/>
                        <a:pt x="143" y="46"/>
                        <a:pt x="144" y="47"/>
                      </a:cubicBezTo>
                      <a:cubicBezTo>
                        <a:pt x="144" y="48"/>
                        <a:pt x="144" y="47"/>
                        <a:pt x="144" y="47"/>
                      </a:cubicBezTo>
                      <a:cubicBezTo>
                        <a:pt x="144" y="48"/>
                        <a:pt x="144" y="48"/>
                        <a:pt x="144" y="48"/>
                      </a:cubicBezTo>
                      <a:cubicBezTo>
                        <a:pt x="145" y="47"/>
                        <a:pt x="146" y="47"/>
                        <a:pt x="146" y="47"/>
                      </a:cubicBezTo>
                      <a:cubicBezTo>
                        <a:pt x="146" y="47"/>
                        <a:pt x="146" y="47"/>
                        <a:pt x="146" y="47"/>
                      </a:cubicBezTo>
                      <a:cubicBezTo>
                        <a:pt x="146" y="48"/>
                        <a:pt x="146" y="47"/>
                        <a:pt x="147" y="47"/>
                      </a:cubicBezTo>
                      <a:cubicBezTo>
                        <a:pt x="147" y="47"/>
                        <a:pt x="147" y="48"/>
                        <a:pt x="147" y="48"/>
                      </a:cubicBezTo>
                      <a:cubicBezTo>
                        <a:pt x="148" y="48"/>
                        <a:pt x="148" y="48"/>
                        <a:pt x="149" y="49"/>
                      </a:cubicBezTo>
                      <a:cubicBezTo>
                        <a:pt x="148" y="50"/>
                        <a:pt x="147" y="49"/>
                        <a:pt x="147" y="48"/>
                      </a:cubicBezTo>
                      <a:cubicBezTo>
                        <a:pt x="146" y="50"/>
                        <a:pt x="145" y="48"/>
                        <a:pt x="145" y="49"/>
                      </a:cubicBezTo>
                      <a:cubicBezTo>
                        <a:pt x="146" y="50"/>
                        <a:pt x="146" y="50"/>
                        <a:pt x="147" y="50"/>
                      </a:cubicBezTo>
                      <a:cubicBezTo>
                        <a:pt x="147" y="51"/>
                        <a:pt x="147" y="51"/>
                        <a:pt x="147" y="51"/>
                      </a:cubicBezTo>
                      <a:cubicBezTo>
                        <a:pt x="147" y="52"/>
                        <a:pt x="146" y="51"/>
                        <a:pt x="146" y="52"/>
                      </a:cubicBezTo>
                      <a:cubicBezTo>
                        <a:pt x="146" y="52"/>
                        <a:pt x="146" y="52"/>
                        <a:pt x="147" y="52"/>
                      </a:cubicBezTo>
                      <a:cubicBezTo>
                        <a:pt x="147" y="52"/>
                        <a:pt x="147" y="52"/>
                        <a:pt x="147" y="51"/>
                      </a:cubicBezTo>
                      <a:cubicBezTo>
                        <a:pt x="147" y="52"/>
                        <a:pt x="148" y="52"/>
                        <a:pt x="148" y="51"/>
                      </a:cubicBezTo>
                      <a:cubicBezTo>
                        <a:pt x="148" y="52"/>
                        <a:pt x="148" y="52"/>
                        <a:pt x="148" y="52"/>
                      </a:cubicBezTo>
                      <a:cubicBezTo>
                        <a:pt x="148" y="52"/>
                        <a:pt x="148" y="52"/>
                        <a:pt x="148" y="53"/>
                      </a:cubicBezTo>
                      <a:cubicBezTo>
                        <a:pt x="148" y="53"/>
                        <a:pt x="148" y="53"/>
                        <a:pt x="148" y="53"/>
                      </a:cubicBezTo>
                      <a:cubicBezTo>
                        <a:pt x="148" y="52"/>
                        <a:pt x="148" y="52"/>
                        <a:pt x="148" y="52"/>
                      </a:cubicBezTo>
                      <a:cubicBezTo>
                        <a:pt x="148" y="51"/>
                        <a:pt x="149" y="51"/>
                        <a:pt x="149" y="52"/>
                      </a:cubicBezTo>
                      <a:cubicBezTo>
                        <a:pt x="149" y="52"/>
                        <a:pt x="150" y="51"/>
                        <a:pt x="150" y="51"/>
                      </a:cubicBezTo>
                      <a:cubicBezTo>
                        <a:pt x="150" y="51"/>
                        <a:pt x="150" y="51"/>
                        <a:pt x="150" y="50"/>
                      </a:cubicBezTo>
                      <a:cubicBezTo>
                        <a:pt x="150" y="50"/>
                        <a:pt x="150" y="50"/>
                        <a:pt x="150" y="51"/>
                      </a:cubicBezTo>
                      <a:cubicBezTo>
                        <a:pt x="151" y="52"/>
                        <a:pt x="153" y="51"/>
                        <a:pt x="154" y="52"/>
                      </a:cubicBezTo>
                      <a:cubicBezTo>
                        <a:pt x="154" y="53"/>
                        <a:pt x="154" y="52"/>
                        <a:pt x="153" y="52"/>
                      </a:cubicBezTo>
                      <a:cubicBezTo>
                        <a:pt x="153" y="54"/>
                        <a:pt x="154" y="52"/>
                        <a:pt x="154" y="53"/>
                      </a:cubicBezTo>
                      <a:cubicBezTo>
                        <a:pt x="155" y="53"/>
                        <a:pt x="154" y="53"/>
                        <a:pt x="154" y="52"/>
                      </a:cubicBezTo>
                      <a:cubicBezTo>
                        <a:pt x="155" y="52"/>
                        <a:pt x="155" y="53"/>
                        <a:pt x="155" y="52"/>
                      </a:cubicBezTo>
                      <a:cubicBezTo>
                        <a:pt x="155" y="53"/>
                        <a:pt x="155" y="53"/>
                        <a:pt x="155" y="53"/>
                      </a:cubicBezTo>
                      <a:cubicBezTo>
                        <a:pt x="154" y="54"/>
                        <a:pt x="156" y="53"/>
                        <a:pt x="155" y="53"/>
                      </a:cubicBezTo>
                      <a:cubicBezTo>
                        <a:pt x="156" y="53"/>
                        <a:pt x="156" y="54"/>
                        <a:pt x="157" y="53"/>
                      </a:cubicBezTo>
                      <a:cubicBezTo>
                        <a:pt x="157" y="53"/>
                        <a:pt x="157" y="54"/>
                        <a:pt x="157" y="54"/>
                      </a:cubicBezTo>
                      <a:cubicBezTo>
                        <a:pt x="157" y="54"/>
                        <a:pt x="157" y="54"/>
                        <a:pt x="158" y="54"/>
                      </a:cubicBezTo>
                      <a:cubicBezTo>
                        <a:pt x="158" y="54"/>
                        <a:pt x="158" y="53"/>
                        <a:pt x="158" y="53"/>
                      </a:cubicBezTo>
                      <a:cubicBezTo>
                        <a:pt x="158" y="53"/>
                        <a:pt x="158" y="53"/>
                        <a:pt x="157" y="53"/>
                      </a:cubicBezTo>
                      <a:cubicBezTo>
                        <a:pt x="157" y="53"/>
                        <a:pt x="158" y="52"/>
                        <a:pt x="158" y="52"/>
                      </a:cubicBezTo>
                      <a:cubicBezTo>
                        <a:pt x="158" y="52"/>
                        <a:pt x="158" y="53"/>
                        <a:pt x="159" y="52"/>
                      </a:cubicBezTo>
                      <a:cubicBezTo>
                        <a:pt x="159" y="53"/>
                        <a:pt x="159" y="53"/>
                        <a:pt x="159" y="53"/>
                      </a:cubicBezTo>
                      <a:cubicBezTo>
                        <a:pt x="159" y="54"/>
                        <a:pt x="159" y="54"/>
                        <a:pt x="158" y="54"/>
                      </a:cubicBezTo>
                      <a:cubicBezTo>
                        <a:pt x="159" y="55"/>
                        <a:pt x="159" y="54"/>
                        <a:pt x="159" y="54"/>
                      </a:cubicBezTo>
                      <a:cubicBezTo>
                        <a:pt x="159" y="54"/>
                        <a:pt x="159" y="55"/>
                        <a:pt x="159" y="55"/>
                      </a:cubicBezTo>
                      <a:cubicBezTo>
                        <a:pt x="160" y="55"/>
                        <a:pt x="160" y="55"/>
                        <a:pt x="161" y="54"/>
                      </a:cubicBezTo>
                      <a:cubicBezTo>
                        <a:pt x="161" y="56"/>
                        <a:pt x="162" y="55"/>
                        <a:pt x="162" y="55"/>
                      </a:cubicBezTo>
                      <a:cubicBezTo>
                        <a:pt x="163" y="54"/>
                        <a:pt x="163" y="56"/>
                        <a:pt x="164" y="55"/>
                      </a:cubicBezTo>
                      <a:cubicBezTo>
                        <a:pt x="165" y="54"/>
                        <a:pt x="165" y="56"/>
                        <a:pt x="166" y="55"/>
                      </a:cubicBezTo>
                      <a:cubicBezTo>
                        <a:pt x="166" y="54"/>
                        <a:pt x="165" y="55"/>
                        <a:pt x="165" y="54"/>
                      </a:cubicBezTo>
                      <a:cubicBezTo>
                        <a:pt x="165" y="54"/>
                        <a:pt x="165" y="54"/>
                        <a:pt x="165" y="55"/>
                      </a:cubicBezTo>
                      <a:cubicBezTo>
                        <a:pt x="165" y="54"/>
                        <a:pt x="165" y="54"/>
                        <a:pt x="164" y="54"/>
                      </a:cubicBezTo>
                      <a:cubicBezTo>
                        <a:pt x="164" y="54"/>
                        <a:pt x="164" y="54"/>
                        <a:pt x="164" y="55"/>
                      </a:cubicBezTo>
                      <a:cubicBezTo>
                        <a:pt x="164" y="55"/>
                        <a:pt x="164" y="54"/>
                        <a:pt x="164" y="54"/>
                      </a:cubicBezTo>
                      <a:cubicBezTo>
                        <a:pt x="164" y="54"/>
                        <a:pt x="164" y="54"/>
                        <a:pt x="164" y="55"/>
                      </a:cubicBezTo>
                      <a:cubicBezTo>
                        <a:pt x="163" y="55"/>
                        <a:pt x="163" y="54"/>
                        <a:pt x="163" y="54"/>
                      </a:cubicBezTo>
                      <a:cubicBezTo>
                        <a:pt x="164" y="54"/>
                        <a:pt x="163" y="53"/>
                        <a:pt x="163" y="54"/>
                      </a:cubicBezTo>
                      <a:cubicBezTo>
                        <a:pt x="162" y="54"/>
                        <a:pt x="162" y="53"/>
                        <a:pt x="161" y="54"/>
                      </a:cubicBezTo>
                      <a:cubicBezTo>
                        <a:pt x="161" y="53"/>
                        <a:pt x="160" y="53"/>
                        <a:pt x="159" y="53"/>
                      </a:cubicBezTo>
                      <a:cubicBezTo>
                        <a:pt x="159" y="53"/>
                        <a:pt x="159" y="53"/>
                        <a:pt x="159" y="53"/>
                      </a:cubicBezTo>
                      <a:cubicBezTo>
                        <a:pt x="159" y="52"/>
                        <a:pt x="159" y="52"/>
                        <a:pt x="160" y="52"/>
                      </a:cubicBezTo>
                      <a:cubicBezTo>
                        <a:pt x="160" y="52"/>
                        <a:pt x="159" y="52"/>
                        <a:pt x="159" y="51"/>
                      </a:cubicBezTo>
                      <a:cubicBezTo>
                        <a:pt x="159" y="52"/>
                        <a:pt x="159" y="52"/>
                        <a:pt x="159" y="52"/>
                      </a:cubicBezTo>
                      <a:cubicBezTo>
                        <a:pt x="159" y="52"/>
                        <a:pt x="159" y="51"/>
                        <a:pt x="159" y="51"/>
                      </a:cubicBezTo>
                      <a:cubicBezTo>
                        <a:pt x="159" y="51"/>
                        <a:pt x="158" y="51"/>
                        <a:pt x="158" y="52"/>
                      </a:cubicBezTo>
                      <a:cubicBezTo>
                        <a:pt x="158" y="52"/>
                        <a:pt x="158" y="51"/>
                        <a:pt x="158" y="51"/>
                      </a:cubicBezTo>
                      <a:cubicBezTo>
                        <a:pt x="158" y="51"/>
                        <a:pt x="157" y="51"/>
                        <a:pt x="157" y="51"/>
                      </a:cubicBezTo>
                      <a:cubicBezTo>
                        <a:pt x="157" y="51"/>
                        <a:pt x="157" y="51"/>
                        <a:pt x="157" y="50"/>
                      </a:cubicBezTo>
                      <a:cubicBezTo>
                        <a:pt x="157" y="51"/>
                        <a:pt x="157" y="50"/>
                        <a:pt x="156" y="51"/>
                      </a:cubicBezTo>
                      <a:cubicBezTo>
                        <a:pt x="156" y="51"/>
                        <a:pt x="156" y="51"/>
                        <a:pt x="156" y="51"/>
                      </a:cubicBezTo>
                      <a:cubicBezTo>
                        <a:pt x="156" y="50"/>
                        <a:pt x="155" y="50"/>
                        <a:pt x="156" y="50"/>
                      </a:cubicBezTo>
                      <a:cubicBezTo>
                        <a:pt x="156" y="50"/>
                        <a:pt x="155" y="49"/>
                        <a:pt x="155" y="50"/>
                      </a:cubicBezTo>
                      <a:cubicBezTo>
                        <a:pt x="155" y="49"/>
                        <a:pt x="155" y="49"/>
                        <a:pt x="155" y="49"/>
                      </a:cubicBezTo>
                      <a:cubicBezTo>
                        <a:pt x="155" y="48"/>
                        <a:pt x="155" y="48"/>
                        <a:pt x="154" y="48"/>
                      </a:cubicBezTo>
                      <a:cubicBezTo>
                        <a:pt x="154" y="48"/>
                        <a:pt x="154" y="47"/>
                        <a:pt x="154" y="47"/>
                      </a:cubicBezTo>
                      <a:cubicBezTo>
                        <a:pt x="154" y="47"/>
                        <a:pt x="154" y="47"/>
                        <a:pt x="154" y="48"/>
                      </a:cubicBezTo>
                      <a:cubicBezTo>
                        <a:pt x="154" y="48"/>
                        <a:pt x="154" y="47"/>
                        <a:pt x="154" y="48"/>
                      </a:cubicBezTo>
                      <a:cubicBezTo>
                        <a:pt x="154" y="47"/>
                        <a:pt x="154" y="47"/>
                        <a:pt x="154" y="46"/>
                      </a:cubicBezTo>
                      <a:cubicBezTo>
                        <a:pt x="153" y="46"/>
                        <a:pt x="153" y="46"/>
                        <a:pt x="153" y="46"/>
                      </a:cubicBezTo>
                      <a:cubicBezTo>
                        <a:pt x="153" y="45"/>
                        <a:pt x="153" y="46"/>
                        <a:pt x="153" y="45"/>
                      </a:cubicBezTo>
                      <a:cubicBezTo>
                        <a:pt x="154" y="45"/>
                        <a:pt x="154" y="46"/>
                        <a:pt x="154" y="46"/>
                      </a:cubicBezTo>
                      <a:cubicBezTo>
                        <a:pt x="154" y="47"/>
                        <a:pt x="155" y="46"/>
                        <a:pt x="155" y="47"/>
                      </a:cubicBezTo>
                      <a:cubicBezTo>
                        <a:pt x="155" y="47"/>
                        <a:pt x="155" y="46"/>
                        <a:pt x="155" y="46"/>
                      </a:cubicBezTo>
                      <a:cubicBezTo>
                        <a:pt x="156" y="46"/>
                        <a:pt x="156" y="47"/>
                        <a:pt x="157" y="46"/>
                      </a:cubicBezTo>
                      <a:cubicBezTo>
                        <a:pt x="157" y="46"/>
                        <a:pt x="157" y="46"/>
                        <a:pt x="157" y="45"/>
                      </a:cubicBezTo>
                      <a:cubicBezTo>
                        <a:pt x="156" y="47"/>
                        <a:pt x="155" y="44"/>
                        <a:pt x="155" y="46"/>
                      </a:cubicBezTo>
                      <a:cubicBezTo>
                        <a:pt x="154" y="46"/>
                        <a:pt x="155" y="45"/>
                        <a:pt x="155" y="45"/>
                      </a:cubicBezTo>
                      <a:cubicBezTo>
                        <a:pt x="155" y="45"/>
                        <a:pt x="155" y="45"/>
                        <a:pt x="155" y="45"/>
                      </a:cubicBezTo>
                      <a:cubicBezTo>
                        <a:pt x="155" y="45"/>
                        <a:pt x="155" y="45"/>
                        <a:pt x="155" y="45"/>
                      </a:cubicBezTo>
                      <a:cubicBezTo>
                        <a:pt x="155" y="45"/>
                        <a:pt x="155" y="44"/>
                        <a:pt x="155" y="44"/>
                      </a:cubicBezTo>
                      <a:cubicBezTo>
                        <a:pt x="155" y="44"/>
                        <a:pt x="155" y="44"/>
                        <a:pt x="154" y="44"/>
                      </a:cubicBezTo>
                      <a:cubicBezTo>
                        <a:pt x="154" y="44"/>
                        <a:pt x="154" y="45"/>
                        <a:pt x="154" y="45"/>
                      </a:cubicBezTo>
                      <a:cubicBezTo>
                        <a:pt x="154" y="46"/>
                        <a:pt x="154" y="44"/>
                        <a:pt x="154" y="45"/>
                      </a:cubicBezTo>
                      <a:cubicBezTo>
                        <a:pt x="154" y="45"/>
                        <a:pt x="154" y="45"/>
                        <a:pt x="154" y="45"/>
                      </a:cubicBezTo>
                      <a:cubicBezTo>
                        <a:pt x="154" y="44"/>
                        <a:pt x="154" y="44"/>
                        <a:pt x="154" y="44"/>
                      </a:cubicBezTo>
                      <a:cubicBezTo>
                        <a:pt x="154" y="44"/>
                        <a:pt x="154" y="44"/>
                        <a:pt x="154" y="43"/>
                      </a:cubicBezTo>
                      <a:cubicBezTo>
                        <a:pt x="154" y="44"/>
                        <a:pt x="154" y="44"/>
                        <a:pt x="154" y="44"/>
                      </a:cubicBezTo>
                      <a:cubicBezTo>
                        <a:pt x="153" y="43"/>
                        <a:pt x="153" y="44"/>
                        <a:pt x="152" y="43"/>
                      </a:cubicBezTo>
                      <a:cubicBezTo>
                        <a:pt x="153" y="40"/>
                        <a:pt x="152" y="39"/>
                        <a:pt x="151" y="40"/>
                      </a:cubicBezTo>
                      <a:cubicBezTo>
                        <a:pt x="151" y="40"/>
                        <a:pt x="151" y="40"/>
                        <a:pt x="151" y="40"/>
                      </a:cubicBezTo>
                      <a:cubicBezTo>
                        <a:pt x="151" y="40"/>
                        <a:pt x="151" y="40"/>
                        <a:pt x="152" y="40"/>
                      </a:cubicBezTo>
                      <a:cubicBezTo>
                        <a:pt x="152" y="42"/>
                        <a:pt x="152" y="40"/>
                        <a:pt x="152" y="43"/>
                      </a:cubicBezTo>
                      <a:cubicBezTo>
                        <a:pt x="152" y="42"/>
                        <a:pt x="151" y="41"/>
                        <a:pt x="151" y="41"/>
                      </a:cubicBezTo>
                      <a:cubicBezTo>
                        <a:pt x="151" y="41"/>
                        <a:pt x="151" y="41"/>
                        <a:pt x="151" y="42"/>
                      </a:cubicBezTo>
                      <a:cubicBezTo>
                        <a:pt x="151" y="42"/>
                        <a:pt x="151" y="42"/>
                        <a:pt x="151" y="42"/>
                      </a:cubicBezTo>
                      <a:cubicBezTo>
                        <a:pt x="150" y="43"/>
                        <a:pt x="150" y="42"/>
                        <a:pt x="149" y="42"/>
                      </a:cubicBezTo>
                      <a:cubicBezTo>
                        <a:pt x="149" y="41"/>
                        <a:pt x="150" y="42"/>
                        <a:pt x="150" y="42"/>
                      </a:cubicBezTo>
                      <a:cubicBezTo>
                        <a:pt x="150" y="41"/>
                        <a:pt x="150" y="41"/>
                        <a:pt x="150" y="40"/>
                      </a:cubicBezTo>
                      <a:cubicBezTo>
                        <a:pt x="151" y="40"/>
                        <a:pt x="151" y="40"/>
                        <a:pt x="151" y="40"/>
                      </a:cubicBezTo>
                      <a:cubicBezTo>
                        <a:pt x="151" y="39"/>
                        <a:pt x="150" y="40"/>
                        <a:pt x="150" y="39"/>
                      </a:cubicBezTo>
                      <a:cubicBezTo>
                        <a:pt x="150" y="39"/>
                        <a:pt x="150" y="40"/>
                        <a:pt x="149" y="40"/>
                      </a:cubicBezTo>
                      <a:cubicBezTo>
                        <a:pt x="149" y="41"/>
                        <a:pt x="150" y="40"/>
                        <a:pt x="150" y="41"/>
                      </a:cubicBezTo>
                      <a:cubicBezTo>
                        <a:pt x="149" y="41"/>
                        <a:pt x="149" y="42"/>
                        <a:pt x="149" y="41"/>
                      </a:cubicBezTo>
                      <a:cubicBezTo>
                        <a:pt x="149" y="41"/>
                        <a:pt x="149" y="41"/>
                        <a:pt x="149" y="41"/>
                      </a:cubicBezTo>
                      <a:cubicBezTo>
                        <a:pt x="149" y="40"/>
                        <a:pt x="149" y="40"/>
                        <a:pt x="148" y="41"/>
                      </a:cubicBezTo>
                      <a:cubicBezTo>
                        <a:pt x="148" y="40"/>
                        <a:pt x="149" y="40"/>
                        <a:pt x="149" y="39"/>
                      </a:cubicBezTo>
                      <a:cubicBezTo>
                        <a:pt x="149" y="40"/>
                        <a:pt x="148" y="40"/>
                        <a:pt x="148" y="40"/>
                      </a:cubicBezTo>
                      <a:cubicBezTo>
                        <a:pt x="148" y="39"/>
                        <a:pt x="148" y="39"/>
                        <a:pt x="148" y="39"/>
                      </a:cubicBezTo>
                      <a:cubicBezTo>
                        <a:pt x="147" y="39"/>
                        <a:pt x="147" y="40"/>
                        <a:pt x="147" y="40"/>
                      </a:cubicBezTo>
                      <a:cubicBezTo>
                        <a:pt x="147" y="41"/>
                        <a:pt x="148" y="41"/>
                        <a:pt x="148" y="42"/>
                      </a:cubicBezTo>
                      <a:cubicBezTo>
                        <a:pt x="148" y="42"/>
                        <a:pt x="148" y="42"/>
                        <a:pt x="148" y="43"/>
                      </a:cubicBezTo>
                      <a:cubicBezTo>
                        <a:pt x="148" y="44"/>
                        <a:pt x="149" y="44"/>
                        <a:pt x="149" y="43"/>
                      </a:cubicBezTo>
                      <a:cubicBezTo>
                        <a:pt x="149" y="44"/>
                        <a:pt x="149" y="44"/>
                        <a:pt x="149" y="44"/>
                      </a:cubicBezTo>
                      <a:cubicBezTo>
                        <a:pt x="149" y="45"/>
                        <a:pt x="149" y="45"/>
                        <a:pt x="149" y="46"/>
                      </a:cubicBezTo>
                      <a:cubicBezTo>
                        <a:pt x="149" y="45"/>
                        <a:pt x="148" y="46"/>
                        <a:pt x="148" y="45"/>
                      </a:cubicBezTo>
                      <a:cubicBezTo>
                        <a:pt x="148" y="45"/>
                        <a:pt x="148" y="45"/>
                        <a:pt x="148" y="45"/>
                      </a:cubicBezTo>
                      <a:cubicBezTo>
                        <a:pt x="148" y="44"/>
                        <a:pt x="148" y="45"/>
                        <a:pt x="148" y="45"/>
                      </a:cubicBezTo>
                      <a:cubicBezTo>
                        <a:pt x="148" y="44"/>
                        <a:pt x="147" y="44"/>
                        <a:pt x="148" y="43"/>
                      </a:cubicBezTo>
                      <a:cubicBezTo>
                        <a:pt x="148" y="43"/>
                        <a:pt x="148" y="43"/>
                        <a:pt x="148" y="43"/>
                      </a:cubicBezTo>
                      <a:cubicBezTo>
                        <a:pt x="148" y="42"/>
                        <a:pt x="147" y="43"/>
                        <a:pt x="148" y="42"/>
                      </a:cubicBezTo>
                      <a:cubicBezTo>
                        <a:pt x="148" y="42"/>
                        <a:pt x="147" y="42"/>
                        <a:pt x="147" y="43"/>
                      </a:cubicBezTo>
                      <a:cubicBezTo>
                        <a:pt x="147" y="43"/>
                        <a:pt x="147" y="43"/>
                        <a:pt x="147" y="44"/>
                      </a:cubicBezTo>
                      <a:cubicBezTo>
                        <a:pt x="147" y="44"/>
                        <a:pt x="146" y="44"/>
                        <a:pt x="146" y="44"/>
                      </a:cubicBezTo>
                      <a:cubicBezTo>
                        <a:pt x="146" y="44"/>
                        <a:pt x="146" y="43"/>
                        <a:pt x="146" y="43"/>
                      </a:cubicBezTo>
                      <a:cubicBezTo>
                        <a:pt x="146" y="43"/>
                        <a:pt x="145" y="44"/>
                        <a:pt x="144" y="43"/>
                      </a:cubicBezTo>
                      <a:cubicBezTo>
                        <a:pt x="145" y="43"/>
                        <a:pt x="144" y="44"/>
                        <a:pt x="144" y="43"/>
                      </a:cubicBezTo>
                      <a:cubicBezTo>
                        <a:pt x="143" y="43"/>
                        <a:pt x="143" y="43"/>
                        <a:pt x="142" y="43"/>
                      </a:cubicBezTo>
                      <a:cubicBezTo>
                        <a:pt x="142" y="43"/>
                        <a:pt x="142" y="42"/>
                        <a:pt x="142" y="42"/>
                      </a:cubicBezTo>
                      <a:cubicBezTo>
                        <a:pt x="142" y="41"/>
                        <a:pt x="142" y="42"/>
                        <a:pt x="142" y="42"/>
                      </a:cubicBezTo>
                      <a:cubicBezTo>
                        <a:pt x="142" y="42"/>
                        <a:pt x="142" y="42"/>
                        <a:pt x="142" y="43"/>
                      </a:cubicBezTo>
                      <a:cubicBezTo>
                        <a:pt x="142" y="43"/>
                        <a:pt x="141" y="43"/>
                        <a:pt x="141" y="43"/>
                      </a:cubicBezTo>
                      <a:cubicBezTo>
                        <a:pt x="141" y="43"/>
                        <a:pt x="141" y="43"/>
                        <a:pt x="141" y="42"/>
                      </a:cubicBezTo>
                      <a:cubicBezTo>
                        <a:pt x="141" y="42"/>
                        <a:pt x="141" y="42"/>
                        <a:pt x="140" y="42"/>
                      </a:cubicBezTo>
                      <a:cubicBezTo>
                        <a:pt x="140" y="42"/>
                        <a:pt x="140" y="42"/>
                        <a:pt x="140" y="41"/>
                      </a:cubicBezTo>
                      <a:cubicBezTo>
                        <a:pt x="140" y="41"/>
                        <a:pt x="140" y="41"/>
                        <a:pt x="140" y="41"/>
                      </a:cubicBezTo>
                      <a:cubicBezTo>
                        <a:pt x="140" y="42"/>
                        <a:pt x="140" y="41"/>
                        <a:pt x="139" y="42"/>
                      </a:cubicBezTo>
                      <a:cubicBezTo>
                        <a:pt x="139" y="41"/>
                        <a:pt x="139" y="42"/>
                        <a:pt x="139" y="42"/>
                      </a:cubicBezTo>
                      <a:cubicBezTo>
                        <a:pt x="139" y="41"/>
                        <a:pt x="139" y="40"/>
                        <a:pt x="139" y="40"/>
                      </a:cubicBezTo>
                      <a:cubicBezTo>
                        <a:pt x="139" y="40"/>
                        <a:pt x="139" y="40"/>
                        <a:pt x="139" y="39"/>
                      </a:cubicBezTo>
                      <a:cubicBezTo>
                        <a:pt x="140" y="40"/>
                        <a:pt x="139" y="41"/>
                        <a:pt x="139" y="41"/>
                      </a:cubicBezTo>
                      <a:cubicBezTo>
                        <a:pt x="140" y="41"/>
                        <a:pt x="140" y="40"/>
                        <a:pt x="140" y="40"/>
                      </a:cubicBezTo>
                      <a:cubicBezTo>
                        <a:pt x="141" y="40"/>
                        <a:pt x="141" y="39"/>
                        <a:pt x="141" y="40"/>
                      </a:cubicBezTo>
                      <a:cubicBezTo>
                        <a:pt x="141" y="40"/>
                        <a:pt x="141" y="40"/>
                        <a:pt x="141" y="39"/>
                      </a:cubicBezTo>
                      <a:cubicBezTo>
                        <a:pt x="142" y="40"/>
                        <a:pt x="142" y="39"/>
                        <a:pt x="142" y="39"/>
                      </a:cubicBezTo>
                      <a:cubicBezTo>
                        <a:pt x="142" y="40"/>
                        <a:pt x="143" y="39"/>
                        <a:pt x="142" y="41"/>
                      </a:cubicBezTo>
                      <a:cubicBezTo>
                        <a:pt x="143" y="41"/>
                        <a:pt x="143" y="40"/>
                        <a:pt x="143" y="40"/>
                      </a:cubicBezTo>
                      <a:cubicBezTo>
                        <a:pt x="143" y="39"/>
                        <a:pt x="143" y="40"/>
                        <a:pt x="143" y="40"/>
                      </a:cubicBezTo>
                      <a:cubicBezTo>
                        <a:pt x="143" y="41"/>
                        <a:pt x="143" y="41"/>
                        <a:pt x="143" y="41"/>
                      </a:cubicBezTo>
                      <a:cubicBezTo>
                        <a:pt x="143" y="42"/>
                        <a:pt x="143" y="41"/>
                        <a:pt x="144" y="41"/>
                      </a:cubicBezTo>
                      <a:cubicBezTo>
                        <a:pt x="143" y="40"/>
                        <a:pt x="143" y="40"/>
                        <a:pt x="144" y="40"/>
                      </a:cubicBezTo>
                      <a:cubicBezTo>
                        <a:pt x="144" y="39"/>
                        <a:pt x="143" y="39"/>
                        <a:pt x="143" y="39"/>
                      </a:cubicBezTo>
                      <a:cubicBezTo>
                        <a:pt x="144" y="38"/>
                        <a:pt x="144" y="42"/>
                        <a:pt x="145" y="42"/>
                      </a:cubicBezTo>
                      <a:cubicBezTo>
                        <a:pt x="145" y="42"/>
                        <a:pt x="145" y="41"/>
                        <a:pt x="145" y="41"/>
                      </a:cubicBezTo>
                      <a:cubicBezTo>
                        <a:pt x="145" y="40"/>
                        <a:pt x="145" y="41"/>
                        <a:pt x="144" y="41"/>
                      </a:cubicBezTo>
                      <a:cubicBezTo>
                        <a:pt x="144" y="40"/>
                        <a:pt x="145" y="40"/>
                        <a:pt x="144" y="40"/>
                      </a:cubicBezTo>
                      <a:cubicBezTo>
                        <a:pt x="145" y="40"/>
                        <a:pt x="145" y="40"/>
                        <a:pt x="146" y="40"/>
                      </a:cubicBezTo>
                      <a:cubicBezTo>
                        <a:pt x="146" y="41"/>
                        <a:pt x="146" y="41"/>
                        <a:pt x="146" y="41"/>
                      </a:cubicBezTo>
                      <a:cubicBezTo>
                        <a:pt x="146" y="41"/>
                        <a:pt x="146" y="42"/>
                        <a:pt x="146" y="42"/>
                      </a:cubicBezTo>
                      <a:cubicBezTo>
                        <a:pt x="147" y="41"/>
                        <a:pt x="147" y="42"/>
                        <a:pt x="147" y="42"/>
                      </a:cubicBezTo>
                      <a:cubicBezTo>
                        <a:pt x="147" y="41"/>
                        <a:pt x="147" y="42"/>
                        <a:pt x="147" y="41"/>
                      </a:cubicBezTo>
                      <a:cubicBezTo>
                        <a:pt x="147" y="41"/>
                        <a:pt x="147" y="41"/>
                        <a:pt x="147" y="41"/>
                      </a:cubicBezTo>
                      <a:cubicBezTo>
                        <a:pt x="147" y="40"/>
                        <a:pt x="147" y="40"/>
                        <a:pt x="146" y="40"/>
                      </a:cubicBezTo>
                      <a:cubicBezTo>
                        <a:pt x="146" y="39"/>
                        <a:pt x="148" y="38"/>
                        <a:pt x="148" y="37"/>
                      </a:cubicBezTo>
                      <a:cubicBezTo>
                        <a:pt x="148" y="38"/>
                        <a:pt x="147" y="38"/>
                        <a:pt x="147" y="37"/>
                      </a:cubicBezTo>
                      <a:cubicBezTo>
                        <a:pt x="147" y="38"/>
                        <a:pt x="147" y="38"/>
                        <a:pt x="146" y="39"/>
                      </a:cubicBezTo>
                      <a:cubicBezTo>
                        <a:pt x="146" y="38"/>
                        <a:pt x="146" y="38"/>
                        <a:pt x="146" y="38"/>
                      </a:cubicBezTo>
                      <a:cubicBezTo>
                        <a:pt x="147" y="38"/>
                        <a:pt x="146" y="38"/>
                        <a:pt x="146" y="38"/>
                      </a:cubicBezTo>
                      <a:cubicBezTo>
                        <a:pt x="146" y="38"/>
                        <a:pt x="146" y="37"/>
                        <a:pt x="146" y="37"/>
                      </a:cubicBezTo>
                      <a:cubicBezTo>
                        <a:pt x="146" y="36"/>
                        <a:pt x="147" y="36"/>
                        <a:pt x="147" y="37"/>
                      </a:cubicBezTo>
                      <a:cubicBezTo>
                        <a:pt x="147" y="37"/>
                        <a:pt x="147" y="36"/>
                        <a:pt x="148" y="35"/>
                      </a:cubicBezTo>
                      <a:cubicBezTo>
                        <a:pt x="148" y="36"/>
                        <a:pt x="148" y="36"/>
                        <a:pt x="149" y="36"/>
                      </a:cubicBezTo>
                      <a:cubicBezTo>
                        <a:pt x="149" y="36"/>
                        <a:pt x="149" y="37"/>
                        <a:pt x="149" y="37"/>
                      </a:cubicBezTo>
                      <a:cubicBezTo>
                        <a:pt x="149" y="37"/>
                        <a:pt x="150" y="37"/>
                        <a:pt x="150" y="36"/>
                      </a:cubicBezTo>
                      <a:cubicBezTo>
                        <a:pt x="150" y="36"/>
                        <a:pt x="151" y="36"/>
                        <a:pt x="151" y="36"/>
                      </a:cubicBezTo>
                      <a:cubicBezTo>
                        <a:pt x="151" y="37"/>
                        <a:pt x="151" y="37"/>
                        <a:pt x="151" y="37"/>
                      </a:cubicBezTo>
                      <a:cubicBezTo>
                        <a:pt x="151" y="37"/>
                        <a:pt x="151" y="37"/>
                        <a:pt x="151" y="37"/>
                      </a:cubicBezTo>
                      <a:cubicBezTo>
                        <a:pt x="152" y="37"/>
                        <a:pt x="152" y="37"/>
                        <a:pt x="152" y="37"/>
                      </a:cubicBezTo>
                      <a:cubicBezTo>
                        <a:pt x="152" y="36"/>
                        <a:pt x="152" y="37"/>
                        <a:pt x="152" y="37"/>
                      </a:cubicBezTo>
                      <a:cubicBezTo>
                        <a:pt x="152" y="37"/>
                        <a:pt x="152" y="38"/>
                        <a:pt x="151" y="38"/>
                      </a:cubicBezTo>
                      <a:cubicBezTo>
                        <a:pt x="151" y="38"/>
                        <a:pt x="151" y="38"/>
                        <a:pt x="151" y="39"/>
                      </a:cubicBezTo>
                      <a:cubicBezTo>
                        <a:pt x="151" y="39"/>
                        <a:pt x="151" y="38"/>
                        <a:pt x="151" y="39"/>
                      </a:cubicBezTo>
                      <a:cubicBezTo>
                        <a:pt x="152" y="39"/>
                        <a:pt x="152" y="38"/>
                        <a:pt x="152" y="38"/>
                      </a:cubicBezTo>
                      <a:cubicBezTo>
                        <a:pt x="152" y="39"/>
                        <a:pt x="153" y="38"/>
                        <a:pt x="152" y="39"/>
                      </a:cubicBezTo>
                      <a:cubicBezTo>
                        <a:pt x="153" y="39"/>
                        <a:pt x="153" y="40"/>
                        <a:pt x="153" y="40"/>
                      </a:cubicBezTo>
                      <a:cubicBezTo>
                        <a:pt x="153" y="40"/>
                        <a:pt x="153" y="41"/>
                        <a:pt x="153" y="41"/>
                      </a:cubicBezTo>
                      <a:cubicBezTo>
                        <a:pt x="153" y="40"/>
                        <a:pt x="153" y="38"/>
                        <a:pt x="152" y="38"/>
                      </a:cubicBezTo>
                      <a:cubicBezTo>
                        <a:pt x="153" y="38"/>
                        <a:pt x="153" y="38"/>
                        <a:pt x="153" y="38"/>
                      </a:cubicBezTo>
                      <a:cubicBezTo>
                        <a:pt x="153" y="39"/>
                        <a:pt x="153" y="39"/>
                        <a:pt x="154" y="39"/>
                      </a:cubicBezTo>
                      <a:cubicBezTo>
                        <a:pt x="154" y="39"/>
                        <a:pt x="154" y="38"/>
                        <a:pt x="154" y="38"/>
                      </a:cubicBezTo>
                      <a:cubicBezTo>
                        <a:pt x="154" y="38"/>
                        <a:pt x="154" y="38"/>
                        <a:pt x="154" y="37"/>
                      </a:cubicBezTo>
                      <a:cubicBezTo>
                        <a:pt x="154" y="38"/>
                        <a:pt x="154" y="38"/>
                        <a:pt x="154" y="37"/>
                      </a:cubicBezTo>
                      <a:cubicBezTo>
                        <a:pt x="154" y="36"/>
                        <a:pt x="155" y="37"/>
                        <a:pt x="156" y="38"/>
                      </a:cubicBezTo>
                      <a:cubicBezTo>
                        <a:pt x="156" y="38"/>
                        <a:pt x="156" y="37"/>
                        <a:pt x="156" y="37"/>
                      </a:cubicBezTo>
                      <a:cubicBezTo>
                        <a:pt x="156" y="37"/>
                        <a:pt x="156" y="37"/>
                        <a:pt x="156" y="38"/>
                      </a:cubicBezTo>
                      <a:cubicBezTo>
                        <a:pt x="157" y="37"/>
                        <a:pt x="157" y="38"/>
                        <a:pt x="158" y="37"/>
                      </a:cubicBezTo>
                      <a:cubicBezTo>
                        <a:pt x="158" y="38"/>
                        <a:pt x="158" y="38"/>
                        <a:pt x="158" y="38"/>
                      </a:cubicBezTo>
                      <a:cubicBezTo>
                        <a:pt x="158" y="38"/>
                        <a:pt x="158" y="37"/>
                        <a:pt x="158" y="38"/>
                      </a:cubicBezTo>
                      <a:cubicBezTo>
                        <a:pt x="158" y="38"/>
                        <a:pt x="158" y="38"/>
                        <a:pt x="159" y="38"/>
                      </a:cubicBezTo>
                      <a:cubicBezTo>
                        <a:pt x="158" y="38"/>
                        <a:pt x="158" y="38"/>
                        <a:pt x="158" y="39"/>
                      </a:cubicBezTo>
                      <a:cubicBezTo>
                        <a:pt x="158" y="39"/>
                        <a:pt x="158" y="39"/>
                        <a:pt x="158" y="39"/>
                      </a:cubicBezTo>
                      <a:cubicBezTo>
                        <a:pt x="158" y="40"/>
                        <a:pt x="159" y="39"/>
                        <a:pt x="159" y="40"/>
                      </a:cubicBezTo>
                      <a:cubicBezTo>
                        <a:pt x="159" y="40"/>
                        <a:pt x="159" y="39"/>
                        <a:pt x="160" y="39"/>
                      </a:cubicBezTo>
                      <a:cubicBezTo>
                        <a:pt x="160" y="38"/>
                        <a:pt x="159" y="38"/>
                        <a:pt x="159" y="38"/>
                      </a:cubicBezTo>
                      <a:cubicBezTo>
                        <a:pt x="159" y="38"/>
                        <a:pt x="159" y="38"/>
                        <a:pt x="160" y="38"/>
                      </a:cubicBezTo>
                      <a:cubicBezTo>
                        <a:pt x="159" y="40"/>
                        <a:pt x="160" y="40"/>
                        <a:pt x="161" y="40"/>
                      </a:cubicBezTo>
                      <a:cubicBezTo>
                        <a:pt x="161" y="40"/>
                        <a:pt x="161" y="40"/>
                        <a:pt x="161" y="40"/>
                      </a:cubicBezTo>
                      <a:cubicBezTo>
                        <a:pt x="161" y="39"/>
                        <a:pt x="161" y="39"/>
                        <a:pt x="161" y="39"/>
                      </a:cubicBezTo>
                      <a:cubicBezTo>
                        <a:pt x="160" y="39"/>
                        <a:pt x="160" y="40"/>
                        <a:pt x="160" y="40"/>
                      </a:cubicBezTo>
                      <a:cubicBezTo>
                        <a:pt x="160" y="39"/>
                        <a:pt x="160" y="39"/>
                        <a:pt x="160" y="39"/>
                      </a:cubicBezTo>
                      <a:cubicBezTo>
                        <a:pt x="160" y="40"/>
                        <a:pt x="160" y="39"/>
                        <a:pt x="160" y="39"/>
                      </a:cubicBezTo>
                      <a:cubicBezTo>
                        <a:pt x="160" y="38"/>
                        <a:pt x="161" y="39"/>
                        <a:pt x="161" y="38"/>
                      </a:cubicBezTo>
                      <a:cubicBezTo>
                        <a:pt x="161" y="38"/>
                        <a:pt x="161" y="39"/>
                        <a:pt x="161" y="39"/>
                      </a:cubicBezTo>
                      <a:cubicBezTo>
                        <a:pt x="161" y="39"/>
                        <a:pt x="161" y="39"/>
                        <a:pt x="161" y="39"/>
                      </a:cubicBezTo>
                      <a:cubicBezTo>
                        <a:pt x="161" y="38"/>
                        <a:pt x="161" y="39"/>
                        <a:pt x="161" y="38"/>
                      </a:cubicBezTo>
                      <a:cubicBezTo>
                        <a:pt x="161" y="38"/>
                        <a:pt x="161" y="38"/>
                        <a:pt x="161" y="38"/>
                      </a:cubicBezTo>
                      <a:cubicBezTo>
                        <a:pt x="162" y="37"/>
                        <a:pt x="161" y="38"/>
                        <a:pt x="161" y="37"/>
                      </a:cubicBezTo>
                      <a:cubicBezTo>
                        <a:pt x="161" y="37"/>
                        <a:pt x="162" y="37"/>
                        <a:pt x="162" y="36"/>
                      </a:cubicBezTo>
                      <a:cubicBezTo>
                        <a:pt x="162" y="36"/>
                        <a:pt x="162" y="35"/>
                        <a:pt x="162" y="35"/>
                      </a:cubicBezTo>
                      <a:cubicBezTo>
                        <a:pt x="163" y="35"/>
                        <a:pt x="163" y="35"/>
                        <a:pt x="163" y="36"/>
                      </a:cubicBezTo>
                      <a:cubicBezTo>
                        <a:pt x="163" y="36"/>
                        <a:pt x="163" y="35"/>
                        <a:pt x="163" y="35"/>
                      </a:cubicBezTo>
                      <a:cubicBezTo>
                        <a:pt x="163" y="35"/>
                        <a:pt x="163" y="35"/>
                        <a:pt x="163" y="35"/>
                      </a:cubicBezTo>
                      <a:cubicBezTo>
                        <a:pt x="163" y="34"/>
                        <a:pt x="163" y="34"/>
                        <a:pt x="163" y="34"/>
                      </a:cubicBezTo>
                      <a:cubicBezTo>
                        <a:pt x="163" y="34"/>
                        <a:pt x="163" y="34"/>
                        <a:pt x="163" y="34"/>
                      </a:cubicBezTo>
                      <a:cubicBezTo>
                        <a:pt x="163" y="34"/>
                        <a:pt x="163" y="33"/>
                        <a:pt x="163" y="33"/>
                      </a:cubicBezTo>
                      <a:cubicBezTo>
                        <a:pt x="164" y="33"/>
                        <a:pt x="163" y="35"/>
                        <a:pt x="163" y="34"/>
                      </a:cubicBezTo>
                      <a:cubicBezTo>
                        <a:pt x="163" y="35"/>
                        <a:pt x="163" y="35"/>
                        <a:pt x="163" y="35"/>
                      </a:cubicBezTo>
                      <a:cubicBezTo>
                        <a:pt x="164" y="35"/>
                        <a:pt x="164" y="33"/>
                        <a:pt x="164" y="33"/>
                      </a:cubicBezTo>
                      <a:cubicBezTo>
                        <a:pt x="164" y="32"/>
                        <a:pt x="163" y="33"/>
                        <a:pt x="162" y="32"/>
                      </a:cubicBezTo>
                      <a:cubicBezTo>
                        <a:pt x="163" y="32"/>
                        <a:pt x="163" y="32"/>
                        <a:pt x="164" y="32"/>
                      </a:cubicBezTo>
                      <a:cubicBezTo>
                        <a:pt x="164" y="31"/>
                        <a:pt x="163" y="32"/>
                        <a:pt x="164" y="31"/>
                      </a:cubicBezTo>
                      <a:cubicBezTo>
                        <a:pt x="164" y="31"/>
                        <a:pt x="164" y="31"/>
                        <a:pt x="165" y="31"/>
                      </a:cubicBezTo>
                      <a:cubicBezTo>
                        <a:pt x="165" y="32"/>
                        <a:pt x="164" y="32"/>
                        <a:pt x="164" y="32"/>
                      </a:cubicBezTo>
                      <a:cubicBezTo>
                        <a:pt x="164" y="32"/>
                        <a:pt x="165" y="32"/>
                        <a:pt x="165" y="31"/>
                      </a:cubicBezTo>
                      <a:cubicBezTo>
                        <a:pt x="165" y="32"/>
                        <a:pt x="165" y="32"/>
                        <a:pt x="165" y="33"/>
                      </a:cubicBezTo>
                      <a:cubicBezTo>
                        <a:pt x="164" y="32"/>
                        <a:pt x="164" y="34"/>
                        <a:pt x="164" y="34"/>
                      </a:cubicBezTo>
                      <a:cubicBezTo>
                        <a:pt x="164" y="34"/>
                        <a:pt x="164" y="35"/>
                        <a:pt x="164" y="35"/>
                      </a:cubicBezTo>
                      <a:cubicBezTo>
                        <a:pt x="164" y="35"/>
                        <a:pt x="164" y="35"/>
                        <a:pt x="164" y="35"/>
                      </a:cubicBezTo>
                      <a:cubicBezTo>
                        <a:pt x="164" y="35"/>
                        <a:pt x="163" y="36"/>
                        <a:pt x="163" y="36"/>
                      </a:cubicBezTo>
                      <a:cubicBezTo>
                        <a:pt x="163" y="36"/>
                        <a:pt x="164" y="36"/>
                        <a:pt x="164" y="36"/>
                      </a:cubicBezTo>
                      <a:cubicBezTo>
                        <a:pt x="164" y="36"/>
                        <a:pt x="164" y="36"/>
                        <a:pt x="164" y="37"/>
                      </a:cubicBezTo>
                      <a:cubicBezTo>
                        <a:pt x="164" y="37"/>
                        <a:pt x="164" y="36"/>
                        <a:pt x="164" y="37"/>
                      </a:cubicBezTo>
                      <a:cubicBezTo>
                        <a:pt x="164" y="36"/>
                        <a:pt x="164" y="35"/>
                        <a:pt x="165" y="34"/>
                      </a:cubicBezTo>
                      <a:cubicBezTo>
                        <a:pt x="165" y="35"/>
                        <a:pt x="165" y="34"/>
                        <a:pt x="165" y="34"/>
                      </a:cubicBezTo>
                      <a:cubicBezTo>
                        <a:pt x="165" y="34"/>
                        <a:pt x="164" y="36"/>
                        <a:pt x="165" y="36"/>
                      </a:cubicBezTo>
                      <a:cubicBezTo>
                        <a:pt x="165" y="36"/>
                        <a:pt x="165" y="35"/>
                        <a:pt x="165" y="35"/>
                      </a:cubicBezTo>
                      <a:cubicBezTo>
                        <a:pt x="166" y="35"/>
                        <a:pt x="166" y="35"/>
                        <a:pt x="166" y="35"/>
                      </a:cubicBezTo>
                      <a:cubicBezTo>
                        <a:pt x="166" y="35"/>
                        <a:pt x="166" y="35"/>
                        <a:pt x="166" y="34"/>
                      </a:cubicBezTo>
                      <a:cubicBezTo>
                        <a:pt x="166" y="35"/>
                        <a:pt x="166" y="35"/>
                        <a:pt x="166" y="36"/>
                      </a:cubicBezTo>
                      <a:cubicBezTo>
                        <a:pt x="166" y="36"/>
                        <a:pt x="166" y="36"/>
                        <a:pt x="166" y="35"/>
                      </a:cubicBezTo>
                      <a:cubicBezTo>
                        <a:pt x="166" y="36"/>
                        <a:pt x="165" y="36"/>
                        <a:pt x="165" y="36"/>
                      </a:cubicBezTo>
                      <a:cubicBezTo>
                        <a:pt x="165" y="37"/>
                        <a:pt x="166" y="35"/>
                        <a:pt x="167" y="37"/>
                      </a:cubicBezTo>
                      <a:cubicBezTo>
                        <a:pt x="167" y="36"/>
                        <a:pt x="167" y="36"/>
                        <a:pt x="167" y="36"/>
                      </a:cubicBezTo>
                      <a:cubicBezTo>
                        <a:pt x="167" y="35"/>
                        <a:pt x="167" y="34"/>
                        <a:pt x="167" y="34"/>
                      </a:cubicBezTo>
                      <a:cubicBezTo>
                        <a:pt x="167" y="34"/>
                        <a:pt x="166" y="35"/>
                        <a:pt x="166" y="34"/>
                      </a:cubicBezTo>
                      <a:cubicBezTo>
                        <a:pt x="166" y="34"/>
                        <a:pt x="166" y="35"/>
                        <a:pt x="166" y="35"/>
                      </a:cubicBezTo>
                      <a:cubicBezTo>
                        <a:pt x="166" y="34"/>
                        <a:pt x="166" y="35"/>
                        <a:pt x="165" y="34"/>
                      </a:cubicBezTo>
                      <a:cubicBezTo>
                        <a:pt x="166" y="33"/>
                        <a:pt x="166" y="34"/>
                        <a:pt x="166" y="34"/>
                      </a:cubicBezTo>
                      <a:cubicBezTo>
                        <a:pt x="166" y="33"/>
                        <a:pt x="166" y="33"/>
                        <a:pt x="165" y="33"/>
                      </a:cubicBezTo>
                      <a:cubicBezTo>
                        <a:pt x="166" y="32"/>
                        <a:pt x="165" y="32"/>
                        <a:pt x="166" y="31"/>
                      </a:cubicBezTo>
                      <a:cubicBezTo>
                        <a:pt x="166" y="31"/>
                        <a:pt x="166" y="32"/>
                        <a:pt x="166" y="32"/>
                      </a:cubicBezTo>
                      <a:cubicBezTo>
                        <a:pt x="166" y="32"/>
                        <a:pt x="166" y="32"/>
                        <a:pt x="166" y="32"/>
                      </a:cubicBezTo>
                      <a:cubicBezTo>
                        <a:pt x="166" y="31"/>
                        <a:pt x="166" y="32"/>
                        <a:pt x="166" y="31"/>
                      </a:cubicBezTo>
                      <a:cubicBezTo>
                        <a:pt x="166" y="31"/>
                        <a:pt x="166" y="31"/>
                        <a:pt x="165" y="31"/>
                      </a:cubicBezTo>
                      <a:cubicBezTo>
                        <a:pt x="165" y="31"/>
                        <a:pt x="165" y="30"/>
                        <a:pt x="165" y="30"/>
                      </a:cubicBezTo>
                      <a:cubicBezTo>
                        <a:pt x="165" y="31"/>
                        <a:pt x="165" y="30"/>
                        <a:pt x="165" y="29"/>
                      </a:cubicBezTo>
                      <a:cubicBezTo>
                        <a:pt x="165" y="29"/>
                        <a:pt x="165" y="30"/>
                        <a:pt x="165" y="30"/>
                      </a:cubicBezTo>
                      <a:cubicBezTo>
                        <a:pt x="166" y="29"/>
                        <a:pt x="166" y="28"/>
                        <a:pt x="166" y="29"/>
                      </a:cubicBezTo>
                      <a:cubicBezTo>
                        <a:pt x="166" y="28"/>
                        <a:pt x="166" y="29"/>
                        <a:pt x="166" y="28"/>
                      </a:cubicBezTo>
                      <a:cubicBezTo>
                        <a:pt x="166" y="28"/>
                        <a:pt x="166" y="28"/>
                        <a:pt x="166" y="28"/>
                      </a:cubicBezTo>
                      <a:cubicBezTo>
                        <a:pt x="166" y="28"/>
                        <a:pt x="166" y="27"/>
                        <a:pt x="166" y="27"/>
                      </a:cubicBezTo>
                      <a:cubicBezTo>
                        <a:pt x="165" y="27"/>
                        <a:pt x="166" y="28"/>
                        <a:pt x="165" y="28"/>
                      </a:cubicBezTo>
                      <a:cubicBezTo>
                        <a:pt x="165" y="28"/>
                        <a:pt x="164" y="29"/>
                        <a:pt x="164" y="29"/>
                      </a:cubicBezTo>
                      <a:cubicBezTo>
                        <a:pt x="164" y="30"/>
                        <a:pt x="165" y="29"/>
                        <a:pt x="165" y="30"/>
                      </a:cubicBezTo>
                      <a:cubicBezTo>
                        <a:pt x="165" y="30"/>
                        <a:pt x="165" y="31"/>
                        <a:pt x="164" y="31"/>
                      </a:cubicBezTo>
                      <a:cubicBezTo>
                        <a:pt x="164" y="30"/>
                        <a:pt x="164" y="31"/>
                        <a:pt x="163" y="30"/>
                      </a:cubicBezTo>
                      <a:cubicBezTo>
                        <a:pt x="163" y="30"/>
                        <a:pt x="163" y="31"/>
                        <a:pt x="163" y="31"/>
                      </a:cubicBezTo>
                      <a:cubicBezTo>
                        <a:pt x="163" y="31"/>
                        <a:pt x="162" y="31"/>
                        <a:pt x="163" y="30"/>
                      </a:cubicBezTo>
                      <a:cubicBezTo>
                        <a:pt x="162" y="30"/>
                        <a:pt x="163" y="32"/>
                        <a:pt x="162" y="32"/>
                      </a:cubicBezTo>
                      <a:cubicBezTo>
                        <a:pt x="162" y="32"/>
                        <a:pt x="162" y="32"/>
                        <a:pt x="162" y="32"/>
                      </a:cubicBezTo>
                      <a:cubicBezTo>
                        <a:pt x="162" y="33"/>
                        <a:pt x="162" y="33"/>
                        <a:pt x="162" y="33"/>
                      </a:cubicBezTo>
                      <a:cubicBezTo>
                        <a:pt x="162" y="32"/>
                        <a:pt x="162" y="31"/>
                        <a:pt x="162" y="30"/>
                      </a:cubicBezTo>
                      <a:cubicBezTo>
                        <a:pt x="162" y="30"/>
                        <a:pt x="162" y="31"/>
                        <a:pt x="161" y="31"/>
                      </a:cubicBezTo>
                      <a:cubicBezTo>
                        <a:pt x="161" y="31"/>
                        <a:pt x="161" y="30"/>
                        <a:pt x="161" y="30"/>
                      </a:cubicBezTo>
                      <a:cubicBezTo>
                        <a:pt x="162" y="29"/>
                        <a:pt x="161" y="29"/>
                        <a:pt x="161" y="29"/>
                      </a:cubicBezTo>
                      <a:cubicBezTo>
                        <a:pt x="161" y="29"/>
                        <a:pt x="161" y="30"/>
                        <a:pt x="161" y="30"/>
                      </a:cubicBezTo>
                      <a:cubicBezTo>
                        <a:pt x="161" y="30"/>
                        <a:pt x="161" y="30"/>
                        <a:pt x="160" y="31"/>
                      </a:cubicBezTo>
                      <a:cubicBezTo>
                        <a:pt x="160" y="31"/>
                        <a:pt x="160" y="31"/>
                        <a:pt x="160" y="30"/>
                      </a:cubicBezTo>
                      <a:cubicBezTo>
                        <a:pt x="160" y="30"/>
                        <a:pt x="159" y="30"/>
                        <a:pt x="159" y="30"/>
                      </a:cubicBezTo>
                      <a:cubicBezTo>
                        <a:pt x="159" y="30"/>
                        <a:pt x="159" y="30"/>
                        <a:pt x="159" y="29"/>
                      </a:cubicBezTo>
                      <a:cubicBezTo>
                        <a:pt x="158" y="30"/>
                        <a:pt x="158" y="30"/>
                        <a:pt x="157" y="30"/>
                      </a:cubicBezTo>
                      <a:cubicBezTo>
                        <a:pt x="157" y="30"/>
                        <a:pt x="157" y="30"/>
                        <a:pt x="158" y="30"/>
                      </a:cubicBezTo>
                      <a:cubicBezTo>
                        <a:pt x="158" y="31"/>
                        <a:pt x="157" y="30"/>
                        <a:pt x="157" y="31"/>
                      </a:cubicBezTo>
                      <a:cubicBezTo>
                        <a:pt x="158" y="31"/>
                        <a:pt x="158" y="31"/>
                        <a:pt x="158" y="31"/>
                      </a:cubicBezTo>
                      <a:cubicBezTo>
                        <a:pt x="157" y="31"/>
                        <a:pt x="157" y="31"/>
                        <a:pt x="157" y="31"/>
                      </a:cubicBezTo>
                      <a:cubicBezTo>
                        <a:pt x="157" y="30"/>
                        <a:pt x="157" y="30"/>
                        <a:pt x="157" y="30"/>
                      </a:cubicBezTo>
                      <a:cubicBezTo>
                        <a:pt x="157" y="30"/>
                        <a:pt x="157" y="30"/>
                        <a:pt x="157" y="29"/>
                      </a:cubicBezTo>
                      <a:cubicBezTo>
                        <a:pt x="157" y="29"/>
                        <a:pt x="157" y="30"/>
                        <a:pt x="157" y="29"/>
                      </a:cubicBezTo>
                      <a:cubicBezTo>
                        <a:pt x="156" y="30"/>
                        <a:pt x="156" y="30"/>
                        <a:pt x="157" y="30"/>
                      </a:cubicBezTo>
                      <a:cubicBezTo>
                        <a:pt x="156" y="30"/>
                        <a:pt x="156" y="30"/>
                        <a:pt x="155" y="30"/>
                      </a:cubicBezTo>
                      <a:cubicBezTo>
                        <a:pt x="155" y="30"/>
                        <a:pt x="156" y="30"/>
                        <a:pt x="156" y="29"/>
                      </a:cubicBezTo>
                      <a:cubicBezTo>
                        <a:pt x="156" y="28"/>
                        <a:pt x="155" y="28"/>
                        <a:pt x="155" y="29"/>
                      </a:cubicBezTo>
                      <a:cubicBezTo>
                        <a:pt x="155" y="29"/>
                        <a:pt x="156" y="28"/>
                        <a:pt x="155" y="28"/>
                      </a:cubicBezTo>
                      <a:cubicBezTo>
                        <a:pt x="155" y="28"/>
                        <a:pt x="155" y="28"/>
                        <a:pt x="155" y="28"/>
                      </a:cubicBezTo>
                      <a:cubicBezTo>
                        <a:pt x="155" y="27"/>
                        <a:pt x="154" y="29"/>
                        <a:pt x="154" y="27"/>
                      </a:cubicBezTo>
                      <a:cubicBezTo>
                        <a:pt x="154" y="28"/>
                        <a:pt x="153" y="27"/>
                        <a:pt x="153" y="28"/>
                      </a:cubicBezTo>
                      <a:cubicBezTo>
                        <a:pt x="153" y="28"/>
                        <a:pt x="153" y="28"/>
                        <a:pt x="153" y="28"/>
                      </a:cubicBezTo>
                      <a:cubicBezTo>
                        <a:pt x="153" y="26"/>
                        <a:pt x="152" y="27"/>
                        <a:pt x="152" y="26"/>
                      </a:cubicBezTo>
                      <a:cubicBezTo>
                        <a:pt x="152" y="26"/>
                        <a:pt x="152" y="26"/>
                        <a:pt x="152" y="25"/>
                      </a:cubicBezTo>
                      <a:cubicBezTo>
                        <a:pt x="154" y="26"/>
                        <a:pt x="157" y="25"/>
                        <a:pt x="158" y="27"/>
                      </a:cubicBezTo>
                      <a:cubicBezTo>
                        <a:pt x="158" y="27"/>
                        <a:pt x="158" y="27"/>
                        <a:pt x="157" y="27"/>
                      </a:cubicBezTo>
                      <a:cubicBezTo>
                        <a:pt x="158" y="27"/>
                        <a:pt x="157" y="28"/>
                        <a:pt x="158" y="28"/>
                      </a:cubicBezTo>
                      <a:cubicBezTo>
                        <a:pt x="158" y="27"/>
                        <a:pt x="158" y="27"/>
                        <a:pt x="159" y="26"/>
                      </a:cubicBezTo>
                      <a:cubicBezTo>
                        <a:pt x="159" y="27"/>
                        <a:pt x="159" y="27"/>
                        <a:pt x="159" y="27"/>
                      </a:cubicBezTo>
                      <a:cubicBezTo>
                        <a:pt x="159" y="27"/>
                        <a:pt x="159" y="27"/>
                        <a:pt x="159" y="28"/>
                      </a:cubicBezTo>
                      <a:cubicBezTo>
                        <a:pt x="159" y="28"/>
                        <a:pt x="159" y="29"/>
                        <a:pt x="160" y="28"/>
                      </a:cubicBezTo>
                      <a:cubicBezTo>
                        <a:pt x="160" y="28"/>
                        <a:pt x="160" y="28"/>
                        <a:pt x="159" y="28"/>
                      </a:cubicBezTo>
                      <a:cubicBezTo>
                        <a:pt x="160" y="27"/>
                        <a:pt x="160" y="27"/>
                        <a:pt x="160" y="27"/>
                      </a:cubicBezTo>
                      <a:cubicBezTo>
                        <a:pt x="160" y="28"/>
                        <a:pt x="161" y="26"/>
                        <a:pt x="161" y="27"/>
                      </a:cubicBezTo>
                      <a:cubicBezTo>
                        <a:pt x="161" y="27"/>
                        <a:pt x="160" y="27"/>
                        <a:pt x="160" y="27"/>
                      </a:cubicBezTo>
                      <a:cubicBezTo>
                        <a:pt x="160" y="29"/>
                        <a:pt x="161" y="27"/>
                        <a:pt x="161" y="27"/>
                      </a:cubicBezTo>
                      <a:cubicBezTo>
                        <a:pt x="161" y="26"/>
                        <a:pt x="161" y="26"/>
                        <a:pt x="161" y="26"/>
                      </a:cubicBezTo>
                      <a:cubicBezTo>
                        <a:pt x="162" y="25"/>
                        <a:pt x="162" y="26"/>
                        <a:pt x="163" y="26"/>
                      </a:cubicBezTo>
                      <a:cubicBezTo>
                        <a:pt x="163" y="26"/>
                        <a:pt x="163" y="26"/>
                        <a:pt x="163" y="26"/>
                      </a:cubicBezTo>
                      <a:cubicBezTo>
                        <a:pt x="163" y="25"/>
                        <a:pt x="163" y="26"/>
                        <a:pt x="163" y="26"/>
                      </a:cubicBezTo>
                      <a:cubicBezTo>
                        <a:pt x="163" y="26"/>
                        <a:pt x="163" y="26"/>
                        <a:pt x="163" y="26"/>
                      </a:cubicBezTo>
                      <a:cubicBezTo>
                        <a:pt x="163" y="26"/>
                        <a:pt x="164" y="26"/>
                        <a:pt x="164" y="27"/>
                      </a:cubicBezTo>
                      <a:cubicBezTo>
                        <a:pt x="164" y="26"/>
                        <a:pt x="164" y="26"/>
                        <a:pt x="164" y="26"/>
                      </a:cubicBezTo>
                      <a:cubicBezTo>
                        <a:pt x="164" y="25"/>
                        <a:pt x="164" y="25"/>
                        <a:pt x="164" y="24"/>
                      </a:cubicBezTo>
                      <a:cubicBezTo>
                        <a:pt x="165" y="24"/>
                        <a:pt x="165" y="23"/>
                        <a:pt x="165" y="23"/>
                      </a:cubicBezTo>
                      <a:cubicBezTo>
                        <a:pt x="165" y="24"/>
                        <a:pt x="165" y="24"/>
                        <a:pt x="165" y="24"/>
                      </a:cubicBezTo>
                      <a:cubicBezTo>
                        <a:pt x="166" y="23"/>
                        <a:pt x="164" y="22"/>
                        <a:pt x="165" y="21"/>
                      </a:cubicBezTo>
                      <a:cubicBezTo>
                        <a:pt x="164" y="21"/>
                        <a:pt x="164" y="22"/>
                        <a:pt x="164" y="22"/>
                      </a:cubicBezTo>
                      <a:cubicBezTo>
                        <a:pt x="164" y="21"/>
                        <a:pt x="164" y="21"/>
                        <a:pt x="164" y="21"/>
                      </a:cubicBezTo>
                      <a:cubicBezTo>
                        <a:pt x="163" y="21"/>
                        <a:pt x="163" y="22"/>
                        <a:pt x="163" y="21"/>
                      </a:cubicBezTo>
                      <a:cubicBezTo>
                        <a:pt x="164" y="20"/>
                        <a:pt x="164" y="21"/>
                        <a:pt x="165" y="20"/>
                      </a:cubicBezTo>
                      <a:cubicBezTo>
                        <a:pt x="165" y="20"/>
                        <a:pt x="166" y="20"/>
                        <a:pt x="166" y="19"/>
                      </a:cubicBezTo>
                      <a:cubicBezTo>
                        <a:pt x="166" y="19"/>
                        <a:pt x="166" y="20"/>
                        <a:pt x="165" y="20"/>
                      </a:cubicBezTo>
                      <a:cubicBezTo>
                        <a:pt x="166" y="21"/>
                        <a:pt x="166" y="20"/>
                        <a:pt x="166" y="21"/>
                      </a:cubicBezTo>
                      <a:cubicBezTo>
                        <a:pt x="166" y="21"/>
                        <a:pt x="166" y="20"/>
                        <a:pt x="167" y="20"/>
                      </a:cubicBezTo>
                      <a:cubicBezTo>
                        <a:pt x="167" y="20"/>
                        <a:pt x="167" y="20"/>
                        <a:pt x="167" y="20"/>
                      </a:cubicBezTo>
                      <a:cubicBezTo>
                        <a:pt x="167" y="20"/>
                        <a:pt x="167" y="20"/>
                        <a:pt x="167" y="19"/>
                      </a:cubicBezTo>
                      <a:cubicBezTo>
                        <a:pt x="168" y="19"/>
                        <a:pt x="167" y="20"/>
                        <a:pt x="168" y="20"/>
                      </a:cubicBezTo>
                      <a:cubicBezTo>
                        <a:pt x="168" y="20"/>
                        <a:pt x="168" y="19"/>
                        <a:pt x="168" y="19"/>
                      </a:cubicBezTo>
                      <a:cubicBezTo>
                        <a:pt x="168" y="19"/>
                        <a:pt x="168" y="20"/>
                        <a:pt x="168" y="20"/>
                      </a:cubicBezTo>
                      <a:cubicBezTo>
                        <a:pt x="168" y="19"/>
                        <a:pt x="168" y="19"/>
                        <a:pt x="168" y="19"/>
                      </a:cubicBezTo>
                      <a:cubicBezTo>
                        <a:pt x="169" y="19"/>
                        <a:pt x="169" y="19"/>
                        <a:pt x="169" y="20"/>
                      </a:cubicBezTo>
                      <a:cubicBezTo>
                        <a:pt x="169" y="19"/>
                        <a:pt x="169" y="19"/>
                        <a:pt x="169" y="18"/>
                      </a:cubicBezTo>
                      <a:cubicBezTo>
                        <a:pt x="169" y="19"/>
                        <a:pt x="168" y="18"/>
                        <a:pt x="167" y="18"/>
                      </a:cubicBezTo>
                      <a:cubicBezTo>
                        <a:pt x="167" y="18"/>
                        <a:pt x="167" y="19"/>
                        <a:pt x="167" y="20"/>
                      </a:cubicBezTo>
                      <a:cubicBezTo>
                        <a:pt x="167" y="20"/>
                        <a:pt x="167" y="20"/>
                        <a:pt x="167" y="20"/>
                      </a:cubicBezTo>
                      <a:cubicBezTo>
                        <a:pt x="167" y="20"/>
                        <a:pt x="167" y="20"/>
                        <a:pt x="167" y="20"/>
                      </a:cubicBezTo>
                      <a:cubicBezTo>
                        <a:pt x="167" y="20"/>
                        <a:pt x="167" y="20"/>
                        <a:pt x="166" y="20"/>
                      </a:cubicBezTo>
                      <a:cubicBezTo>
                        <a:pt x="166" y="20"/>
                        <a:pt x="166" y="20"/>
                        <a:pt x="166" y="19"/>
                      </a:cubicBezTo>
                      <a:cubicBezTo>
                        <a:pt x="166" y="19"/>
                        <a:pt x="166" y="19"/>
                        <a:pt x="166" y="19"/>
                      </a:cubicBezTo>
                      <a:cubicBezTo>
                        <a:pt x="166" y="19"/>
                        <a:pt x="166" y="19"/>
                        <a:pt x="167" y="19"/>
                      </a:cubicBezTo>
                      <a:cubicBezTo>
                        <a:pt x="167" y="18"/>
                        <a:pt x="166" y="19"/>
                        <a:pt x="167" y="18"/>
                      </a:cubicBezTo>
                      <a:cubicBezTo>
                        <a:pt x="166" y="18"/>
                        <a:pt x="166" y="18"/>
                        <a:pt x="165" y="18"/>
                      </a:cubicBezTo>
                      <a:cubicBezTo>
                        <a:pt x="166" y="17"/>
                        <a:pt x="166" y="17"/>
                        <a:pt x="166" y="16"/>
                      </a:cubicBezTo>
                      <a:cubicBezTo>
                        <a:pt x="167" y="16"/>
                        <a:pt x="166" y="16"/>
                        <a:pt x="166" y="17"/>
                      </a:cubicBezTo>
                      <a:cubicBezTo>
                        <a:pt x="167" y="17"/>
                        <a:pt x="167" y="16"/>
                        <a:pt x="167" y="16"/>
                      </a:cubicBezTo>
                      <a:cubicBezTo>
                        <a:pt x="167" y="16"/>
                        <a:pt x="167" y="17"/>
                        <a:pt x="167" y="17"/>
                      </a:cubicBezTo>
                      <a:cubicBezTo>
                        <a:pt x="168" y="17"/>
                        <a:pt x="168" y="17"/>
                        <a:pt x="168" y="16"/>
                      </a:cubicBezTo>
                      <a:cubicBezTo>
                        <a:pt x="168" y="17"/>
                        <a:pt x="168" y="16"/>
                        <a:pt x="169" y="17"/>
                      </a:cubicBezTo>
                      <a:cubicBezTo>
                        <a:pt x="169" y="16"/>
                        <a:pt x="169" y="16"/>
                        <a:pt x="169" y="16"/>
                      </a:cubicBezTo>
                      <a:cubicBezTo>
                        <a:pt x="169" y="15"/>
                        <a:pt x="169" y="16"/>
                        <a:pt x="168" y="16"/>
                      </a:cubicBezTo>
                      <a:cubicBezTo>
                        <a:pt x="168" y="15"/>
                        <a:pt x="169" y="15"/>
                        <a:pt x="169" y="14"/>
                      </a:cubicBezTo>
                      <a:cubicBezTo>
                        <a:pt x="169" y="14"/>
                        <a:pt x="169" y="15"/>
                        <a:pt x="169" y="14"/>
                      </a:cubicBezTo>
                      <a:cubicBezTo>
                        <a:pt x="169" y="15"/>
                        <a:pt x="169" y="17"/>
                        <a:pt x="169" y="17"/>
                      </a:cubicBezTo>
                      <a:cubicBezTo>
                        <a:pt x="169" y="16"/>
                        <a:pt x="169" y="16"/>
                        <a:pt x="170" y="14"/>
                      </a:cubicBezTo>
                      <a:cubicBezTo>
                        <a:pt x="170" y="14"/>
                        <a:pt x="169" y="15"/>
                        <a:pt x="170" y="15"/>
                      </a:cubicBezTo>
                      <a:cubicBezTo>
                        <a:pt x="170" y="15"/>
                        <a:pt x="170" y="15"/>
                        <a:pt x="170" y="14"/>
                      </a:cubicBezTo>
                      <a:cubicBezTo>
                        <a:pt x="170" y="14"/>
                        <a:pt x="170" y="15"/>
                        <a:pt x="170" y="15"/>
                      </a:cubicBezTo>
                      <a:cubicBezTo>
                        <a:pt x="170" y="16"/>
                        <a:pt x="170" y="15"/>
                        <a:pt x="170" y="15"/>
                      </a:cubicBezTo>
                      <a:cubicBezTo>
                        <a:pt x="170" y="17"/>
                        <a:pt x="171" y="15"/>
                        <a:pt x="170" y="17"/>
                      </a:cubicBezTo>
                      <a:cubicBezTo>
                        <a:pt x="171" y="16"/>
                        <a:pt x="171" y="16"/>
                        <a:pt x="171" y="16"/>
                      </a:cubicBezTo>
                      <a:cubicBezTo>
                        <a:pt x="172" y="15"/>
                        <a:pt x="171" y="15"/>
                        <a:pt x="172" y="14"/>
                      </a:cubicBezTo>
                      <a:cubicBezTo>
                        <a:pt x="172" y="14"/>
                        <a:pt x="172" y="14"/>
                        <a:pt x="172" y="13"/>
                      </a:cubicBezTo>
                      <a:cubicBezTo>
                        <a:pt x="172" y="14"/>
                        <a:pt x="172" y="14"/>
                        <a:pt x="173" y="14"/>
                      </a:cubicBezTo>
                      <a:cubicBezTo>
                        <a:pt x="172" y="14"/>
                        <a:pt x="173" y="14"/>
                        <a:pt x="173" y="14"/>
                      </a:cubicBezTo>
                      <a:cubicBezTo>
                        <a:pt x="173" y="15"/>
                        <a:pt x="173" y="15"/>
                        <a:pt x="172" y="15"/>
                      </a:cubicBezTo>
                      <a:cubicBezTo>
                        <a:pt x="172" y="15"/>
                        <a:pt x="172" y="15"/>
                        <a:pt x="172" y="15"/>
                      </a:cubicBezTo>
                      <a:cubicBezTo>
                        <a:pt x="172" y="16"/>
                        <a:pt x="172" y="16"/>
                        <a:pt x="172" y="17"/>
                      </a:cubicBezTo>
                      <a:cubicBezTo>
                        <a:pt x="172" y="17"/>
                        <a:pt x="172" y="16"/>
                        <a:pt x="173" y="17"/>
                      </a:cubicBezTo>
                      <a:cubicBezTo>
                        <a:pt x="173" y="16"/>
                        <a:pt x="172" y="16"/>
                        <a:pt x="173" y="16"/>
                      </a:cubicBezTo>
                      <a:cubicBezTo>
                        <a:pt x="173" y="16"/>
                        <a:pt x="173" y="16"/>
                        <a:pt x="173" y="17"/>
                      </a:cubicBezTo>
                      <a:cubicBezTo>
                        <a:pt x="173" y="17"/>
                        <a:pt x="173" y="16"/>
                        <a:pt x="174" y="16"/>
                      </a:cubicBezTo>
                      <a:cubicBezTo>
                        <a:pt x="174" y="14"/>
                        <a:pt x="173" y="15"/>
                        <a:pt x="174" y="14"/>
                      </a:cubicBezTo>
                      <a:cubicBezTo>
                        <a:pt x="174" y="14"/>
                        <a:pt x="174" y="14"/>
                        <a:pt x="175" y="14"/>
                      </a:cubicBezTo>
                      <a:cubicBezTo>
                        <a:pt x="174" y="15"/>
                        <a:pt x="174" y="14"/>
                        <a:pt x="174" y="15"/>
                      </a:cubicBezTo>
                      <a:cubicBezTo>
                        <a:pt x="174" y="16"/>
                        <a:pt x="175" y="15"/>
                        <a:pt x="175" y="14"/>
                      </a:cubicBezTo>
                      <a:cubicBezTo>
                        <a:pt x="175" y="14"/>
                        <a:pt x="176" y="14"/>
                        <a:pt x="176" y="13"/>
                      </a:cubicBezTo>
                      <a:cubicBezTo>
                        <a:pt x="176" y="14"/>
                        <a:pt x="176" y="14"/>
                        <a:pt x="177" y="14"/>
                      </a:cubicBezTo>
                      <a:cubicBezTo>
                        <a:pt x="176" y="14"/>
                        <a:pt x="177" y="13"/>
                        <a:pt x="178" y="14"/>
                      </a:cubicBezTo>
                      <a:cubicBezTo>
                        <a:pt x="177" y="13"/>
                        <a:pt x="177" y="13"/>
                        <a:pt x="178" y="12"/>
                      </a:cubicBezTo>
                      <a:cubicBezTo>
                        <a:pt x="178" y="12"/>
                        <a:pt x="178" y="12"/>
                        <a:pt x="178" y="12"/>
                      </a:cubicBezTo>
                      <a:cubicBezTo>
                        <a:pt x="178" y="12"/>
                        <a:pt x="178" y="12"/>
                        <a:pt x="178" y="11"/>
                      </a:cubicBezTo>
                      <a:cubicBezTo>
                        <a:pt x="178" y="12"/>
                        <a:pt x="178" y="12"/>
                        <a:pt x="178" y="12"/>
                      </a:cubicBezTo>
                      <a:cubicBezTo>
                        <a:pt x="179" y="11"/>
                        <a:pt x="179" y="11"/>
                        <a:pt x="179" y="11"/>
                      </a:cubicBezTo>
                      <a:cubicBezTo>
                        <a:pt x="179" y="10"/>
                        <a:pt x="179" y="10"/>
                        <a:pt x="179" y="10"/>
                      </a:cubicBezTo>
                      <a:cubicBezTo>
                        <a:pt x="179" y="10"/>
                        <a:pt x="179" y="10"/>
                        <a:pt x="179" y="10"/>
                      </a:cubicBezTo>
                      <a:cubicBezTo>
                        <a:pt x="179" y="10"/>
                        <a:pt x="179" y="10"/>
                        <a:pt x="179" y="11"/>
                      </a:cubicBezTo>
                      <a:cubicBezTo>
                        <a:pt x="178" y="10"/>
                        <a:pt x="178" y="10"/>
                        <a:pt x="178" y="10"/>
                      </a:cubicBezTo>
                      <a:cubicBezTo>
                        <a:pt x="178" y="11"/>
                        <a:pt x="178" y="11"/>
                        <a:pt x="178" y="11"/>
                      </a:cubicBezTo>
                      <a:cubicBezTo>
                        <a:pt x="178" y="11"/>
                        <a:pt x="178" y="11"/>
                        <a:pt x="178" y="11"/>
                      </a:cubicBezTo>
                      <a:cubicBezTo>
                        <a:pt x="177" y="12"/>
                        <a:pt x="177" y="11"/>
                        <a:pt x="177" y="10"/>
                      </a:cubicBezTo>
                      <a:cubicBezTo>
                        <a:pt x="177" y="10"/>
                        <a:pt x="177" y="9"/>
                        <a:pt x="176" y="9"/>
                      </a:cubicBezTo>
                      <a:cubicBezTo>
                        <a:pt x="176" y="8"/>
                        <a:pt x="177" y="9"/>
                        <a:pt x="177" y="9"/>
                      </a:cubicBezTo>
                      <a:cubicBezTo>
                        <a:pt x="177" y="9"/>
                        <a:pt x="177" y="8"/>
                        <a:pt x="177" y="8"/>
                      </a:cubicBezTo>
                      <a:cubicBezTo>
                        <a:pt x="177" y="8"/>
                        <a:pt x="177" y="8"/>
                        <a:pt x="177" y="7"/>
                      </a:cubicBezTo>
                      <a:cubicBezTo>
                        <a:pt x="177" y="7"/>
                        <a:pt x="177" y="7"/>
                        <a:pt x="178" y="7"/>
                      </a:cubicBezTo>
                      <a:cubicBezTo>
                        <a:pt x="178" y="8"/>
                        <a:pt x="178" y="7"/>
                        <a:pt x="178" y="8"/>
                      </a:cubicBezTo>
                      <a:cubicBezTo>
                        <a:pt x="178" y="8"/>
                        <a:pt x="178" y="8"/>
                        <a:pt x="178" y="7"/>
                      </a:cubicBezTo>
                      <a:cubicBezTo>
                        <a:pt x="178" y="7"/>
                        <a:pt x="178" y="8"/>
                        <a:pt x="178" y="8"/>
                      </a:cubicBezTo>
                      <a:cubicBezTo>
                        <a:pt x="178" y="8"/>
                        <a:pt x="178" y="8"/>
                        <a:pt x="178" y="8"/>
                      </a:cubicBezTo>
                      <a:cubicBezTo>
                        <a:pt x="178" y="8"/>
                        <a:pt x="178" y="7"/>
                        <a:pt x="178" y="6"/>
                      </a:cubicBezTo>
                      <a:cubicBezTo>
                        <a:pt x="179" y="7"/>
                        <a:pt x="179" y="7"/>
                        <a:pt x="179" y="7"/>
                      </a:cubicBezTo>
                      <a:cubicBezTo>
                        <a:pt x="179" y="7"/>
                        <a:pt x="180" y="7"/>
                        <a:pt x="180" y="7"/>
                      </a:cubicBezTo>
                      <a:cubicBezTo>
                        <a:pt x="181" y="7"/>
                        <a:pt x="180" y="7"/>
                        <a:pt x="180" y="8"/>
                      </a:cubicBezTo>
                      <a:cubicBezTo>
                        <a:pt x="181" y="7"/>
                        <a:pt x="180" y="7"/>
                        <a:pt x="181" y="7"/>
                      </a:cubicBezTo>
                      <a:cubicBezTo>
                        <a:pt x="181" y="7"/>
                        <a:pt x="181" y="7"/>
                        <a:pt x="181" y="7"/>
                      </a:cubicBezTo>
                      <a:cubicBezTo>
                        <a:pt x="181" y="7"/>
                        <a:pt x="181" y="7"/>
                        <a:pt x="181" y="7"/>
                      </a:cubicBezTo>
                      <a:cubicBezTo>
                        <a:pt x="181" y="6"/>
                        <a:pt x="181" y="7"/>
                        <a:pt x="181" y="7"/>
                      </a:cubicBezTo>
                      <a:cubicBezTo>
                        <a:pt x="181" y="6"/>
                        <a:pt x="182" y="7"/>
                        <a:pt x="182" y="6"/>
                      </a:cubicBezTo>
                      <a:cubicBezTo>
                        <a:pt x="182" y="6"/>
                        <a:pt x="182" y="7"/>
                        <a:pt x="182" y="7"/>
                      </a:cubicBezTo>
                      <a:cubicBezTo>
                        <a:pt x="182" y="6"/>
                        <a:pt x="182" y="6"/>
                        <a:pt x="183" y="6"/>
                      </a:cubicBezTo>
                      <a:cubicBezTo>
                        <a:pt x="183" y="6"/>
                        <a:pt x="183" y="6"/>
                        <a:pt x="182" y="6"/>
                      </a:cubicBezTo>
                      <a:cubicBezTo>
                        <a:pt x="183" y="7"/>
                        <a:pt x="183" y="6"/>
                        <a:pt x="183" y="5"/>
                      </a:cubicBezTo>
                      <a:cubicBezTo>
                        <a:pt x="184" y="5"/>
                        <a:pt x="184" y="6"/>
                        <a:pt x="185" y="5"/>
                      </a:cubicBezTo>
                      <a:cubicBezTo>
                        <a:pt x="185" y="5"/>
                        <a:pt x="185" y="5"/>
                        <a:pt x="185" y="4"/>
                      </a:cubicBezTo>
                      <a:cubicBezTo>
                        <a:pt x="185" y="4"/>
                        <a:pt x="185" y="3"/>
                        <a:pt x="186" y="2"/>
                      </a:cubicBezTo>
                      <a:cubicBezTo>
                        <a:pt x="186" y="3"/>
                        <a:pt x="186" y="3"/>
                        <a:pt x="186" y="3"/>
                      </a:cubicBezTo>
                      <a:cubicBezTo>
                        <a:pt x="187" y="2"/>
                        <a:pt x="186" y="2"/>
                        <a:pt x="186" y="2"/>
                      </a:cubicBezTo>
                      <a:cubicBezTo>
                        <a:pt x="186" y="1"/>
                        <a:pt x="186" y="2"/>
                        <a:pt x="187" y="1"/>
                      </a:cubicBezTo>
                      <a:cubicBezTo>
                        <a:pt x="187" y="2"/>
                        <a:pt x="187" y="2"/>
                        <a:pt x="187" y="3"/>
                      </a:cubicBezTo>
                      <a:cubicBezTo>
                        <a:pt x="187" y="3"/>
                        <a:pt x="187" y="2"/>
                        <a:pt x="187" y="3"/>
                      </a:cubicBezTo>
                      <a:cubicBezTo>
                        <a:pt x="187" y="2"/>
                        <a:pt x="187" y="2"/>
                        <a:pt x="187" y="2"/>
                      </a:cubicBezTo>
                      <a:cubicBezTo>
                        <a:pt x="187" y="2"/>
                        <a:pt x="187" y="2"/>
                        <a:pt x="187" y="2"/>
                      </a:cubicBezTo>
                      <a:cubicBezTo>
                        <a:pt x="187" y="3"/>
                        <a:pt x="187" y="3"/>
                        <a:pt x="187" y="3"/>
                      </a:cubicBezTo>
                      <a:cubicBezTo>
                        <a:pt x="187" y="3"/>
                        <a:pt x="188" y="3"/>
                        <a:pt x="188" y="3"/>
                      </a:cubicBezTo>
                      <a:cubicBezTo>
                        <a:pt x="187" y="6"/>
                        <a:pt x="190" y="2"/>
                        <a:pt x="190" y="4"/>
                      </a:cubicBezTo>
                      <a:cubicBezTo>
                        <a:pt x="190" y="4"/>
                        <a:pt x="190" y="5"/>
                        <a:pt x="190" y="5"/>
                      </a:cubicBezTo>
                      <a:cubicBezTo>
                        <a:pt x="191" y="5"/>
                        <a:pt x="191" y="5"/>
                        <a:pt x="191" y="5"/>
                      </a:cubicBezTo>
                      <a:cubicBezTo>
                        <a:pt x="191" y="5"/>
                        <a:pt x="190" y="5"/>
                        <a:pt x="190" y="5"/>
                      </a:cubicBezTo>
                      <a:cubicBezTo>
                        <a:pt x="191" y="4"/>
                        <a:pt x="191" y="5"/>
                        <a:pt x="191" y="4"/>
                      </a:cubicBezTo>
                      <a:cubicBezTo>
                        <a:pt x="191" y="6"/>
                        <a:pt x="191" y="6"/>
                        <a:pt x="192" y="7"/>
                      </a:cubicBezTo>
                      <a:cubicBezTo>
                        <a:pt x="192" y="6"/>
                        <a:pt x="192" y="6"/>
                        <a:pt x="192" y="5"/>
                      </a:cubicBezTo>
                      <a:cubicBezTo>
                        <a:pt x="192" y="5"/>
                        <a:pt x="192" y="5"/>
                        <a:pt x="193" y="5"/>
                      </a:cubicBezTo>
                      <a:cubicBezTo>
                        <a:pt x="193" y="6"/>
                        <a:pt x="193" y="7"/>
                        <a:pt x="193" y="7"/>
                      </a:cubicBezTo>
                      <a:cubicBezTo>
                        <a:pt x="193" y="8"/>
                        <a:pt x="193" y="8"/>
                        <a:pt x="193" y="9"/>
                      </a:cubicBezTo>
                      <a:cubicBezTo>
                        <a:pt x="193" y="10"/>
                        <a:pt x="194" y="10"/>
                        <a:pt x="195" y="10"/>
                      </a:cubicBezTo>
                      <a:cubicBezTo>
                        <a:pt x="194" y="11"/>
                        <a:pt x="195" y="11"/>
                        <a:pt x="195" y="12"/>
                      </a:cubicBezTo>
                      <a:cubicBezTo>
                        <a:pt x="195" y="11"/>
                        <a:pt x="195" y="11"/>
                        <a:pt x="195" y="11"/>
                      </a:cubicBezTo>
                      <a:cubicBezTo>
                        <a:pt x="195" y="11"/>
                        <a:pt x="195" y="8"/>
                        <a:pt x="194" y="9"/>
                      </a:cubicBezTo>
                      <a:cubicBezTo>
                        <a:pt x="194" y="8"/>
                        <a:pt x="193" y="10"/>
                        <a:pt x="194" y="8"/>
                      </a:cubicBezTo>
                      <a:cubicBezTo>
                        <a:pt x="194" y="8"/>
                        <a:pt x="194" y="8"/>
                        <a:pt x="194" y="9"/>
                      </a:cubicBezTo>
                      <a:cubicBezTo>
                        <a:pt x="194" y="8"/>
                        <a:pt x="194" y="7"/>
                        <a:pt x="194" y="5"/>
                      </a:cubicBezTo>
                      <a:cubicBezTo>
                        <a:pt x="194" y="5"/>
                        <a:pt x="194" y="6"/>
                        <a:pt x="194" y="6"/>
                      </a:cubicBezTo>
                      <a:cubicBezTo>
                        <a:pt x="195" y="6"/>
                        <a:pt x="195" y="6"/>
                        <a:pt x="195" y="6"/>
                      </a:cubicBezTo>
                      <a:cubicBezTo>
                        <a:pt x="194" y="7"/>
                        <a:pt x="195" y="7"/>
                        <a:pt x="195" y="8"/>
                      </a:cubicBezTo>
                      <a:cubicBezTo>
                        <a:pt x="196" y="8"/>
                        <a:pt x="196" y="9"/>
                        <a:pt x="196" y="9"/>
                      </a:cubicBezTo>
                      <a:cubicBezTo>
                        <a:pt x="196" y="9"/>
                        <a:pt x="196" y="9"/>
                        <a:pt x="196" y="10"/>
                      </a:cubicBezTo>
                      <a:cubicBezTo>
                        <a:pt x="197" y="9"/>
                        <a:pt x="196" y="9"/>
                        <a:pt x="196" y="8"/>
                      </a:cubicBezTo>
                      <a:cubicBezTo>
                        <a:pt x="197" y="8"/>
                        <a:pt x="198" y="8"/>
                        <a:pt x="197" y="9"/>
                      </a:cubicBezTo>
                      <a:cubicBezTo>
                        <a:pt x="199" y="8"/>
                        <a:pt x="200" y="8"/>
                        <a:pt x="200" y="11"/>
                      </a:cubicBezTo>
                      <a:cubicBezTo>
                        <a:pt x="200" y="11"/>
                        <a:pt x="200" y="10"/>
                        <a:pt x="201" y="10"/>
                      </a:cubicBezTo>
                      <a:cubicBezTo>
                        <a:pt x="200" y="9"/>
                        <a:pt x="200" y="9"/>
                        <a:pt x="200" y="9"/>
                      </a:cubicBezTo>
                      <a:cubicBezTo>
                        <a:pt x="200" y="8"/>
                        <a:pt x="201" y="9"/>
                        <a:pt x="201" y="9"/>
                      </a:cubicBezTo>
                      <a:cubicBezTo>
                        <a:pt x="201" y="8"/>
                        <a:pt x="201" y="7"/>
                        <a:pt x="202" y="6"/>
                      </a:cubicBezTo>
                      <a:cubicBezTo>
                        <a:pt x="202" y="7"/>
                        <a:pt x="202" y="8"/>
                        <a:pt x="202" y="10"/>
                      </a:cubicBezTo>
                      <a:cubicBezTo>
                        <a:pt x="202" y="10"/>
                        <a:pt x="202" y="10"/>
                        <a:pt x="201" y="9"/>
                      </a:cubicBezTo>
                      <a:cubicBezTo>
                        <a:pt x="201" y="10"/>
                        <a:pt x="202" y="10"/>
                        <a:pt x="201" y="11"/>
                      </a:cubicBezTo>
                      <a:cubicBezTo>
                        <a:pt x="202" y="10"/>
                        <a:pt x="202" y="12"/>
                        <a:pt x="203" y="12"/>
                      </a:cubicBezTo>
                      <a:cubicBezTo>
                        <a:pt x="202" y="11"/>
                        <a:pt x="203" y="10"/>
                        <a:pt x="202" y="10"/>
                      </a:cubicBezTo>
                      <a:cubicBezTo>
                        <a:pt x="202" y="10"/>
                        <a:pt x="203" y="9"/>
                        <a:pt x="203" y="9"/>
                      </a:cubicBezTo>
                      <a:cubicBezTo>
                        <a:pt x="203" y="8"/>
                        <a:pt x="203" y="7"/>
                        <a:pt x="203" y="7"/>
                      </a:cubicBezTo>
                      <a:cubicBezTo>
                        <a:pt x="203" y="6"/>
                        <a:pt x="204" y="8"/>
                        <a:pt x="203" y="9"/>
                      </a:cubicBezTo>
                      <a:cubicBezTo>
                        <a:pt x="204" y="10"/>
                        <a:pt x="204" y="11"/>
                        <a:pt x="204" y="13"/>
                      </a:cubicBezTo>
                      <a:cubicBezTo>
                        <a:pt x="204" y="12"/>
                        <a:pt x="204" y="12"/>
                        <a:pt x="204" y="13"/>
                      </a:cubicBezTo>
                      <a:cubicBezTo>
                        <a:pt x="204" y="13"/>
                        <a:pt x="204" y="12"/>
                        <a:pt x="205" y="12"/>
                      </a:cubicBezTo>
                      <a:cubicBezTo>
                        <a:pt x="204" y="12"/>
                        <a:pt x="205" y="10"/>
                        <a:pt x="205" y="9"/>
                      </a:cubicBezTo>
                      <a:cubicBezTo>
                        <a:pt x="205" y="8"/>
                        <a:pt x="205" y="9"/>
                        <a:pt x="205" y="9"/>
                      </a:cubicBezTo>
                      <a:cubicBezTo>
                        <a:pt x="205" y="10"/>
                        <a:pt x="206" y="10"/>
                        <a:pt x="205" y="11"/>
                      </a:cubicBezTo>
                      <a:cubicBezTo>
                        <a:pt x="205" y="11"/>
                        <a:pt x="206" y="11"/>
                        <a:pt x="206" y="11"/>
                      </a:cubicBezTo>
                      <a:cubicBezTo>
                        <a:pt x="206" y="11"/>
                        <a:pt x="206" y="11"/>
                        <a:pt x="206" y="10"/>
                      </a:cubicBezTo>
                      <a:cubicBezTo>
                        <a:pt x="207" y="10"/>
                        <a:pt x="207" y="11"/>
                        <a:pt x="208" y="12"/>
                      </a:cubicBezTo>
                      <a:cubicBezTo>
                        <a:pt x="208" y="12"/>
                        <a:pt x="208" y="12"/>
                        <a:pt x="209" y="12"/>
                      </a:cubicBezTo>
                      <a:cubicBezTo>
                        <a:pt x="209" y="12"/>
                        <a:pt x="209" y="13"/>
                        <a:pt x="210" y="13"/>
                      </a:cubicBezTo>
                      <a:cubicBezTo>
                        <a:pt x="211" y="14"/>
                        <a:pt x="211" y="15"/>
                        <a:pt x="212" y="16"/>
                      </a:cubicBezTo>
                      <a:cubicBezTo>
                        <a:pt x="212" y="16"/>
                        <a:pt x="212" y="16"/>
                        <a:pt x="212" y="16"/>
                      </a:cubicBezTo>
                      <a:cubicBezTo>
                        <a:pt x="214" y="20"/>
                        <a:pt x="216" y="25"/>
                        <a:pt x="215" y="32"/>
                      </a:cubicBezTo>
                      <a:cubicBezTo>
                        <a:pt x="216" y="32"/>
                        <a:pt x="216" y="32"/>
                        <a:pt x="216" y="32"/>
                      </a:cubicBezTo>
                      <a:cubicBezTo>
                        <a:pt x="216" y="32"/>
                        <a:pt x="216" y="33"/>
                        <a:pt x="216" y="33"/>
                      </a:cubicBezTo>
                      <a:cubicBezTo>
                        <a:pt x="217" y="33"/>
                        <a:pt x="216" y="36"/>
                        <a:pt x="216" y="37"/>
                      </a:cubicBezTo>
                      <a:cubicBezTo>
                        <a:pt x="216" y="39"/>
                        <a:pt x="216" y="43"/>
                        <a:pt x="215" y="44"/>
                      </a:cubicBezTo>
                      <a:cubicBezTo>
                        <a:pt x="215" y="45"/>
                        <a:pt x="215" y="46"/>
                        <a:pt x="215" y="47"/>
                      </a:cubicBezTo>
                      <a:cubicBezTo>
                        <a:pt x="215" y="47"/>
                        <a:pt x="215" y="47"/>
                        <a:pt x="215" y="47"/>
                      </a:cubicBezTo>
                      <a:cubicBezTo>
                        <a:pt x="215" y="50"/>
                        <a:pt x="213" y="53"/>
                        <a:pt x="213" y="56"/>
                      </a:cubicBezTo>
                      <a:cubicBezTo>
                        <a:pt x="213" y="56"/>
                        <a:pt x="213" y="56"/>
                        <a:pt x="212" y="56"/>
                      </a:cubicBezTo>
                      <a:cubicBezTo>
                        <a:pt x="212" y="61"/>
                        <a:pt x="209" y="61"/>
                        <a:pt x="208" y="65"/>
                      </a:cubicBezTo>
                      <a:cubicBezTo>
                        <a:pt x="208" y="66"/>
                        <a:pt x="209" y="65"/>
                        <a:pt x="209" y="65"/>
                      </a:cubicBezTo>
                      <a:cubicBezTo>
                        <a:pt x="209" y="67"/>
                        <a:pt x="208" y="66"/>
                        <a:pt x="208" y="66"/>
                      </a:cubicBezTo>
                      <a:cubicBezTo>
                        <a:pt x="208" y="67"/>
                        <a:pt x="207" y="67"/>
                        <a:pt x="207" y="68"/>
                      </a:cubicBezTo>
                      <a:cubicBezTo>
                        <a:pt x="205" y="69"/>
                        <a:pt x="203" y="73"/>
                        <a:pt x="201" y="73"/>
                      </a:cubicBezTo>
                      <a:cubicBezTo>
                        <a:pt x="201" y="74"/>
                        <a:pt x="200" y="74"/>
                        <a:pt x="200" y="74"/>
                      </a:cubicBezTo>
                      <a:cubicBezTo>
                        <a:pt x="199" y="74"/>
                        <a:pt x="198" y="75"/>
                        <a:pt x="197" y="75"/>
                      </a:cubicBezTo>
                      <a:cubicBezTo>
                        <a:pt x="197" y="75"/>
                        <a:pt x="196" y="75"/>
                        <a:pt x="195" y="75"/>
                      </a:cubicBezTo>
                      <a:cubicBezTo>
                        <a:pt x="194" y="74"/>
                        <a:pt x="194" y="75"/>
                        <a:pt x="193" y="75"/>
                      </a:cubicBezTo>
                      <a:cubicBezTo>
                        <a:pt x="193" y="75"/>
                        <a:pt x="193" y="75"/>
                        <a:pt x="193" y="75"/>
                      </a:cubicBezTo>
                      <a:cubicBezTo>
                        <a:pt x="191" y="76"/>
                        <a:pt x="189" y="76"/>
                        <a:pt x="187" y="76"/>
                      </a:cubicBezTo>
                      <a:cubicBezTo>
                        <a:pt x="187" y="76"/>
                        <a:pt x="187" y="76"/>
                        <a:pt x="187" y="76"/>
                      </a:cubicBezTo>
                      <a:close/>
                      <a:moveTo>
                        <a:pt x="184" y="6"/>
                      </a:moveTo>
                      <a:cubicBezTo>
                        <a:pt x="183" y="6"/>
                        <a:pt x="184" y="5"/>
                        <a:pt x="183" y="6"/>
                      </a:cubicBezTo>
                      <a:cubicBezTo>
                        <a:pt x="183" y="7"/>
                        <a:pt x="184" y="6"/>
                        <a:pt x="184" y="6"/>
                      </a:cubicBezTo>
                      <a:close/>
                      <a:moveTo>
                        <a:pt x="184" y="8"/>
                      </a:moveTo>
                      <a:cubicBezTo>
                        <a:pt x="184" y="8"/>
                        <a:pt x="183" y="8"/>
                        <a:pt x="183" y="9"/>
                      </a:cubicBezTo>
                      <a:cubicBezTo>
                        <a:pt x="184" y="9"/>
                        <a:pt x="184" y="9"/>
                        <a:pt x="184" y="8"/>
                      </a:cubicBezTo>
                      <a:close/>
                      <a:moveTo>
                        <a:pt x="178" y="10"/>
                      </a:moveTo>
                      <a:cubicBezTo>
                        <a:pt x="178" y="10"/>
                        <a:pt x="178" y="10"/>
                        <a:pt x="178" y="10"/>
                      </a:cubicBezTo>
                      <a:cubicBezTo>
                        <a:pt x="178" y="10"/>
                        <a:pt x="178" y="10"/>
                        <a:pt x="178" y="10"/>
                      </a:cubicBezTo>
                      <a:cubicBezTo>
                        <a:pt x="178" y="9"/>
                        <a:pt x="178" y="10"/>
                        <a:pt x="178" y="10"/>
                      </a:cubicBezTo>
                      <a:close/>
                      <a:moveTo>
                        <a:pt x="182" y="12"/>
                      </a:moveTo>
                      <a:cubicBezTo>
                        <a:pt x="182" y="13"/>
                        <a:pt x="182" y="13"/>
                        <a:pt x="182" y="13"/>
                      </a:cubicBezTo>
                      <a:cubicBezTo>
                        <a:pt x="182" y="13"/>
                        <a:pt x="182" y="13"/>
                        <a:pt x="182" y="12"/>
                      </a:cubicBezTo>
                      <a:cubicBezTo>
                        <a:pt x="182" y="12"/>
                        <a:pt x="182" y="12"/>
                        <a:pt x="182" y="12"/>
                      </a:cubicBezTo>
                      <a:close/>
                      <a:moveTo>
                        <a:pt x="180" y="11"/>
                      </a:moveTo>
                      <a:cubicBezTo>
                        <a:pt x="181" y="11"/>
                        <a:pt x="180" y="12"/>
                        <a:pt x="180" y="12"/>
                      </a:cubicBezTo>
                      <a:cubicBezTo>
                        <a:pt x="180" y="12"/>
                        <a:pt x="181" y="12"/>
                        <a:pt x="181" y="11"/>
                      </a:cubicBezTo>
                      <a:cubicBezTo>
                        <a:pt x="181" y="11"/>
                        <a:pt x="181" y="11"/>
                        <a:pt x="181" y="11"/>
                      </a:cubicBezTo>
                      <a:cubicBezTo>
                        <a:pt x="181" y="11"/>
                        <a:pt x="180" y="10"/>
                        <a:pt x="180" y="11"/>
                      </a:cubicBezTo>
                      <a:cubicBezTo>
                        <a:pt x="181" y="11"/>
                        <a:pt x="180" y="11"/>
                        <a:pt x="180" y="11"/>
                      </a:cubicBezTo>
                      <a:close/>
                      <a:moveTo>
                        <a:pt x="180" y="12"/>
                      </a:moveTo>
                      <a:cubicBezTo>
                        <a:pt x="180" y="12"/>
                        <a:pt x="181" y="11"/>
                        <a:pt x="180" y="11"/>
                      </a:cubicBezTo>
                      <a:cubicBezTo>
                        <a:pt x="180" y="11"/>
                        <a:pt x="179" y="11"/>
                        <a:pt x="180" y="12"/>
                      </a:cubicBezTo>
                      <a:close/>
                      <a:moveTo>
                        <a:pt x="179" y="12"/>
                      </a:moveTo>
                      <a:cubicBezTo>
                        <a:pt x="179" y="12"/>
                        <a:pt x="179" y="12"/>
                        <a:pt x="179" y="11"/>
                      </a:cubicBezTo>
                      <a:cubicBezTo>
                        <a:pt x="179" y="11"/>
                        <a:pt x="179" y="11"/>
                        <a:pt x="179" y="11"/>
                      </a:cubicBezTo>
                      <a:cubicBezTo>
                        <a:pt x="179" y="12"/>
                        <a:pt x="179" y="12"/>
                        <a:pt x="179" y="12"/>
                      </a:cubicBezTo>
                      <a:cubicBezTo>
                        <a:pt x="179" y="12"/>
                        <a:pt x="179" y="13"/>
                        <a:pt x="179" y="12"/>
                      </a:cubicBezTo>
                      <a:close/>
                      <a:moveTo>
                        <a:pt x="181" y="13"/>
                      </a:moveTo>
                      <a:cubicBezTo>
                        <a:pt x="181" y="13"/>
                        <a:pt x="181" y="14"/>
                        <a:pt x="181" y="14"/>
                      </a:cubicBezTo>
                      <a:cubicBezTo>
                        <a:pt x="181" y="13"/>
                        <a:pt x="181" y="13"/>
                        <a:pt x="181" y="12"/>
                      </a:cubicBezTo>
                      <a:cubicBezTo>
                        <a:pt x="181" y="12"/>
                        <a:pt x="181" y="12"/>
                        <a:pt x="181" y="12"/>
                      </a:cubicBezTo>
                      <a:cubicBezTo>
                        <a:pt x="181" y="13"/>
                        <a:pt x="181" y="13"/>
                        <a:pt x="181" y="13"/>
                      </a:cubicBezTo>
                      <a:close/>
                      <a:moveTo>
                        <a:pt x="178" y="14"/>
                      </a:moveTo>
                      <a:cubicBezTo>
                        <a:pt x="178" y="14"/>
                        <a:pt x="178" y="14"/>
                        <a:pt x="178" y="14"/>
                      </a:cubicBezTo>
                      <a:cubicBezTo>
                        <a:pt x="178" y="14"/>
                        <a:pt x="178" y="13"/>
                        <a:pt x="178" y="13"/>
                      </a:cubicBezTo>
                      <a:cubicBezTo>
                        <a:pt x="178" y="13"/>
                        <a:pt x="178" y="13"/>
                        <a:pt x="178" y="14"/>
                      </a:cubicBezTo>
                      <a:close/>
                      <a:moveTo>
                        <a:pt x="181" y="15"/>
                      </a:moveTo>
                      <a:cubicBezTo>
                        <a:pt x="181" y="14"/>
                        <a:pt x="181" y="14"/>
                        <a:pt x="180" y="13"/>
                      </a:cubicBezTo>
                      <a:cubicBezTo>
                        <a:pt x="180" y="13"/>
                        <a:pt x="180" y="14"/>
                        <a:pt x="180" y="14"/>
                      </a:cubicBezTo>
                      <a:cubicBezTo>
                        <a:pt x="181" y="14"/>
                        <a:pt x="180" y="15"/>
                        <a:pt x="181" y="15"/>
                      </a:cubicBezTo>
                      <a:close/>
                      <a:moveTo>
                        <a:pt x="176" y="15"/>
                      </a:moveTo>
                      <a:cubicBezTo>
                        <a:pt x="176" y="15"/>
                        <a:pt x="176" y="15"/>
                        <a:pt x="176" y="16"/>
                      </a:cubicBezTo>
                      <a:cubicBezTo>
                        <a:pt x="177" y="16"/>
                        <a:pt x="177" y="15"/>
                        <a:pt x="177" y="14"/>
                      </a:cubicBezTo>
                      <a:cubicBezTo>
                        <a:pt x="177" y="15"/>
                        <a:pt x="177" y="15"/>
                        <a:pt x="176" y="15"/>
                      </a:cubicBezTo>
                      <a:cubicBezTo>
                        <a:pt x="176" y="15"/>
                        <a:pt x="176" y="15"/>
                        <a:pt x="176" y="15"/>
                      </a:cubicBezTo>
                      <a:close/>
                      <a:moveTo>
                        <a:pt x="175" y="17"/>
                      </a:moveTo>
                      <a:cubicBezTo>
                        <a:pt x="175" y="16"/>
                        <a:pt x="175" y="14"/>
                        <a:pt x="175" y="15"/>
                      </a:cubicBezTo>
                      <a:cubicBezTo>
                        <a:pt x="175" y="16"/>
                        <a:pt x="175" y="16"/>
                        <a:pt x="175" y="17"/>
                      </a:cubicBezTo>
                      <a:close/>
                      <a:moveTo>
                        <a:pt x="173" y="17"/>
                      </a:moveTo>
                      <a:cubicBezTo>
                        <a:pt x="174" y="17"/>
                        <a:pt x="174" y="18"/>
                        <a:pt x="174" y="17"/>
                      </a:cubicBezTo>
                      <a:cubicBezTo>
                        <a:pt x="174" y="17"/>
                        <a:pt x="174" y="16"/>
                        <a:pt x="174" y="17"/>
                      </a:cubicBezTo>
                      <a:cubicBezTo>
                        <a:pt x="174" y="18"/>
                        <a:pt x="173" y="16"/>
                        <a:pt x="173" y="17"/>
                      </a:cubicBezTo>
                      <a:cubicBezTo>
                        <a:pt x="173" y="17"/>
                        <a:pt x="173" y="17"/>
                        <a:pt x="173" y="17"/>
                      </a:cubicBezTo>
                      <a:close/>
                      <a:moveTo>
                        <a:pt x="171" y="17"/>
                      </a:moveTo>
                      <a:cubicBezTo>
                        <a:pt x="171" y="17"/>
                        <a:pt x="171" y="16"/>
                        <a:pt x="171" y="17"/>
                      </a:cubicBezTo>
                      <a:cubicBezTo>
                        <a:pt x="170" y="17"/>
                        <a:pt x="171" y="17"/>
                        <a:pt x="171" y="17"/>
                      </a:cubicBezTo>
                      <a:close/>
                      <a:moveTo>
                        <a:pt x="173" y="20"/>
                      </a:moveTo>
                      <a:cubicBezTo>
                        <a:pt x="173" y="20"/>
                        <a:pt x="173" y="20"/>
                        <a:pt x="173" y="21"/>
                      </a:cubicBezTo>
                      <a:cubicBezTo>
                        <a:pt x="173" y="21"/>
                        <a:pt x="173" y="21"/>
                        <a:pt x="174" y="20"/>
                      </a:cubicBezTo>
                      <a:cubicBezTo>
                        <a:pt x="173" y="20"/>
                        <a:pt x="173" y="20"/>
                        <a:pt x="173" y="20"/>
                      </a:cubicBezTo>
                      <a:close/>
                      <a:moveTo>
                        <a:pt x="173" y="19"/>
                      </a:moveTo>
                      <a:cubicBezTo>
                        <a:pt x="173" y="20"/>
                        <a:pt x="173" y="19"/>
                        <a:pt x="173" y="20"/>
                      </a:cubicBezTo>
                      <a:cubicBezTo>
                        <a:pt x="173" y="20"/>
                        <a:pt x="173" y="20"/>
                        <a:pt x="173" y="19"/>
                      </a:cubicBezTo>
                      <a:cubicBezTo>
                        <a:pt x="173" y="20"/>
                        <a:pt x="173" y="20"/>
                        <a:pt x="173" y="20"/>
                      </a:cubicBezTo>
                      <a:cubicBezTo>
                        <a:pt x="173" y="19"/>
                        <a:pt x="173" y="19"/>
                        <a:pt x="173" y="19"/>
                      </a:cubicBezTo>
                      <a:close/>
                      <a:moveTo>
                        <a:pt x="172" y="19"/>
                      </a:moveTo>
                      <a:cubicBezTo>
                        <a:pt x="172" y="19"/>
                        <a:pt x="172" y="19"/>
                        <a:pt x="172" y="20"/>
                      </a:cubicBezTo>
                      <a:cubicBezTo>
                        <a:pt x="172" y="20"/>
                        <a:pt x="172" y="19"/>
                        <a:pt x="172" y="19"/>
                      </a:cubicBezTo>
                      <a:close/>
                      <a:moveTo>
                        <a:pt x="171" y="20"/>
                      </a:moveTo>
                      <a:cubicBezTo>
                        <a:pt x="171" y="20"/>
                        <a:pt x="171" y="20"/>
                        <a:pt x="171" y="20"/>
                      </a:cubicBezTo>
                      <a:cubicBezTo>
                        <a:pt x="171" y="19"/>
                        <a:pt x="171" y="19"/>
                        <a:pt x="171" y="20"/>
                      </a:cubicBezTo>
                      <a:cubicBezTo>
                        <a:pt x="171" y="20"/>
                        <a:pt x="171" y="20"/>
                        <a:pt x="171" y="20"/>
                      </a:cubicBezTo>
                      <a:cubicBezTo>
                        <a:pt x="171" y="20"/>
                        <a:pt x="171" y="20"/>
                        <a:pt x="171" y="20"/>
                      </a:cubicBezTo>
                      <a:cubicBezTo>
                        <a:pt x="171" y="21"/>
                        <a:pt x="172" y="20"/>
                        <a:pt x="171" y="20"/>
                      </a:cubicBezTo>
                      <a:close/>
                      <a:moveTo>
                        <a:pt x="169" y="22"/>
                      </a:moveTo>
                      <a:cubicBezTo>
                        <a:pt x="169" y="22"/>
                        <a:pt x="170" y="22"/>
                        <a:pt x="170" y="21"/>
                      </a:cubicBezTo>
                      <a:cubicBezTo>
                        <a:pt x="170" y="21"/>
                        <a:pt x="170" y="21"/>
                        <a:pt x="170" y="21"/>
                      </a:cubicBezTo>
                      <a:cubicBezTo>
                        <a:pt x="170" y="22"/>
                        <a:pt x="169" y="22"/>
                        <a:pt x="169" y="22"/>
                      </a:cubicBezTo>
                      <a:close/>
                      <a:moveTo>
                        <a:pt x="165" y="26"/>
                      </a:moveTo>
                      <a:cubicBezTo>
                        <a:pt x="165" y="26"/>
                        <a:pt x="165" y="25"/>
                        <a:pt x="165" y="24"/>
                      </a:cubicBezTo>
                      <a:cubicBezTo>
                        <a:pt x="165" y="25"/>
                        <a:pt x="165" y="24"/>
                        <a:pt x="164" y="25"/>
                      </a:cubicBezTo>
                      <a:cubicBezTo>
                        <a:pt x="164" y="25"/>
                        <a:pt x="165" y="25"/>
                        <a:pt x="165" y="25"/>
                      </a:cubicBezTo>
                      <a:cubicBezTo>
                        <a:pt x="165" y="25"/>
                        <a:pt x="164" y="25"/>
                        <a:pt x="164" y="26"/>
                      </a:cubicBezTo>
                      <a:cubicBezTo>
                        <a:pt x="165" y="26"/>
                        <a:pt x="165" y="26"/>
                        <a:pt x="165" y="26"/>
                      </a:cubicBezTo>
                      <a:close/>
                      <a:moveTo>
                        <a:pt x="165" y="26"/>
                      </a:moveTo>
                      <a:cubicBezTo>
                        <a:pt x="166" y="26"/>
                        <a:pt x="166" y="24"/>
                        <a:pt x="167" y="25"/>
                      </a:cubicBezTo>
                      <a:cubicBezTo>
                        <a:pt x="166" y="24"/>
                        <a:pt x="166" y="23"/>
                        <a:pt x="166" y="22"/>
                      </a:cubicBezTo>
                      <a:cubicBezTo>
                        <a:pt x="166" y="24"/>
                        <a:pt x="166" y="24"/>
                        <a:pt x="166" y="25"/>
                      </a:cubicBezTo>
                      <a:cubicBezTo>
                        <a:pt x="166" y="24"/>
                        <a:pt x="166" y="25"/>
                        <a:pt x="165" y="25"/>
                      </a:cubicBezTo>
                      <a:cubicBezTo>
                        <a:pt x="166" y="25"/>
                        <a:pt x="165" y="26"/>
                        <a:pt x="165" y="26"/>
                      </a:cubicBezTo>
                      <a:close/>
                      <a:moveTo>
                        <a:pt x="161" y="29"/>
                      </a:moveTo>
                      <a:cubicBezTo>
                        <a:pt x="162" y="29"/>
                        <a:pt x="162" y="29"/>
                        <a:pt x="162" y="29"/>
                      </a:cubicBezTo>
                      <a:cubicBezTo>
                        <a:pt x="161" y="28"/>
                        <a:pt x="162" y="28"/>
                        <a:pt x="161" y="27"/>
                      </a:cubicBezTo>
                      <a:cubicBezTo>
                        <a:pt x="161" y="28"/>
                        <a:pt x="162" y="28"/>
                        <a:pt x="161" y="29"/>
                      </a:cubicBezTo>
                      <a:close/>
                      <a:moveTo>
                        <a:pt x="161" y="29"/>
                      </a:moveTo>
                      <a:cubicBezTo>
                        <a:pt x="161" y="29"/>
                        <a:pt x="161" y="29"/>
                        <a:pt x="161" y="28"/>
                      </a:cubicBezTo>
                      <a:cubicBezTo>
                        <a:pt x="161" y="28"/>
                        <a:pt x="161" y="28"/>
                        <a:pt x="161" y="29"/>
                      </a:cubicBezTo>
                      <a:close/>
                      <a:moveTo>
                        <a:pt x="158" y="28"/>
                      </a:moveTo>
                      <a:cubicBezTo>
                        <a:pt x="158" y="28"/>
                        <a:pt x="158" y="28"/>
                        <a:pt x="158" y="27"/>
                      </a:cubicBezTo>
                      <a:cubicBezTo>
                        <a:pt x="158" y="28"/>
                        <a:pt x="158" y="28"/>
                        <a:pt x="158" y="28"/>
                      </a:cubicBezTo>
                      <a:cubicBezTo>
                        <a:pt x="158" y="28"/>
                        <a:pt x="158" y="29"/>
                        <a:pt x="158" y="28"/>
                      </a:cubicBezTo>
                      <a:close/>
                      <a:moveTo>
                        <a:pt x="162" y="29"/>
                      </a:moveTo>
                      <a:cubicBezTo>
                        <a:pt x="162" y="29"/>
                        <a:pt x="162" y="30"/>
                        <a:pt x="162" y="30"/>
                      </a:cubicBezTo>
                      <a:cubicBezTo>
                        <a:pt x="163" y="29"/>
                        <a:pt x="162" y="28"/>
                        <a:pt x="162" y="29"/>
                      </a:cubicBezTo>
                      <a:close/>
                      <a:moveTo>
                        <a:pt x="162" y="27"/>
                      </a:moveTo>
                      <a:cubicBezTo>
                        <a:pt x="162" y="28"/>
                        <a:pt x="163" y="29"/>
                        <a:pt x="163" y="28"/>
                      </a:cubicBezTo>
                      <a:cubicBezTo>
                        <a:pt x="162" y="28"/>
                        <a:pt x="162" y="28"/>
                        <a:pt x="162" y="27"/>
                      </a:cubicBezTo>
                      <a:close/>
                      <a:moveTo>
                        <a:pt x="162" y="27"/>
                      </a:moveTo>
                      <a:cubicBezTo>
                        <a:pt x="162" y="26"/>
                        <a:pt x="162" y="26"/>
                        <a:pt x="162" y="27"/>
                      </a:cubicBezTo>
                      <a:cubicBezTo>
                        <a:pt x="162" y="27"/>
                        <a:pt x="162" y="27"/>
                        <a:pt x="162" y="27"/>
                      </a:cubicBezTo>
                      <a:cubicBezTo>
                        <a:pt x="162" y="27"/>
                        <a:pt x="162" y="27"/>
                        <a:pt x="162" y="27"/>
                      </a:cubicBezTo>
                      <a:close/>
                      <a:moveTo>
                        <a:pt x="169" y="28"/>
                      </a:moveTo>
                      <a:cubicBezTo>
                        <a:pt x="169" y="28"/>
                        <a:pt x="168" y="29"/>
                        <a:pt x="168" y="29"/>
                      </a:cubicBezTo>
                      <a:cubicBezTo>
                        <a:pt x="168" y="29"/>
                        <a:pt x="169" y="29"/>
                        <a:pt x="169" y="28"/>
                      </a:cubicBezTo>
                      <a:close/>
                      <a:moveTo>
                        <a:pt x="184" y="32"/>
                      </a:moveTo>
                      <a:cubicBezTo>
                        <a:pt x="183" y="32"/>
                        <a:pt x="183" y="32"/>
                        <a:pt x="183" y="32"/>
                      </a:cubicBezTo>
                      <a:cubicBezTo>
                        <a:pt x="183" y="32"/>
                        <a:pt x="183" y="33"/>
                        <a:pt x="184" y="32"/>
                      </a:cubicBezTo>
                      <a:close/>
                      <a:moveTo>
                        <a:pt x="169" y="34"/>
                      </a:moveTo>
                      <a:cubicBezTo>
                        <a:pt x="169" y="35"/>
                        <a:pt x="169" y="35"/>
                        <a:pt x="169" y="35"/>
                      </a:cubicBezTo>
                      <a:cubicBezTo>
                        <a:pt x="169" y="35"/>
                        <a:pt x="169" y="35"/>
                        <a:pt x="169" y="36"/>
                      </a:cubicBezTo>
                      <a:cubicBezTo>
                        <a:pt x="169" y="34"/>
                        <a:pt x="169" y="35"/>
                        <a:pt x="170" y="34"/>
                      </a:cubicBezTo>
                      <a:cubicBezTo>
                        <a:pt x="169" y="34"/>
                        <a:pt x="169" y="34"/>
                        <a:pt x="169" y="34"/>
                      </a:cubicBezTo>
                      <a:cubicBezTo>
                        <a:pt x="169" y="34"/>
                        <a:pt x="169" y="34"/>
                        <a:pt x="169" y="35"/>
                      </a:cubicBezTo>
                      <a:cubicBezTo>
                        <a:pt x="169" y="35"/>
                        <a:pt x="169" y="34"/>
                        <a:pt x="169" y="34"/>
                      </a:cubicBezTo>
                      <a:close/>
                      <a:moveTo>
                        <a:pt x="170" y="34"/>
                      </a:moveTo>
                      <a:cubicBezTo>
                        <a:pt x="170" y="34"/>
                        <a:pt x="170" y="34"/>
                        <a:pt x="170" y="35"/>
                      </a:cubicBezTo>
                      <a:cubicBezTo>
                        <a:pt x="170" y="35"/>
                        <a:pt x="170" y="36"/>
                        <a:pt x="170" y="36"/>
                      </a:cubicBezTo>
                      <a:cubicBezTo>
                        <a:pt x="170" y="35"/>
                        <a:pt x="170" y="35"/>
                        <a:pt x="171" y="34"/>
                      </a:cubicBezTo>
                      <a:cubicBezTo>
                        <a:pt x="170" y="34"/>
                        <a:pt x="170" y="34"/>
                        <a:pt x="170" y="34"/>
                      </a:cubicBezTo>
                      <a:cubicBezTo>
                        <a:pt x="170" y="34"/>
                        <a:pt x="171" y="34"/>
                        <a:pt x="171" y="34"/>
                      </a:cubicBezTo>
                      <a:cubicBezTo>
                        <a:pt x="170" y="34"/>
                        <a:pt x="170" y="33"/>
                        <a:pt x="170" y="34"/>
                      </a:cubicBezTo>
                      <a:close/>
                      <a:moveTo>
                        <a:pt x="170" y="32"/>
                      </a:moveTo>
                      <a:cubicBezTo>
                        <a:pt x="169" y="31"/>
                        <a:pt x="169" y="32"/>
                        <a:pt x="168" y="33"/>
                      </a:cubicBezTo>
                      <a:cubicBezTo>
                        <a:pt x="168" y="33"/>
                        <a:pt x="169" y="33"/>
                        <a:pt x="169" y="33"/>
                      </a:cubicBezTo>
                      <a:cubicBezTo>
                        <a:pt x="169" y="33"/>
                        <a:pt x="169" y="33"/>
                        <a:pt x="169" y="32"/>
                      </a:cubicBezTo>
                      <a:cubicBezTo>
                        <a:pt x="169" y="32"/>
                        <a:pt x="169" y="33"/>
                        <a:pt x="169" y="33"/>
                      </a:cubicBezTo>
                      <a:cubicBezTo>
                        <a:pt x="169" y="33"/>
                        <a:pt x="170" y="34"/>
                        <a:pt x="170" y="33"/>
                      </a:cubicBezTo>
                      <a:cubicBezTo>
                        <a:pt x="170" y="33"/>
                        <a:pt x="169" y="33"/>
                        <a:pt x="170" y="32"/>
                      </a:cubicBezTo>
                      <a:close/>
                      <a:moveTo>
                        <a:pt x="168" y="32"/>
                      </a:moveTo>
                      <a:cubicBezTo>
                        <a:pt x="168" y="32"/>
                        <a:pt x="168" y="32"/>
                        <a:pt x="168" y="32"/>
                      </a:cubicBezTo>
                      <a:cubicBezTo>
                        <a:pt x="168" y="33"/>
                        <a:pt x="168" y="33"/>
                        <a:pt x="168" y="33"/>
                      </a:cubicBezTo>
                      <a:cubicBezTo>
                        <a:pt x="168" y="33"/>
                        <a:pt x="168" y="32"/>
                        <a:pt x="168" y="32"/>
                      </a:cubicBezTo>
                      <a:close/>
                      <a:moveTo>
                        <a:pt x="172" y="32"/>
                      </a:moveTo>
                      <a:cubicBezTo>
                        <a:pt x="173" y="32"/>
                        <a:pt x="172" y="32"/>
                        <a:pt x="172" y="32"/>
                      </a:cubicBezTo>
                      <a:cubicBezTo>
                        <a:pt x="172" y="32"/>
                        <a:pt x="173" y="32"/>
                        <a:pt x="173" y="31"/>
                      </a:cubicBezTo>
                      <a:cubicBezTo>
                        <a:pt x="173" y="32"/>
                        <a:pt x="173" y="31"/>
                        <a:pt x="172" y="32"/>
                      </a:cubicBezTo>
                      <a:close/>
                      <a:moveTo>
                        <a:pt x="167" y="34"/>
                      </a:moveTo>
                      <a:cubicBezTo>
                        <a:pt x="167" y="33"/>
                        <a:pt x="168" y="33"/>
                        <a:pt x="168" y="33"/>
                      </a:cubicBezTo>
                      <a:cubicBezTo>
                        <a:pt x="167" y="33"/>
                        <a:pt x="167" y="32"/>
                        <a:pt x="167" y="32"/>
                      </a:cubicBezTo>
                      <a:cubicBezTo>
                        <a:pt x="167" y="31"/>
                        <a:pt x="168" y="32"/>
                        <a:pt x="168" y="31"/>
                      </a:cubicBezTo>
                      <a:cubicBezTo>
                        <a:pt x="168" y="31"/>
                        <a:pt x="167" y="31"/>
                        <a:pt x="167" y="32"/>
                      </a:cubicBezTo>
                      <a:cubicBezTo>
                        <a:pt x="167" y="31"/>
                        <a:pt x="167" y="31"/>
                        <a:pt x="167" y="31"/>
                      </a:cubicBezTo>
                      <a:cubicBezTo>
                        <a:pt x="166" y="31"/>
                        <a:pt x="167" y="31"/>
                        <a:pt x="167" y="32"/>
                      </a:cubicBezTo>
                      <a:cubicBezTo>
                        <a:pt x="167" y="32"/>
                        <a:pt x="167" y="32"/>
                        <a:pt x="167" y="32"/>
                      </a:cubicBezTo>
                      <a:cubicBezTo>
                        <a:pt x="167" y="33"/>
                        <a:pt x="167" y="32"/>
                        <a:pt x="167" y="32"/>
                      </a:cubicBezTo>
                      <a:cubicBezTo>
                        <a:pt x="167" y="32"/>
                        <a:pt x="167" y="33"/>
                        <a:pt x="167" y="33"/>
                      </a:cubicBezTo>
                      <a:cubicBezTo>
                        <a:pt x="167" y="32"/>
                        <a:pt x="167" y="33"/>
                        <a:pt x="167" y="33"/>
                      </a:cubicBezTo>
                      <a:cubicBezTo>
                        <a:pt x="167" y="33"/>
                        <a:pt x="167" y="33"/>
                        <a:pt x="167" y="33"/>
                      </a:cubicBezTo>
                      <a:cubicBezTo>
                        <a:pt x="167" y="34"/>
                        <a:pt x="167" y="33"/>
                        <a:pt x="167" y="34"/>
                      </a:cubicBezTo>
                      <a:close/>
                      <a:moveTo>
                        <a:pt x="168" y="34"/>
                      </a:moveTo>
                      <a:cubicBezTo>
                        <a:pt x="168" y="34"/>
                        <a:pt x="167" y="33"/>
                        <a:pt x="167" y="34"/>
                      </a:cubicBezTo>
                      <a:cubicBezTo>
                        <a:pt x="168" y="34"/>
                        <a:pt x="168" y="35"/>
                        <a:pt x="168" y="34"/>
                      </a:cubicBezTo>
                      <a:close/>
                      <a:moveTo>
                        <a:pt x="168" y="35"/>
                      </a:moveTo>
                      <a:cubicBezTo>
                        <a:pt x="168" y="34"/>
                        <a:pt x="168" y="35"/>
                        <a:pt x="169" y="35"/>
                      </a:cubicBezTo>
                      <a:cubicBezTo>
                        <a:pt x="168" y="34"/>
                        <a:pt x="169" y="34"/>
                        <a:pt x="169" y="34"/>
                      </a:cubicBezTo>
                      <a:cubicBezTo>
                        <a:pt x="169" y="34"/>
                        <a:pt x="168" y="35"/>
                        <a:pt x="168" y="35"/>
                      </a:cubicBezTo>
                      <a:close/>
                      <a:moveTo>
                        <a:pt x="168" y="36"/>
                      </a:moveTo>
                      <a:cubicBezTo>
                        <a:pt x="168" y="36"/>
                        <a:pt x="168" y="37"/>
                        <a:pt x="168" y="36"/>
                      </a:cubicBezTo>
                      <a:cubicBezTo>
                        <a:pt x="168" y="36"/>
                        <a:pt x="168" y="35"/>
                        <a:pt x="168" y="35"/>
                      </a:cubicBezTo>
                      <a:cubicBezTo>
                        <a:pt x="168" y="35"/>
                        <a:pt x="168" y="35"/>
                        <a:pt x="168" y="35"/>
                      </a:cubicBezTo>
                      <a:cubicBezTo>
                        <a:pt x="168" y="35"/>
                        <a:pt x="168" y="36"/>
                        <a:pt x="168" y="36"/>
                      </a:cubicBezTo>
                      <a:close/>
                      <a:moveTo>
                        <a:pt x="169" y="38"/>
                      </a:moveTo>
                      <a:cubicBezTo>
                        <a:pt x="168" y="38"/>
                        <a:pt x="168" y="37"/>
                        <a:pt x="168" y="37"/>
                      </a:cubicBezTo>
                      <a:cubicBezTo>
                        <a:pt x="168" y="38"/>
                        <a:pt x="168" y="38"/>
                        <a:pt x="168" y="38"/>
                      </a:cubicBezTo>
                      <a:cubicBezTo>
                        <a:pt x="168" y="39"/>
                        <a:pt x="168" y="38"/>
                        <a:pt x="169" y="38"/>
                      </a:cubicBezTo>
                      <a:close/>
                      <a:moveTo>
                        <a:pt x="171" y="38"/>
                      </a:moveTo>
                      <a:cubicBezTo>
                        <a:pt x="172" y="38"/>
                        <a:pt x="172" y="38"/>
                        <a:pt x="172" y="38"/>
                      </a:cubicBezTo>
                      <a:cubicBezTo>
                        <a:pt x="172" y="38"/>
                        <a:pt x="172" y="37"/>
                        <a:pt x="172" y="37"/>
                      </a:cubicBezTo>
                      <a:cubicBezTo>
                        <a:pt x="172" y="38"/>
                        <a:pt x="171" y="38"/>
                        <a:pt x="171" y="38"/>
                      </a:cubicBezTo>
                      <a:close/>
                      <a:moveTo>
                        <a:pt x="166" y="38"/>
                      </a:moveTo>
                      <a:cubicBezTo>
                        <a:pt x="166" y="38"/>
                        <a:pt x="166" y="38"/>
                        <a:pt x="166" y="38"/>
                      </a:cubicBezTo>
                      <a:cubicBezTo>
                        <a:pt x="166" y="38"/>
                        <a:pt x="166" y="37"/>
                        <a:pt x="166" y="37"/>
                      </a:cubicBezTo>
                      <a:cubicBezTo>
                        <a:pt x="166" y="37"/>
                        <a:pt x="166" y="37"/>
                        <a:pt x="166" y="37"/>
                      </a:cubicBezTo>
                      <a:cubicBezTo>
                        <a:pt x="166" y="37"/>
                        <a:pt x="166" y="37"/>
                        <a:pt x="166" y="38"/>
                      </a:cubicBezTo>
                      <a:close/>
                      <a:moveTo>
                        <a:pt x="163" y="38"/>
                      </a:moveTo>
                      <a:cubicBezTo>
                        <a:pt x="163" y="38"/>
                        <a:pt x="163" y="37"/>
                        <a:pt x="163" y="37"/>
                      </a:cubicBezTo>
                      <a:cubicBezTo>
                        <a:pt x="163" y="38"/>
                        <a:pt x="163" y="37"/>
                        <a:pt x="163" y="37"/>
                      </a:cubicBezTo>
                      <a:cubicBezTo>
                        <a:pt x="163" y="38"/>
                        <a:pt x="163" y="38"/>
                        <a:pt x="163" y="38"/>
                      </a:cubicBezTo>
                      <a:close/>
                      <a:moveTo>
                        <a:pt x="162" y="38"/>
                      </a:moveTo>
                      <a:cubicBezTo>
                        <a:pt x="162" y="38"/>
                        <a:pt x="162" y="38"/>
                        <a:pt x="162" y="38"/>
                      </a:cubicBezTo>
                      <a:cubicBezTo>
                        <a:pt x="162" y="38"/>
                        <a:pt x="162" y="38"/>
                        <a:pt x="162" y="38"/>
                      </a:cubicBezTo>
                      <a:cubicBezTo>
                        <a:pt x="162" y="38"/>
                        <a:pt x="162" y="38"/>
                        <a:pt x="162" y="38"/>
                      </a:cubicBezTo>
                      <a:close/>
                      <a:moveTo>
                        <a:pt x="164" y="39"/>
                      </a:moveTo>
                      <a:cubicBezTo>
                        <a:pt x="164" y="39"/>
                        <a:pt x="164" y="38"/>
                        <a:pt x="165" y="38"/>
                      </a:cubicBezTo>
                      <a:cubicBezTo>
                        <a:pt x="164" y="38"/>
                        <a:pt x="164" y="39"/>
                        <a:pt x="164" y="39"/>
                      </a:cubicBezTo>
                      <a:close/>
                      <a:moveTo>
                        <a:pt x="141" y="41"/>
                      </a:moveTo>
                      <a:cubicBezTo>
                        <a:pt x="141" y="41"/>
                        <a:pt x="142" y="42"/>
                        <a:pt x="142" y="41"/>
                      </a:cubicBezTo>
                      <a:cubicBezTo>
                        <a:pt x="142" y="41"/>
                        <a:pt x="142" y="40"/>
                        <a:pt x="141" y="41"/>
                      </a:cubicBezTo>
                      <a:cubicBezTo>
                        <a:pt x="141" y="41"/>
                        <a:pt x="141" y="41"/>
                        <a:pt x="141" y="41"/>
                      </a:cubicBezTo>
                      <a:close/>
                      <a:moveTo>
                        <a:pt x="145" y="43"/>
                      </a:moveTo>
                      <a:cubicBezTo>
                        <a:pt x="146" y="43"/>
                        <a:pt x="146" y="43"/>
                        <a:pt x="146" y="43"/>
                      </a:cubicBezTo>
                      <a:cubicBezTo>
                        <a:pt x="146" y="42"/>
                        <a:pt x="145" y="42"/>
                        <a:pt x="145" y="43"/>
                      </a:cubicBezTo>
                      <a:close/>
                      <a:moveTo>
                        <a:pt x="149" y="39"/>
                      </a:moveTo>
                      <a:cubicBezTo>
                        <a:pt x="149" y="38"/>
                        <a:pt x="150" y="38"/>
                        <a:pt x="149" y="37"/>
                      </a:cubicBezTo>
                      <a:cubicBezTo>
                        <a:pt x="149" y="38"/>
                        <a:pt x="149" y="38"/>
                        <a:pt x="149" y="37"/>
                      </a:cubicBezTo>
                      <a:cubicBezTo>
                        <a:pt x="149" y="38"/>
                        <a:pt x="149" y="39"/>
                        <a:pt x="149" y="39"/>
                      </a:cubicBezTo>
                      <a:close/>
                      <a:moveTo>
                        <a:pt x="163" y="40"/>
                      </a:moveTo>
                      <a:cubicBezTo>
                        <a:pt x="163" y="40"/>
                        <a:pt x="163" y="40"/>
                        <a:pt x="163" y="40"/>
                      </a:cubicBezTo>
                      <a:cubicBezTo>
                        <a:pt x="163" y="40"/>
                        <a:pt x="162" y="39"/>
                        <a:pt x="163" y="40"/>
                      </a:cubicBezTo>
                      <a:cubicBezTo>
                        <a:pt x="163" y="40"/>
                        <a:pt x="163" y="40"/>
                        <a:pt x="163" y="40"/>
                      </a:cubicBezTo>
                      <a:cubicBezTo>
                        <a:pt x="163" y="40"/>
                        <a:pt x="163" y="40"/>
                        <a:pt x="163" y="40"/>
                      </a:cubicBezTo>
                      <a:close/>
                      <a:moveTo>
                        <a:pt x="158" y="39"/>
                      </a:moveTo>
                      <a:cubicBezTo>
                        <a:pt x="158" y="39"/>
                        <a:pt x="157" y="38"/>
                        <a:pt x="157" y="39"/>
                      </a:cubicBezTo>
                      <a:cubicBezTo>
                        <a:pt x="157" y="39"/>
                        <a:pt x="158" y="39"/>
                        <a:pt x="158" y="39"/>
                      </a:cubicBezTo>
                      <a:close/>
                      <a:moveTo>
                        <a:pt x="155" y="39"/>
                      </a:moveTo>
                      <a:cubicBezTo>
                        <a:pt x="155" y="39"/>
                        <a:pt x="154" y="39"/>
                        <a:pt x="154" y="39"/>
                      </a:cubicBezTo>
                      <a:cubicBezTo>
                        <a:pt x="154" y="40"/>
                        <a:pt x="155" y="40"/>
                        <a:pt x="155" y="39"/>
                      </a:cubicBezTo>
                      <a:close/>
                      <a:moveTo>
                        <a:pt x="153" y="41"/>
                      </a:moveTo>
                      <a:cubicBezTo>
                        <a:pt x="154" y="42"/>
                        <a:pt x="154" y="41"/>
                        <a:pt x="154" y="40"/>
                      </a:cubicBezTo>
                      <a:cubicBezTo>
                        <a:pt x="154" y="40"/>
                        <a:pt x="154" y="40"/>
                        <a:pt x="153" y="40"/>
                      </a:cubicBezTo>
                      <a:cubicBezTo>
                        <a:pt x="153" y="40"/>
                        <a:pt x="153" y="40"/>
                        <a:pt x="153" y="41"/>
                      </a:cubicBezTo>
                      <a:cubicBezTo>
                        <a:pt x="154" y="41"/>
                        <a:pt x="154" y="41"/>
                        <a:pt x="153" y="41"/>
                      </a:cubicBezTo>
                      <a:close/>
                      <a:moveTo>
                        <a:pt x="155" y="42"/>
                      </a:moveTo>
                      <a:cubicBezTo>
                        <a:pt x="155" y="41"/>
                        <a:pt x="155" y="41"/>
                        <a:pt x="155" y="41"/>
                      </a:cubicBezTo>
                      <a:cubicBezTo>
                        <a:pt x="155" y="42"/>
                        <a:pt x="156" y="40"/>
                        <a:pt x="156" y="42"/>
                      </a:cubicBezTo>
                      <a:cubicBezTo>
                        <a:pt x="156" y="41"/>
                        <a:pt x="156" y="41"/>
                        <a:pt x="156" y="41"/>
                      </a:cubicBezTo>
                      <a:cubicBezTo>
                        <a:pt x="156" y="40"/>
                        <a:pt x="156" y="41"/>
                        <a:pt x="156" y="41"/>
                      </a:cubicBezTo>
                      <a:cubicBezTo>
                        <a:pt x="156" y="40"/>
                        <a:pt x="156" y="40"/>
                        <a:pt x="156" y="40"/>
                      </a:cubicBezTo>
                      <a:cubicBezTo>
                        <a:pt x="156" y="40"/>
                        <a:pt x="157" y="40"/>
                        <a:pt x="156" y="41"/>
                      </a:cubicBezTo>
                      <a:cubicBezTo>
                        <a:pt x="156" y="41"/>
                        <a:pt x="157" y="41"/>
                        <a:pt x="157" y="40"/>
                      </a:cubicBezTo>
                      <a:cubicBezTo>
                        <a:pt x="156" y="41"/>
                        <a:pt x="157" y="40"/>
                        <a:pt x="157" y="40"/>
                      </a:cubicBezTo>
                      <a:cubicBezTo>
                        <a:pt x="157" y="40"/>
                        <a:pt x="156" y="40"/>
                        <a:pt x="156" y="40"/>
                      </a:cubicBezTo>
                      <a:cubicBezTo>
                        <a:pt x="156" y="39"/>
                        <a:pt x="156" y="39"/>
                        <a:pt x="156" y="39"/>
                      </a:cubicBezTo>
                      <a:cubicBezTo>
                        <a:pt x="156" y="40"/>
                        <a:pt x="155" y="40"/>
                        <a:pt x="155" y="40"/>
                      </a:cubicBezTo>
                      <a:cubicBezTo>
                        <a:pt x="154" y="41"/>
                        <a:pt x="155" y="41"/>
                        <a:pt x="155" y="42"/>
                      </a:cubicBezTo>
                      <a:close/>
                      <a:moveTo>
                        <a:pt x="159" y="44"/>
                      </a:moveTo>
                      <a:cubicBezTo>
                        <a:pt x="159" y="45"/>
                        <a:pt x="158" y="45"/>
                        <a:pt x="158" y="45"/>
                      </a:cubicBezTo>
                      <a:cubicBezTo>
                        <a:pt x="158" y="45"/>
                        <a:pt x="159" y="45"/>
                        <a:pt x="159" y="44"/>
                      </a:cubicBezTo>
                      <a:close/>
                      <a:moveTo>
                        <a:pt x="160" y="46"/>
                      </a:moveTo>
                      <a:cubicBezTo>
                        <a:pt x="160" y="46"/>
                        <a:pt x="160" y="47"/>
                        <a:pt x="160" y="47"/>
                      </a:cubicBezTo>
                      <a:cubicBezTo>
                        <a:pt x="160" y="46"/>
                        <a:pt x="160" y="46"/>
                        <a:pt x="160" y="46"/>
                      </a:cubicBezTo>
                      <a:close/>
                      <a:moveTo>
                        <a:pt x="158" y="47"/>
                      </a:moveTo>
                      <a:cubicBezTo>
                        <a:pt x="158" y="46"/>
                        <a:pt x="158" y="47"/>
                        <a:pt x="158" y="46"/>
                      </a:cubicBezTo>
                      <a:cubicBezTo>
                        <a:pt x="158" y="46"/>
                        <a:pt x="158" y="45"/>
                        <a:pt x="158" y="46"/>
                      </a:cubicBezTo>
                      <a:cubicBezTo>
                        <a:pt x="158" y="46"/>
                        <a:pt x="158" y="46"/>
                        <a:pt x="158" y="46"/>
                      </a:cubicBezTo>
                      <a:cubicBezTo>
                        <a:pt x="157" y="47"/>
                        <a:pt x="158" y="46"/>
                        <a:pt x="157" y="46"/>
                      </a:cubicBezTo>
                      <a:cubicBezTo>
                        <a:pt x="157" y="46"/>
                        <a:pt x="157" y="46"/>
                        <a:pt x="158" y="47"/>
                      </a:cubicBezTo>
                      <a:close/>
                      <a:moveTo>
                        <a:pt x="169" y="53"/>
                      </a:moveTo>
                      <a:cubicBezTo>
                        <a:pt x="169" y="53"/>
                        <a:pt x="169" y="53"/>
                        <a:pt x="169" y="54"/>
                      </a:cubicBezTo>
                      <a:cubicBezTo>
                        <a:pt x="169" y="54"/>
                        <a:pt x="169" y="53"/>
                        <a:pt x="169" y="53"/>
                      </a:cubicBezTo>
                      <a:close/>
                      <a:moveTo>
                        <a:pt x="166" y="53"/>
                      </a:moveTo>
                      <a:cubicBezTo>
                        <a:pt x="166" y="52"/>
                        <a:pt x="165" y="53"/>
                        <a:pt x="165" y="52"/>
                      </a:cubicBezTo>
                      <a:cubicBezTo>
                        <a:pt x="165" y="52"/>
                        <a:pt x="165" y="52"/>
                        <a:pt x="165" y="52"/>
                      </a:cubicBezTo>
                      <a:cubicBezTo>
                        <a:pt x="165" y="52"/>
                        <a:pt x="165" y="52"/>
                        <a:pt x="165" y="52"/>
                      </a:cubicBezTo>
                      <a:cubicBezTo>
                        <a:pt x="165" y="52"/>
                        <a:pt x="165" y="53"/>
                        <a:pt x="166" y="53"/>
                      </a:cubicBezTo>
                      <a:close/>
                      <a:moveTo>
                        <a:pt x="164" y="53"/>
                      </a:moveTo>
                      <a:cubicBezTo>
                        <a:pt x="164" y="52"/>
                        <a:pt x="164" y="53"/>
                        <a:pt x="164" y="53"/>
                      </a:cubicBezTo>
                      <a:cubicBezTo>
                        <a:pt x="164" y="53"/>
                        <a:pt x="163" y="53"/>
                        <a:pt x="163" y="53"/>
                      </a:cubicBezTo>
                      <a:cubicBezTo>
                        <a:pt x="164" y="53"/>
                        <a:pt x="164" y="54"/>
                        <a:pt x="164" y="53"/>
                      </a:cubicBezTo>
                      <a:cubicBezTo>
                        <a:pt x="164" y="53"/>
                        <a:pt x="164" y="53"/>
                        <a:pt x="164" y="53"/>
                      </a:cubicBezTo>
                      <a:close/>
                      <a:moveTo>
                        <a:pt x="167" y="52"/>
                      </a:moveTo>
                      <a:cubicBezTo>
                        <a:pt x="167" y="53"/>
                        <a:pt x="167" y="53"/>
                        <a:pt x="167" y="53"/>
                      </a:cubicBezTo>
                      <a:cubicBezTo>
                        <a:pt x="168" y="53"/>
                        <a:pt x="167" y="53"/>
                        <a:pt x="167" y="53"/>
                      </a:cubicBezTo>
                      <a:cubicBezTo>
                        <a:pt x="168" y="53"/>
                        <a:pt x="168" y="54"/>
                        <a:pt x="168" y="53"/>
                      </a:cubicBezTo>
                      <a:cubicBezTo>
                        <a:pt x="168" y="53"/>
                        <a:pt x="168" y="52"/>
                        <a:pt x="168" y="52"/>
                      </a:cubicBezTo>
                      <a:lnTo>
                        <a:pt x="167" y="52"/>
                      </a:lnTo>
                      <a:close/>
                      <a:moveTo>
                        <a:pt x="167" y="52"/>
                      </a:moveTo>
                      <a:cubicBezTo>
                        <a:pt x="166" y="52"/>
                        <a:pt x="166" y="53"/>
                        <a:pt x="167" y="54"/>
                      </a:cubicBezTo>
                      <a:cubicBezTo>
                        <a:pt x="167" y="53"/>
                        <a:pt x="167" y="52"/>
                        <a:pt x="167" y="52"/>
                      </a:cubicBezTo>
                      <a:close/>
                      <a:moveTo>
                        <a:pt x="166" y="51"/>
                      </a:moveTo>
                      <a:cubicBezTo>
                        <a:pt x="166" y="52"/>
                        <a:pt x="166" y="52"/>
                        <a:pt x="166" y="52"/>
                      </a:cubicBezTo>
                      <a:cubicBezTo>
                        <a:pt x="166" y="52"/>
                        <a:pt x="166" y="52"/>
                        <a:pt x="166" y="53"/>
                      </a:cubicBezTo>
                      <a:cubicBezTo>
                        <a:pt x="166" y="53"/>
                        <a:pt x="166" y="53"/>
                        <a:pt x="166" y="53"/>
                      </a:cubicBezTo>
                      <a:cubicBezTo>
                        <a:pt x="166" y="52"/>
                        <a:pt x="166" y="52"/>
                        <a:pt x="166" y="51"/>
                      </a:cubicBezTo>
                      <a:close/>
                      <a:moveTo>
                        <a:pt x="165" y="51"/>
                      </a:moveTo>
                      <a:cubicBezTo>
                        <a:pt x="165" y="51"/>
                        <a:pt x="165" y="51"/>
                        <a:pt x="165" y="51"/>
                      </a:cubicBezTo>
                      <a:cubicBezTo>
                        <a:pt x="165" y="52"/>
                        <a:pt x="165" y="51"/>
                        <a:pt x="165" y="52"/>
                      </a:cubicBezTo>
                      <a:cubicBezTo>
                        <a:pt x="165" y="51"/>
                        <a:pt x="166" y="51"/>
                        <a:pt x="165" y="51"/>
                      </a:cubicBezTo>
                      <a:close/>
                      <a:moveTo>
                        <a:pt x="160" y="51"/>
                      </a:moveTo>
                      <a:cubicBezTo>
                        <a:pt x="160" y="50"/>
                        <a:pt x="161" y="52"/>
                        <a:pt x="161" y="51"/>
                      </a:cubicBezTo>
                      <a:cubicBezTo>
                        <a:pt x="161" y="51"/>
                        <a:pt x="160" y="50"/>
                        <a:pt x="160" y="51"/>
                      </a:cubicBezTo>
                      <a:close/>
                      <a:moveTo>
                        <a:pt x="157" y="49"/>
                      </a:moveTo>
                      <a:cubicBezTo>
                        <a:pt x="157" y="50"/>
                        <a:pt x="158" y="50"/>
                        <a:pt x="159" y="50"/>
                      </a:cubicBezTo>
                      <a:cubicBezTo>
                        <a:pt x="158" y="50"/>
                        <a:pt x="158" y="49"/>
                        <a:pt x="157" y="49"/>
                      </a:cubicBezTo>
                      <a:close/>
                      <a:moveTo>
                        <a:pt x="158" y="49"/>
                      </a:moveTo>
                      <a:cubicBezTo>
                        <a:pt x="158" y="49"/>
                        <a:pt x="158" y="49"/>
                        <a:pt x="158" y="49"/>
                      </a:cubicBezTo>
                      <a:cubicBezTo>
                        <a:pt x="158" y="49"/>
                        <a:pt x="158" y="48"/>
                        <a:pt x="158" y="48"/>
                      </a:cubicBezTo>
                      <a:cubicBezTo>
                        <a:pt x="158" y="48"/>
                        <a:pt x="158" y="48"/>
                        <a:pt x="157" y="48"/>
                      </a:cubicBezTo>
                      <a:cubicBezTo>
                        <a:pt x="158" y="48"/>
                        <a:pt x="158" y="49"/>
                        <a:pt x="158" y="49"/>
                      </a:cubicBezTo>
                      <a:close/>
                      <a:moveTo>
                        <a:pt x="156" y="50"/>
                      </a:moveTo>
                      <a:cubicBezTo>
                        <a:pt x="157" y="50"/>
                        <a:pt x="156" y="50"/>
                        <a:pt x="156" y="49"/>
                      </a:cubicBezTo>
                      <a:cubicBezTo>
                        <a:pt x="156" y="50"/>
                        <a:pt x="156" y="50"/>
                        <a:pt x="156" y="50"/>
                      </a:cubicBezTo>
                      <a:close/>
                      <a:moveTo>
                        <a:pt x="165" y="52"/>
                      </a:moveTo>
                      <a:cubicBezTo>
                        <a:pt x="164" y="52"/>
                        <a:pt x="164" y="52"/>
                        <a:pt x="164" y="52"/>
                      </a:cubicBezTo>
                      <a:cubicBezTo>
                        <a:pt x="165" y="52"/>
                        <a:pt x="165" y="52"/>
                        <a:pt x="165" y="52"/>
                      </a:cubicBezTo>
                      <a:cubicBezTo>
                        <a:pt x="165" y="52"/>
                        <a:pt x="165" y="52"/>
                        <a:pt x="165" y="52"/>
                      </a:cubicBezTo>
                      <a:cubicBezTo>
                        <a:pt x="165" y="51"/>
                        <a:pt x="165" y="51"/>
                        <a:pt x="165" y="51"/>
                      </a:cubicBezTo>
                      <a:cubicBezTo>
                        <a:pt x="165" y="51"/>
                        <a:pt x="165" y="51"/>
                        <a:pt x="165" y="52"/>
                      </a:cubicBezTo>
                      <a:close/>
                      <a:moveTo>
                        <a:pt x="163" y="52"/>
                      </a:moveTo>
                      <a:cubicBezTo>
                        <a:pt x="163" y="53"/>
                        <a:pt x="164" y="52"/>
                        <a:pt x="164" y="52"/>
                      </a:cubicBezTo>
                      <a:cubicBezTo>
                        <a:pt x="164" y="51"/>
                        <a:pt x="163" y="51"/>
                        <a:pt x="163" y="52"/>
                      </a:cubicBezTo>
                      <a:close/>
                      <a:moveTo>
                        <a:pt x="160" y="52"/>
                      </a:moveTo>
                      <a:cubicBezTo>
                        <a:pt x="160" y="52"/>
                        <a:pt x="160" y="52"/>
                        <a:pt x="160" y="52"/>
                      </a:cubicBezTo>
                      <a:cubicBezTo>
                        <a:pt x="160" y="52"/>
                        <a:pt x="160" y="50"/>
                        <a:pt x="160" y="52"/>
                      </a:cubicBezTo>
                      <a:cubicBezTo>
                        <a:pt x="160" y="51"/>
                        <a:pt x="160" y="52"/>
                        <a:pt x="160" y="52"/>
                      </a:cubicBezTo>
                      <a:close/>
                      <a:moveTo>
                        <a:pt x="161" y="53"/>
                      </a:moveTo>
                      <a:cubicBezTo>
                        <a:pt x="162" y="53"/>
                        <a:pt x="162" y="52"/>
                        <a:pt x="162" y="52"/>
                      </a:cubicBezTo>
                      <a:cubicBezTo>
                        <a:pt x="162" y="52"/>
                        <a:pt x="162" y="52"/>
                        <a:pt x="162" y="52"/>
                      </a:cubicBezTo>
                      <a:cubicBezTo>
                        <a:pt x="162" y="51"/>
                        <a:pt x="162" y="52"/>
                        <a:pt x="162" y="52"/>
                      </a:cubicBezTo>
                      <a:cubicBezTo>
                        <a:pt x="162" y="51"/>
                        <a:pt x="162" y="51"/>
                        <a:pt x="162" y="51"/>
                      </a:cubicBezTo>
                      <a:cubicBezTo>
                        <a:pt x="161" y="52"/>
                        <a:pt x="161" y="52"/>
                        <a:pt x="161" y="52"/>
                      </a:cubicBezTo>
                      <a:cubicBezTo>
                        <a:pt x="161" y="52"/>
                        <a:pt x="161" y="52"/>
                        <a:pt x="161" y="52"/>
                      </a:cubicBezTo>
                      <a:cubicBezTo>
                        <a:pt x="161" y="53"/>
                        <a:pt x="161" y="52"/>
                        <a:pt x="161" y="53"/>
                      </a:cubicBezTo>
                      <a:close/>
                      <a:moveTo>
                        <a:pt x="170" y="54"/>
                      </a:moveTo>
                      <a:cubicBezTo>
                        <a:pt x="170" y="54"/>
                        <a:pt x="170" y="54"/>
                        <a:pt x="170" y="54"/>
                      </a:cubicBezTo>
                      <a:cubicBezTo>
                        <a:pt x="170" y="54"/>
                        <a:pt x="170" y="54"/>
                        <a:pt x="170" y="54"/>
                      </a:cubicBezTo>
                      <a:close/>
                      <a:moveTo>
                        <a:pt x="168" y="55"/>
                      </a:moveTo>
                      <a:cubicBezTo>
                        <a:pt x="168" y="56"/>
                        <a:pt x="168" y="56"/>
                        <a:pt x="168" y="56"/>
                      </a:cubicBezTo>
                      <a:cubicBezTo>
                        <a:pt x="168" y="56"/>
                        <a:pt x="168" y="55"/>
                        <a:pt x="169" y="55"/>
                      </a:cubicBezTo>
                      <a:lnTo>
                        <a:pt x="168" y="55"/>
                      </a:lnTo>
                      <a:close/>
                      <a:moveTo>
                        <a:pt x="166" y="55"/>
                      </a:moveTo>
                      <a:cubicBezTo>
                        <a:pt x="166" y="55"/>
                        <a:pt x="166" y="55"/>
                        <a:pt x="166" y="55"/>
                      </a:cubicBezTo>
                      <a:cubicBezTo>
                        <a:pt x="166" y="55"/>
                        <a:pt x="167" y="55"/>
                        <a:pt x="167" y="54"/>
                      </a:cubicBezTo>
                      <a:cubicBezTo>
                        <a:pt x="166" y="54"/>
                        <a:pt x="166" y="55"/>
                        <a:pt x="166" y="54"/>
                      </a:cubicBezTo>
                      <a:cubicBezTo>
                        <a:pt x="166" y="55"/>
                        <a:pt x="166" y="55"/>
                        <a:pt x="166" y="55"/>
                      </a:cubicBezTo>
                      <a:cubicBezTo>
                        <a:pt x="166" y="55"/>
                        <a:pt x="166" y="56"/>
                        <a:pt x="166" y="55"/>
                      </a:cubicBezTo>
                      <a:close/>
                      <a:moveTo>
                        <a:pt x="144" y="49"/>
                      </a:moveTo>
                      <a:cubicBezTo>
                        <a:pt x="144" y="48"/>
                        <a:pt x="145" y="49"/>
                        <a:pt x="145" y="49"/>
                      </a:cubicBezTo>
                      <a:cubicBezTo>
                        <a:pt x="145" y="49"/>
                        <a:pt x="145" y="48"/>
                        <a:pt x="145" y="48"/>
                      </a:cubicBezTo>
                      <a:cubicBezTo>
                        <a:pt x="144" y="49"/>
                        <a:pt x="144" y="48"/>
                        <a:pt x="143" y="49"/>
                      </a:cubicBezTo>
                      <a:cubicBezTo>
                        <a:pt x="143" y="49"/>
                        <a:pt x="144" y="49"/>
                        <a:pt x="144" y="49"/>
                      </a:cubicBezTo>
                      <a:close/>
                      <a:moveTo>
                        <a:pt x="150" y="53"/>
                      </a:moveTo>
                      <a:cubicBezTo>
                        <a:pt x="150" y="53"/>
                        <a:pt x="149" y="53"/>
                        <a:pt x="149" y="54"/>
                      </a:cubicBezTo>
                      <a:cubicBezTo>
                        <a:pt x="150" y="54"/>
                        <a:pt x="150" y="54"/>
                        <a:pt x="150" y="53"/>
                      </a:cubicBezTo>
                      <a:close/>
                      <a:moveTo>
                        <a:pt x="148" y="54"/>
                      </a:moveTo>
                      <a:cubicBezTo>
                        <a:pt x="148" y="54"/>
                        <a:pt x="149" y="54"/>
                        <a:pt x="149" y="53"/>
                      </a:cubicBezTo>
                      <a:cubicBezTo>
                        <a:pt x="149" y="53"/>
                        <a:pt x="148" y="53"/>
                        <a:pt x="148" y="54"/>
                      </a:cubicBezTo>
                      <a:close/>
                      <a:moveTo>
                        <a:pt x="149" y="55"/>
                      </a:moveTo>
                      <a:cubicBezTo>
                        <a:pt x="149" y="55"/>
                        <a:pt x="149" y="54"/>
                        <a:pt x="148" y="54"/>
                      </a:cubicBezTo>
                      <a:cubicBezTo>
                        <a:pt x="148" y="54"/>
                        <a:pt x="148" y="55"/>
                        <a:pt x="148" y="55"/>
                      </a:cubicBezTo>
                      <a:cubicBezTo>
                        <a:pt x="149" y="55"/>
                        <a:pt x="149" y="56"/>
                        <a:pt x="149" y="57"/>
                      </a:cubicBezTo>
                      <a:cubicBezTo>
                        <a:pt x="150" y="56"/>
                        <a:pt x="150" y="56"/>
                        <a:pt x="150" y="56"/>
                      </a:cubicBezTo>
                      <a:cubicBezTo>
                        <a:pt x="150" y="56"/>
                        <a:pt x="150" y="56"/>
                        <a:pt x="150" y="55"/>
                      </a:cubicBezTo>
                      <a:cubicBezTo>
                        <a:pt x="150" y="55"/>
                        <a:pt x="149" y="55"/>
                        <a:pt x="150" y="55"/>
                      </a:cubicBezTo>
                      <a:cubicBezTo>
                        <a:pt x="149" y="54"/>
                        <a:pt x="149" y="55"/>
                        <a:pt x="149" y="55"/>
                      </a:cubicBezTo>
                      <a:close/>
                      <a:moveTo>
                        <a:pt x="151" y="54"/>
                      </a:moveTo>
                      <a:cubicBezTo>
                        <a:pt x="151" y="54"/>
                        <a:pt x="150" y="54"/>
                        <a:pt x="150" y="54"/>
                      </a:cubicBezTo>
                      <a:cubicBezTo>
                        <a:pt x="150" y="54"/>
                        <a:pt x="151" y="55"/>
                        <a:pt x="151" y="55"/>
                      </a:cubicBezTo>
                      <a:cubicBezTo>
                        <a:pt x="151" y="54"/>
                        <a:pt x="151" y="54"/>
                        <a:pt x="151" y="54"/>
                      </a:cubicBezTo>
                      <a:close/>
                      <a:moveTo>
                        <a:pt x="162" y="56"/>
                      </a:moveTo>
                      <a:cubicBezTo>
                        <a:pt x="162" y="57"/>
                        <a:pt x="162" y="56"/>
                        <a:pt x="162" y="57"/>
                      </a:cubicBezTo>
                      <a:cubicBezTo>
                        <a:pt x="162" y="57"/>
                        <a:pt x="162" y="57"/>
                        <a:pt x="162" y="57"/>
                      </a:cubicBezTo>
                      <a:cubicBezTo>
                        <a:pt x="162" y="57"/>
                        <a:pt x="162" y="57"/>
                        <a:pt x="162" y="57"/>
                      </a:cubicBezTo>
                      <a:cubicBezTo>
                        <a:pt x="162" y="58"/>
                        <a:pt x="162" y="58"/>
                        <a:pt x="162" y="58"/>
                      </a:cubicBezTo>
                      <a:cubicBezTo>
                        <a:pt x="162" y="57"/>
                        <a:pt x="163" y="57"/>
                        <a:pt x="163" y="57"/>
                      </a:cubicBezTo>
                      <a:cubicBezTo>
                        <a:pt x="163" y="56"/>
                        <a:pt x="162" y="57"/>
                        <a:pt x="162" y="56"/>
                      </a:cubicBezTo>
                      <a:close/>
                      <a:moveTo>
                        <a:pt x="162" y="56"/>
                      </a:moveTo>
                      <a:cubicBezTo>
                        <a:pt x="161" y="56"/>
                        <a:pt x="161" y="56"/>
                        <a:pt x="161" y="57"/>
                      </a:cubicBezTo>
                      <a:cubicBezTo>
                        <a:pt x="161" y="57"/>
                        <a:pt x="161" y="57"/>
                        <a:pt x="161" y="57"/>
                      </a:cubicBezTo>
                      <a:cubicBezTo>
                        <a:pt x="161" y="56"/>
                        <a:pt x="161" y="57"/>
                        <a:pt x="162" y="57"/>
                      </a:cubicBezTo>
                      <a:cubicBezTo>
                        <a:pt x="162" y="56"/>
                        <a:pt x="161" y="57"/>
                        <a:pt x="161" y="56"/>
                      </a:cubicBezTo>
                      <a:cubicBezTo>
                        <a:pt x="162" y="56"/>
                        <a:pt x="162" y="56"/>
                        <a:pt x="162" y="56"/>
                      </a:cubicBezTo>
                      <a:close/>
                      <a:moveTo>
                        <a:pt x="160" y="56"/>
                      </a:moveTo>
                      <a:cubicBezTo>
                        <a:pt x="160" y="56"/>
                        <a:pt x="160" y="56"/>
                        <a:pt x="160" y="56"/>
                      </a:cubicBezTo>
                      <a:cubicBezTo>
                        <a:pt x="160" y="56"/>
                        <a:pt x="160" y="56"/>
                        <a:pt x="160" y="56"/>
                      </a:cubicBezTo>
                      <a:cubicBezTo>
                        <a:pt x="160" y="56"/>
                        <a:pt x="160" y="56"/>
                        <a:pt x="160" y="57"/>
                      </a:cubicBezTo>
                      <a:cubicBezTo>
                        <a:pt x="160" y="57"/>
                        <a:pt x="160" y="56"/>
                        <a:pt x="161" y="56"/>
                      </a:cubicBezTo>
                      <a:cubicBezTo>
                        <a:pt x="160" y="55"/>
                        <a:pt x="160" y="56"/>
                        <a:pt x="160" y="56"/>
                      </a:cubicBezTo>
                      <a:close/>
                      <a:moveTo>
                        <a:pt x="159" y="56"/>
                      </a:moveTo>
                      <a:cubicBezTo>
                        <a:pt x="158" y="55"/>
                        <a:pt x="158" y="56"/>
                        <a:pt x="158" y="56"/>
                      </a:cubicBezTo>
                      <a:cubicBezTo>
                        <a:pt x="158" y="56"/>
                        <a:pt x="159" y="57"/>
                        <a:pt x="159" y="56"/>
                      </a:cubicBezTo>
                      <a:close/>
                      <a:moveTo>
                        <a:pt x="161" y="58"/>
                      </a:moveTo>
                      <a:cubicBezTo>
                        <a:pt x="161" y="58"/>
                        <a:pt x="161" y="58"/>
                        <a:pt x="161" y="57"/>
                      </a:cubicBezTo>
                      <a:cubicBezTo>
                        <a:pt x="161" y="57"/>
                        <a:pt x="161" y="58"/>
                        <a:pt x="160" y="58"/>
                      </a:cubicBezTo>
                      <a:cubicBezTo>
                        <a:pt x="161" y="57"/>
                        <a:pt x="160" y="57"/>
                        <a:pt x="160" y="56"/>
                      </a:cubicBezTo>
                      <a:cubicBezTo>
                        <a:pt x="160" y="58"/>
                        <a:pt x="161" y="59"/>
                        <a:pt x="161" y="58"/>
                      </a:cubicBezTo>
                      <a:close/>
                      <a:moveTo>
                        <a:pt x="159" y="58"/>
                      </a:moveTo>
                      <a:cubicBezTo>
                        <a:pt x="159" y="58"/>
                        <a:pt x="159" y="58"/>
                        <a:pt x="159" y="58"/>
                      </a:cubicBezTo>
                      <a:cubicBezTo>
                        <a:pt x="159" y="57"/>
                        <a:pt x="159" y="57"/>
                        <a:pt x="159" y="57"/>
                      </a:cubicBezTo>
                      <a:cubicBezTo>
                        <a:pt x="159" y="57"/>
                        <a:pt x="159" y="58"/>
                        <a:pt x="158" y="58"/>
                      </a:cubicBezTo>
                      <a:cubicBezTo>
                        <a:pt x="159" y="57"/>
                        <a:pt x="159" y="59"/>
                        <a:pt x="159" y="58"/>
                      </a:cubicBezTo>
                      <a:close/>
                      <a:moveTo>
                        <a:pt x="163" y="58"/>
                      </a:moveTo>
                      <a:cubicBezTo>
                        <a:pt x="163" y="58"/>
                        <a:pt x="163" y="58"/>
                        <a:pt x="163" y="59"/>
                      </a:cubicBezTo>
                      <a:cubicBezTo>
                        <a:pt x="163" y="59"/>
                        <a:pt x="164" y="59"/>
                        <a:pt x="164" y="59"/>
                      </a:cubicBezTo>
                      <a:cubicBezTo>
                        <a:pt x="164" y="59"/>
                        <a:pt x="164" y="58"/>
                        <a:pt x="164" y="58"/>
                      </a:cubicBezTo>
                      <a:cubicBezTo>
                        <a:pt x="164" y="58"/>
                        <a:pt x="164" y="59"/>
                        <a:pt x="164" y="59"/>
                      </a:cubicBezTo>
                      <a:cubicBezTo>
                        <a:pt x="164" y="59"/>
                        <a:pt x="164" y="58"/>
                        <a:pt x="164" y="59"/>
                      </a:cubicBezTo>
                      <a:cubicBezTo>
                        <a:pt x="164" y="58"/>
                        <a:pt x="164" y="58"/>
                        <a:pt x="164" y="58"/>
                      </a:cubicBezTo>
                      <a:cubicBezTo>
                        <a:pt x="164" y="58"/>
                        <a:pt x="164" y="58"/>
                        <a:pt x="164" y="58"/>
                      </a:cubicBezTo>
                      <a:cubicBezTo>
                        <a:pt x="164" y="57"/>
                        <a:pt x="165" y="58"/>
                        <a:pt x="165" y="57"/>
                      </a:cubicBezTo>
                      <a:cubicBezTo>
                        <a:pt x="164" y="57"/>
                        <a:pt x="164" y="57"/>
                        <a:pt x="163" y="57"/>
                      </a:cubicBezTo>
                      <a:cubicBezTo>
                        <a:pt x="164" y="57"/>
                        <a:pt x="164" y="57"/>
                        <a:pt x="164" y="57"/>
                      </a:cubicBezTo>
                      <a:cubicBezTo>
                        <a:pt x="163" y="58"/>
                        <a:pt x="163" y="57"/>
                        <a:pt x="162" y="58"/>
                      </a:cubicBezTo>
                      <a:cubicBezTo>
                        <a:pt x="162" y="58"/>
                        <a:pt x="163" y="58"/>
                        <a:pt x="162" y="59"/>
                      </a:cubicBezTo>
                      <a:cubicBezTo>
                        <a:pt x="163" y="59"/>
                        <a:pt x="163" y="57"/>
                        <a:pt x="163" y="58"/>
                      </a:cubicBezTo>
                      <a:close/>
                      <a:moveTo>
                        <a:pt x="160" y="59"/>
                      </a:moveTo>
                      <a:cubicBezTo>
                        <a:pt x="160" y="58"/>
                        <a:pt x="160" y="59"/>
                        <a:pt x="159" y="59"/>
                      </a:cubicBezTo>
                      <a:cubicBezTo>
                        <a:pt x="159" y="60"/>
                        <a:pt x="160" y="59"/>
                        <a:pt x="160" y="59"/>
                      </a:cubicBezTo>
                      <a:close/>
                      <a:moveTo>
                        <a:pt x="161" y="61"/>
                      </a:moveTo>
                      <a:cubicBezTo>
                        <a:pt x="161" y="61"/>
                        <a:pt x="161" y="61"/>
                        <a:pt x="162" y="61"/>
                      </a:cubicBezTo>
                      <a:cubicBezTo>
                        <a:pt x="161" y="61"/>
                        <a:pt x="161" y="60"/>
                        <a:pt x="161" y="61"/>
                      </a:cubicBezTo>
                      <a:cubicBezTo>
                        <a:pt x="161" y="61"/>
                        <a:pt x="161" y="61"/>
                        <a:pt x="161" y="61"/>
                      </a:cubicBezTo>
                      <a:close/>
                      <a:moveTo>
                        <a:pt x="167" y="63"/>
                      </a:moveTo>
                      <a:cubicBezTo>
                        <a:pt x="167" y="63"/>
                        <a:pt x="167" y="62"/>
                        <a:pt x="166" y="63"/>
                      </a:cubicBezTo>
                      <a:cubicBezTo>
                        <a:pt x="167" y="63"/>
                        <a:pt x="167" y="64"/>
                        <a:pt x="167" y="63"/>
                      </a:cubicBezTo>
                      <a:close/>
                      <a:moveTo>
                        <a:pt x="173" y="70"/>
                      </a:moveTo>
                      <a:cubicBezTo>
                        <a:pt x="173" y="68"/>
                        <a:pt x="174" y="71"/>
                        <a:pt x="174" y="69"/>
                      </a:cubicBezTo>
                      <a:cubicBezTo>
                        <a:pt x="174" y="70"/>
                        <a:pt x="174" y="69"/>
                        <a:pt x="174" y="68"/>
                      </a:cubicBezTo>
                      <a:cubicBezTo>
                        <a:pt x="174" y="69"/>
                        <a:pt x="173" y="69"/>
                        <a:pt x="173" y="70"/>
                      </a:cubicBezTo>
                      <a:close/>
                      <a:moveTo>
                        <a:pt x="177" y="71"/>
                      </a:moveTo>
                      <a:cubicBezTo>
                        <a:pt x="177" y="71"/>
                        <a:pt x="177" y="71"/>
                        <a:pt x="177" y="71"/>
                      </a:cubicBezTo>
                      <a:cubicBezTo>
                        <a:pt x="177" y="70"/>
                        <a:pt x="177" y="70"/>
                        <a:pt x="176" y="70"/>
                      </a:cubicBezTo>
                      <a:cubicBezTo>
                        <a:pt x="177" y="69"/>
                        <a:pt x="177" y="69"/>
                        <a:pt x="177" y="68"/>
                      </a:cubicBezTo>
                      <a:cubicBezTo>
                        <a:pt x="177" y="69"/>
                        <a:pt x="177" y="68"/>
                        <a:pt x="177" y="68"/>
                      </a:cubicBezTo>
                      <a:cubicBezTo>
                        <a:pt x="176" y="68"/>
                        <a:pt x="176" y="69"/>
                        <a:pt x="176" y="70"/>
                      </a:cubicBezTo>
                      <a:cubicBezTo>
                        <a:pt x="176" y="70"/>
                        <a:pt x="176" y="70"/>
                        <a:pt x="176" y="69"/>
                      </a:cubicBezTo>
                      <a:cubicBezTo>
                        <a:pt x="176" y="70"/>
                        <a:pt x="177" y="70"/>
                        <a:pt x="176" y="71"/>
                      </a:cubicBezTo>
                      <a:cubicBezTo>
                        <a:pt x="177" y="71"/>
                        <a:pt x="177" y="70"/>
                        <a:pt x="177" y="71"/>
                      </a:cubicBezTo>
                      <a:close/>
                      <a:moveTo>
                        <a:pt x="165" y="19"/>
                      </a:moveTo>
                      <a:cubicBezTo>
                        <a:pt x="165" y="19"/>
                        <a:pt x="165" y="20"/>
                        <a:pt x="165" y="20"/>
                      </a:cubicBezTo>
                      <a:cubicBezTo>
                        <a:pt x="165" y="19"/>
                        <a:pt x="165" y="20"/>
                        <a:pt x="165" y="20"/>
                      </a:cubicBezTo>
                      <a:cubicBezTo>
                        <a:pt x="165" y="19"/>
                        <a:pt x="165" y="18"/>
                        <a:pt x="164" y="19"/>
                      </a:cubicBezTo>
                      <a:cubicBezTo>
                        <a:pt x="165" y="18"/>
                        <a:pt x="165" y="19"/>
                        <a:pt x="165" y="19"/>
                      </a:cubicBezTo>
                      <a:close/>
                      <a:moveTo>
                        <a:pt x="157" y="52"/>
                      </a:moveTo>
                      <a:cubicBezTo>
                        <a:pt x="157" y="52"/>
                        <a:pt x="157" y="51"/>
                        <a:pt x="158" y="51"/>
                      </a:cubicBezTo>
                      <a:cubicBezTo>
                        <a:pt x="157" y="52"/>
                        <a:pt x="158" y="53"/>
                        <a:pt x="157" y="53"/>
                      </a:cubicBezTo>
                      <a:cubicBezTo>
                        <a:pt x="157" y="53"/>
                        <a:pt x="157" y="52"/>
                        <a:pt x="157" y="52"/>
                      </a:cubicBezTo>
                      <a:cubicBezTo>
                        <a:pt x="157" y="52"/>
                        <a:pt x="157" y="52"/>
                        <a:pt x="156" y="52"/>
                      </a:cubicBezTo>
                      <a:cubicBezTo>
                        <a:pt x="157" y="51"/>
                        <a:pt x="157" y="52"/>
                        <a:pt x="157" y="52"/>
                      </a:cubicBezTo>
                      <a:cubicBezTo>
                        <a:pt x="157" y="52"/>
                        <a:pt x="157" y="51"/>
                        <a:pt x="157" y="51"/>
                      </a:cubicBezTo>
                      <a:cubicBezTo>
                        <a:pt x="157" y="51"/>
                        <a:pt x="157" y="51"/>
                        <a:pt x="157" y="51"/>
                      </a:cubicBezTo>
                      <a:cubicBezTo>
                        <a:pt x="157" y="51"/>
                        <a:pt x="157" y="51"/>
                        <a:pt x="157" y="52"/>
                      </a:cubicBezTo>
                      <a:close/>
                      <a:moveTo>
                        <a:pt x="212" y="59"/>
                      </a:moveTo>
                      <a:cubicBezTo>
                        <a:pt x="212" y="58"/>
                        <a:pt x="213" y="57"/>
                        <a:pt x="213" y="56"/>
                      </a:cubicBezTo>
                      <a:cubicBezTo>
                        <a:pt x="214" y="56"/>
                        <a:pt x="214" y="56"/>
                        <a:pt x="214" y="56"/>
                      </a:cubicBezTo>
                      <a:cubicBezTo>
                        <a:pt x="214" y="57"/>
                        <a:pt x="213" y="57"/>
                        <a:pt x="213" y="59"/>
                      </a:cubicBezTo>
                      <a:cubicBezTo>
                        <a:pt x="213" y="59"/>
                        <a:pt x="212" y="59"/>
                        <a:pt x="213" y="59"/>
                      </a:cubicBezTo>
                      <a:cubicBezTo>
                        <a:pt x="213" y="60"/>
                        <a:pt x="212" y="59"/>
                        <a:pt x="212" y="59"/>
                      </a:cubicBezTo>
                      <a:close/>
                      <a:moveTo>
                        <a:pt x="170" y="6"/>
                      </a:moveTo>
                      <a:cubicBezTo>
                        <a:pt x="170" y="5"/>
                        <a:pt x="170" y="5"/>
                        <a:pt x="170" y="5"/>
                      </a:cubicBezTo>
                      <a:cubicBezTo>
                        <a:pt x="169" y="4"/>
                        <a:pt x="170" y="5"/>
                        <a:pt x="171" y="4"/>
                      </a:cubicBezTo>
                      <a:cubicBezTo>
                        <a:pt x="171" y="5"/>
                        <a:pt x="171" y="5"/>
                        <a:pt x="171" y="5"/>
                      </a:cubicBezTo>
                      <a:cubicBezTo>
                        <a:pt x="171" y="5"/>
                        <a:pt x="170" y="5"/>
                        <a:pt x="170" y="6"/>
                      </a:cubicBezTo>
                      <a:close/>
                      <a:moveTo>
                        <a:pt x="164" y="18"/>
                      </a:moveTo>
                      <a:cubicBezTo>
                        <a:pt x="164" y="18"/>
                        <a:pt x="164" y="18"/>
                        <a:pt x="164" y="18"/>
                      </a:cubicBezTo>
                      <a:cubicBezTo>
                        <a:pt x="164" y="18"/>
                        <a:pt x="164" y="18"/>
                        <a:pt x="164" y="18"/>
                      </a:cubicBezTo>
                      <a:cubicBezTo>
                        <a:pt x="164" y="17"/>
                        <a:pt x="164" y="17"/>
                        <a:pt x="164" y="17"/>
                      </a:cubicBezTo>
                      <a:cubicBezTo>
                        <a:pt x="164" y="16"/>
                        <a:pt x="165" y="17"/>
                        <a:pt x="165" y="17"/>
                      </a:cubicBezTo>
                      <a:cubicBezTo>
                        <a:pt x="165" y="18"/>
                        <a:pt x="164" y="17"/>
                        <a:pt x="164" y="18"/>
                      </a:cubicBezTo>
                      <a:close/>
                      <a:moveTo>
                        <a:pt x="163" y="24"/>
                      </a:moveTo>
                      <a:cubicBezTo>
                        <a:pt x="162" y="24"/>
                        <a:pt x="162" y="25"/>
                        <a:pt x="162" y="25"/>
                      </a:cubicBezTo>
                      <a:cubicBezTo>
                        <a:pt x="162" y="25"/>
                        <a:pt x="162" y="24"/>
                        <a:pt x="162" y="24"/>
                      </a:cubicBezTo>
                      <a:cubicBezTo>
                        <a:pt x="163" y="24"/>
                        <a:pt x="163" y="23"/>
                        <a:pt x="163" y="24"/>
                      </a:cubicBezTo>
                      <a:cubicBezTo>
                        <a:pt x="163" y="24"/>
                        <a:pt x="163" y="24"/>
                        <a:pt x="163" y="24"/>
                      </a:cubicBezTo>
                      <a:close/>
                      <a:moveTo>
                        <a:pt x="161" y="22"/>
                      </a:moveTo>
                      <a:cubicBezTo>
                        <a:pt x="161" y="22"/>
                        <a:pt x="161" y="22"/>
                        <a:pt x="161" y="21"/>
                      </a:cubicBezTo>
                      <a:cubicBezTo>
                        <a:pt x="160" y="21"/>
                        <a:pt x="160" y="20"/>
                        <a:pt x="159" y="20"/>
                      </a:cubicBezTo>
                      <a:cubicBezTo>
                        <a:pt x="159" y="19"/>
                        <a:pt x="160" y="20"/>
                        <a:pt x="160" y="20"/>
                      </a:cubicBezTo>
                      <a:cubicBezTo>
                        <a:pt x="160" y="20"/>
                        <a:pt x="161" y="20"/>
                        <a:pt x="161" y="20"/>
                      </a:cubicBezTo>
                      <a:cubicBezTo>
                        <a:pt x="161" y="20"/>
                        <a:pt x="161" y="20"/>
                        <a:pt x="161" y="20"/>
                      </a:cubicBezTo>
                      <a:cubicBezTo>
                        <a:pt x="161" y="20"/>
                        <a:pt x="161" y="20"/>
                        <a:pt x="161" y="21"/>
                      </a:cubicBezTo>
                      <a:cubicBezTo>
                        <a:pt x="161" y="21"/>
                        <a:pt x="162" y="20"/>
                        <a:pt x="162" y="21"/>
                      </a:cubicBezTo>
                      <a:cubicBezTo>
                        <a:pt x="162" y="21"/>
                        <a:pt x="161" y="21"/>
                        <a:pt x="161" y="22"/>
                      </a:cubicBezTo>
                      <a:close/>
                      <a:moveTo>
                        <a:pt x="161" y="24"/>
                      </a:moveTo>
                      <a:cubicBezTo>
                        <a:pt x="161" y="24"/>
                        <a:pt x="161" y="24"/>
                        <a:pt x="161" y="24"/>
                      </a:cubicBezTo>
                      <a:cubicBezTo>
                        <a:pt x="161" y="24"/>
                        <a:pt x="161" y="23"/>
                        <a:pt x="161" y="23"/>
                      </a:cubicBezTo>
                      <a:cubicBezTo>
                        <a:pt x="161" y="23"/>
                        <a:pt x="161" y="24"/>
                        <a:pt x="161" y="24"/>
                      </a:cubicBezTo>
                      <a:close/>
                      <a:moveTo>
                        <a:pt x="160" y="23"/>
                      </a:moveTo>
                      <a:cubicBezTo>
                        <a:pt x="160" y="24"/>
                        <a:pt x="160" y="24"/>
                        <a:pt x="160" y="24"/>
                      </a:cubicBezTo>
                      <a:cubicBezTo>
                        <a:pt x="160" y="24"/>
                        <a:pt x="160" y="24"/>
                        <a:pt x="160" y="24"/>
                      </a:cubicBezTo>
                      <a:cubicBezTo>
                        <a:pt x="160" y="24"/>
                        <a:pt x="160" y="24"/>
                        <a:pt x="160" y="23"/>
                      </a:cubicBezTo>
                      <a:cubicBezTo>
                        <a:pt x="160" y="23"/>
                        <a:pt x="160" y="24"/>
                        <a:pt x="160" y="23"/>
                      </a:cubicBezTo>
                      <a:cubicBezTo>
                        <a:pt x="160" y="23"/>
                        <a:pt x="160" y="23"/>
                        <a:pt x="160" y="23"/>
                      </a:cubicBezTo>
                      <a:close/>
                      <a:moveTo>
                        <a:pt x="161" y="17"/>
                      </a:moveTo>
                      <a:cubicBezTo>
                        <a:pt x="161" y="17"/>
                        <a:pt x="161" y="17"/>
                        <a:pt x="161" y="17"/>
                      </a:cubicBezTo>
                      <a:cubicBezTo>
                        <a:pt x="161" y="16"/>
                        <a:pt x="161" y="16"/>
                        <a:pt x="161" y="15"/>
                      </a:cubicBezTo>
                      <a:cubicBezTo>
                        <a:pt x="162" y="16"/>
                        <a:pt x="161" y="16"/>
                        <a:pt x="161" y="17"/>
                      </a:cubicBezTo>
                      <a:close/>
                      <a:moveTo>
                        <a:pt x="159" y="18"/>
                      </a:moveTo>
                      <a:cubicBezTo>
                        <a:pt x="159" y="19"/>
                        <a:pt x="159" y="19"/>
                        <a:pt x="159" y="19"/>
                      </a:cubicBezTo>
                      <a:cubicBezTo>
                        <a:pt x="159" y="19"/>
                        <a:pt x="158" y="18"/>
                        <a:pt x="158" y="19"/>
                      </a:cubicBezTo>
                      <a:cubicBezTo>
                        <a:pt x="158" y="17"/>
                        <a:pt x="160" y="18"/>
                        <a:pt x="160" y="19"/>
                      </a:cubicBezTo>
                      <a:cubicBezTo>
                        <a:pt x="159" y="19"/>
                        <a:pt x="159" y="19"/>
                        <a:pt x="159" y="18"/>
                      </a:cubicBezTo>
                      <a:close/>
                      <a:moveTo>
                        <a:pt x="159" y="23"/>
                      </a:moveTo>
                      <a:cubicBezTo>
                        <a:pt x="159" y="23"/>
                        <a:pt x="159" y="22"/>
                        <a:pt x="158" y="23"/>
                      </a:cubicBezTo>
                      <a:cubicBezTo>
                        <a:pt x="158" y="22"/>
                        <a:pt x="158" y="22"/>
                        <a:pt x="158" y="22"/>
                      </a:cubicBezTo>
                      <a:cubicBezTo>
                        <a:pt x="158" y="22"/>
                        <a:pt x="158" y="21"/>
                        <a:pt x="159" y="21"/>
                      </a:cubicBezTo>
                      <a:cubicBezTo>
                        <a:pt x="159" y="21"/>
                        <a:pt x="159" y="22"/>
                        <a:pt x="159" y="22"/>
                      </a:cubicBezTo>
                      <a:cubicBezTo>
                        <a:pt x="159" y="22"/>
                        <a:pt x="159" y="22"/>
                        <a:pt x="159" y="23"/>
                      </a:cubicBezTo>
                      <a:close/>
                      <a:moveTo>
                        <a:pt x="155" y="32"/>
                      </a:moveTo>
                      <a:cubicBezTo>
                        <a:pt x="155" y="32"/>
                        <a:pt x="156" y="32"/>
                        <a:pt x="157" y="32"/>
                      </a:cubicBezTo>
                      <a:cubicBezTo>
                        <a:pt x="156" y="33"/>
                        <a:pt x="157" y="32"/>
                        <a:pt x="157" y="33"/>
                      </a:cubicBezTo>
                      <a:cubicBezTo>
                        <a:pt x="157" y="34"/>
                        <a:pt x="156" y="33"/>
                        <a:pt x="157" y="34"/>
                      </a:cubicBezTo>
                      <a:cubicBezTo>
                        <a:pt x="157" y="34"/>
                        <a:pt x="156" y="33"/>
                        <a:pt x="156" y="33"/>
                      </a:cubicBezTo>
                      <a:cubicBezTo>
                        <a:pt x="156" y="34"/>
                        <a:pt x="155" y="32"/>
                        <a:pt x="154" y="33"/>
                      </a:cubicBezTo>
                      <a:cubicBezTo>
                        <a:pt x="154" y="32"/>
                        <a:pt x="155" y="32"/>
                        <a:pt x="155" y="32"/>
                      </a:cubicBezTo>
                      <a:close/>
                      <a:moveTo>
                        <a:pt x="157" y="34"/>
                      </a:moveTo>
                      <a:cubicBezTo>
                        <a:pt x="157" y="35"/>
                        <a:pt x="157" y="35"/>
                        <a:pt x="157" y="35"/>
                      </a:cubicBezTo>
                      <a:cubicBezTo>
                        <a:pt x="157" y="34"/>
                        <a:pt x="157" y="34"/>
                        <a:pt x="157" y="34"/>
                      </a:cubicBezTo>
                      <a:cubicBezTo>
                        <a:pt x="157" y="33"/>
                        <a:pt x="157" y="33"/>
                        <a:pt x="157" y="33"/>
                      </a:cubicBezTo>
                      <a:cubicBezTo>
                        <a:pt x="157" y="33"/>
                        <a:pt x="157" y="33"/>
                        <a:pt x="157" y="33"/>
                      </a:cubicBezTo>
                      <a:cubicBezTo>
                        <a:pt x="157" y="34"/>
                        <a:pt x="156" y="34"/>
                        <a:pt x="157" y="34"/>
                      </a:cubicBezTo>
                      <a:close/>
                      <a:moveTo>
                        <a:pt x="158" y="26"/>
                      </a:moveTo>
                      <a:cubicBezTo>
                        <a:pt x="157" y="26"/>
                        <a:pt x="157" y="26"/>
                        <a:pt x="157" y="25"/>
                      </a:cubicBezTo>
                      <a:cubicBezTo>
                        <a:pt x="157" y="25"/>
                        <a:pt x="157" y="25"/>
                        <a:pt x="157" y="25"/>
                      </a:cubicBezTo>
                      <a:cubicBezTo>
                        <a:pt x="157" y="26"/>
                        <a:pt x="158" y="25"/>
                        <a:pt x="158" y="26"/>
                      </a:cubicBezTo>
                      <a:close/>
                      <a:moveTo>
                        <a:pt x="156" y="34"/>
                      </a:moveTo>
                      <a:cubicBezTo>
                        <a:pt x="156" y="34"/>
                        <a:pt x="156" y="34"/>
                        <a:pt x="156" y="34"/>
                      </a:cubicBezTo>
                      <a:cubicBezTo>
                        <a:pt x="156" y="35"/>
                        <a:pt x="156" y="35"/>
                        <a:pt x="156" y="34"/>
                      </a:cubicBezTo>
                      <a:close/>
                      <a:moveTo>
                        <a:pt x="154" y="50"/>
                      </a:moveTo>
                      <a:cubicBezTo>
                        <a:pt x="154" y="50"/>
                        <a:pt x="153" y="50"/>
                        <a:pt x="153" y="50"/>
                      </a:cubicBezTo>
                      <a:cubicBezTo>
                        <a:pt x="153" y="50"/>
                        <a:pt x="153" y="50"/>
                        <a:pt x="153" y="49"/>
                      </a:cubicBezTo>
                      <a:cubicBezTo>
                        <a:pt x="152" y="50"/>
                        <a:pt x="151" y="49"/>
                        <a:pt x="150" y="49"/>
                      </a:cubicBezTo>
                      <a:cubicBezTo>
                        <a:pt x="150" y="49"/>
                        <a:pt x="150" y="49"/>
                        <a:pt x="150" y="48"/>
                      </a:cubicBezTo>
                      <a:cubicBezTo>
                        <a:pt x="149" y="48"/>
                        <a:pt x="149" y="49"/>
                        <a:pt x="150" y="48"/>
                      </a:cubicBezTo>
                      <a:cubicBezTo>
                        <a:pt x="150" y="48"/>
                        <a:pt x="149" y="48"/>
                        <a:pt x="149" y="48"/>
                      </a:cubicBezTo>
                      <a:cubicBezTo>
                        <a:pt x="149" y="48"/>
                        <a:pt x="149" y="48"/>
                        <a:pt x="149" y="48"/>
                      </a:cubicBezTo>
                      <a:cubicBezTo>
                        <a:pt x="149" y="48"/>
                        <a:pt x="149" y="48"/>
                        <a:pt x="149" y="48"/>
                      </a:cubicBezTo>
                      <a:cubicBezTo>
                        <a:pt x="149" y="48"/>
                        <a:pt x="149" y="48"/>
                        <a:pt x="149" y="48"/>
                      </a:cubicBezTo>
                      <a:cubicBezTo>
                        <a:pt x="149" y="47"/>
                        <a:pt x="149" y="48"/>
                        <a:pt x="150" y="47"/>
                      </a:cubicBezTo>
                      <a:cubicBezTo>
                        <a:pt x="150" y="47"/>
                        <a:pt x="150" y="47"/>
                        <a:pt x="150" y="47"/>
                      </a:cubicBezTo>
                      <a:cubicBezTo>
                        <a:pt x="150" y="48"/>
                        <a:pt x="151" y="48"/>
                        <a:pt x="151" y="49"/>
                      </a:cubicBezTo>
                      <a:cubicBezTo>
                        <a:pt x="151" y="49"/>
                        <a:pt x="151" y="48"/>
                        <a:pt x="151" y="47"/>
                      </a:cubicBezTo>
                      <a:cubicBezTo>
                        <a:pt x="151" y="47"/>
                        <a:pt x="152" y="48"/>
                        <a:pt x="152" y="48"/>
                      </a:cubicBezTo>
                      <a:cubicBezTo>
                        <a:pt x="152" y="48"/>
                        <a:pt x="152" y="48"/>
                        <a:pt x="152" y="49"/>
                      </a:cubicBezTo>
                      <a:cubicBezTo>
                        <a:pt x="152" y="48"/>
                        <a:pt x="152" y="48"/>
                        <a:pt x="152" y="48"/>
                      </a:cubicBezTo>
                      <a:cubicBezTo>
                        <a:pt x="152" y="48"/>
                        <a:pt x="153" y="48"/>
                        <a:pt x="153" y="48"/>
                      </a:cubicBezTo>
                      <a:cubicBezTo>
                        <a:pt x="153" y="47"/>
                        <a:pt x="153" y="47"/>
                        <a:pt x="153" y="47"/>
                      </a:cubicBezTo>
                      <a:cubicBezTo>
                        <a:pt x="152" y="47"/>
                        <a:pt x="152" y="47"/>
                        <a:pt x="152" y="47"/>
                      </a:cubicBezTo>
                      <a:cubicBezTo>
                        <a:pt x="152" y="46"/>
                        <a:pt x="153" y="47"/>
                        <a:pt x="153" y="47"/>
                      </a:cubicBezTo>
                      <a:cubicBezTo>
                        <a:pt x="153" y="48"/>
                        <a:pt x="153" y="48"/>
                        <a:pt x="154" y="48"/>
                      </a:cubicBezTo>
                      <a:cubicBezTo>
                        <a:pt x="154" y="49"/>
                        <a:pt x="154" y="49"/>
                        <a:pt x="154" y="50"/>
                      </a:cubicBezTo>
                      <a:cubicBezTo>
                        <a:pt x="154" y="50"/>
                        <a:pt x="154" y="50"/>
                        <a:pt x="154" y="50"/>
                      </a:cubicBezTo>
                      <a:close/>
                      <a:moveTo>
                        <a:pt x="155" y="34"/>
                      </a:moveTo>
                      <a:cubicBezTo>
                        <a:pt x="155" y="34"/>
                        <a:pt x="155" y="34"/>
                        <a:pt x="155" y="34"/>
                      </a:cubicBezTo>
                      <a:cubicBezTo>
                        <a:pt x="155" y="34"/>
                        <a:pt x="155" y="34"/>
                        <a:pt x="155" y="34"/>
                      </a:cubicBezTo>
                      <a:cubicBezTo>
                        <a:pt x="155" y="33"/>
                        <a:pt x="155" y="34"/>
                        <a:pt x="155" y="34"/>
                      </a:cubicBezTo>
                      <a:close/>
                      <a:moveTo>
                        <a:pt x="155" y="22"/>
                      </a:moveTo>
                      <a:cubicBezTo>
                        <a:pt x="154" y="22"/>
                        <a:pt x="153" y="22"/>
                        <a:pt x="151" y="21"/>
                      </a:cubicBezTo>
                      <a:cubicBezTo>
                        <a:pt x="152" y="20"/>
                        <a:pt x="153" y="21"/>
                        <a:pt x="153" y="21"/>
                      </a:cubicBezTo>
                      <a:cubicBezTo>
                        <a:pt x="153" y="21"/>
                        <a:pt x="153" y="21"/>
                        <a:pt x="153" y="21"/>
                      </a:cubicBezTo>
                      <a:cubicBezTo>
                        <a:pt x="155" y="22"/>
                        <a:pt x="156" y="22"/>
                        <a:pt x="157" y="21"/>
                      </a:cubicBezTo>
                      <a:cubicBezTo>
                        <a:pt x="157" y="22"/>
                        <a:pt x="157" y="22"/>
                        <a:pt x="157" y="22"/>
                      </a:cubicBezTo>
                      <a:cubicBezTo>
                        <a:pt x="157" y="23"/>
                        <a:pt x="156" y="22"/>
                        <a:pt x="156" y="22"/>
                      </a:cubicBezTo>
                      <a:cubicBezTo>
                        <a:pt x="156" y="22"/>
                        <a:pt x="156" y="22"/>
                        <a:pt x="156" y="22"/>
                      </a:cubicBezTo>
                      <a:cubicBezTo>
                        <a:pt x="156" y="21"/>
                        <a:pt x="156" y="22"/>
                        <a:pt x="155" y="22"/>
                      </a:cubicBezTo>
                      <a:cubicBezTo>
                        <a:pt x="155" y="22"/>
                        <a:pt x="155" y="22"/>
                        <a:pt x="155" y="22"/>
                      </a:cubicBezTo>
                      <a:close/>
                      <a:moveTo>
                        <a:pt x="156" y="20"/>
                      </a:moveTo>
                      <a:cubicBezTo>
                        <a:pt x="156" y="21"/>
                        <a:pt x="157" y="21"/>
                        <a:pt x="157" y="21"/>
                      </a:cubicBezTo>
                      <a:cubicBezTo>
                        <a:pt x="157" y="21"/>
                        <a:pt x="156" y="21"/>
                        <a:pt x="156" y="21"/>
                      </a:cubicBezTo>
                      <a:cubicBezTo>
                        <a:pt x="157" y="21"/>
                        <a:pt x="156" y="20"/>
                        <a:pt x="157" y="20"/>
                      </a:cubicBezTo>
                      <a:cubicBezTo>
                        <a:pt x="157" y="21"/>
                        <a:pt x="157" y="20"/>
                        <a:pt x="156" y="20"/>
                      </a:cubicBezTo>
                      <a:close/>
                      <a:moveTo>
                        <a:pt x="150" y="43"/>
                      </a:moveTo>
                      <a:cubicBezTo>
                        <a:pt x="150" y="43"/>
                        <a:pt x="151" y="43"/>
                        <a:pt x="151" y="43"/>
                      </a:cubicBezTo>
                      <a:cubicBezTo>
                        <a:pt x="150" y="44"/>
                        <a:pt x="151" y="44"/>
                        <a:pt x="150" y="45"/>
                      </a:cubicBezTo>
                      <a:cubicBezTo>
                        <a:pt x="151" y="45"/>
                        <a:pt x="152" y="46"/>
                        <a:pt x="153" y="46"/>
                      </a:cubicBezTo>
                      <a:cubicBezTo>
                        <a:pt x="153" y="46"/>
                        <a:pt x="152" y="46"/>
                        <a:pt x="152" y="47"/>
                      </a:cubicBezTo>
                      <a:cubicBezTo>
                        <a:pt x="152" y="46"/>
                        <a:pt x="152" y="47"/>
                        <a:pt x="152" y="46"/>
                      </a:cubicBezTo>
                      <a:cubicBezTo>
                        <a:pt x="151" y="46"/>
                        <a:pt x="151" y="47"/>
                        <a:pt x="151" y="47"/>
                      </a:cubicBezTo>
                      <a:cubicBezTo>
                        <a:pt x="151" y="46"/>
                        <a:pt x="151" y="46"/>
                        <a:pt x="151" y="46"/>
                      </a:cubicBezTo>
                      <a:cubicBezTo>
                        <a:pt x="150" y="47"/>
                        <a:pt x="150" y="45"/>
                        <a:pt x="149" y="46"/>
                      </a:cubicBezTo>
                      <a:cubicBezTo>
                        <a:pt x="149" y="45"/>
                        <a:pt x="150" y="45"/>
                        <a:pt x="150" y="44"/>
                      </a:cubicBezTo>
                      <a:cubicBezTo>
                        <a:pt x="150" y="43"/>
                        <a:pt x="150" y="44"/>
                        <a:pt x="150" y="43"/>
                      </a:cubicBezTo>
                      <a:close/>
                      <a:moveTo>
                        <a:pt x="156" y="9"/>
                      </a:moveTo>
                      <a:cubicBezTo>
                        <a:pt x="157" y="8"/>
                        <a:pt x="157" y="9"/>
                        <a:pt x="157" y="9"/>
                      </a:cubicBezTo>
                      <a:cubicBezTo>
                        <a:pt x="157" y="9"/>
                        <a:pt x="157" y="9"/>
                        <a:pt x="156" y="9"/>
                      </a:cubicBezTo>
                      <a:close/>
                      <a:moveTo>
                        <a:pt x="156" y="16"/>
                      </a:moveTo>
                      <a:cubicBezTo>
                        <a:pt x="156" y="15"/>
                        <a:pt x="156" y="14"/>
                        <a:pt x="156" y="15"/>
                      </a:cubicBezTo>
                      <a:cubicBezTo>
                        <a:pt x="155" y="14"/>
                        <a:pt x="156" y="14"/>
                        <a:pt x="156" y="14"/>
                      </a:cubicBezTo>
                      <a:cubicBezTo>
                        <a:pt x="156" y="15"/>
                        <a:pt x="156" y="16"/>
                        <a:pt x="156" y="16"/>
                      </a:cubicBezTo>
                      <a:close/>
                      <a:moveTo>
                        <a:pt x="152" y="27"/>
                      </a:moveTo>
                      <a:cubicBezTo>
                        <a:pt x="151" y="26"/>
                        <a:pt x="151" y="27"/>
                        <a:pt x="151" y="26"/>
                      </a:cubicBezTo>
                      <a:cubicBezTo>
                        <a:pt x="151" y="27"/>
                        <a:pt x="151" y="26"/>
                        <a:pt x="150" y="26"/>
                      </a:cubicBezTo>
                      <a:cubicBezTo>
                        <a:pt x="150" y="26"/>
                        <a:pt x="150" y="26"/>
                        <a:pt x="150" y="26"/>
                      </a:cubicBezTo>
                      <a:cubicBezTo>
                        <a:pt x="150" y="25"/>
                        <a:pt x="150" y="25"/>
                        <a:pt x="150" y="25"/>
                      </a:cubicBezTo>
                      <a:cubicBezTo>
                        <a:pt x="150" y="25"/>
                        <a:pt x="150" y="26"/>
                        <a:pt x="150" y="26"/>
                      </a:cubicBezTo>
                      <a:cubicBezTo>
                        <a:pt x="150" y="26"/>
                        <a:pt x="150" y="26"/>
                        <a:pt x="150" y="26"/>
                      </a:cubicBezTo>
                      <a:cubicBezTo>
                        <a:pt x="150" y="26"/>
                        <a:pt x="150" y="26"/>
                        <a:pt x="150" y="27"/>
                      </a:cubicBezTo>
                      <a:cubicBezTo>
                        <a:pt x="149" y="27"/>
                        <a:pt x="149" y="27"/>
                        <a:pt x="148" y="27"/>
                      </a:cubicBezTo>
                      <a:cubicBezTo>
                        <a:pt x="148" y="27"/>
                        <a:pt x="149" y="26"/>
                        <a:pt x="149" y="25"/>
                      </a:cubicBezTo>
                      <a:cubicBezTo>
                        <a:pt x="150" y="25"/>
                        <a:pt x="151" y="25"/>
                        <a:pt x="152" y="26"/>
                      </a:cubicBezTo>
                      <a:cubicBezTo>
                        <a:pt x="152" y="26"/>
                        <a:pt x="152" y="26"/>
                        <a:pt x="152" y="27"/>
                      </a:cubicBezTo>
                      <a:close/>
                      <a:moveTo>
                        <a:pt x="146" y="30"/>
                      </a:moveTo>
                      <a:cubicBezTo>
                        <a:pt x="146" y="30"/>
                        <a:pt x="145" y="30"/>
                        <a:pt x="145" y="30"/>
                      </a:cubicBezTo>
                      <a:cubicBezTo>
                        <a:pt x="145" y="30"/>
                        <a:pt x="145" y="29"/>
                        <a:pt x="145" y="29"/>
                      </a:cubicBezTo>
                      <a:cubicBezTo>
                        <a:pt x="145" y="29"/>
                        <a:pt x="145" y="30"/>
                        <a:pt x="144" y="30"/>
                      </a:cubicBezTo>
                      <a:cubicBezTo>
                        <a:pt x="144" y="29"/>
                        <a:pt x="144" y="29"/>
                        <a:pt x="144" y="28"/>
                      </a:cubicBezTo>
                      <a:cubicBezTo>
                        <a:pt x="145" y="28"/>
                        <a:pt x="146" y="28"/>
                        <a:pt x="146" y="30"/>
                      </a:cubicBezTo>
                      <a:close/>
                      <a:moveTo>
                        <a:pt x="145" y="23"/>
                      </a:moveTo>
                      <a:cubicBezTo>
                        <a:pt x="145" y="23"/>
                        <a:pt x="145" y="23"/>
                        <a:pt x="145" y="22"/>
                      </a:cubicBezTo>
                      <a:cubicBezTo>
                        <a:pt x="145" y="22"/>
                        <a:pt x="145" y="23"/>
                        <a:pt x="145" y="22"/>
                      </a:cubicBezTo>
                      <a:cubicBezTo>
                        <a:pt x="146" y="21"/>
                        <a:pt x="146" y="22"/>
                        <a:pt x="146" y="22"/>
                      </a:cubicBezTo>
                      <a:cubicBezTo>
                        <a:pt x="146" y="23"/>
                        <a:pt x="146" y="23"/>
                        <a:pt x="146" y="23"/>
                      </a:cubicBezTo>
                      <a:cubicBezTo>
                        <a:pt x="146" y="23"/>
                        <a:pt x="145" y="23"/>
                        <a:pt x="145" y="23"/>
                      </a:cubicBezTo>
                      <a:close/>
                      <a:moveTo>
                        <a:pt x="144" y="18"/>
                      </a:moveTo>
                      <a:cubicBezTo>
                        <a:pt x="143" y="17"/>
                        <a:pt x="142" y="18"/>
                        <a:pt x="141" y="18"/>
                      </a:cubicBezTo>
                      <a:cubicBezTo>
                        <a:pt x="142" y="17"/>
                        <a:pt x="142" y="17"/>
                        <a:pt x="141" y="17"/>
                      </a:cubicBezTo>
                      <a:cubicBezTo>
                        <a:pt x="142" y="16"/>
                        <a:pt x="142" y="18"/>
                        <a:pt x="142" y="16"/>
                      </a:cubicBezTo>
                      <a:cubicBezTo>
                        <a:pt x="144" y="16"/>
                        <a:pt x="145" y="16"/>
                        <a:pt x="146" y="17"/>
                      </a:cubicBezTo>
                      <a:cubicBezTo>
                        <a:pt x="146" y="18"/>
                        <a:pt x="145" y="17"/>
                        <a:pt x="144" y="18"/>
                      </a:cubicBezTo>
                      <a:close/>
                      <a:moveTo>
                        <a:pt x="143" y="23"/>
                      </a:moveTo>
                      <a:cubicBezTo>
                        <a:pt x="143" y="23"/>
                        <a:pt x="143" y="23"/>
                        <a:pt x="142" y="24"/>
                      </a:cubicBezTo>
                      <a:cubicBezTo>
                        <a:pt x="142" y="23"/>
                        <a:pt x="143" y="22"/>
                        <a:pt x="143" y="22"/>
                      </a:cubicBezTo>
                      <a:cubicBezTo>
                        <a:pt x="143" y="22"/>
                        <a:pt x="142" y="23"/>
                        <a:pt x="142" y="22"/>
                      </a:cubicBezTo>
                      <a:cubicBezTo>
                        <a:pt x="142" y="23"/>
                        <a:pt x="143" y="22"/>
                        <a:pt x="142" y="23"/>
                      </a:cubicBezTo>
                      <a:cubicBezTo>
                        <a:pt x="142" y="23"/>
                        <a:pt x="142" y="23"/>
                        <a:pt x="142" y="23"/>
                      </a:cubicBezTo>
                      <a:cubicBezTo>
                        <a:pt x="142" y="22"/>
                        <a:pt x="142" y="22"/>
                        <a:pt x="142" y="21"/>
                      </a:cubicBezTo>
                      <a:cubicBezTo>
                        <a:pt x="142" y="22"/>
                        <a:pt x="143" y="22"/>
                        <a:pt x="143" y="21"/>
                      </a:cubicBezTo>
                      <a:cubicBezTo>
                        <a:pt x="143" y="22"/>
                        <a:pt x="143" y="22"/>
                        <a:pt x="143" y="23"/>
                      </a:cubicBezTo>
                      <a:close/>
                      <a:moveTo>
                        <a:pt x="143" y="20"/>
                      </a:moveTo>
                      <a:cubicBezTo>
                        <a:pt x="143" y="21"/>
                        <a:pt x="143" y="21"/>
                        <a:pt x="143" y="21"/>
                      </a:cubicBezTo>
                      <a:cubicBezTo>
                        <a:pt x="143" y="21"/>
                        <a:pt x="143" y="20"/>
                        <a:pt x="143" y="20"/>
                      </a:cubicBezTo>
                      <a:close/>
                      <a:moveTo>
                        <a:pt x="142" y="27"/>
                      </a:moveTo>
                      <a:cubicBezTo>
                        <a:pt x="142" y="28"/>
                        <a:pt x="141" y="27"/>
                        <a:pt x="141" y="28"/>
                      </a:cubicBezTo>
                      <a:cubicBezTo>
                        <a:pt x="141" y="28"/>
                        <a:pt x="142" y="28"/>
                        <a:pt x="142" y="29"/>
                      </a:cubicBezTo>
                      <a:cubicBezTo>
                        <a:pt x="141" y="29"/>
                        <a:pt x="141" y="28"/>
                        <a:pt x="141" y="28"/>
                      </a:cubicBezTo>
                      <a:cubicBezTo>
                        <a:pt x="140" y="28"/>
                        <a:pt x="141" y="27"/>
                        <a:pt x="141" y="27"/>
                      </a:cubicBezTo>
                      <a:cubicBezTo>
                        <a:pt x="141" y="27"/>
                        <a:pt x="141" y="27"/>
                        <a:pt x="141" y="27"/>
                      </a:cubicBezTo>
                      <a:cubicBezTo>
                        <a:pt x="141" y="27"/>
                        <a:pt x="141" y="26"/>
                        <a:pt x="141" y="26"/>
                      </a:cubicBezTo>
                      <a:cubicBezTo>
                        <a:pt x="141" y="26"/>
                        <a:pt x="142" y="26"/>
                        <a:pt x="142" y="26"/>
                      </a:cubicBezTo>
                      <a:cubicBezTo>
                        <a:pt x="142" y="27"/>
                        <a:pt x="142" y="27"/>
                        <a:pt x="142" y="27"/>
                      </a:cubicBezTo>
                      <a:close/>
                      <a:moveTo>
                        <a:pt x="135" y="56"/>
                      </a:moveTo>
                      <a:cubicBezTo>
                        <a:pt x="135" y="57"/>
                        <a:pt x="136" y="56"/>
                        <a:pt x="136" y="57"/>
                      </a:cubicBezTo>
                      <a:cubicBezTo>
                        <a:pt x="135" y="57"/>
                        <a:pt x="135" y="57"/>
                        <a:pt x="134" y="57"/>
                      </a:cubicBezTo>
                      <a:cubicBezTo>
                        <a:pt x="134" y="56"/>
                        <a:pt x="135" y="57"/>
                        <a:pt x="135" y="57"/>
                      </a:cubicBezTo>
                      <a:cubicBezTo>
                        <a:pt x="135" y="56"/>
                        <a:pt x="134" y="57"/>
                        <a:pt x="134" y="56"/>
                      </a:cubicBezTo>
                      <a:cubicBezTo>
                        <a:pt x="135" y="56"/>
                        <a:pt x="135" y="56"/>
                        <a:pt x="135" y="56"/>
                      </a:cubicBezTo>
                      <a:close/>
                      <a:moveTo>
                        <a:pt x="135" y="48"/>
                      </a:moveTo>
                      <a:cubicBezTo>
                        <a:pt x="135" y="47"/>
                        <a:pt x="135" y="49"/>
                        <a:pt x="134" y="49"/>
                      </a:cubicBezTo>
                      <a:cubicBezTo>
                        <a:pt x="134" y="48"/>
                        <a:pt x="134" y="48"/>
                        <a:pt x="134" y="48"/>
                      </a:cubicBezTo>
                      <a:cubicBezTo>
                        <a:pt x="134" y="49"/>
                        <a:pt x="133" y="48"/>
                        <a:pt x="133" y="48"/>
                      </a:cubicBezTo>
                      <a:cubicBezTo>
                        <a:pt x="133" y="46"/>
                        <a:pt x="134" y="47"/>
                        <a:pt x="135" y="48"/>
                      </a:cubicBezTo>
                      <a:close/>
                      <a:moveTo>
                        <a:pt x="138" y="22"/>
                      </a:moveTo>
                      <a:cubicBezTo>
                        <a:pt x="138" y="22"/>
                        <a:pt x="138" y="22"/>
                        <a:pt x="138" y="22"/>
                      </a:cubicBezTo>
                      <a:cubicBezTo>
                        <a:pt x="138" y="21"/>
                        <a:pt x="138" y="23"/>
                        <a:pt x="139" y="23"/>
                      </a:cubicBezTo>
                      <a:cubicBezTo>
                        <a:pt x="138" y="23"/>
                        <a:pt x="138" y="23"/>
                        <a:pt x="137" y="23"/>
                      </a:cubicBezTo>
                      <a:cubicBezTo>
                        <a:pt x="137" y="22"/>
                        <a:pt x="137" y="22"/>
                        <a:pt x="138" y="22"/>
                      </a:cubicBezTo>
                      <a:cubicBezTo>
                        <a:pt x="138" y="22"/>
                        <a:pt x="138" y="23"/>
                        <a:pt x="138" y="22"/>
                      </a:cubicBezTo>
                      <a:close/>
                      <a:moveTo>
                        <a:pt x="127" y="49"/>
                      </a:moveTo>
                      <a:cubicBezTo>
                        <a:pt x="127" y="48"/>
                        <a:pt x="127" y="48"/>
                        <a:pt x="127" y="48"/>
                      </a:cubicBezTo>
                      <a:cubicBezTo>
                        <a:pt x="126" y="48"/>
                        <a:pt x="127" y="48"/>
                        <a:pt x="126" y="47"/>
                      </a:cubicBezTo>
                      <a:cubicBezTo>
                        <a:pt x="126" y="46"/>
                        <a:pt x="126" y="47"/>
                        <a:pt x="126" y="47"/>
                      </a:cubicBezTo>
                      <a:cubicBezTo>
                        <a:pt x="126" y="46"/>
                        <a:pt x="126" y="46"/>
                        <a:pt x="125" y="46"/>
                      </a:cubicBezTo>
                      <a:cubicBezTo>
                        <a:pt x="126" y="46"/>
                        <a:pt x="126" y="46"/>
                        <a:pt x="126" y="45"/>
                      </a:cubicBezTo>
                      <a:cubicBezTo>
                        <a:pt x="126" y="45"/>
                        <a:pt x="126" y="45"/>
                        <a:pt x="126" y="46"/>
                      </a:cubicBezTo>
                      <a:cubicBezTo>
                        <a:pt x="128" y="44"/>
                        <a:pt x="129" y="46"/>
                        <a:pt x="130" y="47"/>
                      </a:cubicBezTo>
                      <a:cubicBezTo>
                        <a:pt x="131" y="46"/>
                        <a:pt x="132" y="47"/>
                        <a:pt x="132" y="47"/>
                      </a:cubicBezTo>
                      <a:cubicBezTo>
                        <a:pt x="132" y="48"/>
                        <a:pt x="132" y="48"/>
                        <a:pt x="132" y="48"/>
                      </a:cubicBezTo>
                      <a:cubicBezTo>
                        <a:pt x="132" y="48"/>
                        <a:pt x="132" y="49"/>
                        <a:pt x="132" y="49"/>
                      </a:cubicBezTo>
                      <a:cubicBezTo>
                        <a:pt x="132" y="49"/>
                        <a:pt x="132" y="49"/>
                        <a:pt x="131" y="49"/>
                      </a:cubicBezTo>
                      <a:cubicBezTo>
                        <a:pt x="132" y="48"/>
                        <a:pt x="132" y="49"/>
                        <a:pt x="132" y="48"/>
                      </a:cubicBezTo>
                      <a:cubicBezTo>
                        <a:pt x="130" y="48"/>
                        <a:pt x="129" y="48"/>
                        <a:pt x="128" y="48"/>
                      </a:cubicBezTo>
                      <a:cubicBezTo>
                        <a:pt x="128" y="48"/>
                        <a:pt x="128" y="49"/>
                        <a:pt x="127" y="49"/>
                      </a:cubicBezTo>
                      <a:close/>
                      <a:moveTo>
                        <a:pt x="128" y="46"/>
                      </a:moveTo>
                      <a:cubicBezTo>
                        <a:pt x="127" y="46"/>
                        <a:pt x="127" y="47"/>
                        <a:pt x="127" y="47"/>
                      </a:cubicBezTo>
                      <a:cubicBezTo>
                        <a:pt x="127" y="46"/>
                        <a:pt x="127" y="46"/>
                        <a:pt x="127" y="47"/>
                      </a:cubicBezTo>
                      <a:cubicBezTo>
                        <a:pt x="127" y="48"/>
                        <a:pt x="127" y="47"/>
                        <a:pt x="128" y="46"/>
                      </a:cubicBezTo>
                      <a:close/>
                      <a:moveTo>
                        <a:pt x="131" y="47"/>
                      </a:moveTo>
                      <a:cubicBezTo>
                        <a:pt x="131" y="47"/>
                        <a:pt x="130" y="47"/>
                        <a:pt x="130" y="47"/>
                      </a:cubicBezTo>
                      <a:cubicBezTo>
                        <a:pt x="130" y="47"/>
                        <a:pt x="131" y="48"/>
                        <a:pt x="131" y="47"/>
                      </a:cubicBezTo>
                      <a:close/>
                      <a:moveTo>
                        <a:pt x="130" y="55"/>
                      </a:moveTo>
                      <a:cubicBezTo>
                        <a:pt x="130" y="55"/>
                        <a:pt x="130" y="54"/>
                        <a:pt x="129" y="54"/>
                      </a:cubicBezTo>
                      <a:cubicBezTo>
                        <a:pt x="129" y="54"/>
                        <a:pt x="130" y="54"/>
                        <a:pt x="129" y="53"/>
                      </a:cubicBezTo>
                      <a:cubicBezTo>
                        <a:pt x="130" y="54"/>
                        <a:pt x="130" y="54"/>
                        <a:pt x="130" y="54"/>
                      </a:cubicBezTo>
                      <a:cubicBezTo>
                        <a:pt x="129" y="55"/>
                        <a:pt x="130" y="54"/>
                        <a:pt x="130" y="54"/>
                      </a:cubicBezTo>
                      <a:cubicBezTo>
                        <a:pt x="130" y="54"/>
                        <a:pt x="130" y="54"/>
                        <a:pt x="130" y="54"/>
                      </a:cubicBezTo>
                      <a:cubicBezTo>
                        <a:pt x="130" y="55"/>
                        <a:pt x="130" y="54"/>
                        <a:pt x="130" y="55"/>
                      </a:cubicBezTo>
                      <a:close/>
                      <a:moveTo>
                        <a:pt x="129" y="58"/>
                      </a:moveTo>
                      <a:cubicBezTo>
                        <a:pt x="129" y="58"/>
                        <a:pt x="129" y="58"/>
                        <a:pt x="128" y="57"/>
                      </a:cubicBezTo>
                      <a:cubicBezTo>
                        <a:pt x="128" y="57"/>
                        <a:pt x="129" y="57"/>
                        <a:pt x="129" y="56"/>
                      </a:cubicBezTo>
                      <a:cubicBezTo>
                        <a:pt x="129" y="56"/>
                        <a:pt x="129" y="56"/>
                        <a:pt x="128" y="56"/>
                      </a:cubicBezTo>
                      <a:cubicBezTo>
                        <a:pt x="128" y="55"/>
                        <a:pt x="128" y="55"/>
                        <a:pt x="128" y="55"/>
                      </a:cubicBezTo>
                      <a:cubicBezTo>
                        <a:pt x="128" y="54"/>
                        <a:pt x="128" y="54"/>
                        <a:pt x="129" y="54"/>
                      </a:cubicBezTo>
                      <a:cubicBezTo>
                        <a:pt x="129" y="54"/>
                        <a:pt x="128" y="54"/>
                        <a:pt x="128" y="54"/>
                      </a:cubicBezTo>
                      <a:cubicBezTo>
                        <a:pt x="128" y="53"/>
                        <a:pt x="129" y="53"/>
                        <a:pt x="129" y="54"/>
                      </a:cubicBezTo>
                      <a:cubicBezTo>
                        <a:pt x="129" y="54"/>
                        <a:pt x="129" y="54"/>
                        <a:pt x="129" y="54"/>
                      </a:cubicBezTo>
                      <a:cubicBezTo>
                        <a:pt x="129" y="54"/>
                        <a:pt x="129" y="54"/>
                        <a:pt x="129" y="55"/>
                      </a:cubicBezTo>
                      <a:cubicBezTo>
                        <a:pt x="129" y="55"/>
                        <a:pt x="129" y="55"/>
                        <a:pt x="130" y="55"/>
                      </a:cubicBezTo>
                      <a:cubicBezTo>
                        <a:pt x="129" y="56"/>
                        <a:pt x="130" y="55"/>
                        <a:pt x="130" y="56"/>
                      </a:cubicBezTo>
                      <a:cubicBezTo>
                        <a:pt x="129" y="56"/>
                        <a:pt x="130" y="55"/>
                        <a:pt x="129" y="55"/>
                      </a:cubicBezTo>
                      <a:cubicBezTo>
                        <a:pt x="129" y="56"/>
                        <a:pt x="129" y="56"/>
                        <a:pt x="130" y="57"/>
                      </a:cubicBezTo>
                      <a:cubicBezTo>
                        <a:pt x="129" y="57"/>
                        <a:pt x="130" y="57"/>
                        <a:pt x="129" y="58"/>
                      </a:cubicBezTo>
                      <a:close/>
                      <a:moveTo>
                        <a:pt x="127" y="55"/>
                      </a:moveTo>
                      <a:cubicBezTo>
                        <a:pt x="127" y="55"/>
                        <a:pt x="127" y="54"/>
                        <a:pt x="127" y="55"/>
                      </a:cubicBezTo>
                      <a:cubicBezTo>
                        <a:pt x="127" y="53"/>
                        <a:pt x="127" y="55"/>
                        <a:pt x="128" y="54"/>
                      </a:cubicBezTo>
                      <a:cubicBezTo>
                        <a:pt x="128" y="54"/>
                        <a:pt x="128" y="54"/>
                        <a:pt x="128" y="54"/>
                      </a:cubicBezTo>
                      <a:cubicBezTo>
                        <a:pt x="128" y="55"/>
                        <a:pt x="128" y="55"/>
                        <a:pt x="128" y="55"/>
                      </a:cubicBezTo>
                      <a:cubicBezTo>
                        <a:pt x="128" y="55"/>
                        <a:pt x="127" y="54"/>
                        <a:pt x="127" y="55"/>
                      </a:cubicBezTo>
                      <a:cubicBezTo>
                        <a:pt x="127" y="55"/>
                        <a:pt x="127" y="55"/>
                        <a:pt x="127" y="55"/>
                      </a:cubicBezTo>
                      <a:cubicBezTo>
                        <a:pt x="127" y="55"/>
                        <a:pt x="127" y="55"/>
                        <a:pt x="127" y="55"/>
                      </a:cubicBezTo>
                      <a:cubicBezTo>
                        <a:pt x="127" y="56"/>
                        <a:pt x="127" y="55"/>
                        <a:pt x="127" y="55"/>
                      </a:cubicBezTo>
                      <a:close/>
                      <a:moveTo>
                        <a:pt x="129" y="38"/>
                      </a:moveTo>
                      <a:cubicBezTo>
                        <a:pt x="128" y="38"/>
                        <a:pt x="129" y="39"/>
                        <a:pt x="128" y="39"/>
                      </a:cubicBezTo>
                      <a:cubicBezTo>
                        <a:pt x="128" y="40"/>
                        <a:pt x="128" y="40"/>
                        <a:pt x="128" y="40"/>
                      </a:cubicBezTo>
                      <a:cubicBezTo>
                        <a:pt x="129" y="39"/>
                        <a:pt x="129" y="40"/>
                        <a:pt x="129" y="39"/>
                      </a:cubicBezTo>
                      <a:cubicBezTo>
                        <a:pt x="130" y="38"/>
                        <a:pt x="129" y="40"/>
                        <a:pt x="130" y="40"/>
                      </a:cubicBezTo>
                      <a:cubicBezTo>
                        <a:pt x="130" y="40"/>
                        <a:pt x="129" y="40"/>
                        <a:pt x="129" y="41"/>
                      </a:cubicBezTo>
                      <a:cubicBezTo>
                        <a:pt x="129" y="40"/>
                        <a:pt x="129" y="40"/>
                        <a:pt x="129" y="39"/>
                      </a:cubicBezTo>
                      <a:cubicBezTo>
                        <a:pt x="129" y="40"/>
                        <a:pt x="129" y="40"/>
                        <a:pt x="129" y="40"/>
                      </a:cubicBezTo>
                      <a:cubicBezTo>
                        <a:pt x="128" y="41"/>
                        <a:pt x="129" y="41"/>
                        <a:pt x="129" y="41"/>
                      </a:cubicBezTo>
                      <a:cubicBezTo>
                        <a:pt x="129" y="41"/>
                        <a:pt x="129" y="41"/>
                        <a:pt x="129" y="42"/>
                      </a:cubicBezTo>
                      <a:cubicBezTo>
                        <a:pt x="128" y="41"/>
                        <a:pt x="128" y="41"/>
                        <a:pt x="128" y="40"/>
                      </a:cubicBezTo>
                      <a:cubicBezTo>
                        <a:pt x="128" y="40"/>
                        <a:pt x="128" y="40"/>
                        <a:pt x="128" y="40"/>
                      </a:cubicBezTo>
                      <a:cubicBezTo>
                        <a:pt x="127" y="40"/>
                        <a:pt x="127" y="40"/>
                        <a:pt x="127" y="39"/>
                      </a:cubicBezTo>
                      <a:cubicBezTo>
                        <a:pt x="127" y="39"/>
                        <a:pt x="128" y="39"/>
                        <a:pt x="128" y="39"/>
                      </a:cubicBezTo>
                      <a:cubicBezTo>
                        <a:pt x="128" y="39"/>
                        <a:pt x="127" y="39"/>
                        <a:pt x="127" y="38"/>
                      </a:cubicBezTo>
                      <a:cubicBezTo>
                        <a:pt x="128" y="38"/>
                        <a:pt x="128" y="37"/>
                        <a:pt x="128" y="37"/>
                      </a:cubicBezTo>
                      <a:cubicBezTo>
                        <a:pt x="128" y="38"/>
                        <a:pt x="128" y="38"/>
                        <a:pt x="128" y="38"/>
                      </a:cubicBezTo>
                      <a:cubicBezTo>
                        <a:pt x="128" y="39"/>
                        <a:pt x="128" y="37"/>
                        <a:pt x="128" y="37"/>
                      </a:cubicBezTo>
                      <a:cubicBezTo>
                        <a:pt x="128" y="36"/>
                        <a:pt x="128" y="36"/>
                        <a:pt x="127" y="36"/>
                      </a:cubicBezTo>
                      <a:cubicBezTo>
                        <a:pt x="128" y="35"/>
                        <a:pt x="128" y="36"/>
                        <a:pt x="128" y="36"/>
                      </a:cubicBezTo>
                      <a:cubicBezTo>
                        <a:pt x="128" y="36"/>
                        <a:pt x="128" y="37"/>
                        <a:pt x="128" y="37"/>
                      </a:cubicBezTo>
                      <a:cubicBezTo>
                        <a:pt x="128" y="37"/>
                        <a:pt x="129" y="37"/>
                        <a:pt x="129" y="38"/>
                      </a:cubicBezTo>
                      <a:cubicBezTo>
                        <a:pt x="129" y="38"/>
                        <a:pt x="129" y="38"/>
                        <a:pt x="129" y="38"/>
                      </a:cubicBezTo>
                      <a:close/>
                      <a:moveTo>
                        <a:pt x="128" y="38"/>
                      </a:moveTo>
                      <a:cubicBezTo>
                        <a:pt x="128" y="38"/>
                        <a:pt x="128" y="39"/>
                        <a:pt x="128" y="39"/>
                      </a:cubicBezTo>
                      <a:cubicBezTo>
                        <a:pt x="128" y="38"/>
                        <a:pt x="128" y="39"/>
                        <a:pt x="128" y="38"/>
                      </a:cubicBezTo>
                      <a:close/>
                      <a:moveTo>
                        <a:pt x="130" y="40"/>
                      </a:moveTo>
                      <a:cubicBezTo>
                        <a:pt x="129" y="41"/>
                        <a:pt x="129" y="42"/>
                        <a:pt x="129" y="42"/>
                      </a:cubicBezTo>
                      <a:cubicBezTo>
                        <a:pt x="129" y="41"/>
                        <a:pt x="129" y="41"/>
                        <a:pt x="130" y="40"/>
                      </a:cubicBezTo>
                      <a:close/>
                      <a:moveTo>
                        <a:pt x="127" y="39"/>
                      </a:moveTo>
                      <a:cubicBezTo>
                        <a:pt x="127" y="39"/>
                        <a:pt x="127" y="40"/>
                        <a:pt x="126" y="40"/>
                      </a:cubicBezTo>
                      <a:cubicBezTo>
                        <a:pt x="127" y="40"/>
                        <a:pt x="127" y="39"/>
                        <a:pt x="127" y="39"/>
                      </a:cubicBezTo>
                      <a:close/>
                      <a:moveTo>
                        <a:pt x="126" y="39"/>
                      </a:moveTo>
                      <a:cubicBezTo>
                        <a:pt x="126" y="40"/>
                        <a:pt x="126" y="42"/>
                        <a:pt x="125" y="42"/>
                      </a:cubicBezTo>
                      <a:cubicBezTo>
                        <a:pt x="125" y="43"/>
                        <a:pt x="126" y="43"/>
                        <a:pt x="126" y="42"/>
                      </a:cubicBezTo>
                      <a:cubicBezTo>
                        <a:pt x="126" y="42"/>
                        <a:pt x="126" y="43"/>
                        <a:pt x="126" y="43"/>
                      </a:cubicBezTo>
                      <a:cubicBezTo>
                        <a:pt x="126" y="43"/>
                        <a:pt x="126" y="43"/>
                        <a:pt x="127" y="43"/>
                      </a:cubicBezTo>
                      <a:cubicBezTo>
                        <a:pt x="126" y="44"/>
                        <a:pt x="126" y="43"/>
                        <a:pt x="126" y="44"/>
                      </a:cubicBezTo>
                      <a:cubicBezTo>
                        <a:pt x="126" y="43"/>
                        <a:pt x="125" y="44"/>
                        <a:pt x="125" y="43"/>
                      </a:cubicBezTo>
                      <a:cubicBezTo>
                        <a:pt x="125" y="42"/>
                        <a:pt x="125" y="42"/>
                        <a:pt x="125" y="43"/>
                      </a:cubicBezTo>
                      <a:cubicBezTo>
                        <a:pt x="125" y="43"/>
                        <a:pt x="125" y="42"/>
                        <a:pt x="125" y="42"/>
                      </a:cubicBezTo>
                      <a:cubicBezTo>
                        <a:pt x="126" y="42"/>
                        <a:pt x="126" y="39"/>
                        <a:pt x="126" y="39"/>
                      </a:cubicBezTo>
                      <a:close/>
                      <a:moveTo>
                        <a:pt x="121" y="44"/>
                      </a:moveTo>
                      <a:cubicBezTo>
                        <a:pt x="121" y="45"/>
                        <a:pt x="122" y="43"/>
                        <a:pt x="123" y="45"/>
                      </a:cubicBezTo>
                      <a:cubicBezTo>
                        <a:pt x="123" y="45"/>
                        <a:pt x="123" y="45"/>
                        <a:pt x="123" y="44"/>
                      </a:cubicBezTo>
                      <a:cubicBezTo>
                        <a:pt x="123" y="44"/>
                        <a:pt x="123" y="45"/>
                        <a:pt x="124" y="44"/>
                      </a:cubicBezTo>
                      <a:cubicBezTo>
                        <a:pt x="124" y="45"/>
                        <a:pt x="123" y="46"/>
                        <a:pt x="124" y="46"/>
                      </a:cubicBezTo>
                      <a:cubicBezTo>
                        <a:pt x="123" y="46"/>
                        <a:pt x="123" y="46"/>
                        <a:pt x="123" y="46"/>
                      </a:cubicBezTo>
                      <a:cubicBezTo>
                        <a:pt x="123" y="47"/>
                        <a:pt x="123" y="47"/>
                        <a:pt x="124" y="47"/>
                      </a:cubicBezTo>
                      <a:cubicBezTo>
                        <a:pt x="124" y="48"/>
                        <a:pt x="123" y="47"/>
                        <a:pt x="123" y="48"/>
                      </a:cubicBezTo>
                      <a:cubicBezTo>
                        <a:pt x="123" y="48"/>
                        <a:pt x="123" y="48"/>
                        <a:pt x="123" y="47"/>
                      </a:cubicBezTo>
                      <a:cubicBezTo>
                        <a:pt x="123" y="47"/>
                        <a:pt x="123" y="48"/>
                        <a:pt x="123" y="48"/>
                      </a:cubicBezTo>
                      <a:cubicBezTo>
                        <a:pt x="123" y="50"/>
                        <a:pt x="125" y="48"/>
                        <a:pt x="125" y="50"/>
                      </a:cubicBezTo>
                      <a:cubicBezTo>
                        <a:pt x="125" y="50"/>
                        <a:pt x="125" y="50"/>
                        <a:pt x="124" y="50"/>
                      </a:cubicBezTo>
                      <a:cubicBezTo>
                        <a:pt x="124" y="49"/>
                        <a:pt x="123" y="50"/>
                        <a:pt x="123" y="49"/>
                      </a:cubicBezTo>
                      <a:cubicBezTo>
                        <a:pt x="123" y="49"/>
                        <a:pt x="123" y="49"/>
                        <a:pt x="122" y="49"/>
                      </a:cubicBezTo>
                      <a:cubicBezTo>
                        <a:pt x="122" y="49"/>
                        <a:pt x="122" y="50"/>
                        <a:pt x="122" y="50"/>
                      </a:cubicBezTo>
                      <a:cubicBezTo>
                        <a:pt x="122" y="50"/>
                        <a:pt x="121" y="50"/>
                        <a:pt x="120" y="50"/>
                      </a:cubicBezTo>
                      <a:cubicBezTo>
                        <a:pt x="120" y="49"/>
                        <a:pt x="119" y="50"/>
                        <a:pt x="119" y="51"/>
                      </a:cubicBezTo>
                      <a:cubicBezTo>
                        <a:pt x="119" y="51"/>
                        <a:pt x="120" y="51"/>
                        <a:pt x="119" y="51"/>
                      </a:cubicBezTo>
                      <a:cubicBezTo>
                        <a:pt x="119" y="51"/>
                        <a:pt x="119" y="51"/>
                        <a:pt x="119" y="51"/>
                      </a:cubicBezTo>
                      <a:cubicBezTo>
                        <a:pt x="119" y="52"/>
                        <a:pt x="119" y="52"/>
                        <a:pt x="120" y="52"/>
                      </a:cubicBezTo>
                      <a:cubicBezTo>
                        <a:pt x="119" y="52"/>
                        <a:pt x="119" y="52"/>
                        <a:pt x="120" y="53"/>
                      </a:cubicBezTo>
                      <a:cubicBezTo>
                        <a:pt x="120" y="53"/>
                        <a:pt x="120" y="53"/>
                        <a:pt x="120" y="53"/>
                      </a:cubicBezTo>
                      <a:cubicBezTo>
                        <a:pt x="120" y="52"/>
                        <a:pt x="120" y="52"/>
                        <a:pt x="120" y="52"/>
                      </a:cubicBezTo>
                      <a:cubicBezTo>
                        <a:pt x="120" y="52"/>
                        <a:pt x="120" y="52"/>
                        <a:pt x="120" y="52"/>
                      </a:cubicBezTo>
                      <a:cubicBezTo>
                        <a:pt x="120" y="52"/>
                        <a:pt x="120" y="52"/>
                        <a:pt x="121" y="52"/>
                      </a:cubicBezTo>
                      <a:cubicBezTo>
                        <a:pt x="121" y="53"/>
                        <a:pt x="121" y="53"/>
                        <a:pt x="121" y="53"/>
                      </a:cubicBezTo>
                      <a:cubicBezTo>
                        <a:pt x="121" y="54"/>
                        <a:pt x="120" y="53"/>
                        <a:pt x="120" y="54"/>
                      </a:cubicBezTo>
                      <a:cubicBezTo>
                        <a:pt x="120" y="53"/>
                        <a:pt x="119" y="54"/>
                        <a:pt x="119" y="54"/>
                      </a:cubicBezTo>
                      <a:cubicBezTo>
                        <a:pt x="119" y="54"/>
                        <a:pt x="119" y="54"/>
                        <a:pt x="119" y="54"/>
                      </a:cubicBezTo>
                      <a:cubicBezTo>
                        <a:pt x="119" y="53"/>
                        <a:pt x="119" y="53"/>
                        <a:pt x="119" y="53"/>
                      </a:cubicBezTo>
                      <a:cubicBezTo>
                        <a:pt x="119" y="52"/>
                        <a:pt x="119" y="53"/>
                        <a:pt x="119" y="52"/>
                      </a:cubicBezTo>
                      <a:cubicBezTo>
                        <a:pt x="119" y="52"/>
                        <a:pt x="119" y="52"/>
                        <a:pt x="119" y="52"/>
                      </a:cubicBezTo>
                      <a:cubicBezTo>
                        <a:pt x="119" y="52"/>
                        <a:pt x="119" y="52"/>
                        <a:pt x="119" y="51"/>
                      </a:cubicBezTo>
                      <a:cubicBezTo>
                        <a:pt x="118" y="52"/>
                        <a:pt x="118" y="51"/>
                        <a:pt x="118" y="51"/>
                      </a:cubicBezTo>
                      <a:cubicBezTo>
                        <a:pt x="117" y="52"/>
                        <a:pt x="118" y="52"/>
                        <a:pt x="118" y="52"/>
                      </a:cubicBezTo>
                      <a:cubicBezTo>
                        <a:pt x="117" y="52"/>
                        <a:pt x="117" y="52"/>
                        <a:pt x="117" y="52"/>
                      </a:cubicBezTo>
                      <a:cubicBezTo>
                        <a:pt x="117" y="52"/>
                        <a:pt x="117" y="52"/>
                        <a:pt x="117" y="52"/>
                      </a:cubicBezTo>
                      <a:cubicBezTo>
                        <a:pt x="117" y="53"/>
                        <a:pt x="118" y="52"/>
                        <a:pt x="117" y="53"/>
                      </a:cubicBezTo>
                      <a:cubicBezTo>
                        <a:pt x="118" y="53"/>
                        <a:pt x="118" y="52"/>
                        <a:pt x="118" y="52"/>
                      </a:cubicBezTo>
                      <a:cubicBezTo>
                        <a:pt x="118" y="53"/>
                        <a:pt x="118" y="52"/>
                        <a:pt x="119" y="53"/>
                      </a:cubicBezTo>
                      <a:cubicBezTo>
                        <a:pt x="119" y="53"/>
                        <a:pt x="118" y="53"/>
                        <a:pt x="118" y="53"/>
                      </a:cubicBezTo>
                      <a:cubicBezTo>
                        <a:pt x="118" y="53"/>
                        <a:pt x="118" y="53"/>
                        <a:pt x="118" y="53"/>
                      </a:cubicBezTo>
                      <a:cubicBezTo>
                        <a:pt x="118" y="54"/>
                        <a:pt x="117" y="54"/>
                        <a:pt x="117" y="54"/>
                      </a:cubicBezTo>
                      <a:cubicBezTo>
                        <a:pt x="117" y="54"/>
                        <a:pt x="117" y="54"/>
                        <a:pt x="117" y="54"/>
                      </a:cubicBezTo>
                      <a:cubicBezTo>
                        <a:pt x="116" y="54"/>
                        <a:pt x="116" y="55"/>
                        <a:pt x="116" y="55"/>
                      </a:cubicBezTo>
                      <a:cubicBezTo>
                        <a:pt x="116" y="55"/>
                        <a:pt x="116" y="55"/>
                        <a:pt x="116" y="56"/>
                      </a:cubicBezTo>
                      <a:cubicBezTo>
                        <a:pt x="117" y="55"/>
                        <a:pt x="116" y="55"/>
                        <a:pt x="116" y="55"/>
                      </a:cubicBezTo>
                      <a:cubicBezTo>
                        <a:pt x="116" y="54"/>
                        <a:pt x="117" y="55"/>
                        <a:pt x="117" y="55"/>
                      </a:cubicBezTo>
                      <a:cubicBezTo>
                        <a:pt x="117" y="55"/>
                        <a:pt x="117" y="55"/>
                        <a:pt x="117" y="55"/>
                      </a:cubicBezTo>
                      <a:cubicBezTo>
                        <a:pt x="117" y="56"/>
                        <a:pt x="117" y="55"/>
                        <a:pt x="117" y="55"/>
                      </a:cubicBezTo>
                      <a:cubicBezTo>
                        <a:pt x="117" y="56"/>
                        <a:pt x="117" y="56"/>
                        <a:pt x="117" y="56"/>
                      </a:cubicBezTo>
                      <a:cubicBezTo>
                        <a:pt x="117" y="56"/>
                        <a:pt x="117" y="56"/>
                        <a:pt x="116" y="56"/>
                      </a:cubicBezTo>
                      <a:cubicBezTo>
                        <a:pt x="116" y="56"/>
                        <a:pt x="116" y="56"/>
                        <a:pt x="115" y="56"/>
                      </a:cubicBezTo>
                      <a:cubicBezTo>
                        <a:pt x="115" y="55"/>
                        <a:pt x="115" y="55"/>
                        <a:pt x="115" y="55"/>
                      </a:cubicBezTo>
                      <a:cubicBezTo>
                        <a:pt x="116" y="55"/>
                        <a:pt x="116" y="55"/>
                        <a:pt x="116" y="55"/>
                      </a:cubicBezTo>
                      <a:cubicBezTo>
                        <a:pt x="116" y="55"/>
                        <a:pt x="116" y="55"/>
                        <a:pt x="116" y="55"/>
                      </a:cubicBezTo>
                      <a:cubicBezTo>
                        <a:pt x="116" y="55"/>
                        <a:pt x="115" y="55"/>
                        <a:pt x="115" y="55"/>
                      </a:cubicBezTo>
                      <a:cubicBezTo>
                        <a:pt x="115" y="55"/>
                        <a:pt x="115" y="55"/>
                        <a:pt x="115" y="54"/>
                      </a:cubicBezTo>
                      <a:cubicBezTo>
                        <a:pt x="115" y="54"/>
                        <a:pt x="115" y="55"/>
                        <a:pt x="115" y="55"/>
                      </a:cubicBezTo>
                      <a:cubicBezTo>
                        <a:pt x="114" y="55"/>
                        <a:pt x="115" y="55"/>
                        <a:pt x="114" y="55"/>
                      </a:cubicBezTo>
                      <a:cubicBezTo>
                        <a:pt x="114" y="54"/>
                        <a:pt x="114" y="54"/>
                        <a:pt x="114" y="54"/>
                      </a:cubicBezTo>
                      <a:cubicBezTo>
                        <a:pt x="115" y="54"/>
                        <a:pt x="115" y="54"/>
                        <a:pt x="115" y="54"/>
                      </a:cubicBezTo>
                      <a:cubicBezTo>
                        <a:pt x="114" y="53"/>
                        <a:pt x="114" y="54"/>
                        <a:pt x="114" y="54"/>
                      </a:cubicBezTo>
                      <a:cubicBezTo>
                        <a:pt x="114" y="54"/>
                        <a:pt x="114" y="54"/>
                        <a:pt x="114" y="54"/>
                      </a:cubicBezTo>
                      <a:cubicBezTo>
                        <a:pt x="114" y="55"/>
                        <a:pt x="113" y="53"/>
                        <a:pt x="113" y="55"/>
                      </a:cubicBezTo>
                      <a:cubicBezTo>
                        <a:pt x="113" y="54"/>
                        <a:pt x="113" y="54"/>
                        <a:pt x="113" y="53"/>
                      </a:cubicBezTo>
                      <a:cubicBezTo>
                        <a:pt x="113" y="54"/>
                        <a:pt x="113" y="54"/>
                        <a:pt x="113" y="53"/>
                      </a:cubicBezTo>
                      <a:cubicBezTo>
                        <a:pt x="113" y="53"/>
                        <a:pt x="113" y="53"/>
                        <a:pt x="113" y="53"/>
                      </a:cubicBezTo>
                      <a:cubicBezTo>
                        <a:pt x="114" y="53"/>
                        <a:pt x="114" y="52"/>
                        <a:pt x="113" y="52"/>
                      </a:cubicBezTo>
                      <a:cubicBezTo>
                        <a:pt x="114" y="52"/>
                        <a:pt x="114" y="52"/>
                        <a:pt x="115" y="52"/>
                      </a:cubicBezTo>
                      <a:cubicBezTo>
                        <a:pt x="115" y="52"/>
                        <a:pt x="114" y="52"/>
                        <a:pt x="114" y="51"/>
                      </a:cubicBezTo>
                      <a:cubicBezTo>
                        <a:pt x="114" y="52"/>
                        <a:pt x="114" y="52"/>
                        <a:pt x="113" y="52"/>
                      </a:cubicBezTo>
                      <a:cubicBezTo>
                        <a:pt x="113" y="51"/>
                        <a:pt x="114" y="51"/>
                        <a:pt x="114" y="52"/>
                      </a:cubicBezTo>
                      <a:cubicBezTo>
                        <a:pt x="114" y="51"/>
                        <a:pt x="114" y="51"/>
                        <a:pt x="114" y="51"/>
                      </a:cubicBezTo>
                      <a:cubicBezTo>
                        <a:pt x="114" y="51"/>
                        <a:pt x="114" y="51"/>
                        <a:pt x="113" y="51"/>
                      </a:cubicBezTo>
                      <a:cubicBezTo>
                        <a:pt x="113" y="50"/>
                        <a:pt x="114" y="50"/>
                        <a:pt x="114" y="50"/>
                      </a:cubicBezTo>
                      <a:cubicBezTo>
                        <a:pt x="114" y="50"/>
                        <a:pt x="114" y="50"/>
                        <a:pt x="114" y="50"/>
                      </a:cubicBezTo>
                      <a:cubicBezTo>
                        <a:pt x="114" y="50"/>
                        <a:pt x="114" y="51"/>
                        <a:pt x="114" y="51"/>
                      </a:cubicBezTo>
                      <a:cubicBezTo>
                        <a:pt x="114" y="51"/>
                        <a:pt x="114" y="50"/>
                        <a:pt x="114" y="50"/>
                      </a:cubicBezTo>
                      <a:cubicBezTo>
                        <a:pt x="114" y="50"/>
                        <a:pt x="114" y="50"/>
                        <a:pt x="114" y="50"/>
                      </a:cubicBezTo>
                      <a:cubicBezTo>
                        <a:pt x="114" y="49"/>
                        <a:pt x="114" y="48"/>
                        <a:pt x="114" y="49"/>
                      </a:cubicBezTo>
                      <a:cubicBezTo>
                        <a:pt x="114" y="48"/>
                        <a:pt x="114" y="48"/>
                        <a:pt x="114" y="48"/>
                      </a:cubicBezTo>
                      <a:cubicBezTo>
                        <a:pt x="114" y="50"/>
                        <a:pt x="114" y="48"/>
                        <a:pt x="114" y="50"/>
                      </a:cubicBezTo>
                      <a:cubicBezTo>
                        <a:pt x="113" y="50"/>
                        <a:pt x="113" y="49"/>
                        <a:pt x="114" y="49"/>
                      </a:cubicBezTo>
                      <a:cubicBezTo>
                        <a:pt x="114" y="48"/>
                        <a:pt x="113" y="49"/>
                        <a:pt x="113" y="49"/>
                      </a:cubicBezTo>
                      <a:cubicBezTo>
                        <a:pt x="113" y="48"/>
                        <a:pt x="113" y="48"/>
                        <a:pt x="113" y="48"/>
                      </a:cubicBezTo>
                      <a:cubicBezTo>
                        <a:pt x="113" y="48"/>
                        <a:pt x="113" y="49"/>
                        <a:pt x="114" y="48"/>
                      </a:cubicBezTo>
                      <a:cubicBezTo>
                        <a:pt x="114" y="48"/>
                        <a:pt x="114" y="48"/>
                        <a:pt x="114" y="47"/>
                      </a:cubicBezTo>
                      <a:cubicBezTo>
                        <a:pt x="113" y="47"/>
                        <a:pt x="113" y="48"/>
                        <a:pt x="113" y="48"/>
                      </a:cubicBezTo>
                      <a:cubicBezTo>
                        <a:pt x="113" y="47"/>
                        <a:pt x="114" y="47"/>
                        <a:pt x="113" y="46"/>
                      </a:cubicBezTo>
                      <a:cubicBezTo>
                        <a:pt x="113" y="47"/>
                        <a:pt x="113" y="48"/>
                        <a:pt x="113" y="49"/>
                      </a:cubicBezTo>
                      <a:cubicBezTo>
                        <a:pt x="113" y="49"/>
                        <a:pt x="113" y="49"/>
                        <a:pt x="113" y="50"/>
                      </a:cubicBezTo>
                      <a:cubicBezTo>
                        <a:pt x="113" y="50"/>
                        <a:pt x="113" y="49"/>
                        <a:pt x="112" y="49"/>
                      </a:cubicBezTo>
                      <a:cubicBezTo>
                        <a:pt x="112" y="49"/>
                        <a:pt x="113" y="49"/>
                        <a:pt x="113" y="49"/>
                      </a:cubicBezTo>
                      <a:cubicBezTo>
                        <a:pt x="112" y="49"/>
                        <a:pt x="112" y="48"/>
                        <a:pt x="111" y="50"/>
                      </a:cubicBezTo>
                      <a:cubicBezTo>
                        <a:pt x="111" y="49"/>
                        <a:pt x="111" y="49"/>
                        <a:pt x="112" y="49"/>
                      </a:cubicBezTo>
                      <a:cubicBezTo>
                        <a:pt x="112" y="48"/>
                        <a:pt x="111" y="49"/>
                        <a:pt x="111" y="49"/>
                      </a:cubicBezTo>
                      <a:cubicBezTo>
                        <a:pt x="111" y="48"/>
                        <a:pt x="111" y="48"/>
                        <a:pt x="111" y="47"/>
                      </a:cubicBezTo>
                      <a:cubicBezTo>
                        <a:pt x="111" y="47"/>
                        <a:pt x="111" y="48"/>
                        <a:pt x="111" y="47"/>
                      </a:cubicBezTo>
                      <a:cubicBezTo>
                        <a:pt x="111" y="47"/>
                        <a:pt x="111" y="46"/>
                        <a:pt x="111" y="46"/>
                      </a:cubicBezTo>
                      <a:cubicBezTo>
                        <a:pt x="111" y="46"/>
                        <a:pt x="111" y="46"/>
                        <a:pt x="111" y="45"/>
                      </a:cubicBezTo>
                      <a:cubicBezTo>
                        <a:pt x="111" y="46"/>
                        <a:pt x="111" y="46"/>
                        <a:pt x="111" y="46"/>
                      </a:cubicBezTo>
                      <a:cubicBezTo>
                        <a:pt x="112" y="45"/>
                        <a:pt x="112" y="46"/>
                        <a:pt x="112" y="46"/>
                      </a:cubicBezTo>
                      <a:cubicBezTo>
                        <a:pt x="112" y="46"/>
                        <a:pt x="112" y="46"/>
                        <a:pt x="112" y="46"/>
                      </a:cubicBezTo>
                      <a:cubicBezTo>
                        <a:pt x="112" y="48"/>
                        <a:pt x="113" y="46"/>
                        <a:pt x="113" y="46"/>
                      </a:cubicBezTo>
                      <a:cubicBezTo>
                        <a:pt x="113" y="46"/>
                        <a:pt x="113" y="46"/>
                        <a:pt x="112" y="46"/>
                      </a:cubicBezTo>
                      <a:cubicBezTo>
                        <a:pt x="113" y="46"/>
                        <a:pt x="113" y="45"/>
                        <a:pt x="112" y="45"/>
                      </a:cubicBezTo>
                      <a:cubicBezTo>
                        <a:pt x="113" y="45"/>
                        <a:pt x="113" y="46"/>
                        <a:pt x="113" y="46"/>
                      </a:cubicBezTo>
                      <a:cubicBezTo>
                        <a:pt x="114" y="45"/>
                        <a:pt x="114" y="46"/>
                        <a:pt x="115" y="46"/>
                      </a:cubicBezTo>
                      <a:cubicBezTo>
                        <a:pt x="115" y="46"/>
                        <a:pt x="115" y="45"/>
                        <a:pt x="115" y="45"/>
                      </a:cubicBezTo>
                      <a:cubicBezTo>
                        <a:pt x="115" y="45"/>
                        <a:pt x="115" y="46"/>
                        <a:pt x="115" y="45"/>
                      </a:cubicBezTo>
                      <a:cubicBezTo>
                        <a:pt x="116" y="45"/>
                        <a:pt x="116" y="45"/>
                        <a:pt x="116" y="45"/>
                      </a:cubicBezTo>
                      <a:cubicBezTo>
                        <a:pt x="116" y="46"/>
                        <a:pt x="116" y="46"/>
                        <a:pt x="116" y="46"/>
                      </a:cubicBezTo>
                      <a:cubicBezTo>
                        <a:pt x="116" y="46"/>
                        <a:pt x="116" y="45"/>
                        <a:pt x="116" y="46"/>
                      </a:cubicBezTo>
                      <a:cubicBezTo>
                        <a:pt x="116" y="46"/>
                        <a:pt x="116" y="46"/>
                        <a:pt x="117" y="46"/>
                      </a:cubicBezTo>
                      <a:cubicBezTo>
                        <a:pt x="116" y="47"/>
                        <a:pt x="117" y="49"/>
                        <a:pt x="118" y="49"/>
                      </a:cubicBezTo>
                      <a:cubicBezTo>
                        <a:pt x="117" y="48"/>
                        <a:pt x="117" y="48"/>
                        <a:pt x="117" y="47"/>
                      </a:cubicBezTo>
                      <a:cubicBezTo>
                        <a:pt x="117" y="47"/>
                        <a:pt x="117" y="47"/>
                        <a:pt x="117" y="47"/>
                      </a:cubicBezTo>
                      <a:cubicBezTo>
                        <a:pt x="117" y="47"/>
                        <a:pt x="117" y="46"/>
                        <a:pt x="116" y="46"/>
                      </a:cubicBezTo>
                      <a:cubicBezTo>
                        <a:pt x="117" y="45"/>
                        <a:pt x="117" y="45"/>
                        <a:pt x="117" y="45"/>
                      </a:cubicBezTo>
                      <a:cubicBezTo>
                        <a:pt x="117" y="46"/>
                        <a:pt x="117" y="46"/>
                        <a:pt x="117" y="46"/>
                      </a:cubicBezTo>
                      <a:cubicBezTo>
                        <a:pt x="117" y="46"/>
                        <a:pt x="117" y="46"/>
                        <a:pt x="117" y="47"/>
                      </a:cubicBezTo>
                      <a:cubicBezTo>
                        <a:pt x="117" y="46"/>
                        <a:pt x="117" y="46"/>
                        <a:pt x="118" y="46"/>
                      </a:cubicBezTo>
                      <a:cubicBezTo>
                        <a:pt x="117" y="47"/>
                        <a:pt x="118" y="46"/>
                        <a:pt x="118" y="47"/>
                      </a:cubicBezTo>
                      <a:cubicBezTo>
                        <a:pt x="118" y="47"/>
                        <a:pt x="118" y="47"/>
                        <a:pt x="118" y="47"/>
                      </a:cubicBezTo>
                      <a:cubicBezTo>
                        <a:pt x="118" y="47"/>
                        <a:pt x="118" y="46"/>
                        <a:pt x="118" y="46"/>
                      </a:cubicBezTo>
                      <a:cubicBezTo>
                        <a:pt x="118" y="46"/>
                        <a:pt x="119" y="47"/>
                        <a:pt x="119" y="47"/>
                      </a:cubicBezTo>
                      <a:cubicBezTo>
                        <a:pt x="119" y="47"/>
                        <a:pt x="119" y="46"/>
                        <a:pt x="119" y="46"/>
                      </a:cubicBezTo>
                      <a:cubicBezTo>
                        <a:pt x="119" y="46"/>
                        <a:pt x="118" y="47"/>
                        <a:pt x="118" y="45"/>
                      </a:cubicBezTo>
                      <a:cubicBezTo>
                        <a:pt x="119" y="45"/>
                        <a:pt x="119" y="45"/>
                        <a:pt x="119" y="45"/>
                      </a:cubicBezTo>
                      <a:cubicBezTo>
                        <a:pt x="119" y="44"/>
                        <a:pt x="118" y="45"/>
                        <a:pt x="118" y="44"/>
                      </a:cubicBezTo>
                      <a:cubicBezTo>
                        <a:pt x="118" y="44"/>
                        <a:pt x="118" y="46"/>
                        <a:pt x="118" y="46"/>
                      </a:cubicBezTo>
                      <a:cubicBezTo>
                        <a:pt x="117" y="46"/>
                        <a:pt x="118" y="45"/>
                        <a:pt x="118" y="44"/>
                      </a:cubicBezTo>
                      <a:cubicBezTo>
                        <a:pt x="118" y="44"/>
                        <a:pt x="118" y="44"/>
                        <a:pt x="118" y="44"/>
                      </a:cubicBezTo>
                      <a:cubicBezTo>
                        <a:pt x="118" y="43"/>
                        <a:pt x="118" y="43"/>
                        <a:pt x="118" y="42"/>
                      </a:cubicBezTo>
                      <a:cubicBezTo>
                        <a:pt x="118" y="42"/>
                        <a:pt x="117" y="43"/>
                        <a:pt x="117" y="43"/>
                      </a:cubicBezTo>
                      <a:cubicBezTo>
                        <a:pt x="116" y="42"/>
                        <a:pt x="115" y="44"/>
                        <a:pt x="114" y="42"/>
                      </a:cubicBezTo>
                      <a:cubicBezTo>
                        <a:pt x="114" y="43"/>
                        <a:pt x="114" y="42"/>
                        <a:pt x="113" y="42"/>
                      </a:cubicBezTo>
                      <a:cubicBezTo>
                        <a:pt x="113" y="42"/>
                        <a:pt x="113" y="41"/>
                        <a:pt x="113" y="41"/>
                      </a:cubicBezTo>
                      <a:cubicBezTo>
                        <a:pt x="112" y="41"/>
                        <a:pt x="112" y="41"/>
                        <a:pt x="112" y="41"/>
                      </a:cubicBezTo>
                      <a:cubicBezTo>
                        <a:pt x="112" y="42"/>
                        <a:pt x="113" y="41"/>
                        <a:pt x="113" y="42"/>
                      </a:cubicBezTo>
                      <a:cubicBezTo>
                        <a:pt x="112" y="42"/>
                        <a:pt x="112" y="42"/>
                        <a:pt x="112" y="42"/>
                      </a:cubicBezTo>
                      <a:cubicBezTo>
                        <a:pt x="112" y="41"/>
                        <a:pt x="112" y="41"/>
                        <a:pt x="112" y="41"/>
                      </a:cubicBezTo>
                      <a:cubicBezTo>
                        <a:pt x="112" y="40"/>
                        <a:pt x="113" y="41"/>
                        <a:pt x="113" y="41"/>
                      </a:cubicBezTo>
                      <a:cubicBezTo>
                        <a:pt x="113" y="42"/>
                        <a:pt x="113" y="42"/>
                        <a:pt x="113" y="42"/>
                      </a:cubicBezTo>
                      <a:cubicBezTo>
                        <a:pt x="113" y="42"/>
                        <a:pt x="114" y="41"/>
                        <a:pt x="114" y="42"/>
                      </a:cubicBezTo>
                      <a:cubicBezTo>
                        <a:pt x="114" y="42"/>
                        <a:pt x="114" y="42"/>
                        <a:pt x="114" y="41"/>
                      </a:cubicBezTo>
                      <a:cubicBezTo>
                        <a:pt x="116" y="41"/>
                        <a:pt x="118" y="42"/>
                        <a:pt x="120" y="41"/>
                      </a:cubicBezTo>
                      <a:cubicBezTo>
                        <a:pt x="120" y="41"/>
                        <a:pt x="120" y="41"/>
                        <a:pt x="120" y="40"/>
                      </a:cubicBezTo>
                      <a:cubicBezTo>
                        <a:pt x="121" y="40"/>
                        <a:pt x="121" y="40"/>
                        <a:pt x="121" y="39"/>
                      </a:cubicBezTo>
                      <a:cubicBezTo>
                        <a:pt x="121" y="40"/>
                        <a:pt x="120" y="39"/>
                        <a:pt x="120" y="40"/>
                      </a:cubicBezTo>
                      <a:cubicBezTo>
                        <a:pt x="120" y="40"/>
                        <a:pt x="120" y="40"/>
                        <a:pt x="120" y="39"/>
                      </a:cubicBezTo>
                      <a:cubicBezTo>
                        <a:pt x="120" y="40"/>
                        <a:pt x="120" y="38"/>
                        <a:pt x="120" y="39"/>
                      </a:cubicBezTo>
                      <a:cubicBezTo>
                        <a:pt x="121" y="39"/>
                        <a:pt x="121" y="39"/>
                        <a:pt x="121" y="39"/>
                      </a:cubicBezTo>
                      <a:cubicBezTo>
                        <a:pt x="120" y="39"/>
                        <a:pt x="119" y="38"/>
                        <a:pt x="118" y="38"/>
                      </a:cubicBezTo>
                      <a:cubicBezTo>
                        <a:pt x="119" y="37"/>
                        <a:pt x="118" y="36"/>
                        <a:pt x="119" y="37"/>
                      </a:cubicBezTo>
                      <a:cubicBezTo>
                        <a:pt x="119" y="36"/>
                        <a:pt x="118" y="36"/>
                        <a:pt x="118" y="37"/>
                      </a:cubicBezTo>
                      <a:cubicBezTo>
                        <a:pt x="118" y="35"/>
                        <a:pt x="119" y="36"/>
                        <a:pt x="119" y="37"/>
                      </a:cubicBezTo>
                      <a:cubicBezTo>
                        <a:pt x="119" y="37"/>
                        <a:pt x="119" y="37"/>
                        <a:pt x="119" y="36"/>
                      </a:cubicBezTo>
                      <a:cubicBezTo>
                        <a:pt x="120" y="36"/>
                        <a:pt x="119" y="37"/>
                        <a:pt x="120" y="37"/>
                      </a:cubicBezTo>
                      <a:cubicBezTo>
                        <a:pt x="120" y="37"/>
                        <a:pt x="120" y="37"/>
                        <a:pt x="120" y="36"/>
                      </a:cubicBezTo>
                      <a:cubicBezTo>
                        <a:pt x="120" y="37"/>
                        <a:pt x="121" y="36"/>
                        <a:pt x="121" y="36"/>
                      </a:cubicBezTo>
                      <a:cubicBezTo>
                        <a:pt x="121" y="36"/>
                        <a:pt x="121" y="36"/>
                        <a:pt x="121" y="35"/>
                      </a:cubicBezTo>
                      <a:cubicBezTo>
                        <a:pt x="121" y="35"/>
                        <a:pt x="121" y="36"/>
                        <a:pt x="121" y="35"/>
                      </a:cubicBezTo>
                      <a:cubicBezTo>
                        <a:pt x="121" y="35"/>
                        <a:pt x="121" y="34"/>
                        <a:pt x="122" y="34"/>
                      </a:cubicBezTo>
                      <a:cubicBezTo>
                        <a:pt x="122" y="34"/>
                        <a:pt x="122" y="34"/>
                        <a:pt x="122" y="34"/>
                      </a:cubicBezTo>
                      <a:cubicBezTo>
                        <a:pt x="122" y="34"/>
                        <a:pt x="122" y="34"/>
                        <a:pt x="122" y="34"/>
                      </a:cubicBezTo>
                      <a:cubicBezTo>
                        <a:pt x="122" y="34"/>
                        <a:pt x="122" y="34"/>
                        <a:pt x="121" y="34"/>
                      </a:cubicBezTo>
                      <a:cubicBezTo>
                        <a:pt x="122" y="33"/>
                        <a:pt x="121" y="33"/>
                        <a:pt x="121" y="32"/>
                      </a:cubicBezTo>
                      <a:cubicBezTo>
                        <a:pt x="121" y="32"/>
                        <a:pt x="121" y="32"/>
                        <a:pt x="120" y="32"/>
                      </a:cubicBezTo>
                      <a:cubicBezTo>
                        <a:pt x="120" y="32"/>
                        <a:pt x="121" y="31"/>
                        <a:pt x="121" y="31"/>
                      </a:cubicBezTo>
                      <a:cubicBezTo>
                        <a:pt x="121" y="31"/>
                        <a:pt x="121" y="30"/>
                        <a:pt x="121" y="31"/>
                      </a:cubicBezTo>
                      <a:cubicBezTo>
                        <a:pt x="121" y="31"/>
                        <a:pt x="121" y="31"/>
                        <a:pt x="121" y="31"/>
                      </a:cubicBezTo>
                      <a:cubicBezTo>
                        <a:pt x="121" y="30"/>
                        <a:pt x="121" y="30"/>
                        <a:pt x="121" y="30"/>
                      </a:cubicBezTo>
                      <a:cubicBezTo>
                        <a:pt x="121" y="30"/>
                        <a:pt x="121" y="29"/>
                        <a:pt x="121" y="29"/>
                      </a:cubicBezTo>
                      <a:cubicBezTo>
                        <a:pt x="121" y="28"/>
                        <a:pt x="122" y="29"/>
                        <a:pt x="123" y="29"/>
                      </a:cubicBezTo>
                      <a:cubicBezTo>
                        <a:pt x="123" y="28"/>
                        <a:pt x="123" y="28"/>
                        <a:pt x="123" y="27"/>
                      </a:cubicBezTo>
                      <a:cubicBezTo>
                        <a:pt x="123" y="27"/>
                        <a:pt x="123" y="27"/>
                        <a:pt x="123" y="27"/>
                      </a:cubicBezTo>
                      <a:cubicBezTo>
                        <a:pt x="123" y="27"/>
                        <a:pt x="124" y="26"/>
                        <a:pt x="124" y="26"/>
                      </a:cubicBezTo>
                      <a:cubicBezTo>
                        <a:pt x="124" y="26"/>
                        <a:pt x="124" y="26"/>
                        <a:pt x="124" y="27"/>
                      </a:cubicBezTo>
                      <a:cubicBezTo>
                        <a:pt x="125" y="26"/>
                        <a:pt x="124" y="28"/>
                        <a:pt x="124" y="30"/>
                      </a:cubicBezTo>
                      <a:cubicBezTo>
                        <a:pt x="124" y="29"/>
                        <a:pt x="124" y="29"/>
                        <a:pt x="124" y="29"/>
                      </a:cubicBezTo>
                      <a:cubicBezTo>
                        <a:pt x="124" y="29"/>
                        <a:pt x="124" y="30"/>
                        <a:pt x="124" y="30"/>
                      </a:cubicBezTo>
                      <a:cubicBezTo>
                        <a:pt x="124" y="30"/>
                        <a:pt x="123" y="30"/>
                        <a:pt x="124" y="30"/>
                      </a:cubicBezTo>
                      <a:cubicBezTo>
                        <a:pt x="124" y="31"/>
                        <a:pt x="124" y="31"/>
                        <a:pt x="124" y="31"/>
                      </a:cubicBezTo>
                      <a:cubicBezTo>
                        <a:pt x="124" y="32"/>
                        <a:pt x="124" y="31"/>
                        <a:pt x="124" y="31"/>
                      </a:cubicBezTo>
                      <a:cubicBezTo>
                        <a:pt x="124" y="32"/>
                        <a:pt x="124" y="33"/>
                        <a:pt x="125" y="33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124" y="35"/>
                        <a:pt x="125" y="34"/>
                        <a:pt x="125" y="35"/>
                      </a:cubicBezTo>
                      <a:cubicBezTo>
                        <a:pt x="125" y="36"/>
                        <a:pt x="125" y="35"/>
                        <a:pt x="125" y="35"/>
                      </a:cubicBezTo>
                      <a:cubicBezTo>
                        <a:pt x="125" y="36"/>
                        <a:pt x="126" y="35"/>
                        <a:pt x="126" y="37"/>
                      </a:cubicBezTo>
                      <a:cubicBezTo>
                        <a:pt x="125" y="36"/>
                        <a:pt x="125" y="37"/>
                        <a:pt x="125" y="37"/>
                      </a:cubicBezTo>
                      <a:cubicBezTo>
                        <a:pt x="125" y="37"/>
                        <a:pt x="125" y="37"/>
                        <a:pt x="124" y="36"/>
                      </a:cubicBezTo>
                      <a:cubicBezTo>
                        <a:pt x="124" y="36"/>
                        <a:pt x="125" y="36"/>
                        <a:pt x="125" y="36"/>
                      </a:cubicBezTo>
                      <a:cubicBezTo>
                        <a:pt x="125" y="36"/>
                        <a:pt x="125" y="36"/>
                        <a:pt x="124" y="36"/>
                      </a:cubicBezTo>
                      <a:cubicBezTo>
                        <a:pt x="124" y="37"/>
                        <a:pt x="123" y="38"/>
                        <a:pt x="123" y="38"/>
                      </a:cubicBezTo>
                      <a:cubicBezTo>
                        <a:pt x="123" y="38"/>
                        <a:pt x="123" y="38"/>
                        <a:pt x="123" y="39"/>
                      </a:cubicBezTo>
                      <a:cubicBezTo>
                        <a:pt x="123" y="38"/>
                        <a:pt x="123" y="39"/>
                        <a:pt x="122" y="38"/>
                      </a:cubicBezTo>
                      <a:cubicBezTo>
                        <a:pt x="122" y="39"/>
                        <a:pt x="123" y="39"/>
                        <a:pt x="122" y="39"/>
                      </a:cubicBezTo>
                      <a:cubicBezTo>
                        <a:pt x="122" y="39"/>
                        <a:pt x="123" y="39"/>
                        <a:pt x="123" y="39"/>
                      </a:cubicBezTo>
                      <a:cubicBezTo>
                        <a:pt x="123" y="40"/>
                        <a:pt x="122" y="40"/>
                        <a:pt x="122" y="40"/>
                      </a:cubicBezTo>
                      <a:cubicBezTo>
                        <a:pt x="123" y="39"/>
                        <a:pt x="124" y="42"/>
                        <a:pt x="124" y="40"/>
                      </a:cubicBezTo>
                      <a:cubicBezTo>
                        <a:pt x="124" y="40"/>
                        <a:pt x="124" y="42"/>
                        <a:pt x="125" y="40"/>
                      </a:cubicBezTo>
                      <a:cubicBezTo>
                        <a:pt x="124" y="41"/>
                        <a:pt x="125" y="40"/>
                        <a:pt x="124" y="40"/>
                      </a:cubicBezTo>
                      <a:cubicBezTo>
                        <a:pt x="124" y="40"/>
                        <a:pt x="124" y="39"/>
                        <a:pt x="125" y="39"/>
                      </a:cubicBezTo>
                      <a:cubicBezTo>
                        <a:pt x="125" y="39"/>
                        <a:pt x="125" y="41"/>
                        <a:pt x="125" y="40"/>
                      </a:cubicBezTo>
                      <a:cubicBezTo>
                        <a:pt x="125" y="40"/>
                        <a:pt x="124" y="41"/>
                        <a:pt x="125" y="41"/>
                      </a:cubicBezTo>
                      <a:cubicBezTo>
                        <a:pt x="125" y="42"/>
                        <a:pt x="124" y="41"/>
                        <a:pt x="124" y="41"/>
                      </a:cubicBezTo>
                      <a:cubicBezTo>
                        <a:pt x="123" y="41"/>
                        <a:pt x="123" y="42"/>
                        <a:pt x="123" y="41"/>
                      </a:cubicBezTo>
                      <a:cubicBezTo>
                        <a:pt x="123" y="41"/>
                        <a:pt x="123" y="41"/>
                        <a:pt x="123" y="41"/>
                      </a:cubicBezTo>
                      <a:cubicBezTo>
                        <a:pt x="122" y="41"/>
                        <a:pt x="123" y="41"/>
                        <a:pt x="122" y="41"/>
                      </a:cubicBezTo>
                      <a:cubicBezTo>
                        <a:pt x="122" y="42"/>
                        <a:pt x="123" y="42"/>
                        <a:pt x="123" y="42"/>
                      </a:cubicBezTo>
                      <a:cubicBezTo>
                        <a:pt x="123" y="42"/>
                        <a:pt x="122" y="42"/>
                        <a:pt x="121" y="43"/>
                      </a:cubicBezTo>
                      <a:cubicBezTo>
                        <a:pt x="121" y="43"/>
                        <a:pt x="121" y="44"/>
                        <a:pt x="121" y="44"/>
                      </a:cubicBezTo>
                      <a:close/>
                      <a:moveTo>
                        <a:pt x="124" y="28"/>
                      </a:moveTo>
                      <a:cubicBezTo>
                        <a:pt x="124" y="28"/>
                        <a:pt x="124" y="27"/>
                        <a:pt x="124" y="27"/>
                      </a:cubicBezTo>
                      <a:cubicBezTo>
                        <a:pt x="124" y="27"/>
                        <a:pt x="124" y="28"/>
                        <a:pt x="124" y="27"/>
                      </a:cubicBezTo>
                      <a:cubicBezTo>
                        <a:pt x="124" y="28"/>
                        <a:pt x="124" y="28"/>
                        <a:pt x="124" y="28"/>
                      </a:cubicBezTo>
                      <a:close/>
                      <a:moveTo>
                        <a:pt x="123" y="30"/>
                      </a:moveTo>
                      <a:cubicBezTo>
                        <a:pt x="123" y="30"/>
                        <a:pt x="124" y="30"/>
                        <a:pt x="124" y="30"/>
                      </a:cubicBezTo>
                      <a:cubicBezTo>
                        <a:pt x="123" y="29"/>
                        <a:pt x="123" y="30"/>
                        <a:pt x="123" y="29"/>
                      </a:cubicBezTo>
                      <a:cubicBezTo>
                        <a:pt x="123" y="29"/>
                        <a:pt x="122" y="29"/>
                        <a:pt x="122" y="29"/>
                      </a:cubicBezTo>
                      <a:cubicBezTo>
                        <a:pt x="122" y="30"/>
                        <a:pt x="122" y="30"/>
                        <a:pt x="122" y="30"/>
                      </a:cubicBezTo>
                      <a:cubicBezTo>
                        <a:pt x="122" y="29"/>
                        <a:pt x="122" y="31"/>
                        <a:pt x="123" y="30"/>
                      </a:cubicBezTo>
                      <a:cubicBezTo>
                        <a:pt x="123" y="30"/>
                        <a:pt x="123" y="30"/>
                        <a:pt x="123" y="31"/>
                      </a:cubicBezTo>
                      <a:cubicBezTo>
                        <a:pt x="123" y="31"/>
                        <a:pt x="123" y="31"/>
                        <a:pt x="123" y="30"/>
                      </a:cubicBezTo>
                      <a:close/>
                      <a:moveTo>
                        <a:pt x="122" y="33"/>
                      </a:moveTo>
                      <a:cubicBezTo>
                        <a:pt x="122" y="33"/>
                        <a:pt x="122" y="33"/>
                        <a:pt x="122" y="33"/>
                      </a:cubicBezTo>
                      <a:cubicBezTo>
                        <a:pt x="122" y="33"/>
                        <a:pt x="122" y="34"/>
                        <a:pt x="122" y="33"/>
                      </a:cubicBezTo>
                      <a:close/>
                      <a:moveTo>
                        <a:pt x="122" y="39"/>
                      </a:moveTo>
                      <a:cubicBezTo>
                        <a:pt x="122" y="39"/>
                        <a:pt x="122" y="38"/>
                        <a:pt x="122" y="38"/>
                      </a:cubicBezTo>
                      <a:cubicBezTo>
                        <a:pt x="122" y="38"/>
                        <a:pt x="122" y="38"/>
                        <a:pt x="122" y="38"/>
                      </a:cubicBezTo>
                      <a:cubicBezTo>
                        <a:pt x="122" y="38"/>
                        <a:pt x="122" y="38"/>
                        <a:pt x="122" y="39"/>
                      </a:cubicBezTo>
                      <a:close/>
                      <a:moveTo>
                        <a:pt x="113" y="47"/>
                      </a:moveTo>
                      <a:cubicBezTo>
                        <a:pt x="112" y="47"/>
                        <a:pt x="112" y="47"/>
                        <a:pt x="112" y="48"/>
                      </a:cubicBezTo>
                      <a:cubicBezTo>
                        <a:pt x="112" y="48"/>
                        <a:pt x="112" y="48"/>
                        <a:pt x="112" y="49"/>
                      </a:cubicBezTo>
                      <a:cubicBezTo>
                        <a:pt x="112" y="48"/>
                        <a:pt x="112" y="48"/>
                        <a:pt x="112" y="48"/>
                      </a:cubicBezTo>
                      <a:cubicBezTo>
                        <a:pt x="113" y="47"/>
                        <a:pt x="112" y="48"/>
                        <a:pt x="112" y="47"/>
                      </a:cubicBezTo>
                      <a:cubicBezTo>
                        <a:pt x="113" y="47"/>
                        <a:pt x="112" y="48"/>
                        <a:pt x="113" y="48"/>
                      </a:cubicBezTo>
                      <a:cubicBezTo>
                        <a:pt x="113" y="47"/>
                        <a:pt x="113" y="47"/>
                        <a:pt x="113" y="47"/>
                      </a:cubicBezTo>
                      <a:close/>
                      <a:moveTo>
                        <a:pt x="116" y="47"/>
                      </a:moveTo>
                      <a:cubicBezTo>
                        <a:pt x="116" y="47"/>
                        <a:pt x="116" y="48"/>
                        <a:pt x="116" y="48"/>
                      </a:cubicBezTo>
                      <a:cubicBezTo>
                        <a:pt x="116" y="48"/>
                        <a:pt x="116" y="48"/>
                        <a:pt x="116" y="48"/>
                      </a:cubicBezTo>
                      <a:cubicBezTo>
                        <a:pt x="116" y="48"/>
                        <a:pt x="116" y="48"/>
                        <a:pt x="116" y="47"/>
                      </a:cubicBezTo>
                      <a:close/>
                      <a:moveTo>
                        <a:pt x="115" y="47"/>
                      </a:moveTo>
                      <a:cubicBezTo>
                        <a:pt x="115" y="47"/>
                        <a:pt x="115" y="47"/>
                        <a:pt x="115" y="47"/>
                      </a:cubicBezTo>
                      <a:cubicBezTo>
                        <a:pt x="115" y="47"/>
                        <a:pt x="115" y="46"/>
                        <a:pt x="115" y="46"/>
                      </a:cubicBezTo>
                      <a:cubicBezTo>
                        <a:pt x="115" y="47"/>
                        <a:pt x="115" y="47"/>
                        <a:pt x="115" y="47"/>
                      </a:cubicBezTo>
                      <a:close/>
                      <a:moveTo>
                        <a:pt x="114" y="48"/>
                      </a:moveTo>
                      <a:cubicBezTo>
                        <a:pt x="115" y="48"/>
                        <a:pt x="116" y="47"/>
                        <a:pt x="116" y="47"/>
                      </a:cubicBezTo>
                      <a:cubicBezTo>
                        <a:pt x="116" y="46"/>
                        <a:pt x="116" y="47"/>
                        <a:pt x="115" y="47"/>
                      </a:cubicBezTo>
                      <a:cubicBezTo>
                        <a:pt x="116" y="47"/>
                        <a:pt x="115" y="47"/>
                        <a:pt x="115" y="47"/>
                      </a:cubicBezTo>
                      <a:cubicBezTo>
                        <a:pt x="115" y="47"/>
                        <a:pt x="115" y="48"/>
                        <a:pt x="114" y="48"/>
                      </a:cubicBezTo>
                      <a:close/>
                      <a:moveTo>
                        <a:pt x="119" y="53"/>
                      </a:moveTo>
                      <a:cubicBezTo>
                        <a:pt x="120" y="53"/>
                        <a:pt x="120" y="53"/>
                        <a:pt x="120" y="53"/>
                      </a:cubicBezTo>
                      <a:cubicBezTo>
                        <a:pt x="120" y="53"/>
                        <a:pt x="120" y="52"/>
                        <a:pt x="120" y="52"/>
                      </a:cubicBezTo>
                      <a:cubicBezTo>
                        <a:pt x="120" y="53"/>
                        <a:pt x="120" y="53"/>
                        <a:pt x="119" y="53"/>
                      </a:cubicBezTo>
                      <a:close/>
                      <a:moveTo>
                        <a:pt x="115" y="50"/>
                      </a:moveTo>
                      <a:cubicBezTo>
                        <a:pt x="116" y="50"/>
                        <a:pt x="116" y="50"/>
                        <a:pt x="116" y="50"/>
                      </a:cubicBezTo>
                      <a:cubicBezTo>
                        <a:pt x="116" y="51"/>
                        <a:pt x="116" y="51"/>
                        <a:pt x="116" y="50"/>
                      </a:cubicBezTo>
                      <a:cubicBezTo>
                        <a:pt x="116" y="49"/>
                        <a:pt x="115" y="50"/>
                        <a:pt x="115" y="50"/>
                      </a:cubicBezTo>
                      <a:cubicBezTo>
                        <a:pt x="115" y="51"/>
                        <a:pt x="115" y="50"/>
                        <a:pt x="115" y="50"/>
                      </a:cubicBezTo>
                      <a:cubicBezTo>
                        <a:pt x="115" y="51"/>
                        <a:pt x="115" y="51"/>
                        <a:pt x="115" y="51"/>
                      </a:cubicBezTo>
                      <a:cubicBezTo>
                        <a:pt x="115" y="51"/>
                        <a:pt x="115" y="50"/>
                        <a:pt x="115" y="50"/>
                      </a:cubicBezTo>
                      <a:close/>
                      <a:moveTo>
                        <a:pt x="116" y="50"/>
                      </a:moveTo>
                      <a:cubicBezTo>
                        <a:pt x="117" y="50"/>
                        <a:pt x="116" y="50"/>
                        <a:pt x="116" y="51"/>
                      </a:cubicBezTo>
                      <a:cubicBezTo>
                        <a:pt x="116" y="51"/>
                        <a:pt x="116" y="52"/>
                        <a:pt x="115" y="52"/>
                      </a:cubicBezTo>
                      <a:cubicBezTo>
                        <a:pt x="115" y="53"/>
                        <a:pt x="116" y="52"/>
                        <a:pt x="116" y="53"/>
                      </a:cubicBezTo>
                      <a:cubicBezTo>
                        <a:pt x="116" y="53"/>
                        <a:pt x="116" y="54"/>
                        <a:pt x="116" y="53"/>
                      </a:cubicBezTo>
                      <a:cubicBezTo>
                        <a:pt x="116" y="53"/>
                        <a:pt x="117" y="52"/>
                        <a:pt x="117" y="52"/>
                      </a:cubicBezTo>
                      <a:cubicBezTo>
                        <a:pt x="117" y="52"/>
                        <a:pt x="117" y="51"/>
                        <a:pt x="117" y="51"/>
                      </a:cubicBezTo>
                      <a:cubicBezTo>
                        <a:pt x="117" y="51"/>
                        <a:pt x="117" y="52"/>
                        <a:pt x="117" y="52"/>
                      </a:cubicBezTo>
                      <a:cubicBezTo>
                        <a:pt x="116" y="51"/>
                        <a:pt x="117" y="51"/>
                        <a:pt x="117" y="50"/>
                      </a:cubicBezTo>
                      <a:cubicBezTo>
                        <a:pt x="116" y="51"/>
                        <a:pt x="117" y="49"/>
                        <a:pt x="116" y="50"/>
                      </a:cubicBezTo>
                      <a:close/>
                      <a:moveTo>
                        <a:pt x="120" y="50"/>
                      </a:moveTo>
                      <a:cubicBezTo>
                        <a:pt x="120" y="49"/>
                        <a:pt x="121" y="49"/>
                        <a:pt x="121" y="49"/>
                      </a:cubicBezTo>
                      <a:cubicBezTo>
                        <a:pt x="121" y="48"/>
                        <a:pt x="120" y="49"/>
                        <a:pt x="120" y="50"/>
                      </a:cubicBezTo>
                      <a:close/>
                      <a:moveTo>
                        <a:pt x="118" y="44"/>
                      </a:moveTo>
                      <a:cubicBezTo>
                        <a:pt x="119" y="43"/>
                        <a:pt x="118" y="43"/>
                        <a:pt x="118" y="43"/>
                      </a:cubicBezTo>
                      <a:cubicBezTo>
                        <a:pt x="118" y="43"/>
                        <a:pt x="118" y="43"/>
                        <a:pt x="118" y="43"/>
                      </a:cubicBezTo>
                      <a:cubicBezTo>
                        <a:pt x="119" y="43"/>
                        <a:pt x="118" y="44"/>
                        <a:pt x="118" y="44"/>
                      </a:cubicBezTo>
                      <a:close/>
                      <a:moveTo>
                        <a:pt x="119" y="44"/>
                      </a:moveTo>
                      <a:cubicBezTo>
                        <a:pt x="119" y="43"/>
                        <a:pt x="119" y="44"/>
                        <a:pt x="120" y="44"/>
                      </a:cubicBezTo>
                      <a:cubicBezTo>
                        <a:pt x="120" y="43"/>
                        <a:pt x="120" y="43"/>
                        <a:pt x="119" y="43"/>
                      </a:cubicBezTo>
                      <a:cubicBezTo>
                        <a:pt x="120" y="43"/>
                        <a:pt x="120" y="43"/>
                        <a:pt x="120" y="42"/>
                      </a:cubicBezTo>
                      <a:cubicBezTo>
                        <a:pt x="120" y="43"/>
                        <a:pt x="120" y="42"/>
                        <a:pt x="120" y="42"/>
                      </a:cubicBezTo>
                      <a:cubicBezTo>
                        <a:pt x="120" y="43"/>
                        <a:pt x="119" y="43"/>
                        <a:pt x="119" y="43"/>
                      </a:cubicBezTo>
                      <a:cubicBezTo>
                        <a:pt x="119" y="43"/>
                        <a:pt x="119" y="43"/>
                        <a:pt x="119" y="43"/>
                      </a:cubicBezTo>
                      <a:cubicBezTo>
                        <a:pt x="119" y="43"/>
                        <a:pt x="119" y="43"/>
                        <a:pt x="119" y="43"/>
                      </a:cubicBezTo>
                      <a:cubicBezTo>
                        <a:pt x="119" y="44"/>
                        <a:pt x="119" y="44"/>
                        <a:pt x="119" y="44"/>
                      </a:cubicBezTo>
                      <a:close/>
                      <a:moveTo>
                        <a:pt x="121" y="45"/>
                      </a:moveTo>
                      <a:cubicBezTo>
                        <a:pt x="122" y="45"/>
                        <a:pt x="122" y="45"/>
                        <a:pt x="122" y="45"/>
                      </a:cubicBezTo>
                      <a:cubicBezTo>
                        <a:pt x="122" y="45"/>
                        <a:pt x="121" y="45"/>
                        <a:pt x="121" y="45"/>
                      </a:cubicBezTo>
                      <a:cubicBezTo>
                        <a:pt x="121" y="45"/>
                        <a:pt x="121" y="46"/>
                        <a:pt x="122" y="45"/>
                      </a:cubicBezTo>
                      <a:cubicBezTo>
                        <a:pt x="122" y="45"/>
                        <a:pt x="121" y="45"/>
                        <a:pt x="121" y="45"/>
                      </a:cubicBezTo>
                      <a:close/>
                      <a:moveTo>
                        <a:pt x="121" y="46"/>
                      </a:moveTo>
                      <a:cubicBezTo>
                        <a:pt x="121" y="45"/>
                        <a:pt x="121" y="46"/>
                        <a:pt x="121" y="45"/>
                      </a:cubicBezTo>
                      <a:cubicBezTo>
                        <a:pt x="121" y="45"/>
                        <a:pt x="121" y="45"/>
                        <a:pt x="121" y="45"/>
                      </a:cubicBezTo>
                      <a:cubicBezTo>
                        <a:pt x="121" y="44"/>
                        <a:pt x="120" y="45"/>
                        <a:pt x="120" y="45"/>
                      </a:cubicBezTo>
                      <a:cubicBezTo>
                        <a:pt x="121" y="45"/>
                        <a:pt x="121" y="45"/>
                        <a:pt x="121" y="46"/>
                      </a:cubicBezTo>
                      <a:cubicBezTo>
                        <a:pt x="121" y="46"/>
                        <a:pt x="120" y="46"/>
                        <a:pt x="120" y="46"/>
                      </a:cubicBezTo>
                      <a:cubicBezTo>
                        <a:pt x="120" y="47"/>
                        <a:pt x="121" y="46"/>
                        <a:pt x="121" y="46"/>
                      </a:cubicBezTo>
                      <a:close/>
                      <a:moveTo>
                        <a:pt x="121" y="47"/>
                      </a:moveTo>
                      <a:cubicBezTo>
                        <a:pt x="121" y="47"/>
                        <a:pt x="121" y="47"/>
                        <a:pt x="121" y="47"/>
                      </a:cubicBezTo>
                      <a:cubicBezTo>
                        <a:pt x="120" y="46"/>
                        <a:pt x="120" y="47"/>
                        <a:pt x="120" y="47"/>
                      </a:cubicBezTo>
                      <a:cubicBezTo>
                        <a:pt x="120" y="47"/>
                        <a:pt x="120" y="47"/>
                        <a:pt x="121" y="47"/>
                      </a:cubicBezTo>
                      <a:close/>
                      <a:moveTo>
                        <a:pt x="121" y="46"/>
                      </a:moveTo>
                      <a:cubicBezTo>
                        <a:pt x="121" y="47"/>
                        <a:pt x="122" y="46"/>
                        <a:pt x="122" y="47"/>
                      </a:cubicBezTo>
                      <a:cubicBezTo>
                        <a:pt x="122" y="47"/>
                        <a:pt x="121" y="47"/>
                        <a:pt x="121" y="47"/>
                      </a:cubicBezTo>
                      <a:cubicBezTo>
                        <a:pt x="121" y="47"/>
                        <a:pt x="121" y="47"/>
                        <a:pt x="121" y="47"/>
                      </a:cubicBezTo>
                      <a:cubicBezTo>
                        <a:pt x="121" y="47"/>
                        <a:pt x="121" y="48"/>
                        <a:pt x="121" y="48"/>
                      </a:cubicBezTo>
                      <a:cubicBezTo>
                        <a:pt x="122" y="48"/>
                        <a:pt x="122" y="48"/>
                        <a:pt x="122" y="47"/>
                      </a:cubicBezTo>
                      <a:cubicBezTo>
                        <a:pt x="122" y="47"/>
                        <a:pt x="122" y="47"/>
                        <a:pt x="122" y="47"/>
                      </a:cubicBezTo>
                      <a:cubicBezTo>
                        <a:pt x="122" y="47"/>
                        <a:pt x="123" y="48"/>
                        <a:pt x="123" y="47"/>
                      </a:cubicBezTo>
                      <a:cubicBezTo>
                        <a:pt x="123" y="47"/>
                        <a:pt x="122" y="47"/>
                        <a:pt x="122" y="46"/>
                      </a:cubicBezTo>
                      <a:cubicBezTo>
                        <a:pt x="122" y="46"/>
                        <a:pt x="123" y="47"/>
                        <a:pt x="123" y="46"/>
                      </a:cubicBezTo>
                      <a:cubicBezTo>
                        <a:pt x="122" y="46"/>
                        <a:pt x="122" y="46"/>
                        <a:pt x="121" y="46"/>
                      </a:cubicBezTo>
                      <a:close/>
                      <a:moveTo>
                        <a:pt x="122" y="45"/>
                      </a:moveTo>
                      <a:cubicBezTo>
                        <a:pt x="122" y="45"/>
                        <a:pt x="123" y="46"/>
                        <a:pt x="123" y="45"/>
                      </a:cubicBezTo>
                      <a:cubicBezTo>
                        <a:pt x="122" y="46"/>
                        <a:pt x="122" y="45"/>
                        <a:pt x="122" y="45"/>
                      </a:cubicBezTo>
                      <a:close/>
                      <a:moveTo>
                        <a:pt x="120" y="43"/>
                      </a:moveTo>
                      <a:cubicBezTo>
                        <a:pt x="120" y="43"/>
                        <a:pt x="120" y="43"/>
                        <a:pt x="120" y="43"/>
                      </a:cubicBezTo>
                      <a:cubicBezTo>
                        <a:pt x="120" y="42"/>
                        <a:pt x="120" y="43"/>
                        <a:pt x="120" y="44"/>
                      </a:cubicBezTo>
                      <a:cubicBezTo>
                        <a:pt x="120" y="44"/>
                        <a:pt x="120" y="44"/>
                        <a:pt x="120" y="44"/>
                      </a:cubicBezTo>
                      <a:cubicBezTo>
                        <a:pt x="121" y="44"/>
                        <a:pt x="120" y="43"/>
                        <a:pt x="120" y="43"/>
                      </a:cubicBezTo>
                      <a:close/>
                      <a:moveTo>
                        <a:pt x="114" y="44"/>
                      </a:moveTo>
                      <a:cubicBezTo>
                        <a:pt x="114" y="43"/>
                        <a:pt x="114" y="44"/>
                        <a:pt x="114" y="44"/>
                      </a:cubicBezTo>
                      <a:cubicBezTo>
                        <a:pt x="113" y="44"/>
                        <a:pt x="112" y="43"/>
                        <a:pt x="112" y="44"/>
                      </a:cubicBezTo>
                      <a:cubicBezTo>
                        <a:pt x="112" y="43"/>
                        <a:pt x="113" y="43"/>
                        <a:pt x="113" y="43"/>
                      </a:cubicBezTo>
                      <a:cubicBezTo>
                        <a:pt x="113" y="43"/>
                        <a:pt x="113" y="43"/>
                        <a:pt x="113" y="44"/>
                      </a:cubicBezTo>
                      <a:cubicBezTo>
                        <a:pt x="113" y="44"/>
                        <a:pt x="113" y="43"/>
                        <a:pt x="114" y="43"/>
                      </a:cubicBezTo>
                      <a:cubicBezTo>
                        <a:pt x="114" y="43"/>
                        <a:pt x="114" y="43"/>
                        <a:pt x="114" y="43"/>
                      </a:cubicBezTo>
                      <a:cubicBezTo>
                        <a:pt x="114" y="42"/>
                        <a:pt x="114" y="44"/>
                        <a:pt x="114" y="43"/>
                      </a:cubicBezTo>
                      <a:cubicBezTo>
                        <a:pt x="115" y="43"/>
                        <a:pt x="114" y="43"/>
                        <a:pt x="114" y="44"/>
                      </a:cubicBezTo>
                      <a:close/>
                      <a:moveTo>
                        <a:pt x="118" y="52"/>
                      </a:moveTo>
                      <a:cubicBezTo>
                        <a:pt x="118" y="52"/>
                        <a:pt x="118" y="51"/>
                        <a:pt x="118" y="52"/>
                      </a:cubicBezTo>
                      <a:cubicBezTo>
                        <a:pt x="118" y="52"/>
                        <a:pt x="118" y="52"/>
                        <a:pt x="118" y="52"/>
                      </a:cubicBezTo>
                      <a:close/>
                      <a:moveTo>
                        <a:pt x="127" y="37"/>
                      </a:moveTo>
                      <a:cubicBezTo>
                        <a:pt x="127" y="37"/>
                        <a:pt x="127" y="38"/>
                        <a:pt x="127" y="38"/>
                      </a:cubicBezTo>
                      <a:cubicBezTo>
                        <a:pt x="127" y="38"/>
                        <a:pt x="125" y="37"/>
                        <a:pt x="127" y="37"/>
                      </a:cubicBezTo>
                      <a:close/>
                      <a:moveTo>
                        <a:pt x="128" y="30"/>
                      </a:moveTo>
                      <a:cubicBezTo>
                        <a:pt x="128" y="31"/>
                        <a:pt x="127" y="30"/>
                        <a:pt x="127" y="30"/>
                      </a:cubicBezTo>
                      <a:cubicBezTo>
                        <a:pt x="127" y="29"/>
                        <a:pt x="126" y="31"/>
                        <a:pt x="127" y="30"/>
                      </a:cubicBezTo>
                      <a:cubicBezTo>
                        <a:pt x="127" y="30"/>
                        <a:pt x="127" y="30"/>
                        <a:pt x="127" y="30"/>
                      </a:cubicBezTo>
                      <a:cubicBezTo>
                        <a:pt x="127" y="30"/>
                        <a:pt x="127" y="29"/>
                        <a:pt x="127" y="29"/>
                      </a:cubicBezTo>
                      <a:cubicBezTo>
                        <a:pt x="127" y="29"/>
                        <a:pt x="128" y="29"/>
                        <a:pt x="128" y="29"/>
                      </a:cubicBezTo>
                      <a:cubicBezTo>
                        <a:pt x="128" y="29"/>
                        <a:pt x="128" y="30"/>
                        <a:pt x="128" y="30"/>
                      </a:cubicBezTo>
                      <a:close/>
                      <a:moveTo>
                        <a:pt x="126" y="33"/>
                      </a:moveTo>
                      <a:cubicBezTo>
                        <a:pt x="126" y="33"/>
                        <a:pt x="126" y="34"/>
                        <a:pt x="126" y="33"/>
                      </a:cubicBezTo>
                      <a:cubicBezTo>
                        <a:pt x="126" y="33"/>
                        <a:pt x="126" y="32"/>
                        <a:pt x="127" y="32"/>
                      </a:cubicBezTo>
                      <a:lnTo>
                        <a:pt x="126" y="33"/>
                      </a:lnTo>
                      <a:close/>
                      <a:moveTo>
                        <a:pt x="128" y="9"/>
                      </a:moveTo>
                      <a:cubicBezTo>
                        <a:pt x="129" y="10"/>
                        <a:pt x="128" y="9"/>
                        <a:pt x="129" y="9"/>
                      </a:cubicBezTo>
                      <a:cubicBezTo>
                        <a:pt x="129" y="9"/>
                        <a:pt x="129" y="9"/>
                        <a:pt x="129" y="10"/>
                      </a:cubicBezTo>
                      <a:cubicBezTo>
                        <a:pt x="128" y="10"/>
                        <a:pt x="128" y="10"/>
                        <a:pt x="127" y="10"/>
                      </a:cubicBezTo>
                      <a:cubicBezTo>
                        <a:pt x="127" y="9"/>
                        <a:pt x="128" y="9"/>
                        <a:pt x="128" y="9"/>
                      </a:cubicBezTo>
                      <a:cubicBezTo>
                        <a:pt x="128" y="9"/>
                        <a:pt x="128" y="9"/>
                        <a:pt x="128" y="10"/>
                      </a:cubicBezTo>
                      <a:cubicBezTo>
                        <a:pt x="128" y="9"/>
                        <a:pt x="128" y="9"/>
                        <a:pt x="128" y="9"/>
                      </a:cubicBezTo>
                      <a:close/>
                      <a:moveTo>
                        <a:pt x="127" y="22"/>
                      </a:moveTo>
                      <a:cubicBezTo>
                        <a:pt x="127" y="22"/>
                        <a:pt x="126" y="21"/>
                        <a:pt x="125" y="22"/>
                      </a:cubicBezTo>
                      <a:cubicBezTo>
                        <a:pt x="125" y="23"/>
                        <a:pt x="126" y="22"/>
                        <a:pt x="126" y="22"/>
                      </a:cubicBezTo>
                      <a:cubicBezTo>
                        <a:pt x="126" y="23"/>
                        <a:pt x="125" y="23"/>
                        <a:pt x="125" y="22"/>
                      </a:cubicBezTo>
                      <a:cubicBezTo>
                        <a:pt x="125" y="23"/>
                        <a:pt x="125" y="23"/>
                        <a:pt x="124" y="23"/>
                      </a:cubicBezTo>
                      <a:cubicBezTo>
                        <a:pt x="125" y="23"/>
                        <a:pt x="125" y="23"/>
                        <a:pt x="124" y="24"/>
                      </a:cubicBezTo>
                      <a:cubicBezTo>
                        <a:pt x="124" y="24"/>
                        <a:pt x="124" y="24"/>
                        <a:pt x="124" y="24"/>
                      </a:cubicBezTo>
                      <a:cubicBezTo>
                        <a:pt x="124" y="24"/>
                        <a:pt x="124" y="24"/>
                        <a:pt x="124" y="23"/>
                      </a:cubicBezTo>
                      <a:cubicBezTo>
                        <a:pt x="124" y="23"/>
                        <a:pt x="123" y="24"/>
                        <a:pt x="124" y="23"/>
                      </a:cubicBezTo>
                      <a:cubicBezTo>
                        <a:pt x="123" y="23"/>
                        <a:pt x="123" y="24"/>
                        <a:pt x="122" y="24"/>
                      </a:cubicBezTo>
                      <a:cubicBezTo>
                        <a:pt x="122" y="23"/>
                        <a:pt x="122" y="23"/>
                        <a:pt x="123" y="23"/>
                      </a:cubicBezTo>
                      <a:cubicBezTo>
                        <a:pt x="123" y="23"/>
                        <a:pt x="123" y="22"/>
                        <a:pt x="124" y="22"/>
                      </a:cubicBezTo>
                      <a:cubicBezTo>
                        <a:pt x="123" y="22"/>
                        <a:pt x="123" y="22"/>
                        <a:pt x="123" y="22"/>
                      </a:cubicBezTo>
                      <a:cubicBezTo>
                        <a:pt x="123" y="22"/>
                        <a:pt x="123" y="22"/>
                        <a:pt x="123" y="21"/>
                      </a:cubicBezTo>
                      <a:cubicBezTo>
                        <a:pt x="122" y="21"/>
                        <a:pt x="122" y="21"/>
                        <a:pt x="122" y="22"/>
                      </a:cubicBezTo>
                      <a:cubicBezTo>
                        <a:pt x="122" y="22"/>
                        <a:pt x="122" y="22"/>
                        <a:pt x="122" y="22"/>
                      </a:cubicBezTo>
                      <a:cubicBezTo>
                        <a:pt x="122" y="22"/>
                        <a:pt x="122" y="22"/>
                        <a:pt x="122" y="22"/>
                      </a:cubicBezTo>
                      <a:cubicBezTo>
                        <a:pt x="122" y="22"/>
                        <a:pt x="122" y="21"/>
                        <a:pt x="122" y="21"/>
                      </a:cubicBezTo>
                      <a:cubicBezTo>
                        <a:pt x="123" y="20"/>
                        <a:pt x="123" y="21"/>
                        <a:pt x="123" y="20"/>
                      </a:cubicBezTo>
                      <a:cubicBezTo>
                        <a:pt x="123" y="19"/>
                        <a:pt x="123" y="19"/>
                        <a:pt x="122" y="20"/>
                      </a:cubicBezTo>
                      <a:cubicBezTo>
                        <a:pt x="122" y="20"/>
                        <a:pt x="121" y="20"/>
                        <a:pt x="121" y="20"/>
                      </a:cubicBezTo>
                      <a:cubicBezTo>
                        <a:pt x="121" y="20"/>
                        <a:pt x="121" y="20"/>
                        <a:pt x="121" y="21"/>
                      </a:cubicBezTo>
                      <a:cubicBezTo>
                        <a:pt x="120" y="21"/>
                        <a:pt x="121" y="20"/>
                        <a:pt x="120" y="20"/>
                      </a:cubicBezTo>
                      <a:cubicBezTo>
                        <a:pt x="121" y="20"/>
                        <a:pt x="121" y="20"/>
                        <a:pt x="122" y="20"/>
                      </a:cubicBezTo>
                      <a:cubicBezTo>
                        <a:pt x="121" y="19"/>
                        <a:pt x="122" y="18"/>
                        <a:pt x="122" y="17"/>
                      </a:cubicBezTo>
                      <a:cubicBezTo>
                        <a:pt x="122" y="17"/>
                        <a:pt x="122" y="18"/>
                        <a:pt x="122" y="19"/>
                      </a:cubicBezTo>
                      <a:cubicBezTo>
                        <a:pt x="123" y="19"/>
                        <a:pt x="122" y="18"/>
                        <a:pt x="122" y="17"/>
                      </a:cubicBezTo>
                      <a:cubicBezTo>
                        <a:pt x="122" y="18"/>
                        <a:pt x="122" y="17"/>
                        <a:pt x="122" y="17"/>
                      </a:cubicBezTo>
                      <a:cubicBezTo>
                        <a:pt x="122" y="18"/>
                        <a:pt x="121" y="17"/>
                        <a:pt x="121" y="17"/>
                      </a:cubicBezTo>
                      <a:cubicBezTo>
                        <a:pt x="121" y="16"/>
                        <a:pt x="122" y="16"/>
                        <a:pt x="122" y="16"/>
                      </a:cubicBezTo>
                      <a:cubicBezTo>
                        <a:pt x="122" y="15"/>
                        <a:pt x="122" y="14"/>
                        <a:pt x="122" y="14"/>
                      </a:cubicBezTo>
                      <a:cubicBezTo>
                        <a:pt x="123" y="15"/>
                        <a:pt x="121" y="15"/>
                        <a:pt x="121" y="14"/>
                      </a:cubicBezTo>
                      <a:cubicBezTo>
                        <a:pt x="121" y="14"/>
                        <a:pt x="121" y="14"/>
                        <a:pt x="121" y="14"/>
                      </a:cubicBezTo>
                      <a:cubicBezTo>
                        <a:pt x="121" y="13"/>
                        <a:pt x="122" y="13"/>
                        <a:pt x="122" y="13"/>
                      </a:cubicBezTo>
                      <a:cubicBezTo>
                        <a:pt x="122" y="12"/>
                        <a:pt x="121" y="13"/>
                        <a:pt x="122" y="13"/>
                      </a:cubicBezTo>
                      <a:cubicBezTo>
                        <a:pt x="121" y="13"/>
                        <a:pt x="121" y="13"/>
                        <a:pt x="121" y="13"/>
                      </a:cubicBezTo>
                      <a:cubicBezTo>
                        <a:pt x="121" y="12"/>
                        <a:pt x="121" y="12"/>
                        <a:pt x="121" y="12"/>
                      </a:cubicBezTo>
                      <a:cubicBezTo>
                        <a:pt x="121" y="12"/>
                        <a:pt x="121" y="12"/>
                        <a:pt x="121" y="12"/>
                      </a:cubicBezTo>
                      <a:cubicBezTo>
                        <a:pt x="121" y="11"/>
                        <a:pt x="121" y="11"/>
                        <a:pt x="121" y="11"/>
                      </a:cubicBezTo>
                      <a:cubicBezTo>
                        <a:pt x="121" y="11"/>
                        <a:pt x="121" y="11"/>
                        <a:pt x="121" y="10"/>
                      </a:cubicBezTo>
                      <a:cubicBezTo>
                        <a:pt x="121" y="10"/>
                        <a:pt x="121" y="10"/>
                        <a:pt x="121" y="10"/>
                      </a:cubicBezTo>
                      <a:cubicBezTo>
                        <a:pt x="121" y="9"/>
                        <a:pt x="121" y="9"/>
                        <a:pt x="121" y="9"/>
                      </a:cubicBezTo>
                      <a:cubicBezTo>
                        <a:pt x="121" y="9"/>
                        <a:pt x="121" y="9"/>
                        <a:pt x="121" y="10"/>
                      </a:cubicBezTo>
                      <a:cubicBezTo>
                        <a:pt x="121" y="10"/>
                        <a:pt x="120" y="9"/>
                        <a:pt x="120" y="10"/>
                      </a:cubicBezTo>
                      <a:cubicBezTo>
                        <a:pt x="120" y="10"/>
                        <a:pt x="120" y="9"/>
                        <a:pt x="120" y="9"/>
                      </a:cubicBezTo>
                      <a:cubicBezTo>
                        <a:pt x="120" y="9"/>
                        <a:pt x="120" y="9"/>
                        <a:pt x="120" y="10"/>
                      </a:cubicBezTo>
                      <a:cubicBezTo>
                        <a:pt x="120" y="10"/>
                        <a:pt x="119" y="10"/>
                        <a:pt x="119" y="10"/>
                      </a:cubicBezTo>
                      <a:cubicBezTo>
                        <a:pt x="119" y="9"/>
                        <a:pt x="120" y="9"/>
                        <a:pt x="120" y="9"/>
                      </a:cubicBezTo>
                      <a:cubicBezTo>
                        <a:pt x="120" y="8"/>
                        <a:pt x="119" y="9"/>
                        <a:pt x="119" y="9"/>
                      </a:cubicBezTo>
                      <a:cubicBezTo>
                        <a:pt x="119" y="8"/>
                        <a:pt x="119" y="8"/>
                        <a:pt x="120" y="8"/>
                      </a:cubicBezTo>
                      <a:cubicBezTo>
                        <a:pt x="120" y="9"/>
                        <a:pt x="122" y="8"/>
                        <a:pt x="121" y="11"/>
                      </a:cubicBezTo>
                      <a:cubicBezTo>
                        <a:pt x="122" y="10"/>
                        <a:pt x="123" y="11"/>
                        <a:pt x="123" y="11"/>
                      </a:cubicBezTo>
                      <a:cubicBezTo>
                        <a:pt x="123" y="11"/>
                        <a:pt x="123" y="11"/>
                        <a:pt x="123" y="12"/>
                      </a:cubicBezTo>
                      <a:cubicBezTo>
                        <a:pt x="122" y="12"/>
                        <a:pt x="122" y="11"/>
                        <a:pt x="122" y="11"/>
                      </a:cubicBezTo>
                      <a:cubicBezTo>
                        <a:pt x="122" y="12"/>
                        <a:pt x="123" y="12"/>
                        <a:pt x="123" y="13"/>
                      </a:cubicBezTo>
                      <a:cubicBezTo>
                        <a:pt x="122" y="13"/>
                        <a:pt x="122" y="12"/>
                        <a:pt x="121" y="12"/>
                      </a:cubicBezTo>
                      <a:cubicBezTo>
                        <a:pt x="122" y="13"/>
                        <a:pt x="122" y="13"/>
                        <a:pt x="123" y="14"/>
                      </a:cubicBezTo>
                      <a:cubicBezTo>
                        <a:pt x="123" y="14"/>
                        <a:pt x="123" y="13"/>
                        <a:pt x="123" y="13"/>
                      </a:cubicBezTo>
                      <a:cubicBezTo>
                        <a:pt x="123" y="13"/>
                        <a:pt x="123" y="13"/>
                        <a:pt x="123" y="12"/>
                      </a:cubicBezTo>
                      <a:cubicBezTo>
                        <a:pt x="123" y="13"/>
                        <a:pt x="123" y="13"/>
                        <a:pt x="124" y="13"/>
                      </a:cubicBezTo>
                      <a:cubicBezTo>
                        <a:pt x="124" y="12"/>
                        <a:pt x="124" y="12"/>
                        <a:pt x="124" y="12"/>
                      </a:cubicBezTo>
                      <a:cubicBezTo>
                        <a:pt x="124" y="12"/>
                        <a:pt x="124" y="13"/>
                        <a:pt x="124" y="13"/>
                      </a:cubicBezTo>
                      <a:cubicBezTo>
                        <a:pt x="124" y="13"/>
                        <a:pt x="124" y="12"/>
                        <a:pt x="125" y="12"/>
                      </a:cubicBezTo>
                      <a:cubicBezTo>
                        <a:pt x="124" y="13"/>
                        <a:pt x="124" y="14"/>
                        <a:pt x="123" y="13"/>
                      </a:cubicBezTo>
                      <a:cubicBezTo>
                        <a:pt x="123" y="13"/>
                        <a:pt x="123" y="14"/>
                        <a:pt x="123" y="14"/>
                      </a:cubicBezTo>
                      <a:cubicBezTo>
                        <a:pt x="123" y="14"/>
                        <a:pt x="123" y="15"/>
                        <a:pt x="124" y="15"/>
                      </a:cubicBezTo>
                      <a:cubicBezTo>
                        <a:pt x="124" y="15"/>
                        <a:pt x="124" y="16"/>
                        <a:pt x="123" y="16"/>
                      </a:cubicBezTo>
                      <a:cubicBezTo>
                        <a:pt x="124" y="17"/>
                        <a:pt x="125" y="15"/>
                        <a:pt x="125" y="17"/>
                      </a:cubicBezTo>
                      <a:cubicBezTo>
                        <a:pt x="125" y="17"/>
                        <a:pt x="125" y="17"/>
                        <a:pt x="125" y="18"/>
                      </a:cubicBezTo>
                      <a:cubicBezTo>
                        <a:pt x="125" y="18"/>
                        <a:pt x="124" y="18"/>
                        <a:pt x="124" y="18"/>
                      </a:cubicBezTo>
                      <a:cubicBezTo>
                        <a:pt x="124" y="19"/>
                        <a:pt x="125" y="18"/>
                        <a:pt x="125" y="19"/>
                      </a:cubicBezTo>
                      <a:cubicBezTo>
                        <a:pt x="125" y="19"/>
                        <a:pt x="125" y="19"/>
                        <a:pt x="125" y="19"/>
                      </a:cubicBezTo>
                      <a:cubicBezTo>
                        <a:pt x="125" y="18"/>
                        <a:pt x="125" y="18"/>
                        <a:pt x="125" y="18"/>
                      </a:cubicBezTo>
                      <a:cubicBezTo>
                        <a:pt x="125" y="18"/>
                        <a:pt x="126" y="18"/>
                        <a:pt x="126" y="18"/>
                      </a:cubicBezTo>
                      <a:cubicBezTo>
                        <a:pt x="126" y="19"/>
                        <a:pt x="126" y="19"/>
                        <a:pt x="125" y="20"/>
                      </a:cubicBezTo>
                      <a:cubicBezTo>
                        <a:pt x="125" y="20"/>
                        <a:pt x="125" y="20"/>
                        <a:pt x="125" y="20"/>
                      </a:cubicBezTo>
                      <a:cubicBezTo>
                        <a:pt x="125" y="21"/>
                        <a:pt x="126" y="21"/>
                        <a:pt x="126" y="21"/>
                      </a:cubicBezTo>
                      <a:cubicBezTo>
                        <a:pt x="126" y="21"/>
                        <a:pt x="127" y="21"/>
                        <a:pt x="127" y="22"/>
                      </a:cubicBezTo>
                      <a:close/>
                      <a:moveTo>
                        <a:pt x="123" y="14"/>
                      </a:moveTo>
                      <a:cubicBezTo>
                        <a:pt x="122" y="15"/>
                        <a:pt x="122" y="13"/>
                        <a:pt x="122" y="14"/>
                      </a:cubicBezTo>
                      <a:cubicBezTo>
                        <a:pt x="122" y="14"/>
                        <a:pt x="122" y="14"/>
                        <a:pt x="122" y="15"/>
                      </a:cubicBezTo>
                      <a:cubicBezTo>
                        <a:pt x="122" y="15"/>
                        <a:pt x="123" y="15"/>
                        <a:pt x="123" y="14"/>
                      </a:cubicBezTo>
                      <a:close/>
                      <a:moveTo>
                        <a:pt x="123" y="17"/>
                      </a:moveTo>
                      <a:cubicBezTo>
                        <a:pt x="123" y="16"/>
                        <a:pt x="123" y="16"/>
                        <a:pt x="123" y="16"/>
                      </a:cubicBezTo>
                      <a:cubicBezTo>
                        <a:pt x="123" y="16"/>
                        <a:pt x="123" y="16"/>
                        <a:pt x="123" y="16"/>
                      </a:cubicBezTo>
                      <a:cubicBezTo>
                        <a:pt x="123" y="15"/>
                        <a:pt x="123" y="15"/>
                        <a:pt x="122" y="15"/>
                      </a:cubicBezTo>
                      <a:cubicBezTo>
                        <a:pt x="123" y="16"/>
                        <a:pt x="122" y="16"/>
                        <a:pt x="122" y="16"/>
                      </a:cubicBezTo>
                      <a:cubicBezTo>
                        <a:pt x="122" y="16"/>
                        <a:pt x="122" y="16"/>
                        <a:pt x="123" y="17"/>
                      </a:cubicBezTo>
                      <a:close/>
                      <a:moveTo>
                        <a:pt x="125" y="21"/>
                      </a:moveTo>
                      <a:cubicBezTo>
                        <a:pt x="124" y="20"/>
                        <a:pt x="124" y="20"/>
                        <a:pt x="124" y="20"/>
                      </a:cubicBezTo>
                      <a:cubicBezTo>
                        <a:pt x="124" y="20"/>
                        <a:pt x="124" y="21"/>
                        <a:pt x="125" y="21"/>
                      </a:cubicBezTo>
                      <a:close/>
                      <a:moveTo>
                        <a:pt x="124" y="22"/>
                      </a:moveTo>
                      <a:cubicBezTo>
                        <a:pt x="124" y="22"/>
                        <a:pt x="125" y="22"/>
                        <a:pt x="125" y="21"/>
                      </a:cubicBezTo>
                      <a:cubicBezTo>
                        <a:pt x="124" y="22"/>
                        <a:pt x="124" y="21"/>
                        <a:pt x="124" y="22"/>
                      </a:cubicBezTo>
                      <a:close/>
                      <a:moveTo>
                        <a:pt x="124" y="39"/>
                      </a:moveTo>
                      <a:cubicBezTo>
                        <a:pt x="124" y="40"/>
                        <a:pt x="124" y="38"/>
                        <a:pt x="124" y="39"/>
                      </a:cubicBezTo>
                      <a:cubicBezTo>
                        <a:pt x="124" y="38"/>
                        <a:pt x="124" y="39"/>
                        <a:pt x="124" y="39"/>
                      </a:cubicBezTo>
                      <a:close/>
                      <a:moveTo>
                        <a:pt x="129" y="3"/>
                      </a:moveTo>
                      <a:cubicBezTo>
                        <a:pt x="128" y="3"/>
                        <a:pt x="129" y="3"/>
                        <a:pt x="129" y="3"/>
                      </a:cubicBezTo>
                      <a:cubicBezTo>
                        <a:pt x="129" y="2"/>
                        <a:pt x="128" y="2"/>
                        <a:pt x="128" y="2"/>
                      </a:cubicBezTo>
                      <a:cubicBezTo>
                        <a:pt x="128" y="2"/>
                        <a:pt x="128" y="2"/>
                        <a:pt x="129" y="2"/>
                      </a:cubicBezTo>
                      <a:cubicBezTo>
                        <a:pt x="129" y="2"/>
                        <a:pt x="129" y="2"/>
                        <a:pt x="129" y="3"/>
                      </a:cubicBezTo>
                      <a:close/>
                      <a:moveTo>
                        <a:pt x="118" y="32"/>
                      </a:moveTo>
                      <a:cubicBezTo>
                        <a:pt x="119" y="32"/>
                        <a:pt x="119" y="33"/>
                        <a:pt x="120" y="33"/>
                      </a:cubicBezTo>
                      <a:cubicBezTo>
                        <a:pt x="120" y="33"/>
                        <a:pt x="120" y="33"/>
                        <a:pt x="120" y="33"/>
                      </a:cubicBezTo>
                      <a:cubicBezTo>
                        <a:pt x="120" y="34"/>
                        <a:pt x="120" y="33"/>
                        <a:pt x="119" y="34"/>
                      </a:cubicBezTo>
                      <a:cubicBezTo>
                        <a:pt x="119" y="33"/>
                        <a:pt x="119" y="33"/>
                        <a:pt x="119" y="33"/>
                      </a:cubicBezTo>
                      <a:cubicBezTo>
                        <a:pt x="119" y="33"/>
                        <a:pt x="119" y="33"/>
                        <a:pt x="119" y="33"/>
                      </a:cubicBezTo>
                      <a:cubicBezTo>
                        <a:pt x="119" y="33"/>
                        <a:pt x="119" y="32"/>
                        <a:pt x="119" y="32"/>
                      </a:cubicBezTo>
                      <a:cubicBezTo>
                        <a:pt x="119" y="32"/>
                        <a:pt x="119" y="33"/>
                        <a:pt x="118" y="33"/>
                      </a:cubicBezTo>
                      <a:cubicBezTo>
                        <a:pt x="118" y="33"/>
                        <a:pt x="118" y="32"/>
                        <a:pt x="118" y="33"/>
                      </a:cubicBezTo>
                      <a:cubicBezTo>
                        <a:pt x="118" y="33"/>
                        <a:pt x="117" y="32"/>
                        <a:pt x="118" y="32"/>
                      </a:cubicBezTo>
                      <a:cubicBezTo>
                        <a:pt x="118" y="32"/>
                        <a:pt x="118" y="33"/>
                        <a:pt x="118" y="32"/>
                      </a:cubicBezTo>
                      <a:close/>
                      <a:moveTo>
                        <a:pt x="117" y="40"/>
                      </a:moveTo>
                      <a:cubicBezTo>
                        <a:pt x="117" y="40"/>
                        <a:pt x="117" y="39"/>
                        <a:pt x="117" y="39"/>
                      </a:cubicBezTo>
                      <a:cubicBezTo>
                        <a:pt x="117" y="39"/>
                        <a:pt x="117" y="39"/>
                        <a:pt x="117" y="39"/>
                      </a:cubicBezTo>
                      <a:cubicBezTo>
                        <a:pt x="118" y="38"/>
                        <a:pt x="118" y="40"/>
                        <a:pt x="119" y="39"/>
                      </a:cubicBezTo>
                      <a:cubicBezTo>
                        <a:pt x="118" y="40"/>
                        <a:pt x="118" y="39"/>
                        <a:pt x="117" y="40"/>
                      </a:cubicBezTo>
                      <a:close/>
                      <a:moveTo>
                        <a:pt x="72" y="32"/>
                      </a:moveTo>
                      <a:cubicBezTo>
                        <a:pt x="72" y="32"/>
                        <a:pt x="71" y="32"/>
                        <a:pt x="70" y="32"/>
                      </a:cubicBezTo>
                      <a:cubicBezTo>
                        <a:pt x="70" y="31"/>
                        <a:pt x="71" y="31"/>
                        <a:pt x="71" y="31"/>
                      </a:cubicBezTo>
                      <a:cubicBezTo>
                        <a:pt x="70" y="31"/>
                        <a:pt x="70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2"/>
                        <a:pt x="68" y="32"/>
                        <a:pt x="68" y="32"/>
                      </a:cubicBezTo>
                      <a:cubicBezTo>
                        <a:pt x="68" y="31"/>
                        <a:pt x="69" y="32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8" y="31"/>
                        <a:pt x="66" y="30"/>
                        <a:pt x="65" y="30"/>
                      </a:cubicBezTo>
                      <a:cubicBezTo>
                        <a:pt x="66" y="29"/>
                        <a:pt x="68" y="30"/>
                        <a:pt x="68" y="30"/>
                      </a:cubicBezTo>
                      <a:cubicBezTo>
                        <a:pt x="68" y="29"/>
                        <a:pt x="68" y="30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8" y="28"/>
                        <a:pt x="66" y="26"/>
                        <a:pt x="66" y="29"/>
                      </a:cubicBezTo>
                      <a:cubicBezTo>
                        <a:pt x="67" y="29"/>
                        <a:pt x="67" y="28"/>
                        <a:pt x="67" y="28"/>
                      </a:cubicBezTo>
                      <a:cubicBezTo>
                        <a:pt x="67" y="28"/>
                        <a:pt x="67" y="28"/>
                        <a:pt x="67" y="28"/>
                      </a:cubicBezTo>
                      <a:cubicBezTo>
                        <a:pt x="67" y="28"/>
                        <a:pt x="68" y="28"/>
                        <a:pt x="68" y="28"/>
                      </a:cubicBezTo>
                      <a:cubicBezTo>
                        <a:pt x="68" y="28"/>
                        <a:pt x="68" y="29"/>
                        <a:pt x="68" y="29"/>
                      </a:cubicBezTo>
                      <a:cubicBezTo>
                        <a:pt x="68" y="30"/>
                        <a:pt x="67" y="28"/>
                        <a:pt x="67" y="30"/>
                      </a:cubicBezTo>
                      <a:cubicBezTo>
                        <a:pt x="67" y="29"/>
                        <a:pt x="66" y="30"/>
                        <a:pt x="66" y="29"/>
                      </a:cubicBezTo>
                      <a:cubicBezTo>
                        <a:pt x="66" y="28"/>
                        <a:pt x="66" y="28"/>
                        <a:pt x="66" y="28"/>
                      </a:cubicBezTo>
                      <a:cubicBezTo>
                        <a:pt x="66" y="29"/>
                        <a:pt x="66" y="28"/>
                        <a:pt x="66" y="29"/>
                      </a:cubicBezTo>
                      <a:cubicBezTo>
                        <a:pt x="66" y="29"/>
                        <a:pt x="66" y="28"/>
                        <a:pt x="66" y="28"/>
                      </a:cubicBezTo>
                      <a:cubicBezTo>
                        <a:pt x="66" y="27"/>
                        <a:pt x="66" y="28"/>
                        <a:pt x="66" y="27"/>
                      </a:cubicBezTo>
                      <a:cubicBezTo>
                        <a:pt x="66" y="27"/>
                        <a:pt x="65" y="27"/>
                        <a:pt x="65" y="27"/>
                      </a:cubicBezTo>
                      <a:cubicBezTo>
                        <a:pt x="65" y="26"/>
                        <a:pt x="65" y="26"/>
                        <a:pt x="65" y="26"/>
                      </a:cubicBezTo>
                      <a:cubicBezTo>
                        <a:pt x="65" y="25"/>
                        <a:pt x="66" y="27"/>
                        <a:pt x="66" y="27"/>
                      </a:cubicBezTo>
                      <a:cubicBezTo>
                        <a:pt x="67" y="27"/>
                        <a:pt x="68" y="26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70" y="25"/>
                        <a:pt x="70" y="25"/>
                        <a:pt x="71" y="25"/>
                      </a:cubicBezTo>
                      <a:cubicBezTo>
                        <a:pt x="70" y="26"/>
                        <a:pt x="69" y="26"/>
                        <a:pt x="68" y="26"/>
                      </a:cubicBezTo>
                      <a:cubicBezTo>
                        <a:pt x="69" y="27"/>
                        <a:pt x="69" y="27"/>
                        <a:pt x="69" y="28"/>
                      </a:cubicBezTo>
                      <a:cubicBezTo>
                        <a:pt x="69" y="28"/>
                        <a:pt x="69" y="29"/>
                        <a:pt x="69" y="29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8"/>
                        <a:pt x="70" y="29"/>
                        <a:pt x="70" y="29"/>
                      </a:cubicBezTo>
                      <a:cubicBezTo>
                        <a:pt x="70" y="28"/>
                        <a:pt x="70" y="28"/>
                        <a:pt x="70" y="28"/>
                      </a:cubicBezTo>
                      <a:cubicBezTo>
                        <a:pt x="70" y="28"/>
                        <a:pt x="70" y="28"/>
                        <a:pt x="70" y="28"/>
                      </a:cubicBezTo>
                      <a:cubicBezTo>
                        <a:pt x="69" y="28"/>
                        <a:pt x="69" y="27"/>
                        <a:pt x="69" y="27"/>
                      </a:cubicBezTo>
                      <a:cubicBezTo>
                        <a:pt x="70" y="25"/>
                        <a:pt x="70" y="28"/>
                        <a:pt x="71" y="27"/>
                      </a:cubicBezTo>
                      <a:cubicBezTo>
                        <a:pt x="71" y="27"/>
                        <a:pt x="71" y="27"/>
                        <a:pt x="71" y="26"/>
                      </a:cubicBezTo>
                      <a:cubicBezTo>
                        <a:pt x="71" y="26"/>
                        <a:pt x="70" y="27"/>
                        <a:pt x="70" y="26"/>
                      </a:cubicBezTo>
                      <a:cubicBezTo>
                        <a:pt x="70" y="26"/>
                        <a:pt x="71" y="26"/>
                        <a:pt x="71" y="26"/>
                      </a:cubicBezTo>
                      <a:cubicBezTo>
                        <a:pt x="71" y="25"/>
                        <a:pt x="71" y="25"/>
                        <a:pt x="71" y="25"/>
                      </a:cubicBezTo>
                      <a:cubicBezTo>
                        <a:pt x="71" y="25"/>
                        <a:pt x="69" y="25"/>
                        <a:pt x="69" y="24"/>
                      </a:cubicBezTo>
                      <a:cubicBezTo>
                        <a:pt x="69" y="24"/>
                        <a:pt x="69" y="24"/>
                        <a:pt x="69" y="24"/>
                      </a:cubicBezTo>
                      <a:cubicBezTo>
                        <a:pt x="69" y="25"/>
                        <a:pt x="68" y="25"/>
                        <a:pt x="67" y="25"/>
                      </a:cubicBezTo>
                      <a:cubicBezTo>
                        <a:pt x="68" y="25"/>
                        <a:pt x="68" y="24"/>
                        <a:pt x="68" y="24"/>
                      </a:cubicBezTo>
                      <a:cubicBezTo>
                        <a:pt x="69" y="22"/>
                        <a:pt x="70" y="24"/>
                        <a:pt x="71" y="24"/>
                      </a:cubicBezTo>
                      <a:cubicBezTo>
                        <a:pt x="71" y="24"/>
                        <a:pt x="72" y="23"/>
                        <a:pt x="73" y="25"/>
                      </a:cubicBezTo>
                      <a:cubicBezTo>
                        <a:pt x="72" y="25"/>
                        <a:pt x="72" y="25"/>
                        <a:pt x="72" y="25"/>
                      </a:cubicBezTo>
                      <a:cubicBezTo>
                        <a:pt x="72" y="25"/>
                        <a:pt x="72" y="25"/>
                        <a:pt x="72" y="25"/>
                      </a:cubicBezTo>
                      <a:cubicBezTo>
                        <a:pt x="72" y="26"/>
                        <a:pt x="72" y="25"/>
                        <a:pt x="71" y="26"/>
                      </a:cubicBezTo>
                      <a:cubicBezTo>
                        <a:pt x="71" y="26"/>
                        <a:pt x="71" y="26"/>
                        <a:pt x="71" y="26"/>
                      </a:cubicBezTo>
                      <a:cubicBezTo>
                        <a:pt x="72" y="27"/>
                        <a:pt x="72" y="26"/>
                        <a:pt x="72" y="26"/>
                      </a:cubicBezTo>
                      <a:cubicBezTo>
                        <a:pt x="72" y="26"/>
                        <a:pt x="72" y="26"/>
                        <a:pt x="72" y="27"/>
                      </a:cubicBezTo>
                      <a:cubicBezTo>
                        <a:pt x="72" y="27"/>
                        <a:pt x="72" y="27"/>
                        <a:pt x="72" y="28"/>
                      </a:cubicBezTo>
                      <a:cubicBezTo>
                        <a:pt x="73" y="28"/>
                        <a:pt x="73" y="27"/>
                        <a:pt x="73" y="27"/>
                      </a:cubicBezTo>
                      <a:cubicBezTo>
                        <a:pt x="73" y="26"/>
                        <a:pt x="73" y="28"/>
                        <a:pt x="73" y="27"/>
                      </a:cubicBezTo>
                      <a:cubicBezTo>
                        <a:pt x="73" y="27"/>
                        <a:pt x="73" y="28"/>
                        <a:pt x="74" y="27"/>
                      </a:cubicBezTo>
                      <a:cubicBezTo>
                        <a:pt x="74" y="28"/>
                        <a:pt x="74" y="27"/>
                        <a:pt x="74" y="28"/>
                      </a:cubicBezTo>
                      <a:cubicBezTo>
                        <a:pt x="73" y="28"/>
                        <a:pt x="73" y="28"/>
                        <a:pt x="73" y="27"/>
                      </a:cubicBezTo>
                      <a:cubicBezTo>
                        <a:pt x="73" y="27"/>
                        <a:pt x="73" y="28"/>
                        <a:pt x="73" y="29"/>
                      </a:cubicBezTo>
                      <a:cubicBezTo>
                        <a:pt x="73" y="29"/>
                        <a:pt x="73" y="29"/>
                        <a:pt x="73" y="29"/>
                      </a:cubicBezTo>
                      <a:cubicBezTo>
                        <a:pt x="73" y="28"/>
                        <a:pt x="73" y="28"/>
                        <a:pt x="73" y="28"/>
                      </a:cubicBezTo>
                      <a:cubicBezTo>
                        <a:pt x="72" y="28"/>
                        <a:pt x="71" y="28"/>
                        <a:pt x="70" y="29"/>
                      </a:cubicBezTo>
                      <a:cubicBezTo>
                        <a:pt x="70" y="29"/>
                        <a:pt x="71" y="29"/>
                        <a:pt x="71" y="29"/>
                      </a:cubicBezTo>
                      <a:cubicBezTo>
                        <a:pt x="71" y="28"/>
                        <a:pt x="70" y="28"/>
                        <a:pt x="70" y="29"/>
                      </a:cubicBezTo>
                      <a:cubicBezTo>
                        <a:pt x="70" y="30"/>
                        <a:pt x="71" y="29"/>
                        <a:pt x="71" y="30"/>
                      </a:cubicBezTo>
                      <a:cubicBezTo>
                        <a:pt x="70" y="29"/>
                        <a:pt x="70" y="30"/>
                        <a:pt x="70" y="30"/>
                      </a:cubicBezTo>
                      <a:cubicBezTo>
                        <a:pt x="70" y="31"/>
                        <a:pt x="70" y="30"/>
                        <a:pt x="71" y="30"/>
                      </a:cubicBezTo>
                      <a:cubicBezTo>
                        <a:pt x="71" y="30"/>
                        <a:pt x="71" y="29"/>
                        <a:pt x="71" y="30"/>
                      </a:cubicBezTo>
                      <a:cubicBezTo>
                        <a:pt x="71" y="30"/>
                        <a:pt x="71" y="30"/>
                        <a:pt x="71" y="30"/>
                      </a:cubicBezTo>
                      <a:cubicBezTo>
                        <a:pt x="71" y="31"/>
                        <a:pt x="72" y="30"/>
                        <a:pt x="72" y="30"/>
                      </a:cubicBezTo>
                      <a:cubicBezTo>
                        <a:pt x="72" y="30"/>
                        <a:pt x="71" y="29"/>
                        <a:pt x="72" y="29"/>
                      </a:cubicBezTo>
                      <a:cubicBezTo>
                        <a:pt x="72" y="29"/>
                        <a:pt x="71" y="29"/>
                        <a:pt x="71" y="29"/>
                      </a:cubicBezTo>
                      <a:cubicBezTo>
                        <a:pt x="71" y="29"/>
                        <a:pt x="72" y="28"/>
                        <a:pt x="72" y="28"/>
                      </a:cubicBezTo>
                      <a:cubicBezTo>
                        <a:pt x="72" y="28"/>
                        <a:pt x="72" y="28"/>
                        <a:pt x="72" y="28"/>
                      </a:cubicBezTo>
                      <a:cubicBezTo>
                        <a:pt x="72" y="29"/>
                        <a:pt x="72" y="29"/>
                        <a:pt x="72" y="30"/>
                      </a:cubicBezTo>
                      <a:cubicBezTo>
                        <a:pt x="73" y="29"/>
                        <a:pt x="73" y="30"/>
                        <a:pt x="74" y="29"/>
                      </a:cubicBezTo>
                      <a:cubicBezTo>
                        <a:pt x="74" y="31"/>
                        <a:pt x="74" y="31"/>
                        <a:pt x="75" y="31"/>
                      </a:cubicBezTo>
                      <a:cubicBezTo>
                        <a:pt x="76" y="31"/>
                        <a:pt x="75" y="30"/>
                        <a:pt x="75" y="30"/>
                      </a:cubicBezTo>
                      <a:cubicBezTo>
                        <a:pt x="76" y="30"/>
                        <a:pt x="76" y="30"/>
                        <a:pt x="76" y="31"/>
                      </a:cubicBezTo>
                      <a:cubicBezTo>
                        <a:pt x="76" y="31"/>
                        <a:pt x="76" y="31"/>
                        <a:pt x="76" y="31"/>
                      </a:cubicBezTo>
                      <a:cubicBezTo>
                        <a:pt x="76" y="32"/>
                        <a:pt x="76" y="32"/>
                        <a:pt x="76" y="32"/>
                      </a:cubicBezTo>
                      <a:cubicBezTo>
                        <a:pt x="76" y="32"/>
                        <a:pt x="76" y="31"/>
                        <a:pt x="77" y="31"/>
                      </a:cubicBezTo>
                      <a:cubicBezTo>
                        <a:pt x="77" y="30"/>
                        <a:pt x="76" y="31"/>
                        <a:pt x="76" y="30"/>
                      </a:cubicBezTo>
                      <a:cubicBezTo>
                        <a:pt x="77" y="30"/>
                        <a:pt x="77" y="31"/>
                        <a:pt x="77" y="31"/>
                      </a:cubicBezTo>
                      <a:cubicBezTo>
                        <a:pt x="77" y="31"/>
                        <a:pt x="77" y="31"/>
                        <a:pt x="77" y="32"/>
                      </a:cubicBezTo>
                      <a:cubicBezTo>
                        <a:pt x="77" y="31"/>
                        <a:pt x="77" y="32"/>
                        <a:pt x="77" y="32"/>
                      </a:cubicBezTo>
                      <a:cubicBezTo>
                        <a:pt x="77" y="32"/>
                        <a:pt x="77" y="32"/>
                        <a:pt x="78" y="32"/>
                      </a:cubicBezTo>
                      <a:cubicBezTo>
                        <a:pt x="77" y="32"/>
                        <a:pt x="77" y="32"/>
                        <a:pt x="77" y="31"/>
                      </a:cubicBezTo>
                      <a:cubicBezTo>
                        <a:pt x="78" y="31"/>
                        <a:pt x="79" y="30"/>
                        <a:pt x="79" y="31"/>
                      </a:cubicBezTo>
                      <a:cubicBezTo>
                        <a:pt x="79" y="31"/>
                        <a:pt x="79" y="31"/>
                        <a:pt x="79" y="32"/>
                      </a:cubicBezTo>
                      <a:cubicBezTo>
                        <a:pt x="79" y="32"/>
                        <a:pt x="79" y="32"/>
                        <a:pt x="79" y="32"/>
                      </a:cubicBezTo>
                      <a:cubicBezTo>
                        <a:pt x="79" y="32"/>
                        <a:pt x="79" y="31"/>
                        <a:pt x="78" y="32"/>
                      </a:cubicBezTo>
                      <a:cubicBezTo>
                        <a:pt x="78" y="31"/>
                        <a:pt x="79" y="32"/>
                        <a:pt x="79" y="31"/>
                      </a:cubicBezTo>
                      <a:cubicBezTo>
                        <a:pt x="78" y="31"/>
                        <a:pt x="78" y="32"/>
                        <a:pt x="78" y="32"/>
                      </a:cubicBezTo>
                      <a:cubicBezTo>
                        <a:pt x="78" y="33"/>
                        <a:pt x="79" y="32"/>
                        <a:pt x="80" y="32"/>
                      </a:cubicBezTo>
                      <a:cubicBezTo>
                        <a:pt x="80" y="32"/>
                        <a:pt x="80" y="32"/>
                        <a:pt x="79" y="32"/>
                      </a:cubicBezTo>
                      <a:cubicBezTo>
                        <a:pt x="79" y="31"/>
                        <a:pt x="79" y="31"/>
                        <a:pt x="79" y="31"/>
                      </a:cubicBezTo>
                      <a:cubicBezTo>
                        <a:pt x="79" y="31"/>
                        <a:pt x="79" y="31"/>
                        <a:pt x="79" y="31"/>
                      </a:cubicBezTo>
                      <a:cubicBezTo>
                        <a:pt x="79" y="31"/>
                        <a:pt x="79" y="31"/>
                        <a:pt x="79" y="31"/>
                      </a:cubicBezTo>
                      <a:cubicBezTo>
                        <a:pt x="80" y="31"/>
                        <a:pt x="80" y="31"/>
                        <a:pt x="81" y="31"/>
                      </a:cubicBezTo>
                      <a:cubicBezTo>
                        <a:pt x="81" y="31"/>
                        <a:pt x="81" y="31"/>
                        <a:pt x="81" y="30"/>
                      </a:cubicBezTo>
                      <a:cubicBezTo>
                        <a:pt x="81" y="29"/>
                        <a:pt x="81" y="31"/>
                        <a:pt x="81" y="30"/>
                      </a:cubicBezTo>
                      <a:cubicBezTo>
                        <a:pt x="81" y="30"/>
                        <a:pt x="81" y="30"/>
                        <a:pt x="81" y="31"/>
                      </a:cubicBezTo>
                      <a:cubicBezTo>
                        <a:pt x="81" y="31"/>
                        <a:pt x="82" y="30"/>
                        <a:pt x="82" y="31"/>
                      </a:cubicBezTo>
                      <a:cubicBezTo>
                        <a:pt x="82" y="31"/>
                        <a:pt x="82" y="31"/>
                        <a:pt x="82" y="31"/>
                      </a:cubicBezTo>
                      <a:cubicBezTo>
                        <a:pt x="83" y="31"/>
                        <a:pt x="83" y="31"/>
                        <a:pt x="83" y="31"/>
                      </a:cubicBezTo>
                      <a:cubicBezTo>
                        <a:pt x="83" y="31"/>
                        <a:pt x="83" y="32"/>
                        <a:pt x="84" y="32"/>
                      </a:cubicBezTo>
                      <a:cubicBezTo>
                        <a:pt x="84" y="32"/>
                        <a:pt x="83" y="32"/>
                        <a:pt x="83" y="32"/>
                      </a:cubicBezTo>
                      <a:cubicBezTo>
                        <a:pt x="83" y="33"/>
                        <a:pt x="84" y="32"/>
                        <a:pt x="84" y="32"/>
                      </a:cubicBezTo>
                      <a:cubicBezTo>
                        <a:pt x="85" y="32"/>
                        <a:pt x="86" y="33"/>
                        <a:pt x="87" y="33"/>
                      </a:cubicBezTo>
                      <a:cubicBezTo>
                        <a:pt x="87" y="33"/>
                        <a:pt x="86" y="33"/>
                        <a:pt x="87" y="32"/>
                      </a:cubicBezTo>
                      <a:cubicBezTo>
                        <a:pt x="87" y="33"/>
                        <a:pt x="87" y="32"/>
                        <a:pt x="87" y="33"/>
                      </a:cubicBezTo>
                      <a:cubicBezTo>
                        <a:pt x="87" y="34"/>
                        <a:pt x="87" y="33"/>
                        <a:pt x="87" y="34"/>
                      </a:cubicBezTo>
                      <a:cubicBezTo>
                        <a:pt x="87" y="34"/>
                        <a:pt x="86" y="34"/>
                        <a:pt x="87" y="34"/>
                      </a:cubicBezTo>
                      <a:cubicBezTo>
                        <a:pt x="86" y="35"/>
                        <a:pt x="86" y="34"/>
                        <a:pt x="86" y="35"/>
                      </a:cubicBezTo>
                      <a:cubicBezTo>
                        <a:pt x="86" y="34"/>
                        <a:pt x="86" y="34"/>
                        <a:pt x="86" y="34"/>
                      </a:cubicBezTo>
                      <a:cubicBezTo>
                        <a:pt x="86" y="33"/>
                        <a:pt x="86" y="34"/>
                        <a:pt x="86" y="33"/>
                      </a:cubicBezTo>
                      <a:cubicBezTo>
                        <a:pt x="86" y="33"/>
                        <a:pt x="86" y="34"/>
                        <a:pt x="86" y="34"/>
                      </a:cubicBezTo>
                      <a:cubicBezTo>
                        <a:pt x="86" y="35"/>
                        <a:pt x="86" y="34"/>
                        <a:pt x="85" y="34"/>
                      </a:cubicBezTo>
                      <a:cubicBezTo>
                        <a:pt x="85" y="32"/>
                        <a:pt x="83" y="34"/>
                        <a:pt x="83" y="33"/>
                      </a:cubicBezTo>
                      <a:cubicBezTo>
                        <a:pt x="83" y="33"/>
                        <a:pt x="83" y="33"/>
                        <a:pt x="83" y="34"/>
                      </a:cubicBezTo>
                      <a:cubicBezTo>
                        <a:pt x="83" y="35"/>
                        <a:pt x="82" y="34"/>
                        <a:pt x="82" y="35"/>
                      </a:cubicBezTo>
                      <a:cubicBezTo>
                        <a:pt x="82" y="35"/>
                        <a:pt x="83" y="34"/>
                        <a:pt x="82" y="35"/>
                      </a:cubicBezTo>
                      <a:cubicBezTo>
                        <a:pt x="83" y="35"/>
                        <a:pt x="83" y="34"/>
                        <a:pt x="84" y="34"/>
                      </a:cubicBezTo>
                      <a:cubicBezTo>
                        <a:pt x="84" y="34"/>
                        <a:pt x="84" y="35"/>
                        <a:pt x="84" y="35"/>
                      </a:cubicBezTo>
                      <a:cubicBezTo>
                        <a:pt x="84" y="36"/>
                        <a:pt x="84" y="34"/>
                        <a:pt x="83" y="35"/>
                      </a:cubicBezTo>
                      <a:cubicBezTo>
                        <a:pt x="84" y="36"/>
                        <a:pt x="85" y="35"/>
                        <a:pt x="85" y="35"/>
                      </a:cubicBezTo>
                      <a:cubicBezTo>
                        <a:pt x="85" y="35"/>
                        <a:pt x="85" y="35"/>
                        <a:pt x="85" y="35"/>
                      </a:cubicBezTo>
                      <a:cubicBezTo>
                        <a:pt x="85" y="35"/>
                        <a:pt x="85" y="35"/>
                        <a:pt x="85" y="35"/>
                      </a:cubicBezTo>
                      <a:cubicBezTo>
                        <a:pt x="85" y="36"/>
                        <a:pt x="86" y="36"/>
                        <a:pt x="86" y="35"/>
                      </a:cubicBezTo>
                      <a:cubicBezTo>
                        <a:pt x="86" y="35"/>
                        <a:pt x="86" y="35"/>
                        <a:pt x="86" y="35"/>
                      </a:cubicBezTo>
                      <a:cubicBezTo>
                        <a:pt x="86" y="35"/>
                        <a:pt x="86" y="35"/>
                        <a:pt x="86" y="35"/>
                      </a:cubicBezTo>
                      <a:cubicBezTo>
                        <a:pt x="86" y="37"/>
                        <a:pt x="87" y="35"/>
                        <a:pt x="89" y="35"/>
                      </a:cubicBezTo>
                      <a:cubicBezTo>
                        <a:pt x="89" y="34"/>
                        <a:pt x="88" y="35"/>
                        <a:pt x="88" y="33"/>
                      </a:cubicBezTo>
                      <a:cubicBezTo>
                        <a:pt x="88" y="33"/>
                        <a:pt x="88" y="34"/>
                        <a:pt x="88" y="34"/>
                      </a:cubicBezTo>
                      <a:cubicBezTo>
                        <a:pt x="88" y="34"/>
                        <a:pt x="88" y="33"/>
                        <a:pt x="89" y="33"/>
                      </a:cubicBezTo>
                      <a:cubicBezTo>
                        <a:pt x="88" y="33"/>
                        <a:pt x="88" y="33"/>
                        <a:pt x="88" y="33"/>
                      </a:cubicBezTo>
                      <a:cubicBezTo>
                        <a:pt x="88" y="33"/>
                        <a:pt x="88" y="32"/>
                        <a:pt x="89" y="32"/>
                      </a:cubicBezTo>
                      <a:cubicBezTo>
                        <a:pt x="89" y="32"/>
                        <a:pt x="88" y="32"/>
                        <a:pt x="89" y="31"/>
                      </a:cubicBezTo>
                      <a:cubicBezTo>
                        <a:pt x="88" y="31"/>
                        <a:pt x="88" y="32"/>
                        <a:pt x="88" y="32"/>
                      </a:cubicBezTo>
                      <a:cubicBezTo>
                        <a:pt x="88" y="31"/>
                        <a:pt x="87" y="31"/>
                        <a:pt x="88" y="30"/>
                      </a:cubicBezTo>
                      <a:cubicBezTo>
                        <a:pt x="88" y="30"/>
                        <a:pt x="88" y="31"/>
                        <a:pt x="88" y="30"/>
                      </a:cubicBezTo>
                      <a:cubicBezTo>
                        <a:pt x="88" y="30"/>
                        <a:pt x="88" y="30"/>
                        <a:pt x="87" y="30"/>
                      </a:cubicBezTo>
                      <a:cubicBezTo>
                        <a:pt x="87" y="29"/>
                        <a:pt x="87" y="29"/>
                        <a:pt x="87" y="29"/>
                      </a:cubicBezTo>
                      <a:cubicBezTo>
                        <a:pt x="87" y="29"/>
                        <a:pt x="87" y="30"/>
                        <a:pt x="87" y="30"/>
                      </a:cubicBezTo>
                      <a:cubicBezTo>
                        <a:pt x="87" y="30"/>
                        <a:pt x="86" y="29"/>
                        <a:pt x="86" y="29"/>
                      </a:cubicBezTo>
                      <a:cubicBezTo>
                        <a:pt x="87" y="30"/>
                        <a:pt x="86" y="30"/>
                        <a:pt x="86" y="30"/>
                      </a:cubicBezTo>
                      <a:cubicBezTo>
                        <a:pt x="86" y="30"/>
                        <a:pt x="86" y="30"/>
                        <a:pt x="86" y="30"/>
                      </a:cubicBezTo>
                      <a:cubicBezTo>
                        <a:pt x="86" y="30"/>
                        <a:pt x="86" y="31"/>
                        <a:pt x="85" y="31"/>
                      </a:cubicBezTo>
                      <a:cubicBezTo>
                        <a:pt x="85" y="31"/>
                        <a:pt x="86" y="30"/>
                        <a:pt x="86" y="30"/>
                      </a:cubicBezTo>
                      <a:cubicBezTo>
                        <a:pt x="85" y="30"/>
                        <a:pt x="85" y="31"/>
                        <a:pt x="85" y="31"/>
                      </a:cubicBezTo>
                      <a:cubicBezTo>
                        <a:pt x="85" y="30"/>
                        <a:pt x="85" y="30"/>
                        <a:pt x="85" y="29"/>
                      </a:cubicBezTo>
                      <a:cubicBezTo>
                        <a:pt x="85" y="30"/>
                        <a:pt x="85" y="30"/>
                        <a:pt x="84" y="30"/>
                      </a:cubicBezTo>
                      <a:cubicBezTo>
                        <a:pt x="84" y="29"/>
                        <a:pt x="84" y="30"/>
                        <a:pt x="84" y="29"/>
                      </a:cubicBezTo>
                      <a:cubicBezTo>
                        <a:pt x="84" y="29"/>
                        <a:pt x="84" y="29"/>
                        <a:pt x="85" y="29"/>
                      </a:cubicBezTo>
                      <a:cubicBezTo>
                        <a:pt x="85" y="29"/>
                        <a:pt x="85" y="29"/>
                        <a:pt x="84" y="29"/>
                      </a:cubicBezTo>
                      <a:cubicBezTo>
                        <a:pt x="84" y="29"/>
                        <a:pt x="85" y="29"/>
                        <a:pt x="85" y="29"/>
                      </a:cubicBezTo>
                      <a:cubicBezTo>
                        <a:pt x="84" y="28"/>
                        <a:pt x="84" y="28"/>
                        <a:pt x="84" y="27"/>
                      </a:cubicBezTo>
                      <a:cubicBezTo>
                        <a:pt x="84" y="27"/>
                        <a:pt x="84" y="28"/>
                        <a:pt x="83" y="28"/>
                      </a:cubicBezTo>
                      <a:cubicBezTo>
                        <a:pt x="83" y="27"/>
                        <a:pt x="84" y="27"/>
                        <a:pt x="83" y="27"/>
                      </a:cubicBezTo>
                      <a:cubicBezTo>
                        <a:pt x="83" y="26"/>
                        <a:pt x="83" y="27"/>
                        <a:pt x="83" y="27"/>
                      </a:cubicBezTo>
                      <a:cubicBezTo>
                        <a:pt x="83" y="26"/>
                        <a:pt x="84" y="26"/>
                        <a:pt x="84" y="26"/>
                      </a:cubicBezTo>
                      <a:cubicBezTo>
                        <a:pt x="84" y="26"/>
                        <a:pt x="84" y="26"/>
                        <a:pt x="84" y="27"/>
                      </a:cubicBezTo>
                      <a:cubicBezTo>
                        <a:pt x="84" y="27"/>
                        <a:pt x="84" y="27"/>
                        <a:pt x="85" y="27"/>
                      </a:cubicBezTo>
                      <a:cubicBezTo>
                        <a:pt x="85" y="26"/>
                        <a:pt x="84" y="26"/>
                        <a:pt x="84" y="25"/>
                      </a:cubicBezTo>
                      <a:cubicBezTo>
                        <a:pt x="84" y="26"/>
                        <a:pt x="84" y="25"/>
                        <a:pt x="83" y="25"/>
                      </a:cubicBezTo>
                      <a:cubicBezTo>
                        <a:pt x="83" y="25"/>
                        <a:pt x="84" y="25"/>
                        <a:pt x="83" y="26"/>
                      </a:cubicBezTo>
                      <a:cubicBezTo>
                        <a:pt x="83" y="26"/>
                        <a:pt x="83" y="25"/>
                        <a:pt x="82" y="26"/>
                      </a:cubicBezTo>
                      <a:cubicBezTo>
                        <a:pt x="82" y="26"/>
                        <a:pt x="83" y="27"/>
                        <a:pt x="83" y="26"/>
                      </a:cubicBezTo>
                      <a:cubicBezTo>
                        <a:pt x="83" y="26"/>
                        <a:pt x="82" y="27"/>
                        <a:pt x="83" y="27"/>
                      </a:cubicBezTo>
                      <a:cubicBezTo>
                        <a:pt x="83" y="28"/>
                        <a:pt x="82" y="26"/>
                        <a:pt x="82" y="28"/>
                      </a:cubicBezTo>
                      <a:cubicBezTo>
                        <a:pt x="82" y="27"/>
                        <a:pt x="82" y="27"/>
                        <a:pt x="82" y="27"/>
                      </a:cubicBezTo>
                      <a:cubicBezTo>
                        <a:pt x="83" y="25"/>
                        <a:pt x="81" y="25"/>
                        <a:pt x="81" y="26"/>
                      </a:cubicBezTo>
                      <a:cubicBezTo>
                        <a:pt x="80" y="25"/>
                        <a:pt x="80" y="26"/>
                        <a:pt x="79" y="25"/>
                      </a:cubicBezTo>
                      <a:cubicBezTo>
                        <a:pt x="79" y="26"/>
                        <a:pt x="79" y="25"/>
                        <a:pt x="78" y="25"/>
                      </a:cubicBezTo>
                      <a:cubicBezTo>
                        <a:pt x="78" y="24"/>
                        <a:pt x="78" y="25"/>
                        <a:pt x="79" y="24"/>
                      </a:cubicBezTo>
                      <a:cubicBezTo>
                        <a:pt x="79" y="24"/>
                        <a:pt x="79" y="24"/>
                        <a:pt x="79" y="25"/>
                      </a:cubicBezTo>
                      <a:cubicBezTo>
                        <a:pt x="79" y="24"/>
                        <a:pt x="79" y="24"/>
                        <a:pt x="80" y="24"/>
                      </a:cubicBezTo>
                      <a:cubicBezTo>
                        <a:pt x="80" y="24"/>
                        <a:pt x="79" y="25"/>
                        <a:pt x="79" y="25"/>
                      </a:cubicBezTo>
                      <a:cubicBezTo>
                        <a:pt x="80" y="25"/>
                        <a:pt x="80" y="24"/>
                        <a:pt x="80" y="24"/>
                      </a:cubicBezTo>
                      <a:cubicBezTo>
                        <a:pt x="80" y="24"/>
                        <a:pt x="80" y="24"/>
                        <a:pt x="80" y="24"/>
                      </a:cubicBezTo>
                      <a:cubicBezTo>
                        <a:pt x="80" y="24"/>
                        <a:pt x="80" y="24"/>
                        <a:pt x="80" y="23"/>
                      </a:cubicBezTo>
                      <a:cubicBezTo>
                        <a:pt x="80" y="23"/>
                        <a:pt x="81" y="24"/>
                        <a:pt x="81" y="24"/>
                      </a:cubicBezTo>
                      <a:cubicBezTo>
                        <a:pt x="81" y="24"/>
                        <a:pt x="81" y="23"/>
                        <a:pt x="81" y="23"/>
                      </a:cubicBezTo>
                      <a:cubicBezTo>
                        <a:pt x="81" y="24"/>
                        <a:pt x="81" y="24"/>
                        <a:pt x="81" y="24"/>
                      </a:cubicBezTo>
                      <a:cubicBezTo>
                        <a:pt x="81" y="24"/>
                        <a:pt x="81" y="24"/>
                        <a:pt x="81" y="24"/>
                      </a:cubicBezTo>
                      <a:cubicBezTo>
                        <a:pt x="81" y="24"/>
                        <a:pt x="81" y="25"/>
                        <a:pt x="81" y="25"/>
                      </a:cubicBezTo>
                      <a:cubicBezTo>
                        <a:pt x="81" y="25"/>
                        <a:pt x="82" y="25"/>
                        <a:pt x="82" y="24"/>
                      </a:cubicBezTo>
                      <a:cubicBezTo>
                        <a:pt x="82" y="24"/>
                        <a:pt x="82" y="24"/>
                        <a:pt x="82" y="25"/>
                      </a:cubicBezTo>
                      <a:cubicBezTo>
                        <a:pt x="82" y="24"/>
                        <a:pt x="82" y="24"/>
                        <a:pt x="83" y="23"/>
                      </a:cubicBezTo>
                      <a:cubicBezTo>
                        <a:pt x="82" y="23"/>
                        <a:pt x="82" y="23"/>
                        <a:pt x="82" y="24"/>
                      </a:cubicBezTo>
                      <a:cubicBezTo>
                        <a:pt x="81" y="23"/>
                        <a:pt x="81" y="23"/>
                        <a:pt x="81" y="23"/>
                      </a:cubicBezTo>
                      <a:cubicBezTo>
                        <a:pt x="81" y="23"/>
                        <a:pt x="82" y="24"/>
                        <a:pt x="82" y="23"/>
                      </a:cubicBezTo>
                      <a:cubicBezTo>
                        <a:pt x="82" y="23"/>
                        <a:pt x="82" y="22"/>
                        <a:pt x="82" y="22"/>
                      </a:cubicBezTo>
                      <a:cubicBezTo>
                        <a:pt x="82" y="22"/>
                        <a:pt x="81" y="22"/>
                        <a:pt x="81" y="23"/>
                      </a:cubicBezTo>
                      <a:cubicBezTo>
                        <a:pt x="81" y="23"/>
                        <a:pt x="81" y="23"/>
                        <a:pt x="80" y="23"/>
                      </a:cubicBezTo>
                      <a:cubicBezTo>
                        <a:pt x="80" y="22"/>
                        <a:pt x="81" y="22"/>
                        <a:pt x="80" y="21"/>
                      </a:cubicBezTo>
                      <a:cubicBezTo>
                        <a:pt x="80" y="22"/>
                        <a:pt x="80" y="22"/>
                        <a:pt x="80" y="22"/>
                      </a:cubicBezTo>
                      <a:cubicBezTo>
                        <a:pt x="80" y="22"/>
                        <a:pt x="80" y="22"/>
                        <a:pt x="80" y="22"/>
                      </a:cubicBezTo>
                      <a:cubicBezTo>
                        <a:pt x="80" y="22"/>
                        <a:pt x="80" y="22"/>
                        <a:pt x="80" y="23"/>
                      </a:cubicBezTo>
                      <a:cubicBezTo>
                        <a:pt x="80" y="23"/>
                        <a:pt x="80" y="21"/>
                        <a:pt x="80" y="22"/>
                      </a:cubicBezTo>
                      <a:cubicBezTo>
                        <a:pt x="80" y="21"/>
                        <a:pt x="80" y="21"/>
                        <a:pt x="80" y="21"/>
                      </a:cubicBezTo>
                      <a:cubicBezTo>
                        <a:pt x="80" y="20"/>
                        <a:pt x="80" y="20"/>
                        <a:pt x="80" y="20"/>
                      </a:cubicBezTo>
                      <a:cubicBezTo>
                        <a:pt x="80" y="20"/>
                        <a:pt x="80" y="20"/>
                        <a:pt x="80" y="20"/>
                      </a:cubicBezTo>
                      <a:cubicBezTo>
                        <a:pt x="80" y="19"/>
                        <a:pt x="80" y="19"/>
                        <a:pt x="79" y="19"/>
                      </a:cubicBezTo>
                      <a:cubicBezTo>
                        <a:pt x="80" y="18"/>
                        <a:pt x="81" y="19"/>
                        <a:pt x="82" y="19"/>
                      </a:cubicBezTo>
                      <a:cubicBezTo>
                        <a:pt x="82" y="19"/>
                        <a:pt x="82" y="19"/>
                        <a:pt x="82" y="19"/>
                      </a:cubicBezTo>
                      <a:cubicBezTo>
                        <a:pt x="83" y="19"/>
                        <a:pt x="83" y="19"/>
                        <a:pt x="84" y="18"/>
                      </a:cubicBezTo>
                      <a:cubicBezTo>
                        <a:pt x="84" y="19"/>
                        <a:pt x="84" y="19"/>
                        <a:pt x="84" y="20"/>
                      </a:cubicBezTo>
                      <a:cubicBezTo>
                        <a:pt x="84" y="20"/>
                        <a:pt x="84" y="19"/>
                        <a:pt x="84" y="19"/>
                      </a:cubicBezTo>
                      <a:cubicBezTo>
                        <a:pt x="84" y="19"/>
                        <a:pt x="83" y="20"/>
                        <a:pt x="83" y="20"/>
                      </a:cubicBezTo>
                      <a:cubicBezTo>
                        <a:pt x="83" y="21"/>
                        <a:pt x="84" y="20"/>
                        <a:pt x="84" y="20"/>
                      </a:cubicBezTo>
                      <a:cubicBezTo>
                        <a:pt x="84" y="21"/>
                        <a:pt x="84" y="21"/>
                        <a:pt x="84" y="21"/>
                      </a:cubicBezTo>
                      <a:cubicBezTo>
                        <a:pt x="84" y="21"/>
                        <a:pt x="84" y="21"/>
                        <a:pt x="84" y="22"/>
                      </a:cubicBezTo>
                      <a:cubicBezTo>
                        <a:pt x="85" y="22"/>
                        <a:pt x="85" y="21"/>
                        <a:pt x="86" y="21"/>
                      </a:cubicBezTo>
                      <a:cubicBezTo>
                        <a:pt x="86" y="22"/>
                        <a:pt x="86" y="23"/>
                        <a:pt x="86" y="22"/>
                      </a:cubicBezTo>
                      <a:cubicBezTo>
                        <a:pt x="86" y="22"/>
                        <a:pt x="86" y="22"/>
                        <a:pt x="87" y="22"/>
                      </a:cubicBezTo>
                      <a:cubicBezTo>
                        <a:pt x="87" y="21"/>
                        <a:pt x="86" y="22"/>
                        <a:pt x="86" y="21"/>
                      </a:cubicBezTo>
                      <a:cubicBezTo>
                        <a:pt x="86" y="21"/>
                        <a:pt x="87" y="21"/>
                        <a:pt x="87" y="21"/>
                      </a:cubicBezTo>
                      <a:cubicBezTo>
                        <a:pt x="87" y="22"/>
                        <a:pt x="87" y="21"/>
                        <a:pt x="87" y="21"/>
                      </a:cubicBezTo>
                      <a:cubicBezTo>
                        <a:pt x="87" y="21"/>
                        <a:pt x="87" y="22"/>
                        <a:pt x="87" y="22"/>
                      </a:cubicBezTo>
                      <a:cubicBezTo>
                        <a:pt x="87" y="22"/>
                        <a:pt x="87" y="22"/>
                        <a:pt x="87" y="22"/>
                      </a:cubicBezTo>
                      <a:cubicBezTo>
                        <a:pt x="88" y="23"/>
                        <a:pt x="87" y="22"/>
                        <a:pt x="87" y="23"/>
                      </a:cubicBezTo>
                      <a:cubicBezTo>
                        <a:pt x="87" y="22"/>
                        <a:pt x="85" y="24"/>
                        <a:pt x="86" y="23"/>
                      </a:cubicBezTo>
                      <a:cubicBezTo>
                        <a:pt x="85" y="23"/>
                        <a:pt x="85" y="24"/>
                        <a:pt x="85" y="24"/>
                      </a:cubicBezTo>
                      <a:cubicBezTo>
                        <a:pt x="85" y="24"/>
                        <a:pt x="85" y="24"/>
                        <a:pt x="85" y="24"/>
                      </a:cubicBezTo>
                      <a:cubicBezTo>
                        <a:pt x="85" y="25"/>
                        <a:pt x="85" y="24"/>
                        <a:pt x="85" y="24"/>
                      </a:cubicBezTo>
                      <a:cubicBezTo>
                        <a:pt x="84" y="24"/>
                        <a:pt x="84" y="24"/>
                        <a:pt x="84" y="24"/>
                      </a:cubicBezTo>
                      <a:cubicBezTo>
                        <a:pt x="84" y="25"/>
                        <a:pt x="85" y="25"/>
                        <a:pt x="85" y="25"/>
                      </a:cubicBezTo>
                      <a:cubicBezTo>
                        <a:pt x="85" y="26"/>
                        <a:pt x="85" y="26"/>
                        <a:pt x="85" y="26"/>
                      </a:cubicBezTo>
                      <a:cubicBezTo>
                        <a:pt x="85" y="26"/>
                        <a:pt x="85" y="26"/>
                        <a:pt x="85" y="26"/>
                      </a:cubicBezTo>
                      <a:cubicBezTo>
                        <a:pt x="85" y="26"/>
                        <a:pt x="85" y="26"/>
                        <a:pt x="85" y="26"/>
                      </a:cubicBezTo>
                      <a:cubicBezTo>
                        <a:pt x="85" y="26"/>
                        <a:pt x="85" y="25"/>
                        <a:pt x="85" y="25"/>
                      </a:cubicBezTo>
                      <a:cubicBezTo>
                        <a:pt x="86" y="24"/>
                        <a:pt x="85" y="26"/>
                        <a:pt x="86" y="25"/>
                      </a:cubicBezTo>
                      <a:cubicBezTo>
                        <a:pt x="86" y="26"/>
                        <a:pt x="86" y="26"/>
                        <a:pt x="85" y="26"/>
                      </a:cubicBezTo>
                      <a:cubicBezTo>
                        <a:pt x="86" y="27"/>
                        <a:pt x="86" y="27"/>
                        <a:pt x="86" y="26"/>
                      </a:cubicBezTo>
                      <a:cubicBezTo>
                        <a:pt x="86" y="25"/>
                        <a:pt x="86" y="25"/>
                        <a:pt x="86" y="25"/>
                      </a:cubicBezTo>
                      <a:cubicBezTo>
                        <a:pt x="86" y="24"/>
                        <a:pt x="86" y="24"/>
                        <a:pt x="86" y="24"/>
                      </a:cubicBezTo>
                      <a:cubicBezTo>
                        <a:pt x="86" y="23"/>
                        <a:pt x="87" y="24"/>
                        <a:pt x="87" y="25"/>
                      </a:cubicBezTo>
                      <a:cubicBezTo>
                        <a:pt x="87" y="25"/>
                        <a:pt x="87" y="24"/>
                        <a:pt x="87" y="24"/>
                      </a:cubicBezTo>
                      <a:cubicBezTo>
                        <a:pt x="87" y="25"/>
                        <a:pt x="87" y="25"/>
                        <a:pt x="87" y="25"/>
                      </a:cubicBezTo>
                      <a:cubicBezTo>
                        <a:pt x="87" y="25"/>
                        <a:pt x="87" y="24"/>
                        <a:pt x="88" y="25"/>
                      </a:cubicBezTo>
                      <a:cubicBezTo>
                        <a:pt x="88" y="24"/>
                        <a:pt x="88" y="24"/>
                        <a:pt x="87" y="24"/>
                      </a:cubicBezTo>
                      <a:cubicBezTo>
                        <a:pt x="88" y="23"/>
                        <a:pt x="89" y="24"/>
                        <a:pt x="89" y="24"/>
                      </a:cubicBezTo>
                      <a:cubicBezTo>
                        <a:pt x="90" y="23"/>
                        <a:pt x="91" y="24"/>
                        <a:pt x="91" y="25"/>
                      </a:cubicBezTo>
                      <a:cubicBezTo>
                        <a:pt x="91" y="25"/>
                        <a:pt x="91" y="24"/>
                        <a:pt x="90" y="24"/>
                      </a:cubicBezTo>
                      <a:cubicBezTo>
                        <a:pt x="90" y="25"/>
                        <a:pt x="91" y="25"/>
                        <a:pt x="91" y="25"/>
                      </a:cubicBezTo>
                      <a:cubicBezTo>
                        <a:pt x="90" y="25"/>
                        <a:pt x="90" y="26"/>
                        <a:pt x="90" y="25"/>
                      </a:cubicBezTo>
                      <a:cubicBezTo>
                        <a:pt x="90" y="26"/>
                        <a:pt x="90" y="26"/>
                        <a:pt x="90" y="26"/>
                      </a:cubicBezTo>
                      <a:cubicBezTo>
                        <a:pt x="90" y="26"/>
                        <a:pt x="90" y="26"/>
                        <a:pt x="90" y="26"/>
                      </a:cubicBezTo>
                      <a:cubicBezTo>
                        <a:pt x="90" y="27"/>
                        <a:pt x="90" y="27"/>
                        <a:pt x="90" y="27"/>
                      </a:cubicBezTo>
                      <a:cubicBezTo>
                        <a:pt x="90" y="26"/>
                        <a:pt x="90" y="26"/>
                        <a:pt x="89" y="25"/>
                      </a:cubicBezTo>
                      <a:cubicBezTo>
                        <a:pt x="90" y="25"/>
                        <a:pt x="90" y="25"/>
                        <a:pt x="90" y="24"/>
                      </a:cubicBezTo>
                      <a:cubicBezTo>
                        <a:pt x="90" y="23"/>
                        <a:pt x="89" y="26"/>
                        <a:pt x="88" y="24"/>
                      </a:cubicBezTo>
                      <a:cubicBezTo>
                        <a:pt x="88" y="24"/>
                        <a:pt x="88" y="25"/>
                        <a:pt x="87" y="25"/>
                      </a:cubicBezTo>
                      <a:cubicBezTo>
                        <a:pt x="87" y="26"/>
                        <a:pt x="87" y="26"/>
                        <a:pt x="87" y="26"/>
                      </a:cubicBezTo>
                      <a:cubicBezTo>
                        <a:pt x="87" y="26"/>
                        <a:pt x="88" y="26"/>
                        <a:pt x="88" y="25"/>
                      </a:cubicBezTo>
                      <a:cubicBezTo>
                        <a:pt x="88" y="25"/>
                        <a:pt x="88" y="25"/>
                        <a:pt x="89" y="25"/>
                      </a:cubicBezTo>
                      <a:cubicBezTo>
                        <a:pt x="89" y="26"/>
                        <a:pt x="88" y="26"/>
                        <a:pt x="88" y="26"/>
                      </a:cubicBezTo>
                      <a:cubicBezTo>
                        <a:pt x="88" y="26"/>
                        <a:pt x="89" y="26"/>
                        <a:pt x="89" y="27"/>
                      </a:cubicBezTo>
                      <a:cubicBezTo>
                        <a:pt x="89" y="27"/>
                        <a:pt x="89" y="27"/>
                        <a:pt x="89" y="27"/>
                      </a:cubicBezTo>
                      <a:cubicBezTo>
                        <a:pt x="89" y="27"/>
                        <a:pt x="89" y="26"/>
                        <a:pt x="89" y="26"/>
                      </a:cubicBezTo>
                      <a:cubicBezTo>
                        <a:pt x="90" y="27"/>
                        <a:pt x="90" y="27"/>
                        <a:pt x="90" y="27"/>
                      </a:cubicBezTo>
                      <a:cubicBezTo>
                        <a:pt x="90" y="27"/>
                        <a:pt x="90" y="27"/>
                        <a:pt x="90" y="27"/>
                      </a:cubicBezTo>
                      <a:cubicBezTo>
                        <a:pt x="90" y="28"/>
                        <a:pt x="90" y="28"/>
                        <a:pt x="91" y="28"/>
                      </a:cubicBezTo>
                      <a:cubicBezTo>
                        <a:pt x="91" y="28"/>
                        <a:pt x="91" y="27"/>
                        <a:pt x="91" y="27"/>
                      </a:cubicBezTo>
                      <a:cubicBezTo>
                        <a:pt x="91" y="27"/>
                        <a:pt x="91" y="27"/>
                        <a:pt x="91" y="27"/>
                      </a:cubicBezTo>
                      <a:cubicBezTo>
                        <a:pt x="91" y="27"/>
                        <a:pt x="91" y="27"/>
                        <a:pt x="91" y="28"/>
                      </a:cubicBezTo>
                      <a:cubicBezTo>
                        <a:pt x="91" y="28"/>
                        <a:pt x="91" y="28"/>
                        <a:pt x="92" y="28"/>
                      </a:cubicBezTo>
                      <a:cubicBezTo>
                        <a:pt x="91" y="30"/>
                        <a:pt x="90" y="28"/>
                        <a:pt x="89" y="29"/>
                      </a:cubicBezTo>
                      <a:cubicBezTo>
                        <a:pt x="89" y="29"/>
                        <a:pt x="89" y="29"/>
                        <a:pt x="89" y="28"/>
                      </a:cubicBezTo>
                      <a:cubicBezTo>
                        <a:pt x="89" y="28"/>
                        <a:pt x="89" y="28"/>
                        <a:pt x="88" y="28"/>
                      </a:cubicBezTo>
                      <a:cubicBezTo>
                        <a:pt x="88" y="29"/>
                        <a:pt x="89" y="28"/>
                        <a:pt x="88" y="29"/>
                      </a:cubicBezTo>
                      <a:cubicBezTo>
                        <a:pt x="88" y="29"/>
                        <a:pt x="88" y="29"/>
                        <a:pt x="88" y="29"/>
                      </a:cubicBezTo>
                      <a:cubicBezTo>
                        <a:pt x="88" y="30"/>
                        <a:pt x="90" y="29"/>
                        <a:pt x="90" y="29"/>
                      </a:cubicBezTo>
                      <a:cubicBezTo>
                        <a:pt x="91" y="29"/>
                        <a:pt x="90" y="30"/>
                        <a:pt x="91" y="30"/>
                      </a:cubicBezTo>
                      <a:cubicBezTo>
                        <a:pt x="91" y="30"/>
                        <a:pt x="91" y="31"/>
                        <a:pt x="91" y="31"/>
                      </a:cubicBezTo>
                      <a:cubicBezTo>
                        <a:pt x="91" y="31"/>
                        <a:pt x="91" y="31"/>
                        <a:pt x="91" y="31"/>
                      </a:cubicBezTo>
                      <a:cubicBezTo>
                        <a:pt x="91" y="31"/>
                        <a:pt x="91" y="31"/>
                        <a:pt x="91" y="31"/>
                      </a:cubicBezTo>
                      <a:cubicBezTo>
                        <a:pt x="92" y="31"/>
                        <a:pt x="92" y="31"/>
                        <a:pt x="92" y="31"/>
                      </a:cubicBezTo>
                      <a:cubicBezTo>
                        <a:pt x="92" y="32"/>
                        <a:pt x="92" y="32"/>
                        <a:pt x="92" y="32"/>
                      </a:cubicBezTo>
                      <a:cubicBezTo>
                        <a:pt x="92" y="32"/>
                        <a:pt x="92" y="31"/>
                        <a:pt x="92" y="31"/>
                      </a:cubicBezTo>
                      <a:cubicBezTo>
                        <a:pt x="93" y="31"/>
                        <a:pt x="93" y="31"/>
                        <a:pt x="93" y="32"/>
                      </a:cubicBezTo>
                      <a:cubicBezTo>
                        <a:pt x="93" y="32"/>
                        <a:pt x="93" y="32"/>
                        <a:pt x="93" y="32"/>
                      </a:cubicBezTo>
                      <a:cubicBezTo>
                        <a:pt x="93" y="33"/>
                        <a:pt x="93" y="33"/>
                        <a:pt x="93" y="33"/>
                      </a:cubicBezTo>
                      <a:cubicBezTo>
                        <a:pt x="93" y="33"/>
                        <a:pt x="93" y="33"/>
                        <a:pt x="94" y="33"/>
                      </a:cubicBezTo>
                      <a:cubicBezTo>
                        <a:pt x="94" y="32"/>
                        <a:pt x="93" y="33"/>
                        <a:pt x="94" y="32"/>
                      </a:cubicBezTo>
                      <a:cubicBezTo>
                        <a:pt x="94" y="31"/>
                        <a:pt x="94" y="32"/>
                        <a:pt x="95" y="32"/>
                      </a:cubicBezTo>
                      <a:cubicBezTo>
                        <a:pt x="95" y="32"/>
                        <a:pt x="95" y="33"/>
                        <a:pt x="95" y="33"/>
                      </a:cubicBezTo>
                      <a:cubicBezTo>
                        <a:pt x="94" y="33"/>
                        <a:pt x="94" y="33"/>
                        <a:pt x="94" y="33"/>
                      </a:cubicBezTo>
                      <a:cubicBezTo>
                        <a:pt x="94" y="33"/>
                        <a:pt x="94" y="33"/>
                        <a:pt x="94" y="33"/>
                      </a:cubicBezTo>
                      <a:cubicBezTo>
                        <a:pt x="94" y="34"/>
                        <a:pt x="93" y="34"/>
                        <a:pt x="93" y="33"/>
                      </a:cubicBezTo>
                      <a:cubicBezTo>
                        <a:pt x="93" y="34"/>
                        <a:pt x="93" y="34"/>
                        <a:pt x="93" y="34"/>
                      </a:cubicBezTo>
                      <a:cubicBezTo>
                        <a:pt x="93" y="35"/>
                        <a:pt x="93" y="34"/>
                        <a:pt x="92" y="34"/>
                      </a:cubicBezTo>
                      <a:cubicBezTo>
                        <a:pt x="92" y="34"/>
                        <a:pt x="92" y="35"/>
                        <a:pt x="92" y="35"/>
                      </a:cubicBezTo>
                      <a:cubicBezTo>
                        <a:pt x="92" y="35"/>
                        <a:pt x="92" y="34"/>
                        <a:pt x="92" y="34"/>
                      </a:cubicBezTo>
                      <a:cubicBezTo>
                        <a:pt x="92" y="34"/>
                        <a:pt x="91" y="34"/>
                        <a:pt x="91" y="35"/>
                      </a:cubicBezTo>
                      <a:cubicBezTo>
                        <a:pt x="92" y="35"/>
                        <a:pt x="92" y="36"/>
                        <a:pt x="91" y="36"/>
                      </a:cubicBezTo>
                      <a:cubicBezTo>
                        <a:pt x="92" y="36"/>
                        <a:pt x="92" y="37"/>
                        <a:pt x="92" y="37"/>
                      </a:cubicBezTo>
                      <a:cubicBezTo>
                        <a:pt x="92" y="37"/>
                        <a:pt x="92" y="36"/>
                        <a:pt x="92" y="36"/>
                      </a:cubicBezTo>
                      <a:cubicBezTo>
                        <a:pt x="92" y="36"/>
                        <a:pt x="92" y="36"/>
                        <a:pt x="92" y="36"/>
                      </a:cubicBezTo>
                      <a:cubicBezTo>
                        <a:pt x="92" y="35"/>
                        <a:pt x="93" y="36"/>
                        <a:pt x="93" y="36"/>
                      </a:cubicBezTo>
                      <a:cubicBezTo>
                        <a:pt x="93" y="36"/>
                        <a:pt x="93" y="36"/>
                        <a:pt x="93" y="36"/>
                      </a:cubicBezTo>
                      <a:cubicBezTo>
                        <a:pt x="93" y="37"/>
                        <a:pt x="93" y="37"/>
                        <a:pt x="94" y="37"/>
                      </a:cubicBezTo>
                      <a:cubicBezTo>
                        <a:pt x="94" y="38"/>
                        <a:pt x="94" y="38"/>
                        <a:pt x="94" y="38"/>
                      </a:cubicBezTo>
                      <a:cubicBezTo>
                        <a:pt x="94" y="39"/>
                        <a:pt x="93" y="38"/>
                        <a:pt x="93" y="38"/>
                      </a:cubicBezTo>
                      <a:cubicBezTo>
                        <a:pt x="94" y="37"/>
                        <a:pt x="93" y="37"/>
                        <a:pt x="93" y="38"/>
                      </a:cubicBezTo>
                      <a:cubicBezTo>
                        <a:pt x="93" y="38"/>
                        <a:pt x="93" y="40"/>
                        <a:pt x="94" y="40"/>
                      </a:cubicBezTo>
                      <a:cubicBezTo>
                        <a:pt x="94" y="39"/>
                        <a:pt x="94" y="38"/>
                        <a:pt x="94" y="37"/>
                      </a:cubicBezTo>
                      <a:cubicBezTo>
                        <a:pt x="94" y="36"/>
                        <a:pt x="95" y="37"/>
                        <a:pt x="95" y="37"/>
                      </a:cubicBezTo>
                      <a:cubicBezTo>
                        <a:pt x="94" y="37"/>
                        <a:pt x="95" y="39"/>
                        <a:pt x="94" y="39"/>
                      </a:cubicBezTo>
                      <a:cubicBezTo>
                        <a:pt x="94" y="40"/>
                        <a:pt x="94" y="40"/>
                        <a:pt x="95" y="40"/>
                      </a:cubicBezTo>
                      <a:cubicBezTo>
                        <a:pt x="95" y="39"/>
                        <a:pt x="95" y="39"/>
                        <a:pt x="94" y="39"/>
                      </a:cubicBezTo>
                      <a:cubicBezTo>
                        <a:pt x="95" y="38"/>
                        <a:pt x="95" y="38"/>
                        <a:pt x="95" y="38"/>
                      </a:cubicBezTo>
                      <a:cubicBezTo>
                        <a:pt x="95" y="39"/>
                        <a:pt x="95" y="39"/>
                        <a:pt x="95" y="40"/>
                      </a:cubicBezTo>
                      <a:cubicBezTo>
                        <a:pt x="95" y="40"/>
                        <a:pt x="96" y="40"/>
                        <a:pt x="96" y="40"/>
                      </a:cubicBezTo>
                      <a:cubicBezTo>
                        <a:pt x="96" y="39"/>
                        <a:pt x="95" y="39"/>
                        <a:pt x="95" y="39"/>
                      </a:cubicBezTo>
                      <a:cubicBezTo>
                        <a:pt x="96" y="39"/>
                        <a:pt x="96" y="39"/>
                        <a:pt x="96" y="39"/>
                      </a:cubicBezTo>
                      <a:cubicBezTo>
                        <a:pt x="96" y="39"/>
                        <a:pt x="96" y="39"/>
                        <a:pt x="96" y="38"/>
                      </a:cubicBezTo>
                      <a:cubicBezTo>
                        <a:pt x="96" y="38"/>
                        <a:pt x="97" y="39"/>
                        <a:pt x="96" y="39"/>
                      </a:cubicBezTo>
                      <a:cubicBezTo>
                        <a:pt x="96" y="39"/>
                        <a:pt x="97" y="39"/>
                        <a:pt x="97" y="39"/>
                      </a:cubicBezTo>
                      <a:cubicBezTo>
                        <a:pt x="97" y="39"/>
                        <a:pt x="97" y="39"/>
                        <a:pt x="97" y="39"/>
                      </a:cubicBezTo>
                      <a:cubicBezTo>
                        <a:pt x="97" y="40"/>
                        <a:pt x="97" y="39"/>
                        <a:pt x="97" y="40"/>
                      </a:cubicBezTo>
                      <a:cubicBezTo>
                        <a:pt x="98" y="40"/>
                        <a:pt x="97" y="39"/>
                        <a:pt x="97" y="39"/>
                      </a:cubicBezTo>
                      <a:cubicBezTo>
                        <a:pt x="97" y="39"/>
                        <a:pt x="97" y="39"/>
                        <a:pt x="97" y="39"/>
                      </a:cubicBezTo>
                      <a:cubicBezTo>
                        <a:pt x="97" y="39"/>
                        <a:pt x="97" y="38"/>
                        <a:pt x="98" y="38"/>
                      </a:cubicBezTo>
                      <a:cubicBezTo>
                        <a:pt x="98" y="38"/>
                        <a:pt x="98" y="38"/>
                        <a:pt x="98" y="39"/>
                      </a:cubicBezTo>
                      <a:cubicBezTo>
                        <a:pt x="98" y="38"/>
                        <a:pt x="98" y="38"/>
                        <a:pt x="98" y="39"/>
                      </a:cubicBezTo>
                      <a:cubicBezTo>
                        <a:pt x="98" y="38"/>
                        <a:pt x="98" y="38"/>
                        <a:pt x="98" y="37"/>
                      </a:cubicBezTo>
                      <a:cubicBezTo>
                        <a:pt x="98" y="37"/>
                        <a:pt x="98" y="37"/>
                        <a:pt x="99" y="38"/>
                      </a:cubicBezTo>
                      <a:cubicBezTo>
                        <a:pt x="99" y="38"/>
                        <a:pt x="98" y="38"/>
                        <a:pt x="98" y="38"/>
                      </a:cubicBezTo>
                      <a:cubicBezTo>
                        <a:pt x="99" y="38"/>
                        <a:pt x="99" y="37"/>
                        <a:pt x="99" y="37"/>
                      </a:cubicBezTo>
                      <a:cubicBezTo>
                        <a:pt x="100" y="37"/>
                        <a:pt x="100" y="38"/>
                        <a:pt x="101" y="38"/>
                      </a:cubicBezTo>
                      <a:cubicBezTo>
                        <a:pt x="101" y="38"/>
                        <a:pt x="101" y="38"/>
                        <a:pt x="101" y="39"/>
                      </a:cubicBezTo>
                      <a:cubicBezTo>
                        <a:pt x="101" y="39"/>
                        <a:pt x="101" y="39"/>
                        <a:pt x="100" y="39"/>
                      </a:cubicBezTo>
                      <a:cubicBezTo>
                        <a:pt x="101" y="39"/>
                        <a:pt x="101" y="39"/>
                        <a:pt x="100" y="39"/>
                      </a:cubicBezTo>
                      <a:cubicBezTo>
                        <a:pt x="100" y="38"/>
                        <a:pt x="100" y="38"/>
                        <a:pt x="100" y="38"/>
                      </a:cubicBezTo>
                      <a:cubicBezTo>
                        <a:pt x="100" y="38"/>
                        <a:pt x="100" y="38"/>
                        <a:pt x="100" y="39"/>
                      </a:cubicBezTo>
                      <a:cubicBezTo>
                        <a:pt x="99" y="39"/>
                        <a:pt x="98" y="40"/>
                        <a:pt x="99" y="39"/>
                      </a:cubicBezTo>
                      <a:cubicBezTo>
                        <a:pt x="98" y="39"/>
                        <a:pt x="98" y="39"/>
                        <a:pt x="98" y="40"/>
                      </a:cubicBezTo>
                      <a:cubicBezTo>
                        <a:pt x="98" y="40"/>
                        <a:pt x="98" y="40"/>
                        <a:pt x="98" y="40"/>
                      </a:cubicBezTo>
                      <a:cubicBezTo>
                        <a:pt x="98" y="40"/>
                        <a:pt x="99" y="40"/>
                        <a:pt x="99" y="41"/>
                      </a:cubicBezTo>
                      <a:cubicBezTo>
                        <a:pt x="98" y="40"/>
                        <a:pt x="98" y="40"/>
                        <a:pt x="98" y="41"/>
                      </a:cubicBezTo>
                      <a:cubicBezTo>
                        <a:pt x="98" y="41"/>
                        <a:pt x="99" y="41"/>
                        <a:pt x="99" y="42"/>
                      </a:cubicBezTo>
                      <a:cubicBezTo>
                        <a:pt x="99" y="42"/>
                        <a:pt x="99" y="41"/>
                        <a:pt x="99" y="41"/>
                      </a:cubicBezTo>
                      <a:cubicBezTo>
                        <a:pt x="99" y="41"/>
                        <a:pt x="100" y="42"/>
                        <a:pt x="100" y="42"/>
                      </a:cubicBezTo>
                      <a:cubicBezTo>
                        <a:pt x="100" y="42"/>
                        <a:pt x="101" y="41"/>
                        <a:pt x="101" y="40"/>
                      </a:cubicBezTo>
                      <a:cubicBezTo>
                        <a:pt x="101" y="40"/>
                        <a:pt x="100" y="42"/>
                        <a:pt x="101" y="42"/>
                      </a:cubicBezTo>
                      <a:cubicBezTo>
                        <a:pt x="101" y="43"/>
                        <a:pt x="101" y="42"/>
                        <a:pt x="100" y="42"/>
                      </a:cubicBezTo>
                      <a:cubicBezTo>
                        <a:pt x="100" y="43"/>
                        <a:pt x="101" y="43"/>
                        <a:pt x="101" y="43"/>
                      </a:cubicBezTo>
                      <a:cubicBezTo>
                        <a:pt x="101" y="42"/>
                        <a:pt x="102" y="42"/>
                        <a:pt x="102" y="41"/>
                      </a:cubicBezTo>
                      <a:cubicBezTo>
                        <a:pt x="102" y="42"/>
                        <a:pt x="103" y="41"/>
                        <a:pt x="103" y="40"/>
                      </a:cubicBezTo>
                      <a:cubicBezTo>
                        <a:pt x="103" y="41"/>
                        <a:pt x="103" y="42"/>
                        <a:pt x="103" y="42"/>
                      </a:cubicBezTo>
                      <a:cubicBezTo>
                        <a:pt x="103" y="42"/>
                        <a:pt x="103" y="42"/>
                        <a:pt x="103" y="43"/>
                      </a:cubicBezTo>
                      <a:cubicBezTo>
                        <a:pt x="103" y="42"/>
                        <a:pt x="104" y="43"/>
                        <a:pt x="104" y="42"/>
                      </a:cubicBezTo>
                      <a:cubicBezTo>
                        <a:pt x="104" y="41"/>
                        <a:pt x="104" y="40"/>
                        <a:pt x="103" y="40"/>
                      </a:cubicBezTo>
                      <a:cubicBezTo>
                        <a:pt x="103" y="39"/>
                        <a:pt x="103" y="39"/>
                        <a:pt x="104" y="39"/>
                      </a:cubicBezTo>
                      <a:cubicBezTo>
                        <a:pt x="104" y="38"/>
                        <a:pt x="104" y="38"/>
                        <a:pt x="104" y="37"/>
                      </a:cubicBezTo>
                      <a:cubicBezTo>
                        <a:pt x="104" y="37"/>
                        <a:pt x="104" y="37"/>
                        <a:pt x="104" y="37"/>
                      </a:cubicBezTo>
                      <a:cubicBezTo>
                        <a:pt x="104" y="36"/>
                        <a:pt x="105" y="37"/>
                        <a:pt x="105" y="37"/>
                      </a:cubicBezTo>
                      <a:cubicBezTo>
                        <a:pt x="105" y="38"/>
                        <a:pt x="104" y="37"/>
                        <a:pt x="104" y="37"/>
                      </a:cubicBezTo>
                      <a:cubicBezTo>
                        <a:pt x="104" y="38"/>
                        <a:pt x="104" y="38"/>
                        <a:pt x="104" y="38"/>
                      </a:cubicBezTo>
                      <a:cubicBezTo>
                        <a:pt x="104" y="39"/>
                        <a:pt x="104" y="38"/>
                        <a:pt x="105" y="38"/>
                      </a:cubicBezTo>
                      <a:cubicBezTo>
                        <a:pt x="105" y="39"/>
                        <a:pt x="105" y="39"/>
                        <a:pt x="105" y="39"/>
                      </a:cubicBezTo>
                      <a:cubicBezTo>
                        <a:pt x="105" y="39"/>
                        <a:pt x="104" y="39"/>
                        <a:pt x="104" y="39"/>
                      </a:cubicBezTo>
                      <a:cubicBezTo>
                        <a:pt x="104" y="40"/>
                        <a:pt x="104" y="40"/>
                        <a:pt x="104" y="40"/>
                      </a:cubicBezTo>
                      <a:cubicBezTo>
                        <a:pt x="104" y="40"/>
                        <a:pt x="104" y="41"/>
                        <a:pt x="105" y="41"/>
                      </a:cubicBezTo>
                      <a:cubicBezTo>
                        <a:pt x="104" y="42"/>
                        <a:pt x="104" y="41"/>
                        <a:pt x="104" y="41"/>
                      </a:cubicBezTo>
                      <a:cubicBezTo>
                        <a:pt x="104" y="42"/>
                        <a:pt x="104" y="42"/>
                        <a:pt x="105" y="42"/>
                      </a:cubicBezTo>
                      <a:cubicBezTo>
                        <a:pt x="105" y="42"/>
                        <a:pt x="105" y="41"/>
                        <a:pt x="106" y="41"/>
                      </a:cubicBezTo>
                      <a:cubicBezTo>
                        <a:pt x="106" y="42"/>
                        <a:pt x="105" y="42"/>
                        <a:pt x="105" y="42"/>
                      </a:cubicBezTo>
                      <a:cubicBezTo>
                        <a:pt x="106" y="42"/>
                        <a:pt x="106" y="42"/>
                        <a:pt x="106" y="42"/>
                      </a:cubicBezTo>
                      <a:cubicBezTo>
                        <a:pt x="106" y="42"/>
                        <a:pt x="107" y="43"/>
                        <a:pt x="107" y="44"/>
                      </a:cubicBezTo>
                      <a:cubicBezTo>
                        <a:pt x="107" y="44"/>
                        <a:pt x="107" y="44"/>
                        <a:pt x="107" y="44"/>
                      </a:cubicBezTo>
                      <a:cubicBezTo>
                        <a:pt x="106" y="44"/>
                        <a:pt x="106" y="44"/>
                        <a:pt x="106" y="43"/>
                      </a:cubicBezTo>
                      <a:cubicBezTo>
                        <a:pt x="106" y="43"/>
                        <a:pt x="106" y="43"/>
                        <a:pt x="106" y="43"/>
                      </a:cubicBezTo>
                      <a:cubicBezTo>
                        <a:pt x="106" y="44"/>
                        <a:pt x="106" y="44"/>
                        <a:pt x="106" y="44"/>
                      </a:cubicBezTo>
                      <a:cubicBezTo>
                        <a:pt x="106" y="44"/>
                        <a:pt x="105" y="44"/>
                        <a:pt x="105" y="45"/>
                      </a:cubicBezTo>
                      <a:cubicBezTo>
                        <a:pt x="104" y="45"/>
                        <a:pt x="103" y="45"/>
                        <a:pt x="103" y="45"/>
                      </a:cubicBezTo>
                      <a:cubicBezTo>
                        <a:pt x="103" y="45"/>
                        <a:pt x="102" y="44"/>
                        <a:pt x="102" y="45"/>
                      </a:cubicBezTo>
                      <a:cubicBezTo>
                        <a:pt x="102" y="45"/>
                        <a:pt x="102" y="44"/>
                        <a:pt x="102" y="44"/>
                      </a:cubicBezTo>
                      <a:cubicBezTo>
                        <a:pt x="102" y="44"/>
                        <a:pt x="102" y="44"/>
                        <a:pt x="101" y="44"/>
                      </a:cubicBezTo>
                      <a:cubicBezTo>
                        <a:pt x="101" y="44"/>
                        <a:pt x="101" y="44"/>
                        <a:pt x="102" y="45"/>
                      </a:cubicBezTo>
                      <a:cubicBezTo>
                        <a:pt x="101" y="45"/>
                        <a:pt x="101" y="45"/>
                        <a:pt x="101" y="45"/>
                      </a:cubicBezTo>
                      <a:cubicBezTo>
                        <a:pt x="101" y="44"/>
                        <a:pt x="101" y="45"/>
                        <a:pt x="101" y="44"/>
                      </a:cubicBezTo>
                      <a:cubicBezTo>
                        <a:pt x="101" y="44"/>
                        <a:pt x="100" y="44"/>
                        <a:pt x="100" y="43"/>
                      </a:cubicBezTo>
                      <a:cubicBezTo>
                        <a:pt x="100" y="44"/>
                        <a:pt x="101" y="44"/>
                        <a:pt x="101" y="44"/>
                      </a:cubicBezTo>
                      <a:cubicBezTo>
                        <a:pt x="101" y="45"/>
                        <a:pt x="101" y="45"/>
                        <a:pt x="100" y="46"/>
                      </a:cubicBezTo>
                      <a:cubicBezTo>
                        <a:pt x="101" y="47"/>
                        <a:pt x="101" y="46"/>
                        <a:pt x="101" y="46"/>
                      </a:cubicBezTo>
                      <a:cubicBezTo>
                        <a:pt x="101" y="46"/>
                        <a:pt x="101" y="46"/>
                        <a:pt x="101" y="46"/>
                      </a:cubicBezTo>
                      <a:cubicBezTo>
                        <a:pt x="101" y="46"/>
                        <a:pt x="102" y="45"/>
                        <a:pt x="102" y="46"/>
                      </a:cubicBezTo>
                      <a:cubicBezTo>
                        <a:pt x="102" y="46"/>
                        <a:pt x="102" y="47"/>
                        <a:pt x="102" y="47"/>
                      </a:cubicBezTo>
                      <a:cubicBezTo>
                        <a:pt x="103" y="47"/>
                        <a:pt x="103" y="47"/>
                        <a:pt x="103" y="47"/>
                      </a:cubicBezTo>
                      <a:cubicBezTo>
                        <a:pt x="103" y="47"/>
                        <a:pt x="102" y="46"/>
                        <a:pt x="102" y="47"/>
                      </a:cubicBezTo>
                      <a:cubicBezTo>
                        <a:pt x="102" y="46"/>
                        <a:pt x="103" y="47"/>
                        <a:pt x="103" y="46"/>
                      </a:cubicBezTo>
                      <a:cubicBezTo>
                        <a:pt x="103" y="46"/>
                        <a:pt x="103" y="46"/>
                        <a:pt x="104" y="46"/>
                      </a:cubicBezTo>
                      <a:cubicBezTo>
                        <a:pt x="104" y="46"/>
                        <a:pt x="104" y="47"/>
                        <a:pt x="104" y="47"/>
                      </a:cubicBezTo>
                      <a:cubicBezTo>
                        <a:pt x="104" y="47"/>
                        <a:pt x="105" y="46"/>
                        <a:pt x="105" y="46"/>
                      </a:cubicBezTo>
                      <a:cubicBezTo>
                        <a:pt x="105" y="46"/>
                        <a:pt x="104" y="46"/>
                        <a:pt x="104" y="46"/>
                      </a:cubicBezTo>
                      <a:cubicBezTo>
                        <a:pt x="105" y="46"/>
                        <a:pt x="105" y="46"/>
                        <a:pt x="105" y="45"/>
                      </a:cubicBezTo>
                      <a:cubicBezTo>
                        <a:pt x="105" y="46"/>
                        <a:pt x="105" y="45"/>
                        <a:pt x="105" y="46"/>
                      </a:cubicBezTo>
                      <a:cubicBezTo>
                        <a:pt x="105" y="46"/>
                        <a:pt x="105" y="46"/>
                        <a:pt x="105" y="46"/>
                      </a:cubicBezTo>
                      <a:cubicBezTo>
                        <a:pt x="105" y="47"/>
                        <a:pt x="105" y="46"/>
                        <a:pt x="106" y="46"/>
                      </a:cubicBezTo>
                      <a:cubicBezTo>
                        <a:pt x="106" y="47"/>
                        <a:pt x="105" y="47"/>
                        <a:pt x="105" y="48"/>
                      </a:cubicBezTo>
                      <a:cubicBezTo>
                        <a:pt x="105" y="48"/>
                        <a:pt x="105" y="48"/>
                        <a:pt x="105" y="48"/>
                      </a:cubicBezTo>
                      <a:cubicBezTo>
                        <a:pt x="105" y="47"/>
                        <a:pt x="105" y="47"/>
                        <a:pt x="105" y="47"/>
                      </a:cubicBezTo>
                      <a:cubicBezTo>
                        <a:pt x="105" y="47"/>
                        <a:pt x="105" y="47"/>
                        <a:pt x="105" y="47"/>
                      </a:cubicBezTo>
                      <a:cubicBezTo>
                        <a:pt x="105" y="47"/>
                        <a:pt x="105" y="47"/>
                        <a:pt x="105" y="47"/>
                      </a:cubicBezTo>
                      <a:cubicBezTo>
                        <a:pt x="105" y="47"/>
                        <a:pt x="104" y="48"/>
                        <a:pt x="104" y="48"/>
                      </a:cubicBezTo>
                      <a:cubicBezTo>
                        <a:pt x="104" y="49"/>
                        <a:pt x="105" y="48"/>
                        <a:pt x="105" y="49"/>
                      </a:cubicBezTo>
                      <a:cubicBezTo>
                        <a:pt x="105" y="48"/>
                        <a:pt x="105" y="48"/>
                        <a:pt x="105" y="48"/>
                      </a:cubicBezTo>
                      <a:cubicBezTo>
                        <a:pt x="105" y="48"/>
                        <a:pt x="106" y="48"/>
                        <a:pt x="106" y="48"/>
                      </a:cubicBezTo>
                      <a:cubicBezTo>
                        <a:pt x="106" y="48"/>
                        <a:pt x="106" y="48"/>
                        <a:pt x="106" y="48"/>
                      </a:cubicBezTo>
                      <a:cubicBezTo>
                        <a:pt x="106" y="47"/>
                        <a:pt x="106" y="47"/>
                        <a:pt x="106" y="47"/>
                      </a:cubicBezTo>
                      <a:cubicBezTo>
                        <a:pt x="106" y="47"/>
                        <a:pt x="106" y="47"/>
                        <a:pt x="106" y="47"/>
                      </a:cubicBezTo>
                      <a:cubicBezTo>
                        <a:pt x="106" y="46"/>
                        <a:pt x="106" y="46"/>
                        <a:pt x="106" y="45"/>
                      </a:cubicBezTo>
                      <a:cubicBezTo>
                        <a:pt x="106" y="46"/>
                        <a:pt x="106" y="46"/>
                        <a:pt x="106" y="46"/>
                      </a:cubicBezTo>
                      <a:cubicBezTo>
                        <a:pt x="107" y="44"/>
                        <a:pt x="108" y="47"/>
                        <a:pt x="109" y="47"/>
                      </a:cubicBezTo>
                      <a:cubicBezTo>
                        <a:pt x="109" y="46"/>
                        <a:pt x="108" y="46"/>
                        <a:pt x="108" y="46"/>
                      </a:cubicBezTo>
                      <a:cubicBezTo>
                        <a:pt x="108" y="46"/>
                        <a:pt x="109" y="46"/>
                        <a:pt x="108" y="46"/>
                      </a:cubicBezTo>
                      <a:cubicBezTo>
                        <a:pt x="109" y="45"/>
                        <a:pt x="109" y="46"/>
                        <a:pt x="109" y="46"/>
                      </a:cubicBezTo>
                      <a:cubicBezTo>
                        <a:pt x="109" y="46"/>
                        <a:pt x="109" y="46"/>
                        <a:pt x="109" y="46"/>
                      </a:cubicBezTo>
                      <a:cubicBezTo>
                        <a:pt x="109" y="47"/>
                        <a:pt x="109" y="47"/>
                        <a:pt x="109" y="47"/>
                      </a:cubicBezTo>
                      <a:cubicBezTo>
                        <a:pt x="109" y="47"/>
                        <a:pt x="109" y="47"/>
                        <a:pt x="109" y="48"/>
                      </a:cubicBezTo>
                      <a:cubicBezTo>
                        <a:pt x="109" y="48"/>
                        <a:pt x="109" y="48"/>
                        <a:pt x="109" y="48"/>
                      </a:cubicBezTo>
                      <a:cubicBezTo>
                        <a:pt x="109" y="49"/>
                        <a:pt x="109" y="49"/>
                        <a:pt x="109" y="49"/>
                      </a:cubicBezTo>
                      <a:cubicBezTo>
                        <a:pt x="109" y="49"/>
                        <a:pt x="109" y="49"/>
                        <a:pt x="109" y="49"/>
                      </a:cubicBezTo>
                      <a:cubicBezTo>
                        <a:pt x="109" y="49"/>
                        <a:pt x="109" y="49"/>
                        <a:pt x="109" y="49"/>
                      </a:cubicBezTo>
                      <a:cubicBezTo>
                        <a:pt x="108" y="50"/>
                        <a:pt x="109" y="50"/>
                        <a:pt x="109" y="51"/>
                      </a:cubicBezTo>
                      <a:cubicBezTo>
                        <a:pt x="110" y="51"/>
                        <a:pt x="110" y="51"/>
                        <a:pt x="110" y="51"/>
                      </a:cubicBezTo>
                      <a:cubicBezTo>
                        <a:pt x="110" y="50"/>
                        <a:pt x="109" y="50"/>
                        <a:pt x="110" y="50"/>
                      </a:cubicBezTo>
                      <a:cubicBezTo>
                        <a:pt x="110" y="50"/>
                        <a:pt x="109" y="50"/>
                        <a:pt x="109" y="50"/>
                      </a:cubicBezTo>
                      <a:cubicBezTo>
                        <a:pt x="109" y="50"/>
                        <a:pt x="110" y="48"/>
                        <a:pt x="110" y="49"/>
                      </a:cubicBezTo>
                      <a:cubicBezTo>
                        <a:pt x="110" y="48"/>
                        <a:pt x="110" y="48"/>
                        <a:pt x="110" y="48"/>
                      </a:cubicBezTo>
                      <a:cubicBezTo>
                        <a:pt x="110" y="48"/>
                        <a:pt x="110" y="48"/>
                        <a:pt x="110" y="48"/>
                      </a:cubicBezTo>
                      <a:cubicBezTo>
                        <a:pt x="110" y="48"/>
                        <a:pt x="110" y="48"/>
                        <a:pt x="111" y="48"/>
                      </a:cubicBezTo>
                      <a:cubicBezTo>
                        <a:pt x="110" y="49"/>
                        <a:pt x="110" y="49"/>
                        <a:pt x="110" y="50"/>
                      </a:cubicBezTo>
                      <a:cubicBezTo>
                        <a:pt x="110" y="50"/>
                        <a:pt x="110" y="49"/>
                        <a:pt x="110" y="49"/>
                      </a:cubicBezTo>
                      <a:cubicBezTo>
                        <a:pt x="110" y="50"/>
                        <a:pt x="110" y="51"/>
                        <a:pt x="110" y="51"/>
                      </a:cubicBezTo>
                      <a:cubicBezTo>
                        <a:pt x="110" y="52"/>
                        <a:pt x="110" y="53"/>
                        <a:pt x="111" y="52"/>
                      </a:cubicBezTo>
                      <a:cubicBezTo>
                        <a:pt x="110" y="52"/>
                        <a:pt x="110" y="52"/>
                        <a:pt x="110" y="52"/>
                      </a:cubicBezTo>
                      <a:cubicBezTo>
                        <a:pt x="110" y="51"/>
                        <a:pt x="111" y="51"/>
                        <a:pt x="111" y="51"/>
                      </a:cubicBezTo>
                      <a:cubicBezTo>
                        <a:pt x="111" y="51"/>
                        <a:pt x="111" y="51"/>
                        <a:pt x="111" y="51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1" y="53"/>
                        <a:pt x="111" y="52"/>
                        <a:pt x="111" y="52"/>
                      </a:cubicBezTo>
                      <a:cubicBezTo>
                        <a:pt x="112" y="52"/>
                        <a:pt x="112" y="52"/>
                        <a:pt x="112" y="52"/>
                      </a:cubicBezTo>
                      <a:cubicBezTo>
                        <a:pt x="112" y="53"/>
                        <a:pt x="112" y="53"/>
                        <a:pt x="111" y="54"/>
                      </a:cubicBezTo>
                      <a:cubicBezTo>
                        <a:pt x="111" y="54"/>
                        <a:pt x="112" y="54"/>
                        <a:pt x="112" y="55"/>
                      </a:cubicBezTo>
                      <a:cubicBezTo>
                        <a:pt x="112" y="55"/>
                        <a:pt x="112" y="55"/>
                        <a:pt x="113" y="55"/>
                      </a:cubicBezTo>
                      <a:cubicBezTo>
                        <a:pt x="113" y="54"/>
                        <a:pt x="112" y="55"/>
                        <a:pt x="112" y="54"/>
                      </a:cubicBezTo>
                      <a:cubicBezTo>
                        <a:pt x="112" y="54"/>
                        <a:pt x="113" y="54"/>
                        <a:pt x="113" y="55"/>
                      </a:cubicBezTo>
                      <a:cubicBezTo>
                        <a:pt x="114" y="55"/>
                        <a:pt x="114" y="56"/>
                        <a:pt x="114" y="55"/>
                      </a:cubicBezTo>
                      <a:cubicBezTo>
                        <a:pt x="114" y="57"/>
                        <a:pt x="113" y="56"/>
                        <a:pt x="113" y="57"/>
                      </a:cubicBezTo>
                      <a:cubicBezTo>
                        <a:pt x="113" y="56"/>
                        <a:pt x="113" y="57"/>
                        <a:pt x="112" y="57"/>
                      </a:cubicBezTo>
                      <a:cubicBezTo>
                        <a:pt x="112" y="57"/>
                        <a:pt x="113" y="57"/>
                        <a:pt x="113" y="57"/>
                      </a:cubicBezTo>
                      <a:cubicBezTo>
                        <a:pt x="113" y="57"/>
                        <a:pt x="113" y="58"/>
                        <a:pt x="112" y="58"/>
                      </a:cubicBezTo>
                      <a:cubicBezTo>
                        <a:pt x="112" y="58"/>
                        <a:pt x="112" y="58"/>
                        <a:pt x="112" y="58"/>
                      </a:cubicBezTo>
                      <a:cubicBezTo>
                        <a:pt x="112" y="57"/>
                        <a:pt x="112" y="56"/>
                        <a:pt x="112" y="56"/>
                      </a:cubicBezTo>
                      <a:cubicBezTo>
                        <a:pt x="112" y="57"/>
                        <a:pt x="112" y="57"/>
                        <a:pt x="112" y="58"/>
                      </a:cubicBezTo>
                      <a:cubicBezTo>
                        <a:pt x="112" y="58"/>
                        <a:pt x="111" y="58"/>
                        <a:pt x="111" y="58"/>
                      </a:cubicBezTo>
                      <a:cubicBezTo>
                        <a:pt x="111" y="57"/>
                        <a:pt x="112" y="58"/>
                        <a:pt x="112" y="57"/>
                      </a:cubicBezTo>
                      <a:cubicBezTo>
                        <a:pt x="111" y="56"/>
                        <a:pt x="110" y="59"/>
                        <a:pt x="109" y="58"/>
                      </a:cubicBezTo>
                      <a:cubicBezTo>
                        <a:pt x="109" y="58"/>
                        <a:pt x="109" y="57"/>
                        <a:pt x="109" y="57"/>
                      </a:cubicBezTo>
                      <a:cubicBezTo>
                        <a:pt x="108" y="57"/>
                        <a:pt x="108" y="58"/>
                        <a:pt x="108" y="58"/>
                      </a:cubicBezTo>
                      <a:cubicBezTo>
                        <a:pt x="108" y="57"/>
                        <a:pt x="108" y="57"/>
                        <a:pt x="108" y="57"/>
                      </a:cubicBezTo>
                      <a:cubicBezTo>
                        <a:pt x="108" y="58"/>
                        <a:pt x="108" y="58"/>
                        <a:pt x="107" y="58"/>
                      </a:cubicBezTo>
                      <a:cubicBezTo>
                        <a:pt x="107" y="58"/>
                        <a:pt x="107" y="58"/>
                        <a:pt x="107" y="58"/>
                      </a:cubicBezTo>
                      <a:cubicBezTo>
                        <a:pt x="107" y="58"/>
                        <a:pt x="106" y="58"/>
                        <a:pt x="106" y="58"/>
                      </a:cubicBezTo>
                      <a:cubicBezTo>
                        <a:pt x="105" y="57"/>
                        <a:pt x="105" y="58"/>
                        <a:pt x="105" y="58"/>
                      </a:cubicBezTo>
                      <a:cubicBezTo>
                        <a:pt x="104" y="58"/>
                        <a:pt x="103" y="58"/>
                        <a:pt x="103" y="57"/>
                      </a:cubicBezTo>
                      <a:cubicBezTo>
                        <a:pt x="103" y="57"/>
                        <a:pt x="104" y="57"/>
                        <a:pt x="104" y="57"/>
                      </a:cubicBezTo>
                      <a:cubicBezTo>
                        <a:pt x="104" y="56"/>
                        <a:pt x="104" y="56"/>
                        <a:pt x="104" y="56"/>
                      </a:cubicBezTo>
                      <a:cubicBezTo>
                        <a:pt x="104" y="57"/>
                        <a:pt x="104" y="56"/>
                        <a:pt x="103" y="57"/>
                      </a:cubicBezTo>
                      <a:cubicBezTo>
                        <a:pt x="104" y="56"/>
                        <a:pt x="101" y="57"/>
                        <a:pt x="102" y="55"/>
                      </a:cubicBezTo>
                      <a:cubicBezTo>
                        <a:pt x="101" y="55"/>
                        <a:pt x="102" y="55"/>
                        <a:pt x="101" y="56"/>
                      </a:cubicBezTo>
                      <a:cubicBezTo>
                        <a:pt x="101" y="56"/>
                        <a:pt x="101" y="55"/>
                        <a:pt x="100" y="55"/>
                      </a:cubicBezTo>
                      <a:cubicBezTo>
                        <a:pt x="100" y="55"/>
                        <a:pt x="100" y="55"/>
                        <a:pt x="100" y="55"/>
                      </a:cubicBezTo>
                      <a:cubicBezTo>
                        <a:pt x="99" y="56"/>
                        <a:pt x="97" y="56"/>
                        <a:pt x="95" y="55"/>
                      </a:cubicBezTo>
                      <a:cubicBezTo>
                        <a:pt x="95" y="55"/>
                        <a:pt x="95" y="56"/>
                        <a:pt x="94" y="56"/>
                      </a:cubicBezTo>
                      <a:cubicBezTo>
                        <a:pt x="94" y="55"/>
                        <a:pt x="94" y="55"/>
                        <a:pt x="95" y="55"/>
                      </a:cubicBezTo>
                      <a:cubicBezTo>
                        <a:pt x="95" y="55"/>
                        <a:pt x="94" y="55"/>
                        <a:pt x="94" y="55"/>
                      </a:cubicBezTo>
                      <a:cubicBezTo>
                        <a:pt x="94" y="55"/>
                        <a:pt x="94" y="55"/>
                        <a:pt x="94" y="55"/>
                      </a:cubicBezTo>
                      <a:cubicBezTo>
                        <a:pt x="94" y="55"/>
                        <a:pt x="94" y="55"/>
                        <a:pt x="94" y="54"/>
                      </a:cubicBezTo>
                      <a:cubicBezTo>
                        <a:pt x="94" y="55"/>
                        <a:pt x="94" y="55"/>
                        <a:pt x="94" y="55"/>
                      </a:cubicBezTo>
                      <a:cubicBezTo>
                        <a:pt x="94" y="56"/>
                        <a:pt x="93" y="56"/>
                        <a:pt x="93" y="56"/>
                      </a:cubicBezTo>
                      <a:cubicBezTo>
                        <a:pt x="93" y="56"/>
                        <a:pt x="93" y="55"/>
                        <a:pt x="93" y="55"/>
                      </a:cubicBezTo>
                      <a:cubicBezTo>
                        <a:pt x="93" y="55"/>
                        <a:pt x="93" y="55"/>
                        <a:pt x="92" y="55"/>
                      </a:cubicBezTo>
                      <a:cubicBezTo>
                        <a:pt x="92" y="54"/>
                        <a:pt x="92" y="54"/>
                        <a:pt x="92" y="54"/>
                      </a:cubicBezTo>
                      <a:cubicBezTo>
                        <a:pt x="92" y="54"/>
                        <a:pt x="91" y="54"/>
                        <a:pt x="91" y="54"/>
                      </a:cubicBezTo>
                      <a:cubicBezTo>
                        <a:pt x="91" y="54"/>
                        <a:pt x="91" y="55"/>
                        <a:pt x="91" y="55"/>
                      </a:cubicBezTo>
                      <a:cubicBezTo>
                        <a:pt x="91" y="55"/>
                        <a:pt x="91" y="55"/>
                        <a:pt x="91" y="55"/>
                      </a:cubicBezTo>
                      <a:cubicBezTo>
                        <a:pt x="91" y="55"/>
                        <a:pt x="90" y="56"/>
                        <a:pt x="90" y="55"/>
                      </a:cubicBezTo>
                      <a:cubicBezTo>
                        <a:pt x="90" y="55"/>
                        <a:pt x="89" y="55"/>
                        <a:pt x="89" y="55"/>
                      </a:cubicBezTo>
                      <a:cubicBezTo>
                        <a:pt x="89" y="55"/>
                        <a:pt x="88" y="54"/>
                        <a:pt x="88" y="54"/>
                      </a:cubicBezTo>
                      <a:cubicBezTo>
                        <a:pt x="87" y="54"/>
                        <a:pt x="88" y="55"/>
                        <a:pt x="87" y="54"/>
                      </a:cubicBezTo>
                      <a:cubicBezTo>
                        <a:pt x="87" y="53"/>
                        <a:pt x="86" y="54"/>
                        <a:pt x="86" y="53"/>
                      </a:cubicBezTo>
                      <a:cubicBezTo>
                        <a:pt x="86" y="53"/>
                        <a:pt x="87" y="53"/>
                        <a:pt x="87" y="53"/>
                      </a:cubicBezTo>
                      <a:cubicBezTo>
                        <a:pt x="87" y="52"/>
                        <a:pt x="86" y="53"/>
                        <a:pt x="86" y="53"/>
                      </a:cubicBezTo>
                      <a:cubicBezTo>
                        <a:pt x="86" y="52"/>
                        <a:pt x="87" y="52"/>
                        <a:pt x="87" y="52"/>
                      </a:cubicBezTo>
                      <a:cubicBezTo>
                        <a:pt x="87" y="53"/>
                        <a:pt x="87" y="53"/>
                        <a:pt x="87" y="53"/>
                      </a:cubicBezTo>
                      <a:cubicBezTo>
                        <a:pt x="87" y="53"/>
                        <a:pt x="87" y="53"/>
                        <a:pt x="87" y="52"/>
                      </a:cubicBezTo>
                      <a:cubicBezTo>
                        <a:pt x="89" y="53"/>
                        <a:pt x="89" y="53"/>
                        <a:pt x="91" y="53"/>
                      </a:cubicBezTo>
                      <a:cubicBezTo>
                        <a:pt x="91" y="52"/>
                        <a:pt x="90" y="53"/>
                        <a:pt x="90" y="53"/>
                      </a:cubicBezTo>
                      <a:cubicBezTo>
                        <a:pt x="92" y="53"/>
                        <a:pt x="94" y="53"/>
                        <a:pt x="96" y="53"/>
                      </a:cubicBezTo>
                      <a:cubicBezTo>
                        <a:pt x="96" y="53"/>
                        <a:pt x="96" y="53"/>
                        <a:pt x="96" y="54"/>
                      </a:cubicBezTo>
                      <a:cubicBezTo>
                        <a:pt x="96" y="54"/>
                        <a:pt x="96" y="53"/>
                        <a:pt x="96" y="53"/>
                      </a:cubicBezTo>
                      <a:cubicBezTo>
                        <a:pt x="97" y="54"/>
                        <a:pt x="98" y="53"/>
                        <a:pt x="98" y="54"/>
                      </a:cubicBezTo>
                      <a:cubicBezTo>
                        <a:pt x="98" y="54"/>
                        <a:pt x="98" y="53"/>
                        <a:pt x="98" y="53"/>
                      </a:cubicBezTo>
                      <a:cubicBezTo>
                        <a:pt x="98" y="54"/>
                        <a:pt x="99" y="53"/>
                        <a:pt x="99" y="53"/>
                      </a:cubicBezTo>
                      <a:cubicBezTo>
                        <a:pt x="99" y="53"/>
                        <a:pt x="99" y="53"/>
                        <a:pt x="99" y="54"/>
                      </a:cubicBezTo>
                      <a:cubicBezTo>
                        <a:pt x="99" y="54"/>
                        <a:pt x="99" y="53"/>
                        <a:pt x="99" y="54"/>
                      </a:cubicBezTo>
                      <a:cubicBezTo>
                        <a:pt x="100" y="54"/>
                        <a:pt x="100" y="53"/>
                        <a:pt x="100" y="53"/>
                      </a:cubicBezTo>
                      <a:cubicBezTo>
                        <a:pt x="99" y="53"/>
                        <a:pt x="98" y="53"/>
                        <a:pt x="98" y="52"/>
                      </a:cubicBezTo>
                      <a:cubicBezTo>
                        <a:pt x="98" y="52"/>
                        <a:pt x="98" y="53"/>
                        <a:pt x="97" y="53"/>
                      </a:cubicBezTo>
                      <a:cubicBezTo>
                        <a:pt x="98" y="52"/>
                        <a:pt x="98" y="52"/>
                        <a:pt x="97" y="51"/>
                      </a:cubicBezTo>
                      <a:cubicBezTo>
                        <a:pt x="97" y="52"/>
                        <a:pt x="97" y="51"/>
                        <a:pt x="96" y="52"/>
                      </a:cubicBezTo>
                      <a:cubicBezTo>
                        <a:pt x="97" y="51"/>
                        <a:pt x="96" y="51"/>
                        <a:pt x="96" y="52"/>
                      </a:cubicBezTo>
                      <a:cubicBezTo>
                        <a:pt x="96" y="52"/>
                        <a:pt x="95" y="51"/>
                        <a:pt x="96" y="51"/>
                      </a:cubicBezTo>
                      <a:cubicBezTo>
                        <a:pt x="96" y="49"/>
                        <a:pt x="95" y="50"/>
                        <a:pt x="95" y="49"/>
                      </a:cubicBezTo>
                      <a:cubicBezTo>
                        <a:pt x="96" y="49"/>
                        <a:pt x="96" y="49"/>
                        <a:pt x="96" y="49"/>
                      </a:cubicBezTo>
                      <a:cubicBezTo>
                        <a:pt x="96" y="49"/>
                        <a:pt x="97" y="49"/>
                        <a:pt x="96" y="50"/>
                      </a:cubicBezTo>
                      <a:cubicBezTo>
                        <a:pt x="97" y="48"/>
                        <a:pt x="97" y="51"/>
                        <a:pt x="97" y="51"/>
                      </a:cubicBezTo>
                      <a:cubicBezTo>
                        <a:pt x="98" y="51"/>
                        <a:pt x="98" y="51"/>
                        <a:pt x="98" y="51"/>
                      </a:cubicBezTo>
                      <a:cubicBezTo>
                        <a:pt x="98" y="51"/>
                        <a:pt x="98" y="51"/>
                        <a:pt x="98" y="50"/>
                      </a:cubicBezTo>
                      <a:cubicBezTo>
                        <a:pt x="98" y="50"/>
                        <a:pt x="98" y="51"/>
                        <a:pt x="98" y="50"/>
                      </a:cubicBezTo>
                      <a:cubicBezTo>
                        <a:pt x="98" y="49"/>
                        <a:pt x="97" y="49"/>
                        <a:pt x="97" y="49"/>
                      </a:cubicBezTo>
                      <a:cubicBezTo>
                        <a:pt x="97" y="48"/>
                        <a:pt x="97" y="49"/>
                        <a:pt x="97" y="48"/>
                      </a:cubicBezTo>
                      <a:cubicBezTo>
                        <a:pt x="97" y="48"/>
                        <a:pt x="96" y="49"/>
                        <a:pt x="96" y="48"/>
                      </a:cubicBezTo>
                      <a:cubicBezTo>
                        <a:pt x="97" y="48"/>
                        <a:pt x="96" y="47"/>
                        <a:pt x="96" y="47"/>
                      </a:cubicBezTo>
                      <a:cubicBezTo>
                        <a:pt x="96" y="48"/>
                        <a:pt x="96" y="48"/>
                        <a:pt x="96" y="47"/>
                      </a:cubicBezTo>
                      <a:cubicBezTo>
                        <a:pt x="96" y="46"/>
                        <a:pt x="97" y="47"/>
                        <a:pt x="97" y="48"/>
                      </a:cubicBezTo>
                      <a:cubicBezTo>
                        <a:pt x="97" y="46"/>
                        <a:pt x="96" y="47"/>
                        <a:pt x="96" y="46"/>
                      </a:cubicBezTo>
                      <a:cubicBezTo>
                        <a:pt x="96" y="46"/>
                        <a:pt x="96" y="46"/>
                        <a:pt x="96" y="46"/>
                      </a:cubicBezTo>
                      <a:cubicBezTo>
                        <a:pt x="96" y="46"/>
                        <a:pt x="96" y="46"/>
                        <a:pt x="95" y="45"/>
                      </a:cubicBezTo>
                      <a:cubicBezTo>
                        <a:pt x="95" y="46"/>
                        <a:pt x="95" y="45"/>
                        <a:pt x="94" y="45"/>
                      </a:cubicBezTo>
                      <a:cubicBezTo>
                        <a:pt x="95" y="46"/>
                        <a:pt x="95" y="46"/>
                        <a:pt x="95" y="46"/>
                      </a:cubicBezTo>
                      <a:cubicBezTo>
                        <a:pt x="95" y="47"/>
                        <a:pt x="94" y="46"/>
                        <a:pt x="94" y="47"/>
                      </a:cubicBezTo>
                      <a:cubicBezTo>
                        <a:pt x="94" y="46"/>
                        <a:pt x="93" y="46"/>
                        <a:pt x="93" y="45"/>
                      </a:cubicBezTo>
                      <a:cubicBezTo>
                        <a:pt x="93" y="45"/>
                        <a:pt x="93" y="45"/>
                        <a:pt x="93" y="45"/>
                      </a:cubicBezTo>
                      <a:cubicBezTo>
                        <a:pt x="92" y="45"/>
                        <a:pt x="91" y="45"/>
                        <a:pt x="90" y="44"/>
                      </a:cubicBezTo>
                      <a:cubicBezTo>
                        <a:pt x="90" y="45"/>
                        <a:pt x="90" y="45"/>
                        <a:pt x="90" y="45"/>
                      </a:cubicBezTo>
                      <a:cubicBezTo>
                        <a:pt x="90" y="45"/>
                        <a:pt x="91" y="46"/>
                        <a:pt x="92" y="45"/>
                      </a:cubicBezTo>
                      <a:cubicBezTo>
                        <a:pt x="92" y="46"/>
                        <a:pt x="92" y="45"/>
                        <a:pt x="92" y="46"/>
                      </a:cubicBezTo>
                      <a:cubicBezTo>
                        <a:pt x="93" y="46"/>
                        <a:pt x="93" y="45"/>
                        <a:pt x="93" y="45"/>
                      </a:cubicBezTo>
                      <a:cubicBezTo>
                        <a:pt x="93" y="47"/>
                        <a:pt x="92" y="46"/>
                        <a:pt x="91" y="46"/>
                      </a:cubicBezTo>
                      <a:cubicBezTo>
                        <a:pt x="91" y="46"/>
                        <a:pt x="91" y="46"/>
                        <a:pt x="91" y="46"/>
                      </a:cubicBezTo>
                      <a:cubicBezTo>
                        <a:pt x="91" y="47"/>
                        <a:pt x="92" y="46"/>
                        <a:pt x="92" y="47"/>
                      </a:cubicBezTo>
                      <a:cubicBezTo>
                        <a:pt x="92" y="47"/>
                        <a:pt x="91" y="47"/>
                        <a:pt x="91" y="47"/>
                      </a:cubicBezTo>
                      <a:cubicBezTo>
                        <a:pt x="91" y="47"/>
                        <a:pt x="91" y="47"/>
                        <a:pt x="91" y="48"/>
                      </a:cubicBezTo>
                      <a:cubicBezTo>
                        <a:pt x="90" y="47"/>
                        <a:pt x="90" y="47"/>
                        <a:pt x="90" y="47"/>
                      </a:cubicBezTo>
                      <a:cubicBezTo>
                        <a:pt x="90" y="47"/>
                        <a:pt x="90" y="47"/>
                        <a:pt x="90" y="48"/>
                      </a:cubicBezTo>
                      <a:cubicBezTo>
                        <a:pt x="90" y="48"/>
                        <a:pt x="90" y="47"/>
                        <a:pt x="90" y="48"/>
                      </a:cubicBezTo>
                      <a:cubicBezTo>
                        <a:pt x="90" y="48"/>
                        <a:pt x="90" y="47"/>
                        <a:pt x="89" y="47"/>
                      </a:cubicBezTo>
                      <a:cubicBezTo>
                        <a:pt x="89" y="47"/>
                        <a:pt x="90" y="48"/>
                        <a:pt x="89" y="48"/>
                      </a:cubicBezTo>
                      <a:cubicBezTo>
                        <a:pt x="89" y="48"/>
                        <a:pt x="89" y="48"/>
                        <a:pt x="89" y="47"/>
                      </a:cubicBezTo>
                      <a:cubicBezTo>
                        <a:pt x="88" y="48"/>
                        <a:pt x="88" y="48"/>
                        <a:pt x="88" y="48"/>
                      </a:cubicBezTo>
                      <a:cubicBezTo>
                        <a:pt x="87" y="49"/>
                        <a:pt x="88" y="49"/>
                        <a:pt x="88" y="49"/>
                      </a:cubicBezTo>
                      <a:cubicBezTo>
                        <a:pt x="87" y="50"/>
                        <a:pt x="88" y="48"/>
                        <a:pt x="87" y="48"/>
                      </a:cubicBezTo>
                      <a:cubicBezTo>
                        <a:pt x="87" y="48"/>
                        <a:pt x="87" y="48"/>
                        <a:pt x="87" y="48"/>
                      </a:cubicBezTo>
                      <a:cubicBezTo>
                        <a:pt x="87" y="48"/>
                        <a:pt x="87" y="48"/>
                        <a:pt x="87" y="48"/>
                      </a:cubicBezTo>
                      <a:cubicBezTo>
                        <a:pt x="87" y="48"/>
                        <a:pt x="87" y="48"/>
                        <a:pt x="87" y="48"/>
                      </a:cubicBezTo>
                      <a:cubicBezTo>
                        <a:pt x="87" y="47"/>
                        <a:pt x="86" y="48"/>
                        <a:pt x="86" y="48"/>
                      </a:cubicBezTo>
                      <a:cubicBezTo>
                        <a:pt x="86" y="48"/>
                        <a:pt x="87" y="48"/>
                        <a:pt x="87" y="49"/>
                      </a:cubicBezTo>
                      <a:cubicBezTo>
                        <a:pt x="87" y="49"/>
                        <a:pt x="86" y="49"/>
                        <a:pt x="86" y="49"/>
                      </a:cubicBezTo>
                      <a:cubicBezTo>
                        <a:pt x="86" y="49"/>
                        <a:pt x="86" y="49"/>
                        <a:pt x="86" y="48"/>
                      </a:cubicBezTo>
                      <a:cubicBezTo>
                        <a:pt x="86" y="49"/>
                        <a:pt x="86" y="48"/>
                        <a:pt x="85" y="49"/>
                      </a:cubicBezTo>
                      <a:cubicBezTo>
                        <a:pt x="85" y="49"/>
                        <a:pt x="85" y="49"/>
                        <a:pt x="86" y="50"/>
                      </a:cubicBezTo>
                      <a:cubicBezTo>
                        <a:pt x="85" y="50"/>
                        <a:pt x="85" y="50"/>
                        <a:pt x="85" y="49"/>
                      </a:cubicBezTo>
                      <a:cubicBezTo>
                        <a:pt x="85" y="49"/>
                        <a:pt x="85" y="50"/>
                        <a:pt x="84" y="50"/>
                      </a:cubicBezTo>
                      <a:cubicBezTo>
                        <a:pt x="84" y="50"/>
                        <a:pt x="84" y="50"/>
                        <a:pt x="85" y="50"/>
                      </a:cubicBezTo>
                      <a:cubicBezTo>
                        <a:pt x="84" y="51"/>
                        <a:pt x="84" y="50"/>
                        <a:pt x="83" y="51"/>
                      </a:cubicBezTo>
                      <a:cubicBezTo>
                        <a:pt x="82" y="51"/>
                        <a:pt x="81" y="51"/>
                        <a:pt x="80" y="50"/>
                      </a:cubicBezTo>
                      <a:cubicBezTo>
                        <a:pt x="80" y="49"/>
                        <a:pt x="80" y="49"/>
                        <a:pt x="80" y="48"/>
                      </a:cubicBezTo>
                      <a:cubicBezTo>
                        <a:pt x="80" y="48"/>
                        <a:pt x="80" y="48"/>
                        <a:pt x="80" y="48"/>
                      </a:cubicBezTo>
                      <a:cubicBezTo>
                        <a:pt x="80" y="49"/>
                        <a:pt x="80" y="49"/>
                        <a:pt x="80" y="49"/>
                      </a:cubicBezTo>
                      <a:cubicBezTo>
                        <a:pt x="80" y="49"/>
                        <a:pt x="80" y="49"/>
                        <a:pt x="80" y="48"/>
                      </a:cubicBezTo>
                      <a:cubicBezTo>
                        <a:pt x="80" y="49"/>
                        <a:pt x="81" y="49"/>
                        <a:pt x="81" y="49"/>
                      </a:cubicBezTo>
                      <a:cubicBezTo>
                        <a:pt x="81" y="49"/>
                        <a:pt x="81" y="49"/>
                        <a:pt x="81" y="49"/>
                      </a:cubicBezTo>
                      <a:cubicBezTo>
                        <a:pt x="81" y="50"/>
                        <a:pt x="82" y="50"/>
                        <a:pt x="82" y="47"/>
                      </a:cubicBezTo>
                      <a:cubicBezTo>
                        <a:pt x="82" y="47"/>
                        <a:pt x="82" y="47"/>
                        <a:pt x="82" y="47"/>
                      </a:cubicBezTo>
                      <a:cubicBezTo>
                        <a:pt x="81" y="47"/>
                        <a:pt x="82" y="48"/>
                        <a:pt x="82" y="48"/>
                      </a:cubicBezTo>
                      <a:cubicBezTo>
                        <a:pt x="82" y="48"/>
                        <a:pt x="82" y="47"/>
                        <a:pt x="82" y="47"/>
                      </a:cubicBezTo>
                      <a:cubicBezTo>
                        <a:pt x="82" y="48"/>
                        <a:pt x="82" y="49"/>
                        <a:pt x="81" y="49"/>
                      </a:cubicBezTo>
                      <a:cubicBezTo>
                        <a:pt x="81" y="49"/>
                        <a:pt x="81" y="49"/>
                        <a:pt x="81" y="48"/>
                      </a:cubicBezTo>
                      <a:cubicBezTo>
                        <a:pt x="81" y="48"/>
                        <a:pt x="81" y="48"/>
                        <a:pt x="81" y="48"/>
                      </a:cubicBezTo>
                      <a:cubicBezTo>
                        <a:pt x="81" y="47"/>
                        <a:pt x="81" y="48"/>
                        <a:pt x="81" y="48"/>
                      </a:cubicBezTo>
                      <a:cubicBezTo>
                        <a:pt x="81" y="48"/>
                        <a:pt x="81" y="48"/>
                        <a:pt x="81" y="48"/>
                      </a:cubicBezTo>
                      <a:cubicBezTo>
                        <a:pt x="80" y="49"/>
                        <a:pt x="80" y="47"/>
                        <a:pt x="79" y="48"/>
                      </a:cubicBezTo>
                      <a:cubicBezTo>
                        <a:pt x="79" y="47"/>
                        <a:pt x="79" y="47"/>
                        <a:pt x="79" y="47"/>
                      </a:cubicBezTo>
                      <a:cubicBezTo>
                        <a:pt x="78" y="47"/>
                        <a:pt x="78" y="47"/>
                        <a:pt x="78" y="47"/>
                      </a:cubicBezTo>
                      <a:cubicBezTo>
                        <a:pt x="78" y="47"/>
                        <a:pt x="78" y="46"/>
                        <a:pt x="78" y="45"/>
                      </a:cubicBezTo>
                      <a:cubicBezTo>
                        <a:pt x="77" y="46"/>
                        <a:pt x="78" y="47"/>
                        <a:pt x="78" y="48"/>
                      </a:cubicBezTo>
                      <a:cubicBezTo>
                        <a:pt x="78" y="48"/>
                        <a:pt x="77" y="49"/>
                        <a:pt x="77" y="48"/>
                      </a:cubicBezTo>
                      <a:cubicBezTo>
                        <a:pt x="77" y="48"/>
                        <a:pt x="77" y="48"/>
                        <a:pt x="77" y="48"/>
                      </a:cubicBezTo>
                      <a:cubicBezTo>
                        <a:pt x="77" y="47"/>
                        <a:pt x="76" y="47"/>
                        <a:pt x="76" y="49"/>
                      </a:cubicBezTo>
                      <a:cubicBezTo>
                        <a:pt x="76" y="49"/>
                        <a:pt x="76" y="48"/>
                        <a:pt x="76" y="48"/>
                      </a:cubicBezTo>
                      <a:cubicBezTo>
                        <a:pt x="76" y="48"/>
                        <a:pt x="76" y="48"/>
                        <a:pt x="76" y="48"/>
                      </a:cubicBezTo>
                      <a:cubicBezTo>
                        <a:pt x="75" y="49"/>
                        <a:pt x="76" y="49"/>
                        <a:pt x="76" y="49"/>
                      </a:cubicBezTo>
                      <a:cubicBezTo>
                        <a:pt x="76" y="49"/>
                        <a:pt x="76" y="49"/>
                        <a:pt x="76" y="49"/>
                      </a:cubicBezTo>
                      <a:cubicBezTo>
                        <a:pt x="76" y="51"/>
                        <a:pt x="75" y="50"/>
                        <a:pt x="75" y="50"/>
                      </a:cubicBezTo>
                      <a:cubicBezTo>
                        <a:pt x="75" y="50"/>
                        <a:pt x="74" y="50"/>
                        <a:pt x="74" y="50"/>
                      </a:cubicBezTo>
                      <a:cubicBezTo>
                        <a:pt x="73" y="51"/>
                        <a:pt x="72" y="50"/>
                        <a:pt x="72" y="50"/>
                      </a:cubicBezTo>
                      <a:cubicBezTo>
                        <a:pt x="72" y="49"/>
                        <a:pt x="72" y="49"/>
                        <a:pt x="72" y="49"/>
                      </a:cubicBezTo>
                      <a:cubicBezTo>
                        <a:pt x="72" y="49"/>
                        <a:pt x="71" y="50"/>
                        <a:pt x="72" y="50"/>
                      </a:cubicBezTo>
                      <a:cubicBezTo>
                        <a:pt x="72" y="51"/>
                        <a:pt x="72" y="49"/>
                        <a:pt x="71" y="50"/>
                      </a:cubicBezTo>
                      <a:cubicBezTo>
                        <a:pt x="72" y="50"/>
                        <a:pt x="71" y="50"/>
                        <a:pt x="71" y="50"/>
                      </a:cubicBezTo>
                      <a:cubicBezTo>
                        <a:pt x="71" y="49"/>
                        <a:pt x="71" y="50"/>
                        <a:pt x="71" y="49"/>
                      </a:cubicBezTo>
                      <a:cubicBezTo>
                        <a:pt x="70" y="49"/>
                        <a:pt x="70" y="50"/>
                        <a:pt x="70" y="50"/>
                      </a:cubicBezTo>
                      <a:cubicBezTo>
                        <a:pt x="70" y="51"/>
                        <a:pt x="71" y="51"/>
                        <a:pt x="71" y="50"/>
                      </a:cubicBezTo>
                      <a:cubicBezTo>
                        <a:pt x="71" y="52"/>
                        <a:pt x="73" y="50"/>
                        <a:pt x="73" y="51"/>
                      </a:cubicBezTo>
                      <a:cubicBezTo>
                        <a:pt x="74" y="51"/>
                        <a:pt x="74" y="51"/>
                        <a:pt x="74" y="51"/>
                      </a:cubicBezTo>
                      <a:cubicBezTo>
                        <a:pt x="74" y="51"/>
                        <a:pt x="74" y="51"/>
                        <a:pt x="74" y="51"/>
                      </a:cubicBezTo>
                      <a:cubicBezTo>
                        <a:pt x="74" y="51"/>
                        <a:pt x="74" y="51"/>
                        <a:pt x="74" y="51"/>
                      </a:cubicBezTo>
                      <a:cubicBezTo>
                        <a:pt x="74" y="50"/>
                        <a:pt x="75" y="52"/>
                        <a:pt x="75" y="52"/>
                      </a:cubicBezTo>
                      <a:cubicBezTo>
                        <a:pt x="76" y="51"/>
                        <a:pt x="75" y="51"/>
                        <a:pt x="75" y="51"/>
                      </a:cubicBezTo>
                      <a:cubicBezTo>
                        <a:pt x="79" y="51"/>
                        <a:pt x="82" y="51"/>
                        <a:pt x="85" y="52"/>
                      </a:cubicBezTo>
                      <a:cubicBezTo>
                        <a:pt x="85" y="53"/>
                        <a:pt x="85" y="52"/>
                        <a:pt x="85" y="53"/>
                      </a:cubicBezTo>
                      <a:cubicBezTo>
                        <a:pt x="85" y="53"/>
                        <a:pt x="85" y="53"/>
                        <a:pt x="85" y="53"/>
                      </a:cubicBezTo>
                      <a:cubicBezTo>
                        <a:pt x="85" y="54"/>
                        <a:pt x="85" y="55"/>
                        <a:pt x="85" y="53"/>
                      </a:cubicBezTo>
                      <a:cubicBezTo>
                        <a:pt x="85" y="54"/>
                        <a:pt x="84" y="53"/>
                        <a:pt x="84" y="54"/>
                      </a:cubicBezTo>
                      <a:cubicBezTo>
                        <a:pt x="84" y="54"/>
                        <a:pt x="84" y="53"/>
                        <a:pt x="84" y="53"/>
                      </a:cubicBezTo>
                      <a:cubicBezTo>
                        <a:pt x="84" y="53"/>
                        <a:pt x="83" y="53"/>
                        <a:pt x="83" y="54"/>
                      </a:cubicBezTo>
                      <a:cubicBezTo>
                        <a:pt x="83" y="53"/>
                        <a:pt x="83" y="53"/>
                        <a:pt x="83" y="53"/>
                      </a:cubicBezTo>
                      <a:cubicBezTo>
                        <a:pt x="83" y="53"/>
                        <a:pt x="82" y="53"/>
                        <a:pt x="82" y="52"/>
                      </a:cubicBezTo>
                      <a:cubicBezTo>
                        <a:pt x="82" y="53"/>
                        <a:pt x="83" y="53"/>
                        <a:pt x="83" y="54"/>
                      </a:cubicBezTo>
                      <a:cubicBezTo>
                        <a:pt x="82" y="53"/>
                        <a:pt x="82" y="54"/>
                        <a:pt x="81" y="54"/>
                      </a:cubicBezTo>
                      <a:cubicBezTo>
                        <a:pt x="82" y="53"/>
                        <a:pt x="82" y="53"/>
                        <a:pt x="82" y="53"/>
                      </a:cubicBezTo>
                      <a:cubicBezTo>
                        <a:pt x="82" y="53"/>
                        <a:pt x="82" y="53"/>
                        <a:pt x="82" y="53"/>
                      </a:cubicBezTo>
                      <a:cubicBezTo>
                        <a:pt x="82" y="53"/>
                        <a:pt x="81" y="53"/>
                        <a:pt x="81" y="53"/>
                      </a:cubicBezTo>
                      <a:cubicBezTo>
                        <a:pt x="81" y="53"/>
                        <a:pt x="81" y="53"/>
                        <a:pt x="81" y="54"/>
                      </a:cubicBezTo>
                      <a:cubicBezTo>
                        <a:pt x="81" y="53"/>
                        <a:pt x="80" y="53"/>
                        <a:pt x="80" y="53"/>
                      </a:cubicBezTo>
                      <a:cubicBezTo>
                        <a:pt x="80" y="52"/>
                        <a:pt x="80" y="52"/>
                        <a:pt x="80" y="52"/>
                      </a:cubicBezTo>
                      <a:cubicBezTo>
                        <a:pt x="79" y="52"/>
                        <a:pt x="79" y="52"/>
                        <a:pt x="79" y="53"/>
                      </a:cubicBezTo>
                      <a:cubicBezTo>
                        <a:pt x="79" y="52"/>
                        <a:pt x="79" y="52"/>
                        <a:pt x="79" y="52"/>
                      </a:cubicBezTo>
                      <a:cubicBezTo>
                        <a:pt x="79" y="52"/>
                        <a:pt x="79" y="52"/>
                        <a:pt x="79" y="53"/>
                      </a:cubicBezTo>
                      <a:cubicBezTo>
                        <a:pt x="78" y="53"/>
                        <a:pt x="78" y="52"/>
                        <a:pt x="78" y="52"/>
                      </a:cubicBezTo>
                      <a:cubicBezTo>
                        <a:pt x="76" y="52"/>
                        <a:pt x="72" y="52"/>
                        <a:pt x="71" y="51"/>
                      </a:cubicBezTo>
                      <a:cubicBezTo>
                        <a:pt x="71" y="51"/>
                        <a:pt x="71" y="52"/>
                        <a:pt x="71" y="52"/>
                      </a:cubicBezTo>
                      <a:cubicBezTo>
                        <a:pt x="70" y="51"/>
                        <a:pt x="69" y="52"/>
                        <a:pt x="69" y="51"/>
                      </a:cubicBezTo>
                      <a:cubicBezTo>
                        <a:pt x="69" y="51"/>
                        <a:pt x="69" y="51"/>
                        <a:pt x="69" y="51"/>
                      </a:cubicBezTo>
                      <a:cubicBezTo>
                        <a:pt x="69" y="52"/>
                        <a:pt x="68" y="51"/>
                        <a:pt x="68" y="51"/>
                      </a:cubicBezTo>
                      <a:cubicBezTo>
                        <a:pt x="68" y="51"/>
                        <a:pt x="68" y="50"/>
                        <a:pt x="68" y="50"/>
                      </a:cubicBezTo>
                      <a:cubicBezTo>
                        <a:pt x="69" y="50"/>
                        <a:pt x="69" y="51"/>
                        <a:pt x="70" y="51"/>
                      </a:cubicBezTo>
                      <a:cubicBezTo>
                        <a:pt x="70" y="50"/>
                        <a:pt x="70" y="50"/>
                        <a:pt x="70" y="49"/>
                      </a:cubicBezTo>
                      <a:cubicBezTo>
                        <a:pt x="70" y="49"/>
                        <a:pt x="70" y="49"/>
                        <a:pt x="70" y="49"/>
                      </a:cubicBezTo>
                      <a:cubicBezTo>
                        <a:pt x="70" y="50"/>
                        <a:pt x="70" y="50"/>
                        <a:pt x="70" y="50"/>
                      </a:cubicBezTo>
                      <a:cubicBezTo>
                        <a:pt x="70" y="50"/>
                        <a:pt x="70" y="50"/>
                        <a:pt x="70" y="50"/>
                      </a:cubicBezTo>
                      <a:cubicBezTo>
                        <a:pt x="70" y="50"/>
                        <a:pt x="70" y="50"/>
                        <a:pt x="70" y="50"/>
                      </a:cubicBezTo>
                      <a:cubicBezTo>
                        <a:pt x="70" y="50"/>
                        <a:pt x="70" y="49"/>
                        <a:pt x="70" y="49"/>
                      </a:cubicBezTo>
                      <a:cubicBezTo>
                        <a:pt x="70" y="50"/>
                        <a:pt x="69" y="50"/>
                        <a:pt x="69" y="49"/>
                      </a:cubicBezTo>
                      <a:cubicBezTo>
                        <a:pt x="69" y="49"/>
                        <a:pt x="69" y="50"/>
                        <a:pt x="69" y="50"/>
                      </a:cubicBezTo>
                      <a:cubicBezTo>
                        <a:pt x="69" y="49"/>
                        <a:pt x="68" y="50"/>
                        <a:pt x="68" y="49"/>
                      </a:cubicBezTo>
                      <a:cubicBezTo>
                        <a:pt x="68" y="48"/>
                        <a:pt x="68" y="49"/>
                        <a:pt x="69" y="49"/>
                      </a:cubicBezTo>
                      <a:cubicBezTo>
                        <a:pt x="69" y="48"/>
                        <a:pt x="68" y="48"/>
                        <a:pt x="68" y="48"/>
                      </a:cubicBezTo>
                      <a:cubicBezTo>
                        <a:pt x="68" y="48"/>
                        <a:pt x="67" y="48"/>
                        <a:pt x="67" y="47"/>
                      </a:cubicBezTo>
                      <a:cubicBezTo>
                        <a:pt x="67" y="48"/>
                        <a:pt x="66" y="48"/>
                        <a:pt x="66" y="48"/>
                      </a:cubicBezTo>
                      <a:cubicBezTo>
                        <a:pt x="66" y="48"/>
                        <a:pt x="66" y="48"/>
                        <a:pt x="65" y="48"/>
                      </a:cubicBezTo>
                      <a:cubicBezTo>
                        <a:pt x="65" y="47"/>
                        <a:pt x="66" y="47"/>
                        <a:pt x="66" y="48"/>
                      </a:cubicBezTo>
                      <a:cubicBezTo>
                        <a:pt x="66" y="47"/>
                        <a:pt x="66" y="47"/>
                        <a:pt x="67" y="47"/>
                      </a:cubicBezTo>
                      <a:cubicBezTo>
                        <a:pt x="67" y="46"/>
                        <a:pt x="66" y="47"/>
                        <a:pt x="66" y="46"/>
                      </a:cubicBezTo>
                      <a:cubicBezTo>
                        <a:pt x="66" y="46"/>
                        <a:pt x="66" y="46"/>
                        <a:pt x="66" y="45"/>
                      </a:cubicBezTo>
                      <a:cubicBezTo>
                        <a:pt x="66" y="45"/>
                        <a:pt x="66" y="46"/>
                        <a:pt x="66" y="46"/>
                      </a:cubicBezTo>
                      <a:cubicBezTo>
                        <a:pt x="65" y="46"/>
                        <a:pt x="66" y="46"/>
                        <a:pt x="66" y="47"/>
                      </a:cubicBezTo>
                      <a:cubicBezTo>
                        <a:pt x="65" y="47"/>
                        <a:pt x="66" y="46"/>
                        <a:pt x="65" y="46"/>
                      </a:cubicBezTo>
                      <a:cubicBezTo>
                        <a:pt x="66" y="45"/>
                        <a:pt x="66" y="46"/>
                        <a:pt x="67" y="45"/>
                      </a:cubicBezTo>
                      <a:cubicBezTo>
                        <a:pt x="67" y="45"/>
                        <a:pt x="67" y="46"/>
                        <a:pt x="67" y="46"/>
                      </a:cubicBezTo>
                      <a:cubicBezTo>
                        <a:pt x="67" y="45"/>
                        <a:pt x="68" y="46"/>
                        <a:pt x="67" y="46"/>
                      </a:cubicBezTo>
                      <a:cubicBezTo>
                        <a:pt x="67" y="45"/>
                        <a:pt x="68" y="46"/>
                        <a:pt x="68" y="46"/>
                      </a:cubicBezTo>
                      <a:cubicBezTo>
                        <a:pt x="67" y="46"/>
                        <a:pt x="67" y="47"/>
                        <a:pt x="67" y="47"/>
                      </a:cubicBezTo>
                      <a:cubicBezTo>
                        <a:pt x="68" y="48"/>
                        <a:pt x="69" y="46"/>
                        <a:pt x="70" y="46"/>
                      </a:cubicBezTo>
                      <a:cubicBezTo>
                        <a:pt x="69" y="46"/>
                        <a:pt x="69" y="46"/>
                        <a:pt x="69" y="46"/>
                      </a:cubicBezTo>
                      <a:cubicBezTo>
                        <a:pt x="69" y="46"/>
                        <a:pt x="69" y="46"/>
                        <a:pt x="70" y="46"/>
                      </a:cubicBezTo>
                      <a:cubicBezTo>
                        <a:pt x="70" y="46"/>
                        <a:pt x="70" y="46"/>
                        <a:pt x="70" y="46"/>
                      </a:cubicBezTo>
                      <a:cubicBezTo>
                        <a:pt x="70" y="46"/>
                        <a:pt x="70" y="46"/>
                        <a:pt x="70" y="47"/>
                      </a:cubicBezTo>
                      <a:cubicBezTo>
                        <a:pt x="70" y="46"/>
                        <a:pt x="70" y="46"/>
                        <a:pt x="70" y="46"/>
                      </a:cubicBezTo>
                      <a:cubicBezTo>
                        <a:pt x="71" y="45"/>
                        <a:pt x="71" y="46"/>
                        <a:pt x="72" y="46"/>
                      </a:cubicBezTo>
                      <a:cubicBezTo>
                        <a:pt x="72" y="46"/>
                        <a:pt x="71" y="46"/>
                        <a:pt x="71" y="46"/>
                      </a:cubicBezTo>
                      <a:cubicBezTo>
                        <a:pt x="72" y="44"/>
                        <a:pt x="72" y="46"/>
                        <a:pt x="73" y="45"/>
                      </a:cubicBezTo>
                      <a:cubicBezTo>
                        <a:pt x="73" y="45"/>
                        <a:pt x="73" y="45"/>
                        <a:pt x="73" y="44"/>
                      </a:cubicBezTo>
                      <a:cubicBezTo>
                        <a:pt x="73" y="45"/>
                        <a:pt x="73" y="45"/>
                        <a:pt x="72" y="44"/>
                      </a:cubicBezTo>
                      <a:cubicBezTo>
                        <a:pt x="72" y="45"/>
                        <a:pt x="72" y="45"/>
                        <a:pt x="72" y="45"/>
                      </a:cubicBezTo>
                      <a:cubicBezTo>
                        <a:pt x="72" y="44"/>
                        <a:pt x="72" y="44"/>
                        <a:pt x="72" y="44"/>
                      </a:cubicBezTo>
                      <a:cubicBezTo>
                        <a:pt x="72" y="44"/>
                        <a:pt x="72" y="44"/>
                        <a:pt x="72" y="44"/>
                      </a:cubicBezTo>
                      <a:cubicBezTo>
                        <a:pt x="71" y="44"/>
                        <a:pt x="72" y="44"/>
                        <a:pt x="72" y="45"/>
                      </a:cubicBezTo>
                      <a:cubicBezTo>
                        <a:pt x="71" y="45"/>
                        <a:pt x="71" y="44"/>
                        <a:pt x="71" y="44"/>
                      </a:cubicBezTo>
                      <a:cubicBezTo>
                        <a:pt x="71" y="43"/>
                        <a:pt x="71" y="44"/>
                        <a:pt x="71" y="44"/>
                      </a:cubicBezTo>
                      <a:cubicBezTo>
                        <a:pt x="71" y="43"/>
                        <a:pt x="72" y="43"/>
                        <a:pt x="72" y="43"/>
                      </a:cubicBezTo>
                      <a:cubicBezTo>
                        <a:pt x="72" y="43"/>
                        <a:pt x="71" y="43"/>
                        <a:pt x="71" y="43"/>
                      </a:cubicBezTo>
                      <a:cubicBezTo>
                        <a:pt x="71" y="43"/>
                        <a:pt x="71" y="43"/>
                        <a:pt x="71" y="43"/>
                      </a:cubicBezTo>
                      <a:cubicBezTo>
                        <a:pt x="71" y="44"/>
                        <a:pt x="70" y="42"/>
                        <a:pt x="70" y="44"/>
                      </a:cubicBezTo>
                      <a:cubicBezTo>
                        <a:pt x="70" y="43"/>
                        <a:pt x="69" y="43"/>
                        <a:pt x="69" y="43"/>
                      </a:cubicBezTo>
                      <a:cubicBezTo>
                        <a:pt x="69" y="43"/>
                        <a:pt x="69" y="43"/>
                        <a:pt x="69" y="43"/>
                      </a:cubicBezTo>
                      <a:cubicBezTo>
                        <a:pt x="70" y="43"/>
                        <a:pt x="70" y="43"/>
                        <a:pt x="70" y="43"/>
                      </a:cubicBezTo>
                      <a:cubicBezTo>
                        <a:pt x="70" y="43"/>
                        <a:pt x="70" y="42"/>
                        <a:pt x="70" y="41"/>
                      </a:cubicBezTo>
                      <a:cubicBezTo>
                        <a:pt x="70" y="41"/>
                        <a:pt x="71" y="41"/>
                        <a:pt x="71" y="41"/>
                      </a:cubicBezTo>
                      <a:cubicBezTo>
                        <a:pt x="71" y="42"/>
                        <a:pt x="71" y="42"/>
                        <a:pt x="71" y="42"/>
                      </a:cubicBezTo>
                      <a:cubicBezTo>
                        <a:pt x="71" y="42"/>
                        <a:pt x="71" y="41"/>
                        <a:pt x="72" y="41"/>
                      </a:cubicBezTo>
                      <a:cubicBezTo>
                        <a:pt x="71" y="40"/>
                        <a:pt x="71" y="42"/>
                        <a:pt x="71" y="40"/>
                      </a:cubicBezTo>
                      <a:cubicBezTo>
                        <a:pt x="71" y="41"/>
                        <a:pt x="70" y="40"/>
                        <a:pt x="70" y="41"/>
                      </a:cubicBezTo>
                      <a:cubicBezTo>
                        <a:pt x="70" y="40"/>
                        <a:pt x="70" y="40"/>
                        <a:pt x="71" y="40"/>
                      </a:cubicBezTo>
                      <a:cubicBezTo>
                        <a:pt x="70" y="40"/>
                        <a:pt x="70" y="39"/>
                        <a:pt x="69" y="38"/>
                      </a:cubicBezTo>
                      <a:cubicBezTo>
                        <a:pt x="69" y="38"/>
                        <a:pt x="70" y="38"/>
                        <a:pt x="70" y="38"/>
                      </a:cubicBezTo>
                      <a:cubicBezTo>
                        <a:pt x="70" y="37"/>
                        <a:pt x="69" y="37"/>
                        <a:pt x="69" y="37"/>
                      </a:cubicBezTo>
                      <a:cubicBezTo>
                        <a:pt x="69" y="36"/>
                        <a:pt x="70" y="38"/>
                        <a:pt x="70" y="36"/>
                      </a:cubicBezTo>
                      <a:cubicBezTo>
                        <a:pt x="71" y="37"/>
                        <a:pt x="70" y="38"/>
                        <a:pt x="70" y="38"/>
                      </a:cubicBezTo>
                      <a:cubicBezTo>
                        <a:pt x="70" y="39"/>
                        <a:pt x="70" y="37"/>
                        <a:pt x="71" y="38"/>
                      </a:cubicBezTo>
                      <a:cubicBezTo>
                        <a:pt x="71" y="39"/>
                        <a:pt x="71" y="39"/>
                        <a:pt x="71" y="39"/>
                      </a:cubicBezTo>
                      <a:cubicBezTo>
                        <a:pt x="71" y="40"/>
                        <a:pt x="71" y="39"/>
                        <a:pt x="71" y="40"/>
                      </a:cubicBezTo>
                      <a:cubicBezTo>
                        <a:pt x="71" y="40"/>
                        <a:pt x="71" y="40"/>
                        <a:pt x="71" y="40"/>
                      </a:cubicBezTo>
                      <a:cubicBezTo>
                        <a:pt x="71" y="39"/>
                        <a:pt x="72" y="40"/>
                        <a:pt x="72" y="39"/>
                      </a:cubicBezTo>
                      <a:cubicBezTo>
                        <a:pt x="72" y="39"/>
                        <a:pt x="72" y="39"/>
                        <a:pt x="72" y="39"/>
                      </a:cubicBezTo>
                      <a:cubicBezTo>
                        <a:pt x="72" y="39"/>
                        <a:pt x="72" y="39"/>
                        <a:pt x="72" y="40"/>
                      </a:cubicBezTo>
                      <a:cubicBezTo>
                        <a:pt x="73" y="39"/>
                        <a:pt x="73" y="38"/>
                        <a:pt x="73" y="38"/>
                      </a:cubicBezTo>
                      <a:cubicBezTo>
                        <a:pt x="73" y="37"/>
                        <a:pt x="74" y="38"/>
                        <a:pt x="74" y="39"/>
                      </a:cubicBezTo>
                      <a:cubicBezTo>
                        <a:pt x="74" y="38"/>
                        <a:pt x="74" y="39"/>
                        <a:pt x="75" y="40"/>
                      </a:cubicBezTo>
                      <a:cubicBezTo>
                        <a:pt x="75" y="39"/>
                        <a:pt x="75" y="38"/>
                        <a:pt x="75" y="38"/>
                      </a:cubicBezTo>
                      <a:cubicBezTo>
                        <a:pt x="75" y="38"/>
                        <a:pt x="75" y="39"/>
                        <a:pt x="75" y="39"/>
                      </a:cubicBezTo>
                      <a:cubicBezTo>
                        <a:pt x="75" y="39"/>
                        <a:pt x="75" y="39"/>
                        <a:pt x="75" y="39"/>
                      </a:cubicBezTo>
                      <a:cubicBezTo>
                        <a:pt x="76" y="38"/>
                        <a:pt x="77" y="39"/>
                        <a:pt x="78" y="39"/>
                      </a:cubicBezTo>
                      <a:cubicBezTo>
                        <a:pt x="78" y="39"/>
                        <a:pt x="78" y="39"/>
                        <a:pt x="77" y="39"/>
                      </a:cubicBezTo>
                      <a:cubicBezTo>
                        <a:pt x="77" y="40"/>
                        <a:pt x="78" y="40"/>
                        <a:pt x="78" y="40"/>
                      </a:cubicBezTo>
                      <a:cubicBezTo>
                        <a:pt x="78" y="39"/>
                        <a:pt x="78" y="39"/>
                        <a:pt x="78" y="39"/>
                      </a:cubicBezTo>
                      <a:cubicBezTo>
                        <a:pt x="78" y="39"/>
                        <a:pt x="78" y="39"/>
                        <a:pt x="78" y="39"/>
                      </a:cubicBezTo>
                      <a:cubicBezTo>
                        <a:pt x="78" y="38"/>
                        <a:pt x="78" y="39"/>
                        <a:pt x="78" y="39"/>
                      </a:cubicBezTo>
                      <a:cubicBezTo>
                        <a:pt x="78" y="38"/>
                        <a:pt x="78" y="37"/>
                        <a:pt x="77" y="37"/>
                      </a:cubicBezTo>
                      <a:cubicBezTo>
                        <a:pt x="78" y="38"/>
                        <a:pt x="77" y="37"/>
                        <a:pt x="77" y="38"/>
                      </a:cubicBezTo>
                      <a:cubicBezTo>
                        <a:pt x="76" y="38"/>
                        <a:pt x="77" y="37"/>
                        <a:pt x="76" y="37"/>
                      </a:cubicBezTo>
                      <a:cubicBezTo>
                        <a:pt x="77" y="37"/>
                        <a:pt x="77" y="37"/>
                        <a:pt x="77" y="37"/>
                      </a:cubicBezTo>
                      <a:cubicBezTo>
                        <a:pt x="76" y="36"/>
                        <a:pt x="75" y="36"/>
                        <a:pt x="74" y="36"/>
                      </a:cubicBezTo>
                      <a:cubicBezTo>
                        <a:pt x="74" y="35"/>
                        <a:pt x="74" y="35"/>
                        <a:pt x="74" y="35"/>
                      </a:cubicBezTo>
                      <a:cubicBezTo>
                        <a:pt x="74" y="35"/>
                        <a:pt x="74" y="35"/>
                        <a:pt x="73" y="36"/>
                      </a:cubicBezTo>
                      <a:cubicBezTo>
                        <a:pt x="73" y="37"/>
                        <a:pt x="73" y="37"/>
                        <a:pt x="74" y="37"/>
                      </a:cubicBezTo>
                      <a:cubicBezTo>
                        <a:pt x="73" y="37"/>
                        <a:pt x="73" y="37"/>
                        <a:pt x="73" y="37"/>
                      </a:cubicBezTo>
                      <a:cubicBezTo>
                        <a:pt x="73" y="37"/>
                        <a:pt x="73" y="37"/>
                        <a:pt x="73" y="36"/>
                      </a:cubicBezTo>
                      <a:cubicBezTo>
                        <a:pt x="73" y="36"/>
                        <a:pt x="73" y="36"/>
                        <a:pt x="72" y="35"/>
                      </a:cubicBezTo>
                      <a:cubicBezTo>
                        <a:pt x="72" y="36"/>
                        <a:pt x="72" y="35"/>
                        <a:pt x="72" y="35"/>
                      </a:cubicBezTo>
                      <a:cubicBezTo>
                        <a:pt x="72" y="35"/>
                        <a:pt x="72" y="34"/>
                        <a:pt x="72" y="34"/>
                      </a:cubicBezTo>
                      <a:cubicBezTo>
                        <a:pt x="73" y="33"/>
                        <a:pt x="74" y="34"/>
                        <a:pt x="74" y="33"/>
                      </a:cubicBezTo>
                      <a:cubicBezTo>
                        <a:pt x="74" y="33"/>
                        <a:pt x="74" y="33"/>
                        <a:pt x="74" y="33"/>
                      </a:cubicBezTo>
                      <a:cubicBezTo>
                        <a:pt x="74" y="32"/>
                        <a:pt x="75" y="33"/>
                        <a:pt x="75" y="32"/>
                      </a:cubicBezTo>
                      <a:cubicBezTo>
                        <a:pt x="75" y="32"/>
                        <a:pt x="75" y="31"/>
                        <a:pt x="75" y="32"/>
                      </a:cubicBezTo>
                      <a:cubicBezTo>
                        <a:pt x="75" y="31"/>
                        <a:pt x="75" y="31"/>
                        <a:pt x="74" y="31"/>
                      </a:cubicBezTo>
                      <a:cubicBezTo>
                        <a:pt x="74" y="31"/>
                        <a:pt x="74" y="31"/>
                        <a:pt x="74" y="30"/>
                      </a:cubicBezTo>
                      <a:cubicBezTo>
                        <a:pt x="73" y="30"/>
                        <a:pt x="72" y="30"/>
                        <a:pt x="71" y="31"/>
                      </a:cubicBezTo>
                      <a:cubicBezTo>
                        <a:pt x="72" y="32"/>
                        <a:pt x="74" y="31"/>
                        <a:pt x="74" y="32"/>
                      </a:cubicBezTo>
                      <a:cubicBezTo>
                        <a:pt x="74" y="34"/>
                        <a:pt x="72" y="32"/>
                        <a:pt x="71" y="33"/>
                      </a:cubicBezTo>
                      <a:cubicBezTo>
                        <a:pt x="71" y="33"/>
                        <a:pt x="71" y="33"/>
                        <a:pt x="71" y="33"/>
                      </a:cubicBezTo>
                      <a:cubicBezTo>
                        <a:pt x="71" y="34"/>
                        <a:pt x="71" y="34"/>
                        <a:pt x="71" y="34"/>
                      </a:cubicBezTo>
                      <a:cubicBezTo>
                        <a:pt x="71" y="34"/>
                        <a:pt x="71" y="34"/>
                        <a:pt x="71" y="34"/>
                      </a:cubicBezTo>
                      <a:cubicBezTo>
                        <a:pt x="71" y="33"/>
                        <a:pt x="71" y="33"/>
                        <a:pt x="71" y="33"/>
                      </a:cubicBezTo>
                      <a:cubicBezTo>
                        <a:pt x="71" y="32"/>
                        <a:pt x="72" y="32"/>
                        <a:pt x="72" y="32"/>
                      </a:cubicBezTo>
                      <a:close/>
                      <a:moveTo>
                        <a:pt x="104" y="56"/>
                      </a:moveTo>
                      <a:cubicBezTo>
                        <a:pt x="104" y="57"/>
                        <a:pt x="104" y="57"/>
                        <a:pt x="105" y="57"/>
                      </a:cubicBezTo>
                      <a:cubicBezTo>
                        <a:pt x="105" y="57"/>
                        <a:pt x="105" y="56"/>
                        <a:pt x="105" y="56"/>
                      </a:cubicBezTo>
                      <a:cubicBezTo>
                        <a:pt x="105" y="56"/>
                        <a:pt x="105" y="57"/>
                        <a:pt x="104" y="56"/>
                      </a:cubicBezTo>
                      <a:close/>
                      <a:moveTo>
                        <a:pt x="92" y="54"/>
                      </a:moveTo>
                      <a:cubicBezTo>
                        <a:pt x="92" y="55"/>
                        <a:pt x="93" y="55"/>
                        <a:pt x="93" y="55"/>
                      </a:cubicBezTo>
                      <a:cubicBezTo>
                        <a:pt x="93" y="54"/>
                        <a:pt x="93" y="54"/>
                        <a:pt x="93" y="54"/>
                      </a:cubicBezTo>
                      <a:cubicBezTo>
                        <a:pt x="93" y="54"/>
                        <a:pt x="92" y="54"/>
                        <a:pt x="92" y="54"/>
                      </a:cubicBezTo>
                      <a:close/>
                      <a:moveTo>
                        <a:pt x="97" y="48"/>
                      </a:moveTo>
                      <a:cubicBezTo>
                        <a:pt x="97" y="47"/>
                        <a:pt x="97" y="47"/>
                        <a:pt x="97" y="47"/>
                      </a:cubicBezTo>
                      <a:cubicBezTo>
                        <a:pt x="97" y="47"/>
                        <a:pt x="97" y="47"/>
                        <a:pt x="97" y="47"/>
                      </a:cubicBezTo>
                      <a:cubicBezTo>
                        <a:pt x="97" y="47"/>
                        <a:pt x="97" y="48"/>
                        <a:pt x="97" y="48"/>
                      </a:cubicBezTo>
                      <a:close/>
                      <a:moveTo>
                        <a:pt x="100" y="51"/>
                      </a:moveTo>
                      <a:cubicBezTo>
                        <a:pt x="99" y="51"/>
                        <a:pt x="99" y="50"/>
                        <a:pt x="99" y="50"/>
                      </a:cubicBezTo>
                      <a:cubicBezTo>
                        <a:pt x="100" y="50"/>
                        <a:pt x="100" y="50"/>
                        <a:pt x="100" y="51"/>
                      </a:cubicBezTo>
                      <a:cubicBezTo>
                        <a:pt x="100" y="51"/>
                        <a:pt x="100" y="51"/>
                        <a:pt x="100" y="50"/>
                      </a:cubicBezTo>
                      <a:cubicBezTo>
                        <a:pt x="99" y="49"/>
                        <a:pt x="99" y="51"/>
                        <a:pt x="99" y="50"/>
                      </a:cubicBezTo>
                      <a:cubicBezTo>
                        <a:pt x="98" y="51"/>
                        <a:pt x="99" y="51"/>
                        <a:pt x="100" y="51"/>
                      </a:cubicBezTo>
                      <a:close/>
                      <a:moveTo>
                        <a:pt x="99" y="52"/>
                      </a:moveTo>
                      <a:cubicBezTo>
                        <a:pt x="99" y="52"/>
                        <a:pt x="99" y="52"/>
                        <a:pt x="99" y="52"/>
                      </a:cubicBezTo>
                      <a:cubicBezTo>
                        <a:pt x="99" y="53"/>
                        <a:pt x="99" y="52"/>
                        <a:pt x="99" y="52"/>
                      </a:cubicBezTo>
                      <a:close/>
                      <a:moveTo>
                        <a:pt x="100" y="53"/>
                      </a:moveTo>
                      <a:cubicBezTo>
                        <a:pt x="100" y="53"/>
                        <a:pt x="100" y="53"/>
                        <a:pt x="100" y="53"/>
                      </a:cubicBezTo>
                      <a:cubicBezTo>
                        <a:pt x="100" y="52"/>
                        <a:pt x="100" y="51"/>
                        <a:pt x="100" y="52"/>
                      </a:cubicBezTo>
                      <a:cubicBezTo>
                        <a:pt x="100" y="52"/>
                        <a:pt x="100" y="52"/>
                        <a:pt x="100" y="52"/>
                      </a:cubicBezTo>
                      <a:cubicBezTo>
                        <a:pt x="100" y="52"/>
                        <a:pt x="100" y="52"/>
                        <a:pt x="100" y="52"/>
                      </a:cubicBezTo>
                      <a:cubicBezTo>
                        <a:pt x="100" y="52"/>
                        <a:pt x="99" y="53"/>
                        <a:pt x="100" y="53"/>
                      </a:cubicBezTo>
                      <a:close/>
                      <a:moveTo>
                        <a:pt x="100" y="53"/>
                      </a:moveTo>
                      <a:cubicBezTo>
                        <a:pt x="100" y="54"/>
                        <a:pt x="100" y="54"/>
                        <a:pt x="101" y="54"/>
                      </a:cubicBezTo>
                      <a:cubicBezTo>
                        <a:pt x="101" y="54"/>
                        <a:pt x="100" y="54"/>
                        <a:pt x="100" y="54"/>
                      </a:cubicBezTo>
                      <a:cubicBezTo>
                        <a:pt x="101" y="54"/>
                        <a:pt x="101" y="54"/>
                        <a:pt x="101" y="54"/>
                      </a:cubicBezTo>
                      <a:cubicBezTo>
                        <a:pt x="101" y="53"/>
                        <a:pt x="100" y="53"/>
                        <a:pt x="100" y="53"/>
                      </a:cubicBezTo>
                      <a:close/>
                      <a:moveTo>
                        <a:pt x="107" y="53"/>
                      </a:moveTo>
                      <a:cubicBezTo>
                        <a:pt x="107" y="54"/>
                        <a:pt x="107" y="53"/>
                        <a:pt x="107" y="54"/>
                      </a:cubicBezTo>
                      <a:cubicBezTo>
                        <a:pt x="107" y="54"/>
                        <a:pt x="107" y="54"/>
                        <a:pt x="107" y="54"/>
                      </a:cubicBezTo>
                      <a:cubicBezTo>
                        <a:pt x="107" y="54"/>
                        <a:pt x="107" y="54"/>
                        <a:pt x="107" y="53"/>
                      </a:cubicBezTo>
                      <a:close/>
                      <a:moveTo>
                        <a:pt x="106" y="53"/>
                      </a:moveTo>
                      <a:cubicBezTo>
                        <a:pt x="106" y="54"/>
                        <a:pt x="107" y="54"/>
                        <a:pt x="107" y="54"/>
                      </a:cubicBezTo>
                      <a:cubicBezTo>
                        <a:pt x="106" y="53"/>
                        <a:pt x="106" y="54"/>
                        <a:pt x="106" y="53"/>
                      </a:cubicBezTo>
                      <a:close/>
                      <a:moveTo>
                        <a:pt x="102" y="52"/>
                      </a:moveTo>
                      <a:cubicBezTo>
                        <a:pt x="101" y="52"/>
                        <a:pt x="101" y="52"/>
                        <a:pt x="101" y="52"/>
                      </a:cubicBezTo>
                      <a:cubicBezTo>
                        <a:pt x="100" y="52"/>
                        <a:pt x="100" y="52"/>
                        <a:pt x="100" y="52"/>
                      </a:cubicBezTo>
                      <a:cubicBezTo>
                        <a:pt x="100" y="52"/>
                        <a:pt x="100" y="52"/>
                        <a:pt x="100" y="52"/>
                      </a:cubicBezTo>
                      <a:cubicBezTo>
                        <a:pt x="100" y="52"/>
                        <a:pt x="101" y="52"/>
                        <a:pt x="100" y="53"/>
                      </a:cubicBezTo>
                      <a:cubicBezTo>
                        <a:pt x="101" y="52"/>
                        <a:pt x="101" y="53"/>
                        <a:pt x="101" y="53"/>
                      </a:cubicBezTo>
                      <a:cubicBezTo>
                        <a:pt x="101" y="53"/>
                        <a:pt x="101" y="53"/>
                        <a:pt x="101" y="54"/>
                      </a:cubicBezTo>
                      <a:cubicBezTo>
                        <a:pt x="101" y="53"/>
                        <a:pt x="101" y="52"/>
                        <a:pt x="102" y="52"/>
                      </a:cubicBezTo>
                      <a:cubicBezTo>
                        <a:pt x="102" y="53"/>
                        <a:pt x="101" y="53"/>
                        <a:pt x="101" y="54"/>
                      </a:cubicBezTo>
                      <a:cubicBezTo>
                        <a:pt x="102" y="53"/>
                        <a:pt x="104" y="54"/>
                        <a:pt x="105" y="54"/>
                      </a:cubicBezTo>
                      <a:cubicBezTo>
                        <a:pt x="104" y="53"/>
                        <a:pt x="103" y="53"/>
                        <a:pt x="102" y="53"/>
                      </a:cubicBezTo>
                      <a:cubicBezTo>
                        <a:pt x="102" y="53"/>
                        <a:pt x="102" y="53"/>
                        <a:pt x="102" y="52"/>
                      </a:cubicBezTo>
                      <a:close/>
                      <a:moveTo>
                        <a:pt x="109" y="52"/>
                      </a:moveTo>
                      <a:cubicBezTo>
                        <a:pt x="109" y="53"/>
                        <a:pt x="109" y="53"/>
                        <a:pt x="109" y="53"/>
                      </a:cubicBezTo>
                      <a:cubicBezTo>
                        <a:pt x="109" y="52"/>
                        <a:pt x="109" y="53"/>
                        <a:pt x="109" y="52"/>
                      </a:cubicBezTo>
                      <a:cubicBezTo>
                        <a:pt x="109" y="52"/>
                        <a:pt x="109" y="52"/>
                        <a:pt x="109" y="52"/>
                      </a:cubicBezTo>
                      <a:close/>
                      <a:moveTo>
                        <a:pt x="109" y="52"/>
                      </a:moveTo>
                      <a:cubicBezTo>
                        <a:pt x="109" y="52"/>
                        <a:pt x="108" y="52"/>
                        <a:pt x="108" y="52"/>
                      </a:cubicBezTo>
                      <a:cubicBezTo>
                        <a:pt x="108" y="52"/>
                        <a:pt x="108" y="53"/>
                        <a:pt x="108" y="53"/>
                      </a:cubicBezTo>
                      <a:cubicBezTo>
                        <a:pt x="108" y="53"/>
                        <a:pt x="109" y="52"/>
                        <a:pt x="109" y="52"/>
                      </a:cubicBezTo>
                      <a:close/>
                      <a:moveTo>
                        <a:pt x="109" y="51"/>
                      </a:moveTo>
                      <a:cubicBezTo>
                        <a:pt x="109" y="52"/>
                        <a:pt x="108" y="51"/>
                        <a:pt x="108" y="52"/>
                      </a:cubicBezTo>
                      <a:cubicBezTo>
                        <a:pt x="108" y="51"/>
                        <a:pt x="109" y="52"/>
                        <a:pt x="109" y="51"/>
                      </a:cubicBezTo>
                      <a:close/>
                      <a:moveTo>
                        <a:pt x="104" y="49"/>
                      </a:moveTo>
                      <a:cubicBezTo>
                        <a:pt x="104" y="50"/>
                        <a:pt x="105" y="50"/>
                        <a:pt x="105" y="49"/>
                      </a:cubicBezTo>
                      <a:cubicBezTo>
                        <a:pt x="104" y="49"/>
                        <a:pt x="105" y="49"/>
                        <a:pt x="104" y="49"/>
                      </a:cubicBezTo>
                      <a:close/>
                      <a:moveTo>
                        <a:pt x="108" y="48"/>
                      </a:moveTo>
                      <a:cubicBezTo>
                        <a:pt x="108" y="49"/>
                        <a:pt x="108" y="49"/>
                        <a:pt x="108" y="49"/>
                      </a:cubicBezTo>
                      <a:cubicBezTo>
                        <a:pt x="108" y="49"/>
                        <a:pt x="108" y="49"/>
                        <a:pt x="108" y="48"/>
                      </a:cubicBezTo>
                      <a:close/>
                      <a:moveTo>
                        <a:pt x="108" y="47"/>
                      </a:moveTo>
                      <a:cubicBezTo>
                        <a:pt x="108" y="47"/>
                        <a:pt x="107" y="47"/>
                        <a:pt x="107" y="48"/>
                      </a:cubicBezTo>
                      <a:cubicBezTo>
                        <a:pt x="107" y="48"/>
                        <a:pt x="107" y="48"/>
                        <a:pt x="107" y="48"/>
                      </a:cubicBezTo>
                      <a:cubicBezTo>
                        <a:pt x="108" y="48"/>
                        <a:pt x="108" y="47"/>
                        <a:pt x="108" y="48"/>
                      </a:cubicBezTo>
                      <a:cubicBezTo>
                        <a:pt x="108" y="47"/>
                        <a:pt x="109" y="48"/>
                        <a:pt x="109" y="47"/>
                      </a:cubicBezTo>
                      <a:cubicBezTo>
                        <a:pt x="108" y="47"/>
                        <a:pt x="108" y="48"/>
                        <a:pt x="108" y="48"/>
                      </a:cubicBezTo>
                      <a:cubicBezTo>
                        <a:pt x="108" y="47"/>
                        <a:pt x="108" y="47"/>
                        <a:pt x="108" y="47"/>
                      </a:cubicBezTo>
                      <a:close/>
                      <a:moveTo>
                        <a:pt x="107" y="48"/>
                      </a:moveTo>
                      <a:cubicBezTo>
                        <a:pt x="106" y="47"/>
                        <a:pt x="107" y="47"/>
                        <a:pt x="107" y="47"/>
                      </a:cubicBezTo>
                      <a:cubicBezTo>
                        <a:pt x="107" y="47"/>
                        <a:pt x="107" y="47"/>
                        <a:pt x="107" y="47"/>
                      </a:cubicBezTo>
                      <a:cubicBezTo>
                        <a:pt x="107" y="47"/>
                        <a:pt x="107" y="46"/>
                        <a:pt x="107" y="46"/>
                      </a:cubicBezTo>
                      <a:cubicBezTo>
                        <a:pt x="107" y="47"/>
                        <a:pt x="106" y="46"/>
                        <a:pt x="106" y="47"/>
                      </a:cubicBezTo>
                      <a:cubicBezTo>
                        <a:pt x="107" y="47"/>
                        <a:pt x="107" y="47"/>
                        <a:pt x="106" y="48"/>
                      </a:cubicBezTo>
                      <a:cubicBezTo>
                        <a:pt x="106" y="48"/>
                        <a:pt x="107" y="48"/>
                        <a:pt x="107" y="48"/>
                      </a:cubicBezTo>
                      <a:close/>
                      <a:moveTo>
                        <a:pt x="107" y="49"/>
                      </a:moveTo>
                      <a:cubicBezTo>
                        <a:pt x="107" y="48"/>
                        <a:pt x="107" y="48"/>
                        <a:pt x="107" y="48"/>
                      </a:cubicBezTo>
                      <a:cubicBezTo>
                        <a:pt x="107" y="48"/>
                        <a:pt x="107" y="48"/>
                        <a:pt x="107" y="48"/>
                      </a:cubicBezTo>
                      <a:cubicBezTo>
                        <a:pt x="107" y="48"/>
                        <a:pt x="107" y="48"/>
                        <a:pt x="106" y="48"/>
                      </a:cubicBezTo>
                      <a:cubicBezTo>
                        <a:pt x="106" y="49"/>
                        <a:pt x="107" y="48"/>
                        <a:pt x="107" y="49"/>
                      </a:cubicBezTo>
                      <a:close/>
                      <a:moveTo>
                        <a:pt x="99" y="47"/>
                      </a:moveTo>
                      <a:cubicBezTo>
                        <a:pt x="99" y="45"/>
                        <a:pt x="98" y="46"/>
                        <a:pt x="97" y="46"/>
                      </a:cubicBezTo>
                      <a:cubicBezTo>
                        <a:pt x="97" y="47"/>
                        <a:pt x="98" y="48"/>
                        <a:pt x="98" y="49"/>
                      </a:cubicBezTo>
                      <a:cubicBezTo>
                        <a:pt x="98" y="48"/>
                        <a:pt x="98" y="49"/>
                        <a:pt x="99" y="49"/>
                      </a:cubicBezTo>
                      <a:cubicBezTo>
                        <a:pt x="99" y="49"/>
                        <a:pt x="99" y="47"/>
                        <a:pt x="99" y="47"/>
                      </a:cubicBezTo>
                      <a:cubicBezTo>
                        <a:pt x="99" y="47"/>
                        <a:pt x="99" y="48"/>
                        <a:pt x="99" y="48"/>
                      </a:cubicBezTo>
                      <a:cubicBezTo>
                        <a:pt x="99" y="48"/>
                        <a:pt x="99" y="48"/>
                        <a:pt x="99" y="48"/>
                      </a:cubicBezTo>
                      <a:cubicBezTo>
                        <a:pt x="99" y="49"/>
                        <a:pt x="100" y="49"/>
                        <a:pt x="100" y="48"/>
                      </a:cubicBezTo>
                      <a:cubicBezTo>
                        <a:pt x="100" y="49"/>
                        <a:pt x="100" y="49"/>
                        <a:pt x="100" y="49"/>
                      </a:cubicBezTo>
                      <a:cubicBezTo>
                        <a:pt x="100" y="49"/>
                        <a:pt x="101" y="49"/>
                        <a:pt x="101" y="50"/>
                      </a:cubicBezTo>
                      <a:cubicBezTo>
                        <a:pt x="101" y="49"/>
                        <a:pt x="101" y="49"/>
                        <a:pt x="101" y="49"/>
                      </a:cubicBezTo>
                      <a:cubicBezTo>
                        <a:pt x="101" y="49"/>
                        <a:pt x="101" y="49"/>
                        <a:pt x="102" y="49"/>
                      </a:cubicBezTo>
                      <a:cubicBezTo>
                        <a:pt x="102" y="49"/>
                        <a:pt x="102" y="50"/>
                        <a:pt x="102" y="50"/>
                      </a:cubicBezTo>
                      <a:cubicBezTo>
                        <a:pt x="101" y="50"/>
                        <a:pt x="101" y="50"/>
                        <a:pt x="101" y="49"/>
                      </a:cubicBezTo>
                      <a:cubicBezTo>
                        <a:pt x="101" y="50"/>
                        <a:pt x="100" y="50"/>
                        <a:pt x="100" y="50"/>
                      </a:cubicBezTo>
                      <a:cubicBezTo>
                        <a:pt x="101" y="50"/>
                        <a:pt x="101" y="51"/>
                        <a:pt x="101" y="51"/>
                      </a:cubicBezTo>
                      <a:cubicBezTo>
                        <a:pt x="101" y="51"/>
                        <a:pt x="101" y="51"/>
                        <a:pt x="101" y="51"/>
                      </a:cubicBezTo>
                      <a:cubicBezTo>
                        <a:pt x="101" y="51"/>
                        <a:pt x="101" y="51"/>
                        <a:pt x="101" y="51"/>
                      </a:cubicBezTo>
                      <a:cubicBezTo>
                        <a:pt x="102" y="51"/>
                        <a:pt x="102" y="51"/>
                        <a:pt x="102" y="52"/>
                      </a:cubicBezTo>
                      <a:cubicBezTo>
                        <a:pt x="102" y="51"/>
                        <a:pt x="102" y="51"/>
                        <a:pt x="103" y="51"/>
                      </a:cubicBezTo>
                      <a:cubicBezTo>
                        <a:pt x="103" y="50"/>
                        <a:pt x="102" y="51"/>
                        <a:pt x="102" y="50"/>
                      </a:cubicBezTo>
                      <a:cubicBezTo>
                        <a:pt x="102" y="50"/>
                        <a:pt x="102" y="50"/>
                        <a:pt x="102" y="50"/>
                      </a:cubicBezTo>
                      <a:cubicBezTo>
                        <a:pt x="102" y="49"/>
                        <a:pt x="102" y="50"/>
                        <a:pt x="102" y="50"/>
                      </a:cubicBezTo>
                      <a:cubicBezTo>
                        <a:pt x="102" y="49"/>
                        <a:pt x="103" y="50"/>
                        <a:pt x="103" y="49"/>
                      </a:cubicBezTo>
                      <a:cubicBezTo>
                        <a:pt x="102" y="49"/>
                        <a:pt x="102" y="48"/>
                        <a:pt x="101" y="48"/>
                      </a:cubicBezTo>
                      <a:cubicBezTo>
                        <a:pt x="101" y="49"/>
                        <a:pt x="101" y="48"/>
                        <a:pt x="100" y="48"/>
                      </a:cubicBezTo>
                      <a:cubicBezTo>
                        <a:pt x="100" y="48"/>
                        <a:pt x="100" y="48"/>
                        <a:pt x="100" y="47"/>
                      </a:cubicBezTo>
                      <a:cubicBezTo>
                        <a:pt x="100" y="47"/>
                        <a:pt x="101" y="48"/>
                        <a:pt x="101" y="47"/>
                      </a:cubicBezTo>
                      <a:cubicBezTo>
                        <a:pt x="100" y="47"/>
                        <a:pt x="100" y="46"/>
                        <a:pt x="99" y="47"/>
                      </a:cubicBezTo>
                      <a:close/>
                      <a:moveTo>
                        <a:pt x="100" y="46"/>
                      </a:moveTo>
                      <a:cubicBezTo>
                        <a:pt x="100" y="46"/>
                        <a:pt x="100" y="46"/>
                        <a:pt x="100" y="46"/>
                      </a:cubicBezTo>
                      <a:cubicBezTo>
                        <a:pt x="100" y="47"/>
                        <a:pt x="100" y="46"/>
                        <a:pt x="100" y="46"/>
                      </a:cubicBezTo>
                      <a:cubicBezTo>
                        <a:pt x="100" y="46"/>
                        <a:pt x="100" y="46"/>
                        <a:pt x="100" y="46"/>
                      </a:cubicBezTo>
                      <a:close/>
                      <a:moveTo>
                        <a:pt x="83" y="22"/>
                      </a:moveTo>
                      <a:cubicBezTo>
                        <a:pt x="83" y="22"/>
                        <a:pt x="84" y="22"/>
                        <a:pt x="84" y="21"/>
                      </a:cubicBezTo>
                      <a:cubicBezTo>
                        <a:pt x="83" y="21"/>
                        <a:pt x="83" y="21"/>
                        <a:pt x="83" y="21"/>
                      </a:cubicBezTo>
                      <a:cubicBezTo>
                        <a:pt x="83" y="22"/>
                        <a:pt x="83" y="21"/>
                        <a:pt x="83" y="22"/>
                      </a:cubicBezTo>
                      <a:close/>
                      <a:moveTo>
                        <a:pt x="81" y="21"/>
                      </a:moveTo>
                      <a:cubicBezTo>
                        <a:pt x="81" y="21"/>
                        <a:pt x="81" y="22"/>
                        <a:pt x="81" y="22"/>
                      </a:cubicBezTo>
                      <a:cubicBezTo>
                        <a:pt x="81" y="22"/>
                        <a:pt x="81" y="22"/>
                        <a:pt x="81" y="21"/>
                      </a:cubicBezTo>
                      <a:close/>
                      <a:moveTo>
                        <a:pt x="84" y="23"/>
                      </a:moveTo>
                      <a:cubicBezTo>
                        <a:pt x="84" y="23"/>
                        <a:pt x="84" y="23"/>
                        <a:pt x="84" y="23"/>
                      </a:cubicBezTo>
                      <a:cubicBezTo>
                        <a:pt x="85" y="23"/>
                        <a:pt x="85" y="23"/>
                        <a:pt x="85" y="23"/>
                      </a:cubicBezTo>
                      <a:cubicBezTo>
                        <a:pt x="84" y="23"/>
                        <a:pt x="84" y="24"/>
                        <a:pt x="84" y="24"/>
                      </a:cubicBezTo>
                      <a:cubicBezTo>
                        <a:pt x="84" y="24"/>
                        <a:pt x="85" y="23"/>
                        <a:pt x="85" y="23"/>
                      </a:cubicBezTo>
                      <a:cubicBezTo>
                        <a:pt x="85" y="22"/>
                        <a:pt x="84" y="23"/>
                        <a:pt x="84" y="22"/>
                      </a:cubicBezTo>
                      <a:cubicBezTo>
                        <a:pt x="84" y="22"/>
                        <a:pt x="84" y="22"/>
                        <a:pt x="83" y="22"/>
                      </a:cubicBezTo>
                      <a:cubicBezTo>
                        <a:pt x="84" y="22"/>
                        <a:pt x="84" y="25"/>
                        <a:pt x="84" y="23"/>
                      </a:cubicBezTo>
                      <a:close/>
                      <a:moveTo>
                        <a:pt x="84" y="23"/>
                      </a:moveTo>
                      <a:cubicBezTo>
                        <a:pt x="84" y="23"/>
                        <a:pt x="83" y="23"/>
                        <a:pt x="82" y="24"/>
                      </a:cubicBezTo>
                      <a:cubicBezTo>
                        <a:pt x="83" y="24"/>
                        <a:pt x="84" y="24"/>
                        <a:pt x="84" y="23"/>
                      </a:cubicBezTo>
                      <a:close/>
                      <a:moveTo>
                        <a:pt x="86" y="28"/>
                      </a:moveTo>
                      <a:cubicBezTo>
                        <a:pt x="86" y="29"/>
                        <a:pt x="86" y="27"/>
                        <a:pt x="86" y="27"/>
                      </a:cubicBezTo>
                      <a:cubicBezTo>
                        <a:pt x="86" y="27"/>
                        <a:pt x="87" y="27"/>
                        <a:pt x="87" y="27"/>
                      </a:cubicBezTo>
                      <a:cubicBezTo>
                        <a:pt x="87" y="28"/>
                        <a:pt x="86" y="28"/>
                        <a:pt x="86" y="28"/>
                      </a:cubicBezTo>
                      <a:cubicBezTo>
                        <a:pt x="87" y="28"/>
                        <a:pt x="87" y="28"/>
                        <a:pt x="87" y="28"/>
                      </a:cubicBezTo>
                      <a:cubicBezTo>
                        <a:pt x="87" y="28"/>
                        <a:pt x="87" y="27"/>
                        <a:pt x="87" y="26"/>
                      </a:cubicBezTo>
                      <a:cubicBezTo>
                        <a:pt x="87" y="27"/>
                        <a:pt x="86" y="27"/>
                        <a:pt x="86" y="27"/>
                      </a:cubicBezTo>
                      <a:cubicBezTo>
                        <a:pt x="86" y="27"/>
                        <a:pt x="86" y="28"/>
                        <a:pt x="86" y="28"/>
                      </a:cubicBezTo>
                      <a:cubicBezTo>
                        <a:pt x="86" y="27"/>
                        <a:pt x="85" y="28"/>
                        <a:pt x="86" y="27"/>
                      </a:cubicBezTo>
                      <a:cubicBezTo>
                        <a:pt x="85" y="27"/>
                        <a:pt x="85" y="28"/>
                        <a:pt x="85" y="27"/>
                      </a:cubicBezTo>
                      <a:cubicBezTo>
                        <a:pt x="85" y="27"/>
                        <a:pt x="85" y="27"/>
                        <a:pt x="85" y="27"/>
                      </a:cubicBezTo>
                      <a:cubicBezTo>
                        <a:pt x="85" y="28"/>
                        <a:pt x="85" y="27"/>
                        <a:pt x="85" y="28"/>
                      </a:cubicBezTo>
                      <a:cubicBezTo>
                        <a:pt x="85" y="28"/>
                        <a:pt x="85" y="28"/>
                        <a:pt x="85" y="28"/>
                      </a:cubicBezTo>
                      <a:cubicBezTo>
                        <a:pt x="85" y="28"/>
                        <a:pt x="85" y="29"/>
                        <a:pt x="85" y="30"/>
                      </a:cubicBezTo>
                      <a:cubicBezTo>
                        <a:pt x="85" y="29"/>
                        <a:pt x="86" y="30"/>
                        <a:pt x="86" y="29"/>
                      </a:cubicBezTo>
                      <a:cubicBezTo>
                        <a:pt x="86" y="29"/>
                        <a:pt x="86" y="29"/>
                        <a:pt x="86" y="28"/>
                      </a:cubicBezTo>
                      <a:close/>
                      <a:moveTo>
                        <a:pt x="92" y="33"/>
                      </a:moveTo>
                      <a:cubicBezTo>
                        <a:pt x="92" y="33"/>
                        <a:pt x="91" y="33"/>
                        <a:pt x="91" y="34"/>
                      </a:cubicBezTo>
                      <a:cubicBezTo>
                        <a:pt x="92" y="34"/>
                        <a:pt x="92" y="34"/>
                        <a:pt x="92" y="34"/>
                      </a:cubicBezTo>
                      <a:cubicBezTo>
                        <a:pt x="92" y="33"/>
                        <a:pt x="92" y="33"/>
                        <a:pt x="92" y="33"/>
                      </a:cubicBezTo>
                      <a:close/>
                      <a:moveTo>
                        <a:pt x="89" y="33"/>
                      </a:moveTo>
                      <a:cubicBezTo>
                        <a:pt x="90" y="32"/>
                        <a:pt x="90" y="33"/>
                        <a:pt x="90" y="33"/>
                      </a:cubicBezTo>
                      <a:cubicBezTo>
                        <a:pt x="90" y="32"/>
                        <a:pt x="90" y="32"/>
                        <a:pt x="90" y="32"/>
                      </a:cubicBezTo>
                      <a:cubicBezTo>
                        <a:pt x="90" y="32"/>
                        <a:pt x="89" y="32"/>
                        <a:pt x="89" y="33"/>
                      </a:cubicBezTo>
                      <a:close/>
                      <a:moveTo>
                        <a:pt x="90" y="34"/>
                      </a:moveTo>
                      <a:cubicBezTo>
                        <a:pt x="90" y="34"/>
                        <a:pt x="90" y="33"/>
                        <a:pt x="90" y="34"/>
                      </a:cubicBezTo>
                      <a:cubicBezTo>
                        <a:pt x="90" y="34"/>
                        <a:pt x="90" y="34"/>
                        <a:pt x="91" y="34"/>
                      </a:cubicBezTo>
                      <a:cubicBezTo>
                        <a:pt x="90" y="33"/>
                        <a:pt x="91" y="33"/>
                        <a:pt x="91" y="33"/>
                      </a:cubicBezTo>
                      <a:cubicBezTo>
                        <a:pt x="91" y="32"/>
                        <a:pt x="91" y="32"/>
                        <a:pt x="91" y="32"/>
                      </a:cubicBezTo>
                      <a:cubicBezTo>
                        <a:pt x="91" y="32"/>
                        <a:pt x="91" y="32"/>
                        <a:pt x="91" y="32"/>
                      </a:cubicBezTo>
                      <a:cubicBezTo>
                        <a:pt x="91" y="33"/>
                        <a:pt x="91" y="33"/>
                        <a:pt x="91" y="33"/>
                      </a:cubicBezTo>
                      <a:cubicBezTo>
                        <a:pt x="91" y="32"/>
                        <a:pt x="91" y="33"/>
                        <a:pt x="90" y="33"/>
                      </a:cubicBezTo>
                      <a:cubicBezTo>
                        <a:pt x="90" y="33"/>
                        <a:pt x="90" y="32"/>
                        <a:pt x="90" y="32"/>
                      </a:cubicBezTo>
                      <a:cubicBezTo>
                        <a:pt x="90" y="33"/>
                        <a:pt x="91" y="33"/>
                        <a:pt x="90" y="34"/>
                      </a:cubicBezTo>
                      <a:close/>
                      <a:moveTo>
                        <a:pt x="89" y="34"/>
                      </a:moveTo>
                      <a:cubicBezTo>
                        <a:pt x="90" y="34"/>
                        <a:pt x="89" y="34"/>
                        <a:pt x="90" y="34"/>
                      </a:cubicBezTo>
                      <a:cubicBezTo>
                        <a:pt x="90" y="34"/>
                        <a:pt x="90" y="34"/>
                        <a:pt x="90" y="34"/>
                      </a:cubicBezTo>
                      <a:cubicBezTo>
                        <a:pt x="90" y="33"/>
                        <a:pt x="89" y="33"/>
                        <a:pt x="89" y="33"/>
                      </a:cubicBezTo>
                      <a:cubicBezTo>
                        <a:pt x="89" y="34"/>
                        <a:pt x="89" y="34"/>
                        <a:pt x="89" y="34"/>
                      </a:cubicBezTo>
                      <a:cubicBezTo>
                        <a:pt x="89" y="34"/>
                        <a:pt x="89" y="34"/>
                        <a:pt x="89" y="34"/>
                      </a:cubicBezTo>
                      <a:close/>
                      <a:moveTo>
                        <a:pt x="90" y="35"/>
                      </a:moveTo>
                      <a:cubicBezTo>
                        <a:pt x="91" y="35"/>
                        <a:pt x="91" y="35"/>
                        <a:pt x="91" y="35"/>
                      </a:cubicBezTo>
                      <a:cubicBezTo>
                        <a:pt x="91" y="34"/>
                        <a:pt x="91" y="34"/>
                        <a:pt x="91" y="34"/>
                      </a:cubicBezTo>
                      <a:cubicBezTo>
                        <a:pt x="91" y="35"/>
                        <a:pt x="90" y="34"/>
                        <a:pt x="90" y="35"/>
                      </a:cubicBezTo>
                      <a:close/>
                      <a:moveTo>
                        <a:pt x="74" y="35"/>
                      </a:moveTo>
                      <a:cubicBezTo>
                        <a:pt x="74" y="35"/>
                        <a:pt x="74" y="33"/>
                        <a:pt x="74" y="34"/>
                      </a:cubicBezTo>
                      <a:cubicBezTo>
                        <a:pt x="74" y="35"/>
                        <a:pt x="73" y="34"/>
                        <a:pt x="73" y="35"/>
                      </a:cubicBezTo>
                      <a:cubicBezTo>
                        <a:pt x="73" y="35"/>
                        <a:pt x="74" y="34"/>
                        <a:pt x="74" y="35"/>
                      </a:cubicBezTo>
                      <a:close/>
                      <a:moveTo>
                        <a:pt x="77" y="35"/>
                      </a:moveTo>
                      <a:cubicBezTo>
                        <a:pt x="77" y="35"/>
                        <a:pt x="78" y="35"/>
                        <a:pt x="78" y="35"/>
                      </a:cubicBezTo>
                      <a:cubicBezTo>
                        <a:pt x="77" y="35"/>
                        <a:pt x="77" y="35"/>
                        <a:pt x="77" y="35"/>
                      </a:cubicBezTo>
                      <a:close/>
                      <a:moveTo>
                        <a:pt x="79" y="35"/>
                      </a:moveTo>
                      <a:cubicBezTo>
                        <a:pt x="79" y="35"/>
                        <a:pt x="79" y="36"/>
                        <a:pt x="79" y="36"/>
                      </a:cubicBezTo>
                      <a:cubicBezTo>
                        <a:pt x="78" y="36"/>
                        <a:pt x="79" y="35"/>
                        <a:pt x="78" y="34"/>
                      </a:cubicBezTo>
                      <a:cubicBezTo>
                        <a:pt x="78" y="35"/>
                        <a:pt x="78" y="35"/>
                        <a:pt x="78" y="34"/>
                      </a:cubicBezTo>
                      <a:cubicBezTo>
                        <a:pt x="79" y="34"/>
                        <a:pt x="79" y="34"/>
                        <a:pt x="79" y="34"/>
                      </a:cubicBezTo>
                      <a:cubicBezTo>
                        <a:pt x="79" y="33"/>
                        <a:pt x="78" y="34"/>
                        <a:pt x="78" y="35"/>
                      </a:cubicBezTo>
                      <a:cubicBezTo>
                        <a:pt x="78" y="35"/>
                        <a:pt x="78" y="35"/>
                        <a:pt x="78" y="35"/>
                      </a:cubicBezTo>
                      <a:cubicBezTo>
                        <a:pt x="78" y="36"/>
                        <a:pt x="78" y="36"/>
                        <a:pt x="78" y="36"/>
                      </a:cubicBezTo>
                      <a:cubicBezTo>
                        <a:pt x="77" y="37"/>
                        <a:pt x="78" y="36"/>
                        <a:pt x="78" y="36"/>
                      </a:cubicBezTo>
                      <a:cubicBezTo>
                        <a:pt x="78" y="36"/>
                        <a:pt x="78" y="37"/>
                        <a:pt x="78" y="37"/>
                      </a:cubicBezTo>
                      <a:cubicBezTo>
                        <a:pt x="78" y="38"/>
                        <a:pt x="78" y="36"/>
                        <a:pt x="79" y="35"/>
                      </a:cubicBezTo>
                      <a:close/>
                      <a:moveTo>
                        <a:pt x="81" y="36"/>
                      </a:moveTo>
                      <a:cubicBezTo>
                        <a:pt x="81" y="36"/>
                        <a:pt x="80" y="35"/>
                        <a:pt x="80" y="34"/>
                      </a:cubicBezTo>
                      <a:cubicBezTo>
                        <a:pt x="80" y="35"/>
                        <a:pt x="80" y="35"/>
                        <a:pt x="79" y="35"/>
                      </a:cubicBezTo>
                      <a:cubicBezTo>
                        <a:pt x="80" y="35"/>
                        <a:pt x="80" y="35"/>
                        <a:pt x="80" y="35"/>
                      </a:cubicBezTo>
                      <a:cubicBezTo>
                        <a:pt x="80" y="36"/>
                        <a:pt x="80" y="35"/>
                        <a:pt x="80" y="36"/>
                      </a:cubicBezTo>
                      <a:cubicBezTo>
                        <a:pt x="80" y="35"/>
                        <a:pt x="81" y="37"/>
                        <a:pt x="81" y="36"/>
                      </a:cubicBezTo>
                      <a:close/>
                      <a:moveTo>
                        <a:pt x="85" y="37"/>
                      </a:moveTo>
                      <a:cubicBezTo>
                        <a:pt x="85" y="37"/>
                        <a:pt x="85" y="37"/>
                        <a:pt x="85" y="37"/>
                      </a:cubicBezTo>
                      <a:cubicBezTo>
                        <a:pt x="85" y="38"/>
                        <a:pt x="86" y="37"/>
                        <a:pt x="86" y="38"/>
                      </a:cubicBezTo>
                      <a:cubicBezTo>
                        <a:pt x="86" y="38"/>
                        <a:pt x="85" y="38"/>
                        <a:pt x="85" y="38"/>
                      </a:cubicBezTo>
                      <a:cubicBezTo>
                        <a:pt x="85" y="38"/>
                        <a:pt x="85" y="37"/>
                        <a:pt x="85" y="38"/>
                      </a:cubicBezTo>
                      <a:cubicBezTo>
                        <a:pt x="85" y="38"/>
                        <a:pt x="85" y="38"/>
                        <a:pt x="85" y="38"/>
                      </a:cubicBezTo>
                      <a:cubicBezTo>
                        <a:pt x="86" y="38"/>
                        <a:pt x="85" y="39"/>
                        <a:pt x="86" y="39"/>
                      </a:cubicBezTo>
                      <a:cubicBezTo>
                        <a:pt x="86" y="39"/>
                        <a:pt x="86" y="37"/>
                        <a:pt x="86" y="37"/>
                      </a:cubicBezTo>
                      <a:cubicBezTo>
                        <a:pt x="86" y="38"/>
                        <a:pt x="86" y="38"/>
                        <a:pt x="86" y="39"/>
                      </a:cubicBezTo>
                      <a:cubicBezTo>
                        <a:pt x="86" y="38"/>
                        <a:pt x="86" y="38"/>
                        <a:pt x="86" y="37"/>
                      </a:cubicBezTo>
                      <a:cubicBezTo>
                        <a:pt x="86" y="37"/>
                        <a:pt x="85" y="36"/>
                        <a:pt x="85" y="37"/>
                      </a:cubicBezTo>
                      <a:close/>
                      <a:moveTo>
                        <a:pt x="83" y="37"/>
                      </a:moveTo>
                      <a:cubicBezTo>
                        <a:pt x="83" y="38"/>
                        <a:pt x="85" y="38"/>
                        <a:pt x="85" y="37"/>
                      </a:cubicBezTo>
                      <a:cubicBezTo>
                        <a:pt x="84" y="37"/>
                        <a:pt x="84" y="37"/>
                        <a:pt x="83" y="37"/>
                      </a:cubicBezTo>
                      <a:close/>
                      <a:moveTo>
                        <a:pt x="83" y="36"/>
                      </a:moveTo>
                      <a:cubicBezTo>
                        <a:pt x="83" y="36"/>
                        <a:pt x="82" y="37"/>
                        <a:pt x="82" y="37"/>
                      </a:cubicBezTo>
                      <a:cubicBezTo>
                        <a:pt x="83" y="38"/>
                        <a:pt x="83" y="37"/>
                        <a:pt x="83" y="37"/>
                      </a:cubicBezTo>
                      <a:cubicBezTo>
                        <a:pt x="83" y="37"/>
                        <a:pt x="83" y="37"/>
                        <a:pt x="83" y="36"/>
                      </a:cubicBezTo>
                      <a:close/>
                      <a:moveTo>
                        <a:pt x="79" y="39"/>
                      </a:moveTo>
                      <a:cubicBezTo>
                        <a:pt x="79" y="39"/>
                        <a:pt x="79" y="38"/>
                        <a:pt x="79" y="38"/>
                      </a:cubicBezTo>
                      <a:cubicBezTo>
                        <a:pt x="79" y="38"/>
                        <a:pt x="79" y="38"/>
                        <a:pt x="79" y="37"/>
                      </a:cubicBezTo>
                      <a:cubicBezTo>
                        <a:pt x="79" y="36"/>
                        <a:pt x="79" y="39"/>
                        <a:pt x="80" y="38"/>
                      </a:cubicBezTo>
                      <a:cubicBezTo>
                        <a:pt x="80" y="38"/>
                        <a:pt x="80" y="38"/>
                        <a:pt x="80" y="38"/>
                      </a:cubicBezTo>
                      <a:cubicBezTo>
                        <a:pt x="80" y="38"/>
                        <a:pt x="79" y="38"/>
                        <a:pt x="79" y="38"/>
                      </a:cubicBezTo>
                      <a:cubicBezTo>
                        <a:pt x="80" y="37"/>
                        <a:pt x="80" y="37"/>
                        <a:pt x="80" y="37"/>
                      </a:cubicBezTo>
                      <a:cubicBezTo>
                        <a:pt x="80" y="37"/>
                        <a:pt x="80" y="37"/>
                        <a:pt x="80" y="37"/>
                      </a:cubicBezTo>
                      <a:cubicBezTo>
                        <a:pt x="79" y="38"/>
                        <a:pt x="79" y="36"/>
                        <a:pt x="79" y="37"/>
                      </a:cubicBezTo>
                      <a:cubicBezTo>
                        <a:pt x="79" y="37"/>
                        <a:pt x="79" y="38"/>
                        <a:pt x="79" y="39"/>
                      </a:cubicBezTo>
                      <a:close/>
                      <a:moveTo>
                        <a:pt x="81" y="38"/>
                      </a:moveTo>
                      <a:cubicBezTo>
                        <a:pt x="81" y="37"/>
                        <a:pt x="81" y="37"/>
                        <a:pt x="81" y="37"/>
                      </a:cubicBezTo>
                      <a:cubicBezTo>
                        <a:pt x="81" y="37"/>
                        <a:pt x="81" y="37"/>
                        <a:pt x="81" y="37"/>
                      </a:cubicBezTo>
                      <a:cubicBezTo>
                        <a:pt x="81" y="37"/>
                        <a:pt x="81" y="37"/>
                        <a:pt x="81" y="38"/>
                      </a:cubicBezTo>
                      <a:close/>
                      <a:moveTo>
                        <a:pt x="80" y="37"/>
                      </a:moveTo>
                      <a:cubicBezTo>
                        <a:pt x="80" y="37"/>
                        <a:pt x="80" y="38"/>
                        <a:pt x="80" y="38"/>
                      </a:cubicBezTo>
                      <a:cubicBezTo>
                        <a:pt x="80" y="38"/>
                        <a:pt x="80" y="38"/>
                        <a:pt x="80" y="37"/>
                      </a:cubicBezTo>
                      <a:close/>
                      <a:moveTo>
                        <a:pt x="82" y="40"/>
                      </a:moveTo>
                      <a:cubicBezTo>
                        <a:pt x="82" y="40"/>
                        <a:pt x="82" y="40"/>
                        <a:pt x="82" y="41"/>
                      </a:cubicBezTo>
                      <a:cubicBezTo>
                        <a:pt x="83" y="41"/>
                        <a:pt x="83" y="40"/>
                        <a:pt x="83" y="41"/>
                      </a:cubicBezTo>
                      <a:cubicBezTo>
                        <a:pt x="83" y="40"/>
                        <a:pt x="82" y="41"/>
                        <a:pt x="83" y="40"/>
                      </a:cubicBezTo>
                      <a:cubicBezTo>
                        <a:pt x="83" y="39"/>
                        <a:pt x="84" y="41"/>
                        <a:pt x="84" y="39"/>
                      </a:cubicBezTo>
                      <a:cubicBezTo>
                        <a:pt x="83" y="39"/>
                        <a:pt x="83" y="39"/>
                        <a:pt x="83" y="39"/>
                      </a:cubicBezTo>
                      <a:cubicBezTo>
                        <a:pt x="82" y="39"/>
                        <a:pt x="82" y="39"/>
                        <a:pt x="82" y="39"/>
                      </a:cubicBezTo>
                      <a:cubicBezTo>
                        <a:pt x="82" y="38"/>
                        <a:pt x="82" y="38"/>
                        <a:pt x="82" y="38"/>
                      </a:cubicBezTo>
                      <a:cubicBezTo>
                        <a:pt x="82" y="37"/>
                        <a:pt x="82" y="38"/>
                        <a:pt x="82" y="38"/>
                      </a:cubicBezTo>
                      <a:cubicBezTo>
                        <a:pt x="82" y="37"/>
                        <a:pt x="82" y="36"/>
                        <a:pt x="82" y="36"/>
                      </a:cubicBezTo>
                      <a:cubicBezTo>
                        <a:pt x="82" y="37"/>
                        <a:pt x="82" y="37"/>
                        <a:pt x="82" y="37"/>
                      </a:cubicBezTo>
                      <a:cubicBezTo>
                        <a:pt x="81" y="38"/>
                        <a:pt x="82" y="38"/>
                        <a:pt x="82" y="38"/>
                      </a:cubicBezTo>
                      <a:cubicBezTo>
                        <a:pt x="82" y="38"/>
                        <a:pt x="81" y="38"/>
                        <a:pt x="81" y="38"/>
                      </a:cubicBezTo>
                      <a:cubicBezTo>
                        <a:pt x="81" y="39"/>
                        <a:pt x="82" y="39"/>
                        <a:pt x="83" y="40"/>
                      </a:cubicBezTo>
                      <a:cubicBezTo>
                        <a:pt x="82" y="40"/>
                        <a:pt x="82" y="39"/>
                        <a:pt x="82" y="40"/>
                      </a:cubicBezTo>
                      <a:close/>
                      <a:moveTo>
                        <a:pt x="85" y="39"/>
                      </a:moveTo>
                      <a:cubicBezTo>
                        <a:pt x="84" y="39"/>
                        <a:pt x="84" y="39"/>
                        <a:pt x="84" y="39"/>
                      </a:cubicBezTo>
                      <a:cubicBezTo>
                        <a:pt x="84" y="39"/>
                        <a:pt x="84" y="40"/>
                        <a:pt x="84" y="40"/>
                      </a:cubicBezTo>
                      <a:cubicBezTo>
                        <a:pt x="84" y="40"/>
                        <a:pt x="85" y="42"/>
                        <a:pt x="85" y="41"/>
                      </a:cubicBezTo>
                      <a:cubicBezTo>
                        <a:pt x="85" y="39"/>
                        <a:pt x="86" y="40"/>
                        <a:pt x="86" y="40"/>
                      </a:cubicBezTo>
                      <a:cubicBezTo>
                        <a:pt x="86" y="39"/>
                        <a:pt x="85" y="39"/>
                        <a:pt x="85" y="40"/>
                      </a:cubicBezTo>
                      <a:cubicBezTo>
                        <a:pt x="85" y="40"/>
                        <a:pt x="85" y="39"/>
                        <a:pt x="85" y="39"/>
                      </a:cubicBezTo>
                      <a:cubicBezTo>
                        <a:pt x="85" y="39"/>
                        <a:pt x="84" y="40"/>
                        <a:pt x="85" y="39"/>
                      </a:cubicBezTo>
                      <a:close/>
                      <a:moveTo>
                        <a:pt x="88" y="40"/>
                      </a:moveTo>
                      <a:cubicBezTo>
                        <a:pt x="87" y="40"/>
                        <a:pt x="87" y="40"/>
                        <a:pt x="87" y="41"/>
                      </a:cubicBezTo>
                      <a:cubicBezTo>
                        <a:pt x="87" y="41"/>
                        <a:pt x="88" y="41"/>
                        <a:pt x="88" y="40"/>
                      </a:cubicBezTo>
                      <a:close/>
                      <a:moveTo>
                        <a:pt x="89" y="40"/>
                      </a:moveTo>
                      <a:cubicBezTo>
                        <a:pt x="89" y="41"/>
                        <a:pt x="89" y="40"/>
                        <a:pt x="89" y="41"/>
                      </a:cubicBezTo>
                      <a:cubicBezTo>
                        <a:pt x="89" y="40"/>
                        <a:pt x="89" y="41"/>
                        <a:pt x="90" y="40"/>
                      </a:cubicBezTo>
                      <a:cubicBezTo>
                        <a:pt x="89" y="40"/>
                        <a:pt x="89" y="40"/>
                        <a:pt x="89" y="40"/>
                      </a:cubicBezTo>
                      <a:close/>
                      <a:moveTo>
                        <a:pt x="91" y="41"/>
                      </a:moveTo>
                      <a:cubicBezTo>
                        <a:pt x="91" y="40"/>
                        <a:pt x="91" y="41"/>
                        <a:pt x="91" y="41"/>
                      </a:cubicBezTo>
                      <a:cubicBezTo>
                        <a:pt x="91" y="41"/>
                        <a:pt x="91" y="40"/>
                        <a:pt x="91" y="40"/>
                      </a:cubicBezTo>
                      <a:cubicBezTo>
                        <a:pt x="91" y="40"/>
                        <a:pt x="90" y="41"/>
                        <a:pt x="91" y="41"/>
                      </a:cubicBezTo>
                      <a:close/>
                      <a:moveTo>
                        <a:pt x="81" y="41"/>
                      </a:moveTo>
                      <a:cubicBezTo>
                        <a:pt x="81" y="42"/>
                        <a:pt x="81" y="42"/>
                        <a:pt x="82" y="42"/>
                      </a:cubicBezTo>
                      <a:cubicBezTo>
                        <a:pt x="82" y="41"/>
                        <a:pt x="81" y="41"/>
                        <a:pt x="81" y="40"/>
                      </a:cubicBezTo>
                      <a:cubicBezTo>
                        <a:pt x="81" y="40"/>
                        <a:pt x="80" y="39"/>
                        <a:pt x="80" y="40"/>
                      </a:cubicBezTo>
                      <a:cubicBezTo>
                        <a:pt x="80" y="40"/>
                        <a:pt x="81" y="40"/>
                        <a:pt x="81" y="41"/>
                      </a:cubicBezTo>
                      <a:close/>
                      <a:moveTo>
                        <a:pt x="84" y="42"/>
                      </a:moveTo>
                      <a:cubicBezTo>
                        <a:pt x="83" y="41"/>
                        <a:pt x="83" y="42"/>
                        <a:pt x="83" y="41"/>
                      </a:cubicBezTo>
                      <a:cubicBezTo>
                        <a:pt x="83" y="42"/>
                        <a:pt x="83" y="41"/>
                        <a:pt x="83" y="42"/>
                      </a:cubicBezTo>
                      <a:cubicBezTo>
                        <a:pt x="83" y="42"/>
                        <a:pt x="83" y="42"/>
                        <a:pt x="82" y="42"/>
                      </a:cubicBezTo>
                      <a:cubicBezTo>
                        <a:pt x="82" y="43"/>
                        <a:pt x="82" y="43"/>
                        <a:pt x="82" y="43"/>
                      </a:cubicBezTo>
                      <a:cubicBezTo>
                        <a:pt x="82" y="44"/>
                        <a:pt x="83" y="43"/>
                        <a:pt x="83" y="43"/>
                      </a:cubicBezTo>
                      <a:cubicBezTo>
                        <a:pt x="83" y="43"/>
                        <a:pt x="83" y="44"/>
                        <a:pt x="83" y="43"/>
                      </a:cubicBezTo>
                      <a:cubicBezTo>
                        <a:pt x="83" y="43"/>
                        <a:pt x="83" y="43"/>
                        <a:pt x="83" y="43"/>
                      </a:cubicBezTo>
                      <a:cubicBezTo>
                        <a:pt x="84" y="42"/>
                        <a:pt x="84" y="43"/>
                        <a:pt x="84" y="43"/>
                      </a:cubicBezTo>
                      <a:cubicBezTo>
                        <a:pt x="84" y="42"/>
                        <a:pt x="84" y="43"/>
                        <a:pt x="84" y="42"/>
                      </a:cubicBezTo>
                      <a:cubicBezTo>
                        <a:pt x="84" y="42"/>
                        <a:pt x="84" y="42"/>
                        <a:pt x="84" y="41"/>
                      </a:cubicBezTo>
                      <a:cubicBezTo>
                        <a:pt x="84" y="41"/>
                        <a:pt x="84" y="42"/>
                        <a:pt x="84" y="41"/>
                      </a:cubicBezTo>
                      <a:cubicBezTo>
                        <a:pt x="84" y="42"/>
                        <a:pt x="84" y="42"/>
                        <a:pt x="84" y="42"/>
                      </a:cubicBezTo>
                      <a:close/>
                      <a:moveTo>
                        <a:pt x="77" y="42"/>
                      </a:moveTo>
                      <a:cubicBezTo>
                        <a:pt x="76" y="42"/>
                        <a:pt x="76" y="43"/>
                        <a:pt x="76" y="42"/>
                      </a:cubicBezTo>
                      <a:cubicBezTo>
                        <a:pt x="76" y="43"/>
                        <a:pt x="76" y="43"/>
                        <a:pt x="76" y="44"/>
                      </a:cubicBezTo>
                      <a:cubicBezTo>
                        <a:pt x="76" y="43"/>
                        <a:pt x="77" y="43"/>
                        <a:pt x="77" y="42"/>
                      </a:cubicBezTo>
                      <a:close/>
                      <a:moveTo>
                        <a:pt x="77" y="44"/>
                      </a:moveTo>
                      <a:cubicBezTo>
                        <a:pt x="77" y="44"/>
                        <a:pt x="77" y="44"/>
                        <a:pt x="77" y="43"/>
                      </a:cubicBezTo>
                      <a:cubicBezTo>
                        <a:pt x="76" y="43"/>
                        <a:pt x="76" y="43"/>
                        <a:pt x="76" y="43"/>
                      </a:cubicBezTo>
                      <a:cubicBezTo>
                        <a:pt x="76" y="44"/>
                        <a:pt x="77" y="44"/>
                        <a:pt x="77" y="44"/>
                      </a:cubicBezTo>
                      <a:close/>
                      <a:moveTo>
                        <a:pt x="79" y="42"/>
                      </a:moveTo>
                      <a:cubicBezTo>
                        <a:pt x="79" y="42"/>
                        <a:pt x="79" y="41"/>
                        <a:pt x="79" y="41"/>
                      </a:cubicBezTo>
                      <a:cubicBezTo>
                        <a:pt x="79" y="42"/>
                        <a:pt x="79" y="42"/>
                        <a:pt x="79" y="42"/>
                      </a:cubicBezTo>
                      <a:cubicBezTo>
                        <a:pt x="79" y="42"/>
                        <a:pt x="79" y="42"/>
                        <a:pt x="79" y="42"/>
                      </a:cubicBezTo>
                      <a:close/>
                      <a:moveTo>
                        <a:pt x="78" y="41"/>
                      </a:moveTo>
                      <a:cubicBezTo>
                        <a:pt x="78" y="41"/>
                        <a:pt x="78" y="42"/>
                        <a:pt x="78" y="42"/>
                      </a:cubicBezTo>
                      <a:cubicBezTo>
                        <a:pt x="78" y="42"/>
                        <a:pt x="78" y="42"/>
                        <a:pt x="78" y="41"/>
                      </a:cubicBezTo>
                      <a:close/>
                      <a:moveTo>
                        <a:pt x="74" y="40"/>
                      </a:moveTo>
                      <a:cubicBezTo>
                        <a:pt x="74" y="40"/>
                        <a:pt x="74" y="40"/>
                        <a:pt x="74" y="40"/>
                      </a:cubicBezTo>
                      <a:cubicBezTo>
                        <a:pt x="74" y="40"/>
                        <a:pt x="74" y="40"/>
                        <a:pt x="74" y="40"/>
                      </a:cubicBezTo>
                      <a:cubicBezTo>
                        <a:pt x="74" y="40"/>
                        <a:pt x="74" y="39"/>
                        <a:pt x="74" y="40"/>
                      </a:cubicBezTo>
                      <a:close/>
                      <a:moveTo>
                        <a:pt x="76" y="40"/>
                      </a:moveTo>
                      <a:cubicBezTo>
                        <a:pt x="76" y="40"/>
                        <a:pt x="77" y="40"/>
                        <a:pt x="77" y="40"/>
                      </a:cubicBezTo>
                      <a:cubicBezTo>
                        <a:pt x="76" y="40"/>
                        <a:pt x="76" y="40"/>
                        <a:pt x="76" y="40"/>
                      </a:cubicBezTo>
                      <a:close/>
                      <a:moveTo>
                        <a:pt x="75" y="41"/>
                      </a:moveTo>
                      <a:cubicBezTo>
                        <a:pt x="75" y="41"/>
                        <a:pt x="75" y="41"/>
                        <a:pt x="76" y="40"/>
                      </a:cubicBezTo>
                      <a:cubicBezTo>
                        <a:pt x="75" y="40"/>
                        <a:pt x="75" y="40"/>
                        <a:pt x="75" y="41"/>
                      </a:cubicBezTo>
                      <a:close/>
                      <a:moveTo>
                        <a:pt x="78" y="41"/>
                      </a:moveTo>
                      <a:cubicBezTo>
                        <a:pt x="78" y="41"/>
                        <a:pt x="78" y="41"/>
                        <a:pt x="78" y="41"/>
                      </a:cubicBezTo>
                      <a:cubicBezTo>
                        <a:pt x="78" y="41"/>
                        <a:pt x="78" y="40"/>
                        <a:pt x="78" y="41"/>
                      </a:cubicBezTo>
                      <a:cubicBezTo>
                        <a:pt x="78" y="40"/>
                        <a:pt x="79" y="40"/>
                        <a:pt x="78" y="40"/>
                      </a:cubicBezTo>
                      <a:cubicBezTo>
                        <a:pt x="78" y="40"/>
                        <a:pt x="78" y="41"/>
                        <a:pt x="78" y="41"/>
                      </a:cubicBezTo>
                      <a:close/>
                      <a:moveTo>
                        <a:pt x="74" y="40"/>
                      </a:moveTo>
                      <a:cubicBezTo>
                        <a:pt x="74" y="40"/>
                        <a:pt x="74" y="40"/>
                        <a:pt x="74" y="39"/>
                      </a:cubicBezTo>
                      <a:cubicBezTo>
                        <a:pt x="74" y="39"/>
                        <a:pt x="74" y="40"/>
                        <a:pt x="73" y="40"/>
                      </a:cubicBezTo>
                      <a:cubicBezTo>
                        <a:pt x="73" y="40"/>
                        <a:pt x="74" y="40"/>
                        <a:pt x="74" y="40"/>
                      </a:cubicBezTo>
                      <a:close/>
                      <a:moveTo>
                        <a:pt x="71" y="42"/>
                      </a:moveTo>
                      <a:cubicBezTo>
                        <a:pt x="72" y="41"/>
                        <a:pt x="73" y="42"/>
                        <a:pt x="73" y="41"/>
                      </a:cubicBezTo>
                      <a:cubicBezTo>
                        <a:pt x="73" y="41"/>
                        <a:pt x="73" y="41"/>
                        <a:pt x="73" y="41"/>
                      </a:cubicBezTo>
                      <a:cubicBezTo>
                        <a:pt x="73" y="41"/>
                        <a:pt x="73" y="40"/>
                        <a:pt x="73" y="40"/>
                      </a:cubicBezTo>
                      <a:cubicBezTo>
                        <a:pt x="72" y="40"/>
                        <a:pt x="73" y="41"/>
                        <a:pt x="72" y="40"/>
                      </a:cubicBezTo>
                      <a:cubicBezTo>
                        <a:pt x="72" y="41"/>
                        <a:pt x="71" y="41"/>
                        <a:pt x="71" y="42"/>
                      </a:cubicBezTo>
                      <a:close/>
                      <a:moveTo>
                        <a:pt x="71" y="42"/>
                      </a:moveTo>
                      <a:cubicBezTo>
                        <a:pt x="71" y="41"/>
                        <a:pt x="70" y="42"/>
                        <a:pt x="70" y="42"/>
                      </a:cubicBezTo>
                      <a:cubicBezTo>
                        <a:pt x="70" y="42"/>
                        <a:pt x="70" y="43"/>
                        <a:pt x="71" y="42"/>
                      </a:cubicBezTo>
                      <a:close/>
                      <a:moveTo>
                        <a:pt x="75" y="43"/>
                      </a:moveTo>
                      <a:cubicBezTo>
                        <a:pt x="76" y="43"/>
                        <a:pt x="76" y="43"/>
                        <a:pt x="76" y="43"/>
                      </a:cubicBezTo>
                      <a:cubicBezTo>
                        <a:pt x="76" y="42"/>
                        <a:pt x="75" y="43"/>
                        <a:pt x="75" y="42"/>
                      </a:cubicBezTo>
                      <a:cubicBezTo>
                        <a:pt x="75" y="42"/>
                        <a:pt x="75" y="42"/>
                        <a:pt x="74" y="41"/>
                      </a:cubicBezTo>
                      <a:cubicBezTo>
                        <a:pt x="74" y="42"/>
                        <a:pt x="74" y="41"/>
                        <a:pt x="74" y="42"/>
                      </a:cubicBezTo>
                      <a:cubicBezTo>
                        <a:pt x="75" y="42"/>
                        <a:pt x="75" y="42"/>
                        <a:pt x="75" y="43"/>
                      </a:cubicBezTo>
                      <a:close/>
                      <a:moveTo>
                        <a:pt x="74" y="46"/>
                      </a:moveTo>
                      <a:cubicBezTo>
                        <a:pt x="74" y="46"/>
                        <a:pt x="74" y="46"/>
                        <a:pt x="74" y="46"/>
                      </a:cubicBezTo>
                      <a:cubicBezTo>
                        <a:pt x="74" y="45"/>
                        <a:pt x="74" y="45"/>
                        <a:pt x="73" y="44"/>
                      </a:cubicBezTo>
                      <a:cubicBezTo>
                        <a:pt x="73" y="45"/>
                        <a:pt x="73" y="46"/>
                        <a:pt x="74" y="46"/>
                      </a:cubicBezTo>
                      <a:close/>
                      <a:moveTo>
                        <a:pt x="74" y="47"/>
                      </a:moveTo>
                      <a:cubicBezTo>
                        <a:pt x="73" y="46"/>
                        <a:pt x="73" y="45"/>
                        <a:pt x="73" y="46"/>
                      </a:cubicBezTo>
                      <a:cubicBezTo>
                        <a:pt x="73" y="46"/>
                        <a:pt x="74" y="47"/>
                        <a:pt x="74" y="47"/>
                      </a:cubicBezTo>
                      <a:close/>
                      <a:moveTo>
                        <a:pt x="73" y="47"/>
                      </a:moveTo>
                      <a:cubicBezTo>
                        <a:pt x="73" y="47"/>
                        <a:pt x="72" y="46"/>
                        <a:pt x="72" y="47"/>
                      </a:cubicBezTo>
                      <a:cubicBezTo>
                        <a:pt x="72" y="47"/>
                        <a:pt x="73" y="48"/>
                        <a:pt x="73" y="47"/>
                      </a:cubicBezTo>
                      <a:close/>
                      <a:moveTo>
                        <a:pt x="70" y="48"/>
                      </a:moveTo>
                      <a:cubicBezTo>
                        <a:pt x="69" y="48"/>
                        <a:pt x="69" y="47"/>
                        <a:pt x="69" y="47"/>
                      </a:cubicBezTo>
                      <a:cubicBezTo>
                        <a:pt x="69" y="47"/>
                        <a:pt x="69" y="46"/>
                        <a:pt x="69" y="47"/>
                      </a:cubicBezTo>
                      <a:cubicBezTo>
                        <a:pt x="69" y="47"/>
                        <a:pt x="69" y="49"/>
                        <a:pt x="70" y="48"/>
                      </a:cubicBezTo>
                      <a:close/>
                      <a:moveTo>
                        <a:pt x="70" y="47"/>
                      </a:moveTo>
                      <a:cubicBezTo>
                        <a:pt x="70" y="47"/>
                        <a:pt x="71" y="47"/>
                        <a:pt x="71" y="47"/>
                      </a:cubicBezTo>
                      <a:cubicBezTo>
                        <a:pt x="70" y="47"/>
                        <a:pt x="70" y="47"/>
                        <a:pt x="70" y="47"/>
                      </a:cubicBezTo>
                      <a:close/>
                      <a:moveTo>
                        <a:pt x="71" y="47"/>
                      </a:moveTo>
                      <a:cubicBezTo>
                        <a:pt x="71" y="47"/>
                        <a:pt x="71" y="47"/>
                        <a:pt x="71" y="47"/>
                      </a:cubicBezTo>
                      <a:cubicBezTo>
                        <a:pt x="71" y="47"/>
                        <a:pt x="71" y="48"/>
                        <a:pt x="71" y="48"/>
                      </a:cubicBezTo>
                      <a:cubicBezTo>
                        <a:pt x="70" y="48"/>
                        <a:pt x="70" y="48"/>
                        <a:pt x="69" y="49"/>
                      </a:cubicBezTo>
                      <a:cubicBezTo>
                        <a:pt x="70" y="48"/>
                        <a:pt x="71" y="49"/>
                        <a:pt x="71" y="48"/>
                      </a:cubicBezTo>
                      <a:cubicBezTo>
                        <a:pt x="71" y="48"/>
                        <a:pt x="71" y="48"/>
                        <a:pt x="71" y="48"/>
                      </a:cubicBezTo>
                      <a:cubicBezTo>
                        <a:pt x="71" y="48"/>
                        <a:pt x="71" y="47"/>
                        <a:pt x="71" y="47"/>
                      </a:cubicBezTo>
                      <a:close/>
                      <a:moveTo>
                        <a:pt x="75" y="47"/>
                      </a:moveTo>
                      <a:cubicBezTo>
                        <a:pt x="74" y="47"/>
                        <a:pt x="74" y="47"/>
                        <a:pt x="74" y="47"/>
                      </a:cubicBezTo>
                      <a:cubicBezTo>
                        <a:pt x="74" y="48"/>
                        <a:pt x="74" y="47"/>
                        <a:pt x="74" y="48"/>
                      </a:cubicBezTo>
                      <a:cubicBezTo>
                        <a:pt x="74" y="48"/>
                        <a:pt x="74" y="47"/>
                        <a:pt x="75" y="48"/>
                      </a:cubicBezTo>
                      <a:lnTo>
                        <a:pt x="75" y="47"/>
                      </a:lnTo>
                      <a:close/>
                      <a:moveTo>
                        <a:pt x="76" y="46"/>
                      </a:moveTo>
                      <a:cubicBezTo>
                        <a:pt x="76" y="45"/>
                        <a:pt x="76" y="45"/>
                        <a:pt x="76" y="45"/>
                      </a:cubicBezTo>
                      <a:cubicBezTo>
                        <a:pt x="76" y="45"/>
                        <a:pt x="76" y="45"/>
                        <a:pt x="76" y="45"/>
                      </a:cubicBezTo>
                      <a:cubicBezTo>
                        <a:pt x="76" y="44"/>
                        <a:pt x="76" y="44"/>
                        <a:pt x="76" y="44"/>
                      </a:cubicBezTo>
                      <a:cubicBezTo>
                        <a:pt x="76" y="44"/>
                        <a:pt x="76" y="43"/>
                        <a:pt x="76" y="43"/>
                      </a:cubicBezTo>
                      <a:cubicBezTo>
                        <a:pt x="76" y="44"/>
                        <a:pt x="75" y="43"/>
                        <a:pt x="75" y="44"/>
                      </a:cubicBezTo>
                      <a:cubicBezTo>
                        <a:pt x="75" y="44"/>
                        <a:pt x="75" y="44"/>
                        <a:pt x="75" y="44"/>
                      </a:cubicBezTo>
                      <a:cubicBezTo>
                        <a:pt x="75" y="44"/>
                        <a:pt x="75" y="44"/>
                        <a:pt x="75" y="43"/>
                      </a:cubicBezTo>
                      <a:cubicBezTo>
                        <a:pt x="74" y="43"/>
                        <a:pt x="74" y="44"/>
                        <a:pt x="74" y="43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74" y="45"/>
                        <a:pt x="75" y="45"/>
                        <a:pt x="75" y="45"/>
                      </a:cubicBezTo>
                      <a:cubicBezTo>
                        <a:pt x="75" y="45"/>
                        <a:pt x="75" y="45"/>
                        <a:pt x="75" y="46"/>
                      </a:cubicBezTo>
                      <a:cubicBezTo>
                        <a:pt x="76" y="46"/>
                        <a:pt x="77" y="47"/>
                        <a:pt x="77" y="47"/>
                      </a:cubicBezTo>
                      <a:cubicBezTo>
                        <a:pt x="77" y="47"/>
                        <a:pt x="77" y="47"/>
                        <a:pt x="77" y="46"/>
                      </a:cubicBezTo>
                      <a:cubicBezTo>
                        <a:pt x="77" y="46"/>
                        <a:pt x="77" y="46"/>
                        <a:pt x="77" y="46"/>
                      </a:cubicBezTo>
                      <a:cubicBezTo>
                        <a:pt x="77" y="45"/>
                        <a:pt x="77" y="46"/>
                        <a:pt x="76" y="46"/>
                      </a:cubicBezTo>
                      <a:close/>
                      <a:moveTo>
                        <a:pt x="78" y="45"/>
                      </a:moveTo>
                      <a:cubicBezTo>
                        <a:pt x="78" y="44"/>
                        <a:pt x="78" y="44"/>
                        <a:pt x="78" y="44"/>
                      </a:cubicBezTo>
                      <a:cubicBezTo>
                        <a:pt x="78" y="43"/>
                        <a:pt x="78" y="43"/>
                        <a:pt x="78" y="43"/>
                      </a:cubicBezTo>
                      <a:cubicBezTo>
                        <a:pt x="78" y="43"/>
                        <a:pt x="77" y="43"/>
                        <a:pt x="77" y="43"/>
                      </a:cubicBezTo>
                      <a:cubicBezTo>
                        <a:pt x="77" y="43"/>
                        <a:pt x="77" y="44"/>
                        <a:pt x="78" y="44"/>
                      </a:cubicBezTo>
                      <a:cubicBezTo>
                        <a:pt x="77" y="44"/>
                        <a:pt x="77" y="44"/>
                        <a:pt x="77" y="45"/>
                      </a:cubicBezTo>
                      <a:cubicBezTo>
                        <a:pt x="77" y="45"/>
                        <a:pt x="77" y="45"/>
                        <a:pt x="77" y="45"/>
                      </a:cubicBezTo>
                      <a:cubicBezTo>
                        <a:pt x="77" y="44"/>
                        <a:pt x="78" y="45"/>
                        <a:pt x="78" y="45"/>
                      </a:cubicBezTo>
                      <a:close/>
                      <a:moveTo>
                        <a:pt x="79" y="44"/>
                      </a:move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79" y="44"/>
                        <a:pt x="79" y="43"/>
                        <a:pt x="79" y="44"/>
                      </a:cubicBezTo>
                      <a:close/>
                      <a:moveTo>
                        <a:pt x="79" y="46"/>
                      </a:moveTo>
                      <a:cubicBezTo>
                        <a:pt x="79" y="46"/>
                        <a:pt x="79" y="46"/>
                        <a:pt x="79" y="45"/>
                      </a:cubicBezTo>
                      <a:cubicBezTo>
                        <a:pt x="79" y="46"/>
                        <a:pt x="78" y="46"/>
                        <a:pt x="78" y="45"/>
                      </a:cubicBezTo>
                      <a:cubicBezTo>
                        <a:pt x="78" y="45"/>
                        <a:pt x="78" y="46"/>
                        <a:pt x="78" y="46"/>
                      </a:cubicBezTo>
                      <a:cubicBezTo>
                        <a:pt x="79" y="46"/>
                        <a:pt x="79" y="47"/>
                        <a:pt x="79" y="46"/>
                      </a:cubicBezTo>
                      <a:close/>
                      <a:moveTo>
                        <a:pt x="83" y="46"/>
                      </a:moveTo>
                      <a:cubicBezTo>
                        <a:pt x="82" y="46"/>
                        <a:pt x="82" y="46"/>
                        <a:pt x="82" y="46"/>
                      </a:cubicBezTo>
                      <a:cubicBezTo>
                        <a:pt x="82" y="47"/>
                        <a:pt x="83" y="47"/>
                        <a:pt x="83" y="46"/>
                      </a:cubicBezTo>
                      <a:close/>
                      <a:moveTo>
                        <a:pt x="83" y="48"/>
                      </a:moveTo>
                      <a:cubicBezTo>
                        <a:pt x="83" y="48"/>
                        <a:pt x="83" y="48"/>
                        <a:pt x="83" y="48"/>
                      </a:cubicBezTo>
                      <a:cubicBezTo>
                        <a:pt x="83" y="48"/>
                        <a:pt x="84" y="48"/>
                        <a:pt x="84" y="48"/>
                      </a:cubicBezTo>
                      <a:cubicBezTo>
                        <a:pt x="83" y="47"/>
                        <a:pt x="84" y="48"/>
                        <a:pt x="84" y="47"/>
                      </a:cubicBezTo>
                      <a:cubicBezTo>
                        <a:pt x="84" y="47"/>
                        <a:pt x="84" y="46"/>
                        <a:pt x="84" y="46"/>
                      </a:cubicBezTo>
                      <a:cubicBezTo>
                        <a:pt x="84" y="47"/>
                        <a:pt x="83" y="47"/>
                        <a:pt x="83" y="48"/>
                      </a:cubicBezTo>
                      <a:close/>
                      <a:moveTo>
                        <a:pt x="85" y="48"/>
                      </a:moveTo>
                      <a:cubicBezTo>
                        <a:pt x="85" y="48"/>
                        <a:pt x="84" y="48"/>
                        <a:pt x="84" y="48"/>
                      </a:cubicBezTo>
                      <a:cubicBezTo>
                        <a:pt x="84" y="48"/>
                        <a:pt x="84" y="48"/>
                        <a:pt x="83" y="49"/>
                      </a:cubicBezTo>
                      <a:cubicBezTo>
                        <a:pt x="83" y="48"/>
                        <a:pt x="83" y="48"/>
                        <a:pt x="83" y="47"/>
                      </a:cubicBezTo>
                      <a:cubicBezTo>
                        <a:pt x="83" y="47"/>
                        <a:pt x="83" y="48"/>
                        <a:pt x="82" y="48"/>
                      </a:cubicBezTo>
                      <a:cubicBezTo>
                        <a:pt x="82" y="49"/>
                        <a:pt x="83" y="48"/>
                        <a:pt x="83" y="49"/>
                      </a:cubicBezTo>
                      <a:cubicBezTo>
                        <a:pt x="83" y="48"/>
                        <a:pt x="83" y="50"/>
                        <a:pt x="82" y="50"/>
                      </a:cubicBezTo>
                      <a:cubicBezTo>
                        <a:pt x="83" y="50"/>
                        <a:pt x="83" y="50"/>
                        <a:pt x="83" y="50"/>
                      </a:cubicBezTo>
                      <a:cubicBezTo>
                        <a:pt x="83" y="49"/>
                        <a:pt x="83" y="49"/>
                        <a:pt x="83" y="49"/>
                      </a:cubicBezTo>
                      <a:cubicBezTo>
                        <a:pt x="83" y="49"/>
                        <a:pt x="83" y="49"/>
                        <a:pt x="83" y="49"/>
                      </a:cubicBezTo>
                      <a:cubicBezTo>
                        <a:pt x="83" y="49"/>
                        <a:pt x="83" y="49"/>
                        <a:pt x="83" y="50"/>
                      </a:cubicBezTo>
                      <a:cubicBezTo>
                        <a:pt x="84" y="49"/>
                        <a:pt x="84" y="49"/>
                        <a:pt x="84" y="49"/>
                      </a:cubicBezTo>
                      <a:cubicBezTo>
                        <a:pt x="84" y="49"/>
                        <a:pt x="84" y="48"/>
                        <a:pt x="84" y="49"/>
                      </a:cubicBezTo>
                      <a:cubicBezTo>
                        <a:pt x="84" y="49"/>
                        <a:pt x="84" y="49"/>
                        <a:pt x="84" y="50"/>
                      </a:cubicBezTo>
                      <a:cubicBezTo>
                        <a:pt x="84" y="50"/>
                        <a:pt x="83" y="50"/>
                        <a:pt x="83" y="50"/>
                      </a:cubicBezTo>
                      <a:cubicBezTo>
                        <a:pt x="84" y="50"/>
                        <a:pt x="85" y="49"/>
                        <a:pt x="85" y="48"/>
                      </a:cubicBezTo>
                      <a:close/>
                      <a:moveTo>
                        <a:pt x="85" y="47"/>
                      </a:moveTo>
                      <a:cubicBezTo>
                        <a:pt x="84" y="47"/>
                        <a:pt x="84" y="47"/>
                        <a:pt x="84" y="47"/>
                      </a:cubicBezTo>
                      <a:cubicBezTo>
                        <a:pt x="84" y="47"/>
                        <a:pt x="85" y="48"/>
                        <a:pt x="85" y="47"/>
                      </a:cubicBezTo>
                      <a:close/>
                      <a:moveTo>
                        <a:pt x="84" y="46"/>
                      </a:moveTo>
                      <a:cubicBezTo>
                        <a:pt x="85" y="46"/>
                        <a:pt x="85" y="48"/>
                        <a:pt x="85" y="47"/>
                      </a:cubicBezTo>
                      <a:cubicBezTo>
                        <a:pt x="85" y="47"/>
                        <a:pt x="85" y="47"/>
                        <a:pt x="85" y="46"/>
                      </a:cubicBezTo>
                      <a:cubicBezTo>
                        <a:pt x="85" y="46"/>
                        <a:pt x="85" y="47"/>
                        <a:pt x="86" y="46"/>
                      </a:cubicBezTo>
                      <a:cubicBezTo>
                        <a:pt x="85" y="46"/>
                        <a:pt x="85" y="45"/>
                        <a:pt x="84" y="46"/>
                      </a:cubicBezTo>
                      <a:close/>
                      <a:moveTo>
                        <a:pt x="85" y="45"/>
                      </a:moveTo>
                      <a:cubicBezTo>
                        <a:pt x="85" y="45"/>
                        <a:pt x="85" y="44"/>
                        <a:pt x="85" y="44"/>
                      </a:cubicBezTo>
                      <a:cubicBezTo>
                        <a:pt x="85" y="44"/>
                        <a:pt x="85" y="44"/>
                        <a:pt x="85" y="43"/>
                      </a:cubicBezTo>
                      <a:cubicBezTo>
                        <a:pt x="85" y="43"/>
                        <a:pt x="85" y="43"/>
                        <a:pt x="86" y="43"/>
                      </a:cubicBezTo>
                      <a:cubicBezTo>
                        <a:pt x="86" y="44"/>
                        <a:pt x="87" y="44"/>
                        <a:pt x="87" y="43"/>
                      </a:cubicBezTo>
                      <a:cubicBezTo>
                        <a:pt x="87" y="43"/>
                        <a:pt x="87" y="43"/>
                        <a:pt x="87" y="44"/>
                      </a:cubicBezTo>
                      <a:cubicBezTo>
                        <a:pt x="87" y="43"/>
                        <a:pt x="87" y="43"/>
                        <a:pt x="87" y="43"/>
                      </a:cubicBezTo>
                      <a:cubicBezTo>
                        <a:pt x="87" y="42"/>
                        <a:pt x="87" y="43"/>
                        <a:pt x="86" y="43"/>
                      </a:cubicBezTo>
                      <a:cubicBezTo>
                        <a:pt x="86" y="42"/>
                        <a:pt x="86" y="43"/>
                        <a:pt x="86" y="42"/>
                      </a:cubicBezTo>
                      <a:cubicBezTo>
                        <a:pt x="86" y="42"/>
                        <a:pt x="87" y="42"/>
                        <a:pt x="87" y="42"/>
                      </a:cubicBezTo>
                      <a:cubicBezTo>
                        <a:pt x="86" y="42"/>
                        <a:pt x="86" y="42"/>
                        <a:pt x="86" y="41"/>
                      </a:cubicBezTo>
                      <a:cubicBezTo>
                        <a:pt x="86" y="41"/>
                        <a:pt x="87" y="40"/>
                        <a:pt x="86" y="40"/>
                      </a:cubicBezTo>
                      <a:cubicBezTo>
                        <a:pt x="86" y="41"/>
                        <a:pt x="86" y="40"/>
                        <a:pt x="85" y="41"/>
                      </a:cubicBezTo>
                      <a:cubicBezTo>
                        <a:pt x="86" y="42"/>
                        <a:pt x="86" y="42"/>
                        <a:pt x="86" y="42"/>
                      </a:cubicBezTo>
                      <a:cubicBezTo>
                        <a:pt x="85" y="41"/>
                        <a:pt x="85" y="42"/>
                        <a:pt x="85" y="42"/>
                      </a:cubicBezTo>
                      <a:cubicBezTo>
                        <a:pt x="85" y="43"/>
                        <a:pt x="85" y="42"/>
                        <a:pt x="85" y="43"/>
                      </a:cubicBezTo>
                      <a:cubicBezTo>
                        <a:pt x="85" y="42"/>
                        <a:pt x="84" y="43"/>
                        <a:pt x="85" y="43"/>
                      </a:cubicBezTo>
                      <a:cubicBezTo>
                        <a:pt x="84" y="43"/>
                        <a:pt x="85" y="43"/>
                        <a:pt x="85" y="44"/>
                      </a:cubicBezTo>
                      <a:cubicBezTo>
                        <a:pt x="85" y="44"/>
                        <a:pt x="85" y="44"/>
                        <a:pt x="85" y="44"/>
                      </a:cubicBezTo>
                      <a:cubicBezTo>
                        <a:pt x="85" y="44"/>
                        <a:pt x="84" y="43"/>
                        <a:pt x="84" y="44"/>
                      </a:cubicBezTo>
                      <a:cubicBezTo>
                        <a:pt x="84" y="45"/>
                        <a:pt x="83" y="45"/>
                        <a:pt x="84" y="45"/>
                      </a:cubicBezTo>
                      <a:cubicBezTo>
                        <a:pt x="84" y="45"/>
                        <a:pt x="84" y="45"/>
                        <a:pt x="84" y="45"/>
                      </a:cubicBezTo>
                      <a:cubicBezTo>
                        <a:pt x="83" y="45"/>
                        <a:pt x="84" y="45"/>
                        <a:pt x="83" y="44"/>
                      </a:cubicBezTo>
                      <a:cubicBezTo>
                        <a:pt x="84" y="44"/>
                        <a:pt x="84" y="44"/>
                        <a:pt x="84" y="44"/>
                      </a:cubicBezTo>
                      <a:cubicBezTo>
                        <a:pt x="84" y="43"/>
                        <a:pt x="83" y="45"/>
                        <a:pt x="83" y="44"/>
                      </a:cubicBezTo>
                      <a:cubicBezTo>
                        <a:pt x="83" y="44"/>
                        <a:pt x="83" y="44"/>
                        <a:pt x="83" y="44"/>
                      </a:cubicBezTo>
                      <a:cubicBezTo>
                        <a:pt x="82" y="44"/>
                        <a:pt x="82" y="44"/>
                        <a:pt x="81" y="44"/>
                      </a:cubicBezTo>
                      <a:cubicBezTo>
                        <a:pt x="82" y="45"/>
                        <a:pt x="83" y="45"/>
                        <a:pt x="83" y="46"/>
                      </a:cubicBezTo>
                      <a:cubicBezTo>
                        <a:pt x="84" y="45"/>
                        <a:pt x="85" y="44"/>
                        <a:pt x="85" y="45"/>
                      </a:cubicBezTo>
                      <a:cubicBezTo>
                        <a:pt x="85" y="45"/>
                        <a:pt x="86" y="45"/>
                        <a:pt x="86" y="45"/>
                      </a:cubicBezTo>
                      <a:cubicBezTo>
                        <a:pt x="86" y="45"/>
                        <a:pt x="86" y="46"/>
                        <a:pt x="86" y="45"/>
                      </a:cubicBezTo>
                      <a:cubicBezTo>
                        <a:pt x="86" y="45"/>
                        <a:pt x="86" y="45"/>
                        <a:pt x="86" y="45"/>
                      </a:cubicBezTo>
                      <a:cubicBezTo>
                        <a:pt x="86" y="46"/>
                        <a:pt x="87" y="45"/>
                        <a:pt x="87" y="45"/>
                      </a:cubicBezTo>
                      <a:cubicBezTo>
                        <a:pt x="87" y="45"/>
                        <a:pt x="87" y="46"/>
                        <a:pt x="87" y="46"/>
                      </a:cubicBezTo>
                      <a:cubicBezTo>
                        <a:pt x="87" y="46"/>
                        <a:pt x="88" y="46"/>
                        <a:pt x="88" y="46"/>
                      </a:cubicBezTo>
                      <a:cubicBezTo>
                        <a:pt x="87" y="45"/>
                        <a:pt x="86" y="44"/>
                        <a:pt x="85" y="45"/>
                      </a:cubicBezTo>
                      <a:close/>
                      <a:moveTo>
                        <a:pt x="92" y="43"/>
                      </a:moveTo>
                      <a:cubicBezTo>
                        <a:pt x="92" y="42"/>
                        <a:pt x="92" y="42"/>
                        <a:pt x="93" y="42"/>
                      </a:cubicBezTo>
                      <a:cubicBezTo>
                        <a:pt x="92" y="42"/>
                        <a:pt x="92" y="42"/>
                        <a:pt x="92" y="42"/>
                      </a:cubicBezTo>
                      <a:cubicBezTo>
                        <a:pt x="92" y="42"/>
                        <a:pt x="92" y="42"/>
                        <a:pt x="92" y="42"/>
                      </a:cubicBezTo>
                      <a:cubicBezTo>
                        <a:pt x="92" y="42"/>
                        <a:pt x="92" y="41"/>
                        <a:pt x="92" y="42"/>
                      </a:cubicBezTo>
                      <a:cubicBezTo>
                        <a:pt x="92" y="42"/>
                        <a:pt x="92" y="42"/>
                        <a:pt x="92" y="43"/>
                      </a:cubicBezTo>
                      <a:close/>
                      <a:moveTo>
                        <a:pt x="90" y="42"/>
                      </a:moveTo>
                      <a:cubicBezTo>
                        <a:pt x="89" y="41"/>
                        <a:pt x="89" y="42"/>
                        <a:pt x="88" y="42"/>
                      </a:cubicBezTo>
                      <a:cubicBezTo>
                        <a:pt x="88" y="42"/>
                        <a:pt x="88" y="41"/>
                        <a:pt x="88" y="41"/>
                      </a:cubicBezTo>
                      <a:cubicBezTo>
                        <a:pt x="88" y="42"/>
                        <a:pt x="88" y="42"/>
                        <a:pt x="88" y="42"/>
                      </a:cubicBezTo>
                      <a:cubicBezTo>
                        <a:pt x="89" y="43"/>
                        <a:pt x="89" y="43"/>
                        <a:pt x="89" y="43"/>
                      </a:cubicBezTo>
                      <a:cubicBezTo>
                        <a:pt x="89" y="42"/>
                        <a:pt x="89" y="42"/>
                        <a:pt x="89" y="42"/>
                      </a:cubicBezTo>
                      <a:cubicBezTo>
                        <a:pt x="89" y="42"/>
                        <a:pt x="89" y="43"/>
                        <a:pt x="89" y="42"/>
                      </a:cubicBezTo>
                      <a:cubicBezTo>
                        <a:pt x="89" y="42"/>
                        <a:pt x="89" y="42"/>
                        <a:pt x="89" y="42"/>
                      </a:cubicBezTo>
                      <a:cubicBezTo>
                        <a:pt x="89" y="42"/>
                        <a:pt x="90" y="43"/>
                        <a:pt x="90" y="42"/>
                      </a:cubicBezTo>
                      <a:close/>
                      <a:moveTo>
                        <a:pt x="88" y="44"/>
                      </a:moveTo>
                      <a:cubicBezTo>
                        <a:pt x="88" y="43"/>
                        <a:pt x="89" y="44"/>
                        <a:pt x="90" y="44"/>
                      </a:cubicBezTo>
                      <a:cubicBezTo>
                        <a:pt x="89" y="44"/>
                        <a:pt x="90" y="43"/>
                        <a:pt x="89" y="43"/>
                      </a:cubicBezTo>
                      <a:cubicBezTo>
                        <a:pt x="89" y="44"/>
                        <a:pt x="88" y="43"/>
                        <a:pt x="88" y="44"/>
                      </a:cubicBezTo>
                      <a:close/>
                      <a:moveTo>
                        <a:pt x="91" y="44"/>
                      </a:moveTo>
                      <a:cubicBezTo>
                        <a:pt x="91" y="43"/>
                        <a:pt x="92" y="45"/>
                        <a:pt x="93" y="44"/>
                      </a:cubicBezTo>
                      <a:cubicBezTo>
                        <a:pt x="93" y="44"/>
                        <a:pt x="93" y="43"/>
                        <a:pt x="93" y="43"/>
                      </a:cubicBezTo>
                      <a:cubicBezTo>
                        <a:pt x="93" y="43"/>
                        <a:pt x="93" y="43"/>
                        <a:pt x="92" y="43"/>
                      </a:cubicBezTo>
                      <a:cubicBezTo>
                        <a:pt x="92" y="43"/>
                        <a:pt x="92" y="43"/>
                        <a:pt x="92" y="43"/>
                      </a:cubicBezTo>
                      <a:cubicBezTo>
                        <a:pt x="92" y="43"/>
                        <a:pt x="92" y="43"/>
                        <a:pt x="92" y="42"/>
                      </a:cubicBezTo>
                      <a:cubicBezTo>
                        <a:pt x="92" y="43"/>
                        <a:pt x="91" y="43"/>
                        <a:pt x="91" y="43"/>
                      </a:cubicBezTo>
                      <a:cubicBezTo>
                        <a:pt x="91" y="42"/>
                        <a:pt x="90" y="43"/>
                        <a:pt x="91" y="42"/>
                      </a:cubicBezTo>
                      <a:cubicBezTo>
                        <a:pt x="91" y="42"/>
                        <a:pt x="90" y="42"/>
                        <a:pt x="90" y="42"/>
                      </a:cubicBezTo>
                      <a:cubicBezTo>
                        <a:pt x="90" y="43"/>
                        <a:pt x="90" y="43"/>
                        <a:pt x="90" y="43"/>
                      </a:cubicBezTo>
                      <a:cubicBezTo>
                        <a:pt x="90" y="44"/>
                        <a:pt x="90" y="44"/>
                        <a:pt x="90" y="44"/>
                      </a:cubicBezTo>
                      <a:cubicBezTo>
                        <a:pt x="90" y="44"/>
                        <a:pt x="90" y="44"/>
                        <a:pt x="91" y="44"/>
                      </a:cubicBezTo>
                      <a:close/>
                      <a:moveTo>
                        <a:pt x="93" y="44"/>
                      </a:moveTo>
                      <a:cubicBezTo>
                        <a:pt x="93" y="44"/>
                        <a:pt x="94" y="44"/>
                        <a:pt x="94" y="44"/>
                      </a:cubicBezTo>
                      <a:cubicBezTo>
                        <a:pt x="94" y="44"/>
                        <a:pt x="93" y="43"/>
                        <a:pt x="93" y="44"/>
                      </a:cubicBezTo>
                      <a:close/>
                      <a:moveTo>
                        <a:pt x="98" y="45"/>
                      </a:moveTo>
                      <a:cubicBezTo>
                        <a:pt x="99" y="45"/>
                        <a:pt x="99" y="45"/>
                        <a:pt x="99" y="45"/>
                      </a:cubicBezTo>
                      <a:cubicBezTo>
                        <a:pt x="99" y="45"/>
                        <a:pt x="99" y="45"/>
                        <a:pt x="99" y="45"/>
                      </a:cubicBezTo>
                      <a:cubicBezTo>
                        <a:pt x="99" y="45"/>
                        <a:pt x="99" y="45"/>
                        <a:pt x="99" y="45"/>
                      </a:cubicBezTo>
                      <a:cubicBezTo>
                        <a:pt x="99" y="45"/>
                        <a:pt x="99" y="45"/>
                        <a:pt x="99" y="45"/>
                      </a:cubicBezTo>
                      <a:cubicBezTo>
                        <a:pt x="99" y="45"/>
                        <a:pt x="98" y="45"/>
                        <a:pt x="98" y="45"/>
                      </a:cubicBezTo>
                      <a:close/>
                      <a:moveTo>
                        <a:pt x="100" y="44"/>
                      </a:moveTo>
                      <a:cubicBezTo>
                        <a:pt x="99" y="45"/>
                        <a:pt x="100" y="44"/>
                        <a:pt x="100" y="45"/>
                      </a:cubicBezTo>
                      <a:cubicBezTo>
                        <a:pt x="100" y="45"/>
                        <a:pt x="100" y="46"/>
                        <a:pt x="100" y="45"/>
                      </a:cubicBezTo>
                      <a:cubicBezTo>
                        <a:pt x="100" y="45"/>
                        <a:pt x="100" y="45"/>
                        <a:pt x="100" y="44"/>
                      </a:cubicBezTo>
                      <a:cubicBezTo>
                        <a:pt x="100" y="44"/>
                        <a:pt x="100" y="43"/>
                        <a:pt x="100" y="44"/>
                      </a:cubicBezTo>
                      <a:close/>
                      <a:moveTo>
                        <a:pt x="103" y="44"/>
                      </a:moveTo>
                      <a:cubicBezTo>
                        <a:pt x="103" y="43"/>
                        <a:pt x="103" y="44"/>
                        <a:pt x="103" y="43"/>
                      </a:cubicBezTo>
                      <a:cubicBezTo>
                        <a:pt x="103" y="43"/>
                        <a:pt x="103" y="43"/>
                        <a:pt x="103" y="43"/>
                      </a:cubicBezTo>
                      <a:cubicBezTo>
                        <a:pt x="103" y="43"/>
                        <a:pt x="103" y="44"/>
                        <a:pt x="103" y="44"/>
                      </a:cubicBezTo>
                      <a:cubicBezTo>
                        <a:pt x="103" y="45"/>
                        <a:pt x="103" y="44"/>
                        <a:pt x="103" y="44"/>
                      </a:cubicBezTo>
                      <a:close/>
                      <a:moveTo>
                        <a:pt x="100" y="43"/>
                      </a:moveTo>
                      <a:cubicBezTo>
                        <a:pt x="100" y="43"/>
                        <a:pt x="99" y="43"/>
                        <a:pt x="99" y="43"/>
                      </a:cubicBezTo>
                      <a:cubicBezTo>
                        <a:pt x="99" y="43"/>
                        <a:pt x="100" y="43"/>
                        <a:pt x="100" y="43"/>
                      </a:cubicBezTo>
                      <a:close/>
                      <a:moveTo>
                        <a:pt x="104" y="43"/>
                      </a:moveTo>
                      <a:cubicBezTo>
                        <a:pt x="104" y="43"/>
                        <a:pt x="104" y="43"/>
                        <a:pt x="104" y="43"/>
                      </a:cubicBezTo>
                      <a:cubicBezTo>
                        <a:pt x="103" y="44"/>
                        <a:pt x="104" y="43"/>
                        <a:pt x="104" y="44"/>
                      </a:cubicBezTo>
                      <a:cubicBezTo>
                        <a:pt x="104" y="44"/>
                        <a:pt x="104" y="45"/>
                        <a:pt x="104" y="45"/>
                      </a:cubicBezTo>
                      <a:cubicBezTo>
                        <a:pt x="104" y="44"/>
                        <a:pt x="104" y="44"/>
                        <a:pt x="104" y="43"/>
                      </a:cubicBezTo>
                      <a:close/>
                      <a:moveTo>
                        <a:pt x="104" y="44"/>
                      </a:moveTo>
                      <a:cubicBezTo>
                        <a:pt x="105" y="44"/>
                        <a:pt x="105" y="44"/>
                        <a:pt x="104" y="44"/>
                      </a:cubicBezTo>
                      <a:cubicBezTo>
                        <a:pt x="105" y="44"/>
                        <a:pt x="105" y="44"/>
                        <a:pt x="105" y="44"/>
                      </a:cubicBezTo>
                      <a:cubicBezTo>
                        <a:pt x="105" y="43"/>
                        <a:pt x="105" y="44"/>
                        <a:pt x="105" y="43"/>
                      </a:cubicBezTo>
                      <a:cubicBezTo>
                        <a:pt x="105" y="44"/>
                        <a:pt x="105" y="44"/>
                        <a:pt x="105" y="43"/>
                      </a:cubicBezTo>
                      <a:cubicBezTo>
                        <a:pt x="105" y="43"/>
                        <a:pt x="105" y="43"/>
                        <a:pt x="105" y="43"/>
                      </a:cubicBezTo>
                      <a:cubicBezTo>
                        <a:pt x="105" y="44"/>
                        <a:pt x="105" y="43"/>
                        <a:pt x="104" y="44"/>
                      </a:cubicBezTo>
                      <a:close/>
                      <a:moveTo>
                        <a:pt x="102" y="43"/>
                      </a:moveTo>
                      <a:cubicBezTo>
                        <a:pt x="102" y="43"/>
                        <a:pt x="103" y="42"/>
                        <a:pt x="103" y="42"/>
                      </a:cubicBezTo>
                      <a:cubicBezTo>
                        <a:pt x="102" y="42"/>
                        <a:pt x="102" y="43"/>
                        <a:pt x="102" y="43"/>
                      </a:cubicBezTo>
                      <a:close/>
                      <a:moveTo>
                        <a:pt x="98" y="43"/>
                      </a:moveTo>
                      <a:cubicBezTo>
                        <a:pt x="98" y="43"/>
                        <a:pt x="98" y="43"/>
                        <a:pt x="98" y="43"/>
                      </a:cubicBezTo>
                      <a:cubicBezTo>
                        <a:pt x="98" y="42"/>
                        <a:pt x="98" y="42"/>
                        <a:pt x="98" y="43"/>
                      </a:cubicBezTo>
                      <a:close/>
                      <a:moveTo>
                        <a:pt x="93" y="41"/>
                      </a:moveTo>
                      <a:cubicBezTo>
                        <a:pt x="93" y="41"/>
                        <a:pt x="93" y="41"/>
                        <a:pt x="93" y="41"/>
                      </a:cubicBezTo>
                      <a:cubicBezTo>
                        <a:pt x="92" y="41"/>
                        <a:pt x="93" y="41"/>
                        <a:pt x="93" y="41"/>
                      </a:cubicBezTo>
                      <a:cubicBezTo>
                        <a:pt x="93" y="42"/>
                        <a:pt x="93" y="41"/>
                        <a:pt x="93" y="42"/>
                      </a:cubicBezTo>
                      <a:cubicBezTo>
                        <a:pt x="93" y="42"/>
                        <a:pt x="93" y="41"/>
                        <a:pt x="93" y="42"/>
                      </a:cubicBezTo>
                      <a:cubicBezTo>
                        <a:pt x="94" y="42"/>
                        <a:pt x="94" y="44"/>
                        <a:pt x="95" y="43"/>
                      </a:cubicBezTo>
                      <a:cubicBezTo>
                        <a:pt x="94" y="43"/>
                        <a:pt x="94" y="42"/>
                        <a:pt x="95" y="41"/>
                      </a:cubicBezTo>
                      <a:cubicBezTo>
                        <a:pt x="95" y="42"/>
                        <a:pt x="96" y="41"/>
                        <a:pt x="96" y="42"/>
                      </a:cubicBezTo>
                      <a:cubicBezTo>
                        <a:pt x="95" y="43"/>
                        <a:pt x="96" y="42"/>
                        <a:pt x="95" y="42"/>
                      </a:cubicBezTo>
                      <a:cubicBezTo>
                        <a:pt x="95" y="43"/>
                        <a:pt x="95" y="43"/>
                        <a:pt x="95" y="43"/>
                      </a:cubicBezTo>
                      <a:cubicBezTo>
                        <a:pt x="95" y="43"/>
                        <a:pt x="95" y="43"/>
                        <a:pt x="96" y="43"/>
                      </a:cubicBezTo>
                      <a:cubicBezTo>
                        <a:pt x="96" y="44"/>
                        <a:pt x="95" y="44"/>
                        <a:pt x="95" y="44"/>
                      </a:cubicBezTo>
                      <a:cubicBezTo>
                        <a:pt x="95" y="44"/>
                        <a:pt x="95" y="43"/>
                        <a:pt x="95" y="43"/>
                      </a:cubicBezTo>
                      <a:cubicBezTo>
                        <a:pt x="95" y="44"/>
                        <a:pt x="95" y="44"/>
                        <a:pt x="95" y="45"/>
                      </a:cubicBezTo>
                      <a:cubicBezTo>
                        <a:pt x="95" y="45"/>
                        <a:pt x="96" y="45"/>
                        <a:pt x="96" y="44"/>
                      </a:cubicBezTo>
                      <a:cubicBezTo>
                        <a:pt x="96" y="45"/>
                        <a:pt x="96" y="45"/>
                        <a:pt x="96" y="45"/>
                      </a:cubicBezTo>
                      <a:cubicBezTo>
                        <a:pt x="96" y="44"/>
                        <a:pt x="96" y="45"/>
                        <a:pt x="96" y="44"/>
                      </a:cubicBezTo>
                      <a:cubicBezTo>
                        <a:pt x="96" y="43"/>
                        <a:pt x="96" y="44"/>
                        <a:pt x="97" y="44"/>
                      </a:cubicBezTo>
                      <a:cubicBezTo>
                        <a:pt x="97" y="44"/>
                        <a:pt x="97" y="44"/>
                        <a:pt x="97" y="44"/>
                      </a:cubicBezTo>
                      <a:cubicBezTo>
                        <a:pt x="97" y="44"/>
                        <a:pt x="96" y="43"/>
                        <a:pt x="96" y="44"/>
                      </a:cubicBezTo>
                      <a:cubicBezTo>
                        <a:pt x="96" y="44"/>
                        <a:pt x="96" y="42"/>
                        <a:pt x="96" y="42"/>
                      </a:cubicBezTo>
                      <a:cubicBezTo>
                        <a:pt x="96" y="42"/>
                        <a:pt x="96" y="41"/>
                        <a:pt x="96" y="41"/>
                      </a:cubicBezTo>
                      <a:cubicBezTo>
                        <a:pt x="97" y="42"/>
                        <a:pt x="97" y="42"/>
                        <a:pt x="98" y="42"/>
                      </a:cubicBezTo>
                      <a:cubicBezTo>
                        <a:pt x="98" y="42"/>
                        <a:pt x="98" y="41"/>
                        <a:pt x="98" y="41"/>
                      </a:cubicBezTo>
                      <a:cubicBezTo>
                        <a:pt x="98" y="41"/>
                        <a:pt x="98" y="41"/>
                        <a:pt x="98" y="41"/>
                      </a:cubicBezTo>
                      <a:cubicBezTo>
                        <a:pt x="97" y="42"/>
                        <a:pt x="96" y="40"/>
                        <a:pt x="96" y="40"/>
                      </a:cubicBezTo>
                      <a:cubicBezTo>
                        <a:pt x="96" y="42"/>
                        <a:pt x="94" y="39"/>
                        <a:pt x="93" y="41"/>
                      </a:cubicBezTo>
                      <a:close/>
                      <a:moveTo>
                        <a:pt x="92" y="39"/>
                      </a:moveTo>
                      <a:cubicBezTo>
                        <a:pt x="92" y="40"/>
                        <a:pt x="91" y="40"/>
                        <a:pt x="91" y="41"/>
                      </a:cubicBezTo>
                      <a:cubicBezTo>
                        <a:pt x="92" y="41"/>
                        <a:pt x="92" y="41"/>
                        <a:pt x="92" y="41"/>
                      </a:cubicBezTo>
                      <a:cubicBezTo>
                        <a:pt x="92" y="40"/>
                        <a:pt x="92" y="41"/>
                        <a:pt x="92" y="40"/>
                      </a:cubicBezTo>
                      <a:cubicBezTo>
                        <a:pt x="92" y="40"/>
                        <a:pt x="92" y="40"/>
                        <a:pt x="92" y="40"/>
                      </a:cubicBezTo>
                      <a:lnTo>
                        <a:pt x="92" y="39"/>
                      </a:lnTo>
                      <a:close/>
                      <a:moveTo>
                        <a:pt x="90" y="39"/>
                      </a:moveTo>
                      <a:cubicBezTo>
                        <a:pt x="90" y="40"/>
                        <a:pt x="90" y="40"/>
                        <a:pt x="91" y="40"/>
                      </a:cubicBezTo>
                      <a:cubicBezTo>
                        <a:pt x="91" y="40"/>
                        <a:pt x="91" y="40"/>
                        <a:pt x="91" y="39"/>
                      </a:cubicBezTo>
                      <a:cubicBezTo>
                        <a:pt x="90" y="40"/>
                        <a:pt x="90" y="38"/>
                        <a:pt x="90" y="39"/>
                      </a:cubicBezTo>
                      <a:close/>
                      <a:moveTo>
                        <a:pt x="87" y="39"/>
                      </a:moveTo>
                      <a:cubicBezTo>
                        <a:pt x="87" y="38"/>
                        <a:pt x="86" y="38"/>
                        <a:pt x="86" y="39"/>
                      </a:cubicBezTo>
                      <a:cubicBezTo>
                        <a:pt x="86" y="39"/>
                        <a:pt x="87" y="39"/>
                        <a:pt x="87" y="39"/>
                      </a:cubicBezTo>
                      <a:close/>
                      <a:moveTo>
                        <a:pt x="87" y="38"/>
                      </a:moveTo>
                      <a:cubicBezTo>
                        <a:pt x="87" y="38"/>
                        <a:pt x="88" y="37"/>
                        <a:pt x="88" y="37"/>
                      </a:cubicBezTo>
                      <a:cubicBezTo>
                        <a:pt x="88" y="38"/>
                        <a:pt x="87" y="38"/>
                        <a:pt x="88" y="38"/>
                      </a:cubicBezTo>
                      <a:cubicBezTo>
                        <a:pt x="88" y="37"/>
                        <a:pt x="88" y="38"/>
                        <a:pt x="88" y="37"/>
                      </a:cubicBezTo>
                      <a:cubicBezTo>
                        <a:pt x="88" y="37"/>
                        <a:pt x="87" y="36"/>
                        <a:pt x="87" y="36"/>
                      </a:cubicBezTo>
                      <a:cubicBezTo>
                        <a:pt x="87" y="37"/>
                        <a:pt x="86" y="37"/>
                        <a:pt x="86" y="38"/>
                      </a:cubicBezTo>
                      <a:cubicBezTo>
                        <a:pt x="86" y="38"/>
                        <a:pt x="87" y="38"/>
                        <a:pt x="87" y="37"/>
                      </a:cubicBezTo>
                      <a:cubicBezTo>
                        <a:pt x="87" y="38"/>
                        <a:pt x="87" y="38"/>
                        <a:pt x="87" y="39"/>
                      </a:cubicBezTo>
                      <a:cubicBezTo>
                        <a:pt x="88" y="38"/>
                        <a:pt x="87" y="38"/>
                        <a:pt x="87" y="38"/>
                      </a:cubicBezTo>
                      <a:close/>
                      <a:moveTo>
                        <a:pt x="93" y="38"/>
                      </a:moveTo>
                      <a:cubicBezTo>
                        <a:pt x="93" y="39"/>
                        <a:pt x="92" y="37"/>
                        <a:pt x="92" y="38"/>
                      </a:cubicBezTo>
                      <a:cubicBezTo>
                        <a:pt x="92" y="38"/>
                        <a:pt x="93" y="39"/>
                        <a:pt x="93" y="38"/>
                      </a:cubicBezTo>
                      <a:cubicBezTo>
                        <a:pt x="93" y="38"/>
                        <a:pt x="93" y="38"/>
                        <a:pt x="93" y="38"/>
                      </a:cubicBezTo>
                      <a:cubicBezTo>
                        <a:pt x="93" y="38"/>
                        <a:pt x="93" y="38"/>
                        <a:pt x="93" y="38"/>
                      </a:cubicBezTo>
                      <a:close/>
                      <a:moveTo>
                        <a:pt x="89" y="36"/>
                      </a:moveTo>
                      <a:cubicBezTo>
                        <a:pt x="89" y="37"/>
                        <a:pt x="88" y="37"/>
                        <a:pt x="88" y="38"/>
                      </a:cubicBezTo>
                      <a:cubicBezTo>
                        <a:pt x="89" y="37"/>
                        <a:pt x="89" y="38"/>
                        <a:pt x="89" y="38"/>
                      </a:cubicBezTo>
                      <a:cubicBezTo>
                        <a:pt x="89" y="37"/>
                        <a:pt x="89" y="37"/>
                        <a:pt x="89" y="37"/>
                      </a:cubicBezTo>
                      <a:cubicBezTo>
                        <a:pt x="89" y="38"/>
                        <a:pt x="89" y="36"/>
                        <a:pt x="89" y="36"/>
                      </a:cubicBezTo>
                      <a:close/>
                      <a:moveTo>
                        <a:pt x="90" y="36"/>
                      </a:moveTo>
                      <a:cubicBezTo>
                        <a:pt x="90" y="36"/>
                        <a:pt x="90" y="37"/>
                        <a:pt x="91" y="37"/>
                      </a:cubicBezTo>
                      <a:cubicBezTo>
                        <a:pt x="91" y="36"/>
                        <a:pt x="90" y="36"/>
                        <a:pt x="90" y="36"/>
                      </a:cubicBezTo>
                      <a:close/>
                      <a:moveTo>
                        <a:pt x="89" y="36"/>
                      </a:moveTo>
                      <a:cubicBezTo>
                        <a:pt x="89" y="36"/>
                        <a:pt x="89" y="36"/>
                        <a:pt x="89" y="36"/>
                      </a:cubicBezTo>
                      <a:cubicBezTo>
                        <a:pt x="89" y="35"/>
                        <a:pt x="89" y="35"/>
                        <a:pt x="89" y="36"/>
                      </a:cubicBezTo>
                      <a:cubicBezTo>
                        <a:pt x="89" y="36"/>
                        <a:pt x="89" y="36"/>
                        <a:pt x="89" y="36"/>
                      </a:cubicBezTo>
                      <a:close/>
                      <a:moveTo>
                        <a:pt x="84" y="36"/>
                      </a:moveTo>
                      <a:cubicBezTo>
                        <a:pt x="84" y="36"/>
                        <a:pt x="83" y="36"/>
                        <a:pt x="83" y="36"/>
                      </a:cubicBezTo>
                      <a:cubicBezTo>
                        <a:pt x="83" y="37"/>
                        <a:pt x="84" y="36"/>
                        <a:pt x="84" y="36"/>
                      </a:cubicBezTo>
                      <a:close/>
                      <a:moveTo>
                        <a:pt x="81" y="35"/>
                      </a:moveTo>
                      <a:cubicBezTo>
                        <a:pt x="81" y="35"/>
                        <a:pt x="81" y="34"/>
                        <a:pt x="81" y="34"/>
                      </a:cubicBezTo>
                      <a:cubicBezTo>
                        <a:pt x="81" y="35"/>
                        <a:pt x="81" y="35"/>
                        <a:pt x="81" y="35"/>
                      </a:cubicBezTo>
                      <a:cubicBezTo>
                        <a:pt x="81" y="35"/>
                        <a:pt x="81" y="36"/>
                        <a:pt x="81" y="35"/>
                      </a:cubicBezTo>
                      <a:cubicBezTo>
                        <a:pt x="81" y="35"/>
                        <a:pt x="81" y="35"/>
                        <a:pt x="81" y="35"/>
                      </a:cubicBezTo>
                      <a:cubicBezTo>
                        <a:pt x="81" y="34"/>
                        <a:pt x="81" y="34"/>
                        <a:pt x="81" y="34"/>
                      </a:cubicBezTo>
                      <a:cubicBezTo>
                        <a:pt x="81" y="34"/>
                        <a:pt x="81" y="35"/>
                        <a:pt x="81" y="35"/>
                      </a:cubicBezTo>
                      <a:close/>
                      <a:moveTo>
                        <a:pt x="80" y="34"/>
                      </a:moveTo>
                      <a:cubicBezTo>
                        <a:pt x="80" y="33"/>
                        <a:pt x="80" y="34"/>
                        <a:pt x="80" y="34"/>
                      </a:cubicBezTo>
                      <a:cubicBezTo>
                        <a:pt x="80" y="35"/>
                        <a:pt x="81" y="35"/>
                        <a:pt x="81" y="34"/>
                      </a:cubicBezTo>
                      <a:cubicBezTo>
                        <a:pt x="80" y="35"/>
                        <a:pt x="80" y="34"/>
                        <a:pt x="81" y="34"/>
                      </a:cubicBezTo>
                      <a:cubicBezTo>
                        <a:pt x="80" y="34"/>
                        <a:pt x="80" y="34"/>
                        <a:pt x="80" y="34"/>
                      </a:cubicBezTo>
                      <a:close/>
                      <a:moveTo>
                        <a:pt x="80" y="33"/>
                      </a:moveTo>
                      <a:cubicBezTo>
                        <a:pt x="79" y="33"/>
                        <a:pt x="79" y="33"/>
                        <a:pt x="79" y="34"/>
                      </a:cubicBezTo>
                      <a:cubicBezTo>
                        <a:pt x="80" y="34"/>
                        <a:pt x="79" y="34"/>
                        <a:pt x="80" y="34"/>
                      </a:cubicBezTo>
                      <a:cubicBezTo>
                        <a:pt x="80" y="34"/>
                        <a:pt x="79" y="33"/>
                        <a:pt x="80" y="33"/>
                      </a:cubicBezTo>
                      <a:close/>
                      <a:moveTo>
                        <a:pt x="81" y="33"/>
                      </a:moveTo>
                      <a:cubicBezTo>
                        <a:pt x="82" y="33"/>
                        <a:pt x="82" y="34"/>
                        <a:pt x="82" y="33"/>
                      </a:cubicBezTo>
                      <a:cubicBezTo>
                        <a:pt x="82" y="33"/>
                        <a:pt x="82" y="33"/>
                        <a:pt x="81" y="33"/>
                      </a:cubicBezTo>
                      <a:close/>
                      <a:moveTo>
                        <a:pt x="75" y="32"/>
                      </a:moveTo>
                      <a:cubicBezTo>
                        <a:pt x="75" y="33"/>
                        <a:pt x="75" y="33"/>
                        <a:pt x="75" y="33"/>
                      </a:cubicBezTo>
                      <a:cubicBezTo>
                        <a:pt x="75" y="33"/>
                        <a:pt x="75" y="33"/>
                        <a:pt x="75" y="34"/>
                      </a:cubicBezTo>
                      <a:cubicBezTo>
                        <a:pt x="74" y="34"/>
                        <a:pt x="75" y="34"/>
                        <a:pt x="74" y="35"/>
                      </a:cubicBezTo>
                      <a:cubicBezTo>
                        <a:pt x="74" y="35"/>
                        <a:pt x="74" y="35"/>
                        <a:pt x="74" y="35"/>
                      </a:cubicBezTo>
                      <a:cubicBezTo>
                        <a:pt x="75" y="35"/>
                        <a:pt x="75" y="35"/>
                        <a:pt x="75" y="35"/>
                      </a:cubicBezTo>
                      <a:cubicBezTo>
                        <a:pt x="75" y="35"/>
                        <a:pt x="75" y="35"/>
                        <a:pt x="75" y="34"/>
                      </a:cubicBezTo>
                      <a:cubicBezTo>
                        <a:pt x="75" y="34"/>
                        <a:pt x="76" y="34"/>
                        <a:pt x="76" y="34"/>
                      </a:cubicBezTo>
                      <a:cubicBezTo>
                        <a:pt x="75" y="34"/>
                        <a:pt x="75" y="34"/>
                        <a:pt x="75" y="35"/>
                      </a:cubicBezTo>
                      <a:cubicBezTo>
                        <a:pt x="76" y="35"/>
                        <a:pt x="76" y="34"/>
                        <a:pt x="77" y="35"/>
                      </a:cubicBezTo>
                      <a:cubicBezTo>
                        <a:pt x="77" y="34"/>
                        <a:pt x="76" y="34"/>
                        <a:pt x="77" y="34"/>
                      </a:cubicBezTo>
                      <a:cubicBezTo>
                        <a:pt x="76" y="34"/>
                        <a:pt x="77" y="33"/>
                        <a:pt x="76" y="33"/>
                      </a:cubicBezTo>
                      <a:cubicBezTo>
                        <a:pt x="76" y="34"/>
                        <a:pt x="76" y="33"/>
                        <a:pt x="75" y="33"/>
                      </a:cubicBezTo>
                      <a:cubicBezTo>
                        <a:pt x="75" y="33"/>
                        <a:pt x="75" y="33"/>
                        <a:pt x="76" y="32"/>
                      </a:cubicBezTo>
                      <a:cubicBezTo>
                        <a:pt x="75" y="32"/>
                        <a:pt x="75" y="32"/>
                        <a:pt x="75" y="32"/>
                      </a:cubicBezTo>
                      <a:cubicBezTo>
                        <a:pt x="75" y="33"/>
                        <a:pt x="75" y="32"/>
                        <a:pt x="75" y="32"/>
                      </a:cubicBezTo>
                      <a:close/>
                      <a:moveTo>
                        <a:pt x="70" y="29"/>
                      </a:moveTo>
                      <a:cubicBezTo>
                        <a:pt x="70" y="29"/>
                        <a:pt x="70" y="30"/>
                        <a:pt x="70" y="29"/>
                      </a:cubicBezTo>
                      <a:cubicBezTo>
                        <a:pt x="70" y="29"/>
                        <a:pt x="70" y="29"/>
                        <a:pt x="70" y="29"/>
                      </a:cubicBezTo>
                      <a:cubicBezTo>
                        <a:pt x="70" y="29"/>
                        <a:pt x="70" y="30"/>
                        <a:pt x="70" y="30"/>
                      </a:cubicBezTo>
                      <a:cubicBezTo>
                        <a:pt x="70" y="30"/>
                        <a:pt x="70" y="29"/>
                        <a:pt x="70" y="29"/>
                      </a:cubicBezTo>
                      <a:close/>
                      <a:moveTo>
                        <a:pt x="93" y="30"/>
                      </a:moveTo>
                      <a:cubicBezTo>
                        <a:pt x="93" y="30"/>
                        <a:pt x="93" y="31"/>
                        <a:pt x="93" y="31"/>
                      </a:cubicBezTo>
                      <a:cubicBezTo>
                        <a:pt x="93" y="32"/>
                        <a:pt x="93" y="31"/>
                        <a:pt x="93" y="30"/>
                      </a:cubicBezTo>
                      <a:close/>
                      <a:moveTo>
                        <a:pt x="117" y="26"/>
                      </a:moveTo>
                      <a:cubicBezTo>
                        <a:pt x="117" y="27"/>
                        <a:pt x="116" y="27"/>
                        <a:pt x="116" y="26"/>
                      </a:cubicBezTo>
                      <a:cubicBezTo>
                        <a:pt x="116" y="26"/>
                        <a:pt x="117" y="25"/>
                        <a:pt x="117" y="26"/>
                      </a:cubicBezTo>
                      <a:cubicBezTo>
                        <a:pt x="117" y="26"/>
                        <a:pt x="117" y="24"/>
                        <a:pt x="118" y="25"/>
                      </a:cubicBezTo>
                      <a:cubicBezTo>
                        <a:pt x="118" y="26"/>
                        <a:pt x="117" y="26"/>
                        <a:pt x="117" y="26"/>
                      </a:cubicBezTo>
                      <a:close/>
                      <a:moveTo>
                        <a:pt x="119" y="6"/>
                      </a:moveTo>
                      <a:cubicBezTo>
                        <a:pt x="118" y="7"/>
                        <a:pt x="119" y="7"/>
                        <a:pt x="119" y="8"/>
                      </a:cubicBezTo>
                      <a:cubicBezTo>
                        <a:pt x="119" y="7"/>
                        <a:pt x="118" y="7"/>
                        <a:pt x="118" y="7"/>
                      </a:cubicBezTo>
                      <a:cubicBezTo>
                        <a:pt x="119" y="6"/>
                        <a:pt x="119" y="7"/>
                        <a:pt x="120" y="6"/>
                      </a:cubicBezTo>
                      <a:cubicBezTo>
                        <a:pt x="119" y="7"/>
                        <a:pt x="119" y="7"/>
                        <a:pt x="119" y="6"/>
                      </a:cubicBezTo>
                      <a:close/>
                      <a:moveTo>
                        <a:pt x="115" y="33"/>
                      </a:moveTo>
                      <a:cubicBezTo>
                        <a:pt x="115" y="33"/>
                        <a:pt x="115" y="33"/>
                        <a:pt x="115" y="32"/>
                      </a:cubicBezTo>
                      <a:cubicBezTo>
                        <a:pt x="116" y="32"/>
                        <a:pt x="116" y="32"/>
                        <a:pt x="116" y="32"/>
                      </a:cubicBezTo>
                      <a:cubicBezTo>
                        <a:pt x="116" y="32"/>
                        <a:pt x="116" y="32"/>
                        <a:pt x="116" y="32"/>
                      </a:cubicBezTo>
                      <a:cubicBezTo>
                        <a:pt x="116" y="33"/>
                        <a:pt x="116" y="33"/>
                        <a:pt x="116" y="32"/>
                      </a:cubicBezTo>
                      <a:cubicBezTo>
                        <a:pt x="116" y="33"/>
                        <a:pt x="116" y="33"/>
                        <a:pt x="116" y="33"/>
                      </a:cubicBezTo>
                      <a:cubicBezTo>
                        <a:pt x="116" y="33"/>
                        <a:pt x="116" y="33"/>
                        <a:pt x="116" y="33"/>
                      </a:cubicBezTo>
                      <a:cubicBezTo>
                        <a:pt x="116" y="34"/>
                        <a:pt x="116" y="33"/>
                        <a:pt x="115" y="33"/>
                      </a:cubicBezTo>
                      <a:close/>
                      <a:moveTo>
                        <a:pt x="115" y="28"/>
                      </a:moveTo>
                      <a:cubicBezTo>
                        <a:pt x="116" y="28"/>
                        <a:pt x="116" y="27"/>
                        <a:pt x="117" y="28"/>
                      </a:cubicBezTo>
                      <a:cubicBezTo>
                        <a:pt x="117" y="28"/>
                        <a:pt x="116" y="30"/>
                        <a:pt x="116" y="30"/>
                      </a:cubicBezTo>
                      <a:cubicBezTo>
                        <a:pt x="116" y="31"/>
                        <a:pt x="116" y="31"/>
                        <a:pt x="116" y="31"/>
                      </a:cubicBezTo>
                      <a:cubicBezTo>
                        <a:pt x="116" y="31"/>
                        <a:pt x="115" y="32"/>
                        <a:pt x="115" y="31"/>
                      </a:cubicBezTo>
                      <a:cubicBezTo>
                        <a:pt x="116" y="31"/>
                        <a:pt x="116" y="31"/>
                        <a:pt x="116" y="31"/>
                      </a:cubicBezTo>
                      <a:cubicBezTo>
                        <a:pt x="116" y="31"/>
                        <a:pt x="116" y="31"/>
                        <a:pt x="116" y="30"/>
                      </a:cubicBezTo>
                      <a:cubicBezTo>
                        <a:pt x="116" y="30"/>
                        <a:pt x="116" y="30"/>
                        <a:pt x="116" y="29"/>
                      </a:cubicBezTo>
                      <a:cubicBezTo>
                        <a:pt x="115" y="30"/>
                        <a:pt x="115" y="30"/>
                        <a:pt x="115" y="30"/>
                      </a:cubicBezTo>
                      <a:cubicBezTo>
                        <a:pt x="115" y="29"/>
                        <a:pt x="115" y="29"/>
                        <a:pt x="115" y="28"/>
                      </a:cubicBezTo>
                      <a:cubicBezTo>
                        <a:pt x="115" y="29"/>
                        <a:pt x="115" y="29"/>
                        <a:pt x="115" y="30"/>
                      </a:cubicBezTo>
                      <a:cubicBezTo>
                        <a:pt x="114" y="29"/>
                        <a:pt x="114" y="29"/>
                        <a:pt x="114" y="29"/>
                      </a:cubicBezTo>
                      <a:cubicBezTo>
                        <a:pt x="114" y="28"/>
                        <a:pt x="114" y="28"/>
                        <a:pt x="114" y="27"/>
                      </a:cubicBezTo>
                      <a:cubicBezTo>
                        <a:pt x="114" y="28"/>
                        <a:pt x="115" y="26"/>
                        <a:pt x="115" y="28"/>
                      </a:cubicBezTo>
                      <a:close/>
                      <a:moveTo>
                        <a:pt x="115" y="39"/>
                      </a:moveTo>
                      <a:cubicBezTo>
                        <a:pt x="115" y="38"/>
                        <a:pt x="115" y="38"/>
                        <a:pt x="115" y="37"/>
                      </a:cubicBezTo>
                      <a:cubicBezTo>
                        <a:pt x="115" y="37"/>
                        <a:pt x="115" y="37"/>
                        <a:pt x="115" y="37"/>
                      </a:cubicBezTo>
                      <a:cubicBezTo>
                        <a:pt x="115" y="37"/>
                        <a:pt x="115" y="38"/>
                        <a:pt x="115" y="39"/>
                      </a:cubicBezTo>
                      <a:close/>
                      <a:moveTo>
                        <a:pt x="119" y="5"/>
                      </a:moveTo>
                      <a:cubicBezTo>
                        <a:pt x="119" y="6"/>
                        <a:pt x="119" y="6"/>
                        <a:pt x="119" y="5"/>
                      </a:cubicBezTo>
                      <a:cubicBezTo>
                        <a:pt x="119" y="5"/>
                        <a:pt x="119" y="4"/>
                        <a:pt x="119" y="4"/>
                      </a:cubicBezTo>
                      <a:cubicBezTo>
                        <a:pt x="119" y="5"/>
                        <a:pt x="119" y="5"/>
                        <a:pt x="119" y="5"/>
                      </a:cubicBezTo>
                      <a:cubicBezTo>
                        <a:pt x="119" y="5"/>
                        <a:pt x="119" y="5"/>
                        <a:pt x="119" y="5"/>
                      </a:cubicBezTo>
                      <a:close/>
                      <a:moveTo>
                        <a:pt x="109" y="38"/>
                      </a:moveTo>
                      <a:cubicBezTo>
                        <a:pt x="108" y="38"/>
                        <a:pt x="108" y="38"/>
                        <a:pt x="108" y="38"/>
                      </a:cubicBezTo>
                      <a:cubicBezTo>
                        <a:pt x="109" y="38"/>
                        <a:pt x="109" y="39"/>
                        <a:pt x="109" y="38"/>
                      </a:cubicBezTo>
                      <a:cubicBezTo>
                        <a:pt x="108" y="38"/>
                        <a:pt x="109" y="37"/>
                        <a:pt x="109" y="36"/>
                      </a:cubicBezTo>
                      <a:cubicBezTo>
                        <a:pt x="109" y="35"/>
                        <a:pt x="108" y="36"/>
                        <a:pt x="107" y="35"/>
                      </a:cubicBezTo>
                      <a:cubicBezTo>
                        <a:pt x="107" y="35"/>
                        <a:pt x="107" y="35"/>
                        <a:pt x="106" y="34"/>
                      </a:cubicBezTo>
                      <a:cubicBezTo>
                        <a:pt x="107" y="33"/>
                        <a:pt x="108" y="35"/>
                        <a:pt x="108" y="34"/>
                      </a:cubicBezTo>
                      <a:cubicBezTo>
                        <a:pt x="108" y="34"/>
                        <a:pt x="109" y="35"/>
                        <a:pt x="109" y="35"/>
                      </a:cubicBezTo>
                      <a:cubicBezTo>
                        <a:pt x="109" y="35"/>
                        <a:pt x="109" y="35"/>
                        <a:pt x="109" y="35"/>
                      </a:cubicBezTo>
                      <a:cubicBezTo>
                        <a:pt x="109" y="35"/>
                        <a:pt x="110" y="36"/>
                        <a:pt x="110" y="36"/>
                      </a:cubicBezTo>
                      <a:cubicBezTo>
                        <a:pt x="110" y="35"/>
                        <a:pt x="110" y="35"/>
                        <a:pt x="110" y="35"/>
                      </a:cubicBezTo>
                      <a:cubicBezTo>
                        <a:pt x="110" y="35"/>
                        <a:pt x="110" y="35"/>
                        <a:pt x="110" y="34"/>
                      </a:cubicBezTo>
                      <a:cubicBezTo>
                        <a:pt x="110" y="35"/>
                        <a:pt x="110" y="35"/>
                        <a:pt x="110" y="35"/>
                      </a:cubicBezTo>
                      <a:cubicBezTo>
                        <a:pt x="110" y="36"/>
                        <a:pt x="110" y="35"/>
                        <a:pt x="110" y="37"/>
                      </a:cubicBezTo>
                      <a:cubicBezTo>
                        <a:pt x="110" y="36"/>
                        <a:pt x="111" y="38"/>
                        <a:pt x="111" y="36"/>
                      </a:cubicBezTo>
                      <a:cubicBezTo>
                        <a:pt x="111" y="37"/>
                        <a:pt x="112" y="36"/>
                        <a:pt x="112" y="37"/>
                      </a:cubicBezTo>
                      <a:cubicBezTo>
                        <a:pt x="112" y="38"/>
                        <a:pt x="113" y="37"/>
                        <a:pt x="113" y="37"/>
                      </a:cubicBezTo>
                      <a:cubicBezTo>
                        <a:pt x="113" y="37"/>
                        <a:pt x="113" y="37"/>
                        <a:pt x="114" y="37"/>
                      </a:cubicBezTo>
                      <a:cubicBezTo>
                        <a:pt x="114" y="37"/>
                        <a:pt x="114" y="37"/>
                        <a:pt x="115" y="38"/>
                      </a:cubicBezTo>
                      <a:cubicBezTo>
                        <a:pt x="115" y="37"/>
                        <a:pt x="115" y="37"/>
                        <a:pt x="115" y="37"/>
                      </a:cubicBezTo>
                      <a:cubicBezTo>
                        <a:pt x="115" y="38"/>
                        <a:pt x="115" y="38"/>
                        <a:pt x="115" y="3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14" y="37"/>
                        <a:pt x="113" y="38"/>
                        <a:pt x="113" y="38"/>
                      </a:cubicBezTo>
                      <a:cubicBezTo>
                        <a:pt x="113" y="38"/>
                        <a:pt x="114" y="39"/>
                        <a:pt x="114" y="39"/>
                      </a:cubicBezTo>
                      <a:cubicBezTo>
                        <a:pt x="114" y="40"/>
                        <a:pt x="113" y="39"/>
                        <a:pt x="113" y="38"/>
                      </a:cubicBezTo>
                      <a:cubicBezTo>
                        <a:pt x="112" y="38"/>
                        <a:pt x="112" y="38"/>
                        <a:pt x="112" y="38"/>
                      </a:cubicBezTo>
                      <a:cubicBezTo>
                        <a:pt x="112" y="38"/>
                        <a:pt x="112" y="38"/>
                        <a:pt x="112" y="38"/>
                      </a:cubicBezTo>
                      <a:cubicBezTo>
                        <a:pt x="111" y="39"/>
                        <a:pt x="111" y="38"/>
                        <a:pt x="111" y="39"/>
                      </a:cubicBezTo>
                      <a:cubicBezTo>
                        <a:pt x="111" y="38"/>
                        <a:pt x="110" y="39"/>
                        <a:pt x="110" y="39"/>
                      </a:cubicBezTo>
                      <a:cubicBezTo>
                        <a:pt x="110" y="39"/>
                        <a:pt x="110" y="39"/>
                        <a:pt x="110" y="39"/>
                      </a:cubicBezTo>
                      <a:cubicBezTo>
                        <a:pt x="109" y="40"/>
                        <a:pt x="110" y="39"/>
                        <a:pt x="110" y="40"/>
                      </a:cubicBezTo>
                      <a:cubicBezTo>
                        <a:pt x="110" y="39"/>
                        <a:pt x="109" y="40"/>
                        <a:pt x="109" y="39"/>
                      </a:cubicBezTo>
                      <a:cubicBezTo>
                        <a:pt x="109" y="39"/>
                        <a:pt x="109" y="39"/>
                        <a:pt x="109" y="40"/>
                      </a:cubicBezTo>
                      <a:cubicBezTo>
                        <a:pt x="109" y="40"/>
                        <a:pt x="109" y="39"/>
                        <a:pt x="108" y="39"/>
                      </a:cubicBezTo>
                      <a:cubicBezTo>
                        <a:pt x="108" y="39"/>
                        <a:pt x="109" y="39"/>
                        <a:pt x="109" y="39"/>
                      </a:cubicBezTo>
                      <a:cubicBezTo>
                        <a:pt x="108" y="39"/>
                        <a:pt x="108" y="39"/>
                        <a:pt x="107" y="39"/>
                      </a:cubicBezTo>
                      <a:cubicBezTo>
                        <a:pt x="108" y="38"/>
                        <a:pt x="108" y="38"/>
                        <a:pt x="108" y="38"/>
                      </a:cubicBezTo>
                      <a:cubicBezTo>
                        <a:pt x="108" y="37"/>
                        <a:pt x="108" y="38"/>
                        <a:pt x="109" y="38"/>
                      </a:cubicBezTo>
                      <a:close/>
                      <a:moveTo>
                        <a:pt x="111" y="38"/>
                      </a:moveTo>
                      <a:cubicBezTo>
                        <a:pt x="111" y="38"/>
                        <a:pt x="111" y="37"/>
                        <a:pt x="111" y="38"/>
                      </a:cubicBezTo>
                      <a:cubicBezTo>
                        <a:pt x="111" y="38"/>
                        <a:pt x="111" y="37"/>
                        <a:pt x="111" y="37"/>
                      </a:cubicBezTo>
                      <a:cubicBezTo>
                        <a:pt x="111" y="38"/>
                        <a:pt x="110" y="38"/>
                        <a:pt x="111" y="38"/>
                      </a:cubicBezTo>
                      <a:cubicBezTo>
                        <a:pt x="110" y="38"/>
                        <a:pt x="111" y="39"/>
                        <a:pt x="111" y="38"/>
                      </a:cubicBezTo>
                      <a:close/>
                      <a:moveTo>
                        <a:pt x="116" y="19"/>
                      </a:moveTo>
                      <a:cubicBezTo>
                        <a:pt x="116" y="19"/>
                        <a:pt x="115" y="20"/>
                        <a:pt x="116" y="20"/>
                      </a:cubicBezTo>
                      <a:cubicBezTo>
                        <a:pt x="115" y="20"/>
                        <a:pt x="115" y="20"/>
                        <a:pt x="115" y="20"/>
                      </a:cubicBezTo>
                      <a:cubicBezTo>
                        <a:pt x="115" y="20"/>
                        <a:pt x="115" y="20"/>
                        <a:pt x="115" y="20"/>
                      </a:cubicBezTo>
                      <a:cubicBezTo>
                        <a:pt x="115" y="19"/>
                        <a:pt x="115" y="20"/>
                        <a:pt x="114" y="20"/>
                      </a:cubicBezTo>
                      <a:cubicBezTo>
                        <a:pt x="114" y="19"/>
                        <a:pt x="114" y="19"/>
                        <a:pt x="114" y="19"/>
                      </a:cubicBezTo>
                      <a:cubicBezTo>
                        <a:pt x="115" y="19"/>
                        <a:pt x="115" y="19"/>
                        <a:pt x="116" y="19"/>
                      </a:cubicBezTo>
                      <a:close/>
                      <a:moveTo>
                        <a:pt x="117" y="8"/>
                      </a:moveTo>
                      <a:cubicBezTo>
                        <a:pt x="116" y="9"/>
                        <a:pt x="117" y="8"/>
                        <a:pt x="117" y="8"/>
                      </a:cubicBezTo>
                      <a:cubicBezTo>
                        <a:pt x="117" y="9"/>
                        <a:pt x="117" y="9"/>
                        <a:pt x="117" y="9"/>
                      </a:cubicBezTo>
                      <a:cubicBezTo>
                        <a:pt x="117" y="9"/>
                        <a:pt x="116" y="10"/>
                        <a:pt x="116" y="9"/>
                      </a:cubicBezTo>
                      <a:cubicBezTo>
                        <a:pt x="116" y="9"/>
                        <a:pt x="116" y="9"/>
                        <a:pt x="116" y="10"/>
                      </a:cubicBezTo>
                      <a:cubicBezTo>
                        <a:pt x="116" y="9"/>
                        <a:pt x="115" y="9"/>
                        <a:pt x="115" y="9"/>
                      </a:cubicBezTo>
                      <a:cubicBezTo>
                        <a:pt x="115" y="10"/>
                        <a:pt x="115" y="9"/>
                        <a:pt x="115" y="10"/>
                      </a:cubicBezTo>
                      <a:cubicBezTo>
                        <a:pt x="115" y="10"/>
                        <a:pt x="114" y="10"/>
                        <a:pt x="115" y="9"/>
                      </a:cubicBezTo>
                      <a:cubicBezTo>
                        <a:pt x="115" y="9"/>
                        <a:pt x="116" y="8"/>
                        <a:pt x="117" y="8"/>
                      </a:cubicBezTo>
                      <a:close/>
                      <a:moveTo>
                        <a:pt x="116" y="12"/>
                      </a:moveTo>
                      <a:cubicBezTo>
                        <a:pt x="116" y="12"/>
                        <a:pt x="116" y="12"/>
                        <a:pt x="116" y="13"/>
                      </a:cubicBezTo>
                      <a:cubicBezTo>
                        <a:pt x="116" y="12"/>
                        <a:pt x="115" y="13"/>
                        <a:pt x="115" y="13"/>
                      </a:cubicBezTo>
                      <a:cubicBezTo>
                        <a:pt x="115" y="14"/>
                        <a:pt x="115" y="14"/>
                        <a:pt x="115" y="14"/>
                      </a:cubicBezTo>
                      <a:cubicBezTo>
                        <a:pt x="115" y="15"/>
                        <a:pt x="115" y="13"/>
                        <a:pt x="116" y="14"/>
                      </a:cubicBezTo>
                      <a:cubicBezTo>
                        <a:pt x="116" y="15"/>
                        <a:pt x="115" y="14"/>
                        <a:pt x="115" y="14"/>
                      </a:cubicBezTo>
                      <a:cubicBezTo>
                        <a:pt x="115" y="15"/>
                        <a:pt x="115" y="16"/>
                        <a:pt x="114" y="17"/>
                      </a:cubicBezTo>
                      <a:cubicBezTo>
                        <a:pt x="114" y="16"/>
                        <a:pt x="114" y="16"/>
                        <a:pt x="115" y="16"/>
                      </a:cubicBezTo>
                      <a:cubicBezTo>
                        <a:pt x="114" y="16"/>
                        <a:pt x="114" y="16"/>
                        <a:pt x="114" y="16"/>
                      </a:cubicBezTo>
                      <a:cubicBezTo>
                        <a:pt x="114" y="15"/>
                        <a:pt x="114" y="16"/>
                        <a:pt x="114" y="16"/>
                      </a:cubicBezTo>
                      <a:cubicBezTo>
                        <a:pt x="114" y="15"/>
                        <a:pt x="113" y="15"/>
                        <a:pt x="112" y="14"/>
                      </a:cubicBezTo>
                      <a:cubicBezTo>
                        <a:pt x="113" y="14"/>
                        <a:pt x="113" y="14"/>
                        <a:pt x="113" y="15"/>
                      </a:cubicBezTo>
                      <a:cubicBezTo>
                        <a:pt x="113" y="14"/>
                        <a:pt x="113" y="14"/>
                        <a:pt x="113" y="14"/>
                      </a:cubicBezTo>
                      <a:cubicBezTo>
                        <a:pt x="113" y="13"/>
                        <a:pt x="114" y="14"/>
                        <a:pt x="114" y="13"/>
                      </a:cubicBezTo>
                      <a:cubicBezTo>
                        <a:pt x="114" y="14"/>
                        <a:pt x="114" y="14"/>
                        <a:pt x="115" y="14"/>
                      </a:cubicBezTo>
                      <a:cubicBezTo>
                        <a:pt x="114" y="13"/>
                        <a:pt x="115" y="13"/>
                        <a:pt x="114" y="12"/>
                      </a:cubicBezTo>
                      <a:cubicBezTo>
                        <a:pt x="114" y="13"/>
                        <a:pt x="114" y="13"/>
                        <a:pt x="114" y="13"/>
                      </a:cubicBezTo>
                      <a:cubicBezTo>
                        <a:pt x="114" y="14"/>
                        <a:pt x="114" y="13"/>
                        <a:pt x="114" y="14"/>
                      </a:cubicBezTo>
                      <a:cubicBezTo>
                        <a:pt x="114" y="13"/>
                        <a:pt x="114" y="13"/>
                        <a:pt x="114" y="13"/>
                      </a:cubicBezTo>
                      <a:cubicBezTo>
                        <a:pt x="113" y="13"/>
                        <a:pt x="112" y="12"/>
                        <a:pt x="111" y="13"/>
                      </a:cubicBezTo>
                      <a:cubicBezTo>
                        <a:pt x="111" y="12"/>
                        <a:pt x="111" y="12"/>
                        <a:pt x="111" y="12"/>
                      </a:cubicBezTo>
                      <a:cubicBezTo>
                        <a:pt x="112" y="11"/>
                        <a:pt x="113" y="11"/>
                        <a:pt x="114" y="12"/>
                      </a:cubicBezTo>
                      <a:cubicBezTo>
                        <a:pt x="115" y="11"/>
                        <a:pt x="116" y="12"/>
                        <a:pt x="116" y="12"/>
                      </a:cubicBezTo>
                      <a:cubicBezTo>
                        <a:pt x="116" y="12"/>
                        <a:pt x="116" y="12"/>
                        <a:pt x="116" y="12"/>
                      </a:cubicBezTo>
                      <a:cubicBezTo>
                        <a:pt x="116" y="11"/>
                        <a:pt x="116" y="11"/>
                        <a:pt x="116" y="10"/>
                      </a:cubicBezTo>
                      <a:cubicBezTo>
                        <a:pt x="116" y="10"/>
                        <a:pt x="116" y="10"/>
                        <a:pt x="116" y="11"/>
                      </a:cubicBezTo>
                      <a:cubicBezTo>
                        <a:pt x="116" y="11"/>
                        <a:pt x="116" y="12"/>
                        <a:pt x="116" y="12"/>
                      </a:cubicBezTo>
                      <a:close/>
                      <a:moveTo>
                        <a:pt x="114" y="20"/>
                      </a:moveTo>
                      <a:cubicBezTo>
                        <a:pt x="114" y="20"/>
                        <a:pt x="114" y="20"/>
                        <a:pt x="114" y="20"/>
                      </a:cubicBezTo>
                      <a:cubicBezTo>
                        <a:pt x="114" y="20"/>
                        <a:pt x="114" y="20"/>
                        <a:pt x="114" y="20"/>
                      </a:cubicBezTo>
                      <a:cubicBezTo>
                        <a:pt x="114" y="20"/>
                        <a:pt x="114" y="19"/>
                        <a:pt x="114" y="19"/>
                      </a:cubicBezTo>
                      <a:cubicBezTo>
                        <a:pt x="114" y="19"/>
                        <a:pt x="114" y="19"/>
                        <a:pt x="114" y="19"/>
                      </a:cubicBezTo>
                      <a:cubicBezTo>
                        <a:pt x="114" y="19"/>
                        <a:pt x="114" y="19"/>
                        <a:pt x="114" y="19"/>
                      </a:cubicBezTo>
                      <a:cubicBezTo>
                        <a:pt x="114" y="19"/>
                        <a:pt x="114" y="19"/>
                        <a:pt x="114" y="20"/>
                      </a:cubicBezTo>
                      <a:close/>
                      <a:moveTo>
                        <a:pt x="113" y="22"/>
                      </a:moveTo>
                      <a:cubicBezTo>
                        <a:pt x="113" y="23"/>
                        <a:pt x="113" y="22"/>
                        <a:pt x="112" y="22"/>
                      </a:cubicBezTo>
                      <a:cubicBezTo>
                        <a:pt x="112" y="23"/>
                        <a:pt x="112" y="23"/>
                        <a:pt x="112" y="23"/>
                      </a:cubicBezTo>
                      <a:cubicBezTo>
                        <a:pt x="113" y="23"/>
                        <a:pt x="113" y="22"/>
                        <a:pt x="113" y="23"/>
                      </a:cubicBezTo>
                      <a:cubicBezTo>
                        <a:pt x="113" y="23"/>
                        <a:pt x="113" y="23"/>
                        <a:pt x="113" y="24"/>
                      </a:cubicBezTo>
                      <a:cubicBezTo>
                        <a:pt x="113" y="24"/>
                        <a:pt x="113" y="24"/>
                        <a:pt x="113" y="24"/>
                      </a:cubicBezTo>
                      <a:cubicBezTo>
                        <a:pt x="113" y="25"/>
                        <a:pt x="112" y="25"/>
                        <a:pt x="112" y="25"/>
                      </a:cubicBezTo>
                      <a:cubicBezTo>
                        <a:pt x="112" y="25"/>
                        <a:pt x="112" y="25"/>
                        <a:pt x="112" y="25"/>
                      </a:cubicBezTo>
                      <a:cubicBezTo>
                        <a:pt x="112" y="24"/>
                        <a:pt x="112" y="25"/>
                        <a:pt x="112" y="24"/>
                      </a:cubicBezTo>
                      <a:cubicBezTo>
                        <a:pt x="112" y="24"/>
                        <a:pt x="112" y="24"/>
                        <a:pt x="112" y="24"/>
                      </a:cubicBezTo>
                      <a:cubicBezTo>
                        <a:pt x="112" y="23"/>
                        <a:pt x="112" y="23"/>
                        <a:pt x="112" y="23"/>
                      </a:cubicBezTo>
                      <a:cubicBezTo>
                        <a:pt x="112" y="23"/>
                        <a:pt x="113" y="21"/>
                        <a:pt x="113" y="22"/>
                      </a:cubicBezTo>
                      <a:close/>
                      <a:moveTo>
                        <a:pt x="112" y="19"/>
                      </a:moveTo>
                      <a:cubicBezTo>
                        <a:pt x="112" y="19"/>
                        <a:pt x="112" y="19"/>
                        <a:pt x="112" y="19"/>
                      </a:cubicBezTo>
                      <a:cubicBezTo>
                        <a:pt x="112" y="19"/>
                        <a:pt x="112" y="20"/>
                        <a:pt x="112" y="20"/>
                      </a:cubicBezTo>
                      <a:cubicBezTo>
                        <a:pt x="112" y="21"/>
                        <a:pt x="112" y="19"/>
                        <a:pt x="112" y="20"/>
                      </a:cubicBezTo>
                      <a:cubicBezTo>
                        <a:pt x="111" y="19"/>
                        <a:pt x="112" y="19"/>
                        <a:pt x="112" y="19"/>
                      </a:cubicBezTo>
                      <a:close/>
                      <a:moveTo>
                        <a:pt x="108" y="45"/>
                      </a:moveTo>
                      <a:cubicBezTo>
                        <a:pt x="108" y="45"/>
                        <a:pt x="108" y="45"/>
                        <a:pt x="108" y="45"/>
                      </a:cubicBezTo>
                      <a:cubicBezTo>
                        <a:pt x="107" y="44"/>
                        <a:pt x="108" y="45"/>
                        <a:pt x="108" y="44"/>
                      </a:cubicBezTo>
                      <a:cubicBezTo>
                        <a:pt x="108" y="44"/>
                        <a:pt x="108" y="44"/>
                        <a:pt x="108" y="45"/>
                      </a:cubicBezTo>
                      <a:cubicBezTo>
                        <a:pt x="108" y="44"/>
                        <a:pt x="109" y="44"/>
                        <a:pt x="109" y="44"/>
                      </a:cubicBezTo>
                      <a:cubicBezTo>
                        <a:pt x="109" y="44"/>
                        <a:pt x="109" y="45"/>
                        <a:pt x="109" y="45"/>
                      </a:cubicBezTo>
                      <a:cubicBezTo>
                        <a:pt x="109" y="44"/>
                        <a:pt x="108" y="46"/>
                        <a:pt x="108" y="45"/>
                      </a:cubicBezTo>
                      <a:cubicBezTo>
                        <a:pt x="108" y="45"/>
                        <a:pt x="108" y="45"/>
                        <a:pt x="108" y="46"/>
                      </a:cubicBezTo>
                      <a:cubicBezTo>
                        <a:pt x="108" y="46"/>
                        <a:pt x="108" y="45"/>
                        <a:pt x="108" y="45"/>
                      </a:cubicBezTo>
                      <a:close/>
                      <a:moveTo>
                        <a:pt x="109" y="26"/>
                      </a:moveTo>
                      <a:cubicBezTo>
                        <a:pt x="109" y="26"/>
                        <a:pt x="109" y="25"/>
                        <a:pt x="109" y="25"/>
                      </a:cubicBezTo>
                      <a:cubicBezTo>
                        <a:pt x="109" y="25"/>
                        <a:pt x="109" y="26"/>
                        <a:pt x="109" y="26"/>
                      </a:cubicBezTo>
                      <a:cubicBezTo>
                        <a:pt x="109" y="26"/>
                        <a:pt x="109" y="27"/>
                        <a:pt x="109" y="27"/>
                      </a:cubicBezTo>
                      <a:cubicBezTo>
                        <a:pt x="108" y="27"/>
                        <a:pt x="108" y="27"/>
                        <a:pt x="108" y="27"/>
                      </a:cubicBezTo>
                      <a:cubicBezTo>
                        <a:pt x="108" y="26"/>
                        <a:pt x="108" y="27"/>
                        <a:pt x="108" y="26"/>
                      </a:cubicBezTo>
                      <a:cubicBezTo>
                        <a:pt x="108" y="27"/>
                        <a:pt x="109" y="25"/>
                        <a:pt x="109" y="25"/>
                      </a:cubicBezTo>
                      <a:cubicBezTo>
                        <a:pt x="109" y="24"/>
                        <a:pt x="109" y="25"/>
                        <a:pt x="109" y="24"/>
                      </a:cubicBezTo>
                      <a:cubicBezTo>
                        <a:pt x="108" y="25"/>
                        <a:pt x="109" y="24"/>
                        <a:pt x="109" y="25"/>
                      </a:cubicBezTo>
                      <a:cubicBezTo>
                        <a:pt x="108" y="25"/>
                        <a:pt x="108" y="25"/>
                        <a:pt x="108" y="24"/>
                      </a:cubicBezTo>
                      <a:cubicBezTo>
                        <a:pt x="108" y="24"/>
                        <a:pt x="108" y="24"/>
                        <a:pt x="108" y="23"/>
                      </a:cubicBezTo>
                      <a:cubicBezTo>
                        <a:pt x="109" y="24"/>
                        <a:pt x="109" y="24"/>
                        <a:pt x="110" y="23"/>
                      </a:cubicBezTo>
                      <a:cubicBezTo>
                        <a:pt x="110" y="22"/>
                        <a:pt x="110" y="22"/>
                        <a:pt x="110" y="22"/>
                      </a:cubicBezTo>
                      <a:cubicBezTo>
                        <a:pt x="110" y="22"/>
                        <a:pt x="110" y="21"/>
                        <a:pt x="110" y="21"/>
                      </a:cubicBezTo>
                      <a:cubicBezTo>
                        <a:pt x="111" y="21"/>
                        <a:pt x="110" y="22"/>
                        <a:pt x="111" y="22"/>
                      </a:cubicBezTo>
                      <a:cubicBezTo>
                        <a:pt x="111" y="22"/>
                        <a:pt x="111" y="23"/>
                        <a:pt x="111" y="23"/>
                      </a:cubicBezTo>
                      <a:cubicBezTo>
                        <a:pt x="111" y="23"/>
                        <a:pt x="111" y="23"/>
                        <a:pt x="111" y="24"/>
                      </a:cubicBezTo>
                      <a:cubicBezTo>
                        <a:pt x="111" y="24"/>
                        <a:pt x="111" y="24"/>
                        <a:pt x="111" y="24"/>
                      </a:cubicBezTo>
                      <a:cubicBezTo>
                        <a:pt x="111" y="24"/>
                        <a:pt x="111" y="24"/>
                        <a:pt x="111" y="24"/>
                      </a:cubicBezTo>
                      <a:cubicBezTo>
                        <a:pt x="111" y="24"/>
                        <a:pt x="111" y="24"/>
                        <a:pt x="111" y="24"/>
                      </a:cubicBezTo>
                      <a:cubicBezTo>
                        <a:pt x="111" y="25"/>
                        <a:pt x="110" y="24"/>
                        <a:pt x="109" y="26"/>
                      </a:cubicBezTo>
                      <a:close/>
                      <a:moveTo>
                        <a:pt x="110" y="19"/>
                      </a:moveTo>
                      <a:cubicBezTo>
                        <a:pt x="110" y="19"/>
                        <a:pt x="110" y="19"/>
                        <a:pt x="110" y="19"/>
                      </a:cubicBezTo>
                      <a:cubicBezTo>
                        <a:pt x="110" y="19"/>
                        <a:pt x="111" y="20"/>
                        <a:pt x="111" y="19"/>
                      </a:cubicBezTo>
                      <a:cubicBezTo>
                        <a:pt x="111" y="20"/>
                        <a:pt x="111" y="20"/>
                        <a:pt x="111" y="20"/>
                      </a:cubicBezTo>
                      <a:cubicBezTo>
                        <a:pt x="110" y="20"/>
                        <a:pt x="110" y="20"/>
                        <a:pt x="110" y="20"/>
                      </a:cubicBezTo>
                      <a:cubicBezTo>
                        <a:pt x="110" y="19"/>
                        <a:pt x="110" y="20"/>
                        <a:pt x="110" y="19"/>
                      </a:cubicBezTo>
                      <a:close/>
                      <a:moveTo>
                        <a:pt x="107" y="9"/>
                      </a:moveTo>
                      <a:cubicBezTo>
                        <a:pt x="107" y="9"/>
                        <a:pt x="107" y="9"/>
                        <a:pt x="107" y="9"/>
                      </a:cubicBezTo>
                      <a:cubicBezTo>
                        <a:pt x="107" y="9"/>
                        <a:pt x="107" y="9"/>
                        <a:pt x="107" y="9"/>
                      </a:cubicBezTo>
                      <a:close/>
                      <a:moveTo>
                        <a:pt x="107" y="9"/>
                      </a:moveTo>
                      <a:cubicBezTo>
                        <a:pt x="107" y="9"/>
                        <a:pt x="107" y="9"/>
                        <a:pt x="107" y="9"/>
                      </a:cubicBezTo>
                      <a:cubicBezTo>
                        <a:pt x="107" y="9"/>
                        <a:pt x="107" y="9"/>
                        <a:pt x="107" y="9"/>
                      </a:cubicBezTo>
                      <a:close/>
                      <a:moveTo>
                        <a:pt x="107" y="8"/>
                      </a:moveTo>
                      <a:cubicBezTo>
                        <a:pt x="107" y="9"/>
                        <a:pt x="108" y="8"/>
                        <a:pt x="108" y="8"/>
                      </a:cubicBezTo>
                      <a:cubicBezTo>
                        <a:pt x="108" y="8"/>
                        <a:pt x="108" y="8"/>
                        <a:pt x="108" y="7"/>
                      </a:cubicBezTo>
                      <a:cubicBezTo>
                        <a:pt x="109" y="7"/>
                        <a:pt x="110" y="7"/>
                        <a:pt x="110" y="6"/>
                      </a:cubicBezTo>
                      <a:cubicBezTo>
                        <a:pt x="110" y="6"/>
                        <a:pt x="110" y="6"/>
                        <a:pt x="110" y="7"/>
                      </a:cubicBezTo>
                      <a:cubicBezTo>
                        <a:pt x="110" y="7"/>
                        <a:pt x="110" y="7"/>
                        <a:pt x="110" y="8"/>
                      </a:cubicBezTo>
                      <a:cubicBezTo>
                        <a:pt x="110" y="8"/>
                        <a:pt x="110" y="7"/>
                        <a:pt x="110" y="8"/>
                      </a:cubicBezTo>
                      <a:cubicBezTo>
                        <a:pt x="110" y="8"/>
                        <a:pt x="110" y="8"/>
                        <a:pt x="110" y="8"/>
                      </a:cubicBezTo>
                      <a:cubicBezTo>
                        <a:pt x="110" y="9"/>
                        <a:pt x="110" y="8"/>
                        <a:pt x="110" y="10"/>
                      </a:cubicBezTo>
                      <a:cubicBezTo>
                        <a:pt x="110" y="9"/>
                        <a:pt x="109" y="10"/>
                        <a:pt x="108" y="9"/>
                      </a:cubicBezTo>
                      <a:cubicBezTo>
                        <a:pt x="109" y="9"/>
                        <a:pt x="109" y="9"/>
                        <a:pt x="109" y="9"/>
                      </a:cubicBezTo>
                      <a:cubicBezTo>
                        <a:pt x="108" y="8"/>
                        <a:pt x="108" y="9"/>
                        <a:pt x="107" y="9"/>
                      </a:cubicBezTo>
                      <a:cubicBezTo>
                        <a:pt x="107" y="8"/>
                        <a:pt x="106" y="9"/>
                        <a:pt x="107" y="8"/>
                      </a:cubicBezTo>
                      <a:close/>
                      <a:moveTo>
                        <a:pt x="108" y="8"/>
                      </a:moveTo>
                      <a:cubicBezTo>
                        <a:pt x="109" y="8"/>
                        <a:pt x="109" y="8"/>
                        <a:pt x="109" y="8"/>
                      </a:cubicBezTo>
                      <a:cubicBezTo>
                        <a:pt x="109" y="7"/>
                        <a:pt x="108" y="8"/>
                        <a:pt x="108" y="8"/>
                      </a:cubicBezTo>
                      <a:close/>
                      <a:moveTo>
                        <a:pt x="108" y="23"/>
                      </a:moveTo>
                      <a:cubicBezTo>
                        <a:pt x="108" y="23"/>
                        <a:pt x="108" y="22"/>
                        <a:pt x="108" y="22"/>
                      </a:cubicBezTo>
                      <a:cubicBezTo>
                        <a:pt x="108" y="22"/>
                        <a:pt x="108" y="22"/>
                        <a:pt x="108" y="22"/>
                      </a:cubicBezTo>
                      <a:cubicBezTo>
                        <a:pt x="108" y="22"/>
                        <a:pt x="108" y="22"/>
                        <a:pt x="108" y="22"/>
                      </a:cubicBezTo>
                      <a:cubicBezTo>
                        <a:pt x="108" y="22"/>
                        <a:pt x="109" y="22"/>
                        <a:pt x="108" y="23"/>
                      </a:cubicBezTo>
                      <a:close/>
                      <a:moveTo>
                        <a:pt x="107" y="19"/>
                      </a:moveTo>
                      <a:cubicBezTo>
                        <a:pt x="107" y="18"/>
                        <a:pt x="107" y="18"/>
                        <a:pt x="107" y="19"/>
                      </a:cubicBezTo>
                      <a:cubicBezTo>
                        <a:pt x="107" y="20"/>
                        <a:pt x="107" y="20"/>
                        <a:pt x="107" y="20"/>
                      </a:cubicBezTo>
                      <a:cubicBezTo>
                        <a:pt x="108" y="20"/>
                        <a:pt x="108" y="19"/>
                        <a:pt x="108" y="19"/>
                      </a:cubicBezTo>
                      <a:cubicBezTo>
                        <a:pt x="108" y="20"/>
                        <a:pt x="108" y="20"/>
                        <a:pt x="108" y="20"/>
                      </a:cubicBezTo>
                      <a:cubicBezTo>
                        <a:pt x="108" y="20"/>
                        <a:pt x="108" y="21"/>
                        <a:pt x="107" y="20"/>
                      </a:cubicBezTo>
                      <a:cubicBezTo>
                        <a:pt x="107" y="21"/>
                        <a:pt x="107" y="21"/>
                        <a:pt x="107" y="22"/>
                      </a:cubicBezTo>
                      <a:cubicBezTo>
                        <a:pt x="107" y="22"/>
                        <a:pt x="107" y="22"/>
                        <a:pt x="107" y="22"/>
                      </a:cubicBezTo>
                      <a:cubicBezTo>
                        <a:pt x="107" y="22"/>
                        <a:pt x="107" y="21"/>
                        <a:pt x="107" y="21"/>
                      </a:cubicBezTo>
                      <a:cubicBezTo>
                        <a:pt x="107" y="21"/>
                        <a:pt x="107" y="21"/>
                        <a:pt x="107" y="21"/>
                      </a:cubicBezTo>
                      <a:cubicBezTo>
                        <a:pt x="107" y="22"/>
                        <a:pt x="107" y="22"/>
                        <a:pt x="107" y="22"/>
                      </a:cubicBezTo>
                      <a:cubicBezTo>
                        <a:pt x="107" y="23"/>
                        <a:pt x="107" y="21"/>
                        <a:pt x="107" y="22"/>
                      </a:cubicBezTo>
                      <a:cubicBezTo>
                        <a:pt x="106" y="22"/>
                        <a:pt x="106" y="23"/>
                        <a:pt x="106" y="22"/>
                      </a:cubicBezTo>
                      <a:cubicBezTo>
                        <a:pt x="106" y="22"/>
                        <a:pt x="106" y="22"/>
                        <a:pt x="106" y="21"/>
                      </a:cubicBezTo>
                      <a:cubicBezTo>
                        <a:pt x="106" y="21"/>
                        <a:pt x="105" y="21"/>
                        <a:pt x="105" y="22"/>
                      </a:cubicBezTo>
                      <a:cubicBezTo>
                        <a:pt x="105" y="22"/>
                        <a:pt x="105" y="22"/>
                        <a:pt x="106" y="22"/>
                      </a:cubicBezTo>
                      <a:cubicBezTo>
                        <a:pt x="105" y="22"/>
                        <a:pt x="105" y="23"/>
                        <a:pt x="105" y="23"/>
                      </a:cubicBezTo>
                      <a:cubicBezTo>
                        <a:pt x="105" y="22"/>
                        <a:pt x="105" y="22"/>
                        <a:pt x="105" y="22"/>
                      </a:cubicBezTo>
                      <a:cubicBezTo>
                        <a:pt x="105" y="22"/>
                        <a:pt x="104" y="22"/>
                        <a:pt x="104" y="22"/>
                      </a:cubicBezTo>
                      <a:cubicBezTo>
                        <a:pt x="103" y="22"/>
                        <a:pt x="104" y="22"/>
                        <a:pt x="103" y="21"/>
                      </a:cubicBezTo>
                      <a:cubicBezTo>
                        <a:pt x="103" y="21"/>
                        <a:pt x="103" y="22"/>
                        <a:pt x="103" y="22"/>
                      </a:cubicBezTo>
                      <a:cubicBezTo>
                        <a:pt x="103" y="22"/>
                        <a:pt x="102" y="22"/>
                        <a:pt x="102" y="20"/>
                      </a:cubicBezTo>
                      <a:cubicBezTo>
                        <a:pt x="102" y="20"/>
                        <a:pt x="103" y="20"/>
                        <a:pt x="104" y="20"/>
                      </a:cubicBezTo>
                      <a:cubicBezTo>
                        <a:pt x="104" y="20"/>
                        <a:pt x="104" y="21"/>
                        <a:pt x="103" y="21"/>
                      </a:cubicBezTo>
                      <a:cubicBezTo>
                        <a:pt x="104" y="21"/>
                        <a:pt x="104" y="20"/>
                        <a:pt x="104" y="20"/>
                      </a:cubicBezTo>
                      <a:cubicBezTo>
                        <a:pt x="105" y="20"/>
                        <a:pt x="104" y="20"/>
                        <a:pt x="104" y="21"/>
                      </a:cubicBezTo>
                      <a:cubicBezTo>
                        <a:pt x="105" y="20"/>
                        <a:pt x="106" y="21"/>
                        <a:pt x="107" y="21"/>
                      </a:cubicBezTo>
                      <a:cubicBezTo>
                        <a:pt x="107" y="20"/>
                        <a:pt x="107" y="18"/>
                        <a:pt x="107" y="19"/>
                      </a:cubicBezTo>
                      <a:close/>
                      <a:moveTo>
                        <a:pt x="107" y="11"/>
                      </a:moveTo>
                      <a:cubicBezTo>
                        <a:pt x="107" y="11"/>
                        <a:pt x="107" y="10"/>
                        <a:pt x="107" y="10"/>
                      </a:cubicBezTo>
                      <a:cubicBezTo>
                        <a:pt x="107" y="10"/>
                        <a:pt x="107" y="11"/>
                        <a:pt x="107" y="11"/>
                      </a:cubicBezTo>
                      <a:cubicBezTo>
                        <a:pt x="108" y="10"/>
                        <a:pt x="109" y="11"/>
                        <a:pt x="109" y="11"/>
                      </a:cubicBezTo>
                      <a:cubicBezTo>
                        <a:pt x="109" y="11"/>
                        <a:pt x="109" y="11"/>
                        <a:pt x="109" y="11"/>
                      </a:cubicBezTo>
                      <a:cubicBezTo>
                        <a:pt x="109" y="12"/>
                        <a:pt x="110" y="11"/>
                        <a:pt x="110" y="11"/>
                      </a:cubicBezTo>
                      <a:cubicBezTo>
                        <a:pt x="110" y="11"/>
                        <a:pt x="109" y="11"/>
                        <a:pt x="110" y="11"/>
                      </a:cubicBezTo>
                      <a:cubicBezTo>
                        <a:pt x="110" y="11"/>
                        <a:pt x="110" y="11"/>
                        <a:pt x="110" y="11"/>
                      </a:cubicBezTo>
                      <a:cubicBezTo>
                        <a:pt x="110" y="11"/>
                        <a:pt x="110" y="11"/>
                        <a:pt x="110" y="11"/>
                      </a:cubicBezTo>
                      <a:cubicBezTo>
                        <a:pt x="110" y="12"/>
                        <a:pt x="111" y="11"/>
                        <a:pt x="111" y="12"/>
                      </a:cubicBezTo>
                      <a:cubicBezTo>
                        <a:pt x="110" y="13"/>
                        <a:pt x="110" y="12"/>
                        <a:pt x="109" y="12"/>
                      </a:cubicBezTo>
                      <a:cubicBezTo>
                        <a:pt x="109" y="12"/>
                        <a:pt x="109" y="13"/>
                        <a:pt x="109" y="13"/>
                      </a:cubicBezTo>
                      <a:cubicBezTo>
                        <a:pt x="109" y="13"/>
                        <a:pt x="109" y="13"/>
                        <a:pt x="109" y="12"/>
                      </a:cubicBezTo>
                      <a:cubicBezTo>
                        <a:pt x="108" y="13"/>
                        <a:pt x="108" y="12"/>
                        <a:pt x="108" y="13"/>
                      </a:cubicBezTo>
                      <a:cubicBezTo>
                        <a:pt x="107" y="13"/>
                        <a:pt x="107" y="12"/>
                        <a:pt x="107" y="11"/>
                      </a:cubicBezTo>
                      <a:cubicBezTo>
                        <a:pt x="107" y="11"/>
                        <a:pt x="107" y="11"/>
                        <a:pt x="107" y="11"/>
                      </a:cubicBezTo>
                      <a:close/>
                      <a:moveTo>
                        <a:pt x="107" y="11"/>
                      </a:moveTo>
                      <a:cubicBezTo>
                        <a:pt x="108" y="12"/>
                        <a:pt x="108" y="11"/>
                        <a:pt x="108" y="11"/>
                      </a:cubicBezTo>
                      <a:cubicBezTo>
                        <a:pt x="107" y="11"/>
                        <a:pt x="107" y="11"/>
                        <a:pt x="107" y="11"/>
                      </a:cubicBezTo>
                      <a:close/>
                      <a:moveTo>
                        <a:pt x="104" y="36"/>
                      </a:moveTo>
                      <a:cubicBezTo>
                        <a:pt x="105" y="34"/>
                        <a:pt x="106" y="35"/>
                        <a:pt x="106" y="35"/>
                      </a:cubicBezTo>
                      <a:cubicBezTo>
                        <a:pt x="106" y="35"/>
                        <a:pt x="106" y="35"/>
                        <a:pt x="106" y="35"/>
                      </a:cubicBezTo>
                      <a:cubicBezTo>
                        <a:pt x="106" y="36"/>
                        <a:pt x="105" y="35"/>
                        <a:pt x="105" y="36"/>
                      </a:cubicBezTo>
                      <a:cubicBezTo>
                        <a:pt x="105" y="36"/>
                        <a:pt x="105" y="35"/>
                        <a:pt x="104" y="36"/>
                      </a:cubicBezTo>
                      <a:close/>
                      <a:moveTo>
                        <a:pt x="105" y="25"/>
                      </a:moveTo>
                      <a:cubicBezTo>
                        <a:pt x="105" y="26"/>
                        <a:pt x="105" y="26"/>
                        <a:pt x="105" y="26"/>
                      </a:cubicBezTo>
                      <a:cubicBezTo>
                        <a:pt x="105" y="26"/>
                        <a:pt x="106" y="26"/>
                        <a:pt x="106" y="27"/>
                      </a:cubicBezTo>
                      <a:cubicBezTo>
                        <a:pt x="106" y="27"/>
                        <a:pt x="106" y="26"/>
                        <a:pt x="107" y="26"/>
                      </a:cubicBezTo>
                      <a:cubicBezTo>
                        <a:pt x="107" y="26"/>
                        <a:pt x="107" y="26"/>
                        <a:pt x="107" y="26"/>
                      </a:cubicBezTo>
                      <a:cubicBezTo>
                        <a:pt x="107" y="27"/>
                        <a:pt x="107" y="27"/>
                        <a:pt x="107" y="27"/>
                      </a:cubicBezTo>
                      <a:cubicBezTo>
                        <a:pt x="106" y="27"/>
                        <a:pt x="106" y="27"/>
                        <a:pt x="105" y="27"/>
                      </a:cubicBezTo>
                      <a:cubicBezTo>
                        <a:pt x="105" y="28"/>
                        <a:pt x="104" y="27"/>
                        <a:pt x="104" y="27"/>
                      </a:cubicBezTo>
                      <a:cubicBezTo>
                        <a:pt x="104" y="26"/>
                        <a:pt x="104" y="26"/>
                        <a:pt x="105" y="25"/>
                      </a:cubicBezTo>
                      <a:close/>
                      <a:moveTo>
                        <a:pt x="105" y="33"/>
                      </a:moveTo>
                      <a:cubicBezTo>
                        <a:pt x="105" y="33"/>
                        <a:pt x="105" y="33"/>
                        <a:pt x="105" y="34"/>
                      </a:cubicBezTo>
                      <a:cubicBezTo>
                        <a:pt x="105" y="33"/>
                        <a:pt x="106" y="33"/>
                        <a:pt x="106" y="34"/>
                      </a:cubicBezTo>
                      <a:cubicBezTo>
                        <a:pt x="105" y="34"/>
                        <a:pt x="105" y="34"/>
                        <a:pt x="104" y="34"/>
                      </a:cubicBezTo>
                      <a:cubicBezTo>
                        <a:pt x="104" y="33"/>
                        <a:pt x="105" y="33"/>
                        <a:pt x="105" y="33"/>
                      </a:cubicBezTo>
                      <a:cubicBezTo>
                        <a:pt x="105" y="33"/>
                        <a:pt x="104" y="33"/>
                        <a:pt x="104" y="33"/>
                      </a:cubicBezTo>
                      <a:cubicBezTo>
                        <a:pt x="104" y="32"/>
                        <a:pt x="105" y="33"/>
                        <a:pt x="105" y="33"/>
                      </a:cubicBezTo>
                      <a:close/>
                      <a:moveTo>
                        <a:pt x="105" y="42"/>
                      </a:moveTo>
                      <a:cubicBezTo>
                        <a:pt x="105" y="42"/>
                        <a:pt x="105" y="41"/>
                        <a:pt x="105" y="41"/>
                      </a:cubicBezTo>
                      <a:cubicBezTo>
                        <a:pt x="105" y="40"/>
                        <a:pt x="105" y="41"/>
                        <a:pt x="105" y="41"/>
                      </a:cubicBezTo>
                      <a:cubicBezTo>
                        <a:pt x="105" y="42"/>
                        <a:pt x="105" y="41"/>
                        <a:pt x="105" y="42"/>
                      </a:cubicBezTo>
                      <a:close/>
                      <a:moveTo>
                        <a:pt x="107" y="14"/>
                      </a:moveTo>
                      <a:cubicBezTo>
                        <a:pt x="107" y="14"/>
                        <a:pt x="107" y="15"/>
                        <a:pt x="107" y="15"/>
                      </a:cubicBezTo>
                      <a:cubicBezTo>
                        <a:pt x="107" y="15"/>
                        <a:pt x="107" y="15"/>
                        <a:pt x="107" y="15"/>
                      </a:cubicBezTo>
                      <a:cubicBezTo>
                        <a:pt x="107" y="16"/>
                        <a:pt x="107" y="15"/>
                        <a:pt x="107" y="14"/>
                      </a:cubicBezTo>
                      <a:close/>
                      <a:moveTo>
                        <a:pt x="101" y="33"/>
                      </a:moveTo>
                      <a:cubicBezTo>
                        <a:pt x="101" y="32"/>
                        <a:pt x="101" y="33"/>
                        <a:pt x="101" y="32"/>
                      </a:cubicBezTo>
                      <a:cubicBezTo>
                        <a:pt x="101" y="32"/>
                        <a:pt x="102" y="32"/>
                        <a:pt x="102" y="33"/>
                      </a:cubicBezTo>
                      <a:cubicBezTo>
                        <a:pt x="102" y="33"/>
                        <a:pt x="102" y="33"/>
                        <a:pt x="102" y="33"/>
                      </a:cubicBezTo>
                      <a:cubicBezTo>
                        <a:pt x="103" y="33"/>
                        <a:pt x="102" y="34"/>
                        <a:pt x="102" y="34"/>
                      </a:cubicBezTo>
                      <a:cubicBezTo>
                        <a:pt x="103" y="33"/>
                        <a:pt x="103" y="33"/>
                        <a:pt x="104" y="33"/>
                      </a:cubicBezTo>
                      <a:cubicBezTo>
                        <a:pt x="104" y="33"/>
                        <a:pt x="104" y="32"/>
                        <a:pt x="104" y="32"/>
                      </a:cubicBezTo>
                      <a:cubicBezTo>
                        <a:pt x="104" y="32"/>
                        <a:pt x="104" y="32"/>
                        <a:pt x="104" y="32"/>
                      </a:cubicBezTo>
                      <a:cubicBezTo>
                        <a:pt x="104" y="33"/>
                        <a:pt x="104" y="33"/>
                        <a:pt x="104" y="33"/>
                      </a:cubicBezTo>
                      <a:cubicBezTo>
                        <a:pt x="104" y="34"/>
                        <a:pt x="104" y="33"/>
                        <a:pt x="104" y="33"/>
                      </a:cubicBezTo>
                      <a:cubicBezTo>
                        <a:pt x="104" y="35"/>
                        <a:pt x="102" y="33"/>
                        <a:pt x="102" y="34"/>
                      </a:cubicBezTo>
                      <a:cubicBezTo>
                        <a:pt x="101" y="34"/>
                        <a:pt x="101" y="34"/>
                        <a:pt x="100" y="33"/>
                      </a:cubicBezTo>
                      <a:cubicBezTo>
                        <a:pt x="100" y="33"/>
                        <a:pt x="101" y="33"/>
                        <a:pt x="101" y="33"/>
                      </a:cubicBezTo>
                      <a:close/>
                      <a:moveTo>
                        <a:pt x="106" y="14"/>
                      </a:moveTo>
                      <a:cubicBezTo>
                        <a:pt x="106" y="13"/>
                        <a:pt x="106" y="13"/>
                        <a:pt x="106" y="13"/>
                      </a:cubicBezTo>
                      <a:cubicBezTo>
                        <a:pt x="106" y="12"/>
                        <a:pt x="105" y="14"/>
                        <a:pt x="105" y="12"/>
                      </a:cubicBezTo>
                      <a:cubicBezTo>
                        <a:pt x="106" y="13"/>
                        <a:pt x="106" y="12"/>
                        <a:pt x="106" y="12"/>
                      </a:cubicBezTo>
                      <a:cubicBezTo>
                        <a:pt x="105" y="12"/>
                        <a:pt x="104" y="12"/>
                        <a:pt x="103" y="13"/>
                      </a:cubicBezTo>
                      <a:cubicBezTo>
                        <a:pt x="103" y="12"/>
                        <a:pt x="104" y="12"/>
                        <a:pt x="104" y="12"/>
                      </a:cubicBezTo>
                      <a:cubicBezTo>
                        <a:pt x="103" y="12"/>
                        <a:pt x="103" y="13"/>
                        <a:pt x="103" y="12"/>
                      </a:cubicBezTo>
                      <a:cubicBezTo>
                        <a:pt x="103" y="12"/>
                        <a:pt x="103" y="12"/>
                        <a:pt x="103" y="12"/>
                      </a:cubicBezTo>
                      <a:cubicBezTo>
                        <a:pt x="102" y="13"/>
                        <a:pt x="102" y="11"/>
                        <a:pt x="101" y="12"/>
                      </a:cubicBezTo>
                      <a:cubicBezTo>
                        <a:pt x="101" y="11"/>
                        <a:pt x="102" y="12"/>
                        <a:pt x="102" y="11"/>
                      </a:cubicBezTo>
                      <a:cubicBezTo>
                        <a:pt x="103" y="12"/>
                        <a:pt x="105" y="10"/>
                        <a:pt x="105" y="11"/>
                      </a:cubicBezTo>
                      <a:cubicBezTo>
                        <a:pt x="106" y="11"/>
                        <a:pt x="106" y="11"/>
                        <a:pt x="105" y="11"/>
                      </a:cubicBezTo>
                      <a:cubicBezTo>
                        <a:pt x="106" y="10"/>
                        <a:pt x="106" y="11"/>
                        <a:pt x="107" y="12"/>
                      </a:cubicBezTo>
                      <a:cubicBezTo>
                        <a:pt x="107" y="12"/>
                        <a:pt x="106" y="12"/>
                        <a:pt x="106" y="12"/>
                      </a:cubicBezTo>
                      <a:cubicBezTo>
                        <a:pt x="107" y="12"/>
                        <a:pt x="106" y="13"/>
                        <a:pt x="106" y="14"/>
                      </a:cubicBezTo>
                      <a:cubicBezTo>
                        <a:pt x="106" y="13"/>
                        <a:pt x="106" y="14"/>
                        <a:pt x="106" y="14"/>
                      </a:cubicBezTo>
                      <a:close/>
                      <a:moveTo>
                        <a:pt x="102" y="31"/>
                      </a:moveTo>
                      <a:cubicBezTo>
                        <a:pt x="102" y="30"/>
                        <a:pt x="102" y="31"/>
                        <a:pt x="102" y="30"/>
                      </a:cubicBezTo>
                      <a:cubicBezTo>
                        <a:pt x="102" y="30"/>
                        <a:pt x="101" y="30"/>
                        <a:pt x="101" y="29"/>
                      </a:cubicBezTo>
                      <a:cubicBezTo>
                        <a:pt x="102" y="29"/>
                        <a:pt x="103" y="29"/>
                        <a:pt x="104" y="30"/>
                      </a:cubicBezTo>
                      <a:cubicBezTo>
                        <a:pt x="103" y="31"/>
                        <a:pt x="102" y="32"/>
                        <a:pt x="102" y="31"/>
                      </a:cubicBezTo>
                      <a:close/>
                      <a:moveTo>
                        <a:pt x="105" y="10"/>
                      </a:moveTo>
                      <a:cubicBezTo>
                        <a:pt x="105" y="10"/>
                        <a:pt x="105" y="10"/>
                        <a:pt x="106" y="10"/>
                      </a:cubicBezTo>
                      <a:cubicBezTo>
                        <a:pt x="105" y="10"/>
                        <a:pt x="105" y="10"/>
                        <a:pt x="105" y="10"/>
                      </a:cubicBezTo>
                      <a:close/>
                      <a:moveTo>
                        <a:pt x="100" y="40"/>
                      </a:moveTo>
                      <a:cubicBezTo>
                        <a:pt x="100" y="40"/>
                        <a:pt x="100" y="40"/>
                        <a:pt x="100" y="41"/>
                      </a:cubicBezTo>
                      <a:cubicBezTo>
                        <a:pt x="100" y="40"/>
                        <a:pt x="100" y="40"/>
                        <a:pt x="100" y="40"/>
                      </a:cubicBezTo>
                      <a:close/>
                      <a:moveTo>
                        <a:pt x="101" y="22"/>
                      </a:moveTo>
                      <a:cubicBezTo>
                        <a:pt x="101" y="21"/>
                        <a:pt x="101" y="21"/>
                        <a:pt x="101" y="21"/>
                      </a:cubicBezTo>
                      <a:cubicBezTo>
                        <a:pt x="101" y="22"/>
                        <a:pt x="99" y="22"/>
                        <a:pt x="99" y="20"/>
                      </a:cubicBezTo>
                      <a:cubicBezTo>
                        <a:pt x="100" y="20"/>
                        <a:pt x="101" y="20"/>
                        <a:pt x="101" y="21"/>
                      </a:cubicBezTo>
                      <a:cubicBezTo>
                        <a:pt x="101" y="21"/>
                        <a:pt x="101" y="20"/>
                        <a:pt x="101" y="20"/>
                      </a:cubicBezTo>
                      <a:cubicBezTo>
                        <a:pt x="102" y="20"/>
                        <a:pt x="102" y="20"/>
                        <a:pt x="102" y="21"/>
                      </a:cubicBezTo>
                      <a:cubicBezTo>
                        <a:pt x="102" y="21"/>
                        <a:pt x="102" y="21"/>
                        <a:pt x="102" y="21"/>
                      </a:cubicBezTo>
                      <a:cubicBezTo>
                        <a:pt x="102" y="21"/>
                        <a:pt x="102" y="21"/>
                        <a:pt x="102" y="21"/>
                      </a:cubicBezTo>
                      <a:cubicBezTo>
                        <a:pt x="102" y="21"/>
                        <a:pt x="101" y="21"/>
                        <a:pt x="101" y="22"/>
                      </a:cubicBezTo>
                      <a:cubicBezTo>
                        <a:pt x="101" y="22"/>
                        <a:pt x="101" y="22"/>
                        <a:pt x="101" y="22"/>
                      </a:cubicBezTo>
                      <a:close/>
                      <a:moveTo>
                        <a:pt x="98" y="47"/>
                      </a:moveTo>
                      <a:cubicBezTo>
                        <a:pt x="98" y="47"/>
                        <a:pt x="98" y="48"/>
                        <a:pt x="98" y="47"/>
                      </a:cubicBezTo>
                      <a:cubicBezTo>
                        <a:pt x="99" y="47"/>
                        <a:pt x="99" y="48"/>
                        <a:pt x="99" y="48"/>
                      </a:cubicBezTo>
                      <a:cubicBezTo>
                        <a:pt x="98" y="48"/>
                        <a:pt x="98" y="48"/>
                        <a:pt x="98" y="47"/>
                      </a:cubicBezTo>
                      <a:close/>
                      <a:moveTo>
                        <a:pt x="102" y="5"/>
                      </a:moveTo>
                      <a:cubicBezTo>
                        <a:pt x="102" y="5"/>
                        <a:pt x="102" y="5"/>
                        <a:pt x="102" y="5"/>
                      </a:cubicBezTo>
                      <a:cubicBezTo>
                        <a:pt x="102" y="6"/>
                        <a:pt x="102" y="5"/>
                        <a:pt x="101" y="5"/>
                      </a:cubicBezTo>
                      <a:cubicBezTo>
                        <a:pt x="101" y="5"/>
                        <a:pt x="102" y="6"/>
                        <a:pt x="102" y="5"/>
                      </a:cubicBezTo>
                      <a:close/>
                      <a:moveTo>
                        <a:pt x="100" y="20"/>
                      </a:moveTo>
                      <a:cubicBezTo>
                        <a:pt x="100" y="20"/>
                        <a:pt x="100" y="20"/>
                        <a:pt x="100" y="19"/>
                      </a:cubicBezTo>
                      <a:cubicBezTo>
                        <a:pt x="100" y="19"/>
                        <a:pt x="101" y="19"/>
                        <a:pt x="100" y="20"/>
                      </a:cubicBezTo>
                      <a:close/>
                      <a:moveTo>
                        <a:pt x="95" y="52"/>
                      </a:moveTo>
                      <a:cubicBezTo>
                        <a:pt x="95" y="51"/>
                        <a:pt x="94" y="51"/>
                        <a:pt x="94" y="51"/>
                      </a:cubicBezTo>
                      <a:cubicBezTo>
                        <a:pt x="94" y="50"/>
                        <a:pt x="94" y="50"/>
                        <a:pt x="95" y="51"/>
                      </a:cubicBezTo>
                      <a:cubicBezTo>
                        <a:pt x="95" y="51"/>
                        <a:pt x="95" y="51"/>
                        <a:pt x="95" y="51"/>
                      </a:cubicBezTo>
                      <a:cubicBezTo>
                        <a:pt x="95" y="51"/>
                        <a:pt x="95" y="52"/>
                        <a:pt x="95" y="52"/>
                      </a:cubicBezTo>
                      <a:close/>
                      <a:moveTo>
                        <a:pt x="95" y="49"/>
                      </a:moveTo>
                      <a:cubicBezTo>
                        <a:pt x="95" y="49"/>
                        <a:pt x="95" y="50"/>
                        <a:pt x="95" y="50"/>
                      </a:cubicBezTo>
                      <a:cubicBezTo>
                        <a:pt x="94" y="50"/>
                        <a:pt x="94" y="50"/>
                        <a:pt x="94" y="50"/>
                      </a:cubicBezTo>
                      <a:cubicBezTo>
                        <a:pt x="94" y="49"/>
                        <a:pt x="92" y="50"/>
                        <a:pt x="92" y="48"/>
                      </a:cubicBezTo>
                      <a:cubicBezTo>
                        <a:pt x="93" y="49"/>
                        <a:pt x="93" y="48"/>
                        <a:pt x="94" y="49"/>
                      </a:cubicBezTo>
                      <a:cubicBezTo>
                        <a:pt x="94" y="48"/>
                        <a:pt x="95" y="49"/>
                        <a:pt x="95" y="49"/>
                      </a:cubicBezTo>
                      <a:cubicBezTo>
                        <a:pt x="95" y="49"/>
                        <a:pt x="95" y="49"/>
                        <a:pt x="95" y="48"/>
                      </a:cubicBezTo>
                      <a:cubicBezTo>
                        <a:pt x="95" y="48"/>
                        <a:pt x="95" y="50"/>
                        <a:pt x="95" y="50"/>
                      </a:cubicBezTo>
                      <a:cubicBezTo>
                        <a:pt x="95" y="50"/>
                        <a:pt x="95" y="50"/>
                        <a:pt x="95" y="49"/>
                      </a:cubicBezTo>
                      <a:close/>
                      <a:moveTo>
                        <a:pt x="96" y="12"/>
                      </a:moveTo>
                      <a:cubicBezTo>
                        <a:pt x="96" y="12"/>
                        <a:pt x="96" y="11"/>
                        <a:pt x="97" y="11"/>
                      </a:cubicBezTo>
                      <a:cubicBezTo>
                        <a:pt x="97" y="11"/>
                        <a:pt x="97" y="11"/>
                        <a:pt x="98" y="11"/>
                      </a:cubicBezTo>
                      <a:cubicBezTo>
                        <a:pt x="98" y="11"/>
                        <a:pt x="97" y="12"/>
                        <a:pt x="97" y="11"/>
                      </a:cubicBezTo>
                      <a:cubicBezTo>
                        <a:pt x="97" y="12"/>
                        <a:pt x="97" y="12"/>
                        <a:pt x="97" y="12"/>
                      </a:cubicBezTo>
                      <a:cubicBezTo>
                        <a:pt x="97" y="13"/>
                        <a:pt x="96" y="13"/>
                        <a:pt x="96" y="12"/>
                      </a:cubicBezTo>
                      <a:close/>
                      <a:moveTo>
                        <a:pt x="97" y="6"/>
                      </a:moveTo>
                      <a:cubicBezTo>
                        <a:pt x="97" y="6"/>
                        <a:pt x="97" y="5"/>
                        <a:pt x="97" y="5"/>
                      </a:cubicBezTo>
                      <a:cubicBezTo>
                        <a:pt x="98" y="5"/>
                        <a:pt x="98" y="5"/>
                        <a:pt x="97" y="5"/>
                      </a:cubicBezTo>
                      <a:cubicBezTo>
                        <a:pt x="98" y="5"/>
                        <a:pt x="98" y="5"/>
                        <a:pt x="98" y="5"/>
                      </a:cubicBezTo>
                      <a:cubicBezTo>
                        <a:pt x="98" y="5"/>
                        <a:pt x="98" y="5"/>
                        <a:pt x="98" y="6"/>
                      </a:cubicBezTo>
                      <a:cubicBezTo>
                        <a:pt x="98" y="6"/>
                        <a:pt x="98" y="5"/>
                        <a:pt x="97" y="6"/>
                      </a:cubicBezTo>
                      <a:close/>
                      <a:moveTo>
                        <a:pt x="94" y="6"/>
                      </a:moveTo>
                      <a:cubicBezTo>
                        <a:pt x="94" y="5"/>
                        <a:pt x="94" y="6"/>
                        <a:pt x="94" y="5"/>
                      </a:cubicBezTo>
                      <a:cubicBezTo>
                        <a:pt x="94" y="5"/>
                        <a:pt x="93" y="6"/>
                        <a:pt x="93" y="5"/>
                      </a:cubicBezTo>
                      <a:cubicBezTo>
                        <a:pt x="94" y="4"/>
                        <a:pt x="95" y="5"/>
                        <a:pt x="97" y="5"/>
                      </a:cubicBezTo>
                      <a:cubicBezTo>
                        <a:pt x="97" y="6"/>
                        <a:pt x="96" y="5"/>
                        <a:pt x="96" y="5"/>
                      </a:cubicBezTo>
                      <a:cubicBezTo>
                        <a:pt x="96" y="6"/>
                        <a:pt x="96" y="6"/>
                        <a:pt x="96" y="6"/>
                      </a:cubicBezTo>
                      <a:cubicBezTo>
                        <a:pt x="96" y="6"/>
                        <a:pt x="96" y="6"/>
                        <a:pt x="96" y="6"/>
                      </a:cubicBezTo>
                      <a:cubicBezTo>
                        <a:pt x="96" y="5"/>
                        <a:pt x="96" y="6"/>
                        <a:pt x="96" y="5"/>
                      </a:cubicBezTo>
                      <a:cubicBezTo>
                        <a:pt x="95" y="6"/>
                        <a:pt x="94" y="6"/>
                        <a:pt x="94" y="5"/>
                      </a:cubicBezTo>
                      <a:cubicBezTo>
                        <a:pt x="94" y="6"/>
                        <a:pt x="94" y="6"/>
                        <a:pt x="94" y="6"/>
                      </a:cubicBezTo>
                      <a:cubicBezTo>
                        <a:pt x="94" y="7"/>
                        <a:pt x="94" y="6"/>
                        <a:pt x="94" y="6"/>
                      </a:cubicBezTo>
                      <a:close/>
                      <a:moveTo>
                        <a:pt x="96" y="12"/>
                      </a:moveTo>
                      <a:cubicBezTo>
                        <a:pt x="96" y="12"/>
                        <a:pt x="95" y="13"/>
                        <a:pt x="95" y="12"/>
                      </a:cubicBezTo>
                      <a:cubicBezTo>
                        <a:pt x="95" y="11"/>
                        <a:pt x="96" y="12"/>
                        <a:pt x="96" y="11"/>
                      </a:cubicBezTo>
                      <a:cubicBezTo>
                        <a:pt x="96" y="11"/>
                        <a:pt x="96" y="12"/>
                        <a:pt x="96" y="12"/>
                      </a:cubicBezTo>
                      <a:close/>
                      <a:moveTo>
                        <a:pt x="91" y="13"/>
                      </a:moveTo>
                      <a:cubicBezTo>
                        <a:pt x="92" y="14"/>
                        <a:pt x="94" y="13"/>
                        <a:pt x="95" y="14"/>
                      </a:cubicBezTo>
                      <a:cubicBezTo>
                        <a:pt x="94" y="15"/>
                        <a:pt x="94" y="14"/>
                        <a:pt x="94" y="14"/>
                      </a:cubicBezTo>
                      <a:cubicBezTo>
                        <a:pt x="94" y="15"/>
                        <a:pt x="94" y="15"/>
                        <a:pt x="94" y="16"/>
                      </a:cubicBezTo>
                      <a:cubicBezTo>
                        <a:pt x="94" y="15"/>
                        <a:pt x="95" y="16"/>
                        <a:pt x="95" y="16"/>
                      </a:cubicBezTo>
                      <a:cubicBezTo>
                        <a:pt x="95" y="16"/>
                        <a:pt x="95" y="16"/>
                        <a:pt x="95" y="17"/>
                      </a:cubicBezTo>
                      <a:cubicBezTo>
                        <a:pt x="94" y="16"/>
                        <a:pt x="94" y="17"/>
                        <a:pt x="94" y="16"/>
                      </a:cubicBezTo>
                      <a:cubicBezTo>
                        <a:pt x="93" y="18"/>
                        <a:pt x="94" y="17"/>
                        <a:pt x="94" y="18"/>
                      </a:cubicBezTo>
                      <a:cubicBezTo>
                        <a:pt x="94" y="18"/>
                        <a:pt x="95" y="18"/>
                        <a:pt x="95" y="17"/>
                      </a:cubicBezTo>
                      <a:cubicBezTo>
                        <a:pt x="95" y="18"/>
                        <a:pt x="95" y="18"/>
                        <a:pt x="95" y="19"/>
                      </a:cubicBezTo>
                      <a:cubicBezTo>
                        <a:pt x="95" y="19"/>
                        <a:pt x="94" y="19"/>
                        <a:pt x="94" y="18"/>
                      </a:cubicBezTo>
                      <a:cubicBezTo>
                        <a:pt x="95" y="19"/>
                        <a:pt x="94" y="18"/>
                        <a:pt x="94" y="18"/>
                      </a:cubicBezTo>
                      <a:cubicBezTo>
                        <a:pt x="94" y="19"/>
                        <a:pt x="94" y="19"/>
                        <a:pt x="94" y="19"/>
                      </a:cubicBezTo>
                      <a:cubicBezTo>
                        <a:pt x="94" y="20"/>
                        <a:pt x="94" y="19"/>
                        <a:pt x="93" y="20"/>
                      </a:cubicBezTo>
                      <a:cubicBezTo>
                        <a:pt x="93" y="20"/>
                        <a:pt x="93" y="20"/>
                        <a:pt x="93" y="19"/>
                      </a:cubicBezTo>
                      <a:cubicBezTo>
                        <a:pt x="93" y="19"/>
                        <a:pt x="93" y="20"/>
                        <a:pt x="92" y="20"/>
                      </a:cubicBezTo>
                      <a:cubicBezTo>
                        <a:pt x="92" y="19"/>
                        <a:pt x="92" y="19"/>
                        <a:pt x="93" y="19"/>
                      </a:cubicBezTo>
                      <a:cubicBezTo>
                        <a:pt x="93" y="19"/>
                        <a:pt x="92" y="19"/>
                        <a:pt x="92" y="18"/>
                      </a:cubicBezTo>
                      <a:cubicBezTo>
                        <a:pt x="92" y="18"/>
                        <a:pt x="92" y="19"/>
                        <a:pt x="92" y="19"/>
                      </a:cubicBezTo>
                      <a:cubicBezTo>
                        <a:pt x="92" y="19"/>
                        <a:pt x="92" y="19"/>
                        <a:pt x="91" y="19"/>
                      </a:cubicBezTo>
                      <a:cubicBezTo>
                        <a:pt x="92" y="18"/>
                        <a:pt x="92" y="18"/>
                        <a:pt x="92" y="18"/>
                      </a:cubicBezTo>
                      <a:cubicBezTo>
                        <a:pt x="92" y="18"/>
                        <a:pt x="92" y="18"/>
                        <a:pt x="93" y="18"/>
                      </a:cubicBezTo>
                      <a:cubicBezTo>
                        <a:pt x="92" y="17"/>
                        <a:pt x="92" y="19"/>
                        <a:pt x="91" y="18"/>
                      </a:cubicBezTo>
                      <a:cubicBezTo>
                        <a:pt x="91" y="18"/>
                        <a:pt x="91" y="18"/>
                        <a:pt x="91" y="19"/>
                      </a:cubicBezTo>
                      <a:cubicBezTo>
                        <a:pt x="91" y="19"/>
                        <a:pt x="91" y="19"/>
                        <a:pt x="90" y="19"/>
                      </a:cubicBezTo>
                      <a:cubicBezTo>
                        <a:pt x="90" y="19"/>
                        <a:pt x="90" y="18"/>
                        <a:pt x="90" y="18"/>
                      </a:cubicBezTo>
                      <a:cubicBezTo>
                        <a:pt x="90" y="17"/>
                        <a:pt x="89" y="18"/>
                        <a:pt x="88" y="17"/>
                      </a:cubicBezTo>
                      <a:cubicBezTo>
                        <a:pt x="88" y="16"/>
                        <a:pt x="89" y="17"/>
                        <a:pt x="89" y="16"/>
                      </a:cubicBezTo>
                      <a:cubicBezTo>
                        <a:pt x="89" y="16"/>
                        <a:pt x="89" y="16"/>
                        <a:pt x="89" y="17"/>
                      </a:cubicBezTo>
                      <a:cubicBezTo>
                        <a:pt x="90" y="17"/>
                        <a:pt x="90" y="17"/>
                        <a:pt x="90" y="17"/>
                      </a:cubicBezTo>
                      <a:cubicBezTo>
                        <a:pt x="91" y="17"/>
                        <a:pt x="91" y="16"/>
                        <a:pt x="92" y="17"/>
                      </a:cubicBezTo>
                      <a:cubicBezTo>
                        <a:pt x="92" y="17"/>
                        <a:pt x="92" y="16"/>
                        <a:pt x="93" y="17"/>
                      </a:cubicBezTo>
                      <a:cubicBezTo>
                        <a:pt x="93" y="16"/>
                        <a:pt x="92" y="16"/>
                        <a:pt x="92" y="16"/>
                      </a:cubicBezTo>
                      <a:cubicBezTo>
                        <a:pt x="92" y="16"/>
                        <a:pt x="92" y="17"/>
                        <a:pt x="92" y="16"/>
                      </a:cubicBezTo>
                      <a:cubicBezTo>
                        <a:pt x="92" y="15"/>
                        <a:pt x="92" y="15"/>
                        <a:pt x="91" y="14"/>
                      </a:cubicBezTo>
                      <a:cubicBezTo>
                        <a:pt x="91" y="15"/>
                        <a:pt x="91" y="15"/>
                        <a:pt x="90" y="15"/>
                      </a:cubicBezTo>
                      <a:cubicBezTo>
                        <a:pt x="91" y="14"/>
                        <a:pt x="90" y="14"/>
                        <a:pt x="91" y="13"/>
                      </a:cubicBezTo>
                      <a:close/>
                      <a:moveTo>
                        <a:pt x="94" y="12"/>
                      </a:moveTo>
                      <a:cubicBezTo>
                        <a:pt x="94" y="12"/>
                        <a:pt x="94" y="11"/>
                        <a:pt x="95" y="11"/>
                      </a:cubicBezTo>
                      <a:cubicBezTo>
                        <a:pt x="95" y="11"/>
                        <a:pt x="94" y="11"/>
                        <a:pt x="95" y="10"/>
                      </a:cubicBezTo>
                      <a:cubicBezTo>
                        <a:pt x="95" y="10"/>
                        <a:pt x="95" y="10"/>
                        <a:pt x="94" y="11"/>
                      </a:cubicBezTo>
                      <a:cubicBezTo>
                        <a:pt x="94" y="10"/>
                        <a:pt x="95" y="10"/>
                        <a:pt x="95" y="9"/>
                      </a:cubicBezTo>
                      <a:cubicBezTo>
                        <a:pt x="95" y="10"/>
                        <a:pt x="95" y="10"/>
                        <a:pt x="96" y="10"/>
                      </a:cubicBezTo>
                      <a:cubicBezTo>
                        <a:pt x="95" y="11"/>
                        <a:pt x="95" y="11"/>
                        <a:pt x="95" y="11"/>
                      </a:cubicBezTo>
                      <a:cubicBezTo>
                        <a:pt x="95" y="11"/>
                        <a:pt x="95" y="11"/>
                        <a:pt x="95" y="12"/>
                      </a:cubicBezTo>
                      <a:cubicBezTo>
                        <a:pt x="95" y="12"/>
                        <a:pt x="94" y="12"/>
                        <a:pt x="94" y="12"/>
                      </a:cubicBezTo>
                      <a:close/>
                      <a:moveTo>
                        <a:pt x="91" y="19"/>
                      </a:moveTo>
                      <a:cubicBezTo>
                        <a:pt x="91" y="20"/>
                        <a:pt x="91" y="20"/>
                        <a:pt x="92" y="20"/>
                      </a:cubicBezTo>
                      <a:cubicBezTo>
                        <a:pt x="92" y="21"/>
                        <a:pt x="91" y="20"/>
                        <a:pt x="91" y="21"/>
                      </a:cubicBezTo>
                      <a:cubicBezTo>
                        <a:pt x="91" y="21"/>
                        <a:pt x="90" y="21"/>
                        <a:pt x="90" y="20"/>
                      </a:cubicBezTo>
                      <a:cubicBezTo>
                        <a:pt x="90" y="19"/>
                        <a:pt x="91" y="20"/>
                        <a:pt x="91" y="19"/>
                      </a:cubicBezTo>
                      <a:close/>
                      <a:moveTo>
                        <a:pt x="85" y="34"/>
                      </a:moveTo>
                      <a:cubicBezTo>
                        <a:pt x="85" y="35"/>
                        <a:pt x="84" y="35"/>
                        <a:pt x="84" y="35"/>
                      </a:cubicBezTo>
                      <a:cubicBezTo>
                        <a:pt x="84" y="35"/>
                        <a:pt x="84" y="35"/>
                        <a:pt x="84" y="34"/>
                      </a:cubicBezTo>
                      <a:cubicBezTo>
                        <a:pt x="84" y="34"/>
                        <a:pt x="84" y="35"/>
                        <a:pt x="85" y="34"/>
                      </a:cubicBezTo>
                      <a:close/>
                      <a:moveTo>
                        <a:pt x="84" y="11"/>
                      </a:moveTo>
                      <a:cubicBezTo>
                        <a:pt x="84" y="10"/>
                        <a:pt x="84" y="10"/>
                        <a:pt x="84" y="10"/>
                      </a:cubicBezTo>
                      <a:cubicBezTo>
                        <a:pt x="84" y="10"/>
                        <a:pt x="84" y="10"/>
                        <a:pt x="83" y="10"/>
                      </a:cubicBezTo>
                      <a:cubicBezTo>
                        <a:pt x="84" y="9"/>
                        <a:pt x="83" y="9"/>
                        <a:pt x="82" y="9"/>
                      </a:cubicBezTo>
                      <a:cubicBezTo>
                        <a:pt x="82" y="9"/>
                        <a:pt x="82" y="8"/>
                        <a:pt x="82" y="8"/>
                      </a:cubicBezTo>
                      <a:cubicBezTo>
                        <a:pt x="83" y="7"/>
                        <a:pt x="84" y="8"/>
                        <a:pt x="85" y="8"/>
                      </a:cubicBezTo>
                      <a:cubicBezTo>
                        <a:pt x="85" y="8"/>
                        <a:pt x="85" y="8"/>
                        <a:pt x="85" y="8"/>
                      </a:cubicBezTo>
                      <a:cubicBezTo>
                        <a:pt x="85" y="9"/>
                        <a:pt x="85" y="9"/>
                        <a:pt x="85" y="9"/>
                      </a:cubicBezTo>
                      <a:cubicBezTo>
                        <a:pt x="85" y="9"/>
                        <a:pt x="85" y="8"/>
                        <a:pt x="84" y="9"/>
                      </a:cubicBezTo>
                      <a:cubicBezTo>
                        <a:pt x="84" y="9"/>
                        <a:pt x="84" y="10"/>
                        <a:pt x="85" y="10"/>
                      </a:cubicBezTo>
                      <a:cubicBezTo>
                        <a:pt x="85" y="9"/>
                        <a:pt x="85" y="9"/>
                        <a:pt x="84" y="9"/>
                      </a:cubicBezTo>
                      <a:cubicBezTo>
                        <a:pt x="85" y="9"/>
                        <a:pt x="85" y="10"/>
                        <a:pt x="86" y="9"/>
                      </a:cubicBezTo>
                      <a:cubicBezTo>
                        <a:pt x="86" y="10"/>
                        <a:pt x="85" y="10"/>
                        <a:pt x="86" y="10"/>
                      </a:cubicBezTo>
                      <a:cubicBezTo>
                        <a:pt x="85" y="11"/>
                        <a:pt x="84" y="11"/>
                        <a:pt x="84" y="11"/>
                      </a:cubicBezTo>
                      <a:close/>
                      <a:moveTo>
                        <a:pt x="84" y="9"/>
                      </a:moveTo>
                      <a:cubicBezTo>
                        <a:pt x="84" y="9"/>
                        <a:pt x="84" y="8"/>
                        <a:pt x="84" y="8"/>
                      </a:cubicBezTo>
                      <a:cubicBezTo>
                        <a:pt x="84" y="9"/>
                        <a:pt x="84" y="9"/>
                        <a:pt x="84" y="9"/>
                      </a:cubicBezTo>
                      <a:cubicBezTo>
                        <a:pt x="84" y="10"/>
                        <a:pt x="84" y="10"/>
                        <a:pt x="84" y="9"/>
                      </a:cubicBezTo>
                      <a:close/>
                      <a:moveTo>
                        <a:pt x="80" y="50"/>
                      </a:moveTo>
                      <a:cubicBezTo>
                        <a:pt x="80" y="50"/>
                        <a:pt x="80" y="50"/>
                        <a:pt x="80" y="50"/>
                      </a:cubicBezTo>
                      <a:cubicBezTo>
                        <a:pt x="80" y="50"/>
                        <a:pt x="80" y="51"/>
                        <a:pt x="80" y="50"/>
                      </a:cubicBezTo>
                      <a:close/>
                      <a:moveTo>
                        <a:pt x="79" y="26"/>
                      </a:moveTo>
                      <a:cubicBezTo>
                        <a:pt x="79" y="27"/>
                        <a:pt x="79" y="27"/>
                        <a:pt x="79" y="27"/>
                      </a:cubicBezTo>
                      <a:cubicBezTo>
                        <a:pt x="79" y="27"/>
                        <a:pt x="79" y="27"/>
                        <a:pt x="79" y="28"/>
                      </a:cubicBezTo>
                      <a:cubicBezTo>
                        <a:pt x="79" y="28"/>
                        <a:pt x="80" y="29"/>
                        <a:pt x="80" y="27"/>
                      </a:cubicBezTo>
                      <a:cubicBezTo>
                        <a:pt x="81" y="27"/>
                        <a:pt x="80" y="29"/>
                        <a:pt x="80" y="29"/>
                      </a:cubicBezTo>
                      <a:cubicBezTo>
                        <a:pt x="80" y="28"/>
                        <a:pt x="79" y="29"/>
                        <a:pt x="79" y="29"/>
                      </a:cubicBezTo>
                      <a:cubicBezTo>
                        <a:pt x="79" y="29"/>
                        <a:pt x="78" y="28"/>
                        <a:pt x="78" y="28"/>
                      </a:cubicBezTo>
                      <a:cubicBezTo>
                        <a:pt x="78" y="28"/>
                        <a:pt x="79" y="28"/>
                        <a:pt x="79" y="27"/>
                      </a:cubicBezTo>
                      <a:cubicBezTo>
                        <a:pt x="79" y="27"/>
                        <a:pt x="78" y="27"/>
                        <a:pt x="78" y="27"/>
                      </a:cubicBezTo>
                      <a:cubicBezTo>
                        <a:pt x="78" y="27"/>
                        <a:pt x="78" y="27"/>
                        <a:pt x="78" y="26"/>
                      </a:cubicBezTo>
                      <a:cubicBezTo>
                        <a:pt x="78" y="27"/>
                        <a:pt x="77" y="27"/>
                        <a:pt x="76" y="26"/>
                      </a:cubicBezTo>
                      <a:cubicBezTo>
                        <a:pt x="77" y="26"/>
                        <a:pt x="77" y="26"/>
                        <a:pt x="78" y="27"/>
                      </a:cubicBezTo>
                      <a:cubicBezTo>
                        <a:pt x="78" y="25"/>
                        <a:pt x="78" y="27"/>
                        <a:pt x="79" y="26"/>
                      </a:cubicBezTo>
                      <a:close/>
                      <a:moveTo>
                        <a:pt x="82" y="28"/>
                      </a:moveTo>
                      <a:cubicBezTo>
                        <a:pt x="82" y="29"/>
                        <a:pt x="81" y="29"/>
                        <a:pt x="81" y="29"/>
                      </a:cubicBezTo>
                      <a:cubicBezTo>
                        <a:pt x="81" y="29"/>
                        <a:pt x="81" y="29"/>
                        <a:pt x="81" y="29"/>
                      </a:cubicBezTo>
                      <a:cubicBezTo>
                        <a:pt x="82" y="30"/>
                        <a:pt x="81" y="29"/>
                        <a:pt x="81" y="29"/>
                      </a:cubicBezTo>
                      <a:cubicBezTo>
                        <a:pt x="81" y="29"/>
                        <a:pt x="81" y="29"/>
                        <a:pt x="81" y="29"/>
                      </a:cubicBezTo>
                      <a:cubicBezTo>
                        <a:pt x="81" y="29"/>
                        <a:pt x="81" y="28"/>
                        <a:pt x="80" y="28"/>
                      </a:cubicBezTo>
                      <a:cubicBezTo>
                        <a:pt x="81" y="28"/>
                        <a:pt x="81" y="28"/>
                        <a:pt x="82" y="28"/>
                      </a:cubicBezTo>
                      <a:close/>
                      <a:moveTo>
                        <a:pt x="78" y="49"/>
                      </a:moveTo>
                      <a:cubicBezTo>
                        <a:pt x="79" y="49"/>
                        <a:pt x="78" y="50"/>
                        <a:pt x="79" y="50"/>
                      </a:cubicBezTo>
                      <a:cubicBezTo>
                        <a:pt x="79" y="50"/>
                        <a:pt x="79" y="50"/>
                        <a:pt x="79" y="50"/>
                      </a:cubicBezTo>
                      <a:cubicBezTo>
                        <a:pt x="79" y="50"/>
                        <a:pt x="79" y="50"/>
                        <a:pt x="79" y="50"/>
                      </a:cubicBezTo>
                      <a:cubicBezTo>
                        <a:pt x="79" y="50"/>
                        <a:pt x="78" y="50"/>
                        <a:pt x="79" y="50"/>
                      </a:cubicBezTo>
                      <a:cubicBezTo>
                        <a:pt x="78" y="50"/>
                        <a:pt x="78" y="50"/>
                        <a:pt x="78" y="50"/>
                      </a:cubicBezTo>
                      <a:cubicBezTo>
                        <a:pt x="78" y="51"/>
                        <a:pt x="77" y="50"/>
                        <a:pt x="77" y="49"/>
                      </a:cubicBezTo>
                      <a:cubicBezTo>
                        <a:pt x="77" y="49"/>
                        <a:pt x="78" y="50"/>
                        <a:pt x="78" y="49"/>
                      </a:cubicBezTo>
                      <a:close/>
                      <a:moveTo>
                        <a:pt x="81" y="9"/>
                      </a:moveTo>
                      <a:cubicBezTo>
                        <a:pt x="81" y="9"/>
                        <a:pt x="79" y="9"/>
                        <a:pt x="79" y="10"/>
                      </a:cubicBezTo>
                      <a:cubicBezTo>
                        <a:pt x="79" y="9"/>
                        <a:pt x="79" y="9"/>
                        <a:pt x="79" y="9"/>
                      </a:cubicBezTo>
                      <a:cubicBezTo>
                        <a:pt x="79" y="8"/>
                        <a:pt x="80" y="9"/>
                        <a:pt x="80" y="9"/>
                      </a:cubicBezTo>
                      <a:cubicBezTo>
                        <a:pt x="80" y="8"/>
                        <a:pt x="79" y="9"/>
                        <a:pt x="79" y="8"/>
                      </a:cubicBezTo>
                      <a:cubicBezTo>
                        <a:pt x="79" y="8"/>
                        <a:pt x="79" y="7"/>
                        <a:pt x="79" y="7"/>
                      </a:cubicBezTo>
                      <a:cubicBezTo>
                        <a:pt x="79" y="6"/>
                        <a:pt x="79" y="7"/>
                        <a:pt x="79" y="8"/>
                      </a:cubicBezTo>
                      <a:cubicBezTo>
                        <a:pt x="80" y="7"/>
                        <a:pt x="80" y="8"/>
                        <a:pt x="81" y="7"/>
                      </a:cubicBezTo>
                      <a:cubicBezTo>
                        <a:pt x="81" y="7"/>
                        <a:pt x="81" y="7"/>
                        <a:pt x="80" y="7"/>
                      </a:cubicBezTo>
                      <a:cubicBezTo>
                        <a:pt x="81" y="6"/>
                        <a:pt x="81" y="8"/>
                        <a:pt x="81" y="7"/>
                      </a:cubicBezTo>
                      <a:cubicBezTo>
                        <a:pt x="81" y="8"/>
                        <a:pt x="81" y="8"/>
                        <a:pt x="80" y="8"/>
                      </a:cubicBezTo>
                      <a:cubicBezTo>
                        <a:pt x="80" y="9"/>
                        <a:pt x="80" y="8"/>
                        <a:pt x="81" y="9"/>
                      </a:cubicBezTo>
                      <a:close/>
                      <a:moveTo>
                        <a:pt x="77" y="54"/>
                      </a:moveTo>
                      <a:cubicBezTo>
                        <a:pt x="77" y="54"/>
                        <a:pt x="77" y="54"/>
                        <a:pt x="77" y="54"/>
                      </a:cubicBezTo>
                      <a:cubicBezTo>
                        <a:pt x="77" y="54"/>
                        <a:pt x="77" y="54"/>
                        <a:pt x="78" y="54"/>
                      </a:cubicBezTo>
                      <a:cubicBezTo>
                        <a:pt x="78" y="55"/>
                        <a:pt x="77" y="55"/>
                        <a:pt x="77" y="54"/>
                      </a:cubicBezTo>
                      <a:close/>
                      <a:moveTo>
                        <a:pt x="69" y="45"/>
                      </a:moveTo>
                      <a:cubicBezTo>
                        <a:pt x="70" y="45"/>
                        <a:pt x="69" y="45"/>
                        <a:pt x="69" y="45"/>
                      </a:cubicBezTo>
                      <a:cubicBezTo>
                        <a:pt x="69" y="45"/>
                        <a:pt x="69" y="45"/>
                        <a:pt x="69" y="44"/>
                      </a:cubicBezTo>
                      <a:cubicBezTo>
                        <a:pt x="69" y="44"/>
                        <a:pt x="70" y="45"/>
                        <a:pt x="70" y="43"/>
                      </a:cubicBezTo>
                      <a:cubicBezTo>
                        <a:pt x="70" y="43"/>
                        <a:pt x="70" y="44"/>
                        <a:pt x="70" y="44"/>
                      </a:cubicBezTo>
                      <a:cubicBezTo>
                        <a:pt x="71" y="44"/>
                        <a:pt x="71" y="44"/>
                        <a:pt x="71" y="44"/>
                      </a:cubicBezTo>
                      <a:cubicBezTo>
                        <a:pt x="70" y="44"/>
                        <a:pt x="71" y="44"/>
                        <a:pt x="71" y="44"/>
                      </a:cubicBezTo>
                      <a:cubicBezTo>
                        <a:pt x="71" y="45"/>
                        <a:pt x="70" y="44"/>
                        <a:pt x="69" y="45"/>
                      </a:cubicBezTo>
                      <a:close/>
                      <a:moveTo>
                        <a:pt x="64" y="41"/>
                      </a:moveTo>
                      <a:cubicBezTo>
                        <a:pt x="64" y="41"/>
                        <a:pt x="64" y="41"/>
                        <a:pt x="64" y="42"/>
                      </a:cubicBezTo>
                      <a:cubicBezTo>
                        <a:pt x="65" y="41"/>
                        <a:pt x="65" y="41"/>
                        <a:pt x="66" y="42"/>
                      </a:cubicBezTo>
                      <a:cubicBezTo>
                        <a:pt x="66" y="43"/>
                        <a:pt x="65" y="42"/>
                        <a:pt x="65" y="41"/>
                      </a:cubicBezTo>
                      <a:cubicBezTo>
                        <a:pt x="65" y="41"/>
                        <a:pt x="65" y="42"/>
                        <a:pt x="65" y="42"/>
                      </a:cubicBezTo>
                      <a:cubicBezTo>
                        <a:pt x="65" y="42"/>
                        <a:pt x="63" y="42"/>
                        <a:pt x="63" y="41"/>
                      </a:cubicBezTo>
                      <a:cubicBezTo>
                        <a:pt x="64" y="41"/>
                        <a:pt x="64" y="42"/>
                        <a:pt x="64" y="41"/>
                      </a:cubicBezTo>
                      <a:close/>
                      <a:moveTo>
                        <a:pt x="68" y="46"/>
                      </a:moveTo>
                      <a:cubicBezTo>
                        <a:pt x="68" y="47"/>
                        <a:pt x="68" y="46"/>
                        <a:pt x="68" y="46"/>
                      </a:cubicBezTo>
                      <a:cubicBezTo>
                        <a:pt x="68" y="46"/>
                        <a:pt x="68" y="46"/>
                        <a:pt x="68" y="45"/>
                      </a:cubicBezTo>
                      <a:cubicBezTo>
                        <a:pt x="68" y="45"/>
                        <a:pt x="69" y="46"/>
                        <a:pt x="69" y="46"/>
                      </a:cubicBezTo>
                      <a:cubicBezTo>
                        <a:pt x="69" y="46"/>
                        <a:pt x="68" y="45"/>
                        <a:pt x="68" y="46"/>
                      </a:cubicBezTo>
                      <a:close/>
                      <a:moveTo>
                        <a:pt x="65" y="36"/>
                      </a:moveTo>
                      <a:cubicBezTo>
                        <a:pt x="65" y="35"/>
                        <a:pt x="66" y="35"/>
                        <a:pt x="66" y="35"/>
                      </a:cubicBezTo>
                      <a:cubicBezTo>
                        <a:pt x="66" y="36"/>
                        <a:pt x="65" y="36"/>
                        <a:pt x="65" y="36"/>
                      </a:cubicBezTo>
                      <a:cubicBezTo>
                        <a:pt x="65" y="37"/>
                        <a:pt x="66" y="36"/>
                        <a:pt x="66" y="36"/>
                      </a:cubicBezTo>
                      <a:cubicBezTo>
                        <a:pt x="65" y="37"/>
                        <a:pt x="65" y="36"/>
                        <a:pt x="65" y="36"/>
                      </a:cubicBezTo>
                      <a:close/>
                      <a:moveTo>
                        <a:pt x="62" y="38"/>
                      </a:moveTo>
                      <a:cubicBezTo>
                        <a:pt x="62" y="38"/>
                        <a:pt x="63" y="38"/>
                        <a:pt x="63" y="38"/>
                      </a:cubicBezTo>
                      <a:cubicBezTo>
                        <a:pt x="63" y="38"/>
                        <a:pt x="63" y="38"/>
                        <a:pt x="62" y="38"/>
                      </a:cubicBezTo>
                      <a:cubicBezTo>
                        <a:pt x="62" y="37"/>
                        <a:pt x="62" y="38"/>
                        <a:pt x="62" y="38"/>
                      </a:cubicBezTo>
                      <a:cubicBezTo>
                        <a:pt x="62" y="38"/>
                        <a:pt x="62" y="38"/>
                        <a:pt x="62" y="38"/>
                      </a:cubicBezTo>
                      <a:cubicBezTo>
                        <a:pt x="62" y="37"/>
                        <a:pt x="62" y="38"/>
                        <a:pt x="62" y="37"/>
                      </a:cubicBezTo>
                      <a:cubicBezTo>
                        <a:pt x="62" y="37"/>
                        <a:pt x="61" y="38"/>
                        <a:pt x="61" y="38"/>
                      </a:cubicBezTo>
                      <a:cubicBezTo>
                        <a:pt x="61" y="37"/>
                        <a:pt x="62" y="37"/>
                        <a:pt x="62" y="36"/>
                      </a:cubicBezTo>
                      <a:cubicBezTo>
                        <a:pt x="62" y="36"/>
                        <a:pt x="62" y="36"/>
                        <a:pt x="62" y="36"/>
                      </a:cubicBezTo>
                      <a:cubicBezTo>
                        <a:pt x="62" y="35"/>
                        <a:pt x="63" y="36"/>
                        <a:pt x="63" y="36"/>
                      </a:cubicBezTo>
                      <a:cubicBezTo>
                        <a:pt x="63" y="36"/>
                        <a:pt x="63" y="36"/>
                        <a:pt x="63" y="36"/>
                      </a:cubicBezTo>
                      <a:cubicBezTo>
                        <a:pt x="63" y="37"/>
                        <a:pt x="64" y="36"/>
                        <a:pt x="64" y="37"/>
                      </a:cubicBezTo>
                      <a:cubicBezTo>
                        <a:pt x="63" y="38"/>
                        <a:pt x="63" y="37"/>
                        <a:pt x="63" y="37"/>
                      </a:cubicBezTo>
                      <a:cubicBezTo>
                        <a:pt x="63" y="38"/>
                        <a:pt x="64" y="38"/>
                        <a:pt x="64" y="38"/>
                      </a:cubicBezTo>
                      <a:cubicBezTo>
                        <a:pt x="64" y="37"/>
                        <a:pt x="64" y="38"/>
                        <a:pt x="64" y="38"/>
                      </a:cubicBezTo>
                      <a:cubicBezTo>
                        <a:pt x="64" y="38"/>
                        <a:pt x="64" y="38"/>
                        <a:pt x="65" y="38"/>
                      </a:cubicBezTo>
                      <a:cubicBezTo>
                        <a:pt x="65" y="38"/>
                        <a:pt x="64" y="38"/>
                        <a:pt x="64" y="37"/>
                      </a:cubicBezTo>
                      <a:cubicBezTo>
                        <a:pt x="65" y="37"/>
                        <a:pt x="65" y="37"/>
                        <a:pt x="65" y="37"/>
                      </a:cubicBezTo>
                      <a:cubicBezTo>
                        <a:pt x="65" y="36"/>
                        <a:pt x="64" y="36"/>
                        <a:pt x="64" y="37"/>
                      </a:cubicBezTo>
                      <a:cubicBezTo>
                        <a:pt x="64" y="37"/>
                        <a:pt x="64" y="36"/>
                        <a:pt x="64" y="36"/>
                      </a:cubicBezTo>
                      <a:cubicBezTo>
                        <a:pt x="64" y="35"/>
                        <a:pt x="64" y="36"/>
                        <a:pt x="65" y="36"/>
                      </a:cubicBezTo>
                      <a:cubicBezTo>
                        <a:pt x="65" y="36"/>
                        <a:pt x="65" y="37"/>
                        <a:pt x="65" y="37"/>
                      </a:cubicBezTo>
                      <a:cubicBezTo>
                        <a:pt x="65" y="37"/>
                        <a:pt x="65" y="37"/>
                        <a:pt x="65" y="37"/>
                      </a:cubicBezTo>
                      <a:cubicBezTo>
                        <a:pt x="65" y="38"/>
                        <a:pt x="65" y="38"/>
                        <a:pt x="65" y="38"/>
                      </a:cubicBezTo>
                      <a:cubicBezTo>
                        <a:pt x="66" y="38"/>
                        <a:pt x="65" y="37"/>
                        <a:pt x="66" y="37"/>
                      </a:cubicBezTo>
                      <a:cubicBezTo>
                        <a:pt x="66" y="37"/>
                        <a:pt x="66" y="38"/>
                        <a:pt x="66" y="38"/>
                      </a:cubicBezTo>
                      <a:cubicBezTo>
                        <a:pt x="66" y="38"/>
                        <a:pt x="67" y="37"/>
                        <a:pt x="66" y="37"/>
                      </a:cubicBezTo>
                      <a:cubicBezTo>
                        <a:pt x="67" y="36"/>
                        <a:pt x="67" y="38"/>
                        <a:pt x="67" y="38"/>
                      </a:cubicBezTo>
                      <a:cubicBezTo>
                        <a:pt x="67" y="37"/>
                        <a:pt x="67" y="38"/>
                        <a:pt x="67" y="38"/>
                      </a:cubicBezTo>
                      <a:cubicBezTo>
                        <a:pt x="68" y="38"/>
                        <a:pt x="68" y="38"/>
                        <a:pt x="68" y="37"/>
                      </a:cubicBezTo>
                      <a:cubicBezTo>
                        <a:pt x="69" y="38"/>
                        <a:pt x="69" y="37"/>
                        <a:pt x="69" y="38"/>
                      </a:cubicBezTo>
                      <a:cubicBezTo>
                        <a:pt x="68" y="38"/>
                        <a:pt x="68" y="39"/>
                        <a:pt x="68" y="39"/>
                      </a:cubicBezTo>
                      <a:cubicBezTo>
                        <a:pt x="68" y="39"/>
                        <a:pt x="68" y="39"/>
                        <a:pt x="68" y="39"/>
                      </a:cubicBezTo>
                      <a:cubicBezTo>
                        <a:pt x="68" y="40"/>
                        <a:pt x="67" y="40"/>
                        <a:pt x="67" y="40"/>
                      </a:cubicBezTo>
                      <a:cubicBezTo>
                        <a:pt x="67" y="39"/>
                        <a:pt x="67" y="39"/>
                        <a:pt x="67" y="38"/>
                      </a:cubicBezTo>
                      <a:cubicBezTo>
                        <a:pt x="66" y="38"/>
                        <a:pt x="67" y="39"/>
                        <a:pt x="67" y="39"/>
                      </a:cubicBezTo>
                      <a:cubicBezTo>
                        <a:pt x="66" y="39"/>
                        <a:pt x="66" y="39"/>
                        <a:pt x="66" y="39"/>
                      </a:cubicBezTo>
                      <a:cubicBezTo>
                        <a:pt x="66" y="40"/>
                        <a:pt x="66" y="39"/>
                        <a:pt x="66" y="40"/>
                      </a:cubicBezTo>
                      <a:cubicBezTo>
                        <a:pt x="66" y="40"/>
                        <a:pt x="66" y="41"/>
                        <a:pt x="66" y="40"/>
                      </a:cubicBezTo>
                      <a:cubicBezTo>
                        <a:pt x="66" y="41"/>
                        <a:pt x="66" y="40"/>
                        <a:pt x="65" y="41"/>
                      </a:cubicBezTo>
                      <a:cubicBezTo>
                        <a:pt x="65" y="40"/>
                        <a:pt x="65" y="40"/>
                        <a:pt x="66" y="40"/>
                      </a:cubicBezTo>
                      <a:cubicBezTo>
                        <a:pt x="65" y="39"/>
                        <a:pt x="65" y="40"/>
                        <a:pt x="64" y="41"/>
                      </a:cubicBezTo>
                      <a:cubicBezTo>
                        <a:pt x="65" y="40"/>
                        <a:pt x="65" y="40"/>
                        <a:pt x="64" y="40"/>
                      </a:cubicBezTo>
                      <a:cubicBezTo>
                        <a:pt x="64" y="39"/>
                        <a:pt x="65" y="40"/>
                        <a:pt x="65" y="39"/>
                      </a:cubicBezTo>
                      <a:cubicBezTo>
                        <a:pt x="65" y="39"/>
                        <a:pt x="64" y="39"/>
                        <a:pt x="64" y="38"/>
                      </a:cubicBezTo>
                      <a:cubicBezTo>
                        <a:pt x="64" y="39"/>
                        <a:pt x="63" y="39"/>
                        <a:pt x="64" y="38"/>
                      </a:cubicBezTo>
                      <a:cubicBezTo>
                        <a:pt x="63" y="39"/>
                        <a:pt x="63" y="39"/>
                        <a:pt x="62" y="38"/>
                      </a:cubicBezTo>
                      <a:close/>
                      <a:moveTo>
                        <a:pt x="65" y="39"/>
                      </a:moveTo>
                      <a:cubicBezTo>
                        <a:pt x="66" y="40"/>
                        <a:pt x="66" y="39"/>
                        <a:pt x="66" y="38"/>
                      </a:cubicBezTo>
                      <a:cubicBezTo>
                        <a:pt x="66" y="38"/>
                        <a:pt x="66" y="38"/>
                        <a:pt x="66" y="38"/>
                      </a:cubicBezTo>
                      <a:cubicBezTo>
                        <a:pt x="66" y="39"/>
                        <a:pt x="65" y="39"/>
                        <a:pt x="65" y="39"/>
                      </a:cubicBezTo>
                      <a:close/>
                      <a:moveTo>
                        <a:pt x="69" y="45"/>
                      </a:moveTo>
                      <a:cubicBezTo>
                        <a:pt x="68" y="45"/>
                        <a:pt x="68" y="44"/>
                        <a:pt x="68" y="44"/>
                      </a:cubicBezTo>
                      <a:cubicBezTo>
                        <a:pt x="68" y="44"/>
                        <a:pt x="69" y="44"/>
                        <a:pt x="69" y="45"/>
                      </a:cubicBezTo>
                      <a:close/>
                      <a:moveTo>
                        <a:pt x="67" y="35"/>
                      </a:moveTo>
                      <a:cubicBezTo>
                        <a:pt x="67" y="35"/>
                        <a:pt x="67" y="35"/>
                        <a:pt x="66" y="35"/>
                      </a:cubicBezTo>
                      <a:cubicBezTo>
                        <a:pt x="66" y="35"/>
                        <a:pt x="66" y="34"/>
                        <a:pt x="66" y="35"/>
                      </a:cubicBezTo>
                      <a:cubicBezTo>
                        <a:pt x="66" y="34"/>
                        <a:pt x="67" y="34"/>
                        <a:pt x="67" y="34"/>
                      </a:cubicBezTo>
                      <a:cubicBezTo>
                        <a:pt x="67" y="35"/>
                        <a:pt x="68" y="34"/>
                        <a:pt x="68" y="35"/>
                      </a:cubicBezTo>
                      <a:cubicBezTo>
                        <a:pt x="68" y="36"/>
                        <a:pt x="68" y="36"/>
                        <a:pt x="68" y="36"/>
                      </a:cubicBezTo>
                      <a:cubicBezTo>
                        <a:pt x="68" y="36"/>
                        <a:pt x="68" y="36"/>
                        <a:pt x="67" y="35"/>
                      </a:cubicBezTo>
                      <a:close/>
                      <a:moveTo>
                        <a:pt x="67" y="48"/>
                      </a:moveTo>
                      <a:cubicBezTo>
                        <a:pt x="67" y="49"/>
                        <a:pt x="66" y="48"/>
                        <a:pt x="66" y="49"/>
                      </a:cubicBezTo>
                      <a:cubicBezTo>
                        <a:pt x="66" y="49"/>
                        <a:pt x="67" y="49"/>
                        <a:pt x="67" y="49"/>
                      </a:cubicBezTo>
                      <a:cubicBezTo>
                        <a:pt x="67" y="49"/>
                        <a:pt x="67" y="49"/>
                        <a:pt x="67" y="50"/>
                      </a:cubicBezTo>
                      <a:cubicBezTo>
                        <a:pt x="67" y="49"/>
                        <a:pt x="67" y="49"/>
                        <a:pt x="66" y="49"/>
                      </a:cubicBezTo>
                      <a:cubicBezTo>
                        <a:pt x="66" y="49"/>
                        <a:pt x="66" y="49"/>
                        <a:pt x="66" y="49"/>
                      </a:cubicBezTo>
                      <a:cubicBezTo>
                        <a:pt x="66" y="49"/>
                        <a:pt x="67" y="49"/>
                        <a:pt x="66" y="48"/>
                      </a:cubicBezTo>
                      <a:cubicBezTo>
                        <a:pt x="66" y="48"/>
                        <a:pt x="67" y="48"/>
                        <a:pt x="67" y="48"/>
                      </a:cubicBezTo>
                      <a:close/>
                      <a:moveTo>
                        <a:pt x="66" y="22"/>
                      </a:moveTo>
                      <a:cubicBezTo>
                        <a:pt x="66" y="22"/>
                        <a:pt x="66" y="22"/>
                        <a:pt x="66" y="23"/>
                      </a:cubicBezTo>
                      <a:cubicBezTo>
                        <a:pt x="67" y="22"/>
                        <a:pt x="67" y="22"/>
                        <a:pt x="67" y="23"/>
                      </a:cubicBezTo>
                      <a:cubicBezTo>
                        <a:pt x="67" y="24"/>
                        <a:pt x="66" y="23"/>
                        <a:pt x="66" y="22"/>
                      </a:cubicBezTo>
                      <a:close/>
                      <a:moveTo>
                        <a:pt x="66" y="50"/>
                      </a:moveTo>
                      <a:cubicBezTo>
                        <a:pt x="66" y="50"/>
                        <a:pt x="66" y="51"/>
                        <a:pt x="66" y="51"/>
                      </a:cubicBezTo>
                      <a:cubicBezTo>
                        <a:pt x="66" y="50"/>
                        <a:pt x="66" y="52"/>
                        <a:pt x="65" y="50"/>
                      </a:cubicBezTo>
                      <a:cubicBezTo>
                        <a:pt x="65" y="50"/>
                        <a:pt x="66" y="50"/>
                        <a:pt x="66" y="50"/>
                      </a:cubicBezTo>
                      <a:cubicBezTo>
                        <a:pt x="66" y="50"/>
                        <a:pt x="66" y="50"/>
                        <a:pt x="66" y="50"/>
                      </a:cubicBezTo>
                      <a:cubicBezTo>
                        <a:pt x="66" y="49"/>
                        <a:pt x="66" y="50"/>
                        <a:pt x="66" y="50"/>
                      </a:cubicBezTo>
                      <a:close/>
                      <a:moveTo>
                        <a:pt x="65" y="47"/>
                      </a:moveTo>
                      <a:cubicBezTo>
                        <a:pt x="65" y="47"/>
                        <a:pt x="65" y="47"/>
                        <a:pt x="65" y="47"/>
                      </a:cubicBezTo>
                      <a:cubicBezTo>
                        <a:pt x="65" y="47"/>
                        <a:pt x="65" y="47"/>
                        <a:pt x="65" y="46"/>
                      </a:cubicBezTo>
                      <a:cubicBezTo>
                        <a:pt x="65" y="46"/>
                        <a:pt x="65" y="46"/>
                        <a:pt x="65" y="46"/>
                      </a:cubicBezTo>
                      <a:cubicBezTo>
                        <a:pt x="65" y="46"/>
                        <a:pt x="65" y="46"/>
                        <a:pt x="65" y="46"/>
                      </a:cubicBezTo>
                      <a:cubicBezTo>
                        <a:pt x="65" y="46"/>
                        <a:pt x="65" y="46"/>
                        <a:pt x="65" y="47"/>
                      </a:cubicBezTo>
                      <a:cubicBezTo>
                        <a:pt x="65" y="47"/>
                        <a:pt x="65" y="47"/>
                        <a:pt x="65" y="47"/>
                      </a:cubicBezTo>
                      <a:cubicBezTo>
                        <a:pt x="65" y="48"/>
                        <a:pt x="65" y="48"/>
                        <a:pt x="65" y="47"/>
                      </a:cubicBezTo>
                      <a:close/>
                      <a:moveTo>
                        <a:pt x="61" y="46"/>
                      </a:moveTo>
                      <a:cubicBezTo>
                        <a:pt x="61" y="47"/>
                        <a:pt x="61" y="46"/>
                        <a:pt x="61" y="46"/>
                      </a:cubicBezTo>
                      <a:cubicBezTo>
                        <a:pt x="62" y="47"/>
                        <a:pt x="62" y="47"/>
                        <a:pt x="63" y="46"/>
                      </a:cubicBezTo>
                      <a:cubicBezTo>
                        <a:pt x="63" y="48"/>
                        <a:pt x="64" y="47"/>
                        <a:pt x="64" y="49"/>
                      </a:cubicBezTo>
                      <a:cubicBezTo>
                        <a:pt x="64" y="49"/>
                        <a:pt x="63" y="49"/>
                        <a:pt x="63" y="48"/>
                      </a:cubicBezTo>
                      <a:cubicBezTo>
                        <a:pt x="63" y="49"/>
                        <a:pt x="62" y="48"/>
                        <a:pt x="62" y="49"/>
                      </a:cubicBezTo>
                      <a:cubicBezTo>
                        <a:pt x="62" y="48"/>
                        <a:pt x="61" y="48"/>
                        <a:pt x="61" y="47"/>
                      </a:cubicBezTo>
                      <a:cubicBezTo>
                        <a:pt x="61" y="47"/>
                        <a:pt x="61" y="48"/>
                        <a:pt x="61" y="48"/>
                      </a:cubicBezTo>
                      <a:cubicBezTo>
                        <a:pt x="61" y="48"/>
                        <a:pt x="61" y="48"/>
                        <a:pt x="61" y="48"/>
                      </a:cubicBezTo>
                      <a:cubicBezTo>
                        <a:pt x="61" y="49"/>
                        <a:pt x="60" y="48"/>
                        <a:pt x="60" y="49"/>
                      </a:cubicBezTo>
                      <a:cubicBezTo>
                        <a:pt x="60" y="49"/>
                        <a:pt x="59" y="48"/>
                        <a:pt x="59" y="49"/>
                      </a:cubicBezTo>
                      <a:cubicBezTo>
                        <a:pt x="59" y="49"/>
                        <a:pt x="59" y="48"/>
                        <a:pt x="59" y="48"/>
                      </a:cubicBezTo>
                      <a:cubicBezTo>
                        <a:pt x="59" y="48"/>
                        <a:pt x="60" y="49"/>
                        <a:pt x="60" y="48"/>
                      </a:cubicBezTo>
                      <a:cubicBezTo>
                        <a:pt x="60" y="48"/>
                        <a:pt x="60" y="48"/>
                        <a:pt x="60" y="48"/>
                      </a:cubicBezTo>
                      <a:cubicBezTo>
                        <a:pt x="60" y="48"/>
                        <a:pt x="60" y="48"/>
                        <a:pt x="60" y="48"/>
                      </a:cubicBezTo>
                      <a:cubicBezTo>
                        <a:pt x="60" y="47"/>
                        <a:pt x="60" y="47"/>
                        <a:pt x="60" y="47"/>
                      </a:cubicBezTo>
                      <a:cubicBezTo>
                        <a:pt x="60" y="47"/>
                        <a:pt x="60" y="48"/>
                        <a:pt x="60" y="48"/>
                      </a:cubicBezTo>
                      <a:cubicBezTo>
                        <a:pt x="60" y="48"/>
                        <a:pt x="60" y="48"/>
                        <a:pt x="60" y="48"/>
                      </a:cubicBezTo>
                      <a:cubicBezTo>
                        <a:pt x="60" y="48"/>
                        <a:pt x="60" y="46"/>
                        <a:pt x="59" y="46"/>
                      </a:cubicBezTo>
                      <a:cubicBezTo>
                        <a:pt x="60" y="45"/>
                        <a:pt x="61" y="46"/>
                        <a:pt x="61" y="46"/>
                      </a:cubicBezTo>
                      <a:close/>
                      <a:moveTo>
                        <a:pt x="61" y="42"/>
                      </a:moveTo>
                      <a:cubicBezTo>
                        <a:pt x="61" y="43"/>
                        <a:pt x="60" y="43"/>
                        <a:pt x="60" y="43"/>
                      </a:cubicBezTo>
                      <a:cubicBezTo>
                        <a:pt x="60" y="44"/>
                        <a:pt x="60" y="43"/>
                        <a:pt x="60" y="43"/>
                      </a:cubicBezTo>
                      <a:cubicBezTo>
                        <a:pt x="60" y="44"/>
                        <a:pt x="60" y="44"/>
                        <a:pt x="60" y="44"/>
                      </a:cubicBezTo>
                      <a:cubicBezTo>
                        <a:pt x="60" y="43"/>
                        <a:pt x="60" y="44"/>
                        <a:pt x="60" y="45"/>
                      </a:cubicBezTo>
                      <a:cubicBezTo>
                        <a:pt x="60" y="45"/>
                        <a:pt x="60" y="45"/>
                        <a:pt x="60" y="45"/>
                      </a:cubicBezTo>
                      <a:cubicBezTo>
                        <a:pt x="60" y="45"/>
                        <a:pt x="60" y="44"/>
                        <a:pt x="60" y="44"/>
                      </a:cubicBezTo>
                      <a:cubicBezTo>
                        <a:pt x="60" y="44"/>
                        <a:pt x="60" y="43"/>
                        <a:pt x="60" y="42"/>
                      </a:cubicBezTo>
                      <a:cubicBezTo>
                        <a:pt x="60" y="41"/>
                        <a:pt x="60" y="43"/>
                        <a:pt x="61" y="42"/>
                      </a:cubicBezTo>
                      <a:close/>
                      <a:moveTo>
                        <a:pt x="63" y="42"/>
                      </a:moveTo>
                      <a:cubicBezTo>
                        <a:pt x="63" y="42"/>
                        <a:pt x="62" y="42"/>
                        <a:pt x="62" y="43"/>
                      </a:cubicBezTo>
                      <a:cubicBezTo>
                        <a:pt x="62" y="42"/>
                        <a:pt x="62" y="42"/>
                        <a:pt x="62" y="42"/>
                      </a:cubicBezTo>
                      <a:cubicBezTo>
                        <a:pt x="62" y="41"/>
                        <a:pt x="63" y="41"/>
                        <a:pt x="63" y="42"/>
                      </a:cubicBezTo>
                      <a:close/>
                      <a:moveTo>
                        <a:pt x="61" y="42"/>
                      </a:moveTo>
                      <a:cubicBezTo>
                        <a:pt x="61" y="41"/>
                        <a:pt x="61" y="42"/>
                        <a:pt x="62" y="41"/>
                      </a:cubicBezTo>
                      <a:cubicBezTo>
                        <a:pt x="62" y="42"/>
                        <a:pt x="62" y="42"/>
                        <a:pt x="62" y="42"/>
                      </a:cubicBezTo>
                      <a:cubicBezTo>
                        <a:pt x="61" y="42"/>
                        <a:pt x="61" y="42"/>
                        <a:pt x="61" y="42"/>
                      </a:cubicBezTo>
                      <a:close/>
                      <a:moveTo>
                        <a:pt x="62" y="41"/>
                      </a:moveTo>
                      <a:cubicBezTo>
                        <a:pt x="62" y="41"/>
                        <a:pt x="62" y="41"/>
                        <a:pt x="62" y="41"/>
                      </a:cubicBezTo>
                      <a:cubicBezTo>
                        <a:pt x="62" y="41"/>
                        <a:pt x="61" y="41"/>
                        <a:pt x="61" y="41"/>
                      </a:cubicBezTo>
                      <a:cubicBezTo>
                        <a:pt x="62" y="40"/>
                        <a:pt x="62" y="41"/>
                        <a:pt x="62" y="40"/>
                      </a:cubicBezTo>
                      <a:cubicBezTo>
                        <a:pt x="62" y="40"/>
                        <a:pt x="62" y="41"/>
                        <a:pt x="62" y="41"/>
                      </a:cubicBezTo>
                      <a:close/>
                      <a:moveTo>
                        <a:pt x="62" y="44"/>
                      </a:moveTo>
                      <a:cubicBezTo>
                        <a:pt x="62" y="45"/>
                        <a:pt x="62" y="45"/>
                        <a:pt x="62" y="45"/>
                      </a:cubicBezTo>
                      <a:cubicBezTo>
                        <a:pt x="62" y="45"/>
                        <a:pt x="61" y="45"/>
                        <a:pt x="61" y="44"/>
                      </a:cubicBezTo>
                      <a:lnTo>
                        <a:pt x="62" y="44"/>
                      </a:lnTo>
                      <a:close/>
                      <a:moveTo>
                        <a:pt x="59" y="39"/>
                      </a:moveTo>
                      <a:cubicBezTo>
                        <a:pt x="59" y="39"/>
                        <a:pt x="59" y="40"/>
                        <a:pt x="58" y="40"/>
                      </a:cubicBezTo>
                      <a:cubicBezTo>
                        <a:pt x="58" y="39"/>
                        <a:pt x="59" y="39"/>
                        <a:pt x="59" y="39"/>
                      </a:cubicBezTo>
                      <a:cubicBezTo>
                        <a:pt x="59" y="39"/>
                        <a:pt x="60" y="38"/>
                        <a:pt x="60" y="39"/>
                      </a:cubicBezTo>
                      <a:cubicBezTo>
                        <a:pt x="61" y="39"/>
                        <a:pt x="60" y="40"/>
                        <a:pt x="59" y="39"/>
                      </a:cubicBezTo>
                      <a:close/>
                      <a:moveTo>
                        <a:pt x="57" y="48"/>
                      </a:moveTo>
                      <a:cubicBezTo>
                        <a:pt x="57" y="48"/>
                        <a:pt x="57" y="48"/>
                        <a:pt x="57" y="48"/>
                      </a:cubicBezTo>
                      <a:cubicBezTo>
                        <a:pt x="57" y="49"/>
                        <a:pt x="57" y="49"/>
                        <a:pt x="57" y="49"/>
                      </a:cubicBezTo>
                      <a:cubicBezTo>
                        <a:pt x="57" y="50"/>
                        <a:pt x="57" y="50"/>
                        <a:pt x="57" y="49"/>
                      </a:cubicBezTo>
                      <a:cubicBezTo>
                        <a:pt x="56" y="49"/>
                        <a:pt x="57" y="49"/>
                        <a:pt x="57" y="48"/>
                      </a:cubicBezTo>
                      <a:close/>
                      <a:moveTo>
                        <a:pt x="57" y="51"/>
                      </a:moveTo>
                      <a:cubicBezTo>
                        <a:pt x="57" y="51"/>
                        <a:pt x="57" y="52"/>
                        <a:pt x="57" y="52"/>
                      </a:cubicBezTo>
                      <a:cubicBezTo>
                        <a:pt x="57" y="52"/>
                        <a:pt x="57" y="51"/>
                        <a:pt x="57" y="51"/>
                      </a:cubicBezTo>
                      <a:close/>
                      <a:moveTo>
                        <a:pt x="53" y="37"/>
                      </a:moveTo>
                      <a:cubicBezTo>
                        <a:pt x="53" y="37"/>
                        <a:pt x="52" y="37"/>
                        <a:pt x="52" y="37"/>
                      </a:cubicBezTo>
                      <a:cubicBezTo>
                        <a:pt x="52" y="37"/>
                        <a:pt x="52" y="37"/>
                        <a:pt x="52" y="36"/>
                      </a:cubicBezTo>
                      <a:cubicBezTo>
                        <a:pt x="53" y="36"/>
                        <a:pt x="53" y="37"/>
                        <a:pt x="53" y="37"/>
                      </a:cubicBezTo>
                      <a:cubicBezTo>
                        <a:pt x="53" y="37"/>
                        <a:pt x="53" y="37"/>
                        <a:pt x="53" y="37"/>
                      </a:cubicBezTo>
                      <a:close/>
                      <a:moveTo>
                        <a:pt x="52" y="38"/>
                      </a:moveTo>
                      <a:cubicBezTo>
                        <a:pt x="52" y="39"/>
                        <a:pt x="52" y="37"/>
                        <a:pt x="51" y="38"/>
                      </a:cubicBezTo>
                      <a:cubicBezTo>
                        <a:pt x="51" y="37"/>
                        <a:pt x="51" y="37"/>
                        <a:pt x="51" y="37"/>
                      </a:cubicBezTo>
                      <a:cubicBezTo>
                        <a:pt x="51" y="36"/>
                        <a:pt x="51" y="37"/>
                        <a:pt x="51" y="36"/>
                      </a:cubicBezTo>
                      <a:cubicBezTo>
                        <a:pt x="51" y="36"/>
                        <a:pt x="52" y="36"/>
                        <a:pt x="52" y="36"/>
                      </a:cubicBezTo>
                      <a:cubicBezTo>
                        <a:pt x="52" y="36"/>
                        <a:pt x="52" y="35"/>
                        <a:pt x="52" y="35"/>
                      </a:cubicBezTo>
                      <a:cubicBezTo>
                        <a:pt x="52" y="35"/>
                        <a:pt x="52" y="35"/>
                        <a:pt x="52" y="35"/>
                      </a:cubicBezTo>
                      <a:cubicBezTo>
                        <a:pt x="52" y="36"/>
                        <a:pt x="52" y="36"/>
                        <a:pt x="52" y="36"/>
                      </a:cubicBezTo>
                      <a:cubicBezTo>
                        <a:pt x="52" y="37"/>
                        <a:pt x="52" y="37"/>
                        <a:pt x="52" y="37"/>
                      </a:cubicBezTo>
                      <a:cubicBezTo>
                        <a:pt x="52" y="37"/>
                        <a:pt x="52" y="37"/>
                        <a:pt x="52" y="37"/>
                      </a:cubicBezTo>
                      <a:cubicBezTo>
                        <a:pt x="52" y="38"/>
                        <a:pt x="52" y="38"/>
                        <a:pt x="52" y="38"/>
                      </a:cubicBezTo>
                      <a:close/>
                      <a:moveTo>
                        <a:pt x="47" y="46"/>
                      </a:moveTo>
                      <a:cubicBezTo>
                        <a:pt x="46" y="46"/>
                        <a:pt x="46" y="46"/>
                        <a:pt x="46" y="46"/>
                      </a:cubicBezTo>
                      <a:cubicBezTo>
                        <a:pt x="45" y="46"/>
                        <a:pt x="44" y="47"/>
                        <a:pt x="45" y="45"/>
                      </a:cubicBezTo>
                      <a:cubicBezTo>
                        <a:pt x="45" y="45"/>
                        <a:pt x="45" y="45"/>
                        <a:pt x="45" y="45"/>
                      </a:cubicBezTo>
                      <a:cubicBezTo>
                        <a:pt x="45" y="45"/>
                        <a:pt x="46" y="45"/>
                        <a:pt x="46" y="46"/>
                      </a:cubicBezTo>
                      <a:cubicBezTo>
                        <a:pt x="47" y="46"/>
                        <a:pt x="46" y="45"/>
                        <a:pt x="47" y="45"/>
                      </a:cubicBezTo>
                      <a:cubicBezTo>
                        <a:pt x="47" y="45"/>
                        <a:pt x="47" y="45"/>
                        <a:pt x="47" y="45"/>
                      </a:cubicBezTo>
                      <a:cubicBezTo>
                        <a:pt x="47" y="46"/>
                        <a:pt x="47" y="46"/>
                        <a:pt x="47" y="46"/>
                      </a:cubicBezTo>
                      <a:close/>
                      <a:moveTo>
                        <a:pt x="46" y="45"/>
                      </a:moveTo>
                      <a:cubicBezTo>
                        <a:pt x="46" y="45"/>
                        <a:pt x="45" y="45"/>
                        <a:pt x="45" y="45"/>
                      </a:cubicBezTo>
                      <a:cubicBezTo>
                        <a:pt x="45" y="46"/>
                        <a:pt x="46" y="46"/>
                        <a:pt x="46" y="45"/>
                      </a:cubicBezTo>
                      <a:close/>
                      <a:moveTo>
                        <a:pt x="45" y="49"/>
                      </a:moveTo>
                      <a:cubicBezTo>
                        <a:pt x="46" y="48"/>
                        <a:pt x="46" y="49"/>
                        <a:pt x="47" y="50"/>
                      </a:cubicBezTo>
                      <a:cubicBezTo>
                        <a:pt x="47" y="51"/>
                        <a:pt x="47" y="50"/>
                        <a:pt x="46" y="49"/>
                      </a:cubicBezTo>
                      <a:cubicBezTo>
                        <a:pt x="46" y="50"/>
                        <a:pt x="47" y="51"/>
                        <a:pt x="46" y="50"/>
                      </a:cubicBezTo>
                      <a:cubicBezTo>
                        <a:pt x="46" y="50"/>
                        <a:pt x="46" y="49"/>
                        <a:pt x="46" y="50"/>
                      </a:cubicBezTo>
                      <a:cubicBezTo>
                        <a:pt x="46" y="49"/>
                        <a:pt x="45" y="49"/>
                        <a:pt x="45" y="49"/>
                      </a:cubicBezTo>
                      <a:close/>
                      <a:moveTo>
                        <a:pt x="44" y="49"/>
                      </a:moveTo>
                      <a:cubicBezTo>
                        <a:pt x="44" y="49"/>
                        <a:pt x="45" y="49"/>
                        <a:pt x="45" y="49"/>
                      </a:cubicBezTo>
                      <a:cubicBezTo>
                        <a:pt x="45" y="50"/>
                        <a:pt x="44" y="49"/>
                        <a:pt x="44" y="50"/>
                      </a:cubicBezTo>
                      <a:cubicBezTo>
                        <a:pt x="44" y="50"/>
                        <a:pt x="44" y="49"/>
                        <a:pt x="44" y="49"/>
                      </a:cubicBezTo>
                      <a:cubicBezTo>
                        <a:pt x="44" y="48"/>
                        <a:pt x="44" y="50"/>
                        <a:pt x="44" y="49"/>
                      </a:cubicBezTo>
                      <a:close/>
                      <a:moveTo>
                        <a:pt x="39" y="47"/>
                      </a:moveTo>
                      <a:cubicBezTo>
                        <a:pt x="39" y="48"/>
                        <a:pt x="38" y="48"/>
                        <a:pt x="38" y="48"/>
                      </a:cubicBezTo>
                      <a:cubicBezTo>
                        <a:pt x="38" y="47"/>
                        <a:pt x="38" y="48"/>
                        <a:pt x="39" y="48"/>
                      </a:cubicBezTo>
                      <a:cubicBezTo>
                        <a:pt x="37" y="47"/>
                        <a:pt x="36" y="47"/>
                        <a:pt x="35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5" y="48"/>
                        <a:pt x="35" y="48"/>
                        <a:pt x="34" y="48"/>
                      </a:cubicBezTo>
                      <a:cubicBezTo>
                        <a:pt x="34" y="48"/>
                        <a:pt x="35" y="48"/>
                        <a:pt x="35" y="48"/>
                      </a:cubicBezTo>
                      <a:cubicBezTo>
                        <a:pt x="35" y="47"/>
                        <a:pt x="34" y="48"/>
                        <a:pt x="34" y="47"/>
                      </a:cubicBezTo>
                      <a:cubicBezTo>
                        <a:pt x="34" y="47"/>
                        <a:pt x="34" y="48"/>
                        <a:pt x="34" y="48"/>
                      </a:cubicBezTo>
                      <a:cubicBezTo>
                        <a:pt x="34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7"/>
                        <a:pt x="33" y="47"/>
                        <a:pt x="34" y="47"/>
                      </a:cubicBezTo>
                      <a:cubicBezTo>
                        <a:pt x="34" y="47"/>
                        <a:pt x="34" y="47"/>
                        <a:pt x="34" y="47"/>
                      </a:cubicBezTo>
                      <a:cubicBezTo>
                        <a:pt x="35" y="47"/>
                        <a:pt x="35" y="48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6"/>
                        <a:pt x="36" y="46"/>
                        <a:pt x="36" y="46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7" y="47"/>
                        <a:pt x="37" y="46"/>
                      </a:cubicBezTo>
                      <a:cubicBezTo>
                        <a:pt x="38" y="47"/>
                        <a:pt x="39" y="46"/>
                        <a:pt x="40" y="46"/>
                      </a:cubicBezTo>
                      <a:cubicBezTo>
                        <a:pt x="40" y="47"/>
                        <a:pt x="41" y="45"/>
                        <a:pt x="41" y="47"/>
                      </a:cubicBezTo>
                      <a:cubicBezTo>
                        <a:pt x="41" y="47"/>
                        <a:pt x="41" y="47"/>
                        <a:pt x="41" y="46"/>
                      </a:cubicBezTo>
                      <a:cubicBezTo>
                        <a:pt x="42" y="47"/>
                        <a:pt x="44" y="47"/>
                        <a:pt x="45" y="47"/>
                      </a:cubicBezTo>
                      <a:cubicBezTo>
                        <a:pt x="44" y="49"/>
                        <a:pt x="41" y="48"/>
                        <a:pt x="39" y="48"/>
                      </a:cubicBezTo>
                      <a:cubicBezTo>
                        <a:pt x="39" y="48"/>
                        <a:pt x="39" y="47"/>
                        <a:pt x="39" y="47"/>
                      </a:cubicBezTo>
                      <a:close/>
                      <a:moveTo>
                        <a:pt x="44" y="45"/>
                      </a:moveTo>
                      <a:cubicBezTo>
                        <a:pt x="44" y="45"/>
                        <a:pt x="44" y="45"/>
                        <a:pt x="44" y="45"/>
                      </a:cubicBezTo>
                      <a:cubicBezTo>
                        <a:pt x="44" y="45"/>
                        <a:pt x="44" y="45"/>
                        <a:pt x="44" y="45"/>
                      </a:cubicBezTo>
                      <a:cubicBezTo>
                        <a:pt x="44" y="45"/>
                        <a:pt x="44" y="44"/>
                        <a:pt x="44" y="44"/>
                      </a:cubicBezTo>
                      <a:cubicBezTo>
                        <a:pt x="45" y="44"/>
                        <a:pt x="44" y="45"/>
                        <a:pt x="44" y="45"/>
                      </a:cubicBezTo>
                      <a:close/>
                      <a:moveTo>
                        <a:pt x="31" y="51"/>
                      </a:moveTo>
                      <a:cubicBezTo>
                        <a:pt x="33" y="50"/>
                        <a:pt x="35" y="51"/>
                        <a:pt x="36" y="51"/>
                      </a:cubicBezTo>
                      <a:cubicBezTo>
                        <a:pt x="35" y="52"/>
                        <a:pt x="33" y="51"/>
                        <a:pt x="31" y="51"/>
                      </a:cubicBezTo>
                      <a:close/>
                      <a:moveTo>
                        <a:pt x="26" y="48"/>
                      </a:moveTo>
                      <a:cubicBezTo>
                        <a:pt x="26" y="47"/>
                        <a:pt x="26" y="47"/>
                        <a:pt x="26" y="46"/>
                      </a:cubicBezTo>
                      <a:cubicBezTo>
                        <a:pt x="27" y="46"/>
                        <a:pt x="27" y="46"/>
                        <a:pt x="27" y="46"/>
                      </a:cubicBezTo>
                      <a:cubicBezTo>
                        <a:pt x="27" y="47"/>
                        <a:pt x="27" y="47"/>
                        <a:pt x="26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6" y="47"/>
                        <a:pt x="26" y="47"/>
                        <a:pt x="26" y="48"/>
                      </a:cubicBezTo>
                      <a:close/>
                      <a:moveTo>
                        <a:pt x="23" y="54"/>
                      </a:moveTo>
                      <a:cubicBezTo>
                        <a:pt x="23" y="55"/>
                        <a:pt x="22" y="54"/>
                        <a:pt x="22" y="55"/>
                      </a:cubicBezTo>
                      <a:cubicBezTo>
                        <a:pt x="22" y="54"/>
                        <a:pt x="22" y="54"/>
                        <a:pt x="22" y="54"/>
                      </a:cubicBezTo>
                      <a:cubicBezTo>
                        <a:pt x="22" y="54"/>
                        <a:pt x="22" y="53"/>
                        <a:pt x="23" y="54"/>
                      </a:cubicBezTo>
                      <a:cubicBezTo>
                        <a:pt x="23" y="54"/>
                        <a:pt x="23" y="54"/>
                        <a:pt x="23" y="54"/>
                      </a:cubicBezTo>
                      <a:cubicBezTo>
                        <a:pt x="23" y="54"/>
                        <a:pt x="23" y="54"/>
                        <a:pt x="23" y="54"/>
                      </a:cubicBezTo>
                      <a:cubicBezTo>
                        <a:pt x="23" y="54"/>
                        <a:pt x="23" y="54"/>
                        <a:pt x="23" y="54"/>
                      </a:cubicBezTo>
                      <a:cubicBezTo>
                        <a:pt x="23" y="54"/>
                        <a:pt x="23" y="54"/>
                        <a:pt x="23" y="55"/>
                      </a:cubicBezTo>
                      <a:cubicBezTo>
                        <a:pt x="23" y="54"/>
                        <a:pt x="23" y="55"/>
                        <a:pt x="23" y="55"/>
                      </a:cubicBezTo>
                      <a:cubicBezTo>
                        <a:pt x="23" y="55"/>
                        <a:pt x="23" y="54"/>
                        <a:pt x="23" y="54"/>
                      </a:cubicBezTo>
                      <a:close/>
                      <a:moveTo>
                        <a:pt x="11" y="41"/>
                      </a:moveTo>
                      <a:cubicBezTo>
                        <a:pt x="11" y="42"/>
                        <a:pt x="12" y="42"/>
                        <a:pt x="12" y="42"/>
                      </a:cubicBezTo>
                      <a:cubicBezTo>
                        <a:pt x="13" y="42"/>
                        <a:pt x="13" y="43"/>
                        <a:pt x="13" y="43"/>
                      </a:cubicBezTo>
                      <a:cubicBezTo>
                        <a:pt x="14" y="43"/>
                        <a:pt x="13" y="43"/>
                        <a:pt x="13" y="43"/>
                      </a:cubicBezTo>
                      <a:cubicBezTo>
                        <a:pt x="14" y="43"/>
                        <a:pt x="14" y="43"/>
                        <a:pt x="14" y="44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5" y="44"/>
                        <a:pt x="14" y="44"/>
                        <a:pt x="14" y="44"/>
                      </a:cubicBezTo>
                      <a:cubicBezTo>
                        <a:pt x="15" y="45"/>
                        <a:pt x="16" y="46"/>
                        <a:pt x="16" y="47"/>
                      </a:cubicBezTo>
                      <a:cubicBezTo>
                        <a:pt x="17" y="47"/>
                        <a:pt x="17" y="48"/>
                        <a:pt x="18" y="48"/>
                      </a:cubicBezTo>
                      <a:cubicBezTo>
                        <a:pt x="18" y="49"/>
                        <a:pt x="19" y="50"/>
                        <a:pt x="19" y="50"/>
                      </a:cubicBezTo>
                      <a:cubicBezTo>
                        <a:pt x="19" y="50"/>
                        <a:pt x="19" y="50"/>
                        <a:pt x="18" y="49"/>
                      </a:cubicBezTo>
                      <a:cubicBezTo>
                        <a:pt x="18" y="49"/>
                        <a:pt x="18" y="49"/>
                        <a:pt x="18" y="48"/>
                      </a:cubicBezTo>
                      <a:cubicBezTo>
                        <a:pt x="18" y="49"/>
                        <a:pt x="20" y="51"/>
                        <a:pt x="20" y="52"/>
                      </a:cubicBezTo>
                      <a:cubicBezTo>
                        <a:pt x="20" y="52"/>
                        <a:pt x="20" y="53"/>
                        <a:pt x="21" y="54"/>
                      </a:cubicBezTo>
                      <a:cubicBezTo>
                        <a:pt x="21" y="53"/>
                        <a:pt x="20" y="53"/>
                        <a:pt x="21" y="54"/>
                      </a:cubicBezTo>
                      <a:cubicBezTo>
                        <a:pt x="21" y="54"/>
                        <a:pt x="20" y="52"/>
                        <a:pt x="20" y="52"/>
                      </a:cubicBezTo>
                      <a:cubicBezTo>
                        <a:pt x="19" y="51"/>
                        <a:pt x="20" y="52"/>
                        <a:pt x="20" y="52"/>
                      </a:cubicBezTo>
                      <a:cubicBezTo>
                        <a:pt x="19" y="51"/>
                        <a:pt x="19" y="50"/>
                        <a:pt x="18" y="49"/>
                      </a:cubicBezTo>
                      <a:cubicBezTo>
                        <a:pt x="18" y="49"/>
                        <a:pt x="18" y="49"/>
                        <a:pt x="18" y="49"/>
                      </a:cubicBezTo>
                      <a:cubicBezTo>
                        <a:pt x="17" y="48"/>
                        <a:pt x="18" y="49"/>
                        <a:pt x="18" y="48"/>
                      </a:cubicBezTo>
                      <a:cubicBezTo>
                        <a:pt x="17" y="47"/>
                        <a:pt x="17" y="47"/>
                        <a:pt x="17" y="47"/>
                      </a:cubicBezTo>
                      <a:cubicBezTo>
                        <a:pt x="17" y="48"/>
                        <a:pt x="17" y="48"/>
                        <a:pt x="17" y="47"/>
                      </a:cubicBezTo>
                      <a:cubicBezTo>
                        <a:pt x="17" y="47"/>
                        <a:pt x="17" y="48"/>
                        <a:pt x="17" y="48"/>
                      </a:cubicBezTo>
                      <a:cubicBezTo>
                        <a:pt x="17" y="47"/>
                        <a:pt x="17" y="47"/>
                        <a:pt x="16" y="46"/>
                      </a:cubicBezTo>
                      <a:cubicBezTo>
                        <a:pt x="17" y="47"/>
                        <a:pt x="16" y="46"/>
                        <a:pt x="16" y="45"/>
                      </a:cubicBezTo>
                      <a:cubicBezTo>
                        <a:pt x="15" y="45"/>
                        <a:pt x="16" y="46"/>
                        <a:pt x="16" y="46"/>
                      </a:cubicBezTo>
                      <a:cubicBezTo>
                        <a:pt x="16" y="46"/>
                        <a:pt x="15" y="45"/>
                        <a:pt x="15" y="45"/>
                      </a:cubicBezTo>
                      <a:cubicBezTo>
                        <a:pt x="15" y="45"/>
                        <a:pt x="15" y="45"/>
                        <a:pt x="14" y="44"/>
                      </a:cubicBezTo>
                      <a:cubicBezTo>
                        <a:pt x="14" y="44"/>
                        <a:pt x="15" y="44"/>
                        <a:pt x="14" y="44"/>
                      </a:cubicBezTo>
                      <a:cubicBezTo>
                        <a:pt x="14" y="44"/>
                        <a:pt x="14" y="44"/>
                        <a:pt x="14" y="43"/>
                      </a:cubicBezTo>
                      <a:cubicBezTo>
                        <a:pt x="13" y="43"/>
                        <a:pt x="13" y="43"/>
                        <a:pt x="13" y="43"/>
                      </a:cubicBezTo>
                      <a:cubicBezTo>
                        <a:pt x="13" y="43"/>
                        <a:pt x="12" y="42"/>
                        <a:pt x="12" y="42"/>
                      </a:cubicBezTo>
                      <a:cubicBezTo>
                        <a:pt x="12" y="42"/>
                        <a:pt x="13" y="42"/>
                        <a:pt x="13" y="43"/>
                      </a:cubicBezTo>
                      <a:cubicBezTo>
                        <a:pt x="13" y="43"/>
                        <a:pt x="12" y="42"/>
                        <a:pt x="12" y="42"/>
                      </a:cubicBezTo>
                      <a:cubicBezTo>
                        <a:pt x="12" y="42"/>
                        <a:pt x="13" y="42"/>
                        <a:pt x="13" y="42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1"/>
                        <a:pt x="11" y="41"/>
                        <a:pt x="12" y="42"/>
                      </a:cubicBezTo>
                      <a:cubicBezTo>
                        <a:pt x="12" y="42"/>
                        <a:pt x="11" y="41"/>
                        <a:pt x="11" y="41"/>
                      </a:cubicBezTo>
                      <a:close/>
                      <a:moveTo>
                        <a:pt x="20" y="52"/>
                      </a:moveTo>
                      <a:cubicBezTo>
                        <a:pt x="20" y="52"/>
                        <a:pt x="20" y="52"/>
                        <a:pt x="20" y="52"/>
                      </a:cubicBezTo>
                      <a:cubicBezTo>
                        <a:pt x="20" y="52"/>
                        <a:pt x="20" y="52"/>
                        <a:pt x="20" y="52"/>
                      </a:cubicBezTo>
                      <a:cubicBezTo>
                        <a:pt x="20" y="51"/>
                        <a:pt x="20" y="51"/>
                        <a:pt x="19" y="50"/>
                      </a:cubicBezTo>
                      <a:cubicBezTo>
                        <a:pt x="19" y="51"/>
                        <a:pt x="20" y="53"/>
                        <a:pt x="20" y="52"/>
                      </a:cubicBezTo>
                      <a:close/>
                      <a:moveTo>
                        <a:pt x="18" y="49"/>
                      </a:moveTo>
                      <a:cubicBezTo>
                        <a:pt x="17" y="48"/>
                        <a:pt x="17" y="48"/>
                        <a:pt x="17" y="47"/>
                      </a:cubicBezTo>
                      <a:cubicBezTo>
                        <a:pt x="17" y="48"/>
                        <a:pt x="19" y="50"/>
                        <a:pt x="18" y="49"/>
                      </a:cubicBezTo>
                      <a:close/>
                      <a:moveTo>
                        <a:pt x="17" y="48"/>
                      </a:moveTo>
                      <a:cubicBezTo>
                        <a:pt x="17" y="47"/>
                        <a:pt x="16" y="47"/>
                        <a:pt x="16" y="45"/>
                      </a:cubicBezTo>
                      <a:cubicBezTo>
                        <a:pt x="16" y="46"/>
                        <a:pt x="17" y="48"/>
                        <a:pt x="17" y="48"/>
                      </a:cubicBezTo>
                      <a:close/>
                      <a:moveTo>
                        <a:pt x="12" y="41"/>
                      </a:moveTo>
                      <a:cubicBezTo>
                        <a:pt x="12" y="41"/>
                        <a:pt x="12" y="41"/>
                        <a:pt x="11" y="41"/>
                      </a:cubicBezTo>
                      <a:cubicBezTo>
                        <a:pt x="12" y="41"/>
                        <a:pt x="12" y="41"/>
                        <a:pt x="12" y="41"/>
                      </a:cubicBezTo>
                      <a:close/>
                      <a:moveTo>
                        <a:pt x="15" y="41"/>
                      </a:move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5" y="41"/>
                        <a:pt x="15" y="41"/>
                        <a:pt x="14" y="41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4" y="41"/>
                        <a:pt x="14" y="41"/>
                        <a:pt x="15" y="41"/>
                      </a:cubicBezTo>
                      <a:close/>
                      <a:moveTo>
                        <a:pt x="17" y="41"/>
                      </a:moveTo>
                      <a:cubicBezTo>
                        <a:pt x="18" y="40"/>
                        <a:pt x="17" y="41"/>
                        <a:pt x="17" y="41"/>
                      </a:cubicBezTo>
                      <a:cubicBezTo>
                        <a:pt x="18" y="40"/>
                        <a:pt x="17" y="41"/>
                        <a:pt x="18" y="40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7" y="41"/>
                        <a:pt x="16" y="41"/>
                        <a:pt x="16" y="41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lose/>
                      <a:moveTo>
                        <a:pt x="15" y="48"/>
                      </a:moveTo>
                      <a:cubicBezTo>
                        <a:pt x="16" y="48"/>
                        <a:pt x="16" y="48"/>
                        <a:pt x="16" y="48"/>
                      </a:cubicBezTo>
                      <a:cubicBezTo>
                        <a:pt x="16" y="49"/>
                        <a:pt x="16" y="49"/>
                        <a:pt x="16" y="50"/>
                      </a:cubicBezTo>
                      <a:cubicBezTo>
                        <a:pt x="15" y="50"/>
                        <a:pt x="16" y="49"/>
                        <a:pt x="15" y="48"/>
                      </a:cubicBezTo>
                      <a:close/>
                      <a:moveTo>
                        <a:pt x="31" y="47"/>
                      </a:moveTo>
                      <a:cubicBezTo>
                        <a:pt x="31" y="47"/>
                        <a:pt x="31" y="48"/>
                        <a:pt x="31" y="49"/>
                      </a:cubicBezTo>
                      <a:cubicBezTo>
                        <a:pt x="30" y="48"/>
                        <a:pt x="31" y="47"/>
                        <a:pt x="31" y="47"/>
                      </a:cubicBezTo>
                      <a:close/>
                      <a:moveTo>
                        <a:pt x="198" y="4"/>
                      </a:moveTo>
                      <a:cubicBezTo>
                        <a:pt x="198" y="5"/>
                        <a:pt x="199" y="6"/>
                        <a:pt x="198" y="7"/>
                      </a:cubicBezTo>
                      <a:cubicBezTo>
                        <a:pt x="198" y="7"/>
                        <a:pt x="198" y="7"/>
                        <a:pt x="198" y="6"/>
                      </a:cubicBezTo>
                      <a:cubicBezTo>
                        <a:pt x="198" y="5"/>
                        <a:pt x="197" y="5"/>
                        <a:pt x="198" y="4"/>
                      </a:cubicBezTo>
                      <a:close/>
                      <a:moveTo>
                        <a:pt x="166" y="15"/>
                      </a:moveTo>
                      <a:cubicBezTo>
                        <a:pt x="166" y="15"/>
                        <a:pt x="166" y="15"/>
                        <a:pt x="166" y="16"/>
                      </a:cubicBezTo>
                      <a:cubicBezTo>
                        <a:pt x="166" y="16"/>
                        <a:pt x="166" y="15"/>
                        <a:pt x="165" y="15"/>
                      </a:cubicBezTo>
                      <a:cubicBezTo>
                        <a:pt x="165" y="14"/>
                        <a:pt x="166" y="15"/>
                        <a:pt x="166" y="15"/>
                      </a:cubicBezTo>
                      <a:close/>
                      <a:moveTo>
                        <a:pt x="165" y="22"/>
                      </a:moveTo>
                      <a:cubicBezTo>
                        <a:pt x="165" y="23"/>
                        <a:pt x="165" y="23"/>
                        <a:pt x="165" y="24"/>
                      </a:cubicBezTo>
                      <a:cubicBezTo>
                        <a:pt x="164" y="24"/>
                        <a:pt x="165" y="23"/>
                        <a:pt x="164" y="23"/>
                      </a:cubicBezTo>
                      <a:cubicBezTo>
                        <a:pt x="164" y="23"/>
                        <a:pt x="165" y="22"/>
                        <a:pt x="165" y="22"/>
                      </a:cubicBezTo>
                      <a:close/>
                      <a:moveTo>
                        <a:pt x="163" y="22"/>
                      </a:moveTo>
                      <a:cubicBezTo>
                        <a:pt x="162" y="21"/>
                        <a:pt x="162" y="21"/>
                        <a:pt x="162" y="21"/>
                      </a:cubicBezTo>
                      <a:cubicBezTo>
                        <a:pt x="162" y="21"/>
                        <a:pt x="162" y="21"/>
                        <a:pt x="162" y="20"/>
                      </a:cubicBezTo>
                      <a:cubicBezTo>
                        <a:pt x="162" y="20"/>
                        <a:pt x="162" y="20"/>
                        <a:pt x="162" y="20"/>
                      </a:cubicBezTo>
                      <a:cubicBezTo>
                        <a:pt x="163" y="20"/>
                        <a:pt x="163" y="20"/>
                        <a:pt x="163" y="21"/>
                      </a:cubicBezTo>
                      <a:cubicBezTo>
                        <a:pt x="163" y="21"/>
                        <a:pt x="163" y="21"/>
                        <a:pt x="163" y="22"/>
                      </a:cubicBezTo>
                      <a:close/>
                      <a:moveTo>
                        <a:pt x="160" y="36"/>
                      </a:moveTo>
                      <a:cubicBezTo>
                        <a:pt x="160" y="36"/>
                        <a:pt x="160" y="37"/>
                        <a:pt x="160" y="37"/>
                      </a:cubicBezTo>
                      <a:cubicBezTo>
                        <a:pt x="160" y="37"/>
                        <a:pt x="159" y="37"/>
                        <a:pt x="159" y="37"/>
                      </a:cubicBezTo>
                      <a:cubicBezTo>
                        <a:pt x="159" y="36"/>
                        <a:pt x="159" y="36"/>
                        <a:pt x="160" y="36"/>
                      </a:cubicBezTo>
                      <a:cubicBezTo>
                        <a:pt x="159" y="35"/>
                        <a:pt x="159" y="35"/>
                        <a:pt x="158" y="35"/>
                      </a:cubicBezTo>
                      <a:cubicBezTo>
                        <a:pt x="159" y="34"/>
                        <a:pt x="160" y="34"/>
                        <a:pt x="160" y="35"/>
                      </a:cubicBezTo>
                      <a:cubicBezTo>
                        <a:pt x="160" y="36"/>
                        <a:pt x="160" y="36"/>
                        <a:pt x="160" y="36"/>
                      </a:cubicBezTo>
                      <a:cubicBezTo>
                        <a:pt x="160" y="37"/>
                        <a:pt x="160" y="36"/>
                        <a:pt x="160" y="36"/>
                      </a:cubicBezTo>
                      <a:close/>
                      <a:moveTo>
                        <a:pt x="147" y="50"/>
                      </a:moveTo>
                      <a:cubicBezTo>
                        <a:pt x="147" y="50"/>
                        <a:pt x="147" y="49"/>
                        <a:pt x="147" y="50"/>
                      </a:cubicBezTo>
                      <a:cubicBezTo>
                        <a:pt x="147" y="50"/>
                        <a:pt x="147" y="50"/>
                        <a:pt x="147" y="50"/>
                      </a:cubicBezTo>
                      <a:cubicBezTo>
                        <a:pt x="147" y="49"/>
                        <a:pt x="148" y="50"/>
                        <a:pt x="148" y="50"/>
                      </a:cubicBezTo>
                      <a:cubicBezTo>
                        <a:pt x="148" y="50"/>
                        <a:pt x="148" y="50"/>
                        <a:pt x="148" y="50"/>
                      </a:cubicBezTo>
                      <a:cubicBezTo>
                        <a:pt x="148" y="51"/>
                        <a:pt x="148" y="50"/>
                        <a:pt x="147" y="50"/>
                      </a:cubicBezTo>
                      <a:close/>
                      <a:moveTo>
                        <a:pt x="148" y="22"/>
                      </a:moveTo>
                      <a:cubicBezTo>
                        <a:pt x="148" y="21"/>
                        <a:pt x="147" y="22"/>
                        <a:pt x="147" y="21"/>
                      </a:cubicBezTo>
                      <a:cubicBezTo>
                        <a:pt x="147" y="20"/>
                        <a:pt x="148" y="21"/>
                        <a:pt x="149" y="21"/>
                      </a:cubicBezTo>
                      <a:cubicBezTo>
                        <a:pt x="149" y="21"/>
                        <a:pt x="148" y="21"/>
                        <a:pt x="148" y="22"/>
                      </a:cubicBezTo>
                      <a:close/>
                      <a:moveTo>
                        <a:pt x="131" y="51"/>
                      </a:moveTo>
                      <a:cubicBezTo>
                        <a:pt x="131" y="51"/>
                        <a:pt x="131" y="51"/>
                        <a:pt x="131" y="51"/>
                      </a:cubicBezTo>
                      <a:cubicBezTo>
                        <a:pt x="131" y="51"/>
                        <a:pt x="131" y="51"/>
                        <a:pt x="131" y="51"/>
                      </a:cubicBezTo>
                      <a:cubicBezTo>
                        <a:pt x="131" y="49"/>
                        <a:pt x="131" y="51"/>
                        <a:pt x="132" y="51"/>
                      </a:cubicBezTo>
                      <a:cubicBezTo>
                        <a:pt x="131" y="52"/>
                        <a:pt x="131" y="51"/>
                        <a:pt x="131" y="51"/>
                      </a:cubicBezTo>
                      <a:close/>
                      <a:moveTo>
                        <a:pt x="124" y="53"/>
                      </a:moveTo>
                      <a:cubicBezTo>
                        <a:pt x="124" y="54"/>
                        <a:pt x="123" y="54"/>
                        <a:pt x="123" y="54"/>
                      </a:cubicBezTo>
                      <a:cubicBezTo>
                        <a:pt x="123" y="54"/>
                        <a:pt x="122" y="53"/>
                        <a:pt x="122" y="54"/>
                      </a:cubicBezTo>
                      <a:cubicBezTo>
                        <a:pt x="122" y="54"/>
                        <a:pt x="122" y="54"/>
                        <a:pt x="121" y="53"/>
                      </a:cubicBezTo>
                      <a:cubicBezTo>
                        <a:pt x="122" y="52"/>
                        <a:pt x="123" y="53"/>
                        <a:pt x="124" y="53"/>
                      </a:cubicBezTo>
                      <a:close/>
                      <a:moveTo>
                        <a:pt x="125" y="27"/>
                      </a:moveTo>
                      <a:cubicBezTo>
                        <a:pt x="125" y="27"/>
                        <a:pt x="125" y="28"/>
                        <a:pt x="125" y="28"/>
                      </a:cubicBezTo>
                      <a:cubicBezTo>
                        <a:pt x="125" y="29"/>
                        <a:pt x="125" y="28"/>
                        <a:pt x="125" y="28"/>
                      </a:cubicBezTo>
                      <a:cubicBezTo>
                        <a:pt x="125" y="28"/>
                        <a:pt x="125" y="28"/>
                        <a:pt x="125" y="28"/>
                      </a:cubicBezTo>
                      <a:cubicBezTo>
                        <a:pt x="125" y="27"/>
                        <a:pt x="125" y="27"/>
                        <a:pt x="125" y="27"/>
                      </a:cubicBezTo>
                      <a:close/>
                      <a:moveTo>
                        <a:pt x="117" y="32"/>
                      </a:moveTo>
                      <a:cubicBezTo>
                        <a:pt x="117" y="32"/>
                        <a:pt x="117" y="32"/>
                        <a:pt x="117" y="32"/>
                      </a:cubicBezTo>
                      <a:cubicBezTo>
                        <a:pt x="117" y="33"/>
                        <a:pt x="117" y="33"/>
                        <a:pt x="118" y="33"/>
                      </a:cubicBezTo>
                      <a:cubicBezTo>
                        <a:pt x="117" y="34"/>
                        <a:pt x="117" y="33"/>
                        <a:pt x="117" y="32"/>
                      </a:cubicBezTo>
                      <a:close/>
                      <a:moveTo>
                        <a:pt x="114" y="10"/>
                      </a:moveTo>
                      <a:cubicBezTo>
                        <a:pt x="114" y="10"/>
                        <a:pt x="115" y="11"/>
                        <a:pt x="115" y="10"/>
                      </a:cubicBezTo>
                      <a:cubicBezTo>
                        <a:pt x="115" y="10"/>
                        <a:pt x="115" y="11"/>
                        <a:pt x="115" y="11"/>
                      </a:cubicBezTo>
                      <a:cubicBezTo>
                        <a:pt x="115" y="11"/>
                        <a:pt x="115" y="11"/>
                        <a:pt x="116" y="11"/>
                      </a:cubicBezTo>
                      <a:cubicBezTo>
                        <a:pt x="115" y="12"/>
                        <a:pt x="115" y="11"/>
                        <a:pt x="114" y="10"/>
                      </a:cubicBezTo>
                      <a:close/>
                      <a:moveTo>
                        <a:pt x="107" y="32"/>
                      </a:moveTo>
                      <a:cubicBezTo>
                        <a:pt x="108" y="31"/>
                        <a:pt x="109" y="31"/>
                        <a:pt x="110" y="31"/>
                      </a:cubicBezTo>
                      <a:cubicBezTo>
                        <a:pt x="110" y="31"/>
                        <a:pt x="110" y="31"/>
                        <a:pt x="110" y="30"/>
                      </a:cubicBezTo>
                      <a:cubicBezTo>
                        <a:pt x="110" y="30"/>
                        <a:pt x="110" y="30"/>
                        <a:pt x="110" y="30"/>
                      </a:cubicBezTo>
                      <a:cubicBezTo>
                        <a:pt x="110" y="29"/>
                        <a:pt x="110" y="28"/>
                        <a:pt x="110" y="29"/>
                      </a:cubicBezTo>
                      <a:cubicBezTo>
                        <a:pt x="110" y="29"/>
                        <a:pt x="110" y="29"/>
                        <a:pt x="110" y="29"/>
                      </a:cubicBezTo>
                      <a:cubicBezTo>
                        <a:pt x="110" y="30"/>
                        <a:pt x="110" y="30"/>
                        <a:pt x="111" y="30"/>
                      </a:cubicBezTo>
                      <a:cubicBezTo>
                        <a:pt x="111" y="30"/>
                        <a:pt x="111" y="29"/>
                        <a:pt x="111" y="30"/>
                      </a:cubicBezTo>
                      <a:cubicBezTo>
                        <a:pt x="111" y="29"/>
                        <a:pt x="111" y="29"/>
                        <a:pt x="111" y="29"/>
                      </a:cubicBezTo>
                      <a:cubicBezTo>
                        <a:pt x="111" y="28"/>
                        <a:pt x="112" y="29"/>
                        <a:pt x="112" y="29"/>
                      </a:cubicBezTo>
                      <a:cubicBezTo>
                        <a:pt x="112" y="30"/>
                        <a:pt x="112" y="30"/>
                        <a:pt x="112" y="31"/>
                      </a:cubicBezTo>
                      <a:cubicBezTo>
                        <a:pt x="111" y="31"/>
                        <a:pt x="111" y="31"/>
                        <a:pt x="110" y="31"/>
                      </a:cubicBezTo>
                      <a:cubicBezTo>
                        <a:pt x="110" y="31"/>
                        <a:pt x="110" y="31"/>
                        <a:pt x="110" y="31"/>
                      </a:cubicBezTo>
                      <a:cubicBezTo>
                        <a:pt x="110" y="32"/>
                        <a:pt x="110" y="31"/>
                        <a:pt x="111" y="32"/>
                      </a:cubicBezTo>
                      <a:cubicBezTo>
                        <a:pt x="110" y="33"/>
                        <a:pt x="110" y="33"/>
                        <a:pt x="110" y="34"/>
                      </a:cubicBezTo>
                      <a:cubicBezTo>
                        <a:pt x="109" y="34"/>
                        <a:pt x="109" y="32"/>
                        <a:pt x="109" y="34"/>
                      </a:cubicBezTo>
                      <a:cubicBezTo>
                        <a:pt x="108" y="33"/>
                        <a:pt x="108" y="33"/>
                        <a:pt x="108" y="33"/>
                      </a:cubicBezTo>
                      <a:cubicBezTo>
                        <a:pt x="108" y="33"/>
                        <a:pt x="108" y="33"/>
                        <a:pt x="108" y="33"/>
                      </a:cubicBezTo>
                      <a:cubicBezTo>
                        <a:pt x="108" y="32"/>
                        <a:pt x="107" y="32"/>
                        <a:pt x="107" y="32"/>
                      </a:cubicBezTo>
                      <a:close/>
                      <a:moveTo>
                        <a:pt x="106" y="30"/>
                      </a:moveTo>
                      <a:cubicBezTo>
                        <a:pt x="106" y="30"/>
                        <a:pt x="106" y="30"/>
                        <a:pt x="106" y="29"/>
                      </a:cubicBezTo>
                      <a:cubicBezTo>
                        <a:pt x="106" y="29"/>
                        <a:pt x="107" y="29"/>
                        <a:pt x="106" y="29"/>
                      </a:cubicBezTo>
                      <a:cubicBezTo>
                        <a:pt x="106" y="29"/>
                        <a:pt x="106" y="29"/>
                        <a:pt x="107" y="29"/>
                      </a:cubicBezTo>
                      <a:cubicBezTo>
                        <a:pt x="107" y="29"/>
                        <a:pt x="107" y="28"/>
                        <a:pt x="107" y="28"/>
                      </a:cubicBezTo>
                      <a:cubicBezTo>
                        <a:pt x="107" y="29"/>
                        <a:pt x="107" y="29"/>
                        <a:pt x="107" y="29"/>
                      </a:cubicBezTo>
                      <a:cubicBezTo>
                        <a:pt x="107" y="30"/>
                        <a:pt x="107" y="29"/>
                        <a:pt x="107" y="30"/>
                      </a:cubicBezTo>
                      <a:cubicBezTo>
                        <a:pt x="107" y="30"/>
                        <a:pt x="107" y="29"/>
                        <a:pt x="106" y="30"/>
                      </a:cubicBezTo>
                      <a:close/>
                      <a:moveTo>
                        <a:pt x="102" y="23"/>
                      </a:moveTo>
                      <a:cubicBezTo>
                        <a:pt x="103" y="23"/>
                        <a:pt x="102" y="23"/>
                        <a:pt x="103" y="23"/>
                      </a:cubicBezTo>
                      <a:cubicBezTo>
                        <a:pt x="103" y="23"/>
                        <a:pt x="103" y="24"/>
                        <a:pt x="103" y="24"/>
                      </a:cubicBezTo>
                      <a:cubicBezTo>
                        <a:pt x="103" y="24"/>
                        <a:pt x="103" y="24"/>
                        <a:pt x="103" y="24"/>
                      </a:cubicBezTo>
                      <a:cubicBezTo>
                        <a:pt x="103" y="24"/>
                        <a:pt x="103" y="23"/>
                        <a:pt x="103" y="23"/>
                      </a:cubicBezTo>
                      <a:cubicBezTo>
                        <a:pt x="103" y="24"/>
                        <a:pt x="104" y="23"/>
                        <a:pt x="104" y="24"/>
                      </a:cubicBezTo>
                      <a:cubicBezTo>
                        <a:pt x="105" y="24"/>
                        <a:pt x="105" y="24"/>
                        <a:pt x="105" y="24"/>
                      </a:cubicBezTo>
                      <a:cubicBezTo>
                        <a:pt x="104" y="24"/>
                        <a:pt x="104" y="24"/>
                        <a:pt x="105" y="23"/>
                      </a:cubicBezTo>
                      <a:cubicBezTo>
                        <a:pt x="105" y="23"/>
                        <a:pt x="105" y="24"/>
                        <a:pt x="105" y="25"/>
                      </a:cubicBezTo>
                      <a:cubicBezTo>
                        <a:pt x="105" y="25"/>
                        <a:pt x="104" y="25"/>
                        <a:pt x="104" y="25"/>
                      </a:cubicBezTo>
                      <a:cubicBezTo>
                        <a:pt x="104" y="25"/>
                        <a:pt x="103" y="26"/>
                        <a:pt x="102" y="25"/>
                      </a:cubicBezTo>
                      <a:cubicBezTo>
                        <a:pt x="102" y="24"/>
                        <a:pt x="102" y="23"/>
                        <a:pt x="102" y="23"/>
                      </a:cubicBezTo>
                      <a:close/>
                      <a:moveTo>
                        <a:pt x="102" y="8"/>
                      </a:moveTo>
                      <a:cubicBezTo>
                        <a:pt x="103" y="7"/>
                        <a:pt x="103" y="9"/>
                        <a:pt x="104" y="9"/>
                      </a:cubicBezTo>
                      <a:cubicBezTo>
                        <a:pt x="104" y="9"/>
                        <a:pt x="104" y="10"/>
                        <a:pt x="104" y="10"/>
                      </a:cubicBezTo>
                      <a:cubicBezTo>
                        <a:pt x="104" y="10"/>
                        <a:pt x="103" y="10"/>
                        <a:pt x="103" y="10"/>
                      </a:cubicBezTo>
                      <a:cubicBezTo>
                        <a:pt x="103" y="9"/>
                        <a:pt x="103" y="10"/>
                        <a:pt x="103" y="9"/>
                      </a:cubicBezTo>
                      <a:cubicBezTo>
                        <a:pt x="103" y="9"/>
                        <a:pt x="102" y="9"/>
                        <a:pt x="101" y="9"/>
                      </a:cubicBezTo>
                      <a:cubicBezTo>
                        <a:pt x="101" y="9"/>
                        <a:pt x="102" y="8"/>
                        <a:pt x="102" y="8"/>
                      </a:cubicBezTo>
                      <a:close/>
                      <a:moveTo>
                        <a:pt x="99" y="33"/>
                      </a:moveTo>
                      <a:cubicBezTo>
                        <a:pt x="98" y="32"/>
                        <a:pt x="98" y="32"/>
                        <a:pt x="98" y="33"/>
                      </a:cubicBezTo>
                      <a:cubicBezTo>
                        <a:pt x="98" y="32"/>
                        <a:pt x="98" y="32"/>
                        <a:pt x="98" y="32"/>
                      </a:cubicBezTo>
                      <a:cubicBezTo>
                        <a:pt x="98" y="31"/>
                        <a:pt x="98" y="32"/>
                        <a:pt x="99" y="31"/>
                      </a:cubicBezTo>
                      <a:cubicBezTo>
                        <a:pt x="99" y="32"/>
                        <a:pt x="99" y="32"/>
                        <a:pt x="99" y="33"/>
                      </a:cubicBezTo>
                      <a:close/>
                      <a:moveTo>
                        <a:pt x="69" y="34"/>
                      </a:moveTo>
                      <a:cubicBezTo>
                        <a:pt x="69" y="35"/>
                        <a:pt x="69" y="35"/>
                        <a:pt x="70" y="34"/>
                      </a:cubicBezTo>
                      <a:cubicBezTo>
                        <a:pt x="70" y="35"/>
                        <a:pt x="70" y="35"/>
                        <a:pt x="70" y="35"/>
                      </a:cubicBezTo>
                      <a:cubicBezTo>
                        <a:pt x="70" y="35"/>
                        <a:pt x="70" y="35"/>
                        <a:pt x="70" y="35"/>
                      </a:cubicBezTo>
                      <a:cubicBezTo>
                        <a:pt x="69" y="35"/>
                        <a:pt x="70" y="35"/>
                        <a:pt x="69" y="35"/>
                      </a:cubicBezTo>
                      <a:cubicBezTo>
                        <a:pt x="70" y="36"/>
                        <a:pt x="70" y="36"/>
                        <a:pt x="70" y="36"/>
                      </a:cubicBezTo>
                      <a:cubicBezTo>
                        <a:pt x="69" y="37"/>
                        <a:pt x="69" y="36"/>
                        <a:pt x="69" y="36"/>
                      </a:cubicBezTo>
                      <a:cubicBezTo>
                        <a:pt x="69" y="36"/>
                        <a:pt x="69" y="35"/>
                        <a:pt x="69" y="36"/>
                      </a:cubicBezTo>
                      <a:cubicBezTo>
                        <a:pt x="69" y="35"/>
                        <a:pt x="69" y="35"/>
                        <a:pt x="69" y="35"/>
                      </a:cubicBezTo>
                      <a:cubicBezTo>
                        <a:pt x="69" y="35"/>
                        <a:pt x="69" y="36"/>
                        <a:pt x="69" y="36"/>
                      </a:cubicBezTo>
                      <a:cubicBezTo>
                        <a:pt x="69" y="36"/>
                        <a:pt x="68" y="36"/>
                        <a:pt x="68" y="36"/>
                      </a:cubicBezTo>
                      <a:cubicBezTo>
                        <a:pt x="68" y="36"/>
                        <a:pt x="68" y="35"/>
                        <a:pt x="68" y="35"/>
                      </a:cubicBezTo>
                      <a:cubicBezTo>
                        <a:pt x="68" y="35"/>
                        <a:pt x="69" y="35"/>
                        <a:pt x="69" y="34"/>
                      </a:cubicBezTo>
                      <a:close/>
                      <a:moveTo>
                        <a:pt x="59" y="42"/>
                      </a:moveTo>
                      <a:cubicBezTo>
                        <a:pt x="59" y="42"/>
                        <a:pt x="59" y="42"/>
                        <a:pt x="59" y="42"/>
                      </a:cubicBezTo>
                      <a:cubicBezTo>
                        <a:pt x="59" y="42"/>
                        <a:pt x="59" y="42"/>
                        <a:pt x="59" y="43"/>
                      </a:cubicBezTo>
                      <a:cubicBezTo>
                        <a:pt x="59" y="43"/>
                        <a:pt x="59" y="43"/>
                        <a:pt x="59" y="43"/>
                      </a:cubicBezTo>
                      <a:cubicBezTo>
                        <a:pt x="59" y="43"/>
                        <a:pt x="59" y="44"/>
                        <a:pt x="60" y="44"/>
                      </a:cubicBezTo>
                      <a:cubicBezTo>
                        <a:pt x="60" y="44"/>
                        <a:pt x="59" y="44"/>
                        <a:pt x="59" y="44"/>
                      </a:cubicBezTo>
                      <a:cubicBezTo>
                        <a:pt x="59" y="44"/>
                        <a:pt x="59" y="43"/>
                        <a:pt x="59" y="43"/>
                      </a:cubicBezTo>
                      <a:cubicBezTo>
                        <a:pt x="59" y="45"/>
                        <a:pt x="59" y="42"/>
                        <a:pt x="58" y="43"/>
                      </a:cubicBezTo>
                      <a:cubicBezTo>
                        <a:pt x="58" y="41"/>
                        <a:pt x="58" y="43"/>
                        <a:pt x="59" y="43"/>
                      </a:cubicBezTo>
                      <a:cubicBezTo>
                        <a:pt x="59" y="43"/>
                        <a:pt x="59" y="42"/>
                        <a:pt x="59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6" name="Freeform 95">
                  <a:extLst>
                    <a:ext uri="{FF2B5EF4-FFF2-40B4-BE49-F238E27FC236}">
                      <a16:creationId xmlns:a16="http://schemas.microsoft.com/office/drawing/2014/main" xmlns="" id="{CECDB889-BDB6-44C6-8FE3-BBEFE86EDFA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302680" y="1974219"/>
                  <a:ext cx="242888" cy="787400"/>
                </a:xfrm>
                <a:custGeom>
                  <a:avLst/>
                  <a:gdLst>
                    <a:gd name="T0" fmla="*/ 45 w 76"/>
                    <a:gd name="T1" fmla="*/ 58 h 247"/>
                    <a:gd name="T2" fmla="*/ 53 w 76"/>
                    <a:gd name="T3" fmla="*/ 66 h 247"/>
                    <a:gd name="T4" fmla="*/ 49 w 76"/>
                    <a:gd name="T5" fmla="*/ 73 h 247"/>
                    <a:gd name="T6" fmla="*/ 47 w 76"/>
                    <a:gd name="T7" fmla="*/ 77 h 247"/>
                    <a:gd name="T8" fmla="*/ 44 w 76"/>
                    <a:gd name="T9" fmla="*/ 87 h 247"/>
                    <a:gd name="T10" fmla="*/ 65 w 76"/>
                    <a:gd name="T11" fmla="*/ 97 h 247"/>
                    <a:gd name="T12" fmla="*/ 60 w 76"/>
                    <a:gd name="T13" fmla="*/ 108 h 247"/>
                    <a:gd name="T14" fmla="*/ 40 w 76"/>
                    <a:gd name="T15" fmla="*/ 108 h 247"/>
                    <a:gd name="T16" fmla="*/ 50 w 76"/>
                    <a:gd name="T17" fmla="*/ 118 h 247"/>
                    <a:gd name="T18" fmla="*/ 38 w 76"/>
                    <a:gd name="T19" fmla="*/ 122 h 247"/>
                    <a:gd name="T20" fmla="*/ 33 w 76"/>
                    <a:gd name="T21" fmla="*/ 134 h 247"/>
                    <a:gd name="T22" fmla="*/ 33 w 76"/>
                    <a:gd name="T23" fmla="*/ 143 h 247"/>
                    <a:gd name="T24" fmla="*/ 43 w 76"/>
                    <a:gd name="T25" fmla="*/ 159 h 247"/>
                    <a:gd name="T26" fmla="*/ 30 w 76"/>
                    <a:gd name="T27" fmla="*/ 159 h 247"/>
                    <a:gd name="T28" fmla="*/ 37 w 76"/>
                    <a:gd name="T29" fmla="*/ 177 h 247"/>
                    <a:gd name="T30" fmla="*/ 23 w 76"/>
                    <a:gd name="T31" fmla="*/ 222 h 247"/>
                    <a:gd name="T32" fmla="*/ 20 w 76"/>
                    <a:gd name="T33" fmla="*/ 240 h 247"/>
                    <a:gd name="T34" fmla="*/ 68 w 76"/>
                    <a:gd name="T35" fmla="*/ 62 h 247"/>
                    <a:gd name="T36" fmla="*/ 65 w 76"/>
                    <a:gd name="T37" fmla="*/ 73 h 247"/>
                    <a:gd name="T38" fmla="*/ 61 w 76"/>
                    <a:gd name="T39" fmla="*/ 64 h 247"/>
                    <a:gd name="T40" fmla="*/ 58 w 76"/>
                    <a:gd name="T41" fmla="*/ 72 h 247"/>
                    <a:gd name="T42" fmla="*/ 54 w 76"/>
                    <a:gd name="T43" fmla="*/ 52 h 247"/>
                    <a:gd name="T44" fmla="*/ 47 w 76"/>
                    <a:gd name="T45" fmla="*/ 52 h 247"/>
                    <a:gd name="T46" fmla="*/ 36 w 76"/>
                    <a:gd name="T47" fmla="*/ 35 h 247"/>
                    <a:gd name="T48" fmla="*/ 41 w 76"/>
                    <a:gd name="T49" fmla="*/ 41 h 247"/>
                    <a:gd name="T50" fmla="*/ 51 w 76"/>
                    <a:gd name="T51" fmla="*/ 57 h 247"/>
                    <a:gd name="T52" fmla="*/ 58 w 76"/>
                    <a:gd name="T53" fmla="*/ 70 h 247"/>
                    <a:gd name="T54" fmla="*/ 64 w 76"/>
                    <a:gd name="T55" fmla="*/ 51 h 247"/>
                    <a:gd name="T56" fmla="*/ 68 w 76"/>
                    <a:gd name="T57" fmla="*/ 51 h 247"/>
                    <a:gd name="T58" fmla="*/ 46 w 76"/>
                    <a:gd name="T59" fmla="*/ 62 h 247"/>
                    <a:gd name="T60" fmla="*/ 51 w 76"/>
                    <a:gd name="T61" fmla="*/ 69 h 247"/>
                    <a:gd name="T62" fmla="*/ 65 w 76"/>
                    <a:gd name="T63" fmla="*/ 89 h 247"/>
                    <a:gd name="T64" fmla="*/ 63 w 76"/>
                    <a:gd name="T65" fmla="*/ 100 h 247"/>
                    <a:gd name="T66" fmla="*/ 59 w 76"/>
                    <a:gd name="T67" fmla="*/ 103 h 247"/>
                    <a:gd name="T68" fmla="*/ 58 w 76"/>
                    <a:gd name="T69" fmla="*/ 94 h 247"/>
                    <a:gd name="T70" fmla="*/ 59 w 76"/>
                    <a:gd name="T71" fmla="*/ 99 h 247"/>
                    <a:gd name="T72" fmla="*/ 41 w 76"/>
                    <a:gd name="T73" fmla="*/ 98 h 247"/>
                    <a:gd name="T74" fmla="*/ 36 w 76"/>
                    <a:gd name="T75" fmla="*/ 151 h 247"/>
                    <a:gd name="T76" fmla="*/ 40 w 76"/>
                    <a:gd name="T77" fmla="*/ 141 h 247"/>
                    <a:gd name="T78" fmla="*/ 37 w 76"/>
                    <a:gd name="T79" fmla="*/ 138 h 247"/>
                    <a:gd name="T80" fmla="*/ 44 w 76"/>
                    <a:gd name="T81" fmla="*/ 129 h 247"/>
                    <a:gd name="T82" fmla="*/ 55 w 76"/>
                    <a:gd name="T83" fmla="*/ 115 h 247"/>
                    <a:gd name="T84" fmla="*/ 64 w 76"/>
                    <a:gd name="T85" fmla="*/ 112 h 247"/>
                    <a:gd name="T86" fmla="*/ 52 w 76"/>
                    <a:gd name="T87" fmla="*/ 134 h 247"/>
                    <a:gd name="T88" fmla="*/ 46 w 76"/>
                    <a:gd name="T89" fmla="*/ 154 h 247"/>
                    <a:gd name="T90" fmla="*/ 39 w 76"/>
                    <a:gd name="T91" fmla="*/ 147 h 247"/>
                    <a:gd name="T92" fmla="*/ 57 w 76"/>
                    <a:gd name="T93" fmla="*/ 115 h 247"/>
                    <a:gd name="T94" fmla="*/ 45 w 76"/>
                    <a:gd name="T95" fmla="*/ 130 h 247"/>
                    <a:gd name="T96" fmla="*/ 46 w 76"/>
                    <a:gd name="T97" fmla="*/ 137 h 247"/>
                    <a:gd name="T98" fmla="*/ 45 w 76"/>
                    <a:gd name="T99" fmla="*/ 153 h 247"/>
                    <a:gd name="T100" fmla="*/ 47 w 76"/>
                    <a:gd name="T101" fmla="*/ 136 h 247"/>
                    <a:gd name="T102" fmla="*/ 53 w 76"/>
                    <a:gd name="T103" fmla="*/ 124 h 247"/>
                    <a:gd name="T104" fmla="*/ 39 w 76"/>
                    <a:gd name="T105" fmla="*/ 146 h 247"/>
                    <a:gd name="T106" fmla="*/ 54 w 76"/>
                    <a:gd name="T107" fmla="*/ 110 h 247"/>
                    <a:gd name="T108" fmla="*/ 46 w 76"/>
                    <a:gd name="T109" fmla="*/ 111 h 247"/>
                    <a:gd name="T110" fmla="*/ 38 w 76"/>
                    <a:gd name="T111" fmla="*/ 110 h 247"/>
                    <a:gd name="T112" fmla="*/ 56 w 76"/>
                    <a:gd name="T113" fmla="*/ 123 h 247"/>
                    <a:gd name="T114" fmla="*/ 34 w 76"/>
                    <a:gd name="T115" fmla="*/ 123 h 247"/>
                    <a:gd name="T116" fmla="*/ 40 w 76"/>
                    <a:gd name="T117" fmla="*/ 158 h 247"/>
                    <a:gd name="T118" fmla="*/ 43 w 76"/>
                    <a:gd name="T119" fmla="*/ 158 h 247"/>
                    <a:gd name="T120" fmla="*/ 37 w 76"/>
                    <a:gd name="T121" fmla="*/ 177 h 247"/>
                    <a:gd name="T122" fmla="*/ 27 w 76"/>
                    <a:gd name="T123" fmla="*/ 222 h 247"/>
                    <a:gd name="T124" fmla="*/ 39 w 76"/>
                    <a:gd name="T125" fmla="*/ 106 h 2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76" h="247">
                      <a:moveTo>
                        <a:pt x="65" y="2"/>
                      </a:moveTo>
                      <a:cubicBezTo>
                        <a:pt x="66" y="2"/>
                        <a:pt x="66" y="3"/>
                        <a:pt x="66" y="3"/>
                      </a:cubicBezTo>
                      <a:cubicBezTo>
                        <a:pt x="66" y="3"/>
                        <a:pt x="66" y="3"/>
                        <a:pt x="66" y="3"/>
                      </a:cubicBezTo>
                      <a:cubicBezTo>
                        <a:pt x="66" y="4"/>
                        <a:pt x="65" y="3"/>
                        <a:pt x="65" y="2"/>
                      </a:cubicBezTo>
                      <a:close/>
                      <a:moveTo>
                        <a:pt x="36" y="22"/>
                      </a:moveTo>
                      <a:cubicBezTo>
                        <a:pt x="36" y="21"/>
                        <a:pt x="37" y="22"/>
                        <a:pt x="37" y="21"/>
                      </a:cubicBezTo>
                      <a:cubicBezTo>
                        <a:pt x="37" y="21"/>
                        <a:pt x="37" y="21"/>
                        <a:pt x="38" y="21"/>
                      </a:cubicBezTo>
                      <a:cubicBezTo>
                        <a:pt x="38" y="22"/>
                        <a:pt x="37" y="22"/>
                        <a:pt x="36" y="22"/>
                      </a:cubicBezTo>
                      <a:close/>
                      <a:moveTo>
                        <a:pt x="37" y="25"/>
                      </a:moveTo>
                      <a:cubicBezTo>
                        <a:pt x="37" y="25"/>
                        <a:pt x="37" y="26"/>
                        <a:pt x="36" y="26"/>
                      </a:cubicBezTo>
                      <a:cubicBezTo>
                        <a:pt x="36" y="26"/>
                        <a:pt x="36" y="26"/>
                        <a:pt x="36" y="26"/>
                      </a:cubicBezTo>
                      <a:cubicBezTo>
                        <a:pt x="36" y="25"/>
                        <a:pt x="37" y="25"/>
                        <a:pt x="37" y="25"/>
                      </a:cubicBezTo>
                      <a:close/>
                      <a:moveTo>
                        <a:pt x="36" y="28"/>
                      </a:moveTo>
                      <a:cubicBezTo>
                        <a:pt x="36" y="27"/>
                        <a:pt x="37" y="28"/>
                        <a:pt x="37" y="27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7" y="27"/>
                        <a:pt x="36" y="27"/>
                        <a:pt x="36" y="28"/>
                      </a:cubicBezTo>
                      <a:close/>
                      <a:moveTo>
                        <a:pt x="36" y="32"/>
                      </a:move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35" y="32"/>
                        <a:pt x="36" y="32"/>
                        <a:pt x="36" y="32"/>
                      </a:cubicBezTo>
                      <a:close/>
                      <a:moveTo>
                        <a:pt x="35" y="38"/>
                      </a:moveTo>
                      <a:cubicBezTo>
                        <a:pt x="36" y="38"/>
                        <a:pt x="36" y="38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5" y="38"/>
                        <a:pt x="35" y="38"/>
                        <a:pt x="35" y="38"/>
                      </a:cubicBezTo>
                      <a:close/>
                      <a:moveTo>
                        <a:pt x="35" y="39"/>
                      </a:move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lose/>
                      <a:moveTo>
                        <a:pt x="38" y="41"/>
                      </a:moveTo>
                      <a:cubicBezTo>
                        <a:pt x="38" y="41"/>
                        <a:pt x="38" y="40"/>
                        <a:pt x="38" y="40"/>
                      </a:cubicBezTo>
                      <a:cubicBezTo>
                        <a:pt x="38" y="40"/>
                        <a:pt x="38" y="41"/>
                        <a:pt x="38" y="41"/>
                      </a:cubicBezTo>
                      <a:close/>
                      <a:moveTo>
                        <a:pt x="42" y="46"/>
                      </a:moveTo>
                      <a:cubicBezTo>
                        <a:pt x="41" y="46"/>
                        <a:pt x="42" y="45"/>
                        <a:pt x="42" y="44"/>
                      </a:cubicBezTo>
                      <a:cubicBezTo>
                        <a:pt x="41" y="44"/>
                        <a:pt x="41" y="45"/>
                        <a:pt x="41" y="45"/>
                      </a:cubicBezTo>
                      <a:cubicBezTo>
                        <a:pt x="41" y="45"/>
                        <a:pt x="41" y="44"/>
                        <a:pt x="42" y="44"/>
                      </a:cubicBezTo>
                      <a:cubicBezTo>
                        <a:pt x="42" y="44"/>
                        <a:pt x="42" y="45"/>
                        <a:pt x="42" y="45"/>
                      </a:cubicBezTo>
                      <a:cubicBezTo>
                        <a:pt x="42" y="45"/>
                        <a:pt x="42" y="45"/>
                        <a:pt x="42" y="46"/>
                      </a:cubicBezTo>
                      <a:close/>
                      <a:moveTo>
                        <a:pt x="40" y="46"/>
                      </a:moveTo>
                      <a:cubicBezTo>
                        <a:pt x="39" y="46"/>
                        <a:pt x="39" y="46"/>
                        <a:pt x="39" y="47"/>
                      </a:cubicBezTo>
                      <a:cubicBezTo>
                        <a:pt x="39" y="46"/>
                        <a:pt x="39" y="46"/>
                        <a:pt x="39" y="46"/>
                      </a:cubicBezTo>
                      <a:cubicBezTo>
                        <a:pt x="39" y="46"/>
                        <a:pt x="39" y="46"/>
                        <a:pt x="40" y="46"/>
                      </a:cubicBezTo>
                      <a:close/>
                      <a:moveTo>
                        <a:pt x="40" y="48"/>
                      </a:moveTo>
                      <a:cubicBezTo>
                        <a:pt x="40" y="48"/>
                        <a:pt x="41" y="49"/>
                        <a:pt x="40" y="49"/>
                      </a:cubicBezTo>
                      <a:cubicBezTo>
                        <a:pt x="40" y="49"/>
                        <a:pt x="41" y="48"/>
                        <a:pt x="40" y="48"/>
                      </a:cubicBezTo>
                      <a:cubicBezTo>
                        <a:pt x="40" y="48"/>
                        <a:pt x="40" y="48"/>
                        <a:pt x="40" y="48"/>
                      </a:cubicBezTo>
                      <a:close/>
                      <a:moveTo>
                        <a:pt x="41" y="51"/>
                      </a:moveTo>
                      <a:cubicBezTo>
                        <a:pt x="41" y="51"/>
                        <a:pt x="40" y="51"/>
                        <a:pt x="40" y="51"/>
                      </a:cubicBezTo>
                      <a:cubicBezTo>
                        <a:pt x="40" y="50"/>
                        <a:pt x="40" y="50"/>
                        <a:pt x="40" y="50"/>
                      </a:cubicBezTo>
                      <a:cubicBezTo>
                        <a:pt x="41" y="50"/>
                        <a:pt x="40" y="51"/>
                        <a:pt x="41" y="51"/>
                      </a:cubicBezTo>
                      <a:close/>
                      <a:moveTo>
                        <a:pt x="38" y="52"/>
                      </a:moveTo>
                      <a:cubicBezTo>
                        <a:pt x="38" y="51"/>
                        <a:pt x="38" y="50"/>
                        <a:pt x="38" y="50"/>
                      </a:cubicBezTo>
                      <a:cubicBezTo>
                        <a:pt x="38" y="50"/>
                        <a:pt x="38" y="51"/>
                        <a:pt x="38" y="52"/>
                      </a:cubicBezTo>
                      <a:close/>
                      <a:moveTo>
                        <a:pt x="38" y="52"/>
                      </a:moveTo>
                      <a:cubicBezTo>
                        <a:pt x="37" y="52"/>
                        <a:pt x="38" y="52"/>
                        <a:pt x="38" y="52"/>
                      </a:cubicBezTo>
                      <a:cubicBezTo>
                        <a:pt x="38" y="52"/>
                        <a:pt x="38" y="52"/>
                        <a:pt x="38" y="52"/>
                      </a:cubicBezTo>
                      <a:close/>
                      <a:moveTo>
                        <a:pt x="54" y="54"/>
                      </a:moveTo>
                      <a:cubicBezTo>
                        <a:pt x="54" y="54"/>
                        <a:pt x="53" y="54"/>
                        <a:pt x="53" y="53"/>
                      </a:cubicBezTo>
                      <a:cubicBezTo>
                        <a:pt x="54" y="53"/>
                        <a:pt x="54" y="53"/>
                        <a:pt x="54" y="54"/>
                      </a:cubicBezTo>
                      <a:close/>
                      <a:moveTo>
                        <a:pt x="44" y="54"/>
                      </a:moveTo>
                      <a:cubicBezTo>
                        <a:pt x="44" y="54"/>
                        <a:pt x="44" y="54"/>
                        <a:pt x="44" y="53"/>
                      </a:cubicBezTo>
                      <a:cubicBezTo>
                        <a:pt x="44" y="54"/>
                        <a:pt x="44" y="54"/>
                        <a:pt x="44" y="54"/>
                      </a:cubicBezTo>
                      <a:cubicBezTo>
                        <a:pt x="44" y="54"/>
                        <a:pt x="44" y="54"/>
                        <a:pt x="44" y="54"/>
                      </a:cubicBezTo>
                      <a:close/>
                      <a:moveTo>
                        <a:pt x="51" y="54"/>
                      </a:moveTo>
                      <a:cubicBezTo>
                        <a:pt x="52" y="54"/>
                        <a:pt x="52" y="54"/>
                        <a:pt x="52" y="54"/>
                      </a:cubicBezTo>
                      <a:cubicBezTo>
                        <a:pt x="52" y="54"/>
                        <a:pt x="52" y="54"/>
                        <a:pt x="52" y="54"/>
                      </a:cubicBezTo>
                      <a:cubicBezTo>
                        <a:pt x="52" y="54"/>
                        <a:pt x="51" y="54"/>
                        <a:pt x="51" y="54"/>
                      </a:cubicBezTo>
                      <a:close/>
                      <a:moveTo>
                        <a:pt x="66" y="55"/>
                      </a:moveTo>
                      <a:cubicBezTo>
                        <a:pt x="66" y="54"/>
                        <a:pt x="66" y="54"/>
                        <a:pt x="66" y="54"/>
                      </a:cubicBezTo>
                      <a:cubicBezTo>
                        <a:pt x="66" y="55"/>
                        <a:pt x="66" y="55"/>
                        <a:pt x="66" y="55"/>
                      </a:cubicBezTo>
                      <a:close/>
                      <a:moveTo>
                        <a:pt x="55" y="57"/>
                      </a:moveTo>
                      <a:cubicBezTo>
                        <a:pt x="55" y="57"/>
                        <a:pt x="55" y="57"/>
                        <a:pt x="54" y="57"/>
                      </a:cubicBezTo>
                      <a:cubicBezTo>
                        <a:pt x="54" y="56"/>
                        <a:pt x="54" y="56"/>
                        <a:pt x="54" y="56"/>
                      </a:cubicBezTo>
                      <a:cubicBezTo>
                        <a:pt x="54" y="56"/>
                        <a:pt x="55" y="56"/>
                        <a:pt x="55" y="57"/>
                      </a:cubicBezTo>
                      <a:close/>
                      <a:moveTo>
                        <a:pt x="46" y="57"/>
                      </a:moveTo>
                      <a:cubicBezTo>
                        <a:pt x="46" y="57"/>
                        <a:pt x="46" y="57"/>
                        <a:pt x="46" y="56"/>
                      </a:cubicBezTo>
                      <a:cubicBezTo>
                        <a:pt x="46" y="57"/>
                        <a:pt x="47" y="56"/>
                        <a:pt x="47" y="57"/>
                      </a:cubicBezTo>
                      <a:cubicBezTo>
                        <a:pt x="46" y="57"/>
                        <a:pt x="47" y="57"/>
                        <a:pt x="46" y="58"/>
                      </a:cubicBezTo>
                      <a:cubicBezTo>
                        <a:pt x="46" y="57"/>
                        <a:pt x="46" y="58"/>
                        <a:pt x="46" y="58"/>
                      </a:cubicBezTo>
                      <a:cubicBezTo>
                        <a:pt x="46" y="58"/>
                        <a:pt x="46" y="58"/>
                        <a:pt x="46" y="58"/>
                      </a:cubicBezTo>
                      <a:cubicBezTo>
                        <a:pt x="46" y="58"/>
                        <a:pt x="46" y="57"/>
                        <a:pt x="46" y="57"/>
                      </a:cubicBezTo>
                      <a:close/>
                      <a:moveTo>
                        <a:pt x="55" y="57"/>
                      </a:moveTo>
                      <a:cubicBezTo>
                        <a:pt x="56" y="57"/>
                        <a:pt x="56" y="57"/>
                        <a:pt x="56" y="57"/>
                      </a:cubicBezTo>
                      <a:cubicBezTo>
                        <a:pt x="55" y="58"/>
                        <a:pt x="55" y="57"/>
                        <a:pt x="55" y="57"/>
                      </a:cubicBezTo>
                      <a:cubicBezTo>
                        <a:pt x="55" y="57"/>
                        <a:pt x="56" y="57"/>
                        <a:pt x="55" y="57"/>
                      </a:cubicBezTo>
                      <a:close/>
                      <a:moveTo>
                        <a:pt x="44" y="57"/>
                      </a:moveTo>
                      <a:cubicBezTo>
                        <a:pt x="44" y="57"/>
                        <a:pt x="44" y="57"/>
                        <a:pt x="44" y="57"/>
                      </a:cubicBezTo>
                      <a:cubicBezTo>
                        <a:pt x="44" y="57"/>
                        <a:pt x="44" y="57"/>
                        <a:pt x="44" y="57"/>
                      </a:cubicBezTo>
                      <a:cubicBezTo>
                        <a:pt x="43" y="57"/>
                        <a:pt x="44" y="57"/>
                        <a:pt x="44" y="57"/>
                      </a:cubicBezTo>
                      <a:close/>
                      <a:moveTo>
                        <a:pt x="53" y="58"/>
                      </a:moveTo>
                      <a:cubicBezTo>
                        <a:pt x="53" y="57"/>
                        <a:pt x="53" y="57"/>
                        <a:pt x="53" y="57"/>
                      </a:cubicBezTo>
                      <a:cubicBezTo>
                        <a:pt x="53" y="57"/>
                        <a:pt x="54" y="58"/>
                        <a:pt x="54" y="58"/>
                      </a:cubicBezTo>
                      <a:cubicBezTo>
                        <a:pt x="53" y="58"/>
                        <a:pt x="53" y="58"/>
                        <a:pt x="53" y="58"/>
                      </a:cubicBezTo>
                      <a:close/>
                      <a:moveTo>
                        <a:pt x="45" y="58"/>
                      </a:moveTo>
                      <a:cubicBezTo>
                        <a:pt x="45" y="58"/>
                        <a:pt x="45" y="58"/>
                        <a:pt x="45" y="58"/>
                      </a:cubicBezTo>
                      <a:cubicBezTo>
                        <a:pt x="46" y="58"/>
                        <a:pt x="45" y="58"/>
                        <a:pt x="45" y="58"/>
                      </a:cubicBezTo>
                      <a:close/>
                      <a:moveTo>
                        <a:pt x="69" y="59"/>
                      </a:moveTo>
                      <a:cubicBezTo>
                        <a:pt x="69" y="59"/>
                        <a:pt x="69" y="59"/>
                        <a:pt x="69" y="59"/>
                      </a:cubicBezTo>
                      <a:cubicBezTo>
                        <a:pt x="69" y="59"/>
                        <a:pt x="70" y="59"/>
                        <a:pt x="70" y="59"/>
                      </a:cubicBezTo>
                      <a:cubicBezTo>
                        <a:pt x="69" y="59"/>
                        <a:pt x="69" y="59"/>
                        <a:pt x="69" y="60"/>
                      </a:cubicBezTo>
                      <a:cubicBezTo>
                        <a:pt x="69" y="60"/>
                        <a:pt x="69" y="60"/>
                        <a:pt x="69" y="60"/>
                      </a:cubicBezTo>
                      <a:cubicBezTo>
                        <a:pt x="69" y="60"/>
                        <a:pt x="69" y="59"/>
                        <a:pt x="69" y="59"/>
                      </a:cubicBezTo>
                      <a:close/>
                      <a:moveTo>
                        <a:pt x="53" y="59"/>
                      </a:moveTo>
                      <a:cubicBezTo>
                        <a:pt x="53" y="59"/>
                        <a:pt x="54" y="60"/>
                        <a:pt x="53" y="61"/>
                      </a:cubicBezTo>
                      <a:cubicBezTo>
                        <a:pt x="53" y="60"/>
                        <a:pt x="53" y="60"/>
                        <a:pt x="53" y="59"/>
                      </a:cubicBezTo>
                      <a:close/>
                      <a:moveTo>
                        <a:pt x="44" y="59"/>
                      </a:move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lose/>
                      <a:moveTo>
                        <a:pt x="38" y="59"/>
                      </a:moveTo>
                      <a:cubicBezTo>
                        <a:pt x="38" y="59"/>
                        <a:pt x="38" y="59"/>
                        <a:pt x="38" y="59"/>
                      </a:cubicBezTo>
                      <a:cubicBezTo>
                        <a:pt x="38" y="59"/>
                        <a:pt x="38" y="59"/>
                        <a:pt x="38" y="59"/>
                      </a:cubicBezTo>
                      <a:cubicBezTo>
                        <a:pt x="38" y="59"/>
                        <a:pt x="37" y="59"/>
                        <a:pt x="38" y="59"/>
                      </a:cubicBezTo>
                      <a:close/>
                      <a:moveTo>
                        <a:pt x="69" y="61"/>
                      </a:moveTo>
                      <a:cubicBezTo>
                        <a:pt x="69" y="61"/>
                        <a:pt x="68" y="61"/>
                        <a:pt x="68" y="61"/>
                      </a:cubicBezTo>
                      <a:cubicBezTo>
                        <a:pt x="68" y="60"/>
                        <a:pt x="68" y="60"/>
                        <a:pt x="69" y="60"/>
                      </a:cubicBezTo>
                      <a:cubicBezTo>
                        <a:pt x="69" y="60"/>
                        <a:pt x="68" y="60"/>
                        <a:pt x="69" y="61"/>
                      </a:cubicBezTo>
                      <a:close/>
                      <a:moveTo>
                        <a:pt x="56" y="60"/>
                      </a:moveTo>
                      <a:cubicBezTo>
                        <a:pt x="56" y="60"/>
                        <a:pt x="56" y="60"/>
                        <a:pt x="56" y="60"/>
                      </a:cubicBezTo>
                      <a:cubicBezTo>
                        <a:pt x="56" y="60"/>
                        <a:pt x="56" y="60"/>
                        <a:pt x="56" y="60"/>
                      </a:cubicBezTo>
                      <a:cubicBezTo>
                        <a:pt x="56" y="60"/>
                        <a:pt x="56" y="60"/>
                        <a:pt x="56" y="60"/>
                      </a:cubicBezTo>
                      <a:cubicBezTo>
                        <a:pt x="56" y="60"/>
                        <a:pt x="56" y="60"/>
                        <a:pt x="56" y="60"/>
                      </a:cubicBezTo>
                      <a:close/>
                      <a:moveTo>
                        <a:pt x="48" y="60"/>
                      </a:moveTo>
                      <a:cubicBezTo>
                        <a:pt x="48" y="60"/>
                        <a:pt x="48" y="60"/>
                        <a:pt x="48" y="60"/>
                      </a:cubicBezTo>
                      <a:cubicBezTo>
                        <a:pt x="48" y="60"/>
                        <a:pt x="48" y="60"/>
                        <a:pt x="48" y="60"/>
                      </a:cubicBezTo>
                      <a:cubicBezTo>
                        <a:pt x="48" y="60"/>
                        <a:pt x="48" y="60"/>
                        <a:pt x="48" y="60"/>
                      </a:cubicBezTo>
                      <a:close/>
                      <a:moveTo>
                        <a:pt x="54" y="61"/>
                      </a:moveTo>
                      <a:cubicBezTo>
                        <a:pt x="54" y="61"/>
                        <a:pt x="54" y="61"/>
                        <a:pt x="54" y="61"/>
                      </a:cubicBezTo>
                      <a:cubicBezTo>
                        <a:pt x="55" y="61"/>
                        <a:pt x="55" y="61"/>
                        <a:pt x="55" y="61"/>
                      </a:cubicBezTo>
                      <a:cubicBezTo>
                        <a:pt x="54" y="61"/>
                        <a:pt x="54" y="62"/>
                        <a:pt x="54" y="62"/>
                      </a:cubicBezTo>
                      <a:cubicBezTo>
                        <a:pt x="54" y="61"/>
                        <a:pt x="54" y="62"/>
                        <a:pt x="54" y="62"/>
                      </a:cubicBezTo>
                      <a:cubicBezTo>
                        <a:pt x="55" y="61"/>
                        <a:pt x="54" y="61"/>
                        <a:pt x="54" y="61"/>
                      </a:cubicBezTo>
                      <a:close/>
                      <a:moveTo>
                        <a:pt x="44" y="61"/>
                      </a:moveTo>
                      <a:cubicBezTo>
                        <a:pt x="44" y="61"/>
                        <a:pt x="44" y="61"/>
                        <a:pt x="44" y="61"/>
                      </a:cubicBezTo>
                      <a:cubicBezTo>
                        <a:pt x="43" y="61"/>
                        <a:pt x="43" y="61"/>
                        <a:pt x="44" y="61"/>
                      </a:cubicBezTo>
                      <a:close/>
                      <a:moveTo>
                        <a:pt x="49" y="61"/>
                      </a:moveTo>
                      <a:cubicBezTo>
                        <a:pt x="49" y="61"/>
                        <a:pt x="49" y="61"/>
                        <a:pt x="49" y="61"/>
                      </a:cubicBezTo>
                      <a:cubicBezTo>
                        <a:pt x="49" y="61"/>
                        <a:pt x="49" y="61"/>
                        <a:pt x="49" y="61"/>
                      </a:cubicBezTo>
                      <a:cubicBezTo>
                        <a:pt x="49" y="61"/>
                        <a:pt x="49" y="61"/>
                        <a:pt x="49" y="61"/>
                      </a:cubicBezTo>
                      <a:cubicBezTo>
                        <a:pt x="49" y="61"/>
                        <a:pt x="49" y="61"/>
                        <a:pt x="49" y="61"/>
                      </a:cubicBezTo>
                      <a:close/>
                      <a:moveTo>
                        <a:pt x="49" y="61"/>
                      </a:moveTo>
                      <a:cubicBezTo>
                        <a:pt x="49" y="61"/>
                        <a:pt x="49" y="62"/>
                        <a:pt x="49" y="62"/>
                      </a:cubicBezTo>
                      <a:cubicBezTo>
                        <a:pt x="49" y="62"/>
                        <a:pt x="49" y="62"/>
                        <a:pt x="49" y="62"/>
                      </a:cubicBezTo>
                      <a:cubicBezTo>
                        <a:pt x="49" y="62"/>
                        <a:pt x="49" y="62"/>
                        <a:pt x="49" y="61"/>
                      </a:cubicBezTo>
                      <a:close/>
                      <a:moveTo>
                        <a:pt x="56" y="63"/>
                      </a:moveTo>
                      <a:cubicBezTo>
                        <a:pt x="56" y="63"/>
                        <a:pt x="56" y="64"/>
                        <a:pt x="55" y="63"/>
                      </a:cubicBezTo>
                      <a:cubicBezTo>
                        <a:pt x="56" y="63"/>
                        <a:pt x="56" y="62"/>
                        <a:pt x="56" y="62"/>
                      </a:cubicBezTo>
                      <a:cubicBezTo>
                        <a:pt x="56" y="63"/>
                        <a:pt x="56" y="63"/>
                        <a:pt x="56" y="63"/>
                      </a:cubicBezTo>
                      <a:close/>
                      <a:moveTo>
                        <a:pt x="38" y="63"/>
                      </a:moveTo>
                      <a:cubicBezTo>
                        <a:pt x="38" y="63"/>
                        <a:pt x="38" y="63"/>
                        <a:pt x="38" y="63"/>
                      </a:cubicBezTo>
                      <a:cubicBezTo>
                        <a:pt x="38" y="63"/>
                        <a:pt x="38" y="63"/>
                        <a:pt x="37" y="63"/>
                      </a:cubicBezTo>
                      <a:cubicBezTo>
                        <a:pt x="37" y="63"/>
                        <a:pt x="37" y="63"/>
                        <a:pt x="37" y="63"/>
                      </a:cubicBezTo>
                      <a:cubicBezTo>
                        <a:pt x="37" y="63"/>
                        <a:pt x="37" y="63"/>
                        <a:pt x="37" y="63"/>
                      </a:cubicBezTo>
                      <a:cubicBezTo>
                        <a:pt x="37" y="63"/>
                        <a:pt x="37" y="63"/>
                        <a:pt x="37" y="63"/>
                      </a:cubicBezTo>
                      <a:cubicBezTo>
                        <a:pt x="37" y="63"/>
                        <a:pt x="37" y="63"/>
                        <a:pt x="37" y="63"/>
                      </a:cubicBezTo>
                      <a:cubicBezTo>
                        <a:pt x="38" y="63"/>
                        <a:pt x="38" y="63"/>
                        <a:pt x="38" y="63"/>
                      </a:cubicBezTo>
                      <a:close/>
                      <a:moveTo>
                        <a:pt x="56" y="64"/>
                      </a:moveTo>
                      <a:cubicBezTo>
                        <a:pt x="56" y="64"/>
                        <a:pt x="56" y="64"/>
                        <a:pt x="56" y="64"/>
                      </a:cubicBezTo>
                      <a:cubicBezTo>
                        <a:pt x="56" y="64"/>
                        <a:pt x="56" y="64"/>
                        <a:pt x="56" y="64"/>
                      </a:cubicBezTo>
                      <a:cubicBezTo>
                        <a:pt x="56" y="64"/>
                        <a:pt x="56" y="64"/>
                        <a:pt x="56" y="64"/>
                      </a:cubicBezTo>
                      <a:cubicBezTo>
                        <a:pt x="56" y="64"/>
                        <a:pt x="56" y="64"/>
                        <a:pt x="56" y="64"/>
                      </a:cubicBezTo>
                      <a:close/>
                      <a:moveTo>
                        <a:pt x="64" y="65"/>
                      </a:moveTo>
                      <a:cubicBezTo>
                        <a:pt x="65" y="65"/>
                        <a:pt x="64" y="65"/>
                        <a:pt x="64" y="66"/>
                      </a:cubicBezTo>
                      <a:cubicBezTo>
                        <a:pt x="64" y="66"/>
                        <a:pt x="64" y="65"/>
                        <a:pt x="64" y="65"/>
                      </a:cubicBezTo>
                      <a:close/>
                      <a:moveTo>
                        <a:pt x="56" y="65"/>
                      </a:moveTo>
                      <a:cubicBezTo>
                        <a:pt x="56" y="65"/>
                        <a:pt x="56" y="66"/>
                        <a:pt x="56" y="66"/>
                      </a:cubicBezTo>
                      <a:cubicBezTo>
                        <a:pt x="56" y="65"/>
                        <a:pt x="56" y="65"/>
                        <a:pt x="56" y="65"/>
                      </a:cubicBezTo>
                      <a:cubicBezTo>
                        <a:pt x="56" y="65"/>
                        <a:pt x="56" y="65"/>
                        <a:pt x="56" y="65"/>
                      </a:cubicBezTo>
                      <a:cubicBezTo>
                        <a:pt x="56" y="65"/>
                        <a:pt x="56" y="65"/>
                        <a:pt x="56" y="65"/>
                      </a:cubicBezTo>
                      <a:close/>
                      <a:moveTo>
                        <a:pt x="49" y="66"/>
                      </a:moveTo>
                      <a:cubicBezTo>
                        <a:pt x="49" y="65"/>
                        <a:pt x="49" y="65"/>
                        <a:pt x="49" y="65"/>
                      </a:cubicBezTo>
                      <a:cubicBezTo>
                        <a:pt x="49" y="65"/>
                        <a:pt x="49" y="65"/>
                        <a:pt x="49" y="65"/>
                      </a:cubicBezTo>
                      <a:cubicBezTo>
                        <a:pt x="49" y="65"/>
                        <a:pt x="49" y="65"/>
                        <a:pt x="49" y="66"/>
                      </a:cubicBezTo>
                      <a:close/>
                      <a:moveTo>
                        <a:pt x="43" y="64"/>
                      </a:moveTo>
                      <a:cubicBezTo>
                        <a:pt x="44" y="64"/>
                        <a:pt x="43" y="65"/>
                        <a:pt x="43" y="65"/>
                      </a:cubicBezTo>
                      <a:cubicBezTo>
                        <a:pt x="43" y="65"/>
                        <a:pt x="43" y="65"/>
                        <a:pt x="43" y="64"/>
                      </a:cubicBezTo>
                      <a:close/>
                      <a:moveTo>
                        <a:pt x="54" y="66"/>
                      </a:moveTo>
                      <a:cubicBezTo>
                        <a:pt x="53" y="66"/>
                        <a:pt x="54" y="65"/>
                        <a:pt x="54" y="65"/>
                      </a:cubicBezTo>
                      <a:cubicBezTo>
                        <a:pt x="55" y="65"/>
                        <a:pt x="54" y="66"/>
                        <a:pt x="54" y="66"/>
                      </a:cubicBezTo>
                      <a:close/>
                      <a:moveTo>
                        <a:pt x="57" y="66"/>
                      </a:moveTo>
                      <a:cubicBezTo>
                        <a:pt x="56" y="66"/>
                        <a:pt x="57" y="66"/>
                        <a:pt x="57" y="65"/>
                      </a:cubicBezTo>
                      <a:cubicBezTo>
                        <a:pt x="57" y="65"/>
                        <a:pt x="57" y="66"/>
                        <a:pt x="57" y="66"/>
                      </a:cubicBezTo>
                      <a:cubicBezTo>
                        <a:pt x="57" y="66"/>
                        <a:pt x="57" y="66"/>
                        <a:pt x="57" y="66"/>
                      </a:cubicBezTo>
                      <a:close/>
                      <a:moveTo>
                        <a:pt x="52" y="65"/>
                      </a:moveTo>
                      <a:cubicBezTo>
                        <a:pt x="52" y="65"/>
                        <a:pt x="53" y="65"/>
                        <a:pt x="53" y="65"/>
                      </a:cubicBezTo>
                      <a:cubicBezTo>
                        <a:pt x="53" y="65"/>
                        <a:pt x="53" y="65"/>
                        <a:pt x="53" y="65"/>
                      </a:cubicBezTo>
                      <a:cubicBezTo>
                        <a:pt x="53" y="65"/>
                        <a:pt x="53" y="65"/>
                        <a:pt x="53" y="66"/>
                      </a:cubicBezTo>
                      <a:cubicBezTo>
                        <a:pt x="53" y="66"/>
                        <a:pt x="53" y="66"/>
                        <a:pt x="53" y="67"/>
                      </a:cubicBezTo>
                      <a:cubicBezTo>
                        <a:pt x="52" y="66"/>
                        <a:pt x="53" y="66"/>
                        <a:pt x="52" y="65"/>
                      </a:cubicBezTo>
                      <a:close/>
                      <a:moveTo>
                        <a:pt x="60" y="67"/>
                      </a:moveTo>
                      <a:cubicBezTo>
                        <a:pt x="60" y="66"/>
                        <a:pt x="60" y="66"/>
                        <a:pt x="60" y="66"/>
                      </a:cubicBezTo>
                      <a:cubicBezTo>
                        <a:pt x="60" y="66"/>
                        <a:pt x="60" y="67"/>
                        <a:pt x="60" y="67"/>
                      </a:cubicBezTo>
                      <a:close/>
                      <a:moveTo>
                        <a:pt x="49" y="66"/>
                      </a:moveTo>
                      <a:cubicBezTo>
                        <a:pt x="49" y="66"/>
                        <a:pt x="49" y="66"/>
                        <a:pt x="49" y="66"/>
                      </a:cubicBezTo>
                      <a:cubicBezTo>
                        <a:pt x="49" y="66"/>
                        <a:pt x="49" y="66"/>
                        <a:pt x="49" y="66"/>
                      </a:cubicBezTo>
                      <a:cubicBezTo>
                        <a:pt x="49" y="66"/>
                        <a:pt x="49" y="66"/>
                        <a:pt x="49" y="66"/>
                      </a:cubicBezTo>
                      <a:close/>
                      <a:moveTo>
                        <a:pt x="56" y="69"/>
                      </a:moveTo>
                      <a:cubicBezTo>
                        <a:pt x="55" y="68"/>
                        <a:pt x="56" y="67"/>
                        <a:pt x="56" y="67"/>
                      </a:cubicBezTo>
                      <a:cubicBezTo>
                        <a:pt x="56" y="67"/>
                        <a:pt x="56" y="67"/>
                        <a:pt x="56" y="67"/>
                      </a:cubicBezTo>
                      <a:cubicBezTo>
                        <a:pt x="56" y="67"/>
                        <a:pt x="56" y="68"/>
                        <a:pt x="56" y="69"/>
                      </a:cubicBezTo>
                      <a:close/>
                      <a:moveTo>
                        <a:pt x="43" y="66"/>
                      </a:moveTo>
                      <a:cubicBezTo>
                        <a:pt x="43" y="66"/>
                        <a:pt x="43" y="66"/>
                        <a:pt x="43" y="66"/>
                      </a:cubicBezTo>
                      <a:cubicBezTo>
                        <a:pt x="43" y="66"/>
                        <a:pt x="43" y="66"/>
                        <a:pt x="43" y="66"/>
                      </a:cubicBezTo>
                      <a:cubicBezTo>
                        <a:pt x="43" y="66"/>
                        <a:pt x="43" y="66"/>
                        <a:pt x="43" y="66"/>
                      </a:cubicBezTo>
                      <a:cubicBezTo>
                        <a:pt x="43" y="67"/>
                        <a:pt x="43" y="66"/>
                        <a:pt x="43" y="67"/>
                      </a:cubicBezTo>
                      <a:cubicBezTo>
                        <a:pt x="43" y="67"/>
                        <a:pt x="43" y="66"/>
                        <a:pt x="43" y="66"/>
                      </a:cubicBezTo>
                      <a:close/>
                      <a:moveTo>
                        <a:pt x="53" y="68"/>
                      </a:moveTo>
                      <a:cubicBezTo>
                        <a:pt x="53" y="68"/>
                        <a:pt x="53" y="68"/>
                        <a:pt x="53" y="68"/>
                      </a:cubicBezTo>
                      <a:cubicBezTo>
                        <a:pt x="53" y="68"/>
                        <a:pt x="53" y="68"/>
                        <a:pt x="53" y="68"/>
                      </a:cubicBezTo>
                      <a:cubicBezTo>
                        <a:pt x="53" y="68"/>
                        <a:pt x="53" y="68"/>
                        <a:pt x="53" y="68"/>
                      </a:cubicBezTo>
                      <a:cubicBezTo>
                        <a:pt x="53" y="68"/>
                        <a:pt x="53" y="68"/>
                        <a:pt x="53" y="68"/>
                      </a:cubicBezTo>
                      <a:cubicBezTo>
                        <a:pt x="53" y="67"/>
                        <a:pt x="53" y="68"/>
                        <a:pt x="53" y="68"/>
                      </a:cubicBezTo>
                      <a:close/>
                      <a:moveTo>
                        <a:pt x="53" y="68"/>
                      </a:moveTo>
                      <a:cubicBezTo>
                        <a:pt x="53" y="69"/>
                        <a:pt x="54" y="69"/>
                        <a:pt x="53" y="69"/>
                      </a:cubicBezTo>
                      <a:cubicBezTo>
                        <a:pt x="53" y="69"/>
                        <a:pt x="53" y="68"/>
                        <a:pt x="53" y="68"/>
                      </a:cubicBezTo>
                      <a:close/>
                      <a:moveTo>
                        <a:pt x="39" y="67"/>
                      </a:moveTo>
                      <a:cubicBezTo>
                        <a:pt x="39" y="67"/>
                        <a:pt x="39" y="68"/>
                        <a:pt x="39" y="68"/>
                      </a:cubicBezTo>
                      <a:cubicBezTo>
                        <a:pt x="39" y="68"/>
                        <a:pt x="39" y="68"/>
                        <a:pt x="39" y="68"/>
                      </a:cubicBezTo>
                      <a:cubicBezTo>
                        <a:pt x="39" y="68"/>
                        <a:pt x="39" y="67"/>
                        <a:pt x="39" y="67"/>
                      </a:cubicBezTo>
                      <a:close/>
                      <a:moveTo>
                        <a:pt x="49" y="68"/>
                      </a:moveTo>
                      <a:cubicBezTo>
                        <a:pt x="49" y="68"/>
                        <a:pt x="49" y="68"/>
                        <a:pt x="49" y="68"/>
                      </a:cubicBezTo>
                      <a:cubicBezTo>
                        <a:pt x="49" y="68"/>
                        <a:pt x="49" y="68"/>
                        <a:pt x="49" y="68"/>
                      </a:cubicBezTo>
                      <a:cubicBezTo>
                        <a:pt x="49" y="68"/>
                        <a:pt x="49" y="68"/>
                        <a:pt x="49" y="68"/>
                      </a:cubicBezTo>
                      <a:close/>
                      <a:moveTo>
                        <a:pt x="56" y="69"/>
                      </a:moveTo>
                      <a:cubicBezTo>
                        <a:pt x="55" y="69"/>
                        <a:pt x="55" y="69"/>
                        <a:pt x="56" y="69"/>
                      </a:cubicBezTo>
                      <a:cubicBezTo>
                        <a:pt x="56" y="69"/>
                        <a:pt x="56" y="69"/>
                        <a:pt x="56" y="69"/>
                      </a:cubicBezTo>
                      <a:close/>
                      <a:moveTo>
                        <a:pt x="43" y="68"/>
                      </a:moveTo>
                      <a:cubicBezTo>
                        <a:pt x="43" y="68"/>
                        <a:pt x="43" y="68"/>
                        <a:pt x="43" y="69"/>
                      </a:cubicBezTo>
                      <a:cubicBezTo>
                        <a:pt x="43" y="69"/>
                        <a:pt x="43" y="69"/>
                        <a:pt x="43" y="69"/>
                      </a:cubicBezTo>
                      <a:cubicBezTo>
                        <a:pt x="43" y="68"/>
                        <a:pt x="43" y="68"/>
                        <a:pt x="43" y="68"/>
                      </a:cubicBezTo>
                      <a:close/>
                      <a:moveTo>
                        <a:pt x="47" y="69"/>
                      </a:moveTo>
                      <a:cubicBezTo>
                        <a:pt x="47" y="69"/>
                        <a:pt x="47" y="69"/>
                        <a:pt x="47" y="69"/>
                      </a:cubicBezTo>
                      <a:cubicBezTo>
                        <a:pt x="47" y="69"/>
                        <a:pt x="47" y="69"/>
                        <a:pt x="47" y="69"/>
                      </a:cubicBezTo>
                      <a:close/>
                      <a:moveTo>
                        <a:pt x="53" y="70"/>
                      </a:moveTo>
                      <a:cubicBezTo>
                        <a:pt x="52" y="70"/>
                        <a:pt x="53" y="70"/>
                        <a:pt x="53" y="71"/>
                      </a:cubicBezTo>
                      <a:cubicBezTo>
                        <a:pt x="53" y="71"/>
                        <a:pt x="52" y="71"/>
                        <a:pt x="52" y="71"/>
                      </a:cubicBezTo>
                      <a:cubicBezTo>
                        <a:pt x="52" y="71"/>
                        <a:pt x="52" y="71"/>
                        <a:pt x="52" y="70"/>
                      </a:cubicBezTo>
                      <a:cubicBezTo>
                        <a:pt x="52" y="70"/>
                        <a:pt x="52" y="71"/>
                        <a:pt x="52" y="71"/>
                      </a:cubicBezTo>
                      <a:cubicBezTo>
                        <a:pt x="52" y="70"/>
                        <a:pt x="52" y="70"/>
                        <a:pt x="53" y="70"/>
                      </a:cubicBezTo>
                      <a:close/>
                      <a:moveTo>
                        <a:pt x="61" y="71"/>
                      </a:moveTo>
                      <a:cubicBezTo>
                        <a:pt x="61" y="71"/>
                        <a:pt x="61" y="71"/>
                        <a:pt x="61" y="70"/>
                      </a:cubicBezTo>
                      <a:cubicBezTo>
                        <a:pt x="61" y="70"/>
                        <a:pt x="61" y="71"/>
                        <a:pt x="61" y="71"/>
                      </a:cubicBezTo>
                      <a:cubicBezTo>
                        <a:pt x="61" y="71"/>
                        <a:pt x="61" y="71"/>
                        <a:pt x="61" y="71"/>
                      </a:cubicBezTo>
                      <a:close/>
                      <a:moveTo>
                        <a:pt x="45" y="70"/>
                      </a:moveTo>
                      <a:cubicBezTo>
                        <a:pt x="45" y="70"/>
                        <a:pt x="45" y="70"/>
                        <a:pt x="45" y="69"/>
                      </a:cubicBezTo>
                      <a:cubicBezTo>
                        <a:pt x="45" y="70"/>
                        <a:pt x="45" y="70"/>
                        <a:pt x="45" y="70"/>
                      </a:cubicBezTo>
                      <a:cubicBezTo>
                        <a:pt x="45" y="70"/>
                        <a:pt x="45" y="70"/>
                        <a:pt x="45" y="70"/>
                      </a:cubicBezTo>
                      <a:close/>
                      <a:moveTo>
                        <a:pt x="67" y="71"/>
                      </a:moveTo>
                      <a:cubicBezTo>
                        <a:pt x="67" y="72"/>
                        <a:pt x="67" y="72"/>
                        <a:pt x="67" y="72"/>
                      </a:cubicBezTo>
                      <a:cubicBezTo>
                        <a:pt x="67" y="72"/>
                        <a:pt x="67" y="72"/>
                        <a:pt x="67" y="72"/>
                      </a:cubicBezTo>
                      <a:cubicBezTo>
                        <a:pt x="67" y="72"/>
                        <a:pt x="67" y="72"/>
                        <a:pt x="67" y="73"/>
                      </a:cubicBezTo>
                      <a:cubicBezTo>
                        <a:pt x="66" y="73"/>
                        <a:pt x="67" y="72"/>
                        <a:pt x="66" y="73"/>
                      </a:cubicBezTo>
                      <a:cubicBezTo>
                        <a:pt x="66" y="72"/>
                        <a:pt x="67" y="72"/>
                        <a:pt x="67" y="71"/>
                      </a:cubicBezTo>
                      <a:close/>
                      <a:moveTo>
                        <a:pt x="49" y="71"/>
                      </a:moveTo>
                      <a:cubicBezTo>
                        <a:pt x="49" y="71"/>
                        <a:pt x="49" y="71"/>
                        <a:pt x="49" y="71"/>
                      </a:cubicBezTo>
                      <a:cubicBezTo>
                        <a:pt x="49" y="71"/>
                        <a:pt x="49" y="71"/>
                        <a:pt x="49" y="70"/>
                      </a:cubicBezTo>
                      <a:cubicBezTo>
                        <a:pt x="49" y="71"/>
                        <a:pt x="48" y="71"/>
                        <a:pt x="49" y="71"/>
                      </a:cubicBezTo>
                      <a:close/>
                      <a:moveTo>
                        <a:pt x="48" y="70"/>
                      </a:moveTo>
                      <a:cubicBezTo>
                        <a:pt x="48" y="70"/>
                        <a:pt x="48" y="70"/>
                        <a:pt x="48" y="70"/>
                      </a:cubicBezTo>
                      <a:cubicBezTo>
                        <a:pt x="48" y="71"/>
                        <a:pt x="48" y="71"/>
                        <a:pt x="48" y="71"/>
                      </a:cubicBezTo>
                      <a:cubicBezTo>
                        <a:pt x="48" y="71"/>
                        <a:pt x="48" y="71"/>
                        <a:pt x="48" y="72"/>
                      </a:cubicBezTo>
                      <a:cubicBezTo>
                        <a:pt x="47" y="71"/>
                        <a:pt x="48" y="71"/>
                        <a:pt x="48" y="70"/>
                      </a:cubicBezTo>
                      <a:close/>
                      <a:moveTo>
                        <a:pt x="47" y="71"/>
                      </a:moveTo>
                      <a:cubicBezTo>
                        <a:pt x="47" y="71"/>
                        <a:pt x="47" y="71"/>
                        <a:pt x="47" y="71"/>
                      </a:cubicBezTo>
                      <a:cubicBezTo>
                        <a:pt x="47" y="71"/>
                        <a:pt x="47" y="72"/>
                        <a:pt x="47" y="72"/>
                      </a:cubicBezTo>
                      <a:cubicBezTo>
                        <a:pt x="47" y="72"/>
                        <a:pt x="47" y="71"/>
                        <a:pt x="47" y="71"/>
                      </a:cubicBezTo>
                      <a:cubicBezTo>
                        <a:pt x="47" y="71"/>
                        <a:pt x="47" y="71"/>
                        <a:pt x="47" y="71"/>
                      </a:cubicBezTo>
                      <a:close/>
                      <a:moveTo>
                        <a:pt x="53" y="72"/>
                      </a:moveTo>
                      <a:cubicBezTo>
                        <a:pt x="53" y="72"/>
                        <a:pt x="52" y="72"/>
                        <a:pt x="53" y="73"/>
                      </a:cubicBezTo>
                      <a:cubicBezTo>
                        <a:pt x="52" y="73"/>
                        <a:pt x="52" y="73"/>
                        <a:pt x="52" y="73"/>
                      </a:cubicBezTo>
                      <a:cubicBezTo>
                        <a:pt x="52" y="73"/>
                        <a:pt x="52" y="73"/>
                        <a:pt x="52" y="73"/>
                      </a:cubicBezTo>
                      <a:cubicBezTo>
                        <a:pt x="52" y="73"/>
                        <a:pt x="52" y="72"/>
                        <a:pt x="52" y="72"/>
                      </a:cubicBezTo>
                      <a:cubicBezTo>
                        <a:pt x="52" y="72"/>
                        <a:pt x="52" y="71"/>
                        <a:pt x="53" y="71"/>
                      </a:cubicBezTo>
                      <a:cubicBezTo>
                        <a:pt x="53" y="71"/>
                        <a:pt x="53" y="72"/>
                        <a:pt x="53" y="72"/>
                      </a:cubicBezTo>
                      <a:close/>
                      <a:moveTo>
                        <a:pt x="68" y="74"/>
                      </a:moveTo>
                      <a:cubicBezTo>
                        <a:pt x="68" y="74"/>
                        <a:pt x="68" y="73"/>
                        <a:pt x="68" y="73"/>
                      </a:cubicBezTo>
                      <a:cubicBezTo>
                        <a:pt x="68" y="73"/>
                        <a:pt x="68" y="74"/>
                        <a:pt x="68" y="74"/>
                      </a:cubicBezTo>
                      <a:close/>
                      <a:moveTo>
                        <a:pt x="49" y="73"/>
                      </a:moveTo>
                      <a:cubicBezTo>
                        <a:pt x="49" y="73"/>
                        <a:pt x="49" y="73"/>
                        <a:pt x="49" y="73"/>
                      </a:cubicBezTo>
                      <a:cubicBezTo>
                        <a:pt x="48" y="73"/>
                        <a:pt x="48" y="72"/>
                        <a:pt x="49" y="72"/>
                      </a:cubicBezTo>
                      <a:cubicBezTo>
                        <a:pt x="49" y="72"/>
                        <a:pt x="49" y="73"/>
                        <a:pt x="49" y="73"/>
                      </a:cubicBezTo>
                      <a:close/>
                      <a:moveTo>
                        <a:pt x="50" y="74"/>
                      </a:moveTo>
                      <a:cubicBezTo>
                        <a:pt x="50" y="74"/>
                        <a:pt x="50" y="73"/>
                        <a:pt x="50" y="73"/>
                      </a:cubicBezTo>
                      <a:cubicBezTo>
                        <a:pt x="51" y="73"/>
                        <a:pt x="51" y="73"/>
                        <a:pt x="50" y="74"/>
                      </a:cubicBezTo>
                      <a:close/>
                      <a:moveTo>
                        <a:pt x="57" y="74"/>
                      </a:moveTo>
                      <a:cubicBezTo>
                        <a:pt x="57" y="74"/>
                        <a:pt x="57" y="74"/>
                        <a:pt x="56" y="74"/>
                      </a:cubicBezTo>
                      <a:cubicBezTo>
                        <a:pt x="57" y="73"/>
                        <a:pt x="58" y="74"/>
                        <a:pt x="57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6" y="75"/>
                        <a:pt x="56" y="74"/>
                        <a:pt x="57" y="74"/>
                      </a:cubicBezTo>
                      <a:close/>
                      <a:moveTo>
                        <a:pt x="66" y="75"/>
                      </a:moveTo>
                      <a:cubicBezTo>
                        <a:pt x="66" y="75"/>
                        <a:pt x="66" y="74"/>
                        <a:pt x="67" y="74"/>
                      </a:cubicBezTo>
                      <a:cubicBezTo>
                        <a:pt x="67" y="75"/>
                        <a:pt x="66" y="76"/>
                        <a:pt x="67" y="76"/>
                      </a:cubicBezTo>
                      <a:cubicBezTo>
                        <a:pt x="67" y="76"/>
                        <a:pt x="67" y="76"/>
                        <a:pt x="66" y="76"/>
                      </a:cubicBezTo>
                      <a:cubicBezTo>
                        <a:pt x="66" y="75"/>
                        <a:pt x="66" y="75"/>
                        <a:pt x="66" y="75"/>
                      </a:cubicBezTo>
                      <a:close/>
                      <a:moveTo>
                        <a:pt x="47" y="73"/>
                      </a:moveTo>
                      <a:cubicBezTo>
                        <a:pt x="47" y="74"/>
                        <a:pt x="47" y="75"/>
                        <a:pt x="47" y="75"/>
                      </a:cubicBezTo>
                      <a:cubicBezTo>
                        <a:pt x="47" y="75"/>
                        <a:pt x="47" y="74"/>
                        <a:pt x="47" y="73"/>
                      </a:cubicBezTo>
                      <a:close/>
                      <a:moveTo>
                        <a:pt x="36" y="73"/>
                      </a:move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7" y="73"/>
                        <a:pt x="37" y="73"/>
                        <a:pt x="36" y="73"/>
                      </a:cubicBezTo>
                      <a:close/>
                      <a:moveTo>
                        <a:pt x="55" y="75"/>
                      </a:moveTo>
                      <a:cubicBezTo>
                        <a:pt x="55" y="74"/>
                        <a:pt x="55" y="74"/>
                        <a:pt x="55" y="74"/>
                      </a:cubicBezTo>
                      <a:cubicBezTo>
                        <a:pt x="56" y="74"/>
                        <a:pt x="56" y="75"/>
                        <a:pt x="55" y="75"/>
                      </a:cubicBezTo>
                      <a:close/>
                      <a:moveTo>
                        <a:pt x="68" y="76"/>
                      </a:moveTo>
                      <a:cubicBezTo>
                        <a:pt x="68" y="76"/>
                        <a:pt x="68" y="76"/>
                        <a:pt x="68" y="76"/>
                      </a:cubicBezTo>
                      <a:cubicBezTo>
                        <a:pt x="68" y="75"/>
                        <a:pt x="68" y="76"/>
                        <a:pt x="68" y="76"/>
                      </a:cubicBezTo>
                      <a:cubicBezTo>
                        <a:pt x="68" y="76"/>
                        <a:pt x="68" y="76"/>
                        <a:pt x="67" y="76"/>
                      </a:cubicBezTo>
                      <a:cubicBezTo>
                        <a:pt x="67" y="76"/>
                        <a:pt x="68" y="76"/>
                        <a:pt x="68" y="76"/>
                      </a:cubicBezTo>
                      <a:close/>
                      <a:moveTo>
                        <a:pt x="66" y="77"/>
                      </a:moveTo>
                      <a:cubicBezTo>
                        <a:pt x="66" y="76"/>
                        <a:pt x="66" y="76"/>
                        <a:pt x="66" y="76"/>
                      </a:cubicBezTo>
                      <a:cubicBezTo>
                        <a:pt x="66" y="76"/>
                        <a:pt x="66" y="76"/>
                        <a:pt x="67" y="76"/>
                      </a:cubicBezTo>
                      <a:cubicBezTo>
                        <a:pt x="67" y="76"/>
                        <a:pt x="67" y="77"/>
                        <a:pt x="67" y="77"/>
                      </a:cubicBezTo>
                      <a:cubicBezTo>
                        <a:pt x="67" y="77"/>
                        <a:pt x="67" y="76"/>
                        <a:pt x="66" y="77"/>
                      </a:cubicBezTo>
                      <a:cubicBezTo>
                        <a:pt x="66" y="77"/>
                        <a:pt x="66" y="77"/>
                        <a:pt x="66" y="78"/>
                      </a:cubicBezTo>
                      <a:cubicBezTo>
                        <a:pt x="65" y="78"/>
                        <a:pt x="66" y="77"/>
                        <a:pt x="66" y="77"/>
                      </a:cubicBezTo>
                      <a:close/>
                      <a:moveTo>
                        <a:pt x="47" y="76"/>
                      </a:moveTo>
                      <a:cubicBezTo>
                        <a:pt x="48" y="75"/>
                        <a:pt x="47" y="75"/>
                        <a:pt x="47" y="74"/>
                      </a:cubicBezTo>
                      <a:cubicBezTo>
                        <a:pt x="48" y="75"/>
                        <a:pt x="47" y="75"/>
                        <a:pt x="48" y="76"/>
                      </a:cubicBezTo>
                      <a:lnTo>
                        <a:pt x="47" y="76"/>
                      </a:lnTo>
                      <a:close/>
                      <a:moveTo>
                        <a:pt x="68" y="76"/>
                      </a:moveTo>
                      <a:cubicBezTo>
                        <a:pt x="68" y="77"/>
                        <a:pt x="68" y="77"/>
                        <a:pt x="68" y="77"/>
                      </a:cubicBezTo>
                      <a:cubicBezTo>
                        <a:pt x="67" y="77"/>
                        <a:pt x="68" y="77"/>
                        <a:pt x="68" y="76"/>
                      </a:cubicBezTo>
                      <a:close/>
                      <a:moveTo>
                        <a:pt x="49" y="76"/>
                      </a:moveTo>
                      <a:cubicBezTo>
                        <a:pt x="49" y="76"/>
                        <a:pt x="48" y="76"/>
                        <a:pt x="48" y="76"/>
                      </a:cubicBezTo>
                      <a:cubicBezTo>
                        <a:pt x="49" y="76"/>
                        <a:pt x="49" y="76"/>
                        <a:pt x="49" y="76"/>
                      </a:cubicBezTo>
                      <a:cubicBezTo>
                        <a:pt x="49" y="76"/>
                        <a:pt x="49" y="76"/>
                        <a:pt x="49" y="76"/>
                      </a:cubicBezTo>
                      <a:close/>
                      <a:moveTo>
                        <a:pt x="51" y="77"/>
                      </a:moveTo>
                      <a:cubicBezTo>
                        <a:pt x="51" y="77"/>
                        <a:pt x="51" y="77"/>
                        <a:pt x="52" y="77"/>
                      </a:cubicBezTo>
                      <a:cubicBezTo>
                        <a:pt x="52" y="77"/>
                        <a:pt x="52" y="77"/>
                        <a:pt x="52" y="76"/>
                      </a:cubicBezTo>
                      <a:cubicBezTo>
                        <a:pt x="52" y="77"/>
                        <a:pt x="51" y="76"/>
                        <a:pt x="52" y="76"/>
                      </a:cubicBezTo>
                      <a:cubicBezTo>
                        <a:pt x="52" y="77"/>
                        <a:pt x="53" y="78"/>
                        <a:pt x="52" y="78"/>
                      </a:cubicBezTo>
                      <a:cubicBezTo>
                        <a:pt x="52" y="78"/>
                        <a:pt x="52" y="78"/>
                        <a:pt x="52" y="78"/>
                      </a:cubicBezTo>
                      <a:cubicBezTo>
                        <a:pt x="52" y="78"/>
                        <a:pt x="52" y="78"/>
                        <a:pt x="52" y="78"/>
                      </a:cubicBezTo>
                      <a:cubicBezTo>
                        <a:pt x="51" y="77"/>
                        <a:pt x="52" y="78"/>
                        <a:pt x="51" y="78"/>
                      </a:cubicBezTo>
                      <a:cubicBezTo>
                        <a:pt x="51" y="77"/>
                        <a:pt x="51" y="77"/>
                        <a:pt x="51" y="77"/>
                      </a:cubicBezTo>
                      <a:close/>
                      <a:moveTo>
                        <a:pt x="67" y="78"/>
                      </a:moveTo>
                      <a:cubicBezTo>
                        <a:pt x="68" y="78"/>
                        <a:pt x="68" y="78"/>
                        <a:pt x="68" y="78"/>
                      </a:cubicBezTo>
                      <a:cubicBezTo>
                        <a:pt x="68" y="79"/>
                        <a:pt x="67" y="78"/>
                        <a:pt x="67" y="78"/>
                      </a:cubicBezTo>
                      <a:close/>
                      <a:moveTo>
                        <a:pt x="62" y="79"/>
                      </a:moveTo>
                      <a:cubicBezTo>
                        <a:pt x="62" y="79"/>
                        <a:pt x="63" y="79"/>
                        <a:pt x="63" y="79"/>
                      </a:cubicBezTo>
                      <a:cubicBezTo>
                        <a:pt x="63" y="79"/>
                        <a:pt x="63" y="79"/>
                        <a:pt x="64" y="79"/>
                      </a:cubicBezTo>
                      <a:cubicBezTo>
                        <a:pt x="64" y="79"/>
                        <a:pt x="63" y="79"/>
                        <a:pt x="63" y="79"/>
                      </a:cubicBezTo>
                      <a:cubicBezTo>
                        <a:pt x="63" y="80"/>
                        <a:pt x="64" y="79"/>
                        <a:pt x="64" y="79"/>
                      </a:cubicBezTo>
                      <a:cubicBezTo>
                        <a:pt x="64" y="80"/>
                        <a:pt x="64" y="80"/>
                        <a:pt x="64" y="80"/>
                      </a:cubicBezTo>
                      <a:cubicBezTo>
                        <a:pt x="64" y="80"/>
                        <a:pt x="63" y="80"/>
                        <a:pt x="63" y="79"/>
                      </a:cubicBezTo>
                      <a:cubicBezTo>
                        <a:pt x="63" y="79"/>
                        <a:pt x="63" y="79"/>
                        <a:pt x="62" y="79"/>
                      </a:cubicBezTo>
                      <a:cubicBezTo>
                        <a:pt x="62" y="79"/>
                        <a:pt x="62" y="78"/>
                        <a:pt x="62" y="78"/>
                      </a:cubicBezTo>
                      <a:cubicBezTo>
                        <a:pt x="63" y="78"/>
                        <a:pt x="62" y="79"/>
                        <a:pt x="63" y="79"/>
                      </a:cubicBezTo>
                      <a:cubicBezTo>
                        <a:pt x="63" y="79"/>
                        <a:pt x="63" y="79"/>
                        <a:pt x="63" y="79"/>
                      </a:cubicBezTo>
                      <a:cubicBezTo>
                        <a:pt x="63" y="79"/>
                        <a:pt x="63" y="79"/>
                        <a:pt x="63" y="79"/>
                      </a:cubicBezTo>
                      <a:cubicBezTo>
                        <a:pt x="62" y="79"/>
                        <a:pt x="63" y="78"/>
                        <a:pt x="62" y="78"/>
                      </a:cubicBezTo>
                      <a:cubicBezTo>
                        <a:pt x="62" y="79"/>
                        <a:pt x="62" y="79"/>
                        <a:pt x="62" y="79"/>
                      </a:cubicBezTo>
                      <a:close/>
                      <a:moveTo>
                        <a:pt x="66" y="79"/>
                      </a:moveTo>
                      <a:cubicBezTo>
                        <a:pt x="66" y="79"/>
                        <a:pt x="66" y="79"/>
                        <a:pt x="66" y="79"/>
                      </a:cubicBezTo>
                      <a:cubicBezTo>
                        <a:pt x="66" y="79"/>
                        <a:pt x="66" y="79"/>
                        <a:pt x="66" y="79"/>
                      </a:cubicBezTo>
                      <a:cubicBezTo>
                        <a:pt x="66" y="79"/>
                        <a:pt x="66" y="79"/>
                        <a:pt x="66" y="79"/>
                      </a:cubicBezTo>
                      <a:cubicBezTo>
                        <a:pt x="66" y="78"/>
                        <a:pt x="66" y="79"/>
                        <a:pt x="66" y="78"/>
                      </a:cubicBezTo>
                      <a:cubicBezTo>
                        <a:pt x="66" y="79"/>
                        <a:pt x="66" y="78"/>
                        <a:pt x="67" y="78"/>
                      </a:cubicBezTo>
                      <a:cubicBezTo>
                        <a:pt x="67" y="78"/>
                        <a:pt x="66" y="78"/>
                        <a:pt x="66" y="79"/>
                      </a:cubicBezTo>
                      <a:cubicBezTo>
                        <a:pt x="67" y="79"/>
                        <a:pt x="66" y="80"/>
                        <a:pt x="66" y="80"/>
                      </a:cubicBezTo>
                      <a:cubicBezTo>
                        <a:pt x="66" y="80"/>
                        <a:pt x="66" y="80"/>
                        <a:pt x="66" y="80"/>
                      </a:cubicBezTo>
                      <a:cubicBezTo>
                        <a:pt x="66" y="80"/>
                        <a:pt x="66" y="80"/>
                        <a:pt x="66" y="79"/>
                      </a:cubicBezTo>
                      <a:cubicBezTo>
                        <a:pt x="66" y="79"/>
                        <a:pt x="66" y="80"/>
                        <a:pt x="66" y="79"/>
                      </a:cubicBezTo>
                      <a:cubicBezTo>
                        <a:pt x="66" y="79"/>
                        <a:pt x="66" y="79"/>
                        <a:pt x="66" y="79"/>
                      </a:cubicBezTo>
                      <a:close/>
                      <a:moveTo>
                        <a:pt x="68" y="79"/>
                      </a:moveTo>
                      <a:cubicBezTo>
                        <a:pt x="68" y="79"/>
                        <a:pt x="68" y="79"/>
                        <a:pt x="68" y="80"/>
                      </a:cubicBezTo>
                      <a:cubicBezTo>
                        <a:pt x="67" y="80"/>
                        <a:pt x="68" y="79"/>
                        <a:pt x="67" y="79"/>
                      </a:cubicBezTo>
                      <a:cubicBezTo>
                        <a:pt x="67" y="79"/>
                        <a:pt x="68" y="79"/>
                        <a:pt x="68" y="79"/>
                      </a:cubicBezTo>
                      <a:close/>
                      <a:moveTo>
                        <a:pt x="46" y="77"/>
                      </a:moveTo>
                      <a:cubicBezTo>
                        <a:pt x="46" y="77"/>
                        <a:pt x="46" y="77"/>
                        <a:pt x="46" y="77"/>
                      </a:cubicBezTo>
                      <a:cubicBezTo>
                        <a:pt x="47" y="77"/>
                        <a:pt x="47" y="77"/>
                        <a:pt x="47" y="77"/>
                      </a:cubicBezTo>
                      <a:cubicBezTo>
                        <a:pt x="47" y="77"/>
                        <a:pt x="47" y="77"/>
                        <a:pt x="46" y="77"/>
                      </a:cubicBezTo>
                      <a:close/>
                      <a:moveTo>
                        <a:pt x="36" y="76"/>
                      </a:moveTo>
                      <a:cubicBezTo>
                        <a:pt x="36" y="76"/>
                        <a:pt x="36" y="76"/>
                        <a:pt x="36" y="76"/>
                      </a:cubicBezTo>
                      <a:cubicBezTo>
                        <a:pt x="36" y="76"/>
                        <a:pt x="36" y="76"/>
                        <a:pt x="36" y="76"/>
                      </a:cubicBezTo>
                      <a:cubicBezTo>
                        <a:pt x="36" y="76"/>
                        <a:pt x="36" y="76"/>
                        <a:pt x="36" y="76"/>
                      </a:cubicBezTo>
                      <a:close/>
                      <a:moveTo>
                        <a:pt x="48" y="79"/>
                      </a:moveTo>
                      <a:cubicBezTo>
                        <a:pt x="47" y="79"/>
                        <a:pt x="47" y="78"/>
                        <a:pt x="47" y="79"/>
                      </a:cubicBezTo>
                      <a:cubicBezTo>
                        <a:pt x="47" y="78"/>
                        <a:pt x="47" y="78"/>
                        <a:pt x="47" y="78"/>
                      </a:cubicBezTo>
                      <a:cubicBezTo>
                        <a:pt x="48" y="78"/>
                        <a:pt x="47" y="78"/>
                        <a:pt x="48" y="79"/>
                      </a:cubicBezTo>
                      <a:cubicBezTo>
                        <a:pt x="48" y="79"/>
                        <a:pt x="48" y="79"/>
                        <a:pt x="48" y="79"/>
                      </a:cubicBezTo>
                      <a:close/>
                      <a:moveTo>
                        <a:pt x="62" y="79"/>
                      </a:moveTo>
                      <a:cubicBezTo>
                        <a:pt x="62" y="80"/>
                        <a:pt x="63" y="80"/>
                        <a:pt x="63" y="80"/>
                      </a:cubicBezTo>
                      <a:cubicBezTo>
                        <a:pt x="63" y="80"/>
                        <a:pt x="63" y="82"/>
                        <a:pt x="62" y="83"/>
                      </a:cubicBezTo>
                      <a:cubicBezTo>
                        <a:pt x="62" y="82"/>
                        <a:pt x="62" y="81"/>
                        <a:pt x="62" y="80"/>
                      </a:cubicBezTo>
                      <a:cubicBezTo>
                        <a:pt x="62" y="80"/>
                        <a:pt x="62" y="80"/>
                        <a:pt x="62" y="80"/>
                      </a:cubicBezTo>
                      <a:cubicBezTo>
                        <a:pt x="62" y="80"/>
                        <a:pt x="62" y="80"/>
                        <a:pt x="62" y="79"/>
                      </a:cubicBezTo>
                      <a:close/>
                      <a:moveTo>
                        <a:pt x="63" y="81"/>
                      </a:moveTo>
                      <a:cubicBezTo>
                        <a:pt x="63" y="81"/>
                        <a:pt x="63" y="80"/>
                        <a:pt x="63" y="80"/>
                      </a:cubicBezTo>
                      <a:cubicBezTo>
                        <a:pt x="63" y="80"/>
                        <a:pt x="63" y="80"/>
                        <a:pt x="64" y="80"/>
                      </a:cubicBezTo>
                      <a:cubicBezTo>
                        <a:pt x="64" y="80"/>
                        <a:pt x="64" y="80"/>
                        <a:pt x="64" y="80"/>
                      </a:cubicBezTo>
                      <a:cubicBezTo>
                        <a:pt x="64" y="80"/>
                        <a:pt x="64" y="80"/>
                        <a:pt x="64" y="80"/>
                      </a:cubicBezTo>
                      <a:cubicBezTo>
                        <a:pt x="63" y="80"/>
                        <a:pt x="63" y="81"/>
                        <a:pt x="63" y="81"/>
                      </a:cubicBezTo>
                      <a:close/>
                      <a:moveTo>
                        <a:pt x="50" y="79"/>
                      </a:moveTo>
                      <a:cubicBezTo>
                        <a:pt x="51" y="79"/>
                        <a:pt x="51" y="79"/>
                        <a:pt x="51" y="79"/>
                      </a:cubicBezTo>
                      <a:cubicBezTo>
                        <a:pt x="50" y="79"/>
                        <a:pt x="50" y="79"/>
                        <a:pt x="50" y="79"/>
                      </a:cubicBezTo>
                      <a:close/>
                      <a:moveTo>
                        <a:pt x="47" y="79"/>
                      </a:moveTo>
                      <a:cubicBezTo>
                        <a:pt x="47" y="79"/>
                        <a:pt x="47" y="79"/>
                        <a:pt x="47" y="79"/>
                      </a:cubicBezTo>
                      <a:cubicBezTo>
                        <a:pt x="47" y="79"/>
                        <a:pt x="47" y="79"/>
                        <a:pt x="46" y="79"/>
                      </a:cubicBezTo>
                      <a:cubicBezTo>
                        <a:pt x="46" y="79"/>
                        <a:pt x="47" y="79"/>
                        <a:pt x="47" y="79"/>
                      </a:cubicBezTo>
                      <a:close/>
                      <a:moveTo>
                        <a:pt x="63" y="81"/>
                      </a:moveTo>
                      <a:cubicBezTo>
                        <a:pt x="64" y="81"/>
                        <a:pt x="63" y="81"/>
                        <a:pt x="63" y="82"/>
                      </a:cubicBezTo>
                      <a:cubicBezTo>
                        <a:pt x="63" y="82"/>
                        <a:pt x="63" y="81"/>
                        <a:pt x="63" y="81"/>
                      </a:cubicBezTo>
                      <a:close/>
                      <a:moveTo>
                        <a:pt x="47" y="81"/>
                      </a:moveTo>
                      <a:cubicBezTo>
                        <a:pt x="47" y="80"/>
                        <a:pt x="47" y="79"/>
                        <a:pt x="47" y="80"/>
                      </a:cubicBezTo>
                      <a:cubicBezTo>
                        <a:pt x="48" y="80"/>
                        <a:pt x="48" y="80"/>
                        <a:pt x="48" y="80"/>
                      </a:cubicBezTo>
                      <a:cubicBezTo>
                        <a:pt x="48" y="80"/>
                        <a:pt x="48" y="81"/>
                        <a:pt x="47" y="81"/>
                      </a:cubicBezTo>
                      <a:close/>
                      <a:moveTo>
                        <a:pt x="45" y="81"/>
                      </a:moveTo>
                      <a:cubicBezTo>
                        <a:pt x="45" y="81"/>
                        <a:pt x="45" y="80"/>
                        <a:pt x="45" y="80"/>
                      </a:cubicBezTo>
                      <a:cubicBezTo>
                        <a:pt x="45" y="80"/>
                        <a:pt x="45" y="80"/>
                        <a:pt x="45" y="79"/>
                      </a:cubicBezTo>
                      <a:cubicBezTo>
                        <a:pt x="46" y="80"/>
                        <a:pt x="45" y="80"/>
                        <a:pt x="45" y="81"/>
                      </a:cubicBezTo>
                      <a:close/>
                      <a:moveTo>
                        <a:pt x="59" y="81"/>
                      </a:moveTo>
                      <a:cubicBezTo>
                        <a:pt x="59" y="81"/>
                        <a:pt x="59" y="82"/>
                        <a:pt x="59" y="82"/>
                      </a:cubicBezTo>
                      <a:cubicBezTo>
                        <a:pt x="58" y="82"/>
                        <a:pt x="59" y="81"/>
                        <a:pt x="59" y="81"/>
                      </a:cubicBezTo>
                      <a:close/>
                      <a:moveTo>
                        <a:pt x="48" y="80"/>
                      </a:moveTo>
                      <a:cubicBezTo>
                        <a:pt x="48" y="80"/>
                        <a:pt x="49" y="80"/>
                        <a:pt x="49" y="81"/>
                      </a:cubicBezTo>
                      <a:cubicBezTo>
                        <a:pt x="49" y="81"/>
                        <a:pt x="48" y="81"/>
                        <a:pt x="48" y="81"/>
                      </a:cubicBezTo>
                      <a:cubicBezTo>
                        <a:pt x="48" y="80"/>
                        <a:pt x="48" y="80"/>
                        <a:pt x="48" y="80"/>
                      </a:cubicBezTo>
                      <a:close/>
                      <a:moveTo>
                        <a:pt x="46" y="82"/>
                      </a:moveTo>
                      <a:cubicBezTo>
                        <a:pt x="45" y="81"/>
                        <a:pt x="45" y="82"/>
                        <a:pt x="45" y="82"/>
                      </a:cubicBezTo>
                      <a:cubicBezTo>
                        <a:pt x="45" y="82"/>
                        <a:pt x="45" y="83"/>
                        <a:pt x="46" y="83"/>
                      </a:cubicBezTo>
                      <a:cubicBezTo>
                        <a:pt x="45" y="83"/>
                        <a:pt x="46" y="83"/>
                        <a:pt x="46" y="84"/>
                      </a:cubicBezTo>
                      <a:cubicBezTo>
                        <a:pt x="45" y="83"/>
                        <a:pt x="45" y="85"/>
                        <a:pt x="45" y="85"/>
                      </a:cubicBezTo>
                      <a:cubicBezTo>
                        <a:pt x="45" y="85"/>
                        <a:pt x="44" y="84"/>
                        <a:pt x="45" y="84"/>
                      </a:cubicBezTo>
                      <a:cubicBezTo>
                        <a:pt x="45" y="84"/>
                        <a:pt x="44" y="83"/>
                        <a:pt x="45" y="83"/>
                      </a:cubicBezTo>
                      <a:cubicBezTo>
                        <a:pt x="45" y="82"/>
                        <a:pt x="45" y="82"/>
                        <a:pt x="45" y="82"/>
                      </a:cubicBezTo>
                      <a:cubicBezTo>
                        <a:pt x="45" y="82"/>
                        <a:pt x="45" y="81"/>
                        <a:pt x="45" y="81"/>
                      </a:cubicBezTo>
                      <a:cubicBezTo>
                        <a:pt x="45" y="81"/>
                        <a:pt x="45" y="81"/>
                        <a:pt x="45" y="81"/>
                      </a:cubicBezTo>
                      <a:cubicBezTo>
                        <a:pt x="46" y="81"/>
                        <a:pt x="45" y="81"/>
                        <a:pt x="46" y="82"/>
                      </a:cubicBezTo>
                      <a:close/>
                      <a:moveTo>
                        <a:pt x="66" y="84"/>
                      </a:moveTo>
                      <a:cubicBezTo>
                        <a:pt x="66" y="84"/>
                        <a:pt x="66" y="84"/>
                        <a:pt x="66" y="84"/>
                      </a:cubicBezTo>
                      <a:cubicBezTo>
                        <a:pt x="66" y="84"/>
                        <a:pt x="66" y="84"/>
                        <a:pt x="66" y="84"/>
                      </a:cubicBezTo>
                      <a:close/>
                      <a:moveTo>
                        <a:pt x="52" y="82"/>
                      </a:moveTo>
                      <a:cubicBezTo>
                        <a:pt x="52" y="82"/>
                        <a:pt x="52" y="83"/>
                        <a:pt x="52" y="83"/>
                      </a:cubicBezTo>
                      <a:cubicBezTo>
                        <a:pt x="52" y="83"/>
                        <a:pt x="52" y="83"/>
                        <a:pt x="52" y="82"/>
                      </a:cubicBezTo>
                      <a:close/>
                      <a:moveTo>
                        <a:pt x="68" y="85"/>
                      </a:moveTo>
                      <a:cubicBezTo>
                        <a:pt x="68" y="85"/>
                        <a:pt x="67" y="85"/>
                        <a:pt x="67" y="85"/>
                      </a:cubicBezTo>
                      <a:cubicBezTo>
                        <a:pt x="67" y="85"/>
                        <a:pt x="67" y="85"/>
                        <a:pt x="67" y="85"/>
                      </a:cubicBezTo>
                      <a:cubicBezTo>
                        <a:pt x="67" y="85"/>
                        <a:pt x="68" y="84"/>
                        <a:pt x="68" y="85"/>
                      </a:cubicBezTo>
                      <a:close/>
                      <a:moveTo>
                        <a:pt x="58" y="84"/>
                      </a:moveTo>
                      <a:cubicBezTo>
                        <a:pt x="58" y="84"/>
                        <a:pt x="58" y="84"/>
                        <a:pt x="58" y="84"/>
                      </a:cubicBezTo>
                      <a:cubicBezTo>
                        <a:pt x="59" y="84"/>
                        <a:pt x="59" y="85"/>
                        <a:pt x="58" y="85"/>
                      </a:cubicBezTo>
                      <a:cubicBezTo>
                        <a:pt x="58" y="85"/>
                        <a:pt x="59" y="84"/>
                        <a:pt x="58" y="84"/>
                      </a:cubicBezTo>
                      <a:close/>
                      <a:moveTo>
                        <a:pt x="67" y="85"/>
                      </a:moveTo>
                      <a:cubicBezTo>
                        <a:pt x="68" y="85"/>
                        <a:pt x="68" y="85"/>
                        <a:pt x="68" y="86"/>
                      </a:cubicBezTo>
                      <a:cubicBezTo>
                        <a:pt x="67" y="86"/>
                        <a:pt x="67" y="86"/>
                        <a:pt x="67" y="85"/>
                      </a:cubicBezTo>
                      <a:close/>
                      <a:moveTo>
                        <a:pt x="56" y="85"/>
                      </a:moveTo>
                      <a:cubicBezTo>
                        <a:pt x="55" y="85"/>
                        <a:pt x="55" y="84"/>
                        <a:pt x="55" y="84"/>
                      </a:cubicBezTo>
                      <a:cubicBezTo>
                        <a:pt x="55" y="84"/>
                        <a:pt x="56" y="84"/>
                        <a:pt x="56" y="85"/>
                      </a:cubicBezTo>
                      <a:close/>
                      <a:moveTo>
                        <a:pt x="67" y="87"/>
                      </a:moveTo>
                      <a:cubicBezTo>
                        <a:pt x="66" y="87"/>
                        <a:pt x="66" y="87"/>
                        <a:pt x="66" y="87"/>
                      </a:cubicBezTo>
                      <a:cubicBezTo>
                        <a:pt x="66" y="87"/>
                        <a:pt x="67" y="87"/>
                        <a:pt x="67" y="87"/>
                      </a:cubicBezTo>
                      <a:cubicBezTo>
                        <a:pt x="67" y="87"/>
                        <a:pt x="67" y="87"/>
                        <a:pt x="67" y="87"/>
                      </a:cubicBezTo>
                      <a:close/>
                      <a:moveTo>
                        <a:pt x="37" y="83"/>
                      </a:moveTo>
                      <a:cubicBezTo>
                        <a:pt x="38" y="83"/>
                        <a:pt x="38" y="83"/>
                        <a:pt x="37" y="84"/>
                      </a:cubicBezTo>
                      <a:cubicBezTo>
                        <a:pt x="37" y="83"/>
                        <a:pt x="37" y="83"/>
                        <a:pt x="37" y="83"/>
                      </a:cubicBezTo>
                      <a:close/>
                      <a:moveTo>
                        <a:pt x="46" y="85"/>
                      </a:moveTo>
                      <a:cubicBezTo>
                        <a:pt x="46" y="85"/>
                        <a:pt x="46" y="85"/>
                        <a:pt x="46" y="85"/>
                      </a:cubicBezTo>
                      <a:cubicBezTo>
                        <a:pt x="46" y="85"/>
                        <a:pt x="47" y="86"/>
                        <a:pt x="46" y="85"/>
                      </a:cubicBezTo>
                      <a:close/>
                      <a:moveTo>
                        <a:pt x="44" y="85"/>
                      </a:moveTo>
                      <a:cubicBezTo>
                        <a:pt x="44" y="85"/>
                        <a:pt x="44" y="85"/>
                        <a:pt x="44" y="85"/>
                      </a:cubicBezTo>
                      <a:cubicBezTo>
                        <a:pt x="44" y="86"/>
                        <a:pt x="44" y="86"/>
                        <a:pt x="44" y="86"/>
                      </a:cubicBezTo>
                      <a:cubicBezTo>
                        <a:pt x="44" y="86"/>
                        <a:pt x="44" y="87"/>
                        <a:pt x="44" y="87"/>
                      </a:cubicBezTo>
                      <a:cubicBezTo>
                        <a:pt x="45" y="87"/>
                        <a:pt x="44" y="87"/>
                        <a:pt x="44" y="87"/>
                      </a:cubicBezTo>
                      <a:cubicBezTo>
                        <a:pt x="44" y="87"/>
                        <a:pt x="44" y="88"/>
                        <a:pt x="44" y="87"/>
                      </a:cubicBezTo>
                      <a:cubicBezTo>
                        <a:pt x="44" y="87"/>
                        <a:pt x="44" y="86"/>
                        <a:pt x="44" y="85"/>
                      </a:cubicBezTo>
                      <a:close/>
                      <a:moveTo>
                        <a:pt x="58" y="87"/>
                      </a:moveTo>
                      <a:cubicBezTo>
                        <a:pt x="58" y="88"/>
                        <a:pt x="58" y="88"/>
                        <a:pt x="58" y="88"/>
                      </a:cubicBezTo>
                      <a:cubicBezTo>
                        <a:pt x="58" y="88"/>
                        <a:pt x="58" y="88"/>
                        <a:pt x="58" y="89"/>
                      </a:cubicBezTo>
                      <a:cubicBezTo>
                        <a:pt x="57" y="88"/>
                        <a:pt x="57" y="87"/>
                        <a:pt x="58" y="87"/>
                      </a:cubicBezTo>
                      <a:close/>
                      <a:moveTo>
                        <a:pt x="53" y="88"/>
                      </a:moveTo>
                      <a:cubicBezTo>
                        <a:pt x="53" y="88"/>
                        <a:pt x="53" y="88"/>
                        <a:pt x="53" y="88"/>
                      </a:cubicBezTo>
                      <a:cubicBezTo>
                        <a:pt x="53" y="88"/>
                        <a:pt x="53" y="88"/>
                        <a:pt x="53" y="87"/>
                      </a:cubicBezTo>
                      <a:cubicBezTo>
                        <a:pt x="54" y="88"/>
                        <a:pt x="53" y="88"/>
                        <a:pt x="53" y="88"/>
                      </a:cubicBezTo>
                      <a:cubicBezTo>
                        <a:pt x="53" y="88"/>
                        <a:pt x="53" y="88"/>
                        <a:pt x="53" y="88"/>
                      </a:cubicBezTo>
                      <a:close/>
                      <a:moveTo>
                        <a:pt x="45" y="88"/>
                      </a:moveTo>
                      <a:cubicBezTo>
                        <a:pt x="45" y="87"/>
                        <a:pt x="45" y="87"/>
                        <a:pt x="45" y="87"/>
                      </a:cubicBezTo>
                      <a:cubicBezTo>
                        <a:pt x="46" y="87"/>
                        <a:pt x="45" y="87"/>
                        <a:pt x="45" y="88"/>
                      </a:cubicBezTo>
                      <a:close/>
                      <a:moveTo>
                        <a:pt x="58" y="90"/>
                      </a:moveTo>
                      <a:cubicBezTo>
                        <a:pt x="58" y="89"/>
                        <a:pt x="58" y="89"/>
                        <a:pt x="58" y="89"/>
                      </a:cubicBezTo>
                      <a:cubicBezTo>
                        <a:pt x="58" y="89"/>
                        <a:pt x="58" y="90"/>
                        <a:pt x="58" y="90"/>
                      </a:cubicBezTo>
                      <a:close/>
                      <a:moveTo>
                        <a:pt x="43" y="87"/>
                      </a:moveTo>
                      <a:cubicBezTo>
                        <a:pt x="43" y="87"/>
                        <a:pt x="43" y="88"/>
                        <a:pt x="43" y="88"/>
                      </a:cubicBezTo>
                      <a:cubicBezTo>
                        <a:pt x="43" y="88"/>
                        <a:pt x="43" y="88"/>
                        <a:pt x="43" y="87"/>
                      </a:cubicBezTo>
                      <a:close/>
                      <a:moveTo>
                        <a:pt x="55" y="89"/>
                      </a:moveTo>
                      <a:cubicBezTo>
                        <a:pt x="55" y="89"/>
                        <a:pt x="55" y="90"/>
                        <a:pt x="55" y="90"/>
                      </a:cubicBezTo>
                      <a:cubicBezTo>
                        <a:pt x="55" y="90"/>
                        <a:pt x="55" y="90"/>
                        <a:pt x="55" y="90"/>
                      </a:cubicBezTo>
                      <a:cubicBezTo>
                        <a:pt x="54" y="90"/>
                        <a:pt x="55" y="89"/>
                        <a:pt x="55" y="89"/>
                      </a:cubicBezTo>
                      <a:close/>
                      <a:moveTo>
                        <a:pt x="48" y="88"/>
                      </a:moveTo>
                      <a:cubicBezTo>
                        <a:pt x="49" y="89"/>
                        <a:pt x="49" y="90"/>
                        <a:pt x="48" y="90"/>
                      </a:cubicBezTo>
                      <a:cubicBezTo>
                        <a:pt x="48" y="89"/>
                        <a:pt x="48" y="89"/>
                        <a:pt x="48" y="88"/>
                      </a:cubicBezTo>
                      <a:close/>
                      <a:moveTo>
                        <a:pt x="46" y="89"/>
                      </a:moveTo>
                      <a:cubicBezTo>
                        <a:pt x="46" y="89"/>
                        <a:pt x="46" y="89"/>
                        <a:pt x="46" y="88"/>
                      </a:cubicBezTo>
                      <a:cubicBezTo>
                        <a:pt x="47" y="89"/>
                        <a:pt x="46" y="89"/>
                        <a:pt x="46" y="89"/>
                      </a:cubicBezTo>
                      <a:close/>
                      <a:moveTo>
                        <a:pt x="39" y="88"/>
                      </a:moveTo>
                      <a:cubicBezTo>
                        <a:pt x="39" y="88"/>
                        <a:pt x="39" y="88"/>
                        <a:pt x="39" y="88"/>
                      </a:cubicBezTo>
                      <a:cubicBezTo>
                        <a:pt x="39" y="88"/>
                        <a:pt x="39" y="88"/>
                        <a:pt x="39" y="88"/>
                      </a:cubicBezTo>
                      <a:close/>
                      <a:moveTo>
                        <a:pt x="59" y="92"/>
                      </a:moveTo>
                      <a:cubicBezTo>
                        <a:pt x="59" y="91"/>
                        <a:pt x="59" y="91"/>
                        <a:pt x="59" y="91"/>
                      </a:cubicBezTo>
                      <a:cubicBezTo>
                        <a:pt x="59" y="91"/>
                        <a:pt x="59" y="91"/>
                        <a:pt x="59" y="92"/>
                      </a:cubicBezTo>
                      <a:close/>
                      <a:moveTo>
                        <a:pt x="65" y="93"/>
                      </a:moveTo>
                      <a:cubicBezTo>
                        <a:pt x="65" y="92"/>
                        <a:pt x="65" y="92"/>
                        <a:pt x="65" y="92"/>
                      </a:cubicBezTo>
                      <a:cubicBezTo>
                        <a:pt x="66" y="92"/>
                        <a:pt x="66" y="93"/>
                        <a:pt x="66" y="93"/>
                      </a:cubicBezTo>
                      <a:cubicBezTo>
                        <a:pt x="66" y="93"/>
                        <a:pt x="65" y="93"/>
                        <a:pt x="65" y="93"/>
                      </a:cubicBezTo>
                      <a:close/>
                      <a:moveTo>
                        <a:pt x="54" y="91"/>
                      </a:moveTo>
                      <a:cubicBezTo>
                        <a:pt x="54" y="91"/>
                        <a:pt x="54" y="92"/>
                        <a:pt x="54" y="92"/>
                      </a:cubicBezTo>
                      <a:cubicBezTo>
                        <a:pt x="54" y="92"/>
                        <a:pt x="54" y="92"/>
                        <a:pt x="54" y="93"/>
                      </a:cubicBezTo>
                      <a:cubicBezTo>
                        <a:pt x="54" y="93"/>
                        <a:pt x="54" y="93"/>
                        <a:pt x="54" y="92"/>
                      </a:cubicBezTo>
                      <a:cubicBezTo>
                        <a:pt x="53" y="93"/>
                        <a:pt x="54" y="93"/>
                        <a:pt x="53" y="93"/>
                      </a:cubicBezTo>
                      <a:cubicBezTo>
                        <a:pt x="53" y="93"/>
                        <a:pt x="54" y="93"/>
                        <a:pt x="54" y="93"/>
                      </a:cubicBezTo>
                      <a:cubicBezTo>
                        <a:pt x="54" y="93"/>
                        <a:pt x="53" y="93"/>
                        <a:pt x="53" y="93"/>
                      </a:cubicBezTo>
                      <a:cubicBezTo>
                        <a:pt x="53" y="93"/>
                        <a:pt x="53" y="92"/>
                        <a:pt x="53" y="92"/>
                      </a:cubicBezTo>
                      <a:cubicBezTo>
                        <a:pt x="53" y="92"/>
                        <a:pt x="53" y="92"/>
                        <a:pt x="53" y="92"/>
                      </a:cubicBezTo>
                      <a:cubicBezTo>
                        <a:pt x="53" y="92"/>
                        <a:pt x="54" y="92"/>
                        <a:pt x="54" y="91"/>
                      </a:cubicBezTo>
                      <a:cubicBezTo>
                        <a:pt x="54" y="91"/>
                        <a:pt x="54" y="91"/>
                        <a:pt x="54" y="91"/>
                      </a:cubicBezTo>
                      <a:close/>
                      <a:moveTo>
                        <a:pt x="59" y="92"/>
                      </a:moveTo>
                      <a:cubicBezTo>
                        <a:pt x="58" y="92"/>
                        <a:pt x="58" y="92"/>
                        <a:pt x="58" y="92"/>
                      </a:cubicBezTo>
                      <a:cubicBezTo>
                        <a:pt x="58" y="92"/>
                        <a:pt x="58" y="92"/>
                        <a:pt x="58" y="93"/>
                      </a:cubicBezTo>
                      <a:cubicBezTo>
                        <a:pt x="58" y="93"/>
                        <a:pt x="58" y="93"/>
                        <a:pt x="58" y="92"/>
                      </a:cubicBezTo>
                      <a:cubicBezTo>
                        <a:pt x="58" y="92"/>
                        <a:pt x="58" y="93"/>
                        <a:pt x="58" y="93"/>
                      </a:cubicBezTo>
                      <a:cubicBezTo>
                        <a:pt x="58" y="93"/>
                        <a:pt x="59" y="93"/>
                        <a:pt x="58" y="93"/>
                      </a:cubicBezTo>
                      <a:cubicBezTo>
                        <a:pt x="58" y="93"/>
                        <a:pt x="58" y="93"/>
                        <a:pt x="57" y="93"/>
                      </a:cubicBezTo>
                      <a:cubicBezTo>
                        <a:pt x="57" y="93"/>
                        <a:pt x="57" y="93"/>
                        <a:pt x="57" y="92"/>
                      </a:cubicBezTo>
                      <a:cubicBezTo>
                        <a:pt x="58" y="92"/>
                        <a:pt x="58" y="92"/>
                        <a:pt x="58" y="92"/>
                      </a:cubicBezTo>
                      <a:cubicBezTo>
                        <a:pt x="58" y="92"/>
                        <a:pt x="58" y="92"/>
                        <a:pt x="59" y="92"/>
                      </a:cubicBezTo>
                      <a:close/>
                      <a:moveTo>
                        <a:pt x="55" y="93"/>
                      </a:moveTo>
                      <a:cubicBezTo>
                        <a:pt x="55" y="93"/>
                        <a:pt x="55" y="92"/>
                        <a:pt x="56" y="92"/>
                      </a:cubicBezTo>
                      <a:cubicBezTo>
                        <a:pt x="56" y="92"/>
                        <a:pt x="55" y="93"/>
                        <a:pt x="56" y="93"/>
                      </a:cubicBezTo>
                      <a:cubicBezTo>
                        <a:pt x="55" y="93"/>
                        <a:pt x="56" y="93"/>
                        <a:pt x="55" y="93"/>
                      </a:cubicBezTo>
                      <a:cubicBezTo>
                        <a:pt x="55" y="93"/>
                        <a:pt x="55" y="93"/>
                        <a:pt x="55" y="93"/>
                      </a:cubicBezTo>
                      <a:close/>
                      <a:moveTo>
                        <a:pt x="60" y="94"/>
                      </a:moveTo>
                      <a:cubicBezTo>
                        <a:pt x="61" y="94"/>
                        <a:pt x="61" y="94"/>
                        <a:pt x="61" y="94"/>
                      </a:cubicBezTo>
                      <a:cubicBezTo>
                        <a:pt x="62" y="94"/>
                        <a:pt x="61" y="94"/>
                        <a:pt x="61" y="94"/>
                      </a:cubicBezTo>
                      <a:cubicBezTo>
                        <a:pt x="61" y="94"/>
                        <a:pt x="61" y="94"/>
                        <a:pt x="61" y="95"/>
                      </a:cubicBezTo>
                      <a:cubicBezTo>
                        <a:pt x="61" y="95"/>
                        <a:pt x="61" y="94"/>
                        <a:pt x="61" y="94"/>
                      </a:cubicBezTo>
                      <a:cubicBezTo>
                        <a:pt x="60" y="94"/>
                        <a:pt x="60" y="95"/>
                        <a:pt x="60" y="95"/>
                      </a:cubicBezTo>
                      <a:cubicBezTo>
                        <a:pt x="59" y="95"/>
                        <a:pt x="60" y="94"/>
                        <a:pt x="60" y="94"/>
                      </a:cubicBezTo>
                      <a:close/>
                      <a:moveTo>
                        <a:pt x="44" y="91"/>
                      </a:moveTo>
                      <a:cubicBezTo>
                        <a:pt x="45" y="91"/>
                        <a:pt x="44" y="91"/>
                        <a:pt x="45" y="92"/>
                      </a:cubicBezTo>
                      <a:cubicBezTo>
                        <a:pt x="44" y="92"/>
                        <a:pt x="45" y="91"/>
                        <a:pt x="44" y="91"/>
                      </a:cubicBezTo>
                      <a:close/>
                      <a:moveTo>
                        <a:pt x="51" y="92"/>
                      </a:moveTo>
                      <a:cubicBezTo>
                        <a:pt x="51" y="93"/>
                        <a:pt x="51" y="93"/>
                        <a:pt x="51" y="93"/>
                      </a:cubicBezTo>
                      <a:cubicBezTo>
                        <a:pt x="51" y="93"/>
                        <a:pt x="51" y="93"/>
                        <a:pt x="51" y="92"/>
                      </a:cubicBezTo>
                      <a:close/>
                      <a:moveTo>
                        <a:pt x="55" y="93"/>
                      </a:moveTo>
                      <a:cubicBezTo>
                        <a:pt x="56" y="94"/>
                        <a:pt x="55" y="94"/>
                        <a:pt x="55" y="94"/>
                      </a:cubicBezTo>
                      <a:cubicBezTo>
                        <a:pt x="55" y="94"/>
                        <a:pt x="55" y="94"/>
                        <a:pt x="55" y="93"/>
                      </a:cubicBezTo>
                      <a:close/>
                      <a:moveTo>
                        <a:pt x="50" y="93"/>
                      </a:moveTo>
                      <a:cubicBezTo>
                        <a:pt x="51" y="93"/>
                        <a:pt x="51" y="94"/>
                        <a:pt x="51" y="94"/>
                      </a:cubicBezTo>
                      <a:cubicBezTo>
                        <a:pt x="51" y="94"/>
                        <a:pt x="52" y="95"/>
                        <a:pt x="51" y="95"/>
                      </a:cubicBezTo>
                      <a:cubicBezTo>
                        <a:pt x="51" y="95"/>
                        <a:pt x="51" y="95"/>
                        <a:pt x="51" y="95"/>
                      </a:cubicBezTo>
                      <a:cubicBezTo>
                        <a:pt x="51" y="95"/>
                        <a:pt x="51" y="96"/>
                        <a:pt x="51" y="95"/>
                      </a:cubicBezTo>
                      <a:cubicBezTo>
                        <a:pt x="51" y="94"/>
                        <a:pt x="51" y="94"/>
                        <a:pt x="50" y="93"/>
                      </a:cubicBezTo>
                      <a:close/>
                      <a:moveTo>
                        <a:pt x="65" y="96"/>
                      </a:moveTo>
                      <a:cubicBezTo>
                        <a:pt x="65" y="96"/>
                        <a:pt x="65" y="97"/>
                        <a:pt x="65" y="97"/>
                      </a:cubicBezTo>
                      <a:cubicBezTo>
                        <a:pt x="65" y="97"/>
                        <a:pt x="65" y="97"/>
                        <a:pt x="65" y="97"/>
                      </a:cubicBezTo>
                      <a:cubicBezTo>
                        <a:pt x="65" y="97"/>
                        <a:pt x="65" y="96"/>
                        <a:pt x="65" y="96"/>
                      </a:cubicBezTo>
                      <a:close/>
                      <a:moveTo>
                        <a:pt x="61" y="96"/>
                      </a:moveTo>
                      <a:cubicBezTo>
                        <a:pt x="61" y="95"/>
                        <a:pt x="61" y="95"/>
                        <a:pt x="61" y="95"/>
                      </a:cubicBezTo>
                      <a:cubicBezTo>
                        <a:pt x="61" y="96"/>
                        <a:pt x="61" y="96"/>
                        <a:pt x="61" y="96"/>
                      </a:cubicBezTo>
                      <a:close/>
                      <a:moveTo>
                        <a:pt x="66" y="99"/>
                      </a:moveTo>
                      <a:cubicBezTo>
                        <a:pt x="66" y="99"/>
                        <a:pt x="66" y="101"/>
                        <a:pt x="65" y="101"/>
                      </a:cubicBezTo>
                      <a:cubicBezTo>
                        <a:pt x="65" y="100"/>
                        <a:pt x="66" y="98"/>
                        <a:pt x="66" y="97"/>
                      </a:cubicBezTo>
                      <a:cubicBezTo>
                        <a:pt x="66" y="98"/>
                        <a:pt x="66" y="98"/>
                        <a:pt x="66" y="99"/>
                      </a:cubicBezTo>
                      <a:close/>
                      <a:moveTo>
                        <a:pt x="44" y="94"/>
                      </a:moveTo>
                      <a:cubicBezTo>
                        <a:pt x="44" y="94"/>
                        <a:pt x="44" y="94"/>
                        <a:pt x="44" y="94"/>
                      </a:cubicBezTo>
                      <a:cubicBezTo>
                        <a:pt x="44" y="94"/>
                        <a:pt x="45" y="94"/>
                        <a:pt x="44" y="94"/>
                      </a:cubicBezTo>
                      <a:close/>
                      <a:moveTo>
                        <a:pt x="59" y="97"/>
                      </a:moveTo>
                      <a:cubicBezTo>
                        <a:pt x="59" y="97"/>
                        <a:pt x="59" y="97"/>
                        <a:pt x="59" y="97"/>
                      </a:cubicBezTo>
                      <a:cubicBezTo>
                        <a:pt x="58" y="97"/>
                        <a:pt x="59" y="97"/>
                        <a:pt x="58" y="96"/>
                      </a:cubicBezTo>
                      <a:cubicBezTo>
                        <a:pt x="59" y="97"/>
                        <a:pt x="58" y="97"/>
                        <a:pt x="59" y="97"/>
                      </a:cubicBezTo>
                      <a:close/>
                      <a:moveTo>
                        <a:pt x="48" y="96"/>
                      </a:moveTo>
                      <a:cubicBezTo>
                        <a:pt x="48" y="95"/>
                        <a:pt x="48" y="95"/>
                        <a:pt x="48" y="95"/>
                      </a:cubicBezTo>
                      <a:cubicBezTo>
                        <a:pt x="49" y="96"/>
                        <a:pt x="49" y="97"/>
                        <a:pt x="49" y="97"/>
                      </a:cubicBezTo>
                      <a:cubicBezTo>
                        <a:pt x="48" y="97"/>
                        <a:pt x="48" y="96"/>
                        <a:pt x="48" y="96"/>
                      </a:cubicBezTo>
                      <a:close/>
                      <a:moveTo>
                        <a:pt x="48" y="97"/>
                      </a:moveTo>
                      <a:cubicBezTo>
                        <a:pt x="48" y="97"/>
                        <a:pt x="48" y="97"/>
                        <a:pt x="48" y="97"/>
                      </a:cubicBezTo>
                      <a:cubicBezTo>
                        <a:pt x="48" y="97"/>
                        <a:pt x="48" y="97"/>
                        <a:pt x="48" y="97"/>
                      </a:cubicBezTo>
                      <a:cubicBezTo>
                        <a:pt x="48" y="97"/>
                        <a:pt x="48" y="97"/>
                        <a:pt x="48" y="97"/>
                      </a:cubicBezTo>
                      <a:cubicBezTo>
                        <a:pt x="48" y="97"/>
                        <a:pt x="48" y="97"/>
                        <a:pt x="48" y="97"/>
                      </a:cubicBezTo>
                      <a:close/>
                      <a:moveTo>
                        <a:pt x="65" y="104"/>
                      </a:moveTo>
                      <a:cubicBezTo>
                        <a:pt x="65" y="104"/>
                        <a:pt x="66" y="103"/>
                        <a:pt x="65" y="104"/>
                      </a:cubicBezTo>
                      <a:close/>
                      <a:moveTo>
                        <a:pt x="55" y="101"/>
                      </a:moveTo>
                      <a:cubicBezTo>
                        <a:pt x="55" y="101"/>
                        <a:pt x="55" y="102"/>
                        <a:pt x="55" y="102"/>
                      </a:cubicBezTo>
                      <a:cubicBezTo>
                        <a:pt x="55" y="102"/>
                        <a:pt x="55" y="102"/>
                        <a:pt x="55" y="102"/>
                      </a:cubicBezTo>
                      <a:cubicBezTo>
                        <a:pt x="54" y="102"/>
                        <a:pt x="55" y="102"/>
                        <a:pt x="55" y="101"/>
                      </a:cubicBezTo>
                      <a:close/>
                      <a:moveTo>
                        <a:pt x="49" y="101"/>
                      </a:moveTo>
                      <a:cubicBezTo>
                        <a:pt x="48" y="100"/>
                        <a:pt x="49" y="101"/>
                        <a:pt x="49" y="100"/>
                      </a:cubicBezTo>
                      <a:cubicBezTo>
                        <a:pt x="50" y="100"/>
                        <a:pt x="49" y="101"/>
                        <a:pt x="49" y="101"/>
                      </a:cubicBezTo>
                      <a:close/>
                      <a:moveTo>
                        <a:pt x="58" y="103"/>
                      </a:moveTo>
                      <a:cubicBezTo>
                        <a:pt x="58" y="102"/>
                        <a:pt x="58" y="103"/>
                        <a:pt x="58" y="103"/>
                      </a:cubicBezTo>
                      <a:cubicBezTo>
                        <a:pt x="58" y="103"/>
                        <a:pt x="58" y="103"/>
                        <a:pt x="58" y="103"/>
                      </a:cubicBezTo>
                      <a:close/>
                      <a:moveTo>
                        <a:pt x="45" y="100"/>
                      </a:moveTo>
                      <a:cubicBezTo>
                        <a:pt x="44" y="100"/>
                        <a:pt x="45" y="100"/>
                        <a:pt x="44" y="100"/>
                      </a:cubicBezTo>
                      <a:cubicBezTo>
                        <a:pt x="44" y="100"/>
                        <a:pt x="45" y="100"/>
                        <a:pt x="45" y="100"/>
                      </a:cubicBezTo>
                      <a:close/>
                      <a:moveTo>
                        <a:pt x="50" y="103"/>
                      </a:moveTo>
                      <a:cubicBezTo>
                        <a:pt x="50" y="103"/>
                        <a:pt x="50" y="103"/>
                        <a:pt x="50" y="103"/>
                      </a:cubicBezTo>
                      <a:cubicBezTo>
                        <a:pt x="49" y="103"/>
                        <a:pt x="50" y="102"/>
                        <a:pt x="49" y="102"/>
                      </a:cubicBezTo>
                      <a:cubicBezTo>
                        <a:pt x="50" y="102"/>
                        <a:pt x="50" y="102"/>
                        <a:pt x="50" y="101"/>
                      </a:cubicBezTo>
                      <a:cubicBezTo>
                        <a:pt x="51" y="102"/>
                        <a:pt x="50" y="102"/>
                        <a:pt x="50" y="103"/>
                      </a:cubicBezTo>
                      <a:close/>
                      <a:moveTo>
                        <a:pt x="48" y="102"/>
                      </a:moveTo>
                      <a:cubicBezTo>
                        <a:pt x="47" y="102"/>
                        <a:pt x="47" y="102"/>
                        <a:pt x="47" y="101"/>
                      </a:cubicBezTo>
                      <a:cubicBezTo>
                        <a:pt x="47" y="101"/>
                        <a:pt x="48" y="101"/>
                        <a:pt x="48" y="102"/>
                      </a:cubicBezTo>
                      <a:close/>
                      <a:moveTo>
                        <a:pt x="54" y="103"/>
                      </a:moveTo>
                      <a:cubicBezTo>
                        <a:pt x="54" y="103"/>
                        <a:pt x="54" y="103"/>
                        <a:pt x="54" y="103"/>
                      </a:cubicBezTo>
                      <a:cubicBezTo>
                        <a:pt x="54" y="103"/>
                        <a:pt x="54" y="103"/>
                        <a:pt x="54" y="103"/>
                      </a:cubicBezTo>
                      <a:cubicBezTo>
                        <a:pt x="54" y="103"/>
                        <a:pt x="54" y="103"/>
                        <a:pt x="54" y="103"/>
                      </a:cubicBezTo>
                      <a:cubicBezTo>
                        <a:pt x="55" y="103"/>
                        <a:pt x="54" y="103"/>
                        <a:pt x="54" y="103"/>
                      </a:cubicBezTo>
                      <a:close/>
                      <a:moveTo>
                        <a:pt x="55" y="104"/>
                      </a:moveTo>
                      <a:cubicBezTo>
                        <a:pt x="55" y="104"/>
                        <a:pt x="55" y="104"/>
                        <a:pt x="55" y="104"/>
                      </a:cubicBezTo>
                      <a:cubicBezTo>
                        <a:pt x="55" y="104"/>
                        <a:pt x="55" y="104"/>
                        <a:pt x="55" y="104"/>
                      </a:cubicBezTo>
                      <a:close/>
                      <a:moveTo>
                        <a:pt x="51" y="103"/>
                      </a:moveTo>
                      <a:cubicBezTo>
                        <a:pt x="51" y="103"/>
                        <a:pt x="51" y="103"/>
                        <a:pt x="51" y="103"/>
                      </a:cubicBezTo>
                      <a:cubicBezTo>
                        <a:pt x="51" y="103"/>
                        <a:pt x="51" y="103"/>
                        <a:pt x="51" y="103"/>
                      </a:cubicBezTo>
                      <a:close/>
                      <a:moveTo>
                        <a:pt x="65" y="108"/>
                      </a:moveTo>
                      <a:cubicBezTo>
                        <a:pt x="65" y="108"/>
                        <a:pt x="65" y="107"/>
                        <a:pt x="65" y="107"/>
                      </a:cubicBezTo>
                      <a:cubicBezTo>
                        <a:pt x="65" y="107"/>
                        <a:pt x="65" y="107"/>
                        <a:pt x="65" y="108"/>
                      </a:cubicBezTo>
                      <a:close/>
                      <a:moveTo>
                        <a:pt x="38" y="100"/>
                      </a:moveTo>
                      <a:cubicBezTo>
                        <a:pt x="38" y="100"/>
                        <a:pt x="38" y="101"/>
                        <a:pt x="38" y="101"/>
                      </a:cubicBezTo>
                      <a:cubicBezTo>
                        <a:pt x="38" y="101"/>
                        <a:pt x="37" y="101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lose/>
                      <a:moveTo>
                        <a:pt x="53" y="104"/>
                      </a:moveTo>
                      <a:cubicBezTo>
                        <a:pt x="53" y="104"/>
                        <a:pt x="53" y="104"/>
                        <a:pt x="53" y="104"/>
                      </a:cubicBezTo>
                      <a:cubicBezTo>
                        <a:pt x="53" y="104"/>
                        <a:pt x="53" y="105"/>
                        <a:pt x="53" y="105"/>
                      </a:cubicBezTo>
                      <a:cubicBezTo>
                        <a:pt x="53" y="105"/>
                        <a:pt x="53" y="104"/>
                        <a:pt x="53" y="104"/>
                      </a:cubicBezTo>
                      <a:cubicBezTo>
                        <a:pt x="53" y="104"/>
                        <a:pt x="53" y="104"/>
                        <a:pt x="53" y="104"/>
                      </a:cubicBezTo>
                      <a:close/>
                      <a:moveTo>
                        <a:pt x="43" y="102"/>
                      </a:moveTo>
                      <a:cubicBezTo>
                        <a:pt x="42" y="102"/>
                        <a:pt x="42" y="102"/>
                        <a:pt x="42" y="102"/>
                      </a:cubicBezTo>
                      <a:cubicBezTo>
                        <a:pt x="42" y="102"/>
                        <a:pt x="42" y="102"/>
                        <a:pt x="42" y="102"/>
                      </a:cubicBezTo>
                      <a:cubicBezTo>
                        <a:pt x="42" y="102"/>
                        <a:pt x="43" y="102"/>
                        <a:pt x="43" y="102"/>
                      </a:cubicBezTo>
                      <a:close/>
                      <a:moveTo>
                        <a:pt x="47" y="103"/>
                      </a:moveTo>
                      <a:cubicBezTo>
                        <a:pt x="47" y="103"/>
                        <a:pt x="47" y="103"/>
                        <a:pt x="47" y="103"/>
                      </a:cubicBezTo>
                      <a:cubicBezTo>
                        <a:pt x="46" y="103"/>
                        <a:pt x="46" y="103"/>
                        <a:pt x="47" y="103"/>
                      </a:cubicBezTo>
                      <a:close/>
                      <a:moveTo>
                        <a:pt x="61" y="107"/>
                      </a:moveTo>
                      <a:cubicBezTo>
                        <a:pt x="61" y="108"/>
                        <a:pt x="61" y="108"/>
                        <a:pt x="61" y="108"/>
                      </a:cubicBezTo>
                      <a:cubicBezTo>
                        <a:pt x="61" y="108"/>
                        <a:pt x="61" y="108"/>
                        <a:pt x="61" y="107"/>
                      </a:cubicBezTo>
                      <a:close/>
                      <a:moveTo>
                        <a:pt x="51" y="105"/>
                      </a:moveTo>
                      <a:cubicBezTo>
                        <a:pt x="51" y="105"/>
                        <a:pt x="50" y="106"/>
                        <a:pt x="50" y="106"/>
                      </a:cubicBezTo>
                      <a:cubicBezTo>
                        <a:pt x="50" y="105"/>
                        <a:pt x="50" y="105"/>
                        <a:pt x="51" y="105"/>
                      </a:cubicBezTo>
                      <a:close/>
                      <a:moveTo>
                        <a:pt x="51" y="106"/>
                      </a:moveTo>
                      <a:cubicBezTo>
                        <a:pt x="51" y="105"/>
                        <a:pt x="51" y="105"/>
                        <a:pt x="51" y="105"/>
                      </a:cubicBezTo>
                      <a:cubicBezTo>
                        <a:pt x="51" y="105"/>
                        <a:pt x="51" y="106"/>
                        <a:pt x="51" y="106"/>
                      </a:cubicBezTo>
                      <a:close/>
                      <a:moveTo>
                        <a:pt x="40" y="104"/>
                      </a:moveTo>
                      <a:cubicBezTo>
                        <a:pt x="40" y="103"/>
                        <a:pt x="40" y="103"/>
                        <a:pt x="40" y="103"/>
                      </a:cubicBezTo>
                      <a:cubicBezTo>
                        <a:pt x="40" y="103"/>
                        <a:pt x="40" y="103"/>
                        <a:pt x="40" y="104"/>
                      </a:cubicBezTo>
                      <a:close/>
                      <a:moveTo>
                        <a:pt x="61" y="109"/>
                      </a:moveTo>
                      <a:cubicBezTo>
                        <a:pt x="60" y="109"/>
                        <a:pt x="61" y="109"/>
                        <a:pt x="60" y="110"/>
                      </a:cubicBezTo>
                      <a:cubicBezTo>
                        <a:pt x="60" y="109"/>
                        <a:pt x="61" y="109"/>
                        <a:pt x="60" y="108"/>
                      </a:cubicBezTo>
                      <a:cubicBezTo>
                        <a:pt x="60" y="108"/>
                        <a:pt x="61" y="109"/>
                        <a:pt x="61" y="108"/>
                      </a:cubicBezTo>
                      <a:cubicBezTo>
                        <a:pt x="61" y="108"/>
                        <a:pt x="61" y="109"/>
                        <a:pt x="61" y="109"/>
                      </a:cubicBezTo>
                      <a:cubicBezTo>
                        <a:pt x="61" y="109"/>
                        <a:pt x="61" y="109"/>
                        <a:pt x="61" y="109"/>
                      </a:cubicBezTo>
                      <a:cubicBezTo>
                        <a:pt x="61" y="109"/>
                        <a:pt x="61" y="109"/>
                        <a:pt x="61" y="109"/>
                      </a:cubicBezTo>
                      <a:close/>
                      <a:moveTo>
                        <a:pt x="43" y="104"/>
                      </a:moveTo>
                      <a:cubicBezTo>
                        <a:pt x="43" y="104"/>
                        <a:pt x="43" y="104"/>
                        <a:pt x="42" y="104"/>
                      </a:cubicBezTo>
                      <a:cubicBezTo>
                        <a:pt x="42" y="104"/>
                        <a:pt x="43" y="104"/>
                        <a:pt x="43" y="104"/>
                      </a:cubicBezTo>
                      <a:cubicBezTo>
                        <a:pt x="43" y="104"/>
                        <a:pt x="43" y="104"/>
                        <a:pt x="43" y="104"/>
                      </a:cubicBezTo>
                      <a:close/>
                      <a:moveTo>
                        <a:pt x="35" y="102"/>
                      </a:moveTo>
                      <a:cubicBezTo>
                        <a:pt x="35" y="102"/>
                        <a:pt x="35" y="102"/>
                        <a:pt x="35" y="103"/>
                      </a:cubicBezTo>
                      <a:cubicBezTo>
                        <a:pt x="35" y="102"/>
                        <a:pt x="34" y="102"/>
                        <a:pt x="34" y="102"/>
                      </a:cubicBezTo>
                      <a:cubicBezTo>
                        <a:pt x="35" y="102"/>
                        <a:pt x="35" y="102"/>
                        <a:pt x="35" y="102"/>
                      </a:cubicBezTo>
                      <a:close/>
                      <a:moveTo>
                        <a:pt x="36" y="104"/>
                      </a:moveTo>
                      <a:cubicBezTo>
                        <a:pt x="35" y="105"/>
                        <a:pt x="36" y="107"/>
                        <a:pt x="35" y="107"/>
                      </a:cubicBezTo>
                      <a:cubicBezTo>
                        <a:pt x="35" y="106"/>
                        <a:pt x="36" y="105"/>
                        <a:pt x="35" y="103"/>
                      </a:cubicBezTo>
                      <a:cubicBezTo>
                        <a:pt x="36" y="104"/>
                        <a:pt x="36" y="103"/>
                        <a:pt x="37" y="103"/>
                      </a:cubicBezTo>
                      <a:cubicBezTo>
                        <a:pt x="37" y="103"/>
                        <a:pt x="35" y="103"/>
                        <a:pt x="36" y="104"/>
                      </a:cubicBezTo>
                      <a:close/>
                      <a:moveTo>
                        <a:pt x="45" y="105"/>
                      </a:moveTo>
                      <a:cubicBezTo>
                        <a:pt x="46" y="105"/>
                        <a:pt x="45" y="106"/>
                        <a:pt x="45" y="106"/>
                      </a:cubicBezTo>
                      <a:cubicBezTo>
                        <a:pt x="44" y="106"/>
                        <a:pt x="45" y="105"/>
                        <a:pt x="45" y="105"/>
                      </a:cubicBezTo>
                      <a:close/>
                      <a:moveTo>
                        <a:pt x="46" y="105"/>
                      </a:moveTo>
                      <a:cubicBezTo>
                        <a:pt x="47" y="106"/>
                        <a:pt x="46" y="106"/>
                        <a:pt x="46" y="107"/>
                      </a:cubicBezTo>
                      <a:cubicBezTo>
                        <a:pt x="46" y="106"/>
                        <a:pt x="46" y="106"/>
                        <a:pt x="46" y="106"/>
                      </a:cubicBezTo>
                      <a:cubicBezTo>
                        <a:pt x="47" y="106"/>
                        <a:pt x="46" y="106"/>
                        <a:pt x="46" y="105"/>
                      </a:cubicBezTo>
                      <a:close/>
                      <a:moveTo>
                        <a:pt x="35" y="103"/>
                      </a:moveTo>
                      <a:cubicBezTo>
                        <a:pt x="35" y="103"/>
                        <a:pt x="35" y="103"/>
                        <a:pt x="35" y="103"/>
                      </a:cubicBezTo>
                      <a:cubicBezTo>
                        <a:pt x="35" y="103"/>
                        <a:pt x="35" y="102"/>
                        <a:pt x="35" y="103"/>
                      </a:cubicBezTo>
                      <a:close/>
                      <a:moveTo>
                        <a:pt x="42" y="105"/>
                      </a:moveTo>
                      <a:cubicBezTo>
                        <a:pt x="41" y="105"/>
                        <a:pt x="41" y="105"/>
                        <a:pt x="41" y="104"/>
                      </a:cubicBezTo>
                      <a:cubicBezTo>
                        <a:pt x="42" y="104"/>
                        <a:pt x="42" y="105"/>
                        <a:pt x="42" y="104"/>
                      </a:cubicBezTo>
                      <a:cubicBezTo>
                        <a:pt x="42" y="105"/>
                        <a:pt x="41" y="105"/>
                        <a:pt x="42" y="105"/>
                      </a:cubicBezTo>
                      <a:close/>
                      <a:moveTo>
                        <a:pt x="43" y="105"/>
                      </a:moveTo>
                      <a:cubicBezTo>
                        <a:pt x="43" y="105"/>
                        <a:pt x="43" y="105"/>
                        <a:pt x="42" y="105"/>
                      </a:cubicBezTo>
                      <a:cubicBezTo>
                        <a:pt x="42" y="105"/>
                        <a:pt x="43" y="105"/>
                        <a:pt x="42" y="105"/>
                      </a:cubicBezTo>
                      <a:cubicBezTo>
                        <a:pt x="42" y="105"/>
                        <a:pt x="42" y="105"/>
                        <a:pt x="42" y="105"/>
                      </a:cubicBezTo>
                      <a:cubicBezTo>
                        <a:pt x="43" y="105"/>
                        <a:pt x="43" y="105"/>
                        <a:pt x="43" y="105"/>
                      </a:cubicBezTo>
                      <a:close/>
                      <a:moveTo>
                        <a:pt x="36" y="105"/>
                      </a:moveTo>
                      <a:cubicBezTo>
                        <a:pt x="36" y="104"/>
                        <a:pt x="36" y="104"/>
                        <a:pt x="37" y="103"/>
                      </a:cubicBezTo>
                      <a:cubicBezTo>
                        <a:pt x="37" y="104"/>
                        <a:pt x="37" y="104"/>
                        <a:pt x="37" y="104"/>
                      </a:cubicBezTo>
                      <a:cubicBezTo>
                        <a:pt x="36" y="104"/>
                        <a:pt x="37" y="105"/>
                        <a:pt x="36" y="105"/>
                      </a:cubicBezTo>
                      <a:close/>
                      <a:moveTo>
                        <a:pt x="37" y="104"/>
                      </a:moveTo>
                      <a:cubicBezTo>
                        <a:pt x="37" y="104"/>
                        <a:pt x="37" y="104"/>
                        <a:pt x="37" y="104"/>
                      </a:cubicBezTo>
                      <a:cubicBezTo>
                        <a:pt x="37" y="104"/>
                        <a:pt x="37" y="104"/>
                        <a:pt x="37" y="104"/>
                      </a:cubicBezTo>
                      <a:cubicBezTo>
                        <a:pt x="38" y="104"/>
                        <a:pt x="37" y="104"/>
                        <a:pt x="37" y="104"/>
                      </a:cubicBezTo>
                      <a:close/>
                      <a:moveTo>
                        <a:pt x="49" y="108"/>
                      </a:moveTo>
                      <a:cubicBezTo>
                        <a:pt x="48" y="108"/>
                        <a:pt x="48" y="107"/>
                        <a:pt x="48" y="108"/>
                      </a:cubicBezTo>
                      <a:cubicBezTo>
                        <a:pt x="48" y="107"/>
                        <a:pt x="48" y="107"/>
                        <a:pt x="48" y="107"/>
                      </a:cubicBezTo>
                      <a:cubicBezTo>
                        <a:pt x="49" y="107"/>
                        <a:pt x="49" y="107"/>
                        <a:pt x="49" y="107"/>
                      </a:cubicBezTo>
                      <a:cubicBezTo>
                        <a:pt x="49" y="107"/>
                        <a:pt x="49" y="108"/>
                        <a:pt x="49" y="108"/>
                      </a:cubicBezTo>
                      <a:close/>
                      <a:moveTo>
                        <a:pt x="52" y="108"/>
                      </a:moveTo>
                      <a:cubicBezTo>
                        <a:pt x="53" y="108"/>
                        <a:pt x="52" y="109"/>
                        <a:pt x="52" y="109"/>
                      </a:cubicBezTo>
                      <a:cubicBezTo>
                        <a:pt x="52" y="109"/>
                        <a:pt x="52" y="108"/>
                        <a:pt x="52" y="108"/>
                      </a:cubicBezTo>
                      <a:close/>
                      <a:moveTo>
                        <a:pt x="51" y="109"/>
                      </a:moveTo>
                      <a:cubicBezTo>
                        <a:pt x="51" y="108"/>
                        <a:pt x="51" y="108"/>
                        <a:pt x="51" y="108"/>
                      </a:cubicBezTo>
                      <a:cubicBezTo>
                        <a:pt x="52" y="108"/>
                        <a:pt x="52" y="109"/>
                        <a:pt x="51" y="109"/>
                      </a:cubicBezTo>
                      <a:close/>
                      <a:moveTo>
                        <a:pt x="45" y="107"/>
                      </a:moveTo>
                      <a:cubicBezTo>
                        <a:pt x="45" y="107"/>
                        <a:pt x="45" y="107"/>
                        <a:pt x="45" y="107"/>
                      </a:cubicBezTo>
                      <a:cubicBezTo>
                        <a:pt x="45" y="107"/>
                        <a:pt x="45" y="107"/>
                        <a:pt x="44" y="107"/>
                      </a:cubicBezTo>
                      <a:cubicBezTo>
                        <a:pt x="44" y="107"/>
                        <a:pt x="45" y="107"/>
                        <a:pt x="44" y="107"/>
                      </a:cubicBezTo>
                      <a:cubicBezTo>
                        <a:pt x="44" y="107"/>
                        <a:pt x="45" y="107"/>
                        <a:pt x="45" y="107"/>
                      </a:cubicBezTo>
                      <a:close/>
                      <a:moveTo>
                        <a:pt x="47" y="108"/>
                      </a:moveTo>
                      <a:cubicBezTo>
                        <a:pt x="47" y="108"/>
                        <a:pt x="47" y="108"/>
                        <a:pt x="47" y="108"/>
                      </a:cubicBezTo>
                      <a:cubicBezTo>
                        <a:pt x="47" y="108"/>
                        <a:pt x="47" y="108"/>
                        <a:pt x="47" y="108"/>
                      </a:cubicBezTo>
                      <a:cubicBezTo>
                        <a:pt x="47" y="108"/>
                        <a:pt x="47" y="108"/>
                        <a:pt x="47" y="108"/>
                      </a:cubicBezTo>
                      <a:cubicBezTo>
                        <a:pt x="47" y="108"/>
                        <a:pt x="47" y="108"/>
                        <a:pt x="47" y="108"/>
                      </a:cubicBezTo>
                      <a:close/>
                      <a:moveTo>
                        <a:pt x="50" y="108"/>
                      </a:moveTo>
                      <a:cubicBezTo>
                        <a:pt x="51" y="109"/>
                        <a:pt x="50" y="110"/>
                        <a:pt x="50" y="109"/>
                      </a:cubicBezTo>
                      <a:cubicBezTo>
                        <a:pt x="50" y="109"/>
                        <a:pt x="50" y="109"/>
                        <a:pt x="50" y="108"/>
                      </a:cubicBezTo>
                      <a:close/>
                      <a:moveTo>
                        <a:pt x="52" y="109"/>
                      </a:moveTo>
                      <a:cubicBezTo>
                        <a:pt x="52" y="109"/>
                        <a:pt x="52" y="109"/>
                        <a:pt x="52" y="109"/>
                      </a:cubicBezTo>
                      <a:cubicBezTo>
                        <a:pt x="52" y="109"/>
                        <a:pt x="52" y="109"/>
                        <a:pt x="52" y="109"/>
                      </a:cubicBezTo>
                      <a:close/>
                      <a:moveTo>
                        <a:pt x="37" y="106"/>
                      </a:moveTo>
                      <a:cubicBezTo>
                        <a:pt x="37" y="105"/>
                        <a:pt x="37" y="105"/>
                        <a:pt x="37" y="105"/>
                      </a:cubicBezTo>
                      <a:cubicBezTo>
                        <a:pt x="37" y="105"/>
                        <a:pt x="37" y="106"/>
                        <a:pt x="37" y="106"/>
                      </a:cubicBezTo>
                      <a:close/>
                      <a:moveTo>
                        <a:pt x="37" y="106"/>
                      </a:moveTo>
                      <a:cubicBezTo>
                        <a:pt x="38" y="106"/>
                        <a:pt x="38" y="106"/>
                        <a:pt x="38" y="107"/>
                      </a:cubicBezTo>
                      <a:cubicBezTo>
                        <a:pt x="37" y="106"/>
                        <a:pt x="37" y="106"/>
                        <a:pt x="37" y="106"/>
                      </a:cubicBezTo>
                      <a:close/>
                      <a:moveTo>
                        <a:pt x="47" y="109"/>
                      </a:moveTo>
                      <a:cubicBezTo>
                        <a:pt x="47" y="110"/>
                        <a:pt x="47" y="110"/>
                        <a:pt x="47" y="110"/>
                      </a:cubicBezTo>
                      <a:cubicBezTo>
                        <a:pt x="47" y="110"/>
                        <a:pt x="47" y="110"/>
                        <a:pt x="47" y="109"/>
                      </a:cubicBezTo>
                      <a:cubicBezTo>
                        <a:pt x="47" y="109"/>
                        <a:pt x="47" y="110"/>
                        <a:pt x="47" y="110"/>
                      </a:cubicBezTo>
                      <a:cubicBezTo>
                        <a:pt x="47" y="110"/>
                        <a:pt x="46" y="110"/>
                        <a:pt x="46" y="110"/>
                      </a:cubicBezTo>
                      <a:cubicBezTo>
                        <a:pt x="46" y="109"/>
                        <a:pt x="46" y="109"/>
                        <a:pt x="46" y="109"/>
                      </a:cubicBezTo>
                      <a:cubicBezTo>
                        <a:pt x="47" y="109"/>
                        <a:pt x="47" y="109"/>
                        <a:pt x="47" y="109"/>
                      </a:cubicBezTo>
                      <a:close/>
                      <a:moveTo>
                        <a:pt x="40" y="108"/>
                      </a:moveTo>
                      <a:cubicBezTo>
                        <a:pt x="41" y="108"/>
                        <a:pt x="40" y="108"/>
                        <a:pt x="40" y="107"/>
                      </a:cubicBezTo>
                      <a:cubicBezTo>
                        <a:pt x="41" y="107"/>
                        <a:pt x="41" y="107"/>
                        <a:pt x="41" y="107"/>
                      </a:cubicBezTo>
                      <a:cubicBezTo>
                        <a:pt x="41" y="108"/>
                        <a:pt x="41" y="108"/>
                        <a:pt x="40" y="109"/>
                      </a:cubicBezTo>
                      <a:cubicBezTo>
                        <a:pt x="40" y="109"/>
                        <a:pt x="40" y="109"/>
                        <a:pt x="40" y="109"/>
                      </a:cubicBezTo>
                      <a:cubicBezTo>
                        <a:pt x="40" y="108"/>
                        <a:pt x="40" y="108"/>
                        <a:pt x="40" y="107"/>
                      </a:cubicBezTo>
                      <a:cubicBezTo>
                        <a:pt x="40" y="108"/>
                        <a:pt x="40" y="108"/>
                        <a:pt x="40" y="108"/>
                      </a:cubicBezTo>
                      <a:close/>
                      <a:moveTo>
                        <a:pt x="40" y="108"/>
                      </a:moveTo>
                      <a:cubicBezTo>
                        <a:pt x="40" y="109"/>
                        <a:pt x="40" y="109"/>
                        <a:pt x="40" y="109"/>
                      </a:cubicBezTo>
                      <a:cubicBezTo>
                        <a:pt x="40" y="109"/>
                        <a:pt x="41" y="109"/>
                        <a:pt x="40" y="108"/>
                      </a:cubicBezTo>
                      <a:close/>
                      <a:moveTo>
                        <a:pt x="48" y="110"/>
                      </a:moveTo>
                      <a:cubicBezTo>
                        <a:pt x="47" y="111"/>
                        <a:pt x="47" y="111"/>
                        <a:pt x="47" y="111"/>
                      </a:cubicBezTo>
                      <a:cubicBezTo>
                        <a:pt x="47" y="111"/>
                        <a:pt x="46" y="111"/>
                        <a:pt x="46" y="111"/>
                      </a:cubicBezTo>
                      <a:cubicBezTo>
                        <a:pt x="46" y="111"/>
                        <a:pt x="46" y="111"/>
                        <a:pt x="46" y="111"/>
                      </a:cubicBezTo>
                      <a:cubicBezTo>
                        <a:pt x="47" y="110"/>
                        <a:pt x="47" y="110"/>
                        <a:pt x="47" y="110"/>
                      </a:cubicBezTo>
                      <a:cubicBezTo>
                        <a:pt x="47" y="110"/>
                        <a:pt x="48" y="110"/>
                        <a:pt x="48" y="111"/>
                      </a:cubicBezTo>
                      <a:cubicBezTo>
                        <a:pt x="48" y="111"/>
                        <a:pt x="48" y="110"/>
                        <a:pt x="48" y="110"/>
                      </a:cubicBezTo>
                      <a:close/>
                      <a:moveTo>
                        <a:pt x="38" y="107"/>
                      </a:moveTo>
                      <a:cubicBezTo>
                        <a:pt x="38" y="108"/>
                        <a:pt x="37" y="108"/>
                        <a:pt x="37" y="107"/>
                      </a:cubicBezTo>
                      <a:cubicBezTo>
                        <a:pt x="38" y="108"/>
                        <a:pt x="38" y="107"/>
                        <a:pt x="38" y="107"/>
                      </a:cubicBezTo>
                      <a:close/>
                      <a:moveTo>
                        <a:pt x="52" y="113"/>
                      </a:moveTo>
                      <a:cubicBezTo>
                        <a:pt x="52" y="112"/>
                        <a:pt x="52" y="112"/>
                        <a:pt x="52" y="112"/>
                      </a:cubicBezTo>
                      <a:cubicBezTo>
                        <a:pt x="53" y="112"/>
                        <a:pt x="52" y="112"/>
                        <a:pt x="52" y="113"/>
                      </a:cubicBezTo>
                      <a:close/>
                      <a:moveTo>
                        <a:pt x="56" y="114"/>
                      </a:moveTo>
                      <a:cubicBezTo>
                        <a:pt x="55" y="114"/>
                        <a:pt x="56" y="114"/>
                        <a:pt x="56" y="113"/>
                      </a:cubicBezTo>
                      <a:cubicBezTo>
                        <a:pt x="55" y="113"/>
                        <a:pt x="55" y="114"/>
                        <a:pt x="55" y="114"/>
                      </a:cubicBezTo>
                      <a:cubicBezTo>
                        <a:pt x="55" y="114"/>
                        <a:pt x="55" y="115"/>
                        <a:pt x="54" y="115"/>
                      </a:cubicBezTo>
                      <a:cubicBezTo>
                        <a:pt x="54" y="114"/>
                        <a:pt x="55" y="114"/>
                        <a:pt x="55" y="114"/>
                      </a:cubicBezTo>
                      <a:cubicBezTo>
                        <a:pt x="55" y="114"/>
                        <a:pt x="54" y="114"/>
                        <a:pt x="54" y="114"/>
                      </a:cubicBezTo>
                      <a:cubicBezTo>
                        <a:pt x="55" y="114"/>
                        <a:pt x="55" y="113"/>
                        <a:pt x="55" y="113"/>
                      </a:cubicBezTo>
                      <a:cubicBezTo>
                        <a:pt x="55" y="113"/>
                        <a:pt x="56" y="113"/>
                        <a:pt x="56" y="112"/>
                      </a:cubicBezTo>
                      <a:cubicBezTo>
                        <a:pt x="55" y="112"/>
                        <a:pt x="55" y="112"/>
                        <a:pt x="55" y="112"/>
                      </a:cubicBezTo>
                      <a:cubicBezTo>
                        <a:pt x="55" y="112"/>
                        <a:pt x="56" y="111"/>
                        <a:pt x="56" y="111"/>
                      </a:cubicBezTo>
                      <a:cubicBezTo>
                        <a:pt x="56" y="111"/>
                        <a:pt x="56" y="110"/>
                        <a:pt x="56" y="109"/>
                      </a:cubicBezTo>
                      <a:cubicBezTo>
                        <a:pt x="57" y="110"/>
                        <a:pt x="57" y="110"/>
                        <a:pt x="57" y="110"/>
                      </a:cubicBezTo>
                      <a:cubicBezTo>
                        <a:pt x="56" y="111"/>
                        <a:pt x="56" y="112"/>
                        <a:pt x="56" y="113"/>
                      </a:cubicBezTo>
                      <a:cubicBezTo>
                        <a:pt x="56" y="113"/>
                        <a:pt x="56" y="113"/>
                        <a:pt x="56" y="113"/>
                      </a:cubicBezTo>
                      <a:cubicBezTo>
                        <a:pt x="56" y="113"/>
                        <a:pt x="56" y="113"/>
                        <a:pt x="56" y="114"/>
                      </a:cubicBezTo>
                      <a:cubicBezTo>
                        <a:pt x="56" y="114"/>
                        <a:pt x="56" y="113"/>
                        <a:pt x="56" y="114"/>
                      </a:cubicBezTo>
                      <a:close/>
                      <a:moveTo>
                        <a:pt x="37" y="109"/>
                      </a:moveTo>
                      <a:cubicBezTo>
                        <a:pt x="37" y="108"/>
                        <a:pt x="37" y="108"/>
                        <a:pt x="37" y="108"/>
                      </a:cubicBezTo>
                      <a:cubicBezTo>
                        <a:pt x="38" y="109"/>
                        <a:pt x="37" y="108"/>
                        <a:pt x="37" y="108"/>
                      </a:cubicBezTo>
                      <a:cubicBezTo>
                        <a:pt x="38" y="108"/>
                        <a:pt x="37" y="109"/>
                        <a:pt x="37" y="109"/>
                      </a:cubicBezTo>
                      <a:cubicBezTo>
                        <a:pt x="37" y="109"/>
                        <a:pt x="37" y="109"/>
                        <a:pt x="37" y="109"/>
                      </a:cubicBezTo>
                      <a:close/>
                      <a:moveTo>
                        <a:pt x="48" y="111"/>
                      </a:moveTo>
                      <a:cubicBezTo>
                        <a:pt x="48" y="111"/>
                        <a:pt x="48" y="111"/>
                        <a:pt x="48" y="111"/>
                      </a:cubicBezTo>
                      <a:cubicBezTo>
                        <a:pt x="48" y="111"/>
                        <a:pt x="48" y="111"/>
                        <a:pt x="48" y="111"/>
                      </a:cubicBezTo>
                      <a:close/>
                      <a:moveTo>
                        <a:pt x="34" y="108"/>
                      </a:moveTo>
                      <a:cubicBezTo>
                        <a:pt x="34" y="107"/>
                        <a:pt x="35" y="108"/>
                        <a:pt x="35" y="107"/>
                      </a:cubicBezTo>
                      <a:cubicBezTo>
                        <a:pt x="35" y="108"/>
                        <a:pt x="35" y="108"/>
                        <a:pt x="34" y="108"/>
                      </a:cubicBezTo>
                      <a:close/>
                      <a:moveTo>
                        <a:pt x="36" y="108"/>
                      </a:moveTo>
                      <a:cubicBezTo>
                        <a:pt x="35" y="108"/>
                        <a:pt x="36" y="109"/>
                        <a:pt x="35" y="109"/>
                      </a:cubicBezTo>
                      <a:cubicBezTo>
                        <a:pt x="35" y="109"/>
                        <a:pt x="35" y="108"/>
                        <a:pt x="35" y="108"/>
                      </a:cubicBezTo>
                      <a:cubicBezTo>
                        <a:pt x="36" y="108"/>
                        <a:pt x="36" y="108"/>
                        <a:pt x="36" y="108"/>
                      </a:cubicBezTo>
                      <a:close/>
                      <a:moveTo>
                        <a:pt x="47" y="112"/>
                      </a:moveTo>
                      <a:cubicBezTo>
                        <a:pt x="48" y="111"/>
                        <a:pt x="48" y="112"/>
                        <a:pt x="48" y="112"/>
                      </a:cubicBezTo>
                      <a:cubicBezTo>
                        <a:pt x="48" y="112"/>
                        <a:pt x="48" y="112"/>
                        <a:pt x="47" y="112"/>
                      </a:cubicBezTo>
                      <a:close/>
                      <a:moveTo>
                        <a:pt x="44" y="111"/>
                      </a:moveTo>
                      <a:cubicBezTo>
                        <a:pt x="44" y="112"/>
                        <a:pt x="44" y="111"/>
                        <a:pt x="44" y="111"/>
                      </a:cubicBezTo>
                      <a:cubicBezTo>
                        <a:pt x="43" y="111"/>
                        <a:pt x="44" y="112"/>
                        <a:pt x="43" y="112"/>
                      </a:cubicBezTo>
                      <a:cubicBezTo>
                        <a:pt x="43" y="111"/>
                        <a:pt x="43" y="111"/>
                        <a:pt x="43" y="111"/>
                      </a:cubicBezTo>
                      <a:cubicBezTo>
                        <a:pt x="44" y="111"/>
                        <a:pt x="44" y="111"/>
                        <a:pt x="44" y="111"/>
                      </a:cubicBezTo>
                      <a:cubicBezTo>
                        <a:pt x="45" y="111"/>
                        <a:pt x="44" y="111"/>
                        <a:pt x="44" y="111"/>
                      </a:cubicBezTo>
                      <a:close/>
                      <a:moveTo>
                        <a:pt x="53" y="115"/>
                      </a:moveTo>
                      <a:cubicBezTo>
                        <a:pt x="53" y="115"/>
                        <a:pt x="53" y="115"/>
                        <a:pt x="53" y="114"/>
                      </a:cubicBezTo>
                      <a:cubicBezTo>
                        <a:pt x="53" y="114"/>
                        <a:pt x="53" y="114"/>
                        <a:pt x="52" y="114"/>
                      </a:cubicBezTo>
                      <a:cubicBezTo>
                        <a:pt x="52" y="114"/>
                        <a:pt x="53" y="114"/>
                        <a:pt x="53" y="114"/>
                      </a:cubicBezTo>
                      <a:cubicBezTo>
                        <a:pt x="53" y="114"/>
                        <a:pt x="53" y="114"/>
                        <a:pt x="53" y="114"/>
                      </a:cubicBezTo>
                      <a:cubicBezTo>
                        <a:pt x="53" y="115"/>
                        <a:pt x="53" y="116"/>
                        <a:pt x="52" y="115"/>
                      </a:cubicBezTo>
                      <a:cubicBezTo>
                        <a:pt x="52" y="115"/>
                        <a:pt x="53" y="115"/>
                        <a:pt x="53" y="115"/>
                      </a:cubicBezTo>
                      <a:close/>
                      <a:moveTo>
                        <a:pt x="47" y="113"/>
                      </a:moveTo>
                      <a:cubicBezTo>
                        <a:pt x="47" y="112"/>
                        <a:pt x="48" y="113"/>
                        <a:pt x="47" y="112"/>
                      </a:cubicBezTo>
                      <a:cubicBezTo>
                        <a:pt x="48" y="112"/>
                        <a:pt x="48" y="112"/>
                        <a:pt x="48" y="113"/>
                      </a:cubicBezTo>
                      <a:cubicBezTo>
                        <a:pt x="48" y="113"/>
                        <a:pt x="48" y="113"/>
                        <a:pt x="48" y="113"/>
                      </a:cubicBezTo>
                      <a:cubicBezTo>
                        <a:pt x="48" y="113"/>
                        <a:pt x="47" y="113"/>
                        <a:pt x="47" y="113"/>
                      </a:cubicBezTo>
                      <a:close/>
                      <a:moveTo>
                        <a:pt x="39" y="111"/>
                      </a:moveTo>
                      <a:cubicBezTo>
                        <a:pt x="39" y="111"/>
                        <a:pt x="40" y="111"/>
                        <a:pt x="40" y="111"/>
                      </a:cubicBezTo>
                      <a:cubicBezTo>
                        <a:pt x="40" y="111"/>
                        <a:pt x="40" y="111"/>
                        <a:pt x="40" y="111"/>
                      </a:cubicBezTo>
                      <a:cubicBezTo>
                        <a:pt x="40" y="111"/>
                        <a:pt x="39" y="111"/>
                        <a:pt x="39" y="111"/>
                      </a:cubicBezTo>
                      <a:close/>
                      <a:moveTo>
                        <a:pt x="35" y="110"/>
                      </a:moveTo>
                      <a:cubicBezTo>
                        <a:pt x="35" y="110"/>
                        <a:pt x="35" y="110"/>
                        <a:pt x="35" y="109"/>
                      </a:cubicBezTo>
                      <a:cubicBezTo>
                        <a:pt x="35" y="109"/>
                        <a:pt x="35" y="110"/>
                        <a:pt x="35" y="110"/>
                      </a:cubicBezTo>
                      <a:close/>
                      <a:moveTo>
                        <a:pt x="39" y="111"/>
                      </a:moveTo>
                      <a:cubicBezTo>
                        <a:pt x="40" y="112"/>
                        <a:pt x="40" y="112"/>
                        <a:pt x="40" y="112"/>
                      </a:cubicBezTo>
                      <a:cubicBezTo>
                        <a:pt x="40" y="112"/>
                        <a:pt x="39" y="112"/>
                        <a:pt x="39" y="111"/>
                      </a:cubicBezTo>
                      <a:close/>
                      <a:moveTo>
                        <a:pt x="46" y="116"/>
                      </a:moveTo>
                      <a:cubicBezTo>
                        <a:pt x="47" y="115"/>
                        <a:pt x="46" y="115"/>
                        <a:pt x="47" y="114"/>
                      </a:cubicBezTo>
                      <a:cubicBezTo>
                        <a:pt x="47" y="114"/>
                        <a:pt x="47" y="115"/>
                        <a:pt x="47" y="115"/>
                      </a:cubicBezTo>
                      <a:cubicBezTo>
                        <a:pt x="47" y="115"/>
                        <a:pt x="48" y="115"/>
                        <a:pt x="48" y="115"/>
                      </a:cubicBezTo>
                      <a:cubicBezTo>
                        <a:pt x="48" y="115"/>
                        <a:pt x="47" y="115"/>
                        <a:pt x="48" y="115"/>
                      </a:cubicBezTo>
                      <a:cubicBezTo>
                        <a:pt x="47" y="115"/>
                        <a:pt x="47" y="116"/>
                        <a:pt x="46" y="116"/>
                      </a:cubicBezTo>
                      <a:close/>
                      <a:moveTo>
                        <a:pt x="49" y="116"/>
                      </a:moveTo>
                      <a:cubicBezTo>
                        <a:pt x="48" y="116"/>
                        <a:pt x="49" y="115"/>
                        <a:pt x="49" y="115"/>
                      </a:cubicBezTo>
                      <a:cubicBezTo>
                        <a:pt x="49" y="115"/>
                        <a:pt x="49" y="115"/>
                        <a:pt x="49" y="116"/>
                      </a:cubicBezTo>
                      <a:close/>
                      <a:moveTo>
                        <a:pt x="35" y="111"/>
                      </a:moveTo>
                      <a:cubicBezTo>
                        <a:pt x="36" y="111"/>
                        <a:pt x="36" y="111"/>
                        <a:pt x="36" y="111"/>
                      </a:cubicBezTo>
                      <a:cubicBezTo>
                        <a:pt x="36" y="111"/>
                        <a:pt x="35" y="111"/>
                        <a:pt x="35" y="111"/>
                      </a:cubicBezTo>
                      <a:cubicBezTo>
                        <a:pt x="35" y="111"/>
                        <a:pt x="35" y="111"/>
                        <a:pt x="35" y="111"/>
                      </a:cubicBezTo>
                      <a:close/>
                      <a:moveTo>
                        <a:pt x="50" y="116"/>
                      </a:moveTo>
                      <a:cubicBezTo>
                        <a:pt x="50" y="117"/>
                        <a:pt x="50" y="117"/>
                        <a:pt x="50" y="118"/>
                      </a:cubicBezTo>
                      <a:cubicBezTo>
                        <a:pt x="49" y="118"/>
                        <a:pt x="50" y="117"/>
                        <a:pt x="50" y="116"/>
                      </a:cubicBezTo>
                      <a:close/>
                      <a:moveTo>
                        <a:pt x="46" y="116"/>
                      </a:moveTo>
                      <a:cubicBezTo>
                        <a:pt x="46" y="116"/>
                        <a:pt x="46" y="116"/>
                        <a:pt x="46" y="116"/>
                      </a:cubicBezTo>
                      <a:cubicBezTo>
                        <a:pt x="47" y="116"/>
                        <a:pt x="46" y="117"/>
                        <a:pt x="46" y="118"/>
                      </a:cubicBezTo>
                      <a:cubicBezTo>
                        <a:pt x="46" y="117"/>
                        <a:pt x="47" y="116"/>
                        <a:pt x="46" y="116"/>
                      </a:cubicBezTo>
                      <a:close/>
                      <a:moveTo>
                        <a:pt x="40" y="114"/>
                      </a:moveTo>
                      <a:cubicBezTo>
                        <a:pt x="39" y="114"/>
                        <a:pt x="39" y="114"/>
                        <a:pt x="39" y="114"/>
                      </a:cubicBezTo>
                      <a:cubicBezTo>
                        <a:pt x="40" y="114"/>
                        <a:pt x="40" y="114"/>
                        <a:pt x="40" y="114"/>
                      </a:cubicBezTo>
                      <a:close/>
                      <a:moveTo>
                        <a:pt x="51" y="119"/>
                      </a:moveTo>
                      <a:cubicBezTo>
                        <a:pt x="50" y="119"/>
                        <a:pt x="50" y="118"/>
                        <a:pt x="51" y="117"/>
                      </a:cubicBezTo>
                      <a:cubicBezTo>
                        <a:pt x="51" y="118"/>
                        <a:pt x="51" y="119"/>
                        <a:pt x="51" y="119"/>
                      </a:cubicBezTo>
                      <a:close/>
                      <a:moveTo>
                        <a:pt x="52" y="119"/>
                      </a:moveTo>
                      <a:cubicBezTo>
                        <a:pt x="52" y="119"/>
                        <a:pt x="52" y="119"/>
                        <a:pt x="52" y="119"/>
                      </a:cubicBezTo>
                      <a:cubicBezTo>
                        <a:pt x="52" y="119"/>
                        <a:pt x="52" y="118"/>
                        <a:pt x="52" y="118"/>
                      </a:cubicBezTo>
                      <a:cubicBezTo>
                        <a:pt x="52" y="118"/>
                        <a:pt x="52" y="119"/>
                        <a:pt x="52" y="119"/>
                      </a:cubicBezTo>
                      <a:cubicBezTo>
                        <a:pt x="52" y="119"/>
                        <a:pt x="52" y="119"/>
                        <a:pt x="52" y="119"/>
                      </a:cubicBezTo>
                      <a:close/>
                      <a:moveTo>
                        <a:pt x="36" y="114"/>
                      </a:moveTo>
                      <a:cubicBezTo>
                        <a:pt x="35" y="114"/>
                        <a:pt x="36" y="113"/>
                        <a:pt x="36" y="113"/>
                      </a:cubicBezTo>
                      <a:cubicBezTo>
                        <a:pt x="36" y="113"/>
                        <a:pt x="36" y="113"/>
                        <a:pt x="36" y="113"/>
                      </a:cubicBezTo>
                      <a:cubicBezTo>
                        <a:pt x="36" y="114"/>
                        <a:pt x="36" y="114"/>
                        <a:pt x="36" y="114"/>
                      </a:cubicBezTo>
                      <a:cubicBezTo>
                        <a:pt x="36" y="114"/>
                        <a:pt x="36" y="113"/>
                        <a:pt x="36" y="114"/>
                      </a:cubicBezTo>
                      <a:close/>
                      <a:moveTo>
                        <a:pt x="46" y="118"/>
                      </a:moveTo>
                      <a:cubicBezTo>
                        <a:pt x="46" y="118"/>
                        <a:pt x="46" y="118"/>
                        <a:pt x="46" y="118"/>
                      </a:cubicBezTo>
                      <a:cubicBezTo>
                        <a:pt x="46" y="118"/>
                        <a:pt x="46" y="118"/>
                        <a:pt x="46" y="118"/>
                      </a:cubicBezTo>
                      <a:cubicBezTo>
                        <a:pt x="46" y="118"/>
                        <a:pt x="46" y="118"/>
                        <a:pt x="46" y="118"/>
                      </a:cubicBezTo>
                      <a:close/>
                      <a:moveTo>
                        <a:pt x="34" y="114"/>
                      </a:moveTo>
                      <a:cubicBezTo>
                        <a:pt x="34" y="114"/>
                        <a:pt x="34" y="115"/>
                        <a:pt x="34" y="115"/>
                      </a:cubicBezTo>
                      <a:cubicBezTo>
                        <a:pt x="33" y="115"/>
                        <a:pt x="34" y="115"/>
                        <a:pt x="34" y="114"/>
                      </a:cubicBezTo>
                      <a:close/>
                      <a:moveTo>
                        <a:pt x="38" y="117"/>
                      </a:moveTo>
                      <a:cubicBezTo>
                        <a:pt x="38" y="116"/>
                        <a:pt x="38" y="116"/>
                        <a:pt x="38" y="116"/>
                      </a:cubicBezTo>
                      <a:cubicBezTo>
                        <a:pt x="38" y="116"/>
                        <a:pt x="38" y="116"/>
                        <a:pt x="38" y="116"/>
                      </a:cubicBezTo>
                      <a:cubicBezTo>
                        <a:pt x="38" y="116"/>
                        <a:pt x="38" y="116"/>
                        <a:pt x="38" y="117"/>
                      </a:cubicBezTo>
                      <a:close/>
                      <a:moveTo>
                        <a:pt x="46" y="119"/>
                      </a:moveTo>
                      <a:cubicBezTo>
                        <a:pt x="46" y="119"/>
                        <a:pt x="46" y="120"/>
                        <a:pt x="46" y="120"/>
                      </a:cubicBezTo>
                      <a:cubicBezTo>
                        <a:pt x="46" y="120"/>
                        <a:pt x="46" y="120"/>
                        <a:pt x="46" y="119"/>
                      </a:cubicBezTo>
                      <a:close/>
                      <a:moveTo>
                        <a:pt x="39" y="117"/>
                      </a:moveTo>
                      <a:cubicBezTo>
                        <a:pt x="39" y="117"/>
                        <a:pt x="39" y="118"/>
                        <a:pt x="39" y="118"/>
                      </a:cubicBezTo>
                      <a:cubicBezTo>
                        <a:pt x="39" y="118"/>
                        <a:pt x="39" y="117"/>
                        <a:pt x="39" y="117"/>
                      </a:cubicBezTo>
                      <a:close/>
                      <a:moveTo>
                        <a:pt x="44" y="119"/>
                      </a:moveTo>
                      <a:cubicBezTo>
                        <a:pt x="44" y="119"/>
                        <a:pt x="44" y="119"/>
                        <a:pt x="43" y="120"/>
                      </a:cubicBezTo>
                      <a:cubicBezTo>
                        <a:pt x="43" y="119"/>
                        <a:pt x="43" y="119"/>
                        <a:pt x="44" y="119"/>
                      </a:cubicBezTo>
                      <a:close/>
                      <a:moveTo>
                        <a:pt x="38" y="117"/>
                      </a:moveTo>
                      <a:cubicBezTo>
                        <a:pt x="38" y="117"/>
                        <a:pt x="38" y="118"/>
                        <a:pt x="39" y="118"/>
                      </a:cubicBezTo>
                      <a:cubicBezTo>
                        <a:pt x="38" y="118"/>
                        <a:pt x="38" y="118"/>
                        <a:pt x="38" y="117"/>
                      </a:cubicBezTo>
                      <a:close/>
                      <a:moveTo>
                        <a:pt x="34" y="119"/>
                      </a:moveTo>
                      <a:cubicBezTo>
                        <a:pt x="34" y="118"/>
                        <a:pt x="34" y="118"/>
                        <a:pt x="34" y="118"/>
                      </a:cubicBezTo>
                      <a:cubicBezTo>
                        <a:pt x="35" y="118"/>
                        <a:pt x="34" y="118"/>
                        <a:pt x="34" y="119"/>
                      </a:cubicBezTo>
                      <a:close/>
                      <a:moveTo>
                        <a:pt x="38" y="120"/>
                      </a:moveTo>
                      <a:cubicBezTo>
                        <a:pt x="38" y="120"/>
                        <a:pt x="38" y="120"/>
                        <a:pt x="38" y="120"/>
                      </a:cubicBezTo>
                      <a:cubicBezTo>
                        <a:pt x="37" y="120"/>
                        <a:pt x="37" y="120"/>
                        <a:pt x="37" y="120"/>
                      </a:cubicBezTo>
                      <a:cubicBezTo>
                        <a:pt x="37" y="120"/>
                        <a:pt x="37" y="119"/>
                        <a:pt x="37" y="120"/>
                      </a:cubicBezTo>
                      <a:cubicBezTo>
                        <a:pt x="37" y="119"/>
                        <a:pt x="37" y="119"/>
                        <a:pt x="37" y="119"/>
                      </a:cubicBezTo>
                      <a:cubicBezTo>
                        <a:pt x="37" y="119"/>
                        <a:pt x="37" y="119"/>
                        <a:pt x="37" y="119"/>
                      </a:cubicBezTo>
                      <a:cubicBezTo>
                        <a:pt x="38" y="119"/>
                        <a:pt x="38" y="119"/>
                        <a:pt x="38" y="119"/>
                      </a:cubicBezTo>
                      <a:cubicBezTo>
                        <a:pt x="38" y="120"/>
                        <a:pt x="38" y="120"/>
                        <a:pt x="38" y="120"/>
                      </a:cubicBezTo>
                      <a:cubicBezTo>
                        <a:pt x="38" y="120"/>
                        <a:pt x="38" y="120"/>
                        <a:pt x="38" y="120"/>
                      </a:cubicBezTo>
                      <a:close/>
                      <a:moveTo>
                        <a:pt x="49" y="125"/>
                      </a:moveTo>
                      <a:cubicBezTo>
                        <a:pt x="48" y="124"/>
                        <a:pt x="49" y="124"/>
                        <a:pt x="50" y="124"/>
                      </a:cubicBezTo>
                      <a:cubicBezTo>
                        <a:pt x="50" y="124"/>
                        <a:pt x="49" y="124"/>
                        <a:pt x="49" y="125"/>
                      </a:cubicBezTo>
                      <a:close/>
                      <a:moveTo>
                        <a:pt x="39" y="121"/>
                      </a:moveTo>
                      <a:cubicBezTo>
                        <a:pt x="39" y="121"/>
                        <a:pt x="39" y="121"/>
                        <a:pt x="40" y="121"/>
                      </a:cubicBezTo>
                      <a:cubicBezTo>
                        <a:pt x="40" y="121"/>
                        <a:pt x="40" y="121"/>
                        <a:pt x="40" y="121"/>
                      </a:cubicBezTo>
                      <a:cubicBezTo>
                        <a:pt x="40" y="120"/>
                        <a:pt x="40" y="121"/>
                        <a:pt x="40" y="121"/>
                      </a:cubicBezTo>
                      <a:cubicBezTo>
                        <a:pt x="40" y="121"/>
                        <a:pt x="40" y="121"/>
                        <a:pt x="40" y="121"/>
                      </a:cubicBezTo>
                      <a:cubicBezTo>
                        <a:pt x="40" y="121"/>
                        <a:pt x="39" y="121"/>
                        <a:pt x="39" y="121"/>
                      </a:cubicBezTo>
                      <a:close/>
                      <a:moveTo>
                        <a:pt x="32" y="118"/>
                      </a:moveTo>
                      <a:cubicBezTo>
                        <a:pt x="33" y="118"/>
                        <a:pt x="33" y="119"/>
                        <a:pt x="32" y="119"/>
                      </a:cubicBezTo>
                      <a:cubicBezTo>
                        <a:pt x="32" y="119"/>
                        <a:pt x="32" y="118"/>
                        <a:pt x="32" y="118"/>
                      </a:cubicBezTo>
                      <a:close/>
                      <a:moveTo>
                        <a:pt x="36" y="120"/>
                      </a:moveTo>
                      <a:cubicBezTo>
                        <a:pt x="36" y="120"/>
                        <a:pt x="35" y="120"/>
                        <a:pt x="36" y="120"/>
                      </a:cubicBezTo>
                      <a:cubicBezTo>
                        <a:pt x="36" y="120"/>
                        <a:pt x="36" y="120"/>
                        <a:pt x="36" y="121"/>
                      </a:cubicBezTo>
                      <a:cubicBezTo>
                        <a:pt x="35" y="121"/>
                        <a:pt x="35" y="121"/>
                        <a:pt x="35" y="121"/>
                      </a:cubicBezTo>
                      <a:cubicBezTo>
                        <a:pt x="35" y="120"/>
                        <a:pt x="35" y="120"/>
                        <a:pt x="36" y="120"/>
                      </a:cubicBezTo>
                      <a:close/>
                      <a:moveTo>
                        <a:pt x="45" y="124"/>
                      </a:moveTo>
                      <a:cubicBezTo>
                        <a:pt x="45" y="124"/>
                        <a:pt x="45" y="123"/>
                        <a:pt x="45" y="123"/>
                      </a:cubicBezTo>
                      <a:cubicBezTo>
                        <a:pt x="46" y="123"/>
                        <a:pt x="46" y="124"/>
                        <a:pt x="45" y="124"/>
                      </a:cubicBezTo>
                      <a:close/>
                      <a:moveTo>
                        <a:pt x="37" y="121"/>
                      </a:moveTo>
                      <a:cubicBezTo>
                        <a:pt x="37" y="121"/>
                        <a:pt x="37" y="122"/>
                        <a:pt x="37" y="122"/>
                      </a:cubicBezTo>
                      <a:cubicBezTo>
                        <a:pt x="36" y="122"/>
                        <a:pt x="37" y="121"/>
                        <a:pt x="37" y="120"/>
                      </a:cubicBezTo>
                      <a:cubicBezTo>
                        <a:pt x="37" y="121"/>
                        <a:pt x="37" y="121"/>
                        <a:pt x="37" y="121"/>
                      </a:cubicBezTo>
                      <a:close/>
                      <a:moveTo>
                        <a:pt x="39" y="124"/>
                      </a:moveTo>
                      <a:cubicBezTo>
                        <a:pt x="39" y="123"/>
                        <a:pt x="39" y="123"/>
                        <a:pt x="39" y="121"/>
                      </a:cubicBezTo>
                      <a:cubicBezTo>
                        <a:pt x="40" y="122"/>
                        <a:pt x="39" y="124"/>
                        <a:pt x="39" y="124"/>
                      </a:cubicBezTo>
                      <a:close/>
                      <a:moveTo>
                        <a:pt x="47" y="125"/>
                      </a:moveTo>
                      <a:cubicBezTo>
                        <a:pt x="47" y="125"/>
                        <a:pt x="47" y="126"/>
                        <a:pt x="47" y="126"/>
                      </a:cubicBezTo>
                      <a:cubicBezTo>
                        <a:pt x="47" y="125"/>
                        <a:pt x="47" y="125"/>
                        <a:pt x="47" y="125"/>
                      </a:cubicBezTo>
                      <a:close/>
                      <a:moveTo>
                        <a:pt x="32" y="120"/>
                      </a:moveTo>
                      <a:cubicBezTo>
                        <a:pt x="32" y="120"/>
                        <a:pt x="32" y="120"/>
                        <a:pt x="32" y="120"/>
                      </a:cubicBezTo>
                      <a:cubicBezTo>
                        <a:pt x="32" y="120"/>
                        <a:pt x="32" y="120"/>
                        <a:pt x="32" y="120"/>
                      </a:cubicBezTo>
                      <a:cubicBezTo>
                        <a:pt x="31" y="120"/>
                        <a:pt x="32" y="120"/>
                        <a:pt x="32" y="120"/>
                      </a:cubicBezTo>
                      <a:close/>
                      <a:moveTo>
                        <a:pt x="37" y="122"/>
                      </a:moveTo>
                      <a:cubicBezTo>
                        <a:pt x="38" y="122"/>
                        <a:pt x="38" y="122"/>
                        <a:pt x="38" y="122"/>
                      </a:cubicBezTo>
                      <a:cubicBezTo>
                        <a:pt x="38" y="122"/>
                        <a:pt x="38" y="122"/>
                        <a:pt x="38" y="122"/>
                      </a:cubicBezTo>
                      <a:cubicBezTo>
                        <a:pt x="38" y="122"/>
                        <a:pt x="38" y="122"/>
                        <a:pt x="37" y="122"/>
                      </a:cubicBezTo>
                      <a:cubicBezTo>
                        <a:pt x="37" y="122"/>
                        <a:pt x="37" y="122"/>
                        <a:pt x="37" y="122"/>
                      </a:cubicBezTo>
                      <a:close/>
                      <a:moveTo>
                        <a:pt x="44" y="125"/>
                      </a:moveTo>
                      <a:cubicBezTo>
                        <a:pt x="44" y="126"/>
                        <a:pt x="44" y="126"/>
                        <a:pt x="44" y="126"/>
                      </a:cubicBezTo>
                      <a:cubicBezTo>
                        <a:pt x="44" y="126"/>
                        <a:pt x="44" y="126"/>
                        <a:pt x="44" y="126"/>
                      </a:cubicBezTo>
                      <a:cubicBezTo>
                        <a:pt x="44" y="126"/>
                        <a:pt x="44" y="125"/>
                        <a:pt x="44" y="125"/>
                      </a:cubicBezTo>
                      <a:close/>
                      <a:moveTo>
                        <a:pt x="33" y="123"/>
                      </a:moveTo>
                      <a:cubicBezTo>
                        <a:pt x="33" y="123"/>
                        <a:pt x="33" y="122"/>
                        <a:pt x="33" y="122"/>
                      </a:cubicBezTo>
                      <a:cubicBezTo>
                        <a:pt x="33" y="122"/>
                        <a:pt x="33" y="123"/>
                        <a:pt x="33" y="123"/>
                      </a:cubicBezTo>
                      <a:close/>
                      <a:moveTo>
                        <a:pt x="58" y="132"/>
                      </a:moveTo>
                      <a:cubicBezTo>
                        <a:pt x="58" y="131"/>
                        <a:pt x="57" y="131"/>
                        <a:pt x="57" y="132"/>
                      </a:cubicBezTo>
                      <a:cubicBezTo>
                        <a:pt x="57" y="132"/>
                        <a:pt x="58" y="131"/>
                        <a:pt x="58" y="131"/>
                      </a:cubicBezTo>
                      <a:cubicBezTo>
                        <a:pt x="58" y="131"/>
                        <a:pt x="58" y="131"/>
                        <a:pt x="58" y="132"/>
                      </a:cubicBezTo>
                      <a:close/>
                      <a:moveTo>
                        <a:pt x="48" y="127"/>
                      </a:moveTo>
                      <a:cubicBezTo>
                        <a:pt x="48" y="128"/>
                        <a:pt x="48" y="128"/>
                        <a:pt x="47" y="128"/>
                      </a:cubicBezTo>
                      <a:cubicBezTo>
                        <a:pt x="47" y="128"/>
                        <a:pt x="48" y="128"/>
                        <a:pt x="48" y="127"/>
                      </a:cubicBezTo>
                      <a:close/>
                      <a:moveTo>
                        <a:pt x="55" y="131"/>
                      </a:moveTo>
                      <a:cubicBezTo>
                        <a:pt x="54" y="131"/>
                        <a:pt x="55" y="131"/>
                        <a:pt x="55" y="131"/>
                      </a:cubicBezTo>
                      <a:cubicBezTo>
                        <a:pt x="55" y="131"/>
                        <a:pt x="55" y="131"/>
                        <a:pt x="55" y="131"/>
                      </a:cubicBezTo>
                      <a:cubicBezTo>
                        <a:pt x="55" y="131"/>
                        <a:pt x="55" y="131"/>
                        <a:pt x="55" y="131"/>
                      </a:cubicBezTo>
                      <a:close/>
                      <a:moveTo>
                        <a:pt x="44" y="128"/>
                      </a:moveTo>
                      <a:cubicBezTo>
                        <a:pt x="44" y="128"/>
                        <a:pt x="44" y="128"/>
                        <a:pt x="43" y="128"/>
                      </a:cubicBezTo>
                      <a:cubicBezTo>
                        <a:pt x="43" y="127"/>
                        <a:pt x="44" y="127"/>
                        <a:pt x="44" y="127"/>
                      </a:cubicBezTo>
                      <a:cubicBezTo>
                        <a:pt x="44" y="127"/>
                        <a:pt x="44" y="128"/>
                        <a:pt x="44" y="128"/>
                      </a:cubicBezTo>
                      <a:close/>
                      <a:moveTo>
                        <a:pt x="54" y="131"/>
                      </a:moveTo>
                      <a:cubicBezTo>
                        <a:pt x="54" y="131"/>
                        <a:pt x="54" y="132"/>
                        <a:pt x="53" y="132"/>
                      </a:cubicBezTo>
                      <a:cubicBezTo>
                        <a:pt x="53" y="131"/>
                        <a:pt x="54" y="131"/>
                        <a:pt x="54" y="131"/>
                      </a:cubicBezTo>
                      <a:close/>
                      <a:moveTo>
                        <a:pt x="39" y="126"/>
                      </a:moveTo>
                      <a:cubicBezTo>
                        <a:pt x="40" y="126"/>
                        <a:pt x="39" y="126"/>
                        <a:pt x="40" y="126"/>
                      </a:cubicBezTo>
                      <a:cubicBezTo>
                        <a:pt x="40" y="126"/>
                        <a:pt x="39" y="127"/>
                        <a:pt x="39" y="126"/>
                      </a:cubicBezTo>
                      <a:close/>
                      <a:moveTo>
                        <a:pt x="34" y="124"/>
                      </a:moveTo>
                      <a:cubicBezTo>
                        <a:pt x="33" y="124"/>
                        <a:pt x="33" y="124"/>
                        <a:pt x="33" y="124"/>
                      </a:cubicBezTo>
                      <a:cubicBezTo>
                        <a:pt x="34" y="124"/>
                        <a:pt x="34" y="124"/>
                        <a:pt x="34" y="124"/>
                      </a:cubicBezTo>
                      <a:cubicBezTo>
                        <a:pt x="34" y="125"/>
                        <a:pt x="34" y="124"/>
                        <a:pt x="34" y="124"/>
                      </a:cubicBezTo>
                      <a:close/>
                      <a:moveTo>
                        <a:pt x="54" y="133"/>
                      </a:moveTo>
                      <a:cubicBezTo>
                        <a:pt x="54" y="133"/>
                        <a:pt x="54" y="133"/>
                        <a:pt x="54" y="133"/>
                      </a:cubicBezTo>
                      <a:cubicBezTo>
                        <a:pt x="54" y="133"/>
                        <a:pt x="54" y="133"/>
                        <a:pt x="54" y="133"/>
                      </a:cubicBezTo>
                      <a:cubicBezTo>
                        <a:pt x="55" y="133"/>
                        <a:pt x="55" y="133"/>
                        <a:pt x="55" y="133"/>
                      </a:cubicBezTo>
                      <a:cubicBezTo>
                        <a:pt x="54" y="133"/>
                        <a:pt x="54" y="133"/>
                        <a:pt x="54" y="133"/>
                      </a:cubicBezTo>
                      <a:cubicBezTo>
                        <a:pt x="54" y="133"/>
                        <a:pt x="54" y="133"/>
                        <a:pt x="54" y="133"/>
                      </a:cubicBezTo>
                      <a:close/>
                      <a:moveTo>
                        <a:pt x="32" y="126"/>
                      </a:moveTo>
                      <a:cubicBezTo>
                        <a:pt x="32" y="126"/>
                        <a:pt x="32" y="125"/>
                        <a:pt x="32" y="125"/>
                      </a:cubicBezTo>
                      <a:cubicBezTo>
                        <a:pt x="32" y="125"/>
                        <a:pt x="32" y="126"/>
                        <a:pt x="32" y="126"/>
                      </a:cubicBezTo>
                      <a:close/>
                      <a:moveTo>
                        <a:pt x="33" y="127"/>
                      </a:moveTo>
                      <a:cubicBezTo>
                        <a:pt x="32" y="127"/>
                        <a:pt x="33" y="128"/>
                        <a:pt x="32" y="128"/>
                      </a:cubicBezTo>
                      <a:cubicBezTo>
                        <a:pt x="32" y="127"/>
                        <a:pt x="32" y="127"/>
                        <a:pt x="32" y="127"/>
                      </a:cubicBezTo>
                      <a:cubicBezTo>
                        <a:pt x="33" y="127"/>
                        <a:pt x="33" y="127"/>
                        <a:pt x="33" y="127"/>
                      </a:cubicBezTo>
                      <a:cubicBezTo>
                        <a:pt x="33" y="126"/>
                        <a:pt x="33" y="127"/>
                        <a:pt x="33" y="127"/>
                      </a:cubicBezTo>
                      <a:close/>
                      <a:moveTo>
                        <a:pt x="34" y="127"/>
                      </a:moveTo>
                      <a:cubicBezTo>
                        <a:pt x="34" y="127"/>
                        <a:pt x="34" y="127"/>
                        <a:pt x="34" y="127"/>
                      </a:cubicBezTo>
                      <a:cubicBezTo>
                        <a:pt x="34" y="127"/>
                        <a:pt x="34" y="128"/>
                        <a:pt x="34" y="128"/>
                      </a:cubicBezTo>
                      <a:cubicBezTo>
                        <a:pt x="34" y="128"/>
                        <a:pt x="34" y="127"/>
                        <a:pt x="34" y="127"/>
                      </a:cubicBezTo>
                      <a:close/>
                      <a:moveTo>
                        <a:pt x="32" y="128"/>
                      </a:moveTo>
                      <a:cubicBezTo>
                        <a:pt x="32" y="128"/>
                        <a:pt x="32" y="128"/>
                        <a:pt x="32" y="128"/>
                      </a:cubicBezTo>
                      <a:cubicBezTo>
                        <a:pt x="32" y="128"/>
                        <a:pt x="32" y="129"/>
                        <a:pt x="32" y="128"/>
                      </a:cubicBezTo>
                      <a:cubicBezTo>
                        <a:pt x="32" y="128"/>
                        <a:pt x="32" y="128"/>
                        <a:pt x="32" y="128"/>
                      </a:cubicBezTo>
                      <a:close/>
                      <a:moveTo>
                        <a:pt x="38" y="132"/>
                      </a:moveTo>
                      <a:cubicBezTo>
                        <a:pt x="38" y="131"/>
                        <a:pt x="38" y="131"/>
                        <a:pt x="38" y="131"/>
                      </a:cubicBezTo>
                      <a:cubicBezTo>
                        <a:pt x="38" y="131"/>
                        <a:pt x="38" y="131"/>
                        <a:pt x="38" y="132"/>
                      </a:cubicBezTo>
                      <a:cubicBezTo>
                        <a:pt x="38" y="132"/>
                        <a:pt x="38" y="131"/>
                        <a:pt x="38" y="132"/>
                      </a:cubicBezTo>
                      <a:close/>
                      <a:moveTo>
                        <a:pt x="32" y="129"/>
                      </a:moveTo>
                      <a:cubicBezTo>
                        <a:pt x="32" y="129"/>
                        <a:pt x="32" y="129"/>
                        <a:pt x="32" y="129"/>
                      </a:cubicBezTo>
                      <a:cubicBezTo>
                        <a:pt x="32" y="129"/>
                        <a:pt x="32" y="129"/>
                        <a:pt x="32" y="129"/>
                      </a:cubicBezTo>
                      <a:cubicBezTo>
                        <a:pt x="32" y="129"/>
                        <a:pt x="32" y="129"/>
                        <a:pt x="32" y="129"/>
                      </a:cubicBezTo>
                      <a:close/>
                      <a:moveTo>
                        <a:pt x="42" y="133"/>
                      </a:moveTo>
                      <a:cubicBezTo>
                        <a:pt x="42" y="134"/>
                        <a:pt x="42" y="134"/>
                        <a:pt x="43" y="134"/>
                      </a:cubicBezTo>
                      <a:cubicBezTo>
                        <a:pt x="43" y="134"/>
                        <a:pt x="43" y="134"/>
                        <a:pt x="42" y="134"/>
                      </a:cubicBezTo>
                      <a:cubicBezTo>
                        <a:pt x="42" y="134"/>
                        <a:pt x="42" y="134"/>
                        <a:pt x="42" y="133"/>
                      </a:cubicBezTo>
                      <a:close/>
                      <a:moveTo>
                        <a:pt x="53" y="143"/>
                      </a:moveTo>
                      <a:cubicBezTo>
                        <a:pt x="53" y="144"/>
                        <a:pt x="53" y="144"/>
                        <a:pt x="53" y="144"/>
                      </a:cubicBezTo>
                      <a:cubicBezTo>
                        <a:pt x="53" y="142"/>
                        <a:pt x="54" y="140"/>
                        <a:pt x="54" y="139"/>
                      </a:cubicBezTo>
                      <a:cubicBezTo>
                        <a:pt x="55" y="139"/>
                        <a:pt x="54" y="139"/>
                        <a:pt x="55" y="139"/>
                      </a:cubicBezTo>
                      <a:cubicBezTo>
                        <a:pt x="54" y="141"/>
                        <a:pt x="54" y="142"/>
                        <a:pt x="53" y="143"/>
                      </a:cubicBezTo>
                      <a:cubicBezTo>
                        <a:pt x="53" y="144"/>
                        <a:pt x="53" y="143"/>
                        <a:pt x="53" y="143"/>
                      </a:cubicBezTo>
                      <a:close/>
                      <a:moveTo>
                        <a:pt x="34" y="133"/>
                      </a:moveTo>
                      <a:cubicBezTo>
                        <a:pt x="34" y="133"/>
                        <a:pt x="35" y="133"/>
                        <a:pt x="34" y="132"/>
                      </a:cubicBezTo>
                      <a:cubicBezTo>
                        <a:pt x="34" y="133"/>
                        <a:pt x="34" y="133"/>
                        <a:pt x="34" y="133"/>
                      </a:cubicBezTo>
                      <a:cubicBezTo>
                        <a:pt x="34" y="134"/>
                        <a:pt x="34" y="134"/>
                        <a:pt x="34" y="134"/>
                      </a:cubicBezTo>
                      <a:cubicBezTo>
                        <a:pt x="34" y="133"/>
                        <a:pt x="34" y="134"/>
                        <a:pt x="34" y="134"/>
                      </a:cubicBezTo>
                      <a:cubicBezTo>
                        <a:pt x="34" y="133"/>
                        <a:pt x="33" y="133"/>
                        <a:pt x="34" y="132"/>
                      </a:cubicBezTo>
                      <a:cubicBezTo>
                        <a:pt x="34" y="132"/>
                        <a:pt x="34" y="132"/>
                        <a:pt x="34" y="132"/>
                      </a:cubicBezTo>
                      <a:cubicBezTo>
                        <a:pt x="34" y="132"/>
                        <a:pt x="35" y="132"/>
                        <a:pt x="35" y="132"/>
                      </a:cubicBezTo>
                      <a:cubicBezTo>
                        <a:pt x="35" y="132"/>
                        <a:pt x="34" y="132"/>
                        <a:pt x="35" y="132"/>
                      </a:cubicBezTo>
                      <a:cubicBezTo>
                        <a:pt x="35" y="132"/>
                        <a:pt x="35" y="133"/>
                        <a:pt x="34" y="133"/>
                      </a:cubicBezTo>
                      <a:close/>
                      <a:moveTo>
                        <a:pt x="33" y="134"/>
                      </a:moveTo>
                      <a:cubicBezTo>
                        <a:pt x="33" y="134"/>
                        <a:pt x="33" y="134"/>
                        <a:pt x="33" y="134"/>
                      </a:cubicBezTo>
                      <a:cubicBezTo>
                        <a:pt x="33" y="135"/>
                        <a:pt x="33" y="135"/>
                        <a:pt x="32" y="136"/>
                      </a:cubicBezTo>
                      <a:cubicBezTo>
                        <a:pt x="32" y="135"/>
                        <a:pt x="33" y="135"/>
                        <a:pt x="32" y="135"/>
                      </a:cubicBezTo>
                      <a:cubicBezTo>
                        <a:pt x="32" y="135"/>
                        <a:pt x="32" y="135"/>
                        <a:pt x="32" y="135"/>
                      </a:cubicBezTo>
                      <a:cubicBezTo>
                        <a:pt x="33" y="135"/>
                        <a:pt x="32" y="134"/>
                        <a:pt x="33" y="133"/>
                      </a:cubicBezTo>
                      <a:cubicBezTo>
                        <a:pt x="33" y="134"/>
                        <a:pt x="33" y="134"/>
                        <a:pt x="33" y="134"/>
                      </a:cubicBezTo>
                      <a:cubicBezTo>
                        <a:pt x="34" y="134"/>
                        <a:pt x="33" y="134"/>
                        <a:pt x="33" y="134"/>
                      </a:cubicBezTo>
                      <a:close/>
                      <a:moveTo>
                        <a:pt x="40" y="137"/>
                      </a:moveTo>
                      <a:cubicBezTo>
                        <a:pt x="40" y="136"/>
                        <a:pt x="41" y="137"/>
                        <a:pt x="41" y="137"/>
                      </a:cubicBezTo>
                      <a:cubicBezTo>
                        <a:pt x="40" y="137"/>
                        <a:pt x="40" y="138"/>
                        <a:pt x="40" y="138"/>
                      </a:cubicBezTo>
                      <a:cubicBezTo>
                        <a:pt x="39" y="137"/>
                        <a:pt x="40" y="137"/>
                        <a:pt x="40" y="137"/>
                      </a:cubicBezTo>
                      <a:close/>
                      <a:moveTo>
                        <a:pt x="34" y="134"/>
                      </a:moveTo>
                      <a:cubicBezTo>
                        <a:pt x="34" y="135"/>
                        <a:pt x="34" y="135"/>
                        <a:pt x="34" y="135"/>
                      </a:cubicBezTo>
                      <a:cubicBezTo>
                        <a:pt x="34" y="135"/>
                        <a:pt x="33" y="135"/>
                        <a:pt x="33" y="134"/>
                      </a:cubicBezTo>
                      <a:cubicBezTo>
                        <a:pt x="34" y="134"/>
                        <a:pt x="34" y="134"/>
                        <a:pt x="34" y="134"/>
                      </a:cubicBezTo>
                      <a:close/>
                      <a:moveTo>
                        <a:pt x="32" y="135"/>
                      </a:moveTo>
                      <a:cubicBezTo>
                        <a:pt x="31" y="135"/>
                        <a:pt x="32" y="134"/>
                        <a:pt x="31" y="134"/>
                      </a:cubicBezTo>
                      <a:cubicBezTo>
                        <a:pt x="32" y="134"/>
                        <a:pt x="32" y="134"/>
                        <a:pt x="32" y="135"/>
                      </a:cubicBezTo>
                      <a:close/>
                      <a:moveTo>
                        <a:pt x="31" y="134"/>
                      </a:moveTo>
                      <a:cubicBezTo>
                        <a:pt x="31" y="134"/>
                        <a:pt x="31" y="134"/>
                        <a:pt x="31" y="134"/>
                      </a:cubicBezTo>
                      <a:cubicBezTo>
                        <a:pt x="31" y="134"/>
                        <a:pt x="31" y="135"/>
                        <a:pt x="31" y="134"/>
                      </a:cubicBezTo>
                      <a:close/>
                      <a:moveTo>
                        <a:pt x="38" y="139"/>
                      </a:moveTo>
                      <a:cubicBezTo>
                        <a:pt x="38" y="139"/>
                        <a:pt x="38" y="139"/>
                        <a:pt x="38" y="139"/>
                      </a:cubicBezTo>
                      <a:cubicBezTo>
                        <a:pt x="38" y="139"/>
                        <a:pt x="38" y="138"/>
                        <a:pt x="39" y="139"/>
                      </a:cubicBezTo>
                      <a:cubicBezTo>
                        <a:pt x="39" y="139"/>
                        <a:pt x="39" y="139"/>
                        <a:pt x="38" y="139"/>
                      </a:cubicBezTo>
                      <a:close/>
                      <a:moveTo>
                        <a:pt x="29" y="136"/>
                      </a:moveTo>
                      <a:cubicBezTo>
                        <a:pt x="29" y="136"/>
                        <a:pt x="29" y="135"/>
                        <a:pt x="30" y="135"/>
                      </a:cubicBezTo>
                      <a:cubicBezTo>
                        <a:pt x="30" y="135"/>
                        <a:pt x="30" y="136"/>
                        <a:pt x="29" y="136"/>
                      </a:cubicBezTo>
                      <a:close/>
                      <a:moveTo>
                        <a:pt x="33" y="137"/>
                      </a:moveTo>
                      <a:cubicBezTo>
                        <a:pt x="33" y="137"/>
                        <a:pt x="33" y="137"/>
                        <a:pt x="33" y="137"/>
                      </a:cubicBezTo>
                      <a:cubicBezTo>
                        <a:pt x="33" y="137"/>
                        <a:pt x="33" y="137"/>
                        <a:pt x="33" y="137"/>
                      </a:cubicBezTo>
                      <a:cubicBezTo>
                        <a:pt x="34" y="137"/>
                        <a:pt x="34" y="137"/>
                        <a:pt x="33" y="137"/>
                      </a:cubicBezTo>
                      <a:close/>
                      <a:moveTo>
                        <a:pt x="29" y="136"/>
                      </a:moveTo>
                      <a:cubicBezTo>
                        <a:pt x="29" y="137"/>
                        <a:pt x="29" y="137"/>
                        <a:pt x="29" y="138"/>
                      </a:cubicBezTo>
                      <a:cubicBezTo>
                        <a:pt x="28" y="137"/>
                        <a:pt x="29" y="136"/>
                        <a:pt x="29" y="136"/>
                      </a:cubicBezTo>
                      <a:cubicBezTo>
                        <a:pt x="29" y="135"/>
                        <a:pt x="29" y="135"/>
                        <a:pt x="29" y="135"/>
                      </a:cubicBezTo>
                      <a:cubicBezTo>
                        <a:pt x="29" y="136"/>
                        <a:pt x="29" y="136"/>
                        <a:pt x="29" y="136"/>
                      </a:cubicBezTo>
                      <a:cubicBezTo>
                        <a:pt x="29" y="136"/>
                        <a:pt x="29" y="136"/>
                        <a:pt x="29" y="136"/>
                      </a:cubicBezTo>
                      <a:close/>
                      <a:moveTo>
                        <a:pt x="30" y="137"/>
                      </a:moveTo>
                      <a:cubicBezTo>
                        <a:pt x="30" y="137"/>
                        <a:pt x="30" y="136"/>
                        <a:pt x="30" y="136"/>
                      </a:cubicBezTo>
                      <a:cubicBezTo>
                        <a:pt x="31" y="136"/>
                        <a:pt x="30" y="137"/>
                        <a:pt x="30" y="137"/>
                      </a:cubicBezTo>
                      <a:close/>
                      <a:moveTo>
                        <a:pt x="39" y="141"/>
                      </a:moveTo>
                      <a:cubicBezTo>
                        <a:pt x="39" y="141"/>
                        <a:pt x="39" y="142"/>
                        <a:pt x="38" y="143"/>
                      </a:cubicBezTo>
                      <a:cubicBezTo>
                        <a:pt x="38" y="142"/>
                        <a:pt x="39" y="141"/>
                        <a:pt x="39" y="141"/>
                      </a:cubicBezTo>
                      <a:cubicBezTo>
                        <a:pt x="39" y="141"/>
                        <a:pt x="39" y="141"/>
                        <a:pt x="39" y="141"/>
                      </a:cubicBezTo>
                      <a:close/>
                      <a:moveTo>
                        <a:pt x="36" y="140"/>
                      </a:moveTo>
                      <a:cubicBezTo>
                        <a:pt x="35" y="140"/>
                        <a:pt x="36" y="140"/>
                        <a:pt x="35" y="140"/>
                      </a:cubicBezTo>
                      <a:cubicBezTo>
                        <a:pt x="35" y="140"/>
                        <a:pt x="36" y="140"/>
                        <a:pt x="36" y="140"/>
                      </a:cubicBezTo>
                      <a:cubicBezTo>
                        <a:pt x="36" y="140"/>
                        <a:pt x="36" y="140"/>
                        <a:pt x="36" y="140"/>
                      </a:cubicBezTo>
                      <a:cubicBezTo>
                        <a:pt x="36" y="140"/>
                        <a:pt x="36" y="140"/>
                        <a:pt x="36" y="140"/>
                      </a:cubicBezTo>
                      <a:close/>
                      <a:moveTo>
                        <a:pt x="34" y="140"/>
                      </a:moveTo>
                      <a:cubicBezTo>
                        <a:pt x="34" y="140"/>
                        <a:pt x="34" y="140"/>
                        <a:pt x="34" y="139"/>
                      </a:cubicBezTo>
                      <a:cubicBezTo>
                        <a:pt x="35" y="139"/>
                        <a:pt x="35" y="139"/>
                        <a:pt x="35" y="139"/>
                      </a:cubicBezTo>
                      <a:cubicBezTo>
                        <a:pt x="35" y="140"/>
                        <a:pt x="35" y="140"/>
                        <a:pt x="34" y="140"/>
                      </a:cubicBezTo>
                      <a:close/>
                      <a:moveTo>
                        <a:pt x="33" y="139"/>
                      </a:moveTo>
                      <a:cubicBezTo>
                        <a:pt x="34" y="140"/>
                        <a:pt x="33" y="140"/>
                        <a:pt x="33" y="140"/>
                      </a:cubicBezTo>
                      <a:cubicBezTo>
                        <a:pt x="33" y="140"/>
                        <a:pt x="33" y="140"/>
                        <a:pt x="33" y="139"/>
                      </a:cubicBezTo>
                      <a:close/>
                      <a:moveTo>
                        <a:pt x="33" y="141"/>
                      </a:moveTo>
                      <a:cubicBezTo>
                        <a:pt x="33" y="141"/>
                        <a:pt x="33" y="141"/>
                        <a:pt x="33" y="141"/>
                      </a:cubicBezTo>
                      <a:cubicBezTo>
                        <a:pt x="32" y="141"/>
                        <a:pt x="33" y="141"/>
                        <a:pt x="33" y="141"/>
                      </a:cubicBezTo>
                      <a:cubicBezTo>
                        <a:pt x="33" y="141"/>
                        <a:pt x="33" y="141"/>
                        <a:pt x="33" y="141"/>
                      </a:cubicBezTo>
                      <a:close/>
                      <a:moveTo>
                        <a:pt x="36" y="142"/>
                      </a:moveTo>
                      <a:cubicBezTo>
                        <a:pt x="36" y="143"/>
                        <a:pt x="36" y="142"/>
                        <a:pt x="36" y="142"/>
                      </a:cubicBezTo>
                      <a:cubicBezTo>
                        <a:pt x="36" y="143"/>
                        <a:pt x="36" y="143"/>
                        <a:pt x="36" y="143"/>
                      </a:cubicBezTo>
                      <a:cubicBezTo>
                        <a:pt x="36" y="143"/>
                        <a:pt x="36" y="143"/>
                        <a:pt x="36" y="143"/>
                      </a:cubicBezTo>
                      <a:cubicBezTo>
                        <a:pt x="35" y="143"/>
                        <a:pt x="34" y="144"/>
                        <a:pt x="35" y="145"/>
                      </a:cubicBezTo>
                      <a:cubicBezTo>
                        <a:pt x="34" y="145"/>
                        <a:pt x="35" y="146"/>
                        <a:pt x="34" y="147"/>
                      </a:cubicBezTo>
                      <a:cubicBezTo>
                        <a:pt x="34" y="145"/>
                        <a:pt x="35" y="143"/>
                        <a:pt x="36" y="142"/>
                      </a:cubicBezTo>
                      <a:cubicBezTo>
                        <a:pt x="36" y="142"/>
                        <a:pt x="36" y="142"/>
                        <a:pt x="36" y="142"/>
                      </a:cubicBezTo>
                      <a:close/>
                      <a:moveTo>
                        <a:pt x="28" y="139"/>
                      </a:moveTo>
                      <a:cubicBezTo>
                        <a:pt x="28" y="139"/>
                        <a:pt x="28" y="139"/>
                        <a:pt x="28" y="140"/>
                      </a:cubicBezTo>
                      <a:cubicBezTo>
                        <a:pt x="27" y="139"/>
                        <a:pt x="28" y="140"/>
                        <a:pt x="27" y="139"/>
                      </a:cubicBezTo>
                      <a:cubicBezTo>
                        <a:pt x="28" y="139"/>
                        <a:pt x="27" y="139"/>
                        <a:pt x="27" y="138"/>
                      </a:cubicBezTo>
                      <a:cubicBezTo>
                        <a:pt x="28" y="139"/>
                        <a:pt x="27" y="139"/>
                        <a:pt x="28" y="139"/>
                      </a:cubicBezTo>
                      <a:close/>
                      <a:moveTo>
                        <a:pt x="34" y="142"/>
                      </a:moveTo>
                      <a:cubicBezTo>
                        <a:pt x="34" y="142"/>
                        <a:pt x="34" y="141"/>
                        <a:pt x="34" y="141"/>
                      </a:cubicBezTo>
                      <a:cubicBezTo>
                        <a:pt x="34" y="141"/>
                        <a:pt x="34" y="142"/>
                        <a:pt x="34" y="142"/>
                      </a:cubicBezTo>
                      <a:close/>
                      <a:moveTo>
                        <a:pt x="29" y="140"/>
                      </a:moveTo>
                      <a:cubicBezTo>
                        <a:pt x="30" y="140"/>
                        <a:pt x="29" y="140"/>
                        <a:pt x="30" y="140"/>
                      </a:cubicBezTo>
                      <a:cubicBezTo>
                        <a:pt x="30" y="140"/>
                        <a:pt x="30" y="140"/>
                        <a:pt x="30" y="140"/>
                      </a:cubicBezTo>
                      <a:cubicBezTo>
                        <a:pt x="29" y="140"/>
                        <a:pt x="29" y="140"/>
                        <a:pt x="29" y="140"/>
                      </a:cubicBezTo>
                      <a:cubicBezTo>
                        <a:pt x="29" y="140"/>
                        <a:pt x="29" y="140"/>
                        <a:pt x="29" y="140"/>
                      </a:cubicBezTo>
                      <a:close/>
                      <a:moveTo>
                        <a:pt x="28" y="140"/>
                      </a:moveTo>
                      <a:cubicBezTo>
                        <a:pt x="28" y="140"/>
                        <a:pt x="28" y="140"/>
                        <a:pt x="28" y="139"/>
                      </a:cubicBezTo>
                      <a:cubicBezTo>
                        <a:pt x="28" y="139"/>
                        <a:pt x="28" y="140"/>
                        <a:pt x="28" y="140"/>
                      </a:cubicBezTo>
                      <a:close/>
                      <a:moveTo>
                        <a:pt x="42" y="145"/>
                      </a:moveTo>
                      <a:cubicBezTo>
                        <a:pt x="42" y="145"/>
                        <a:pt x="42" y="146"/>
                        <a:pt x="42" y="146"/>
                      </a:cubicBezTo>
                      <a:cubicBezTo>
                        <a:pt x="41" y="146"/>
                        <a:pt x="42" y="146"/>
                        <a:pt x="42" y="145"/>
                      </a:cubicBezTo>
                      <a:cubicBezTo>
                        <a:pt x="42" y="145"/>
                        <a:pt x="42" y="145"/>
                        <a:pt x="42" y="145"/>
                      </a:cubicBezTo>
                      <a:close/>
                      <a:moveTo>
                        <a:pt x="38" y="144"/>
                      </a:moveTo>
                      <a:cubicBezTo>
                        <a:pt x="38" y="144"/>
                        <a:pt x="38" y="144"/>
                        <a:pt x="38" y="144"/>
                      </a:cubicBezTo>
                      <a:cubicBezTo>
                        <a:pt x="38" y="144"/>
                        <a:pt x="38" y="144"/>
                        <a:pt x="38" y="144"/>
                      </a:cubicBezTo>
                      <a:cubicBezTo>
                        <a:pt x="38" y="144"/>
                        <a:pt x="38" y="144"/>
                        <a:pt x="38" y="144"/>
                      </a:cubicBezTo>
                      <a:close/>
                      <a:moveTo>
                        <a:pt x="27" y="140"/>
                      </a:moveTo>
                      <a:cubicBezTo>
                        <a:pt x="27" y="140"/>
                        <a:pt x="27" y="140"/>
                        <a:pt x="27" y="140"/>
                      </a:cubicBezTo>
                      <a:cubicBezTo>
                        <a:pt x="28" y="140"/>
                        <a:pt x="27" y="141"/>
                        <a:pt x="27" y="140"/>
                      </a:cubicBezTo>
                      <a:close/>
                      <a:moveTo>
                        <a:pt x="33" y="142"/>
                      </a:moveTo>
                      <a:cubicBezTo>
                        <a:pt x="33" y="142"/>
                        <a:pt x="33" y="143"/>
                        <a:pt x="33" y="143"/>
                      </a:cubicBezTo>
                      <a:cubicBezTo>
                        <a:pt x="33" y="143"/>
                        <a:pt x="33" y="143"/>
                        <a:pt x="33" y="143"/>
                      </a:cubicBezTo>
                      <a:cubicBezTo>
                        <a:pt x="32" y="143"/>
                        <a:pt x="33" y="143"/>
                        <a:pt x="33" y="142"/>
                      </a:cubicBezTo>
                      <a:close/>
                      <a:moveTo>
                        <a:pt x="29" y="143"/>
                      </a:moveTo>
                      <a:cubicBezTo>
                        <a:pt x="29" y="143"/>
                        <a:pt x="29" y="142"/>
                        <a:pt x="30" y="142"/>
                      </a:cubicBezTo>
                      <a:cubicBezTo>
                        <a:pt x="30" y="142"/>
                        <a:pt x="29" y="143"/>
                        <a:pt x="29" y="143"/>
                      </a:cubicBezTo>
                      <a:close/>
                      <a:moveTo>
                        <a:pt x="37" y="145"/>
                      </a:moveTo>
                      <a:cubicBezTo>
                        <a:pt x="38" y="145"/>
                        <a:pt x="38" y="145"/>
                        <a:pt x="38" y="145"/>
                      </a:cubicBezTo>
                      <a:cubicBezTo>
                        <a:pt x="38" y="146"/>
                        <a:pt x="37" y="146"/>
                        <a:pt x="37" y="146"/>
                      </a:cubicBezTo>
                      <a:cubicBezTo>
                        <a:pt x="37" y="146"/>
                        <a:pt x="37" y="145"/>
                        <a:pt x="37" y="145"/>
                      </a:cubicBezTo>
                      <a:close/>
                      <a:moveTo>
                        <a:pt x="41" y="147"/>
                      </a:moveTo>
                      <a:cubicBezTo>
                        <a:pt x="41" y="147"/>
                        <a:pt x="41" y="147"/>
                        <a:pt x="41" y="147"/>
                      </a:cubicBezTo>
                      <a:cubicBezTo>
                        <a:pt x="41" y="148"/>
                        <a:pt x="41" y="147"/>
                        <a:pt x="41" y="147"/>
                      </a:cubicBezTo>
                      <a:close/>
                      <a:moveTo>
                        <a:pt x="30" y="146"/>
                      </a:moveTo>
                      <a:cubicBezTo>
                        <a:pt x="30" y="146"/>
                        <a:pt x="30" y="146"/>
                        <a:pt x="30" y="145"/>
                      </a:cubicBezTo>
                      <a:cubicBezTo>
                        <a:pt x="30" y="145"/>
                        <a:pt x="30" y="146"/>
                        <a:pt x="30" y="146"/>
                      </a:cubicBezTo>
                      <a:close/>
                      <a:moveTo>
                        <a:pt x="41" y="150"/>
                      </a:moveTo>
                      <a:cubicBezTo>
                        <a:pt x="41" y="150"/>
                        <a:pt x="41" y="150"/>
                        <a:pt x="41" y="150"/>
                      </a:cubicBezTo>
                      <a:cubicBezTo>
                        <a:pt x="41" y="150"/>
                        <a:pt x="41" y="150"/>
                        <a:pt x="41" y="150"/>
                      </a:cubicBezTo>
                      <a:close/>
                      <a:moveTo>
                        <a:pt x="40" y="150"/>
                      </a:moveTo>
                      <a:cubicBezTo>
                        <a:pt x="40" y="151"/>
                        <a:pt x="40" y="151"/>
                        <a:pt x="40" y="151"/>
                      </a:cubicBezTo>
                      <a:cubicBezTo>
                        <a:pt x="40" y="151"/>
                        <a:pt x="39" y="151"/>
                        <a:pt x="40" y="150"/>
                      </a:cubicBezTo>
                      <a:close/>
                      <a:moveTo>
                        <a:pt x="37" y="152"/>
                      </a:moveTo>
                      <a:cubicBezTo>
                        <a:pt x="37" y="151"/>
                        <a:pt x="38" y="151"/>
                        <a:pt x="38" y="151"/>
                      </a:cubicBezTo>
                      <a:cubicBezTo>
                        <a:pt x="38" y="151"/>
                        <a:pt x="37" y="151"/>
                        <a:pt x="37" y="152"/>
                      </a:cubicBezTo>
                      <a:close/>
                      <a:moveTo>
                        <a:pt x="30" y="149"/>
                      </a:moveTo>
                      <a:cubicBezTo>
                        <a:pt x="31" y="149"/>
                        <a:pt x="30" y="149"/>
                        <a:pt x="30" y="149"/>
                      </a:cubicBezTo>
                      <a:cubicBezTo>
                        <a:pt x="30" y="149"/>
                        <a:pt x="30" y="149"/>
                        <a:pt x="30" y="149"/>
                      </a:cubicBezTo>
                      <a:close/>
                      <a:moveTo>
                        <a:pt x="41" y="156"/>
                      </a:moveTo>
                      <a:cubicBezTo>
                        <a:pt x="41" y="156"/>
                        <a:pt x="41" y="155"/>
                        <a:pt x="41" y="155"/>
                      </a:cubicBezTo>
                      <a:cubicBezTo>
                        <a:pt x="42" y="154"/>
                        <a:pt x="41" y="155"/>
                        <a:pt x="41" y="155"/>
                      </a:cubicBezTo>
                      <a:cubicBezTo>
                        <a:pt x="42" y="155"/>
                        <a:pt x="42" y="154"/>
                        <a:pt x="42" y="154"/>
                      </a:cubicBezTo>
                      <a:cubicBezTo>
                        <a:pt x="42" y="154"/>
                        <a:pt x="42" y="154"/>
                        <a:pt x="43" y="154"/>
                      </a:cubicBezTo>
                      <a:cubicBezTo>
                        <a:pt x="43" y="154"/>
                        <a:pt x="42" y="154"/>
                        <a:pt x="42" y="155"/>
                      </a:cubicBezTo>
                      <a:cubicBezTo>
                        <a:pt x="42" y="155"/>
                        <a:pt x="42" y="155"/>
                        <a:pt x="43" y="155"/>
                      </a:cubicBezTo>
                      <a:cubicBezTo>
                        <a:pt x="43" y="155"/>
                        <a:pt x="42" y="155"/>
                        <a:pt x="43" y="155"/>
                      </a:cubicBezTo>
                      <a:cubicBezTo>
                        <a:pt x="42" y="155"/>
                        <a:pt x="42" y="156"/>
                        <a:pt x="42" y="156"/>
                      </a:cubicBezTo>
                      <a:cubicBezTo>
                        <a:pt x="41" y="156"/>
                        <a:pt x="41" y="157"/>
                        <a:pt x="41" y="157"/>
                      </a:cubicBezTo>
                      <a:cubicBezTo>
                        <a:pt x="41" y="157"/>
                        <a:pt x="42" y="157"/>
                        <a:pt x="41" y="158"/>
                      </a:cubicBezTo>
                      <a:cubicBezTo>
                        <a:pt x="41" y="157"/>
                        <a:pt x="41" y="157"/>
                        <a:pt x="41" y="157"/>
                      </a:cubicBezTo>
                      <a:cubicBezTo>
                        <a:pt x="41" y="157"/>
                        <a:pt x="41" y="157"/>
                        <a:pt x="41" y="156"/>
                      </a:cubicBezTo>
                      <a:cubicBezTo>
                        <a:pt x="41" y="156"/>
                        <a:pt x="40" y="156"/>
                        <a:pt x="41" y="156"/>
                      </a:cubicBezTo>
                      <a:cubicBezTo>
                        <a:pt x="41" y="156"/>
                        <a:pt x="41" y="156"/>
                        <a:pt x="41" y="156"/>
                      </a:cubicBezTo>
                      <a:close/>
                      <a:moveTo>
                        <a:pt x="37" y="152"/>
                      </a:moveTo>
                      <a:cubicBezTo>
                        <a:pt x="37" y="152"/>
                        <a:pt x="37" y="153"/>
                        <a:pt x="37" y="152"/>
                      </a:cubicBezTo>
                      <a:close/>
                      <a:moveTo>
                        <a:pt x="39" y="154"/>
                      </a:moveTo>
                      <a:cubicBezTo>
                        <a:pt x="38" y="154"/>
                        <a:pt x="38" y="154"/>
                        <a:pt x="38" y="154"/>
                      </a:cubicBezTo>
                      <a:cubicBezTo>
                        <a:pt x="39" y="154"/>
                        <a:pt x="39" y="153"/>
                        <a:pt x="39" y="153"/>
                      </a:cubicBezTo>
                      <a:cubicBezTo>
                        <a:pt x="39" y="153"/>
                        <a:pt x="39" y="153"/>
                        <a:pt x="39" y="153"/>
                      </a:cubicBezTo>
                      <a:cubicBezTo>
                        <a:pt x="39" y="154"/>
                        <a:pt x="39" y="154"/>
                        <a:pt x="39" y="154"/>
                      </a:cubicBezTo>
                      <a:close/>
                      <a:moveTo>
                        <a:pt x="41" y="154"/>
                      </a:moveTo>
                      <a:cubicBezTo>
                        <a:pt x="41" y="154"/>
                        <a:pt x="41" y="154"/>
                        <a:pt x="41" y="155"/>
                      </a:cubicBezTo>
                      <a:cubicBezTo>
                        <a:pt x="40" y="154"/>
                        <a:pt x="41" y="154"/>
                        <a:pt x="41" y="154"/>
                      </a:cubicBezTo>
                      <a:close/>
                      <a:moveTo>
                        <a:pt x="41" y="154"/>
                      </a:moveTo>
                      <a:cubicBezTo>
                        <a:pt x="41" y="154"/>
                        <a:pt x="41" y="154"/>
                        <a:pt x="41" y="155"/>
                      </a:cubicBezTo>
                      <a:cubicBezTo>
                        <a:pt x="41" y="155"/>
                        <a:pt x="41" y="154"/>
                        <a:pt x="41" y="154"/>
                      </a:cubicBezTo>
                      <a:close/>
                      <a:moveTo>
                        <a:pt x="45" y="156"/>
                      </a:moveTo>
                      <a:cubicBezTo>
                        <a:pt x="45" y="156"/>
                        <a:pt x="45" y="155"/>
                        <a:pt x="45" y="155"/>
                      </a:cubicBezTo>
                      <a:cubicBezTo>
                        <a:pt x="45" y="155"/>
                        <a:pt x="45" y="156"/>
                        <a:pt x="45" y="156"/>
                      </a:cubicBezTo>
                      <a:cubicBezTo>
                        <a:pt x="45" y="156"/>
                        <a:pt x="45" y="156"/>
                        <a:pt x="45" y="156"/>
                      </a:cubicBezTo>
                      <a:close/>
                      <a:moveTo>
                        <a:pt x="46" y="156"/>
                      </a:moveTo>
                      <a:cubicBezTo>
                        <a:pt x="46" y="156"/>
                        <a:pt x="46" y="156"/>
                        <a:pt x="46" y="157"/>
                      </a:cubicBezTo>
                      <a:cubicBezTo>
                        <a:pt x="46" y="157"/>
                        <a:pt x="46" y="157"/>
                        <a:pt x="46" y="157"/>
                      </a:cubicBezTo>
                      <a:cubicBezTo>
                        <a:pt x="46" y="157"/>
                        <a:pt x="46" y="156"/>
                        <a:pt x="46" y="156"/>
                      </a:cubicBezTo>
                      <a:cubicBezTo>
                        <a:pt x="46" y="156"/>
                        <a:pt x="46" y="156"/>
                        <a:pt x="46" y="156"/>
                      </a:cubicBezTo>
                      <a:close/>
                      <a:moveTo>
                        <a:pt x="31" y="152"/>
                      </a:moveTo>
                      <a:cubicBezTo>
                        <a:pt x="30" y="151"/>
                        <a:pt x="31" y="150"/>
                        <a:pt x="31" y="150"/>
                      </a:cubicBezTo>
                      <a:cubicBezTo>
                        <a:pt x="32" y="151"/>
                        <a:pt x="31" y="151"/>
                        <a:pt x="31" y="152"/>
                      </a:cubicBezTo>
                      <a:close/>
                      <a:moveTo>
                        <a:pt x="41" y="155"/>
                      </a:moveTo>
                      <a:cubicBezTo>
                        <a:pt x="41" y="155"/>
                        <a:pt x="41" y="155"/>
                        <a:pt x="41" y="155"/>
                      </a:cubicBezTo>
                      <a:cubicBezTo>
                        <a:pt x="41" y="155"/>
                        <a:pt x="41" y="155"/>
                        <a:pt x="41" y="155"/>
                      </a:cubicBezTo>
                      <a:close/>
                      <a:moveTo>
                        <a:pt x="38" y="154"/>
                      </a:moveTo>
                      <a:cubicBezTo>
                        <a:pt x="38" y="154"/>
                        <a:pt x="38" y="154"/>
                        <a:pt x="38" y="155"/>
                      </a:cubicBezTo>
                      <a:cubicBezTo>
                        <a:pt x="38" y="154"/>
                        <a:pt x="38" y="154"/>
                        <a:pt x="38" y="154"/>
                      </a:cubicBezTo>
                      <a:close/>
                      <a:moveTo>
                        <a:pt x="23" y="149"/>
                      </a:moveTo>
                      <a:cubicBezTo>
                        <a:pt x="23" y="149"/>
                        <a:pt x="22" y="149"/>
                        <a:pt x="22" y="148"/>
                      </a:cubicBezTo>
                      <a:cubicBezTo>
                        <a:pt x="23" y="149"/>
                        <a:pt x="23" y="149"/>
                        <a:pt x="23" y="149"/>
                      </a:cubicBezTo>
                      <a:close/>
                      <a:moveTo>
                        <a:pt x="31" y="152"/>
                      </a:moveTo>
                      <a:cubicBezTo>
                        <a:pt x="32" y="152"/>
                        <a:pt x="32" y="152"/>
                        <a:pt x="32" y="152"/>
                      </a:cubicBezTo>
                      <a:cubicBezTo>
                        <a:pt x="32" y="153"/>
                        <a:pt x="32" y="153"/>
                        <a:pt x="32" y="153"/>
                      </a:cubicBezTo>
                      <a:cubicBezTo>
                        <a:pt x="32" y="153"/>
                        <a:pt x="31" y="153"/>
                        <a:pt x="31" y="152"/>
                      </a:cubicBezTo>
                      <a:close/>
                      <a:moveTo>
                        <a:pt x="22" y="150"/>
                      </a:moveTo>
                      <a:cubicBezTo>
                        <a:pt x="22" y="150"/>
                        <a:pt x="22" y="149"/>
                        <a:pt x="22" y="149"/>
                      </a:cubicBezTo>
                      <a:cubicBezTo>
                        <a:pt x="23" y="149"/>
                        <a:pt x="22" y="150"/>
                        <a:pt x="22" y="150"/>
                      </a:cubicBezTo>
                      <a:close/>
                      <a:moveTo>
                        <a:pt x="36" y="156"/>
                      </a:moveTo>
                      <a:cubicBezTo>
                        <a:pt x="36" y="156"/>
                        <a:pt x="35" y="155"/>
                        <a:pt x="35" y="155"/>
                      </a:cubicBezTo>
                      <a:cubicBezTo>
                        <a:pt x="36" y="155"/>
                        <a:pt x="36" y="155"/>
                        <a:pt x="36" y="155"/>
                      </a:cubicBezTo>
                      <a:cubicBezTo>
                        <a:pt x="36" y="155"/>
                        <a:pt x="36" y="155"/>
                        <a:pt x="36" y="155"/>
                      </a:cubicBezTo>
                      <a:cubicBezTo>
                        <a:pt x="36" y="155"/>
                        <a:pt x="36" y="156"/>
                        <a:pt x="36" y="156"/>
                      </a:cubicBezTo>
                      <a:cubicBezTo>
                        <a:pt x="36" y="156"/>
                        <a:pt x="36" y="156"/>
                        <a:pt x="36" y="156"/>
                      </a:cubicBezTo>
                      <a:close/>
                      <a:moveTo>
                        <a:pt x="44" y="159"/>
                      </a:moveTo>
                      <a:cubicBezTo>
                        <a:pt x="43" y="159"/>
                        <a:pt x="43" y="159"/>
                        <a:pt x="44" y="159"/>
                      </a:cubicBezTo>
                      <a:cubicBezTo>
                        <a:pt x="43" y="159"/>
                        <a:pt x="43" y="159"/>
                        <a:pt x="43" y="159"/>
                      </a:cubicBezTo>
                      <a:cubicBezTo>
                        <a:pt x="43" y="159"/>
                        <a:pt x="43" y="159"/>
                        <a:pt x="43" y="159"/>
                      </a:cubicBezTo>
                      <a:cubicBezTo>
                        <a:pt x="43" y="159"/>
                        <a:pt x="43" y="158"/>
                        <a:pt x="44" y="159"/>
                      </a:cubicBezTo>
                      <a:close/>
                      <a:moveTo>
                        <a:pt x="34" y="156"/>
                      </a:moveTo>
                      <a:cubicBezTo>
                        <a:pt x="34" y="156"/>
                        <a:pt x="34" y="156"/>
                        <a:pt x="35" y="156"/>
                      </a:cubicBezTo>
                      <a:cubicBezTo>
                        <a:pt x="34" y="156"/>
                        <a:pt x="34" y="156"/>
                        <a:pt x="34" y="156"/>
                      </a:cubicBezTo>
                      <a:cubicBezTo>
                        <a:pt x="34" y="155"/>
                        <a:pt x="34" y="155"/>
                        <a:pt x="34" y="155"/>
                      </a:cubicBezTo>
                      <a:cubicBezTo>
                        <a:pt x="34" y="155"/>
                        <a:pt x="34" y="155"/>
                        <a:pt x="34" y="156"/>
                      </a:cubicBezTo>
                      <a:close/>
                      <a:moveTo>
                        <a:pt x="42" y="159"/>
                      </a:moveTo>
                      <a:cubicBezTo>
                        <a:pt x="42" y="160"/>
                        <a:pt x="42" y="160"/>
                        <a:pt x="42" y="160"/>
                      </a:cubicBezTo>
                      <a:cubicBezTo>
                        <a:pt x="42" y="160"/>
                        <a:pt x="42" y="160"/>
                        <a:pt x="42" y="160"/>
                      </a:cubicBezTo>
                      <a:cubicBezTo>
                        <a:pt x="42" y="160"/>
                        <a:pt x="42" y="160"/>
                        <a:pt x="42" y="160"/>
                      </a:cubicBezTo>
                      <a:cubicBezTo>
                        <a:pt x="42" y="160"/>
                        <a:pt x="42" y="159"/>
                        <a:pt x="42" y="159"/>
                      </a:cubicBezTo>
                      <a:cubicBezTo>
                        <a:pt x="42" y="159"/>
                        <a:pt x="42" y="159"/>
                        <a:pt x="42" y="158"/>
                      </a:cubicBezTo>
                      <a:cubicBezTo>
                        <a:pt x="42" y="159"/>
                        <a:pt x="42" y="159"/>
                        <a:pt x="42" y="159"/>
                      </a:cubicBezTo>
                      <a:cubicBezTo>
                        <a:pt x="42" y="159"/>
                        <a:pt x="43" y="160"/>
                        <a:pt x="42" y="159"/>
                      </a:cubicBezTo>
                      <a:close/>
                      <a:moveTo>
                        <a:pt x="44" y="160"/>
                      </a:moveTo>
                      <a:cubicBezTo>
                        <a:pt x="44" y="160"/>
                        <a:pt x="44" y="160"/>
                        <a:pt x="44" y="160"/>
                      </a:cubicBezTo>
                      <a:cubicBezTo>
                        <a:pt x="45" y="160"/>
                        <a:pt x="45" y="160"/>
                        <a:pt x="45" y="160"/>
                      </a:cubicBezTo>
                      <a:cubicBezTo>
                        <a:pt x="45" y="160"/>
                        <a:pt x="44" y="160"/>
                        <a:pt x="44" y="160"/>
                      </a:cubicBezTo>
                      <a:close/>
                      <a:moveTo>
                        <a:pt x="41" y="158"/>
                      </a:moveTo>
                      <a:cubicBezTo>
                        <a:pt x="41" y="158"/>
                        <a:pt x="41" y="158"/>
                        <a:pt x="41" y="158"/>
                      </a:cubicBezTo>
                      <a:cubicBezTo>
                        <a:pt x="41" y="158"/>
                        <a:pt x="41" y="158"/>
                        <a:pt x="41" y="158"/>
                      </a:cubicBezTo>
                      <a:cubicBezTo>
                        <a:pt x="41" y="159"/>
                        <a:pt x="41" y="159"/>
                        <a:pt x="41" y="159"/>
                      </a:cubicBezTo>
                      <a:cubicBezTo>
                        <a:pt x="41" y="159"/>
                        <a:pt x="41" y="158"/>
                        <a:pt x="41" y="158"/>
                      </a:cubicBezTo>
                      <a:close/>
                      <a:moveTo>
                        <a:pt x="31" y="156"/>
                      </a:moveTo>
                      <a:cubicBezTo>
                        <a:pt x="30" y="155"/>
                        <a:pt x="30" y="155"/>
                        <a:pt x="30" y="155"/>
                      </a:cubicBezTo>
                      <a:cubicBezTo>
                        <a:pt x="30" y="155"/>
                        <a:pt x="31" y="155"/>
                        <a:pt x="31" y="155"/>
                      </a:cubicBezTo>
                      <a:cubicBezTo>
                        <a:pt x="31" y="154"/>
                        <a:pt x="31" y="155"/>
                        <a:pt x="31" y="154"/>
                      </a:cubicBezTo>
                      <a:cubicBezTo>
                        <a:pt x="32" y="155"/>
                        <a:pt x="31" y="155"/>
                        <a:pt x="31" y="156"/>
                      </a:cubicBezTo>
                      <a:close/>
                      <a:moveTo>
                        <a:pt x="39" y="158"/>
                      </a:moveTo>
                      <a:cubicBezTo>
                        <a:pt x="39" y="158"/>
                        <a:pt x="39" y="158"/>
                        <a:pt x="39" y="159"/>
                      </a:cubicBezTo>
                      <a:cubicBezTo>
                        <a:pt x="39" y="159"/>
                        <a:pt x="39" y="158"/>
                        <a:pt x="39" y="158"/>
                      </a:cubicBezTo>
                      <a:close/>
                      <a:moveTo>
                        <a:pt x="41" y="159"/>
                      </a:moveTo>
                      <a:cubicBezTo>
                        <a:pt x="41" y="160"/>
                        <a:pt x="40" y="159"/>
                        <a:pt x="40" y="160"/>
                      </a:cubicBezTo>
                      <a:cubicBezTo>
                        <a:pt x="39" y="159"/>
                        <a:pt x="40" y="159"/>
                        <a:pt x="41" y="159"/>
                      </a:cubicBezTo>
                      <a:close/>
                      <a:moveTo>
                        <a:pt x="34" y="158"/>
                      </a:moveTo>
                      <a:cubicBezTo>
                        <a:pt x="34" y="158"/>
                        <a:pt x="34" y="158"/>
                        <a:pt x="34" y="158"/>
                      </a:cubicBezTo>
                      <a:cubicBezTo>
                        <a:pt x="34" y="158"/>
                        <a:pt x="34" y="158"/>
                        <a:pt x="34" y="158"/>
                      </a:cubicBezTo>
                      <a:cubicBezTo>
                        <a:pt x="33" y="159"/>
                        <a:pt x="33" y="158"/>
                        <a:pt x="34" y="158"/>
                      </a:cubicBezTo>
                      <a:cubicBezTo>
                        <a:pt x="33" y="158"/>
                        <a:pt x="33" y="158"/>
                        <a:pt x="33" y="158"/>
                      </a:cubicBezTo>
                      <a:cubicBezTo>
                        <a:pt x="33" y="158"/>
                        <a:pt x="33" y="158"/>
                        <a:pt x="33" y="158"/>
                      </a:cubicBezTo>
                      <a:cubicBezTo>
                        <a:pt x="33" y="158"/>
                        <a:pt x="33" y="159"/>
                        <a:pt x="33" y="159"/>
                      </a:cubicBezTo>
                      <a:cubicBezTo>
                        <a:pt x="32" y="159"/>
                        <a:pt x="32" y="158"/>
                        <a:pt x="32" y="158"/>
                      </a:cubicBezTo>
                      <a:cubicBezTo>
                        <a:pt x="33" y="158"/>
                        <a:pt x="33" y="158"/>
                        <a:pt x="33" y="158"/>
                      </a:cubicBezTo>
                      <a:cubicBezTo>
                        <a:pt x="33" y="158"/>
                        <a:pt x="33" y="158"/>
                        <a:pt x="32" y="158"/>
                      </a:cubicBezTo>
                      <a:cubicBezTo>
                        <a:pt x="33" y="158"/>
                        <a:pt x="33" y="158"/>
                        <a:pt x="33" y="158"/>
                      </a:cubicBezTo>
                      <a:cubicBezTo>
                        <a:pt x="33" y="157"/>
                        <a:pt x="33" y="158"/>
                        <a:pt x="33" y="157"/>
                      </a:cubicBezTo>
                      <a:cubicBezTo>
                        <a:pt x="33" y="157"/>
                        <a:pt x="33" y="158"/>
                        <a:pt x="33" y="158"/>
                      </a:cubicBezTo>
                      <a:cubicBezTo>
                        <a:pt x="33" y="158"/>
                        <a:pt x="33" y="157"/>
                        <a:pt x="34" y="157"/>
                      </a:cubicBezTo>
                      <a:cubicBezTo>
                        <a:pt x="33" y="157"/>
                        <a:pt x="33" y="157"/>
                        <a:pt x="34" y="156"/>
                      </a:cubicBezTo>
                      <a:cubicBezTo>
                        <a:pt x="34" y="157"/>
                        <a:pt x="34" y="157"/>
                        <a:pt x="34" y="158"/>
                      </a:cubicBezTo>
                      <a:close/>
                      <a:moveTo>
                        <a:pt x="39" y="162"/>
                      </a:moveTo>
                      <a:cubicBezTo>
                        <a:pt x="39" y="161"/>
                        <a:pt x="40" y="160"/>
                        <a:pt x="40" y="160"/>
                      </a:cubicBezTo>
                      <a:cubicBezTo>
                        <a:pt x="41" y="161"/>
                        <a:pt x="39" y="161"/>
                        <a:pt x="39" y="162"/>
                      </a:cubicBezTo>
                      <a:close/>
                      <a:moveTo>
                        <a:pt x="35" y="158"/>
                      </a:moveTo>
                      <a:cubicBezTo>
                        <a:pt x="35" y="158"/>
                        <a:pt x="35" y="158"/>
                        <a:pt x="35" y="158"/>
                      </a:cubicBezTo>
                      <a:cubicBezTo>
                        <a:pt x="36" y="158"/>
                        <a:pt x="35" y="158"/>
                        <a:pt x="35" y="158"/>
                      </a:cubicBezTo>
                      <a:close/>
                      <a:moveTo>
                        <a:pt x="44" y="163"/>
                      </a:moveTo>
                      <a:cubicBezTo>
                        <a:pt x="43" y="162"/>
                        <a:pt x="44" y="162"/>
                        <a:pt x="44" y="162"/>
                      </a:cubicBezTo>
                      <a:cubicBezTo>
                        <a:pt x="44" y="162"/>
                        <a:pt x="44" y="162"/>
                        <a:pt x="44" y="163"/>
                      </a:cubicBezTo>
                      <a:close/>
                      <a:moveTo>
                        <a:pt x="33" y="159"/>
                      </a:moveTo>
                      <a:cubicBezTo>
                        <a:pt x="32" y="159"/>
                        <a:pt x="33" y="159"/>
                        <a:pt x="33" y="158"/>
                      </a:cubicBezTo>
                      <a:cubicBezTo>
                        <a:pt x="33" y="159"/>
                        <a:pt x="33" y="159"/>
                        <a:pt x="33" y="159"/>
                      </a:cubicBezTo>
                      <a:close/>
                      <a:moveTo>
                        <a:pt x="36" y="160"/>
                      </a:moveTo>
                      <a:cubicBezTo>
                        <a:pt x="36" y="160"/>
                        <a:pt x="36" y="160"/>
                        <a:pt x="36" y="160"/>
                      </a:cubicBezTo>
                      <a:cubicBezTo>
                        <a:pt x="35" y="160"/>
                        <a:pt x="36" y="160"/>
                        <a:pt x="35" y="160"/>
                      </a:cubicBezTo>
                      <a:cubicBezTo>
                        <a:pt x="36" y="160"/>
                        <a:pt x="36" y="160"/>
                        <a:pt x="36" y="160"/>
                      </a:cubicBezTo>
                      <a:cubicBezTo>
                        <a:pt x="36" y="160"/>
                        <a:pt x="36" y="160"/>
                        <a:pt x="36" y="160"/>
                      </a:cubicBezTo>
                      <a:close/>
                      <a:moveTo>
                        <a:pt x="38" y="161"/>
                      </a:moveTo>
                      <a:cubicBezTo>
                        <a:pt x="38" y="161"/>
                        <a:pt x="38" y="161"/>
                        <a:pt x="38" y="161"/>
                      </a:cubicBezTo>
                      <a:cubicBezTo>
                        <a:pt x="38" y="161"/>
                        <a:pt x="38" y="161"/>
                        <a:pt x="38" y="161"/>
                      </a:cubicBezTo>
                      <a:cubicBezTo>
                        <a:pt x="37" y="161"/>
                        <a:pt x="38" y="161"/>
                        <a:pt x="38" y="161"/>
                      </a:cubicBezTo>
                      <a:cubicBezTo>
                        <a:pt x="38" y="161"/>
                        <a:pt x="38" y="161"/>
                        <a:pt x="38" y="161"/>
                      </a:cubicBezTo>
                      <a:close/>
                      <a:moveTo>
                        <a:pt x="43" y="164"/>
                      </a:moveTo>
                      <a:cubicBezTo>
                        <a:pt x="44" y="163"/>
                        <a:pt x="44" y="163"/>
                        <a:pt x="44" y="163"/>
                      </a:cubicBezTo>
                      <a:cubicBezTo>
                        <a:pt x="44" y="163"/>
                        <a:pt x="44" y="164"/>
                        <a:pt x="44" y="164"/>
                      </a:cubicBezTo>
                      <a:cubicBezTo>
                        <a:pt x="44" y="164"/>
                        <a:pt x="44" y="164"/>
                        <a:pt x="43" y="164"/>
                      </a:cubicBezTo>
                      <a:close/>
                      <a:moveTo>
                        <a:pt x="43" y="164"/>
                      </a:moveTo>
                      <a:cubicBezTo>
                        <a:pt x="43" y="164"/>
                        <a:pt x="43" y="164"/>
                        <a:pt x="42" y="164"/>
                      </a:cubicBezTo>
                      <a:cubicBezTo>
                        <a:pt x="42" y="163"/>
                        <a:pt x="43" y="164"/>
                        <a:pt x="43" y="164"/>
                      </a:cubicBezTo>
                      <a:close/>
                      <a:moveTo>
                        <a:pt x="44" y="164"/>
                      </a:moveTo>
                      <a:cubicBezTo>
                        <a:pt x="44" y="164"/>
                        <a:pt x="44" y="164"/>
                        <a:pt x="44" y="165"/>
                      </a:cubicBezTo>
                      <a:cubicBezTo>
                        <a:pt x="44" y="164"/>
                        <a:pt x="44" y="164"/>
                        <a:pt x="44" y="164"/>
                      </a:cubicBezTo>
                      <a:cubicBezTo>
                        <a:pt x="44" y="164"/>
                        <a:pt x="44" y="164"/>
                        <a:pt x="44" y="164"/>
                      </a:cubicBezTo>
                      <a:close/>
                      <a:moveTo>
                        <a:pt x="28" y="159"/>
                      </a:moveTo>
                      <a:cubicBezTo>
                        <a:pt x="28" y="159"/>
                        <a:pt x="28" y="158"/>
                        <a:pt x="28" y="158"/>
                      </a:cubicBezTo>
                      <a:cubicBezTo>
                        <a:pt x="29" y="158"/>
                        <a:pt x="28" y="159"/>
                        <a:pt x="28" y="159"/>
                      </a:cubicBezTo>
                      <a:close/>
                      <a:moveTo>
                        <a:pt x="30" y="160"/>
                      </a:moveTo>
                      <a:cubicBezTo>
                        <a:pt x="30" y="160"/>
                        <a:pt x="30" y="160"/>
                        <a:pt x="30" y="160"/>
                      </a:cubicBezTo>
                      <a:cubicBezTo>
                        <a:pt x="30" y="159"/>
                        <a:pt x="30" y="159"/>
                        <a:pt x="30" y="159"/>
                      </a:cubicBezTo>
                      <a:cubicBezTo>
                        <a:pt x="30" y="159"/>
                        <a:pt x="30" y="159"/>
                        <a:pt x="30" y="160"/>
                      </a:cubicBezTo>
                      <a:cubicBezTo>
                        <a:pt x="30" y="160"/>
                        <a:pt x="30" y="159"/>
                        <a:pt x="30" y="159"/>
                      </a:cubicBezTo>
                      <a:cubicBezTo>
                        <a:pt x="31" y="159"/>
                        <a:pt x="30" y="160"/>
                        <a:pt x="30" y="160"/>
                      </a:cubicBezTo>
                      <a:close/>
                      <a:moveTo>
                        <a:pt x="29" y="160"/>
                      </a:moveTo>
                      <a:cubicBezTo>
                        <a:pt x="29" y="160"/>
                        <a:pt x="29" y="159"/>
                        <a:pt x="30" y="160"/>
                      </a:cubicBezTo>
                      <a:cubicBezTo>
                        <a:pt x="29" y="160"/>
                        <a:pt x="29" y="160"/>
                        <a:pt x="30" y="160"/>
                      </a:cubicBezTo>
                      <a:cubicBezTo>
                        <a:pt x="30" y="160"/>
                        <a:pt x="29" y="160"/>
                        <a:pt x="29" y="160"/>
                      </a:cubicBezTo>
                      <a:close/>
                      <a:moveTo>
                        <a:pt x="31" y="161"/>
                      </a:moveTo>
                      <a:cubicBezTo>
                        <a:pt x="31" y="161"/>
                        <a:pt x="31" y="160"/>
                        <a:pt x="31" y="160"/>
                      </a:cubicBezTo>
                      <a:cubicBezTo>
                        <a:pt x="31" y="160"/>
                        <a:pt x="31" y="160"/>
                        <a:pt x="30" y="160"/>
                      </a:cubicBezTo>
                      <a:cubicBezTo>
                        <a:pt x="30" y="160"/>
                        <a:pt x="31" y="160"/>
                        <a:pt x="31" y="160"/>
                      </a:cubicBezTo>
                      <a:cubicBezTo>
                        <a:pt x="31" y="160"/>
                        <a:pt x="31" y="160"/>
                        <a:pt x="31" y="161"/>
                      </a:cubicBezTo>
                      <a:close/>
                      <a:moveTo>
                        <a:pt x="24" y="158"/>
                      </a:moveTo>
                      <a:cubicBezTo>
                        <a:pt x="24" y="158"/>
                        <a:pt x="23" y="157"/>
                        <a:pt x="23" y="157"/>
                      </a:cubicBezTo>
                      <a:cubicBezTo>
                        <a:pt x="23" y="157"/>
                        <a:pt x="24" y="157"/>
                        <a:pt x="24" y="158"/>
                      </a:cubicBezTo>
                      <a:close/>
                      <a:moveTo>
                        <a:pt x="39" y="163"/>
                      </a:moveTo>
                      <a:cubicBezTo>
                        <a:pt x="40" y="164"/>
                        <a:pt x="39" y="164"/>
                        <a:pt x="40" y="164"/>
                      </a:cubicBezTo>
                      <a:cubicBezTo>
                        <a:pt x="40" y="164"/>
                        <a:pt x="40" y="164"/>
                        <a:pt x="40" y="164"/>
                      </a:cubicBezTo>
                      <a:cubicBezTo>
                        <a:pt x="39" y="164"/>
                        <a:pt x="40" y="164"/>
                        <a:pt x="39" y="164"/>
                      </a:cubicBezTo>
                      <a:cubicBezTo>
                        <a:pt x="39" y="164"/>
                        <a:pt x="39" y="164"/>
                        <a:pt x="39" y="163"/>
                      </a:cubicBezTo>
                      <a:close/>
                      <a:moveTo>
                        <a:pt x="44" y="165"/>
                      </a:moveTo>
                      <a:cubicBezTo>
                        <a:pt x="43" y="166"/>
                        <a:pt x="44" y="166"/>
                        <a:pt x="43" y="167"/>
                      </a:cubicBezTo>
                      <a:cubicBezTo>
                        <a:pt x="42" y="166"/>
                        <a:pt x="43" y="166"/>
                        <a:pt x="43" y="165"/>
                      </a:cubicBezTo>
                      <a:lnTo>
                        <a:pt x="44" y="165"/>
                      </a:lnTo>
                      <a:close/>
                      <a:moveTo>
                        <a:pt x="43" y="165"/>
                      </a:moveTo>
                      <a:cubicBezTo>
                        <a:pt x="43" y="166"/>
                        <a:pt x="43" y="166"/>
                        <a:pt x="42" y="166"/>
                      </a:cubicBezTo>
                      <a:cubicBezTo>
                        <a:pt x="42" y="166"/>
                        <a:pt x="42" y="166"/>
                        <a:pt x="43" y="165"/>
                      </a:cubicBezTo>
                      <a:close/>
                      <a:moveTo>
                        <a:pt x="39" y="164"/>
                      </a:moveTo>
                      <a:cubicBezTo>
                        <a:pt x="40" y="164"/>
                        <a:pt x="39" y="165"/>
                        <a:pt x="39" y="165"/>
                      </a:cubicBezTo>
                      <a:cubicBezTo>
                        <a:pt x="39" y="165"/>
                        <a:pt x="39" y="164"/>
                        <a:pt x="39" y="164"/>
                      </a:cubicBezTo>
                      <a:close/>
                      <a:moveTo>
                        <a:pt x="42" y="166"/>
                      </a:moveTo>
                      <a:cubicBezTo>
                        <a:pt x="41" y="166"/>
                        <a:pt x="41" y="165"/>
                        <a:pt x="41" y="165"/>
                      </a:cubicBezTo>
                      <a:cubicBezTo>
                        <a:pt x="41" y="166"/>
                        <a:pt x="41" y="166"/>
                        <a:pt x="41" y="166"/>
                      </a:cubicBezTo>
                      <a:cubicBezTo>
                        <a:pt x="41" y="165"/>
                        <a:pt x="41" y="165"/>
                        <a:pt x="41" y="165"/>
                      </a:cubicBezTo>
                      <a:cubicBezTo>
                        <a:pt x="41" y="165"/>
                        <a:pt x="42" y="165"/>
                        <a:pt x="42" y="166"/>
                      </a:cubicBezTo>
                      <a:close/>
                      <a:moveTo>
                        <a:pt x="29" y="163"/>
                      </a:moveTo>
                      <a:cubicBezTo>
                        <a:pt x="29" y="163"/>
                        <a:pt x="29" y="163"/>
                        <a:pt x="28" y="163"/>
                      </a:cubicBezTo>
                      <a:cubicBezTo>
                        <a:pt x="29" y="163"/>
                        <a:pt x="29" y="162"/>
                        <a:pt x="29" y="162"/>
                      </a:cubicBezTo>
                      <a:cubicBezTo>
                        <a:pt x="29" y="162"/>
                        <a:pt x="29" y="163"/>
                        <a:pt x="29" y="162"/>
                      </a:cubicBezTo>
                      <a:cubicBezTo>
                        <a:pt x="29" y="162"/>
                        <a:pt x="29" y="163"/>
                        <a:pt x="29" y="163"/>
                      </a:cubicBezTo>
                      <a:close/>
                      <a:moveTo>
                        <a:pt x="29" y="164"/>
                      </a:moveTo>
                      <a:cubicBezTo>
                        <a:pt x="29" y="164"/>
                        <a:pt x="29" y="163"/>
                        <a:pt x="29" y="164"/>
                      </a:cubicBezTo>
                      <a:cubicBezTo>
                        <a:pt x="28" y="164"/>
                        <a:pt x="28" y="164"/>
                        <a:pt x="28" y="163"/>
                      </a:cubicBezTo>
                      <a:cubicBezTo>
                        <a:pt x="28" y="163"/>
                        <a:pt x="29" y="163"/>
                        <a:pt x="29" y="163"/>
                      </a:cubicBezTo>
                      <a:cubicBezTo>
                        <a:pt x="29" y="163"/>
                        <a:pt x="29" y="163"/>
                        <a:pt x="29" y="163"/>
                      </a:cubicBezTo>
                      <a:lnTo>
                        <a:pt x="29" y="164"/>
                      </a:lnTo>
                      <a:close/>
                      <a:moveTo>
                        <a:pt x="34" y="167"/>
                      </a:moveTo>
                      <a:cubicBezTo>
                        <a:pt x="34" y="167"/>
                        <a:pt x="34" y="166"/>
                        <a:pt x="34" y="166"/>
                      </a:cubicBezTo>
                      <a:cubicBezTo>
                        <a:pt x="35" y="166"/>
                        <a:pt x="34" y="167"/>
                        <a:pt x="34" y="167"/>
                      </a:cubicBezTo>
                      <a:close/>
                      <a:moveTo>
                        <a:pt x="20" y="162"/>
                      </a:moveTo>
                      <a:cubicBezTo>
                        <a:pt x="20" y="162"/>
                        <a:pt x="21" y="162"/>
                        <a:pt x="20" y="161"/>
                      </a:cubicBezTo>
                      <a:cubicBezTo>
                        <a:pt x="21" y="161"/>
                        <a:pt x="21" y="162"/>
                        <a:pt x="20" y="162"/>
                      </a:cubicBezTo>
                      <a:close/>
                      <a:moveTo>
                        <a:pt x="28" y="165"/>
                      </a:moveTo>
                      <a:cubicBezTo>
                        <a:pt x="29" y="165"/>
                        <a:pt x="29" y="165"/>
                        <a:pt x="29" y="165"/>
                      </a:cubicBezTo>
                      <a:cubicBezTo>
                        <a:pt x="29" y="165"/>
                        <a:pt x="28" y="166"/>
                        <a:pt x="28" y="165"/>
                      </a:cubicBezTo>
                      <a:close/>
                      <a:moveTo>
                        <a:pt x="27" y="167"/>
                      </a:moveTo>
                      <a:cubicBezTo>
                        <a:pt x="27" y="166"/>
                        <a:pt x="28" y="166"/>
                        <a:pt x="28" y="165"/>
                      </a:cubicBezTo>
                      <a:cubicBezTo>
                        <a:pt x="28" y="166"/>
                        <a:pt x="28" y="166"/>
                        <a:pt x="28" y="166"/>
                      </a:cubicBezTo>
                      <a:cubicBezTo>
                        <a:pt x="28" y="167"/>
                        <a:pt x="28" y="166"/>
                        <a:pt x="27" y="167"/>
                      </a:cubicBezTo>
                      <a:close/>
                      <a:moveTo>
                        <a:pt x="20" y="165"/>
                      </a:moveTo>
                      <a:cubicBezTo>
                        <a:pt x="19" y="165"/>
                        <a:pt x="19" y="165"/>
                        <a:pt x="19" y="165"/>
                      </a:cubicBezTo>
                      <a:cubicBezTo>
                        <a:pt x="19" y="165"/>
                        <a:pt x="20" y="164"/>
                        <a:pt x="20" y="164"/>
                      </a:cubicBezTo>
                      <a:cubicBezTo>
                        <a:pt x="20" y="164"/>
                        <a:pt x="20" y="165"/>
                        <a:pt x="20" y="165"/>
                      </a:cubicBezTo>
                      <a:close/>
                      <a:moveTo>
                        <a:pt x="29" y="167"/>
                      </a:moveTo>
                      <a:cubicBezTo>
                        <a:pt x="29" y="167"/>
                        <a:pt x="29" y="168"/>
                        <a:pt x="29" y="168"/>
                      </a:cubicBezTo>
                      <a:cubicBezTo>
                        <a:pt x="28" y="168"/>
                        <a:pt x="29" y="167"/>
                        <a:pt x="29" y="167"/>
                      </a:cubicBezTo>
                      <a:close/>
                      <a:moveTo>
                        <a:pt x="27" y="166"/>
                      </a:moveTo>
                      <a:cubicBezTo>
                        <a:pt x="27" y="167"/>
                        <a:pt x="27" y="167"/>
                        <a:pt x="27" y="167"/>
                      </a:cubicBezTo>
                      <a:cubicBezTo>
                        <a:pt x="26" y="167"/>
                        <a:pt x="27" y="167"/>
                        <a:pt x="27" y="166"/>
                      </a:cubicBezTo>
                      <a:close/>
                      <a:moveTo>
                        <a:pt x="27" y="167"/>
                      </a:moveTo>
                      <a:cubicBezTo>
                        <a:pt x="28" y="168"/>
                        <a:pt x="27" y="168"/>
                        <a:pt x="27" y="167"/>
                      </a:cubicBezTo>
                      <a:close/>
                      <a:moveTo>
                        <a:pt x="17" y="165"/>
                      </a:moveTo>
                      <a:cubicBezTo>
                        <a:pt x="17" y="164"/>
                        <a:pt x="17" y="164"/>
                        <a:pt x="17" y="164"/>
                      </a:cubicBezTo>
                      <a:cubicBezTo>
                        <a:pt x="18" y="164"/>
                        <a:pt x="17" y="166"/>
                        <a:pt x="17" y="165"/>
                      </a:cubicBezTo>
                      <a:close/>
                      <a:moveTo>
                        <a:pt x="32" y="171"/>
                      </a:moveTo>
                      <a:cubicBezTo>
                        <a:pt x="31" y="171"/>
                        <a:pt x="32" y="170"/>
                        <a:pt x="32" y="170"/>
                      </a:cubicBezTo>
                      <a:cubicBezTo>
                        <a:pt x="32" y="170"/>
                        <a:pt x="32" y="171"/>
                        <a:pt x="32" y="171"/>
                      </a:cubicBezTo>
                      <a:close/>
                      <a:moveTo>
                        <a:pt x="33" y="174"/>
                      </a:moveTo>
                      <a:cubicBezTo>
                        <a:pt x="33" y="174"/>
                        <a:pt x="34" y="173"/>
                        <a:pt x="33" y="173"/>
                      </a:cubicBezTo>
                      <a:cubicBezTo>
                        <a:pt x="34" y="173"/>
                        <a:pt x="34" y="174"/>
                        <a:pt x="33" y="174"/>
                      </a:cubicBezTo>
                      <a:close/>
                      <a:moveTo>
                        <a:pt x="22" y="171"/>
                      </a:moveTo>
                      <a:cubicBezTo>
                        <a:pt x="22" y="170"/>
                        <a:pt x="22" y="170"/>
                        <a:pt x="22" y="170"/>
                      </a:cubicBezTo>
                      <a:cubicBezTo>
                        <a:pt x="23" y="170"/>
                        <a:pt x="22" y="171"/>
                        <a:pt x="22" y="171"/>
                      </a:cubicBezTo>
                      <a:close/>
                      <a:moveTo>
                        <a:pt x="25" y="173"/>
                      </a:moveTo>
                      <a:cubicBezTo>
                        <a:pt x="25" y="172"/>
                        <a:pt x="25" y="172"/>
                        <a:pt x="25" y="172"/>
                      </a:cubicBezTo>
                      <a:cubicBezTo>
                        <a:pt x="26" y="172"/>
                        <a:pt x="25" y="172"/>
                        <a:pt x="25" y="173"/>
                      </a:cubicBezTo>
                      <a:close/>
                      <a:moveTo>
                        <a:pt x="35" y="176"/>
                      </a:moveTo>
                      <a:cubicBezTo>
                        <a:pt x="35" y="176"/>
                        <a:pt x="35" y="176"/>
                        <a:pt x="35" y="175"/>
                      </a:cubicBezTo>
                      <a:cubicBezTo>
                        <a:pt x="35" y="175"/>
                        <a:pt x="35" y="175"/>
                        <a:pt x="35" y="175"/>
                      </a:cubicBezTo>
                      <a:cubicBezTo>
                        <a:pt x="36" y="175"/>
                        <a:pt x="35" y="176"/>
                        <a:pt x="35" y="176"/>
                      </a:cubicBezTo>
                      <a:close/>
                      <a:moveTo>
                        <a:pt x="33" y="175"/>
                      </a:moveTo>
                      <a:cubicBezTo>
                        <a:pt x="33" y="175"/>
                        <a:pt x="33" y="176"/>
                        <a:pt x="33" y="176"/>
                      </a:cubicBezTo>
                      <a:cubicBezTo>
                        <a:pt x="32" y="176"/>
                        <a:pt x="33" y="175"/>
                        <a:pt x="33" y="175"/>
                      </a:cubicBezTo>
                      <a:close/>
                      <a:moveTo>
                        <a:pt x="37" y="177"/>
                      </a:moveTo>
                      <a:cubicBezTo>
                        <a:pt x="37" y="177"/>
                        <a:pt x="37" y="177"/>
                        <a:pt x="37" y="177"/>
                      </a:cubicBezTo>
                      <a:cubicBezTo>
                        <a:pt x="37" y="177"/>
                        <a:pt x="37" y="177"/>
                        <a:pt x="37" y="177"/>
                      </a:cubicBezTo>
                      <a:cubicBezTo>
                        <a:pt x="37" y="177"/>
                        <a:pt x="37" y="177"/>
                        <a:pt x="37" y="177"/>
                      </a:cubicBezTo>
                      <a:close/>
                      <a:moveTo>
                        <a:pt x="21" y="173"/>
                      </a:moveTo>
                      <a:cubicBezTo>
                        <a:pt x="21" y="172"/>
                        <a:pt x="21" y="172"/>
                        <a:pt x="21" y="172"/>
                      </a:cubicBezTo>
                      <a:cubicBezTo>
                        <a:pt x="22" y="172"/>
                        <a:pt x="22" y="173"/>
                        <a:pt x="21" y="173"/>
                      </a:cubicBezTo>
                      <a:close/>
                      <a:moveTo>
                        <a:pt x="39" y="180"/>
                      </a:moveTo>
                      <a:cubicBezTo>
                        <a:pt x="39" y="180"/>
                        <a:pt x="39" y="179"/>
                        <a:pt x="39" y="179"/>
                      </a:cubicBezTo>
                      <a:cubicBezTo>
                        <a:pt x="39" y="179"/>
                        <a:pt x="39" y="180"/>
                        <a:pt x="39" y="180"/>
                      </a:cubicBezTo>
                      <a:close/>
                      <a:moveTo>
                        <a:pt x="33" y="177"/>
                      </a:moveTo>
                      <a:cubicBezTo>
                        <a:pt x="33" y="177"/>
                        <a:pt x="33" y="178"/>
                        <a:pt x="33" y="178"/>
                      </a:cubicBezTo>
                      <a:cubicBezTo>
                        <a:pt x="33" y="177"/>
                        <a:pt x="33" y="177"/>
                        <a:pt x="33" y="177"/>
                      </a:cubicBezTo>
                      <a:close/>
                      <a:moveTo>
                        <a:pt x="21" y="180"/>
                      </a:moveTo>
                      <a:cubicBezTo>
                        <a:pt x="22" y="180"/>
                        <a:pt x="21" y="180"/>
                        <a:pt x="21" y="181"/>
                      </a:cubicBezTo>
                      <a:cubicBezTo>
                        <a:pt x="21" y="181"/>
                        <a:pt x="21" y="180"/>
                        <a:pt x="21" y="180"/>
                      </a:cubicBezTo>
                      <a:close/>
                      <a:moveTo>
                        <a:pt x="30" y="191"/>
                      </a:moveTo>
                      <a:cubicBezTo>
                        <a:pt x="30" y="191"/>
                        <a:pt x="30" y="191"/>
                        <a:pt x="30" y="192"/>
                      </a:cubicBezTo>
                      <a:cubicBezTo>
                        <a:pt x="29" y="191"/>
                        <a:pt x="30" y="191"/>
                        <a:pt x="30" y="191"/>
                      </a:cubicBezTo>
                      <a:close/>
                      <a:moveTo>
                        <a:pt x="20" y="189"/>
                      </a:moveTo>
                      <a:cubicBezTo>
                        <a:pt x="21" y="189"/>
                        <a:pt x="20" y="190"/>
                        <a:pt x="20" y="190"/>
                      </a:cubicBezTo>
                      <a:cubicBezTo>
                        <a:pt x="20" y="190"/>
                        <a:pt x="20" y="190"/>
                        <a:pt x="20" y="189"/>
                      </a:cubicBezTo>
                      <a:close/>
                      <a:moveTo>
                        <a:pt x="30" y="194"/>
                      </a:moveTo>
                      <a:cubicBezTo>
                        <a:pt x="30" y="194"/>
                        <a:pt x="30" y="194"/>
                        <a:pt x="29" y="194"/>
                      </a:cubicBezTo>
                      <a:cubicBezTo>
                        <a:pt x="29" y="194"/>
                        <a:pt x="29" y="194"/>
                        <a:pt x="29" y="194"/>
                      </a:cubicBezTo>
                      <a:cubicBezTo>
                        <a:pt x="29" y="194"/>
                        <a:pt x="30" y="194"/>
                        <a:pt x="30" y="194"/>
                      </a:cubicBezTo>
                      <a:cubicBezTo>
                        <a:pt x="30" y="194"/>
                        <a:pt x="30" y="194"/>
                        <a:pt x="30" y="194"/>
                      </a:cubicBezTo>
                      <a:close/>
                      <a:moveTo>
                        <a:pt x="28" y="200"/>
                      </a:moveTo>
                      <a:cubicBezTo>
                        <a:pt x="28" y="200"/>
                        <a:pt x="27" y="200"/>
                        <a:pt x="27" y="200"/>
                      </a:cubicBezTo>
                      <a:cubicBezTo>
                        <a:pt x="27" y="200"/>
                        <a:pt x="27" y="200"/>
                        <a:pt x="28" y="200"/>
                      </a:cubicBezTo>
                      <a:close/>
                      <a:moveTo>
                        <a:pt x="30" y="203"/>
                      </a:moveTo>
                      <a:cubicBezTo>
                        <a:pt x="30" y="203"/>
                        <a:pt x="30" y="204"/>
                        <a:pt x="30" y="204"/>
                      </a:cubicBezTo>
                      <a:cubicBezTo>
                        <a:pt x="29" y="204"/>
                        <a:pt x="30" y="203"/>
                        <a:pt x="30" y="203"/>
                      </a:cubicBezTo>
                      <a:close/>
                      <a:moveTo>
                        <a:pt x="29" y="206"/>
                      </a:moveTo>
                      <a:cubicBezTo>
                        <a:pt x="29" y="206"/>
                        <a:pt x="29" y="206"/>
                        <a:pt x="29" y="206"/>
                      </a:cubicBezTo>
                      <a:cubicBezTo>
                        <a:pt x="29" y="206"/>
                        <a:pt x="29" y="206"/>
                        <a:pt x="29" y="206"/>
                      </a:cubicBezTo>
                      <a:close/>
                      <a:moveTo>
                        <a:pt x="29" y="206"/>
                      </a:moveTo>
                      <a:cubicBezTo>
                        <a:pt x="29" y="206"/>
                        <a:pt x="29" y="207"/>
                        <a:pt x="29" y="207"/>
                      </a:cubicBezTo>
                      <a:cubicBezTo>
                        <a:pt x="29" y="207"/>
                        <a:pt x="29" y="207"/>
                        <a:pt x="29" y="207"/>
                      </a:cubicBezTo>
                      <a:cubicBezTo>
                        <a:pt x="28" y="207"/>
                        <a:pt x="29" y="206"/>
                        <a:pt x="29" y="206"/>
                      </a:cubicBezTo>
                      <a:close/>
                      <a:moveTo>
                        <a:pt x="27" y="207"/>
                      </a:moveTo>
                      <a:cubicBezTo>
                        <a:pt x="26" y="206"/>
                        <a:pt x="26" y="207"/>
                        <a:pt x="26" y="206"/>
                      </a:cubicBezTo>
                      <a:cubicBezTo>
                        <a:pt x="26" y="206"/>
                        <a:pt x="26" y="206"/>
                        <a:pt x="26" y="206"/>
                      </a:cubicBezTo>
                      <a:cubicBezTo>
                        <a:pt x="27" y="206"/>
                        <a:pt x="27" y="206"/>
                        <a:pt x="27" y="207"/>
                      </a:cubicBezTo>
                      <a:close/>
                      <a:moveTo>
                        <a:pt x="21" y="207"/>
                      </a:moveTo>
                      <a:cubicBezTo>
                        <a:pt x="21" y="206"/>
                        <a:pt x="21" y="206"/>
                        <a:pt x="21" y="206"/>
                      </a:cubicBezTo>
                      <a:cubicBezTo>
                        <a:pt x="22" y="206"/>
                        <a:pt x="21" y="206"/>
                        <a:pt x="21" y="207"/>
                      </a:cubicBezTo>
                      <a:close/>
                      <a:moveTo>
                        <a:pt x="27" y="212"/>
                      </a:moveTo>
                      <a:cubicBezTo>
                        <a:pt x="27" y="213"/>
                        <a:pt x="26" y="213"/>
                        <a:pt x="27" y="212"/>
                      </a:cubicBezTo>
                      <a:cubicBezTo>
                        <a:pt x="27" y="211"/>
                        <a:pt x="27" y="210"/>
                        <a:pt x="28" y="210"/>
                      </a:cubicBezTo>
                      <a:cubicBezTo>
                        <a:pt x="28" y="211"/>
                        <a:pt x="28" y="211"/>
                        <a:pt x="27" y="212"/>
                      </a:cubicBezTo>
                      <a:close/>
                      <a:moveTo>
                        <a:pt x="20" y="209"/>
                      </a:moveTo>
                      <a:cubicBezTo>
                        <a:pt x="20" y="209"/>
                        <a:pt x="20" y="208"/>
                        <a:pt x="20" y="208"/>
                      </a:cubicBezTo>
                      <a:cubicBezTo>
                        <a:pt x="20" y="208"/>
                        <a:pt x="20" y="209"/>
                        <a:pt x="20" y="209"/>
                      </a:cubicBezTo>
                      <a:close/>
                      <a:moveTo>
                        <a:pt x="27" y="213"/>
                      </a:moveTo>
                      <a:cubicBezTo>
                        <a:pt x="27" y="214"/>
                        <a:pt x="26" y="215"/>
                        <a:pt x="26" y="216"/>
                      </a:cubicBezTo>
                      <a:cubicBezTo>
                        <a:pt x="26" y="215"/>
                        <a:pt x="27" y="214"/>
                        <a:pt x="27" y="213"/>
                      </a:cubicBezTo>
                      <a:close/>
                      <a:moveTo>
                        <a:pt x="27" y="219"/>
                      </a:moveTo>
                      <a:cubicBezTo>
                        <a:pt x="26" y="219"/>
                        <a:pt x="27" y="218"/>
                        <a:pt x="27" y="218"/>
                      </a:cubicBezTo>
                      <a:cubicBezTo>
                        <a:pt x="27" y="218"/>
                        <a:pt x="27" y="218"/>
                        <a:pt x="27" y="218"/>
                      </a:cubicBezTo>
                      <a:cubicBezTo>
                        <a:pt x="27" y="218"/>
                        <a:pt x="27" y="219"/>
                        <a:pt x="27" y="219"/>
                      </a:cubicBezTo>
                      <a:close/>
                      <a:moveTo>
                        <a:pt x="26" y="219"/>
                      </a:moveTo>
                      <a:cubicBezTo>
                        <a:pt x="27" y="219"/>
                        <a:pt x="26" y="219"/>
                        <a:pt x="26" y="219"/>
                      </a:cubicBezTo>
                      <a:cubicBezTo>
                        <a:pt x="26" y="219"/>
                        <a:pt x="26" y="219"/>
                        <a:pt x="26" y="219"/>
                      </a:cubicBezTo>
                      <a:close/>
                      <a:moveTo>
                        <a:pt x="24" y="219"/>
                      </a:moveTo>
                      <a:cubicBezTo>
                        <a:pt x="23" y="219"/>
                        <a:pt x="23" y="219"/>
                        <a:pt x="23" y="219"/>
                      </a:cubicBezTo>
                      <a:cubicBezTo>
                        <a:pt x="23" y="218"/>
                        <a:pt x="23" y="218"/>
                        <a:pt x="23" y="218"/>
                      </a:cubicBezTo>
                      <a:cubicBezTo>
                        <a:pt x="23" y="218"/>
                        <a:pt x="23" y="218"/>
                        <a:pt x="23" y="218"/>
                      </a:cubicBezTo>
                      <a:cubicBezTo>
                        <a:pt x="23" y="218"/>
                        <a:pt x="23" y="218"/>
                        <a:pt x="23" y="218"/>
                      </a:cubicBezTo>
                      <a:cubicBezTo>
                        <a:pt x="24" y="218"/>
                        <a:pt x="23" y="218"/>
                        <a:pt x="24" y="219"/>
                      </a:cubicBezTo>
                      <a:close/>
                      <a:moveTo>
                        <a:pt x="13" y="215"/>
                      </a:moveTo>
                      <a:cubicBezTo>
                        <a:pt x="12" y="215"/>
                        <a:pt x="13" y="214"/>
                        <a:pt x="13" y="214"/>
                      </a:cubicBezTo>
                      <a:cubicBezTo>
                        <a:pt x="13" y="214"/>
                        <a:pt x="13" y="215"/>
                        <a:pt x="13" y="215"/>
                      </a:cubicBezTo>
                      <a:close/>
                      <a:moveTo>
                        <a:pt x="21" y="219"/>
                      </a:moveTo>
                      <a:cubicBezTo>
                        <a:pt x="21" y="219"/>
                        <a:pt x="21" y="219"/>
                        <a:pt x="21" y="218"/>
                      </a:cubicBezTo>
                      <a:cubicBezTo>
                        <a:pt x="22" y="218"/>
                        <a:pt x="22" y="219"/>
                        <a:pt x="21" y="219"/>
                      </a:cubicBezTo>
                      <a:close/>
                      <a:moveTo>
                        <a:pt x="25" y="219"/>
                      </a:moveTo>
                      <a:cubicBezTo>
                        <a:pt x="24" y="219"/>
                        <a:pt x="24" y="220"/>
                        <a:pt x="24" y="220"/>
                      </a:cubicBezTo>
                      <a:cubicBezTo>
                        <a:pt x="24" y="220"/>
                        <a:pt x="24" y="219"/>
                        <a:pt x="25" y="219"/>
                      </a:cubicBezTo>
                      <a:close/>
                      <a:moveTo>
                        <a:pt x="23" y="220"/>
                      </a:moveTo>
                      <a:cubicBezTo>
                        <a:pt x="23" y="219"/>
                        <a:pt x="24" y="220"/>
                        <a:pt x="24" y="219"/>
                      </a:cubicBezTo>
                      <a:cubicBezTo>
                        <a:pt x="24" y="220"/>
                        <a:pt x="23" y="221"/>
                        <a:pt x="23" y="221"/>
                      </a:cubicBezTo>
                      <a:cubicBezTo>
                        <a:pt x="23" y="221"/>
                        <a:pt x="24" y="220"/>
                        <a:pt x="23" y="220"/>
                      </a:cubicBezTo>
                      <a:close/>
                      <a:moveTo>
                        <a:pt x="21" y="221"/>
                      </a:moveTo>
                      <a:cubicBezTo>
                        <a:pt x="21" y="221"/>
                        <a:pt x="21" y="220"/>
                        <a:pt x="21" y="220"/>
                      </a:cubicBezTo>
                      <a:cubicBezTo>
                        <a:pt x="21" y="220"/>
                        <a:pt x="21" y="221"/>
                        <a:pt x="21" y="221"/>
                      </a:cubicBezTo>
                      <a:close/>
                      <a:moveTo>
                        <a:pt x="22" y="220"/>
                      </a:moveTo>
                      <a:cubicBezTo>
                        <a:pt x="22" y="220"/>
                        <a:pt x="22" y="221"/>
                        <a:pt x="22" y="221"/>
                      </a:cubicBezTo>
                      <a:cubicBezTo>
                        <a:pt x="21" y="221"/>
                        <a:pt x="22" y="221"/>
                        <a:pt x="22" y="220"/>
                      </a:cubicBezTo>
                      <a:close/>
                      <a:moveTo>
                        <a:pt x="23" y="222"/>
                      </a:moveTo>
                      <a:cubicBezTo>
                        <a:pt x="23" y="222"/>
                        <a:pt x="23" y="221"/>
                        <a:pt x="23" y="221"/>
                      </a:cubicBezTo>
                      <a:cubicBezTo>
                        <a:pt x="23" y="221"/>
                        <a:pt x="23" y="221"/>
                        <a:pt x="23" y="221"/>
                      </a:cubicBezTo>
                      <a:cubicBezTo>
                        <a:pt x="23" y="221"/>
                        <a:pt x="23" y="222"/>
                        <a:pt x="23" y="222"/>
                      </a:cubicBezTo>
                      <a:cubicBezTo>
                        <a:pt x="23" y="222"/>
                        <a:pt x="23" y="221"/>
                        <a:pt x="23" y="222"/>
                      </a:cubicBezTo>
                      <a:close/>
                      <a:moveTo>
                        <a:pt x="25" y="224"/>
                      </a:moveTo>
                      <a:cubicBezTo>
                        <a:pt x="25" y="224"/>
                        <a:pt x="24" y="224"/>
                        <a:pt x="25" y="223"/>
                      </a:cubicBezTo>
                      <a:cubicBezTo>
                        <a:pt x="25" y="223"/>
                        <a:pt x="25" y="224"/>
                        <a:pt x="25" y="224"/>
                      </a:cubicBezTo>
                      <a:close/>
                      <a:moveTo>
                        <a:pt x="11" y="219"/>
                      </a:moveTo>
                      <a:cubicBezTo>
                        <a:pt x="10" y="219"/>
                        <a:pt x="10" y="219"/>
                        <a:pt x="11" y="219"/>
                      </a:cubicBezTo>
                      <a:cubicBezTo>
                        <a:pt x="11" y="219"/>
                        <a:pt x="11" y="219"/>
                        <a:pt x="11" y="219"/>
                      </a:cubicBezTo>
                      <a:close/>
                      <a:moveTo>
                        <a:pt x="10" y="222"/>
                      </a:moveTo>
                      <a:cubicBezTo>
                        <a:pt x="9" y="222"/>
                        <a:pt x="10" y="221"/>
                        <a:pt x="10" y="221"/>
                      </a:cubicBezTo>
                      <a:cubicBezTo>
                        <a:pt x="10" y="221"/>
                        <a:pt x="10" y="221"/>
                        <a:pt x="10" y="222"/>
                      </a:cubicBezTo>
                      <a:close/>
                      <a:moveTo>
                        <a:pt x="22" y="227"/>
                      </a:moveTo>
                      <a:cubicBezTo>
                        <a:pt x="22" y="228"/>
                        <a:pt x="21" y="229"/>
                        <a:pt x="21" y="230"/>
                      </a:cubicBezTo>
                      <a:cubicBezTo>
                        <a:pt x="20" y="232"/>
                        <a:pt x="20" y="234"/>
                        <a:pt x="19" y="235"/>
                      </a:cubicBezTo>
                      <a:cubicBezTo>
                        <a:pt x="20" y="232"/>
                        <a:pt x="21" y="229"/>
                        <a:pt x="22" y="227"/>
                      </a:cubicBezTo>
                      <a:close/>
                      <a:moveTo>
                        <a:pt x="24" y="229"/>
                      </a:moveTo>
                      <a:cubicBezTo>
                        <a:pt x="24" y="229"/>
                        <a:pt x="24" y="229"/>
                        <a:pt x="24" y="229"/>
                      </a:cubicBezTo>
                      <a:cubicBezTo>
                        <a:pt x="24" y="229"/>
                        <a:pt x="24" y="229"/>
                        <a:pt x="24" y="229"/>
                      </a:cubicBezTo>
                      <a:close/>
                      <a:moveTo>
                        <a:pt x="18" y="227"/>
                      </a:moveTo>
                      <a:cubicBezTo>
                        <a:pt x="18" y="228"/>
                        <a:pt x="18" y="228"/>
                        <a:pt x="18" y="227"/>
                      </a:cubicBezTo>
                      <a:cubicBezTo>
                        <a:pt x="18" y="228"/>
                        <a:pt x="19" y="228"/>
                        <a:pt x="18" y="228"/>
                      </a:cubicBezTo>
                      <a:cubicBezTo>
                        <a:pt x="18" y="228"/>
                        <a:pt x="17" y="228"/>
                        <a:pt x="18" y="227"/>
                      </a:cubicBezTo>
                      <a:close/>
                      <a:moveTo>
                        <a:pt x="24" y="230"/>
                      </a:moveTo>
                      <a:cubicBezTo>
                        <a:pt x="24" y="230"/>
                        <a:pt x="24" y="230"/>
                        <a:pt x="24" y="230"/>
                      </a:cubicBezTo>
                      <a:cubicBezTo>
                        <a:pt x="24" y="230"/>
                        <a:pt x="24" y="230"/>
                        <a:pt x="24" y="230"/>
                      </a:cubicBezTo>
                      <a:close/>
                      <a:moveTo>
                        <a:pt x="22" y="231"/>
                      </a:moveTo>
                      <a:cubicBezTo>
                        <a:pt x="22" y="230"/>
                        <a:pt x="23" y="230"/>
                        <a:pt x="23" y="230"/>
                      </a:cubicBezTo>
                      <a:cubicBezTo>
                        <a:pt x="23" y="230"/>
                        <a:pt x="23" y="231"/>
                        <a:pt x="22" y="231"/>
                      </a:cubicBezTo>
                      <a:close/>
                      <a:moveTo>
                        <a:pt x="24" y="231"/>
                      </a:moveTo>
                      <a:cubicBezTo>
                        <a:pt x="23" y="231"/>
                        <a:pt x="24" y="232"/>
                        <a:pt x="23" y="232"/>
                      </a:cubicBezTo>
                      <a:cubicBezTo>
                        <a:pt x="23" y="232"/>
                        <a:pt x="23" y="232"/>
                        <a:pt x="23" y="232"/>
                      </a:cubicBezTo>
                      <a:cubicBezTo>
                        <a:pt x="23" y="232"/>
                        <a:pt x="23" y="231"/>
                        <a:pt x="23" y="230"/>
                      </a:cubicBezTo>
                      <a:lnTo>
                        <a:pt x="24" y="231"/>
                      </a:lnTo>
                      <a:close/>
                      <a:moveTo>
                        <a:pt x="18" y="230"/>
                      </a:moveTo>
                      <a:cubicBezTo>
                        <a:pt x="17" y="230"/>
                        <a:pt x="18" y="229"/>
                        <a:pt x="18" y="229"/>
                      </a:cubicBezTo>
                      <a:cubicBezTo>
                        <a:pt x="18" y="229"/>
                        <a:pt x="18" y="230"/>
                        <a:pt x="18" y="230"/>
                      </a:cubicBezTo>
                      <a:close/>
                      <a:moveTo>
                        <a:pt x="6" y="226"/>
                      </a:moveTo>
                      <a:cubicBezTo>
                        <a:pt x="6" y="227"/>
                        <a:pt x="6" y="227"/>
                        <a:pt x="5" y="227"/>
                      </a:cubicBezTo>
                      <a:cubicBezTo>
                        <a:pt x="5" y="227"/>
                        <a:pt x="5" y="227"/>
                        <a:pt x="6" y="226"/>
                      </a:cubicBezTo>
                      <a:close/>
                      <a:moveTo>
                        <a:pt x="16" y="232"/>
                      </a:moveTo>
                      <a:cubicBezTo>
                        <a:pt x="16" y="233"/>
                        <a:pt x="15" y="232"/>
                        <a:pt x="15" y="233"/>
                      </a:cubicBezTo>
                      <a:cubicBezTo>
                        <a:pt x="15" y="232"/>
                        <a:pt x="16" y="232"/>
                        <a:pt x="16" y="232"/>
                      </a:cubicBezTo>
                      <a:cubicBezTo>
                        <a:pt x="16" y="232"/>
                        <a:pt x="16" y="232"/>
                        <a:pt x="16" y="232"/>
                      </a:cubicBezTo>
                      <a:close/>
                      <a:moveTo>
                        <a:pt x="16" y="232"/>
                      </a:moveTo>
                      <a:cubicBezTo>
                        <a:pt x="16" y="232"/>
                        <a:pt x="16" y="232"/>
                        <a:pt x="16" y="232"/>
                      </a:cubicBezTo>
                      <a:cubicBezTo>
                        <a:pt x="16" y="233"/>
                        <a:pt x="16" y="233"/>
                        <a:pt x="16" y="233"/>
                      </a:cubicBezTo>
                      <a:cubicBezTo>
                        <a:pt x="16" y="233"/>
                        <a:pt x="16" y="233"/>
                        <a:pt x="16" y="234"/>
                      </a:cubicBezTo>
                      <a:cubicBezTo>
                        <a:pt x="15" y="233"/>
                        <a:pt x="16" y="233"/>
                        <a:pt x="16" y="232"/>
                      </a:cubicBezTo>
                      <a:close/>
                      <a:moveTo>
                        <a:pt x="16" y="234"/>
                      </a:moveTo>
                      <a:cubicBezTo>
                        <a:pt x="17" y="234"/>
                        <a:pt x="17" y="234"/>
                        <a:pt x="17" y="234"/>
                      </a:cubicBezTo>
                      <a:cubicBezTo>
                        <a:pt x="16" y="234"/>
                        <a:pt x="16" y="234"/>
                        <a:pt x="16" y="235"/>
                      </a:cubicBezTo>
                      <a:cubicBezTo>
                        <a:pt x="15" y="234"/>
                        <a:pt x="16" y="234"/>
                        <a:pt x="16" y="234"/>
                      </a:cubicBezTo>
                      <a:close/>
                      <a:moveTo>
                        <a:pt x="21" y="237"/>
                      </a:moveTo>
                      <a:cubicBezTo>
                        <a:pt x="21" y="237"/>
                        <a:pt x="21" y="236"/>
                        <a:pt x="22" y="236"/>
                      </a:cubicBezTo>
                      <a:cubicBezTo>
                        <a:pt x="22" y="236"/>
                        <a:pt x="22" y="237"/>
                        <a:pt x="21" y="237"/>
                      </a:cubicBezTo>
                      <a:close/>
                      <a:moveTo>
                        <a:pt x="4" y="231"/>
                      </a:moveTo>
                      <a:cubicBezTo>
                        <a:pt x="4" y="231"/>
                        <a:pt x="4" y="230"/>
                        <a:pt x="4" y="230"/>
                      </a:cubicBezTo>
                      <a:cubicBezTo>
                        <a:pt x="4" y="230"/>
                        <a:pt x="4" y="230"/>
                        <a:pt x="4" y="231"/>
                      </a:cubicBezTo>
                      <a:close/>
                      <a:moveTo>
                        <a:pt x="16" y="235"/>
                      </a:moveTo>
                      <a:cubicBezTo>
                        <a:pt x="16" y="236"/>
                        <a:pt x="16" y="235"/>
                        <a:pt x="16" y="236"/>
                      </a:cubicBezTo>
                      <a:cubicBezTo>
                        <a:pt x="16" y="236"/>
                        <a:pt x="16" y="236"/>
                        <a:pt x="16" y="236"/>
                      </a:cubicBezTo>
                      <a:cubicBezTo>
                        <a:pt x="16" y="235"/>
                        <a:pt x="15" y="235"/>
                        <a:pt x="15" y="235"/>
                      </a:cubicBezTo>
                      <a:cubicBezTo>
                        <a:pt x="16" y="235"/>
                        <a:pt x="16" y="235"/>
                        <a:pt x="16" y="235"/>
                      </a:cubicBezTo>
                      <a:cubicBezTo>
                        <a:pt x="16" y="235"/>
                        <a:pt x="16" y="235"/>
                        <a:pt x="16" y="235"/>
                      </a:cubicBezTo>
                      <a:close/>
                      <a:moveTo>
                        <a:pt x="21" y="237"/>
                      </a:moveTo>
                      <a:cubicBezTo>
                        <a:pt x="21" y="238"/>
                        <a:pt x="21" y="239"/>
                        <a:pt x="20" y="239"/>
                      </a:cubicBezTo>
                      <a:cubicBezTo>
                        <a:pt x="21" y="239"/>
                        <a:pt x="21" y="238"/>
                        <a:pt x="21" y="237"/>
                      </a:cubicBezTo>
                      <a:close/>
                      <a:moveTo>
                        <a:pt x="18" y="236"/>
                      </a:moveTo>
                      <a:cubicBezTo>
                        <a:pt x="18" y="236"/>
                        <a:pt x="18" y="237"/>
                        <a:pt x="18" y="237"/>
                      </a:cubicBezTo>
                      <a:cubicBezTo>
                        <a:pt x="17" y="237"/>
                        <a:pt x="18" y="236"/>
                        <a:pt x="18" y="236"/>
                      </a:cubicBezTo>
                      <a:close/>
                      <a:moveTo>
                        <a:pt x="5" y="231"/>
                      </a:moveTo>
                      <a:cubicBezTo>
                        <a:pt x="5" y="232"/>
                        <a:pt x="4" y="232"/>
                        <a:pt x="4" y="233"/>
                      </a:cubicBezTo>
                      <a:cubicBezTo>
                        <a:pt x="4" y="232"/>
                        <a:pt x="4" y="232"/>
                        <a:pt x="5" y="231"/>
                      </a:cubicBezTo>
                      <a:close/>
                      <a:moveTo>
                        <a:pt x="11" y="235"/>
                      </a:moveTo>
                      <a:cubicBezTo>
                        <a:pt x="10" y="235"/>
                        <a:pt x="11" y="234"/>
                        <a:pt x="11" y="234"/>
                      </a:cubicBezTo>
                      <a:cubicBezTo>
                        <a:pt x="11" y="234"/>
                        <a:pt x="11" y="234"/>
                        <a:pt x="11" y="235"/>
                      </a:cubicBezTo>
                      <a:close/>
                      <a:moveTo>
                        <a:pt x="14" y="236"/>
                      </a:moveTo>
                      <a:cubicBezTo>
                        <a:pt x="14" y="237"/>
                        <a:pt x="14" y="237"/>
                        <a:pt x="14" y="237"/>
                      </a:cubicBezTo>
                      <a:cubicBezTo>
                        <a:pt x="14" y="237"/>
                        <a:pt x="14" y="237"/>
                        <a:pt x="14" y="236"/>
                      </a:cubicBezTo>
                      <a:close/>
                      <a:moveTo>
                        <a:pt x="20" y="240"/>
                      </a:moveTo>
                      <a:cubicBezTo>
                        <a:pt x="20" y="240"/>
                        <a:pt x="20" y="240"/>
                        <a:pt x="20" y="240"/>
                      </a:cubicBezTo>
                      <a:cubicBezTo>
                        <a:pt x="20" y="240"/>
                        <a:pt x="20" y="240"/>
                        <a:pt x="20" y="240"/>
                      </a:cubicBezTo>
                      <a:close/>
                      <a:moveTo>
                        <a:pt x="9" y="237"/>
                      </a:moveTo>
                      <a:cubicBezTo>
                        <a:pt x="9" y="236"/>
                        <a:pt x="10" y="236"/>
                        <a:pt x="10" y="235"/>
                      </a:cubicBezTo>
                      <a:cubicBezTo>
                        <a:pt x="10" y="236"/>
                        <a:pt x="9" y="236"/>
                        <a:pt x="9" y="237"/>
                      </a:cubicBezTo>
                      <a:close/>
                      <a:moveTo>
                        <a:pt x="3" y="233"/>
                      </a:moveTo>
                      <a:cubicBezTo>
                        <a:pt x="3" y="233"/>
                        <a:pt x="3" y="232"/>
                        <a:pt x="3" y="232"/>
                      </a:cubicBezTo>
                      <a:cubicBezTo>
                        <a:pt x="3" y="233"/>
                        <a:pt x="3" y="233"/>
                        <a:pt x="3" y="233"/>
                      </a:cubicBezTo>
                      <a:close/>
                      <a:moveTo>
                        <a:pt x="19" y="243"/>
                      </a:moveTo>
                      <a:cubicBezTo>
                        <a:pt x="18" y="243"/>
                        <a:pt x="19" y="242"/>
                        <a:pt x="19" y="242"/>
                      </a:cubicBezTo>
                      <a:cubicBezTo>
                        <a:pt x="18" y="242"/>
                        <a:pt x="18" y="242"/>
                        <a:pt x="18" y="242"/>
                      </a:cubicBezTo>
                      <a:cubicBezTo>
                        <a:pt x="18" y="242"/>
                        <a:pt x="19" y="241"/>
                        <a:pt x="19" y="242"/>
                      </a:cubicBezTo>
                      <a:cubicBezTo>
                        <a:pt x="19" y="241"/>
                        <a:pt x="20" y="241"/>
                        <a:pt x="20" y="240"/>
                      </a:cubicBezTo>
                      <a:cubicBezTo>
                        <a:pt x="19" y="241"/>
                        <a:pt x="19" y="242"/>
                        <a:pt x="19" y="243"/>
                      </a:cubicBezTo>
                      <a:close/>
                      <a:moveTo>
                        <a:pt x="1" y="234"/>
                      </a:moveTo>
                      <a:cubicBezTo>
                        <a:pt x="1" y="234"/>
                        <a:pt x="1" y="234"/>
                        <a:pt x="1" y="233"/>
                      </a:cubicBezTo>
                      <a:cubicBezTo>
                        <a:pt x="1" y="233"/>
                        <a:pt x="1" y="233"/>
                        <a:pt x="1" y="233"/>
                      </a:cubicBezTo>
                      <a:cubicBezTo>
                        <a:pt x="2" y="233"/>
                        <a:pt x="1" y="234"/>
                        <a:pt x="1" y="234"/>
                      </a:cubicBezTo>
                      <a:cubicBezTo>
                        <a:pt x="1" y="234"/>
                        <a:pt x="1" y="234"/>
                        <a:pt x="1" y="234"/>
                      </a:cubicBezTo>
                      <a:close/>
                      <a:moveTo>
                        <a:pt x="14" y="240"/>
                      </a:moveTo>
                      <a:cubicBezTo>
                        <a:pt x="13" y="239"/>
                        <a:pt x="14" y="239"/>
                        <a:pt x="14" y="239"/>
                      </a:cubicBezTo>
                      <a:cubicBezTo>
                        <a:pt x="14" y="239"/>
                        <a:pt x="14" y="240"/>
                        <a:pt x="14" y="240"/>
                      </a:cubicBezTo>
                      <a:close/>
                      <a:moveTo>
                        <a:pt x="13" y="240"/>
                      </a:moveTo>
                      <a:cubicBezTo>
                        <a:pt x="13" y="239"/>
                        <a:pt x="13" y="239"/>
                        <a:pt x="13" y="239"/>
                      </a:cubicBezTo>
                      <a:cubicBezTo>
                        <a:pt x="13" y="239"/>
                        <a:pt x="13" y="239"/>
                        <a:pt x="13" y="240"/>
                      </a:cubicBezTo>
                      <a:close/>
                      <a:moveTo>
                        <a:pt x="2" y="235"/>
                      </a:moveTo>
                      <a:cubicBezTo>
                        <a:pt x="1" y="235"/>
                        <a:pt x="1" y="235"/>
                        <a:pt x="2" y="235"/>
                      </a:cubicBezTo>
                      <a:cubicBezTo>
                        <a:pt x="2" y="235"/>
                        <a:pt x="2" y="235"/>
                        <a:pt x="2" y="235"/>
                      </a:cubicBezTo>
                      <a:close/>
                      <a:moveTo>
                        <a:pt x="1" y="235"/>
                      </a:moveTo>
                      <a:cubicBezTo>
                        <a:pt x="1" y="235"/>
                        <a:pt x="0" y="235"/>
                        <a:pt x="0" y="235"/>
                      </a:cubicBezTo>
                      <a:cubicBezTo>
                        <a:pt x="0" y="235"/>
                        <a:pt x="1" y="235"/>
                        <a:pt x="1" y="235"/>
                      </a:cubicBezTo>
                      <a:cubicBezTo>
                        <a:pt x="1" y="235"/>
                        <a:pt x="1" y="235"/>
                        <a:pt x="1" y="235"/>
                      </a:cubicBezTo>
                      <a:close/>
                      <a:moveTo>
                        <a:pt x="8" y="240"/>
                      </a:moveTo>
                      <a:cubicBezTo>
                        <a:pt x="8" y="240"/>
                        <a:pt x="8" y="240"/>
                        <a:pt x="8" y="239"/>
                      </a:cubicBezTo>
                      <a:cubicBezTo>
                        <a:pt x="8" y="239"/>
                        <a:pt x="8" y="240"/>
                        <a:pt x="8" y="240"/>
                      </a:cubicBezTo>
                      <a:cubicBezTo>
                        <a:pt x="8" y="240"/>
                        <a:pt x="8" y="240"/>
                        <a:pt x="8" y="240"/>
                      </a:cubicBezTo>
                      <a:close/>
                      <a:moveTo>
                        <a:pt x="0" y="236"/>
                      </a:moveTo>
                      <a:cubicBezTo>
                        <a:pt x="1" y="237"/>
                        <a:pt x="0" y="237"/>
                        <a:pt x="0" y="237"/>
                      </a:cubicBezTo>
                      <a:cubicBezTo>
                        <a:pt x="0" y="237"/>
                        <a:pt x="0" y="237"/>
                        <a:pt x="0" y="236"/>
                      </a:cubicBezTo>
                      <a:close/>
                      <a:moveTo>
                        <a:pt x="16" y="245"/>
                      </a:moveTo>
                      <a:cubicBezTo>
                        <a:pt x="17" y="244"/>
                        <a:pt x="17" y="244"/>
                        <a:pt x="17" y="244"/>
                      </a:cubicBezTo>
                      <a:cubicBezTo>
                        <a:pt x="17" y="245"/>
                        <a:pt x="16" y="245"/>
                        <a:pt x="17" y="245"/>
                      </a:cubicBezTo>
                      <a:cubicBezTo>
                        <a:pt x="17" y="245"/>
                        <a:pt x="16" y="246"/>
                        <a:pt x="16" y="245"/>
                      </a:cubicBezTo>
                      <a:close/>
                      <a:moveTo>
                        <a:pt x="13" y="247"/>
                      </a:moveTo>
                      <a:cubicBezTo>
                        <a:pt x="13" y="246"/>
                        <a:pt x="14" y="246"/>
                        <a:pt x="14" y="245"/>
                      </a:cubicBezTo>
                      <a:cubicBezTo>
                        <a:pt x="14" y="246"/>
                        <a:pt x="13" y="247"/>
                        <a:pt x="13" y="247"/>
                      </a:cubicBezTo>
                      <a:close/>
                      <a:moveTo>
                        <a:pt x="59" y="72"/>
                      </a:moveTo>
                      <a:cubicBezTo>
                        <a:pt x="59" y="72"/>
                        <a:pt x="59" y="72"/>
                        <a:pt x="59" y="72"/>
                      </a:cubicBezTo>
                      <a:cubicBezTo>
                        <a:pt x="59" y="72"/>
                        <a:pt x="59" y="72"/>
                        <a:pt x="59" y="72"/>
                      </a:cubicBezTo>
                      <a:close/>
                      <a:moveTo>
                        <a:pt x="76" y="26"/>
                      </a:moveTo>
                      <a:cubicBezTo>
                        <a:pt x="76" y="27"/>
                        <a:pt x="76" y="27"/>
                        <a:pt x="76" y="29"/>
                      </a:cubicBezTo>
                      <a:cubicBezTo>
                        <a:pt x="76" y="29"/>
                        <a:pt x="75" y="29"/>
                        <a:pt x="75" y="29"/>
                      </a:cubicBezTo>
                      <a:cubicBezTo>
                        <a:pt x="75" y="29"/>
                        <a:pt x="75" y="29"/>
                        <a:pt x="75" y="29"/>
                      </a:cubicBezTo>
                      <a:cubicBezTo>
                        <a:pt x="76" y="31"/>
                        <a:pt x="75" y="32"/>
                        <a:pt x="75" y="33"/>
                      </a:cubicBezTo>
                      <a:cubicBezTo>
                        <a:pt x="75" y="33"/>
                        <a:pt x="75" y="33"/>
                        <a:pt x="75" y="33"/>
                      </a:cubicBezTo>
                      <a:cubicBezTo>
                        <a:pt x="74" y="34"/>
                        <a:pt x="76" y="35"/>
                        <a:pt x="75" y="36"/>
                      </a:cubicBezTo>
                      <a:cubicBezTo>
                        <a:pt x="75" y="36"/>
                        <a:pt x="75" y="36"/>
                        <a:pt x="75" y="36"/>
                      </a:cubicBezTo>
                      <a:cubicBezTo>
                        <a:pt x="75" y="36"/>
                        <a:pt x="75" y="36"/>
                        <a:pt x="75" y="37"/>
                      </a:cubicBezTo>
                      <a:cubicBezTo>
                        <a:pt x="75" y="37"/>
                        <a:pt x="75" y="36"/>
                        <a:pt x="74" y="36"/>
                      </a:cubicBezTo>
                      <a:cubicBezTo>
                        <a:pt x="75" y="37"/>
                        <a:pt x="74" y="38"/>
                        <a:pt x="75" y="39"/>
                      </a:cubicBezTo>
                      <a:cubicBezTo>
                        <a:pt x="75" y="39"/>
                        <a:pt x="75" y="39"/>
                        <a:pt x="75" y="39"/>
                      </a:cubicBezTo>
                      <a:cubicBezTo>
                        <a:pt x="74" y="39"/>
                        <a:pt x="75" y="39"/>
                        <a:pt x="74" y="39"/>
                      </a:cubicBezTo>
                      <a:cubicBezTo>
                        <a:pt x="74" y="39"/>
                        <a:pt x="74" y="39"/>
                        <a:pt x="74" y="39"/>
                      </a:cubicBezTo>
                      <a:cubicBezTo>
                        <a:pt x="73" y="40"/>
                        <a:pt x="75" y="40"/>
                        <a:pt x="74" y="40"/>
                      </a:cubicBezTo>
                      <a:cubicBezTo>
                        <a:pt x="74" y="41"/>
                        <a:pt x="74" y="40"/>
                        <a:pt x="74" y="41"/>
                      </a:cubicBezTo>
                      <a:cubicBezTo>
                        <a:pt x="74" y="41"/>
                        <a:pt x="74" y="40"/>
                        <a:pt x="73" y="41"/>
                      </a:cubicBezTo>
                      <a:cubicBezTo>
                        <a:pt x="73" y="41"/>
                        <a:pt x="73" y="42"/>
                        <a:pt x="73" y="42"/>
                      </a:cubicBezTo>
                      <a:cubicBezTo>
                        <a:pt x="73" y="42"/>
                        <a:pt x="73" y="42"/>
                        <a:pt x="73" y="42"/>
                      </a:cubicBezTo>
                      <a:cubicBezTo>
                        <a:pt x="73" y="42"/>
                        <a:pt x="73" y="42"/>
                        <a:pt x="73" y="42"/>
                      </a:cubicBezTo>
                      <a:cubicBezTo>
                        <a:pt x="73" y="42"/>
                        <a:pt x="73" y="42"/>
                        <a:pt x="73" y="42"/>
                      </a:cubicBezTo>
                      <a:cubicBezTo>
                        <a:pt x="72" y="42"/>
                        <a:pt x="72" y="44"/>
                        <a:pt x="72" y="44"/>
                      </a:cubicBezTo>
                      <a:cubicBezTo>
                        <a:pt x="72" y="44"/>
                        <a:pt x="72" y="45"/>
                        <a:pt x="72" y="45"/>
                      </a:cubicBezTo>
                      <a:cubicBezTo>
                        <a:pt x="72" y="45"/>
                        <a:pt x="71" y="45"/>
                        <a:pt x="72" y="45"/>
                      </a:cubicBezTo>
                      <a:cubicBezTo>
                        <a:pt x="71" y="46"/>
                        <a:pt x="71" y="47"/>
                        <a:pt x="71" y="48"/>
                      </a:cubicBezTo>
                      <a:cubicBezTo>
                        <a:pt x="71" y="48"/>
                        <a:pt x="71" y="48"/>
                        <a:pt x="71" y="48"/>
                      </a:cubicBezTo>
                      <a:cubicBezTo>
                        <a:pt x="71" y="49"/>
                        <a:pt x="71" y="48"/>
                        <a:pt x="72" y="49"/>
                      </a:cubicBezTo>
                      <a:cubicBezTo>
                        <a:pt x="71" y="49"/>
                        <a:pt x="71" y="49"/>
                        <a:pt x="71" y="49"/>
                      </a:cubicBezTo>
                      <a:cubicBezTo>
                        <a:pt x="71" y="49"/>
                        <a:pt x="71" y="50"/>
                        <a:pt x="71" y="50"/>
                      </a:cubicBezTo>
                      <a:cubicBezTo>
                        <a:pt x="71" y="51"/>
                        <a:pt x="71" y="50"/>
                        <a:pt x="71" y="50"/>
                      </a:cubicBezTo>
                      <a:cubicBezTo>
                        <a:pt x="70" y="51"/>
                        <a:pt x="71" y="51"/>
                        <a:pt x="71" y="51"/>
                      </a:cubicBezTo>
                      <a:cubicBezTo>
                        <a:pt x="71" y="51"/>
                        <a:pt x="70" y="51"/>
                        <a:pt x="70" y="51"/>
                      </a:cubicBezTo>
                      <a:cubicBezTo>
                        <a:pt x="70" y="51"/>
                        <a:pt x="70" y="51"/>
                        <a:pt x="71" y="51"/>
                      </a:cubicBezTo>
                      <a:cubicBezTo>
                        <a:pt x="71" y="51"/>
                        <a:pt x="70" y="51"/>
                        <a:pt x="71" y="51"/>
                      </a:cubicBezTo>
                      <a:cubicBezTo>
                        <a:pt x="71" y="51"/>
                        <a:pt x="70" y="52"/>
                        <a:pt x="71" y="52"/>
                      </a:cubicBezTo>
                      <a:cubicBezTo>
                        <a:pt x="71" y="52"/>
                        <a:pt x="70" y="52"/>
                        <a:pt x="70" y="52"/>
                      </a:cubicBezTo>
                      <a:cubicBezTo>
                        <a:pt x="70" y="52"/>
                        <a:pt x="70" y="52"/>
                        <a:pt x="70" y="52"/>
                      </a:cubicBezTo>
                      <a:cubicBezTo>
                        <a:pt x="70" y="52"/>
                        <a:pt x="70" y="52"/>
                        <a:pt x="70" y="52"/>
                      </a:cubicBezTo>
                      <a:cubicBezTo>
                        <a:pt x="69" y="53"/>
                        <a:pt x="71" y="55"/>
                        <a:pt x="70" y="56"/>
                      </a:cubicBezTo>
                      <a:cubicBezTo>
                        <a:pt x="69" y="55"/>
                        <a:pt x="70" y="55"/>
                        <a:pt x="70" y="54"/>
                      </a:cubicBezTo>
                      <a:cubicBezTo>
                        <a:pt x="69" y="55"/>
                        <a:pt x="69" y="55"/>
                        <a:pt x="69" y="55"/>
                      </a:cubicBezTo>
                      <a:cubicBezTo>
                        <a:pt x="69" y="56"/>
                        <a:pt x="69" y="55"/>
                        <a:pt x="69" y="55"/>
                      </a:cubicBezTo>
                      <a:cubicBezTo>
                        <a:pt x="69" y="56"/>
                        <a:pt x="69" y="56"/>
                        <a:pt x="69" y="56"/>
                      </a:cubicBezTo>
                      <a:cubicBezTo>
                        <a:pt x="69" y="56"/>
                        <a:pt x="69" y="57"/>
                        <a:pt x="68" y="57"/>
                      </a:cubicBezTo>
                      <a:cubicBezTo>
                        <a:pt x="68" y="57"/>
                        <a:pt x="69" y="57"/>
                        <a:pt x="68" y="57"/>
                      </a:cubicBezTo>
                      <a:cubicBezTo>
                        <a:pt x="69" y="57"/>
                        <a:pt x="69" y="58"/>
                        <a:pt x="69" y="58"/>
                      </a:cubicBezTo>
                      <a:cubicBezTo>
                        <a:pt x="69" y="58"/>
                        <a:pt x="69" y="57"/>
                        <a:pt x="69" y="58"/>
                      </a:cubicBezTo>
                      <a:cubicBezTo>
                        <a:pt x="69" y="58"/>
                        <a:pt x="70" y="58"/>
                        <a:pt x="70" y="58"/>
                      </a:cubicBezTo>
                      <a:cubicBezTo>
                        <a:pt x="70" y="58"/>
                        <a:pt x="70" y="58"/>
                        <a:pt x="70" y="58"/>
                      </a:cubicBezTo>
                      <a:cubicBezTo>
                        <a:pt x="69" y="58"/>
                        <a:pt x="69" y="58"/>
                        <a:pt x="69" y="59"/>
                      </a:cubicBezTo>
                      <a:cubicBezTo>
                        <a:pt x="68" y="58"/>
                        <a:pt x="69" y="58"/>
                        <a:pt x="69" y="58"/>
                      </a:cubicBezTo>
                      <a:cubicBezTo>
                        <a:pt x="68" y="58"/>
                        <a:pt x="68" y="58"/>
                        <a:pt x="68" y="59"/>
                      </a:cubicBezTo>
                      <a:cubicBezTo>
                        <a:pt x="69" y="59"/>
                        <a:pt x="69" y="59"/>
                        <a:pt x="69" y="60"/>
                      </a:cubicBezTo>
                      <a:cubicBezTo>
                        <a:pt x="68" y="60"/>
                        <a:pt x="68" y="60"/>
                        <a:pt x="68" y="60"/>
                      </a:cubicBezTo>
                      <a:cubicBezTo>
                        <a:pt x="68" y="60"/>
                        <a:pt x="68" y="61"/>
                        <a:pt x="68" y="61"/>
                      </a:cubicBezTo>
                      <a:cubicBezTo>
                        <a:pt x="69" y="60"/>
                        <a:pt x="68" y="62"/>
                        <a:pt x="68" y="62"/>
                      </a:cubicBezTo>
                      <a:cubicBezTo>
                        <a:pt x="68" y="62"/>
                        <a:pt x="68" y="62"/>
                        <a:pt x="68" y="63"/>
                      </a:cubicBezTo>
                      <a:cubicBezTo>
                        <a:pt x="68" y="63"/>
                        <a:pt x="68" y="63"/>
                        <a:pt x="68" y="63"/>
                      </a:cubicBezTo>
                      <a:cubicBezTo>
                        <a:pt x="68" y="63"/>
                        <a:pt x="68" y="63"/>
                        <a:pt x="68" y="63"/>
                      </a:cubicBezTo>
                      <a:cubicBezTo>
                        <a:pt x="68" y="62"/>
                        <a:pt x="68" y="59"/>
                        <a:pt x="68" y="58"/>
                      </a:cubicBezTo>
                      <a:cubicBezTo>
                        <a:pt x="68" y="58"/>
                        <a:pt x="68" y="58"/>
                        <a:pt x="68" y="58"/>
                      </a:cubicBezTo>
                      <a:cubicBezTo>
                        <a:pt x="67" y="58"/>
                        <a:pt x="68" y="58"/>
                        <a:pt x="68" y="58"/>
                      </a:cubicBezTo>
                      <a:cubicBezTo>
                        <a:pt x="68" y="58"/>
                        <a:pt x="67" y="58"/>
                        <a:pt x="67" y="58"/>
                      </a:cubicBezTo>
                      <a:cubicBezTo>
                        <a:pt x="67" y="58"/>
                        <a:pt x="67" y="59"/>
                        <a:pt x="68" y="59"/>
                      </a:cubicBezTo>
                      <a:cubicBezTo>
                        <a:pt x="68" y="59"/>
                        <a:pt x="67" y="59"/>
                        <a:pt x="67" y="59"/>
                      </a:cubicBezTo>
                      <a:cubicBezTo>
                        <a:pt x="67" y="59"/>
                        <a:pt x="67" y="60"/>
                        <a:pt x="67" y="60"/>
                      </a:cubicBezTo>
                      <a:cubicBezTo>
                        <a:pt x="67" y="60"/>
                        <a:pt x="67" y="60"/>
                        <a:pt x="67" y="60"/>
                      </a:cubicBezTo>
                      <a:cubicBezTo>
                        <a:pt x="67" y="60"/>
                        <a:pt x="68" y="60"/>
                        <a:pt x="67" y="61"/>
                      </a:cubicBezTo>
                      <a:cubicBezTo>
                        <a:pt x="67" y="61"/>
                        <a:pt x="68" y="61"/>
                        <a:pt x="68" y="61"/>
                      </a:cubicBezTo>
                      <a:cubicBezTo>
                        <a:pt x="67" y="61"/>
                        <a:pt x="67" y="62"/>
                        <a:pt x="67" y="62"/>
                      </a:cubicBezTo>
                      <a:cubicBezTo>
                        <a:pt x="67" y="62"/>
                        <a:pt x="67" y="62"/>
                        <a:pt x="67" y="62"/>
                      </a:cubicBezTo>
                      <a:cubicBezTo>
                        <a:pt x="67" y="62"/>
                        <a:pt x="66" y="63"/>
                        <a:pt x="67" y="63"/>
                      </a:cubicBezTo>
                      <a:cubicBezTo>
                        <a:pt x="67" y="63"/>
                        <a:pt x="66" y="63"/>
                        <a:pt x="67" y="63"/>
                      </a:cubicBezTo>
                      <a:cubicBezTo>
                        <a:pt x="66" y="64"/>
                        <a:pt x="66" y="63"/>
                        <a:pt x="66" y="64"/>
                      </a:cubicBezTo>
                      <a:cubicBezTo>
                        <a:pt x="66" y="64"/>
                        <a:pt x="66" y="64"/>
                        <a:pt x="66" y="64"/>
                      </a:cubicBezTo>
                      <a:cubicBezTo>
                        <a:pt x="66" y="64"/>
                        <a:pt x="67" y="64"/>
                        <a:pt x="67" y="63"/>
                      </a:cubicBezTo>
                      <a:cubicBezTo>
                        <a:pt x="67" y="63"/>
                        <a:pt x="67" y="64"/>
                        <a:pt x="67" y="64"/>
                      </a:cubicBezTo>
                      <a:cubicBezTo>
                        <a:pt x="67" y="64"/>
                        <a:pt x="66" y="64"/>
                        <a:pt x="67" y="65"/>
                      </a:cubicBezTo>
                      <a:cubicBezTo>
                        <a:pt x="67" y="65"/>
                        <a:pt x="67" y="65"/>
                        <a:pt x="67" y="65"/>
                      </a:cubicBezTo>
                      <a:cubicBezTo>
                        <a:pt x="67" y="65"/>
                        <a:pt x="67" y="65"/>
                        <a:pt x="66" y="65"/>
                      </a:cubicBezTo>
                      <a:cubicBezTo>
                        <a:pt x="66" y="65"/>
                        <a:pt x="66" y="65"/>
                        <a:pt x="66" y="65"/>
                      </a:cubicBezTo>
                      <a:cubicBezTo>
                        <a:pt x="67" y="65"/>
                        <a:pt x="66" y="66"/>
                        <a:pt x="66" y="66"/>
                      </a:cubicBezTo>
                      <a:cubicBezTo>
                        <a:pt x="67" y="66"/>
                        <a:pt x="67" y="66"/>
                        <a:pt x="67" y="65"/>
                      </a:cubicBezTo>
                      <a:cubicBezTo>
                        <a:pt x="68" y="66"/>
                        <a:pt x="67" y="64"/>
                        <a:pt x="68" y="64"/>
                      </a:cubicBezTo>
                      <a:cubicBezTo>
                        <a:pt x="68" y="65"/>
                        <a:pt x="68" y="66"/>
                        <a:pt x="68" y="67"/>
                      </a:cubicBezTo>
                      <a:cubicBezTo>
                        <a:pt x="67" y="67"/>
                        <a:pt x="67" y="67"/>
                        <a:pt x="67" y="67"/>
                      </a:cubicBezTo>
                      <a:cubicBezTo>
                        <a:pt x="68" y="68"/>
                        <a:pt x="68" y="68"/>
                        <a:pt x="68" y="68"/>
                      </a:cubicBezTo>
                      <a:cubicBezTo>
                        <a:pt x="67" y="68"/>
                        <a:pt x="67" y="68"/>
                        <a:pt x="67" y="68"/>
                      </a:cubicBezTo>
                      <a:cubicBezTo>
                        <a:pt x="67" y="68"/>
                        <a:pt x="67" y="68"/>
                        <a:pt x="68" y="68"/>
                      </a:cubicBezTo>
                      <a:cubicBezTo>
                        <a:pt x="68" y="68"/>
                        <a:pt x="68" y="69"/>
                        <a:pt x="68" y="69"/>
                      </a:cubicBezTo>
                      <a:cubicBezTo>
                        <a:pt x="68" y="69"/>
                        <a:pt x="67" y="69"/>
                        <a:pt x="67" y="69"/>
                      </a:cubicBezTo>
                      <a:cubicBezTo>
                        <a:pt x="67" y="69"/>
                        <a:pt x="67" y="69"/>
                        <a:pt x="67" y="69"/>
                      </a:cubicBezTo>
                      <a:cubicBezTo>
                        <a:pt x="67" y="69"/>
                        <a:pt x="68" y="69"/>
                        <a:pt x="68" y="70"/>
                      </a:cubicBezTo>
                      <a:cubicBezTo>
                        <a:pt x="68" y="70"/>
                        <a:pt x="67" y="70"/>
                        <a:pt x="67" y="70"/>
                      </a:cubicBezTo>
                      <a:cubicBezTo>
                        <a:pt x="67" y="70"/>
                        <a:pt x="67" y="70"/>
                        <a:pt x="67" y="70"/>
                      </a:cubicBezTo>
                      <a:cubicBezTo>
                        <a:pt x="67" y="70"/>
                        <a:pt x="67" y="70"/>
                        <a:pt x="68" y="70"/>
                      </a:cubicBezTo>
                      <a:cubicBezTo>
                        <a:pt x="67" y="70"/>
                        <a:pt x="68" y="71"/>
                        <a:pt x="67" y="71"/>
                      </a:cubicBezTo>
                      <a:cubicBezTo>
                        <a:pt x="67" y="71"/>
                        <a:pt x="67" y="71"/>
                        <a:pt x="67" y="71"/>
                      </a:cubicBezTo>
                      <a:cubicBezTo>
                        <a:pt x="67" y="71"/>
                        <a:pt x="67" y="71"/>
                        <a:pt x="67" y="71"/>
                      </a:cubicBezTo>
                      <a:cubicBezTo>
                        <a:pt x="67" y="71"/>
                        <a:pt x="67" y="71"/>
                        <a:pt x="67" y="71"/>
                      </a:cubicBezTo>
                      <a:cubicBezTo>
                        <a:pt x="67" y="71"/>
                        <a:pt x="67" y="71"/>
                        <a:pt x="66" y="71"/>
                      </a:cubicBezTo>
                      <a:cubicBezTo>
                        <a:pt x="67" y="71"/>
                        <a:pt x="66" y="70"/>
                        <a:pt x="67" y="70"/>
                      </a:cubicBezTo>
                      <a:cubicBezTo>
                        <a:pt x="67" y="70"/>
                        <a:pt x="66" y="70"/>
                        <a:pt x="66" y="70"/>
                      </a:cubicBezTo>
                      <a:cubicBezTo>
                        <a:pt x="66" y="70"/>
                        <a:pt x="66" y="71"/>
                        <a:pt x="66" y="71"/>
                      </a:cubicBezTo>
                      <a:cubicBezTo>
                        <a:pt x="66" y="71"/>
                        <a:pt x="66" y="71"/>
                        <a:pt x="66" y="71"/>
                      </a:cubicBezTo>
                      <a:cubicBezTo>
                        <a:pt x="66" y="72"/>
                        <a:pt x="65" y="72"/>
                        <a:pt x="66" y="72"/>
                      </a:cubicBezTo>
                      <a:cubicBezTo>
                        <a:pt x="66" y="72"/>
                        <a:pt x="66" y="73"/>
                        <a:pt x="66" y="73"/>
                      </a:cubicBezTo>
                      <a:cubicBezTo>
                        <a:pt x="66" y="74"/>
                        <a:pt x="66" y="73"/>
                        <a:pt x="65" y="73"/>
                      </a:cubicBezTo>
                      <a:cubicBezTo>
                        <a:pt x="66" y="74"/>
                        <a:pt x="66" y="74"/>
                        <a:pt x="66" y="74"/>
                      </a:cubicBezTo>
                      <a:cubicBezTo>
                        <a:pt x="66" y="74"/>
                        <a:pt x="66" y="74"/>
                        <a:pt x="65" y="74"/>
                      </a:cubicBezTo>
                      <a:cubicBezTo>
                        <a:pt x="66" y="75"/>
                        <a:pt x="66" y="75"/>
                        <a:pt x="66" y="76"/>
                      </a:cubicBezTo>
                      <a:cubicBezTo>
                        <a:pt x="65" y="76"/>
                        <a:pt x="65" y="76"/>
                        <a:pt x="65" y="76"/>
                      </a:cubicBezTo>
                      <a:cubicBezTo>
                        <a:pt x="66" y="77"/>
                        <a:pt x="65" y="77"/>
                        <a:pt x="66" y="77"/>
                      </a:cubicBezTo>
                      <a:cubicBezTo>
                        <a:pt x="65" y="77"/>
                        <a:pt x="65" y="77"/>
                        <a:pt x="65" y="77"/>
                      </a:cubicBezTo>
                      <a:cubicBezTo>
                        <a:pt x="65" y="79"/>
                        <a:pt x="65" y="79"/>
                        <a:pt x="65" y="80"/>
                      </a:cubicBezTo>
                      <a:cubicBezTo>
                        <a:pt x="65" y="80"/>
                        <a:pt x="65" y="80"/>
                        <a:pt x="65" y="80"/>
                      </a:cubicBezTo>
                      <a:cubicBezTo>
                        <a:pt x="66" y="80"/>
                        <a:pt x="65" y="81"/>
                        <a:pt x="65" y="81"/>
                      </a:cubicBezTo>
                      <a:cubicBezTo>
                        <a:pt x="65" y="82"/>
                        <a:pt x="65" y="81"/>
                        <a:pt x="66" y="81"/>
                      </a:cubicBezTo>
                      <a:cubicBezTo>
                        <a:pt x="65" y="83"/>
                        <a:pt x="65" y="84"/>
                        <a:pt x="64" y="85"/>
                      </a:cubicBezTo>
                      <a:cubicBezTo>
                        <a:pt x="64" y="85"/>
                        <a:pt x="64" y="85"/>
                        <a:pt x="64" y="85"/>
                      </a:cubicBezTo>
                      <a:cubicBezTo>
                        <a:pt x="64" y="86"/>
                        <a:pt x="64" y="85"/>
                        <a:pt x="64" y="86"/>
                      </a:cubicBezTo>
                      <a:cubicBezTo>
                        <a:pt x="63" y="86"/>
                        <a:pt x="64" y="85"/>
                        <a:pt x="63" y="84"/>
                      </a:cubicBezTo>
                      <a:cubicBezTo>
                        <a:pt x="64" y="84"/>
                        <a:pt x="64" y="84"/>
                        <a:pt x="64" y="83"/>
                      </a:cubicBezTo>
                      <a:cubicBezTo>
                        <a:pt x="64" y="83"/>
                        <a:pt x="64" y="83"/>
                        <a:pt x="64" y="83"/>
                      </a:cubicBezTo>
                      <a:cubicBezTo>
                        <a:pt x="64" y="81"/>
                        <a:pt x="65" y="79"/>
                        <a:pt x="64" y="77"/>
                      </a:cubicBezTo>
                      <a:cubicBezTo>
                        <a:pt x="65" y="77"/>
                        <a:pt x="65" y="77"/>
                        <a:pt x="65" y="76"/>
                      </a:cubicBezTo>
                      <a:cubicBezTo>
                        <a:pt x="65" y="76"/>
                        <a:pt x="65" y="76"/>
                        <a:pt x="65" y="76"/>
                      </a:cubicBezTo>
                      <a:cubicBezTo>
                        <a:pt x="65" y="76"/>
                        <a:pt x="65" y="76"/>
                        <a:pt x="65" y="76"/>
                      </a:cubicBezTo>
                      <a:cubicBezTo>
                        <a:pt x="65" y="76"/>
                        <a:pt x="65" y="75"/>
                        <a:pt x="65" y="75"/>
                      </a:cubicBezTo>
                      <a:cubicBezTo>
                        <a:pt x="65" y="75"/>
                        <a:pt x="65" y="75"/>
                        <a:pt x="65" y="75"/>
                      </a:cubicBezTo>
                      <a:cubicBezTo>
                        <a:pt x="65" y="75"/>
                        <a:pt x="65" y="75"/>
                        <a:pt x="65" y="75"/>
                      </a:cubicBezTo>
                      <a:cubicBezTo>
                        <a:pt x="65" y="75"/>
                        <a:pt x="65" y="75"/>
                        <a:pt x="65" y="75"/>
                      </a:cubicBezTo>
                      <a:cubicBezTo>
                        <a:pt x="65" y="74"/>
                        <a:pt x="65" y="74"/>
                        <a:pt x="65" y="74"/>
                      </a:cubicBezTo>
                      <a:cubicBezTo>
                        <a:pt x="65" y="74"/>
                        <a:pt x="65" y="74"/>
                        <a:pt x="65" y="73"/>
                      </a:cubicBezTo>
                      <a:cubicBezTo>
                        <a:pt x="65" y="73"/>
                        <a:pt x="65" y="74"/>
                        <a:pt x="65" y="74"/>
                      </a:cubicBezTo>
                      <a:cubicBezTo>
                        <a:pt x="65" y="74"/>
                        <a:pt x="65" y="73"/>
                        <a:pt x="65" y="73"/>
                      </a:cubicBezTo>
                      <a:cubicBezTo>
                        <a:pt x="65" y="73"/>
                        <a:pt x="65" y="73"/>
                        <a:pt x="65" y="73"/>
                      </a:cubicBezTo>
                      <a:cubicBezTo>
                        <a:pt x="66" y="73"/>
                        <a:pt x="65" y="72"/>
                        <a:pt x="65" y="72"/>
                      </a:cubicBezTo>
                      <a:cubicBezTo>
                        <a:pt x="65" y="72"/>
                        <a:pt x="65" y="72"/>
                        <a:pt x="64" y="72"/>
                      </a:cubicBezTo>
                      <a:cubicBezTo>
                        <a:pt x="65" y="72"/>
                        <a:pt x="65" y="72"/>
                        <a:pt x="65" y="72"/>
                      </a:cubicBezTo>
                      <a:cubicBezTo>
                        <a:pt x="65" y="71"/>
                        <a:pt x="65" y="72"/>
                        <a:pt x="65" y="72"/>
                      </a:cubicBezTo>
                      <a:cubicBezTo>
                        <a:pt x="65" y="71"/>
                        <a:pt x="65" y="71"/>
                        <a:pt x="65" y="71"/>
                      </a:cubicBezTo>
                      <a:cubicBezTo>
                        <a:pt x="65" y="71"/>
                        <a:pt x="65" y="72"/>
                        <a:pt x="64" y="71"/>
                      </a:cubicBezTo>
                      <a:cubicBezTo>
                        <a:pt x="64" y="71"/>
                        <a:pt x="64" y="71"/>
                        <a:pt x="64" y="71"/>
                      </a:cubicBezTo>
                      <a:cubicBezTo>
                        <a:pt x="64" y="72"/>
                        <a:pt x="64" y="73"/>
                        <a:pt x="64" y="73"/>
                      </a:cubicBezTo>
                      <a:cubicBezTo>
                        <a:pt x="64" y="73"/>
                        <a:pt x="64" y="73"/>
                        <a:pt x="64" y="73"/>
                      </a:cubicBezTo>
                      <a:cubicBezTo>
                        <a:pt x="64" y="73"/>
                        <a:pt x="64" y="73"/>
                        <a:pt x="64" y="73"/>
                      </a:cubicBezTo>
                      <a:cubicBezTo>
                        <a:pt x="64" y="73"/>
                        <a:pt x="64" y="73"/>
                        <a:pt x="65" y="73"/>
                      </a:cubicBezTo>
                      <a:cubicBezTo>
                        <a:pt x="65" y="74"/>
                        <a:pt x="64" y="73"/>
                        <a:pt x="64" y="74"/>
                      </a:cubicBezTo>
                      <a:cubicBezTo>
                        <a:pt x="64" y="74"/>
                        <a:pt x="64" y="74"/>
                        <a:pt x="64" y="74"/>
                      </a:cubicBezTo>
                      <a:cubicBezTo>
                        <a:pt x="64" y="74"/>
                        <a:pt x="64" y="74"/>
                        <a:pt x="64" y="75"/>
                      </a:cubicBezTo>
                      <a:cubicBezTo>
                        <a:pt x="64" y="75"/>
                        <a:pt x="64" y="74"/>
                        <a:pt x="64" y="74"/>
                      </a:cubicBezTo>
                      <a:cubicBezTo>
                        <a:pt x="64" y="75"/>
                        <a:pt x="64" y="75"/>
                        <a:pt x="64" y="75"/>
                      </a:cubicBezTo>
                      <a:cubicBezTo>
                        <a:pt x="64" y="75"/>
                        <a:pt x="65" y="76"/>
                        <a:pt x="64" y="76"/>
                      </a:cubicBezTo>
                      <a:cubicBezTo>
                        <a:pt x="63" y="75"/>
                        <a:pt x="64" y="75"/>
                        <a:pt x="64" y="75"/>
                      </a:cubicBezTo>
                      <a:cubicBezTo>
                        <a:pt x="64" y="75"/>
                        <a:pt x="64" y="75"/>
                        <a:pt x="64" y="75"/>
                      </a:cubicBezTo>
                      <a:cubicBezTo>
                        <a:pt x="63" y="75"/>
                        <a:pt x="63" y="75"/>
                        <a:pt x="63" y="75"/>
                      </a:cubicBezTo>
                      <a:cubicBezTo>
                        <a:pt x="63" y="75"/>
                        <a:pt x="64" y="75"/>
                        <a:pt x="64" y="76"/>
                      </a:cubicBezTo>
                      <a:cubicBezTo>
                        <a:pt x="63" y="76"/>
                        <a:pt x="63" y="76"/>
                        <a:pt x="63" y="76"/>
                      </a:cubicBezTo>
                      <a:cubicBezTo>
                        <a:pt x="63" y="76"/>
                        <a:pt x="62" y="77"/>
                        <a:pt x="62" y="78"/>
                      </a:cubicBezTo>
                      <a:cubicBezTo>
                        <a:pt x="62" y="78"/>
                        <a:pt x="62" y="77"/>
                        <a:pt x="62" y="77"/>
                      </a:cubicBezTo>
                      <a:cubicBezTo>
                        <a:pt x="62" y="77"/>
                        <a:pt x="62" y="77"/>
                        <a:pt x="62" y="77"/>
                      </a:cubicBezTo>
                      <a:cubicBezTo>
                        <a:pt x="62" y="77"/>
                        <a:pt x="62" y="76"/>
                        <a:pt x="62" y="77"/>
                      </a:cubicBezTo>
                      <a:cubicBezTo>
                        <a:pt x="62" y="76"/>
                        <a:pt x="62" y="75"/>
                        <a:pt x="62" y="73"/>
                      </a:cubicBezTo>
                      <a:cubicBezTo>
                        <a:pt x="63" y="73"/>
                        <a:pt x="62" y="74"/>
                        <a:pt x="62" y="74"/>
                      </a:cubicBezTo>
                      <a:cubicBezTo>
                        <a:pt x="63" y="74"/>
                        <a:pt x="63" y="74"/>
                        <a:pt x="63" y="73"/>
                      </a:cubicBezTo>
                      <a:cubicBezTo>
                        <a:pt x="62" y="73"/>
                        <a:pt x="62" y="72"/>
                        <a:pt x="62" y="72"/>
                      </a:cubicBezTo>
                      <a:cubicBezTo>
                        <a:pt x="62" y="72"/>
                        <a:pt x="62" y="72"/>
                        <a:pt x="62" y="72"/>
                      </a:cubicBezTo>
                      <a:cubicBezTo>
                        <a:pt x="63" y="71"/>
                        <a:pt x="62" y="71"/>
                        <a:pt x="62" y="71"/>
                      </a:cubicBezTo>
                      <a:cubicBezTo>
                        <a:pt x="62" y="71"/>
                        <a:pt x="63" y="71"/>
                        <a:pt x="63" y="71"/>
                      </a:cubicBezTo>
                      <a:cubicBezTo>
                        <a:pt x="63" y="70"/>
                        <a:pt x="63" y="69"/>
                        <a:pt x="63" y="68"/>
                      </a:cubicBezTo>
                      <a:cubicBezTo>
                        <a:pt x="64" y="69"/>
                        <a:pt x="63" y="70"/>
                        <a:pt x="63" y="71"/>
                      </a:cubicBezTo>
                      <a:cubicBezTo>
                        <a:pt x="64" y="71"/>
                        <a:pt x="63" y="72"/>
                        <a:pt x="63" y="73"/>
                      </a:cubicBezTo>
                      <a:cubicBezTo>
                        <a:pt x="64" y="72"/>
                        <a:pt x="64" y="71"/>
                        <a:pt x="64" y="71"/>
                      </a:cubicBezTo>
                      <a:cubicBezTo>
                        <a:pt x="64" y="71"/>
                        <a:pt x="65" y="71"/>
                        <a:pt x="65" y="70"/>
                      </a:cubicBezTo>
                      <a:cubicBezTo>
                        <a:pt x="65" y="70"/>
                        <a:pt x="65" y="71"/>
                        <a:pt x="65" y="71"/>
                      </a:cubicBezTo>
                      <a:cubicBezTo>
                        <a:pt x="65" y="71"/>
                        <a:pt x="65" y="71"/>
                        <a:pt x="65" y="70"/>
                      </a:cubicBezTo>
                      <a:cubicBezTo>
                        <a:pt x="65" y="70"/>
                        <a:pt x="65" y="70"/>
                        <a:pt x="65" y="70"/>
                      </a:cubicBezTo>
                      <a:cubicBezTo>
                        <a:pt x="65" y="70"/>
                        <a:pt x="65" y="69"/>
                        <a:pt x="65" y="69"/>
                      </a:cubicBezTo>
                      <a:cubicBezTo>
                        <a:pt x="65" y="69"/>
                        <a:pt x="65" y="69"/>
                        <a:pt x="65" y="69"/>
                      </a:cubicBezTo>
                      <a:cubicBezTo>
                        <a:pt x="65" y="69"/>
                        <a:pt x="65" y="69"/>
                        <a:pt x="65" y="69"/>
                      </a:cubicBezTo>
                      <a:cubicBezTo>
                        <a:pt x="65" y="69"/>
                        <a:pt x="65" y="69"/>
                        <a:pt x="65" y="69"/>
                      </a:cubicBezTo>
                      <a:cubicBezTo>
                        <a:pt x="65" y="69"/>
                        <a:pt x="65" y="69"/>
                        <a:pt x="65" y="69"/>
                      </a:cubicBezTo>
                      <a:cubicBezTo>
                        <a:pt x="64" y="69"/>
                        <a:pt x="64" y="68"/>
                        <a:pt x="65" y="68"/>
                      </a:cubicBezTo>
                      <a:cubicBezTo>
                        <a:pt x="65" y="68"/>
                        <a:pt x="65" y="67"/>
                        <a:pt x="64" y="67"/>
                      </a:cubicBezTo>
                      <a:cubicBezTo>
                        <a:pt x="64" y="67"/>
                        <a:pt x="64" y="68"/>
                        <a:pt x="64" y="67"/>
                      </a:cubicBezTo>
                      <a:cubicBezTo>
                        <a:pt x="64" y="67"/>
                        <a:pt x="64" y="67"/>
                        <a:pt x="64" y="67"/>
                      </a:cubicBezTo>
                      <a:cubicBezTo>
                        <a:pt x="65" y="65"/>
                        <a:pt x="65" y="64"/>
                        <a:pt x="65" y="63"/>
                      </a:cubicBezTo>
                      <a:cubicBezTo>
                        <a:pt x="65" y="63"/>
                        <a:pt x="65" y="63"/>
                        <a:pt x="65" y="63"/>
                      </a:cubicBezTo>
                      <a:cubicBezTo>
                        <a:pt x="66" y="63"/>
                        <a:pt x="65" y="62"/>
                        <a:pt x="65" y="62"/>
                      </a:cubicBezTo>
                      <a:cubicBezTo>
                        <a:pt x="65" y="62"/>
                        <a:pt x="65" y="62"/>
                        <a:pt x="65" y="62"/>
                      </a:cubicBezTo>
                      <a:cubicBezTo>
                        <a:pt x="65" y="62"/>
                        <a:pt x="65" y="62"/>
                        <a:pt x="65" y="61"/>
                      </a:cubicBezTo>
                      <a:cubicBezTo>
                        <a:pt x="66" y="61"/>
                        <a:pt x="65" y="62"/>
                        <a:pt x="65" y="62"/>
                      </a:cubicBezTo>
                      <a:cubicBezTo>
                        <a:pt x="66" y="62"/>
                        <a:pt x="66" y="61"/>
                        <a:pt x="65" y="61"/>
                      </a:cubicBezTo>
                      <a:cubicBezTo>
                        <a:pt x="65" y="61"/>
                        <a:pt x="66" y="60"/>
                        <a:pt x="65" y="59"/>
                      </a:cubicBezTo>
                      <a:cubicBezTo>
                        <a:pt x="66" y="59"/>
                        <a:pt x="66" y="59"/>
                        <a:pt x="66" y="59"/>
                      </a:cubicBezTo>
                      <a:cubicBezTo>
                        <a:pt x="66" y="59"/>
                        <a:pt x="66" y="59"/>
                        <a:pt x="66" y="59"/>
                      </a:cubicBezTo>
                      <a:cubicBezTo>
                        <a:pt x="66" y="58"/>
                        <a:pt x="66" y="59"/>
                        <a:pt x="65" y="58"/>
                      </a:cubicBezTo>
                      <a:cubicBezTo>
                        <a:pt x="65" y="59"/>
                        <a:pt x="65" y="59"/>
                        <a:pt x="65" y="59"/>
                      </a:cubicBezTo>
                      <a:cubicBezTo>
                        <a:pt x="65" y="59"/>
                        <a:pt x="65" y="58"/>
                        <a:pt x="65" y="59"/>
                      </a:cubicBezTo>
                      <a:cubicBezTo>
                        <a:pt x="64" y="58"/>
                        <a:pt x="65" y="58"/>
                        <a:pt x="65" y="58"/>
                      </a:cubicBezTo>
                      <a:cubicBezTo>
                        <a:pt x="65" y="58"/>
                        <a:pt x="65" y="57"/>
                        <a:pt x="65" y="58"/>
                      </a:cubicBezTo>
                      <a:cubicBezTo>
                        <a:pt x="66" y="57"/>
                        <a:pt x="66" y="57"/>
                        <a:pt x="66" y="58"/>
                      </a:cubicBezTo>
                      <a:cubicBezTo>
                        <a:pt x="66" y="58"/>
                        <a:pt x="66" y="57"/>
                        <a:pt x="66" y="57"/>
                      </a:cubicBezTo>
                      <a:cubicBezTo>
                        <a:pt x="66" y="57"/>
                        <a:pt x="66" y="57"/>
                        <a:pt x="66" y="57"/>
                      </a:cubicBezTo>
                      <a:cubicBezTo>
                        <a:pt x="66" y="56"/>
                        <a:pt x="66" y="56"/>
                        <a:pt x="66" y="55"/>
                      </a:cubicBezTo>
                      <a:cubicBezTo>
                        <a:pt x="67" y="55"/>
                        <a:pt x="66" y="54"/>
                        <a:pt x="66" y="54"/>
                      </a:cubicBezTo>
                      <a:cubicBezTo>
                        <a:pt x="66" y="53"/>
                        <a:pt x="66" y="52"/>
                        <a:pt x="66" y="51"/>
                      </a:cubicBezTo>
                      <a:cubicBezTo>
                        <a:pt x="66" y="51"/>
                        <a:pt x="67" y="50"/>
                        <a:pt x="66" y="50"/>
                      </a:cubicBezTo>
                      <a:cubicBezTo>
                        <a:pt x="66" y="50"/>
                        <a:pt x="66" y="51"/>
                        <a:pt x="65" y="51"/>
                      </a:cubicBezTo>
                      <a:cubicBezTo>
                        <a:pt x="65" y="51"/>
                        <a:pt x="66" y="51"/>
                        <a:pt x="66" y="51"/>
                      </a:cubicBezTo>
                      <a:cubicBezTo>
                        <a:pt x="65" y="51"/>
                        <a:pt x="65" y="51"/>
                        <a:pt x="65" y="52"/>
                      </a:cubicBezTo>
                      <a:cubicBezTo>
                        <a:pt x="65" y="52"/>
                        <a:pt x="66" y="52"/>
                        <a:pt x="66" y="52"/>
                      </a:cubicBezTo>
                      <a:cubicBezTo>
                        <a:pt x="66" y="52"/>
                        <a:pt x="66" y="52"/>
                        <a:pt x="66" y="52"/>
                      </a:cubicBezTo>
                      <a:cubicBezTo>
                        <a:pt x="66" y="52"/>
                        <a:pt x="66" y="52"/>
                        <a:pt x="66" y="52"/>
                      </a:cubicBezTo>
                      <a:cubicBezTo>
                        <a:pt x="66" y="52"/>
                        <a:pt x="66" y="52"/>
                        <a:pt x="66" y="53"/>
                      </a:cubicBezTo>
                      <a:cubicBezTo>
                        <a:pt x="66" y="52"/>
                        <a:pt x="65" y="53"/>
                        <a:pt x="66" y="53"/>
                      </a:cubicBezTo>
                      <a:cubicBezTo>
                        <a:pt x="66" y="54"/>
                        <a:pt x="65" y="54"/>
                        <a:pt x="66" y="55"/>
                      </a:cubicBezTo>
                      <a:cubicBezTo>
                        <a:pt x="65" y="55"/>
                        <a:pt x="65" y="56"/>
                        <a:pt x="65" y="57"/>
                      </a:cubicBezTo>
                      <a:cubicBezTo>
                        <a:pt x="65" y="57"/>
                        <a:pt x="65" y="57"/>
                        <a:pt x="65" y="57"/>
                      </a:cubicBezTo>
                      <a:cubicBezTo>
                        <a:pt x="65" y="57"/>
                        <a:pt x="65" y="57"/>
                        <a:pt x="65" y="57"/>
                      </a:cubicBezTo>
                      <a:cubicBezTo>
                        <a:pt x="64" y="57"/>
                        <a:pt x="65" y="57"/>
                        <a:pt x="64" y="57"/>
                      </a:cubicBezTo>
                      <a:cubicBezTo>
                        <a:pt x="65" y="57"/>
                        <a:pt x="64" y="58"/>
                        <a:pt x="65" y="58"/>
                      </a:cubicBezTo>
                      <a:cubicBezTo>
                        <a:pt x="65" y="58"/>
                        <a:pt x="64" y="58"/>
                        <a:pt x="64" y="58"/>
                      </a:cubicBezTo>
                      <a:cubicBezTo>
                        <a:pt x="64" y="58"/>
                        <a:pt x="64" y="58"/>
                        <a:pt x="65" y="58"/>
                      </a:cubicBezTo>
                      <a:cubicBezTo>
                        <a:pt x="64" y="59"/>
                        <a:pt x="64" y="59"/>
                        <a:pt x="64" y="59"/>
                      </a:cubicBezTo>
                      <a:cubicBezTo>
                        <a:pt x="64" y="59"/>
                        <a:pt x="64" y="59"/>
                        <a:pt x="64" y="59"/>
                      </a:cubicBezTo>
                      <a:cubicBezTo>
                        <a:pt x="64" y="59"/>
                        <a:pt x="64" y="59"/>
                        <a:pt x="64" y="59"/>
                      </a:cubicBezTo>
                      <a:cubicBezTo>
                        <a:pt x="64" y="60"/>
                        <a:pt x="64" y="60"/>
                        <a:pt x="64" y="60"/>
                      </a:cubicBezTo>
                      <a:cubicBezTo>
                        <a:pt x="64" y="61"/>
                        <a:pt x="64" y="61"/>
                        <a:pt x="64" y="61"/>
                      </a:cubicBezTo>
                      <a:cubicBezTo>
                        <a:pt x="64" y="61"/>
                        <a:pt x="64" y="61"/>
                        <a:pt x="64" y="61"/>
                      </a:cubicBezTo>
                      <a:cubicBezTo>
                        <a:pt x="63" y="61"/>
                        <a:pt x="63" y="62"/>
                        <a:pt x="64" y="62"/>
                      </a:cubicBezTo>
                      <a:cubicBezTo>
                        <a:pt x="63" y="62"/>
                        <a:pt x="63" y="62"/>
                        <a:pt x="63" y="62"/>
                      </a:cubicBezTo>
                      <a:cubicBezTo>
                        <a:pt x="63" y="62"/>
                        <a:pt x="63" y="62"/>
                        <a:pt x="63" y="63"/>
                      </a:cubicBezTo>
                      <a:cubicBezTo>
                        <a:pt x="63" y="63"/>
                        <a:pt x="62" y="63"/>
                        <a:pt x="62" y="63"/>
                      </a:cubicBezTo>
                      <a:cubicBezTo>
                        <a:pt x="62" y="63"/>
                        <a:pt x="62" y="63"/>
                        <a:pt x="62" y="63"/>
                      </a:cubicBezTo>
                      <a:cubicBezTo>
                        <a:pt x="63" y="63"/>
                        <a:pt x="62" y="63"/>
                        <a:pt x="62" y="63"/>
                      </a:cubicBezTo>
                      <a:cubicBezTo>
                        <a:pt x="62" y="64"/>
                        <a:pt x="62" y="64"/>
                        <a:pt x="61" y="64"/>
                      </a:cubicBezTo>
                      <a:cubicBezTo>
                        <a:pt x="61" y="64"/>
                        <a:pt x="61" y="64"/>
                        <a:pt x="61" y="64"/>
                      </a:cubicBezTo>
                      <a:cubicBezTo>
                        <a:pt x="61" y="64"/>
                        <a:pt x="61" y="64"/>
                        <a:pt x="61" y="64"/>
                      </a:cubicBezTo>
                      <a:cubicBezTo>
                        <a:pt x="61" y="64"/>
                        <a:pt x="61" y="64"/>
                        <a:pt x="61" y="63"/>
                      </a:cubicBezTo>
                      <a:cubicBezTo>
                        <a:pt x="62" y="63"/>
                        <a:pt x="62" y="62"/>
                        <a:pt x="62" y="63"/>
                      </a:cubicBezTo>
                      <a:cubicBezTo>
                        <a:pt x="62" y="62"/>
                        <a:pt x="61" y="62"/>
                        <a:pt x="61" y="62"/>
                      </a:cubicBezTo>
                      <a:cubicBezTo>
                        <a:pt x="61" y="61"/>
                        <a:pt x="62" y="61"/>
                        <a:pt x="62" y="61"/>
                      </a:cubicBezTo>
                      <a:cubicBezTo>
                        <a:pt x="61" y="61"/>
                        <a:pt x="61" y="61"/>
                        <a:pt x="61" y="61"/>
                      </a:cubicBezTo>
                      <a:cubicBezTo>
                        <a:pt x="62" y="61"/>
                        <a:pt x="61" y="62"/>
                        <a:pt x="62" y="63"/>
                      </a:cubicBezTo>
                      <a:cubicBezTo>
                        <a:pt x="61" y="63"/>
                        <a:pt x="61" y="63"/>
                        <a:pt x="61" y="63"/>
                      </a:cubicBezTo>
                      <a:cubicBezTo>
                        <a:pt x="61" y="63"/>
                        <a:pt x="61" y="63"/>
                        <a:pt x="61" y="63"/>
                      </a:cubicBezTo>
                      <a:cubicBezTo>
                        <a:pt x="61" y="63"/>
                        <a:pt x="61" y="63"/>
                        <a:pt x="61" y="63"/>
                      </a:cubicBezTo>
                      <a:cubicBezTo>
                        <a:pt x="61" y="63"/>
                        <a:pt x="61" y="63"/>
                        <a:pt x="60" y="63"/>
                      </a:cubicBezTo>
                      <a:cubicBezTo>
                        <a:pt x="60" y="63"/>
                        <a:pt x="61" y="63"/>
                        <a:pt x="61" y="63"/>
                      </a:cubicBezTo>
                      <a:cubicBezTo>
                        <a:pt x="61" y="63"/>
                        <a:pt x="61" y="63"/>
                        <a:pt x="61" y="63"/>
                      </a:cubicBezTo>
                      <a:cubicBezTo>
                        <a:pt x="61" y="63"/>
                        <a:pt x="61" y="63"/>
                        <a:pt x="61" y="63"/>
                      </a:cubicBezTo>
                      <a:cubicBezTo>
                        <a:pt x="61" y="63"/>
                        <a:pt x="61" y="64"/>
                        <a:pt x="61" y="64"/>
                      </a:cubicBezTo>
                      <a:cubicBezTo>
                        <a:pt x="60" y="64"/>
                        <a:pt x="60" y="64"/>
                        <a:pt x="61" y="64"/>
                      </a:cubicBezTo>
                      <a:cubicBezTo>
                        <a:pt x="60" y="64"/>
                        <a:pt x="60" y="64"/>
                        <a:pt x="60" y="64"/>
                      </a:cubicBezTo>
                      <a:cubicBezTo>
                        <a:pt x="60" y="64"/>
                        <a:pt x="60" y="64"/>
                        <a:pt x="61" y="64"/>
                      </a:cubicBezTo>
                      <a:cubicBezTo>
                        <a:pt x="60" y="65"/>
                        <a:pt x="61" y="65"/>
                        <a:pt x="60" y="66"/>
                      </a:cubicBezTo>
                      <a:cubicBezTo>
                        <a:pt x="58" y="65"/>
                        <a:pt x="58" y="66"/>
                        <a:pt x="58" y="67"/>
                      </a:cubicBezTo>
                      <a:cubicBezTo>
                        <a:pt x="58" y="67"/>
                        <a:pt x="58" y="67"/>
                        <a:pt x="58" y="67"/>
                      </a:cubicBezTo>
                      <a:cubicBezTo>
                        <a:pt x="58" y="67"/>
                        <a:pt x="58" y="67"/>
                        <a:pt x="58" y="67"/>
                      </a:cubicBezTo>
                      <a:cubicBezTo>
                        <a:pt x="59" y="67"/>
                        <a:pt x="58" y="66"/>
                        <a:pt x="60" y="66"/>
                      </a:cubicBezTo>
                      <a:cubicBezTo>
                        <a:pt x="59" y="66"/>
                        <a:pt x="59" y="67"/>
                        <a:pt x="59" y="67"/>
                      </a:cubicBezTo>
                      <a:cubicBezTo>
                        <a:pt x="59" y="67"/>
                        <a:pt x="59" y="67"/>
                        <a:pt x="59" y="67"/>
                      </a:cubicBezTo>
                      <a:cubicBezTo>
                        <a:pt x="59" y="67"/>
                        <a:pt x="59" y="67"/>
                        <a:pt x="60" y="67"/>
                      </a:cubicBezTo>
                      <a:cubicBezTo>
                        <a:pt x="60" y="68"/>
                        <a:pt x="59" y="68"/>
                        <a:pt x="60" y="69"/>
                      </a:cubicBezTo>
                      <a:cubicBezTo>
                        <a:pt x="59" y="69"/>
                        <a:pt x="59" y="68"/>
                        <a:pt x="59" y="68"/>
                      </a:cubicBezTo>
                      <a:cubicBezTo>
                        <a:pt x="59" y="68"/>
                        <a:pt x="59" y="68"/>
                        <a:pt x="58" y="68"/>
                      </a:cubicBezTo>
                      <a:cubicBezTo>
                        <a:pt x="58" y="68"/>
                        <a:pt x="58" y="68"/>
                        <a:pt x="58" y="67"/>
                      </a:cubicBezTo>
                      <a:cubicBezTo>
                        <a:pt x="57" y="67"/>
                        <a:pt x="58" y="68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9" y="69"/>
                        <a:pt x="59" y="69"/>
                        <a:pt x="59" y="69"/>
                      </a:cubicBezTo>
                      <a:cubicBezTo>
                        <a:pt x="59" y="69"/>
                        <a:pt x="60" y="70"/>
                        <a:pt x="59" y="70"/>
                      </a:cubicBezTo>
                      <a:cubicBezTo>
                        <a:pt x="59" y="69"/>
                        <a:pt x="59" y="69"/>
                        <a:pt x="59" y="69"/>
                      </a:cubicBezTo>
                      <a:cubicBezTo>
                        <a:pt x="58" y="69"/>
                        <a:pt x="58" y="70"/>
                        <a:pt x="59" y="70"/>
                      </a:cubicBezTo>
                      <a:cubicBezTo>
                        <a:pt x="59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9" y="70"/>
                      </a:cubicBezTo>
                      <a:cubicBezTo>
                        <a:pt x="58" y="70"/>
                        <a:pt x="58" y="71"/>
                        <a:pt x="58" y="71"/>
                      </a:cubicBezTo>
                      <a:cubicBezTo>
                        <a:pt x="58" y="71"/>
                        <a:pt x="58" y="71"/>
                        <a:pt x="58" y="71"/>
                      </a:cubicBezTo>
                      <a:cubicBezTo>
                        <a:pt x="59" y="71"/>
                        <a:pt x="59" y="70"/>
                        <a:pt x="59" y="70"/>
                      </a:cubicBezTo>
                      <a:cubicBezTo>
                        <a:pt x="59" y="70"/>
                        <a:pt x="60" y="70"/>
                        <a:pt x="60" y="70"/>
                      </a:cubicBezTo>
                      <a:cubicBezTo>
                        <a:pt x="60" y="70"/>
                        <a:pt x="60" y="69"/>
                        <a:pt x="60" y="69"/>
                      </a:cubicBezTo>
                      <a:cubicBezTo>
                        <a:pt x="61" y="69"/>
                        <a:pt x="61" y="69"/>
                        <a:pt x="61" y="69"/>
                      </a:cubicBezTo>
                      <a:cubicBezTo>
                        <a:pt x="61" y="69"/>
                        <a:pt x="61" y="69"/>
                        <a:pt x="61" y="69"/>
                      </a:cubicBezTo>
                      <a:cubicBezTo>
                        <a:pt x="61" y="69"/>
                        <a:pt x="61" y="70"/>
                        <a:pt x="61" y="70"/>
                      </a:cubicBezTo>
                      <a:cubicBezTo>
                        <a:pt x="61" y="70"/>
                        <a:pt x="61" y="70"/>
                        <a:pt x="61" y="69"/>
                      </a:cubicBezTo>
                      <a:cubicBezTo>
                        <a:pt x="61" y="70"/>
                        <a:pt x="61" y="70"/>
                        <a:pt x="61" y="70"/>
                      </a:cubicBezTo>
                      <a:cubicBezTo>
                        <a:pt x="60" y="70"/>
                        <a:pt x="61" y="71"/>
                        <a:pt x="60" y="70"/>
                      </a:cubicBezTo>
                      <a:cubicBezTo>
                        <a:pt x="60" y="70"/>
                        <a:pt x="60" y="70"/>
                        <a:pt x="60" y="70"/>
                      </a:cubicBezTo>
                      <a:cubicBezTo>
                        <a:pt x="59" y="70"/>
                        <a:pt x="60" y="71"/>
                        <a:pt x="59" y="70"/>
                      </a:cubicBezTo>
                      <a:cubicBezTo>
                        <a:pt x="60" y="71"/>
                        <a:pt x="60" y="71"/>
                        <a:pt x="60" y="71"/>
                      </a:cubicBezTo>
                      <a:cubicBezTo>
                        <a:pt x="60" y="71"/>
                        <a:pt x="60" y="71"/>
                        <a:pt x="60" y="71"/>
                      </a:cubicBezTo>
                      <a:cubicBezTo>
                        <a:pt x="61" y="71"/>
                        <a:pt x="60" y="72"/>
                        <a:pt x="61" y="72"/>
                      </a:cubicBezTo>
                      <a:cubicBezTo>
                        <a:pt x="61" y="72"/>
                        <a:pt x="60" y="72"/>
                        <a:pt x="60" y="72"/>
                      </a:cubicBezTo>
                      <a:cubicBezTo>
                        <a:pt x="60" y="73"/>
                        <a:pt x="60" y="73"/>
                        <a:pt x="60" y="74"/>
                      </a:cubicBezTo>
                      <a:cubicBezTo>
                        <a:pt x="60" y="74"/>
                        <a:pt x="60" y="74"/>
                        <a:pt x="60" y="74"/>
                      </a:cubicBezTo>
                      <a:cubicBezTo>
                        <a:pt x="60" y="75"/>
                        <a:pt x="60" y="75"/>
                        <a:pt x="60" y="76"/>
                      </a:cubicBezTo>
                      <a:cubicBezTo>
                        <a:pt x="60" y="76"/>
                        <a:pt x="60" y="76"/>
                        <a:pt x="59" y="76"/>
                      </a:cubicBezTo>
                      <a:cubicBezTo>
                        <a:pt x="59" y="76"/>
                        <a:pt x="59" y="77"/>
                        <a:pt x="59" y="77"/>
                      </a:cubicBezTo>
                      <a:cubicBezTo>
                        <a:pt x="59" y="77"/>
                        <a:pt x="60" y="77"/>
                        <a:pt x="60" y="76"/>
                      </a:cubicBezTo>
                      <a:cubicBezTo>
                        <a:pt x="60" y="77"/>
                        <a:pt x="60" y="77"/>
                        <a:pt x="60" y="77"/>
                      </a:cubicBezTo>
                      <a:cubicBezTo>
                        <a:pt x="60" y="77"/>
                        <a:pt x="60" y="77"/>
                        <a:pt x="60" y="77"/>
                      </a:cubicBezTo>
                      <a:cubicBezTo>
                        <a:pt x="59" y="78"/>
                        <a:pt x="59" y="78"/>
                        <a:pt x="59" y="78"/>
                      </a:cubicBezTo>
                      <a:cubicBezTo>
                        <a:pt x="59" y="78"/>
                        <a:pt x="59" y="78"/>
                        <a:pt x="59" y="78"/>
                      </a:cubicBezTo>
                      <a:cubicBezTo>
                        <a:pt x="59" y="78"/>
                        <a:pt x="59" y="78"/>
                        <a:pt x="59" y="79"/>
                      </a:cubicBezTo>
                      <a:cubicBezTo>
                        <a:pt x="59" y="79"/>
                        <a:pt x="59" y="79"/>
                        <a:pt x="59" y="79"/>
                      </a:cubicBezTo>
                      <a:cubicBezTo>
                        <a:pt x="59" y="79"/>
                        <a:pt x="59" y="79"/>
                        <a:pt x="59" y="80"/>
                      </a:cubicBezTo>
                      <a:cubicBezTo>
                        <a:pt x="59" y="80"/>
                        <a:pt x="58" y="80"/>
                        <a:pt x="58" y="80"/>
                      </a:cubicBezTo>
                      <a:cubicBezTo>
                        <a:pt x="58" y="80"/>
                        <a:pt x="58" y="80"/>
                        <a:pt x="58" y="80"/>
                      </a:cubicBezTo>
                      <a:cubicBezTo>
                        <a:pt x="58" y="79"/>
                        <a:pt x="59" y="80"/>
                        <a:pt x="59" y="79"/>
                      </a:cubicBezTo>
                      <a:cubicBezTo>
                        <a:pt x="59" y="79"/>
                        <a:pt x="58" y="79"/>
                        <a:pt x="58" y="79"/>
                      </a:cubicBezTo>
                      <a:cubicBezTo>
                        <a:pt x="58" y="78"/>
                        <a:pt x="58" y="78"/>
                        <a:pt x="58" y="78"/>
                      </a:cubicBezTo>
                      <a:cubicBezTo>
                        <a:pt x="58" y="77"/>
                        <a:pt x="58" y="77"/>
                        <a:pt x="58" y="77"/>
                      </a:cubicBezTo>
                      <a:cubicBezTo>
                        <a:pt x="58" y="77"/>
                        <a:pt x="57" y="77"/>
                        <a:pt x="57" y="77"/>
                      </a:cubicBezTo>
                      <a:cubicBezTo>
                        <a:pt x="58" y="77"/>
                        <a:pt x="58" y="76"/>
                        <a:pt x="59" y="76"/>
                      </a:cubicBezTo>
                      <a:cubicBezTo>
                        <a:pt x="59" y="76"/>
                        <a:pt x="58" y="76"/>
                        <a:pt x="58" y="76"/>
                      </a:cubicBezTo>
                      <a:cubicBezTo>
                        <a:pt x="58" y="76"/>
                        <a:pt x="58" y="76"/>
                        <a:pt x="58" y="75"/>
                      </a:cubicBezTo>
                      <a:cubicBezTo>
                        <a:pt x="59" y="76"/>
                        <a:pt x="59" y="76"/>
                        <a:pt x="59" y="76"/>
                      </a:cubicBezTo>
                      <a:cubicBezTo>
                        <a:pt x="59" y="76"/>
                        <a:pt x="59" y="75"/>
                        <a:pt x="59" y="75"/>
                      </a:cubicBezTo>
                      <a:cubicBezTo>
                        <a:pt x="58" y="75"/>
                        <a:pt x="58" y="75"/>
                        <a:pt x="58" y="75"/>
                      </a:cubicBezTo>
                      <a:cubicBezTo>
                        <a:pt x="58" y="75"/>
                        <a:pt x="58" y="75"/>
                        <a:pt x="58" y="75"/>
                      </a:cubicBezTo>
                      <a:cubicBezTo>
                        <a:pt x="57" y="74"/>
                        <a:pt x="59" y="75"/>
                        <a:pt x="59" y="74"/>
                      </a:cubicBezTo>
                      <a:cubicBezTo>
                        <a:pt x="59" y="73"/>
                        <a:pt x="59" y="73"/>
                        <a:pt x="59" y="73"/>
                      </a:cubicBezTo>
                      <a:cubicBezTo>
                        <a:pt x="58" y="73"/>
                        <a:pt x="59" y="74"/>
                        <a:pt x="59" y="74"/>
                      </a:cubicBezTo>
                      <a:cubicBezTo>
                        <a:pt x="59" y="74"/>
                        <a:pt x="58" y="74"/>
                        <a:pt x="58" y="74"/>
                      </a:cubicBezTo>
                      <a:cubicBezTo>
                        <a:pt x="58" y="74"/>
                        <a:pt x="58" y="73"/>
                        <a:pt x="59" y="73"/>
                      </a:cubicBezTo>
                      <a:cubicBezTo>
                        <a:pt x="59" y="72"/>
                        <a:pt x="59" y="73"/>
                        <a:pt x="59" y="73"/>
                      </a:cubicBezTo>
                      <a:cubicBezTo>
                        <a:pt x="59" y="72"/>
                        <a:pt x="59" y="72"/>
                        <a:pt x="59" y="72"/>
                      </a:cubicBezTo>
                      <a:cubicBezTo>
                        <a:pt x="59" y="72"/>
                        <a:pt x="60" y="71"/>
                        <a:pt x="59" y="71"/>
                      </a:cubicBezTo>
                      <a:cubicBezTo>
                        <a:pt x="59" y="71"/>
                        <a:pt x="59" y="71"/>
                        <a:pt x="59" y="71"/>
                      </a:cubicBezTo>
                      <a:cubicBezTo>
                        <a:pt x="59" y="71"/>
                        <a:pt x="59" y="71"/>
                        <a:pt x="59" y="72"/>
                      </a:cubicBezTo>
                      <a:cubicBezTo>
                        <a:pt x="59" y="71"/>
                        <a:pt x="58" y="72"/>
                        <a:pt x="58" y="72"/>
                      </a:cubicBezTo>
                      <a:cubicBezTo>
                        <a:pt x="58" y="72"/>
                        <a:pt x="57" y="71"/>
                        <a:pt x="57" y="71"/>
                      </a:cubicBezTo>
                      <a:cubicBezTo>
                        <a:pt x="57" y="71"/>
                        <a:pt x="57" y="71"/>
                        <a:pt x="57" y="72"/>
                      </a:cubicBezTo>
                      <a:cubicBezTo>
                        <a:pt x="57" y="72"/>
                        <a:pt x="57" y="72"/>
                        <a:pt x="58" y="73"/>
                      </a:cubicBezTo>
                      <a:cubicBezTo>
                        <a:pt x="57" y="73"/>
                        <a:pt x="57" y="72"/>
                        <a:pt x="57" y="72"/>
                      </a:cubicBezTo>
                      <a:cubicBezTo>
                        <a:pt x="57" y="72"/>
                        <a:pt x="57" y="73"/>
                        <a:pt x="57" y="73"/>
                      </a:cubicBezTo>
                      <a:cubicBezTo>
                        <a:pt x="57" y="73"/>
                        <a:pt x="57" y="73"/>
                        <a:pt x="56" y="73"/>
                      </a:cubicBezTo>
                      <a:cubicBezTo>
                        <a:pt x="56" y="72"/>
                        <a:pt x="56" y="72"/>
                        <a:pt x="57" y="72"/>
                      </a:cubicBezTo>
                      <a:cubicBezTo>
                        <a:pt x="57" y="71"/>
                        <a:pt x="56" y="71"/>
                        <a:pt x="56" y="71"/>
                      </a:cubicBezTo>
                      <a:cubicBezTo>
                        <a:pt x="56" y="71"/>
                        <a:pt x="56" y="70"/>
                        <a:pt x="56" y="70"/>
                      </a:cubicBezTo>
                      <a:cubicBezTo>
                        <a:pt x="56" y="70"/>
                        <a:pt x="56" y="70"/>
                        <a:pt x="57" y="70"/>
                      </a:cubicBezTo>
                      <a:cubicBezTo>
                        <a:pt x="56" y="69"/>
                        <a:pt x="56" y="69"/>
                        <a:pt x="56" y="69"/>
                      </a:cubicBezTo>
                      <a:cubicBezTo>
                        <a:pt x="56" y="68"/>
                        <a:pt x="56" y="68"/>
                        <a:pt x="56" y="68"/>
                      </a:cubicBezTo>
                      <a:cubicBezTo>
                        <a:pt x="56" y="68"/>
                        <a:pt x="57" y="68"/>
                        <a:pt x="57" y="68"/>
                      </a:cubicBezTo>
                      <a:cubicBezTo>
                        <a:pt x="57" y="68"/>
                        <a:pt x="56" y="67"/>
                        <a:pt x="57" y="67"/>
                      </a:cubicBezTo>
                      <a:cubicBezTo>
                        <a:pt x="57" y="67"/>
                        <a:pt x="56" y="67"/>
                        <a:pt x="56" y="67"/>
                      </a:cubicBezTo>
                      <a:cubicBezTo>
                        <a:pt x="56" y="67"/>
                        <a:pt x="56" y="67"/>
                        <a:pt x="56" y="66"/>
                      </a:cubicBezTo>
                      <a:cubicBezTo>
                        <a:pt x="56" y="67"/>
                        <a:pt x="57" y="67"/>
                        <a:pt x="57" y="67"/>
                      </a:cubicBezTo>
                      <a:cubicBezTo>
                        <a:pt x="57" y="67"/>
                        <a:pt x="57" y="67"/>
                        <a:pt x="58" y="67"/>
                      </a:cubicBezTo>
                      <a:cubicBezTo>
                        <a:pt x="57" y="67"/>
                        <a:pt x="57" y="67"/>
                        <a:pt x="58" y="67"/>
                      </a:cubicBezTo>
                      <a:cubicBezTo>
                        <a:pt x="58" y="67"/>
                        <a:pt x="57" y="67"/>
                        <a:pt x="57" y="67"/>
                      </a:cubicBezTo>
                      <a:cubicBezTo>
                        <a:pt x="58" y="67"/>
                        <a:pt x="57" y="66"/>
                        <a:pt x="58" y="66"/>
                      </a:cubicBezTo>
                      <a:cubicBezTo>
                        <a:pt x="58" y="66"/>
                        <a:pt x="58" y="66"/>
                        <a:pt x="58" y="65"/>
                      </a:cubicBezTo>
                      <a:cubicBezTo>
                        <a:pt x="58" y="66"/>
                        <a:pt x="59" y="65"/>
                        <a:pt x="59" y="65"/>
                      </a:cubicBezTo>
                      <a:cubicBezTo>
                        <a:pt x="58" y="65"/>
                        <a:pt x="57" y="65"/>
                        <a:pt x="57" y="66"/>
                      </a:cubicBezTo>
                      <a:cubicBezTo>
                        <a:pt x="57" y="66"/>
                        <a:pt x="57" y="65"/>
                        <a:pt x="57" y="65"/>
                      </a:cubicBezTo>
                      <a:cubicBezTo>
                        <a:pt x="58" y="65"/>
                        <a:pt x="58" y="65"/>
                        <a:pt x="58" y="65"/>
                      </a:cubicBezTo>
                      <a:cubicBezTo>
                        <a:pt x="57" y="65"/>
                        <a:pt x="57" y="65"/>
                        <a:pt x="57" y="64"/>
                      </a:cubicBezTo>
                      <a:cubicBezTo>
                        <a:pt x="57" y="64"/>
                        <a:pt x="57" y="64"/>
                        <a:pt x="57" y="64"/>
                      </a:cubicBezTo>
                      <a:cubicBezTo>
                        <a:pt x="57" y="64"/>
                        <a:pt x="57" y="65"/>
                        <a:pt x="57" y="65"/>
                      </a:cubicBezTo>
                      <a:cubicBezTo>
                        <a:pt x="56" y="64"/>
                        <a:pt x="57" y="63"/>
                        <a:pt x="57" y="63"/>
                      </a:cubicBezTo>
                      <a:cubicBezTo>
                        <a:pt x="57" y="63"/>
                        <a:pt x="57" y="63"/>
                        <a:pt x="56" y="62"/>
                      </a:cubicBezTo>
                      <a:cubicBezTo>
                        <a:pt x="56" y="62"/>
                        <a:pt x="57" y="62"/>
                        <a:pt x="57" y="62"/>
                      </a:cubicBezTo>
                      <a:cubicBezTo>
                        <a:pt x="57" y="62"/>
                        <a:pt x="57" y="61"/>
                        <a:pt x="56" y="61"/>
                      </a:cubicBezTo>
                      <a:cubicBezTo>
                        <a:pt x="57" y="61"/>
                        <a:pt x="57" y="61"/>
                        <a:pt x="57" y="61"/>
                      </a:cubicBezTo>
                      <a:cubicBezTo>
                        <a:pt x="57" y="60"/>
                        <a:pt x="57" y="60"/>
                        <a:pt x="57" y="60"/>
                      </a:cubicBezTo>
                      <a:cubicBezTo>
                        <a:pt x="57" y="60"/>
                        <a:pt x="57" y="60"/>
                        <a:pt x="57" y="60"/>
                      </a:cubicBezTo>
                      <a:cubicBezTo>
                        <a:pt x="57" y="60"/>
                        <a:pt x="57" y="60"/>
                        <a:pt x="57" y="60"/>
                      </a:cubicBezTo>
                      <a:cubicBezTo>
                        <a:pt x="57" y="60"/>
                        <a:pt x="57" y="60"/>
                        <a:pt x="58" y="60"/>
                      </a:cubicBezTo>
                      <a:cubicBezTo>
                        <a:pt x="58" y="60"/>
                        <a:pt x="57" y="59"/>
                        <a:pt x="58" y="59"/>
                      </a:cubicBezTo>
                      <a:cubicBezTo>
                        <a:pt x="58" y="59"/>
                        <a:pt x="58" y="59"/>
                        <a:pt x="58" y="59"/>
                      </a:cubicBezTo>
                      <a:cubicBezTo>
                        <a:pt x="57" y="58"/>
                        <a:pt x="57" y="60"/>
                        <a:pt x="57" y="59"/>
                      </a:cubicBezTo>
                      <a:cubicBezTo>
                        <a:pt x="57" y="59"/>
                        <a:pt x="57" y="59"/>
                        <a:pt x="57" y="59"/>
                      </a:cubicBezTo>
                      <a:cubicBezTo>
                        <a:pt x="58" y="59"/>
                        <a:pt x="58" y="58"/>
                        <a:pt x="58" y="57"/>
                      </a:cubicBezTo>
                      <a:cubicBezTo>
                        <a:pt x="58" y="57"/>
                        <a:pt x="58" y="57"/>
                        <a:pt x="58" y="57"/>
                      </a:cubicBezTo>
                      <a:cubicBezTo>
                        <a:pt x="58" y="57"/>
                        <a:pt x="58" y="57"/>
                        <a:pt x="58" y="57"/>
                      </a:cubicBezTo>
                      <a:cubicBezTo>
                        <a:pt x="58" y="58"/>
                        <a:pt x="58" y="58"/>
                        <a:pt x="58" y="58"/>
                      </a:cubicBezTo>
                      <a:cubicBezTo>
                        <a:pt x="57" y="58"/>
                        <a:pt x="57" y="58"/>
                        <a:pt x="57" y="58"/>
                      </a:cubicBezTo>
                      <a:cubicBezTo>
                        <a:pt x="58" y="58"/>
                        <a:pt x="57" y="58"/>
                        <a:pt x="57" y="58"/>
                      </a:cubicBezTo>
                      <a:cubicBezTo>
                        <a:pt x="57" y="58"/>
                        <a:pt x="57" y="58"/>
                        <a:pt x="57" y="57"/>
                      </a:cubicBezTo>
                      <a:cubicBezTo>
                        <a:pt x="57" y="57"/>
                        <a:pt x="57" y="57"/>
                        <a:pt x="57" y="57"/>
                      </a:cubicBezTo>
                      <a:cubicBezTo>
                        <a:pt x="57" y="57"/>
                        <a:pt x="57" y="57"/>
                        <a:pt x="57" y="57"/>
                      </a:cubicBezTo>
                      <a:cubicBezTo>
                        <a:pt x="57" y="57"/>
                        <a:pt x="57" y="57"/>
                        <a:pt x="57" y="57"/>
                      </a:cubicBezTo>
                      <a:cubicBezTo>
                        <a:pt x="57" y="57"/>
                        <a:pt x="57" y="57"/>
                        <a:pt x="57" y="57"/>
                      </a:cubicBezTo>
                      <a:cubicBezTo>
                        <a:pt x="56" y="57"/>
                        <a:pt x="57" y="57"/>
                        <a:pt x="56" y="57"/>
                      </a:cubicBezTo>
                      <a:cubicBezTo>
                        <a:pt x="56" y="57"/>
                        <a:pt x="56" y="57"/>
                        <a:pt x="56" y="56"/>
                      </a:cubicBezTo>
                      <a:cubicBezTo>
                        <a:pt x="56" y="57"/>
                        <a:pt x="55" y="56"/>
                        <a:pt x="55" y="56"/>
                      </a:cubicBezTo>
                      <a:cubicBezTo>
                        <a:pt x="55" y="56"/>
                        <a:pt x="55" y="56"/>
                        <a:pt x="56" y="56"/>
                      </a:cubicBezTo>
                      <a:cubicBezTo>
                        <a:pt x="56" y="55"/>
                        <a:pt x="55" y="56"/>
                        <a:pt x="55" y="55"/>
                      </a:cubicBezTo>
                      <a:cubicBezTo>
                        <a:pt x="55" y="56"/>
                        <a:pt x="55" y="56"/>
                        <a:pt x="55" y="56"/>
                      </a:cubicBezTo>
                      <a:cubicBezTo>
                        <a:pt x="55" y="56"/>
                        <a:pt x="55" y="56"/>
                        <a:pt x="54" y="56"/>
                      </a:cubicBezTo>
                      <a:cubicBezTo>
                        <a:pt x="55" y="56"/>
                        <a:pt x="55" y="56"/>
                        <a:pt x="55" y="56"/>
                      </a:cubicBezTo>
                      <a:cubicBezTo>
                        <a:pt x="54" y="56"/>
                        <a:pt x="54" y="56"/>
                        <a:pt x="54" y="55"/>
                      </a:cubicBezTo>
                      <a:cubicBezTo>
                        <a:pt x="54" y="55"/>
                        <a:pt x="55" y="55"/>
                        <a:pt x="55" y="56"/>
                      </a:cubicBezTo>
                      <a:cubicBezTo>
                        <a:pt x="55" y="55"/>
                        <a:pt x="55" y="55"/>
                        <a:pt x="55" y="55"/>
                      </a:cubicBezTo>
                      <a:cubicBezTo>
                        <a:pt x="55" y="55"/>
                        <a:pt x="54" y="55"/>
                        <a:pt x="54" y="54"/>
                      </a:cubicBezTo>
                      <a:cubicBezTo>
                        <a:pt x="54" y="55"/>
                        <a:pt x="54" y="56"/>
                        <a:pt x="54" y="56"/>
                      </a:cubicBezTo>
                      <a:cubicBezTo>
                        <a:pt x="53" y="56"/>
                        <a:pt x="54" y="56"/>
                        <a:pt x="53" y="55"/>
                      </a:cubicBezTo>
                      <a:cubicBezTo>
                        <a:pt x="53" y="55"/>
                        <a:pt x="53" y="55"/>
                        <a:pt x="53" y="55"/>
                      </a:cubicBezTo>
                      <a:cubicBezTo>
                        <a:pt x="53" y="55"/>
                        <a:pt x="53" y="55"/>
                        <a:pt x="53" y="54"/>
                      </a:cubicBezTo>
                      <a:cubicBezTo>
                        <a:pt x="53" y="54"/>
                        <a:pt x="53" y="55"/>
                        <a:pt x="53" y="55"/>
                      </a:cubicBezTo>
                      <a:cubicBezTo>
                        <a:pt x="53" y="55"/>
                        <a:pt x="53" y="54"/>
                        <a:pt x="53" y="54"/>
                      </a:cubicBezTo>
                      <a:cubicBezTo>
                        <a:pt x="53" y="54"/>
                        <a:pt x="53" y="54"/>
                        <a:pt x="54" y="54"/>
                      </a:cubicBezTo>
                      <a:cubicBezTo>
                        <a:pt x="54" y="54"/>
                        <a:pt x="54" y="54"/>
                        <a:pt x="55" y="54"/>
                      </a:cubicBezTo>
                      <a:cubicBezTo>
                        <a:pt x="55" y="54"/>
                        <a:pt x="55" y="54"/>
                        <a:pt x="55" y="54"/>
                      </a:cubicBezTo>
                      <a:cubicBezTo>
                        <a:pt x="55" y="55"/>
                        <a:pt x="55" y="55"/>
                        <a:pt x="55" y="55"/>
                      </a:cubicBezTo>
                      <a:cubicBezTo>
                        <a:pt x="55" y="55"/>
                        <a:pt x="55" y="55"/>
                        <a:pt x="56" y="55"/>
                      </a:cubicBezTo>
                      <a:cubicBezTo>
                        <a:pt x="56" y="55"/>
                        <a:pt x="55" y="55"/>
                        <a:pt x="55" y="54"/>
                      </a:cubicBezTo>
                      <a:cubicBezTo>
                        <a:pt x="56" y="54"/>
                        <a:pt x="56" y="55"/>
                        <a:pt x="56" y="54"/>
                      </a:cubicBezTo>
                      <a:cubicBezTo>
                        <a:pt x="56" y="54"/>
                        <a:pt x="56" y="54"/>
                        <a:pt x="56" y="54"/>
                      </a:cubicBezTo>
                      <a:cubicBezTo>
                        <a:pt x="56" y="54"/>
                        <a:pt x="55" y="54"/>
                        <a:pt x="54" y="54"/>
                      </a:cubicBezTo>
                      <a:cubicBezTo>
                        <a:pt x="55" y="54"/>
                        <a:pt x="55" y="54"/>
                        <a:pt x="54" y="53"/>
                      </a:cubicBezTo>
                      <a:cubicBezTo>
                        <a:pt x="54" y="53"/>
                        <a:pt x="55" y="54"/>
                        <a:pt x="56" y="53"/>
                      </a:cubicBezTo>
                      <a:cubicBezTo>
                        <a:pt x="55" y="53"/>
                        <a:pt x="55" y="53"/>
                        <a:pt x="55" y="53"/>
                      </a:cubicBezTo>
                      <a:cubicBezTo>
                        <a:pt x="55" y="53"/>
                        <a:pt x="55" y="53"/>
                        <a:pt x="55" y="52"/>
                      </a:cubicBezTo>
                      <a:cubicBezTo>
                        <a:pt x="55" y="52"/>
                        <a:pt x="55" y="53"/>
                        <a:pt x="55" y="52"/>
                      </a:cubicBezTo>
                      <a:cubicBezTo>
                        <a:pt x="55" y="52"/>
                        <a:pt x="55" y="52"/>
                        <a:pt x="56" y="52"/>
                      </a:cubicBezTo>
                      <a:cubicBezTo>
                        <a:pt x="55" y="52"/>
                        <a:pt x="56" y="53"/>
                        <a:pt x="55" y="53"/>
                      </a:cubicBezTo>
                      <a:cubicBezTo>
                        <a:pt x="55" y="53"/>
                        <a:pt x="55" y="53"/>
                        <a:pt x="55" y="53"/>
                      </a:cubicBezTo>
                      <a:cubicBezTo>
                        <a:pt x="56" y="53"/>
                        <a:pt x="55" y="52"/>
                        <a:pt x="56" y="52"/>
                      </a:cubicBezTo>
                      <a:cubicBezTo>
                        <a:pt x="56" y="52"/>
                        <a:pt x="55" y="52"/>
                        <a:pt x="55" y="51"/>
                      </a:cubicBezTo>
                      <a:cubicBezTo>
                        <a:pt x="55" y="51"/>
                        <a:pt x="55" y="52"/>
                        <a:pt x="54" y="52"/>
                      </a:cubicBezTo>
                      <a:cubicBezTo>
                        <a:pt x="54" y="52"/>
                        <a:pt x="55" y="52"/>
                        <a:pt x="54" y="52"/>
                      </a:cubicBezTo>
                      <a:cubicBezTo>
                        <a:pt x="54" y="53"/>
                        <a:pt x="55" y="52"/>
                        <a:pt x="55" y="53"/>
                      </a:cubicBezTo>
                      <a:cubicBezTo>
                        <a:pt x="54" y="53"/>
                        <a:pt x="55" y="53"/>
                        <a:pt x="54" y="53"/>
                      </a:cubicBezTo>
                      <a:cubicBezTo>
                        <a:pt x="54" y="53"/>
                        <a:pt x="55" y="53"/>
                        <a:pt x="54" y="53"/>
                      </a:cubicBezTo>
                      <a:cubicBezTo>
                        <a:pt x="54" y="53"/>
                        <a:pt x="54" y="53"/>
                        <a:pt x="54" y="53"/>
                      </a:cubicBezTo>
                      <a:cubicBezTo>
                        <a:pt x="53" y="53"/>
                        <a:pt x="53" y="53"/>
                        <a:pt x="53" y="53"/>
                      </a:cubicBezTo>
                      <a:cubicBezTo>
                        <a:pt x="53" y="53"/>
                        <a:pt x="53" y="53"/>
                        <a:pt x="53" y="53"/>
                      </a:cubicBezTo>
                      <a:cubicBezTo>
                        <a:pt x="53" y="53"/>
                        <a:pt x="53" y="53"/>
                        <a:pt x="53" y="53"/>
                      </a:cubicBezTo>
                      <a:cubicBezTo>
                        <a:pt x="53" y="53"/>
                        <a:pt x="53" y="53"/>
                        <a:pt x="53" y="53"/>
                      </a:cubicBezTo>
                      <a:cubicBezTo>
                        <a:pt x="53" y="53"/>
                        <a:pt x="53" y="53"/>
                        <a:pt x="53" y="54"/>
                      </a:cubicBezTo>
                      <a:cubicBezTo>
                        <a:pt x="53" y="54"/>
                        <a:pt x="52" y="54"/>
                        <a:pt x="52" y="54"/>
                      </a:cubicBezTo>
                      <a:cubicBezTo>
                        <a:pt x="53" y="54"/>
                        <a:pt x="52" y="55"/>
                        <a:pt x="52" y="54"/>
                      </a:cubicBezTo>
                      <a:cubicBezTo>
                        <a:pt x="52" y="54"/>
                        <a:pt x="52" y="54"/>
                        <a:pt x="52" y="54"/>
                      </a:cubicBezTo>
                      <a:cubicBezTo>
                        <a:pt x="52" y="54"/>
                        <a:pt x="51" y="53"/>
                        <a:pt x="52" y="53"/>
                      </a:cubicBezTo>
                      <a:cubicBezTo>
                        <a:pt x="51" y="53"/>
                        <a:pt x="51" y="54"/>
                        <a:pt x="51" y="54"/>
                      </a:cubicBezTo>
                      <a:cubicBezTo>
                        <a:pt x="51" y="54"/>
                        <a:pt x="51" y="54"/>
                        <a:pt x="51" y="54"/>
                      </a:cubicBezTo>
                      <a:cubicBezTo>
                        <a:pt x="51" y="54"/>
                        <a:pt x="51" y="54"/>
                        <a:pt x="51" y="54"/>
                      </a:cubicBezTo>
                      <a:cubicBezTo>
                        <a:pt x="51" y="54"/>
                        <a:pt x="51" y="54"/>
                        <a:pt x="51" y="54"/>
                      </a:cubicBezTo>
                      <a:cubicBezTo>
                        <a:pt x="51" y="55"/>
                        <a:pt x="52" y="55"/>
                        <a:pt x="52" y="56"/>
                      </a:cubicBezTo>
                      <a:cubicBezTo>
                        <a:pt x="52" y="55"/>
                        <a:pt x="52" y="55"/>
                        <a:pt x="52" y="54"/>
                      </a:cubicBezTo>
                      <a:cubicBezTo>
                        <a:pt x="52" y="54"/>
                        <a:pt x="53" y="54"/>
                        <a:pt x="53" y="55"/>
                      </a:cubicBezTo>
                      <a:cubicBezTo>
                        <a:pt x="52" y="55"/>
                        <a:pt x="53" y="56"/>
                        <a:pt x="52" y="56"/>
                      </a:cubicBezTo>
                      <a:cubicBezTo>
                        <a:pt x="52" y="56"/>
                        <a:pt x="53" y="56"/>
                        <a:pt x="53" y="56"/>
                      </a:cubicBezTo>
                      <a:cubicBezTo>
                        <a:pt x="53" y="56"/>
                        <a:pt x="53" y="57"/>
                        <a:pt x="52" y="56"/>
                      </a:cubicBezTo>
                      <a:cubicBezTo>
                        <a:pt x="53" y="57"/>
                        <a:pt x="53" y="56"/>
                        <a:pt x="53" y="57"/>
                      </a:cubicBezTo>
                      <a:cubicBezTo>
                        <a:pt x="54" y="57"/>
                        <a:pt x="54" y="57"/>
                        <a:pt x="54" y="57"/>
                      </a:cubicBezTo>
                      <a:cubicBezTo>
                        <a:pt x="54" y="57"/>
                        <a:pt x="54" y="57"/>
                        <a:pt x="54" y="57"/>
                      </a:cubicBezTo>
                      <a:cubicBezTo>
                        <a:pt x="54" y="57"/>
                        <a:pt x="53" y="57"/>
                        <a:pt x="53" y="58"/>
                      </a:cubicBezTo>
                      <a:cubicBezTo>
                        <a:pt x="53" y="58"/>
                        <a:pt x="53" y="58"/>
                        <a:pt x="53" y="58"/>
                      </a:cubicBezTo>
                      <a:cubicBezTo>
                        <a:pt x="53" y="58"/>
                        <a:pt x="52" y="58"/>
                        <a:pt x="53" y="58"/>
                      </a:cubicBezTo>
                      <a:cubicBezTo>
                        <a:pt x="52" y="58"/>
                        <a:pt x="52" y="59"/>
                        <a:pt x="52" y="59"/>
                      </a:cubicBezTo>
                      <a:cubicBezTo>
                        <a:pt x="52" y="59"/>
                        <a:pt x="52" y="59"/>
                        <a:pt x="52" y="58"/>
                      </a:cubicBezTo>
                      <a:cubicBezTo>
                        <a:pt x="53" y="58"/>
                        <a:pt x="53" y="59"/>
                        <a:pt x="53" y="59"/>
                      </a:cubicBezTo>
                      <a:cubicBezTo>
                        <a:pt x="53" y="59"/>
                        <a:pt x="53" y="59"/>
                        <a:pt x="53" y="59"/>
                      </a:cubicBezTo>
                      <a:cubicBezTo>
                        <a:pt x="53" y="59"/>
                        <a:pt x="53" y="60"/>
                        <a:pt x="52" y="61"/>
                      </a:cubicBezTo>
                      <a:cubicBezTo>
                        <a:pt x="52" y="61"/>
                        <a:pt x="52" y="60"/>
                        <a:pt x="52" y="60"/>
                      </a:cubicBezTo>
                      <a:cubicBezTo>
                        <a:pt x="52" y="61"/>
                        <a:pt x="52" y="61"/>
                        <a:pt x="52" y="62"/>
                      </a:cubicBezTo>
                      <a:cubicBezTo>
                        <a:pt x="53" y="62"/>
                        <a:pt x="52" y="62"/>
                        <a:pt x="53" y="62"/>
                      </a:cubicBezTo>
                      <a:cubicBezTo>
                        <a:pt x="53" y="62"/>
                        <a:pt x="53" y="62"/>
                        <a:pt x="53" y="62"/>
                      </a:cubicBezTo>
                      <a:cubicBezTo>
                        <a:pt x="53" y="62"/>
                        <a:pt x="53" y="62"/>
                        <a:pt x="53" y="62"/>
                      </a:cubicBezTo>
                      <a:cubicBezTo>
                        <a:pt x="53" y="62"/>
                        <a:pt x="53" y="62"/>
                        <a:pt x="53" y="62"/>
                      </a:cubicBezTo>
                      <a:cubicBezTo>
                        <a:pt x="53" y="62"/>
                        <a:pt x="53" y="62"/>
                        <a:pt x="53" y="62"/>
                      </a:cubicBezTo>
                      <a:cubicBezTo>
                        <a:pt x="52" y="63"/>
                        <a:pt x="52" y="62"/>
                        <a:pt x="52" y="63"/>
                      </a:cubicBezTo>
                      <a:cubicBezTo>
                        <a:pt x="52" y="63"/>
                        <a:pt x="53" y="63"/>
                        <a:pt x="52" y="63"/>
                      </a:cubicBezTo>
                      <a:cubicBezTo>
                        <a:pt x="52" y="63"/>
                        <a:pt x="53" y="63"/>
                        <a:pt x="53" y="63"/>
                      </a:cubicBezTo>
                      <a:cubicBezTo>
                        <a:pt x="53" y="63"/>
                        <a:pt x="52" y="63"/>
                        <a:pt x="53" y="64"/>
                      </a:cubicBezTo>
                      <a:cubicBezTo>
                        <a:pt x="52" y="64"/>
                        <a:pt x="53" y="63"/>
                        <a:pt x="52" y="64"/>
                      </a:cubicBezTo>
                      <a:cubicBezTo>
                        <a:pt x="52" y="64"/>
                        <a:pt x="52" y="64"/>
                        <a:pt x="52" y="64"/>
                      </a:cubicBezTo>
                      <a:cubicBezTo>
                        <a:pt x="52" y="65"/>
                        <a:pt x="51" y="64"/>
                        <a:pt x="51" y="64"/>
                      </a:cubicBezTo>
                      <a:cubicBezTo>
                        <a:pt x="51" y="65"/>
                        <a:pt x="52" y="64"/>
                        <a:pt x="52" y="65"/>
                      </a:cubicBezTo>
                      <a:cubicBezTo>
                        <a:pt x="51" y="65"/>
                        <a:pt x="52" y="66"/>
                        <a:pt x="51" y="66"/>
                      </a:cubicBezTo>
                      <a:cubicBezTo>
                        <a:pt x="51" y="66"/>
                        <a:pt x="51" y="67"/>
                        <a:pt x="52" y="67"/>
                      </a:cubicBezTo>
                      <a:cubicBezTo>
                        <a:pt x="52" y="67"/>
                        <a:pt x="51" y="67"/>
                        <a:pt x="51" y="67"/>
                      </a:cubicBezTo>
                      <a:cubicBezTo>
                        <a:pt x="50" y="67"/>
                        <a:pt x="51" y="68"/>
                        <a:pt x="50" y="68"/>
                      </a:cubicBezTo>
                      <a:cubicBezTo>
                        <a:pt x="50" y="68"/>
                        <a:pt x="50" y="68"/>
                        <a:pt x="50" y="68"/>
                      </a:cubicBezTo>
                      <a:cubicBezTo>
                        <a:pt x="51" y="66"/>
                        <a:pt x="50" y="63"/>
                        <a:pt x="51" y="62"/>
                      </a:cubicBezTo>
                      <a:cubicBezTo>
                        <a:pt x="51" y="62"/>
                        <a:pt x="51" y="62"/>
                        <a:pt x="51" y="62"/>
                      </a:cubicBezTo>
                      <a:cubicBezTo>
                        <a:pt x="51" y="62"/>
                        <a:pt x="51" y="62"/>
                        <a:pt x="51" y="62"/>
                      </a:cubicBezTo>
                      <a:cubicBezTo>
                        <a:pt x="51" y="62"/>
                        <a:pt x="51" y="61"/>
                        <a:pt x="50" y="61"/>
                      </a:cubicBezTo>
                      <a:cubicBezTo>
                        <a:pt x="51" y="61"/>
                        <a:pt x="51" y="61"/>
                        <a:pt x="51" y="60"/>
                      </a:cubicBezTo>
                      <a:cubicBezTo>
                        <a:pt x="51" y="60"/>
                        <a:pt x="51" y="60"/>
                        <a:pt x="51" y="60"/>
                      </a:cubicBezTo>
                      <a:cubicBezTo>
                        <a:pt x="51" y="60"/>
                        <a:pt x="52" y="60"/>
                        <a:pt x="51" y="60"/>
                      </a:cubicBezTo>
                      <a:cubicBezTo>
                        <a:pt x="51" y="60"/>
                        <a:pt x="51" y="60"/>
                        <a:pt x="51" y="60"/>
                      </a:cubicBezTo>
                      <a:cubicBezTo>
                        <a:pt x="51" y="60"/>
                        <a:pt x="51" y="60"/>
                        <a:pt x="51" y="60"/>
                      </a:cubicBezTo>
                      <a:cubicBezTo>
                        <a:pt x="51" y="59"/>
                        <a:pt x="50" y="59"/>
                        <a:pt x="51" y="59"/>
                      </a:cubicBezTo>
                      <a:cubicBezTo>
                        <a:pt x="51" y="59"/>
                        <a:pt x="51" y="59"/>
                        <a:pt x="51" y="59"/>
                      </a:cubicBezTo>
                      <a:cubicBezTo>
                        <a:pt x="52" y="59"/>
                        <a:pt x="51" y="59"/>
                        <a:pt x="51" y="58"/>
                      </a:cubicBezTo>
                      <a:cubicBezTo>
                        <a:pt x="50" y="58"/>
                        <a:pt x="50" y="58"/>
                        <a:pt x="50" y="59"/>
                      </a:cubicBezTo>
                      <a:cubicBezTo>
                        <a:pt x="50" y="58"/>
                        <a:pt x="50" y="57"/>
                        <a:pt x="50" y="57"/>
                      </a:cubicBezTo>
                      <a:cubicBezTo>
                        <a:pt x="50" y="57"/>
                        <a:pt x="50" y="57"/>
                        <a:pt x="50" y="57"/>
                      </a:cubicBezTo>
                      <a:cubicBezTo>
                        <a:pt x="50" y="57"/>
                        <a:pt x="50" y="57"/>
                        <a:pt x="50" y="57"/>
                      </a:cubicBezTo>
                      <a:cubicBezTo>
                        <a:pt x="50" y="57"/>
                        <a:pt x="50" y="57"/>
                        <a:pt x="50" y="57"/>
                      </a:cubicBezTo>
                      <a:cubicBezTo>
                        <a:pt x="50" y="56"/>
                        <a:pt x="50" y="56"/>
                        <a:pt x="50" y="55"/>
                      </a:cubicBezTo>
                      <a:cubicBezTo>
                        <a:pt x="50" y="56"/>
                        <a:pt x="50" y="56"/>
                        <a:pt x="50" y="56"/>
                      </a:cubicBezTo>
                      <a:cubicBezTo>
                        <a:pt x="50" y="56"/>
                        <a:pt x="49" y="56"/>
                        <a:pt x="49" y="56"/>
                      </a:cubicBezTo>
                      <a:cubicBezTo>
                        <a:pt x="49" y="55"/>
                        <a:pt x="48" y="55"/>
                        <a:pt x="48" y="55"/>
                      </a:cubicBezTo>
                      <a:cubicBezTo>
                        <a:pt x="49" y="55"/>
                        <a:pt x="49" y="55"/>
                        <a:pt x="49" y="55"/>
                      </a:cubicBezTo>
                      <a:cubicBezTo>
                        <a:pt x="48" y="54"/>
                        <a:pt x="48" y="56"/>
                        <a:pt x="47" y="56"/>
                      </a:cubicBezTo>
                      <a:cubicBezTo>
                        <a:pt x="47" y="56"/>
                        <a:pt x="48" y="56"/>
                        <a:pt x="48" y="57"/>
                      </a:cubicBezTo>
                      <a:cubicBezTo>
                        <a:pt x="48" y="57"/>
                        <a:pt x="48" y="57"/>
                        <a:pt x="47" y="57"/>
                      </a:cubicBezTo>
                      <a:cubicBezTo>
                        <a:pt x="47" y="57"/>
                        <a:pt x="48" y="57"/>
                        <a:pt x="47" y="57"/>
                      </a:cubicBezTo>
                      <a:cubicBezTo>
                        <a:pt x="47" y="56"/>
                        <a:pt x="47" y="56"/>
                        <a:pt x="47" y="55"/>
                      </a:cubicBezTo>
                      <a:cubicBezTo>
                        <a:pt x="47" y="56"/>
                        <a:pt x="47" y="55"/>
                        <a:pt x="46" y="55"/>
                      </a:cubicBezTo>
                      <a:cubicBezTo>
                        <a:pt x="46" y="55"/>
                        <a:pt x="47" y="55"/>
                        <a:pt x="47" y="55"/>
                      </a:cubicBezTo>
                      <a:cubicBezTo>
                        <a:pt x="47" y="55"/>
                        <a:pt x="47" y="54"/>
                        <a:pt x="47" y="54"/>
                      </a:cubicBezTo>
                      <a:cubicBezTo>
                        <a:pt x="47" y="54"/>
                        <a:pt x="47" y="54"/>
                        <a:pt x="46" y="54"/>
                      </a:cubicBezTo>
                      <a:cubicBezTo>
                        <a:pt x="46" y="54"/>
                        <a:pt x="46" y="54"/>
                        <a:pt x="46" y="54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3"/>
                        <a:pt x="47" y="53"/>
                        <a:pt x="47" y="53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2"/>
                        <a:pt x="47" y="53"/>
                        <a:pt x="46" y="52"/>
                      </a:cubicBezTo>
                      <a:cubicBezTo>
                        <a:pt x="46" y="52"/>
                        <a:pt x="46" y="52"/>
                        <a:pt x="46" y="52"/>
                      </a:cubicBezTo>
                      <a:cubicBezTo>
                        <a:pt x="46" y="52"/>
                        <a:pt x="46" y="52"/>
                        <a:pt x="47" y="52"/>
                      </a:cubicBezTo>
                      <a:cubicBezTo>
                        <a:pt x="46" y="52"/>
                        <a:pt x="46" y="51"/>
                        <a:pt x="45" y="52"/>
                      </a:cubicBezTo>
                      <a:cubicBezTo>
                        <a:pt x="46" y="52"/>
                        <a:pt x="46" y="52"/>
                        <a:pt x="45" y="53"/>
                      </a:cubicBezTo>
                      <a:cubicBezTo>
                        <a:pt x="46" y="53"/>
                        <a:pt x="46" y="54"/>
                        <a:pt x="46" y="54"/>
                      </a:cubicBezTo>
                      <a:cubicBezTo>
                        <a:pt x="46" y="54"/>
                        <a:pt x="46" y="54"/>
                        <a:pt x="46" y="54"/>
                      </a:cubicBezTo>
                      <a:cubicBezTo>
                        <a:pt x="46" y="54"/>
                        <a:pt x="46" y="54"/>
                        <a:pt x="46" y="54"/>
                      </a:cubicBezTo>
                      <a:cubicBezTo>
                        <a:pt x="46" y="54"/>
                        <a:pt x="47" y="54"/>
                        <a:pt x="47" y="54"/>
                      </a:cubicBezTo>
                      <a:cubicBezTo>
                        <a:pt x="46" y="54"/>
                        <a:pt x="46" y="54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4"/>
                        <a:pt x="46" y="54"/>
                        <a:pt x="46" y="54"/>
                      </a:cubicBezTo>
                      <a:cubicBezTo>
                        <a:pt x="45" y="54"/>
                        <a:pt x="46" y="54"/>
                        <a:pt x="45" y="54"/>
                      </a:cubicBezTo>
                      <a:cubicBezTo>
                        <a:pt x="46" y="55"/>
                        <a:pt x="45" y="55"/>
                        <a:pt x="46" y="55"/>
                      </a:cubicBezTo>
                      <a:cubicBezTo>
                        <a:pt x="45" y="55"/>
                        <a:pt x="45" y="55"/>
                        <a:pt x="45" y="54"/>
                      </a:cubicBezTo>
                      <a:cubicBezTo>
                        <a:pt x="45" y="54"/>
                        <a:pt x="45" y="54"/>
                        <a:pt x="45" y="54"/>
                      </a:cubicBezTo>
                      <a:cubicBezTo>
                        <a:pt x="45" y="54"/>
                        <a:pt x="45" y="54"/>
                        <a:pt x="44" y="54"/>
                      </a:cubicBezTo>
                      <a:cubicBezTo>
                        <a:pt x="45" y="54"/>
                        <a:pt x="45" y="54"/>
                        <a:pt x="45" y="53"/>
                      </a:cubicBezTo>
                      <a:cubicBezTo>
                        <a:pt x="45" y="53"/>
                        <a:pt x="45" y="53"/>
                        <a:pt x="44" y="53"/>
                      </a:cubicBezTo>
                      <a:cubicBezTo>
                        <a:pt x="45" y="53"/>
                        <a:pt x="45" y="53"/>
                        <a:pt x="45" y="52"/>
                      </a:cubicBezTo>
                      <a:cubicBezTo>
                        <a:pt x="44" y="52"/>
                        <a:pt x="44" y="52"/>
                        <a:pt x="44" y="52"/>
                      </a:cubicBezTo>
                      <a:cubicBezTo>
                        <a:pt x="44" y="52"/>
                        <a:pt x="44" y="52"/>
                        <a:pt x="44" y="53"/>
                      </a:cubicBezTo>
                      <a:cubicBezTo>
                        <a:pt x="44" y="53"/>
                        <a:pt x="44" y="52"/>
                        <a:pt x="43" y="52"/>
                      </a:cubicBezTo>
                      <a:cubicBezTo>
                        <a:pt x="43" y="52"/>
                        <a:pt x="44" y="52"/>
                        <a:pt x="43" y="52"/>
                      </a:cubicBezTo>
                      <a:cubicBezTo>
                        <a:pt x="44" y="52"/>
                        <a:pt x="45" y="52"/>
                        <a:pt x="45" y="51"/>
                      </a:cubicBezTo>
                      <a:cubicBezTo>
                        <a:pt x="44" y="52"/>
                        <a:pt x="44" y="52"/>
                        <a:pt x="43" y="52"/>
                      </a:cubicBezTo>
                      <a:cubicBezTo>
                        <a:pt x="43" y="51"/>
                        <a:pt x="44" y="52"/>
                        <a:pt x="44" y="51"/>
                      </a:cubicBezTo>
                      <a:cubicBezTo>
                        <a:pt x="44" y="51"/>
                        <a:pt x="44" y="51"/>
                        <a:pt x="43" y="51"/>
                      </a:cubicBezTo>
                      <a:cubicBezTo>
                        <a:pt x="43" y="51"/>
                        <a:pt x="44" y="51"/>
                        <a:pt x="44" y="51"/>
                      </a:cubicBezTo>
                      <a:cubicBezTo>
                        <a:pt x="44" y="51"/>
                        <a:pt x="44" y="51"/>
                        <a:pt x="44" y="51"/>
                      </a:cubicBezTo>
                      <a:cubicBezTo>
                        <a:pt x="45" y="51"/>
                        <a:pt x="44" y="50"/>
                        <a:pt x="45" y="50"/>
                      </a:cubicBezTo>
                      <a:cubicBezTo>
                        <a:pt x="44" y="50"/>
                        <a:pt x="44" y="50"/>
                        <a:pt x="44" y="50"/>
                      </a:cubicBezTo>
                      <a:cubicBezTo>
                        <a:pt x="43" y="50"/>
                        <a:pt x="43" y="50"/>
                        <a:pt x="43" y="49"/>
                      </a:cubicBezTo>
                      <a:cubicBezTo>
                        <a:pt x="43" y="49"/>
                        <a:pt x="43" y="50"/>
                        <a:pt x="43" y="49"/>
                      </a:cubicBezTo>
                      <a:cubicBezTo>
                        <a:pt x="43" y="49"/>
                        <a:pt x="43" y="49"/>
                        <a:pt x="43" y="49"/>
                      </a:cubicBezTo>
                      <a:cubicBezTo>
                        <a:pt x="43" y="49"/>
                        <a:pt x="43" y="48"/>
                        <a:pt x="43" y="48"/>
                      </a:cubicBezTo>
                      <a:cubicBezTo>
                        <a:pt x="44" y="48"/>
                        <a:pt x="43" y="48"/>
                        <a:pt x="43" y="49"/>
                      </a:cubicBezTo>
                      <a:cubicBezTo>
                        <a:pt x="43" y="49"/>
                        <a:pt x="44" y="49"/>
                        <a:pt x="44" y="49"/>
                      </a:cubicBezTo>
                      <a:cubicBezTo>
                        <a:pt x="44" y="49"/>
                        <a:pt x="44" y="48"/>
                        <a:pt x="44" y="49"/>
                      </a:cubicBezTo>
                      <a:cubicBezTo>
                        <a:pt x="45" y="49"/>
                        <a:pt x="44" y="48"/>
                        <a:pt x="44" y="48"/>
                      </a:cubicBezTo>
                      <a:cubicBezTo>
                        <a:pt x="44" y="48"/>
                        <a:pt x="44" y="48"/>
                        <a:pt x="44" y="48"/>
                      </a:cubicBezTo>
                      <a:cubicBezTo>
                        <a:pt x="44" y="48"/>
                        <a:pt x="44" y="48"/>
                        <a:pt x="44" y="48"/>
                      </a:cubicBezTo>
                      <a:cubicBezTo>
                        <a:pt x="44" y="48"/>
                        <a:pt x="44" y="47"/>
                        <a:pt x="44" y="47"/>
                      </a:cubicBezTo>
                      <a:cubicBezTo>
                        <a:pt x="43" y="47"/>
                        <a:pt x="44" y="48"/>
                        <a:pt x="43" y="48"/>
                      </a:cubicBezTo>
                      <a:cubicBezTo>
                        <a:pt x="43" y="47"/>
                        <a:pt x="43" y="47"/>
                        <a:pt x="43" y="47"/>
                      </a:cubicBezTo>
                      <a:cubicBezTo>
                        <a:pt x="43" y="47"/>
                        <a:pt x="43" y="47"/>
                        <a:pt x="43" y="47"/>
                      </a:cubicBezTo>
                      <a:cubicBezTo>
                        <a:pt x="44" y="47"/>
                        <a:pt x="43" y="46"/>
                        <a:pt x="43" y="46"/>
                      </a:cubicBezTo>
                      <a:cubicBezTo>
                        <a:pt x="43" y="46"/>
                        <a:pt x="43" y="45"/>
                        <a:pt x="42" y="45"/>
                      </a:cubicBezTo>
                      <a:cubicBezTo>
                        <a:pt x="43" y="45"/>
                        <a:pt x="43" y="45"/>
                        <a:pt x="43" y="45"/>
                      </a:cubicBezTo>
                      <a:cubicBezTo>
                        <a:pt x="43" y="45"/>
                        <a:pt x="42" y="44"/>
                        <a:pt x="43" y="44"/>
                      </a:cubicBezTo>
                      <a:cubicBezTo>
                        <a:pt x="42" y="44"/>
                        <a:pt x="42" y="44"/>
                        <a:pt x="42" y="44"/>
                      </a:cubicBezTo>
                      <a:cubicBezTo>
                        <a:pt x="42" y="44"/>
                        <a:pt x="42" y="43"/>
                        <a:pt x="42" y="43"/>
                      </a:cubicBezTo>
                      <a:cubicBezTo>
                        <a:pt x="41" y="43"/>
                        <a:pt x="42" y="43"/>
                        <a:pt x="41" y="43"/>
                      </a:cubicBezTo>
                      <a:cubicBezTo>
                        <a:pt x="41" y="43"/>
                        <a:pt x="42" y="43"/>
                        <a:pt x="42" y="43"/>
                      </a:cubicBezTo>
                      <a:cubicBezTo>
                        <a:pt x="41" y="43"/>
                        <a:pt x="41" y="43"/>
                        <a:pt x="41" y="43"/>
                      </a:cubicBezTo>
                      <a:cubicBezTo>
                        <a:pt x="41" y="43"/>
                        <a:pt x="40" y="43"/>
                        <a:pt x="40" y="43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40" y="43"/>
                        <a:pt x="41" y="43"/>
                        <a:pt x="41" y="43"/>
                      </a:cubicBezTo>
                      <a:cubicBezTo>
                        <a:pt x="41" y="43"/>
                        <a:pt x="41" y="43"/>
                        <a:pt x="41" y="44"/>
                      </a:cubicBezTo>
                      <a:cubicBezTo>
                        <a:pt x="41" y="43"/>
                        <a:pt x="41" y="44"/>
                        <a:pt x="41" y="44"/>
                      </a:cubicBezTo>
                      <a:cubicBezTo>
                        <a:pt x="41" y="44"/>
                        <a:pt x="41" y="44"/>
                        <a:pt x="41" y="44"/>
                      </a:cubicBezTo>
                      <a:cubicBezTo>
                        <a:pt x="41" y="44"/>
                        <a:pt x="41" y="44"/>
                        <a:pt x="41" y="44"/>
                      </a:cubicBezTo>
                      <a:cubicBezTo>
                        <a:pt x="41" y="45"/>
                        <a:pt x="40" y="45"/>
                        <a:pt x="40" y="46"/>
                      </a:cubicBezTo>
                      <a:cubicBezTo>
                        <a:pt x="40" y="46"/>
                        <a:pt x="40" y="45"/>
                        <a:pt x="40" y="45"/>
                      </a:cubicBezTo>
                      <a:cubicBezTo>
                        <a:pt x="40" y="45"/>
                        <a:pt x="39" y="45"/>
                        <a:pt x="39" y="45"/>
                      </a:cubicBezTo>
                      <a:cubicBezTo>
                        <a:pt x="39" y="45"/>
                        <a:pt x="39" y="45"/>
                        <a:pt x="39" y="45"/>
                      </a:cubicBezTo>
                      <a:cubicBezTo>
                        <a:pt x="39" y="45"/>
                        <a:pt x="39" y="45"/>
                        <a:pt x="39" y="44"/>
                      </a:cubicBezTo>
                      <a:cubicBezTo>
                        <a:pt x="39" y="44"/>
                        <a:pt x="39" y="44"/>
                        <a:pt x="39" y="44"/>
                      </a:cubicBezTo>
                      <a:cubicBezTo>
                        <a:pt x="39" y="44"/>
                        <a:pt x="39" y="44"/>
                        <a:pt x="39" y="44"/>
                      </a:cubicBezTo>
                      <a:cubicBezTo>
                        <a:pt x="39" y="44"/>
                        <a:pt x="39" y="44"/>
                        <a:pt x="39" y="44"/>
                      </a:cubicBezTo>
                      <a:cubicBezTo>
                        <a:pt x="40" y="44"/>
                        <a:pt x="39" y="44"/>
                        <a:pt x="39" y="44"/>
                      </a:cubicBezTo>
                      <a:cubicBezTo>
                        <a:pt x="39" y="44"/>
                        <a:pt x="39" y="44"/>
                        <a:pt x="38" y="44"/>
                      </a:cubicBezTo>
                      <a:cubicBezTo>
                        <a:pt x="38" y="44"/>
                        <a:pt x="39" y="44"/>
                        <a:pt x="39" y="43"/>
                      </a:cubicBezTo>
                      <a:cubicBezTo>
                        <a:pt x="39" y="43"/>
                        <a:pt x="39" y="42"/>
                        <a:pt x="39" y="42"/>
                      </a:cubicBez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39" y="41"/>
                        <a:pt x="39" y="42"/>
                        <a:pt x="39" y="42"/>
                      </a:cubicBezTo>
                      <a:cubicBezTo>
                        <a:pt x="38" y="41"/>
                        <a:pt x="39" y="41"/>
                        <a:pt x="39" y="41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38" y="41"/>
                        <a:pt x="39" y="41"/>
                        <a:pt x="38" y="41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8" y="40"/>
                        <a:pt x="38" y="40"/>
                        <a:pt x="39" y="40"/>
                      </a:cubicBezTo>
                      <a:cubicBezTo>
                        <a:pt x="38" y="40"/>
                        <a:pt x="38" y="40"/>
                        <a:pt x="38" y="39"/>
                      </a:cubicBezTo>
                      <a:cubicBezTo>
                        <a:pt x="38" y="39"/>
                        <a:pt x="38" y="40"/>
                        <a:pt x="38" y="40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7" y="38"/>
                        <a:pt x="38" y="38"/>
                        <a:pt x="37" y="37"/>
                      </a:cubicBezTo>
                      <a:cubicBezTo>
                        <a:pt x="37" y="37"/>
                        <a:pt x="37" y="38"/>
                        <a:pt x="37" y="38"/>
                      </a:cubicBezTo>
                      <a:cubicBezTo>
                        <a:pt x="37" y="37"/>
                        <a:pt x="36" y="37"/>
                        <a:pt x="36" y="37"/>
                      </a:cubicBez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35" y="36"/>
                        <a:pt x="36" y="36"/>
                        <a:pt x="35" y="36"/>
                      </a:cubicBezTo>
                      <a:cubicBezTo>
                        <a:pt x="35" y="37"/>
                        <a:pt x="35" y="36"/>
                        <a:pt x="35" y="36"/>
                      </a:cubicBezTo>
                      <a:cubicBezTo>
                        <a:pt x="35" y="36"/>
                        <a:pt x="35" y="36"/>
                        <a:pt x="36" y="36"/>
                      </a:cubicBezTo>
                      <a:cubicBezTo>
                        <a:pt x="36" y="36"/>
                        <a:pt x="36" y="36"/>
                        <a:pt x="36" y="35"/>
                      </a:cubicBezTo>
                      <a:cubicBezTo>
                        <a:pt x="36" y="35"/>
                        <a:pt x="36" y="36"/>
                        <a:pt x="35" y="36"/>
                      </a:cubicBezTo>
                      <a:cubicBezTo>
                        <a:pt x="35" y="35"/>
                        <a:pt x="35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7" y="35"/>
                        <a:pt x="35" y="33"/>
                        <a:pt x="37" y="33"/>
                      </a:cubicBezTo>
                      <a:cubicBezTo>
                        <a:pt x="36" y="32"/>
                        <a:pt x="37" y="32"/>
                        <a:pt x="37" y="31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7" y="31"/>
                        <a:pt x="37" y="32"/>
                        <a:pt x="37" y="32"/>
                      </a:cubicBezTo>
                      <a:cubicBezTo>
                        <a:pt x="36" y="32"/>
                        <a:pt x="37" y="31"/>
                        <a:pt x="36" y="31"/>
                      </a:cubicBezTo>
                      <a:cubicBezTo>
                        <a:pt x="37" y="31"/>
                        <a:pt x="38" y="31"/>
                        <a:pt x="38" y="30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ubicBezTo>
                        <a:pt x="37" y="30"/>
                        <a:pt x="37" y="30"/>
                        <a:pt x="37" y="29"/>
                      </a:cubicBezTo>
                      <a:cubicBezTo>
                        <a:pt x="37" y="29"/>
                        <a:pt x="37" y="29"/>
                        <a:pt x="38" y="28"/>
                      </a:cubicBezTo>
                      <a:cubicBezTo>
                        <a:pt x="38" y="28"/>
                        <a:pt x="38" y="28"/>
                        <a:pt x="39" y="29"/>
                      </a:cubicBezTo>
                      <a:cubicBezTo>
                        <a:pt x="39" y="28"/>
                        <a:pt x="39" y="27"/>
                        <a:pt x="39" y="26"/>
                      </a:cubicBezTo>
                      <a:cubicBezTo>
                        <a:pt x="40" y="27"/>
                        <a:pt x="40" y="26"/>
                        <a:pt x="40" y="26"/>
                      </a:cubicBezTo>
                      <a:cubicBezTo>
                        <a:pt x="40" y="26"/>
                        <a:pt x="40" y="26"/>
                        <a:pt x="40" y="26"/>
                      </a:cubicBezTo>
                      <a:cubicBezTo>
                        <a:pt x="40" y="26"/>
                        <a:pt x="38" y="27"/>
                        <a:pt x="39" y="27"/>
                      </a:cubicBezTo>
                      <a:cubicBezTo>
                        <a:pt x="38" y="27"/>
                        <a:pt x="39" y="28"/>
                        <a:pt x="38" y="28"/>
                      </a:cubicBezTo>
                      <a:cubicBezTo>
                        <a:pt x="38" y="28"/>
                        <a:pt x="38" y="27"/>
                        <a:pt x="38" y="27"/>
                      </a:cubicBezTo>
                      <a:cubicBezTo>
                        <a:pt x="38" y="28"/>
                        <a:pt x="38" y="28"/>
                        <a:pt x="37" y="28"/>
                      </a:cubicBezTo>
                      <a:cubicBezTo>
                        <a:pt x="37" y="28"/>
                        <a:pt x="37" y="27"/>
                        <a:pt x="37" y="27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7" y="27"/>
                        <a:pt x="37" y="26"/>
                        <a:pt x="38" y="26"/>
                      </a:cubicBezTo>
                      <a:cubicBezTo>
                        <a:pt x="38" y="26"/>
                        <a:pt x="39" y="25"/>
                        <a:pt x="38" y="25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cubicBezTo>
                        <a:pt x="38" y="25"/>
                        <a:pt x="38" y="24"/>
                        <a:pt x="38" y="24"/>
                      </a:cubicBezTo>
                      <a:cubicBezTo>
                        <a:pt x="38" y="22"/>
                        <a:pt x="38" y="21"/>
                        <a:pt x="39" y="21"/>
                      </a:cubicBezTo>
                      <a:cubicBezTo>
                        <a:pt x="40" y="20"/>
                        <a:pt x="39" y="20"/>
                        <a:pt x="39" y="20"/>
                      </a:cubicBezTo>
                      <a:cubicBezTo>
                        <a:pt x="38" y="20"/>
                        <a:pt x="38" y="21"/>
                        <a:pt x="38" y="21"/>
                      </a:cubicBezTo>
                      <a:cubicBezTo>
                        <a:pt x="38" y="21"/>
                        <a:pt x="38" y="20"/>
                        <a:pt x="38" y="19"/>
                      </a:cubicBezTo>
                      <a:cubicBezTo>
                        <a:pt x="38" y="20"/>
                        <a:pt x="37" y="20"/>
                        <a:pt x="37" y="20"/>
                      </a:cubicBezTo>
                      <a:cubicBezTo>
                        <a:pt x="37" y="19"/>
                        <a:pt x="38" y="19"/>
                        <a:pt x="39" y="19"/>
                      </a:cubicBezTo>
                      <a:cubicBezTo>
                        <a:pt x="39" y="19"/>
                        <a:pt x="38" y="19"/>
                        <a:pt x="38" y="19"/>
                      </a:cubicBezTo>
                      <a:cubicBezTo>
                        <a:pt x="39" y="19"/>
                        <a:pt x="39" y="19"/>
                        <a:pt x="39" y="19"/>
                      </a:cubicBezTo>
                      <a:cubicBezTo>
                        <a:pt x="38" y="19"/>
                        <a:pt x="40" y="18"/>
                        <a:pt x="39" y="18"/>
                      </a:cubicBezTo>
                      <a:cubicBezTo>
                        <a:pt x="39" y="18"/>
                        <a:pt x="39" y="18"/>
                        <a:pt x="39" y="18"/>
                      </a:cubicBezTo>
                      <a:cubicBezTo>
                        <a:pt x="38" y="18"/>
                        <a:pt x="38" y="18"/>
                        <a:pt x="38" y="18"/>
                      </a:cubicBezTo>
                      <a:cubicBezTo>
                        <a:pt x="38" y="18"/>
                        <a:pt x="37" y="18"/>
                        <a:pt x="37" y="18"/>
                      </a:cubicBezTo>
                      <a:cubicBezTo>
                        <a:pt x="36" y="18"/>
                        <a:pt x="37" y="17"/>
                        <a:pt x="38" y="17"/>
                      </a:cubicBezTo>
                      <a:cubicBezTo>
                        <a:pt x="39" y="17"/>
                        <a:pt x="39" y="16"/>
                        <a:pt x="40" y="16"/>
                      </a:cubicBezTo>
                      <a:cubicBezTo>
                        <a:pt x="40" y="16"/>
                        <a:pt x="40" y="16"/>
                        <a:pt x="40" y="16"/>
                      </a:cubicBezTo>
                      <a:cubicBezTo>
                        <a:pt x="40" y="16"/>
                        <a:pt x="40" y="16"/>
                        <a:pt x="40" y="16"/>
                      </a:cubicBezTo>
                      <a:cubicBezTo>
                        <a:pt x="39" y="16"/>
                        <a:pt x="38" y="15"/>
                        <a:pt x="38" y="16"/>
                      </a:cubicBezTo>
                      <a:cubicBezTo>
                        <a:pt x="37" y="16"/>
                        <a:pt x="38" y="16"/>
                        <a:pt x="38" y="15"/>
                      </a:cubicBezTo>
                      <a:cubicBezTo>
                        <a:pt x="38" y="16"/>
                        <a:pt x="38" y="15"/>
                        <a:pt x="39" y="15"/>
                      </a:cubicBezTo>
                      <a:cubicBezTo>
                        <a:pt x="39" y="15"/>
                        <a:pt x="39" y="15"/>
                        <a:pt x="39" y="15"/>
                      </a:cubicBezTo>
                      <a:cubicBezTo>
                        <a:pt x="39" y="14"/>
                        <a:pt x="39" y="14"/>
                        <a:pt x="39" y="14"/>
                      </a:cubicBezTo>
                      <a:cubicBezTo>
                        <a:pt x="38" y="14"/>
                        <a:pt x="39" y="13"/>
                        <a:pt x="39" y="12"/>
                      </a:cubicBezTo>
                      <a:cubicBezTo>
                        <a:pt x="39" y="12"/>
                        <a:pt x="39" y="11"/>
                        <a:pt x="39" y="11"/>
                      </a:cubicBezTo>
                      <a:cubicBezTo>
                        <a:pt x="39" y="11"/>
                        <a:pt x="40" y="11"/>
                        <a:pt x="40" y="10"/>
                      </a:cubicBezTo>
                      <a:cubicBezTo>
                        <a:pt x="40" y="9"/>
                        <a:pt x="41" y="8"/>
                        <a:pt x="41" y="7"/>
                      </a:cubicBezTo>
                      <a:cubicBezTo>
                        <a:pt x="41" y="7"/>
                        <a:pt x="41" y="7"/>
                        <a:pt x="41" y="6"/>
                      </a:cubicBezTo>
                      <a:cubicBezTo>
                        <a:pt x="44" y="4"/>
                        <a:pt x="46" y="2"/>
                        <a:pt x="50" y="2"/>
                      </a:cubicBezTo>
                      <a:cubicBezTo>
                        <a:pt x="50" y="1"/>
                        <a:pt x="50" y="1"/>
                        <a:pt x="50" y="1"/>
                      </a:cubicBezTo>
                      <a:cubicBezTo>
                        <a:pt x="50" y="1"/>
                        <a:pt x="50" y="1"/>
                        <a:pt x="51" y="1"/>
                      </a:cubicBezTo>
                      <a:cubicBezTo>
                        <a:pt x="50" y="0"/>
                        <a:pt x="52" y="0"/>
                        <a:pt x="53" y="0"/>
                      </a:cubicBezTo>
                      <a:cubicBezTo>
                        <a:pt x="54" y="0"/>
                        <a:pt x="56" y="0"/>
                        <a:pt x="57" y="1"/>
                      </a:cubicBezTo>
                      <a:cubicBezTo>
                        <a:pt x="57" y="1"/>
                        <a:pt x="58" y="1"/>
                        <a:pt x="58" y="1"/>
                      </a:cubicBezTo>
                      <a:cubicBezTo>
                        <a:pt x="58" y="1"/>
                        <a:pt x="58" y="1"/>
                        <a:pt x="58" y="1"/>
                      </a:cubicBezTo>
                      <a:cubicBezTo>
                        <a:pt x="60" y="0"/>
                        <a:pt x="61" y="2"/>
                        <a:pt x="63" y="2"/>
                      </a:cubicBezTo>
                      <a:cubicBezTo>
                        <a:pt x="63" y="2"/>
                        <a:pt x="64" y="2"/>
                        <a:pt x="63" y="3"/>
                      </a:cubicBezTo>
                      <a:cubicBezTo>
                        <a:pt x="66" y="3"/>
                        <a:pt x="66" y="5"/>
                        <a:pt x="69" y="6"/>
                      </a:cubicBezTo>
                      <a:cubicBezTo>
                        <a:pt x="69" y="6"/>
                        <a:pt x="69" y="6"/>
                        <a:pt x="69" y="5"/>
                      </a:cubicBezTo>
                      <a:cubicBezTo>
                        <a:pt x="69" y="5"/>
                        <a:pt x="69" y="6"/>
                        <a:pt x="69" y="6"/>
                      </a:cubicBezTo>
                      <a:cubicBezTo>
                        <a:pt x="70" y="7"/>
                        <a:pt x="70" y="7"/>
                        <a:pt x="70" y="7"/>
                      </a:cubicBezTo>
                      <a:cubicBezTo>
                        <a:pt x="71" y="9"/>
                        <a:pt x="73" y="10"/>
                        <a:pt x="73" y="12"/>
                      </a:cubicBezTo>
                      <a:cubicBezTo>
                        <a:pt x="74" y="12"/>
                        <a:pt x="74" y="13"/>
                        <a:pt x="74" y="13"/>
                      </a:cubicBezTo>
                      <a:cubicBezTo>
                        <a:pt x="74" y="14"/>
                        <a:pt x="75" y="15"/>
                        <a:pt x="75" y="15"/>
                      </a:cubicBezTo>
                      <a:cubicBezTo>
                        <a:pt x="75" y="16"/>
                        <a:pt x="75" y="17"/>
                        <a:pt x="75" y="18"/>
                      </a:cubicBezTo>
                      <a:cubicBezTo>
                        <a:pt x="74" y="18"/>
                        <a:pt x="75" y="19"/>
                        <a:pt x="75" y="20"/>
                      </a:cubicBezTo>
                      <a:cubicBezTo>
                        <a:pt x="75" y="20"/>
                        <a:pt x="75" y="20"/>
                        <a:pt x="75" y="20"/>
                      </a:cubicBezTo>
                      <a:cubicBezTo>
                        <a:pt x="76" y="22"/>
                        <a:pt x="76" y="23"/>
                        <a:pt x="76" y="25"/>
                      </a:cubicBezTo>
                      <a:cubicBezTo>
                        <a:pt x="76" y="25"/>
                        <a:pt x="76" y="26"/>
                        <a:pt x="76" y="26"/>
                      </a:cubicBezTo>
                      <a:close/>
                      <a:moveTo>
                        <a:pt x="38" y="38"/>
                      </a:moveTo>
                      <a:cubicBezTo>
                        <a:pt x="38" y="39"/>
                        <a:pt x="37" y="39"/>
                        <a:pt x="38" y="39"/>
                      </a:cubicBezTo>
                      <a:cubicBezTo>
                        <a:pt x="38" y="39"/>
                        <a:pt x="38" y="38"/>
                        <a:pt x="38" y="38"/>
                      </a:cubicBezTo>
                      <a:close/>
                      <a:moveTo>
                        <a:pt x="39" y="38"/>
                      </a:moveTo>
                      <a:cubicBezTo>
                        <a:pt x="39" y="38"/>
                        <a:pt x="39" y="38"/>
                        <a:pt x="39" y="38"/>
                      </a:cubicBezTo>
                      <a:cubicBezTo>
                        <a:pt x="39" y="38"/>
                        <a:pt x="39" y="38"/>
                        <a:pt x="39" y="38"/>
                      </a:cubicBezTo>
                      <a:close/>
                      <a:moveTo>
                        <a:pt x="41" y="44"/>
                      </a:moveTo>
                      <a:cubicBezTo>
                        <a:pt x="41" y="44"/>
                        <a:pt x="41" y="44"/>
                        <a:pt x="41" y="44"/>
                      </a:cubicBezTo>
                      <a:cubicBezTo>
                        <a:pt x="40" y="44"/>
                        <a:pt x="40" y="44"/>
                        <a:pt x="40" y="44"/>
                      </a:cubicBezTo>
                      <a:cubicBezTo>
                        <a:pt x="40" y="44"/>
                        <a:pt x="40" y="44"/>
                        <a:pt x="41" y="44"/>
                      </a:cubicBezTo>
                      <a:close/>
                      <a:moveTo>
                        <a:pt x="41" y="40"/>
                      </a:moveTo>
                      <a:cubicBezTo>
                        <a:pt x="42" y="40"/>
                        <a:pt x="42" y="40"/>
                        <a:pt x="42" y="39"/>
                      </a:cubicBezTo>
                      <a:cubicBezTo>
                        <a:pt x="42" y="39"/>
                        <a:pt x="42" y="39"/>
                        <a:pt x="42" y="39"/>
                      </a:cubicBezTo>
                      <a:cubicBezTo>
                        <a:pt x="41" y="39"/>
                        <a:pt x="41" y="39"/>
                        <a:pt x="41" y="40"/>
                      </a:cubicBezTo>
                      <a:close/>
                      <a:moveTo>
                        <a:pt x="41" y="41"/>
                      </a:moveTo>
                      <a:cubicBezTo>
                        <a:pt x="41" y="41"/>
                        <a:pt x="41" y="41"/>
                        <a:pt x="41" y="41"/>
                      </a:cubicBezTo>
                      <a:cubicBezTo>
                        <a:pt x="41" y="41"/>
                        <a:pt x="41" y="40"/>
                        <a:pt x="41" y="40"/>
                      </a:cubicBezTo>
                      <a:cubicBezTo>
                        <a:pt x="41" y="41"/>
                        <a:pt x="41" y="41"/>
                        <a:pt x="41" y="41"/>
                      </a:cubicBezTo>
                      <a:cubicBezTo>
                        <a:pt x="41" y="41"/>
                        <a:pt x="41" y="41"/>
                        <a:pt x="41" y="41"/>
                      </a:cubicBezTo>
                      <a:cubicBezTo>
                        <a:pt x="41" y="41"/>
                        <a:pt x="41" y="41"/>
                        <a:pt x="41" y="41"/>
                      </a:cubicBezTo>
                      <a:close/>
                      <a:moveTo>
                        <a:pt x="41" y="42"/>
                      </a:moveTo>
                      <a:cubicBezTo>
                        <a:pt x="41" y="42"/>
                        <a:pt x="41" y="41"/>
                        <a:pt x="41" y="41"/>
                      </a:cubicBezTo>
                      <a:cubicBezTo>
                        <a:pt x="41" y="41"/>
                        <a:pt x="41" y="42"/>
                        <a:pt x="41" y="42"/>
                      </a:cubicBezTo>
                      <a:close/>
                      <a:moveTo>
                        <a:pt x="42" y="42"/>
                      </a:moveTo>
                      <a:cubicBezTo>
                        <a:pt x="41" y="42"/>
                        <a:pt x="41" y="43"/>
                        <a:pt x="41" y="42"/>
                      </a:cubicBezTo>
                      <a:cubicBezTo>
                        <a:pt x="41" y="42"/>
                        <a:pt x="41" y="43"/>
                        <a:pt x="41" y="43"/>
                      </a:cubicBezTo>
                      <a:cubicBezTo>
                        <a:pt x="41" y="43"/>
                        <a:pt x="41" y="43"/>
                        <a:pt x="42" y="43"/>
                      </a:cubicBezTo>
                      <a:cubicBezTo>
                        <a:pt x="41" y="43"/>
                        <a:pt x="42" y="42"/>
                        <a:pt x="42" y="42"/>
                      </a:cubicBezTo>
                      <a:close/>
                      <a:moveTo>
                        <a:pt x="42" y="40"/>
                      </a:move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42" y="40"/>
                        <a:pt x="41" y="40"/>
                        <a:pt x="41" y="40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lose/>
                      <a:moveTo>
                        <a:pt x="43" y="43"/>
                      </a:moveTo>
                      <a:cubicBezTo>
                        <a:pt x="43" y="43"/>
                        <a:pt x="43" y="43"/>
                        <a:pt x="42" y="43"/>
                      </a:cubicBezTo>
                      <a:cubicBezTo>
                        <a:pt x="42" y="43"/>
                        <a:pt x="42" y="43"/>
                        <a:pt x="42" y="43"/>
                      </a:cubicBezTo>
                      <a:cubicBezTo>
                        <a:pt x="42" y="43"/>
                        <a:pt x="42" y="43"/>
                        <a:pt x="43" y="43"/>
                      </a:cubicBezTo>
                      <a:close/>
                      <a:moveTo>
                        <a:pt x="43" y="40"/>
                      </a:moveTo>
                      <a:cubicBezTo>
                        <a:pt x="43" y="41"/>
                        <a:pt x="42" y="40"/>
                        <a:pt x="42" y="41"/>
                      </a:cubicBezTo>
                      <a:cubicBezTo>
                        <a:pt x="42" y="41"/>
                        <a:pt x="42" y="41"/>
                        <a:pt x="42" y="41"/>
                      </a:cubicBezTo>
                      <a:cubicBezTo>
                        <a:pt x="42" y="41"/>
                        <a:pt x="43" y="41"/>
                        <a:pt x="43" y="40"/>
                      </a:cubicBezTo>
                      <a:close/>
                      <a:moveTo>
                        <a:pt x="43" y="45"/>
                      </a:moveTo>
                      <a:cubicBezTo>
                        <a:pt x="43" y="45"/>
                        <a:pt x="43" y="44"/>
                        <a:pt x="44" y="45"/>
                      </a:cubicBezTo>
                      <a:cubicBezTo>
                        <a:pt x="44" y="44"/>
                        <a:pt x="43" y="44"/>
                        <a:pt x="43" y="44"/>
                      </a:cubicBezTo>
                      <a:cubicBezTo>
                        <a:pt x="43" y="44"/>
                        <a:pt x="43" y="44"/>
                        <a:pt x="43" y="45"/>
                      </a:cubicBezTo>
                      <a:cubicBezTo>
                        <a:pt x="43" y="45"/>
                        <a:pt x="43" y="45"/>
                        <a:pt x="43" y="45"/>
                      </a:cubicBezTo>
                      <a:close/>
                      <a:moveTo>
                        <a:pt x="44" y="46"/>
                      </a:moveTo>
                      <a:cubicBezTo>
                        <a:pt x="44" y="46"/>
                        <a:pt x="43" y="46"/>
                        <a:pt x="44" y="46"/>
                      </a:cubicBezTo>
                      <a:cubicBezTo>
                        <a:pt x="44" y="46"/>
                        <a:pt x="44" y="46"/>
                        <a:pt x="44" y="46"/>
                      </a:cubicBezTo>
                      <a:close/>
                      <a:moveTo>
                        <a:pt x="45" y="48"/>
                      </a:moveTo>
                      <a:cubicBezTo>
                        <a:pt x="45" y="47"/>
                        <a:pt x="45" y="47"/>
                        <a:pt x="45" y="47"/>
                      </a:cubicBezTo>
                      <a:cubicBezTo>
                        <a:pt x="45" y="47"/>
                        <a:pt x="44" y="47"/>
                        <a:pt x="44" y="47"/>
                      </a:cubicBezTo>
                      <a:cubicBezTo>
                        <a:pt x="45" y="47"/>
                        <a:pt x="44" y="48"/>
                        <a:pt x="45" y="48"/>
                      </a:cubicBezTo>
                      <a:cubicBezTo>
                        <a:pt x="45" y="48"/>
                        <a:pt x="45" y="48"/>
                        <a:pt x="45" y="48"/>
                      </a:cubicBezTo>
                      <a:close/>
                      <a:moveTo>
                        <a:pt x="45" y="50"/>
                      </a:moveTo>
                      <a:cubicBezTo>
                        <a:pt x="45" y="50"/>
                        <a:pt x="44" y="50"/>
                        <a:pt x="45" y="50"/>
                      </a:cubicBezTo>
                      <a:cubicBezTo>
                        <a:pt x="45" y="50"/>
                        <a:pt x="45" y="50"/>
                        <a:pt x="45" y="50"/>
                      </a:cubicBezTo>
                      <a:close/>
                      <a:moveTo>
                        <a:pt x="46" y="48"/>
                      </a:moveTo>
                      <a:cubicBezTo>
                        <a:pt x="46" y="47"/>
                        <a:pt x="46" y="47"/>
                        <a:pt x="47" y="47"/>
                      </a:cubicBezTo>
                      <a:cubicBezTo>
                        <a:pt x="47" y="47"/>
                        <a:pt x="47" y="47"/>
                        <a:pt x="46" y="47"/>
                      </a:cubicBezTo>
                      <a:cubicBezTo>
                        <a:pt x="46" y="47"/>
                        <a:pt x="46" y="47"/>
                        <a:pt x="46" y="48"/>
                      </a:cubicBezTo>
                      <a:close/>
                      <a:moveTo>
                        <a:pt x="46" y="48"/>
                      </a:moveTo>
                      <a:cubicBezTo>
                        <a:pt x="46" y="47"/>
                        <a:pt x="46" y="48"/>
                        <a:pt x="46" y="48"/>
                      </a:cubicBezTo>
                      <a:cubicBezTo>
                        <a:pt x="46" y="48"/>
                        <a:pt x="46" y="47"/>
                        <a:pt x="46" y="47"/>
                      </a:cubicBezTo>
                      <a:cubicBezTo>
                        <a:pt x="46" y="47"/>
                        <a:pt x="46" y="47"/>
                        <a:pt x="46" y="47"/>
                      </a:cubicBezTo>
                      <a:cubicBezTo>
                        <a:pt x="46" y="47"/>
                        <a:pt x="46" y="48"/>
                        <a:pt x="46" y="48"/>
                      </a:cubicBezTo>
                      <a:close/>
                      <a:moveTo>
                        <a:pt x="46" y="49"/>
                      </a:moveTo>
                      <a:cubicBezTo>
                        <a:pt x="46" y="49"/>
                        <a:pt x="46" y="49"/>
                        <a:pt x="46" y="49"/>
                      </a:cubicBezTo>
                      <a:cubicBezTo>
                        <a:pt x="46" y="48"/>
                        <a:pt x="46" y="48"/>
                        <a:pt x="46" y="49"/>
                      </a:cubicBezTo>
                      <a:close/>
                      <a:moveTo>
                        <a:pt x="46" y="49"/>
                      </a:moveTo>
                      <a:cubicBezTo>
                        <a:pt x="46" y="49"/>
                        <a:pt x="46" y="49"/>
                        <a:pt x="46" y="49"/>
                      </a:cubicBezTo>
                      <a:cubicBezTo>
                        <a:pt x="46" y="49"/>
                        <a:pt x="46" y="49"/>
                        <a:pt x="46" y="49"/>
                      </a:cubicBezTo>
                      <a:cubicBezTo>
                        <a:pt x="46" y="49"/>
                        <a:pt x="46" y="49"/>
                        <a:pt x="46" y="49"/>
                      </a:cubicBezTo>
                      <a:cubicBezTo>
                        <a:pt x="46" y="49"/>
                        <a:pt x="46" y="49"/>
                        <a:pt x="47" y="49"/>
                      </a:cubicBezTo>
                      <a:cubicBezTo>
                        <a:pt x="47" y="49"/>
                        <a:pt x="46" y="49"/>
                        <a:pt x="46" y="49"/>
                      </a:cubicBezTo>
                      <a:close/>
                      <a:moveTo>
                        <a:pt x="48" y="51"/>
                      </a:moveTo>
                      <a:cubicBezTo>
                        <a:pt x="48" y="51"/>
                        <a:pt x="47" y="50"/>
                        <a:pt x="47" y="50"/>
                      </a:cubicBezTo>
                      <a:cubicBezTo>
                        <a:pt x="47" y="50"/>
                        <a:pt x="47" y="50"/>
                        <a:pt x="47" y="51"/>
                      </a:cubicBezTo>
                      <a:cubicBezTo>
                        <a:pt x="47" y="51"/>
                        <a:pt x="48" y="51"/>
                        <a:pt x="48" y="51"/>
                      </a:cubicBezTo>
                      <a:close/>
                      <a:moveTo>
                        <a:pt x="50" y="55"/>
                      </a:moveTo>
                      <a:cubicBezTo>
                        <a:pt x="50" y="55"/>
                        <a:pt x="49" y="54"/>
                        <a:pt x="49" y="55"/>
                      </a:cubicBezTo>
                      <a:cubicBezTo>
                        <a:pt x="50" y="55"/>
                        <a:pt x="49" y="55"/>
                        <a:pt x="50" y="56"/>
                      </a:cubicBezTo>
                      <a:cubicBezTo>
                        <a:pt x="50" y="55"/>
                        <a:pt x="49" y="55"/>
                        <a:pt x="50" y="55"/>
                      </a:cubicBezTo>
                      <a:cubicBezTo>
                        <a:pt x="50" y="55"/>
                        <a:pt x="50" y="55"/>
                        <a:pt x="50" y="55"/>
                      </a:cubicBezTo>
                      <a:cubicBezTo>
                        <a:pt x="50" y="55"/>
                        <a:pt x="50" y="55"/>
                        <a:pt x="50" y="55"/>
                      </a:cubicBezTo>
                      <a:close/>
                      <a:moveTo>
                        <a:pt x="50" y="54"/>
                      </a:moveTo>
                      <a:cubicBezTo>
                        <a:pt x="50" y="54"/>
                        <a:pt x="49" y="54"/>
                        <a:pt x="49" y="53"/>
                      </a:cubicBezTo>
                      <a:cubicBezTo>
                        <a:pt x="49" y="54"/>
                        <a:pt x="48" y="54"/>
                        <a:pt x="48" y="54"/>
                      </a:cubicBezTo>
                      <a:cubicBezTo>
                        <a:pt x="49" y="54"/>
                        <a:pt x="49" y="54"/>
                        <a:pt x="49" y="54"/>
                      </a:cubicBezTo>
                      <a:cubicBezTo>
                        <a:pt x="49" y="54"/>
                        <a:pt x="49" y="54"/>
                        <a:pt x="50" y="54"/>
                      </a:cubicBezTo>
                      <a:cubicBezTo>
                        <a:pt x="50" y="54"/>
                        <a:pt x="50" y="55"/>
                        <a:pt x="50" y="54"/>
                      </a:cubicBezTo>
                      <a:close/>
                      <a:moveTo>
                        <a:pt x="52" y="58"/>
                      </a:moveTo>
                      <a:cubicBezTo>
                        <a:pt x="52" y="58"/>
                        <a:pt x="52" y="58"/>
                        <a:pt x="52" y="58"/>
                      </a:cubicBezTo>
                      <a:cubicBezTo>
                        <a:pt x="51" y="58"/>
                        <a:pt x="51" y="58"/>
                        <a:pt x="51" y="58"/>
                      </a:cubicBezTo>
                      <a:cubicBezTo>
                        <a:pt x="51" y="58"/>
                        <a:pt x="51" y="58"/>
                        <a:pt x="52" y="58"/>
                      </a:cubicBezTo>
                      <a:close/>
                      <a:moveTo>
                        <a:pt x="52" y="59"/>
                      </a:moveTo>
                      <a:cubicBezTo>
                        <a:pt x="52" y="59"/>
                        <a:pt x="52" y="58"/>
                        <a:pt x="52" y="58"/>
                      </a:cubicBezTo>
                      <a:cubicBezTo>
                        <a:pt x="51" y="58"/>
                        <a:pt x="52" y="59"/>
                        <a:pt x="52" y="59"/>
                      </a:cubicBezTo>
                      <a:close/>
                      <a:moveTo>
                        <a:pt x="52" y="61"/>
                      </a:moveTo>
                      <a:cubicBezTo>
                        <a:pt x="51" y="61"/>
                        <a:pt x="51" y="61"/>
                        <a:pt x="51" y="61"/>
                      </a:cubicBezTo>
                      <a:cubicBezTo>
                        <a:pt x="51" y="61"/>
                        <a:pt x="51" y="62"/>
                        <a:pt x="51" y="62"/>
                      </a:cubicBezTo>
                      <a:cubicBezTo>
                        <a:pt x="51" y="61"/>
                        <a:pt x="52" y="62"/>
                        <a:pt x="52" y="61"/>
                      </a:cubicBezTo>
                      <a:close/>
                      <a:moveTo>
                        <a:pt x="52" y="57"/>
                      </a:moveTo>
                      <a:cubicBezTo>
                        <a:pt x="52" y="57"/>
                        <a:pt x="52" y="57"/>
                        <a:pt x="52" y="57"/>
                      </a:cubicBezTo>
                      <a:cubicBezTo>
                        <a:pt x="52" y="57"/>
                        <a:pt x="51" y="57"/>
                        <a:pt x="52" y="57"/>
                      </a:cubicBezTo>
                      <a:close/>
                      <a:moveTo>
                        <a:pt x="51" y="58"/>
                      </a:moveTo>
                      <a:cubicBezTo>
                        <a:pt x="51" y="58"/>
                        <a:pt x="52" y="57"/>
                        <a:pt x="51" y="57"/>
                      </a:cubicBezTo>
                      <a:cubicBezTo>
                        <a:pt x="51" y="57"/>
                        <a:pt x="51" y="57"/>
                        <a:pt x="51" y="58"/>
                      </a:cubicBezTo>
                      <a:close/>
                      <a:moveTo>
                        <a:pt x="51" y="57"/>
                      </a:moveTo>
                      <a:cubicBezTo>
                        <a:pt x="50" y="58"/>
                        <a:pt x="50" y="58"/>
                        <a:pt x="51" y="58"/>
                      </a:cubicBezTo>
                      <a:cubicBezTo>
                        <a:pt x="51" y="58"/>
                        <a:pt x="51" y="58"/>
                        <a:pt x="51" y="58"/>
                      </a:cubicBezTo>
                      <a:cubicBezTo>
                        <a:pt x="51" y="58"/>
                        <a:pt x="51" y="57"/>
                        <a:pt x="51" y="57"/>
                      </a:cubicBezTo>
                      <a:close/>
                      <a:moveTo>
                        <a:pt x="51" y="50"/>
                      </a:moveTo>
                      <a:cubicBezTo>
                        <a:pt x="51" y="50"/>
                        <a:pt x="51" y="51"/>
                        <a:pt x="51" y="51"/>
                      </a:cubicBezTo>
                      <a:cubicBezTo>
                        <a:pt x="52" y="51"/>
                        <a:pt x="51" y="50"/>
                        <a:pt x="51" y="50"/>
                      </a:cubicBezTo>
                      <a:close/>
                      <a:moveTo>
                        <a:pt x="52" y="35"/>
                      </a:moveTo>
                      <a:cubicBezTo>
                        <a:pt x="52" y="35"/>
                        <a:pt x="52" y="36"/>
                        <a:pt x="52" y="36"/>
                      </a:cubicBezTo>
                      <a:cubicBezTo>
                        <a:pt x="52" y="35"/>
                        <a:pt x="52" y="35"/>
                        <a:pt x="52" y="35"/>
                      </a:cubicBezTo>
                      <a:close/>
                      <a:moveTo>
                        <a:pt x="54" y="49"/>
                      </a:moveTo>
                      <a:cubicBezTo>
                        <a:pt x="55" y="49"/>
                        <a:pt x="55" y="49"/>
                        <a:pt x="55" y="49"/>
                      </a:cubicBezTo>
                      <a:cubicBezTo>
                        <a:pt x="55" y="49"/>
                        <a:pt x="55" y="49"/>
                        <a:pt x="55" y="49"/>
                      </a:cubicBezTo>
                      <a:cubicBezTo>
                        <a:pt x="54" y="49"/>
                        <a:pt x="55" y="49"/>
                        <a:pt x="54" y="49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9"/>
                        <a:pt x="54" y="50"/>
                        <a:pt x="55" y="50"/>
                      </a:cubicBezTo>
                      <a:cubicBezTo>
                        <a:pt x="55" y="49"/>
                        <a:pt x="54" y="49"/>
                        <a:pt x="54" y="49"/>
                      </a:cubicBezTo>
                      <a:close/>
                      <a:moveTo>
                        <a:pt x="54" y="49"/>
                      </a:moveTo>
                      <a:cubicBezTo>
                        <a:pt x="54" y="48"/>
                        <a:pt x="54" y="48"/>
                        <a:pt x="55" y="48"/>
                      </a:cubicBezTo>
                      <a:cubicBezTo>
                        <a:pt x="55" y="48"/>
                        <a:pt x="55" y="48"/>
                        <a:pt x="55" y="48"/>
                      </a:cubicBezTo>
                      <a:cubicBezTo>
                        <a:pt x="54" y="48"/>
                        <a:pt x="55" y="48"/>
                        <a:pt x="54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4" y="49"/>
                        <a:pt x="54" y="49"/>
                      </a:cubicBezTo>
                      <a:close/>
                      <a:moveTo>
                        <a:pt x="53" y="49"/>
                      </a:moveTo>
                      <a:cubicBezTo>
                        <a:pt x="53" y="50"/>
                        <a:pt x="53" y="50"/>
                        <a:pt x="54" y="50"/>
                      </a:cubicBezTo>
                      <a:cubicBezTo>
                        <a:pt x="54" y="50"/>
                        <a:pt x="54" y="50"/>
                        <a:pt x="54" y="50"/>
                      </a:cubicBezTo>
                      <a:cubicBezTo>
                        <a:pt x="54" y="50"/>
                        <a:pt x="54" y="50"/>
                        <a:pt x="53" y="50"/>
                      </a:cubicBezTo>
                      <a:cubicBezTo>
                        <a:pt x="53" y="50"/>
                        <a:pt x="53" y="49"/>
                        <a:pt x="54" y="49"/>
                      </a:cubicBezTo>
                      <a:cubicBezTo>
                        <a:pt x="53" y="49"/>
                        <a:pt x="54" y="49"/>
                        <a:pt x="54" y="49"/>
                      </a:cubicBezTo>
                      <a:cubicBezTo>
                        <a:pt x="54" y="49"/>
                        <a:pt x="53" y="49"/>
                        <a:pt x="53" y="49"/>
                      </a:cubicBezTo>
                      <a:close/>
                      <a:moveTo>
                        <a:pt x="53" y="50"/>
                      </a:moveTo>
                      <a:cubicBezTo>
                        <a:pt x="53" y="51"/>
                        <a:pt x="53" y="51"/>
                        <a:pt x="53" y="51"/>
                      </a:cubicBezTo>
                      <a:cubicBezTo>
                        <a:pt x="54" y="51"/>
                        <a:pt x="54" y="51"/>
                        <a:pt x="54" y="51"/>
                      </a:cubicBezTo>
                      <a:cubicBezTo>
                        <a:pt x="54" y="51"/>
                        <a:pt x="53" y="51"/>
                        <a:pt x="53" y="50"/>
                      </a:cubicBezTo>
                      <a:close/>
                      <a:moveTo>
                        <a:pt x="53" y="46"/>
                      </a:moveTo>
                      <a:cubicBezTo>
                        <a:pt x="53" y="46"/>
                        <a:pt x="53" y="47"/>
                        <a:pt x="53" y="46"/>
                      </a:cubicBezTo>
                      <a:cubicBezTo>
                        <a:pt x="53" y="46"/>
                        <a:pt x="53" y="46"/>
                        <a:pt x="52" y="46"/>
                      </a:cubicBezTo>
                      <a:cubicBezTo>
                        <a:pt x="53" y="46"/>
                        <a:pt x="52" y="46"/>
                        <a:pt x="53" y="46"/>
                      </a:cubicBezTo>
                      <a:close/>
                      <a:moveTo>
                        <a:pt x="54" y="51"/>
                      </a:moveTo>
                      <a:cubicBezTo>
                        <a:pt x="54" y="52"/>
                        <a:pt x="54" y="51"/>
                        <a:pt x="54" y="51"/>
                      </a:cubicBezTo>
                      <a:cubicBezTo>
                        <a:pt x="54" y="51"/>
                        <a:pt x="53" y="51"/>
                        <a:pt x="53" y="52"/>
                      </a:cubicBezTo>
                      <a:cubicBezTo>
                        <a:pt x="53" y="52"/>
                        <a:pt x="53" y="51"/>
                        <a:pt x="53" y="51"/>
                      </a:cubicBezTo>
                      <a:cubicBezTo>
                        <a:pt x="52" y="51"/>
                        <a:pt x="53" y="51"/>
                        <a:pt x="53" y="52"/>
                      </a:cubicBezTo>
                      <a:cubicBezTo>
                        <a:pt x="53" y="52"/>
                        <a:pt x="53" y="52"/>
                        <a:pt x="53" y="52"/>
                      </a:cubicBezTo>
                      <a:cubicBezTo>
                        <a:pt x="53" y="52"/>
                        <a:pt x="53" y="52"/>
                        <a:pt x="53" y="52"/>
                      </a:cubicBezTo>
                      <a:cubicBezTo>
                        <a:pt x="53" y="52"/>
                        <a:pt x="53" y="52"/>
                        <a:pt x="53" y="52"/>
                      </a:cubicBezTo>
                      <a:cubicBezTo>
                        <a:pt x="54" y="52"/>
                        <a:pt x="53" y="52"/>
                        <a:pt x="53" y="52"/>
                      </a:cubicBezTo>
                      <a:cubicBezTo>
                        <a:pt x="53" y="52"/>
                        <a:pt x="54" y="52"/>
                        <a:pt x="54" y="52"/>
                      </a:cubicBezTo>
                      <a:cubicBezTo>
                        <a:pt x="53" y="52"/>
                        <a:pt x="54" y="51"/>
                        <a:pt x="54" y="52"/>
                      </a:cubicBezTo>
                      <a:cubicBezTo>
                        <a:pt x="54" y="52"/>
                        <a:pt x="54" y="52"/>
                        <a:pt x="54" y="52"/>
                      </a:cubicBezTo>
                      <a:cubicBezTo>
                        <a:pt x="54" y="52"/>
                        <a:pt x="54" y="52"/>
                        <a:pt x="54" y="51"/>
                      </a:cubicBezTo>
                      <a:close/>
                      <a:moveTo>
                        <a:pt x="54" y="50"/>
                      </a:moveTo>
                      <a:cubicBezTo>
                        <a:pt x="54" y="51"/>
                        <a:pt x="54" y="51"/>
                        <a:pt x="54" y="51"/>
                      </a:cubicBezTo>
                      <a:cubicBezTo>
                        <a:pt x="54" y="51"/>
                        <a:pt x="55" y="51"/>
                        <a:pt x="54" y="50"/>
                      </a:cubicBezTo>
                      <a:close/>
                      <a:moveTo>
                        <a:pt x="55" y="50"/>
                      </a:moveTo>
                      <a:cubicBezTo>
                        <a:pt x="54" y="50"/>
                        <a:pt x="55" y="50"/>
                        <a:pt x="55" y="50"/>
                      </a:cubicBezTo>
                      <a:cubicBezTo>
                        <a:pt x="54" y="50"/>
                        <a:pt x="54" y="50"/>
                        <a:pt x="54" y="50"/>
                      </a:cubicBezTo>
                      <a:cubicBezTo>
                        <a:pt x="54" y="50"/>
                        <a:pt x="55" y="50"/>
                        <a:pt x="55" y="50"/>
                      </a:cubicBezTo>
                      <a:close/>
                      <a:moveTo>
                        <a:pt x="56" y="50"/>
                      </a:moveTo>
                      <a:cubicBezTo>
                        <a:pt x="55" y="50"/>
                        <a:pt x="56" y="50"/>
                        <a:pt x="55" y="50"/>
                      </a:cubicBezTo>
                      <a:cubicBezTo>
                        <a:pt x="55" y="50"/>
                        <a:pt x="55" y="50"/>
                        <a:pt x="55" y="51"/>
                      </a:cubicBezTo>
                      <a:cubicBezTo>
                        <a:pt x="55" y="51"/>
                        <a:pt x="55" y="51"/>
                        <a:pt x="55" y="51"/>
                      </a:cubicBezTo>
                      <a:cubicBezTo>
                        <a:pt x="55" y="50"/>
                        <a:pt x="55" y="51"/>
                        <a:pt x="56" y="50"/>
                      </a:cubicBezTo>
                      <a:close/>
                      <a:moveTo>
                        <a:pt x="56" y="50"/>
                      </a:moveTo>
                      <a:cubicBezTo>
                        <a:pt x="56" y="50"/>
                        <a:pt x="56" y="50"/>
                        <a:pt x="56" y="50"/>
                      </a:cubicBezTo>
                      <a:cubicBezTo>
                        <a:pt x="56" y="50"/>
                        <a:pt x="56" y="50"/>
                        <a:pt x="57" y="50"/>
                      </a:cubicBezTo>
                      <a:cubicBezTo>
                        <a:pt x="57" y="50"/>
                        <a:pt x="56" y="50"/>
                        <a:pt x="56" y="50"/>
                      </a:cubicBezTo>
                      <a:close/>
                      <a:moveTo>
                        <a:pt x="56" y="47"/>
                      </a:moveTo>
                      <a:cubicBezTo>
                        <a:pt x="56" y="46"/>
                        <a:pt x="56" y="46"/>
                        <a:pt x="56" y="46"/>
                      </a:cubicBezTo>
                      <a:cubicBezTo>
                        <a:pt x="56" y="46"/>
                        <a:pt x="56" y="46"/>
                        <a:pt x="56" y="46"/>
                      </a:cubicBezTo>
                      <a:cubicBezTo>
                        <a:pt x="56" y="46"/>
                        <a:pt x="56" y="47"/>
                        <a:pt x="56" y="47"/>
                      </a:cubicBezTo>
                      <a:close/>
                      <a:moveTo>
                        <a:pt x="56" y="52"/>
                      </a:moveTo>
                      <a:cubicBezTo>
                        <a:pt x="57" y="52"/>
                        <a:pt x="57" y="52"/>
                        <a:pt x="57" y="52"/>
                      </a:cubicBezTo>
                      <a:cubicBezTo>
                        <a:pt x="57" y="52"/>
                        <a:pt x="56" y="52"/>
                        <a:pt x="56" y="52"/>
                      </a:cubicBezTo>
                      <a:cubicBezTo>
                        <a:pt x="56" y="52"/>
                        <a:pt x="56" y="52"/>
                        <a:pt x="56" y="52"/>
                      </a:cubicBezTo>
                      <a:cubicBezTo>
                        <a:pt x="56" y="52"/>
                        <a:pt x="56" y="52"/>
                        <a:pt x="56" y="52"/>
                      </a:cubicBezTo>
                      <a:close/>
                      <a:moveTo>
                        <a:pt x="57" y="55"/>
                      </a:moveTo>
                      <a:cubicBezTo>
                        <a:pt x="57" y="55"/>
                        <a:pt x="56" y="55"/>
                        <a:pt x="56" y="55"/>
                      </a:cubicBezTo>
                      <a:cubicBezTo>
                        <a:pt x="57" y="55"/>
                        <a:pt x="56" y="55"/>
                        <a:pt x="56" y="56"/>
                      </a:cubicBezTo>
                      <a:cubicBezTo>
                        <a:pt x="57" y="55"/>
                        <a:pt x="57" y="55"/>
                        <a:pt x="57" y="55"/>
                      </a:cubicBezTo>
                      <a:close/>
                      <a:moveTo>
                        <a:pt x="57" y="56"/>
                      </a:moveTo>
                      <a:cubicBezTo>
                        <a:pt x="57" y="56"/>
                        <a:pt x="57" y="56"/>
                        <a:pt x="57" y="56"/>
                      </a:cubicBezTo>
                      <a:cubicBezTo>
                        <a:pt x="57" y="56"/>
                        <a:pt x="57" y="56"/>
                        <a:pt x="57" y="56"/>
                      </a:cubicBezTo>
                      <a:cubicBezTo>
                        <a:pt x="57" y="56"/>
                        <a:pt x="57" y="56"/>
                        <a:pt x="57" y="56"/>
                      </a:cubicBezTo>
                      <a:close/>
                      <a:moveTo>
                        <a:pt x="57" y="54"/>
                      </a:moveTo>
                      <a:cubicBezTo>
                        <a:pt x="57" y="54"/>
                        <a:pt x="57" y="54"/>
                        <a:pt x="57" y="54"/>
                      </a:cubicBezTo>
                      <a:cubicBezTo>
                        <a:pt x="57" y="54"/>
                        <a:pt x="57" y="54"/>
                        <a:pt x="57" y="54"/>
                      </a:cubicBezTo>
                      <a:close/>
                      <a:moveTo>
                        <a:pt x="59" y="77"/>
                      </a:moveTo>
                      <a:cubicBezTo>
                        <a:pt x="59" y="77"/>
                        <a:pt x="59" y="77"/>
                        <a:pt x="59" y="77"/>
                      </a:cubicBezTo>
                      <a:cubicBezTo>
                        <a:pt x="59" y="77"/>
                        <a:pt x="58" y="77"/>
                        <a:pt x="59" y="77"/>
                      </a:cubicBezTo>
                      <a:cubicBezTo>
                        <a:pt x="59" y="77"/>
                        <a:pt x="59" y="77"/>
                        <a:pt x="59" y="77"/>
                      </a:cubicBezTo>
                      <a:close/>
                      <a:moveTo>
                        <a:pt x="60" y="73"/>
                      </a:moveTo>
                      <a:cubicBezTo>
                        <a:pt x="60" y="73"/>
                        <a:pt x="60" y="72"/>
                        <a:pt x="60" y="72"/>
                      </a:cubicBezTo>
                      <a:cubicBezTo>
                        <a:pt x="60" y="72"/>
                        <a:pt x="59" y="73"/>
                        <a:pt x="60" y="73"/>
                      </a:cubicBezTo>
                      <a:close/>
                      <a:moveTo>
                        <a:pt x="58" y="70"/>
                      </a:moveTo>
                      <a:cubicBezTo>
                        <a:pt x="57" y="69"/>
                        <a:pt x="57" y="69"/>
                        <a:pt x="57" y="69"/>
                      </a:cubicBezTo>
                      <a:cubicBezTo>
                        <a:pt x="57" y="69"/>
                        <a:pt x="57" y="69"/>
                        <a:pt x="57" y="70"/>
                      </a:cubicBezTo>
                      <a:cubicBezTo>
                        <a:pt x="57" y="70"/>
                        <a:pt x="57" y="70"/>
                        <a:pt x="58" y="70"/>
                      </a:cubicBezTo>
                      <a:close/>
                      <a:moveTo>
                        <a:pt x="58" y="55"/>
                      </a:moveTo>
                      <a:cubicBezTo>
                        <a:pt x="58" y="55"/>
                        <a:pt x="58" y="55"/>
                        <a:pt x="58" y="55"/>
                      </a:cubicBezTo>
                      <a:cubicBezTo>
                        <a:pt x="58" y="55"/>
                        <a:pt x="58" y="56"/>
                        <a:pt x="58" y="55"/>
                      </a:cubicBezTo>
                      <a:cubicBezTo>
                        <a:pt x="58" y="55"/>
                        <a:pt x="58" y="55"/>
                        <a:pt x="58" y="55"/>
                      </a:cubicBezTo>
                      <a:cubicBezTo>
                        <a:pt x="58" y="55"/>
                        <a:pt x="58" y="55"/>
                        <a:pt x="58" y="55"/>
                      </a:cubicBezTo>
                      <a:close/>
                      <a:moveTo>
                        <a:pt x="57" y="61"/>
                      </a:moveTo>
                      <a:cubicBezTo>
                        <a:pt x="58" y="61"/>
                        <a:pt x="57" y="61"/>
                        <a:pt x="57" y="61"/>
                      </a:cubicBezTo>
                      <a:cubicBezTo>
                        <a:pt x="58" y="61"/>
                        <a:pt x="58" y="60"/>
                        <a:pt x="57" y="61"/>
                      </a:cubicBezTo>
                      <a:close/>
                      <a:moveTo>
                        <a:pt x="58" y="63"/>
                      </a:moveTo>
                      <a:cubicBezTo>
                        <a:pt x="58" y="63"/>
                        <a:pt x="58" y="64"/>
                        <a:pt x="57" y="64"/>
                      </a:cubicBezTo>
                      <a:cubicBezTo>
                        <a:pt x="58" y="64"/>
                        <a:pt x="58" y="63"/>
                        <a:pt x="58" y="63"/>
                      </a:cubicBezTo>
                      <a:close/>
                      <a:moveTo>
                        <a:pt x="59" y="65"/>
                      </a:moveTo>
                      <a:cubicBezTo>
                        <a:pt x="59" y="64"/>
                        <a:pt x="59" y="64"/>
                        <a:pt x="58" y="64"/>
                      </a:cubicBezTo>
                      <a:cubicBezTo>
                        <a:pt x="58" y="64"/>
                        <a:pt x="58" y="65"/>
                        <a:pt x="58" y="65"/>
                      </a:cubicBezTo>
                      <a:cubicBezTo>
                        <a:pt x="58" y="65"/>
                        <a:pt x="58" y="65"/>
                        <a:pt x="59" y="65"/>
                      </a:cubicBezTo>
                      <a:cubicBezTo>
                        <a:pt x="59" y="65"/>
                        <a:pt x="59" y="64"/>
                        <a:pt x="59" y="65"/>
                      </a:cubicBezTo>
                      <a:close/>
                      <a:moveTo>
                        <a:pt x="59" y="63"/>
                      </a:moveTo>
                      <a:cubicBezTo>
                        <a:pt x="59" y="63"/>
                        <a:pt x="59" y="63"/>
                        <a:pt x="59" y="63"/>
                      </a:cubicBezTo>
                      <a:cubicBezTo>
                        <a:pt x="59" y="63"/>
                        <a:pt x="58" y="62"/>
                        <a:pt x="59" y="62"/>
                      </a:cubicBezTo>
                      <a:cubicBezTo>
                        <a:pt x="59" y="62"/>
                        <a:pt x="59" y="62"/>
                        <a:pt x="58" y="62"/>
                      </a:cubicBezTo>
                      <a:cubicBezTo>
                        <a:pt x="58" y="62"/>
                        <a:pt x="58" y="62"/>
                        <a:pt x="59" y="62"/>
                      </a:cubicBezTo>
                      <a:cubicBezTo>
                        <a:pt x="58" y="62"/>
                        <a:pt x="58" y="62"/>
                        <a:pt x="58" y="62"/>
                      </a:cubicBezTo>
                      <a:cubicBezTo>
                        <a:pt x="58" y="62"/>
                        <a:pt x="58" y="61"/>
                        <a:pt x="59" y="62"/>
                      </a:cubicBezTo>
                      <a:cubicBezTo>
                        <a:pt x="59" y="61"/>
                        <a:pt x="59" y="61"/>
                        <a:pt x="58" y="61"/>
                      </a:cubicBezTo>
                      <a:cubicBezTo>
                        <a:pt x="59" y="62"/>
                        <a:pt x="58" y="61"/>
                        <a:pt x="58" y="61"/>
                      </a:cubicBezTo>
                      <a:cubicBezTo>
                        <a:pt x="58" y="62"/>
                        <a:pt x="58" y="62"/>
                        <a:pt x="58" y="62"/>
                      </a:cubicBezTo>
                      <a:cubicBezTo>
                        <a:pt x="58" y="62"/>
                        <a:pt x="58" y="62"/>
                        <a:pt x="58" y="62"/>
                      </a:cubicBezTo>
                      <a:cubicBezTo>
                        <a:pt x="58" y="62"/>
                        <a:pt x="58" y="63"/>
                        <a:pt x="58" y="64"/>
                      </a:cubicBezTo>
                      <a:cubicBezTo>
                        <a:pt x="59" y="64"/>
                        <a:pt x="59" y="63"/>
                        <a:pt x="59" y="63"/>
                      </a:cubicBezTo>
                      <a:close/>
                      <a:moveTo>
                        <a:pt x="61" y="58"/>
                      </a:moveTo>
                      <a:cubicBezTo>
                        <a:pt x="61" y="59"/>
                        <a:pt x="61" y="59"/>
                        <a:pt x="61" y="59"/>
                      </a:cubicBezTo>
                      <a:cubicBezTo>
                        <a:pt x="61" y="59"/>
                        <a:pt x="61" y="58"/>
                        <a:pt x="61" y="58"/>
                      </a:cubicBezTo>
                      <a:close/>
                      <a:moveTo>
                        <a:pt x="62" y="58"/>
                      </a:moveTo>
                      <a:cubicBezTo>
                        <a:pt x="61" y="57"/>
                        <a:pt x="62" y="57"/>
                        <a:pt x="62" y="57"/>
                      </a:cubicBezTo>
                      <a:cubicBezTo>
                        <a:pt x="61" y="57"/>
                        <a:pt x="61" y="58"/>
                        <a:pt x="62" y="58"/>
                      </a:cubicBezTo>
                      <a:close/>
                      <a:moveTo>
                        <a:pt x="62" y="59"/>
                      </a:moveTo>
                      <a:cubicBezTo>
                        <a:pt x="62" y="59"/>
                        <a:pt x="62" y="59"/>
                        <a:pt x="61" y="59"/>
                      </a:cubicBezTo>
                      <a:cubicBezTo>
                        <a:pt x="61" y="59"/>
                        <a:pt x="61" y="60"/>
                        <a:pt x="61" y="60"/>
                      </a:cubicBezTo>
                      <a:cubicBezTo>
                        <a:pt x="61" y="60"/>
                        <a:pt x="61" y="59"/>
                        <a:pt x="62" y="59"/>
                      </a:cubicBezTo>
                      <a:cubicBezTo>
                        <a:pt x="62" y="60"/>
                        <a:pt x="61" y="60"/>
                        <a:pt x="61" y="60"/>
                      </a:cubicBezTo>
                      <a:cubicBezTo>
                        <a:pt x="62" y="60"/>
                        <a:pt x="62" y="60"/>
                        <a:pt x="62" y="59"/>
                      </a:cubicBezTo>
                      <a:close/>
                      <a:moveTo>
                        <a:pt x="65" y="47"/>
                      </a:moveTo>
                      <a:cubicBezTo>
                        <a:pt x="64" y="47"/>
                        <a:pt x="65" y="47"/>
                        <a:pt x="65" y="47"/>
                      </a:cubicBezTo>
                      <a:cubicBezTo>
                        <a:pt x="65" y="47"/>
                        <a:pt x="65" y="46"/>
                        <a:pt x="65" y="47"/>
                      </a:cubicBezTo>
                      <a:close/>
                      <a:moveTo>
                        <a:pt x="65" y="50"/>
                      </a:moveTo>
                      <a:cubicBezTo>
                        <a:pt x="65" y="51"/>
                        <a:pt x="65" y="51"/>
                        <a:pt x="64" y="51"/>
                      </a:cubicBezTo>
                      <a:cubicBezTo>
                        <a:pt x="64" y="51"/>
                        <a:pt x="64" y="51"/>
                        <a:pt x="64" y="51"/>
                      </a:cubicBezTo>
                      <a:cubicBezTo>
                        <a:pt x="64" y="51"/>
                        <a:pt x="64" y="51"/>
                        <a:pt x="65" y="51"/>
                      </a:cubicBezTo>
                      <a:cubicBezTo>
                        <a:pt x="64" y="51"/>
                        <a:pt x="65" y="51"/>
                        <a:pt x="65" y="50"/>
                      </a:cubicBezTo>
                      <a:close/>
                      <a:moveTo>
                        <a:pt x="65" y="52"/>
                      </a:moveTo>
                      <a:cubicBezTo>
                        <a:pt x="65" y="52"/>
                        <a:pt x="65" y="52"/>
                        <a:pt x="65" y="52"/>
                      </a:cubicBezTo>
                      <a:cubicBezTo>
                        <a:pt x="65" y="52"/>
                        <a:pt x="65" y="53"/>
                        <a:pt x="65" y="53"/>
                      </a:cubicBezTo>
                      <a:cubicBezTo>
                        <a:pt x="65" y="52"/>
                        <a:pt x="65" y="52"/>
                        <a:pt x="65" y="52"/>
                      </a:cubicBezTo>
                      <a:cubicBezTo>
                        <a:pt x="65" y="52"/>
                        <a:pt x="65" y="52"/>
                        <a:pt x="65" y="52"/>
                      </a:cubicBezTo>
                      <a:close/>
                      <a:moveTo>
                        <a:pt x="64" y="49"/>
                      </a:moveTo>
                      <a:cubicBezTo>
                        <a:pt x="65" y="49"/>
                        <a:pt x="65" y="49"/>
                        <a:pt x="65" y="49"/>
                      </a:cubicBezTo>
                      <a:cubicBezTo>
                        <a:pt x="65" y="48"/>
                        <a:pt x="65" y="49"/>
                        <a:pt x="65" y="49"/>
                      </a:cubicBezTo>
                      <a:cubicBezTo>
                        <a:pt x="65" y="48"/>
                        <a:pt x="65" y="48"/>
                        <a:pt x="65" y="48"/>
                      </a:cubicBezTo>
                      <a:cubicBezTo>
                        <a:pt x="65" y="48"/>
                        <a:pt x="64" y="49"/>
                        <a:pt x="64" y="48"/>
                      </a:cubicBezTo>
                      <a:lnTo>
                        <a:pt x="64" y="49"/>
                      </a:lnTo>
                      <a:close/>
                      <a:moveTo>
                        <a:pt x="64" y="50"/>
                      </a:moveTo>
                      <a:cubicBezTo>
                        <a:pt x="64" y="50"/>
                        <a:pt x="65" y="50"/>
                        <a:pt x="65" y="49"/>
                      </a:cubicBezTo>
                      <a:cubicBezTo>
                        <a:pt x="65" y="49"/>
                        <a:pt x="64" y="49"/>
                        <a:pt x="64" y="50"/>
                      </a:cubicBezTo>
                      <a:close/>
                      <a:moveTo>
                        <a:pt x="64" y="50"/>
                      </a:moveTo>
                      <a:cubicBezTo>
                        <a:pt x="64" y="50"/>
                        <a:pt x="64" y="51"/>
                        <a:pt x="64" y="51"/>
                      </a:cubicBezTo>
                      <a:cubicBezTo>
                        <a:pt x="64" y="50"/>
                        <a:pt x="64" y="50"/>
                        <a:pt x="65" y="50"/>
                      </a:cubicBezTo>
                      <a:cubicBezTo>
                        <a:pt x="65" y="50"/>
                        <a:pt x="65" y="50"/>
                        <a:pt x="65" y="50"/>
                      </a:cubicBezTo>
                      <a:cubicBezTo>
                        <a:pt x="64" y="50"/>
                        <a:pt x="64" y="50"/>
                        <a:pt x="64" y="50"/>
                      </a:cubicBezTo>
                      <a:close/>
                      <a:moveTo>
                        <a:pt x="64" y="51"/>
                      </a:moveTo>
                      <a:cubicBezTo>
                        <a:pt x="64" y="51"/>
                        <a:pt x="64" y="51"/>
                        <a:pt x="64" y="51"/>
                      </a:cubicBezTo>
                      <a:cubicBezTo>
                        <a:pt x="64" y="51"/>
                        <a:pt x="64" y="51"/>
                        <a:pt x="64" y="51"/>
                      </a:cubicBezTo>
                      <a:cubicBezTo>
                        <a:pt x="64" y="51"/>
                        <a:pt x="64" y="51"/>
                        <a:pt x="64" y="51"/>
                      </a:cubicBezTo>
                      <a:close/>
                      <a:moveTo>
                        <a:pt x="64" y="57"/>
                      </a:moveTo>
                      <a:cubicBezTo>
                        <a:pt x="64" y="56"/>
                        <a:pt x="64" y="56"/>
                        <a:pt x="64" y="56"/>
                      </a:cubicBezTo>
                      <a:cubicBezTo>
                        <a:pt x="64" y="56"/>
                        <a:pt x="63" y="57"/>
                        <a:pt x="64" y="57"/>
                      </a:cubicBezTo>
                      <a:close/>
                      <a:moveTo>
                        <a:pt x="63" y="59"/>
                      </a:moveTo>
                      <a:cubicBezTo>
                        <a:pt x="64" y="59"/>
                        <a:pt x="64" y="58"/>
                        <a:pt x="64" y="58"/>
                      </a:cubicBezTo>
                      <a:cubicBezTo>
                        <a:pt x="64" y="59"/>
                        <a:pt x="63" y="59"/>
                        <a:pt x="63" y="59"/>
                      </a:cubicBezTo>
                      <a:close/>
                      <a:moveTo>
                        <a:pt x="63" y="59"/>
                      </a:moveTo>
                      <a:cubicBezTo>
                        <a:pt x="63" y="59"/>
                        <a:pt x="63" y="59"/>
                        <a:pt x="63" y="59"/>
                      </a:cubicBezTo>
                      <a:cubicBezTo>
                        <a:pt x="63" y="59"/>
                        <a:pt x="63" y="59"/>
                        <a:pt x="63" y="59"/>
                      </a:cubicBezTo>
                      <a:cubicBezTo>
                        <a:pt x="63" y="59"/>
                        <a:pt x="62" y="60"/>
                        <a:pt x="63" y="60"/>
                      </a:cubicBezTo>
                      <a:cubicBezTo>
                        <a:pt x="63" y="59"/>
                        <a:pt x="63" y="59"/>
                        <a:pt x="63" y="59"/>
                      </a:cubicBezTo>
                      <a:close/>
                      <a:moveTo>
                        <a:pt x="64" y="60"/>
                      </a:moveTo>
                      <a:cubicBezTo>
                        <a:pt x="64" y="60"/>
                        <a:pt x="63" y="60"/>
                        <a:pt x="63" y="61"/>
                      </a:cubicBezTo>
                      <a:cubicBezTo>
                        <a:pt x="63" y="61"/>
                        <a:pt x="64" y="61"/>
                        <a:pt x="64" y="60"/>
                      </a:cubicBezTo>
                      <a:close/>
                      <a:moveTo>
                        <a:pt x="64" y="52"/>
                      </a:moveTo>
                      <a:cubicBezTo>
                        <a:pt x="64" y="52"/>
                        <a:pt x="64" y="52"/>
                        <a:pt x="64" y="52"/>
                      </a:cubicBezTo>
                      <a:cubicBezTo>
                        <a:pt x="64" y="52"/>
                        <a:pt x="64" y="52"/>
                        <a:pt x="64" y="51"/>
                      </a:cubicBezTo>
                      <a:cubicBezTo>
                        <a:pt x="64" y="51"/>
                        <a:pt x="64" y="51"/>
                        <a:pt x="64" y="51"/>
                      </a:cubicBezTo>
                      <a:cubicBezTo>
                        <a:pt x="64" y="52"/>
                        <a:pt x="64" y="51"/>
                        <a:pt x="64" y="52"/>
                      </a:cubicBezTo>
                      <a:cubicBezTo>
                        <a:pt x="64" y="52"/>
                        <a:pt x="64" y="52"/>
                        <a:pt x="64" y="52"/>
                      </a:cubicBezTo>
                      <a:close/>
                      <a:moveTo>
                        <a:pt x="65" y="53"/>
                      </a:moveTo>
                      <a:cubicBezTo>
                        <a:pt x="65" y="53"/>
                        <a:pt x="65" y="52"/>
                        <a:pt x="64" y="52"/>
                      </a:cubicBezTo>
                      <a:cubicBezTo>
                        <a:pt x="64" y="53"/>
                        <a:pt x="64" y="53"/>
                        <a:pt x="65" y="53"/>
                      </a:cubicBezTo>
                      <a:close/>
                      <a:moveTo>
                        <a:pt x="65" y="56"/>
                      </a:moveTo>
                      <a:cubicBezTo>
                        <a:pt x="65" y="56"/>
                        <a:pt x="65" y="56"/>
                        <a:pt x="64" y="56"/>
                      </a:cubicBezTo>
                      <a:cubicBezTo>
                        <a:pt x="64" y="57"/>
                        <a:pt x="64" y="57"/>
                        <a:pt x="64" y="57"/>
                      </a:cubicBezTo>
                      <a:cubicBezTo>
                        <a:pt x="64" y="56"/>
                        <a:pt x="65" y="56"/>
                        <a:pt x="65" y="56"/>
                      </a:cubicBezTo>
                      <a:close/>
                      <a:moveTo>
                        <a:pt x="65" y="55"/>
                      </a:moveTo>
                      <a:cubicBezTo>
                        <a:pt x="65" y="55"/>
                        <a:pt x="64" y="55"/>
                        <a:pt x="65" y="54"/>
                      </a:cubicBezTo>
                      <a:cubicBezTo>
                        <a:pt x="64" y="54"/>
                        <a:pt x="64" y="54"/>
                        <a:pt x="64" y="54"/>
                      </a:cubicBezTo>
                      <a:cubicBezTo>
                        <a:pt x="64" y="55"/>
                        <a:pt x="64" y="55"/>
                        <a:pt x="64" y="55"/>
                      </a:cubicBezTo>
                      <a:cubicBezTo>
                        <a:pt x="64" y="55"/>
                        <a:pt x="64" y="55"/>
                        <a:pt x="64" y="55"/>
                      </a:cubicBezTo>
                      <a:cubicBezTo>
                        <a:pt x="64" y="55"/>
                        <a:pt x="64" y="55"/>
                        <a:pt x="65" y="55"/>
                      </a:cubicBezTo>
                      <a:cubicBezTo>
                        <a:pt x="65" y="55"/>
                        <a:pt x="64" y="55"/>
                        <a:pt x="65" y="55"/>
                      </a:cubicBezTo>
                      <a:cubicBezTo>
                        <a:pt x="65" y="55"/>
                        <a:pt x="65" y="55"/>
                        <a:pt x="65" y="55"/>
                      </a:cubicBezTo>
                      <a:close/>
                      <a:moveTo>
                        <a:pt x="65" y="46"/>
                      </a:moveTo>
                      <a:cubicBezTo>
                        <a:pt x="65" y="46"/>
                        <a:pt x="65" y="46"/>
                        <a:pt x="65" y="46"/>
                      </a:cubicBezTo>
                      <a:cubicBezTo>
                        <a:pt x="65" y="46"/>
                        <a:pt x="65" y="46"/>
                        <a:pt x="65" y="46"/>
                      </a:cubicBezTo>
                      <a:close/>
                      <a:moveTo>
                        <a:pt x="66" y="48"/>
                      </a:moveTo>
                      <a:cubicBezTo>
                        <a:pt x="66" y="48"/>
                        <a:pt x="66" y="48"/>
                        <a:pt x="66" y="48"/>
                      </a:cubicBezTo>
                      <a:cubicBezTo>
                        <a:pt x="66" y="47"/>
                        <a:pt x="66" y="47"/>
                        <a:pt x="66" y="47"/>
                      </a:cubicBezTo>
                      <a:lnTo>
                        <a:pt x="66" y="48"/>
                      </a:lnTo>
                      <a:close/>
                      <a:moveTo>
                        <a:pt x="66" y="49"/>
                      </a:moveTo>
                      <a:cubicBezTo>
                        <a:pt x="66" y="49"/>
                        <a:pt x="66" y="50"/>
                        <a:pt x="66" y="49"/>
                      </a:cubicBezTo>
                      <a:cubicBezTo>
                        <a:pt x="66" y="49"/>
                        <a:pt x="66" y="49"/>
                        <a:pt x="66" y="49"/>
                      </a:cubicBezTo>
                      <a:cubicBezTo>
                        <a:pt x="66" y="50"/>
                        <a:pt x="66" y="50"/>
                        <a:pt x="66" y="50"/>
                      </a:cubicBezTo>
                      <a:cubicBezTo>
                        <a:pt x="66" y="50"/>
                        <a:pt x="66" y="50"/>
                        <a:pt x="66" y="50"/>
                      </a:cubicBezTo>
                      <a:cubicBezTo>
                        <a:pt x="66" y="50"/>
                        <a:pt x="67" y="49"/>
                        <a:pt x="66" y="49"/>
                      </a:cubicBezTo>
                      <a:close/>
                      <a:moveTo>
                        <a:pt x="63" y="74"/>
                      </a:moveTo>
                      <a:cubicBezTo>
                        <a:pt x="63" y="74"/>
                        <a:pt x="64" y="73"/>
                        <a:pt x="63" y="73"/>
                      </a:cubicBezTo>
                      <a:cubicBezTo>
                        <a:pt x="63" y="73"/>
                        <a:pt x="63" y="73"/>
                        <a:pt x="63" y="73"/>
                      </a:cubicBezTo>
                      <a:cubicBezTo>
                        <a:pt x="63" y="74"/>
                        <a:pt x="62" y="74"/>
                        <a:pt x="63" y="75"/>
                      </a:cubicBezTo>
                      <a:cubicBezTo>
                        <a:pt x="63" y="74"/>
                        <a:pt x="63" y="74"/>
                        <a:pt x="63" y="74"/>
                      </a:cubicBezTo>
                      <a:close/>
                      <a:moveTo>
                        <a:pt x="66" y="67"/>
                      </a:moveTo>
                      <a:cubicBezTo>
                        <a:pt x="66" y="67"/>
                        <a:pt x="66" y="67"/>
                        <a:pt x="66" y="68"/>
                      </a:cubicBezTo>
                      <a:cubicBezTo>
                        <a:pt x="66" y="67"/>
                        <a:pt x="66" y="67"/>
                        <a:pt x="66" y="67"/>
                      </a:cubicBezTo>
                      <a:close/>
                      <a:moveTo>
                        <a:pt x="66" y="69"/>
                      </a:moveTo>
                      <a:cubicBezTo>
                        <a:pt x="66" y="68"/>
                        <a:pt x="66" y="68"/>
                        <a:pt x="66" y="68"/>
                      </a:cubicBezTo>
                      <a:cubicBezTo>
                        <a:pt x="66" y="68"/>
                        <a:pt x="66" y="69"/>
                        <a:pt x="66" y="69"/>
                      </a:cubicBezTo>
                      <a:close/>
                      <a:moveTo>
                        <a:pt x="67" y="68"/>
                      </a:moveTo>
                      <a:cubicBezTo>
                        <a:pt x="67" y="68"/>
                        <a:pt x="66" y="68"/>
                        <a:pt x="66" y="68"/>
                      </a:cubicBezTo>
                      <a:cubicBezTo>
                        <a:pt x="66" y="68"/>
                        <a:pt x="67" y="69"/>
                        <a:pt x="67" y="68"/>
                      </a:cubicBezTo>
                      <a:cubicBezTo>
                        <a:pt x="67" y="68"/>
                        <a:pt x="67" y="67"/>
                        <a:pt x="68" y="67"/>
                      </a:cubicBezTo>
                      <a:cubicBezTo>
                        <a:pt x="67" y="67"/>
                        <a:pt x="67" y="66"/>
                        <a:pt x="67" y="66"/>
                      </a:cubicBezTo>
                      <a:cubicBezTo>
                        <a:pt x="67" y="66"/>
                        <a:pt x="67" y="66"/>
                        <a:pt x="67" y="66"/>
                      </a:cubicBezTo>
                      <a:cubicBezTo>
                        <a:pt x="67" y="66"/>
                        <a:pt x="67" y="68"/>
                        <a:pt x="66" y="67"/>
                      </a:cubicBezTo>
                      <a:cubicBezTo>
                        <a:pt x="66" y="68"/>
                        <a:pt x="67" y="67"/>
                        <a:pt x="67" y="68"/>
                      </a:cubicBezTo>
                      <a:close/>
                      <a:moveTo>
                        <a:pt x="66" y="66"/>
                      </a:moveTo>
                      <a:cubicBezTo>
                        <a:pt x="66" y="66"/>
                        <a:pt x="66" y="66"/>
                        <a:pt x="66" y="66"/>
                      </a:cubicBezTo>
                      <a:cubicBezTo>
                        <a:pt x="66" y="66"/>
                        <a:pt x="66" y="66"/>
                        <a:pt x="66" y="66"/>
                      </a:cubicBezTo>
                      <a:cubicBezTo>
                        <a:pt x="66" y="66"/>
                        <a:pt x="66" y="66"/>
                        <a:pt x="66" y="66"/>
                      </a:cubicBezTo>
                      <a:close/>
                      <a:moveTo>
                        <a:pt x="67" y="54"/>
                      </a:moveTo>
                      <a:cubicBezTo>
                        <a:pt x="67" y="54"/>
                        <a:pt x="67" y="53"/>
                        <a:pt x="67" y="53"/>
                      </a:cubicBezTo>
                      <a:cubicBezTo>
                        <a:pt x="67" y="53"/>
                        <a:pt x="67" y="53"/>
                        <a:pt x="67" y="53"/>
                      </a:cubicBezTo>
                      <a:cubicBezTo>
                        <a:pt x="67" y="54"/>
                        <a:pt x="67" y="54"/>
                        <a:pt x="67" y="54"/>
                      </a:cubicBezTo>
                      <a:cubicBezTo>
                        <a:pt x="68" y="54"/>
                        <a:pt x="68" y="54"/>
                        <a:pt x="68" y="53"/>
                      </a:cubicBezTo>
                      <a:cubicBezTo>
                        <a:pt x="67" y="54"/>
                        <a:pt x="67" y="53"/>
                        <a:pt x="67" y="53"/>
                      </a:cubicBezTo>
                      <a:cubicBezTo>
                        <a:pt x="67" y="53"/>
                        <a:pt x="67" y="53"/>
                        <a:pt x="67" y="54"/>
                      </a:cubicBezTo>
                      <a:close/>
                      <a:moveTo>
                        <a:pt x="67" y="54"/>
                      </a:moveTo>
                      <a:cubicBezTo>
                        <a:pt x="67" y="54"/>
                        <a:pt x="67" y="55"/>
                        <a:pt x="67" y="55"/>
                      </a:cubicBezTo>
                      <a:cubicBezTo>
                        <a:pt x="67" y="55"/>
                        <a:pt x="67" y="54"/>
                        <a:pt x="67" y="54"/>
                      </a:cubicBezTo>
                      <a:cubicBezTo>
                        <a:pt x="67" y="54"/>
                        <a:pt x="67" y="54"/>
                        <a:pt x="67" y="54"/>
                      </a:cubicBezTo>
                      <a:cubicBezTo>
                        <a:pt x="67" y="54"/>
                        <a:pt x="67" y="54"/>
                        <a:pt x="67" y="54"/>
                      </a:cubicBezTo>
                      <a:cubicBezTo>
                        <a:pt x="67" y="54"/>
                        <a:pt x="67" y="54"/>
                        <a:pt x="67" y="54"/>
                      </a:cubicBezTo>
                      <a:close/>
                      <a:moveTo>
                        <a:pt x="67" y="56"/>
                      </a:moveTo>
                      <a:cubicBezTo>
                        <a:pt x="67" y="56"/>
                        <a:pt x="67" y="56"/>
                        <a:pt x="67" y="56"/>
                      </a:cubicBezTo>
                      <a:cubicBezTo>
                        <a:pt x="67" y="56"/>
                        <a:pt x="67" y="56"/>
                        <a:pt x="67" y="56"/>
                      </a:cubicBezTo>
                      <a:cubicBezTo>
                        <a:pt x="67" y="56"/>
                        <a:pt x="67" y="56"/>
                        <a:pt x="67" y="56"/>
                      </a:cubicBezTo>
                      <a:cubicBezTo>
                        <a:pt x="67" y="55"/>
                        <a:pt x="67" y="56"/>
                        <a:pt x="67" y="55"/>
                      </a:cubicBezTo>
                      <a:cubicBezTo>
                        <a:pt x="67" y="55"/>
                        <a:pt x="67" y="56"/>
                        <a:pt x="67" y="56"/>
                      </a:cubicBezTo>
                      <a:close/>
                      <a:moveTo>
                        <a:pt x="67" y="57"/>
                      </a:moveTo>
                      <a:cubicBezTo>
                        <a:pt x="67" y="58"/>
                        <a:pt x="67" y="58"/>
                        <a:pt x="67" y="58"/>
                      </a:cubicBezTo>
                      <a:cubicBezTo>
                        <a:pt x="67" y="58"/>
                        <a:pt x="67" y="57"/>
                        <a:pt x="67" y="57"/>
                      </a:cubicBezTo>
                      <a:close/>
                      <a:moveTo>
                        <a:pt x="68" y="54"/>
                      </a:moveTo>
                      <a:cubicBezTo>
                        <a:pt x="68" y="54"/>
                        <a:pt x="68" y="55"/>
                        <a:pt x="68" y="55"/>
                      </a:cubicBezTo>
                      <a:cubicBezTo>
                        <a:pt x="67" y="55"/>
                        <a:pt x="68" y="55"/>
                        <a:pt x="68" y="55"/>
                      </a:cubicBezTo>
                      <a:cubicBezTo>
                        <a:pt x="67" y="55"/>
                        <a:pt x="67" y="56"/>
                        <a:pt x="67" y="56"/>
                      </a:cubicBezTo>
                      <a:cubicBezTo>
                        <a:pt x="68" y="56"/>
                        <a:pt x="68" y="54"/>
                        <a:pt x="68" y="54"/>
                      </a:cubicBezTo>
                      <a:close/>
                      <a:moveTo>
                        <a:pt x="68" y="56"/>
                      </a:moveTo>
                      <a:cubicBezTo>
                        <a:pt x="68" y="57"/>
                        <a:pt x="68" y="56"/>
                        <a:pt x="68" y="56"/>
                      </a:cubicBezTo>
                      <a:cubicBezTo>
                        <a:pt x="68" y="56"/>
                        <a:pt x="67" y="57"/>
                        <a:pt x="67" y="57"/>
                      </a:cubicBezTo>
                      <a:cubicBezTo>
                        <a:pt x="68" y="57"/>
                        <a:pt x="68" y="57"/>
                        <a:pt x="68" y="57"/>
                      </a:cubicBezTo>
                      <a:cubicBezTo>
                        <a:pt x="68" y="57"/>
                        <a:pt x="68" y="56"/>
                        <a:pt x="68" y="56"/>
                      </a:cubicBezTo>
                      <a:close/>
                      <a:moveTo>
                        <a:pt x="68" y="52"/>
                      </a:moveTo>
                      <a:cubicBezTo>
                        <a:pt x="68" y="52"/>
                        <a:pt x="68" y="52"/>
                        <a:pt x="68" y="52"/>
                      </a:cubicBezTo>
                      <a:cubicBezTo>
                        <a:pt x="68" y="52"/>
                        <a:pt x="68" y="52"/>
                        <a:pt x="68" y="51"/>
                      </a:cubicBezTo>
                      <a:cubicBezTo>
                        <a:pt x="68" y="51"/>
                        <a:pt x="68" y="51"/>
                        <a:pt x="68" y="51"/>
                      </a:cubicBezTo>
                      <a:cubicBezTo>
                        <a:pt x="68" y="51"/>
                        <a:pt x="68" y="51"/>
                        <a:pt x="68" y="51"/>
                      </a:cubicBezTo>
                      <a:cubicBezTo>
                        <a:pt x="68" y="51"/>
                        <a:pt x="68" y="51"/>
                        <a:pt x="68" y="51"/>
                      </a:cubicBezTo>
                      <a:cubicBezTo>
                        <a:pt x="68" y="51"/>
                        <a:pt x="68" y="51"/>
                        <a:pt x="68" y="51"/>
                      </a:cubicBezTo>
                      <a:cubicBezTo>
                        <a:pt x="68" y="51"/>
                        <a:pt x="68" y="51"/>
                        <a:pt x="68" y="51"/>
                      </a:cubicBezTo>
                      <a:cubicBezTo>
                        <a:pt x="67" y="51"/>
                        <a:pt x="68" y="51"/>
                        <a:pt x="67" y="51"/>
                      </a:cubicBezTo>
                      <a:cubicBezTo>
                        <a:pt x="67" y="51"/>
                        <a:pt x="67" y="52"/>
                        <a:pt x="67" y="52"/>
                      </a:cubicBezTo>
                      <a:cubicBezTo>
                        <a:pt x="67" y="52"/>
                        <a:pt x="67" y="51"/>
                        <a:pt x="67" y="51"/>
                      </a:cubicBezTo>
                      <a:cubicBezTo>
                        <a:pt x="68" y="52"/>
                        <a:pt x="67" y="52"/>
                        <a:pt x="68" y="53"/>
                      </a:cubicBezTo>
                      <a:cubicBezTo>
                        <a:pt x="68" y="53"/>
                        <a:pt x="68" y="53"/>
                        <a:pt x="68" y="53"/>
                      </a:cubicBezTo>
                      <a:cubicBezTo>
                        <a:pt x="68" y="53"/>
                        <a:pt x="67" y="52"/>
                        <a:pt x="68" y="52"/>
                      </a:cubicBezTo>
                      <a:close/>
                      <a:moveTo>
                        <a:pt x="68" y="56"/>
                      </a:moveTo>
                      <a:cubicBezTo>
                        <a:pt x="68" y="56"/>
                        <a:pt x="68" y="56"/>
                        <a:pt x="68" y="56"/>
                      </a:cubicBezTo>
                      <a:cubicBezTo>
                        <a:pt x="69" y="56"/>
                        <a:pt x="69" y="56"/>
                        <a:pt x="68" y="56"/>
                      </a:cubicBezTo>
                      <a:close/>
                      <a:moveTo>
                        <a:pt x="70" y="54"/>
                      </a:moveTo>
                      <a:cubicBezTo>
                        <a:pt x="70" y="54"/>
                        <a:pt x="70" y="54"/>
                        <a:pt x="69" y="53"/>
                      </a:cubicBezTo>
                      <a:cubicBezTo>
                        <a:pt x="69" y="54"/>
                        <a:pt x="69" y="54"/>
                        <a:pt x="69" y="54"/>
                      </a:cubicBezTo>
                      <a:cubicBezTo>
                        <a:pt x="69" y="54"/>
                        <a:pt x="69" y="54"/>
                        <a:pt x="70" y="54"/>
                      </a:cubicBezTo>
                      <a:close/>
                      <a:moveTo>
                        <a:pt x="70" y="48"/>
                      </a:moveTo>
                      <a:cubicBezTo>
                        <a:pt x="71" y="48"/>
                        <a:pt x="70" y="48"/>
                        <a:pt x="71" y="48"/>
                      </a:cubicBezTo>
                      <a:cubicBezTo>
                        <a:pt x="70" y="48"/>
                        <a:pt x="71" y="48"/>
                        <a:pt x="70" y="48"/>
                      </a:cubicBezTo>
                      <a:close/>
                      <a:moveTo>
                        <a:pt x="74" y="40"/>
                      </a:moveTo>
                      <a:cubicBezTo>
                        <a:pt x="73" y="40"/>
                        <a:pt x="74" y="39"/>
                        <a:pt x="73" y="39"/>
                      </a:cubicBezTo>
                      <a:cubicBezTo>
                        <a:pt x="73" y="39"/>
                        <a:pt x="73" y="39"/>
                        <a:pt x="73" y="39"/>
                      </a:cubicBezTo>
                      <a:cubicBezTo>
                        <a:pt x="73" y="40"/>
                        <a:pt x="73" y="41"/>
                        <a:pt x="74" y="40"/>
                      </a:cubicBezTo>
                      <a:close/>
                      <a:moveTo>
                        <a:pt x="74" y="36"/>
                      </a:moveTo>
                      <a:cubicBezTo>
                        <a:pt x="74" y="36"/>
                        <a:pt x="74" y="36"/>
                        <a:pt x="74" y="36"/>
                      </a:cubicBezTo>
                      <a:cubicBezTo>
                        <a:pt x="73" y="36"/>
                        <a:pt x="74" y="37"/>
                        <a:pt x="73" y="37"/>
                      </a:cubicBezTo>
                      <a:cubicBezTo>
                        <a:pt x="73" y="37"/>
                        <a:pt x="73" y="37"/>
                        <a:pt x="73" y="36"/>
                      </a:cubicBezTo>
                      <a:cubicBezTo>
                        <a:pt x="73" y="37"/>
                        <a:pt x="72" y="37"/>
                        <a:pt x="72" y="37"/>
                      </a:cubicBezTo>
                      <a:cubicBezTo>
                        <a:pt x="73" y="37"/>
                        <a:pt x="73" y="38"/>
                        <a:pt x="74" y="38"/>
                      </a:cubicBezTo>
                      <a:cubicBezTo>
                        <a:pt x="73" y="37"/>
                        <a:pt x="73" y="38"/>
                        <a:pt x="73" y="37"/>
                      </a:cubicBezTo>
                      <a:cubicBezTo>
                        <a:pt x="74" y="37"/>
                        <a:pt x="73" y="37"/>
                        <a:pt x="74" y="37"/>
                      </a:cubicBezTo>
                      <a:cubicBezTo>
                        <a:pt x="74" y="36"/>
                        <a:pt x="74" y="37"/>
                        <a:pt x="74" y="36"/>
                      </a:cubicBezTo>
                      <a:close/>
                      <a:moveTo>
                        <a:pt x="46" y="55"/>
                      </a:moveTo>
                      <a:cubicBezTo>
                        <a:pt x="46" y="55"/>
                        <a:pt x="47" y="55"/>
                        <a:pt x="47" y="56"/>
                      </a:cubicBezTo>
                      <a:cubicBezTo>
                        <a:pt x="46" y="55"/>
                        <a:pt x="47" y="56"/>
                        <a:pt x="47" y="56"/>
                      </a:cubicBezTo>
                      <a:cubicBezTo>
                        <a:pt x="46" y="56"/>
                        <a:pt x="46" y="56"/>
                        <a:pt x="46" y="56"/>
                      </a:cubicBezTo>
                      <a:cubicBezTo>
                        <a:pt x="46" y="56"/>
                        <a:pt x="46" y="55"/>
                        <a:pt x="46" y="55"/>
                      </a:cubicBezTo>
                      <a:close/>
                      <a:moveTo>
                        <a:pt x="65" y="60"/>
                      </a:moveTo>
                      <a:cubicBezTo>
                        <a:pt x="65" y="59"/>
                        <a:pt x="64" y="59"/>
                        <a:pt x="64" y="59"/>
                      </a:cubicBezTo>
                      <a:cubicBezTo>
                        <a:pt x="65" y="59"/>
                        <a:pt x="65" y="58"/>
                        <a:pt x="65" y="59"/>
                      </a:cubicBezTo>
                      <a:cubicBezTo>
                        <a:pt x="65" y="59"/>
                        <a:pt x="65" y="59"/>
                        <a:pt x="65" y="59"/>
                      </a:cubicBezTo>
                      <a:cubicBezTo>
                        <a:pt x="65" y="59"/>
                        <a:pt x="65" y="60"/>
                        <a:pt x="65" y="60"/>
                      </a:cubicBezTo>
                      <a:cubicBezTo>
                        <a:pt x="64" y="60"/>
                        <a:pt x="65" y="60"/>
                        <a:pt x="65" y="60"/>
                      </a:cubicBezTo>
                      <a:cubicBezTo>
                        <a:pt x="65" y="60"/>
                        <a:pt x="64" y="60"/>
                        <a:pt x="64" y="60"/>
                      </a:cubicBezTo>
                      <a:cubicBezTo>
                        <a:pt x="64" y="60"/>
                        <a:pt x="64" y="60"/>
                        <a:pt x="64" y="60"/>
                      </a:cubicBezTo>
                      <a:cubicBezTo>
                        <a:pt x="64" y="60"/>
                        <a:pt x="64" y="60"/>
                        <a:pt x="65" y="60"/>
                      </a:cubicBezTo>
                      <a:close/>
                      <a:moveTo>
                        <a:pt x="65" y="3"/>
                      </a:moveTo>
                      <a:cubicBezTo>
                        <a:pt x="64" y="3"/>
                        <a:pt x="64" y="2"/>
                        <a:pt x="63" y="2"/>
                      </a:cubicBezTo>
                      <a:cubicBezTo>
                        <a:pt x="63" y="2"/>
                        <a:pt x="63" y="2"/>
                        <a:pt x="63" y="2"/>
                      </a:cubicBezTo>
                      <a:cubicBezTo>
                        <a:pt x="64" y="2"/>
                        <a:pt x="64" y="2"/>
                        <a:pt x="65" y="2"/>
                      </a:cubicBezTo>
                      <a:cubicBezTo>
                        <a:pt x="65" y="2"/>
                        <a:pt x="65" y="3"/>
                        <a:pt x="65" y="2"/>
                      </a:cubicBezTo>
                      <a:cubicBezTo>
                        <a:pt x="65" y="2"/>
                        <a:pt x="65" y="3"/>
                        <a:pt x="65" y="3"/>
                      </a:cubicBezTo>
                      <a:close/>
                      <a:moveTo>
                        <a:pt x="39" y="52"/>
                      </a:moveTo>
                      <a:cubicBezTo>
                        <a:pt x="38" y="52"/>
                        <a:pt x="38" y="52"/>
                        <a:pt x="38" y="53"/>
                      </a:cubicBezTo>
                      <a:cubicBezTo>
                        <a:pt x="38" y="53"/>
                        <a:pt x="38" y="52"/>
                        <a:pt x="38" y="52"/>
                      </a:cubicBezTo>
                      <a:cubicBezTo>
                        <a:pt x="38" y="52"/>
                        <a:pt x="38" y="52"/>
                        <a:pt x="38" y="52"/>
                      </a:cubicBezTo>
                      <a:cubicBezTo>
                        <a:pt x="38" y="52"/>
                        <a:pt x="38" y="52"/>
                        <a:pt x="39" y="52"/>
                      </a:cubicBezTo>
                      <a:close/>
                      <a:moveTo>
                        <a:pt x="46" y="56"/>
                      </a:moveTo>
                      <a:cubicBezTo>
                        <a:pt x="46" y="57"/>
                        <a:pt x="46" y="57"/>
                        <a:pt x="46" y="57"/>
                      </a:cubicBezTo>
                      <a:cubicBezTo>
                        <a:pt x="46" y="57"/>
                        <a:pt x="46" y="57"/>
                        <a:pt x="45" y="57"/>
                      </a:cubicBezTo>
                      <a:cubicBezTo>
                        <a:pt x="45" y="57"/>
                        <a:pt x="45" y="57"/>
                        <a:pt x="45" y="57"/>
                      </a:cubicBezTo>
                      <a:cubicBezTo>
                        <a:pt x="45" y="57"/>
                        <a:pt x="45" y="56"/>
                        <a:pt x="45" y="56"/>
                      </a:cubicBezTo>
                      <a:cubicBezTo>
                        <a:pt x="46" y="56"/>
                        <a:pt x="45" y="57"/>
                        <a:pt x="46" y="56"/>
                      </a:cubicBezTo>
                      <a:close/>
                      <a:moveTo>
                        <a:pt x="49" y="57"/>
                      </a:moveTo>
                      <a:cubicBezTo>
                        <a:pt x="49" y="58"/>
                        <a:pt x="49" y="58"/>
                        <a:pt x="50" y="58"/>
                      </a:cubicBezTo>
                      <a:cubicBezTo>
                        <a:pt x="50" y="58"/>
                        <a:pt x="49" y="58"/>
                        <a:pt x="49" y="58"/>
                      </a:cubicBezTo>
                      <a:cubicBezTo>
                        <a:pt x="49" y="57"/>
                        <a:pt x="49" y="57"/>
                        <a:pt x="49" y="57"/>
                      </a:cubicBezTo>
                      <a:cubicBezTo>
                        <a:pt x="49" y="57"/>
                        <a:pt x="49" y="57"/>
                        <a:pt x="49" y="57"/>
                      </a:cubicBezTo>
                      <a:close/>
                      <a:moveTo>
                        <a:pt x="48" y="59"/>
                      </a:moveTo>
                      <a:cubicBezTo>
                        <a:pt x="48" y="59"/>
                        <a:pt x="48" y="59"/>
                        <a:pt x="47" y="59"/>
                      </a:cubicBezTo>
                      <a:cubicBezTo>
                        <a:pt x="47" y="60"/>
                        <a:pt x="47" y="61"/>
                        <a:pt x="47" y="62"/>
                      </a:cubicBezTo>
                      <a:cubicBezTo>
                        <a:pt x="46" y="62"/>
                        <a:pt x="47" y="60"/>
                        <a:pt x="47" y="60"/>
                      </a:cubicBezTo>
                      <a:cubicBezTo>
                        <a:pt x="47" y="60"/>
                        <a:pt x="47" y="60"/>
                        <a:pt x="47" y="60"/>
                      </a:cubicBezTo>
                      <a:cubicBezTo>
                        <a:pt x="47" y="60"/>
                        <a:pt x="47" y="59"/>
                        <a:pt x="47" y="59"/>
                      </a:cubicBezTo>
                      <a:cubicBezTo>
                        <a:pt x="47" y="59"/>
                        <a:pt x="47" y="59"/>
                        <a:pt x="47" y="59"/>
                      </a:cubicBezTo>
                      <a:cubicBezTo>
                        <a:pt x="47" y="59"/>
                        <a:pt x="47" y="59"/>
                        <a:pt x="47" y="59"/>
                      </a:cubicBezTo>
                      <a:cubicBezTo>
                        <a:pt x="48" y="59"/>
                        <a:pt x="48" y="59"/>
                        <a:pt x="48" y="59"/>
                      </a:cubicBezTo>
                      <a:close/>
                      <a:moveTo>
                        <a:pt x="49" y="59"/>
                      </a:moveTo>
                      <a:cubicBezTo>
                        <a:pt x="49" y="59"/>
                        <a:pt x="49" y="59"/>
                        <a:pt x="49" y="59"/>
                      </a:cubicBezTo>
                      <a:cubicBezTo>
                        <a:pt x="49" y="59"/>
                        <a:pt x="49" y="59"/>
                        <a:pt x="49" y="59"/>
                      </a:cubicBezTo>
                      <a:cubicBezTo>
                        <a:pt x="49" y="59"/>
                        <a:pt x="49" y="59"/>
                        <a:pt x="49" y="59"/>
                      </a:cubicBezTo>
                      <a:close/>
                      <a:moveTo>
                        <a:pt x="49" y="60"/>
                      </a:moveTo>
                      <a:cubicBezTo>
                        <a:pt x="49" y="60"/>
                        <a:pt x="49" y="60"/>
                        <a:pt x="49" y="60"/>
                      </a:cubicBezTo>
                      <a:cubicBezTo>
                        <a:pt x="49" y="60"/>
                        <a:pt x="49" y="60"/>
                        <a:pt x="49" y="60"/>
                      </a:cubicBezTo>
                      <a:cubicBezTo>
                        <a:pt x="49" y="60"/>
                        <a:pt x="49" y="60"/>
                        <a:pt x="49" y="60"/>
                      </a:cubicBezTo>
                      <a:cubicBezTo>
                        <a:pt x="49" y="60"/>
                        <a:pt x="49" y="60"/>
                        <a:pt x="49" y="60"/>
                      </a:cubicBezTo>
                      <a:cubicBezTo>
                        <a:pt x="48" y="60"/>
                        <a:pt x="49" y="60"/>
                        <a:pt x="49" y="60"/>
                      </a:cubicBezTo>
                      <a:close/>
                      <a:moveTo>
                        <a:pt x="45" y="60"/>
                      </a:moveTo>
                      <a:cubicBezTo>
                        <a:pt x="45" y="60"/>
                        <a:pt x="45" y="60"/>
                        <a:pt x="45" y="60"/>
                      </a:cubicBezTo>
                      <a:cubicBezTo>
                        <a:pt x="45" y="60"/>
                        <a:pt x="45" y="60"/>
                        <a:pt x="44" y="60"/>
                      </a:cubicBezTo>
                      <a:cubicBezTo>
                        <a:pt x="44" y="59"/>
                        <a:pt x="45" y="60"/>
                        <a:pt x="45" y="60"/>
                      </a:cubicBezTo>
                      <a:close/>
                      <a:moveTo>
                        <a:pt x="46" y="62"/>
                      </a:moveTo>
                      <a:cubicBezTo>
                        <a:pt x="46" y="62"/>
                        <a:pt x="46" y="62"/>
                        <a:pt x="46" y="62"/>
                      </a:cubicBezTo>
                      <a:cubicBezTo>
                        <a:pt x="46" y="62"/>
                        <a:pt x="46" y="63"/>
                        <a:pt x="46" y="63"/>
                      </a:cubicBezTo>
                      <a:cubicBezTo>
                        <a:pt x="46" y="63"/>
                        <a:pt x="46" y="61"/>
                        <a:pt x="46" y="61"/>
                      </a:cubicBezTo>
                      <a:cubicBezTo>
                        <a:pt x="46" y="61"/>
                        <a:pt x="46" y="62"/>
                        <a:pt x="46" y="62"/>
                      </a:cubicBezTo>
                      <a:close/>
                      <a:moveTo>
                        <a:pt x="48" y="61"/>
                      </a:moveTo>
                      <a:cubicBezTo>
                        <a:pt x="48" y="62"/>
                        <a:pt x="48" y="62"/>
                        <a:pt x="48" y="62"/>
                      </a:cubicBezTo>
                      <a:cubicBezTo>
                        <a:pt x="48" y="62"/>
                        <a:pt x="48" y="62"/>
                        <a:pt x="48" y="62"/>
                      </a:cubicBezTo>
                      <a:cubicBezTo>
                        <a:pt x="48" y="62"/>
                        <a:pt x="48" y="62"/>
                        <a:pt x="48" y="62"/>
                      </a:cubicBezTo>
                      <a:cubicBezTo>
                        <a:pt x="48" y="62"/>
                        <a:pt x="48" y="62"/>
                        <a:pt x="48" y="62"/>
                      </a:cubicBezTo>
                      <a:cubicBezTo>
                        <a:pt x="48" y="62"/>
                        <a:pt x="48" y="61"/>
                        <a:pt x="48" y="61"/>
                      </a:cubicBezTo>
                      <a:close/>
                      <a:moveTo>
                        <a:pt x="54" y="64"/>
                      </a:moveTo>
                      <a:cubicBezTo>
                        <a:pt x="54" y="64"/>
                        <a:pt x="54" y="63"/>
                        <a:pt x="54" y="62"/>
                      </a:cubicBezTo>
                      <a:cubicBezTo>
                        <a:pt x="54" y="63"/>
                        <a:pt x="54" y="62"/>
                        <a:pt x="54" y="62"/>
                      </a:cubicBezTo>
                      <a:cubicBezTo>
                        <a:pt x="55" y="62"/>
                        <a:pt x="54" y="63"/>
                        <a:pt x="55" y="62"/>
                      </a:cubicBezTo>
                      <a:cubicBezTo>
                        <a:pt x="55" y="62"/>
                        <a:pt x="54" y="63"/>
                        <a:pt x="54" y="63"/>
                      </a:cubicBezTo>
                      <a:cubicBezTo>
                        <a:pt x="55" y="63"/>
                        <a:pt x="54" y="64"/>
                        <a:pt x="54" y="65"/>
                      </a:cubicBezTo>
                      <a:cubicBezTo>
                        <a:pt x="54" y="65"/>
                        <a:pt x="54" y="64"/>
                        <a:pt x="54" y="64"/>
                      </a:cubicBezTo>
                      <a:close/>
                      <a:moveTo>
                        <a:pt x="55" y="62"/>
                      </a:moveTo>
                      <a:cubicBezTo>
                        <a:pt x="55" y="62"/>
                        <a:pt x="55" y="62"/>
                        <a:pt x="55" y="62"/>
                      </a:cubicBezTo>
                      <a:cubicBezTo>
                        <a:pt x="55" y="62"/>
                        <a:pt x="55" y="62"/>
                        <a:pt x="55" y="62"/>
                      </a:cubicBezTo>
                      <a:cubicBezTo>
                        <a:pt x="54" y="62"/>
                        <a:pt x="54" y="62"/>
                        <a:pt x="54" y="62"/>
                      </a:cubicBezTo>
                      <a:cubicBezTo>
                        <a:pt x="54" y="62"/>
                        <a:pt x="54" y="62"/>
                        <a:pt x="54" y="62"/>
                      </a:cubicBezTo>
                      <a:cubicBezTo>
                        <a:pt x="55" y="62"/>
                        <a:pt x="55" y="62"/>
                        <a:pt x="55" y="62"/>
                      </a:cubicBezTo>
                      <a:close/>
                      <a:moveTo>
                        <a:pt x="50" y="62"/>
                      </a:moveTo>
                      <a:cubicBezTo>
                        <a:pt x="50" y="63"/>
                        <a:pt x="50" y="63"/>
                        <a:pt x="50" y="63"/>
                      </a:cubicBezTo>
                      <a:cubicBezTo>
                        <a:pt x="50" y="63"/>
                        <a:pt x="50" y="63"/>
                        <a:pt x="50" y="63"/>
                      </a:cubicBezTo>
                      <a:cubicBezTo>
                        <a:pt x="50" y="63"/>
                        <a:pt x="50" y="62"/>
                        <a:pt x="50" y="62"/>
                      </a:cubicBezTo>
                      <a:close/>
                      <a:moveTo>
                        <a:pt x="55" y="63"/>
                      </a:moveTo>
                      <a:cubicBezTo>
                        <a:pt x="55" y="63"/>
                        <a:pt x="55" y="63"/>
                        <a:pt x="55" y="63"/>
                      </a:cubicBezTo>
                      <a:cubicBezTo>
                        <a:pt x="55" y="62"/>
                        <a:pt x="55" y="63"/>
                        <a:pt x="55" y="63"/>
                      </a:cubicBezTo>
                      <a:close/>
                      <a:moveTo>
                        <a:pt x="64" y="63"/>
                      </a:moveTo>
                      <a:cubicBezTo>
                        <a:pt x="64" y="63"/>
                        <a:pt x="64" y="64"/>
                        <a:pt x="64" y="64"/>
                      </a:cubicBezTo>
                      <a:cubicBezTo>
                        <a:pt x="64" y="65"/>
                        <a:pt x="64" y="64"/>
                        <a:pt x="63" y="64"/>
                      </a:cubicBezTo>
                      <a:cubicBezTo>
                        <a:pt x="64" y="65"/>
                        <a:pt x="63" y="66"/>
                        <a:pt x="63" y="68"/>
                      </a:cubicBezTo>
                      <a:cubicBezTo>
                        <a:pt x="63" y="68"/>
                        <a:pt x="63" y="68"/>
                        <a:pt x="63" y="68"/>
                      </a:cubicBezTo>
                      <a:cubicBezTo>
                        <a:pt x="63" y="68"/>
                        <a:pt x="63" y="68"/>
                        <a:pt x="63" y="68"/>
                      </a:cubicBezTo>
                      <a:cubicBezTo>
                        <a:pt x="63" y="68"/>
                        <a:pt x="63" y="68"/>
                        <a:pt x="63" y="68"/>
                      </a:cubicBezTo>
                      <a:cubicBezTo>
                        <a:pt x="63" y="68"/>
                        <a:pt x="63" y="68"/>
                        <a:pt x="63" y="68"/>
                      </a:cubicBezTo>
                      <a:cubicBezTo>
                        <a:pt x="63" y="68"/>
                        <a:pt x="63" y="68"/>
                        <a:pt x="63" y="68"/>
                      </a:cubicBezTo>
                      <a:cubicBezTo>
                        <a:pt x="63" y="68"/>
                        <a:pt x="63" y="68"/>
                        <a:pt x="63" y="68"/>
                      </a:cubicBezTo>
                      <a:cubicBezTo>
                        <a:pt x="62" y="68"/>
                        <a:pt x="63" y="68"/>
                        <a:pt x="62" y="68"/>
                      </a:cubicBezTo>
                      <a:cubicBezTo>
                        <a:pt x="62" y="68"/>
                        <a:pt x="62" y="68"/>
                        <a:pt x="62" y="67"/>
                      </a:cubicBezTo>
                      <a:cubicBezTo>
                        <a:pt x="63" y="67"/>
                        <a:pt x="63" y="67"/>
                        <a:pt x="63" y="67"/>
                      </a:cubicBezTo>
                      <a:cubicBezTo>
                        <a:pt x="63" y="66"/>
                        <a:pt x="63" y="66"/>
                        <a:pt x="62" y="66"/>
                      </a:cubicBezTo>
                      <a:cubicBezTo>
                        <a:pt x="62" y="66"/>
                        <a:pt x="62" y="66"/>
                        <a:pt x="63" y="65"/>
                      </a:cubicBezTo>
                      <a:cubicBezTo>
                        <a:pt x="63" y="65"/>
                        <a:pt x="63" y="65"/>
                        <a:pt x="63" y="65"/>
                      </a:cubicBezTo>
                      <a:cubicBezTo>
                        <a:pt x="63" y="65"/>
                        <a:pt x="63" y="65"/>
                        <a:pt x="63" y="65"/>
                      </a:cubicBezTo>
                      <a:cubicBezTo>
                        <a:pt x="63" y="65"/>
                        <a:pt x="63" y="65"/>
                        <a:pt x="62" y="64"/>
                      </a:cubicBezTo>
                      <a:cubicBezTo>
                        <a:pt x="62" y="64"/>
                        <a:pt x="62" y="65"/>
                        <a:pt x="62" y="65"/>
                      </a:cubicBezTo>
                      <a:cubicBezTo>
                        <a:pt x="62" y="65"/>
                        <a:pt x="62" y="65"/>
                        <a:pt x="62" y="65"/>
                      </a:cubicBezTo>
                      <a:cubicBezTo>
                        <a:pt x="62" y="65"/>
                        <a:pt x="62" y="65"/>
                        <a:pt x="62" y="64"/>
                      </a:cubicBezTo>
                      <a:cubicBezTo>
                        <a:pt x="63" y="64"/>
                        <a:pt x="63" y="64"/>
                        <a:pt x="63" y="63"/>
                      </a:cubicBezTo>
                      <a:cubicBezTo>
                        <a:pt x="63" y="63"/>
                        <a:pt x="63" y="63"/>
                        <a:pt x="64" y="63"/>
                      </a:cubicBezTo>
                      <a:cubicBezTo>
                        <a:pt x="64" y="63"/>
                        <a:pt x="64" y="63"/>
                        <a:pt x="64" y="63"/>
                      </a:cubicBezTo>
                      <a:close/>
                      <a:moveTo>
                        <a:pt x="55" y="64"/>
                      </a:moveTo>
                      <a:cubicBezTo>
                        <a:pt x="55" y="64"/>
                        <a:pt x="55" y="64"/>
                        <a:pt x="55" y="63"/>
                      </a:cubicBezTo>
                      <a:cubicBezTo>
                        <a:pt x="55" y="64"/>
                        <a:pt x="55" y="64"/>
                        <a:pt x="55" y="64"/>
                      </a:cubicBezTo>
                      <a:cubicBezTo>
                        <a:pt x="55" y="64"/>
                        <a:pt x="55" y="64"/>
                        <a:pt x="55" y="64"/>
                      </a:cubicBezTo>
                      <a:close/>
                      <a:moveTo>
                        <a:pt x="48" y="65"/>
                      </a:moveTo>
                      <a:cubicBezTo>
                        <a:pt x="48" y="66"/>
                        <a:pt x="48" y="67"/>
                        <a:pt x="48" y="69"/>
                      </a:cubicBezTo>
                      <a:cubicBezTo>
                        <a:pt x="47" y="69"/>
                        <a:pt x="48" y="68"/>
                        <a:pt x="48" y="67"/>
                      </a:cubicBezTo>
                      <a:cubicBezTo>
                        <a:pt x="48" y="67"/>
                        <a:pt x="48" y="67"/>
                        <a:pt x="48" y="67"/>
                      </a:cubicBezTo>
                      <a:cubicBezTo>
                        <a:pt x="48" y="66"/>
                        <a:pt x="48" y="65"/>
                        <a:pt x="48" y="63"/>
                      </a:cubicBezTo>
                      <a:cubicBezTo>
                        <a:pt x="48" y="63"/>
                        <a:pt x="48" y="64"/>
                        <a:pt x="48" y="63"/>
                      </a:cubicBezTo>
                      <a:cubicBezTo>
                        <a:pt x="49" y="63"/>
                        <a:pt x="48" y="64"/>
                        <a:pt x="48" y="64"/>
                      </a:cubicBezTo>
                      <a:cubicBezTo>
                        <a:pt x="48" y="64"/>
                        <a:pt x="48" y="64"/>
                        <a:pt x="48" y="64"/>
                      </a:cubicBezTo>
                      <a:cubicBezTo>
                        <a:pt x="48" y="64"/>
                        <a:pt x="48" y="65"/>
                        <a:pt x="48" y="65"/>
                      </a:cubicBezTo>
                      <a:cubicBezTo>
                        <a:pt x="48" y="65"/>
                        <a:pt x="48" y="65"/>
                        <a:pt x="48" y="65"/>
                      </a:cubicBezTo>
                      <a:close/>
                      <a:moveTo>
                        <a:pt x="47" y="64"/>
                      </a:moveTo>
                      <a:cubicBezTo>
                        <a:pt x="47" y="64"/>
                        <a:pt x="47" y="64"/>
                        <a:pt x="47" y="64"/>
                      </a:cubicBezTo>
                      <a:cubicBezTo>
                        <a:pt x="48" y="64"/>
                        <a:pt x="48" y="64"/>
                        <a:pt x="48" y="64"/>
                      </a:cubicBezTo>
                      <a:cubicBezTo>
                        <a:pt x="48" y="64"/>
                        <a:pt x="47" y="64"/>
                        <a:pt x="47" y="64"/>
                      </a:cubicBezTo>
                      <a:cubicBezTo>
                        <a:pt x="47" y="64"/>
                        <a:pt x="47" y="64"/>
                        <a:pt x="47" y="64"/>
                      </a:cubicBezTo>
                      <a:close/>
                      <a:moveTo>
                        <a:pt x="60" y="68"/>
                      </a:moveTo>
                      <a:cubicBezTo>
                        <a:pt x="60" y="68"/>
                        <a:pt x="60" y="67"/>
                        <a:pt x="60" y="67"/>
                      </a:cubicBezTo>
                      <a:cubicBezTo>
                        <a:pt x="61" y="68"/>
                        <a:pt x="61" y="67"/>
                        <a:pt x="61" y="67"/>
                      </a:cubicBezTo>
                      <a:cubicBezTo>
                        <a:pt x="61" y="66"/>
                        <a:pt x="61" y="66"/>
                        <a:pt x="61" y="65"/>
                      </a:cubicBezTo>
                      <a:cubicBezTo>
                        <a:pt x="62" y="65"/>
                        <a:pt x="62" y="65"/>
                        <a:pt x="62" y="65"/>
                      </a:cubicBezTo>
                      <a:cubicBezTo>
                        <a:pt x="61" y="65"/>
                        <a:pt x="62" y="66"/>
                        <a:pt x="62" y="66"/>
                      </a:cubicBezTo>
                      <a:cubicBezTo>
                        <a:pt x="62" y="66"/>
                        <a:pt x="62" y="66"/>
                        <a:pt x="62" y="66"/>
                      </a:cubicBezTo>
                      <a:cubicBezTo>
                        <a:pt x="62" y="66"/>
                        <a:pt x="62" y="67"/>
                        <a:pt x="61" y="67"/>
                      </a:cubicBezTo>
                      <a:cubicBezTo>
                        <a:pt x="62" y="67"/>
                        <a:pt x="61" y="68"/>
                        <a:pt x="61" y="69"/>
                      </a:cubicBezTo>
                      <a:cubicBezTo>
                        <a:pt x="61" y="69"/>
                        <a:pt x="61" y="68"/>
                        <a:pt x="60" y="68"/>
                      </a:cubicBezTo>
                      <a:cubicBezTo>
                        <a:pt x="60" y="68"/>
                        <a:pt x="61" y="68"/>
                        <a:pt x="60" y="68"/>
                      </a:cubicBezTo>
                      <a:close/>
                      <a:moveTo>
                        <a:pt x="41" y="65"/>
                      </a:moveTo>
                      <a:cubicBezTo>
                        <a:pt x="40" y="65"/>
                        <a:pt x="41" y="65"/>
                        <a:pt x="41" y="65"/>
                      </a:cubicBezTo>
                      <a:cubicBezTo>
                        <a:pt x="41" y="65"/>
                        <a:pt x="41" y="65"/>
                        <a:pt x="41" y="65"/>
                      </a:cubicBezTo>
                      <a:close/>
                      <a:moveTo>
                        <a:pt x="45" y="65"/>
                      </a:moveTo>
                      <a:cubicBezTo>
                        <a:pt x="44" y="65"/>
                        <a:pt x="44" y="65"/>
                        <a:pt x="44" y="65"/>
                      </a:cubicBezTo>
                      <a:cubicBezTo>
                        <a:pt x="44" y="66"/>
                        <a:pt x="44" y="65"/>
                        <a:pt x="44" y="65"/>
                      </a:cubicBezTo>
                      <a:cubicBezTo>
                        <a:pt x="44" y="65"/>
                        <a:pt x="45" y="65"/>
                        <a:pt x="45" y="65"/>
                      </a:cubicBezTo>
                      <a:close/>
                      <a:moveTo>
                        <a:pt x="51" y="68"/>
                      </a:moveTo>
                      <a:cubicBezTo>
                        <a:pt x="51" y="68"/>
                        <a:pt x="51" y="69"/>
                        <a:pt x="51" y="69"/>
                      </a:cubicBezTo>
                      <a:cubicBezTo>
                        <a:pt x="51" y="69"/>
                        <a:pt x="51" y="69"/>
                        <a:pt x="51" y="70"/>
                      </a:cubicBezTo>
                      <a:cubicBezTo>
                        <a:pt x="50" y="70"/>
                        <a:pt x="51" y="70"/>
                        <a:pt x="50" y="70"/>
                      </a:cubicBezTo>
                      <a:cubicBezTo>
                        <a:pt x="50" y="70"/>
                        <a:pt x="50" y="70"/>
                        <a:pt x="50" y="70"/>
                      </a:cubicBezTo>
                      <a:cubicBezTo>
                        <a:pt x="50" y="70"/>
                        <a:pt x="50" y="70"/>
                        <a:pt x="50" y="70"/>
                      </a:cubicBezTo>
                      <a:cubicBezTo>
                        <a:pt x="51" y="70"/>
                        <a:pt x="51" y="70"/>
                        <a:pt x="50" y="70"/>
                      </a:cubicBezTo>
                      <a:cubicBezTo>
                        <a:pt x="51" y="70"/>
                        <a:pt x="51" y="70"/>
                        <a:pt x="51" y="70"/>
                      </a:cubicBezTo>
                      <a:cubicBezTo>
                        <a:pt x="51" y="71"/>
                        <a:pt x="51" y="71"/>
                        <a:pt x="51" y="72"/>
                      </a:cubicBezTo>
                      <a:cubicBezTo>
                        <a:pt x="51" y="72"/>
                        <a:pt x="51" y="71"/>
                        <a:pt x="50" y="71"/>
                      </a:cubicBezTo>
                      <a:cubicBezTo>
                        <a:pt x="50" y="70"/>
                        <a:pt x="50" y="69"/>
                        <a:pt x="50" y="68"/>
                      </a:cubicBezTo>
                      <a:cubicBezTo>
                        <a:pt x="51" y="68"/>
                        <a:pt x="51" y="68"/>
                        <a:pt x="51" y="68"/>
                      </a:cubicBezTo>
                      <a:close/>
                      <a:moveTo>
                        <a:pt x="53" y="73"/>
                      </a:moveTo>
                      <a:cubicBezTo>
                        <a:pt x="53" y="74"/>
                        <a:pt x="53" y="74"/>
                        <a:pt x="53" y="75"/>
                      </a:cubicBezTo>
                      <a:cubicBezTo>
                        <a:pt x="53" y="75"/>
                        <a:pt x="52" y="75"/>
                        <a:pt x="52" y="75"/>
                      </a:cubicBezTo>
                      <a:cubicBezTo>
                        <a:pt x="52" y="75"/>
                        <a:pt x="53" y="75"/>
                        <a:pt x="53" y="75"/>
                      </a:cubicBezTo>
                      <a:cubicBezTo>
                        <a:pt x="52" y="75"/>
                        <a:pt x="52" y="76"/>
                        <a:pt x="52" y="76"/>
                      </a:cubicBezTo>
                      <a:cubicBezTo>
                        <a:pt x="52" y="75"/>
                        <a:pt x="52" y="74"/>
                        <a:pt x="53" y="73"/>
                      </a:cubicBezTo>
                      <a:close/>
                      <a:moveTo>
                        <a:pt x="49" y="75"/>
                      </a:moveTo>
                      <a:cubicBezTo>
                        <a:pt x="49" y="75"/>
                        <a:pt x="49" y="75"/>
                        <a:pt x="48" y="75"/>
                      </a:cubicBezTo>
                      <a:cubicBezTo>
                        <a:pt x="48" y="75"/>
                        <a:pt x="49" y="75"/>
                        <a:pt x="48" y="75"/>
                      </a:cubicBezTo>
                      <a:cubicBezTo>
                        <a:pt x="48" y="75"/>
                        <a:pt x="48" y="74"/>
                        <a:pt x="48" y="74"/>
                      </a:cubicBezTo>
                      <a:cubicBezTo>
                        <a:pt x="49" y="74"/>
                        <a:pt x="49" y="74"/>
                        <a:pt x="49" y="74"/>
                      </a:cubicBezTo>
                      <a:cubicBezTo>
                        <a:pt x="49" y="75"/>
                        <a:pt x="49" y="75"/>
                        <a:pt x="49" y="75"/>
                      </a:cubicBezTo>
                      <a:close/>
                      <a:moveTo>
                        <a:pt x="46" y="76"/>
                      </a:moveTo>
                      <a:cubicBezTo>
                        <a:pt x="46" y="78"/>
                        <a:pt x="46" y="78"/>
                        <a:pt x="46" y="79"/>
                      </a:cubicBezTo>
                      <a:cubicBezTo>
                        <a:pt x="46" y="79"/>
                        <a:pt x="45" y="79"/>
                        <a:pt x="45" y="79"/>
                      </a:cubicBezTo>
                      <a:cubicBezTo>
                        <a:pt x="45" y="79"/>
                        <a:pt x="46" y="78"/>
                        <a:pt x="45" y="78"/>
                      </a:cubicBezTo>
                      <a:cubicBezTo>
                        <a:pt x="45" y="77"/>
                        <a:pt x="45" y="75"/>
                        <a:pt x="46" y="75"/>
                      </a:cubicBezTo>
                      <a:cubicBezTo>
                        <a:pt x="46" y="75"/>
                        <a:pt x="45" y="76"/>
                        <a:pt x="46" y="76"/>
                      </a:cubicBezTo>
                      <a:close/>
                      <a:moveTo>
                        <a:pt x="49" y="77"/>
                      </a:moveTo>
                      <a:cubicBezTo>
                        <a:pt x="49" y="77"/>
                        <a:pt x="49" y="78"/>
                        <a:pt x="49" y="78"/>
                      </a:cubicBezTo>
                      <a:cubicBezTo>
                        <a:pt x="49" y="78"/>
                        <a:pt x="48" y="78"/>
                        <a:pt x="48" y="78"/>
                      </a:cubicBezTo>
                      <a:cubicBezTo>
                        <a:pt x="48" y="78"/>
                        <a:pt x="48" y="78"/>
                        <a:pt x="48" y="78"/>
                      </a:cubicBezTo>
                      <a:cubicBezTo>
                        <a:pt x="49" y="78"/>
                        <a:pt x="48" y="78"/>
                        <a:pt x="49" y="78"/>
                      </a:cubicBezTo>
                      <a:cubicBezTo>
                        <a:pt x="49" y="78"/>
                        <a:pt x="49" y="78"/>
                        <a:pt x="48" y="78"/>
                      </a:cubicBezTo>
                      <a:cubicBezTo>
                        <a:pt x="48" y="78"/>
                        <a:pt x="48" y="79"/>
                        <a:pt x="48" y="78"/>
                      </a:cubicBezTo>
                      <a:cubicBezTo>
                        <a:pt x="48" y="78"/>
                        <a:pt x="48" y="78"/>
                        <a:pt x="48" y="77"/>
                      </a:cubicBezTo>
                      <a:cubicBezTo>
                        <a:pt x="48" y="78"/>
                        <a:pt x="48" y="77"/>
                        <a:pt x="49" y="77"/>
                      </a:cubicBezTo>
                      <a:close/>
                      <a:moveTo>
                        <a:pt x="47" y="77"/>
                      </a:moveTo>
                      <a:cubicBezTo>
                        <a:pt x="48" y="77"/>
                        <a:pt x="48" y="78"/>
                        <a:pt x="48" y="78"/>
                      </a:cubicBezTo>
                      <a:cubicBezTo>
                        <a:pt x="48" y="78"/>
                        <a:pt x="47" y="78"/>
                        <a:pt x="47" y="77"/>
                      </a:cubicBezTo>
                      <a:close/>
                      <a:moveTo>
                        <a:pt x="51" y="78"/>
                      </a:moveTo>
                      <a:cubicBezTo>
                        <a:pt x="51" y="78"/>
                        <a:pt x="51" y="78"/>
                        <a:pt x="52" y="78"/>
                      </a:cubicBezTo>
                      <a:cubicBezTo>
                        <a:pt x="52" y="78"/>
                        <a:pt x="51" y="78"/>
                        <a:pt x="52" y="78"/>
                      </a:cubicBezTo>
                      <a:cubicBezTo>
                        <a:pt x="52" y="78"/>
                        <a:pt x="51" y="79"/>
                        <a:pt x="52" y="79"/>
                      </a:cubicBezTo>
                      <a:cubicBezTo>
                        <a:pt x="51" y="79"/>
                        <a:pt x="51" y="79"/>
                        <a:pt x="51" y="79"/>
                      </a:cubicBezTo>
                      <a:cubicBezTo>
                        <a:pt x="51" y="79"/>
                        <a:pt x="51" y="79"/>
                        <a:pt x="51" y="79"/>
                      </a:cubicBezTo>
                      <a:cubicBezTo>
                        <a:pt x="51" y="79"/>
                        <a:pt x="51" y="79"/>
                        <a:pt x="51" y="79"/>
                      </a:cubicBezTo>
                      <a:cubicBezTo>
                        <a:pt x="50" y="79"/>
                        <a:pt x="50" y="78"/>
                        <a:pt x="50" y="78"/>
                      </a:cubicBezTo>
                      <a:cubicBezTo>
                        <a:pt x="51" y="78"/>
                        <a:pt x="51" y="78"/>
                        <a:pt x="51" y="78"/>
                      </a:cubicBezTo>
                      <a:close/>
                      <a:moveTo>
                        <a:pt x="67" y="83"/>
                      </a:moveTo>
                      <a:cubicBezTo>
                        <a:pt x="68" y="83"/>
                        <a:pt x="67" y="82"/>
                        <a:pt x="68" y="81"/>
                      </a:cubicBezTo>
                      <a:cubicBezTo>
                        <a:pt x="68" y="82"/>
                        <a:pt x="68" y="83"/>
                        <a:pt x="67" y="84"/>
                      </a:cubicBezTo>
                      <a:cubicBezTo>
                        <a:pt x="67" y="84"/>
                        <a:pt x="67" y="83"/>
                        <a:pt x="67" y="83"/>
                      </a:cubicBezTo>
                      <a:cubicBezTo>
                        <a:pt x="67" y="83"/>
                        <a:pt x="67" y="83"/>
                        <a:pt x="67" y="83"/>
                      </a:cubicBezTo>
                      <a:cubicBezTo>
                        <a:pt x="67" y="83"/>
                        <a:pt x="67" y="83"/>
                        <a:pt x="67" y="83"/>
                      </a:cubicBezTo>
                      <a:close/>
                      <a:moveTo>
                        <a:pt x="62" y="83"/>
                      </a:moveTo>
                      <a:cubicBezTo>
                        <a:pt x="62" y="83"/>
                        <a:pt x="63" y="83"/>
                        <a:pt x="63" y="84"/>
                      </a:cubicBezTo>
                      <a:cubicBezTo>
                        <a:pt x="63" y="84"/>
                        <a:pt x="62" y="84"/>
                        <a:pt x="62" y="84"/>
                      </a:cubicBezTo>
                      <a:cubicBezTo>
                        <a:pt x="63" y="85"/>
                        <a:pt x="62" y="85"/>
                        <a:pt x="62" y="86"/>
                      </a:cubicBezTo>
                      <a:cubicBezTo>
                        <a:pt x="61" y="85"/>
                        <a:pt x="62" y="84"/>
                        <a:pt x="62" y="83"/>
                      </a:cubicBezTo>
                      <a:close/>
                      <a:moveTo>
                        <a:pt x="48" y="82"/>
                      </a:moveTo>
                      <a:cubicBezTo>
                        <a:pt x="48" y="82"/>
                        <a:pt x="48" y="82"/>
                        <a:pt x="48" y="82"/>
                      </a:cubicBezTo>
                      <a:cubicBezTo>
                        <a:pt x="48" y="82"/>
                        <a:pt x="48" y="82"/>
                        <a:pt x="48" y="82"/>
                      </a:cubicBezTo>
                      <a:cubicBezTo>
                        <a:pt x="48" y="82"/>
                        <a:pt x="49" y="82"/>
                        <a:pt x="48" y="83"/>
                      </a:cubicBezTo>
                      <a:cubicBezTo>
                        <a:pt x="48" y="83"/>
                        <a:pt x="48" y="83"/>
                        <a:pt x="48" y="83"/>
                      </a:cubicBezTo>
                      <a:cubicBezTo>
                        <a:pt x="48" y="82"/>
                        <a:pt x="48" y="83"/>
                        <a:pt x="48" y="82"/>
                      </a:cubicBezTo>
                      <a:close/>
                      <a:moveTo>
                        <a:pt x="62" y="92"/>
                      </a:moveTo>
                      <a:cubicBezTo>
                        <a:pt x="62" y="92"/>
                        <a:pt x="62" y="92"/>
                        <a:pt x="62" y="92"/>
                      </a:cubicBezTo>
                      <a:cubicBezTo>
                        <a:pt x="62" y="93"/>
                        <a:pt x="62" y="93"/>
                        <a:pt x="61" y="94"/>
                      </a:cubicBezTo>
                      <a:cubicBezTo>
                        <a:pt x="61" y="93"/>
                        <a:pt x="61" y="93"/>
                        <a:pt x="61" y="93"/>
                      </a:cubicBezTo>
                      <a:cubicBezTo>
                        <a:pt x="61" y="93"/>
                        <a:pt x="61" y="93"/>
                        <a:pt x="61" y="94"/>
                      </a:cubicBezTo>
                      <a:cubicBezTo>
                        <a:pt x="60" y="94"/>
                        <a:pt x="60" y="94"/>
                        <a:pt x="60" y="94"/>
                      </a:cubicBezTo>
                      <a:cubicBezTo>
                        <a:pt x="60" y="93"/>
                        <a:pt x="60" y="93"/>
                        <a:pt x="60" y="93"/>
                      </a:cubicBezTo>
                      <a:cubicBezTo>
                        <a:pt x="60" y="92"/>
                        <a:pt x="61" y="90"/>
                        <a:pt x="61" y="88"/>
                      </a:cubicBezTo>
                      <a:cubicBezTo>
                        <a:pt x="61" y="88"/>
                        <a:pt x="62" y="86"/>
                        <a:pt x="62" y="86"/>
                      </a:cubicBezTo>
                      <a:cubicBezTo>
                        <a:pt x="62" y="86"/>
                        <a:pt x="62" y="87"/>
                        <a:pt x="62" y="87"/>
                      </a:cubicBezTo>
                      <a:cubicBezTo>
                        <a:pt x="62" y="87"/>
                        <a:pt x="63" y="87"/>
                        <a:pt x="63" y="87"/>
                      </a:cubicBezTo>
                      <a:cubicBezTo>
                        <a:pt x="63" y="87"/>
                        <a:pt x="63" y="87"/>
                        <a:pt x="63" y="87"/>
                      </a:cubicBezTo>
                      <a:cubicBezTo>
                        <a:pt x="62" y="87"/>
                        <a:pt x="63" y="87"/>
                        <a:pt x="62" y="87"/>
                      </a:cubicBezTo>
                      <a:cubicBezTo>
                        <a:pt x="62" y="88"/>
                        <a:pt x="62" y="90"/>
                        <a:pt x="62" y="91"/>
                      </a:cubicBezTo>
                      <a:cubicBezTo>
                        <a:pt x="62" y="91"/>
                        <a:pt x="63" y="91"/>
                        <a:pt x="62" y="92"/>
                      </a:cubicBezTo>
                      <a:close/>
                      <a:moveTo>
                        <a:pt x="61" y="92"/>
                      </a:moveTo>
                      <a:cubicBezTo>
                        <a:pt x="61" y="92"/>
                        <a:pt x="61" y="92"/>
                        <a:pt x="61" y="92"/>
                      </a:cubicBezTo>
                      <a:cubicBezTo>
                        <a:pt x="61" y="92"/>
                        <a:pt x="61" y="92"/>
                        <a:pt x="61" y="92"/>
                      </a:cubicBezTo>
                      <a:cubicBezTo>
                        <a:pt x="62" y="92"/>
                        <a:pt x="61" y="92"/>
                        <a:pt x="61" y="92"/>
                      </a:cubicBezTo>
                      <a:close/>
                      <a:moveTo>
                        <a:pt x="62" y="88"/>
                      </a:moveTo>
                      <a:cubicBezTo>
                        <a:pt x="62" y="88"/>
                        <a:pt x="61" y="88"/>
                        <a:pt x="62" y="89"/>
                      </a:cubicBezTo>
                      <a:cubicBezTo>
                        <a:pt x="62" y="88"/>
                        <a:pt x="62" y="88"/>
                        <a:pt x="62" y="88"/>
                      </a:cubicBezTo>
                      <a:close/>
                      <a:moveTo>
                        <a:pt x="66" y="89"/>
                      </a:moveTo>
                      <a:cubicBezTo>
                        <a:pt x="66" y="89"/>
                        <a:pt x="65" y="89"/>
                        <a:pt x="66" y="89"/>
                      </a:cubicBezTo>
                      <a:cubicBezTo>
                        <a:pt x="65" y="89"/>
                        <a:pt x="65" y="89"/>
                        <a:pt x="65" y="89"/>
                      </a:cubicBezTo>
                      <a:cubicBezTo>
                        <a:pt x="65" y="89"/>
                        <a:pt x="65" y="89"/>
                        <a:pt x="65" y="89"/>
                      </a:cubicBezTo>
                      <a:cubicBezTo>
                        <a:pt x="66" y="89"/>
                        <a:pt x="65" y="89"/>
                        <a:pt x="66" y="88"/>
                      </a:cubicBezTo>
                      <a:cubicBezTo>
                        <a:pt x="66" y="88"/>
                        <a:pt x="66" y="88"/>
                        <a:pt x="66" y="88"/>
                      </a:cubicBezTo>
                      <a:cubicBezTo>
                        <a:pt x="66" y="88"/>
                        <a:pt x="66" y="89"/>
                        <a:pt x="66" y="89"/>
                      </a:cubicBezTo>
                      <a:close/>
                      <a:moveTo>
                        <a:pt x="68" y="89"/>
                      </a:moveTo>
                      <a:cubicBezTo>
                        <a:pt x="68" y="89"/>
                        <a:pt x="68" y="90"/>
                        <a:pt x="67" y="90"/>
                      </a:cubicBezTo>
                      <a:cubicBezTo>
                        <a:pt x="67" y="90"/>
                        <a:pt x="67" y="90"/>
                        <a:pt x="67" y="89"/>
                      </a:cubicBezTo>
                      <a:cubicBezTo>
                        <a:pt x="66" y="89"/>
                        <a:pt x="66" y="90"/>
                        <a:pt x="66" y="90"/>
                      </a:cubicBezTo>
                      <a:cubicBezTo>
                        <a:pt x="66" y="90"/>
                        <a:pt x="66" y="90"/>
                        <a:pt x="66" y="90"/>
                      </a:cubicBezTo>
                      <a:cubicBezTo>
                        <a:pt x="65" y="90"/>
                        <a:pt x="65" y="90"/>
                        <a:pt x="65" y="90"/>
                      </a:cubicBezTo>
                      <a:cubicBezTo>
                        <a:pt x="65" y="90"/>
                        <a:pt x="65" y="90"/>
                        <a:pt x="65" y="91"/>
                      </a:cubicBezTo>
                      <a:cubicBezTo>
                        <a:pt x="65" y="90"/>
                        <a:pt x="65" y="90"/>
                        <a:pt x="65" y="89"/>
                      </a:cubicBezTo>
                      <a:cubicBezTo>
                        <a:pt x="65" y="89"/>
                        <a:pt x="65" y="90"/>
                        <a:pt x="65" y="90"/>
                      </a:cubicBezTo>
                      <a:cubicBezTo>
                        <a:pt x="65" y="90"/>
                        <a:pt x="65" y="90"/>
                        <a:pt x="66" y="90"/>
                      </a:cubicBezTo>
                      <a:cubicBezTo>
                        <a:pt x="66" y="90"/>
                        <a:pt x="66" y="89"/>
                        <a:pt x="66" y="89"/>
                      </a:cubicBezTo>
                      <a:cubicBezTo>
                        <a:pt x="66" y="89"/>
                        <a:pt x="66" y="88"/>
                        <a:pt x="67" y="89"/>
                      </a:cubicBezTo>
                      <a:cubicBezTo>
                        <a:pt x="66" y="89"/>
                        <a:pt x="66" y="89"/>
                        <a:pt x="66" y="89"/>
                      </a:cubicBezTo>
                      <a:cubicBezTo>
                        <a:pt x="67" y="90"/>
                        <a:pt x="67" y="89"/>
                        <a:pt x="67" y="89"/>
                      </a:cubicBezTo>
                      <a:cubicBezTo>
                        <a:pt x="67" y="89"/>
                        <a:pt x="67" y="88"/>
                        <a:pt x="68" y="89"/>
                      </a:cubicBezTo>
                      <a:close/>
                      <a:moveTo>
                        <a:pt x="66" y="92"/>
                      </a:moveTo>
                      <a:cubicBezTo>
                        <a:pt x="66" y="91"/>
                        <a:pt x="66" y="91"/>
                        <a:pt x="66" y="92"/>
                      </a:cubicBezTo>
                      <a:cubicBezTo>
                        <a:pt x="65" y="92"/>
                        <a:pt x="66" y="91"/>
                        <a:pt x="65" y="91"/>
                      </a:cubicBezTo>
                      <a:cubicBezTo>
                        <a:pt x="65" y="91"/>
                        <a:pt x="65" y="91"/>
                        <a:pt x="65" y="91"/>
                      </a:cubicBezTo>
                      <a:cubicBezTo>
                        <a:pt x="66" y="91"/>
                        <a:pt x="66" y="91"/>
                        <a:pt x="66" y="91"/>
                      </a:cubicBezTo>
                      <a:cubicBezTo>
                        <a:pt x="66" y="91"/>
                        <a:pt x="65" y="91"/>
                        <a:pt x="66" y="91"/>
                      </a:cubicBezTo>
                      <a:cubicBezTo>
                        <a:pt x="66" y="91"/>
                        <a:pt x="66" y="91"/>
                        <a:pt x="66" y="91"/>
                      </a:cubicBezTo>
                      <a:cubicBezTo>
                        <a:pt x="66" y="91"/>
                        <a:pt x="66" y="92"/>
                        <a:pt x="66" y="91"/>
                      </a:cubicBezTo>
                      <a:cubicBezTo>
                        <a:pt x="66" y="91"/>
                        <a:pt x="66" y="92"/>
                        <a:pt x="66" y="92"/>
                      </a:cubicBezTo>
                      <a:close/>
                      <a:moveTo>
                        <a:pt x="57" y="90"/>
                      </a:moveTo>
                      <a:cubicBezTo>
                        <a:pt x="56" y="91"/>
                        <a:pt x="57" y="91"/>
                        <a:pt x="57" y="91"/>
                      </a:cubicBezTo>
                      <a:cubicBezTo>
                        <a:pt x="57" y="91"/>
                        <a:pt x="57" y="91"/>
                        <a:pt x="57" y="91"/>
                      </a:cubicBezTo>
                      <a:cubicBezTo>
                        <a:pt x="57" y="91"/>
                        <a:pt x="57" y="90"/>
                        <a:pt x="57" y="91"/>
                      </a:cubicBezTo>
                      <a:cubicBezTo>
                        <a:pt x="57" y="90"/>
                        <a:pt x="57" y="90"/>
                        <a:pt x="57" y="90"/>
                      </a:cubicBezTo>
                      <a:cubicBezTo>
                        <a:pt x="58" y="90"/>
                        <a:pt x="57" y="90"/>
                        <a:pt x="58" y="90"/>
                      </a:cubicBezTo>
                      <a:cubicBezTo>
                        <a:pt x="58" y="90"/>
                        <a:pt x="57" y="90"/>
                        <a:pt x="57" y="90"/>
                      </a:cubicBezTo>
                      <a:cubicBezTo>
                        <a:pt x="57" y="91"/>
                        <a:pt x="57" y="91"/>
                        <a:pt x="58" y="91"/>
                      </a:cubicBezTo>
                      <a:cubicBezTo>
                        <a:pt x="58" y="91"/>
                        <a:pt x="58" y="91"/>
                        <a:pt x="58" y="90"/>
                      </a:cubicBezTo>
                      <a:cubicBezTo>
                        <a:pt x="58" y="90"/>
                        <a:pt x="58" y="91"/>
                        <a:pt x="59" y="91"/>
                      </a:cubicBezTo>
                      <a:cubicBezTo>
                        <a:pt x="58" y="91"/>
                        <a:pt x="58" y="92"/>
                        <a:pt x="57" y="91"/>
                      </a:cubicBezTo>
                      <a:cubicBezTo>
                        <a:pt x="57" y="92"/>
                        <a:pt x="57" y="92"/>
                        <a:pt x="57" y="92"/>
                      </a:cubicBezTo>
                      <a:cubicBezTo>
                        <a:pt x="57" y="92"/>
                        <a:pt x="57" y="92"/>
                        <a:pt x="57" y="92"/>
                      </a:cubicBezTo>
                      <a:cubicBezTo>
                        <a:pt x="57" y="92"/>
                        <a:pt x="57" y="92"/>
                        <a:pt x="57" y="92"/>
                      </a:cubicBezTo>
                      <a:cubicBezTo>
                        <a:pt x="57" y="92"/>
                        <a:pt x="56" y="92"/>
                        <a:pt x="56" y="92"/>
                      </a:cubicBezTo>
                      <a:cubicBezTo>
                        <a:pt x="56" y="92"/>
                        <a:pt x="56" y="92"/>
                        <a:pt x="56" y="92"/>
                      </a:cubicBezTo>
                      <a:cubicBezTo>
                        <a:pt x="56" y="92"/>
                        <a:pt x="56" y="92"/>
                        <a:pt x="56" y="92"/>
                      </a:cubicBezTo>
                      <a:cubicBezTo>
                        <a:pt x="57" y="92"/>
                        <a:pt x="56" y="92"/>
                        <a:pt x="56" y="91"/>
                      </a:cubicBezTo>
                      <a:cubicBezTo>
                        <a:pt x="55" y="92"/>
                        <a:pt x="55" y="92"/>
                        <a:pt x="55" y="92"/>
                      </a:cubicBezTo>
                      <a:cubicBezTo>
                        <a:pt x="54" y="92"/>
                        <a:pt x="55" y="92"/>
                        <a:pt x="55" y="91"/>
                      </a:cubicBezTo>
                      <a:cubicBezTo>
                        <a:pt x="55" y="91"/>
                        <a:pt x="55" y="91"/>
                        <a:pt x="56" y="91"/>
                      </a:cubicBezTo>
                      <a:cubicBezTo>
                        <a:pt x="56" y="91"/>
                        <a:pt x="56" y="91"/>
                        <a:pt x="56" y="90"/>
                      </a:cubicBezTo>
                      <a:cubicBezTo>
                        <a:pt x="56" y="90"/>
                        <a:pt x="56" y="90"/>
                        <a:pt x="57" y="90"/>
                      </a:cubicBezTo>
                      <a:close/>
                      <a:moveTo>
                        <a:pt x="56" y="91"/>
                      </a:moveTo>
                      <a:cubicBezTo>
                        <a:pt x="56" y="91"/>
                        <a:pt x="57" y="92"/>
                        <a:pt x="57" y="91"/>
                      </a:cubicBezTo>
                      <a:cubicBezTo>
                        <a:pt x="57" y="91"/>
                        <a:pt x="57" y="91"/>
                        <a:pt x="56" y="91"/>
                      </a:cubicBezTo>
                      <a:close/>
                      <a:moveTo>
                        <a:pt x="58" y="90"/>
                      </a:moveTo>
                      <a:cubicBezTo>
                        <a:pt x="58" y="90"/>
                        <a:pt x="58" y="90"/>
                        <a:pt x="59" y="90"/>
                      </a:cubicBezTo>
                      <a:cubicBezTo>
                        <a:pt x="58" y="90"/>
                        <a:pt x="58" y="90"/>
                        <a:pt x="58" y="90"/>
                      </a:cubicBezTo>
                      <a:close/>
                      <a:moveTo>
                        <a:pt x="57" y="93"/>
                      </a:moveTo>
                      <a:cubicBezTo>
                        <a:pt x="57" y="93"/>
                        <a:pt x="58" y="93"/>
                        <a:pt x="57" y="93"/>
                      </a:cubicBezTo>
                      <a:cubicBezTo>
                        <a:pt x="57" y="93"/>
                        <a:pt x="57" y="93"/>
                        <a:pt x="57" y="93"/>
                      </a:cubicBezTo>
                      <a:close/>
                      <a:moveTo>
                        <a:pt x="57" y="93"/>
                      </a:moveTo>
                      <a:cubicBezTo>
                        <a:pt x="57" y="93"/>
                        <a:pt x="58" y="94"/>
                        <a:pt x="58" y="94"/>
                      </a:cubicBezTo>
                      <a:cubicBezTo>
                        <a:pt x="58" y="95"/>
                        <a:pt x="59" y="94"/>
                        <a:pt x="58" y="94"/>
                      </a:cubicBezTo>
                      <a:cubicBezTo>
                        <a:pt x="58" y="94"/>
                        <a:pt x="59" y="94"/>
                        <a:pt x="59" y="94"/>
                      </a:cubicBezTo>
                      <a:cubicBezTo>
                        <a:pt x="59" y="93"/>
                        <a:pt x="59" y="93"/>
                        <a:pt x="59" y="93"/>
                      </a:cubicBezTo>
                      <a:cubicBezTo>
                        <a:pt x="60" y="93"/>
                        <a:pt x="59" y="93"/>
                        <a:pt x="59" y="94"/>
                      </a:cubicBezTo>
                      <a:cubicBezTo>
                        <a:pt x="59" y="94"/>
                        <a:pt x="59" y="95"/>
                        <a:pt x="58" y="95"/>
                      </a:cubicBezTo>
                      <a:cubicBezTo>
                        <a:pt x="58" y="95"/>
                        <a:pt x="58" y="95"/>
                        <a:pt x="59" y="95"/>
                      </a:cubicBezTo>
                      <a:cubicBezTo>
                        <a:pt x="59" y="94"/>
                        <a:pt x="58" y="95"/>
                        <a:pt x="58" y="95"/>
                      </a:cubicBezTo>
                      <a:cubicBezTo>
                        <a:pt x="58" y="94"/>
                        <a:pt x="57" y="94"/>
                        <a:pt x="57" y="93"/>
                      </a:cubicBezTo>
                      <a:close/>
                      <a:moveTo>
                        <a:pt x="59" y="99"/>
                      </a:moveTo>
                      <a:cubicBezTo>
                        <a:pt x="59" y="99"/>
                        <a:pt x="59" y="97"/>
                        <a:pt x="60" y="97"/>
                      </a:cubicBezTo>
                      <a:cubicBezTo>
                        <a:pt x="60" y="97"/>
                        <a:pt x="60" y="97"/>
                        <a:pt x="59" y="97"/>
                      </a:cubicBezTo>
                      <a:cubicBezTo>
                        <a:pt x="59" y="96"/>
                        <a:pt x="59" y="96"/>
                        <a:pt x="59" y="96"/>
                      </a:cubicBezTo>
                      <a:cubicBezTo>
                        <a:pt x="60" y="96"/>
                        <a:pt x="60" y="96"/>
                        <a:pt x="60" y="96"/>
                      </a:cubicBezTo>
                      <a:cubicBezTo>
                        <a:pt x="60" y="96"/>
                        <a:pt x="60" y="96"/>
                        <a:pt x="60" y="97"/>
                      </a:cubicBezTo>
                      <a:cubicBezTo>
                        <a:pt x="61" y="96"/>
                        <a:pt x="61" y="96"/>
                        <a:pt x="61" y="96"/>
                      </a:cubicBezTo>
                      <a:cubicBezTo>
                        <a:pt x="61" y="96"/>
                        <a:pt x="61" y="96"/>
                        <a:pt x="61" y="96"/>
                      </a:cubicBezTo>
                      <a:cubicBezTo>
                        <a:pt x="61" y="96"/>
                        <a:pt x="61" y="96"/>
                        <a:pt x="61" y="96"/>
                      </a:cubicBezTo>
                      <a:cubicBezTo>
                        <a:pt x="61" y="96"/>
                        <a:pt x="61" y="96"/>
                        <a:pt x="61" y="96"/>
                      </a:cubicBezTo>
                      <a:cubicBezTo>
                        <a:pt x="62" y="96"/>
                        <a:pt x="62" y="94"/>
                        <a:pt x="63" y="94"/>
                      </a:cubicBezTo>
                      <a:cubicBezTo>
                        <a:pt x="63" y="94"/>
                        <a:pt x="62" y="95"/>
                        <a:pt x="63" y="95"/>
                      </a:cubicBezTo>
                      <a:cubicBezTo>
                        <a:pt x="62" y="95"/>
                        <a:pt x="62" y="96"/>
                        <a:pt x="62" y="96"/>
                      </a:cubicBezTo>
                      <a:cubicBezTo>
                        <a:pt x="62" y="97"/>
                        <a:pt x="62" y="97"/>
                        <a:pt x="62" y="97"/>
                      </a:cubicBezTo>
                      <a:cubicBezTo>
                        <a:pt x="62" y="97"/>
                        <a:pt x="62" y="97"/>
                        <a:pt x="62" y="98"/>
                      </a:cubicBezTo>
                      <a:cubicBezTo>
                        <a:pt x="62" y="98"/>
                        <a:pt x="62" y="99"/>
                        <a:pt x="62" y="99"/>
                      </a:cubicBezTo>
                      <a:cubicBezTo>
                        <a:pt x="62" y="100"/>
                        <a:pt x="62" y="100"/>
                        <a:pt x="62" y="101"/>
                      </a:cubicBezTo>
                      <a:cubicBezTo>
                        <a:pt x="62" y="101"/>
                        <a:pt x="62" y="99"/>
                        <a:pt x="62" y="100"/>
                      </a:cubicBezTo>
                      <a:cubicBezTo>
                        <a:pt x="62" y="101"/>
                        <a:pt x="63" y="101"/>
                        <a:pt x="63" y="101"/>
                      </a:cubicBezTo>
                      <a:cubicBezTo>
                        <a:pt x="63" y="101"/>
                        <a:pt x="63" y="100"/>
                        <a:pt x="63" y="100"/>
                      </a:cubicBezTo>
                      <a:cubicBezTo>
                        <a:pt x="63" y="100"/>
                        <a:pt x="63" y="100"/>
                        <a:pt x="63" y="100"/>
                      </a:cubicBezTo>
                      <a:cubicBezTo>
                        <a:pt x="63" y="100"/>
                        <a:pt x="63" y="100"/>
                        <a:pt x="63" y="100"/>
                      </a:cubicBezTo>
                      <a:cubicBezTo>
                        <a:pt x="63" y="100"/>
                        <a:pt x="63" y="100"/>
                        <a:pt x="63" y="100"/>
                      </a:cubicBezTo>
                      <a:cubicBezTo>
                        <a:pt x="63" y="100"/>
                        <a:pt x="63" y="100"/>
                        <a:pt x="63" y="100"/>
                      </a:cubicBezTo>
                      <a:cubicBezTo>
                        <a:pt x="63" y="100"/>
                        <a:pt x="63" y="99"/>
                        <a:pt x="63" y="99"/>
                      </a:cubicBezTo>
                      <a:cubicBezTo>
                        <a:pt x="64" y="99"/>
                        <a:pt x="64" y="99"/>
                        <a:pt x="64" y="98"/>
                      </a:cubicBezTo>
                      <a:cubicBezTo>
                        <a:pt x="65" y="99"/>
                        <a:pt x="64" y="100"/>
                        <a:pt x="64" y="100"/>
                      </a:cubicBezTo>
                      <a:cubicBezTo>
                        <a:pt x="64" y="100"/>
                        <a:pt x="64" y="101"/>
                        <a:pt x="64" y="101"/>
                      </a:cubicBezTo>
                      <a:cubicBezTo>
                        <a:pt x="64" y="101"/>
                        <a:pt x="64" y="101"/>
                        <a:pt x="64" y="101"/>
                      </a:cubicBezTo>
                      <a:cubicBezTo>
                        <a:pt x="63" y="101"/>
                        <a:pt x="64" y="101"/>
                        <a:pt x="63" y="101"/>
                      </a:cubicBezTo>
                      <a:cubicBezTo>
                        <a:pt x="63" y="101"/>
                        <a:pt x="63" y="101"/>
                        <a:pt x="63" y="101"/>
                      </a:cubicBezTo>
                      <a:cubicBezTo>
                        <a:pt x="63" y="101"/>
                        <a:pt x="63" y="101"/>
                        <a:pt x="63" y="101"/>
                      </a:cubicBezTo>
                      <a:cubicBezTo>
                        <a:pt x="63" y="101"/>
                        <a:pt x="63" y="101"/>
                        <a:pt x="63" y="101"/>
                      </a:cubicBezTo>
                      <a:cubicBezTo>
                        <a:pt x="63" y="102"/>
                        <a:pt x="62" y="102"/>
                        <a:pt x="62" y="102"/>
                      </a:cubicBezTo>
                      <a:cubicBezTo>
                        <a:pt x="63" y="103"/>
                        <a:pt x="62" y="102"/>
                        <a:pt x="63" y="102"/>
                      </a:cubicBezTo>
                      <a:cubicBezTo>
                        <a:pt x="63" y="102"/>
                        <a:pt x="63" y="103"/>
                        <a:pt x="62" y="103"/>
                      </a:cubicBezTo>
                      <a:cubicBezTo>
                        <a:pt x="62" y="103"/>
                        <a:pt x="63" y="103"/>
                        <a:pt x="63" y="103"/>
                      </a:cubicBezTo>
                      <a:cubicBezTo>
                        <a:pt x="63" y="103"/>
                        <a:pt x="63" y="102"/>
                        <a:pt x="63" y="103"/>
                      </a:cubicBezTo>
                      <a:cubicBezTo>
                        <a:pt x="63" y="102"/>
                        <a:pt x="63" y="102"/>
                        <a:pt x="63" y="102"/>
                      </a:cubicBezTo>
                      <a:cubicBezTo>
                        <a:pt x="64" y="102"/>
                        <a:pt x="63" y="101"/>
                        <a:pt x="63" y="101"/>
                      </a:cubicBezTo>
                      <a:cubicBezTo>
                        <a:pt x="63" y="101"/>
                        <a:pt x="64" y="101"/>
                        <a:pt x="64" y="101"/>
                      </a:cubicBezTo>
                      <a:cubicBezTo>
                        <a:pt x="63" y="102"/>
                        <a:pt x="63" y="102"/>
                        <a:pt x="63" y="102"/>
                      </a:cubicBezTo>
                      <a:cubicBezTo>
                        <a:pt x="64" y="102"/>
                        <a:pt x="63" y="103"/>
                        <a:pt x="64" y="103"/>
                      </a:cubicBezTo>
                      <a:cubicBezTo>
                        <a:pt x="64" y="103"/>
                        <a:pt x="64" y="103"/>
                        <a:pt x="64" y="103"/>
                      </a:cubicBezTo>
                      <a:cubicBezTo>
                        <a:pt x="64" y="104"/>
                        <a:pt x="64" y="104"/>
                        <a:pt x="64" y="104"/>
                      </a:cubicBezTo>
                      <a:cubicBezTo>
                        <a:pt x="64" y="104"/>
                        <a:pt x="64" y="104"/>
                        <a:pt x="65" y="104"/>
                      </a:cubicBezTo>
                      <a:cubicBezTo>
                        <a:pt x="64" y="104"/>
                        <a:pt x="64" y="104"/>
                        <a:pt x="64" y="104"/>
                      </a:cubicBezTo>
                      <a:cubicBezTo>
                        <a:pt x="64" y="104"/>
                        <a:pt x="64" y="103"/>
                        <a:pt x="64" y="103"/>
                      </a:cubicBezTo>
                      <a:cubicBezTo>
                        <a:pt x="64" y="103"/>
                        <a:pt x="64" y="103"/>
                        <a:pt x="65" y="103"/>
                      </a:cubicBezTo>
                      <a:cubicBezTo>
                        <a:pt x="65" y="103"/>
                        <a:pt x="64" y="103"/>
                        <a:pt x="65" y="103"/>
                      </a:cubicBezTo>
                      <a:cubicBezTo>
                        <a:pt x="65" y="103"/>
                        <a:pt x="65" y="103"/>
                        <a:pt x="65" y="103"/>
                      </a:cubicBezTo>
                      <a:cubicBezTo>
                        <a:pt x="65" y="103"/>
                        <a:pt x="65" y="104"/>
                        <a:pt x="65" y="104"/>
                      </a:cubicBezTo>
                      <a:cubicBezTo>
                        <a:pt x="65" y="104"/>
                        <a:pt x="64" y="105"/>
                        <a:pt x="65" y="105"/>
                      </a:cubicBezTo>
                      <a:cubicBezTo>
                        <a:pt x="64" y="105"/>
                        <a:pt x="64" y="105"/>
                        <a:pt x="64" y="105"/>
                      </a:cubicBezTo>
                      <a:cubicBezTo>
                        <a:pt x="64" y="105"/>
                        <a:pt x="64" y="104"/>
                        <a:pt x="64" y="104"/>
                      </a:cubicBezTo>
                      <a:cubicBezTo>
                        <a:pt x="64" y="104"/>
                        <a:pt x="64" y="105"/>
                        <a:pt x="64" y="104"/>
                      </a:cubicBezTo>
                      <a:cubicBezTo>
                        <a:pt x="64" y="105"/>
                        <a:pt x="64" y="105"/>
                        <a:pt x="64" y="105"/>
                      </a:cubicBezTo>
                      <a:cubicBezTo>
                        <a:pt x="64" y="105"/>
                        <a:pt x="64" y="105"/>
                        <a:pt x="64" y="105"/>
                      </a:cubicBezTo>
                      <a:cubicBezTo>
                        <a:pt x="64" y="105"/>
                        <a:pt x="64" y="106"/>
                        <a:pt x="64" y="106"/>
                      </a:cubicBezTo>
                      <a:cubicBezTo>
                        <a:pt x="64" y="106"/>
                        <a:pt x="64" y="106"/>
                        <a:pt x="64" y="106"/>
                      </a:cubicBezTo>
                      <a:cubicBezTo>
                        <a:pt x="63" y="106"/>
                        <a:pt x="63" y="106"/>
                        <a:pt x="63" y="106"/>
                      </a:cubicBezTo>
                      <a:cubicBezTo>
                        <a:pt x="63" y="106"/>
                        <a:pt x="63" y="106"/>
                        <a:pt x="63" y="106"/>
                      </a:cubicBezTo>
                      <a:cubicBezTo>
                        <a:pt x="63" y="106"/>
                        <a:pt x="63" y="106"/>
                        <a:pt x="63" y="107"/>
                      </a:cubicBezTo>
                      <a:cubicBezTo>
                        <a:pt x="63" y="107"/>
                        <a:pt x="63" y="107"/>
                        <a:pt x="63" y="107"/>
                      </a:cubicBezTo>
                      <a:cubicBezTo>
                        <a:pt x="64" y="107"/>
                        <a:pt x="63" y="107"/>
                        <a:pt x="63" y="107"/>
                      </a:cubicBezTo>
                      <a:cubicBezTo>
                        <a:pt x="63" y="107"/>
                        <a:pt x="63" y="107"/>
                        <a:pt x="63" y="107"/>
                      </a:cubicBezTo>
                      <a:cubicBezTo>
                        <a:pt x="63" y="108"/>
                        <a:pt x="63" y="108"/>
                        <a:pt x="62" y="108"/>
                      </a:cubicBezTo>
                      <a:cubicBezTo>
                        <a:pt x="62" y="107"/>
                        <a:pt x="62" y="107"/>
                        <a:pt x="63" y="107"/>
                      </a:cubicBezTo>
                      <a:cubicBezTo>
                        <a:pt x="63" y="107"/>
                        <a:pt x="62" y="107"/>
                        <a:pt x="62" y="107"/>
                      </a:cubicBezTo>
                      <a:cubicBezTo>
                        <a:pt x="62" y="107"/>
                        <a:pt x="62" y="106"/>
                        <a:pt x="62" y="106"/>
                      </a:cubicBezTo>
                      <a:cubicBezTo>
                        <a:pt x="62" y="106"/>
                        <a:pt x="62" y="106"/>
                        <a:pt x="62" y="106"/>
                      </a:cubicBezTo>
                      <a:cubicBezTo>
                        <a:pt x="62" y="107"/>
                        <a:pt x="62" y="107"/>
                        <a:pt x="62" y="107"/>
                      </a:cubicBezTo>
                      <a:cubicBezTo>
                        <a:pt x="61" y="107"/>
                        <a:pt x="61" y="106"/>
                        <a:pt x="62" y="107"/>
                      </a:cubicBezTo>
                      <a:cubicBezTo>
                        <a:pt x="62" y="106"/>
                        <a:pt x="62" y="106"/>
                        <a:pt x="62" y="106"/>
                      </a:cubicBezTo>
                      <a:cubicBezTo>
                        <a:pt x="61" y="106"/>
                        <a:pt x="61" y="107"/>
                        <a:pt x="61" y="107"/>
                      </a:cubicBezTo>
                      <a:cubicBezTo>
                        <a:pt x="61" y="107"/>
                        <a:pt x="61" y="107"/>
                        <a:pt x="61" y="107"/>
                      </a:cubicBezTo>
                      <a:cubicBezTo>
                        <a:pt x="61" y="107"/>
                        <a:pt x="61" y="107"/>
                        <a:pt x="61" y="107"/>
                      </a:cubicBezTo>
                      <a:cubicBezTo>
                        <a:pt x="61" y="107"/>
                        <a:pt x="61" y="107"/>
                        <a:pt x="61" y="106"/>
                      </a:cubicBezTo>
                      <a:cubicBezTo>
                        <a:pt x="61" y="106"/>
                        <a:pt x="61" y="106"/>
                        <a:pt x="61" y="106"/>
                      </a:cubicBezTo>
                      <a:cubicBezTo>
                        <a:pt x="61" y="106"/>
                        <a:pt x="61" y="106"/>
                        <a:pt x="61" y="107"/>
                      </a:cubicBezTo>
                      <a:cubicBezTo>
                        <a:pt x="61" y="106"/>
                        <a:pt x="60" y="106"/>
                        <a:pt x="60" y="106"/>
                      </a:cubicBezTo>
                      <a:cubicBezTo>
                        <a:pt x="60" y="106"/>
                        <a:pt x="60" y="106"/>
                        <a:pt x="60" y="107"/>
                      </a:cubicBezTo>
                      <a:cubicBezTo>
                        <a:pt x="61" y="106"/>
                        <a:pt x="60" y="107"/>
                        <a:pt x="61" y="107"/>
                      </a:cubicBezTo>
                      <a:cubicBezTo>
                        <a:pt x="61" y="107"/>
                        <a:pt x="60" y="107"/>
                        <a:pt x="60" y="107"/>
                      </a:cubicBezTo>
                      <a:cubicBezTo>
                        <a:pt x="60" y="107"/>
                        <a:pt x="60" y="107"/>
                        <a:pt x="60" y="107"/>
                      </a:cubicBezTo>
                      <a:cubicBezTo>
                        <a:pt x="60" y="107"/>
                        <a:pt x="60" y="107"/>
                        <a:pt x="60" y="107"/>
                      </a:cubicBezTo>
                      <a:cubicBezTo>
                        <a:pt x="59" y="107"/>
                        <a:pt x="60" y="107"/>
                        <a:pt x="60" y="107"/>
                      </a:cubicBezTo>
                      <a:cubicBezTo>
                        <a:pt x="60" y="107"/>
                        <a:pt x="60" y="107"/>
                        <a:pt x="59" y="107"/>
                      </a:cubicBezTo>
                      <a:cubicBezTo>
                        <a:pt x="59" y="107"/>
                        <a:pt x="59" y="107"/>
                        <a:pt x="59" y="107"/>
                      </a:cubicBezTo>
                      <a:cubicBezTo>
                        <a:pt x="59" y="107"/>
                        <a:pt x="59" y="107"/>
                        <a:pt x="59" y="107"/>
                      </a:cubicBezTo>
                      <a:cubicBezTo>
                        <a:pt x="59" y="107"/>
                        <a:pt x="60" y="107"/>
                        <a:pt x="60" y="108"/>
                      </a:cubicBezTo>
                      <a:cubicBezTo>
                        <a:pt x="60" y="108"/>
                        <a:pt x="60" y="107"/>
                        <a:pt x="60" y="107"/>
                      </a:cubicBezTo>
                      <a:cubicBezTo>
                        <a:pt x="61" y="108"/>
                        <a:pt x="60" y="108"/>
                        <a:pt x="60" y="108"/>
                      </a:cubicBezTo>
                      <a:cubicBezTo>
                        <a:pt x="60" y="108"/>
                        <a:pt x="60" y="108"/>
                        <a:pt x="60" y="108"/>
                      </a:cubicBezTo>
                      <a:cubicBezTo>
                        <a:pt x="60" y="108"/>
                        <a:pt x="60" y="109"/>
                        <a:pt x="60" y="109"/>
                      </a:cubicBezTo>
                      <a:cubicBezTo>
                        <a:pt x="60" y="110"/>
                        <a:pt x="60" y="109"/>
                        <a:pt x="60" y="109"/>
                      </a:cubicBezTo>
                      <a:cubicBezTo>
                        <a:pt x="59" y="109"/>
                        <a:pt x="59" y="109"/>
                        <a:pt x="59" y="110"/>
                      </a:cubicBezTo>
                      <a:cubicBezTo>
                        <a:pt x="59" y="110"/>
                        <a:pt x="59" y="109"/>
                        <a:pt x="59" y="109"/>
                      </a:cubicBezTo>
                      <a:cubicBezTo>
                        <a:pt x="59" y="110"/>
                        <a:pt x="59" y="110"/>
                        <a:pt x="59" y="110"/>
                      </a:cubicBezTo>
                      <a:cubicBezTo>
                        <a:pt x="58" y="110"/>
                        <a:pt x="58" y="110"/>
                        <a:pt x="58" y="110"/>
                      </a:cubicBezTo>
                      <a:cubicBezTo>
                        <a:pt x="58" y="109"/>
                        <a:pt x="58" y="110"/>
                        <a:pt x="58" y="109"/>
                      </a:cubicBezTo>
                      <a:cubicBezTo>
                        <a:pt x="58" y="109"/>
                        <a:pt x="58" y="109"/>
                        <a:pt x="58" y="109"/>
                      </a:cubicBezTo>
                      <a:cubicBezTo>
                        <a:pt x="58" y="109"/>
                        <a:pt x="58" y="109"/>
                        <a:pt x="58" y="108"/>
                      </a:cubicBezTo>
                      <a:cubicBezTo>
                        <a:pt x="58" y="108"/>
                        <a:pt x="58" y="109"/>
                        <a:pt x="58" y="109"/>
                      </a:cubicBezTo>
                      <a:cubicBezTo>
                        <a:pt x="59" y="109"/>
                        <a:pt x="58" y="108"/>
                        <a:pt x="59" y="107"/>
                      </a:cubicBezTo>
                      <a:cubicBezTo>
                        <a:pt x="58" y="108"/>
                        <a:pt x="59" y="108"/>
                        <a:pt x="58" y="108"/>
                      </a:cubicBezTo>
                      <a:cubicBezTo>
                        <a:pt x="58" y="108"/>
                        <a:pt x="58" y="108"/>
                        <a:pt x="58" y="108"/>
                      </a:cubicBezTo>
                      <a:cubicBezTo>
                        <a:pt x="58" y="108"/>
                        <a:pt x="58" y="107"/>
                        <a:pt x="59" y="107"/>
                      </a:cubicBezTo>
                      <a:cubicBezTo>
                        <a:pt x="58" y="107"/>
                        <a:pt x="59" y="106"/>
                        <a:pt x="59" y="106"/>
                      </a:cubicBezTo>
                      <a:cubicBezTo>
                        <a:pt x="59" y="106"/>
                        <a:pt x="58" y="106"/>
                        <a:pt x="58" y="106"/>
                      </a:cubicBezTo>
                      <a:cubicBezTo>
                        <a:pt x="58" y="105"/>
                        <a:pt x="59" y="105"/>
                        <a:pt x="58" y="105"/>
                      </a:cubicBezTo>
                      <a:cubicBezTo>
                        <a:pt x="59" y="104"/>
                        <a:pt x="59" y="104"/>
                        <a:pt x="59" y="104"/>
                      </a:cubicBezTo>
                      <a:cubicBezTo>
                        <a:pt x="59" y="104"/>
                        <a:pt x="59" y="104"/>
                        <a:pt x="59" y="104"/>
                      </a:cubicBezTo>
                      <a:cubicBezTo>
                        <a:pt x="59" y="104"/>
                        <a:pt x="59" y="104"/>
                        <a:pt x="59" y="104"/>
                      </a:cubicBezTo>
                      <a:cubicBezTo>
                        <a:pt x="59" y="104"/>
                        <a:pt x="59" y="104"/>
                        <a:pt x="59" y="103"/>
                      </a:cubicBezTo>
                      <a:cubicBezTo>
                        <a:pt x="60" y="104"/>
                        <a:pt x="61" y="103"/>
                        <a:pt x="61" y="103"/>
                      </a:cubicBezTo>
                      <a:cubicBezTo>
                        <a:pt x="61" y="103"/>
                        <a:pt x="60" y="103"/>
                        <a:pt x="60" y="103"/>
                      </a:cubicBezTo>
                      <a:cubicBezTo>
                        <a:pt x="60" y="103"/>
                        <a:pt x="60" y="103"/>
                        <a:pt x="60" y="103"/>
                      </a:cubicBezTo>
                      <a:cubicBezTo>
                        <a:pt x="60" y="103"/>
                        <a:pt x="59" y="103"/>
                        <a:pt x="59" y="104"/>
                      </a:cubicBezTo>
                      <a:cubicBezTo>
                        <a:pt x="59" y="103"/>
                        <a:pt x="59" y="103"/>
                        <a:pt x="59" y="103"/>
                      </a:cubicBezTo>
                      <a:cubicBezTo>
                        <a:pt x="59" y="103"/>
                        <a:pt x="59" y="103"/>
                        <a:pt x="59" y="103"/>
                      </a:cubicBezTo>
                      <a:cubicBezTo>
                        <a:pt x="59" y="103"/>
                        <a:pt x="59" y="103"/>
                        <a:pt x="60" y="103"/>
                      </a:cubicBezTo>
                      <a:cubicBezTo>
                        <a:pt x="60" y="103"/>
                        <a:pt x="59" y="103"/>
                        <a:pt x="59" y="102"/>
                      </a:cubicBezTo>
                      <a:cubicBezTo>
                        <a:pt x="60" y="103"/>
                        <a:pt x="60" y="102"/>
                        <a:pt x="60" y="102"/>
                      </a:cubicBezTo>
                      <a:cubicBezTo>
                        <a:pt x="60" y="102"/>
                        <a:pt x="60" y="102"/>
                        <a:pt x="60" y="102"/>
                      </a:cubicBezTo>
                      <a:cubicBezTo>
                        <a:pt x="60" y="102"/>
                        <a:pt x="60" y="102"/>
                        <a:pt x="60" y="102"/>
                      </a:cubicBezTo>
                      <a:cubicBezTo>
                        <a:pt x="59" y="102"/>
                        <a:pt x="60" y="101"/>
                        <a:pt x="60" y="101"/>
                      </a:cubicBezTo>
                      <a:cubicBezTo>
                        <a:pt x="60" y="101"/>
                        <a:pt x="60" y="101"/>
                        <a:pt x="60" y="101"/>
                      </a:cubicBezTo>
                      <a:cubicBezTo>
                        <a:pt x="59" y="101"/>
                        <a:pt x="60" y="102"/>
                        <a:pt x="59" y="102"/>
                      </a:cubicBezTo>
                      <a:cubicBezTo>
                        <a:pt x="59" y="101"/>
                        <a:pt x="59" y="101"/>
                        <a:pt x="59" y="101"/>
                      </a:cubicBezTo>
                      <a:cubicBezTo>
                        <a:pt x="59" y="101"/>
                        <a:pt x="59" y="102"/>
                        <a:pt x="58" y="102"/>
                      </a:cubicBezTo>
                      <a:cubicBezTo>
                        <a:pt x="58" y="102"/>
                        <a:pt x="59" y="102"/>
                        <a:pt x="59" y="102"/>
                      </a:cubicBezTo>
                      <a:cubicBezTo>
                        <a:pt x="59" y="103"/>
                        <a:pt x="59" y="102"/>
                        <a:pt x="58" y="102"/>
                      </a:cubicBezTo>
                      <a:cubicBezTo>
                        <a:pt x="58" y="102"/>
                        <a:pt x="58" y="102"/>
                        <a:pt x="58" y="102"/>
                      </a:cubicBezTo>
                      <a:cubicBezTo>
                        <a:pt x="58" y="102"/>
                        <a:pt x="57" y="102"/>
                        <a:pt x="57" y="102"/>
                      </a:cubicBezTo>
                      <a:cubicBezTo>
                        <a:pt x="57" y="103"/>
                        <a:pt x="57" y="103"/>
                        <a:pt x="58" y="103"/>
                      </a:cubicBezTo>
                      <a:cubicBezTo>
                        <a:pt x="57" y="104"/>
                        <a:pt x="58" y="105"/>
                        <a:pt x="57" y="106"/>
                      </a:cubicBezTo>
                      <a:cubicBezTo>
                        <a:pt x="57" y="106"/>
                        <a:pt x="56" y="107"/>
                        <a:pt x="56" y="107"/>
                      </a:cubicBezTo>
                      <a:cubicBezTo>
                        <a:pt x="56" y="107"/>
                        <a:pt x="56" y="107"/>
                        <a:pt x="56" y="107"/>
                      </a:cubicBezTo>
                      <a:cubicBezTo>
                        <a:pt x="56" y="108"/>
                        <a:pt x="56" y="108"/>
                        <a:pt x="56" y="108"/>
                      </a:cubicBezTo>
                      <a:cubicBezTo>
                        <a:pt x="56" y="108"/>
                        <a:pt x="56" y="108"/>
                        <a:pt x="56" y="108"/>
                      </a:cubicBezTo>
                      <a:cubicBezTo>
                        <a:pt x="56" y="108"/>
                        <a:pt x="56" y="108"/>
                        <a:pt x="56" y="108"/>
                      </a:cubicBezTo>
                      <a:cubicBezTo>
                        <a:pt x="55" y="108"/>
                        <a:pt x="56" y="108"/>
                        <a:pt x="56" y="109"/>
                      </a:cubicBezTo>
                      <a:cubicBezTo>
                        <a:pt x="55" y="108"/>
                        <a:pt x="55" y="108"/>
                        <a:pt x="56" y="107"/>
                      </a:cubicBezTo>
                      <a:cubicBezTo>
                        <a:pt x="56" y="107"/>
                        <a:pt x="56" y="107"/>
                        <a:pt x="56" y="107"/>
                      </a:cubicBezTo>
                      <a:cubicBezTo>
                        <a:pt x="56" y="107"/>
                        <a:pt x="56" y="106"/>
                        <a:pt x="56" y="107"/>
                      </a:cubicBezTo>
                      <a:cubicBezTo>
                        <a:pt x="56" y="106"/>
                        <a:pt x="56" y="106"/>
                        <a:pt x="56" y="106"/>
                      </a:cubicBezTo>
                      <a:cubicBezTo>
                        <a:pt x="56" y="104"/>
                        <a:pt x="57" y="102"/>
                        <a:pt x="57" y="100"/>
                      </a:cubicBezTo>
                      <a:cubicBezTo>
                        <a:pt x="57" y="100"/>
                        <a:pt x="57" y="100"/>
                        <a:pt x="57" y="100"/>
                      </a:cubicBezTo>
                      <a:cubicBezTo>
                        <a:pt x="57" y="99"/>
                        <a:pt x="57" y="99"/>
                        <a:pt x="56" y="99"/>
                      </a:cubicBezTo>
                      <a:cubicBezTo>
                        <a:pt x="57" y="99"/>
                        <a:pt x="56" y="100"/>
                        <a:pt x="56" y="100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6" y="100"/>
                        <a:pt x="55" y="100"/>
                        <a:pt x="56" y="100"/>
                      </a:cubicBezTo>
                      <a:cubicBezTo>
                        <a:pt x="56" y="99"/>
                        <a:pt x="56" y="99"/>
                        <a:pt x="56" y="99"/>
                      </a:cubicBezTo>
                      <a:cubicBezTo>
                        <a:pt x="56" y="101"/>
                        <a:pt x="55" y="101"/>
                        <a:pt x="55" y="102"/>
                      </a:cubicBezTo>
                      <a:cubicBezTo>
                        <a:pt x="55" y="101"/>
                        <a:pt x="54" y="102"/>
                        <a:pt x="54" y="102"/>
                      </a:cubicBezTo>
                      <a:cubicBezTo>
                        <a:pt x="54" y="102"/>
                        <a:pt x="54" y="102"/>
                        <a:pt x="54" y="102"/>
                      </a:cubicBezTo>
                      <a:cubicBezTo>
                        <a:pt x="53" y="102"/>
                        <a:pt x="54" y="101"/>
                        <a:pt x="54" y="101"/>
                      </a:cubicBezTo>
                      <a:cubicBezTo>
                        <a:pt x="54" y="101"/>
                        <a:pt x="55" y="101"/>
                        <a:pt x="54" y="101"/>
                      </a:cubicBezTo>
                      <a:cubicBezTo>
                        <a:pt x="54" y="100"/>
                        <a:pt x="54" y="101"/>
                        <a:pt x="55" y="100"/>
                      </a:cubicBezTo>
                      <a:cubicBezTo>
                        <a:pt x="55" y="100"/>
                        <a:pt x="54" y="100"/>
                        <a:pt x="54" y="100"/>
                      </a:cubicBezTo>
                      <a:cubicBezTo>
                        <a:pt x="55" y="100"/>
                        <a:pt x="54" y="99"/>
                        <a:pt x="54" y="99"/>
                      </a:cubicBezTo>
                      <a:cubicBezTo>
                        <a:pt x="54" y="99"/>
                        <a:pt x="54" y="99"/>
                        <a:pt x="54" y="99"/>
                      </a:cubicBezTo>
                      <a:cubicBezTo>
                        <a:pt x="54" y="99"/>
                        <a:pt x="54" y="99"/>
                        <a:pt x="54" y="99"/>
                      </a:cubicBezTo>
                      <a:cubicBezTo>
                        <a:pt x="54" y="99"/>
                        <a:pt x="53" y="99"/>
                        <a:pt x="53" y="98"/>
                      </a:cubicBezTo>
                      <a:cubicBezTo>
                        <a:pt x="53" y="98"/>
                        <a:pt x="53" y="98"/>
                        <a:pt x="53" y="98"/>
                      </a:cubicBezTo>
                      <a:cubicBezTo>
                        <a:pt x="53" y="98"/>
                        <a:pt x="53" y="98"/>
                        <a:pt x="53" y="98"/>
                      </a:cubicBezTo>
                      <a:cubicBezTo>
                        <a:pt x="53" y="98"/>
                        <a:pt x="53" y="98"/>
                        <a:pt x="53" y="99"/>
                      </a:cubicBezTo>
                      <a:cubicBezTo>
                        <a:pt x="52" y="98"/>
                        <a:pt x="52" y="99"/>
                        <a:pt x="52" y="99"/>
                      </a:cubicBezTo>
                      <a:cubicBezTo>
                        <a:pt x="52" y="99"/>
                        <a:pt x="52" y="100"/>
                        <a:pt x="52" y="100"/>
                      </a:cubicBezTo>
                      <a:cubicBezTo>
                        <a:pt x="52" y="100"/>
                        <a:pt x="52" y="100"/>
                        <a:pt x="51" y="100"/>
                      </a:cubicBezTo>
                      <a:cubicBezTo>
                        <a:pt x="52" y="99"/>
                        <a:pt x="51" y="99"/>
                        <a:pt x="52" y="99"/>
                      </a:cubicBezTo>
                      <a:cubicBezTo>
                        <a:pt x="51" y="99"/>
                        <a:pt x="51" y="99"/>
                        <a:pt x="51" y="99"/>
                      </a:cubicBezTo>
                      <a:cubicBezTo>
                        <a:pt x="51" y="99"/>
                        <a:pt x="51" y="99"/>
                        <a:pt x="51" y="99"/>
                      </a:cubicBezTo>
                      <a:cubicBezTo>
                        <a:pt x="51" y="99"/>
                        <a:pt x="51" y="99"/>
                        <a:pt x="50" y="99"/>
                      </a:cubicBezTo>
                      <a:cubicBezTo>
                        <a:pt x="50" y="99"/>
                        <a:pt x="51" y="98"/>
                        <a:pt x="50" y="97"/>
                      </a:cubicBezTo>
                      <a:cubicBezTo>
                        <a:pt x="50" y="97"/>
                        <a:pt x="50" y="98"/>
                        <a:pt x="50" y="97"/>
                      </a:cubicBezTo>
                      <a:cubicBezTo>
                        <a:pt x="50" y="97"/>
                        <a:pt x="50" y="97"/>
                        <a:pt x="50" y="97"/>
                      </a:cubicBezTo>
                      <a:cubicBezTo>
                        <a:pt x="50" y="97"/>
                        <a:pt x="49" y="97"/>
                        <a:pt x="49" y="96"/>
                      </a:cubicBezTo>
                      <a:cubicBezTo>
                        <a:pt x="49" y="96"/>
                        <a:pt x="49" y="96"/>
                        <a:pt x="49" y="96"/>
                      </a:cubicBezTo>
                      <a:cubicBezTo>
                        <a:pt x="49" y="95"/>
                        <a:pt x="50" y="96"/>
                        <a:pt x="51" y="96"/>
                      </a:cubicBezTo>
                      <a:cubicBezTo>
                        <a:pt x="51" y="96"/>
                        <a:pt x="51" y="96"/>
                        <a:pt x="51" y="96"/>
                      </a:cubicBezTo>
                      <a:cubicBezTo>
                        <a:pt x="51" y="96"/>
                        <a:pt x="51" y="96"/>
                        <a:pt x="51" y="96"/>
                      </a:cubicBezTo>
                      <a:cubicBezTo>
                        <a:pt x="52" y="96"/>
                        <a:pt x="51" y="97"/>
                        <a:pt x="52" y="96"/>
                      </a:cubicBezTo>
                      <a:cubicBezTo>
                        <a:pt x="52" y="96"/>
                        <a:pt x="52" y="96"/>
                        <a:pt x="52" y="96"/>
                      </a:cubicBezTo>
                      <a:cubicBezTo>
                        <a:pt x="52" y="96"/>
                        <a:pt x="52" y="96"/>
                        <a:pt x="52" y="96"/>
                      </a:cubicBezTo>
                      <a:cubicBezTo>
                        <a:pt x="53" y="96"/>
                        <a:pt x="53" y="95"/>
                        <a:pt x="53" y="95"/>
                      </a:cubicBezTo>
                      <a:cubicBezTo>
                        <a:pt x="53" y="95"/>
                        <a:pt x="53" y="96"/>
                        <a:pt x="53" y="96"/>
                      </a:cubicBezTo>
                      <a:cubicBezTo>
                        <a:pt x="54" y="96"/>
                        <a:pt x="54" y="95"/>
                        <a:pt x="54" y="95"/>
                      </a:cubicBezTo>
                      <a:cubicBezTo>
                        <a:pt x="55" y="95"/>
                        <a:pt x="54" y="95"/>
                        <a:pt x="54" y="95"/>
                      </a:cubicBezTo>
                      <a:cubicBezTo>
                        <a:pt x="55" y="95"/>
                        <a:pt x="55" y="94"/>
                        <a:pt x="55" y="94"/>
                      </a:cubicBezTo>
                      <a:cubicBezTo>
                        <a:pt x="55" y="95"/>
                        <a:pt x="55" y="95"/>
                        <a:pt x="55" y="95"/>
                      </a:cubicBezTo>
                      <a:cubicBezTo>
                        <a:pt x="55" y="95"/>
                        <a:pt x="55" y="95"/>
                        <a:pt x="55" y="95"/>
                      </a:cubicBezTo>
                      <a:cubicBezTo>
                        <a:pt x="55" y="95"/>
                        <a:pt x="55" y="95"/>
                        <a:pt x="55" y="95"/>
                      </a:cubicBezTo>
                      <a:cubicBezTo>
                        <a:pt x="55" y="95"/>
                        <a:pt x="55" y="95"/>
                        <a:pt x="55" y="95"/>
                      </a:cubicBezTo>
                      <a:cubicBezTo>
                        <a:pt x="55" y="96"/>
                        <a:pt x="56" y="96"/>
                        <a:pt x="56" y="97"/>
                      </a:cubicBezTo>
                      <a:cubicBezTo>
                        <a:pt x="56" y="97"/>
                        <a:pt x="56" y="97"/>
                        <a:pt x="56" y="97"/>
                      </a:cubicBezTo>
                      <a:cubicBezTo>
                        <a:pt x="56" y="97"/>
                        <a:pt x="56" y="97"/>
                        <a:pt x="56" y="97"/>
                      </a:cubicBezTo>
                      <a:cubicBezTo>
                        <a:pt x="56" y="97"/>
                        <a:pt x="56" y="97"/>
                        <a:pt x="56" y="97"/>
                      </a:cubicBezTo>
                      <a:cubicBezTo>
                        <a:pt x="56" y="97"/>
                        <a:pt x="56" y="97"/>
                        <a:pt x="56" y="97"/>
                      </a:cubicBezTo>
                      <a:cubicBezTo>
                        <a:pt x="57" y="97"/>
                        <a:pt x="57" y="97"/>
                        <a:pt x="57" y="97"/>
                      </a:cubicBezTo>
                      <a:cubicBezTo>
                        <a:pt x="56" y="97"/>
                        <a:pt x="58" y="96"/>
                        <a:pt x="57" y="96"/>
                      </a:cubicBezTo>
                      <a:cubicBezTo>
                        <a:pt x="57" y="96"/>
                        <a:pt x="58" y="95"/>
                        <a:pt x="57" y="95"/>
                      </a:cubicBezTo>
                      <a:cubicBezTo>
                        <a:pt x="57" y="95"/>
                        <a:pt x="57" y="95"/>
                        <a:pt x="57" y="96"/>
                      </a:cubicBezTo>
                      <a:cubicBezTo>
                        <a:pt x="57" y="95"/>
                        <a:pt x="56" y="95"/>
                        <a:pt x="56" y="95"/>
                      </a:cubicBezTo>
                      <a:cubicBezTo>
                        <a:pt x="57" y="95"/>
                        <a:pt x="57" y="95"/>
                        <a:pt x="57" y="95"/>
                      </a:cubicBezTo>
                      <a:cubicBezTo>
                        <a:pt x="57" y="94"/>
                        <a:pt x="58" y="95"/>
                        <a:pt x="58" y="94"/>
                      </a:cubicBezTo>
                      <a:cubicBezTo>
                        <a:pt x="58" y="95"/>
                        <a:pt x="58" y="95"/>
                        <a:pt x="58" y="96"/>
                      </a:cubicBezTo>
                      <a:cubicBezTo>
                        <a:pt x="58" y="96"/>
                        <a:pt x="58" y="97"/>
                        <a:pt x="58" y="97"/>
                      </a:cubicBezTo>
                      <a:cubicBezTo>
                        <a:pt x="58" y="97"/>
                        <a:pt x="57" y="97"/>
                        <a:pt x="57" y="97"/>
                      </a:cubicBezTo>
                      <a:cubicBezTo>
                        <a:pt x="57" y="97"/>
                        <a:pt x="58" y="97"/>
                        <a:pt x="57" y="97"/>
                      </a:cubicBezTo>
                      <a:cubicBezTo>
                        <a:pt x="58" y="98"/>
                        <a:pt x="58" y="97"/>
                        <a:pt x="58" y="97"/>
                      </a:cubicBezTo>
                      <a:cubicBezTo>
                        <a:pt x="58" y="97"/>
                        <a:pt x="58" y="98"/>
                        <a:pt x="58" y="98"/>
                      </a:cubicBezTo>
                      <a:cubicBezTo>
                        <a:pt x="59" y="98"/>
                        <a:pt x="59" y="98"/>
                        <a:pt x="59" y="99"/>
                      </a:cubicBezTo>
                      <a:close/>
                      <a:moveTo>
                        <a:pt x="50" y="96"/>
                      </a:moveTo>
                      <a:cubicBezTo>
                        <a:pt x="50" y="96"/>
                        <a:pt x="50" y="96"/>
                        <a:pt x="50" y="96"/>
                      </a:cubicBezTo>
                      <a:cubicBezTo>
                        <a:pt x="49" y="96"/>
                        <a:pt x="50" y="96"/>
                        <a:pt x="50" y="96"/>
                      </a:cubicBezTo>
                      <a:cubicBezTo>
                        <a:pt x="50" y="96"/>
                        <a:pt x="50" y="96"/>
                        <a:pt x="50" y="96"/>
                      </a:cubicBezTo>
                      <a:close/>
                      <a:moveTo>
                        <a:pt x="51" y="97"/>
                      </a:moveTo>
                      <a:cubicBezTo>
                        <a:pt x="51" y="97"/>
                        <a:pt x="51" y="96"/>
                        <a:pt x="51" y="96"/>
                      </a:cubicBezTo>
                      <a:cubicBezTo>
                        <a:pt x="51" y="97"/>
                        <a:pt x="51" y="97"/>
                        <a:pt x="51" y="97"/>
                      </a:cubicBezTo>
                      <a:cubicBezTo>
                        <a:pt x="51" y="98"/>
                        <a:pt x="51" y="98"/>
                        <a:pt x="51" y="98"/>
                      </a:cubicBezTo>
                      <a:cubicBezTo>
                        <a:pt x="51" y="99"/>
                        <a:pt x="51" y="98"/>
                        <a:pt x="51" y="98"/>
                      </a:cubicBezTo>
                      <a:cubicBezTo>
                        <a:pt x="51" y="98"/>
                        <a:pt x="52" y="98"/>
                        <a:pt x="51" y="97"/>
                      </a:cubicBezTo>
                      <a:cubicBezTo>
                        <a:pt x="51" y="97"/>
                        <a:pt x="51" y="97"/>
                        <a:pt x="52" y="97"/>
                      </a:cubicBezTo>
                      <a:cubicBezTo>
                        <a:pt x="52" y="97"/>
                        <a:pt x="52" y="97"/>
                        <a:pt x="51" y="97"/>
                      </a:cubicBezTo>
                      <a:close/>
                      <a:moveTo>
                        <a:pt x="53" y="98"/>
                      </a:moveTo>
                      <a:cubicBezTo>
                        <a:pt x="53" y="98"/>
                        <a:pt x="53" y="98"/>
                        <a:pt x="52" y="98"/>
                      </a:cubicBezTo>
                      <a:cubicBezTo>
                        <a:pt x="53" y="98"/>
                        <a:pt x="53" y="98"/>
                        <a:pt x="53" y="98"/>
                      </a:cubicBezTo>
                      <a:close/>
                      <a:moveTo>
                        <a:pt x="56" y="98"/>
                      </a:moveTo>
                      <a:cubicBezTo>
                        <a:pt x="56" y="98"/>
                        <a:pt x="56" y="98"/>
                        <a:pt x="55" y="98"/>
                      </a:cubicBezTo>
                      <a:cubicBezTo>
                        <a:pt x="55" y="98"/>
                        <a:pt x="55" y="98"/>
                        <a:pt x="55" y="98"/>
                      </a:cubicBezTo>
                      <a:cubicBezTo>
                        <a:pt x="56" y="98"/>
                        <a:pt x="56" y="98"/>
                        <a:pt x="56" y="98"/>
                      </a:cubicBezTo>
                      <a:close/>
                      <a:moveTo>
                        <a:pt x="59" y="107"/>
                      </a:moveTo>
                      <a:cubicBezTo>
                        <a:pt x="59" y="108"/>
                        <a:pt x="59" y="108"/>
                        <a:pt x="59" y="109"/>
                      </a:cubicBezTo>
                      <a:cubicBezTo>
                        <a:pt x="59" y="108"/>
                        <a:pt x="59" y="109"/>
                        <a:pt x="60" y="109"/>
                      </a:cubicBezTo>
                      <a:cubicBezTo>
                        <a:pt x="60" y="108"/>
                        <a:pt x="59" y="108"/>
                        <a:pt x="60" y="108"/>
                      </a:cubicBezTo>
                      <a:cubicBezTo>
                        <a:pt x="59" y="108"/>
                        <a:pt x="59" y="108"/>
                        <a:pt x="59" y="108"/>
                      </a:cubicBezTo>
                      <a:cubicBezTo>
                        <a:pt x="59" y="108"/>
                        <a:pt x="59" y="108"/>
                        <a:pt x="59" y="108"/>
                      </a:cubicBezTo>
                      <a:cubicBezTo>
                        <a:pt x="59" y="108"/>
                        <a:pt x="59" y="108"/>
                        <a:pt x="59" y="107"/>
                      </a:cubicBezTo>
                      <a:close/>
                      <a:moveTo>
                        <a:pt x="60" y="104"/>
                      </a:moveTo>
                      <a:cubicBezTo>
                        <a:pt x="60" y="104"/>
                        <a:pt x="60" y="105"/>
                        <a:pt x="60" y="105"/>
                      </a:cubicBezTo>
                      <a:cubicBezTo>
                        <a:pt x="60" y="104"/>
                        <a:pt x="60" y="104"/>
                        <a:pt x="60" y="104"/>
                      </a:cubicBezTo>
                      <a:cubicBezTo>
                        <a:pt x="60" y="104"/>
                        <a:pt x="60" y="104"/>
                        <a:pt x="60" y="104"/>
                      </a:cubicBezTo>
                      <a:close/>
                      <a:moveTo>
                        <a:pt x="60" y="105"/>
                      </a:moveTo>
                      <a:cubicBezTo>
                        <a:pt x="59" y="105"/>
                        <a:pt x="59" y="105"/>
                        <a:pt x="59" y="105"/>
                      </a:cubicBezTo>
                      <a:cubicBezTo>
                        <a:pt x="59" y="105"/>
                        <a:pt x="59" y="105"/>
                        <a:pt x="59" y="105"/>
                      </a:cubicBezTo>
                      <a:cubicBezTo>
                        <a:pt x="59" y="105"/>
                        <a:pt x="59" y="105"/>
                        <a:pt x="60" y="105"/>
                      </a:cubicBezTo>
                      <a:close/>
                      <a:moveTo>
                        <a:pt x="60" y="106"/>
                      </a:moveTo>
                      <a:cubicBezTo>
                        <a:pt x="60" y="105"/>
                        <a:pt x="59" y="105"/>
                        <a:pt x="59" y="104"/>
                      </a:cubicBezTo>
                      <a:cubicBezTo>
                        <a:pt x="59" y="104"/>
                        <a:pt x="59" y="105"/>
                        <a:pt x="59" y="105"/>
                      </a:cubicBezTo>
                      <a:cubicBezTo>
                        <a:pt x="59" y="105"/>
                        <a:pt x="59" y="105"/>
                        <a:pt x="60" y="105"/>
                      </a:cubicBezTo>
                      <a:cubicBezTo>
                        <a:pt x="60" y="105"/>
                        <a:pt x="60" y="106"/>
                        <a:pt x="60" y="106"/>
                      </a:cubicBezTo>
                      <a:close/>
                      <a:moveTo>
                        <a:pt x="64" y="100"/>
                      </a:moveTo>
                      <a:cubicBezTo>
                        <a:pt x="64" y="100"/>
                        <a:pt x="64" y="99"/>
                        <a:pt x="64" y="99"/>
                      </a:cubicBezTo>
                      <a:cubicBezTo>
                        <a:pt x="64" y="100"/>
                        <a:pt x="63" y="99"/>
                        <a:pt x="63" y="100"/>
                      </a:cubicBezTo>
                      <a:cubicBezTo>
                        <a:pt x="64" y="100"/>
                        <a:pt x="64" y="100"/>
                        <a:pt x="64" y="100"/>
                      </a:cubicBezTo>
                      <a:close/>
                      <a:moveTo>
                        <a:pt x="61" y="105"/>
                      </a:moveTo>
                      <a:cubicBezTo>
                        <a:pt x="61" y="105"/>
                        <a:pt x="61" y="104"/>
                        <a:pt x="61" y="104"/>
                      </a:cubicBezTo>
                      <a:cubicBezTo>
                        <a:pt x="62" y="104"/>
                        <a:pt x="62" y="104"/>
                        <a:pt x="62" y="104"/>
                      </a:cubicBezTo>
                      <a:cubicBezTo>
                        <a:pt x="61" y="104"/>
                        <a:pt x="61" y="105"/>
                        <a:pt x="61" y="106"/>
                      </a:cubicBezTo>
                      <a:cubicBezTo>
                        <a:pt x="61" y="106"/>
                        <a:pt x="61" y="105"/>
                        <a:pt x="61" y="105"/>
                      </a:cubicBezTo>
                      <a:cubicBezTo>
                        <a:pt x="62" y="105"/>
                        <a:pt x="62" y="105"/>
                        <a:pt x="62" y="105"/>
                      </a:cubicBezTo>
                      <a:cubicBezTo>
                        <a:pt x="62" y="105"/>
                        <a:pt x="61" y="105"/>
                        <a:pt x="61" y="105"/>
                      </a:cubicBezTo>
                      <a:close/>
                      <a:moveTo>
                        <a:pt x="61" y="104"/>
                      </a:moveTo>
                      <a:cubicBezTo>
                        <a:pt x="62" y="104"/>
                        <a:pt x="62" y="104"/>
                        <a:pt x="62" y="104"/>
                      </a:cubicBezTo>
                      <a:cubicBezTo>
                        <a:pt x="62" y="105"/>
                        <a:pt x="63" y="105"/>
                        <a:pt x="62" y="105"/>
                      </a:cubicBezTo>
                      <a:cubicBezTo>
                        <a:pt x="63" y="105"/>
                        <a:pt x="63" y="104"/>
                        <a:pt x="63" y="105"/>
                      </a:cubicBezTo>
                      <a:cubicBezTo>
                        <a:pt x="63" y="104"/>
                        <a:pt x="63" y="104"/>
                        <a:pt x="63" y="104"/>
                      </a:cubicBezTo>
                      <a:cubicBezTo>
                        <a:pt x="63" y="104"/>
                        <a:pt x="62" y="103"/>
                        <a:pt x="63" y="103"/>
                      </a:cubicBezTo>
                      <a:cubicBezTo>
                        <a:pt x="63" y="103"/>
                        <a:pt x="62" y="103"/>
                        <a:pt x="62" y="103"/>
                      </a:cubicBezTo>
                      <a:cubicBezTo>
                        <a:pt x="62" y="103"/>
                        <a:pt x="62" y="103"/>
                        <a:pt x="62" y="103"/>
                      </a:cubicBezTo>
                      <a:cubicBezTo>
                        <a:pt x="62" y="104"/>
                        <a:pt x="62" y="103"/>
                        <a:pt x="62" y="103"/>
                      </a:cubicBezTo>
                      <a:cubicBezTo>
                        <a:pt x="62" y="104"/>
                        <a:pt x="61" y="103"/>
                        <a:pt x="61" y="104"/>
                      </a:cubicBezTo>
                      <a:close/>
                      <a:moveTo>
                        <a:pt x="62" y="100"/>
                      </a:moveTo>
                      <a:cubicBezTo>
                        <a:pt x="61" y="100"/>
                        <a:pt x="62" y="99"/>
                        <a:pt x="61" y="99"/>
                      </a:cubicBezTo>
                      <a:cubicBezTo>
                        <a:pt x="61" y="99"/>
                        <a:pt x="61" y="100"/>
                        <a:pt x="62" y="100"/>
                      </a:cubicBezTo>
                      <a:close/>
                      <a:moveTo>
                        <a:pt x="58" y="102"/>
                      </a:moveTo>
                      <a:cubicBezTo>
                        <a:pt x="58" y="101"/>
                        <a:pt x="58" y="102"/>
                        <a:pt x="58" y="102"/>
                      </a:cubicBezTo>
                      <a:cubicBezTo>
                        <a:pt x="58" y="102"/>
                        <a:pt x="58" y="102"/>
                        <a:pt x="58" y="102"/>
                      </a:cubicBezTo>
                      <a:cubicBezTo>
                        <a:pt x="58" y="101"/>
                        <a:pt x="58" y="102"/>
                        <a:pt x="58" y="102"/>
                      </a:cubicBezTo>
                      <a:close/>
                      <a:moveTo>
                        <a:pt x="58" y="101"/>
                      </a:moveTo>
                      <a:cubicBezTo>
                        <a:pt x="58" y="101"/>
                        <a:pt x="58" y="100"/>
                        <a:pt x="58" y="100"/>
                      </a:cubicBezTo>
                      <a:cubicBezTo>
                        <a:pt x="58" y="100"/>
                        <a:pt x="58" y="100"/>
                        <a:pt x="58" y="100"/>
                      </a:cubicBezTo>
                      <a:cubicBezTo>
                        <a:pt x="58" y="100"/>
                        <a:pt x="58" y="100"/>
                        <a:pt x="58" y="100"/>
                      </a:cubicBezTo>
                      <a:cubicBezTo>
                        <a:pt x="58" y="100"/>
                        <a:pt x="58" y="100"/>
                        <a:pt x="58" y="100"/>
                      </a:cubicBezTo>
                      <a:cubicBezTo>
                        <a:pt x="58" y="100"/>
                        <a:pt x="58" y="101"/>
                        <a:pt x="58" y="101"/>
                      </a:cubicBezTo>
                      <a:cubicBezTo>
                        <a:pt x="58" y="101"/>
                        <a:pt x="58" y="101"/>
                        <a:pt x="58" y="101"/>
                      </a:cubicBezTo>
                      <a:cubicBezTo>
                        <a:pt x="58" y="101"/>
                        <a:pt x="58" y="101"/>
                        <a:pt x="58" y="101"/>
                      </a:cubicBezTo>
                      <a:cubicBezTo>
                        <a:pt x="58" y="101"/>
                        <a:pt x="58" y="101"/>
                        <a:pt x="58" y="101"/>
                      </a:cubicBezTo>
                      <a:close/>
                      <a:moveTo>
                        <a:pt x="59" y="98"/>
                      </a:moveTo>
                      <a:cubicBezTo>
                        <a:pt x="59" y="98"/>
                        <a:pt x="60" y="98"/>
                        <a:pt x="60" y="98"/>
                      </a:cubicBezTo>
                      <a:cubicBezTo>
                        <a:pt x="59" y="98"/>
                        <a:pt x="59" y="98"/>
                        <a:pt x="59" y="99"/>
                      </a:cubicBezTo>
                      <a:cubicBezTo>
                        <a:pt x="59" y="98"/>
                        <a:pt x="60" y="98"/>
                        <a:pt x="60" y="98"/>
                      </a:cubicBezTo>
                      <a:cubicBezTo>
                        <a:pt x="60" y="98"/>
                        <a:pt x="60" y="98"/>
                        <a:pt x="59" y="98"/>
                      </a:cubicBezTo>
                      <a:close/>
                      <a:moveTo>
                        <a:pt x="60" y="99"/>
                      </a:moveTo>
                      <a:cubicBezTo>
                        <a:pt x="59" y="99"/>
                        <a:pt x="60" y="99"/>
                        <a:pt x="60" y="99"/>
                      </a:cubicBezTo>
                      <a:cubicBezTo>
                        <a:pt x="59" y="99"/>
                        <a:pt x="60" y="99"/>
                        <a:pt x="59" y="99"/>
                      </a:cubicBezTo>
                      <a:cubicBezTo>
                        <a:pt x="59" y="99"/>
                        <a:pt x="59" y="99"/>
                        <a:pt x="59" y="99"/>
                      </a:cubicBezTo>
                      <a:cubicBezTo>
                        <a:pt x="59" y="99"/>
                        <a:pt x="59" y="99"/>
                        <a:pt x="60" y="99"/>
                      </a:cubicBezTo>
                      <a:cubicBezTo>
                        <a:pt x="60" y="99"/>
                        <a:pt x="60" y="100"/>
                        <a:pt x="60" y="100"/>
                      </a:cubicBezTo>
                      <a:cubicBezTo>
                        <a:pt x="60" y="100"/>
                        <a:pt x="60" y="99"/>
                        <a:pt x="60" y="99"/>
                      </a:cubicBezTo>
                      <a:close/>
                      <a:moveTo>
                        <a:pt x="61" y="99"/>
                      </a:moveTo>
                      <a:cubicBezTo>
                        <a:pt x="60" y="99"/>
                        <a:pt x="60" y="99"/>
                        <a:pt x="60" y="99"/>
                      </a:cubicBezTo>
                      <a:cubicBezTo>
                        <a:pt x="60" y="99"/>
                        <a:pt x="60" y="99"/>
                        <a:pt x="60" y="100"/>
                      </a:cubicBezTo>
                      <a:cubicBezTo>
                        <a:pt x="60" y="99"/>
                        <a:pt x="61" y="99"/>
                        <a:pt x="61" y="99"/>
                      </a:cubicBezTo>
                      <a:close/>
                      <a:moveTo>
                        <a:pt x="60" y="99"/>
                      </a:moveTo>
                      <a:cubicBezTo>
                        <a:pt x="60" y="99"/>
                        <a:pt x="60" y="98"/>
                        <a:pt x="60" y="98"/>
                      </a:cubicBezTo>
                      <a:cubicBezTo>
                        <a:pt x="60" y="98"/>
                        <a:pt x="60" y="98"/>
                        <a:pt x="61" y="98"/>
                      </a:cubicBezTo>
                      <a:cubicBezTo>
                        <a:pt x="61" y="99"/>
                        <a:pt x="60" y="99"/>
                        <a:pt x="61" y="99"/>
                      </a:cubicBezTo>
                      <a:cubicBezTo>
                        <a:pt x="61" y="99"/>
                        <a:pt x="61" y="98"/>
                        <a:pt x="61" y="99"/>
                      </a:cubicBezTo>
                      <a:cubicBezTo>
                        <a:pt x="61" y="98"/>
                        <a:pt x="61" y="98"/>
                        <a:pt x="61" y="98"/>
                      </a:cubicBezTo>
                      <a:cubicBezTo>
                        <a:pt x="61" y="98"/>
                        <a:pt x="61" y="98"/>
                        <a:pt x="61" y="98"/>
                      </a:cubicBezTo>
                      <a:cubicBezTo>
                        <a:pt x="61" y="97"/>
                        <a:pt x="61" y="97"/>
                        <a:pt x="61" y="97"/>
                      </a:cubicBezTo>
                      <a:cubicBezTo>
                        <a:pt x="61" y="97"/>
                        <a:pt x="61" y="98"/>
                        <a:pt x="60" y="98"/>
                      </a:cubicBezTo>
                      <a:cubicBezTo>
                        <a:pt x="60" y="97"/>
                        <a:pt x="61" y="97"/>
                        <a:pt x="60" y="97"/>
                      </a:cubicBezTo>
                      <a:cubicBezTo>
                        <a:pt x="60" y="98"/>
                        <a:pt x="60" y="98"/>
                        <a:pt x="60" y="99"/>
                      </a:cubicBezTo>
                      <a:close/>
                      <a:moveTo>
                        <a:pt x="59" y="98"/>
                      </a:moveTo>
                      <a:cubicBezTo>
                        <a:pt x="60" y="98"/>
                        <a:pt x="60" y="97"/>
                        <a:pt x="60" y="97"/>
                      </a:cubicBezTo>
                      <a:cubicBezTo>
                        <a:pt x="60" y="97"/>
                        <a:pt x="59" y="97"/>
                        <a:pt x="59" y="98"/>
                      </a:cubicBezTo>
                      <a:close/>
                      <a:moveTo>
                        <a:pt x="58" y="100"/>
                      </a:moveTo>
                      <a:cubicBezTo>
                        <a:pt x="58" y="100"/>
                        <a:pt x="58" y="99"/>
                        <a:pt x="58" y="99"/>
                      </a:cubicBezTo>
                      <a:cubicBezTo>
                        <a:pt x="57" y="100"/>
                        <a:pt x="58" y="100"/>
                        <a:pt x="58" y="100"/>
                      </a:cubicBezTo>
                      <a:cubicBezTo>
                        <a:pt x="58" y="100"/>
                        <a:pt x="59" y="100"/>
                        <a:pt x="59" y="100"/>
                      </a:cubicBezTo>
                      <a:cubicBezTo>
                        <a:pt x="59" y="99"/>
                        <a:pt x="58" y="100"/>
                        <a:pt x="58" y="100"/>
                      </a:cubicBezTo>
                      <a:close/>
                      <a:moveTo>
                        <a:pt x="57" y="106"/>
                      </a:moveTo>
                      <a:cubicBezTo>
                        <a:pt x="57" y="106"/>
                        <a:pt x="57" y="107"/>
                        <a:pt x="58" y="107"/>
                      </a:cubicBezTo>
                      <a:cubicBezTo>
                        <a:pt x="57" y="107"/>
                        <a:pt x="57" y="108"/>
                        <a:pt x="57" y="108"/>
                      </a:cubicBezTo>
                      <a:cubicBezTo>
                        <a:pt x="57" y="108"/>
                        <a:pt x="57" y="108"/>
                        <a:pt x="57" y="108"/>
                      </a:cubicBezTo>
                      <a:cubicBezTo>
                        <a:pt x="57" y="108"/>
                        <a:pt x="57" y="108"/>
                        <a:pt x="57" y="108"/>
                      </a:cubicBezTo>
                      <a:cubicBezTo>
                        <a:pt x="57" y="107"/>
                        <a:pt x="57" y="107"/>
                        <a:pt x="57" y="107"/>
                      </a:cubicBezTo>
                      <a:cubicBezTo>
                        <a:pt x="57" y="107"/>
                        <a:pt x="57" y="107"/>
                        <a:pt x="57" y="107"/>
                      </a:cubicBezTo>
                      <a:cubicBezTo>
                        <a:pt x="57" y="107"/>
                        <a:pt x="57" y="106"/>
                        <a:pt x="57" y="106"/>
                      </a:cubicBezTo>
                      <a:cubicBezTo>
                        <a:pt x="57" y="106"/>
                        <a:pt x="57" y="106"/>
                        <a:pt x="57" y="106"/>
                      </a:cubicBezTo>
                      <a:close/>
                      <a:moveTo>
                        <a:pt x="63" y="102"/>
                      </a:moveTo>
                      <a:cubicBezTo>
                        <a:pt x="63" y="102"/>
                        <a:pt x="62" y="102"/>
                        <a:pt x="63" y="101"/>
                      </a:cubicBezTo>
                      <a:cubicBezTo>
                        <a:pt x="63" y="102"/>
                        <a:pt x="63" y="102"/>
                        <a:pt x="63" y="102"/>
                      </a:cubicBezTo>
                      <a:close/>
                      <a:moveTo>
                        <a:pt x="56" y="93"/>
                      </a:moveTo>
                      <a:cubicBezTo>
                        <a:pt x="56" y="93"/>
                        <a:pt x="56" y="93"/>
                        <a:pt x="56" y="92"/>
                      </a:cubicBezTo>
                      <a:cubicBezTo>
                        <a:pt x="56" y="93"/>
                        <a:pt x="55" y="94"/>
                        <a:pt x="56" y="93"/>
                      </a:cubicBezTo>
                      <a:close/>
                      <a:moveTo>
                        <a:pt x="52" y="92"/>
                      </a:moveTo>
                      <a:cubicBezTo>
                        <a:pt x="52" y="92"/>
                        <a:pt x="52" y="93"/>
                        <a:pt x="51" y="93"/>
                      </a:cubicBezTo>
                      <a:cubicBezTo>
                        <a:pt x="51" y="93"/>
                        <a:pt x="52" y="94"/>
                        <a:pt x="52" y="93"/>
                      </a:cubicBezTo>
                      <a:cubicBezTo>
                        <a:pt x="52" y="93"/>
                        <a:pt x="52" y="93"/>
                        <a:pt x="52" y="93"/>
                      </a:cubicBezTo>
                      <a:cubicBezTo>
                        <a:pt x="51" y="93"/>
                        <a:pt x="51" y="93"/>
                        <a:pt x="51" y="93"/>
                      </a:cubicBezTo>
                      <a:cubicBezTo>
                        <a:pt x="51" y="93"/>
                        <a:pt x="51" y="92"/>
                        <a:pt x="51" y="92"/>
                      </a:cubicBezTo>
                      <a:cubicBezTo>
                        <a:pt x="51" y="92"/>
                        <a:pt x="52" y="92"/>
                        <a:pt x="52" y="92"/>
                      </a:cubicBezTo>
                      <a:close/>
                      <a:moveTo>
                        <a:pt x="53" y="93"/>
                      </a:moveTo>
                      <a:cubicBezTo>
                        <a:pt x="53" y="94"/>
                        <a:pt x="54" y="94"/>
                        <a:pt x="53" y="94"/>
                      </a:cubicBezTo>
                      <a:cubicBezTo>
                        <a:pt x="53" y="94"/>
                        <a:pt x="53" y="94"/>
                        <a:pt x="53" y="93"/>
                      </a:cubicBezTo>
                      <a:close/>
                      <a:moveTo>
                        <a:pt x="40" y="92"/>
                      </a:moveTo>
                      <a:cubicBezTo>
                        <a:pt x="40" y="92"/>
                        <a:pt x="40" y="92"/>
                        <a:pt x="40" y="92"/>
                      </a:cubicBezTo>
                      <a:cubicBezTo>
                        <a:pt x="40" y="92"/>
                        <a:pt x="40" y="92"/>
                        <a:pt x="40" y="92"/>
                      </a:cubicBezTo>
                      <a:cubicBezTo>
                        <a:pt x="40" y="92"/>
                        <a:pt x="40" y="92"/>
                        <a:pt x="40" y="93"/>
                      </a:cubicBezTo>
                      <a:cubicBezTo>
                        <a:pt x="40" y="93"/>
                        <a:pt x="40" y="93"/>
                        <a:pt x="40" y="93"/>
                      </a:cubicBezTo>
                      <a:cubicBezTo>
                        <a:pt x="40" y="93"/>
                        <a:pt x="40" y="93"/>
                        <a:pt x="40" y="93"/>
                      </a:cubicBezTo>
                      <a:cubicBezTo>
                        <a:pt x="40" y="92"/>
                        <a:pt x="40" y="92"/>
                        <a:pt x="40" y="92"/>
                      </a:cubicBezTo>
                      <a:close/>
                      <a:moveTo>
                        <a:pt x="47" y="93"/>
                      </a:moveTo>
                      <a:cubicBezTo>
                        <a:pt x="47" y="94"/>
                        <a:pt x="47" y="94"/>
                        <a:pt x="47" y="95"/>
                      </a:cubicBezTo>
                      <a:cubicBezTo>
                        <a:pt x="47" y="95"/>
                        <a:pt x="47" y="94"/>
                        <a:pt x="47" y="94"/>
                      </a:cubicBezTo>
                      <a:cubicBezTo>
                        <a:pt x="48" y="94"/>
                        <a:pt x="47" y="95"/>
                        <a:pt x="47" y="95"/>
                      </a:cubicBezTo>
                      <a:cubicBezTo>
                        <a:pt x="47" y="95"/>
                        <a:pt x="47" y="96"/>
                        <a:pt x="47" y="96"/>
                      </a:cubicBezTo>
                      <a:cubicBezTo>
                        <a:pt x="47" y="96"/>
                        <a:pt x="48" y="96"/>
                        <a:pt x="48" y="96"/>
                      </a:cubicBezTo>
                      <a:cubicBezTo>
                        <a:pt x="48" y="96"/>
                        <a:pt x="48" y="96"/>
                        <a:pt x="48" y="96"/>
                      </a:cubicBezTo>
                      <a:cubicBezTo>
                        <a:pt x="48" y="96"/>
                        <a:pt x="48" y="96"/>
                        <a:pt x="48" y="96"/>
                      </a:cubicBezTo>
                      <a:cubicBezTo>
                        <a:pt x="47" y="96"/>
                        <a:pt x="48" y="97"/>
                        <a:pt x="47" y="97"/>
                      </a:cubicBezTo>
                      <a:cubicBezTo>
                        <a:pt x="47" y="97"/>
                        <a:pt x="48" y="97"/>
                        <a:pt x="48" y="98"/>
                      </a:cubicBezTo>
                      <a:cubicBezTo>
                        <a:pt x="47" y="98"/>
                        <a:pt x="47" y="98"/>
                        <a:pt x="47" y="98"/>
                      </a:cubicBezTo>
                      <a:cubicBezTo>
                        <a:pt x="47" y="97"/>
                        <a:pt x="47" y="97"/>
                        <a:pt x="47" y="97"/>
                      </a:cubicBezTo>
                      <a:cubicBezTo>
                        <a:pt x="46" y="97"/>
                        <a:pt x="46" y="97"/>
                        <a:pt x="47" y="98"/>
                      </a:cubicBezTo>
                      <a:cubicBezTo>
                        <a:pt x="46" y="98"/>
                        <a:pt x="46" y="97"/>
                        <a:pt x="46" y="97"/>
                      </a:cubicBezTo>
                      <a:cubicBezTo>
                        <a:pt x="46" y="98"/>
                        <a:pt x="46" y="98"/>
                        <a:pt x="46" y="98"/>
                      </a:cubicBezTo>
                      <a:cubicBezTo>
                        <a:pt x="46" y="98"/>
                        <a:pt x="47" y="98"/>
                        <a:pt x="47" y="98"/>
                      </a:cubicBezTo>
                      <a:cubicBezTo>
                        <a:pt x="47" y="98"/>
                        <a:pt x="47" y="98"/>
                        <a:pt x="47" y="98"/>
                      </a:cubicBezTo>
                      <a:cubicBezTo>
                        <a:pt x="46" y="98"/>
                        <a:pt x="46" y="98"/>
                        <a:pt x="46" y="98"/>
                      </a:cubicBezTo>
                      <a:cubicBezTo>
                        <a:pt x="46" y="98"/>
                        <a:pt x="46" y="97"/>
                        <a:pt x="46" y="97"/>
                      </a:cubicBezTo>
                      <a:cubicBezTo>
                        <a:pt x="45" y="97"/>
                        <a:pt x="45" y="98"/>
                        <a:pt x="46" y="98"/>
                      </a:cubicBezTo>
                      <a:cubicBezTo>
                        <a:pt x="46" y="98"/>
                        <a:pt x="46" y="99"/>
                        <a:pt x="45" y="99"/>
                      </a:cubicBezTo>
                      <a:cubicBezTo>
                        <a:pt x="45" y="99"/>
                        <a:pt x="45" y="99"/>
                        <a:pt x="45" y="100"/>
                      </a:cubicBezTo>
                      <a:cubicBezTo>
                        <a:pt x="45" y="100"/>
                        <a:pt x="45" y="100"/>
                        <a:pt x="45" y="100"/>
                      </a:cubicBezTo>
                      <a:cubicBezTo>
                        <a:pt x="45" y="99"/>
                        <a:pt x="45" y="99"/>
                        <a:pt x="45" y="99"/>
                      </a:cubicBezTo>
                      <a:cubicBezTo>
                        <a:pt x="45" y="99"/>
                        <a:pt x="44" y="98"/>
                        <a:pt x="44" y="98"/>
                      </a:cubicBezTo>
                      <a:cubicBezTo>
                        <a:pt x="44" y="98"/>
                        <a:pt x="44" y="98"/>
                        <a:pt x="45" y="98"/>
                      </a:cubicBezTo>
                      <a:cubicBezTo>
                        <a:pt x="45" y="98"/>
                        <a:pt x="44" y="98"/>
                        <a:pt x="44" y="98"/>
                      </a:cubicBezTo>
                      <a:cubicBezTo>
                        <a:pt x="44" y="98"/>
                        <a:pt x="44" y="98"/>
                        <a:pt x="44" y="99"/>
                      </a:cubicBezTo>
                      <a:cubicBezTo>
                        <a:pt x="44" y="98"/>
                        <a:pt x="44" y="99"/>
                        <a:pt x="43" y="99"/>
                      </a:cubicBezTo>
                      <a:cubicBezTo>
                        <a:pt x="43" y="99"/>
                        <a:pt x="43" y="98"/>
                        <a:pt x="43" y="98"/>
                      </a:cubicBezTo>
                      <a:cubicBezTo>
                        <a:pt x="43" y="98"/>
                        <a:pt x="42" y="98"/>
                        <a:pt x="42" y="99"/>
                      </a:cubicBezTo>
                      <a:cubicBezTo>
                        <a:pt x="42" y="98"/>
                        <a:pt x="42" y="99"/>
                        <a:pt x="42" y="99"/>
                      </a:cubicBezTo>
                      <a:cubicBezTo>
                        <a:pt x="42" y="99"/>
                        <a:pt x="42" y="99"/>
                        <a:pt x="42" y="99"/>
                      </a:cubicBezTo>
                      <a:cubicBezTo>
                        <a:pt x="42" y="99"/>
                        <a:pt x="42" y="99"/>
                        <a:pt x="41" y="98"/>
                      </a:cubicBezTo>
                      <a:cubicBezTo>
                        <a:pt x="41" y="98"/>
                        <a:pt x="42" y="99"/>
                        <a:pt x="41" y="99"/>
                      </a:cubicBezTo>
                      <a:cubicBezTo>
                        <a:pt x="41" y="99"/>
                        <a:pt x="41" y="99"/>
                        <a:pt x="41" y="99"/>
                      </a:cubicBezTo>
                      <a:cubicBezTo>
                        <a:pt x="41" y="99"/>
                        <a:pt x="41" y="99"/>
                        <a:pt x="41" y="99"/>
                      </a:cubicBezTo>
                      <a:cubicBezTo>
                        <a:pt x="41" y="99"/>
                        <a:pt x="40" y="99"/>
                        <a:pt x="40" y="99"/>
                      </a:cubicBezTo>
                      <a:cubicBezTo>
                        <a:pt x="40" y="99"/>
                        <a:pt x="40" y="99"/>
                        <a:pt x="40" y="99"/>
                      </a:cubicBezTo>
                      <a:cubicBezTo>
                        <a:pt x="40" y="99"/>
                        <a:pt x="40" y="99"/>
                        <a:pt x="40" y="99"/>
                      </a:cubicBezTo>
                      <a:cubicBezTo>
                        <a:pt x="40" y="99"/>
                        <a:pt x="40" y="99"/>
                        <a:pt x="39" y="99"/>
                      </a:cubicBezTo>
                      <a:cubicBezTo>
                        <a:pt x="39" y="99"/>
                        <a:pt x="39" y="99"/>
                        <a:pt x="39" y="99"/>
                      </a:cubicBezTo>
                      <a:cubicBezTo>
                        <a:pt x="39" y="99"/>
                        <a:pt x="39" y="99"/>
                        <a:pt x="39" y="99"/>
                      </a:cubicBezTo>
                      <a:cubicBezTo>
                        <a:pt x="40" y="99"/>
                        <a:pt x="39" y="100"/>
                        <a:pt x="40" y="100"/>
                      </a:cubicBezTo>
                      <a:cubicBezTo>
                        <a:pt x="39" y="100"/>
                        <a:pt x="39" y="100"/>
                        <a:pt x="39" y="100"/>
                      </a:cubicBezTo>
                      <a:cubicBezTo>
                        <a:pt x="39" y="100"/>
                        <a:pt x="39" y="100"/>
                        <a:pt x="39" y="100"/>
                      </a:cubicBezTo>
                      <a:cubicBezTo>
                        <a:pt x="39" y="100"/>
                        <a:pt x="39" y="100"/>
                        <a:pt x="39" y="101"/>
                      </a:cubicBezTo>
                      <a:cubicBezTo>
                        <a:pt x="39" y="101"/>
                        <a:pt x="39" y="100"/>
                        <a:pt x="39" y="100"/>
                      </a:cubicBezTo>
                      <a:cubicBezTo>
                        <a:pt x="38" y="100"/>
                        <a:pt x="39" y="101"/>
                        <a:pt x="39" y="101"/>
                      </a:cubicBezTo>
                      <a:cubicBezTo>
                        <a:pt x="38" y="101"/>
                        <a:pt x="38" y="101"/>
                        <a:pt x="38" y="100"/>
                      </a:cubicBezTo>
                      <a:cubicBezTo>
                        <a:pt x="39" y="100"/>
                        <a:pt x="39" y="98"/>
                        <a:pt x="40" y="99"/>
                      </a:cubicBezTo>
                      <a:cubicBezTo>
                        <a:pt x="40" y="98"/>
                        <a:pt x="41" y="98"/>
                        <a:pt x="40" y="97"/>
                      </a:cubicBezTo>
                      <a:cubicBezTo>
                        <a:pt x="40" y="97"/>
                        <a:pt x="41" y="97"/>
                        <a:pt x="41" y="97"/>
                      </a:cubicBezTo>
                      <a:cubicBezTo>
                        <a:pt x="41" y="98"/>
                        <a:pt x="40" y="98"/>
                        <a:pt x="40" y="98"/>
                      </a:cubicBezTo>
                      <a:cubicBezTo>
                        <a:pt x="41" y="98"/>
                        <a:pt x="41" y="97"/>
                        <a:pt x="42" y="98"/>
                      </a:cubicBezTo>
                      <a:cubicBezTo>
                        <a:pt x="41" y="98"/>
                        <a:pt x="41" y="98"/>
                        <a:pt x="41" y="99"/>
                      </a:cubicBezTo>
                      <a:cubicBezTo>
                        <a:pt x="41" y="98"/>
                        <a:pt x="41" y="98"/>
                        <a:pt x="42" y="98"/>
                      </a:cubicBezTo>
                      <a:cubicBezTo>
                        <a:pt x="42" y="98"/>
                        <a:pt x="42" y="97"/>
                        <a:pt x="42" y="97"/>
                      </a:cubicBezTo>
                      <a:cubicBezTo>
                        <a:pt x="41" y="97"/>
                        <a:pt x="41" y="97"/>
                        <a:pt x="41" y="97"/>
                      </a:cubicBezTo>
                      <a:cubicBezTo>
                        <a:pt x="41" y="97"/>
                        <a:pt x="42" y="97"/>
                        <a:pt x="42" y="97"/>
                      </a:cubicBezTo>
                      <a:cubicBezTo>
                        <a:pt x="41" y="96"/>
                        <a:pt x="41" y="97"/>
                        <a:pt x="41" y="97"/>
                      </a:cubicBezTo>
                      <a:cubicBezTo>
                        <a:pt x="41" y="96"/>
                        <a:pt x="41" y="96"/>
                        <a:pt x="42" y="96"/>
                      </a:cubicBezTo>
                      <a:cubicBezTo>
                        <a:pt x="41" y="96"/>
                        <a:pt x="41" y="96"/>
                        <a:pt x="41" y="96"/>
                      </a:cubicBezTo>
                      <a:cubicBezTo>
                        <a:pt x="42" y="96"/>
                        <a:pt x="42" y="97"/>
                        <a:pt x="42" y="97"/>
                      </a:cubicBezTo>
                      <a:cubicBezTo>
                        <a:pt x="42" y="97"/>
                        <a:pt x="42" y="97"/>
                        <a:pt x="42" y="97"/>
                      </a:cubicBezTo>
                      <a:cubicBezTo>
                        <a:pt x="42" y="97"/>
                        <a:pt x="43" y="97"/>
                        <a:pt x="43" y="96"/>
                      </a:cubicBezTo>
                      <a:cubicBezTo>
                        <a:pt x="43" y="97"/>
                        <a:pt x="44" y="96"/>
                        <a:pt x="43" y="97"/>
                      </a:cubicBezTo>
                      <a:cubicBezTo>
                        <a:pt x="44" y="96"/>
                        <a:pt x="43" y="95"/>
                        <a:pt x="44" y="95"/>
                      </a:cubicBezTo>
                      <a:cubicBezTo>
                        <a:pt x="44" y="95"/>
                        <a:pt x="44" y="95"/>
                        <a:pt x="45" y="95"/>
                      </a:cubicBezTo>
                      <a:cubicBezTo>
                        <a:pt x="44" y="96"/>
                        <a:pt x="45" y="96"/>
                        <a:pt x="45" y="96"/>
                      </a:cubicBezTo>
                      <a:cubicBezTo>
                        <a:pt x="45" y="96"/>
                        <a:pt x="45" y="95"/>
                        <a:pt x="45" y="96"/>
                      </a:cubicBezTo>
                      <a:cubicBezTo>
                        <a:pt x="45" y="95"/>
                        <a:pt x="45" y="95"/>
                        <a:pt x="45" y="95"/>
                      </a:cubicBezTo>
                      <a:cubicBezTo>
                        <a:pt x="45" y="95"/>
                        <a:pt x="45" y="95"/>
                        <a:pt x="45" y="95"/>
                      </a:cubicBezTo>
                      <a:cubicBezTo>
                        <a:pt x="45" y="95"/>
                        <a:pt x="45" y="95"/>
                        <a:pt x="45" y="94"/>
                      </a:cubicBezTo>
                      <a:cubicBezTo>
                        <a:pt x="45" y="95"/>
                        <a:pt x="45" y="94"/>
                        <a:pt x="46" y="95"/>
                      </a:cubicBezTo>
                      <a:cubicBezTo>
                        <a:pt x="46" y="95"/>
                        <a:pt x="46" y="95"/>
                        <a:pt x="45" y="95"/>
                      </a:cubicBezTo>
                      <a:cubicBezTo>
                        <a:pt x="46" y="96"/>
                        <a:pt x="47" y="94"/>
                        <a:pt x="46" y="94"/>
                      </a:cubicBezTo>
                      <a:cubicBezTo>
                        <a:pt x="47" y="94"/>
                        <a:pt x="47" y="93"/>
                        <a:pt x="47" y="93"/>
                      </a:cubicBezTo>
                      <a:close/>
                      <a:moveTo>
                        <a:pt x="42" y="97"/>
                      </a:moveTo>
                      <a:cubicBezTo>
                        <a:pt x="42" y="98"/>
                        <a:pt x="42" y="98"/>
                        <a:pt x="42" y="98"/>
                      </a:cubicBezTo>
                      <a:cubicBezTo>
                        <a:pt x="42" y="98"/>
                        <a:pt x="42" y="98"/>
                        <a:pt x="42" y="98"/>
                      </a:cubicBezTo>
                      <a:cubicBezTo>
                        <a:pt x="42" y="98"/>
                        <a:pt x="42" y="98"/>
                        <a:pt x="42" y="97"/>
                      </a:cubicBezTo>
                      <a:close/>
                      <a:moveTo>
                        <a:pt x="44" y="98"/>
                      </a:moveTo>
                      <a:cubicBezTo>
                        <a:pt x="43" y="98"/>
                        <a:pt x="43" y="97"/>
                        <a:pt x="43" y="97"/>
                      </a:cubicBezTo>
                      <a:cubicBezTo>
                        <a:pt x="43" y="98"/>
                        <a:pt x="43" y="98"/>
                        <a:pt x="43" y="98"/>
                      </a:cubicBezTo>
                      <a:cubicBezTo>
                        <a:pt x="43" y="98"/>
                        <a:pt x="43" y="98"/>
                        <a:pt x="43" y="98"/>
                      </a:cubicBezTo>
                      <a:cubicBezTo>
                        <a:pt x="43" y="98"/>
                        <a:pt x="43" y="98"/>
                        <a:pt x="43" y="98"/>
                      </a:cubicBezTo>
                      <a:cubicBezTo>
                        <a:pt x="43" y="98"/>
                        <a:pt x="43" y="98"/>
                        <a:pt x="44" y="98"/>
                      </a:cubicBezTo>
                      <a:close/>
                      <a:moveTo>
                        <a:pt x="46" y="96"/>
                      </a:moveTo>
                      <a:cubicBezTo>
                        <a:pt x="46" y="96"/>
                        <a:pt x="45" y="96"/>
                        <a:pt x="46" y="97"/>
                      </a:cubicBezTo>
                      <a:cubicBezTo>
                        <a:pt x="46" y="96"/>
                        <a:pt x="46" y="96"/>
                        <a:pt x="46" y="96"/>
                      </a:cubicBezTo>
                      <a:close/>
                      <a:moveTo>
                        <a:pt x="47" y="96"/>
                      </a:moveTo>
                      <a:cubicBezTo>
                        <a:pt x="47" y="96"/>
                        <a:pt x="47" y="96"/>
                        <a:pt x="47" y="96"/>
                      </a:cubicBezTo>
                      <a:cubicBezTo>
                        <a:pt x="47" y="96"/>
                        <a:pt x="46" y="96"/>
                        <a:pt x="47" y="96"/>
                      </a:cubicBezTo>
                      <a:close/>
                      <a:moveTo>
                        <a:pt x="56" y="95"/>
                      </a:moveTo>
                      <a:cubicBezTo>
                        <a:pt x="57" y="96"/>
                        <a:pt x="56" y="96"/>
                        <a:pt x="56" y="96"/>
                      </a:cubicBezTo>
                      <a:cubicBezTo>
                        <a:pt x="56" y="96"/>
                        <a:pt x="56" y="96"/>
                        <a:pt x="56" y="95"/>
                      </a:cubicBezTo>
                      <a:close/>
                      <a:moveTo>
                        <a:pt x="37" y="92"/>
                      </a:moveTo>
                      <a:cubicBezTo>
                        <a:pt x="37" y="92"/>
                        <a:pt x="36" y="92"/>
                        <a:pt x="36" y="92"/>
                      </a:cubicBezTo>
                      <a:cubicBezTo>
                        <a:pt x="36" y="92"/>
                        <a:pt x="36" y="92"/>
                        <a:pt x="36" y="92"/>
                      </a:cubicBezTo>
                      <a:cubicBezTo>
                        <a:pt x="36" y="92"/>
                        <a:pt x="36" y="92"/>
                        <a:pt x="36" y="92"/>
                      </a:cubicBezTo>
                      <a:cubicBezTo>
                        <a:pt x="36" y="92"/>
                        <a:pt x="36" y="92"/>
                        <a:pt x="37" y="92"/>
                      </a:cubicBezTo>
                      <a:close/>
                      <a:moveTo>
                        <a:pt x="51" y="102"/>
                      </a:moveTo>
                      <a:cubicBezTo>
                        <a:pt x="52" y="101"/>
                        <a:pt x="52" y="101"/>
                        <a:pt x="52" y="100"/>
                      </a:cubicBezTo>
                      <a:cubicBezTo>
                        <a:pt x="52" y="100"/>
                        <a:pt x="53" y="100"/>
                        <a:pt x="53" y="100"/>
                      </a:cubicBezTo>
                      <a:cubicBezTo>
                        <a:pt x="53" y="100"/>
                        <a:pt x="53" y="101"/>
                        <a:pt x="53" y="101"/>
                      </a:cubicBezTo>
                      <a:cubicBezTo>
                        <a:pt x="52" y="101"/>
                        <a:pt x="52" y="101"/>
                        <a:pt x="52" y="101"/>
                      </a:cubicBezTo>
                      <a:cubicBezTo>
                        <a:pt x="52" y="101"/>
                        <a:pt x="52" y="101"/>
                        <a:pt x="52" y="101"/>
                      </a:cubicBezTo>
                      <a:cubicBezTo>
                        <a:pt x="52" y="101"/>
                        <a:pt x="52" y="101"/>
                        <a:pt x="52" y="101"/>
                      </a:cubicBezTo>
                      <a:cubicBezTo>
                        <a:pt x="52" y="102"/>
                        <a:pt x="52" y="102"/>
                        <a:pt x="52" y="102"/>
                      </a:cubicBezTo>
                      <a:cubicBezTo>
                        <a:pt x="52" y="102"/>
                        <a:pt x="52" y="102"/>
                        <a:pt x="52" y="102"/>
                      </a:cubicBezTo>
                      <a:cubicBezTo>
                        <a:pt x="52" y="102"/>
                        <a:pt x="52" y="103"/>
                        <a:pt x="51" y="102"/>
                      </a:cubicBezTo>
                      <a:cubicBezTo>
                        <a:pt x="51" y="102"/>
                        <a:pt x="52" y="102"/>
                        <a:pt x="51" y="102"/>
                      </a:cubicBezTo>
                      <a:close/>
                      <a:moveTo>
                        <a:pt x="56" y="103"/>
                      </a:moveTo>
                      <a:cubicBezTo>
                        <a:pt x="56" y="103"/>
                        <a:pt x="56" y="103"/>
                        <a:pt x="56" y="103"/>
                      </a:cubicBezTo>
                      <a:cubicBezTo>
                        <a:pt x="55" y="103"/>
                        <a:pt x="55" y="103"/>
                        <a:pt x="55" y="103"/>
                      </a:cubicBezTo>
                      <a:cubicBezTo>
                        <a:pt x="55" y="103"/>
                        <a:pt x="56" y="102"/>
                        <a:pt x="55" y="102"/>
                      </a:cubicBezTo>
                      <a:cubicBezTo>
                        <a:pt x="56" y="102"/>
                        <a:pt x="55" y="102"/>
                        <a:pt x="56" y="103"/>
                      </a:cubicBezTo>
                      <a:close/>
                      <a:moveTo>
                        <a:pt x="38" y="149"/>
                      </a:moveTo>
                      <a:cubicBezTo>
                        <a:pt x="37" y="149"/>
                        <a:pt x="38" y="150"/>
                        <a:pt x="37" y="150"/>
                      </a:cubicBezTo>
                      <a:cubicBezTo>
                        <a:pt x="37" y="150"/>
                        <a:pt x="37" y="150"/>
                        <a:pt x="37" y="150"/>
                      </a:cubicBezTo>
                      <a:cubicBezTo>
                        <a:pt x="36" y="151"/>
                        <a:pt x="36" y="151"/>
                        <a:pt x="36" y="151"/>
                      </a:cubicBezTo>
                      <a:cubicBezTo>
                        <a:pt x="36" y="151"/>
                        <a:pt x="36" y="151"/>
                        <a:pt x="36" y="151"/>
                      </a:cubicBezTo>
                      <a:cubicBezTo>
                        <a:pt x="36" y="151"/>
                        <a:pt x="36" y="152"/>
                        <a:pt x="36" y="152"/>
                      </a:cubicBezTo>
                      <a:cubicBezTo>
                        <a:pt x="36" y="152"/>
                        <a:pt x="36" y="151"/>
                        <a:pt x="36" y="151"/>
                      </a:cubicBezTo>
                      <a:cubicBezTo>
                        <a:pt x="36" y="151"/>
                        <a:pt x="36" y="151"/>
                        <a:pt x="36" y="151"/>
                      </a:cubicBezTo>
                      <a:cubicBezTo>
                        <a:pt x="35" y="153"/>
                        <a:pt x="35" y="154"/>
                        <a:pt x="34" y="155"/>
                      </a:cubicBezTo>
                      <a:cubicBezTo>
                        <a:pt x="34" y="154"/>
                        <a:pt x="35" y="152"/>
                        <a:pt x="35" y="152"/>
                      </a:cubicBezTo>
                      <a:cubicBezTo>
                        <a:pt x="35" y="152"/>
                        <a:pt x="35" y="152"/>
                        <a:pt x="35" y="151"/>
                      </a:cubicBezTo>
                      <a:cubicBezTo>
                        <a:pt x="35" y="151"/>
                        <a:pt x="35" y="151"/>
                        <a:pt x="35" y="151"/>
                      </a:cubicBezTo>
                      <a:cubicBezTo>
                        <a:pt x="34" y="151"/>
                        <a:pt x="32" y="153"/>
                        <a:pt x="34" y="153"/>
                      </a:cubicBezTo>
                      <a:cubicBezTo>
                        <a:pt x="34" y="153"/>
                        <a:pt x="34" y="153"/>
                        <a:pt x="34" y="153"/>
                      </a:cubicBezTo>
                      <a:cubicBezTo>
                        <a:pt x="34" y="153"/>
                        <a:pt x="34" y="153"/>
                        <a:pt x="34" y="153"/>
                      </a:cubicBezTo>
                      <a:cubicBezTo>
                        <a:pt x="34" y="152"/>
                        <a:pt x="34" y="152"/>
                        <a:pt x="34" y="152"/>
                      </a:cubicBezTo>
                      <a:cubicBezTo>
                        <a:pt x="34" y="152"/>
                        <a:pt x="35" y="152"/>
                        <a:pt x="35" y="152"/>
                      </a:cubicBezTo>
                      <a:cubicBezTo>
                        <a:pt x="35" y="152"/>
                        <a:pt x="34" y="153"/>
                        <a:pt x="35" y="153"/>
                      </a:cubicBezTo>
                      <a:cubicBezTo>
                        <a:pt x="34" y="153"/>
                        <a:pt x="35" y="154"/>
                        <a:pt x="34" y="154"/>
                      </a:cubicBezTo>
                      <a:cubicBezTo>
                        <a:pt x="33" y="154"/>
                        <a:pt x="33" y="154"/>
                        <a:pt x="33" y="154"/>
                      </a:cubicBezTo>
                      <a:cubicBezTo>
                        <a:pt x="34" y="154"/>
                        <a:pt x="34" y="154"/>
                        <a:pt x="34" y="154"/>
                      </a:cubicBezTo>
                      <a:cubicBezTo>
                        <a:pt x="34" y="154"/>
                        <a:pt x="34" y="154"/>
                        <a:pt x="33" y="154"/>
                      </a:cubicBezTo>
                      <a:cubicBezTo>
                        <a:pt x="33" y="153"/>
                        <a:pt x="33" y="154"/>
                        <a:pt x="33" y="154"/>
                      </a:cubicBezTo>
                      <a:cubicBezTo>
                        <a:pt x="33" y="154"/>
                        <a:pt x="33" y="154"/>
                        <a:pt x="33" y="154"/>
                      </a:cubicBezTo>
                      <a:cubicBezTo>
                        <a:pt x="32" y="154"/>
                        <a:pt x="32" y="154"/>
                        <a:pt x="32" y="154"/>
                      </a:cubicBezTo>
                      <a:cubicBezTo>
                        <a:pt x="32" y="154"/>
                        <a:pt x="33" y="153"/>
                        <a:pt x="33" y="154"/>
                      </a:cubicBezTo>
                      <a:cubicBezTo>
                        <a:pt x="33" y="152"/>
                        <a:pt x="33" y="151"/>
                        <a:pt x="33" y="150"/>
                      </a:cubicBezTo>
                      <a:cubicBezTo>
                        <a:pt x="33" y="150"/>
                        <a:pt x="33" y="150"/>
                        <a:pt x="33" y="150"/>
                      </a:cubicBezTo>
                      <a:cubicBezTo>
                        <a:pt x="33" y="150"/>
                        <a:pt x="34" y="149"/>
                        <a:pt x="34" y="148"/>
                      </a:cubicBezTo>
                      <a:cubicBezTo>
                        <a:pt x="34" y="149"/>
                        <a:pt x="33" y="150"/>
                        <a:pt x="33" y="151"/>
                      </a:cubicBezTo>
                      <a:cubicBezTo>
                        <a:pt x="34" y="151"/>
                        <a:pt x="34" y="151"/>
                        <a:pt x="35" y="151"/>
                      </a:cubicBezTo>
                      <a:cubicBezTo>
                        <a:pt x="35" y="151"/>
                        <a:pt x="35" y="151"/>
                        <a:pt x="35" y="151"/>
                      </a:cubicBezTo>
                      <a:cubicBezTo>
                        <a:pt x="35" y="151"/>
                        <a:pt x="35" y="151"/>
                        <a:pt x="36" y="151"/>
                      </a:cubicBezTo>
                      <a:cubicBezTo>
                        <a:pt x="36" y="151"/>
                        <a:pt x="35" y="151"/>
                        <a:pt x="35" y="151"/>
                      </a:cubicBezTo>
                      <a:cubicBezTo>
                        <a:pt x="35" y="151"/>
                        <a:pt x="35" y="151"/>
                        <a:pt x="35" y="151"/>
                      </a:cubicBezTo>
                      <a:cubicBezTo>
                        <a:pt x="35" y="150"/>
                        <a:pt x="35" y="150"/>
                        <a:pt x="35" y="150"/>
                      </a:cubicBezTo>
                      <a:cubicBezTo>
                        <a:pt x="35" y="150"/>
                        <a:pt x="35" y="150"/>
                        <a:pt x="35" y="150"/>
                      </a:cubicBezTo>
                      <a:cubicBezTo>
                        <a:pt x="35" y="150"/>
                        <a:pt x="35" y="150"/>
                        <a:pt x="35" y="150"/>
                      </a:cubicBezTo>
                      <a:cubicBezTo>
                        <a:pt x="35" y="151"/>
                        <a:pt x="34" y="150"/>
                        <a:pt x="34" y="151"/>
                      </a:cubicBezTo>
                      <a:cubicBezTo>
                        <a:pt x="33" y="150"/>
                        <a:pt x="35" y="149"/>
                        <a:pt x="35" y="149"/>
                      </a:cubicBezTo>
                      <a:cubicBezTo>
                        <a:pt x="35" y="149"/>
                        <a:pt x="34" y="149"/>
                        <a:pt x="34" y="149"/>
                      </a:cubicBezTo>
                      <a:cubicBezTo>
                        <a:pt x="34" y="149"/>
                        <a:pt x="35" y="149"/>
                        <a:pt x="34" y="149"/>
                      </a:cubicBezTo>
                      <a:cubicBezTo>
                        <a:pt x="34" y="149"/>
                        <a:pt x="34" y="149"/>
                        <a:pt x="34" y="148"/>
                      </a:cubicBezTo>
                      <a:cubicBezTo>
                        <a:pt x="34" y="148"/>
                        <a:pt x="34" y="148"/>
                        <a:pt x="34" y="148"/>
                      </a:cubicBezTo>
                      <a:cubicBezTo>
                        <a:pt x="33" y="149"/>
                        <a:pt x="33" y="150"/>
                        <a:pt x="33" y="150"/>
                      </a:cubicBezTo>
                      <a:cubicBezTo>
                        <a:pt x="33" y="150"/>
                        <a:pt x="33" y="150"/>
                        <a:pt x="32" y="150"/>
                      </a:cubicBezTo>
                      <a:cubicBezTo>
                        <a:pt x="33" y="150"/>
                        <a:pt x="33" y="151"/>
                        <a:pt x="32" y="152"/>
                      </a:cubicBezTo>
                      <a:cubicBezTo>
                        <a:pt x="32" y="151"/>
                        <a:pt x="32" y="151"/>
                        <a:pt x="32" y="151"/>
                      </a:cubicBezTo>
                      <a:cubicBezTo>
                        <a:pt x="32" y="150"/>
                        <a:pt x="33" y="149"/>
                        <a:pt x="33" y="148"/>
                      </a:cubicBezTo>
                      <a:cubicBezTo>
                        <a:pt x="33" y="148"/>
                        <a:pt x="33" y="147"/>
                        <a:pt x="34" y="147"/>
                      </a:cubicBezTo>
                      <a:cubicBezTo>
                        <a:pt x="34" y="147"/>
                        <a:pt x="34" y="147"/>
                        <a:pt x="34" y="148"/>
                      </a:cubicBezTo>
                      <a:cubicBezTo>
                        <a:pt x="34" y="148"/>
                        <a:pt x="34" y="147"/>
                        <a:pt x="34" y="147"/>
                      </a:cubicBezTo>
                      <a:cubicBezTo>
                        <a:pt x="35" y="147"/>
                        <a:pt x="34" y="148"/>
                        <a:pt x="34" y="148"/>
                      </a:cubicBezTo>
                      <a:cubicBezTo>
                        <a:pt x="34" y="148"/>
                        <a:pt x="34" y="148"/>
                        <a:pt x="35" y="148"/>
                      </a:cubicBezTo>
                      <a:cubicBezTo>
                        <a:pt x="35" y="148"/>
                        <a:pt x="34" y="148"/>
                        <a:pt x="35" y="147"/>
                      </a:cubicBezTo>
                      <a:cubicBezTo>
                        <a:pt x="35" y="147"/>
                        <a:pt x="35" y="148"/>
                        <a:pt x="35" y="148"/>
                      </a:cubicBezTo>
                      <a:cubicBezTo>
                        <a:pt x="35" y="148"/>
                        <a:pt x="35" y="147"/>
                        <a:pt x="36" y="147"/>
                      </a:cubicBezTo>
                      <a:cubicBezTo>
                        <a:pt x="36" y="147"/>
                        <a:pt x="35" y="147"/>
                        <a:pt x="35" y="147"/>
                      </a:cubicBezTo>
                      <a:cubicBezTo>
                        <a:pt x="35" y="146"/>
                        <a:pt x="36" y="147"/>
                        <a:pt x="35" y="146"/>
                      </a:cubicBezTo>
                      <a:cubicBezTo>
                        <a:pt x="36" y="147"/>
                        <a:pt x="36" y="146"/>
                        <a:pt x="36" y="146"/>
                      </a:cubicBezTo>
                      <a:cubicBezTo>
                        <a:pt x="36" y="146"/>
                        <a:pt x="36" y="146"/>
                        <a:pt x="36" y="146"/>
                      </a:cubicBezTo>
                      <a:cubicBezTo>
                        <a:pt x="36" y="146"/>
                        <a:pt x="36" y="146"/>
                        <a:pt x="36" y="147"/>
                      </a:cubicBezTo>
                      <a:cubicBezTo>
                        <a:pt x="36" y="147"/>
                        <a:pt x="36" y="147"/>
                        <a:pt x="36" y="147"/>
                      </a:cubicBezTo>
                      <a:cubicBezTo>
                        <a:pt x="36" y="147"/>
                        <a:pt x="36" y="147"/>
                        <a:pt x="36" y="147"/>
                      </a:cubicBezTo>
                      <a:cubicBezTo>
                        <a:pt x="36" y="147"/>
                        <a:pt x="36" y="147"/>
                        <a:pt x="36" y="147"/>
                      </a:cubicBezTo>
                      <a:cubicBezTo>
                        <a:pt x="36" y="148"/>
                        <a:pt x="35" y="148"/>
                        <a:pt x="36" y="149"/>
                      </a:cubicBezTo>
                      <a:cubicBezTo>
                        <a:pt x="35" y="149"/>
                        <a:pt x="35" y="149"/>
                        <a:pt x="36" y="149"/>
                      </a:cubicBezTo>
                      <a:cubicBezTo>
                        <a:pt x="35" y="149"/>
                        <a:pt x="35" y="150"/>
                        <a:pt x="36" y="150"/>
                      </a:cubicBezTo>
                      <a:cubicBezTo>
                        <a:pt x="36" y="150"/>
                        <a:pt x="36" y="149"/>
                        <a:pt x="36" y="149"/>
                      </a:cubicBezTo>
                      <a:cubicBezTo>
                        <a:pt x="36" y="149"/>
                        <a:pt x="36" y="150"/>
                        <a:pt x="36" y="150"/>
                      </a:cubicBezTo>
                      <a:cubicBezTo>
                        <a:pt x="36" y="150"/>
                        <a:pt x="36" y="150"/>
                        <a:pt x="36" y="149"/>
                      </a:cubicBezTo>
                      <a:cubicBezTo>
                        <a:pt x="36" y="149"/>
                        <a:pt x="36" y="149"/>
                        <a:pt x="36" y="149"/>
                      </a:cubicBezTo>
                      <a:cubicBezTo>
                        <a:pt x="37" y="149"/>
                        <a:pt x="36" y="149"/>
                        <a:pt x="36" y="149"/>
                      </a:cubicBezTo>
                      <a:cubicBezTo>
                        <a:pt x="37" y="149"/>
                        <a:pt x="36" y="148"/>
                        <a:pt x="37" y="148"/>
                      </a:cubicBezTo>
                      <a:cubicBezTo>
                        <a:pt x="37" y="148"/>
                        <a:pt x="36" y="149"/>
                        <a:pt x="36" y="148"/>
                      </a:cubicBezTo>
                      <a:cubicBezTo>
                        <a:pt x="36" y="148"/>
                        <a:pt x="36" y="148"/>
                        <a:pt x="36" y="149"/>
                      </a:cubicBezTo>
                      <a:cubicBezTo>
                        <a:pt x="36" y="149"/>
                        <a:pt x="36" y="148"/>
                        <a:pt x="36" y="148"/>
                      </a:cubicBezTo>
                      <a:cubicBezTo>
                        <a:pt x="36" y="148"/>
                        <a:pt x="36" y="148"/>
                        <a:pt x="36" y="148"/>
                      </a:cubicBezTo>
                      <a:cubicBezTo>
                        <a:pt x="36" y="148"/>
                        <a:pt x="36" y="148"/>
                        <a:pt x="36" y="148"/>
                      </a:cubicBezTo>
                      <a:cubicBezTo>
                        <a:pt x="36" y="147"/>
                        <a:pt x="37" y="147"/>
                        <a:pt x="37" y="146"/>
                      </a:cubicBezTo>
                      <a:cubicBezTo>
                        <a:pt x="38" y="147"/>
                        <a:pt x="38" y="146"/>
                        <a:pt x="38" y="145"/>
                      </a:cubicBezTo>
                      <a:cubicBezTo>
                        <a:pt x="38" y="145"/>
                        <a:pt x="38" y="145"/>
                        <a:pt x="38" y="145"/>
                      </a:cubicBezTo>
                      <a:cubicBezTo>
                        <a:pt x="38" y="144"/>
                        <a:pt x="38" y="144"/>
                        <a:pt x="39" y="144"/>
                      </a:cubicBezTo>
                      <a:cubicBezTo>
                        <a:pt x="39" y="145"/>
                        <a:pt x="39" y="145"/>
                        <a:pt x="39" y="145"/>
                      </a:cubicBezTo>
                      <a:cubicBezTo>
                        <a:pt x="39" y="145"/>
                        <a:pt x="39" y="145"/>
                        <a:pt x="40" y="144"/>
                      </a:cubicBezTo>
                      <a:cubicBezTo>
                        <a:pt x="40" y="144"/>
                        <a:pt x="39" y="144"/>
                        <a:pt x="39" y="144"/>
                      </a:cubicBezTo>
                      <a:cubicBezTo>
                        <a:pt x="39" y="144"/>
                        <a:pt x="39" y="144"/>
                        <a:pt x="39" y="144"/>
                      </a:cubicBezTo>
                      <a:cubicBezTo>
                        <a:pt x="39" y="144"/>
                        <a:pt x="39" y="144"/>
                        <a:pt x="39" y="143"/>
                      </a:cubicBezTo>
                      <a:cubicBezTo>
                        <a:pt x="39" y="143"/>
                        <a:pt x="39" y="143"/>
                        <a:pt x="40" y="143"/>
                      </a:cubicBezTo>
                      <a:cubicBezTo>
                        <a:pt x="39" y="144"/>
                        <a:pt x="39" y="144"/>
                        <a:pt x="39" y="144"/>
                      </a:cubicBezTo>
                      <a:cubicBezTo>
                        <a:pt x="40" y="144"/>
                        <a:pt x="40" y="143"/>
                        <a:pt x="40" y="143"/>
                      </a:cubicBezTo>
                      <a:cubicBezTo>
                        <a:pt x="40" y="143"/>
                        <a:pt x="40" y="143"/>
                        <a:pt x="39" y="143"/>
                      </a:cubicBezTo>
                      <a:cubicBezTo>
                        <a:pt x="39" y="143"/>
                        <a:pt x="39" y="142"/>
                        <a:pt x="40" y="141"/>
                      </a:cubicBezTo>
                      <a:cubicBezTo>
                        <a:pt x="40" y="141"/>
                        <a:pt x="40" y="141"/>
                        <a:pt x="40" y="141"/>
                      </a:cubicBezTo>
                      <a:cubicBezTo>
                        <a:pt x="40" y="141"/>
                        <a:pt x="40" y="141"/>
                        <a:pt x="40" y="141"/>
                      </a:cubicBezTo>
                      <a:cubicBezTo>
                        <a:pt x="40" y="142"/>
                        <a:pt x="40" y="142"/>
                        <a:pt x="40" y="142"/>
                      </a:cubicBezTo>
                      <a:cubicBezTo>
                        <a:pt x="40" y="142"/>
                        <a:pt x="40" y="142"/>
                        <a:pt x="40" y="142"/>
                      </a:cubicBezTo>
                      <a:cubicBezTo>
                        <a:pt x="39" y="142"/>
                        <a:pt x="40" y="143"/>
                        <a:pt x="40" y="143"/>
                      </a:cubicBezTo>
                      <a:cubicBezTo>
                        <a:pt x="41" y="142"/>
                        <a:pt x="41" y="141"/>
                        <a:pt x="41" y="140"/>
                      </a:cubicBezTo>
                      <a:cubicBezTo>
                        <a:pt x="41" y="140"/>
                        <a:pt x="41" y="141"/>
                        <a:pt x="40" y="141"/>
                      </a:cubicBezTo>
                      <a:cubicBezTo>
                        <a:pt x="40" y="141"/>
                        <a:pt x="40" y="141"/>
                        <a:pt x="40" y="141"/>
                      </a:cubicBezTo>
                      <a:cubicBezTo>
                        <a:pt x="40" y="141"/>
                        <a:pt x="40" y="141"/>
                        <a:pt x="40" y="141"/>
                      </a:cubicBezTo>
                      <a:cubicBezTo>
                        <a:pt x="40" y="141"/>
                        <a:pt x="40" y="141"/>
                        <a:pt x="40" y="141"/>
                      </a:cubicBezTo>
                      <a:cubicBezTo>
                        <a:pt x="40" y="140"/>
                        <a:pt x="40" y="140"/>
                        <a:pt x="41" y="139"/>
                      </a:cubicBezTo>
                      <a:cubicBezTo>
                        <a:pt x="40" y="139"/>
                        <a:pt x="40" y="139"/>
                        <a:pt x="40" y="140"/>
                      </a:cubicBezTo>
                      <a:cubicBezTo>
                        <a:pt x="40" y="139"/>
                        <a:pt x="40" y="139"/>
                        <a:pt x="40" y="139"/>
                      </a:cubicBezTo>
                      <a:cubicBezTo>
                        <a:pt x="40" y="139"/>
                        <a:pt x="40" y="139"/>
                        <a:pt x="40" y="139"/>
                      </a:cubicBezTo>
                      <a:cubicBezTo>
                        <a:pt x="41" y="139"/>
                        <a:pt x="40" y="138"/>
                        <a:pt x="41" y="139"/>
                      </a:cubicBezTo>
                      <a:cubicBezTo>
                        <a:pt x="41" y="139"/>
                        <a:pt x="41" y="138"/>
                        <a:pt x="41" y="138"/>
                      </a:cubicBezTo>
                      <a:cubicBezTo>
                        <a:pt x="41" y="138"/>
                        <a:pt x="41" y="138"/>
                        <a:pt x="41" y="137"/>
                      </a:cubicBezTo>
                      <a:cubicBezTo>
                        <a:pt x="42" y="137"/>
                        <a:pt x="42" y="137"/>
                        <a:pt x="42" y="137"/>
                      </a:cubicBezTo>
                      <a:cubicBezTo>
                        <a:pt x="42" y="137"/>
                        <a:pt x="42" y="137"/>
                        <a:pt x="42" y="137"/>
                      </a:cubicBezTo>
                      <a:cubicBezTo>
                        <a:pt x="42" y="138"/>
                        <a:pt x="42" y="137"/>
                        <a:pt x="42" y="137"/>
                      </a:cubicBezTo>
                      <a:cubicBezTo>
                        <a:pt x="43" y="136"/>
                        <a:pt x="43" y="134"/>
                        <a:pt x="44" y="134"/>
                      </a:cubicBezTo>
                      <a:cubicBezTo>
                        <a:pt x="43" y="134"/>
                        <a:pt x="44" y="134"/>
                        <a:pt x="43" y="134"/>
                      </a:cubicBezTo>
                      <a:cubicBezTo>
                        <a:pt x="44" y="134"/>
                        <a:pt x="43" y="133"/>
                        <a:pt x="44" y="133"/>
                      </a:cubicBezTo>
                      <a:cubicBezTo>
                        <a:pt x="44" y="133"/>
                        <a:pt x="44" y="134"/>
                        <a:pt x="44" y="134"/>
                      </a:cubicBezTo>
                      <a:cubicBezTo>
                        <a:pt x="44" y="134"/>
                        <a:pt x="44" y="134"/>
                        <a:pt x="44" y="134"/>
                      </a:cubicBezTo>
                      <a:cubicBezTo>
                        <a:pt x="44" y="134"/>
                        <a:pt x="44" y="135"/>
                        <a:pt x="44" y="135"/>
                      </a:cubicBezTo>
                      <a:cubicBezTo>
                        <a:pt x="44" y="135"/>
                        <a:pt x="44" y="135"/>
                        <a:pt x="44" y="135"/>
                      </a:cubicBezTo>
                      <a:cubicBezTo>
                        <a:pt x="44" y="134"/>
                        <a:pt x="44" y="135"/>
                        <a:pt x="43" y="135"/>
                      </a:cubicBezTo>
                      <a:cubicBezTo>
                        <a:pt x="43" y="135"/>
                        <a:pt x="44" y="135"/>
                        <a:pt x="44" y="135"/>
                      </a:cubicBezTo>
                      <a:cubicBezTo>
                        <a:pt x="44" y="135"/>
                        <a:pt x="44" y="135"/>
                        <a:pt x="44" y="136"/>
                      </a:cubicBezTo>
                      <a:cubicBezTo>
                        <a:pt x="43" y="136"/>
                        <a:pt x="43" y="138"/>
                        <a:pt x="42" y="138"/>
                      </a:cubicBezTo>
                      <a:cubicBezTo>
                        <a:pt x="42" y="138"/>
                        <a:pt x="43" y="138"/>
                        <a:pt x="43" y="138"/>
                      </a:cubicBezTo>
                      <a:cubicBezTo>
                        <a:pt x="43" y="138"/>
                        <a:pt x="43" y="139"/>
                        <a:pt x="43" y="139"/>
                      </a:cubicBezTo>
                      <a:cubicBezTo>
                        <a:pt x="43" y="139"/>
                        <a:pt x="43" y="138"/>
                        <a:pt x="43" y="139"/>
                      </a:cubicBezTo>
                      <a:cubicBezTo>
                        <a:pt x="43" y="138"/>
                        <a:pt x="43" y="138"/>
                        <a:pt x="43" y="137"/>
                      </a:cubicBezTo>
                      <a:cubicBezTo>
                        <a:pt x="43" y="137"/>
                        <a:pt x="44" y="137"/>
                        <a:pt x="44" y="137"/>
                      </a:cubicBezTo>
                      <a:cubicBezTo>
                        <a:pt x="44" y="137"/>
                        <a:pt x="43" y="137"/>
                        <a:pt x="44" y="138"/>
                      </a:cubicBezTo>
                      <a:cubicBezTo>
                        <a:pt x="44" y="137"/>
                        <a:pt x="44" y="136"/>
                        <a:pt x="44" y="136"/>
                      </a:cubicBezTo>
                      <a:cubicBezTo>
                        <a:pt x="44" y="136"/>
                        <a:pt x="44" y="136"/>
                        <a:pt x="44" y="136"/>
                      </a:cubicBezTo>
                      <a:cubicBezTo>
                        <a:pt x="44" y="136"/>
                        <a:pt x="44" y="136"/>
                        <a:pt x="44" y="136"/>
                      </a:cubicBezTo>
                      <a:cubicBezTo>
                        <a:pt x="45" y="136"/>
                        <a:pt x="45" y="135"/>
                        <a:pt x="44" y="135"/>
                      </a:cubicBezTo>
                      <a:cubicBezTo>
                        <a:pt x="44" y="135"/>
                        <a:pt x="44" y="135"/>
                        <a:pt x="44" y="135"/>
                      </a:cubicBezTo>
                      <a:cubicBezTo>
                        <a:pt x="45" y="135"/>
                        <a:pt x="45" y="135"/>
                        <a:pt x="45" y="135"/>
                      </a:cubicBezTo>
                      <a:cubicBezTo>
                        <a:pt x="46" y="135"/>
                        <a:pt x="45" y="134"/>
                        <a:pt x="46" y="132"/>
                      </a:cubicBezTo>
                      <a:cubicBezTo>
                        <a:pt x="45" y="132"/>
                        <a:pt x="45" y="133"/>
                        <a:pt x="44" y="133"/>
                      </a:cubicBezTo>
                      <a:cubicBezTo>
                        <a:pt x="44" y="132"/>
                        <a:pt x="45" y="133"/>
                        <a:pt x="45" y="132"/>
                      </a:cubicBezTo>
                      <a:cubicBezTo>
                        <a:pt x="45" y="132"/>
                        <a:pt x="44" y="133"/>
                        <a:pt x="44" y="132"/>
                      </a:cubicBezTo>
                      <a:cubicBezTo>
                        <a:pt x="44" y="132"/>
                        <a:pt x="44" y="133"/>
                        <a:pt x="44" y="133"/>
                      </a:cubicBezTo>
                      <a:cubicBezTo>
                        <a:pt x="44" y="132"/>
                        <a:pt x="44" y="132"/>
                        <a:pt x="44" y="132"/>
                      </a:cubicBezTo>
                      <a:cubicBezTo>
                        <a:pt x="44" y="132"/>
                        <a:pt x="44" y="132"/>
                        <a:pt x="43" y="132"/>
                      </a:cubicBezTo>
                      <a:cubicBezTo>
                        <a:pt x="43" y="132"/>
                        <a:pt x="43" y="132"/>
                        <a:pt x="43" y="133"/>
                      </a:cubicBezTo>
                      <a:cubicBezTo>
                        <a:pt x="43" y="132"/>
                        <a:pt x="43" y="133"/>
                        <a:pt x="42" y="133"/>
                      </a:cubicBezTo>
                      <a:cubicBezTo>
                        <a:pt x="42" y="133"/>
                        <a:pt x="43" y="133"/>
                        <a:pt x="43" y="132"/>
                      </a:cubicBezTo>
                      <a:cubicBezTo>
                        <a:pt x="42" y="132"/>
                        <a:pt x="42" y="133"/>
                        <a:pt x="42" y="133"/>
                      </a:cubicBezTo>
                      <a:cubicBezTo>
                        <a:pt x="42" y="133"/>
                        <a:pt x="42" y="133"/>
                        <a:pt x="42" y="133"/>
                      </a:cubicBezTo>
                      <a:cubicBezTo>
                        <a:pt x="41" y="133"/>
                        <a:pt x="42" y="133"/>
                        <a:pt x="42" y="133"/>
                      </a:cubicBezTo>
                      <a:cubicBezTo>
                        <a:pt x="42" y="134"/>
                        <a:pt x="42" y="134"/>
                        <a:pt x="41" y="134"/>
                      </a:cubicBezTo>
                      <a:cubicBezTo>
                        <a:pt x="42" y="134"/>
                        <a:pt x="42" y="134"/>
                        <a:pt x="42" y="134"/>
                      </a:cubicBezTo>
                      <a:cubicBezTo>
                        <a:pt x="42" y="134"/>
                        <a:pt x="42" y="134"/>
                        <a:pt x="42" y="134"/>
                      </a:cubicBezTo>
                      <a:cubicBezTo>
                        <a:pt x="42" y="134"/>
                        <a:pt x="42" y="135"/>
                        <a:pt x="42" y="135"/>
                      </a:cubicBezTo>
                      <a:cubicBezTo>
                        <a:pt x="42" y="135"/>
                        <a:pt x="42" y="135"/>
                        <a:pt x="42" y="135"/>
                      </a:cubicBezTo>
                      <a:cubicBezTo>
                        <a:pt x="41" y="135"/>
                        <a:pt x="42" y="135"/>
                        <a:pt x="42" y="135"/>
                      </a:cubicBezTo>
                      <a:cubicBezTo>
                        <a:pt x="42" y="135"/>
                        <a:pt x="42" y="135"/>
                        <a:pt x="41" y="135"/>
                      </a:cubicBezTo>
                      <a:cubicBezTo>
                        <a:pt x="41" y="136"/>
                        <a:pt x="41" y="136"/>
                        <a:pt x="41" y="136"/>
                      </a:cubicBezTo>
                      <a:cubicBezTo>
                        <a:pt x="41" y="136"/>
                        <a:pt x="41" y="137"/>
                        <a:pt x="40" y="136"/>
                      </a:cubicBezTo>
                      <a:cubicBezTo>
                        <a:pt x="41" y="136"/>
                        <a:pt x="41" y="136"/>
                        <a:pt x="41" y="136"/>
                      </a:cubicBezTo>
                      <a:cubicBezTo>
                        <a:pt x="41" y="136"/>
                        <a:pt x="41" y="136"/>
                        <a:pt x="41" y="136"/>
                      </a:cubicBezTo>
                      <a:cubicBezTo>
                        <a:pt x="40" y="136"/>
                        <a:pt x="41" y="136"/>
                        <a:pt x="41" y="136"/>
                      </a:cubicBezTo>
                      <a:cubicBezTo>
                        <a:pt x="40" y="136"/>
                        <a:pt x="40" y="136"/>
                        <a:pt x="40" y="136"/>
                      </a:cubicBezTo>
                      <a:cubicBezTo>
                        <a:pt x="40" y="136"/>
                        <a:pt x="40" y="136"/>
                        <a:pt x="40" y="137"/>
                      </a:cubicBezTo>
                      <a:cubicBezTo>
                        <a:pt x="39" y="136"/>
                        <a:pt x="39" y="136"/>
                        <a:pt x="39" y="136"/>
                      </a:cubicBezTo>
                      <a:cubicBezTo>
                        <a:pt x="39" y="137"/>
                        <a:pt x="39" y="137"/>
                        <a:pt x="39" y="137"/>
                      </a:cubicBezTo>
                      <a:cubicBezTo>
                        <a:pt x="38" y="137"/>
                        <a:pt x="39" y="136"/>
                        <a:pt x="39" y="136"/>
                      </a:cubicBezTo>
                      <a:cubicBezTo>
                        <a:pt x="39" y="136"/>
                        <a:pt x="39" y="136"/>
                        <a:pt x="39" y="136"/>
                      </a:cubicBezTo>
                      <a:cubicBezTo>
                        <a:pt x="39" y="136"/>
                        <a:pt x="39" y="135"/>
                        <a:pt x="39" y="135"/>
                      </a:cubicBezTo>
                      <a:cubicBezTo>
                        <a:pt x="39" y="135"/>
                        <a:pt x="39" y="135"/>
                        <a:pt x="39" y="135"/>
                      </a:cubicBezTo>
                      <a:cubicBezTo>
                        <a:pt x="39" y="136"/>
                        <a:pt x="38" y="136"/>
                        <a:pt x="38" y="136"/>
                      </a:cubicBezTo>
                      <a:cubicBezTo>
                        <a:pt x="38" y="137"/>
                        <a:pt x="38" y="136"/>
                        <a:pt x="38" y="136"/>
                      </a:cubicBezTo>
                      <a:cubicBezTo>
                        <a:pt x="38" y="137"/>
                        <a:pt x="38" y="137"/>
                        <a:pt x="38" y="137"/>
                      </a:cubicBezTo>
                      <a:cubicBezTo>
                        <a:pt x="38" y="137"/>
                        <a:pt x="39" y="137"/>
                        <a:pt x="38" y="137"/>
                      </a:cubicBezTo>
                      <a:cubicBezTo>
                        <a:pt x="39" y="137"/>
                        <a:pt x="39" y="137"/>
                        <a:pt x="39" y="137"/>
                      </a:cubicBezTo>
                      <a:cubicBezTo>
                        <a:pt x="39" y="137"/>
                        <a:pt x="38" y="138"/>
                        <a:pt x="39" y="138"/>
                      </a:cubicBezTo>
                      <a:cubicBezTo>
                        <a:pt x="39" y="138"/>
                        <a:pt x="39" y="138"/>
                        <a:pt x="39" y="138"/>
                      </a:cubicBezTo>
                      <a:cubicBezTo>
                        <a:pt x="38" y="137"/>
                        <a:pt x="38" y="138"/>
                        <a:pt x="38" y="139"/>
                      </a:cubicBezTo>
                      <a:cubicBezTo>
                        <a:pt x="37" y="139"/>
                        <a:pt x="37" y="140"/>
                        <a:pt x="37" y="140"/>
                      </a:cubicBezTo>
                      <a:cubicBezTo>
                        <a:pt x="37" y="141"/>
                        <a:pt x="37" y="141"/>
                        <a:pt x="36" y="142"/>
                      </a:cubicBezTo>
                      <a:cubicBezTo>
                        <a:pt x="36" y="141"/>
                        <a:pt x="36" y="141"/>
                        <a:pt x="36" y="141"/>
                      </a:cubicBezTo>
                      <a:cubicBezTo>
                        <a:pt x="36" y="141"/>
                        <a:pt x="36" y="141"/>
                        <a:pt x="36" y="141"/>
                      </a:cubicBezTo>
                      <a:cubicBezTo>
                        <a:pt x="36" y="140"/>
                        <a:pt x="36" y="140"/>
                        <a:pt x="36" y="140"/>
                      </a:cubicBezTo>
                      <a:cubicBezTo>
                        <a:pt x="37" y="140"/>
                        <a:pt x="37" y="140"/>
                        <a:pt x="37" y="140"/>
                      </a:cubicBezTo>
                      <a:cubicBezTo>
                        <a:pt x="37" y="140"/>
                        <a:pt x="37" y="140"/>
                        <a:pt x="36" y="140"/>
                      </a:cubicBezTo>
                      <a:cubicBezTo>
                        <a:pt x="36" y="139"/>
                        <a:pt x="37" y="140"/>
                        <a:pt x="37" y="139"/>
                      </a:cubicBezTo>
                      <a:cubicBezTo>
                        <a:pt x="37" y="139"/>
                        <a:pt x="36" y="139"/>
                        <a:pt x="36" y="139"/>
                      </a:cubicBezTo>
                      <a:cubicBezTo>
                        <a:pt x="36" y="139"/>
                        <a:pt x="36" y="139"/>
                        <a:pt x="37" y="139"/>
                      </a:cubicBezTo>
                      <a:cubicBezTo>
                        <a:pt x="37" y="139"/>
                        <a:pt x="36" y="139"/>
                        <a:pt x="36" y="138"/>
                      </a:cubicBezTo>
                      <a:cubicBezTo>
                        <a:pt x="37" y="139"/>
                        <a:pt x="37" y="139"/>
                        <a:pt x="37" y="139"/>
                      </a:cubicBezTo>
                      <a:cubicBezTo>
                        <a:pt x="37" y="139"/>
                        <a:pt x="37" y="138"/>
                        <a:pt x="37" y="138"/>
                      </a:cubicBezTo>
                      <a:cubicBezTo>
                        <a:pt x="37" y="138"/>
                        <a:pt x="37" y="139"/>
                        <a:pt x="37" y="139"/>
                      </a:cubicBezTo>
                      <a:cubicBezTo>
                        <a:pt x="37" y="139"/>
                        <a:pt x="37" y="138"/>
                        <a:pt x="37" y="138"/>
                      </a:cubicBezTo>
                      <a:cubicBezTo>
                        <a:pt x="37" y="138"/>
                        <a:pt x="37" y="138"/>
                        <a:pt x="37" y="138"/>
                      </a:cubicBezTo>
                      <a:cubicBezTo>
                        <a:pt x="37" y="137"/>
                        <a:pt x="37" y="137"/>
                        <a:pt x="37" y="137"/>
                      </a:cubicBezTo>
                      <a:cubicBezTo>
                        <a:pt x="37" y="137"/>
                        <a:pt x="37" y="137"/>
                        <a:pt x="37" y="137"/>
                      </a:cubicBezTo>
                      <a:cubicBezTo>
                        <a:pt x="37" y="138"/>
                        <a:pt x="37" y="138"/>
                        <a:pt x="36" y="138"/>
                      </a:cubicBezTo>
                      <a:cubicBezTo>
                        <a:pt x="36" y="138"/>
                        <a:pt x="37" y="138"/>
                        <a:pt x="37" y="137"/>
                      </a:cubicBezTo>
                      <a:cubicBezTo>
                        <a:pt x="37" y="137"/>
                        <a:pt x="36" y="137"/>
                        <a:pt x="36" y="137"/>
                      </a:cubicBezTo>
                      <a:cubicBezTo>
                        <a:pt x="36" y="137"/>
                        <a:pt x="36" y="138"/>
                        <a:pt x="36" y="138"/>
                      </a:cubicBezTo>
                      <a:cubicBezTo>
                        <a:pt x="36" y="139"/>
                        <a:pt x="36" y="139"/>
                        <a:pt x="36" y="139"/>
                      </a:cubicBezTo>
                      <a:cubicBezTo>
                        <a:pt x="36" y="139"/>
                        <a:pt x="36" y="138"/>
                        <a:pt x="35" y="139"/>
                      </a:cubicBezTo>
                      <a:cubicBezTo>
                        <a:pt x="35" y="139"/>
                        <a:pt x="35" y="139"/>
                        <a:pt x="36" y="139"/>
                      </a:cubicBezTo>
                      <a:cubicBezTo>
                        <a:pt x="36" y="139"/>
                        <a:pt x="36" y="139"/>
                        <a:pt x="35" y="139"/>
                      </a:cubicBezTo>
                      <a:cubicBezTo>
                        <a:pt x="35" y="139"/>
                        <a:pt x="36" y="139"/>
                        <a:pt x="36" y="139"/>
                      </a:cubicBezTo>
                      <a:cubicBezTo>
                        <a:pt x="36" y="140"/>
                        <a:pt x="35" y="139"/>
                        <a:pt x="35" y="139"/>
                      </a:cubicBezTo>
                      <a:cubicBezTo>
                        <a:pt x="35" y="139"/>
                        <a:pt x="35" y="139"/>
                        <a:pt x="35" y="139"/>
                      </a:cubicBezTo>
                      <a:cubicBezTo>
                        <a:pt x="35" y="139"/>
                        <a:pt x="34" y="139"/>
                        <a:pt x="34" y="139"/>
                      </a:cubicBezTo>
                      <a:cubicBezTo>
                        <a:pt x="34" y="139"/>
                        <a:pt x="34" y="139"/>
                        <a:pt x="34" y="138"/>
                      </a:cubicBezTo>
                      <a:cubicBezTo>
                        <a:pt x="34" y="138"/>
                        <a:pt x="34" y="139"/>
                        <a:pt x="34" y="139"/>
                      </a:cubicBezTo>
                      <a:cubicBezTo>
                        <a:pt x="33" y="139"/>
                        <a:pt x="34" y="138"/>
                        <a:pt x="34" y="137"/>
                      </a:cubicBezTo>
                      <a:cubicBezTo>
                        <a:pt x="35" y="137"/>
                        <a:pt x="34" y="137"/>
                        <a:pt x="34" y="137"/>
                      </a:cubicBezTo>
                      <a:cubicBezTo>
                        <a:pt x="35" y="136"/>
                        <a:pt x="35" y="135"/>
                        <a:pt x="35" y="134"/>
                      </a:cubicBezTo>
                      <a:cubicBezTo>
                        <a:pt x="35" y="135"/>
                        <a:pt x="35" y="135"/>
                        <a:pt x="35" y="135"/>
                      </a:cubicBezTo>
                      <a:cubicBezTo>
                        <a:pt x="35" y="135"/>
                        <a:pt x="35" y="135"/>
                        <a:pt x="35" y="135"/>
                      </a:cubicBezTo>
                      <a:cubicBezTo>
                        <a:pt x="35" y="135"/>
                        <a:pt x="35" y="135"/>
                        <a:pt x="35" y="136"/>
                      </a:cubicBezTo>
                      <a:cubicBezTo>
                        <a:pt x="36" y="136"/>
                        <a:pt x="36" y="135"/>
                        <a:pt x="36" y="135"/>
                      </a:cubicBezTo>
                      <a:cubicBezTo>
                        <a:pt x="36" y="135"/>
                        <a:pt x="36" y="135"/>
                        <a:pt x="36" y="135"/>
                      </a:cubicBezTo>
                      <a:cubicBezTo>
                        <a:pt x="36" y="135"/>
                        <a:pt x="36" y="135"/>
                        <a:pt x="37" y="135"/>
                      </a:cubicBezTo>
                      <a:cubicBezTo>
                        <a:pt x="37" y="134"/>
                        <a:pt x="37" y="134"/>
                        <a:pt x="37" y="133"/>
                      </a:cubicBezTo>
                      <a:cubicBezTo>
                        <a:pt x="37" y="133"/>
                        <a:pt x="38" y="134"/>
                        <a:pt x="38" y="133"/>
                      </a:cubicBezTo>
                      <a:cubicBezTo>
                        <a:pt x="38" y="133"/>
                        <a:pt x="38" y="133"/>
                        <a:pt x="38" y="133"/>
                      </a:cubicBezTo>
                      <a:cubicBezTo>
                        <a:pt x="37" y="133"/>
                        <a:pt x="37" y="133"/>
                        <a:pt x="37" y="133"/>
                      </a:cubicBezTo>
                      <a:cubicBezTo>
                        <a:pt x="37" y="133"/>
                        <a:pt x="37" y="132"/>
                        <a:pt x="37" y="132"/>
                      </a:cubicBezTo>
                      <a:cubicBezTo>
                        <a:pt x="38" y="132"/>
                        <a:pt x="37" y="132"/>
                        <a:pt x="37" y="133"/>
                      </a:cubicBezTo>
                      <a:cubicBezTo>
                        <a:pt x="37" y="133"/>
                        <a:pt x="37" y="132"/>
                        <a:pt x="38" y="133"/>
                      </a:cubicBezTo>
                      <a:cubicBezTo>
                        <a:pt x="38" y="132"/>
                        <a:pt x="38" y="132"/>
                        <a:pt x="38" y="132"/>
                      </a:cubicBezTo>
                      <a:cubicBezTo>
                        <a:pt x="38" y="132"/>
                        <a:pt x="38" y="132"/>
                        <a:pt x="38" y="132"/>
                      </a:cubicBezTo>
                      <a:cubicBezTo>
                        <a:pt x="38" y="133"/>
                        <a:pt x="38" y="134"/>
                        <a:pt x="38" y="134"/>
                      </a:cubicBezTo>
                      <a:cubicBezTo>
                        <a:pt x="37" y="134"/>
                        <a:pt x="38" y="135"/>
                        <a:pt x="38" y="135"/>
                      </a:cubicBezTo>
                      <a:cubicBezTo>
                        <a:pt x="38" y="135"/>
                        <a:pt x="38" y="134"/>
                        <a:pt x="38" y="134"/>
                      </a:cubicBezTo>
                      <a:cubicBezTo>
                        <a:pt x="39" y="135"/>
                        <a:pt x="38" y="135"/>
                        <a:pt x="38" y="135"/>
                      </a:cubicBezTo>
                      <a:cubicBezTo>
                        <a:pt x="38" y="135"/>
                        <a:pt x="38" y="135"/>
                        <a:pt x="38" y="135"/>
                      </a:cubicBezTo>
                      <a:cubicBezTo>
                        <a:pt x="38" y="135"/>
                        <a:pt x="39" y="135"/>
                        <a:pt x="39" y="135"/>
                      </a:cubicBezTo>
                      <a:cubicBezTo>
                        <a:pt x="39" y="135"/>
                        <a:pt x="39" y="135"/>
                        <a:pt x="39" y="135"/>
                      </a:cubicBezTo>
                      <a:cubicBezTo>
                        <a:pt x="39" y="135"/>
                        <a:pt x="39" y="135"/>
                        <a:pt x="39" y="135"/>
                      </a:cubicBezTo>
                      <a:cubicBezTo>
                        <a:pt x="39" y="135"/>
                        <a:pt x="39" y="135"/>
                        <a:pt x="39" y="135"/>
                      </a:cubicBezTo>
                      <a:cubicBezTo>
                        <a:pt x="39" y="135"/>
                        <a:pt x="39" y="134"/>
                        <a:pt x="39" y="134"/>
                      </a:cubicBezTo>
                      <a:cubicBezTo>
                        <a:pt x="39" y="134"/>
                        <a:pt x="39" y="134"/>
                        <a:pt x="39" y="134"/>
                      </a:cubicBezTo>
                      <a:cubicBezTo>
                        <a:pt x="39" y="134"/>
                        <a:pt x="39" y="134"/>
                        <a:pt x="40" y="134"/>
                      </a:cubicBezTo>
                      <a:cubicBezTo>
                        <a:pt x="40" y="134"/>
                        <a:pt x="40" y="134"/>
                        <a:pt x="40" y="134"/>
                      </a:cubicBezTo>
                      <a:cubicBezTo>
                        <a:pt x="39" y="133"/>
                        <a:pt x="39" y="134"/>
                        <a:pt x="39" y="134"/>
                      </a:cubicBezTo>
                      <a:cubicBezTo>
                        <a:pt x="39" y="133"/>
                        <a:pt x="39" y="133"/>
                        <a:pt x="38" y="133"/>
                      </a:cubicBezTo>
                      <a:cubicBezTo>
                        <a:pt x="38" y="133"/>
                        <a:pt x="39" y="133"/>
                        <a:pt x="39" y="133"/>
                      </a:cubicBezTo>
                      <a:cubicBezTo>
                        <a:pt x="39" y="133"/>
                        <a:pt x="39" y="133"/>
                        <a:pt x="39" y="132"/>
                      </a:cubicBezTo>
                      <a:cubicBezTo>
                        <a:pt x="39" y="132"/>
                        <a:pt x="39" y="133"/>
                        <a:pt x="39" y="133"/>
                      </a:cubicBezTo>
                      <a:cubicBezTo>
                        <a:pt x="40" y="133"/>
                        <a:pt x="39" y="132"/>
                        <a:pt x="39" y="132"/>
                      </a:cubicBezTo>
                      <a:cubicBezTo>
                        <a:pt x="39" y="132"/>
                        <a:pt x="39" y="132"/>
                        <a:pt x="39" y="132"/>
                      </a:cubicBezTo>
                      <a:cubicBezTo>
                        <a:pt x="38" y="131"/>
                        <a:pt x="40" y="131"/>
                        <a:pt x="40" y="130"/>
                      </a:cubicBezTo>
                      <a:cubicBezTo>
                        <a:pt x="39" y="130"/>
                        <a:pt x="40" y="129"/>
                        <a:pt x="41" y="128"/>
                      </a:cubicBezTo>
                      <a:cubicBezTo>
                        <a:pt x="41" y="129"/>
                        <a:pt x="40" y="129"/>
                        <a:pt x="40" y="129"/>
                      </a:cubicBezTo>
                      <a:cubicBezTo>
                        <a:pt x="40" y="129"/>
                        <a:pt x="40" y="129"/>
                        <a:pt x="41" y="129"/>
                      </a:cubicBezTo>
                      <a:cubicBezTo>
                        <a:pt x="40" y="130"/>
                        <a:pt x="41" y="130"/>
                        <a:pt x="41" y="130"/>
                      </a:cubicBezTo>
                      <a:cubicBezTo>
                        <a:pt x="41" y="130"/>
                        <a:pt x="41" y="130"/>
                        <a:pt x="41" y="130"/>
                      </a:cubicBezTo>
                      <a:cubicBezTo>
                        <a:pt x="41" y="130"/>
                        <a:pt x="41" y="130"/>
                        <a:pt x="41" y="130"/>
                      </a:cubicBezTo>
                      <a:cubicBezTo>
                        <a:pt x="41" y="130"/>
                        <a:pt x="41" y="130"/>
                        <a:pt x="41" y="130"/>
                      </a:cubicBezTo>
                      <a:cubicBezTo>
                        <a:pt x="41" y="130"/>
                        <a:pt x="41" y="130"/>
                        <a:pt x="40" y="130"/>
                      </a:cubicBezTo>
                      <a:cubicBezTo>
                        <a:pt x="40" y="130"/>
                        <a:pt x="40" y="130"/>
                        <a:pt x="40" y="129"/>
                      </a:cubicBezTo>
                      <a:cubicBezTo>
                        <a:pt x="39" y="130"/>
                        <a:pt x="40" y="131"/>
                        <a:pt x="39" y="131"/>
                      </a:cubicBezTo>
                      <a:cubicBezTo>
                        <a:pt x="39" y="132"/>
                        <a:pt x="40" y="132"/>
                        <a:pt x="40" y="133"/>
                      </a:cubicBezTo>
                      <a:cubicBezTo>
                        <a:pt x="40" y="133"/>
                        <a:pt x="40" y="132"/>
                        <a:pt x="40" y="133"/>
                      </a:cubicBezTo>
                      <a:cubicBezTo>
                        <a:pt x="40" y="132"/>
                        <a:pt x="40" y="132"/>
                        <a:pt x="40" y="132"/>
                      </a:cubicBezTo>
                      <a:cubicBezTo>
                        <a:pt x="40" y="132"/>
                        <a:pt x="40" y="131"/>
                        <a:pt x="40" y="131"/>
                      </a:cubicBezTo>
                      <a:cubicBezTo>
                        <a:pt x="40" y="131"/>
                        <a:pt x="40" y="132"/>
                        <a:pt x="40" y="132"/>
                      </a:cubicBezTo>
                      <a:cubicBezTo>
                        <a:pt x="40" y="132"/>
                        <a:pt x="41" y="131"/>
                        <a:pt x="41" y="131"/>
                      </a:cubicBezTo>
                      <a:cubicBezTo>
                        <a:pt x="41" y="131"/>
                        <a:pt x="41" y="131"/>
                        <a:pt x="41" y="131"/>
                      </a:cubicBezTo>
                      <a:cubicBezTo>
                        <a:pt x="41" y="130"/>
                        <a:pt x="41" y="131"/>
                        <a:pt x="41" y="131"/>
                      </a:cubicBezTo>
                      <a:cubicBezTo>
                        <a:pt x="41" y="130"/>
                        <a:pt x="41" y="130"/>
                        <a:pt x="41" y="130"/>
                      </a:cubicBezTo>
                      <a:cubicBezTo>
                        <a:pt x="42" y="130"/>
                        <a:pt x="42" y="130"/>
                        <a:pt x="42" y="130"/>
                      </a:cubicBezTo>
                      <a:cubicBezTo>
                        <a:pt x="42" y="130"/>
                        <a:pt x="42" y="130"/>
                        <a:pt x="42" y="130"/>
                      </a:cubicBezTo>
                      <a:cubicBezTo>
                        <a:pt x="42" y="129"/>
                        <a:pt x="42" y="130"/>
                        <a:pt x="42" y="129"/>
                      </a:cubicBezTo>
                      <a:cubicBezTo>
                        <a:pt x="42" y="129"/>
                        <a:pt x="42" y="129"/>
                        <a:pt x="42" y="129"/>
                      </a:cubicBezTo>
                      <a:cubicBezTo>
                        <a:pt x="42" y="129"/>
                        <a:pt x="42" y="129"/>
                        <a:pt x="42" y="129"/>
                      </a:cubicBezTo>
                      <a:cubicBezTo>
                        <a:pt x="42" y="129"/>
                        <a:pt x="42" y="129"/>
                        <a:pt x="43" y="129"/>
                      </a:cubicBezTo>
                      <a:cubicBezTo>
                        <a:pt x="43" y="130"/>
                        <a:pt x="42" y="130"/>
                        <a:pt x="42" y="131"/>
                      </a:cubicBezTo>
                      <a:cubicBezTo>
                        <a:pt x="42" y="131"/>
                        <a:pt x="42" y="131"/>
                        <a:pt x="42" y="131"/>
                      </a:cubicBezTo>
                      <a:cubicBezTo>
                        <a:pt x="42" y="132"/>
                        <a:pt x="42" y="132"/>
                        <a:pt x="42" y="132"/>
                      </a:cubicBezTo>
                      <a:cubicBezTo>
                        <a:pt x="42" y="132"/>
                        <a:pt x="42" y="132"/>
                        <a:pt x="42" y="132"/>
                      </a:cubicBezTo>
                      <a:cubicBezTo>
                        <a:pt x="42" y="132"/>
                        <a:pt x="42" y="132"/>
                        <a:pt x="42" y="133"/>
                      </a:cubicBezTo>
                      <a:cubicBezTo>
                        <a:pt x="42" y="132"/>
                        <a:pt x="42" y="131"/>
                        <a:pt x="43" y="130"/>
                      </a:cubicBezTo>
                      <a:cubicBezTo>
                        <a:pt x="43" y="129"/>
                        <a:pt x="43" y="130"/>
                        <a:pt x="43" y="130"/>
                      </a:cubicBezTo>
                      <a:cubicBezTo>
                        <a:pt x="44" y="130"/>
                        <a:pt x="44" y="130"/>
                        <a:pt x="44" y="130"/>
                      </a:cubicBezTo>
                      <a:cubicBezTo>
                        <a:pt x="44" y="130"/>
                        <a:pt x="44" y="129"/>
                        <a:pt x="44" y="129"/>
                      </a:cubicBezTo>
                      <a:cubicBezTo>
                        <a:pt x="44" y="129"/>
                        <a:pt x="44" y="129"/>
                        <a:pt x="44" y="129"/>
                      </a:cubicBezTo>
                      <a:cubicBezTo>
                        <a:pt x="44" y="129"/>
                        <a:pt x="44" y="129"/>
                        <a:pt x="44" y="129"/>
                      </a:cubicBezTo>
                      <a:cubicBezTo>
                        <a:pt x="45" y="129"/>
                        <a:pt x="45" y="129"/>
                        <a:pt x="45" y="129"/>
                      </a:cubicBezTo>
                      <a:cubicBezTo>
                        <a:pt x="45" y="128"/>
                        <a:pt x="44" y="128"/>
                        <a:pt x="44" y="128"/>
                      </a:cubicBezTo>
                      <a:cubicBezTo>
                        <a:pt x="44" y="128"/>
                        <a:pt x="45" y="128"/>
                        <a:pt x="45" y="128"/>
                      </a:cubicBezTo>
                      <a:cubicBezTo>
                        <a:pt x="45" y="128"/>
                        <a:pt x="45" y="128"/>
                        <a:pt x="45" y="128"/>
                      </a:cubicBezTo>
                      <a:cubicBezTo>
                        <a:pt x="45" y="128"/>
                        <a:pt x="46" y="127"/>
                        <a:pt x="46" y="128"/>
                      </a:cubicBezTo>
                      <a:cubicBezTo>
                        <a:pt x="46" y="127"/>
                        <a:pt x="46" y="127"/>
                        <a:pt x="46" y="127"/>
                      </a:cubicBezTo>
                      <a:cubicBezTo>
                        <a:pt x="45" y="127"/>
                        <a:pt x="46" y="127"/>
                        <a:pt x="45" y="127"/>
                      </a:cubicBezTo>
                      <a:cubicBezTo>
                        <a:pt x="45" y="126"/>
                        <a:pt x="46" y="126"/>
                        <a:pt x="46" y="126"/>
                      </a:cubicBezTo>
                      <a:cubicBezTo>
                        <a:pt x="46" y="126"/>
                        <a:pt x="46" y="126"/>
                        <a:pt x="46" y="126"/>
                      </a:cubicBezTo>
                      <a:cubicBezTo>
                        <a:pt x="46" y="126"/>
                        <a:pt x="46" y="126"/>
                        <a:pt x="46" y="127"/>
                      </a:cubicBezTo>
                      <a:cubicBezTo>
                        <a:pt x="46" y="127"/>
                        <a:pt x="46" y="127"/>
                        <a:pt x="46" y="127"/>
                      </a:cubicBezTo>
                      <a:cubicBezTo>
                        <a:pt x="46" y="127"/>
                        <a:pt x="46" y="128"/>
                        <a:pt x="46" y="128"/>
                      </a:cubicBezTo>
                      <a:cubicBezTo>
                        <a:pt x="46" y="128"/>
                        <a:pt x="46" y="128"/>
                        <a:pt x="47" y="127"/>
                      </a:cubicBezTo>
                      <a:cubicBezTo>
                        <a:pt x="47" y="128"/>
                        <a:pt x="46" y="128"/>
                        <a:pt x="46" y="129"/>
                      </a:cubicBezTo>
                      <a:cubicBezTo>
                        <a:pt x="46" y="129"/>
                        <a:pt x="47" y="129"/>
                        <a:pt x="47" y="129"/>
                      </a:cubicBezTo>
                      <a:cubicBezTo>
                        <a:pt x="46" y="129"/>
                        <a:pt x="46" y="129"/>
                        <a:pt x="46" y="129"/>
                      </a:cubicBezTo>
                      <a:cubicBezTo>
                        <a:pt x="46" y="129"/>
                        <a:pt x="46" y="129"/>
                        <a:pt x="46" y="130"/>
                      </a:cubicBezTo>
                      <a:cubicBezTo>
                        <a:pt x="46" y="129"/>
                        <a:pt x="47" y="129"/>
                        <a:pt x="47" y="130"/>
                      </a:cubicBezTo>
                      <a:cubicBezTo>
                        <a:pt x="47" y="129"/>
                        <a:pt x="47" y="129"/>
                        <a:pt x="48" y="129"/>
                      </a:cubicBezTo>
                      <a:cubicBezTo>
                        <a:pt x="47" y="129"/>
                        <a:pt x="47" y="129"/>
                        <a:pt x="47" y="129"/>
                      </a:cubicBezTo>
                      <a:cubicBezTo>
                        <a:pt x="47" y="129"/>
                        <a:pt x="47" y="129"/>
                        <a:pt x="47" y="129"/>
                      </a:cubicBezTo>
                      <a:cubicBezTo>
                        <a:pt x="46" y="129"/>
                        <a:pt x="47" y="128"/>
                        <a:pt x="47" y="128"/>
                      </a:cubicBezTo>
                      <a:cubicBezTo>
                        <a:pt x="48" y="128"/>
                        <a:pt x="47" y="128"/>
                        <a:pt x="47" y="128"/>
                      </a:cubicBezTo>
                      <a:cubicBezTo>
                        <a:pt x="48" y="129"/>
                        <a:pt x="48" y="128"/>
                        <a:pt x="48" y="127"/>
                      </a:cubicBezTo>
                      <a:cubicBezTo>
                        <a:pt x="49" y="128"/>
                        <a:pt x="49" y="128"/>
                        <a:pt x="49" y="127"/>
                      </a:cubicBezTo>
                      <a:cubicBezTo>
                        <a:pt x="49" y="128"/>
                        <a:pt x="49" y="128"/>
                        <a:pt x="49" y="128"/>
                      </a:cubicBezTo>
                      <a:cubicBezTo>
                        <a:pt x="48" y="128"/>
                        <a:pt x="48" y="128"/>
                        <a:pt x="48" y="128"/>
                      </a:cubicBezTo>
                      <a:cubicBezTo>
                        <a:pt x="49" y="128"/>
                        <a:pt x="49" y="129"/>
                        <a:pt x="50" y="128"/>
                      </a:cubicBezTo>
                      <a:cubicBezTo>
                        <a:pt x="49" y="128"/>
                        <a:pt x="49" y="127"/>
                        <a:pt x="48" y="127"/>
                      </a:cubicBezTo>
                      <a:cubicBezTo>
                        <a:pt x="48" y="127"/>
                        <a:pt x="48" y="126"/>
                        <a:pt x="48" y="126"/>
                      </a:cubicBezTo>
                      <a:cubicBezTo>
                        <a:pt x="49" y="127"/>
                        <a:pt x="49" y="127"/>
                        <a:pt x="49" y="127"/>
                      </a:cubicBezTo>
                      <a:cubicBezTo>
                        <a:pt x="50" y="127"/>
                        <a:pt x="50" y="127"/>
                        <a:pt x="50" y="127"/>
                      </a:cubicBezTo>
                      <a:cubicBezTo>
                        <a:pt x="50" y="127"/>
                        <a:pt x="50" y="127"/>
                        <a:pt x="50" y="127"/>
                      </a:cubicBezTo>
                      <a:cubicBezTo>
                        <a:pt x="49" y="127"/>
                        <a:pt x="49" y="126"/>
                        <a:pt x="49" y="126"/>
                      </a:cubicBezTo>
                      <a:cubicBezTo>
                        <a:pt x="50" y="126"/>
                        <a:pt x="50" y="126"/>
                        <a:pt x="50" y="126"/>
                      </a:cubicBezTo>
                      <a:cubicBezTo>
                        <a:pt x="50" y="126"/>
                        <a:pt x="50" y="126"/>
                        <a:pt x="50" y="125"/>
                      </a:cubicBezTo>
                      <a:cubicBezTo>
                        <a:pt x="50" y="126"/>
                        <a:pt x="50" y="126"/>
                        <a:pt x="50" y="126"/>
                      </a:cubicBezTo>
                      <a:cubicBezTo>
                        <a:pt x="50" y="125"/>
                        <a:pt x="50" y="125"/>
                        <a:pt x="50" y="125"/>
                      </a:cubicBezTo>
                      <a:cubicBezTo>
                        <a:pt x="50" y="125"/>
                        <a:pt x="50" y="125"/>
                        <a:pt x="50" y="125"/>
                      </a:cubicBezTo>
                      <a:cubicBezTo>
                        <a:pt x="50" y="125"/>
                        <a:pt x="50" y="125"/>
                        <a:pt x="50" y="125"/>
                      </a:cubicBezTo>
                      <a:cubicBezTo>
                        <a:pt x="50" y="125"/>
                        <a:pt x="50" y="124"/>
                        <a:pt x="50" y="124"/>
                      </a:cubicBezTo>
                      <a:cubicBezTo>
                        <a:pt x="50" y="124"/>
                        <a:pt x="50" y="125"/>
                        <a:pt x="50" y="125"/>
                      </a:cubicBezTo>
                      <a:cubicBezTo>
                        <a:pt x="51" y="125"/>
                        <a:pt x="51" y="124"/>
                        <a:pt x="51" y="124"/>
                      </a:cubicBezTo>
                      <a:cubicBezTo>
                        <a:pt x="51" y="124"/>
                        <a:pt x="51" y="124"/>
                        <a:pt x="50" y="124"/>
                      </a:cubicBezTo>
                      <a:cubicBezTo>
                        <a:pt x="50" y="124"/>
                        <a:pt x="50" y="124"/>
                        <a:pt x="50" y="124"/>
                      </a:cubicBezTo>
                      <a:cubicBezTo>
                        <a:pt x="50" y="124"/>
                        <a:pt x="50" y="124"/>
                        <a:pt x="50" y="123"/>
                      </a:cubicBezTo>
                      <a:cubicBezTo>
                        <a:pt x="50" y="123"/>
                        <a:pt x="50" y="123"/>
                        <a:pt x="50" y="123"/>
                      </a:cubicBezTo>
                      <a:cubicBezTo>
                        <a:pt x="50" y="123"/>
                        <a:pt x="50" y="123"/>
                        <a:pt x="50" y="123"/>
                      </a:cubicBezTo>
                      <a:cubicBezTo>
                        <a:pt x="50" y="123"/>
                        <a:pt x="50" y="123"/>
                        <a:pt x="49" y="123"/>
                      </a:cubicBezTo>
                      <a:cubicBezTo>
                        <a:pt x="50" y="123"/>
                        <a:pt x="50" y="123"/>
                        <a:pt x="50" y="122"/>
                      </a:cubicBezTo>
                      <a:cubicBezTo>
                        <a:pt x="50" y="122"/>
                        <a:pt x="50" y="123"/>
                        <a:pt x="50" y="123"/>
                      </a:cubicBezTo>
                      <a:cubicBezTo>
                        <a:pt x="50" y="122"/>
                        <a:pt x="50" y="122"/>
                        <a:pt x="50" y="121"/>
                      </a:cubicBezTo>
                      <a:cubicBezTo>
                        <a:pt x="50" y="121"/>
                        <a:pt x="51" y="120"/>
                        <a:pt x="51" y="120"/>
                      </a:cubicBezTo>
                      <a:cubicBezTo>
                        <a:pt x="51" y="120"/>
                        <a:pt x="51" y="120"/>
                        <a:pt x="52" y="120"/>
                      </a:cubicBezTo>
                      <a:cubicBezTo>
                        <a:pt x="52" y="120"/>
                        <a:pt x="51" y="120"/>
                        <a:pt x="51" y="121"/>
                      </a:cubicBezTo>
                      <a:cubicBezTo>
                        <a:pt x="51" y="120"/>
                        <a:pt x="51" y="120"/>
                        <a:pt x="51" y="121"/>
                      </a:cubicBezTo>
                      <a:cubicBezTo>
                        <a:pt x="51" y="121"/>
                        <a:pt x="51" y="121"/>
                        <a:pt x="51" y="121"/>
                      </a:cubicBezTo>
                      <a:cubicBezTo>
                        <a:pt x="51" y="121"/>
                        <a:pt x="51" y="121"/>
                        <a:pt x="51" y="121"/>
                      </a:cubicBezTo>
                      <a:cubicBezTo>
                        <a:pt x="51" y="122"/>
                        <a:pt x="51" y="123"/>
                        <a:pt x="51" y="122"/>
                      </a:cubicBezTo>
                      <a:cubicBezTo>
                        <a:pt x="51" y="123"/>
                        <a:pt x="51" y="123"/>
                        <a:pt x="51" y="123"/>
                      </a:cubicBezTo>
                      <a:cubicBezTo>
                        <a:pt x="51" y="123"/>
                        <a:pt x="51" y="123"/>
                        <a:pt x="51" y="123"/>
                      </a:cubicBezTo>
                      <a:cubicBezTo>
                        <a:pt x="51" y="123"/>
                        <a:pt x="51" y="122"/>
                        <a:pt x="52" y="122"/>
                      </a:cubicBezTo>
                      <a:cubicBezTo>
                        <a:pt x="52" y="123"/>
                        <a:pt x="51" y="123"/>
                        <a:pt x="52" y="123"/>
                      </a:cubicBezTo>
                      <a:cubicBezTo>
                        <a:pt x="52" y="123"/>
                        <a:pt x="52" y="122"/>
                        <a:pt x="53" y="122"/>
                      </a:cubicBezTo>
                      <a:cubicBezTo>
                        <a:pt x="53" y="122"/>
                        <a:pt x="52" y="122"/>
                        <a:pt x="52" y="122"/>
                      </a:cubicBezTo>
                      <a:cubicBezTo>
                        <a:pt x="52" y="122"/>
                        <a:pt x="53" y="122"/>
                        <a:pt x="53" y="122"/>
                      </a:cubicBezTo>
                      <a:cubicBezTo>
                        <a:pt x="53" y="121"/>
                        <a:pt x="52" y="121"/>
                        <a:pt x="52" y="120"/>
                      </a:cubicBezTo>
                      <a:cubicBezTo>
                        <a:pt x="52" y="120"/>
                        <a:pt x="53" y="121"/>
                        <a:pt x="53" y="120"/>
                      </a:cubicBezTo>
                      <a:cubicBezTo>
                        <a:pt x="53" y="120"/>
                        <a:pt x="53" y="121"/>
                        <a:pt x="53" y="121"/>
                      </a:cubicBezTo>
                      <a:cubicBezTo>
                        <a:pt x="53" y="121"/>
                        <a:pt x="53" y="120"/>
                        <a:pt x="54" y="120"/>
                      </a:cubicBezTo>
                      <a:cubicBezTo>
                        <a:pt x="53" y="120"/>
                        <a:pt x="53" y="119"/>
                        <a:pt x="53" y="119"/>
                      </a:cubicBezTo>
                      <a:cubicBezTo>
                        <a:pt x="53" y="119"/>
                        <a:pt x="53" y="118"/>
                        <a:pt x="53" y="118"/>
                      </a:cubicBezTo>
                      <a:cubicBezTo>
                        <a:pt x="53" y="118"/>
                        <a:pt x="53" y="118"/>
                        <a:pt x="53" y="118"/>
                      </a:cubicBezTo>
                      <a:cubicBezTo>
                        <a:pt x="54" y="118"/>
                        <a:pt x="53" y="118"/>
                        <a:pt x="54" y="118"/>
                      </a:cubicBezTo>
                      <a:cubicBezTo>
                        <a:pt x="53" y="118"/>
                        <a:pt x="54" y="117"/>
                        <a:pt x="54" y="117"/>
                      </a:cubicBezTo>
                      <a:cubicBezTo>
                        <a:pt x="53" y="117"/>
                        <a:pt x="53" y="117"/>
                        <a:pt x="53" y="118"/>
                      </a:cubicBezTo>
                      <a:cubicBezTo>
                        <a:pt x="52" y="118"/>
                        <a:pt x="52" y="118"/>
                        <a:pt x="52" y="117"/>
                      </a:cubicBezTo>
                      <a:cubicBezTo>
                        <a:pt x="52" y="117"/>
                        <a:pt x="51" y="117"/>
                        <a:pt x="51" y="117"/>
                      </a:cubicBezTo>
                      <a:cubicBezTo>
                        <a:pt x="51" y="117"/>
                        <a:pt x="51" y="117"/>
                        <a:pt x="51" y="116"/>
                      </a:cubicBezTo>
                      <a:cubicBezTo>
                        <a:pt x="51" y="117"/>
                        <a:pt x="51" y="116"/>
                        <a:pt x="52" y="116"/>
                      </a:cubicBezTo>
                      <a:cubicBezTo>
                        <a:pt x="52" y="116"/>
                        <a:pt x="51" y="116"/>
                        <a:pt x="51" y="117"/>
                      </a:cubicBezTo>
                      <a:cubicBezTo>
                        <a:pt x="52" y="117"/>
                        <a:pt x="52" y="117"/>
                        <a:pt x="52" y="117"/>
                      </a:cubicBezTo>
                      <a:cubicBezTo>
                        <a:pt x="52" y="117"/>
                        <a:pt x="52" y="116"/>
                        <a:pt x="52" y="116"/>
                      </a:cubicBezTo>
                      <a:cubicBezTo>
                        <a:pt x="52" y="116"/>
                        <a:pt x="52" y="116"/>
                        <a:pt x="52" y="116"/>
                      </a:cubicBezTo>
                      <a:cubicBezTo>
                        <a:pt x="53" y="116"/>
                        <a:pt x="53" y="116"/>
                        <a:pt x="52" y="117"/>
                      </a:cubicBezTo>
                      <a:cubicBezTo>
                        <a:pt x="53" y="117"/>
                        <a:pt x="53" y="117"/>
                        <a:pt x="53" y="117"/>
                      </a:cubicBezTo>
                      <a:cubicBezTo>
                        <a:pt x="53" y="117"/>
                        <a:pt x="53" y="117"/>
                        <a:pt x="54" y="116"/>
                      </a:cubicBezTo>
                      <a:cubicBezTo>
                        <a:pt x="54" y="117"/>
                        <a:pt x="53" y="117"/>
                        <a:pt x="54" y="117"/>
                      </a:cubicBezTo>
                      <a:cubicBezTo>
                        <a:pt x="54" y="117"/>
                        <a:pt x="54" y="116"/>
                        <a:pt x="54" y="116"/>
                      </a:cubicBezTo>
                      <a:cubicBezTo>
                        <a:pt x="54" y="116"/>
                        <a:pt x="54" y="116"/>
                        <a:pt x="54" y="115"/>
                      </a:cubicBezTo>
                      <a:cubicBezTo>
                        <a:pt x="54" y="115"/>
                        <a:pt x="54" y="115"/>
                        <a:pt x="54" y="116"/>
                      </a:cubicBezTo>
                      <a:cubicBezTo>
                        <a:pt x="54" y="115"/>
                        <a:pt x="54" y="115"/>
                        <a:pt x="55" y="115"/>
                      </a:cubicBezTo>
                      <a:cubicBezTo>
                        <a:pt x="55" y="115"/>
                        <a:pt x="55" y="114"/>
                        <a:pt x="56" y="114"/>
                      </a:cubicBezTo>
                      <a:cubicBezTo>
                        <a:pt x="56" y="114"/>
                        <a:pt x="56" y="114"/>
                        <a:pt x="56" y="114"/>
                      </a:cubicBezTo>
                      <a:cubicBezTo>
                        <a:pt x="56" y="114"/>
                        <a:pt x="55" y="115"/>
                        <a:pt x="55" y="115"/>
                      </a:cubicBezTo>
                      <a:cubicBezTo>
                        <a:pt x="55" y="115"/>
                        <a:pt x="55" y="115"/>
                        <a:pt x="55" y="115"/>
                      </a:cubicBezTo>
                      <a:cubicBezTo>
                        <a:pt x="55" y="115"/>
                        <a:pt x="55" y="115"/>
                        <a:pt x="56" y="115"/>
                      </a:cubicBezTo>
                      <a:cubicBezTo>
                        <a:pt x="56" y="115"/>
                        <a:pt x="55" y="116"/>
                        <a:pt x="56" y="116"/>
                      </a:cubicBezTo>
                      <a:cubicBezTo>
                        <a:pt x="56" y="117"/>
                        <a:pt x="56" y="118"/>
                        <a:pt x="55" y="119"/>
                      </a:cubicBezTo>
                      <a:cubicBezTo>
                        <a:pt x="55" y="119"/>
                        <a:pt x="55" y="119"/>
                        <a:pt x="55" y="119"/>
                      </a:cubicBezTo>
                      <a:cubicBezTo>
                        <a:pt x="55" y="119"/>
                        <a:pt x="55" y="119"/>
                        <a:pt x="55" y="119"/>
                      </a:cubicBezTo>
                      <a:cubicBezTo>
                        <a:pt x="55" y="119"/>
                        <a:pt x="55" y="119"/>
                        <a:pt x="54" y="120"/>
                      </a:cubicBezTo>
                      <a:cubicBezTo>
                        <a:pt x="55" y="120"/>
                        <a:pt x="55" y="120"/>
                        <a:pt x="55" y="120"/>
                      </a:cubicBezTo>
                      <a:cubicBezTo>
                        <a:pt x="55" y="120"/>
                        <a:pt x="55" y="121"/>
                        <a:pt x="55" y="120"/>
                      </a:cubicBezTo>
                      <a:cubicBezTo>
                        <a:pt x="54" y="120"/>
                        <a:pt x="55" y="120"/>
                        <a:pt x="54" y="120"/>
                      </a:cubicBezTo>
                      <a:cubicBezTo>
                        <a:pt x="54" y="120"/>
                        <a:pt x="54" y="121"/>
                        <a:pt x="54" y="121"/>
                      </a:cubicBezTo>
                      <a:cubicBezTo>
                        <a:pt x="54" y="121"/>
                        <a:pt x="54" y="121"/>
                        <a:pt x="54" y="120"/>
                      </a:cubicBezTo>
                      <a:cubicBezTo>
                        <a:pt x="55" y="121"/>
                        <a:pt x="55" y="121"/>
                        <a:pt x="56" y="121"/>
                      </a:cubicBezTo>
                      <a:cubicBezTo>
                        <a:pt x="56" y="121"/>
                        <a:pt x="55" y="121"/>
                        <a:pt x="55" y="121"/>
                      </a:cubicBezTo>
                      <a:cubicBezTo>
                        <a:pt x="55" y="121"/>
                        <a:pt x="55" y="121"/>
                        <a:pt x="55" y="121"/>
                      </a:cubicBezTo>
                      <a:cubicBezTo>
                        <a:pt x="55" y="120"/>
                        <a:pt x="55" y="120"/>
                        <a:pt x="55" y="119"/>
                      </a:cubicBezTo>
                      <a:cubicBezTo>
                        <a:pt x="56" y="119"/>
                        <a:pt x="56" y="119"/>
                        <a:pt x="56" y="119"/>
                      </a:cubicBezTo>
                      <a:cubicBezTo>
                        <a:pt x="57" y="119"/>
                        <a:pt x="57" y="119"/>
                        <a:pt x="57" y="119"/>
                      </a:cubicBezTo>
                      <a:cubicBezTo>
                        <a:pt x="57" y="119"/>
                        <a:pt x="56" y="119"/>
                        <a:pt x="56" y="119"/>
                      </a:cubicBezTo>
                      <a:cubicBezTo>
                        <a:pt x="56" y="119"/>
                        <a:pt x="56" y="119"/>
                        <a:pt x="56" y="118"/>
                      </a:cubicBezTo>
                      <a:cubicBezTo>
                        <a:pt x="56" y="118"/>
                        <a:pt x="56" y="118"/>
                        <a:pt x="56" y="118"/>
                      </a:cubicBezTo>
                      <a:cubicBezTo>
                        <a:pt x="56" y="118"/>
                        <a:pt x="57" y="117"/>
                        <a:pt x="57" y="117"/>
                      </a:cubicBezTo>
                      <a:cubicBezTo>
                        <a:pt x="57" y="117"/>
                        <a:pt x="57" y="117"/>
                        <a:pt x="57" y="117"/>
                      </a:cubicBezTo>
                      <a:cubicBezTo>
                        <a:pt x="56" y="117"/>
                        <a:pt x="56" y="117"/>
                        <a:pt x="56" y="117"/>
                      </a:cubicBezTo>
                      <a:cubicBezTo>
                        <a:pt x="56" y="117"/>
                        <a:pt x="56" y="116"/>
                        <a:pt x="56" y="116"/>
                      </a:cubicBezTo>
                      <a:cubicBezTo>
                        <a:pt x="57" y="116"/>
                        <a:pt x="56" y="116"/>
                        <a:pt x="57" y="116"/>
                      </a:cubicBezTo>
                      <a:cubicBezTo>
                        <a:pt x="57" y="116"/>
                        <a:pt x="57" y="116"/>
                        <a:pt x="56" y="116"/>
                      </a:cubicBezTo>
                      <a:cubicBezTo>
                        <a:pt x="57" y="116"/>
                        <a:pt x="57" y="116"/>
                        <a:pt x="57" y="115"/>
                      </a:cubicBezTo>
                      <a:cubicBezTo>
                        <a:pt x="57" y="115"/>
                        <a:pt x="57" y="116"/>
                        <a:pt x="58" y="116"/>
                      </a:cubicBezTo>
                      <a:cubicBezTo>
                        <a:pt x="58" y="116"/>
                        <a:pt x="58" y="116"/>
                        <a:pt x="57" y="116"/>
                      </a:cubicBezTo>
                      <a:cubicBezTo>
                        <a:pt x="57" y="116"/>
                        <a:pt x="57" y="116"/>
                        <a:pt x="57" y="116"/>
                      </a:cubicBezTo>
                      <a:cubicBezTo>
                        <a:pt x="57" y="116"/>
                        <a:pt x="57" y="116"/>
                        <a:pt x="57" y="116"/>
                      </a:cubicBezTo>
                      <a:cubicBezTo>
                        <a:pt x="57" y="116"/>
                        <a:pt x="57" y="116"/>
                        <a:pt x="57" y="116"/>
                      </a:cubicBezTo>
                      <a:cubicBezTo>
                        <a:pt x="57" y="116"/>
                        <a:pt x="57" y="117"/>
                        <a:pt x="58" y="117"/>
                      </a:cubicBezTo>
                      <a:cubicBezTo>
                        <a:pt x="58" y="117"/>
                        <a:pt x="57" y="116"/>
                        <a:pt x="58" y="116"/>
                      </a:cubicBezTo>
                      <a:cubicBezTo>
                        <a:pt x="58" y="116"/>
                        <a:pt x="58" y="116"/>
                        <a:pt x="58" y="116"/>
                      </a:cubicBezTo>
                      <a:cubicBezTo>
                        <a:pt x="58" y="116"/>
                        <a:pt x="58" y="115"/>
                        <a:pt x="58" y="115"/>
                      </a:cubicBezTo>
                      <a:cubicBezTo>
                        <a:pt x="58" y="115"/>
                        <a:pt x="58" y="115"/>
                        <a:pt x="58" y="115"/>
                      </a:cubicBezTo>
                      <a:cubicBezTo>
                        <a:pt x="58" y="115"/>
                        <a:pt x="58" y="115"/>
                        <a:pt x="57" y="115"/>
                      </a:cubicBezTo>
                      <a:cubicBezTo>
                        <a:pt x="57" y="115"/>
                        <a:pt x="57" y="115"/>
                        <a:pt x="57" y="115"/>
                      </a:cubicBezTo>
                      <a:cubicBezTo>
                        <a:pt x="57" y="115"/>
                        <a:pt x="57" y="115"/>
                        <a:pt x="57" y="115"/>
                      </a:cubicBezTo>
                      <a:cubicBezTo>
                        <a:pt x="57" y="115"/>
                        <a:pt x="57" y="115"/>
                        <a:pt x="57" y="115"/>
                      </a:cubicBezTo>
                      <a:cubicBezTo>
                        <a:pt x="56" y="114"/>
                        <a:pt x="57" y="113"/>
                        <a:pt x="58" y="112"/>
                      </a:cubicBezTo>
                      <a:cubicBezTo>
                        <a:pt x="58" y="112"/>
                        <a:pt x="58" y="112"/>
                        <a:pt x="57" y="113"/>
                      </a:cubicBezTo>
                      <a:cubicBezTo>
                        <a:pt x="57" y="112"/>
                        <a:pt x="57" y="112"/>
                        <a:pt x="57" y="113"/>
                      </a:cubicBezTo>
                      <a:cubicBezTo>
                        <a:pt x="57" y="112"/>
                        <a:pt x="57" y="112"/>
                        <a:pt x="57" y="112"/>
                      </a:cubicBezTo>
                      <a:cubicBezTo>
                        <a:pt x="58" y="111"/>
                        <a:pt x="57" y="112"/>
                        <a:pt x="58" y="112"/>
                      </a:cubicBezTo>
                      <a:cubicBezTo>
                        <a:pt x="58" y="112"/>
                        <a:pt x="58" y="111"/>
                        <a:pt x="58" y="112"/>
                      </a:cubicBezTo>
                      <a:cubicBezTo>
                        <a:pt x="58" y="112"/>
                        <a:pt x="58" y="112"/>
                        <a:pt x="59" y="112"/>
                      </a:cubicBezTo>
                      <a:cubicBezTo>
                        <a:pt x="59" y="112"/>
                        <a:pt x="59" y="112"/>
                        <a:pt x="59" y="112"/>
                      </a:cubicBezTo>
                      <a:cubicBezTo>
                        <a:pt x="59" y="112"/>
                        <a:pt x="59" y="112"/>
                        <a:pt x="59" y="112"/>
                      </a:cubicBezTo>
                      <a:cubicBezTo>
                        <a:pt x="59" y="112"/>
                        <a:pt x="59" y="112"/>
                        <a:pt x="59" y="112"/>
                      </a:cubicBezTo>
                      <a:cubicBezTo>
                        <a:pt x="59" y="112"/>
                        <a:pt x="59" y="112"/>
                        <a:pt x="59" y="112"/>
                      </a:cubicBezTo>
                      <a:cubicBezTo>
                        <a:pt x="60" y="113"/>
                        <a:pt x="60" y="112"/>
                        <a:pt x="60" y="111"/>
                      </a:cubicBezTo>
                      <a:cubicBezTo>
                        <a:pt x="60" y="111"/>
                        <a:pt x="60" y="111"/>
                        <a:pt x="60" y="111"/>
                      </a:cubicBezTo>
                      <a:cubicBezTo>
                        <a:pt x="60" y="111"/>
                        <a:pt x="60" y="111"/>
                        <a:pt x="60" y="111"/>
                      </a:cubicBezTo>
                      <a:cubicBezTo>
                        <a:pt x="60" y="111"/>
                        <a:pt x="60" y="112"/>
                        <a:pt x="60" y="112"/>
                      </a:cubicBezTo>
                      <a:cubicBezTo>
                        <a:pt x="59" y="112"/>
                        <a:pt x="59" y="111"/>
                        <a:pt x="59" y="111"/>
                      </a:cubicBezTo>
                      <a:cubicBezTo>
                        <a:pt x="59" y="111"/>
                        <a:pt x="59" y="111"/>
                        <a:pt x="59" y="111"/>
                      </a:cubicBezTo>
                      <a:cubicBezTo>
                        <a:pt x="59" y="111"/>
                        <a:pt x="59" y="111"/>
                        <a:pt x="59" y="111"/>
                      </a:cubicBezTo>
                      <a:cubicBezTo>
                        <a:pt x="59" y="110"/>
                        <a:pt x="59" y="111"/>
                        <a:pt x="59" y="110"/>
                      </a:cubicBezTo>
                      <a:cubicBezTo>
                        <a:pt x="59" y="110"/>
                        <a:pt x="59" y="111"/>
                        <a:pt x="60" y="111"/>
                      </a:cubicBezTo>
                      <a:cubicBezTo>
                        <a:pt x="60" y="111"/>
                        <a:pt x="60" y="111"/>
                        <a:pt x="59" y="111"/>
                      </a:cubicBezTo>
                      <a:cubicBezTo>
                        <a:pt x="60" y="111"/>
                        <a:pt x="61" y="111"/>
                        <a:pt x="61" y="111"/>
                      </a:cubicBezTo>
                      <a:cubicBezTo>
                        <a:pt x="61" y="111"/>
                        <a:pt x="62" y="111"/>
                        <a:pt x="62" y="110"/>
                      </a:cubicBezTo>
                      <a:cubicBezTo>
                        <a:pt x="61" y="110"/>
                        <a:pt x="61" y="110"/>
                        <a:pt x="61" y="110"/>
                      </a:cubicBezTo>
                      <a:cubicBezTo>
                        <a:pt x="61" y="110"/>
                        <a:pt x="61" y="110"/>
                        <a:pt x="61" y="110"/>
                      </a:cubicBezTo>
                      <a:cubicBezTo>
                        <a:pt x="61" y="110"/>
                        <a:pt x="61" y="110"/>
                        <a:pt x="61" y="109"/>
                      </a:cubicBezTo>
                      <a:cubicBezTo>
                        <a:pt x="62" y="110"/>
                        <a:pt x="62" y="110"/>
                        <a:pt x="62" y="110"/>
                      </a:cubicBezTo>
                      <a:cubicBezTo>
                        <a:pt x="62" y="110"/>
                        <a:pt x="62" y="110"/>
                        <a:pt x="62" y="110"/>
                      </a:cubicBezTo>
                      <a:cubicBezTo>
                        <a:pt x="62" y="109"/>
                        <a:pt x="61" y="110"/>
                        <a:pt x="61" y="109"/>
                      </a:cubicBezTo>
                      <a:cubicBezTo>
                        <a:pt x="61" y="109"/>
                        <a:pt x="61" y="109"/>
                        <a:pt x="61" y="108"/>
                      </a:cubicBezTo>
                      <a:cubicBezTo>
                        <a:pt x="62" y="108"/>
                        <a:pt x="62" y="109"/>
                        <a:pt x="62" y="109"/>
                      </a:cubicBezTo>
                      <a:cubicBezTo>
                        <a:pt x="63" y="109"/>
                        <a:pt x="63" y="109"/>
                        <a:pt x="63" y="109"/>
                      </a:cubicBezTo>
                      <a:cubicBezTo>
                        <a:pt x="63" y="108"/>
                        <a:pt x="63" y="108"/>
                        <a:pt x="63" y="108"/>
                      </a:cubicBezTo>
                      <a:cubicBezTo>
                        <a:pt x="63" y="108"/>
                        <a:pt x="63" y="108"/>
                        <a:pt x="63" y="108"/>
                      </a:cubicBezTo>
                      <a:cubicBezTo>
                        <a:pt x="63" y="108"/>
                        <a:pt x="63" y="108"/>
                        <a:pt x="63" y="108"/>
                      </a:cubicBezTo>
                      <a:cubicBezTo>
                        <a:pt x="63" y="107"/>
                        <a:pt x="64" y="107"/>
                        <a:pt x="64" y="106"/>
                      </a:cubicBezTo>
                      <a:cubicBezTo>
                        <a:pt x="65" y="106"/>
                        <a:pt x="64" y="107"/>
                        <a:pt x="65" y="107"/>
                      </a:cubicBezTo>
                      <a:cubicBezTo>
                        <a:pt x="64" y="108"/>
                        <a:pt x="64" y="108"/>
                        <a:pt x="64" y="108"/>
                      </a:cubicBezTo>
                      <a:cubicBezTo>
                        <a:pt x="65" y="108"/>
                        <a:pt x="65" y="108"/>
                        <a:pt x="65" y="108"/>
                      </a:cubicBezTo>
                      <a:cubicBezTo>
                        <a:pt x="65" y="108"/>
                        <a:pt x="65" y="108"/>
                        <a:pt x="65" y="108"/>
                      </a:cubicBezTo>
                      <a:cubicBezTo>
                        <a:pt x="65" y="108"/>
                        <a:pt x="65" y="108"/>
                        <a:pt x="65" y="109"/>
                      </a:cubicBezTo>
                      <a:cubicBezTo>
                        <a:pt x="65" y="108"/>
                        <a:pt x="64" y="108"/>
                        <a:pt x="64" y="109"/>
                      </a:cubicBezTo>
                      <a:cubicBezTo>
                        <a:pt x="64" y="109"/>
                        <a:pt x="64" y="109"/>
                        <a:pt x="65" y="109"/>
                      </a:cubicBezTo>
                      <a:cubicBezTo>
                        <a:pt x="65" y="109"/>
                        <a:pt x="65" y="109"/>
                        <a:pt x="65" y="109"/>
                      </a:cubicBezTo>
                      <a:cubicBezTo>
                        <a:pt x="64" y="109"/>
                        <a:pt x="65" y="109"/>
                        <a:pt x="64" y="109"/>
                      </a:cubicBezTo>
                      <a:cubicBezTo>
                        <a:pt x="64" y="110"/>
                        <a:pt x="65" y="111"/>
                        <a:pt x="64" y="113"/>
                      </a:cubicBezTo>
                      <a:cubicBezTo>
                        <a:pt x="64" y="112"/>
                        <a:pt x="64" y="112"/>
                        <a:pt x="64" y="112"/>
                      </a:cubicBezTo>
                      <a:cubicBezTo>
                        <a:pt x="64" y="113"/>
                        <a:pt x="64" y="113"/>
                        <a:pt x="64" y="113"/>
                      </a:cubicBezTo>
                      <a:cubicBezTo>
                        <a:pt x="64" y="113"/>
                        <a:pt x="64" y="113"/>
                        <a:pt x="64" y="113"/>
                      </a:cubicBezTo>
                      <a:cubicBezTo>
                        <a:pt x="64" y="114"/>
                        <a:pt x="64" y="114"/>
                        <a:pt x="64" y="114"/>
                      </a:cubicBezTo>
                      <a:cubicBezTo>
                        <a:pt x="64" y="114"/>
                        <a:pt x="64" y="114"/>
                        <a:pt x="64" y="114"/>
                      </a:cubicBezTo>
                      <a:cubicBezTo>
                        <a:pt x="64" y="114"/>
                        <a:pt x="64" y="115"/>
                        <a:pt x="63" y="116"/>
                      </a:cubicBezTo>
                      <a:cubicBezTo>
                        <a:pt x="63" y="116"/>
                        <a:pt x="63" y="116"/>
                        <a:pt x="63" y="117"/>
                      </a:cubicBezTo>
                      <a:cubicBezTo>
                        <a:pt x="63" y="118"/>
                        <a:pt x="63" y="118"/>
                        <a:pt x="62" y="119"/>
                      </a:cubicBezTo>
                      <a:cubicBezTo>
                        <a:pt x="62" y="118"/>
                        <a:pt x="62" y="118"/>
                        <a:pt x="62" y="118"/>
                      </a:cubicBezTo>
                      <a:cubicBezTo>
                        <a:pt x="62" y="117"/>
                        <a:pt x="62" y="118"/>
                        <a:pt x="62" y="118"/>
                      </a:cubicBezTo>
                      <a:cubicBezTo>
                        <a:pt x="62" y="118"/>
                        <a:pt x="62" y="118"/>
                        <a:pt x="62" y="118"/>
                      </a:cubicBezTo>
                      <a:cubicBezTo>
                        <a:pt x="62" y="118"/>
                        <a:pt x="61" y="120"/>
                        <a:pt x="61" y="120"/>
                      </a:cubicBezTo>
                      <a:cubicBezTo>
                        <a:pt x="61" y="121"/>
                        <a:pt x="61" y="120"/>
                        <a:pt x="61" y="120"/>
                      </a:cubicBezTo>
                      <a:cubicBezTo>
                        <a:pt x="61" y="121"/>
                        <a:pt x="60" y="121"/>
                        <a:pt x="60" y="122"/>
                      </a:cubicBezTo>
                      <a:cubicBezTo>
                        <a:pt x="60" y="122"/>
                        <a:pt x="60" y="122"/>
                        <a:pt x="60" y="122"/>
                      </a:cubicBezTo>
                      <a:cubicBezTo>
                        <a:pt x="60" y="124"/>
                        <a:pt x="60" y="126"/>
                        <a:pt x="58" y="128"/>
                      </a:cubicBezTo>
                      <a:cubicBezTo>
                        <a:pt x="58" y="128"/>
                        <a:pt x="59" y="128"/>
                        <a:pt x="59" y="128"/>
                      </a:cubicBezTo>
                      <a:cubicBezTo>
                        <a:pt x="58" y="128"/>
                        <a:pt x="58" y="128"/>
                        <a:pt x="58" y="128"/>
                      </a:cubicBezTo>
                      <a:cubicBezTo>
                        <a:pt x="58" y="128"/>
                        <a:pt x="58" y="128"/>
                        <a:pt x="58" y="128"/>
                      </a:cubicBezTo>
                      <a:cubicBezTo>
                        <a:pt x="58" y="129"/>
                        <a:pt x="58" y="128"/>
                        <a:pt x="58" y="129"/>
                      </a:cubicBezTo>
                      <a:cubicBezTo>
                        <a:pt x="58" y="129"/>
                        <a:pt x="58" y="129"/>
                        <a:pt x="58" y="129"/>
                      </a:cubicBezTo>
                      <a:cubicBezTo>
                        <a:pt x="58" y="129"/>
                        <a:pt x="58" y="129"/>
                        <a:pt x="58" y="129"/>
                      </a:cubicBezTo>
                      <a:cubicBezTo>
                        <a:pt x="58" y="129"/>
                        <a:pt x="58" y="129"/>
                        <a:pt x="59" y="130"/>
                      </a:cubicBezTo>
                      <a:cubicBezTo>
                        <a:pt x="58" y="130"/>
                        <a:pt x="58" y="129"/>
                        <a:pt x="58" y="130"/>
                      </a:cubicBezTo>
                      <a:cubicBezTo>
                        <a:pt x="58" y="130"/>
                        <a:pt x="58" y="130"/>
                        <a:pt x="57" y="131"/>
                      </a:cubicBezTo>
                      <a:cubicBezTo>
                        <a:pt x="57" y="131"/>
                        <a:pt x="57" y="131"/>
                        <a:pt x="57" y="131"/>
                      </a:cubicBezTo>
                      <a:cubicBezTo>
                        <a:pt x="57" y="131"/>
                        <a:pt x="57" y="131"/>
                        <a:pt x="57" y="132"/>
                      </a:cubicBezTo>
                      <a:cubicBezTo>
                        <a:pt x="56" y="132"/>
                        <a:pt x="57" y="132"/>
                        <a:pt x="57" y="132"/>
                      </a:cubicBezTo>
                      <a:cubicBezTo>
                        <a:pt x="57" y="132"/>
                        <a:pt x="57" y="132"/>
                        <a:pt x="57" y="132"/>
                      </a:cubicBezTo>
                      <a:cubicBezTo>
                        <a:pt x="57" y="132"/>
                        <a:pt x="57" y="133"/>
                        <a:pt x="57" y="133"/>
                      </a:cubicBezTo>
                      <a:cubicBezTo>
                        <a:pt x="57" y="133"/>
                        <a:pt x="56" y="134"/>
                        <a:pt x="57" y="134"/>
                      </a:cubicBezTo>
                      <a:cubicBezTo>
                        <a:pt x="56" y="134"/>
                        <a:pt x="56" y="135"/>
                        <a:pt x="55" y="135"/>
                      </a:cubicBezTo>
                      <a:cubicBezTo>
                        <a:pt x="55" y="136"/>
                        <a:pt x="56" y="136"/>
                        <a:pt x="56" y="136"/>
                      </a:cubicBezTo>
                      <a:cubicBezTo>
                        <a:pt x="55" y="136"/>
                        <a:pt x="55" y="137"/>
                        <a:pt x="54" y="137"/>
                      </a:cubicBezTo>
                      <a:cubicBezTo>
                        <a:pt x="54" y="137"/>
                        <a:pt x="55" y="136"/>
                        <a:pt x="55" y="136"/>
                      </a:cubicBezTo>
                      <a:cubicBezTo>
                        <a:pt x="54" y="136"/>
                        <a:pt x="54" y="137"/>
                        <a:pt x="54" y="137"/>
                      </a:cubicBezTo>
                      <a:cubicBezTo>
                        <a:pt x="54" y="137"/>
                        <a:pt x="54" y="136"/>
                        <a:pt x="54" y="136"/>
                      </a:cubicBezTo>
                      <a:cubicBezTo>
                        <a:pt x="55" y="136"/>
                        <a:pt x="54" y="136"/>
                        <a:pt x="55" y="136"/>
                      </a:cubicBezTo>
                      <a:cubicBezTo>
                        <a:pt x="55" y="136"/>
                        <a:pt x="55" y="136"/>
                        <a:pt x="54" y="136"/>
                      </a:cubicBezTo>
                      <a:cubicBezTo>
                        <a:pt x="55" y="134"/>
                        <a:pt x="55" y="134"/>
                        <a:pt x="56" y="132"/>
                      </a:cubicBezTo>
                      <a:cubicBezTo>
                        <a:pt x="56" y="132"/>
                        <a:pt x="56" y="132"/>
                        <a:pt x="56" y="132"/>
                      </a:cubicBezTo>
                      <a:cubicBezTo>
                        <a:pt x="57" y="131"/>
                        <a:pt x="57" y="128"/>
                        <a:pt x="58" y="127"/>
                      </a:cubicBezTo>
                      <a:cubicBezTo>
                        <a:pt x="58" y="127"/>
                        <a:pt x="58" y="127"/>
                        <a:pt x="58" y="127"/>
                      </a:cubicBezTo>
                      <a:cubicBezTo>
                        <a:pt x="58" y="126"/>
                        <a:pt x="58" y="126"/>
                        <a:pt x="58" y="126"/>
                      </a:cubicBezTo>
                      <a:cubicBezTo>
                        <a:pt x="58" y="126"/>
                        <a:pt x="58" y="124"/>
                        <a:pt x="59" y="124"/>
                      </a:cubicBezTo>
                      <a:cubicBezTo>
                        <a:pt x="59" y="124"/>
                        <a:pt x="59" y="124"/>
                        <a:pt x="58" y="124"/>
                      </a:cubicBezTo>
                      <a:cubicBezTo>
                        <a:pt x="59" y="124"/>
                        <a:pt x="59" y="123"/>
                        <a:pt x="59" y="123"/>
                      </a:cubicBezTo>
                      <a:cubicBezTo>
                        <a:pt x="59" y="123"/>
                        <a:pt x="59" y="123"/>
                        <a:pt x="59" y="123"/>
                      </a:cubicBezTo>
                      <a:cubicBezTo>
                        <a:pt x="59" y="123"/>
                        <a:pt x="59" y="123"/>
                        <a:pt x="59" y="123"/>
                      </a:cubicBezTo>
                      <a:cubicBezTo>
                        <a:pt x="59" y="122"/>
                        <a:pt x="59" y="122"/>
                        <a:pt x="59" y="122"/>
                      </a:cubicBezTo>
                      <a:cubicBezTo>
                        <a:pt x="59" y="123"/>
                        <a:pt x="58" y="124"/>
                        <a:pt x="58" y="124"/>
                      </a:cubicBezTo>
                      <a:cubicBezTo>
                        <a:pt x="58" y="124"/>
                        <a:pt x="58" y="124"/>
                        <a:pt x="58" y="125"/>
                      </a:cubicBezTo>
                      <a:cubicBezTo>
                        <a:pt x="58" y="124"/>
                        <a:pt x="58" y="124"/>
                        <a:pt x="57" y="125"/>
                      </a:cubicBezTo>
                      <a:cubicBezTo>
                        <a:pt x="58" y="125"/>
                        <a:pt x="57" y="125"/>
                        <a:pt x="57" y="126"/>
                      </a:cubicBezTo>
                      <a:cubicBezTo>
                        <a:pt x="57" y="125"/>
                        <a:pt x="57" y="126"/>
                        <a:pt x="57" y="126"/>
                      </a:cubicBezTo>
                      <a:cubicBezTo>
                        <a:pt x="57" y="127"/>
                        <a:pt x="56" y="127"/>
                        <a:pt x="57" y="126"/>
                      </a:cubicBezTo>
                      <a:cubicBezTo>
                        <a:pt x="56" y="126"/>
                        <a:pt x="56" y="127"/>
                        <a:pt x="55" y="127"/>
                      </a:cubicBezTo>
                      <a:cubicBezTo>
                        <a:pt x="55" y="126"/>
                        <a:pt x="55" y="126"/>
                        <a:pt x="55" y="125"/>
                      </a:cubicBezTo>
                      <a:cubicBezTo>
                        <a:pt x="56" y="126"/>
                        <a:pt x="56" y="125"/>
                        <a:pt x="56" y="126"/>
                      </a:cubicBezTo>
                      <a:cubicBezTo>
                        <a:pt x="56" y="125"/>
                        <a:pt x="57" y="125"/>
                        <a:pt x="57" y="125"/>
                      </a:cubicBezTo>
                      <a:cubicBezTo>
                        <a:pt x="57" y="124"/>
                        <a:pt x="57" y="124"/>
                        <a:pt x="57" y="123"/>
                      </a:cubicBezTo>
                      <a:cubicBezTo>
                        <a:pt x="57" y="123"/>
                        <a:pt x="57" y="124"/>
                        <a:pt x="57" y="124"/>
                      </a:cubicBezTo>
                      <a:cubicBezTo>
                        <a:pt x="57" y="124"/>
                        <a:pt x="57" y="124"/>
                        <a:pt x="57" y="124"/>
                      </a:cubicBezTo>
                      <a:cubicBezTo>
                        <a:pt x="56" y="124"/>
                        <a:pt x="56" y="125"/>
                        <a:pt x="56" y="125"/>
                      </a:cubicBezTo>
                      <a:cubicBezTo>
                        <a:pt x="55" y="125"/>
                        <a:pt x="56" y="125"/>
                        <a:pt x="55" y="125"/>
                      </a:cubicBezTo>
                      <a:cubicBezTo>
                        <a:pt x="55" y="125"/>
                        <a:pt x="55" y="125"/>
                        <a:pt x="55" y="126"/>
                      </a:cubicBezTo>
                      <a:cubicBezTo>
                        <a:pt x="55" y="125"/>
                        <a:pt x="55" y="125"/>
                        <a:pt x="55" y="126"/>
                      </a:cubicBezTo>
                      <a:cubicBezTo>
                        <a:pt x="55" y="125"/>
                        <a:pt x="55" y="126"/>
                        <a:pt x="55" y="126"/>
                      </a:cubicBezTo>
                      <a:cubicBezTo>
                        <a:pt x="54" y="126"/>
                        <a:pt x="55" y="125"/>
                        <a:pt x="55" y="125"/>
                      </a:cubicBezTo>
                      <a:cubicBezTo>
                        <a:pt x="54" y="125"/>
                        <a:pt x="54" y="126"/>
                        <a:pt x="54" y="126"/>
                      </a:cubicBezTo>
                      <a:cubicBezTo>
                        <a:pt x="54" y="126"/>
                        <a:pt x="54" y="126"/>
                        <a:pt x="54" y="126"/>
                      </a:cubicBezTo>
                      <a:cubicBezTo>
                        <a:pt x="54" y="126"/>
                        <a:pt x="53" y="126"/>
                        <a:pt x="53" y="126"/>
                      </a:cubicBezTo>
                      <a:cubicBezTo>
                        <a:pt x="54" y="126"/>
                        <a:pt x="53" y="127"/>
                        <a:pt x="53" y="127"/>
                      </a:cubicBezTo>
                      <a:cubicBezTo>
                        <a:pt x="53" y="127"/>
                        <a:pt x="54" y="127"/>
                        <a:pt x="54" y="127"/>
                      </a:cubicBezTo>
                      <a:cubicBezTo>
                        <a:pt x="54" y="127"/>
                        <a:pt x="54" y="127"/>
                        <a:pt x="54" y="128"/>
                      </a:cubicBezTo>
                      <a:cubicBezTo>
                        <a:pt x="53" y="128"/>
                        <a:pt x="53" y="129"/>
                        <a:pt x="52" y="128"/>
                      </a:cubicBezTo>
                      <a:cubicBezTo>
                        <a:pt x="52" y="129"/>
                        <a:pt x="52" y="129"/>
                        <a:pt x="52" y="129"/>
                      </a:cubicBezTo>
                      <a:cubicBezTo>
                        <a:pt x="52" y="130"/>
                        <a:pt x="52" y="131"/>
                        <a:pt x="51" y="132"/>
                      </a:cubicBezTo>
                      <a:cubicBezTo>
                        <a:pt x="51" y="132"/>
                        <a:pt x="51" y="132"/>
                        <a:pt x="51" y="132"/>
                      </a:cubicBezTo>
                      <a:cubicBezTo>
                        <a:pt x="52" y="132"/>
                        <a:pt x="52" y="131"/>
                        <a:pt x="52" y="130"/>
                      </a:cubicBezTo>
                      <a:cubicBezTo>
                        <a:pt x="53" y="130"/>
                        <a:pt x="52" y="129"/>
                        <a:pt x="53" y="130"/>
                      </a:cubicBezTo>
                      <a:cubicBezTo>
                        <a:pt x="53" y="129"/>
                        <a:pt x="52" y="129"/>
                        <a:pt x="52" y="129"/>
                      </a:cubicBezTo>
                      <a:cubicBezTo>
                        <a:pt x="53" y="129"/>
                        <a:pt x="53" y="130"/>
                        <a:pt x="52" y="131"/>
                      </a:cubicBezTo>
                      <a:cubicBezTo>
                        <a:pt x="52" y="131"/>
                        <a:pt x="52" y="131"/>
                        <a:pt x="52" y="131"/>
                      </a:cubicBezTo>
                      <a:cubicBezTo>
                        <a:pt x="53" y="131"/>
                        <a:pt x="52" y="130"/>
                        <a:pt x="53" y="130"/>
                      </a:cubicBezTo>
                      <a:cubicBezTo>
                        <a:pt x="53" y="131"/>
                        <a:pt x="53" y="131"/>
                        <a:pt x="53" y="131"/>
                      </a:cubicBezTo>
                      <a:cubicBezTo>
                        <a:pt x="53" y="131"/>
                        <a:pt x="53" y="131"/>
                        <a:pt x="53" y="131"/>
                      </a:cubicBezTo>
                      <a:cubicBezTo>
                        <a:pt x="53" y="132"/>
                        <a:pt x="52" y="132"/>
                        <a:pt x="52" y="132"/>
                      </a:cubicBezTo>
                      <a:cubicBezTo>
                        <a:pt x="52" y="132"/>
                        <a:pt x="52" y="132"/>
                        <a:pt x="53" y="132"/>
                      </a:cubicBezTo>
                      <a:cubicBezTo>
                        <a:pt x="53" y="132"/>
                        <a:pt x="53" y="132"/>
                        <a:pt x="53" y="132"/>
                      </a:cubicBezTo>
                      <a:cubicBezTo>
                        <a:pt x="53" y="133"/>
                        <a:pt x="52" y="133"/>
                        <a:pt x="52" y="133"/>
                      </a:cubicBezTo>
                      <a:cubicBezTo>
                        <a:pt x="52" y="133"/>
                        <a:pt x="53" y="133"/>
                        <a:pt x="53" y="133"/>
                      </a:cubicBezTo>
                      <a:cubicBezTo>
                        <a:pt x="53" y="133"/>
                        <a:pt x="52" y="133"/>
                        <a:pt x="52" y="134"/>
                      </a:cubicBezTo>
                      <a:cubicBezTo>
                        <a:pt x="53" y="134"/>
                        <a:pt x="52" y="135"/>
                        <a:pt x="52" y="135"/>
                      </a:cubicBezTo>
                      <a:cubicBezTo>
                        <a:pt x="52" y="135"/>
                        <a:pt x="53" y="135"/>
                        <a:pt x="53" y="135"/>
                      </a:cubicBezTo>
                      <a:cubicBezTo>
                        <a:pt x="53" y="135"/>
                        <a:pt x="52" y="135"/>
                        <a:pt x="52" y="135"/>
                      </a:cubicBezTo>
                      <a:cubicBezTo>
                        <a:pt x="52" y="135"/>
                        <a:pt x="52" y="135"/>
                        <a:pt x="52" y="135"/>
                      </a:cubicBezTo>
                      <a:cubicBezTo>
                        <a:pt x="52" y="135"/>
                        <a:pt x="52" y="135"/>
                        <a:pt x="52" y="135"/>
                      </a:cubicBezTo>
                      <a:cubicBezTo>
                        <a:pt x="52" y="136"/>
                        <a:pt x="52" y="136"/>
                        <a:pt x="52" y="136"/>
                      </a:cubicBezTo>
                      <a:cubicBezTo>
                        <a:pt x="51" y="136"/>
                        <a:pt x="52" y="136"/>
                        <a:pt x="51" y="136"/>
                      </a:cubicBezTo>
                      <a:cubicBezTo>
                        <a:pt x="52" y="136"/>
                        <a:pt x="52" y="136"/>
                        <a:pt x="52" y="136"/>
                      </a:cubicBezTo>
                      <a:cubicBezTo>
                        <a:pt x="52" y="136"/>
                        <a:pt x="52" y="136"/>
                        <a:pt x="52" y="137"/>
                      </a:cubicBezTo>
                      <a:cubicBezTo>
                        <a:pt x="52" y="137"/>
                        <a:pt x="52" y="136"/>
                        <a:pt x="52" y="136"/>
                      </a:cubicBezTo>
                      <a:cubicBezTo>
                        <a:pt x="52" y="137"/>
                        <a:pt x="52" y="137"/>
                        <a:pt x="52" y="137"/>
                      </a:cubicBezTo>
                      <a:cubicBezTo>
                        <a:pt x="52" y="137"/>
                        <a:pt x="52" y="137"/>
                        <a:pt x="52" y="137"/>
                      </a:cubicBezTo>
                      <a:cubicBezTo>
                        <a:pt x="52" y="137"/>
                        <a:pt x="52" y="138"/>
                        <a:pt x="52" y="138"/>
                      </a:cubicBezTo>
                      <a:cubicBezTo>
                        <a:pt x="52" y="138"/>
                        <a:pt x="52" y="138"/>
                        <a:pt x="52" y="138"/>
                      </a:cubicBezTo>
                      <a:cubicBezTo>
                        <a:pt x="52" y="138"/>
                        <a:pt x="52" y="138"/>
                        <a:pt x="52" y="138"/>
                      </a:cubicBezTo>
                      <a:cubicBezTo>
                        <a:pt x="53" y="139"/>
                        <a:pt x="52" y="139"/>
                        <a:pt x="52" y="140"/>
                      </a:cubicBezTo>
                      <a:cubicBezTo>
                        <a:pt x="52" y="141"/>
                        <a:pt x="51" y="142"/>
                        <a:pt x="50" y="143"/>
                      </a:cubicBezTo>
                      <a:cubicBezTo>
                        <a:pt x="50" y="142"/>
                        <a:pt x="50" y="143"/>
                        <a:pt x="50" y="143"/>
                      </a:cubicBezTo>
                      <a:cubicBezTo>
                        <a:pt x="50" y="143"/>
                        <a:pt x="49" y="143"/>
                        <a:pt x="50" y="142"/>
                      </a:cubicBezTo>
                      <a:cubicBezTo>
                        <a:pt x="50" y="142"/>
                        <a:pt x="50" y="143"/>
                        <a:pt x="50" y="143"/>
                      </a:cubicBezTo>
                      <a:cubicBezTo>
                        <a:pt x="50" y="142"/>
                        <a:pt x="50" y="142"/>
                        <a:pt x="50" y="142"/>
                      </a:cubicBezTo>
                      <a:cubicBezTo>
                        <a:pt x="50" y="142"/>
                        <a:pt x="50" y="142"/>
                        <a:pt x="50" y="142"/>
                      </a:cubicBezTo>
                      <a:cubicBezTo>
                        <a:pt x="50" y="142"/>
                        <a:pt x="50" y="142"/>
                        <a:pt x="50" y="142"/>
                      </a:cubicBezTo>
                      <a:cubicBezTo>
                        <a:pt x="51" y="142"/>
                        <a:pt x="51" y="141"/>
                        <a:pt x="50" y="140"/>
                      </a:cubicBezTo>
                      <a:cubicBezTo>
                        <a:pt x="50" y="140"/>
                        <a:pt x="50" y="141"/>
                        <a:pt x="49" y="141"/>
                      </a:cubicBezTo>
                      <a:cubicBezTo>
                        <a:pt x="49" y="141"/>
                        <a:pt x="50" y="141"/>
                        <a:pt x="50" y="141"/>
                      </a:cubicBezTo>
                      <a:cubicBezTo>
                        <a:pt x="50" y="141"/>
                        <a:pt x="50" y="141"/>
                        <a:pt x="50" y="141"/>
                      </a:cubicBezTo>
                      <a:cubicBezTo>
                        <a:pt x="50" y="141"/>
                        <a:pt x="51" y="141"/>
                        <a:pt x="50" y="142"/>
                      </a:cubicBezTo>
                      <a:cubicBezTo>
                        <a:pt x="50" y="142"/>
                        <a:pt x="50" y="142"/>
                        <a:pt x="50" y="142"/>
                      </a:cubicBezTo>
                      <a:cubicBezTo>
                        <a:pt x="50" y="142"/>
                        <a:pt x="50" y="142"/>
                        <a:pt x="50" y="141"/>
                      </a:cubicBezTo>
                      <a:cubicBezTo>
                        <a:pt x="49" y="141"/>
                        <a:pt x="50" y="142"/>
                        <a:pt x="50" y="142"/>
                      </a:cubicBezTo>
                      <a:cubicBezTo>
                        <a:pt x="50" y="142"/>
                        <a:pt x="50" y="142"/>
                        <a:pt x="49" y="142"/>
                      </a:cubicBezTo>
                      <a:cubicBezTo>
                        <a:pt x="50" y="143"/>
                        <a:pt x="48" y="143"/>
                        <a:pt x="49" y="144"/>
                      </a:cubicBezTo>
                      <a:cubicBezTo>
                        <a:pt x="49" y="144"/>
                        <a:pt x="48" y="144"/>
                        <a:pt x="48" y="144"/>
                      </a:cubicBezTo>
                      <a:cubicBezTo>
                        <a:pt x="48" y="144"/>
                        <a:pt x="48" y="145"/>
                        <a:pt x="48" y="145"/>
                      </a:cubicBezTo>
                      <a:cubicBezTo>
                        <a:pt x="48" y="145"/>
                        <a:pt x="47" y="145"/>
                        <a:pt x="47" y="145"/>
                      </a:cubicBezTo>
                      <a:cubicBezTo>
                        <a:pt x="47" y="146"/>
                        <a:pt x="48" y="145"/>
                        <a:pt x="49" y="144"/>
                      </a:cubicBezTo>
                      <a:cubicBezTo>
                        <a:pt x="49" y="145"/>
                        <a:pt x="49" y="146"/>
                        <a:pt x="48" y="146"/>
                      </a:cubicBezTo>
                      <a:cubicBezTo>
                        <a:pt x="48" y="146"/>
                        <a:pt x="48" y="146"/>
                        <a:pt x="48" y="146"/>
                      </a:cubicBezTo>
                      <a:cubicBezTo>
                        <a:pt x="48" y="146"/>
                        <a:pt x="48" y="147"/>
                        <a:pt x="48" y="147"/>
                      </a:cubicBezTo>
                      <a:cubicBezTo>
                        <a:pt x="48" y="147"/>
                        <a:pt x="48" y="147"/>
                        <a:pt x="48" y="147"/>
                      </a:cubicBezTo>
                      <a:cubicBezTo>
                        <a:pt x="48" y="147"/>
                        <a:pt x="48" y="147"/>
                        <a:pt x="48" y="147"/>
                      </a:cubicBezTo>
                      <a:cubicBezTo>
                        <a:pt x="48" y="148"/>
                        <a:pt x="48" y="147"/>
                        <a:pt x="48" y="147"/>
                      </a:cubicBezTo>
                      <a:cubicBezTo>
                        <a:pt x="49" y="147"/>
                        <a:pt x="48" y="147"/>
                        <a:pt x="48" y="147"/>
                      </a:cubicBezTo>
                      <a:cubicBezTo>
                        <a:pt x="50" y="147"/>
                        <a:pt x="49" y="148"/>
                        <a:pt x="49" y="148"/>
                      </a:cubicBezTo>
                      <a:cubicBezTo>
                        <a:pt x="48" y="149"/>
                        <a:pt x="48" y="149"/>
                        <a:pt x="48" y="149"/>
                      </a:cubicBezTo>
                      <a:cubicBezTo>
                        <a:pt x="48" y="150"/>
                        <a:pt x="48" y="151"/>
                        <a:pt x="47" y="151"/>
                      </a:cubicBezTo>
                      <a:cubicBezTo>
                        <a:pt x="47" y="151"/>
                        <a:pt x="47" y="151"/>
                        <a:pt x="47" y="151"/>
                      </a:cubicBezTo>
                      <a:cubicBezTo>
                        <a:pt x="47" y="151"/>
                        <a:pt x="47" y="152"/>
                        <a:pt x="47" y="152"/>
                      </a:cubicBezTo>
                      <a:cubicBezTo>
                        <a:pt x="48" y="152"/>
                        <a:pt x="47" y="152"/>
                        <a:pt x="47" y="152"/>
                      </a:cubicBezTo>
                      <a:cubicBezTo>
                        <a:pt x="47" y="152"/>
                        <a:pt x="47" y="152"/>
                        <a:pt x="47" y="153"/>
                      </a:cubicBezTo>
                      <a:cubicBezTo>
                        <a:pt x="47" y="152"/>
                        <a:pt x="47" y="153"/>
                        <a:pt x="46" y="153"/>
                      </a:cubicBezTo>
                      <a:cubicBezTo>
                        <a:pt x="46" y="153"/>
                        <a:pt x="47" y="153"/>
                        <a:pt x="47" y="153"/>
                      </a:cubicBezTo>
                      <a:cubicBezTo>
                        <a:pt x="47" y="153"/>
                        <a:pt x="48" y="153"/>
                        <a:pt x="47" y="153"/>
                      </a:cubicBezTo>
                      <a:cubicBezTo>
                        <a:pt x="48" y="152"/>
                        <a:pt x="48" y="150"/>
                        <a:pt x="48" y="150"/>
                      </a:cubicBezTo>
                      <a:cubicBezTo>
                        <a:pt x="48" y="150"/>
                        <a:pt x="49" y="150"/>
                        <a:pt x="49" y="150"/>
                      </a:cubicBezTo>
                      <a:cubicBezTo>
                        <a:pt x="49" y="150"/>
                        <a:pt x="49" y="150"/>
                        <a:pt x="49" y="150"/>
                      </a:cubicBezTo>
                      <a:cubicBezTo>
                        <a:pt x="49" y="150"/>
                        <a:pt x="49" y="150"/>
                        <a:pt x="49" y="150"/>
                      </a:cubicBezTo>
                      <a:cubicBezTo>
                        <a:pt x="48" y="149"/>
                        <a:pt x="49" y="149"/>
                        <a:pt x="50" y="148"/>
                      </a:cubicBezTo>
                      <a:cubicBezTo>
                        <a:pt x="50" y="148"/>
                        <a:pt x="49" y="148"/>
                        <a:pt x="49" y="148"/>
                      </a:cubicBezTo>
                      <a:cubicBezTo>
                        <a:pt x="51" y="144"/>
                        <a:pt x="52" y="142"/>
                        <a:pt x="53" y="138"/>
                      </a:cubicBezTo>
                      <a:cubicBezTo>
                        <a:pt x="54" y="138"/>
                        <a:pt x="53" y="138"/>
                        <a:pt x="54" y="139"/>
                      </a:cubicBezTo>
                      <a:cubicBezTo>
                        <a:pt x="54" y="138"/>
                        <a:pt x="54" y="138"/>
                        <a:pt x="54" y="138"/>
                      </a:cubicBezTo>
                      <a:cubicBezTo>
                        <a:pt x="54" y="138"/>
                        <a:pt x="55" y="138"/>
                        <a:pt x="54" y="138"/>
                      </a:cubicBezTo>
                      <a:cubicBezTo>
                        <a:pt x="54" y="138"/>
                        <a:pt x="54" y="139"/>
                        <a:pt x="54" y="139"/>
                      </a:cubicBezTo>
                      <a:cubicBezTo>
                        <a:pt x="54" y="139"/>
                        <a:pt x="54" y="139"/>
                        <a:pt x="54" y="139"/>
                      </a:cubicBezTo>
                      <a:cubicBezTo>
                        <a:pt x="54" y="140"/>
                        <a:pt x="54" y="140"/>
                        <a:pt x="53" y="140"/>
                      </a:cubicBezTo>
                      <a:cubicBezTo>
                        <a:pt x="53" y="140"/>
                        <a:pt x="53" y="140"/>
                        <a:pt x="53" y="140"/>
                      </a:cubicBezTo>
                      <a:cubicBezTo>
                        <a:pt x="53" y="141"/>
                        <a:pt x="53" y="141"/>
                        <a:pt x="53" y="141"/>
                      </a:cubicBezTo>
                      <a:cubicBezTo>
                        <a:pt x="53" y="141"/>
                        <a:pt x="53" y="140"/>
                        <a:pt x="53" y="141"/>
                      </a:cubicBezTo>
                      <a:cubicBezTo>
                        <a:pt x="53" y="141"/>
                        <a:pt x="53" y="142"/>
                        <a:pt x="53" y="142"/>
                      </a:cubicBezTo>
                      <a:cubicBezTo>
                        <a:pt x="53" y="142"/>
                        <a:pt x="53" y="142"/>
                        <a:pt x="53" y="142"/>
                      </a:cubicBezTo>
                      <a:cubicBezTo>
                        <a:pt x="53" y="141"/>
                        <a:pt x="53" y="142"/>
                        <a:pt x="53" y="142"/>
                      </a:cubicBezTo>
                      <a:cubicBezTo>
                        <a:pt x="53" y="142"/>
                        <a:pt x="53" y="142"/>
                        <a:pt x="52" y="142"/>
                      </a:cubicBezTo>
                      <a:cubicBezTo>
                        <a:pt x="52" y="143"/>
                        <a:pt x="53" y="142"/>
                        <a:pt x="53" y="142"/>
                      </a:cubicBezTo>
                      <a:cubicBezTo>
                        <a:pt x="52" y="143"/>
                        <a:pt x="52" y="143"/>
                        <a:pt x="52" y="144"/>
                      </a:cubicBezTo>
                      <a:cubicBezTo>
                        <a:pt x="51" y="144"/>
                        <a:pt x="51" y="144"/>
                        <a:pt x="51" y="144"/>
                      </a:cubicBezTo>
                      <a:cubicBezTo>
                        <a:pt x="51" y="144"/>
                        <a:pt x="51" y="144"/>
                        <a:pt x="52" y="144"/>
                      </a:cubicBezTo>
                      <a:cubicBezTo>
                        <a:pt x="51" y="144"/>
                        <a:pt x="51" y="144"/>
                        <a:pt x="51" y="145"/>
                      </a:cubicBezTo>
                      <a:cubicBezTo>
                        <a:pt x="51" y="145"/>
                        <a:pt x="51" y="145"/>
                        <a:pt x="51" y="145"/>
                      </a:cubicBezTo>
                      <a:cubicBezTo>
                        <a:pt x="51" y="145"/>
                        <a:pt x="51" y="146"/>
                        <a:pt x="51" y="146"/>
                      </a:cubicBezTo>
                      <a:cubicBezTo>
                        <a:pt x="50" y="148"/>
                        <a:pt x="49" y="151"/>
                        <a:pt x="48" y="153"/>
                      </a:cubicBezTo>
                      <a:cubicBezTo>
                        <a:pt x="48" y="153"/>
                        <a:pt x="48" y="153"/>
                        <a:pt x="48" y="153"/>
                      </a:cubicBezTo>
                      <a:cubicBezTo>
                        <a:pt x="47" y="153"/>
                        <a:pt x="47" y="154"/>
                        <a:pt x="47" y="155"/>
                      </a:cubicBezTo>
                      <a:cubicBezTo>
                        <a:pt x="47" y="155"/>
                        <a:pt x="47" y="155"/>
                        <a:pt x="47" y="155"/>
                      </a:cubicBezTo>
                      <a:cubicBezTo>
                        <a:pt x="47" y="155"/>
                        <a:pt x="46" y="156"/>
                        <a:pt x="46" y="156"/>
                      </a:cubicBezTo>
                      <a:cubicBezTo>
                        <a:pt x="46" y="156"/>
                        <a:pt x="46" y="155"/>
                        <a:pt x="46" y="156"/>
                      </a:cubicBezTo>
                      <a:cubicBezTo>
                        <a:pt x="46" y="155"/>
                        <a:pt x="47" y="154"/>
                        <a:pt x="47" y="154"/>
                      </a:cubicBezTo>
                      <a:cubicBezTo>
                        <a:pt x="47" y="153"/>
                        <a:pt x="46" y="153"/>
                        <a:pt x="46" y="153"/>
                      </a:cubicBezTo>
                      <a:cubicBezTo>
                        <a:pt x="46" y="153"/>
                        <a:pt x="46" y="153"/>
                        <a:pt x="46" y="153"/>
                      </a:cubicBezTo>
                      <a:cubicBezTo>
                        <a:pt x="46" y="153"/>
                        <a:pt x="46" y="153"/>
                        <a:pt x="46" y="153"/>
                      </a:cubicBezTo>
                      <a:cubicBezTo>
                        <a:pt x="47" y="153"/>
                        <a:pt x="46" y="154"/>
                        <a:pt x="46" y="154"/>
                      </a:cubicBezTo>
                      <a:cubicBezTo>
                        <a:pt x="46" y="154"/>
                        <a:pt x="46" y="154"/>
                        <a:pt x="46" y="154"/>
                      </a:cubicBezTo>
                      <a:cubicBezTo>
                        <a:pt x="46" y="154"/>
                        <a:pt x="46" y="154"/>
                        <a:pt x="46" y="154"/>
                      </a:cubicBezTo>
                      <a:cubicBezTo>
                        <a:pt x="46" y="154"/>
                        <a:pt x="46" y="154"/>
                        <a:pt x="46" y="154"/>
                      </a:cubicBezTo>
                      <a:cubicBezTo>
                        <a:pt x="46" y="154"/>
                        <a:pt x="46" y="155"/>
                        <a:pt x="46" y="155"/>
                      </a:cubicBezTo>
                      <a:cubicBezTo>
                        <a:pt x="45" y="155"/>
                        <a:pt x="46" y="155"/>
                        <a:pt x="45" y="155"/>
                      </a:cubicBezTo>
                      <a:cubicBezTo>
                        <a:pt x="45" y="155"/>
                        <a:pt x="45" y="155"/>
                        <a:pt x="45" y="155"/>
                      </a:cubicBezTo>
                      <a:cubicBezTo>
                        <a:pt x="45" y="155"/>
                        <a:pt x="45" y="155"/>
                        <a:pt x="45" y="155"/>
                      </a:cubicBezTo>
                      <a:cubicBezTo>
                        <a:pt x="45" y="155"/>
                        <a:pt x="45" y="156"/>
                        <a:pt x="44" y="156"/>
                      </a:cubicBezTo>
                      <a:cubicBezTo>
                        <a:pt x="44" y="157"/>
                        <a:pt x="44" y="157"/>
                        <a:pt x="44" y="158"/>
                      </a:cubicBezTo>
                      <a:cubicBezTo>
                        <a:pt x="44" y="157"/>
                        <a:pt x="44" y="157"/>
                        <a:pt x="44" y="158"/>
                      </a:cubicBezTo>
                      <a:cubicBezTo>
                        <a:pt x="43" y="158"/>
                        <a:pt x="44" y="157"/>
                        <a:pt x="44" y="157"/>
                      </a:cubicBezTo>
                      <a:cubicBezTo>
                        <a:pt x="44" y="157"/>
                        <a:pt x="44" y="157"/>
                        <a:pt x="44" y="157"/>
                      </a:cubicBezTo>
                      <a:cubicBezTo>
                        <a:pt x="43" y="156"/>
                        <a:pt x="43" y="157"/>
                        <a:pt x="43" y="156"/>
                      </a:cubicBezTo>
                      <a:cubicBezTo>
                        <a:pt x="43" y="157"/>
                        <a:pt x="43" y="157"/>
                        <a:pt x="43" y="157"/>
                      </a:cubicBezTo>
                      <a:cubicBezTo>
                        <a:pt x="42" y="157"/>
                        <a:pt x="43" y="157"/>
                        <a:pt x="43" y="157"/>
                      </a:cubicBezTo>
                      <a:cubicBezTo>
                        <a:pt x="43" y="157"/>
                        <a:pt x="43" y="157"/>
                        <a:pt x="43" y="157"/>
                      </a:cubicBezTo>
                      <a:cubicBezTo>
                        <a:pt x="43" y="158"/>
                        <a:pt x="43" y="157"/>
                        <a:pt x="42" y="158"/>
                      </a:cubicBezTo>
                      <a:cubicBezTo>
                        <a:pt x="42" y="157"/>
                        <a:pt x="43" y="157"/>
                        <a:pt x="43" y="156"/>
                      </a:cubicBezTo>
                      <a:cubicBezTo>
                        <a:pt x="43" y="156"/>
                        <a:pt x="43" y="156"/>
                        <a:pt x="43" y="156"/>
                      </a:cubicBezTo>
                      <a:cubicBezTo>
                        <a:pt x="43" y="156"/>
                        <a:pt x="43" y="155"/>
                        <a:pt x="43" y="155"/>
                      </a:cubicBezTo>
                      <a:cubicBezTo>
                        <a:pt x="43" y="155"/>
                        <a:pt x="44" y="155"/>
                        <a:pt x="44" y="155"/>
                      </a:cubicBezTo>
                      <a:cubicBezTo>
                        <a:pt x="44" y="155"/>
                        <a:pt x="44" y="156"/>
                        <a:pt x="44" y="156"/>
                      </a:cubicBezTo>
                      <a:cubicBezTo>
                        <a:pt x="44" y="155"/>
                        <a:pt x="44" y="154"/>
                        <a:pt x="44" y="153"/>
                      </a:cubicBezTo>
                      <a:cubicBezTo>
                        <a:pt x="44" y="153"/>
                        <a:pt x="44" y="154"/>
                        <a:pt x="44" y="154"/>
                      </a:cubicBezTo>
                      <a:cubicBezTo>
                        <a:pt x="44" y="154"/>
                        <a:pt x="44" y="153"/>
                        <a:pt x="44" y="153"/>
                      </a:cubicBezTo>
                      <a:cubicBezTo>
                        <a:pt x="44" y="153"/>
                        <a:pt x="44" y="153"/>
                        <a:pt x="45" y="153"/>
                      </a:cubicBezTo>
                      <a:cubicBezTo>
                        <a:pt x="45" y="153"/>
                        <a:pt x="45" y="153"/>
                        <a:pt x="45" y="153"/>
                      </a:cubicBezTo>
                      <a:cubicBezTo>
                        <a:pt x="44" y="153"/>
                        <a:pt x="44" y="153"/>
                        <a:pt x="44" y="153"/>
                      </a:cubicBezTo>
                      <a:cubicBezTo>
                        <a:pt x="44" y="152"/>
                        <a:pt x="45" y="152"/>
                        <a:pt x="45" y="151"/>
                      </a:cubicBezTo>
                      <a:cubicBezTo>
                        <a:pt x="45" y="151"/>
                        <a:pt x="45" y="151"/>
                        <a:pt x="45" y="151"/>
                      </a:cubicBezTo>
                      <a:cubicBezTo>
                        <a:pt x="44" y="151"/>
                        <a:pt x="45" y="150"/>
                        <a:pt x="45" y="149"/>
                      </a:cubicBezTo>
                      <a:cubicBezTo>
                        <a:pt x="45" y="150"/>
                        <a:pt x="45" y="150"/>
                        <a:pt x="45" y="150"/>
                      </a:cubicBezTo>
                      <a:cubicBezTo>
                        <a:pt x="45" y="150"/>
                        <a:pt x="45" y="150"/>
                        <a:pt x="44" y="150"/>
                      </a:cubicBezTo>
                      <a:cubicBezTo>
                        <a:pt x="45" y="150"/>
                        <a:pt x="45" y="150"/>
                        <a:pt x="44" y="151"/>
                      </a:cubicBezTo>
                      <a:cubicBezTo>
                        <a:pt x="44" y="151"/>
                        <a:pt x="44" y="150"/>
                        <a:pt x="44" y="150"/>
                      </a:cubicBezTo>
                      <a:cubicBezTo>
                        <a:pt x="44" y="150"/>
                        <a:pt x="44" y="151"/>
                        <a:pt x="44" y="151"/>
                      </a:cubicBezTo>
                      <a:cubicBezTo>
                        <a:pt x="44" y="151"/>
                        <a:pt x="44" y="151"/>
                        <a:pt x="44" y="151"/>
                      </a:cubicBezTo>
                      <a:cubicBezTo>
                        <a:pt x="44" y="151"/>
                        <a:pt x="44" y="151"/>
                        <a:pt x="44" y="151"/>
                      </a:cubicBezTo>
                      <a:cubicBezTo>
                        <a:pt x="44" y="151"/>
                        <a:pt x="44" y="151"/>
                        <a:pt x="44" y="151"/>
                      </a:cubicBezTo>
                      <a:cubicBezTo>
                        <a:pt x="43" y="151"/>
                        <a:pt x="44" y="151"/>
                        <a:pt x="44" y="150"/>
                      </a:cubicBezTo>
                      <a:cubicBezTo>
                        <a:pt x="44" y="151"/>
                        <a:pt x="43" y="151"/>
                        <a:pt x="43" y="151"/>
                      </a:cubicBezTo>
                      <a:cubicBezTo>
                        <a:pt x="43" y="151"/>
                        <a:pt x="43" y="151"/>
                        <a:pt x="43" y="151"/>
                      </a:cubicBezTo>
                      <a:cubicBezTo>
                        <a:pt x="44" y="151"/>
                        <a:pt x="42" y="152"/>
                        <a:pt x="43" y="152"/>
                      </a:cubicBezTo>
                      <a:cubicBezTo>
                        <a:pt x="43" y="153"/>
                        <a:pt x="43" y="153"/>
                        <a:pt x="43" y="153"/>
                      </a:cubicBezTo>
                      <a:cubicBezTo>
                        <a:pt x="43" y="153"/>
                        <a:pt x="43" y="153"/>
                        <a:pt x="42" y="153"/>
                      </a:cubicBezTo>
                      <a:cubicBezTo>
                        <a:pt x="43" y="153"/>
                        <a:pt x="43" y="153"/>
                        <a:pt x="43" y="152"/>
                      </a:cubicBezTo>
                      <a:cubicBezTo>
                        <a:pt x="43" y="152"/>
                        <a:pt x="42" y="152"/>
                        <a:pt x="42" y="152"/>
                      </a:cubicBezTo>
                      <a:cubicBezTo>
                        <a:pt x="42" y="152"/>
                        <a:pt x="42" y="151"/>
                        <a:pt x="42" y="151"/>
                      </a:cubicBezTo>
                      <a:cubicBezTo>
                        <a:pt x="42" y="151"/>
                        <a:pt x="42" y="151"/>
                        <a:pt x="42" y="151"/>
                      </a:cubicBezTo>
                      <a:cubicBezTo>
                        <a:pt x="43" y="151"/>
                        <a:pt x="42" y="151"/>
                        <a:pt x="42" y="150"/>
                      </a:cubicBezTo>
                      <a:cubicBezTo>
                        <a:pt x="42" y="150"/>
                        <a:pt x="42" y="151"/>
                        <a:pt x="42" y="151"/>
                      </a:cubicBezTo>
                      <a:cubicBezTo>
                        <a:pt x="42" y="151"/>
                        <a:pt x="42" y="151"/>
                        <a:pt x="42" y="152"/>
                      </a:cubicBezTo>
                      <a:cubicBezTo>
                        <a:pt x="41" y="152"/>
                        <a:pt x="42" y="151"/>
                        <a:pt x="41" y="151"/>
                      </a:cubicBezTo>
                      <a:cubicBezTo>
                        <a:pt x="41" y="152"/>
                        <a:pt x="41" y="152"/>
                        <a:pt x="40" y="152"/>
                      </a:cubicBezTo>
                      <a:cubicBezTo>
                        <a:pt x="40" y="152"/>
                        <a:pt x="40" y="151"/>
                        <a:pt x="40" y="151"/>
                      </a:cubicBezTo>
                      <a:cubicBezTo>
                        <a:pt x="40" y="152"/>
                        <a:pt x="39" y="152"/>
                        <a:pt x="39" y="153"/>
                      </a:cubicBezTo>
                      <a:cubicBezTo>
                        <a:pt x="39" y="152"/>
                        <a:pt x="40" y="151"/>
                        <a:pt x="39" y="151"/>
                      </a:cubicBezTo>
                      <a:cubicBezTo>
                        <a:pt x="40" y="151"/>
                        <a:pt x="40" y="151"/>
                        <a:pt x="40" y="151"/>
                      </a:cubicBezTo>
                      <a:cubicBezTo>
                        <a:pt x="41" y="151"/>
                        <a:pt x="40" y="151"/>
                        <a:pt x="40" y="151"/>
                      </a:cubicBezTo>
                      <a:cubicBezTo>
                        <a:pt x="41" y="151"/>
                        <a:pt x="41" y="151"/>
                        <a:pt x="41" y="150"/>
                      </a:cubicBezTo>
                      <a:cubicBezTo>
                        <a:pt x="42" y="150"/>
                        <a:pt x="41" y="151"/>
                        <a:pt x="42" y="151"/>
                      </a:cubicBezTo>
                      <a:cubicBezTo>
                        <a:pt x="42" y="151"/>
                        <a:pt x="42" y="151"/>
                        <a:pt x="42" y="151"/>
                      </a:cubicBezTo>
                      <a:cubicBezTo>
                        <a:pt x="41" y="150"/>
                        <a:pt x="42" y="150"/>
                        <a:pt x="41" y="150"/>
                      </a:cubicBezTo>
                      <a:cubicBezTo>
                        <a:pt x="42" y="150"/>
                        <a:pt x="41" y="150"/>
                        <a:pt x="41" y="149"/>
                      </a:cubicBezTo>
                      <a:cubicBezTo>
                        <a:pt x="42" y="149"/>
                        <a:pt x="42" y="149"/>
                        <a:pt x="42" y="149"/>
                      </a:cubicBezTo>
                      <a:cubicBezTo>
                        <a:pt x="42" y="149"/>
                        <a:pt x="42" y="148"/>
                        <a:pt x="41" y="148"/>
                      </a:cubicBezTo>
                      <a:cubicBezTo>
                        <a:pt x="41" y="148"/>
                        <a:pt x="42" y="147"/>
                        <a:pt x="42" y="148"/>
                      </a:cubicBezTo>
                      <a:cubicBezTo>
                        <a:pt x="42" y="147"/>
                        <a:pt x="43" y="147"/>
                        <a:pt x="43" y="147"/>
                      </a:cubicBezTo>
                      <a:cubicBezTo>
                        <a:pt x="43" y="147"/>
                        <a:pt x="42" y="147"/>
                        <a:pt x="42" y="146"/>
                      </a:cubicBezTo>
                      <a:cubicBezTo>
                        <a:pt x="42" y="146"/>
                        <a:pt x="43" y="146"/>
                        <a:pt x="42" y="147"/>
                      </a:cubicBezTo>
                      <a:cubicBezTo>
                        <a:pt x="43" y="147"/>
                        <a:pt x="43" y="146"/>
                        <a:pt x="43" y="146"/>
                      </a:cubicBezTo>
                      <a:cubicBezTo>
                        <a:pt x="43" y="146"/>
                        <a:pt x="43" y="144"/>
                        <a:pt x="43" y="144"/>
                      </a:cubicBezTo>
                      <a:cubicBezTo>
                        <a:pt x="44" y="144"/>
                        <a:pt x="44" y="144"/>
                        <a:pt x="44" y="144"/>
                      </a:cubicBezTo>
                      <a:cubicBezTo>
                        <a:pt x="44" y="144"/>
                        <a:pt x="44" y="144"/>
                        <a:pt x="44" y="144"/>
                      </a:cubicBezTo>
                      <a:cubicBezTo>
                        <a:pt x="44" y="144"/>
                        <a:pt x="44" y="144"/>
                        <a:pt x="44" y="143"/>
                      </a:cubicBezTo>
                      <a:cubicBezTo>
                        <a:pt x="44" y="143"/>
                        <a:pt x="44" y="143"/>
                        <a:pt x="44" y="144"/>
                      </a:cubicBezTo>
                      <a:cubicBezTo>
                        <a:pt x="43" y="143"/>
                        <a:pt x="44" y="143"/>
                        <a:pt x="44" y="143"/>
                      </a:cubicBezTo>
                      <a:cubicBezTo>
                        <a:pt x="43" y="143"/>
                        <a:pt x="43" y="143"/>
                        <a:pt x="43" y="144"/>
                      </a:cubicBezTo>
                      <a:cubicBezTo>
                        <a:pt x="43" y="144"/>
                        <a:pt x="42" y="145"/>
                        <a:pt x="43" y="145"/>
                      </a:cubicBezTo>
                      <a:cubicBezTo>
                        <a:pt x="43" y="145"/>
                        <a:pt x="42" y="144"/>
                        <a:pt x="42" y="145"/>
                      </a:cubicBezTo>
                      <a:cubicBezTo>
                        <a:pt x="42" y="145"/>
                        <a:pt x="42" y="144"/>
                        <a:pt x="42" y="144"/>
                      </a:cubicBezTo>
                      <a:cubicBezTo>
                        <a:pt x="41" y="145"/>
                        <a:pt x="41" y="146"/>
                        <a:pt x="41" y="147"/>
                      </a:cubicBezTo>
                      <a:cubicBezTo>
                        <a:pt x="40" y="147"/>
                        <a:pt x="40" y="147"/>
                        <a:pt x="40" y="147"/>
                      </a:cubicBezTo>
                      <a:cubicBezTo>
                        <a:pt x="40" y="147"/>
                        <a:pt x="40" y="147"/>
                        <a:pt x="41" y="148"/>
                      </a:cubicBezTo>
                      <a:cubicBezTo>
                        <a:pt x="41" y="148"/>
                        <a:pt x="41" y="148"/>
                        <a:pt x="41" y="148"/>
                      </a:cubicBezTo>
                      <a:cubicBezTo>
                        <a:pt x="41" y="148"/>
                        <a:pt x="41" y="148"/>
                        <a:pt x="41" y="148"/>
                      </a:cubicBezTo>
                      <a:cubicBezTo>
                        <a:pt x="41" y="148"/>
                        <a:pt x="41" y="148"/>
                        <a:pt x="41" y="148"/>
                      </a:cubicBezTo>
                      <a:cubicBezTo>
                        <a:pt x="40" y="148"/>
                        <a:pt x="40" y="148"/>
                        <a:pt x="40" y="149"/>
                      </a:cubicBezTo>
                      <a:cubicBezTo>
                        <a:pt x="40" y="149"/>
                        <a:pt x="39" y="149"/>
                        <a:pt x="39" y="149"/>
                      </a:cubicBezTo>
                      <a:cubicBezTo>
                        <a:pt x="39" y="149"/>
                        <a:pt x="39" y="148"/>
                        <a:pt x="39" y="149"/>
                      </a:cubicBezTo>
                      <a:cubicBezTo>
                        <a:pt x="39" y="148"/>
                        <a:pt x="39" y="147"/>
                        <a:pt x="39" y="146"/>
                      </a:cubicBezTo>
                      <a:cubicBezTo>
                        <a:pt x="39" y="146"/>
                        <a:pt x="39" y="146"/>
                        <a:pt x="39" y="147"/>
                      </a:cubicBezTo>
                      <a:cubicBezTo>
                        <a:pt x="39" y="146"/>
                        <a:pt x="39" y="146"/>
                        <a:pt x="39" y="146"/>
                      </a:cubicBezTo>
                      <a:cubicBezTo>
                        <a:pt x="39" y="145"/>
                        <a:pt x="39" y="145"/>
                        <a:pt x="39" y="145"/>
                      </a:cubicBezTo>
                      <a:cubicBezTo>
                        <a:pt x="38" y="145"/>
                        <a:pt x="38" y="146"/>
                        <a:pt x="38" y="146"/>
                      </a:cubicBezTo>
                      <a:cubicBezTo>
                        <a:pt x="38" y="146"/>
                        <a:pt x="38" y="146"/>
                        <a:pt x="38" y="146"/>
                      </a:cubicBezTo>
                      <a:cubicBezTo>
                        <a:pt x="37" y="147"/>
                        <a:pt x="37" y="148"/>
                        <a:pt x="37" y="149"/>
                      </a:cubicBezTo>
                      <a:cubicBezTo>
                        <a:pt x="38" y="148"/>
                        <a:pt x="38" y="147"/>
                        <a:pt x="38" y="146"/>
                      </a:cubicBezTo>
                      <a:cubicBezTo>
                        <a:pt x="40" y="147"/>
                        <a:pt x="38" y="149"/>
                        <a:pt x="38" y="149"/>
                      </a:cubicBezTo>
                      <a:cubicBezTo>
                        <a:pt x="38" y="150"/>
                        <a:pt x="38" y="149"/>
                        <a:pt x="38" y="149"/>
                      </a:cubicBezTo>
                      <a:cubicBezTo>
                        <a:pt x="38" y="149"/>
                        <a:pt x="38" y="149"/>
                        <a:pt x="38" y="150"/>
                      </a:cubicBezTo>
                      <a:cubicBezTo>
                        <a:pt x="38" y="150"/>
                        <a:pt x="38" y="150"/>
                        <a:pt x="38" y="150"/>
                      </a:cubicBezTo>
                      <a:cubicBezTo>
                        <a:pt x="38" y="150"/>
                        <a:pt x="38" y="150"/>
                        <a:pt x="38" y="150"/>
                      </a:cubicBezTo>
                      <a:cubicBezTo>
                        <a:pt x="38" y="149"/>
                        <a:pt x="38" y="149"/>
                        <a:pt x="38" y="149"/>
                      </a:cubicBezTo>
                      <a:close/>
                      <a:moveTo>
                        <a:pt x="62" y="117"/>
                      </a:moveTo>
                      <a:cubicBezTo>
                        <a:pt x="62" y="117"/>
                        <a:pt x="63" y="117"/>
                        <a:pt x="63" y="117"/>
                      </a:cubicBezTo>
                      <a:cubicBezTo>
                        <a:pt x="62" y="117"/>
                        <a:pt x="62" y="117"/>
                        <a:pt x="62" y="117"/>
                      </a:cubicBezTo>
                      <a:cubicBezTo>
                        <a:pt x="62" y="117"/>
                        <a:pt x="62" y="117"/>
                        <a:pt x="62" y="117"/>
                      </a:cubicBezTo>
                      <a:close/>
                      <a:moveTo>
                        <a:pt x="57" y="131"/>
                      </a:moveTo>
                      <a:cubicBezTo>
                        <a:pt x="57" y="130"/>
                        <a:pt x="58" y="130"/>
                        <a:pt x="58" y="130"/>
                      </a:cubicBezTo>
                      <a:cubicBezTo>
                        <a:pt x="57" y="130"/>
                        <a:pt x="57" y="130"/>
                        <a:pt x="57" y="130"/>
                      </a:cubicBezTo>
                      <a:cubicBezTo>
                        <a:pt x="57" y="130"/>
                        <a:pt x="57" y="130"/>
                        <a:pt x="57" y="131"/>
                      </a:cubicBezTo>
                      <a:close/>
                      <a:moveTo>
                        <a:pt x="55" y="125"/>
                      </a:moveTo>
                      <a:cubicBezTo>
                        <a:pt x="55" y="125"/>
                        <a:pt x="55" y="125"/>
                        <a:pt x="55" y="125"/>
                      </a:cubicBezTo>
                      <a:cubicBezTo>
                        <a:pt x="55" y="125"/>
                        <a:pt x="55" y="125"/>
                        <a:pt x="55" y="125"/>
                      </a:cubicBezTo>
                      <a:cubicBezTo>
                        <a:pt x="55" y="125"/>
                        <a:pt x="55" y="125"/>
                        <a:pt x="55" y="125"/>
                      </a:cubicBezTo>
                      <a:close/>
                      <a:moveTo>
                        <a:pt x="58" y="122"/>
                      </a:moveTo>
                      <a:cubicBezTo>
                        <a:pt x="57" y="122"/>
                        <a:pt x="57" y="123"/>
                        <a:pt x="57" y="123"/>
                      </a:cubicBezTo>
                      <a:cubicBezTo>
                        <a:pt x="57" y="122"/>
                        <a:pt x="57" y="122"/>
                        <a:pt x="58" y="122"/>
                      </a:cubicBezTo>
                      <a:cubicBezTo>
                        <a:pt x="58" y="122"/>
                        <a:pt x="58" y="122"/>
                        <a:pt x="57" y="122"/>
                      </a:cubicBezTo>
                      <a:cubicBezTo>
                        <a:pt x="56" y="122"/>
                        <a:pt x="58" y="123"/>
                        <a:pt x="57" y="123"/>
                      </a:cubicBezTo>
                      <a:cubicBezTo>
                        <a:pt x="58" y="123"/>
                        <a:pt x="58" y="122"/>
                        <a:pt x="58" y="122"/>
                      </a:cubicBezTo>
                      <a:close/>
                      <a:moveTo>
                        <a:pt x="58" y="123"/>
                      </a:moveTo>
                      <a:cubicBezTo>
                        <a:pt x="58" y="123"/>
                        <a:pt x="58" y="123"/>
                        <a:pt x="58" y="123"/>
                      </a:cubicBezTo>
                      <a:cubicBezTo>
                        <a:pt x="59" y="123"/>
                        <a:pt x="58" y="123"/>
                        <a:pt x="58" y="123"/>
                      </a:cubicBezTo>
                      <a:close/>
                      <a:moveTo>
                        <a:pt x="59" y="122"/>
                      </a:moveTo>
                      <a:cubicBezTo>
                        <a:pt x="59" y="122"/>
                        <a:pt x="59" y="122"/>
                        <a:pt x="59" y="122"/>
                      </a:cubicBezTo>
                      <a:cubicBezTo>
                        <a:pt x="59" y="121"/>
                        <a:pt x="58" y="122"/>
                        <a:pt x="58" y="122"/>
                      </a:cubicBezTo>
                      <a:cubicBezTo>
                        <a:pt x="58" y="122"/>
                        <a:pt x="58" y="122"/>
                        <a:pt x="59" y="122"/>
                      </a:cubicBezTo>
                      <a:cubicBezTo>
                        <a:pt x="58" y="122"/>
                        <a:pt x="58" y="122"/>
                        <a:pt x="58" y="122"/>
                      </a:cubicBezTo>
                      <a:cubicBezTo>
                        <a:pt x="58" y="122"/>
                        <a:pt x="59" y="122"/>
                        <a:pt x="59" y="122"/>
                      </a:cubicBezTo>
                      <a:close/>
                      <a:moveTo>
                        <a:pt x="59" y="122"/>
                      </a:moveTo>
                      <a:cubicBezTo>
                        <a:pt x="60" y="122"/>
                        <a:pt x="59" y="122"/>
                        <a:pt x="59" y="121"/>
                      </a:cubicBezTo>
                      <a:cubicBezTo>
                        <a:pt x="60" y="121"/>
                        <a:pt x="60" y="121"/>
                        <a:pt x="60" y="121"/>
                      </a:cubicBezTo>
                      <a:cubicBezTo>
                        <a:pt x="60" y="121"/>
                        <a:pt x="60" y="121"/>
                        <a:pt x="60" y="121"/>
                      </a:cubicBezTo>
                      <a:cubicBezTo>
                        <a:pt x="59" y="121"/>
                        <a:pt x="59" y="122"/>
                        <a:pt x="59" y="122"/>
                      </a:cubicBezTo>
                      <a:close/>
                      <a:moveTo>
                        <a:pt x="61" y="114"/>
                      </a:moveTo>
                      <a:cubicBezTo>
                        <a:pt x="61" y="114"/>
                        <a:pt x="61" y="114"/>
                        <a:pt x="61" y="114"/>
                      </a:cubicBezTo>
                      <a:cubicBezTo>
                        <a:pt x="61" y="114"/>
                        <a:pt x="62" y="114"/>
                        <a:pt x="62" y="114"/>
                      </a:cubicBezTo>
                      <a:cubicBezTo>
                        <a:pt x="62" y="114"/>
                        <a:pt x="62" y="114"/>
                        <a:pt x="61" y="114"/>
                      </a:cubicBezTo>
                      <a:close/>
                      <a:moveTo>
                        <a:pt x="61" y="116"/>
                      </a:moveTo>
                      <a:cubicBezTo>
                        <a:pt x="61" y="116"/>
                        <a:pt x="61" y="115"/>
                        <a:pt x="61" y="115"/>
                      </a:cubicBezTo>
                      <a:cubicBezTo>
                        <a:pt x="61" y="115"/>
                        <a:pt x="61" y="115"/>
                        <a:pt x="61" y="116"/>
                      </a:cubicBezTo>
                      <a:close/>
                      <a:moveTo>
                        <a:pt x="59" y="120"/>
                      </a:moveTo>
                      <a:cubicBezTo>
                        <a:pt x="59" y="120"/>
                        <a:pt x="59" y="121"/>
                        <a:pt x="58" y="121"/>
                      </a:cubicBezTo>
                      <a:cubicBezTo>
                        <a:pt x="59" y="121"/>
                        <a:pt x="59" y="121"/>
                        <a:pt x="59" y="121"/>
                      </a:cubicBezTo>
                      <a:cubicBezTo>
                        <a:pt x="59" y="121"/>
                        <a:pt x="59" y="121"/>
                        <a:pt x="59" y="121"/>
                      </a:cubicBezTo>
                      <a:cubicBezTo>
                        <a:pt x="59" y="121"/>
                        <a:pt x="59" y="121"/>
                        <a:pt x="59" y="121"/>
                      </a:cubicBezTo>
                      <a:cubicBezTo>
                        <a:pt x="59" y="121"/>
                        <a:pt x="59" y="121"/>
                        <a:pt x="59" y="121"/>
                      </a:cubicBezTo>
                      <a:cubicBezTo>
                        <a:pt x="59" y="121"/>
                        <a:pt x="59" y="121"/>
                        <a:pt x="60" y="121"/>
                      </a:cubicBezTo>
                      <a:cubicBezTo>
                        <a:pt x="60" y="120"/>
                        <a:pt x="59" y="120"/>
                        <a:pt x="59" y="120"/>
                      </a:cubicBezTo>
                      <a:cubicBezTo>
                        <a:pt x="59" y="120"/>
                        <a:pt x="59" y="120"/>
                        <a:pt x="60" y="120"/>
                      </a:cubicBezTo>
                      <a:cubicBezTo>
                        <a:pt x="60" y="119"/>
                        <a:pt x="61" y="118"/>
                        <a:pt x="61" y="116"/>
                      </a:cubicBezTo>
                      <a:cubicBezTo>
                        <a:pt x="60" y="118"/>
                        <a:pt x="60" y="119"/>
                        <a:pt x="60" y="120"/>
                      </a:cubicBezTo>
                      <a:cubicBezTo>
                        <a:pt x="59" y="120"/>
                        <a:pt x="59" y="120"/>
                        <a:pt x="59" y="120"/>
                      </a:cubicBezTo>
                      <a:close/>
                      <a:moveTo>
                        <a:pt x="61" y="112"/>
                      </a:moveTo>
                      <a:cubicBezTo>
                        <a:pt x="61" y="112"/>
                        <a:pt x="61" y="112"/>
                        <a:pt x="61" y="112"/>
                      </a:cubicBezTo>
                      <a:cubicBezTo>
                        <a:pt x="61" y="112"/>
                        <a:pt x="62" y="111"/>
                        <a:pt x="61" y="111"/>
                      </a:cubicBezTo>
                      <a:cubicBezTo>
                        <a:pt x="61" y="112"/>
                        <a:pt x="61" y="112"/>
                        <a:pt x="61" y="112"/>
                      </a:cubicBezTo>
                      <a:close/>
                      <a:moveTo>
                        <a:pt x="61" y="112"/>
                      </a:moveTo>
                      <a:cubicBezTo>
                        <a:pt x="61" y="112"/>
                        <a:pt x="61" y="113"/>
                        <a:pt x="61" y="113"/>
                      </a:cubicBezTo>
                      <a:cubicBezTo>
                        <a:pt x="61" y="113"/>
                        <a:pt x="61" y="113"/>
                        <a:pt x="61" y="113"/>
                      </a:cubicBezTo>
                      <a:cubicBezTo>
                        <a:pt x="62" y="113"/>
                        <a:pt x="61" y="112"/>
                        <a:pt x="61" y="112"/>
                      </a:cubicBezTo>
                      <a:close/>
                      <a:moveTo>
                        <a:pt x="60" y="112"/>
                      </a:moveTo>
                      <a:cubicBezTo>
                        <a:pt x="61" y="112"/>
                        <a:pt x="60" y="113"/>
                        <a:pt x="60" y="114"/>
                      </a:cubicBezTo>
                      <a:cubicBezTo>
                        <a:pt x="60" y="113"/>
                        <a:pt x="61" y="112"/>
                        <a:pt x="60" y="112"/>
                      </a:cubicBezTo>
                      <a:close/>
                      <a:moveTo>
                        <a:pt x="58" y="117"/>
                      </a:moveTo>
                      <a:cubicBezTo>
                        <a:pt x="58" y="117"/>
                        <a:pt x="59" y="117"/>
                        <a:pt x="58" y="116"/>
                      </a:cubicBezTo>
                      <a:cubicBezTo>
                        <a:pt x="58" y="117"/>
                        <a:pt x="58" y="117"/>
                        <a:pt x="58" y="117"/>
                      </a:cubicBezTo>
                      <a:close/>
                      <a:moveTo>
                        <a:pt x="59" y="113"/>
                      </a:moveTo>
                      <a:cubicBezTo>
                        <a:pt x="59" y="113"/>
                        <a:pt x="59" y="113"/>
                        <a:pt x="59" y="113"/>
                      </a:cubicBezTo>
                      <a:cubicBezTo>
                        <a:pt x="59" y="113"/>
                        <a:pt x="59" y="113"/>
                        <a:pt x="59" y="113"/>
                      </a:cubicBezTo>
                      <a:close/>
                      <a:moveTo>
                        <a:pt x="58" y="113"/>
                      </a:moveTo>
                      <a:cubicBezTo>
                        <a:pt x="58" y="113"/>
                        <a:pt x="58" y="114"/>
                        <a:pt x="58" y="114"/>
                      </a:cubicBezTo>
                      <a:cubicBezTo>
                        <a:pt x="58" y="114"/>
                        <a:pt x="58" y="114"/>
                        <a:pt x="58" y="114"/>
                      </a:cubicBezTo>
                      <a:cubicBezTo>
                        <a:pt x="58" y="113"/>
                        <a:pt x="58" y="113"/>
                        <a:pt x="58" y="113"/>
                      </a:cubicBezTo>
                      <a:cubicBezTo>
                        <a:pt x="58" y="113"/>
                        <a:pt x="59" y="112"/>
                        <a:pt x="58" y="112"/>
                      </a:cubicBezTo>
                      <a:cubicBezTo>
                        <a:pt x="58" y="112"/>
                        <a:pt x="58" y="113"/>
                        <a:pt x="58" y="113"/>
                      </a:cubicBezTo>
                      <a:cubicBezTo>
                        <a:pt x="58" y="113"/>
                        <a:pt x="58" y="113"/>
                        <a:pt x="58" y="113"/>
                      </a:cubicBezTo>
                      <a:close/>
                      <a:moveTo>
                        <a:pt x="58" y="114"/>
                      </a:moveTo>
                      <a:cubicBezTo>
                        <a:pt x="58" y="115"/>
                        <a:pt x="58" y="114"/>
                        <a:pt x="58" y="114"/>
                      </a:cubicBezTo>
                      <a:cubicBezTo>
                        <a:pt x="57" y="114"/>
                        <a:pt x="57" y="114"/>
                        <a:pt x="57" y="114"/>
                      </a:cubicBezTo>
                      <a:cubicBezTo>
                        <a:pt x="57" y="114"/>
                        <a:pt x="57" y="114"/>
                        <a:pt x="57" y="114"/>
                      </a:cubicBezTo>
                      <a:cubicBezTo>
                        <a:pt x="57" y="114"/>
                        <a:pt x="57" y="115"/>
                        <a:pt x="57" y="115"/>
                      </a:cubicBezTo>
                      <a:cubicBezTo>
                        <a:pt x="58" y="114"/>
                        <a:pt x="58" y="114"/>
                        <a:pt x="58" y="115"/>
                      </a:cubicBezTo>
                      <a:cubicBezTo>
                        <a:pt x="58" y="115"/>
                        <a:pt x="58" y="114"/>
                        <a:pt x="58" y="114"/>
                      </a:cubicBezTo>
                      <a:close/>
                      <a:moveTo>
                        <a:pt x="59" y="114"/>
                      </a:moveTo>
                      <a:cubicBezTo>
                        <a:pt x="58" y="113"/>
                        <a:pt x="58" y="114"/>
                        <a:pt x="58" y="114"/>
                      </a:cubicBezTo>
                      <a:cubicBezTo>
                        <a:pt x="58" y="114"/>
                        <a:pt x="58" y="114"/>
                        <a:pt x="58" y="114"/>
                      </a:cubicBezTo>
                      <a:cubicBezTo>
                        <a:pt x="58" y="114"/>
                        <a:pt x="58" y="114"/>
                        <a:pt x="58" y="115"/>
                      </a:cubicBezTo>
                      <a:cubicBezTo>
                        <a:pt x="59" y="115"/>
                        <a:pt x="58" y="114"/>
                        <a:pt x="59" y="114"/>
                      </a:cubicBezTo>
                      <a:close/>
                      <a:moveTo>
                        <a:pt x="56" y="122"/>
                      </a:moveTo>
                      <a:cubicBezTo>
                        <a:pt x="55" y="122"/>
                        <a:pt x="55" y="123"/>
                        <a:pt x="55" y="124"/>
                      </a:cubicBezTo>
                      <a:cubicBezTo>
                        <a:pt x="55" y="124"/>
                        <a:pt x="55" y="124"/>
                        <a:pt x="56" y="124"/>
                      </a:cubicBezTo>
                      <a:cubicBezTo>
                        <a:pt x="56" y="123"/>
                        <a:pt x="56" y="123"/>
                        <a:pt x="57" y="123"/>
                      </a:cubicBezTo>
                      <a:cubicBezTo>
                        <a:pt x="57" y="123"/>
                        <a:pt x="55" y="123"/>
                        <a:pt x="56" y="122"/>
                      </a:cubicBezTo>
                      <a:cubicBezTo>
                        <a:pt x="56" y="122"/>
                        <a:pt x="56" y="122"/>
                        <a:pt x="56" y="122"/>
                      </a:cubicBezTo>
                      <a:cubicBezTo>
                        <a:pt x="56" y="123"/>
                        <a:pt x="56" y="123"/>
                        <a:pt x="56" y="123"/>
                      </a:cubicBezTo>
                      <a:cubicBezTo>
                        <a:pt x="57" y="122"/>
                        <a:pt x="57" y="122"/>
                        <a:pt x="56" y="122"/>
                      </a:cubicBezTo>
                      <a:cubicBezTo>
                        <a:pt x="57" y="122"/>
                        <a:pt x="57" y="122"/>
                        <a:pt x="57" y="121"/>
                      </a:cubicBezTo>
                      <a:cubicBezTo>
                        <a:pt x="57" y="121"/>
                        <a:pt x="57" y="121"/>
                        <a:pt x="57" y="121"/>
                      </a:cubicBezTo>
                      <a:cubicBezTo>
                        <a:pt x="57" y="121"/>
                        <a:pt x="57" y="121"/>
                        <a:pt x="57" y="121"/>
                      </a:cubicBezTo>
                      <a:cubicBezTo>
                        <a:pt x="57" y="121"/>
                        <a:pt x="57" y="120"/>
                        <a:pt x="57" y="120"/>
                      </a:cubicBezTo>
                      <a:cubicBezTo>
                        <a:pt x="57" y="120"/>
                        <a:pt x="58" y="120"/>
                        <a:pt x="58" y="120"/>
                      </a:cubicBezTo>
                      <a:cubicBezTo>
                        <a:pt x="58" y="120"/>
                        <a:pt x="57" y="121"/>
                        <a:pt x="57" y="121"/>
                      </a:cubicBezTo>
                      <a:cubicBezTo>
                        <a:pt x="57" y="121"/>
                        <a:pt x="57" y="121"/>
                        <a:pt x="58" y="122"/>
                      </a:cubicBezTo>
                      <a:cubicBezTo>
                        <a:pt x="58" y="121"/>
                        <a:pt x="58" y="121"/>
                        <a:pt x="58" y="121"/>
                      </a:cubicBezTo>
                      <a:cubicBezTo>
                        <a:pt x="58" y="121"/>
                        <a:pt x="58" y="120"/>
                        <a:pt x="58" y="120"/>
                      </a:cubicBezTo>
                      <a:cubicBezTo>
                        <a:pt x="58" y="120"/>
                        <a:pt x="58" y="120"/>
                        <a:pt x="58" y="120"/>
                      </a:cubicBezTo>
                      <a:cubicBezTo>
                        <a:pt x="59" y="120"/>
                        <a:pt x="59" y="120"/>
                        <a:pt x="59" y="120"/>
                      </a:cubicBezTo>
                      <a:cubicBezTo>
                        <a:pt x="58" y="120"/>
                        <a:pt x="59" y="119"/>
                        <a:pt x="59" y="119"/>
                      </a:cubicBezTo>
                      <a:cubicBezTo>
                        <a:pt x="58" y="119"/>
                        <a:pt x="58" y="119"/>
                        <a:pt x="58" y="119"/>
                      </a:cubicBezTo>
                      <a:cubicBezTo>
                        <a:pt x="58" y="119"/>
                        <a:pt x="58" y="119"/>
                        <a:pt x="58" y="119"/>
                      </a:cubicBezTo>
                      <a:cubicBezTo>
                        <a:pt x="58" y="119"/>
                        <a:pt x="58" y="120"/>
                        <a:pt x="58" y="120"/>
                      </a:cubicBezTo>
                      <a:cubicBezTo>
                        <a:pt x="57" y="119"/>
                        <a:pt x="58" y="119"/>
                        <a:pt x="57" y="118"/>
                      </a:cubicBezTo>
                      <a:cubicBezTo>
                        <a:pt x="58" y="119"/>
                        <a:pt x="57" y="120"/>
                        <a:pt x="56" y="120"/>
                      </a:cubicBezTo>
                      <a:cubicBezTo>
                        <a:pt x="57" y="121"/>
                        <a:pt x="56" y="121"/>
                        <a:pt x="57" y="121"/>
                      </a:cubicBezTo>
                      <a:cubicBezTo>
                        <a:pt x="56" y="121"/>
                        <a:pt x="56" y="122"/>
                        <a:pt x="56" y="121"/>
                      </a:cubicBezTo>
                      <a:cubicBezTo>
                        <a:pt x="56" y="121"/>
                        <a:pt x="56" y="121"/>
                        <a:pt x="56" y="121"/>
                      </a:cubicBezTo>
                      <a:cubicBezTo>
                        <a:pt x="56" y="121"/>
                        <a:pt x="55" y="122"/>
                        <a:pt x="56" y="122"/>
                      </a:cubicBezTo>
                      <a:close/>
                      <a:moveTo>
                        <a:pt x="55" y="122"/>
                      </a:moveTo>
                      <a:cubicBezTo>
                        <a:pt x="55" y="122"/>
                        <a:pt x="55" y="122"/>
                        <a:pt x="55" y="122"/>
                      </a:cubicBezTo>
                      <a:cubicBezTo>
                        <a:pt x="55" y="122"/>
                        <a:pt x="55" y="121"/>
                        <a:pt x="55" y="121"/>
                      </a:cubicBezTo>
                      <a:cubicBezTo>
                        <a:pt x="55" y="122"/>
                        <a:pt x="55" y="121"/>
                        <a:pt x="55" y="122"/>
                      </a:cubicBezTo>
                      <a:close/>
                      <a:moveTo>
                        <a:pt x="36" y="136"/>
                      </a:moveTo>
                      <a:cubicBezTo>
                        <a:pt x="36" y="136"/>
                        <a:pt x="36" y="136"/>
                        <a:pt x="36" y="136"/>
                      </a:cubicBezTo>
                      <a:cubicBezTo>
                        <a:pt x="36" y="136"/>
                        <a:pt x="36" y="136"/>
                        <a:pt x="36" y="136"/>
                      </a:cubicBezTo>
                      <a:cubicBezTo>
                        <a:pt x="36" y="136"/>
                        <a:pt x="36" y="136"/>
                        <a:pt x="36" y="136"/>
                      </a:cubicBezTo>
                      <a:close/>
                      <a:moveTo>
                        <a:pt x="36" y="138"/>
                      </a:moveTo>
                      <a:cubicBezTo>
                        <a:pt x="35" y="138"/>
                        <a:pt x="36" y="138"/>
                        <a:pt x="36" y="138"/>
                      </a:cubicBezTo>
                      <a:cubicBezTo>
                        <a:pt x="36" y="138"/>
                        <a:pt x="36" y="138"/>
                        <a:pt x="36" y="138"/>
                      </a:cubicBezTo>
                      <a:close/>
                      <a:moveTo>
                        <a:pt x="37" y="135"/>
                      </a:moveTo>
                      <a:cubicBezTo>
                        <a:pt x="37" y="135"/>
                        <a:pt x="37" y="135"/>
                        <a:pt x="37" y="135"/>
                      </a:cubicBezTo>
                      <a:cubicBezTo>
                        <a:pt x="37" y="135"/>
                        <a:pt x="37" y="135"/>
                        <a:pt x="38" y="135"/>
                      </a:cubicBezTo>
                      <a:cubicBezTo>
                        <a:pt x="38" y="135"/>
                        <a:pt x="38" y="135"/>
                        <a:pt x="38" y="135"/>
                      </a:cubicBezTo>
                      <a:cubicBezTo>
                        <a:pt x="38" y="135"/>
                        <a:pt x="38" y="135"/>
                        <a:pt x="38" y="134"/>
                      </a:cubicBezTo>
                      <a:cubicBezTo>
                        <a:pt x="37" y="135"/>
                        <a:pt x="37" y="135"/>
                        <a:pt x="37" y="135"/>
                      </a:cubicBezTo>
                      <a:cubicBezTo>
                        <a:pt x="37" y="135"/>
                        <a:pt x="36" y="136"/>
                        <a:pt x="37" y="136"/>
                      </a:cubicBezTo>
                      <a:cubicBezTo>
                        <a:pt x="36" y="135"/>
                        <a:pt x="38" y="135"/>
                        <a:pt x="37" y="135"/>
                      </a:cubicBezTo>
                      <a:close/>
                      <a:moveTo>
                        <a:pt x="37" y="135"/>
                      </a:moveTo>
                      <a:cubicBezTo>
                        <a:pt x="37" y="136"/>
                        <a:pt x="37" y="136"/>
                        <a:pt x="37" y="137"/>
                      </a:cubicBezTo>
                      <a:cubicBezTo>
                        <a:pt x="38" y="136"/>
                        <a:pt x="38" y="136"/>
                        <a:pt x="37" y="135"/>
                      </a:cubicBezTo>
                      <a:close/>
                      <a:moveTo>
                        <a:pt x="41" y="134"/>
                      </a:moveTo>
                      <a:cubicBezTo>
                        <a:pt x="41" y="134"/>
                        <a:pt x="41" y="134"/>
                        <a:pt x="40" y="134"/>
                      </a:cubicBezTo>
                      <a:cubicBezTo>
                        <a:pt x="40" y="134"/>
                        <a:pt x="40" y="133"/>
                        <a:pt x="41" y="133"/>
                      </a:cubicBezTo>
                      <a:cubicBezTo>
                        <a:pt x="41" y="133"/>
                        <a:pt x="41" y="134"/>
                        <a:pt x="41" y="134"/>
                      </a:cubicBezTo>
                      <a:cubicBezTo>
                        <a:pt x="41" y="134"/>
                        <a:pt x="41" y="133"/>
                        <a:pt x="41" y="133"/>
                      </a:cubicBezTo>
                      <a:cubicBezTo>
                        <a:pt x="41" y="133"/>
                        <a:pt x="40" y="133"/>
                        <a:pt x="40" y="133"/>
                      </a:cubicBezTo>
                      <a:cubicBezTo>
                        <a:pt x="40" y="133"/>
                        <a:pt x="40" y="134"/>
                        <a:pt x="40" y="134"/>
                      </a:cubicBezTo>
                      <a:cubicBezTo>
                        <a:pt x="40" y="134"/>
                        <a:pt x="41" y="134"/>
                        <a:pt x="41" y="134"/>
                      </a:cubicBezTo>
                      <a:cubicBezTo>
                        <a:pt x="40" y="134"/>
                        <a:pt x="40" y="135"/>
                        <a:pt x="40" y="134"/>
                      </a:cubicBezTo>
                      <a:cubicBezTo>
                        <a:pt x="40" y="135"/>
                        <a:pt x="40" y="135"/>
                        <a:pt x="40" y="135"/>
                      </a:cubicBezTo>
                      <a:cubicBezTo>
                        <a:pt x="39" y="135"/>
                        <a:pt x="40" y="135"/>
                        <a:pt x="40" y="135"/>
                      </a:cubicBezTo>
                      <a:cubicBezTo>
                        <a:pt x="40" y="135"/>
                        <a:pt x="40" y="135"/>
                        <a:pt x="40" y="135"/>
                      </a:cubicBezTo>
                      <a:cubicBezTo>
                        <a:pt x="40" y="135"/>
                        <a:pt x="40" y="135"/>
                        <a:pt x="40" y="135"/>
                      </a:cubicBezTo>
                      <a:cubicBezTo>
                        <a:pt x="40" y="135"/>
                        <a:pt x="41" y="135"/>
                        <a:pt x="41" y="135"/>
                      </a:cubicBezTo>
                      <a:cubicBezTo>
                        <a:pt x="41" y="135"/>
                        <a:pt x="41" y="135"/>
                        <a:pt x="41" y="134"/>
                      </a:cubicBezTo>
                      <a:cubicBezTo>
                        <a:pt x="41" y="134"/>
                        <a:pt x="41" y="134"/>
                        <a:pt x="41" y="134"/>
                      </a:cubicBezTo>
                      <a:close/>
                      <a:moveTo>
                        <a:pt x="45" y="129"/>
                      </a:moveTo>
                      <a:cubicBezTo>
                        <a:pt x="45" y="129"/>
                        <a:pt x="45" y="129"/>
                        <a:pt x="46" y="129"/>
                      </a:cubicBezTo>
                      <a:cubicBezTo>
                        <a:pt x="46" y="129"/>
                        <a:pt x="46" y="129"/>
                        <a:pt x="46" y="129"/>
                      </a:cubicBezTo>
                      <a:cubicBezTo>
                        <a:pt x="46" y="129"/>
                        <a:pt x="46" y="129"/>
                        <a:pt x="45" y="129"/>
                      </a:cubicBezTo>
                      <a:close/>
                      <a:moveTo>
                        <a:pt x="44" y="131"/>
                      </a:moveTo>
                      <a:cubicBezTo>
                        <a:pt x="44" y="131"/>
                        <a:pt x="45" y="131"/>
                        <a:pt x="44" y="131"/>
                      </a:cubicBezTo>
                      <a:cubicBezTo>
                        <a:pt x="44" y="131"/>
                        <a:pt x="44" y="131"/>
                        <a:pt x="44" y="131"/>
                      </a:cubicBezTo>
                      <a:cubicBezTo>
                        <a:pt x="44" y="131"/>
                        <a:pt x="44" y="131"/>
                        <a:pt x="44" y="131"/>
                      </a:cubicBezTo>
                      <a:close/>
                      <a:moveTo>
                        <a:pt x="45" y="130"/>
                      </a:moveTo>
                      <a:cubicBezTo>
                        <a:pt x="45" y="131"/>
                        <a:pt x="45" y="131"/>
                        <a:pt x="45" y="131"/>
                      </a:cubicBezTo>
                      <a:cubicBezTo>
                        <a:pt x="45" y="131"/>
                        <a:pt x="45" y="130"/>
                        <a:pt x="45" y="130"/>
                      </a:cubicBezTo>
                      <a:cubicBezTo>
                        <a:pt x="45" y="130"/>
                        <a:pt x="45" y="130"/>
                        <a:pt x="45" y="130"/>
                      </a:cubicBezTo>
                      <a:cubicBezTo>
                        <a:pt x="45" y="130"/>
                        <a:pt x="45" y="129"/>
                        <a:pt x="44" y="129"/>
                      </a:cubicBezTo>
                      <a:cubicBezTo>
                        <a:pt x="45" y="130"/>
                        <a:pt x="45" y="130"/>
                        <a:pt x="45" y="130"/>
                      </a:cubicBezTo>
                      <a:cubicBezTo>
                        <a:pt x="45" y="130"/>
                        <a:pt x="45" y="130"/>
                        <a:pt x="45" y="130"/>
                      </a:cubicBezTo>
                      <a:cubicBezTo>
                        <a:pt x="45" y="130"/>
                        <a:pt x="45" y="130"/>
                        <a:pt x="45" y="130"/>
                      </a:cubicBezTo>
                      <a:cubicBezTo>
                        <a:pt x="45" y="130"/>
                        <a:pt x="44" y="130"/>
                        <a:pt x="44" y="130"/>
                      </a:cubicBezTo>
                      <a:cubicBezTo>
                        <a:pt x="45" y="131"/>
                        <a:pt x="45" y="130"/>
                        <a:pt x="45" y="130"/>
                      </a:cubicBezTo>
                      <a:close/>
                      <a:moveTo>
                        <a:pt x="45" y="132"/>
                      </a:moveTo>
                      <a:cubicBezTo>
                        <a:pt x="45" y="131"/>
                        <a:pt x="45" y="131"/>
                        <a:pt x="45" y="131"/>
                      </a:cubicBezTo>
                      <a:cubicBezTo>
                        <a:pt x="45" y="131"/>
                        <a:pt x="45" y="131"/>
                        <a:pt x="45" y="131"/>
                      </a:cubicBezTo>
                      <a:cubicBezTo>
                        <a:pt x="45" y="131"/>
                        <a:pt x="44" y="132"/>
                        <a:pt x="44" y="132"/>
                      </a:cubicBezTo>
                      <a:cubicBezTo>
                        <a:pt x="45" y="132"/>
                        <a:pt x="45" y="132"/>
                        <a:pt x="45" y="131"/>
                      </a:cubicBezTo>
                      <a:cubicBezTo>
                        <a:pt x="45" y="131"/>
                        <a:pt x="45" y="132"/>
                        <a:pt x="45" y="132"/>
                      </a:cubicBezTo>
                      <a:close/>
                      <a:moveTo>
                        <a:pt x="46" y="131"/>
                      </a:moveTo>
                      <a:cubicBezTo>
                        <a:pt x="46" y="130"/>
                        <a:pt x="46" y="130"/>
                        <a:pt x="46" y="130"/>
                      </a:cubicBezTo>
                      <a:cubicBezTo>
                        <a:pt x="46" y="129"/>
                        <a:pt x="46" y="129"/>
                        <a:pt x="46" y="129"/>
                      </a:cubicBezTo>
                      <a:cubicBezTo>
                        <a:pt x="46" y="130"/>
                        <a:pt x="45" y="131"/>
                        <a:pt x="46" y="131"/>
                      </a:cubicBezTo>
                      <a:close/>
                      <a:moveTo>
                        <a:pt x="40" y="147"/>
                      </a:moveTo>
                      <a:cubicBezTo>
                        <a:pt x="40" y="147"/>
                        <a:pt x="39" y="147"/>
                        <a:pt x="40" y="147"/>
                      </a:cubicBezTo>
                      <a:cubicBezTo>
                        <a:pt x="40" y="147"/>
                        <a:pt x="39" y="148"/>
                        <a:pt x="40" y="148"/>
                      </a:cubicBezTo>
                      <a:cubicBezTo>
                        <a:pt x="40" y="148"/>
                        <a:pt x="40" y="147"/>
                        <a:pt x="40" y="147"/>
                      </a:cubicBezTo>
                      <a:close/>
                      <a:moveTo>
                        <a:pt x="42" y="144"/>
                      </a:moveTo>
                      <a:cubicBezTo>
                        <a:pt x="42" y="144"/>
                        <a:pt x="42" y="143"/>
                        <a:pt x="41" y="143"/>
                      </a:cubicBezTo>
                      <a:cubicBezTo>
                        <a:pt x="41" y="143"/>
                        <a:pt x="41" y="144"/>
                        <a:pt x="42" y="144"/>
                      </a:cubicBezTo>
                      <a:close/>
                      <a:moveTo>
                        <a:pt x="42" y="142"/>
                      </a:moveTo>
                      <a:cubicBezTo>
                        <a:pt x="42" y="142"/>
                        <a:pt x="42" y="142"/>
                        <a:pt x="42" y="142"/>
                      </a:cubicBezTo>
                      <a:cubicBezTo>
                        <a:pt x="42" y="143"/>
                        <a:pt x="42" y="142"/>
                        <a:pt x="41" y="143"/>
                      </a:cubicBezTo>
                      <a:cubicBezTo>
                        <a:pt x="42" y="143"/>
                        <a:pt x="42" y="143"/>
                        <a:pt x="41" y="143"/>
                      </a:cubicBezTo>
                      <a:cubicBezTo>
                        <a:pt x="41" y="142"/>
                        <a:pt x="41" y="142"/>
                        <a:pt x="42" y="142"/>
                      </a:cubicBezTo>
                      <a:cubicBezTo>
                        <a:pt x="41" y="142"/>
                        <a:pt x="41" y="143"/>
                        <a:pt x="42" y="143"/>
                      </a:cubicBezTo>
                      <a:cubicBezTo>
                        <a:pt x="42" y="143"/>
                        <a:pt x="41" y="143"/>
                        <a:pt x="42" y="143"/>
                      </a:cubicBezTo>
                      <a:cubicBezTo>
                        <a:pt x="42" y="143"/>
                        <a:pt x="42" y="143"/>
                        <a:pt x="42" y="143"/>
                      </a:cubicBezTo>
                      <a:cubicBezTo>
                        <a:pt x="42" y="144"/>
                        <a:pt x="42" y="143"/>
                        <a:pt x="42" y="143"/>
                      </a:cubicBezTo>
                      <a:cubicBezTo>
                        <a:pt x="42" y="143"/>
                        <a:pt x="43" y="143"/>
                        <a:pt x="42" y="144"/>
                      </a:cubicBezTo>
                      <a:cubicBezTo>
                        <a:pt x="43" y="143"/>
                        <a:pt x="42" y="143"/>
                        <a:pt x="42" y="142"/>
                      </a:cubicBezTo>
                      <a:close/>
                      <a:moveTo>
                        <a:pt x="43" y="140"/>
                      </a:moveTo>
                      <a:cubicBezTo>
                        <a:pt x="43" y="140"/>
                        <a:pt x="43" y="141"/>
                        <a:pt x="42" y="141"/>
                      </a:cubicBezTo>
                      <a:cubicBezTo>
                        <a:pt x="42" y="141"/>
                        <a:pt x="42" y="141"/>
                        <a:pt x="42" y="141"/>
                      </a:cubicBezTo>
                      <a:cubicBezTo>
                        <a:pt x="42" y="141"/>
                        <a:pt x="42" y="141"/>
                        <a:pt x="43" y="141"/>
                      </a:cubicBezTo>
                      <a:cubicBezTo>
                        <a:pt x="43" y="141"/>
                        <a:pt x="43" y="141"/>
                        <a:pt x="43" y="141"/>
                      </a:cubicBezTo>
                      <a:cubicBezTo>
                        <a:pt x="43" y="141"/>
                        <a:pt x="43" y="140"/>
                        <a:pt x="43" y="140"/>
                      </a:cubicBezTo>
                      <a:close/>
                      <a:moveTo>
                        <a:pt x="45" y="136"/>
                      </a:moveTo>
                      <a:cubicBezTo>
                        <a:pt x="45" y="136"/>
                        <a:pt x="45" y="136"/>
                        <a:pt x="45" y="136"/>
                      </a:cubicBezTo>
                      <a:cubicBezTo>
                        <a:pt x="46" y="136"/>
                        <a:pt x="45" y="135"/>
                        <a:pt x="46" y="136"/>
                      </a:cubicBezTo>
                      <a:cubicBezTo>
                        <a:pt x="46" y="136"/>
                        <a:pt x="46" y="136"/>
                        <a:pt x="46" y="136"/>
                      </a:cubicBezTo>
                      <a:cubicBezTo>
                        <a:pt x="46" y="136"/>
                        <a:pt x="45" y="136"/>
                        <a:pt x="46" y="136"/>
                      </a:cubicBezTo>
                      <a:cubicBezTo>
                        <a:pt x="46" y="136"/>
                        <a:pt x="46" y="136"/>
                        <a:pt x="46" y="136"/>
                      </a:cubicBezTo>
                      <a:cubicBezTo>
                        <a:pt x="46" y="136"/>
                        <a:pt x="47" y="136"/>
                        <a:pt x="47" y="136"/>
                      </a:cubicBezTo>
                      <a:cubicBezTo>
                        <a:pt x="46" y="136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5" y="135"/>
                      </a:cubicBezTo>
                      <a:cubicBezTo>
                        <a:pt x="45" y="136"/>
                        <a:pt x="45" y="136"/>
                        <a:pt x="45" y="136"/>
                      </a:cubicBezTo>
                      <a:close/>
                      <a:moveTo>
                        <a:pt x="45" y="138"/>
                      </a:moveTo>
                      <a:cubicBezTo>
                        <a:pt x="45" y="138"/>
                        <a:pt x="46" y="137"/>
                        <a:pt x="45" y="136"/>
                      </a:cubicBezTo>
                      <a:cubicBezTo>
                        <a:pt x="45" y="137"/>
                        <a:pt x="45" y="137"/>
                        <a:pt x="45" y="138"/>
                      </a:cubicBezTo>
                      <a:close/>
                      <a:moveTo>
                        <a:pt x="44" y="138"/>
                      </a:moveTo>
                      <a:cubicBezTo>
                        <a:pt x="44" y="138"/>
                        <a:pt x="44" y="139"/>
                        <a:pt x="44" y="139"/>
                      </a:cubicBezTo>
                      <a:cubicBezTo>
                        <a:pt x="45" y="139"/>
                        <a:pt x="44" y="138"/>
                        <a:pt x="44" y="138"/>
                      </a:cubicBezTo>
                      <a:cubicBezTo>
                        <a:pt x="44" y="138"/>
                        <a:pt x="44" y="138"/>
                        <a:pt x="44" y="138"/>
                      </a:cubicBezTo>
                      <a:close/>
                      <a:moveTo>
                        <a:pt x="44" y="143"/>
                      </a:moveTo>
                      <a:cubicBezTo>
                        <a:pt x="44" y="143"/>
                        <a:pt x="44" y="143"/>
                        <a:pt x="44" y="142"/>
                      </a:cubicBezTo>
                      <a:cubicBezTo>
                        <a:pt x="43" y="142"/>
                        <a:pt x="43" y="143"/>
                        <a:pt x="43" y="143"/>
                      </a:cubicBezTo>
                      <a:cubicBezTo>
                        <a:pt x="43" y="142"/>
                        <a:pt x="44" y="142"/>
                        <a:pt x="44" y="142"/>
                      </a:cubicBezTo>
                      <a:cubicBezTo>
                        <a:pt x="44" y="142"/>
                        <a:pt x="44" y="142"/>
                        <a:pt x="44" y="142"/>
                      </a:cubicBezTo>
                      <a:cubicBezTo>
                        <a:pt x="44" y="142"/>
                        <a:pt x="44" y="142"/>
                        <a:pt x="44" y="142"/>
                      </a:cubicBezTo>
                      <a:cubicBezTo>
                        <a:pt x="43" y="142"/>
                        <a:pt x="43" y="142"/>
                        <a:pt x="43" y="141"/>
                      </a:cubicBezTo>
                      <a:cubicBezTo>
                        <a:pt x="43" y="142"/>
                        <a:pt x="43" y="141"/>
                        <a:pt x="43" y="141"/>
                      </a:cubicBezTo>
                      <a:cubicBezTo>
                        <a:pt x="44" y="142"/>
                        <a:pt x="42" y="142"/>
                        <a:pt x="43" y="143"/>
                      </a:cubicBezTo>
                      <a:cubicBezTo>
                        <a:pt x="43" y="143"/>
                        <a:pt x="44" y="143"/>
                        <a:pt x="44" y="143"/>
                      </a:cubicBezTo>
                      <a:close/>
                      <a:moveTo>
                        <a:pt x="44" y="140"/>
                      </a:moveTo>
                      <a:cubicBezTo>
                        <a:pt x="44" y="140"/>
                        <a:pt x="44" y="140"/>
                        <a:pt x="44" y="140"/>
                      </a:cubicBezTo>
                      <a:cubicBezTo>
                        <a:pt x="44" y="140"/>
                        <a:pt x="44" y="141"/>
                        <a:pt x="44" y="141"/>
                      </a:cubicBezTo>
                      <a:cubicBezTo>
                        <a:pt x="44" y="140"/>
                        <a:pt x="44" y="140"/>
                        <a:pt x="44" y="140"/>
                      </a:cubicBezTo>
                      <a:close/>
                      <a:moveTo>
                        <a:pt x="44" y="141"/>
                      </a:moveTo>
                      <a:cubicBezTo>
                        <a:pt x="43" y="141"/>
                        <a:pt x="44" y="142"/>
                        <a:pt x="44" y="141"/>
                      </a:cubicBezTo>
                      <a:cubicBezTo>
                        <a:pt x="44" y="141"/>
                        <a:pt x="44" y="141"/>
                        <a:pt x="44" y="141"/>
                      </a:cubicBezTo>
                      <a:close/>
                      <a:moveTo>
                        <a:pt x="46" y="139"/>
                      </a:moveTo>
                      <a:cubicBezTo>
                        <a:pt x="46" y="139"/>
                        <a:pt x="46" y="139"/>
                        <a:pt x="46" y="139"/>
                      </a:cubicBezTo>
                      <a:cubicBezTo>
                        <a:pt x="46" y="139"/>
                        <a:pt x="46" y="139"/>
                        <a:pt x="47" y="139"/>
                      </a:cubicBezTo>
                      <a:cubicBezTo>
                        <a:pt x="46" y="139"/>
                        <a:pt x="46" y="139"/>
                        <a:pt x="46" y="139"/>
                      </a:cubicBezTo>
                      <a:cubicBezTo>
                        <a:pt x="46" y="139"/>
                        <a:pt x="47" y="138"/>
                        <a:pt x="46" y="138"/>
                      </a:cubicBezTo>
                      <a:cubicBezTo>
                        <a:pt x="46" y="138"/>
                        <a:pt x="46" y="139"/>
                        <a:pt x="45" y="139"/>
                      </a:cubicBezTo>
                      <a:cubicBezTo>
                        <a:pt x="45" y="139"/>
                        <a:pt x="45" y="140"/>
                        <a:pt x="45" y="140"/>
                      </a:cubicBezTo>
                      <a:cubicBezTo>
                        <a:pt x="45" y="140"/>
                        <a:pt x="45" y="140"/>
                        <a:pt x="44" y="140"/>
                      </a:cubicBezTo>
                      <a:cubicBezTo>
                        <a:pt x="44" y="139"/>
                        <a:pt x="45" y="139"/>
                        <a:pt x="45" y="139"/>
                      </a:cubicBezTo>
                      <a:cubicBezTo>
                        <a:pt x="44" y="139"/>
                        <a:pt x="44" y="139"/>
                        <a:pt x="44" y="140"/>
                      </a:cubicBezTo>
                      <a:cubicBezTo>
                        <a:pt x="44" y="139"/>
                        <a:pt x="44" y="139"/>
                        <a:pt x="44" y="139"/>
                      </a:cubicBezTo>
                      <a:cubicBezTo>
                        <a:pt x="44" y="140"/>
                        <a:pt x="44" y="140"/>
                        <a:pt x="45" y="140"/>
                      </a:cubicBezTo>
                      <a:cubicBezTo>
                        <a:pt x="45" y="140"/>
                        <a:pt x="44" y="140"/>
                        <a:pt x="45" y="140"/>
                      </a:cubicBezTo>
                      <a:cubicBezTo>
                        <a:pt x="45" y="140"/>
                        <a:pt x="45" y="139"/>
                        <a:pt x="46" y="139"/>
                      </a:cubicBezTo>
                      <a:cubicBezTo>
                        <a:pt x="46" y="139"/>
                        <a:pt x="45" y="139"/>
                        <a:pt x="46" y="139"/>
                      </a:cubicBezTo>
                      <a:close/>
                      <a:moveTo>
                        <a:pt x="46" y="137"/>
                      </a:moveTo>
                      <a:cubicBezTo>
                        <a:pt x="46" y="137"/>
                        <a:pt x="46" y="137"/>
                        <a:pt x="46" y="137"/>
                      </a:cubicBezTo>
                      <a:cubicBezTo>
                        <a:pt x="46" y="137"/>
                        <a:pt x="47" y="138"/>
                        <a:pt x="47" y="138"/>
                      </a:cubicBezTo>
                      <a:cubicBezTo>
                        <a:pt x="46" y="137"/>
                        <a:pt x="48" y="137"/>
                        <a:pt x="47" y="137"/>
                      </a:cubicBezTo>
                      <a:cubicBezTo>
                        <a:pt x="47" y="136"/>
                        <a:pt x="47" y="136"/>
                        <a:pt x="47" y="136"/>
                      </a:cubicBezTo>
                      <a:cubicBezTo>
                        <a:pt x="47" y="135"/>
                        <a:pt x="47" y="136"/>
                        <a:pt x="47" y="136"/>
                      </a:cubicBezTo>
                      <a:cubicBezTo>
                        <a:pt x="47" y="136"/>
                        <a:pt x="47" y="136"/>
                        <a:pt x="46" y="136"/>
                      </a:cubicBezTo>
                      <a:cubicBezTo>
                        <a:pt x="46" y="137"/>
                        <a:pt x="47" y="137"/>
                        <a:pt x="46" y="137"/>
                      </a:cubicBezTo>
                      <a:close/>
                      <a:moveTo>
                        <a:pt x="48" y="134"/>
                      </a:moveTo>
                      <a:cubicBezTo>
                        <a:pt x="48" y="134"/>
                        <a:pt x="48" y="135"/>
                        <a:pt x="48" y="135"/>
                      </a:cubicBezTo>
                      <a:cubicBezTo>
                        <a:pt x="48" y="134"/>
                        <a:pt x="48" y="134"/>
                        <a:pt x="48" y="134"/>
                      </a:cubicBezTo>
                      <a:close/>
                      <a:moveTo>
                        <a:pt x="48" y="132"/>
                      </a:moveTo>
                      <a:cubicBezTo>
                        <a:pt x="49" y="132"/>
                        <a:pt x="48" y="133"/>
                        <a:pt x="49" y="133"/>
                      </a:cubicBezTo>
                      <a:cubicBezTo>
                        <a:pt x="48" y="132"/>
                        <a:pt x="49" y="132"/>
                        <a:pt x="49" y="132"/>
                      </a:cubicBezTo>
                      <a:cubicBezTo>
                        <a:pt x="49" y="132"/>
                        <a:pt x="48" y="132"/>
                        <a:pt x="48" y="132"/>
                      </a:cubicBezTo>
                      <a:close/>
                      <a:moveTo>
                        <a:pt x="49" y="131"/>
                      </a:moveTo>
                      <a:cubicBezTo>
                        <a:pt x="49" y="131"/>
                        <a:pt x="49" y="130"/>
                        <a:pt x="49" y="130"/>
                      </a:cubicBezTo>
                      <a:cubicBezTo>
                        <a:pt x="49" y="131"/>
                        <a:pt x="49" y="130"/>
                        <a:pt x="49" y="131"/>
                      </a:cubicBezTo>
                      <a:cubicBezTo>
                        <a:pt x="49" y="131"/>
                        <a:pt x="49" y="131"/>
                        <a:pt x="49" y="131"/>
                      </a:cubicBezTo>
                      <a:close/>
                      <a:moveTo>
                        <a:pt x="46" y="141"/>
                      </a:moveTo>
                      <a:cubicBezTo>
                        <a:pt x="46" y="141"/>
                        <a:pt x="47" y="141"/>
                        <a:pt x="47" y="140"/>
                      </a:cubicBezTo>
                      <a:cubicBezTo>
                        <a:pt x="46" y="140"/>
                        <a:pt x="46" y="141"/>
                        <a:pt x="45" y="140"/>
                      </a:cubicBezTo>
                      <a:cubicBezTo>
                        <a:pt x="45" y="141"/>
                        <a:pt x="45" y="141"/>
                        <a:pt x="45" y="142"/>
                      </a:cubicBezTo>
                      <a:cubicBezTo>
                        <a:pt x="45" y="141"/>
                        <a:pt x="46" y="140"/>
                        <a:pt x="46" y="141"/>
                      </a:cubicBezTo>
                      <a:close/>
                      <a:moveTo>
                        <a:pt x="47" y="138"/>
                      </a:moveTo>
                      <a:cubicBezTo>
                        <a:pt x="47" y="138"/>
                        <a:pt x="47" y="138"/>
                        <a:pt x="47" y="139"/>
                      </a:cubicBezTo>
                      <a:cubicBezTo>
                        <a:pt x="47" y="139"/>
                        <a:pt x="47" y="139"/>
                        <a:pt x="47" y="139"/>
                      </a:cubicBezTo>
                      <a:cubicBezTo>
                        <a:pt x="47" y="139"/>
                        <a:pt x="47" y="139"/>
                        <a:pt x="47" y="140"/>
                      </a:cubicBezTo>
                      <a:cubicBezTo>
                        <a:pt x="47" y="140"/>
                        <a:pt x="47" y="140"/>
                        <a:pt x="47" y="140"/>
                      </a:cubicBezTo>
                      <a:cubicBezTo>
                        <a:pt x="48" y="140"/>
                        <a:pt x="48" y="139"/>
                        <a:pt x="48" y="139"/>
                      </a:cubicBezTo>
                      <a:cubicBezTo>
                        <a:pt x="48" y="139"/>
                        <a:pt x="48" y="139"/>
                        <a:pt x="48" y="139"/>
                      </a:cubicBezTo>
                      <a:cubicBezTo>
                        <a:pt x="48" y="139"/>
                        <a:pt x="48" y="139"/>
                        <a:pt x="48" y="139"/>
                      </a:cubicBezTo>
                      <a:cubicBezTo>
                        <a:pt x="47" y="138"/>
                        <a:pt x="48" y="138"/>
                        <a:pt x="48" y="138"/>
                      </a:cubicBezTo>
                      <a:cubicBezTo>
                        <a:pt x="48" y="138"/>
                        <a:pt x="48" y="138"/>
                        <a:pt x="48" y="138"/>
                      </a:cubicBezTo>
                      <a:cubicBezTo>
                        <a:pt x="47" y="138"/>
                        <a:pt x="48" y="137"/>
                        <a:pt x="47" y="138"/>
                      </a:cubicBezTo>
                      <a:cubicBezTo>
                        <a:pt x="47" y="138"/>
                        <a:pt x="47" y="138"/>
                        <a:pt x="47" y="138"/>
                      </a:cubicBezTo>
                      <a:cubicBezTo>
                        <a:pt x="47" y="138"/>
                        <a:pt x="47" y="138"/>
                        <a:pt x="47" y="138"/>
                      </a:cubicBezTo>
                      <a:close/>
                      <a:moveTo>
                        <a:pt x="45" y="145"/>
                      </a:moveTo>
                      <a:cubicBezTo>
                        <a:pt x="45" y="145"/>
                        <a:pt x="45" y="146"/>
                        <a:pt x="45" y="146"/>
                      </a:cubicBezTo>
                      <a:cubicBezTo>
                        <a:pt x="45" y="146"/>
                        <a:pt x="45" y="146"/>
                        <a:pt x="46" y="146"/>
                      </a:cubicBezTo>
                      <a:cubicBezTo>
                        <a:pt x="45" y="146"/>
                        <a:pt x="45" y="146"/>
                        <a:pt x="45" y="145"/>
                      </a:cubicBezTo>
                      <a:close/>
                      <a:moveTo>
                        <a:pt x="46" y="145"/>
                      </a:moveTo>
                      <a:cubicBezTo>
                        <a:pt x="46" y="145"/>
                        <a:pt x="46" y="145"/>
                        <a:pt x="46" y="145"/>
                      </a:cubicBezTo>
                      <a:cubicBezTo>
                        <a:pt x="46" y="146"/>
                        <a:pt x="46" y="146"/>
                        <a:pt x="46" y="146"/>
                      </a:cubicBezTo>
                      <a:cubicBezTo>
                        <a:pt x="46" y="146"/>
                        <a:pt x="46" y="146"/>
                        <a:pt x="46" y="145"/>
                      </a:cubicBezTo>
                      <a:close/>
                      <a:moveTo>
                        <a:pt x="46" y="143"/>
                      </a:moveTo>
                      <a:cubicBezTo>
                        <a:pt x="46" y="143"/>
                        <a:pt x="45" y="143"/>
                        <a:pt x="45" y="143"/>
                      </a:cubicBezTo>
                      <a:cubicBezTo>
                        <a:pt x="46" y="143"/>
                        <a:pt x="46" y="143"/>
                        <a:pt x="46" y="143"/>
                      </a:cubicBezTo>
                      <a:cubicBezTo>
                        <a:pt x="46" y="143"/>
                        <a:pt x="46" y="143"/>
                        <a:pt x="46" y="143"/>
                      </a:cubicBezTo>
                      <a:close/>
                      <a:moveTo>
                        <a:pt x="45" y="143"/>
                      </a:moveTo>
                      <a:cubicBezTo>
                        <a:pt x="45" y="144"/>
                        <a:pt x="45" y="144"/>
                        <a:pt x="45" y="144"/>
                      </a:cubicBezTo>
                      <a:cubicBezTo>
                        <a:pt x="45" y="144"/>
                        <a:pt x="46" y="144"/>
                        <a:pt x="45" y="143"/>
                      </a:cubicBezTo>
                      <a:close/>
                      <a:moveTo>
                        <a:pt x="43" y="148"/>
                      </a:moveTo>
                      <a:cubicBezTo>
                        <a:pt x="43" y="148"/>
                        <a:pt x="43" y="148"/>
                        <a:pt x="43" y="148"/>
                      </a:cubicBezTo>
                      <a:cubicBezTo>
                        <a:pt x="43" y="147"/>
                        <a:pt x="43" y="147"/>
                        <a:pt x="43" y="147"/>
                      </a:cubicBezTo>
                      <a:cubicBezTo>
                        <a:pt x="43" y="147"/>
                        <a:pt x="42" y="148"/>
                        <a:pt x="43" y="148"/>
                      </a:cubicBezTo>
                      <a:close/>
                      <a:moveTo>
                        <a:pt x="44" y="146"/>
                      </a:moveTo>
                      <a:cubicBezTo>
                        <a:pt x="44" y="146"/>
                        <a:pt x="44" y="145"/>
                        <a:pt x="44" y="145"/>
                      </a:cubicBezTo>
                      <a:cubicBezTo>
                        <a:pt x="44" y="145"/>
                        <a:pt x="44" y="145"/>
                        <a:pt x="44" y="146"/>
                      </a:cubicBezTo>
                      <a:close/>
                      <a:moveTo>
                        <a:pt x="44" y="147"/>
                      </a:moveTo>
                      <a:cubicBezTo>
                        <a:pt x="44" y="147"/>
                        <a:pt x="44" y="146"/>
                        <a:pt x="44" y="146"/>
                      </a:cubicBezTo>
                      <a:cubicBezTo>
                        <a:pt x="44" y="146"/>
                        <a:pt x="43" y="147"/>
                        <a:pt x="44" y="147"/>
                      </a:cubicBezTo>
                      <a:close/>
                      <a:moveTo>
                        <a:pt x="45" y="144"/>
                      </a:moveTo>
                      <a:cubicBezTo>
                        <a:pt x="45" y="144"/>
                        <a:pt x="45" y="144"/>
                        <a:pt x="45" y="144"/>
                      </a:cubicBezTo>
                      <a:cubicBezTo>
                        <a:pt x="45" y="144"/>
                        <a:pt x="45" y="144"/>
                        <a:pt x="45" y="143"/>
                      </a:cubicBezTo>
                      <a:cubicBezTo>
                        <a:pt x="44" y="143"/>
                        <a:pt x="44" y="143"/>
                        <a:pt x="44" y="143"/>
                      </a:cubicBezTo>
                      <a:cubicBezTo>
                        <a:pt x="44" y="143"/>
                        <a:pt x="45" y="143"/>
                        <a:pt x="45" y="144"/>
                      </a:cubicBezTo>
                      <a:close/>
                      <a:moveTo>
                        <a:pt x="43" y="148"/>
                      </a:moveTo>
                      <a:cubicBezTo>
                        <a:pt x="43" y="148"/>
                        <a:pt x="43" y="148"/>
                        <a:pt x="42" y="147"/>
                      </a:cubicBezTo>
                      <a:cubicBezTo>
                        <a:pt x="42" y="148"/>
                        <a:pt x="43" y="148"/>
                        <a:pt x="42" y="148"/>
                      </a:cubicBezTo>
                      <a:cubicBezTo>
                        <a:pt x="43" y="149"/>
                        <a:pt x="43" y="148"/>
                        <a:pt x="43" y="148"/>
                      </a:cubicBezTo>
                      <a:close/>
                      <a:moveTo>
                        <a:pt x="43" y="151"/>
                      </a:moveTo>
                      <a:cubicBezTo>
                        <a:pt x="43" y="150"/>
                        <a:pt x="43" y="149"/>
                        <a:pt x="43" y="149"/>
                      </a:cubicBezTo>
                      <a:cubicBezTo>
                        <a:pt x="43" y="149"/>
                        <a:pt x="43" y="149"/>
                        <a:pt x="43" y="149"/>
                      </a:cubicBezTo>
                      <a:cubicBezTo>
                        <a:pt x="43" y="149"/>
                        <a:pt x="42" y="149"/>
                        <a:pt x="42" y="149"/>
                      </a:cubicBezTo>
                      <a:cubicBezTo>
                        <a:pt x="42" y="149"/>
                        <a:pt x="43" y="149"/>
                        <a:pt x="42" y="150"/>
                      </a:cubicBezTo>
                      <a:cubicBezTo>
                        <a:pt x="43" y="150"/>
                        <a:pt x="42" y="150"/>
                        <a:pt x="43" y="151"/>
                      </a:cubicBezTo>
                      <a:close/>
                      <a:moveTo>
                        <a:pt x="43" y="152"/>
                      </a:moveTo>
                      <a:cubicBezTo>
                        <a:pt x="42" y="151"/>
                        <a:pt x="42" y="152"/>
                        <a:pt x="43" y="152"/>
                      </a:cubicBezTo>
                      <a:cubicBezTo>
                        <a:pt x="43" y="152"/>
                        <a:pt x="43" y="152"/>
                        <a:pt x="43" y="152"/>
                      </a:cubicBezTo>
                      <a:close/>
                      <a:moveTo>
                        <a:pt x="45" y="147"/>
                      </a:moveTo>
                      <a:cubicBezTo>
                        <a:pt x="45" y="147"/>
                        <a:pt x="45" y="146"/>
                        <a:pt x="45" y="146"/>
                      </a:cubicBezTo>
                      <a:cubicBezTo>
                        <a:pt x="45" y="147"/>
                        <a:pt x="45" y="147"/>
                        <a:pt x="44" y="147"/>
                      </a:cubicBezTo>
                      <a:cubicBezTo>
                        <a:pt x="44" y="147"/>
                        <a:pt x="44" y="147"/>
                        <a:pt x="44" y="148"/>
                      </a:cubicBezTo>
                      <a:cubicBezTo>
                        <a:pt x="44" y="148"/>
                        <a:pt x="43" y="148"/>
                        <a:pt x="44" y="148"/>
                      </a:cubicBezTo>
                      <a:cubicBezTo>
                        <a:pt x="44" y="147"/>
                        <a:pt x="45" y="147"/>
                        <a:pt x="45" y="147"/>
                      </a:cubicBezTo>
                      <a:close/>
                      <a:moveTo>
                        <a:pt x="46" y="149"/>
                      </a:moveTo>
                      <a:cubicBezTo>
                        <a:pt x="46" y="149"/>
                        <a:pt x="46" y="149"/>
                        <a:pt x="46" y="149"/>
                      </a:cubicBezTo>
                      <a:cubicBezTo>
                        <a:pt x="46" y="149"/>
                        <a:pt x="45" y="149"/>
                        <a:pt x="45" y="149"/>
                      </a:cubicBezTo>
                      <a:cubicBezTo>
                        <a:pt x="45" y="149"/>
                        <a:pt x="46" y="149"/>
                        <a:pt x="46" y="149"/>
                      </a:cubicBezTo>
                      <a:close/>
                      <a:moveTo>
                        <a:pt x="46" y="149"/>
                      </a:moveTo>
                      <a:cubicBezTo>
                        <a:pt x="46" y="149"/>
                        <a:pt x="45" y="150"/>
                        <a:pt x="45" y="150"/>
                      </a:cubicBezTo>
                      <a:cubicBezTo>
                        <a:pt x="46" y="150"/>
                        <a:pt x="46" y="149"/>
                        <a:pt x="46" y="149"/>
                      </a:cubicBezTo>
                      <a:close/>
                      <a:moveTo>
                        <a:pt x="46" y="150"/>
                      </a:moveTo>
                      <a:cubicBezTo>
                        <a:pt x="46" y="150"/>
                        <a:pt x="45" y="151"/>
                        <a:pt x="46" y="151"/>
                      </a:cubicBezTo>
                      <a:cubicBezTo>
                        <a:pt x="46" y="151"/>
                        <a:pt x="46" y="150"/>
                        <a:pt x="46" y="150"/>
                      </a:cubicBezTo>
                      <a:close/>
                      <a:moveTo>
                        <a:pt x="45" y="153"/>
                      </a:moveTo>
                      <a:cubicBezTo>
                        <a:pt x="45" y="154"/>
                        <a:pt x="45" y="154"/>
                        <a:pt x="45" y="153"/>
                      </a:cubicBezTo>
                      <a:cubicBezTo>
                        <a:pt x="45" y="154"/>
                        <a:pt x="44" y="154"/>
                        <a:pt x="45" y="154"/>
                      </a:cubicBezTo>
                      <a:cubicBezTo>
                        <a:pt x="45" y="154"/>
                        <a:pt x="45" y="154"/>
                        <a:pt x="45" y="153"/>
                      </a:cubicBezTo>
                      <a:close/>
                      <a:moveTo>
                        <a:pt x="45" y="153"/>
                      </a:moveTo>
                      <a:cubicBezTo>
                        <a:pt x="45" y="153"/>
                        <a:pt x="45" y="152"/>
                        <a:pt x="45" y="152"/>
                      </a:cubicBezTo>
                      <a:cubicBezTo>
                        <a:pt x="45" y="152"/>
                        <a:pt x="45" y="153"/>
                        <a:pt x="45" y="153"/>
                      </a:cubicBezTo>
                      <a:close/>
                      <a:moveTo>
                        <a:pt x="46" y="151"/>
                      </a:moveTo>
                      <a:cubicBezTo>
                        <a:pt x="45" y="151"/>
                        <a:pt x="45" y="152"/>
                        <a:pt x="45" y="152"/>
                      </a:cubicBezTo>
                      <a:cubicBezTo>
                        <a:pt x="45" y="152"/>
                        <a:pt x="46" y="152"/>
                        <a:pt x="46" y="153"/>
                      </a:cubicBezTo>
                      <a:cubicBezTo>
                        <a:pt x="45" y="153"/>
                        <a:pt x="45" y="153"/>
                        <a:pt x="46" y="154"/>
                      </a:cubicBezTo>
                      <a:cubicBezTo>
                        <a:pt x="46" y="153"/>
                        <a:pt x="46" y="153"/>
                        <a:pt x="46" y="152"/>
                      </a:cubicBezTo>
                      <a:cubicBezTo>
                        <a:pt x="46" y="152"/>
                        <a:pt x="46" y="152"/>
                        <a:pt x="46" y="152"/>
                      </a:cubicBezTo>
                      <a:cubicBezTo>
                        <a:pt x="46" y="152"/>
                        <a:pt x="46" y="152"/>
                        <a:pt x="46" y="151"/>
                      </a:cubicBezTo>
                      <a:close/>
                      <a:moveTo>
                        <a:pt x="47" y="148"/>
                      </a:moveTo>
                      <a:cubicBezTo>
                        <a:pt x="47" y="148"/>
                        <a:pt x="47" y="149"/>
                        <a:pt x="46" y="149"/>
                      </a:cubicBezTo>
                      <a:cubicBezTo>
                        <a:pt x="47" y="149"/>
                        <a:pt x="47" y="149"/>
                        <a:pt x="47" y="149"/>
                      </a:cubicBezTo>
                      <a:cubicBezTo>
                        <a:pt x="47" y="148"/>
                        <a:pt x="47" y="149"/>
                        <a:pt x="47" y="148"/>
                      </a:cubicBezTo>
                      <a:close/>
                      <a:moveTo>
                        <a:pt x="47" y="146"/>
                      </a:moveTo>
                      <a:cubicBezTo>
                        <a:pt x="47" y="146"/>
                        <a:pt x="47" y="146"/>
                        <a:pt x="46" y="146"/>
                      </a:cubicBezTo>
                      <a:cubicBezTo>
                        <a:pt x="46" y="146"/>
                        <a:pt x="46" y="146"/>
                        <a:pt x="46" y="146"/>
                      </a:cubicBezTo>
                      <a:cubicBezTo>
                        <a:pt x="46" y="146"/>
                        <a:pt x="46" y="146"/>
                        <a:pt x="46" y="147"/>
                      </a:cubicBezTo>
                      <a:cubicBezTo>
                        <a:pt x="46" y="147"/>
                        <a:pt x="45" y="146"/>
                        <a:pt x="45" y="146"/>
                      </a:cubicBezTo>
                      <a:cubicBezTo>
                        <a:pt x="46" y="147"/>
                        <a:pt x="45" y="147"/>
                        <a:pt x="45" y="148"/>
                      </a:cubicBezTo>
                      <a:cubicBezTo>
                        <a:pt x="45" y="147"/>
                        <a:pt x="45" y="148"/>
                        <a:pt x="45" y="148"/>
                      </a:cubicBezTo>
                      <a:cubicBezTo>
                        <a:pt x="45" y="147"/>
                        <a:pt x="45" y="148"/>
                        <a:pt x="45" y="147"/>
                      </a:cubicBezTo>
                      <a:cubicBezTo>
                        <a:pt x="45" y="148"/>
                        <a:pt x="45" y="148"/>
                        <a:pt x="45" y="148"/>
                      </a:cubicBezTo>
                      <a:cubicBezTo>
                        <a:pt x="45" y="148"/>
                        <a:pt x="45" y="149"/>
                        <a:pt x="45" y="149"/>
                      </a:cubicBezTo>
                      <a:cubicBezTo>
                        <a:pt x="45" y="148"/>
                        <a:pt x="46" y="148"/>
                        <a:pt x="46" y="147"/>
                      </a:cubicBezTo>
                      <a:cubicBezTo>
                        <a:pt x="46" y="147"/>
                        <a:pt x="46" y="147"/>
                        <a:pt x="46" y="147"/>
                      </a:cubicBezTo>
                      <a:cubicBezTo>
                        <a:pt x="47" y="147"/>
                        <a:pt x="47" y="146"/>
                        <a:pt x="48" y="146"/>
                      </a:cubicBezTo>
                      <a:cubicBezTo>
                        <a:pt x="48" y="146"/>
                        <a:pt x="47" y="145"/>
                        <a:pt x="47" y="145"/>
                      </a:cubicBezTo>
                      <a:cubicBezTo>
                        <a:pt x="47" y="146"/>
                        <a:pt x="47" y="146"/>
                        <a:pt x="47" y="145"/>
                      </a:cubicBezTo>
                      <a:cubicBezTo>
                        <a:pt x="47" y="146"/>
                        <a:pt x="47" y="146"/>
                        <a:pt x="47" y="146"/>
                      </a:cubicBezTo>
                      <a:close/>
                      <a:moveTo>
                        <a:pt x="47" y="144"/>
                      </a:moveTo>
                      <a:cubicBezTo>
                        <a:pt x="47" y="145"/>
                        <a:pt x="46" y="145"/>
                        <a:pt x="46" y="144"/>
                      </a:cubicBezTo>
                      <a:cubicBezTo>
                        <a:pt x="46" y="144"/>
                        <a:pt x="46" y="145"/>
                        <a:pt x="46" y="144"/>
                      </a:cubicBezTo>
                      <a:cubicBezTo>
                        <a:pt x="46" y="145"/>
                        <a:pt x="45" y="145"/>
                        <a:pt x="46" y="145"/>
                      </a:cubicBezTo>
                      <a:cubicBezTo>
                        <a:pt x="46" y="145"/>
                        <a:pt x="46" y="145"/>
                        <a:pt x="46" y="145"/>
                      </a:cubicBezTo>
                      <a:cubicBezTo>
                        <a:pt x="46" y="145"/>
                        <a:pt x="46" y="145"/>
                        <a:pt x="47" y="146"/>
                      </a:cubicBezTo>
                      <a:cubicBezTo>
                        <a:pt x="47" y="145"/>
                        <a:pt x="47" y="145"/>
                        <a:pt x="47" y="145"/>
                      </a:cubicBezTo>
                      <a:cubicBezTo>
                        <a:pt x="46" y="145"/>
                        <a:pt x="47" y="145"/>
                        <a:pt x="47" y="144"/>
                      </a:cubicBezTo>
                      <a:close/>
                      <a:moveTo>
                        <a:pt x="47" y="144"/>
                      </a:moveTo>
                      <a:cubicBezTo>
                        <a:pt x="47" y="143"/>
                        <a:pt x="47" y="143"/>
                        <a:pt x="47" y="143"/>
                      </a:cubicBezTo>
                      <a:cubicBezTo>
                        <a:pt x="47" y="143"/>
                        <a:pt x="46" y="143"/>
                        <a:pt x="47" y="144"/>
                      </a:cubicBezTo>
                      <a:close/>
                      <a:moveTo>
                        <a:pt x="48" y="143"/>
                      </a:moveTo>
                      <a:cubicBezTo>
                        <a:pt x="48" y="144"/>
                        <a:pt x="48" y="143"/>
                        <a:pt x="48" y="143"/>
                      </a:cubicBezTo>
                      <a:cubicBezTo>
                        <a:pt x="48" y="144"/>
                        <a:pt x="47" y="144"/>
                        <a:pt x="47" y="144"/>
                      </a:cubicBezTo>
                      <a:cubicBezTo>
                        <a:pt x="47" y="145"/>
                        <a:pt x="47" y="144"/>
                        <a:pt x="48" y="145"/>
                      </a:cubicBezTo>
                      <a:cubicBezTo>
                        <a:pt x="48" y="144"/>
                        <a:pt x="48" y="144"/>
                        <a:pt x="48" y="143"/>
                      </a:cubicBezTo>
                      <a:close/>
                      <a:moveTo>
                        <a:pt x="50" y="139"/>
                      </a:moveTo>
                      <a:cubicBezTo>
                        <a:pt x="49" y="140"/>
                        <a:pt x="49" y="140"/>
                        <a:pt x="49" y="140"/>
                      </a:cubicBezTo>
                      <a:cubicBezTo>
                        <a:pt x="50" y="140"/>
                        <a:pt x="50" y="139"/>
                        <a:pt x="50" y="139"/>
                      </a:cubicBezTo>
                      <a:close/>
                      <a:moveTo>
                        <a:pt x="50" y="139"/>
                      </a:moveTo>
                      <a:cubicBezTo>
                        <a:pt x="50" y="139"/>
                        <a:pt x="51" y="139"/>
                        <a:pt x="51" y="139"/>
                      </a:cubicBezTo>
                      <a:cubicBezTo>
                        <a:pt x="51" y="139"/>
                        <a:pt x="51" y="139"/>
                        <a:pt x="51" y="139"/>
                      </a:cubicBezTo>
                      <a:cubicBezTo>
                        <a:pt x="50" y="139"/>
                        <a:pt x="51" y="139"/>
                        <a:pt x="50" y="139"/>
                      </a:cubicBezTo>
                      <a:cubicBezTo>
                        <a:pt x="50" y="139"/>
                        <a:pt x="49" y="139"/>
                        <a:pt x="50" y="139"/>
                      </a:cubicBezTo>
                      <a:cubicBezTo>
                        <a:pt x="50" y="139"/>
                        <a:pt x="50" y="139"/>
                        <a:pt x="50" y="139"/>
                      </a:cubicBezTo>
                      <a:close/>
                      <a:moveTo>
                        <a:pt x="51" y="137"/>
                      </a:moveTo>
                      <a:cubicBezTo>
                        <a:pt x="51" y="138"/>
                        <a:pt x="51" y="138"/>
                        <a:pt x="51" y="138"/>
                      </a:cubicBezTo>
                      <a:cubicBezTo>
                        <a:pt x="51" y="138"/>
                        <a:pt x="51" y="139"/>
                        <a:pt x="51" y="139"/>
                      </a:cubicBezTo>
                      <a:cubicBezTo>
                        <a:pt x="51" y="139"/>
                        <a:pt x="50" y="140"/>
                        <a:pt x="50" y="140"/>
                      </a:cubicBezTo>
                      <a:cubicBezTo>
                        <a:pt x="50" y="140"/>
                        <a:pt x="50" y="140"/>
                        <a:pt x="50" y="140"/>
                      </a:cubicBezTo>
                      <a:cubicBezTo>
                        <a:pt x="51" y="140"/>
                        <a:pt x="51" y="140"/>
                        <a:pt x="51" y="140"/>
                      </a:cubicBezTo>
                      <a:cubicBezTo>
                        <a:pt x="51" y="140"/>
                        <a:pt x="51" y="140"/>
                        <a:pt x="51" y="141"/>
                      </a:cubicBezTo>
                      <a:cubicBezTo>
                        <a:pt x="51" y="140"/>
                        <a:pt x="51" y="140"/>
                        <a:pt x="51" y="140"/>
                      </a:cubicBezTo>
                      <a:cubicBezTo>
                        <a:pt x="51" y="140"/>
                        <a:pt x="51" y="140"/>
                        <a:pt x="51" y="140"/>
                      </a:cubicBezTo>
                      <a:cubicBezTo>
                        <a:pt x="51" y="140"/>
                        <a:pt x="51" y="140"/>
                        <a:pt x="51" y="140"/>
                      </a:cubicBezTo>
                      <a:cubicBezTo>
                        <a:pt x="51" y="139"/>
                        <a:pt x="51" y="139"/>
                        <a:pt x="51" y="139"/>
                      </a:cubicBezTo>
                      <a:cubicBezTo>
                        <a:pt x="51" y="139"/>
                        <a:pt x="51" y="139"/>
                        <a:pt x="51" y="139"/>
                      </a:cubicBezTo>
                      <a:cubicBezTo>
                        <a:pt x="51" y="139"/>
                        <a:pt x="51" y="138"/>
                        <a:pt x="52" y="138"/>
                      </a:cubicBezTo>
                      <a:cubicBezTo>
                        <a:pt x="52" y="139"/>
                        <a:pt x="51" y="139"/>
                        <a:pt x="52" y="139"/>
                      </a:cubicBezTo>
                      <a:cubicBezTo>
                        <a:pt x="52" y="139"/>
                        <a:pt x="52" y="139"/>
                        <a:pt x="52" y="139"/>
                      </a:cubicBezTo>
                      <a:cubicBezTo>
                        <a:pt x="52" y="139"/>
                        <a:pt x="52" y="138"/>
                        <a:pt x="51" y="137"/>
                      </a:cubicBezTo>
                      <a:close/>
                      <a:moveTo>
                        <a:pt x="51" y="138"/>
                      </a:moveTo>
                      <a:cubicBezTo>
                        <a:pt x="50" y="138"/>
                        <a:pt x="50" y="138"/>
                        <a:pt x="51" y="138"/>
                      </a:cubicBezTo>
                      <a:cubicBezTo>
                        <a:pt x="51" y="138"/>
                        <a:pt x="51" y="138"/>
                        <a:pt x="51" y="138"/>
                      </a:cubicBezTo>
                      <a:close/>
                      <a:moveTo>
                        <a:pt x="50" y="138"/>
                      </a:moveTo>
                      <a:cubicBezTo>
                        <a:pt x="50" y="138"/>
                        <a:pt x="51" y="137"/>
                        <a:pt x="51" y="137"/>
                      </a:cubicBezTo>
                      <a:cubicBezTo>
                        <a:pt x="51" y="137"/>
                        <a:pt x="51" y="137"/>
                        <a:pt x="50" y="137"/>
                      </a:cubicBezTo>
                      <a:cubicBezTo>
                        <a:pt x="50" y="137"/>
                        <a:pt x="51" y="137"/>
                        <a:pt x="51" y="137"/>
                      </a:cubicBezTo>
                      <a:cubicBezTo>
                        <a:pt x="50" y="137"/>
                        <a:pt x="49" y="137"/>
                        <a:pt x="50" y="138"/>
                      </a:cubicBezTo>
                      <a:close/>
                      <a:moveTo>
                        <a:pt x="49" y="137"/>
                      </a:moveTo>
                      <a:cubicBezTo>
                        <a:pt x="50" y="137"/>
                        <a:pt x="49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7"/>
                        <a:pt x="49" y="137"/>
                        <a:pt x="49" y="136"/>
                      </a:cubicBezTo>
                      <a:cubicBezTo>
                        <a:pt x="49" y="136"/>
                        <a:pt x="50" y="135"/>
                        <a:pt x="49" y="135"/>
                      </a:cubicBezTo>
                      <a:cubicBezTo>
                        <a:pt x="49" y="135"/>
                        <a:pt x="49" y="135"/>
                        <a:pt x="50" y="135"/>
                      </a:cubicBezTo>
                      <a:cubicBezTo>
                        <a:pt x="49" y="135"/>
                        <a:pt x="49" y="135"/>
                        <a:pt x="49" y="135"/>
                      </a:cubicBezTo>
                      <a:cubicBezTo>
                        <a:pt x="49" y="135"/>
                        <a:pt x="49" y="135"/>
                        <a:pt x="49" y="135"/>
                      </a:cubicBezTo>
                      <a:cubicBezTo>
                        <a:pt x="49" y="135"/>
                        <a:pt x="49" y="136"/>
                        <a:pt x="49" y="136"/>
                      </a:cubicBezTo>
                      <a:cubicBezTo>
                        <a:pt x="48" y="136"/>
                        <a:pt x="49" y="135"/>
                        <a:pt x="48" y="135"/>
                      </a:cubicBezTo>
                      <a:cubicBezTo>
                        <a:pt x="48" y="135"/>
                        <a:pt x="48" y="136"/>
                        <a:pt x="48" y="136"/>
                      </a:cubicBezTo>
                      <a:cubicBezTo>
                        <a:pt x="48" y="135"/>
                        <a:pt x="48" y="135"/>
                        <a:pt x="48" y="135"/>
                      </a:cubicBezTo>
                      <a:cubicBezTo>
                        <a:pt x="48" y="136"/>
                        <a:pt x="47" y="136"/>
                        <a:pt x="47" y="136"/>
                      </a:cubicBezTo>
                      <a:cubicBezTo>
                        <a:pt x="48" y="136"/>
                        <a:pt x="48" y="136"/>
                        <a:pt x="48" y="136"/>
                      </a:cubicBezTo>
                      <a:cubicBezTo>
                        <a:pt x="48" y="137"/>
                        <a:pt x="48" y="137"/>
                        <a:pt x="48" y="137"/>
                      </a:cubicBezTo>
                      <a:cubicBezTo>
                        <a:pt x="48" y="137"/>
                        <a:pt x="48" y="136"/>
                        <a:pt x="49" y="136"/>
                      </a:cubicBezTo>
                      <a:cubicBezTo>
                        <a:pt x="48" y="137"/>
                        <a:pt x="48" y="138"/>
                        <a:pt x="48" y="137"/>
                      </a:cubicBezTo>
                      <a:cubicBezTo>
                        <a:pt x="48" y="138"/>
                        <a:pt x="49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7"/>
                        <a:pt x="49" y="138"/>
                        <a:pt x="49" y="138"/>
                      </a:cubicBezTo>
                      <a:cubicBezTo>
                        <a:pt x="49" y="138"/>
                        <a:pt x="49" y="139"/>
                        <a:pt x="49" y="139"/>
                      </a:cubicBezTo>
                      <a:cubicBezTo>
                        <a:pt x="49" y="138"/>
                        <a:pt x="49" y="138"/>
                        <a:pt x="49" y="138"/>
                      </a:cubicBezTo>
                      <a:cubicBezTo>
                        <a:pt x="49" y="139"/>
                        <a:pt x="49" y="139"/>
                        <a:pt x="49" y="139"/>
                      </a:cubicBezTo>
                      <a:cubicBezTo>
                        <a:pt x="49" y="138"/>
                        <a:pt x="49" y="138"/>
                        <a:pt x="49" y="138"/>
                      </a:cubicBezTo>
                      <a:cubicBezTo>
                        <a:pt x="48" y="138"/>
                        <a:pt x="49" y="139"/>
                        <a:pt x="48" y="140"/>
                      </a:cubicBezTo>
                      <a:cubicBezTo>
                        <a:pt x="48" y="139"/>
                        <a:pt x="48" y="139"/>
                        <a:pt x="48" y="139"/>
                      </a:cubicBezTo>
                      <a:cubicBezTo>
                        <a:pt x="48" y="140"/>
                        <a:pt x="48" y="141"/>
                        <a:pt x="48" y="141"/>
                      </a:cubicBezTo>
                      <a:cubicBezTo>
                        <a:pt x="48" y="141"/>
                        <a:pt x="49" y="139"/>
                        <a:pt x="49" y="139"/>
                      </a:cubicBezTo>
                      <a:cubicBezTo>
                        <a:pt x="49" y="138"/>
                        <a:pt x="49" y="137"/>
                        <a:pt x="50" y="137"/>
                      </a:cubicBezTo>
                      <a:cubicBezTo>
                        <a:pt x="50" y="137"/>
                        <a:pt x="50" y="136"/>
                        <a:pt x="50" y="136"/>
                      </a:cubicBezTo>
                      <a:cubicBezTo>
                        <a:pt x="50" y="136"/>
                        <a:pt x="51" y="136"/>
                        <a:pt x="50" y="136"/>
                      </a:cubicBezTo>
                      <a:cubicBezTo>
                        <a:pt x="50" y="136"/>
                        <a:pt x="50" y="136"/>
                        <a:pt x="50" y="136"/>
                      </a:cubicBezTo>
                      <a:cubicBezTo>
                        <a:pt x="50" y="136"/>
                        <a:pt x="50" y="135"/>
                        <a:pt x="50" y="135"/>
                      </a:cubicBezTo>
                      <a:cubicBezTo>
                        <a:pt x="50" y="135"/>
                        <a:pt x="51" y="135"/>
                        <a:pt x="51" y="135"/>
                      </a:cubicBezTo>
                      <a:cubicBezTo>
                        <a:pt x="51" y="135"/>
                        <a:pt x="51" y="134"/>
                        <a:pt x="51" y="135"/>
                      </a:cubicBezTo>
                      <a:cubicBezTo>
                        <a:pt x="50" y="135"/>
                        <a:pt x="49" y="136"/>
                        <a:pt x="49" y="137"/>
                      </a:cubicBezTo>
                      <a:close/>
                      <a:moveTo>
                        <a:pt x="51" y="129"/>
                      </a:moveTo>
                      <a:cubicBezTo>
                        <a:pt x="50" y="129"/>
                        <a:pt x="50" y="129"/>
                        <a:pt x="50" y="129"/>
                      </a:cubicBezTo>
                      <a:cubicBezTo>
                        <a:pt x="50" y="129"/>
                        <a:pt x="50" y="129"/>
                        <a:pt x="50" y="129"/>
                      </a:cubicBezTo>
                      <a:cubicBezTo>
                        <a:pt x="50" y="129"/>
                        <a:pt x="50" y="129"/>
                        <a:pt x="50" y="130"/>
                      </a:cubicBezTo>
                      <a:cubicBezTo>
                        <a:pt x="50" y="129"/>
                        <a:pt x="50" y="130"/>
                        <a:pt x="50" y="130"/>
                      </a:cubicBezTo>
                      <a:cubicBezTo>
                        <a:pt x="50" y="130"/>
                        <a:pt x="51" y="130"/>
                        <a:pt x="51" y="129"/>
                      </a:cubicBezTo>
                      <a:close/>
                      <a:moveTo>
                        <a:pt x="49" y="132"/>
                      </a:moveTo>
                      <a:cubicBezTo>
                        <a:pt x="49" y="132"/>
                        <a:pt x="49" y="133"/>
                        <a:pt x="49" y="13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9" y="134"/>
                        <a:pt x="49" y="134"/>
                        <a:pt x="49" y="134"/>
                      </a:cubicBezTo>
                      <a:cubicBezTo>
                        <a:pt x="50" y="133"/>
                        <a:pt x="50" y="133"/>
                        <a:pt x="50" y="13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9" y="133"/>
                        <a:pt x="50" y="132"/>
                        <a:pt x="50" y="132"/>
                      </a:cubicBezTo>
                      <a:cubicBezTo>
                        <a:pt x="49" y="132"/>
                        <a:pt x="49" y="133"/>
                        <a:pt x="49" y="132"/>
                      </a:cubicBezTo>
                      <a:cubicBezTo>
                        <a:pt x="49" y="132"/>
                        <a:pt x="50" y="132"/>
                        <a:pt x="49" y="132"/>
                      </a:cubicBezTo>
                      <a:close/>
                      <a:moveTo>
                        <a:pt x="50" y="134"/>
                      </a:moveTo>
                      <a:cubicBezTo>
                        <a:pt x="50" y="133"/>
                        <a:pt x="51" y="133"/>
                        <a:pt x="51" y="132"/>
                      </a:cubicBezTo>
                      <a:cubicBezTo>
                        <a:pt x="50" y="133"/>
                        <a:pt x="50" y="132"/>
                        <a:pt x="50" y="132"/>
                      </a:cubicBezTo>
                      <a:cubicBezTo>
                        <a:pt x="50" y="133"/>
                        <a:pt x="50" y="133"/>
                        <a:pt x="50" y="134"/>
                      </a:cubicBezTo>
                      <a:close/>
                      <a:moveTo>
                        <a:pt x="51" y="131"/>
                      </a:moveTo>
                      <a:cubicBezTo>
                        <a:pt x="51" y="130"/>
                        <a:pt x="52" y="130"/>
                        <a:pt x="52" y="129"/>
                      </a:cubicBezTo>
                      <a:cubicBezTo>
                        <a:pt x="52" y="129"/>
                        <a:pt x="51" y="129"/>
                        <a:pt x="51" y="129"/>
                      </a:cubicBezTo>
                      <a:cubicBezTo>
                        <a:pt x="51" y="129"/>
                        <a:pt x="51" y="129"/>
                        <a:pt x="51" y="129"/>
                      </a:cubicBezTo>
                      <a:cubicBezTo>
                        <a:pt x="51" y="129"/>
                        <a:pt x="51" y="129"/>
                        <a:pt x="51" y="130"/>
                      </a:cubicBezTo>
                      <a:cubicBezTo>
                        <a:pt x="51" y="130"/>
                        <a:pt x="51" y="130"/>
                        <a:pt x="50" y="130"/>
                      </a:cubicBezTo>
                      <a:cubicBezTo>
                        <a:pt x="51" y="130"/>
                        <a:pt x="51" y="130"/>
                        <a:pt x="51" y="131"/>
                      </a:cubicBezTo>
                      <a:cubicBezTo>
                        <a:pt x="50" y="130"/>
                        <a:pt x="50" y="131"/>
                        <a:pt x="50" y="131"/>
                      </a:cubicBezTo>
                      <a:cubicBezTo>
                        <a:pt x="50" y="131"/>
                        <a:pt x="50" y="131"/>
                        <a:pt x="50" y="131"/>
                      </a:cubicBezTo>
                      <a:cubicBezTo>
                        <a:pt x="50" y="131"/>
                        <a:pt x="50" y="131"/>
                        <a:pt x="50" y="132"/>
                      </a:cubicBezTo>
                      <a:cubicBezTo>
                        <a:pt x="51" y="132"/>
                        <a:pt x="51" y="132"/>
                        <a:pt x="51" y="132"/>
                      </a:cubicBezTo>
                      <a:cubicBezTo>
                        <a:pt x="51" y="132"/>
                        <a:pt x="51" y="131"/>
                        <a:pt x="51" y="131"/>
                      </a:cubicBezTo>
                      <a:close/>
                      <a:moveTo>
                        <a:pt x="52" y="129"/>
                      </a:moveTo>
                      <a:cubicBezTo>
                        <a:pt x="52" y="129"/>
                        <a:pt x="52" y="128"/>
                        <a:pt x="52" y="128"/>
                      </a:cubicBezTo>
                      <a:cubicBezTo>
                        <a:pt x="52" y="128"/>
                        <a:pt x="51" y="128"/>
                        <a:pt x="52" y="129"/>
                      </a:cubicBezTo>
                      <a:close/>
                      <a:moveTo>
                        <a:pt x="54" y="123"/>
                      </a:moveTo>
                      <a:cubicBezTo>
                        <a:pt x="54" y="123"/>
                        <a:pt x="54" y="123"/>
                        <a:pt x="54" y="122"/>
                      </a:cubicBezTo>
                      <a:cubicBezTo>
                        <a:pt x="54" y="122"/>
                        <a:pt x="54" y="122"/>
                        <a:pt x="54" y="122"/>
                      </a:cubicBezTo>
                      <a:cubicBezTo>
                        <a:pt x="54" y="122"/>
                        <a:pt x="54" y="122"/>
                        <a:pt x="54" y="122"/>
                      </a:cubicBezTo>
                      <a:cubicBezTo>
                        <a:pt x="54" y="123"/>
                        <a:pt x="54" y="122"/>
                        <a:pt x="54" y="123"/>
                      </a:cubicBezTo>
                      <a:cubicBezTo>
                        <a:pt x="54" y="123"/>
                        <a:pt x="54" y="123"/>
                        <a:pt x="54" y="123"/>
                      </a:cubicBezTo>
                      <a:close/>
                      <a:moveTo>
                        <a:pt x="54" y="122"/>
                      </a:moveTo>
                      <a:cubicBezTo>
                        <a:pt x="54" y="122"/>
                        <a:pt x="54" y="121"/>
                        <a:pt x="55" y="122"/>
                      </a:cubicBezTo>
                      <a:cubicBezTo>
                        <a:pt x="55" y="121"/>
                        <a:pt x="55" y="122"/>
                        <a:pt x="55" y="121"/>
                      </a:cubicBezTo>
                      <a:cubicBezTo>
                        <a:pt x="54" y="121"/>
                        <a:pt x="54" y="121"/>
                        <a:pt x="54" y="121"/>
                      </a:cubicBezTo>
                      <a:cubicBezTo>
                        <a:pt x="54" y="121"/>
                        <a:pt x="54" y="121"/>
                        <a:pt x="54" y="122"/>
                      </a:cubicBezTo>
                      <a:close/>
                      <a:moveTo>
                        <a:pt x="55" y="118"/>
                      </a:moveTo>
                      <a:cubicBezTo>
                        <a:pt x="54" y="118"/>
                        <a:pt x="55" y="118"/>
                        <a:pt x="54" y="118"/>
                      </a:cubicBezTo>
                      <a:cubicBezTo>
                        <a:pt x="54" y="118"/>
                        <a:pt x="54" y="118"/>
                        <a:pt x="54" y="118"/>
                      </a:cubicBezTo>
                      <a:cubicBezTo>
                        <a:pt x="55" y="118"/>
                        <a:pt x="55" y="118"/>
                        <a:pt x="55" y="118"/>
                      </a:cubicBezTo>
                      <a:cubicBezTo>
                        <a:pt x="55" y="119"/>
                        <a:pt x="55" y="118"/>
                        <a:pt x="55" y="118"/>
                      </a:cubicBezTo>
                      <a:close/>
                      <a:moveTo>
                        <a:pt x="53" y="121"/>
                      </a:moveTo>
                      <a:cubicBezTo>
                        <a:pt x="53" y="122"/>
                        <a:pt x="53" y="122"/>
                        <a:pt x="53" y="122"/>
                      </a:cubicBezTo>
                      <a:cubicBezTo>
                        <a:pt x="53" y="122"/>
                        <a:pt x="53" y="122"/>
                        <a:pt x="53" y="121"/>
                      </a:cubicBezTo>
                      <a:close/>
                      <a:moveTo>
                        <a:pt x="55" y="117"/>
                      </a:moveTo>
                      <a:cubicBezTo>
                        <a:pt x="55" y="117"/>
                        <a:pt x="55" y="117"/>
                        <a:pt x="54" y="118"/>
                      </a:cubicBezTo>
                      <a:cubicBezTo>
                        <a:pt x="55" y="118"/>
                        <a:pt x="55" y="117"/>
                        <a:pt x="55" y="117"/>
                      </a:cubicBezTo>
                      <a:cubicBezTo>
                        <a:pt x="55" y="117"/>
                        <a:pt x="55" y="117"/>
                        <a:pt x="55" y="117"/>
                      </a:cubicBezTo>
                      <a:cubicBezTo>
                        <a:pt x="55" y="117"/>
                        <a:pt x="55" y="117"/>
                        <a:pt x="55" y="117"/>
                      </a:cubicBezTo>
                      <a:close/>
                      <a:moveTo>
                        <a:pt x="55" y="117"/>
                      </a:moveTo>
                      <a:cubicBezTo>
                        <a:pt x="55" y="117"/>
                        <a:pt x="55" y="117"/>
                        <a:pt x="55" y="117"/>
                      </a:cubicBezTo>
                      <a:cubicBezTo>
                        <a:pt x="55" y="116"/>
                        <a:pt x="55" y="116"/>
                        <a:pt x="55" y="116"/>
                      </a:cubicBezTo>
                      <a:cubicBezTo>
                        <a:pt x="55" y="116"/>
                        <a:pt x="55" y="116"/>
                        <a:pt x="55" y="116"/>
                      </a:cubicBezTo>
                      <a:cubicBezTo>
                        <a:pt x="55" y="116"/>
                        <a:pt x="55" y="116"/>
                        <a:pt x="55" y="116"/>
                      </a:cubicBezTo>
                      <a:cubicBezTo>
                        <a:pt x="55" y="116"/>
                        <a:pt x="55" y="115"/>
                        <a:pt x="55" y="116"/>
                      </a:cubicBezTo>
                      <a:cubicBezTo>
                        <a:pt x="55" y="116"/>
                        <a:pt x="55" y="116"/>
                        <a:pt x="55" y="117"/>
                      </a:cubicBezTo>
                      <a:close/>
                      <a:moveTo>
                        <a:pt x="54" y="119"/>
                      </a:moveTo>
                      <a:cubicBezTo>
                        <a:pt x="54" y="119"/>
                        <a:pt x="54" y="118"/>
                        <a:pt x="54" y="118"/>
                      </a:cubicBezTo>
                      <a:cubicBezTo>
                        <a:pt x="53" y="119"/>
                        <a:pt x="54" y="119"/>
                        <a:pt x="54" y="119"/>
                      </a:cubicBezTo>
                      <a:close/>
                      <a:moveTo>
                        <a:pt x="53" y="124"/>
                      </a:moveTo>
                      <a:cubicBezTo>
                        <a:pt x="53" y="124"/>
                        <a:pt x="53" y="123"/>
                        <a:pt x="53" y="123"/>
                      </a:cubicBezTo>
                      <a:cubicBezTo>
                        <a:pt x="52" y="123"/>
                        <a:pt x="52" y="124"/>
                        <a:pt x="53" y="124"/>
                      </a:cubicBezTo>
                      <a:close/>
                      <a:moveTo>
                        <a:pt x="50" y="128"/>
                      </a:moveTo>
                      <a:cubicBezTo>
                        <a:pt x="50" y="128"/>
                        <a:pt x="50" y="128"/>
                        <a:pt x="50" y="128"/>
                      </a:cubicBezTo>
                      <a:cubicBezTo>
                        <a:pt x="50" y="129"/>
                        <a:pt x="50" y="129"/>
                        <a:pt x="50" y="128"/>
                      </a:cubicBezTo>
                      <a:cubicBezTo>
                        <a:pt x="51" y="128"/>
                        <a:pt x="50" y="129"/>
                        <a:pt x="51" y="129"/>
                      </a:cubicBezTo>
                      <a:cubicBezTo>
                        <a:pt x="51" y="128"/>
                        <a:pt x="50" y="128"/>
                        <a:pt x="51" y="128"/>
                      </a:cubicBezTo>
                      <a:cubicBezTo>
                        <a:pt x="51" y="128"/>
                        <a:pt x="52" y="127"/>
                        <a:pt x="52" y="127"/>
                      </a:cubicBezTo>
                      <a:cubicBezTo>
                        <a:pt x="52" y="127"/>
                        <a:pt x="51" y="127"/>
                        <a:pt x="51" y="127"/>
                      </a:cubicBezTo>
                      <a:cubicBezTo>
                        <a:pt x="51" y="127"/>
                        <a:pt x="51" y="126"/>
                        <a:pt x="52" y="126"/>
                      </a:cubicBezTo>
                      <a:cubicBezTo>
                        <a:pt x="52" y="126"/>
                        <a:pt x="52" y="126"/>
                        <a:pt x="51" y="126"/>
                      </a:cubicBezTo>
                      <a:cubicBezTo>
                        <a:pt x="52" y="126"/>
                        <a:pt x="52" y="127"/>
                        <a:pt x="52" y="127"/>
                      </a:cubicBezTo>
                      <a:cubicBezTo>
                        <a:pt x="52" y="126"/>
                        <a:pt x="52" y="126"/>
                        <a:pt x="52" y="126"/>
                      </a:cubicBezTo>
                      <a:cubicBezTo>
                        <a:pt x="52" y="126"/>
                        <a:pt x="52" y="126"/>
                        <a:pt x="52" y="126"/>
                      </a:cubicBezTo>
                      <a:cubicBezTo>
                        <a:pt x="52" y="127"/>
                        <a:pt x="52" y="127"/>
                        <a:pt x="52" y="127"/>
                      </a:cubicBezTo>
                      <a:cubicBezTo>
                        <a:pt x="52" y="127"/>
                        <a:pt x="52" y="127"/>
                        <a:pt x="53" y="127"/>
                      </a:cubicBezTo>
                      <a:cubicBezTo>
                        <a:pt x="53" y="126"/>
                        <a:pt x="53" y="126"/>
                        <a:pt x="53" y="126"/>
                      </a:cubicBezTo>
                      <a:cubicBezTo>
                        <a:pt x="53" y="126"/>
                        <a:pt x="53" y="126"/>
                        <a:pt x="53" y="126"/>
                      </a:cubicBezTo>
                      <a:cubicBezTo>
                        <a:pt x="53" y="125"/>
                        <a:pt x="53" y="126"/>
                        <a:pt x="53" y="126"/>
                      </a:cubicBezTo>
                      <a:cubicBezTo>
                        <a:pt x="52" y="125"/>
                        <a:pt x="53" y="125"/>
                        <a:pt x="53" y="125"/>
                      </a:cubicBezTo>
                      <a:cubicBezTo>
                        <a:pt x="53" y="125"/>
                        <a:pt x="53" y="125"/>
                        <a:pt x="53" y="125"/>
                      </a:cubicBezTo>
                      <a:cubicBezTo>
                        <a:pt x="53" y="125"/>
                        <a:pt x="52" y="125"/>
                        <a:pt x="53" y="125"/>
                      </a:cubicBezTo>
                      <a:cubicBezTo>
                        <a:pt x="52" y="126"/>
                        <a:pt x="52" y="125"/>
                        <a:pt x="52" y="126"/>
                      </a:cubicBezTo>
                      <a:cubicBezTo>
                        <a:pt x="52" y="126"/>
                        <a:pt x="51" y="126"/>
                        <a:pt x="51" y="125"/>
                      </a:cubicBezTo>
                      <a:cubicBezTo>
                        <a:pt x="52" y="125"/>
                        <a:pt x="52" y="124"/>
                        <a:pt x="52" y="124"/>
                      </a:cubicBezTo>
                      <a:cubicBezTo>
                        <a:pt x="52" y="124"/>
                        <a:pt x="52" y="124"/>
                        <a:pt x="51" y="124"/>
                      </a:cubicBezTo>
                      <a:cubicBezTo>
                        <a:pt x="51" y="124"/>
                        <a:pt x="52" y="124"/>
                        <a:pt x="51" y="123"/>
                      </a:cubicBezTo>
                      <a:cubicBezTo>
                        <a:pt x="52" y="125"/>
                        <a:pt x="51" y="125"/>
                        <a:pt x="50" y="125"/>
                      </a:cubicBezTo>
                      <a:cubicBezTo>
                        <a:pt x="52" y="126"/>
                        <a:pt x="50" y="127"/>
                        <a:pt x="50" y="128"/>
                      </a:cubicBezTo>
                      <a:close/>
                      <a:moveTo>
                        <a:pt x="49" y="130"/>
                      </a:moveTo>
                      <a:cubicBezTo>
                        <a:pt x="49" y="130"/>
                        <a:pt x="49" y="130"/>
                        <a:pt x="50" y="130"/>
                      </a:cubicBezTo>
                      <a:cubicBezTo>
                        <a:pt x="50" y="130"/>
                        <a:pt x="50" y="129"/>
                        <a:pt x="50" y="129"/>
                      </a:cubicBezTo>
                      <a:cubicBezTo>
                        <a:pt x="49" y="129"/>
                        <a:pt x="50" y="129"/>
                        <a:pt x="49" y="130"/>
                      </a:cubicBezTo>
                      <a:cubicBezTo>
                        <a:pt x="49" y="130"/>
                        <a:pt x="49" y="129"/>
                        <a:pt x="49" y="129"/>
                      </a:cubicBezTo>
                      <a:lnTo>
                        <a:pt x="49" y="130"/>
                      </a:lnTo>
                      <a:close/>
                      <a:moveTo>
                        <a:pt x="48" y="131"/>
                      </a:moveTo>
                      <a:cubicBezTo>
                        <a:pt x="48" y="131"/>
                        <a:pt x="49" y="131"/>
                        <a:pt x="49" y="131"/>
                      </a:cubicBezTo>
                      <a:cubicBezTo>
                        <a:pt x="49" y="131"/>
                        <a:pt x="49" y="131"/>
                        <a:pt x="48" y="131"/>
                      </a:cubicBezTo>
                      <a:cubicBezTo>
                        <a:pt x="48" y="131"/>
                        <a:pt x="48" y="131"/>
                        <a:pt x="48" y="131"/>
                      </a:cubicBezTo>
                      <a:close/>
                      <a:moveTo>
                        <a:pt x="47" y="135"/>
                      </a:moveTo>
                      <a:cubicBezTo>
                        <a:pt x="46" y="135"/>
                        <a:pt x="46" y="135"/>
                        <a:pt x="47" y="135"/>
                      </a:cubicBezTo>
                      <a:cubicBezTo>
                        <a:pt x="47" y="135"/>
                        <a:pt x="47" y="135"/>
                        <a:pt x="47" y="135"/>
                      </a:cubicBezTo>
                      <a:close/>
                      <a:moveTo>
                        <a:pt x="47" y="134"/>
                      </a:moveTo>
                      <a:cubicBezTo>
                        <a:pt x="46" y="134"/>
                        <a:pt x="46" y="133"/>
                        <a:pt x="46" y="134"/>
                      </a:cubicBezTo>
                      <a:cubicBezTo>
                        <a:pt x="46" y="134"/>
                        <a:pt x="46" y="134"/>
                        <a:pt x="47" y="134"/>
                      </a:cubicBezTo>
                      <a:cubicBezTo>
                        <a:pt x="46" y="133"/>
                        <a:pt x="47" y="133"/>
                        <a:pt x="46" y="133"/>
                      </a:cubicBezTo>
                      <a:cubicBezTo>
                        <a:pt x="46" y="134"/>
                        <a:pt x="46" y="134"/>
                        <a:pt x="45" y="134"/>
                      </a:cubicBezTo>
                      <a:cubicBezTo>
                        <a:pt x="46" y="134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4"/>
                      </a:cubicBezTo>
                      <a:cubicBezTo>
                        <a:pt x="46" y="134"/>
                        <a:pt x="47" y="134"/>
                        <a:pt x="47" y="134"/>
                      </a:cubicBezTo>
                      <a:cubicBezTo>
                        <a:pt x="46" y="134"/>
                        <a:pt x="47" y="134"/>
                        <a:pt x="47" y="134"/>
                      </a:cubicBezTo>
                      <a:close/>
                      <a:moveTo>
                        <a:pt x="48" y="129"/>
                      </a:moveTo>
                      <a:cubicBezTo>
                        <a:pt x="49" y="129"/>
                        <a:pt x="48" y="129"/>
                        <a:pt x="48" y="129"/>
                      </a:cubicBezTo>
                      <a:cubicBezTo>
                        <a:pt x="48" y="129"/>
                        <a:pt x="49" y="129"/>
                        <a:pt x="49" y="128"/>
                      </a:cubicBezTo>
                      <a:cubicBezTo>
                        <a:pt x="49" y="128"/>
                        <a:pt x="48" y="129"/>
                        <a:pt x="48" y="128"/>
                      </a:cubicBezTo>
                      <a:cubicBezTo>
                        <a:pt x="48" y="128"/>
                        <a:pt x="48" y="128"/>
                        <a:pt x="48" y="129"/>
                      </a:cubicBezTo>
                      <a:close/>
                      <a:moveTo>
                        <a:pt x="46" y="132"/>
                      </a:moveTo>
                      <a:cubicBezTo>
                        <a:pt x="46" y="133"/>
                        <a:pt x="46" y="133"/>
                        <a:pt x="47" y="133"/>
                      </a:cubicBezTo>
                      <a:cubicBezTo>
                        <a:pt x="47" y="133"/>
                        <a:pt x="47" y="133"/>
                        <a:pt x="47" y="132"/>
                      </a:cubicBezTo>
                      <a:cubicBezTo>
                        <a:pt x="47" y="132"/>
                        <a:pt x="47" y="132"/>
                        <a:pt x="47" y="132"/>
                      </a:cubicBezTo>
                      <a:cubicBezTo>
                        <a:pt x="47" y="133"/>
                        <a:pt x="46" y="132"/>
                        <a:pt x="46" y="132"/>
                      </a:cubicBezTo>
                      <a:close/>
                      <a:moveTo>
                        <a:pt x="47" y="131"/>
                      </a:moveTo>
                      <a:cubicBezTo>
                        <a:pt x="47" y="131"/>
                        <a:pt x="47" y="131"/>
                        <a:pt x="47" y="131"/>
                      </a:cubicBezTo>
                      <a:cubicBezTo>
                        <a:pt x="46" y="130"/>
                        <a:pt x="46" y="131"/>
                        <a:pt x="47" y="131"/>
                      </a:cubicBezTo>
                      <a:close/>
                      <a:moveTo>
                        <a:pt x="46" y="132"/>
                      </a:moveTo>
                      <a:cubicBezTo>
                        <a:pt x="46" y="132"/>
                        <a:pt x="46" y="132"/>
                        <a:pt x="46" y="132"/>
                      </a:cubicBezTo>
                      <a:cubicBezTo>
                        <a:pt x="46" y="132"/>
                        <a:pt x="46" y="132"/>
                        <a:pt x="46" y="132"/>
                      </a:cubicBezTo>
                      <a:cubicBezTo>
                        <a:pt x="46" y="132"/>
                        <a:pt x="46" y="132"/>
                        <a:pt x="46" y="132"/>
                      </a:cubicBezTo>
                      <a:close/>
                      <a:moveTo>
                        <a:pt x="44" y="137"/>
                      </a:moveTo>
                      <a:cubicBezTo>
                        <a:pt x="44" y="137"/>
                        <a:pt x="44" y="138"/>
                        <a:pt x="44" y="138"/>
                      </a:cubicBezTo>
                      <a:cubicBezTo>
                        <a:pt x="44" y="138"/>
                        <a:pt x="44" y="137"/>
                        <a:pt x="44" y="137"/>
                      </a:cubicBezTo>
                      <a:close/>
                      <a:moveTo>
                        <a:pt x="43" y="140"/>
                      </a:moveTo>
                      <a:cubicBezTo>
                        <a:pt x="42" y="140"/>
                        <a:pt x="42" y="140"/>
                        <a:pt x="42" y="140"/>
                      </a:cubicBezTo>
                      <a:cubicBezTo>
                        <a:pt x="42" y="140"/>
                        <a:pt x="43" y="140"/>
                        <a:pt x="43" y="140"/>
                      </a:cubicBezTo>
                      <a:cubicBezTo>
                        <a:pt x="43" y="140"/>
                        <a:pt x="43" y="140"/>
                        <a:pt x="43" y="140"/>
                      </a:cubicBezTo>
                      <a:cubicBezTo>
                        <a:pt x="43" y="140"/>
                        <a:pt x="43" y="140"/>
                        <a:pt x="43" y="140"/>
                      </a:cubicBezTo>
                      <a:cubicBezTo>
                        <a:pt x="43" y="139"/>
                        <a:pt x="42" y="140"/>
                        <a:pt x="42" y="139"/>
                      </a:cubicBezTo>
                      <a:cubicBezTo>
                        <a:pt x="42" y="140"/>
                        <a:pt x="43" y="140"/>
                        <a:pt x="43" y="140"/>
                      </a:cubicBezTo>
                      <a:close/>
                      <a:moveTo>
                        <a:pt x="42" y="140"/>
                      </a:moveTo>
                      <a:cubicBezTo>
                        <a:pt x="42" y="141"/>
                        <a:pt x="42" y="141"/>
                        <a:pt x="42" y="141"/>
                      </a:cubicBezTo>
                      <a:cubicBezTo>
                        <a:pt x="42" y="141"/>
                        <a:pt x="42" y="140"/>
                        <a:pt x="42" y="140"/>
                      </a:cubicBezTo>
                      <a:cubicBezTo>
                        <a:pt x="42" y="140"/>
                        <a:pt x="42" y="140"/>
                        <a:pt x="42" y="140"/>
                      </a:cubicBezTo>
                      <a:cubicBezTo>
                        <a:pt x="42" y="140"/>
                        <a:pt x="42" y="140"/>
                        <a:pt x="42" y="140"/>
                      </a:cubicBezTo>
                      <a:close/>
                      <a:moveTo>
                        <a:pt x="41" y="141"/>
                      </a:moveTo>
                      <a:cubicBezTo>
                        <a:pt x="41" y="141"/>
                        <a:pt x="41" y="142"/>
                        <a:pt x="42" y="142"/>
                      </a:cubicBezTo>
                      <a:cubicBezTo>
                        <a:pt x="42" y="141"/>
                        <a:pt x="42" y="141"/>
                        <a:pt x="42" y="141"/>
                      </a:cubicBezTo>
                      <a:cubicBezTo>
                        <a:pt x="42" y="141"/>
                        <a:pt x="41" y="141"/>
                        <a:pt x="41" y="141"/>
                      </a:cubicBezTo>
                      <a:close/>
                      <a:moveTo>
                        <a:pt x="42" y="139"/>
                      </a:moveTo>
                      <a:cubicBezTo>
                        <a:pt x="42" y="139"/>
                        <a:pt x="42" y="138"/>
                        <a:pt x="42" y="138"/>
                      </a:cubicBezTo>
                      <a:cubicBezTo>
                        <a:pt x="42" y="139"/>
                        <a:pt x="42" y="139"/>
                        <a:pt x="42" y="139"/>
                      </a:cubicBezTo>
                      <a:close/>
                      <a:moveTo>
                        <a:pt x="39" y="146"/>
                      </a:moveTo>
                      <a:cubicBezTo>
                        <a:pt x="39" y="146"/>
                        <a:pt x="39" y="146"/>
                        <a:pt x="39" y="146"/>
                      </a:cubicBezTo>
                      <a:cubicBezTo>
                        <a:pt x="40" y="146"/>
                        <a:pt x="40" y="146"/>
                        <a:pt x="40" y="146"/>
                      </a:cubicBezTo>
                      <a:cubicBezTo>
                        <a:pt x="40" y="146"/>
                        <a:pt x="40" y="146"/>
                        <a:pt x="40" y="147"/>
                      </a:cubicBezTo>
                      <a:cubicBezTo>
                        <a:pt x="40" y="147"/>
                        <a:pt x="40" y="146"/>
                        <a:pt x="40" y="147"/>
                      </a:cubicBezTo>
                      <a:cubicBezTo>
                        <a:pt x="40" y="146"/>
                        <a:pt x="41" y="146"/>
                        <a:pt x="40" y="146"/>
                      </a:cubicBezTo>
                      <a:cubicBezTo>
                        <a:pt x="40" y="146"/>
                        <a:pt x="40" y="146"/>
                        <a:pt x="40" y="146"/>
                      </a:cubicBezTo>
                      <a:cubicBezTo>
                        <a:pt x="40" y="146"/>
                        <a:pt x="40" y="145"/>
                        <a:pt x="40" y="145"/>
                      </a:cubicBezTo>
                      <a:cubicBezTo>
                        <a:pt x="40" y="145"/>
                        <a:pt x="40" y="146"/>
                        <a:pt x="40" y="146"/>
                      </a:cubicBezTo>
                      <a:cubicBezTo>
                        <a:pt x="41" y="145"/>
                        <a:pt x="40" y="144"/>
                        <a:pt x="41" y="144"/>
                      </a:cubicBezTo>
                      <a:cubicBezTo>
                        <a:pt x="41" y="144"/>
                        <a:pt x="41" y="144"/>
                        <a:pt x="40" y="144"/>
                      </a:cubicBezTo>
                      <a:cubicBezTo>
                        <a:pt x="41" y="144"/>
                        <a:pt x="40" y="144"/>
                        <a:pt x="40" y="144"/>
                      </a:cubicBezTo>
                      <a:cubicBezTo>
                        <a:pt x="40" y="145"/>
                        <a:pt x="40" y="145"/>
                        <a:pt x="40" y="145"/>
                      </a:cubicBezTo>
                      <a:cubicBezTo>
                        <a:pt x="40" y="145"/>
                        <a:pt x="39" y="145"/>
                        <a:pt x="39" y="145"/>
                      </a:cubicBezTo>
                      <a:cubicBezTo>
                        <a:pt x="39" y="145"/>
                        <a:pt x="39" y="145"/>
                        <a:pt x="39" y="145"/>
                      </a:cubicBezTo>
                      <a:cubicBezTo>
                        <a:pt x="39" y="146"/>
                        <a:pt x="39" y="146"/>
                        <a:pt x="39" y="146"/>
                      </a:cubicBezTo>
                      <a:close/>
                      <a:moveTo>
                        <a:pt x="36" y="150"/>
                      </a:moveTo>
                      <a:cubicBezTo>
                        <a:pt x="36" y="150"/>
                        <a:pt x="36" y="150"/>
                        <a:pt x="36" y="150"/>
                      </a:cubicBezTo>
                      <a:cubicBezTo>
                        <a:pt x="36" y="150"/>
                        <a:pt x="35" y="150"/>
                        <a:pt x="36" y="150"/>
                      </a:cubicBezTo>
                      <a:cubicBezTo>
                        <a:pt x="36" y="150"/>
                        <a:pt x="36" y="150"/>
                        <a:pt x="36" y="150"/>
                      </a:cubicBezTo>
                      <a:cubicBezTo>
                        <a:pt x="36" y="150"/>
                        <a:pt x="36" y="150"/>
                        <a:pt x="36" y="150"/>
                      </a:cubicBezTo>
                      <a:close/>
                      <a:moveTo>
                        <a:pt x="44" y="128"/>
                      </a:moveTo>
                      <a:cubicBezTo>
                        <a:pt x="44" y="127"/>
                        <a:pt x="45" y="128"/>
                        <a:pt x="45" y="127"/>
                      </a:cubicBezTo>
                      <a:cubicBezTo>
                        <a:pt x="45" y="127"/>
                        <a:pt x="44" y="128"/>
                        <a:pt x="44" y="128"/>
                      </a:cubicBezTo>
                      <a:close/>
                      <a:moveTo>
                        <a:pt x="48" y="103"/>
                      </a:moveTo>
                      <a:cubicBezTo>
                        <a:pt x="48" y="103"/>
                        <a:pt x="48" y="104"/>
                        <a:pt x="48" y="104"/>
                      </a:cubicBezTo>
                      <a:cubicBezTo>
                        <a:pt x="48" y="104"/>
                        <a:pt x="47" y="103"/>
                        <a:pt x="48" y="103"/>
                      </a:cubicBezTo>
                      <a:cubicBezTo>
                        <a:pt x="48" y="103"/>
                        <a:pt x="47" y="103"/>
                        <a:pt x="47" y="102"/>
                      </a:cubicBezTo>
                      <a:cubicBezTo>
                        <a:pt x="48" y="102"/>
                        <a:pt x="48" y="103"/>
                        <a:pt x="48" y="103"/>
                      </a:cubicBezTo>
                      <a:close/>
                      <a:moveTo>
                        <a:pt x="37" y="101"/>
                      </a:moveTo>
                      <a:cubicBezTo>
                        <a:pt x="37" y="101"/>
                        <a:pt x="37" y="101"/>
                        <a:pt x="38" y="101"/>
                      </a:cubicBezTo>
                      <a:cubicBezTo>
                        <a:pt x="37" y="102"/>
                        <a:pt x="37" y="102"/>
                        <a:pt x="37" y="102"/>
                      </a:cubicBezTo>
                      <a:cubicBezTo>
                        <a:pt x="37" y="101"/>
                        <a:pt x="37" y="101"/>
                        <a:pt x="37" y="100"/>
                      </a:cubicBezTo>
                      <a:cubicBezTo>
                        <a:pt x="37" y="101"/>
                        <a:pt x="38" y="101"/>
                        <a:pt x="37" y="101"/>
                      </a:cubicBezTo>
                      <a:close/>
                      <a:moveTo>
                        <a:pt x="52" y="105"/>
                      </a:moveTo>
                      <a:cubicBezTo>
                        <a:pt x="51" y="105"/>
                        <a:pt x="51" y="105"/>
                        <a:pt x="51" y="105"/>
                      </a:cubicBezTo>
                      <a:cubicBezTo>
                        <a:pt x="51" y="105"/>
                        <a:pt x="51" y="104"/>
                        <a:pt x="51" y="104"/>
                      </a:cubicBezTo>
                      <a:cubicBezTo>
                        <a:pt x="51" y="104"/>
                        <a:pt x="51" y="104"/>
                        <a:pt x="51" y="104"/>
                      </a:cubicBezTo>
                      <a:cubicBezTo>
                        <a:pt x="51" y="104"/>
                        <a:pt x="51" y="104"/>
                        <a:pt x="51" y="104"/>
                      </a:cubicBezTo>
                      <a:cubicBezTo>
                        <a:pt x="51" y="104"/>
                        <a:pt x="51" y="105"/>
                        <a:pt x="51" y="105"/>
                      </a:cubicBezTo>
                      <a:cubicBezTo>
                        <a:pt x="52" y="105"/>
                        <a:pt x="51" y="104"/>
                        <a:pt x="52" y="104"/>
                      </a:cubicBezTo>
                      <a:cubicBezTo>
                        <a:pt x="52" y="104"/>
                        <a:pt x="52" y="105"/>
                        <a:pt x="52" y="105"/>
                      </a:cubicBezTo>
                      <a:close/>
                      <a:moveTo>
                        <a:pt x="49" y="105"/>
                      </a:moveTo>
                      <a:cubicBezTo>
                        <a:pt x="49" y="104"/>
                        <a:pt x="48" y="104"/>
                        <a:pt x="49" y="104"/>
                      </a:cubicBezTo>
                      <a:cubicBezTo>
                        <a:pt x="49" y="104"/>
                        <a:pt x="50" y="104"/>
                        <a:pt x="50" y="104"/>
                      </a:cubicBezTo>
                      <a:cubicBezTo>
                        <a:pt x="50" y="104"/>
                        <a:pt x="50" y="104"/>
                        <a:pt x="51" y="104"/>
                      </a:cubicBezTo>
                      <a:cubicBezTo>
                        <a:pt x="51" y="104"/>
                        <a:pt x="51" y="105"/>
                        <a:pt x="50" y="105"/>
                      </a:cubicBezTo>
                      <a:cubicBezTo>
                        <a:pt x="50" y="105"/>
                        <a:pt x="50" y="105"/>
                        <a:pt x="50" y="104"/>
                      </a:cubicBezTo>
                      <a:cubicBezTo>
                        <a:pt x="50" y="104"/>
                        <a:pt x="50" y="104"/>
                        <a:pt x="50" y="104"/>
                      </a:cubicBezTo>
                      <a:cubicBezTo>
                        <a:pt x="50" y="104"/>
                        <a:pt x="50" y="105"/>
                        <a:pt x="50" y="105"/>
                      </a:cubicBezTo>
                      <a:cubicBezTo>
                        <a:pt x="50" y="105"/>
                        <a:pt x="50" y="105"/>
                        <a:pt x="50" y="105"/>
                      </a:cubicBezTo>
                      <a:cubicBezTo>
                        <a:pt x="49" y="105"/>
                        <a:pt x="49" y="105"/>
                        <a:pt x="49" y="105"/>
                      </a:cubicBezTo>
                      <a:cubicBezTo>
                        <a:pt x="49" y="105"/>
                        <a:pt x="49" y="106"/>
                        <a:pt x="50" y="106"/>
                      </a:cubicBezTo>
                      <a:cubicBezTo>
                        <a:pt x="49" y="106"/>
                        <a:pt x="49" y="106"/>
                        <a:pt x="49" y="107"/>
                      </a:cubicBezTo>
                      <a:cubicBezTo>
                        <a:pt x="49" y="107"/>
                        <a:pt x="49" y="107"/>
                        <a:pt x="48" y="107"/>
                      </a:cubicBezTo>
                      <a:cubicBezTo>
                        <a:pt x="48" y="106"/>
                        <a:pt x="48" y="105"/>
                        <a:pt x="49" y="105"/>
                      </a:cubicBezTo>
                      <a:close/>
                      <a:moveTo>
                        <a:pt x="55" y="105"/>
                      </a:moveTo>
                      <a:cubicBezTo>
                        <a:pt x="54" y="105"/>
                        <a:pt x="54" y="105"/>
                        <a:pt x="54" y="105"/>
                      </a:cubicBezTo>
                      <a:cubicBezTo>
                        <a:pt x="54" y="105"/>
                        <a:pt x="54" y="105"/>
                        <a:pt x="54" y="105"/>
                      </a:cubicBezTo>
                      <a:cubicBezTo>
                        <a:pt x="54" y="105"/>
                        <a:pt x="54" y="105"/>
                        <a:pt x="55" y="105"/>
                      </a:cubicBezTo>
                      <a:close/>
                      <a:moveTo>
                        <a:pt x="37" y="101"/>
                      </a:moveTo>
                      <a:cubicBezTo>
                        <a:pt x="37" y="101"/>
                        <a:pt x="37" y="101"/>
                        <a:pt x="37" y="101"/>
                      </a:cubicBezTo>
                      <a:cubicBezTo>
                        <a:pt x="36" y="101"/>
                        <a:pt x="36" y="101"/>
                        <a:pt x="36" y="101"/>
                      </a:cubicBezTo>
                      <a:cubicBezTo>
                        <a:pt x="36" y="101"/>
                        <a:pt x="37" y="101"/>
                        <a:pt x="36" y="101"/>
                      </a:cubicBezTo>
                      <a:cubicBezTo>
                        <a:pt x="37" y="101"/>
                        <a:pt x="37" y="101"/>
                        <a:pt x="37" y="101"/>
                      </a:cubicBezTo>
                      <a:close/>
                      <a:moveTo>
                        <a:pt x="53" y="112"/>
                      </a:moveTo>
                      <a:cubicBezTo>
                        <a:pt x="53" y="112"/>
                        <a:pt x="53" y="112"/>
                        <a:pt x="53" y="112"/>
                      </a:cubicBezTo>
                      <a:cubicBezTo>
                        <a:pt x="53" y="112"/>
                        <a:pt x="53" y="112"/>
                        <a:pt x="53" y="112"/>
                      </a:cubicBezTo>
                      <a:cubicBezTo>
                        <a:pt x="53" y="112"/>
                        <a:pt x="52" y="111"/>
                        <a:pt x="52" y="111"/>
                      </a:cubicBezTo>
                      <a:cubicBezTo>
                        <a:pt x="51" y="112"/>
                        <a:pt x="51" y="113"/>
                        <a:pt x="51" y="114"/>
                      </a:cubicBezTo>
                      <a:cubicBezTo>
                        <a:pt x="51" y="114"/>
                        <a:pt x="51" y="114"/>
                        <a:pt x="50" y="114"/>
                      </a:cubicBezTo>
                      <a:cubicBezTo>
                        <a:pt x="50" y="113"/>
                        <a:pt x="51" y="113"/>
                        <a:pt x="51" y="112"/>
                      </a:cubicBezTo>
                      <a:cubicBezTo>
                        <a:pt x="51" y="112"/>
                        <a:pt x="51" y="112"/>
                        <a:pt x="51" y="111"/>
                      </a:cubicBezTo>
                      <a:cubicBezTo>
                        <a:pt x="51" y="111"/>
                        <a:pt x="51" y="112"/>
                        <a:pt x="51" y="112"/>
                      </a:cubicBezTo>
                      <a:cubicBezTo>
                        <a:pt x="51" y="111"/>
                        <a:pt x="52" y="111"/>
                        <a:pt x="52" y="111"/>
                      </a:cubicBezTo>
                      <a:cubicBezTo>
                        <a:pt x="52" y="111"/>
                        <a:pt x="52" y="111"/>
                        <a:pt x="52" y="111"/>
                      </a:cubicBezTo>
                      <a:cubicBezTo>
                        <a:pt x="51" y="111"/>
                        <a:pt x="51" y="110"/>
                        <a:pt x="51" y="110"/>
                      </a:cubicBezTo>
                      <a:cubicBezTo>
                        <a:pt x="52" y="110"/>
                        <a:pt x="52" y="110"/>
                        <a:pt x="52" y="110"/>
                      </a:cubicBezTo>
                      <a:cubicBezTo>
                        <a:pt x="52" y="110"/>
                        <a:pt x="52" y="111"/>
                        <a:pt x="52" y="111"/>
                      </a:cubicBezTo>
                      <a:cubicBezTo>
                        <a:pt x="52" y="110"/>
                        <a:pt x="53" y="110"/>
                        <a:pt x="52" y="110"/>
                      </a:cubicBezTo>
                      <a:cubicBezTo>
                        <a:pt x="53" y="109"/>
                        <a:pt x="52" y="109"/>
                        <a:pt x="53" y="109"/>
                      </a:cubicBezTo>
                      <a:cubicBezTo>
                        <a:pt x="54" y="108"/>
                        <a:pt x="53" y="107"/>
                        <a:pt x="54" y="107"/>
                      </a:cubicBezTo>
                      <a:cubicBezTo>
                        <a:pt x="54" y="107"/>
                        <a:pt x="53" y="107"/>
                        <a:pt x="53" y="107"/>
                      </a:cubicBezTo>
                      <a:cubicBezTo>
                        <a:pt x="54" y="106"/>
                        <a:pt x="53" y="106"/>
                        <a:pt x="54" y="106"/>
                      </a:cubicBezTo>
                      <a:cubicBezTo>
                        <a:pt x="54" y="106"/>
                        <a:pt x="54" y="106"/>
                        <a:pt x="54" y="106"/>
                      </a:cubicBezTo>
                      <a:cubicBezTo>
                        <a:pt x="54" y="106"/>
                        <a:pt x="54" y="106"/>
                        <a:pt x="54" y="106"/>
                      </a:cubicBezTo>
                      <a:cubicBezTo>
                        <a:pt x="54" y="107"/>
                        <a:pt x="54" y="107"/>
                        <a:pt x="54" y="107"/>
                      </a:cubicBezTo>
                      <a:cubicBezTo>
                        <a:pt x="54" y="107"/>
                        <a:pt x="54" y="106"/>
                        <a:pt x="54" y="106"/>
                      </a:cubicBezTo>
                      <a:cubicBezTo>
                        <a:pt x="53" y="107"/>
                        <a:pt x="54" y="107"/>
                        <a:pt x="54" y="108"/>
                      </a:cubicBezTo>
                      <a:cubicBezTo>
                        <a:pt x="54" y="107"/>
                        <a:pt x="54" y="107"/>
                        <a:pt x="55" y="106"/>
                      </a:cubicBezTo>
                      <a:cubicBezTo>
                        <a:pt x="55" y="106"/>
                        <a:pt x="54" y="108"/>
                        <a:pt x="54" y="108"/>
                      </a:cubicBezTo>
                      <a:cubicBezTo>
                        <a:pt x="54" y="108"/>
                        <a:pt x="54" y="108"/>
                        <a:pt x="54" y="109"/>
                      </a:cubicBezTo>
                      <a:cubicBezTo>
                        <a:pt x="54" y="109"/>
                        <a:pt x="54" y="109"/>
                        <a:pt x="54" y="109"/>
                      </a:cubicBezTo>
                      <a:cubicBezTo>
                        <a:pt x="54" y="109"/>
                        <a:pt x="53" y="109"/>
                        <a:pt x="54" y="110"/>
                      </a:cubicBezTo>
                      <a:cubicBezTo>
                        <a:pt x="54" y="110"/>
                        <a:pt x="54" y="110"/>
                        <a:pt x="53" y="111"/>
                      </a:cubicBezTo>
                      <a:cubicBezTo>
                        <a:pt x="54" y="111"/>
                        <a:pt x="54" y="111"/>
                        <a:pt x="54" y="111"/>
                      </a:cubicBezTo>
                      <a:cubicBezTo>
                        <a:pt x="54" y="111"/>
                        <a:pt x="54" y="111"/>
                        <a:pt x="54" y="111"/>
                      </a:cubicBezTo>
                      <a:cubicBezTo>
                        <a:pt x="54" y="111"/>
                        <a:pt x="54" y="112"/>
                        <a:pt x="53" y="111"/>
                      </a:cubicBezTo>
                      <a:cubicBezTo>
                        <a:pt x="53" y="112"/>
                        <a:pt x="54" y="111"/>
                        <a:pt x="54" y="112"/>
                      </a:cubicBezTo>
                      <a:cubicBezTo>
                        <a:pt x="54" y="112"/>
                        <a:pt x="54" y="112"/>
                        <a:pt x="54" y="112"/>
                      </a:cubicBezTo>
                      <a:cubicBezTo>
                        <a:pt x="53" y="112"/>
                        <a:pt x="54" y="112"/>
                        <a:pt x="53" y="112"/>
                      </a:cubicBezTo>
                      <a:cubicBezTo>
                        <a:pt x="53" y="112"/>
                        <a:pt x="53" y="113"/>
                        <a:pt x="53" y="113"/>
                      </a:cubicBezTo>
                      <a:cubicBezTo>
                        <a:pt x="53" y="113"/>
                        <a:pt x="53" y="112"/>
                        <a:pt x="53" y="113"/>
                      </a:cubicBezTo>
                      <a:cubicBezTo>
                        <a:pt x="52" y="113"/>
                        <a:pt x="53" y="112"/>
                        <a:pt x="53" y="112"/>
                      </a:cubicBezTo>
                      <a:close/>
                      <a:moveTo>
                        <a:pt x="54" y="109"/>
                      </a:moveTo>
                      <a:cubicBezTo>
                        <a:pt x="53" y="110"/>
                        <a:pt x="53" y="109"/>
                        <a:pt x="53" y="110"/>
                      </a:cubicBezTo>
                      <a:cubicBezTo>
                        <a:pt x="53" y="110"/>
                        <a:pt x="53" y="110"/>
                        <a:pt x="53" y="110"/>
                      </a:cubicBezTo>
                      <a:cubicBezTo>
                        <a:pt x="53" y="110"/>
                        <a:pt x="53" y="110"/>
                        <a:pt x="53" y="110"/>
                      </a:cubicBezTo>
                      <a:cubicBezTo>
                        <a:pt x="53" y="110"/>
                        <a:pt x="54" y="109"/>
                        <a:pt x="54" y="109"/>
                      </a:cubicBezTo>
                      <a:close/>
                      <a:moveTo>
                        <a:pt x="44" y="104"/>
                      </a:moveTo>
                      <a:cubicBezTo>
                        <a:pt x="44" y="104"/>
                        <a:pt x="44" y="105"/>
                        <a:pt x="44" y="104"/>
                      </a:cubicBezTo>
                      <a:cubicBezTo>
                        <a:pt x="44" y="105"/>
                        <a:pt x="44" y="105"/>
                        <a:pt x="44" y="105"/>
                      </a:cubicBezTo>
                      <a:cubicBezTo>
                        <a:pt x="44" y="105"/>
                        <a:pt x="44" y="105"/>
                        <a:pt x="44" y="105"/>
                      </a:cubicBezTo>
                      <a:cubicBezTo>
                        <a:pt x="44" y="105"/>
                        <a:pt x="44" y="105"/>
                        <a:pt x="44" y="106"/>
                      </a:cubicBezTo>
                      <a:cubicBezTo>
                        <a:pt x="43" y="106"/>
                        <a:pt x="43" y="106"/>
                        <a:pt x="43" y="106"/>
                      </a:cubicBezTo>
                      <a:cubicBezTo>
                        <a:pt x="44" y="105"/>
                        <a:pt x="44" y="105"/>
                        <a:pt x="44" y="104"/>
                      </a:cubicBezTo>
                      <a:close/>
                      <a:moveTo>
                        <a:pt x="38" y="103"/>
                      </a:moveTo>
                      <a:cubicBezTo>
                        <a:pt x="38" y="103"/>
                        <a:pt x="38" y="103"/>
                        <a:pt x="38" y="103"/>
                      </a:cubicBezTo>
                      <a:cubicBezTo>
                        <a:pt x="38" y="103"/>
                        <a:pt x="38" y="103"/>
                        <a:pt x="38" y="103"/>
                      </a:cubicBezTo>
                      <a:cubicBezTo>
                        <a:pt x="39" y="103"/>
                        <a:pt x="39" y="104"/>
                        <a:pt x="38" y="104"/>
                      </a:cubicBezTo>
                      <a:cubicBezTo>
                        <a:pt x="38" y="104"/>
                        <a:pt x="38" y="104"/>
                        <a:pt x="39" y="104"/>
                      </a:cubicBezTo>
                      <a:cubicBezTo>
                        <a:pt x="38" y="104"/>
                        <a:pt x="38" y="105"/>
                        <a:pt x="38" y="105"/>
                      </a:cubicBezTo>
                      <a:cubicBezTo>
                        <a:pt x="38" y="105"/>
                        <a:pt x="38" y="105"/>
                        <a:pt x="38" y="105"/>
                      </a:cubicBezTo>
                      <a:cubicBezTo>
                        <a:pt x="39" y="105"/>
                        <a:pt x="38" y="105"/>
                        <a:pt x="38" y="105"/>
                      </a:cubicBezTo>
                      <a:cubicBezTo>
                        <a:pt x="38" y="104"/>
                        <a:pt x="38" y="104"/>
                        <a:pt x="38" y="103"/>
                      </a:cubicBezTo>
                      <a:close/>
                      <a:moveTo>
                        <a:pt x="40" y="103"/>
                      </a:moveTo>
                      <a:cubicBezTo>
                        <a:pt x="40" y="104"/>
                        <a:pt x="40" y="104"/>
                        <a:pt x="40" y="104"/>
                      </a:cubicBezTo>
                      <a:cubicBezTo>
                        <a:pt x="40" y="104"/>
                        <a:pt x="40" y="105"/>
                        <a:pt x="40" y="105"/>
                      </a:cubicBezTo>
                      <a:cubicBezTo>
                        <a:pt x="40" y="105"/>
                        <a:pt x="41" y="105"/>
                        <a:pt x="41" y="105"/>
                      </a:cubicBezTo>
                      <a:cubicBezTo>
                        <a:pt x="41" y="105"/>
                        <a:pt x="41" y="104"/>
                        <a:pt x="41" y="104"/>
                      </a:cubicBezTo>
                      <a:cubicBezTo>
                        <a:pt x="42" y="104"/>
                        <a:pt x="41" y="104"/>
                        <a:pt x="41" y="105"/>
                      </a:cubicBezTo>
                      <a:cubicBezTo>
                        <a:pt x="41" y="105"/>
                        <a:pt x="42" y="105"/>
                        <a:pt x="42" y="106"/>
                      </a:cubicBezTo>
                      <a:cubicBezTo>
                        <a:pt x="42" y="106"/>
                        <a:pt x="42" y="105"/>
                        <a:pt x="42" y="105"/>
                      </a:cubicBezTo>
                      <a:cubicBezTo>
                        <a:pt x="42" y="106"/>
                        <a:pt x="42" y="106"/>
                        <a:pt x="42" y="106"/>
                      </a:cubicBezTo>
                      <a:cubicBezTo>
                        <a:pt x="41" y="106"/>
                        <a:pt x="42" y="106"/>
                        <a:pt x="42" y="105"/>
                      </a:cubicBezTo>
                      <a:cubicBezTo>
                        <a:pt x="41" y="106"/>
                        <a:pt x="41" y="107"/>
                        <a:pt x="40" y="107"/>
                      </a:cubicBezTo>
                      <a:cubicBezTo>
                        <a:pt x="40" y="107"/>
                        <a:pt x="41" y="107"/>
                        <a:pt x="41" y="107"/>
                      </a:cubicBezTo>
                      <a:cubicBezTo>
                        <a:pt x="41" y="106"/>
                        <a:pt x="40" y="106"/>
                        <a:pt x="40" y="107"/>
                      </a:cubicBezTo>
                      <a:cubicBezTo>
                        <a:pt x="40" y="107"/>
                        <a:pt x="40" y="106"/>
                        <a:pt x="40" y="106"/>
                      </a:cubicBezTo>
                      <a:cubicBezTo>
                        <a:pt x="41" y="106"/>
                        <a:pt x="41" y="106"/>
                        <a:pt x="41" y="105"/>
                      </a:cubicBezTo>
                      <a:cubicBezTo>
                        <a:pt x="40" y="105"/>
                        <a:pt x="40" y="105"/>
                        <a:pt x="40" y="105"/>
                      </a:cubicBezTo>
                      <a:cubicBezTo>
                        <a:pt x="40" y="105"/>
                        <a:pt x="40" y="105"/>
                        <a:pt x="40" y="105"/>
                      </a:cubicBezTo>
                      <a:cubicBezTo>
                        <a:pt x="41" y="106"/>
                        <a:pt x="40" y="106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0" y="107"/>
                        <a:pt x="39" y="107"/>
                        <a:pt x="39" y="109"/>
                      </a:cubicBezTo>
                      <a:cubicBezTo>
                        <a:pt x="39" y="109"/>
                        <a:pt x="39" y="108"/>
                        <a:pt x="39" y="109"/>
                      </a:cubicBezTo>
                      <a:cubicBezTo>
                        <a:pt x="39" y="108"/>
                        <a:pt x="39" y="106"/>
                        <a:pt x="40" y="105"/>
                      </a:cubicBezTo>
                      <a:cubicBezTo>
                        <a:pt x="39" y="105"/>
                        <a:pt x="40" y="104"/>
                        <a:pt x="40" y="104"/>
                      </a:cubicBezTo>
                      <a:cubicBezTo>
                        <a:pt x="40" y="104"/>
                        <a:pt x="40" y="104"/>
                        <a:pt x="40" y="104"/>
                      </a:cubicBezTo>
                      <a:cubicBezTo>
                        <a:pt x="40" y="104"/>
                        <a:pt x="39" y="104"/>
                        <a:pt x="39" y="104"/>
                      </a:cubicBezTo>
                      <a:cubicBezTo>
                        <a:pt x="39" y="104"/>
                        <a:pt x="39" y="104"/>
                        <a:pt x="39" y="103"/>
                      </a:cubicBezTo>
                      <a:cubicBezTo>
                        <a:pt x="40" y="104"/>
                        <a:pt x="40" y="104"/>
                        <a:pt x="40" y="103"/>
                      </a:cubicBezTo>
                      <a:close/>
                      <a:moveTo>
                        <a:pt x="44" y="106"/>
                      </a:moveTo>
                      <a:cubicBezTo>
                        <a:pt x="44" y="106"/>
                        <a:pt x="44" y="106"/>
                        <a:pt x="44" y="106"/>
                      </a:cubicBezTo>
                      <a:cubicBezTo>
                        <a:pt x="44" y="106"/>
                        <a:pt x="44" y="106"/>
                        <a:pt x="44" y="106"/>
                      </a:cubicBezTo>
                      <a:cubicBezTo>
                        <a:pt x="44" y="106"/>
                        <a:pt x="44" y="106"/>
                        <a:pt x="44" y="106"/>
                      </a:cubicBezTo>
                      <a:cubicBezTo>
                        <a:pt x="44" y="106"/>
                        <a:pt x="43" y="106"/>
                        <a:pt x="43" y="106"/>
                      </a:cubicBezTo>
                      <a:cubicBezTo>
                        <a:pt x="43" y="106"/>
                        <a:pt x="43" y="106"/>
                        <a:pt x="43" y="106"/>
                      </a:cubicBezTo>
                      <a:cubicBezTo>
                        <a:pt x="44" y="106"/>
                        <a:pt x="44" y="106"/>
                        <a:pt x="44" y="106"/>
                      </a:cubicBezTo>
                      <a:close/>
                      <a:moveTo>
                        <a:pt x="45" y="107"/>
                      </a:moveTo>
                      <a:cubicBezTo>
                        <a:pt x="45" y="107"/>
                        <a:pt x="45" y="107"/>
                        <a:pt x="45" y="108"/>
                      </a:cubicBezTo>
                      <a:cubicBezTo>
                        <a:pt x="45" y="108"/>
                        <a:pt x="45" y="108"/>
                        <a:pt x="45" y="108"/>
                      </a:cubicBezTo>
                      <a:cubicBezTo>
                        <a:pt x="46" y="107"/>
                        <a:pt x="45" y="107"/>
                        <a:pt x="45" y="107"/>
                      </a:cubicBezTo>
                      <a:cubicBezTo>
                        <a:pt x="45" y="107"/>
                        <a:pt x="46" y="107"/>
                        <a:pt x="46" y="107"/>
                      </a:cubicBezTo>
                      <a:cubicBezTo>
                        <a:pt x="46" y="107"/>
                        <a:pt x="46" y="107"/>
                        <a:pt x="46" y="107"/>
                      </a:cubicBezTo>
                      <a:cubicBezTo>
                        <a:pt x="46" y="107"/>
                        <a:pt x="46" y="108"/>
                        <a:pt x="46" y="108"/>
                      </a:cubicBezTo>
                      <a:cubicBezTo>
                        <a:pt x="46" y="108"/>
                        <a:pt x="46" y="108"/>
                        <a:pt x="46" y="108"/>
                      </a:cubicBezTo>
                      <a:cubicBezTo>
                        <a:pt x="46" y="108"/>
                        <a:pt x="46" y="108"/>
                        <a:pt x="46" y="108"/>
                      </a:cubicBezTo>
                      <a:cubicBezTo>
                        <a:pt x="46" y="108"/>
                        <a:pt x="46" y="108"/>
                        <a:pt x="46" y="108"/>
                      </a:cubicBezTo>
                      <a:cubicBezTo>
                        <a:pt x="45" y="108"/>
                        <a:pt x="45" y="108"/>
                        <a:pt x="45" y="108"/>
                      </a:cubicBezTo>
                      <a:cubicBezTo>
                        <a:pt x="45" y="108"/>
                        <a:pt x="44" y="107"/>
                        <a:pt x="45" y="107"/>
                      </a:cubicBezTo>
                      <a:close/>
                      <a:moveTo>
                        <a:pt x="43" y="108"/>
                      </a:moveTo>
                      <a:cubicBezTo>
                        <a:pt x="43" y="108"/>
                        <a:pt x="43" y="108"/>
                        <a:pt x="43" y="108"/>
                      </a:cubicBezTo>
                      <a:cubicBezTo>
                        <a:pt x="43" y="108"/>
                        <a:pt x="43" y="108"/>
                        <a:pt x="43" y="108"/>
                      </a:cubicBezTo>
                      <a:cubicBezTo>
                        <a:pt x="44" y="108"/>
                        <a:pt x="43" y="108"/>
                        <a:pt x="43" y="108"/>
                      </a:cubicBezTo>
                      <a:cubicBezTo>
                        <a:pt x="43" y="108"/>
                        <a:pt x="43" y="108"/>
                        <a:pt x="43" y="108"/>
                      </a:cubicBezTo>
                      <a:close/>
                      <a:moveTo>
                        <a:pt x="56" y="113"/>
                      </a:moveTo>
                      <a:cubicBezTo>
                        <a:pt x="56" y="113"/>
                        <a:pt x="56" y="113"/>
                        <a:pt x="57" y="113"/>
                      </a:cubicBezTo>
                      <a:cubicBezTo>
                        <a:pt x="56" y="114"/>
                        <a:pt x="57" y="113"/>
                        <a:pt x="56" y="113"/>
                      </a:cubicBezTo>
                      <a:cubicBezTo>
                        <a:pt x="56" y="113"/>
                        <a:pt x="56" y="112"/>
                        <a:pt x="57" y="112"/>
                      </a:cubicBezTo>
                      <a:cubicBezTo>
                        <a:pt x="56" y="112"/>
                        <a:pt x="56" y="112"/>
                        <a:pt x="56" y="112"/>
                      </a:cubicBezTo>
                      <a:cubicBezTo>
                        <a:pt x="57" y="112"/>
                        <a:pt x="57" y="112"/>
                        <a:pt x="57" y="112"/>
                      </a:cubicBezTo>
                      <a:cubicBezTo>
                        <a:pt x="56" y="112"/>
                        <a:pt x="57" y="113"/>
                        <a:pt x="56" y="113"/>
                      </a:cubicBezTo>
                      <a:cubicBezTo>
                        <a:pt x="57" y="113"/>
                        <a:pt x="57" y="113"/>
                        <a:pt x="57" y="113"/>
                      </a:cubicBezTo>
                      <a:cubicBezTo>
                        <a:pt x="57" y="113"/>
                        <a:pt x="57" y="113"/>
                        <a:pt x="56" y="113"/>
                      </a:cubicBezTo>
                      <a:close/>
                      <a:moveTo>
                        <a:pt x="46" y="111"/>
                      </a:moveTo>
                      <a:cubicBezTo>
                        <a:pt x="46" y="111"/>
                        <a:pt x="46" y="111"/>
                        <a:pt x="46" y="111"/>
                      </a:cubicBezTo>
                      <a:cubicBezTo>
                        <a:pt x="46" y="111"/>
                        <a:pt x="46" y="111"/>
                        <a:pt x="46" y="111"/>
                      </a:cubicBezTo>
                      <a:cubicBezTo>
                        <a:pt x="46" y="112"/>
                        <a:pt x="47" y="111"/>
                        <a:pt x="47" y="112"/>
                      </a:cubicBezTo>
                      <a:cubicBezTo>
                        <a:pt x="47" y="112"/>
                        <a:pt x="46" y="112"/>
                        <a:pt x="47" y="112"/>
                      </a:cubicBezTo>
                      <a:cubicBezTo>
                        <a:pt x="46" y="112"/>
                        <a:pt x="46" y="112"/>
                        <a:pt x="46" y="112"/>
                      </a:cubicBezTo>
                      <a:cubicBezTo>
                        <a:pt x="47" y="112"/>
                        <a:pt x="46" y="111"/>
                        <a:pt x="46" y="111"/>
                      </a:cubicBezTo>
                      <a:cubicBezTo>
                        <a:pt x="45" y="111"/>
                        <a:pt x="45" y="111"/>
                        <a:pt x="45" y="112"/>
                      </a:cubicBezTo>
                      <a:cubicBezTo>
                        <a:pt x="46" y="112"/>
                        <a:pt x="45" y="111"/>
                        <a:pt x="46" y="111"/>
                      </a:cubicBezTo>
                      <a:cubicBezTo>
                        <a:pt x="46" y="112"/>
                        <a:pt x="46" y="112"/>
                        <a:pt x="45" y="112"/>
                      </a:cubicBezTo>
                      <a:cubicBezTo>
                        <a:pt x="45" y="112"/>
                        <a:pt x="45" y="112"/>
                        <a:pt x="45" y="112"/>
                      </a:cubicBezTo>
                      <a:cubicBezTo>
                        <a:pt x="45" y="111"/>
                        <a:pt x="45" y="111"/>
                        <a:pt x="45" y="110"/>
                      </a:cubicBezTo>
                      <a:cubicBezTo>
                        <a:pt x="44" y="110"/>
                        <a:pt x="44" y="110"/>
                        <a:pt x="44" y="110"/>
                      </a:cubicBezTo>
                      <a:cubicBezTo>
                        <a:pt x="44" y="110"/>
                        <a:pt x="44" y="110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5" y="109"/>
                        <a:pt x="45" y="109"/>
                        <a:pt x="45" y="109"/>
                      </a:cubicBezTo>
                      <a:cubicBezTo>
                        <a:pt x="45" y="109"/>
                        <a:pt x="45" y="109"/>
                        <a:pt x="46" y="109"/>
                      </a:cubicBezTo>
                      <a:cubicBezTo>
                        <a:pt x="46" y="109"/>
                        <a:pt x="46" y="109"/>
                        <a:pt x="45" y="109"/>
                      </a:cubicBezTo>
                      <a:cubicBezTo>
                        <a:pt x="45" y="109"/>
                        <a:pt x="46" y="109"/>
                        <a:pt x="46" y="109"/>
                      </a:cubicBezTo>
                      <a:cubicBezTo>
                        <a:pt x="46" y="109"/>
                        <a:pt x="46" y="109"/>
                        <a:pt x="46" y="109"/>
                      </a:cubicBezTo>
                      <a:cubicBezTo>
                        <a:pt x="46" y="109"/>
                        <a:pt x="45" y="110"/>
                        <a:pt x="46" y="111"/>
                      </a:cubicBezTo>
                      <a:close/>
                      <a:moveTo>
                        <a:pt x="42" y="110"/>
                      </a:moveTo>
                      <a:cubicBezTo>
                        <a:pt x="42" y="110"/>
                        <a:pt x="42" y="110"/>
                        <a:pt x="42" y="109"/>
                      </a:cubicBezTo>
                      <a:cubicBezTo>
                        <a:pt x="43" y="110"/>
                        <a:pt x="43" y="109"/>
                        <a:pt x="43" y="109"/>
                      </a:cubicBezTo>
                      <a:cubicBezTo>
                        <a:pt x="43" y="109"/>
                        <a:pt x="43" y="109"/>
                        <a:pt x="43" y="109"/>
                      </a:cubicBezTo>
                      <a:cubicBezTo>
                        <a:pt x="43" y="110"/>
                        <a:pt x="43" y="110"/>
                        <a:pt x="43" y="110"/>
                      </a:cubicBezTo>
                      <a:cubicBezTo>
                        <a:pt x="43" y="110"/>
                        <a:pt x="43" y="110"/>
                        <a:pt x="42" y="110"/>
                      </a:cubicBezTo>
                      <a:close/>
                      <a:moveTo>
                        <a:pt x="36" y="112"/>
                      </a:moveTo>
                      <a:cubicBezTo>
                        <a:pt x="37" y="112"/>
                        <a:pt x="37" y="112"/>
                        <a:pt x="37" y="112"/>
                      </a:cubicBezTo>
                      <a:cubicBezTo>
                        <a:pt x="36" y="112"/>
                        <a:pt x="36" y="112"/>
                        <a:pt x="36" y="112"/>
                      </a:cubicBezTo>
                      <a:close/>
                      <a:moveTo>
                        <a:pt x="36" y="112"/>
                      </a:moveTo>
                      <a:cubicBezTo>
                        <a:pt x="36" y="112"/>
                        <a:pt x="36" y="112"/>
                        <a:pt x="36" y="112"/>
                      </a:cubicBezTo>
                      <a:cubicBezTo>
                        <a:pt x="36" y="112"/>
                        <a:pt x="36" y="112"/>
                        <a:pt x="36" y="112"/>
                      </a:cubicBezTo>
                      <a:close/>
                      <a:moveTo>
                        <a:pt x="36" y="112"/>
                      </a:moveTo>
                      <a:cubicBezTo>
                        <a:pt x="36" y="112"/>
                        <a:pt x="36" y="111"/>
                        <a:pt x="36" y="111"/>
                      </a:cubicBezTo>
                      <a:cubicBezTo>
                        <a:pt x="36" y="111"/>
                        <a:pt x="36" y="111"/>
                        <a:pt x="36" y="111"/>
                      </a:cubicBezTo>
                      <a:cubicBezTo>
                        <a:pt x="36" y="110"/>
                        <a:pt x="36" y="110"/>
                        <a:pt x="35" y="110"/>
                      </a:cubicBezTo>
                      <a:cubicBezTo>
                        <a:pt x="36" y="109"/>
                        <a:pt x="36" y="109"/>
                        <a:pt x="36" y="109"/>
                      </a:cubicBezTo>
                      <a:cubicBezTo>
                        <a:pt x="36" y="109"/>
                        <a:pt x="36" y="110"/>
                        <a:pt x="36" y="110"/>
                      </a:cubicBezTo>
                      <a:cubicBezTo>
                        <a:pt x="37" y="110"/>
                        <a:pt x="36" y="109"/>
                        <a:pt x="36" y="109"/>
                      </a:cubicBezTo>
                      <a:cubicBezTo>
                        <a:pt x="36" y="110"/>
                        <a:pt x="37" y="109"/>
                        <a:pt x="37" y="109"/>
                      </a:cubicBezTo>
                      <a:cubicBezTo>
                        <a:pt x="37" y="109"/>
                        <a:pt x="37" y="110"/>
                        <a:pt x="37" y="110"/>
                      </a:cubicBezTo>
                      <a:cubicBezTo>
                        <a:pt x="37" y="110"/>
                        <a:pt x="37" y="110"/>
                        <a:pt x="37" y="111"/>
                      </a:cubicBezTo>
                      <a:cubicBezTo>
                        <a:pt x="37" y="111"/>
                        <a:pt x="37" y="111"/>
                        <a:pt x="37" y="110"/>
                      </a:cubicBezTo>
                      <a:cubicBezTo>
                        <a:pt x="36" y="111"/>
                        <a:pt x="36" y="112"/>
                        <a:pt x="36" y="112"/>
                      </a:cubicBezTo>
                      <a:cubicBezTo>
                        <a:pt x="36" y="112"/>
                        <a:pt x="36" y="113"/>
                        <a:pt x="36" y="112"/>
                      </a:cubicBezTo>
                      <a:close/>
                      <a:moveTo>
                        <a:pt x="36" y="111"/>
                      </a:moveTo>
                      <a:cubicBezTo>
                        <a:pt x="36" y="111"/>
                        <a:pt x="36" y="110"/>
                        <a:pt x="36" y="110"/>
                      </a:cubicBezTo>
                      <a:cubicBezTo>
                        <a:pt x="36" y="110"/>
                        <a:pt x="36" y="111"/>
                        <a:pt x="36" y="111"/>
                      </a:cubicBezTo>
                      <a:close/>
                      <a:moveTo>
                        <a:pt x="44" y="112"/>
                      </a:moveTo>
                      <a:cubicBezTo>
                        <a:pt x="44" y="112"/>
                        <a:pt x="44" y="112"/>
                        <a:pt x="44" y="112"/>
                      </a:cubicBezTo>
                      <a:cubicBezTo>
                        <a:pt x="44" y="112"/>
                        <a:pt x="44" y="112"/>
                        <a:pt x="44" y="112"/>
                      </a:cubicBezTo>
                      <a:cubicBezTo>
                        <a:pt x="44" y="112"/>
                        <a:pt x="44" y="112"/>
                        <a:pt x="44" y="112"/>
                      </a:cubicBezTo>
                      <a:cubicBezTo>
                        <a:pt x="44" y="112"/>
                        <a:pt x="44" y="111"/>
                        <a:pt x="44" y="112"/>
                      </a:cubicBezTo>
                      <a:close/>
                      <a:moveTo>
                        <a:pt x="42" y="113"/>
                      </a:moveTo>
                      <a:cubicBezTo>
                        <a:pt x="41" y="113"/>
                        <a:pt x="42" y="112"/>
                        <a:pt x="42" y="112"/>
                      </a:cubicBezTo>
                      <a:cubicBezTo>
                        <a:pt x="42" y="112"/>
                        <a:pt x="42" y="112"/>
                        <a:pt x="42" y="112"/>
                      </a:cubicBezTo>
                      <a:cubicBezTo>
                        <a:pt x="43" y="112"/>
                        <a:pt x="42" y="112"/>
                        <a:pt x="42" y="112"/>
                      </a:cubicBezTo>
                      <a:cubicBezTo>
                        <a:pt x="43" y="112"/>
                        <a:pt x="43" y="112"/>
                        <a:pt x="43" y="112"/>
                      </a:cubicBezTo>
                      <a:cubicBezTo>
                        <a:pt x="43" y="112"/>
                        <a:pt x="43" y="112"/>
                        <a:pt x="43" y="113"/>
                      </a:cubicBezTo>
                      <a:cubicBezTo>
                        <a:pt x="43" y="112"/>
                        <a:pt x="43" y="112"/>
                        <a:pt x="44" y="112"/>
                      </a:cubicBezTo>
                      <a:cubicBezTo>
                        <a:pt x="44" y="113"/>
                        <a:pt x="44" y="113"/>
                        <a:pt x="44" y="113"/>
                      </a:cubicBezTo>
                      <a:cubicBezTo>
                        <a:pt x="43" y="113"/>
                        <a:pt x="43" y="113"/>
                        <a:pt x="43" y="113"/>
                      </a:cubicBezTo>
                      <a:cubicBezTo>
                        <a:pt x="43" y="113"/>
                        <a:pt x="43" y="113"/>
                        <a:pt x="43" y="113"/>
                      </a:cubicBezTo>
                      <a:cubicBezTo>
                        <a:pt x="43" y="113"/>
                        <a:pt x="44" y="113"/>
                        <a:pt x="43" y="113"/>
                      </a:cubicBezTo>
                      <a:cubicBezTo>
                        <a:pt x="44" y="113"/>
                        <a:pt x="43" y="113"/>
                        <a:pt x="44" y="113"/>
                      </a:cubicBezTo>
                      <a:cubicBezTo>
                        <a:pt x="44" y="114"/>
                        <a:pt x="44" y="114"/>
                        <a:pt x="43" y="114"/>
                      </a:cubicBezTo>
                      <a:cubicBezTo>
                        <a:pt x="43" y="114"/>
                        <a:pt x="43" y="114"/>
                        <a:pt x="43" y="114"/>
                      </a:cubicBezTo>
                      <a:cubicBezTo>
                        <a:pt x="43" y="114"/>
                        <a:pt x="43" y="114"/>
                        <a:pt x="43" y="115"/>
                      </a:cubicBezTo>
                      <a:cubicBezTo>
                        <a:pt x="43" y="115"/>
                        <a:pt x="43" y="114"/>
                        <a:pt x="43" y="114"/>
                      </a:cubicBezTo>
                      <a:cubicBezTo>
                        <a:pt x="43" y="115"/>
                        <a:pt x="44" y="115"/>
                        <a:pt x="44" y="115"/>
                      </a:cubicBezTo>
                      <a:cubicBezTo>
                        <a:pt x="43" y="115"/>
                        <a:pt x="43" y="115"/>
                        <a:pt x="43" y="115"/>
                      </a:cubicBezTo>
                      <a:cubicBezTo>
                        <a:pt x="43" y="115"/>
                        <a:pt x="43" y="116"/>
                        <a:pt x="43" y="116"/>
                      </a:cubicBezTo>
                      <a:cubicBezTo>
                        <a:pt x="43" y="116"/>
                        <a:pt x="42" y="116"/>
                        <a:pt x="42" y="116"/>
                      </a:cubicBezTo>
                      <a:cubicBezTo>
                        <a:pt x="42" y="116"/>
                        <a:pt x="43" y="117"/>
                        <a:pt x="43" y="117"/>
                      </a:cubicBezTo>
                      <a:cubicBezTo>
                        <a:pt x="42" y="117"/>
                        <a:pt x="42" y="117"/>
                        <a:pt x="41" y="118"/>
                      </a:cubicBezTo>
                      <a:cubicBezTo>
                        <a:pt x="41" y="117"/>
                        <a:pt x="42" y="117"/>
                        <a:pt x="42" y="116"/>
                      </a:cubicBezTo>
                      <a:cubicBezTo>
                        <a:pt x="42" y="116"/>
                        <a:pt x="42" y="116"/>
                        <a:pt x="42" y="116"/>
                      </a:cubicBezTo>
                      <a:cubicBezTo>
                        <a:pt x="42" y="116"/>
                        <a:pt x="42" y="116"/>
                        <a:pt x="42" y="115"/>
                      </a:cubicBezTo>
                      <a:cubicBezTo>
                        <a:pt x="42" y="115"/>
                        <a:pt x="42" y="115"/>
                        <a:pt x="42" y="115"/>
                      </a:cubicBezTo>
                      <a:cubicBezTo>
                        <a:pt x="42" y="115"/>
                        <a:pt x="43" y="114"/>
                        <a:pt x="43" y="113"/>
                      </a:cubicBezTo>
                      <a:cubicBezTo>
                        <a:pt x="42" y="113"/>
                        <a:pt x="41" y="112"/>
                        <a:pt x="42" y="113"/>
                      </a:cubicBezTo>
                      <a:close/>
                      <a:moveTo>
                        <a:pt x="37" y="112"/>
                      </a:moveTo>
                      <a:cubicBezTo>
                        <a:pt x="37" y="112"/>
                        <a:pt x="37" y="112"/>
                        <a:pt x="37" y="112"/>
                      </a:cubicBezTo>
                      <a:cubicBezTo>
                        <a:pt x="37" y="112"/>
                        <a:pt x="37" y="112"/>
                        <a:pt x="37" y="112"/>
                      </a:cubicBezTo>
                      <a:cubicBezTo>
                        <a:pt x="37" y="111"/>
                        <a:pt x="38" y="111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09"/>
                        <a:pt x="38" y="109"/>
                        <a:pt x="38" y="109"/>
                      </a:cubicBezTo>
                      <a:cubicBezTo>
                        <a:pt x="38" y="109"/>
                        <a:pt x="38" y="109"/>
                        <a:pt x="38" y="110"/>
                      </a:cubicBezTo>
                      <a:cubicBezTo>
                        <a:pt x="39" y="109"/>
                        <a:pt x="38" y="109"/>
                        <a:pt x="39" y="109"/>
                      </a:cubicBezTo>
                      <a:cubicBezTo>
                        <a:pt x="39" y="109"/>
                        <a:pt x="39" y="110"/>
                        <a:pt x="38" y="110"/>
                      </a:cubicBezTo>
                      <a:cubicBezTo>
                        <a:pt x="39" y="110"/>
                        <a:pt x="39" y="110"/>
                        <a:pt x="39" y="111"/>
                      </a:cubicBezTo>
                      <a:cubicBezTo>
                        <a:pt x="39" y="111"/>
                        <a:pt x="39" y="111"/>
                        <a:pt x="39" y="111"/>
                      </a:cubicBezTo>
                      <a:cubicBezTo>
                        <a:pt x="39" y="111"/>
                        <a:pt x="38" y="111"/>
                        <a:pt x="39" y="112"/>
                      </a:cubicBezTo>
                      <a:cubicBezTo>
                        <a:pt x="38" y="112"/>
                        <a:pt x="38" y="112"/>
                        <a:pt x="38" y="112"/>
                      </a:cubicBezTo>
                      <a:cubicBezTo>
                        <a:pt x="38" y="112"/>
                        <a:pt x="38" y="112"/>
                        <a:pt x="37" y="113"/>
                      </a:cubicBezTo>
                      <a:lnTo>
                        <a:pt x="37" y="112"/>
                      </a:lnTo>
                      <a:close/>
                      <a:moveTo>
                        <a:pt x="38" y="112"/>
                      </a:moveTo>
                      <a:cubicBezTo>
                        <a:pt x="38" y="112"/>
                        <a:pt x="38" y="111"/>
                        <a:pt x="38" y="111"/>
                      </a:cubicBezTo>
                      <a:cubicBezTo>
                        <a:pt x="37" y="112"/>
                        <a:pt x="37" y="112"/>
                        <a:pt x="37" y="112"/>
                      </a:cubicBezTo>
                      <a:lnTo>
                        <a:pt x="38" y="112"/>
                      </a:lnTo>
                      <a:close/>
                      <a:moveTo>
                        <a:pt x="50" y="116"/>
                      </a:moveTo>
                      <a:cubicBezTo>
                        <a:pt x="50" y="116"/>
                        <a:pt x="50" y="115"/>
                        <a:pt x="50" y="115"/>
                      </a:cubicBezTo>
                      <a:cubicBezTo>
                        <a:pt x="51" y="115"/>
                        <a:pt x="51" y="115"/>
                        <a:pt x="51" y="114"/>
                      </a:cubicBezTo>
                      <a:cubicBezTo>
                        <a:pt x="51" y="115"/>
                        <a:pt x="50" y="116"/>
                        <a:pt x="51" y="116"/>
                      </a:cubicBezTo>
                      <a:cubicBezTo>
                        <a:pt x="51" y="116"/>
                        <a:pt x="50" y="116"/>
                        <a:pt x="50" y="116"/>
                      </a:cubicBezTo>
                      <a:close/>
                      <a:moveTo>
                        <a:pt x="45" y="115"/>
                      </a:moveTo>
                      <a:cubicBezTo>
                        <a:pt x="45" y="115"/>
                        <a:pt x="45" y="115"/>
                        <a:pt x="45" y="115"/>
                      </a:cubicBezTo>
                      <a:cubicBezTo>
                        <a:pt x="45" y="115"/>
                        <a:pt x="45" y="114"/>
                        <a:pt x="46" y="114"/>
                      </a:cubicBezTo>
                      <a:cubicBezTo>
                        <a:pt x="46" y="114"/>
                        <a:pt x="46" y="114"/>
                        <a:pt x="46" y="114"/>
                      </a:cubicBezTo>
                      <a:cubicBezTo>
                        <a:pt x="46" y="113"/>
                        <a:pt x="46" y="113"/>
                        <a:pt x="46" y="113"/>
                      </a:cubicBezTo>
                      <a:cubicBezTo>
                        <a:pt x="46" y="113"/>
                        <a:pt x="46" y="113"/>
                        <a:pt x="47" y="113"/>
                      </a:cubicBezTo>
                      <a:cubicBezTo>
                        <a:pt x="46" y="114"/>
                        <a:pt x="46" y="114"/>
                        <a:pt x="46" y="115"/>
                      </a:cubicBezTo>
                      <a:cubicBezTo>
                        <a:pt x="46" y="115"/>
                        <a:pt x="46" y="116"/>
                        <a:pt x="45" y="117"/>
                      </a:cubicBezTo>
                      <a:cubicBezTo>
                        <a:pt x="45" y="116"/>
                        <a:pt x="45" y="116"/>
                        <a:pt x="45" y="115"/>
                      </a:cubicBezTo>
                      <a:close/>
                      <a:moveTo>
                        <a:pt x="49" y="116"/>
                      </a:moveTo>
                      <a:cubicBezTo>
                        <a:pt x="49" y="116"/>
                        <a:pt x="49" y="115"/>
                        <a:pt x="50" y="116"/>
                      </a:cubicBezTo>
                      <a:cubicBezTo>
                        <a:pt x="49" y="115"/>
                        <a:pt x="50" y="114"/>
                        <a:pt x="50" y="115"/>
                      </a:cubicBezTo>
                      <a:cubicBezTo>
                        <a:pt x="50" y="115"/>
                        <a:pt x="50" y="116"/>
                        <a:pt x="49" y="116"/>
                      </a:cubicBezTo>
                      <a:cubicBezTo>
                        <a:pt x="49" y="116"/>
                        <a:pt x="49" y="116"/>
                        <a:pt x="49" y="116"/>
                      </a:cubicBezTo>
                      <a:cubicBezTo>
                        <a:pt x="49" y="116"/>
                        <a:pt x="49" y="116"/>
                        <a:pt x="49" y="116"/>
                      </a:cubicBezTo>
                      <a:cubicBezTo>
                        <a:pt x="49" y="116"/>
                        <a:pt x="49" y="116"/>
                        <a:pt x="49" y="116"/>
                      </a:cubicBezTo>
                      <a:close/>
                      <a:moveTo>
                        <a:pt x="54" y="116"/>
                      </a:moveTo>
                      <a:cubicBezTo>
                        <a:pt x="54" y="116"/>
                        <a:pt x="54" y="116"/>
                        <a:pt x="53" y="116"/>
                      </a:cubicBezTo>
                      <a:cubicBezTo>
                        <a:pt x="53" y="116"/>
                        <a:pt x="54" y="116"/>
                        <a:pt x="54" y="116"/>
                      </a:cubicBezTo>
                      <a:cubicBezTo>
                        <a:pt x="54" y="116"/>
                        <a:pt x="54" y="116"/>
                        <a:pt x="54" y="116"/>
                      </a:cubicBezTo>
                      <a:close/>
                      <a:moveTo>
                        <a:pt x="39" y="113"/>
                      </a:moveTo>
                      <a:cubicBezTo>
                        <a:pt x="39" y="113"/>
                        <a:pt x="40" y="113"/>
                        <a:pt x="40" y="112"/>
                      </a:cubicBezTo>
                      <a:cubicBezTo>
                        <a:pt x="40" y="112"/>
                        <a:pt x="40" y="112"/>
                        <a:pt x="40" y="112"/>
                      </a:cubicBezTo>
                      <a:cubicBezTo>
                        <a:pt x="40" y="112"/>
                        <a:pt x="39" y="113"/>
                        <a:pt x="39" y="113"/>
                      </a:cubicBezTo>
                      <a:close/>
                      <a:moveTo>
                        <a:pt x="48" y="119"/>
                      </a:moveTo>
                      <a:cubicBezTo>
                        <a:pt x="48" y="119"/>
                        <a:pt x="48" y="120"/>
                        <a:pt x="48" y="120"/>
                      </a:cubicBezTo>
                      <a:cubicBezTo>
                        <a:pt x="48" y="119"/>
                        <a:pt x="48" y="119"/>
                        <a:pt x="48" y="119"/>
                      </a:cubicBezTo>
                      <a:cubicBezTo>
                        <a:pt x="48" y="119"/>
                        <a:pt x="48" y="118"/>
                        <a:pt x="48" y="118"/>
                      </a:cubicBezTo>
                      <a:cubicBezTo>
                        <a:pt x="48" y="118"/>
                        <a:pt x="49" y="118"/>
                        <a:pt x="49" y="118"/>
                      </a:cubicBezTo>
                      <a:cubicBezTo>
                        <a:pt x="49" y="118"/>
                        <a:pt x="49" y="117"/>
                        <a:pt x="49" y="117"/>
                      </a:cubicBezTo>
                      <a:cubicBezTo>
                        <a:pt x="49" y="117"/>
                        <a:pt x="48" y="117"/>
                        <a:pt x="48" y="117"/>
                      </a:cubicBezTo>
                      <a:cubicBezTo>
                        <a:pt x="48" y="116"/>
                        <a:pt x="48" y="116"/>
                        <a:pt x="48" y="116"/>
                      </a:cubicBezTo>
                      <a:cubicBezTo>
                        <a:pt x="49" y="116"/>
                        <a:pt x="49" y="117"/>
                        <a:pt x="49" y="117"/>
                      </a:cubicBezTo>
                      <a:cubicBezTo>
                        <a:pt x="49" y="117"/>
                        <a:pt x="49" y="117"/>
                        <a:pt x="49" y="116"/>
                      </a:cubicBezTo>
                      <a:cubicBezTo>
                        <a:pt x="50" y="117"/>
                        <a:pt x="48" y="119"/>
                        <a:pt x="49" y="119"/>
                      </a:cubicBezTo>
                      <a:cubicBezTo>
                        <a:pt x="49" y="120"/>
                        <a:pt x="48" y="120"/>
                        <a:pt x="48" y="120"/>
                      </a:cubicBezTo>
                      <a:cubicBezTo>
                        <a:pt x="48" y="120"/>
                        <a:pt x="48" y="120"/>
                        <a:pt x="48" y="119"/>
                      </a:cubicBezTo>
                      <a:close/>
                      <a:moveTo>
                        <a:pt x="39" y="114"/>
                      </a:moveTo>
                      <a:cubicBezTo>
                        <a:pt x="39" y="113"/>
                        <a:pt x="38" y="113"/>
                        <a:pt x="38" y="113"/>
                      </a:cubicBezTo>
                      <a:cubicBezTo>
                        <a:pt x="38" y="113"/>
                        <a:pt x="39" y="114"/>
                        <a:pt x="38" y="114"/>
                      </a:cubicBezTo>
                      <a:cubicBezTo>
                        <a:pt x="38" y="114"/>
                        <a:pt x="38" y="114"/>
                        <a:pt x="38" y="113"/>
                      </a:cubicBezTo>
                      <a:cubicBezTo>
                        <a:pt x="37" y="114"/>
                        <a:pt x="37" y="115"/>
                        <a:pt x="37" y="116"/>
                      </a:cubicBezTo>
                      <a:cubicBezTo>
                        <a:pt x="37" y="116"/>
                        <a:pt x="37" y="116"/>
                        <a:pt x="37" y="116"/>
                      </a:cubicBezTo>
                      <a:cubicBezTo>
                        <a:pt x="37" y="116"/>
                        <a:pt x="37" y="116"/>
                        <a:pt x="37" y="116"/>
                      </a:cubicBezTo>
                      <a:cubicBezTo>
                        <a:pt x="37" y="116"/>
                        <a:pt x="37" y="116"/>
                        <a:pt x="37" y="116"/>
                      </a:cubicBezTo>
                      <a:cubicBezTo>
                        <a:pt x="37" y="117"/>
                        <a:pt x="36" y="117"/>
                        <a:pt x="36" y="118"/>
                      </a:cubicBezTo>
                      <a:cubicBezTo>
                        <a:pt x="36" y="118"/>
                        <a:pt x="37" y="117"/>
                        <a:pt x="36" y="117"/>
                      </a:cubicBezTo>
                      <a:cubicBezTo>
                        <a:pt x="37" y="116"/>
                        <a:pt x="37" y="114"/>
                        <a:pt x="37" y="114"/>
                      </a:cubicBezTo>
                      <a:cubicBezTo>
                        <a:pt x="37" y="114"/>
                        <a:pt x="37" y="114"/>
                        <a:pt x="37" y="114"/>
                      </a:cubicBezTo>
                      <a:cubicBezTo>
                        <a:pt x="37" y="113"/>
                        <a:pt x="37" y="113"/>
                        <a:pt x="38" y="113"/>
                      </a:cubicBezTo>
                      <a:cubicBezTo>
                        <a:pt x="38" y="113"/>
                        <a:pt x="38" y="113"/>
                        <a:pt x="38" y="113"/>
                      </a:cubicBezTo>
                      <a:cubicBezTo>
                        <a:pt x="38" y="113"/>
                        <a:pt x="38" y="113"/>
                        <a:pt x="39" y="113"/>
                      </a:cubicBezTo>
                      <a:cubicBezTo>
                        <a:pt x="38" y="113"/>
                        <a:pt x="39" y="113"/>
                        <a:pt x="39" y="114"/>
                      </a:cubicBezTo>
                      <a:close/>
                      <a:moveTo>
                        <a:pt x="47" y="119"/>
                      </a:moveTo>
                      <a:cubicBezTo>
                        <a:pt x="47" y="119"/>
                        <a:pt x="47" y="118"/>
                        <a:pt x="47" y="118"/>
                      </a:cubicBezTo>
                      <a:cubicBezTo>
                        <a:pt x="46" y="118"/>
                        <a:pt x="47" y="119"/>
                        <a:pt x="46" y="119"/>
                      </a:cubicBezTo>
                      <a:cubicBezTo>
                        <a:pt x="46" y="118"/>
                        <a:pt x="47" y="117"/>
                        <a:pt x="48" y="116"/>
                      </a:cubicBezTo>
                      <a:cubicBezTo>
                        <a:pt x="48" y="117"/>
                        <a:pt x="48" y="118"/>
                        <a:pt x="47" y="119"/>
                      </a:cubicBezTo>
                      <a:close/>
                      <a:moveTo>
                        <a:pt x="36" y="114"/>
                      </a:moveTo>
                      <a:cubicBezTo>
                        <a:pt x="36" y="114"/>
                        <a:pt x="36" y="114"/>
                        <a:pt x="36" y="113"/>
                      </a:cubicBezTo>
                      <a:cubicBezTo>
                        <a:pt x="36" y="114"/>
                        <a:pt x="36" y="114"/>
                        <a:pt x="36" y="114"/>
                      </a:cubicBezTo>
                      <a:close/>
                      <a:moveTo>
                        <a:pt x="52" y="121"/>
                      </a:moveTo>
                      <a:cubicBezTo>
                        <a:pt x="52" y="121"/>
                        <a:pt x="52" y="121"/>
                        <a:pt x="52" y="121"/>
                      </a:cubicBezTo>
                      <a:cubicBezTo>
                        <a:pt x="52" y="121"/>
                        <a:pt x="52" y="121"/>
                        <a:pt x="52" y="121"/>
                      </a:cubicBezTo>
                      <a:close/>
                      <a:moveTo>
                        <a:pt x="42" y="118"/>
                      </a:moveTo>
                      <a:cubicBezTo>
                        <a:pt x="42" y="118"/>
                        <a:pt x="41" y="119"/>
                        <a:pt x="41" y="119"/>
                      </a:cubicBezTo>
                      <a:cubicBezTo>
                        <a:pt x="42" y="119"/>
                        <a:pt x="41" y="121"/>
                        <a:pt x="41" y="120"/>
                      </a:cubicBezTo>
                      <a:cubicBezTo>
                        <a:pt x="41" y="120"/>
                        <a:pt x="41" y="119"/>
                        <a:pt x="41" y="118"/>
                      </a:cubicBezTo>
                      <a:cubicBezTo>
                        <a:pt x="41" y="118"/>
                        <a:pt x="41" y="118"/>
                        <a:pt x="41" y="118"/>
                      </a:cubicBezTo>
                      <a:cubicBezTo>
                        <a:pt x="41" y="118"/>
                        <a:pt x="41" y="118"/>
                        <a:pt x="42" y="118"/>
                      </a:cubicBezTo>
                      <a:cubicBezTo>
                        <a:pt x="42" y="118"/>
                        <a:pt x="42" y="118"/>
                        <a:pt x="42" y="118"/>
                      </a:cubicBezTo>
                      <a:cubicBezTo>
                        <a:pt x="42" y="118"/>
                        <a:pt x="42" y="118"/>
                        <a:pt x="42" y="118"/>
                      </a:cubicBezTo>
                      <a:cubicBezTo>
                        <a:pt x="42" y="118"/>
                        <a:pt x="42" y="118"/>
                        <a:pt x="42" y="118"/>
                      </a:cubicBezTo>
                      <a:cubicBezTo>
                        <a:pt x="42" y="118"/>
                        <a:pt x="42" y="118"/>
                        <a:pt x="42" y="118"/>
                      </a:cubicBezTo>
                      <a:close/>
                      <a:moveTo>
                        <a:pt x="55" y="124"/>
                      </a:moveTo>
                      <a:cubicBezTo>
                        <a:pt x="55" y="123"/>
                        <a:pt x="56" y="123"/>
                        <a:pt x="55" y="123"/>
                      </a:cubicBezTo>
                      <a:cubicBezTo>
                        <a:pt x="55" y="123"/>
                        <a:pt x="56" y="123"/>
                        <a:pt x="56" y="123"/>
                      </a:cubicBezTo>
                      <a:cubicBezTo>
                        <a:pt x="55" y="123"/>
                        <a:pt x="56" y="124"/>
                        <a:pt x="55" y="124"/>
                      </a:cubicBezTo>
                      <a:close/>
                      <a:moveTo>
                        <a:pt x="33" y="117"/>
                      </a:moveTo>
                      <a:cubicBezTo>
                        <a:pt x="33" y="116"/>
                        <a:pt x="33" y="116"/>
                        <a:pt x="33" y="116"/>
                      </a:cubicBezTo>
                      <a:cubicBezTo>
                        <a:pt x="33" y="117"/>
                        <a:pt x="33" y="117"/>
                        <a:pt x="33" y="117"/>
                      </a:cubicBezTo>
                      <a:cubicBezTo>
                        <a:pt x="33" y="118"/>
                        <a:pt x="33" y="117"/>
                        <a:pt x="33" y="117"/>
                      </a:cubicBezTo>
                      <a:close/>
                      <a:moveTo>
                        <a:pt x="41" y="119"/>
                      </a:moveTo>
                      <a:cubicBezTo>
                        <a:pt x="41" y="120"/>
                        <a:pt x="40" y="119"/>
                        <a:pt x="40" y="120"/>
                      </a:cubicBezTo>
                      <a:cubicBezTo>
                        <a:pt x="40" y="120"/>
                        <a:pt x="40" y="119"/>
                        <a:pt x="41" y="119"/>
                      </a:cubicBezTo>
                      <a:close/>
                      <a:moveTo>
                        <a:pt x="57" y="127"/>
                      </a:moveTo>
                      <a:cubicBezTo>
                        <a:pt x="56" y="127"/>
                        <a:pt x="56" y="128"/>
                        <a:pt x="56" y="129"/>
                      </a:cubicBezTo>
                      <a:cubicBezTo>
                        <a:pt x="56" y="128"/>
                        <a:pt x="56" y="128"/>
                        <a:pt x="56" y="127"/>
                      </a:cubicBezTo>
                      <a:cubicBezTo>
                        <a:pt x="56" y="127"/>
                        <a:pt x="56" y="127"/>
                        <a:pt x="56" y="127"/>
                      </a:cubicBezTo>
                      <a:cubicBezTo>
                        <a:pt x="56" y="128"/>
                        <a:pt x="57" y="127"/>
                        <a:pt x="57" y="127"/>
                      </a:cubicBezTo>
                      <a:close/>
                      <a:moveTo>
                        <a:pt x="55" y="127"/>
                      </a:moveTo>
                      <a:cubicBezTo>
                        <a:pt x="55" y="127"/>
                        <a:pt x="56" y="127"/>
                        <a:pt x="56" y="127"/>
                      </a:cubicBezTo>
                      <a:cubicBezTo>
                        <a:pt x="56" y="128"/>
                        <a:pt x="55" y="128"/>
                        <a:pt x="55" y="128"/>
                      </a:cubicBezTo>
                      <a:cubicBezTo>
                        <a:pt x="55" y="128"/>
                        <a:pt x="55" y="130"/>
                        <a:pt x="54" y="130"/>
                      </a:cubicBezTo>
                      <a:cubicBezTo>
                        <a:pt x="54" y="129"/>
                        <a:pt x="54" y="129"/>
                        <a:pt x="55" y="128"/>
                      </a:cubicBezTo>
                      <a:cubicBezTo>
                        <a:pt x="54" y="128"/>
                        <a:pt x="55" y="128"/>
                        <a:pt x="55" y="127"/>
                      </a:cubicBezTo>
                      <a:cubicBezTo>
                        <a:pt x="55" y="127"/>
                        <a:pt x="55" y="127"/>
                        <a:pt x="55" y="127"/>
                      </a:cubicBezTo>
                      <a:cubicBezTo>
                        <a:pt x="55" y="127"/>
                        <a:pt x="56" y="127"/>
                        <a:pt x="56" y="127"/>
                      </a:cubicBezTo>
                      <a:cubicBezTo>
                        <a:pt x="56" y="127"/>
                        <a:pt x="56" y="128"/>
                        <a:pt x="55" y="127"/>
                      </a:cubicBezTo>
                      <a:close/>
                      <a:moveTo>
                        <a:pt x="35" y="123"/>
                      </a:moveTo>
                      <a:cubicBezTo>
                        <a:pt x="35" y="122"/>
                        <a:pt x="35" y="122"/>
                        <a:pt x="34" y="122"/>
                      </a:cubicBezTo>
                      <a:cubicBezTo>
                        <a:pt x="35" y="122"/>
                        <a:pt x="35" y="121"/>
                        <a:pt x="35" y="121"/>
                      </a:cubicBezTo>
                      <a:cubicBezTo>
                        <a:pt x="35" y="121"/>
                        <a:pt x="35" y="121"/>
                        <a:pt x="35" y="121"/>
                      </a:cubicBezTo>
                      <a:cubicBezTo>
                        <a:pt x="35" y="122"/>
                        <a:pt x="35" y="122"/>
                        <a:pt x="35" y="121"/>
                      </a:cubicBezTo>
                      <a:cubicBezTo>
                        <a:pt x="36" y="122"/>
                        <a:pt x="36" y="122"/>
                        <a:pt x="35" y="123"/>
                      </a:cubicBezTo>
                      <a:close/>
                      <a:moveTo>
                        <a:pt x="32" y="121"/>
                      </a:moveTo>
                      <a:cubicBezTo>
                        <a:pt x="32" y="121"/>
                        <a:pt x="32" y="121"/>
                        <a:pt x="32" y="121"/>
                      </a:cubicBezTo>
                      <a:cubicBezTo>
                        <a:pt x="32" y="121"/>
                        <a:pt x="32" y="121"/>
                        <a:pt x="32" y="121"/>
                      </a:cubicBezTo>
                      <a:cubicBezTo>
                        <a:pt x="32" y="120"/>
                        <a:pt x="32" y="120"/>
                        <a:pt x="32" y="120"/>
                      </a:cubicBezTo>
                      <a:cubicBezTo>
                        <a:pt x="32" y="120"/>
                        <a:pt x="32" y="120"/>
                        <a:pt x="32" y="120"/>
                      </a:cubicBezTo>
                      <a:cubicBezTo>
                        <a:pt x="32" y="120"/>
                        <a:pt x="32" y="120"/>
                        <a:pt x="32" y="121"/>
                      </a:cubicBezTo>
                      <a:close/>
                      <a:moveTo>
                        <a:pt x="31" y="124"/>
                      </a:moveTo>
                      <a:cubicBezTo>
                        <a:pt x="31" y="124"/>
                        <a:pt x="31" y="124"/>
                        <a:pt x="31" y="124"/>
                      </a:cubicBezTo>
                      <a:cubicBezTo>
                        <a:pt x="31" y="124"/>
                        <a:pt x="31" y="125"/>
                        <a:pt x="30" y="125"/>
                      </a:cubicBezTo>
                      <a:cubicBezTo>
                        <a:pt x="30" y="124"/>
                        <a:pt x="31" y="122"/>
                        <a:pt x="31" y="121"/>
                      </a:cubicBezTo>
                      <a:cubicBezTo>
                        <a:pt x="32" y="121"/>
                        <a:pt x="31" y="122"/>
                        <a:pt x="31" y="122"/>
                      </a:cubicBezTo>
                      <a:cubicBezTo>
                        <a:pt x="32" y="122"/>
                        <a:pt x="32" y="122"/>
                        <a:pt x="32" y="122"/>
                      </a:cubicBezTo>
                      <a:cubicBezTo>
                        <a:pt x="32" y="122"/>
                        <a:pt x="32" y="122"/>
                        <a:pt x="32" y="122"/>
                      </a:cubicBezTo>
                      <a:cubicBezTo>
                        <a:pt x="31" y="122"/>
                        <a:pt x="32" y="122"/>
                        <a:pt x="31" y="122"/>
                      </a:cubicBezTo>
                      <a:cubicBezTo>
                        <a:pt x="31" y="123"/>
                        <a:pt x="31" y="123"/>
                        <a:pt x="31" y="124"/>
                      </a:cubicBezTo>
                      <a:cubicBezTo>
                        <a:pt x="31" y="124"/>
                        <a:pt x="31" y="124"/>
                        <a:pt x="31" y="123"/>
                      </a:cubicBezTo>
                      <a:cubicBezTo>
                        <a:pt x="32" y="124"/>
                        <a:pt x="31" y="124"/>
                        <a:pt x="31" y="124"/>
                      </a:cubicBezTo>
                      <a:close/>
                      <a:moveTo>
                        <a:pt x="35" y="123"/>
                      </a:moveTo>
                      <a:cubicBezTo>
                        <a:pt x="35" y="123"/>
                        <a:pt x="35" y="123"/>
                        <a:pt x="35" y="123"/>
                      </a:cubicBezTo>
                      <a:cubicBezTo>
                        <a:pt x="34" y="123"/>
                        <a:pt x="35" y="123"/>
                        <a:pt x="35" y="122"/>
                      </a:cubicBezTo>
                      <a:cubicBezTo>
                        <a:pt x="35" y="122"/>
                        <a:pt x="35" y="123"/>
                        <a:pt x="35" y="123"/>
                      </a:cubicBezTo>
                      <a:close/>
                      <a:moveTo>
                        <a:pt x="34" y="128"/>
                      </a:moveTo>
                      <a:cubicBezTo>
                        <a:pt x="35" y="126"/>
                        <a:pt x="35" y="125"/>
                        <a:pt x="36" y="124"/>
                      </a:cubicBezTo>
                      <a:cubicBezTo>
                        <a:pt x="36" y="125"/>
                        <a:pt x="36" y="125"/>
                        <a:pt x="36" y="125"/>
                      </a:cubicBezTo>
                      <a:cubicBezTo>
                        <a:pt x="36" y="125"/>
                        <a:pt x="36" y="125"/>
                        <a:pt x="36" y="125"/>
                      </a:cubicBezTo>
                      <a:cubicBezTo>
                        <a:pt x="36" y="124"/>
                        <a:pt x="37" y="124"/>
                        <a:pt x="37" y="124"/>
                      </a:cubicBezTo>
                      <a:cubicBezTo>
                        <a:pt x="37" y="124"/>
                        <a:pt x="37" y="124"/>
                        <a:pt x="37" y="124"/>
                      </a:cubicBezTo>
                      <a:cubicBezTo>
                        <a:pt x="37" y="125"/>
                        <a:pt x="37" y="125"/>
                        <a:pt x="37" y="125"/>
                      </a:cubicBezTo>
                      <a:cubicBezTo>
                        <a:pt x="37" y="126"/>
                        <a:pt x="37" y="125"/>
                        <a:pt x="38" y="125"/>
                      </a:cubicBezTo>
                      <a:cubicBezTo>
                        <a:pt x="38" y="125"/>
                        <a:pt x="38" y="125"/>
                        <a:pt x="37" y="125"/>
                      </a:cubicBezTo>
                      <a:cubicBezTo>
                        <a:pt x="38" y="124"/>
                        <a:pt x="38" y="125"/>
                        <a:pt x="38" y="124"/>
                      </a:cubicBezTo>
                      <a:cubicBezTo>
                        <a:pt x="39" y="124"/>
                        <a:pt x="38" y="125"/>
                        <a:pt x="38" y="125"/>
                      </a:cubicBezTo>
                      <a:cubicBezTo>
                        <a:pt x="39" y="124"/>
                        <a:pt x="38" y="125"/>
                        <a:pt x="38" y="125"/>
                      </a:cubicBezTo>
                      <a:cubicBezTo>
                        <a:pt x="38" y="125"/>
                        <a:pt x="38" y="125"/>
                        <a:pt x="39" y="125"/>
                      </a:cubicBezTo>
                      <a:cubicBezTo>
                        <a:pt x="39" y="125"/>
                        <a:pt x="38" y="126"/>
                        <a:pt x="39" y="126"/>
                      </a:cubicBezTo>
                      <a:cubicBezTo>
                        <a:pt x="38" y="126"/>
                        <a:pt x="38" y="126"/>
                        <a:pt x="38" y="126"/>
                      </a:cubicBezTo>
                      <a:cubicBezTo>
                        <a:pt x="38" y="126"/>
                        <a:pt x="38" y="127"/>
                        <a:pt x="38" y="127"/>
                      </a:cubicBezTo>
                      <a:cubicBezTo>
                        <a:pt x="38" y="127"/>
                        <a:pt x="38" y="127"/>
                        <a:pt x="38" y="127"/>
                      </a:cubicBezTo>
                      <a:cubicBezTo>
                        <a:pt x="38" y="127"/>
                        <a:pt x="38" y="127"/>
                        <a:pt x="37" y="127"/>
                      </a:cubicBezTo>
                      <a:cubicBezTo>
                        <a:pt x="37" y="127"/>
                        <a:pt x="38" y="127"/>
                        <a:pt x="38" y="127"/>
                      </a:cubicBezTo>
                      <a:cubicBezTo>
                        <a:pt x="38" y="127"/>
                        <a:pt x="37" y="127"/>
                        <a:pt x="37" y="128"/>
                      </a:cubicBezTo>
                      <a:cubicBezTo>
                        <a:pt x="37" y="127"/>
                        <a:pt x="37" y="127"/>
                        <a:pt x="37" y="127"/>
                      </a:cubicBezTo>
                      <a:cubicBezTo>
                        <a:pt x="37" y="127"/>
                        <a:pt x="37" y="127"/>
                        <a:pt x="37" y="126"/>
                      </a:cubicBezTo>
                      <a:cubicBezTo>
                        <a:pt x="37" y="127"/>
                        <a:pt x="37" y="128"/>
                        <a:pt x="37" y="128"/>
                      </a:cubicBezTo>
                      <a:cubicBezTo>
                        <a:pt x="37" y="128"/>
                        <a:pt x="37" y="128"/>
                        <a:pt x="37" y="128"/>
                      </a:cubicBezTo>
                      <a:cubicBezTo>
                        <a:pt x="37" y="128"/>
                        <a:pt x="37" y="129"/>
                        <a:pt x="37" y="129"/>
                      </a:cubicBezTo>
                      <a:cubicBezTo>
                        <a:pt x="37" y="129"/>
                        <a:pt x="37" y="129"/>
                        <a:pt x="37" y="129"/>
                      </a:cubicBezTo>
                      <a:cubicBezTo>
                        <a:pt x="36" y="129"/>
                        <a:pt x="36" y="130"/>
                        <a:pt x="36" y="131"/>
                      </a:cubicBezTo>
                      <a:cubicBezTo>
                        <a:pt x="35" y="131"/>
                        <a:pt x="36" y="130"/>
                        <a:pt x="35" y="130"/>
                      </a:cubicBezTo>
                      <a:cubicBezTo>
                        <a:pt x="35" y="130"/>
                        <a:pt x="36" y="129"/>
                        <a:pt x="36" y="130"/>
                      </a:cubicBezTo>
                      <a:cubicBezTo>
                        <a:pt x="36" y="129"/>
                        <a:pt x="36" y="129"/>
                        <a:pt x="36" y="129"/>
                      </a:cubicBezTo>
                      <a:cubicBezTo>
                        <a:pt x="36" y="128"/>
                        <a:pt x="36" y="128"/>
                        <a:pt x="37" y="127"/>
                      </a:cubicBezTo>
                      <a:cubicBezTo>
                        <a:pt x="36" y="127"/>
                        <a:pt x="36" y="127"/>
                        <a:pt x="37" y="126"/>
                      </a:cubicBezTo>
                      <a:cubicBezTo>
                        <a:pt x="36" y="126"/>
                        <a:pt x="36" y="127"/>
                        <a:pt x="36" y="126"/>
                      </a:cubicBezTo>
                      <a:cubicBezTo>
                        <a:pt x="36" y="127"/>
                        <a:pt x="37" y="127"/>
                        <a:pt x="36" y="127"/>
                      </a:cubicBezTo>
                      <a:cubicBezTo>
                        <a:pt x="36" y="127"/>
                        <a:pt x="35" y="127"/>
                        <a:pt x="35" y="128"/>
                      </a:cubicBezTo>
                      <a:cubicBezTo>
                        <a:pt x="35" y="128"/>
                        <a:pt x="35" y="128"/>
                        <a:pt x="35" y="128"/>
                      </a:cubicBezTo>
                      <a:cubicBezTo>
                        <a:pt x="35" y="128"/>
                        <a:pt x="34" y="128"/>
                        <a:pt x="34" y="128"/>
                      </a:cubicBezTo>
                      <a:close/>
                      <a:moveTo>
                        <a:pt x="35" y="124"/>
                      </a:moveTo>
                      <a:cubicBezTo>
                        <a:pt x="34" y="124"/>
                        <a:pt x="34" y="124"/>
                        <a:pt x="34" y="124"/>
                      </a:cubicBezTo>
                      <a:cubicBezTo>
                        <a:pt x="34" y="124"/>
                        <a:pt x="34" y="124"/>
                        <a:pt x="34" y="124"/>
                      </a:cubicBezTo>
                      <a:cubicBezTo>
                        <a:pt x="34" y="124"/>
                        <a:pt x="34" y="124"/>
                        <a:pt x="34" y="124"/>
                      </a:cubicBezTo>
                      <a:cubicBezTo>
                        <a:pt x="34" y="124"/>
                        <a:pt x="34" y="123"/>
                        <a:pt x="33" y="123"/>
                      </a:cubicBezTo>
                      <a:cubicBezTo>
                        <a:pt x="34" y="123"/>
                        <a:pt x="34" y="123"/>
                        <a:pt x="34" y="123"/>
                      </a:cubicBezTo>
                      <a:cubicBezTo>
                        <a:pt x="34" y="123"/>
                        <a:pt x="34" y="123"/>
                        <a:pt x="34" y="124"/>
                      </a:cubicBezTo>
                      <a:cubicBezTo>
                        <a:pt x="34" y="124"/>
                        <a:pt x="34" y="123"/>
                        <a:pt x="35" y="124"/>
                      </a:cubicBezTo>
                      <a:cubicBezTo>
                        <a:pt x="34" y="124"/>
                        <a:pt x="34" y="124"/>
                        <a:pt x="35" y="124"/>
                      </a:cubicBezTo>
                      <a:close/>
                      <a:moveTo>
                        <a:pt x="38" y="128"/>
                      </a:moveTo>
                      <a:cubicBezTo>
                        <a:pt x="38" y="128"/>
                        <a:pt x="38" y="128"/>
                        <a:pt x="38" y="128"/>
                      </a:cubicBezTo>
                      <a:cubicBezTo>
                        <a:pt x="39" y="128"/>
                        <a:pt x="38" y="128"/>
                        <a:pt x="38" y="128"/>
                      </a:cubicBezTo>
                      <a:cubicBezTo>
                        <a:pt x="38" y="128"/>
                        <a:pt x="38" y="129"/>
                        <a:pt x="38" y="129"/>
                      </a:cubicBezTo>
                      <a:cubicBezTo>
                        <a:pt x="37" y="129"/>
                        <a:pt x="38" y="128"/>
                        <a:pt x="38" y="128"/>
                      </a:cubicBezTo>
                      <a:close/>
                      <a:moveTo>
                        <a:pt x="44" y="136"/>
                      </a:moveTo>
                      <a:cubicBezTo>
                        <a:pt x="44" y="136"/>
                        <a:pt x="44" y="137"/>
                        <a:pt x="44" y="137"/>
                      </a:cubicBezTo>
                      <a:cubicBezTo>
                        <a:pt x="44" y="137"/>
                        <a:pt x="44" y="137"/>
                        <a:pt x="44" y="137"/>
                      </a:cubicBezTo>
                      <a:cubicBezTo>
                        <a:pt x="43" y="137"/>
                        <a:pt x="44" y="137"/>
                        <a:pt x="44" y="136"/>
                      </a:cubicBezTo>
                      <a:close/>
                      <a:moveTo>
                        <a:pt x="31" y="134"/>
                      </a:moveTo>
                      <a:cubicBezTo>
                        <a:pt x="30" y="134"/>
                        <a:pt x="30" y="134"/>
                        <a:pt x="30" y="133"/>
                      </a:cubicBezTo>
                      <a:cubicBezTo>
                        <a:pt x="30" y="133"/>
                        <a:pt x="30" y="134"/>
                        <a:pt x="30" y="134"/>
                      </a:cubicBezTo>
                      <a:cubicBezTo>
                        <a:pt x="30" y="133"/>
                        <a:pt x="29" y="135"/>
                        <a:pt x="29" y="135"/>
                      </a:cubicBezTo>
                      <a:cubicBezTo>
                        <a:pt x="29" y="135"/>
                        <a:pt x="29" y="135"/>
                        <a:pt x="29" y="135"/>
                      </a:cubicBezTo>
                      <a:cubicBezTo>
                        <a:pt x="28" y="134"/>
                        <a:pt x="29" y="133"/>
                        <a:pt x="29" y="132"/>
                      </a:cubicBezTo>
                      <a:cubicBezTo>
                        <a:pt x="30" y="132"/>
                        <a:pt x="30" y="132"/>
                        <a:pt x="30" y="132"/>
                      </a:cubicBezTo>
                      <a:cubicBezTo>
                        <a:pt x="30" y="133"/>
                        <a:pt x="30" y="132"/>
                        <a:pt x="30" y="133"/>
                      </a:cubicBezTo>
                      <a:cubicBezTo>
                        <a:pt x="30" y="133"/>
                        <a:pt x="30" y="133"/>
                        <a:pt x="30" y="133"/>
                      </a:cubicBezTo>
                      <a:cubicBezTo>
                        <a:pt x="30" y="133"/>
                        <a:pt x="30" y="133"/>
                        <a:pt x="30" y="133"/>
                      </a:cubicBezTo>
                      <a:cubicBezTo>
                        <a:pt x="30" y="133"/>
                        <a:pt x="30" y="133"/>
                        <a:pt x="30" y="133"/>
                      </a:cubicBezTo>
                      <a:cubicBezTo>
                        <a:pt x="30" y="133"/>
                        <a:pt x="31" y="133"/>
                        <a:pt x="30" y="132"/>
                      </a:cubicBezTo>
                      <a:cubicBezTo>
                        <a:pt x="31" y="132"/>
                        <a:pt x="31" y="133"/>
                        <a:pt x="31" y="132"/>
                      </a:cubicBezTo>
                      <a:cubicBezTo>
                        <a:pt x="31" y="133"/>
                        <a:pt x="31" y="134"/>
                        <a:pt x="31" y="134"/>
                      </a:cubicBezTo>
                      <a:close/>
                      <a:moveTo>
                        <a:pt x="30" y="133"/>
                      </a:moveTo>
                      <a:cubicBezTo>
                        <a:pt x="30" y="134"/>
                        <a:pt x="30" y="133"/>
                        <a:pt x="29" y="133"/>
                      </a:cubicBezTo>
                      <a:cubicBezTo>
                        <a:pt x="30" y="133"/>
                        <a:pt x="30" y="134"/>
                        <a:pt x="30" y="134"/>
                      </a:cubicBezTo>
                      <a:cubicBezTo>
                        <a:pt x="30" y="134"/>
                        <a:pt x="30" y="134"/>
                        <a:pt x="30" y="133"/>
                      </a:cubicBezTo>
                      <a:close/>
                      <a:moveTo>
                        <a:pt x="51" y="143"/>
                      </a:moveTo>
                      <a:cubicBezTo>
                        <a:pt x="50" y="143"/>
                        <a:pt x="51" y="143"/>
                        <a:pt x="51" y="143"/>
                      </a:cubicBezTo>
                      <a:cubicBezTo>
                        <a:pt x="51" y="143"/>
                        <a:pt x="51" y="143"/>
                        <a:pt x="51" y="143"/>
                      </a:cubicBezTo>
                      <a:close/>
                      <a:moveTo>
                        <a:pt x="37" y="141"/>
                      </a:moveTo>
                      <a:cubicBezTo>
                        <a:pt x="38" y="141"/>
                        <a:pt x="38" y="141"/>
                        <a:pt x="38" y="141"/>
                      </a:cubicBezTo>
                      <a:cubicBezTo>
                        <a:pt x="38" y="141"/>
                        <a:pt x="38" y="141"/>
                        <a:pt x="38" y="141"/>
                      </a:cubicBezTo>
                      <a:cubicBezTo>
                        <a:pt x="38" y="141"/>
                        <a:pt x="39" y="140"/>
                        <a:pt x="38" y="140"/>
                      </a:cubicBezTo>
                      <a:cubicBezTo>
                        <a:pt x="38" y="139"/>
                        <a:pt x="39" y="140"/>
                        <a:pt x="39" y="140"/>
                      </a:cubicBezTo>
                      <a:cubicBezTo>
                        <a:pt x="39" y="140"/>
                        <a:pt x="39" y="141"/>
                        <a:pt x="39" y="141"/>
                      </a:cubicBezTo>
                      <a:cubicBezTo>
                        <a:pt x="39" y="141"/>
                        <a:pt x="38" y="142"/>
                        <a:pt x="38" y="142"/>
                      </a:cubicBezTo>
                      <a:cubicBezTo>
                        <a:pt x="38" y="142"/>
                        <a:pt x="38" y="141"/>
                        <a:pt x="37" y="141"/>
                      </a:cubicBezTo>
                      <a:cubicBezTo>
                        <a:pt x="37" y="141"/>
                        <a:pt x="38" y="141"/>
                        <a:pt x="38" y="142"/>
                      </a:cubicBezTo>
                      <a:cubicBezTo>
                        <a:pt x="38" y="142"/>
                        <a:pt x="37" y="141"/>
                        <a:pt x="37" y="142"/>
                      </a:cubicBezTo>
                      <a:cubicBezTo>
                        <a:pt x="37" y="142"/>
                        <a:pt x="37" y="143"/>
                        <a:pt x="36" y="143"/>
                      </a:cubicBezTo>
                      <a:cubicBezTo>
                        <a:pt x="36" y="142"/>
                        <a:pt x="37" y="143"/>
                        <a:pt x="37" y="142"/>
                      </a:cubicBezTo>
                      <a:cubicBezTo>
                        <a:pt x="36" y="142"/>
                        <a:pt x="37" y="141"/>
                        <a:pt x="37" y="141"/>
                      </a:cubicBezTo>
                      <a:close/>
                      <a:moveTo>
                        <a:pt x="39" y="138"/>
                      </a:moveTo>
                      <a:cubicBezTo>
                        <a:pt x="40" y="138"/>
                        <a:pt x="39" y="139"/>
                        <a:pt x="39" y="139"/>
                      </a:cubicBezTo>
                      <a:cubicBezTo>
                        <a:pt x="40" y="139"/>
                        <a:pt x="40" y="139"/>
                        <a:pt x="40" y="139"/>
                      </a:cubicBezTo>
                      <a:cubicBezTo>
                        <a:pt x="40" y="139"/>
                        <a:pt x="40" y="139"/>
                        <a:pt x="40" y="139"/>
                      </a:cubicBezTo>
                      <a:cubicBezTo>
                        <a:pt x="39" y="139"/>
                        <a:pt x="39" y="139"/>
                        <a:pt x="39" y="139"/>
                      </a:cubicBezTo>
                      <a:cubicBezTo>
                        <a:pt x="39" y="139"/>
                        <a:pt x="39" y="139"/>
                        <a:pt x="39" y="140"/>
                      </a:cubicBezTo>
                      <a:cubicBezTo>
                        <a:pt x="39" y="139"/>
                        <a:pt x="39" y="139"/>
                        <a:pt x="39" y="138"/>
                      </a:cubicBezTo>
                      <a:close/>
                      <a:moveTo>
                        <a:pt x="49" y="144"/>
                      </a:moveTo>
                      <a:cubicBezTo>
                        <a:pt x="49" y="144"/>
                        <a:pt x="50" y="145"/>
                        <a:pt x="50" y="144"/>
                      </a:cubicBezTo>
                      <a:cubicBezTo>
                        <a:pt x="50" y="144"/>
                        <a:pt x="50" y="144"/>
                        <a:pt x="50" y="144"/>
                      </a:cubicBezTo>
                      <a:cubicBezTo>
                        <a:pt x="50" y="144"/>
                        <a:pt x="50" y="144"/>
                        <a:pt x="50" y="144"/>
                      </a:cubicBezTo>
                      <a:cubicBezTo>
                        <a:pt x="50" y="144"/>
                        <a:pt x="50" y="145"/>
                        <a:pt x="50" y="144"/>
                      </a:cubicBezTo>
                      <a:cubicBezTo>
                        <a:pt x="49" y="145"/>
                        <a:pt x="49" y="145"/>
                        <a:pt x="49" y="145"/>
                      </a:cubicBezTo>
                      <a:cubicBezTo>
                        <a:pt x="50" y="146"/>
                        <a:pt x="49" y="146"/>
                        <a:pt x="49" y="146"/>
                      </a:cubicBezTo>
                      <a:cubicBezTo>
                        <a:pt x="49" y="146"/>
                        <a:pt x="50" y="145"/>
                        <a:pt x="49" y="144"/>
                      </a:cubicBezTo>
                      <a:close/>
                      <a:moveTo>
                        <a:pt x="28" y="136"/>
                      </a:moveTo>
                      <a:cubicBezTo>
                        <a:pt x="29" y="137"/>
                        <a:pt x="28" y="138"/>
                        <a:pt x="28" y="138"/>
                      </a:cubicBezTo>
                      <a:cubicBezTo>
                        <a:pt x="28" y="138"/>
                        <a:pt x="28" y="138"/>
                        <a:pt x="28" y="138"/>
                      </a:cubicBezTo>
                      <a:cubicBezTo>
                        <a:pt x="28" y="138"/>
                        <a:pt x="28" y="138"/>
                        <a:pt x="28" y="137"/>
                      </a:cubicBezTo>
                      <a:cubicBezTo>
                        <a:pt x="28" y="137"/>
                        <a:pt x="28" y="138"/>
                        <a:pt x="28" y="138"/>
                      </a:cubicBezTo>
                      <a:cubicBezTo>
                        <a:pt x="27" y="138"/>
                        <a:pt x="27" y="138"/>
                        <a:pt x="27" y="138"/>
                      </a:cubicBezTo>
                      <a:cubicBezTo>
                        <a:pt x="27" y="138"/>
                        <a:pt x="27" y="137"/>
                        <a:pt x="27" y="138"/>
                      </a:cubicBezTo>
                      <a:cubicBezTo>
                        <a:pt x="27" y="137"/>
                        <a:pt x="28" y="137"/>
                        <a:pt x="28" y="136"/>
                      </a:cubicBezTo>
                      <a:cubicBezTo>
                        <a:pt x="28" y="136"/>
                        <a:pt x="28" y="136"/>
                        <a:pt x="27" y="137"/>
                      </a:cubicBezTo>
                      <a:cubicBezTo>
                        <a:pt x="27" y="136"/>
                        <a:pt x="28" y="136"/>
                        <a:pt x="28" y="136"/>
                      </a:cubicBezTo>
                      <a:cubicBezTo>
                        <a:pt x="28" y="136"/>
                        <a:pt x="28" y="137"/>
                        <a:pt x="28" y="137"/>
                      </a:cubicBezTo>
                      <a:cubicBezTo>
                        <a:pt x="28" y="137"/>
                        <a:pt x="28" y="137"/>
                        <a:pt x="28" y="136"/>
                      </a:cubicBezTo>
                      <a:close/>
                      <a:moveTo>
                        <a:pt x="51" y="147"/>
                      </a:moveTo>
                      <a:cubicBezTo>
                        <a:pt x="52" y="147"/>
                        <a:pt x="52" y="147"/>
                        <a:pt x="52" y="147"/>
                      </a:cubicBezTo>
                      <a:cubicBezTo>
                        <a:pt x="52" y="146"/>
                        <a:pt x="52" y="146"/>
                        <a:pt x="52" y="146"/>
                      </a:cubicBezTo>
                      <a:cubicBezTo>
                        <a:pt x="52" y="146"/>
                        <a:pt x="52" y="147"/>
                        <a:pt x="51" y="147"/>
                      </a:cubicBezTo>
                      <a:close/>
                      <a:moveTo>
                        <a:pt x="43" y="153"/>
                      </a:moveTo>
                      <a:cubicBezTo>
                        <a:pt x="44" y="153"/>
                        <a:pt x="44" y="153"/>
                        <a:pt x="43" y="154"/>
                      </a:cubicBezTo>
                      <a:cubicBezTo>
                        <a:pt x="43" y="154"/>
                        <a:pt x="43" y="154"/>
                        <a:pt x="43" y="154"/>
                      </a:cubicBezTo>
                      <a:cubicBezTo>
                        <a:pt x="43" y="153"/>
                        <a:pt x="44" y="153"/>
                        <a:pt x="43" y="152"/>
                      </a:cubicBezTo>
                      <a:cubicBezTo>
                        <a:pt x="43" y="152"/>
                        <a:pt x="43" y="152"/>
                        <a:pt x="43" y="152"/>
                      </a:cubicBezTo>
                      <a:cubicBezTo>
                        <a:pt x="43" y="152"/>
                        <a:pt x="43" y="152"/>
                        <a:pt x="43" y="152"/>
                      </a:cubicBezTo>
                      <a:cubicBezTo>
                        <a:pt x="44" y="152"/>
                        <a:pt x="44" y="152"/>
                        <a:pt x="44" y="151"/>
                      </a:cubicBezTo>
                      <a:cubicBezTo>
                        <a:pt x="44" y="152"/>
                        <a:pt x="44" y="152"/>
                        <a:pt x="43" y="153"/>
                      </a:cubicBezTo>
                      <a:close/>
                      <a:moveTo>
                        <a:pt x="40" y="158"/>
                      </a:moveTo>
                      <a:cubicBezTo>
                        <a:pt x="40" y="158"/>
                        <a:pt x="40" y="158"/>
                        <a:pt x="40" y="158"/>
                      </a:cubicBezTo>
                      <a:cubicBezTo>
                        <a:pt x="40" y="157"/>
                        <a:pt x="40" y="157"/>
                        <a:pt x="40" y="156"/>
                      </a:cubicBezTo>
                      <a:cubicBezTo>
                        <a:pt x="41" y="157"/>
                        <a:pt x="40" y="157"/>
                        <a:pt x="40" y="157"/>
                      </a:cubicBezTo>
                      <a:cubicBezTo>
                        <a:pt x="40" y="157"/>
                        <a:pt x="40" y="157"/>
                        <a:pt x="41" y="157"/>
                      </a:cubicBezTo>
                      <a:cubicBezTo>
                        <a:pt x="41" y="157"/>
                        <a:pt x="40" y="159"/>
                        <a:pt x="39" y="159"/>
                      </a:cubicBezTo>
                      <a:cubicBezTo>
                        <a:pt x="40" y="158"/>
                        <a:pt x="40" y="158"/>
                        <a:pt x="40" y="158"/>
                      </a:cubicBezTo>
                      <a:close/>
                      <a:moveTo>
                        <a:pt x="44" y="154"/>
                      </a:moveTo>
                      <a:cubicBezTo>
                        <a:pt x="44" y="155"/>
                        <a:pt x="44" y="155"/>
                        <a:pt x="44" y="155"/>
                      </a:cubicBezTo>
                      <a:cubicBezTo>
                        <a:pt x="44" y="155"/>
                        <a:pt x="44" y="154"/>
                        <a:pt x="43" y="154"/>
                      </a:cubicBezTo>
                      <a:cubicBezTo>
                        <a:pt x="44" y="154"/>
                        <a:pt x="44" y="154"/>
                        <a:pt x="44" y="154"/>
                      </a:cubicBezTo>
                      <a:cubicBezTo>
                        <a:pt x="44" y="154"/>
                        <a:pt x="43" y="154"/>
                        <a:pt x="44" y="154"/>
                      </a:cubicBezTo>
                      <a:close/>
                      <a:moveTo>
                        <a:pt x="37" y="156"/>
                      </a:moveTo>
                      <a:cubicBezTo>
                        <a:pt x="37" y="156"/>
                        <a:pt x="37" y="155"/>
                        <a:pt x="37" y="155"/>
                      </a:cubicBezTo>
                      <a:cubicBezTo>
                        <a:pt x="38" y="155"/>
                        <a:pt x="37" y="156"/>
                        <a:pt x="38" y="156"/>
                      </a:cubicBezTo>
                      <a:cubicBezTo>
                        <a:pt x="38" y="156"/>
                        <a:pt x="38" y="156"/>
                        <a:pt x="38" y="155"/>
                      </a:cubicBezTo>
                      <a:cubicBezTo>
                        <a:pt x="38" y="156"/>
                        <a:pt x="37" y="156"/>
                        <a:pt x="37" y="156"/>
                      </a:cubicBezTo>
                      <a:close/>
                      <a:moveTo>
                        <a:pt x="38" y="159"/>
                      </a:moveTo>
                      <a:cubicBezTo>
                        <a:pt x="37" y="159"/>
                        <a:pt x="37" y="159"/>
                        <a:pt x="37" y="159"/>
                      </a:cubicBezTo>
                      <a:cubicBezTo>
                        <a:pt x="37" y="159"/>
                        <a:pt x="37" y="159"/>
                        <a:pt x="37" y="159"/>
                      </a:cubicBezTo>
                      <a:cubicBezTo>
                        <a:pt x="37" y="159"/>
                        <a:pt x="38" y="159"/>
                        <a:pt x="37" y="159"/>
                      </a:cubicBezTo>
                      <a:cubicBezTo>
                        <a:pt x="37" y="159"/>
                        <a:pt x="37" y="159"/>
                        <a:pt x="37" y="159"/>
                      </a:cubicBezTo>
                      <a:cubicBezTo>
                        <a:pt x="37" y="159"/>
                        <a:pt x="37" y="159"/>
                        <a:pt x="37" y="159"/>
                      </a:cubicBezTo>
                      <a:cubicBezTo>
                        <a:pt x="36" y="159"/>
                        <a:pt x="37" y="160"/>
                        <a:pt x="37" y="160"/>
                      </a:cubicBezTo>
                      <a:cubicBezTo>
                        <a:pt x="36" y="160"/>
                        <a:pt x="36" y="159"/>
                        <a:pt x="36" y="159"/>
                      </a:cubicBezTo>
                      <a:cubicBezTo>
                        <a:pt x="36" y="159"/>
                        <a:pt x="36" y="159"/>
                        <a:pt x="36" y="159"/>
                      </a:cubicBezTo>
                      <a:cubicBezTo>
                        <a:pt x="35" y="159"/>
                        <a:pt x="37" y="158"/>
                        <a:pt x="36" y="158"/>
                      </a:cubicBezTo>
                      <a:cubicBezTo>
                        <a:pt x="37" y="158"/>
                        <a:pt x="36" y="158"/>
                        <a:pt x="37" y="158"/>
                      </a:cubicBezTo>
                      <a:cubicBezTo>
                        <a:pt x="37" y="158"/>
                        <a:pt x="37" y="157"/>
                        <a:pt x="37" y="157"/>
                      </a:cubicBezTo>
                      <a:cubicBezTo>
                        <a:pt x="38" y="158"/>
                        <a:pt x="37" y="158"/>
                        <a:pt x="37" y="159"/>
                      </a:cubicBezTo>
                      <a:cubicBezTo>
                        <a:pt x="37" y="159"/>
                        <a:pt x="38" y="158"/>
                        <a:pt x="38" y="158"/>
                      </a:cubicBezTo>
                      <a:cubicBezTo>
                        <a:pt x="38" y="157"/>
                        <a:pt x="38" y="157"/>
                        <a:pt x="38" y="158"/>
                      </a:cubicBezTo>
                      <a:cubicBezTo>
                        <a:pt x="38" y="157"/>
                        <a:pt x="38" y="157"/>
                        <a:pt x="38" y="157"/>
                      </a:cubicBezTo>
                      <a:cubicBezTo>
                        <a:pt x="38" y="157"/>
                        <a:pt x="38" y="157"/>
                        <a:pt x="37" y="157"/>
                      </a:cubicBezTo>
                      <a:cubicBezTo>
                        <a:pt x="38" y="157"/>
                        <a:pt x="38" y="157"/>
                        <a:pt x="38" y="157"/>
                      </a:cubicBezTo>
                      <a:cubicBezTo>
                        <a:pt x="37" y="156"/>
                        <a:pt x="37" y="157"/>
                        <a:pt x="37" y="157"/>
                      </a:cubicBezTo>
                      <a:cubicBezTo>
                        <a:pt x="37" y="157"/>
                        <a:pt x="37" y="157"/>
                        <a:pt x="37" y="157"/>
                      </a:cubicBezTo>
                      <a:cubicBezTo>
                        <a:pt x="36" y="157"/>
                        <a:pt x="37" y="157"/>
                        <a:pt x="37" y="156"/>
                      </a:cubicBezTo>
                      <a:cubicBezTo>
                        <a:pt x="37" y="157"/>
                        <a:pt x="38" y="156"/>
                        <a:pt x="38" y="156"/>
                      </a:cubicBezTo>
                      <a:cubicBezTo>
                        <a:pt x="38" y="156"/>
                        <a:pt x="38" y="156"/>
                        <a:pt x="38" y="156"/>
                      </a:cubicBezTo>
                      <a:cubicBezTo>
                        <a:pt x="38" y="157"/>
                        <a:pt x="38" y="156"/>
                        <a:pt x="39" y="156"/>
                      </a:cubicBezTo>
                      <a:cubicBezTo>
                        <a:pt x="39" y="156"/>
                        <a:pt x="38" y="156"/>
                        <a:pt x="38" y="156"/>
                      </a:cubicBezTo>
                      <a:cubicBezTo>
                        <a:pt x="38" y="155"/>
                        <a:pt x="38" y="155"/>
                        <a:pt x="39" y="155"/>
                      </a:cubicBezTo>
                      <a:cubicBezTo>
                        <a:pt x="39" y="155"/>
                        <a:pt x="38" y="155"/>
                        <a:pt x="38" y="155"/>
                      </a:cubicBezTo>
                      <a:cubicBezTo>
                        <a:pt x="38" y="155"/>
                        <a:pt x="39" y="155"/>
                        <a:pt x="39" y="155"/>
                      </a:cubicBezTo>
                      <a:cubicBezTo>
                        <a:pt x="39" y="154"/>
                        <a:pt x="39" y="154"/>
                        <a:pt x="39" y="154"/>
                      </a:cubicBezTo>
                      <a:cubicBezTo>
                        <a:pt x="39" y="154"/>
                        <a:pt x="40" y="153"/>
                        <a:pt x="39" y="153"/>
                      </a:cubicBezTo>
                      <a:cubicBezTo>
                        <a:pt x="39" y="153"/>
                        <a:pt x="39" y="152"/>
                        <a:pt x="40" y="153"/>
                      </a:cubicBezTo>
                      <a:cubicBezTo>
                        <a:pt x="40" y="153"/>
                        <a:pt x="40" y="153"/>
                        <a:pt x="40" y="154"/>
                      </a:cubicBezTo>
                      <a:cubicBezTo>
                        <a:pt x="40" y="154"/>
                        <a:pt x="40" y="154"/>
                        <a:pt x="40" y="154"/>
                      </a:cubicBezTo>
                      <a:cubicBezTo>
                        <a:pt x="40" y="154"/>
                        <a:pt x="40" y="154"/>
                        <a:pt x="40" y="155"/>
                      </a:cubicBezTo>
                      <a:cubicBezTo>
                        <a:pt x="39" y="154"/>
                        <a:pt x="39" y="155"/>
                        <a:pt x="39" y="155"/>
                      </a:cubicBezTo>
                      <a:cubicBezTo>
                        <a:pt x="39" y="155"/>
                        <a:pt x="39" y="155"/>
                        <a:pt x="40" y="155"/>
                      </a:cubicBezTo>
                      <a:cubicBezTo>
                        <a:pt x="40" y="155"/>
                        <a:pt x="39" y="155"/>
                        <a:pt x="39" y="156"/>
                      </a:cubicBezTo>
                      <a:cubicBezTo>
                        <a:pt x="40" y="156"/>
                        <a:pt x="39" y="156"/>
                        <a:pt x="39" y="156"/>
                      </a:cubicBezTo>
                      <a:cubicBezTo>
                        <a:pt x="40" y="156"/>
                        <a:pt x="40" y="156"/>
                        <a:pt x="40" y="156"/>
                      </a:cubicBezTo>
                      <a:cubicBezTo>
                        <a:pt x="40" y="156"/>
                        <a:pt x="40" y="156"/>
                        <a:pt x="40" y="157"/>
                      </a:cubicBezTo>
                      <a:cubicBezTo>
                        <a:pt x="40" y="157"/>
                        <a:pt x="40" y="156"/>
                        <a:pt x="40" y="156"/>
                      </a:cubicBezTo>
                      <a:cubicBezTo>
                        <a:pt x="39" y="156"/>
                        <a:pt x="40" y="157"/>
                        <a:pt x="39" y="157"/>
                      </a:cubicBezTo>
                      <a:cubicBezTo>
                        <a:pt x="39" y="157"/>
                        <a:pt x="39" y="157"/>
                        <a:pt x="39" y="157"/>
                      </a:cubicBezTo>
                      <a:cubicBezTo>
                        <a:pt x="39" y="157"/>
                        <a:pt x="39" y="157"/>
                        <a:pt x="39" y="157"/>
                      </a:cubicBezTo>
                      <a:cubicBezTo>
                        <a:pt x="39" y="157"/>
                        <a:pt x="39" y="157"/>
                        <a:pt x="38" y="157"/>
                      </a:cubicBezTo>
                      <a:cubicBezTo>
                        <a:pt x="39" y="157"/>
                        <a:pt x="38" y="158"/>
                        <a:pt x="38" y="158"/>
                      </a:cubicBezTo>
                      <a:cubicBezTo>
                        <a:pt x="38" y="158"/>
                        <a:pt x="38" y="159"/>
                        <a:pt x="38" y="159"/>
                      </a:cubicBezTo>
                      <a:close/>
                      <a:moveTo>
                        <a:pt x="39" y="156"/>
                      </a:moveTo>
                      <a:cubicBezTo>
                        <a:pt x="39" y="156"/>
                        <a:pt x="39" y="156"/>
                        <a:pt x="39" y="156"/>
                      </a:cubicBezTo>
                      <a:cubicBezTo>
                        <a:pt x="39" y="156"/>
                        <a:pt x="38" y="156"/>
                        <a:pt x="39" y="156"/>
                      </a:cubicBezTo>
                      <a:cubicBezTo>
                        <a:pt x="39" y="156"/>
                        <a:pt x="39" y="156"/>
                        <a:pt x="39" y="156"/>
                      </a:cubicBezTo>
                      <a:close/>
                      <a:moveTo>
                        <a:pt x="43" y="154"/>
                      </a:moveTo>
                      <a:cubicBezTo>
                        <a:pt x="43" y="154"/>
                        <a:pt x="43" y="154"/>
                        <a:pt x="43" y="154"/>
                      </a:cubicBezTo>
                      <a:cubicBezTo>
                        <a:pt x="43" y="154"/>
                        <a:pt x="43" y="154"/>
                        <a:pt x="43" y="154"/>
                      </a:cubicBezTo>
                      <a:close/>
                      <a:moveTo>
                        <a:pt x="38" y="153"/>
                      </a:moveTo>
                      <a:cubicBezTo>
                        <a:pt x="38" y="154"/>
                        <a:pt x="37" y="154"/>
                        <a:pt x="37" y="155"/>
                      </a:cubicBezTo>
                      <a:cubicBezTo>
                        <a:pt x="37" y="155"/>
                        <a:pt x="37" y="154"/>
                        <a:pt x="37" y="155"/>
                      </a:cubicBezTo>
                      <a:cubicBezTo>
                        <a:pt x="36" y="155"/>
                        <a:pt x="37" y="154"/>
                        <a:pt x="37" y="154"/>
                      </a:cubicBezTo>
                      <a:cubicBezTo>
                        <a:pt x="37" y="154"/>
                        <a:pt x="37" y="153"/>
                        <a:pt x="38" y="153"/>
                      </a:cubicBezTo>
                      <a:cubicBezTo>
                        <a:pt x="38" y="153"/>
                        <a:pt x="38" y="153"/>
                        <a:pt x="38" y="153"/>
                      </a:cubicBezTo>
                      <a:cubicBezTo>
                        <a:pt x="38" y="153"/>
                        <a:pt x="38" y="153"/>
                        <a:pt x="38" y="153"/>
                      </a:cubicBezTo>
                      <a:close/>
                      <a:moveTo>
                        <a:pt x="44" y="157"/>
                      </a:moveTo>
                      <a:cubicBezTo>
                        <a:pt x="45" y="156"/>
                        <a:pt x="44" y="157"/>
                        <a:pt x="44" y="157"/>
                      </a:cubicBezTo>
                      <a:cubicBezTo>
                        <a:pt x="45" y="157"/>
                        <a:pt x="45" y="157"/>
                        <a:pt x="45" y="156"/>
                      </a:cubicBezTo>
                      <a:cubicBezTo>
                        <a:pt x="45" y="157"/>
                        <a:pt x="45" y="156"/>
                        <a:pt x="45" y="157"/>
                      </a:cubicBezTo>
                      <a:cubicBezTo>
                        <a:pt x="45" y="157"/>
                        <a:pt x="45" y="157"/>
                        <a:pt x="45" y="157"/>
                      </a:cubicBezTo>
                      <a:cubicBezTo>
                        <a:pt x="45" y="157"/>
                        <a:pt x="45" y="157"/>
                        <a:pt x="44" y="157"/>
                      </a:cubicBezTo>
                      <a:cubicBezTo>
                        <a:pt x="44" y="157"/>
                        <a:pt x="44" y="157"/>
                        <a:pt x="44" y="157"/>
                      </a:cubicBezTo>
                      <a:cubicBezTo>
                        <a:pt x="44" y="157"/>
                        <a:pt x="44" y="157"/>
                        <a:pt x="44" y="157"/>
                      </a:cubicBezTo>
                      <a:close/>
                      <a:moveTo>
                        <a:pt x="30" y="152"/>
                      </a:moveTo>
                      <a:cubicBezTo>
                        <a:pt x="30" y="152"/>
                        <a:pt x="31" y="152"/>
                        <a:pt x="31" y="152"/>
                      </a:cubicBezTo>
                      <a:cubicBezTo>
                        <a:pt x="31" y="152"/>
                        <a:pt x="31" y="152"/>
                        <a:pt x="31" y="151"/>
                      </a:cubicBezTo>
                      <a:cubicBezTo>
                        <a:pt x="32" y="152"/>
                        <a:pt x="31" y="153"/>
                        <a:pt x="30" y="152"/>
                      </a:cubicBezTo>
                      <a:close/>
                      <a:moveTo>
                        <a:pt x="45" y="157"/>
                      </a:moveTo>
                      <a:cubicBezTo>
                        <a:pt x="45" y="157"/>
                        <a:pt x="45" y="157"/>
                        <a:pt x="46" y="157"/>
                      </a:cubicBezTo>
                      <a:cubicBezTo>
                        <a:pt x="45" y="158"/>
                        <a:pt x="46" y="158"/>
                        <a:pt x="45" y="158"/>
                      </a:cubicBezTo>
                      <a:cubicBezTo>
                        <a:pt x="45" y="158"/>
                        <a:pt x="45" y="158"/>
                        <a:pt x="45" y="158"/>
                      </a:cubicBezTo>
                      <a:cubicBezTo>
                        <a:pt x="45" y="158"/>
                        <a:pt x="45" y="158"/>
                        <a:pt x="45" y="158"/>
                      </a:cubicBezTo>
                      <a:cubicBezTo>
                        <a:pt x="44" y="157"/>
                        <a:pt x="45" y="157"/>
                        <a:pt x="45" y="157"/>
                      </a:cubicBezTo>
                      <a:close/>
                      <a:moveTo>
                        <a:pt x="43" y="158"/>
                      </a:moveTo>
                      <a:cubicBezTo>
                        <a:pt x="43" y="158"/>
                        <a:pt x="43" y="158"/>
                        <a:pt x="43" y="159"/>
                      </a:cubicBezTo>
                      <a:cubicBezTo>
                        <a:pt x="43" y="158"/>
                        <a:pt x="43" y="158"/>
                        <a:pt x="43" y="158"/>
                      </a:cubicBezTo>
                      <a:cubicBezTo>
                        <a:pt x="42" y="158"/>
                        <a:pt x="43" y="158"/>
                        <a:pt x="42" y="158"/>
                      </a:cubicBezTo>
                      <a:cubicBezTo>
                        <a:pt x="42" y="158"/>
                        <a:pt x="43" y="158"/>
                        <a:pt x="43" y="158"/>
                      </a:cubicBezTo>
                      <a:cubicBezTo>
                        <a:pt x="43" y="158"/>
                        <a:pt x="43" y="158"/>
                        <a:pt x="43" y="158"/>
                      </a:cubicBezTo>
                      <a:cubicBezTo>
                        <a:pt x="43" y="158"/>
                        <a:pt x="43" y="158"/>
                        <a:pt x="43" y="158"/>
                      </a:cubicBezTo>
                      <a:cubicBezTo>
                        <a:pt x="43" y="158"/>
                        <a:pt x="43" y="158"/>
                        <a:pt x="43" y="158"/>
                      </a:cubicBezTo>
                      <a:close/>
                      <a:moveTo>
                        <a:pt x="41" y="162"/>
                      </a:moveTo>
                      <a:cubicBezTo>
                        <a:pt x="41" y="162"/>
                        <a:pt x="41" y="162"/>
                        <a:pt x="41" y="162"/>
                      </a:cubicBezTo>
                      <a:cubicBezTo>
                        <a:pt x="42" y="162"/>
                        <a:pt x="42" y="161"/>
                        <a:pt x="42" y="160"/>
                      </a:cubicBezTo>
                      <a:cubicBezTo>
                        <a:pt x="42" y="160"/>
                        <a:pt x="43" y="159"/>
                        <a:pt x="44" y="160"/>
                      </a:cubicBezTo>
                      <a:cubicBezTo>
                        <a:pt x="44" y="160"/>
                        <a:pt x="43" y="160"/>
                        <a:pt x="43" y="160"/>
                      </a:cubicBezTo>
                      <a:cubicBezTo>
                        <a:pt x="43" y="161"/>
                        <a:pt x="42" y="161"/>
                        <a:pt x="43" y="162"/>
                      </a:cubicBezTo>
                      <a:cubicBezTo>
                        <a:pt x="42" y="161"/>
                        <a:pt x="42" y="162"/>
                        <a:pt x="42" y="162"/>
                      </a:cubicBezTo>
                      <a:cubicBezTo>
                        <a:pt x="42" y="162"/>
                        <a:pt x="42" y="162"/>
                        <a:pt x="42" y="162"/>
                      </a:cubicBezTo>
                      <a:cubicBezTo>
                        <a:pt x="42" y="162"/>
                        <a:pt x="42" y="162"/>
                        <a:pt x="42" y="162"/>
                      </a:cubicBezTo>
                      <a:cubicBezTo>
                        <a:pt x="43" y="162"/>
                        <a:pt x="41" y="163"/>
                        <a:pt x="42" y="163"/>
                      </a:cubicBezTo>
                      <a:cubicBezTo>
                        <a:pt x="42" y="164"/>
                        <a:pt x="41" y="164"/>
                        <a:pt x="42" y="164"/>
                      </a:cubicBezTo>
                      <a:cubicBezTo>
                        <a:pt x="42" y="165"/>
                        <a:pt x="41" y="165"/>
                        <a:pt x="41" y="165"/>
                      </a:cubicBezTo>
                      <a:cubicBezTo>
                        <a:pt x="41" y="164"/>
                        <a:pt x="42" y="163"/>
                        <a:pt x="41" y="163"/>
                      </a:cubicBezTo>
                      <a:cubicBezTo>
                        <a:pt x="41" y="163"/>
                        <a:pt x="41" y="163"/>
                        <a:pt x="41" y="163"/>
                      </a:cubicBezTo>
                      <a:cubicBezTo>
                        <a:pt x="41" y="163"/>
                        <a:pt x="41" y="163"/>
                        <a:pt x="41" y="163"/>
                      </a:cubicBezTo>
                      <a:cubicBezTo>
                        <a:pt x="41" y="163"/>
                        <a:pt x="41" y="163"/>
                        <a:pt x="41" y="163"/>
                      </a:cubicBezTo>
                      <a:cubicBezTo>
                        <a:pt x="41" y="163"/>
                        <a:pt x="41" y="163"/>
                        <a:pt x="41" y="163"/>
                      </a:cubicBezTo>
                      <a:cubicBezTo>
                        <a:pt x="41" y="163"/>
                        <a:pt x="41" y="163"/>
                        <a:pt x="41" y="163"/>
                      </a:cubicBezTo>
                      <a:cubicBezTo>
                        <a:pt x="42" y="164"/>
                        <a:pt x="41" y="163"/>
                        <a:pt x="40" y="164"/>
                      </a:cubicBezTo>
                      <a:cubicBezTo>
                        <a:pt x="40" y="163"/>
                        <a:pt x="41" y="162"/>
                        <a:pt x="41" y="162"/>
                      </a:cubicBezTo>
                      <a:close/>
                      <a:moveTo>
                        <a:pt x="39" y="162"/>
                      </a:moveTo>
                      <a:cubicBezTo>
                        <a:pt x="39" y="162"/>
                        <a:pt x="39" y="162"/>
                        <a:pt x="39" y="162"/>
                      </a:cubicBezTo>
                      <a:cubicBezTo>
                        <a:pt x="39" y="162"/>
                        <a:pt x="39" y="162"/>
                        <a:pt x="39" y="162"/>
                      </a:cubicBezTo>
                      <a:cubicBezTo>
                        <a:pt x="39" y="162"/>
                        <a:pt x="39" y="162"/>
                        <a:pt x="40" y="162"/>
                      </a:cubicBezTo>
                      <a:cubicBezTo>
                        <a:pt x="39" y="162"/>
                        <a:pt x="40" y="162"/>
                        <a:pt x="40" y="163"/>
                      </a:cubicBezTo>
                      <a:cubicBezTo>
                        <a:pt x="40" y="163"/>
                        <a:pt x="40" y="163"/>
                        <a:pt x="40" y="163"/>
                      </a:cubicBezTo>
                      <a:cubicBezTo>
                        <a:pt x="40" y="163"/>
                        <a:pt x="40" y="163"/>
                        <a:pt x="40" y="163"/>
                      </a:cubicBezTo>
                      <a:cubicBezTo>
                        <a:pt x="39" y="163"/>
                        <a:pt x="39" y="162"/>
                        <a:pt x="38" y="163"/>
                      </a:cubicBezTo>
                      <a:cubicBezTo>
                        <a:pt x="38" y="162"/>
                        <a:pt x="39" y="162"/>
                        <a:pt x="39" y="162"/>
                      </a:cubicBezTo>
                      <a:close/>
                      <a:moveTo>
                        <a:pt x="39" y="159"/>
                      </a:moveTo>
                      <a:cubicBezTo>
                        <a:pt x="39" y="159"/>
                        <a:pt x="39" y="160"/>
                        <a:pt x="40" y="160"/>
                      </a:cubicBezTo>
                      <a:cubicBezTo>
                        <a:pt x="39" y="160"/>
                        <a:pt x="39" y="160"/>
                        <a:pt x="39" y="160"/>
                      </a:cubicBezTo>
                      <a:cubicBezTo>
                        <a:pt x="39" y="160"/>
                        <a:pt x="39" y="159"/>
                        <a:pt x="39" y="159"/>
                      </a:cubicBezTo>
                      <a:close/>
                      <a:moveTo>
                        <a:pt x="39" y="161"/>
                      </a:moveTo>
                      <a:cubicBezTo>
                        <a:pt x="38" y="161"/>
                        <a:pt x="39" y="161"/>
                        <a:pt x="39" y="161"/>
                      </a:cubicBezTo>
                      <a:cubicBezTo>
                        <a:pt x="39" y="161"/>
                        <a:pt x="39" y="161"/>
                        <a:pt x="39" y="161"/>
                      </a:cubicBezTo>
                      <a:cubicBezTo>
                        <a:pt x="39" y="161"/>
                        <a:pt x="39" y="161"/>
                        <a:pt x="39" y="161"/>
                      </a:cubicBezTo>
                      <a:close/>
                      <a:moveTo>
                        <a:pt x="39" y="160"/>
                      </a:moveTo>
                      <a:cubicBezTo>
                        <a:pt x="39" y="160"/>
                        <a:pt x="39" y="160"/>
                        <a:pt x="39" y="161"/>
                      </a:cubicBezTo>
                      <a:cubicBezTo>
                        <a:pt x="39" y="160"/>
                        <a:pt x="38" y="160"/>
                        <a:pt x="38" y="161"/>
                      </a:cubicBezTo>
                      <a:cubicBezTo>
                        <a:pt x="38" y="160"/>
                        <a:pt x="39" y="160"/>
                        <a:pt x="38" y="160"/>
                      </a:cubicBezTo>
                      <a:cubicBezTo>
                        <a:pt x="39" y="160"/>
                        <a:pt x="39" y="160"/>
                        <a:pt x="39" y="160"/>
                      </a:cubicBezTo>
                      <a:close/>
                      <a:moveTo>
                        <a:pt x="40" y="161"/>
                      </a:moveTo>
                      <a:cubicBezTo>
                        <a:pt x="40" y="161"/>
                        <a:pt x="41" y="161"/>
                        <a:pt x="41" y="161"/>
                      </a:cubicBezTo>
                      <a:cubicBezTo>
                        <a:pt x="41" y="161"/>
                        <a:pt x="41" y="161"/>
                        <a:pt x="40" y="161"/>
                      </a:cubicBezTo>
                      <a:close/>
                      <a:moveTo>
                        <a:pt x="37" y="162"/>
                      </a:moveTo>
                      <a:cubicBezTo>
                        <a:pt x="37" y="163"/>
                        <a:pt x="37" y="163"/>
                        <a:pt x="37" y="163"/>
                      </a:cubicBezTo>
                      <a:cubicBezTo>
                        <a:pt x="36" y="163"/>
                        <a:pt x="37" y="163"/>
                        <a:pt x="36" y="163"/>
                      </a:cubicBezTo>
                      <a:cubicBezTo>
                        <a:pt x="37" y="162"/>
                        <a:pt x="37" y="162"/>
                        <a:pt x="37" y="162"/>
                      </a:cubicBezTo>
                      <a:cubicBezTo>
                        <a:pt x="37" y="161"/>
                        <a:pt x="37" y="162"/>
                        <a:pt x="37" y="162"/>
                      </a:cubicBezTo>
                      <a:close/>
                      <a:moveTo>
                        <a:pt x="41" y="167"/>
                      </a:moveTo>
                      <a:cubicBezTo>
                        <a:pt x="41" y="166"/>
                        <a:pt x="41" y="166"/>
                        <a:pt x="41" y="166"/>
                      </a:cubicBezTo>
                      <a:cubicBezTo>
                        <a:pt x="41" y="166"/>
                        <a:pt x="41" y="167"/>
                        <a:pt x="41" y="166"/>
                      </a:cubicBezTo>
                      <a:cubicBezTo>
                        <a:pt x="41" y="167"/>
                        <a:pt x="41" y="167"/>
                        <a:pt x="41" y="167"/>
                      </a:cubicBezTo>
                      <a:cubicBezTo>
                        <a:pt x="41" y="167"/>
                        <a:pt x="41" y="167"/>
                        <a:pt x="41" y="167"/>
                      </a:cubicBezTo>
                      <a:close/>
                      <a:moveTo>
                        <a:pt x="42" y="167"/>
                      </a:moveTo>
                      <a:cubicBezTo>
                        <a:pt x="42" y="167"/>
                        <a:pt x="42" y="167"/>
                        <a:pt x="43" y="167"/>
                      </a:cubicBezTo>
                      <a:cubicBezTo>
                        <a:pt x="42" y="168"/>
                        <a:pt x="42" y="167"/>
                        <a:pt x="42" y="167"/>
                      </a:cubicBezTo>
                      <a:close/>
                      <a:moveTo>
                        <a:pt x="33" y="168"/>
                      </a:moveTo>
                      <a:cubicBezTo>
                        <a:pt x="33" y="169"/>
                        <a:pt x="33" y="169"/>
                        <a:pt x="33" y="169"/>
                      </a:cubicBezTo>
                      <a:cubicBezTo>
                        <a:pt x="33" y="169"/>
                        <a:pt x="33" y="169"/>
                        <a:pt x="33" y="169"/>
                      </a:cubicBezTo>
                      <a:cubicBezTo>
                        <a:pt x="33" y="168"/>
                        <a:pt x="33" y="169"/>
                        <a:pt x="33" y="168"/>
                      </a:cubicBezTo>
                      <a:cubicBezTo>
                        <a:pt x="33" y="168"/>
                        <a:pt x="33" y="169"/>
                        <a:pt x="33" y="168"/>
                      </a:cubicBezTo>
                      <a:close/>
                      <a:moveTo>
                        <a:pt x="33" y="169"/>
                      </a:moveTo>
                      <a:cubicBezTo>
                        <a:pt x="34" y="170"/>
                        <a:pt x="32" y="169"/>
                        <a:pt x="33" y="170"/>
                      </a:cubicBezTo>
                      <a:cubicBezTo>
                        <a:pt x="33" y="170"/>
                        <a:pt x="32" y="170"/>
                        <a:pt x="32" y="170"/>
                      </a:cubicBezTo>
                      <a:cubicBezTo>
                        <a:pt x="32" y="170"/>
                        <a:pt x="32" y="170"/>
                        <a:pt x="32" y="170"/>
                      </a:cubicBezTo>
                      <a:cubicBezTo>
                        <a:pt x="32" y="170"/>
                        <a:pt x="32" y="169"/>
                        <a:pt x="32" y="169"/>
                      </a:cubicBezTo>
                      <a:cubicBezTo>
                        <a:pt x="32" y="169"/>
                        <a:pt x="32" y="169"/>
                        <a:pt x="32" y="169"/>
                      </a:cubicBezTo>
                      <a:cubicBezTo>
                        <a:pt x="32" y="169"/>
                        <a:pt x="32" y="169"/>
                        <a:pt x="32" y="169"/>
                      </a:cubicBezTo>
                      <a:cubicBezTo>
                        <a:pt x="32" y="169"/>
                        <a:pt x="32" y="169"/>
                        <a:pt x="32" y="169"/>
                      </a:cubicBezTo>
                      <a:cubicBezTo>
                        <a:pt x="33" y="169"/>
                        <a:pt x="33" y="169"/>
                        <a:pt x="33" y="169"/>
                      </a:cubicBezTo>
                      <a:cubicBezTo>
                        <a:pt x="33" y="169"/>
                        <a:pt x="33" y="169"/>
                        <a:pt x="33" y="169"/>
                      </a:cubicBezTo>
                      <a:cubicBezTo>
                        <a:pt x="33" y="170"/>
                        <a:pt x="33" y="169"/>
                        <a:pt x="33" y="169"/>
                      </a:cubicBezTo>
                      <a:close/>
                      <a:moveTo>
                        <a:pt x="35" y="177"/>
                      </a:moveTo>
                      <a:cubicBezTo>
                        <a:pt x="35" y="177"/>
                        <a:pt x="35" y="177"/>
                        <a:pt x="35" y="177"/>
                      </a:cubicBezTo>
                      <a:cubicBezTo>
                        <a:pt x="35" y="178"/>
                        <a:pt x="35" y="180"/>
                        <a:pt x="35" y="178"/>
                      </a:cubicBezTo>
                      <a:cubicBezTo>
                        <a:pt x="34" y="178"/>
                        <a:pt x="34" y="178"/>
                        <a:pt x="34" y="178"/>
                      </a:cubicBezTo>
                      <a:cubicBezTo>
                        <a:pt x="34" y="178"/>
                        <a:pt x="35" y="177"/>
                        <a:pt x="35" y="177"/>
                      </a:cubicBezTo>
                      <a:cubicBezTo>
                        <a:pt x="35" y="177"/>
                        <a:pt x="35" y="176"/>
                        <a:pt x="35" y="176"/>
                      </a:cubicBezTo>
                      <a:cubicBezTo>
                        <a:pt x="35" y="176"/>
                        <a:pt x="35" y="176"/>
                        <a:pt x="35" y="176"/>
                      </a:cubicBezTo>
                      <a:cubicBezTo>
                        <a:pt x="35" y="176"/>
                        <a:pt x="35" y="177"/>
                        <a:pt x="35" y="177"/>
                      </a:cubicBezTo>
                      <a:close/>
                      <a:moveTo>
                        <a:pt x="35" y="177"/>
                      </a:moveTo>
                      <a:cubicBezTo>
                        <a:pt x="35" y="177"/>
                        <a:pt x="34" y="178"/>
                        <a:pt x="35" y="178"/>
                      </a:cubicBezTo>
                      <a:cubicBezTo>
                        <a:pt x="35" y="178"/>
                        <a:pt x="35" y="177"/>
                        <a:pt x="35" y="177"/>
                      </a:cubicBezTo>
                      <a:close/>
                      <a:moveTo>
                        <a:pt x="36" y="179"/>
                      </a:moveTo>
                      <a:cubicBezTo>
                        <a:pt x="36" y="178"/>
                        <a:pt x="37" y="178"/>
                        <a:pt x="37" y="177"/>
                      </a:cubicBezTo>
                      <a:cubicBezTo>
                        <a:pt x="38" y="178"/>
                        <a:pt x="37" y="177"/>
                        <a:pt x="37" y="178"/>
                      </a:cubicBezTo>
                      <a:cubicBezTo>
                        <a:pt x="37" y="178"/>
                        <a:pt x="38" y="178"/>
                        <a:pt x="37" y="178"/>
                      </a:cubicBezTo>
                      <a:cubicBezTo>
                        <a:pt x="37" y="178"/>
                        <a:pt x="37" y="178"/>
                        <a:pt x="37" y="178"/>
                      </a:cubicBezTo>
                      <a:cubicBezTo>
                        <a:pt x="37" y="178"/>
                        <a:pt x="36" y="178"/>
                        <a:pt x="36" y="179"/>
                      </a:cubicBezTo>
                      <a:close/>
                      <a:moveTo>
                        <a:pt x="36" y="180"/>
                      </a:moveTo>
                      <a:cubicBezTo>
                        <a:pt x="36" y="180"/>
                        <a:pt x="36" y="179"/>
                        <a:pt x="36" y="179"/>
                      </a:cubicBezTo>
                      <a:cubicBezTo>
                        <a:pt x="37" y="179"/>
                        <a:pt x="36" y="180"/>
                        <a:pt x="36" y="180"/>
                      </a:cubicBezTo>
                      <a:cubicBezTo>
                        <a:pt x="36" y="180"/>
                        <a:pt x="36" y="180"/>
                        <a:pt x="36" y="180"/>
                      </a:cubicBezTo>
                      <a:cubicBezTo>
                        <a:pt x="36" y="180"/>
                        <a:pt x="36" y="180"/>
                        <a:pt x="36" y="180"/>
                      </a:cubicBezTo>
                      <a:close/>
                      <a:moveTo>
                        <a:pt x="33" y="185"/>
                      </a:moveTo>
                      <a:cubicBezTo>
                        <a:pt x="34" y="185"/>
                        <a:pt x="33" y="185"/>
                        <a:pt x="33" y="186"/>
                      </a:cubicBezTo>
                      <a:cubicBezTo>
                        <a:pt x="33" y="186"/>
                        <a:pt x="33" y="185"/>
                        <a:pt x="33" y="185"/>
                      </a:cubicBezTo>
                      <a:cubicBezTo>
                        <a:pt x="33" y="186"/>
                        <a:pt x="32" y="188"/>
                        <a:pt x="32" y="189"/>
                      </a:cubicBezTo>
                      <a:cubicBezTo>
                        <a:pt x="32" y="189"/>
                        <a:pt x="32" y="189"/>
                        <a:pt x="32" y="189"/>
                      </a:cubicBezTo>
                      <a:cubicBezTo>
                        <a:pt x="32" y="190"/>
                        <a:pt x="32" y="190"/>
                        <a:pt x="32" y="190"/>
                      </a:cubicBezTo>
                      <a:cubicBezTo>
                        <a:pt x="32" y="190"/>
                        <a:pt x="32" y="190"/>
                        <a:pt x="32" y="190"/>
                      </a:cubicBezTo>
                      <a:cubicBezTo>
                        <a:pt x="31" y="190"/>
                        <a:pt x="32" y="190"/>
                        <a:pt x="31" y="190"/>
                      </a:cubicBezTo>
                      <a:cubicBezTo>
                        <a:pt x="31" y="191"/>
                        <a:pt x="32" y="191"/>
                        <a:pt x="32" y="191"/>
                      </a:cubicBezTo>
                      <a:cubicBezTo>
                        <a:pt x="32" y="191"/>
                        <a:pt x="31" y="191"/>
                        <a:pt x="31" y="191"/>
                      </a:cubicBezTo>
                      <a:cubicBezTo>
                        <a:pt x="31" y="191"/>
                        <a:pt x="31" y="192"/>
                        <a:pt x="31" y="192"/>
                      </a:cubicBezTo>
                      <a:cubicBezTo>
                        <a:pt x="31" y="191"/>
                        <a:pt x="31" y="191"/>
                        <a:pt x="31" y="190"/>
                      </a:cubicBezTo>
                      <a:cubicBezTo>
                        <a:pt x="31" y="190"/>
                        <a:pt x="31" y="190"/>
                        <a:pt x="31" y="190"/>
                      </a:cubicBezTo>
                      <a:cubicBezTo>
                        <a:pt x="31" y="189"/>
                        <a:pt x="32" y="189"/>
                        <a:pt x="32" y="188"/>
                      </a:cubicBezTo>
                      <a:cubicBezTo>
                        <a:pt x="32" y="188"/>
                        <a:pt x="32" y="188"/>
                        <a:pt x="32" y="188"/>
                      </a:cubicBezTo>
                      <a:cubicBezTo>
                        <a:pt x="31" y="188"/>
                        <a:pt x="32" y="188"/>
                        <a:pt x="32" y="188"/>
                      </a:cubicBezTo>
                      <a:cubicBezTo>
                        <a:pt x="32" y="188"/>
                        <a:pt x="32" y="188"/>
                        <a:pt x="32" y="188"/>
                      </a:cubicBezTo>
                      <a:cubicBezTo>
                        <a:pt x="32" y="187"/>
                        <a:pt x="32" y="187"/>
                        <a:pt x="32" y="187"/>
                      </a:cubicBezTo>
                      <a:cubicBezTo>
                        <a:pt x="33" y="186"/>
                        <a:pt x="32" y="184"/>
                        <a:pt x="33" y="183"/>
                      </a:cubicBezTo>
                      <a:cubicBezTo>
                        <a:pt x="34" y="183"/>
                        <a:pt x="33" y="182"/>
                        <a:pt x="34" y="182"/>
                      </a:cubicBezTo>
                      <a:cubicBezTo>
                        <a:pt x="34" y="182"/>
                        <a:pt x="34" y="182"/>
                        <a:pt x="34" y="182"/>
                      </a:cubicBezTo>
                      <a:cubicBezTo>
                        <a:pt x="34" y="181"/>
                        <a:pt x="35" y="180"/>
                        <a:pt x="35" y="179"/>
                      </a:cubicBezTo>
                      <a:cubicBezTo>
                        <a:pt x="36" y="180"/>
                        <a:pt x="34" y="183"/>
                        <a:pt x="34" y="185"/>
                      </a:cubicBezTo>
                      <a:cubicBezTo>
                        <a:pt x="34" y="185"/>
                        <a:pt x="33" y="185"/>
                        <a:pt x="33" y="185"/>
                      </a:cubicBezTo>
                      <a:close/>
                      <a:moveTo>
                        <a:pt x="34" y="179"/>
                      </a:moveTo>
                      <a:cubicBezTo>
                        <a:pt x="34" y="179"/>
                        <a:pt x="34" y="179"/>
                        <a:pt x="34" y="179"/>
                      </a:cubicBezTo>
                      <a:cubicBezTo>
                        <a:pt x="34" y="179"/>
                        <a:pt x="34" y="179"/>
                        <a:pt x="34" y="179"/>
                      </a:cubicBezTo>
                      <a:cubicBezTo>
                        <a:pt x="34" y="179"/>
                        <a:pt x="34" y="179"/>
                        <a:pt x="34" y="179"/>
                      </a:cubicBezTo>
                      <a:cubicBezTo>
                        <a:pt x="34" y="178"/>
                        <a:pt x="34" y="179"/>
                        <a:pt x="34" y="179"/>
                      </a:cubicBezTo>
                      <a:close/>
                      <a:moveTo>
                        <a:pt x="32" y="194"/>
                      </a:moveTo>
                      <a:cubicBezTo>
                        <a:pt x="32" y="192"/>
                        <a:pt x="34" y="190"/>
                        <a:pt x="34" y="189"/>
                      </a:cubicBezTo>
                      <a:cubicBezTo>
                        <a:pt x="34" y="191"/>
                        <a:pt x="33" y="193"/>
                        <a:pt x="32" y="194"/>
                      </a:cubicBezTo>
                      <a:close/>
                      <a:moveTo>
                        <a:pt x="28" y="200"/>
                      </a:moveTo>
                      <a:cubicBezTo>
                        <a:pt x="27" y="200"/>
                        <a:pt x="28" y="199"/>
                        <a:pt x="27" y="199"/>
                      </a:cubicBezTo>
                      <a:cubicBezTo>
                        <a:pt x="27" y="199"/>
                        <a:pt x="27" y="199"/>
                        <a:pt x="27" y="199"/>
                      </a:cubicBezTo>
                      <a:cubicBezTo>
                        <a:pt x="28" y="199"/>
                        <a:pt x="27" y="199"/>
                        <a:pt x="27" y="199"/>
                      </a:cubicBezTo>
                      <a:cubicBezTo>
                        <a:pt x="28" y="199"/>
                        <a:pt x="28" y="199"/>
                        <a:pt x="28" y="199"/>
                      </a:cubicBezTo>
                      <a:cubicBezTo>
                        <a:pt x="28" y="199"/>
                        <a:pt x="28" y="199"/>
                        <a:pt x="28" y="199"/>
                      </a:cubicBezTo>
                      <a:cubicBezTo>
                        <a:pt x="28" y="198"/>
                        <a:pt x="28" y="199"/>
                        <a:pt x="28" y="199"/>
                      </a:cubicBezTo>
                      <a:cubicBezTo>
                        <a:pt x="28" y="199"/>
                        <a:pt x="28" y="199"/>
                        <a:pt x="28" y="199"/>
                      </a:cubicBezTo>
                      <a:lnTo>
                        <a:pt x="28" y="200"/>
                      </a:lnTo>
                      <a:close/>
                      <a:moveTo>
                        <a:pt x="28" y="208"/>
                      </a:moveTo>
                      <a:cubicBezTo>
                        <a:pt x="29" y="209"/>
                        <a:pt x="28" y="209"/>
                        <a:pt x="28" y="210"/>
                      </a:cubicBezTo>
                      <a:cubicBezTo>
                        <a:pt x="28" y="210"/>
                        <a:pt x="28" y="209"/>
                        <a:pt x="28" y="209"/>
                      </a:cubicBezTo>
                      <a:cubicBezTo>
                        <a:pt x="28" y="209"/>
                        <a:pt x="28" y="209"/>
                        <a:pt x="28" y="209"/>
                      </a:cubicBezTo>
                      <a:cubicBezTo>
                        <a:pt x="28" y="208"/>
                        <a:pt x="28" y="208"/>
                        <a:pt x="28" y="208"/>
                      </a:cubicBezTo>
                      <a:cubicBezTo>
                        <a:pt x="28" y="208"/>
                        <a:pt x="28" y="208"/>
                        <a:pt x="28" y="208"/>
                      </a:cubicBezTo>
                      <a:cubicBezTo>
                        <a:pt x="28" y="208"/>
                        <a:pt x="28" y="208"/>
                        <a:pt x="28" y="208"/>
                      </a:cubicBezTo>
                      <a:cubicBezTo>
                        <a:pt x="28" y="208"/>
                        <a:pt x="29" y="207"/>
                        <a:pt x="29" y="207"/>
                      </a:cubicBezTo>
                      <a:cubicBezTo>
                        <a:pt x="28" y="208"/>
                        <a:pt x="29" y="208"/>
                        <a:pt x="29" y="208"/>
                      </a:cubicBezTo>
                      <a:cubicBezTo>
                        <a:pt x="29" y="208"/>
                        <a:pt x="29" y="208"/>
                        <a:pt x="28" y="208"/>
                      </a:cubicBezTo>
                      <a:close/>
                      <a:moveTo>
                        <a:pt x="25" y="223"/>
                      </a:moveTo>
                      <a:cubicBezTo>
                        <a:pt x="25" y="222"/>
                        <a:pt x="25" y="221"/>
                        <a:pt x="26" y="221"/>
                      </a:cubicBezTo>
                      <a:cubicBezTo>
                        <a:pt x="26" y="220"/>
                        <a:pt x="25" y="220"/>
                        <a:pt x="25" y="221"/>
                      </a:cubicBezTo>
                      <a:cubicBezTo>
                        <a:pt x="25" y="220"/>
                        <a:pt x="25" y="220"/>
                        <a:pt x="25" y="220"/>
                      </a:cubicBezTo>
                      <a:cubicBezTo>
                        <a:pt x="25" y="220"/>
                        <a:pt x="25" y="220"/>
                        <a:pt x="26" y="220"/>
                      </a:cubicBezTo>
                      <a:cubicBezTo>
                        <a:pt x="26" y="220"/>
                        <a:pt x="26" y="220"/>
                        <a:pt x="26" y="220"/>
                      </a:cubicBezTo>
                      <a:cubicBezTo>
                        <a:pt x="25" y="219"/>
                        <a:pt x="26" y="220"/>
                        <a:pt x="25" y="220"/>
                      </a:cubicBezTo>
                      <a:cubicBezTo>
                        <a:pt x="26" y="218"/>
                        <a:pt x="25" y="217"/>
                        <a:pt x="26" y="216"/>
                      </a:cubicBezTo>
                      <a:cubicBezTo>
                        <a:pt x="26" y="216"/>
                        <a:pt x="26" y="217"/>
                        <a:pt x="25" y="216"/>
                      </a:cubicBezTo>
                      <a:cubicBezTo>
                        <a:pt x="25" y="217"/>
                        <a:pt x="26" y="217"/>
                        <a:pt x="26" y="217"/>
                      </a:cubicBezTo>
                      <a:cubicBezTo>
                        <a:pt x="26" y="217"/>
                        <a:pt x="26" y="216"/>
                        <a:pt x="27" y="216"/>
                      </a:cubicBezTo>
                      <a:cubicBezTo>
                        <a:pt x="27" y="215"/>
                        <a:pt x="27" y="215"/>
                        <a:pt x="27" y="215"/>
                      </a:cubicBezTo>
                      <a:cubicBezTo>
                        <a:pt x="27" y="215"/>
                        <a:pt x="27" y="215"/>
                        <a:pt x="27" y="215"/>
                      </a:cubicBezTo>
                      <a:cubicBezTo>
                        <a:pt x="28" y="215"/>
                        <a:pt x="27" y="215"/>
                        <a:pt x="28" y="216"/>
                      </a:cubicBezTo>
                      <a:cubicBezTo>
                        <a:pt x="27" y="216"/>
                        <a:pt x="27" y="216"/>
                        <a:pt x="27" y="216"/>
                      </a:cubicBezTo>
                      <a:cubicBezTo>
                        <a:pt x="27" y="216"/>
                        <a:pt x="27" y="216"/>
                        <a:pt x="26" y="217"/>
                      </a:cubicBezTo>
                      <a:cubicBezTo>
                        <a:pt x="26" y="217"/>
                        <a:pt x="27" y="217"/>
                        <a:pt x="26" y="217"/>
                      </a:cubicBezTo>
                      <a:cubicBezTo>
                        <a:pt x="26" y="217"/>
                        <a:pt x="27" y="217"/>
                        <a:pt x="27" y="217"/>
                      </a:cubicBezTo>
                      <a:cubicBezTo>
                        <a:pt x="27" y="218"/>
                        <a:pt x="27" y="218"/>
                        <a:pt x="27" y="218"/>
                      </a:cubicBezTo>
                      <a:cubicBezTo>
                        <a:pt x="27" y="218"/>
                        <a:pt x="26" y="217"/>
                        <a:pt x="27" y="218"/>
                      </a:cubicBezTo>
                      <a:cubicBezTo>
                        <a:pt x="26" y="218"/>
                        <a:pt x="26" y="218"/>
                        <a:pt x="26" y="217"/>
                      </a:cubicBezTo>
                      <a:cubicBezTo>
                        <a:pt x="26" y="218"/>
                        <a:pt x="26" y="218"/>
                        <a:pt x="26" y="218"/>
                      </a:cubicBezTo>
                      <a:cubicBezTo>
                        <a:pt x="26" y="218"/>
                        <a:pt x="26" y="219"/>
                        <a:pt x="26" y="219"/>
                      </a:cubicBezTo>
                      <a:cubicBezTo>
                        <a:pt x="26" y="219"/>
                        <a:pt x="26" y="219"/>
                        <a:pt x="26" y="218"/>
                      </a:cubicBezTo>
                      <a:cubicBezTo>
                        <a:pt x="26" y="219"/>
                        <a:pt x="25" y="219"/>
                        <a:pt x="26" y="220"/>
                      </a:cubicBezTo>
                      <a:cubicBezTo>
                        <a:pt x="26" y="220"/>
                        <a:pt x="26" y="220"/>
                        <a:pt x="27" y="220"/>
                      </a:cubicBezTo>
                      <a:cubicBezTo>
                        <a:pt x="26" y="220"/>
                        <a:pt x="26" y="220"/>
                        <a:pt x="26" y="220"/>
                      </a:cubicBezTo>
                      <a:cubicBezTo>
                        <a:pt x="26" y="221"/>
                        <a:pt x="26" y="221"/>
                        <a:pt x="26" y="221"/>
                      </a:cubicBezTo>
                      <a:cubicBezTo>
                        <a:pt x="26" y="221"/>
                        <a:pt x="25" y="222"/>
                        <a:pt x="26" y="222"/>
                      </a:cubicBezTo>
                      <a:cubicBezTo>
                        <a:pt x="26" y="222"/>
                        <a:pt x="26" y="222"/>
                        <a:pt x="26" y="221"/>
                      </a:cubicBezTo>
                      <a:cubicBezTo>
                        <a:pt x="27" y="222"/>
                        <a:pt x="26" y="222"/>
                        <a:pt x="26" y="222"/>
                      </a:cubicBezTo>
                      <a:cubicBezTo>
                        <a:pt x="26" y="223"/>
                        <a:pt x="26" y="222"/>
                        <a:pt x="27" y="222"/>
                      </a:cubicBezTo>
                      <a:cubicBezTo>
                        <a:pt x="26" y="223"/>
                        <a:pt x="26" y="224"/>
                        <a:pt x="26" y="225"/>
                      </a:cubicBezTo>
                      <a:cubicBezTo>
                        <a:pt x="25" y="224"/>
                        <a:pt x="26" y="224"/>
                        <a:pt x="25" y="224"/>
                      </a:cubicBezTo>
                      <a:cubicBezTo>
                        <a:pt x="25" y="224"/>
                        <a:pt x="26" y="224"/>
                        <a:pt x="26" y="223"/>
                      </a:cubicBezTo>
                      <a:cubicBezTo>
                        <a:pt x="26" y="223"/>
                        <a:pt x="25" y="223"/>
                        <a:pt x="25" y="224"/>
                      </a:cubicBezTo>
                      <a:cubicBezTo>
                        <a:pt x="25" y="224"/>
                        <a:pt x="25" y="223"/>
                        <a:pt x="25" y="223"/>
                      </a:cubicBezTo>
                      <a:cubicBezTo>
                        <a:pt x="25" y="223"/>
                        <a:pt x="25" y="223"/>
                        <a:pt x="25" y="222"/>
                      </a:cubicBezTo>
                      <a:cubicBezTo>
                        <a:pt x="25" y="222"/>
                        <a:pt x="25" y="223"/>
                        <a:pt x="25" y="223"/>
                      </a:cubicBezTo>
                      <a:close/>
                      <a:moveTo>
                        <a:pt x="25" y="214"/>
                      </a:moveTo>
                      <a:cubicBezTo>
                        <a:pt x="25" y="215"/>
                        <a:pt x="24" y="215"/>
                        <a:pt x="24" y="215"/>
                      </a:cubicBezTo>
                      <a:cubicBezTo>
                        <a:pt x="24" y="215"/>
                        <a:pt x="25" y="215"/>
                        <a:pt x="25" y="214"/>
                      </a:cubicBezTo>
                      <a:close/>
                      <a:moveTo>
                        <a:pt x="24" y="216"/>
                      </a:moveTo>
                      <a:cubicBezTo>
                        <a:pt x="24" y="217"/>
                        <a:pt x="24" y="217"/>
                        <a:pt x="24" y="217"/>
                      </a:cubicBezTo>
                      <a:cubicBezTo>
                        <a:pt x="24" y="217"/>
                        <a:pt x="25" y="216"/>
                        <a:pt x="24" y="216"/>
                      </a:cubicBezTo>
                      <a:close/>
                      <a:moveTo>
                        <a:pt x="23" y="217"/>
                      </a:moveTo>
                      <a:cubicBezTo>
                        <a:pt x="23" y="217"/>
                        <a:pt x="23" y="217"/>
                        <a:pt x="23" y="218"/>
                      </a:cubicBezTo>
                      <a:cubicBezTo>
                        <a:pt x="23" y="218"/>
                        <a:pt x="23" y="216"/>
                        <a:pt x="23" y="217"/>
                      </a:cubicBezTo>
                      <a:close/>
                      <a:moveTo>
                        <a:pt x="25" y="228"/>
                      </a:moveTo>
                      <a:cubicBezTo>
                        <a:pt x="24" y="228"/>
                        <a:pt x="25" y="228"/>
                        <a:pt x="25" y="228"/>
                      </a:cubicBezTo>
                      <a:cubicBezTo>
                        <a:pt x="25" y="228"/>
                        <a:pt x="25" y="228"/>
                        <a:pt x="25" y="228"/>
                      </a:cubicBezTo>
                      <a:close/>
                      <a:moveTo>
                        <a:pt x="19" y="229"/>
                      </a:moveTo>
                      <a:cubicBezTo>
                        <a:pt x="19" y="229"/>
                        <a:pt x="19" y="229"/>
                        <a:pt x="18" y="229"/>
                      </a:cubicBezTo>
                      <a:cubicBezTo>
                        <a:pt x="19" y="229"/>
                        <a:pt x="19" y="229"/>
                        <a:pt x="19" y="228"/>
                      </a:cubicBezTo>
                      <a:cubicBezTo>
                        <a:pt x="19" y="228"/>
                        <a:pt x="19" y="228"/>
                        <a:pt x="19" y="228"/>
                      </a:cubicBezTo>
                      <a:cubicBezTo>
                        <a:pt x="19" y="228"/>
                        <a:pt x="19" y="229"/>
                        <a:pt x="19" y="229"/>
                      </a:cubicBezTo>
                      <a:close/>
                      <a:moveTo>
                        <a:pt x="19" y="230"/>
                      </a:moveTo>
                      <a:cubicBezTo>
                        <a:pt x="19" y="230"/>
                        <a:pt x="19" y="230"/>
                        <a:pt x="19" y="230"/>
                      </a:cubicBezTo>
                      <a:cubicBezTo>
                        <a:pt x="19" y="229"/>
                        <a:pt x="19" y="230"/>
                        <a:pt x="18" y="230"/>
                      </a:cubicBezTo>
                      <a:cubicBezTo>
                        <a:pt x="18" y="230"/>
                        <a:pt x="19" y="229"/>
                        <a:pt x="19" y="229"/>
                      </a:cubicBezTo>
                      <a:cubicBezTo>
                        <a:pt x="19" y="229"/>
                        <a:pt x="19" y="230"/>
                        <a:pt x="19" y="230"/>
                      </a:cubicBezTo>
                      <a:close/>
                      <a:moveTo>
                        <a:pt x="9" y="237"/>
                      </a:moveTo>
                      <a:cubicBezTo>
                        <a:pt x="9" y="237"/>
                        <a:pt x="9" y="237"/>
                        <a:pt x="9" y="238"/>
                      </a:cubicBezTo>
                      <a:cubicBezTo>
                        <a:pt x="9" y="238"/>
                        <a:pt x="9" y="238"/>
                        <a:pt x="8" y="238"/>
                      </a:cubicBezTo>
                      <a:cubicBezTo>
                        <a:pt x="8" y="238"/>
                        <a:pt x="9" y="238"/>
                        <a:pt x="9" y="237"/>
                      </a:cubicBezTo>
                      <a:close/>
                      <a:moveTo>
                        <a:pt x="15" y="244"/>
                      </a:moveTo>
                      <a:cubicBezTo>
                        <a:pt x="15" y="244"/>
                        <a:pt x="14" y="244"/>
                        <a:pt x="14" y="245"/>
                      </a:cubicBezTo>
                      <a:cubicBezTo>
                        <a:pt x="14" y="244"/>
                        <a:pt x="15" y="244"/>
                        <a:pt x="15" y="244"/>
                      </a:cubicBezTo>
                      <a:close/>
                      <a:moveTo>
                        <a:pt x="36" y="24"/>
                      </a:moveTo>
                      <a:cubicBezTo>
                        <a:pt x="36" y="23"/>
                        <a:pt x="36" y="23"/>
                        <a:pt x="37" y="23"/>
                      </a:cubicBezTo>
                      <a:cubicBezTo>
                        <a:pt x="37" y="23"/>
                        <a:pt x="37" y="23"/>
                        <a:pt x="37" y="24"/>
                      </a:cubicBezTo>
                      <a:cubicBezTo>
                        <a:pt x="36" y="23"/>
                        <a:pt x="36" y="24"/>
                        <a:pt x="36" y="24"/>
                      </a:cubicBezTo>
                      <a:close/>
                      <a:moveTo>
                        <a:pt x="44" y="55"/>
                      </a:moveTo>
                      <a:cubicBezTo>
                        <a:pt x="44" y="55"/>
                        <a:pt x="44" y="55"/>
                        <a:pt x="44" y="55"/>
                      </a:cubicBezTo>
                      <a:cubicBezTo>
                        <a:pt x="45" y="55"/>
                        <a:pt x="44" y="56"/>
                        <a:pt x="44" y="56"/>
                      </a:cubicBezTo>
                      <a:cubicBezTo>
                        <a:pt x="44" y="56"/>
                        <a:pt x="44" y="55"/>
                        <a:pt x="44" y="55"/>
                      </a:cubicBezTo>
                      <a:close/>
                      <a:moveTo>
                        <a:pt x="48" y="55"/>
                      </a:moveTo>
                      <a:cubicBezTo>
                        <a:pt x="48" y="55"/>
                        <a:pt x="49" y="55"/>
                        <a:pt x="49" y="55"/>
                      </a:cubicBezTo>
                      <a:cubicBezTo>
                        <a:pt x="49" y="56"/>
                        <a:pt x="48" y="56"/>
                        <a:pt x="49" y="56"/>
                      </a:cubicBezTo>
                      <a:cubicBezTo>
                        <a:pt x="48" y="56"/>
                        <a:pt x="48" y="56"/>
                        <a:pt x="48" y="55"/>
                      </a:cubicBezTo>
                      <a:close/>
                      <a:moveTo>
                        <a:pt x="48" y="58"/>
                      </a:moveTo>
                      <a:cubicBezTo>
                        <a:pt x="47" y="58"/>
                        <a:pt x="47" y="58"/>
                        <a:pt x="47" y="59"/>
                      </a:cubicBezTo>
                      <a:cubicBezTo>
                        <a:pt x="47" y="59"/>
                        <a:pt x="47" y="59"/>
                        <a:pt x="47" y="59"/>
                      </a:cubicBezTo>
                      <a:cubicBezTo>
                        <a:pt x="47" y="59"/>
                        <a:pt x="47" y="58"/>
                        <a:pt x="47" y="58"/>
                      </a:cubicBezTo>
                      <a:cubicBezTo>
                        <a:pt x="47" y="58"/>
                        <a:pt x="47" y="57"/>
                        <a:pt x="47" y="57"/>
                      </a:cubicBezTo>
                      <a:cubicBezTo>
                        <a:pt x="48" y="57"/>
                        <a:pt x="47" y="58"/>
                        <a:pt x="48" y="58"/>
                      </a:cubicBezTo>
                      <a:close/>
                      <a:moveTo>
                        <a:pt x="56" y="58"/>
                      </a:moveTo>
                      <a:cubicBezTo>
                        <a:pt x="56" y="59"/>
                        <a:pt x="56" y="59"/>
                        <a:pt x="56" y="59"/>
                      </a:cubicBezTo>
                      <a:cubicBezTo>
                        <a:pt x="56" y="59"/>
                        <a:pt x="56" y="59"/>
                        <a:pt x="56" y="59"/>
                      </a:cubicBezTo>
                      <a:cubicBezTo>
                        <a:pt x="56" y="59"/>
                        <a:pt x="56" y="59"/>
                        <a:pt x="56" y="59"/>
                      </a:cubicBezTo>
                      <a:cubicBezTo>
                        <a:pt x="55" y="59"/>
                        <a:pt x="55" y="60"/>
                        <a:pt x="55" y="60"/>
                      </a:cubicBezTo>
                      <a:cubicBezTo>
                        <a:pt x="55" y="60"/>
                        <a:pt x="55" y="59"/>
                        <a:pt x="55" y="59"/>
                      </a:cubicBezTo>
                      <a:cubicBezTo>
                        <a:pt x="56" y="59"/>
                        <a:pt x="56" y="59"/>
                        <a:pt x="56" y="59"/>
                      </a:cubicBezTo>
                      <a:cubicBezTo>
                        <a:pt x="56" y="59"/>
                        <a:pt x="56" y="59"/>
                        <a:pt x="56" y="58"/>
                      </a:cubicBezTo>
                      <a:close/>
                      <a:moveTo>
                        <a:pt x="64" y="70"/>
                      </a:moveTo>
                      <a:cubicBezTo>
                        <a:pt x="64" y="70"/>
                        <a:pt x="63" y="70"/>
                        <a:pt x="64" y="70"/>
                      </a:cubicBezTo>
                      <a:cubicBezTo>
                        <a:pt x="64" y="70"/>
                        <a:pt x="64" y="70"/>
                        <a:pt x="64" y="70"/>
                      </a:cubicBezTo>
                      <a:cubicBezTo>
                        <a:pt x="63" y="70"/>
                        <a:pt x="64" y="70"/>
                        <a:pt x="64" y="69"/>
                      </a:cubicBezTo>
                      <a:cubicBezTo>
                        <a:pt x="64" y="69"/>
                        <a:pt x="64" y="69"/>
                        <a:pt x="64" y="69"/>
                      </a:cubicBezTo>
                      <a:cubicBezTo>
                        <a:pt x="65" y="69"/>
                        <a:pt x="64" y="69"/>
                        <a:pt x="64" y="70"/>
                      </a:cubicBezTo>
                      <a:close/>
                      <a:moveTo>
                        <a:pt x="48" y="72"/>
                      </a:moveTo>
                      <a:cubicBezTo>
                        <a:pt x="48" y="73"/>
                        <a:pt x="48" y="73"/>
                        <a:pt x="48" y="74"/>
                      </a:cubicBezTo>
                      <a:cubicBezTo>
                        <a:pt x="47" y="73"/>
                        <a:pt x="48" y="72"/>
                        <a:pt x="48" y="72"/>
                      </a:cubicBezTo>
                      <a:cubicBezTo>
                        <a:pt x="48" y="72"/>
                        <a:pt x="48" y="72"/>
                        <a:pt x="48" y="72"/>
                      </a:cubicBezTo>
                      <a:close/>
                      <a:moveTo>
                        <a:pt x="64" y="88"/>
                      </a:moveTo>
                      <a:cubicBezTo>
                        <a:pt x="64" y="88"/>
                        <a:pt x="64" y="88"/>
                        <a:pt x="64" y="88"/>
                      </a:cubicBezTo>
                      <a:cubicBezTo>
                        <a:pt x="64" y="88"/>
                        <a:pt x="64" y="88"/>
                        <a:pt x="64" y="88"/>
                      </a:cubicBezTo>
                      <a:cubicBezTo>
                        <a:pt x="63" y="87"/>
                        <a:pt x="64" y="87"/>
                        <a:pt x="64" y="87"/>
                      </a:cubicBezTo>
                      <a:cubicBezTo>
                        <a:pt x="64" y="87"/>
                        <a:pt x="64" y="87"/>
                        <a:pt x="64" y="88"/>
                      </a:cubicBezTo>
                      <a:close/>
                      <a:moveTo>
                        <a:pt x="64" y="96"/>
                      </a:moveTo>
                      <a:cubicBezTo>
                        <a:pt x="65" y="96"/>
                        <a:pt x="65" y="96"/>
                        <a:pt x="65" y="96"/>
                      </a:cubicBezTo>
                      <a:cubicBezTo>
                        <a:pt x="65" y="96"/>
                        <a:pt x="64" y="97"/>
                        <a:pt x="65" y="97"/>
                      </a:cubicBezTo>
                      <a:cubicBezTo>
                        <a:pt x="64" y="98"/>
                        <a:pt x="64" y="98"/>
                        <a:pt x="64" y="98"/>
                      </a:cubicBezTo>
                      <a:cubicBezTo>
                        <a:pt x="64" y="98"/>
                        <a:pt x="64" y="96"/>
                        <a:pt x="64" y="96"/>
                      </a:cubicBezTo>
                      <a:close/>
                      <a:moveTo>
                        <a:pt x="50" y="95"/>
                      </a:moveTo>
                      <a:cubicBezTo>
                        <a:pt x="50" y="95"/>
                        <a:pt x="50" y="95"/>
                        <a:pt x="50" y="95"/>
                      </a:cubicBezTo>
                      <a:cubicBezTo>
                        <a:pt x="51" y="95"/>
                        <a:pt x="50" y="95"/>
                        <a:pt x="50" y="95"/>
                      </a:cubicBezTo>
                      <a:cubicBezTo>
                        <a:pt x="50" y="95"/>
                        <a:pt x="50" y="95"/>
                        <a:pt x="50" y="95"/>
                      </a:cubicBezTo>
                      <a:cubicBezTo>
                        <a:pt x="50" y="95"/>
                        <a:pt x="50" y="95"/>
                        <a:pt x="50" y="95"/>
                      </a:cubicBezTo>
                      <a:close/>
                      <a:moveTo>
                        <a:pt x="51" y="103"/>
                      </a:moveTo>
                      <a:cubicBezTo>
                        <a:pt x="52" y="103"/>
                        <a:pt x="52" y="103"/>
                        <a:pt x="52" y="103"/>
                      </a:cubicBezTo>
                      <a:cubicBezTo>
                        <a:pt x="52" y="103"/>
                        <a:pt x="52" y="103"/>
                        <a:pt x="52" y="103"/>
                      </a:cubicBezTo>
                      <a:cubicBezTo>
                        <a:pt x="53" y="103"/>
                        <a:pt x="52" y="104"/>
                        <a:pt x="51" y="103"/>
                      </a:cubicBezTo>
                      <a:close/>
                      <a:moveTo>
                        <a:pt x="39" y="106"/>
                      </a:moveTo>
                      <a:cubicBezTo>
                        <a:pt x="38" y="105"/>
                        <a:pt x="39" y="105"/>
                        <a:pt x="39" y="105"/>
                      </a:cubicBezTo>
                      <a:cubicBezTo>
                        <a:pt x="39" y="105"/>
                        <a:pt x="39" y="105"/>
                        <a:pt x="39" y="105"/>
                      </a:cubicBezTo>
                      <a:cubicBezTo>
                        <a:pt x="39" y="104"/>
                        <a:pt x="39" y="104"/>
                        <a:pt x="39" y="104"/>
                      </a:cubicBezTo>
                      <a:cubicBezTo>
                        <a:pt x="40" y="105"/>
                        <a:pt x="39" y="105"/>
                        <a:pt x="39" y="106"/>
                      </a:cubicBezTo>
                      <a:close/>
                      <a:moveTo>
                        <a:pt x="49" y="113"/>
                      </a:moveTo>
                      <a:cubicBezTo>
                        <a:pt x="49" y="112"/>
                        <a:pt x="49" y="112"/>
                        <a:pt x="49" y="111"/>
                      </a:cubicBezTo>
                      <a:cubicBezTo>
                        <a:pt x="49" y="110"/>
                        <a:pt x="49" y="110"/>
                        <a:pt x="49" y="110"/>
                      </a:cubicBezTo>
                      <a:cubicBezTo>
                        <a:pt x="49" y="110"/>
                        <a:pt x="48" y="111"/>
                        <a:pt x="48" y="111"/>
                      </a:cubicBezTo>
                      <a:cubicBezTo>
                        <a:pt x="48" y="110"/>
                        <a:pt x="48" y="110"/>
                        <a:pt x="48" y="110"/>
                      </a:cubicBezTo>
                      <a:cubicBezTo>
                        <a:pt x="48" y="110"/>
                        <a:pt x="48" y="110"/>
                        <a:pt x="48" y="110"/>
                      </a:cubicBezTo>
                      <a:cubicBezTo>
                        <a:pt x="49" y="110"/>
                        <a:pt x="49" y="110"/>
                        <a:pt x="49" y="110"/>
                      </a:cubicBezTo>
                      <a:cubicBezTo>
                        <a:pt x="49" y="110"/>
                        <a:pt x="49" y="110"/>
                        <a:pt x="49" y="109"/>
                      </a:cubicBezTo>
                      <a:cubicBezTo>
                        <a:pt x="49" y="109"/>
                        <a:pt x="48" y="109"/>
                        <a:pt x="48" y="110"/>
                      </a:cubicBezTo>
                      <a:cubicBezTo>
                        <a:pt x="48" y="109"/>
                        <a:pt x="49" y="109"/>
                        <a:pt x="49" y="108"/>
                      </a:cubicBezTo>
                      <a:cubicBezTo>
                        <a:pt x="49" y="108"/>
                        <a:pt x="49" y="109"/>
                        <a:pt x="49" y="109"/>
                      </a:cubicBezTo>
                      <a:cubicBezTo>
                        <a:pt x="49" y="109"/>
                        <a:pt x="49" y="109"/>
                        <a:pt x="49" y="110"/>
                      </a:cubicBezTo>
                      <a:cubicBezTo>
                        <a:pt x="49" y="110"/>
                        <a:pt x="50" y="110"/>
                        <a:pt x="49" y="110"/>
                      </a:cubicBezTo>
                      <a:cubicBezTo>
                        <a:pt x="50" y="110"/>
                        <a:pt x="50" y="110"/>
                        <a:pt x="50" y="110"/>
                      </a:cubicBezTo>
                      <a:cubicBezTo>
                        <a:pt x="50" y="110"/>
                        <a:pt x="50" y="110"/>
                        <a:pt x="51" y="110"/>
                      </a:cubicBezTo>
                      <a:cubicBezTo>
                        <a:pt x="51" y="111"/>
                        <a:pt x="50" y="111"/>
                        <a:pt x="50" y="112"/>
                      </a:cubicBezTo>
                      <a:cubicBezTo>
                        <a:pt x="50" y="112"/>
                        <a:pt x="50" y="112"/>
                        <a:pt x="50" y="113"/>
                      </a:cubicBezTo>
                      <a:cubicBezTo>
                        <a:pt x="50" y="113"/>
                        <a:pt x="50" y="112"/>
                        <a:pt x="50" y="112"/>
                      </a:cubicBezTo>
                      <a:cubicBezTo>
                        <a:pt x="50" y="112"/>
                        <a:pt x="49" y="113"/>
                        <a:pt x="49" y="113"/>
                      </a:cubicBezTo>
                      <a:close/>
                      <a:moveTo>
                        <a:pt x="48" y="114"/>
                      </a:moveTo>
                      <a:cubicBezTo>
                        <a:pt x="48" y="114"/>
                        <a:pt x="48" y="114"/>
                        <a:pt x="47" y="114"/>
                      </a:cubicBezTo>
                      <a:cubicBezTo>
                        <a:pt x="47" y="114"/>
                        <a:pt x="47" y="114"/>
                        <a:pt x="47" y="114"/>
                      </a:cubicBezTo>
                      <a:cubicBezTo>
                        <a:pt x="47" y="114"/>
                        <a:pt x="47" y="114"/>
                        <a:pt x="47" y="114"/>
                      </a:cubicBezTo>
                      <a:cubicBezTo>
                        <a:pt x="47" y="114"/>
                        <a:pt x="47" y="114"/>
                        <a:pt x="47" y="114"/>
                      </a:cubicBezTo>
                      <a:cubicBezTo>
                        <a:pt x="47" y="113"/>
                        <a:pt x="48" y="113"/>
                        <a:pt x="48" y="113"/>
                      </a:cubicBezTo>
                      <a:cubicBezTo>
                        <a:pt x="48" y="113"/>
                        <a:pt x="48" y="113"/>
                        <a:pt x="48" y="114"/>
                      </a:cubicBezTo>
                      <a:cubicBezTo>
                        <a:pt x="48" y="114"/>
                        <a:pt x="48" y="114"/>
                        <a:pt x="48" y="114"/>
                      </a:cubicBezTo>
                      <a:close/>
                      <a:moveTo>
                        <a:pt x="43" y="118"/>
                      </a:moveTo>
                      <a:cubicBezTo>
                        <a:pt x="43" y="117"/>
                        <a:pt x="43" y="117"/>
                        <a:pt x="43" y="117"/>
                      </a:cubicBezTo>
                      <a:cubicBezTo>
                        <a:pt x="43" y="117"/>
                        <a:pt x="43" y="117"/>
                        <a:pt x="44" y="117"/>
                      </a:cubicBezTo>
                      <a:cubicBezTo>
                        <a:pt x="44" y="117"/>
                        <a:pt x="43" y="117"/>
                        <a:pt x="44" y="117"/>
                      </a:cubicBezTo>
                      <a:cubicBezTo>
                        <a:pt x="44" y="116"/>
                        <a:pt x="43" y="117"/>
                        <a:pt x="43" y="116"/>
                      </a:cubicBezTo>
                      <a:cubicBezTo>
                        <a:pt x="44" y="116"/>
                        <a:pt x="44" y="116"/>
                        <a:pt x="44" y="116"/>
                      </a:cubicBezTo>
                      <a:cubicBezTo>
                        <a:pt x="44" y="115"/>
                        <a:pt x="44" y="115"/>
                        <a:pt x="44" y="115"/>
                      </a:cubicBezTo>
                      <a:cubicBezTo>
                        <a:pt x="44" y="116"/>
                        <a:pt x="44" y="116"/>
                        <a:pt x="43" y="115"/>
                      </a:cubicBezTo>
                      <a:cubicBezTo>
                        <a:pt x="44" y="115"/>
                        <a:pt x="44" y="115"/>
                        <a:pt x="44" y="115"/>
                      </a:cubicBezTo>
                      <a:cubicBezTo>
                        <a:pt x="45" y="115"/>
                        <a:pt x="45" y="116"/>
                        <a:pt x="45" y="116"/>
                      </a:cubicBezTo>
                      <a:cubicBezTo>
                        <a:pt x="44" y="116"/>
                        <a:pt x="44" y="118"/>
                        <a:pt x="44" y="118"/>
                      </a:cubicBezTo>
                      <a:cubicBezTo>
                        <a:pt x="44" y="118"/>
                        <a:pt x="43" y="118"/>
                        <a:pt x="43" y="118"/>
                      </a:cubicBezTo>
                      <a:close/>
                      <a:moveTo>
                        <a:pt x="34" y="117"/>
                      </a:moveTo>
                      <a:cubicBezTo>
                        <a:pt x="34" y="116"/>
                        <a:pt x="35" y="116"/>
                        <a:pt x="36" y="115"/>
                      </a:cubicBezTo>
                      <a:cubicBezTo>
                        <a:pt x="36" y="115"/>
                        <a:pt x="36" y="115"/>
                        <a:pt x="36" y="115"/>
                      </a:cubicBezTo>
                      <a:cubicBezTo>
                        <a:pt x="36" y="115"/>
                        <a:pt x="36" y="116"/>
                        <a:pt x="36" y="116"/>
                      </a:cubicBezTo>
                      <a:cubicBezTo>
                        <a:pt x="36" y="116"/>
                        <a:pt x="36" y="116"/>
                        <a:pt x="36" y="115"/>
                      </a:cubicBezTo>
                      <a:cubicBezTo>
                        <a:pt x="35" y="116"/>
                        <a:pt x="35" y="117"/>
                        <a:pt x="35" y="117"/>
                      </a:cubicBezTo>
                      <a:cubicBezTo>
                        <a:pt x="35" y="117"/>
                        <a:pt x="34" y="117"/>
                        <a:pt x="34" y="117"/>
                      </a:cubicBezTo>
                      <a:close/>
                      <a:moveTo>
                        <a:pt x="47" y="122"/>
                      </a:moveTo>
                      <a:cubicBezTo>
                        <a:pt x="47" y="122"/>
                        <a:pt x="47" y="122"/>
                        <a:pt x="47" y="123"/>
                      </a:cubicBezTo>
                      <a:cubicBezTo>
                        <a:pt x="47" y="123"/>
                        <a:pt x="47" y="122"/>
                        <a:pt x="46" y="123"/>
                      </a:cubicBezTo>
                      <a:cubicBezTo>
                        <a:pt x="46" y="122"/>
                        <a:pt x="47" y="122"/>
                        <a:pt x="47" y="121"/>
                      </a:cubicBezTo>
                      <a:cubicBezTo>
                        <a:pt x="47" y="122"/>
                        <a:pt x="47" y="122"/>
                        <a:pt x="47" y="122"/>
                      </a:cubicBezTo>
                      <a:close/>
                      <a:moveTo>
                        <a:pt x="38" y="152"/>
                      </a:moveTo>
                      <a:cubicBezTo>
                        <a:pt x="38" y="152"/>
                        <a:pt x="38" y="151"/>
                        <a:pt x="38" y="151"/>
                      </a:cubicBezTo>
                      <a:cubicBezTo>
                        <a:pt x="38" y="151"/>
                        <a:pt x="38" y="151"/>
                        <a:pt x="38" y="151"/>
                      </a:cubicBezTo>
                      <a:cubicBezTo>
                        <a:pt x="39" y="151"/>
                        <a:pt x="38" y="151"/>
                        <a:pt x="38" y="151"/>
                      </a:cubicBezTo>
                      <a:cubicBezTo>
                        <a:pt x="38" y="151"/>
                        <a:pt x="39" y="151"/>
                        <a:pt x="39" y="152"/>
                      </a:cubicBezTo>
                      <a:cubicBezTo>
                        <a:pt x="39" y="152"/>
                        <a:pt x="39" y="151"/>
                        <a:pt x="39" y="151"/>
                      </a:cubicBezTo>
                      <a:cubicBezTo>
                        <a:pt x="39" y="152"/>
                        <a:pt x="39" y="152"/>
                        <a:pt x="39" y="152"/>
                      </a:cubicBezTo>
                      <a:cubicBezTo>
                        <a:pt x="39" y="152"/>
                        <a:pt x="38" y="152"/>
                        <a:pt x="39" y="152"/>
                      </a:cubicBezTo>
                      <a:cubicBezTo>
                        <a:pt x="38" y="151"/>
                        <a:pt x="38" y="152"/>
                        <a:pt x="38" y="152"/>
                      </a:cubicBezTo>
                      <a:cubicBezTo>
                        <a:pt x="38" y="152"/>
                        <a:pt x="39" y="152"/>
                        <a:pt x="39" y="152"/>
                      </a:cubicBezTo>
                      <a:cubicBezTo>
                        <a:pt x="39" y="153"/>
                        <a:pt x="39" y="153"/>
                        <a:pt x="39" y="153"/>
                      </a:cubicBezTo>
                      <a:cubicBezTo>
                        <a:pt x="38" y="153"/>
                        <a:pt x="38" y="153"/>
                        <a:pt x="38" y="153"/>
                      </a:cubicBezTo>
                      <a:cubicBezTo>
                        <a:pt x="38" y="153"/>
                        <a:pt x="38" y="152"/>
                        <a:pt x="38" y="152"/>
                      </a:cubicBezTo>
                      <a:close/>
                      <a:moveTo>
                        <a:pt x="38" y="163"/>
                      </a:moveTo>
                      <a:cubicBezTo>
                        <a:pt x="38" y="163"/>
                        <a:pt x="38" y="163"/>
                        <a:pt x="38" y="163"/>
                      </a:cubicBezTo>
                      <a:cubicBezTo>
                        <a:pt x="38" y="163"/>
                        <a:pt x="38" y="163"/>
                        <a:pt x="39" y="163"/>
                      </a:cubicBezTo>
                      <a:cubicBezTo>
                        <a:pt x="39" y="163"/>
                        <a:pt x="38" y="163"/>
                        <a:pt x="38" y="163"/>
                      </a:cubicBezTo>
                      <a:cubicBezTo>
                        <a:pt x="39" y="163"/>
                        <a:pt x="39" y="163"/>
                        <a:pt x="39" y="163"/>
                      </a:cubicBezTo>
                      <a:cubicBezTo>
                        <a:pt x="39" y="163"/>
                        <a:pt x="39" y="163"/>
                        <a:pt x="39" y="163"/>
                      </a:cubicBezTo>
                      <a:cubicBezTo>
                        <a:pt x="39" y="163"/>
                        <a:pt x="39" y="163"/>
                        <a:pt x="39" y="163"/>
                      </a:cubicBezTo>
                      <a:cubicBezTo>
                        <a:pt x="39" y="164"/>
                        <a:pt x="38" y="164"/>
                        <a:pt x="38" y="164"/>
                      </a:cubicBezTo>
                      <a:cubicBezTo>
                        <a:pt x="37" y="164"/>
                        <a:pt x="38" y="164"/>
                        <a:pt x="38" y="163"/>
                      </a:cubicBezTo>
                      <a:cubicBezTo>
                        <a:pt x="38" y="163"/>
                        <a:pt x="38" y="163"/>
                        <a:pt x="38" y="1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176" name="组合 175">
              <a:extLst>
                <a:ext uri="{FF2B5EF4-FFF2-40B4-BE49-F238E27FC236}">
                  <a16:creationId xmlns:a16="http://schemas.microsoft.com/office/drawing/2014/main" xmlns="" id="{19A55124-FF21-4617-A269-449C2B6B1AF2}"/>
                </a:ext>
              </a:extLst>
            </p:cNvPr>
            <p:cNvGrpSpPr/>
            <p:nvPr/>
          </p:nvGrpSpPr>
          <p:grpSpPr>
            <a:xfrm>
              <a:off x="1404984" y="1655191"/>
              <a:ext cx="9171832" cy="3061853"/>
              <a:chOff x="897078" y="1444531"/>
              <a:chExt cx="9818324" cy="3277673"/>
            </a:xfrm>
          </p:grpSpPr>
          <p:grpSp>
            <p:nvGrpSpPr>
              <p:cNvPr id="67" name="组合 66">
                <a:extLst>
                  <a:ext uri="{FF2B5EF4-FFF2-40B4-BE49-F238E27FC236}">
                    <a16:creationId xmlns:a16="http://schemas.microsoft.com/office/drawing/2014/main" xmlns="" id="{90C05E83-03D4-45A9-B4FD-822ED9F00FF8}"/>
                  </a:ext>
                </a:extLst>
              </p:cNvPr>
              <p:cNvGrpSpPr/>
              <p:nvPr/>
            </p:nvGrpSpPr>
            <p:grpSpPr>
              <a:xfrm>
                <a:off x="897078" y="1444531"/>
                <a:ext cx="2320887" cy="3277673"/>
                <a:chOff x="2905180" y="1272544"/>
                <a:chExt cx="2306638" cy="3257550"/>
              </a:xfrm>
            </p:grpSpPr>
            <p:sp>
              <p:nvSpPr>
                <p:cNvPr id="88" name="Freeform 46">
                  <a:extLst>
                    <a:ext uri="{FF2B5EF4-FFF2-40B4-BE49-F238E27FC236}">
                      <a16:creationId xmlns:a16="http://schemas.microsoft.com/office/drawing/2014/main" xmlns="" id="{4DD086B7-2652-48FA-83B3-732A37E6473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905180" y="1272544"/>
                  <a:ext cx="2306638" cy="2913063"/>
                </a:xfrm>
                <a:custGeom>
                  <a:avLst/>
                  <a:gdLst>
                    <a:gd name="T0" fmla="*/ 674 w 724"/>
                    <a:gd name="T1" fmla="*/ 471 h 914"/>
                    <a:gd name="T2" fmla="*/ 578 w 724"/>
                    <a:gd name="T3" fmla="*/ 463 h 914"/>
                    <a:gd name="T4" fmla="*/ 501 w 724"/>
                    <a:gd name="T5" fmla="*/ 430 h 914"/>
                    <a:gd name="T6" fmla="*/ 480 w 724"/>
                    <a:gd name="T7" fmla="*/ 310 h 914"/>
                    <a:gd name="T8" fmla="*/ 544 w 724"/>
                    <a:gd name="T9" fmla="*/ 294 h 914"/>
                    <a:gd name="T10" fmla="*/ 476 w 724"/>
                    <a:gd name="T11" fmla="*/ 227 h 914"/>
                    <a:gd name="T12" fmla="*/ 486 w 724"/>
                    <a:gd name="T13" fmla="*/ 181 h 914"/>
                    <a:gd name="T14" fmla="*/ 555 w 724"/>
                    <a:gd name="T15" fmla="*/ 118 h 914"/>
                    <a:gd name="T16" fmla="*/ 494 w 724"/>
                    <a:gd name="T17" fmla="*/ 73 h 914"/>
                    <a:gd name="T18" fmla="*/ 434 w 724"/>
                    <a:gd name="T19" fmla="*/ 104 h 914"/>
                    <a:gd name="T20" fmla="*/ 368 w 724"/>
                    <a:gd name="T21" fmla="*/ 117 h 914"/>
                    <a:gd name="T22" fmla="*/ 316 w 724"/>
                    <a:gd name="T23" fmla="*/ 20 h 914"/>
                    <a:gd name="T24" fmla="*/ 236 w 724"/>
                    <a:gd name="T25" fmla="*/ 92 h 914"/>
                    <a:gd name="T26" fmla="*/ 210 w 724"/>
                    <a:gd name="T27" fmla="*/ 158 h 914"/>
                    <a:gd name="T28" fmla="*/ 220 w 724"/>
                    <a:gd name="T29" fmla="*/ 193 h 914"/>
                    <a:gd name="T30" fmla="*/ 242 w 724"/>
                    <a:gd name="T31" fmla="*/ 212 h 914"/>
                    <a:gd name="T32" fmla="*/ 300 w 724"/>
                    <a:gd name="T33" fmla="*/ 219 h 914"/>
                    <a:gd name="T34" fmla="*/ 292 w 724"/>
                    <a:gd name="T35" fmla="*/ 255 h 914"/>
                    <a:gd name="T36" fmla="*/ 237 w 724"/>
                    <a:gd name="T37" fmla="*/ 292 h 914"/>
                    <a:gd name="T38" fmla="*/ 387 w 724"/>
                    <a:gd name="T39" fmla="*/ 246 h 914"/>
                    <a:gd name="T40" fmla="*/ 318 w 724"/>
                    <a:gd name="T41" fmla="*/ 281 h 914"/>
                    <a:gd name="T42" fmla="*/ 293 w 724"/>
                    <a:gd name="T43" fmla="*/ 287 h 914"/>
                    <a:gd name="T44" fmla="*/ 238 w 724"/>
                    <a:gd name="T45" fmla="*/ 297 h 914"/>
                    <a:gd name="T46" fmla="*/ 181 w 724"/>
                    <a:gd name="T47" fmla="*/ 328 h 914"/>
                    <a:gd name="T48" fmla="*/ 229 w 724"/>
                    <a:gd name="T49" fmla="*/ 374 h 914"/>
                    <a:gd name="T50" fmla="*/ 215 w 724"/>
                    <a:gd name="T51" fmla="*/ 425 h 914"/>
                    <a:gd name="T52" fmla="*/ 222 w 724"/>
                    <a:gd name="T53" fmla="*/ 465 h 914"/>
                    <a:gd name="T54" fmla="*/ 214 w 724"/>
                    <a:gd name="T55" fmla="*/ 528 h 914"/>
                    <a:gd name="T56" fmla="*/ 8 w 724"/>
                    <a:gd name="T57" fmla="*/ 602 h 914"/>
                    <a:gd name="T58" fmla="*/ 86 w 724"/>
                    <a:gd name="T59" fmla="*/ 670 h 914"/>
                    <a:gd name="T60" fmla="*/ 269 w 724"/>
                    <a:gd name="T61" fmla="*/ 580 h 914"/>
                    <a:gd name="T62" fmla="*/ 371 w 724"/>
                    <a:gd name="T63" fmla="*/ 542 h 914"/>
                    <a:gd name="T64" fmla="*/ 397 w 724"/>
                    <a:gd name="T65" fmla="*/ 677 h 914"/>
                    <a:gd name="T66" fmla="*/ 413 w 724"/>
                    <a:gd name="T67" fmla="*/ 820 h 914"/>
                    <a:gd name="T68" fmla="*/ 452 w 724"/>
                    <a:gd name="T69" fmla="*/ 881 h 914"/>
                    <a:gd name="T70" fmla="*/ 471 w 724"/>
                    <a:gd name="T71" fmla="*/ 716 h 914"/>
                    <a:gd name="T72" fmla="*/ 478 w 724"/>
                    <a:gd name="T73" fmla="*/ 628 h 914"/>
                    <a:gd name="T74" fmla="*/ 480 w 724"/>
                    <a:gd name="T75" fmla="*/ 523 h 914"/>
                    <a:gd name="T76" fmla="*/ 592 w 724"/>
                    <a:gd name="T77" fmla="*/ 523 h 914"/>
                    <a:gd name="T78" fmla="*/ 710 w 724"/>
                    <a:gd name="T79" fmla="*/ 537 h 914"/>
                    <a:gd name="T80" fmla="*/ 63 w 724"/>
                    <a:gd name="T81" fmla="*/ 599 h 914"/>
                    <a:gd name="T82" fmla="*/ 62 w 724"/>
                    <a:gd name="T83" fmla="*/ 591 h 914"/>
                    <a:gd name="T84" fmla="*/ 185 w 724"/>
                    <a:gd name="T85" fmla="*/ 580 h 914"/>
                    <a:gd name="T86" fmla="*/ 392 w 724"/>
                    <a:gd name="T87" fmla="*/ 484 h 914"/>
                    <a:gd name="T88" fmla="*/ 339 w 724"/>
                    <a:gd name="T89" fmla="*/ 504 h 914"/>
                    <a:gd name="T90" fmla="*/ 335 w 724"/>
                    <a:gd name="T91" fmla="*/ 496 h 914"/>
                    <a:gd name="T92" fmla="*/ 395 w 724"/>
                    <a:gd name="T93" fmla="*/ 447 h 914"/>
                    <a:gd name="T94" fmla="*/ 397 w 724"/>
                    <a:gd name="T95" fmla="*/ 423 h 914"/>
                    <a:gd name="T96" fmla="*/ 334 w 724"/>
                    <a:gd name="T97" fmla="*/ 380 h 914"/>
                    <a:gd name="T98" fmla="*/ 351 w 724"/>
                    <a:gd name="T99" fmla="*/ 345 h 914"/>
                    <a:gd name="T100" fmla="*/ 398 w 724"/>
                    <a:gd name="T101" fmla="*/ 354 h 914"/>
                    <a:gd name="T102" fmla="*/ 289 w 724"/>
                    <a:gd name="T103" fmla="*/ 344 h 914"/>
                    <a:gd name="T104" fmla="*/ 449 w 724"/>
                    <a:gd name="T105" fmla="*/ 864 h 914"/>
                    <a:gd name="T106" fmla="*/ 521 w 724"/>
                    <a:gd name="T107" fmla="*/ 460 h 914"/>
                    <a:gd name="T108" fmla="*/ 476 w 724"/>
                    <a:gd name="T109" fmla="*/ 440 h 9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24" h="914">
                      <a:moveTo>
                        <a:pt x="721" y="525"/>
                      </a:moveTo>
                      <a:cubicBezTo>
                        <a:pt x="710" y="509"/>
                        <a:pt x="710" y="509"/>
                        <a:pt x="710" y="509"/>
                      </a:cubicBezTo>
                      <a:cubicBezTo>
                        <a:pt x="704" y="495"/>
                        <a:pt x="704" y="495"/>
                        <a:pt x="704" y="495"/>
                      </a:cubicBezTo>
                      <a:cubicBezTo>
                        <a:pt x="703" y="494"/>
                        <a:pt x="697" y="489"/>
                        <a:pt x="686" y="481"/>
                      </a:cubicBezTo>
                      <a:cubicBezTo>
                        <a:pt x="674" y="471"/>
                        <a:pt x="674" y="471"/>
                        <a:pt x="674" y="471"/>
                      </a:cubicBezTo>
                      <a:cubicBezTo>
                        <a:pt x="669" y="468"/>
                        <a:pt x="659" y="466"/>
                        <a:pt x="644" y="464"/>
                      </a:cubicBezTo>
                      <a:cubicBezTo>
                        <a:pt x="629" y="462"/>
                        <a:pt x="619" y="462"/>
                        <a:pt x="613" y="463"/>
                      </a:cubicBezTo>
                      <a:cubicBezTo>
                        <a:pt x="608" y="465"/>
                        <a:pt x="605" y="465"/>
                        <a:pt x="605" y="465"/>
                      </a:cubicBezTo>
                      <a:cubicBezTo>
                        <a:pt x="590" y="461"/>
                        <a:pt x="590" y="461"/>
                        <a:pt x="590" y="461"/>
                      </a:cubicBezTo>
                      <a:cubicBezTo>
                        <a:pt x="578" y="463"/>
                        <a:pt x="578" y="463"/>
                        <a:pt x="578" y="463"/>
                      </a:cubicBezTo>
                      <a:cubicBezTo>
                        <a:pt x="577" y="463"/>
                        <a:pt x="575" y="462"/>
                        <a:pt x="572" y="460"/>
                      </a:cubicBezTo>
                      <a:cubicBezTo>
                        <a:pt x="553" y="456"/>
                        <a:pt x="553" y="456"/>
                        <a:pt x="553" y="456"/>
                      </a:cubicBezTo>
                      <a:cubicBezTo>
                        <a:pt x="542" y="450"/>
                        <a:pt x="542" y="450"/>
                        <a:pt x="542" y="450"/>
                      </a:cubicBezTo>
                      <a:cubicBezTo>
                        <a:pt x="520" y="442"/>
                        <a:pt x="520" y="442"/>
                        <a:pt x="520" y="442"/>
                      </a:cubicBezTo>
                      <a:cubicBezTo>
                        <a:pt x="501" y="430"/>
                        <a:pt x="501" y="430"/>
                        <a:pt x="501" y="430"/>
                      </a:cubicBezTo>
                      <a:cubicBezTo>
                        <a:pt x="493" y="425"/>
                        <a:pt x="488" y="422"/>
                        <a:pt x="485" y="419"/>
                      </a:cubicBezTo>
                      <a:cubicBezTo>
                        <a:pt x="483" y="416"/>
                        <a:pt x="481" y="411"/>
                        <a:pt x="480" y="405"/>
                      </a:cubicBezTo>
                      <a:cubicBezTo>
                        <a:pt x="479" y="387"/>
                        <a:pt x="479" y="387"/>
                        <a:pt x="479" y="387"/>
                      </a:cubicBezTo>
                      <a:cubicBezTo>
                        <a:pt x="475" y="320"/>
                        <a:pt x="475" y="320"/>
                        <a:pt x="475" y="320"/>
                      </a:cubicBezTo>
                      <a:cubicBezTo>
                        <a:pt x="474" y="316"/>
                        <a:pt x="476" y="313"/>
                        <a:pt x="480" y="310"/>
                      </a:cubicBezTo>
                      <a:cubicBezTo>
                        <a:pt x="493" y="305"/>
                        <a:pt x="493" y="305"/>
                        <a:pt x="493" y="305"/>
                      </a:cubicBezTo>
                      <a:cubicBezTo>
                        <a:pt x="506" y="297"/>
                        <a:pt x="506" y="297"/>
                        <a:pt x="506" y="297"/>
                      </a:cubicBezTo>
                      <a:cubicBezTo>
                        <a:pt x="511" y="294"/>
                        <a:pt x="518" y="293"/>
                        <a:pt x="526" y="293"/>
                      </a:cubicBezTo>
                      <a:cubicBezTo>
                        <a:pt x="527" y="293"/>
                        <a:pt x="530" y="293"/>
                        <a:pt x="535" y="294"/>
                      </a:cubicBezTo>
                      <a:cubicBezTo>
                        <a:pt x="539" y="294"/>
                        <a:pt x="542" y="294"/>
                        <a:pt x="544" y="294"/>
                      </a:cubicBezTo>
                      <a:cubicBezTo>
                        <a:pt x="552" y="294"/>
                        <a:pt x="559" y="291"/>
                        <a:pt x="561" y="284"/>
                      </a:cubicBezTo>
                      <a:cubicBezTo>
                        <a:pt x="562" y="282"/>
                        <a:pt x="565" y="272"/>
                        <a:pt x="553" y="256"/>
                      </a:cubicBezTo>
                      <a:cubicBezTo>
                        <a:pt x="533" y="232"/>
                        <a:pt x="533" y="232"/>
                        <a:pt x="533" y="232"/>
                      </a:cubicBezTo>
                      <a:cubicBezTo>
                        <a:pt x="518" y="223"/>
                        <a:pt x="504" y="222"/>
                        <a:pt x="503" y="222"/>
                      </a:cubicBezTo>
                      <a:cubicBezTo>
                        <a:pt x="476" y="227"/>
                        <a:pt x="476" y="227"/>
                        <a:pt x="476" y="227"/>
                      </a:cubicBezTo>
                      <a:cubicBezTo>
                        <a:pt x="475" y="226"/>
                        <a:pt x="473" y="224"/>
                        <a:pt x="471" y="220"/>
                      </a:cubicBezTo>
                      <a:cubicBezTo>
                        <a:pt x="469" y="217"/>
                        <a:pt x="469" y="213"/>
                        <a:pt x="469" y="208"/>
                      </a:cubicBezTo>
                      <a:cubicBezTo>
                        <a:pt x="468" y="201"/>
                        <a:pt x="470" y="195"/>
                        <a:pt x="473" y="192"/>
                      </a:cubicBezTo>
                      <a:cubicBezTo>
                        <a:pt x="480" y="187"/>
                        <a:pt x="480" y="187"/>
                        <a:pt x="480" y="187"/>
                      </a:cubicBezTo>
                      <a:cubicBezTo>
                        <a:pt x="486" y="181"/>
                        <a:pt x="486" y="181"/>
                        <a:pt x="486" y="181"/>
                      </a:cubicBezTo>
                      <a:cubicBezTo>
                        <a:pt x="537" y="159"/>
                        <a:pt x="537" y="159"/>
                        <a:pt x="537" y="159"/>
                      </a:cubicBezTo>
                      <a:cubicBezTo>
                        <a:pt x="544" y="154"/>
                        <a:pt x="544" y="154"/>
                        <a:pt x="544" y="154"/>
                      </a:cubicBezTo>
                      <a:cubicBezTo>
                        <a:pt x="557" y="145"/>
                        <a:pt x="557" y="145"/>
                        <a:pt x="557" y="145"/>
                      </a:cubicBezTo>
                      <a:cubicBezTo>
                        <a:pt x="561" y="142"/>
                        <a:pt x="561" y="137"/>
                        <a:pt x="561" y="132"/>
                      </a:cubicBezTo>
                      <a:cubicBezTo>
                        <a:pt x="561" y="132"/>
                        <a:pt x="560" y="127"/>
                        <a:pt x="555" y="118"/>
                      </a:cubicBezTo>
                      <a:cubicBezTo>
                        <a:pt x="555" y="118"/>
                        <a:pt x="545" y="100"/>
                        <a:pt x="537" y="92"/>
                      </a:cubicBezTo>
                      <a:cubicBezTo>
                        <a:pt x="529" y="84"/>
                        <a:pt x="521" y="80"/>
                        <a:pt x="521" y="80"/>
                      </a:cubicBezTo>
                      <a:cubicBezTo>
                        <a:pt x="519" y="77"/>
                        <a:pt x="516" y="75"/>
                        <a:pt x="513" y="74"/>
                      </a:cubicBezTo>
                      <a:cubicBezTo>
                        <a:pt x="510" y="72"/>
                        <a:pt x="506" y="72"/>
                        <a:pt x="503" y="72"/>
                      </a:cubicBezTo>
                      <a:cubicBezTo>
                        <a:pt x="499" y="72"/>
                        <a:pt x="497" y="72"/>
                        <a:pt x="494" y="73"/>
                      </a:cubicBezTo>
                      <a:cubicBezTo>
                        <a:pt x="479" y="83"/>
                        <a:pt x="479" y="83"/>
                        <a:pt x="479" y="83"/>
                      </a:cubicBezTo>
                      <a:cubicBezTo>
                        <a:pt x="458" y="89"/>
                        <a:pt x="458" y="89"/>
                        <a:pt x="458" y="89"/>
                      </a:cubicBezTo>
                      <a:cubicBezTo>
                        <a:pt x="451" y="95"/>
                        <a:pt x="451" y="95"/>
                        <a:pt x="451" y="95"/>
                      </a:cubicBezTo>
                      <a:cubicBezTo>
                        <a:pt x="448" y="97"/>
                        <a:pt x="440" y="100"/>
                        <a:pt x="440" y="100"/>
                      </a:cubicBezTo>
                      <a:cubicBezTo>
                        <a:pt x="440" y="100"/>
                        <a:pt x="438" y="102"/>
                        <a:pt x="434" y="104"/>
                      </a:cubicBezTo>
                      <a:cubicBezTo>
                        <a:pt x="413" y="103"/>
                        <a:pt x="413" y="103"/>
                        <a:pt x="413" y="103"/>
                      </a:cubicBezTo>
                      <a:cubicBezTo>
                        <a:pt x="393" y="114"/>
                        <a:pt x="393" y="114"/>
                        <a:pt x="393" y="114"/>
                      </a:cubicBezTo>
                      <a:cubicBezTo>
                        <a:pt x="384" y="113"/>
                        <a:pt x="384" y="113"/>
                        <a:pt x="384" y="113"/>
                      </a:cubicBezTo>
                      <a:cubicBezTo>
                        <a:pt x="384" y="113"/>
                        <a:pt x="382" y="114"/>
                        <a:pt x="377" y="115"/>
                      </a:cubicBezTo>
                      <a:cubicBezTo>
                        <a:pt x="373" y="117"/>
                        <a:pt x="370" y="117"/>
                        <a:pt x="368" y="117"/>
                      </a:cubicBezTo>
                      <a:cubicBezTo>
                        <a:pt x="365" y="117"/>
                        <a:pt x="362" y="116"/>
                        <a:pt x="359" y="115"/>
                      </a:cubicBezTo>
                      <a:cubicBezTo>
                        <a:pt x="356" y="113"/>
                        <a:pt x="353" y="105"/>
                        <a:pt x="348" y="90"/>
                      </a:cubicBezTo>
                      <a:cubicBezTo>
                        <a:pt x="329" y="50"/>
                        <a:pt x="329" y="50"/>
                        <a:pt x="329" y="50"/>
                      </a:cubicBezTo>
                      <a:cubicBezTo>
                        <a:pt x="324" y="32"/>
                        <a:pt x="324" y="32"/>
                        <a:pt x="324" y="32"/>
                      </a:cubicBezTo>
                      <a:cubicBezTo>
                        <a:pt x="316" y="20"/>
                        <a:pt x="316" y="20"/>
                        <a:pt x="316" y="20"/>
                      </a:cubicBezTo>
                      <a:cubicBezTo>
                        <a:pt x="311" y="11"/>
                        <a:pt x="308" y="6"/>
                        <a:pt x="307" y="4"/>
                      </a:cubicBezTo>
                      <a:cubicBezTo>
                        <a:pt x="302" y="0"/>
                        <a:pt x="298" y="2"/>
                        <a:pt x="296" y="10"/>
                      </a:cubicBezTo>
                      <a:cubicBezTo>
                        <a:pt x="296" y="30"/>
                        <a:pt x="296" y="30"/>
                        <a:pt x="296" y="30"/>
                      </a:cubicBezTo>
                      <a:cubicBezTo>
                        <a:pt x="295" y="36"/>
                        <a:pt x="290" y="43"/>
                        <a:pt x="283" y="50"/>
                      </a:cubicBezTo>
                      <a:cubicBezTo>
                        <a:pt x="236" y="92"/>
                        <a:pt x="236" y="92"/>
                        <a:pt x="236" y="92"/>
                      </a:cubicBezTo>
                      <a:cubicBezTo>
                        <a:pt x="230" y="100"/>
                        <a:pt x="227" y="104"/>
                        <a:pt x="226" y="105"/>
                      </a:cubicBezTo>
                      <a:cubicBezTo>
                        <a:pt x="217" y="112"/>
                        <a:pt x="217" y="112"/>
                        <a:pt x="217" y="112"/>
                      </a:cubicBezTo>
                      <a:cubicBezTo>
                        <a:pt x="216" y="114"/>
                        <a:pt x="214" y="119"/>
                        <a:pt x="212" y="126"/>
                      </a:cubicBezTo>
                      <a:cubicBezTo>
                        <a:pt x="210" y="134"/>
                        <a:pt x="209" y="138"/>
                        <a:pt x="209" y="138"/>
                      </a:cubicBezTo>
                      <a:cubicBezTo>
                        <a:pt x="210" y="158"/>
                        <a:pt x="210" y="158"/>
                        <a:pt x="210" y="158"/>
                      </a:cubicBezTo>
                      <a:cubicBezTo>
                        <a:pt x="209" y="165"/>
                        <a:pt x="209" y="165"/>
                        <a:pt x="209" y="165"/>
                      </a:cubicBezTo>
                      <a:cubicBezTo>
                        <a:pt x="209" y="166"/>
                        <a:pt x="209" y="167"/>
                        <a:pt x="209" y="170"/>
                      </a:cubicBezTo>
                      <a:cubicBezTo>
                        <a:pt x="209" y="172"/>
                        <a:pt x="211" y="176"/>
                        <a:pt x="215" y="182"/>
                      </a:cubicBezTo>
                      <a:cubicBezTo>
                        <a:pt x="219" y="188"/>
                        <a:pt x="221" y="191"/>
                        <a:pt x="221" y="191"/>
                      </a:cubicBezTo>
                      <a:cubicBezTo>
                        <a:pt x="221" y="192"/>
                        <a:pt x="220" y="192"/>
                        <a:pt x="220" y="193"/>
                      </a:cubicBezTo>
                      <a:cubicBezTo>
                        <a:pt x="228" y="189"/>
                        <a:pt x="228" y="189"/>
                        <a:pt x="228" y="189"/>
                      </a:cubicBezTo>
                      <a:cubicBezTo>
                        <a:pt x="230" y="194"/>
                        <a:pt x="230" y="194"/>
                        <a:pt x="230" y="194"/>
                      </a:cubicBezTo>
                      <a:cubicBezTo>
                        <a:pt x="234" y="201"/>
                        <a:pt x="230" y="203"/>
                        <a:pt x="218" y="200"/>
                      </a:cubicBezTo>
                      <a:cubicBezTo>
                        <a:pt x="233" y="210"/>
                        <a:pt x="233" y="210"/>
                        <a:pt x="233" y="210"/>
                      </a:cubicBezTo>
                      <a:cubicBezTo>
                        <a:pt x="233" y="210"/>
                        <a:pt x="236" y="211"/>
                        <a:pt x="242" y="212"/>
                      </a:cubicBezTo>
                      <a:cubicBezTo>
                        <a:pt x="248" y="212"/>
                        <a:pt x="256" y="214"/>
                        <a:pt x="265" y="216"/>
                      </a:cubicBezTo>
                      <a:cubicBezTo>
                        <a:pt x="262" y="210"/>
                        <a:pt x="264" y="207"/>
                        <a:pt x="271" y="206"/>
                      </a:cubicBezTo>
                      <a:cubicBezTo>
                        <a:pt x="273" y="206"/>
                        <a:pt x="276" y="207"/>
                        <a:pt x="279" y="210"/>
                      </a:cubicBezTo>
                      <a:cubicBezTo>
                        <a:pt x="282" y="215"/>
                        <a:pt x="282" y="215"/>
                        <a:pt x="282" y="215"/>
                      </a:cubicBezTo>
                      <a:cubicBezTo>
                        <a:pt x="284" y="218"/>
                        <a:pt x="290" y="220"/>
                        <a:pt x="300" y="219"/>
                      </a:cubicBezTo>
                      <a:cubicBezTo>
                        <a:pt x="310" y="219"/>
                        <a:pt x="320" y="218"/>
                        <a:pt x="328" y="216"/>
                      </a:cubicBezTo>
                      <a:cubicBezTo>
                        <a:pt x="337" y="215"/>
                        <a:pt x="341" y="214"/>
                        <a:pt x="341" y="214"/>
                      </a:cubicBezTo>
                      <a:cubicBezTo>
                        <a:pt x="346" y="216"/>
                        <a:pt x="348" y="217"/>
                        <a:pt x="347" y="219"/>
                      </a:cubicBezTo>
                      <a:cubicBezTo>
                        <a:pt x="347" y="220"/>
                        <a:pt x="341" y="224"/>
                        <a:pt x="330" y="230"/>
                      </a:cubicBezTo>
                      <a:cubicBezTo>
                        <a:pt x="319" y="236"/>
                        <a:pt x="306" y="245"/>
                        <a:pt x="292" y="255"/>
                      </a:cubicBezTo>
                      <a:cubicBezTo>
                        <a:pt x="278" y="266"/>
                        <a:pt x="267" y="272"/>
                        <a:pt x="261" y="274"/>
                      </a:cubicBezTo>
                      <a:cubicBezTo>
                        <a:pt x="255" y="276"/>
                        <a:pt x="251" y="278"/>
                        <a:pt x="250" y="278"/>
                      </a:cubicBezTo>
                      <a:cubicBezTo>
                        <a:pt x="243" y="283"/>
                        <a:pt x="243" y="283"/>
                        <a:pt x="243" y="283"/>
                      </a:cubicBezTo>
                      <a:cubicBezTo>
                        <a:pt x="237" y="286"/>
                        <a:pt x="235" y="288"/>
                        <a:pt x="235" y="289"/>
                      </a:cubicBezTo>
                      <a:cubicBezTo>
                        <a:pt x="235" y="290"/>
                        <a:pt x="236" y="291"/>
                        <a:pt x="237" y="292"/>
                      </a:cubicBezTo>
                      <a:cubicBezTo>
                        <a:pt x="292" y="270"/>
                        <a:pt x="292" y="270"/>
                        <a:pt x="292" y="270"/>
                      </a:cubicBezTo>
                      <a:cubicBezTo>
                        <a:pt x="307" y="270"/>
                        <a:pt x="307" y="270"/>
                        <a:pt x="307" y="270"/>
                      </a:cubicBezTo>
                      <a:cubicBezTo>
                        <a:pt x="358" y="241"/>
                        <a:pt x="358" y="241"/>
                        <a:pt x="358" y="241"/>
                      </a:cubicBezTo>
                      <a:cubicBezTo>
                        <a:pt x="363" y="238"/>
                        <a:pt x="369" y="237"/>
                        <a:pt x="376" y="238"/>
                      </a:cubicBezTo>
                      <a:cubicBezTo>
                        <a:pt x="383" y="239"/>
                        <a:pt x="386" y="241"/>
                        <a:pt x="387" y="246"/>
                      </a:cubicBezTo>
                      <a:cubicBezTo>
                        <a:pt x="387" y="250"/>
                        <a:pt x="382" y="255"/>
                        <a:pt x="373" y="261"/>
                      </a:cubicBezTo>
                      <a:cubicBezTo>
                        <a:pt x="370" y="269"/>
                        <a:pt x="370" y="269"/>
                        <a:pt x="370" y="269"/>
                      </a:cubicBezTo>
                      <a:cubicBezTo>
                        <a:pt x="358" y="270"/>
                        <a:pt x="358" y="270"/>
                        <a:pt x="358" y="270"/>
                      </a:cubicBezTo>
                      <a:cubicBezTo>
                        <a:pt x="345" y="278"/>
                        <a:pt x="345" y="278"/>
                        <a:pt x="345" y="278"/>
                      </a:cubicBezTo>
                      <a:cubicBezTo>
                        <a:pt x="318" y="281"/>
                        <a:pt x="318" y="281"/>
                        <a:pt x="318" y="281"/>
                      </a:cubicBezTo>
                      <a:cubicBezTo>
                        <a:pt x="308" y="292"/>
                        <a:pt x="308" y="292"/>
                        <a:pt x="308" y="292"/>
                      </a:cubicBezTo>
                      <a:cubicBezTo>
                        <a:pt x="307" y="293"/>
                        <a:pt x="305" y="294"/>
                        <a:pt x="304" y="295"/>
                      </a:cubicBezTo>
                      <a:cubicBezTo>
                        <a:pt x="302" y="296"/>
                        <a:pt x="301" y="296"/>
                        <a:pt x="299" y="296"/>
                      </a:cubicBezTo>
                      <a:cubicBezTo>
                        <a:pt x="294" y="296"/>
                        <a:pt x="292" y="295"/>
                        <a:pt x="291" y="293"/>
                      </a:cubicBezTo>
                      <a:cubicBezTo>
                        <a:pt x="291" y="290"/>
                        <a:pt x="292" y="289"/>
                        <a:pt x="293" y="287"/>
                      </a:cubicBezTo>
                      <a:cubicBezTo>
                        <a:pt x="281" y="290"/>
                        <a:pt x="281" y="290"/>
                        <a:pt x="281" y="290"/>
                      </a:cubicBezTo>
                      <a:cubicBezTo>
                        <a:pt x="265" y="289"/>
                        <a:pt x="265" y="289"/>
                        <a:pt x="265" y="289"/>
                      </a:cubicBezTo>
                      <a:cubicBezTo>
                        <a:pt x="259" y="291"/>
                        <a:pt x="259" y="291"/>
                        <a:pt x="259" y="291"/>
                      </a:cubicBezTo>
                      <a:cubicBezTo>
                        <a:pt x="252" y="291"/>
                        <a:pt x="252" y="291"/>
                        <a:pt x="252" y="291"/>
                      </a:cubicBezTo>
                      <a:cubicBezTo>
                        <a:pt x="250" y="291"/>
                        <a:pt x="246" y="293"/>
                        <a:pt x="238" y="297"/>
                      </a:cubicBezTo>
                      <a:cubicBezTo>
                        <a:pt x="231" y="301"/>
                        <a:pt x="225" y="302"/>
                        <a:pt x="219" y="302"/>
                      </a:cubicBezTo>
                      <a:cubicBezTo>
                        <a:pt x="195" y="301"/>
                        <a:pt x="195" y="301"/>
                        <a:pt x="195" y="301"/>
                      </a:cubicBezTo>
                      <a:cubicBezTo>
                        <a:pt x="191" y="302"/>
                        <a:pt x="187" y="305"/>
                        <a:pt x="184" y="309"/>
                      </a:cubicBezTo>
                      <a:cubicBezTo>
                        <a:pt x="181" y="314"/>
                        <a:pt x="180" y="318"/>
                        <a:pt x="180" y="321"/>
                      </a:cubicBezTo>
                      <a:cubicBezTo>
                        <a:pt x="180" y="325"/>
                        <a:pt x="180" y="327"/>
                        <a:pt x="181" y="328"/>
                      </a:cubicBezTo>
                      <a:cubicBezTo>
                        <a:pt x="181" y="329"/>
                        <a:pt x="183" y="331"/>
                        <a:pt x="186" y="334"/>
                      </a:cubicBezTo>
                      <a:cubicBezTo>
                        <a:pt x="196" y="348"/>
                        <a:pt x="196" y="348"/>
                        <a:pt x="196" y="348"/>
                      </a:cubicBezTo>
                      <a:cubicBezTo>
                        <a:pt x="199" y="351"/>
                        <a:pt x="201" y="354"/>
                        <a:pt x="203" y="355"/>
                      </a:cubicBezTo>
                      <a:cubicBezTo>
                        <a:pt x="221" y="363"/>
                        <a:pt x="221" y="363"/>
                        <a:pt x="221" y="363"/>
                      </a:cubicBezTo>
                      <a:cubicBezTo>
                        <a:pt x="225" y="366"/>
                        <a:pt x="228" y="370"/>
                        <a:pt x="229" y="374"/>
                      </a:cubicBezTo>
                      <a:cubicBezTo>
                        <a:pt x="229" y="375"/>
                        <a:pt x="229" y="376"/>
                        <a:pt x="229" y="376"/>
                      </a:cubicBezTo>
                      <a:cubicBezTo>
                        <a:pt x="222" y="388"/>
                        <a:pt x="222" y="388"/>
                        <a:pt x="222" y="388"/>
                      </a:cubicBezTo>
                      <a:cubicBezTo>
                        <a:pt x="221" y="399"/>
                        <a:pt x="221" y="399"/>
                        <a:pt x="221" y="399"/>
                      </a:cubicBezTo>
                      <a:cubicBezTo>
                        <a:pt x="217" y="409"/>
                        <a:pt x="217" y="409"/>
                        <a:pt x="217" y="409"/>
                      </a:cubicBezTo>
                      <a:cubicBezTo>
                        <a:pt x="215" y="425"/>
                        <a:pt x="215" y="425"/>
                        <a:pt x="215" y="425"/>
                      </a:cubicBezTo>
                      <a:cubicBezTo>
                        <a:pt x="215" y="430"/>
                        <a:pt x="215" y="432"/>
                        <a:pt x="215" y="433"/>
                      </a:cubicBezTo>
                      <a:cubicBezTo>
                        <a:pt x="217" y="444"/>
                        <a:pt x="217" y="444"/>
                        <a:pt x="217" y="444"/>
                      </a:cubicBezTo>
                      <a:cubicBezTo>
                        <a:pt x="216" y="451"/>
                        <a:pt x="216" y="451"/>
                        <a:pt x="216" y="451"/>
                      </a:cubicBezTo>
                      <a:cubicBezTo>
                        <a:pt x="216" y="452"/>
                        <a:pt x="216" y="453"/>
                        <a:pt x="216" y="453"/>
                      </a:cubicBezTo>
                      <a:cubicBezTo>
                        <a:pt x="217" y="458"/>
                        <a:pt x="219" y="462"/>
                        <a:pt x="222" y="465"/>
                      </a:cubicBezTo>
                      <a:cubicBezTo>
                        <a:pt x="241" y="472"/>
                        <a:pt x="241" y="472"/>
                        <a:pt x="241" y="472"/>
                      </a:cubicBezTo>
                      <a:cubicBezTo>
                        <a:pt x="242" y="473"/>
                        <a:pt x="243" y="475"/>
                        <a:pt x="246" y="479"/>
                      </a:cubicBezTo>
                      <a:cubicBezTo>
                        <a:pt x="249" y="483"/>
                        <a:pt x="250" y="488"/>
                        <a:pt x="250" y="493"/>
                      </a:cubicBezTo>
                      <a:cubicBezTo>
                        <a:pt x="250" y="496"/>
                        <a:pt x="250" y="499"/>
                        <a:pt x="248" y="503"/>
                      </a:cubicBezTo>
                      <a:cubicBezTo>
                        <a:pt x="247" y="506"/>
                        <a:pt x="235" y="515"/>
                        <a:pt x="214" y="528"/>
                      </a:cubicBezTo>
                      <a:cubicBezTo>
                        <a:pt x="193" y="542"/>
                        <a:pt x="177" y="550"/>
                        <a:pt x="167" y="553"/>
                      </a:cubicBezTo>
                      <a:cubicBezTo>
                        <a:pt x="146" y="559"/>
                        <a:pt x="146" y="559"/>
                        <a:pt x="146" y="559"/>
                      </a:cubicBezTo>
                      <a:cubicBezTo>
                        <a:pt x="121" y="569"/>
                        <a:pt x="121" y="569"/>
                        <a:pt x="121" y="569"/>
                      </a:cubicBezTo>
                      <a:cubicBezTo>
                        <a:pt x="111" y="574"/>
                        <a:pt x="91" y="578"/>
                        <a:pt x="60" y="584"/>
                      </a:cubicBezTo>
                      <a:cubicBezTo>
                        <a:pt x="30" y="590"/>
                        <a:pt x="12" y="596"/>
                        <a:pt x="8" y="602"/>
                      </a:cubicBezTo>
                      <a:cubicBezTo>
                        <a:pt x="4" y="609"/>
                        <a:pt x="1" y="614"/>
                        <a:pt x="1" y="618"/>
                      </a:cubicBezTo>
                      <a:cubicBezTo>
                        <a:pt x="0" y="622"/>
                        <a:pt x="0" y="626"/>
                        <a:pt x="0" y="631"/>
                      </a:cubicBezTo>
                      <a:cubicBezTo>
                        <a:pt x="0" y="652"/>
                        <a:pt x="1" y="665"/>
                        <a:pt x="5" y="671"/>
                      </a:cubicBezTo>
                      <a:cubicBezTo>
                        <a:pt x="9" y="677"/>
                        <a:pt x="21" y="679"/>
                        <a:pt x="42" y="679"/>
                      </a:cubicBezTo>
                      <a:cubicBezTo>
                        <a:pt x="63" y="678"/>
                        <a:pt x="77" y="675"/>
                        <a:pt x="86" y="670"/>
                      </a:cubicBezTo>
                      <a:cubicBezTo>
                        <a:pt x="149" y="628"/>
                        <a:pt x="149" y="628"/>
                        <a:pt x="149" y="628"/>
                      </a:cubicBezTo>
                      <a:cubicBezTo>
                        <a:pt x="169" y="616"/>
                        <a:pt x="169" y="616"/>
                        <a:pt x="169" y="616"/>
                      </a:cubicBezTo>
                      <a:cubicBezTo>
                        <a:pt x="209" y="600"/>
                        <a:pt x="209" y="600"/>
                        <a:pt x="209" y="600"/>
                      </a:cubicBezTo>
                      <a:cubicBezTo>
                        <a:pt x="238" y="592"/>
                        <a:pt x="238" y="592"/>
                        <a:pt x="238" y="592"/>
                      </a:cubicBezTo>
                      <a:cubicBezTo>
                        <a:pt x="269" y="580"/>
                        <a:pt x="269" y="580"/>
                        <a:pt x="269" y="580"/>
                      </a:cubicBezTo>
                      <a:cubicBezTo>
                        <a:pt x="285" y="571"/>
                        <a:pt x="285" y="571"/>
                        <a:pt x="285" y="571"/>
                      </a:cubicBezTo>
                      <a:cubicBezTo>
                        <a:pt x="299" y="568"/>
                        <a:pt x="299" y="568"/>
                        <a:pt x="299" y="568"/>
                      </a:cubicBezTo>
                      <a:cubicBezTo>
                        <a:pt x="301" y="568"/>
                        <a:pt x="306" y="565"/>
                        <a:pt x="314" y="561"/>
                      </a:cubicBezTo>
                      <a:cubicBezTo>
                        <a:pt x="323" y="557"/>
                        <a:pt x="332" y="554"/>
                        <a:pt x="342" y="550"/>
                      </a:cubicBezTo>
                      <a:cubicBezTo>
                        <a:pt x="371" y="542"/>
                        <a:pt x="371" y="542"/>
                        <a:pt x="371" y="542"/>
                      </a:cubicBezTo>
                      <a:cubicBezTo>
                        <a:pt x="377" y="540"/>
                        <a:pt x="381" y="539"/>
                        <a:pt x="384" y="539"/>
                      </a:cubicBezTo>
                      <a:cubicBezTo>
                        <a:pt x="388" y="540"/>
                        <a:pt x="392" y="541"/>
                        <a:pt x="394" y="545"/>
                      </a:cubicBezTo>
                      <a:cubicBezTo>
                        <a:pt x="396" y="547"/>
                        <a:pt x="397" y="556"/>
                        <a:pt x="396" y="569"/>
                      </a:cubicBezTo>
                      <a:cubicBezTo>
                        <a:pt x="399" y="608"/>
                        <a:pt x="399" y="608"/>
                        <a:pt x="399" y="608"/>
                      </a:cubicBezTo>
                      <a:cubicBezTo>
                        <a:pt x="397" y="677"/>
                        <a:pt x="397" y="677"/>
                        <a:pt x="397" y="677"/>
                      </a:cubicBezTo>
                      <a:cubicBezTo>
                        <a:pt x="403" y="766"/>
                        <a:pt x="403" y="766"/>
                        <a:pt x="403" y="766"/>
                      </a:cubicBezTo>
                      <a:cubicBezTo>
                        <a:pt x="403" y="769"/>
                        <a:pt x="404" y="772"/>
                        <a:pt x="404" y="773"/>
                      </a:cubicBezTo>
                      <a:cubicBezTo>
                        <a:pt x="406" y="779"/>
                        <a:pt x="406" y="779"/>
                        <a:pt x="406" y="779"/>
                      </a:cubicBezTo>
                      <a:cubicBezTo>
                        <a:pt x="407" y="797"/>
                        <a:pt x="407" y="797"/>
                        <a:pt x="407" y="797"/>
                      </a:cubicBezTo>
                      <a:cubicBezTo>
                        <a:pt x="413" y="820"/>
                        <a:pt x="413" y="820"/>
                        <a:pt x="413" y="820"/>
                      </a:cubicBezTo>
                      <a:cubicBezTo>
                        <a:pt x="415" y="848"/>
                        <a:pt x="415" y="848"/>
                        <a:pt x="415" y="848"/>
                      </a:cubicBezTo>
                      <a:cubicBezTo>
                        <a:pt x="415" y="852"/>
                        <a:pt x="417" y="860"/>
                        <a:pt x="420" y="871"/>
                      </a:cubicBezTo>
                      <a:cubicBezTo>
                        <a:pt x="423" y="883"/>
                        <a:pt x="426" y="897"/>
                        <a:pt x="429" y="914"/>
                      </a:cubicBezTo>
                      <a:cubicBezTo>
                        <a:pt x="437" y="911"/>
                        <a:pt x="443" y="907"/>
                        <a:pt x="446" y="902"/>
                      </a:cubicBezTo>
                      <a:cubicBezTo>
                        <a:pt x="450" y="896"/>
                        <a:pt x="452" y="889"/>
                        <a:pt x="452" y="881"/>
                      </a:cubicBezTo>
                      <a:cubicBezTo>
                        <a:pt x="453" y="868"/>
                        <a:pt x="453" y="868"/>
                        <a:pt x="453" y="868"/>
                      </a:cubicBezTo>
                      <a:cubicBezTo>
                        <a:pt x="461" y="835"/>
                        <a:pt x="461" y="835"/>
                        <a:pt x="461" y="835"/>
                      </a:cubicBezTo>
                      <a:cubicBezTo>
                        <a:pt x="461" y="833"/>
                        <a:pt x="462" y="826"/>
                        <a:pt x="463" y="815"/>
                      </a:cubicBezTo>
                      <a:cubicBezTo>
                        <a:pt x="466" y="781"/>
                        <a:pt x="466" y="781"/>
                        <a:pt x="466" y="781"/>
                      </a:cubicBezTo>
                      <a:cubicBezTo>
                        <a:pt x="471" y="716"/>
                        <a:pt x="471" y="716"/>
                        <a:pt x="471" y="716"/>
                      </a:cubicBezTo>
                      <a:cubicBezTo>
                        <a:pt x="476" y="699"/>
                        <a:pt x="476" y="699"/>
                        <a:pt x="476" y="699"/>
                      </a:cubicBezTo>
                      <a:cubicBezTo>
                        <a:pt x="477" y="692"/>
                        <a:pt x="478" y="685"/>
                        <a:pt x="478" y="679"/>
                      </a:cubicBezTo>
                      <a:cubicBezTo>
                        <a:pt x="477" y="662"/>
                        <a:pt x="477" y="662"/>
                        <a:pt x="477" y="662"/>
                      </a:cubicBezTo>
                      <a:cubicBezTo>
                        <a:pt x="480" y="643"/>
                        <a:pt x="480" y="643"/>
                        <a:pt x="480" y="643"/>
                      </a:cubicBezTo>
                      <a:cubicBezTo>
                        <a:pt x="478" y="628"/>
                        <a:pt x="478" y="628"/>
                        <a:pt x="478" y="628"/>
                      </a:cubicBezTo>
                      <a:cubicBezTo>
                        <a:pt x="480" y="591"/>
                        <a:pt x="480" y="591"/>
                        <a:pt x="480" y="591"/>
                      </a:cubicBezTo>
                      <a:cubicBezTo>
                        <a:pt x="478" y="575"/>
                        <a:pt x="478" y="575"/>
                        <a:pt x="478" y="575"/>
                      </a:cubicBezTo>
                      <a:cubicBezTo>
                        <a:pt x="478" y="549"/>
                        <a:pt x="478" y="549"/>
                        <a:pt x="478" y="549"/>
                      </a:cubicBezTo>
                      <a:cubicBezTo>
                        <a:pt x="477" y="538"/>
                        <a:pt x="477" y="531"/>
                        <a:pt x="477" y="529"/>
                      </a:cubicBezTo>
                      <a:cubicBezTo>
                        <a:pt x="477" y="527"/>
                        <a:pt x="478" y="525"/>
                        <a:pt x="480" y="523"/>
                      </a:cubicBezTo>
                      <a:cubicBezTo>
                        <a:pt x="481" y="521"/>
                        <a:pt x="485" y="519"/>
                        <a:pt x="490" y="519"/>
                      </a:cubicBezTo>
                      <a:cubicBezTo>
                        <a:pt x="496" y="519"/>
                        <a:pt x="502" y="518"/>
                        <a:pt x="510" y="517"/>
                      </a:cubicBezTo>
                      <a:cubicBezTo>
                        <a:pt x="517" y="516"/>
                        <a:pt x="524" y="515"/>
                        <a:pt x="529" y="514"/>
                      </a:cubicBezTo>
                      <a:cubicBezTo>
                        <a:pt x="532" y="514"/>
                        <a:pt x="543" y="516"/>
                        <a:pt x="562" y="519"/>
                      </a:cubicBezTo>
                      <a:cubicBezTo>
                        <a:pt x="592" y="523"/>
                        <a:pt x="592" y="523"/>
                        <a:pt x="592" y="523"/>
                      </a:cubicBezTo>
                      <a:cubicBezTo>
                        <a:pt x="617" y="530"/>
                        <a:pt x="617" y="530"/>
                        <a:pt x="617" y="530"/>
                      </a:cubicBezTo>
                      <a:cubicBezTo>
                        <a:pt x="624" y="532"/>
                        <a:pt x="632" y="534"/>
                        <a:pt x="642" y="536"/>
                      </a:cubicBezTo>
                      <a:cubicBezTo>
                        <a:pt x="652" y="538"/>
                        <a:pt x="658" y="539"/>
                        <a:pt x="662" y="541"/>
                      </a:cubicBezTo>
                      <a:cubicBezTo>
                        <a:pt x="662" y="541"/>
                        <a:pt x="681" y="548"/>
                        <a:pt x="689" y="548"/>
                      </a:cubicBezTo>
                      <a:cubicBezTo>
                        <a:pt x="697" y="548"/>
                        <a:pt x="710" y="537"/>
                        <a:pt x="710" y="537"/>
                      </a:cubicBezTo>
                      <a:cubicBezTo>
                        <a:pt x="718" y="538"/>
                        <a:pt x="723" y="538"/>
                        <a:pt x="723" y="537"/>
                      </a:cubicBezTo>
                      <a:cubicBezTo>
                        <a:pt x="723" y="537"/>
                        <a:pt x="723" y="535"/>
                        <a:pt x="724" y="533"/>
                      </a:cubicBezTo>
                      <a:cubicBezTo>
                        <a:pt x="724" y="532"/>
                        <a:pt x="723" y="529"/>
                        <a:pt x="721" y="525"/>
                      </a:cubicBezTo>
                      <a:close/>
                      <a:moveTo>
                        <a:pt x="68" y="596"/>
                      </a:moveTo>
                      <a:cubicBezTo>
                        <a:pt x="67" y="597"/>
                        <a:pt x="66" y="598"/>
                        <a:pt x="63" y="599"/>
                      </a:cubicBezTo>
                      <a:cubicBezTo>
                        <a:pt x="61" y="599"/>
                        <a:pt x="58" y="600"/>
                        <a:pt x="57" y="601"/>
                      </a:cubicBezTo>
                      <a:cubicBezTo>
                        <a:pt x="55" y="603"/>
                        <a:pt x="52" y="604"/>
                        <a:pt x="47" y="604"/>
                      </a:cubicBezTo>
                      <a:cubicBezTo>
                        <a:pt x="43" y="605"/>
                        <a:pt x="41" y="604"/>
                        <a:pt x="41" y="602"/>
                      </a:cubicBezTo>
                      <a:cubicBezTo>
                        <a:pt x="40" y="601"/>
                        <a:pt x="40" y="599"/>
                        <a:pt x="41" y="597"/>
                      </a:cubicBezTo>
                      <a:cubicBezTo>
                        <a:pt x="42" y="594"/>
                        <a:pt x="49" y="592"/>
                        <a:pt x="62" y="591"/>
                      </a:cubicBezTo>
                      <a:cubicBezTo>
                        <a:pt x="63" y="591"/>
                        <a:pt x="64" y="592"/>
                        <a:pt x="66" y="593"/>
                      </a:cubicBezTo>
                      <a:cubicBezTo>
                        <a:pt x="67" y="594"/>
                        <a:pt x="68" y="595"/>
                        <a:pt x="68" y="596"/>
                      </a:cubicBezTo>
                      <a:close/>
                      <a:moveTo>
                        <a:pt x="285" y="564"/>
                      </a:moveTo>
                      <a:cubicBezTo>
                        <a:pt x="165" y="600"/>
                        <a:pt x="165" y="600"/>
                        <a:pt x="165" y="600"/>
                      </a:cubicBezTo>
                      <a:cubicBezTo>
                        <a:pt x="185" y="580"/>
                        <a:pt x="185" y="580"/>
                        <a:pt x="185" y="580"/>
                      </a:cubicBezTo>
                      <a:cubicBezTo>
                        <a:pt x="185" y="580"/>
                        <a:pt x="240" y="566"/>
                        <a:pt x="249" y="564"/>
                      </a:cubicBezTo>
                      <a:cubicBezTo>
                        <a:pt x="292" y="556"/>
                        <a:pt x="285" y="564"/>
                        <a:pt x="285" y="564"/>
                      </a:cubicBezTo>
                      <a:close/>
                      <a:moveTo>
                        <a:pt x="396" y="460"/>
                      </a:moveTo>
                      <a:cubicBezTo>
                        <a:pt x="393" y="473"/>
                        <a:pt x="393" y="473"/>
                        <a:pt x="393" y="473"/>
                      </a:cubicBezTo>
                      <a:cubicBezTo>
                        <a:pt x="392" y="480"/>
                        <a:pt x="392" y="484"/>
                        <a:pt x="392" y="484"/>
                      </a:cubicBezTo>
                      <a:cubicBezTo>
                        <a:pt x="384" y="490"/>
                        <a:pt x="384" y="490"/>
                        <a:pt x="384" y="490"/>
                      </a:cubicBezTo>
                      <a:cubicBezTo>
                        <a:pt x="378" y="496"/>
                        <a:pt x="378" y="496"/>
                        <a:pt x="378" y="496"/>
                      </a:cubicBezTo>
                      <a:cubicBezTo>
                        <a:pt x="356" y="499"/>
                        <a:pt x="356" y="499"/>
                        <a:pt x="356" y="499"/>
                      </a:cubicBezTo>
                      <a:cubicBezTo>
                        <a:pt x="346" y="504"/>
                        <a:pt x="346" y="504"/>
                        <a:pt x="346" y="504"/>
                      </a:cubicBezTo>
                      <a:cubicBezTo>
                        <a:pt x="339" y="504"/>
                        <a:pt x="339" y="504"/>
                        <a:pt x="339" y="504"/>
                      </a:cubicBezTo>
                      <a:cubicBezTo>
                        <a:pt x="338" y="504"/>
                        <a:pt x="334" y="506"/>
                        <a:pt x="329" y="509"/>
                      </a:cubicBezTo>
                      <a:cubicBezTo>
                        <a:pt x="323" y="512"/>
                        <a:pt x="320" y="514"/>
                        <a:pt x="320" y="513"/>
                      </a:cubicBezTo>
                      <a:cubicBezTo>
                        <a:pt x="317" y="513"/>
                        <a:pt x="316" y="513"/>
                        <a:pt x="316" y="511"/>
                      </a:cubicBezTo>
                      <a:cubicBezTo>
                        <a:pt x="316" y="509"/>
                        <a:pt x="317" y="507"/>
                        <a:pt x="319" y="505"/>
                      </a:cubicBezTo>
                      <a:cubicBezTo>
                        <a:pt x="321" y="503"/>
                        <a:pt x="326" y="500"/>
                        <a:pt x="335" y="496"/>
                      </a:cubicBezTo>
                      <a:cubicBezTo>
                        <a:pt x="343" y="491"/>
                        <a:pt x="351" y="487"/>
                        <a:pt x="356" y="482"/>
                      </a:cubicBezTo>
                      <a:cubicBezTo>
                        <a:pt x="373" y="465"/>
                        <a:pt x="373" y="465"/>
                        <a:pt x="373" y="465"/>
                      </a:cubicBezTo>
                      <a:cubicBezTo>
                        <a:pt x="378" y="461"/>
                        <a:pt x="381" y="458"/>
                        <a:pt x="383" y="456"/>
                      </a:cubicBezTo>
                      <a:cubicBezTo>
                        <a:pt x="387" y="448"/>
                        <a:pt x="390" y="445"/>
                        <a:pt x="391" y="445"/>
                      </a:cubicBezTo>
                      <a:cubicBezTo>
                        <a:pt x="392" y="445"/>
                        <a:pt x="393" y="446"/>
                        <a:pt x="395" y="447"/>
                      </a:cubicBezTo>
                      <a:cubicBezTo>
                        <a:pt x="396" y="449"/>
                        <a:pt x="396" y="451"/>
                        <a:pt x="396" y="453"/>
                      </a:cubicBezTo>
                      <a:cubicBezTo>
                        <a:pt x="396" y="456"/>
                        <a:pt x="396" y="459"/>
                        <a:pt x="396" y="460"/>
                      </a:cubicBezTo>
                      <a:close/>
                      <a:moveTo>
                        <a:pt x="397" y="396"/>
                      </a:moveTo>
                      <a:cubicBezTo>
                        <a:pt x="396" y="400"/>
                        <a:pt x="396" y="403"/>
                        <a:pt x="396" y="403"/>
                      </a:cubicBezTo>
                      <a:cubicBezTo>
                        <a:pt x="397" y="423"/>
                        <a:pt x="397" y="423"/>
                        <a:pt x="397" y="423"/>
                      </a:cubicBezTo>
                      <a:cubicBezTo>
                        <a:pt x="395" y="427"/>
                        <a:pt x="393" y="429"/>
                        <a:pt x="391" y="429"/>
                      </a:cubicBezTo>
                      <a:cubicBezTo>
                        <a:pt x="388" y="430"/>
                        <a:pt x="385" y="427"/>
                        <a:pt x="380" y="420"/>
                      </a:cubicBezTo>
                      <a:cubicBezTo>
                        <a:pt x="375" y="413"/>
                        <a:pt x="371" y="408"/>
                        <a:pt x="368" y="405"/>
                      </a:cubicBezTo>
                      <a:cubicBezTo>
                        <a:pt x="352" y="395"/>
                        <a:pt x="352" y="395"/>
                        <a:pt x="352" y="395"/>
                      </a:cubicBezTo>
                      <a:cubicBezTo>
                        <a:pt x="340" y="385"/>
                        <a:pt x="334" y="380"/>
                        <a:pt x="334" y="380"/>
                      </a:cubicBezTo>
                      <a:cubicBezTo>
                        <a:pt x="311" y="380"/>
                        <a:pt x="311" y="380"/>
                        <a:pt x="311" y="380"/>
                      </a:cubicBezTo>
                      <a:cubicBezTo>
                        <a:pt x="308" y="380"/>
                        <a:pt x="305" y="378"/>
                        <a:pt x="300" y="374"/>
                      </a:cubicBezTo>
                      <a:cubicBezTo>
                        <a:pt x="303" y="368"/>
                        <a:pt x="303" y="368"/>
                        <a:pt x="303" y="368"/>
                      </a:cubicBezTo>
                      <a:cubicBezTo>
                        <a:pt x="304" y="368"/>
                        <a:pt x="311" y="364"/>
                        <a:pt x="324" y="357"/>
                      </a:cubicBezTo>
                      <a:cubicBezTo>
                        <a:pt x="337" y="350"/>
                        <a:pt x="346" y="346"/>
                        <a:pt x="351" y="345"/>
                      </a:cubicBezTo>
                      <a:cubicBezTo>
                        <a:pt x="365" y="342"/>
                        <a:pt x="365" y="342"/>
                        <a:pt x="365" y="342"/>
                      </a:cubicBezTo>
                      <a:cubicBezTo>
                        <a:pt x="372" y="339"/>
                        <a:pt x="376" y="338"/>
                        <a:pt x="377" y="338"/>
                      </a:cubicBezTo>
                      <a:cubicBezTo>
                        <a:pt x="385" y="340"/>
                        <a:pt x="385" y="340"/>
                        <a:pt x="385" y="340"/>
                      </a:cubicBezTo>
                      <a:cubicBezTo>
                        <a:pt x="390" y="341"/>
                        <a:pt x="394" y="341"/>
                        <a:pt x="395" y="342"/>
                      </a:cubicBezTo>
                      <a:cubicBezTo>
                        <a:pt x="397" y="343"/>
                        <a:pt x="398" y="347"/>
                        <a:pt x="398" y="354"/>
                      </a:cubicBezTo>
                      <a:cubicBezTo>
                        <a:pt x="398" y="357"/>
                        <a:pt x="398" y="361"/>
                        <a:pt x="398" y="367"/>
                      </a:cubicBezTo>
                      <a:cubicBezTo>
                        <a:pt x="398" y="373"/>
                        <a:pt x="398" y="378"/>
                        <a:pt x="398" y="380"/>
                      </a:cubicBezTo>
                      <a:cubicBezTo>
                        <a:pt x="399" y="385"/>
                        <a:pt x="399" y="385"/>
                        <a:pt x="399" y="385"/>
                      </a:cubicBezTo>
                      <a:cubicBezTo>
                        <a:pt x="399" y="388"/>
                        <a:pt x="398" y="391"/>
                        <a:pt x="397" y="396"/>
                      </a:cubicBezTo>
                      <a:close/>
                      <a:moveTo>
                        <a:pt x="289" y="344"/>
                      </a:moveTo>
                      <a:cubicBezTo>
                        <a:pt x="317" y="320"/>
                        <a:pt x="317" y="320"/>
                        <a:pt x="317" y="320"/>
                      </a:cubicBezTo>
                      <a:cubicBezTo>
                        <a:pt x="433" y="284"/>
                        <a:pt x="433" y="284"/>
                        <a:pt x="433" y="284"/>
                      </a:cubicBezTo>
                      <a:cubicBezTo>
                        <a:pt x="433" y="312"/>
                        <a:pt x="433" y="312"/>
                        <a:pt x="433" y="312"/>
                      </a:cubicBezTo>
                      <a:lnTo>
                        <a:pt x="289" y="344"/>
                      </a:lnTo>
                      <a:close/>
                      <a:moveTo>
                        <a:pt x="449" y="864"/>
                      </a:moveTo>
                      <a:cubicBezTo>
                        <a:pt x="441" y="868"/>
                        <a:pt x="429" y="864"/>
                        <a:pt x="429" y="864"/>
                      </a:cubicBezTo>
                      <a:cubicBezTo>
                        <a:pt x="437" y="636"/>
                        <a:pt x="437" y="636"/>
                        <a:pt x="437" y="636"/>
                      </a:cubicBezTo>
                      <a:cubicBezTo>
                        <a:pt x="457" y="596"/>
                        <a:pt x="457" y="596"/>
                        <a:pt x="457" y="596"/>
                      </a:cubicBezTo>
                      <a:cubicBezTo>
                        <a:pt x="457" y="596"/>
                        <a:pt x="457" y="860"/>
                        <a:pt x="449" y="864"/>
                      </a:cubicBezTo>
                      <a:close/>
                      <a:moveTo>
                        <a:pt x="521" y="460"/>
                      </a:moveTo>
                      <a:cubicBezTo>
                        <a:pt x="520" y="462"/>
                        <a:pt x="518" y="462"/>
                        <a:pt x="514" y="462"/>
                      </a:cubicBezTo>
                      <a:cubicBezTo>
                        <a:pt x="497" y="463"/>
                        <a:pt x="497" y="463"/>
                        <a:pt x="497" y="463"/>
                      </a:cubicBezTo>
                      <a:cubicBezTo>
                        <a:pt x="495" y="464"/>
                        <a:pt x="491" y="465"/>
                        <a:pt x="487" y="467"/>
                      </a:cubicBezTo>
                      <a:cubicBezTo>
                        <a:pt x="478" y="450"/>
                        <a:pt x="478" y="450"/>
                        <a:pt x="478" y="450"/>
                      </a:cubicBezTo>
                      <a:cubicBezTo>
                        <a:pt x="477" y="448"/>
                        <a:pt x="476" y="444"/>
                        <a:pt x="476" y="440"/>
                      </a:cubicBezTo>
                      <a:cubicBezTo>
                        <a:pt x="477" y="435"/>
                        <a:pt x="479" y="433"/>
                        <a:pt x="483" y="432"/>
                      </a:cubicBezTo>
                      <a:cubicBezTo>
                        <a:pt x="486" y="432"/>
                        <a:pt x="491" y="434"/>
                        <a:pt x="497" y="440"/>
                      </a:cubicBezTo>
                      <a:cubicBezTo>
                        <a:pt x="502" y="446"/>
                        <a:pt x="511" y="451"/>
                        <a:pt x="522" y="456"/>
                      </a:cubicBezTo>
                      <a:lnTo>
                        <a:pt x="521" y="46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9" name="Freeform 47">
                  <a:extLst>
                    <a:ext uri="{FF2B5EF4-FFF2-40B4-BE49-F238E27FC236}">
                      <a16:creationId xmlns:a16="http://schemas.microsoft.com/office/drawing/2014/main" xmlns="" id="{D45DB940-58F5-47F5-BCDD-364EC68F82A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2933755" y="2787019"/>
                  <a:ext cx="2160588" cy="617538"/>
                </a:xfrm>
                <a:custGeom>
                  <a:avLst/>
                  <a:gdLst>
                    <a:gd name="T0" fmla="*/ 159 w 678"/>
                    <a:gd name="T1" fmla="*/ 126 h 194"/>
                    <a:gd name="T2" fmla="*/ 170 w 678"/>
                    <a:gd name="T3" fmla="*/ 104 h 194"/>
                    <a:gd name="T4" fmla="*/ 193 w 678"/>
                    <a:gd name="T5" fmla="*/ 105 h 194"/>
                    <a:gd name="T6" fmla="*/ 207 w 678"/>
                    <a:gd name="T7" fmla="*/ 105 h 194"/>
                    <a:gd name="T8" fmla="*/ 230 w 678"/>
                    <a:gd name="T9" fmla="*/ 102 h 194"/>
                    <a:gd name="T10" fmla="*/ 238 w 678"/>
                    <a:gd name="T11" fmla="*/ 51 h 194"/>
                    <a:gd name="T12" fmla="*/ 274 w 678"/>
                    <a:gd name="T13" fmla="*/ 47 h 194"/>
                    <a:gd name="T14" fmla="*/ 298 w 678"/>
                    <a:gd name="T15" fmla="*/ 86 h 194"/>
                    <a:gd name="T16" fmla="*/ 309 w 678"/>
                    <a:gd name="T17" fmla="*/ 92 h 194"/>
                    <a:gd name="T18" fmla="*/ 335 w 678"/>
                    <a:gd name="T19" fmla="*/ 88 h 194"/>
                    <a:gd name="T20" fmla="*/ 373 w 678"/>
                    <a:gd name="T21" fmla="*/ 71 h 194"/>
                    <a:gd name="T22" fmla="*/ 390 w 678"/>
                    <a:gd name="T23" fmla="*/ 75 h 194"/>
                    <a:gd name="T24" fmla="*/ 420 w 678"/>
                    <a:gd name="T25" fmla="*/ 41 h 194"/>
                    <a:gd name="T26" fmla="*/ 437 w 678"/>
                    <a:gd name="T27" fmla="*/ 48 h 194"/>
                    <a:gd name="T28" fmla="*/ 472 w 678"/>
                    <a:gd name="T29" fmla="*/ 22 h 194"/>
                    <a:gd name="T30" fmla="*/ 602 w 678"/>
                    <a:gd name="T31" fmla="*/ 13 h 194"/>
                    <a:gd name="T32" fmla="*/ 663 w 678"/>
                    <a:gd name="T33" fmla="*/ 1 h 194"/>
                    <a:gd name="T34" fmla="*/ 140 w 678"/>
                    <a:gd name="T35" fmla="*/ 81 h 194"/>
                    <a:gd name="T36" fmla="*/ 177 w 678"/>
                    <a:gd name="T37" fmla="*/ 76 h 194"/>
                    <a:gd name="T38" fmla="*/ 157 w 678"/>
                    <a:gd name="T39" fmla="*/ 88 h 194"/>
                    <a:gd name="T40" fmla="*/ 182 w 678"/>
                    <a:gd name="T41" fmla="*/ 85 h 194"/>
                    <a:gd name="T42" fmla="*/ 137 w 678"/>
                    <a:gd name="T43" fmla="*/ 112 h 194"/>
                    <a:gd name="T44" fmla="*/ 144 w 678"/>
                    <a:gd name="T45" fmla="*/ 129 h 194"/>
                    <a:gd name="T46" fmla="*/ 114 w 678"/>
                    <a:gd name="T47" fmla="*/ 170 h 194"/>
                    <a:gd name="T48" fmla="*/ 121 w 678"/>
                    <a:gd name="T49" fmla="*/ 153 h 194"/>
                    <a:gd name="T50" fmla="*/ 150 w 678"/>
                    <a:gd name="T51" fmla="*/ 116 h 194"/>
                    <a:gd name="T52" fmla="*/ 197 w 678"/>
                    <a:gd name="T53" fmla="*/ 81 h 194"/>
                    <a:gd name="T54" fmla="*/ 149 w 678"/>
                    <a:gd name="T55" fmla="*/ 88 h 194"/>
                    <a:gd name="T56" fmla="*/ 134 w 678"/>
                    <a:gd name="T57" fmla="*/ 84 h 194"/>
                    <a:gd name="T58" fmla="*/ 159 w 678"/>
                    <a:gd name="T59" fmla="*/ 117 h 194"/>
                    <a:gd name="T60" fmla="*/ 181 w 678"/>
                    <a:gd name="T61" fmla="*/ 127 h 194"/>
                    <a:gd name="T62" fmla="*/ 221 w 678"/>
                    <a:gd name="T63" fmla="*/ 65 h 194"/>
                    <a:gd name="T64" fmla="*/ 254 w 678"/>
                    <a:gd name="T65" fmla="*/ 52 h 194"/>
                    <a:gd name="T66" fmla="*/ 269 w 678"/>
                    <a:gd name="T67" fmla="*/ 54 h 194"/>
                    <a:gd name="T68" fmla="*/ 250 w 678"/>
                    <a:gd name="T69" fmla="*/ 65 h 194"/>
                    <a:gd name="T70" fmla="*/ 250 w 678"/>
                    <a:gd name="T71" fmla="*/ 60 h 194"/>
                    <a:gd name="T72" fmla="*/ 264 w 678"/>
                    <a:gd name="T73" fmla="*/ 90 h 194"/>
                    <a:gd name="T74" fmla="*/ 399 w 678"/>
                    <a:gd name="T75" fmla="*/ 45 h 194"/>
                    <a:gd name="T76" fmla="*/ 377 w 678"/>
                    <a:gd name="T77" fmla="*/ 50 h 194"/>
                    <a:gd name="T78" fmla="*/ 377 w 678"/>
                    <a:gd name="T79" fmla="*/ 58 h 194"/>
                    <a:gd name="T80" fmla="*/ 352 w 678"/>
                    <a:gd name="T81" fmla="*/ 56 h 194"/>
                    <a:gd name="T82" fmla="*/ 302 w 678"/>
                    <a:gd name="T83" fmla="*/ 54 h 194"/>
                    <a:gd name="T84" fmla="*/ 268 w 678"/>
                    <a:gd name="T85" fmla="*/ 39 h 194"/>
                    <a:gd name="T86" fmla="*/ 336 w 678"/>
                    <a:gd name="T87" fmla="*/ 38 h 194"/>
                    <a:gd name="T88" fmla="*/ 403 w 678"/>
                    <a:gd name="T89" fmla="*/ 22 h 194"/>
                    <a:gd name="T90" fmla="*/ 393 w 678"/>
                    <a:gd name="T91" fmla="*/ 41 h 194"/>
                    <a:gd name="T92" fmla="*/ 285 w 678"/>
                    <a:gd name="T93" fmla="*/ 48 h 194"/>
                    <a:gd name="T94" fmla="*/ 344 w 678"/>
                    <a:gd name="T95" fmla="*/ 52 h 194"/>
                    <a:gd name="T96" fmla="*/ 359 w 678"/>
                    <a:gd name="T97" fmla="*/ 43 h 194"/>
                    <a:gd name="T98" fmla="*/ 389 w 678"/>
                    <a:gd name="T99" fmla="*/ 30 h 194"/>
                    <a:gd name="T100" fmla="*/ 351 w 678"/>
                    <a:gd name="T101" fmla="*/ 40 h 194"/>
                    <a:gd name="T102" fmla="*/ 298 w 678"/>
                    <a:gd name="T103" fmla="*/ 49 h 194"/>
                    <a:gd name="T104" fmla="*/ 376 w 678"/>
                    <a:gd name="T105" fmla="*/ 48 h 194"/>
                    <a:gd name="T106" fmla="*/ 273 w 678"/>
                    <a:gd name="T107" fmla="*/ 62 h 194"/>
                    <a:gd name="T108" fmla="*/ 290 w 678"/>
                    <a:gd name="T109" fmla="*/ 50 h 194"/>
                    <a:gd name="T110" fmla="*/ 308 w 678"/>
                    <a:gd name="T111" fmla="*/ 87 h 194"/>
                    <a:gd name="T112" fmla="*/ 320 w 678"/>
                    <a:gd name="T113" fmla="*/ 73 h 194"/>
                    <a:gd name="T114" fmla="*/ 351 w 678"/>
                    <a:gd name="T115" fmla="*/ 74 h 194"/>
                    <a:gd name="T116" fmla="*/ 399 w 678"/>
                    <a:gd name="T117" fmla="*/ 32 h 194"/>
                    <a:gd name="T118" fmla="*/ 418 w 678"/>
                    <a:gd name="T119" fmla="*/ 55 h 194"/>
                    <a:gd name="T120" fmla="*/ 478 w 678"/>
                    <a:gd name="T121" fmla="*/ 22 h 194"/>
                    <a:gd name="T122" fmla="*/ 593 w 678"/>
                    <a:gd name="T123" fmla="*/ 5 h 194"/>
                    <a:gd name="T124" fmla="*/ 238 w 678"/>
                    <a:gd name="T125" fmla="*/ 53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678" h="194">
                      <a:moveTo>
                        <a:pt x="4" y="145"/>
                      </a:moveTo>
                      <a:cubicBezTo>
                        <a:pt x="3" y="144"/>
                        <a:pt x="4" y="144"/>
                        <a:pt x="4" y="144"/>
                      </a:cubicBezTo>
                      <a:cubicBezTo>
                        <a:pt x="6" y="144"/>
                        <a:pt x="5" y="142"/>
                        <a:pt x="6" y="142"/>
                      </a:cubicBezTo>
                      <a:cubicBezTo>
                        <a:pt x="7" y="143"/>
                        <a:pt x="6" y="145"/>
                        <a:pt x="4" y="145"/>
                      </a:cubicBezTo>
                      <a:close/>
                      <a:moveTo>
                        <a:pt x="76" y="189"/>
                      </a:moveTo>
                      <a:cubicBezTo>
                        <a:pt x="74" y="190"/>
                        <a:pt x="74" y="188"/>
                        <a:pt x="73" y="189"/>
                      </a:cubicBezTo>
                      <a:cubicBezTo>
                        <a:pt x="73" y="187"/>
                        <a:pt x="72" y="188"/>
                        <a:pt x="71" y="186"/>
                      </a:cubicBezTo>
                      <a:cubicBezTo>
                        <a:pt x="74" y="186"/>
                        <a:pt x="74" y="188"/>
                        <a:pt x="76" y="189"/>
                      </a:cubicBezTo>
                      <a:close/>
                      <a:moveTo>
                        <a:pt x="85" y="182"/>
                      </a:moveTo>
                      <a:cubicBezTo>
                        <a:pt x="86" y="182"/>
                        <a:pt x="87" y="183"/>
                        <a:pt x="87" y="183"/>
                      </a:cubicBezTo>
                      <a:cubicBezTo>
                        <a:pt x="87" y="183"/>
                        <a:pt x="87" y="183"/>
                        <a:pt x="87" y="183"/>
                      </a:cubicBezTo>
                      <a:cubicBezTo>
                        <a:pt x="86" y="184"/>
                        <a:pt x="85" y="183"/>
                        <a:pt x="85" y="182"/>
                      </a:cubicBezTo>
                      <a:close/>
                      <a:moveTo>
                        <a:pt x="93" y="181"/>
                      </a:moveTo>
                      <a:cubicBezTo>
                        <a:pt x="91" y="182"/>
                        <a:pt x="92" y="180"/>
                        <a:pt x="90" y="181"/>
                      </a:cubicBezTo>
                      <a:cubicBezTo>
                        <a:pt x="90" y="180"/>
                        <a:pt x="90" y="180"/>
                        <a:pt x="90" y="180"/>
                      </a:cubicBezTo>
                      <a:cubicBezTo>
                        <a:pt x="91" y="179"/>
                        <a:pt x="92" y="180"/>
                        <a:pt x="93" y="181"/>
                      </a:cubicBezTo>
                      <a:close/>
                      <a:moveTo>
                        <a:pt x="103" y="175"/>
                      </a:moveTo>
                      <a:cubicBezTo>
                        <a:pt x="103" y="175"/>
                        <a:pt x="103" y="175"/>
                        <a:pt x="103" y="175"/>
                      </a:cubicBezTo>
                      <a:cubicBezTo>
                        <a:pt x="104" y="174"/>
                        <a:pt x="105" y="174"/>
                        <a:pt x="106" y="174"/>
                      </a:cubicBezTo>
                      <a:cubicBezTo>
                        <a:pt x="106" y="175"/>
                        <a:pt x="105" y="174"/>
                        <a:pt x="103" y="175"/>
                      </a:cubicBezTo>
                      <a:close/>
                      <a:moveTo>
                        <a:pt x="119" y="167"/>
                      </a:moveTo>
                      <a:cubicBezTo>
                        <a:pt x="120" y="167"/>
                        <a:pt x="120" y="167"/>
                        <a:pt x="121" y="167"/>
                      </a:cubicBezTo>
                      <a:cubicBezTo>
                        <a:pt x="121" y="167"/>
                        <a:pt x="121" y="167"/>
                        <a:pt x="121" y="168"/>
                      </a:cubicBezTo>
                      <a:cubicBezTo>
                        <a:pt x="121" y="167"/>
                        <a:pt x="120" y="169"/>
                        <a:pt x="119" y="167"/>
                      </a:cubicBezTo>
                      <a:close/>
                      <a:moveTo>
                        <a:pt x="123" y="168"/>
                      </a:moveTo>
                      <a:cubicBezTo>
                        <a:pt x="122" y="168"/>
                        <a:pt x="122" y="168"/>
                        <a:pt x="122" y="168"/>
                      </a:cubicBezTo>
                      <a:cubicBezTo>
                        <a:pt x="121" y="167"/>
                        <a:pt x="122" y="167"/>
                        <a:pt x="123" y="168"/>
                      </a:cubicBezTo>
                      <a:close/>
                      <a:moveTo>
                        <a:pt x="124" y="160"/>
                      </a:moveTo>
                      <a:cubicBezTo>
                        <a:pt x="124" y="160"/>
                        <a:pt x="122" y="161"/>
                        <a:pt x="122" y="161"/>
                      </a:cubicBezTo>
                      <a:cubicBezTo>
                        <a:pt x="121" y="160"/>
                        <a:pt x="123" y="160"/>
                        <a:pt x="124" y="160"/>
                      </a:cubicBezTo>
                      <a:close/>
                      <a:moveTo>
                        <a:pt x="131" y="146"/>
                      </a:moveTo>
                      <a:cubicBezTo>
                        <a:pt x="131" y="147"/>
                        <a:pt x="129" y="147"/>
                        <a:pt x="128" y="148"/>
                      </a:cubicBezTo>
                      <a:cubicBezTo>
                        <a:pt x="129" y="149"/>
                        <a:pt x="129" y="148"/>
                        <a:pt x="129" y="148"/>
                      </a:cubicBezTo>
                      <a:cubicBezTo>
                        <a:pt x="129" y="149"/>
                        <a:pt x="128" y="149"/>
                        <a:pt x="127" y="149"/>
                      </a:cubicBezTo>
                      <a:cubicBezTo>
                        <a:pt x="127" y="148"/>
                        <a:pt x="128" y="147"/>
                        <a:pt x="129" y="146"/>
                      </a:cubicBezTo>
                      <a:cubicBezTo>
                        <a:pt x="130" y="146"/>
                        <a:pt x="130" y="147"/>
                        <a:pt x="131" y="146"/>
                      </a:cubicBezTo>
                      <a:close/>
                      <a:moveTo>
                        <a:pt x="134" y="150"/>
                      </a:moveTo>
                      <a:cubicBezTo>
                        <a:pt x="134" y="150"/>
                        <a:pt x="134" y="151"/>
                        <a:pt x="136" y="150"/>
                      </a:cubicBezTo>
                      <a:cubicBezTo>
                        <a:pt x="135" y="151"/>
                        <a:pt x="134" y="150"/>
                        <a:pt x="134" y="151"/>
                      </a:cubicBezTo>
                      <a:cubicBezTo>
                        <a:pt x="133" y="151"/>
                        <a:pt x="134" y="151"/>
                        <a:pt x="134" y="150"/>
                      </a:cubicBezTo>
                      <a:close/>
                      <a:moveTo>
                        <a:pt x="138" y="146"/>
                      </a:moveTo>
                      <a:cubicBezTo>
                        <a:pt x="139" y="147"/>
                        <a:pt x="140" y="144"/>
                        <a:pt x="141" y="146"/>
                      </a:cubicBezTo>
                      <a:cubicBezTo>
                        <a:pt x="141" y="147"/>
                        <a:pt x="139" y="146"/>
                        <a:pt x="139" y="147"/>
                      </a:cubicBezTo>
                      <a:cubicBezTo>
                        <a:pt x="139" y="147"/>
                        <a:pt x="138" y="147"/>
                        <a:pt x="138" y="146"/>
                      </a:cubicBezTo>
                      <a:close/>
                      <a:moveTo>
                        <a:pt x="144" y="143"/>
                      </a:moveTo>
                      <a:cubicBezTo>
                        <a:pt x="145" y="143"/>
                        <a:pt x="144" y="143"/>
                        <a:pt x="144" y="144"/>
                      </a:cubicBezTo>
                      <a:cubicBezTo>
                        <a:pt x="143" y="145"/>
                        <a:pt x="143" y="145"/>
                        <a:pt x="143" y="145"/>
                      </a:cubicBezTo>
                      <a:cubicBezTo>
                        <a:pt x="142" y="144"/>
                        <a:pt x="144" y="144"/>
                        <a:pt x="144" y="143"/>
                      </a:cubicBezTo>
                      <a:close/>
                      <a:moveTo>
                        <a:pt x="149" y="146"/>
                      </a:moveTo>
                      <a:cubicBezTo>
                        <a:pt x="148" y="147"/>
                        <a:pt x="146" y="148"/>
                        <a:pt x="145" y="148"/>
                      </a:cubicBezTo>
                      <a:cubicBezTo>
                        <a:pt x="145" y="148"/>
                        <a:pt x="148" y="147"/>
                        <a:pt x="149" y="146"/>
                      </a:cubicBezTo>
                      <a:close/>
                      <a:moveTo>
                        <a:pt x="151" y="147"/>
                      </a:moveTo>
                      <a:cubicBezTo>
                        <a:pt x="151" y="147"/>
                        <a:pt x="150" y="147"/>
                        <a:pt x="149" y="148"/>
                      </a:cubicBezTo>
                      <a:cubicBezTo>
                        <a:pt x="149" y="147"/>
                        <a:pt x="150" y="147"/>
                        <a:pt x="151" y="147"/>
                      </a:cubicBezTo>
                      <a:close/>
                      <a:moveTo>
                        <a:pt x="140" y="114"/>
                      </a:moveTo>
                      <a:cubicBezTo>
                        <a:pt x="140" y="115"/>
                        <a:pt x="141" y="115"/>
                        <a:pt x="140" y="115"/>
                      </a:cubicBezTo>
                      <a:cubicBezTo>
                        <a:pt x="139" y="115"/>
                        <a:pt x="139" y="114"/>
                        <a:pt x="140" y="114"/>
                      </a:cubicBezTo>
                      <a:close/>
                      <a:moveTo>
                        <a:pt x="150" y="133"/>
                      </a:moveTo>
                      <a:cubicBezTo>
                        <a:pt x="149" y="133"/>
                        <a:pt x="149" y="134"/>
                        <a:pt x="148" y="134"/>
                      </a:cubicBezTo>
                      <a:cubicBezTo>
                        <a:pt x="148" y="133"/>
                        <a:pt x="149" y="133"/>
                        <a:pt x="150" y="132"/>
                      </a:cubicBezTo>
                      <a:cubicBezTo>
                        <a:pt x="150" y="132"/>
                        <a:pt x="150" y="132"/>
                        <a:pt x="150" y="133"/>
                      </a:cubicBezTo>
                      <a:close/>
                      <a:moveTo>
                        <a:pt x="142" y="119"/>
                      </a:moveTo>
                      <a:cubicBezTo>
                        <a:pt x="142" y="119"/>
                        <a:pt x="142" y="118"/>
                        <a:pt x="142" y="118"/>
                      </a:cubicBezTo>
                      <a:cubicBezTo>
                        <a:pt x="142" y="118"/>
                        <a:pt x="143" y="118"/>
                        <a:pt x="143" y="117"/>
                      </a:cubicBezTo>
                      <a:cubicBezTo>
                        <a:pt x="143" y="118"/>
                        <a:pt x="143" y="118"/>
                        <a:pt x="142" y="119"/>
                      </a:cubicBezTo>
                      <a:close/>
                      <a:moveTo>
                        <a:pt x="133" y="90"/>
                      </a:moveTo>
                      <a:cubicBezTo>
                        <a:pt x="131" y="90"/>
                        <a:pt x="131" y="90"/>
                        <a:pt x="131" y="90"/>
                      </a:cubicBezTo>
                      <a:cubicBezTo>
                        <a:pt x="131" y="89"/>
                        <a:pt x="132" y="88"/>
                        <a:pt x="133" y="90"/>
                      </a:cubicBezTo>
                      <a:close/>
                      <a:moveTo>
                        <a:pt x="146" y="109"/>
                      </a:moveTo>
                      <a:cubicBezTo>
                        <a:pt x="147" y="109"/>
                        <a:pt x="147" y="110"/>
                        <a:pt x="147" y="110"/>
                      </a:cubicBezTo>
                      <a:cubicBezTo>
                        <a:pt x="146" y="110"/>
                        <a:pt x="146" y="111"/>
                        <a:pt x="146" y="111"/>
                      </a:cubicBezTo>
                      <a:cubicBezTo>
                        <a:pt x="146" y="110"/>
                        <a:pt x="146" y="110"/>
                        <a:pt x="146" y="109"/>
                      </a:cubicBezTo>
                      <a:close/>
                      <a:moveTo>
                        <a:pt x="155" y="125"/>
                      </a:moveTo>
                      <a:cubicBezTo>
                        <a:pt x="154" y="126"/>
                        <a:pt x="154" y="126"/>
                        <a:pt x="153" y="126"/>
                      </a:cubicBezTo>
                      <a:cubicBezTo>
                        <a:pt x="154" y="126"/>
                        <a:pt x="152" y="126"/>
                        <a:pt x="153" y="125"/>
                      </a:cubicBezTo>
                      <a:cubicBezTo>
                        <a:pt x="154" y="126"/>
                        <a:pt x="155" y="125"/>
                        <a:pt x="156" y="125"/>
                      </a:cubicBezTo>
                      <a:cubicBezTo>
                        <a:pt x="156" y="125"/>
                        <a:pt x="157" y="126"/>
                        <a:pt x="157" y="125"/>
                      </a:cubicBezTo>
                      <a:cubicBezTo>
                        <a:pt x="158" y="125"/>
                        <a:pt x="158" y="125"/>
                        <a:pt x="158" y="125"/>
                      </a:cubicBezTo>
                      <a:cubicBezTo>
                        <a:pt x="157" y="126"/>
                        <a:pt x="156" y="126"/>
                        <a:pt x="155" y="125"/>
                      </a:cubicBezTo>
                      <a:close/>
                      <a:moveTo>
                        <a:pt x="146" y="108"/>
                      </a:moveTo>
                      <a:cubicBezTo>
                        <a:pt x="146" y="107"/>
                        <a:pt x="147" y="107"/>
                        <a:pt x="148" y="107"/>
                      </a:cubicBezTo>
                      <a:cubicBezTo>
                        <a:pt x="148" y="108"/>
                        <a:pt x="148" y="108"/>
                        <a:pt x="148" y="108"/>
                      </a:cubicBezTo>
                      <a:cubicBezTo>
                        <a:pt x="146" y="109"/>
                        <a:pt x="147" y="107"/>
                        <a:pt x="146" y="108"/>
                      </a:cubicBezTo>
                      <a:close/>
                      <a:moveTo>
                        <a:pt x="156" y="131"/>
                      </a:moveTo>
                      <a:cubicBezTo>
                        <a:pt x="156" y="130"/>
                        <a:pt x="156" y="130"/>
                        <a:pt x="156" y="130"/>
                      </a:cubicBezTo>
                      <a:cubicBezTo>
                        <a:pt x="157" y="129"/>
                        <a:pt x="157" y="130"/>
                        <a:pt x="158" y="130"/>
                      </a:cubicBezTo>
                      <a:cubicBezTo>
                        <a:pt x="158" y="130"/>
                        <a:pt x="157" y="130"/>
                        <a:pt x="156" y="131"/>
                      </a:cubicBezTo>
                      <a:close/>
                      <a:moveTo>
                        <a:pt x="151" y="111"/>
                      </a:moveTo>
                      <a:cubicBezTo>
                        <a:pt x="149" y="112"/>
                        <a:pt x="149" y="112"/>
                        <a:pt x="149" y="112"/>
                      </a:cubicBezTo>
                      <a:cubicBezTo>
                        <a:pt x="150" y="111"/>
                        <a:pt x="150" y="110"/>
                        <a:pt x="151" y="110"/>
                      </a:cubicBezTo>
                      <a:cubicBezTo>
                        <a:pt x="151" y="110"/>
                        <a:pt x="150" y="111"/>
                        <a:pt x="151" y="111"/>
                      </a:cubicBezTo>
                      <a:close/>
                      <a:moveTo>
                        <a:pt x="159" y="126"/>
                      </a:moveTo>
                      <a:cubicBezTo>
                        <a:pt x="158" y="126"/>
                        <a:pt x="158" y="127"/>
                        <a:pt x="157" y="127"/>
                      </a:cubicBezTo>
                      <a:cubicBezTo>
                        <a:pt x="157" y="126"/>
                        <a:pt x="158" y="126"/>
                        <a:pt x="159" y="126"/>
                      </a:cubicBezTo>
                      <a:close/>
                      <a:moveTo>
                        <a:pt x="140" y="79"/>
                      </a:moveTo>
                      <a:cubicBezTo>
                        <a:pt x="139" y="78"/>
                        <a:pt x="139" y="78"/>
                        <a:pt x="139" y="78"/>
                      </a:cubicBezTo>
                      <a:cubicBezTo>
                        <a:pt x="140" y="78"/>
                        <a:pt x="140" y="78"/>
                        <a:pt x="141" y="78"/>
                      </a:cubicBezTo>
                      <a:cubicBezTo>
                        <a:pt x="141" y="79"/>
                        <a:pt x="142" y="78"/>
                        <a:pt x="142" y="78"/>
                      </a:cubicBezTo>
                      <a:cubicBezTo>
                        <a:pt x="142" y="78"/>
                        <a:pt x="142" y="78"/>
                        <a:pt x="143" y="78"/>
                      </a:cubicBezTo>
                      <a:cubicBezTo>
                        <a:pt x="142" y="79"/>
                        <a:pt x="140" y="78"/>
                        <a:pt x="140" y="79"/>
                      </a:cubicBezTo>
                      <a:close/>
                      <a:moveTo>
                        <a:pt x="154" y="109"/>
                      </a:moveTo>
                      <a:cubicBezTo>
                        <a:pt x="155" y="109"/>
                        <a:pt x="157" y="107"/>
                        <a:pt x="158" y="108"/>
                      </a:cubicBezTo>
                      <a:cubicBezTo>
                        <a:pt x="156" y="108"/>
                        <a:pt x="156" y="109"/>
                        <a:pt x="154" y="109"/>
                      </a:cubicBezTo>
                      <a:close/>
                      <a:moveTo>
                        <a:pt x="162" y="127"/>
                      </a:moveTo>
                      <a:cubicBezTo>
                        <a:pt x="162" y="128"/>
                        <a:pt x="162" y="128"/>
                        <a:pt x="161" y="129"/>
                      </a:cubicBezTo>
                      <a:cubicBezTo>
                        <a:pt x="161" y="128"/>
                        <a:pt x="161" y="128"/>
                        <a:pt x="161" y="128"/>
                      </a:cubicBezTo>
                      <a:lnTo>
                        <a:pt x="162" y="127"/>
                      </a:lnTo>
                      <a:close/>
                      <a:moveTo>
                        <a:pt x="166" y="140"/>
                      </a:moveTo>
                      <a:cubicBezTo>
                        <a:pt x="166" y="140"/>
                        <a:pt x="166" y="140"/>
                        <a:pt x="166" y="139"/>
                      </a:cubicBezTo>
                      <a:cubicBezTo>
                        <a:pt x="167" y="139"/>
                        <a:pt x="167" y="140"/>
                        <a:pt x="167" y="140"/>
                      </a:cubicBezTo>
                      <a:cubicBezTo>
                        <a:pt x="167" y="140"/>
                        <a:pt x="166" y="141"/>
                        <a:pt x="166" y="140"/>
                      </a:cubicBezTo>
                      <a:close/>
                      <a:moveTo>
                        <a:pt x="145" y="77"/>
                      </a:moveTo>
                      <a:cubicBezTo>
                        <a:pt x="146" y="77"/>
                        <a:pt x="146" y="78"/>
                        <a:pt x="146" y="78"/>
                      </a:cubicBezTo>
                      <a:cubicBezTo>
                        <a:pt x="145" y="79"/>
                        <a:pt x="144" y="79"/>
                        <a:pt x="143" y="79"/>
                      </a:cubicBezTo>
                      <a:cubicBezTo>
                        <a:pt x="144" y="78"/>
                        <a:pt x="145" y="79"/>
                        <a:pt x="145" y="77"/>
                      </a:cubicBezTo>
                      <a:close/>
                      <a:moveTo>
                        <a:pt x="153" y="102"/>
                      </a:moveTo>
                      <a:cubicBezTo>
                        <a:pt x="154" y="102"/>
                        <a:pt x="154" y="103"/>
                        <a:pt x="154" y="102"/>
                      </a:cubicBezTo>
                      <a:cubicBezTo>
                        <a:pt x="155" y="103"/>
                        <a:pt x="154" y="103"/>
                        <a:pt x="154" y="103"/>
                      </a:cubicBezTo>
                      <a:cubicBezTo>
                        <a:pt x="154" y="103"/>
                        <a:pt x="154" y="103"/>
                        <a:pt x="154" y="103"/>
                      </a:cubicBezTo>
                      <a:cubicBezTo>
                        <a:pt x="154" y="103"/>
                        <a:pt x="153" y="103"/>
                        <a:pt x="153" y="102"/>
                      </a:cubicBezTo>
                      <a:close/>
                      <a:moveTo>
                        <a:pt x="160" y="119"/>
                      </a:moveTo>
                      <a:cubicBezTo>
                        <a:pt x="161" y="119"/>
                        <a:pt x="161" y="119"/>
                        <a:pt x="161" y="120"/>
                      </a:cubicBezTo>
                      <a:cubicBezTo>
                        <a:pt x="161" y="120"/>
                        <a:pt x="161" y="120"/>
                        <a:pt x="161" y="120"/>
                      </a:cubicBezTo>
                      <a:cubicBezTo>
                        <a:pt x="160" y="120"/>
                        <a:pt x="160" y="119"/>
                        <a:pt x="160" y="119"/>
                      </a:cubicBezTo>
                      <a:close/>
                      <a:moveTo>
                        <a:pt x="158" y="106"/>
                      </a:moveTo>
                      <a:cubicBezTo>
                        <a:pt x="159" y="105"/>
                        <a:pt x="158" y="106"/>
                        <a:pt x="157" y="106"/>
                      </a:cubicBezTo>
                      <a:cubicBezTo>
                        <a:pt x="157" y="105"/>
                        <a:pt x="158" y="105"/>
                        <a:pt x="159" y="104"/>
                      </a:cubicBezTo>
                      <a:cubicBezTo>
                        <a:pt x="159" y="105"/>
                        <a:pt x="159" y="105"/>
                        <a:pt x="160" y="104"/>
                      </a:cubicBezTo>
                      <a:cubicBezTo>
                        <a:pt x="159" y="105"/>
                        <a:pt x="160" y="105"/>
                        <a:pt x="160" y="105"/>
                      </a:cubicBezTo>
                      <a:cubicBezTo>
                        <a:pt x="159" y="104"/>
                        <a:pt x="159" y="106"/>
                        <a:pt x="158" y="106"/>
                      </a:cubicBezTo>
                      <a:close/>
                      <a:moveTo>
                        <a:pt x="166" y="127"/>
                      </a:moveTo>
                      <a:cubicBezTo>
                        <a:pt x="166" y="126"/>
                        <a:pt x="167" y="126"/>
                        <a:pt x="167" y="126"/>
                      </a:cubicBezTo>
                      <a:cubicBezTo>
                        <a:pt x="168" y="126"/>
                        <a:pt x="166" y="127"/>
                        <a:pt x="166" y="127"/>
                      </a:cubicBezTo>
                      <a:close/>
                      <a:moveTo>
                        <a:pt x="163" y="115"/>
                      </a:moveTo>
                      <a:cubicBezTo>
                        <a:pt x="163" y="115"/>
                        <a:pt x="163" y="115"/>
                        <a:pt x="163" y="116"/>
                      </a:cubicBezTo>
                      <a:cubicBezTo>
                        <a:pt x="163" y="116"/>
                        <a:pt x="163" y="115"/>
                        <a:pt x="163" y="115"/>
                      </a:cubicBezTo>
                      <a:cubicBezTo>
                        <a:pt x="162" y="115"/>
                        <a:pt x="162" y="115"/>
                        <a:pt x="162" y="115"/>
                      </a:cubicBezTo>
                      <a:cubicBezTo>
                        <a:pt x="162" y="115"/>
                        <a:pt x="163" y="115"/>
                        <a:pt x="163" y="115"/>
                      </a:cubicBezTo>
                      <a:close/>
                      <a:moveTo>
                        <a:pt x="164" y="116"/>
                      </a:moveTo>
                      <a:cubicBezTo>
                        <a:pt x="163" y="115"/>
                        <a:pt x="165" y="115"/>
                        <a:pt x="165" y="114"/>
                      </a:cubicBezTo>
                      <a:cubicBezTo>
                        <a:pt x="166" y="115"/>
                        <a:pt x="166" y="115"/>
                        <a:pt x="166" y="115"/>
                      </a:cubicBezTo>
                      <a:cubicBezTo>
                        <a:pt x="165" y="116"/>
                        <a:pt x="165" y="115"/>
                        <a:pt x="164" y="116"/>
                      </a:cubicBezTo>
                      <a:close/>
                      <a:moveTo>
                        <a:pt x="163" y="99"/>
                      </a:moveTo>
                      <a:cubicBezTo>
                        <a:pt x="161" y="100"/>
                        <a:pt x="164" y="101"/>
                        <a:pt x="162" y="101"/>
                      </a:cubicBezTo>
                      <a:cubicBezTo>
                        <a:pt x="162" y="100"/>
                        <a:pt x="161" y="102"/>
                        <a:pt x="160" y="102"/>
                      </a:cubicBezTo>
                      <a:cubicBezTo>
                        <a:pt x="161" y="100"/>
                        <a:pt x="161" y="100"/>
                        <a:pt x="163" y="99"/>
                      </a:cubicBezTo>
                      <a:close/>
                      <a:moveTo>
                        <a:pt x="177" y="136"/>
                      </a:moveTo>
                      <a:cubicBezTo>
                        <a:pt x="177" y="136"/>
                        <a:pt x="177" y="135"/>
                        <a:pt x="178" y="135"/>
                      </a:cubicBezTo>
                      <a:cubicBezTo>
                        <a:pt x="178" y="136"/>
                        <a:pt x="177" y="136"/>
                        <a:pt x="178" y="137"/>
                      </a:cubicBezTo>
                      <a:cubicBezTo>
                        <a:pt x="178" y="137"/>
                        <a:pt x="178" y="137"/>
                        <a:pt x="178" y="137"/>
                      </a:cubicBezTo>
                      <a:cubicBezTo>
                        <a:pt x="177" y="138"/>
                        <a:pt x="177" y="138"/>
                        <a:pt x="177" y="138"/>
                      </a:cubicBezTo>
                      <a:cubicBezTo>
                        <a:pt x="177" y="137"/>
                        <a:pt x="177" y="137"/>
                        <a:pt x="178" y="137"/>
                      </a:cubicBezTo>
                      <a:cubicBezTo>
                        <a:pt x="177" y="136"/>
                        <a:pt x="177" y="137"/>
                        <a:pt x="177" y="137"/>
                      </a:cubicBezTo>
                      <a:cubicBezTo>
                        <a:pt x="177" y="136"/>
                        <a:pt x="177" y="136"/>
                        <a:pt x="177" y="136"/>
                      </a:cubicBezTo>
                      <a:close/>
                      <a:moveTo>
                        <a:pt x="165" y="99"/>
                      </a:moveTo>
                      <a:cubicBezTo>
                        <a:pt x="165" y="100"/>
                        <a:pt x="165" y="99"/>
                        <a:pt x="164" y="100"/>
                      </a:cubicBezTo>
                      <a:cubicBezTo>
                        <a:pt x="164" y="99"/>
                        <a:pt x="164" y="99"/>
                        <a:pt x="165" y="98"/>
                      </a:cubicBezTo>
                      <a:cubicBezTo>
                        <a:pt x="165" y="99"/>
                        <a:pt x="165" y="99"/>
                        <a:pt x="165" y="99"/>
                      </a:cubicBezTo>
                      <a:cubicBezTo>
                        <a:pt x="165" y="99"/>
                        <a:pt x="165" y="99"/>
                        <a:pt x="165" y="99"/>
                      </a:cubicBezTo>
                      <a:close/>
                      <a:moveTo>
                        <a:pt x="160" y="82"/>
                      </a:moveTo>
                      <a:cubicBezTo>
                        <a:pt x="160" y="81"/>
                        <a:pt x="161" y="82"/>
                        <a:pt x="162" y="81"/>
                      </a:cubicBezTo>
                      <a:cubicBezTo>
                        <a:pt x="163" y="82"/>
                        <a:pt x="161" y="82"/>
                        <a:pt x="160" y="82"/>
                      </a:cubicBezTo>
                      <a:close/>
                      <a:moveTo>
                        <a:pt x="167" y="97"/>
                      </a:moveTo>
                      <a:cubicBezTo>
                        <a:pt x="168" y="98"/>
                        <a:pt x="169" y="97"/>
                        <a:pt x="169" y="98"/>
                      </a:cubicBezTo>
                      <a:cubicBezTo>
                        <a:pt x="169" y="98"/>
                        <a:pt x="169" y="98"/>
                        <a:pt x="168" y="98"/>
                      </a:cubicBezTo>
                      <a:cubicBezTo>
                        <a:pt x="168" y="98"/>
                        <a:pt x="168" y="99"/>
                        <a:pt x="167" y="99"/>
                      </a:cubicBezTo>
                      <a:cubicBezTo>
                        <a:pt x="166" y="98"/>
                        <a:pt x="168" y="98"/>
                        <a:pt x="167" y="97"/>
                      </a:cubicBezTo>
                      <a:close/>
                      <a:moveTo>
                        <a:pt x="175" y="111"/>
                      </a:moveTo>
                      <a:cubicBezTo>
                        <a:pt x="174" y="112"/>
                        <a:pt x="173" y="113"/>
                        <a:pt x="172" y="113"/>
                      </a:cubicBezTo>
                      <a:cubicBezTo>
                        <a:pt x="171" y="112"/>
                        <a:pt x="174" y="112"/>
                        <a:pt x="173" y="111"/>
                      </a:cubicBezTo>
                      <a:cubicBezTo>
                        <a:pt x="174" y="111"/>
                        <a:pt x="174" y="112"/>
                        <a:pt x="175" y="111"/>
                      </a:cubicBezTo>
                      <a:close/>
                      <a:moveTo>
                        <a:pt x="176" y="124"/>
                      </a:moveTo>
                      <a:cubicBezTo>
                        <a:pt x="176" y="123"/>
                        <a:pt x="177" y="123"/>
                        <a:pt x="178" y="123"/>
                      </a:cubicBezTo>
                      <a:cubicBezTo>
                        <a:pt x="178" y="123"/>
                        <a:pt x="177" y="124"/>
                        <a:pt x="176" y="124"/>
                      </a:cubicBezTo>
                      <a:close/>
                      <a:moveTo>
                        <a:pt x="172" y="101"/>
                      </a:moveTo>
                      <a:cubicBezTo>
                        <a:pt x="172" y="102"/>
                        <a:pt x="170" y="102"/>
                        <a:pt x="169" y="102"/>
                      </a:cubicBezTo>
                      <a:cubicBezTo>
                        <a:pt x="169" y="101"/>
                        <a:pt x="171" y="101"/>
                        <a:pt x="172" y="101"/>
                      </a:cubicBezTo>
                      <a:close/>
                      <a:moveTo>
                        <a:pt x="169" y="96"/>
                      </a:moveTo>
                      <a:cubicBezTo>
                        <a:pt x="169" y="97"/>
                        <a:pt x="168" y="96"/>
                        <a:pt x="167" y="97"/>
                      </a:cubicBezTo>
                      <a:cubicBezTo>
                        <a:pt x="167" y="96"/>
                        <a:pt x="168" y="96"/>
                        <a:pt x="168" y="95"/>
                      </a:cubicBezTo>
                      <a:cubicBezTo>
                        <a:pt x="168" y="96"/>
                        <a:pt x="169" y="97"/>
                        <a:pt x="169" y="96"/>
                      </a:cubicBezTo>
                      <a:close/>
                      <a:moveTo>
                        <a:pt x="171" y="105"/>
                      </a:moveTo>
                      <a:cubicBezTo>
                        <a:pt x="171" y="105"/>
                        <a:pt x="171" y="105"/>
                        <a:pt x="171" y="105"/>
                      </a:cubicBezTo>
                      <a:cubicBezTo>
                        <a:pt x="171" y="104"/>
                        <a:pt x="170" y="104"/>
                        <a:pt x="170" y="104"/>
                      </a:cubicBezTo>
                      <a:cubicBezTo>
                        <a:pt x="171" y="104"/>
                        <a:pt x="171" y="103"/>
                        <a:pt x="171" y="103"/>
                      </a:cubicBezTo>
                      <a:cubicBezTo>
                        <a:pt x="173" y="102"/>
                        <a:pt x="173" y="103"/>
                        <a:pt x="174" y="103"/>
                      </a:cubicBezTo>
                      <a:cubicBezTo>
                        <a:pt x="174" y="105"/>
                        <a:pt x="171" y="103"/>
                        <a:pt x="171" y="105"/>
                      </a:cubicBezTo>
                      <a:close/>
                      <a:moveTo>
                        <a:pt x="168" y="89"/>
                      </a:moveTo>
                      <a:cubicBezTo>
                        <a:pt x="166" y="89"/>
                        <a:pt x="166" y="89"/>
                        <a:pt x="166" y="89"/>
                      </a:cubicBezTo>
                      <a:cubicBezTo>
                        <a:pt x="166" y="89"/>
                        <a:pt x="168" y="88"/>
                        <a:pt x="168" y="89"/>
                      </a:cubicBezTo>
                      <a:close/>
                      <a:moveTo>
                        <a:pt x="175" y="111"/>
                      </a:moveTo>
                      <a:cubicBezTo>
                        <a:pt x="175" y="111"/>
                        <a:pt x="176" y="110"/>
                        <a:pt x="176" y="110"/>
                      </a:cubicBezTo>
                      <a:cubicBezTo>
                        <a:pt x="176" y="110"/>
                        <a:pt x="176" y="110"/>
                        <a:pt x="177" y="110"/>
                      </a:cubicBezTo>
                      <a:cubicBezTo>
                        <a:pt x="177" y="111"/>
                        <a:pt x="176" y="111"/>
                        <a:pt x="175" y="111"/>
                      </a:cubicBezTo>
                      <a:close/>
                      <a:moveTo>
                        <a:pt x="176" y="95"/>
                      </a:moveTo>
                      <a:cubicBezTo>
                        <a:pt x="176" y="96"/>
                        <a:pt x="172" y="97"/>
                        <a:pt x="171" y="97"/>
                      </a:cubicBezTo>
                      <a:cubicBezTo>
                        <a:pt x="171" y="96"/>
                        <a:pt x="173" y="96"/>
                        <a:pt x="173" y="96"/>
                      </a:cubicBezTo>
                      <a:cubicBezTo>
                        <a:pt x="173" y="96"/>
                        <a:pt x="175" y="96"/>
                        <a:pt x="176" y="95"/>
                      </a:cubicBezTo>
                      <a:close/>
                      <a:moveTo>
                        <a:pt x="180" y="123"/>
                      </a:moveTo>
                      <a:cubicBezTo>
                        <a:pt x="180" y="122"/>
                        <a:pt x="180" y="122"/>
                        <a:pt x="181" y="122"/>
                      </a:cubicBezTo>
                      <a:cubicBezTo>
                        <a:pt x="180" y="122"/>
                        <a:pt x="181" y="122"/>
                        <a:pt x="181" y="122"/>
                      </a:cubicBezTo>
                      <a:cubicBezTo>
                        <a:pt x="181" y="122"/>
                        <a:pt x="180" y="122"/>
                        <a:pt x="181" y="121"/>
                      </a:cubicBezTo>
                      <a:cubicBezTo>
                        <a:pt x="182" y="121"/>
                        <a:pt x="182" y="122"/>
                        <a:pt x="183" y="122"/>
                      </a:cubicBezTo>
                      <a:cubicBezTo>
                        <a:pt x="183" y="123"/>
                        <a:pt x="181" y="123"/>
                        <a:pt x="180" y="123"/>
                      </a:cubicBezTo>
                      <a:close/>
                      <a:moveTo>
                        <a:pt x="176" y="101"/>
                      </a:moveTo>
                      <a:cubicBezTo>
                        <a:pt x="176" y="101"/>
                        <a:pt x="177" y="101"/>
                        <a:pt x="176" y="101"/>
                      </a:cubicBezTo>
                      <a:cubicBezTo>
                        <a:pt x="176" y="101"/>
                        <a:pt x="177" y="101"/>
                        <a:pt x="177" y="101"/>
                      </a:cubicBezTo>
                      <a:cubicBezTo>
                        <a:pt x="177" y="102"/>
                        <a:pt x="177" y="102"/>
                        <a:pt x="177" y="102"/>
                      </a:cubicBezTo>
                      <a:cubicBezTo>
                        <a:pt x="177" y="102"/>
                        <a:pt x="177" y="102"/>
                        <a:pt x="177" y="102"/>
                      </a:cubicBezTo>
                      <a:cubicBezTo>
                        <a:pt x="176" y="102"/>
                        <a:pt x="176" y="101"/>
                        <a:pt x="176" y="101"/>
                      </a:cubicBezTo>
                      <a:close/>
                      <a:moveTo>
                        <a:pt x="178" y="100"/>
                      </a:moveTo>
                      <a:cubicBezTo>
                        <a:pt x="178" y="100"/>
                        <a:pt x="179" y="99"/>
                        <a:pt x="180" y="99"/>
                      </a:cubicBezTo>
                      <a:cubicBezTo>
                        <a:pt x="180" y="100"/>
                        <a:pt x="178" y="100"/>
                        <a:pt x="178" y="100"/>
                      </a:cubicBezTo>
                      <a:close/>
                      <a:moveTo>
                        <a:pt x="187" y="129"/>
                      </a:moveTo>
                      <a:cubicBezTo>
                        <a:pt x="187" y="128"/>
                        <a:pt x="188" y="128"/>
                        <a:pt x="187" y="128"/>
                      </a:cubicBezTo>
                      <a:cubicBezTo>
                        <a:pt x="188" y="128"/>
                        <a:pt x="188" y="128"/>
                        <a:pt x="188" y="129"/>
                      </a:cubicBezTo>
                      <a:cubicBezTo>
                        <a:pt x="188" y="129"/>
                        <a:pt x="187" y="129"/>
                        <a:pt x="187" y="129"/>
                      </a:cubicBezTo>
                      <a:close/>
                      <a:moveTo>
                        <a:pt x="182" y="109"/>
                      </a:moveTo>
                      <a:cubicBezTo>
                        <a:pt x="182" y="109"/>
                        <a:pt x="181" y="109"/>
                        <a:pt x="181" y="109"/>
                      </a:cubicBezTo>
                      <a:cubicBezTo>
                        <a:pt x="181" y="109"/>
                        <a:pt x="181" y="109"/>
                        <a:pt x="180" y="109"/>
                      </a:cubicBezTo>
                      <a:cubicBezTo>
                        <a:pt x="181" y="108"/>
                        <a:pt x="182" y="108"/>
                        <a:pt x="182" y="109"/>
                      </a:cubicBezTo>
                      <a:close/>
                      <a:moveTo>
                        <a:pt x="179" y="94"/>
                      </a:moveTo>
                      <a:cubicBezTo>
                        <a:pt x="179" y="95"/>
                        <a:pt x="178" y="95"/>
                        <a:pt x="177" y="95"/>
                      </a:cubicBezTo>
                      <a:cubicBezTo>
                        <a:pt x="177" y="94"/>
                        <a:pt x="178" y="94"/>
                        <a:pt x="179" y="94"/>
                      </a:cubicBezTo>
                      <a:close/>
                      <a:moveTo>
                        <a:pt x="186" y="121"/>
                      </a:moveTo>
                      <a:cubicBezTo>
                        <a:pt x="185" y="121"/>
                        <a:pt x="186" y="120"/>
                        <a:pt x="187" y="120"/>
                      </a:cubicBezTo>
                      <a:cubicBezTo>
                        <a:pt x="187" y="121"/>
                        <a:pt x="187" y="121"/>
                        <a:pt x="187" y="121"/>
                      </a:cubicBezTo>
                      <a:cubicBezTo>
                        <a:pt x="187" y="121"/>
                        <a:pt x="186" y="120"/>
                        <a:pt x="186" y="121"/>
                      </a:cubicBezTo>
                      <a:close/>
                      <a:moveTo>
                        <a:pt x="186" y="112"/>
                      </a:moveTo>
                      <a:cubicBezTo>
                        <a:pt x="184" y="112"/>
                        <a:pt x="184" y="112"/>
                        <a:pt x="184" y="112"/>
                      </a:cubicBezTo>
                      <a:cubicBezTo>
                        <a:pt x="184" y="111"/>
                        <a:pt x="186" y="110"/>
                        <a:pt x="186" y="112"/>
                      </a:cubicBezTo>
                      <a:close/>
                      <a:moveTo>
                        <a:pt x="181" y="100"/>
                      </a:moveTo>
                      <a:cubicBezTo>
                        <a:pt x="182" y="100"/>
                        <a:pt x="184" y="100"/>
                        <a:pt x="185" y="99"/>
                      </a:cubicBezTo>
                      <a:cubicBezTo>
                        <a:pt x="184" y="99"/>
                        <a:pt x="185" y="100"/>
                        <a:pt x="185" y="99"/>
                      </a:cubicBezTo>
                      <a:cubicBezTo>
                        <a:pt x="186" y="100"/>
                        <a:pt x="185" y="100"/>
                        <a:pt x="184" y="100"/>
                      </a:cubicBezTo>
                      <a:cubicBezTo>
                        <a:pt x="184" y="101"/>
                        <a:pt x="185" y="100"/>
                        <a:pt x="185" y="101"/>
                      </a:cubicBezTo>
                      <a:cubicBezTo>
                        <a:pt x="183" y="102"/>
                        <a:pt x="182" y="101"/>
                        <a:pt x="181" y="100"/>
                      </a:cubicBezTo>
                      <a:close/>
                      <a:moveTo>
                        <a:pt x="179" y="83"/>
                      </a:moveTo>
                      <a:cubicBezTo>
                        <a:pt x="178" y="83"/>
                        <a:pt x="178" y="83"/>
                        <a:pt x="177" y="83"/>
                      </a:cubicBezTo>
                      <a:cubicBezTo>
                        <a:pt x="177" y="82"/>
                        <a:pt x="178" y="83"/>
                        <a:pt x="178" y="82"/>
                      </a:cubicBezTo>
                      <a:cubicBezTo>
                        <a:pt x="179" y="82"/>
                        <a:pt x="179" y="82"/>
                        <a:pt x="179" y="83"/>
                      </a:cubicBezTo>
                      <a:close/>
                      <a:moveTo>
                        <a:pt x="189" y="116"/>
                      </a:moveTo>
                      <a:cubicBezTo>
                        <a:pt x="188" y="116"/>
                        <a:pt x="188" y="116"/>
                        <a:pt x="188" y="116"/>
                      </a:cubicBezTo>
                      <a:cubicBezTo>
                        <a:pt x="188" y="115"/>
                        <a:pt x="189" y="115"/>
                        <a:pt x="190" y="115"/>
                      </a:cubicBezTo>
                      <a:cubicBezTo>
                        <a:pt x="190" y="115"/>
                        <a:pt x="189" y="116"/>
                        <a:pt x="189" y="116"/>
                      </a:cubicBezTo>
                      <a:close/>
                      <a:moveTo>
                        <a:pt x="174" y="70"/>
                      </a:moveTo>
                      <a:cubicBezTo>
                        <a:pt x="175" y="70"/>
                        <a:pt x="176" y="69"/>
                        <a:pt x="177" y="69"/>
                      </a:cubicBezTo>
                      <a:cubicBezTo>
                        <a:pt x="177" y="69"/>
                        <a:pt x="177" y="70"/>
                        <a:pt x="176" y="70"/>
                      </a:cubicBezTo>
                      <a:cubicBezTo>
                        <a:pt x="177" y="70"/>
                        <a:pt x="178" y="70"/>
                        <a:pt x="178" y="70"/>
                      </a:cubicBezTo>
                      <a:cubicBezTo>
                        <a:pt x="179" y="71"/>
                        <a:pt x="177" y="70"/>
                        <a:pt x="179" y="71"/>
                      </a:cubicBezTo>
                      <a:cubicBezTo>
                        <a:pt x="176" y="71"/>
                        <a:pt x="176" y="70"/>
                        <a:pt x="174" y="70"/>
                      </a:cubicBezTo>
                      <a:close/>
                      <a:moveTo>
                        <a:pt x="189" y="106"/>
                      </a:moveTo>
                      <a:cubicBezTo>
                        <a:pt x="189" y="106"/>
                        <a:pt x="189" y="106"/>
                        <a:pt x="189" y="106"/>
                      </a:cubicBezTo>
                      <a:cubicBezTo>
                        <a:pt x="189" y="107"/>
                        <a:pt x="188" y="107"/>
                        <a:pt x="187" y="107"/>
                      </a:cubicBezTo>
                      <a:cubicBezTo>
                        <a:pt x="187" y="106"/>
                        <a:pt x="189" y="107"/>
                        <a:pt x="189" y="106"/>
                      </a:cubicBezTo>
                      <a:close/>
                      <a:moveTo>
                        <a:pt x="188" y="109"/>
                      </a:moveTo>
                      <a:cubicBezTo>
                        <a:pt x="188" y="109"/>
                        <a:pt x="188" y="109"/>
                        <a:pt x="188" y="109"/>
                      </a:cubicBezTo>
                      <a:cubicBezTo>
                        <a:pt x="189" y="109"/>
                        <a:pt x="190" y="109"/>
                        <a:pt x="189" y="108"/>
                      </a:cubicBezTo>
                      <a:cubicBezTo>
                        <a:pt x="190" y="108"/>
                        <a:pt x="190" y="108"/>
                        <a:pt x="191" y="108"/>
                      </a:cubicBezTo>
                      <a:cubicBezTo>
                        <a:pt x="191" y="109"/>
                        <a:pt x="190" y="109"/>
                        <a:pt x="188" y="109"/>
                      </a:cubicBezTo>
                      <a:close/>
                      <a:moveTo>
                        <a:pt x="190" y="110"/>
                      </a:moveTo>
                      <a:cubicBezTo>
                        <a:pt x="191" y="110"/>
                        <a:pt x="190" y="109"/>
                        <a:pt x="191" y="109"/>
                      </a:cubicBezTo>
                      <a:cubicBezTo>
                        <a:pt x="191" y="110"/>
                        <a:pt x="192" y="110"/>
                        <a:pt x="192" y="109"/>
                      </a:cubicBezTo>
                      <a:cubicBezTo>
                        <a:pt x="192" y="110"/>
                        <a:pt x="191" y="110"/>
                        <a:pt x="190" y="110"/>
                      </a:cubicBezTo>
                      <a:cubicBezTo>
                        <a:pt x="190" y="110"/>
                        <a:pt x="190" y="110"/>
                        <a:pt x="190" y="110"/>
                      </a:cubicBezTo>
                      <a:close/>
                      <a:moveTo>
                        <a:pt x="187" y="97"/>
                      </a:moveTo>
                      <a:cubicBezTo>
                        <a:pt x="188" y="97"/>
                        <a:pt x="190" y="98"/>
                        <a:pt x="190" y="97"/>
                      </a:cubicBezTo>
                      <a:cubicBezTo>
                        <a:pt x="191" y="97"/>
                        <a:pt x="191" y="98"/>
                        <a:pt x="192" y="97"/>
                      </a:cubicBezTo>
                      <a:cubicBezTo>
                        <a:pt x="192" y="98"/>
                        <a:pt x="192" y="98"/>
                        <a:pt x="192" y="98"/>
                      </a:cubicBezTo>
                      <a:cubicBezTo>
                        <a:pt x="191" y="98"/>
                        <a:pt x="190" y="99"/>
                        <a:pt x="188" y="99"/>
                      </a:cubicBezTo>
                      <a:cubicBezTo>
                        <a:pt x="188" y="99"/>
                        <a:pt x="187" y="99"/>
                        <a:pt x="186" y="98"/>
                      </a:cubicBezTo>
                      <a:cubicBezTo>
                        <a:pt x="186" y="98"/>
                        <a:pt x="187" y="98"/>
                        <a:pt x="187" y="97"/>
                      </a:cubicBezTo>
                      <a:close/>
                      <a:moveTo>
                        <a:pt x="182" y="66"/>
                      </a:moveTo>
                      <a:cubicBezTo>
                        <a:pt x="180" y="66"/>
                        <a:pt x="178" y="67"/>
                        <a:pt x="177" y="66"/>
                      </a:cubicBezTo>
                      <a:cubicBezTo>
                        <a:pt x="179" y="66"/>
                        <a:pt x="181" y="65"/>
                        <a:pt x="182" y="66"/>
                      </a:cubicBezTo>
                      <a:close/>
                      <a:moveTo>
                        <a:pt x="193" y="105"/>
                      </a:moveTo>
                      <a:cubicBezTo>
                        <a:pt x="193" y="104"/>
                        <a:pt x="194" y="105"/>
                        <a:pt x="193" y="105"/>
                      </a:cubicBezTo>
                      <a:cubicBezTo>
                        <a:pt x="195" y="105"/>
                        <a:pt x="192" y="107"/>
                        <a:pt x="192" y="105"/>
                      </a:cubicBezTo>
                      <a:cubicBezTo>
                        <a:pt x="192" y="104"/>
                        <a:pt x="193" y="105"/>
                        <a:pt x="193" y="105"/>
                      </a:cubicBezTo>
                      <a:close/>
                      <a:moveTo>
                        <a:pt x="195" y="101"/>
                      </a:moveTo>
                      <a:cubicBezTo>
                        <a:pt x="194" y="101"/>
                        <a:pt x="193" y="102"/>
                        <a:pt x="192" y="102"/>
                      </a:cubicBezTo>
                      <a:cubicBezTo>
                        <a:pt x="192" y="101"/>
                        <a:pt x="194" y="101"/>
                        <a:pt x="195" y="101"/>
                      </a:cubicBezTo>
                      <a:close/>
                      <a:moveTo>
                        <a:pt x="189" y="88"/>
                      </a:moveTo>
                      <a:cubicBezTo>
                        <a:pt x="189" y="88"/>
                        <a:pt x="189" y="89"/>
                        <a:pt x="189" y="89"/>
                      </a:cubicBezTo>
                      <a:cubicBezTo>
                        <a:pt x="188" y="88"/>
                        <a:pt x="190" y="86"/>
                        <a:pt x="192" y="86"/>
                      </a:cubicBezTo>
                      <a:cubicBezTo>
                        <a:pt x="192" y="87"/>
                        <a:pt x="192" y="87"/>
                        <a:pt x="193" y="87"/>
                      </a:cubicBezTo>
                      <a:cubicBezTo>
                        <a:pt x="193" y="88"/>
                        <a:pt x="190" y="90"/>
                        <a:pt x="189" y="88"/>
                      </a:cubicBezTo>
                      <a:close/>
                      <a:moveTo>
                        <a:pt x="184" y="69"/>
                      </a:moveTo>
                      <a:cubicBezTo>
                        <a:pt x="183" y="69"/>
                        <a:pt x="183" y="69"/>
                        <a:pt x="183" y="68"/>
                      </a:cubicBezTo>
                      <a:cubicBezTo>
                        <a:pt x="184" y="68"/>
                        <a:pt x="187" y="67"/>
                        <a:pt x="186" y="67"/>
                      </a:cubicBezTo>
                      <a:cubicBezTo>
                        <a:pt x="186" y="66"/>
                        <a:pt x="187" y="67"/>
                        <a:pt x="187" y="67"/>
                      </a:cubicBezTo>
                      <a:cubicBezTo>
                        <a:pt x="186" y="69"/>
                        <a:pt x="186" y="69"/>
                        <a:pt x="184" y="69"/>
                      </a:cubicBezTo>
                      <a:close/>
                      <a:moveTo>
                        <a:pt x="196" y="107"/>
                      </a:moveTo>
                      <a:cubicBezTo>
                        <a:pt x="197" y="108"/>
                        <a:pt x="199" y="106"/>
                        <a:pt x="201" y="107"/>
                      </a:cubicBezTo>
                      <a:cubicBezTo>
                        <a:pt x="200" y="107"/>
                        <a:pt x="198" y="108"/>
                        <a:pt x="196" y="108"/>
                      </a:cubicBezTo>
                      <a:lnTo>
                        <a:pt x="196" y="107"/>
                      </a:lnTo>
                      <a:close/>
                      <a:moveTo>
                        <a:pt x="205" y="129"/>
                      </a:moveTo>
                      <a:cubicBezTo>
                        <a:pt x="204" y="128"/>
                        <a:pt x="204" y="128"/>
                        <a:pt x="203" y="129"/>
                      </a:cubicBezTo>
                      <a:cubicBezTo>
                        <a:pt x="203" y="128"/>
                        <a:pt x="205" y="127"/>
                        <a:pt x="205" y="129"/>
                      </a:cubicBezTo>
                      <a:close/>
                      <a:moveTo>
                        <a:pt x="193" y="90"/>
                      </a:moveTo>
                      <a:cubicBezTo>
                        <a:pt x="192" y="90"/>
                        <a:pt x="192" y="90"/>
                        <a:pt x="192" y="90"/>
                      </a:cubicBezTo>
                      <a:cubicBezTo>
                        <a:pt x="191" y="90"/>
                        <a:pt x="193" y="89"/>
                        <a:pt x="193" y="90"/>
                      </a:cubicBezTo>
                      <a:close/>
                      <a:moveTo>
                        <a:pt x="186" y="64"/>
                      </a:moveTo>
                      <a:cubicBezTo>
                        <a:pt x="186" y="65"/>
                        <a:pt x="186" y="65"/>
                        <a:pt x="186" y="65"/>
                      </a:cubicBezTo>
                      <a:cubicBezTo>
                        <a:pt x="185" y="65"/>
                        <a:pt x="186" y="64"/>
                        <a:pt x="187" y="64"/>
                      </a:cubicBezTo>
                      <a:cubicBezTo>
                        <a:pt x="187" y="64"/>
                        <a:pt x="187" y="65"/>
                        <a:pt x="187" y="65"/>
                      </a:cubicBezTo>
                      <a:cubicBezTo>
                        <a:pt x="186" y="65"/>
                        <a:pt x="186" y="65"/>
                        <a:pt x="186" y="64"/>
                      </a:cubicBezTo>
                      <a:close/>
                      <a:moveTo>
                        <a:pt x="189" y="68"/>
                      </a:moveTo>
                      <a:cubicBezTo>
                        <a:pt x="189" y="68"/>
                        <a:pt x="188" y="67"/>
                        <a:pt x="188" y="68"/>
                      </a:cubicBezTo>
                      <a:cubicBezTo>
                        <a:pt x="188" y="67"/>
                        <a:pt x="188" y="67"/>
                        <a:pt x="188" y="66"/>
                      </a:cubicBezTo>
                      <a:cubicBezTo>
                        <a:pt x="188" y="66"/>
                        <a:pt x="188" y="66"/>
                        <a:pt x="189" y="66"/>
                      </a:cubicBezTo>
                      <a:cubicBezTo>
                        <a:pt x="189" y="66"/>
                        <a:pt x="188" y="66"/>
                        <a:pt x="189" y="67"/>
                      </a:cubicBezTo>
                      <a:cubicBezTo>
                        <a:pt x="190" y="66"/>
                        <a:pt x="191" y="66"/>
                        <a:pt x="192" y="66"/>
                      </a:cubicBezTo>
                      <a:cubicBezTo>
                        <a:pt x="192" y="67"/>
                        <a:pt x="189" y="67"/>
                        <a:pt x="189" y="68"/>
                      </a:cubicBezTo>
                      <a:close/>
                      <a:moveTo>
                        <a:pt x="203" y="105"/>
                      </a:moveTo>
                      <a:cubicBezTo>
                        <a:pt x="201" y="105"/>
                        <a:pt x="201" y="106"/>
                        <a:pt x="199" y="106"/>
                      </a:cubicBezTo>
                      <a:cubicBezTo>
                        <a:pt x="200" y="104"/>
                        <a:pt x="201" y="105"/>
                        <a:pt x="202" y="104"/>
                      </a:cubicBezTo>
                      <a:lnTo>
                        <a:pt x="203" y="105"/>
                      </a:lnTo>
                      <a:close/>
                      <a:moveTo>
                        <a:pt x="187" y="64"/>
                      </a:moveTo>
                      <a:cubicBezTo>
                        <a:pt x="188" y="64"/>
                        <a:pt x="189" y="63"/>
                        <a:pt x="190" y="63"/>
                      </a:cubicBezTo>
                      <a:cubicBezTo>
                        <a:pt x="189" y="65"/>
                        <a:pt x="188" y="64"/>
                        <a:pt x="187" y="64"/>
                      </a:cubicBezTo>
                      <a:close/>
                      <a:moveTo>
                        <a:pt x="203" y="102"/>
                      </a:moveTo>
                      <a:cubicBezTo>
                        <a:pt x="202" y="101"/>
                        <a:pt x="203" y="103"/>
                        <a:pt x="201" y="103"/>
                      </a:cubicBezTo>
                      <a:cubicBezTo>
                        <a:pt x="201" y="102"/>
                        <a:pt x="201" y="102"/>
                        <a:pt x="201" y="101"/>
                      </a:cubicBezTo>
                      <a:cubicBezTo>
                        <a:pt x="202" y="101"/>
                        <a:pt x="203" y="101"/>
                        <a:pt x="203" y="102"/>
                      </a:cubicBezTo>
                      <a:close/>
                      <a:moveTo>
                        <a:pt x="202" y="96"/>
                      </a:moveTo>
                      <a:cubicBezTo>
                        <a:pt x="202" y="96"/>
                        <a:pt x="202" y="95"/>
                        <a:pt x="202" y="95"/>
                      </a:cubicBezTo>
                      <a:cubicBezTo>
                        <a:pt x="202" y="95"/>
                        <a:pt x="201" y="96"/>
                        <a:pt x="200" y="96"/>
                      </a:cubicBezTo>
                      <a:cubicBezTo>
                        <a:pt x="201" y="94"/>
                        <a:pt x="199" y="97"/>
                        <a:pt x="199" y="95"/>
                      </a:cubicBezTo>
                      <a:cubicBezTo>
                        <a:pt x="201" y="95"/>
                        <a:pt x="203" y="92"/>
                        <a:pt x="205" y="92"/>
                      </a:cubicBezTo>
                      <a:cubicBezTo>
                        <a:pt x="204" y="92"/>
                        <a:pt x="204" y="93"/>
                        <a:pt x="204" y="94"/>
                      </a:cubicBezTo>
                      <a:cubicBezTo>
                        <a:pt x="204" y="95"/>
                        <a:pt x="204" y="94"/>
                        <a:pt x="203" y="94"/>
                      </a:cubicBezTo>
                      <a:cubicBezTo>
                        <a:pt x="203" y="95"/>
                        <a:pt x="204" y="95"/>
                        <a:pt x="204" y="96"/>
                      </a:cubicBezTo>
                      <a:cubicBezTo>
                        <a:pt x="203" y="96"/>
                        <a:pt x="203" y="96"/>
                        <a:pt x="202" y="96"/>
                      </a:cubicBezTo>
                      <a:close/>
                      <a:moveTo>
                        <a:pt x="191" y="64"/>
                      </a:moveTo>
                      <a:cubicBezTo>
                        <a:pt x="191" y="63"/>
                        <a:pt x="192" y="63"/>
                        <a:pt x="191" y="62"/>
                      </a:cubicBezTo>
                      <a:cubicBezTo>
                        <a:pt x="193" y="61"/>
                        <a:pt x="193" y="64"/>
                        <a:pt x="191" y="64"/>
                      </a:cubicBezTo>
                      <a:close/>
                      <a:moveTo>
                        <a:pt x="197" y="73"/>
                      </a:moveTo>
                      <a:cubicBezTo>
                        <a:pt x="198" y="73"/>
                        <a:pt x="198" y="72"/>
                        <a:pt x="198" y="71"/>
                      </a:cubicBezTo>
                      <a:cubicBezTo>
                        <a:pt x="198" y="71"/>
                        <a:pt x="197" y="71"/>
                        <a:pt x="197" y="69"/>
                      </a:cubicBezTo>
                      <a:cubicBezTo>
                        <a:pt x="198" y="69"/>
                        <a:pt x="197" y="70"/>
                        <a:pt x="198" y="70"/>
                      </a:cubicBezTo>
                      <a:cubicBezTo>
                        <a:pt x="199" y="69"/>
                        <a:pt x="198" y="69"/>
                        <a:pt x="198" y="69"/>
                      </a:cubicBezTo>
                      <a:cubicBezTo>
                        <a:pt x="198" y="69"/>
                        <a:pt x="199" y="69"/>
                        <a:pt x="199" y="68"/>
                      </a:cubicBezTo>
                      <a:cubicBezTo>
                        <a:pt x="200" y="69"/>
                        <a:pt x="199" y="70"/>
                        <a:pt x="198" y="70"/>
                      </a:cubicBezTo>
                      <a:cubicBezTo>
                        <a:pt x="199" y="71"/>
                        <a:pt x="199" y="71"/>
                        <a:pt x="200" y="72"/>
                      </a:cubicBezTo>
                      <a:cubicBezTo>
                        <a:pt x="198" y="73"/>
                        <a:pt x="197" y="74"/>
                        <a:pt x="194" y="73"/>
                      </a:cubicBezTo>
                      <a:cubicBezTo>
                        <a:pt x="195" y="73"/>
                        <a:pt x="197" y="73"/>
                        <a:pt x="197" y="71"/>
                      </a:cubicBezTo>
                      <a:cubicBezTo>
                        <a:pt x="197" y="71"/>
                        <a:pt x="197" y="71"/>
                        <a:pt x="197" y="71"/>
                      </a:cubicBezTo>
                      <a:cubicBezTo>
                        <a:pt x="197" y="72"/>
                        <a:pt x="197" y="72"/>
                        <a:pt x="198" y="71"/>
                      </a:cubicBezTo>
                      <a:cubicBezTo>
                        <a:pt x="198" y="72"/>
                        <a:pt x="197" y="72"/>
                        <a:pt x="197" y="73"/>
                      </a:cubicBezTo>
                      <a:cubicBezTo>
                        <a:pt x="197" y="73"/>
                        <a:pt x="197" y="73"/>
                        <a:pt x="197" y="73"/>
                      </a:cubicBezTo>
                      <a:close/>
                      <a:moveTo>
                        <a:pt x="196" y="65"/>
                      </a:moveTo>
                      <a:cubicBezTo>
                        <a:pt x="195" y="65"/>
                        <a:pt x="196" y="66"/>
                        <a:pt x="196" y="66"/>
                      </a:cubicBezTo>
                      <a:cubicBezTo>
                        <a:pt x="195" y="66"/>
                        <a:pt x="195" y="66"/>
                        <a:pt x="195" y="66"/>
                      </a:cubicBezTo>
                      <a:cubicBezTo>
                        <a:pt x="194" y="66"/>
                        <a:pt x="195" y="66"/>
                        <a:pt x="195" y="65"/>
                      </a:cubicBezTo>
                      <a:cubicBezTo>
                        <a:pt x="194" y="65"/>
                        <a:pt x="194" y="66"/>
                        <a:pt x="193" y="66"/>
                      </a:cubicBezTo>
                      <a:cubicBezTo>
                        <a:pt x="194" y="65"/>
                        <a:pt x="192" y="66"/>
                        <a:pt x="192" y="65"/>
                      </a:cubicBezTo>
                      <a:cubicBezTo>
                        <a:pt x="193" y="65"/>
                        <a:pt x="193" y="65"/>
                        <a:pt x="194" y="65"/>
                      </a:cubicBezTo>
                      <a:cubicBezTo>
                        <a:pt x="194" y="64"/>
                        <a:pt x="196" y="64"/>
                        <a:pt x="198" y="63"/>
                      </a:cubicBezTo>
                      <a:cubicBezTo>
                        <a:pt x="198" y="64"/>
                        <a:pt x="198" y="64"/>
                        <a:pt x="198" y="64"/>
                      </a:cubicBezTo>
                      <a:cubicBezTo>
                        <a:pt x="197" y="64"/>
                        <a:pt x="197" y="65"/>
                        <a:pt x="196" y="64"/>
                      </a:cubicBezTo>
                      <a:cubicBezTo>
                        <a:pt x="196" y="65"/>
                        <a:pt x="197" y="65"/>
                        <a:pt x="196" y="65"/>
                      </a:cubicBezTo>
                      <a:cubicBezTo>
                        <a:pt x="196" y="65"/>
                        <a:pt x="196" y="65"/>
                        <a:pt x="196" y="65"/>
                      </a:cubicBezTo>
                      <a:close/>
                      <a:moveTo>
                        <a:pt x="193" y="62"/>
                      </a:moveTo>
                      <a:cubicBezTo>
                        <a:pt x="193" y="61"/>
                        <a:pt x="195" y="61"/>
                        <a:pt x="196" y="61"/>
                      </a:cubicBezTo>
                      <a:cubicBezTo>
                        <a:pt x="196" y="62"/>
                        <a:pt x="194" y="61"/>
                        <a:pt x="195" y="62"/>
                      </a:cubicBezTo>
                      <a:cubicBezTo>
                        <a:pt x="194" y="63"/>
                        <a:pt x="194" y="62"/>
                        <a:pt x="193" y="62"/>
                      </a:cubicBezTo>
                      <a:close/>
                      <a:moveTo>
                        <a:pt x="207" y="105"/>
                      </a:moveTo>
                      <a:cubicBezTo>
                        <a:pt x="206" y="105"/>
                        <a:pt x="206" y="106"/>
                        <a:pt x="206" y="105"/>
                      </a:cubicBezTo>
                      <a:cubicBezTo>
                        <a:pt x="205" y="105"/>
                        <a:pt x="206" y="104"/>
                        <a:pt x="207" y="104"/>
                      </a:cubicBezTo>
                      <a:cubicBezTo>
                        <a:pt x="207" y="105"/>
                        <a:pt x="207" y="105"/>
                        <a:pt x="207" y="105"/>
                      </a:cubicBezTo>
                      <a:close/>
                      <a:moveTo>
                        <a:pt x="214" y="126"/>
                      </a:moveTo>
                      <a:cubicBezTo>
                        <a:pt x="214" y="126"/>
                        <a:pt x="212" y="126"/>
                        <a:pt x="213" y="127"/>
                      </a:cubicBezTo>
                      <a:cubicBezTo>
                        <a:pt x="212" y="127"/>
                        <a:pt x="212" y="127"/>
                        <a:pt x="212" y="126"/>
                      </a:cubicBezTo>
                      <a:cubicBezTo>
                        <a:pt x="212" y="126"/>
                        <a:pt x="213" y="126"/>
                        <a:pt x="214" y="126"/>
                      </a:cubicBezTo>
                      <a:close/>
                      <a:moveTo>
                        <a:pt x="210" y="101"/>
                      </a:moveTo>
                      <a:cubicBezTo>
                        <a:pt x="210" y="102"/>
                        <a:pt x="209" y="102"/>
                        <a:pt x="210" y="102"/>
                      </a:cubicBezTo>
                      <a:cubicBezTo>
                        <a:pt x="210" y="103"/>
                        <a:pt x="209" y="102"/>
                        <a:pt x="208" y="103"/>
                      </a:cubicBezTo>
                      <a:cubicBezTo>
                        <a:pt x="208" y="101"/>
                        <a:pt x="210" y="102"/>
                        <a:pt x="209" y="101"/>
                      </a:cubicBezTo>
                      <a:cubicBezTo>
                        <a:pt x="210" y="101"/>
                        <a:pt x="210" y="101"/>
                        <a:pt x="210" y="101"/>
                      </a:cubicBezTo>
                      <a:close/>
                      <a:moveTo>
                        <a:pt x="200" y="73"/>
                      </a:moveTo>
                      <a:cubicBezTo>
                        <a:pt x="200" y="72"/>
                        <a:pt x="200" y="71"/>
                        <a:pt x="199" y="70"/>
                      </a:cubicBezTo>
                      <a:cubicBezTo>
                        <a:pt x="201" y="70"/>
                        <a:pt x="205" y="69"/>
                        <a:pt x="207" y="69"/>
                      </a:cubicBezTo>
                      <a:cubicBezTo>
                        <a:pt x="206" y="70"/>
                        <a:pt x="204" y="70"/>
                        <a:pt x="201" y="71"/>
                      </a:cubicBezTo>
                      <a:cubicBezTo>
                        <a:pt x="201" y="71"/>
                        <a:pt x="202" y="71"/>
                        <a:pt x="202" y="72"/>
                      </a:cubicBezTo>
                      <a:cubicBezTo>
                        <a:pt x="201" y="72"/>
                        <a:pt x="201" y="73"/>
                        <a:pt x="200" y="73"/>
                      </a:cubicBezTo>
                      <a:close/>
                      <a:moveTo>
                        <a:pt x="202" y="69"/>
                      </a:moveTo>
                      <a:cubicBezTo>
                        <a:pt x="201" y="69"/>
                        <a:pt x="201" y="69"/>
                        <a:pt x="201" y="70"/>
                      </a:cubicBezTo>
                      <a:cubicBezTo>
                        <a:pt x="201" y="69"/>
                        <a:pt x="200" y="70"/>
                        <a:pt x="200" y="69"/>
                      </a:cubicBezTo>
                      <a:cubicBezTo>
                        <a:pt x="200" y="68"/>
                        <a:pt x="200" y="68"/>
                        <a:pt x="200" y="68"/>
                      </a:cubicBezTo>
                      <a:cubicBezTo>
                        <a:pt x="201" y="68"/>
                        <a:pt x="201" y="69"/>
                        <a:pt x="200" y="69"/>
                      </a:cubicBezTo>
                      <a:cubicBezTo>
                        <a:pt x="200" y="69"/>
                        <a:pt x="201" y="69"/>
                        <a:pt x="202" y="69"/>
                      </a:cubicBezTo>
                      <a:close/>
                      <a:moveTo>
                        <a:pt x="207" y="96"/>
                      </a:moveTo>
                      <a:cubicBezTo>
                        <a:pt x="207" y="95"/>
                        <a:pt x="208" y="95"/>
                        <a:pt x="209" y="95"/>
                      </a:cubicBezTo>
                      <a:cubicBezTo>
                        <a:pt x="209" y="95"/>
                        <a:pt x="208" y="96"/>
                        <a:pt x="207" y="96"/>
                      </a:cubicBezTo>
                      <a:close/>
                      <a:moveTo>
                        <a:pt x="211" y="103"/>
                      </a:moveTo>
                      <a:cubicBezTo>
                        <a:pt x="211" y="103"/>
                        <a:pt x="211" y="102"/>
                        <a:pt x="211" y="102"/>
                      </a:cubicBezTo>
                      <a:cubicBezTo>
                        <a:pt x="212" y="103"/>
                        <a:pt x="212" y="103"/>
                        <a:pt x="212" y="103"/>
                      </a:cubicBezTo>
                      <a:cubicBezTo>
                        <a:pt x="211" y="104"/>
                        <a:pt x="211" y="103"/>
                        <a:pt x="211" y="103"/>
                      </a:cubicBezTo>
                      <a:close/>
                      <a:moveTo>
                        <a:pt x="202" y="69"/>
                      </a:moveTo>
                      <a:cubicBezTo>
                        <a:pt x="202" y="68"/>
                        <a:pt x="203" y="68"/>
                        <a:pt x="204" y="68"/>
                      </a:cubicBezTo>
                      <a:cubicBezTo>
                        <a:pt x="204" y="69"/>
                        <a:pt x="203" y="69"/>
                        <a:pt x="202" y="69"/>
                      </a:cubicBezTo>
                      <a:close/>
                      <a:moveTo>
                        <a:pt x="215" y="100"/>
                      </a:moveTo>
                      <a:cubicBezTo>
                        <a:pt x="214" y="101"/>
                        <a:pt x="210" y="102"/>
                        <a:pt x="213" y="100"/>
                      </a:cubicBezTo>
                      <a:cubicBezTo>
                        <a:pt x="212" y="100"/>
                        <a:pt x="214" y="100"/>
                        <a:pt x="214" y="99"/>
                      </a:cubicBezTo>
                      <a:cubicBezTo>
                        <a:pt x="214" y="100"/>
                        <a:pt x="215" y="99"/>
                        <a:pt x="215" y="100"/>
                      </a:cubicBezTo>
                      <a:close/>
                      <a:moveTo>
                        <a:pt x="217" y="104"/>
                      </a:moveTo>
                      <a:cubicBezTo>
                        <a:pt x="217" y="105"/>
                        <a:pt x="216" y="105"/>
                        <a:pt x="215" y="106"/>
                      </a:cubicBezTo>
                      <a:cubicBezTo>
                        <a:pt x="215" y="105"/>
                        <a:pt x="214" y="105"/>
                        <a:pt x="214" y="105"/>
                      </a:cubicBezTo>
                      <a:cubicBezTo>
                        <a:pt x="214" y="104"/>
                        <a:pt x="215" y="104"/>
                        <a:pt x="217" y="104"/>
                      </a:cubicBezTo>
                      <a:close/>
                      <a:moveTo>
                        <a:pt x="207" y="77"/>
                      </a:moveTo>
                      <a:cubicBezTo>
                        <a:pt x="207" y="76"/>
                        <a:pt x="208" y="77"/>
                        <a:pt x="209" y="77"/>
                      </a:cubicBezTo>
                      <a:cubicBezTo>
                        <a:pt x="209" y="77"/>
                        <a:pt x="207" y="78"/>
                        <a:pt x="207" y="77"/>
                      </a:cubicBezTo>
                      <a:close/>
                      <a:moveTo>
                        <a:pt x="213" y="99"/>
                      </a:moveTo>
                      <a:cubicBezTo>
                        <a:pt x="213" y="98"/>
                        <a:pt x="213" y="98"/>
                        <a:pt x="214" y="97"/>
                      </a:cubicBezTo>
                      <a:cubicBezTo>
                        <a:pt x="214" y="97"/>
                        <a:pt x="214" y="98"/>
                        <a:pt x="214" y="99"/>
                      </a:cubicBezTo>
                      <a:cubicBezTo>
                        <a:pt x="214" y="99"/>
                        <a:pt x="213" y="99"/>
                        <a:pt x="213" y="99"/>
                      </a:cubicBezTo>
                      <a:close/>
                      <a:moveTo>
                        <a:pt x="219" y="102"/>
                      </a:moveTo>
                      <a:cubicBezTo>
                        <a:pt x="219" y="103"/>
                        <a:pt x="221" y="102"/>
                        <a:pt x="221" y="103"/>
                      </a:cubicBezTo>
                      <a:cubicBezTo>
                        <a:pt x="221" y="103"/>
                        <a:pt x="222" y="102"/>
                        <a:pt x="222" y="101"/>
                      </a:cubicBezTo>
                      <a:cubicBezTo>
                        <a:pt x="224" y="101"/>
                        <a:pt x="223" y="101"/>
                        <a:pt x="224" y="101"/>
                      </a:cubicBezTo>
                      <a:cubicBezTo>
                        <a:pt x="224" y="101"/>
                        <a:pt x="228" y="101"/>
                        <a:pt x="228" y="101"/>
                      </a:cubicBezTo>
                      <a:cubicBezTo>
                        <a:pt x="229" y="101"/>
                        <a:pt x="227" y="102"/>
                        <a:pt x="227" y="101"/>
                      </a:cubicBezTo>
                      <a:cubicBezTo>
                        <a:pt x="227" y="102"/>
                        <a:pt x="225" y="103"/>
                        <a:pt x="223" y="102"/>
                      </a:cubicBezTo>
                      <a:cubicBezTo>
                        <a:pt x="222" y="103"/>
                        <a:pt x="220" y="105"/>
                        <a:pt x="219" y="103"/>
                      </a:cubicBezTo>
                      <a:cubicBezTo>
                        <a:pt x="220" y="104"/>
                        <a:pt x="219" y="104"/>
                        <a:pt x="219" y="104"/>
                      </a:cubicBezTo>
                      <a:cubicBezTo>
                        <a:pt x="218" y="104"/>
                        <a:pt x="218" y="104"/>
                        <a:pt x="217" y="105"/>
                      </a:cubicBezTo>
                      <a:cubicBezTo>
                        <a:pt x="217" y="103"/>
                        <a:pt x="218" y="103"/>
                        <a:pt x="219" y="102"/>
                      </a:cubicBezTo>
                      <a:close/>
                      <a:moveTo>
                        <a:pt x="209" y="60"/>
                      </a:moveTo>
                      <a:cubicBezTo>
                        <a:pt x="209" y="61"/>
                        <a:pt x="207" y="62"/>
                        <a:pt x="207" y="61"/>
                      </a:cubicBezTo>
                      <a:cubicBezTo>
                        <a:pt x="207" y="61"/>
                        <a:pt x="208" y="61"/>
                        <a:pt x="209" y="60"/>
                      </a:cubicBezTo>
                      <a:close/>
                      <a:moveTo>
                        <a:pt x="215" y="89"/>
                      </a:moveTo>
                      <a:cubicBezTo>
                        <a:pt x="216" y="88"/>
                        <a:pt x="217" y="88"/>
                        <a:pt x="218" y="89"/>
                      </a:cubicBezTo>
                      <a:cubicBezTo>
                        <a:pt x="217" y="89"/>
                        <a:pt x="216" y="89"/>
                        <a:pt x="215" y="89"/>
                      </a:cubicBezTo>
                      <a:close/>
                      <a:moveTo>
                        <a:pt x="209" y="56"/>
                      </a:moveTo>
                      <a:cubicBezTo>
                        <a:pt x="209" y="57"/>
                        <a:pt x="208" y="57"/>
                        <a:pt x="209" y="57"/>
                      </a:cubicBezTo>
                      <a:cubicBezTo>
                        <a:pt x="209" y="58"/>
                        <a:pt x="209" y="58"/>
                        <a:pt x="208" y="58"/>
                      </a:cubicBezTo>
                      <a:cubicBezTo>
                        <a:pt x="209" y="57"/>
                        <a:pt x="207" y="56"/>
                        <a:pt x="209" y="56"/>
                      </a:cubicBezTo>
                      <a:close/>
                      <a:moveTo>
                        <a:pt x="215" y="76"/>
                      </a:moveTo>
                      <a:cubicBezTo>
                        <a:pt x="215" y="76"/>
                        <a:pt x="215" y="75"/>
                        <a:pt x="214" y="75"/>
                      </a:cubicBezTo>
                      <a:cubicBezTo>
                        <a:pt x="214" y="75"/>
                        <a:pt x="216" y="74"/>
                        <a:pt x="217" y="74"/>
                      </a:cubicBezTo>
                      <a:cubicBezTo>
                        <a:pt x="217" y="75"/>
                        <a:pt x="215" y="75"/>
                        <a:pt x="215" y="76"/>
                      </a:cubicBezTo>
                      <a:close/>
                      <a:moveTo>
                        <a:pt x="210" y="57"/>
                      </a:moveTo>
                      <a:cubicBezTo>
                        <a:pt x="210" y="56"/>
                        <a:pt x="210" y="56"/>
                        <a:pt x="211" y="56"/>
                      </a:cubicBezTo>
                      <a:cubicBezTo>
                        <a:pt x="211" y="56"/>
                        <a:pt x="211" y="57"/>
                        <a:pt x="210" y="57"/>
                      </a:cubicBezTo>
                      <a:close/>
                      <a:moveTo>
                        <a:pt x="218" y="80"/>
                      </a:moveTo>
                      <a:cubicBezTo>
                        <a:pt x="219" y="81"/>
                        <a:pt x="218" y="81"/>
                        <a:pt x="218" y="81"/>
                      </a:cubicBezTo>
                      <a:cubicBezTo>
                        <a:pt x="218" y="81"/>
                        <a:pt x="218" y="80"/>
                        <a:pt x="218" y="80"/>
                      </a:cubicBezTo>
                      <a:close/>
                      <a:moveTo>
                        <a:pt x="215" y="56"/>
                      </a:moveTo>
                      <a:cubicBezTo>
                        <a:pt x="215" y="57"/>
                        <a:pt x="215" y="57"/>
                        <a:pt x="215" y="57"/>
                      </a:cubicBezTo>
                      <a:cubicBezTo>
                        <a:pt x="215" y="57"/>
                        <a:pt x="214" y="56"/>
                        <a:pt x="214" y="56"/>
                      </a:cubicBezTo>
                      <a:cubicBezTo>
                        <a:pt x="214" y="56"/>
                        <a:pt x="215" y="56"/>
                        <a:pt x="215" y="56"/>
                      </a:cubicBezTo>
                      <a:close/>
                      <a:moveTo>
                        <a:pt x="230" y="117"/>
                      </a:moveTo>
                      <a:cubicBezTo>
                        <a:pt x="230" y="117"/>
                        <a:pt x="231" y="116"/>
                        <a:pt x="232" y="116"/>
                      </a:cubicBezTo>
                      <a:cubicBezTo>
                        <a:pt x="231" y="117"/>
                        <a:pt x="231" y="117"/>
                        <a:pt x="230" y="117"/>
                      </a:cubicBezTo>
                      <a:close/>
                      <a:moveTo>
                        <a:pt x="229" y="98"/>
                      </a:moveTo>
                      <a:cubicBezTo>
                        <a:pt x="227" y="98"/>
                        <a:pt x="227" y="98"/>
                        <a:pt x="227" y="98"/>
                      </a:cubicBezTo>
                      <a:cubicBezTo>
                        <a:pt x="227" y="98"/>
                        <a:pt x="229" y="97"/>
                        <a:pt x="229" y="98"/>
                      </a:cubicBezTo>
                      <a:close/>
                      <a:moveTo>
                        <a:pt x="231" y="103"/>
                      </a:moveTo>
                      <a:cubicBezTo>
                        <a:pt x="231" y="102"/>
                        <a:pt x="231" y="102"/>
                        <a:pt x="230" y="102"/>
                      </a:cubicBezTo>
                      <a:cubicBezTo>
                        <a:pt x="231" y="101"/>
                        <a:pt x="233" y="102"/>
                        <a:pt x="234" y="101"/>
                      </a:cubicBezTo>
                      <a:cubicBezTo>
                        <a:pt x="234" y="101"/>
                        <a:pt x="235" y="100"/>
                        <a:pt x="234" y="100"/>
                      </a:cubicBezTo>
                      <a:cubicBezTo>
                        <a:pt x="234" y="100"/>
                        <a:pt x="235" y="100"/>
                        <a:pt x="235" y="100"/>
                      </a:cubicBezTo>
                      <a:cubicBezTo>
                        <a:pt x="235" y="101"/>
                        <a:pt x="237" y="100"/>
                        <a:pt x="237" y="101"/>
                      </a:cubicBezTo>
                      <a:cubicBezTo>
                        <a:pt x="235" y="101"/>
                        <a:pt x="233" y="102"/>
                        <a:pt x="231" y="103"/>
                      </a:cubicBezTo>
                      <a:close/>
                      <a:moveTo>
                        <a:pt x="223" y="72"/>
                      </a:moveTo>
                      <a:cubicBezTo>
                        <a:pt x="224" y="72"/>
                        <a:pt x="224" y="72"/>
                        <a:pt x="225" y="72"/>
                      </a:cubicBezTo>
                      <a:cubicBezTo>
                        <a:pt x="225" y="72"/>
                        <a:pt x="226" y="72"/>
                        <a:pt x="227" y="72"/>
                      </a:cubicBezTo>
                      <a:cubicBezTo>
                        <a:pt x="226" y="73"/>
                        <a:pt x="224" y="74"/>
                        <a:pt x="223" y="72"/>
                      </a:cubicBezTo>
                      <a:close/>
                      <a:moveTo>
                        <a:pt x="230" y="82"/>
                      </a:moveTo>
                      <a:cubicBezTo>
                        <a:pt x="229" y="82"/>
                        <a:pt x="229" y="82"/>
                        <a:pt x="229" y="82"/>
                      </a:cubicBezTo>
                      <a:cubicBezTo>
                        <a:pt x="229" y="83"/>
                        <a:pt x="228" y="82"/>
                        <a:pt x="228" y="82"/>
                      </a:cubicBezTo>
                      <a:cubicBezTo>
                        <a:pt x="228" y="81"/>
                        <a:pt x="229" y="82"/>
                        <a:pt x="230" y="81"/>
                      </a:cubicBezTo>
                      <a:cubicBezTo>
                        <a:pt x="230" y="81"/>
                        <a:pt x="230" y="82"/>
                        <a:pt x="230" y="82"/>
                      </a:cubicBezTo>
                      <a:close/>
                      <a:moveTo>
                        <a:pt x="235" y="97"/>
                      </a:moveTo>
                      <a:cubicBezTo>
                        <a:pt x="235" y="98"/>
                        <a:pt x="234" y="99"/>
                        <a:pt x="233" y="98"/>
                      </a:cubicBezTo>
                      <a:cubicBezTo>
                        <a:pt x="233" y="97"/>
                        <a:pt x="234" y="98"/>
                        <a:pt x="235" y="97"/>
                      </a:cubicBezTo>
                      <a:close/>
                      <a:moveTo>
                        <a:pt x="229" y="71"/>
                      </a:moveTo>
                      <a:cubicBezTo>
                        <a:pt x="228" y="72"/>
                        <a:pt x="228" y="71"/>
                        <a:pt x="227" y="71"/>
                      </a:cubicBezTo>
                      <a:cubicBezTo>
                        <a:pt x="227" y="71"/>
                        <a:pt x="229" y="71"/>
                        <a:pt x="229" y="71"/>
                      </a:cubicBezTo>
                      <a:close/>
                      <a:moveTo>
                        <a:pt x="236" y="102"/>
                      </a:moveTo>
                      <a:cubicBezTo>
                        <a:pt x="237" y="101"/>
                        <a:pt x="237" y="101"/>
                        <a:pt x="238" y="101"/>
                      </a:cubicBezTo>
                      <a:cubicBezTo>
                        <a:pt x="238" y="102"/>
                        <a:pt x="237" y="102"/>
                        <a:pt x="236" y="102"/>
                      </a:cubicBezTo>
                      <a:close/>
                      <a:moveTo>
                        <a:pt x="231" y="77"/>
                      </a:moveTo>
                      <a:cubicBezTo>
                        <a:pt x="231" y="77"/>
                        <a:pt x="232" y="77"/>
                        <a:pt x="233" y="76"/>
                      </a:cubicBezTo>
                      <a:cubicBezTo>
                        <a:pt x="233" y="77"/>
                        <a:pt x="232" y="77"/>
                        <a:pt x="233" y="77"/>
                      </a:cubicBezTo>
                      <a:cubicBezTo>
                        <a:pt x="233" y="78"/>
                        <a:pt x="231" y="78"/>
                        <a:pt x="231" y="77"/>
                      </a:cubicBezTo>
                      <a:close/>
                      <a:moveTo>
                        <a:pt x="235" y="90"/>
                      </a:moveTo>
                      <a:cubicBezTo>
                        <a:pt x="235" y="89"/>
                        <a:pt x="237" y="89"/>
                        <a:pt x="238" y="90"/>
                      </a:cubicBezTo>
                      <a:cubicBezTo>
                        <a:pt x="237" y="90"/>
                        <a:pt x="236" y="90"/>
                        <a:pt x="235" y="90"/>
                      </a:cubicBezTo>
                      <a:close/>
                      <a:moveTo>
                        <a:pt x="239" y="94"/>
                      </a:moveTo>
                      <a:cubicBezTo>
                        <a:pt x="239" y="95"/>
                        <a:pt x="238" y="94"/>
                        <a:pt x="237" y="95"/>
                      </a:cubicBezTo>
                      <a:cubicBezTo>
                        <a:pt x="237" y="93"/>
                        <a:pt x="238" y="94"/>
                        <a:pt x="239" y="94"/>
                      </a:cubicBezTo>
                      <a:close/>
                      <a:moveTo>
                        <a:pt x="243" y="108"/>
                      </a:moveTo>
                      <a:cubicBezTo>
                        <a:pt x="243" y="109"/>
                        <a:pt x="242" y="109"/>
                        <a:pt x="241" y="109"/>
                      </a:cubicBezTo>
                      <a:cubicBezTo>
                        <a:pt x="241" y="108"/>
                        <a:pt x="242" y="108"/>
                        <a:pt x="243" y="108"/>
                      </a:cubicBezTo>
                      <a:close/>
                      <a:moveTo>
                        <a:pt x="233" y="66"/>
                      </a:moveTo>
                      <a:cubicBezTo>
                        <a:pt x="233" y="68"/>
                        <a:pt x="232" y="67"/>
                        <a:pt x="231" y="67"/>
                      </a:cubicBezTo>
                      <a:cubicBezTo>
                        <a:pt x="232" y="66"/>
                        <a:pt x="233" y="67"/>
                        <a:pt x="233" y="66"/>
                      </a:cubicBezTo>
                      <a:close/>
                      <a:moveTo>
                        <a:pt x="231" y="54"/>
                      </a:moveTo>
                      <a:cubicBezTo>
                        <a:pt x="230" y="54"/>
                        <a:pt x="230" y="54"/>
                        <a:pt x="230" y="54"/>
                      </a:cubicBezTo>
                      <a:cubicBezTo>
                        <a:pt x="229" y="53"/>
                        <a:pt x="229" y="53"/>
                        <a:pt x="230" y="53"/>
                      </a:cubicBezTo>
                      <a:cubicBezTo>
                        <a:pt x="230" y="53"/>
                        <a:pt x="231" y="53"/>
                        <a:pt x="231" y="54"/>
                      </a:cubicBezTo>
                      <a:close/>
                      <a:moveTo>
                        <a:pt x="237" y="77"/>
                      </a:moveTo>
                      <a:cubicBezTo>
                        <a:pt x="237" y="77"/>
                        <a:pt x="239" y="76"/>
                        <a:pt x="240" y="77"/>
                      </a:cubicBezTo>
                      <a:cubicBezTo>
                        <a:pt x="240" y="77"/>
                        <a:pt x="240" y="76"/>
                        <a:pt x="241" y="76"/>
                      </a:cubicBezTo>
                      <a:cubicBezTo>
                        <a:pt x="241" y="76"/>
                        <a:pt x="241" y="76"/>
                        <a:pt x="241" y="77"/>
                      </a:cubicBezTo>
                      <a:cubicBezTo>
                        <a:pt x="241" y="77"/>
                        <a:pt x="242" y="76"/>
                        <a:pt x="242" y="77"/>
                      </a:cubicBezTo>
                      <a:cubicBezTo>
                        <a:pt x="242" y="76"/>
                        <a:pt x="242" y="76"/>
                        <a:pt x="242" y="76"/>
                      </a:cubicBezTo>
                      <a:cubicBezTo>
                        <a:pt x="242" y="75"/>
                        <a:pt x="243" y="77"/>
                        <a:pt x="243" y="77"/>
                      </a:cubicBezTo>
                      <a:cubicBezTo>
                        <a:pt x="243" y="78"/>
                        <a:pt x="241" y="77"/>
                        <a:pt x="241" y="78"/>
                      </a:cubicBezTo>
                      <a:cubicBezTo>
                        <a:pt x="240" y="78"/>
                        <a:pt x="239" y="78"/>
                        <a:pt x="240" y="77"/>
                      </a:cubicBezTo>
                      <a:cubicBezTo>
                        <a:pt x="239" y="78"/>
                        <a:pt x="238" y="77"/>
                        <a:pt x="237" y="78"/>
                      </a:cubicBezTo>
                      <a:cubicBezTo>
                        <a:pt x="237" y="78"/>
                        <a:pt x="237" y="77"/>
                        <a:pt x="237" y="77"/>
                      </a:cubicBezTo>
                      <a:close/>
                      <a:moveTo>
                        <a:pt x="235" y="67"/>
                      </a:moveTo>
                      <a:cubicBezTo>
                        <a:pt x="235" y="67"/>
                        <a:pt x="235" y="68"/>
                        <a:pt x="236" y="67"/>
                      </a:cubicBezTo>
                      <a:cubicBezTo>
                        <a:pt x="236" y="68"/>
                        <a:pt x="236" y="68"/>
                        <a:pt x="237" y="68"/>
                      </a:cubicBezTo>
                      <a:cubicBezTo>
                        <a:pt x="237" y="68"/>
                        <a:pt x="237" y="68"/>
                        <a:pt x="236" y="68"/>
                      </a:cubicBezTo>
                      <a:cubicBezTo>
                        <a:pt x="236" y="68"/>
                        <a:pt x="236" y="68"/>
                        <a:pt x="236" y="67"/>
                      </a:cubicBezTo>
                      <a:cubicBezTo>
                        <a:pt x="238" y="67"/>
                        <a:pt x="237" y="66"/>
                        <a:pt x="238" y="66"/>
                      </a:cubicBezTo>
                      <a:cubicBezTo>
                        <a:pt x="239" y="68"/>
                        <a:pt x="237" y="68"/>
                        <a:pt x="238" y="69"/>
                      </a:cubicBezTo>
                      <a:cubicBezTo>
                        <a:pt x="237" y="69"/>
                        <a:pt x="237" y="69"/>
                        <a:pt x="236" y="69"/>
                      </a:cubicBezTo>
                      <a:cubicBezTo>
                        <a:pt x="235" y="69"/>
                        <a:pt x="236" y="68"/>
                        <a:pt x="235" y="68"/>
                      </a:cubicBezTo>
                      <a:cubicBezTo>
                        <a:pt x="235" y="68"/>
                        <a:pt x="235" y="68"/>
                        <a:pt x="235" y="67"/>
                      </a:cubicBezTo>
                      <a:close/>
                      <a:moveTo>
                        <a:pt x="241" y="73"/>
                      </a:moveTo>
                      <a:cubicBezTo>
                        <a:pt x="239" y="73"/>
                        <a:pt x="238" y="74"/>
                        <a:pt x="238" y="73"/>
                      </a:cubicBezTo>
                      <a:cubicBezTo>
                        <a:pt x="238" y="73"/>
                        <a:pt x="240" y="73"/>
                        <a:pt x="240" y="72"/>
                      </a:cubicBezTo>
                      <a:cubicBezTo>
                        <a:pt x="240" y="73"/>
                        <a:pt x="240" y="72"/>
                        <a:pt x="241" y="73"/>
                      </a:cubicBezTo>
                      <a:cubicBezTo>
                        <a:pt x="241" y="73"/>
                        <a:pt x="241" y="73"/>
                        <a:pt x="241" y="73"/>
                      </a:cubicBezTo>
                      <a:close/>
                      <a:moveTo>
                        <a:pt x="238" y="62"/>
                      </a:moveTo>
                      <a:cubicBezTo>
                        <a:pt x="238" y="61"/>
                        <a:pt x="237" y="61"/>
                        <a:pt x="237" y="60"/>
                      </a:cubicBezTo>
                      <a:cubicBezTo>
                        <a:pt x="237" y="59"/>
                        <a:pt x="238" y="61"/>
                        <a:pt x="238" y="60"/>
                      </a:cubicBezTo>
                      <a:cubicBezTo>
                        <a:pt x="238" y="60"/>
                        <a:pt x="239" y="60"/>
                        <a:pt x="239" y="60"/>
                      </a:cubicBezTo>
                      <a:cubicBezTo>
                        <a:pt x="239" y="61"/>
                        <a:pt x="238" y="61"/>
                        <a:pt x="238" y="61"/>
                      </a:cubicBezTo>
                      <a:cubicBezTo>
                        <a:pt x="238" y="63"/>
                        <a:pt x="240" y="62"/>
                        <a:pt x="241" y="62"/>
                      </a:cubicBezTo>
                      <a:cubicBezTo>
                        <a:pt x="240" y="63"/>
                        <a:pt x="239" y="62"/>
                        <a:pt x="238" y="62"/>
                      </a:cubicBezTo>
                      <a:close/>
                      <a:moveTo>
                        <a:pt x="245" y="96"/>
                      </a:moveTo>
                      <a:cubicBezTo>
                        <a:pt x="245" y="95"/>
                        <a:pt x="246" y="95"/>
                        <a:pt x="247" y="95"/>
                      </a:cubicBezTo>
                      <a:cubicBezTo>
                        <a:pt x="247" y="95"/>
                        <a:pt x="246" y="95"/>
                        <a:pt x="245" y="96"/>
                      </a:cubicBezTo>
                      <a:close/>
                      <a:moveTo>
                        <a:pt x="243" y="82"/>
                      </a:moveTo>
                      <a:cubicBezTo>
                        <a:pt x="243" y="81"/>
                        <a:pt x="244" y="81"/>
                        <a:pt x="245" y="81"/>
                      </a:cubicBezTo>
                      <a:cubicBezTo>
                        <a:pt x="245" y="82"/>
                        <a:pt x="243" y="82"/>
                        <a:pt x="243" y="82"/>
                      </a:cubicBezTo>
                      <a:close/>
                      <a:moveTo>
                        <a:pt x="241" y="72"/>
                      </a:moveTo>
                      <a:cubicBezTo>
                        <a:pt x="242" y="72"/>
                        <a:pt x="243" y="72"/>
                        <a:pt x="243" y="73"/>
                      </a:cubicBezTo>
                      <a:cubicBezTo>
                        <a:pt x="242" y="73"/>
                        <a:pt x="242" y="72"/>
                        <a:pt x="241" y="72"/>
                      </a:cubicBezTo>
                      <a:close/>
                      <a:moveTo>
                        <a:pt x="245" y="82"/>
                      </a:moveTo>
                      <a:cubicBezTo>
                        <a:pt x="246" y="81"/>
                        <a:pt x="246" y="81"/>
                        <a:pt x="246" y="80"/>
                      </a:cubicBezTo>
                      <a:cubicBezTo>
                        <a:pt x="247" y="80"/>
                        <a:pt x="248" y="78"/>
                        <a:pt x="248" y="80"/>
                      </a:cubicBezTo>
                      <a:cubicBezTo>
                        <a:pt x="249" y="79"/>
                        <a:pt x="249" y="79"/>
                        <a:pt x="250" y="78"/>
                      </a:cubicBezTo>
                      <a:cubicBezTo>
                        <a:pt x="250" y="79"/>
                        <a:pt x="251" y="79"/>
                        <a:pt x="251" y="80"/>
                      </a:cubicBezTo>
                      <a:cubicBezTo>
                        <a:pt x="248" y="80"/>
                        <a:pt x="247" y="81"/>
                        <a:pt x="245" y="82"/>
                      </a:cubicBezTo>
                      <a:close/>
                      <a:moveTo>
                        <a:pt x="238" y="51"/>
                      </a:moveTo>
                      <a:cubicBezTo>
                        <a:pt x="239" y="51"/>
                        <a:pt x="240" y="51"/>
                        <a:pt x="241" y="50"/>
                      </a:cubicBezTo>
                      <a:cubicBezTo>
                        <a:pt x="241" y="50"/>
                        <a:pt x="241" y="51"/>
                        <a:pt x="241" y="51"/>
                      </a:cubicBezTo>
                      <a:cubicBezTo>
                        <a:pt x="241" y="51"/>
                        <a:pt x="239" y="52"/>
                        <a:pt x="238" y="51"/>
                      </a:cubicBezTo>
                      <a:close/>
                      <a:moveTo>
                        <a:pt x="242" y="60"/>
                      </a:moveTo>
                      <a:cubicBezTo>
                        <a:pt x="241" y="60"/>
                        <a:pt x="241" y="60"/>
                        <a:pt x="241" y="59"/>
                      </a:cubicBezTo>
                      <a:cubicBezTo>
                        <a:pt x="241" y="59"/>
                        <a:pt x="242" y="59"/>
                        <a:pt x="242" y="60"/>
                      </a:cubicBezTo>
                      <a:close/>
                      <a:moveTo>
                        <a:pt x="244" y="47"/>
                      </a:moveTo>
                      <a:cubicBezTo>
                        <a:pt x="246" y="46"/>
                        <a:pt x="249" y="45"/>
                        <a:pt x="251" y="46"/>
                      </a:cubicBezTo>
                      <a:cubicBezTo>
                        <a:pt x="248" y="47"/>
                        <a:pt x="244" y="48"/>
                        <a:pt x="240" y="48"/>
                      </a:cubicBezTo>
                      <a:cubicBezTo>
                        <a:pt x="241" y="47"/>
                        <a:pt x="243" y="47"/>
                        <a:pt x="244" y="47"/>
                      </a:cubicBezTo>
                      <a:close/>
                      <a:moveTo>
                        <a:pt x="255" y="93"/>
                      </a:moveTo>
                      <a:cubicBezTo>
                        <a:pt x="254" y="93"/>
                        <a:pt x="254" y="94"/>
                        <a:pt x="253" y="94"/>
                      </a:cubicBezTo>
                      <a:cubicBezTo>
                        <a:pt x="253" y="93"/>
                        <a:pt x="254" y="92"/>
                        <a:pt x="255" y="93"/>
                      </a:cubicBezTo>
                      <a:close/>
                      <a:moveTo>
                        <a:pt x="247" y="62"/>
                      </a:moveTo>
                      <a:cubicBezTo>
                        <a:pt x="247" y="62"/>
                        <a:pt x="248" y="62"/>
                        <a:pt x="248" y="62"/>
                      </a:cubicBezTo>
                      <a:cubicBezTo>
                        <a:pt x="248" y="64"/>
                        <a:pt x="247" y="63"/>
                        <a:pt x="246" y="64"/>
                      </a:cubicBezTo>
                      <a:cubicBezTo>
                        <a:pt x="247" y="63"/>
                        <a:pt x="247" y="63"/>
                        <a:pt x="247" y="62"/>
                      </a:cubicBezTo>
                      <a:close/>
                      <a:moveTo>
                        <a:pt x="255" y="84"/>
                      </a:moveTo>
                      <a:cubicBezTo>
                        <a:pt x="253" y="85"/>
                        <a:pt x="253" y="85"/>
                        <a:pt x="253" y="85"/>
                      </a:cubicBezTo>
                      <a:cubicBezTo>
                        <a:pt x="254" y="83"/>
                        <a:pt x="256" y="82"/>
                        <a:pt x="257" y="81"/>
                      </a:cubicBezTo>
                      <a:cubicBezTo>
                        <a:pt x="257" y="83"/>
                        <a:pt x="255" y="83"/>
                        <a:pt x="255" y="84"/>
                      </a:cubicBezTo>
                      <a:close/>
                      <a:moveTo>
                        <a:pt x="257" y="84"/>
                      </a:moveTo>
                      <a:cubicBezTo>
                        <a:pt x="257" y="83"/>
                        <a:pt x="257" y="83"/>
                        <a:pt x="257" y="83"/>
                      </a:cubicBezTo>
                      <a:cubicBezTo>
                        <a:pt x="257" y="83"/>
                        <a:pt x="257" y="83"/>
                        <a:pt x="257" y="83"/>
                      </a:cubicBezTo>
                      <a:cubicBezTo>
                        <a:pt x="258" y="83"/>
                        <a:pt x="258" y="83"/>
                        <a:pt x="258" y="83"/>
                      </a:cubicBezTo>
                      <a:cubicBezTo>
                        <a:pt x="258" y="84"/>
                        <a:pt x="258" y="84"/>
                        <a:pt x="257" y="84"/>
                      </a:cubicBezTo>
                      <a:close/>
                      <a:moveTo>
                        <a:pt x="259" y="42"/>
                      </a:moveTo>
                      <a:cubicBezTo>
                        <a:pt x="258" y="44"/>
                        <a:pt x="255" y="43"/>
                        <a:pt x="259" y="42"/>
                      </a:cubicBezTo>
                      <a:close/>
                      <a:moveTo>
                        <a:pt x="262" y="65"/>
                      </a:moveTo>
                      <a:cubicBezTo>
                        <a:pt x="262" y="64"/>
                        <a:pt x="263" y="64"/>
                        <a:pt x="264" y="64"/>
                      </a:cubicBezTo>
                      <a:cubicBezTo>
                        <a:pt x="264" y="64"/>
                        <a:pt x="264" y="64"/>
                        <a:pt x="264" y="64"/>
                      </a:cubicBezTo>
                      <a:cubicBezTo>
                        <a:pt x="264" y="65"/>
                        <a:pt x="263" y="64"/>
                        <a:pt x="262" y="65"/>
                      </a:cubicBezTo>
                      <a:close/>
                      <a:moveTo>
                        <a:pt x="267" y="77"/>
                      </a:moveTo>
                      <a:cubicBezTo>
                        <a:pt x="266" y="78"/>
                        <a:pt x="266" y="77"/>
                        <a:pt x="265" y="77"/>
                      </a:cubicBezTo>
                      <a:cubicBezTo>
                        <a:pt x="265" y="76"/>
                        <a:pt x="266" y="77"/>
                        <a:pt x="267" y="77"/>
                      </a:cubicBezTo>
                      <a:close/>
                      <a:moveTo>
                        <a:pt x="262" y="58"/>
                      </a:moveTo>
                      <a:cubicBezTo>
                        <a:pt x="261" y="58"/>
                        <a:pt x="263" y="56"/>
                        <a:pt x="263" y="58"/>
                      </a:cubicBezTo>
                      <a:cubicBezTo>
                        <a:pt x="263" y="58"/>
                        <a:pt x="262" y="57"/>
                        <a:pt x="262" y="58"/>
                      </a:cubicBezTo>
                      <a:close/>
                      <a:moveTo>
                        <a:pt x="269" y="86"/>
                      </a:moveTo>
                      <a:cubicBezTo>
                        <a:pt x="270" y="86"/>
                        <a:pt x="268" y="86"/>
                        <a:pt x="269" y="87"/>
                      </a:cubicBezTo>
                      <a:cubicBezTo>
                        <a:pt x="268" y="87"/>
                        <a:pt x="268" y="86"/>
                        <a:pt x="269" y="86"/>
                      </a:cubicBezTo>
                      <a:close/>
                      <a:moveTo>
                        <a:pt x="271" y="73"/>
                      </a:moveTo>
                      <a:cubicBezTo>
                        <a:pt x="272" y="73"/>
                        <a:pt x="272" y="73"/>
                        <a:pt x="272" y="73"/>
                      </a:cubicBezTo>
                      <a:cubicBezTo>
                        <a:pt x="272" y="74"/>
                        <a:pt x="270" y="74"/>
                        <a:pt x="270" y="75"/>
                      </a:cubicBezTo>
                      <a:cubicBezTo>
                        <a:pt x="268" y="75"/>
                        <a:pt x="268" y="75"/>
                        <a:pt x="266" y="75"/>
                      </a:cubicBezTo>
                      <a:cubicBezTo>
                        <a:pt x="267" y="73"/>
                        <a:pt x="270" y="74"/>
                        <a:pt x="271" y="73"/>
                      </a:cubicBezTo>
                      <a:close/>
                      <a:moveTo>
                        <a:pt x="270" y="79"/>
                      </a:moveTo>
                      <a:cubicBezTo>
                        <a:pt x="271" y="79"/>
                        <a:pt x="270" y="80"/>
                        <a:pt x="270" y="81"/>
                      </a:cubicBezTo>
                      <a:cubicBezTo>
                        <a:pt x="269" y="81"/>
                        <a:pt x="269" y="79"/>
                        <a:pt x="270" y="79"/>
                      </a:cubicBezTo>
                      <a:close/>
                      <a:moveTo>
                        <a:pt x="267" y="64"/>
                      </a:moveTo>
                      <a:cubicBezTo>
                        <a:pt x="267" y="64"/>
                        <a:pt x="267" y="64"/>
                        <a:pt x="267" y="64"/>
                      </a:cubicBezTo>
                      <a:cubicBezTo>
                        <a:pt x="268" y="65"/>
                        <a:pt x="268" y="65"/>
                        <a:pt x="268" y="65"/>
                      </a:cubicBezTo>
                      <a:cubicBezTo>
                        <a:pt x="266" y="65"/>
                        <a:pt x="266" y="65"/>
                        <a:pt x="266" y="65"/>
                      </a:cubicBezTo>
                      <a:cubicBezTo>
                        <a:pt x="266" y="64"/>
                        <a:pt x="267" y="64"/>
                        <a:pt x="267" y="64"/>
                      </a:cubicBezTo>
                      <a:close/>
                      <a:moveTo>
                        <a:pt x="269" y="62"/>
                      </a:moveTo>
                      <a:cubicBezTo>
                        <a:pt x="267" y="63"/>
                        <a:pt x="267" y="63"/>
                        <a:pt x="267" y="63"/>
                      </a:cubicBezTo>
                      <a:cubicBezTo>
                        <a:pt x="267" y="62"/>
                        <a:pt x="269" y="62"/>
                        <a:pt x="269" y="62"/>
                      </a:cubicBezTo>
                      <a:close/>
                      <a:moveTo>
                        <a:pt x="271" y="71"/>
                      </a:moveTo>
                      <a:cubicBezTo>
                        <a:pt x="270" y="72"/>
                        <a:pt x="270" y="72"/>
                        <a:pt x="269" y="72"/>
                      </a:cubicBezTo>
                      <a:cubicBezTo>
                        <a:pt x="269" y="71"/>
                        <a:pt x="271" y="70"/>
                        <a:pt x="271" y="71"/>
                      </a:cubicBezTo>
                      <a:close/>
                      <a:moveTo>
                        <a:pt x="267" y="40"/>
                      </a:moveTo>
                      <a:cubicBezTo>
                        <a:pt x="267" y="40"/>
                        <a:pt x="265" y="41"/>
                        <a:pt x="265" y="41"/>
                      </a:cubicBezTo>
                      <a:cubicBezTo>
                        <a:pt x="265" y="40"/>
                        <a:pt x="266" y="40"/>
                        <a:pt x="267" y="40"/>
                      </a:cubicBezTo>
                      <a:close/>
                      <a:moveTo>
                        <a:pt x="277" y="98"/>
                      </a:moveTo>
                      <a:cubicBezTo>
                        <a:pt x="277" y="98"/>
                        <a:pt x="278" y="98"/>
                        <a:pt x="279" y="98"/>
                      </a:cubicBezTo>
                      <a:cubicBezTo>
                        <a:pt x="279" y="98"/>
                        <a:pt x="279" y="99"/>
                        <a:pt x="278" y="99"/>
                      </a:cubicBezTo>
                      <a:cubicBezTo>
                        <a:pt x="278" y="98"/>
                        <a:pt x="277" y="98"/>
                        <a:pt x="277" y="98"/>
                      </a:cubicBezTo>
                      <a:close/>
                      <a:moveTo>
                        <a:pt x="271" y="65"/>
                      </a:moveTo>
                      <a:cubicBezTo>
                        <a:pt x="271" y="65"/>
                        <a:pt x="271" y="65"/>
                        <a:pt x="271" y="66"/>
                      </a:cubicBezTo>
                      <a:cubicBezTo>
                        <a:pt x="271" y="66"/>
                        <a:pt x="271" y="65"/>
                        <a:pt x="272" y="65"/>
                      </a:cubicBezTo>
                      <a:cubicBezTo>
                        <a:pt x="273" y="66"/>
                        <a:pt x="271" y="65"/>
                        <a:pt x="271" y="66"/>
                      </a:cubicBezTo>
                      <a:cubicBezTo>
                        <a:pt x="271" y="66"/>
                        <a:pt x="271" y="65"/>
                        <a:pt x="271" y="65"/>
                      </a:cubicBezTo>
                      <a:close/>
                      <a:moveTo>
                        <a:pt x="276" y="88"/>
                      </a:moveTo>
                      <a:cubicBezTo>
                        <a:pt x="276" y="89"/>
                        <a:pt x="278" y="88"/>
                        <a:pt x="278" y="89"/>
                      </a:cubicBezTo>
                      <a:cubicBezTo>
                        <a:pt x="277" y="89"/>
                        <a:pt x="276" y="89"/>
                        <a:pt x="276" y="89"/>
                      </a:cubicBezTo>
                      <a:cubicBezTo>
                        <a:pt x="276" y="89"/>
                        <a:pt x="276" y="88"/>
                        <a:pt x="276" y="88"/>
                      </a:cubicBezTo>
                      <a:close/>
                      <a:moveTo>
                        <a:pt x="274" y="79"/>
                      </a:moveTo>
                      <a:cubicBezTo>
                        <a:pt x="275" y="79"/>
                        <a:pt x="275" y="79"/>
                        <a:pt x="275" y="79"/>
                      </a:cubicBezTo>
                      <a:cubicBezTo>
                        <a:pt x="276" y="80"/>
                        <a:pt x="274" y="81"/>
                        <a:pt x="274" y="79"/>
                      </a:cubicBezTo>
                      <a:close/>
                      <a:moveTo>
                        <a:pt x="270" y="48"/>
                      </a:moveTo>
                      <a:cubicBezTo>
                        <a:pt x="271" y="47"/>
                        <a:pt x="271" y="47"/>
                        <a:pt x="272" y="47"/>
                      </a:cubicBezTo>
                      <a:cubicBezTo>
                        <a:pt x="272" y="48"/>
                        <a:pt x="271" y="48"/>
                        <a:pt x="270" y="48"/>
                      </a:cubicBezTo>
                      <a:close/>
                      <a:moveTo>
                        <a:pt x="276" y="70"/>
                      </a:moveTo>
                      <a:cubicBezTo>
                        <a:pt x="276" y="69"/>
                        <a:pt x="277" y="69"/>
                        <a:pt x="277" y="70"/>
                      </a:cubicBezTo>
                      <a:cubicBezTo>
                        <a:pt x="277" y="70"/>
                        <a:pt x="276" y="71"/>
                        <a:pt x="276" y="70"/>
                      </a:cubicBezTo>
                      <a:close/>
                      <a:moveTo>
                        <a:pt x="277" y="68"/>
                      </a:moveTo>
                      <a:cubicBezTo>
                        <a:pt x="276" y="69"/>
                        <a:pt x="276" y="68"/>
                        <a:pt x="275" y="68"/>
                      </a:cubicBezTo>
                      <a:cubicBezTo>
                        <a:pt x="275" y="68"/>
                        <a:pt x="277" y="68"/>
                        <a:pt x="277" y="68"/>
                      </a:cubicBezTo>
                      <a:close/>
                      <a:moveTo>
                        <a:pt x="283" y="91"/>
                      </a:moveTo>
                      <a:cubicBezTo>
                        <a:pt x="283" y="91"/>
                        <a:pt x="282" y="92"/>
                        <a:pt x="281" y="92"/>
                      </a:cubicBezTo>
                      <a:cubicBezTo>
                        <a:pt x="281" y="91"/>
                        <a:pt x="282" y="90"/>
                        <a:pt x="283" y="91"/>
                      </a:cubicBezTo>
                      <a:close/>
                      <a:moveTo>
                        <a:pt x="274" y="47"/>
                      </a:moveTo>
                      <a:cubicBezTo>
                        <a:pt x="275" y="47"/>
                        <a:pt x="275" y="46"/>
                        <a:pt x="276" y="46"/>
                      </a:cubicBezTo>
                      <a:cubicBezTo>
                        <a:pt x="276" y="48"/>
                        <a:pt x="274" y="47"/>
                        <a:pt x="273" y="48"/>
                      </a:cubicBezTo>
                      <a:cubicBezTo>
                        <a:pt x="273" y="48"/>
                        <a:pt x="274" y="47"/>
                        <a:pt x="273" y="47"/>
                      </a:cubicBezTo>
                      <a:cubicBezTo>
                        <a:pt x="272" y="46"/>
                        <a:pt x="274" y="47"/>
                        <a:pt x="274" y="46"/>
                      </a:cubicBezTo>
                      <a:cubicBezTo>
                        <a:pt x="274" y="46"/>
                        <a:pt x="274" y="46"/>
                        <a:pt x="274" y="46"/>
                      </a:cubicBezTo>
                      <a:cubicBezTo>
                        <a:pt x="275" y="47"/>
                        <a:pt x="274" y="46"/>
                        <a:pt x="274" y="47"/>
                      </a:cubicBezTo>
                      <a:close/>
                      <a:moveTo>
                        <a:pt x="281" y="85"/>
                      </a:moveTo>
                      <a:cubicBezTo>
                        <a:pt x="281" y="86"/>
                        <a:pt x="283" y="85"/>
                        <a:pt x="283" y="86"/>
                      </a:cubicBezTo>
                      <a:cubicBezTo>
                        <a:pt x="282" y="86"/>
                        <a:pt x="281" y="86"/>
                        <a:pt x="280" y="86"/>
                      </a:cubicBezTo>
                      <a:cubicBezTo>
                        <a:pt x="280" y="85"/>
                        <a:pt x="281" y="85"/>
                        <a:pt x="281" y="85"/>
                      </a:cubicBezTo>
                      <a:close/>
                      <a:moveTo>
                        <a:pt x="284" y="102"/>
                      </a:moveTo>
                      <a:cubicBezTo>
                        <a:pt x="285" y="102"/>
                        <a:pt x="286" y="102"/>
                        <a:pt x="286" y="102"/>
                      </a:cubicBezTo>
                      <a:cubicBezTo>
                        <a:pt x="286" y="102"/>
                        <a:pt x="286" y="103"/>
                        <a:pt x="284" y="103"/>
                      </a:cubicBezTo>
                      <a:cubicBezTo>
                        <a:pt x="285" y="103"/>
                        <a:pt x="284" y="103"/>
                        <a:pt x="284" y="102"/>
                      </a:cubicBezTo>
                      <a:close/>
                      <a:moveTo>
                        <a:pt x="290" y="98"/>
                      </a:moveTo>
                      <a:cubicBezTo>
                        <a:pt x="292" y="99"/>
                        <a:pt x="296" y="96"/>
                        <a:pt x="298" y="97"/>
                      </a:cubicBezTo>
                      <a:cubicBezTo>
                        <a:pt x="294" y="98"/>
                        <a:pt x="291" y="98"/>
                        <a:pt x="287" y="100"/>
                      </a:cubicBezTo>
                      <a:cubicBezTo>
                        <a:pt x="288" y="99"/>
                        <a:pt x="286" y="98"/>
                        <a:pt x="285" y="98"/>
                      </a:cubicBezTo>
                      <a:cubicBezTo>
                        <a:pt x="286" y="97"/>
                        <a:pt x="288" y="100"/>
                        <a:pt x="290" y="98"/>
                      </a:cubicBezTo>
                      <a:close/>
                      <a:moveTo>
                        <a:pt x="282" y="80"/>
                      </a:moveTo>
                      <a:cubicBezTo>
                        <a:pt x="281" y="79"/>
                        <a:pt x="284" y="79"/>
                        <a:pt x="284" y="79"/>
                      </a:cubicBezTo>
                      <a:cubicBezTo>
                        <a:pt x="284" y="81"/>
                        <a:pt x="282" y="80"/>
                        <a:pt x="282" y="80"/>
                      </a:cubicBezTo>
                      <a:close/>
                      <a:moveTo>
                        <a:pt x="281" y="77"/>
                      </a:moveTo>
                      <a:cubicBezTo>
                        <a:pt x="281" y="76"/>
                        <a:pt x="283" y="76"/>
                        <a:pt x="284" y="76"/>
                      </a:cubicBezTo>
                      <a:cubicBezTo>
                        <a:pt x="284" y="77"/>
                        <a:pt x="283" y="77"/>
                        <a:pt x="283" y="77"/>
                      </a:cubicBezTo>
                      <a:cubicBezTo>
                        <a:pt x="282" y="76"/>
                        <a:pt x="282" y="77"/>
                        <a:pt x="281" y="77"/>
                      </a:cubicBezTo>
                      <a:close/>
                      <a:moveTo>
                        <a:pt x="286" y="101"/>
                      </a:moveTo>
                      <a:cubicBezTo>
                        <a:pt x="287" y="101"/>
                        <a:pt x="287" y="101"/>
                        <a:pt x="288" y="101"/>
                      </a:cubicBezTo>
                      <a:cubicBezTo>
                        <a:pt x="288" y="101"/>
                        <a:pt x="286" y="102"/>
                        <a:pt x="286" y="101"/>
                      </a:cubicBezTo>
                      <a:close/>
                      <a:moveTo>
                        <a:pt x="285" y="87"/>
                      </a:moveTo>
                      <a:cubicBezTo>
                        <a:pt x="285" y="87"/>
                        <a:pt x="285" y="87"/>
                        <a:pt x="284" y="88"/>
                      </a:cubicBezTo>
                      <a:cubicBezTo>
                        <a:pt x="283" y="87"/>
                        <a:pt x="284" y="87"/>
                        <a:pt x="283" y="87"/>
                      </a:cubicBezTo>
                      <a:cubicBezTo>
                        <a:pt x="284" y="86"/>
                        <a:pt x="284" y="87"/>
                        <a:pt x="285" y="87"/>
                      </a:cubicBezTo>
                      <a:close/>
                      <a:moveTo>
                        <a:pt x="284" y="84"/>
                      </a:moveTo>
                      <a:cubicBezTo>
                        <a:pt x="284" y="85"/>
                        <a:pt x="284" y="85"/>
                        <a:pt x="284" y="85"/>
                      </a:cubicBezTo>
                      <a:cubicBezTo>
                        <a:pt x="284" y="86"/>
                        <a:pt x="285" y="84"/>
                        <a:pt x="285" y="85"/>
                      </a:cubicBezTo>
                      <a:cubicBezTo>
                        <a:pt x="284" y="85"/>
                        <a:pt x="285" y="86"/>
                        <a:pt x="283" y="86"/>
                      </a:cubicBezTo>
                      <a:cubicBezTo>
                        <a:pt x="283" y="85"/>
                        <a:pt x="283" y="85"/>
                        <a:pt x="283" y="85"/>
                      </a:cubicBezTo>
                      <a:lnTo>
                        <a:pt x="284" y="84"/>
                      </a:lnTo>
                      <a:close/>
                      <a:moveTo>
                        <a:pt x="290" y="97"/>
                      </a:moveTo>
                      <a:cubicBezTo>
                        <a:pt x="288" y="97"/>
                        <a:pt x="289" y="98"/>
                        <a:pt x="287" y="98"/>
                      </a:cubicBezTo>
                      <a:cubicBezTo>
                        <a:pt x="287" y="97"/>
                        <a:pt x="287" y="96"/>
                        <a:pt x="288" y="96"/>
                      </a:cubicBezTo>
                      <a:cubicBezTo>
                        <a:pt x="288" y="97"/>
                        <a:pt x="290" y="96"/>
                        <a:pt x="290" y="97"/>
                      </a:cubicBezTo>
                      <a:close/>
                      <a:moveTo>
                        <a:pt x="289" y="95"/>
                      </a:moveTo>
                      <a:cubicBezTo>
                        <a:pt x="288" y="95"/>
                        <a:pt x="288" y="95"/>
                        <a:pt x="288" y="96"/>
                      </a:cubicBezTo>
                      <a:cubicBezTo>
                        <a:pt x="288" y="95"/>
                        <a:pt x="287" y="96"/>
                        <a:pt x="286" y="96"/>
                      </a:cubicBezTo>
                      <a:cubicBezTo>
                        <a:pt x="287" y="95"/>
                        <a:pt x="288" y="95"/>
                        <a:pt x="289" y="95"/>
                      </a:cubicBezTo>
                      <a:close/>
                      <a:moveTo>
                        <a:pt x="285" y="70"/>
                      </a:moveTo>
                      <a:cubicBezTo>
                        <a:pt x="285" y="71"/>
                        <a:pt x="283" y="72"/>
                        <a:pt x="285" y="72"/>
                      </a:cubicBezTo>
                      <a:cubicBezTo>
                        <a:pt x="284" y="73"/>
                        <a:pt x="284" y="72"/>
                        <a:pt x="282" y="73"/>
                      </a:cubicBezTo>
                      <a:cubicBezTo>
                        <a:pt x="282" y="72"/>
                        <a:pt x="283" y="71"/>
                        <a:pt x="283" y="71"/>
                      </a:cubicBezTo>
                      <a:cubicBezTo>
                        <a:pt x="283" y="70"/>
                        <a:pt x="284" y="70"/>
                        <a:pt x="285" y="70"/>
                      </a:cubicBezTo>
                      <a:close/>
                      <a:moveTo>
                        <a:pt x="281" y="63"/>
                      </a:moveTo>
                      <a:cubicBezTo>
                        <a:pt x="281" y="63"/>
                        <a:pt x="282" y="63"/>
                        <a:pt x="283" y="62"/>
                      </a:cubicBezTo>
                      <a:cubicBezTo>
                        <a:pt x="283" y="63"/>
                        <a:pt x="282" y="63"/>
                        <a:pt x="281" y="63"/>
                      </a:cubicBezTo>
                      <a:close/>
                      <a:moveTo>
                        <a:pt x="284" y="64"/>
                      </a:moveTo>
                      <a:cubicBezTo>
                        <a:pt x="283" y="65"/>
                        <a:pt x="283" y="65"/>
                        <a:pt x="283" y="65"/>
                      </a:cubicBezTo>
                      <a:cubicBezTo>
                        <a:pt x="282" y="64"/>
                        <a:pt x="285" y="63"/>
                        <a:pt x="284" y="64"/>
                      </a:cubicBezTo>
                      <a:close/>
                      <a:moveTo>
                        <a:pt x="286" y="79"/>
                      </a:moveTo>
                      <a:cubicBezTo>
                        <a:pt x="286" y="78"/>
                        <a:pt x="287" y="78"/>
                        <a:pt x="287" y="78"/>
                      </a:cubicBezTo>
                      <a:cubicBezTo>
                        <a:pt x="287" y="78"/>
                        <a:pt x="287" y="79"/>
                        <a:pt x="288" y="79"/>
                      </a:cubicBezTo>
                      <a:cubicBezTo>
                        <a:pt x="288" y="79"/>
                        <a:pt x="286" y="79"/>
                        <a:pt x="287" y="80"/>
                      </a:cubicBezTo>
                      <a:cubicBezTo>
                        <a:pt x="286" y="80"/>
                        <a:pt x="286" y="79"/>
                        <a:pt x="286" y="79"/>
                      </a:cubicBezTo>
                      <a:close/>
                      <a:moveTo>
                        <a:pt x="287" y="74"/>
                      </a:moveTo>
                      <a:cubicBezTo>
                        <a:pt x="287" y="74"/>
                        <a:pt x="287" y="74"/>
                        <a:pt x="287" y="74"/>
                      </a:cubicBezTo>
                      <a:cubicBezTo>
                        <a:pt x="286" y="74"/>
                        <a:pt x="286" y="73"/>
                        <a:pt x="286" y="73"/>
                      </a:cubicBezTo>
                      <a:cubicBezTo>
                        <a:pt x="286" y="73"/>
                        <a:pt x="286" y="73"/>
                        <a:pt x="286" y="73"/>
                      </a:cubicBezTo>
                      <a:cubicBezTo>
                        <a:pt x="287" y="73"/>
                        <a:pt x="287" y="73"/>
                        <a:pt x="287" y="74"/>
                      </a:cubicBezTo>
                      <a:close/>
                      <a:moveTo>
                        <a:pt x="284" y="67"/>
                      </a:moveTo>
                      <a:cubicBezTo>
                        <a:pt x="284" y="66"/>
                        <a:pt x="287" y="65"/>
                        <a:pt x="287" y="66"/>
                      </a:cubicBezTo>
                      <a:cubicBezTo>
                        <a:pt x="286" y="67"/>
                        <a:pt x="286" y="66"/>
                        <a:pt x="284" y="67"/>
                      </a:cubicBezTo>
                      <a:close/>
                      <a:moveTo>
                        <a:pt x="284" y="64"/>
                      </a:moveTo>
                      <a:cubicBezTo>
                        <a:pt x="283" y="63"/>
                        <a:pt x="284" y="62"/>
                        <a:pt x="285" y="62"/>
                      </a:cubicBezTo>
                      <a:cubicBezTo>
                        <a:pt x="285" y="63"/>
                        <a:pt x="285" y="63"/>
                        <a:pt x="284" y="64"/>
                      </a:cubicBezTo>
                      <a:close/>
                      <a:moveTo>
                        <a:pt x="292" y="94"/>
                      </a:moveTo>
                      <a:cubicBezTo>
                        <a:pt x="291" y="95"/>
                        <a:pt x="291" y="96"/>
                        <a:pt x="290" y="95"/>
                      </a:cubicBezTo>
                      <a:cubicBezTo>
                        <a:pt x="290" y="94"/>
                        <a:pt x="292" y="94"/>
                        <a:pt x="292" y="94"/>
                      </a:cubicBezTo>
                      <a:close/>
                      <a:moveTo>
                        <a:pt x="292" y="93"/>
                      </a:moveTo>
                      <a:cubicBezTo>
                        <a:pt x="291" y="92"/>
                        <a:pt x="293" y="92"/>
                        <a:pt x="294" y="92"/>
                      </a:cubicBezTo>
                      <a:cubicBezTo>
                        <a:pt x="293" y="93"/>
                        <a:pt x="293" y="93"/>
                        <a:pt x="292" y="93"/>
                      </a:cubicBezTo>
                      <a:close/>
                      <a:moveTo>
                        <a:pt x="290" y="71"/>
                      </a:moveTo>
                      <a:cubicBezTo>
                        <a:pt x="291" y="71"/>
                        <a:pt x="291" y="71"/>
                        <a:pt x="292" y="71"/>
                      </a:cubicBezTo>
                      <a:cubicBezTo>
                        <a:pt x="292" y="71"/>
                        <a:pt x="291" y="71"/>
                        <a:pt x="290" y="71"/>
                      </a:cubicBezTo>
                      <a:cubicBezTo>
                        <a:pt x="291" y="72"/>
                        <a:pt x="291" y="72"/>
                        <a:pt x="292" y="72"/>
                      </a:cubicBezTo>
                      <a:cubicBezTo>
                        <a:pt x="292" y="72"/>
                        <a:pt x="291" y="73"/>
                        <a:pt x="292" y="73"/>
                      </a:cubicBezTo>
                      <a:cubicBezTo>
                        <a:pt x="291" y="73"/>
                        <a:pt x="291" y="74"/>
                        <a:pt x="290" y="74"/>
                      </a:cubicBezTo>
                      <a:cubicBezTo>
                        <a:pt x="289" y="73"/>
                        <a:pt x="290" y="72"/>
                        <a:pt x="290" y="71"/>
                      </a:cubicBezTo>
                      <a:close/>
                      <a:moveTo>
                        <a:pt x="294" y="85"/>
                      </a:moveTo>
                      <a:cubicBezTo>
                        <a:pt x="293" y="85"/>
                        <a:pt x="294" y="87"/>
                        <a:pt x="293" y="86"/>
                      </a:cubicBezTo>
                      <a:cubicBezTo>
                        <a:pt x="293" y="86"/>
                        <a:pt x="292" y="86"/>
                        <a:pt x="292" y="85"/>
                      </a:cubicBezTo>
                      <a:cubicBezTo>
                        <a:pt x="294" y="85"/>
                        <a:pt x="295" y="84"/>
                        <a:pt x="298" y="85"/>
                      </a:cubicBezTo>
                      <a:cubicBezTo>
                        <a:pt x="297" y="85"/>
                        <a:pt x="298" y="85"/>
                        <a:pt x="298" y="86"/>
                      </a:cubicBezTo>
                      <a:cubicBezTo>
                        <a:pt x="296" y="86"/>
                        <a:pt x="295" y="86"/>
                        <a:pt x="294" y="87"/>
                      </a:cubicBezTo>
                      <a:cubicBezTo>
                        <a:pt x="293" y="86"/>
                        <a:pt x="294" y="86"/>
                        <a:pt x="294" y="85"/>
                      </a:cubicBezTo>
                      <a:close/>
                      <a:moveTo>
                        <a:pt x="296" y="85"/>
                      </a:moveTo>
                      <a:cubicBezTo>
                        <a:pt x="296" y="85"/>
                        <a:pt x="297" y="86"/>
                        <a:pt x="297" y="85"/>
                      </a:cubicBezTo>
                      <a:cubicBezTo>
                        <a:pt x="297" y="85"/>
                        <a:pt x="296" y="84"/>
                        <a:pt x="296" y="85"/>
                      </a:cubicBezTo>
                      <a:close/>
                      <a:moveTo>
                        <a:pt x="292" y="70"/>
                      </a:moveTo>
                      <a:cubicBezTo>
                        <a:pt x="293" y="70"/>
                        <a:pt x="294" y="71"/>
                        <a:pt x="295" y="70"/>
                      </a:cubicBezTo>
                      <a:cubicBezTo>
                        <a:pt x="295" y="70"/>
                        <a:pt x="295" y="71"/>
                        <a:pt x="296" y="71"/>
                      </a:cubicBezTo>
                      <a:cubicBezTo>
                        <a:pt x="295" y="71"/>
                        <a:pt x="295" y="72"/>
                        <a:pt x="294" y="72"/>
                      </a:cubicBezTo>
                      <a:cubicBezTo>
                        <a:pt x="293" y="71"/>
                        <a:pt x="293" y="71"/>
                        <a:pt x="292" y="71"/>
                      </a:cubicBezTo>
                      <a:cubicBezTo>
                        <a:pt x="292" y="71"/>
                        <a:pt x="292" y="70"/>
                        <a:pt x="293" y="69"/>
                      </a:cubicBezTo>
                      <a:cubicBezTo>
                        <a:pt x="293" y="70"/>
                        <a:pt x="293" y="70"/>
                        <a:pt x="292" y="70"/>
                      </a:cubicBezTo>
                      <a:close/>
                      <a:moveTo>
                        <a:pt x="296" y="91"/>
                      </a:moveTo>
                      <a:cubicBezTo>
                        <a:pt x="296" y="91"/>
                        <a:pt x="298" y="92"/>
                        <a:pt x="296" y="92"/>
                      </a:cubicBezTo>
                      <a:cubicBezTo>
                        <a:pt x="296" y="91"/>
                        <a:pt x="296" y="91"/>
                        <a:pt x="296" y="91"/>
                      </a:cubicBezTo>
                      <a:close/>
                      <a:moveTo>
                        <a:pt x="293" y="59"/>
                      </a:moveTo>
                      <a:cubicBezTo>
                        <a:pt x="292" y="59"/>
                        <a:pt x="292" y="59"/>
                        <a:pt x="291" y="60"/>
                      </a:cubicBezTo>
                      <a:cubicBezTo>
                        <a:pt x="291" y="58"/>
                        <a:pt x="292" y="59"/>
                        <a:pt x="293" y="59"/>
                      </a:cubicBezTo>
                      <a:close/>
                      <a:moveTo>
                        <a:pt x="292" y="51"/>
                      </a:moveTo>
                      <a:cubicBezTo>
                        <a:pt x="292" y="52"/>
                        <a:pt x="291" y="51"/>
                        <a:pt x="290" y="52"/>
                      </a:cubicBezTo>
                      <a:cubicBezTo>
                        <a:pt x="291" y="52"/>
                        <a:pt x="293" y="52"/>
                        <a:pt x="294" y="51"/>
                      </a:cubicBezTo>
                      <a:cubicBezTo>
                        <a:pt x="294" y="52"/>
                        <a:pt x="295" y="52"/>
                        <a:pt x="295" y="53"/>
                      </a:cubicBezTo>
                      <a:cubicBezTo>
                        <a:pt x="295" y="53"/>
                        <a:pt x="294" y="52"/>
                        <a:pt x="294" y="52"/>
                      </a:cubicBezTo>
                      <a:cubicBezTo>
                        <a:pt x="294" y="53"/>
                        <a:pt x="294" y="53"/>
                        <a:pt x="294" y="53"/>
                      </a:cubicBezTo>
                      <a:cubicBezTo>
                        <a:pt x="292" y="53"/>
                        <a:pt x="291" y="54"/>
                        <a:pt x="290" y="53"/>
                      </a:cubicBezTo>
                      <a:cubicBezTo>
                        <a:pt x="291" y="54"/>
                        <a:pt x="289" y="51"/>
                        <a:pt x="288" y="53"/>
                      </a:cubicBezTo>
                      <a:cubicBezTo>
                        <a:pt x="288" y="53"/>
                        <a:pt x="289" y="53"/>
                        <a:pt x="289" y="53"/>
                      </a:cubicBezTo>
                      <a:cubicBezTo>
                        <a:pt x="287" y="54"/>
                        <a:pt x="286" y="53"/>
                        <a:pt x="284" y="54"/>
                      </a:cubicBezTo>
                      <a:cubicBezTo>
                        <a:pt x="285" y="53"/>
                        <a:pt x="281" y="54"/>
                        <a:pt x="280" y="54"/>
                      </a:cubicBezTo>
                      <a:cubicBezTo>
                        <a:pt x="280" y="53"/>
                        <a:pt x="280" y="53"/>
                        <a:pt x="280" y="53"/>
                      </a:cubicBezTo>
                      <a:cubicBezTo>
                        <a:pt x="284" y="53"/>
                        <a:pt x="286" y="52"/>
                        <a:pt x="290" y="51"/>
                      </a:cubicBezTo>
                      <a:cubicBezTo>
                        <a:pt x="290" y="51"/>
                        <a:pt x="290" y="51"/>
                        <a:pt x="290" y="52"/>
                      </a:cubicBezTo>
                      <a:cubicBezTo>
                        <a:pt x="290" y="51"/>
                        <a:pt x="290" y="51"/>
                        <a:pt x="290" y="50"/>
                      </a:cubicBezTo>
                      <a:cubicBezTo>
                        <a:pt x="291" y="50"/>
                        <a:pt x="291" y="51"/>
                        <a:pt x="292" y="51"/>
                      </a:cubicBezTo>
                      <a:close/>
                      <a:moveTo>
                        <a:pt x="301" y="92"/>
                      </a:moveTo>
                      <a:cubicBezTo>
                        <a:pt x="299" y="92"/>
                        <a:pt x="299" y="92"/>
                        <a:pt x="299" y="92"/>
                      </a:cubicBezTo>
                      <a:cubicBezTo>
                        <a:pt x="299" y="90"/>
                        <a:pt x="298" y="92"/>
                        <a:pt x="297" y="91"/>
                      </a:cubicBezTo>
                      <a:cubicBezTo>
                        <a:pt x="297" y="90"/>
                        <a:pt x="299" y="91"/>
                        <a:pt x="300" y="90"/>
                      </a:cubicBezTo>
                      <a:cubicBezTo>
                        <a:pt x="300" y="91"/>
                        <a:pt x="300" y="91"/>
                        <a:pt x="301" y="92"/>
                      </a:cubicBezTo>
                      <a:close/>
                      <a:moveTo>
                        <a:pt x="294" y="68"/>
                      </a:moveTo>
                      <a:cubicBezTo>
                        <a:pt x="293" y="68"/>
                        <a:pt x="293" y="68"/>
                        <a:pt x="293" y="68"/>
                      </a:cubicBezTo>
                      <a:cubicBezTo>
                        <a:pt x="294" y="67"/>
                        <a:pt x="294" y="68"/>
                        <a:pt x="294" y="68"/>
                      </a:cubicBezTo>
                      <a:close/>
                      <a:moveTo>
                        <a:pt x="301" y="97"/>
                      </a:moveTo>
                      <a:cubicBezTo>
                        <a:pt x="300" y="98"/>
                        <a:pt x="300" y="97"/>
                        <a:pt x="300" y="97"/>
                      </a:cubicBezTo>
                      <a:cubicBezTo>
                        <a:pt x="300" y="96"/>
                        <a:pt x="301" y="96"/>
                        <a:pt x="301" y="97"/>
                      </a:cubicBezTo>
                      <a:close/>
                      <a:moveTo>
                        <a:pt x="300" y="94"/>
                      </a:moveTo>
                      <a:cubicBezTo>
                        <a:pt x="300" y="95"/>
                        <a:pt x="303" y="93"/>
                        <a:pt x="303" y="95"/>
                      </a:cubicBezTo>
                      <a:cubicBezTo>
                        <a:pt x="302" y="94"/>
                        <a:pt x="301" y="95"/>
                        <a:pt x="299" y="95"/>
                      </a:cubicBezTo>
                      <a:cubicBezTo>
                        <a:pt x="300" y="95"/>
                        <a:pt x="299" y="94"/>
                        <a:pt x="300" y="94"/>
                      </a:cubicBezTo>
                      <a:close/>
                      <a:moveTo>
                        <a:pt x="296" y="69"/>
                      </a:moveTo>
                      <a:cubicBezTo>
                        <a:pt x="295" y="69"/>
                        <a:pt x="295" y="68"/>
                        <a:pt x="295" y="67"/>
                      </a:cubicBezTo>
                      <a:cubicBezTo>
                        <a:pt x="296" y="67"/>
                        <a:pt x="296" y="68"/>
                        <a:pt x="296" y="69"/>
                      </a:cubicBezTo>
                      <a:close/>
                      <a:moveTo>
                        <a:pt x="299" y="75"/>
                      </a:moveTo>
                      <a:cubicBezTo>
                        <a:pt x="300" y="75"/>
                        <a:pt x="299" y="76"/>
                        <a:pt x="299" y="76"/>
                      </a:cubicBezTo>
                      <a:cubicBezTo>
                        <a:pt x="299" y="77"/>
                        <a:pt x="301" y="75"/>
                        <a:pt x="301" y="76"/>
                      </a:cubicBezTo>
                      <a:cubicBezTo>
                        <a:pt x="300" y="77"/>
                        <a:pt x="299" y="77"/>
                        <a:pt x="298" y="77"/>
                      </a:cubicBezTo>
                      <a:cubicBezTo>
                        <a:pt x="298" y="76"/>
                        <a:pt x="298" y="76"/>
                        <a:pt x="298" y="75"/>
                      </a:cubicBezTo>
                      <a:cubicBezTo>
                        <a:pt x="298" y="74"/>
                        <a:pt x="298" y="76"/>
                        <a:pt x="299" y="75"/>
                      </a:cubicBezTo>
                      <a:close/>
                      <a:moveTo>
                        <a:pt x="297" y="55"/>
                      </a:moveTo>
                      <a:cubicBezTo>
                        <a:pt x="298" y="55"/>
                        <a:pt x="297" y="56"/>
                        <a:pt x="296" y="56"/>
                      </a:cubicBezTo>
                      <a:cubicBezTo>
                        <a:pt x="296" y="56"/>
                        <a:pt x="297" y="56"/>
                        <a:pt x="297" y="56"/>
                      </a:cubicBezTo>
                      <a:cubicBezTo>
                        <a:pt x="296" y="57"/>
                        <a:pt x="295" y="56"/>
                        <a:pt x="294" y="57"/>
                      </a:cubicBezTo>
                      <a:cubicBezTo>
                        <a:pt x="296" y="56"/>
                        <a:pt x="295" y="56"/>
                        <a:pt x="296" y="55"/>
                      </a:cubicBezTo>
                      <a:cubicBezTo>
                        <a:pt x="297" y="55"/>
                        <a:pt x="299" y="54"/>
                        <a:pt x="299" y="56"/>
                      </a:cubicBezTo>
                      <a:cubicBezTo>
                        <a:pt x="298" y="56"/>
                        <a:pt x="298" y="55"/>
                        <a:pt x="297" y="55"/>
                      </a:cubicBezTo>
                      <a:close/>
                      <a:moveTo>
                        <a:pt x="299" y="68"/>
                      </a:moveTo>
                      <a:cubicBezTo>
                        <a:pt x="298" y="68"/>
                        <a:pt x="298" y="67"/>
                        <a:pt x="297" y="68"/>
                      </a:cubicBezTo>
                      <a:cubicBezTo>
                        <a:pt x="297" y="68"/>
                        <a:pt x="297" y="67"/>
                        <a:pt x="298" y="67"/>
                      </a:cubicBezTo>
                      <a:cubicBezTo>
                        <a:pt x="298" y="67"/>
                        <a:pt x="298" y="67"/>
                        <a:pt x="298" y="67"/>
                      </a:cubicBezTo>
                      <a:cubicBezTo>
                        <a:pt x="298" y="66"/>
                        <a:pt x="299" y="67"/>
                        <a:pt x="299" y="68"/>
                      </a:cubicBezTo>
                      <a:close/>
                      <a:moveTo>
                        <a:pt x="303" y="85"/>
                      </a:moveTo>
                      <a:cubicBezTo>
                        <a:pt x="302" y="85"/>
                        <a:pt x="303" y="84"/>
                        <a:pt x="302" y="84"/>
                      </a:cubicBezTo>
                      <a:cubicBezTo>
                        <a:pt x="302" y="84"/>
                        <a:pt x="303" y="84"/>
                        <a:pt x="303" y="83"/>
                      </a:cubicBezTo>
                      <a:cubicBezTo>
                        <a:pt x="303" y="84"/>
                        <a:pt x="304" y="84"/>
                        <a:pt x="303" y="85"/>
                      </a:cubicBezTo>
                      <a:close/>
                      <a:moveTo>
                        <a:pt x="306" y="94"/>
                      </a:moveTo>
                      <a:cubicBezTo>
                        <a:pt x="305" y="94"/>
                        <a:pt x="305" y="94"/>
                        <a:pt x="304" y="94"/>
                      </a:cubicBezTo>
                      <a:cubicBezTo>
                        <a:pt x="303" y="94"/>
                        <a:pt x="306" y="93"/>
                        <a:pt x="306" y="94"/>
                      </a:cubicBezTo>
                      <a:close/>
                      <a:moveTo>
                        <a:pt x="304" y="84"/>
                      </a:moveTo>
                      <a:cubicBezTo>
                        <a:pt x="304" y="82"/>
                        <a:pt x="304" y="82"/>
                        <a:pt x="304" y="82"/>
                      </a:cubicBezTo>
                      <a:cubicBezTo>
                        <a:pt x="305" y="82"/>
                        <a:pt x="305" y="84"/>
                        <a:pt x="304" y="84"/>
                      </a:cubicBezTo>
                      <a:close/>
                      <a:moveTo>
                        <a:pt x="306" y="66"/>
                      </a:moveTo>
                      <a:cubicBezTo>
                        <a:pt x="305" y="66"/>
                        <a:pt x="304" y="67"/>
                        <a:pt x="303" y="67"/>
                      </a:cubicBezTo>
                      <a:cubicBezTo>
                        <a:pt x="303" y="66"/>
                        <a:pt x="303" y="66"/>
                        <a:pt x="304" y="66"/>
                      </a:cubicBezTo>
                      <a:cubicBezTo>
                        <a:pt x="304" y="65"/>
                        <a:pt x="303" y="65"/>
                        <a:pt x="303" y="65"/>
                      </a:cubicBezTo>
                      <a:cubicBezTo>
                        <a:pt x="303" y="64"/>
                        <a:pt x="304" y="65"/>
                        <a:pt x="304" y="64"/>
                      </a:cubicBezTo>
                      <a:cubicBezTo>
                        <a:pt x="304" y="66"/>
                        <a:pt x="306" y="65"/>
                        <a:pt x="306" y="66"/>
                      </a:cubicBezTo>
                      <a:close/>
                      <a:moveTo>
                        <a:pt x="305" y="62"/>
                      </a:moveTo>
                      <a:cubicBezTo>
                        <a:pt x="305" y="63"/>
                        <a:pt x="303" y="62"/>
                        <a:pt x="302" y="63"/>
                      </a:cubicBezTo>
                      <a:cubicBezTo>
                        <a:pt x="302" y="62"/>
                        <a:pt x="304" y="62"/>
                        <a:pt x="305" y="62"/>
                      </a:cubicBezTo>
                      <a:close/>
                      <a:moveTo>
                        <a:pt x="308" y="92"/>
                      </a:moveTo>
                      <a:cubicBezTo>
                        <a:pt x="308" y="91"/>
                        <a:pt x="308" y="91"/>
                        <a:pt x="308" y="91"/>
                      </a:cubicBezTo>
                      <a:cubicBezTo>
                        <a:pt x="309" y="91"/>
                        <a:pt x="309" y="92"/>
                        <a:pt x="309" y="92"/>
                      </a:cubicBezTo>
                      <a:cubicBezTo>
                        <a:pt x="308" y="93"/>
                        <a:pt x="308" y="92"/>
                        <a:pt x="308" y="92"/>
                      </a:cubicBezTo>
                      <a:close/>
                      <a:moveTo>
                        <a:pt x="304" y="59"/>
                      </a:moveTo>
                      <a:cubicBezTo>
                        <a:pt x="305" y="58"/>
                        <a:pt x="307" y="59"/>
                        <a:pt x="308" y="58"/>
                      </a:cubicBezTo>
                      <a:cubicBezTo>
                        <a:pt x="308" y="59"/>
                        <a:pt x="305" y="59"/>
                        <a:pt x="304" y="59"/>
                      </a:cubicBezTo>
                      <a:close/>
                      <a:moveTo>
                        <a:pt x="307" y="67"/>
                      </a:moveTo>
                      <a:cubicBezTo>
                        <a:pt x="307" y="66"/>
                        <a:pt x="307" y="66"/>
                        <a:pt x="307" y="66"/>
                      </a:cubicBezTo>
                      <a:cubicBezTo>
                        <a:pt x="308" y="65"/>
                        <a:pt x="310" y="65"/>
                        <a:pt x="312" y="64"/>
                      </a:cubicBezTo>
                      <a:cubicBezTo>
                        <a:pt x="311" y="66"/>
                        <a:pt x="308" y="65"/>
                        <a:pt x="307" y="67"/>
                      </a:cubicBezTo>
                      <a:close/>
                      <a:moveTo>
                        <a:pt x="312" y="80"/>
                      </a:moveTo>
                      <a:cubicBezTo>
                        <a:pt x="312" y="81"/>
                        <a:pt x="311" y="81"/>
                        <a:pt x="310" y="82"/>
                      </a:cubicBezTo>
                      <a:cubicBezTo>
                        <a:pt x="310" y="81"/>
                        <a:pt x="311" y="80"/>
                        <a:pt x="312" y="80"/>
                      </a:cubicBezTo>
                      <a:close/>
                      <a:moveTo>
                        <a:pt x="310" y="55"/>
                      </a:moveTo>
                      <a:cubicBezTo>
                        <a:pt x="310" y="56"/>
                        <a:pt x="308" y="56"/>
                        <a:pt x="306" y="56"/>
                      </a:cubicBezTo>
                      <a:cubicBezTo>
                        <a:pt x="306" y="55"/>
                        <a:pt x="309" y="54"/>
                        <a:pt x="310" y="55"/>
                      </a:cubicBezTo>
                      <a:close/>
                      <a:moveTo>
                        <a:pt x="308" y="53"/>
                      </a:moveTo>
                      <a:cubicBezTo>
                        <a:pt x="308" y="53"/>
                        <a:pt x="308" y="53"/>
                        <a:pt x="309" y="53"/>
                      </a:cubicBezTo>
                      <a:cubicBezTo>
                        <a:pt x="308" y="53"/>
                        <a:pt x="307" y="54"/>
                        <a:pt x="306" y="54"/>
                      </a:cubicBezTo>
                      <a:cubicBezTo>
                        <a:pt x="306" y="52"/>
                        <a:pt x="308" y="53"/>
                        <a:pt x="309" y="53"/>
                      </a:cubicBezTo>
                      <a:cubicBezTo>
                        <a:pt x="309" y="53"/>
                        <a:pt x="309" y="53"/>
                        <a:pt x="308" y="53"/>
                      </a:cubicBezTo>
                      <a:close/>
                      <a:moveTo>
                        <a:pt x="315" y="88"/>
                      </a:moveTo>
                      <a:cubicBezTo>
                        <a:pt x="315" y="89"/>
                        <a:pt x="313" y="89"/>
                        <a:pt x="313" y="89"/>
                      </a:cubicBezTo>
                      <a:cubicBezTo>
                        <a:pt x="313" y="88"/>
                        <a:pt x="314" y="88"/>
                        <a:pt x="314" y="88"/>
                      </a:cubicBezTo>
                      <a:cubicBezTo>
                        <a:pt x="314" y="88"/>
                        <a:pt x="314" y="88"/>
                        <a:pt x="315" y="88"/>
                      </a:cubicBezTo>
                      <a:cubicBezTo>
                        <a:pt x="315" y="88"/>
                        <a:pt x="313" y="89"/>
                        <a:pt x="315" y="88"/>
                      </a:cubicBezTo>
                      <a:close/>
                      <a:moveTo>
                        <a:pt x="313" y="65"/>
                      </a:moveTo>
                      <a:cubicBezTo>
                        <a:pt x="313" y="64"/>
                        <a:pt x="313" y="64"/>
                        <a:pt x="313" y="64"/>
                      </a:cubicBezTo>
                      <a:cubicBezTo>
                        <a:pt x="314" y="64"/>
                        <a:pt x="314" y="64"/>
                        <a:pt x="314" y="64"/>
                      </a:cubicBezTo>
                      <a:cubicBezTo>
                        <a:pt x="315" y="65"/>
                        <a:pt x="313" y="64"/>
                        <a:pt x="313" y="65"/>
                      </a:cubicBezTo>
                      <a:close/>
                      <a:moveTo>
                        <a:pt x="319" y="91"/>
                      </a:moveTo>
                      <a:cubicBezTo>
                        <a:pt x="318" y="91"/>
                        <a:pt x="320" y="91"/>
                        <a:pt x="321" y="91"/>
                      </a:cubicBezTo>
                      <a:cubicBezTo>
                        <a:pt x="321" y="92"/>
                        <a:pt x="319" y="91"/>
                        <a:pt x="319" y="91"/>
                      </a:cubicBezTo>
                      <a:close/>
                      <a:moveTo>
                        <a:pt x="319" y="80"/>
                      </a:moveTo>
                      <a:cubicBezTo>
                        <a:pt x="319" y="81"/>
                        <a:pt x="319" y="81"/>
                        <a:pt x="319" y="81"/>
                      </a:cubicBezTo>
                      <a:cubicBezTo>
                        <a:pt x="319" y="81"/>
                        <a:pt x="318" y="81"/>
                        <a:pt x="318" y="81"/>
                      </a:cubicBezTo>
                      <a:cubicBezTo>
                        <a:pt x="318" y="81"/>
                        <a:pt x="318" y="80"/>
                        <a:pt x="319" y="80"/>
                      </a:cubicBezTo>
                      <a:close/>
                      <a:moveTo>
                        <a:pt x="316" y="63"/>
                      </a:moveTo>
                      <a:cubicBezTo>
                        <a:pt x="316" y="63"/>
                        <a:pt x="319" y="61"/>
                        <a:pt x="319" y="63"/>
                      </a:cubicBezTo>
                      <a:cubicBezTo>
                        <a:pt x="318" y="63"/>
                        <a:pt x="317" y="62"/>
                        <a:pt x="316" y="63"/>
                      </a:cubicBezTo>
                      <a:close/>
                      <a:moveTo>
                        <a:pt x="319" y="78"/>
                      </a:moveTo>
                      <a:cubicBezTo>
                        <a:pt x="319" y="77"/>
                        <a:pt x="320" y="77"/>
                        <a:pt x="321" y="77"/>
                      </a:cubicBezTo>
                      <a:cubicBezTo>
                        <a:pt x="321" y="79"/>
                        <a:pt x="320" y="78"/>
                        <a:pt x="319" y="78"/>
                      </a:cubicBezTo>
                      <a:close/>
                      <a:moveTo>
                        <a:pt x="318" y="68"/>
                      </a:moveTo>
                      <a:cubicBezTo>
                        <a:pt x="318" y="67"/>
                        <a:pt x="320" y="67"/>
                        <a:pt x="320" y="67"/>
                      </a:cubicBezTo>
                      <a:cubicBezTo>
                        <a:pt x="320" y="68"/>
                        <a:pt x="319" y="68"/>
                        <a:pt x="318" y="68"/>
                      </a:cubicBezTo>
                      <a:close/>
                      <a:moveTo>
                        <a:pt x="321" y="80"/>
                      </a:moveTo>
                      <a:cubicBezTo>
                        <a:pt x="321" y="79"/>
                        <a:pt x="321" y="79"/>
                        <a:pt x="321" y="79"/>
                      </a:cubicBezTo>
                      <a:cubicBezTo>
                        <a:pt x="322" y="78"/>
                        <a:pt x="322" y="80"/>
                        <a:pt x="321" y="80"/>
                      </a:cubicBezTo>
                      <a:close/>
                      <a:moveTo>
                        <a:pt x="329" y="85"/>
                      </a:moveTo>
                      <a:cubicBezTo>
                        <a:pt x="328" y="86"/>
                        <a:pt x="328" y="87"/>
                        <a:pt x="326" y="86"/>
                      </a:cubicBezTo>
                      <a:cubicBezTo>
                        <a:pt x="326" y="85"/>
                        <a:pt x="328" y="86"/>
                        <a:pt x="329" y="85"/>
                      </a:cubicBezTo>
                      <a:close/>
                      <a:moveTo>
                        <a:pt x="327" y="77"/>
                      </a:moveTo>
                      <a:cubicBezTo>
                        <a:pt x="328" y="78"/>
                        <a:pt x="328" y="77"/>
                        <a:pt x="329" y="77"/>
                      </a:cubicBezTo>
                      <a:cubicBezTo>
                        <a:pt x="328" y="78"/>
                        <a:pt x="329" y="79"/>
                        <a:pt x="328" y="80"/>
                      </a:cubicBezTo>
                      <a:cubicBezTo>
                        <a:pt x="328" y="79"/>
                        <a:pt x="327" y="79"/>
                        <a:pt x="328" y="79"/>
                      </a:cubicBezTo>
                      <a:cubicBezTo>
                        <a:pt x="327" y="79"/>
                        <a:pt x="328" y="80"/>
                        <a:pt x="327" y="80"/>
                      </a:cubicBezTo>
                      <a:cubicBezTo>
                        <a:pt x="327" y="79"/>
                        <a:pt x="326" y="79"/>
                        <a:pt x="326" y="79"/>
                      </a:cubicBezTo>
                      <a:cubicBezTo>
                        <a:pt x="326" y="79"/>
                        <a:pt x="326" y="78"/>
                        <a:pt x="327" y="78"/>
                      </a:cubicBezTo>
                      <a:cubicBezTo>
                        <a:pt x="327" y="78"/>
                        <a:pt x="327" y="78"/>
                        <a:pt x="328" y="78"/>
                      </a:cubicBezTo>
                      <a:cubicBezTo>
                        <a:pt x="327" y="78"/>
                        <a:pt x="327" y="78"/>
                        <a:pt x="327" y="77"/>
                      </a:cubicBezTo>
                      <a:close/>
                      <a:moveTo>
                        <a:pt x="327" y="52"/>
                      </a:moveTo>
                      <a:cubicBezTo>
                        <a:pt x="326" y="53"/>
                        <a:pt x="324" y="51"/>
                        <a:pt x="323" y="51"/>
                      </a:cubicBezTo>
                      <a:cubicBezTo>
                        <a:pt x="325" y="51"/>
                        <a:pt x="325" y="52"/>
                        <a:pt x="327" y="52"/>
                      </a:cubicBezTo>
                      <a:close/>
                      <a:moveTo>
                        <a:pt x="329" y="73"/>
                      </a:moveTo>
                      <a:cubicBezTo>
                        <a:pt x="328" y="73"/>
                        <a:pt x="329" y="73"/>
                        <a:pt x="329" y="73"/>
                      </a:cubicBezTo>
                      <a:cubicBezTo>
                        <a:pt x="328" y="73"/>
                        <a:pt x="328" y="73"/>
                        <a:pt x="327" y="73"/>
                      </a:cubicBezTo>
                      <a:cubicBezTo>
                        <a:pt x="327" y="73"/>
                        <a:pt x="327" y="73"/>
                        <a:pt x="327" y="72"/>
                      </a:cubicBezTo>
                      <a:cubicBezTo>
                        <a:pt x="328" y="72"/>
                        <a:pt x="328" y="73"/>
                        <a:pt x="329" y="72"/>
                      </a:cubicBezTo>
                      <a:cubicBezTo>
                        <a:pt x="329" y="73"/>
                        <a:pt x="330" y="73"/>
                        <a:pt x="329" y="73"/>
                      </a:cubicBezTo>
                      <a:close/>
                      <a:moveTo>
                        <a:pt x="330" y="89"/>
                      </a:moveTo>
                      <a:cubicBezTo>
                        <a:pt x="330" y="88"/>
                        <a:pt x="331" y="88"/>
                        <a:pt x="332" y="89"/>
                      </a:cubicBezTo>
                      <a:cubicBezTo>
                        <a:pt x="332" y="89"/>
                        <a:pt x="331" y="89"/>
                        <a:pt x="330" y="89"/>
                      </a:cubicBezTo>
                      <a:close/>
                      <a:moveTo>
                        <a:pt x="331" y="81"/>
                      </a:moveTo>
                      <a:cubicBezTo>
                        <a:pt x="330" y="82"/>
                        <a:pt x="331" y="82"/>
                        <a:pt x="330" y="82"/>
                      </a:cubicBezTo>
                      <a:cubicBezTo>
                        <a:pt x="330" y="81"/>
                        <a:pt x="331" y="80"/>
                        <a:pt x="333" y="80"/>
                      </a:cubicBezTo>
                      <a:cubicBezTo>
                        <a:pt x="333" y="81"/>
                        <a:pt x="333" y="81"/>
                        <a:pt x="333" y="81"/>
                      </a:cubicBezTo>
                      <a:cubicBezTo>
                        <a:pt x="332" y="82"/>
                        <a:pt x="331" y="82"/>
                        <a:pt x="331" y="81"/>
                      </a:cubicBezTo>
                      <a:close/>
                      <a:moveTo>
                        <a:pt x="329" y="60"/>
                      </a:moveTo>
                      <a:cubicBezTo>
                        <a:pt x="329" y="61"/>
                        <a:pt x="327" y="60"/>
                        <a:pt x="327" y="60"/>
                      </a:cubicBezTo>
                      <a:cubicBezTo>
                        <a:pt x="327" y="60"/>
                        <a:pt x="328" y="59"/>
                        <a:pt x="329" y="60"/>
                      </a:cubicBezTo>
                      <a:close/>
                      <a:moveTo>
                        <a:pt x="331" y="77"/>
                      </a:moveTo>
                      <a:cubicBezTo>
                        <a:pt x="332" y="77"/>
                        <a:pt x="333" y="77"/>
                        <a:pt x="335" y="77"/>
                      </a:cubicBezTo>
                      <a:cubicBezTo>
                        <a:pt x="335" y="79"/>
                        <a:pt x="331" y="78"/>
                        <a:pt x="330" y="79"/>
                      </a:cubicBezTo>
                      <a:cubicBezTo>
                        <a:pt x="331" y="78"/>
                        <a:pt x="331" y="78"/>
                        <a:pt x="331" y="77"/>
                      </a:cubicBezTo>
                      <a:close/>
                      <a:moveTo>
                        <a:pt x="338" y="71"/>
                      </a:moveTo>
                      <a:cubicBezTo>
                        <a:pt x="336" y="72"/>
                        <a:pt x="333" y="72"/>
                        <a:pt x="330" y="73"/>
                      </a:cubicBezTo>
                      <a:cubicBezTo>
                        <a:pt x="331" y="71"/>
                        <a:pt x="336" y="70"/>
                        <a:pt x="338" y="71"/>
                      </a:cubicBezTo>
                      <a:close/>
                      <a:moveTo>
                        <a:pt x="329" y="54"/>
                      </a:moveTo>
                      <a:cubicBezTo>
                        <a:pt x="330" y="54"/>
                        <a:pt x="330" y="54"/>
                        <a:pt x="331" y="54"/>
                      </a:cubicBezTo>
                      <a:cubicBezTo>
                        <a:pt x="331" y="55"/>
                        <a:pt x="329" y="54"/>
                        <a:pt x="329" y="54"/>
                      </a:cubicBezTo>
                      <a:close/>
                      <a:moveTo>
                        <a:pt x="335" y="88"/>
                      </a:moveTo>
                      <a:cubicBezTo>
                        <a:pt x="335" y="88"/>
                        <a:pt x="335" y="88"/>
                        <a:pt x="335" y="88"/>
                      </a:cubicBezTo>
                      <a:cubicBezTo>
                        <a:pt x="335" y="88"/>
                        <a:pt x="335" y="88"/>
                        <a:pt x="335" y="88"/>
                      </a:cubicBezTo>
                      <a:cubicBezTo>
                        <a:pt x="335" y="89"/>
                        <a:pt x="334" y="88"/>
                        <a:pt x="335" y="88"/>
                      </a:cubicBezTo>
                      <a:close/>
                      <a:moveTo>
                        <a:pt x="334" y="76"/>
                      </a:moveTo>
                      <a:cubicBezTo>
                        <a:pt x="333" y="76"/>
                        <a:pt x="334" y="75"/>
                        <a:pt x="334" y="75"/>
                      </a:cubicBezTo>
                      <a:cubicBezTo>
                        <a:pt x="333" y="75"/>
                        <a:pt x="333" y="75"/>
                        <a:pt x="333" y="75"/>
                      </a:cubicBezTo>
                      <a:cubicBezTo>
                        <a:pt x="333" y="74"/>
                        <a:pt x="334" y="75"/>
                        <a:pt x="335" y="75"/>
                      </a:cubicBezTo>
                      <a:cubicBezTo>
                        <a:pt x="335" y="76"/>
                        <a:pt x="334" y="76"/>
                        <a:pt x="334" y="76"/>
                      </a:cubicBezTo>
                      <a:close/>
                      <a:moveTo>
                        <a:pt x="334" y="59"/>
                      </a:moveTo>
                      <a:cubicBezTo>
                        <a:pt x="336" y="59"/>
                        <a:pt x="336" y="59"/>
                        <a:pt x="336" y="59"/>
                      </a:cubicBezTo>
                      <a:cubicBezTo>
                        <a:pt x="336" y="60"/>
                        <a:pt x="336" y="60"/>
                        <a:pt x="336" y="60"/>
                      </a:cubicBezTo>
                      <a:cubicBezTo>
                        <a:pt x="335" y="59"/>
                        <a:pt x="334" y="60"/>
                        <a:pt x="334" y="59"/>
                      </a:cubicBezTo>
                      <a:close/>
                      <a:moveTo>
                        <a:pt x="341" y="83"/>
                      </a:moveTo>
                      <a:cubicBezTo>
                        <a:pt x="341" y="84"/>
                        <a:pt x="339" y="84"/>
                        <a:pt x="339" y="83"/>
                      </a:cubicBezTo>
                      <a:cubicBezTo>
                        <a:pt x="339" y="83"/>
                        <a:pt x="340" y="83"/>
                        <a:pt x="341" y="83"/>
                      </a:cubicBezTo>
                      <a:close/>
                      <a:moveTo>
                        <a:pt x="333" y="28"/>
                      </a:moveTo>
                      <a:cubicBezTo>
                        <a:pt x="332" y="28"/>
                        <a:pt x="332" y="29"/>
                        <a:pt x="333" y="29"/>
                      </a:cubicBezTo>
                      <a:cubicBezTo>
                        <a:pt x="333" y="29"/>
                        <a:pt x="331" y="29"/>
                        <a:pt x="331" y="29"/>
                      </a:cubicBezTo>
                      <a:cubicBezTo>
                        <a:pt x="331" y="29"/>
                        <a:pt x="332" y="27"/>
                        <a:pt x="333" y="28"/>
                      </a:cubicBezTo>
                      <a:close/>
                      <a:moveTo>
                        <a:pt x="334" y="51"/>
                      </a:moveTo>
                      <a:cubicBezTo>
                        <a:pt x="334" y="50"/>
                        <a:pt x="336" y="51"/>
                        <a:pt x="336" y="51"/>
                      </a:cubicBezTo>
                      <a:cubicBezTo>
                        <a:pt x="336" y="51"/>
                        <a:pt x="335" y="51"/>
                        <a:pt x="334" y="51"/>
                      </a:cubicBezTo>
                      <a:close/>
                      <a:moveTo>
                        <a:pt x="335" y="34"/>
                      </a:moveTo>
                      <a:cubicBezTo>
                        <a:pt x="335" y="35"/>
                        <a:pt x="334" y="35"/>
                        <a:pt x="333" y="35"/>
                      </a:cubicBezTo>
                      <a:cubicBezTo>
                        <a:pt x="333" y="34"/>
                        <a:pt x="334" y="34"/>
                        <a:pt x="334" y="34"/>
                      </a:cubicBezTo>
                      <a:cubicBezTo>
                        <a:pt x="334" y="34"/>
                        <a:pt x="334" y="34"/>
                        <a:pt x="335" y="34"/>
                      </a:cubicBezTo>
                      <a:close/>
                      <a:moveTo>
                        <a:pt x="339" y="58"/>
                      </a:moveTo>
                      <a:cubicBezTo>
                        <a:pt x="340" y="58"/>
                        <a:pt x="340" y="58"/>
                        <a:pt x="340" y="59"/>
                      </a:cubicBezTo>
                      <a:cubicBezTo>
                        <a:pt x="340" y="59"/>
                        <a:pt x="339" y="58"/>
                        <a:pt x="339" y="58"/>
                      </a:cubicBezTo>
                      <a:cubicBezTo>
                        <a:pt x="339" y="58"/>
                        <a:pt x="339" y="58"/>
                        <a:pt x="339" y="58"/>
                      </a:cubicBezTo>
                      <a:close/>
                      <a:moveTo>
                        <a:pt x="336" y="36"/>
                      </a:moveTo>
                      <a:cubicBezTo>
                        <a:pt x="336" y="35"/>
                        <a:pt x="338" y="35"/>
                        <a:pt x="338" y="36"/>
                      </a:cubicBezTo>
                      <a:cubicBezTo>
                        <a:pt x="337" y="37"/>
                        <a:pt x="337" y="36"/>
                        <a:pt x="336" y="36"/>
                      </a:cubicBezTo>
                      <a:close/>
                      <a:moveTo>
                        <a:pt x="342" y="67"/>
                      </a:moveTo>
                      <a:cubicBezTo>
                        <a:pt x="342" y="67"/>
                        <a:pt x="341" y="68"/>
                        <a:pt x="341" y="68"/>
                      </a:cubicBezTo>
                      <a:cubicBezTo>
                        <a:pt x="340" y="66"/>
                        <a:pt x="344" y="67"/>
                        <a:pt x="342" y="67"/>
                      </a:cubicBezTo>
                      <a:close/>
                      <a:moveTo>
                        <a:pt x="344" y="80"/>
                      </a:moveTo>
                      <a:cubicBezTo>
                        <a:pt x="344" y="81"/>
                        <a:pt x="344" y="81"/>
                        <a:pt x="343" y="81"/>
                      </a:cubicBezTo>
                      <a:cubicBezTo>
                        <a:pt x="343" y="80"/>
                        <a:pt x="344" y="80"/>
                        <a:pt x="343" y="79"/>
                      </a:cubicBezTo>
                      <a:cubicBezTo>
                        <a:pt x="344" y="79"/>
                        <a:pt x="344" y="80"/>
                        <a:pt x="344" y="80"/>
                      </a:cubicBezTo>
                      <a:close/>
                      <a:moveTo>
                        <a:pt x="340" y="33"/>
                      </a:moveTo>
                      <a:cubicBezTo>
                        <a:pt x="339" y="33"/>
                        <a:pt x="339" y="33"/>
                        <a:pt x="339" y="33"/>
                      </a:cubicBezTo>
                      <a:cubicBezTo>
                        <a:pt x="339" y="33"/>
                        <a:pt x="340" y="33"/>
                        <a:pt x="339" y="33"/>
                      </a:cubicBezTo>
                      <a:cubicBezTo>
                        <a:pt x="339" y="32"/>
                        <a:pt x="339" y="32"/>
                        <a:pt x="340" y="32"/>
                      </a:cubicBezTo>
                      <a:cubicBezTo>
                        <a:pt x="340" y="32"/>
                        <a:pt x="340" y="32"/>
                        <a:pt x="340" y="32"/>
                      </a:cubicBezTo>
                      <a:cubicBezTo>
                        <a:pt x="340" y="33"/>
                        <a:pt x="340" y="33"/>
                        <a:pt x="340" y="33"/>
                      </a:cubicBezTo>
                      <a:close/>
                      <a:moveTo>
                        <a:pt x="352" y="81"/>
                      </a:moveTo>
                      <a:cubicBezTo>
                        <a:pt x="350" y="82"/>
                        <a:pt x="349" y="82"/>
                        <a:pt x="347" y="82"/>
                      </a:cubicBezTo>
                      <a:cubicBezTo>
                        <a:pt x="348" y="81"/>
                        <a:pt x="350" y="81"/>
                        <a:pt x="352" y="81"/>
                      </a:cubicBezTo>
                      <a:close/>
                      <a:moveTo>
                        <a:pt x="353" y="78"/>
                      </a:moveTo>
                      <a:cubicBezTo>
                        <a:pt x="352" y="80"/>
                        <a:pt x="353" y="78"/>
                        <a:pt x="354" y="79"/>
                      </a:cubicBezTo>
                      <a:cubicBezTo>
                        <a:pt x="353" y="79"/>
                        <a:pt x="353" y="79"/>
                        <a:pt x="352" y="80"/>
                      </a:cubicBezTo>
                      <a:cubicBezTo>
                        <a:pt x="351" y="80"/>
                        <a:pt x="352" y="78"/>
                        <a:pt x="351" y="79"/>
                      </a:cubicBezTo>
                      <a:cubicBezTo>
                        <a:pt x="350" y="79"/>
                        <a:pt x="352" y="78"/>
                        <a:pt x="353" y="78"/>
                      </a:cubicBezTo>
                      <a:close/>
                      <a:moveTo>
                        <a:pt x="351" y="77"/>
                      </a:moveTo>
                      <a:cubicBezTo>
                        <a:pt x="350" y="76"/>
                        <a:pt x="352" y="77"/>
                        <a:pt x="351" y="76"/>
                      </a:cubicBezTo>
                      <a:cubicBezTo>
                        <a:pt x="351" y="76"/>
                        <a:pt x="352" y="76"/>
                        <a:pt x="352" y="76"/>
                      </a:cubicBezTo>
                      <a:cubicBezTo>
                        <a:pt x="352" y="77"/>
                        <a:pt x="351" y="77"/>
                        <a:pt x="351" y="77"/>
                      </a:cubicBezTo>
                      <a:close/>
                      <a:moveTo>
                        <a:pt x="355" y="79"/>
                      </a:moveTo>
                      <a:cubicBezTo>
                        <a:pt x="355" y="78"/>
                        <a:pt x="355" y="78"/>
                        <a:pt x="355" y="78"/>
                      </a:cubicBezTo>
                      <a:cubicBezTo>
                        <a:pt x="355" y="78"/>
                        <a:pt x="356" y="78"/>
                        <a:pt x="356" y="78"/>
                      </a:cubicBezTo>
                      <a:cubicBezTo>
                        <a:pt x="357" y="79"/>
                        <a:pt x="356" y="79"/>
                        <a:pt x="355" y="79"/>
                      </a:cubicBezTo>
                      <a:close/>
                      <a:moveTo>
                        <a:pt x="357" y="65"/>
                      </a:moveTo>
                      <a:cubicBezTo>
                        <a:pt x="357" y="65"/>
                        <a:pt x="355" y="66"/>
                        <a:pt x="354" y="65"/>
                      </a:cubicBezTo>
                      <a:cubicBezTo>
                        <a:pt x="355" y="65"/>
                        <a:pt x="356" y="64"/>
                        <a:pt x="356" y="64"/>
                      </a:cubicBezTo>
                      <a:cubicBezTo>
                        <a:pt x="357" y="64"/>
                        <a:pt x="357" y="65"/>
                        <a:pt x="357" y="65"/>
                      </a:cubicBezTo>
                      <a:close/>
                      <a:moveTo>
                        <a:pt x="358" y="78"/>
                      </a:moveTo>
                      <a:cubicBezTo>
                        <a:pt x="359" y="78"/>
                        <a:pt x="358" y="78"/>
                        <a:pt x="358" y="79"/>
                      </a:cubicBezTo>
                      <a:cubicBezTo>
                        <a:pt x="358" y="79"/>
                        <a:pt x="358" y="78"/>
                        <a:pt x="357" y="78"/>
                      </a:cubicBezTo>
                      <a:cubicBezTo>
                        <a:pt x="357" y="77"/>
                        <a:pt x="358" y="78"/>
                        <a:pt x="358" y="78"/>
                      </a:cubicBezTo>
                      <a:close/>
                      <a:moveTo>
                        <a:pt x="356" y="55"/>
                      </a:moveTo>
                      <a:cubicBezTo>
                        <a:pt x="356" y="54"/>
                        <a:pt x="356" y="54"/>
                        <a:pt x="356" y="53"/>
                      </a:cubicBezTo>
                      <a:cubicBezTo>
                        <a:pt x="357" y="52"/>
                        <a:pt x="358" y="53"/>
                        <a:pt x="358" y="53"/>
                      </a:cubicBezTo>
                      <a:cubicBezTo>
                        <a:pt x="358" y="54"/>
                        <a:pt x="357" y="54"/>
                        <a:pt x="356" y="55"/>
                      </a:cubicBezTo>
                      <a:close/>
                      <a:moveTo>
                        <a:pt x="367" y="23"/>
                      </a:moveTo>
                      <a:cubicBezTo>
                        <a:pt x="367" y="24"/>
                        <a:pt x="369" y="23"/>
                        <a:pt x="370" y="23"/>
                      </a:cubicBezTo>
                      <a:cubicBezTo>
                        <a:pt x="365" y="25"/>
                        <a:pt x="358" y="25"/>
                        <a:pt x="354" y="26"/>
                      </a:cubicBezTo>
                      <a:cubicBezTo>
                        <a:pt x="354" y="26"/>
                        <a:pt x="354" y="26"/>
                        <a:pt x="354" y="25"/>
                      </a:cubicBezTo>
                      <a:cubicBezTo>
                        <a:pt x="359" y="26"/>
                        <a:pt x="363" y="23"/>
                        <a:pt x="367" y="24"/>
                      </a:cubicBezTo>
                      <a:cubicBezTo>
                        <a:pt x="368" y="24"/>
                        <a:pt x="366" y="24"/>
                        <a:pt x="367" y="23"/>
                      </a:cubicBezTo>
                      <a:close/>
                      <a:moveTo>
                        <a:pt x="366" y="69"/>
                      </a:moveTo>
                      <a:cubicBezTo>
                        <a:pt x="365" y="70"/>
                        <a:pt x="364" y="69"/>
                        <a:pt x="363" y="70"/>
                      </a:cubicBezTo>
                      <a:cubicBezTo>
                        <a:pt x="364" y="70"/>
                        <a:pt x="366" y="70"/>
                        <a:pt x="367" y="69"/>
                      </a:cubicBezTo>
                      <a:cubicBezTo>
                        <a:pt x="367" y="69"/>
                        <a:pt x="367" y="70"/>
                        <a:pt x="367" y="70"/>
                      </a:cubicBezTo>
                      <a:cubicBezTo>
                        <a:pt x="367" y="70"/>
                        <a:pt x="367" y="70"/>
                        <a:pt x="367" y="70"/>
                      </a:cubicBezTo>
                      <a:cubicBezTo>
                        <a:pt x="366" y="71"/>
                        <a:pt x="365" y="71"/>
                        <a:pt x="363" y="72"/>
                      </a:cubicBezTo>
                      <a:cubicBezTo>
                        <a:pt x="363" y="71"/>
                        <a:pt x="362" y="71"/>
                        <a:pt x="362" y="71"/>
                      </a:cubicBezTo>
                      <a:cubicBezTo>
                        <a:pt x="362" y="70"/>
                        <a:pt x="362" y="70"/>
                        <a:pt x="363" y="70"/>
                      </a:cubicBezTo>
                      <a:cubicBezTo>
                        <a:pt x="362" y="69"/>
                        <a:pt x="362" y="70"/>
                        <a:pt x="361" y="70"/>
                      </a:cubicBezTo>
                      <a:cubicBezTo>
                        <a:pt x="361" y="68"/>
                        <a:pt x="365" y="68"/>
                        <a:pt x="366" y="69"/>
                      </a:cubicBezTo>
                      <a:close/>
                      <a:moveTo>
                        <a:pt x="369" y="70"/>
                      </a:moveTo>
                      <a:cubicBezTo>
                        <a:pt x="369" y="70"/>
                        <a:pt x="369" y="70"/>
                        <a:pt x="369" y="71"/>
                      </a:cubicBezTo>
                      <a:cubicBezTo>
                        <a:pt x="371" y="70"/>
                        <a:pt x="372" y="70"/>
                        <a:pt x="374" y="70"/>
                      </a:cubicBezTo>
                      <a:cubicBezTo>
                        <a:pt x="374" y="71"/>
                        <a:pt x="372" y="70"/>
                        <a:pt x="373" y="71"/>
                      </a:cubicBezTo>
                      <a:cubicBezTo>
                        <a:pt x="373" y="71"/>
                        <a:pt x="372" y="71"/>
                        <a:pt x="372" y="71"/>
                      </a:cubicBezTo>
                      <a:cubicBezTo>
                        <a:pt x="371" y="71"/>
                        <a:pt x="369" y="72"/>
                        <a:pt x="368" y="71"/>
                      </a:cubicBezTo>
                      <a:cubicBezTo>
                        <a:pt x="368" y="71"/>
                        <a:pt x="369" y="71"/>
                        <a:pt x="368" y="70"/>
                      </a:cubicBezTo>
                      <a:cubicBezTo>
                        <a:pt x="368" y="69"/>
                        <a:pt x="368" y="70"/>
                        <a:pt x="369" y="70"/>
                      </a:cubicBezTo>
                      <a:close/>
                      <a:moveTo>
                        <a:pt x="367" y="55"/>
                      </a:moveTo>
                      <a:cubicBezTo>
                        <a:pt x="366" y="54"/>
                        <a:pt x="367" y="53"/>
                        <a:pt x="367" y="53"/>
                      </a:cubicBezTo>
                      <a:cubicBezTo>
                        <a:pt x="368" y="54"/>
                        <a:pt x="369" y="53"/>
                        <a:pt x="370" y="54"/>
                      </a:cubicBezTo>
                      <a:cubicBezTo>
                        <a:pt x="370" y="55"/>
                        <a:pt x="367" y="54"/>
                        <a:pt x="367" y="55"/>
                      </a:cubicBezTo>
                      <a:close/>
                      <a:moveTo>
                        <a:pt x="369" y="68"/>
                      </a:moveTo>
                      <a:cubicBezTo>
                        <a:pt x="370" y="68"/>
                        <a:pt x="370" y="68"/>
                        <a:pt x="370" y="68"/>
                      </a:cubicBezTo>
                      <a:cubicBezTo>
                        <a:pt x="370" y="69"/>
                        <a:pt x="370" y="69"/>
                        <a:pt x="369" y="69"/>
                      </a:cubicBezTo>
                      <a:cubicBezTo>
                        <a:pt x="369" y="69"/>
                        <a:pt x="369" y="69"/>
                        <a:pt x="369" y="68"/>
                      </a:cubicBezTo>
                      <a:close/>
                      <a:moveTo>
                        <a:pt x="372" y="72"/>
                      </a:moveTo>
                      <a:cubicBezTo>
                        <a:pt x="373" y="73"/>
                        <a:pt x="371" y="73"/>
                        <a:pt x="371" y="74"/>
                      </a:cubicBezTo>
                      <a:cubicBezTo>
                        <a:pt x="370" y="73"/>
                        <a:pt x="372" y="73"/>
                        <a:pt x="372" y="72"/>
                      </a:cubicBezTo>
                      <a:close/>
                      <a:moveTo>
                        <a:pt x="373" y="74"/>
                      </a:moveTo>
                      <a:cubicBezTo>
                        <a:pt x="372" y="75"/>
                        <a:pt x="372" y="74"/>
                        <a:pt x="371" y="74"/>
                      </a:cubicBezTo>
                      <a:cubicBezTo>
                        <a:pt x="371" y="74"/>
                        <a:pt x="373" y="73"/>
                        <a:pt x="373" y="74"/>
                      </a:cubicBezTo>
                      <a:close/>
                      <a:moveTo>
                        <a:pt x="374" y="55"/>
                      </a:moveTo>
                      <a:cubicBezTo>
                        <a:pt x="374" y="55"/>
                        <a:pt x="374" y="55"/>
                        <a:pt x="375" y="55"/>
                      </a:cubicBezTo>
                      <a:cubicBezTo>
                        <a:pt x="375" y="56"/>
                        <a:pt x="373" y="56"/>
                        <a:pt x="373" y="55"/>
                      </a:cubicBezTo>
                      <a:cubicBezTo>
                        <a:pt x="374" y="55"/>
                        <a:pt x="374" y="55"/>
                        <a:pt x="374" y="55"/>
                      </a:cubicBezTo>
                      <a:close/>
                      <a:moveTo>
                        <a:pt x="379" y="75"/>
                      </a:moveTo>
                      <a:cubicBezTo>
                        <a:pt x="378" y="76"/>
                        <a:pt x="377" y="76"/>
                        <a:pt x="376" y="75"/>
                      </a:cubicBezTo>
                      <a:cubicBezTo>
                        <a:pt x="376" y="75"/>
                        <a:pt x="379" y="75"/>
                        <a:pt x="379" y="75"/>
                      </a:cubicBezTo>
                      <a:close/>
                      <a:moveTo>
                        <a:pt x="377" y="66"/>
                      </a:moveTo>
                      <a:cubicBezTo>
                        <a:pt x="377" y="67"/>
                        <a:pt x="377" y="67"/>
                        <a:pt x="377" y="67"/>
                      </a:cubicBezTo>
                      <a:cubicBezTo>
                        <a:pt x="376" y="67"/>
                        <a:pt x="376" y="67"/>
                        <a:pt x="376" y="67"/>
                      </a:cubicBezTo>
                      <a:cubicBezTo>
                        <a:pt x="376" y="66"/>
                        <a:pt x="376" y="66"/>
                        <a:pt x="377" y="66"/>
                      </a:cubicBezTo>
                      <a:close/>
                      <a:moveTo>
                        <a:pt x="379" y="75"/>
                      </a:moveTo>
                      <a:cubicBezTo>
                        <a:pt x="381" y="75"/>
                        <a:pt x="382" y="74"/>
                        <a:pt x="383" y="75"/>
                      </a:cubicBezTo>
                      <a:cubicBezTo>
                        <a:pt x="383" y="76"/>
                        <a:pt x="380" y="75"/>
                        <a:pt x="380" y="76"/>
                      </a:cubicBezTo>
                      <a:cubicBezTo>
                        <a:pt x="378" y="77"/>
                        <a:pt x="378" y="77"/>
                        <a:pt x="378" y="77"/>
                      </a:cubicBezTo>
                      <a:cubicBezTo>
                        <a:pt x="378" y="75"/>
                        <a:pt x="379" y="76"/>
                        <a:pt x="380" y="76"/>
                      </a:cubicBezTo>
                      <a:cubicBezTo>
                        <a:pt x="379" y="75"/>
                        <a:pt x="379" y="75"/>
                        <a:pt x="379" y="75"/>
                      </a:cubicBezTo>
                      <a:close/>
                      <a:moveTo>
                        <a:pt x="380" y="72"/>
                      </a:moveTo>
                      <a:cubicBezTo>
                        <a:pt x="379" y="73"/>
                        <a:pt x="379" y="73"/>
                        <a:pt x="377" y="73"/>
                      </a:cubicBezTo>
                      <a:cubicBezTo>
                        <a:pt x="378" y="72"/>
                        <a:pt x="379" y="72"/>
                        <a:pt x="380" y="72"/>
                      </a:cubicBezTo>
                      <a:close/>
                      <a:moveTo>
                        <a:pt x="378" y="52"/>
                      </a:moveTo>
                      <a:cubicBezTo>
                        <a:pt x="379" y="51"/>
                        <a:pt x="383" y="51"/>
                        <a:pt x="384" y="51"/>
                      </a:cubicBezTo>
                      <a:cubicBezTo>
                        <a:pt x="382" y="53"/>
                        <a:pt x="380" y="51"/>
                        <a:pt x="377" y="52"/>
                      </a:cubicBezTo>
                      <a:cubicBezTo>
                        <a:pt x="377" y="52"/>
                        <a:pt x="377" y="52"/>
                        <a:pt x="378" y="52"/>
                      </a:cubicBezTo>
                      <a:close/>
                      <a:moveTo>
                        <a:pt x="381" y="59"/>
                      </a:moveTo>
                      <a:cubicBezTo>
                        <a:pt x="381" y="59"/>
                        <a:pt x="380" y="59"/>
                        <a:pt x="381" y="60"/>
                      </a:cubicBezTo>
                      <a:cubicBezTo>
                        <a:pt x="380" y="60"/>
                        <a:pt x="380" y="60"/>
                        <a:pt x="379" y="59"/>
                      </a:cubicBezTo>
                      <a:cubicBezTo>
                        <a:pt x="380" y="59"/>
                        <a:pt x="380" y="58"/>
                        <a:pt x="381" y="58"/>
                      </a:cubicBezTo>
                      <a:cubicBezTo>
                        <a:pt x="381" y="58"/>
                        <a:pt x="381" y="59"/>
                        <a:pt x="381" y="59"/>
                      </a:cubicBezTo>
                      <a:close/>
                      <a:moveTo>
                        <a:pt x="383" y="61"/>
                      </a:moveTo>
                      <a:cubicBezTo>
                        <a:pt x="382" y="62"/>
                        <a:pt x="381" y="62"/>
                        <a:pt x="380" y="63"/>
                      </a:cubicBezTo>
                      <a:cubicBezTo>
                        <a:pt x="380" y="62"/>
                        <a:pt x="380" y="62"/>
                        <a:pt x="380" y="62"/>
                      </a:cubicBezTo>
                      <a:cubicBezTo>
                        <a:pt x="381" y="61"/>
                        <a:pt x="382" y="61"/>
                        <a:pt x="383" y="61"/>
                      </a:cubicBezTo>
                      <a:close/>
                      <a:moveTo>
                        <a:pt x="382" y="64"/>
                      </a:moveTo>
                      <a:cubicBezTo>
                        <a:pt x="382" y="63"/>
                        <a:pt x="384" y="63"/>
                        <a:pt x="385" y="63"/>
                      </a:cubicBezTo>
                      <a:cubicBezTo>
                        <a:pt x="384" y="64"/>
                        <a:pt x="383" y="64"/>
                        <a:pt x="382" y="64"/>
                      </a:cubicBezTo>
                      <a:close/>
                      <a:moveTo>
                        <a:pt x="387" y="62"/>
                      </a:moveTo>
                      <a:cubicBezTo>
                        <a:pt x="386" y="63"/>
                        <a:pt x="386" y="63"/>
                        <a:pt x="387" y="63"/>
                      </a:cubicBezTo>
                      <a:cubicBezTo>
                        <a:pt x="387" y="64"/>
                        <a:pt x="386" y="63"/>
                        <a:pt x="385" y="63"/>
                      </a:cubicBezTo>
                      <a:cubicBezTo>
                        <a:pt x="386" y="63"/>
                        <a:pt x="386" y="62"/>
                        <a:pt x="387" y="62"/>
                      </a:cubicBezTo>
                      <a:close/>
                      <a:moveTo>
                        <a:pt x="386" y="57"/>
                      </a:moveTo>
                      <a:cubicBezTo>
                        <a:pt x="387" y="57"/>
                        <a:pt x="386" y="56"/>
                        <a:pt x="386" y="56"/>
                      </a:cubicBezTo>
                      <a:cubicBezTo>
                        <a:pt x="386" y="56"/>
                        <a:pt x="387" y="56"/>
                        <a:pt x="387" y="55"/>
                      </a:cubicBezTo>
                      <a:cubicBezTo>
                        <a:pt x="388" y="56"/>
                        <a:pt x="386" y="56"/>
                        <a:pt x="387" y="56"/>
                      </a:cubicBezTo>
                      <a:cubicBezTo>
                        <a:pt x="389" y="56"/>
                        <a:pt x="393" y="56"/>
                        <a:pt x="394" y="54"/>
                      </a:cubicBezTo>
                      <a:cubicBezTo>
                        <a:pt x="395" y="56"/>
                        <a:pt x="398" y="54"/>
                        <a:pt x="399" y="54"/>
                      </a:cubicBezTo>
                      <a:cubicBezTo>
                        <a:pt x="395" y="57"/>
                        <a:pt x="389" y="57"/>
                        <a:pt x="385" y="57"/>
                      </a:cubicBezTo>
                      <a:cubicBezTo>
                        <a:pt x="384" y="56"/>
                        <a:pt x="385" y="57"/>
                        <a:pt x="386" y="57"/>
                      </a:cubicBezTo>
                      <a:close/>
                      <a:moveTo>
                        <a:pt x="387" y="74"/>
                      </a:moveTo>
                      <a:cubicBezTo>
                        <a:pt x="388" y="74"/>
                        <a:pt x="388" y="74"/>
                        <a:pt x="389" y="74"/>
                      </a:cubicBezTo>
                      <a:cubicBezTo>
                        <a:pt x="389" y="75"/>
                        <a:pt x="390" y="74"/>
                        <a:pt x="390" y="75"/>
                      </a:cubicBezTo>
                      <a:cubicBezTo>
                        <a:pt x="389" y="75"/>
                        <a:pt x="389" y="76"/>
                        <a:pt x="387" y="76"/>
                      </a:cubicBezTo>
                      <a:cubicBezTo>
                        <a:pt x="387" y="75"/>
                        <a:pt x="388" y="75"/>
                        <a:pt x="387" y="74"/>
                      </a:cubicBezTo>
                      <a:close/>
                      <a:moveTo>
                        <a:pt x="388" y="60"/>
                      </a:moveTo>
                      <a:cubicBezTo>
                        <a:pt x="387" y="60"/>
                        <a:pt x="386" y="61"/>
                        <a:pt x="386" y="61"/>
                      </a:cubicBezTo>
                      <a:cubicBezTo>
                        <a:pt x="385" y="60"/>
                        <a:pt x="388" y="59"/>
                        <a:pt x="388" y="60"/>
                      </a:cubicBezTo>
                      <a:close/>
                      <a:moveTo>
                        <a:pt x="388" y="71"/>
                      </a:moveTo>
                      <a:cubicBezTo>
                        <a:pt x="388" y="70"/>
                        <a:pt x="388" y="70"/>
                        <a:pt x="388" y="70"/>
                      </a:cubicBezTo>
                      <a:cubicBezTo>
                        <a:pt x="389" y="70"/>
                        <a:pt x="389" y="70"/>
                        <a:pt x="389" y="70"/>
                      </a:cubicBezTo>
                      <a:cubicBezTo>
                        <a:pt x="389" y="70"/>
                        <a:pt x="389" y="71"/>
                        <a:pt x="389" y="71"/>
                      </a:cubicBezTo>
                      <a:cubicBezTo>
                        <a:pt x="389" y="72"/>
                        <a:pt x="388" y="71"/>
                        <a:pt x="388" y="71"/>
                      </a:cubicBezTo>
                      <a:close/>
                      <a:moveTo>
                        <a:pt x="390" y="73"/>
                      </a:moveTo>
                      <a:cubicBezTo>
                        <a:pt x="389" y="73"/>
                        <a:pt x="389" y="73"/>
                        <a:pt x="389" y="73"/>
                      </a:cubicBezTo>
                      <a:cubicBezTo>
                        <a:pt x="388" y="73"/>
                        <a:pt x="390" y="72"/>
                        <a:pt x="390" y="73"/>
                      </a:cubicBezTo>
                      <a:close/>
                      <a:moveTo>
                        <a:pt x="385" y="42"/>
                      </a:moveTo>
                      <a:cubicBezTo>
                        <a:pt x="385" y="41"/>
                        <a:pt x="387" y="41"/>
                        <a:pt x="389" y="41"/>
                      </a:cubicBezTo>
                      <a:cubicBezTo>
                        <a:pt x="388" y="42"/>
                        <a:pt x="387" y="42"/>
                        <a:pt x="386" y="42"/>
                      </a:cubicBezTo>
                      <a:cubicBezTo>
                        <a:pt x="386" y="42"/>
                        <a:pt x="386" y="42"/>
                        <a:pt x="385" y="42"/>
                      </a:cubicBezTo>
                      <a:close/>
                      <a:moveTo>
                        <a:pt x="387" y="50"/>
                      </a:moveTo>
                      <a:cubicBezTo>
                        <a:pt x="387" y="50"/>
                        <a:pt x="387" y="51"/>
                        <a:pt x="388" y="51"/>
                      </a:cubicBezTo>
                      <a:cubicBezTo>
                        <a:pt x="387" y="51"/>
                        <a:pt x="387" y="51"/>
                        <a:pt x="386" y="51"/>
                      </a:cubicBezTo>
                      <a:cubicBezTo>
                        <a:pt x="386" y="51"/>
                        <a:pt x="386" y="51"/>
                        <a:pt x="387" y="50"/>
                      </a:cubicBezTo>
                      <a:close/>
                      <a:moveTo>
                        <a:pt x="392" y="75"/>
                      </a:moveTo>
                      <a:cubicBezTo>
                        <a:pt x="390" y="75"/>
                        <a:pt x="390" y="75"/>
                        <a:pt x="390" y="75"/>
                      </a:cubicBezTo>
                      <a:cubicBezTo>
                        <a:pt x="390" y="74"/>
                        <a:pt x="393" y="74"/>
                        <a:pt x="392" y="75"/>
                      </a:cubicBezTo>
                      <a:close/>
                      <a:moveTo>
                        <a:pt x="389" y="62"/>
                      </a:moveTo>
                      <a:cubicBezTo>
                        <a:pt x="389" y="61"/>
                        <a:pt x="391" y="61"/>
                        <a:pt x="392" y="61"/>
                      </a:cubicBezTo>
                      <a:cubicBezTo>
                        <a:pt x="392" y="61"/>
                        <a:pt x="392" y="61"/>
                        <a:pt x="392" y="61"/>
                      </a:cubicBezTo>
                      <a:cubicBezTo>
                        <a:pt x="391" y="62"/>
                        <a:pt x="391" y="61"/>
                        <a:pt x="389" y="62"/>
                      </a:cubicBezTo>
                      <a:close/>
                      <a:moveTo>
                        <a:pt x="395" y="68"/>
                      </a:moveTo>
                      <a:cubicBezTo>
                        <a:pt x="395" y="68"/>
                        <a:pt x="393" y="68"/>
                        <a:pt x="393" y="68"/>
                      </a:cubicBezTo>
                      <a:cubicBezTo>
                        <a:pt x="393" y="68"/>
                        <a:pt x="395" y="68"/>
                        <a:pt x="395" y="68"/>
                      </a:cubicBezTo>
                      <a:close/>
                      <a:moveTo>
                        <a:pt x="391" y="50"/>
                      </a:moveTo>
                      <a:cubicBezTo>
                        <a:pt x="391" y="49"/>
                        <a:pt x="391" y="49"/>
                        <a:pt x="391" y="49"/>
                      </a:cubicBezTo>
                      <a:cubicBezTo>
                        <a:pt x="392" y="49"/>
                        <a:pt x="392" y="50"/>
                        <a:pt x="393" y="50"/>
                      </a:cubicBezTo>
                      <a:cubicBezTo>
                        <a:pt x="393" y="51"/>
                        <a:pt x="391" y="51"/>
                        <a:pt x="391" y="50"/>
                      </a:cubicBezTo>
                      <a:close/>
                      <a:moveTo>
                        <a:pt x="391" y="41"/>
                      </a:moveTo>
                      <a:cubicBezTo>
                        <a:pt x="391" y="41"/>
                        <a:pt x="391" y="41"/>
                        <a:pt x="391" y="40"/>
                      </a:cubicBezTo>
                      <a:cubicBezTo>
                        <a:pt x="392" y="41"/>
                        <a:pt x="392" y="42"/>
                        <a:pt x="391" y="41"/>
                      </a:cubicBezTo>
                      <a:close/>
                      <a:moveTo>
                        <a:pt x="402" y="62"/>
                      </a:moveTo>
                      <a:cubicBezTo>
                        <a:pt x="402" y="63"/>
                        <a:pt x="401" y="64"/>
                        <a:pt x="401" y="64"/>
                      </a:cubicBezTo>
                      <a:cubicBezTo>
                        <a:pt x="400" y="63"/>
                        <a:pt x="401" y="62"/>
                        <a:pt x="402" y="62"/>
                      </a:cubicBezTo>
                      <a:close/>
                      <a:moveTo>
                        <a:pt x="400" y="38"/>
                      </a:moveTo>
                      <a:cubicBezTo>
                        <a:pt x="400" y="38"/>
                        <a:pt x="398" y="38"/>
                        <a:pt x="398" y="38"/>
                      </a:cubicBezTo>
                      <a:cubicBezTo>
                        <a:pt x="399" y="38"/>
                        <a:pt x="399" y="38"/>
                        <a:pt x="400" y="38"/>
                      </a:cubicBezTo>
                      <a:close/>
                      <a:moveTo>
                        <a:pt x="401" y="40"/>
                      </a:moveTo>
                      <a:cubicBezTo>
                        <a:pt x="401" y="39"/>
                        <a:pt x="401" y="39"/>
                        <a:pt x="401" y="39"/>
                      </a:cubicBezTo>
                      <a:cubicBezTo>
                        <a:pt x="402" y="39"/>
                        <a:pt x="402" y="41"/>
                        <a:pt x="401" y="40"/>
                      </a:cubicBezTo>
                      <a:close/>
                      <a:moveTo>
                        <a:pt x="407" y="43"/>
                      </a:moveTo>
                      <a:cubicBezTo>
                        <a:pt x="407" y="44"/>
                        <a:pt x="406" y="43"/>
                        <a:pt x="405" y="43"/>
                      </a:cubicBezTo>
                      <a:cubicBezTo>
                        <a:pt x="406" y="43"/>
                        <a:pt x="407" y="43"/>
                        <a:pt x="407" y="43"/>
                      </a:cubicBezTo>
                      <a:close/>
                      <a:moveTo>
                        <a:pt x="408" y="59"/>
                      </a:moveTo>
                      <a:cubicBezTo>
                        <a:pt x="408" y="59"/>
                        <a:pt x="409" y="59"/>
                        <a:pt x="410" y="59"/>
                      </a:cubicBezTo>
                      <a:cubicBezTo>
                        <a:pt x="410" y="60"/>
                        <a:pt x="409" y="59"/>
                        <a:pt x="408" y="59"/>
                      </a:cubicBezTo>
                      <a:close/>
                      <a:moveTo>
                        <a:pt x="414" y="32"/>
                      </a:moveTo>
                      <a:cubicBezTo>
                        <a:pt x="413" y="31"/>
                        <a:pt x="410" y="32"/>
                        <a:pt x="409" y="33"/>
                      </a:cubicBezTo>
                      <a:cubicBezTo>
                        <a:pt x="408" y="32"/>
                        <a:pt x="410" y="32"/>
                        <a:pt x="411" y="32"/>
                      </a:cubicBezTo>
                      <a:cubicBezTo>
                        <a:pt x="411" y="31"/>
                        <a:pt x="408" y="31"/>
                        <a:pt x="408" y="32"/>
                      </a:cubicBezTo>
                      <a:cubicBezTo>
                        <a:pt x="407" y="33"/>
                        <a:pt x="406" y="32"/>
                        <a:pt x="405" y="31"/>
                      </a:cubicBezTo>
                      <a:cubicBezTo>
                        <a:pt x="406" y="31"/>
                        <a:pt x="407" y="31"/>
                        <a:pt x="408" y="31"/>
                      </a:cubicBezTo>
                      <a:cubicBezTo>
                        <a:pt x="409" y="31"/>
                        <a:pt x="408" y="31"/>
                        <a:pt x="408" y="30"/>
                      </a:cubicBezTo>
                      <a:cubicBezTo>
                        <a:pt x="409" y="30"/>
                        <a:pt x="410" y="30"/>
                        <a:pt x="410" y="30"/>
                      </a:cubicBezTo>
                      <a:cubicBezTo>
                        <a:pt x="409" y="31"/>
                        <a:pt x="411" y="31"/>
                        <a:pt x="412" y="30"/>
                      </a:cubicBezTo>
                      <a:cubicBezTo>
                        <a:pt x="413" y="32"/>
                        <a:pt x="415" y="30"/>
                        <a:pt x="415" y="31"/>
                      </a:cubicBezTo>
                      <a:cubicBezTo>
                        <a:pt x="416" y="31"/>
                        <a:pt x="416" y="29"/>
                        <a:pt x="417" y="30"/>
                      </a:cubicBezTo>
                      <a:cubicBezTo>
                        <a:pt x="416" y="31"/>
                        <a:pt x="416" y="30"/>
                        <a:pt x="416" y="32"/>
                      </a:cubicBezTo>
                      <a:cubicBezTo>
                        <a:pt x="416" y="31"/>
                        <a:pt x="415" y="31"/>
                        <a:pt x="415" y="31"/>
                      </a:cubicBezTo>
                      <a:cubicBezTo>
                        <a:pt x="414" y="32"/>
                        <a:pt x="415" y="33"/>
                        <a:pt x="413" y="33"/>
                      </a:cubicBezTo>
                      <a:cubicBezTo>
                        <a:pt x="413" y="33"/>
                        <a:pt x="413" y="32"/>
                        <a:pt x="414" y="32"/>
                      </a:cubicBezTo>
                      <a:close/>
                      <a:moveTo>
                        <a:pt x="408" y="44"/>
                      </a:moveTo>
                      <a:cubicBezTo>
                        <a:pt x="408" y="43"/>
                        <a:pt x="410" y="42"/>
                        <a:pt x="410" y="43"/>
                      </a:cubicBezTo>
                      <a:lnTo>
                        <a:pt x="408" y="44"/>
                      </a:lnTo>
                      <a:close/>
                      <a:moveTo>
                        <a:pt x="412" y="38"/>
                      </a:moveTo>
                      <a:cubicBezTo>
                        <a:pt x="412" y="39"/>
                        <a:pt x="411" y="39"/>
                        <a:pt x="411" y="39"/>
                      </a:cubicBezTo>
                      <a:cubicBezTo>
                        <a:pt x="411" y="38"/>
                        <a:pt x="408" y="40"/>
                        <a:pt x="408" y="39"/>
                      </a:cubicBezTo>
                      <a:cubicBezTo>
                        <a:pt x="408" y="38"/>
                        <a:pt x="410" y="38"/>
                        <a:pt x="409" y="38"/>
                      </a:cubicBezTo>
                      <a:cubicBezTo>
                        <a:pt x="410" y="37"/>
                        <a:pt x="410" y="39"/>
                        <a:pt x="412" y="38"/>
                      </a:cubicBezTo>
                      <a:close/>
                      <a:moveTo>
                        <a:pt x="408" y="35"/>
                      </a:moveTo>
                      <a:cubicBezTo>
                        <a:pt x="408" y="34"/>
                        <a:pt x="409" y="34"/>
                        <a:pt x="411" y="34"/>
                      </a:cubicBezTo>
                      <a:cubicBezTo>
                        <a:pt x="410" y="34"/>
                        <a:pt x="409" y="35"/>
                        <a:pt x="408" y="35"/>
                      </a:cubicBezTo>
                      <a:close/>
                      <a:moveTo>
                        <a:pt x="408" y="34"/>
                      </a:moveTo>
                      <a:cubicBezTo>
                        <a:pt x="408" y="33"/>
                        <a:pt x="409" y="33"/>
                        <a:pt x="410" y="33"/>
                      </a:cubicBezTo>
                      <a:cubicBezTo>
                        <a:pt x="410" y="34"/>
                        <a:pt x="408" y="33"/>
                        <a:pt x="408" y="34"/>
                      </a:cubicBezTo>
                      <a:close/>
                      <a:moveTo>
                        <a:pt x="409" y="25"/>
                      </a:moveTo>
                      <a:cubicBezTo>
                        <a:pt x="408" y="25"/>
                        <a:pt x="407" y="26"/>
                        <a:pt x="407" y="25"/>
                      </a:cubicBezTo>
                      <a:cubicBezTo>
                        <a:pt x="407" y="25"/>
                        <a:pt x="407" y="25"/>
                        <a:pt x="407" y="24"/>
                      </a:cubicBezTo>
                      <a:cubicBezTo>
                        <a:pt x="408" y="24"/>
                        <a:pt x="408" y="25"/>
                        <a:pt x="409" y="25"/>
                      </a:cubicBezTo>
                      <a:close/>
                      <a:moveTo>
                        <a:pt x="408" y="22"/>
                      </a:moveTo>
                      <a:cubicBezTo>
                        <a:pt x="408" y="22"/>
                        <a:pt x="408" y="22"/>
                        <a:pt x="408" y="22"/>
                      </a:cubicBezTo>
                      <a:cubicBezTo>
                        <a:pt x="408" y="22"/>
                        <a:pt x="409" y="22"/>
                        <a:pt x="409" y="22"/>
                      </a:cubicBezTo>
                      <a:cubicBezTo>
                        <a:pt x="409" y="23"/>
                        <a:pt x="407" y="23"/>
                        <a:pt x="407" y="22"/>
                      </a:cubicBezTo>
                      <a:cubicBezTo>
                        <a:pt x="407" y="22"/>
                        <a:pt x="407" y="22"/>
                        <a:pt x="408" y="22"/>
                      </a:cubicBezTo>
                      <a:close/>
                      <a:moveTo>
                        <a:pt x="416" y="55"/>
                      </a:moveTo>
                      <a:cubicBezTo>
                        <a:pt x="415" y="56"/>
                        <a:pt x="412" y="56"/>
                        <a:pt x="411" y="56"/>
                      </a:cubicBezTo>
                      <a:cubicBezTo>
                        <a:pt x="412" y="54"/>
                        <a:pt x="414" y="56"/>
                        <a:pt x="416" y="55"/>
                      </a:cubicBezTo>
                      <a:close/>
                      <a:moveTo>
                        <a:pt x="410" y="33"/>
                      </a:moveTo>
                      <a:cubicBezTo>
                        <a:pt x="411" y="33"/>
                        <a:pt x="411" y="33"/>
                        <a:pt x="412" y="33"/>
                      </a:cubicBezTo>
                      <a:cubicBezTo>
                        <a:pt x="411" y="33"/>
                        <a:pt x="411" y="33"/>
                        <a:pt x="410" y="33"/>
                      </a:cubicBezTo>
                      <a:close/>
                      <a:moveTo>
                        <a:pt x="411" y="39"/>
                      </a:moveTo>
                      <a:cubicBezTo>
                        <a:pt x="412" y="39"/>
                        <a:pt x="413" y="39"/>
                        <a:pt x="414" y="39"/>
                      </a:cubicBezTo>
                      <a:cubicBezTo>
                        <a:pt x="413" y="40"/>
                        <a:pt x="412" y="39"/>
                        <a:pt x="411" y="39"/>
                      </a:cubicBezTo>
                      <a:close/>
                      <a:moveTo>
                        <a:pt x="419" y="72"/>
                      </a:moveTo>
                      <a:cubicBezTo>
                        <a:pt x="419" y="73"/>
                        <a:pt x="419" y="74"/>
                        <a:pt x="418" y="74"/>
                      </a:cubicBezTo>
                      <a:cubicBezTo>
                        <a:pt x="418" y="73"/>
                        <a:pt x="419" y="73"/>
                        <a:pt x="419" y="72"/>
                      </a:cubicBezTo>
                      <a:close/>
                      <a:moveTo>
                        <a:pt x="417" y="54"/>
                      </a:moveTo>
                      <a:cubicBezTo>
                        <a:pt x="416" y="53"/>
                        <a:pt x="416" y="53"/>
                        <a:pt x="416" y="52"/>
                      </a:cubicBezTo>
                      <a:cubicBezTo>
                        <a:pt x="417" y="52"/>
                        <a:pt x="417" y="52"/>
                        <a:pt x="417" y="52"/>
                      </a:cubicBezTo>
                      <a:cubicBezTo>
                        <a:pt x="416" y="53"/>
                        <a:pt x="417" y="53"/>
                        <a:pt x="417" y="54"/>
                      </a:cubicBezTo>
                      <a:close/>
                      <a:moveTo>
                        <a:pt x="422" y="72"/>
                      </a:moveTo>
                      <a:cubicBezTo>
                        <a:pt x="422" y="73"/>
                        <a:pt x="420" y="73"/>
                        <a:pt x="420" y="73"/>
                      </a:cubicBezTo>
                      <a:cubicBezTo>
                        <a:pt x="420" y="72"/>
                        <a:pt x="421" y="73"/>
                        <a:pt x="422" y="72"/>
                      </a:cubicBezTo>
                      <a:close/>
                      <a:moveTo>
                        <a:pt x="420" y="42"/>
                      </a:moveTo>
                      <a:cubicBezTo>
                        <a:pt x="418" y="41"/>
                        <a:pt x="419" y="43"/>
                        <a:pt x="418" y="43"/>
                      </a:cubicBezTo>
                      <a:cubicBezTo>
                        <a:pt x="418" y="42"/>
                        <a:pt x="418" y="42"/>
                        <a:pt x="417" y="42"/>
                      </a:cubicBezTo>
                      <a:cubicBezTo>
                        <a:pt x="417" y="41"/>
                        <a:pt x="417" y="41"/>
                        <a:pt x="417" y="41"/>
                      </a:cubicBezTo>
                      <a:cubicBezTo>
                        <a:pt x="418" y="41"/>
                        <a:pt x="419" y="41"/>
                        <a:pt x="420" y="41"/>
                      </a:cubicBezTo>
                      <a:cubicBezTo>
                        <a:pt x="420" y="41"/>
                        <a:pt x="420" y="42"/>
                        <a:pt x="420" y="42"/>
                      </a:cubicBezTo>
                      <a:close/>
                      <a:moveTo>
                        <a:pt x="417" y="24"/>
                      </a:moveTo>
                      <a:cubicBezTo>
                        <a:pt x="417" y="24"/>
                        <a:pt x="418" y="24"/>
                        <a:pt x="418" y="24"/>
                      </a:cubicBezTo>
                      <a:cubicBezTo>
                        <a:pt x="418" y="24"/>
                        <a:pt x="418" y="25"/>
                        <a:pt x="419" y="24"/>
                      </a:cubicBezTo>
                      <a:cubicBezTo>
                        <a:pt x="419" y="25"/>
                        <a:pt x="418" y="25"/>
                        <a:pt x="418" y="25"/>
                      </a:cubicBezTo>
                      <a:cubicBezTo>
                        <a:pt x="418" y="25"/>
                        <a:pt x="417" y="25"/>
                        <a:pt x="417" y="24"/>
                      </a:cubicBezTo>
                      <a:close/>
                      <a:moveTo>
                        <a:pt x="421" y="45"/>
                      </a:moveTo>
                      <a:cubicBezTo>
                        <a:pt x="421" y="44"/>
                        <a:pt x="421" y="44"/>
                        <a:pt x="421" y="44"/>
                      </a:cubicBezTo>
                      <a:cubicBezTo>
                        <a:pt x="421" y="44"/>
                        <a:pt x="421" y="44"/>
                        <a:pt x="421" y="45"/>
                      </a:cubicBezTo>
                      <a:cubicBezTo>
                        <a:pt x="421" y="45"/>
                        <a:pt x="421" y="46"/>
                        <a:pt x="420" y="46"/>
                      </a:cubicBezTo>
                      <a:cubicBezTo>
                        <a:pt x="420" y="45"/>
                        <a:pt x="420" y="45"/>
                        <a:pt x="421" y="45"/>
                      </a:cubicBezTo>
                      <a:close/>
                      <a:moveTo>
                        <a:pt x="421" y="26"/>
                      </a:moveTo>
                      <a:cubicBezTo>
                        <a:pt x="421" y="26"/>
                        <a:pt x="421" y="26"/>
                        <a:pt x="421" y="25"/>
                      </a:cubicBezTo>
                      <a:cubicBezTo>
                        <a:pt x="421" y="25"/>
                        <a:pt x="422" y="26"/>
                        <a:pt x="422" y="26"/>
                      </a:cubicBezTo>
                      <a:cubicBezTo>
                        <a:pt x="422" y="26"/>
                        <a:pt x="423" y="26"/>
                        <a:pt x="423" y="26"/>
                      </a:cubicBezTo>
                      <a:cubicBezTo>
                        <a:pt x="422" y="26"/>
                        <a:pt x="421" y="27"/>
                        <a:pt x="420" y="26"/>
                      </a:cubicBezTo>
                      <a:cubicBezTo>
                        <a:pt x="419" y="27"/>
                        <a:pt x="419" y="27"/>
                        <a:pt x="418" y="27"/>
                      </a:cubicBezTo>
                      <a:cubicBezTo>
                        <a:pt x="418" y="26"/>
                        <a:pt x="419" y="26"/>
                        <a:pt x="420" y="25"/>
                      </a:cubicBezTo>
                      <a:cubicBezTo>
                        <a:pt x="420" y="26"/>
                        <a:pt x="421" y="25"/>
                        <a:pt x="421" y="26"/>
                      </a:cubicBezTo>
                      <a:close/>
                      <a:moveTo>
                        <a:pt x="419" y="21"/>
                      </a:moveTo>
                      <a:cubicBezTo>
                        <a:pt x="419" y="22"/>
                        <a:pt x="418" y="21"/>
                        <a:pt x="418" y="22"/>
                      </a:cubicBezTo>
                      <a:cubicBezTo>
                        <a:pt x="418" y="21"/>
                        <a:pt x="418" y="21"/>
                        <a:pt x="417" y="21"/>
                      </a:cubicBezTo>
                      <a:cubicBezTo>
                        <a:pt x="418" y="20"/>
                        <a:pt x="418" y="21"/>
                        <a:pt x="419" y="21"/>
                      </a:cubicBezTo>
                      <a:close/>
                      <a:moveTo>
                        <a:pt x="419" y="30"/>
                      </a:moveTo>
                      <a:cubicBezTo>
                        <a:pt x="419" y="30"/>
                        <a:pt x="419" y="30"/>
                        <a:pt x="419" y="30"/>
                      </a:cubicBezTo>
                      <a:cubicBezTo>
                        <a:pt x="418" y="30"/>
                        <a:pt x="419" y="30"/>
                        <a:pt x="419" y="29"/>
                      </a:cubicBezTo>
                      <a:cubicBezTo>
                        <a:pt x="420" y="29"/>
                        <a:pt x="420" y="29"/>
                        <a:pt x="421" y="29"/>
                      </a:cubicBezTo>
                      <a:cubicBezTo>
                        <a:pt x="421" y="30"/>
                        <a:pt x="420" y="29"/>
                        <a:pt x="419" y="30"/>
                      </a:cubicBezTo>
                      <a:close/>
                      <a:moveTo>
                        <a:pt x="425" y="51"/>
                      </a:moveTo>
                      <a:cubicBezTo>
                        <a:pt x="425" y="52"/>
                        <a:pt x="425" y="52"/>
                        <a:pt x="425" y="52"/>
                      </a:cubicBezTo>
                      <a:cubicBezTo>
                        <a:pt x="424" y="52"/>
                        <a:pt x="423" y="51"/>
                        <a:pt x="423" y="52"/>
                      </a:cubicBezTo>
                      <a:cubicBezTo>
                        <a:pt x="422" y="53"/>
                        <a:pt x="422" y="51"/>
                        <a:pt x="422" y="52"/>
                      </a:cubicBezTo>
                      <a:cubicBezTo>
                        <a:pt x="421" y="51"/>
                        <a:pt x="424" y="51"/>
                        <a:pt x="425" y="51"/>
                      </a:cubicBezTo>
                      <a:close/>
                      <a:moveTo>
                        <a:pt x="421" y="33"/>
                      </a:moveTo>
                      <a:cubicBezTo>
                        <a:pt x="421" y="32"/>
                        <a:pt x="422" y="33"/>
                        <a:pt x="423" y="33"/>
                      </a:cubicBezTo>
                      <a:cubicBezTo>
                        <a:pt x="423" y="33"/>
                        <a:pt x="421" y="33"/>
                        <a:pt x="421" y="33"/>
                      </a:cubicBezTo>
                      <a:close/>
                      <a:moveTo>
                        <a:pt x="421" y="29"/>
                      </a:moveTo>
                      <a:cubicBezTo>
                        <a:pt x="423" y="28"/>
                        <a:pt x="423" y="30"/>
                        <a:pt x="425" y="30"/>
                      </a:cubicBezTo>
                      <a:cubicBezTo>
                        <a:pt x="424" y="31"/>
                        <a:pt x="422" y="30"/>
                        <a:pt x="421" y="29"/>
                      </a:cubicBezTo>
                      <a:close/>
                      <a:moveTo>
                        <a:pt x="426" y="43"/>
                      </a:moveTo>
                      <a:cubicBezTo>
                        <a:pt x="427" y="43"/>
                        <a:pt x="426" y="44"/>
                        <a:pt x="427" y="44"/>
                      </a:cubicBezTo>
                      <a:cubicBezTo>
                        <a:pt x="427" y="43"/>
                        <a:pt x="428" y="43"/>
                        <a:pt x="429" y="43"/>
                      </a:cubicBezTo>
                      <a:cubicBezTo>
                        <a:pt x="430" y="43"/>
                        <a:pt x="428" y="43"/>
                        <a:pt x="428" y="43"/>
                      </a:cubicBezTo>
                      <a:cubicBezTo>
                        <a:pt x="428" y="44"/>
                        <a:pt x="428" y="44"/>
                        <a:pt x="429" y="44"/>
                      </a:cubicBezTo>
                      <a:cubicBezTo>
                        <a:pt x="429" y="44"/>
                        <a:pt x="428" y="44"/>
                        <a:pt x="428" y="44"/>
                      </a:cubicBezTo>
                      <a:cubicBezTo>
                        <a:pt x="429" y="44"/>
                        <a:pt x="430" y="44"/>
                        <a:pt x="431" y="44"/>
                      </a:cubicBezTo>
                      <a:cubicBezTo>
                        <a:pt x="431" y="45"/>
                        <a:pt x="430" y="45"/>
                        <a:pt x="430" y="45"/>
                      </a:cubicBezTo>
                      <a:cubicBezTo>
                        <a:pt x="430" y="45"/>
                        <a:pt x="429" y="45"/>
                        <a:pt x="429" y="45"/>
                      </a:cubicBezTo>
                      <a:cubicBezTo>
                        <a:pt x="428" y="45"/>
                        <a:pt x="429" y="45"/>
                        <a:pt x="428" y="46"/>
                      </a:cubicBezTo>
                      <a:cubicBezTo>
                        <a:pt x="428" y="45"/>
                        <a:pt x="428" y="45"/>
                        <a:pt x="428" y="45"/>
                      </a:cubicBezTo>
                      <a:cubicBezTo>
                        <a:pt x="427" y="45"/>
                        <a:pt x="427" y="45"/>
                        <a:pt x="426" y="45"/>
                      </a:cubicBezTo>
                      <a:cubicBezTo>
                        <a:pt x="426" y="44"/>
                        <a:pt x="427" y="45"/>
                        <a:pt x="428" y="44"/>
                      </a:cubicBezTo>
                      <a:cubicBezTo>
                        <a:pt x="427" y="44"/>
                        <a:pt x="426" y="45"/>
                        <a:pt x="426" y="44"/>
                      </a:cubicBezTo>
                      <a:cubicBezTo>
                        <a:pt x="426" y="45"/>
                        <a:pt x="424" y="45"/>
                        <a:pt x="423" y="45"/>
                      </a:cubicBezTo>
                      <a:cubicBezTo>
                        <a:pt x="424" y="44"/>
                        <a:pt x="426" y="44"/>
                        <a:pt x="426" y="43"/>
                      </a:cubicBezTo>
                      <a:close/>
                      <a:moveTo>
                        <a:pt x="430" y="29"/>
                      </a:moveTo>
                      <a:cubicBezTo>
                        <a:pt x="428" y="30"/>
                        <a:pt x="425" y="29"/>
                        <a:pt x="423" y="29"/>
                      </a:cubicBezTo>
                      <a:cubicBezTo>
                        <a:pt x="425" y="27"/>
                        <a:pt x="428" y="29"/>
                        <a:pt x="430" y="29"/>
                      </a:cubicBezTo>
                      <a:close/>
                      <a:moveTo>
                        <a:pt x="426" y="40"/>
                      </a:moveTo>
                      <a:cubicBezTo>
                        <a:pt x="426" y="41"/>
                        <a:pt x="425" y="41"/>
                        <a:pt x="424" y="40"/>
                      </a:cubicBezTo>
                      <a:cubicBezTo>
                        <a:pt x="425" y="40"/>
                        <a:pt x="425" y="40"/>
                        <a:pt x="426" y="40"/>
                      </a:cubicBezTo>
                      <a:close/>
                      <a:moveTo>
                        <a:pt x="427" y="20"/>
                      </a:moveTo>
                      <a:cubicBezTo>
                        <a:pt x="426" y="20"/>
                        <a:pt x="425" y="20"/>
                        <a:pt x="424" y="20"/>
                      </a:cubicBezTo>
                      <a:cubicBezTo>
                        <a:pt x="425" y="20"/>
                        <a:pt x="426" y="20"/>
                        <a:pt x="427" y="20"/>
                      </a:cubicBezTo>
                      <a:close/>
                      <a:moveTo>
                        <a:pt x="431" y="43"/>
                      </a:moveTo>
                      <a:cubicBezTo>
                        <a:pt x="432" y="44"/>
                        <a:pt x="430" y="44"/>
                        <a:pt x="429" y="44"/>
                      </a:cubicBezTo>
                      <a:cubicBezTo>
                        <a:pt x="429" y="43"/>
                        <a:pt x="430" y="44"/>
                        <a:pt x="431" y="43"/>
                      </a:cubicBezTo>
                      <a:close/>
                      <a:moveTo>
                        <a:pt x="429" y="36"/>
                      </a:moveTo>
                      <a:cubicBezTo>
                        <a:pt x="430" y="36"/>
                        <a:pt x="430" y="37"/>
                        <a:pt x="431" y="37"/>
                      </a:cubicBezTo>
                      <a:cubicBezTo>
                        <a:pt x="431" y="38"/>
                        <a:pt x="430" y="37"/>
                        <a:pt x="430" y="38"/>
                      </a:cubicBezTo>
                      <a:cubicBezTo>
                        <a:pt x="429" y="38"/>
                        <a:pt x="429" y="37"/>
                        <a:pt x="429" y="37"/>
                      </a:cubicBezTo>
                      <a:cubicBezTo>
                        <a:pt x="429" y="37"/>
                        <a:pt x="430" y="37"/>
                        <a:pt x="429" y="36"/>
                      </a:cubicBezTo>
                      <a:close/>
                      <a:moveTo>
                        <a:pt x="429" y="31"/>
                      </a:moveTo>
                      <a:cubicBezTo>
                        <a:pt x="430" y="31"/>
                        <a:pt x="430" y="31"/>
                        <a:pt x="429" y="32"/>
                      </a:cubicBezTo>
                      <a:cubicBezTo>
                        <a:pt x="430" y="32"/>
                        <a:pt x="430" y="32"/>
                        <a:pt x="431" y="32"/>
                      </a:cubicBezTo>
                      <a:cubicBezTo>
                        <a:pt x="431" y="33"/>
                        <a:pt x="430" y="32"/>
                        <a:pt x="429" y="33"/>
                      </a:cubicBezTo>
                      <a:cubicBezTo>
                        <a:pt x="429" y="32"/>
                        <a:pt x="429" y="32"/>
                        <a:pt x="429" y="31"/>
                      </a:cubicBezTo>
                      <a:close/>
                      <a:moveTo>
                        <a:pt x="430" y="19"/>
                      </a:moveTo>
                      <a:cubicBezTo>
                        <a:pt x="428" y="19"/>
                        <a:pt x="428" y="19"/>
                        <a:pt x="428" y="19"/>
                      </a:cubicBezTo>
                      <a:cubicBezTo>
                        <a:pt x="428" y="19"/>
                        <a:pt x="429" y="19"/>
                        <a:pt x="429" y="18"/>
                      </a:cubicBezTo>
                      <a:cubicBezTo>
                        <a:pt x="430" y="18"/>
                        <a:pt x="429" y="19"/>
                        <a:pt x="430" y="19"/>
                      </a:cubicBezTo>
                      <a:close/>
                      <a:moveTo>
                        <a:pt x="430" y="20"/>
                      </a:moveTo>
                      <a:cubicBezTo>
                        <a:pt x="431" y="19"/>
                        <a:pt x="432" y="20"/>
                        <a:pt x="432" y="21"/>
                      </a:cubicBezTo>
                      <a:cubicBezTo>
                        <a:pt x="431" y="21"/>
                        <a:pt x="431" y="20"/>
                        <a:pt x="430" y="20"/>
                      </a:cubicBezTo>
                      <a:close/>
                      <a:moveTo>
                        <a:pt x="430" y="17"/>
                      </a:moveTo>
                      <a:cubicBezTo>
                        <a:pt x="431" y="17"/>
                        <a:pt x="431" y="17"/>
                        <a:pt x="432" y="17"/>
                      </a:cubicBezTo>
                      <a:cubicBezTo>
                        <a:pt x="432" y="18"/>
                        <a:pt x="431" y="18"/>
                        <a:pt x="430" y="18"/>
                      </a:cubicBezTo>
                      <a:cubicBezTo>
                        <a:pt x="430" y="17"/>
                        <a:pt x="430" y="17"/>
                        <a:pt x="430" y="17"/>
                      </a:cubicBezTo>
                      <a:close/>
                      <a:moveTo>
                        <a:pt x="436" y="52"/>
                      </a:moveTo>
                      <a:cubicBezTo>
                        <a:pt x="436" y="53"/>
                        <a:pt x="435" y="52"/>
                        <a:pt x="434" y="53"/>
                      </a:cubicBezTo>
                      <a:cubicBezTo>
                        <a:pt x="435" y="52"/>
                        <a:pt x="436" y="52"/>
                        <a:pt x="436" y="52"/>
                      </a:cubicBezTo>
                      <a:close/>
                      <a:moveTo>
                        <a:pt x="437" y="48"/>
                      </a:moveTo>
                      <a:cubicBezTo>
                        <a:pt x="437" y="48"/>
                        <a:pt x="436" y="48"/>
                        <a:pt x="436" y="49"/>
                      </a:cubicBezTo>
                      <a:cubicBezTo>
                        <a:pt x="436" y="49"/>
                        <a:pt x="436" y="48"/>
                        <a:pt x="435" y="49"/>
                      </a:cubicBezTo>
                      <a:cubicBezTo>
                        <a:pt x="435" y="48"/>
                        <a:pt x="436" y="48"/>
                        <a:pt x="436" y="48"/>
                      </a:cubicBezTo>
                      <a:cubicBezTo>
                        <a:pt x="436" y="48"/>
                        <a:pt x="435" y="48"/>
                        <a:pt x="435" y="48"/>
                      </a:cubicBezTo>
                      <a:cubicBezTo>
                        <a:pt x="435" y="47"/>
                        <a:pt x="436" y="48"/>
                        <a:pt x="437" y="48"/>
                      </a:cubicBezTo>
                      <a:close/>
                      <a:moveTo>
                        <a:pt x="439" y="49"/>
                      </a:moveTo>
                      <a:cubicBezTo>
                        <a:pt x="439" y="50"/>
                        <a:pt x="435" y="50"/>
                        <a:pt x="436" y="49"/>
                      </a:cubicBezTo>
                      <a:cubicBezTo>
                        <a:pt x="437" y="50"/>
                        <a:pt x="438" y="49"/>
                        <a:pt x="437" y="49"/>
                      </a:cubicBezTo>
                      <a:cubicBezTo>
                        <a:pt x="437" y="48"/>
                        <a:pt x="438" y="49"/>
                        <a:pt x="439" y="49"/>
                      </a:cubicBezTo>
                      <a:close/>
                      <a:moveTo>
                        <a:pt x="437" y="45"/>
                      </a:moveTo>
                      <a:cubicBezTo>
                        <a:pt x="437" y="46"/>
                        <a:pt x="437" y="46"/>
                        <a:pt x="437" y="46"/>
                      </a:cubicBezTo>
                      <a:cubicBezTo>
                        <a:pt x="437" y="46"/>
                        <a:pt x="437" y="46"/>
                        <a:pt x="437" y="47"/>
                      </a:cubicBezTo>
                      <a:cubicBezTo>
                        <a:pt x="436" y="47"/>
                        <a:pt x="436" y="46"/>
                        <a:pt x="436" y="46"/>
                      </a:cubicBezTo>
                      <a:cubicBezTo>
                        <a:pt x="436" y="45"/>
                        <a:pt x="436" y="45"/>
                        <a:pt x="437" y="45"/>
                      </a:cubicBezTo>
                      <a:close/>
                      <a:moveTo>
                        <a:pt x="439" y="62"/>
                      </a:moveTo>
                      <a:cubicBezTo>
                        <a:pt x="439" y="62"/>
                        <a:pt x="439" y="63"/>
                        <a:pt x="438" y="63"/>
                      </a:cubicBezTo>
                      <a:cubicBezTo>
                        <a:pt x="438" y="63"/>
                        <a:pt x="438" y="61"/>
                        <a:pt x="439" y="62"/>
                      </a:cubicBezTo>
                      <a:close/>
                      <a:moveTo>
                        <a:pt x="435" y="27"/>
                      </a:moveTo>
                      <a:cubicBezTo>
                        <a:pt x="434" y="26"/>
                        <a:pt x="436" y="26"/>
                        <a:pt x="435" y="26"/>
                      </a:cubicBezTo>
                      <a:cubicBezTo>
                        <a:pt x="435" y="26"/>
                        <a:pt x="435" y="25"/>
                        <a:pt x="436" y="25"/>
                      </a:cubicBezTo>
                      <a:cubicBezTo>
                        <a:pt x="436" y="26"/>
                        <a:pt x="436" y="26"/>
                        <a:pt x="436" y="27"/>
                      </a:cubicBezTo>
                      <a:cubicBezTo>
                        <a:pt x="435" y="26"/>
                        <a:pt x="436" y="27"/>
                        <a:pt x="435" y="27"/>
                      </a:cubicBezTo>
                      <a:close/>
                      <a:moveTo>
                        <a:pt x="434" y="17"/>
                      </a:moveTo>
                      <a:cubicBezTo>
                        <a:pt x="436" y="17"/>
                        <a:pt x="436" y="16"/>
                        <a:pt x="438" y="17"/>
                      </a:cubicBezTo>
                      <a:cubicBezTo>
                        <a:pt x="437" y="18"/>
                        <a:pt x="436" y="17"/>
                        <a:pt x="434" y="18"/>
                      </a:cubicBezTo>
                      <a:lnTo>
                        <a:pt x="434" y="17"/>
                      </a:lnTo>
                      <a:close/>
                      <a:moveTo>
                        <a:pt x="435" y="19"/>
                      </a:moveTo>
                      <a:cubicBezTo>
                        <a:pt x="436" y="18"/>
                        <a:pt x="436" y="18"/>
                        <a:pt x="437" y="18"/>
                      </a:cubicBezTo>
                      <a:cubicBezTo>
                        <a:pt x="437" y="19"/>
                        <a:pt x="436" y="19"/>
                        <a:pt x="435" y="19"/>
                      </a:cubicBezTo>
                      <a:close/>
                      <a:moveTo>
                        <a:pt x="436" y="26"/>
                      </a:moveTo>
                      <a:cubicBezTo>
                        <a:pt x="436" y="25"/>
                        <a:pt x="439" y="26"/>
                        <a:pt x="439" y="26"/>
                      </a:cubicBezTo>
                      <a:cubicBezTo>
                        <a:pt x="439" y="27"/>
                        <a:pt x="437" y="26"/>
                        <a:pt x="436" y="26"/>
                      </a:cubicBezTo>
                      <a:close/>
                      <a:moveTo>
                        <a:pt x="437" y="20"/>
                      </a:moveTo>
                      <a:cubicBezTo>
                        <a:pt x="437" y="21"/>
                        <a:pt x="437" y="21"/>
                        <a:pt x="437" y="22"/>
                      </a:cubicBezTo>
                      <a:cubicBezTo>
                        <a:pt x="438" y="21"/>
                        <a:pt x="438" y="22"/>
                        <a:pt x="439" y="22"/>
                      </a:cubicBezTo>
                      <a:cubicBezTo>
                        <a:pt x="438" y="22"/>
                        <a:pt x="437" y="23"/>
                        <a:pt x="436" y="23"/>
                      </a:cubicBezTo>
                      <a:cubicBezTo>
                        <a:pt x="437" y="22"/>
                        <a:pt x="435" y="21"/>
                        <a:pt x="437" y="20"/>
                      </a:cubicBezTo>
                      <a:close/>
                      <a:moveTo>
                        <a:pt x="446" y="46"/>
                      </a:moveTo>
                      <a:cubicBezTo>
                        <a:pt x="446" y="47"/>
                        <a:pt x="446" y="47"/>
                        <a:pt x="446" y="48"/>
                      </a:cubicBezTo>
                      <a:cubicBezTo>
                        <a:pt x="445" y="46"/>
                        <a:pt x="444" y="48"/>
                        <a:pt x="443" y="48"/>
                      </a:cubicBezTo>
                      <a:cubicBezTo>
                        <a:pt x="443" y="47"/>
                        <a:pt x="445" y="48"/>
                        <a:pt x="444" y="47"/>
                      </a:cubicBezTo>
                      <a:cubicBezTo>
                        <a:pt x="444" y="46"/>
                        <a:pt x="445" y="47"/>
                        <a:pt x="446" y="46"/>
                      </a:cubicBezTo>
                      <a:close/>
                      <a:moveTo>
                        <a:pt x="447" y="46"/>
                      </a:moveTo>
                      <a:cubicBezTo>
                        <a:pt x="448" y="47"/>
                        <a:pt x="447" y="47"/>
                        <a:pt x="448" y="46"/>
                      </a:cubicBezTo>
                      <a:cubicBezTo>
                        <a:pt x="448" y="47"/>
                        <a:pt x="448" y="47"/>
                        <a:pt x="448" y="47"/>
                      </a:cubicBezTo>
                      <a:cubicBezTo>
                        <a:pt x="447" y="48"/>
                        <a:pt x="447" y="47"/>
                        <a:pt x="446" y="47"/>
                      </a:cubicBezTo>
                      <a:cubicBezTo>
                        <a:pt x="446" y="46"/>
                        <a:pt x="447" y="46"/>
                        <a:pt x="447" y="46"/>
                      </a:cubicBezTo>
                      <a:close/>
                      <a:moveTo>
                        <a:pt x="450" y="33"/>
                      </a:moveTo>
                      <a:cubicBezTo>
                        <a:pt x="449" y="34"/>
                        <a:pt x="448" y="33"/>
                        <a:pt x="448" y="34"/>
                      </a:cubicBezTo>
                      <a:cubicBezTo>
                        <a:pt x="448" y="32"/>
                        <a:pt x="449" y="34"/>
                        <a:pt x="450" y="33"/>
                      </a:cubicBezTo>
                      <a:close/>
                      <a:moveTo>
                        <a:pt x="453" y="64"/>
                      </a:moveTo>
                      <a:cubicBezTo>
                        <a:pt x="453" y="65"/>
                        <a:pt x="452" y="64"/>
                        <a:pt x="452" y="64"/>
                      </a:cubicBezTo>
                      <a:cubicBezTo>
                        <a:pt x="451" y="64"/>
                        <a:pt x="454" y="63"/>
                        <a:pt x="453" y="64"/>
                      </a:cubicBezTo>
                      <a:close/>
                      <a:moveTo>
                        <a:pt x="452" y="46"/>
                      </a:moveTo>
                      <a:cubicBezTo>
                        <a:pt x="452" y="45"/>
                        <a:pt x="452" y="45"/>
                        <a:pt x="452" y="45"/>
                      </a:cubicBezTo>
                      <a:cubicBezTo>
                        <a:pt x="452" y="45"/>
                        <a:pt x="453" y="45"/>
                        <a:pt x="453" y="46"/>
                      </a:cubicBezTo>
                      <a:lnTo>
                        <a:pt x="452" y="46"/>
                      </a:lnTo>
                      <a:close/>
                      <a:moveTo>
                        <a:pt x="457" y="46"/>
                      </a:moveTo>
                      <a:cubicBezTo>
                        <a:pt x="456" y="46"/>
                        <a:pt x="454" y="47"/>
                        <a:pt x="453" y="46"/>
                      </a:cubicBezTo>
                      <a:cubicBezTo>
                        <a:pt x="453" y="45"/>
                        <a:pt x="455" y="46"/>
                        <a:pt x="455" y="45"/>
                      </a:cubicBezTo>
                      <a:cubicBezTo>
                        <a:pt x="456" y="45"/>
                        <a:pt x="456" y="46"/>
                        <a:pt x="457" y="46"/>
                      </a:cubicBezTo>
                      <a:close/>
                      <a:moveTo>
                        <a:pt x="461" y="62"/>
                      </a:moveTo>
                      <a:cubicBezTo>
                        <a:pt x="461" y="63"/>
                        <a:pt x="462" y="63"/>
                        <a:pt x="462" y="63"/>
                      </a:cubicBezTo>
                      <a:cubicBezTo>
                        <a:pt x="461" y="64"/>
                        <a:pt x="460" y="63"/>
                        <a:pt x="458" y="63"/>
                      </a:cubicBezTo>
                      <a:cubicBezTo>
                        <a:pt x="458" y="63"/>
                        <a:pt x="461" y="63"/>
                        <a:pt x="461" y="62"/>
                      </a:cubicBezTo>
                      <a:close/>
                      <a:moveTo>
                        <a:pt x="456" y="42"/>
                      </a:moveTo>
                      <a:cubicBezTo>
                        <a:pt x="457" y="42"/>
                        <a:pt x="458" y="42"/>
                        <a:pt x="458" y="42"/>
                      </a:cubicBezTo>
                      <a:cubicBezTo>
                        <a:pt x="458" y="43"/>
                        <a:pt x="457" y="42"/>
                        <a:pt x="456" y="42"/>
                      </a:cubicBezTo>
                      <a:close/>
                      <a:moveTo>
                        <a:pt x="457" y="48"/>
                      </a:moveTo>
                      <a:cubicBezTo>
                        <a:pt x="458" y="47"/>
                        <a:pt x="458" y="47"/>
                        <a:pt x="459" y="47"/>
                      </a:cubicBezTo>
                      <a:cubicBezTo>
                        <a:pt x="459" y="48"/>
                        <a:pt x="458" y="47"/>
                        <a:pt x="457" y="48"/>
                      </a:cubicBezTo>
                      <a:close/>
                      <a:moveTo>
                        <a:pt x="458" y="46"/>
                      </a:moveTo>
                      <a:cubicBezTo>
                        <a:pt x="459" y="44"/>
                        <a:pt x="462" y="46"/>
                        <a:pt x="458" y="46"/>
                      </a:cubicBezTo>
                      <a:close/>
                      <a:moveTo>
                        <a:pt x="463" y="67"/>
                      </a:moveTo>
                      <a:cubicBezTo>
                        <a:pt x="463" y="68"/>
                        <a:pt x="463" y="68"/>
                        <a:pt x="462" y="68"/>
                      </a:cubicBezTo>
                      <a:cubicBezTo>
                        <a:pt x="462" y="67"/>
                        <a:pt x="467" y="67"/>
                        <a:pt x="463" y="67"/>
                      </a:cubicBezTo>
                      <a:close/>
                      <a:moveTo>
                        <a:pt x="463" y="34"/>
                      </a:moveTo>
                      <a:cubicBezTo>
                        <a:pt x="463" y="35"/>
                        <a:pt x="461" y="34"/>
                        <a:pt x="461" y="34"/>
                      </a:cubicBezTo>
                      <a:cubicBezTo>
                        <a:pt x="461" y="34"/>
                        <a:pt x="462" y="34"/>
                        <a:pt x="463" y="34"/>
                      </a:cubicBezTo>
                      <a:close/>
                      <a:moveTo>
                        <a:pt x="469" y="28"/>
                      </a:moveTo>
                      <a:cubicBezTo>
                        <a:pt x="469" y="29"/>
                        <a:pt x="467" y="27"/>
                        <a:pt x="468" y="28"/>
                      </a:cubicBezTo>
                      <a:cubicBezTo>
                        <a:pt x="466" y="28"/>
                        <a:pt x="469" y="27"/>
                        <a:pt x="469" y="28"/>
                      </a:cubicBezTo>
                      <a:close/>
                      <a:moveTo>
                        <a:pt x="473" y="52"/>
                      </a:moveTo>
                      <a:cubicBezTo>
                        <a:pt x="472" y="53"/>
                        <a:pt x="472" y="53"/>
                        <a:pt x="472" y="53"/>
                      </a:cubicBezTo>
                      <a:cubicBezTo>
                        <a:pt x="471" y="52"/>
                        <a:pt x="473" y="52"/>
                        <a:pt x="473" y="52"/>
                      </a:cubicBezTo>
                      <a:close/>
                      <a:moveTo>
                        <a:pt x="474" y="45"/>
                      </a:moveTo>
                      <a:cubicBezTo>
                        <a:pt x="474" y="45"/>
                        <a:pt x="472" y="45"/>
                        <a:pt x="472" y="45"/>
                      </a:cubicBezTo>
                      <a:cubicBezTo>
                        <a:pt x="472" y="44"/>
                        <a:pt x="474" y="44"/>
                        <a:pt x="474" y="45"/>
                      </a:cubicBezTo>
                      <a:close/>
                      <a:moveTo>
                        <a:pt x="472" y="22"/>
                      </a:moveTo>
                      <a:cubicBezTo>
                        <a:pt x="472" y="22"/>
                        <a:pt x="471" y="23"/>
                        <a:pt x="471" y="23"/>
                      </a:cubicBezTo>
                      <a:cubicBezTo>
                        <a:pt x="471" y="23"/>
                        <a:pt x="471" y="23"/>
                        <a:pt x="470" y="23"/>
                      </a:cubicBezTo>
                      <a:cubicBezTo>
                        <a:pt x="470" y="22"/>
                        <a:pt x="472" y="22"/>
                        <a:pt x="472" y="22"/>
                      </a:cubicBezTo>
                      <a:close/>
                      <a:moveTo>
                        <a:pt x="473" y="27"/>
                      </a:moveTo>
                      <a:cubicBezTo>
                        <a:pt x="473" y="27"/>
                        <a:pt x="474" y="27"/>
                        <a:pt x="475" y="27"/>
                      </a:cubicBezTo>
                      <a:cubicBezTo>
                        <a:pt x="475" y="28"/>
                        <a:pt x="473" y="27"/>
                        <a:pt x="473" y="27"/>
                      </a:cubicBezTo>
                      <a:close/>
                      <a:moveTo>
                        <a:pt x="473" y="19"/>
                      </a:moveTo>
                      <a:cubicBezTo>
                        <a:pt x="473" y="19"/>
                        <a:pt x="473" y="18"/>
                        <a:pt x="473" y="18"/>
                      </a:cubicBezTo>
                      <a:cubicBezTo>
                        <a:pt x="474" y="18"/>
                        <a:pt x="474" y="18"/>
                        <a:pt x="474" y="18"/>
                      </a:cubicBezTo>
                      <a:cubicBezTo>
                        <a:pt x="474" y="18"/>
                        <a:pt x="473" y="18"/>
                        <a:pt x="473" y="19"/>
                      </a:cubicBezTo>
                      <a:close/>
                      <a:moveTo>
                        <a:pt x="480" y="52"/>
                      </a:moveTo>
                      <a:cubicBezTo>
                        <a:pt x="478" y="52"/>
                        <a:pt x="478" y="52"/>
                        <a:pt x="478" y="52"/>
                      </a:cubicBezTo>
                      <a:cubicBezTo>
                        <a:pt x="478" y="51"/>
                        <a:pt x="480" y="51"/>
                        <a:pt x="480" y="52"/>
                      </a:cubicBezTo>
                      <a:close/>
                      <a:moveTo>
                        <a:pt x="479" y="12"/>
                      </a:moveTo>
                      <a:cubicBezTo>
                        <a:pt x="478" y="11"/>
                        <a:pt x="477" y="12"/>
                        <a:pt x="476" y="12"/>
                      </a:cubicBezTo>
                      <a:cubicBezTo>
                        <a:pt x="476" y="11"/>
                        <a:pt x="479" y="11"/>
                        <a:pt x="479" y="12"/>
                      </a:cubicBezTo>
                      <a:close/>
                      <a:moveTo>
                        <a:pt x="477" y="25"/>
                      </a:moveTo>
                      <a:cubicBezTo>
                        <a:pt x="478" y="24"/>
                        <a:pt x="479" y="24"/>
                        <a:pt x="479" y="25"/>
                      </a:cubicBezTo>
                      <a:cubicBezTo>
                        <a:pt x="479" y="25"/>
                        <a:pt x="478" y="25"/>
                        <a:pt x="477" y="25"/>
                      </a:cubicBezTo>
                      <a:close/>
                      <a:moveTo>
                        <a:pt x="497" y="46"/>
                      </a:moveTo>
                      <a:cubicBezTo>
                        <a:pt x="497" y="45"/>
                        <a:pt x="499" y="45"/>
                        <a:pt x="500" y="45"/>
                      </a:cubicBezTo>
                      <a:cubicBezTo>
                        <a:pt x="500" y="46"/>
                        <a:pt x="498" y="45"/>
                        <a:pt x="497" y="46"/>
                      </a:cubicBezTo>
                      <a:close/>
                      <a:moveTo>
                        <a:pt x="518" y="20"/>
                      </a:moveTo>
                      <a:cubicBezTo>
                        <a:pt x="518" y="19"/>
                        <a:pt x="520" y="19"/>
                        <a:pt x="520" y="19"/>
                      </a:cubicBezTo>
                      <a:cubicBezTo>
                        <a:pt x="520" y="20"/>
                        <a:pt x="519" y="19"/>
                        <a:pt x="518" y="20"/>
                      </a:cubicBezTo>
                      <a:close/>
                      <a:moveTo>
                        <a:pt x="523" y="40"/>
                      </a:moveTo>
                      <a:cubicBezTo>
                        <a:pt x="522" y="39"/>
                        <a:pt x="525" y="39"/>
                        <a:pt x="526" y="40"/>
                      </a:cubicBezTo>
                      <a:cubicBezTo>
                        <a:pt x="525" y="41"/>
                        <a:pt x="524" y="40"/>
                        <a:pt x="523" y="40"/>
                      </a:cubicBezTo>
                      <a:close/>
                      <a:moveTo>
                        <a:pt x="526" y="16"/>
                      </a:moveTo>
                      <a:cubicBezTo>
                        <a:pt x="525" y="18"/>
                        <a:pt x="527" y="17"/>
                        <a:pt x="527" y="18"/>
                      </a:cubicBezTo>
                      <a:cubicBezTo>
                        <a:pt x="526" y="18"/>
                        <a:pt x="526" y="18"/>
                        <a:pt x="526" y="18"/>
                      </a:cubicBezTo>
                      <a:cubicBezTo>
                        <a:pt x="526" y="18"/>
                        <a:pt x="526" y="17"/>
                        <a:pt x="525" y="18"/>
                      </a:cubicBezTo>
                      <a:cubicBezTo>
                        <a:pt x="525" y="17"/>
                        <a:pt x="525" y="16"/>
                        <a:pt x="526" y="16"/>
                      </a:cubicBezTo>
                      <a:close/>
                      <a:moveTo>
                        <a:pt x="543" y="17"/>
                      </a:moveTo>
                      <a:cubicBezTo>
                        <a:pt x="543" y="16"/>
                        <a:pt x="544" y="17"/>
                        <a:pt x="545" y="17"/>
                      </a:cubicBezTo>
                      <a:cubicBezTo>
                        <a:pt x="544" y="18"/>
                        <a:pt x="543" y="17"/>
                        <a:pt x="543" y="17"/>
                      </a:cubicBezTo>
                      <a:close/>
                      <a:moveTo>
                        <a:pt x="549" y="9"/>
                      </a:moveTo>
                      <a:cubicBezTo>
                        <a:pt x="550" y="8"/>
                        <a:pt x="551" y="9"/>
                        <a:pt x="552" y="9"/>
                      </a:cubicBezTo>
                      <a:cubicBezTo>
                        <a:pt x="552" y="10"/>
                        <a:pt x="550" y="9"/>
                        <a:pt x="549" y="9"/>
                      </a:cubicBezTo>
                      <a:close/>
                      <a:moveTo>
                        <a:pt x="557" y="10"/>
                      </a:moveTo>
                      <a:cubicBezTo>
                        <a:pt x="558" y="9"/>
                        <a:pt x="558" y="9"/>
                        <a:pt x="558" y="8"/>
                      </a:cubicBezTo>
                      <a:cubicBezTo>
                        <a:pt x="558" y="8"/>
                        <a:pt x="558" y="10"/>
                        <a:pt x="557" y="10"/>
                      </a:cubicBezTo>
                      <a:close/>
                      <a:moveTo>
                        <a:pt x="558" y="10"/>
                      </a:moveTo>
                      <a:cubicBezTo>
                        <a:pt x="558" y="9"/>
                        <a:pt x="560" y="9"/>
                        <a:pt x="560" y="8"/>
                      </a:cubicBezTo>
                      <a:cubicBezTo>
                        <a:pt x="560" y="8"/>
                        <a:pt x="560" y="8"/>
                        <a:pt x="561" y="8"/>
                      </a:cubicBezTo>
                      <a:cubicBezTo>
                        <a:pt x="561" y="10"/>
                        <a:pt x="560" y="9"/>
                        <a:pt x="558" y="10"/>
                      </a:cubicBezTo>
                      <a:close/>
                      <a:moveTo>
                        <a:pt x="562" y="13"/>
                      </a:moveTo>
                      <a:cubicBezTo>
                        <a:pt x="562" y="14"/>
                        <a:pt x="562" y="14"/>
                        <a:pt x="562" y="14"/>
                      </a:cubicBezTo>
                      <a:cubicBezTo>
                        <a:pt x="561" y="14"/>
                        <a:pt x="561" y="14"/>
                        <a:pt x="560" y="14"/>
                      </a:cubicBezTo>
                      <a:cubicBezTo>
                        <a:pt x="559" y="14"/>
                        <a:pt x="561" y="14"/>
                        <a:pt x="562" y="13"/>
                      </a:cubicBezTo>
                      <a:close/>
                      <a:moveTo>
                        <a:pt x="567" y="24"/>
                      </a:moveTo>
                      <a:cubicBezTo>
                        <a:pt x="567" y="25"/>
                        <a:pt x="566" y="24"/>
                        <a:pt x="565" y="24"/>
                      </a:cubicBezTo>
                      <a:cubicBezTo>
                        <a:pt x="565" y="23"/>
                        <a:pt x="566" y="24"/>
                        <a:pt x="567" y="24"/>
                      </a:cubicBezTo>
                      <a:close/>
                      <a:moveTo>
                        <a:pt x="576" y="8"/>
                      </a:moveTo>
                      <a:cubicBezTo>
                        <a:pt x="578" y="8"/>
                        <a:pt x="578" y="9"/>
                        <a:pt x="576" y="8"/>
                      </a:cubicBezTo>
                      <a:cubicBezTo>
                        <a:pt x="573" y="9"/>
                        <a:pt x="571" y="8"/>
                        <a:pt x="569" y="9"/>
                      </a:cubicBezTo>
                      <a:cubicBezTo>
                        <a:pt x="571" y="8"/>
                        <a:pt x="573" y="7"/>
                        <a:pt x="576" y="8"/>
                      </a:cubicBezTo>
                      <a:close/>
                      <a:moveTo>
                        <a:pt x="574" y="25"/>
                      </a:moveTo>
                      <a:cubicBezTo>
                        <a:pt x="573" y="25"/>
                        <a:pt x="573" y="25"/>
                        <a:pt x="572" y="25"/>
                      </a:cubicBezTo>
                      <a:cubicBezTo>
                        <a:pt x="572" y="24"/>
                        <a:pt x="573" y="24"/>
                        <a:pt x="574" y="25"/>
                      </a:cubicBezTo>
                      <a:close/>
                      <a:moveTo>
                        <a:pt x="578" y="8"/>
                      </a:moveTo>
                      <a:cubicBezTo>
                        <a:pt x="580" y="6"/>
                        <a:pt x="583" y="8"/>
                        <a:pt x="586" y="7"/>
                      </a:cubicBezTo>
                      <a:cubicBezTo>
                        <a:pt x="585" y="9"/>
                        <a:pt x="580" y="7"/>
                        <a:pt x="578" y="8"/>
                      </a:cubicBezTo>
                      <a:close/>
                      <a:moveTo>
                        <a:pt x="593" y="4"/>
                      </a:moveTo>
                      <a:cubicBezTo>
                        <a:pt x="593" y="4"/>
                        <a:pt x="592" y="4"/>
                        <a:pt x="591" y="4"/>
                      </a:cubicBezTo>
                      <a:cubicBezTo>
                        <a:pt x="591" y="4"/>
                        <a:pt x="591" y="4"/>
                        <a:pt x="591" y="4"/>
                      </a:cubicBezTo>
                      <a:cubicBezTo>
                        <a:pt x="591" y="4"/>
                        <a:pt x="593" y="3"/>
                        <a:pt x="593" y="4"/>
                      </a:cubicBezTo>
                      <a:close/>
                      <a:moveTo>
                        <a:pt x="594" y="4"/>
                      </a:moveTo>
                      <a:cubicBezTo>
                        <a:pt x="594" y="3"/>
                        <a:pt x="595" y="4"/>
                        <a:pt x="596" y="4"/>
                      </a:cubicBezTo>
                      <a:cubicBezTo>
                        <a:pt x="595" y="5"/>
                        <a:pt x="594" y="4"/>
                        <a:pt x="594" y="4"/>
                      </a:cubicBezTo>
                      <a:close/>
                      <a:moveTo>
                        <a:pt x="596" y="10"/>
                      </a:moveTo>
                      <a:cubicBezTo>
                        <a:pt x="596" y="10"/>
                        <a:pt x="597" y="10"/>
                        <a:pt x="597" y="11"/>
                      </a:cubicBezTo>
                      <a:cubicBezTo>
                        <a:pt x="595" y="11"/>
                        <a:pt x="596" y="12"/>
                        <a:pt x="594" y="12"/>
                      </a:cubicBezTo>
                      <a:cubicBezTo>
                        <a:pt x="594" y="11"/>
                        <a:pt x="595" y="11"/>
                        <a:pt x="595" y="11"/>
                      </a:cubicBezTo>
                      <a:cubicBezTo>
                        <a:pt x="595" y="11"/>
                        <a:pt x="595" y="11"/>
                        <a:pt x="594" y="11"/>
                      </a:cubicBezTo>
                      <a:cubicBezTo>
                        <a:pt x="594" y="10"/>
                        <a:pt x="596" y="11"/>
                        <a:pt x="596" y="10"/>
                      </a:cubicBezTo>
                      <a:close/>
                      <a:moveTo>
                        <a:pt x="597" y="35"/>
                      </a:moveTo>
                      <a:cubicBezTo>
                        <a:pt x="597" y="35"/>
                        <a:pt x="596" y="35"/>
                        <a:pt x="595" y="35"/>
                      </a:cubicBezTo>
                      <a:cubicBezTo>
                        <a:pt x="596" y="34"/>
                        <a:pt x="596" y="34"/>
                        <a:pt x="597" y="35"/>
                      </a:cubicBezTo>
                      <a:close/>
                      <a:moveTo>
                        <a:pt x="600" y="14"/>
                      </a:moveTo>
                      <a:cubicBezTo>
                        <a:pt x="600" y="15"/>
                        <a:pt x="598" y="14"/>
                        <a:pt x="597" y="15"/>
                      </a:cubicBezTo>
                      <a:cubicBezTo>
                        <a:pt x="597" y="14"/>
                        <a:pt x="599" y="13"/>
                        <a:pt x="600" y="14"/>
                      </a:cubicBezTo>
                      <a:close/>
                      <a:moveTo>
                        <a:pt x="597" y="7"/>
                      </a:moveTo>
                      <a:cubicBezTo>
                        <a:pt x="597" y="8"/>
                        <a:pt x="599" y="7"/>
                        <a:pt x="599" y="8"/>
                      </a:cubicBezTo>
                      <a:cubicBezTo>
                        <a:pt x="598" y="8"/>
                        <a:pt x="597" y="8"/>
                        <a:pt x="597" y="7"/>
                      </a:cubicBezTo>
                      <a:close/>
                      <a:moveTo>
                        <a:pt x="599" y="10"/>
                      </a:moveTo>
                      <a:cubicBezTo>
                        <a:pt x="598" y="10"/>
                        <a:pt x="598" y="9"/>
                        <a:pt x="598" y="9"/>
                      </a:cubicBezTo>
                      <a:cubicBezTo>
                        <a:pt x="598" y="8"/>
                        <a:pt x="601" y="9"/>
                        <a:pt x="602" y="9"/>
                      </a:cubicBezTo>
                      <a:cubicBezTo>
                        <a:pt x="602" y="10"/>
                        <a:pt x="599" y="8"/>
                        <a:pt x="599" y="10"/>
                      </a:cubicBezTo>
                      <a:close/>
                      <a:moveTo>
                        <a:pt x="605" y="14"/>
                      </a:moveTo>
                      <a:cubicBezTo>
                        <a:pt x="604" y="15"/>
                        <a:pt x="603" y="15"/>
                        <a:pt x="602" y="15"/>
                      </a:cubicBezTo>
                      <a:cubicBezTo>
                        <a:pt x="602" y="14"/>
                        <a:pt x="604" y="14"/>
                        <a:pt x="605" y="14"/>
                      </a:cubicBezTo>
                      <a:close/>
                      <a:moveTo>
                        <a:pt x="602" y="13"/>
                      </a:moveTo>
                      <a:cubicBezTo>
                        <a:pt x="602" y="12"/>
                        <a:pt x="603" y="12"/>
                        <a:pt x="604" y="12"/>
                      </a:cubicBezTo>
                      <a:cubicBezTo>
                        <a:pt x="604" y="13"/>
                        <a:pt x="603" y="13"/>
                        <a:pt x="602" y="13"/>
                      </a:cubicBezTo>
                      <a:close/>
                      <a:moveTo>
                        <a:pt x="605" y="9"/>
                      </a:moveTo>
                      <a:cubicBezTo>
                        <a:pt x="606" y="9"/>
                        <a:pt x="604" y="9"/>
                        <a:pt x="603" y="9"/>
                      </a:cubicBezTo>
                      <a:cubicBezTo>
                        <a:pt x="604" y="9"/>
                        <a:pt x="603" y="9"/>
                        <a:pt x="603" y="8"/>
                      </a:cubicBezTo>
                      <a:cubicBezTo>
                        <a:pt x="604" y="8"/>
                        <a:pt x="604" y="8"/>
                        <a:pt x="604" y="8"/>
                      </a:cubicBezTo>
                      <a:cubicBezTo>
                        <a:pt x="605" y="8"/>
                        <a:pt x="603" y="9"/>
                        <a:pt x="605" y="9"/>
                      </a:cubicBezTo>
                      <a:close/>
                      <a:moveTo>
                        <a:pt x="609" y="4"/>
                      </a:moveTo>
                      <a:cubicBezTo>
                        <a:pt x="608" y="4"/>
                        <a:pt x="608" y="5"/>
                        <a:pt x="607" y="5"/>
                      </a:cubicBezTo>
                      <a:cubicBezTo>
                        <a:pt x="607" y="4"/>
                        <a:pt x="608" y="4"/>
                        <a:pt x="609" y="4"/>
                      </a:cubicBezTo>
                      <a:close/>
                      <a:moveTo>
                        <a:pt x="611" y="35"/>
                      </a:moveTo>
                      <a:cubicBezTo>
                        <a:pt x="611" y="36"/>
                        <a:pt x="610" y="36"/>
                        <a:pt x="609" y="36"/>
                      </a:cubicBezTo>
                      <a:cubicBezTo>
                        <a:pt x="609" y="35"/>
                        <a:pt x="610" y="35"/>
                        <a:pt x="611" y="35"/>
                      </a:cubicBezTo>
                      <a:close/>
                      <a:moveTo>
                        <a:pt x="617" y="35"/>
                      </a:moveTo>
                      <a:cubicBezTo>
                        <a:pt x="617" y="36"/>
                        <a:pt x="616" y="35"/>
                        <a:pt x="615" y="36"/>
                      </a:cubicBezTo>
                      <a:cubicBezTo>
                        <a:pt x="616" y="35"/>
                        <a:pt x="617" y="35"/>
                        <a:pt x="617" y="35"/>
                      </a:cubicBezTo>
                      <a:close/>
                      <a:moveTo>
                        <a:pt x="619" y="8"/>
                      </a:moveTo>
                      <a:cubicBezTo>
                        <a:pt x="621" y="7"/>
                        <a:pt x="626" y="7"/>
                        <a:pt x="630" y="7"/>
                      </a:cubicBezTo>
                      <a:cubicBezTo>
                        <a:pt x="634" y="7"/>
                        <a:pt x="639" y="7"/>
                        <a:pt x="642" y="8"/>
                      </a:cubicBezTo>
                      <a:cubicBezTo>
                        <a:pt x="635" y="8"/>
                        <a:pt x="627" y="8"/>
                        <a:pt x="619" y="8"/>
                      </a:cubicBezTo>
                      <a:close/>
                      <a:moveTo>
                        <a:pt x="622" y="1"/>
                      </a:moveTo>
                      <a:cubicBezTo>
                        <a:pt x="623" y="1"/>
                        <a:pt x="623" y="1"/>
                        <a:pt x="623" y="1"/>
                      </a:cubicBezTo>
                      <a:cubicBezTo>
                        <a:pt x="623" y="2"/>
                        <a:pt x="622" y="2"/>
                        <a:pt x="622" y="1"/>
                      </a:cubicBezTo>
                      <a:close/>
                      <a:moveTo>
                        <a:pt x="624" y="15"/>
                      </a:moveTo>
                      <a:cubicBezTo>
                        <a:pt x="625" y="15"/>
                        <a:pt x="626" y="14"/>
                        <a:pt x="624" y="14"/>
                      </a:cubicBezTo>
                      <a:cubicBezTo>
                        <a:pt x="626" y="13"/>
                        <a:pt x="625" y="13"/>
                        <a:pt x="626" y="14"/>
                      </a:cubicBezTo>
                      <a:cubicBezTo>
                        <a:pt x="626" y="15"/>
                        <a:pt x="626" y="15"/>
                        <a:pt x="624" y="15"/>
                      </a:cubicBezTo>
                      <a:close/>
                      <a:moveTo>
                        <a:pt x="626" y="1"/>
                      </a:moveTo>
                      <a:cubicBezTo>
                        <a:pt x="626" y="1"/>
                        <a:pt x="625" y="1"/>
                        <a:pt x="624" y="1"/>
                      </a:cubicBezTo>
                      <a:cubicBezTo>
                        <a:pt x="624" y="1"/>
                        <a:pt x="625" y="0"/>
                        <a:pt x="626" y="1"/>
                      </a:cubicBezTo>
                      <a:close/>
                      <a:moveTo>
                        <a:pt x="629" y="3"/>
                      </a:moveTo>
                      <a:cubicBezTo>
                        <a:pt x="628" y="4"/>
                        <a:pt x="626" y="4"/>
                        <a:pt x="625" y="3"/>
                      </a:cubicBezTo>
                      <a:cubicBezTo>
                        <a:pt x="626" y="3"/>
                        <a:pt x="628" y="3"/>
                        <a:pt x="629" y="3"/>
                      </a:cubicBezTo>
                      <a:close/>
                      <a:moveTo>
                        <a:pt x="626" y="0"/>
                      </a:moveTo>
                      <a:cubicBezTo>
                        <a:pt x="628" y="1"/>
                        <a:pt x="629" y="0"/>
                        <a:pt x="632" y="1"/>
                      </a:cubicBezTo>
                      <a:cubicBezTo>
                        <a:pt x="631" y="1"/>
                        <a:pt x="631" y="1"/>
                        <a:pt x="630" y="1"/>
                      </a:cubicBezTo>
                      <a:cubicBezTo>
                        <a:pt x="631" y="2"/>
                        <a:pt x="627" y="2"/>
                        <a:pt x="626" y="2"/>
                      </a:cubicBezTo>
                      <a:lnTo>
                        <a:pt x="626" y="0"/>
                      </a:lnTo>
                      <a:close/>
                      <a:moveTo>
                        <a:pt x="630" y="13"/>
                      </a:moveTo>
                      <a:cubicBezTo>
                        <a:pt x="630" y="14"/>
                        <a:pt x="629" y="13"/>
                        <a:pt x="628" y="14"/>
                      </a:cubicBezTo>
                      <a:cubicBezTo>
                        <a:pt x="628" y="13"/>
                        <a:pt x="630" y="13"/>
                        <a:pt x="630" y="13"/>
                      </a:cubicBezTo>
                      <a:close/>
                      <a:moveTo>
                        <a:pt x="633" y="40"/>
                      </a:moveTo>
                      <a:cubicBezTo>
                        <a:pt x="634" y="39"/>
                        <a:pt x="635" y="39"/>
                        <a:pt x="637" y="39"/>
                      </a:cubicBezTo>
                      <a:cubicBezTo>
                        <a:pt x="636" y="41"/>
                        <a:pt x="635" y="40"/>
                        <a:pt x="633" y="40"/>
                      </a:cubicBezTo>
                      <a:close/>
                      <a:moveTo>
                        <a:pt x="639" y="15"/>
                      </a:moveTo>
                      <a:cubicBezTo>
                        <a:pt x="639" y="15"/>
                        <a:pt x="639" y="16"/>
                        <a:pt x="640" y="16"/>
                      </a:cubicBezTo>
                      <a:cubicBezTo>
                        <a:pt x="639" y="17"/>
                        <a:pt x="638" y="16"/>
                        <a:pt x="637" y="16"/>
                      </a:cubicBezTo>
                      <a:cubicBezTo>
                        <a:pt x="637" y="15"/>
                        <a:pt x="638" y="16"/>
                        <a:pt x="639" y="15"/>
                      </a:cubicBezTo>
                      <a:close/>
                      <a:moveTo>
                        <a:pt x="639" y="15"/>
                      </a:moveTo>
                      <a:cubicBezTo>
                        <a:pt x="639" y="15"/>
                        <a:pt x="639" y="15"/>
                        <a:pt x="639" y="15"/>
                      </a:cubicBezTo>
                      <a:cubicBezTo>
                        <a:pt x="639" y="14"/>
                        <a:pt x="639" y="14"/>
                        <a:pt x="640" y="14"/>
                      </a:cubicBezTo>
                      <a:cubicBezTo>
                        <a:pt x="641" y="14"/>
                        <a:pt x="641" y="14"/>
                        <a:pt x="642" y="14"/>
                      </a:cubicBezTo>
                      <a:cubicBezTo>
                        <a:pt x="641" y="16"/>
                        <a:pt x="640" y="15"/>
                        <a:pt x="639" y="15"/>
                      </a:cubicBezTo>
                      <a:close/>
                      <a:moveTo>
                        <a:pt x="642" y="13"/>
                      </a:moveTo>
                      <a:cubicBezTo>
                        <a:pt x="642" y="12"/>
                        <a:pt x="642" y="12"/>
                        <a:pt x="642" y="12"/>
                      </a:cubicBezTo>
                      <a:cubicBezTo>
                        <a:pt x="643" y="12"/>
                        <a:pt x="643" y="14"/>
                        <a:pt x="645" y="14"/>
                      </a:cubicBezTo>
                      <a:cubicBezTo>
                        <a:pt x="643" y="15"/>
                        <a:pt x="644" y="13"/>
                        <a:pt x="642" y="13"/>
                      </a:cubicBezTo>
                      <a:close/>
                      <a:moveTo>
                        <a:pt x="646" y="0"/>
                      </a:moveTo>
                      <a:cubicBezTo>
                        <a:pt x="645" y="1"/>
                        <a:pt x="643" y="1"/>
                        <a:pt x="643" y="0"/>
                      </a:cubicBezTo>
                      <a:cubicBezTo>
                        <a:pt x="643" y="0"/>
                        <a:pt x="645" y="0"/>
                        <a:pt x="646" y="0"/>
                      </a:cubicBezTo>
                      <a:close/>
                      <a:moveTo>
                        <a:pt x="647" y="40"/>
                      </a:moveTo>
                      <a:cubicBezTo>
                        <a:pt x="647" y="40"/>
                        <a:pt x="645" y="40"/>
                        <a:pt x="644" y="40"/>
                      </a:cubicBezTo>
                      <a:cubicBezTo>
                        <a:pt x="645" y="39"/>
                        <a:pt x="646" y="40"/>
                        <a:pt x="647" y="40"/>
                      </a:cubicBezTo>
                      <a:close/>
                      <a:moveTo>
                        <a:pt x="645" y="12"/>
                      </a:moveTo>
                      <a:cubicBezTo>
                        <a:pt x="647" y="12"/>
                        <a:pt x="646" y="12"/>
                        <a:pt x="648" y="13"/>
                      </a:cubicBezTo>
                      <a:cubicBezTo>
                        <a:pt x="648" y="13"/>
                        <a:pt x="648" y="13"/>
                        <a:pt x="647" y="13"/>
                      </a:cubicBezTo>
                      <a:cubicBezTo>
                        <a:pt x="647" y="13"/>
                        <a:pt x="647" y="13"/>
                        <a:pt x="647" y="14"/>
                      </a:cubicBezTo>
                      <a:cubicBezTo>
                        <a:pt x="647" y="13"/>
                        <a:pt x="646" y="13"/>
                        <a:pt x="645" y="13"/>
                      </a:cubicBezTo>
                      <a:cubicBezTo>
                        <a:pt x="645" y="13"/>
                        <a:pt x="645" y="13"/>
                        <a:pt x="645" y="12"/>
                      </a:cubicBezTo>
                      <a:close/>
                      <a:moveTo>
                        <a:pt x="646" y="1"/>
                      </a:moveTo>
                      <a:cubicBezTo>
                        <a:pt x="648" y="0"/>
                        <a:pt x="650" y="0"/>
                        <a:pt x="652" y="0"/>
                      </a:cubicBezTo>
                      <a:cubicBezTo>
                        <a:pt x="650" y="1"/>
                        <a:pt x="648" y="1"/>
                        <a:pt x="646" y="1"/>
                      </a:cubicBezTo>
                      <a:close/>
                      <a:moveTo>
                        <a:pt x="647" y="9"/>
                      </a:moveTo>
                      <a:cubicBezTo>
                        <a:pt x="647" y="8"/>
                        <a:pt x="648" y="7"/>
                        <a:pt x="648" y="8"/>
                      </a:cubicBezTo>
                      <a:cubicBezTo>
                        <a:pt x="648" y="8"/>
                        <a:pt x="648" y="8"/>
                        <a:pt x="647" y="9"/>
                      </a:cubicBezTo>
                      <a:close/>
                      <a:moveTo>
                        <a:pt x="647" y="38"/>
                      </a:moveTo>
                      <a:cubicBezTo>
                        <a:pt x="648" y="37"/>
                        <a:pt x="650" y="38"/>
                        <a:pt x="651" y="38"/>
                      </a:cubicBezTo>
                      <a:cubicBezTo>
                        <a:pt x="650" y="38"/>
                        <a:pt x="649" y="38"/>
                        <a:pt x="647" y="38"/>
                      </a:cubicBezTo>
                      <a:close/>
                      <a:moveTo>
                        <a:pt x="650" y="23"/>
                      </a:moveTo>
                      <a:cubicBezTo>
                        <a:pt x="650" y="24"/>
                        <a:pt x="649" y="23"/>
                        <a:pt x="648" y="24"/>
                      </a:cubicBezTo>
                      <a:cubicBezTo>
                        <a:pt x="648" y="23"/>
                        <a:pt x="649" y="24"/>
                        <a:pt x="650" y="23"/>
                      </a:cubicBezTo>
                      <a:close/>
                      <a:moveTo>
                        <a:pt x="650" y="15"/>
                      </a:moveTo>
                      <a:cubicBezTo>
                        <a:pt x="651" y="14"/>
                        <a:pt x="652" y="14"/>
                        <a:pt x="653" y="14"/>
                      </a:cubicBezTo>
                      <a:cubicBezTo>
                        <a:pt x="653" y="15"/>
                        <a:pt x="651" y="15"/>
                        <a:pt x="650" y="15"/>
                      </a:cubicBezTo>
                      <a:close/>
                      <a:moveTo>
                        <a:pt x="655" y="1"/>
                      </a:moveTo>
                      <a:cubicBezTo>
                        <a:pt x="655" y="1"/>
                        <a:pt x="653" y="1"/>
                        <a:pt x="653" y="1"/>
                      </a:cubicBezTo>
                      <a:cubicBezTo>
                        <a:pt x="653" y="0"/>
                        <a:pt x="654" y="1"/>
                        <a:pt x="655" y="1"/>
                      </a:cubicBezTo>
                      <a:close/>
                      <a:moveTo>
                        <a:pt x="656" y="24"/>
                      </a:moveTo>
                      <a:cubicBezTo>
                        <a:pt x="655" y="26"/>
                        <a:pt x="653" y="25"/>
                        <a:pt x="652" y="25"/>
                      </a:cubicBezTo>
                      <a:cubicBezTo>
                        <a:pt x="653" y="23"/>
                        <a:pt x="655" y="25"/>
                        <a:pt x="656" y="24"/>
                      </a:cubicBezTo>
                      <a:close/>
                      <a:moveTo>
                        <a:pt x="654" y="40"/>
                      </a:moveTo>
                      <a:cubicBezTo>
                        <a:pt x="654" y="41"/>
                        <a:pt x="652" y="41"/>
                        <a:pt x="652" y="40"/>
                      </a:cubicBezTo>
                      <a:cubicBezTo>
                        <a:pt x="652" y="40"/>
                        <a:pt x="653" y="40"/>
                        <a:pt x="654" y="40"/>
                      </a:cubicBezTo>
                      <a:close/>
                      <a:moveTo>
                        <a:pt x="663" y="1"/>
                      </a:moveTo>
                      <a:cubicBezTo>
                        <a:pt x="662" y="2"/>
                        <a:pt x="661" y="1"/>
                        <a:pt x="660" y="2"/>
                      </a:cubicBezTo>
                      <a:cubicBezTo>
                        <a:pt x="660" y="3"/>
                        <a:pt x="661" y="3"/>
                        <a:pt x="660" y="4"/>
                      </a:cubicBezTo>
                      <a:cubicBezTo>
                        <a:pt x="660" y="3"/>
                        <a:pt x="659" y="2"/>
                        <a:pt x="659" y="2"/>
                      </a:cubicBezTo>
                      <a:cubicBezTo>
                        <a:pt x="657" y="2"/>
                        <a:pt x="657" y="1"/>
                        <a:pt x="655" y="1"/>
                      </a:cubicBezTo>
                      <a:cubicBezTo>
                        <a:pt x="657" y="1"/>
                        <a:pt x="660" y="1"/>
                        <a:pt x="663" y="1"/>
                      </a:cubicBezTo>
                      <a:close/>
                      <a:moveTo>
                        <a:pt x="659" y="43"/>
                      </a:moveTo>
                      <a:cubicBezTo>
                        <a:pt x="659" y="44"/>
                        <a:pt x="657" y="43"/>
                        <a:pt x="657" y="44"/>
                      </a:cubicBezTo>
                      <a:cubicBezTo>
                        <a:pt x="656" y="44"/>
                        <a:pt x="656" y="44"/>
                        <a:pt x="655" y="44"/>
                      </a:cubicBezTo>
                      <a:cubicBezTo>
                        <a:pt x="655" y="42"/>
                        <a:pt x="658" y="43"/>
                        <a:pt x="658" y="43"/>
                      </a:cubicBezTo>
                      <a:cubicBezTo>
                        <a:pt x="659" y="42"/>
                        <a:pt x="659" y="43"/>
                        <a:pt x="659" y="43"/>
                      </a:cubicBezTo>
                      <a:close/>
                      <a:moveTo>
                        <a:pt x="659" y="14"/>
                      </a:moveTo>
                      <a:cubicBezTo>
                        <a:pt x="659" y="14"/>
                        <a:pt x="658" y="14"/>
                        <a:pt x="657" y="14"/>
                      </a:cubicBezTo>
                      <a:cubicBezTo>
                        <a:pt x="657" y="13"/>
                        <a:pt x="659" y="13"/>
                        <a:pt x="659" y="14"/>
                      </a:cubicBezTo>
                      <a:close/>
                      <a:moveTo>
                        <a:pt x="660" y="15"/>
                      </a:moveTo>
                      <a:cubicBezTo>
                        <a:pt x="660" y="16"/>
                        <a:pt x="659" y="16"/>
                        <a:pt x="658" y="16"/>
                      </a:cubicBezTo>
                      <a:cubicBezTo>
                        <a:pt x="658" y="15"/>
                        <a:pt x="659" y="15"/>
                        <a:pt x="660" y="15"/>
                      </a:cubicBezTo>
                      <a:close/>
                      <a:moveTo>
                        <a:pt x="661" y="41"/>
                      </a:moveTo>
                      <a:cubicBezTo>
                        <a:pt x="661" y="42"/>
                        <a:pt x="659" y="42"/>
                        <a:pt x="659" y="41"/>
                      </a:cubicBezTo>
                      <a:cubicBezTo>
                        <a:pt x="660" y="41"/>
                        <a:pt x="660" y="41"/>
                        <a:pt x="661" y="41"/>
                      </a:cubicBezTo>
                      <a:close/>
                      <a:moveTo>
                        <a:pt x="661" y="43"/>
                      </a:moveTo>
                      <a:cubicBezTo>
                        <a:pt x="662" y="43"/>
                        <a:pt x="661" y="43"/>
                        <a:pt x="662" y="43"/>
                      </a:cubicBezTo>
                      <a:cubicBezTo>
                        <a:pt x="661" y="44"/>
                        <a:pt x="660" y="43"/>
                        <a:pt x="660" y="42"/>
                      </a:cubicBezTo>
                      <a:cubicBezTo>
                        <a:pt x="661" y="42"/>
                        <a:pt x="660" y="43"/>
                        <a:pt x="661" y="43"/>
                      </a:cubicBezTo>
                      <a:close/>
                      <a:moveTo>
                        <a:pt x="667" y="25"/>
                      </a:moveTo>
                      <a:cubicBezTo>
                        <a:pt x="666" y="25"/>
                        <a:pt x="666" y="26"/>
                        <a:pt x="665" y="26"/>
                      </a:cubicBezTo>
                      <a:cubicBezTo>
                        <a:pt x="665" y="25"/>
                        <a:pt x="665" y="25"/>
                        <a:pt x="665" y="25"/>
                      </a:cubicBezTo>
                      <a:cubicBezTo>
                        <a:pt x="666" y="25"/>
                        <a:pt x="666" y="25"/>
                        <a:pt x="667" y="25"/>
                      </a:cubicBezTo>
                      <a:close/>
                      <a:moveTo>
                        <a:pt x="665" y="43"/>
                      </a:moveTo>
                      <a:cubicBezTo>
                        <a:pt x="665" y="42"/>
                        <a:pt x="667" y="43"/>
                        <a:pt x="667" y="42"/>
                      </a:cubicBezTo>
                      <a:cubicBezTo>
                        <a:pt x="667" y="44"/>
                        <a:pt x="666" y="43"/>
                        <a:pt x="665" y="43"/>
                      </a:cubicBezTo>
                      <a:close/>
                      <a:moveTo>
                        <a:pt x="671" y="5"/>
                      </a:moveTo>
                      <a:cubicBezTo>
                        <a:pt x="669" y="4"/>
                        <a:pt x="669" y="4"/>
                        <a:pt x="669" y="4"/>
                      </a:cubicBezTo>
                      <a:cubicBezTo>
                        <a:pt x="668" y="3"/>
                        <a:pt x="671" y="5"/>
                        <a:pt x="670" y="4"/>
                      </a:cubicBezTo>
                      <a:cubicBezTo>
                        <a:pt x="670" y="3"/>
                        <a:pt x="671" y="4"/>
                        <a:pt x="671" y="5"/>
                      </a:cubicBezTo>
                      <a:close/>
                      <a:moveTo>
                        <a:pt x="678" y="10"/>
                      </a:moveTo>
                      <a:cubicBezTo>
                        <a:pt x="677" y="10"/>
                        <a:pt x="676" y="9"/>
                        <a:pt x="674" y="9"/>
                      </a:cubicBezTo>
                      <a:cubicBezTo>
                        <a:pt x="674" y="9"/>
                        <a:pt x="678" y="9"/>
                        <a:pt x="678" y="10"/>
                      </a:cubicBezTo>
                      <a:close/>
                      <a:moveTo>
                        <a:pt x="182" y="86"/>
                      </a:moveTo>
                      <a:cubicBezTo>
                        <a:pt x="182" y="86"/>
                        <a:pt x="182" y="86"/>
                        <a:pt x="182" y="86"/>
                      </a:cubicBezTo>
                      <a:cubicBezTo>
                        <a:pt x="182" y="86"/>
                        <a:pt x="182" y="86"/>
                        <a:pt x="182" y="86"/>
                      </a:cubicBezTo>
                      <a:close/>
                      <a:moveTo>
                        <a:pt x="50" y="107"/>
                      </a:moveTo>
                      <a:cubicBezTo>
                        <a:pt x="53" y="106"/>
                        <a:pt x="54" y="105"/>
                        <a:pt x="56" y="105"/>
                      </a:cubicBezTo>
                      <a:cubicBezTo>
                        <a:pt x="57" y="105"/>
                        <a:pt x="57" y="105"/>
                        <a:pt x="57" y="105"/>
                      </a:cubicBezTo>
                      <a:cubicBezTo>
                        <a:pt x="58" y="105"/>
                        <a:pt x="58" y="105"/>
                        <a:pt x="59" y="105"/>
                      </a:cubicBezTo>
                      <a:cubicBezTo>
                        <a:pt x="61" y="102"/>
                        <a:pt x="64" y="102"/>
                        <a:pt x="67" y="99"/>
                      </a:cubicBezTo>
                      <a:cubicBezTo>
                        <a:pt x="67" y="100"/>
                        <a:pt x="67" y="100"/>
                        <a:pt x="67" y="101"/>
                      </a:cubicBezTo>
                      <a:cubicBezTo>
                        <a:pt x="71" y="101"/>
                        <a:pt x="72" y="96"/>
                        <a:pt x="75" y="96"/>
                      </a:cubicBezTo>
                      <a:cubicBezTo>
                        <a:pt x="75" y="96"/>
                        <a:pt x="75" y="96"/>
                        <a:pt x="75" y="95"/>
                      </a:cubicBezTo>
                      <a:cubicBezTo>
                        <a:pt x="75" y="95"/>
                        <a:pt x="75" y="95"/>
                        <a:pt x="76" y="95"/>
                      </a:cubicBezTo>
                      <a:cubicBezTo>
                        <a:pt x="76" y="96"/>
                        <a:pt x="76" y="97"/>
                        <a:pt x="75" y="98"/>
                      </a:cubicBezTo>
                      <a:cubicBezTo>
                        <a:pt x="77" y="96"/>
                        <a:pt x="81" y="96"/>
                        <a:pt x="81" y="93"/>
                      </a:cubicBezTo>
                      <a:cubicBezTo>
                        <a:pt x="83" y="92"/>
                        <a:pt x="83" y="92"/>
                        <a:pt x="83" y="92"/>
                      </a:cubicBezTo>
                      <a:cubicBezTo>
                        <a:pt x="83" y="93"/>
                        <a:pt x="82" y="93"/>
                        <a:pt x="82" y="94"/>
                      </a:cubicBezTo>
                      <a:cubicBezTo>
                        <a:pt x="83" y="95"/>
                        <a:pt x="84" y="94"/>
                        <a:pt x="83" y="95"/>
                      </a:cubicBezTo>
                      <a:cubicBezTo>
                        <a:pt x="86" y="95"/>
                        <a:pt x="85" y="91"/>
                        <a:pt x="87" y="92"/>
                      </a:cubicBezTo>
                      <a:cubicBezTo>
                        <a:pt x="88" y="92"/>
                        <a:pt x="86" y="91"/>
                        <a:pt x="88" y="91"/>
                      </a:cubicBezTo>
                      <a:cubicBezTo>
                        <a:pt x="89" y="92"/>
                        <a:pt x="87" y="92"/>
                        <a:pt x="88" y="93"/>
                      </a:cubicBezTo>
                      <a:cubicBezTo>
                        <a:pt x="89" y="93"/>
                        <a:pt x="91" y="93"/>
                        <a:pt x="91" y="91"/>
                      </a:cubicBezTo>
                      <a:cubicBezTo>
                        <a:pt x="91" y="91"/>
                        <a:pt x="91" y="92"/>
                        <a:pt x="91" y="92"/>
                      </a:cubicBezTo>
                      <a:cubicBezTo>
                        <a:pt x="91" y="92"/>
                        <a:pt x="92" y="92"/>
                        <a:pt x="92" y="92"/>
                      </a:cubicBezTo>
                      <a:cubicBezTo>
                        <a:pt x="92" y="93"/>
                        <a:pt x="92" y="93"/>
                        <a:pt x="91" y="93"/>
                      </a:cubicBezTo>
                      <a:cubicBezTo>
                        <a:pt x="94" y="92"/>
                        <a:pt x="97" y="92"/>
                        <a:pt x="98" y="91"/>
                      </a:cubicBezTo>
                      <a:cubicBezTo>
                        <a:pt x="99" y="92"/>
                        <a:pt x="100" y="90"/>
                        <a:pt x="100" y="91"/>
                      </a:cubicBezTo>
                      <a:cubicBezTo>
                        <a:pt x="101" y="90"/>
                        <a:pt x="103" y="91"/>
                        <a:pt x="102" y="90"/>
                      </a:cubicBezTo>
                      <a:cubicBezTo>
                        <a:pt x="105" y="90"/>
                        <a:pt x="108" y="88"/>
                        <a:pt x="109" y="87"/>
                      </a:cubicBezTo>
                      <a:cubicBezTo>
                        <a:pt x="109" y="87"/>
                        <a:pt x="110" y="87"/>
                        <a:pt x="110" y="88"/>
                      </a:cubicBezTo>
                      <a:cubicBezTo>
                        <a:pt x="111" y="87"/>
                        <a:pt x="110" y="87"/>
                        <a:pt x="111" y="86"/>
                      </a:cubicBezTo>
                      <a:cubicBezTo>
                        <a:pt x="111" y="87"/>
                        <a:pt x="112" y="86"/>
                        <a:pt x="112" y="87"/>
                      </a:cubicBezTo>
                      <a:cubicBezTo>
                        <a:pt x="113" y="86"/>
                        <a:pt x="114" y="86"/>
                        <a:pt x="116" y="85"/>
                      </a:cubicBezTo>
                      <a:cubicBezTo>
                        <a:pt x="117" y="85"/>
                        <a:pt x="116" y="86"/>
                        <a:pt x="116" y="86"/>
                      </a:cubicBezTo>
                      <a:cubicBezTo>
                        <a:pt x="117" y="86"/>
                        <a:pt x="117" y="85"/>
                        <a:pt x="117" y="85"/>
                      </a:cubicBezTo>
                      <a:cubicBezTo>
                        <a:pt x="118" y="85"/>
                        <a:pt x="117" y="86"/>
                        <a:pt x="118" y="86"/>
                      </a:cubicBezTo>
                      <a:cubicBezTo>
                        <a:pt x="118" y="86"/>
                        <a:pt x="118" y="85"/>
                        <a:pt x="118" y="85"/>
                      </a:cubicBezTo>
                      <a:cubicBezTo>
                        <a:pt x="118" y="85"/>
                        <a:pt x="119" y="85"/>
                        <a:pt x="119" y="85"/>
                      </a:cubicBezTo>
                      <a:cubicBezTo>
                        <a:pt x="119" y="84"/>
                        <a:pt x="120" y="85"/>
                        <a:pt x="120" y="84"/>
                      </a:cubicBezTo>
                      <a:cubicBezTo>
                        <a:pt x="120" y="84"/>
                        <a:pt x="120" y="85"/>
                        <a:pt x="121" y="84"/>
                      </a:cubicBezTo>
                      <a:cubicBezTo>
                        <a:pt x="121" y="85"/>
                        <a:pt x="120" y="85"/>
                        <a:pt x="120" y="85"/>
                      </a:cubicBezTo>
                      <a:cubicBezTo>
                        <a:pt x="121" y="86"/>
                        <a:pt x="121" y="85"/>
                        <a:pt x="121" y="84"/>
                      </a:cubicBezTo>
                      <a:cubicBezTo>
                        <a:pt x="126" y="84"/>
                        <a:pt x="128" y="79"/>
                        <a:pt x="131" y="82"/>
                      </a:cubicBezTo>
                      <a:cubicBezTo>
                        <a:pt x="130" y="82"/>
                        <a:pt x="129" y="82"/>
                        <a:pt x="128" y="83"/>
                      </a:cubicBezTo>
                      <a:cubicBezTo>
                        <a:pt x="128" y="83"/>
                        <a:pt x="130" y="83"/>
                        <a:pt x="130" y="82"/>
                      </a:cubicBezTo>
                      <a:cubicBezTo>
                        <a:pt x="131" y="82"/>
                        <a:pt x="131" y="83"/>
                        <a:pt x="130" y="83"/>
                      </a:cubicBezTo>
                      <a:cubicBezTo>
                        <a:pt x="132" y="82"/>
                        <a:pt x="132" y="83"/>
                        <a:pt x="134" y="81"/>
                      </a:cubicBezTo>
                      <a:cubicBezTo>
                        <a:pt x="134" y="82"/>
                        <a:pt x="136" y="82"/>
                        <a:pt x="135" y="83"/>
                      </a:cubicBezTo>
                      <a:cubicBezTo>
                        <a:pt x="136" y="83"/>
                        <a:pt x="136" y="82"/>
                        <a:pt x="137" y="82"/>
                      </a:cubicBezTo>
                      <a:cubicBezTo>
                        <a:pt x="135" y="81"/>
                        <a:pt x="137" y="81"/>
                        <a:pt x="138" y="80"/>
                      </a:cubicBezTo>
                      <a:cubicBezTo>
                        <a:pt x="137" y="80"/>
                        <a:pt x="136" y="81"/>
                        <a:pt x="136" y="80"/>
                      </a:cubicBezTo>
                      <a:cubicBezTo>
                        <a:pt x="137" y="80"/>
                        <a:pt x="137" y="79"/>
                        <a:pt x="137" y="79"/>
                      </a:cubicBezTo>
                      <a:cubicBezTo>
                        <a:pt x="138" y="78"/>
                        <a:pt x="138" y="78"/>
                        <a:pt x="138" y="78"/>
                      </a:cubicBezTo>
                      <a:cubicBezTo>
                        <a:pt x="139" y="79"/>
                        <a:pt x="139" y="79"/>
                        <a:pt x="140" y="80"/>
                      </a:cubicBezTo>
                      <a:cubicBezTo>
                        <a:pt x="139" y="81"/>
                        <a:pt x="138" y="80"/>
                        <a:pt x="138" y="81"/>
                      </a:cubicBezTo>
                      <a:cubicBezTo>
                        <a:pt x="139" y="82"/>
                        <a:pt x="140" y="81"/>
                        <a:pt x="140" y="81"/>
                      </a:cubicBezTo>
                      <a:cubicBezTo>
                        <a:pt x="140" y="80"/>
                        <a:pt x="142" y="79"/>
                        <a:pt x="144" y="79"/>
                      </a:cubicBezTo>
                      <a:cubicBezTo>
                        <a:pt x="144" y="79"/>
                        <a:pt x="143" y="79"/>
                        <a:pt x="143" y="80"/>
                      </a:cubicBezTo>
                      <a:cubicBezTo>
                        <a:pt x="144" y="80"/>
                        <a:pt x="145" y="78"/>
                        <a:pt x="147" y="79"/>
                      </a:cubicBezTo>
                      <a:cubicBezTo>
                        <a:pt x="145" y="78"/>
                        <a:pt x="149" y="78"/>
                        <a:pt x="149" y="77"/>
                      </a:cubicBezTo>
                      <a:cubicBezTo>
                        <a:pt x="149" y="77"/>
                        <a:pt x="150" y="77"/>
                        <a:pt x="151" y="77"/>
                      </a:cubicBezTo>
                      <a:cubicBezTo>
                        <a:pt x="151" y="77"/>
                        <a:pt x="151" y="77"/>
                        <a:pt x="151" y="77"/>
                      </a:cubicBezTo>
                      <a:cubicBezTo>
                        <a:pt x="151" y="76"/>
                        <a:pt x="152" y="76"/>
                        <a:pt x="152" y="78"/>
                      </a:cubicBezTo>
                      <a:cubicBezTo>
                        <a:pt x="149" y="78"/>
                        <a:pt x="143" y="81"/>
                        <a:pt x="139" y="82"/>
                      </a:cubicBezTo>
                      <a:cubicBezTo>
                        <a:pt x="139" y="82"/>
                        <a:pt x="139" y="82"/>
                        <a:pt x="139" y="82"/>
                      </a:cubicBezTo>
                      <a:cubicBezTo>
                        <a:pt x="139" y="83"/>
                        <a:pt x="139" y="82"/>
                        <a:pt x="140" y="82"/>
                      </a:cubicBezTo>
                      <a:cubicBezTo>
                        <a:pt x="140" y="82"/>
                        <a:pt x="140" y="83"/>
                        <a:pt x="140" y="83"/>
                      </a:cubicBezTo>
                      <a:cubicBezTo>
                        <a:pt x="141" y="83"/>
                        <a:pt x="142" y="82"/>
                        <a:pt x="142" y="81"/>
                      </a:cubicBezTo>
                      <a:cubicBezTo>
                        <a:pt x="143" y="81"/>
                        <a:pt x="143" y="82"/>
                        <a:pt x="143" y="82"/>
                      </a:cubicBezTo>
                      <a:cubicBezTo>
                        <a:pt x="143" y="82"/>
                        <a:pt x="144" y="82"/>
                        <a:pt x="144" y="81"/>
                      </a:cubicBezTo>
                      <a:cubicBezTo>
                        <a:pt x="145" y="81"/>
                        <a:pt x="144" y="81"/>
                        <a:pt x="144" y="82"/>
                      </a:cubicBezTo>
                      <a:cubicBezTo>
                        <a:pt x="145" y="82"/>
                        <a:pt x="146" y="80"/>
                        <a:pt x="146" y="81"/>
                      </a:cubicBezTo>
                      <a:cubicBezTo>
                        <a:pt x="147" y="81"/>
                        <a:pt x="147" y="80"/>
                        <a:pt x="148" y="79"/>
                      </a:cubicBezTo>
                      <a:cubicBezTo>
                        <a:pt x="149" y="80"/>
                        <a:pt x="149" y="80"/>
                        <a:pt x="150" y="79"/>
                      </a:cubicBezTo>
                      <a:cubicBezTo>
                        <a:pt x="150" y="80"/>
                        <a:pt x="151" y="80"/>
                        <a:pt x="151" y="80"/>
                      </a:cubicBezTo>
                      <a:cubicBezTo>
                        <a:pt x="152" y="80"/>
                        <a:pt x="153" y="80"/>
                        <a:pt x="153" y="79"/>
                      </a:cubicBezTo>
                      <a:cubicBezTo>
                        <a:pt x="154" y="79"/>
                        <a:pt x="154" y="80"/>
                        <a:pt x="154" y="79"/>
                      </a:cubicBezTo>
                      <a:cubicBezTo>
                        <a:pt x="155" y="79"/>
                        <a:pt x="154" y="79"/>
                        <a:pt x="155" y="80"/>
                      </a:cubicBezTo>
                      <a:cubicBezTo>
                        <a:pt x="156" y="80"/>
                        <a:pt x="156" y="79"/>
                        <a:pt x="157" y="79"/>
                      </a:cubicBezTo>
                      <a:cubicBezTo>
                        <a:pt x="156" y="79"/>
                        <a:pt x="155" y="78"/>
                        <a:pt x="154" y="78"/>
                      </a:cubicBezTo>
                      <a:cubicBezTo>
                        <a:pt x="153" y="78"/>
                        <a:pt x="155" y="78"/>
                        <a:pt x="155" y="79"/>
                      </a:cubicBezTo>
                      <a:cubicBezTo>
                        <a:pt x="155" y="78"/>
                        <a:pt x="157" y="79"/>
                        <a:pt x="157" y="77"/>
                      </a:cubicBezTo>
                      <a:cubicBezTo>
                        <a:pt x="158" y="77"/>
                        <a:pt x="158" y="78"/>
                        <a:pt x="158" y="77"/>
                      </a:cubicBezTo>
                      <a:cubicBezTo>
                        <a:pt x="158" y="78"/>
                        <a:pt x="158" y="78"/>
                        <a:pt x="158" y="79"/>
                      </a:cubicBezTo>
                      <a:cubicBezTo>
                        <a:pt x="159" y="78"/>
                        <a:pt x="159" y="78"/>
                        <a:pt x="158" y="78"/>
                      </a:cubicBezTo>
                      <a:cubicBezTo>
                        <a:pt x="158" y="77"/>
                        <a:pt x="160" y="78"/>
                        <a:pt x="161" y="77"/>
                      </a:cubicBezTo>
                      <a:cubicBezTo>
                        <a:pt x="161" y="77"/>
                        <a:pt x="160" y="77"/>
                        <a:pt x="160" y="77"/>
                      </a:cubicBezTo>
                      <a:cubicBezTo>
                        <a:pt x="159" y="74"/>
                        <a:pt x="155" y="77"/>
                        <a:pt x="154" y="76"/>
                      </a:cubicBezTo>
                      <a:cubicBezTo>
                        <a:pt x="157" y="75"/>
                        <a:pt x="160" y="74"/>
                        <a:pt x="164" y="73"/>
                      </a:cubicBezTo>
                      <a:cubicBezTo>
                        <a:pt x="164" y="73"/>
                        <a:pt x="164" y="73"/>
                        <a:pt x="164" y="73"/>
                      </a:cubicBezTo>
                      <a:cubicBezTo>
                        <a:pt x="164" y="73"/>
                        <a:pt x="164" y="72"/>
                        <a:pt x="166" y="72"/>
                      </a:cubicBezTo>
                      <a:cubicBezTo>
                        <a:pt x="165" y="73"/>
                        <a:pt x="166" y="73"/>
                        <a:pt x="167" y="73"/>
                      </a:cubicBezTo>
                      <a:cubicBezTo>
                        <a:pt x="167" y="73"/>
                        <a:pt x="167" y="72"/>
                        <a:pt x="166" y="72"/>
                      </a:cubicBezTo>
                      <a:cubicBezTo>
                        <a:pt x="166" y="72"/>
                        <a:pt x="167" y="71"/>
                        <a:pt x="167" y="71"/>
                      </a:cubicBezTo>
                      <a:cubicBezTo>
                        <a:pt x="167" y="72"/>
                        <a:pt x="168" y="72"/>
                        <a:pt x="168" y="72"/>
                      </a:cubicBezTo>
                      <a:cubicBezTo>
                        <a:pt x="168" y="72"/>
                        <a:pt x="169" y="72"/>
                        <a:pt x="169" y="72"/>
                      </a:cubicBezTo>
                      <a:cubicBezTo>
                        <a:pt x="170" y="72"/>
                        <a:pt x="169" y="71"/>
                        <a:pt x="169" y="71"/>
                      </a:cubicBezTo>
                      <a:cubicBezTo>
                        <a:pt x="170" y="71"/>
                        <a:pt x="170" y="71"/>
                        <a:pt x="170" y="72"/>
                      </a:cubicBezTo>
                      <a:cubicBezTo>
                        <a:pt x="171" y="72"/>
                        <a:pt x="172" y="71"/>
                        <a:pt x="172" y="71"/>
                      </a:cubicBezTo>
                      <a:cubicBezTo>
                        <a:pt x="171" y="70"/>
                        <a:pt x="171" y="71"/>
                        <a:pt x="170" y="70"/>
                      </a:cubicBezTo>
                      <a:cubicBezTo>
                        <a:pt x="172" y="70"/>
                        <a:pt x="172" y="70"/>
                        <a:pt x="174" y="70"/>
                      </a:cubicBezTo>
                      <a:cubicBezTo>
                        <a:pt x="174" y="70"/>
                        <a:pt x="173" y="70"/>
                        <a:pt x="173" y="70"/>
                      </a:cubicBezTo>
                      <a:cubicBezTo>
                        <a:pt x="173" y="71"/>
                        <a:pt x="174" y="71"/>
                        <a:pt x="174" y="71"/>
                      </a:cubicBezTo>
                      <a:cubicBezTo>
                        <a:pt x="174" y="71"/>
                        <a:pt x="174" y="71"/>
                        <a:pt x="174" y="71"/>
                      </a:cubicBezTo>
                      <a:cubicBezTo>
                        <a:pt x="175" y="71"/>
                        <a:pt x="175" y="71"/>
                        <a:pt x="175" y="72"/>
                      </a:cubicBezTo>
                      <a:cubicBezTo>
                        <a:pt x="174" y="71"/>
                        <a:pt x="173" y="73"/>
                        <a:pt x="172" y="72"/>
                      </a:cubicBezTo>
                      <a:cubicBezTo>
                        <a:pt x="171" y="73"/>
                        <a:pt x="172" y="73"/>
                        <a:pt x="172" y="74"/>
                      </a:cubicBezTo>
                      <a:cubicBezTo>
                        <a:pt x="173" y="73"/>
                        <a:pt x="174" y="73"/>
                        <a:pt x="175" y="73"/>
                      </a:cubicBezTo>
                      <a:cubicBezTo>
                        <a:pt x="175" y="73"/>
                        <a:pt x="175" y="73"/>
                        <a:pt x="175" y="72"/>
                      </a:cubicBezTo>
                      <a:cubicBezTo>
                        <a:pt x="176" y="72"/>
                        <a:pt x="177" y="73"/>
                        <a:pt x="177" y="71"/>
                      </a:cubicBezTo>
                      <a:cubicBezTo>
                        <a:pt x="178" y="72"/>
                        <a:pt x="180" y="71"/>
                        <a:pt x="181" y="71"/>
                      </a:cubicBezTo>
                      <a:cubicBezTo>
                        <a:pt x="181" y="71"/>
                        <a:pt x="181" y="71"/>
                        <a:pt x="181" y="71"/>
                      </a:cubicBezTo>
                      <a:cubicBezTo>
                        <a:pt x="182" y="71"/>
                        <a:pt x="182" y="71"/>
                        <a:pt x="182" y="70"/>
                      </a:cubicBezTo>
                      <a:cubicBezTo>
                        <a:pt x="183" y="70"/>
                        <a:pt x="182" y="71"/>
                        <a:pt x="183" y="71"/>
                      </a:cubicBezTo>
                      <a:cubicBezTo>
                        <a:pt x="184" y="69"/>
                        <a:pt x="186" y="69"/>
                        <a:pt x="189" y="68"/>
                      </a:cubicBezTo>
                      <a:cubicBezTo>
                        <a:pt x="189" y="69"/>
                        <a:pt x="189" y="69"/>
                        <a:pt x="189" y="69"/>
                      </a:cubicBezTo>
                      <a:cubicBezTo>
                        <a:pt x="189" y="68"/>
                        <a:pt x="191" y="69"/>
                        <a:pt x="190" y="68"/>
                      </a:cubicBezTo>
                      <a:cubicBezTo>
                        <a:pt x="191" y="69"/>
                        <a:pt x="192" y="68"/>
                        <a:pt x="191" y="69"/>
                      </a:cubicBezTo>
                      <a:cubicBezTo>
                        <a:pt x="195" y="67"/>
                        <a:pt x="197" y="66"/>
                        <a:pt x="199" y="66"/>
                      </a:cubicBezTo>
                      <a:cubicBezTo>
                        <a:pt x="199" y="66"/>
                        <a:pt x="199" y="65"/>
                        <a:pt x="199" y="65"/>
                      </a:cubicBezTo>
                      <a:cubicBezTo>
                        <a:pt x="199" y="64"/>
                        <a:pt x="201" y="64"/>
                        <a:pt x="202" y="65"/>
                      </a:cubicBezTo>
                      <a:cubicBezTo>
                        <a:pt x="202" y="64"/>
                        <a:pt x="201" y="64"/>
                        <a:pt x="201" y="64"/>
                      </a:cubicBezTo>
                      <a:cubicBezTo>
                        <a:pt x="205" y="64"/>
                        <a:pt x="208" y="64"/>
                        <a:pt x="212" y="63"/>
                      </a:cubicBezTo>
                      <a:cubicBezTo>
                        <a:pt x="212" y="63"/>
                        <a:pt x="211" y="63"/>
                        <a:pt x="212" y="64"/>
                      </a:cubicBezTo>
                      <a:cubicBezTo>
                        <a:pt x="214" y="63"/>
                        <a:pt x="213" y="62"/>
                        <a:pt x="215" y="62"/>
                      </a:cubicBezTo>
                      <a:cubicBezTo>
                        <a:pt x="215" y="64"/>
                        <a:pt x="211" y="63"/>
                        <a:pt x="211" y="65"/>
                      </a:cubicBezTo>
                      <a:cubicBezTo>
                        <a:pt x="209" y="65"/>
                        <a:pt x="209" y="65"/>
                        <a:pt x="208" y="65"/>
                      </a:cubicBezTo>
                      <a:cubicBezTo>
                        <a:pt x="208" y="65"/>
                        <a:pt x="208" y="66"/>
                        <a:pt x="208" y="66"/>
                      </a:cubicBezTo>
                      <a:cubicBezTo>
                        <a:pt x="201" y="68"/>
                        <a:pt x="198" y="68"/>
                        <a:pt x="191" y="70"/>
                      </a:cubicBezTo>
                      <a:cubicBezTo>
                        <a:pt x="190" y="70"/>
                        <a:pt x="190" y="69"/>
                        <a:pt x="189" y="69"/>
                      </a:cubicBezTo>
                      <a:cubicBezTo>
                        <a:pt x="188" y="70"/>
                        <a:pt x="190" y="70"/>
                        <a:pt x="189" y="70"/>
                      </a:cubicBezTo>
                      <a:cubicBezTo>
                        <a:pt x="188" y="70"/>
                        <a:pt x="189" y="69"/>
                        <a:pt x="188" y="69"/>
                      </a:cubicBezTo>
                      <a:cubicBezTo>
                        <a:pt x="188" y="70"/>
                        <a:pt x="187" y="70"/>
                        <a:pt x="187" y="71"/>
                      </a:cubicBezTo>
                      <a:cubicBezTo>
                        <a:pt x="186" y="71"/>
                        <a:pt x="186" y="71"/>
                        <a:pt x="187" y="70"/>
                      </a:cubicBezTo>
                      <a:cubicBezTo>
                        <a:pt x="187" y="70"/>
                        <a:pt x="185" y="71"/>
                        <a:pt x="185" y="70"/>
                      </a:cubicBezTo>
                      <a:cubicBezTo>
                        <a:pt x="185" y="71"/>
                        <a:pt x="185" y="71"/>
                        <a:pt x="185" y="71"/>
                      </a:cubicBezTo>
                      <a:cubicBezTo>
                        <a:pt x="183" y="72"/>
                        <a:pt x="183" y="72"/>
                        <a:pt x="182" y="71"/>
                      </a:cubicBezTo>
                      <a:cubicBezTo>
                        <a:pt x="182" y="71"/>
                        <a:pt x="182" y="72"/>
                        <a:pt x="182" y="72"/>
                      </a:cubicBezTo>
                      <a:cubicBezTo>
                        <a:pt x="182" y="72"/>
                        <a:pt x="183" y="72"/>
                        <a:pt x="183" y="72"/>
                      </a:cubicBezTo>
                      <a:cubicBezTo>
                        <a:pt x="182" y="73"/>
                        <a:pt x="181" y="72"/>
                        <a:pt x="181" y="73"/>
                      </a:cubicBezTo>
                      <a:cubicBezTo>
                        <a:pt x="181" y="73"/>
                        <a:pt x="181" y="72"/>
                        <a:pt x="181" y="72"/>
                      </a:cubicBezTo>
                      <a:cubicBezTo>
                        <a:pt x="179" y="72"/>
                        <a:pt x="179" y="74"/>
                        <a:pt x="178" y="74"/>
                      </a:cubicBezTo>
                      <a:cubicBezTo>
                        <a:pt x="178" y="74"/>
                        <a:pt x="179" y="74"/>
                        <a:pt x="179" y="75"/>
                      </a:cubicBezTo>
                      <a:cubicBezTo>
                        <a:pt x="178" y="75"/>
                        <a:pt x="178" y="74"/>
                        <a:pt x="178" y="75"/>
                      </a:cubicBezTo>
                      <a:cubicBezTo>
                        <a:pt x="177" y="75"/>
                        <a:pt x="177" y="74"/>
                        <a:pt x="177" y="74"/>
                      </a:cubicBezTo>
                      <a:cubicBezTo>
                        <a:pt x="176" y="74"/>
                        <a:pt x="176" y="74"/>
                        <a:pt x="176" y="74"/>
                      </a:cubicBezTo>
                      <a:cubicBezTo>
                        <a:pt x="177" y="75"/>
                        <a:pt x="177" y="75"/>
                        <a:pt x="176" y="76"/>
                      </a:cubicBezTo>
                      <a:cubicBezTo>
                        <a:pt x="177" y="76"/>
                        <a:pt x="177" y="76"/>
                        <a:pt x="177" y="76"/>
                      </a:cubicBezTo>
                      <a:cubicBezTo>
                        <a:pt x="178" y="75"/>
                        <a:pt x="181" y="76"/>
                        <a:pt x="182" y="75"/>
                      </a:cubicBezTo>
                      <a:cubicBezTo>
                        <a:pt x="181" y="75"/>
                        <a:pt x="181" y="75"/>
                        <a:pt x="181" y="75"/>
                      </a:cubicBezTo>
                      <a:cubicBezTo>
                        <a:pt x="181" y="75"/>
                        <a:pt x="181" y="75"/>
                        <a:pt x="182" y="74"/>
                      </a:cubicBezTo>
                      <a:cubicBezTo>
                        <a:pt x="181" y="74"/>
                        <a:pt x="181" y="74"/>
                        <a:pt x="181" y="74"/>
                      </a:cubicBezTo>
                      <a:cubicBezTo>
                        <a:pt x="182" y="73"/>
                        <a:pt x="182" y="74"/>
                        <a:pt x="184" y="73"/>
                      </a:cubicBezTo>
                      <a:cubicBezTo>
                        <a:pt x="183" y="74"/>
                        <a:pt x="184" y="74"/>
                        <a:pt x="184" y="74"/>
                      </a:cubicBezTo>
                      <a:cubicBezTo>
                        <a:pt x="185" y="74"/>
                        <a:pt x="184" y="73"/>
                        <a:pt x="185" y="73"/>
                      </a:cubicBezTo>
                      <a:cubicBezTo>
                        <a:pt x="186" y="73"/>
                        <a:pt x="185" y="73"/>
                        <a:pt x="185" y="74"/>
                      </a:cubicBezTo>
                      <a:cubicBezTo>
                        <a:pt x="186" y="74"/>
                        <a:pt x="186" y="73"/>
                        <a:pt x="186" y="72"/>
                      </a:cubicBezTo>
                      <a:cubicBezTo>
                        <a:pt x="187" y="73"/>
                        <a:pt x="188" y="71"/>
                        <a:pt x="189" y="72"/>
                      </a:cubicBezTo>
                      <a:cubicBezTo>
                        <a:pt x="188" y="73"/>
                        <a:pt x="188" y="73"/>
                        <a:pt x="187" y="72"/>
                      </a:cubicBezTo>
                      <a:cubicBezTo>
                        <a:pt x="187" y="73"/>
                        <a:pt x="186" y="73"/>
                        <a:pt x="186" y="74"/>
                      </a:cubicBezTo>
                      <a:cubicBezTo>
                        <a:pt x="187" y="74"/>
                        <a:pt x="187" y="74"/>
                        <a:pt x="188" y="74"/>
                      </a:cubicBezTo>
                      <a:cubicBezTo>
                        <a:pt x="188" y="74"/>
                        <a:pt x="188" y="73"/>
                        <a:pt x="189" y="73"/>
                      </a:cubicBezTo>
                      <a:cubicBezTo>
                        <a:pt x="190" y="73"/>
                        <a:pt x="189" y="74"/>
                        <a:pt x="189" y="74"/>
                      </a:cubicBezTo>
                      <a:cubicBezTo>
                        <a:pt x="191" y="74"/>
                        <a:pt x="193" y="74"/>
                        <a:pt x="195" y="74"/>
                      </a:cubicBezTo>
                      <a:cubicBezTo>
                        <a:pt x="195" y="75"/>
                        <a:pt x="195" y="75"/>
                        <a:pt x="193" y="75"/>
                      </a:cubicBezTo>
                      <a:cubicBezTo>
                        <a:pt x="193" y="75"/>
                        <a:pt x="193" y="75"/>
                        <a:pt x="193" y="75"/>
                      </a:cubicBezTo>
                      <a:cubicBezTo>
                        <a:pt x="193" y="75"/>
                        <a:pt x="192" y="76"/>
                        <a:pt x="192" y="75"/>
                      </a:cubicBezTo>
                      <a:cubicBezTo>
                        <a:pt x="189" y="75"/>
                        <a:pt x="187" y="78"/>
                        <a:pt x="184" y="78"/>
                      </a:cubicBezTo>
                      <a:cubicBezTo>
                        <a:pt x="184" y="77"/>
                        <a:pt x="185" y="77"/>
                        <a:pt x="185" y="77"/>
                      </a:cubicBezTo>
                      <a:cubicBezTo>
                        <a:pt x="185" y="77"/>
                        <a:pt x="184" y="77"/>
                        <a:pt x="184" y="77"/>
                      </a:cubicBezTo>
                      <a:cubicBezTo>
                        <a:pt x="184" y="78"/>
                        <a:pt x="181" y="79"/>
                        <a:pt x="179" y="80"/>
                      </a:cubicBezTo>
                      <a:cubicBezTo>
                        <a:pt x="179" y="79"/>
                        <a:pt x="179" y="79"/>
                        <a:pt x="179" y="79"/>
                      </a:cubicBezTo>
                      <a:cubicBezTo>
                        <a:pt x="178" y="79"/>
                        <a:pt x="178" y="80"/>
                        <a:pt x="177" y="80"/>
                      </a:cubicBezTo>
                      <a:cubicBezTo>
                        <a:pt x="177" y="80"/>
                        <a:pt x="177" y="79"/>
                        <a:pt x="176" y="79"/>
                      </a:cubicBezTo>
                      <a:cubicBezTo>
                        <a:pt x="174" y="80"/>
                        <a:pt x="173" y="80"/>
                        <a:pt x="170" y="81"/>
                      </a:cubicBezTo>
                      <a:cubicBezTo>
                        <a:pt x="171" y="79"/>
                        <a:pt x="175" y="79"/>
                        <a:pt x="177" y="79"/>
                      </a:cubicBezTo>
                      <a:cubicBezTo>
                        <a:pt x="176" y="77"/>
                        <a:pt x="180" y="77"/>
                        <a:pt x="181" y="76"/>
                      </a:cubicBezTo>
                      <a:cubicBezTo>
                        <a:pt x="179" y="76"/>
                        <a:pt x="177" y="77"/>
                        <a:pt x="175" y="78"/>
                      </a:cubicBezTo>
                      <a:cubicBezTo>
                        <a:pt x="175" y="77"/>
                        <a:pt x="174" y="76"/>
                        <a:pt x="174" y="76"/>
                      </a:cubicBezTo>
                      <a:cubicBezTo>
                        <a:pt x="174" y="75"/>
                        <a:pt x="176" y="76"/>
                        <a:pt x="176" y="75"/>
                      </a:cubicBezTo>
                      <a:cubicBezTo>
                        <a:pt x="175" y="75"/>
                        <a:pt x="175" y="75"/>
                        <a:pt x="174" y="75"/>
                      </a:cubicBezTo>
                      <a:cubicBezTo>
                        <a:pt x="173" y="75"/>
                        <a:pt x="173" y="76"/>
                        <a:pt x="173" y="76"/>
                      </a:cubicBezTo>
                      <a:cubicBezTo>
                        <a:pt x="172" y="76"/>
                        <a:pt x="171" y="76"/>
                        <a:pt x="170" y="77"/>
                      </a:cubicBezTo>
                      <a:cubicBezTo>
                        <a:pt x="170" y="77"/>
                        <a:pt x="170" y="77"/>
                        <a:pt x="171" y="77"/>
                      </a:cubicBezTo>
                      <a:cubicBezTo>
                        <a:pt x="171" y="76"/>
                        <a:pt x="170" y="77"/>
                        <a:pt x="170" y="76"/>
                      </a:cubicBezTo>
                      <a:cubicBezTo>
                        <a:pt x="169" y="76"/>
                        <a:pt x="169" y="76"/>
                        <a:pt x="169" y="76"/>
                      </a:cubicBezTo>
                      <a:cubicBezTo>
                        <a:pt x="169" y="77"/>
                        <a:pt x="169" y="77"/>
                        <a:pt x="170" y="77"/>
                      </a:cubicBezTo>
                      <a:cubicBezTo>
                        <a:pt x="170" y="78"/>
                        <a:pt x="168" y="79"/>
                        <a:pt x="167" y="78"/>
                      </a:cubicBezTo>
                      <a:cubicBezTo>
                        <a:pt x="166" y="78"/>
                        <a:pt x="166" y="79"/>
                        <a:pt x="166" y="79"/>
                      </a:cubicBezTo>
                      <a:cubicBezTo>
                        <a:pt x="166" y="80"/>
                        <a:pt x="167" y="79"/>
                        <a:pt x="167" y="80"/>
                      </a:cubicBezTo>
                      <a:cubicBezTo>
                        <a:pt x="167" y="81"/>
                        <a:pt x="165" y="81"/>
                        <a:pt x="165" y="80"/>
                      </a:cubicBezTo>
                      <a:cubicBezTo>
                        <a:pt x="161" y="80"/>
                        <a:pt x="158" y="82"/>
                        <a:pt x="154" y="83"/>
                      </a:cubicBezTo>
                      <a:cubicBezTo>
                        <a:pt x="154" y="82"/>
                        <a:pt x="154" y="83"/>
                        <a:pt x="155" y="82"/>
                      </a:cubicBezTo>
                      <a:cubicBezTo>
                        <a:pt x="154" y="80"/>
                        <a:pt x="153" y="83"/>
                        <a:pt x="152" y="82"/>
                      </a:cubicBezTo>
                      <a:cubicBezTo>
                        <a:pt x="152" y="83"/>
                        <a:pt x="153" y="83"/>
                        <a:pt x="153" y="83"/>
                      </a:cubicBezTo>
                      <a:cubicBezTo>
                        <a:pt x="152" y="84"/>
                        <a:pt x="151" y="83"/>
                        <a:pt x="150" y="84"/>
                      </a:cubicBezTo>
                      <a:cubicBezTo>
                        <a:pt x="150" y="83"/>
                        <a:pt x="151" y="83"/>
                        <a:pt x="152" y="83"/>
                      </a:cubicBezTo>
                      <a:cubicBezTo>
                        <a:pt x="151" y="81"/>
                        <a:pt x="148" y="84"/>
                        <a:pt x="150" y="83"/>
                      </a:cubicBezTo>
                      <a:cubicBezTo>
                        <a:pt x="148" y="84"/>
                        <a:pt x="146" y="84"/>
                        <a:pt x="144" y="86"/>
                      </a:cubicBezTo>
                      <a:cubicBezTo>
                        <a:pt x="144" y="86"/>
                        <a:pt x="144" y="85"/>
                        <a:pt x="144" y="85"/>
                      </a:cubicBezTo>
                      <a:cubicBezTo>
                        <a:pt x="143" y="85"/>
                        <a:pt x="143" y="86"/>
                        <a:pt x="142" y="86"/>
                      </a:cubicBezTo>
                      <a:cubicBezTo>
                        <a:pt x="142" y="86"/>
                        <a:pt x="143" y="86"/>
                        <a:pt x="142" y="87"/>
                      </a:cubicBezTo>
                      <a:cubicBezTo>
                        <a:pt x="143" y="87"/>
                        <a:pt x="143" y="86"/>
                        <a:pt x="143" y="86"/>
                      </a:cubicBezTo>
                      <a:cubicBezTo>
                        <a:pt x="145" y="86"/>
                        <a:pt x="142" y="88"/>
                        <a:pt x="144" y="87"/>
                      </a:cubicBezTo>
                      <a:cubicBezTo>
                        <a:pt x="143" y="89"/>
                        <a:pt x="141" y="88"/>
                        <a:pt x="140" y="89"/>
                      </a:cubicBezTo>
                      <a:cubicBezTo>
                        <a:pt x="140" y="88"/>
                        <a:pt x="138" y="88"/>
                        <a:pt x="140" y="88"/>
                      </a:cubicBezTo>
                      <a:cubicBezTo>
                        <a:pt x="139" y="87"/>
                        <a:pt x="139" y="87"/>
                        <a:pt x="140" y="87"/>
                      </a:cubicBezTo>
                      <a:cubicBezTo>
                        <a:pt x="139" y="86"/>
                        <a:pt x="139" y="87"/>
                        <a:pt x="138" y="88"/>
                      </a:cubicBezTo>
                      <a:cubicBezTo>
                        <a:pt x="138" y="87"/>
                        <a:pt x="137" y="87"/>
                        <a:pt x="137" y="86"/>
                      </a:cubicBezTo>
                      <a:cubicBezTo>
                        <a:pt x="136" y="87"/>
                        <a:pt x="135" y="88"/>
                        <a:pt x="134" y="89"/>
                      </a:cubicBezTo>
                      <a:cubicBezTo>
                        <a:pt x="133" y="88"/>
                        <a:pt x="131" y="90"/>
                        <a:pt x="131" y="90"/>
                      </a:cubicBezTo>
                      <a:cubicBezTo>
                        <a:pt x="128" y="92"/>
                        <a:pt x="125" y="91"/>
                        <a:pt x="123" y="94"/>
                      </a:cubicBezTo>
                      <a:cubicBezTo>
                        <a:pt x="123" y="94"/>
                        <a:pt x="120" y="93"/>
                        <a:pt x="120" y="95"/>
                      </a:cubicBezTo>
                      <a:cubicBezTo>
                        <a:pt x="121" y="95"/>
                        <a:pt x="122" y="94"/>
                        <a:pt x="122" y="95"/>
                      </a:cubicBezTo>
                      <a:cubicBezTo>
                        <a:pt x="122" y="95"/>
                        <a:pt x="122" y="95"/>
                        <a:pt x="122" y="94"/>
                      </a:cubicBezTo>
                      <a:cubicBezTo>
                        <a:pt x="123" y="95"/>
                        <a:pt x="123" y="95"/>
                        <a:pt x="124" y="94"/>
                      </a:cubicBezTo>
                      <a:cubicBezTo>
                        <a:pt x="125" y="94"/>
                        <a:pt x="124" y="94"/>
                        <a:pt x="124" y="93"/>
                      </a:cubicBezTo>
                      <a:cubicBezTo>
                        <a:pt x="125" y="93"/>
                        <a:pt x="125" y="93"/>
                        <a:pt x="126" y="93"/>
                      </a:cubicBezTo>
                      <a:cubicBezTo>
                        <a:pt x="126" y="93"/>
                        <a:pt x="125" y="93"/>
                        <a:pt x="125" y="93"/>
                      </a:cubicBezTo>
                      <a:cubicBezTo>
                        <a:pt x="126" y="92"/>
                        <a:pt x="126" y="92"/>
                        <a:pt x="126" y="92"/>
                      </a:cubicBezTo>
                      <a:cubicBezTo>
                        <a:pt x="125" y="94"/>
                        <a:pt x="128" y="93"/>
                        <a:pt x="127" y="92"/>
                      </a:cubicBezTo>
                      <a:cubicBezTo>
                        <a:pt x="129" y="92"/>
                        <a:pt x="131" y="92"/>
                        <a:pt x="132" y="90"/>
                      </a:cubicBezTo>
                      <a:cubicBezTo>
                        <a:pt x="134" y="90"/>
                        <a:pt x="136" y="90"/>
                        <a:pt x="138" y="88"/>
                      </a:cubicBezTo>
                      <a:cubicBezTo>
                        <a:pt x="138" y="89"/>
                        <a:pt x="139" y="89"/>
                        <a:pt x="139" y="89"/>
                      </a:cubicBezTo>
                      <a:cubicBezTo>
                        <a:pt x="139" y="89"/>
                        <a:pt x="139" y="90"/>
                        <a:pt x="138" y="90"/>
                      </a:cubicBezTo>
                      <a:cubicBezTo>
                        <a:pt x="138" y="91"/>
                        <a:pt x="140" y="89"/>
                        <a:pt x="140" y="90"/>
                      </a:cubicBezTo>
                      <a:cubicBezTo>
                        <a:pt x="139" y="90"/>
                        <a:pt x="141" y="89"/>
                        <a:pt x="140" y="89"/>
                      </a:cubicBezTo>
                      <a:cubicBezTo>
                        <a:pt x="141" y="89"/>
                        <a:pt x="141" y="89"/>
                        <a:pt x="141" y="90"/>
                      </a:cubicBezTo>
                      <a:cubicBezTo>
                        <a:pt x="142" y="89"/>
                        <a:pt x="142" y="89"/>
                        <a:pt x="143" y="88"/>
                      </a:cubicBezTo>
                      <a:cubicBezTo>
                        <a:pt x="144" y="88"/>
                        <a:pt x="144" y="89"/>
                        <a:pt x="145" y="89"/>
                      </a:cubicBezTo>
                      <a:cubicBezTo>
                        <a:pt x="145" y="88"/>
                        <a:pt x="145" y="88"/>
                        <a:pt x="145" y="88"/>
                      </a:cubicBezTo>
                      <a:cubicBezTo>
                        <a:pt x="146" y="88"/>
                        <a:pt x="146" y="88"/>
                        <a:pt x="146" y="88"/>
                      </a:cubicBezTo>
                      <a:cubicBezTo>
                        <a:pt x="147" y="88"/>
                        <a:pt x="148" y="88"/>
                        <a:pt x="148" y="87"/>
                      </a:cubicBezTo>
                      <a:cubicBezTo>
                        <a:pt x="149" y="87"/>
                        <a:pt x="149" y="87"/>
                        <a:pt x="150" y="86"/>
                      </a:cubicBezTo>
                      <a:cubicBezTo>
                        <a:pt x="150" y="87"/>
                        <a:pt x="152" y="87"/>
                        <a:pt x="150" y="87"/>
                      </a:cubicBezTo>
                      <a:cubicBezTo>
                        <a:pt x="150" y="88"/>
                        <a:pt x="153" y="87"/>
                        <a:pt x="152" y="86"/>
                      </a:cubicBezTo>
                      <a:cubicBezTo>
                        <a:pt x="153" y="87"/>
                        <a:pt x="153" y="87"/>
                        <a:pt x="154" y="86"/>
                      </a:cubicBezTo>
                      <a:cubicBezTo>
                        <a:pt x="155" y="88"/>
                        <a:pt x="155" y="87"/>
                        <a:pt x="156" y="87"/>
                      </a:cubicBezTo>
                      <a:cubicBezTo>
                        <a:pt x="156" y="88"/>
                        <a:pt x="157" y="88"/>
                        <a:pt x="158" y="88"/>
                      </a:cubicBezTo>
                      <a:cubicBezTo>
                        <a:pt x="158" y="88"/>
                        <a:pt x="157" y="88"/>
                        <a:pt x="157" y="88"/>
                      </a:cubicBezTo>
                      <a:cubicBezTo>
                        <a:pt x="157" y="87"/>
                        <a:pt x="158" y="88"/>
                        <a:pt x="157" y="87"/>
                      </a:cubicBezTo>
                      <a:cubicBezTo>
                        <a:pt x="158" y="88"/>
                        <a:pt x="159" y="88"/>
                        <a:pt x="160" y="89"/>
                      </a:cubicBezTo>
                      <a:cubicBezTo>
                        <a:pt x="160" y="88"/>
                        <a:pt x="160" y="88"/>
                        <a:pt x="161" y="88"/>
                      </a:cubicBezTo>
                      <a:cubicBezTo>
                        <a:pt x="161" y="89"/>
                        <a:pt x="160" y="88"/>
                        <a:pt x="161" y="89"/>
                      </a:cubicBezTo>
                      <a:cubicBezTo>
                        <a:pt x="160" y="89"/>
                        <a:pt x="159" y="89"/>
                        <a:pt x="158" y="90"/>
                      </a:cubicBezTo>
                      <a:cubicBezTo>
                        <a:pt x="158" y="88"/>
                        <a:pt x="155" y="90"/>
                        <a:pt x="156" y="89"/>
                      </a:cubicBezTo>
                      <a:cubicBezTo>
                        <a:pt x="154" y="89"/>
                        <a:pt x="156" y="90"/>
                        <a:pt x="155" y="91"/>
                      </a:cubicBezTo>
                      <a:cubicBezTo>
                        <a:pt x="153" y="91"/>
                        <a:pt x="152" y="91"/>
                        <a:pt x="151" y="92"/>
                      </a:cubicBezTo>
                      <a:cubicBezTo>
                        <a:pt x="151" y="92"/>
                        <a:pt x="152" y="92"/>
                        <a:pt x="152" y="93"/>
                      </a:cubicBezTo>
                      <a:cubicBezTo>
                        <a:pt x="151" y="91"/>
                        <a:pt x="157" y="92"/>
                        <a:pt x="157" y="90"/>
                      </a:cubicBezTo>
                      <a:cubicBezTo>
                        <a:pt x="158" y="90"/>
                        <a:pt x="157" y="90"/>
                        <a:pt x="157" y="91"/>
                      </a:cubicBezTo>
                      <a:cubicBezTo>
                        <a:pt x="157" y="91"/>
                        <a:pt x="157" y="90"/>
                        <a:pt x="158" y="90"/>
                      </a:cubicBezTo>
                      <a:cubicBezTo>
                        <a:pt x="158" y="91"/>
                        <a:pt x="157" y="91"/>
                        <a:pt x="157" y="91"/>
                      </a:cubicBezTo>
                      <a:cubicBezTo>
                        <a:pt x="157" y="91"/>
                        <a:pt x="158" y="91"/>
                        <a:pt x="158" y="92"/>
                      </a:cubicBezTo>
                      <a:cubicBezTo>
                        <a:pt x="158" y="91"/>
                        <a:pt x="158" y="91"/>
                        <a:pt x="159" y="91"/>
                      </a:cubicBezTo>
                      <a:cubicBezTo>
                        <a:pt x="159" y="91"/>
                        <a:pt x="158" y="90"/>
                        <a:pt x="158" y="90"/>
                      </a:cubicBezTo>
                      <a:cubicBezTo>
                        <a:pt x="158" y="90"/>
                        <a:pt x="159" y="91"/>
                        <a:pt x="158" y="90"/>
                      </a:cubicBezTo>
                      <a:cubicBezTo>
                        <a:pt x="159" y="90"/>
                        <a:pt x="160" y="90"/>
                        <a:pt x="161" y="90"/>
                      </a:cubicBezTo>
                      <a:cubicBezTo>
                        <a:pt x="161" y="90"/>
                        <a:pt x="160" y="91"/>
                        <a:pt x="160" y="90"/>
                      </a:cubicBezTo>
                      <a:cubicBezTo>
                        <a:pt x="160" y="91"/>
                        <a:pt x="161" y="91"/>
                        <a:pt x="161" y="91"/>
                      </a:cubicBezTo>
                      <a:cubicBezTo>
                        <a:pt x="161" y="91"/>
                        <a:pt x="161" y="91"/>
                        <a:pt x="161" y="90"/>
                      </a:cubicBezTo>
                      <a:cubicBezTo>
                        <a:pt x="163" y="91"/>
                        <a:pt x="164" y="89"/>
                        <a:pt x="166" y="90"/>
                      </a:cubicBezTo>
                      <a:cubicBezTo>
                        <a:pt x="166" y="93"/>
                        <a:pt x="168" y="93"/>
                        <a:pt x="171" y="92"/>
                      </a:cubicBezTo>
                      <a:cubicBezTo>
                        <a:pt x="171" y="92"/>
                        <a:pt x="171" y="92"/>
                        <a:pt x="171" y="91"/>
                      </a:cubicBezTo>
                      <a:cubicBezTo>
                        <a:pt x="171" y="91"/>
                        <a:pt x="170" y="92"/>
                        <a:pt x="169" y="92"/>
                      </a:cubicBezTo>
                      <a:cubicBezTo>
                        <a:pt x="168" y="90"/>
                        <a:pt x="168" y="92"/>
                        <a:pt x="168" y="90"/>
                      </a:cubicBezTo>
                      <a:cubicBezTo>
                        <a:pt x="168" y="91"/>
                        <a:pt x="170" y="90"/>
                        <a:pt x="171" y="90"/>
                      </a:cubicBezTo>
                      <a:cubicBezTo>
                        <a:pt x="171" y="90"/>
                        <a:pt x="171" y="90"/>
                        <a:pt x="171" y="89"/>
                      </a:cubicBezTo>
                      <a:cubicBezTo>
                        <a:pt x="170" y="89"/>
                        <a:pt x="170" y="89"/>
                        <a:pt x="169" y="89"/>
                      </a:cubicBezTo>
                      <a:cubicBezTo>
                        <a:pt x="171" y="87"/>
                        <a:pt x="172" y="89"/>
                        <a:pt x="174" y="88"/>
                      </a:cubicBezTo>
                      <a:cubicBezTo>
                        <a:pt x="174" y="88"/>
                        <a:pt x="172" y="88"/>
                        <a:pt x="172" y="89"/>
                      </a:cubicBezTo>
                      <a:cubicBezTo>
                        <a:pt x="173" y="89"/>
                        <a:pt x="173" y="90"/>
                        <a:pt x="173" y="91"/>
                      </a:cubicBezTo>
                      <a:cubicBezTo>
                        <a:pt x="173" y="91"/>
                        <a:pt x="172" y="91"/>
                        <a:pt x="171" y="91"/>
                      </a:cubicBezTo>
                      <a:cubicBezTo>
                        <a:pt x="172" y="93"/>
                        <a:pt x="174" y="90"/>
                        <a:pt x="175" y="91"/>
                      </a:cubicBezTo>
                      <a:cubicBezTo>
                        <a:pt x="175" y="91"/>
                        <a:pt x="175" y="90"/>
                        <a:pt x="176" y="90"/>
                      </a:cubicBezTo>
                      <a:cubicBezTo>
                        <a:pt x="176" y="89"/>
                        <a:pt x="175" y="89"/>
                        <a:pt x="175" y="89"/>
                      </a:cubicBezTo>
                      <a:cubicBezTo>
                        <a:pt x="175" y="89"/>
                        <a:pt x="176" y="87"/>
                        <a:pt x="177" y="88"/>
                      </a:cubicBezTo>
                      <a:cubicBezTo>
                        <a:pt x="176" y="89"/>
                        <a:pt x="176" y="88"/>
                        <a:pt x="176" y="89"/>
                      </a:cubicBezTo>
                      <a:cubicBezTo>
                        <a:pt x="176" y="89"/>
                        <a:pt x="177" y="89"/>
                        <a:pt x="178" y="88"/>
                      </a:cubicBezTo>
                      <a:cubicBezTo>
                        <a:pt x="178" y="88"/>
                        <a:pt x="177" y="89"/>
                        <a:pt x="178" y="90"/>
                      </a:cubicBezTo>
                      <a:cubicBezTo>
                        <a:pt x="178" y="89"/>
                        <a:pt x="179" y="89"/>
                        <a:pt x="179" y="88"/>
                      </a:cubicBezTo>
                      <a:cubicBezTo>
                        <a:pt x="179" y="89"/>
                        <a:pt x="181" y="89"/>
                        <a:pt x="181" y="89"/>
                      </a:cubicBezTo>
                      <a:cubicBezTo>
                        <a:pt x="182" y="89"/>
                        <a:pt x="181" y="88"/>
                        <a:pt x="182" y="88"/>
                      </a:cubicBezTo>
                      <a:cubicBezTo>
                        <a:pt x="180" y="87"/>
                        <a:pt x="178" y="87"/>
                        <a:pt x="177" y="87"/>
                      </a:cubicBezTo>
                      <a:cubicBezTo>
                        <a:pt x="177" y="87"/>
                        <a:pt x="177" y="86"/>
                        <a:pt x="177" y="86"/>
                      </a:cubicBezTo>
                      <a:cubicBezTo>
                        <a:pt x="176" y="85"/>
                        <a:pt x="174" y="86"/>
                        <a:pt x="174" y="86"/>
                      </a:cubicBezTo>
                      <a:cubicBezTo>
                        <a:pt x="173" y="85"/>
                        <a:pt x="174" y="85"/>
                        <a:pt x="174" y="85"/>
                      </a:cubicBezTo>
                      <a:cubicBezTo>
                        <a:pt x="174" y="84"/>
                        <a:pt x="173" y="85"/>
                        <a:pt x="173" y="84"/>
                      </a:cubicBezTo>
                      <a:cubicBezTo>
                        <a:pt x="173" y="84"/>
                        <a:pt x="175" y="83"/>
                        <a:pt x="176" y="83"/>
                      </a:cubicBezTo>
                      <a:cubicBezTo>
                        <a:pt x="176" y="84"/>
                        <a:pt x="175" y="84"/>
                        <a:pt x="175" y="84"/>
                      </a:cubicBezTo>
                      <a:cubicBezTo>
                        <a:pt x="175" y="84"/>
                        <a:pt x="175" y="84"/>
                        <a:pt x="176" y="84"/>
                      </a:cubicBezTo>
                      <a:cubicBezTo>
                        <a:pt x="177" y="84"/>
                        <a:pt x="178" y="84"/>
                        <a:pt x="178" y="85"/>
                      </a:cubicBezTo>
                      <a:cubicBezTo>
                        <a:pt x="178" y="85"/>
                        <a:pt x="177" y="85"/>
                        <a:pt x="177" y="85"/>
                      </a:cubicBezTo>
                      <a:cubicBezTo>
                        <a:pt x="177" y="86"/>
                        <a:pt x="179" y="85"/>
                        <a:pt x="178" y="86"/>
                      </a:cubicBezTo>
                      <a:cubicBezTo>
                        <a:pt x="179" y="86"/>
                        <a:pt x="180" y="85"/>
                        <a:pt x="180" y="85"/>
                      </a:cubicBezTo>
                      <a:cubicBezTo>
                        <a:pt x="180" y="84"/>
                        <a:pt x="179" y="85"/>
                        <a:pt x="179" y="84"/>
                      </a:cubicBezTo>
                      <a:cubicBezTo>
                        <a:pt x="180" y="83"/>
                        <a:pt x="181" y="83"/>
                        <a:pt x="181" y="82"/>
                      </a:cubicBezTo>
                      <a:cubicBezTo>
                        <a:pt x="182" y="82"/>
                        <a:pt x="182" y="83"/>
                        <a:pt x="182" y="84"/>
                      </a:cubicBezTo>
                      <a:cubicBezTo>
                        <a:pt x="184" y="83"/>
                        <a:pt x="184" y="82"/>
                        <a:pt x="187" y="81"/>
                      </a:cubicBezTo>
                      <a:cubicBezTo>
                        <a:pt x="187" y="82"/>
                        <a:pt x="187" y="81"/>
                        <a:pt x="187" y="82"/>
                      </a:cubicBezTo>
                      <a:cubicBezTo>
                        <a:pt x="190" y="80"/>
                        <a:pt x="191" y="80"/>
                        <a:pt x="194" y="80"/>
                      </a:cubicBezTo>
                      <a:cubicBezTo>
                        <a:pt x="193" y="80"/>
                        <a:pt x="193" y="80"/>
                        <a:pt x="194" y="81"/>
                      </a:cubicBezTo>
                      <a:cubicBezTo>
                        <a:pt x="194" y="81"/>
                        <a:pt x="195" y="80"/>
                        <a:pt x="195" y="80"/>
                      </a:cubicBezTo>
                      <a:cubicBezTo>
                        <a:pt x="195" y="80"/>
                        <a:pt x="194" y="80"/>
                        <a:pt x="194" y="80"/>
                      </a:cubicBezTo>
                      <a:cubicBezTo>
                        <a:pt x="195" y="79"/>
                        <a:pt x="195" y="79"/>
                        <a:pt x="196" y="78"/>
                      </a:cubicBezTo>
                      <a:cubicBezTo>
                        <a:pt x="196" y="78"/>
                        <a:pt x="196" y="79"/>
                        <a:pt x="196" y="79"/>
                      </a:cubicBezTo>
                      <a:cubicBezTo>
                        <a:pt x="198" y="79"/>
                        <a:pt x="198" y="79"/>
                        <a:pt x="199" y="79"/>
                      </a:cubicBezTo>
                      <a:cubicBezTo>
                        <a:pt x="199" y="79"/>
                        <a:pt x="199" y="79"/>
                        <a:pt x="199" y="80"/>
                      </a:cubicBezTo>
                      <a:cubicBezTo>
                        <a:pt x="200" y="80"/>
                        <a:pt x="200" y="80"/>
                        <a:pt x="200" y="79"/>
                      </a:cubicBezTo>
                      <a:cubicBezTo>
                        <a:pt x="200" y="79"/>
                        <a:pt x="201" y="79"/>
                        <a:pt x="201" y="78"/>
                      </a:cubicBezTo>
                      <a:cubicBezTo>
                        <a:pt x="202" y="79"/>
                        <a:pt x="202" y="77"/>
                        <a:pt x="203" y="78"/>
                      </a:cubicBezTo>
                      <a:cubicBezTo>
                        <a:pt x="204" y="79"/>
                        <a:pt x="205" y="79"/>
                        <a:pt x="205" y="80"/>
                      </a:cubicBezTo>
                      <a:cubicBezTo>
                        <a:pt x="204" y="80"/>
                        <a:pt x="203" y="80"/>
                        <a:pt x="204" y="81"/>
                      </a:cubicBezTo>
                      <a:cubicBezTo>
                        <a:pt x="203" y="81"/>
                        <a:pt x="203" y="79"/>
                        <a:pt x="202" y="79"/>
                      </a:cubicBezTo>
                      <a:cubicBezTo>
                        <a:pt x="201" y="79"/>
                        <a:pt x="201" y="80"/>
                        <a:pt x="201" y="81"/>
                      </a:cubicBezTo>
                      <a:cubicBezTo>
                        <a:pt x="200" y="81"/>
                        <a:pt x="199" y="82"/>
                        <a:pt x="198" y="81"/>
                      </a:cubicBezTo>
                      <a:cubicBezTo>
                        <a:pt x="197" y="82"/>
                        <a:pt x="198" y="82"/>
                        <a:pt x="198" y="83"/>
                      </a:cubicBezTo>
                      <a:cubicBezTo>
                        <a:pt x="196" y="83"/>
                        <a:pt x="198" y="83"/>
                        <a:pt x="197" y="84"/>
                      </a:cubicBezTo>
                      <a:cubicBezTo>
                        <a:pt x="196" y="83"/>
                        <a:pt x="194" y="84"/>
                        <a:pt x="194" y="82"/>
                      </a:cubicBezTo>
                      <a:cubicBezTo>
                        <a:pt x="193" y="82"/>
                        <a:pt x="193" y="83"/>
                        <a:pt x="193" y="83"/>
                      </a:cubicBezTo>
                      <a:cubicBezTo>
                        <a:pt x="194" y="84"/>
                        <a:pt x="193" y="83"/>
                        <a:pt x="192" y="84"/>
                      </a:cubicBezTo>
                      <a:cubicBezTo>
                        <a:pt x="192" y="83"/>
                        <a:pt x="193" y="82"/>
                        <a:pt x="194" y="82"/>
                      </a:cubicBezTo>
                      <a:cubicBezTo>
                        <a:pt x="192" y="82"/>
                        <a:pt x="191" y="82"/>
                        <a:pt x="191" y="83"/>
                      </a:cubicBezTo>
                      <a:cubicBezTo>
                        <a:pt x="192" y="83"/>
                        <a:pt x="192" y="84"/>
                        <a:pt x="191" y="85"/>
                      </a:cubicBezTo>
                      <a:cubicBezTo>
                        <a:pt x="192" y="85"/>
                        <a:pt x="193" y="84"/>
                        <a:pt x="193" y="85"/>
                      </a:cubicBezTo>
                      <a:cubicBezTo>
                        <a:pt x="191" y="86"/>
                        <a:pt x="190" y="82"/>
                        <a:pt x="187" y="83"/>
                      </a:cubicBezTo>
                      <a:cubicBezTo>
                        <a:pt x="187" y="84"/>
                        <a:pt x="186" y="84"/>
                        <a:pt x="186" y="85"/>
                      </a:cubicBezTo>
                      <a:cubicBezTo>
                        <a:pt x="187" y="85"/>
                        <a:pt x="188" y="84"/>
                        <a:pt x="189" y="84"/>
                      </a:cubicBezTo>
                      <a:cubicBezTo>
                        <a:pt x="189" y="84"/>
                        <a:pt x="189" y="85"/>
                        <a:pt x="189" y="85"/>
                      </a:cubicBezTo>
                      <a:cubicBezTo>
                        <a:pt x="188" y="85"/>
                        <a:pt x="187" y="86"/>
                        <a:pt x="185" y="86"/>
                      </a:cubicBezTo>
                      <a:cubicBezTo>
                        <a:pt x="184" y="86"/>
                        <a:pt x="185" y="85"/>
                        <a:pt x="185" y="85"/>
                      </a:cubicBezTo>
                      <a:cubicBezTo>
                        <a:pt x="183" y="86"/>
                        <a:pt x="183" y="85"/>
                        <a:pt x="182" y="85"/>
                      </a:cubicBezTo>
                      <a:cubicBezTo>
                        <a:pt x="182" y="86"/>
                        <a:pt x="181" y="85"/>
                        <a:pt x="180" y="86"/>
                      </a:cubicBezTo>
                      <a:cubicBezTo>
                        <a:pt x="180" y="86"/>
                        <a:pt x="181" y="85"/>
                        <a:pt x="181" y="87"/>
                      </a:cubicBezTo>
                      <a:cubicBezTo>
                        <a:pt x="181" y="86"/>
                        <a:pt x="182" y="86"/>
                        <a:pt x="182" y="86"/>
                      </a:cubicBezTo>
                      <a:cubicBezTo>
                        <a:pt x="182" y="87"/>
                        <a:pt x="183" y="88"/>
                        <a:pt x="184" y="87"/>
                      </a:cubicBezTo>
                      <a:cubicBezTo>
                        <a:pt x="184" y="88"/>
                        <a:pt x="181" y="90"/>
                        <a:pt x="182" y="91"/>
                      </a:cubicBezTo>
                      <a:cubicBezTo>
                        <a:pt x="182" y="90"/>
                        <a:pt x="183" y="89"/>
                        <a:pt x="184" y="90"/>
                      </a:cubicBezTo>
                      <a:cubicBezTo>
                        <a:pt x="184" y="89"/>
                        <a:pt x="184" y="89"/>
                        <a:pt x="185" y="88"/>
                      </a:cubicBezTo>
                      <a:cubicBezTo>
                        <a:pt x="186" y="88"/>
                        <a:pt x="185" y="88"/>
                        <a:pt x="185" y="89"/>
                      </a:cubicBezTo>
                      <a:cubicBezTo>
                        <a:pt x="185" y="89"/>
                        <a:pt x="187" y="89"/>
                        <a:pt x="186" y="88"/>
                      </a:cubicBezTo>
                      <a:cubicBezTo>
                        <a:pt x="187" y="88"/>
                        <a:pt x="187" y="89"/>
                        <a:pt x="188" y="90"/>
                      </a:cubicBezTo>
                      <a:cubicBezTo>
                        <a:pt x="186" y="90"/>
                        <a:pt x="184" y="91"/>
                        <a:pt x="184" y="91"/>
                      </a:cubicBezTo>
                      <a:cubicBezTo>
                        <a:pt x="183" y="91"/>
                        <a:pt x="184" y="92"/>
                        <a:pt x="184" y="93"/>
                      </a:cubicBezTo>
                      <a:cubicBezTo>
                        <a:pt x="183" y="93"/>
                        <a:pt x="181" y="93"/>
                        <a:pt x="181" y="93"/>
                      </a:cubicBezTo>
                      <a:cubicBezTo>
                        <a:pt x="180" y="93"/>
                        <a:pt x="180" y="92"/>
                        <a:pt x="179" y="92"/>
                      </a:cubicBezTo>
                      <a:cubicBezTo>
                        <a:pt x="178" y="93"/>
                        <a:pt x="177" y="93"/>
                        <a:pt x="177" y="95"/>
                      </a:cubicBezTo>
                      <a:cubicBezTo>
                        <a:pt x="176" y="95"/>
                        <a:pt x="175" y="95"/>
                        <a:pt x="174" y="95"/>
                      </a:cubicBezTo>
                      <a:cubicBezTo>
                        <a:pt x="174" y="94"/>
                        <a:pt x="174" y="94"/>
                        <a:pt x="174" y="94"/>
                      </a:cubicBezTo>
                      <a:cubicBezTo>
                        <a:pt x="173" y="94"/>
                        <a:pt x="173" y="95"/>
                        <a:pt x="172" y="94"/>
                      </a:cubicBezTo>
                      <a:cubicBezTo>
                        <a:pt x="172" y="94"/>
                        <a:pt x="171" y="95"/>
                        <a:pt x="172" y="95"/>
                      </a:cubicBezTo>
                      <a:cubicBezTo>
                        <a:pt x="172" y="96"/>
                        <a:pt x="171" y="96"/>
                        <a:pt x="170" y="96"/>
                      </a:cubicBezTo>
                      <a:cubicBezTo>
                        <a:pt x="171" y="96"/>
                        <a:pt x="171" y="94"/>
                        <a:pt x="172" y="94"/>
                      </a:cubicBezTo>
                      <a:cubicBezTo>
                        <a:pt x="172" y="93"/>
                        <a:pt x="171" y="94"/>
                        <a:pt x="172" y="93"/>
                      </a:cubicBezTo>
                      <a:cubicBezTo>
                        <a:pt x="171" y="93"/>
                        <a:pt x="171" y="93"/>
                        <a:pt x="171" y="93"/>
                      </a:cubicBezTo>
                      <a:cubicBezTo>
                        <a:pt x="170" y="93"/>
                        <a:pt x="171" y="94"/>
                        <a:pt x="170" y="94"/>
                      </a:cubicBezTo>
                      <a:cubicBezTo>
                        <a:pt x="170" y="93"/>
                        <a:pt x="168" y="95"/>
                        <a:pt x="168" y="93"/>
                      </a:cubicBezTo>
                      <a:cubicBezTo>
                        <a:pt x="168" y="94"/>
                        <a:pt x="167" y="93"/>
                        <a:pt x="166" y="94"/>
                      </a:cubicBezTo>
                      <a:cubicBezTo>
                        <a:pt x="167" y="93"/>
                        <a:pt x="165" y="93"/>
                        <a:pt x="165" y="92"/>
                      </a:cubicBezTo>
                      <a:cubicBezTo>
                        <a:pt x="165" y="94"/>
                        <a:pt x="166" y="96"/>
                        <a:pt x="169" y="94"/>
                      </a:cubicBezTo>
                      <a:cubicBezTo>
                        <a:pt x="169" y="95"/>
                        <a:pt x="167" y="95"/>
                        <a:pt x="166" y="96"/>
                      </a:cubicBezTo>
                      <a:cubicBezTo>
                        <a:pt x="166" y="95"/>
                        <a:pt x="166" y="95"/>
                        <a:pt x="165" y="95"/>
                      </a:cubicBezTo>
                      <a:cubicBezTo>
                        <a:pt x="165" y="96"/>
                        <a:pt x="165" y="97"/>
                        <a:pt x="164" y="97"/>
                      </a:cubicBezTo>
                      <a:cubicBezTo>
                        <a:pt x="164" y="97"/>
                        <a:pt x="164" y="97"/>
                        <a:pt x="164" y="97"/>
                      </a:cubicBezTo>
                      <a:cubicBezTo>
                        <a:pt x="165" y="97"/>
                        <a:pt x="166" y="96"/>
                        <a:pt x="166" y="97"/>
                      </a:cubicBezTo>
                      <a:cubicBezTo>
                        <a:pt x="165" y="99"/>
                        <a:pt x="162" y="99"/>
                        <a:pt x="161" y="99"/>
                      </a:cubicBezTo>
                      <a:cubicBezTo>
                        <a:pt x="160" y="99"/>
                        <a:pt x="160" y="100"/>
                        <a:pt x="160" y="100"/>
                      </a:cubicBezTo>
                      <a:cubicBezTo>
                        <a:pt x="160" y="100"/>
                        <a:pt x="160" y="99"/>
                        <a:pt x="160" y="99"/>
                      </a:cubicBezTo>
                      <a:cubicBezTo>
                        <a:pt x="158" y="100"/>
                        <a:pt x="156" y="100"/>
                        <a:pt x="156" y="101"/>
                      </a:cubicBezTo>
                      <a:cubicBezTo>
                        <a:pt x="156" y="101"/>
                        <a:pt x="156" y="101"/>
                        <a:pt x="156" y="101"/>
                      </a:cubicBezTo>
                      <a:cubicBezTo>
                        <a:pt x="154" y="101"/>
                        <a:pt x="154" y="102"/>
                        <a:pt x="153" y="102"/>
                      </a:cubicBezTo>
                      <a:cubicBezTo>
                        <a:pt x="154" y="101"/>
                        <a:pt x="153" y="101"/>
                        <a:pt x="153" y="102"/>
                      </a:cubicBezTo>
                      <a:cubicBezTo>
                        <a:pt x="153" y="101"/>
                        <a:pt x="153" y="101"/>
                        <a:pt x="153" y="101"/>
                      </a:cubicBezTo>
                      <a:cubicBezTo>
                        <a:pt x="153" y="100"/>
                        <a:pt x="154" y="100"/>
                        <a:pt x="154" y="100"/>
                      </a:cubicBezTo>
                      <a:cubicBezTo>
                        <a:pt x="152" y="100"/>
                        <a:pt x="150" y="102"/>
                        <a:pt x="149" y="101"/>
                      </a:cubicBezTo>
                      <a:cubicBezTo>
                        <a:pt x="149" y="101"/>
                        <a:pt x="149" y="101"/>
                        <a:pt x="149" y="101"/>
                      </a:cubicBezTo>
                      <a:cubicBezTo>
                        <a:pt x="149" y="103"/>
                        <a:pt x="153" y="102"/>
                        <a:pt x="152" y="102"/>
                      </a:cubicBezTo>
                      <a:cubicBezTo>
                        <a:pt x="151" y="102"/>
                        <a:pt x="150" y="102"/>
                        <a:pt x="150" y="103"/>
                      </a:cubicBezTo>
                      <a:cubicBezTo>
                        <a:pt x="149" y="101"/>
                        <a:pt x="147" y="102"/>
                        <a:pt x="145" y="102"/>
                      </a:cubicBezTo>
                      <a:cubicBezTo>
                        <a:pt x="145" y="102"/>
                        <a:pt x="145" y="103"/>
                        <a:pt x="145" y="103"/>
                      </a:cubicBezTo>
                      <a:cubicBezTo>
                        <a:pt x="145" y="103"/>
                        <a:pt x="146" y="103"/>
                        <a:pt x="146" y="103"/>
                      </a:cubicBezTo>
                      <a:cubicBezTo>
                        <a:pt x="147" y="103"/>
                        <a:pt x="146" y="102"/>
                        <a:pt x="147" y="102"/>
                      </a:cubicBezTo>
                      <a:cubicBezTo>
                        <a:pt x="147" y="103"/>
                        <a:pt x="147" y="103"/>
                        <a:pt x="147" y="103"/>
                      </a:cubicBezTo>
                      <a:cubicBezTo>
                        <a:pt x="147" y="102"/>
                        <a:pt x="148" y="103"/>
                        <a:pt x="148" y="102"/>
                      </a:cubicBezTo>
                      <a:cubicBezTo>
                        <a:pt x="149" y="103"/>
                        <a:pt x="147" y="103"/>
                        <a:pt x="146" y="104"/>
                      </a:cubicBezTo>
                      <a:cubicBezTo>
                        <a:pt x="146" y="104"/>
                        <a:pt x="146" y="104"/>
                        <a:pt x="146" y="103"/>
                      </a:cubicBezTo>
                      <a:cubicBezTo>
                        <a:pt x="146" y="104"/>
                        <a:pt x="146" y="104"/>
                        <a:pt x="145" y="104"/>
                      </a:cubicBezTo>
                      <a:cubicBezTo>
                        <a:pt x="145" y="105"/>
                        <a:pt x="146" y="104"/>
                        <a:pt x="146" y="105"/>
                      </a:cubicBezTo>
                      <a:cubicBezTo>
                        <a:pt x="146" y="105"/>
                        <a:pt x="145" y="105"/>
                        <a:pt x="145" y="105"/>
                      </a:cubicBezTo>
                      <a:cubicBezTo>
                        <a:pt x="145" y="107"/>
                        <a:pt x="147" y="105"/>
                        <a:pt x="147" y="105"/>
                      </a:cubicBezTo>
                      <a:cubicBezTo>
                        <a:pt x="146" y="106"/>
                        <a:pt x="146" y="107"/>
                        <a:pt x="145" y="108"/>
                      </a:cubicBezTo>
                      <a:cubicBezTo>
                        <a:pt x="146" y="107"/>
                        <a:pt x="145" y="109"/>
                        <a:pt x="146" y="109"/>
                      </a:cubicBezTo>
                      <a:cubicBezTo>
                        <a:pt x="145" y="110"/>
                        <a:pt x="144" y="109"/>
                        <a:pt x="143" y="109"/>
                      </a:cubicBezTo>
                      <a:cubicBezTo>
                        <a:pt x="143" y="109"/>
                        <a:pt x="144" y="109"/>
                        <a:pt x="143" y="110"/>
                      </a:cubicBezTo>
                      <a:cubicBezTo>
                        <a:pt x="144" y="110"/>
                        <a:pt x="144" y="110"/>
                        <a:pt x="145" y="110"/>
                      </a:cubicBezTo>
                      <a:cubicBezTo>
                        <a:pt x="145" y="110"/>
                        <a:pt x="145" y="110"/>
                        <a:pt x="145" y="111"/>
                      </a:cubicBezTo>
                      <a:cubicBezTo>
                        <a:pt x="145" y="111"/>
                        <a:pt x="144" y="111"/>
                        <a:pt x="144" y="110"/>
                      </a:cubicBezTo>
                      <a:cubicBezTo>
                        <a:pt x="144" y="111"/>
                        <a:pt x="144" y="111"/>
                        <a:pt x="144" y="112"/>
                      </a:cubicBezTo>
                      <a:cubicBezTo>
                        <a:pt x="143" y="112"/>
                        <a:pt x="143" y="110"/>
                        <a:pt x="144" y="110"/>
                      </a:cubicBezTo>
                      <a:cubicBezTo>
                        <a:pt x="143" y="110"/>
                        <a:pt x="143" y="110"/>
                        <a:pt x="142" y="110"/>
                      </a:cubicBezTo>
                      <a:cubicBezTo>
                        <a:pt x="142" y="110"/>
                        <a:pt x="143" y="112"/>
                        <a:pt x="142" y="113"/>
                      </a:cubicBezTo>
                      <a:cubicBezTo>
                        <a:pt x="143" y="113"/>
                        <a:pt x="145" y="112"/>
                        <a:pt x="147" y="111"/>
                      </a:cubicBezTo>
                      <a:cubicBezTo>
                        <a:pt x="147" y="112"/>
                        <a:pt x="145" y="112"/>
                        <a:pt x="144" y="113"/>
                      </a:cubicBezTo>
                      <a:cubicBezTo>
                        <a:pt x="144" y="114"/>
                        <a:pt x="145" y="113"/>
                        <a:pt x="145" y="114"/>
                      </a:cubicBezTo>
                      <a:cubicBezTo>
                        <a:pt x="144" y="115"/>
                        <a:pt x="144" y="114"/>
                        <a:pt x="142" y="115"/>
                      </a:cubicBezTo>
                      <a:cubicBezTo>
                        <a:pt x="142" y="115"/>
                        <a:pt x="143" y="114"/>
                        <a:pt x="144" y="114"/>
                      </a:cubicBezTo>
                      <a:cubicBezTo>
                        <a:pt x="143" y="114"/>
                        <a:pt x="141" y="115"/>
                        <a:pt x="141" y="115"/>
                      </a:cubicBezTo>
                      <a:cubicBezTo>
                        <a:pt x="141" y="115"/>
                        <a:pt x="141" y="115"/>
                        <a:pt x="140" y="114"/>
                      </a:cubicBezTo>
                      <a:cubicBezTo>
                        <a:pt x="142" y="114"/>
                        <a:pt x="141" y="113"/>
                        <a:pt x="140" y="112"/>
                      </a:cubicBezTo>
                      <a:cubicBezTo>
                        <a:pt x="141" y="112"/>
                        <a:pt x="141" y="111"/>
                        <a:pt x="141" y="111"/>
                      </a:cubicBezTo>
                      <a:cubicBezTo>
                        <a:pt x="141" y="111"/>
                        <a:pt x="141" y="111"/>
                        <a:pt x="142" y="111"/>
                      </a:cubicBezTo>
                      <a:cubicBezTo>
                        <a:pt x="142" y="110"/>
                        <a:pt x="142" y="109"/>
                        <a:pt x="142" y="109"/>
                      </a:cubicBezTo>
                      <a:cubicBezTo>
                        <a:pt x="142" y="109"/>
                        <a:pt x="141" y="110"/>
                        <a:pt x="140" y="110"/>
                      </a:cubicBezTo>
                      <a:cubicBezTo>
                        <a:pt x="140" y="110"/>
                        <a:pt x="140" y="109"/>
                        <a:pt x="140" y="109"/>
                      </a:cubicBezTo>
                      <a:cubicBezTo>
                        <a:pt x="139" y="109"/>
                        <a:pt x="139" y="110"/>
                        <a:pt x="138" y="110"/>
                      </a:cubicBezTo>
                      <a:cubicBezTo>
                        <a:pt x="139" y="110"/>
                        <a:pt x="140" y="111"/>
                        <a:pt x="140" y="113"/>
                      </a:cubicBezTo>
                      <a:cubicBezTo>
                        <a:pt x="139" y="112"/>
                        <a:pt x="140" y="112"/>
                        <a:pt x="139" y="113"/>
                      </a:cubicBezTo>
                      <a:cubicBezTo>
                        <a:pt x="139" y="113"/>
                        <a:pt x="139" y="111"/>
                        <a:pt x="137" y="111"/>
                      </a:cubicBezTo>
                      <a:cubicBezTo>
                        <a:pt x="137" y="112"/>
                        <a:pt x="138" y="112"/>
                        <a:pt x="138" y="113"/>
                      </a:cubicBezTo>
                      <a:cubicBezTo>
                        <a:pt x="137" y="113"/>
                        <a:pt x="137" y="113"/>
                        <a:pt x="136" y="113"/>
                      </a:cubicBezTo>
                      <a:cubicBezTo>
                        <a:pt x="135" y="113"/>
                        <a:pt x="136" y="114"/>
                        <a:pt x="136" y="114"/>
                      </a:cubicBezTo>
                      <a:cubicBezTo>
                        <a:pt x="135" y="114"/>
                        <a:pt x="135" y="113"/>
                        <a:pt x="134" y="113"/>
                      </a:cubicBezTo>
                      <a:cubicBezTo>
                        <a:pt x="135" y="113"/>
                        <a:pt x="136" y="112"/>
                        <a:pt x="136" y="113"/>
                      </a:cubicBezTo>
                      <a:cubicBezTo>
                        <a:pt x="137" y="112"/>
                        <a:pt x="137" y="112"/>
                        <a:pt x="137" y="112"/>
                      </a:cubicBezTo>
                      <a:cubicBezTo>
                        <a:pt x="136" y="111"/>
                        <a:pt x="134" y="114"/>
                        <a:pt x="133" y="113"/>
                      </a:cubicBezTo>
                      <a:cubicBezTo>
                        <a:pt x="133" y="113"/>
                        <a:pt x="133" y="114"/>
                        <a:pt x="132" y="114"/>
                      </a:cubicBezTo>
                      <a:cubicBezTo>
                        <a:pt x="133" y="115"/>
                        <a:pt x="134" y="115"/>
                        <a:pt x="135" y="116"/>
                      </a:cubicBezTo>
                      <a:cubicBezTo>
                        <a:pt x="136" y="115"/>
                        <a:pt x="135" y="114"/>
                        <a:pt x="136" y="114"/>
                      </a:cubicBezTo>
                      <a:cubicBezTo>
                        <a:pt x="137" y="114"/>
                        <a:pt x="136" y="114"/>
                        <a:pt x="136" y="113"/>
                      </a:cubicBezTo>
                      <a:cubicBezTo>
                        <a:pt x="137" y="114"/>
                        <a:pt x="137" y="113"/>
                        <a:pt x="139" y="114"/>
                      </a:cubicBezTo>
                      <a:cubicBezTo>
                        <a:pt x="139" y="115"/>
                        <a:pt x="137" y="114"/>
                        <a:pt x="137" y="114"/>
                      </a:cubicBezTo>
                      <a:cubicBezTo>
                        <a:pt x="137" y="116"/>
                        <a:pt x="138" y="115"/>
                        <a:pt x="139" y="115"/>
                      </a:cubicBezTo>
                      <a:cubicBezTo>
                        <a:pt x="139" y="116"/>
                        <a:pt x="140" y="115"/>
                        <a:pt x="140" y="116"/>
                      </a:cubicBezTo>
                      <a:cubicBezTo>
                        <a:pt x="139" y="117"/>
                        <a:pt x="139" y="116"/>
                        <a:pt x="138" y="116"/>
                      </a:cubicBezTo>
                      <a:cubicBezTo>
                        <a:pt x="138" y="116"/>
                        <a:pt x="138" y="116"/>
                        <a:pt x="138" y="117"/>
                      </a:cubicBezTo>
                      <a:cubicBezTo>
                        <a:pt x="139" y="117"/>
                        <a:pt x="138" y="117"/>
                        <a:pt x="139" y="117"/>
                      </a:cubicBezTo>
                      <a:cubicBezTo>
                        <a:pt x="140" y="117"/>
                        <a:pt x="140" y="116"/>
                        <a:pt x="141" y="116"/>
                      </a:cubicBezTo>
                      <a:cubicBezTo>
                        <a:pt x="141" y="116"/>
                        <a:pt x="141" y="117"/>
                        <a:pt x="142" y="116"/>
                      </a:cubicBezTo>
                      <a:cubicBezTo>
                        <a:pt x="141" y="115"/>
                        <a:pt x="143" y="116"/>
                        <a:pt x="142" y="117"/>
                      </a:cubicBezTo>
                      <a:cubicBezTo>
                        <a:pt x="142" y="117"/>
                        <a:pt x="142" y="117"/>
                        <a:pt x="142" y="117"/>
                      </a:cubicBezTo>
                      <a:cubicBezTo>
                        <a:pt x="142" y="118"/>
                        <a:pt x="141" y="119"/>
                        <a:pt x="141" y="119"/>
                      </a:cubicBezTo>
                      <a:cubicBezTo>
                        <a:pt x="141" y="120"/>
                        <a:pt x="142" y="119"/>
                        <a:pt x="142" y="119"/>
                      </a:cubicBezTo>
                      <a:cubicBezTo>
                        <a:pt x="143" y="120"/>
                        <a:pt x="142" y="119"/>
                        <a:pt x="142" y="119"/>
                      </a:cubicBezTo>
                      <a:cubicBezTo>
                        <a:pt x="143" y="119"/>
                        <a:pt x="143" y="120"/>
                        <a:pt x="144" y="120"/>
                      </a:cubicBezTo>
                      <a:cubicBezTo>
                        <a:pt x="144" y="119"/>
                        <a:pt x="142" y="120"/>
                        <a:pt x="143" y="119"/>
                      </a:cubicBezTo>
                      <a:cubicBezTo>
                        <a:pt x="145" y="119"/>
                        <a:pt x="145" y="117"/>
                        <a:pt x="146" y="116"/>
                      </a:cubicBezTo>
                      <a:cubicBezTo>
                        <a:pt x="146" y="116"/>
                        <a:pt x="144" y="117"/>
                        <a:pt x="143" y="117"/>
                      </a:cubicBezTo>
                      <a:cubicBezTo>
                        <a:pt x="143" y="116"/>
                        <a:pt x="143" y="115"/>
                        <a:pt x="143" y="115"/>
                      </a:cubicBezTo>
                      <a:cubicBezTo>
                        <a:pt x="145" y="115"/>
                        <a:pt x="145" y="114"/>
                        <a:pt x="147" y="115"/>
                      </a:cubicBezTo>
                      <a:cubicBezTo>
                        <a:pt x="147" y="114"/>
                        <a:pt x="147" y="114"/>
                        <a:pt x="147" y="114"/>
                      </a:cubicBezTo>
                      <a:cubicBezTo>
                        <a:pt x="147" y="114"/>
                        <a:pt x="149" y="113"/>
                        <a:pt x="148" y="114"/>
                      </a:cubicBezTo>
                      <a:cubicBezTo>
                        <a:pt x="150" y="113"/>
                        <a:pt x="148" y="112"/>
                        <a:pt x="148" y="111"/>
                      </a:cubicBezTo>
                      <a:cubicBezTo>
                        <a:pt x="148" y="111"/>
                        <a:pt x="148" y="111"/>
                        <a:pt x="147" y="112"/>
                      </a:cubicBezTo>
                      <a:cubicBezTo>
                        <a:pt x="147" y="111"/>
                        <a:pt x="148" y="111"/>
                        <a:pt x="148" y="110"/>
                      </a:cubicBezTo>
                      <a:cubicBezTo>
                        <a:pt x="149" y="111"/>
                        <a:pt x="149" y="113"/>
                        <a:pt x="151" y="113"/>
                      </a:cubicBezTo>
                      <a:cubicBezTo>
                        <a:pt x="151" y="112"/>
                        <a:pt x="151" y="112"/>
                        <a:pt x="151" y="112"/>
                      </a:cubicBezTo>
                      <a:cubicBezTo>
                        <a:pt x="151" y="112"/>
                        <a:pt x="151" y="113"/>
                        <a:pt x="152" y="112"/>
                      </a:cubicBezTo>
                      <a:cubicBezTo>
                        <a:pt x="152" y="113"/>
                        <a:pt x="154" y="113"/>
                        <a:pt x="154" y="112"/>
                      </a:cubicBezTo>
                      <a:cubicBezTo>
                        <a:pt x="154" y="112"/>
                        <a:pt x="154" y="112"/>
                        <a:pt x="153" y="112"/>
                      </a:cubicBezTo>
                      <a:cubicBezTo>
                        <a:pt x="153" y="112"/>
                        <a:pt x="154" y="111"/>
                        <a:pt x="153" y="110"/>
                      </a:cubicBezTo>
                      <a:cubicBezTo>
                        <a:pt x="154" y="110"/>
                        <a:pt x="154" y="111"/>
                        <a:pt x="154" y="111"/>
                      </a:cubicBezTo>
                      <a:cubicBezTo>
                        <a:pt x="156" y="110"/>
                        <a:pt x="157" y="110"/>
                        <a:pt x="159" y="109"/>
                      </a:cubicBezTo>
                      <a:cubicBezTo>
                        <a:pt x="159" y="110"/>
                        <a:pt x="158" y="110"/>
                        <a:pt x="159" y="111"/>
                      </a:cubicBezTo>
                      <a:cubicBezTo>
                        <a:pt x="160" y="109"/>
                        <a:pt x="161" y="109"/>
                        <a:pt x="163" y="108"/>
                      </a:cubicBezTo>
                      <a:cubicBezTo>
                        <a:pt x="163" y="107"/>
                        <a:pt x="163" y="108"/>
                        <a:pt x="162" y="108"/>
                      </a:cubicBezTo>
                      <a:cubicBezTo>
                        <a:pt x="161" y="108"/>
                        <a:pt x="162" y="108"/>
                        <a:pt x="162" y="107"/>
                      </a:cubicBezTo>
                      <a:cubicBezTo>
                        <a:pt x="161" y="107"/>
                        <a:pt x="161" y="107"/>
                        <a:pt x="161" y="107"/>
                      </a:cubicBezTo>
                      <a:cubicBezTo>
                        <a:pt x="161" y="107"/>
                        <a:pt x="162" y="107"/>
                        <a:pt x="162" y="107"/>
                      </a:cubicBezTo>
                      <a:cubicBezTo>
                        <a:pt x="162" y="108"/>
                        <a:pt x="163" y="107"/>
                        <a:pt x="163" y="107"/>
                      </a:cubicBezTo>
                      <a:cubicBezTo>
                        <a:pt x="164" y="107"/>
                        <a:pt x="163" y="108"/>
                        <a:pt x="164" y="108"/>
                      </a:cubicBezTo>
                      <a:cubicBezTo>
                        <a:pt x="165" y="108"/>
                        <a:pt x="164" y="107"/>
                        <a:pt x="165" y="108"/>
                      </a:cubicBezTo>
                      <a:cubicBezTo>
                        <a:pt x="165" y="107"/>
                        <a:pt x="164" y="107"/>
                        <a:pt x="164" y="107"/>
                      </a:cubicBezTo>
                      <a:cubicBezTo>
                        <a:pt x="164" y="106"/>
                        <a:pt x="166" y="107"/>
                        <a:pt x="168" y="106"/>
                      </a:cubicBezTo>
                      <a:cubicBezTo>
                        <a:pt x="167" y="106"/>
                        <a:pt x="166" y="106"/>
                        <a:pt x="167" y="108"/>
                      </a:cubicBezTo>
                      <a:cubicBezTo>
                        <a:pt x="167" y="108"/>
                        <a:pt x="169" y="107"/>
                        <a:pt x="169" y="107"/>
                      </a:cubicBezTo>
                      <a:cubicBezTo>
                        <a:pt x="170" y="107"/>
                        <a:pt x="168" y="108"/>
                        <a:pt x="169" y="108"/>
                      </a:cubicBezTo>
                      <a:cubicBezTo>
                        <a:pt x="170" y="107"/>
                        <a:pt x="169" y="107"/>
                        <a:pt x="169" y="107"/>
                      </a:cubicBezTo>
                      <a:cubicBezTo>
                        <a:pt x="172" y="108"/>
                        <a:pt x="172" y="105"/>
                        <a:pt x="174" y="107"/>
                      </a:cubicBezTo>
                      <a:cubicBezTo>
                        <a:pt x="174" y="106"/>
                        <a:pt x="175" y="106"/>
                        <a:pt x="175" y="105"/>
                      </a:cubicBezTo>
                      <a:cubicBezTo>
                        <a:pt x="175" y="105"/>
                        <a:pt x="176" y="106"/>
                        <a:pt x="176" y="105"/>
                      </a:cubicBezTo>
                      <a:cubicBezTo>
                        <a:pt x="176" y="108"/>
                        <a:pt x="178" y="105"/>
                        <a:pt x="179" y="107"/>
                      </a:cubicBezTo>
                      <a:cubicBezTo>
                        <a:pt x="179" y="107"/>
                        <a:pt x="178" y="107"/>
                        <a:pt x="179" y="107"/>
                      </a:cubicBezTo>
                      <a:cubicBezTo>
                        <a:pt x="173" y="108"/>
                        <a:pt x="168" y="112"/>
                        <a:pt x="163" y="112"/>
                      </a:cubicBezTo>
                      <a:cubicBezTo>
                        <a:pt x="163" y="111"/>
                        <a:pt x="164" y="111"/>
                        <a:pt x="164" y="111"/>
                      </a:cubicBezTo>
                      <a:cubicBezTo>
                        <a:pt x="163" y="111"/>
                        <a:pt x="164" y="110"/>
                        <a:pt x="163" y="110"/>
                      </a:cubicBezTo>
                      <a:cubicBezTo>
                        <a:pt x="164" y="111"/>
                        <a:pt x="162" y="112"/>
                        <a:pt x="162" y="113"/>
                      </a:cubicBezTo>
                      <a:cubicBezTo>
                        <a:pt x="161" y="112"/>
                        <a:pt x="160" y="113"/>
                        <a:pt x="159" y="113"/>
                      </a:cubicBezTo>
                      <a:cubicBezTo>
                        <a:pt x="159" y="113"/>
                        <a:pt x="160" y="112"/>
                        <a:pt x="159" y="112"/>
                      </a:cubicBezTo>
                      <a:cubicBezTo>
                        <a:pt x="159" y="112"/>
                        <a:pt x="158" y="112"/>
                        <a:pt x="158" y="112"/>
                      </a:cubicBezTo>
                      <a:cubicBezTo>
                        <a:pt x="158" y="113"/>
                        <a:pt x="158" y="112"/>
                        <a:pt x="159" y="112"/>
                      </a:cubicBezTo>
                      <a:cubicBezTo>
                        <a:pt x="159" y="113"/>
                        <a:pt x="157" y="113"/>
                        <a:pt x="158" y="114"/>
                      </a:cubicBezTo>
                      <a:cubicBezTo>
                        <a:pt x="156" y="113"/>
                        <a:pt x="156" y="116"/>
                        <a:pt x="155" y="114"/>
                      </a:cubicBezTo>
                      <a:cubicBezTo>
                        <a:pt x="156" y="114"/>
                        <a:pt x="157" y="114"/>
                        <a:pt x="157" y="113"/>
                      </a:cubicBezTo>
                      <a:cubicBezTo>
                        <a:pt x="155" y="112"/>
                        <a:pt x="155" y="115"/>
                        <a:pt x="154" y="116"/>
                      </a:cubicBezTo>
                      <a:cubicBezTo>
                        <a:pt x="154" y="116"/>
                        <a:pt x="155" y="116"/>
                        <a:pt x="155" y="116"/>
                      </a:cubicBezTo>
                      <a:cubicBezTo>
                        <a:pt x="155" y="117"/>
                        <a:pt x="152" y="117"/>
                        <a:pt x="151" y="118"/>
                      </a:cubicBezTo>
                      <a:cubicBezTo>
                        <a:pt x="151" y="118"/>
                        <a:pt x="151" y="118"/>
                        <a:pt x="152" y="118"/>
                      </a:cubicBezTo>
                      <a:cubicBezTo>
                        <a:pt x="152" y="118"/>
                        <a:pt x="151" y="118"/>
                        <a:pt x="150" y="119"/>
                      </a:cubicBezTo>
                      <a:cubicBezTo>
                        <a:pt x="150" y="118"/>
                        <a:pt x="151" y="118"/>
                        <a:pt x="150" y="118"/>
                      </a:cubicBezTo>
                      <a:cubicBezTo>
                        <a:pt x="149" y="118"/>
                        <a:pt x="148" y="119"/>
                        <a:pt x="147" y="119"/>
                      </a:cubicBezTo>
                      <a:cubicBezTo>
                        <a:pt x="148" y="119"/>
                        <a:pt x="149" y="119"/>
                        <a:pt x="150" y="119"/>
                      </a:cubicBezTo>
                      <a:cubicBezTo>
                        <a:pt x="149" y="120"/>
                        <a:pt x="149" y="120"/>
                        <a:pt x="150" y="121"/>
                      </a:cubicBezTo>
                      <a:cubicBezTo>
                        <a:pt x="148" y="121"/>
                        <a:pt x="149" y="123"/>
                        <a:pt x="148" y="123"/>
                      </a:cubicBezTo>
                      <a:cubicBezTo>
                        <a:pt x="147" y="123"/>
                        <a:pt x="147" y="123"/>
                        <a:pt x="147" y="122"/>
                      </a:cubicBezTo>
                      <a:cubicBezTo>
                        <a:pt x="146" y="124"/>
                        <a:pt x="150" y="123"/>
                        <a:pt x="150" y="125"/>
                      </a:cubicBezTo>
                      <a:cubicBezTo>
                        <a:pt x="151" y="124"/>
                        <a:pt x="151" y="123"/>
                        <a:pt x="152" y="123"/>
                      </a:cubicBezTo>
                      <a:cubicBezTo>
                        <a:pt x="152" y="123"/>
                        <a:pt x="153" y="123"/>
                        <a:pt x="153" y="124"/>
                      </a:cubicBezTo>
                      <a:cubicBezTo>
                        <a:pt x="154" y="123"/>
                        <a:pt x="154" y="123"/>
                        <a:pt x="154" y="123"/>
                      </a:cubicBezTo>
                      <a:cubicBezTo>
                        <a:pt x="153" y="125"/>
                        <a:pt x="152" y="124"/>
                        <a:pt x="150" y="126"/>
                      </a:cubicBezTo>
                      <a:cubicBezTo>
                        <a:pt x="151" y="126"/>
                        <a:pt x="149" y="127"/>
                        <a:pt x="150" y="128"/>
                      </a:cubicBezTo>
                      <a:cubicBezTo>
                        <a:pt x="149" y="128"/>
                        <a:pt x="149" y="127"/>
                        <a:pt x="150" y="127"/>
                      </a:cubicBezTo>
                      <a:cubicBezTo>
                        <a:pt x="148" y="126"/>
                        <a:pt x="148" y="127"/>
                        <a:pt x="147" y="126"/>
                      </a:cubicBezTo>
                      <a:cubicBezTo>
                        <a:pt x="146" y="127"/>
                        <a:pt x="147" y="128"/>
                        <a:pt x="147" y="128"/>
                      </a:cubicBezTo>
                      <a:cubicBezTo>
                        <a:pt x="147" y="128"/>
                        <a:pt x="147" y="128"/>
                        <a:pt x="147" y="128"/>
                      </a:cubicBezTo>
                      <a:cubicBezTo>
                        <a:pt x="145" y="129"/>
                        <a:pt x="145" y="129"/>
                        <a:pt x="145" y="129"/>
                      </a:cubicBezTo>
                      <a:cubicBezTo>
                        <a:pt x="145" y="130"/>
                        <a:pt x="145" y="128"/>
                        <a:pt x="144" y="129"/>
                      </a:cubicBezTo>
                      <a:cubicBezTo>
                        <a:pt x="143" y="130"/>
                        <a:pt x="145" y="130"/>
                        <a:pt x="145" y="130"/>
                      </a:cubicBezTo>
                      <a:cubicBezTo>
                        <a:pt x="144" y="131"/>
                        <a:pt x="144" y="129"/>
                        <a:pt x="143" y="130"/>
                      </a:cubicBezTo>
                      <a:cubicBezTo>
                        <a:pt x="142" y="131"/>
                        <a:pt x="143" y="131"/>
                        <a:pt x="143" y="131"/>
                      </a:cubicBezTo>
                      <a:cubicBezTo>
                        <a:pt x="142" y="131"/>
                        <a:pt x="142" y="131"/>
                        <a:pt x="141" y="130"/>
                      </a:cubicBezTo>
                      <a:cubicBezTo>
                        <a:pt x="142" y="131"/>
                        <a:pt x="141" y="132"/>
                        <a:pt x="142" y="133"/>
                      </a:cubicBezTo>
                      <a:cubicBezTo>
                        <a:pt x="143" y="132"/>
                        <a:pt x="144" y="131"/>
                        <a:pt x="146" y="131"/>
                      </a:cubicBezTo>
                      <a:cubicBezTo>
                        <a:pt x="146" y="130"/>
                        <a:pt x="146" y="129"/>
                        <a:pt x="147" y="128"/>
                      </a:cubicBezTo>
                      <a:cubicBezTo>
                        <a:pt x="147" y="128"/>
                        <a:pt x="147" y="128"/>
                        <a:pt x="147" y="128"/>
                      </a:cubicBezTo>
                      <a:cubicBezTo>
                        <a:pt x="147" y="128"/>
                        <a:pt x="147" y="128"/>
                        <a:pt x="147" y="128"/>
                      </a:cubicBezTo>
                      <a:cubicBezTo>
                        <a:pt x="147" y="128"/>
                        <a:pt x="147" y="128"/>
                        <a:pt x="147" y="128"/>
                      </a:cubicBezTo>
                      <a:cubicBezTo>
                        <a:pt x="148" y="128"/>
                        <a:pt x="148" y="128"/>
                        <a:pt x="149" y="127"/>
                      </a:cubicBezTo>
                      <a:cubicBezTo>
                        <a:pt x="149" y="128"/>
                        <a:pt x="149" y="128"/>
                        <a:pt x="149" y="128"/>
                      </a:cubicBezTo>
                      <a:cubicBezTo>
                        <a:pt x="148" y="129"/>
                        <a:pt x="148" y="129"/>
                        <a:pt x="147" y="129"/>
                      </a:cubicBezTo>
                      <a:cubicBezTo>
                        <a:pt x="147" y="130"/>
                        <a:pt x="149" y="129"/>
                        <a:pt x="149" y="130"/>
                      </a:cubicBezTo>
                      <a:cubicBezTo>
                        <a:pt x="149" y="129"/>
                        <a:pt x="151" y="129"/>
                        <a:pt x="152" y="128"/>
                      </a:cubicBezTo>
                      <a:cubicBezTo>
                        <a:pt x="151" y="129"/>
                        <a:pt x="150" y="130"/>
                        <a:pt x="150" y="131"/>
                      </a:cubicBezTo>
                      <a:cubicBezTo>
                        <a:pt x="149" y="131"/>
                        <a:pt x="150" y="131"/>
                        <a:pt x="150" y="131"/>
                      </a:cubicBezTo>
                      <a:cubicBezTo>
                        <a:pt x="149" y="131"/>
                        <a:pt x="149" y="131"/>
                        <a:pt x="150" y="132"/>
                      </a:cubicBezTo>
                      <a:cubicBezTo>
                        <a:pt x="148" y="132"/>
                        <a:pt x="148" y="132"/>
                        <a:pt x="147" y="132"/>
                      </a:cubicBezTo>
                      <a:cubicBezTo>
                        <a:pt x="147" y="132"/>
                        <a:pt x="146" y="132"/>
                        <a:pt x="147" y="133"/>
                      </a:cubicBezTo>
                      <a:cubicBezTo>
                        <a:pt x="146" y="132"/>
                        <a:pt x="146" y="133"/>
                        <a:pt x="144" y="134"/>
                      </a:cubicBezTo>
                      <a:cubicBezTo>
                        <a:pt x="145" y="134"/>
                        <a:pt x="145" y="134"/>
                        <a:pt x="144" y="135"/>
                      </a:cubicBezTo>
                      <a:cubicBezTo>
                        <a:pt x="145" y="135"/>
                        <a:pt x="145" y="134"/>
                        <a:pt x="146" y="134"/>
                      </a:cubicBezTo>
                      <a:cubicBezTo>
                        <a:pt x="146" y="134"/>
                        <a:pt x="144" y="135"/>
                        <a:pt x="146" y="136"/>
                      </a:cubicBezTo>
                      <a:cubicBezTo>
                        <a:pt x="145" y="136"/>
                        <a:pt x="145" y="136"/>
                        <a:pt x="144" y="136"/>
                      </a:cubicBezTo>
                      <a:cubicBezTo>
                        <a:pt x="144" y="135"/>
                        <a:pt x="144" y="133"/>
                        <a:pt x="142" y="134"/>
                      </a:cubicBezTo>
                      <a:cubicBezTo>
                        <a:pt x="144" y="135"/>
                        <a:pt x="143" y="135"/>
                        <a:pt x="144" y="137"/>
                      </a:cubicBezTo>
                      <a:cubicBezTo>
                        <a:pt x="143" y="137"/>
                        <a:pt x="144" y="136"/>
                        <a:pt x="143" y="136"/>
                      </a:cubicBezTo>
                      <a:cubicBezTo>
                        <a:pt x="142" y="136"/>
                        <a:pt x="143" y="137"/>
                        <a:pt x="143" y="137"/>
                      </a:cubicBezTo>
                      <a:cubicBezTo>
                        <a:pt x="142" y="138"/>
                        <a:pt x="142" y="137"/>
                        <a:pt x="141" y="137"/>
                      </a:cubicBezTo>
                      <a:cubicBezTo>
                        <a:pt x="141" y="136"/>
                        <a:pt x="142" y="137"/>
                        <a:pt x="142" y="136"/>
                      </a:cubicBezTo>
                      <a:cubicBezTo>
                        <a:pt x="142" y="135"/>
                        <a:pt x="141" y="137"/>
                        <a:pt x="140" y="136"/>
                      </a:cubicBezTo>
                      <a:cubicBezTo>
                        <a:pt x="140" y="136"/>
                        <a:pt x="139" y="137"/>
                        <a:pt x="138" y="137"/>
                      </a:cubicBezTo>
                      <a:cubicBezTo>
                        <a:pt x="139" y="139"/>
                        <a:pt x="140" y="138"/>
                        <a:pt x="138" y="140"/>
                      </a:cubicBezTo>
                      <a:cubicBezTo>
                        <a:pt x="139" y="140"/>
                        <a:pt x="139" y="140"/>
                        <a:pt x="139" y="140"/>
                      </a:cubicBezTo>
                      <a:cubicBezTo>
                        <a:pt x="138" y="140"/>
                        <a:pt x="138" y="140"/>
                        <a:pt x="137" y="141"/>
                      </a:cubicBezTo>
                      <a:cubicBezTo>
                        <a:pt x="137" y="140"/>
                        <a:pt x="136" y="141"/>
                        <a:pt x="135" y="141"/>
                      </a:cubicBezTo>
                      <a:cubicBezTo>
                        <a:pt x="135" y="140"/>
                        <a:pt x="136" y="140"/>
                        <a:pt x="137" y="140"/>
                      </a:cubicBezTo>
                      <a:cubicBezTo>
                        <a:pt x="137" y="140"/>
                        <a:pt x="137" y="139"/>
                        <a:pt x="137" y="139"/>
                      </a:cubicBezTo>
                      <a:cubicBezTo>
                        <a:pt x="136" y="139"/>
                        <a:pt x="135" y="138"/>
                        <a:pt x="136" y="138"/>
                      </a:cubicBezTo>
                      <a:cubicBezTo>
                        <a:pt x="136" y="137"/>
                        <a:pt x="135" y="138"/>
                        <a:pt x="135" y="138"/>
                      </a:cubicBezTo>
                      <a:cubicBezTo>
                        <a:pt x="135" y="138"/>
                        <a:pt x="135" y="138"/>
                        <a:pt x="135" y="139"/>
                      </a:cubicBezTo>
                      <a:cubicBezTo>
                        <a:pt x="134" y="139"/>
                        <a:pt x="135" y="139"/>
                        <a:pt x="134" y="138"/>
                      </a:cubicBezTo>
                      <a:cubicBezTo>
                        <a:pt x="133" y="139"/>
                        <a:pt x="134" y="140"/>
                        <a:pt x="132" y="141"/>
                      </a:cubicBezTo>
                      <a:cubicBezTo>
                        <a:pt x="133" y="142"/>
                        <a:pt x="134" y="140"/>
                        <a:pt x="135" y="142"/>
                      </a:cubicBezTo>
                      <a:cubicBezTo>
                        <a:pt x="134" y="142"/>
                        <a:pt x="134" y="143"/>
                        <a:pt x="132" y="143"/>
                      </a:cubicBezTo>
                      <a:cubicBezTo>
                        <a:pt x="132" y="143"/>
                        <a:pt x="133" y="142"/>
                        <a:pt x="133" y="142"/>
                      </a:cubicBezTo>
                      <a:cubicBezTo>
                        <a:pt x="132" y="141"/>
                        <a:pt x="130" y="143"/>
                        <a:pt x="132" y="143"/>
                      </a:cubicBezTo>
                      <a:cubicBezTo>
                        <a:pt x="130" y="144"/>
                        <a:pt x="130" y="145"/>
                        <a:pt x="129" y="146"/>
                      </a:cubicBezTo>
                      <a:cubicBezTo>
                        <a:pt x="128" y="145"/>
                        <a:pt x="129" y="145"/>
                        <a:pt x="127" y="145"/>
                      </a:cubicBezTo>
                      <a:cubicBezTo>
                        <a:pt x="128" y="146"/>
                        <a:pt x="127" y="147"/>
                        <a:pt x="125" y="147"/>
                      </a:cubicBezTo>
                      <a:cubicBezTo>
                        <a:pt x="126" y="148"/>
                        <a:pt x="127" y="148"/>
                        <a:pt x="127" y="149"/>
                      </a:cubicBezTo>
                      <a:cubicBezTo>
                        <a:pt x="126" y="149"/>
                        <a:pt x="126" y="149"/>
                        <a:pt x="126" y="149"/>
                      </a:cubicBezTo>
                      <a:cubicBezTo>
                        <a:pt x="126" y="150"/>
                        <a:pt x="126" y="149"/>
                        <a:pt x="126" y="150"/>
                      </a:cubicBezTo>
                      <a:cubicBezTo>
                        <a:pt x="126" y="150"/>
                        <a:pt x="126" y="150"/>
                        <a:pt x="125" y="150"/>
                      </a:cubicBezTo>
                      <a:cubicBezTo>
                        <a:pt x="125" y="151"/>
                        <a:pt x="126" y="151"/>
                        <a:pt x="125" y="152"/>
                      </a:cubicBezTo>
                      <a:cubicBezTo>
                        <a:pt x="125" y="152"/>
                        <a:pt x="125" y="153"/>
                        <a:pt x="126" y="153"/>
                      </a:cubicBezTo>
                      <a:cubicBezTo>
                        <a:pt x="126" y="153"/>
                        <a:pt x="126" y="152"/>
                        <a:pt x="126" y="152"/>
                      </a:cubicBezTo>
                      <a:cubicBezTo>
                        <a:pt x="127" y="152"/>
                        <a:pt x="126" y="152"/>
                        <a:pt x="126" y="151"/>
                      </a:cubicBezTo>
                      <a:cubicBezTo>
                        <a:pt x="126" y="151"/>
                        <a:pt x="127" y="152"/>
                        <a:pt x="127" y="151"/>
                      </a:cubicBezTo>
                      <a:cubicBezTo>
                        <a:pt x="126" y="151"/>
                        <a:pt x="127" y="150"/>
                        <a:pt x="127" y="151"/>
                      </a:cubicBezTo>
                      <a:cubicBezTo>
                        <a:pt x="128" y="150"/>
                        <a:pt x="127" y="150"/>
                        <a:pt x="127" y="150"/>
                      </a:cubicBezTo>
                      <a:cubicBezTo>
                        <a:pt x="128" y="149"/>
                        <a:pt x="128" y="150"/>
                        <a:pt x="129" y="150"/>
                      </a:cubicBezTo>
                      <a:cubicBezTo>
                        <a:pt x="130" y="149"/>
                        <a:pt x="131" y="150"/>
                        <a:pt x="133" y="150"/>
                      </a:cubicBezTo>
                      <a:cubicBezTo>
                        <a:pt x="133" y="151"/>
                        <a:pt x="132" y="151"/>
                        <a:pt x="131" y="150"/>
                      </a:cubicBezTo>
                      <a:cubicBezTo>
                        <a:pt x="131" y="151"/>
                        <a:pt x="131" y="152"/>
                        <a:pt x="131" y="152"/>
                      </a:cubicBezTo>
                      <a:cubicBezTo>
                        <a:pt x="131" y="152"/>
                        <a:pt x="131" y="152"/>
                        <a:pt x="132" y="152"/>
                      </a:cubicBezTo>
                      <a:cubicBezTo>
                        <a:pt x="132" y="153"/>
                        <a:pt x="131" y="153"/>
                        <a:pt x="131" y="153"/>
                      </a:cubicBezTo>
                      <a:cubicBezTo>
                        <a:pt x="131" y="153"/>
                        <a:pt x="130" y="153"/>
                        <a:pt x="130" y="153"/>
                      </a:cubicBezTo>
                      <a:cubicBezTo>
                        <a:pt x="130" y="153"/>
                        <a:pt x="130" y="153"/>
                        <a:pt x="130" y="154"/>
                      </a:cubicBezTo>
                      <a:cubicBezTo>
                        <a:pt x="130" y="154"/>
                        <a:pt x="130" y="153"/>
                        <a:pt x="130" y="153"/>
                      </a:cubicBezTo>
                      <a:cubicBezTo>
                        <a:pt x="130" y="152"/>
                        <a:pt x="129" y="153"/>
                        <a:pt x="129" y="153"/>
                      </a:cubicBezTo>
                      <a:cubicBezTo>
                        <a:pt x="129" y="153"/>
                        <a:pt x="130" y="154"/>
                        <a:pt x="130" y="155"/>
                      </a:cubicBezTo>
                      <a:cubicBezTo>
                        <a:pt x="129" y="155"/>
                        <a:pt x="129" y="154"/>
                        <a:pt x="128" y="154"/>
                      </a:cubicBezTo>
                      <a:cubicBezTo>
                        <a:pt x="128" y="155"/>
                        <a:pt x="126" y="156"/>
                        <a:pt x="125" y="157"/>
                      </a:cubicBezTo>
                      <a:cubicBezTo>
                        <a:pt x="124" y="157"/>
                        <a:pt x="125" y="156"/>
                        <a:pt x="124" y="156"/>
                      </a:cubicBezTo>
                      <a:cubicBezTo>
                        <a:pt x="124" y="157"/>
                        <a:pt x="125" y="157"/>
                        <a:pt x="125" y="157"/>
                      </a:cubicBezTo>
                      <a:cubicBezTo>
                        <a:pt x="124" y="158"/>
                        <a:pt x="124" y="157"/>
                        <a:pt x="123" y="157"/>
                      </a:cubicBezTo>
                      <a:cubicBezTo>
                        <a:pt x="123" y="158"/>
                        <a:pt x="123" y="158"/>
                        <a:pt x="123" y="158"/>
                      </a:cubicBezTo>
                      <a:cubicBezTo>
                        <a:pt x="123" y="159"/>
                        <a:pt x="123" y="158"/>
                        <a:pt x="124" y="158"/>
                      </a:cubicBezTo>
                      <a:cubicBezTo>
                        <a:pt x="125" y="159"/>
                        <a:pt x="123" y="159"/>
                        <a:pt x="123" y="160"/>
                      </a:cubicBezTo>
                      <a:cubicBezTo>
                        <a:pt x="122" y="160"/>
                        <a:pt x="122" y="159"/>
                        <a:pt x="121" y="159"/>
                      </a:cubicBezTo>
                      <a:cubicBezTo>
                        <a:pt x="122" y="160"/>
                        <a:pt x="122" y="161"/>
                        <a:pt x="120" y="161"/>
                      </a:cubicBezTo>
                      <a:cubicBezTo>
                        <a:pt x="120" y="161"/>
                        <a:pt x="121" y="161"/>
                        <a:pt x="121" y="161"/>
                      </a:cubicBezTo>
                      <a:cubicBezTo>
                        <a:pt x="120" y="160"/>
                        <a:pt x="119" y="162"/>
                        <a:pt x="120" y="162"/>
                      </a:cubicBezTo>
                      <a:cubicBezTo>
                        <a:pt x="118" y="163"/>
                        <a:pt x="118" y="163"/>
                        <a:pt x="116" y="164"/>
                      </a:cubicBezTo>
                      <a:cubicBezTo>
                        <a:pt x="116" y="165"/>
                        <a:pt x="117" y="165"/>
                        <a:pt x="117" y="166"/>
                      </a:cubicBezTo>
                      <a:cubicBezTo>
                        <a:pt x="116" y="166"/>
                        <a:pt x="117" y="167"/>
                        <a:pt x="116" y="169"/>
                      </a:cubicBezTo>
                      <a:cubicBezTo>
                        <a:pt x="115" y="169"/>
                        <a:pt x="115" y="168"/>
                        <a:pt x="114" y="169"/>
                      </a:cubicBezTo>
                      <a:cubicBezTo>
                        <a:pt x="115" y="170"/>
                        <a:pt x="115" y="169"/>
                        <a:pt x="116" y="169"/>
                      </a:cubicBezTo>
                      <a:cubicBezTo>
                        <a:pt x="116" y="170"/>
                        <a:pt x="115" y="170"/>
                        <a:pt x="116" y="171"/>
                      </a:cubicBezTo>
                      <a:cubicBezTo>
                        <a:pt x="115" y="170"/>
                        <a:pt x="114" y="171"/>
                        <a:pt x="114" y="170"/>
                      </a:cubicBezTo>
                      <a:cubicBezTo>
                        <a:pt x="114" y="170"/>
                        <a:pt x="114" y="170"/>
                        <a:pt x="113" y="170"/>
                      </a:cubicBezTo>
                      <a:cubicBezTo>
                        <a:pt x="113" y="171"/>
                        <a:pt x="114" y="170"/>
                        <a:pt x="114" y="171"/>
                      </a:cubicBezTo>
                      <a:cubicBezTo>
                        <a:pt x="114" y="171"/>
                        <a:pt x="113" y="171"/>
                        <a:pt x="112" y="171"/>
                      </a:cubicBezTo>
                      <a:cubicBezTo>
                        <a:pt x="112" y="171"/>
                        <a:pt x="112" y="170"/>
                        <a:pt x="113" y="170"/>
                      </a:cubicBezTo>
                      <a:cubicBezTo>
                        <a:pt x="112" y="170"/>
                        <a:pt x="111" y="171"/>
                        <a:pt x="111" y="171"/>
                      </a:cubicBezTo>
                      <a:cubicBezTo>
                        <a:pt x="110" y="168"/>
                        <a:pt x="108" y="175"/>
                        <a:pt x="105" y="173"/>
                      </a:cubicBezTo>
                      <a:cubicBezTo>
                        <a:pt x="104" y="174"/>
                        <a:pt x="103" y="173"/>
                        <a:pt x="102" y="173"/>
                      </a:cubicBezTo>
                      <a:cubicBezTo>
                        <a:pt x="102" y="173"/>
                        <a:pt x="102" y="174"/>
                        <a:pt x="102" y="174"/>
                      </a:cubicBezTo>
                      <a:cubicBezTo>
                        <a:pt x="102" y="174"/>
                        <a:pt x="103" y="173"/>
                        <a:pt x="103" y="174"/>
                      </a:cubicBezTo>
                      <a:cubicBezTo>
                        <a:pt x="103" y="175"/>
                        <a:pt x="102" y="174"/>
                        <a:pt x="102" y="175"/>
                      </a:cubicBezTo>
                      <a:cubicBezTo>
                        <a:pt x="101" y="173"/>
                        <a:pt x="99" y="173"/>
                        <a:pt x="98" y="174"/>
                      </a:cubicBezTo>
                      <a:cubicBezTo>
                        <a:pt x="98" y="175"/>
                        <a:pt x="99" y="175"/>
                        <a:pt x="99" y="175"/>
                      </a:cubicBezTo>
                      <a:cubicBezTo>
                        <a:pt x="98" y="176"/>
                        <a:pt x="98" y="176"/>
                        <a:pt x="97" y="177"/>
                      </a:cubicBezTo>
                      <a:cubicBezTo>
                        <a:pt x="96" y="176"/>
                        <a:pt x="94" y="176"/>
                        <a:pt x="93" y="176"/>
                      </a:cubicBezTo>
                      <a:cubicBezTo>
                        <a:pt x="93" y="176"/>
                        <a:pt x="93" y="175"/>
                        <a:pt x="93" y="174"/>
                      </a:cubicBezTo>
                      <a:cubicBezTo>
                        <a:pt x="91" y="174"/>
                        <a:pt x="88" y="175"/>
                        <a:pt x="86" y="176"/>
                      </a:cubicBezTo>
                      <a:cubicBezTo>
                        <a:pt x="87" y="175"/>
                        <a:pt x="86" y="176"/>
                        <a:pt x="85" y="175"/>
                      </a:cubicBezTo>
                      <a:cubicBezTo>
                        <a:pt x="85" y="175"/>
                        <a:pt x="84" y="176"/>
                        <a:pt x="84" y="176"/>
                      </a:cubicBezTo>
                      <a:cubicBezTo>
                        <a:pt x="86" y="176"/>
                        <a:pt x="88" y="178"/>
                        <a:pt x="89" y="176"/>
                      </a:cubicBezTo>
                      <a:cubicBezTo>
                        <a:pt x="89" y="177"/>
                        <a:pt x="90" y="175"/>
                        <a:pt x="91" y="176"/>
                      </a:cubicBezTo>
                      <a:cubicBezTo>
                        <a:pt x="90" y="176"/>
                        <a:pt x="90" y="176"/>
                        <a:pt x="90" y="176"/>
                      </a:cubicBezTo>
                      <a:cubicBezTo>
                        <a:pt x="91" y="177"/>
                        <a:pt x="92" y="177"/>
                        <a:pt x="93" y="179"/>
                      </a:cubicBezTo>
                      <a:cubicBezTo>
                        <a:pt x="92" y="179"/>
                        <a:pt x="91" y="179"/>
                        <a:pt x="90" y="179"/>
                      </a:cubicBezTo>
                      <a:cubicBezTo>
                        <a:pt x="90" y="179"/>
                        <a:pt x="90" y="180"/>
                        <a:pt x="89" y="180"/>
                      </a:cubicBezTo>
                      <a:cubicBezTo>
                        <a:pt x="90" y="178"/>
                        <a:pt x="87" y="180"/>
                        <a:pt x="87" y="178"/>
                      </a:cubicBezTo>
                      <a:cubicBezTo>
                        <a:pt x="85" y="179"/>
                        <a:pt x="84" y="179"/>
                        <a:pt x="83" y="180"/>
                      </a:cubicBezTo>
                      <a:cubicBezTo>
                        <a:pt x="83" y="180"/>
                        <a:pt x="83" y="179"/>
                        <a:pt x="82" y="179"/>
                      </a:cubicBezTo>
                      <a:cubicBezTo>
                        <a:pt x="82" y="181"/>
                        <a:pt x="84" y="180"/>
                        <a:pt x="84" y="181"/>
                      </a:cubicBezTo>
                      <a:cubicBezTo>
                        <a:pt x="82" y="181"/>
                        <a:pt x="80" y="183"/>
                        <a:pt x="79" y="182"/>
                      </a:cubicBezTo>
                      <a:cubicBezTo>
                        <a:pt x="76" y="184"/>
                        <a:pt x="72" y="186"/>
                        <a:pt x="70" y="184"/>
                      </a:cubicBezTo>
                      <a:cubicBezTo>
                        <a:pt x="68" y="184"/>
                        <a:pt x="69" y="185"/>
                        <a:pt x="68" y="186"/>
                      </a:cubicBezTo>
                      <a:cubicBezTo>
                        <a:pt x="69" y="186"/>
                        <a:pt x="70" y="186"/>
                        <a:pt x="71" y="186"/>
                      </a:cubicBezTo>
                      <a:cubicBezTo>
                        <a:pt x="70" y="187"/>
                        <a:pt x="68" y="187"/>
                        <a:pt x="66" y="187"/>
                      </a:cubicBezTo>
                      <a:cubicBezTo>
                        <a:pt x="68" y="189"/>
                        <a:pt x="67" y="189"/>
                        <a:pt x="68" y="190"/>
                      </a:cubicBezTo>
                      <a:cubicBezTo>
                        <a:pt x="67" y="190"/>
                        <a:pt x="65" y="189"/>
                        <a:pt x="64" y="187"/>
                      </a:cubicBezTo>
                      <a:cubicBezTo>
                        <a:pt x="65" y="187"/>
                        <a:pt x="65" y="188"/>
                        <a:pt x="66" y="187"/>
                      </a:cubicBezTo>
                      <a:cubicBezTo>
                        <a:pt x="66" y="187"/>
                        <a:pt x="65" y="187"/>
                        <a:pt x="65" y="186"/>
                      </a:cubicBezTo>
                      <a:cubicBezTo>
                        <a:pt x="63" y="188"/>
                        <a:pt x="62" y="186"/>
                        <a:pt x="60" y="187"/>
                      </a:cubicBezTo>
                      <a:cubicBezTo>
                        <a:pt x="61" y="187"/>
                        <a:pt x="61" y="188"/>
                        <a:pt x="63" y="188"/>
                      </a:cubicBezTo>
                      <a:cubicBezTo>
                        <a:pt x="63" y="189"/>
                        <a:pt x="62" y="189"/>
                        <a:pt x="61" y="189"/>
                      </a:cubicBezTo>
                      <a:cubicBezTo>
                        <a:pt x="62" y="191"/>
                        <a:pt x="62" y="192"/>
                        <a:pt x="64" y="192"/>
                      </a:cubicBezTo>
                      <a:cubicBezTo>
                        <a:pt x="62" y="194"/>
                        <a:pt x="60" y="192"/>
                        <a:pt x="60" y="190"/>
                      </a:cubicBezTo>
                      <a:cubicBezTo>
                        <a:pt x="58" y="190"/>
                        <a:pt x="56" y="190"/>
                        <a:pt x="55" y="188"/>
                      </a:cubicBezTo>
                      <a:cubicBezTo>
                        <a:pt x="55" y="189"/>
                        <a:pt x="55" y="188"/>
                        <a:pt x="54" y="188"/>
                      </a:cubicBezTo>
                      <a:cubicBezTo>
                        <a:pt x="54" y="188"/>
                        <a:pt x="54" y="189"/>
                        <a:pt x="53" y="189"/>
                      </a:cubicBezTo>
                      <a:cubicBezTo>
                        <a:pt x="55" y="189"/>
                        <a:pt x="54" y="192"/>
                        <a:pt x="56" y="192"/>
                      </a:cubicBezTo>
                      <a:cubicBezTo>
                        <a:pt x="56" y="193"/>
                        <a:pt x="54" y="193"/>
                        <a:pt x="53" y="193"/>
                      </a:cubicBezTo>
                      <a:cubicBezTo>
                        <a:pt x="54" y="191"/>
                        <a:pt x="52" y="192"/>
                        <a:pt x="52" y="191"/>
                      </a:cubicBezTo>
                      <a:cubicBezTo>
                        <a:pt x="52" y="191"/>
                        <a:pt x="51" y="192"/>
                        <a:pt x="51" y="191"/>
                      </a:cubicBezTo>
                      <a:cubicBezTo>
                        <a:pt x="50" y="192"/>
                        <a:pt x="50" y="192"/>
                        <a:pt x="50" y="192"/>
                      </a:cubicBezTo>
                      <a:cubicBezTo>
                        <a:pt x="48" y="194"/>
                        <a:pt x="45" y="193"/>
                        <a:pt x="42" y="193"/>
                      </a:cubicBezTo>
                      <a:cubicBezTo>
                        <a:pt x="42" y="194"/>
                        <a:pt x="41" y="194"/>
                        <a:pt x="40" y="194"/>
                      </a:cubicBezTo>
                      <a:cubicBezTo>
                        <a:pt x="38" y="194"/>
                        <a:pt x="38" y="193"/>
                        <a:pt x="36" y="193"/>
                      </a:cubicBezTo>
                      <a:cubicBezTo>
                        <a:pt x="32" y="194"/>
                        <a:pt x="29" y="193"/>
                        <a:pt x="26" y="192"/>
                      </a:cubicBezTo>
                      <a:cubicBezTo>
                        <a:pt x="26" y="193"/>
                        <a:pt x="26" y="193"/>
                        <a:pt x="25" y="193"/>
                      </a:cubicBezTo>
                      <a:cubicBezTo>
                        <a:pt x="17" y="189"/>
                        <a:pt x="10" y="185"/>
                        <a:pt x="7" y="177"/>
                      </a:cubicBezTo>
                      <a:cubicBezTo>
                        <a:pt x="7" y="177"/>
                        <a:pt x="7" y="178"/>
                        <a:pt x="6" y="178"/>
                      </a:cubicBezTo>
                      <a:cubicBezTo>
                        <a:pt x="6" y="177"/>
                        <a:pt x="6" y="177"/>
                        <a:pt x="6" y="176"/>
                      </a:cubicBezTo>
                      <a:cubicBezTo>
                        <a:pt x="3" y="177"/>
                        <a:pt x="4" y="174"/>
                        <a:pt x="3" y="172"/>
                      </a:cubicBezTo>
                      <a:cubicBezTo>
                        <a:pt x="3" y="170"/>
                        <a:pt x="1" y="166"/>
                        <a:pt x="3" y="163"/>
                      </a:cubicBezTo>
                      <a:cubicBezTo>
                        <a:pt x="3" y="162"/>
                        <a:pt x="3" y="162"/>
                        <a:pt x="3" y="160"/>
                      </a:cubicBezTo>
                      <a:cubicBezTo>
                        <a:pt x="4" y="160"/>
                        <a:pt x="4" y="160"/>
                        <a:pt x="4" y="160"/>
                      </a:cubicBezTo>
                      <a:cubicBezTo>
                        <a:pt x="0" y="157"/>
                        <a:pt x="5" y="153"/>
                        <a:pt x="4" y="150"/>
                      </a:cubicBezTo>
                      <a:cubicBezTo>
                        <a:pt x="4" y="149"/>
                        <a:pt x="5" y="149"/>
                        <a:pt x="6" y="149"/>
                      </a:cubicBezTo>
                      <a:cubicBezTo>
                        <a:pt x="6" y="143"/>
                        <a:pt x="12" y="141"/>
                        <a:pt x="12" y="136"/>
                      </a:cubicBezTo>
                      <a:cubicBezTo>
                        <a:pt x="12" y="136"/>
                        <a:pt x="11" y="137"/>
                        <a:pt x="10" y="137"/>
                      </a:cubicBezTo>
                      <a:cubicBezTo>
                        <a:pt x="10" y="135"/>
                        <a:pt x="12" y="135"/>
                        <a:pt x="13" y="135"/>
                      </a:cubicBezTo>
                      <a:cubicBezTo>
                        <a:pt x="13" y="134"/>
                        <a:pt x="15" y="134"/>
                        <a:pt x="14" y="132"/>
                      </a:cubicBezTo>
                      <a:cubicBezTo>
                        <a:pt x="19" y="130"/>
                        <a:pt x="20" y="124"/>
                        <a:pt x="24" y="123"/>
                      </a:cubicBezTo>
                      <a:cubicBezTo>
                        <a:pt x="25" y="122"/>
                        <a:pt x="26" y="122"/>
                        <a:pt x="26" y="121"/>
                      </a:cubicBezTo>
                      <a:cubicBezTo>
                        <a:pt x="28" y="121"/>
                        <a:pt x="29" y="119"/>
                        <a:pt x="30" y="118"/>
                      </a:cubicBezTo>
                      <a:cubicBezTo>
                        <a:pt x="32" y="118"/>
                        <a:pt x="33" y="117"/>
                        <a:pt x="35" y="117"/>
                      </a:cubicBezTo>
                      <a:cubicBezTo>
                        <a:pt x="37" y="117"/>
                        <a:pt x="38" y="116"/>
                        <a:pt x="38" y="115"/>
                      </a:cubicBezTo>
                      <a:cubicBezTo>
                        <a:pt x="39" y="115"/>
                        <a:pt x="39" y="115"/>
                        <a:pt x="40" y="115"/>
                      </a:cubicBezTo>
                      <a:cubicBezTo>
                        <a:pt x="41" y="114"/>
                        <a:pt x="42" y="112"/>
                        <a:pt x="44" y="111"/>
                      </a:cubicBezTo>
                      <a:cubicBezTo>
                        <a:pt x="45" y="110"/>
                        <a:pt x="47" y="109"/>
                        <a:pt x="49" y="108"/>
                      </a:cubicBezTo>
                      <a:cubicBezTo>
                        <a:pt x="50" y="108"/>
                        <a:pt x="50" y="108"/>
                        <a:pt x="50" y="107"/>
                      </a:cubicBezTo>
                      <a:close/>
                      <a:moveTo>
                        <a:pt x="118" y="162"/>
                      </a:moveTo>
                      <a:cubicBezTo>
                        <a:pt x="118" y="162"/>
                        <a:pt x="119" y="163"/>
                        <a:pt x="119" y="162"/>
                      </a:cubicBezTo>
                      <a:cubicBezTo>
                        <a:pt x="119" y="161"/>
                        <a:pt x="118" y="162"/>
                        <a:pt x="118" y="162"/>
                      </a:cubicBezTo>
                      <a:close/>
                      <a:moveTo>
                        <a:pt x="116" y="161"/>
                      </a:moveTo>
                      <a:cubicBezTo>
                        <a:pt x="116" y="161"/>
                        <a:pt x="117" y="160"/>
                        <a:pt x="117" y="160"/>
                      </a:cubicBezTo>
                      <a:cubicBezTo>
                        <a:pt x="116" y="160"/>
                        <a:pt x="116" y="160"/>
                        <a:pt x="116" y="161"/>
                      </a:cubicBezTo>
                      <a:close/>
                      <a:moveTo>
                        <a:pt x="128" y="150"/>
                      </a:moveTo>
                      <a:cubicBezTo>
                        <a:pt x="128" y="151"/>
                        <a:pt x="128" y="151"/>
                        <a:pt x="128" y="151"/>
                      </a:cubicBezTo>
                      <a:cubicBezTo>
                        <a:pt x="128" y="151"/>
                        <a:pt x="128" y="151"/>
                        <a:pt x="128" y="151"/>
                      </a:cubicBezTo>
                      <a:cubicBezTo>
                        <a:pt x="129" y="151"/>
                        <a:pt x="128" y="151"/>
                        <a:pt x="128" y="150"/>
                      </a:cubicBezTo>
                      <a:close/>
                      <a:moveTo>
                        <a:pt x="117" y="155"/>
                      </a:moveTo>
                      <a:cubicBezTo>
                        <a:pt x="117" y="154"/>
                        <a:pt x="117" y="154"/>
                        <a:pt x="116" y="154"/>
                      </a:cubicBezTo>
                      <a:cubicBezTo>
                        <a:pt x="116" y="154"/>
                        <a:pt x="116" y="154"/>
                        <a:pt x="116" y="155"/>
                      </a:cubicBezTo>
                      <a:cubicBezTo>
                        <a:pt x="116" y="155"/>
                        <a:pt x="117" y="155"/>
                        <a:pt x="117" y="155"/>
                      </a:cubicBezTo>
                      <a:close/>
                      <a:moveTo>
                        <a:pt x="121" y="153"/>
                      </a:moveTo>
                      <a:cubicBezTo>
                        <a:pt x="120" y="154"/>
                        <a:pt x="121" y="153"/>
                        <a:pt x="121" y="152"/>
                      </a:cubicBezTo>
                      <a:cubicBezTo>
                        <a:pt x="120" y="153"/>
                        <a:pt x="119" y="154"/>
                        <a:pt x="120" y="154"/>
                      </a:cubicBezTo>
                      <a:cubicBezTo>
                        <a:pt x="120" y="153"/>
                        <a:pt x="121" y="154"/>
                        <a:pt x="121" y="155"/>
                      </a:cubicBezTo>
                      <a:cubicBezTo>
                        <a:pt x="121" y="154"/>
                        <a:pt x="122" y="154"/>
                        <a:pt x="121" y="154"/>
                      </a:cubicBezTo>
                      <a:cubicBezTo>
                        <a:pt x="121" y="154"/>
                        <a:pt x="121" y="154"/>
                        <a:pt x="121" y="153"/>
                      </a:cubicBezTo>
                      <a:close/>
                      <a:moveTo>
                        <a:pt x="122" y="152"/>
                      </a:moveTo>
                      <a:cubicBezTo>
                        <a:pt x="122" y="152"/>
                        <a:pt x="121" y="154"/>
                        <a:pt x="122" y="153"/>
                      </a:cubicBezTo>
                      <a:cubicBezTo>
                        <a:pt x="122" y="153"/>
                        <a:pt x="123" y="152"/>
                        <a:pt x="122" y="152"/>
                      </a:cubicBezTo>
                      <a:close/>
                      <a:moveTo>
                        <a:pt x="123" y="151"/>
                      </a:moveTo>
                      <a:cubicBezTo>
                        <a:pt x="124" y="151"/>
                        <a:pt x="124" y="150"/>
                        <a:pt x="124" y="151"/>
                      </a:cubicBezTo>
                      <a:cubicBezTo>
                        <a:pt x="124" y="151"/>
                        <a:pt x="124" y="151"/>
                        <a:pt x="125" y="151"/>
                      </a:cubicBezTo>
                      <a:cubicBezTo>
                        <a:pt x="124" y="151"/>
                        <a:pt x="125" y="151"/>
                        <a:pt x="125" y="150"/>
                      </a:cubicBezTo>
                      <a:cubicBezTo>
                        <a:pt x="124" y="151"/>
                        <a:pt x="123" y="150"/>
                        <a:pt x="123" y="151"/>
                      </a:cubicBezTo>
                      <a:close/>
                      <a:moveTo>
                        <a:pt x="118" y="152"/>
                      </a:moveTo>
                      <a:cubicBezTo>
                        <a:pt x="118" y="153"/>
                        <a:pt x="117" y="152"/>
                        <a:pt x="117" y="152"/>
                      </a:cubicBezTo>
                      <a:cubicBezTo>
                        <a:pt x="117" y="153"/>
                        <a:pt x="117" y="153"/>
                        <a:pt x="118" y="154"/>
                      </a:cubicBezTo>
                      <a:cubicBezTo>
                        <a:pt x="118" y="154"/>
                        <a:pt x="118" y="154"/>
                        <a:pt x="118" y="154"/>
                      </a:cubicBezTo>
                      <a:cubicBezTo>
                        <a:pt x="119" y="153"/>
                        <a:pt x="118" y="153"/>
                        <a:pt x="118" y="152"/>
                      </a:cubicBezTo>
                      <a:close/>
                      <a:moveTo>
                        <a:pt x="125" y="147"/>
                      </a:moveTo>
                      <a:cubicBezTo>
                        <a:pt x="124" y="147"/>
                        <a:pt x="125" y="148"/>
                        <a:pt x="125" y="148"/>
                      </a:cubicBezTo>
                      <a:cubicBezTo>
                        <a:pt x="124" y="148"/>
                        <a:pt x="124" y="149"/>
                        <a:pt x="124" y="149"/>
                      </a:cubicBezTo>
                      <a:cubicBezTo>
                        <a:pt x="125" y="149"/>
                        <a:pt x="125" y="148"/>
                        <a:pt x="125" y="147"/>
                      </a:cubicBezTo>
                      <a:close/>
                      <a:moveTo>
                        <a:pt x="117" y="150"/>
                      </a:moveTo>
                      <a:cubicBezTo>
                        <a:pt x="118" y="151"/>
                        <a:pt x="118" y="152"/>
                        <a:pt x="119" y="152"/>
                      </a:cubicBezTo>
                      <a:cubicBezTo>
                        <a:pt x="119" y="152"/>
                        <a:pt x="119" y="151"/>
                        <a:pt x="119" y="151"/>
                      </a:cubicBezTo>
                      <a:cubicBezTo>
                        <a:pt x="118" y="151"/>
                        <a:pt x="118" y="150"/>
                        <a:pt x="117" y="150"/>
                      </a:cubicBezTo>
                      <a:close/>
                      <a:moveTo>
                        <a:pt x="127" y="144"/>
                      </a:moveTo>
                      <a:cubicBezTo>
                        <a:pt x="127" y="144"/>
                        <a:pt x="127" y="145"/>
                        <a:pt x="127" y="144"/>
                      </a:cubicBezTo>
                      <a:cubicBezTo>
                        <a:pt x="126" y="144"/>
                        <a:pt x="126" y="146"/>
                        <a:pt x="127" y="146"/>
                      </a:cubicBezTo>
                      <a:cubicBezTo>
                        <a:pt x="126" y="145"/>
                        <a:pt x="127" y="145"/>
                        <a:pt x="127" y="145"/>
                      </a:cubicBezTo>
                      <a:cubicBezTo>
                        <a:pt x="127" y="145"/>
                        <a:pt x="127" y="145"/>
                        <a:pt x="127" y="144"/>
                      </a:cubicBezTo>
                      <a:close/>
                      <a:moveTo>
                        <a:pt x="129" y="141"/>
                      </a:moveTo>
                      <a:cubicBezTo>
                        <a:pt x="129" y="142"/>
                        <a:pt x="131" y="144"/>
                        <a:pt x="131" y="142"/>
                      </a:cubicBezTo>
                      <a:cubicBezTo>
                        <a:pt x="130" y="142"/>
                        <a:pt x="130" y="142"/>
                        <a:pt x="129" y="141"/>
                      </a:cubicBezTo>
                      <a:close/>
                      <a:moveTo>
                        <a:pt x="133" y="138"/>
                      </a:moveTo>
                      <a:cubicBezTo>
                        <a:pt x="132" y="139"/>
                        <a:pt x="131" y="139"/>
                        <a:pt x="131" y="140"/>
                      </a:cubicBezTo>
                      <a:cubicBezTo>
                        <a:pt x="131" y="139"/>
                        <a:pt x="131" y="140"/>
                        <a:pt x="132" y="140"/>
                      </a:cubicBezTo>
                      <a:cubicBezTo>
                        <a:pt x="131" y="138"/>
                        <a:pt x="133" y="140"/>
                        <a:pt x="133" y="139"/>
                      </a:cubicBezTo>
                      <a:cubicBezTo>
                        <a:pt x="133" y="139"/>
                        <a:pt x="133" y="139"/>
                        <a:pt x="133" y="138"/>
                      </a:cubicBezTo>
                      <a:close/>
                      <a:moveTo>
                        <a:pt x="138" y="136"/>
                      </a:moveTo>
                      <a:cubicBezTo>
                        <a:pt x="138" y="136"/>
                        <a:pt x="139" y="136"/>
                        <a:pt x="139" y="136"/>
                      </a:cubicBezTo>
                      <a:cubicBezTo>
                        <a:pt x="139" y="135"/>
                        <a:pt x="138" y="136"/>
                        <a:pt x="138" y="136"/>
                      </a:cubicBezTo>
                      <a:close/>
                      <a:moveTo>
                        <a:pt x="131" y="135"/>
                      </a:moveTo>
                      <a:cubicBezTo>
                        <a:pt x="131" y="135"/>
                        <a:pt x="131" y="136"/>
                        <a:pt x="131" y="135"/>
                      </a:cubicBezTo>
                      <a:cubicBezTo>
                        <a:pt x="130" y="136"/>
                        <a:pt x="129" y="136"/>
                        <a:pt x="129" y="136"/>
                      </a:cubicBezTo>
                      <a:cubicBezTo>
                        <a:pt x="130" y="136"/>
                        <a:pt x="131" y="136"/>
                        <a:pt x="131" y="135"/>
                      </a:cubicBezTo>
                      <a:close/>
                      <a:moveTo>
                        <a:pt x="132" y="136"/>
                      </a:moveTo>
                      <a:cubicBezTo>
                        <a:pt x="130" y="136"/>
                        <a:pt x="133" y="136"/>
                        <a:pt x="132" y="136"/>
                      </a:cubicBezTo>
                      <a:cubicBezTo>
                        <a:pt x="132" y="135"/>
                        <a:pt x="130" y="137"/>
                        <a:pt x="131" y="137"/>
                      </a:cubicBezTo>
                      <a:cubicBezTo>
                        <a:pt x="131" y="136"/>
                        <a:pt x="131" y="136"/>
                        <a:pt x="131" y="136"/>
                      </a:cubicBezTo>
                      <a:cubicBezTo>
                        <a:pt x="131" y="137"/>
                        <a:pt x="132" y="137"/>
                        <a:pt x="132" y="136"/>
                      </a:cubicBezTo>
                      <a:close/>
                      <a:moveTo>
                        <a:pt x="135" y="135"/>
                      </a:moveTo>
                      <a:cubicBezTo>
                        <a:pt x="135" y="134"/>
                        <a:pt x="134" y="135"/>
                        <a:pt x="134" y="134"/>
                      </a:cubicBezTo>
                      <a:cubicBezTo>
                        <a:pt x="133" y="134"/>
                        <a:pt x="134" y="136"/>
                        <a:pt x="135" y="135"/>
                      </a:cubicBezTo>
                      <a:close/>
                      <a:moveTo>
                        <a:pt x="135" y="134"/>
                      </a:moveTo>
                      <a:cubicBezTo>
                        <a:pt x="135" y="134"/>
                        <a:pt x="135" y="134"/>
                        <a:pt x="135" y="134"/>
                      </a:cubicBezTo>
                      <a:cubicBezTo>
                        <a:pt x="135" y="134"/>
                        <a:pt x="136" y="134"/>
                        <a:pt x="136" y="134"/>
                      </a:cubicBezTo>
                      <a:cubicBezTo>
                        <a:pt x="136" y="134"/>
                        <a:pt x="136" y="134"/>
                        <a:pt x="135" y="133"/>
                      </a:cubicBezTo>
                      <a:cubicBezTo>
                        <a:pt x="136" y="133"/>
                        <a:pt x="136" y="133"/>
                        <a:pt x="135" y="133"/>
                      </a:cubicBezTo>
                      <a:cubicBezTo>
                        <a:pt x="135" y="133"/>
                        <a:pt x="134" y="134"/>
                        <a:pt x="135" y="134"/>
                      </a:cubicBezTo>
                      <a:close/>
                      <a:moveTo>
                        <a:pt x="138" y="129"/>
                      </a:moveTo>
                      <a:cubicBezTo>
                        <a:pt x="138" y="130"/>
                        <a:pt x="138" y="130"/>
                        <a:pt x="137" y="131"/>
                      </a:cubicBezTo>
                      <a:cubicBezTo>
                        <a:pt x="137" y="131"/>
                        <a:pt x="138" y="131"/>
                        <a:pt x="138" y="131"/>
                      </a:cubicBezTo>
                      <a:cubicBezTo>
                        <a:pt x="138" y="130"/>
                        <a:pt x="139" y="129"/>
                        <a:pt x="138" y="129"/>
                      </a:cubicBezTo>
                      <a:close/>
                      <a:moveTo>
                        <a:pt x="146" y="121"/>
                      </a:moveTo>
                      <a:cubicBezTo>
                        <a:pt x="146" y="121"/>
                        <a:pt x="145" y="122"/>
                        <a:pt x="146" y="122"/>
                      </a:cubicBezTo>
                      <a:cubicBezTo>
                        <a:pt x="147" y="121"/>
                        <a:pt x="148" y="122"/>
                        <a:pt x="148" y="120"/>
                      </a:cubicBezTo>
                      <a:cubicBezTo>
                        <a:pt x="148" y="120"/>
                        <a:pt x="147" y="121"/>
                        <a:pt x="146" y="121"/>
                      </a:cubicBezTo>
                      <a:cubicBezTo>
                        <a:pt x="147" y="121"/>
                        <a:pt x="148" y="120"/>
                        <a:pt x="148" y="120"/>
                      </a:cubicBezTo>
                      <a:cubicBezTo>
                        <a:pt x="146" y="120"/>
                        <a:pt x="147" y="120"/>
                        <a:pt x="146" y="121"/>
                      </a:cubicBezTo>
                      <a:close/>
                      <a:moveTo>
                        <a:pt x="144" y="121"/>
                      </a:moveTo>
                      <a:cubicBezTo>
                        <a:pt x="143" y="121"/>
                        <a:pt x="144" y="123"/>
                        <a:pt x="143" y="123"/>
                      </a:cubicBezTo>
                      <a:cubicBezTo>
                        <a:pt x="144" y="123"/>
                        <a:pt x="144" y="125"/>
                        <a:pt x="146" y="125"/>
                      </a:cubicBezTo>
                      <a:cubicBezTo>
                        <a:pt x="145" y="124"/>
                        <a:pt x="144" y="124"/>
                        <a:pt x="144" y="123"/>
                      </a:cubicBezTo>
                      <a:cubicBezTo>
                        <a:pt x="145" y="123"/>
                        <a:pt x="145" y="122"/>
                        <a:pt x="145" y="122"/>
                      </a:cubicBezTo>
                      <a:cubicBezTo>
                        <a:pt x="144" y="122"/>
                        <a:pt x="145" y="121"/>
                        <a:pt x="144" y="121"/>
                      </a:cubicBezTo>
                      <a:close/>
                      <a:moveTo>
                        <a:pt x="153" y="113"/>
                      </a:moveTo>
                      <a:cubicBezTo>
                        <a:pt x="152" y="114"/>
                        <a:pt x="152" y="114"/>
                        <a:pt x="152" y="114"/>
                      </a:cubicBezTo>
                      <a:cubicBezTo>
                        <a:pt x="153" y="114"/>
                        <a:pt x="153" y="115"/>
                        <a:pt x="154" y="115"/>
                      </a:cubicBezTo>
                      <a:cubicBezTo>
                        <a:pt x="154" y="114"/>
                        <a:pt x="152" y="114"/>
                        <a:pt x="153" y="113"/>
                      </a:cubicBezTo>
                      <a:close/>
                      <a:moveTo>
                        <a:pt x="155" y="113"/>
                      </a:moveTo>
                      <a:cubicBezTo>
                        <a:pt x="154" y="113"/>
                        <a:pt x="153" y="113"/>
                        <a:pt x="153" y="114"/>
                      </a:cubicBezTo>
                      <a:cubicBezTo>
                        <a:pt x="154" y="114"/>
                        <a:pt x="155" y="113"/>
                        <a:pt x="155" y="113"/>
                      </a:cubicBezTo>
                      <a:close/>
                      <a:moveTo>
                        <a:pt x="161" y="110"/>
                      </a:moveTo>
                      <a:cubicBezTo>
                        <a:pt x="161" y="111"/>
                        <a:pt x="161" y="111"/>
                        <a:pt x="162" y="111"/>
                      </a:cubicBezTo>
                      <a:cubicBezTo>
                        <a:pt x="162" y="111"/>
                        <a:pt x="162" y="111"/>
                        <a:pt x="162" y="111"/>
                      </a:cubicBezTo>
                      <a:cubicBezTo>
                        <a:pt x="161" y="111"/>
                        <a:pt x="162" y="110"/>
                        <a:pt x="161" y="110"/>
                      </a:cubicBezTo>
                      <a:close/>
                      <a:moveTo>
                        <a:pt x="151" y="114"/>
                      </a:moveTo>
                      <a:cubicBezTo>
                        <a:pt x="150" y="115"/>
                        <a:pt x="150" y="113"/>
                        <a:pt x="149" y="114"/>
                      </a:cubicBezTo>
                      <a:cubicBezTo>
                        <a:pt x="149" y="115"/>
                        <a:pt x="150" y="115"/>
                        <a:pt x="151" y="114"/>
                      </a:cubicBezTo>
                      <a:close/>
                      <a:moveTo>
                        <a:pt x="152" y="116"/>
                      </a:moveTo>
                      <a:cubicBezTo>
                        <a:pt x="153" y="115"/>
                        <a:pt x="150" y="115"/>
                        <a:pt x="150" y="116"/>
                      </a:cubicBezTo>
                      <a:cubicBezTo>
                        <a:pt x="151" y="116"/>
                        <a:pt x="152" y="115"/>
                        <a:pt x="152" y="116"/>
                      </a:cubicBezTo>
                      <a:close/>
                      <a:moveTo>
                        <a:pt x="152" y="117"/>
                      </a:moveTo>
                      <a:cubicBezTo>
                        <a:pt x="153" y="117"/>
                        <a:pt x="153" y="116"/>
                        <a:pt x="154" y="116"/>
                      </a:cubicBezTo>
                      <a:cubicBezTo>
                        <a:pt x="153" y="116"/>
                        <a:pt x="153" y="116"/>
                        <a:pt x="153" y="116"/>
                      </a:cubicBezTo>
                      <a:cubicBezTo>
                        <a:pt x="152" y="116"/>
                        <a:pt x="152" y="116"/>
                        <a:pt x="152" y="117"/>
                      </a:cubicBezTo>
                      <a:close/>
                      <a:moveTo>
                        <a:pt x="134" y="124"/>
                      </a:moveTo>
                      <a:cubicBezTo>
                        <a:pt x="135" y="124"/>
                        <a:pt x="135" y="122"/>
                        <a:pt x="136" y="122"/>
                      </a:cubicBezTo>
                      <a:cubicBezTo>
                        <a:pt x="135" y="121"/>
                        <a:pt x="134" y="123"/>
                        <a:pt x="134" y="124"/>
                      </a:cubicBezTo>
                      <a:close/>
                      <a:moveTo>
                        <a:pt x="95" y="140"/>
                      </a:moveTo>
                      <a:cubicBezTo>
                        <a:pt x="96" y="140"/>
                        <a:pt x="97" y="140"/>
                        <a:pt x="97" y="139"/>
                      </a:cubicBezTo>
                      <a:cubicBezTo>
                        <a:pt x="96" y="139"/>
                        <a:pt x="95" y="140"/>
                        <a:pt x="95" y="140"/>
                      </a:cubicBezTo>
                      <a:close/>
                      <a:moveTo>
                        <a:pt x="128" y="118"/>
                      </a:moveTo>
                      <a:cubicBezTo>
                        <a:pt x="128" y="117"/>
                        <a:pt x="128" y="118"/>
                        <a:pt x="128" y="117"/>
                      </a:cubicBezTo>
                      <a:cubicBezTo>
                        <a:pt x="128" y="117"/>
                        <a:pt x="127" y="117"/>
                        <a:pt x="127" y="117"/>
                      </a:cubicBezTo>
                      <a:cubicBezTo>
                        <a:pt x="128" y="118"/>
                        <a:pt x="127" y="118"/>
                        <a:pt x="128" y="119"/>
                      </a:cubicBezTo>
                      <a:cubicBezTo>
                        <a:pt x="128" y="119"/>
                        <a:pt x="129" y="119"/>
                        <a:pt x="129" y="119"/>
                      </a:cubicBezTo>
                      <a:cubicBezTo>
                        <a:pt x="129" y="118"/>
                        <a:pt x="130" y="118"/>
                        <a:pt x="129" y="117"/>
                      </a:cubicBezTo>
                      <a:cubicBezTo>
                        <a:pt x="128" y="117"/>
                        <a:pt x="129" y="118"/>
                        <a:pt x="128" y="118"/>
                      </a:cubicBezTo>
                      <a:close/>
                      <a:moveTo>
                        <a:pt x="127" y="119"/>
                      </a:moveTo>
                      <a:cubicBezTo>
                        <a:pt x="125" y="120"/>
                        <a:pt x="126" y="119"/>
                        <a:pt x="126" y="118"/>
                      </a:cubicBezTo>
                      <a:cubicBezTo>
                        <a:pt x="125" y="118"/>
                        <a:pt x="125" y="118"/>
                        <a:pt x="125" y="118"/>
                      </a:cubicBezTo>
                      <a:cubicBezTo>
                        <a:pt x="126" y="119"/>
                        <a:pt x="124" y="119"/>
                        <a:pt x="125" y="120"/>
                      </a:cubicBezTo>
                      <a:cubicBezTo>
                        <a:pt x="125" y="119"/>
                        <a:pt x="126" y="119"/>
                        <a:pt x="126" y="120"/>
                      </a:cubicBezTo>
                      <a:cubicBezTo>
                        <a:pt x="125" y="120"/>
                        <a:pt x="125" y="120"/>
                        <a:pt x="125" y="121"/>
                      </a:cubicBezTo>
                      <a:cubicBezTo>
                        <a:pt x="126" y="120"/>
                        <a:pt x="127" y="120"/>
                        <a:pt x="127" y="119"/>
                      </a:cubicBezTo>
                      <a:close/>
                      <a:moveTo>
                        <a:pt x="129" y="121"/>
                      </a:moveTo>
                      <a:cubicBezTo>
                        <a:pt x="130" y="121"/>
                        <a:pt x="131" y="120"/>
                        <a:pt x="131" y="118"/>
                      </a:cubicBezTo>
                      <a:cubicBezTo>
                        <a:pt x="131" y="118"/>
                        <a:pt x="130" y="118"/>
                        <a:pt x="130" y="119"/>
                      </a:cubicBezTo>
                      <a:cubicBezTo>
                        <a:pt x="130" y="119"/>
                        <a:pt x="131" y="119"/>
                        <a:pt x="131" y="119"/>
                      </a:cubicBezTo>
                      <a:cubicBezTo>
                        <a:pt x="130" y="121"/>
                        <a:pt x="129" y="120"/>
                        <a:pt x="129" y="119"/>
                      </a:cubicBezTo>
                      <a:cubicBezTo>
                        <a:pt x="129" y="120"/>
                        <a:pt x="127" y="119"/>
                        <a:pt x="127" y="120"/>
                      </a:cubicBezTo>
                      <a:cubicBezTo>
                        <a:pt x="128" y="119"/>
                        <a:pt x="129" y="120"/>
                        <a:pt x="129" y="121"/>
                      </a:cubicBezTo>
                      <a:close/>
                      <a:moveTo>
                        <a:pt x="132" y="119"/>
                      </a:moveTo>
                      <a:cubicBezTo>
                        <a:pt x="133" y="118"/>
                        <a:pt x="133" y="118"/>
                        <a:pt x="133" y="118"/>
                      </a:cubicBezTo>
                      <a:cubicBezTo>
                        <a:pt x="133" y="118"/>
                        <a:pt x="133" y="118"/>
                        <a:pt x="132" y="118"/>
                      </a:cubicBezTo>
                      <a:cubicBezTo>
                        <a:pt x="132" y="118"/>
                        <a:pt x="132" y="119"/>
                        <a:pt x="132" y="119"/>
                      </a:cubicBezTo>
                      <a:close/>
                      <a:moveTo>
                        <a:pt x="122" y="125"/>
                      </a:moveTo>
                      <a:cubicBezTo>
                        <a:pt x="121" y="125"/>
                        <a:pt x="123" y="123"/>
                        <a:pt x="122" y="124"/>
                      </a:cubicBezTo>
                      <a:cubicBezTo>
                        <a:pt x="122" y="124"/>
                        <a:pt x="120" y="126"/>
                        <a:pt x="121" y="126"/>
                      </a:cubicBezTo>
                      <a:cubicBezTo>
                        <a:pt x="121" y="125"/>
                        <a:pt x="122" y="126"/>
                        <a:pt x="122" y="125"/>
                      </a:cubicBezTo>
                      <a:close/>
                      <a:moveTo>
                        <a:pt x="134" y="116"/>
                      </a:moveTo>
                      <a:cubicBezTo>
                        <a:pt x="135" y="117"/>
                        <a:pt x="133" y="117"/>
                        <a:pt x="133" y="117"/>
                      </a:cubicBezTo>
                      <a:cubicBezTo>
                        <a:pt x="134" y="117"/>
                        <a:pt x="134" y="118"/>
                        <a:pt x="135" y="118"/>
                      </a:cubicBezTo>
                      <a:cubicBezTo>
                        <a:pt x="136" y="119"/>
                        <a:pt x="134" y="119"/>
                        <a:pt x="134" y="119"/>
                      </a:cubicBezTo>
                      <a:cubicBezTo>
                        <a:pt x="135" y="119"/>
                        <a:pt x="135" y="119"/>
                        <a:pt x="136" y="118"/>
                      </a:cubicBezTo>
                      <a:cubicBezTo>
                        <a:pt x="136" y="119"/>
                        <a:pt x="137" y="118"/>
                        <a:pt x="138" y="118"/>
                      </a:cubicBezTo>
                      <a:cubicBezTo>
                        <a:pt x="137" y="117"/>
                        <a:pt x="137" y="118"/>
                        <a:pt x="137" y="117"/>
                      </a:cubicBezTo>
                      <a:cubicBezTo>
                        <a:pt x="136" y="117"/>
                        <a:pt x="136" y="118"/>
                        <a:pt x="135" y="117"/>
                      </a:cubicBezTo>
                      <a:cubicBezTo>
                        <a:pt x="136" y="116"/>
                        <a:pt x="137" y="117"/>
                        <a:pt x="137" y="116"/>
                      </a:cubicBezTo>
                      <a:cubicBezTo>
                        <a:pt x="136" y="117"/>
                        <a:pt x="136" y="116"/>
                        <a:pt x="136" y="116"/>
                      </a:cubicBezTo>
                      <a:cubicBezTo>
                        <a:pt x="136" y="117"/>
                        <a:pt x="134" y="117"/>
                        <a:pt x="134" y="116"/>
                      </a:cubicBezTo>
                      <a:cubicBezTo>
                        <a:pt x="135" y="116"/>
                        <a:pt x="135" y="116"/>
                        <a:pt x="136" y="116"/>
                      </a:cubicBezTo>
                      <a:cubicBezTo>
                        <a:pt x="135" y="115"/>
                        <a:pt x="134" y="116"/>
                        <a:pt x="134" y="116"/>
                      </a:cubicBezTo>
                      <a:close/>
                      <a:moveTo>
                        <a:pt x="131" y="117"/>
                      </a:moveTo>
                      <a:cubicBezTo>
                        <a:pt x="132" y="117"/>
                        <a:pt x="134" y="116"/>
                        <a:pt x="133" y="116"/>
                      </a:cubicBezTo>
                      <a:cubicBezTo>
                        <a:pt x="133" y="117"/>
                        <a:pt x="131" y="116"/>
                        <a:pt x="131" y="117"/>
                      </a:cubicBezTo>
                      <a:close/>
                      <a:moveTo>
                        <a:pt x="130" y="116"/>
                      </a:moveTo>
                      <a:cubicBezTo>
                        <a:pt x="131" y="117"/>
                        <a:pt x="130" y="117"/>
                        <a:pt x="129" y="117"/>
                      </a:cubicBezTo>
                      <a:cubicBezTo>
                        <a:pt x="130" y="117"/>
                        <a:pt x="129" y="118"/>
                        <a:pt x="130" y="118"/>
                      </a:cubicBezTo>
                      <a:cubicBezTo>
                        <a:pt x="130" y="118"/>
                        <a:pt x="131" y="116"/>
                        <a:pt x="130" y="116"/>
                      </a:cubicBezTo>
                      <a:close/>
                      <a:moveTo>
                        <a:pt x="130" y="115"/>
                      </a:moveTo>
                      <a:cubicBezTo>
                        <a:pt x="130" y="115"/>
                        <a:pt x="129" y="114"/>
                        <a:pt x="129" y="116"/>
                      </a:cubicBezTo>
                      <a:cubicBezTo>
                        <a:pt x="130" y="115"/>
                        <a:pt x="131" y="116"/>
                        <a:pt x="132" y="116"/>
                      </a:cubicBezTo>
                      <a:cubicBezTo>
                        <a:pt x="131" y="116"/>
                        <a:pt x="131" y="115"/>
                        <a:pt x="131" y="115"/>
                      </a:cubicBezTo>
                      <a:cubicBezTo>
                        <a:pt x="130" y="116"/>
                        <a:pt x="131" y="115"/>
                        <a:pt x="130" y="115"/>
                      </a:cubicBezTo>
                      <a:close/>
                      <a:moveTo>
                        <a:pt x="127" y="114"/>
                      </a:moveTo>
                      <a:cubicBezTo>
                        <a:pt x="128" y="114"/>
                        <a:pt x="128" y="114"/>
                        <a:pt x="128" y="114"/>
                      </a:cubicBezTo>
                      <a:cubicBezTo>
                        <a:pt x="128" y="114"/>
                        <a:pt x="129" y="113"/>
                        <a:pt x="128" y="112"/>
                      </a:cubicBezTo>
                      <a:cubicBezTo>
                        <a:pt x="128" y="113"/>
                        <a:pt x="128" y="114"/>
                        <a:pt x="127" y="114"/>
                      </a:cubicBezTo>
                      <a:close/>
                      <a:moveTo>
                        <a:pt x="120" y="117"/>
                      </a:moveTo>
                      <a:cubicBezTo>
                        <a:pt x="119" y="118"/>
                        <a:pt x="119" y="118"/>
                        <a:pt x="118" y="119"/>
                      </a:cubicBezTo>
                      <a:cubicBezTo>
                        <a:pt x="118" y="119"/>
                        <a:pt x="119" y="119"/>
                        <a:pt x="120" y="119"/>
                      </a:cubicBezTo>
                      <a:cubicBezTo>
                        <a:pt x="119" y="118"/>
                        <a:pt x="120" y="118"/>
                        <a:pt x="120" y="117"/>
                      </a:cubicBezTo>
                      <a:close/>
                      <a:moveTo>
                        <a:pt x="134" y="110"/>
                      </a:moveTo>
                      <a:cubicBezTo>
                        <a:pt x="134" y="111"/>
                        <a:pt x="134" y="110"/>
                        <a:pt x="134" y="110"/>
                      </a:cubicBezTo>
                      <a:cubicBezTo>
                        <a:pt x="134" y="111"/>
                        <a:pt x="134" y="111"/>
                        <a:pt x="133" y="112"/>
                      </a:cubicBezTo>
                      <a:cubicBezTo>
                        <a:pt x="133" y="112"/>
                        <a:pt x="133" y="112"/>
                        <a:pt x="133" y="112"/>
                      </a:cubicBezTo>
                      <a:cubicBezTo>
                        <a:pt x="134" y="112"/>
                        <a:pt x="134" y="111"/>
                        <a:pt x="134" y="110"/>
                      </a:cubicBezTo>
                      <a:close/>
                      <a:moveTo>
                        <a:pt x="141" y="107"/>
                      </a:moveTo>
                      <a:cubicBezTo>
                        <a:pt x="141" y="108"/>
                        <a:pt x="141" y="108"/>
                        <a:pt x="141" y="108"/>
                      </a:cubicBezTo>
                      <a:cubicBezTo>
                        <a:pt x="141" y="107"/>
                        <a:pt x="143" y="108"/>
                        <a:pt x="142" y="107"/>
                      </a:cubicBezTo>
                      <a:cubicBezTo>
                        <a:pt x="142" y="107"/>
                        <a:pt x="142" y="107"/>
                        <a:pt x="141" y="107"/>
                      </a:cubicBezTo>
                      <a:close/>
                      <a:moveTo>
                        <a:pt x="144" y="105"/>
                      </a:moveTo>
                      <a:cubicBezTo>
                        <a:pt x="143" y="105"/>
                        <a:pt x="143" y="106"/>
                        <a:pt x="143" y="106"/>
                      </a:cubicBezTo>
                      <a:cubicBezTo>
                        <a:pt x="143" y="106"/>
                        <a:pt x="143" y="106"/>
                        <a:pt x="143" y="106"/>
                      </a:cubicBezTo>
                      <a:cubicBezTo>
                        <a:pt x="144" y="106"/>
                        <a:pt x="144" y="105"/>
                        <a:pt x="144" y="105"/>
                      </a:cubicBezTo>
                      <a:close/>
                      <a:moveTo>
                        <a:pt x="138" y="107"/>
                      </a:moveTo>
                      <a:cubicBezTo>
                        <a:pt x="137" y="107"/>
                        <a:pt x="137" y="108"/>
                        <a:pt x="137" y="109"/>
                      </a:cubicBezTo>
                      <a:cubicBezTo>
                        <a:pt x="138" y="109"/>
                        <a:pt x="138" y="108"/>
                        <a:pt x="138" y="107"/>
                      </a:cubicBezTo>
                      <a:close/>
                      <a:moveTo>
                        <a:pt x="196" y="80"/>
                      </a:moveTo>
                      <a:cubicBezTo>
                        <a:pt x="197" y="81"/>
                        <a:pt x="195" y="81"/>
                        <a:pt x="196" y="81"/>
                      </a:cubicBezTo>
                      <a:cubicBezTo>
                        <a:pt x="196" y="81"/>
                        <a:pt x="196" y="82"/>
                        <a:pt x="197" y="81"/>
                      </a:cubicBezTo>
                      <a:cubicBezTo>
                        <a:pt x="197" y="81"/>
                        <a:pt x="197" y="80"/>
                        <a:pt x="196" y="80"/>
                      </a:cubicBezTo>
                      <a:close/>
                      <a:moveTo>
                        <a:pt x="185" y="83"/>
                      </a:moveTo>
                      <a:cubicBezTo>
                        <a:pt x="184" y="83"/>
                        <a:pt x="183" y="83"/>
                        <a:pt x="183" y="84"/>
                      </a:cubicBezTo>
                      <a:cubicBezTo>
                        <a:pt x="184" y="84"/>
                        <a:pt x="185" y="84"/>
                        <a:pt x="185" y="83"/>
                      </a:cubicBezTo>
                      <a:close/>
                      <a:moveTo>
                        <a:pt x="178" y="91"/>
                      </a:moveTo>
                      <a:cubicBezTo>
                        <a:pt x="178" y="91"/>
                        <a:pt x="176" y="92"/>
                        <a:pt x="177" y="92"/>
                      </a:cubicBezTo>
                      <a:cubicBezTo>
                        <a:pt x="177" y="91"/>
                        <a:pt x="178" y="92"/>
                        <a:pt x="179" y="92"/>
                      </a:cubicBezTo>
                      <a:cubicBezTo>
                        <a:pt x="178" y="91"/>
                        <a:pt x="178" y="90"/>
                        <a:pt x="178" y="91"/>
                      </a:cubicBezTo>
                      <a:close/>
                      <a:moveTo>
                        <a:pt x="139" y="105"/>
                      </a:moveTo>
                      <a:cubicBezTo>
                        <a:pt x="139" y="105"/>
                        <a:pt x="139" y="106"/>
                        <a:pt x="139" y="106"/>
                      </a:cubicBezTo>
                      <a:cubicBezTo>
                        <a:pt x="139" y="105"/>
                        <a:pt x="141" y="105"/>
                        <a:pt x="140" y="105"/>
                      </a:cubicBezTo>
                      <a:cubicBezTo>
                        <a:pt x="140" y="105"/>
                        <a:pt x="140" y="105"/>
                        <a:pt x="140" y="105"/>
                      </a:cubicBezTo>
                      <a:cubicBezTo>
                        <a:pt x="140" y="105"/>
                        <a:pt x="139" y="104"/>
                        <a:pt x="139" y="105"/>
                      </a:cubicBezTo>
                      <a:close/>
                      <a:moveTo>
                        <a:pt x="154" y="100"/>
                      </a:moveTo>
                      <a:cubicBezTo>
                        <a:pt x="154" y="99"/>
                        <a:pt x="157" y="99"/>
                        <a:pt x="157" y="99"/>
                      </a:cubicBezTo>
                      <a:cubicBezTo>
                        <a:pt x="156" y="99"/>
                        <a:pt x="153" y="100"/>
                        <a:pt x="154" y="100"/>
                      </a:cubicBezTo>
                      <a:close/>
                      <a:moveTo>
                        <a:pt x="161" y="97"/>
                      </a:moveTo>
                      <a:cubicBezTo>
                        <a:pt x="162" y="97"/>
                        <a:pt x="163" y="96"/>
                        <a:pt x="164" y="96"/>
                      </a:cubicBezTo>
                      <a:cubicBezTo>
                        <a:pt x="163" y="95"/>
                        <a:pt x="161" y="96"/>
                        <a:pt x="161" y="97"/>
                      </a:cubicBezTo>
                      <a:close/>
                      <a:moveTo>
                        <a:pt x="164" y="93"/>
                      </a:moveTo>
                      <a:cubicBezTo>
                        <a:pt x="162" y="93"/>
                        <a:pt x="163" y="94"/>
                        <a:pt x="163" y="95"/>
                      </a:cubicBezTo>
                      <a:cubicBezTo>
                        <a:pt x="163" y="95"/>
                        <a:pt x="164" y="94"/>
                        <a:pt x="165" y="94"/>
                      </a:cubicBezTo>
                      <a:cubicBezTo>
                        <a:pt x="165" y="94"/>
                        <a:pt x="164" y="94"/>
                        <a:pt x="165" y="93"/>
                      </a:cubicBezTo>
                      <a:cubicBezTo>
                        <a:pt x="164" y="94"/>
                        <a:pt x="163" y="93"/>
                        <a:pt x="164" y="93"/>
                      </a:cubicBezTo>
                      <a:close/>
                      <a:moveTo>
                        <a:pt x="160" y="94"/>
                      </a:moveTo>
                      <a:cubicBezTo>
                        <a:pt x="159" y="94"/>
                        <a:pt x="160" y="94"/>
                        <a:pt x="160" y="95"/>
                      </a:cubicBezTo>
                      <a:cubicBezTo>
                        <a:pt x="159" y="94"/>
                        <a:pt x="159" y="96"/>
                        <a:pt x="158" y="95"/>
                      </a:cubicBezTo>
                      <a:cubicBezTo>
                        <a:pt x="158" y="96"/>
                        <a:pt x="158" y="96"/>
                        <a:pt x="157" y="96"/>
                      </a:cubicBezTo>
                      <a:cubicBezTo>
                        <a:pt x="158" y="96"/>
                        <a:pt x="158" y="96"/>
                        <a:pt x="158" y="96"/>
                      </a:cubicBezTo>
                      <a:cubicBezTo>
                        <a:pt x="158" y="96"/>
                        <a:pt x="159" y="96"/>
                        <a:pt x="159" y="97"/>
                      </a:cubicBezTo>
                      <a:cubicBezTo>
                        <a:pt x="158" y="97"/>
                        <a:pt x="156" y="97"/>
                        <a:pt x="157" y="96"/>
                      </a:cubicBezTo>
                      <a:cubicBezTo>
                        <a:pt x="156" y="96"/>
                        <a:pt x="155" y="96"/>
                        <a:pt x="155" y="98"/>
                      </a:cubicBezTo>
                      <a:cubicBezTo>
                        <a:pt x="156" y="96"/>
                        <a:pt x="156" y="97"/>
                        <a:pt x="156" y="98"/>
                      </a:cubicBezTo>
                      <a:cubicBezTo>
                        <a:pt x="157" y="98"/>
                        <a:pt x="157" y="97"/>
                        <a:pt x="158" y="97"/>
                      </a:cubicBezTo>
                      <a:cubicBezTo>
                        <a:pt x="158" y="98"/>
                        <a:pt x="158" y="98"/>
                        <a:pt x="159" y="98"/>
                      </a:cubicBezTo>
                      <a:cubicBezTo>
                        <a:pt x="159" y="97"/>
                        <a:pt x="160" y="96"/>
                        <a:pt x="162" y="95"/>
                      </a:cubicBezTo>
                      <a:cubicBezTo>
                        <a:pt x="161" y="94"/>
                        <a:pt x="161" y="94"/>
                        <a:pt x="160" y="94"/>
                      </a:cubicBezTo>
                      <a:close/>
                      <a:moveTo>
                        <a:pt x="146" y="96"/>
                      </a:moveTo>
                      <a:cubicBezTo>
                        <a:pt x="147" y="96"/>
                        <a:pt x="148" y="95"/>
                        <a:pt x="148" y="95"/>
                      </a:cubicBezTo>
                      <a:cubicBezTo>
                        <a:pt x="148" y="95"/>
                        <a:pt x="146" y="95"/>
                        <a:pt x="146" y="96"/>
                      </a:cubicBezTo>
                      <a:close/>
                      <a:moveTo>
                        <a:pt x="143" y="95"/>
                      </a:moveTo>
                      <a:cubicBezTo>
                        <a:pt x="143" y="95"/>
                        <a:pt x="143" y="95"/>
                        <a:pt x="142" y="95"/>
                      </a:cubicBezTo>
                      <a:cubicBezTo>
                        <a:pt x="142" y="96"/>
                        <a:pt x="144" y="96"/>
                        <a:pt x="143" y="95"/>
                      </a:cubicBezTo>
                      <a:close/>
                      <a:moveTo>
                        <a:pt x="148" y="92"/>
                      </a:moveTo>
                      <a:cubicBezTo>
                        <a:pt x="148" y="93"/>
                        <a:pt x="147" y="93"/>
                        <a:pt x="147" y="93"/>
                      </a:cubicBezTo>
                      <a:cubicBezTo>
                        <a:pt x="148" y="94"/>
                        <a:pt x="149" y="94"/>
                        <a:pt x="149" y="93"/>
                      </a:cubicBezTo>
                      <a:cubicBezTo>
                        <a:pt x="148" y="93"/>
                        <a:pt x="148" y="93"/>
                        <a:pt x="148" y="93"/>
                      </a:cubicBezTo>
                      <a:cubicBezTo>
                        <a:pt x="149" y="92"/>
                        <a:pt x="149" y="93"/>
                        <a:pt x="150" y="93"/>
                      </a:cubicBezTo>
                      <a:cubicBezTo>
                        <a:pt x="150" y="92"/>
                        <a:pt x="149" y="92"/>
                        <a:pt x="148" y="92"/>
                      </a:cubicBezTo>
                      <a:close/>
                      <a:moveTo>
                        <a:pt x="112" y="102"/>
                      </a:moveTo>
                      <a:cubicBezTo>
                        <a:pt x="113" y="102"/>
                        <a:pt x="113" y="101"/>
                        <a:pt x="112" y="100"/>
                      </a:cubicBezTo>
                      <a:cubicBezTo>
                        <a:pt x="112" y="101"/>
                        <a:pt x="111" y="102"/>
                        <a:pt x="112" y="102"/>
                      </a:cubicBezTo>
                      <a:close/>
                      <a:moveTo>
                        <a:pt x="122" y="97"/>
                      </a:moveTo>
                      <a:cubicBezTo>
                        <a:pt x="122" y="97"/>
                        <a:pt x="123" y="96"/>
                        <a:pt x="123" y="97"/>
                      </a:cubicBezTo>
                      <a:cubicBezTo>
                        <a:pt x="124" y="97"/>
                        <a:pt x="124" y="97"/>
                        <a:pt x="124" y="97"/>
                      </a:cubicBezTo>
                      <a:cubicBezTo>
                        <a:pt x="124" y="97"/>
                        <a:pt x="124" y="97"/>
                        <a:pt x="124" y="96"/>
                      </a:cubicBezTo>
                      <a:cubicBezTo>
                        <a:pt x="123" y="97"/>
                        <a:pt x="122" y="96"/>
                        <a:pt x="122" y="97"/>
                      </a:cubicBezTo>
                      <a:close/>
                      <a:moveTo>
                        <a:pt x="126" y="95"/>
                      </a:moveTo>
                      <a:cubicBezTo>
                        <a:pt x="127" y="95"/>
                        <a:pt x="126" y="95"/>
                        <a:pt x="127" y="94"/>
                      </a:cubicBezTo>
                      <a:cubicBezTo>
                        <a:pt x="127" y="94"/>
                        <a:pt x="127" y="94"/>
                        <a:pt x="127" y="94"/>
                      </a:cubicBezTo>
                      <a:cubicBezTo>
                        <a:pt x="127" y="94"/>
                        <a:pt x="126" y="94"/>
                        <a:pt x="126" y="94"/>
                      </a:cubicBezTo>
                      <a:cubicBezTo>
                        <a:pt x="126" y="94"/>
                        <a:pt x="126" y="95"/>
                        <a:pt x="126" y="95"/>
                      </a:cubicBezTo>
                      <a:close/>
                      <a:moveTo>
                        <a:pt x="118" y="100"/>
                      </a:moveTo>
                      <a:cubicBezTo>
                        <a:pt x="118" y="99"/>
                        <a:pt x="118" y="99"/>
                        <a:pt x="117" y="99"/>
                      </a:cubicBezTo>
                      <a:cubicBezTo>
                        <a:pt x="116" y="99"/>
                        <a:pt x="118" y="99"/>
                        <a:pt x="117" y="100"/>
                      </a:cubicBezTo>
                      <a:cubicBezTo>
                        <a:pt x="117" y="100"/>
                        <a:pt x="116" y="99"/>
                        <a:pt x="115" y="100"/>
                      </a:cubicBezTo>
                      <a:cubicBezTo>
                        <a:pt x="116" y="100"/>
                        <a:pt x="117" y="100"/>
                        <a:pt x="117" y="101"/>
                      </a:cubicBezTo>
                      <a:lnTo>
                        <a:pt x="118" y="100"/>
                      </a:lnTo>
                      <a:close/>
                      <a:moveTo>
                        <a:pt x="120" y="99"/>
                      </a:moveTo>
                      <a:cubicBezTo>
                        <a:pt x="120" y="98"/>
                        <a:pt x="119" y="97"/>
                        <a:pt x="119" y="97"/>
                      </a:cubicBezTo>
                      <a:cubicBezTo>
                        <a:pt x="118" y="98"/>
                        <a:pt x="120" y="99"/>
                        <a:pt x="120" y="99"/>
                      </a:cubicBezTo>
                      <a:close/>
                      <a:moveTo>
                        <a:pt x="122" y="98"/>
                      </a:moveTo>
                      <a:cubicBezTo>
                        <a:pt x="122" y="98"/>
                        <a:pt x="123" y="98"/>
                        <a:pt x="123" y="97"/>
                      </a:cubicBezTo>
                      <a:cubicBezTo>
                        <a:pt x="122" y="99"/>
                        <a:pt x="122" y="98"/>
                        <a:pt x="121" y="97"/>
                      </a:cubicBezTo>
                      <a:cubicBezTo>
                        <a:pt x="121" y="98"/>
                        <a:pt x="121" y="98"/>
                        <a:pt x="120" y="98"/>
                      </a:cubicBezTo>
                      <a:cubicBezTo>
                        <a:pt x="121" y="99"/>
                        <a:pt x="121" y="99"/>
                        <a:pt x="122" y="98"/>
                      </a:cubicBezTo>
                      <a:close/>
                      <a:moveTo>
                        <a:pt x="124" y="98"/>
                      </a:moveTo>
                      <a:cubicBezTo>
                        <a:pt x="124" y="98"/>
                        <a:pt x="124" y="98"/>
                        <a:pt x="125" y="98"/>
                      </a:cubicBezTo>
                      <a:cubicBezTo>
                        <a:pt x="124" y="97"/>
                        <a:pt x="124" y="98"/>
                        <a:pt x="123" y="97"/>
                      </a:cubicBezTo>
                      <a:cubicBezTo>
                        <a:pt x="123" y="98"/>
                        <a:pt x="123" y="98"/>
                        <a:pt x="124" y="98"/>
                      </a:cubicBezTo>
                      <a:close/>
                      <a:moveTo>
                        <a:pt x="139" y="91"/>
                      </a:moveTo>
                      <a:cubicBezTo>
                        <a:pt x="138" y="93"/>
                        <a:pt x="136" y="91"/>
                        <a:pt x="136" y="93"/>
                      </a:cubicBezTo>
                      <a:cubicBezTo>
                        <a:pt x="137" y="92"/>
                        <a:pt x="139" y="93"/>
                        <a:pt x="139" y="91"/>
                      </a:cubicBezTo>
                      <a:close/>
                      <a:moveTo>
                        <a:pt x="147" y="90"/>
                      </a:moveTo>
                      <a:cubicBezTo>
                        <a:pt x="146" y="89"/>
                        <a:pt x="143" y="90"/>
                        <a:pt x="143" y="90"/>
                      </a:cubicBezTo>
                      <a:cubicBezTo>
                        <a:pt x="144" y="90"/>
                        <a:pt x="145" y="90"/>
                        <a:pt x="147" y="90"/>
                      </a:cubicBezTo>
                      <a:close/>
                      <a:moveTo>
                        <a:pt x="146" y="90"/>
                      </a:moveTo>
                      <a:cubicBezTo>
                        <a:pt x="146" y="91"/>
                        <a:pt x="145" y="91"/>
                        <a:pt x="146" y="91"/>
                      </a:cubicBezTo>
                      <a:cubicBezTo>
                        <a:pt x="146" y="91"/>
                        <a:pt x="146" y="91"/>
                        <a:pt x="146" y="91"/>
                      </a:cubicBezTo>
                      <a:cubicBezTo>
                        <a:pt x="147" y="91"/>
                        <a:pt x="148" y="91"/>
                        <a:pt x="148" y="90"/>
                      </a:cubicBezTo>
                      <a:cubicBezTo>
                        <a:pt x="147" y="91"/>
                        <a:pt x="147" y="90"/>
                        <a:pt x="146" y="90"/>
                      </a:cubicBezTo>
                      <a:close/>
                      <a:moveTo>
                        <a:pt x="149" y="88"/>
                      </a:moveTo>
                      <a:cubicBezTo>
                        <a:pt x="148" y="88"/>
                        <a:pt x="149" y="88"/>
                        <a:pt x="150" y="89"/>
                      </a:cubicBezTo>
                      <a:cubicBezTo>
                        <a:pt x="150" y="88"/>
                        <a:pt x="149" y="87"/>
                        <a:pt x="149" y="88"/>
                      </a:cubicBezTo>
                      <a:close/>
                      <a:moveTo>
                        <a:pt x="125" y="97"/>
                      </a:moveTo>
                      <a:cubicBezTo>
                        <a:pt x="126" y="96"/>
                        <a:pt x="126" y="96"/>
                        <a:pt x="126" y="96"/>
                      </a:cubicBezTo>
                      <a:cubicBezTo>
                        <a:pt x="125" y="96"/>
                        <a:pt x="125" y="97"/>
                        <a:pt x="125" y="97"/>
                      </a:cubicBezTo>
                      <a:cubicBezTo>
                        <a:pt x="125" y="97"/>
                        <a:pt x="124" y="97"/>
                        <a:pt x="125" y="97"/>
                      </a:cubicBezTo>
                      <a:cubicBezTo>
                        <a:pt x="126" y="97"/>
                        <a:pt x="125" y="98"/>
                        <a:pt x="126" y="97"/>
                      </a:cubicBezTo>
                      <a:cubicBezTo>
                        <a:pt x="126" y="97"/>
                        <a:pt x="126" y="97"/>
                        <a:pt x="125" y="97"/>
                      </a:cubicBezTo>
                      <a:close/>
                      <a:moveTo>
                        <a:pt x="129" y="94"/>
                      </a:moveTo>
                      <a:cubicBezTo>
                        <a:pt x="128" y="94"/>
                        <a:pt x="127" y="95"/>
                        <a:pt x="127" y="96"/>
                      </a:cubicBezTo>
                      <a:cubicBezTo>
                        <a:pt x="128" y="95"/>
                        <a:pt x="129" y="95"/>
                        <a:pt x="129" y="94"/>
                      </a:cubicBezTo>
                      <a:close/>
                      <a:moveTo>
                        <a:pt x="137" y="90"/>
                      </a:moveTo>
                      <a:cubicBezTo>
                        <a:pt x="137" y="91"/>
                        <a:pt x="137" y="91"/>
                        <a:pt x="137" y="91"/>
                      </a:cubicBezTo>
                      <a:cubicBezTo>
                        <a:pt x="138" y="90"/>
                        <a:pt x="139" y="92"/>
                        <a:pt x="139" y="90"/>
                      </a:cubicBezTo>
                      <a:cubicBezTo>
                        <a:pt x="138" y="91"/>
                        <a:pt x="137" y="90"/>
                        <a:pt x="137" y="90"/>
                      </a:cubicBezTo>
                      <a:close/>
                      <a:moveTo>
                        <a:pt x="133" y="91"/>
                      </a:moveTo>
                      <a:cubicBezTo>
                        <a:pt x="133" y="92"/>
                        <a:pt x="133" y="92"/>
                        <a:pt x="132" y="92"/>
                      </a:cubicBezTo>
                      <a:cubicBezTo>
                        <a:pt x="133" y="93"/>
                        <a:pt x="133" y="93"/>
                        <a:pt x="133" y="93"/>
                      </a:cubicBezTo>
                      <a:cubicBezTo>
                        <a:pt x="133" y="93"/>
                        <a:pt x="133" y="93"/>
                        <a:pt x="133" y="93"/>
                      </a:cubicBezTo>
                      <a:cubicBezTo>
                        <a:pt x="133" y="93"/>
                        <a:pt x="134" y="93"/>
                        <a:pt x="134" y="93"/>
                      </a:cubicBezTo>
                      <a:cubicBezTo>
                        <a:pt x="134" y="92"/>
                        <a:pt x="134" y="92"/>
                        <a:pt x="133" y="92"/>
                      </a:cubicBezTo>
                      <a:cubicBezTo>
                        <a:pt x="134" y="92"/>
                        <a:pt x="134" y="92"/>
                        <a:pt x="134" y="92"/>
                      </a:cubicBezTo>
                      <a:cubicBezTo>
                        <a:pt x="134" y="91"/>
                        <a:pt x="134" y="92"/>
                        <a:pt x="133" y="91"/>
                      </a:cubicBezTo>
                      <a:close/>
                      <a:moveTo>
                        <a:pt x="109" y="102"/>
                      </a:moveTo>
                      <a:cubicBezTo>
                        <a:pt x="109" y="102"/>
                        <a:pt x="109" y="102"/>
                        <a:pt x="109" y="102"/>
                      </a:cubicBezTo>
                      <a:cubicBezTo>
                        <a:pt x="109" y="102"/>
                        <a:pt x="110" y="101"/>
                        <a:pt x="110" y="101"/>
                      </a:cubicBezTo>
                      <a:lnTo>
                        <a:pt x="109" y="102"/>
                      </a:lnTo>
                      <a:close/>
                      <a:moveTo>
                        <a:pt x="113" y="99"/>
                      </a:moveTo>
                      <a:cubicBezTo>
                        <a:pt x="113" y="98"/>
                        <a:pt x="113" y="98"/>
                        <a:pt x="113" y="98"/>
                      </a:cubicBezTo>
                      <a:cubicBezTo>
                        <a:pt x="112" y="98"/>
                        <a:pt x="112" y="98"/>
                        <a:pt x="112" y="99"/>
                      </a:cubicBezTo>
                      <a:lnTo>
                        <a:pt x="113" y="99"/>
                      </a:lnTo>
                      <a:close/>
                      <a:moveTo>
                        <a:pt x="117" y="96"/>
                      </a:moveTo>
                      <a:cubicBezTo>
                        <a:pt x="118" y="96"/>
                        <a:pt x="118" y="95"/>
                        <a:pt x="118" y="96"/>
                      </a:cubicBezTo>
                      <a:cubicBezTo>
                        <a:pt x="118" y="96"/>
                        <a:pt x="117" y="97"/>
                        <a:pt x="117" y="97"/>
                      </a:cubicBezTo>
                      <a:cubicBezTo>
                        <a:pt x="119" y="96"/>
                        <a:pt x="119" y="95"/>
                        <a:pt x="120" y="96"/>
                      </a:cubicBezTo>
                      <a:cubicBezTo>
                        <a:pt x="120" y="95"/>
                        <a:pt x="120" y="95"/>
                        <a:pt x="120" y="95"/>
                      </a:cubicBezTo>
                      <a:cubicBezTo>
                        <a:pt x="119" y="96"/>
                        <a:pt x="117" y="95"/>
                        <a:pt x="117" y="96"/>
                      </a:cubicBezTo>
                      <a:close/>
                      <a:moveTo>
                        <a:pt x="184" y="75"/>
                      </a:moveTo>
                      <a:cubicBezTo>
                        <a:pt x="184" y="76"/>
                        <a:pt x="182" y="76"/>
                        <a:pt x="181" y="77"/>
                      </a:cubicBezTo>
                      <a:cubicBezTo>
                        <a:pt x="182" y="76"/>
                        <a:pt x="182" y="77"/>
                        <a:pt x="182" y="77"/>
                      </a:cubicBezTo>
                      <a:cubicBezTo>
                        <a:pt x="184" y="76"/>
                        <a:pt x="186" y="76"/>
                        <a:pt x="186" y="74"/>
                      </a:cubicBezTo>
                      <a:cubicBezTo>
                        <a:pt x="185" y="75"/>
                        <a:pt x="184" y="75"/>
                        <a:pt x="184" y="75"/>
                      </a:cubicBezTo>
                      <a:close/>
                      <a:moveTo>
                        <a:pt x="164" y="77"/>
                      </a:moveTo>
                      <a:cubicBezTo>
                        <a:pt x="165" y="77"/>
                        <a:pt x="165" y="77"/>
                        <a:pt x="166" y="76"/>
                      </a:cubicBezTo>
                      <a:cubicBezTo>
                        <a:pt x="165" y="77"/>
                        <a:pt x="164" y="76"/>
                        <a:pt x="164" y="77"/>
                      </a:cubicBezTo>
                      <a:close/>
                      <a:moveTo>
                        <a:pt x="169" y="75"/>
                      </a:moveTo>
                      <a:cubicBezTo>
                        <a:pt x="168" y="75"/>
                        <a:pt x="167" y="76"/>
                        <a:pt x="167" y="76"/>
                      </a:cubicBezTo>
                      <a:cubicBezTo>
                        <a:pt x="168" y="76"/>
                        <a:pt x="169" y="76"/>
                        <a:pt x="169" y="75"/>
                      </a:cubicBezTo>
                      <a:close/>
                      <a:moveTo>
                        <a:pt x="166" y="75"/>
                      </a:moveTo>
                      <a:cubicBezTo>
                        <a:pt x="167" y="74"/>
                        <a:pt x="167" y="75"/>
                        <a:pt x="168" y="75"/>
                      </a:cubicBezTo>
                      <a:cubicBezTo>
                        <a:pt x="167" y="75"/>
                        <a:pt x="168" y="74"/>
                        <a:pt x="167" y="74"/>
                      </a:cubicBezTo>
                      <a:cubicBezTo>
                        <a:pt x="166" y="74"/>
                        <a:pt x="163" y="74"/>
                        <a:pt x="163" y="73"/>
                      </a:cubicBezTo>
                      <a:cubicBezTo>
                        <a:pt x="162" y="74"/>
                        <a:pt x="162" y="75"/>
                        <a:pt x="161" y="75"/>
                      </a:cubicBezTo>
                      <a:cubicBezTo>
                        <a:pt x="161" y="75"/>
                        <a:pt x="161" y="76"/>
                        <a:pt x="161" y="76"/>
                      </a:cubicBezTo>
                      <a:cubicBezTo>
                        <a:pt x="162" y="76"/>
                        <a:pt x="165" y="75"/>
                        <a:pt x="164" y="76"/>
                      </a:cubicBezTo>
                      <a:cubicBezTo>
                        <a:pt x="165" y="76"/>
                        <a:pt x="165" y="75"/>
                        <a:pt x="166" y="75"/>
                      </a:cubicBezTo>
                      <a:close/>
                      <a:moveTo>
                        <a:pt x="162" y="78"/>
                      </a:moveTo>
                      <a:cubicBezTo>
                        <a:pt x="162" y="77"/>
                        <a:pt x="162" y="77"/>
                        <a:pt x="162" y="77"/>
                      </a:cubicBezTo>
                      <a:cubicBezTo>
                        <a:pt x="162" y="77"/>
                        <a:pt x="161" y="77"/>
                        <a:pt x="161" y="77"/>
                      </a:cubicBezTo>
                      <a:cubicBezTo>
                        <a:pt x="161" y="78"/>
                        <a:pt x="162" y="78"/>
                        <a:pt x="162" y="78"/>
                      </a:cubicBezTo>
                      <a:close/>
                      <a:moveTo>
                        <a:pt x="129" y="89"/>
                      </a:moveTo>
                      <a:cubicBezTo>
                        <a:pt x="129" y="88"/>
                        <a:pt x="128" y="89"/>
                        <a:pt x="127" y="89"/>
                      </a:cubicBezTo>
                      <a:cubicBezTo>
                        <a:pt x="127" y="88"/>
                        <a:pt x="127" y="88"/>
                        <a:pt x="127" y="88"/>
                      </a:cubicBezTo>
                      <a:cubicBezTo>
                        <a:pt x="128" y="88"/>
                        <a:pt x="128" y="88"/>
                        <a:pt x="128" y="88"/>
                      </a:cubicBezTo>
                      <a:cubicBezTo>
                        <a:pt x="128" y="87"/>
                        <a:pt x="127" y="87"/>
                        <a:pt x="127" y="88"/>
                      </a:cubicBezTo>
                      <a:cubicBezTo>
                        <a:pt x="128" y="88"/>
                        <a:pt x="126" y="89"/>
                        <a:pt x="126" y="90"/>
                      </a:cubicBezTo>
                      <a:cubicBezTo>
                        <a:pt x="127" y="90"/>
                        <a:pt x="128" y="89"/>
                        <a:pt x="129" y="89"/>
                      </a:cubicBezTo>
                      <a:close/>
                      <a:moveTo>
                        <a:pt x="130" y="89"/>
                      </a:moveTo>
                      <a:cubicBezTo>
                        <a:pt x="130" y="88"/>
                        <a:pt x="131" y="88"/>
                        <a:pt x="131" y="87"/>
                      </a:cubicBezTo>
                      <a:cubicBezTo>
                        <a:pt x="130" y="87"/>
                        <a:pt x="130" y="87"/>
                        <a:pt x="129" y="87"/>
                      </a:cubicBezTo>
                      <a:cubicBezTo>
                        <a:pt x="130" y="88"/>
                        <a:pt x="130" y="88"/>
                        <a:pt x="129" y="88"/>
                      </a:cubicBezTo>
                      <a:cubicBezTo>
                        <a:pt x="129" y="89"/>
                        <a:pt x="130" y="88"/>
                        <a:pt x="130" y="88"/>
                      </a:cubicBezTo>
                      <a:cubicBezTo>
                        <a:pt x="130" y="88"/>
                        <a:pt x="130" y="89"/>
                        <a:pt x="130" y="89"/>
                      </a:cubicBezTo>
                      <a:close/>
                      <a:moveTo>
                        <a:pt x="134" y="87"/>
                      </a:moveTo>
                      <a:cubicBezTo>
                        <a:pt x="134" y="87"/>
                        <a:pt x="135" y="87"/>
                        <a:pt x="135" y="86"/>
                      </a:cubicBezTo>
                      <a:cubicBezTo>
                        <a:pt x="134" y="86"/>
                        <a:pt x="133" y="87"/>
                        <a:pt x="133" y="87"/>
                      </a:cubicBezTo>
                      <a:cubicBezTo>
                        <a:pt x="133" y="87"/>
                        <a:pt x="133" y="86"/>
                        <a:pt x="133" y="86"/>
                      </a:cubicBezTo>
                      <a:cubicBezTo>
                        <a:pt x="132" y="86"/>
                        <a:pt x="133" y="87"/>
                        <a:pt x="133" y="88"/>
                      </a:cubicBezTo>
                      <a:cubicBezTo>
                        <a:pt x="134" y="88"/>
                        <a:pt x="133" y="87"/>
                        <a:pt x="134" y="87"/>
                      </a:cubicBezTo>
                      <a:close/>
                      <a:moveTo>
                        <a:pt x="138" y="85"/>
                      </a:moveTo>
                      <a:cubicBezTo>
                        <a:pt x="139" y="85"/>
                        <a:pt x="139" y="85"/>
                        <a:pt x="140" y="84"/>
                      </a:cubicBezTo>
                      <a:cubicBezTo>
                        <a:pt x="139" y="84"/>
                        <a:pt x="137" y="84"/>
                        <a:pt x="138" y="85"/>
                      </a:cubicBezTo>
                      <a:close/>
                      <a:moveTo>
                        <a:pt x="129" y="87"/>
                      </a:moveTo>
                      <a:cubicBezTo>
                        <a:pt x="129" y="87"/>
                        <a:pt x="130" y="86"/>
                        <a:pt x="130" y="87"/>
                      </a:cubicBezTo>
                      <a:cubicBezTo>
                        <a:pt x="131" y="86"/>
                        <a:pt x="130" y="86"/>
                        <a:pt x="131" y="86"/>
                      </a:cubicBezTo>
                      <a:cubicBezTo>
                        <a:pt x="131" y="87"/>
                        <a:pt x="134" y="85"/>
                        <a:pt x="135" y="86"/>
                      </a:cubicBezTo>
                      <a:cubicBezTo>
                        <a:pt x="134" y="84"/>
                        <a:pt x="129" y="85"/>
                        <a:pt x="129" y="87"/>
                      </a:cubicBezTo>
                      <a:close/>
                      <a:moveTo>
                        <a:pt x="134" y="84"/>
                      </a:moveTo>
                      <a:cubicBezTo>
                        <a:pt x="136" y="84"/>
                        <a:pt x="134" y="84"/>
                        <a:pt x="134" y="85"/>
                      </a:cubicBezTo>
                      <a:cubicBezTo>
                        <a:pt x="135" y="85"/>
                        <a:pt x="136" y="84"/>
                        <a:pt x="137" y="84"/>
                      </a:cubicBezTo>
                      <a:cubicBezTo>
                        <a:pt x="137" y="84"/>
                        <a:pt x="137" y="83"/>
                        <a:pt x="137" y="83"/>
                      </a:cubicBezTo>
                      <a:cubicBezTo>
                        <a:pt x="136" y="84"/>
                        <a:pt x="134" y="83"/>
                        <a:pt x="134" y="84"/>
                      </a:cubicBezTo>
                      <a:close/>
                      <a:moveTo>
                        <a:pt x="123" y="89"/>
                      </a:moveTo>
                      <a:cubicBezTo>
                        <a:pt x="123" y="89"/>
                        <a:pt x="124" y="89"/>
                        <a:pt x="124" y="88"/>
                      </a:cubicBezTo>
                      <a:cubicBezTo>
                        <a:pt x="123" y="88"/>
                        <a:pt x="122" y="88"/>
                        <a:pt x="121" y="89"/>
                      </a:cubicBezTo>
                      <a:cubicBezTo>
                        <a:pt x="122" y="89"/>
                        <a:pt x="121" y="90"/>
                        <a:pt x="120" y="90"/>
                      </a:cubicBezTo>
                      <a:cubicBezTo>
                        <a:pt x="120" y="90"/>
                        <a:pt x="120" y="90"/>
                        <a:pt x="120" y="90"/>
                      </a:cubicBezTo>
                      <a:cubicBezTo>
                        <a:pt x="120" y="90"/>
                        <a:pt x="120" y="90"/>
                        <a:pt x="120" y="90"/>
                      </a:cubicBezTo>
                      <a:cubicBezTo>
                        <a:pt x="120" y="91"/>
                        <a:pt x="120" y="91"/>
                        <a:pt x="120" y="91"/>
                      </a:cubicBezTo>
                      <a:cubicBezTo>
                        <a:pt x="121" y="91"/>
                        <a:pt x="122" y="90"/>
                        <a:pt x="122" y="90"/>
                      </a:cubicBezTo>
                      <a:cubicBezTo>
                        <a:pt x="122" y="91"/>
                        <a:pt x="120" y="91"/>
                        <a:pt x="121" y="92"/>
                      </a:cubicBezTo>
                      <a:cubicBezTo>
                        <a:pt x="122" y="92"/>
                        <a:pt x="123" y="91"/>
                        <a:pt x="124" y="90"/>
                      </a:cubicBezTo>
                      <a:cubicBezTo>
                        <a:pt x="123" y="91"/>
                        <a:pt x="122" y="91"/>
                        <a:pt x="122" y="91"/>
                      </a:cubicBezTo>
                      <a:cubicBezTo>
                        <a:pt x="124" y="90"/>
                        <a:pt x="124" y="90"/>
                        <a:pt x="127" y="88"/>
                      </a:cubicBezTo>
                      <a:cubicBezTo>
                        <a:pt x="126" y="87"/>
                        <a:pt x="126" y="88"/>
                        <a:pt x="125" y="87"/>
                      </a:cubicBezTo>
                      <a:cubicBezTo>
                        <a:pt x="124" y="88"/>
                        <a:pt x="124" y="90"/>
                        <a:pt x="123" y="89"/>
                      </a:cubicBezTo>
                      <a:close/>
                      <a:moveTo>
                        <a:pt x="132" y="84"/>
                      </a:moveTo>
                      <a:cubicBezTo>
                        <a:pt x="133" y="84"/>
                        <a:pt x="133" y="83"/>
                        <a:pt x="134" y="83"/>
                      </a:cubicBezTo>
                      <a:cubicBezTo>
                        <a:pt x="134" y="82"/>
                        <a:pt x="132" y="83"/>
                        <a:pt x="132" y="84"/>
                      </a:cubicBezTo>
                      <a:close/>
                      <a:moveTo>
                        <a:pt x="127" y="83"/>
                      </a:moveTo>
                      <a:cubicBezTo>
                        <a:pt x="126" y="84"/>
                        <a:pt x="126" y="84"/>
                        <a:pt x="126" y="84"/>
                      </a:cubicBezTo>
                      <a:cubicBezTo>
                        <a:pt x="126" y="84"/>
                        <a:pt x="127" y="85"/>
                        <a:pt x="127" y="84"/>
                      </a:cubicBezTo>
                      <a:cubicBezTo>
                        <a:pt x="127" y="84"/>
                        <a:pt x="127" y="84"/>
                        <a:pt x="127" y="83"/>
                      </a:cubicBezTo>
                      <a:close/>
                      <a:moveTo>
                        <a:pt x="109" y="89"/>
                      </a:moveTo>
                      <a:cubicBezTo>
                        <a:pt x="110" y="89"/>
                        <a:pt x="111" y="90"/>
                        <a:pt x="111" y="88"/>
                      </a:cubicBezTo>
                      <a:cubicBezTo>
                        <a:pt x="110" y="89"/>
                        <a:pt x="109" y="89"/>
                        <a:pt x="109" y="89"/>
                      </a:cubicBezTo>
                      <a:close/>
                      <a:moveTo>
                        <a:pt x="87" y="93"/>
                      </a:moveTo>
                      <a:cubicBezTo>
                        <a:pt x="88" y="95"/>
                        <a:pt x="83" y="94"/>
                        <a:pt x="85" y="95"/>
                      </a:cubicBezTo>
                      <a:cubicBezTo>
                        <a:pt x="85" y="95"/>
                        <a:pt x="86" y="96"/>
                        <a:pt x="85" y="96"/>
                      </a:cubicBezTo>
                      <a:cubicBezTo>
                        <a:pt x="86" y="95"/>
                        <a:pt x="88" y="93"/>
                        <a:pt x="87" y="93"/>
                      </a:cubicBezTo>
                      <a:close/>
                      <a:moveTo>
                        <a:pt x="77" y="98"/>
                      </a:moveTo>
                      <a:cubicBezTo>
                        <a:pt x="77" y="98"/>
                        <a:pt x="76" y="98"/>
                        <a:pt x="76" y="98"/>
                      </a:cubicBezTo>
                      <a:cubicBezTo>
                        <a:pt x="77" y="99"/>
                        <a:pt x="78" y="98"/>
                        <a:pt x="79" y="98"/>
                      </a:cubicBezTo>
                      <a:cubicBezTo>
                        <a:pt x="79" y="99"/>
                        <a:pt x="78" y="100"/>
                        <a:pt x="78" y="100"/>
                      </a:cubicBezTo>
                      <a:cubicBezTo>
                        <a:pt x="79" y="100"/>
                        <a:pt x="79" y="101"/>
                        <a:pt x="79" y="100"/>
                      </a:cubicBezTo>
                      <a:cubicBezTo>
                        <a:pt x="80" y="99"/>
                        <a:pt x="81" y="98"/>
                        <a:pt x="80" y="97"/>
                      </a:cubicBezTo>
                      <a:cubicBezTo>
                        <a:pt x="79" y="98"/>
                        <a:pt x="80" y="97"/>
                        <a:pt x="80" y="98"/>
                      </a:cubicBezTo>
                      <a:cubicBezTo>
                        <a:pt x="79" y="97"/>
                        <a:pt x="77" y="99"/>
                        <a:pt x="77" y="97"/>
                      </a:cubicBezTo>
                      <a:cubicBezTo>
                        <a:pt x="76" y="97"/>
                        <a:pt x="78" y="98"/>
                        <a:pt x="77" y="98"/>
                      </a:cubicBezTo>
                      <a:close/>
                      <a:moveTo>
                        <a:pt x="150" y="128"/>
                      </a:moveTo>
                      <a:cubicBezTo>
                        <a:pt x="150" y="127"/>
                        <a:pt x="150" y="126"/>
                        <a:pt x="151" y="126"/>
                      </a:cubicBezTo>
                      <a:cubicBezTo>
                        <a:pt x="151" y="127"/>
                        <a:pt x="151" y="126"/>
                        <a:pt x="152" y="126"/>
                      </a:cubicBezTo>
                      <a:cubicBezTo>
                        <a:pt x="152" y="127"/>
                        <a:pt x="152" y="127"/>
                        <a:pt x="153" y="126"/>
                      </a:cubicBezTo>
                      <a:cubicBezTo>
                        <a:pt x="153" y="127"/>
                        <a:pt x="151" y="127"/>
                        <a:pt x="150" y="128"/>
                      </a:cubicBezTo>
                      <a:close/>
                      <a:moveTo>
                        <a:pt x="146" y="87"/>
                      </a:moveTo>
                      <a:cubicBezTo>
                        <a:pt x="145" y="87"/>
                        <a:pt x="146" y="88"/>
                        <a:pt x="145" y="88"/>
                      </a:cubicBezTo>
                      <a:cubicBezTo>
                        <a:pt x="146" y="87"/>
                        <a:pt x="142" y="87"/>
                        <a:pt x="144" y="86"/>
                      </a:cubicBezTo>
                      <a:cubicBezTo>
                        <a:pt x="144" y="86"/>
                        <a:pt x="144" y="87"/>
                        <a:pt x="144" y="87"/>
                      </a:cubicBezTo>
                      <a:cubicBezTo>
                        <a:pt x="145" y="86"/>
                        <a:pt x="146" y="87"/>
                        <a:pt x="147" y="86"/>
                      </a:cubicBezTo>
                      <a:cubicBezTo>
                        <a:pt x="147" y="87"/>
                        <a:pt x="147" y="87"/>
                        <a:pt x="147" y="87"/>
                      </a:cubicBezTo>
                      <a:cubicBezTo>
                        <a:pt x="146" y="87"/>
                        <a:pt x="147" y="87"/>
                        <a:pt x="147" y="87"/>
                      </a:cubicBezTo>
                      <a:cubicBezTo>
                        <a:pt x="147" y="87"/>
                        <a:pt x="146" y="87"/>
                        <a:pt x="146" y="88"/>
                      </a:cubicBezTo>
                      <a:cubicBezTo>
                        <a:pt x="146" y="88"/>
                        <a:pt x="146" y="87"/>
                        <a:pt x="146" y="87"/>
                      </a:cubicBezTo>
                      <a:close/>
                      <a:moveTo>
                        <a:pt x="5" y="145"/>
                      </a:moveTo>
                      <a:cubicBezTo>
                        <a:pt x="5" y="147"/>
                        <a:pt x="4" y="148"/>
                        <a:pt x="4" y="150"/>
                      </a:cubicBezTo>
                      <a:cubicBezTo>
                        <a:pt x="3" y="150"/>
                        <a:pt x="3" y="150"/>
                        <a:pt x="3" y="150"/>
                      </a:cubicBezTo>
                      <a:cubicBezTo>
                        <a:pt x="2" y="148"/>
                        <a:pt x="3" y="148"/>
                        <a:pt x="3" y="146"/>
                      </a:cubicBezTo>
                      <a:cubicBezTo>
                        <a:pt x="3" y="146"/>
                        <a:pt x="5" y="146"/>
                        <a:pt x="4" y="145"/>
                      </a:cubicBezTo>
                      <a:cubicBezTo>
                        <a:pt x="3" y="145"/>
                        <a:pt x="5" y="145"/>
                        <a:pt x="5" y="145"/>
                      </a:cubicBezTo>
                      <a:close/>
                      <a:moveTo>
                        <a:pt x="149" y="145"/>
                      </a:moveTo>
                      <a:cubicBezTo>
                        <a:pt x="150" y="145"/>
                        <a:pt x="151" y="146"/>
                        <a:pt x="151" y="145"/>
                      </a:cubicBezTo>
                      <a:cubicBezTo>
                        <a:pt x="152" y="146"/>
                        <a:pt x="150" y="147"/>
                        <a:pt x="149" y="147"/>
                      </a:cubicBezTo>
                      <a:cubicBezTo>
                        <a:pt x="149" y="147"/>
                        <a:pt x="149" y="147"/>
                        <a:pt x="149" y="147"/>
                      </a:cubicBezTo>
                      <a:cubicBezTo>
                        <a:pt x="149" y="146"/>
                        <a:pt x="150" y="146"/>
                        <a:pt x="149" y="145"/>
                      </a:cubicBezTo>
                      <a:close/>
                      <a:moveTo>
                        <a:pt x="154" y="127"/>
                      </a:moveTo>
                      <a:cubicBezTo>
                        <a:pt x="155" y="126"/>
                        <a:pt x="155" y="126"/>
                        <a:pt x="155" y="126"/>
                      </a:cubicBezTo>
                      <a:cubicBezTo>
                        <a:pt x="155" y="127"/>
                        <a:pt x="155" y="127"/>
                        <a:pt x="155" y="127"/>
                      </a:cubicBezTo>
                      <a:cubicBezTo>
                        <a:pt x="155" y="127"/>
                        <a:pt x="155" y="127"/>
                        <a:pt x="155" y="127"/>
                      </a:cubicBezTo>
                      <a:cubicBezTo>
                        <a:pt x="156" y="128"/>
                        <a:pt x="154" y="128"/>
                        <a:pt x="153" y="128"/>
                      </a:cubicBezTo>
                      <a:cubicBezTo>
                        <a:pt x="153" y="127"/>
                        <a:pt x="155" y="128"/>
                        <a:pt x="154" y="127"/>
                      </a:cubicBezTo>
                      <a:close/>
                      <a:moveTo>
                        <a:pt x="153" y="120"/>
                      </a:moveTo>
                      <a:cubicBezTo>
                        <a:pt x="154" y="119"/>
                        <a:pt x="153" y="119"/>
                        <a:pt x="153" y="118"/>
                      </a:cubicBezTo>
                      <a:cubicBezTo>
                        <a:pt x="154" y="118"/>
                        <a:pt x="154" y="119"/>
                        <a:pt x="154" y="119"/>
                      </a:cubicBezTo>
                      <a:cubicBezTo>
                        <a:pt x="153" y="119"/>
                        <a:pt x="153" y="120"/>
                        <a:pt x="153" y="120"/>
                      </a:cubicBezTo>
                      <a:cubicBezTo>
                        <a:pt x="153" y="120"/>
                        <a:pt x="153" y="120"/>
                        <a:pt x="153" y="120"/>
                      </a:cubicBezTo>
                      <a:close/>
                      <a:moveTo>
                        <a:pt x="158" y="120"/>
                      </a:moveTo>
                      <a:cubicBezTo>
                        <a:pt x="159" y="120"/>
                        <a:pt x="159" y="120"/>
                        <a:pt x="159" y="121"/>
                      </a:cubicBezTo>
                      <a:cubicBezTo>
                        <a:pt x="161" y="120"/>
                        <a:pt x="164" y="120"/>
                        <a:pt x="166" y="119"/>
                      </a:cubicBezTo>
                      <a:cubicBezTo>
                        <a:pt x="166" y="120"/>
                        <a:pt x="163" y="120"/>
                        <a:pt x="162" y="120"/>
                      </a:cubicBezTo>
                      <a:cubicBezTo>
                        <a:pt x="162" y="121"/>
                        <a:pt x="162" y="121"/>
                        <a:pt x="162" y="121"/>
                      </a:cubicBezTo>
                      <a:cubicBezTo>
                        <a:pt x="161" y="121"/>
                        <a:pt x="160" y="122"/>
                        <a:pt x="159" y="122"/>
                      </a:cubicBezTo>
                      <a:cubicBezTo>
                        <a:pt x="159" y="122"/>
                        <a:pt x="160" y="122"/>
                        <a:pt x="160" y="121"/>
                      </a:cubicBezTo>
                      <a:cubicBezTo>
                        <a:pt x="159" y="121"/>
                        <a:pt x="159" y="122"/>
                        <a:pt x="158" y="122"/>
                      </a:cubicBezTo>
                      <a:cubicBezTo>
                        <a:pt x="158" y="121"/>
                        <a:pt x="158" y="121"/>
                        <a:pt x="158" y="120"/>
                      </a:cubicBezTo>
                      <a:close/>
                      <a:moveTo>
                        <a:pt x="158" y="117"/>
                      </a:moveTo>
                      <a:cubicBezTo>
                        <a:pt x="158" y="117"/>
                        <a:pt x="158" y="117"/>
                        <a:pt x="159" y="117"/>
                      </a:cubicBezTo>
                      <a:cubicBezTo>
                        <a:pt x="159" y="117"/>
                        <a:pt x="158" y="118"/>
                        <a:pt x="159" y="118"/>
                      </a:cubicBezTo>
                      <a:cubicBezTo>
                        <a:pt x="159" y="118"/>
                        <a:pt x="158" y="118"/>
                        <a:pt x="158" y="117"/>
                      </a:cubicBezTo>
                      <a:close/>
                      <a:moveTo>
                        <a:pt x="159" y="117"/>
                      </a:moveTo>
                      <a:cubicBezTo>
                        <a:pt x="159" y="117"/>
                        <a:pt x="160" y="117"/>
                        <a:pt x="159" y="116"/>
                      </a:cubicBezTo>
                      <a:cubicBezTo>
                        <a:pt x="160" y="116"/>
                        <a:pt x="160" y="116"/>
                        <a:pt x="160" y="116"/>
                      </a:cubicBezTo>
                      <a:cubicBezTo>
                        <a:pt x="160" y="117"/>
                        <a:pt x="160" y="117"/>
                        <a:pt x="160" y="117"/>
                      </a:cubicBezTo>
                      <a:cubicBezTo>
                        <a:pt x="161" y="118"/>
                        <a:pt x="160" y="116"/>
                        <a:pt x="161" y="117"/>
                      </a:cubicBezTo>
                      <a:cubicBezTo>
                        <a:pt x="161" y="118"/>
                        <a:pt x="160" y="117"/>
                        <a:pt x="159" y="117"/>
                      </a:cubicBezTo>
                      <a:close/>
                      <a:moveTo>
                        <a:pt x="163" y="125"/>
                      </a:moveTo>
                      <a:cubicBezTo>
                        <a:pt x="163" y="124"/>
                        <a:pt x="163" y="124"/>
                        <a:pt x="163" y="124"/>
                      </a:cubicBezTo>
                      <a:cubicBezTo>
                        <a:pt x="164" y="125"/>
                        <a:pt x="163" y="125"/>
                        <a:pt x="163" y="126"/>
                      </a:cubicBezTo>
                      <a:cubicBezTo>
                        <a:pt x="162" y="126"/>
                        <a:pt x="164" y="125"/>
                        <a:pt x="163" y="125"/>
                      </a:cubicBezTo>
                      <a:close/>
                      <a:moveTo>
                        <a:pt x="166" y="121"/>
                      </a:moveTo>
                      <a:cubicBezTo>
                        <a:pt x="167" y="121"/>
                        <a:pt x="167" y="120"/>
                        <a:pt x="167" y="120"/>
                      </a:cubicBezTo>
                      <a:cubicBezTo>
                        <a:pt x="167" y="120"/>
                        <a:pt x="169" y="120"/>
                        <a:pt x="170" y="119"/>
                      </a:cubicBezTo>
                      <a:cubicBezTo>
                        <a:pt x="171" y="120"/>
                        <a:pt x="165" y="121"/>
                        <a:pt x="165" y="121"/>
                      </a:cubicBezTo>
                      <a:cubicBezTo>
                        <a:pt x="166" y="121"/>
                        <a:pt x="166" y="120"/>
                        <a:pt x="166" y="121"/>
                      </a:cubicBezTo>
                      <a:close/>
                      <a:moveTo>
                        <a:pt x="164" y="116"/>
                      </a:moveTo>
                      <a:cubicBezTo>
                        <a:pt x="165" y="116"/>
                        <a:pt x="165" y="117"/>
                        <a:pt x="165" y="116"/>
                      </a:cubicBezTo>
                      <a:cubicBezTo>
                        <a:pt x="165" y="116"/>
                        <a:pt x="165" y="116"/>
                        <a:pt x="165" y="116"/>
                      </a:cubicBezTo>
                      <a:cubicBezTo>
                        <a:pt x="165" y="117"/>
                        <a:pt x="166" y="118"/>
                        <a:pt x="165" y="118"/>
                      </a:cubicBezTo>
                      <a:cubicBezTo>
                        <a:pt x="165" y="118"/>
                        <a:pt x="165" y="117"/>
                        <a:pt x="165" y="117"/>
                      </a:cubicBezTo>
                      <a:cubicBezTo>
                        <a:pt x="165" y="117"/>
                        <a:pt x="164" y="117"/>
                        <a:pt x="164" y="116"/>
                      </a:cubicBezTo>
                      <a:close/>
                      <a:moveTo>
                        <a:pt x="167" y="104"/>
                      </a:moveTo>
                      <a:cubicBezTo>
                        <a:pt x="165" y="104"/>
                        <a:pt x="164" y="104"/>
                        <a:pt x="163" y="105"/>
                      </a:cubicBezTo>
                      <a:cubicBezTo>
                        <a:pt x="162" y="104"/>
                        <a:pt x="161" y="105"/>
                        <a:pt x="160" y="105"/>
                      </a:cubicBezTo>
                      <a:cubicBezTo>
                        <a:pt x="159" y="104"/>
                        <a:pt x="162" y="104"/>
                        <a:pt x="161" y="104"/>
                      </a:cubicBezTo>
                      <a:cubicBezTo>
                        <a:pt x="161" y="104"/>
                        <a:pt x="164" y="103"/>
                        <a:pt x="163" y="104"/>
                      </a:cubicBezTo>
                      <a:cubicBezTo>
                        <a:pt x="164" y="102"/>
                        <a:pt x="167" y="103"/>
                        <a:pt x="168" y="102"/>
                      </a:cubicBezTo>
                      <a:cubicBezTo>
                        <a:pt x="168" y="102"/>
                        <a:pt x="167" y="103"/>
                        <a:pt x="167" y="104"/>
                      </a:cubicBezTo>
                      <a:close/>
                      <a:moveTo>
                        <a:pt x="160" y="103"/>
                      </a:moveTo>
                      <a:cubicBezTo>
                        <a:pt x="160" y="103"/>
                        <a:pt x="160" y="103"/>
                        <a:pt x="160" y="103"/>
                      </a:cubicBezTo>
                      <a:cubicBezTo>
                        <a:pt x="161" y="103"/>
                        <a:pt x="160" y="104"/>
                        <a:pt x="161" y="104"/>
                      </a:cubicBezTo>
                      <a:cubicBezTo>
                        <a:pt x="161" y="104"/>
                        <a:pt x="161" y="104"/>
                        <a:pt x="160" y="104"/>
                      </a:cubicBezTo>
                      <a:cubicBezTo>
                        <a:pt x="160" y="104"/>
                        <a:pt x="160" y="104"/>
                        <a:pt x="160" y="104"/>
                      </a:cubicBezTo>
                      <a:cubicBezTo>
                        <a:pt x="159" y="104"/>
                        <a:pt x="161" y="103"/>
                        <a:pt x="160" y="103"/>
                      </a:cubicBezTo>
                      <a:close/>
                      <a:moveTo>
                        <a:pt x="165" y="112"/>
                      </a:moveTo>
                      <a:cubicBezTo>
                        <a:pt x="166" y="112"/>
                        <a:pt x="167" y="111"/>
                        <a:pt x="168" y="112"/>
                      </a:cubicBezTo>
                      <a:cubicBezTo>
                        <a:pt x="167" y="112"/>
                        <a:pt x="167" y="112"/>
                        <a:pt x="167" y="112"/>
                      </a:cubicBezTo>
                      <a:cubicBezTo>
                        <a:pt x="167" y="111"/>
                        <a:pt x="165" y="113"/>
                        <a:pt x="165" y="112"/>
                      </a:cubicBezTo>
                      <a:close/>
                      <a:moveTo>
                        <a:pt x="163" y="102"/>
                      </a:moveTo>
                      <a:cubicBezTo>
                        <a:pt x="163" y="103"/>
                        <a:pt x="162" y="102"/>
                        <a:pt x="162" y="102"/>
                      </a:cubicBezTo>
                      <a:cubicBezTo>
                        <a:pt x="161" y="102"/>
                        <a:pt x="163" y="101"/>
                        <a:pt x="163" y="102"/>
                      </a:cubicBezTo>
                      <a:close/>
                      <a:moveTo>
                        <a:pt x="156" y="85"/>
                      </a:moveTo>
                      <a:cubicBezTo>
                        <a:pt x="157" y="85"/>
                        <a:pt x="158" y="84"/>
                        <a:pt x="159" y="83"/>
                      </a:cubicBezTo>
                      <a:cubicBezTo>
                        <a:pt x="160" y="84"/>
                        <a:pt x="159" y="84"/>
                        <a:pt x="159" y="84"/>
                      </a:cubicBezTo>
                      <a:cubicBezTo>
                        <a:pt x="161" y="82"/>
                        <a:pt x="164" y="83"/>
                        <a:pt x="168" y="81"/>
                      </a:cubicBezTo>
                      <a:cubicBezTo>
                        <a:pt x="169" y="81"/>
                        <a:pt x="168" y="82"/>
                        <a:pt x="168" y="82"/>
                      </a:cubicBezTo>
                      <a:cubicBezTo>
                        <a:pt x="169" y="82"/>
                        <a:pt x="169" y="81"/>
                        <a:pt x="169" y="82"/>
                      </a:cubicBezTo>
                      <a:cubicBezTo>
                        <a:pt x="169" y="82"/>
                        <a:pt x="170" y="82"/>
                        <a:pt x="170" y="82"/>
                      </a:cubicBezTo>
                      <a:cubicBezTo>
                        <a:pt x="170" y="82"/>
                        <a:pt x="170" y="82"/>
                        <a:pt x="170" y="82"/>
                      </a:cubicBezTo>
                      <a:cubicBezTo>
                        <a:pt x="170" y="82"/>
                        <a:pt x="170" y="82"/>
                        <a:pt x="170" y="82"/>
                      </a:cubicBezTo>
                      <a:cubicBezTo>
                        <a:pt x="171" y="82"/>
                        <a:pt x="171" y="82"/>
                        <a:pt x="171" y="82"/>
                      </a:cubicBezTo>
                      <a:cubicBezTo>
                        <a:pt x="171" y="82"/>
                        <a:pt x="170" y="82"/>
                        <a:pt x="170" y="83"/>
                      </a:cubicBezTo>
                      <a:cubicBezTo>
                        <a:pt x="169" y="83"/>
                        <a:pt x="168" y="83"/>
                        <a:pt x="168" y="83"/>
                      </a:cubicBezTo>
                      <a:cubicBezTo>
                        <a:pt x="167" y="83"/>
                        <a:pt x="166" y="84"/>
                        <a:pt x="166" y="83"/>
                      </a:cubicBezTo>
                      <a:cubicBezTo>
                        <a:pt x="165" y="83"/>
                        <a:pt x="165" y="84"/>
                        <a:pt x="166" y="84"/>
                      </a:cubicBezTo>
                      <a:cubicBezTo>
                        <a:pt x="165" y="85"/>
                        <a:pt x="163" y="85"/>
                        <a:pt x="163" y="85"/>
                      </a:cubicBezTo>
                      <a:cubicBezTo>
                        <a:pt x="162" y="84"/>
                        <a:pt x="162" y="85"/>
                        <a:pt x="162" y="84"/>
                      </a:cubicBezTo>
                      <a:cubicBezTo>
                        <a:pt x="162" y="84"/>
                        <a:pt x="162" y="85"/>
                        <a:pt x="161" y="85"/>
                      </a:cubicBezTo>
                      <a:cubicBezTo>
                        <a:pt x="162" y="85"/>
                        <a:pt x="161" y="85"/>
                        <a:pt x="161" y="86"/>
                      </a:cubicBezTo>
                      <a:cubicBezTo>
                        <a:pt x="161" y="86"/>
                        <a:pt x="161" y="86"/>
                        <a:pt x="161" y="86"/>
                      </a:cubicBezTo>
                      <a:cubicBezTo>
                        <a:pt x="162" y="86"/>
                        <a:pt x="162" y="86"/>
                        <a:pt x="163" y="86"/>
                      </a:cubicBezTo>
                      <a:cubicBezTo>
                        <a:pt x="163" y="87"/>
                        <a:pt x="161" y="87"/>
                        <a:pt x="160" y="87"/>
                      </a:cubicBezTo>
                      <a:cubicBezTo>
                        <a:pt x="160" y="86"/>
                        <a:pt x="159" y="86"/>
                        <a:pt x="158" y="87"/>
                      </a:cubicBezTo>
                      <a:cubicBezTo>
                        <a:pt x="157" y="85"/>
                        <a:pt x="157" y="85"/>
                        <a:pt x="156" y="84"/>
                      </a:cubicBezTo>
                      <a:cubicBezTo>
                        <a:pt x="156" y="84"/>
                        <a:pt x="156" y="84"/>
                        <a:pt x="156" y="85"/>
                      </a:cubicBezTo>
                      <a:close/>
                      <a:moveTo>
                        <a:pt x="164" y="102"/>
                      </a:moveTo>
                      <a:cubicBezTo>
                        <a:pt x="164" y="102"/>
                        <a:pt x="164" y="102"/>
                        <a:pt x="164" y="102"/>
                      </a:cubicBezTo>
                      <a:cubicBezTo>
                        <a:pt x="164" y="101"/>
                        <a:pt x="165" y="101"/>
                        <a:pt x="166" y="101"/>
                      </a:cubicBezTo>
                      <a:cubicBezTo>
                        <a:pt x="166" y="102"/>
                        <a:pt x="165" y="102"/>
                        <a:pt x="164" y="102"/>
                      </a:cubicBezTo>
                      <a:close/>
                      <a:moveTo>
                        <a:pt x="173" y="113"/>
                      </a:moveTo>
                      <a:cubicBezTo>
                        <a:pt x="177" y="112"/>
                        <a:pt x="180" y="110"/>
                        <a:pt x="185" y="110"/>
                      </a:cubicBezTo>
                      <a:cubicBezTo>
                        <a:pt x="184" y="112"/>
                        <a:pt x="181" y="112"/>
                        <a:pt x="179" y="113"/>
                      </a:cubicBezTo>
                      <a:cubicBezTo>
                        <a:pt x="179" y="112"/>
                        <a:pt x="180" y="112"/>
                        <a:pt x="180" y="112"/>
                      </a:cubicBezTo>
                      <a:cubicBezTo>
                        <a:pt x="176" y="113"/>
                        <a:pt x="173" y="114"/>
                        <a:pt x="170" y="116"/>
                      </a:cubicBezTo>
                      <a:cubicBezTo>
                        <a:pt x="169" y="116"/>
                        <a:pt x="170" y="115"/>
                        <a:pt x="169" y="115"/>
                      </a:cubicBezTo>
                      <a:cubicBezTo>
                        <a:pt x="169" y="114"/>
                        <a:pt x="171" y="115"/>
                        <a:pt x="171" y="114"/>
                      </a:cubicBezTo>
                      <a:cubicBezTo>
                        <a:pt x="171" y="114"/>
                        <a:pt x="171" y="114"/>
                        <a:pt x="171" y="115"/>
                      </a:cubicBezTo>
                      <a:cubicBezTo>
                        <a:pt x="173" y="115"/>
                        <a:pt x="173" y="113"/>
                        <a:pt x="174" y="114"/>
                      </a:cubicBezTo>
                      <a:cubicBezTo>
                        <a:pt x="173" y="113"/>
                        <a:pt x="173" y="113"/>
                        <a:pt x="173" y="113"/>
                      </a:cubicBezTo>
                      <a:close/>
                      <a:moveTo>
                        <a:pt x="172" y="116"/>
                      </a:moveTo>
                      <a:cubicBezTo>
                        <a:pt x="172" y="116"/>
                        <a:pt x="171" y="116"/>
                        <a:pt x="171" y="116"/>
                      </a:cubicBezTo>
                      <a:cubicBezTo>
                        <a:pt x="170" y="116"/>
                        <a:pt x="171" y="115"/>
                        <a:pt x="172" y="115"/>
                      </a:cubicBezTo>
                      <a:cubicBezTo>
                        <a:pt x="171" y="116"/>
                        <a:pt x="172" y="116"/>
                        <a:pt x="171" y="117"/>
                      </a:cubicBezTo>
                      <a:cubicBezTo>
                        <a:pt x="171" y="116"/>
                        <a:pt x="171" y="116"/>
                        <a:pt x="172" y="116"/>
                      </a:cubicBezTo>
                      <a:close/>
                      <a:moveTo>
                        <a:pt x="171" y="88"/>
                      </a:moveTo>
                      <a:cubicBezTo>
                        <a:pt x="170" y="88"/>
                        <a:pt x="170" y="88"/>
                        <a:pt x="170" y="88"/>
                      </a:cubicBezTo>
                      <a:cubicBezTo>
                        <a:pt x="171" y="87"/>
                        <a:pt x="169" y="87"/>
                        <a:pt x="169" y="86"/>
                      </a:cubicBezTo>
                      <a:cubicBezTo>
                        <a:pt x="166" y="86"/>
                        <a:pt x="165" y="87"/>
                        <a:pt x="162" y="88"/>
                      </a:cubicBezTo>
                      <a:cubicBezTo>
                        <a:pt x="162" y="87"/>
                        <a:pt x="163" y="87"/>
                        <a:pt x="163" y="86"/>
                      </a:cubicBezTo>
                      <a:cubicBezTo>
                        <a:pt x="163" y="88"/>
                        <a:pt x="164" y="85"/>
                        <a:pt x="165" y="86"/>
                      </a:cubicBezTo>
                      <a:cubicBezTo>
                        <a:pt x="166" y="86"/>
                        <a:pt x="165" y="85"/>
                        <a:pt x="166" y="85"/>
                      </a:cubicBezTo>
                      <a:cubicBezTo>
                        <a:pt x="166" y="86"/>
                        <a:pt x="166" y="85"/>
                        <a:pt x="167" y="86"/>
                      </a:cubicBezTo>
                      <a:cubicBezTo>
                        <a:pt x="168" y="84"/>
                        <a:pt x="170" y="85"/>
                        <a:pt x="172" y="84"/>
                      </a:cubicBezTo>
                      <a:cubicBezTo>
                        <a:pt x="173" y="85"/>
                        <a:pt x="170" y="86"/>
                        <a:pt x="172" y="86"/>
                      </a:cubicBezTo>
                      <a:cubicBezTo>
                        <a:pt x="172" y="87"/>
                        <a:pt x="170" y="87"/>
                        <a:pt x="171" y="88"/>
                      </a:cubicBezTo>
                      <a:close/>
                      <a:moveTo>
                        <a:pt x="181" y="127"/>
                      </a:moveTo>
                      <a:cubicBezTo>
                        <a:pt x="181" y="129"/>
                        <a:pt x="179" y="128"/>
                        <a:pt x="178" y="128"/>
                      </a:cubicBezTo>
                      <a:cubicBezTo>
                        <a:pt x="178" y="127"/>
                        <a:pt x="180" y="128"/>
                        <a:pt x="181" y="127"/>
                      </a:cubicBezTo>
                      <a:close/>
                      <a:moveTo>
                        <a:pt x="177" y="120"/>
                      </a:moveTo>
                      <a:cubicBezTo>
                        <a:pt x="178" y="121"/>
                        <a:pt x="178" y="122"/>
                        <a:pt x="178" y="121"/>
                      </a:cubicBezTo>
                      <a:cubicBezTo>
                        <a:pt x="179" y="121"/>
                        <a:pt x="177" y="122"/>
                        <a:pt x="177" y="122"/>
                      </a:cubicBezTo>
                      <a:cubicBezTo>
                        <a:pt x="176" y="122"/>
                        <a:pt x="176" y="120"/>
                        <a:pt x="177" y="120"/>
                      </a:cubicBezTo>
                      <a:close/>
                      <a:moveTo>
                        <a:pt x="180" y="105"/>
                      </a:moveTo>
                      <a:cubicBezTo>
                        <a:pt x="180" y="105"/>
                        <a:pt x="181" y="104"/>
                        <a:pt x="181" y="105"/>
                      </a:cubicBezTo>
                      <a:cubicBezTo>
                        <a:pt x="182" y="104"/>
                        <a:pt x="182" y="104"/>
                        <a:pt x="184" y="104"/>
                      </a:cubicBezTo>
                      <a:cubicBezTo>
                        <a:pt x="184" y="104"/>
                        <a:pt x="183" y="104"/>
                        <a:pt x="184" y="105"/>
                      </a:cubicBezTo>
                      <a:cubicBezTo>
                        <a:pt x="184" y="105"/>
                        <a:pt x="184" y="105"/>
                        <a:pt x="185" y="105"/>
                      </a:cubicBezTo>
                      <a:cubicBezTo>
                        <a:pt x="185" y="105"/>
                        <a:pt x="186" y="104"/>
                        <a:pt x="185" y="104"/>
                      </a:cubicBezTo>
                      <a:cubicBezTo>
                        <a:pt x="185" y="104"/>
                        <a:pt x="184" y="104"/>
                        <a:pt x="185" y="104"/>
                      </a:cubicBezTo>
                      <a:cubicBezTo>
                        <a:pt x="184" y="104"/>
                        <a:pt x="185" y="104"/>
                        <a:pt x="184" y="103"/>
                      </a:cubicBezTo>
                      <a:cubicBezTo>
                        <a:pt x="186" y="103"/>
                        <a:pt x="187" y="102"/>
                        <a:pt x="189" y="101"/>
                      </a:cubicBezTo>
                      <a:cubicBezTo>
                        <a:pt x="188" y="102"/>
                        <a:pt x="188" y="103"/>
                        <a:pt x="189" y="104"/>
                      </a:cubicBezTo>
                      <a:cubicBezTo>
                        <a:pt x="184" y="105"/>
                        <a:pt x="183" y="106"/>
                        <a:pt x="179" y="106"/>
                      </a:cubicBezTo>
                      <a:cubicBezTo>
                        <a:pt x="179" y="106"/>
                        <a:pt x="180" y="105"/>
                        <a:pt x="180" y="105"/>
                      </a:cubicBezTo>
                      <a:close/>
                      <a:moveTo>
                        <a:pt x="192" y="96"/>
                      </a:moveTo>
                      <a:cubicBezTo>
                        <a:pt x="193" y="96"/>
                        <a:pt x="194" y="96"/>
                        <a:pt x="195" y="95"/>
                      </a:cubicBezTo>
                      <a:cubicBezTo>
                        <a:pt x="196" y="95"/>
                        <a:pt x="195" y="96"/>
                        <a:pt x="195" y="96"/>
                      </a:cubicBezTo>
                      <a:cubicBezTo>
                        <a:pt x="196" y="97"/>
                        <a:pt x="196" y="95"/>
                        <a:pt x="196" y="95"/>
                      </a:cubicBezTo>
                      <a:cubicBezTo>
                        <a:pt x="197" y="96"/>
                        <a:pt x="198" y="95"/>
                        <a:pt x="199" y="96"/>
                      </a:cubicBezTo>
                      <a:cubicBezTo>
                        <a:pt x="196" y="97"/>
                        <a:pt x="193" y="98"/>
                        <a:pt x="192" y="96"/>
                      </a:cubicBezTo>
                      <a:close/>
                      <a:moveTo>
                        <a:pt x="200" y="102"/>
                      </a:moveTo>
                      <a:cubicBezTo>
                        <a:pt x="200" y="102"/>
                        <a:pt x="200" y="102"/>
                        <a:pt x="200" y="103"/>
                      </a:cubicBezTo>
                      <a:cubicBezTo>
                        <a:pt x="200" y="103"/>
                        <a:pt x="199" y="103"/>
                        <a:pt x="200" y="103"/>
                      </a:cubicBezTo>
                      <a:cubicBezTo>
                        <a:pt x="199" y="104"/>
                        <a:pt x="197" y="104"/>
                        <a:pt x="197" y="104"/>
                      </a:cubicBezTo>
                      <a:cubicBezTo>
                        <a:pt x="196" y="104"/>
                        <a:pt x="197" y="103"/>
                        <a:pt x="197" y="103"/>
                      </a:cubicBezTo>
                      <a:cubicBezTo>
                        <a:pt x="198" y="103"/>
                        <a:pt x="199" y="103"/>
                        <a:pt x="200" y="102"/>
                      </a:cubicBezTo>
                      <a:close/>
                      <a:moveTo>
                        <a:pt x="205" y="107"/>
                      </a:moveTo>
                      <a:cubicBezTo>
                        <a:pt x="208" y="106"/>
                        <a:pt x="211" y="105"/>
                        <a:pt x="213" y="105"/>
                      </a:cubicBezTo>
                      <a:cubicBezTo>
                        <a:pt x="212" y="105"/>
                        <a:pt x="213" y="105"/>
                        <a:pt x="214" y="105"/>
                      </a:cubicBezTo>
                      <a:cubicBezTo>
                        <a:pt x="213" y="106"/>
                        <a:pt x="211" y="105"/>
                        <a:pt x="211" y="107"/>
                      </a:cubicBezTo>
                      <a:cubicBezTo>
                        <a:pt x="207" y="108"/>
                        <a:pt x="203" y="109"/>
                        <a:pt x="201" y="109"/>
                      </a:cubicBezTo>
                      <a:cubicBezTo>
                        <a:pt x="201" y="108"/>
                        <a:pt x="204" y="109"/>
                        <a:pt x="205" y="107"/>
                      </a:cubicBezTo>
                      <a:close/>
                      <a:moveTo>
                        <a:pt x="204" y="101"/>
                      </a:moveTo>
                      <a:cubicBezTo>
                        <a:pt x="205" y="101"/>
                        <a:pt x="206" y="100"/>
                        <a:pt x="206" y="99"/>
                      </a:cubicBezTo>
                      <a:cubicBezTo>
                        <a:pt x="207" y="99"/>
                        <a:pt x="207" y="101"/>
                        <a:pt x="206" y="101"/>
                      </a:cubicBezTo>
                      <a:cubicBezTo>
                        <a:pt x="207" y="101"/>
                        <a:pt x="207" y="100"/>
                        <a:pt x="208" y="101"/>
                      </a:cubicBezTo>
                      <a:cubicBezTo>
                        <a:pt x="208" y="100"/>
                        <a:pt x="207" y="101"/>
                        <a:pt x="207" y="100"/>
                      </a:cubicBezTo>
                      <a:cubicBezTo>
                        <a:pt x="207" y="100"/>
                        <a:pt x="208" y="100"/>
                        <a:pt x="208" y="100"/>
                      </a:cubicBezTo>
                      <a:cubicBezTo>
                        <a:pt x="208" y="101"/>
                        <a:pt x="209" y="101"/>
                        <a:pt x="209" y="101"/>
                      </a:cubicBezTo>
                      <a:cubicBezTo>
                        <a:pt x="207" y="101"/>
                        <a:pt x="207" y="101"/>
                        <a:pt x="206" y="102"/>
                      </a:cubicBezTo>
                      <a:cubicBezTo>
                        <a:pt x="206" y="101"/>
                        <a:pt x="205" y="102"/>
                        <a:pt x="204" y="101"/>
                      </a:cubicBezTo>
                      <a:close/>
                      <a:moveTo>
                        <a:pt x="206" y="103"/>
                      </a:moveTo>
                      <a:cubicBezTo>
                        <a:pt x="206" y="103"/>
                        <a:pt x="207" y="102"/>
                        <a:pt x="207" y="102"/>
                      </a:cubicBezTo>
                      <a:cubicBezTo>
                        <a:pt x="207" y="102"/>
                        <a:pt x="207" y="103"/>
                        <a:pt x="206" y="103"/>
                      </a:cubicBezTo>
                      <a:close/>
                      <a:moveTo>
                        <a:pt x="205" y="95"/>
                      </a:moveTo>
                      <a:cubicBezTo>
                        <a:pt x="205" y="94"/>
                        <a:pt x="206" y="94"/>
                        <a:pt x="206" y="94"/>
                      </a:cubicBezTo>
                      <a:cubicBezTo>
                        <a:pt x="205" y="94"/>
                        <a:pt x="205" y="94"/>
                        <a:pt x="204" y="93"/>
                      </a:cubicBezTo>
                      <a:cubicBezTo>
                        <a:pt x="206" y="93"/>
                        <a:pt x="206" y="94"/>
                        <a:pt x="208" y="93"/>
                      </a:cubicBezTo>
                      <a:cubicBezTo>
                        <a:pt x="209" y="94"/>
                        <a:pt x="207" y="94"/>
                        <a:pt x="207" y="95"/>
                      </a:cubicBezTo>
                      <a:cubicBezTo>
                        <a:pt x="207" y="95"/>
                        <a:pt x="207" y="94"/>
                        <a:pt x="207" y="94"/>
                      </a:cubicBezTo>
                      <a:cubicBezTo>
                        <a:pt x="206" y="95"/>
                        <a:pt x="207" y="96"/>
                        <a:pt x="207" y="96"/>
                      </a:cubicBezTo>
                      <a:cubicBezTo>
                        <a:pt x="207" y="96"/>
                        <a:pt x="206" y="96"/>
                        <a:pt x="206" y="96"/>
                      </a:cubicBezTo>
                      <a:cubicBezTo>
                        <a:pt x="206" y="96"/>
                        <a:pt x="206" y="95"/>
                        <a:pt x="205" y="95"/>
                      </a:cubicBezTo>
                      <a:close/>
                      <a:moveTo>
                        <a:pt x="204" y="60"/>
                      </a:moveTo>
                      <a:cubicBezTo>
                        <a:pt x="204" y="58"/>
                        <a:pt x="201" y="60"/>
                        <a:pt x="200" y="59"/>
                      </a:cubicBezTo>
                      <a:cubicBezTo>
                        <a:pt x="202" y="59"/>
                        <a:pt x="204" y="58"/>
                        <a:pt x="206" y="58"/>
                      </a:cubicBezTo>
                      <a:cubicBezTo>
                        <a:pt x="206" y="59"/>
                        <a:pt x="204" y="59"/>
                        <a:pt x="204" y="59"/>
                      </a:cubicBezTo>
                      <a:cubicBezTo>
                        <a:pt x="204" y="60"/>
                        <a:pt x="205" y="59"/>
                        <a:pt x="206" y="59"/>
                      </a:cubicBezTo>
                      <a:cubicBezTo>
                        <a:pt x="205" y="60"/>
                        <a:pt x="205" y="59"/>
                        <a:pt x="204" y="60"/>
                      </a:cubicBezTo>
                      <a:close/>
                      <a:moveTo>
                        <a:pt x="210" y="68"/>
                      </a:moveTo>
                      <a:cubicBezTo>
                        <a:pt x="210" y="69"/>
                        <a:pt x="209" y="67"/>
                        <a:pt x="211" y="67"/>
                      </a:cubicBezTo>
                      <a:cubicBezTo>
                        <a:pt x="211" y="67"/>
                        <a:pt x="212" y="67"/>
                        <a:pt x="212" y="67"/>
                      </a:cubicBezTo>
                      <a:cubicBezTo>
                        <a:pt x="213" y="66"/>
                        <a:pt x="214" y="66"/>
                        <a:pt x="216" y="66"/>
                      </a:cubicBezTo>
                      <a:cubicBezTo>
                        <a:pt x="216" y="69"/>
                        <a:pt x="211" y="68"/>
                        <a:pt x="210" y="68"/>
                      </a:cubicBezTo>
                      <a:close/>
                      <a:moveTo>
                        <a:pt x="218" y="97"/>
                      </a:moveTo>
                      <a:cubicBezTo>
                        <a:pt x="219" y="97"/>
                        <a:pt x="219" y="97"/>
                        <a:pt x="219" y="97"/>
                      </a:cubicBezTo>
                      <a:cubicBezTo>
                        <a:pt x="219" y="98"/>
                        <a:pt x="218" y="97"/>
                        <a:pt x="217" y="97"/>
                      </a:cubicBezTo>
                      <a:cubicBezTo>
                        <a:pt x="219" y="96"/>
                        <a:pt x="219" y="96"/>
                        <a:pt x="220" y="96"/>
                      </a:cubicBezTo>
                      <a:cubicBezTo>
                        <a:pt x="220" y="97"/>
                        <a:pt x="221" y="97"/>
                        <a:pt x="220" y="97"/>
                      </a:cubicBezTo>
                      <a:cubicBezTo>
                        <a:pt x="220" y="98"/>
                        <a:pt x="219" y="96"/>
                        <a:pt x="218" y="97"/>
                      </a:cubicBezTo>
                      <a:close/>
                      <a:moveTo>
                        <a:pt x="230" y="60"/>
                      </a:moveTo>
                      <a:cubicBezTo>
                        <a:pt x="231" y="62"/>
                        <a:pt x="231" y="62"/>
                        <a:pt x="231" y="62"/>
                      </a:cubicBezTo>
                      <a:cubicBezTo>
                        <a:pt x="234" y="60"/>
                        <a:pt x="233" y="61"/>
                        <a:pt x="236" y="61"/>
                      </a:cubicBezTo>
                      <a:cubicBezTo>
                        <a:pt x="236" y="62"/>
                        <a:pt x="236" y="61"/>
                        <a:pt x="235" y="62"/>
                      </a:cubicBezTo>
                      <a:cubicBezTo>
                        <a:pt x="236" y="62"/>
                        <a:pt x="236" y="62"/>
                        <a:pt x="237" y="62"/>
                      </a:cubicBezTo>
                      <a:cubicBezTo>
                        <a:pt x="237" y="62"/>
                        <a:pt x="237" y="62"/>
                        <a:pt x="237" y="63"/>
                      </a:cubicBezTo>
                      <a:cubicBezTo>
                        <a:pt x="237" y="63"/>
                        <a:pt x="237" y="63"/>
                        <a:pt x="236" y="63"/>
                      </a:cubicBezTo>
                      <a:cubicBezTo>
                        <a:pt x="233" y="65"/>
                        <a:pt x="228" y="64"/>
                        <a:pt x="223" y="65"/>
                      </a:cubicBezTo>
                      <a:cubicBezTo>
                        <a:pt x="222" y="67"/>
                        <a:pt x="218" y="67"/>
                        <a:pt x="217" y="66"/>
                      </a:cubicBezTo>
                      <a:cubicBezTo>
                        <a:pt x="217" y="66"/>
                        <a:pt x="217" y="65"/>
                        <a:pt x="218" y="65"/>
                      </a:cubicBezTo>
                      <a:cubicBezTo>
                        <a:pt x="218" y="65"/>
                        <a:pt x="218" y="64"/>
                        <a:pt x="217" y="65"/>
                      </a:cubicBezTo>
                      <a:cubicBezTo>
                        <a:pt x="218" y="64"/>
                        <a:pt x="218" y="64"/>
                        <a:pt x="218" y="63"/>
                      </a:cubicBezTo>
                      <a:cubicBezTo>
                        <a:pt x="219" y="65"/>
                        <a:pt x="218" y="64"/>
                        <a:pt x="219" y="65"/>
                      </a:cubicBezTo>
                      <a:cubicBezTo>
                        <a:pt x="222" y="63"/>
                        <a:pt x="226" y="63"/>
                        <a:pt x="229" y="62"/>
                      </a:cubicBezTo>
                      <a:cubicBezTo>
                        <a:pt x="230" y="61"/>
                        <a:pt x="229" y="60"/>
                        <a:pt x="230" y="60"/>
                      </a:cubicBezTo>
                      <a:close/>
                      <a:moveTo>
                        <a:pt x="231" y="63"/>
                      </a:moveTo>
                      <a:cubicBezTo>
                        <a:pt x="232" y="63"/>
                        <a:pt x="232" y="63"/>
                        <a:pt x="232" y="62"/>
                      </a:cubicBezTo>
                      <a:cubicBezTo>
                        <a:pt x="232" y="63"/>
                        <a:pt x="233" y="63"/>
                        <a:pt x="233" y="62"/>
                      </a:cubicBezTo>
                      <a:cubicBezTo>
                        <a:pt x="232" y="62"/>
                        <a:pt x="232" y="63"/>
                        <a:pt x="231" y="63"/>
                      </a:cubicBezTo>
                      <a:close/>
                      <a:moveTo>
                        <a:pt x="221" y="65"/>
                      </a:moveTo>
                      <a:cubicBezTo>
                        <a:pt x="222" y="65"/>
                        <a:pt x="223" y="65"/>
                        <a:pt x="223" y="64"/>
                      </a:cubicBezTo>
                      <a:cubicBezTo>
                        <a:pt x="223" y="65"/>
                        <a:pt x="221" y="64"/>
                        <a:pt x="221" y="65"/>
                      </a:cubicBezTo>
                      <a:close/>
                      <a:moveTo>
                        <a:pt x="219" y="56"/>
                      </a:moveTo>
                      <a:cubicBezTo>
                        <a:pt x="220" y="56"/>
                        <a:pt x="220" y="57"/>
                        <a:pt x="221" y="57"/>
                      </a:cubicBezTo>
                      <a:cubicBezTo>
                        <a:pt x="221" y="57"/>
                        <a:pt x="221" y="57"/>
                        <a:pt x="221" y="57"/>
                      </a:cubicBezTo>
                      <a:cubicBezTo>
                        <a:pt x="220" y="58"/>
                        <a:pt x="220" y="58"/>
                        <a:pt x="220" y="58"/>
                      </a:cubicBezTo>
                      <a:cubicBezTo>
                        <a:pt x="220" y="56"/>
                        <a:pt x="220" y="57"/>
                        <a:pt x="219" y="58"/>
                      </a:cubicBezTo>
                      <a:cubicBezTo>
                        <a:pt x="219" y="57"/>
                        <a:pt x="219" y="57"/>
                        <a:pt x="219" y="57"/>
                      </a:cubicBezTo>
                      <a:cubicBezTo>
                        <a:pt x="218" y="57"/>
                        <a:pt x="220" y="57"/>
                        <a:pt x="219" y="56"/>
                      </a:cubicBezTo>
                      <a:close/>
                      <a:moveTo>
                        <a:pt x="218" y="53"/>
                      </a:moveTo>
                      <a:cubicBezTo>
                        <a:pt x="219" y="53"/>
                        <a:pt x="221" y="52"/>
                        <a:pt x="222" y="52"/>
                      </a:cubicBezTo>
                      <a:cubicBezTo>
                        <a:pt x="222" y="53"/>
                        <a:pt x="221" y="53"/>
                        <a:pt x="221" y="54"/>
                      </a:cubicBezTo>
                      <a:cubicBezTo>
                        <a:pt x="221" y="55"/>
                        <a:pt x="222" y="54"/>
                        <a:pt x="223" y="54"/>
                      </a:cubicBezTo>
                      <a:cubicBezTo>
                        <a:pt x="223" y="55"/>
                        <a:pt x="224" y="55"/>
                        <a:pt x="224" y="55"/>
                      </a:cubicBezTo>
                      <a:cubicBezTo>
                        <a:pt x="224" y="55"/>
                        <a:pt x="224" y="56"/>
                        <a:pt x="223" y="56"/>
                      </a:cubicBezTo>
                      <a:cubicBezTo>
                        <a:pt x="224" y="56"/>
                        <a:pt x="225" y="56"/>
                        <a:pt x="225" y="56"/>
                      </a:cubicBezTo>
                      <a:cubicBezTo>
                        <a:pt x="225" y="57"/>
                        <a:pt x="223" y="57"/>
                        <a:pt x="222" y="57"/>
                      </a:cubicBezTo>
                      <a:cubicBezTo>
                        <a:pt x="222" y="56"/>
                        <a:pt x="222" y="56"/>
                        <a:pt x="223" y="57"/>
                      </a:cubicBezTo>
                      <a:cubicBezTo>
                        <a:pt x="223" y="56"/>
                        <a:pt x="223" y="56"/>
                        <a:pt x="223" y="55"/>
                      </a:cubicBezTo>
                      <a:cubicBezTo>
                        <a:pt x="222" y="55"/>
                        <a:pt x="222" y="56"/>
                        <a:pt x="220" y="56"/>
                      </a:cubicBezTo>
                      <a:cubicBezTo>
                        <a:pt x="220" y="55"/>
                        <a:pt x="219" y="56"/>
                        <a:pt x="219" y="55"/>
                      </a:cubicBezTo>
                      <a:cubicBezTo>
                        <a:pt x="220" y="55"/>
                        <a:pt x="220" y="56"/>
                        <a:pt x="221" y="55"/>
                      </a:cubicBezTo>
                      <a:cubicBezTo>
                        <a:pt x="221" y="54"/>
                        <a:pt x="220" y="55"/>
                        <a:pt x="219" y="54"/>
                      </a:cubicBezTo>
                      <a:cubicBezTo>
                        <a:pt x="219" y="53"/>
                        <a:pt x="218" y="54"/>
                        <a:pt x="218" y="53"/>
                      </a:cubicBezTo>
                      <a:close/>
                      <a:moveTo>
                        <a:pt x="227" y="53"/>
                      </a:moveTo>
                      <a:cubicBezTo>
                        <a:pt x="227" y="54"/>
                        <a:pt x="227" y="54"/>
                        <a:pt x="228" y="54"/>
                      </a:cubicBezTo>
                      <a:cubicBezTo>
                        <a:pt x="228" y="55"/>
                        <a:pt x="226" y="54"/>
                        <a:pt x="225" y="55"/>
                      </a:cubicBezTo>
                      <a:cubicBezTo>
                        <a:pt x="225" y="55"/>
                        <a:pt x="225" y="55"/>
                        <a:pt x="225" y="55"/>
                      </a:cubicBezTo>
                      <a:cubicBezTo>
                        <a:pt x="225" y="55"/>
                        <a:pt x="225" y="55"/>
                        <a:pt x="225" y="55"/>
                      </a:cubicBezTo>
                      <a:cubicBezTo>
                        <a:pt x="224" y="54"/>
                        <a:pt x="227" y="55"/>
                        <a:pt x="226" y="54"/>
                      </a:cubicBezTo>
                      <a:cubicBezTo>
                        <a:pt x="226" y="54"/>
                        <a:pt x="226" y="54"/>
                        <a:pt x="226" y="54"/>
                      </a:cubicBezTo>
                      <a:cubicBezTo>
                        <a:pt x="226" y="54"/>
                        <a:pt x="227" y="53"/>
                        <a:pt x="226" y="54"/>
                      </a:cubicBezTo>
                      <a:cubicBezTo>
                        <a:pt x="226" y="53"/>
                        <a:pt x="227" y="53"/>
                        <a:pt x="227" y="53"/>
                      </a:cubicBezTo>
                      <a:close/>
                      <a:moveTo>
                        <a:pt x="232" y="73"/>
                      </a:moveTo>
                      <a:cubicBezTo>
                        <a:pt x="234" y="72"/>
                        <a:pt x="233" y="72"/>
                        <a:pt x="234" y="71"/>
                      </a:cubicBezTo>
                      <a:cubicBezTo>
                        <a:pt x="234" y="71"/>
                        <a:pt x="233" y="71"/>
                        <a:pt x="233" y="71"/>
                      </a:cubicBezTo>
                      <a:cubicBezTo>
                        <a:pt x="233" y="71"/>
                        <a:pt x="232" y="71"/>
                        <a:pt x="233" y="72"/>
                      </a:cubicBezTo>
                      <a:cubicBezTo>
                        <a:pt x="231" y="73"/>
                        <a:pt x="231" y="71"/>
                        <a:pt x="230" y="72"/>
                      </a:cubicBezTo>
                      <a:cubicBezTo>
                        <a:pt x="229" y="72"/>
                        <a:pt x="231" y="72"/>
                        <a:pt x="230" y="71"/>
                      </a:cubicBezTo>
                      <a:cubicBezTo>
                        <a:pt x="231" y="71"/>
                        <a:pt x="231" y="71"/>
                        <a:pt x="232" y="71"/>
                      </a:cubicBezTo>
                      <a:cubicBezTo>
                        <a:pt x="232" y="71"/>
                        <a:pt x="233" y="71"/>
                        <a:pt x="233" y="70"/>
                      </a:cubicBezTo>
                      <a:cubicBezTo>
                        <a:pt x="233" y="70"/>
                        <a:pt x="232" y="70"/>
                        <a:pt x="231" y="70"/>
                      </a:cubicBezTo>
                      <a:cubicBezTo>
                        <a:pt x="231" y="69"/>
                        <a:pt x="232" y="69"/>
                        <a:pt x="231" y="69"/>
                      </a:cubicBezTo>
                      <a:cubicBezTo>
                        <a:pt x="233" y="69"/>
                        <a:pt x="234" y="69"/>
                        <a:pt x="234" y="70"/>
                      </a:cubicBezTo>
                      <a:cubicBezTo>
                        <a:pt x="235" y="70"/>
                        <a:pt x="236" y="70"/>
                        <a:pt x="236" y="70"/>
                      </a:cubicBezTo>
                      <a:cubicBezTo>
                        <a:pt x="236" y="70"/>
                        <a:pt x="236" y="70"/>
                        <a:pt x="237" y="71"/>
                      </a:cubicBezTo>
                      <a:cubicBezTo>
                        <a:pt x="236" y="71"/>
                        <a:pt x="236" y="71"/>
                        <a:pt x="236" y="71"/>
                      </a:cubicBezTo>
                      <a:cubicBezTo>
                        <a:pt x="236" y="71"/>
                        <a:pt x="238" y="71"/>
                        <a:pt x="238" y="72"/>
                      </a:cubicBezTo>
                      <a:cubicBezTo>
                        <a:pt x="237" y="72"/>
                        <a:pt x="237" y="73"/>
                        <a:pt x="236" y="73"/>
                      </a:cubicBezTo>
                      <a:cubicBezTo>
                        <a:pt x="237" y="72"/>
                        <a:pt x="237" y="72"/>
                        <a:pt x="237" y="72"/>
                      </a:cubicBezTo>
                      <a:cubicBezTo>
                        <a:pt x="235" y="72"/>
                        <a:pt x="237" y="73"/>
                        <a:pt x="236" y="74"/>
                      </a:cubicBezTo>
                      <a:cubicBezTo>
                        <a:pt x="237" y="74"/>
                        <a:pt x="237" y="74"/>
                        <a:pt x="238" y="74"/>
                      </a:cubicBezTo>
                      <a:cubicBezTo>
                        <a:pt x="238" y="75"/>
                        <a:pt x="237" y="75"/>
                        <a:pt x="236" y="75"/>
                      </a:cubicBezTo>
                      <a:cubicBezTo>
                        <a:pt x="236" y="74"/>
                        <a:pt x="236" y="74"/>
                        <a:pt x="236" y="74"/>
                      </a:cubicBezTo>
                      <a:cubicBezTo>
                        <a:pt x="235" y="73"/>
                        <a:pt x="234" y="73"/>
                        <a:pt x="232" y="74"/>
                      </a:cubicBezTo>
                      <a:cubicBezTo>
                        <a:pt x="232" y="73"/>
                        <a:pt x="233" y="73"/>
                        <a:pt x="232" y="73"/>
                      </a:cubicBezTo>
                      <a:close/>
                      <a:moveTo>
                        <a:pt x="235" y="73"/>
                      </a:moveTo>
                      <a:cubicBezTo>
                        <a:pt x="236" y="73"/>
                        <a:pt x="236" y="71"/>
                        <a:pt x="235" y="71"/>
                      </a:cubicBezTo>
                      <a:cubicBezTo>
                        <a:pt x="235" y="72"/>
                        <a:pt x="234" y="72"/>
                        <a:pt x="235" y="73"/>
                      </a:cubicBezTo>
                      <a:close/>
                      <a:moveTo>
                        <a:pt x="229" y="71"/>
                      </a:moveTo>
                      <a:cubicBezTo>
                        <a:pt x="230" y="70"/>
                        <a:pt x="230" y="69"/>
                        <a:pt x="231" y="69"/>
                      </a:cubicBezTo>
                      <a:cubicBezTo>
                        <a:pt x="231" y="70"/>
                        <a:pt x="230" y="70"/>
                        <a:pt x="229" y="71"/>
                      </a:cubicBezTo>
                      <a:close/>
                      <a:moveTo>
                        <a:pt x="238" y="70"/>
                      </a:moveTo>
                      <a:cubicBezTo>
                        <a:pt x="238" y="70"/>
                        <a:pt x="238" y="69"/>
                        <a:pt x="239" y="69"/>
                      </a:cubicBezTo>
                      <a:cubicBezTo>
                        <a:pt x="238" y="69"/>
                        <a:pt x="239" y="70"/>
                        <a:pt x="238" y="70"/>
                      </a:cubicBezTo>
                      <a:close/>
                      <a:moveTo>
                        <a:pt x="240" y="70"/>
                      </a:moveTo>
                      <a:cubicBezTo>
                        <a:pt x="239" y="69"/>
                        <a:pt x="239" y="66"/>
                        <a:pt x="241" y="66"/>
                      </a:cubicBezTo>
                      <a:cubicBezTo>
                        <a:pt x="241" y="65"/>
                        <a:pt x="239" y="65"/>
                        <a:pt x="240" y="66"/>
                      </a:cubicBezTo>
                      <a:cubicBezTo>
                        <a:pt x="239" y="66"/>
                        <a:pt x="239" y="65"/>
                        <a:pt x="239" y="65"/>
                      </a:cubicBezTo>
                      <a:cubicBezTo>
                        <a:pt x="238" y="65"/>
                        <a:pt x="237" y="66"/>
                        <a:pt x="236" y="66"/>
                      </a:cubicBezTo>
                      <a:cubicBezTo>
                        <a:pt x="236" y="65"/>
                        <a:pt x="238" y="66"/>
                        <a:pt x="238" y="65"/>
                      </a:cubicBezTo>
                      <a:cubicBezTo>
                        <a:pt x="239" y="65"/>
                        <a:pt x="241" y="64"/>
                        <a:pt x="242" y="65"/>
                      </a:cubicBezTo>
                      <a:cubicBezTo>
                        <a:pt x="242" y="65"/>
                        <a:pt x="242" y="66"/>
                        <a:pt x="242" y="65"/>
                      </a:cubicBezTo>
                      <a:cubicBezTo>
                        <a:pt x="241" y="65"/>
                        <a:pt x="242" y="65"/>
                        <a:pt x="242" y="66"/>
                      </a:cubicBezTo>
                      <a:cubicBezTo>
                        <a:pt x="240" y="66"/>
                        <a:pt x="241" y="69"/>
                        <a:pt x="240" y="70"/>
                      </a:cubicBezTo>
                      <a:close/>
                      <a:moveTo>
                        <a:pt x="252" y="61"/>
                      </a:moveTo>
                      <a:cubicBezTo>
                        <a:pt x="251" y="60"/>
                        <a:pt x="248" y="62"/>
                        <a:pt x="246" y="61"/>
                      </a:cubicBezTo>
                      <a:cubicBezTo>
                        <a:pt x="246" y="61"/>
                        <a:pt x="245" y="61"/>
                        <a:pt x="246" y="62"/>
                      </a:cubicBezTo>
                      <a:cubicBezTo>
                        <a:pt x="245" y="62"/>
                        <a:pt x="245" y="62"/>
                        <a:pt x="244" y="62"/>
                      </a:cubicBezTo>
                      <a:cubicBezTo>
                        <a:pt x="243" y="61"/>
                        <a:pt x="243" y="60"/>
                        <a:pt x="242" y="60"/>
                      </a:cubicBezTo>
                      <a:cubicBezTo>
                        <a:pt x="243" y="60"/>
                        <a:pt x="243" y="60"/>
                        <a:pt x="245" y="59"/>
                      </a:cubicBezTo>
                      <a:cubicBezTo>
                        <a:pt x="244" y="59"/>
                        <a:pt x="243" y="59"/>
                        <a:pt x="242" y="59"/>
                      </a:cubicBezTo>
                      <a:cubicBezTo>
                        <a:pt x="242" y="58"/>
                        <a:pt x="243" y="59"/>
                        <a:pt x="242" y="58"/>
                      </a:cubicBezTo>
                      <a:cubicBezTo>
                        <a:pt x="243" y="58"/>
                        <a:pt x="243" y="58"/>
                        <a:pt x="243" y="59"/>
                      </a:cubicBezTo>
                      <a:cubicBezTo>
                        <a:pt x="244" y="59"/>
                        <a:pt x="243" y="58"/>
                        <a:pt x="243" y="58"/>
                      </a:cubicBezTo>
                      <a:cubicBezTo>
                        <a:pt x="241" y="56"/>
                        <a:pt x="237" y="60"/>
                        <a:pt x="235" y="58"/>
                      </a:cubicBezTo>
                      <a:cubicBezTo>
                        <a:pt x="237" y="57"/>
                        <a:pt x="238" y="57"/>
                        <a:pt x="239" y="57"/>
                      </a:cubicBezTo>
                      <a:cubicBezTo>
                        <a:pt x="239" y="57"/>
                        <a:pt x="242" y="56"/>
                        <a:pt x="243" y="57"/>
                      </a:cubicBezTo>
                      <a:cubicBezTo>
                        <a:pt x="243" y="56"/>
                        <a:pt x="244" y="56"/>
                        <a:pt x="245" y="56"/>
                      </a:cubicBezTo>
                      <a:cubicBezTo>
                        <a:pt x="244" y="56"/>
                        <a:pt x="245" y="55"/>
                        <a:pt x="245" y="55"/>
                      </a:cubicBezTo>
                      <a:cubicBezTo>
                        <a:pt x="246" y="55"/>
                        <a:pt x="249" y="54"/>
                        <a:pt x="249" y="53"/>
                      </a:cubicBezTo>
                      <a:cubicBezTo>
                        <a:pt x="251" y="54"/>
                        <a:pt x="252" y="52"/>
                        <a:pt x="254" y="52"/>
                      </a:cubicBezTo>
                      <a:cubicBezTo>
                        <a:pt x="253" y="52"/>
                        <a:pt x="249" y="53"/>
                        <a:pt x="252" y="52"/>
                      </a:cubicBezTo>
                      <a:cubicBezTo>
                        <a:pt x="252" y="52"/>
                        <a:pt x="252" y="51"/>
                        <a:pt x="252" y="51"/>
                      </a:cubicBezTo>
                      <a:cubicBezTo>
                        <a:pt x="252" y="51"/>
                        <a:pt x="251" y="51"/>
                        <a:pt x="251" y="51"/>
                      </a:cubicBezTo>
                      <a:cubicBezTo>
                        <a:pt x="251" y="50"/>
                        <a:pt x="251" y="50"/>
                        <a:pt x="250" y="50"/>
                      </a:cubicBezTo>
                      <a:cubicBezTo>
                        <a:pt x="250" y="50"/>
                        <a:pt x="250" y="50"/>
                        <a:pt x="250" y="50"/>
                      </a:cubicBezTo>
                      <a:cubicBezTo>
                        <a:pt x="250" y="51"/>
                        <a:pt x="250" y="50"/>
                        <a:pt x="251" y="51"/>
                      </a:cubicBezTo>
                      <a:cubicBezTo>
                        <a:pt x="250" y="51"/>
                        <a:pt x="250" y="51"/>
                        <a:pt x="250" y="51"/>
                      </a:cubicBezTo>
                      <a:cubicBezTo>
                        <a:pt x="249" y="51"/>
                        <a:pt x="248" y="51"/>
                        <a:pt x="246" y="52"/>
                      </a:cubicBezTo>
                      <a:cubicBezTo>
                        <a:pt x="246" y="51"/>
                        <a:pt x="247" y="51"/>
                        <a:pt x="246" y="51"/>
                      </a:cubicBezTo>
                      <a:cubicBezTo>
                        <a:pt x="246" y="49"/>
                        <a:pt x="249" y="50"/>
                        <a:pt x="249" y="49"/>
                      </a:cubicBezTo>
                      <a:cubicBezTo>
                        <a:pt x="250" y="49"/>
                        <a:pt x="251" y="48"/>
                        <a:pt x="251" y="48"/>
                      </a:cubicBezTo>
                      <a:cubicBezTo>
                        <a:pt x="251" y="48"/>
                        <a:pt x="251" y="49"/>
                        <a:pt x="251" y="49"/>
                      </a:cubicBezTo>
                      <a:cubicBezTo>
                        <a:pt x="251" y="50"/>
                        <a:pt x="253" y="49"/>
                        <a:pt x="252" y="50"/>
                      </a:cubicBezTo>
                      <a:cubicBezTo>
                        <a:pt x="252" y="50"/>
                        <a:pt x="252" y="49"/>
                        <a:pt x="253" y="50"/>
                      </a:cubicBezTo>
                      <a:cubicBezTo>
                        <a:pt x="253" y="50"/>
                        <a:pt x="253" y="50"/>
                        <a:pt x="253" y="51"/>
                      </a:cubicBezTo>
                      <a:cubicBezTo>
                        <a:pt x="253" y="51"/>
                        <a:pt x="253" y="51"/>
                        <a:pt x="253" y="51"/>
                      </a:cubicBezTo>
                      <a:cubicBezTo>
                        <a:pt x="254" y="50"/>
                        <a:pt x="255" y="51"/>
                        <a:pt x="257" y="50"/>
                      </a:cubicBezTo>
                      <a:cubicBezTo>
                        <a:pt x="257" y="49"/>
                        <a:pt x="256" y="50"/>
                        <a:pt x="256" y="49"/>
                      </a:cubicBezTo>
                      <a:cubicBezTo>
                        <a:pt x="256" y="49"/>
                        <a:pt x="257" y="49"/>
                        <a:pt x="257" y="50"/>
                      </a:cubicBezTo>
                      <a:cubicBezTo>
                        <a:pt x="257" y="49"/>
                        <a:pt x="258" y="49"/>
                        <a:pt x="258" y="49"/>
                      </a:cubicBezTo>
                      <a:cubicBezTo>
                        <a:pt x="257" y="48"/>
                        <a:pt x="256" y="49"/>
                        <a:pt x="257" y="48"/>
                      </a:cubicBezTo>
                      <a:cubicBezTo>
                        <a:pt x="255" y="48"/>
                        <a:pt x="255" y="49"/>
                        <a:pt x="254" y="49"/>
                      </a:cubicBezTo>
                      <a:cubicBezTo>
                        <a:pt x="254" y="48"/>
                        <a:pt x="253" y="50"/>
                        <a:pt x="253" y="50"/>
                      </a:cubicBezTo>
                      <a:cubicBezTo>
                        <a:pt x="253" y="49"/>
                        <a:pt x="253" y="49"/>
                        <a:pt x="253" y="48"/>
                      </a:cubicBezTo>
                      <a:cubicBezTo>
                        <a:pt x="254" y="48"/>
                        <a:pt x="255" y="49"/>
                        <a:pt x="255" y="48"/>
                      </a:cubicBezTo>
                      <a:cubicBezTo>
                        <a:pt x="255" y="47"/>
                        <a:pt x="257" y="47"/>
                        <a:pt x="257" y="46"/>
                      </a:cubicBezTo>
                      <a:cubicBezTo>
                        <a:pt x="258" y="46"/>
                        <a:pt x="258" y="46"/>
                        <a:pt x="258" y="47"/>
                      </a:cubicBezTo>
                      <a:cubicBezTo>
                        <a:pt x="259" y="46"/>
                        <a:pt x="258" y="46"/>
                        <a:pt x="259" y="45"/>
                      </a:cubicBezTo>
                      <a:cubicBezTo>
                        <a:pt x="259" y="45"/>
                        <a:pt x="258" y="45"/>
                        <a:pt x="258" y="44"/>
                      </a:cubicBezTo>
                      <a:cubicBezTo>
                        <a:pt x="257" y="45"/>
                        <a:pt x="258" y="45"/>
                        <a:pt x="259" y="45"/>
                      </a:cubicBezTo>
                      <a:cubicBezTo>
                        <a:pt x="258" y="46"/>
                        <a:pt x="257" y="46"/>
                        <a:pt x="256" y="46"/>
                      </a:cubicBezTo>
                      <a:cubicBezTo>
                        <a:pt x="256" y="45"/>
                        <a:pt x="257" y="45"/>
                        <a:pt x="257" y="45"/>
                      </a:cubicBezTo>
                      <a:cubicBezTo>
                        <a:pt x="256" y="45"/>
                        <a:pt x="256" y="45"/>
                        <a:pt x="256" y="45"/>
                      </a:cubicBezTo>
                      <a:cubicBezTo>
                        <a:pt x="255" y="45"/>
                        <a:pt x="256" y="45"/>
                        <a:pt x="255" y="44"/>
                      </a:cubicBezTo>
                      <a:cubicBezTo>
                        <a:pt x="256" y="45"/>
                        <a:pt x="257" y="45"/>
                        <a:pt x="258" y="44"/>
                      </a:cubicBezTo>
                      <a:cubicBezTo>
                        <a:pt x="259" y="44"/>
                        <a:pt x="260" y="44"/>
                        <a:pt x="261" y="43"/>
                      </a:cubicBezTo>
                      <a:cubicBezTo>
                        <a:pt x="261" y="44"/>
                        <a:pt x="261" y="44"/>
                        <a:pt x="261" y="44"/>
                      </a:cubicBezTo>
                      <a:cubicBezTo>
                        <a:pt x="260" y="44"/>
                        <a:pt x="260" y="44"/>
                        <a:pt x="259" y="44"/>
                      </a:cubicBezTo>
                      <a:cubicBezTo>
                        <a:pt x="259" y="45"/>
                        <a:pt x="260" y="44"/>
                        <a:pt x="260" y="45"/>
                      </a:cubicBezTo>
                      <a:cubicBezTo>
                        <a:pt x="260" y="45"/>
                        <a:pt x="261" y="45"/>
                        <a:pt x="261" y="44"/>
                      </a:cubicBezTo>
                      <a:cubicBezTo>
                        <a:pt x="261" y="44"/>
                        <a:pt x="262" y="44"/>
                        <a:pt x="263" y="45"/>
                      </a:cubicBezTo>
                      <a:cubicBezTo>
                        <a:pt x="263" y="45"/>
                        <a:pt x="263" y="44"/>
                        <a:pt x="263" y="44"/>
                      </a:cubicBezTo>
                      <a:cubicBezTo>
                        <a:pt x="263" y="44"/>
                        <a:pt x="263" y="44"/>
                        <a:pt x="264" y="44"/>
                      </a:cubicBezTo>
                      <a:cubicBezTo>
                        <a:pt x="264" y="45"/>
                        <a:pt x="264" y="45"/>
                        <a:pt x="264" y="45"/>
                      </a:cubicBezTo>
                      <a:cubicBezTo>
                        <a:pt x="263" y="45"/>
                        <a:pt x="263" y="45"/>
                        <a:pt x="263" y="45"/>
                      </a:cubicBezTo>
                      <a:cubicBezTo>
                        <a:pt x="265" y="46"/>
                        <a:pt x="265" y="44"/>
                        <a:pt x="267" y="45"/>
                      </a:cubicBezTo>
                      <a:cubicBezTo>
                        <a:pt x="267" y="44"/>
                        <a:pt x="266" y="44"/>
                        <a:pt x="266" y="44"/>
                      </a:cubicBezTo>
                      <a:cubicBezTo>
                        <a:pt x="266" y="43"/>
                        <a:pt x="268" y="45"/>
                        <a:pt x="267" y="43"/>
                      </a:cubicBezTo>
                      <a:cubicBezTo>
                        <a:pt x="268" y="43"/>
                        <a:pt x="268" y="44"/>
                        <a:pt x="268" y="44"/>
                      </a:cubicBezTo>
                      <a:cubicBezTo>
                        <a:pt x="268" y="43"/>
                        <a:pt x="270" y="44"/>
                        <a:pt x="270" y="45"/>
                      </a:cubicBezTo>
                      <a:cubicBezTo>
                        <a:pt x="269" y="45"/>
                        <a:pt x="268" y="45"/>
                        <a:pt x="268" y="45"/>
                      </a:cubicBezTo>
                      <a:cubicBezTo>
                        <a:pt x="267" y="45"/>
                        <a:pt x="268" y="46"/>
                        <a:pt x="268" y="46"/>
                      </a:cubicBezTo>
                      <a:cubicBezTo>
                        <a:pt x="268" y="47"/>
                        <a:pt x="266" y="47"/>
                        <a:pt x="265" y="47"/>
                      </a:cubicBezTo>
                      <a:cubicBezTo>
                        <a:pt x="265" y="48"/>
                        <a:pt x="266" y="47"/>
                        <a:pt x="266" y="47"/>
                      </a:cubicBezTo>
                      <a:cubicBezTo>
                        <a:pt x="267" y="47"/>
                        <a:pt x="268" y="46"/>
                        <a:pt x="270" y="47"/>
                      </a:cubicBezTo>
                      <a:cubicBezTo>
                        <a:pt x="270" y="47"/>
                        <a:pt x="267" y="48"/>
                        <a:pt x="268" y="47"/>
                      </a:cubicBezTo>
                      <a:cubicBezTo>
                        <a:pt x="267" y="47"/>
                        <a:pt x="267" y="48"/>
                        <a:pt x="267" y="48"/>
                      </a:cubicBezTo>
                      <a:cubicBezTo>
                        <a:pt x="267" y="48"/>
                        <a:pt x="268" y="48"/>
                        <a:pt x="269" y="48"/>
                      </a:cubicBezTo>
                      <a:cubicBezTo>
                        <a:pt x="269" y="48"/>
                        <a:pt x="269" y="48"/>
                        <a:pt x="269" y="48"/>
                      </a:cubicBezTo>
                      <a:cubicBezTo>
                        <a:pt x="269" y="48"/>
                        <a:pt x="269" y="48"/>
                        <a:pt x="269" y="48"/>
                      </a:cubicBezTo>
                      <a:cubicBezTo>
                        <a:pt x="268" y="48"/>
                        <a:pt x="268" y="48"/>
                        <a:pt x="267" y="48"/>
                      </a:cubicBezTo>
                      <a:cubicBezTo>
                        <a:pt x="267" y="48"/>
                        <a:pt x="267" y="49"/>
                        <a:pt x="266" y="49"/>
                      </a:cubicBezTo>
                      <a:cubicBezTo>
                        <a:pt x="267" y="50"/>
                        <a:pt x="268" y="49"/>
                        <a:pt x="269" y="49"/>
                      </a:cubicBezTo>
                      <a:cubicBezTo>
                        <a:pt x="268" y="49"/>
                        <a:pt x="269" y="50"/>
                        <a:pt x="268" y="50"/>
                      </a:cubicBezTo>
                      <a:cubicBezTo>
                        <a:pt x="268" y="51"/>
                        <a:pt x="269" y="51"/>
                        <a:pt x="269" y="50"/>
                      </a:cubicBezTo>
                      <a:cubicBezTo>
                        <a:pt x="268" y="49"/>
                        <a:pt x="270" y="50"/>
                        <a:pt x="269" y="49"/>
                      </a:cubicBezTo>
                      <a:cubicBezTo>
                        <a:pt x="270" y="48"/>
                        <a:pt x="271" y="50"/>
                        <a:pt x="270" y="50"/>
                      </a:cubicBezTo>
                      <a:cubicBezTo>
                        <a:pt x="270" y="50"/>
                        <a:pt x="270" y="49"/>
                        <a:pt x="271" y="49"/>
                      </a:cubicBezTo>
                      <a:cubicBezTo>
                        <a:pt x="271" y="50"/>
                        <a:pt x="271" y="50"/>
                        <a:pt x="272" y="50"/>
                      </a:cubicBezTo>
                      <a:cubicBezTo>
                        <a:pt x="271" y="51"/>
                        <a:pt x="271" y="49"/>
                        <a:pt x="270" y="50"/>
                      </a:cubicBezTo>
                      <a:cubicBezTo>
                        <a:pt x="270" y="51"/>
                        <a:pt x="270" y="51"/>
                        <a:pt x="270" y="51"/>
                      </a:cubicBezTo>
                      <a:cubicBezTo>
                        <a:pt x="271" y="51"/>
                        <a:pt x="271" y="51"/>
                        <a:pt x="271" y="51"/>
                      </a:cubicBezTo>
                      <a:cubicBezTo>
                        <a:pt x="272" y="51"/>
                        <a:pt x="270" y="52"/>
                        <a:pt x="271" y="52"/>
                      </a:cubicBezTo>
                      <a:cubicBezTo>
                        <a:pt x="273" y="52"/>
                        <a:pt x="272" y="50"/>
                        <a:pt x="272" y="49"/>
                      </a:cubicBezTo>
                      <a:cubicBezTo>
                        <a:pt x="272" y="49"/>
                        <a:pt x="270" y="50"/>
                        <a:pt x="271" y="49"/>
                      </a:cubicBezTo>
                      <a:cubicBezTo>
                        <a:pt x="271" y="48"/>
                        <a:pt x="272" y="49"/>
                        <a:pt x="273" y="48"/>
                      </a:cubicBezTo>
                      <a:cubicBezTo>
                        <a:pt x="273" y="48"/>
                        <a:pt x="273" y="49"/>
                        <a:pt x="273" y="49"/>
                      </a:cubicBezTo>
                      <a:cubicBezTo>
                        <a:pt x="274" y="48"/>
                        <a:pt x="276" y="49"/>
                        <a:pt x="276" y="47"/>
                      </a:cubicBezTo>
                      <a:cubicBezTo>
                        <a:pt x="277" y="48"/>
                        <a:pt x="276" y="48"/>
                        <a:pt x="276" y="49"/>
                      </a:cubicBezTo>
                      <a:cubicBezTo>
                        <a:pt x="276" y="49"/>
                        <a:pt x="277" y="48"/>
                        <a:pt x="278" y="48"/>
                      </a:cubicBezTo>
                      <a:cubicBezTo>
                        <a:pt x="278" y="49"/>
                        <a:pt x="277" y="49"/>
                        <a:pt x="278" y="50"/>
                      </a:cubicBezTo>
                      <a:cubicBezTo>
                        <a:pt x="278" y="50"/>
                        <a:pt x="278" y="49"/>
                        <a:pt x="279" y="49"/>
                      </a:cubicBezTo>
                      <a:cubicBezTo>
                        <a:pt x="279" y="50"/>
                        <a:pt x="279" y="51"/>
                        <a:pt x="279" y="51"/>
                      </a:cubicBezTo>
                      <a:cubicBezTo>
                        <a:pt x="279" y="52"/>
                        <a:pt x="279" y="51"/>
                        <a:pt x="279" y="52"/>
                      </a:cubicBezTo>
                      <a:cubicBezTo>
                        <a:pt x="279" y="51"/>
                        <a:pt x="278" y="52"/>
                        <a:pt x="278" y="51"/>
                      </a:cubicBezTo>
                      <a:cubicBezTo>
                        <a:pt x="278" y="52"/>
                        <a:pt x="276" y="52"/>
                        <a:pt x="275" y="52"/>
                      </a:cubicBezTo>
                      <a:cubicBezTo>
                        <a:pt x="275" y="51"/>
                        <a:pt x="276" y="52"/>
                        <a:pt x="277" y="51"/>
                      </a:cubicBezTo>
                      <a:cubicBezTo>
                        <a:pt x="276" y="49"/>
                        <a:pt x="274" y="52"/>
                        <a:pt x="272" y="52"/>
                      </a:cubicBezTo>
                      <a:cubicBezTo>
                        <a:pt x="273" y="52"/>
                        <a:pt x="274" y="52"/>
                        <a:pt x="275" y="51"/>
                      </a:cubicBezTo>
                      <a:cubicBezTo>
                        <a:pt x="274" y="52"/>
                        <a:pt x="275" y="53"/>
                        <a:pt x="276" y="53"/>
                      </a:cubicBezTo>
                      <a:cubicBezTo>
                        <a:pt x="275" y="53"/>
                        <a:pt x="273" y="53"/>
                        <a:pt x="272" y="52"/>
                      </a:cubicBezTo>
                      <a:cubicBezTo>
                        <a:pt x="272" y="54"/>
                        <a:pt x="270" y="53"/>
                        <a:pt x="269" y="54"/>
                      </a:cubicBezTo>
                      <a:cubicBezTo>
                        <a:pt x="268" y="54"/>
                        <a:pt x="268" y="54"/>
                        <a:pt x="268" y="54"/>
                      </a:cubicBezTo>
                      <a:cubicBezTo>
                        <a:pt x="268" y="54"/>
                        <a:pt x="266" y="54"/>
                        <a:pt x="267" y="55"/>
                      </a:cubicBezTo>
                      <a:cubicBezTo>
                        <a:pt x="265" y="55"/>
                        <a:pt x="265" y="55"/>
                        <a:pt x="265" y="55"/>
                      </a:cubicBezTo>
                      <a:cubicBezTo>
                        <a:pt x="265" y="55"/>
                        <a:pt x="265" y="55"/>
                        <a:pt x="265" y="54"/>
                      </a:cubicBezTo>
                      <a:cubicBezTo>
                        <a:pt x="264" y="54"/>
                        <a:pt x="265" y="55"/>
                        <a:pt x="264" y="55"/>
                      </a:cubicBezTo>
                      <a:cubicBezTo>
                        <a:pt x="265" y="54"/>
                        <a:pt x="263" y="55"/>
                        <a:pt x="262" y="55"/>
                      </a:cubicBezTo>
                      <a:cubicBezTo>
                        <a:pt x="263" y="53"/>
                        <a:pt x="260" y="52"/>
                        <a:pt x="258" y="52"/>
                      </a:cubicBezTo>
                      <a:cubicBezTo>
                        <a:pt x="259" y="53"/>
                        <a:pt x="260" y="53"/>
                        <a:pt x="261" y="54"/>
                      </a:cubicBezTo>
                      <a:cubicBezTo>
                        <a:pt x="261" y="54"/>
                        <a:pt x="260" y="54"/>
                        <a:pt x="260" y="54"/>
                      </a:cubicBezTo>
                      <a:cubicBezTo>
                        <a:pt x="262" y="54"/>
                        <a:pt x="262" y="55"/>
                        <a:pt x="264" y="55"/>
                      </a:cubicBezTo>
                      <a:cubicBezTo>
                        <a:pt x="263" y="56"/>
                        <a:pt x="262" y="56"/>
                        <a:pt x="261" y="56"/>
                      </a:cubicBezTo>
                      <a:cubicBezTo>
                        <a:pt x="261" y="56"/>
                        <a:pt x="262" y="56"/>
                        <a:pt x="262" y="56"/>
                      </a:cubicBezTo>
                      <a:cubicBezTo>
                        <a:pt x="262" y="55"/>
                        <a:pt x="261" y="56"/>
                        <a:pt x="261" y="55"/>
                      </a:cubicBezTo>
                      <a:cubicBezTo>
                        <a:pt x="260" y="55"/>
                        <a:pt x="261" y="56"/>
                        <a:pt x="260" y="56"/>
                      </a:cubicBezTo>
                      <a:cubicBezTo>
                        <a:pt x="261" y="54"/>
                        <a:pt x="258" y="56"/>
                        <a:pt x="259" y="55"/>
                      </a:cubicBezTo>
                      <a:cubicBezTo>
                        <a:pt x="258" y="55"/>
                        <a:pt x="258" y="55"/>
                        <a:pt x="258" y="55"/>
                      </a:cubicBezTo>
                      <a:cubicBezTo>
                        <a:pt x="258" y="55"/>
                        <a:pt x="258" y="56"/>
                        <a:pt x="258" y="56"/>
                      </a:cubicBezTo>
                      <a:cubicBezTo>
                        <a:pt x="258" y="56"/>
                        <a:pt x="256" y="56"/>
                        <a:pt x="256" y="55"/>
                      </a:cubicBezTo>
                      <a:cubicBezTo>
                        <a:pt x="256" y="56"/>
                        <a:pt x="257" y="56"/>
                        <a:pt x="255" y="57"/>
                      </a:cubicBezTo>
                      <a:cubicBezTo>
                        <a:pt x="256" y="57"/>
                        <a:pt x="258" y="56"/>
                        <a:pt x="259" y="57"/>
                      </a:cubicBezTo>
                      <a:cubicBezTo>
                        <a:pt x="258" y="57"/>
                        <a:pt x="258" y="57"/>
                        <a:pt x="258" y="57"/>
                      </a:cubicBezTo>
                      <a:cubicBezTo>
                        <a:pt x="258" y="58"/>
                        <a:pt x="259" y="57"/>
                        <a:pt x="259" y="58"/>
                      </a:cubicBezTo>
                      <a:cubicBezTo>
                        <a:pt x="260" y="58"/>
                        <a:pt x="259" y="56"/>
                        <a:pt x="259" y="56"/>
                      </a:cubicBezTo>
                      <a:cubicBezTo>
                        <a:pt x="260" y="56"/>
                        <a:pt x="260" y="58"/>
                        <a:pt x="261" y="58"/>
                      </a:cubicBezTo>
                      <a:cubicBezTo>
                        <a:pt x="261" y="58"/>
                        <a:pt x="261" y="58"/>
                        <a:pt x="260" y="58"/>
                      </a:cubicBezTo>
                      <a:cubicBezTo>
                        <a:pt x="261" y="59"/>
                        <a:pt x="261" y="59"/>
                        <a:pt x="262" y="60"/>
                      </a:cubicBezTo>
                      <a:cubicBezTo>
                        <a:pt x="262" y="59"/>
                        <a:pt x="263" y="59"/>
                        <a:pt x="262" y="58"/>
                      </a:cubicBezTo>
                      <a:cubicBezTo>
                        <a:pt x="266" y="59"/>
                        <a:pt x="268" y="56"/>
                        <a:pt x="271" y="57"/>
                      </a:cubicBezTo>
                      <a:cubicBezTo>
                        <a:pt x="272" y="56"/>
                        <a:pt x="273" y="57"/>
                        <a:pt x="275" y="56"/>
                      </a:cubicBezTo>
                      <a:cubicBezTo>
                        <a:pt x="275" y="57"/>
                        <a:pt x="275" y="57"/>
                        <a:pt x="276" y="58"/>
                      </a:cubicBezTo>
                      <a:cubicBezTo>
                        <a:pt x="278" y="57"/>
                        <a:pt x="278" y="57"/>
                        <a:pt x="278" y="57"/>
                      </a:cubicBezTo>
                      <a:cubicBezTo>
                        <a:pt x="277" y="57"/>
                        <a:pt x="276" y="57"/>
                        <a:pt x="276" y="56"/>
                      </a:cubicBezTo>
                      <a:cubicBezTo>
                        <a:pt x="277" y="56"/>
                        <a:pt x="277" y="56"/>
                        <a:pt x="278" y="56"/>
                      </a:cubicBezTo>
                      <a:cubicBezTo>
                        <a:pt x="278" y="57"/>
                        <a:pt x="278" y="57"/>
                        <a:pt x="279" y="56"/>
                      </a:cubicBezTo>
                      <a:cubicBezTo>
                        <a:pt x="279" y="58"/>
                        <a:pt x="277" y="57"/>
                        <a:pt x="276" y="58"/>
                      </a:cubicBezTo>
                      <a:cubicBezTo>
                        <a:pt x="276" y="57"/>
                        <a:pt x="274" y="57"/>
                        <a:pt x="275" y="57"/>
                      </a:cubicBezTo>
                      <a:cubicBezTo>
                        <a:pt x="274" y="57"/>
                        <a:pt x="273" y="58"/>
                        <a:pt x="273" y="57"/>
                      </a:cubicBezTo>
                      <a:cubicBezTo>
                        <a:pt x="272" y="57"/>
                        <a:pt x="272" y="58"/>
                        <a:pt x="272" y="59"/>
                      </a:cubicBezTo>
                      <a:cubicBezTo>
                        <a:pt x="267" y="60"/>
                        <a:pt x="261" y="60"/>
                        <a:pt x="256" y="63"/>
                      </a:cubicBezTo>
                      <a:cubicBezTo>
                        <a:pt x="256" y="63"/>
                        <a:pt x="256" y="63"/>
                        <a:pt x="256" y="64"/>
                      </a:cubicBezTo>
                      <a:cubicBezTo>
                        <a:pt x="255" y="64"/>
                        <a:pt x="253" y="65"/>
                        <a:pt x="254" y="65"/>
                      </a:cubicBezTo>
                      <a:cubicBezTo>
                        <a:pt x="254" y="64"/>
                        <a:pt x="257" y="65"/>
                        <a:pt x="257" y="64"/>
                      </a:cubicBezTo>
                      <a:cubicBezTo>
                        <a:pt x="258" y="64"/>
                        <a:pt x="258" y="64"/>
                        <a:pt x="258" y="65"/>
                      </a:cubicBezTo>
                      <a:cubicBezTo>
                        <a:pt x="258" y="64"/>
                        <a:pt x="257" y="66"/>
                        <a:pt x="256" y="65"/>
                      </a:cubicBezTo>
                      <a:cubicBezTo>
                        <a:pt x="256" y="65"/>
                        <a:pt x="256" y="66"/>
                        <a:pt x="256" y="66"/>
                      </a:cubicBezTo>
                      <a:cubicBezTo>
                        <a:pt x="259" y="65"/>
                        <a:pt x="260" y="66"/>
                        <a:pt x="263" y="65"/>
                      </a:cubicBezTo>
                      <a:cubicBezTo>
                        <a:pt x="261" y="66"/>
                        <a:pt x="265" y="66"/>
                        <a:pt x="263" y="66"/>
                      </a:cubicBezTo>
                      <a:cubicBezTo>
                        <a:pt x="263" y="67"/>
                        <a:pt x="264" y="67"/>
                        <a:pt x="264" y="66"/>
                      </a:cubicBezTo>
                      <a:cubicBezTo>
                        <a:pt x="266" y="67"/>
                        <a:pt x="263" y="68"/>
                        <a:pt x="263" y="66"/>
                      </a:cubicBezTo>
                      <a:cubicBezTo>
                        <a:pt x="262" y="66"/>
                        <a:pt x="260" y="66"/>
                        <a:pt x="261" y="67"/>
                      </a:cubicBezTo>
                      <a:cubicBezTo>
                        <a:pt x="260" y="68"/>
                        <a:pt x="260" y="67"/>
                        <a:pt x="260" y="67"/>
                      </a:cubicBezTo>
                      <a:cubicBezTo>
                        <a:pt x="259" y="67"/>
                        <a:pt x="259" y="67"/>
                        <a:pt x="260" y="68"/>
                      </a:cubicBezTo>
                      <a:cubicBezTo>
                        <a:pt x="258" y="67"/>
                        <a:pt x="258" y="69"/>
                        <a:pt x="256" y="69"/>
                      </a:cubicBezTo>
                      <a:cubicBezTo>
                        <a:pt x="256" y="69"/>
                        <a:pt x="256" y="69"/>
                        <a:pt x="256" y="70"/>
                      </a:cubicBezTo>
                      <a:cubicBezTo>
                        <a:pt x="257" y="70"/>
                        <a:pt x="258" y="69"/>
                        <a:pt x="258" y="69"/>
                      </a:cubicBezTo>
                      <a:cubicBezTo>
                        <a:pt x="257" y="70"/>
                        <a:pt x="256" y="71"/>
                        <a:pt x="255" y="71"/>
                      </a:cubicBezTo>
                      <a:cubicBezTo>
                        <a:pt x="255" y="72"/>
                        <a:pt x="255" y="71"/>
                        <a:pt x="256" y="71"/>
                      </a:cubicBezTo>
                      <a:cubicBezTo>
                        <a:pt x="256" y="72"/>
                        <a:pt x="255" y="72"/>
                        <a:pt x="255" y="72"/>
                      </a:cubicBezTo>
                      <a:cubicBezTo>
                        <a:pt x="256" y="72"/>
                        <a:pt x="256" y="71"/>
                        <a:pt x="257" y="72"/>
                      </a:cubicBezTo>
                      <a:cubicBezTo>
                        <a:pt x="257" y="73"/>
                        <a:pt x="259" y="72"/>
                        <a:pt x="260" y="73"/>
                      </a:cubicBezTo>
                      <a:cubicBezTo>
                        <a:pt x="260" y="73"/>
                        <a:pt x="260" y="73"/>
                        <a:pt x="260" y="72"/>
                      </a:cubicBezTo>
                      <a:cubicBezTo>
                        <a:pt x="261" y="72"/>
                        <a:pt x="261" y="73"/>
                        <a:pt x="261" y="74"/>
                      </a:cubicBezTo>
                      <a:cubicBezTo>
                        <a:pt x="260" y="74"/>
                        <a:pt x="259" y="75"/>
                        <a:pt x="259" y="74"/>
                      </a:cubicBezTo>
                      <a:cubicBezTo>
                        <a:pt x="259" y="74"/>
                        <a:pt x="259" y="75"/>
                        <a:pt x="259" y="75"/>
                      </a:cubicBezTo>
                      <a:cubicBezTo>
                        <a:pt x="259" y="75"/>
                        <a:pt x="260" y="75"/>
                        <a:pt x="260" y="75"/>
                      </a:cubicBezTo>
                      <a:cubicBezTo>
                        <a:pt x="260" y="76"/>
                        <a:pt x="260" y="76"/>
                        <a:pt x="261" y="76"/>
                      </a:cubicBezTo>
                      <a:cubicBezTo>
                        <a:pt x="260" y="78"/>
                        <a:pt x="258" y="77"/>
                        <a:pt x="256" y="78"/>
                      </a:cubicBezTo>
                      <a:cubicBezTo>
                        <a:pt x="256" y="79"/>
                        <a:pt x="257" y="79"/>
                        <a:pt x="257" y="79"/>
                      </a:cubicBezTo>
                      <a:cubicBezTo>
                        <a:pt x="255" y="80"/>
                        <a:pt x="255" y="80"/>
                        <a:pt x="255" y="80"/>
                      </a:cubicBezTo>
                      <a:cubicBezTo>
                        <a:pt x="255" y="80"/>
                        <a:pt x="256" y="82"/>
                        <a:pt x="255" y="82"/>
                      </a:cubicBezTo>
                      <a:cubicBezTo>
                        <a:pt x="255" y="81"/>
                        <a:pt x="254" y="81"/>
                        <a:pt x="255" y="81"/>
                      </a:cubicBezTo>
                      <a:cubicBezTo>
                        <a:pt x="251" y="83"/>
                        <a:pt x="252" y="79"/>
                        <a:pt x="251" y="78"/>
                      </a:cubicBezTo>
                      <a:cubicBezTo>
                        <a:pt x="251" y="78"/>
                        <a:pt x="252" y="78"/>
                        <a:pt x="252" y="79"/>
                      </a:cubicBezTo>
                      <a:cubicBezTo>
                        <a:pt x="252" y="78"/>
                        <a:pt x="252" y="78"/>
                        <a:pt x="253" y="78"/>
                      </a:cubicBezTo>
                      <a:cubicBezTo>
                        <a:pt x="250" y="77"/>
                        <a:pt x="253" y="77"/>
                        <a:pt x="251" y="77"/>
                      </a:cubicBezTo>
                      <a:cubicBezTo>
                        <a:pt x="251" y="77"/>
                        <a:pt x="252" y="76"/>
                        <a:pt x="252" y="76"/>
                      </a:cubicBezTo>
                      <a:cubicBezTo>
                        <a:pt x="252" y="76"/>
                        <a:pt x="251" y="76"/>
                        <a:pt x="250" y="76"/>
                      </a:cubicBezTo>
                      <a:cubicBezTo>
                        <a:pt x="251" y="75"/>
                        <a:pt x="249" y="75"/>
                        <a:pt x="249" y="75"/>
                      </a:cubicBezTo>
                      <a:cubicBezTo>
                        <a:pt x="248" y="74"/>
                        <a:pt x="249" y="74"/>
                        <a:pt x="249" y="74"/>
                      </a:cubicBezTo>
                      <a:cubicBezTo>
                        <a:pt x="249" y="73"/>
                        <a:pt x="247" y="74"/>
                        <a:pt x="245" y="73"/>
                      </a:cubicBezTo>
                      <a:cubicBezTo>
                        <a:pt x="245" y="72"/>
                        <a:pt x="246" y="73"/>
                        <a:pt x="247" y="73"/>
                      </a:cubicBezTo>
                      <a:cubicBezTo>
                        <a:pt x="246" y="72"/>
                        <a:pt x="244" y="73"/>
                        <a:pt x="243" y="72"/>
                      </a:cubicBezTo>
                      <a:cubicBezTo>
                        <a:pt x="245" y="72"/>
                        <a:pt x="244" y="72"/>
                        <a:pt x="245" y="71"/>
                      </a:cubicBezTo>
                      <a:cubicBezTo>
                        <a:pt x="246" y="71"/>
                        <a:pt x="246" y="71"/>
                        <a:pt x="247" y="71"/>
                      </a:cubicBezTo>
                      <a:cubicBezTo>
                        <a:pt x="247" y="71"/>
                        <a:pt x="246" y="71"/>
                        <a:pt x="246" y="71"/>
                      </a:cubicBezTo>
                      <a:cubicBezTo>
                        <a:pt x="246" y="72"/>
                        <a:pt x="246" y="72"/>
                        <a:pt x="247" y="72"/>
                      </a:cubicBezTo>
                      <a:cubicBezTo>
                        <a:pt x="247" y="70"/>
                        <a:pt x="248" y="69"/>
                        <a:pt x="250" y="69"/>
                      </a:cubicBezTo>
                      <a:cubicBezTo>
                        <a:pt x="249" y="68"/>
                        <a:pt x="249" y="68"/>
                        <a:pt x="249" y="68"/>
                      </a:cubicBezTo>
                      <a:cubicBezTo>
                        <a:pt x="250" y="68"/>
                        <a:pt x="250" y="68"/>
                        <a:pt x="251" y="67"/>
                      </a:cubicBezTo>
                      <a:cubicBezTo>
                        <a:pt x="251" y="67"/>
                        <a:pt x="250" y="67"/>
                        <a:pt x="251" y="67"/>
                      </a:cubicBezTo>
                      <a:cubicBezTo>
                        <a:pt x="250" y="67"/>
                        <a:pt x="250" y="67"/>
                        <a:pt x="249" y="67"/>
                      </a:cubicBezTo>
                      <a:cubicBezTo>
                        <a:pt x="249" y="66"/>
                        <a:pt x="250" y="66"/>
                        <a:pt x="250" y="65"/>
                      </a:cubicBezTo>
                      <a:cubicBezTo>
                        <a:pt x="250" y="66"/>
                        <a:pt x="246" y="65"/>
                        <a:pt x="247" y="67"/>
                      </a:cubicBezTo>
                      <a:cubicBezTo>
                        <a:pt x="246" y="67"/>
                        <a:pt x="244" y="66"/>
                        <a:pt x="243" y="67"/>
                      </a:cubicBezTo>
                      <a:cubicBezTo>
                        <a:pt x="244" y="67"/>
                        <a:pt x="244" y="67"/>
                        <a:pt x="246" y="67"/>
                      </a:cubicBezTo>
                      <a:cubicBezTo>
                        <a:pt x="245" y="68"/>
                        <a:pt x="245" y="69"/>
                        <a:pt x="244" y="69"/>
                      </a:cubicBezTo>
                      <a:cubicBezTo>
                        <a:pt x="244" y="68"/>
                        <a:pt x="243" y="67"/>
                        <a:pt x="243" y="68"/>
                      </a:cubicBezTo>
                      <a:cubicBezTo>
                        <a:pt x="242" y="68"/>
                        <a:pt x="244" y="66"/>
                        <a:pt x="242" y="67"/>
                      </a:cubicBezTo>
                      <a:cubicBezTo>
                        <a:pt x="242" y="65"/>
                        <a:pt x="244" y="66"/>
                        <a:pt x="245" y="65"/>
                      </a:cubicBezTo>
                      <a:cubicBezTo>
                        <a:pt x="246" y="65"/>
                        <a:pt x="247" y="64"/>
                        <a:pt x="248" y="64"/>
                      </a:cubicBezTo>
                      <a:cubicBezTo>
                        <a:pt x="248" y="65"/>
                        <a:pt x="248" y="65"/>
                        <a:pt x="249" y="65"/>
                      </a:cubicBezTo>
                      <a:cubicBezTo>
                        <a:pt x="250" y="65"/>
                        <a:pt x="248" y="64"/>
                        <a:pt x="249" y="64"/>
                      </a:cubicBezTo>
                      <a:cubicBezTo>
                        <a:pt x="250" y="64"/>
                        <a:pt x="249" y="64"/>
                        <a:pt x="248" y="64"/>
                      </a:cubicBezTo>
                      <a:cubicBezTo>
                        <a:pt x="248" y="64"/>
                        <a:pt x="251" y="63"/>
                        <a:pt x="251" y="62"/>
                      </a:cubicBezTo>
                      <a:cubicBezTo>
                        <a:pt x="250" y="61"/>
                        <a:pt x="251" y="61"/>
                        <a:pt x="252" y="61"/>
                      </a:cubicBezTo>
                      <a:close/>
                      <a:moveTo>
                        <a:pt x="254" y="80"/>
                      </a:moveTo>
                      <a:cubicBezTo>
                        <a:pt x="253" y="80"/>
                        <a:pt x="253" y="80"/>
                        <a:pt x="252" y="81"/>
                      </a:cubicBezTo>
                      <a:cubicBezTo>
                        <a:pt x="253" y="81"/>
                        <a:pt x="254" y="80"/>
                        <a:pt x="254" y="80"/>
                      </a:cubicBezTo>
                      <a:cubicBezTo>
                        <a:pt x="254" y="80"/>
                        <a:pt x="254" y="80"/>
                        <a:pt x="254" y="80"/>
                      </a:cubicBezTo>
                      <a:close/>
                      <a:moveTo>
                        <a:pt x="253" y="77"/>
                      </a:moveTo>
                      <a:cubicBezTo>
                        <a:pt x="254" y="76"/>
                        <a:pt x="253" y="77"/>
                        <a:pt x="253" y="78"/>
                      </a:cubicBezTo>
                      <a:cubicBezTo>
                        <a:pt x="255" y="78"/>
                        <a:pt x="255" y="76"/>
                        <a:pt x="256" y="78"/>
                      </a:cubicBezTo>
                      <a:cubicBezTo>
                        <a:pt x="256" y="77"/>
                        <a:pt x="258" y="77"/>
                        <a:pt x="259" y="76"/>
                      </a:cubicBezTo>
                      <a:cubicBezTo>
                        <a:pt x="259" y="76"/>
                        <a:pt x="258" y="76"/>
                        <a:pt x="258" y="76"/>
                      </a:cubicBezTo>
                      <a:cubicBezTo>
                        <a:pt x="257" y="77"/>
                        <a:pt x="256" y="75"/>
                        <a:pt x="256" y="77"/>
                      </a:cubicBezTo>
                      <a:cubicBezTo>
                        <a:pt x="255" y="76"/>
                        <a:pt x="254" y="77"/>
                        <a:pt x="254" y="76"/>
                      </a:cubicBezTo>
                      <a:cubicBezTo>
                        <a:pt x="253" y="76"/>
                        <a:pt x="253" y="76"/>
                        <a:pt x="253" y="77"/>
                      </a:cubicBezTo>
                      <a:close/>
                      <a:moveTo>
                        <a:pt x="255" y="73"/>
                      </a:moveTo>
                      <a:cubicBezTo>
                        <a:pt x="255" y="73"/>
                        <a:pt x="255" y="73"/>
                        <a:pt x="256" y="73"/>
                      </a:cubicBezTo>
                      <a:cubicBezTo>
                        <a:pt x="256" y="72"/>
                        <a:pt x="255" y="72"/>
                        <a:pt x="255" y="73"/>
                      </a:cubicBezTo>
                      <a:close/>
                      <a:moveTo>
                        <a:pt x="253" y="66"/>
                      </a:moveTo>
                      <a:cubicBezTo>
                        <a:pt x="252" y="67"/>
                        <a:pt x="253" y="67"/>
                        <a:pt x="252" y="68"/>
                      </a:cubicBezTo>
                      <a:cubicBezTo>
                        <a:pt x="253" y="68"/>
                        <a:pt x="253" y="68"/>
                        <a:pt x="253" y="68"/>
                      </a:cubicBezTo>
                      <a:cubicBezTo>
                        <a:pt x="253" y="67"/>
                        <a:pt x="253" y="67"/>
                        <a:pt x="253" y="66"/>
                      </a:cubicBezTo>
                      <a:close/>
                      <a:moveTo>
                        <a:pt x="273" y="51"/>
                      </a:moveTo>
                      <a:cubicBezTo>
                        <a:pt x="274" y="51"/>
                        <a:pt x="275" y="50"/>
                        <a:pt x="276" y="50"/>
                      </a:cubicBezTo>
                      <a:cubicBezTo>
                        <a:pt x="275" y="50"/>
                        <a:pt x="276" y="49"/>
                        <a:pt x="274" y="49"/>
                      </a:cubicBezTo>
                      <a:cubicBezTo>
                        <a:pt x="274" y="49"/>
                        <a:pt x="274" y="50"/>
                        <a:pt x="273" y="50"/>
                      </a:cubicBezTo>
                      <a:cubicBezTo>
                        <a:pt x="273" y="51"/>
                        <a:pt x="274" y="50"/>
                        <a:pt x="274" y="51"/>
                      </a:cubicBezTo>
                      <a:cubicBezTo>
                        <a:pt x="273" y="51"/>
                        <a:pt x="274" y="50"/>
                        <a:pt x="273" y="50"/>
                      </a:cubicBezTo>
                      <a:cubicBezTo>
                        <a:pt x="273" y="51"/>
                        <a:pt x="273" y="51"/>
                        <a:pt x="273" y="51"/>
                      </a:cubicBezTo>
                      <a:close/>
                      <a:moveTo>
                        <a:pt x="263" y="53"/>
                      </a:moveTo>
                      <a:cubicBezTo>
                        <a:pt x="264" y="53"/>
                        <a:pt x="264" y="52"/>
                        <a:pt x="264" y="52"/>
                      </a:cubicBezTo>
                      <a:cubicBezTo>
                        <a:pt x="263" y="52"/>
                        <a:pt x="263" y="52"/>
                        <a:pt x="263" y="53"/>
                      </a:cubicBezTo>
                      <a:cubicBezTo>
                        <a:pt x="263" y="53"/>
                        <a:pt x="263" y="53"/>
                        <a:pt x="263" y="53"/>
                      </a:cubicBezTo>
                      <a:close/>
                      <a:moveTo>
                        <a:pt x="267" y="52"/>
                      </a:moveTo>
                      <a:cubicBezTo>
                        <a:pt x="267" y="53"/>
                        <a:pt x="266" y="53"/>
                        <a:pt x="266" y="53"/>
                      </a:cubicBezTo>
                      <a:cubicBezTo>
                        <a:pt x="267" y="53"/>
                        <a:pt x="266" y="55"/>
                        <a:pt x="267" y="54"/>
                      </a:cubicBezTo>
                      <a:cubicBezTo>
                        <a:pt x="267" y="53"/>
                        <a:pt x="267" y="53"/>
                        <a:pt x="267" y="52"/>
                      </a:cubicBezTo>
                      <a:close/>
                      <a:moveTo>
                        <a:pt x="268" y="51"/>
                      </a:moveTo>
                      <a:cubicBezTo>
                        <a:pt x="265" y="51"/>
                        <a:pt x="265" y="53"/>
                        <a:pt x="263" y="54"/>
                      </a:cubicBezTo>
                      <a:cubicBezTo>
                        <a:pt x="264" y="54"/>
                        <a:pt x="266" y="54"/>
                        <a:pt x="266" y="54"/>
                      </a:cubicBezTo>
                      <a:cubicBezTo>
                        <a:pt x="266" y="54"/>
                        <a:pt x="265" y="53"/>
                        <a:pt x="265" y="53"/>
                      </a:cubicBezTo>
                      <a:cubicBezTo>
                        <a:pt x="267" y="52"/>
                        <a:pt x="268" y="52"/>
                        <a:pt x="268" y="51"/>
                      </a:cubicBezTo>
                      <a:close/>
                      <a:moveTo>
                        <a:pt x="250" y="50"/>
                      </a:moveTo>
                      <a:cubicBezTo>
                        <a:pt x="249" y="50"/>
                        <a:pt x="247" y="50"/>
                        <a:pt x="248" y="50"/>
                      </a:cubicBezTo>
                      <a:cubicBezTo>
                        <a:pt x="249" y="50"/>
                        <a:pt x="249" y="51"/>
                        <a:pt x="250" y="51"/>
                      </a:cubicBezTo>
                      <a:cubicBezTo>
                        <a:pt x="249" y="50"/>
                        <a:pt x="250" y="50"/>
                        <a:pt x="250" y="50"/>
                      </a:cubicBezTo>
                      <a:close/>
                      <a:moveTo>
                        <a:pt x="264" y="49"/>
                      </a:moveTo>
                      <a:cubicBezTo>
                        <a:pt x="263" y="50"/>
                        <a:pt x="263" y="50"/>
                        <a:pt x="262" y="50"/>
                      </a:cubicBezTo>
                      <a:cubicBezTo>
                        <a:pt x="262" y="49"/>
                        <a:pt x="261" y="50"/>
                        <a:pt x="261" y="50"/>
                      </a:cubicBezTo>
                      <a:cubicBezTo>
                        <a:pt x="263" y="51"/>
                        <a:pt x="264" y="50"/>
                        <a:pt x="266" y="49"/>
                      </a:cubicBezTo>
                      <a:cubicBezTo>
                        <a:pt x="265" y="48"/>
                        <a:pt x="265" y="49"/>
                        <a:pt x="264" y="49"/>
                      </a:cubicBezTo>
                      <a:cubicBezTo>
                        <a:pt x="264" y="49"/>
                        <a:pt x="265" y="49"/>
                        <a:pt x="265" y="48"/>
                      </a:cubicBezTo>
                      <a:cubicBezTo>
                        <a:pt x="263" y="48"/>
                        <a:pt x="264" y="49"/>
                        <a:pt x="264" y="49"/>
                      </a:cubicBezTo>
                      <a:close/>
                      <a:moveTo>
                        <a:pt x="261" y="51"/>
                      </a:moveTo>
                      <a:cubicBezTo>
                        <a:pt x="260" y="50"/>
                        <a:pt x="261" y="50"/>
                        <a:pt x="260" y="49"/>
                      </a:cubicBezTo>
                      <a:cubicBezTo>
                        <a:pt x="262" y="49"/>
                        <a:pt x="262" y="48"/>
                        <a:pt x="264" y="48"/>
                      </a:cubicBezTo>
                      <a:cubicBezTo>
                        <a:pt x="264" y="47"/>
                        <a:pt x="260" y="48"/>
                        <a:pt x="261" y="46"/>
                      </a:cubicBezTo>
                      <a:cubicBezTo>
                        <a:pt x="261" y="47"/>
                        <a:pt x="259" y="46"/>
                        <a:pt x="259" y="47"/>
                      </a:cubicBezTo>
                      <a:cubicBezTo>
                        <a:pt x="260" y="46"/>
                        <a:pt x="259" y="49"/>
                        <a:pt x="258" y="48"/>
                      </a:cubicBezTo>
                      <a:cubicBezTo>
                        <a:pt x="258" y="49"/>
                        <a:pt x="259" y="50"/>
                        <a:pt x="259" y="49"/>
                      </a:cubicBezTo>
                      <a:cubicBezTo>
                        <a:pt x="259" y="49"/>
                        <a:pt x="259" y="49"/>
                        <a:pt x="259" y="49"/>
                      </a:cubicBezTo>
                      <a:cubicBezTo>
                        <a:pt x="260" y="49"/>
                        <a:pt x="260" y="50"/>
                        <a:pt x="259" y="50"/>
                      </a:cubicBezTo>
                      <a:cubicBezTo>
                        <a:pt x="261" y="49"/>
                        <a:pt x="259" y="52"/>
                        <a:pt x="261" y="51"/>
                      </a:cubicBezTo>
                      <a:close/>
                      <a:moveTo>
                        <a:pt x="251" y="54"/>
                      </a:moveTo>
                      <a:cubicBezTo>
                        <a:pt x="251" y="54"/>
                        <a:pt x="249" y="54"/>
                        <a:pt x="249" y="55"/>
                      </a:cubicBezTo>
                      <a:cubicBezTo>
                        <a:pt x="250" y="56"/>
                        <a:pt x="251" y="55"/>
                        <a:pt x="251" y="54"/>
                      </a:cubicBezTo>
                      <a:close/>
                      <a:moveTo>
                        <a:pt x="259" y="58"/>
                      </a:moveTo>
                      <a:cubicBezTo>
                        <a:pt x="259" y="59"/>
                        <a:pt x="260" y="59"/>
                        <a:pt x="260" y="60"/>
                      </a:cubicBezTo>
                      <a:cubicBezTo>
                        <a:pt x="260" y="60"/>
                        <a:pt x="260" y="60"/>
                        <a:pt x="260" y="59"/>
                      </a:cubicBezTo>
                      <a:cubicBezTo>
                        <a:pt x="259" y="60"/>
                        <a:pt x="260" y="58"/>
                        <a:pt x="259" y="58"/>
                      </a:cubicBezTo>
                      <a:close/>
                      <a:moveTo>
                        <a:pt x="258" y="59"/>
                      </a:moveTo>
                      <a:cubicBezTo>
                        <a:pt x="257" y="60"/>
                        <a:pt x="256" y="60"/>
                        <a:pt x="255" y="60"/>
                      </a:cubicBezTo>
                      <a:cubicBezTo>
                        <a:pt x="255" y="60"/>
                        <a:pt x="256" y="60"/>
                        <a:pt x="256" y="60"/>
                      </a:cubicBezTo>
                      <a:cubicBezTo>
                        <a:pt x="256" y="61"/>
                        <a:pt x="255" y="61"/>
                        <a:pt x="255" y="61"/>
                      </a:cubicBezTo>
                      <a:cubicBezTo>
                        <a:pt x="256" y="61"/>
                        <a:pt x="256" y="61"/>
                        <a:pt x="257" y="61"/>
                      </a:cubicBezTo>
                      <a:cubicBezTo>
                        <a:pt x="256" y="60"/>
                        <a:pt x="259" y="60"/>
                        <a:pt x="258" y="60"/>
                      </a:cubicBezTo>
                      <a:cubicBezTo>
                        <a:pt x="257" y="60"/>
                        <a:pt x="257" y="60"/>
                        <a:pt x="257" y="60"/>
                      </a:cubicBezTo>
                      <a:cubicBezTo>
                        <a:pt x="257" y="60"/>
                        <a:pt x="258" y="60"/>
                        <a:pt x="258" y="59"/>
                      </a:cubicBezTo>
                      <a:cubicBezTo>
                        <a:pt x="257" y="59"/>
                        <a:pt x="257" y="59"/>
                        <a:pt x="258" y="59"/>
                      </a:cubicBezTo>
                      <a:close/>
                      <a:moveTo>
                        <a:pt x="250" y="60"/>
                      </a:moveTo>
                      <a:cubicBezTo>
                        <a:pt x="249" y="60"/>
                        <a:pt x="249" y="59"/>
                        <a:pt x="248" y="60"/>
                      </a:cubicBezTo>
                      <a:cubicBezTo>
                        <a:pt x="248" y="61"/>
                        <a:pt x="250" y="60"/>
                        <a:pt x="250" y="60"/>
                      </a:cubicBezTo>
                      <a:cubicBezTo>
                        <a:pt x="250" y="59"/>
                        <a:pt x="249" y="59"/>
                        <a:pt x="249" y="60"/>
                      </a:cubicBezTo>
                      <a:cubicBezTo>
                        <a:pt x="249" y="60"/>
                        <a:pt x="250" y="59"/>
                        <a:pt x="250" y="60"/>
                      </a:cubicBezTo>
                      <a:close/>
                      <a:moveTo>
                        <a:pt x="251" y="58"/>
                      </a:moveTo>
                      <a:cubicBezTo>
                        <a:pt x="252" y="59"/>
                        <a:pt x="250" y="58"/>
                        <a:pt x="250" y="59"/>
                      </a:cubicBezTo>
                      <a:cubicBezTo>
                        <a:pt x="251" y="60"/>
                        <a:pt x="251" y="59"/>
                        <a:pt x="252" y="59"/>
                      </a:cubicBezTo>
                      <a:cubicBezTo>
                        <a:pt x="252" y="60"/>
                        <a:pt x="253" y="59"/>
                        <a:pt x="253" y="59"/>
                      </a:cubicBezTo>
                      <a:cubicBezTo>
                        <a:pt x="252" y="59"/>
                        <a:pt x="252" y="59"/>
                        <a:pt x="251" y="58"/>
                      </a:cubicBezTo>
                      <a:cubicBezTo>
                        <a:pt x="251" y="58"/>
                        <a:pt x="252" y="58"/>
                        <a:pt x="253" y="58"/>
                      </a:cubicBezTo>
                      <a:cubicBezTo>
                        <a:pt x="253" y="57"/>
                        <a:pt x="252" y="58"/>
                        <a:pt x="251" y="58"/>
                      </a:cubicBezTo>
                      <a:close/>
                      <a:moveTo>
                        <a:pt x="250" y="57"/>
                      </a:moveTo>
                      <a:cubicBezTo>
                        <a:pt x="250" y="57"/>
                        <a:pt x="251" y="57"/>
                        <a:pt x="251" y="58"/>
                      </a:cubicBezTo>
                      <a:cubicBezTo>
                        <a:pt x="252" y="58"/>
                        <a:pt x="251" y="57"/>
                        <a:pt x="252" y="57"/>
                      </a:cubicBezTo>
                      <a:cubicBezTo>
                        <a:pt x="251" y="57"/>
                        <a:pt x="251" y="56"/>
                        <a:pt x="250" y="57"/>
                      </a:cubicBezTo>
                      <a:close/>
                      <a:moveTo>
                        <a:pt x="250" y="59"/>
                      </a:moveTo>
                      <a:cubicBezTo>
                        <a:pt x="250" y="58"/>
                        <a:pt x="248" y="58"/>
                        <a:pt x="248" y="58"/>
                      </a:cubicBezTo>
                      <a:cubicBezTo>
                        <a:pt x="248" y="58"/>
                        <a:pt x="249" y="58"/>
                        <a:pt x="248" y="57"/>
                      </a:cubicBezTo>
                      <a:cubicBezTo>
                        <a:pt x="249" y="57"/>
                        <a:pt x="250" y="57"/>
                        <a:pt x="250" y="57"/>
                      </a:cubicBezTo>
                      <a:cubicBezTo>
                        <a:pt x="249" y="57"/>
                        <a:pt x="249" y="57"/>
                        <a:pt x="249" y="56"/>
                      </a:cubicBezTo>
                      <a:cubicBezTo>
                        <a:pt x="248" y="57"/>
                        <a:pt x="247" y="57"/>
                        <a:pt x="246" y="58"/>
                      </a:cubicBezTo>
                      <a:cubicBezTo>
                        <a:pt x="247" y="58"/>
                        <a:pt x="247" y="58"/>
                        <a:pt x="247" y="58"/>
                      </a:cubicBezTo>
                      <a:cubicBezTo>
                        <a:pt x="246" y="59"/>
                        <a:pt x="245" y="58"/>
                        <a:pt x="245" y="59"/>
                      </a:cubicBezTo>
                      <a:cubicBezTo>
                        <a:pt x="245" y="59"/>
                        <a:pt x="246" y="58"/>
                        <a:pt x="247" y="59"/>
                      </a:cubicBezTo>
                      <a:cubicBezTo>
                        <a:pt x="246" y="59"/>
                        <a:pt x="245" y="59"/>
                        <a:pt x="245" y="59"/>
                      </a:cubicBezTo>
                      <a:cubicBezTo>
                        <a:pt x="248" y="59"/>
                        <a:pt x="247" y="59"/>
                        <a:pt x="250" y="59"/>
                      </a:cubicBezTo>
                      <a:close/>
                      <a:moveTo>
                        <a:pt x="248" y="61"/>
                      </a:moveTo>
                      <a:cubicBezTo>
                        <a:pt x="249" y="60"/>
                        <a:pt x="245" y="59"/>
                        <a:pt x="245" y="60"/>
                      </a:cubicBezTo>
                      <a:cubicBezTo>
                        <a:pt x="247" y="60"/>
                        <a:pt x="247" y="61"/>
                        <a:pt x="248" y="61"/>
                      </a:cubicBezTo>
                      <a:close/>
                      <a:moveTo>
                        <a:pt x="254" y="61"/>
                      </a:moveTo>
                      <a:cubicBezTo>
                        <a:pt x="254" y="61"/>
                        <a:pt x="254" y="61"/>
                        <a:pt x="254" y="62"/>
                      </a:cubicBezTo>
                      <a:cubicBezTo>
                        <a:pt x="255" y="62"/>
                        <a:pt x="254" y="61"/>
                        <a:pt x="255" y="60"/>
                      </a:cubicBezTo>
                      <a:cubicBezTo>
                        <a:pt x="255" y="60"/>
                        <a:pt x="254" y="60"/>
                        <a:pt x="254" y="59"/>
                      </a:cubicBezTo>
                      <a:cubicBezTo>
                        <a:pt x="253" y="60"/>
                        <a:pt x="254" y="61"/>
                        <a:pt x="254" y="61"/>
                      </a:cubicBezTo>
                      <a:close/>
                      <a:moveTo>
                        <a:pt x="271" y="56"/>
                      </a:moveTo>
                      <a:cubicBezTo>
                        <a:pt x="272" y="56"/>
                        <a:pt x="273" y="55"/>
                        <a:pt x="273" y="55"/>
                      </a:cubicBezTo>
                      <a:cubicBezTo>
                        <a:pt x="274" y="54"/>
                        <a:pt x="276" y="55"/>
                        <a:pt x="277" y="54"/>
                      </a:cubicBezTo>
                      <a:cubicBezTo>
                        <a:pt x="277" y="55"/>
                        <a:pt x="276" y="55"/>
                        <a:pt x="275" y="56"/>
                      </a:cubicBezTo>
                      <a:cubicBezTo>
                        <a:pt x="275" y="55"/>
                        <a:pt x="275" y="55"/>
                        <a:pt x="275" y="55"/>
                      </a:cubicBezTo>
                      <a:cubicBezTo>
                        <a:pt x="274" y="55"/>
                        <a:pt x="274" y="56"/>
                        <a:pt x="273" y="56"/>
                      </a:cubicBezTo>
                      <a:cubicBezTo>
                        <a:pt x="273" y="56"/>
                        <a:pt x="273" y="56"/>
                        <a:pt x="273" y="56"/>
                      </a:cubicBezTo>
                      <a:cubicBezTo>
                        <a:pt x="273" y="57"/>
                        <a:pt x="271" y="56"/>
                        <a:pt x="271" y="57"/>
                      </a:cubicBezTo>
                      <a:cubicBezTo>
                        <a:pt x="270" y="57"/>
                        <a:pt x="271" y="57"/>
                        <a:pt x="271" y="56"/>
                      </a:cubicBezTo>
                      <a:close/>
                      <a:moveTo>
                        <a:pt x="256" y="50"/>
                      </a:moveTo>
                      <a:cubicBezTo>
                        <a:pt x="256" y="50"/>
                        <a:pt x="255" y="51"/>
                        <a:pt x="254" y="50"/>
                      </a:cubicBezTo>
                      <a:cubicBezTo>
                        <a:pt x="254" y="49"/>
                        <a:pt x="255" y="50"/>
                        <a:pt x="256" y="50"/>
                      </a:cubicBezTo>
                      <a:close/>
                      <a:moveTo>
                        <a:pt x="240" y="72"/>
                      </a:moveTo>
                      <a:cubicBezTo>
                        <a:pt x="239" y="72"/>
                        <a:pt x="239" y="72"/>
                        <a:pt x="238" y="72"/>
                      </a:cubicBezTo>
                      <a:cubicBezTo>
                        <a:pt x="239" y="71"/>
                        <a:pt x="244" y="72"/>
                        <a:pt x="240" y="72"/>
                      </a:cubicBezTo>
                      <a:close/>
                      <a:moveTo>
                        <a:pt x="241" y="81"/>
                      </a:moveTo>
                      <a:cubicBezTo>
                        <a:pt x="241" y="80"/>
                        <a:pt x="243" y="80"/>
                        <a:pt x="244" y="80"/>
                      </a:cubicBezTo>
                      <a:cubicBezTo>
                        <a:pt x="244" y="80"/>
                        <a:pt x="245" y="78"/>
                        <a:pt x="245" y="80"/>
                      </a:cubicBezTo>
                      <a:cubicBezTo>
                        <a:pt x="244" y="80"/>
                        <a:pt x="244" y="80"/>
                        <a:pt x="244" y="80"/>
                      </a:cubicBezTo>
                      <a:cubicBezTo>
                        <a:pt x="245" y="80"/>
                        <a:pt x="245" y="80"/>
                        <a:pt x="245" y="81"/>
                      </a:cubicBezTo>
                      <a:cubicBezTo>
                        <a:pt x="243" y="81"/>
                        <a:pt x="243" y="81"/>
                        <a:pt x="241" y="82"/>
                      </a:cubicBezTo>
                      <a:cubicBezTo>
                        <a:pt x="241" y="81"/>
                        <a:pt x="241" y="81"/>
                        <a:pt x="241" y="81"/>
                      </a:cubicBezTo>
                      <a:close/>
                      <a:moveTo>
                        <a:pt x="243" y="76"/>
                      </a:moveTo>
                      <a:cubicBezTo>
                        <a:pt x="244" y="76"/>
                        <a:pt x="244" y="75"/>
                        <a:pt x="245" y="76"/>
                      </a:cubicBezTo>
                      <a:cubicBezTo>
                        <a:pt x="244" y="76"/>
                        <a:pt x="245" y="77"/>
                        <a:pt x="243" y="77"/>
                      </a:cubicBezTo>
                      <a:lnTo>
                        <a:pt x="243" y="76"/>
                      </a:lnTo>
                      <a:close/>
                      <a:moveTo>
                        <a:pt x="253" y="103"/>
                      </a:moveTo>
                      <a:cubicBezTo>
                        <a:pt x="252" y="103"/>
                        <a:pt x="253" y="103"/>
                        <a:pt x="251" y="104"/>
                      </a:cubicBezTo>
                      <a:cubicBezTo>
                        <a:pt x="252" y="103"/>
                        <a:pt x="251" y="103"/>
                        <a:pt x="251" y="103"/>
                      </a:cubicBezTo>
                      <a:cubicBezTo>
                        <a:pt x="253" y="102"/>
                        <a:pt x="253" y="102"/>
                        <a:pt x="255" y="101"/>
                      </a:cubicBezTo>
                      <a:cubicBezTo>
                        <a:pt x="255" y="102"/>
                        <a:pt x="255" y="102"/>
                        <a:pt x="255" y="103"/>
                      </a:cubicBezTo>
                      <a:cubicBezTo>
                        <a:pt x="254" y="103"/>
                        <a:pt x="254" y="102"/>
                        <a:pt x="254" y="102"/>
                      </a:cubicBezTo>
                      <a:cubicBezTo>
                        <a:pt x="253" y="102"/>
                        <a:pt x="253" y="102"/>
                        <a:pt x="253" y="103"/>
                      </a:cubicBezTo>
                      <a:close/>
                      <a:moveTo>
                        <a:pt x="249" y="89"/>
                      </a:moveTo>
                      <a:cubicBezTo>
                        <a:pt x="249" y="87"/>
                        <a:pt x="252" y="88"/>
                        <a:pt x="253" y="87"/>
                      </a:cubicBezTo>
                      <a:cubicBezTo>
                        <a:pt x="253" y="86"/>
                        <a:pt x="251" y="88"/>
                        <a:pt x="250" y="88"/>
                      </a:cubicBezTo>
                      <a:cubicBezTo>
                        <a:pt x="250" y="86"/>
                        <a:pt x="253" y="86"/>
                        <a:pt x="254" y="86"/>
                      </a:cubicBezTo>
                      <a:cubicBezTo>
                        <a:pt x="254" y="86"/>
                        <a:pt x="254" y="86"/>
                        <a:pt x="255" y="85"/>
                      </a:cubicBezTo>
                      <a:cubicBezTo>
                        <a:pt x="255" y="85"/>
                        <a:pt x="255" y="85"/>
                        <a:pt x="254" y="85"/>
                      </a:cubicBezTo>
                      <a:cubicBezTo>
                        <a:pt x="255" y="84"/>
                        <a:pt x="255" y="84"/>
                        <a:pt x="256" y="84"/>
                      </a:cubicBezTo>
                      <a:cubicBezTo>
                        <a:pt x="256" y="84"/>
                        <a:pt x="256" y="84"/>
                        <a:pt x="256" y="84"/>
                      </a:cubicBezTo>
                      <a:cubicBezTo>
                        <a:pt x="256" y="85"/>
                        <a:pt x="258" y="84"/>
                        <a:pt x="257" y="85"/>
                      </a:cubicBezTo>
                      <a:cubicBezTo>
                        <a:pt x="259" y="84"/>
                        <a:pt x="259" y="83"/>
                        <a:pt x="260" y="83"/>
                      </a:cubicBezTo>
                      <a:cubicBezTo>
                        <a:pt x="260" y="84"/>
                        <a:pt x="260" y="83"/>
                        <a:pt x="260" y="84"/>
                      </a:cubicBezTo>
                      <a:cubicBezTo>
                        <a:pt x="259" y="84"/>
                        <a:pt x="258" y="85"/>
                        <a:pt x="258" y="85"/>
                      </a:cubicBezTo>
                      <a:cubicBezTo>
                        <a:pt x="259" y="86"/>
                        <a:pt x="259" y="85"/>
                        <a:pt x="261" y="85"/>
                      </a:cubicBezTo>
                      <a:cubicBezTo>
                        <a:pt x="261" y="85"/>
                        <a:pt x="260" y="85"/>
                        <a:pt x="260" y="86"/>
                      </a:cubicBezTo>
                      <a:cubicBezTo>
                        <a:pt x="261" y="85"/>
                        <a:pt x="262" y="85"/>
                        <a:pt x="262" y="85"/>
                      </a:cubicBezTo>
                      <a:cubicBezTo>
                        <a:pt x="262" y="84"/>
                        <a:pt x="262" y="84"/>
                        <a:pt x="262" y="84"/>
                      </a:cubicBezTo>
                      <a:cubicBezTo>
                        <a:pt x="261" y="84"/>
                        <a:pt x="262" y="84"/>
                        <a:pt x="262" y="84"/>
                      </a:cubicBezTo>
                      <a:cubicBezTo>
                        <a:pt x="263" y="84"/>
                        <a:pt x="262" y="85"/>
                        <a:pt x="262" y="85"/>
                      </a:cubicBezTo>
                      <a:cubicBezTo>
                        <a:pt x="262" y="87"/>
                        <a:pt x="260" y="86"/>
                        <a:pt x="259" y="88"/>
                      </a:cubicBezTo>
                      <a:cubicBezTo>
                        <a:pt x="260" y="88"/>
                        <a:pt x="263" y="88"/>
                        <a:pt x="262" y="86"/>
                      </a:cubicBezTo>
                      <a:cubicBezTo>
                        <a:pt x="264" y="86"/>
                        <a:pt x="265" y="86"/>
                        <a:pt x="266" y="86"/>
                      </a:cubicBezTo>
                      <a:cubicBezTo>
                        <a:pt x="266" y="85"/>
                        <a:pt x="267" y="86"/>
                        <a:pt x="267" y="85"/>
                      </a:cubicBezTo>
                      <a:cubicBezTo>
                        <a:pt x="267" y="85"/>
                        <a:pt x="267" y="86"/>
                        <a:pt x="268" y="85"/>
                      </a:cubicBezTo>
                      <a:cubicBezTo>
                        <a:pt x="266" y="86"/>
                        <a:pt x="266" y="86"/>
                        <a:pt x="265" y="87"/>
                      </a:cubicBezTo>
                      <a:cubicBezTo>
                        <a:pt x="265" y="87"/>
                        <a:pt x="265" y="88"/>
                        <a:pt x="265" y="89"/>
                      </a:cubicBezTo>
                      <a:cubicBezTo>
                        <a:pt x="264" y="90"/>
                        <a:pt x="264" y="88"/>
                        <a:pt x="264" y="88"/>
                      </a:cubicBezTo>
                      <a:cubicBezTo>
                        <a:pt x="262" y="88"/>
                        <a:pt x="264" y="89"/>
                        <a:pt x="264" y="90"/>
                      </a:cubicBezTo>
                      <a:cubicBezTo>
                        <a:pt x="265" y="89"/>
                        <a:pt x="265" y="90"/>
                        <a:pt x="266" y="89"/>
                      </a:cubicBezTo>
                      <a:cubicBezTo>
                        <a:pt x="265" y="89"/>
                        <a:pt x="267" y="89"/>
                        <a:pt x="267" y="89"/>
                      </a:cubicBezTo>
                      <a:cubicBezTo>
                        <a:pt x="267" y="90"/>
                        <a:pt x="266" y="90"/>
                        <a:pt x="266" y="91"/>
                      </a:cubicBezTo>
                      <a:cubicBezTo>
                        <a:pt x="267" y="91"/>
                        <a:pt x="266" y="93"/>
                        <a:pt x="268" y="93"/>
                      </a:cubicBezTo>
                      <a:cubicBezTo>
                        <a:pt x="265" y="93"/>
                        <a:pt x="269" y="91"/>
                        <a:pt x="270" y="92"/>
                      </a:cubicBezTo>
                      <a:cubicBezTo>
                        <a:pt x="268" y="93"/>
                        <a:pt x="268" y="93"/>
                        <a:pt x="268" y="93"/>
                      </a:cubicBezTo>
                      <a:cubicBezTo>
                        <a:pt x="269" y="93"/>
                        <a:pt x="268" y="93"/>
                        <a:pt x="268" y="94"/>
                      </a:cubicBezTo>
                      <a:cubicBezTo>
                        <a:pt x="269" y="94"/>
                        <a:pt x="269" y="93"/>
                        <a:pt x="269" y="94"/>
                      </a:cubicBezTo>
                      <a:cubicBezTo>
                        <a:pt x="270" y="94"/>
                        <a:pt x="270" y="93"/>
                        <a:pt x="271" y="93"/>
                      </a:cubicBezTo>
                      <a:cubicBezTo>
                        <a:pt x="271" y="94"/>
                        <a:pt x="270" y="94"/>
                        <a:pt x="272" y="94"/>
                      </a:cubicBezTo>
                      <a:cubicBezTo>
                        <a:pt x="271" y="94"/>
                        <a:pt x="271" y="95"/>
                        <a:pt x="272" y="95"/>
                      </a:cubicBezTo>
                      <a:cubicBezTo>
                        <a:pt x="272" y="95"/>
                        <a:pt x="271" y="95"/>
                        <a:pt x="271" y="95"/>
                      </a:cubicBezTo>
                      <a:cubicBezTo>
                        <a:pt x="271" y="95"/>
                        <a:pt x="272" y="96"/>
                        <a:pt x="272" y="96"/>
                      </a:cubicBezTo>
                      <a:cubicBezTo>
                        <a:pt x="272" y="96"/>
                        <a:pt x="272" y="96"/>
                        <a:pt x="272" y="97"/>
                      </a:cubicBezTo>
                      <a:cubicBezTo>
                        <a:pt x="272" y="97"/>
                        <a:pt x="273" y="97"/>
                        <a:pt x="273" y="97"/>
                      </a:cubicBezTo>
                      <a:cubicBezTo>
                        <a:pt x="273" y="97"/>
                        <a:pt x="273" y="97"/>
                        <a:pt x="272" y="97"/>
                      </a:cubicBezTo>
                      <a:cubicBezTo>
                        <a:pt x="272" y="96"/>
                        <a:pt x="274" y="97"/>
                        <a:pt x="274" y="96"/>
                      </a:cubicBezTo>
                      <a:cubicBezTo>
                        <a:pt x="274" y="96"/>
                        <a:pt x="274" y="97"/>
                        <a:pt x="275" y="97"/>
                      </a:cubicBezTo>
                      <a:cubicBezTo>
                        <a:pt x="276" y="97"/>
                        <a:pt x="275" y="96"/>
                        <a:pt x="275" y="96"/>
                      </a:cubicBezTo>
                      <a:cubicBezTo>
                        <a:pt x="276" y="96"/>
                        <a:pt x="276" y="96"/>
                        <a:pt x="277" y="96"/>
                      </a:cubicBezTo>
                      <a:cubicBezTo>
                        <a:pt x="277" y="96"/>
                        <a:pt x="276" y="97"/>
                        <a:pt x="276" y="97"/>
                      </a:cubicBezTo>
                      <a:cubicBezTo>
                        <a:pt x="277" y="97"/>
                        <a:pt x="277" y="96"/>
                        <a:pt x="278" y="97"/>
                      </a:cubicBezTo>
                      <a:cubicBezTo>
                        <a:pt x="278" y="97"/>
                        <a:pt x="277" y="97"/>
                        <a:pt x="277" y="98"/>
                      </a:cubicBezTo>
                      <a:cubicBezTo>
                        <a:pt x="275" y="97"/>
                        <a:pt x="271" y="99"/>
                        <a:pt x="271" y="96"/>
                      </a:cubicBezTo>
                      <a:cubicBezTo>
                        <a:pt x="269" y="97"/>
                        <a:pt x="267" y="96"/>
                        <a:pt x="266" y="97"/>
                      </a:cubicBezTo>
                      <a:cubicBezTo>
                        <a:pt x="266" y="97"/>
                        <a:pt x="267" y="96"/>
                        <a:pt x="266" y="96"/>
                      </a:cubicBezTo>
                      <a:cubicBezTo>
                        <a:pt x="268" y="96"/>
                        <a:pt x="268" y="96"/>
                        <a:pt x="269" y="96"/>
                      </a:cubicBezTo>
                      <a:cubicBezTo>
                        <a:pt x="269" y="95"/>
                        <a:pt x="266" y="96"/>
                        <a:pt x="266" y="94"/>
                      </a:cubicBezTo>
                      <a:cubicBezTo>
                        <a:pt x="267" y="94"/>
                        <a:pt x="268" y="95"/>
                        <a:pt x="269" y="95"/>
                      </a:cubicBezTo>
                      <a:cubicBezTo>
                        <a:pt x="268" y="94"/>
                        <a:pt x="267" y="94"/>
                        <a:pt x="266" y="94"/>
                      </a:cubicBezTo>
                      <a:cubicBezTo>
                        <a:pt x="265" y="94"/>
                        <a:pt x="265" y="94"/>
                        <a:pt x="265" y="94"/>
                      </a:cubicBezTo>
                      <a:cubicBezTo>
                        <a:pt x="265" y="95"/>
                        <a:pt x="266" y="95"/>
                        <a:pt x="266" y="95"/>
                      </a:cubicBezTo>
                      <a:cubicBezTo>
                        <a:pt x="265" y="95"/>
                        <a:pt x="264" y="95"/>
                        <a:pt x="263" y="95"/>
                      </a:cubicBezTo>
                      <a:cubicBezTo>
                        <a:pt x="263" y="96"/>
                        <a:pt x="264" y="96"/>
                        <a:pt x="264" y="96"/>
                      </a:cubicBezTo>
                      <a:cubicBezTo>
                        <a:pt x="263" y="97"/>
                        <a:pt x="263" y="96"/>
                        <a:pt x="262" y="96"/>
                      </a:cubicBezTo>
                      <a:cubicBezTo>
                        <a:pt x="262" y="96"/>
                        <a:pt x="262" y="96"/>
                        <a:pt x="261" y="96"/>
                      </a:cubicBezTo>
                      <a:cubicBezTo>
                        <a:pt x="262" y="96"/>
                        <a:pt x="262" y="94"/>
                        <a:pt x="264" y="95"/>
                      </a:cubicBezTo>
                      <a:cubicBezTo>
                        <a:pt x="264" y="95"/>
                        <a:pt x="264" y="93"/>
                        <a:pt x="265" y="94"/>
                      </a:cubicBezTo>
                      <a:cubicBezTo>
                        <a:pt x="264" y="93"/>
                        <a:pt x="263" y="93"/>
                        <a:pt x="261" y="93"/>
                      </a:cubicBezTo>
                      <a:cubicBezTo>
                        <a:pt x="262" y="93"/>
                        <a:pt x="261" y="92"/>
                        <a:pt x="262" y="92"/>
                      </a:cubicBezTo>
                      <a:cubicBezTo>
                        <a:pt x="260" y="91"/>
                        <a:pt x="258" y="94"/>
                        <a:pt x="256" y="92"/>
                      </a:cubicBezTo>
                      <a:cubicBezTo>
                        <a:pt x="257" y="92"/>
                        <a:pt x="257" y="91"/>
                        <a:pt x="257" y="91"/>
                      </a:cubicBezTo>
                      <a:cubicBezTo>
                        <a:pt x="258" y="91"/>
                        <a:pt x="258" y="90"/>
                        <a:pt x="259" y="90"/>
                      </a:cubicBezTo>
                      <a:cubicBezTo>
                        <a:pt x="258" y="89"/>
                        <a:pt x="257" y="91"/>
                        <a:pt x="257" y="90"/>
                      </a:cubicBezTo>
                      <a:cubicBezTo>
                        <a:pt x="256" y="90"/>
                        <a:pt x="256" y="90"/>
                        <a:pt x="256" y="90"/>
                      </a:cubicBezTo>
                      <a:cubicBezTo>
                        <a:pt x="256" y="91"/>
                        <a:pt x="256" y="90"/>
                        <a:pt x="257" y="90"/>
                      </a:cubicBezTo>
                      <a:cubicBezTo>
                        <a:pt x="255" y="91"/>
                        <a:pt x="255" y="92"/>
                        <a:pt x="253" y="92"/>
                      </a:cubicBezTo>
                      <a:cubicBezTo>
                        <a:pt x="254" y="91"/>
                        <a:pt x="254" y="90"/>
                        <a:pt x="254" y="89"/>
                      </a:cubicBezTo>
                      <a:cubicBezTo>
                        <a:pt x="255" y="90"/>
                        <a:pt x="255" y="89"/>
                        <a:pt x="256" y="89"/>
                      </a:cubicBezTo>
                      <a:cubicBezTo>
                        <a:pt x="256" y="88"/>
                        <a:pt x="252" y="88"/>
                        <a:pt x="252" y="89"/>
                      </a:cubicBezTo>
                      <a:cubicBezTo>
                        <a:pt x="251" y="89"/>
                        <a:pt x="250" y="89"/>
                        <a:pt x="249" y="89"/>
                      </a:cubicBezTo>
                      <a:close/>
                      <a:moveTo>
                        <a:pt x="265" y="93"/>
                      </a:moveTo>
                      <a:cubicBezTo>
                        <a:pt x="266" y="93"/>
                        <a:pt x="266" y="94"/>
                        <a:pt x="267" y="93"/>
                      </a:cubicBezTo>
                      <a:cubicBezTo>
                        <a:pt x="266" y="93"/>
                        <a:pt x="266" y="93"/>
                        <a:pt x="266" y="92"/>
                      </a:cubicBezTo>
                      <a:cubicBezTo>
                        <a:pt x="265" y="93"/>
                        <a:pt x="265" y="93"/>
                        <a:pt x="265" y="93"/>
                      </a:cubicBezTo>
                      <a:close/>
                      <a:moveTo>
                        <a:pt x="264" y="91"/>
                      </a:moveTo>
                      <a:cubicBezTo>
                        <a:pt x="264" y="91"/>
                        <a:pt x="263" y="91"/>
                        <a:pt x="264" y="92"/>
                      </a:cubicBezTo>
                      <a:cubicBezTo>
                        <a:pt x="265" y="91"/>
                        <a:pt x="265" y="91"/>
                        <a:pt x="265" y="91"/>
                      </a:cubicBezTo>
                      <a:cubicBezTo>
                        <a:pt x="265" y="92"/>
                        <a:pt x="265" y="92"/>
                        <a:pt x="265" y="92"/>
                      </a:cubicBezTo>
                      <a:cubicBezTo>
                        <a:pt x="264" y="91"/>
                        <a:pt x="265" y="91"/>
                        <a:pt x="266" y="91"/>
                      </a:cubicBezTo>
                      <a:cubicBezTo>
                        <a:pt x="265" y="90"/>
                        <a:pt x="265" y="91"/>
                        <a:pt x="264" y="91"/>
                      </a:cubicBezTo>
                      <a:close/>
                      <a:moveTo>
                        <a:pt x="256" y="88"/>
                      </a:moveTo>
                      <a:cubicBezTo>
                        <a:pt x="257" y="88"/>
                        <a:pt x="259" y="88"/>
                        <a:pt x="259" y="87"/>
                      </a:cubicBezTo>
                      <a:cubicBezTo>
                        <a:pt x="257" y="88"/>
                        <a:pt x="256" y="87"/>
                        <a:pt x="256" y="88"/>
                      </a:cubicBezTo>
                      <a:close/>
                      <a:moveTo>
                        <a:pt x="257" y="86"/>
                      </a:moveTo>
                      <a:cubicBezTo>
                        <a:pt x="256" y="86"/>
                        <a:pt x="255" y="86"/>
                        <a:pt x="255" y="87"/>
                      </a:cubicBezTo>
                      <a:cubicBezTo>
                        <a:pt x="256" y="87"/>
                        <a:pt x="257" y="87"/>
                        <a:pt x="257" y="86"/>
                      </a:cubicBezTo>
                      <a:close/>
                      <a:moveTo>
                        <a:pt x="245" y="68"/>
                      </a:moveTo>
                      <a:cubicBezTo>
                        <a:pt x="246" y="67"/>
                        <a:pt x="246" y="69"/>
                        <a:pt x="248" y="68"/>
                      </a:cubicBezTo>
                      <a:cubicBezTo>
                        <a:pt x="247" y="69"/>
                        <a:pt x="247" y="68"/>
                        <a:pt x="245" y="68"/>
                      </a:cubicBezTo>
                      <a:close/>
                      <a:moveTo>
                        <a:pt x="256" y="110"/>
                      </a:moveTo>
                      <a:cubicBezTo>
                        <a:pt x="257" y="110"/>
                        <a:pt x="257" y="110"/>
                        <a:pt x="256" y="110"/>
                      </a:cubicBezTo>
                      <a:cubicBezTo>
                        <a:pt x="256" y="110"/>
                        <a:pt x="257" y="110"/>
                        <a:pt x="257" y="110"/>
                      </a:cubicBezTo>
                      <a:cubicBezTo>
                        <a:pt x="257" y="110"/>
                        <a:pt x="257" y="111"/>
                        <a:pt x="257" y="111"/>
                      </a:cubicBezTo>
                      <a:cubicBezTo>
                        <a:pt x="257" y="111"/>
                        <a:pt x="256" y="110"/>
                        <a:pt x="256" y="110"/>
                      </a:cubicBezTo>
                      <a:close/>
                      <a:moveTo>
                        <a:pt x="267" y="71"/>
                      </a:moveTo>
                      <a:cubicBezTo>
                        <a:pt x="264" y="71"/>
                        <a:pt x="263" y="71"/>
                        <a:pt x="260" y="72"/>
                      </a:cubicBezTo>
                      <a:cubicBezTo>
                        <a:pt x="260" y="71"/>
                        <a:pt x="261" y="71"/>
                        <a:pt x="260" y="71"/>
                      </a:cubicBezTo>
                      <a:cubicBezTo>
                        <a:pt x="261" y="70"/>
                        <a:pt x="262" y="70"/>
                        <a:pt x="263" y="69"/>
                      </a:cubicBezTo>
                      <a:cubicBezTo>
                        <a:pt x="263" y="71"/>
                        <a:pt x="264" y="70"/>
                        <a:pt x="265" y="70"/>
                      </a:cubicBezTo>
                      <a:cubicBezTo>
                        <a:pt x="265" y="70"/>
                        <a:pt x="264" y="70"/>
                        <a:pt x="264" y="71"/>
                      </a:cubicBezTo>
                      <a:cubicBezTo>
                        <a:pt x="264" y="71"/>
                        <a:pt x="265" y="71"/>
                        <a:pt x="265" y="71"/>
                      </a:cubicBezTo>
                      <a:cubicBezTo>
                        <a:pt x="265" y="71"/>
                        <a:pt x="265" y="70"/>
                        <a:pt x="265" y="70"/>
                      </a:cubicBezTo>
                      <a:cubicBezTo>
                        <a:pt x="266" y="70"/>
                        <a:pt x="267" y="70"/>
                        <a:pt x="267" y="70"/>
                      </a:cubicBezTo>
                      <a:cubicBezTo>
                        <a:pt x="267" y="70"/>
                        <a:pt x="269" y="70"/>
                        <a:pt x="268" y="71"/>
                      </a:cubicBezTo>
                      <a:cubicBezTo>
                        <a:pt x="268" y="71"/>
                        <a:pt x="267" y="70"/>
                        <a:pt x="267" y="71"/>
                      </a:cubicBezTo>
                      <a:close/>
                      <a:moveTo>
                        <a:pt x="265" y="62"/>
                      </a:moveTo>
                      <a:cubicBezTo>
                        <a:pt x="265" y="62"/>
                        <a:pt x="265" y="62"/>
                        <a:pt x="265" y="62"/>
                      </a:cubicBezTo>
                      <a:cubicBezTo>
                        <a:pt x="265" y="63"/>
                        <a:pt x="265" y="63"/>
                        <a:pt x="265" y="63"/>
                      </a:cubicBezTo>
                      <a:cubicBezTo>
                        <a:pt x="264" y="64"/>
                        <a:pt x="262" y="63"/>
                        <a:pt x="262" y="64"/>
                      </a:cubicBezTo>
                      <a:cubicBezTo>
                        <a:pt x="261" y="62"/>
                        <a:pt x="264" y="63"/>
                        <a:pt x="265" y="62"/>
                      </a:cubicBezTo>
                      <a:close/>
                      <a:moveTo>
                        <a:pt x="399" y="45"/>
                      </a:moveTo>
                      <a:cubicBezTo>
                        <a:pt x="399" y="46"/>
                        <a:pt x="402" y="45"/>
                        <a:pt x="404" y="46"/>
                      </a:cubicBezTo>
                      <a:cubicBezTo>
                        <a:pt x="404" y="46"/>
                        <a:pt x="403" y="46"/>
                        <a:pt x="403" y="47"/>
                      </a:cubicBezTo>
                      <a:cubicBezTo>
                        <a:pt x="404" y="47"/>
                        <a:pt x="406" y="46"/>
                        <a:pt x="408" y="46"/>
                      </a:cubicBezTo>
                      <a:cubicBezTo>
                        <a:pt x="408" y="46"/>
                        <a:pt x="407" y="46"/>
                        <a:pt x="407" y="46"/>
                      </a:cubicBezTo>
                      <a:cubicBezTo>
                        <a:pt x="408" y="45"/>
                        <a:pt x="409" y="44"/>
                        <a:pt x="410" y="45"/>
                      </a:cubicBezTo>
                      <a:cubicBezTo>
                        <a:pt x="410" y="46"/>
                        <a:pt x="407" y="45"/>
                        <a:pt x="408" y="46"/>
                      </a:cubicBezTo>
                      <a:cubicBezTo>
                        <a:pt x="408" y="46"/>
                        <a:pt x="408" y="46"/>
                        <a:pt x="408" y="46"/>
                      </a:cubicBezTo>
                      <a:cubicBezTo>
                        <a:pt x="412" y="46"/>
                        <a:pt x="416" y="45"/>
                        <a:pt x="419" y="45"/>
                      </a:cubicBezTo>
                      <a:cubicBezTo>
                        <a:pt x="417" y="47"/>
                        <a:pt x="412" y="46"/>
                        <a:pt x="411" y="47"/>
                      </a:cubicBezTo>
                      <a:cubicBezTo>
                        <a:pt x="411" y="48"/>
                        <a:pt x="410" y="47"/>
                        <a:pt x="409" y="47"/>
                      </a:cubicBezTo>
                      <a:cubicBezTo>
                        <a:pt x="409" y="48"/>
                        <a:pt x="409" y="48"/>
                        <a:pt x="409" y="48"/>
                      </a:cubicBezTo>
                      <a:cubicBezTo>
                        <a:pt x="410" y="50"/>
                        <a:pt x="418" y="51"/>
                        <a:pt x="415" y="47"/>
                      </a:cubicBezTo>
                      <a:cubicBezTo>
                        <a:pt x="414" y="47"/>
                        <a:pt x="415" y="48"/>
                        <a:pt x="414" y="48"/>
                      </a:cubicBezTo>
                      <a:cubicBezTo>
                        <a:pt x="414" y="48"/>
                        <a:pt x="414" y="48"/>
                        <a:pt x="414" y="48"/>
                      </a:cubicBezTo>
                      <a:cubicBezTo>
                        <a:pt x="413" y="49"/>
                        <a:pt x="412" y="49"/>
                        <a:pt x="411" y="49"/>
                      </a:cubicBezTo>
                      <a:cubicBezTo>
                        <a:pt x="411" y="48"/>
                        <a:pt x="411" y="48"/>
                        <a:pt x="410" y="48"/>
                      </a:cubicBezTo>
                      <a:cubicBezTo>
                        <a:pt x="411" y="47"/>
                        <a:pt x="414" y="49"/>
                        <a:pt x="414" y="47"/>
                      </a:cubicBezTo>
                      <a:cubicBezTo>
                        <a:pt x="415" y="47"/>
                        <a:pt x="416" y="46"/>
                        <a:pt x="418" y="47"/>
                      </a:cubicBezTo>
                      <a:cubicBezTo>
                        <a:pt x="418" y="48"/>
                        <a:pt x="418" y="48"/>
                        <a:pt x="418" y="48"/>
                      </a:cubicBezTo>
                      <a:cubicBezTo>
                        <a:pt x="417" y="47"/>
                        <a:pt x="417" y="48"/>
                        <a:pt x="417" y="47"/>
                      </a:cubicBezTo>
                      <a:cubicBezTo>
                        <a:pt x="416" y="47"/>
                        <a:pt x="417" y="48"/>
                        <a:pt x="417" y="48"/>
                      </a:cubicBezTo>
                      <a:cubicBezTo>
                        <a:pt x="417" y="49"/>
                        <a:pt x="418" y="48"/>
                        <a:pt x="418" y="49"/>
                      </a:cubicBezTo>
                      <a:cubicBezTo>
                        <a:pt x="418" y="49"/>
                        <a:pt x="419" y="49"/>
                        <a:pt x="419" y="49"/>
                      </a:cubicBezTo>
                      <a:cubicBezTo>
                        <a:pt x="419" y="50"/>
                        <a:pt x="420" y="50"/>
                        <a:pt x="421" y="50"/>
                      </a:cubicBezTo>
                      <a:cubicBezTo>
                        <a:pt x="420" y="51"/>
                        <a:pt x="417" y="50"/>
                        <a:pt x="418" y="49"/>
                      </a:cubicBezTo>
                      <a:cubicBezTo>
                        <a:pt x="414" y="50"/>
                        <a:pt x="411" y="51"/>
                        <a:pt x="409" y="53"/>
                      </a:cubicBezTo>
                      <a:cubicBezTo>
                        <a:pt x="409" y="53"/>
                        <a:pt x="409" y="53"/>
                        <a:pt x="409" y="52"/>
                      </a:cubicBezTo>
                      <a:cubicBezTo>
                        <a:pt x="407" y="53"/>
                        <a:pt x="406" y="53"/>
                        <a:pt x="404" y="53"/>
                      </a:cubicBezTo>
                      <a:cubicBezTo>
                        <a:pt x="405" y="52"/>
                        <a:pt x="409" y="52"/>
                        <a:pt x="410" y="51"/>
                      </a:cubicBezTo>
                      <a:cubicBezTo>
                        <a:pt x="410" y="50"/>
                        <a:pt x="409" y="50"/>
                        <a:pt x="408" y="49"/>
                      </a:cubicBezTo>
                      <a:cubicBezTo>
                        <a:pt x="408" y="49"/>
                        <a:pt x="407" y="48"/>
                        <a:pt x="408" y="48"/>
                      </a:cubicBezTo>
                      <a:cubicBezTo>
                        <a:pt x="408" y="47"/>
                        <a:pt x="408" y="47"/>
                        <a:pt x="408" y="47"/>
                      </a:cubicBezTo>
                      <a:cubicBezTo>
                        <a:pt x="407" y="47"/>
                        <a:pt x="408" y="48"/>
                        <a:pt x="407" y="48"/>
                      </a:cubicBezTo>
                      <a:cubicBezTo>
                        <a:pt x="407" y="48"/>
                        <a:pt x="407" y="48"/>
                        <a:pt x="408" y="48"/>
                      </a:cubicBezTo>
                      <a:cubicBezTo>
                        <a:pt x="407" y="49"/>
                        <a:pt x="405" y="49"/>
                        <a:pt x="405" y="49"/>
                      </a:cubicBezTo>
                      <a:cubicBezTo>
                        <a:pt x="405" y="50"/>
                        <a:pt x="405" y="50"/>
                        <a:pt x="406" y="50"/>
                      </a:cubicBezTo>
                      <a:cubicBezTo>
                        <a:pt x="406" y="50"/>
                        <a:pt x="406" y="50"/>
                        <a:pt x="406" y="49"/>
                      </a:cubicBezTo>
                      <a:cubicBezTo>
                        <a:pt x="408" y="50"/>
                        <a:pt x="407" y="50"/>
                        <a:pt x="409" y="51"/>
                      </a:cubicBezTo>
                      <a:cubicBezTo>
                        <a:pt x="407" y="53"/>
                        <a:pt x="405" y="50"/>
                        <a:pt x="403" y="51"/>
                      </a:cubicBezTo>
                      <a:cubicBezTo>
                        <a:pt x="403" y="51"/>
                        <a:pt x="403" y="52"/>
                        <a:pt x="403" y="52"/>
                      </a:cubicBezTo>
                      <a:cubicBezTo>
                        <a:pt x="404" y="52"/>
                        <a:pt x="404" y="51"/>
                        <a:pt x="405" y="52"/>
                      </a:cubicBezTo>
                      <a:cubicBezTo>
                        <a:pt x="404" y="52"/>
                        <a:pt x="404" y="52"/>
                        <a:pt x="402" y="52"/>
                      </a:cubicBezTo>
                      <a:cubicBezTo>
                        <a:pt x="403" y="53"/>
                        <a:pt x="404" y="53"/>
                        <a:pt x="403" y="54"/>
                      </a:cubicBezTo>
                      <a:cubicBezTo>
                        <a:pt x="405" y="53"/>
                        <a:pt x="408" y="53"/>
                        <a:pt x="408" y="54"/>
                      </a:cubicBezTo>
                      <a:cubicBezTo>
                        <a:pt x="408" y="54"/>
                        <a:pt x="409" y="54"/>
                        <a:pt x="410" y="54"/>
                      </a:cubicBezTo>
                      <a:cubicBezTo>
                        <a:pt x="410" y="52"/>
                        <a:pt x="412" y="52"/>
                        <a:pt x="413" y="52"/>
                      </a:cubicBezTo>
                      <a:cubicBezTo>
                        <a:pt x="413" y="53"/>
                        <a:pt x="412" y="53"/>
                        <a:pt x="413" y="53"/>
                      </a:cubicBezTo>
                      <a:cubicBezTo>
                        <a:pt x="409" y="56"/>
                        <a:pt x="407" y="54"/>
                        <a:pt x="404" y="54"/>
                      </a:cubicBezTo>
                      <a:cubicBezTo>
                        <a:pt x="403" y="54"/>
                        <a:pt x="400" y="56"/>
                        <a:pt x="399" y="54"/>
                      </a:cubicBezTo>
                      <a:cubicBezTo>
                        <a:pt x="400" y="54"/>
                        <a:pt x="400" y="54"/>
                        <a:pt x="402" y="54"/>
                      </a:cubicBezTo>
                      <a:cubicBezTo>
                        <a:pt x="401" y="54"/>
                        <a:pt x="400" y="54"/>
                        <a:pt x="399" y="54"/>
                      </a:cubicBezTo>
                      <a:cubicBezTo>
                        <a:pt x="400" y="53"/>
                        <a:pt x="402" y="54"/>
                        <a:pt x="402" y="53"/>
                      </a:cubicBezTo>
                      <a:cubicBezTo>
                        <a:pt x="402" y="52"/>
                        <a:pt x="402" y="52"/>
                        <a:pt x="402" y="52"/>
                      </a:cubicBezTo>
                      <a:cubicBezTo>
                        <a:pt x="400" y="52"/>
                        <a:pt x="401" y="53"/>
                        <a:pt x="400" y="53"/>
                      </a:cubicBezTo>
                      <a:cubicBezTo>
                        <a:pt x="400" y="53"/>
                        <a:pt x="400" y="52"/>
                        <a:pt x="400" y="52"/>
                      </a:cubicBezTo>
                      <a:cubicBezTo>
                        <a:pt x="400" y="52"/>
                        <a:pt x="399" y="52"/>
                        <a:pt x="398" y="51"/>
                      </a:cubicBezTo>
                      <a:cubicBezTo>
                        <a:pt x="398" y="51"/>
                        <a:pt x="399" y="52"/>
                        <a:pt x="398" y="52"/>
                      </a:cubicBezTo>
                      <a:cubicBezTo>
                        <a:pt x="397" y="53"/>
                        <a:pt x="397" y="51"/>
                        <a:pt x="396" y="52"/>
                      </a:cubicBezTo>
                      <a:cubicBezTo>
                        <a:pt x="397" y="52"/>
                        <a:pt x="396" y="51"/>
                        <a:pt x="395" y="52"/>
                      </a:cubicBezTo>
                      <a:cubicBezTo>
                        <a:pt x="395" y="51"/>
                        <a:pt x="395" y="52"/>
                        <a:pt x="395" y="51"/>
                      </a:cubicBezTo>
                      <a:cubicBezTo>
                        <a:pt x="396" y="51"/>
                        <a:pt x="396" y="51"/>
                        <a:pt x="397" y="52"/>
                      </a:cubicBezTo>
                      <a:cubicBezTo>
                        <a:pt x="397" y="51"/>
                        <a:pt x="396" y="51"/>
                        <a:pt x="396" y="50"/>
                      </a:cubicBezTo>
                      <a:cubicBezTo>
                        <a:pt x="398" y="50"/>
                        <a:pt x="398" y="50"/>
                        <a:pt x="398" y="50"/>
                      </a:cubicBezTo>
                      <a:cubicBezTo>
                        <a:pt x="398" y="50"/>
                        <a:pt x="397" y="50"/>
                        <a:pt x="397" y="51"/>
                      </a:cubicBezTo>
                      <a:cubicBezTo>
                        <a:pt x="400" y="50"/>
                        <a:pt x="402" y="50"/>
                        <a:pt x="404" y="49"/>
                      </a:cubicBezTo>
                      <a:cubicBezTo>
                        <a:pt x="404" y="49"/>
                        <a:pt x="404" y="49"/>
                        <a:pt x="403" y="49"/>
                      </a:cubicBezTo>
                      <a:cubicBezTo>
                        <a:pt x="403" y="50"/>
                        <a:pt x="405" y="49"/>
                        <a:pt x="404" y="49"/>
                      </a:cubicBezTo>
                      <a:cubicBezTo>
                        <a:pt x="404" y="48"/>
                        <a:pt x="403" y="49"/>
                        <a:pt x="403" y="48"/>
                      </a:cubicBezTo>
                      <a:cubicBezTo>
                        <a:pt x="404" y="48"/>
                        <a:pt x="404" y="48"/>
                        <a:pt x="404" y="48"/>
                      </a:cubicBezTo>
                      <a:cubicBezTo>
                        <a:pt x="404" y="47"/>
                        <a:pt x="403" y="48"/>
                        <a:pt x="403" y="48"/>
                      </a:cubicBezTo>
                      <a:cubicBezTo>
                        <a:pt x="403" y="48"/>
                        <a:pt x="402" y="49"/>
                        <a:pt x="401" y="48"/>
                      </a:cubicBezTo>
                      <a:cubicBezTo>
                        <a:pt x="401" y="48"/>
                        <a:pt x="401" y="48"/>
                        <a:pt x="402" y="48"/>
                      </a:cubicBezTo>
                      <a:cubicBezTo>
                        <a:pt x="401" y="47"/>
                        <a:pt x="400" y="49"/>
                        <a:pt x="400" y="48"/>
                      </a:cubicBezTo>
                      <a:cubicBezTo>
                        <a:pt x="399" y="48"/>
                        <a:pt x="401" y="49"/>
                        <a:pt x="400" y="49"/>
                      </a:cubicBezTo>
                      <a:cubicBezTo>
                        <a:pt x="401" y="49"/>
                        <a:pt x="401" y="49"/>
                        <a:pt x="401" y="49"/>
                      </a:cubicBezTo>
                      <a:cubicBezTo>
                        <a:pt x="402" y="49"/>
                        <a:pt x="400" y="50"/>
                        <a:pt x="399" y="50"/>
                      </a:cubicBezTo>
                      <a:cubicBezTo>
                        <a:pt x="399" y="50"/>
                        <a:pt x="400" y="50"/>
                        <a:pt x="400" y="50"/>
                      </a:cubicBezTo>
                      <a:cubicBezTo>
                        <a:pt x="399" y="50"/>
                        <a:pt x="399" y="49"/>
                        <a:pt x="400" y="49"/>
                      </a:cubicBezTo>
                      <a:cubicBezTo>
                        <a:pt x="397" y="50"/>
                        <a:pt x="397" y="49"/>
                        <a:pt x="394" y="50"/>
                      </a:cubicBezTo>
                      <a:cubicBezTo>
                        <a:pt x="394" y="48"/>
                        <a:pt x="392" y="48"/>
                        <a:pt x="389" y="49"/>
                      </a:cubicBezTo>
                      <a:cubicBezTo>
                        <a:pt x="388" y="49"/>
                        <a:pt x="389" y="49"/>
                        <a:pt x="389" y="50"/>
                      </a:cubicBezTo>
                      <a:cubicBezTo>
                        <a:pt x="388" y="50"/>
                        <a:pt x="387" y="49"/>
                        <a:pt x="387" y="49"/>
                      </a:cubicBezTo>
                      <a:cubicBezTo>
                        <a:pt x="387" y="48"/>
                        <a:pt x="388" y="48"/>
                        <a:pt x="388" y="48"/>
                      </a:cubicBezTo>
                      <a:cubicBezTo>
                        <a:pt x="388" y="47"/>
                        <a:pt x="388" y="47"/>
                        <a:pt x="386" y="47"/>
                      </a:cubicBezTo>
                      <a:cubicBezTo>
                        <a:pt x="385" y="47"/>
                        <a:pt x="386" y="48"/>
                        <a:pt x="385" y="49"/>
                      </a:cubicBezTo>
                      <a:cubicBezTo>
                        <a:pt x="385" y="49"/>
                        <a:pt x="387" y="48"/>
                        <a:pt x="386" y="49"/>
                      </a:cubicBezTo>
                      <a:cubicBezTo>
                        <a:pt x="385" y="50"/>
                        <a:pt x="385" y="49"/>
                        <a:pt x="384" y="49"/>
                      </a:cubicBezTo>
                      <a:cubicBezTo>
                        <a:pt x="384" y="49"/>
                        <a:pt x="384" y="49"/>
                        <a:pt x="384" y="48"/>
                      </a:cubicBezTo>
                      <a:cubicBezTo>
                        <a:pt x="385" y="49"/>
                        <a:pt x="385" y="48"/>
                        <a:pt x="385" y="48"/>
                      </a:cubicBezTo>
                      <a:cubicBezTo>
                        <a:pt x="384" y="47"/>
                        <a:pt x="383" y="48"/>
                        <a:pt x="382" y="48"/>
                      </a:cubicBezTo>
                      <a:cubicBezTo>
                        <a:pt x="383" y="49"/>
                        <a:pt x="384" y="48"/>
                        <a:pt x="384" y="49"/>
                      </a:cubicBezTo>
                      <a:cubicBezTo>
                        <a:pt x="383" y="50"/>
                        <a:pt x="380" y="50"/>
                        <a:pt x="377" y="50"/>
                      </a:cubicBezTo>
                      <a:cubicBezTo>
                        <a:pt x="377" y="50"/>
                        <a:pt x="377" y="50"/>
                        <a:pt x="377" y="50"/>
                      </a:cubicBezTo>
                      <a:cubicBezTo>
                        <a:pt x="377" y="49"/>
                        <a:pt x="378" y="49"/>
                        <a:pt x="378" y="49"/>
                      </a:cubicBezTo>
                      <a:cubicBezTo>
                        <a:pt x="379" y="49"/>
                        <a:pt x="379" y="49"/>
                        <a:pt x="380" y="49"/>
                      </a:cubicBezTo>
                      <a:cubicBezTo>
                        <a:pt x="380" y="49"/>
                        <a:pt x="380" y="49"/>
                        <a:pt x="380" y="50"/>
                      </a:cubicBezTo>
                      <a:cubicBezTo>
                        <a:pt x="381" y="50"/>
                        <a:pt x="381" y="48"/>
                        <a:pt x="382" y="48"/>
                      </a:cubicBezTo>
                      <a:cubicBezTo>
                        <a:pt x="379" y="48"/>
                        <a:pt x="377" y="49"/>
                        <a:pt x="374" y="49"/>
                      </a:cubicBezTo>
                      <a:cubicBezTo>
                        <a:pt x="375" y="50"/>
                        <a:pt x="376" y="49"/>
                        <a:pt x="377" y="50"/>
                      </a:cubicBezTo>
                      <a:cubicBezTo>
                        <a:pt x="377" y="50"/>
                        <a:pt x="377" y="50"/>
                        <a:pt x="377" y="50"/>
                      </a:cubicBezTo>
                      <a:cubicBezTo>
                        <a:pt x="377" y="50"/>
                        <a:pt x="377" y="50"/>
                        <a:pt x="377" y="50"/>
                      </a:cubicBezTo>
                      <a:cubicBezTo>
                        <a:pt x="377" y="50"/>
                        <a:pt x="378" y="50"/>
                        <a:pt x="378" y="50"/>
                      </a:cubicBezTo>
                      <a:cubicBezTo>
                        <a:pt x="376" y="51"/>
                        <a:pt x="374" y="51"/>
                        <a:pt x="372" y="51"/>
                      </a:cubicBezTo>
                      <a:cubicBezTo>
                        <a:pt x="372" y="51"/>
                        <a:pt x="373" y="51"/>
                        <a:pt x="374" y="52"/>
                      </a:cubicBezTo>
                      <a:cubicBezTo>
                        <a:pt x="373" y="53"/>
                        <a:pt x="372" y="51"/>
                        <a:pt x="372" y="52"/>
                      </a:cubicBezTo>
                      <a:cubicBezTo>
                        <a:pt x="372" y="52"/>
                        <a:pt x="372" y="52"/>
                        <a:pt x="372" y="51"/>
                      </a:cubicBezTo>
                      <a:cubicBezTo>
                        <a:pt x="372" y="51"/>
                        <a:pt x="371" y="52"/>
                        <a:pt x="371" y="51"/>
                      </a:cubicBezTo>
                      <a:cubicBezTo>
                        <a:pt x="370" y="51"/>
                        <a:pt x="369" y="51"/>
                        <a:pt x="369" y="52"/>
                      </a:cubicBezTo>
                      <a:cubicBezTo>
                        <a:pt x="368" y="52"/>
                        <a:pt x="367" y="51"/>
                        <a:pt x="366" y="52"/>
                      </a:cubicBezTo>
                      <a:cubicBezTo>
                        <a:pt x="366" y="51"/>
                        <a:pt x="365" y="51"/>
                        <a:pt x="365" y="51"/>
                      </a:cubicBezTo>
                      <a:cubicBezTo>
                        <a:pt x="365" y="51"/>
                        <a:pt x="366" y="51"/>
                        <a:pt x="366" y="51"/>
                      </a:cubicBezTo>
                      <a:cubicBezTo>
                        <a:pt x="366" y="49"/>
                        <a:pt x="365" y="51"/>
                        <a:pt x="364" y="51"/>
                      </a:cubicBezTo>
                      <a:cubicBezTo>
                        <a:pt x="361" y="51"/>
                        <a:pt x="357" y="51"/>
                        <a:pt x="355" y="51"/>
                      </a:cubicBezTo>
                      <a:cubicBezTo>
                        <a:pt x="355" y="52"/>
                        <a:pt x="356" y="51"/>
                        <a:pt x="356" y="52"/>
                      </a:cubicBezTo>
                      <a:cubicBezTo>
                        <a:pt x="355" y="51"/>
                        <a:pt x="354" y="52"/>
                        <a:pt x="353" y="51"/>
                      </a:cubicBezTo>
                      <a:cubicBezTo>
                        <a:pt x="353" y="51"/>
                        <a:pt x="355" y="51"/>
                        <a:pt x="354" y="50"/>
                      </a:cubicBezTo>
                      <a:cubicBezTo>
                        <a:pt x="355" y="51"/>
                        <a:pt x="356" y="50"/>
                        <a:pt x="355" y="50"/>
                      </a:cubicBezTo>
                      <a:cubicBezTo>
                        <a:pt x="356" y="49"/>
                        <a:pt x="356" y="49"/>
                        <a:pt x="357" y="49"/>
                      </a:cubicBezTo>
                      <a:cubicBezTo>
                        <a:pt x="357" y="50"/>
                        <a:pt x="357" y="50"/>
                        <a:pt x="357" y="50"/>
                      </a:cubicBezTo>
                      <a:cubicBezTo>
                        <a:pt x="357" y="51"/>
                        <a:pt x="358" y="50"/>
                        <a:pt x="358" y="50"/>
                      </a:cubicBezTo>
                      <a:cubicBezTo>
                        <a:pt x="359" y="50"/>
                        <a:pt x="358" y="50"/>
                        <a:pt x="357" y="50"/>
                      </a:cubicBezTo>
                      <a:cubicBezTo>
                        <a:pt x="358" y="49"/>
                        <a:pt x="358" y="49"/>
                        <a:pt x="359" y="49"/>
                      </a:cubicBezTo>
                      <a:cubicBezTo>
                        <a:pt x="360" y="51"/>
                        <a:pt x="365" y="49"/>
                        <a:pt x="367" y="49"/>
                      </a:cubicBezTo>
                      <a:cubicBezTo>
                        <a:pt x="367" y="49"/>
                        <a:pt x="367" y="49"/>
                        <a:pt x="366" y="49"/>
                      </a:cubicBezTo>
                      <a:cubicBezTo>
                        <a:pt x="366" y="47"/>
                        <a:pt x="368" y="48"/>
                        <a:pt x="369" y="47"/>
                      </a:cubicBezTo>
                      <a:cubicBezTo>
                        <a:pt x="369" y="47"/>
                        <a:pt x="367" y="48"/>
                        <a:pt x="368" y="47"/>
                      </a:cubicBezTo>
                      <a:cubicBezTo>
                        <a:pt x="366" y="47"/>
                        <a:pt x="365" y="49"/>
                        <a:pt x="363" y="49"/>
                      </a:cubicBezTo>
                      <a:cubicBezTo>
                        <a:pt x="363" y="49"/>
                        <a:pt x="363" y="48"/>
                        <a:pt x="362" y="48"/>
                      </a:cubicBezTo>
                      <a:cubicBezTo>
                        <a:pt x="362" y="47"/>
                        <a:pt x="364" y="48"/>
                        <a:pt x="365" y="47"/>
                      </a:cubicBezTo>
                      <a:cubicBezTo>
                        <a:pt x="363" y="47"/>
                        <a:pt x="359" y="48"/>
                        <a:pt x="360" y="48"/>
                      </a:cubicBezTo>
                      <a:cubicBezTo>
                        <a:pt x="360" y="49"/>
                        <a:pt x="359" y="48"/>
                        <a:pt x="359" y="49"/>
                      </a:cubicBezTo>
                      <a:cubicBezTo>
                        <a:pt x="359" y="48"/>
                        <a:pt x="359" y="48"/>
                        <a:pt x="359" y="48"/>
                      </a:cubicBezTo>
                      <a:cubicBezTo>
                        <a:pt x="359" y="47"/>
                        <a:pt x="358" y="48"/>
                        <a:pt x="358" y="49"/>
                      </a:cubicBezTo>
                      <a:cubicBezTo>
                        <a:pt x="358" y="49"/>
                        <a:pt x="357" y="48"/>
                        <a:pt x="357" y="49"/>
                      </a:cubicBezTo>
                      <a:cubicBezTo>
                        <a:pt x="357" y="48"/>
                        <a:pt x="357" y="48"/>
                        <a:pt x="358" y="48"/>
                      </a:cubicBezTo>
                      <a:cubicBezTo>
                        <a:pt x="355" y="47"/>
                        <a:pt x="353" y="50"/>
                        <a:pt x="349" y="49"/>
                      </a:cubicBezTo>
                      <a:cubicBezTo>
                        <a:pt x="349" y="51"/>
                        <a:pt x="351" y="50"/>
                        <a:pt x="352" y="51"/>
                      </a:cubicBezTo>
                      <a:cubicBezTo>
                        <a:pt x="350" y="52"/>
                        <a:pt x="352" y="50"/>
                        <a:pt x="350" y="51"/>
                      </a:cubicBezTo>
                      <a:cubicBezTo>
                        <a:pt x="350" y="51"/>
                        <a:pt x="351" y="51"/>
                        <a:pt x="350" y="52"/>
                      </a:cubicBezTo>
                      <a:cubicBezTo>
                        <a:pt x="351" y="52"/>
                        <a:pt x="353" y="51"/>
                        <a:pt x="353" y="52"/>
                      </a:cubicBezTo>
                      <a:cubicBezTo>
                        <a:pt x="351" y="52"/>
                        <a:pt x="352" y="53"/>
                        <a:pt x="350" y="53"/>
                      </a:cubicBezTo>
                      <a:cubicBezTo>
                        <a:pt x="350" y="54"/>
                        <a:pt x="351" y="54"/>
                        <a:pt x="351" y="54"/>
                      </a:cubicBezTo>
                      <a:cubicBezTo>
                        <a:pt x="351" y="54"/>
                        <a:pt x="352" y="54"/>
                        <a:pt x="352" y="53"/>
                      </a:cubicBezTo>
                      <a:cubicBezTo>
                        <a:pt x="352" y="55"/>
                        <a:pt x="355" y="54"/>
                        <a:pt x="354" y="55"/>
                      </a:cubicBezTo>
                      <a:cubicBezTo>
                        <a:pt x="354" y="55"/>
                        <a:pt x="353" y="54"/>
                        <a:pt x="352" y="55"/>
                      </a:cubicBezTo>
                      <a:cubicBezTo>
                        <a:pt x="353" y="56"/>
                        <a:pt x="354" y="55"/>
                        <a:pt x="356" y="55"/>
                      </a:cubicBezTo>
                      <a:cubicBezTo>
                        <a:pt x="356" y="55"/>
                        <a:pt x="356" y="56"/>
                        <a:pt x="356" y="56"/>
                      </a:cubicBezTo>
                      <a:cubicBezTo>
                        <a:pt x="357" y="56"/>
                        <a:pt x="356" y="55"/>
                        <a:pt x="356" y="55"/>
                      </a:cubicBezTo>
                      <a:cubicBezTo>
                        <a:pt x="357" y="55"/>
                        <a:pt x="358" y="55"/>
                        <a:pt x="358" y="55"/>
                      </a:cubicBezTo>
                      <a:cubicBezTo>
                        <a:pt x="357" y="55"/>
                        <a:pt x="358" y="55"/>
                        <a:pt x="359" y="54"/>
                      </a:cubicBezTo>
                      <a:cubicBezTo>
                        <a:pt x="359" y="54"/>
                        <a:pt x="359" y="54"/>
                        <a:pt x="358" y="54"/>
                      </a:cubicBezTo>
                      <a:cubicBezTo>
                        <a:pt x="359" y="54"/>
                        <a:pt x="359" y="53"/>
                        <a:pt x="360" y="53"/>
                      </a:cubicBezTo>
                      <a:cubicBezTo>
                        <a:pt x="360" y="53"/>
                        <a:pt x="360" y="54"/>
                        <a:pt x="360" y="54"/>
                      </a:cubicBezTo>
                      <a:cubicBezTo>
                        <a:pt x="361" y="54"/>
                        <a:pt x="360" y="53"/>
                        <a:pt x="361" y="53"/>
                      </a:cubicBezTo>
                      <a:cubicBezTo>
                        <a:pt x="361" y="54"/>
                        <a:pt x="361" y="54"/>
                        <a:pt x="361" y="54"/>
                      </a:cubicBezTo>
                      <a:cubicBezTo>
                        <a:pt x="362" y="54"/>
                        <a:pt x="363" y="54"/>
                        <a:pt x="364" y="53"/>
                      </a:cubicBezTo>
                      <a:cubicBezTo>
                        <a:pt x="364" y="54"/>
                        <a:pt x="366" y="53"/>
                        <a:pt x="365" y="54"/>
                      </a:cubicBezTo>
                      <a:cubicBezTo>
                        <a:pt x="365" y="54"/>
                        <a:pt x="364" y="54"/>
                        <a:pt x="363" y="54"/>
                      </a:cubicBezTo>
                      <a:cubicBezTo>
                        <a:pt x="363" y="55"/>
                        <a:pt x="363" y="55"/>
                        <a:pt x="364" y="55"/>
                      </a:cubicBezTo>
                      <a:cubicBezTo>
                        <a:pt x="364" y="55"/>
                        <a:pt x="363" y="55"/>
                        <a:pt x="363" y="55"/>
                      </a:cubicBezTo>
                      <a:cubicBezTo>
                        <a:pt x="364" y="56"/>
                        <a:pt x="365" y="55"/>
                        <a:pt x="365" y="56"/>
                      </a:cubicBezTo>
                      <a:cubicBezTo>
                        <a:pt x="366" y="56"/>
                        <a:pt x="366" y="56"/>
                        <a:pt x="367" y="56"/>
                      </a:cubicBezTo>
                      <a:cubicBezTo>
                        <a:pt x="367" y="56"/>
                        <a:pt x="367" y="56"/>
                        <a:pt x="367" y="57"/>
                      </a:cubicBezTo>
                      <a:cubicBezTo>
                        <a:pt x="368" y="57"/>
                        <a:pt x="368" y="56"/>
                        <a:pt x="369" y="57"/>
                      </a:cubicBezTo>
                      <a:cubicBezTo>
                        <a:pt x="369" y="58"/>
                        <a:pt x="367" y="58"/>
                        <a:pt x="366" y="58"/>
                      </a:cubicBezTo>
                      <a:cubicBezTo>
                        <a:pt x="365" y="58"/>
                        <a:pt x="366" y="57"/>
                        <a:pt x="365" y="57"/>
                      </a:cubicBezTo>
                      <a:cubicBezTo>
                        <a:pt x="365" y="57"/>
                        <a:pt x="365" y="57"/>
                        <a:pt x="364" y="57"/>
                      </a:cubicBezTo>
                      <a:cubicBezTo>
                        <a:pt x="364" y="58"/>
                        <a:pt x="365" y="58"/>
                        <a:pt x="365" y="59"/>
                      </a:cubicBezTo>
                      <a:cubicBezTo>
                        <a:pt x="367" y="58"/>
                        <a:pt x="367" y="59"/>
                        <a:pt x="368" y="59"/>
                      </a:cubicBezTo>
                      <a:cubicBezTo>
                        <a:pt x="369" y="59"/>
                        <a:pt x="368" y="59"/>
                        <a:pt x="368" y="58"/>
                      </a:cubicBezTo>
                      <a:cubicBezTo>
                        <a:pt x="369" y="58"/>
                        <a:pt x="370" y="58"/>
                        <a:pt x="371" y="57"/>
                      </a:cubicBezTo>
                      <a:cubicBezTo>
                        <a:pt x="371" y="57"/>
                        <a:pt x="370" y="57"/>
                        <a:pt x="370" y="57"/>
                      </a:cubicBezTo>
                      <a:cubicBezTo>
                        <a:pt x="369" y="57"/>
                        <a:pt x="370" y="56"/>
                        <a:pt x="369" y="56"/>
                      </a:cubicBezTo>
                      <a:cubicBezTo>
                        <a:pt x="369" y="55"/>
                        <a:pt x="371" y="57"/>
                        <a:pt x="370" y="55"/>
                      </a:cubicBezTo>
                      <a:cubicBezTo>
                        <a:pt x="370" y="55"/>
                        <a:pt x="371" y="56"/>
                        <a:pt x="371" y="55"/>
                      </a:cubicBezTo>
                      <a:cubicBezTo>
                        <a:pt x="370" y="58"/>
                        <a:pt x="374" y="58"/>
                        <a:pt x="375" y="57"/>
                      </a:cubicBezTo>
                      <a:cubicBezTo>
                        <a:pt x="376" y="57"/>
                        <a:pt x="378" y="56"/>
                        <a:pt x="380" y="57"/>
                      </a:cubicBezTo>
                      <a:cubicBezTo>
                        <a:pt x="380" y="55"/>
                        <a:pt x="382" y="56"/>
                        <a:pt x="384" y="56"/>
                      </a:cubicBezTo>
                      <a:cubicBezTo>
                        <a:pt x="384" y="57"/>
                        <a:pt x="382" y="57"/>
                        <a:pt x="381" y="58"/>
                      </a:cubicBezTo>
                      <a:cubicBezTo>
                        <a:pt x="382" y="57"/>
                        <a:pt x="382" y="57"/>
                        <a:pt x="382" y="57"/>
                      </a:cubicBezTo>
                      <a:cubicBezTo>
                        <a:pt x="380" y="57"/>
                        <a:pt x="380" y="58"/>
                        <a:pt x="379" y="58"/>
                      </a:cubicBezTo>
                      <a:cubicBezTo>
                        <a:pt x="379" y="58"/>
                        <a:pt x="379" y="57"/>
                        <a:pt x="379" y="57"/>
                      </a:cubicBezTo>
                      <a:cubicBezTo>
                        <a:pt x="378" y="57"/>
                        <a:pt x="379" y="58"/>
                        <a:pt x="379" y="58"/>
                      </a:cubicBezTo>
                      <a:cubicBezTo>
                        <a:pt x="378" y="58"/>
                        <a:pt x="378" y="58"/>
                        <a:pt x="377" y="58"/>
                      </a:cubicBezTo>
                      <a:cubicBezTo>
                        <a:pt x="377" y="58"/>
                        <a:pt x="378" y="59"/>
                        <a:pt x="377" y="59"/>
                      </a:cubicBezTo>
                      <a:cubicBezTo>
                        <a:pt x="377" y="59"/>
                        <a:pt x="377" y="59"/>
                        <a:pt x="376" y="58"/>
                      </a:cubicBezTo>
                      <a:cubicBezTo>
                        <a:pt x="376" y="58"/>
                        <a:pt x="376" y="59"/>
                        <a:pt x="375" y="59"/>
                      </a:cubicBezTo>
                      <a:cubicBezTo>
                        <a:pt x="376" y="59"/>
                        <a:pt x="376" y="59"/>
                        <a:pt x="376" y="58"/>
                      </a:cubicBezTo>
                      <a:cubicBezTo>
                        <a:pt x="375" y="58"/>
                        <a:pt x="375" y="59"/>
                        <a:pt x="375" y="59"/>
                      </a:cubicBezTo>
                      <a:cubicBezTo>
                        <a:pt x="374" y="58"/>
                        <a:pt x="375" y="58"/>
                        <a:pt x="376" y="58"/>
                      </a:cubicBezTo>
                      <a:cubicBezTo>
                        <a:pt x="375" y="58"/>
                        <a:pt x="373" y="58"/>
                        <a:pt x="373" y="59"/>
                      </a:cubicBezTo>
                      <a:cubicBezTo>
                        <a:pt x="373" y="59"/>
                        <a:pt x="373" y="59"/>
                        <a:pt x="373" y="58"/>
                      </a:cubicBezTo>
                      <a:cubicBezTo>
                        <a:pt x="371" y="59"/>
                        <a:pt x="371" y="60"/>
                        <a:pt x="371" y="61"/>
                      </a:cubicBezTo>
                      <a:cubicBezTo>
                        <a:pt x="372" y="61"/>
                        <a:pt x="372" y="60"/>
                        <a:pt x="373" y="60"/>
                      </a:cubicBezTo>
                      <a:cubicBezTo>
                        <a:pt x="374" y="60"/>
                        <a:pt x="374" y="60"/>
                        <a:pt x="375" y="60"/>
                      </a:cubicBezTo>
                      <a:cubicBezTo>
                        <a:pt x="374" y="60"/>
                        <a:pt x="374" y="60"/>
                        <a:pt x="373" y="60"/>
                      </a:cubicBezTo>
                      <a:cubicBezTo>
                        <a:pt x="373" y="60"/>
                        <a:pt x="373" y="61"/>
                        <a:pt x="372" y="61"/>
                      </a:cubicBezTo>
                      <a:cubicBezTo>
                        <a:pt x="373" y="61"/>
                        <a:pt x="375" y="62"/>
                        <a:pt x="376" y="60"/>
                      </a:cubicBezTo>
                      <a:cubicBezTo>
                        <a:pt x="376" y="60"/>
                        <a:pt x="376" y="60"/>
                        <a:pt x="377" y="60"/>
                      </a:cubicBezTo>
                      <a:cubicBezTo>
                        <a:pt x="377" y="61"/>
                        <a:pt x="377" y="61"/>
                        <a:pt x="378" y="61"/>
                      </a:cubicBezTo>
                      <a:cubicBezTo>
                        <a:pt x="379" y="61"/>
                        <a:pt x="377" y="61"/>
                        <a:pt x="378" y="60"/>
                      </a:cubicBezTo>
                      <a:cubicBezTo>
                        <a:pt x="378" y="60"/>
                        <a:pt x="379" y="60"/>
                        <a:pt x="379" y="60"/>
                      </a:cubicBezTo>
                      <a:cubicBezTo>
                        <a:pt x="379" y="60"/>
                        <a:pt x="379" y="60"/>
                        <a:pt x="379" y="60"/>
                      </a:cubicBezTo>
                      <a:cubicBezTo>
                        <a:pt x="380" y="59"/>
                        <a:pt x="380" y="61"/>
                        <a:pt x="379" y="61"/>
                      </a:cubicBezTo>
                      <a:cubicBezTo>
                        <a:pt x="379" y="62"/>
                        <a:pt x="380" y="62"/>
                        <a:pt x="379" y="62"/>
                      </a:cubicBezTo>
                      <a:cubicBezTo>
                        <a:pt x="379" y="63"/>
                        <a:pt x="379" y="62"/>
                        <a:pt x="380" y="62"/>
                      </a:cubicBezTo>
                      <a:cubicBezTo>
                        <a:pt x="380" y="63"/>
                        <a:pt x="379" y="63"/>
                        <a:pt x="379" y="64"/>
                      </a:cubicBezTo>
                      <a:cubicBezTo>
                        <a:pt x="379" y="64"/>
                        <a:pt x="380" y="64"/>
                        <a:pt x="381" y="64"/>
                      </a:cubicBezTo>
                      <a:cubicBezTo>
                        <a:pt x="380" y="65"/>
                        <a:pt x="376" y="64"/>
                        <a:pt x="374" y="65"/>
                      </a:cubicBezTo>
                      <a:cubicBezTo>
                        <a:pt x="374" y="65"/>
                        <a:pt x="374" y="65"/>
                        <a:pt x="374" y="65"/>
                      </a:cubicBezTo>
                      <a:cubicBezTo>
                        <a:pt x="372" y="66"/>
                        <a:pt x="370" y="66"/>
                        <a:pt x="368" y="67"/>
                      </a:cubicBezTo>
                      <a:cubicBezTo>
                        <a:pt x="368" y="66"/>
                        <a:pt x="368" y="66"/>
                        <a:pt x="368" y="65"/>
                      </a:cubicBezTo>
                      <a:cubicBezTo>
                        <a:pt x="369" y="65"/>
                        <a:pt x="369" y="65"/>
                        <a:pt x="369" y="65"/>
                      </a:cubicBezTo>
                      <a:cubicBezTo>
                        <a:pt x="370" y="65"/>
                        <a:pt x="370" y="65"/>
                        <a:pt x="370" y="65"/>
                      </a:cubicBezTo>
                      <a:cubicBezTo>
                        <a:pt x="370" y="63"/>
                        <a:pt x="369" y="64"/>
                        <a:pt x="368" y="64"/>
                      </a:cubicBezTo>
                      <a:cubicBezTo>
                        <a:pt x="368" y="64"/>
                        <a:pt x="368" y="64"/>
                        <a:pt x="368" y="63"/>
                      </a:cubicBezTo>
                      <a:cubicBezTo>
                        <a:pt x="367" y="64"/>
                        <a:pt x="367" y="64"/>
                        <a:pt x="367" y="63"/>
                      </a:cubicBezTo>
                      <a:cubicBezTo>
                        <a:pt x="364" y="63"/>
                        <a:pt x="365" y="64"/>
                        <a:pt x="363" y="64"/>
                      </a:cubicBezTo>
                      <a:cubicBezTo>
                        <a:pt x="362" y="63"/>
                        <a:pt x="362" y="63"/>
                        <a:pt x="361" y="63"/>
                      </a:cubicBezTo>
                      <a:cubicBezTo>
                        <a:pt x="360" y="63"/>
                        <a:pt x="361" y="64"/>
                        <a:pt x="360" y="64"/>
                      </a:cubicBezTo>
                      <a:cubicBezTo>
                        <a:pt x="360" y="64"/>
                        <a:pt x="361" y="64"/>
                        <a:pt x="362" y="64"/>
                      </a:cubicBezTo>
                      <a:cubicBezTo>
                        <a:pt x="361" y="65"/>
                        <a:pt x="360" y="65"/>
                        <a:pt x="359" y="65"/>
                      </a:cubicBezTo>
                      <a:cubicBezTo>
                        <a:pt x="358" y="64"/>
                        <a:pt x="359" y="64"/>
                        <a:pt x="360" y="64"/>
                      </a:cubicBezTo>
                      <a:cubicBezTo>
                        <a:pt x="360" y="64"/>
                        <a:pt x="360" y="64"/>
                        <a:pt x="360" y="64"/>
                      </a:cubicBezTo>
                      <a:cubicBezTo>
                        <a:pt x="359" y="64"/>
                        <a:pt x="358" y="64"/>
                        <a:pt x="358" y="64"/>
                      </a:cubicBezTo>
                      <a:cubicBezTo>
                        <a:pt x="357" y="63"/>
                        <a:pt x="359" y="64"/>
                        <a:pt x="358" y="63"/>
                      </a:cubicBezTo>
                      <a:cubicBezTo>
                        <a:pt x="359" y="63"/>
                        <a:pt x="363" y="60"/>
                        <a:pt x="363" y="62"/>
                      </a:cubicBezTo>
                      <a:cubicBezTo>
                        <a:pt x="363" y="62"/>
                        <a:pt x="364" y="61"/>
                        <a:pt x="365" y="61"/>
                      </a:cubicBezTo>
                      <a:cubicBezTo>
                        <a:pt x="364" y="60"/>
                        <a:pt x="363" y="61"/>
                        <a:pt x="363" y="61"/>
                      </a:cubicBezTo>
                      <a:cubicBezTo>
                        <a:pt x="364" y="60"/>
                        <a:pt x="365" y="60"/>
                        <a:pt x="365" y="61"/>
                      </a:cubicBezTo>
                      <a:cubicBezTo>
                        <a:pt x="366" y="61"/>
                        <a:pt x="365" y="60"/>
                        <a:pt x="366" y="60"/>
                      </a:cubicBezTo>
                      <a:cubicBezTo>
                        <a:pt x="365" y="60"/>
                        <a:pt x="364" y="59"/>
                        <a:pt x="364" y="59"/>
                      </a:cubicBezTo>
                      <a:cubicBezTo>
                        <a:pt x="364" y="59"/>
                        <a:pt x="364" y="59"/>
                        <a:pt x="365" y="58"/>
                      </a:cubicBezTo>
                      <a:cubicBezTo>
                        <a:pt x="364" y="58"/>
                        <a:pt x="364" y="58"/>
                        <a:pt x="364" y="58"/>
                      </a:cubicBezTo>
                      <a:cubicBezTo>
                        <a:pt x="363" y="58"/>
                        <a:pt x="363" y="59"/>
                        <a:pt x="362" y="58"/>
                      </a:cubicBezTo>
                      <a:cubicBezTo>
                        <a:pt x="363" y="59"/>
                        <a:pt x="362" y="60"/>
                        <a:pt x="362" y="60"/>
                      </a:cubicBezTo>
                      <a:cubicBezTo>
                        <a:pt x="361" y="60"/>
                        <a:pt x="362" y="59"/>
                        <a:pt x="361" y="59"/>
                      </a:cubicBezTo>
                      <a:cubicBezTo>
                        <a:pt x="361" y="59"/>
                        <a:pt x="362" y="59"/>
                        <a:pt x="362" y="58"/>
                      </a:cubicBezTo>
                      <a:cubicBezTo>
                        <a:pt x="361" y="58"/>
                        <a:pt x="360" y="58"/>
                        <a:pt x="359" y="59"/>
                      </a:cubicBezTo>
                      <a:cubicBezTo>
                        <a:pt x="359" y="60"/>
                        <a:pt x="360" y="60"/>
                        <a:pt x="361" y="60"/>
                      </a:cubicBezTo>
                      <a:cubicBezTo>
                        <a:pt x="360" y="61"/>
                        <a:pt x="360" y="61"/>
                        <a:pt x="361" y="62"/>
                      </a:cubicBezTo>
                      <a:cubicBezTo>
                        <a:pt x="361" y="62"/>
                        <a:pt x="359" y="62"/>
                        <a:pt x="359" y="61"/>
                      </a:cubicBezTo>
                      <a:cubicBezTo>
                        <a:pt x="358" y="61"/>
                        <a:pt x="358" y="61"/>
                        <a:pt x="357" y="61"/>
                      </a:cubicBezTo>
                      <a:cubicBezTo>
                        <a:pt x="357" y="61"/>
                        <a:pt x="358" y="61"/>
                        <a:pt x="358" y="61"/>
                      </a:cubicBezTo>
                      <a:cubicBezTo>
                        <a:pt x="357" y="60"/>
                        <a:pt x="357" y="61"/>
                        <a:pt x="356" y="61"/>
                      </a:cubicBezTo>
                      <a:cubicBezTo>
                        <a:pt x="356" y="61"/>
                        <a:pt x="356" y="62"/>
                        <a:pt x="357" y="62"/>
                      </a:cubicBezTo>
                      <a:cubicBezTo>
                        <a:pt x="356" y="63"/>
                        <a:pt x="353" y="62"/>
                        <a:pt x="351" y="62"/>
                      </a:cubicBezTo>
                      <a:cubicBezTo>
                        <a:pt x="350" y="64"/>
                        <a:pt x="348" y="63"/>
                        <a:pt x="346" y="63"/>
                      </a:cubicBezTo>
                      <a:cubicBezTo>
                        <a:pt x="347" y="62"/>
                        <a:pt x="347" y="64"/>
                        <a:pt x="348" y="63"/>
                      </a:cubicBezTo>
                      <a:cubicBezTo>
                        <a:pt x="348" y="62"/>
                        <a:pt x="348" y="62"/>
                        <a:pt x="348" y="62"/>
                      </a:cubicBezTo>
                      <a:cubicBezTo>
                        <a:pt x="349" y="62"/>
                        <a:pt x="349" y="61"/>
                        <a:pt x="350" y="61"/>
                      </a:cubicBezTo>
                      <a:cubicBezTo>
                        <a:pt x="350" y="61"/>
                        <a:pt x="349" y="60"/>
                        <a:pt x="349" y="61"/>
                      </a:cubicBezTo>
                      <a:cubicBezTo>
                        <a:pt x="349" y="61"/>
                        <a:pt x="349" y="61"/>
                        <a:pt x="349" y="61"/>
                      </a:cubicBezTo>
                      <a:cubicBezTo>
                        <a:pt x="349" y="60"/>
                        <a:pt x="349" y="60"/>
                        <a:pt x="349" y="60"/>
                      </a:cubicBezTo>
                      <a:cubicBezTo>
                        <a:pt x="350" y="60"/>
                        <a:pt x="350" y="61"/>
                        <a:pt x="351" y="61"/>
                      </a:cubicBezTo>
                      <a:cubicBezTo>
                        <a:pt x="351" y="62"/>
                        <a:pt x="349" y="62"/>
                        <a:pt x="349" y="63"/>
                      </a:cubicBezTo>
                      <a:cubicBezTo>
                        <a:pt x="351" y="63"/>
                        <a:pt x="352" y="60"/>
                        <a:pt x="354" y="62"/>
                      </a:cubicBezTo>
                      <a:cubicBezTo>
                        <a:pt x="355" y="62"/>
                        <a:pt x="356" y="60"/>
                        <a:pt x="357" y="60"/>
                      </a:cubicBezTo>
                      <a:cubicBezTo>
                        <a:pt x="357" y="60"/>
                        <a:pt x="357" y="60"/>
                        <a:pt x="356" y="59"/>
                      </a:cubicBezTo>
                      <a:cubicBezTo>
                        <a:pt x="356" y="60"/>
                        <a:pt x="355" y="60"/>
                        <a:pt x="356" y="61"/>
                      </a:cubicBezTo>
                      <a:cubicBezTo>
                        <a:pt x="355" y="60"/>
                        <a:pt x="354" y="61"/>
                        <a:pt x="353" y="61"/>
                      </a:cubicBezTo>
                      <a:cubicBezTo>
                        <a:pt x="353" y="60"/>
                        <a:pt x="354" y="60"/>
                        <a:pt x="355" y="60"/>
                      </a:cubicBezTo>
                      <a:cubicBezTo>
                        <a:pt x="354" y="60"/>
                        <a:pt x="352" y="60"/>
                        <a:pt x="352" y="59"/>
                      </a:cubicBezTo>
                      <a:cubicBezTo>
                        <a:pt x="351" y="58"/>
                        <a:pt x="351" y="59"/>
                        <a:pt x="350" y="59"/>
                      </a:cubicBezTo>
                      <a:cubicBezTo>
                        <a:pt x="350" y="60"/>
                        <a:pt x="352" y="60"/>
                        <a:pt x="351" y="60"/>
                      </a:cubicBezTo>
                      <a:cubicBezTo>
                        <a:pt x="350" y="59"/>
                        <a:pt x="350" y="59"/>
                        <a:pt x="348" y="60"/>
                      </a:cubicBezTo>
                      <a:cubicBezTo>
                        <a:pt x="348" y="59"/>
                        <a:pt x="348" y="59"/>
                        <a:pt x="349" y="59"/>
                      </a:cubicBezTo>
                      <a:cubicBezTo>
                        <a:pt x="348" y="58"/>
                        <a:pt x="347" y="59"/>
                        <a:pt x="346" y="59"/>
                      </a:cubicBezTo>
                      <a:cubicBezTo>
                        <a:pt x="346" y="59"/>
                        <a:pt x="347" y="60"/>
                        <a:pt x="346" y="60"/>
                      </a:cubicBezTo>
                      <a:cubicBezTo>
                        <a:pt x="346" y="60"/>
                        <a:pt x="346" y="60"/>
                        <a:pt x="345" y="60"/>
                      </a:cubicBezTo>
                      <a:cubicBezTo>
                        <a:pt x="345" y="60"/>
                        <a:pt x="346" y="60"/>
                        <a:pt x="346" y="59"/>
                      </a:cubicBezTo>
                      <a:cubicBezTo>
                        <a:pt x="346" y="59"/>
                        <a:pt x="345" y="59"/>
                        <a:pt x="344" y="59"/>
                      </a:cubicBezTo>
                      <a:cubicBezTo>
                        <a:pt x="346" y="57"/>
                        <a:pt x="349" y="59"/>
                        <a:pt x="351" y="57"/>
                      </a:cubicBezTo>
                      <a:cubicBezTo>
                        <a:pt x="351" y="57"/>
                        <a:pt x="351" y="57"/>
                        <a:pt x="351" y="58"/>
                      </a:cubicBezTo>
                      <a:cubicBezTo>
                        <a:pt x="352" y="57"/>
                        <a:pt x="352" y="57"/>
                        <a:pt x="353" y="57"/>
                      </a:cubicBezTo>
                      <a:cubicBezTo>
                        <a:pt x="353" y="57"/>
                        <a:pt x="352" y="57"/>
                        <a:pt x="352" y="56"/>
                      </a:cubicBezTo>
                      <a:cubicBezTo>
                        <a:pt x="353" y="56"/>
                        <a:pt x="354" y="56"/>
                        <a:pt x="355" y="57"/>
                      </a:cubicBezTo>
                      <a:cubicBezTo>
                        <a:pt x="353" y="55"/>
                        <a:pt x="349" y="57"/>
                        <a:pt x="347" y="57"/>
                      </a:cubicBezTo>
                      <a:cubicBezTo>
                        <a:pt x="345" y="58"/>
                        <a:pt x="347" y="56"/>
                        <a:pt x="345" y="57"/>
                      </a:cubicBezTo>
                      <a:cubicBezTo>
                        <a:pt x="345" y="56"/>
                        <a:pt x="345" y="56"/>
                        <a:pt x="345" y="55"/>
                      </a:cubicBezTo>
                      <a:cubicBezTo>
                        <a:pt x="345" y="55"/>
                        <a:pt x="344" y="56"/>
                        <a:pt x="344" y="55"/>
                      </a:cubicBezTo>
                      <a:cubicBezTo>
                        <a:pt x="343" y="55"/>
                        <a:pt x="343" y="56"/>
                        <a:pt x="343" y="56"/>
                      </a:cubicBezTo>
                      <a:cubicBezTo>
                        <a:pt x="343" y="56"/>
                        <a:pt x="343" y="56"/>
                        <a:pt x="342" y="56"/>
                      </a:cubicBezTo>
                      <a:cubicBezTo>
                        <a:pt x="342" y="55"/>
                        <a:pt x="342" y="55"/>
                        <a:pt x="342" y="55"/>
                      </a:cubicBezTo>
                      <a:cubicBezTo>
                        <a:pt x="341" y="55"/>
                        <a:pt x="341" y="56"/>
                        <a:pt x="340" y="57"/>
                      </a:cubicBezTo>
                      <a:cubicBezTo>
                        <a:pt x="339" y="57"/>
                        <a:pt x="339" y="56"/>
                        <a:pt x="339" y="55"/>
                      </a:cubicBezTo>
                      <a:cubicBezTo>
                        <a:pt x="339" y="56"/>
                        <a:pt x="339" y="56"/>
                        <a:pt x="338" y="56"/>
                      </a:cubicBezTo>
                      <a:cubicBezTo>
                        <a:pt x="339" y="55"/>
                        <a:pt x="337" y="55"/>
                        <a:pt x="338" y="54"/>
                      </a:cubicBezTo>
                      <a:cubicBezTo>
                        <a:pt x="337" y="55"/>
                        <a:pt x="337" y="54"/>
                        <a:pt x="335" y="55"/>
                      </a:cubicBezTo>
                      <a:cubicBezTo>
                        <a:pt x="336" y="56"/>
                        <a:pt x="336" y="55"/>
                        <a:pt x="336" y="56"/>
                      </a:cubicBezTo>
                      <a:cubicBezTo>
                        <a:pt x="335" y="57"/>
                        <a:pt x="335" y="56"/>
                        <a:pt x="333" y="56"/>
                      </a:cubicBezTo>
                      <a:cubicBezTo>
                        <a:pt x="333" y="56"/>
                        <a:pt x="333" y="56"/>
                        <a:pt x="333" y="55"/>
                      </a:cubicBezTo>
                      <a:cubicBezTo>
                        <a:pt x="334" y="55"/>
                        <a:pt x="334" y="55"/>
                        <a:pt x="334" y="55"/>
                      </a:cubicBezTo>
                      <a:cubicBezTo>
                        <a:pt x="335" y="55"/>
                        <a:pt x="334" y="55"/>
                        <a:pt x="334" y="55"/>
                      </a:cubicBezTo>
                      <a:cubicBezTo>
                        <a:pt x="336" y="54"/>
                        <a:pt x="337" y="53"/>
                        <a:pt x="338" y="54"/>
                      </a:cubicBezTo>
                      <a:cubicBezTo>
                        <a:pt x="338" y="53"/>
                        <a:pt x="336" y="53"/>
                        <a:pt x="336" y="53"/>
                      </a:cubicBezTo>
                      <a:cubicBezTo>
                        <a:pt x="337" y="52"/>
                        <a:pt x="337" y="53"/>
                        <a:pt x="339" y="53"/>
                      </a:cubicBezTo>
                      <a:cubicBezTo>
                        <a:pt x="340" y="52"/>
                        <a:pt x="338" y="52"/>
                        <a:pt x="340" y="51"/>
                      </a:cubicBezTo>
                      <a:cubicBezTo>
                        <a:pt x="340" y="52"/>
                        <a:pt x="340" y="52"/>
                        <a:pt x="339" y="52"/>
                      </a:cubicBezTo>
                      <a:cubicBezTo>
                        <a:pt x="340" y="53"/>
                        <a:pt x="341" y="52"/>
                        <a:pt x="341" y="51"/>
                      </a:cubicBezTo>
                      <a:cubicBezTo>
                        <a:pt x="341" y="51"/>
                        <a:pt x="340" y="51"/>
                        <a:pt x="341" y="50"/>
                      </a:cubicBezTo>
                      <a:cubicBezTo>
                        <a:pt x="340" y="50"/>
                        <a:pt x="339" y="50"/>
                        <a:pt x="338" y="49"/>
                      </a:cubicBezTo>
                      <a:cubicBezTo>
                        <a:pt x="338" y="50"/>
                        <a:pt x="339" y="50"/>
                        <a:pt x="340" y="50"/>
                      </a:cubicBezTo>
                      <a:cubicBezTo>
                        <a:pt x="340" y="51"/>
                        <a:pt x="340" y="51"/>
                        <a:pt x="340" y="51"/>
                      </a:cubicBezTo>
                      <a:cubicBezTo>
                        <a:pt x="340" y="52"/>
                        <a:pt x="338" y="51"/>
                        <a:pt x="337" y="51"/>
                      </a:cubicBezTo>
                      <a:cubicBezTo>
                        <a:pt x="337" y="50"/>
                        <a:pt x="337" y="51"/>
                        <a:pt x="338" y="51"/>
                      </a:cubicBezTo>
                      <a:cubicBezTo>
                        <a:pt x="337" y="49"/>
                        <a:pt x="336" y="50"/>
                        <a:pt x="334" y="50"/>
                      </a:cubicBezTo>
                      <a:cubicBezTo>
                        <a:pt x="334" y="49"/>
                        <a:pt x="333" y="49"/>
                        <a:pt x="333" y="49"/>
                      </a:cubicBezTo>
                      <a:cubicBezTo>
                        <a:pt x="333" y="48"/>
                        <a:pt x="334" y="49"/>
                        <a:pt x="334" y="49"/>
                      </a:cubicBezTo>
                      <a:cubicBezTo>
                        <a:pt x="334" y="50"/>
                        <a:pt x="335" y="50"/>
                        <a:pt x="336" y="49"/>
                      </a:cubicBezTo>
                      <a:cubicBezTo>
                        <a:pt x="334" y="49"/>
                        <a:pt x="335" y="47"/>
                        <a:pt x="332" y="47"/>
                      </a:cubicBezTo>
                      <a:cubicBezTo>
                        <a:pt x="333" y="48"/>
                        <a:pt x="332" y="50"/>
                        <a:pt x="333" y="51"/>
                      </a:cubicBezTo>
                      <a:cubicBezTo>
                        <a:pt x="333" y="51"/>
                        <a:pt x="331" y="51"/>
                        <a:pt x="330" y="51"/>
                      </a:cubicBezTo>
                      <a:cubicBezTo>
                        <a:pt x="332" y="50"/>
                        <a:pt x="330" y="49"/>
                        <a:pt x="332" y="48"/>
                      </a:cubicBezTo>
                      <a:cubicBezTo>
                        <a:pt x="332" y="48"/>
                        <a:pt x="330" y="47"/>
                        <a:pt x="329" y="48"/>
                      </a:cubicBezTo>
                      <a:cubicBezTo>
                        <a:pt x="330" y="48"/>
                        <a:pt x="330" y="49"/>
                        <a:pt x="331" y="48"/>
                      </a:cubicBezTo>
                      <a:cubicBezTo>
                        <a:pt x="331" y="49"/>
                        <a:pt x="330" y="49"/>
                        <a:pt x="329" y="50"/>
                      </a:cubicBezTo>
                      <a:cubicBezTo>
                        <a:pt x="329" y="49"/>
                        <a:pt x="330" y="49"/>
                        <a:pt x="329" y="48"/>
                      </a:cubicBezTo>
                      <a:cubicBezTo>
                        <a:pt x="328" y="48"/>
                        <a:pt x="327" y="48"/>
                        <a:pt x="327" y="49"/>
                      </a:cubicBezTo>
                      <a:cubicBezTo>
                        <a:pt x="327" y="49"/>
                        <a:pt x="328" y="48"/>
                        <a:pt x="328" y="50"/>
                      </a:cubicBezTo>
                      <a:cubicBezTo>
                        <a:pt x="327" y="50"/>
                        <a:pt x="327" y="49"/>
                        <a:pt x="326" y="49"/>
                      </a:cubicBezTo>
                      <a:cubicBezTo>
                        <a:pt x="325" y="50"/>
                        <a:pt x="326" y="50"/>
                        <a:pt x="326" y="50"/>
                      </a:cubicBezTo>
                      <a:cubicBezTo>
                        <a:pt x="325" y="50"/>
                        <a:pt x="325" y="50"/>
                        <a:pt x="325" y="50"/>
                      </a:cubicBezTo>
                      <a:cubicBezTo>
                        <a:pt x="325" y="50"/>
                        <a:pt x="324" y="50"/>
                        <a:pt x="324" y="50"/>
                      </a:cubicBezTo>
                      <a:cubicBezTo>
                        <a:pt x="323" y="49"/>
                        <a:pt x="324" y="50"/>
                        <a:pt x="324" y="49"/>
                      </a:cubicBezTo>
                      <a:cubicBezTo>
                        <a:pt x="324" y="49"/>
                        <a:pt x="322" y="50"/>
                        <a:pt x="321" y="49"/>
                      </a:cubicBezTo>
                      <a:cubicBezTo>
                        <a:pt x="321" y="50"/>
                        <a:pt x="322" y="50"/>
                        <a:pt x="322" y="50"/>
                      </a:cubicBezTo>
                      <a:cubicBezTo>
                        <a:pt x="323" y="50"/>
                        <a:pt x="323" y="50"/>
                        <a:pt x="324" y="50"/>
                      </a:cubicBezTo>
                      <a:cubicBezTo>
                        <a:pt x="323" y="51"/>
                        <a:pt x="323" y="51"/>
                        <a:pt x="322" y="52"/>
                      </a:cubicBezTo>
                      <a:cubicBezTo>
                        <a:pt x="321" y="52"/>
                        <a:pt x="322" y="51"/>
                        <a:pt x="321" y="51"/>
                      </a:cubicBezTo>
                      <a:cubicBezTo>
                        <a:pt x="321" y="52"/>
                        <a:pt x="321" y="51"/>
                        <a:pt x="320" y="51"/>
                      </a:cubicBezTo>
                      <a:cubicBezTo>
                        <a:pt x="320" y="52"/>
                        <a:pt x="322" y="51"/>
                        <a:pt x="321" y="53"/>
                      </a:cubicBezTo>
                      <a:cubicBezTo>
                        <a:pt x="320" y="52"/>
                        <a:pt x="320" y="53"/>
                        <a:pt x="319" y="52"/>
                      </a:cubicBezTo>
                      <a:cubicBezTo>
                        <a:pt x="319" y="52"/>
                        <a:pt x="319" y="52"/>
                        <a:pt x="320" y="52"/>
                      </a:cubicBezTo>
                      <a:cubicBezTo>
                        <a:pt x="319" y="52"/>
                        <a:pt x="317" y="53"/>
                        <a:pt x="317" y="54"/>
                      </a:cubicBezTo>
                      <a:cubicBezTo>
                        <a:pt x="315" y="54"/>
                        <a:pt x="313" y="53"/>
                        <a:pt x="312" y="54"/>
                      </a:cubicBezTo>
                      <a:cubicBezTo>
                        <a:pt x="311" y="53"/>
                        <a:pt x="311" y="53"/>
                        <a:pt x="311" y="52"/>
                      </a:cubicBezTo>
                      <a:cubicBezTo>
                        <a:pt x="312" y="52"/>
                        <a:pt x="312" y="52"/>
                        <a:pt x="313" y="52"/>
                      </a:cubicBezTo>
                      <a:cubicBezTo>
                        <a:pt x="313" y="53"/>
                        <a:pt x="313" y="52"/>
                        <a:pt x="314" y="52"/>
                      </a:cubicBezTo>
                      <a:cubicBezTo>
                        <a:pt x="314" y="52"/>
                        <a:pt x="314" y="53"/>
                        <a:pt x="314" y="53"/>
                      </a:cubicBezTo>
                      <a:cubicBezTo>
                        <a:pt x="314" y="53"/>
                        <a:pt x="315" y="52"/>
                        <a:pt x="315" y="51"/>
                      </a:cubicBezTo>
                      <a:cubicBezTo>
                        <a:pt x="316" y="51"/>
                        <a:pt x="319" y="50"/>
                        <a:pt x="319" y="51"/>
                      </a:cubicBezTo>
                      <a:cubicBezTo>
                        <a:pt x="320" y="51"/>
                        <a:pt x="320" y="50"/>
                        <a:pt x="321" y="50"/>
                      </a:cubicBezTo>
                      <a:cubicBezTo>
                        <a:pt x="321" y="49"/>
                        <a:pt x="320" y="49"/>
                        <a:pt x="320" y="49"/>
                      </a:cubicBezTo>
                      <a:cubicBezTo>
                        <a:pt x="319" y="50"/>
                        <a:pt x="318" y="50"/>
                        <a:pt x="317" y="49"/>
                      </a:cubicBezTo>
                      <a:cubicBezTo>
                        <a:pt x="318" y="49"/>
                        <a:pt x="319" y="49"/>
                        <a:pt x="320" y="48"/>
                      </a:cubicBezTo>
                      <a:cubicBezTo>
                        <a:pt x="318" y="48"/>
                        <a:pt x="317" y="48"/>
                        <a:pt x="316" y="48"/>
                      </a:cubicBezTo>
                      <a:cubicBezTo>
                        <a:pt x="316" y="48"/>
                        <a:pt x="315" y="49"/>
                        <a:pt x="316" y="49"/>
                      </a:cubicBezTo>
                      <a:cubicBezTo>
                        <a:pt x="315" y="49"/>
                        <a:pt x="314" y="49"/>
                        <a:pt x="314" y="48"/>
                      </a:cubicBezTo>
                      <a:cubicBezTo>
                        <a:pt x="312" y="49"/>
                        <a:pt x="312" y="50"/>
                        <a:pt x="312" y="51"/>
                      </a:cubicBezTo>
                      <a:cubicBezTo>
                        <a:pt x="311" y="51"/>
                        <a:pt x="312" y="49"/>
                        <a:pt x="310" y="49"/>
                      </a:cubicBezTo>
                      <a:cubicBezTo>
                        <a:pt x="311" y="48"/>
                        <a:pt x="311" y="49"/>
                        <a:pt x="312" y="49"/>
                      </a:cubicBezTo>
                      <a:cubicBezTo>
                        <a:pt x="311" y="48"/>
                        <a:pt x="310" y="48"/>
                        <a:pt x="309" y="48"/>
                      </a:cubicBezTo>
                      <a:cubicBezTo>
                        <a:pt x="309" y="49"/>
                        <a:pt x="307" y="50"/>
                        <a:pt x="308" y="51"/>
                      </a:cubicBezTo>
                      <a:cubicBezTo>
                        <a:pt x="306" y="50"/>
                        <a:pt x="306" y="52"/>
                        <a:pt x="305" y="52"/>
                      </a:cubicBezTo>
                      <a:cubicBezTo>
                        <a:pt x="305" y="51"/>
                        <a:pt x="305" y="50"/>
                        <a:pt x="304" y="51"/>
                      </a:cubicBezTo>
                      <a:cubicBezTo>
                        <a:pt x="304" y="50"/>
                        <a:pt x="305" y="50"/>
                        <a:pt x="305" y="49"/>
                      </a:cubicBezTo>
                      <a:cubicBezTo>
                        <a:pt x="304" y="51"/>
                        <a:pt x="302" y="50"/>
                        <a:pt x="302" y="51"/>
                      </a:cubicBezTo>
                      <a:cubicBezTo>
                        <a:pt x="302" y="52"/>
                        <a:pt x="303" y="52"/>
                        <a:pt x="305" y="52"/>
                      </a:cubicBezTo>
                      <a:cubicBezTo>
                        <a:pt x="305" y="54"/>
                        <a:pt x="305" y="54"/>
                        <a:pt x="304" y="54"/>
                      </a:cubicBezTo>
                      <a:cubicBezTo>
                        <a:pt x="305" y="55"/>
                        <a:pt x="304" y="56"/>
                        <a:pt x="305" y="55"/>
                      </a:cubicBezTo>
                      <a:cubicBezTo>
                        <a:pt x="305" y="56"/>
                        <a:pt x="304" y="56"/>
                        <a:pt x="303" y="56"/>
                      </a:cubicBezTo>
                      <a:cubicBezTo>
                        <a:pt x="304" y="57"/>
                        <a:pt x="302" y="57"/>
                        <a:pt x="301" y="56"/>
                      </a:cubicBezTo>
                      <a:cubicBezTo>
                        <a:pt x="301" y="56"/>
                        <a:pt x="303" y="56"/>
                        <a:pt x="304" y="56"/>
                      </a:cubicBezTo>
                      <a:cubicBezTo>
                        <a:pt x="303" y="55"/>
                        <a:pt x="303" y="55"/>
                        <a:pt x="303" y="55"/>
                      </a:cubicBezTo>
                      <a:cubicBezTo>
                        <a:pt x="303" y="54"/>
                        <a:pt x="302" y="55"/>
                        <a:pt x="301" y="55"/>
                      </a:cubicBezTo>
                      <a:cubicBezTo>
                        <a:pt x="302" y="55"/>
                        <a:pt x="302" y="55"/>
                        <a:pt x="301" y="55"/>
                      </a:cubicBezTo>
                      <a:cubicBezTo>
                        <a:pt x="301" y="54"/>
                        <a:pt x="302" y="54"/>
                        <a:pt x="302" y="54"/>
                      </a:cubicBezTo>
                      <a:cubicBezTo>
                        <a:pt x="302" y="54"/>
                        <a:pt x="302" y="53"/>
                        <a:pt x="302" y="53"/>
                      </a:cubicBezTo>
                      <a:cubicBezTo>
                        <a:pt x="302" y="53"/>
                        <a:pt x="301" y="52"/>
                        <a:pt x="300" y="52"/>
                      </a:cubicBezTo>
                      <a:cubicBezTo>
                        <a:pt x="300" y="51"/>
                        <a:pt x="301" y="52"/>
                        <a:pt x="301" y="51"/>
                      </a:cubicBezTo>
                      <a:cubicBezTo>
                        <a:pt x="301" y="51"/>
                        <a:pt x="300" y="51"/>
                        <a:pt x="299" y="51"/>
                      </a:cubicBezTo>
                      <a:cubicBezTo>
                        <a:pt x="298" y="52"/>
                        <a:pt x="299" y="52"/>
                        <a:pt x="298" y="53"/>
                      </a:cubicBezTo>
                      <a:cubicBezTo>
                        <a:pt x="297" y="52"/>
                        <a:pt x="297" y="52"/>
                        <a:pt x="297" y="51"/>
                      </a:cubicBezTo>
                      <a:cubicBezTo>
                        <a:pt x="297" y="52"/>
                        <a:pt x="295" y="52"/>
                        <a:pt x="295" y="52"/>
                      </a:cubicBezTo>
                      <a:cubicBezTo>
                        <a:pt x="296" y="51"/>
                        <a:pt x="293" y="51"/>
                        <a:pt x="293" y="51"/>
                      </a:cubicBezTo>
                      <a:cubicBezTo>
                        <a:pt x="293" y="50"/>
                        <a:pt x="293" y="50"/>
                        <a:pt x="292" y="50"/>
                      </a:cubicBezTo>
                      <a:cubicBezTo>
                        <a:pt x="293" y="50"/>
                        <a:pt x="295" y="50"/>
                        <a:pt x="295" y="51"/>
                      </a:cubicBezTo>
                      <a:cubicBezTo>
                        <a:pt x="295" y="51"/>
                        <a:pt x="295" y="50"/>
                        <a:pt x="296" y="50"/>
                      </a:cubicBezTo>
                      <a:cubicBezTo>
                        <a:pt x="295" y="50"/>
                        <a:pt x="295" y="50"/>
                        <a:pt x="294" y="50"/>
                      </a:cubicBezTo>
                      <a:cubicBezTo>
                        <a:pt x="296" y="49"/>
                        <a:pt x="297" y="49"/>
                        <a:pt x="298" y="47"/>
                      </a:cubicBezTo>
                      <a:cubicBezTo>
                        <a:pt x="300" y="47"/>
                        <a:pt x="302" y="47"/>
                        <a:pt x="304" y="46"/>
                      </a:cubicBezTo>
                      <a:cubicBezTo>
                        <a:pt x="304" y="46"/>
                        <a:pt x="305" y="47"/>
                        <a:pt x="305" y="46"/>
                      </a:cubicBezTo>
                      <a:cubicBezTo>
                        <a:pt x="306" y="46"/>
                        <a:pt x="305" y="47"/>
                        <a:pt x="305" y="47"/>
                      </a:cubicBezTo>
                      <a:cubicBezTo>
                        <a:pt x="306" y="47"/>
                        <a:pt x="307" y="47"/>
                        <a:pt x="308" y="47"/>
                      </a:cubicBezTo>
                      <a:cubicBezTo>
                        <a:pt x="308" y="47"/>
                        <a:pt x="308" y="47"/>
                        <a:pt x="307" y="46"/>
                      </a:cubicBezTo>
                      <a:cubicBezTo>
                        <a:pt x="307" y="45"/>
                        <a:pt x="309" y="45"/>
                        <a:pt x="309" y="46"/>
                      </a:cubicBezTo>
                      <a:cubicBezTo>
                        <a:pt x="309" y="46"/>
                        <a:pt x="308" y="46"/>
                        <a:pt x="308" y="47"/>
                      </a:cubicBezTo>
                      <a:cubicBezTo>
                        <a:pt x="309" y="47"/>
                        <a:pt x="311" y="47"/>
                        <a:pt x="312" y="47"/>
                      </a:cubicBezTo>
                      <a:cubicBezTo>
                        <a:pt x="312" y="46"/>
                        <a:pt x="310" y="47"/>
                        <a:pt x="309" y="46"/>
                      </a:cubicBezTo>
                      <a:cubicBezTo>
                        <a:pt x="309" y="46"/>
                        <a:pt x="310" y="45"/>
                        <a:pt x="309" y="44"/>
                      </a:cubicBezTo>
                      <a:cubicBezTo>
                        <a:pt x="309" y="44"/>
                        <a:pt x="309" y="44"/>
                        <a:pt x="308" y="44"/>
                      </a:cubicBezTo>
                      <a:cubicBezTo>
                        <a:pt x="309" y="44"/>
                        <a:pt x="309" y="45"/>
                        <a:pt x="309" y="45"/>
                      </a:cubicBezTo>
                      <a:cubicBezTo>
                        <a:pt x="308" y="45"/>
                        <a:pt x="307" y="45"/>
                        <a:pt x="305" y="46"/>
                      </a:cubicBezTo>
                      <a:cubicBezTo>
                        <a:pt x="305" y="45"/>
                        <a:pt x="305" y="44"/>
                        <a:pt x="305" y="44"/>
                      </a:cubicBezTo>
                      <a:cubicBezTo>
                        <a:pt x="303" y="44"/>
                        <a:pt x="303" y="44"/>
                        <a:pt x="303" y="44"/>
                      </a:cubicBezTo>
                      <a:cubicBezTo>
                        <a:pt x="303" y="44"/>
                        <a:pt x="304" y="45"/>
                        <a:pt x="304" y="44"/>
                      </a:cubicBezTo>
                      <a:cubicBezTo>
                        <a:pt x="305" y="45"/>
                        <a:pt x="302" y="44"/>
                        <a:pt x="303" y="46"/>
                      </a:cubicBezTo>
                      <a:cubicBezTo>
                        <a:pt x="302" y="46"/>
                        <a:pt x="301" y="46"/>
                        <a:pt x="301" y="47"/>
                      </a:cubicBezTo>
                      <a:cubicBezTo>
                        <a:pt x="300" y="46"/>
                        <a:pt x="299" y="46"/>
                        <a:pt x="298" y="46"/>
                      </a:cubicBezTo>
                      <a:cubicBezTo>
                        <a:pt x="298" y="46"/>
                        <a:pt x="298" y="46"/>
                        <a:pt x="297" y="46"/>
                      </a:cubicBezTo>
                      <a:cubicBezTo>
                        <a:pt x="298" y="47"/>
                        <a:pt x="298" y="47"/>
                        <a:pt x="299" y="46"/>
                      </a:cubicBezTo>
                      <a:cubicBezTo>
                        <a:pt x="298" y="47"/>
                        <a:pt x="297" y="47"/>
                        <a:pt x="296" y="48"/>
                      </a:cubicBezTo>
                      <a:cubicBezTo>
                        <a:pt x="296" y="47"/>
                        <a:pt x="297" y="48"/>
                        <a:pt x="297" y="47"/>
                      </a:cubicBezTo>
                      <a:cubicBezTo>
                        <a:pt x="297" y="47"/>
                        <a:pt x="297" y="47"/>
                        <a:pt x="297" y="47"/>
                      </a:cubicBezTo>
                      <a:cubicBezTo>
                        <a:pt x="296" y="47"/>
                        <a:pt x="295" y="47"/>
                        <a:pt x="294" y="47"/>
                      </a:cubicBezTo>
                      <a:cubicBezTo>
                        <a:pt x="294" y="46"/>
                        <a:pt x="295" y="46"/>
                        <a:pt x="294" y="45"/>
                      </a:cubicBezTo>
                      <a:cubicBezTo>
                        <a:pt x="294" y="45"/>
                        <a:pt x="295" y="45"/>
                        <a:pt x="295" y="45"/>
                      </a:cubicBezTo>
                      <a:cubicBezTo>
                        <a:pt x="296" y="46"/>
                        <a:pt x="295" y="46"/>
                        <a:pt x="295" y="46"/>
                      </a:cubicBezTo>
                      <a:cubicBezTo>
                        <a:pt x="295" y="46"/>
                        <a:pt x="295" y="46"/>
                        <a:pt x="295" y="47"/>
                      </a:cubicBezTo>
                      <a:cubicBezTo>
                        <a:pt x="296" y="46"/>
                        <a:pt x="296" y="46"/>
                        <a:pt x="295" y="45"/>
                      </a:cubicBezTo>
                      <a:cubicBezTo>
                        <a:pt x="297" y="46"/>
                        <a:pt x="298" y="45"/>
                        <a:pt x="297" y="44"/>
                      </a:cubicBezTo>
                      <a:cubicBezTo>
                        <a:pt x="297" y="44"/>
                        <a:pt x="296" y="45"/>
                        <a:pt x="296" y="44"/>
                      </a:cubicBezTo>
                      <a:cubicBezTo>
                        <a:pt x="296" y="44"/>
                        <a:pt x="296" y="45"/>
                        <a:pt x="296" y="45"/>
                      </a:cubicBezTo>
                      <a:cubicBezTo>
                        <a:pt x="295" y="45"/>
                        <a:pt x="293" y="45"/>
                        <a:pt x="292" y="45"/>
                      </a:cubicBezTo>
                      <a:cubicBezTo>
                        <a:pt x="292" y="46"/>
                        <a:pt x="293" y="45"/>
                        <a:pt x="293" y="46"/>
                      </a:cubicBezTo>
                      <a:cubicBezTo>
                        <a:pt x="293" y="46"/>
                        <a:pt x="293" y="46"/>
                        <a:pt x="294" y="46"/>
                      </a:cubicBezTo>
                      <a:cubicBezTo>
                        <a:pt x="294" y="46"/>
                        <a:pt x="293" y="47"/>
                        <a:pt x="293" y="47"/>
                      </a:cubicBezTo>
                      <a:cubicBezTo>
                        <a:pt x="293" y="47"/>
                        <a:pt x="293" y="48"/>
                        <a:pt x="293" y="48"/>
                      </a:cubicBezTo>
                      <a:cubicBezTo>
                        <a:pt x="292" y="48"/>
                        <a:pt x="293" y="48"/>
                        <a:pt x="292" y="48"/>
                      </a:cubicBezTo>
                      <a:cubicBezTo>
                        <a:pt x="291" y="50"/>
                        <a:pt x="289" y="48"/>
                        <a:pt x="285" y="48"/>
                      </a:cubicBezTo>
                      <a:cubicBezTo>
                        <a:pt x="285" y="49"/>
                        <a:pt x="286" y="49"/>
                        <a:pt x="287" y="49"/>
                      </a:cubicBezTo>
                      <a:cubicBezTo>
                        <a:pt x="287" y="49"/>
                        <a:pt x="286" y="50"/>
                        <a:pt x="287" y="49"/>
                      </a:cubicBezTo>
                      <a:cubicBezTo>
                        <a:pt x="286" y="50"/>
                        <a:pt x="285" y="50"/>
                        <a:pt x="285" y="50"/>
                      </a:cubicBezTo>
                      <a:cubicBezTo>
                        <a:pt x="284" y="50"/>
                        <a:pt x="286" y="50"/>
                        <a:pt x="285" y="49"/>
                      </a:cubicBezTo>
                      <a:cubicBezTo>
                        <a:pt x="285" y="49"/>
                        <a:pt x="283" y="49"/>
                        <a:pt x="285" y="48"/>
                      </a:cubicBezTo>
                      <a:cubicBezTo>
                        <a:pt x="285" y="48"/>
                        <a:pt x="284" y="48"/>
                        <a:pt x="284" y="47"/>
                      </a:cubicBezTo>
                      <a:cubicBezTo>
                        <a:pt x="283" y="47"/>
                        <a:pt x="284" y="48"/>
                        <a:pt x="283" y="48"/>
                      </a:cubicBezTo>
                      <a:cubicBezTo>
                        <a:pt x="283" y="46"/>
                        <a:pt x="283" y="46"/>
                        <a:pt x="283" y="46"/>
                      </a:cubicBezTo>
                      <a:cubicBezTo>
                        <a:pt x="284" y="46"/>
                        <a:pt x="284" y="46"/>
                        <a:pt x="284" y="46"/>
                      </a:cubicBezTo>
                      <a:cubicBezTo>
                        <a:pt x="284" y="46"/>
                        <a:pt x="283" y="46"/>
                        <a:pt x="283" y="46"/>
                      </a:cubicBezTo>
                      <a:cubicBezTo>
                        <a:pt x="285" y="44"/>
                        <a:pt x="282" y="45"/>
                        <a:pt x="281" y="45"/>
                      </a:cubicBezTo>
                      <a:cubicBezTo>
                        <a:pt x="280" y="45"/>
                        <a:pt x="280" y="45"/>
                        <a:pt x="280" y="45"/>
                      </a:cubicBezTo>
                      <a:cubicBezTo>
                        <a:pt x="280" y="46"/>
                        <a:pt x="281" y="45"/>
                        <a:pt x="281" y="46"/>
                      </a:cubicBezTo>
                      <a:cubicBezTo>
                        <a:pt x="281" y="46"/>
                        <a:pt x="282" y="46"/>
                        <a:pt x="282" y="45"/>
                      </a:cubicBezTo>
                      <a:cubicBezTo>
                        <a:pt x="283" y="46"/>
                        <a:pt x="281" y="48"/>
                        <a:pt x="281" y="47"/>
                      </a:cubicBezTo>
                      <a:cubicBezTo>
                        <a:pt x="280" y="48"/>
                        <a:pt x="281" y="47"/>
                        <a:pt x="281" y="48"/>
                      </a:cubicBezTo>
                      <a:cubicBezTo>
                        <a:pt x="281" y="48"/>
                        <a:pt x="281" y="48"/>
                        <a:pt x="281" y="49"/>
                      </a:cubicBezTo>
                      <a:cubicBezTo>
                        <a:pt x="280" y="48"/>
                        <a:pt x="280" y="48"/>
                        <a:pt x="279" y="48"/>
                      </a:cubicBezTo>
                      <a:cubicBezTo>
                        <a:pt x="279" y="48"/>
                        <a:pt x="280" y="47"/>
                        <a:pt x="279" y="46"/>
                      </a:cubicBezTo>
                      <a:cubicBezTo>
                        <a:pt x="280" y="46"/>
                        <a:pt x="280" y="47"/>
                        <a:pt x="280" y="47"/>
                      </a:cubicBezTo>
                      <a:cubicBezTo>
                        <a:pt x="280" y="46"/>
                        <a:pt x="279" y="45"/>
                        <a:pt x="280" y="44"/>
                      </a:cubicBezTo>
                      <a:cubicBezTo>
                        <a:pt x="279" y="44"/>
                        <a:pt x="278" y="43"/>
                        <a:pt x="277" y="44"/>
                      </a:cubicBezTo>
                      <a:cubicBezTo>
                        <a:pt x="277" y="44"/>
                        <a:pt x="277" y="44"/>
                        <a:pt x="278" y="44"/>
                      </a:cubicBezTo>
                      <a:cubicBezTo>
                        <a:pt x="277" y="45"/>
                        <a:pt x="277" y="45"/>
                        <a:pt x="277" y="46"/>
                      </a:cubicBezTo>
                      <a:cubicBezTo>
                        <a:pt x="276" y="46"/>
                        <a:pt x="276" y="45"/>
                        <a:pt x="275" y="46"/>
                      </a:cubicBezTo>
                      <a:cubicBezTo>
                        <a:pt x="275" y="44"/>
                        <a:pt x="275" y="44"/>
                        <a:pt x="275" y="44"/>
                      </a:cubicBezTo>
                      <a:cubicBezTo>
                        <a:pt x="275" y="43"/>
                        <a:pt x="275" y="43"/>
                        <a:pt x="275" y="43"/>
                      </a:cubicBezTo>
                      <a:cubicBezTo>
                        <a:pt x="274" y="44"/>
                        <a:pt x="275" y="45"/>
                        <a:pt x="275" y="45"/>
                      </a:cubicBezTo>
                      <a:cubicBezTo>
                        <a:pt x="274" y="45"/>
                        <a:pt x="273" y="46"/>
                        <a:pt x="272" y="46"/>
                      </a:cubicBezTo>
                      <a:cubicBezTo>
                        <a:pt x="272" y="45"/>
                        <a:pt x="273" y="43"/>
                        <a:pt x="274" y="43"/>
                      </a:cubicBezTo>
                      <a:cubicBezTo>
                        <a:pt x="273" y="42"/>
                        <a:pt x="272" y="43"/>
                        <a:pt x="272" y="42"/>
                      </a:cubicBezTo>
                      <a:cubicBezTo>
                        <a:pt x="270" y="42"/>
                        <a:pt x="270" y="43"/>
                        <a:pt x="269" y="42"/>
                      </a:cubicBezTo>
                      <a:cubicBezTo>
                        <a:pt x="269" y="43"/>
                        <a:pt x="270" y="43"/>
                        <a:pt x="270" y="43"/>
                      </a:cubicBezTo>
                      <a:cubicBezTo>
                        <a:pt x="270" y="44"/>
                        <a:pt x="269" y="44"/>
                        <a:pt x="269" y="43"/>
                      </a:cubicBezTo>
                      <a:cubicBezTo>
                        <a:pt x="266" y="44"/>
                        <a:pt x="266" y="42"/>
                        <a:pt x="264" y="44"/>
                      </a:cubicBezTo>
                      <a:cubicBezTo>
                        <a:pt x="263" y="42"/>
                        <a:pt x="266" y="42"/>
                        <a:pt x="266" y="41"/>
                      </a:cubicBezTo>
                      <a:cubicBezTo>
                        <a:pt x="267" y="41"/>
                        <a:pt x="268" y="40"/>
                        <a:pt x="269" y="40"/>
                      </a:cubicBezTo>
                      <a:cubicBezTo>
                        <a:pt x="269" y="40"/>
                        <a:pt x="268" y="40"/>
                        <a:pt x="267" y="40"/>
                      </a:cubicBezTo>
                      <a:cubicBezTo>
                        <a:pt x="267" y="40"/>
                        <a:pt x="268" y="39"/>
                        <a:pt x="268" y="39"/>
                      </a:cubicBezTo>
                      <a:cubicBezTo>
                        <a:pt x="268" y="39"/>
                        <a:pt x="269" y="39"/>
                        <a:pt x="270" y="39"/>
                      </a:cubicBezTo>
                      <a:cubicBezTo>
                        <a:pt x="269" y="40"/>
                        <a:pt x="270" y="41"/>
                        <a:pt x="271" y="40"/>
                      </a:cubicBezTo>
                      <a:cubicBezTo>
                        <a:pt x="271" y="40"/>
                        <a:pt x="270" y="40"/>
                        <a:pt x="270" y="39"/>
                      </a:cubicBezTo>
                      <a:cubicBezTo>
                        <a:pt x="270" y="39"/>
                        <a:pt x="271" y="38"/>
                        <a:pt x="272" y="39"/>
                      </a:cubicBezTo>
                      <a:cubicBezTo>
                        <a:pt x="272" y="39"/>
                        <a:pt x="271" y="39"/>
                        <a:pt x="271" y="39"/>
                      </a:cubicBezTo>
                      <a:cubicBezTo>
                        <a:pt x="273" y="40"/>
                        <a:pt x="275" y="36"/>
                        <a:pt x="279" y="37"/>
                      </a:cubicBezTo>
                      <a:cubicBezTo>
                        <a:pt x="279" y="37"/>
                        <a:pt x="279" y="37"/>
                        <a:pt x="279" y="37"/>
                      </a:cubicBezTo>
                      <a:cubicBezTo>
                        <a:pt x="280" y="37"/>
                        <a:pt x="280" y="36"/>
                        <a:pt x="281" y="36"/>
                      </a:cubicBezTo>
                      <a:cubicBezTo>
                        <a:pt x="281" y="36"/>
                        <a:pt x="282" y="37"/>
                        <a:pt x="282" y="37"/>
                      </a:cubicBezTo>
                      <a:cubicBezTo>
                        <a:pt x="282" y="36"/>
                        <a:pt x="282" y="36"/>
                        <a:pt x="283" y="35"/>
                      </a:cubicBezTo>
                      <a:cubicBezTo>
                        <a:pt x="283" y="35"/>
                        <a:pt x="283" y="36"/>
                        <a:pt x="283" y="36"/>
                      </a:cubicBezTo>
                      <a:cubicBezTo>
                        <a:pt x="284" y="35"/>
                        <a:pt x="286" y="35"/>
                        <a:pt x="287" y="35"/>
                      </a:cubicBezTo>
                      <a:cubicBezTo>
                        <a:pt x="289" y="35"/>
                        <a:pt x="290" y="34"/>
                        <a:pt x="291" y="34"/>
                      </a:cubicBezTo>
                      <a:cubicBezTo>
                        <a:pt x="293" y="34"/>
                        <a:pt x="295" y="33"/>
                        <a:pt x="297" y="34"/>
                      </a:cubicBezTo>
                      <a:cubicBezTo>
                        <a:pt x="295" y="34"/>
                        <a:pt x="294" y="34"/>
                        <a:pt x="293" y="34"/>
                      </a:cubicBezTo>
                      <a:cubicBezTo>
                        <a:pt x="293" y="35"/>
                        <a:pt x="294" y="35"/>
                        <a:pt x="295" y="35"/>
                      </a:cubicBezTo>
                      <a:cubicBezTo>
                        <a:pt x="294" y="34"/>
                        <a:pt x="295" y="35"/>
                        <a:pt x="296" y="35"/>
                      </a:cubicBezTo>
                      <a:cubicBezTo>
                        <a:pt x="294" y="36"/>
                        <a:pt x="301" y="33"/>
                        <a:pt x="302" y="35"/>
                      </a:cubicBezTo>
                      <a:cubicBezTo>
                        <a:pt x="302" y="35"/>
                        <a:pt x="301" y="35"/>
                        <a:pt x="302" y="34"/>
                      </a:cubicBezTo>
                      <a:cubicBezTo>
                        <a:pt x="304" y="34"/>
                        <a:pt x="305" y="34"/>
                        <a:pt x="306" y="34"/>
                      </a:cubicBezTo>
                      <a:cubicBezTo>
                        <a:pt x="306" y="34"/>
                        <a:pt x="306" y="34"/>
                        <a:pt x="305" y="34"/>
                      </a:cubicBezTo>
                      <a:cubicBezTo>
                        <a:pt x="310" y="32"/>
                        <a:pt x="316" y="31"/>
                        <a:pt x="322" y="31"/>
                      </a:cubicBezTo>
                      <a:cubicBezTo>
                        <a:pt x="323" y="31"/>
                        <a:pt x="322" y="30"/>
                        <a:pt x="324" y="30"/>
                      </a:cubicBezTo>
                      <a:cubicBezTo>
                        <a:pt x="323" y="30"/>
                        <a:pt x="323" y="31"/>
                        <a:pt x="323" y="31"/>
                      </a:cubicBezTo>
                      <a:cubicBezTo>
                        <a:pt x="323" y="31"/>
                        <a:pt x="323" y="31"/>
                        <a:pt x="324" y="31"/>
                      </a:cubicBezTo>
                      <a:cubicBezTo>
                        <a:pt x="325" y="31"/>
                        <a:pt x="324" y="31"/>
                        <a:pt x="324" y="30"/>
                      </a:cubicBezTo>
                      <a:cubicBezTo>
                        <a:pt x="325" y="31"/>
                        <a:pt x="325" y="31"/>
                        <a:pt x="325" y="31"/>
                      </a:cubicBezTo>
                      <a:cubicBezTo>
                        <a:pt x="326" y="31"/>
                        <a:pt x="324" y="31"/>
                        <a:pt x="325" y="30"/>
                      </a:cubicBezTo>
                      <a:cubicBezTo>
                        <a:pt x="325" y="30"/>
                        <a:pt x="326" y="29"/>
                        <a:pt x="327" y="29"/>
                      </a:cubicBezTo>
                      <a:cubicBezTo>
                        <a:pt x="327" y="29"/>
                        <a:pt x="326" y="30"/>
                        <a:pt x="327" y="30"/>
                      </a:cubicBezTo>
                      <a:cubicBezTo>
                        <a:pt x="328" y="29"/>
                        <a:pt x="329" y="30"/>
                        <a:pt x="330" y="30"/>
                      </a:cubicBezTo>
                      <a:cubicBezTo>
                        <a:pt x="330" y="30"/>
                        <a:pt x="331" y="30"/>
                        <a:pt x="331" y="30"/>
                      </a:cubicBezTo>
                      <a:cubicBezTo>
                        <a:pt x="332" y="30"/>
                        <a:pt x="333" y="30"/>
                        <a:pt x="334" y="30"/>
                      </a:cubicBezTo>
                      <a:cubicBezTo>
                        <a:pt x="334" y="30"/>
                        <a:pt x="333" y="29"/>
                        <a:pt x="334" y="29"/>
                      </a:cubicBezTo>
                      <a:cubicBezTo>
                        <a:pt x="334" y="29"/>
                        <a:pt x="333" y="29"/>
                        <a:pt x="333" y="28"/>
                      </a:cubicBezTo>
                      <a:cubicBezTo>
                        <a:pt x="334" y="29"/>
                        <a:pt x="336" y="28"/>
                        <a:pt x="337" y="29"/>
                      </a:cubicBezTo>
                      <a:cubicBezTo>
                        <a:pt x="338" y="28"/>
                        <a:pt x="339" y="28"/>
                        <a:pt x="340" y="27"/>
                      </a:cubicBezTo>
                      <a:cubicBezTo>
                        <a:pt x="341" y="28"/>
                        <a:pt x="343" y="28"/>
                        <a:pt x="344" y="28"/>
                      </a:cubicBezTo>
                      <a:cubicBezTo>
                        <a:pt x="345" y="28"/>
                        <a:pt x="344" y="27"/>
                        <a:pt x="345" y="27"/>
                      </a:cubicBezTo>
                      <a:cubicBezTo>
                        <a:pt x="346" y="29"/>
                        <a:pt x="348" y="27"/>
                        <a:pt x="349" y="29"/>
                      </a:cubicBezTo>
                      <a:cubicBezTo>
                        <a:pt x="348" y="29"/>
                        <a:pt x="348" y="29"/>
                        <a:pt x="347" y="28"/>
                      </a:cubicBezTo>
                      <a:cubicBezTo>
                        <a:pt x="348" y="30"/>
                        <a:pt x="349" y="29"/>
                        <a:pt x="350" y="29"/>
                      </a:cubicBezTo>
                      <a:cubicBezTo>
                        <a:pt x="351" y="29"/>
                        <a:pt x="347" y="30"/>
                        <a:pt x="347" y="30"/>
                      </a:cubicBezTo>
                      <a:cubicBezTo>
                        <a:pt x="347" y="29"/>
                        <a:pt x="347" y="29"/>
                        <a:pt x="347" y="28"/>
                      </a:cubicBezTo>
                      <a:cubicBezTo>
                        <a:pt x="346" y="29"/>
                        <a:pt x="346" y="29"/>
                        <a:pt x="346" y="30"/>
                      </a:cubicBezTo>
                      <a:cubicBezTo>
                        <a:pt x="342" y="30"/>
                        <a:pt x="340" y="30"/>
                        <a:pt x="336" y="31"/>
                      </a:cubicBezTo>
                      <a:cubicBezTo>
                        <a:pt x="336" y="31"/>
                        <a:pt x="336" y="30"/>
                        <a:pt x="336" y="31"/>
                      </a:cubicBezTo>
                      <a:cubicBezTo>
                        <a:pt x="332" y="31"/>
                        <a:pt x="324" y="33"/>
                        <a:pt x="321" y="34"/>
                      </a:cubicBezTo>
                      <a:cubicBezTo>
                        <a:pt x="320" y="34"/>
                        <a:pt x="320" y="33"/>
                        <a:pt x="320" y="33"/>
                      </a:cubicBezTo>
                      <a:cubicBezTo>
                        <a:pt x="319" y="33"/>
                        <a:pt x="319" y="34"/>
                        <a:pt x="319" y="34"/>
                      </a:cubicBezTo>
                      <a:cubicBezTo>
                        <a:pt x="317" y="33"/>
                        <a:pt x="315" y="35"/>
                        <a:pt x="313" y="34"/>
                      </a:cubicBezTo>
                      <a:cubicBezTo>
                        <a:pt x="313" y="34"/>
                        <a:pt x="313" y="35"/>
                        <a:pt x="313" y="35"/>
                      </a:cubicBezTo>
                      <a:cubicBezTo>
                        <a:pt x="312" y="34"/>
                        <a:pt x="311" y="35"/>
                        <a:pt x="310" y="35"/>
                      </a:cubicBezTo>
                      <a:cubicBezTo>
                        <a:pt x="310" y="35"/>
                        <a:pt x="310" y="35"/>
                        <a:pt x="310" y="35"/>
                      </a:cubicBezTo>
                      <a:cubicBezTo>
                        <a:pt x="309" y="35"/>
                        <a:pt x="310" y="36"/>
                        <a:pt x="309" y="35"/>
                      </a:cubicBezTo>
                      <a:cubicBezTo>
                        <a:pt x="309" y="35"/>
                        <a:pt x="309" y="36"/>
                        <a:pt x="308" y="36"/>
                      </a:cubicBezTo>
                      <a:cubicBezTo>
                        <a:pt x="310" y="36"/>
                        <a:pt x="313" y="35"/>
                        <a:pt x="315" y="36"/>
                      </a:cubicBezTo>
                      <a:cubicBezTo>
                        <a:pt x="315" y="36"/>
                        <a:pt x="314" y="35"/>
                        <a:pt x="315" y="35"/>
                      </a:cubicBezTo>
                      <a:cubicBezTo>
                        <a:pt x="315" y="36"/>
                        <a:pt x="315" y="36"/>
                        <a:pt x="316" y="36"/>
                      </a:cubicBezTo>
                      <a:cubicBezTo>
                        <a:pt x="317" y="35"/>
                        <a:pt x="318" y="36"/>
                        <a:pt x="319" y="35"/>
                      </a:cubicBezTo>
                      <a:cubicBezTo>
                        <a:pt x="318" y="36"/>
                        <a:pt x="321" y="36"/>
                        <a:pt x="321" y="35"/>
                      </a:cubicBezTo>
                      <a:cubicBezTo>
                        <a:pt x="321" y="34"/>
                        <a:pt x="322" y="36"/>
                        <a:pt x="321" y="36"/>
                      </a:cubicBezTo>
                      <a:cubicBezTo>
                        <a:pt x="321" y="38"/>
                        <a:pt x="323" y="37"/>
                        <a:pt x="324" y="38"/>
                      </a:cubicBezTo>
                      <a:cubicBezTo>
                        <a:pt x="322" y="38"/>
                        <a:pt x="323" y="39"/>
                        <a:pt x="320" y="39"/>
                      </a:cubicBezTo>
                      <a:cubicBezTo>
                        <a:pt x="321" y="38"/>
                        <a:pt x="320" y="38"/>
                        <a:pt x="319" y="37"/>
                      </a:cubicBezTo>
                      <a:cubicBezTo>
                        <a:pt x="319" y="39"/>
                        <a:pt x="318" y="37"/>
                        <a:pt x="317" y="36"/>
                      </a:cubicBezTo>
                      <a:cubicBezTo>
                        <a:pt x="316" y="37"/>
                        <a:pt x="314" y="37"/>
                        <a:pt x="313" y="38"/>
                      </a:cubicBezTo>
                      <a:cubicBezTo>
                        <a:pt x="313" y="38"/>
                        <a:pt x="314" y="38"/>
                        <a:pt x="314" y="38"/>
                      </a:cubicBezTo>
                      <a:cubicBezTo>
                        <a:pt x="315" y="38"/>
                        <a:pt x="315" y="38"/>
                        <a:pt x="316" y="38"/>
                      </a:cubicBezTo>
                      <a:cubicBezTo>
                        <a:pt x="317" y="39"/>
                        <a:pt x="318" y="39"/>
                        <a:pt x="320" y="39"/>
                      </a:cubicBezTo>
                      <a:cubicBezTo>
                        <a:pt x="320" y="39"/>
                        <a:pt x="319" y="39"/>
                        <a:pt x="319" y="40"/>
                      </a:cubicBezTo>
                      <a:cubicBezTo>
                        <a:pt x="319" y="40"/>
                        <a:pt x="320" y="39"/>
                        <a:pt x="321" y="40"/>
                      </a:cubicBezTo>
                      <a:cubicBezTo>
                        <a:pt x="320" y="40"/>
                        <a:pt x="321" y="40"/>
                        <a:pt x="322" y="40"/>
                      </a:cubicBezTo>
                      <a:cubicBezTo>
                        <a:pt x="321" y="40"/>
                        <a:pt x="322" y="40"/>
                        <a:pt x="323" y="40"/>
                      </a:cubicBezTo>
                      <a:cubicBezTo>
                        <a:pt x="323" y="41"/>
                        <a:pt x="321" y="41"/>
                        <a:pt x="320" y="40"/>
                      </a:cubicBezTo>
                      <a:cubicBezTo>
                        <a:pt x="320" y="42"/>
                        <a:pt x="322" y="41"/>
                        <a:pt x="323" y="41"/>
                      </a:cubicBezTo>
                      <a:cubicBezTo>
                        <a:pt x="323" y="42"/>
                        <a:pt x="323" y="42"/>
                        <a:pt x="323" y="42"/>
                      </a:cubicBezTo>
                      <a:cubicBezTo>
                        <a:pt x="324" y="42"/>
                        <a:pt x="324" y="42"/>
                        <a:pt x="325" y="42"/>
                      </a:cubicBezTo>
                      <a:cubicBezTo>
                        <a:pt x="325" y="41"/>
                        <a:pt x="327" y="42"/>
                        <a:pt x="328" y="41"/>
                      </a:cubicBezTo>
                      <a:cubicBezTo>
                        <a:pt x="327" y="41"/>
                        <a:pt x="326" y="41"/>
                        <a:pt x="325" y="41"/>
                      </a:cubicBezTo>
                      <a:cubicBezTo>
                        <a:pt x="326" y="40"/>
                        <a:pt x="327" y="40"/>
                        <a:pt x="329" y="39"/>
                      </a:cubicBezTo>
                      <a:cubicBezTo>
                        <a:pt x="329" y="41"/>
                        <a:pt x="331" y="40"/>
                        <a:pt x="331" y="41"/>
                      </a:cubicBezTo>
                      <a:cubicBezTo>
                        <a:pt x="331" y="41"/>
                        <a:pt x="333" y="41"/>
                        <a:pt x="333" y="41"/>
                      </a:cubicBezTo>
                      <a:cubicBezTo>
                        <a:pt x="336" y="40"/>
                        <a:pt x="339" y="40"/>
                        <a:pt x="341" y="40"/>
                      </a:cubicBezTo>
                      <a:cubicBezTo>
                        <a:pt x="342" y="40"/>
                        <a:pt x="342" y="39"/>
                        <a:pt x="342" y="39"/>
                      </a:cubicBezTo>
                      <a:cubicBezTo>
                        <a:pt x="340" y="39"/>
                        <a:pt x="337" y="39"/>
                        <a:pt x="335" y="40"/>
                      </a:cubicBezTo>
                      <a:cubicBezTo>
                        <a:pt x="334" y="40"/>
                        <a:pt x="334" y="40"/>
                        <a:pt x="333" y="39"/>
                      </a:cubicBezTo>
                      <a:cubicBezTo>
                        <a:pt x="333" y="40"/>
                        <a:pt x="333" y="41"/>
                        <a:pt x="332" y="41"/>
                      </a:cubicBezTo>
                      <a:cubicBezTo>
                        <a:pt x="332" y="39"/>
                        <a:pt x="336" y="39"/>
                        <a:pt x="338" y="39"/>
                      </a:cubicBezTo>
                      <a:cubicBezTo>
                        <a:pt x="338" y="39"/>
                        <a:pt x="338" y="39"/>
                        <a:pt x="338" y="38"/>
                      </a:cubicBezTo>
                      <a:cubicBezTo>
                        <a:pt x="338" y="38"/>
                        <a:pt x="336" y="39"/>
                        <a:pt x="335" y="38"/>
                      </a:cubicBezTo>
                      <a:cubicBezTo>
                        <a:pt x="336" y="38"/>
                        <a:pt x="336" y="38"/>
                        <a:pt x="336" y="38"/>
                      </a:cubicBezTo>
                      <a:cubicBezTo>
                        <a:pt x="337" y="38"/>
                        <a:pt x="337" y="38"/>
                        <a:pt x="337" y="37"/>
                      </a:cubicBezTo>
                      <a:cubicBezTo>
                        <a:pt x="339" y="37"/>
                        <a:pt x="340" y="37"/>
                        <a:pt x="341" y="37"/>
                      </a:cubicBezTo>
                      <a:cubicBezTo>
                        <a:pt x="340" y="37"/>
                        <a:pt x="340" y="37"/>
                        <a:pt x="340" y="36"/>
                      </a:cubicBezTo>
                      <a:cubicBezTo>
                        <a:pt x="339" y="36"/>
                        <a:pt x="339" y="37"/>
                        <a:pt x="339" y="36"/>
                      </a:cubicBezTo>
                      <a:cubicBezTo>
                        <a:pt x="341" y="36"/>
                        <a:pt x="341" y="37"/>
                        <a:pt x="342" y="37"/>
                      </a:cubicBezTo>
                      <a:cubicBezTo>
                        <a:pt x="343" y="36"/>
                        <a:pt x="341" y="36"/>
                        <a:pt x="341" y="36"/>
                      </a:cubicBezTo>
                      <a:cubicBezTo>
                        <a:pt x="342" y="36"/>
                        <a:pt x="343" y="36"/>
                        <a:pt x="344" y="36"/>
                      </a:cubicBezTo>
                      <a:cubicBezTo>
                        <a:pt x="344" y="35"/>
                        <a:pt x="346" y="35"/>
                        <a:pt x="347" y="35"/>
                      </a:cubicBezTo>
                      <a:cubicBezTo>
                        <a:pt x="347" y="34"/>
                        <a:pt x="346" y="34"/>
                        <a:pt x="345" y="34"/>
                      </a:cubicBezTo>
                      <a:cubicBezTo>
                        <a:pt x="346" y="33"/>
                        <a:pt x="347" y="35"/>
                        <a:pt x="348" y="34"/>
                      </a:cubicBezTo>
                      <a:cubicBezTo>
                        <a:pt x="347" y="34"/>
                        <a:pt x="348" y="35"/>
                        <a:pt x="348" y="35"/>
                      </a:cubicBezTo>
                      <a:cubicBezTo>
                        <a:pt x="349" y="35"/>
                        <a:pt x="348" y="35"/>
                        <a:pt x="348" y="34"/>
                      </a:cubicBezTo>
                      <a:cubicBezTo>
                        <a:pt x="349" y="34"/>
                        <a:pt x="349" y="35"/>
                        <a:pt x="349" y="35"/>
                      </a:cubicBezTo>
                      <a:cubicBezTo>
                        <a:pt x="350" y="35"/>
                        <a:pt x="351" y="35"/>
                        <a:pt x="351" y="34"/>
                      </a:cubicBezTo>
                      <a:cubicBezTo>
                        <a:pt x="351" y="34"/>
                        <a:pt x="349" y="34"/>
                        <a:pt x="349" y="34"/>
                      </a:cubicBezTo>
                      <a:cubicBezTo>
                        <a:pt x="350" y="33"/>
                        <a:pt x="350" y="33"/>
                        <a:pt x="351" y="33"/>
                      </a:cubicBezTo>
                      <a:cubicBezTo>
                        <a:pt x="352" y="33"/>
                        <a:pt x="351" y="33"/>
                        <a:pt x="351" y="34"/>
                      </a:cubicBezTo>
                      <a:cubicBezTo>
                        <a:pt x="352" y="33"/>
                        <a:pt x="352" y="33"/>
                        <a:pt x="353" y="33"/>
                      </a:cubicBezTo>
                      <a:cubicBezTo>
                        <a:pt x="353" y="32"/>
                        <a:pt x="353" y="32"/>
                        <a:pt x="352" y="32"/>
                      </a:cubicBezTo>
                      <a:cubicBezTo>
                        <a:pt x="353" y="31"/>
                        <a:pt x="355" y="31"/>
                        <a:pt x="355" y="32"/>
                      </a:cubicBezTo>
                      <a:cubicBezTo>
                        <a:pt x="355" y="32"/>
                        <a:pt x="355" y="31"/>
                        <a:pt x="356" y="31"/>
                      </a:cubicBezTo>
                      <a:cubicBezTo>
                        <a:pt x="356" y="31"/>
                        <a:pt x="355" y="31"/>
                        <a:pt x="355" y="31"/>
                      </a:cubicBezTo>
                      <a:cubicBezTo>
                        <a:pt x="355" y="30"/>
                        <a:pt x="358" y="31"/>
                        <a:pt x="359" y="29"/>
                      </a:cubicBezTo>
                      <a:cubicBezTo>
                        <a:pt x="363" y="29"/>
                        <a:pt x="365" y="29"/>
                        <a:pt x="369" y="29"/>
                      </a:cubicBezTo>
                      <a:cubicBezTo>
                        <a:pt x="368" y="30"/>
                        <a:pt x="369" y="29"/>
                        <a:pt x="370" y="31"/>
                      </a:cubicBezTo>
                      <a:cubicBezTo>
                        <a:pt x="369" y="31"/>
                        <a:pt x="369" y="31"/>
                        <a:pt x="368" y="31"/>
                      </a:cubicBezTo>
                      <a:cubicBezTo>
                        <a:pt x="368" y="31"/>
                        <a:pt x="369" y="31"/>
                        <a:pt x="369" y="30"/>
                      </a:cubicBezTo>
                      <a:cubicBezTo>
                        <a:pt x="368" y="30"/>
                        <a:pt x="368" y="31"/>
                        <a:pt x="368" y="31"/>
                      </a:cubicBezTo>
                      <a:cubicBezTo>
                        <a:pt x="368" y="30"/>
                        <a:pt x="368" y="30"/>
                        <a:pt x="366" y="31"/>
                      </a:cubicBezTo>
                      <a:cubicBezTo>
                        <a:pt x="367" y="30"/>
                        <a:pt x="367" y="30"/>
                        <a:pt x="368" y="30"/>
                      </a:cubicBezTo>
                      <a:cubicBezTo>
                        <a:pt x="365" y="29"/>
                        <a:pt x="362" y="30"/>
                        <a:pt x="363" y="33"/>
                      </a:cubicBezTo>
                      <a:cubicBezTo>
                        <a:pt x="363" y="33"/>
                        <a:pt x="364" y="33"/>
                        <a:pt x="365" y="33"/>
                      </a:cubicBezTo>
                      <a:cubicBezTo>
                        <a:pt x="366" y="33"/>
                        <a:pt x="364" y="32"/>
                        <a:pt x="365" y="32"/>
                      </a:cubicBezTo>
                      <a:cubicBezTo>
                        <a:pt x="364" y="32"/>
                        <a:pt x="365" y="33"/>
                        <a:pt x="364" y="33"/>
                      </a:cubicBezTo>
                      <a:cubicBezTo>
                        <a:pt x="365" y="32"/>
                        <a:pt x="364" y="30"/>
                        <a:pt x="366" y="30"/>
                      </a:cubicBezTo>
                      <a:cubicBezTo>
                        <a:pt x="366" y="30"/>
                        <a:pt x="366" y="31"/>
                        <a:pt x="366" y="31"/>
                      </a:cubicBezTo>
                      <a:cubicBezTo>
                        <a:pt x="366" y="31"/>
                        <a:pt x="366" y="32"/>
                        <a:pt x="366" y="32"/>
                      </a:cubicBezTo>
                      <a:cubicBezTo>
                        <a:pt x="366" y="32"/>
                        <a:pt x="367" y="31"/>
                        <a:pt x="368" y="31"/>
                      </a:cubicBezTo>
                      <a:cubicBezTo>
                        <a:pt x="367" y="32"/>
                        <a:pt x="368" y="31"/>
                        <a:pt x="368" y="32"/>
                      </a:cubicBezTo>
                      <a:cubicBezTo>
                        <a:pt x="370" y="30"/>
                        <a:pt x="371" y="32"/>
                        <a:pt x="373" y="31"/>
                      </a:cubicBezTo>
                      <a:cubicBezTo>
                        <a:pt x="374" y="31"/>
                        <a:pt x="374" y="32"/>
                        <a:pt x="375" y="32"/>
                      </a:cubicBezTo>
                      <a:cubicBezTo>
                        <a:pt x="375" y="31"/>
                        <a:pt x="377" y="31"/>
                        <a:pt x="376" y="31"/>
                      </a:cubicBezTo>
                      <a:cubicBezTo>
                        <a:pt x="377" y="31"/>
                        <a:pt x="377" y="33"/>
                        <a:pt x="377" y="33"/>
                      </a:cubicBezTo>
                      <a:cubicBezTo>
                        <a:pt x="380" y="31"/>
                        <a:pt x="377" y="31"/>
                        <a:pt x="374" y="30"/>
                      </a:cubicBezTo>
                      <a:cubicBezTo>
                        <a:pt x="375" y="30"/>
                        <a:pt x="377" y="29"/>
                        <a:pt x="379" y="29"/>
                      </a:cubicBezTo>
                      <a:cubicBezTo>
                        <a:pt x="379" y="30"/>
                        <a:pt x="379" y="30"/>
                        <a:pt x="378" y="30"/>
                      </a:cubicBezTo>
                      <a:cubicBezTo>
                        <a:pt x="379" y="31"/>
                        <a:pt x="381" y="30"/>
                        <a:pt x="381" y="29"/>
                      </a:cubicBezTo>
                      <a:cubicBezTo>
                        <a:pt x="382" y="28"/>
                        <a:pt x="382" y="29"/>
                        <a:pt x="382" y="29"/>
                      </a:cubicBezTo>
                      <a:cubicBezTo>
                        <a:pt x="382" y="29"/>
                        <a:pt x="383" y="29"/>
                        <a:pt x="383" y="29"/>
                      </a:cubicBezTo>
                      <a:cubicBezTo>
                        <a:pt x="383" y="28"/>
                        <a:pt x="383" y="28"/>
                        <a:pt x="383" y="28"/>
                      </a:cubicBezTo>
                      <a:cubicBezTo>
                        <a:pt x="381" y="28"/>
                        <a:pt x="381" y="28"/>
                        <a:pt x="380" y="29"/>
                      </a:cubicBezTo>
                      <a:cubicBezTo>
                        <a:pt x="379" y="26"/>
                        <a:pt x="383" y="27"/>
                        <a:pt x="384" y="26"/>
                      </a:cubicBezTo>
                      <a:cubicBezTo>
                        <a:pt x="386" y="26"/>
                        <a:pt x="387" y="26"/>
                        <a:pt x="388" y="26"/>
                      </a:cubicBezTo>
                      <a:cubicBezTo>
                        <a:pt x="389" y="25"/>
                        <a:pt x="392" y="25"/>
                        <a:pt x="394" y="25"/>
                      </a:cubicBezTo>
                      <a:cubicBezTo>
                        <a:pt x="394" y="26"/>
                        <a:pt x="393" y="26"/>
                        <a:pt x="393" y="26"/>
                      </a:cubicBezTo>
                      <a:cubicBezTo>
                        <a:pt x="393" y="27"/>
                        <a:pt x="395" y="25"/>
                        <a:pt x="394" y="25"/>
                      </a:cubicBezTo>
                      <a:cubicBezTo>
                        <a:pt x="394" y="24"/>
                        <a:pt x="395" y="26"/>
                        <a:pt x="396" y="25"/>
                      </a:cubicBezTo>
                      <a:cubicBezTo>
                        <a:pt x="394" y="25"/>
                        <a:pt x="396" y="24"/>
                        <a:pt x="397" y="25"/>
                      </a:cubicBezTo>
                      <a:cubicBezTo>
                        <a:pt x="396" y="26"/>
                        <a:pt x="398" y="24"/>
                        <a:pt x="398" y="25"/>
                      </a:cubicBezTo>
                      <a:cubicBezTo>
                        <a:pt x="399" y="25"/>
                        <a:pt x="398" y="24"/>
                        <a:pt x="399" y="24"/>
                      </a:cubicBezTo>
                      <a:cubicBezTo>
                        <a:pt x="398" y="24"/>
                        <a:pt x="397" y="23"/>
                        <a:pt x="397" y="24"/>
                      </a:cubicBezTo>
                      <a:cubicBezTo>
                        <a:pt x="395" y="23"/>
                        <a:pt x="391" y="26"/>
                        <a:pt x="389" y="25"/>
                      </a:cubicBezTo>
                      <a:cubicBezTo>
                        <a:pt x="388" y="25"/>
                        <a:pt x="388" y="25"/>
                        <a:pt x="388" y="25"/>
                      </a:cubicBezTo>
                      <a:cubicBezTo>
                        <a:pt x="388" y="24"/>
                        <a:pt x="388" y="24"/>
                        <a:pt x="388" y="25"/>
                      </a:cubicBezTo>
                      <a:cubicBezTo>
                        <a:pt x="388" y="25"/>
                        <a:pt x="388" y="25"/>
                        <a:pt x="388" y="25"/>
                      </a:cubicBezTo>
                      <a:cubicBezTo>
                        <a:pt x="386" y="26"/>
                        <a:pt x="384" y="25"/>
                        <a:pt x="382" y="25"/>
                      </a:cubicBezTo>
                      <a:cubicBezTo>
                        <a:pt x="382" y="25"/>
                        <a:pt x="382" y="25"/>
                        <a:pt x="382" y="26"/>
                      </a:cubicBezTo>
                      <a:cubicBezTo>
                        <a:pt x="372" y="27"/>
                        <a:pt x="364" y="28"/>
                        <a:pt x="353" y="29"/>
                      </a:cubicBezTo>
                      <a:cubicBezTo>
                        <a:pt x="353" y="28"/>
                        <a:pt x="354" y="28"/>
                        <a:pt x="354" y="28"/>
                      </a:cubicBezTo>
                      <a:cubicBezTo>
                        <a:pt x="354" y="28"/>
                        <a:pt x="353" y="28"/>
                        <a:pt x="352" y="28"/>
                      </a:cubicBezTo>
                      <a:cubicBezTo>
                        <a:pt x="351" y="28"/>
                        <a:pt x="351" y="26"/>
                        <a:pt x="352" y="28"/>
                      </a:cubicBezTo>
                      <a:cubicBezTo>
                        <a:pt x="353" y="27"/>
                        <a:pt x="354" y="27"/>
                        <a:pt x="355" y="27"/>
                      </a:cubicBezTo>
                      <a:cubicBezTo>
                        <a:pt x="356" y="27"/>
                        <a:pt x="356" y="27"/>
                        <a:pt x="356" y="27"/>
                      </a:cubicBezTo>
                      <a:cubicBezTo>
                        <a:pt x="359" y="26"/>
                        <a:pt x="359" y="26"/>
                        <a:pt x="359" y="26"/>
                      </a:cubicBezTo>
                      <a:cubicBezTo>
                        <a:pt x="359" y="26"/>
                        <a:pt x="359" y="27"/>
                        <a:pt x="360" y="27"/>
                      </a:cubicBezTo>
                      <a:cubicBezTo>
                        <a:pt x="360" y="27"/>
                        <a:pt x="361" y="27"/>
                        <a:pt x="361" y="27"/>
                      </a:cubicBezTo>
                      <a:cubicBezTo>
                        <a:pt x="361" y="26"/>
                        <a:pt x="359" y="27"/>
                        <a:pt x="359" y="26"/>
                      </a:cubicBezTo>
                      <a:cubicBezTo>
                        <a:pt x="361" y="26"/>
                        <a:pt x="362" y="25"/>
                        <a:pt x="363" y="26"/>
                      </a:cubicBezTo>
                      <a:cubicBezTo>
                        <a:pt x="363" y="26"/>
                        <a:pt x="363" y="26"/>
                        <a:pt x="362" y="26"/>
                      </a:cubicBezTo>
                      <a:cubicBezTo>
                        <a:pt x="362" y="26"/>
                        <a:pt x="363" y="26"/>
                        <a:pt x="363" y="27"/>
                      </a:cubicBezTo>
                      <a:cubicBezTo>
                        <a:pt x="363" y="26"/>
                        <a:pt x="364" y="26"/>
                        <a:pt x="365" y="26"/>
                      </a:cubicBezTo>
                      <a:cubicBezTo>
                        <a:pt x="366" y="26"/>
                        <a:pt x="364" y="26"/>
                        <a:pt x="364" y="25"/>
                      </a:cubicBezTo>
                      <a:cubicBezTo>
                        <a:pt x="366" y="26"/>
                        <a:pt x="367" y="26"/>
                        <a:pt x="369" y="25"/>
                      </a:cubicBezTo>
                      <a:cubicBezTo>
                        <a:pt x="369" y="26"/>
                        <a:pt x="369" y="26"/>
                        <a:pt x="369" y="26"/>
                      </a:cubicBezTo>
                      <a:cubicBezTo>
                        <a:pt x="370" y="26"/>
                        <a:pt x="370" y="26"/>
                        <a:pt x="370" y="25"/>
                      </a:cubicBezTo>
                      <a:cubicBezTo>
                        <a:pt x="371" y="26"/>
                        <a:pt x="371" y="26"/>
                        <a:pt x="372" y="26"/>
                      </a:cubicBezTo>
                      <a:cubicBezTo>
                        <a:pt x="372" y="26"/>
                        <a:pt x="372" y="25"/>
                        <a:pt x="372" y="25"/>
                      </a:cubicBezTo>
                      <a:cubicBezTo>
                        <a:pt x="373" y="25"/>
                        <a:pt x="376" y="26"/>
                        <a:pt x="375" y="25"/>
                      </a:cubicBezTo>
                      <a:cubicBezTo>
                        <a:pt x="381" y="25"/>
                        <a:pt x="392" y="23"/>
                        <a:pt x="397" y="23"/>
                      </a:cubicBezTo>
                      <a:cubicBezTo>
                        <a:pt x="398" y="23"/>
                        <a:pt x="397" y="22"/>
                        <a:pt x="397" y="22"/>
                      </a:cubicBezTo>
                      <a:cubicBezTo>
                        <a:pt x="398" y="24"/>
                        <a:pt x="401" y="22"/>
                        <a:pt x="403" y="23"/>
                      </a:cubicBezTo>
                      <a:cubicBezTo>
                        <a:pt x="403" y="23"/>
                        <a:pt x="403" y="22"/>
                        <a:pt x="403" y="22"/>
                      </a:cubicBezTo>
                      <a:cubicBezTo>
                        <a:pt x="404" y="22"/>
                        <a:pt x="405" y="22"/>
                        <a:pt x="407" y="22"/>
                      </a:cubicBezTo>
                      <a:cubicBezTo>
                        <a:pt x="407" y="23"/>
                        <a:pt x="406" y="23"/>
                        <a:pt x="407" y="23"/>
                      </a:cubicBezTo>
                      <a:cubicBezTo>
                        <a:pt x="403" y="24"/>
                        <a:pt x="402" y="23"/>
                        <a:pt x="400" y="24"/>
                      </a:cubicBezTo>
                      <a:cubicBezTo>
                        <a:pt x="399" y="24"/>
                        <a:pt x="400" y="25"/>
                        <a:pt x="399" y="25"/>
                      </a:cubicBezTo>
                      <a:cubicBezTo>
                        <a:pt x="399" y="26"/>
                        <a:pt x="400" y="25"/>
                        <a:pt x="400" y="25"/>
                      </a:cubicBezTo>
                      <a:cubicBezTo>
                        <a:pt x="400" y="25"/>
                        <a:pt x="400" y="25"/>
                        <a:pt x="400" y="25"/>
                      </a:cubicBezTo>
                      <a:cubicBezTo>
                        <a:pt x="400" y="24"/>
                        <a:pt x="400" y="24"/>
                        <a:pt x="400" y="24"/>
                      </a:cubicBezTo>
                      <a:cubicBezTo>
                        <a:pt x="401" y="24"/>
                        <a:pt x="401" y="24"/>
                        <a:pt x="401" y="24"/>
                      </a:cubicBezTo>
                      <a:cubicBezTo>
                        <a:pt x="401" y="25"/>
                        <a:pt x="401" y="25"/>
                        <a:pt x="401" y="25"/>
                      </a:cubicBezTo>
                      <a:cubicBezTo>
                        <a:pt x="401" y="25"/>
                        <a:pt x="402" y="25"/>
                        <a:pt x="403" y="25"/>
                      </a:cubicBezTo>
                      <a:cubicBezTo>
                        <a:pt x="403" y="25"/>
                        <a:pt x="403" y="24"/>
                        <a:pt x="404" y="24"/>
                      </a:cubicBezTo>
                      <a:cubicBezTo>
                        <a:pt x="404" y="25"/>
                        <a:pt x="406" y="24"/>
                        <a:pt x="406" y="25"/>
                      </a:cubicBezTo>
                      <a:cubicBezTo>
                        <a:pt x="405" y="26"/>
                        <a:pt x="405" y="25"/>
                        <a:pt x="404" y="25"/>
                      </a:cubicBezTo>
                      <a:cubicBezTo>
                        <a:pt x="404" y="26"/>
                        <a:pt x="405" y="26"/>
                        <a:pt x="405" y="27"/>
                      </a:cubicBezTo>
                      <a:cubicBezTo>
                        <a:pt x="406" y="26"/>
                        <a:pt x="408" y="25"/>
                        <a:pt x="409" y="26"/>
                      </a:cubicBezTo>
                      <a:cubicBezTo>
                        <a:pt x="411" y="25"/>
                        <a:pt x="412" y="25"/>
                        <a:pt x="414" y="25"/>
                      </a:cubicBezTo>
                      <a:cubicBezTo>
                        <a:pt x="413" y="25"/>
                        <a:pt x="414" y="25"/>
                        <a:pt x="414" y="25"/>
                      </a:cubicBezTo>
                      <a:cubicBezTo>
                        <a:pt x="414" y="26"/>
                        <a:pt x="413" y="26"/>
                        <a:pt x="412" y="25"/>
                      </a:cubicBezTo>
                      <a:cubicBezTo>
                        <a:pt x="412" y="26"/>
                        <a:pt x="412" y="26"/>
                        <a:pt x="411" y="26"/>
                      </a:cubicBezTo>
                      <a:cubicBezTo>
                        <a:pt x="411" y="27"/>
                        <a:pt x="413" y="27"/>
                        <a:pt x="412" y="28"/>
                      </a:cubicBezTo>
                      <a:cubicBezTo>
                        <a:pt x="413" y="28"/>
                        <a:pt x="413" y="28"/>
                        <a:pt x="414" y="28"/>
                      </a:cubicBezTo>
                      <a:cubicBezTo>
                        <a:pt x="414" y="28"/>
                        <a:pt x="414" y="27"/>
                        <a:pt x="414" y="27"/>
                      </a:cubicBezTo>
                      <a:cubicBezTo>
                        <a:pt x="414" y="27"/>
                        <a:pt x="413" y="28"/>
                        <a:pt x="413" y="27"/>
                      </a:cubicBezTo>
                      <a:cubicBezTo>
                        <a:pt x="415" y="26"/>
                        <a:pt x="414" y="28"/>
                        <a:pt x="415" y="27"/>
                      </a:cubicBezTo>
                      <a:cubicBezTo>
                        <a:pt x="414" y="28"/>
                        <a:pt x="412" y="28"/>
                        <a:pt x="410" y="29"/>
                      </a:cubicBezTo>
                      <a:cubicBezTo>
                        <a:pt x="411" y="28"/>
                        <a:pt x="411" y="27"/>
                        <a:pt x="410" y="28"/>
                      </a:cubicBezTo>
                      <a:cubicBezTo>
                        <a:pt x="410" y="29"/>
                        <a:pt x="408" y="28"/>
                        <a:pt x="409" y="28"/>
                      </a:cubicBezTo>
                      <a:cubicBezTo>
                        <a:pt x="409" y="29"/>
                        <a:pt x="407" y="28"/>
                        <a:pt x="408" y="28"/>
                      </a:cubicBezTo>
                      <a:cubicBezTo>
                        <a:pt x="409" y="28"/>
                        <a:pt x="409" y="27"/>
                        <a:pt x="410" y="27"/>
                      </a:cubicBezTo>
                      <a:cubicBezTo>
                        <a:pt x="407" y="26"/>
                        <a:pt x="405" y="28"/>
                        <a:pt x="402" y="28"/>
                      </a:cubicBezTo>
                      <a:cubicBezTo>
                        <a:pt x="402" y="28"/>
                        <a:pt x="403" y="28"/>
                        <a:pt x="403" y="29"/>
                      </a:cubicBezTo>
                      <a:cubicBezTo>
                        <a:pt x="404" y="29"/>
                        <a:pt x="402" y="29"/>
                        <a:pt x="402" y="29"/>
                      </a:cubicBezTo>
                      <a:cubicBezTo>
                        <a:pt x="402" y="29"/>
                        <a:pt x="402" y="29"/>
                        <a:pt x="402" y="28"/>
                      </a:cubicBezTo>
                      <a:cubicBezTo>
                        <a:pt x="401" y="28"/>
                        <a:pt x="401" y="28"/>
                        <a:pt x="400" y="28"/>
                      </a:cubicBezTo>
                      <a:cubicBezTo>
                        <a:pt x="401" y="29"/>
                        <a:pt x="401" y="29"/>
                        <a:pt x="401" y="29"/>
                      </a:cubicBezTo>
                      <a:cubicBezTo>
                        <a:pt x="399" y="30"/>
                        <a:pt x="398" y="29"/>
                        <a:pt x="395" y="30"/>
                      </a:cubicBezTo>
                      <a:cubicBezTo>
                        <a:pt x="395" y="30"/>
                        <a:pt x="396" y="30"/>
                        <a:pt x="397" y="30"/>
                      </a:cubicBezTo>
                      <a:cubicBezTo>
                        <a:pt x="396" y="31"/>
                        <a:pt x="393" y="30"/>
                        <a:pt x="392" y="31"/>
                      </a:cubicBezTo>
                      <a:cubicBezTo>
                        <a:pt x="392" y="31"/>
                        <a:pt x="393" y="32"/>
                        <a:pt x="393" y="32"/>
                      </a:cubicBezTo>
                      <a:cubicBezTo>
                        <a:pt x="393" y="32"/>
                        <a:pt x="393" y="32"/>
                        <a:pt x="394" y="32"/>
                      </a:cubicBezTo>
                      <a:cubicBezTo>
                        <a:pt x="394" y="31"/>
                        <a:pt x="394" y="31"/>
                        <a:pt x="395" y="31"/>
                      </a:cubicBezTo>
                      <a:cubicBezTo>
                        <a:pt x="396" y="31"/>
                        <a:pt x="395" y="32"/>
                        <a:pt x="395" y="32"/>
                      </a:cubicBezTo>
                      <a:cubicBezTo>
                        <a:pt x="396" y="32"/>
                        <a:pt x="396" y="32"/>
                        <a:pt x="396" y="32"/>
                      </a:cubicBezTo>
                      <a:cubicBezTo>
                        <a:pt x="397" y="32"/>
                        <a:pt x="396" y="32"/>
                        <a:pt x="396" y="31"/>
                      </a:cubicBezTo>
                      <a:cubicBezTo>
                        <a:pt x="397" y="31"/>
                        <a:pt x="397" y="32"/>
                        <a:pt x="397" y="32"/>
                      </a:cubicBezTo>
                      <a:cubicBezTo>
                        <a:pt x="397" y="32"/>
                        <a:pt x="397" y="32"/>
                        <a:pt x="398" y="32"/>
                      </a:cubicBezTo>
                      <a:cubicBezTo>
                        <a:pt x="398" y="32"/>
                        <a:pt x="396" y="33"/>
                        <a:pt x="395" y="33"/>
                      </a:cubicBezTo>
                      <a:cubicBezTo>
                        <a:pt x="397" y="33"/>
                        <a:pt x="398" y="33"/>
                        <a:pt x="399" y="33"/>
                      </a:cubicBezTo>
                      <a:cubicBezTo>
                        <a:pt x="399" y="33"/>
                        <a:pt x="399" y="33"/>
                        <a:pt x="398" y="33"/>
                      </a:cubicBezTo>
                      <a:cubicBezTo>
                        <a:pt x="398" y="32"/>
                        <a:pt x="401" y="34"/>
                        <a:pt x="401" y="32"/>
                      </a:cubicBezTo>
                      <a:cubicBezTo>
                        <a:pt x="402" y="32"/>
                        <a:pt x="403" y="32"/>
                        <a:pt x="404" y="32"/>
                      </a:cubicBezTo>
                      <a:cubicBezTo>
                        <a:pt x="404" y="32"/>
                        <a:pt x="404" y="32"/>
                        <a:pt x="404" y="32"/>
                      </a:cubicBezTo>
                      <a:cubicBezTo>
                        <a:pt x="403" y="33"/>
                        <a:pt x="402" y="32"/>
                        <a:pt x="401" y="32"/>
                      </a:cubicBezTo>
                      <a:cubicBezTo>
                        <a:pt x="402" y="33"/>
                        <a:pt x="402" y="34"/>
                        <a:pt x="403" y="34"/>
                      </a:cubicBezTo>
                      <a:cubicBezTo>
                        <a:pt x="402" y="35"/>
                        <a:pt x="400" y="34"/>
                        <a:pt x="399" y="35"/>
                      </a:cubicBezTo>
                      <a:cubicBezTo>
                        <a:pt x="399" y="34"/>
                        <a:pt x="399" y="34"/>
                        <a:pt x="399" y="34"/>
                      </a:cubicBezTo>
                      <a:cubicBezTo>
                        <a:pt x="398" y="34"/>
                        <a:pt x="398" y="35"/>
                        <a:pt x="397" y="35"/>
                      </a:cubicBezTo>
                      <a:cubicBezTo>
                        <a:pt x="398" y="37"/>
                        <a:pt x="399" y="34"/>
                        <a:pt x="399" y="36"/>
                      </a:cubicBezTo>
                      <a:cubicBezTo>
                        <a:pt x="400" y="35"/>
                        <a:pt x="401" y="36"/>
                        <a:pt x="402" y="35"/>
                      </a:cubicBezTo>
                      <a:cubicBezTo>
                        <a:pt x="402" y="36"/>
                        <a:pt x="401" y="36"/>
                        <a:pt x="401" y="36"/>
                      </a:cubicBezTo>
                      <a:cubicBezTo>
                        <a:pt x="402" y="36"/>
                        <a:pt x="404" y="37"/>
                        <a:pt x="405" y="38"/>
                      </a:cubicBezTo>
                      <a:cubicBezTo>
                        <a:pt x="404" y="38"/>
                        <a:pt x="403" y="38"/>
                        <a:pt x="402" y="39"/>
                      </a:cubicBezTo>
                      <a:cubicBezTo>
                        <a:pt x="404" y="39"/>
                        <a:pt x="406" y="39"/>
                        <a:pt x="407" y="39"/>
                      </a:cubicBezTo>
                      <a:cubicBezTo>
                        <a:pt x="406" y="40"/>
                        <a:pt x="403" y="39"/>
                        <a:pt x="403" y="40"/>
                      </a:cubicBezTo>
                      <a:cubicBezTo>
                        <a:pt x="401" y="40"/>
                        <a:pt x="402" y="38"/>
                        <a:pt x="403" y="38"/>
                      </a:cubicBezTo>
                      <a:cubicBezTo>
                        <a:pt x="402" y="37"/>
                        <a:pt x="402" y="39"/>
                        <a:pt x="401" y="39"/>
                      </a:cubicBezTo>
                      <a:cubicBezTo>
                        <a:pt x="400" y="38"/>
                        <a:pt x="400" y="37"/>
                        <a:pt x="398" y="37"/>
                      </a:cubicBezTo>
                      <a:cubicBezTo>
                        <a:pt x="398" y="37"/>
                        <a:pt x="400" y="37"/>
                        <a:pt x="399" y="36"/>
                      </a:cubicBezTo>
                      <a:cubicBezTo>
                        <a:pt x="399" y="36"/>
                        <a:pt x="399" y="36"/>
                        <a:pt x="399" y="36"/>
                      </a:cubicBezTo>
                      <a:cubicBezTo>
                        <a:pt x="399" y="37"/>
                        <a:pt x="398" y="36"/>
                        <a:pt x="398" y="38"/>
                      </a:cubicBezTo>
                      <a:cubicBezTo>
                        <a:pt x="397" y="38"/>
                        <a:pt x="397" y="38"/>
                        <a:pt x="396" y="38"/>
                      </a:cubicBezTo>
                      <a:cubicBezTo>
                        <a:pt x="396" y="38"/>
                        <a:pt x="395" y="38"/>
                        <a:pt x="395" y="37"/>
                      </a:cubicBezTo>
                      <a:cubicBezTo>
                        <a:pt x="395" y="38"/>
                        <a:pt x="393" y="39"/>
                        <a:pt x="394" y="40"/>
                      </a:cubicBezTo>
                      <a:cubicBezTo>
                        <a:pt x="393" y="41"/>
                        <a:pt x="390" y="40"/>
                        <a:pt x="391" y="39"/>
                      </a:cubicBezTo>
                      <a:cubicBezTo>
                        <a:pt x="390" y="40"/>
                        <a:pt x="389" y="39"/>
                        <a:pt x="389" y="38"/>
                      </a:cubicBezTo>
                      <a:cubicBezTo>
                        <a:pt x="388" y="39"/>
                        <a:pt x="388" y="40"/>
                        <a:pt x="388" y="40"/>
                      </a:cubicBezTo>
                      <a:cubicBezTo>
                        <a:pt x="388" y="40"/>
                        <a:pt x="387" y="39"/>
                        <a:pt x="388" y="39"/>
                      </a:cubicBezTo>
                      <a:cubicBezTo>
                        <a:pt x="388" y="39"/>
                        <a:pt x="387" y="39"/>
                        <a:pt x="386" y="39"/>
                      </a:cubicBezTo>
                      <a:cubicBezTo>
                        <a:pt x="386" y="40"/>
                        <a:pt x="381" y="40"/>
                        <a:pt x="380" y="41"/>
                      </a:cubicBezTo>
                      <a:cubicBezTo>
                        <a:pt x="380" y="40"/>
                        <a:pt x="380" y="40"/>
                        <a:pt x="380" y="40"/>
                      </a:cubicBezTo>
                      <a:cubicBezTo>
                        <a:pt x="380" y="39"/>
                        <a:pt x="379" y="39"/>
                        <a:pt x="378" y="40"/>
                      </a:cubicBezTo>
                      <a:cubicBezTo>
                        <a:pt x="379" y="40"/>
                        <a:pt x="379" y="40"/>
                        <a:pt x="378" y="40"/>
                      </a:cubicBezTo>
                      <a:cubicBezTo>
                        <a:pt x="378" y="40"/>
                        <a:pt x="379" y="41"/>
                        <a:pt x="379" y="41"/>
                      </a:cubicBezTo>
                      <a:cubicBezTo>
                        <a:pt x="379" y="42"/>
                        <a:pt x="379" y="41"/>
                        <a:pt x="378" y="41"/>
                      </a:cubicBezTo>
                      <a:cubicBezTo>
                        <a:pt x="378" y="42"/>
                        <a:pt x="380" y="43"/>
                        <a:pt x="382" y="42"/>
                      </a:cubicBezTo>
                      <a:cubicBezTo>
                        <a:pt x="380" y="41"/>
                        <a:pt x="383" y="42"/>
                        <a:pt x="383" y="41"/>
                      </a:cubicBezTo>
                      <a:cubicBezTo>
                        <a:pt x="384" y="41"/>
                        <a:pt x="383" y="42"/>
                        <a:pt x="384" y="42"/>
                      </a:cubicBezTo>
                      <a:cubicBezTo>
                        <a:pt x="384" y="42"/>
                        <a:pt x="383" y="42"/>
                        <a:pt x="382" y="42"/>
                      </a:cubicBezTo>
                      <a:cubicBezTo>
                        <a:pt x="386" y="43"/>
                        <a:pt x="389" y="42"/>
                        <a:pt x="392" y="42"/>
                      </a:cubicBezTo>
                      <a:cubicBezTo>
                        <a:pt x="392" y="43"/>
                        <a:pt x="392" y="43"/>
                        <a:pt x="392" y="43"/>
                      </a:cubicBezTo>
                      <a:cubicBezTo>
                        <a:pt x="392" y="43"/>
                        <a:pt x="393" y="42"/>
                        <a:pt x="393" y="42"/>
                      </a:cubicBezTo>
                      <a:cubicBezTo>
                        <a:pt x="394" y="41"/>
                        <a:pt x="393" y="41"/>
                        <a:pt x="393" y="41"/>
                      </a:cubicBezTo>
                      <a:cubicBezTo>
                        <a:pt x="393" y="41"/>
                        <a:pt x="394" y="40"/>
                        <a:pt x="394" y="41"/>
                      </a:cubicBezTo>
                      <a:cubicBezTo>
                        <a:pt x="394" y="41"/>
                        <a:pt x="394" y="41"/>
                        <a:pt x="394" y="41"/>
                      </a:cubicBezTo>
                      <a:cubicBezTo>
                        <a:pt x="395" y="42"/>
                        <a:pt x="396" y="42"/>
                        <a:pt x="397" y="42"/>
                      </a:cubicBezTo>
                      <a:cubicBezTo>
                        <a:pt x="397" y="41"/>
                        <a:pt x="398" y="42"/>
                        <a:pt x="398" y="43"/>
                      </a:cubicBezTo>
                      <a:cubicBezTo>
                        <a:pt x="398" y="43"/>
                        <a:pt x="397" y="44"/>
                        <a:pt x="398" y="44"/>
                      </a:cubicBezTo>
                      <a:cubicBezTo>
                        <a:pt x="396" y="45"/>
                        <a:pt x="393" y="44"/>
                        <a:pt x="391" y="45"/>
                      </a:cubicBezTo>
                      <a:cubicBezTo>
                        <a:pt x="391" y="46"/>
                        <a:pt x="391" y="45"/>
                        <a:pt x="392" y="45"/>
                      </a:cubicBezTo>
                      <a:cubicBezTo>
                        <a:pt x="392" y="46"/>
                        <a:pt x="390" y="46"/>
                        <a:pt x="391" y="47"/>
                      </a:cubicBezTo>
                      <a:cubicBezTo>
                        <a:pt x="390" y="47"/>
                        <a:pt x="390" y="48"/>
                        <a:pt x="389" y="48"/>
                      </a:cubicBezTo>
                      <a:cubicBezTo>
                        <a:pt x="390" y="48"/>
                        <a:pt x="391" y="48"/>
                        <a:pt x="392" y="47"/>
                      </a:cubicBezTo>
                      <a:cubicBezTo>
                        <a:pt x="393" y="48"/>
                        <a:pt x="393" y="48"/>
                        <a:pt x="393" y="49"/>
                      </a:cubicBezTo>
                      <a:cubicBezTo>
                        <a:pt x="397" y="48"/>
                        <a:pt x="399" y="48"/>
                        <a:pt x="402" y="46"/>
                      </a:cubicBezTo>
                      <a:cubicBezTo>
                        <a:pt x="399" y="46"/>
                        <a:pt x="394" y="48"/>
                        <a:pt x="392" y="47"/>
                      </a:cubicBezTo>
                      <a:cubicBezTo>
                        <a:pt x="393" y="44"/>
                        <a:pt x="399" y="46"/>
                        <a:pt x="401" y="44"/>
                      </a:cubicBezTo>
                      <a:cubicBezTo>
                        <a:pt x="401" y="44"/>
                        <a:pt x="400" y="44"/>
                        <a:pt x="400" y="44"/>
                      </a:cubicBezTo>
                      <a:cubicBezTo>
                        <a:pt x="400" y="44"/>
                        <a:pt x="400" y="43"/>
                        <a:pt x="401" y="43"/>
                      </a:cubicBezTo>
                      <a:cubicBezTo>
                        <a:pt x="401" y="43"/>
                        <a:pt x="401" y="43"/>
                        <a:pt x="401" y="43"/>
                      </a:cubicBezTo>
                      <a:cubicBezTo>
                        <a:pt x="401" y="44"/>
                        <a:pt x="401" y="44"/>
                        <a:pt x="402" y="44"/>
                      </a:cubicBezTo>
                      <a:cubicBezTo>
                        <a:pt x="401" y="45"/>
                        <a:pt x="400" y="45"/>
                        <a:pt x="399" y="45"/>
                      </a:cubicBezTo>
                      <a:close/>
                      <a:moveTo>
                        <a:pt x="293" y="35"/>
                      </a:moveTo>
                      <a:cubicBezTo>
                        <a:pt x="293" y="35"/>
                        <a:pt x="292" y="35"/>
                        <a:pt x="291" y="35"/>
                      </a:cubicBezTo>
                      <a:cubicBezTo>
                        <a:pt x="291" y="35"/>
                        <a:pt x="291" y="36"/>
                        <a:pt x="291" y="36"/>
                      </a:cubicBezTo>
                      <a:cubicBezTo>
                        <a:pt x="292" y="36"/>
                        <a:pt x="292" y="35"/>
                        <a:pt x="293" y="35"/>
                      </a:cubicBezTo>
                      <a:close/>
                      <a:moveTo>
                        <a:pt x="330" y="30"/>
                      </a:moveTo>
                      <a:cubicBezTo>
                        <a:pt x="330" y="30"/>
                        <a:pt x="329" y="30"/>
                        <a:pt x="328" y="30"/>
                      </a:cubicBezTo>
                      <a:cubicBezTo>
                        <a:pt x="328" y="31"/>
                        <a:pt x="328" y="31"/>
                        <a:pt x="328" y="31"/>
                      </a:cubicBezTo>
                      <a:cubicBezTo>
                        <a:pt x="329" y="31"/>
                        <a:pt x="330" y="31"/>
                        <a:pt x="330" y="30"/>
                      </a:cubicBezTo>
                      <a:close/>
                      <a:moveTo>
                        <a:pt x="319" y="40"/>
                      </a:moveTo>
                      <a:cubicBezTo>
                        <a:pt x="319" y="41"/>
                        <a:pt x="319" y="41"/>
                        <a:pt x="319" y="41"/>
                      </a:cubicBezTo>
                      <a:cubicBezTo>
                        <a:pt x="320" y="41"/>
                        <a:pt x="320" y="41"/>
                        <a:pt x="320" y="41"/>
                      </a:cubicBezTo>
                      <a:cubicBezTo>
                        <a:pt x="320" y="41"/>
                        <a:pt x="319" y="40"/>
                        <a:pt x="319" y="40"/>
                      </a:cubicBezTo>
                      <a:close/>
                      <a:moveTo>
                        <a:pt x="310" y="39"/>
                      </a:moveTo>
                      <a:cubicBezTo>
                        <a:pt x="311" y="39"/>
                        <a:pt x="311" y="39"/>
                        <a:pt x="311" y="39"/>
                      </a:cubicBezTo>
                      <a:cubicBezTo>
                        <a:pt x="311" y="40"/>
                        <a:pt x="309" y="39"/>
                        <a:pt x="310" y="38"/>
                      </a:cubicBezTo>
                      <a:cubicBezTo>
                        <a:pt x="309" y="38"/>
                        <a:pt x="309" y="39"/>
                        <a:pt x="309" y="40"/>
                      </a:cubicBezTo>
                      <a:cubicBezTo>
                        <a:pt x="311" y="40"/>
                        <a:pt x="311" y="38"/>
                        <a:pt x="313" y="38"/>
                      </a:cubicBezTo>
                      <a:cubicBezTo>
                        <a:pt x="313" y="37"/>
                        <a:pt x="310" y="38"/>
                        <a:pt x="310" y="39"/>
                      </a:cubicBezTo>
                      <a:close/>
                      <a:moveTo>
                        <a:pt x="311" y="37"/>
                      </a:moveTo>
                      <a:cubicBezTo>
                        <a:pt x="312" y="37"/>
                        <a:pt x="312" y="37"/>
                        <a:pt x="312" y="36"/>
                      </a:cubicBezTo>
                      <a:cubicBezTo>
                        <a:pt x="311" y="36"/>
                        <a:pt x="311" y="37"/>
                        <a:pt x="311" y="37"/>
                      </a:cubicBezTo>
                      <a:close/>
                      <a:moveTo>
                        <a:pt x="309" y="36"/>
                      </a:moveTo>
                      <a:cubicBezTo>
                        <a:pt x="309" y="36"/>
                        <a:pt x="308" y="36"/>
                        <a:pt x="307" y="37"/>
                      </a:cubicBezTo>
                      <a:cubicBezTo>
                        <a:pt x="307" y="37"/>
                        <a:pt x="308" y="38"/>
                        <a:pt x="308" y="37"/>
                      </a:cubicBezTo>
                      <a:cubicBezTo>
                        <a:pt x="308" y="37"/>
                        <a:pt x="307" y="37"/>
                        <a:pt x="307" y="37"/>
                      </a:cubicBezTo>
                      <a:cubicBezTo>
                        <a:pt x="309" y="37"/>
                        <a:pt x="309" y="37"/>
                        <a:pt x="309" y="37"/>
                      </a:cubicBezTo>
                      <a:cubicBezTo>
                        <a:pt x="309" y="37"/>
                        <a:pt x="309" y="36"/>
                        <a:pt x="309" y="36"/>
                      </a:cubicBezTo>
                      <a:close/>
                      <a:moveTo>
                        <a:pt x="308" y="36"/>
                      </a:moveTo>
                      <a:cubicBezTo>
                        <a:pt x="307" y="35"/>
                        <a:pt x="306" y="36"/>
                        <a:pt x="306" y="36"/>
                      </a:cubicBezTo>
                      <a:cubicBezTo>
                        <a:pt x="305" y="36"/>
                        <a:pt x="306" y="36"/>
                        <a:pt x="306" y="35"/>
                      </a:cubicBezTo>
                      <a:cubicBezTo>
                        <a:pt x="305" y="36"/>
                        <a:pt x="305" y="35"/>
                        <a:pt x="305" y="36"/>
                      </a:cubicBezTo>
                      <a:cubicBezTo>
                        <a:pt x="306" y="36"/>
                        <a:pt x="307" y="36"/>
                        <a:pt x="308" y="36"/>
                      </a:cubicBezTo>
                      <a:close/>
                      <a:moveTo>
                        <a:pt x="285" y="40"/>
                      </a:moveTo>
                      <a:cubicBezTo>
                        <a:pt x="286" y="40"/>
                        <a:pt x="287" y="40"/>
                        <a:pt x="287" y="40"/>
                      </a:cubicBezTo>
                      <a:cubicBezTo>
                        <a:pt x="286" y="40"/>
                        <a:pt x="286" y="39"/>
                        <a:pt x="285" y="39"/>
                      </a:cubicBezTo>
                      <a:cubicBezTo>
                        <a:pt x="285" y="40"/>
                        <a:pt x="285" y="40"/>
                        <a:pt x="285" y="40"/>
                      </a:cubicBezTo>
                      <a:close/>
                      <a:moveTo>
                        <a:pt x="291" y="39"/>
                      </a:moveTo>
                      <a:cubicBezTo>
                        <a:pt x="290" y="38"/>
                        <a:pt x="288" y="39"/>
                        <a:pt x="287" y="40"/>
                      </a:cubicBezTo>
                      <a:cubicBezTo>
                        <a:pt x="289" y="40"/>
                        <a:pt x="290" y="39"/>
                        <a:pt x="291" y="39"/>
                      </a:cubicBezTo>
                      <a:close/>
                      <a:moveTo>
                        <a:pt x="302" y="38"/>
                      </a:moveTo>
                      <a:cubicBezTo>
                        <a:pt x="304" y="38"/>
                        <a:pt x="305" y="38"/>
                        <a:pt x="307" y="38"/>
                      </a:cubicBezTo>
                      <a:cubicBezTo>
                        <a:pt x="307" y="38"/>
                        <a:pt x="307" y="38"/>
                        <a:pt x="307" y="38"/>
                      </a:cubicBezTo>
                      <a:cubicBezTo>
                        <a:pt x="307" y="38"/>
                        <a:pt x="307" y="37"/>
                        <a:pt x="307" y="37"/>
                      </a:cubicBezTo>
                      <a:cubicBezTo>
                        <a:pt x="307" y="38"/>
                        <a:pt x="306" y="37"/>
                        <a:pt x="306" y="37"/>
                      </a:cubicBezTo>
                      <a:cubicBezTo>
                        <a:pt x="305" y="37"/>
                        <a:pt x="305" y="37"/>
                        <a:pt x="304" y="37"/>
                      </a:cubicBezTo>
                      <a:cubicBezTo>
                        <a:pt x="304" y="37"/>
                        <a:pt x="304" y="37"/>
                        <a:pt x="304" y="36"/>
                      </a:cubicBezTo>
                      <a:cubicBezTo>
                        <a:pt x="303" y="37"/>
                        <a:pt x="304" y="38"/>
                        <a:pt x="302" y="38"/>
                      </a:cubicBezTo>
                      <a:cubicBezTo>
                        <a:pt x="302" y="37"/>
                        <a:pt x="303" y="37"/>
                        <a:pt x="303" y="36"/>
                      </a:cubicBezTo>
                      <a:cubicBezTo>
                        <a:pt x="301" y="37"/>
                        <a:pt x="295" y="38"/>
                        <a:pt x="292" y="39"/>
                      </a:cubicBezTo>
                      <a:cubicBezTo>
                        <a:pt x="296" y="39"/>
                        <a:pt x="300" y="37"/>
                        <a:pt x="302" y="37"/>
                      </a:cubicBezTo>
                      <a:cubicBezTo>
                        <a:pt x="302" y="38"/>
                        <a:pt x="302" y="38"/>
                        <a:pt x="302" y="38"/>
                      </a:cubicBezTo>
                      <a:close/>
                      <a:moveTo>
                        <a:pt x="282" y="43"/>
                      </a:moveTo>
                      <a:cubicBezTo>
                        <a:pt x="281" y="42"/>
                        <a:pt x="281" y="42"/>
                        <a:pt x="281" y="42"/>
                      </a:cubicBezTo>
                      <a:cubicBezTo>
                        <a:pt x="281" y="43"/>
                        <a:pt x="280" y="42"/>
                        <a:pt x="280" y="43"/>
                      </a:cubicBezTo>
                      <a:cubicBezTo>
                        <a:pt x="281" y="43"/>
                        <a:pt x="281" y="43"/>
                        <a:pt x="282" y="43"/>
                      </a:cubicBezTo>
                      <a:close/>
                      <a:moveTo>
                        <a:pt x="282" y="43"/>
                      </a:moveTo>
                      <a:cubicBezTo>
                        <a:pt x="283" y="43"/>
                        <a:pt x="284" y="42"/>
                        <a:pt x="284" y="42"/>
                      </a:cubicBezTo>
                      <a:cubicBezTo>
                        <a:pt x="284" y="42"/>
                        <a:pt x="284" y="41"/>
                        <a:pt x="284" y="41"/>
                      </a:cubicBezTo>
                      <a:cubicBezTo>
                        <a:pt x="282" y="41"/>
                        <a:pt x="282" y="42"/>
                        <a:pt x="282" y="43"/>
                      </a:cubicBezTo>
                      <a:close/>
                      <a:moveTo>
                        <a:pt x="282" y="44"/>
                      </a:moveTo>
                      <a:cubicBezTo>
                        <a:pt x="283" y="43"/>
                        <a:pt x="286" y="44"/>
                        <a:pt x="286" y="42"/>
                      </a:cubicBezTo>
                      <a:cubicBezTo>
                        <a:pt x="285" y="43"/>
                        <a:pt x="282" y="42"/>
                        <a:pt x="282" y="44"/>
                      </a:cubicBezTo>
                      <a:close/>
                      <a:moveTo>
                        <a:pt x="297" y="43"/>
                      </a:moveTo>
                      <a:cubicBezTo>
                        <a:pt x="298" y="42"/>
                        <a:pt x="295" y="43"/>
                        <a:pt x="295" y="43"/>
                      </a:cubicBezTo>
                      <a:cubicBezTo>
                        <a:pt x="296" y="43"/>
                        <a:pt x="296" y="43"/>
                        <a:pt x="297" y="43"/>
                      </a:cubicBezTo>
                      <a:close/>
                      <a:moveTo>
                        <a:pt x="286" y="46"/>
                      </a:moveTo>
                      <a:cubicBezTo>
                        <a:pt x="286" y="46"/>
                        <a:pt x="286" y="45"/>
                        <a:pt x="285" y="45"/>
                      </a:cubicBezTo>
                      <a:cubicBezTo>
                        <a:pt x="285" y="46"/>
                        <a:pt x="286" y="46"/>
                        <a:pt x="286" y="46"/>
                      </a:cubicBezTo>
                      <a:close/>
                      <a:moveTo>
                        <a:pt x="287" y="48"/>
                      </a:moveTo>
                      <a:cubicBezTo>
                        <a:pt x="287" y="48"/>
                        <a:pt x="289" y="48"/>
                        <a:pt x="289" y="47"/>
                      </a:cubicBezTo>
                      <a:cubicBezTo>
                        <a:pt x="289" y="47"/>
                        <a:pt x="288" y="47"/>
                        <a:pt x="288" y="46"/>
                      </a:cubicBezTo>
                      <a:cubicBezTo>
                        <a:pt x="288" y="47"/>
                        <a:pt x="287" y="48"/>
                        <a:pt x="286" y="47"/>
                      </a:cubicBezTo>
                      <a:cubicBezTo>
                        <a:pt x="287" y="48"/>
                        <a:pt x="285" y="47"/>
                        <a:pt x="285" y="48"/>
                      </a:cubicBezTo>
                      <a:cubicBezTo>
                        <a:pt x="286" y="48"/>
                        <a:pt x="286" y="47"/>
                        <a:pt x="287" y="47"/>
                      </a:cubicBezTo>
                      <a:cubicBezTo>
                        <a:pt x="287" y="48"/>
                        <a:pt x="287" y="48"/>
                        <a:pt x="287" y="48"/>
                      </a:cubicBezTo>
                      <a:close/>
                      <a:moveTo>
                        <a:pt x="290" y="46"/>
                      </a:moveTo>
                      <a:cubicBezTo>
                        <a:pt x="291" y="47"/>
                        <a:pt x="290" y="47"/>
                        <a:pt x="290" y="47"/>
                      </a:cubicBezTo>
                      <a:cubicBezTo>
                        <a:pt x="290" y="48"/>
                        <a:pt x="290" y="48"/>
                        <a:pt x="290" y="48"/>
                      </a:cubicBezTo>
                      <a:cubicBezTo>
                        <a:pt x="291" y="47"/>
                        <a:pt x="290" y="48"/>
                        <a:pt x="292" y="48"/>
                      </a:cubicBezTo>
                      <a:cubicBezTo>
                        <a:pt x="291" y="47"/>
                        <a:pt x="293" y="48"/>
                        <a:pt x="292" y="47"/>
                      </a:cubicBezTo>
                      <a:cubicBezTo>
                        <a:pt x="291" y="47"/>
                        <a:pt x="291" y="47"/>
                        <a:pt x="292" y="46"/>
                      </a:cubicBezTo>
                      <a:cubicBezTo>
                        <a:pt x="291" y="46"/>
                        <a:pt x="290" y="46"/>
                        <a:pt x="290" y="46"/>
                      </a:cubicBezTo>
                      <a:close/>
                      <a:moveTo>
                        <a:pt x="288" y="45"/>
                      </a:moveTo>
                      <a:cubicBezTo>
                        <a:pt x="288" y="46"/>
                        <a:pt x="290" y="46"/>
                        <a:pt x="290" y="46"/>
                      </a:cubicBezTo>
                      <a:cubicBezTo>
                        <a:pt x="290" y="46"/>
                        <a:pt x="289" y="46"/>
                        <a:pt x="289" y="46"/>
                      </a:cubicBezTo>
                      <a:cubicBezTo>
                        <a:pt x="290" y="45"/>
                        <a:pt x="291" y="46"/>
                        <a:pt x="291" y="46"/>
                      </a:cubicBezTo>
                      <a:cubicBezTo>
                        <a:pt x="291" y="44"/>
                        <a:pt x="289" y="46"/>
                        <a:pt x="288" y="45"/>
                      </a:cubicBezTo>
                      <a:close/>
                      <a:moveTo>
                        <a:pt x="312" y="42"/>
                      </a:moveTo>
                      <a:cubicBezTo>
                        <a:pt x="314" y="44"/>
                        <a:pt x="316" y="42"/>
                        <a:pt x="318" y="42"/>
                      </a:cubicBezTo>
                      <a:cubicBezTo>
                        <a:pt x="318" y="41"/>
                        <a:pt x="316" y="41"/>
                        <a:pt x="316" y="40"/>
                      </a:cubicBezTo>
                      <a:cubicBezTo>
                        <a:pt x="315" y="40"/>
                        <a:pt x="314" y="40"/>
                        <a:pt x="314" y="39"/>
                      </a:cubicBezTo>
                      <a:cubicBezTo>
                        <a:pt x="313" y="40"/>
                        <a:pt x="314" y="42"/>
                        <a:pt x="313" y="42"/>
                      </a:cubicBezTo>
                      <a:cubicBezTo>
                        <a:pt x="313" y="42"/>
                        <a:pt x="312" y="42"/>
                        <a:pt x="312" y="42"/>
                      </a:cubicBezTo>
                      <a:cubicBezTo>
                        <a:pt x="313" y="41"/>
                        <a:pt x="313" y="41"/>
                        <a:pt x="313" y="41"/>
                      </a:cubicBezTo>
                      <a:cubicBezTo>
                        <a:pt x="312" y="40"/>
                        <a:pt x="311" y="41"/>
                        <a:pt x="310" y="41"/>
                      </a:cubicBezTo>
                      <a:cubicBezTo>
                        <a:pt x="309" y="41"/>
                        <a:pt x="309" y="41"/>
                        <a:pt x="308" y="41"/>
                      </a:cubicBezTo>
                      <a:cubicBezTo>
                        <a:pt x="309" y="40"/>
                        <a:pt x="308" y="40"/>
                        <a:pt x="307" y="40"/>
                      </a:cubicBezTo>
                      <a:cubicBezTo>
                        <a:pt x="307" y="41"/>
                        <a:pt x="308" y="41"/>
                        <a:pt x="307" y="41"/>
                      </a:cubicBezTo>
                      <a:cubicBezTo>
                        <a:pt x="307" y="41"/>
                        <a:pt x="306" y="41"/>
                        <a:pt x="305" y="41"/>
                      </a:cubicBezTo>
                      <a:cubicBezTo>
                        <a:pt x="305" y="41"/>
                        <a:pt x="304" y="40"/>
                        <a:pt x="304" y="40"/>
                      </a:cubicBezTo>
                      <a:cubicBezTo>
                        <a:pt x="305" y="41"/>
                        <a:pt x="307" y="40"/>
                        <a:pt x="306" y="41"/>
                      </a:cubicBezTo>
                      <a:cubicBezTo>
                        <a:pt x="307" y="40"/>
                        <a:pt x="308" y="40"/>
                        <a:pt x="308" y="39"/>
                      </a:cubicBezTo>
                      <a:cubicBezTo>
                        <a:pt x="307" y="40"/>
                        <a:pt x="306" y="39"/>
                        <a:pt x="305" y="39"/>
                      </a:cubicBezTo>
                      <a:cubicBezTo>
                        <a:pt x="305" y="39"/>
                        <a:pt x="304" y="40"/>
                        <a:pt x="304" y="39"/>
                      </a:cubicBezTo>
                      <a:cubicBezTo>
                        <a:pt x="305" y="39"/>
                        <a:pt x="305" y="39"/>
                        <a:pt x="305" y="39"/>
                      </a:cubicBezTo>
                      <a:cubicBezTo>
                        <a:pt x="303" y="39"/>
                        <a:pt x="303" y="39"/>
                        <a:pt x="302" y="39"/>
                      </a:cubicBezTo>
                      <a:cubicBezTo>
                        <a:pt x="303" y="40"/>
                        <a:pt x="302" y="40"/>
                        <a:pt x="301" y="40"/>
                      </a:cubicBezTo>
                      <a:cubicBezTo>
                        <a:pt x="301" y="41"/>
                        <a:pt x="302" y="40"/>
                        <a:pt x="303" y="41"/>
                      </a:cubicBezTo>
                      <a:cubicBezTo>
                        <a:pt x="303" y="41"/>
                        <a:pt x="302" y="41"/>
                        <a:pt x="302" y="41"/>
                      </a:cubicBezTo>
                      <a:cubicBezTo>
                        <a:pt x="303" y="41"/>
                        <a:pt x="303" y="41"/>
                        <a:pt x="304" y="41"/>
                      </a:cubicBezTo>
                      <a:cubicBezTo>
                        <a:pt x="303" y="42"/>
                        <a:pt x="300" y="41"/>
                        <a:pt x="301" y="43"/>
                      </a:cubicBezTo>
                      <a:cubicBezTo>
                        <a:pt x="303" y="42"/>
                        <a:pt x="304" y="43"/>
                        <a:pt x="306" y="43"/>
                      </a:cubicBezTo>
                      <a:cubicBezTo>
                        <a:pt x="306" y="41"/>
                        <a:pt x="309" y="43"/>
                        <a:pt x="309" y="41"/>
                      </a:cubicBezTo>
                      <a:cubicBezTo>
                        <a:pt x="309" y="42"/>
                        <a:pt x="310" y="41"/>
                        <a:pt x="310" y="42"/>
                      </a:cubicBezTo>
                      <a:cubicBezTo>
                        <a:pt x="310" y="43"/>
                        <a:pt x="308" y="42"/>
                        <a:pt x="309" y="43"/>
                      </a:cubicBezTo>
                      <a:cubicBezTo>
                        <a:pt x="309" y="43"/>
                        <a:pt x="312" y="43"/>
                        <a:pt x="312" y="42"/>
                      </a:cubicBezTo>
                      <a:close/>
                      <a:moveTo>
                        <a:pt x="312" y="44"/>
                      </a:moveTo>
                      <a:cubicBezTo>
                        <a:pt x="312" y="44"/>
                        <a:pt x="312" y="44"/>
                        <a:pt x="312" y="43"/>
                      </a:cubicBezTo>
                      <a:cubicBezTo>
                        <a:pt x="312" y="43"/>
                        <a:pt x="311" y="43"/>
                        <a:pt x="311" y="44"/>
                      </a:cubicBezTo>
                      <a:cubicBezTo>
                        <a:pt x="311" y="44"/>
                        <a:pt x="311" y="44"/>
                        <a:pt x="312" y="44"/>
                      </a:cubicBezTo>
                      <a:close/>
                      <a:moveTo>
                        <a:pt x="370" y="62"/>
                      </a:moveTo>
                      <a:cubicBezTo>
                        <a:pt x="369" y="62"/>
                        <a:pt x="369" y="63"/>
                        <a:pt x="369" y="63"/>
                      </a:cubicBezTo>
                      <a:cubicBezTo>
                        <a:pt x="370" y="63"/>
                        <a:pt x="370" y="63"/>
                        <a:pt x="370" y="63"/>
                      </a:cubicBezTo>
                      <a:cubicBezTo>
                        <a:pt x="371" y="62"/>
                        <a:pt x="369" y="63"/>
                        <a:pt x="370" y="62"/>
                      </a:cubicBezTo>
                      <a:close/>
                      <a:moveTo>
                        <a:pt x="375" y="62"/>
                      </a:moveTo>
                      <a:cubicBezTo>
                        <a:pt x="376" y="62"/>
                        <a:pt x="376" y="61"/>
                        <a:pt x="377" y="61"/>
                      </a:cubicBezTo>
                      <a:cubicBezTo>
                        <a:pt x="376" y="61"/>
                        <a:pt x="375" y="62"/>
                        <a:pt x="375" y="62"/>
                      </a:cubicBezTo>
                      <a:close/>
                      <a:moveTo>
                        <a:pt x="367" y="61"/>
                      </a:moveTo>
                      <a:cubicBezTo>
                        <a:pt x="366" y="62"/>
                        <a:pt x="366" y="62"/>
                        <a:pt x="366" y="62"/>
                      </a:cubicBezTo>
                      <a:cubicBezTo>
                        <a:pt x="366" y="62"/>
                        <a:pt x="365" y="62"/>
                        <a:pt x="365" y="61"/>
                      </a:cubicBezTo>
                      <a:cubicBezTo>
                        <a:pt x="366" y="61"/>
                        <a:pt x="366" y="61"/>
                        <a:pt x="366" y="60"/>
                      </a:cubicBezTo>
                      <a:cubicBezTo>
                        <a:pt x="365" y="60"/>
                        <a:pt x="365" y="61"/>
                        <a:pt x="364" y="62"/>
                      </a:cubicBezTo>
                      <a:cubicBezTo>
                        <a:pt x="365" y="63"/>
                        <a:pt x="367" y="62"/>
                        <a:pt x="367" y="63"/>
                      </a:cubicBezTo>
                      <a:cubicBezTo>
                        <a:pt x="367" y="62"/>
                        <a:pt x="369" y="63"/>
                        <a:pt x="369" y="62"/>
                      </a:cubicBezTo>
                      <a:cubicBezTo>
                        <a:pt x="368" y="63"/>
                        <a:pt x="365" y="60"/>
                        <a:pt x="367" y="61"/>
                      </a:cubicBezTo>
                      <a:close/>
                      <a:moveTo>
                        <a:pt x="367" y="61"/>
                      </a:moveTo>
                      <a:cubicBezTo>
                        <a:pt x="368" y="61"/>
                        <a:pt x="370" y="61"/>
                        <a:pt x="371" y="60"/>
                      </a:cubicBezTo>
                      <a:cubicBezTo>
                        <a:pt x="368" y="59"/>
                        <a:pt x="368" y="60"/>
                        <a:pt x="367" y="61"/>
                      </a:cubicBezTo>
                      <a:close/>
                      <a:moveTo>
                        <a:pt x="360" y="56"/>
                      </a:moveTo>
                      <a:cubicBezTo>
                        <a:pt x="359" y="56"/>
                        <a:pt x="358" y="57"/>
                        <a:pt x="360" y="58"/>
                      </a:cubicBezTo>
                      <a:cubicBezTo>
                        <a:pt x="359" y="57"/>
                        <a:pt x="358" y="58"/>
                        <a:pt x="358" y="57"/>
                      </a:cubicBezTo>
                      <a:cubicBezTo>
                        <a:pt x="358" y="57"/>
                        <a:pt x="359" y="57"/>
                        <a:pt x="358" y="56"/>
                      </a:cubicBezTo>
                      <a:cubicBezTo>
                        <a:pt x="358" y="57"/>
                        <a:pt x="357" y="57"/>
                        <a:pt x="356" y="58"/>
                      </a:cubicBezTo>
                      <a:cubicBezTo>
                        <a:pt x="357" y="57"/>
                        <a:pt x="357" y="59"/>
                        <a:pt x="358" y="59"/>
                      </a:cubicBezTo>
                      <a:cubicBezTo>
                        <a:pt x="358" y="58"/>
                        <a:pt x="359" y="58"/>
                        <a:pt x="360" y="58"/>
                      </a:cubicBezTo>
                      <a:cubicBezTo>
                        <a:pt x="360" y="57"/>
                        <a:pt x="359" y="57"/>
                        <a:pt x="360" y="57"/>
                      </a:cubicBezTo>
                      <a:cubicBezTo>
                        <a:pt x="360" y="57"/>
                        <a:pt x="362" y="56"/>
                        <a:pt x="361" y="58"/>
                      </a:cubicBezTo>
                      <a:cubicBezTo>
                        <a:pt x="362" y="58"/>
                        <a:pt x="363" y="57"/>
                        <a:pt x="363" y="58"/>
                      </a:cubicBezTo>
                      <a:cubicBezTo>
                        <a:pt x="363" y="58"/>
                        <a:pt x="364" y="57"/>
                        <a:pt x="364" y="57"/>
                      </a:cubicBezTo>
                      <a:cubicBezTo>
                        <a:pt x="363" y="57"/>
                        <a:pt x="362" y="58"/>
                        <a:pt x="362" y="56"/>
                      </a:cubicBezTo>
                      <a:cubicBezTo>
                        <a:pt x="362" y="56"/>
                        <a:pt x="363" y="56"/>
                        <a:pt x="363" y="56"/>
                      </a:cubicBezTo>
                      <a:cubicBezTo>
                        <a:pt x="362" y="56"/>
                        <a:pt x="362" y="55"/>
                        <a:pt x="361" y="55"/>
                      </a:cubicBezTo>
                      <a:cubicBezTo>
                        <a:pt x="361" y="56"/>
                        <a:pt x="360" y="55"/>
                        <a:pt x="360" y="55"/>
                      </a:cubicBezTo>
                      <a:cubicBezTo>
                        <a:pt x="359" y="56"/>
                        <a:pt x="360" y="55"/>
                        <a:pt x="360" y="56"/>
                      </a:cubicBezTo>
                      <a:close/>
                      <a:moveTo>
                        <a:pt x="340" y="54"/>
                      </a:moveTo>
                      <a:cubicBezTo>
                        <a:pt x="341" y="53"/>
                        <a:pt x="342" y="54"/>
                        <a:pt x="342" y="53"/>
                      </a:cubicBezTo>
                      <a:cubicBezTo>
                        <a:pt x="341" y="53"/>
                        <a:pt x="341" y="53"/>
                        <a:pt x="340" y="53"/>
                      </a:cubicBezTo>
                      <a:cubicBezTo>
                        <a:pt x="340" y="54"/>
                        <a:pt x="340" y="54"/>
                        <a:pt x="340" y="54"/>
                      </a:cubicBezTo>
                      <a:close/>
                      <a:moveTo>
                        <a:pt x="348" y="53"/>
                      </a:moveTo>
                      <a:cubicBezTo>
                        <a:pt x="347" y="53"/>
                        <a:pt x="347" y="53"/>
                        <a:pt x="346" y="53"/>
                      </a:cubicBezTo>
                      <a:cubicBezTo>
                        <a:pt x="346" y="53"/>
                        <a:pt x="347" y="54"/>
                        <a:pt x="347" y="54"/>
                      </a:cubicBezTo>
                      <a:cubicBezTo>
                        <a:pt x="347" y="54"/>
                        <a:pt x="348" y="54"/>
                        <a:pt x="348" y="53"/>
                      </a:cubicBezTo>
                      <a:close/>
                      <a:moveTo>
                        <a:pt x="345" y="52"/>
                      </a:moveTo>
                      <a:cubicBezTo>
                        <a:pt x="345" y="52"/>
                        <a:pt x="346" y="53"/>
                        <a:pt x="346" y="52"/>
                      </a:cubicBezTo>
                      <a:cubicBezTo>
                        <a:pt x="345" y="52"/>
                        <a:pt x="345" y="52"/>
                        <a:pt x="344" y="52"/>
                      </a:cubicBezTo>
                      <a:cubicBezTo>
                        <a:pt x="345" y="53"/>
                        <a:pt x="344" y="53"/>
                        <a:pt x="343" y="53"/>
                      </a:cubicBezTo>
                      <a:cubicBezTo>
                        <a:pt x="343" y="54"/>
                        <a:pt x="343" y="55"/>
                        <a:pt x="344" y="55"/>
                      </a:cubicBezTo>
                      <a:cubicBezTo>
                        <a:pt x="344" y="54"/>
                        <a:pt x="344" y="54"/>
                        <a:pt x="344" y="54"/>
                      </a:cubicBezTo>
                      <a:cubicBezTo>
                        <a:pt x="344" y="54"/>
                        <a:pt x="344" y="54"/>
                        <a:pt x="344" y="53"/>
                      </a:cubicBezTo>
                      <a:cubicBezTo>
                        <a:pt x="345" y="54"/>
                        <a:pt x="345" y="53"/>
                        <a:pt x="345" y="53"/>
                      </a:cubicBezTo>
                      <a:cubicBezTo>
                        <a:pt x="345" y="53"/>
                        <a:pt x="345" y="54"/>
                        <a:pt x="346" y="54"/>
                      </a:cubicBezTo>
                      <a:cubicBezTo>
                        <a:pt x="346" y="53"/>
                        <a:pt x="345" y="53"/>
                        <a:pt x="345" y="52"/>
                      </a:cubicBezTo>
                      <a:close/>
                      <a:moveTo>
                        <a:pt x="348" y="51"/>
                      </a:moveTo>
                      <a:cubicBezTo>
                        <a:pt x="347" y="52"/>
                        <a:pt x="347" y="52"/>
                        <a:pt x="346" y="51"/>
                      </a:cubicBezTo>
                      <a:cubicBezTo>
                        <a:pt x="346" y="52"/>
                        <a:pt x="346" y="52"/>
                        <a:pt x="346" y="52"/>
                      </a:cubicBezTo>
                      <a:cubicBezTo>
                        <a:pt x="347" y="52"/>
                        <a:pt x="349" y="52"/>
                        <a:pt x="350" y="52"/>
                      </a:cubicBezTo>
                      <a:cubicBezTo>
                        <a:pt x="350" y="51"/>
                        <a:pt x="348" y="52"/>
                        <a:pt x="347" y="52"/>
                      </a:cubicBezTo>
                      <a:cubicBezTo>
                        <a:pt x="347" y="52"/>
                        <a:pt x="348" y="51"/>
                        <a:pt x="348" y="51"/>
                      </a:cubicBezTo>
                      <a:close/>
                      <a:moveTo>
                        <a:pt x="345" y="51"/>
                      </a:moveTo>
                      <a:cubicBezTo>
                        <a:pt x="344" y="51"/>
                        <a:pt x="343" y="51"/>
                        <a:pt x="342" y="51"/>
                      </a:cubicBezTo>
                      <a:cubicBezTo>
                        <a:pt x="342" y="52"/>
                        <a:pt x="342" y="52"/>
                        <a:pt x="342" y="52"/>
                      </a:cubicBezTo>
                      <a:cubicBezTo>
                        <a:pt x="343" y="51"/>
                        <a:pt x="345" y="52"/>
                        <a:pt x="345" y="51"/>
                      </a:cubicBezTo>
                      <a:close/>
                      <a:moveTo>
                        <a:pt x="392" y="43"/>
                      </a:moveTo>
                      <a:cubicBezTo>
                        <a:pt x="391" y="44"/>
                        <a:pt x="392" y="45"/>
                        <a:pt x="392" y="44"/>
                      </a:cubicBezTo>
                      <a:cubicBezTo>
                        <a:pt x="392" y="44"/>
                        <a:pt x="395" y="44"/>
                        <a:pt x="394" y="43"/>
                      </a:cubicBezTo>
                      <a:cubicBezTo>
                        <a:pt x="394" y="43"/>
                        <a:pt x="393" y="44"/>
                        <a:pt x="392" y="43"/>
                      </a:cubicBezTo>
                      <a:close/>
                      <a:moveTo>
                        <a:pt x="383" y="44"/>
                      </a:moveTo>
                      <a:cubicBezTo>
                        <a:pt x="382" y="44"/>
                        <a:pt x="381" y="44"/>
                        <a:pt x="381" y="45"/>
                      </a:cubicBezTo>
                      <a:cubicBezTo>
                        <a:pt x="382" y="45"/>
                        <a:pt x="382" y="45"/>
                        <a:pt x="383" y="44"/>
                      </a:cubicBezTo>
                      <a:close/>
                      <a:moveTo>
                        <a:pt x="377" y="45"/>
                      </a:moveTo>
                      <a:cubicBezTo>
                        <a:pt x="378" y="45"/>
                        <a:pt x="378" y="45"/>
                        <a:pt x="378" y="44"/>
                      </a:cubicBezTo>
                      <a:cubicBezTo>
                        <a:pt x="379" y="44"/>
                        <a:pt x="379" y="45"/>
                        <a:pt x="379" y="46"/>
                      </a:cubicBezTo>
                      <a:cubicBezTo>
                        <a:pt x="379" y="46"/>
                        <a:pt x="379" y="45"/>
                        <a:pt x="379" y="46"/>
                      </a:cubicBezTo>
                      <a:cubicBezTo>
                        <a:pt x="379" y="46"/>
                        <a:pt x="379" y="46"/>
                        <a:pt x="378" y="46"/>
                      </a:cubicBezTo>
                      <a:cubicBezTo>
                        <a:pt x="379" y="47"/>
                        <a:pt x="380" y="46"/>
                        <a:pt x="380" y="45"/>
                      </a:cubicBezTo>
                      <a:cubicBezTo>
                        <a:pt x="380" y="45"/>
                        <a:pt x="380" y="45"/>
                        <a:pt x="380" y="45"/>
                      </a:cubicBezTo>
                      <a:cubicBezTo>
                        <a:pt x="380" y="44"/>
                        <a:pt x="380" y="44"/>
                        <a:pt x="381" y="44"/>
                      </a:cubicBezTo>
                      <a:cubicBezTo>
                        <a:pt x="381" y="43"/>
                        <a:pt x="379" y="44"/>
                        <a:pt x="379" y="44"/>
                      </a:cubicBezTo>
                      <a:cubicBezTo>
                        <a:pt x="379" y="43"/>
                        <a:pt x="380" y="43"/>
                        <a:pt x="381" y="43"/>
                      </a:cubicBezTo>
                      <a:cubicBezTo>
                        <a:pt x="378" y="42"/>
                        <a:pt x="378" y="44"/>
                        <a:pt x="377" y="45"/>
                      </a:cubicBezTo>
                      <a:close/>
                      <a:moveTo>
                        <a:pt x="370" y="45"/>
                      </a:moveTo>
                      <a:cubicBezTo>
                        <a:pt x="372" y="45"/>
                        <a:pt x="374" y="46"/>
                        <a:pt x="375" y="47"/>
                      </a:cubicBezTo>
                      <a:cubicBezTo>
                        <a:pt x="375" y="46"/>
                        <a:pt x="376" y="46"/>
                        <a:pt x="376" y="46"/>
                      </a:cubicBezTo>
                      <a:cubicBezTo>
                        <a:pt x="375" y="46"/>
                        <a:pt x="374" y="46"/>
                        <a:pt x="374" y="46"/>
                      </a:cubicBezTo>
                      <a:cubicBezTo>
                        <a:pt x="374" y="45"/>
                        <a:pt x="374" y="45"/>
                        <a:pt x="374" y="45"/>
                      </a:cubicBezTo>
                      <a:cubicBezTo>
                        <a:pt x="373" y="45"/>
                        <a:pt x="371" y="44"/>
                        <a:pt x="370" y="45"/>
                      </a:cubicBezTo>
                      <a:close/>
                      <a:moveTo>
                        <a:pt x="359" y="46"/>
                      </a:moveTo>
                      <a:cubicBezTo>
                        <a:pt x="359" y="46"/>
                        <a:pt x="359" y="46"/>
                        <a:pt x="358" y="46"/>
                      </a:cubicBezTo>
                      <a:cubicBezTo>
                        <a:pt x="358" y="45"/>
                        <a:pt x="357" y="46"/>
                        <a:pt x="357" y="45"/>
                      </a:cubicBezTo>
                      <a:cubicBezTo>
                        <a:pt x="357" y="45"/>
                        <a:pt x="357" y="45"/>
                        <a:pt x="357" y="45"/>
                      </a:cubicBezTo>
                      <a:cubicBezTo>
                        <a:pt x="358" y="45"/>
                        <a:pt x="358" y="46"/>
                        <a:pt x="359" y="45"/>
                      </a:cubicBezTo>
                      <a:cubicBezTo>
                        <a:pt x="358" y="45"/>
                        <a:pt x="359" y="45"/>
                        <a:pt x="358" y="44"/>
                      </a:cubicBezTo>
                      <a:cubicBezTo>
                        <a:pt x="357" y="45"/>
                        <a:pt x="357" y="44"/>
                        <a:pt x="356" y="44"/>
                      </a:cubicBezTo>
                      <a:cubicBezTo>
                        <a:pt x="356" y="44"/>
                        <a:pt x="356" y="46"/>
                        <a:pt x="356" y="46"/>
                      </a:cubicBezTo>
                      <a:cubicBezTo>
                        <a:pt x="355" y="46"/>
                        <a:pt x="355" y="45"/>
                        <a:pt x="355" y="45"/>
                      </a:cubicBezTo>
                      <a:cubicBezTo>
                        <a:pt x="355" y="46"/>
                        <a:pt x="356" y="46"/>
                        <a:pt x="356" y="47"/>
                      </a:cubicBezTo>
                      <a:cubicBezTo>
                        <a:pt x="357" y="46"/>
                        <a:pt x="359" y="47"/>
                        <a:pt x="359" y="46"/>
                      </a:cubicBezTo>
                      <a:close/>
                      <a:moveTo>
                        <a:pt x="364" y="45"/>
                      </a:moveTo>
                      <a:cubicBezTo>
                        <a:pt x="364" y="44"/>
                        <a:pt x="360" y="45"/>
                        <a:pt x="360" y="46"/>
                      </a:cubicBezTo>
                      <a:cubicBezTo>
                        <a:pt x="362" y="45"/>
                        <a:pt x="362" y="45"/>
                        <a:pt x="364" y="45"/>
                      </a:cubicBezTo>
                      <a:close/>
                      <a:moveTo>
                        <a:pt x="365" y="46"/>
                      </a:moveTo>
                      <a:cubicBezTo>
                        <a:pt x="366" y="45"/>
                        <a:pt x="366" y="45"/>
                        <a:pt x="367" y="45"/>
                      </a:cubicBezTo>
                      <a:cubicBezTo>
                        <a:pt x="366" y="44"/>
                        <a:pt x="366" y="45"/>
                        <a:pt x="365" y="45"/>
                      </a:cubicBezTo>
                      <a:cubicBezTo>
                        <a:pt x="365" y="45"/>
                        <a:pt x="365" y="45"/>
                        <a:pt x="365" y="46"/>
                      </a:cubicBezTo>
                      <a:close/>
                      <a:moveTo>
                        <a:pt x="377" y="41"/>
                      </a:moveTo>
                      <a:cubicBezTo>
                        <a:pt x="376" y="41"/>
                        <a:pt x="376" y="42"/>
                        <a:pt x="376" y="42"/>
                      </a:cubicBezTo>
                      <a:cubicBezTo>
                        <a:pt x="376" y="42"/>
                        <a:pt x="377" y="42"/>
                        <a:pt x="377" y="43"/>
                      </a:cubicBezTo>
                      <a:cubicBezTo>
                        <a:pt x="376" y="44"/>
                        <a:pt x="375" y="41"/>
                        <a:pt x="374" y="42"/>
                      </a:cubicBezTo>
                      <a:cubicBezTo>
                        <a:pt x="374" y="42"/>
                        <a:pt x="374" y="42"/>
                        <a:pt x="374" y="42"/>
                      </a:cubicBezTo>
                      <a:cubicBezTo>
                        <a:pt x="374" y="42"/>
                        <a:pt x="375" y="42"/>
                        <a:pt x="375" y="43"/>
                      </a:cubicBezTo>
                      <a:cubicBezTo>
                        <a:pt x="375" y="43"/>
                        <a:pt x="374" y="43"/>
                        <a:pt x="374" y="43"/>
                      </a:cubicBezTo>
                      <a:cubicBezTo>
                        <a:pt x="375" y="43"/>
                        <a:pt x="374" y="44"/>
                        <a:pt x="374" y="44"/>
                      </a:cubicBezTo>
                      <a:cubicBezTo>
                        <a:pt x="375" y="43"/>
                        <a:pt x="377" y="45"/>
                        <a:pt x="378" y="43"/>
                      </a:cubicBezTo>
                      <a:cubicBezTo>
                        <a:pt x="377" y="42"/>
                        <a:pt x="376" y="42"/>
                        <a:pt x="377" y="41"/>
                      </a:cubicBezTo>
                      <a:close/>
                      <a:moveTo>
                        <a:pt x="369" y="43"/>
                      </a:moveTo>
                      <a:cubicBezTo>
                        <a:pt x="370" y="44"/>
                        <a:pt x="370" y="44"/>
                        <a:pt x="371" y="44"/>
                      </a:cubicBezTo>
                      <a:cubicBezTo>
                        <a:pt x="371" y="44"/>
                        <a:pt x="372" y="44"/>
                        <a:pt x="371" y="43"/>
                      </a:cubicBezTo>
                      <a:cubicBezTo>
                        <a:pt x="370" y="44"/>
                        <a:pt x="370" y="44"/>
                        <a:pt x="369" y="43"/>
                      </a:cubicBezTo>
                      <a:close/>
                      <a:moveTo>
                        <a:pt x="373" y="43"/>
                      </a:moveTo>
                      <a:cubicBezTo>
                        <a:pt x="374" y="43"/>
                        <a:pt x="374" y="42"/>
                        <a:pt x="373" y="42"/>
                      </a:cubicBezTo>
                      <a:cubicBezTo>
                        <a:pt x="373" y="43"/>
                        <a:pt x="372" y="42"/>
                        <a:pt x="373" y="43"/>
                      </a:cubicBezTo>
                      <a:close/>
                      <a:moveTo>
                        <a:pt x="366" y="41"/>
                      </a:moveTo>
                      <a:cubicBezTo>
                        <a:pt x="366" y="41"/>
                        <a:pt x="365" y="41"/>
                        <a:pt x="366" y="40"/>
                      </a:cubicBezTo>
                      <a:cubicBezTo>
                        <a:pt x="365" y="40"/>
                        <a:pt x="364" y="41"/>
                        <a:pt x="364" y="40"/>
                      </a:cubicBezTo>
                      <a:cubicBezTo>
                        <a:pt x="363" y="41"/>
                        <a:pt x="365" y="40"/>
                        <a:pt x="365" y="41"/>
                      </a:cubicBezTo>
                      <a:cubicBezTo>
                        <a:pt x="364" y="42"/>
                        <a:pt x="361" y="41"/>
                        <a:pt x="361" y="43"/>
                      </a:cubicBezTo>
                      <a:cubicBezTo>
                        <a:pt x="363" y="43"/>
                        <a:pt x="365" y="42"/>
                        <a:pt x="365" y="43"/>
                      </a:cubicBezTo>
                      <a:cubicBezTo>
                        <a:pt x="366" y="42"/>
                        <a:pt x="367" y="42"/>
                        <a:pt x="368" y="42"/>
                      </a:cubicBezTo>
                      <a:cubicBezTo>
                        <a:pt x="368" y="43"/>
                        <a:pt x="368" y="43"/>
                        <a:pt x="368" y="44"/>
                      </a:cubicBezTo>
                      <a:cubicBezTo>
                        <a:pt x="368" y="44"/>
                        <a:pt x="368" y="43"/>
                        <a:pt x="367" y="44"/>
                      </a:cubicBezTo>
                      <a:cubicBezTo>
                        <a:pt x="367" y="44"/>
                        <a:pt x="369" y="45"/>
                        <a:pt x="369" y="45"/>
                      </a:cubicBezTo>
                      <a:cubicBezTo>
                        <a:pt x="369" y="45"/>
                        <a:pt x="368" y="44"/>
                        <a:pt x="368" y="44"/>
                      </a:cubicBezTo>
                      <a:cubicBezTo>
                        <a:pt x="369" y="44"/>
                        <a:pt x="369" y="43"/>
                        <a:pt x="368" y="43"/>
                      </a:cubicBezTo>
                      <a:cubicBezTo>
                        <a:pt x="368" y="43"/>
                        <a:pt x="370" y="43"/>
                        <a:pt x="369" y="43"/>
                      </a:cubicBezTo>
                      <a:cubicBezTo>
                        <a:pt x="368" y="42"/>
                        <a:pt x="366" y="42"/>
                        <a:pt x="365" y="42"/>
                      </a:cubicBezTo>
                      <a:cubicBezTo>
                        <a:pt x="366" y="41"/>
                        <a:pt x="366" y="42"/>
                        <a:pt x="366" y="41"/>
                      </a:cubicBezTo>
                      <a:close/>
                      <a:moveTo>
                        <a:pt x="359" y="43"/>
                      </a:moveTo>
                      <a:cubicBezTo>
                        <a:pt x="361" y="43"/>
                        <a:pt x="361" y="43"/>
                        <a:pt x="361" y="43"/>
                      </a:cubicBezTo>
                      <a:cubicBezTo>
                        <a:pt x="361" y="43"/>
                        <a:pt x="361" y="42"/>
                        <a:pt x="360" y="42"/>
                      </a:cubicBezTo>
                      <a:cubicBezTo>
                        <a:pt x="360" y="43"/>
                        <a:pt x="358" y="40"/>
                        <a:pt x="357" y="42"/>
                      </a:cubicBezTo>
                      <a:cubicBezTo>
                        <a:pt x="358" y="43"/>
                        <a:pt x="355" y="43"/>
                        <a:pt x="355" y="43"/>
                      </a:cubicBezTo>
                      <a:cubicBezTo>
                        <a:pt x="355" y="44"/>
                        <a:pt x="357" y="43"/>
                        <a:pt x="357" y="43"/>
                      </a:cubicBezTo>
                      <a:cubicBezTo>
                        <a:pt x="357" y="43"/>
                        <a:pt x="358" y="43"/>
                        <a:pt x="358" y="44"/>
                      </a:cubicBezTo>
                      <a:cubicBezTo>
                        <a:pt x="359" y="43"/>
                        <a:pt x="359" y="42"/>
                        <a:pt x="359" y="43"/>
                      </a:cubicBezTo>
                      <a:close/>
                      <a:moveTo>
                        <a:pt x="350" y="44"/>
                      </a:moveTo>
                      <a:cubicBezTo>
                        <a:pt x="351" y="44"/>
                        <a:pt x="352" y="43"/>
                        <a:pt x="352" y="42"/>
                      </a:cubicBezTo>
                      <a:cubicBezTo>
                        <a:pt x="351" y="43"/>
                        <a:pt x="350" y="43"/>
                        <a:pt x="350" y="44"/>
                      </a:cubicBezTo>
                      <a:close/>
                      <a:moveTo>
                        <a:pt x="346" y="44"/>
                      </a:moveTo>
                      <a:cubicBezTo>
                        <a:pt x="345" y="44"/>
                        <a:pt x="347" y="44"/>
                        <a:pt x="346" y="44"/>
                      </a:cubicBezTo>
                      <a:cubicBezTo>
                        <a:pt x="346" y="44"/>
                        <a:pt x="344" y="44"/>
                        <a:pt x="344" y="44"/>
                      </a:cubicBezTo>
                      <a:cubicBezTo>
                        <a:pt x="345" y="44"/>
                        <a:pt x="345" y="45"/>
                        <a:pt x="346" y="44"/>
                      </a:cubicBezTo>
                      <a:close/>
                      <a:moveTo>
                        <a:pt x="341" y="44"/>
                      </a:moveTo>
                      <a:cubicBezTo>
                        <a:pt x="341" y="45"/>
                        <a:pt x="340" y="44"/>
                        <a:pt x="340" y="45"/>
                      </a:cubicBezTo>
                      <a:cubicBezTo>
                        <a:pt x="340" y="45"/>
                        <a:pt x="340" y="45"/>
                        <a:pt x="341" y="45"/>
                      </a:cubicBezTo>
                      <a:cubicBezTo>
                        <a:pt x="340" y="45"/>
                        <a:pt x="342" y="44"/>
                        <a:pt x="341" y="44"/>
                      </a:cubicBezTo>
                      <a:close/>
                      <a:moveTo>
                        <a:pt x="370" y="39"/>
                      </a:moveTo>
                      <a:cubicBezTo>
                        <a:pt x="369" y="39"/>
                        <a:pt x="368" y="38"/>
                        <a:pt x="367" y="39"/>
                      </a:cubicBezTo>
                      <a:cubicBezTo>
                        <a:pt x="368" y="39"/>
                        <a:pt x="370" y="40"/>
                        <a:pt x="368" y="41"/>
                      </a:cubicBezTo>
                      <a:cubicBezTo>
                        <a:pt x="370" y="40"/>
                        <a:pt x="372" y="41"/>
                        <a:pt x="374" y="40"/>
                      </a:cubicBezTo>
                      <a:cubicBezTo>
                        <a:pt x="372" y="40"/>
                        <a:pt x="368" y="41"/>
                        <a:pt x="370" y="39"/>
                      </a:cubicBezTo>
                      <a:close/>
                      <a:moveTo>
                        <a:pt x="361" y="40"/>
                      </a:moveTo>
                      <a:cubicBezTo>
                        <a:pt x="362" y="40"/>
                        <a:pt x="362" y="40"/>
                        <a:pt x="363" y="40"/>
                      </a:cubicBezTo>
                      <a:cubicBezTo>
                        <a:pt x="363" y="40"/>
                        <a:pt x="362" y="40"/>
                        <a:pt x="363" y="39"/>
                      </a:cubicBezTo>
                      <a:cubicBezTo>
                        <a:pt x="363" y="39"/>
                        <a:pt x="364" y="39"/>
                        <a:pt x="365" y="39"/>
                      </a:cubicBezTo>
                      <a:cubicBezTo>
                        <a:pt x="365" y="38"/>
                        <a:pt x="366" y="38"/>
                        <a:pt x="366" y="38"/>
                      </a:cubicBezTo>
                      <a:cubicBezTo>
                        <a:pt x="366" y="37"/>
                        <a:pt x="364" y="38"/>
                        <a:pt x="363" y="38"/>
                      </a:cubicBezTo>
                      <a:cubicBezTo>
                        <a:pt x="363" y="38"/>
                        <a:pt x="363" y="37"/>
                        <a:pt x="362" y="38"/>
                      </a:cubicBezTo>
                      <a:cubicBezTo>
                        <a:pt x="362" y="38"/>
                        <a:pt x="363" y="38"/>
                        <a:pt x="362" y="38"/>
                      </a:cubicBezTo>
                      <a:cubicBezTo>
                        <a:pt x="361" y="40"/>
                        <a:pt x="360" y="38"/>
                        <a:pt x="359" y="39"/>
                      </a:cubicBezTo>
                      <a:cubicBezTo>
                        <a:pt x="359" y="40"/>
                        <a:pt x="360" y="38"/>
                        <a:pt x="360" y="39"/>
                      </a:cubicBezTo>
                      <a:cubicBezTo>
                        <a:pt x="361" y="40"/>
                        <a:pt x="359" y="40"/>
                        <a:pt x="360" y="40"/>
                      </a:cubicBezTo>
                      <a:cubicBezTo>
                        <a:pt x="360" y="40"/>
                        <a:pt x="360" y="40"/>
                        <a:pt x="361" y="40"/>
                      </a:cubicBezTo>
                      <a:cubicBezTo>
                        <a:pt x="361" y="40"/>
                        <a:pt x="361" y="40"/>
                        <a:pt x="361" y="40"/>
                      </a:cubicBezTo>
                      <a:close/>
                      <a:moveTo>
                        <a:pt x="382" y="36"/>
                      </a:moveTo>
                      <a:cubicBezTo>
                        <a:pt x="382" y="37"/>
                        <a:pt x="383" y="35"/>
                        <a:pt x="384" y="36"/>
                      </a:cubicBezTo>
                      <a:cubicBezTo>
                        <a:pt x="384" y="35"/>
                        <a:pt x="383" y="35"/>
                        <a:pt x="382" y="34"/>
                      </a:cubicBezTo>
                      <a:cubicBezTo>
                        <a:pt x="382" y="35"/>
                        <a:pt x="382" y="35"/>
                        <a:pt x="382" y="36"/>
                      </a:cubicBezTo>
                      <a:close/>
                      <a:moveTo>
                        <a:pt x="381" y="34"/>
                      </a:moveTo>
                      <a:cubicBezTo>
                        <a:pt x="380" y="34"/>
                        <a:pt x="381" y="34"/>
                        <a:pt x="380" y="35"/>
                      </a:cubicBezTo>
                      <a:cubicBezTo>
                        <a:pt x="382" y="35"/>
                        <a:pt x="382" y="35"/>
                        <a:pt x="382" y="35"/>
                      </a:cubicBezTo>
                      <a:cubicBezTo>
                        <a:pt x="382" y="34"/>
                        <a:pt x="381" y="34"/>
                        <a:pt x="381" y="34"/>
                      </a:cubicBezTo>
                      <a:close/>
                      <a:moveTo>
                        <a:pt x="375" y="38"/>
                      </a:moveTo>
                      <a:cubicBezTo>
                        <a:pt x="375" y="38"/>
                        <a:pt x="375" y="38"/>
                        <a:pt x="376" y="38"/>
                      </a:cubicBezTo>
                      <a:cubicBezTo>
                        <a:pt x="376" y="37"/>
                        <a:pt x="376" y="37"/>
                        <a:pt x="376" y="37"/>
                      </a:cubicBezTo>
                      <a:cubicBezTo>
                        <a:pt x="376" y="37"/>
                        <a:pt x="375" y="37"/>
                        <a:pt x="375" y="38"/>
                      </a:cubicBezTo>
                      <a:close/>
                      <a:moveTo>
                        <a:pt x="377" y="38"/>
                      </a:moveTo>
                      <a:cubicBezTo>
                        <a:pt x="377" y="38"/>
                        <a:pt x="378" y="37"/>
                        <a:pt x="379" y="37"/>
                      </a:cubicBezTo>
                      <a:cubicBezTo>
                        <a:pt x="378" y="37"/>
                        <a:pt x="377" y="37"/>
                        <a:pt x="377" y="38"/>
                      </a:cubicBezTo>
                      <a:close/>
                      <a:moveTo>
                        <a:pt x="391" y="38"/>
                      </a:moveTo>
                      <a:cubicBezTo>
                        <a:pt x="390" y="38"/>
                        <a:pt x="390" y="37"/>
                        <a:pt x="390" y="37"/>
                      </a:cubicBezTo>
                      <a:cubicBezTo>
                        <a:pt x="389" y="37"/>
                        <a:pt x="389" y="37"/>
                        <a:pt x="389" y="37"/>
                      </a:cubicBezTo>
                      <a:cubicBezTo>
                        <a:pt x="389" y="38"/>
                        <a:pt x="391" y="38"/>
                        <a:pt x="391" y="38"/>
                      </a:cubicBezTo>
                      <a:close/>
                      <a:moveTo>
                        <a:pt x="384" y="39"/>
                      </a:moveTo>
                      <a:cubicBezTo>
                        <a:pt x="384" y="38"/>
                        <a:pt x="382" y="38"/>
                        <a:pt x="382" y="39"/>
                      </a:cubicBezTo>
                      <a:cubicBezTo>
                        <a:pt x="383" y="39"/>
                        <a:pt x="383" y="39"/>
                        <a:pt x="384" y="39"/>
                      </a:cubicBezTo>
                      <a:close/>
                      <a:moveTo>
                        <a:pt x="387" y="37"/>
                      </a:moveTo>
                      <a:cubicBezTo>
                        <a:pt x="386" y="37"/>
                        <a:pt x="386" y="37"/>
                        <a:pt x="385" y="38"/>
                      </a:cubicBezTo>
                      <a:cubicBezTo>
                        <a:pt x="386" y="38"/>
                        <a:pt x="387" y="38"/>
                        <a:pt x="387" y="37"/>
                      </a:cubicBezTo>
                      <a:close/>
                      <a:moveTo>
                        <a:pt x="378" y="39"/>
                      </a:moveTo>
                      <a:cubicBezTo>
                        <a:pt x="378" y="39"/>
                        <a:pt x="379" y="38"/>
                        <a:pt x="379" y="38"/>
                      </a:cubicBezTo>
                      <a:cubicBezTo>
                        <a:pt x="378" y="38"/>
                        <a:pt x="378" y="39"/>
                        <a:pt x="377" y="39"/>
                      </a:cubicBezTo>
                      <a:cubicBezTo>
                        <a:pt x="377" y="39"/>
                        <a:pt x="377" y="40"/>
                        <a:pt x="377" y="40"/>
                      </a:cubicBezTo>
                      <a:cubicBezTo>
                        <a:pt x="377" y="39"/>
                        <a:pt x="377" y="39"/>
                        <a:pt x="378" y="39"/>
                      </a:cubicBezTo>
                      <a:close/>
                      <a:moveTo>
                        <a:pt x="391" y="37"/>
                      </a:moveTo>
                      <a:cubicBezTo>
                        <a:pt x="391" y="38"/>
                        <a:pt x="391" y="38"/>
                        <a:pt x="390" y="39"/>
                      </a:cubicBezTo>
                      <a:cubicBezTo>
                        <a:pt x="392" y="39"/>
                        <a:pt x="391" y="37"/>
                        <a:pt x="393" y="38"/>
                      </a:cubicBezTo>
                      <a:cubicBezTo>
                        <a:pt x="393" y="37"/>
                        <a:pt x="392" y="37"/>
                        <a:pt x="391" y="37"/>
                      </a:cubicBezTo>
                      <a:close/>
                      <a:moveTo>
                        <a:pt x="397" y="35"/>
                      </a:moveTo>
                      <a:cubicBezTo>
                        <a:pt x="396" y="35"/>
                        <a:pt x="394" y="35"/>
                        <a:pt x="393" y="36"/>
                      </a:cubicBezTo>
                      <a:cubicBezTo>
                        <a:pt x="394" y="36"/>
                        <a:pt x="394" y="36"/>
                        <a:pt x="394" y="36"/>
                      </a:cubicBezTo>
                      <a:cubicBezTo>
                        <a:pt x="394" y="36"/>
                        <a:pt x="394" y="37"/>
                        <a:pt x="394" y="37"/>
                      </a:cubicBezTo>
                      <a:cubicBezTo>
                        <a:pt x="396" y="37"/>
                        <a:pt x="394" y="36"/>
                        <a:pt x="397" y="36"/>
                      </a:cubicBezTo>
                      <a:cubicBezTo>
                        <a:pt x="396" y="35"/>
                        <a:pt x="398" y="35"/>
                        <a:pt x="397" y="35"/>
                      </a:cubicBezTo>
                      <a:close/>
                      <a:moveTo>
                        <a:pt x="400" y="33"/>
                      </a:moveTo>
                      <a:cubicBezTo>
                        <a:pt x="400" y="35"/>
                        <a:pt x="401" y="34"/>
                        <a:pt x="402" y="33"/>
                      </a:cubicBezTo>
                      <a:cubicBezTo>
                        <a:pt x="401" y="33"/>
                        <a:pt x="401" y="33"/>
                        <a:pt x="400" y="33"/>
                      </a:cubicBezTo>
                      <a:close/>
                      <a:moveTo>
                        <a:pt x="385" y="35"/>
                      </a:moveTo>
                      <a:cubicBezTo>
                        <a:pt x="385" y="35"/>
                        <a:pt x="384" y="35"/>
                        <a:pt x="384" y="35"/>
                      </a:cubicBezTo>
                      <a:cubicBezTo>
                        <a:pt x="385" y="35"/>
                        <a:pt x="386" y="35"/>
                        <a:pt x="385" y="36"/>
                      </a:cubicBezTo>
                      <a:cubicBezTo>
                        <a:pt x="387" y="35"/>
                        <a:pt x="388" y="36"/>
                        <a:pt x="389" y="36"/>
                      </a:cubicBezTo>
                      <a:cubicBezTo>
                        <a:pt x="389" y="36"/>
                        <a:pt x="390" y="36"/>
                        <a:pt x="390" y="35"/>
                      </a:cubicBezTo>
                      <a:cubicBezTo>
                        <a:pt x="388" y="36"/>
                        <a:pt x="387" y="35"/>
                        <a:pt x="385" y="35"/>
                      </a:cubicBezTo>
                      <a:close/>
                      <a:moveTo>
                        <a:pt x="390" y="30"/>
                      </a:moveTo>
                      <a:cubicBezTo>
                        <a:pt x="389" y="31"/>
                        <a:pt x="389" y="31"/>
                        <a:pt x="389" y="31"/>
                      </a:cubicBezTo>
                      <a:cubicBezTo>
                        <a:pt x="390" y="31"/>
                        <a:pt x="390" y="32"/>
                        <a:pt x="391" y="32"/>
                      </a:cubicBezTo>
                      <a:cubicBezTo>
                        <a:pt x="391" y="31"/>
                        <a:pt x="390" y="31"/>
                        <a:pt x="390" y="30"/>
                      </a:cubicBezTo>
                      <a:close/>
                      <a:moveTo>
                        <a:pt x="389" y="30"/>
                      </a:moveTo>
                      <a:cubicBezTo>
                        <a:pt x="390" y="30"/>
                        <a:pt x="392" y="31"/>
                        <a:pt x="393" y="30"/>
                      </a:cubicBezTo>
                      <a:cubicBezTo>
                        <a:pt x="392" y="30"/>
                        <a:pt x="390" y="29"/>
                        <a:pt x="389" y="30"/>
                      </a:cubicBezTo>
                      <a:close/>
                      <a:moveTo>
                        <a:pt x="392" y="29"/>
                      </a:moveTo>
                      <a:cubicBezTo>
                        <a:pt x="392" y="29"/>
                        <a:pt x="395" y="29"/>
                        <a:pt x="394" y="28"/>
                      </a:cubicBezTo>
                      <a:cubicBezTo>
                        <a:pt x="394" y="29"/>
                        <a:pt x="392" y="28"/>
                        <a:pt x="392" y="29"/>
                      </a:cubicBezTo>
                      <a:close/>
                      <a:moveTo>
                        <a:pt x="401" y="27"/>
                      </a:moveTo>
                      <a:cubicBezTo>
                        <a:pt x="402" y="27"/>
                        <a:pt x="402" y="27"/>
                        <a:pt x="402" y="28"/>
                      </a:cubicBezTo>
                      <a:cubicBezTo>
                        <a:pt x="403" y="27"/>
                        <a:pt x="405" y="28"/>
                        <a:pt x="404" y="27"/>
                      </a:cubicBezTo>
                      <a:cubicBezTo>
                        <a:pt x="403" y="28"/>
                        <a:pt x="402" y="26"/>
                        <a:pt x="401" y="27"/>
                      </a:cubicBezTo>
                      <a:close/>
                      <a:moveTo>
                        <a:pt x="402" y="27"/>
                      </a:moveTo>
                      <a:cubicBezTo>
                        <a:pt x="400" y="27"/>
                        <a:pt x="399" y="28"/>
                        <a:pt x="398" y="28"/>
                      </a:cubicBezTo>
                      <a:cubicBezTo>
                        <a:pt x="399" y="28"/>
                        <a:pt x="401" y="28"/>
                        <a:pt x="402" y="27"/>
                      </a:cubicBezTo>
                      <a:close/>
                      <a:moveTo>
                        <a:pt x="396" y="28"/>
                      </a:moveTo>
                      <a:cubicBezTo>
                        <a:pt x="396" y="29"/>
                        <a:pt x="397" y="29"/>
                        <a:pt x="398" y="28"/>
                      </a:cubicBezTo>
                      <a:cubicBezTo>
                        <a:pt x="398" y="28"/>
                        <a:pt x="398" y="27"/>
                        <a:pt x="399" y="27"/>
                      </a:cubicBezTo>
                      <a:cubicBezTo>
                        <a:pt x="400" y="27"/>
                        <a:pt x="402" y="27"/>
                        <a:pt x="402" y="25"/>
                      </a:cubicBezTo>
                      <a:cubicBezTo>
                        <a:pt x="400" y="26"/>
                        <a:pt x="398" y="26"/>
                        <a:pt x="397" y="27"/>
                      </a:cubicBezTo>
                      <a:cubicBezTo>
                        <a:pt x="397" y="27"/>
                        <a:pt x="398" y="27"/>
                        <a:pt x="398" y="27"/>
                      </a:cubicBezTo>
                      <a:cubicBezTo>
                        <a:pt x="397" y="27"/>
                        <a:pt x="397" y="28"/>
                        <a:pt x="396" y="28"/>
                      </a:cubicBezTo>
                      <a:close/>
                      <a:moveTo>
                        <a:pt x="386" y="30"/>
                      </a:moveTo>
                      <a:cubicBezTo>
                        <a:pt x="387" y="30"/>
                        <a:pt x="388" y="29"/>
                        <a:pt x="389" y="30"/>
                      </a:cubicBezTo>
                      <a:cubicBezTo>
                        <a:pt x="389" y="28"/>
                        <a:pt x="387" y="30"/>
                        <a:pt x="388" y="29"/>
                      </a:cubicBezTo>
                      <a:cubicBezTo>
                        <a:pt x="387" y="29"/>
                        <a:pt x="387" y="29"/>
                        <a:pt x="386" y="29"/>
                      </a:cubicBezTo>
                      <a:lnTo>
                        <a:pt x="386" y="30"/>
                      </a:lnTo>
                      <a:close/>
                      <a:moveTo>
                        <a:pt x="381" y="32"/>
                      </a:moveTo>
                      <a:cubicBezTo>
                        <a:pt x="382" y="32"/>
                        <a:pt x="382" y="32"/>
                        <a:pt x="382" y="33"/>
                      </a:cubicBezTo>
                      <a:cubicBezTo>
                        <a:pt x="382" y="33"/>
                        <a:pt x="381" y="33"/>
                        <a:pt x="382" y="33"/>
                      </a:cubicBezTo>
                      <a:cubicBezTo>
                        <a:pt x="382" y="34"/>
                        <a:pt x="383" y="33"/>
                        <a:pt x="384" y="33"/>
                      </a:cubicBezTo>
                      <a:cubicBezTo>
                        <a:pt x="384" y="34"/>
                        <a:pt x="383" y="35"/>
                        <a:pt x="384" y="35"/>
                      </a:cubicBezTo>
                      <a:cubicBezTo>
                        <a:pt x="384" y="33"/>
                        <a:pt x="387" y="34"/>
                        <a:pt x="386" y="33"/>
                      </a:cubicBezTo>
                      <a:cubicBezTo>
                        <a:pt x="387" y="33"/>
                        <a:pt x="387" y="33"/>
                        <a:pt x="387" y="33"/>
                      </a:cubicBezTo>
                      <a:cubicBezTo>
                        <a:pt x="387" y="33"/>
                        <a:pt x="387" y="33"/>
                        <a:pt x="387" y="34"/>
                      </a:cubicBezTo>
                      <a:cubicBezTo>
                        <a:pt x="388" y="34"/>
                        <a:pt x="388" y="34"/>
                        <a:pt x="389" y="34"/>
                      </a:cubicBezTo>
                      <a:cubicBezTo>
                        <a:pt x="390" y="33"/>
                        <a:pt x="390" y="33"/>
                        <a:pt x="390" y="32"/>
                      </a:cubicBezTo>
                      <a:cubicBezTo>
                        <a:pt x="388" y="32"/>
                        <a:pt x="387" y="32"/>
                        <a:pt x="385" y="33"/>
                      </a:cubicBezTo>
                      <a:cubicBezTo>
                        <a:pt x="385" y="32"/>
                        <a:pt x="384" y="32"/>
                        <a:pt x="385" y="31"/>
                      </a:cubicBezTo>
                      <a:cubicBezTo>
                        <a:pt x="382" y="31"/>
                        <a:pt x="381" y="31"/>
                        <a:pt x="379" y="31"/>
                      </a:cubicBezTo>
                      <a:cubicBezTo>
                        <a:pt x="379" y="31"/>
                        <a:pt x="379" y="31"/>
                        <a:pt x="379" y="32"/>
                      </a:cubicBezTo>
                      <a:cubicBezTo>
                        <a:pt x="380" y="31"/>
                        <a:pt x="380" y="32"/>
                        <a:pt x="379" y="33"/>
                      </a:cubicBezTo>
                      <a:cubicBezTo>
                        <a:pt x="380" y="33"/>
                        <a:pt x="381" y="32"/>
                        <a:pt x="381" y="32"/>
                      </a:cubicBezTo>
                      <a:close/>
                      <a:moveTo>
                        <a:pt x="377" y="34"/>
                      </a:moveTo>
                      <a:cubicBezTo>
                        <a:pt x="378" y="34"/>
                        <a:pt x="378" y="35"/>
                        <a:pt x="377" y="35"/>
                      </a:cubicBezTo>
                      <a:cubicBezTo>
                        <a:pt x="377" y="36"/>
                        <a:pt x="379" y="35"/>
                        <a:pt x="378" y="36"/>
                      </a:cubicBezTo>
                      <a:cubicBezTo>
                        <a:pt x="379" y="35"/>
                        <a:pt x="380" y="36"/>
                        <a:pt x="381" y="35"/>
                      </a:cubicBezTo>
                      <a:cubicBezTo>
                        <a:pt x="380" y="35"/>
                        <a:pt x="379" y="35"/>
                        <a:pt x="378" y="34"/>
                      </a:cubicBezTo>
                      <a:cubicBezTo>
                        <a:pt x="379" y="34"/>
                        <a:pt x="380" y="34"/>
                        <a:pt x="380" y="33"/>
                      </a:cubicBezTo>
                      <a:cubicBezTo>
                        <a:pt x="379" y="33"/>
                        <a:pt x="379" y="33"/>
                        <a:pt x="379" y="33"/>
                      </a:cubicBezTo>
                      <a:cubicBezTo>
                        <a:pt x="379" y="34"/>
                        <a:pt x="377" y="33"/>
                        <a:pt x="377" y="34"/>
                      </a:cubicBezTo>
                      <a:close/>
                      <a:moveTo>
                        <a:pt x="375" y="35"/>
                      </a:moveTo>
                      <a:cubicBezTo>
                        <a:pt x="375" y="36"/>
                        <a:pt x="373" y="35"/>
                        <a:pt x="373" y="36"/>
                      </a:cubicBezTo>
                      <a:cubicBezTo>
                        <a:pt x="374" y="36"/>
                        <a:pt x="375" y="36"/>
                        <a:pt x="375" y="35"/>
                      </a:cubicBezTo>
                      <a:close/>
                      <a:moveTo>
                        <a:pt x="373" y="33"/>
                      </a:moveTo>
                      <a:cubicBezTo>
                        <a:pt x="374" y="32"/>
                        <a:pt x="374" y="33"/>
                        <a:pt x="373" y="34"/>
                      </a:cubicBezTo>
                      <a:cubicBezTo>
                        <a:pt x="374" y="33"/>
                        <a:pt x="376" y="33"/>
                        <a:pt x="376" y="34"/>
                      </a:cubicBezTo>
                      <a:cubicBezTo>
                        <a:pt x="377" y="33"/>
                        <a:pt x="376" y="33"/>
                        <a:pt x="377" y="32"/>
                      </a:cubicBezTo>
                      <a:cubicBezTo>
                        <a:pt x="375" y="33"/>
                        <a:pt x="374" y="32"/>
                        <a:pt x="373" y="33"/>
                      </a:cubicBezTo>
                      <a:close/>
                      <a:moveTo>
                        <a:pt x="361" y="35"/>
                      </a:moveTo>
                      <a:cubicBezTo>
                        <a:pt x="363" y="34"/>
                        <a:pt x="363" y="34"/>
                        <a:pt x="363" y="34"/>
                      </a:cubicBezTo>
                      <a:cubicBezTo>
                        <a:pt x="363" y="33"/>
                        <a:pt x="361" y="34"/>
                        <a:pt x="361" y="35"/>
                      </a:cubicBezTo>
                      <a:close/>
                      <a:moveTo>
                        <a:pt x="360" y="33"/>
                      </a:moveTo>
                      <a:cubicBezTo>
                        <a:pt x="360" y="33"/>
                        <a:pt x="360" y="32"/>
                        <a:pt x="359" y="32"/>
                      </a:cubicBezTo>
                      <a:cubicBezTo>
                        <a:pt x="359" y="33"/>
                        <a:pt x="359" y="33"/>
                        <a:pt x="359" y="33"/>
                      </a:cubicBezTo>
                      <a:cubicBezTo>
                        <a:pt x="360" y="34"/>
                        <a:pt x="358" y="33"/>
                        <a:pt x="359" y="34"/>
                      </a:cubicBezTo>
                      <a:cubicBezTo>
                        <a:pt x="359" y="34"/>
                        <a:pt x="359" y="35"/>
                        <a:pt x="360" y="35"/>
                      </a:cubicBezTo>
                      <a:cubicBezTo>
                        <a:pt x="359" y="34"/>
                        <a:pt x="360" y="34"/>
                        <a:pt x="360" y="33"/>
                      </a:cubicBezTo>
                      <a:close/>
                      <a:moveTo>
                        <a:pt x="355" y="34"/>
                      </a:moveTo>
                      <a:cubicBezTo>
                        <a:pt x="356" y="34"/>
                        <a:pt x="356" y="33"/>
                        <a:pt x="357" y="33"/>
                      </a:cubicBezTo>
                      <a:cubicBezTo>
                        <a:pt x="357" y="34"/>
                        <a:pt x="359" y="33"/>
                        <a:pt x="359" y="32"/>
                      </a:cubicBezTo>
                      <a:cubicBezTo>
                        <a:pt x="360" y="32"/>
                        <a:pt x="361" y="32"/>
                        <a:pt x="361" y="33"/>
                      </a:cubicBezTo>
                      <a:cubicBezTo>
                        <a:pt x="362" y="33"/>
                        <a:pt x="362" y="32"/>
                        <a:pt x="363" y="33"/>
                      </a:cubicBezTo>
                      <a:cubicBezTo>
                        <a:pt x="363" y="31"/>
                        <a:pt x="361" y="32"/>
                        <a:pt x="361" y="31"/>
                      </a:cubicBezTo>
                      <a:cubicBezTo>
                        <a:pt x="362" y="32"/>
                        <a:pt x="361" y="30"/>
                        <a:pt x="362" y="30"/>
                      </a:cubicBezTo>
                      <a:cubicBezTo>
                        <a:pt x="361" y="30"/>
                        <a:pt x="360" y="31"/>
                        <a:pt x="359" y="31"/>
                      </a:cubicBezTo>
                      <a:cubicBezTo>
                        <a:pt x="360" y="31"/>
                        <a:pt x="360" y="31"/>
                        <a:pt x="360" y="32"/>
                      </a:cubicBezTo>
                      <a:cubicBezTo>
                        <a:pt x="360" y="32"/>
                        <a:pt x="360" y="32"/>
                        <a:pt x="360" y="32"/>
                      </a:cubicBezTo>
                      <a:cubicBezTo>
                        <a:pt x="359" y="32"/>
                        <a:pt x="359" y="31"/>
                        <a:pt x="359" y="31"/>
                      </a:cubicBezTo>
                      <a:cubicBezTo>
                        <a:pt x="358" y="31"/>
                        <a:pt x="358" y="32"/>
                        <a:pt x="358" y="32"/>
                      </a:cubicBezTo>
                      <a:cubicBezTo>
                        <a:pt x="357" y="32"/>
                        <a:pt x="356" y="33"/>
                        <a:pt x="356" y="32"/>
                      </a:cubicBezTo>
                      <a:cubicBezTo>
                        <a:pt x="357" y="32"/>
                        <a:pt x="357" y="32"/>
                        <a:pt x="358" y="31"/>
                      </a:cubicBezTo>
                      <a:cubicBezTo>
                        <a:pt x="357" y="31"/>
                        <a:pt x="359" y="31"/>
                        <a:pt x="359" y="30"/>
                      </a:cubicBezTo>
                      <a:cubicBezTo>
                        <a:pt x="356" y="31"/>
                        <a:pt x="355" y="32"/>
                        <a:pt x="355" y="34"/>
                      </a:cubicBezTo>
                      <a:close/>
                      <a:moveTo>
                        <a:pt x="356" y="34"/>
                      </a:moveTo>
                      <a:cubicBezTo>
                        <a:pt x="357" y="35"/>
                        <a:pt x="358" y="34"/>
                        <a:pt x="358" y="34"/>
                      </a:cubicBezTo>
                      <a:cubicBezTo>
                        <a:pt x="357" y="34"/>
                        <a:pt x="356" y="34"/>
                        <a:pt x="356" y="34"/>
                      </a:cubicBezTo>
                      <a:close/>
                      <a:moveTo>
                        <a:pt x="357" y="36"/>
                      </a:moveTo>
                      <a:cubicBezTo>
                        <a:pt x="356" y="36"/>
                        <a:pt x="354" y="34"/>
                        <a:pt x="354" y="34"/>
                      </a:cubicBezTo>
                      <a:cubicBezTo>
                        <a:pt x="355" y="35"/>
                        <a:pt x="355" y="35"/>
                        <a:pt x="355" y="35"/>
                      </a:cubicBezTo>
                      <a:cubicBezTo>
                        <a:pt x="355" y="36"/>
                        <a:pt x="354" y="35"/>
                        <a:pt x="353" y="36"/>
                      </a:cubicBezTo>
                      <a:cubicBezTo>
                        <a:pt x="355" y="35"/>
                        <a:pt x="356" y="37"/>
                        <a:pt x="357" y="36"/>
                      </a:cubicBezTo>
                      <a:close/>
                      <a:moveTo>
                        <a:pt x="355" y="37"/>
                      </a:moveTo>
                      <a:cubicBezTo>
                        <a:pt x="355" y="37"/>
                        <a:pt x="355" y="38"/>
                        <a:pt x="355" y="38"/>
                      </a:cubicBezTo>
                      <a:cubicBezTo>
                        <a:pt x="355" y="38"/>
                        <a:pt x="357" y="38"/>
                        <a:pt x="357" y="39"/>
                      </a:cubicBezTo>
                      <a:cubicBezTo>
                        <a:pt x="356" y="39"/>
                        <a:pt x="356" y="39"/>
                        <a:pt x="355" y="40"/>
                      </a:cubicBezTo>
                      <a:cubicBezTo>
                        <a:pt x="354" y="38"/>
                        <a:pt x="350" y="39"/>
                        <a:pt x="351" y="40"/>
                      </a:cubicBezTo>
                      <a:cubicBezTo>
                        <a:pt x="350" y="40"/>
                        <a:pt x="350" y="40"/>
                        <a:pt x="350" y="39"/>
                      </a:cubicBezTo>
                      <a:cubicBezTo>
                        <a:pt x="350" y="40"/>
                        <a:pt x="350" y="40"/>
                        <a:pt x="350" y="41"/>
                      </a:cubicBezTo>
                      <a:cubicBezTo>
                        <a:pt x="351" y="41"/>
                        <a:pt x="352" y="40"/>
                        <a:pt x="352" y="40"/>
                      </a:cubicBezTo>
                      <a:cubicBezTo>
                        <a:pt x="353" y="40"/>
                        <a:pt x="354" y="40"/>
                        <a:pt x="354" y="40"/>
                      </a:cubicBezTo>
                      <a:cubicBezTo>
                        <a:pt x="354" y="41"/>
                        <a:pt x="352" y="41"/>
                        <a:pt x="352" y="41"/>
                      </a:cubicBezTo>
                      <a:cubicBezTo>
                        <a:pt x="353" y="41"/>
                        <a:pt x="354" y="41"/>
                        <a:pt x="354" y="42"/>
                      </a:cubicBezTo>
                      <a:cubicBezTo>
                        <a:pt x="353" y="42"/>
                        <a:pt x="353" y="43"/>
                        <a:pt x="354" y="43"/>
                      </a:cubicBezTo>
                      <a:cubicBezTo>
                        <a:pt x="354" y="41"/>
                        <a:pt x="356" y="43"/>
                        <a:pt x="357" y="42"/>
                      </a:cubicBezTo>
                      <a:cubicBezTo>
                        <a:pt x="356" y="41"/>
                        <a:pt x="356" y="41"/>
                        <a:pt x="356" y="41"/>
                      </a:cubicBezTo>
                      <a:cubicBezTo>
                        <a:pt x="357" y="41"/>
                        <a:pt x="356" y="40"/>
                        <a:pt x="357" y="40"/>
                      </a:cubicBezTo>
                      <a:cubicBezTo>
                        <a:pt x="356" y="40"/>
                        <a:pt x="356" y="40"/>
                        <a:pt x="355" y="39"/>
                      </a:cubicBezTo>
                      <a:cubicBezTo>
                        <a:pt x="357" y="40"/>
                        <a:pt x="359" y="39"/>
                        <a:pt x="358" y="39"/>
                      </a:cubicBezTo>
                      <a:cubicBezTo>
                        <a:pt x="359" y="38"/>
                        <a:pt x="356" y="39"/>
                        <a:pt x="356" y="38"/>
                      </a:cubicBezTo>
                      <a:cubicBezTo>
                        <a:pt x="356" y="38"/>
                        <a:pt x="356" y="38"/>
                        <a:pt x="356" y="38"/>
                      </a:cubicBezTo>
                      <a:cubicBezTo>
                        <a:pt x="357" y="38"/>
                        <a:pt x="358" y="38"/>
                        <a:pt x="358" y="38"/>
                      </a:cubicBezTo>
                      <a:cubicBezTo>
                        <a:pt x="357" y="37"/>
                        <a:pt x="360" y="36"/>
                        <a:pt x="360" y="37"/>
                      </a:cubicBezTo>
                      <a:cubicBezTo>
                        <a:pt x="360" y="37"/>
                        <a:pt x="359" y="36"/>
                        <a:pt x="359" y="36"/>
                      </a:cubicBezTo>
                      <a:cubicBezTo>
                        <a:pt x="361" y="36"/>
                        <a:pt x="360" y="36"/>
                        <a:pt x="361" y="37"/>
                      </a:cubicBezTo>
                      <a:cubicBezTo>
                        <a:pt x="360" y="37"/>
                        <a:pt x="359" y="37"/>
                        <a:pt x="359" y="38"/>
                      </a:cubicBezTo>
                      <a:cubicBezTo>
                        <a:pt x="361" y="38"/>
                        <a:pt x="361" y="35"/>
                        <a:pt x="363" y="37"/>
                      </a:cubicBezTo>
                      <a:cubicBezTo>
                        <a:pt x="363" y="37"/>
                        <a:pt x="363" y="37"/>
                        <a:pt x="363" y="37"/>
                      </a:cubicBezTo>
                      <a:cubicBezTo>
                        <a:pt x="364" y="37"/>
                        <a:pt x="366" y="36"/>
                        <a:pt x="367" y="36"/>
                      </a:cubicBezTo>
                      <a:cubicBezTo>
                        <a:pt x="365" y="35"/>
                        <a:pt x="362" y="36"/>
                        <a:pt x="360" y="35"/>
                      </a:cubicBezTo>
                      <a:cubicBezTo>
                        <a:pt x="359" y="36"/>
                        <a:pt x="357" y="38"/>
                        <a:pt x="355" y="37"/>
                      </a:cubicBezTo>
                      <a:cubicBezTo>
                        <a:pt x="355" y="37"/>
                        <a:pt x="354" y="37"/>
                        <a:pt x="353" y="37"/>
                      </a:cubicBezTo>
                      <a:cubicBezTo>
                        <a:pt x="353" y="38"/>
                        <a:pt x="352" y="36"/>
                        <a:pt x="352" y="37"/>
                      </a:cubicBezTo>
                      <a:cubicBezTo>
                        <a:pt x="352" y="37"/>
                        <a:pt x="352" y="37"/>
                        <a:pt x="352" y="37"/>
                      </a:cubicBezTo>
                      <a:cubicBezTo>
                        <a:pt x="352" y="37"/>
                        <a:pt x="351" y="37"/>
                        <a:pt x="351" y="38"/>
                      </a:cubicBezTo>
                      <a:cubicBezTo>
                        <a:pt x="350" y="37"/>
                        <a:pt x="350" y="37"/>
                        <a:pt x="350" y="37"/>
                      </a:cubicBezTo>
                      <a:cubicBezTo>
                        <a:pt x="350" y="37"/>
                        <a:pt x="347" y="37"/>
                        <a:pt x="348" y="37"/>
                      </a:cubicBezTo>
                      <a:cubicBezTo>
                        <a:pt x="351" y="37"/>
                        <a:pt x="353" y="39"/>
                        <a:pt x="355" y="37"/>
                      </a:cubicBezTo>
                      <a:close/>
                      <a:moveTo>
                        <a:pt x="336" y="43"/>
                      </a:moveTo>
                      <a:cubicBezTo>
                        <a:pt x="336" y="44"/>
                        <a:pt x="335" y="44"/>
                        <a:pt x="335" y="45"/>
                      </a:cubicBezTo>
                      <a:cubicBezTo>
                        <a:pt x="336" y="44"/>
                        <a:pt x="336" y="44"/>
                        <a:pt x="336" y="44"/>
                      </a:cubicBezTo>
                      <a:cubicBezTo>
                        <a:pt x="336" y="44"/>
                        <a:pt x="336" y="44"/>
                        <a:pt x="336" y="44"/>
                      </a:cubicBezTo>
                      <a:cubicBezTo>
                        <a:pt x="336" y="45"/>
                        <a:pt x="338" y="44"/>
                        <a:pt x="337" y="44"/>
                      </a:cubicBezTo>
                      <a:cubicBezTo>
                        <a:pt x="336" y="44"/>
                        <a:pt x="336" y="43"/>
                        <a:pt x="336" y="43"/>
                      </a:cubicBezTo>
                      <a:close/>
                      <a:moveTo>
                        <a:pt x="343" y="43"/>
                      </a:moveTo>
                      <a:cubicBezTo>
                        <a:pt x="344" y="43"/>
                        <a:pt x="346" y="43"/>
                        <a:pt x="347" y="42"/>
                      </a:cubicBezTo>
                      <a:cubicBezTo>
                        <a:pt x="348" y="42"/>
                        <a:pt x="348" y="43"/>
                        <a:pt x="348" y="43"/>
                      </a:cubicBezTo>
                      <a:cubicBezTo>
                        <a:pt x="348" y="42"/>
                        <a:pt x="348" y="42"/>
                        <a:pt x="347" y="41"/>
                      </a:cubicBezTo>
                      <a:cubicBezTo>
                        <a:pt x="345" y="42"/>
                        <a:pt x="345" y="42"/>
                        <a:pt x="345" y="42"/>
                      </a:cubicBezTo>
                      <a:cubicBezTo>
                        <a:pt x="345" y="42"/>
                        <a:pt x="346" y="42"/>
                        <a:pt x="345" y="42"/>
                      </a:cubicBezTo>
                      <a:cubicBezTo>
                        <a:pt x="345" y="42"/>
                        <a:pt x="344" y="42"/>
                        <a:pt x="344" y="42"/>
                      </a:cubicBezTo>
                      <a:cubicBezTo>
                        <a:pt x="344" y="42"/>
                        <a:pt x="345" y="42"/>
                        <a:pt x="345" y="43"/>
                      </a:cubicBezTo>
                      <a:cubicBezTo>
                        <a:pt x="344" y="43"/>
                        <a:pt x="343" y="42"/>
                        <a:pt x="343" y="43"/>
                      </a:cubicBezTo>
                      <a:close/>
                      <a:moveTo>
                        <a:pt x="347" y="40"/>
                      </a:moveTo>
                      <a:cubicBezTo>
                        <a:pt x="346" y="40"/>
                        <a:pt x="344" y="40"/>
                        <a:pt x="343" y="40"/>
                      </a:cubicBezTo>
                      <a:cubicBezTo>
                        <a:pt x="345" y="40"/>
                        <a:pt x="343" y="41"/>
                        <a:pt x="344" y="41"/>
                      </a:cubicBezTo>
                      <a:cubicBezTo>
                        <a:pt x="344" y="40"/>
                        <a:pt x="347" y="41"/>
                        <a:pt x="347" y="40"/>
                      </a:cubicBezTo>
                      <a:close/>
                      <a:moveTo>
                        <a:pt x="339" y="40"/>
                      </a:moveTo>
                      <a:cubicBezTo>
                        <a:pt x="338" y="42"/>
                        <a:pt x="335" y="41"/>
                        <a:pt x="333" y="42"/>
                      </a:cubicBezTo>
                      <a:cubicBezTo>
                        <a:pt x="333" y="42"/>
                        <a:pt x="333" y="43"/>
                        <a:pt x="334" y="43"/>
                      </a:cubicBezTo>
                      <a:cubicBezTo>
                        <a:pt x="335" y="43"/>
                        <a:pt x="334" y="42"/>
                        <a:pt x="335" y="42"/>
                      </a:cubicBezTo>
                      <a:cubicBezTo>
                        <a:pt x="335" y="43"/>
                        <a:pt x="335" y="42"/>
                        <a:pt x="336" y="42"/>
                      </a:cubicBezTo>
                      <a:cubicBezTo>
                        <a:pt x="336" y="43"/>
                        <a:pt x="336" y="43"/>
                        <a:pt x="337" y="43"/>
                      </a:cubicBezTo>
                      <a:cubicBezTo>
                        <a:pt x="337" y="42"/>
                        <a:pt x="338" y="42"/>
                        <a:pt x="339" y="42"/>
                      </a:cubicBezTo>
                      <a:cubicBezTo>
                        <a:pt x="338" y="43"/>
                        <a:pt x="341" y="42"/>
                        <a:pt x="340" y="43"/>
                      </a:cubicBezTo>
                      <a:cubicBezTo>
                        <a:pt x="341" y="43"/>
                        <a:pt x="341" y="43"/>
                        <a:pt x="341" y="43"/>
                      </a:cubicBezTo>
                      <a:cubicBezTo>
                        <a:pt x="341" y="42"/>
                        <a:pt x="341" y="41"/>
                        <a:pt x="342" y="41"/>
                      </a:cubicBezTo>
                      <a:cubicBezTo>
                        <a:pt x="342" y="41"/>
                        <a:pt x="342" y="41"/>
                        <a:pt x="342" y="41"/>
                      </a:cubicBezTo>
                      <a:cubicBezTo>
                        <a:pt x="341" y="41"/>
                        <a:pt x="340" y="40"/>
                        <a:pt x="339" y="40"/>
                      </a:cubicBezTo>
                      <a:close/>
                      <a:moveTo>
                        <a:pt x="333" y="42"/>
                      </a:moveTo>
                      <a:cubicBezTo>
                        <a:pt x="332" y="42"/>
                        <a:pt x="330" y="42"/>
                        <a:pt x="329" y="43"/>
                      </a:cubicBezTo>
                      <a:cubicBezTo>
                        <a:pt x="330" y="43"/>
                        <a:pt x="332" y="43"/>
                        <a:pt x="333" y="42"/>
                      </a:cubicBezTo>
                      <a:close/>
                      <a:moveTo>
                        <a:pt x="316" y="44"/>
                      </a:moveTo>
                      <a:cubicBezTo>
                        <a:pt x="315" y="44"/>
                        <a:pt x="315" y="44"/>
                        <a:pt x="314" y="44"/>
                      </a:cubicBezTo>
                      <a:cubicBezTo>
                        <a:pt x="314" y="45"/>
                        <a:pt x="314" y="45"/>
                        <a:pt x="314" y="45"/>
                      </a:cubicBezTo>
                      <a:cubicBezTo>
                        <a:pt x="315" y="45"/>
                        <a:pt x="315" y="45"/>
                        <a:pt x="315" y="45"/>
                      </a:cubicBezTo>
                      <a:cubicBezTo>
                        <a:pt x="315" y="44"/>
                        <a:pt x="315" y="45"/>
                        <a:pt x="316" y="44"/>
                      </a:cubicBezTo>
                      <a:cubicBezTo>
                        <a:pt x="316" y="44"/>
                        <a:pt x="316" y="44"/>
                        <a:pt x="316" y="44"/>
                      </a:cubicBezTo>
                      <a:close/>
                      <a:moveTo>
                        <a:pt x="314" y="46"/>
                      </a:moveTo>
                      <a:cubicBezTo>
                        <a:pt x="314" y="45"/>
                        <a:pt x="311" y="46"/>
                        <a:pt x="312" y="45"/>
                      </a:cubicBezTo>
                      <a:cubicBezTo>
                        <a:pt x="311" y="45"/>
                        <a:pt x="311" y="44"/>
                        <a:pt x="311" y="45"/>
                      </a:cubicBezTo>
                      <a:cubicBezTo>
                        <a:pt x="311" y="45"/>
                        <a:pt x="312" y="45"/>
                        <a:pt x="312" y="46"/>
                      </a:cubicBezTo>
                      <a:cubicBezTo>
                        <a:pt x="312" y="46"/>
                        <a:pt x="313" y="47"/>
                        <a:pt x="314" y="46"/>
                      </a:cubicBezTo>
                      <a:close/>
                      <a:moveTo>
                        <a:pt x="303" y="48"/>
                      </a:moveTo>
                      <a:cubicBezTo>
                        <a:pt x="304" y="49"/>
                        <a:pt x="303" y="48"/>
                        <a:pt x="302" y="49"/>
                      </a:cubicBezTo>
                      <a:cubicBezTo>
                        <a:pt x="303" y="49"/>
                        <a:pt x="304" y="49"/>
                        <a:pt x="304" y="48"/>
                      </a:cubicBezTo>
                      <a:cubicBezTo>
                        <a:pt x="303" y="49"/>
                        <a:pt x="304" y="48"/>
                        <a:pt x="304" y="48"/>
                      </a:cubicBezTo>
                      <a:cubicBezTo>
                        <a:pt x="304" y="47"/>
                        <a:pt x="304" y="48"/>
                        <a:pt x="303" y="48"/>
                      </a:cubicBezTo>
                      <a:close/>
                      <a:moveTo>
                        <a:pt x="313" y="47"/>
                      </a:moveTo>
                      <a:cubicBezTo>
                        <a:pt x="314" y="48"/>
                        <a:pt x="315" y="47"/>
                        <a:pt x="315" y="47"/>
                      </a:cubicBezTo>
                      <a:cubicBezTo>
                        <a:pt x="314" y="46"/>
                        <a:pt x="313" y="47"/>
                        <a:pt x="313" y="47"/>
                      </a:cubicBezTo>
                      <a:close/>
                      <a:moveTo>
                        <a:pt x="301" y="50"/>
                      </a:moveTo>
                      <a:cubicBezTo>
                        <a:pt x="301" y="49"/>
                        <a:pt x="301" y="49"/>
                        <a:pt x="302" y="49"/>
                      </a:cubicBezTo>
                      <a:cubicBezTo>
                        <a:pt x="302" y="48"/>
                        <a:pt x="300" y="49"/>
                        <a:pt x="301" y="48"/>
                      </a:cubicBezTo>
                      <a:cubicBezTo>
                        <a:pt x="300" y="48"/>
                        <a:pt x="300" y="48"/>
                        <a:pt x="300" y="48"/>
                      </a:cubicBezTo>
                      <a:cubicBezTo>
                        <a:pt x="300" y="48"/>
                        <a:pt x="301" y="49"/>
                        <a:pt x="301" y="50"/>
                      </a:cubicBezTo>
                      <a:close/>
                      <a:moveTo>
                        <a:pt x="300" y="49"/>
                      </a:moveTo>
                      <a:cubicBezTo>
                        <a:pt x="299" y="49"/>
                        <a:pt x="299" y="49"/>
                        <a:pt x="299" y="48"/>
                      </a:cubicBezTo>
                      <a:cubicBezTo>
                        <a:pt x="298" y="49"/>
                        <a:pt x="298" y="49"/>
                        <a:pt x="298" y="49"/>
                      </a:cubicBezTo>
                      <a:cubicBezTo>
                        <a:pt x="299" y="50"/>
                        <a:pt x="297" y="49"/>
                        <a:pt x="297" y="50"/>
                      </a:cubicBezTo>
                      <a:cubicBezTo>
                        <a:pt x="297" y="50"/>
                        <a:pt x="297" y="50"/>
                        <a:pt x="297" y="50"/>
                      </a:cubicBezTo>
                      <a:cubicBezTo>
                        <a:pt x="297" y="50"/>
                        <a:pt x="297" y="51"/>
                        <a:pt x="298" y="51"/>
                      </a:cubicBezTo>
                      <a:cubicBezTo>
                        <a:pt x="297" y="50"/>
                        <a:pt x="299" y="50"/>
                        <a:pt x="300" y="49"/>
                      </a:cubicBezTo>
                      <a:close/>
                      <a:moveTo>
                        <a:pt x="305" y="48"/>
                      </a:moveTo>
                      <a:cubicBezTo>
                        <a:pt x="306" y="49"/>
                        <a:pt x="304" y="50"/>
                        <a:pt x="305" y="50"/>
                      </a:cubicBezTo>
                      <a:cubicBezTo>
                        <a:pt x="306" y="50"/>
                        <a:pt x="306" y="48"/>
                        <a:pt x="305" y="48"/>
                      </a:cubicBezTo>
                      <a:close/>
                      <a:moveTo>
                        <a:pt x="319" y="46"/>
                      </a:moveTo>
                      <a:cubicBezTo>
                        <a:pt x="319" y="46"/>
                        <a:pt x="318" y="46"/>
                        <a:pt x="318" y="47"/>
                      </a:cubicBezTo>
                      <a:cubicBezTo>
                        <a:pt x="319" y="47"/>
                        <a:pt x="320" y="47"/>
                        <a:pt x="319" y="46"/>
                      </a:cubicBezTo>
                      <a:close/>
                      <a:moveTo>
                        <a:pt x="333" y="45"/>
                      </a:moveTo>
                      <a:cubicBezTo>
                        <a:pt x="333" y="45"/>
                        <a:pt x="333" y="46"/>
                        <a:pt x="334" y="46"/>
                      </a:cubicBezTo>
                      <a:cubicBezTo>
                        <a:pt x="336" y="45"/>
                        <a:pt x="334" y="45"/>
                        <a:pt x="333" y="45"/>
                      </a:cubicBezTo>
                      <a:cubicBezTo>
                        <a:pt x="333" y="45"/>
                        <a:pt x="335" y="45"/>
                        <a:pt x="334" y="45"/>
                      </a:cubicBezTo>
                      <a:cubicBezTo>
                        <a:pt x="333" y="45"/>
                        <a:pt x="333" y="45"/>
                        <a:pt x="333" y="44"/>
                      </a:cubicBezTo>
                      <a:cubicBezTo>
                        <a:pt x="331" y="45"/>
                        <a:pt x="329" y="43"/>
                        <a:pt x="328" y="45"/>
                      </a:cubicBezTo>
                      <a:cubicBezTo>
                        <a:pt x="329" y="44"/>
                        <a:pt x="330" y="45"/>
                        <a:pt x="329" y="46"/>
                      </a:cubicBezTo>
                      <a:cubicBezTo>
                        <a:pt x="329" y="46"/>
                        <a:pt x="326" y="47"/>
                        <a:pt x="326" y="46"/>
                      </a:cubicBezTo>
                      <a:cubicBezTo>
                        <a:pt x="326" y="45"/>
                        <a:pt x="326" y="45"/>
                        <a:pt x="327" y="46"/>
                      </a:cubicBezTo>
                      <a:cubicBezTo>
                        <a:pt x="327" y="45"/>
                        <a:pt x="328" y="45"/>
                        <a:pt x="328" y="44"/>
                      </a:cubicBezTo>
                      <a:cubicBezTo>
                        <a:pt x="327" y="44"/>
                        <a:pt x="326" y="45"/>
                        <a:pt x="325" y="44"/>
                      </a:cubicBezTo>
                      <a:cubicBezTo>
                        <a:pt x="325" y="44"/>
                        <a:pt x="326" y="44"/>
                        <a:pt x="326" y="44"/>
                      </a:cubicBezTo>
                      <a:cubicBezTo>
                        <a:pt x="327" y="44"/>
                        <a:pt x="327" y="44"/>
                        <a:pt x="327" y="44"/>
                      </a:cubicBezTo>
                      <a:cubicBezTo>
                        <a:pt x="328" y="43"/>
                        <a:pt x="327" y="43"/>
                        <a:pt x="327" y="42"/>
                      </a:cubicBezTo>
                      <a:cubicBezTo>
                        <a:pt x="325" y="42"/>
                        <a:pt x="325" y="43"/>
                        <a:pt x="324" y="43"/>
                      </a:cubicBezTo>
                      <a:cubicBezTo>
                        <a:pt x="324" y="43"/>
                        <a:pt x="324" y="43"/>
                        <a:pt x="323" y="43"/>
                      </a:cubicBezTo>
                      <a:cubicBezTo>
                        <a:pt x="323" y="44"/>
                        <a:pt x="324" y="43"/>
                        <a:pt x="325" y="44"/>
                      </a:cubicBezTo>
                      <a:cubicBezTo>
                        <a:pt x="324" y="44"/>
                        <a:pt x="323" y="44"/>
                        <a:pt x="322" y="44"/>
                      </a:cubicBezTo>
                      <a:cubicBezTo>
                        <a:pt x="322" y="44"/>
                        <a:pt x="322" y="44"/>
                        <a:pt x="321" y="44"/>
                      </a:cubicBezTo>
                      <a:cubicBezTo>
                        <a:pt x="321" y="45"/>
                        <a:pt x="323" y="45"/>
                        <a:pt x="324" y="44"/>
                      </a:cubicBezTo>
                      <a:cubicBezTo>
                        <a:pt x="325" y="44"/>
                        <a:pt x="325" y="46"/>
                        <a:pt x="326" y="46"/>
                      </a:cubicBezTo>
                      <a:cubicBezTo>
                        <a:pt x="325" y="46"/>
                        <a:pt x="326" y="47"/>
                        <a:pt x="325" y="47"/>
                      </a:cubicBezTo>
                      <a:cubicBezTo>
                        <a:pt x="323" y="47"/>
                        <a:pt x="322" y="47"/>
                        <a:pt x="320" y="47"/>
                      </a:cubicBezTo>
                      <a:cubicBezTo>
                        <a:pt x="320" y="47"/>
                        <a:pt x="321" y="48"/>
                        <a:pt x="321" y="48"/>
                      </a:cubicBezTo>
                      <a:cubicBezTo>
                        <a:pt x="321" y="48"/>
                        <a:pt x="320" y="48"/>
                        <a:pt x="320" y="48"/>
                      </a:cubicBezTo>
                      <a:cubicBezTo>
                        <a:pt x="323" y="47"/>
                        <a:pt x="325" y="49"/>
                        <a:pt x="326" y="48"/>
                      </a:cubicBezTo>
                      <a:cubicBezTo>
                        <a:pt x="326" y="46"/>
                        <a:pt x="330" y="48"/>
                        <a:pt x="333" y="45"/>
                      </a:cubicBezTo>
                      <a:close/>
                      <a:moveTo>
                        <a:pt x="338" y="46"/>
                      </a:moveTo>
                      <a:cubicBezTo>
                        <a:pt x="338" y="46"/>
                        <a:pt x="339" y="46"/>
                        <a:pt x="339" y="45"/>
                      </a:cubicBezTo>
                      <a:cubicBezTo>
                        <a:pt x="337" y="45"/>
                        <a:pt x="337" y="45"/>
                        <a:pt x="336" y="46"/>
                      </a:cubicBezTo>
                      <a:cubicBezTo>
                        <a:pt x="337" y="46"/>
                        <a:pt x="337" y="45"/>
                        <a:pt x="338" y="46"/>
                      </a:cubicBezTo>
                      <a:cubicBezTo>
                        <a:pt x="338" y="46"/>
                        <a:pt x="337" y="46"/>
                        <a:pt x="337" y="47"/>
                      </a:cubicBezTo>
                      <a:lnTo>
                        <a:pt x="338" y="46"/>
                      </a:lnTo>
                      <a:close/>
                      <a:moveTo>
                        <a:pt x="343" y="46"/>
                      </a:moveTo>
                      <a:cubicBezTo>
                        <a:pt x="342" y="46"/>
                        <a:pt x="342" y="45"/>
                        <a:pt x="341" y="45"/>
                      </a:cubicBezTo>
                      <a:cubicBezTo>
                        <a:pt x="341" y="46"/>
                        <a:pt x="341" y="46"/>
                        <a:pt x="341" y="46"/>
                      </a:cubicBezTo>
                      <a:cubicBezTo>
                        <a:pt x="342" y="46"/>
                        <a:pt x="343" y="47"/>
                        <a:pt x="343" y="46"/>
                      </a:cubicBezTo>
                      <a:close/>
                      <a:moveTo>
                        <a:pt x="353" y="45"/>
                      </a:moveTo>
                      <a:cubicBezTo>
                        <a:pt x="354" y="45"/>
                        <a:pt x="355" y="45"/>
                        <a:pt x="354" y="44"/>
                      </a:cubicBezTo>
                      <a:cubicBezTo>
                        <a:pt x="354" y="44"/>
                        <a:pt x="353" y="44"/>
                        <a:pt x="353" y="45"/>
                      </a:cubicBezTo>
                      <a:close/>
                      <a:moveTo>
                        <a:pt x="352" y="46"/>
                      </a:moveTo>
                      <a:cubicBezTo>
                        <a:pt x="352" y="46"/>
                        <a:pt x="351" y="47"/>
                        <a:pt x="351" y="47"/>
                      </a:cubicBezTo>
                      <a:cubicBezTo>
                        <a:pt x="351" y="47"/>
                        <a:pt x="351" y="46"/>
                        <a:pt x="351" y="46"/>
                      </a:cubicBezTo>
                      <a:cubicBezTo>
                        <a:pt x="351" y="47"/>
                        <a:pt x="349" y="46"/>
                        <a:pt x="350" y="48"/>
                      </a:cubicBezTo>
                      <a:cubicBezTo>
                        <a:pt x="351" y="47"/>
                        <a:pt x="352" y="48"/>
                        <a:pt x="353" y="48"/>
                      </a:cubicBezTo>
                      <a:cubicBezTo>
                        <a:pt x="354" y="47"/>
                        <a:pt x="357" y="46"/>
                        <a:pt x="354" y="45"/>
                      </a:cubicBezTo>
                      <a:cubicBezTo>
                        <a:pt x="354" y="46"/>
                        <a:pt x="354" y="46"/>
                        <a:pt x="353" y="46"/>
                      </a:cubicBezTo>
                      <a:cubicBezTo>
                        <a:pt x="353" y="46"/>
                        <a:pt x="352" y="45"/>
                        <a:pt x="351" y="45"/>
                      </a:cubicBezTo>
                      <a:cubicBezTo>
                        <a:pt x="351" y="46"/>
                        <a:pt x="352" y="45"/>
                        <a:pt x="352" y="46"/>
                      </a:cubicBezTo>
                      <a:close/>
                      <a:moveTo>
                        <a:pt x="336" y="49"/>
                      </a:moveTo>
                      <a:cubicBezTo>
                        <a:pt x="336" y="48"/>
                        <a:pt x="339" y="49"/>
                        <a:pt x="338" y="48"/>
                      </a:cubicBezTo>
                      <a:cubicBezTo>
                        <a:pt x="338" y="49"/>
                        <a:pt x="336" y="47"/>
                        <a:pt x="336" y="48"/>
                      </a:cubicBezTo>
                      <a:cubicBezTo>
                        <a:pt x="336" y="48"/>
                        <a:pt x="336" y="48"/>
                        <a:pt x="336" y="49"/>
                      </a:cubicBezTo>
                      <a:cubicBezTo>
                        <a:pt x="336" y="49"/>
                        <a:pt x="336" y="49"/>
                        <a:pt x="336" y="49"/>
                      </a:cubicBezTo>
                      <a:close/>
                      <a:moveTo>
                        <a:pt x="348" y="48"/>
                      </a:moveTo>
                      <a:cubicBezTo>
                        <a:pt x="349" y="48"/>
                        <a:pt x="349" y="47"/>
                        <a:pt x="349" y="47"/>
                      </a:cubicBezTo>
                      <a:cubicBezTo>
                        <a:pt x="348" y="47"/>
                        <a:pt x="348" y="47"/>
                        <a:pt x="347" y="47"/>
                      </a:cubicBezTo>
                      <a:cubicBezTo>
                        <a:pt x="347" y="47"/>
                        <a:pt x="347" y="47"/>
                        <a:pt x="347" y="47"/>
                      </a:cubicBezTo>
                      <a:cubicBezTo>
                        <a:pt x="348" y="47"/>
                        <a:pt x="347" y="49"/>
                        <a:pt x="348" y="48"/>
                      </a:cubicBezTo>
                      <a:close/>
                      <a:moveTo>
                        <a:pt x="345" y="49"/>
                      </a:moveTo>
                      <a:cubicBezTo>
                        <a:pt x="344" y="49"/>
                        <a:pt x="344" y="49"/>
                        <a:pt x="343" y="49"/>
                      </a:cubicBezTo>
                      <a:cubicBezTo>
                        <a:pt x="343" y="50"/>
                        <a:pt x="344" y="49"/>
                        <a:pt x="345" y="49"/>
                      </a:cubicBezTo>
                      <a:close/>
                      <a:moveTo>
                        <a:pt x="348" y="49"/>
                      </a:moveTo>
                      <a:cubicBezTo>
                        <a:pt x="348" y="49"/>
                        <a:pt x="347" y="49"/>
                        <a:pt x="347" y="49"/>
                      </a:cubicBezTo>
                      <a:cubicBezTo>
                        <a:pt x="348" y="50"/>
                        <a:pt x="349" y="50"/>
                        <a:pt x="349" y="49"/>
                      </a:cubicBezTo>
                      <a:cubicBezTo>
                        <a:pt x="348" y="49"/>
                        <a:pt x="348" y="49"/>
                        <a:pt x="348" y="49"/>
                      </a:cubicBezTo>
                      <a:close/>
                      <a:moveTo>
                        <a:pt x="363" y="47"/>
                      </a:moveTo>
                      <a:cubicBezTo>
                        <a:pt x="363" y="46"/>
                        <a:pt x="364" y="46"/>
                        <a:pt x="364" y="47"/>
                      </a:cubicBezTo>
                      <a:cubicBezTo>
                        <a:pt x="364" y="45"/>
                        <a:pt x="362" y="47"/>
                        <a:pt x="363" y="47"/>
                      </a:cubicBezTo>
                      <a:close/>
                      <a:moveTo>
                        <a:pt x="372" y="46"/>
                      </a:moveTo>
                      <a:cubicBezTo>
                        <a:pt x="372" y="47"/>
                        <a:pt x="372" y="47"/>
                        <a:pt x="372" y="47"/>
                      </a:cubicBezTo>
                      <a:cubicBezTo>
                        <a:pt x="372" y="47"/>
                        <a:pt x="372" y="47"/>
                        <a:pt x="372" y="46"/>
                      </a:cubicBezTo>
                      <a:cubicBezTo>
                        <a:pt x="371" y="47"/>
                        <a:pt x="370" y="46"/>
                        <a:pt x="370" y="46"/>
                      </a:cubicBezTo>
                      <a:cubicBezTo>
                        <a:pt x="371" y="46"/>
                        <a:pt x="371" y="46"/>
                        <a:pt x="371" y="46"/>
                      </a:cubicBezTo>
                      <a:cubicBezTo>
                        <a:pt x="370" y="47"/>
                        <a:pt x="371" y="47"/>
                        <a:pt x="371" y="48"/>
                      </a:cubicBezTo>
                      <a:cubicBezTo>
                        <a:pt x="372" y="48"/>
                        <a:pt x="371" y="47"/>
                        <a:pt x="372" y="46"/>
                      </a:cubicBezTo>
                      <a:close/>
                      <a:moveTo>
                        <a:pt x="373" y="48"/>
                      </a:moveTo>
                      <a:cubicBezTo>
                        <a:pt x="374" y="48"/>
                        <a:pt x="374" y="47"/>
                        <a:pt x="374" y="47"/>
                      </a:cubicBezTo>
                      <a:cubicBezTo>
                        <a:pt x="374" y="46"/>
                        <a:pt x="372" y="47"/>
                        <a:pt x="373" y="47"/>
                      </a:cubicBezTo>
                      <a:cubicBezTo>
                        <a:pt x="373" y="47"/>
                        <a:pt x="373" y="47"/>
                        <a:pt x="373" y="47"/>
                      </a:cubicBezTo>
                      <a:cubicBezTo>
                        <a:pt x="374" y="47"/>
                        <a:pt x="374" y="47"/>
                        <a:pt x="373" y="48"/>
                      </a:cubicBezTo>
                      <a:close/>
                      <a:moveTo>
                        <a:pt x="376" y="48"/>
                      </a:moveTo>
                      <a:cubicBezTo>
                        <a:pt x="377" y="47"/>
                        <a:pt x="378" y="47"/>
                        <a:pt x="377" y="46"/>
                      </a:cubicBezTo>
                      <a:cubicBezTo>
                        <a:pt x="375" y="47"/>
                        <a:pt x="376" y="46"/>
                        <a:pt x="375" y="47"/>
                      </a:cubicBezTo>
                      <a:cubicBezTo>
                        <a:pt x="376" y="47"/>
                        <a:pt x="376" y="47"/>
                        <a:pt x="376" y="48"/>
                      </a:cubicBezTo>
                      <a:close/>
                      <a:moveTo>
                        <a:pt x="371" y="48"/>
                      </a:moveTo>
                      <a:cubicBezTo>
                        <a:pt x="370" y="49"/>
                        <a:pt x="368" y="48"/>
                        <a:pt x="368" y="49"/>
                      </a:cubicBezTo>
                      <a:cubicBezTo>
                        <a:pt x="369" y="49"/>
                        <a:pt x="371" y="49"/>
                        <a:pt x="371" y="48"/>
                      </a:cubicBezTo>
                      <a:close/>
                      <a:moveTo>
                        <a:pt x="390" y="47"/>
                      </a:moveTo>
                      <a:cubicBezTo>
                        <a:pt x="391" y="46"/>
                        <a:pt x="391" y="46"/>
                        <a:pt x="391" y="46"/>
                      </a:cubicBezTo>
                      <a:cubicBezTo>
                        <a:pt x="391" y="45"/>
                        <a:pt x="390" y="46"/>
                        <a:pt x="390" y="45"/>
                      </a:cubicBezTo>
                      <a:cubicBezTo>
                        <a:pt x="391" y="44"/>
                        <a:pt x="390" y="44"/>
                        <a:pt x="391" y="44"/>
                      </a:cubicBezTo>
                      <a:cubicBezTo>
                        <a:pt x="391" y="44"/>
                        <a:pt x="390" y="44"/>
                        <a:pt x="391" y="43"/>
                      </a:cubicBezTo>
                      <a:cubicBezTo>
                        <a:pt x="390" y="44"/>
                        <a:pt x="389" y="44"/>
                        <a:pt x="389" y="44"/>
                      </a:cubicBezTo>
                      <a:cubicBezTo>
                        <a:pt x="389" y="44"/>
                        <a:pt x="390" y="44"/>
                        <a:pt x="390" y="44"/>
                      </a:cubicBezTo>
                      <a:cubicBezTo>
                        <a:pt x="389" y="45"/>
                        <a:pt x="388" y="45"/>
                        <a:pt x="387" y="45"/>
                      </a:cubicBezTo>
                      <a:cubicBezTo>
                        <a:pt x="388" y="45"/>
                        <a:pt x="389" y="45"/>
                        <a:pt x="389" y="44"/>
                      </a:cubicBezTo>
                      <a:cubicBezTo>
                        <a:pt x="387" y="44"/>
                        <a:pt x="385" y="45"/>
                        <a:pt x="384" y="45"/>
                      </a:cubicBezTo>
                      <a:cubicBezTo>
                        <a:pt x="384" y="45"/>
                        <a:pt x="385" y="45"/>
                        <a:pt x="384" y="46"/>
                      </a:cubicBezTo>
                      <a:cubicBezTo>
                        <a:pt x="385" y="45"/>
                        <a:pt x="385" y="46"/>
                        <a:pt x="385" y="46"/>
                      </a:cubicBezTo>
                      <a:cubicBezTo>
                        <a:pt x="386" y="45"/>
                        <a:pt x="387" y="46"/>
                        <a:pt x="388" y="46"/>
                      </a:cubicBezTo>
                      <a:cubicBezTo>
                        <a:pt x="388" y="46"/>
                        <a:pt x="389" y="46"/>
                        <a:pt x="388" y="47"/>
                      </a:cubicBezTo>
                      <a:cubicBezTo>
                        <a:pt x="389" y="47"/>
                        <a:pt x="389" y="47"/>
                        <a:pt x="390" y="47"/>
                      </a:cubicBezTo>
                      <a:cubicBezTo>
                        <a:pt x="389" y="46"/>
                        <a:pt x="390" y="47"/>
                        <a:pt x="390" y="47"/>
                      </a:cubicBezTo>
                      <a:close/>
                      <a:moveTo>
                        <a:pt x="405" y="48"/>
                      </a:moveTo>
                      <a:cubicBezTo>
                        <a:pt x="405" y="48"/>
                        <a:pt x="405" y="48"/>
                        <a:pt x="405" y="48"/>
                      </a:cubicBezTo>
                      <a:cubicBezTo>
                        <a:pt x="404" y="49"/>
                        <a:pt x="406" y="49"/>
                        <a:pt x="406" y="48"/>
                      </a:cubicBezTo>
                      <a:cubicBezTo>
                        <a:pt x="405" y="48"/>
                        <a:pt x="406" y="47"/>
                        <a:pt x="405" y="47"/>
                      </a:cubicBezTo>
                      <a:cubicBezTo>
                        <a:pt x="404" y="47"/>
                        <a:pt x="404" y="48"/>
                        <a:pt x="405" y="48"/>
                      </a:cubicBezTo>
                      <a:close/>
                      <a:moveTo>
                        <a:pt x="340" y="57"/>
                      </a:moveTo>
                      <a:cubicBezTo>
                        <a:pt x="339" y="57"/>
                        <a:pt x="338" y="56"/>
                        <a:pt x="337" y="57"/>
                      </a:cubicBezTo>
                      <a:cubicBezTo>
                        <a:pt x="337" y="55"/>
                        <a:pt x="340" y="57"/>
                        <a:pt x="340" y="57"/>
                      </a:cubicBezTo>
                      <a:close/>
                      <a:moveTo>
                        <a:pt x="273" y="76"/>
                      </a:moveTo>
                      <a:cubicBezTo>
                        <a:pt x="272" y="76"/>
                        <a:pt x="276" y="75"/>
                        <a:pt x="276" y="76"/>
                      </a:cubicBezTo>
                      <a:cubicBezTo>
                        <a:pt x="275" y="76"/>
                        <a:pt x="274" y="78"/>
                        <a:pt x="274" y="77"/>
                      </a:cubicBezTo>
                      <a:cubicBezTo>
                        <a:pt x="273" y="77"/>
                        <a:pt x="274" y="78"/>
                        <a:pt x="272" y="79"/>
                      </a:cubicBezTo>
                      <a:cubicBezTo>
                        <a:pt x="271" y="77"/>
                        <a:pt x="273" y="77"/>
                        <a:pt x="273" y="76"/>
                      </a:cubicBezTo>
                      <a:close/>
                      <a:moveTo>
                        <a:pt x="280" y="99"/>
                      </a:moveTo>
                      <a:cubicBezTo>
                        <a:pt x="281" y="98"/>
                        <a:pt x="279" y="99"/>
                        <a:pt x="279" y="98"/>
                      </a:cubicBezTo>
                      <a:cubicBezTo>
                        <a:pt x="281" y="98"/>
                        <a:pt x="281" y="98"/>
                        <a:pt x="281" y="98"/>
                      </a:cubicBezTo>
                      <a:cubicBezTo>
                        <a:pt x="281" y="99"/>
                        <a:pt x="279" y="99"/>
                        <a:pt x="278" y="99"/>
                      </a:cubicBezTo>
                      <a:cubicBezTo>
                        <a:pt x="278" y="99"/>
                        <a:pt x="279" y="98"/>
                        <a:pt x="280" y="99"/>
                      </a:cubicBezTo>
                      <a:close/>
                      <a:moveTo>
                        <a:pt x="274" y="68"/>
                      </a:moveTo>
                      <a:cubicBezTo>
                        <a:pt x="274" y="68"/>
                        <a:pt x="274" y="68"/>
                        <a:pt x="274" y="69"/>
                      </a:cubicBezTo>
                      <a:cubicBezTo>
                        <a:pt x="274" y="69"/>
                        <a:pt x="273" y="69"/>
                        <a:pt x="273" y="69"/>
                      </a:cubicBezTo>
                      <a:cubicBezTo>
                        <a:pt x="273" y="69"/>
                        <a:pt x="273" y="69"/>
                        <a:pt x="273" y="69"/>
                      </a:cubicBezTo>
                      <a:cubicBezTo>
                        <a:pt x="273" y="69"/>
                        <a:pt x="273" y="69"/>
                        <a:pt x="273" y="69"/>
                      </a:cubicBezTo>
                      <a:cubicBezTo>
                        <a:pt x="273" y="69"/>
                        <a:pt x="273" y="69"/>
                        <a:pt x="274" y="68"/>
                      </a:cubicBezTo>
                      <a:cubicBezTo>
                        <a:pt x="273" y="68"/>
                        <a:pt x="273" y="69"/>
                        <a:pt x="272" y="68"/>
                      </a:cubicBezTo>
                      <a:cubicBezTo>
                        <a:pt x="272" y="67"/>
                        <a:pt x="273" y="68"/>
                        <a:pt x="274" y="68"/>
                      </a:cubicBezTo>
                      <a:close/>
                      <a:moveTo>
                        <a:pt x="278" y="73"/>
                      </a:moveTo>
                      <a:cubicBezTo>
                        <a:pt x="276" y="74"/>
                        <a:pt x="276" y="74"/>
                        <a:pt x="274" y="75"/>
                      </a:cubicBezTo>
                      <a:cubicBezTo>
                        <a:pt x="273" y="74"/>
                        <a:pt x="274" y="72"/>
                        <a:pt x="273" y="71"/>
                      </a:cubicBezTo>
                      <a:cubicBezTo>
                        <a:pt x="273" y="71"/>
                        <a:pt x="273" y="71"/>
                        <a:pt x="273" y="70"/>
                      </a:cubicBezTo>
                      <a:cubicBezTo>
                        <a:pt x="274" y="71"/>
                        <a:pt x="275" y="69"/>
                        <a:pt x="275" y="70"/>
                      </a:cubicBezTo>
                      <a:cubicBezTo>
                        <a:pt x="275" y="71"/>
                        <a:pt x="275" y="70"/>
                        <a:pt x="274" y="70"/>
                      </a:cubicBezTo>
                      <a:cubicBezTo>
                        <a:pt x="274" y="71"/>
                        <a:pt x="273" y="71"/>
                        <a:pt x="273" y="71"/>
                      </a:cubicBezTo>
                      <a:cubicBezTo>
                        <a:pt x="274" y="72"/>
                        <a:pt x="275" y="71"/>
                        <a:pt x="275" y="72"/>
                      </a:cubicBezTo>
                      <a:cubicBezTo>
                        <a:pt x="276" y="71"/>
                        <a:pt x="276" y="71"/>
                        <a:pt x="277" y="71"/>
                      </a:cubicBezTo>
                      <a:cubicBezTo>
                        <a:pt x="277" y="72"/>
                        <a:pt x="277" y="72"/>
                        <a:pt x="277" y="73"/>
                      </a:cubicBezTo>
                      <a:cubicBezTo>
                        <a:pt x="278" y="72"/>
                        <a:pt x="278" y="71"/>
                        <a:pt x="278" y="71"/>
                      </a:cubicBezTo>
                      <a:cubicBezTo>
                        <a:pt x="279" y="71"/>
                        <a:pt x="280" y="71"/>
                        <a:pt x="281" y="71"/>
                      </a:cubicBezTo>
                      <a:cubicBezTo>
                        <a:pt x="281" y="72"/>
                        <a:pt x="281" y="72"/>
                        <a:pt x="282" y="73"/>
                      </a:cubicBezTo>
                      <a:cubicBezTo>
                        <a:pt x="280" y="73"/>
                        <a:pt x="279" y="75"/>
                        <a:pt x="278" y="73"/>
                      </a:cubicBezTo>
                      <a:close/>
                      <a:moveTo>
                        <a:pt x="272" y="62"/>
                      </a:moveTo>
                      <a:cubicBezTo>
                        <a:pt x="272" y="62"/>
                        <a:pt x="273" y="62"/>
                        <a:pt x="273" y="63"/>
                      </a:cubicBezTo>
                      <a:cubicBezTo>
                        <a:pt x="272" y="63"/>
                        <a:pt x="273" y="63"/>
                        <a:pt x="273" y="63"/>
                      </a:cubicBezTo>
                      <a:cubicBezTo>
                        <a:pt x="271" y="63"/>
                        <a:pt x="273" y="62"/>
                        <a:pt x="272" y="62"/>
                      </a:cubicBezTo>
                      <a:close/>
                      <a:moveTo>
                        <a:pt x="281" y="100"/>
                      </a:moveTo>
                      <a:cubicBezTo>
                        <a:pt x="280" y="100"/>
                        <a:pt x="281" y="100"/>
                        <a:pt x="281" y="100"/>
                      </a:cubicBezTo>
                      <a:cubicBezTo>
                        <a:pt x="281" y="101"/>
                        <a:pt x="281" y="101"/>
                        <a:pt x="280" y="101"/>
                      </a:cubicBezTo>
                      <a:cubicBezTo>
                        <a:pt x="280" y="101"/>
                        <a:pt x="280" y="100"/>
                        <a:pt x="281" y="100"/>
                      </a:cubicBezTo>
                      <a:cubicBezTo>
                        <a:pt x="281" y="100"/>
                        <a:pt x="281" y="100"/>
                        <a:pt x="281" y="100"/>
                      </a:cubicBezTo>
                      <a:close/>
                      <a:moveTo>
                        <a:pt x="291" y="58"/>
                      </a:moveTo>
                      <a:cubicBezTo>
                        <a:pt x="291" y="58"/>
                        <a:pt x="291" y="58"/>
                        <a:pt x="291" y="58"/>
                      </a:cubicBezTo>
                      <a:cubicBezTo>
                        <a:pt x="290" y="58"/>
                        <a:pt x="290" y="57"/>
                        <a:pt x="289" y="58"/>
                      </a:cubicBezTo>
                      <a:cubicBezTo>
                        <a:pt x="291" y="58"/>
                        <a:pt x="289" y="59"/>
                        <a:pt x="290" y="60"/>
                      </a:cubicBezTo>
                      <a:cubicBezTo>
                        <a:pt x="291" y="62"/>
                        <a:pt x="293" y="60"/>
                        <a:pt x="297" y="60"/>
                      </a:cubicBezTo>
                      <a:cubicBezTo>
                        <a:pt x="298" y="60"/>
                        <a:pt x="298" y="60"/>
                        <a:pt x="298" y="61"/>
                      </a:cubicBezTo>
                      <a:cubicBezTo>
                        <a:pt x="297" y="62"/>
                        <a:pt x="295" y="60"/>
                        <a:pt x="294" y="62"/>
                      </a:cubicBezTo>
                      <a:cubicBezTo>
                        <a:pt x="293" y="62"/>
                        <a:pt x="292" y="61"/>
                        <a:pt x="291" y="62"/>
                      </a:cubicBezTo>
                      <a:cubicBezTo>
                        <a:pt x="291" y="62"/>
                        <a:pt x="291" y="61"/>
                        <a:pt x="291" y="61"/>
                      </a:cubicBezTo>
                      <a:cubicBezTo>
                        <a:pt x="290" y="62"/>
                        <a:pt x="289" y="61"/>
                        <a:pt x="288" y="61"/>
                      </a:cubicBezTo>
                      <a:cubicBezTo>
                        <a:pt x="288" y="61"/>
                        <a:pt x="289" y="62"/>
                        <a:pt x="289" y="62"/>
                      </a:cubicBezTo>
                      <a:cubicBezTo>
                        <a:pt x="289" y="62"/>
                        <a:pt x="288" y="63"/>
                        <a:pt x="288" y="63"/>
                      </a:cubicBezTo>
                      <a:cubicBezTo>
                        <a:pt x="287" y="62"/>
                        <a:pt x="287" y="62"/>
                        <a:pt x="287" y="62"/>
                      </a:cubicBezTo>
                      <a:cubicBezTo>
                        <a:pt x="287" y="61"/>
                        <a:pt x="289" y="62"/>
                        <a:pt x="288" y="60"/>
                      </a:cubicBezTo>
                      <a:cubicBezTo>
                        <a:pt x="287" y="61"/>
                        <a:pt x="285" y="59"/>
                        <a:pt x="285" y="61"/>
                      </a:cubicBezTo>
                      <a:cubicBezTo>
                        <a:pt x="284" y="61"/>
                        <a:pt x="283" y="62"/>
                        <a:pt x="282" y="61"/>
                      </a:cubicBezTo>
                      <a:cubicBezTo>
                        <a:pt x="280" y="61"/>
                        <a:pt x="278" y="62"/>
                        <a:pt x="277" y="62"/>
                      </a:cubicBezTo>
                      <a:cubicBezTo>
                        <a:pt x="277" y="62"/>
                        <a:pt x="277" y="62"/>
                        <a:pt x="277" y="63"/>
                      </a:cubicBezTo>
                      <a:cubicBezTo>
                        <a:pt x="275" y="63"/>
                        <a:pt x="274" y="63"/>
                        <a:pt x="274" y="62"/>
                      </a:cubicBezTo>
                      <a:cubicBezTo>
                        <a:pt x="274" y="63"/>
                        <a:pt x="274" y="63"/>
                        <a:pt x="273" y="63"/>
                      </a:cubicBezTo>
                      <a:cubicBezTo>
                        <a:pt x="273" y="62"/>
                        <a:pt x="273" y="62"/>
                        <a:pt x="273" y="62"/>
                      </a:cubicBezTo>
                      <a:cubicBezTo>
                        <a:pt x="276" y="61"/>
                        <a:pt x="276" y="61"/>
                        <a:pt x="276" y="61"/>
                      </a:cubicBezTo>
                      <a:cubicBezTo>
                        <a:pt x="275" y="62"/>
                        <a:pt x="275" y="62"/>
                        <a:pt x="275" y="62"/>
                      </a:cubicBezTo>
                      <a:cubicBezTo>
                        <a:pt x="276" y="63"/>
                        <a:pt x="277" y="61"/>
                        <a:pt x="278" y="61"/>
                      </a:cubicBezTo>
                      <a:cubicBezTo>
                        <a:pt x="277" y="61"/>
                        <a:pt x="275" y="61"/>
                        <a:pt x="274" y="61"/>
                      </a:cubicBezTo>
                      <a:cubicBezTo>
                        <a:pt x="274" y="59"/>
                        <a:pt x="278" y="59"/>
                        <a:pt x="278" y="61"/>
                      </a:cubicBezTo>
                      <a:cubicBezTo>
                        <a:pt x="280" y="61"/>
                        <a:pt x="281" y="60"/>
                        <a:pt x="282" y="60"/>
                      </a:cubicBezTo>
                      <a:cubicBezTo>
                        <a:pt x="282" y="60"/>
                        <a:pt x="281" y="60"/>
                        <a:pt x="281" y="60"/>
                      </a:cubicBezTo>
                      <a:cubicBezTo>
                        <a:pt x="282" y="59"/>
                        <a:pt x="283" y="60"/>
                        <a:pt x="283" y="58"/>
                      </a:cubicBezTo>
                      <a:cubicBezTo>
                        <a:pt x="285" y="59"/>
                        <a:pt x="285" y="58"/>
                        <a:pt x="287" y="58"/>
                      </a:cubicBezTo>
                      <a:cubicBezTo>
                        <a:pt x="287" y="58"/>
                        <a:pt x="286" y="58"/>
                        <a:pt x="287" y="57"/>
                      </a:cubicBezTo>
                      <a:cubicBezTo>
                        <a:pt x="287" y="57"/>
                        <a:pt x="286" y="58"/>
                        <a:pt x="286" y="57"/>
                      </a:cubicBezTo>
                      <a:cubicBezTo>
                        <a:pt x="287" y="57"/>
                        <a:pt x="288" y="57"/>
                        <a:pt x="288" y="58"/>
                      </a:cubicBezTo>
                      <a:cubicBezTo>
                        <a:pt x="289" y="57"/>
                        <a:pt x="288" y="57"/>
                        <a:pt x="288" y="57"/>
                      </a:cubicBezTo>
                      <a:cubicBezTo>
                        <a:pt x="289" y="56"/>
                        <a:pt x="289" y="57"/>
                        <a:pt x="290" y="56"/>
                      </a:cubicBezTo>
                      <a:cubicBezTo>
                        <a:pt x="290" y="57"/>
                        <a:pt x="289" y="57"/>
                        <a:pt x="289" y="57"/>
                      </a:cubicBezTo>
                      <a:cubicBezTo>
                        <a:pt x="291" y="57"/>
                        <a:pt x="292" y="57"/>
                        <a:pt x="293" y="57"/>
                      </a:cubicBezTo>
                      <a:cubicBezTo>
                        <a:pt x="293" y="57"/>
                        <a:pt x="291" y="57"/>
                        <a:pt x="292" y="58"/>
                      </a:cubicBezTo>
                      <a:cubicBezTo>
                        <a:pt x="292" y="58"/>
                        <a:pt x="291" y="58"/>
                        <a:pt x="291" y="58"/>
                      </a:cubicBezTo>
                      <a:close/>
                      <a:moveTo>
                        <a:pt x="283" y="60"/>
                      </a:moveTo>
                      <a:cubicBezTo>
                        <a:pt x="284" y="59"/>
                        <a:pt x="284" y="60"/>
                        <a:pt x="285" y="60"/>
                      </a:cubicBezTo>
                      <a:cubicBezTo>
                        <a:pt x="285" y="60"/>
                        <a:pt x="285" y="60"/>
                        <a:pt x="285" y="60"/>
                      </a:cubicBezTo>
                      <a:cubicBezTo>
                        <a:pt x="285" y="60"/>
                        <a:pt x="286" y="59"/>
                        <a:pt x="285" y="59"/>
                      </a:cubicBezTo>
                      <a:cubicBezTo>
                        <a:pt x="285" y="59"/>
                        <a:pt x="282" y="59"/>
                        <a:pt x="283" y="60"/>
                      </a:cubicBezTo>
                      <a:close/>
                      <a:moveTo>
                        <a:pt x="281" y="83"/>
                      </a:moveTo>
                      <a:cubicBezTo>
                        <a:pt x="280" y="83"/>
                        <a:pt x="282" y="82"/>
                        <a:pt x="281" y="82"/>
                      </a:cubicBezTo>
                      <a:cubicBezTo>
                        <a:pt x="281" y="82"/>
                        <a:pt x="282" y="81"/>
                        <a:pt x="283" y="81"/>
                      </a:cubicBezTo>
                      <a:cubicBezTo>
                        <a:pt x="282" y="82"/>
                        <a:pt x="282" y="82"/>
                        <a:pt x="282" y="82"/>
                      </a:cubicBezTo>
                      <a:cubicBezTo>
                        <a:pt x="282" y="83"/>
                        <a:pt x="283" y="82"/>
                        <a:pt x="285" y="81"/>
                      </a:cubicBezTo>
                      <a:cubicBezTo>
                        <a:pt x="285" y="82"/>
                        <a:pt x="285" y="82"/>
                        <a:pt x="285" y="82"/>
                      </a:cubicBezTo>
                      <a:cubicBezTo>
                        <a:pt x="283" y="83"/>
                        <a:pt x="283" y="82"/>
                        <a:pt x="281" y="83"/>
                      </a:cubicBezTo>
                      <a:close/>
                      <a:moveTo>
                        <a:pt x="285" y="96"/>
                      </a:moveTo>
                      <a:cubicBezTo>
                        <a:pt x="285" y="95"/>
                        <a:pt x="284" y="95"/>
                        <a:pt x="283" y="96"/>
                      </a:cubicBezTo>
                      <a:cubicBezTo>
                        <a:pt x="283" y="95"/>
                        <a:pt x="284" y="95"/>
                        <a:pt x="283" y="95"/>
                      </a:cubicBezTo>
                      <a:cubicBezTo>
                        <a:pt x="284" y="94"/>
                        <a:pt x="285" y="94"/>
                        <a:pt x="285" y="95"/>
                      </a:cubicBezTo>
                      <a:cubicBezTo>
                        <a:pt x="286" y="94"/>
                        <a:pt x="286" y="94"/>
                        <a:pt x="285" y="93"/>
                      </a:cubicBezTo>
                      <a:cubicBezTo>
                        <a:pt x="287" y="94"/>
                        <a:pt x="288" y="94"/>
                        <a:pt x="289" y="93"/>
                      </a:cubicBezTo>
                      <a:cubicBezTo>
                        <a:pt x="289" y="93"/>
                        <a:pt x="288" y="93"/>
                        <a:pt x="288" y="93"/>
                      </a:cubicBezTo>
                      <a:cubicBezTo>
                        <a:pt x="288" y="92"/>
                        <a:pt x="290" y="92"/>
                        <a:pt x="290" y="94"/>
                      </a:cubicBezTo>
                      <a:cubicBezTo>
                        <a:pt x="287" y="94"/>
                        <a:pt x="286" y="95"/>
                        <a:pt x="285" y="96"/>
                      </a:cubicBezTo>
                      <a:close/>
                      <a:moveTo>
                        <a:pt x="283" y="91"/>
                      </a:moveTo>
                      <a:cubicBezTo>
                        <a:pt x="284" y="91"/>
                        <a:pt x="284" y="91"/>
                        <a:pt x="284" y="90"/>
                      </a:cubicBezTo>
                      <a:cubicBezTo>
                        <a:pt x="285" y="90"/>
                        <a:pt x="286" y="89"/>
                        <a:pt x="287" y="89"/>
                      </a:cubicBezTo>
                      <a:cubicBezTo>
                        <a:pt x="287" y="88"/>
                        <a:pt x="285" y="89"/>
                        <a:pt x="286" y="88"/>
                      </a:cubicBezTo>
                      <a:cubicBezTo>
                        <a:pt x="285" y="88"/>
                        <a:pt x="285" y="89"/>
                        <a:pt x="284" y="89"/>
                      </a:cubicBezTo>
                      <a:cubicBezTo>
                        <a:pt x="284" y="87"/>
                        <a:pt x="285" y="88"/>
                        <a:pt x="285" y="88"/>
                      </a:cubicBezTo>
                      <a:cubicBezTo>
                        <a:pt x="286" y="87"/>
                        <a:pt x="285" y="85"/>
                        <a:pt x="287" y="84"/>
                      </a:cubicBezTo>
                      <a:cubicBezTo>
                        <a:pt x="287" y="85"/>
                        <a:pt x="286" y="85"/>
                        <a:pt x="286" y="86"/>
                      </a:cubicBezTo>
                      <a:cubicBezTo>
                        <a:pt x="287" y="86"/>
                        <a:pt x="287" y="85"/>
                        <a:pt x="288" y="85"/>
                      </a:cubicBezTo>
                      <a:cubicBezTo>
                        <a:pt x="288" y="86"/>
                        <a:pt x="287" y="86"/>
                        <a:pt x="286" y="86"/>
                      </a:cubicBezTo>
                      <a:cubicBezTo>
                        <a:pt x="288" y="86"/>
                        <a:pt x="290" y="86"/>
                        <a:pt x="293" y="86"/>
                      </a:cubicBezTo>
                      <a:cubicBezTo>
                        <a:pt x="292" y="87"/>
                        <a:pt x="291" y="87"/>
                        <a:pt x="290" y="86"/>
                      </a:cubicBezTo>
                      <a:cubicBezTo>
                        <a:pt x="290" y="87"/>
                        <a:pt x="290" y="87"/>
                        <a:pt x="291" y="87"/>
                      </a:cubicBezTo>
                      <a:cubicBezTo>
                        <a:pt x="291" y="88"/>
                        <a:pt x="290" y="87"/>
                        <a:pt x="290" y="88"/>
                      </a:cubicBezTo>
                      <a:cubicBezTo>
                        <a:pt x="289" y="87"/>
                        <a:pt x="288" y="87"/>
                        <a:pt x="287" y="88"/>
                      </a:cubicBezTo>
                      <a:cubicBezTo>
                        <a:pt x="288" y="89"/>
                        <a:pt x="287" y="89"/>
                        <a:pt x="288" y="89"/>
                      </a:cubicBezTo>
                      <a:cubicBezTo>
                        <a:pt x="288" y="89"/>
                        <a:pt x="288" y="89"/>
                        <a:pt x="288" y="89"/>
                      </a:cubicBezTo>
                      <a:cubicBezTo>
                        <a:pt x="288" y="88"/>
                        <a:pt x="289" y="89"/>
                        <a:pt x="289" y="88"/>
                      </a:cubicBezTo>
                      <a:cubicBezTo>
                        <a:pt x="289" y="88"/>
                        <a:pt x="289" y="88"/>
                        <a:pt x="289" y="89"/>
                      </a:cubicBezTo>
                      <a:cubicBezTo>
                        <a:pt x="292" y="87"/>
                        <a:pt x="294" y="88"/>
                        <a:pt x="297" y="87"/>
                      </a:cubicBezTo>
                      <a:cubicBezTo>
                        <a:pt x="297" y="87"/>
                        <a:pt x="297" y="88"/>
                        <a:pt x="298" y="88"/>
                      </a:cubicBezTo>
                      <a:cubicBezTo>
                        <a:pt x="295" y="89"/>
                        <a:pt x="292" y="90"/>
                        <a:pt x="289" y="90"/>
                      </a:cubicBezTo>
                      <a:cubicBezTo>
                        <a:pt x="288" y="91"/>
                        <a:pt x="285" y="91"/>
                        <a:pt x="284" y="91"/>
                      </a:cubicBezTo>
                      <a:cubicBezTo>
                        <a:pt x="284" y="91"/>
                        <a:pt x="284" y="91"/>
                        <a:pt x="284" y="91"/>
                      </a:cubicBezTo>
                      <a:cubicBezTo>
                        <a:pt x="284" y="92"/>
                        <a:pt x="285" y="92"/>
                        <a:pt x="285" y="93"/>
                      </a:cubicBezTo>
                      <a:cubicBezTo>
                        <a:pt x="285" y="93"/>
                        <a:pt x="285" y="93"/>
                        <a:pt x="284" y="93"/>
                      </a:cubicBezTo>
                      <a:cubicBezTo>
                        <a:pt x="284" y="92"/>
                        <a:pt x="284" y="91"/>
                        <a:pt x="283" y="91"/>
                      </a:cubicBezTo>
                      <a:close/>
                      <a:moveTo>
                        <a:pt x="285" y="81"/>
                      </a:moveTo>
                      <a:cubicBezTo>
                        <a:pt x="285" y="81"/>
                        <a:pt x="286" y="81"/>
                        <a:pt x="286" y="81"/>
                      </a:cubicBezTo>
                      <a:cubicBezTo>
                        <a:pt x="286" y="81"/>
                        <a:pt x="286" y="81"/>
                        <a:pt x="286" y="81"/>
                      </a:cubicBezTo>
                      <a:cubicBezTo>
                        <a:pt x="286" y="81"/>
                        <a:pt x="286" y="81"/>
                        <a:pt x="286" y="81"/>
                      </a:cubicBezTo>
                      <a:cubicBezTo>
                        <a:pt x="286" y="82"/>
                        <a:pt x="286" y="82"/>
                        <a:pt x="286" y="82"/>
                      </a:cubicBezTo>
                      <a:cubicBezTo>
                        <a:pt x="285" y="82"/>
                        <a:pt x="285" y="82"/>
                        <a:pt x="285" y="82"/>
                      </a:cubicBezTo>
                      <a:cubicBezTo>
                        <a:pt x="285" y="82"/>
                        <a:pt x="286" y="81"/>
                        <a:pt x="285" y="81"/>
                      </a:cubicBezTo>
                      <a:close/>
                      <a:moveTo>
                        <a:pt x="287" y="78"/>
                      </a:moveTo>
                      <a:cubicBezTo>
                        <a:pt x="287" y="77"/>
                        <a:pt x="288" y="78"/>
                        <a:pt x="288" y="77"/>
                      </a:cubicBezTo>
                      <a:cubicBezTo>
                        <a:pt x="288" y="77"/>
                        <a:pt x="288" y="77"/>
                        <a:pt x="288" y="77"/>
                      </a:cubicBezTo>
                      <a:cubicBezTo>
                        <a:pt x="287" y="77"/>
                        <a:pt x="288" y="77"/>
                        <a:pt x="287" y="77"/>
                      </a:cubicBezTo>
                      <a:cubicBezTo>
                        <a:pt x="287" y="77"/>
                        <a:pt x="286" y="76"/>
                        <a:pt x="286" y="76"/>
                      </a:cubicBezTo>
                      <a:cubicBezTo>
                        <a:pt x="286" y="76"/>
                        <a:pt x="286" y="76"/>
                        <a:pt x="285" y="76"/>
                      </a:cubicBezTo>
                      <a:cubicBezTo>
                        <a:pt x="285" y="75"/>
                        <a:pt x="287" y="75"/>
                        <a:pt x="287" y="74"/>
                      </a:cubicBezTo>
                      <a:cubicBezTo>
                        <a:pt x="288" y="74"/>
                        <a:pt x="287" y="75"/>
                        <a:pt x="287" y="75"/>
                      </a:cubicBezTo>
                      <a:cubicBezTo>
                        <a:pt x="287" y="75"/>
                        <a:pt x="288" y="75"/>
                        <a:pt x="289" y="75"/>
                      </a:cubicBezTo>
                      <a:cubicBezTo>
                        <a:pt x="289" y="75"/>
                        <a:pt x="288" y="76"/>
                        <a:pt x="288" y="76"/>
                      </a:cubicBezTo>
                      <a:cubicBezTo>
                        <a:pt x="289" y="76"/>
                        <a:pt x="289" y="76"/>
                        <a:pt x="290" y="77"/>
                      </a:cubicBezTo>
                      <a:cubicBezTo>
                        <a:pt x="289" y="77"/>
                        <a:pt x="288" y="79"/>
                        <a:pt x="287" y="78"/>
                      </a:cubicBezTo>
                      <a:close/>
                      <a:moveTo>
                        <a:pt x="291" y="81"/>
                      </a:moveTo>
                      <a:cubicBezTo>
                        <a:pt x="291" y="81"/>
                        <a:pt x="291" y="81"/>
                        <a:pt x="291" y="80"/>
                      </a:cubicBezTo>
                      <a:cubicBezTo>
                        <a:pt x="291" y="80"/>
                        <a:pt x="290" y="80"/>
                        <a:pt x="290" y="80"/>
                      </a:cubicBezTo>
                      <a:cubicBezTo>
                        <a:pt x="290" y="79"/>
                        <a:pt x="291" y="81"/>
                        <a:pt x="291" y="80"/>
                      </a:cubicBezTo>
                      <a:cubicBezTo>
                        <a:pt x="292" y="80"/>
                        <a:pt x="291" y="81"/>
                        <a:pt x="291" y="81"/>
                      </a:cubicBezTo>
                      <a:close/>
                      <a:moveTo>
                        <a:pt x="289" y="50"/>
                      </a:moveTo>
                      <a:cubicBezTo>
                        <a:pt x="290" y="50"/>
                        <a:pt x="290" y="50"/>
                        <a:pt x="290" y="50"/>
                      </a:cubicBezTo>
                      <a:cubicBezTo>
                        <a:pt x="291" y="50"/>
                        <a:pt x="288" y="50"/>
                        <a:pt x="289" y="51"/>
                      </a:cubicBezTo>
                      <a:cubicBezTo>
                        <a:pt x="288" y="51"/>
                        <a:pt x="288" y="51"/>
                        <a:pt x="287" y="51"/>
                      </a:cubicBezTo>
                      <a:cubicBezTo>
                        <a:pt x="288" y="51"/>
                        <a:pt x="287" y="52"/>
                        <a:pt x="286" y="52"/>
                      </a:cubicBezTo>
                      <a:cubicBezTo>
                        <a:pt x="286" y="51"/>
                        <a:pt x="286" y="51"/>
                        <a:pt x="286" y="51"/>
                      </a:cubicBezTo>
                      <a:cubicBezTo>
                        <a:pt x="287" y="51"/>
                        <a:pt x="288" y="49"/>
                        <a:pt x="289" y="50"/>
                      </a:cubicBezTo>
                      <a:cubicBezTo>
                        <a:pt x="289" y="50"/>
                        <a:pt x="288" y="50"/>
                        <a:pt x="288" y="49"/>
                      </a:cubicBezTo>
                      <a:cubicBezTo>
                        <a:pt x="288" y="48"/>
                        <a:pt x="289" y="50"/>
                        <a:pt x="289" y="50"/>
                      </a:cubicBezTo>
                      <a:close/>
                      <a:moveTo>
                        <a:pt x="295" y="72"/>
                      </a:moveTo>
                      <a:cubicBezTo>
                        <a:pt x="295" y="72"/>
                        <a:pt x="295" y="72"/>
                        <a:pt x="296" y="72"/>
                      </a:cubicBezTo>
                      <a:cubicBezTo>
                        <a:pt x="296" y="72"/>
                        <a:pt x="296" y="72"/>
                        <a:pt x="296" y="72"/>
                      </a:cubicBezTo>
                      <a:cubicBezTo>
                        <a:pt x="297" y="71"/>
                        <a:pt x="296" y="70"/>
                        <a:pt x="296" y="70"/>
                      </a:cubicBezTo>
                      <a:cubicBezTo>
                        <a:pt x="297" y="69"/>
                        <a:pt x="297" y="70"/>
                        <a:pt x="298" y="69"/>
                      </a:cubicBezTo>
                      <a:cubicBezTo>
                        <a:pt x="299" y="70"/>
                        <a:pt x="297" y="70"/>
                        <a:pt x="299" y="70"/>
                      </a:cubicBezTo>
                      <a:cubicBezTo>
                        <a:pt x="297" y="70"/>
                        <a:pt x="297" y="72"/>
                        <a:pt x="296" y="73"/>
                      </a:cubicBezTo>
                      <a:cubicBezTo>
                        <a:pt x="296" y="73"/>
                        <a:pt x="297" y="73"/>
                        <a:pt x="298" y="73"/>
                      </a:cubicBezTo>
                      <a:cubicBezTo>
                        <a:pt x="298" y="72"/>
                        <a:pt x="297" y="73"/>
                        <a:pt x="297" y="72"/>
                      </a:cubicBezTo>
                      <a:cubicBezTo>
                        <a:pt x="298" y="72"/>
                        <a:pt x="299" y="72"/>
                        <a:pt x="300" y="73"/>
                      </a:cubicBezTo>
                      <a:cubicBezTo>
                        <a:pt x="299" y="73"/>
                        <a:pt x="299" y="73"/>
                        <a:pt x="299" y="74"/>
                      </a:cubicBezTo>
                      <a:cubicBezTo>
                        <a:pt x="297" y="74"/>
                        <a:pt x="296" y="74"/>
                        <a:pt x="295" y="75"/>
                      </a:cubicBezTo>
                      <a:cubicBezTo>
                        <a:pt x="295" y="76"/>
                        <a:pt x="296" y="75"/>
                        <a:pt x="296" y="76"/>
                      </a:cubicBezTo>
                      <a:cubicBezTo>
                        <a:pt x="294" y="77"/>
                        <a:pt x="295" y="77"/>
                        <a:pt x="294" y="78"/>
                      </a:cubicBezTo>
                      <a:cubicBezTo>
                        <a:pt x="294" y="77"/>
                        <a:pt x="294" y="77"/>
                        <a:pt x="293" y="77"/>
                      </a:cubicBezTo>
                      <a:cubicBezTo>
                        <a:pt x="293" y="76"/>
                        <a:pt x="292" y="76"/>
                        <a:pt x="293" y="76"/>
                      </a:cubicBezTo>
                      <a:cubicBezTo>
                        <a:pt x="292" y="75"/>
                        <a:pt x="291" y="76"/>
                        <a:pt x="291" y="75"/>
                      </a:cubicBezTo>
                      <a:cubicBezTo>
                        <a:pt x="291" y="74"/>
                        <a:pt x="291" y="75"/>
                        <a:pt x="291" y="75"/>
                      </a:cubicBezTo>
                      <a:cubicBezTo>
                        <a:pt x="291" y="75"/>
                        <a:pt x="291" y="75"/>
                        <a:pt x="291" y="75"/>
                      </a:cubicBezTo>
                      <a:cubicBezTo>
                        <a:pt x="291" y="75"/>
                        <a:pt x="290" y="75"/>
                        <a:pt x="290" y="75"/>
                      </a:cubicBezTo>
                      <a:cubicBezTo>
                        <a:pt x="291" y="74"/>
                        <a:pt x="294" y="74"/>
                        <a:pt x="295" y="72"/>
                      </a:cubicBezTo>
                      <a:close/>
                      <a:moveTo>
                        <a:pt x="297" y="80"/>
                      </a:moveTo>
                      <a:cubicBezTo>
                        <a:pt x="296" y="80"/>
                        <a:pt x="297" y="80"/>
                        <a:pt x="296" y="80"/>
                      </a:cubicBezTo>
                      <a:cubicBezTo>
                        <a:pt x="296" y="80"/>
                        <a:pt x="294" y="79"/>
                        <a:pt x="294" y="80"/>
                      </a:cubicBezTo>
                      <a:cubicBezTo>
                        <a:pt x="293" y="80"/>
                        <a:pt x="294" y="79"/>
                        <a:pt x="294" y="78"/>
                      </a:cubicBezTo>
                      <a:cubicBezTo>
                        <a:pt x="295" y="78"/>
                        <a:pt x="296" y="78"/>
                        <a:pt x="297" y="78"/>
                      </a:cubicBezTo>
                      <a:cubicBezTo>
                        <a:pt x="297" y="79"/>
                        <a:pt x="297" y="79"/>
                        <a:pt x="297" y="80"/>
                      </a:cubicBezTo>
                      <a:close/>
                      <a:moveTo>
                        <a:pt x="309" y="89"/>
                      </a:moveTo>
                      <a:cubicBezTo>
                        <a:pt x="309" y="88"/>
                        <a:pt x="309" y="88"/>
                        <a:pt x="309" y="88"/>
                      </a:cubicBezTo>
                      <a:cubicBezTo>
                        <a:pt x="310" y="88"/>
                        <a:pt x="309" y="89"/>
                        <a:pt x="309" y="89"/>
                      </a:cubicBezTo>
                      <a:close/>
                      <a:moveTo>
                        <a:pt x="309" y="89"/>
                      </a:moveTo>
                      <a:cubicBezTo>
                        <a:pt x="309" y="89"/>
                        <a:pt x="309" y="89"/>
                        <a:pt x="309" y="89"/>
                      </a:cubicBezTo>
                      <a:cubicBezTo>
                        <a:pt x="309" y="89"/>
                        <a:pt x="309" y="89"/>
                        <a:pt x="309" y="89"/>
                      </a:cubicBezTo>
                      <a:close/>
                      <a:moveTo>
                        <a:pt x="311" y="89"/>
                      </a:moveTo>
                      <a:cubicBezTo>
                        <a:pt x="310" y="89"/>
                        <a:pt x="309" y="91"/>
                        <a:pt x="308" y="90"/>
                      </a:cubicBezTo>
                      <a:cubicBezTo>
                        <a:pt x="307" y="90"/>
                        <a:pt x="307" y="91"/>
                        <a:pt x="307" y="92"/>
                      </a:cubicBezTo>
                      <a:cubicBezTo>
                        <a:pt x="305" y="92"/>
                        <a:pt x="304" y="92"/>
                        <a:pt x="304" y="93"/>
                      </a:cubicBezTo>
                      <a:cubicBezTo>
                        <a:pt x="303" y="93"/>
                        <a:pt x="303" y="93"/>
                        <a:pt x="302" y="93"/>
                      </a:cubicBezTo>
                      <a:cubicBezTo>
                        <a:pt x="303" y="92"/>
                        <a:pt x="304" y="92"/>
                        <a:pt x="304" y="92"/>
                      </a:cubicBezTo>
                      <a:cubicBezTo>
                        <a:pt x="303" y="91"/>
                        <a:pt x="303" y="92"/>
                        <a:pt x="302" y="92"/>
                      </a:cubicBezTo>
                      <a:cubicBezTo>
                        <a:pt x="303" y="91"/>
                        <a:pt x="302" y="91"/>
                        <a:pt x="301" y="92"/>
                      </a:cubicBezTo>
                      <a:cubicBezTo>
                        <a:pt x="301" y="91"/>
                        <a:pt x="303" y="91"/>
                        <a:pt x="302" y="89"/>
                      </a:cubicBezTo>
                      <a:cubicBezTo>
                        <a:pt x="303" y="90"/>
                        <a:pt x="305" y="89"/>
                        <a:pt x="306" y="89"/>
                      </a:cubicBezTo>
                      <a:cubicBezTo>
                        <a:pt x="306" y="89"/>
                        <a:pt x="305" y="90"/>
                        <a:pt x="305" y="90"/>
                      </a:cubicBezTo>
                      <a:cubicBezTo>
                        <a:pt x="306" y="90"/>
                        <a:pt x="308" y="90"/>
                        <a:pt x="309" y="89"/>
                      </a:cubicBezTo>
                      <a:cubicBezTo>
                        <a:pt x="309" y="90"/>
                        <a:pt x="311" y="88"/>
                        <a:pt x="311" y="89"/>
                      </a:cubicBezTo>
                      <a:close/>
                      <a:moveTo>
                        <a:pt x="306" y="90"/>
                      </a:moveTo>
                      <a:cubicBezTo>
                        <a:pt x="306" y="91"/>
                        <a:pt x="304" y="91"/>
                        <a:pt x="304" y="91"/>
                      </a:cubicBezTo>
                      <a:cubicBezTo>
                        <a:pt x="306" y="92"/>
                        <a:pt x="307" y="91"/>
                        <a:pt x="306" y="90"/>
                      </a:cubicBezTo>
                      <a:close/>
                      <a:moveTo>
                        <a:pt x="299" y="74"/>
                      </a:moveTo>
                      <a:cubicBezTo>
                        <a:pt x="300" y="74"/>
                        <a:pt x="300" y="75"/>
                        <a:pt x="300" y="75"/>
                      </a:cubicBezTo>
                      <a:cubicBezTo>
                        <a:pt x="300" y="75"/>
                        <a:pt x="300" y="75"/>
                        <a:pt x="301" y="75"/>
                      </a:cubicBezTo>
                      <a:cubicBezTo>
                        <a:pt x="301" y="76"/>
                        <a:pt x="300" y="76"/>
                        <a:pt x="300" y="76"/>
                      </a:cubicBezTo>
                      <a:cubicBezTo>
                        <a:pt x="300" y="75"/>
                        <a:pt x="299" y="75"/>
                        <a:pt x="299" y="74"/>
                      </a:cubicBezTo>
                      <a:close/>
                      <a:moveTo>
                        <a:pt x="306" y="78"/>
                      </a:moveTo>
                      <a:cubicBezTo>
                        <a:pt x="306" y="79"/>
                        <a:pt x="304" y="79"/>
                        <a:pt x="304" y="79"/>
                      </a:cubicBezTo>
                      <a:cubicBezTo>
                        <a:pt x="303" y="77"/>
                        <a:pt x="303" y="77"/>
                        <a:pt x="303" y="77"/>
                      </a:cubicBezTo>
                      <a:cubicBezTo>
                        <a:pt x="302" y="77"/>
                        <a:pt x="302" y="78"/>
                        <a:pt x="301" y="78"/>
                      </a:cubicBezTo>
                      <a:cubicBezTo>
                        <a:pt x="301" y="78"/>
                        <a:pt x="301" y="78"/>
                        <a:pt x="302" y="78"/>
                      </a:cubicBezTo>
                      <a:cubicBezTo>
                        <a:pt x="302" y="77"/>
                        <a:pt x="302" y="76"/>
                        <a:pt x="304" y="76"/>
                      </a:cubicBezTo>
                      <a:cubicBezTo>
                        <a:pt x="303" y="76"/>
                        <a:pt x="302" y="76"/>
                        <a:pt x="302" y="75"/>
                      </a:cubicBezTo>
                      <a:cubicBezTo>
                        <a:pt x="302" y="75"/>
                        <a:pt x="303" y="75"/>
                        <a:pt x="303" y="75"/>
                      </a:cubicBezTo>
                      <a:cubicBezTo>
                        <a:pt x="303" y="75"/>
                        <a:pt x="303" y="75"/>
                        <a:pt x="303" y="76"/>
                      </a:cubicBezTo>
                      <a:cubicBezTo>
                        <a:pt x="304" y="76"/>
                        <a:pt x="304" y="75"/>
                        <a:pt x="304" y="75"/>
                      </a:cubicBezTo>
                      <a:cubicBezTo>
                        <a:pt x="304" y="75"/>
                        <a:pt x="303" y="74"/>
                        <a:pt x="304" y="74"/>
                      </a:cubicBezTo>
                      <a:cubicBezTo>
                        <a:pt x="304" y="73"/>
                        <a:pt x="303" y="75"/>
                        <a:pt x="303" y="74"/>
                      </a:cubicBezTo>
                      <a:cubicBezTo>
                        <a:pt x="305" y="74"/>
                        <a:pt x="305" y="73"/>
                        <a:pt x="307" y="73"/>
                      </a:cubicBezTo>
                      <a:cubicBezTo>
                        <a:pt x="307" y="74"/>
                        <a:pt x="307" y="74"/>
                        <a:pt x="307" y="75"/>
                      </a:cubicBezTo>
                      <a:cubicBezTo>
                        <a:pt x="308" y="75"/>
                        <a:pt x="308" y="74"/>
                        <a:pt x="308" y="74"/>
                      </a:cubicBezTo>
                      <a:cubicBezTo>
                        <a:pt x="308" y="74"/>
                        <a:pt x="308" y="74"/>
                        <a:pt x="307" y="74"/>
                      </a:cubicBezTo>
                      <a:cubicBezTo>
                        <a:pt x="308" y="73"/>
                        <a:pt x="307" y="72"/>
                        <a:pt x="309" y="72"/>
                      </a:cubicBezTo>
                      <a:cubicBezTo>
                        <a:pt x="309" y="73"/>
                        <a:pt x="310" y="73"/>
                        <a:pt x="309" y="73"/>
                      </a:cubicBezTo>
                      <a:cubicBezTo>
                        <a:pt x="310" y="74"/>
                        <a:pt x="311" y="73"/>
                        <a:pt x="312" y="72"/>
                      </a:cubicBezTo>
                      <a:cubicBezTo>
                        <a:pt x="313" y="72"/>
                        <a:pt x="312" y="73"/>
                        <a:pt x="313" y="73"/>
                      </a:cubicBezTo>
                      <a:cubicBezTo>
                        <a:pt x="313" y="73"/>
                        <a:pt x="314" y="72"/>
                        <a:pt x="314" y="72"/>
                      </a:cubicBezTo>
                      <a:cubicBezTo>
                        <a:pt x="316" y="72"/>
                        <a:pt x="316" y="72"/>
                        <a:pt x="318" y="73"/>
                      </a:cubicBezTo>
                      <a:cubicBezTo>
                        <a:pt x="317" y="74"/>
                        <a:pt x="315" y="74"/>
                        <a:pt x="313" y="74"/>
                      </a:cubicBezTo>
                      <a:cubicBezTo>
                        <a:pt x="313" y="74"/>
                        <a:pt x="313" y="74"/>
                        <a:pt x="314" y="74"/>
                      </a:cubicBezTo>
                      <a:cubicBezTo>
                        <a:pt x="312" y="73"/>
                        <a:pt x="312" y="75"/>
                        <a:pt x="311" y="75"/>
                      </a:cubicBezTo>
                      <a:cubicBezTo>
                        <a:pt x="310" y="75"/>
                        <a:pt x="311" y="75"/>
                        <a:pt x="311" y="74"/>
                      </a:cubicBezTo>
                      <a:cubicBezTo>
                        <a:pt x="309" y="75"/>
                        <a:pt x="307" y="75"/>
                        <a:pt x="305" y="76"/>
                      </a:cubicBezTo>
                      <a:cubicBezTo>
                        <a:pt x="305" y="77"/>
                        <a:pt x="304" y="79"/>
                        <a:pt x="306" y="78"/>
                      </a:cubicBezTo>
                      <a:close/>
                      <a:moveTo>
                        <a:pt x="310" y="87"/>
                      </a:moveTo>
                      <a:cubicBezTo>
                        <a:pt x="309" y="87"/>
                        <a:pt x="309" y="87"/>
                        <a:pt x="309" y="87"/>
                      </a:cubicBezTo>
                      <a:cubicBezTo>
                        <a:pt x="309" y="87"/>
                        <a:pt x="309" y="87"/>
                        <a:pt x="308" y="87"/>
                      </a:cubicBezTo>
                      <a:cubicBezTo>
                        <a:pt x="306" y="88"/>
                        <a:pt x="304" y="88"/>
                        <a:pt x="302" y="88"/>
                      </a:cubicBezTo>
                      <a:cubicBezTo>
                        <a:pt x="302" y="88"/>
                        <a:pt x="302" y="88"/>
                        <a:pt x="303" y="88"/>
                      </a:cubicBezTo>
                      <a:cubicBezTo>
                        <a:pt x="303" y="87"/>
                        <a:pt x="302" y="88"/>
                        <a:pt x="301" y="88"/>
                      </a:cubicBezTo>
                      <a:cubicBezTo>
                        <a:pt x="301" y="88"/>
                        <a:pt x="302" y="88"/>
                        <a:pt x="302" y="88"/>
                      </a:cubicBezTo>
                      <a:cubicBezTo>
                        <a:pt x="300" y="89"/>
                        <a:pt x="300" y="89"/>
                        <a:pt x="300" y="89"/>
                      </a:cubicBezTo>
                      <a:cubicBezTo>
                        <a:pt x="300" y="88"/>
                        <a:pt x="300" y="88"/>
                        <a:pt x="301" y="88"/>
                      </a:cubicBezTo>
                      <a:cubicBezTo>
                        <a:pt x="300" y="87"/>
                        <a:pt x="299" y="88"/>
                        <a:pt x="298" y="88"/>
                      </a:cubicBezTo>
                      <a:cubicBezTo>
                        <a:pt x="299" y="87"/>
                        <a:pt x="301" y="86"/>
                        <a:pt x="302" y="87"/>
                      </a:cubicBezTo>
                      <a:cubicBezTo>
                        <a:pt x="302" y="86"/>
                        <a:pt x="302" y="85"/>
                        <a:pt x="304" y="85"/>
                      </a:cubicBezTo>
                      <a:cubicBezTo>
                        <a:pt x="304" y="86"/>
                        <a:pt x="303" y="86"/>
                        <a:pt x="303" y="86"/>
                      </a:cubicBezTo>
                      <a:cubicBezTo>
                        <a:pt x="304" y="85"/>
                        <a:pt x="306" y="86"/>
                        <a:pt x="306" y="85"/>
                      </a:cubicBezTo>
                      <a:cubicBezTo>
                        <a:pt x="307" y="85"/>
                        <a:pt x="308" y="85"/>
                        <a:pt x="308" y="86"/>
                      </a:cubicBezTo>
                      <a:cubicBezTo>
                        <a:pt x="309" y="86"/>
                        <a:pt x="309" y="86"/>
                        <a:pt x="309" y="86"/>
                      </a:cubicBezTo>
                      <a:lnTo>
                        <a:pt x="310" y="87"/>
                      </a:lnTo>
                      <a:close/>
                      <a:moveTo>
                        <a:pt x="308" y="86"/>
                      </a:moveTo>
                      <a:cubicBezTo>
                        <a:pt x="307" y="86"/>
                        <a:pt x="306" y="87"/>
                        <a:pt x="307" y="87"/>
                      </a:cubicBezTo>
                      <a:cubicBezTo>
                        <a:pt x="308" y="87"/>
                        <a:pt x="308" y="87"/>
                        <a:pt x="308" y="87"/>
                      </a:cubicBezTo>
                      <a:lnTo>
                        <a:pt x="308" y="86"/>
                      </a:lnTo>
                      <a:close/>
                      <a:moveTo>
                        <a:pt x="304" y="58"/>
                      </a:moveTo>
                      <a:cubicBezTo>
                        <a:pt x="304" y="60"/>
                        <a:pt x="301" y="60"/>
                        <a:pt x="299" y="60"/>
                      </a:cubicBezTo>
                      <a:cubicBezTo>
                        <a:pt x="300" y="60"/>
                        <a:pt x="299" y="59"/>
                        <a:pt x="299" y="59"/>
                      </a:cubicBezTo>
                      <a:cubicBezTo>
                        <a:pt x="300" y="58"/>
                        <a:pt x="303" y="59"/>
                        <a:pt x="303" y="58"/>
                      </a:cubicBezTo>
                      <a:cubicBezTo>
                        <a:pt x="303" y="58"/>
                        <a:pt x="303" y="58"/>
                        <a:pt x="304" y="58"/>
                      </a:cubicBezTo>
                      <a:close/>
                      <a:moveTo>
                        <a:pt x="308" y="69"/>
                      </a:moveTo>
                      <a:cubicBezTo>
                        <a:pt x="307" y="69"/>
                        <a:pt x="307" y="69"/>
                        <a:pt x="307" y="69"/>
                      </a:cubicBezTo>
                      <a:cubicBezTo>
                        <a:pt x="306" y="69"/>
                        <a:pt x="304" y="69"/>
                        <a:pt x="303" y="69"/>
                      </a:cubicBezTo>
                      <a:cubicBezTo>
                        <a:pt x="302" y="69"/>
                        <a:pt x="302" y="69"/>
                        <a:pt x="302" y="70"/>
                      </a:cubicBezTo>
                      <a:cubicBezTo>
                        <a:pt x="302" y="69"/>
                        <a:pt x="302" y="70"/>
                        <a:pt x="301" y="70"/>
                      </a:cubicBezTo>
                      <a:cubicBezTo>
                        <a:pt x="301" y="69"/>
                        <a:pt x="301" y="69"/>
                        <a:pt x="301" y="68"/>
                      </a:cubicBezTo>
                      <a:cubicBezTo>
                        <a:pt x="303" y="68"/>
                        <a:pt x="304" y="68"/>
                        <a:pt x="306" y="68"/>
                      </a:cubicBezTo>
                      <a:cubicBezTo>
                        <a:pt x="305" y="67"/>
                        <a:pt x="309" y="67"/>
                        <a:pt x="310" y="67"/>
                      </a:cubicBezTo>
                      <a:cubicBezTo>
                        <a:pt x="309" y="69"/>
                        <a:pt x="309" y="68"/>
                        <a:pt x="308" y="69"/>
                      </a:cubicBezTo>
                      <a:close/>
                      <a:moveTo>
                        <a:pt x="304" y="61"/>
                      </a:moveTo>
                      <a:cubicBezTo>
                        <a:pt x="304" y="61"/>
                        <a:pt x="303" y="61"/>
                        <a:pt x="303" y="61"/>
                      </a:cubicBezTo>
                      <a:cubicBezTo>
                        <a:pt x="302" y="61"/>
                        <a:pt x="300" y="62"/>
                        <a:pt x="300" y="60"/>
                      </a:cubicBezTo>
                      <a:cubicBezTo>
                        <a:pt x="302" y="60"/>
                        <a:pt x="303" y="60"/>
                        <a:pt x="304" y="60"/>
                      </a:cubicBezTo>
                      <a:cubicBezTo>
                        <a:pt x="304" y="61"/>
                        <a:pt x="304" y="61"/>
                        <a:pt x="304" y="61"/>
                      </a:cubicBezTo>
                      <a:cubicBezTo>
                        <a:pt x="304" y="61"/>
                        <a:pt x="305" y="60"/>
                        <a:pt x="306" y="61"/>
                      </a:cubicBezTo>
                      <a:cubicBezTo>
                        <a:pt x="305" y="62"/>
                        <a:pt x="305" y="61"/>
                        <a:pt x="304" y="61"/>
                      </a:cubicBezTo>
                      <a:close/>
                      <a:moveTo>
                        <a:pt x="299" y="52"/>
                      </a:moveTo>
                      <a:cubicBezTo>
                        <a:pt x="300" y="51"/>
                        <a:pt x="300" y="52"/>
                        <a:pt x="300" y="53"/>
                      </a:cubicBezTo>
                      <a:cubicBezTo>
                        <a:pt x="299" y="53"/>
                        <a:pt x="300" y="52"/>
                        <a:pt x="299" y="52"/>
                      </a:cubicBezTo>
                      <a:cubicBezTo>
                        <a:pt x="298" y="51"/>
                        <a:pt x="300" y="52"/>
                        <a:pt x="299" y="52"/>
                      </a:cubicBezTo>
                      <a:close/>
                      <a:moveTo>
                        <a:pt x="308" y="82"/>
                      </a:moveTo>
                      <a:cubicBezTo>
                        <a:pt x="308" y="83"/>
                        <a:pt x="307" y="82"/>
                        <a:pt x="306" y="83"/>
                      </a:cubicBezTo>
                      <a:cubicBezTo>
                        <a:pt x="306" y="82"/>
                        <a:pt x="306" y="82"/>
                        <a:pt x="306" y="82"/>
                      </a:cubicBezTo>
                      <a:cubicBezTo>
                        <a:pt x="305" y="82"/>
                        <a:pt x="308" y="82"/>
                        <a:pt x="308" y="82"/>
                      </a:cubicBezTo>
                      <a:close/>
                      <a:moveTo>
                        <a:pt x="314" y="59"/>
                      </a:moveTo>
                      <a:cubicBezTo>
                        <a:pt x="314" y="60"/>
                        <a:pt x="315" y="58"/>
                        <a:pt x="315" y="60"/>
                      </a:cubicBezTo>
                      <a:cubicBezTo>
                        <a:pt x="314" y="60"/>
                        <a:pt x="313" y="60"/>
                        <a:pt x="313" y="59"/>
                      </a:cubicBezTo>
                      <a:cubicBezTo>
                        <a:pt x="313" y="60"/>
                        <a:pt x="311" y="59"/>
                        <a:pt x="311" y="60"/>
                      </a:cubicBezTo>
                      <a:cubicBezTo>
                        <a:pt x="310" y="60"/>
                        <a:pt x="310" y="59"/>
                        <a:pt x="310" y="59"/>
                      </a:cubicBezTo>
                      <a:cubicBezTo>
                        <a:pt x="309" y="59"/>
                        <a:pt x="308" y="60"/>
                        <a:pt x="307" y="61"/>
                      </a:cubicBezTo>
                      <a:cubicBezTo>
                        <a:pt x="307" y="61"/>
                        <a:pt x="307" y="61"/>
                        <a:pt x="307" y="62"/>
                      </a:cubicBezTo>
                      <a:cubicBezTo>
                        <a:pt x="307" y="62"/>
                        <a:pt x="307" y="62"/>
                        <a:pt x="307" y="62"/>
                      </a:cubicBezTo>
                      <a:cubicBezTo>
                        <a:pt x="306" y="61"/>
                        <a:pt x="307" y="61"/>
                        <a:pt x="307" y="60"/>
                      </a:cubicBezTo>
                      <a:cubicBezTo>
                        <a:pt x="306" y="60"/>
                        <a:pt x="306" y="60"/>
                        <a:pt x="305" y="60"/>
                      </a:cubicBezTo>
                      <a:cubicBezTo>
                        <a:pt x="305" y="58"/>
                        <a:pt x="312" y="59"/>
                        <a:pt x="312" y="58"/>
                      </a:cubicBezTo>
                      <a:cubicBezTo>
                        <a:pt x="314" y="58"/>
                        <a:pt x="315" y="58"/>
                        <a:pt x="316" y="58"/>
                      </a:cubicBezTo>
                      <a:cubicBezTo>
                        <a:pt x="316" y="59"/>
                        <a:pt x="315" y="58"/>
                        <a:pt x="314" y="59"/>
                      </a:cubicBezTo>
                      <a:close/>
                      <a:moveTo>
                        <a:pt x="311" y="83"/>
                      </a:moveTo>
                      <a:cubicBezTo>
                        <a:pt x="310" y="83"/>
                        <a:pt x="310" y="84"/>
                        <a:pt x="310" y="84"/>
                      </a:cubicBezTo>
                      <a:cubicBezTo>
                        <a:pt x="311" y="85"/>
                        <a:pt x="312" y="82"/>
                        <a:pt x="313" y="84"/>
                      </a:cubicBezTo>
                      <a:cubicBezTo>
                        <a:pt x="312" y="84"/>
                        <a:pt x="312" y="84"/>
                        <a:pt x="311" y="85"/>
                      </a:cubicBezTo>
                      <a:cubicBezTo>
                        <a:pt x="314" y="85"/>
                        <a:pt x="315" y="84"/>
                        <a:pt x="318" y="83"/>
                      </a:cubicBezTo>
                      <a:cubicBezTo>
                        <a:pt x="318" y="83"/>
                        <a:pt x="318" y="83"/>
                        <a:pt x="318" y="84"/>
                      </a:cubicBezTo>
                      <a:cubicBezTo>
                        <a:pt x="319" y="84"/>
                        <a:pt x="319" y="83"/>
                        <a:pt x="320" y="83"/>
                      </a:cubicBezTo>
                      <a:cubicBezTo>
                        <a:pt x="320" y="83"/>
                        <a:pt x="320" y="83"/>
                        <a:pt x="320" y="83"/>
                      </a:cubicBezTo>
                      <a:cubicBezTo>
                        <a:pt x="322" y="82"/>
                        <a:pt x="323" y="83"/>
                        <a:pt x="324" y="82"/>
                      </a:cubicBezTo>
                      <a:cubicBezTo>
                        <a:pt x="325" y="84"/>
                        <a:pt x="321" y="83"/>
                        <a:pt x="321" y="84"/>
                      </a:cubicBezTo>
                      <a:cubicBezTo>
                        <a:pt x="318" y="83"/>
                        <a:pt x="315" y="86"/>
                        <a:pt x="313" y="86"/>
                      </a:cubicBezTo>
                      <a:cubicBezTo>
                        <a:pt x="313" y="86"/>
                        <a:pt x="313" y="86"/>
                        <a:pt x="313" y="86"/>
                      </a:cubicBezTo>
                      <a:cubicBezTo>
                        <a:pt x="311" y="87"/>
                        <a:pt x="311" y="85"/>
                        <a:pt x="309" y="86"/>
                      </a:cubicBezTo>
                      <a:cubicBezTo>
                        <a:pt x="309" y="85"/>
                        <a:pt x="310" y="85"/>
                        <a:pt x="310" y="85"/>
                      </a:cubicBezTo>
                      <a:cubicBezTo>
                        <a:pt x="309" y="85"/>
                        <a:pt x="310" y="84"/>
                        <a:pt x="309" y="83"/>
                      </a:cubicBezTo>
                      <a:cubicBezTo>
                        <a:pt x="310" y="83"/>
                        <a:pt x="310" y="83"/>
                        <a:pt x="311" y="83"/>
                      </a:cubicBezTo>
                      <a:close/>
                      <a:moveTo>
                        <a:pt x="313" y="62"/>
                      </a:moveTo>
                      <a:cubicBezTo>
                        <a:pt x="314" y="62"/>
                        <a:pt x="313" y="62"/>
                        <a:pt x="313" y="63"/>
                      </a:cubicBezTo>
                      <a:cubicBezTo>
                        <a:pt x="313" y="63"/>
                        <a:pt x="315" y="62"/>
                        <a:pt x="316" y="63"/>
                      </a:cubicBezTo>
                      <a:cubicBezTo>
                        <a:pt x="314" y="63"/>
                        <a:pt x="310" y="64"/>
                        <a:pt x="307" y="63"/>
                      </a:cubicBezTo>
                      <a:cubicBezTo>
                        <a:pt x="309" y="62"/>
                        <a:pt x="311" y="61"/>
                        <a:pt x="313" y="62"/>
                      </a:cubicBezTo>
                      <a:close/>
                      <a:moveTo>
                        <a:pt x="316" y="86"/>
                      </a:moveTo>
                      <a:cubicBezTo>
                        <a:pt x="315" y="87"/>
                        <a:pt x="315" y="87"/>
                        <a:pt x="313" y="87"/>
                      </a:cubicBezTo>
                      <a:cubicBezTo>
                        <a:pt x="314" y="87"/>
                        <a:pt x="315" y="86"/>
                        <a:pt x="316" y="86"/>
                      </a:cubicBezTo>
                      <a:close/>
                      <a:moveTo>
                        <a:pt x="313" y="51"/>
                      </a:moveTo>
                      <a:cubicBezTo>
                        <a:pt x="313" y="50"/>
                        <a:pt x="314" y="50"/>
                        <a:pt x="314" y="50"/>
                      </a:cubicBezTo>
                      <a:cubicBezTo>
                        <a:pt x="315" y="50"/>
                        <a:pt x="313" y="51"/>
                        <a:pt x="313" y="51"/>
                      </a:cubicBezTo>
                      <a:close/>
                      <a:moveTo>
                        <a:pt x="319" y="71"/>
                      </a:moveTo>
                      <a:cubicBezTo>
                        <a:pt x="319" y="72"/>
                        <a:pt x="321" y="72"/>
                        <a:pt x="322" y="72"/>
                      </a:cubicBezTo>
                      <a:cubicBezTo>
                        <a:pt x="321" y="71"/>
                        <a:pt x="326" y="70"/>
                        <a:pt x="326" y="72"/>
                      </a:cubicBezTo>
                      <a:cubicBezTo>
                        <a:pt x="324" y="72"/>
                        <a:pt x="322" y="73"/>
                        <a:pt x="320" y="73"/>
                      </a:cubicBezTo>
                      <a:cubicBezTo>
                        <a:pt x="320" y="73"/>
                        <a:pt x="320" y="73"/>
                        <a:pt x="320" y="73"/>
                      </a:cubicBezTo>
                      <a:cubicBezTo>
                        <a:pt x="319" y="74"/>
                        <a:pt x="318" y="73"/>
                        <a:pt x="317" y="73"/>
                      </a:cubicBezTo>
                      <a:cubicBezTo>
                        <a:pt x="317" y="73"/>
                        <a:pt x="318" y="73"/>
                        <a:pt x="318" y="73"/>
                      </a:cubicBezTo>
                      <a:cubicBezTo>
                        <a:pt x="318" y="72"/>
                        <a:pt x="318" y="72"/>
                        <a:pt x="317" y="72"/>
                      </a:cubicBezTo>
                      <a:cubicBezTo>
                        <a:pt x="317" y="72"/>
                        <a:pt x="319" y="72"/>
                        <a:pt x="319" y="71"/>
                      </a:cubicBezTo>
                      <a:cubicBezTo>
                        <a:pt x="319" y="71"/>
                        <a:pt x="319" y="71"/>
                        <a:pt x="319" y="71"/>
                      </a:cubicBezTo>
                      <a:close/>
                      <a:moveTo>
                        <a:pt x="316" y="42"/>
                      </a:moveTo>
                      <a:cubicBezTo>
                        <a:pt x="316" y="41"/>
                        <a:pt x="315" y="41"/>
                        <a:pt x="315" y="42"/>
                      </a:cubicBezTo>
                      <a:cubicBezTo>
                        <a:pt x="314" y="42"/>
                        <a:pt x="314" y="41"/>
                        <a:pt x="314" y="41"/>
                      </a:cubicBezTo>
                      <a:cubicBezTo>
                        <a:pt x="315" y="41"/>
                        <a:pt x="317" y="40"/>
                        <a:pt x="316" y="42"/>
                      </a:cubicBezTo>
                      <a:close/>
                      <a:moveTo>
                        <a:pt x="326" y="90"/>
                      </a:moveTo>
                      <a:cubicBezTo>
                        <a:pt x="325" y="90"/>
                        <a:pt x="325" y="91"/>
                        <a:pt x="324" y="90"/>
                      </a:cubicBezTo>
                      <a:cubicBezTo>
                        <a:pt x="325" y="89"/>
                        <a:pt x="326" y="90"/>
                        <a:pt x="327" y="89"/>
                      </a:cubicBezTo>
                      <a:cubicBezTo>
                        <a:pt x="328" y="90"/>
                        <a:pt x="326" y="89"/>
                        <a:pt x="326" y="90"/>
                      </a:cubicBezTo>
                      <a:close/>
                      <a:moveTo>
                        <a:pt x="322" y="73"/>
                      </a:moveTo>
                      <a:cubicBezTo>
                        <a:pt x="323" y="73"/>
                        <a:pt x="324" y="73"/>
                        <a:pt x="324" y="73"/>
                      </a:cubicBezTo>
                      <a:cubicBezTo>
                        <a:pt x="325" y="73"/>
                        <a:pt x="322" y="74"/>
                        <a:pt x="322" y="73"/>
                      </a:cubicBezTo>
                      <a:close/>
                      <a:moveTo>
                        <a:pt x="323" y="34"/>
                      </a:moveTo>
                      <a:cubicBezTo>
                        <a:pt x="324" y="36"/>
                        <a:pt x="327" y="35"/>
                        <a:pt x="328" y="35"/>
                      </a:cubicBezTo>
                      <a:cubicBezTo>
                        <a:pt x="327" y="36"/>
                        <a:pt x="326" y="36"/>
                        <a:pt x="324" y="36"/>
                      </a:cubicBezTo>
                      <a:cubicBezTo>
                        <a:pt x="324" y="36"/>
                        <a:pt x="323" y="36"/>
                        <a:pt x="323" y="36"/>
                      </a:cubicBezTo>
                      <a:cubicBezTo>
                        <a:pt x="324" y="35"/>
                        <a:pt x="323" y="35"/>
                        <a:pt x="323" y="34"/>
                      </a:cubicBezTo>
                      <a:close/>
                      <a:moveTo>
                        <a:pt x="325" y="37"/>
                      </a:moveTo>
                      <a:cubicBezTo>
                        <a:pt x="325" y="37"/>
                        <a:pt x="325" y="37"/>
                        <a:pt x="325" y="36"/>
                      </a:cubicBezTo>
                      <a:cubicBezTo>
                        <a:pt x="326" y="36"/>
                        <a:pt x="326" y="36"/>
                        <a:pt x="327" y="36"/>
                      </a:cubicBezTo>
                      <a:cubicBezTo>
                        <a:pt x="327" y="38"/>
                        <a:pt x="332" y="36"/>
                        <a:pt x="332" y="37"/>
                      </a:cubicBezTo>
                      <a:cubicBezTo>
                        <a:pt x="330" y="37"/>
                        <a:pt x="330" y="38"/>
                        <a:pt x="328" y="37"/>
                      </a:cubicBezTo>
                      <a:cubicBezTo>
                        <a:pt x="328" y="38"/>
                        <a:pt x="326" y="38"/>
                        <a:pt x="325" y="38"/>
                      </a:cubicBezTo>
                      <a:cubicBezTo>
                        <a:pt x="325" y="38"/>
                        <a:pt x="325" y="38"/>
                        <a:pt x="325" y="38"/>
                      </a:cubicBezTo>
                      <a:cubicBezTo>
                        <a:pt x="325" y="39"/>
                        <a:pt x="325" y="37"/>
                        <a:pt x="324" y="37"/>
                      </a:cubicBezTo>
                      <a:cubicBezTo>
                        <a:pt x="324" y="36"/>
                        <a:pt x="325" y="36"/>
                        <a:pt x="325" y="37"/>
                      </a:cubicBezTo>
                      <a:close/>
                      <a:moveTo>
                        <a:pt x="338" y="79"/>
                      </a:moveTo>
                      <a:cubicBezTo>
                        <a:pt x="338" y="80"/>
                        <a:pt x="337" y="80"/>
                        <a:pt x="337" y="81"/>
                      </a:cubicBezTo>
                      <a:cubicBezTo>
                        <a:pt x="336" y="81"/>
                        <a:pt x="335" y="82"/>
                        <a:pt x="334" y="81"/>
                      </a:cubicBezTo>
                      <a:cubicBezTo>
                        <a:pt x="334" y="81"/>
                        <a:pt x="334" y="80"/>
                        <a:pt x="335" y="81"/>
                      </a:cubicBezTo>
                      <a:cubicBezTo>
                        <a:pt x="335" y="80"/>
                        <a:pt x="335" y="80"/>
                        <a:pt x="335" y="80"/>
                      </a:cubicBezTo>
                      <a:cubicBezTo>
                        <a:pt x="335" y="79"/>
                        <a:pt x="337" y="79"/>
                        <a:pt x="338" y="79"/>
                      </a:cubicBezTo>
                      <a:close/>
                      <a:moveTo>
                        <a:pt x="337" y="87"/>
                      </a:moveTo>
                      <a:cubicBezTo>
                        <a:pt x="337" y="87"/>
                        <a:pt x="337" y="88"/>
                        <a:pt x="337" y="88"/>
                      </a:cubicBezTo>
                      <a:cubicBezTo>
                        <a:pt x="337" y="88"/>
                        <a:pt x="337" y="88"/>
                        <a:pt x="337" y="88"/>
                      </a:cubicBezTo>
                      <a:cubicBezTo>
                        <a:pt x="337" y="88"/>
                        <a:pt x="337" y="88"/>
                        <a:pt x="336" y="89"/>
                      </a:cubicBezTo>
                      <a:cubicBezTo>
                        <a:pt x="336" y="88"/>
                        <a:pt x="336" y="88"/>
                        <a:pt x="336" y="88"/>
                      </a:cubicBezTo>
                      <a:cubicBezTo>
                        <a:pt x="336" y="87"/>
                        <a:pt x="337" y="88"/>
                        <a:pt x="337" y="87"/>
                      </a:cubicBezTo>
                      <a:close/>
                      <a:moveTo>
                        <a:pt x="347" y="85"/>
                      </a:moveTo>
                      <a:cubicBezTo>
                        <a:pt x="348" y="86"/>
                        <a:pt x="347" y="85"/>
                        <a:pt x="347" y="86"/>
                      </a:cubicBezTo>
                      <a:cubicBezTo>
                        <a:pt x="348" y="86"/>
                        <a:pt x="348" y="85"/>
                        <a:pt x="349" y="86"/>
                      </a:cubicBezTo>
                      <a:cubicBezTo>
                        <a:pt x="346" y="87"/>
                        <a:pt x="343" y="87"/>
                        <a:pt x="338" y="88"/>
                      </a:cubicBezTo>
                      <a:cubicBezTo>
                        <a:pt x="339" y="87"/>
                        <a:pt x="340" y="87"/>
                        <a:pt x="341" y="87"/>
                      </a:cubicBezTo>
                      <a:cubicBezTo>
                        <a:pt x="341" y="86"/>
                        <a:pt x="340" y="86"/>
                        <a:pt x="340" y="86"/>
                      </a:cubicBezTo>
                      <a:cubicBezTo>
                        <a:pt x="340" y="86"/>
                        <a:pt x="341" y="86"/>
                        <a:pt x="341" y="86"/>
                      </a:cubicBezTo>
                      <a:cubicBezTo>
                        <a:pt x="341" y="87"/>
                        <a:pt x="341" y="87"/>
                        <a:pt x="341" y="87"/>
                      </a:cubicBezTo>
                      <a:cubicBezTo>
                        <a:pt x="343" y="86"/>
                        <a:pt x="345" y="86"/>
                        <a:pt x="347" y="86"/>
                      </a:cubicBezTo>
                      <a:cubicBezTo>
                        <a:pt x="346" y="85"/>
                        <a:pt x="346" y="85"/>
                        <a:pt x="345" y="86"/>
                      </a:cubicBezTo>
                      <a:cubicBezTo>
                        <a:pt x="345" y="85"/>
                        <a:pt x="346" y="86"/>
                        <a:pt x="347" y="85"/>
                      </a:cubicBezTo>
                      <a:close/>
                      <a:moveTo>
                        <a:pt x="338" y="80"/>
                      </a:moveTo>
                      <a:cubicBezTo>
                        <a:pt x="338" y="79"/>
                        <a:pt x="340" y="78"/>
                        <a:pt x="340" y="79"/>
                      </a:cubicBezTo>
                      <a:cubicBezTo>
                        <a:pt x="340" y="80"/>
                        <a:pt x="339" y="80"/>
                        <a:pt x="338" y="81"/>
                      </a:cubicBezTo>
                      <a:cubicBezTo>
                        <a:pt x="338" y="81"/>
                        <a:pt x="339" y="79"/>
                        <a:pt x="338" y="80"/>
                      </a:cubicBezTo>
                      <a:close/>
                      <a:moveTo>
                        <a:pt x="352" y="75"/>
                      </a:moveTo>
                      <a:cubicBezTo>
                        <a:pt x="348" y="75"/>
                        <a:pt x="344" y="77"/>
                        <a:pt x="340" y="76"/>
                      </a:cubicBezTo>
                      <a:cubicBezTo>
                        <a:pt x="342" y="75"/>
                        <a:pt x="342" y="76"/>
                        <a:pt x="343" y="76"/>
                      </a:cubicBezTo>
                      <a:cubicBezTo>
                        <a:pt x="343" y="75"/>
                        <a:pt x="343" y="75"/>
                        <a:pt x="343" y="74"/>
                      </a:cubicBezTo>
                      <a:cubicBezTo>
                        <a:pt x="341" y="75"/>
                        <a:pt x="340" y="75"/>
                        <a:pt x="338" y="75"/>
                      </a:cubicBezTo>
                      <a:cubicBezTo>
                        <a:pt x="338" y="74"/>
                        <a:pt x="340" y="74"/>
                        <a:pt x="340" y="74"/>
                      </a:cubicBezTo>
                      <a:cubicBezTo>
                        <a:pt x="341" y="74"/>
                        <a:pt x="341" y="73"/>
                        <a:pt x="343" y="73"/>
                      </a:cubicBezTo>
                      <a:cubicBezTo>
                        <a:pt x="343" y="72"/>
                        <a:pt x="340" y="73"/>
                        <a:pt x="341" y="72"/>
                      </a:cubicBezTo>
                      <a:cubicBezTo>
                        <a:pt x="340" y="72"/>
                        <a:pt x="340" y="72"/>
                        <a:pt x="340" y="73"/>
                      </a:cubicBezTo>
                      <a:cubicBezTo>
                        <a:pt x="339" y="72"/>
                        <a:pt x="339" y="72"/>
                        <a:pt x="338" y="71"/>
                      </a:cubicBezTo>
                      <a:cubicBezTo>
                        <a:pt x="338" y="71"/>
                        <a:pt x="340" y="71"/>
                        <a:pt x="340" y="71"/>
                      </a:cubicBezTo>
                      <a:cubicBezTo>
                        <a:pt x="338" y="71"/>
                        <a:pt x="340" y="72"/>
                        <a:pt x="341" y="72"/>
                      </a:cubicBezTo>
                      <a:cubicBezTo>
                        <a:pt x="341" y="71"/>
                        <a:pt x="340" y="71"/>
                        <a:pt x="339" y="70"/>
                      </a:cubicBezTo>
                      <a:cubicBezTo>
                        <a:pt x="340" y="69"/>
                        <a:pt x="342" y="70"/>
                        <a:pt x="343" y="69"/>
                      </a:cubicBezTo>
                      <a:cubicBezTo>
                        <a:pt x="343" y="69"/>
                        <a:pt x="343" y="69"/>
                        <a:pt x="343" y="70"/>
                      </a:cubicBezTo>
                      <a:cubicBezTo>
                        <a:pt x="344" y="70"/>
                        <a:pt x="344" y="69"/>
                        <a:pt x="345" y="69"/>
                      </a:cubicBezTo>
                      <a:cubicBezTo>
                        <a:pt x="345" y="70"/>
                        <a:pt x="345" y="70"/>
                        <a:pt x="345" y="70"/>
                      </a:cubicBezTo>
                      <a:cubicBezTo>
                        <a:pt x="345" y="70"/>
                        <a:pt x="345" y="70"/>
                        <a:pt x="345" y="71"/>
                      </a:cubicBezTo>
                      <a:cubicBezTo>
                        <a:pt x="346" y="70"/>
                        <a:pt x="346" y="70"/>
                        <a:pt x="346" y="70"/>
                      </a:cubicBezTo>
                      <a:cubicBezTo>
                        <a:pt x="346" y="70"/>
                        <a:pt x="347" y="70"/>
                        <a:pt x="348" y="70"/>
                      </a:cubicBezTo>
                      <a:cubicBezTo>
                        <a:pt x="348" y="70"/>
                        <a:pt x="346" y="71"/>
                        <a:pt x="346" y="71"/>
                      </a:cubicBezTo>
                      <a:cubicBezTo>
                        <a:pt x="345" y="71"/>
                        <a:pt x="345" y="71"/>
                        <a:pt x="345" y="71"/>
                      </a:cubicBezTo>
                      <a:cubicBezTo>
                        <a:pt x="346" y="72"/>
                        <a:pt x="348" y="70"/>
                        <a:pt x="349" y="70"/>
                      </a:cubicBezTo>
                      <a:cubicBezTo>
                        <a:pt x="349" y="70"/>
                        <a:pt x="348" y="70"/>
                        <a:pt x="348" y="69"/>
                      </a:cubicBezTo>
                      <a:cubicBezTo>
                        <a:pt x="350" y="69"/>
                        <a:pt x="350" y="69"/>
                        <a:pt x="352" y="69"/>
                      </a:cubicBezTo>
                      <a:cubicBezTo>
                        <a:pt x="352" y="69"/>
                        <a:pt x="351" y="69"/>
                        <a:pt x="351" y="70"/>
                      </a:cubicBezTo>
                      <a:cubicBezTo>
                        <a:pt x="353" y="70"/>
                        <a:pt x="355" y="69"/>
                        <a:pt x="359" y="69"/>
                      </a:cubicBezTo>
                      <a:cubicBezTo>
                        <a:pt x="359" y="71"/>
                        <a:pt x="355" y="70"/>
                        <a:pt x="355" y="71"/>
                      </a:cubicBezTo>
                      <a:cubicBezTo>
                        <a:pt x="356" y="71"/>
                        <a:pt x="354" y="71"/>
                        <a:pt x="355" y="70"/>
                      </a:cubicBezTo>
                      <a:cubicBezTo>
                        <a:pt x="354" y="71"/>
                        <a:pt x="353" y="71"/>
                        <a:pt x="352" y="70"/>
                      </a:cubicBezTo>
                      <a:cubicBezTo>
                        <a:pt x="351" y="72"/>
                        <a:pt x="349" y="72"/>
                        <a:pt x="347" y="72"/>
                      </a:cubicBezTo>
                      <a:cubicBezTo>
                        <a:pt x="347" y="72"/>
                        <a:pt x="347" y="73"/>
                        <a:pt x="346" y="73"/>
                      </a:cubicBezTo>
                      <a:cubicBezTo>
                        <a:pt x="346" y="73"/>
                        <a:pt x="346" y="73"/>
                        <a:pt x="346" y="73"/>
                      </a:cubicBezTo>
                      <a:cubicBezTo>
                        <a:pt x="347" y="73"/>
                        <a:pt x="347" y="72"/>
                        <a:pt x="347" y="72"/>
                      </a:cubicBezTo>
                      <a:cubicBezTo>
                        <a:pt x="348" y="74"/>
                        <a:pt x="349" y="74"/>
                        <a:pt x="351" y="74"/>
                      </a:cubicBezTo>
                      <a:cubicBezTo>
                        <a:pt x="351" y="74"/>
                        <a:pt x="352" y="74"/>
                        <a:pt x="353" y="74"/>
                      </a:cubicBezTo>
                      <a:cubicBezTo>
                        <a:pt x="352" y="74"/>
                        <a:pt x="353" y="74"/>
                        <a:pt x="352" y="75"/>
                      </a:cubicBezTo>
                      <a:close/>
                      <a:moveTo>
                        <a:pt x="343" y="78"/>
                      </a:moveTo>
                      <a:cubicBezTo>
                        <a:pt x="344" y="79"/>
                        <a:pt x="343" y="80"/>
                        <a:pt x="342" y="79"/>
                      </a:cubicBezTo>
                      <a:cubicBezTo>
                        <a:pt x="342" y="80"/>
                        <a:pt x="343" y="80"/>
                        <a:pt x="342" y="81"/>
                      </a:cubicBezTo>
                      <a:cubicBezTo>
                        <a:pt x="343" y="81"/>
                        <a:pt x="343" y="80"/>
                        <a:pt x="343" y="80"/>
                      </a:cubicBezTo>
                      <a:cubicBezTo>
                        <a:pt x="344" y="80"/>
                        <a:pt x="342" y="81"/>
                        <a:pt x="343" y="82"/>
                      </a:cubicBezTo>
                      <a:cubicBezTo>
                        <a:pt x="342" y="81"/>
                        <a:pt x="341" y="82"/>
                        <a:pt x="340" y="81"/>
                      </a:cubicBezTo>
                      <a:cubicBezTo>
                        <a:pt x="341" y="80"/>
                        <a:pt x="341" y="80"/>
                        <a:pt x="342" y="80"/>
                      </a:cubicBezTo>
                      <a:cubicBezTo>
                        <a:pt x="342" y="80"/>
                        <a:pt x="341" y="80"/>
                        <a:pt x="341" y="79"/>
                      </a:cubicBezTo>
                      <a:cubicBezTo>
                        <a:pt x="342" y="79"/>
                        <a:pt x="342" y="79"/>
                        <a:pt x="343" y="78"/>
                      </a:cubicBezTo>
                      <a:close/>
                      <a:moveTo>
                        <a:pt x="348" y="69"/>
                      </a:moveTo>
                      <a:cubicBezTo>
                        <a:pt x="348" y="68"/>
                        <a:pt x="347" y="68"/>
                        <a:pt x="347" y="68"/>
                      </a:cubicBezTo>
                      <a:cubicBezTo>
                        <a:pt x="347" y="67"/>
                        <a:pt x="349" y="67"/>
                        <a:pt x="348" y="67"/>
                      </a:cubicBezTo>
                      <a:cubicBezTo>
                        <a:pt x="348" y="67"/>
                        <a:pt x="351" y="67"/>
                        <a:pt x="352" y="67"/>
                      </a:cubicBezTo>
                      <a:cubicBezTo>
                        <a:pt x="351" y="69"/>
                        <a:pt x="349" y="68"/>
                        <a:pt x="348" y="69"/>
                      </a:cubicBezTo>
                      <a:close/>
                      <a:moveTo>
                        <a:pt x="361" y="49"/>
                      </a:moveTo>
                      <a:cubicBezTo>
                        <a:pt x="360" y="48"/>
                        <a:pt x="361" y="48"/>
                        <a:pt x="362" y="48"/>
                      </a:cubicBezTo>
                      <a:cubicBezTo>
                        <a:pt x="362" y="48"/>
                        <a:pt x="362" y="48"/>
                        <a:pt x="362" y="48"/>
                      </a:cubicBezTo>
                      <a:cubicBezTo>
                        <a:pt x="362" y="49"/>
                        <a:pt x="361" y="48"/>
                        <a:pt x="361" y="49"/>
                      </a:cubicBezTo>
                      <a:close/>
                      <a:moveTo>
                        <a:pt x="372" y="75"/>
                      </a:moveTo>
                      <a:cubicBezTo>
                        <a:pt x="372" y="76"/>
                        <a:pt x="371" y="76"/>
                        <a:pt x="371" y="76"/>
                      </a:cubicBezTo>
                      <a:cubicBezTo>
                        <a:pt x="371" y="77"/>
                        <a:pt x="372" y="75"/>
                        <a:pt x="373" y="76"/>
                      </a:cubicBezTo>
                      <a:cubicBezTo>
                        <a:pt x="372" y="78"/>
                        <a:pt x="376" y="76"/>
                        <a:pt x="377" y="76"/>
                      </a:cubicBezTo>
                      <a:cubicBezTo>
                        <a:pt x="377" y="76"/>
                        <a:pt x="376" y="78"/>
                        <a:pt x="377" y="78"/>
                      </a:cubicBezTo>
                      <a:cubicBezTo>
                        <a:pt x="375" y="79"/>
                        <a:pt x="372" y="78"/>
                        <a:pt x="369" y="79"/>
                      </a:cubicBezTo>
                      <a:cubicBezTo>
                        <a:pt x="369" y="79"/>
                        <a:pt x="370" y="79"/>
                        <a:pt x="370" y="79"/>
                      </a:cubicBezTo>
                      <a:cubicBezTo>
                        <a:pt x="370" y="78"/>
                        <a:pt x="369" y="78"/>
                        <a:pt x="369" y="77"/>
                      </a:cubicBezTo>
                      <a:cubicBezTo>
                        <a:pt x="370" y="78"/>
                        <a:pt x="370" y="78"/>
                        <a:pt x="371" y="78"/>
                      </a:cubicBezTo>
                      <a:cubicBezTo>
                        <a:pt x="371" y="77"/>
                        <a:pt x="371" y="77"/>
                        <a:pt x="370" y="77"/>
                      </a:cubicBezTo>
                      <a:cubicBezTo>
                        <a:pt x="370" y="77"/>
                        <a:pt x="370" y="77"/>
                        <a:pt x="371" y="77"/>
                      </a:cubicBezTo>
                      <a:cubicBezTo>
                        <a:pt x="370" y="78"/>
                        <a:pt x="369" y="76"/>
                        <a:pt x="367" y="78"/>
                      </a:cubicBezTo>
                      <a:cubicBezTo>
                        <a:pt x="367" y="77"/>
                        <a:pt x="369" y="76"/>
                        <a:pt x="367" y="76"/>
                      </a:cubicBezTo>
                      <a:cubicBezTo>
                        <a:pt x="368" y="76"/>
                        <a:pt x="371" y="75"/>
                        <a:pt x="372" y="75"/>
                      </a:cubicBezTo>
                      <a:close/>
                      <a:moveTo>
                        <a:pt x="371" y="77"/>
                      </a:moveTo>
                      <a:cubicBezTo>
                        <a:pt x="372" y="77"/>
                        <a:pt x="371" y="78"/>
                        <a:pt x="372" y="78"/>
                      </a:cubicBezTo>
                      <a:cubicBezTo>
                        <a:pt x="372" y="77"/>
                        <a:pt x="373" y="77"/>
                        <a:pt x="373" y="76"/>
                      </a:cubicBezTo>
                      <a:cubicBezTo>
                        <a:pt x="372" y="76"/>
                        <a:pt x="372" y="76"/>
                        <a:pt x="371" y="77"/>
                      </a:cubicBezTo>
                      <a:close/>
                      <a:moveTo>
                        <a:pt x="369" y="28"/>
                      </a:moveTo>
                      <a:cubicBezTo>
                        <a:pt x="369" y="29"/>
                        <a:pt x="368" y="29"/>
                        <a:pt x="368" y="29"/>
                      </a:cubicBezTo>
                      <a:cubicBezTo>
                        <a:pt x="368" y="28"/>
                        <a:pt x="369" y="28"/>
                        <a:pt x="369" y="28"/>
                      </a:cubicBezTo>
                      <a:close/>
                      <a:moveTo>
                        <a:pt x="379" y="55"/>
                      </a:moveTo>
                      <a:cubicBezTo>
                        <a:pt x="380" y="55"/>
                        <a:pt x="380" y="55"/>
                        <a:pt x="379" y="55"/>
                      </a:cubicBezTo>
                      <a:cubicBezTo>
                        <a:pt x="379" y="54"/>
                        <a:pt x="381" y="54"/>
                        <a:pt x="381" y="54"/>
                      </a:cubicBezTo>
                      <a:cubicBezTo>
                        <a:pt x="379" y="54"/>
                        <a:pt x="376" y="53"/>
                        <a:pt x="376" y="56"/>
                      </a:cubicBezTo>
                      <a:cubicBezTo>
                        <a:pt x="375" y="55"/>
                        <a:pt x="376" y="53"/>
                        <a:pt x="377" y="53"/>
                      </a:cubicBezTo>
                      <a:cubicBezTo>
                        <a:pt x="377" y="54"/>
                        <a:pt x="379" y="53"/>
                        <a:pt x="379" y="52"/>
                      </a:cubicBezTo>
                      <a:cubicBezTo>
                        <a:pt x="380" y="52"/>
                        <a:pt x="381" y="53"/>
                        <a:pt x="383" y="53"/>
                      </a:cubicBezTo>
                      <a:cubicBezTo>
                        <a:pt x="382" y="53"/>
                        <a:pt x="380" y="54"/>
                        <a:pt x="381" y="55"/>
                      </a:cubicBezTo>
                      <a:cubicBezTo>
                        <a:pt x="381" y="54"/>
                        <a:pt x="381" y="54"/>
                        <a:pt x="382" y="54"/>
                      </a:cubicBezTo>
                      <a:cubicBezTo>
                        <a:pt x="382" y="54"/>
                        <a:pt x="382" y="54"/>
                        <a:pt x="383" y="55"/>
                      </a:cubicBezTo>
                      <a:cubicBezTo>
                        <a:pt x="383" y="54"/>
                        <a:pt x="386" y="54"/>
                        <a:pt x="387" y="54"/>
                      </a:cubicBezTo>
                      <a:cubicBezTo>
                        <a:pt x="386" y="55"/>
                        <a:pt x="386" y="54"/>
                        <a:pt x="384" y="54"/>
                      </a:cubicBezTo>
                      <a:cubicBezTo>
                        <a:pt x="384" y="56"/>
                        <a:pt x="381" y="55"/>
                        <a:pt x="379" y="55"/>
                      </a:cubicBezTo>
                      <a:close/>
                      <a:moveTo>
                        <a:pt x="372" y="54"/>
                      </a:moveTo>
                      <a:cubicBezTo>
                        <a:pt x="371" y="53"/>
                        <a:pt x="373" y="53"/>
                        <a:pt x="373" y="53"/>
                      </a:cubicBezTo>
                      <a:cubicBezTo>
                        <a:pt x="373" y="53"/>
                        <a:pt x="373" y="53"/>
                        <a:pt x="373" y="53"/>
                      </a:cubicBezTo>
                      <a:cubicBezTo>
                        <a:pt x="372" y="53"/>
                        <a:pt x="373" y="53"/>
                        <a:pt x="373" y="53"/>
                      </a:cubicBezTo>
                      <a:cubicBezTo>
                        <a:pt x="373" y="53"/>
                        <a:pt x="373" y="53"/>
                        <a:pt x="373" y="53"/>
                      </a:cubicBezTo>
                      <a:cubicBezTo>
                        <a:pt x="374" y="53"/>
                        <a:pt x="375" y="54"/>
                        <a:pt x="376" y="53"/>
                      </a:cubicBezTo>
                      <a:cubicBezTo>
                        <a:pt x="375" y="54"/>
                        <a:pt x="373" y="54"/>
                        <a:pt x="372" y="54"/>
                      </a:cubicBezTo>
                      <a:close/>
                      <a:moveTo>
                        <a:pt x="374" y="30"/>
                      </a:moveTo>
                      <a:cubicBezTo>
                        <a:pt x="374" y="29"/>
                        <a:pt x="374" y="28"/>
                        <a:pt x="373" y="29"/>
                      </a:cubicBezTo>
                      <a:cubicBezTo>
                        <a:pt x="373" y="28"/>
                        <a:pt x="373" y="28"/>
                        <a:pt x="373" y="28"/>
                      </a:cubicBezTo>
                      <a:cubicBezTo>
                        <a:pt x="373" y="28"/>
                        <a:pt x="373" y="28"/>
                        <a:pt x="373" y="28"/>
                      </a:cubicBezTo>
                      <a:cubicBezTo>
                        <a:pt x="372" y="28"/>
                        <a:pt x="375" y="28"/>
                        <a:pt x="374" y="29"/>
                      </a:cubicBezTo>
                      <a:cubicBezTo>
                        <a:pt x="375" y="28"/>
                        <a:pt x="375" y="28"/>
                        <a:pt x="375" y="28"/>
                      </a:cubicBezTo>
                      <a:cubicBezTo>
                        <a:pt x="376" y="27"/>
                        <a:pt x="377" y="28"/>
                        <a:pt x="378" y="28"/>
                      </a:cubicBezTo>
                      <a:cubicBezTo>
                        <a:pt x="377" y="29"/>
                        <a:pt x="375" y="28"/>
                        <a:pt x="374" y="30"/>
                      </a:cubicBezTo>
                      <a:close/>
                      <a:moveTo>
                        <a:pt x="381" y="76"/>
                      </a:moveTo>
                      <a:cubicBezTo>
                        <a:pt x="381" y="76"/>
                        <a:pt x="385" y="75"/>
                        <a:pt x="385" y="74"/>
                      </a:cubicBezTo>
                      <a:cubicBezTo>
                        <a:pt x="385" y="75"/>
                        <a:pt x="384" y="75"/>
                        <a:pt x="385" y="75"/>
                      </a:cubicBezTo>
                      <a:cubicBezTo>
                        <a:pt x="385" y="76"/>
                        <a:pt x="384" y="76"/>
                        <a:pt x="384" y="76"/>
                      </a:cubicBezTo>
                      <a:cubicBezTo>
                        <a:pt x="384" y="77"/>
                        <a:pt x="385" y="76"/>
                        <a:pt x="386" y="76"/>
                      </a:cubicBezTo>
                      <a:cubicBezTo>
                        <a:pt x="386" y="77"/>
                        <a:pt x="386" y="78"/>
                        <a:pt x="387" y="77"/>
                      </a:cubicBezTo>
                      <a:cubicBezTo>
                        <a:pt x="386" y="78"/>
                        <a:pt x="385" y="78"/>
                        <a:pt x="385" y="77"/>
                      </a:cubicBezTo>
                      <a:cubicBezTo>
                        <a:pt x="384" y="78"/>
                        <a:pt x="383" y="77"/>
                        <a:pt x="381" y="78"/>
                      </a:cubicBezTo>
                      <a:cubicBezTo>
                        <a:pt x="382" y="78"/>
                        <a:pt x="382" y="78"/>
                        <a:pt x="382" y="78"/>
                      </a:cubicBezTo>
                      <a:cubicBezTo>
                        <a:pt x="382" y="79"/>
                        <a:pt x="381" y="77"/>
                        <a:pt x="380" y="78"/>
                      </a:cubicBezTo>
                      <a:cubicBezTo>
                        <a:pt x="380" y="77"/>
                        <a:pt x="382" y="77"/>
                        <a:pt x="384" y="76"/>
                      </a:cubicBezTo>
                      <a:cubicBezTo>
                        <a:pt x="383" y="76"/>
                        <a:pt x="382" y="76"/>
                        <a:pt x="381" y="76"/>
                      </a:cubicBezTo>
                      <a:close/>
                      <a:moveTo>
                        <a:pt x="376" y="23"/>
                      </a:moveTo>
                      <a:cubicBezTo>
                        <a:pt x="376" y="23"/>
                        <a:pt x="376" y="23"/>
                        <a:pt x="376" y="23"/>
                      </a:cubicBezTo>
                      <a:cubicBezTo>
                        <a:pt x="376" y="23"/>
                        <a:pt x="375" y="23"/>
                        <a:pt x="375" y="23"/>
                      </a:cubicBezTo>
                      <a:cubicBezTo>
                        <a:pt x="375" y="22"/>
                        <a:pt x="377" y="22"/>
                        <a:pt x="377" y="23"/>
                      </a:cubicBezTo>
                      <a:lnTo>
                        <a:pt x="376" y="23"/>
                      </a:lnTo>
                      <a:close/>
                      <a:moveTo>
                        <a:pt x="403" y="30"/>
                      </a:moveTo>
                      <a:cubicBezTo>
                        <a:pt x="402" y="30"/>
                        <a:pt x="403" y="30"/>
                        <a:pt x="404" y="30"/>
                      </a:cubicBezTo>
                      <a:cubicBezTo>
                        <a:pt x="404" y="30"/>
                        <a:pt x="404" y="30"/>
                        <a:pt x="405" y="30"/>
                      </a:cubicBezTo>
                      <a:cubicBezTo>
                        <a:pt x="404" y="31"/>
                        <a:pt x="401" y="30"/>
                        <a:pt x="400" y="32"/>
                      </a:cubicBezTo>
                      <a:cubicBezTo>
                        <a:pt x="400" y="32"/>
                        <a:pt x="400" y="32"/>
                        <a:pt x="400" y="32"/>
                      </a:cubicBezTo>
                      <a:cubicBezTo>
                        <a:pt x="399" y="32"/>
                        <a:pt x="399" y="32"/>
                        <a:pt x="399" y="32"/>
                      </a:cubicBezTo>
                      <a:cubicBezTo>
                        <a:pt x="400" y="31"/>
                        <a:pt x="399" y="32"/>
                        <a:pt x="398" y="31"/>
                      </a:cubicBezTo>
                      <a:cubicBezTo>
                        <a:pt x="399" y="30"/>
                        <a:pt x="401" y="31"/>
                        <a:pt x="403" y="30"/>
                      </a:cubicBezTo>
                      <a:close/>
                      <a:moveTo>
                        <a:pt x="420" y="32"/>
                      </a:moveTo>
                      <a:cubicBezTo>
                        <a:pt x="419" y="32"/>
                        <a:pt x="419" y="32"/>
                        <a:pt x="419" y="32"/>
                      </a:cubicBezTo>
                      <a:cubicBezTo>
                        <a:pt x="418" y="33"/>
                        <a:pt x="417" y="32"/>
                        <a:pt x="415" y="32"/>
                      </a:cubicBezTo>
                      <a:cubicBezTo>
                        <a:pt x="414" y="31"/>
                        <a:pt x="417" y="32"/>
                        <a:pt x="416" y="33"/>
                      </a:cubicBezTo>
                      <a:cubicBezTo>
                        <a:pt x="417" y="33"/>
                        <a:pt x="417" y="31"/>
                        <a:pt x="417" y="31"/>
                      </a:cubicBezTo>
                      <a:cubicBezTo>
                        <a:pt x="417" y="31"/>
                        <a:pt x="421" y="31"/>
                        <a:pt x="422" y="32"/>
                      </a:cubicBezTo>
                      <a:cubicBezTo>
                        <a:pt x="421" y="32"/>
                        <a:pt x="420" y="31"/>
                        <a:pt x="420" y="32"/>
                      </a:cubicBezTo>
                      <a:close/>
                      <a:moveTo>
                        <a:pt x="405" y="28"/>
                      </a:moveTo>
                      <a:cubicBezTo>
                        <a:pt x="406" y="28"/>
                        <a:pt x="406" y="28"/>
                        <a:pt x="407" y="28"/>
                      </a:cubicBezTo>
                      <a:cubicBezTo>
                        <a:pt x="407" y="28"/>
                        <a:pt x="406" y="28"/>
                        <a:pt x="406" y="29"/>
                      </a:cubicBezTo>
                      <a:cubicBezTo>
                        <a:pt x="406" y="29"/>
                        <a:pt x="405" y="29"/>
                        <a:pt x="405" y="29"/>
                      </a:cubicBezTo>
                      <a:cubicBezTo>
                        <a:pt x="405" y="28"/>
                        <a:pt x="406" y="29"/>
                        <a:pt x="405" y="28"/>
                      </a:cubicBezTo>
                      <a:close/>
                      <a:moveTo>
                        <a:pt x="419" y="38"/>
                      </a:moveTo>
                      <a:cubicBezTo>
                        <a:pt x="418" y="39"/>
                        <a:pt x="417" y="40"/>
                        <a:pt x="415" y="40"/>
                      </a:cubicBezTo>
                      <a:cubicBezTo>
                        <a:pt x="415" y="39"/>
                        <a:pt x="417" y="39"/>
                        <a:pt x="417" y="38"/>
                      </a:cubicBezTo>
                      <a:cubicBezTo>
                        <a:pt x="417" y="38"/>
                        <a:pt x="416" y="39"/>
                        <a:pt x="416" y="38"/>
                      </a:cubicBezTo>
                      <a:cubicBezTo>
                        <a:pt x="417" y="37"/>
                        <a:pt x="418" y="38"/>
                        <a:pt x="419" y="38"/>
                      </a:cubicBezTo>
                      <a:close/>
                      <a:moveTo>
                        <a:pt x="425" y="35"/>
                      </a:moveTo>
                      <a:cubicBezTo>
                        <a:pt x="425" y="35"/>
                        <a:pt x="425" y="35"/>
                        <a:pt x="425" y="35"/>
                      </a:cubicBezTo>
                      <a:cubicBezTo>
                        <a:pt x="425" y="35"/>
                        <a:pt x="425" y="36"/>
                        <a:pt x="426" y="36"/>
                      </a:cubicBezTo>
                      <a:cubicBezTo>
                        <a:pt x="427" y="36"/>
                        <a:pt x="426" y="35"/>
                        <a:pt x="427" y="35"/>
                      </a:cubicBezTo>
                      <a:cubicBezTo>
                        <a:pt x="427" y="35"/>
                        <a:pt x="427" y="35"/>
                        <a:pt x="427" y="35"/>
                      </a:cubicBezTo>
                      <a:cubicBezTo>
                        <a:pt x="427" y="36"/>
                        <a:pt x="426" y="36"/>
                        <a:pt x="426" y="36"/>
                      </a:cubicBezTo>
                      <a:cubicBezTo>
                        <a:pt x="427" y="37"/>
                        <a:pt x="428" y="35"/>
                        <a:pt x="430" y="35"/>
                      </a:cubicBezTo>
                      <a:cubicBezTo>
                        <a:pt x="429" y="36"/>
                        <a:pt x="428" y="37"/>
                        <a:pt x="426" y="37"/>
                      </a:cubicBezTo>
                      <a:cubicBezTo>
                        <a:pt x="426" y="38"/>
                        <a:pt x="427" y="38"/>
                        <a:pt x="428" y="37"/>
                      </a:cubicBezTo>
                      <a:cubicBezTo>
                        <a:pt x="427" y="39"/>
                        <a:pt x="425" y="37"/>
                        <a:pt x="424" y="38"/>
                      </a:cubicBezTo>
                      <a:cubicBezTo>
                        <a:pt x="423" y="38"/>
                        <a:pt x="425" y="38"/>
                        <a:pt x="425" y="37"/>
                      </a:cubicBezTo>
                      <a:cubicBezTo>
                        <a:pt x="424" y="37"/>
                        <a:pt x="422" y="38"/>
                        <a:pt x="421" y="37"/>
                      </a:cubicBezTo>
                      <a:cubicBezTo>
                        <a:pt x="422" y="36"/>
                        <a:pt x="425" y="37"/>
                        <a:pt x="425" y="36"/>
                      </a:cubicBezTo>
                      <a:cubicBezTo>
                        <a:pt x="424" y="36"/>
                        <a:pt x="422" y="35"/>
                        <a:pt x="422" y="36"/>
                      </a:cubicBezTo>
                      <a:cubicBezTo>
                        <a:pt x="421" y="36"/>
                        <a:pt x="421" y="36"/>
                        <a:pt x="421" y="36"/>
                      </a:cubicBezTo>
                      <a:cubicBezTo>
                        <a:pt x="420" y="36"/>
                        <a:pt x="420" y="35"/>
                        <a:pt x="419" y="36"/>
                      </a:cubicBezTo>
                      <a:cubicBezTo>
                        <a:pt x="419" y="37"/>
                        <a:pt x="420" y="36"/>
                        <a:pt x="420" y="37"/>
                      </a:cubicBezTo>
                      <a:cubicBezTo>
                        <a:pt x="419" y="37"/>
                        <a:pt x="419" y="37"/>
                        <a:pt x="419" y="37"/>
                      </a:cubicBezTo>
                      <a:cubicBezTo>
                        <a:pt x="419" y="38"/>
                        <a:pt x="421" y="38"/>
                        <a:pt x="421" y="37"/>
                      </a:cubicBezTo>
                      <a:cubicBezTo>
                        <a:pt x="422" y="37"/>
                        <a:pt x="421" y="38"/>
                        <a:pt x="422" y="38"/>
                      </a:cubicBezTo>
                      <a:cubicBezTo>
                        <a:pt x="422" y="39"/>
                        <a:pt x="420" y="39"/>
                        <a:pt x="419" y="39"/>
                      </a:cubicBezTo>
                      <a:cubicBezTo>
                        <a:pt x="419" y="38"/>
                        <a:pt x="419" y="37"/>
                        <a:pt x="417" y="38"/>
                      </a:cubicBezTo>
                      <a:cubicBezTo>
                        <a:pt x="417" y="37"/>
                        <a:pt x="418" y="37"/>
                        <a:pt x="418" y="37"/>
                      </a:cubicBezTo>
                      <a:cubicBezTo>
                        <a:pt x="418" y="36"/>
                        <a:pt x="417" y="36"/>
                        <a:pt x="416" y="36"/>
                      </a:cubicBezTo>
                      <a:cubicBezTo>
                        <a:pt x="416" y="37"/>
                        <a:pt x="417" y="38"/>
                        <a:pt x="416" y="38"/>
                      </a:cubicBezTo>
                      <a:cubicBezTo>
                        <a:pt x="416" y="38"/>
                        <a:pt x="415" y="37"/>
                        <a:pt x="414" y="37"/>
                      </a:cubicBezTo>
                      <a:cubicBezTo>
                        <a:pt x="414" y="37"/>
                        <a:pt x="413" y="38"/>
                        <a:pt x="414" y="38"/>
                      </a:cubicBezTo>
                      <a:cubicBezTo>
                        <a:pt x="414" y="39"/>
                        <a:pt x="413" y="37"/>
                        <a:pt x="413" y="37"/>
                      </a:cubicBezTo>
                      <a:cubicBezTo>
                        <a:pt x="412" y="38"/>
                        <a:pt x="411" y="37"/>
                        <a:pt x="410" y="37"/>
                      </a:cubicBezTo>
                      <a:cubicBezTo>
                        <a:pt x="410" y="38"/>
                        <a:pt x="408" y="37"/>
                        <a:pt x="408" y="38"/>
                      </a:cubicBezTo>
                      <a:cubicBezTo>
                        <a:pt x="407" y="38"/>
                        <a:pt x="406" y="39"/>
                        <a:pt x="406" y="38"/>
                      </a:cubicBezTo>
                      <a:cubicBezTo>
                        <a:pt x="408" y="38"/>
                        <a:pt x="408" y="37"/>
                        <a:pt x="410" y="36"/>
                      </a:cubicBezTo>
                      <a:cubicBezTo>
                        <a:pt x="409" y="36"/>
                        <a:pt x="409" y="36"/>
                        <a:pt x="408" y="36"/>
                      </a:cubicBezTo>
                      <a:cubicBezTo>
                        <a:pt x="409" y="35"/>
                        <a:pt x="410" y="35"/>
                        <a:pt x="412" y="35"/>
                      </a:cubicBezTo>
                      <a:cubicBezTo>
                        <a:pt x="411" y="36"/>
                        <a:pt x="411" y="36"/>
                        <a:pt x="412" y="37"/>
                      </a:cubicBezTo>
                      <a:cubicBezTo>
                        <a:pt x="413" y="36"/>
                        <a:pt x="412" y="36"/>
                        <a:pt x="412" y="35"/>
                      </a:cubicBezTo>
                      <a:cubicBezTo>
                        <a:pt x="413" y="35"/>
                        <a:pt x="413" y="36"/>
                        <a:pt x="414" y="35"/>
                      </a:cubicBezTo>
                      <a:cubicBezTo>
                        <a:pt x="415" y="35"/>
                        <a:pt x="415" y="35"/>
                        <a:pt x="415" y="35"/>
                      </a:cubicBezTo>
                      <a:cubicBezTo>
                        <a:pt x="416" y="34"/>
                        <a:pt x="415" y="34"/>
                        <a:pt x="415" y="34"/>
                      </a:cubicBezTo>
                      <a:cubicBezTo>
                        <a:pt x="414" y="34"/>
                        <a:pt x="415" y="34"/>
                        <a:pt x="416" y="33"/>
                      </a:cubicBezTo>
                      <a:cubicBezTo>
                        <a:pt x="416" y="34"/>
                        <a:pt x="416" y="34"/>
                        <a:pt x="416" y="34"/>
                      </a:cubicBezTo>
                      <a:cubicBezTo>
                        <a:pt x="417" y="35"/>
                        <a:pt x="418" y="33"/>
                        <a:pt x="419" y="33"/>
                      </a:cubicBezTo>
                      <a:cubicBezTo>
                        <a:pt x="418" y="34"/>
                        <a:pt x="419" y="34"/>
                        <a:pt x="419" y="34"/>
                      </a:cubicBezTo>
                      <a:cubicBezTo>
                        <a:pt x="420" y="35"/>
                        <a:pt x="418" y="34"/>
                        <a:pt x="418" y="35"/>
                      </a:cubicBezTo>
                      <a:cubicBezTo>
                        <a:pt x="418" y="35"/>
                        <a:pt x="419" y="34"/>
                        <a:pt x="420" y="35"/>
                      </a:cubicBezTo>
                      <a:cubicBezTo>
                        <a:pt x="420" y="35"/>
                        <a:pt x="423" y="34"/>
                        <a:pt x="422" y="35"/>
                      </a:cubicBezTo>
                      <a:cubicBezTo>
                        <a:pt x="423" y="34"/>
                        <a:pt x="424" y="34"/>
                        <a:pt x="425" y="35"/>
                      </a:cubicBezTo>
                      <a:close/>
                      <a:moveTo>
                        <a:pt x="416" y="35"/>
                      </a:moveTo>
                      <a:cubicBezTo>
                        <a:pt x="416" y="35"/>
                        <a:pt x="415" y="36"/>
                        <a:pt x="415" y="36"/>
                      </a:cubicBezTo>
                      <a:cubicBezTo>
                        <a:pt x="415" y="36"/>
                        <a:pt x="416" y="37"/>
                        <a:pt x="416" y="36"/>
                      </a:cubicBezTo>
                      <a:cubicBezTo>
                        <a:pt x="415" y="36"/>
                        <a:pt x="416" y="35"/>
                        <a:pt x="416" y="35"/>
                      </a:cubicBezTo>
                      <a:close/>
                      <a:moveTo>
                        <a:pt x="405" y="30"/>
                      </a:moveTo>
                      <a:cubicBezTo>
                        <a:pt x="406" y="30"/>
                        <a:pt x="407" y="30"/>
                        <a:pt x="407" y="30"/>
                      </a:cubicBezTo>
                      <a:cubicBezTo>
                        <a:pt x="407" y="30"/>
                        <a:pt x="405" y="31"/>
                        <a:pt x="405" y="30"/>
                      </a:cubicBezTo>
                      <a:close/>
                      <a:moveTo>
                        <a:pt x="411" y="41"/>
                      </a:moveTo>
                      <a:cubicBezTo>
                        <a:pt x="412" y="40"/>
                        <a:pt x="413" y="41"/>
                        <a:pt x="414" y="40"/>
                      </a:cubicBezTo>
                      <a:cubicBezTo>
                        <a:pt x="415" y="40"/>
                        <a:pt x="414" y="41"/>
                        <a:pt x="415" y="41"/>
                      </a:cubicBezTo>
                      <a:cubicBezTo>
                        <a:pt x="416" y="42"/>
                        <a:pt x="413" y="41"/>
                        <a:pt x="413" y="42"/>
                      </a:cubicBezTo>
                      <a:cubicBezTo>
                        <a:pt x="413" y="41"/>
                        <a:pt x="411" y="42"/>
                        <a:pt x="410" y="41"/>
                      </a:cubicBezTo>
                      <a:cubicBezTo>
                        <a:pt x="410" y="40"/>
                        <a:pt x="410" y="40"/>
                        <a:pt x="410" y="39"/>
                      </a:cubicBezTo>
                      <a:cubicBezTo>
                        <a:pt x="410" y="40"/>
                        <a:pt x="410" y="40"/>
                        <a:pt x="411" y="41"/>
                      </a:cubicBezTo>
                      <a:close/>
                      <a:moveTo>
                        <a:pt x="411" y="25"/>
                      </a:moveTo>
                      <a:cubicBezTo>
                        <a:pt x="410" y="24"/>
                        <a:pt x="411" y="25"/>
                        <a:pt x="411" y="25"/>
                      </a:cubicBezTo>
                      <a:cubicBezTo>
                        <a:pt x="411" y="24"/>
                        <a:pt x="410" y="24"/>
                        <a:pt x="410" y="24"/>
                      </a:cubicBezTo>
                      <a:cubicBezTo>
                        <a:pt x="410" y="24"/>
                        <a:pt x="409" y="24"/>
                        <a:pt x="409" y="24"/>
                      </a:cubicBezTo>
                      <a:cubicBezTo>
                        <a:pt x="410" y="24"/>
                        <a:pt x="411" y="24"/>
                        <a:pt x="411" y="24"/>
                      </a:cubicBezTo>
                      <a:cubicBezTo>
                        <a:pt x="411" y="24"/>
                        <a:pt x="412" y="24"/>
                        <a:pt x="412" y="24"/>
                      </a:cubicBezTo>
                      <a:cubicBezTo>
                        <a:pt x="412" y="24"/>
                        <a:pt x="411" y="25"/>
                        <a:pt x="412" y="25"/>
                      </a:cubicBezTo>
                      <a:cubicBezTo>
                        <a:pt x="411" y="25"/>
                        <a:pt x="411" y="25"/>
                        <a:pt x="411" y="25"/>
                      </a:cubicBezTo>
                      <a:close/>
                      <a:moveTo>
                        <a:pt x="418" y="55"/>
                      </a:moveTo>
                      <a:cubicBezTo>
                        <a:pt x="417" y="55"/>
                        <a:pt x="417" y="55"/>
                        <a:pt x="417" y="54"/>
                      </a:cubicBezTo>
                      <a:cubicBezTo>
                        <a:pt x="416" y="55"/>
                        <a:pt x="416" y="55"/>
                        <a:pt x="414" y="55"/>
                      </a:cubicBezTo>
                      <a:cubicBezTo>
                        <a:pt x="415" y="54"/>
                        <a:pt x="419" y="54"/>
                        <a:pt x="418" y="55"/>
                      </a:cubicBezTo>
                      <a:close/>
                      <a:moveTo>
                        <a:pt x="411" y="23"/>
                      </a:moveTo>
                      <a:cubicBezTo>
                        <a:pt x="411" y="22"/>
                        <a:pt x="411" y="22"/>
                        <a:pt x="411" y="22"/>
                      </a:cubicBezTo>
                      <a:cubicBezTo>
                        <a:pt x="412" y="23"/>
                        <a:pt x="413" y="20"/>
                        <a:pt x="415" y="22"/>
                      </a:cubicBezTo>
                      <a:cubicBezTo>
                        <a:pt x="414" y="22"/>
                        <a:pt x="413" y="23"/>
                        <a:pt x="413" y="22"/>
                      </a:cubicBezTo>
                      <a:cubicBezTo>
                        <a:pt x="412" y="22"/>
                        <a:pt x="412" y="23"/>
                        <a:pt x="412" y="23"/>
                      </a:cubicBezTo>
                      <a:cubicBezTo>
                        <a:pt x="412" y="24"/>
                        <a:pt x="411" y="22"/>
                        <a:pt x="411" y="23"/>
                      </a:cubicBezTo>
                      <a:close/>
                      <a:moveTo>
                        <a:pt x="416" y="26"/>
                      </a:moveTo>
                      <a:cubicBezTo>
                        <a:pt x="416" y="25"/>
                        <a:pt x="417" y="25"/>
                        <a:pt x="417" y="25"/>
                      </a:cubicBezTo>
                      <a:cubicBezTo>
                        <a:pt x="417" y="26"/>
                        <a:pt x="416" y="26"/>
                        <a:pt x="417" y="26"/>
                      </a:cubicBezTo>
                      <a:cubicBezTo>
                        <a:pt x="417" y="27"/>
                        <a:pt x="416" y="27"/>
                        <a:pt x="416" y="27"/>
                      </a:cubicBezTo>
                      <a:cubicBezTo>
                        <a:pt x="416" y="27"/>
                        <a:pt x="416" y="27"/>
                        <a:pt x="416" y="27"/>
                      </a:cubicBezTo>
                      <a:cubicBezTo>
                        <a:pt x="416" y="27"/>
                        <a:pt x="416" y="26"/>
                        <a:pt x="417" y="26"/>
                      </a:cubicBezTo>
                      <a:cubicBezTo>
                        <a:pt x="416" y="26"/>
                        <a:pt x="416" y="26"/>
                        <a:pt x="415" y="26"/>
                      </a:cubicBezTo>
                      <a:cubicBezTo>
                        <a:pt x="415" y="25"/>
                        <a:pt x="416" y="25"/>
                        <a:pt x="416" y="26"/>
                      </a:cubicBezTo>
                      <a:close/>
                      <a:moveTo>
                        <a:pt x="427" y="25"/>
                      </a:moveTo>
                      <a:cubicBezTo>
                        <a:pt x="427" y="25"/>
                        <a:pt x="428" y="25"/>
                        <a:pt x="428" y="25"/>
                      </a:cubicBezTo>
                      <a:cubicBezTo>
                        <a:pt x="427" y="25"/>
                        <a:pt x="424" y="25"/>
                        <a:pt x="423" y="26"/>
                      </a:cubicBezTo>
                      <a:cubicBezTo>
                        <a:pt x="422" y="24"/>
                        <a:pt x="418" y="25"/>
                        <a:pt x="419" y="23"/>
                      </a:cubicBezTo>
                      <a:cubicBezTo>
                        <a:pt x="420" y="23"/>
                        <a:pt x="420" y="23"/>
                        <a:pt x="421" y="24"/>
                      </a:cubicBezTo>
                      <a:cubicBezTo>
                        <a:pt x="422" y="23"/>
                        <a:pt x="424" y="24"/>
                        <a:pt x="425" y="23"/>
                      </a:cubicBezTo>
                      <a:cubicBezTo>
                        <a:pt x="425" y="23"/>
                        <a:pt x="427" y="23"/>
                        <a:pt x="427" y="24"/>
                      </a:cubicBezTo>
                      <a:cubicBezTo>
                        <a:pt x="428" y="24"/>
                        <a:pt x="428" y="24"/>
                        <a:pt x="428" y="23"/>
                      </a:cubicBezTo>
                      <a:cubicBezTo>
                        <a:pt x="428" y="23"/>
                        <a:pt x="427" y="23"/>
                        <a:pt x="427" y="23"/>
                      </a:cubicBezTo>
                      <a:cubicBezTo>
                        <a:pt x="428" y="22"/>
                        <a:pt x="430" y="24"/>
                        <a:pt x="430" y="22"/>
                      </a:cubicBezTo>
                      <a:cubicBezTo>
                        <a:pt x="431" y="22"/>
                        <a:pt x="434" y="23"/>
                        <a:pt x="434" y="21"/>
                      </a:cubicBezTo>
                      <a:cubicBezTo>
                        <a:pt x="435" y="21"/>
                        <a:pt x="435" y="22"/>
                        <a:pt x="435" y="23"/>
                      </a:cubicBezTo>
                      <a:cubicBezTo>
                        <a:pt x="433" y="23"/>
                        <a:pt x="430" y="22"/>
                        <a:pt x="430" y="23"/>
                      </a:cubicBezTo>
                      <a:cubicBezTo>
                        <a:pt x="430" y="24"/>
                        <a:pt x="430" y="24"/>
                        <a:pt x="430" y="24"/>
                      </a:cubicBezTo>
                      <a:cubicBezTo>
                        <a:pt x="430" y="24"/>
                        <a:pt x="430" y="24"/>
                        <a:pt x="430" y="24"/>
                      </a:cubicBezTo>
                      <a:cubicBezTo>
                        <a:pt x="430" y="24"/>
                        <a:pt x="430" y="24"/>
                        <a:pt x="430" y="24"/>
                      </a:cubicBezTo>
                      <a:cubicBezTo>
                        <a:pt x="431" y="24"/>
                        <a:pt x="430" y="24"/>
                        <a:pt x="430" y="24"/>
                      </a:cubicBezTo>
                      <a:cubicBezTo>
                        <a:pt x="430" y="23"/>
                        <a:pt x="430" y="23"/>
                        <a:pt x="430" y="23"/>
                      </a:cubicBezTo>
                      <a:cubicBezTo>
                        <a:pt x="432" y="22"/>
                        <a:pt x="432" y="25"/>
                        <a:pt x="434" y="25"/>
                      </a:cubicBezTo>
                      <a:cubicBezTo>
                        <a:pt x="432" y="27"/>
                        <a:pt x="430" y="25"/>
                        <a:pt x="427" y="25"/>
                      </a:cubicBezTo>
                      <a:close/>
                      <a:moveTo>
                        <a:pt x="430" y="30"/>
                      </a:moveTo>
                      <a:cubicBezTo>
                        <a:pt x="430" y="29"/>
                        <a:pt x="432" y="29"/>
                        <a:pt x="432" y="29"/>
                      </a:cubicBezTo>
                      <a:cubicBezTo>
                        <a:pt x="432" y="28"/>
                        <a:pt x="432" y="28"/>
                        <a:pt x="431" y="29"/>
                      </a:cubicBezTo>
                      <a:cubicBezTo>
                        <a:pt x="431" y="28"/>
                        <a:pt x="431" y="28"/>
                        <a:pt x="431" y="28"/>
                      </a:cubicBezTo>
                      <a:cubicBezTo>
                        <a:pt x="432" y="28"/>
                        <a:pt x="431" y="27"/>
                        <a:pt x="432" y="26"/>
                      </a:cubicBezTo>
                      <a:cubicBezTo>
                        <a:pt x="433" y="26"/>
                        <a:pt x="433" y="26"/>
                        <a:pt x="433" y="27"/>
                      </a:cubicBezTo>
                      <a:cubicBezTo>
                        <a:pt x="433" y="27"/>
                        <a:pt x="433" y="27"/>
                        <a:pt x="433" y="27"/>
                      </a:cubicBezTo>
                      <a:cubicBezTo>
                        <a:pt x="432" y="27"/>
                        <a:pt x="432" y="29"/>
                        <a:pt x="433" y="29"/>
                      </a:cubicBezTo>
                      <a:cubicBezTo>
                        <a:pt x="433" y="30"/>
                        <a:pt x="431" y="29"/>
                        <a:pt x="430" y="30"/>
                      </a:cubicBezTo>
                      <a:close/>
                      <a:moveTo>
                        <a:pt x="424" y="31"/>
                      </a:moveTo>
                      <a:cubicBezTo>
                        <a:pt x="424" y="31"/>
                        <a:pt x="425" y="31"/>
                        <a:pt x="426" y="30"/>
                      </a:cubicBezTo>
                      <a:cubicBezTo>
                        <a:pt x="426" y="30"/>
                        <a:pt x="425" y="31"/>
                        <a:pt x="426" y="31"/>
                      </a:cubicBezTo>
                      <a:cubicBezTo>
                        <a:pt x="426" y="31"/>
                        <a:pt x="424" y="32"/>
                        <a:pt x="424" y="31"/>
                      </a:cubicBezTo>
                      <a:close/>
                      <a:moveTo>
                        <a:pt x="430" y="30"/>
                      </a:moveTo>
                      <a:cubicBezTo>
                        <a:pt x="430" y="31"/>
                        <a:pt x="429" y="30"/>
                        <a:pt x="428" y="31"/>
                      </a:cubicBezTo>
                      <a:cubicBezTo>
                        <a:pt x="427" y="31"/>
                        <a:pt x="427" y="30"/>
                        <a:pt x="427" y="30"/>
                      </a:cubicBezTo>
                      <a:cubicBezTo>
                        <a:pt x="428" y="30"/>
                        <a:pt x="429" y="30"/>
                        <a:pt x="430" y="30"/>
                      </a:cubicBezTo>
                      <a:close/>
                      <a:moveTo>
                        <a:pt x="426" y="32"/>
                      </a:moveTo>
                      <a:cubicBezTo>
                        <a:pt x="427" y="31"/>
                        <a:pt x="427" y="32"/>
                        <a:pt x="428" y="31"/>
                      </a:cubicBezTo>
                      <a:cubicBezTo>
                        <a:pt x="428" y="32"/>
                        <a:pt x="428" y="32"/>
                        <a:pt x="428" y="32"/>
                      </a:cubicBezTo>
                      <a:cubicBezTo>
                        <a:pt x="428" y="33"/>
                        <a:pt x="426" y="31"/>
                        <a:pt x="426" y="32"/>
                      </a:cubicBezTo>
                      <a:cubicBezTo>
                        <a:pt x="425" y="32"/>
                        <a:pt x="426" y="32"/>
                        <a:pt x="426" y="32"/>
                      </a:cubicBezTo>
                      <a:close/>
                      <a:moveTo>
                        <a:pt x="427" y="28"/>
                      </a:moveTo>
                      <a:cubicBezTo>
                        <a:pt x="427" y="27"/>
                        <a:pt x="426" y="27"/>
                        <a:pt x="426" y="27"/>
                      </a:cubicBezTo>
                      <a:cubicBezTo>
                        <a:pt x="426" y="27"/>
                        <a:pt x="428" y="27"/>
                        <a:pt x="428" y="28"/>
                      </a:cubicBezTo>
                      <a:lnTo>
                        <a:pt x="427" y="28"/>
                      </a:lnTo>
                      <a:close/>
                      <a:moveTo>
                        <a:pt x="434" y="33"/>
                      </a:moveTo>
                      <a:cubicBezTo>
                        <a:pt x="435" y="33"/>
                        <a:pt x="436" y="32"/>
                        <a:pt x="437" y="32"/>
                      </a:cubicBezTo>
                      <a:cubicBezTo>
                        <a:pt x="438" y="33"/>
                        <a:pt x="436" y="33"/>
                        <a:pt x="436" y="33"/>
                      </a:cubicBezTo>
                      <a:cubicBezTo>
                        <a:pt x="435" y="33"/>
                        <a:pt x="434" y="34"/>
                        <a:pt x="433" y="33"/>
                      </a:cubicBezTo>
                      <a:cubicBezTo>
                        <a:pt x="431" y="33"/>
                        <a:pt x="434" y="32"/>
                        <a:pt x="434" y="33"/>
                      </a:cubicBezTo>
                      <a:close/>
                      <a:moveTo>
                        <a:pt x="441" y="21"/>
                      </a:moveTo>
                      <a:cubicBezTo>
                        <a:pt x="440" y="21"/>
                        <a:pt x="440" y="21"/>
                        <a:pt x="440" y="21"/>
                      </a:cubicBezTo>
                      <a:cubicBezTo>
                        <a:pt x="440" y="21"/>
                        <a:pt x="442" y="20"/>
                        <a:pt x="440" y="21"/>
                      </a:cubicBezTo>
                      <a:cubicBezTo>
                        <a:pt x="440" y="20"/>
                        <a:pt x="441" y="20"/>
                        <a:pt x="442" y="20"/>
                      </a:cubicBezTo>
                      <a:cubicBezTo>
                        <a:pt x="442" y="21"/>
                        <a:pt x="441" y="20"/>
                        <a:pt x="441" y="21"/>
                      </a:cubicBezTo>
                      <a:close/>
                      <a:moveTo>
                        <a:pt x="442" y="18"/>
                      </a:moveTo>
                      <a:cubicBezTo>
                        <a:pt x="441" y="18"/>
                        <a:pt x="440" y="18"/>
                        <a:pt x="440" y="17"/>
                      </a:cubicBezTo>
                      <a:cubicBezTo>
                        <a:pt x="441" y="17"/>
                        <a:pt x="441" y="18"/>
                        <a:pt x="442" y="18"/>
                      </a:cubicBezTo>
                      <a:close/>
                      <a:moveTo>
                        <a:pt x="455" y="34"/>
                      </a:moveTo>
                      <a:cubicBezTo>
                        <a:pt x="455" y="33"/>
                        <a:pt x="456" y="33"/>
                        <a:pt x="456" y="33"/>
                      </a:cubicBezTo>
                      <a:cubicBezTo>
                        <a:pt x="456" y="34"/>
                        <a:pt x="456" y="34"/>
                        <a:pt x="456" y="34"/>
                      </a:cubicBezTo>
                      <a:cubicBezTo>
                        <a:pt x="455" y="35"/>
                        <a:pt x="455" y="33"/>
                        <a:pt x="454" y="33"/>
                      </a:cubicBezTo>
                      <a:cubicBezTo>
                        <a:pt x="455" y="33"/>
                        <a:pt x="455" y="33"/>
                        <a:pt x="455" y="34"/>
                      </a:cubicBezTo>
                      <a:close/>
                      <a:moveTo>
                        <a:pt x="457" y="32"/>
                      </a:moveTo>
                      <a:cubicBezTo>
                        <a:pt x="457" y="31"/>
                        <a:pt x="458" y="34"/>
                        <a:pt x="459" y="32"/>
                      </a:cubicBezTo>
                      <a:cubicBezTo>
                        <a:pt x="460" y="33"/>
                        <a:pt x="460" y="33"/>
                        <a:pt x="461" y="33"/>
                      </a:cubicBezTo>
                      <a:cubicBezTo>
                        <a:pt x="461" y="34"/>
                        <a:pt x="459" y="33"/>
                        <a:pt x="460" y="34"/>
                      </a:cubicBezTo>
                      <a:cubicBezTo>
                        <a:pt x="459" y="34"/>
                        <a:pt x="458" y="35"/>
                        <a:pt x="458" y="34"/>
                      </a:cubicBezTo>
                      <a:cubicBezTo>
                        <a:pt x="457" y="35"/>
                        <a:pt x="458" y="35"/>
                        <a:pt x="457" y="35"/>
                      </a:cubicBezTo>
                      <a:cubicBezTo>
                        <a:pt x="457" y="36"/>
                        <a:pt x="457" y="35"/>
                        <a:pt x="456" y="35"/>
                      </a:cubicBezTo>
                      <a:cubicBezTo>
                        <a:pt x="457" y="35"/>
                        <a:pt x="457" y="34"/>
                        <a:pt x="458" y="34"/>
                      </a:cubicBezTo>
                      <a:cubicBezTo>
                        <a:pt x="457" y="33"/>
                        <a:pt x="457" y="34"/>
                        <a:pt x="457" y="33"/>
                      </a:cubicBezTo>
                      <a:cubicBezTo>
                        <a:pt x="458" y="33"/>
                        <a:pt x="458" y="33"/>
                        <a:pt x="458" y="33"/>
                      </a:cubicBezTo>
                      <a:cubicBezTo>
                        <a:pt x="458" y="32"/>
                        <a:pt x="457" y="32"/>
                        <a:pt x="457" y="32"/>
                      </a:cubicBezTo>
                      <a:close/>
                      <a:moveTo>
                        <a:pt x="474" y="21"/>
                      </a:moveTo>
                      <a:cubicBezTo>
                        <a:pt x="474" y="21"/>
                        <a:pt x="475" y="21"/>
                        <a:pt x="477" y="21"/>
                      </a:cubicBezTo>
                      <a:cubicBezTo>
                        <a:pt x="479" y="21"/>
                        <a:pt x="483" y="20"/>
                        <a:pt x="478" y="22"/>
                      </a:cubicBezTo>
                      <a:cubicBezTo>
                        <a:pt x="478" y="22"/>
                        <a:pt x="478" y="22"/>
                        <a:pt x="479" y="22"/>
                      </a:cubicBezTo>
                      <a:cubicBezTo>
                        <a:pt x="478" y="23"/>
                        <a:pt x="475" y="23"/>
                        <a:pt x="475" y="21"/>
                      </a:cubicBezTo>
                      <a:cubicBezTo>
                        <a:pt x="474" y="22"/>
                        <a:pt x="474" y="23"/>
                        <a:pt x="473" y="23"/>
                      </a:cubicBezTo>
                      <a:cubicBezTo>
                        <a:pt x="473" y="22"/>
                        <a:pt x="473" y="22"/>
                        <a:pt x="473" y="22"/>
                      </a:cubicBezTo>
                      <a:cubicBezTo>
                        <a:pt x="473" y="22"/>
                        <a:pt x="474" y="22"/>
                        <a:pt x="474" y="21"/>
                      </a:cubicBezTo>
                      <a:close/>
                      <a:moveTo>
                        <a:pt x="476" y="22"/>
                      </a:moveTo>
                      <a:cubicBezTo>
                        <a:pt x="476" y="22"/>
                        <a:pt x="478" y="22"/>
                        <a:pt x="478" y="22"/>
                      </a:cubicBezTo>
                      <a:cubicBezTo>
                        <a:pt x="477" y="21"/>
                        <a:pt x="475" y="21"/>
                        <a:pt x="476" y="22"/>
                      </a:cubicBezTo>
                      <a:close/>
                      <a:moveTo>
                        <a:pt x="478" y="18"/>
                      </a:moveTo>
                      <a:cubicBezTo>
                        <a:pt x="476" y="18"/>
                        <a:pt x="475" y="17"/>
                        <a:pt x="473" y="17"/>
                      </a:cubicBezTo>
                      <a:cubicBezTo>
                        <a:pt x="474" y="16"/>
                        <a:pt x="474" y="17"/>
                        <a:pt x="475" y="17"/>
                      </a:cubicBezTo>
                      <a:cubicBezTo>
                        <a:pt x="475" y="17"/>
                        <a:pt x="474" y="16"/>
                        <a:pt x="476" y="16"/>
                      </a:cubicBezTo>
                      <a:cubicBezTo>
                        <a:pt x="475" y="17"/>
                        <a:pt x="476" y="17"/>
                        <a:pt x="477" y="17"/>
                      </a:cubicBezTo>
                      <a:cubicBezTo>
                        <a:pt x="477" y="17"/>
                        <a:pt x="477" y="18"/>
                        <a:pt x="478" y="18"/>
                      </a:cubicBezTo>
                      <a:close/>
                      <a:moveTo>
                        <a:pt x="481" y="17"/>
                      </a:moveTo>
                      <a:cubicBezTo>
                        <a:pt x="482" y="17"/>
                        <a:pt x="480" y="17"/>
                        <a:pt x="479" y="17"/>
                      </a:cubicBezTo>
                      <a:cubicBezTo>
                        <a:pt x="479" y="16"/>
                        <a:pt x="481" y="17"/>
                        <a:pt x="482" y="16"/>
                      </a:cubicBezTo>
                      <a:cubicBezTo>
                        <a:pt x="483" y="16"/>
                        <a:pt x="482" y="17"/>
                        <a:pt x="483" y="17"/>
                      </a:cubicBezTo>
                      <a:cubicBezTo>
                        <a:pt x="483" y="18"/>
                        <a:pt x="482" y="16"/>
                        <a:pt x="481" y="17"/>
                      </a:cubicBezTo>
                      <a:close/>
                      <a:moveTo>
                        <a:pt x="499" y="18"/>
                      </a:moveTo>
                      <a:cubicBezTo>
                        <a:pt x="498" y="17"/>
                        <a:pt x="501" y="18"/>
                        <a:pt x="502" y="17"/>
                      </a:cubicBezTo>
                      <a:cubicBezTo>
                        <a:pt x="502" y="18"/>
                        <a:pt x="501" y="18"/>
                        <a:pt x="500" y="18"/>
                      </a:cubicBezTo>
                      <a:cubicBezTo>
                        <a:pt x="504" y="18"/>
                        <a:pt x="507" y="18"/>
                        <a:pt x="511" y="16"/>
                      </a:cubicBezTo>
                      <a:cubicBezTo>
                        <a:pt x="512" y="17"/>
                        <a:pt x="512" y="17"/>
                        <a:pt x="512" y="17"/>
                      </a:cubicBezTo>
                      <a:cubicBezTo>
                        <a:pt x="513" y="17"/>
                        <a:pt x="513" y="16"/>
                        <a:pt x="514" y="16"/>
                      </a:cubicBezTo>
                      <a:cubicBezTo>
                        <a:pt x="514" y="17"/>
                        <a:pt x="513" y="17"/>
                        <a:pt x="513" y="17"/>
                      </a:cubicBezTo>
                      <a:cubicBezTo>
                        <a:pt x="513" y="17"/>
                        <a:pt x="515" y="17"/>
                        <a:pt x="515" y="17"/>
                      </a:cubicBezTo>
                      <a:cubicBezTo>
                        <a:pt x="516" y="17"/>
                        <a:pt x="515" y="16"/>
                        <a:pt x="516" y="16"/>
                      </a:cubicBezTo>
                      <a:cubicBezTo>
                        <a:pt x="517" y="16"/>
                        <a:pt x="517" y="16"/>
                        <a:pt x="517" y="17"/>
                      </a:cubicBezTo>
                      <a:cubicBezTo>
                        <a:pt x="518" y="17"/>
                        <a:pt x="519" y="17"/>
                        <a:pt x="520" y="17"/>
                      </a:cubicBezTo>
                      <a:cubicBezTo>
                        <a:pt x="518" y="18"/>
                        <a:pt x="518" y="18"/>
                        <a:pt x="515" y="18"/>
                      </a:cubicBezTo>
                      <a:cubicBezTo>
                        <a:pt x="516" y="18"/>
                        <a:pt x="515" y="18"/>
                        <a:pt x="515" y="17"/>
                      </a:cubicBezTo>
                      <a:cubicBezTo>
                        <a:pt x="513" y="18"/>
                        <a:pt x="511" y="17"/>
                        <a:pt x="509" y="18"/>
                      </a:cubicBezTo>
                      <a:cubicBezTo>
                        <a:pt x="509" y="18"/>
                        <a:pt x="509" y="18"/>
                        <a:pt x="509" y="18"/>
                      </a:cubicBezTo>
                      <a:cubicBezTo>
                        <a:pt x="509" y="19"/>
                        <a:pt x="508" y="19"/>
                        <a:pt x="508" y="19"/>
                      </a:cubicBezTo>
                      <a:cubicBezTo>
                        <a:pt x="508" y="18"/>
                        <a:pt x="509" y="18"/>
                        <a:pt x="508" y="18"/>
                      </a:cubicBezTo>
                      <a:cubicBezTo>
                        <a:pt x="507" y="19"/>
                        <a:pt x="506" y="18"/>
                        <a:pt x="505" y="19"/>
                      </a:cubicBezTo>
                      <a:cubicBezTo>
                        <a:pt x="502" y="18"/>
                        <a:pt x="498" y="20"/>
                        <a:pt x="495" y="20"/>
                      </a:cubicBezTo>
                      <a:cubicBezTo>
                        <a:pt x="494" y="18"/>
                        <a:pt x="492" y="21"/>
                        <a:pt x="491" y="19"/>
                      </a:cubicBezTo>
                      <a:cubicBezTo>
                        <a:pt x="491" y="19"/>
                        <a:pt x="491" y="19"/>
                        <a:pt x="491" y="20"/>
                      </a:cubicBezTo>
                      <a:cubicBezTo>
                        <a:pt x="487" y="19"/>
                        <a:pt x="484" y="19"/>
                        <a:pt x="480" y="19"/>
                      </a:cubicBezTo>
                      <a:cubicBezTo>
                        <a:pt x="484" y="17"/>
                        <a:pt x="492" y="18"/>
                        <a:pt x="498" y="17"/>
                      </a:cubicBezTo>
                      <a:cubicBezTo>
                        <a:pt x="498" y="18"/>
                        <a:pt x="498" y="18"/>
                        <a:pt x="499" y="18"/>
                      </a:cubicBezTo>
                      <a:close/>
                      <a:moveTo>
                        <a:pt x="481" y="22"/>
                      </a:moveTo>
                      <a:cubicBezTo>
                        <a:pt x="481" y="21"/>
                        <a:pt x="482" y="22"/>
                        <a:pt x="483" y="21"/>
                      </a:cubicBezTo>
                      <a:cubicBezTo>
                        <a:pt x="482" y="22"/>
                        <a:pt x="482" y="22"/>
                        <a:pt x="482" y="22"/>
                      </a:cubicBezTo>
                      <a:cubicBezTo>
                        <a:pt x="481" y="22"/>
                        <a:pt x="482" y="23"/>
                        <a:pt x="482" y="23"/>
                      </a:cubicBezTo>
                      <a:cubicBezTo>
                        <a:pt x="480" y="23"/>
                        <a:pt x="482" y="22"/>
                        <a:pt x="481" y="22"/>
                      </a:cubicBezTo>
                      <a:close/>
                      <a:moveTo>
                        <a:pt x="526" y="13"/>
                      </a:moveTo>
                      <a:cubicBezTo>
                        <a:pt x="520" y="14"/>
                        <a:pt x="513" y="13"/>
                        <a:pt x="509" y="13"/>
                      </a:cubicBezTo>
                      <a:cubicBezTo>
                        <a:pt x="514" y="11"/>
                        <a:pt x="520" y="12"/>
                        <a:pt x="526" y="13"/>
                      </a:cubicBezTo>
                      <a:close/>
                      <a:moveTo>
                        <a:pt x="543" y="16"/>
                      </a:moveTo>
                      <a:cubicBezTo>
                        <a:pt x="543" y="17"/>
                        <a:pt x="542" y="17"/>
                        <a:pt x="542" y="18"/>
                      </a:cubicBezTo>
                      <a:cubicBezTo>
                        <a:pt x="540" y="18"/>
                        <a:pt x="540" y="18"/>
                        <a:pt x="540" y="18"/>
                      </a:cubicBezTo>
                      <a:cubicBezTo>
                        <a:pt x="540" y="18"/>
                        <a:pt x="541" y="18"/>
                        <a:pt x="541" y="18"/>
                      </a:cubicBezTo>
                      <a:cubicBezTo>
                        <a:pt x="541" y="17"/>
                        <a:pt x="541" y="17"/>
                        <a:pt x="541" y="17"/>
                      </a:cubicBezTo>
                      <a:cubicBezTo>
                        <a:pt x="540" y="17"/>
                        <a:pt x="540" y="17"/>
                        <a:pt x="540" y="17"/>
                      </a:cubicBezTo>
                      <a:cubicBezTo>
                        <a:pt x="540" y="17"/>
                        <a:pt x="541" y="17"/>
                        <a:pt x="541" y="17"/>
                      </a:cubicBezTo>
                      <a:cubicBezTo>
                        <a:pt x="541" y="17"/>
                        <a:pt x="542" y="17"/>
                        <a:pt x="542" y="16"/>
                      </a:cubicBezTo>
                      <a:lnTo>
                        <a:pt x="543" y="16"/>
                      </a:lnTo>
                      <a:close/>
                      <a:moveTo>
                        <a:pt x="564" y="8"/>
                      </a:moveTo>
                      <a:cubicBezTo>
                        <a:pt x="566" y="7"/>
                        <a:pt x="567" y="8"/>
                        <a:pt x="569" y="8"/>
                      </a:cubicBezTo>
                      <a:cubicBezTo>
                        <a:pt x="568" y="8"/>
                        <a:pt x="568" y="8"/>
                        <a:pt x="568" y="9"/>
                      </a:cubicBezTo>
                      <a:cubicBezTo>
                        <a:pt x="568" y="9"/>
                        <a:pt x="566" y="9"/>
                        <a:pt x="566" y="8"/>
                      </a:cubicBezTo>
                      <a:cubicBezTo>
                        <a:pt x="564" y="9"/>
                        <a:pt x="564" y="9"/>
                        <a:pt x="564" y="9"/>
                      </a:cubicBezTo>
                      <a:cubicBezTo>
                        <a:pt x="563" y="9"/>
                        <a:pt x="564" y="8"/>
                        <a:pt x="563" y="8"/>
                      </a:cubicBezTo>
                      <a:cubicBezTo>
                        <a:pt x="563" y="9"/>
                        <a:pt x="563" y="9"/>
                        <a:pt x="563" y="9"/>
                      </a:cubicBezTo>
                      <a:cubicBezTo>
                        <a:pt x="563" y="9"/>
                        <a:pt x="562" y="9"/>
                        <a:pt x="562" y="8"/>
                      </a:cubicBezTo>
                      <a:cubicBezTo>
                        <a:pt x="563" y="8"/>
                        <a:pt x="563" y="8"/>
                        <a:pt x="563" y="7"/>
                      </a:cubicBezTo>
                      <a:cubicBezTo>
                        <a:pt x="564" y="7"/>
                        <a:pt x="563" y="8"/>
                        <a:pt x="564" y="8"/>
                      </a:cubicBezTo>
                      <a:close/>
                      <a:moveTo>
                        <a:pt x="606" y="5"/>
                      </a:moveTo>
                      <a:cubicBezTo>
                        <a:pt x="604" y="5"/>
                        <a:pt x="601" y="5"/>
                        <a:pt x="599" y="4"/>
                      </a:cubicBezTo>
                      <a:cubicBezTo>
                        <a:pt x="598" y="4"/>
                        <a:pt x="599" y="5"/>
                        <a:pt x="599" y="5"/>
                      </a:cubicBezTo>
                      <a:cubicBezTo>
                        <a:pt x="598" y="6"/>
                        <a:pt x="598" y="6"/>
                        <a:pt x="598" y="6"/>
                      </a:cubicBezTo>
                      <a:cubicBezTo>
                        <a:pt x="597" y="5"/>
                        <a:pt x="598" y="5"/>
                        <a:pt x="598" y="5"/>
                      </a:cubicBezTo>
                      <a:cubicBezTo>
                        <a:pt x="596" y="5"/>
                        <a:pt x="596" y="5"/>
                        <a:pt x="596" y="5"/>
                      </a:cubicBezTo>
                      <a:cubicBezTo>
                        <a:pt x="596" y="6"/>
                        <a:pt x="598" y="5"/>
                        <a:pt x="597" y="6"/>
                      </a:cubicBezTo>
                      <a:cubicBezTo>
                        <a:pt x="593" y="6"/>
                        <a:pt x="591" y="9"/>
                        <a:pt x="587" y="8"/>
                      </a:cubicBezTo>
                      <a:cubicBezTo>
                        <a:pt x="587" y="8"/>
                        <a:pt x="588" y="7"/>
                        <a:pt x="588" y="8"/>
                      </a:cubicBezTo>
                      <a:cubicBezTo>
                        <a:pt x="589" y="8"/>
                        <a:pt x="589" y="7"/>
                        <a:pt x="590" y="7"/>
                      </a:cubicBezTo>
                      <a:cubicBezTo>
                        <a:pt x="588" y="6"/>
                        <a:pt x="586" y="7"/>
                        <a:pt x="585" y="6"/>
                      </a:cubicBezTo>
                      <a:cubicBezTo>
                        <a:pt x="584" y="6"/>
                        <a:pt x="584" y="6"/>
                        <a:pt x="583" y="6"/>
                      </a:cubicBezTo>
                      <a:cubicBezTo>
                        <a:pt x="583" y="6"/>
                        <a:pt x="583" y="5"/>
                        <a:pt x="582" y="5"/>
                      </a:cubicBezTo>
                      <a:cubicBezTo>
                        <a:pt x="582" y="4"/>
                        <a:pt x="584" y="6"/>
                        <a:pt x="585" y="4"/>
                      </a:cubicBezTo>
                      <a:cubicBezTo>
                        <a:pt x="586" y="5"/>
                        <a:pt x="584" y="5"/>
                        <a:pt x="585" y="6"/>
                      </a:cubicBezTo>
                      <a:cubicBezTo>
                        <a:pt x="586" y="5"/>
                        <a:pt x="587" y="5"/>
                        <a:pt x="588" y="6"/>
                      </a:cubicBezTo>
                      <a:cubicBezTo>
                        <a:pt x="588" y="6"/>
                        <a:pt x="589" y="4"/>
                        <a:pt x="589" y="6"/>
                      </a:cubicBezTo>
                      <a:cubicBezTo>
                        <a:pt x="590" y="5"/>
                        <a:pt x="589" y="5"/>
                        <a:pt x="589" y="4"/>
                      </a:cubicBezTo>
                      <a:cubicBezTo>
                        <a:pt x="591" y="4"/>
                        <a:pt x="591" y="4"/>
                        <a:pt x="591" y="4"/>
                      </a:cubicBezTo>
                      <a:cubicBezTo>
                        <a:pt x="590" y="5"/>
                        <a:pt x="590" y="5"/>
                        <a:pt x="591" y="5"/>
                      </a:cubicBezTo>
                      <a:cubicBezTo>
                        <a:pt x="592" y="5"/>
                        <a:pt x="590" y="5"/>
                        <a:pt x="590" y="6"/>
                      </a:cubicBezTo>
                      <a:cubicBezTo>
                        <a:pt x="591" y="6"/>
                        <a:pt x="592" y="5"/>
                        <a:pt x="593" y="5"/>
                      </a:cubicBezTo>
                      <a:cubicBezTo>
                        <a:pt x="592" y="6"/>
                        <a:pt x="593" y="5"/>
                        <a:pt x="594" y="6"/>
                      </a:cubicBezTo>
                      <a:cubicBezTo>
                        <a:pt x="595" y="5"/>
                        <a:pt x="593" y="5"/>
                        <a:pt x="593" y="5"/>
                      </a:cubicBezTo>
                      <a:cubicBezTo>
                        <a:pt x="594" y="4"/>
                        <a:pt x="596" y="6"/>
                        <a:pt x="597" y="4"/>
                      </a:cubicBezTo>
                      <a:cubicBezTo>
                        <a:pt x="596" y="4"/>
                        <a:pt x="596" y="4"/>
                        <a:pt x="596" y="3"/>
                      </a:cubicBezTo>
                      <a:cubicBezTo>
                        <a:pt x="598" y="3"/>
                        <a:pt x="598" y="4"/>
                        <a:pt x="598" y="4"/>
                      </a:cubicBezTo>
                      <a:cubicBezTo>
                        <a:pt x="599" y="4"/>
                        <a:pt x="599" y="4"/>
                        <a:pt x="600" y="3"/>
                      </a:cubicBezTo>
                      <a:cubicBezTo>
                        <a:pt x="599" y="4"/>
                        <a:pt x="602" y="5"/>
                        <a:pt x="603" y="3"/>
                      </a:cubicBezTo>
                      <a:cubicBezTo>
                        <a:pt x="602" y="3"/>
                        <a:pt x="601" y="4"/>
                        <a:pt x="601" y="4"/>
                      </a:cubicBezTo>
                      <a:cubicBezTo>
                        <a:pt x="601" y="2"/>
                        <a:pt x="603" y="3"/>
                        <a:pt x="603" y="3"/>
                      </a:cubicBezTo>
                      <a:cubicBezTo>
                        <a:pt x="604" y="2"/>
                        <a:pt x="602" y="2"/>
                        <a:pt x="601" y="2"/>
                      </a:cubicBezTo>
                      <a:cubicBezTo>
                        <a:pt x="604" y="1"/>
                        <a:pt x="607" y="2"/>
                        <a:pt x="610" y="2"/>
                      </a:cubicBezTo>
                      <a:cubicBezTo>
                        <a:pt x="609" y="3"/>
                        <a:pt x="608" y="2"/>
                        <a:pt x="608" y="3"/>
                      </a:cubicBezTo>
                      <a:cubicBezTo>
                        <a:pt x="608" y="2"/>
                        <a:pt x="606" y="2"/>
                        <a:pt x="605" y="2"/>
                      </a:cubicBezTo>
                      <a:cubicBezTo>
                        <a:pt x="606" y="3"/>
                        <a:pt x="607" y="3"/>
                        <a:pt x="608" y="3"/>
                      </a:cubicBezTo>
                      <a:cubicBezTo>
                        <a:pt x="607" y="3"/>
                        <a:pt x="606" y="3"/>
                        <a:pt x="607" y="4"/>
                      </a:cubicBezTo>
                      <a:cubicBezTo>
                        <a:pt x="605" y="5"/>
                        <a:pt x="605" y="3"/>
                        <a:pt x="604" y="4"/>
                      </a:cubicBezTo>
                      <a:cubicBezTo>
                        <a:pt x="604" y="5"/>
                        <a:pt x="606" y="4"/>
                        <a:pt x="606" y="5"/>
                      </a:cubicBezTo>
                      <a:close/>
                      <a:moveTo>
                        <a:pt x="583" y="11"/>
                      </a:moveTo>
                      <a:cubicBezTo>
                        <a:pt x="585" y="10"/>
                        <a:pt x="586" y="11"/>
                        <a:pt x="587" y="11"/>
                      </a:cubicBezTo>
                      <a:cubicBezTo>
                        <a:pt x="587" y="12"/>
                        <a:pt x="585" y="10"/>
                        <a:pt x="583" y="11"/>
                      </a:cubicBezTo>
                      <a:close/>
                      <a:moveTo>
                        <a:pt x="589" y="10"/>
                      </a:moveTo>
                      <a:cubicBezTo>
                        <a:pt x="590" y="10"/>
                        <a:pt x="590" y="10"/>
                        <a:pt x="591" y="10"/>
                      </a:cubicBezTo>
                      <a:cubicBezTo>
                        <a:pt x="590" y="11"/>
                        <a:pt x="587" y="9"/>
                        <a:pt x="589" y="10"/>
                      </a:cubicBezTo>
                      <a:close/>
                      <a:moveTo>
                        <a:pt x="591" y="12"/>
                      </a:moveTo>
                      <a:cubicBezTo>
                        <a:pt x="592" y="13"/>
                        <a:pt x="592" y="11"/>
                        <a:pt x="594" y="12"/>
                      </a:cubicBezTo>
                      <a:cubicBezTo>
                        <a:pt x="594" y="12"/>
                        <a:pt x="591" y="13"/>
                        <a:pt x="591" y="12"/>
                      </a:cubicBezTo>
                      <a:close/>
                      <a:moveTo>
                        <a:pt x="620" y="0"/>
                      </a:moveTo>
                      <a:cubicBezTo>
                        <a:pt x="620" y="1"/>
                        <a:pt x="619" y="1"/>
                        <a:pt x="618" y="2"/>
                      </a:cubicBezTo>
                      <a:cubicBezTo>
                        <a:pt x="619" y="1"/>
                        <a:pt x="619" y="0"/>
                        <a:pt x="620" y="0"/>
                      </a:cubicBezTo>
                      <a:close/>
                      <a:moveTo>
                        <a:pt x="627" y="11"/>
                      </a:moveTo>
                      <a:cubicBezTo>
                        <a:pt x="627" y="12"/>
                        <a:pt x="628" y="12"/>
                        <a:pt x="628" y="13"/>
                      </a:cubicBezTo>
                      <a:cubicBezTo>
                        <a:pt x="627" y="12"/>
                        <a:pt x="627" y="12"/>
                        <a:pt x="625" y="12"/>
                      </a:cubicBezTo>
                      <a:cubicBezTo>
                        <a:pt x="625" y="12"/>
                        <a:pt x="624" y="12"/>
                        <a:pt x="624" y="11"/>
                      </a:cubicBezTo>
                      <a:cubicBezTo>
                        <a:pt x="625" y="12"/>
                        <a:pt x="626" y="12"/>
                        <a:pt x="627" y="11"/>
                      </a:cubicBezTo>
                      <a:close/>
                      <a:moveTo>
                        <a:pt x="630" y="10"/>
                      </a:moveTo>
                      <a:cubicBezTo>
                        <a:pt x="630" y="10"/>
                        <a:pt x="629" y="11"/>
                        <a:pt x="629" y="11"/>
                      </a:cubicBezTo>
                      <a:cubicBezTo>
                        <a:pt x="629" y="12"/>
                        <a:pt x="630" y="11"/>
                        <a:pt x="630" y="12"/>
                      </a:cubicBezTo>
                      <a:cubicBezTo>
                        <a:pt x="630" y="12"/>
                        <a:pt x="629" y="12"/>
                        <a:pt x="628" y="12"/>
                      </a:cubicBezTo>
                      <a:cubicBezTo>
                        <a:pt x="628" y="11"/>
                        <a:pt x="629" y="11"/>
                        <a:pt x="630" y="10"/>
                      </a:cubicBezTo>
                      <a:close/>
                      <a:moveTo>
                        <a:pt x="658" y="25"/>
                      </a:moveTo>
                      <a:cubicBezTo>
                        <a:pt x="658" y="25"/>
                        <a:pt x="659" y="25"/>
                        <a:pt x="659" y="24"/>
                      </a:cubicBezTo>
                      <a:cubicBezTo>
                        <a:pt x="660" y="25"/>
                        <a:pt x="660" y="25"/>
                        <a:pt x="662" y="25"/>
                      </a:cubicBezTo>
                      <a:cubicBezTo>
                        <a:pt x="661" y="26"/>
                        <a:pt x="660" y="25"/>
                        <a:pt x="658" y="25"/>
                      </a:cubicBezTo>
                      <a:close/>
                      <a:moveTo>
                        <a:pt x="669" y="8"/>
                      </a:moveTo>
                      <a:cubicBezTo>
                        <a:pt x="669" y="8"/>
                        <a:pt x="671" y="9"/>
                        <a:pt x="673" y="9"/>
                      </a:cubicBezTo>
                      <a:cubicBezTo>
                        <a:pt x="671" y="10"/>
                        <a:pt x="670" y="9"/>
                        <a:pt x="669" y="8"/>
                      </a:cubicBezTo>
                      <a:close/>
                      <a:moveTo>
                        <a:pt x="82" y="186"/>
                      </a:moveTo>
                      <a:cubicBezTo>
                        <a:pt x="80" y="186"/>
                        <a:pt x="79" y="187"/>
                        <a:pt x="78" y="185"/>
                      </a:cubicBezTo>
                      <a:cubicBezTo>
                        <a:pt x="79" y="185"/>
                        <a:pt x="79" y="185"/>
                        <a:pt x="80" y="185"/>
                      </a:cubicBezTo>
                      <a:cubicBezTo>
                        <a:pt x="80" y="186"/>
                        <a:pt x="83" y="185"/>
                        <a:pt x="82" y="186"/>
                      </a:cubicBezTo>
                      <a:close/>
                      <a:moveTo>
                        <a:pt x="152" y="132"/>
                      </a:moveTo>
                      <a:cubicBezTo>
                        <a:pt x="151" y="132"/>
                        <a:pt x="151" y="131"/>
                        <a:pt x="152" y="131"/>
                      </a:cubicBezTo>
                      <a:cubicBezTo>
                        <a:pt x="152" y="130"/>
                        <a:pt x="153" y="131"/>
                        <a:pt x="154" y="130"/>
                      </a:cubicBezTo>
                      <a:cubicBezTo>
                        <a:pt x="154" y="132"/>
                        <a:pt x="153" y="131"/>
                        <a:pt x="152" y="132"/>
                      </a:cubicBezTo>
                      <a:close/>
                      <a:moveTo>
                        <a:pt x="149" y="124"/>
                      </a:moveTo>
                      <a:cubicBezTo>
                        <a:pt x="149" y="123"/>
                        <a:pt x="148" y="123"/>
                        <a:pt x="149" y="122"/>
                      </a:cubicBezTo>
                      <a:cubicBezTo>
                        <a:pt x="149" y="122"/>
                        <a:pt x="149" y="123"/>
                        <a:pt x="150" y="122"/>
                      </a:cubicBezTo>
                      <a:cubicBezTo>
                        <a:pt x="150" y="123"/>
                        <a:pt x="150" y="123"/>
                        <a:pt x="149" y="124"/>
                      </a:cubicBezTo>
                      <a:close/>
                      <a:moveTo>
                        <a:pt x="155" y="122"/>
                      </a:moveTo>
                      <a:cubicBezTo>
                        <a:pt x="156" y="122"/>
                        <a:pt x="156" y="122"/>
                        <a:pt x="158" y="121"/>
                      </a:cubicBezTo>
                      <a:cubicBezTo>
                        <a:pt x="158" y="122"/>
                        <a:pt x="158" y="122"/>
                        <a:pt x="158" y="122"/>
                      </a:cubicBezTo>
                      <a:cubicBezTo>
                        <a:pt x="158" y="122"/>
                        <a:pt x="157" y="123"/>
                        <a:pt x="158" y="123"/>
                      </a:cubicBezTo>
                      <a:cubicBezTo>
                        <a:pt x="157" y="123"/>
                        <a:pt x="155" y="124"/>
                        <a:pt x="155" y="123"/>
                      </a:cubicBezTo>
                      <a:cubicBezTo>
                        <a:pt x="154" y="123"/>
                        <a:pt x="156" y="123"/>
                        <a:pt x="155" y="122"/>
                      </a:cubicBezTo>
                      <a:close/>
                      <a:moveTo>
                        <a:pt x="150" y="105"/>
                      </a:moveTo>
                      <a:cubicBezTo>
                        <a:pt x="150" y="105"/>
                        <a:pt x="150" y="104"/>
                        <a:pt x="150" y="104"/>
                      </a:cubicBezTo>
                      <a:cubicBezTo>
                        <a:pt x="151" y="104"/>
                        <a:pt x="152" y="103"/>
                        <a:pt x="152" y="103"/>
                      </a:cubicBezTo>
                      <a:cubicBezTo>
                        <a:pt x="153" y="104"/>
                        <a:pt x="152" y="104"/>
                        <a:pt x="152" y="105"/>
                      </a:cubicBezTo>
                      <a:cubicBezTo>
                        <a:pt x="153" y="106"/>
                        <a:pt x="155" y="105"/>
                        <a:pt x="155" y="104"/>
                      </a:cubicBezTo>
                      <a:cubicBezTo>
                        <a:pt x="155" y="106"/>
                        <a:pt x="152" y="107"/>
                        <a:pt x="151" y="106"/>
                      </a:cubicBezTo>
                      <a:cubicBezTo>
                        <a:pt x="151" y="105"/>
                        <a:pt x="152" y="105"/>
                        <a:pt x="152" y="105"/>
                      </a:cubicBezTo>
                      <a:cubicBezTo>
                        <a:pt x="151" y="104"/>
                        <a:pt x="151" y="105"/>
                        <a:pt x="150" y="105"/>
                      </a:cubicBezTo>
                      <a:close/>
                      <a:moveTo>
                        <a:pt x="173" y="77"/>
                      </a:moveTo>
                      <a:cubicBezTo>
                        <a:pt x="173" y="77"/>
                        <a:pt x="174" y="78"/>
                        <a:pt x="174" y="77"/>
                      </a:cubicBezTo>
                      <a:cubicBezTo>
                        <a:pt x="174" y="77"/>
                        <a:pt x="174" y="78"/>
                        <a:pt x="175" y="78"/>
                      </a:cubicBezTo>
                      <a:cubicBezTo>
                        <a:pt x="174" y="79"/>
                        <a:pt x="173" y="78"/>
                        <a:pt x="171" y="79"/>
                      </a:cubicBezTo>
                      <a:cubicBezTo>
                        <a:pt x="172" y="79"/>
                        <a:pt x="171" y="78"/>
                        <a:pt x="171" y="78"/>
                      </a:cubicBezTo>
                      <a:cubicBezTo>
                        <a:pt x="171" y="77"/>
                        <a:pt x="172" y="78"/>
                        <a:pt x="173" y="77"/>
                      </a:cubicBezTo>
                      <a:close/>
                      <a:moveTo>
                        <a:pt x="192" y="107"/>
                      </a:moveTo>
                      <a:cubicBezTo>
                        <a:pt x="194" y="107"/>
                        <a:pt x="195" y="106"/>
                        <a:pt x="197" y="106"/>
                      </a:cubicBezTo>
                      <a:cubicBezTo>
                        <a:pt x="196" y="108"/>
                        <a:pt x="194" y="107"/>
                        <a:pt x="192" y="108"/>
                      </a:cubicBezTo>
                      <a:cubicBezTo>
                        <a:pt x="191" y="107"/>
                        <a:pt x="193" y="108"/>
                        <a:pt x="192" y="107"/>
                      </a:cubicBezTo>
                      <a:close/>
                      <a:moveTo>
                        <a:pt x="219" y="61"/>
                      </a:moveTo>
                      <a:cubicBezTo>
                        <a:pt x="220" y="61"/>
                        <a:pt x="219" y="61"/>
                        <a:pt x="219" y="61"/>
                      </a:cubicBezTo>
                      <a:cubicBezTo>
                        <a:pt x="219" y="62"/>
                        <a:pt x="219" y="62"/>
                        <a:pt x="220" y="62"/>
                      </a:cubicBezTo>
                      <a:cubicBezTo>
                        <a:pt x="219" y="63"/>
                        <a:pt x="218" y="62"/>
                        <a:pt x="217" y="62"/>
                      </a:cubicBezTo>
                      <a:cubicBezTo>
                        <a:pt x="217" y="61"/>
                        <a:pt x="218" y="61"/>
                        <a:pt x="219" y="61"/>
                      </a:cubicBezTo>
                      <a:close/>
                      <a:moveTo>
                        <a:pt x="238" y="53"/>
                      </a:moveTo>
                      <a:cubicBezTo>
                        <a:pt x="238" y="52"/>
                        <a:pt x="238" y="52"/>
                        <a:pt x="238" y="52"/>
                      </a:cubicBezTo>
                      <a:cubicBezTo>
                        <a:pt x="240" y="52"/>
                        <a:pt x="242" y="52"/>
                        <a:pt x="242" y="51"/>
                      </a:cubicBezTo>
                      <a:cubicBezTo>
                        <a:pt x="243" y="51"/>
                        <a:pt x="244" y="51"/>
                        <a:pt x="245" y="51"/>
                      </a:cubicBezTo>
                      <a:cubicBezTo>
                        <a:pt x="244" y="52"/>
                        <a:pt x="240" y="53"/>
                        <a:pt x="238" y="53"/>
                      </a:cubicBezTo>
                      <a:close/>
                      <a:moveTo>
                        <a:pt x="250" y="82"/>
                      </a:moveTo>
                      <a:cubicBezTo>
                        <a:pt x="250" y="82"/>
                        <a:pt x="250" y="81"/>
                        <a:pt x="250" y="81"/>
                      </a:cubicBezTo>
                      <a:cubicBezTo>
                        <a:pt x="250" y="80"/>
                        <a:pt x="250" y="80"/>
                        <a:pt x="251" y="80"/>
                      </a:cubicBezTo>
                      <a:cubicBezTo>
                        <a:pt x="251" y="80"/>
                        <a:pt x="251" y="80"/>
                        <a:pt x="251" y="80"/>
                      </a:cubicBezTo>
                      <a:cubicBezTo>
                        <a:pt x="251" y="81"/>
                        <a:pt x="251" y="81"/>
                        <a:pt x="251" y="82"/>
                      </a:cubicBezTo>
                      <a:lnTo>
                        <a:pt x="250" y="82"/>
                      </a:lnTo>
                      <a:close/>
                      <a:moveTo>
                        <a:pt x="270" y="70"/>
                      </a:moveTo>
                      <a:cubicBezTo>
                        <a:pt x="270" y="70"/>
                        <a:pt x="269" y="70"/>
                        <a:pt x="268" y="70"/>
                      </a:cubicBezTo>
                      <a:cubicBezTo>
                        <a:pt x="269" y="70"/>
                        <a:pt x="268" y="69"/>
                        <a:pt x="268" y="70"/>
                      </a:cubicBezTo>
                      <a:cubicBezTo>
                        <a:pt x="268" y="68"/>
                        <a:pt x="270" y="68"/>
                        <a:pt x="270" y="70"/>
                      </a:cubicBezTo>
                      <a:close/>
                      <a:moveTo>
                        <a:pt x="290" y="91"/>
                      </a:moveTo>
                      <a:cubicBezTo>
                        <a:pt x="290" y="92"/>
                        <a:pt x="288" y="92"/>
                        <a:pt x="288" y="92"/>
                      </a:cubicBezTo>
                      <a:cubicBezTo>
                        <a:pt x="287" y="92"/>
                        <a:pt x="287" y="92"/>
                        <a:pt x="287" y="91"/>
                      </a:cubicBezTo>
                      <a:cubicBezTo>
                        <a:pt x="286" y="91"/>
                        <a:pt x="286" y="92"/>
                        <a:pt x="285" y="92"/>
                      </a:cubicBezTo>
                      <a:cubicBezTo>
                        <a:pt x="287" y="90"/>
                        <a:pt x="288" y="91"/>
                        <a:pt x="290" y="91"/>
                      </a:cubicBezTo>
                      <a:close/>
                      <a:moveTo>
                        <a:pt x="298" y="64"/>
                      </a:moveTo>
                      <a:cubicBezTo>
                        <a:pt x="296" y="66"/>
                        <a:pt x="294" y="65"/>
                        <a:pt x="291" y="66"/>
                      </a:cubicBezTo>
                      <a:cubicBezTo>
                        <a:pt x="290" y="66"/>
                        <a:pt x="290" y="67"/>
                        <a:pt x="291" y="68"/>
                      </a:cubicBezTo>
                      <a:cubicBezTo>
                        <a:pt x="291" y="68"/>
                        <a:pt x="292" y="68"/>
                        <a:pt x="292" y="68"/>
                      </a:cubicBezTo>
                      <a:cubicBezTo>
                        <a:pt x="292" y="69"/>
                        <a:pt x="291" y="69"/>
                        <a:pt x="290" y="69"/>
                      </a:cubicBezTo>
                      <a:cubicBezTo>
                        <a:pt x="291" y="69"/>
                        <a:pt x="290" y="69"/>
                        <a:pt x="291" y="68"/>
                      </a:cubicBezTo>
                      <a:cubicBezTo>
                        <a:pt x="290" y="68"/>
                        <a:pt x="289" y="68"/>
                        <a:pt x="289" y="68"/>
                      </a:cubicBezTo>
                      <a:cubicBezTo>
                        <a:pt x="289" y="68"/>
                        <a:pt x="289" y="69"/>
                        <a:pt x="288" y="69"/>
                      </a:cubicBezTo>
                      <a:cubicBezTo>
                        <a:pt x="288" y="69"/>
                        <a:pt x="289" y="69"/>
                        <a:pt x="289" y="69"/>
                      </a:cubicBezTo>
                      <a:cubicBezTo>
                        <a:pt x="289" y="70"/>
                        <a:pt x="287" y="70"/>
                        <a:pt x="286" y="69"/>
                      </a:cubicBezTo>
                      <a:cubicBezTo>
                        <a:pt x="285" y="69"/>
                        <a:pt x="286" y="69"/>
                        <a:pt x="286" y="68"/>
                      </a:cubicBezTo>
                      <a:cubicBezTo>
                        <a:pt x="288" y="67"/>
                        <a:pt x="288" y="67"/>
                        <a:pt x="290" y="67"/>
                      </a:cubicBezTo>
                      <a:cubicBezTo>
                        <a:pt x="290" y="67"/>
                        <a:pt x="289" y="66"/>
                        <a:pt x="290" y="66"/>
                      </a:cubicBezTo>
                      <a:cubicBezTo>
                        <a:pt x="290" y="65"/>
                        <a:pt x="289" y="66"/>
                        <a:pt x="288" y="66"/>
                      </a:cubicBezTo>
                      <a:cubicBezTo>
                        <a:pt x="289" y="65"/>
                        <a:pt x="288" y="65"/>
                        <a:pt x="289" y="64"/>
                      </a:cubicBezTo>
                      <a:cubicBezTo>
                        <a:pt x="290" y="63"/>
                        <a:pt x="292" y="64"/>
                        <a:pt x="293" y="63"/>
                      </a:cubicBezTo>
                      <a:cubicBezTo>
                        <a:pt x="294" y="63"/>
                        <a:pt x="294" y="63"/>
                        <a:pt x="295" y="63"/>
                      </a:cubicBezTo>
                      <a:cubicBezTo>
                        <a:pt x="295" y="63"/>
                        <a:pt x="295" y="63"/>
                        <a:pt x="295" y="64"/>
                      </a:cubicBezTo>
                      <a:cubicBezTo>
                        <a:pt x="295" y="64"/>
                        <a:pt x="297" y="64"/>
                        <a:pt x="298" y="64"/>
                      </a:cubicBezTo>
                      <a:close/>
                      <a:moveTo>
                        <a:pt x="301" y="65"/>
                      </a:moveTo>
                      <a:cubicBezTo>
                        <a:pt x="301" y="65"/>
                        <a:pt x="301" y="66"/>
                        <a:pt x="302" y="66"/>
                      </a:cubicBezTo>
                      <a:cubicBezTo>
                        <a:pt x="301" y="66"/>
                        <a:pt x="301" y="67"/>
                        <a:pt x="301" y="67"/>
                      </a:cubicBezTo>
                      <a:cubicBezTo>
                        <a:pt x="301" y="67"/>
                        <a:pt x="301" y="67"/>
                        <a:pt x="301" y="67"/>
                      </a:cubicBezTo>
                      <a:cubicBezTo>
                        <a:pt x="301" y="67"/>
                        <a:pt x="301" y="67"/>
                        <a:pt x="301" y="67"/>
                      </a:cubicBezTo>
                      <a:cubicBezTo>
                        <a:pt x="300" y="67"/>
                        <a:pt x="300" y="67"/>
                        <a:pt x="299" y="67"/>
                      </a:cubicBezTo>
                      <a:cubicBezTo>
                        <a:pt x="299" y="66"/>
                        <a:pt x="300" y="66"/>
                        <a:pt x="300" y="65"/>
                      </a:cubicBezTo>
                      <a:cubicBezTo>
                        <a:pt x="300" y="65"/>
                        <a:pt x="301" y="66"/>
                        <a:pt x="301" y="65"/>
                      </a:cubicBezTo>
                      <a:close/>
                      <a:moveTo>
                        <a:pt x="316" y="71"/>
                      </a:moveTo>
                      <a:cubicBezTo>
                        <a:pt x="315" y="70"/>
                        <a:pt x="315" y="70"/>
                        <a:pt x="314" y="71"/>
                      </a:cubicBezTo>
                      <a:cubicBezTo>
                        <a:pt x="314" y="71"/>
                        <a:pt x="314" y="70"/>
                        <a:pt x="314" y="70"/>
                      </a:cubicBezTo>
                      <a:cubicBezTo>
                        <a:pt x="313" y="70"/>
                        <a:pt x="313" y="70"/>
                        <a:pt x="313" y="70"/>
                      </a:cubicBezTo>
                      <a:cubicBezTo>
                        <a:pt x="312" y="71"/>
                        <a:pt x="313" y="71"/>
                        <a:pt x="313" y="71"/>
                      </a:cubicBezTo>
                      <a:cubicBezTo>
                        <a:pt x="312" y="70"/>
                        <a:pt x="310" y="71"/>
                        <a:pt x="310" y="70"/>
                      </a:cubicBezTo>
                      <a:cubicBezTo>
                        <a:pt x="309" y="70"/>
                        <a:pt x="309" y="70"/>
                        <a:pt x="309" y="70"/>
                      </a:cubicBezTo>
                      <a:cubicBezTo>
                        <a:pt x="310" y="71"/>
                        <a:pt x="310" y="71"/>
                        <a:pt x="310" y="72"/>
                      </a:cubicBezTo>
                      <a:cubicBezTo>
                        <a:pt x="308" y="72"/>
                        <a:pt x="308" y="71"/>
                        <a:pt x="308" y="70"/>
                      </a:cubicBezTo>
                      <a:cubicBezTo>
                        <a:pt x="308" y="70"/>
                        <a:pt x="309" y="69"/>
                        <a:pt x="311" y="69"/>
                      </a:cubicBezTo>
                      <a:cubicBezTo>
                        <a:pt x="310" y="70"/>
                        <a:pt x="314" y="68"/>
                        <a:pt x="315" y="69"/>
                      </a:cubicBezTo>
                      <a:cubicBezTo>
                        <a:pt x="315" y="69"/>
                        <a:pt x="315" y="70"/>
                        <a:pt x="316" y="71"/>
                      </a:cubicBezTo>
                      <a:close/>
                      <a:moveTo>
                        <a:pt x="324" y="87"/>
                      </a:moveTo>
                      <a:cubicBezTo>
                        <a:pt x="323" y="88"/>
                        <a:pt x="320" y="87"/>
                        <a:pt x="317" y="87"/>
                      </a:cubicBezTo>
                      <a:cubicBezTo>
                        <a:pt x="317" y="87"/>
                        <a:pt x="318" y="86"/>
                        <a:pt x="318" y="86"/>
                      </a:cubicBezTo>
                      <a:cubicBezTo>
                        <a:pt x="318" y="86"/>
                        <a:pt x="319" y="85"/>
                        <a:pt x="320" y="85"/>
                      </a:cubicBezTo>
                      <a:cubicBezTo>
                        <a:pt x="320" y="86"/>
                        <a:pt x="319" y="86"/>
                        <a:pt x="319" y="86"/>
                      </a:cubicBezTo>
                      <a:cubicBezTo>
                        <a:pt x="321" y="87"/>
                        <a:pt x="323" y="86"/>
                        <a:pt x="325" y="86"/>
                      </a:cubicBezTo>
                      <a:cubicBezTo>
                        <a:pt x="325" y="86"/>
                        <a:pt x="324" y="87"/>
                        <a:pt x="324" y="87"/>
                      </a:cubicBezTo>
                      <a:close/>
                      <a:moveTo>
                        <a:pt x="321" y="58"/>
                      </a:moveTo>
                      <a:cubicBezTo>
                        <a:pt x="323" y="58"/>
                        <a:pt x="323" y="58"/>
                        <a:pt x="324" y="57"/>
                      </a:cubicBezTo>
                      <a:cubicBezTo>
                        <a:pt x="324" y="58"/>
                        <a:pt x="323" y="59"/>
                        <a:pt x="324" y="59"/>
                      </a:cubicBezTo>
                      <a:cubicBezTo>
                        <a:pt x="323" y="60"/>
                        <a:pt x="322" y="59"/>
                        <a:pt x="321" y="59"/>
                      </a:cubicBezTo>
                      <a:cubicBezTo>
                        <a:pt x="321" y="59"/>
                        <a:pt x="321" y="58"/>
                        <a:pt x="321" y="58"/>
                      </a:cubicBezTo>
                      <a:close/>
                      <a:moveTo>
                        <a:pt x="407" y="42"/>
                      </a:moveTo>
                      <a:cubicBezTo>
                        <a:pt x="406" y="42"/>
                        <a:pt x="405" y="42"/>
                        <a:pt x="404" y="42"/>
                      </a:cubicBezTo>
                      <a:cubicBezTo>
                        <a:pt x="404" y="42"/>
                        <a:pt x="404" y="42"/>
                        <a:pt x="403" y="42"/>
                      </a:cubicBezTo>
                      <a:cubicBezTo>
                        <a:pt x="404" y="41"/>
                        <a:pt x="404" y="42"/>
                        <a:pt x="405" y="42"/>
                      </a:cubicBezTo>
                      <a:cubicBezTo>
                        <a:pt x="405" y="42"/>
                        <a:pt x="405" y="41"/>
                        <a:pt x="405" y="41"/>
                      </a:cubicBezTo>
                      <a:cubicBezTo>
                        <a:pt x="404" y="40"/>
                        <a:pt x="405" y="41"/>
                        <a:pt x="404" y="40"/>
                      </a:cubicBezTo>
                      <a:cubicBezTo>
                        <a:pt x="405" y="40"/>
                        <a:pt x="406" y="40"/>
                        <a:pt x="407" y="40"/>
                      </a:cubicBezTo>
                      <a:cubicBezTo>
                        <a:pt x="406" y="41"/>
                        <a:pt x="406" y="41"/>
                        <a:pt x="406" y="41"/>
                      </a:cubicBezTo>
                      <a:cubicBezTo>
                        <a:pt x="405" y="42"/>
                        <a:pt x="407" y="41"/>
                        <a:pt x="407" y="42"/>
                      </a:cubicBezTo>
                      <a:cubicBezTo>
                        <a:pt x="407" y="41"/>
                        <a:pt x="407" y="40"/>
                        <a:pt x="407" y="40"/>
                      </a:cubicBezTo>
                      <a:cubicBezTo>
                        <a:pt x="407" y="39"/>
                        <a:pt x="408" y="39"/>
                        <a:pt x="409" y="40"/>
                      </a:cubicBezTo>
                      <a:cubicBezTo>
                        <a:pt x="409" y="40"/>
                        <a:pt x="408" y="41"/>
                        <a:pt x="409" y="41"/>
                      </a:cubicBezTo>
                      <a:cubicBezTo>
                        <a:pt x="408" y="41"/>
                        <a:pt x="407" y="41"/>
                        <a:pt x="407" y="42"/>
                      </a:cubicBezTo>
                      <a:close/>
                      <a:moveTo>
                        <a:pt x="435" y="30"/>
                      </a:moveTo>
                      <a:cubicBezTo>
                        <a:pt x="435" y="30"/>
                        <a:pt x="435" y="30"/>
                        <a:pt x="435" y="30"/>
                      </a:cubicBezTo>
                      <a:cubicBezTo>
                        <a:pt x="434" y="30"/>
                        <a:pt x="434" y="29"/>
                        <a:pt x="434" y="29"/>
                      </a:cubicBezTo>
                      <a:cubicBezTo>
                        <a:pt x="434" y="29"/>
                        <a:pt x="434" y="29"/>
                        <a:pt x="435" y="29"/>
                      </a:cubicBezTo>
                      <a:cubicBezTo>
                        <a:pt x="434" y="28"/>
                        <a:pt x="434" y="28"/>
                        <a:pt x="433" y="28"/>
                      </a:cubicBezTo>
                      <a:cubicBezTo>
                        <a:pt x="433" y="27"/>
                        <a:pt x="434" y="27"/>
                        <a:pt x="434" y="27"/>
                      </a:cubicBezTo>
                      <a:cubicBezTo>
                        <a:pt x="434" y="28"/>
                        <a:pt x="434" y="28"/>
                        <a:pt x="434" y="28"/>
                      </a:cubicBezTo>
                      <a:cubicBezTo>
                        <a:pt x="435" y="27"/>
                        <a:pt x="436" y="29"/>
                        <a:pt x="438" y="28"/>
                      </a:cubicBezTo>
                      <a:cubicBezTo>
                        <a:pt x="438" y="30"/>
                        <a:pt x="437" y="29"/>
                        <a:pt x="435" y="29"/>
                      </a:cubicBezTo>
                      <a:cubicBezTo>
                        <a:pt x="435" y="29"/>
                        <a:pt x="435" y="29"/>
                        <a:pt x="435" y="3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0" name="Freeform 48">
                  <a:extLst>
                    <a:ext uri="{FF2B5EF4-FFF2-40B4-BE49-F238E27FC236}">
                      <a16:creationId xmlns:a16="http://schemas.microsoft.com/office/drawing/2014/main" xmlns="" id="{ED248FAB-65C3-4508-A620-F957C303B5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8218" y="4036382"/>
                  <a:ext cx="3175" cy="6350"/>
                </a:xfrm>
                <a:custGeom>
                  <a:avLst/>
                  <a:gdLst>
                    <a:gd name="T0" fmla="*/ 1 w 1"/>
                    <a:gd name="T1" fmla="*/ 0 h 2"/>
                    <a:gd name="T2" fmla="*/ 1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0" y="1"/>
                        <a:pt x="1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1" name="Freeform 49">
                  <a:extLst>
                    <a:ext uri="{FF2B5EF4-FFF2-40B4-BE49-F238E27FC236}">
                      <a16:creationId xmlns:a16="http://schemas.microsoft.com/office/drawing/2014/main" xmlns="" id="{FFAC80F5-3B77-48F5-860F-910D40F9C7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13268" y="4128457"/>
                  <a:ext cx="6350" cy="9525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1 w 2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cubicBezTo>
                        <a:pt x="1" y="1"/>
                        <a:pt x="2" y="3"/>
                        <a:pt x="0" y="3"/>
                      </a:cubicBezTo>
                      <a:cubicBezTo>
                        <a:pt x="0" y="2"/>
                        <a:pt x="0" y="1"/>
                        <a:pt x="1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2" name="Freeform 50">
                  <a:extLst>
                    <a:ext uri="{FF2B5EF4-FFF2-40B4-BE49-F238E27FC236}">
                      <a16:creationId xmlns:a16="http://schemas.microsoft.com/office/drawing/2014/main" xmlns="" id="{E07A62D0-C5BB-4DD2-948B-F18EB2E3A2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06918" y="4141157"/>
                  <a:ext cx="3175" cy="6350"/>
                </a:xfrm>
                <a:custGeom>
                  <a:avLst/>
                  <a:gdLst>
                    <a:gd name="T0" fmla="*/ 1 w 1"/>
                    <a:gd name="T1" fmla="*/ 0 h 2"/>
                    <a:gd name="T2" fmla="*/ 1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1" y="0"/>
                        <a:pt x="1" y="1"/>
                        <a:pt x="1" y="2"/>
                      </a:cubicBezTo>
                      <a:cubicBezTo>
                        <a:pt x="0" y="2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3" name="Freeform 51">
                  <a:extLst>
                    <a:ext uri="{FF2B5EF4-FFF2-40B4-BE49-F238E27FC236}">
                      <a16:creationId xmlns:a16="http://schemas.microsoft.com/office/drawing/2014/main" xmlns="" id="{E8EF9388-C20C-4AEF-961D-6BF2FA0B36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45018" y="4169732"/>
                  <a:ext cx="3175" cy="6350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0"/>
                        <a:pt x="1" y="2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4" name="Freeform 52">
                  <a:extLst>
                    <a:ext uri="{FF2B5EF4-FFF2-40B4-BE49-F238E27FC236}">
                      <a16:creationId xmlns:a16="http://schemas.microsoft.com/office/drawing/2014/main" xmlns="" id="{C536C7F0-0063-4104-ACC6-C6D544D7A3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06918" y="4182432"/>
                  <a:ext cx="3175" cy="12700"/>
                </a:xfrm>
                <a:custGeom>
                  <a:avLst/>
                  <a:gdLst>
                    <a:gd name="T0" fmla="*/ 0 w 1"/>
                    <a:gd name="T1" fmla="*/ 0 h 4"/>
                    <a:gd name="T2" fmla="*/ 1 w 1"/>
                    <a:gd name="T3" fmla="*/ 4 h 4"/>
                    <a:gd name="T4" fmla="*/ 0 w 1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0" y="0"/>
                      </a:moveTo>
                      <a:cubicBezTo>
                        <a:pt x="1" y="1"/>
                        <a:pt x="1" y="2"/>
                        <a:pt x="1" y="4"/>
                      </a:cubicBezTo>
                      <a:cubicBezTo>
                        <a:pt x="0" y="3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5" name="Freeform 53">
                  <a:extLst>
                    <a:ext uri="{FF2B5EF4-FFF2-40B4-BE49-F238E27FC236}">
                      <a16:creationId xmlns:a16="http://schemas.microsoft.com/office/drawing/2014/main" xmlns="" id="{85C4C4DE-C8DB-4E0D-B38E-70FAD61A10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87893" y="4220532"/>
                  <a:ext cx="6350" cy="25400"/>
                </a:xfrm>
                <a:custGeom>
                  <a:avLst/>
                  <a:gdLst>
                    <a:gd name="T0" fmla="*/ 1 w 2"/>
                    <a:gd name="T1" fmla="*/ 0 h 8"/>
                    <a:gd name="T2" fmla="*/ 1 w 2"/>
                    <a:gd name="T3" fmla="*/ 8 h 8"/>
                    <a:gd name="T4" fmla="*/ 1 w 2"/>
                    <a:gd name="T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8">
                      <a:moveTo>
                        <a:pt x="1" y="0"/>
                      </a:moveTo>
                      <a:cubicBezTo>
                        <a:pt x="1" y="2"/>
                        <a:pt x="2" y="6"/>
                        <a:pt x="1" y="8"/>
                      </a:cubicBezTo>
                      <a:cubicBezTo>
                        <a:pt x="2" y="5"/>
                        <a:pt x="0" y="2"/>
                        <a:pt x="1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6" name="Freeform 54">
                  <a:extLst>
                    <a:ext uri="{FF2B5EF4-FFF2-40B4-BE49-F238E27FC236}">
                      <a16:creationId xmlns:a16="http://schemas.microsoft.com/office/drawing/2014/main" xmlns="" id="{EC9047E3-54C6-4F06-9A0E-B7F6C3B929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8518" y="4236407"/>
                  <a:ext cx="6350" cy="34925"/>
                </a:xfrm>
                <a:custGeom>
                  <a:avLst/>
                  <a:gdLst>
                    <a:gd name="T0" fmla="*/ 1 w 2"/>
                    <a:gd name="T1" fmla="*/ 0 h 11"/>
                    <a:gd name="T2" fmla="*/ 1 w 2"/>
                    <a:gd name="T3" fmla="*/ 10 h 11"/>
                    <a:gd name="T4" fmla="*/ 0 w 2"/>
                    <a:gd name="T5" fmla="*/ 5 h 11"/>
                    <a:gd name="T6" fmla="*/ 1 w 2"/>
                    <a:gd name="T7" fmla="*/ 3 h 11"/>
                    <a:gd name="T8" fmla="*/ 1 w 2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1">
                      <a:moveTo>
                        <a:pt x="1" y="0"/>
                      </a:moveTo>
                      <a:cubicBezTo>
                        <a:pt x="2" y="3"/>
                        <a:pt x="0" y="7"/>
                        <a:pt x="1" y="10"/>
                      </a:cubicBezTo>
                      <a:cubicBezTo>
                        <a:pt x="0" y="11"/>
                        <a:pt x="1" y="6"/>
                        <a:pt x="0" y="5"/>
                      </a:cubicBezTo>
                      <a:cubicBezTo>
                        <a:pt x="0" y="4"/>
                        <a:pt x="0" y="4"/>
                        <a:pt x="1" y="3"/>
                      </a:cubicBezTo>
                      <a:cubicBezTo>
                        <a:pt x="1" y="2"/>
                        <a:pt x="0" y="1"/>
                        <a:pt x="1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7" name="Freeform 55">
                  <a:extLst>
                    <a:ext uri="{FF2B5EF4-FFF2-40B4-BE49-F238E27FC236}">
                      <a16:creationId xmlns:a16="http://schemas.microsoft.com/office/drawing/2014/main" xmlns="" id="{61AC9CED-75F1-4FAA-9F00-BD000FEF7F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5818" y="4334832"/>
                  <a:ext cx="3175" cy="3175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8" name="Freeform 56">
                  <a:extLst>
                    <a:ext uri="{FF2B5EF4-FFF2-40B4-BE49-F238E27FC236}">
                      <a16:creationId xmlns:a16="http://schemas.microsoft.com/office/drawing/2014/main" xmlns="" id="{F684393C-05E5-47DD-87B7-E3F707DA07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4393" y="4377694"/>
                  <a:ext cx="3175" cy="47625"/>
                </a:xfrm>
                <a:custGeom>
                  <a:avLst/>
                  <a:gdLst>
                    <a:gd name="T0" fmla="*/ 0 w 1"/>
                    <a:gd name="T1" fmla="*/ 0 h 15"/>
                    <a:gd name="T2" fmla="*/ 0 w 1"/>
                    <a:gd name="T3" fmla="*/ 9 h 15"/>
                    <a:gd name="T4" fmla="*/ 1 w 1"/>
                    <a:gd name="T5" fmla="*/ 10 h 15"/>
                    <a:gd name="T6" fmla="*/ 1 w 1"/>
                    <a:gd name="T7" fmla="*/ 12 h 15"/>
                    <a:gd name="T8" fmla="*/ 0 w 1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5">
                      <a:moveTo>
                        <a:pt x="0" y="0"/>
                      </a:moveTo>
                      <a:cubicBezTo>
                        <a:pt x="1" y="2"/>
                        <a:pt x="1" y="6"/>
                        <a:pt x="0" y="9"/>
                      </a:cubicBezTo>
                      <a:cubicBezTo>
                        <a:pt x="1" y="9"/>
                        <a:pt x="1" y="9"/>
                        <a:pt x="1" y="10"/>
                      </a:cubicBezTo>
                      <a:cubicBezTo>
                        <a:pt x="1" y="12"/>
                        <a:pt x="0" y="15"/>
                        <a:pt x="1" y="12"/>
                      </a:cubicBezTo>
                      <a:cubicBezTo>
                        <a:pt x="0" y="8"/>
                        <a:pt x="1" y="4"/>
                        <a:pt x="0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99" name="Freeform 57">
                  <a:extLst>
                    <a:ext uri="{FF2B5EF4-FFF2-40B4-BE49-F238E27FC236}">
                      <a16:creationId xmlns:a16="http://schemas.microsoft.com/office/drawing/2014/main" xmlns="" id="{7F74B622-064D-4F54-BCD6-991A24E572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83118" y="4380869"/>
                  <a:ext cx="0" cy="6350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0" name="Freeform 58">
                  <a:extLst>
                    <a:ext uri="{FF2B5EF4-FFF2-40B4-BE49-F238E27FC236}">
                      <a16:creationId xmlns:a16="http://schemas.microsoft.com/office/drawing/2014/main" xmlns="" id="{B1B158BA-4202-4034-8438-F7B9BF43E0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91068" y="4393569"/>
                  <a:ext cx="3175" cy="9525"/>
                </a:xfrm>
                <a:custGeom>
                  <a:avLst/>
                  <a:gdLst>
                    <a:gd name="T0" fmla="*/ 0 w 1"/>
                    <a:gd name="T1" fmla="*/ 0 h 3"/>
                    <a:gd name="T2" fmla="*/ 1 w 1"/>
                    <a:gd name="T3" fmla="*/ 3 h 3"/>
                    <a:gd name="T4" fmla="*/ 0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1" y="0"/>
                        <a:pt x="1" y="2"/>
                        <a:pt x="1" y="3"/>
                      </a:cubicBezTo>
                      <a:cubicBezTo>
                        <a:pt x="0" y="2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1" name="Freeform 59">
                  <a:extLst>
                    <a:ext uri="{FF2B5EF4-FFF2-40B4-BE49-F238E27FC236}">
                      <a16:creationId xmlns:a16="http://schemas.microsoft.com/office/drawing/2014/main" xmlns="" id="{1607AEE2-5A2C-491B-BDD5-DBB84E74DA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5818" y="4390394"/>
                  <a:ext cx="3175" cy="12700"/>
                </a:xfrm>
                <a:custGeom>
                  <a:avLst/>
                  <a:gdLst>
                    <a:gd name="T0" fmla="*/ 0 w 1"/>
                    <a:gd name="T1" fmla="*/ 0 h 4"/>
                    <a:gd name="T2" fmla="*/ 1 w 1"/>
                    <a:gd name="T3" fmla="*/ 3 h 4"/>
                    <a:gd name="T4" fmla="*/ 0 w 1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0" y="0"/>
                      </a:moveTo>
                      <a:cubicBezTo>
                        <a:pt x="1" y="0"/>
                        <a:pt x="1" y="2"/>
                        <a:pt x="1" y="3"/>
                      </a:cubicBezTo>
                      <a:cubicBezTo>
                        <a:pt x="0" y="4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2" name="Freeform 60">
                  <a:extLst>
                    <a:ext uri="{FF2B5EF4-FFF2-40B4-BE49-F238E27FC236}">
                      <a16:creationId xmlns:a16="http://schemas.microsoft.com/office/drawing/2014/main" xmlns="" id="{0FD22817-6E15-4FFC-8395-3612DDF230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83118" y="4393569"/>
                  <a:ext cx="3175" cy="12700"/>
                </a:xfrm>
                <a:custGeom>
                  <a:avLst/>
                  <a:gdLst>
                    <a:gd name="T0" fmla="*/ 0 w 1"/>
                    <a:gd name="T1" fmla="*/ 0 h 4"/>
                    <a:gd name="T2" fmla="*/ 1 w 1"/>
                    <a:gd name="T3" fmla="*/ 4 h 4"/>
                    <a:gd name="T4" fmla="*/ 0 w 1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0" y="0"/>
                      </a:moveTo>
                      <a:cubicBezTo>
                        <a:pt x="1" y="1"/>
                        <a:pt x="1" y="3"/>
                        <a:pt x="1" y="4"/>
                      </a:cubicBezTo>
                      <a:cubicBezTo>
                        <a:pt x="0" y="3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3" name="Freeform 61">
                  <a:extLst>
                    <a:ext uri="{FF2B5EF4-FFF2-40B4-BE49-F238E27FC236}">
                      <a16:creationId xmlns:a16="http://schemas.microsoft.com/office/drawing/2014/main" xmlns="" id="{76611A5C-1FE0-48E1-9EA4-7938B3425C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13293" y="4403094"/>
                  <a:ext cx="3175" cy="6350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1" y="0"/>
                        <a:pt x="1" y="1"/>
                        <a:pt x="1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4" name="Freeform 62">
                  <a:extLst>
                    <a:ext uri="{FF2B5EF4-FFF2-40B4-BE49-F238E27FC236}">
                      <a16:creationId xmlns:a16="http://schemas.microsoft.com/office/drawing/2014/main" xmlns="" id="{2A037CD4-15A2-4FD1-993A-1C572FF213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91068" y="4406269"/>
                  <a:ext cx="3175" cy="22225"/>
                </a:xfrm>
                <a:custGeom>
                  <a:avLst/>
                  <a:gdLst>
                    <a:gd name="T0" fmla="*/ 0 w 1"/>
                    <a:gd name="T1" fmla="*/ 0 h 7"/>
                    <a:gd name="T2" fmla="*/ 1 w 1"/>
                    <a:gd name="T3" fmla="*/ 7 h 7"/>
                    <a:gd name="T4" fmla="*/ 0 w 1"/>
                    <a:gd name="T5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7">
                      <a:moveTo>
                        <a:pt x="0" y="0"/>
                      </a:moveTo>
                      <a:cubicBezTo>
                        <a:pt x="1" y="1"/>
                        <a:pt x="1" y="5"/>
                        <a:pt x="1" y="7"/>
                      </a:cubicBezTo>
                      <a:cubicBezTo>
                        <a:pt x="0" y="5"/>
                        <a:pt x="0" y="3"/>
                        <a:pt x="0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5" name="Freeform 63">
                  <a:extLst>
                    <a:ext uri="{FF2B5EF4-FFF2-40B4-BE49-F238E27FC236}">
                      <a16:creationId xmlns:a16="http://schemas.microsoft.com/office/drawing/2014/main" xmlns="" id="{678342E3-0F80-4153-A323-EED7C8B465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83118" y="4409444"/>
                  <a:ext cx="6350" cy="15875"/>
                </a:xfrm>
                <a:custGeom>
                  <a:avLst/>
                  <a:gdLst>
                    <a:gd name="T0" fmla="*/ 1 w 2"/>
                    <a:gd name="T1" fmla="*/ 0 h 5"/>
                    <a:gd name="T2" fmla="*/ 1 w 2"/>
                    <a:gd name="T3" fmla="*/ 5 h 5"/>
                    <a:gd name="T4" fmla="*/ 1 w 2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0"/>
                      </a:moveTo>
                      <a:cubicBezTo>
                        <a:pt x="2" y="1"/>
                        <a:pt x="1" y="4"/>
                        <a:pt x="1" y="5"/>
                      </a:cubicBezTo>
                      <a:cubicBezTo>
                        <a:pt x="0" y="4"/>
                        <a:pt x="2" y="2"/>
                        <a:pt x="1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6" name="Freeform 64">
                  <a:extLst>
                    <a:ext uri="{FF2B5EF4-FFF2-40B4-BE49-F238E27FC236}">
                      <a16:creationId xmlns:a16="http://schemas.microsoft.com/office/drawing/2014/main" xmlns="" id="{7C989E68-CD91-4EF6-8638-794824E36C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24393" y="4422144"/>
                  <a:ext cx="3175" cy="9525"/>
                </a:xfrm>
                <a:custGeom>
                  <a:avLst/>
                  <a:gdLst>
                    <a:gd name="T0" fmla="*/ 0 w 1"/>
                    <a:gd name="T1" fmla="*/ 0 h 3"/>
                    <a:gd name="T2" fmla="*/ 1 w 1"/>
                    <a:gd name="T3" fmla="*/ 3 h 3"/>
                    <a:gd name="T4" fmla="*/ 0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1" y="1"/>
                        <a:pt x="1" y="2"/>
                        <a:pt x="1" y="3"/>
                      </a:cubicBezTo>
                      <a:cubicBezTo>
                        <a:pt x="0" y="3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7" name="Freeform 65">
                  <a:extLst>
                    <a:ext uri="{FF2B5EF4-FFF2-40B4-BE49-F238E27FC236}">
                      <a16:creationId xmlns:a16="http://schemas.microsoft.com/office/drawing/2014/main" xmlns="" id="{1EA7E75C-CE1B-4170-A169-E2091706A0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14868" y="4431669"/>
                  <a:ext cx="3175" cy="9525"/>
                </a:xfrm>
                <a:custGeom>
                  <a:avLst/>
                  <a:gdLst>
                    <a:gd name="T0" fmla="*/ 1 w 1"/>
                    <a:gd name="T1" fmla="*/ 0 h 3"/>
                    <a:gd name="T2" fmla="*/ 1 w 1"/>
                    <a:gd name="T3" fmla="*/ 3 h 3"/>
                    <a:gd name="T4" fmla="*/ 1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cubicBezTo>
                        <a:pt x="1" y="1"/>
                        <a:pt x="1" y="2"/>
                        <a:pt x="1" y="3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8" name="Freeform 66">
                  <a:extLst>
                    <a:ext uri="{FF2B5EF4-FFF2-40B4-BE49-F238E27FC236}">
                      <a16:creationId xmlns:a16="http://schemas.microsoft.com/office/drawing/2014/main" xmlns="" id="{9B997817-6033-41B2-A19F-111020FCEA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05343" y="4441194"/>
                  <a:ext cx="3175" cy="9525"/>
                </a:xfrm>
                <a:custGeom>
                  <a:avLst/>
                  <a:gdLst>
                    <a:gd name="T0" fmla="*/ 0 w 1"/>
                    <a:gd name="T1" fmla="*/ 0 h 3"/>
                    <a:gd name="T2" fmla="*/ 0 w 1"/>
                    <a:gd name="T3" fmla="*/ 2 h 3"/>
                    <a:gd name="T4" fmla="*/ 1 w 1"/>
                    <a:gd name="T5" fmla="*/ 2 h 3"/>
                    <a:gd name="T6" fmla="*/ 0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1" y="0"/>
                        <a:pt x="1" y="3"/>
                        <a:pt x="0" y="2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09" name="Freeform 67">
                  <a:extLst>
                    <a:ext uri="{FF2B5EF4-FFF2-40B4-BE49-F238E27FC236}">
                      <a16:creationId xmlns:a16="http://schemas.microsoft.com/office/drawing/2014/main" xmlns="" id="{7583FDD4-212D-4AD8-9D52-38D148362C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68843" y="4450719"/>
                  <a:ext cx="3175" cy="12700"/>
                </a:xfrm>
                <a:custGeom>
                  <a:avLst/>
                  <a:gdLst>
                    <a:gd name="T0" fmla="*/ 1 w 1"/>
                    <a:gd name="T1" fmla="*/ 4 h 4"/>
                    <a:gd name="T2" fmla="*/ 1 w 1"/>
                    <a:gd name="T3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cubicBezTo>
                        <a:pt x="0" y="2"/>
                        <a:pt x="1" y="0"/>
                        <a:pt x="1" y="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0" name="Freeform 68">
                  <a:extLst>
                    <a:ext uri="{FF2B5EF4-FFF2-40B4-BE49-F238E27FC236}">
                      <a16:creationId xmlns:a16="http://schemas.microsoft.com/office/drawing/2014/main" xmlns="" id="{35FFCDAA-224C-4316-9716-F6670B54A0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00593" y="4476119"/>
                  <a:ext cx="3175" cy="12700"/>
                </a:xfrm>
                <a:custGeom>
                  <a:avLst/>
                  <a:gdLst>
                    <a:gd name="T0" fmla="*/ 0 w 1"/>
                    <a:gd name="T1" fmla="*/ 0 h 4"/>
                    <a:gd name="T2" fmla="*/ 0 w 1"/>
                    <a:gd name="T3" fmla="*/ 4 h 4"/>
                    <a:gd name="T4" fmla="*/ 0 w 1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4">
                      <a:moveTo>
                        <a:pt x="0" y="0"/>
                      </a:moveTo>
                      <a:cubicBezTo>
                        <a:pt x="1" y="1"/>
                        <a:pt x="1" y="2"/>
                        <a:pt x="0" y="4"/>
                      </a:cubicBezTo>
                      <a:cubicBezTo>
                        <a:pt x="0" y="3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1" name="Freeform 69">
                  <a:extLst>
                    <a:ext uri="{FF2B5EF4-FFF2-40B4-BE49-F238E27FC236}">
                      <a16:creationId xmlns:a16="http://schemas.microsoft.com/office/drawing/2014/main" xmlns="" id="{E044A840-1486-4EE5-9827-F7E129A7E1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06943" y="4476119"/>
                  <a:ext cx="3175" cy="9525"/>
                </a:xfrm>
                <a:custGeom>
                  <a:avLst/>
                  <a:gdLst>
                    <a:gd name="T0" fmla="*/ 0 w 1"/>
                    <a:gd name="T1" fmla="*/ 1 h 3"/>
                    <a:gd name="T2" fmla="*/ 0 w 1"/>
                    <a:gd name="T3" fmla="*/ 2 h 3"/>
                    <a:gd name="T4" fmla="*/ 0 w 1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1"/>
                      </a:moveTo>
                      <a:cubicBezTo>
                        <a:pt x="1" y="0"/>
                        <a:pt x="1" y="3"/>
                        <a:pt x="0" y="2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2" name="Freeform 70">
                  <a:extLst>
                    <a:ext uri="{FF2B5EF4-FFF2-40B4-BE49-F238E27FC236}">
                      <a16:creationId xmlns:a16="http://schemas.microsoft.com/office/drawing/2014/main" xmlns="" id="{5C0D765C-05E9-4A8E-B06D-8FF9791BDB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51393" y="4488819"/>
                  <a:ext cx="3175" cy="6350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1" y="2"/>
                        <a:pt x="0" y="2"/>
                      </a:cubicBezTo>
                      <a:cubicBezTo>
                        <a:pt x="0" y="2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3" name="Freeform 71">
                  <a:extLst>
                    <a:ext uri="{FF2B5EF4-FFF2-40B4-BE49-F238E27FC236}">
                      <a16:creationId xmlns:a16="http://schemas.microsoft.com/office/drawing/2014/main" xmlns="" id="{8537ED30-A52A-4A25-99D9-E59422FE8C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5043" y="4517394"/>
                  <a:ext cx="6350" cy="12700"/>
                </a:xfrm>
                <a:custGeom>
                  <a:avLst/>
                  <a:gdLst>
                    <a:gd name="T0" fmla="*/ 0 w 2"/>
                    <a:gd name="T1" fmla="*/ 0 h 4"/>
                    <a:gd name="T2" fmla="*/ 0 w 2"/>
                    <a:gd name="T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cubicBezTo>
                        <a:pt x="2" y="3"/>
                        <a:pt x="0" y="4"/>
                        <a:pt x="0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4" name="Freeform 72">
                  <a:extLst>
                    <a:ext uri="{FF2B5EF4-FFF2-40B4-BE49-F238E27FC236}">
                      <a16:creationId xmlns:a16="http://schemas.microsoft.com/office/drawing/2014/main" xmlns="" id="{9FAB526C-A206-486F-B612-E7FA688111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48218" y="4280857"/>
                  <a:ext cx="6350" cy="19050"/>
                </a:xfrm>
                <a:custGeom>
                  <a:avLst/>
                  <a:gdLst>
                    <a:gd name="T0" fmla="*/ 1 w 2"/>
                    <a:gd name="T1" fmla="*/ 0 h 6"/>
                    <a:gd name="T2" fmla="*/ 2 w 2"/>
                    <a:gd name="T3" fmla="*/ 2 h 6"/>
                    <a:gd name="T4" fmla="*/ 1 w 2"/>
                    <a:gd name="T5" fmla="*/ 6 h 6"/>
                    <a:gd name="T6" fmla="*/ 1 w 2"/>
                    <a:gd name="T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6">
                      <a:moveTo>
                        <a:pt x="1" y="0"/>
                      </a:moveTo>
                      <a:cubicBezTo>
                        <a:pt x="1" y="1"/>
                        <a:pt x="1" y="2"/>
                        <a:pt x="2" y="2"/>
                      </a:cubicBezTo>
                      <a:cubicBezTo>
                        <a:pt x="1" y="3"/>
                        <a:pt x="2" y="5"/>
                        <a:pt x="1" y="6"/>
                      </a:cubicBezTo>
                      <a:cubicBezTo>
                        <a:pt x="0" y="5"/>
                        <a:pt x="2" y="3"/>
                        <a:pt x="1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5" name="Freeform 73">
                  <a:extLst>
                    <a:ext uri="{FF2B5EF4-FFF2-40B4-BE49-F238E27FC236}">
                      <a16:creationId xmlns:a16="http://schemas.microsoft.com/office/drawing/2014/main" xmlns="" id="{AD1BAF5A-5F27-4723-B2F7-1A528B79BC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265668" y="4390394"/>
                  <a:ext cx="12700" cy="47625"/>
                </a:xfrm>
                <a:custGeom>
                  <a:avLst/>
                  <a:gdLst>
                    <a:gd name="T0" fmla="*/ 4 w 4"/>
                    <a:gd name="T1" fmla="*/ 3 h 15"/>
                    <a:gd name="T2" fmla="*/ 3 w 4"/>
                    <a:gd name="T3" fmla="*/ 4 h 15"/>
                    <a:gd name="T4" fmla="*/ 3 w 4"/>
                    <a:gd name="T5" fmla="*/ 4 h 15"/>
                    <a:gd name="T6" fmla="*/ 3 w 4"/>
                    <a:gd name="T7" fmla="*/ 8 h 15"/>
                    <a:gd name="T8" fmla="*/ 2 w 4"/>
                    <a:gd name="T9" fmla="*/ 8 h 15"/>
                    <a:gd name="T10" fmla="*/ 2 w 4"/>
                    <a:gd name="T11" fmla="*/ 15 h 15"/>
                    <a:gd name="T12" fmla="*/ 1 w 4"/>
                    <a:gd name="T13" fmla="*/ 0 h 15"/>
                    <a:gd name="T14" fmla="*/ 2 w 4"/>
                    <a:gd name="T15" fmla="*/ 4 h 15"/>
                    <a:gd name="T16" fmla="*/ 4 w 4"/>
                    <a:gd name="T17" fmla="*/ 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15">
                      <a:moveTo>
                        <a:pt x="4" y="3"/>
                      </a:moveTo>
                      <a:cubicBezTo>
                        <a:pt x="4" y="4"/>
                        <a:pt x="3" y="3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2" y="6"/>
                        <a:pt x="3" y="7"/>
                        <a:pt x="3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3" y="9"/>
                        <a:pt x="1" y="12"/>
                        <a:pt x="2" y="15"/>
                      </a:cubicBezTo>
                      <a:cubicBezTo>
                        <a:pt x="0" y="12"/>
                        <a:pt x="1" y="4"/>
                        <a:pt x="1" y="0"/>
                      </a:cubicBezTo>
                      <a:cubicBezTo>
                        <a:pt x="2" y="1"/>
                        <a:pt x="1" y="4"/>
                        <a:pt x="2" y="4"/>
                      </a:cubicBezTo>
                      <a:cubicBezTo>
                        <a:pt x="3" y="4"/>
                        <a:pt x="2" y="2"/>
                        <a:pt x="4" y="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6" name="Freeform 74">
                  <a:extLst>
                    <a:ext uri="{FF2B5EF4-FFF2-40B4-BE49-F238E27FC236}">
                      <a16:creationId xmlns:a16="http://schemas.microsoft.com/office/drawing/2014/main" xmlns="" id="{B5362A85-F0A1-478A-B468-49B41F0AE4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5818" y="4399919"/>
                  <a:ext cx="3175" cy="15875"/>
                </a:xfrm>
                <a:custGeom>
                  <a:avLst/>
                  <a:gdLst>
                    <a:gd name="T0" fmla="*/ 1 w 1"/>
                    <a:gd name="T1" fmla="*/ 3 h 5"/>
                    <a:gd name="T2" fmla="*/ 1 w 1"/>
                    <a:gd name="T3" fmla="*/ 3 h 5"/>
                    <a:gd name="T4" fmla="*/ 1 w 1"/>
                    <a:gd name="T5" fmla="*/ 5 h 5"/>
                    <a:gd name="T6" fmla="*/ 1 w 1"/>
                    <a:gd name="T7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5">
                      <a:moveTo>
                        <a:pt x="1" y="3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4"/>
                        <a:pt x="1" y="5"/>
                      </a:cubicBezTo>
                      <a:cubicBezTo>
                        <a:pt x="0" y="4"/>
                        <a:pt x="0" y="0"/>
                        <a:pt x="1" y="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7" name="Freeform 75">
                  <a:extLst>
                    <a:ext uri="{FF2B5EF4-FFF2-40B4-BE49-F238E27FC236}">
                      <a16:creationId xmlns:a16="http://schemas.microsoft.com/office/drawing/2014/main" xmlns="" id="{C929607C-C731-4E0C-A90F-F7628F6374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195818" y="4415794"/>
                  <a:ext cx="12700" cy="92075"/>
                </a:xfrm>
                <a:custGeom>
                  <a:avLst/>
                  <a:gdLst>
                    <a:gd name="T0" fmla="*/ 3 w 4"/>
                    <a:gd name="T1" fmla="*/ 22 h 29"/>
                    <a:gd name="T2" fmla="*/ 2 w 4"/>
                    <a:gd name="T3" fmla="*/ 22 h 29"/>
                    <a:gd name="T4" fmla="*/ 1 w 4"/>
                    <a:gd name="T5" fmla="*/ 29 h 29"/>
                    <a:gd name="T6" fmla="*/ 1 w 4"/>
                    <a:gd name="T7" fmla="*/ 20 h 29"/>
                    <a:gd name="T8" fmla="*/ 1 w 4"/>
                    <a:gd name="T9" fmla="*/ 18 h 29"/>
                    <a:gd name="T10" fmla="*/ 1 w 4"/>
                    <a:gd name="T11" fmla="*/ 0 h 29"/>
                    <a:gd name="T12" fmla="*/ 2 w 4"/>
                    <a:gd name="T13" fmla="*/ 12 h 29"/>
                    <a:gd name="T14" fmla="*/ 2 w 4"/>
                    <a:gd name="T15" fmla="*/ 11 h 29"/>
                    <a:gd name="T16" fmla="*/ 3 w 4"/>
                    <a:gd name="T17" fmla="*/ 2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29">
                      <a:moveTo>
                        <a:pt x="3" y="22"/>
                      </a:move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4"/>
                        <a:pt x="2" y="28"/>
                        <a:pt x="1" y="29"/>
                      </a:cubicBezTo>
                      <a:cubicBezTo>
                        <a:pt x="1" y="27"/>
                        <a:pt x="3" y="21"/>
                        <a:pt x="1" y="20"/>
                      </a:cubicBezTo>
                      <a:cubicBezTo>
                        <a:pt x="1" y="19"/>
                        <a:pt x="1" y="18"/>
                        <a:pt x="1" y="18"/>
                      </a:cubicBezTo>
                      <a:cubicBezTo>
                        <a:pt x="0" y="12"/>
                        <a:pt x="2" y="6"/>
                        <a:pt x="1" y="0"/>
                      </a:cubicBezTo>
                      <a:cubicBezTo>
                        <a:pt x="4" y="3"/>
                        <a:pt x="0" y="9"/>
                        <a:pt x="2" y="12"/>
                      </a:cubicBezTo>
                      <a:cubicBezTo>
                        <a:pt x="2" y="12"/>
                        <a:pt x="2" y="12"/>
                        <a:pt x="2" y="11"/>
                      </a:cubicBezTo>
                      <a:cubicBezTo>
                        <a:pt x="2" y="14"/>
                        <a:pt x="2" y="19"/>
                        <a:pt x="3" y="2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8" name="Freeform 76">
                  <a:extLst>
                    <a:ext uri="{FF2B5EF4-FFF2-40B4-BE49-F238E27FC236}">
                      <a16:creationId xmlns:a16="http://schemas.microsoft.com/office/drawing/2014/main" xmlns="" id="{65DE55ED-8001-43B2-A835-026DDE40BF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310118" y="4482469"/>
                  <a:ext cx="6350" cy="6350"/>
                </a:xfrm>
                <a:custGeom>
                  <a:avLst/>
                  <a:gdLst>
                    <a:gd name="T0" fmla="*/ 1 w 2"/>
                    <a:gd name="T1" fmla="*/ 0 h 2"/>
                    <a:gd name="T2" fmla="*/ 2 w 2"/>
                    <a:gd name="T3" fmla="*/ 2 h 2"/>
                    <a:gd name="T4" fmla="*/ 1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1" y="0"/>
                        <a:pt x="2" y="1"/>
                        <a:pt x="2" y="2"/>
                      </a:cubicBezTo>
                      <a:cubicBezTo>
                        <a:pt x="2" y="2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19" name="Freeform 77">
                  <a:extLst>
                    <a:ext uri="{FF2B5EF4-FFF2-40B4-BE49-F238E27FC236}">
                      <a16:creationId xmlns:a16="http://schemas.microsoft.com/office/drawing/2014/main" xmlns="" id="{E0251285-38DD-45B8-BF37-586EB5DB349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103743" y="2117094"/>
                  <a:ext cx="363538" cy="2349500"/>
                </a:xfrm>
                <a:custGeom>
                  <a:avLst/>
                  <a:gdLst>
                    <a:gd name="T0" fmla="*/ 108 w 114"/>
                    <a:gd name="T1" fmla="*/ 55 h 737"/>
                    <a:gd name="T2" fmla="*/ 94 w 114"/>
                    <a:gd name="T3" fmla="*/ 24 h 737"/>
                    <a:gd name="T4" fmla="*/ 63 w 114"/>
                    <a:gd name="T5" fmla="*/ 1 h 737"/>
                    <a:gd name="T6" fmla="*/ 28 w 114"/>
                    <a:gd name="T7" fmla="*/ 16 h 737"/>
                    <a:gd name="T8" fmla="*/ 15 w 114"/>
                    <a:gd name="T9" fmla="*/ 37 h 737"/>
                    <a:gd name="T10" fmla="*/ 9 w 114"/>
                    <a:gd name="T11" fmla="*/ 65 h 737"/>
                    <a:gd name="T12" fmla="*/ 7 w 114"/>
                    <a:gd name="T13" fmla="*/ 83 h 737"/>
                    <a:gd name="T14" fmla="*/ 7 w 114"/>
                    <a:gd name="T15" fmla="*/ 109 h 737"/>
                    <a:gd name="T16" fmla="*/ 14 w 114"/>
                    <a:gd name="T17" fmla="*/ 144 h 737"/>
                    <a:gd name="T18" fmla="*/ 15 w 114"/>
                    <a:gd name="T19" fmla="*/ 171 h 737"/>
                    <a:gd name="T20" fmla="*/ 14 w 114"/>
                    <a:gd name="T21" fmla="*/ 186 h 737"/>
                    <a:gd name="T22" fmla="*/ 12 w 114"/>
                    <a:gd name="T23" fmla="*/ 228 h 737"/>
                    <a:gd name="T24" fmla="*/ 12 w 114"/>
                    <a:gd name="T25" fmla="*/ 250 h 737"/>
                    <a:gd name="T26" fmla="*/ 6 w 114"/>
                    <a:gd name="T27" fmla="*/ 304 h 737"/>
                    <a:gd name="T28" fmla="*/ 3 w 114"/>
                    <a:gd name="T29" fmla="*/ 350 h 737"/>
                    <a:gd name="T30" fmla="*/ 1 w 114"/>
                    <a:gd name="T31" fmla="*/ 387 h 737"/>
                    <a:gd name="T32" fmla="*/ 0 w 114"/>
                    <a:gd name="T33" fmla="*/ 459 h 737"/>
                    <a:gd name="T34" fmla="*/ 3 w 114"/>
                    <a:gd name="T35" fmla="*/ 578 h 737"/>
                    <a:gd name="T36" fmla="*/ 6 w 114"/>
                    <a:gd name="T37" fmla="*/ 603 h 737"/>
                    <a:gd name="T38" fmla="*/ 11 w 114"/>
                    <a:gd name="T39" fmla="*/ 629 h 737"/>
                    <a:gd name="T40" fmla="*/ 14 w 114"/>
                    <a:gd name="T41" fmla="*/ 652 h 737"/>
                    <a:gd name="T42" fmla="*/ 17 w 114"/>
                    <a:gd name="T43" fmla="*/ 669 h 737"/>
                    <a:gd name="T44" fmla="*/ 22 w 114"/>
                    <a:gd name="T45" fmla="*/ 678 h 737"/>
                    <a:gd name="T46" fmla="*/ 23 w 114"/>
                    <a:gd name="T47" fmla="*/ 693 h 737"/>
                    <a:gd name="T48" fmla="*/ 24 w 114"/>
                    <a:gd name="T49" fmla="*/ 688 h 737"/>
                    <a:gd name="T50" fmla="*/ 25 w 114"/>
                    <a:gd name="T51" fmla="*/ 672 h 737"/>
                    <a:gd name="T52" fmla="*/ 30 w 114"/>
                    <a:gd name="T53" fmla="*/ 693 h 737"/>
                    <a:gd name="T54" fmla="*/ 30 w 114"/>
                    <a:gd name="T55" fmla="*/ 668 h 737"/>
                    <a:gd name="T56" fmla="*/ 33 w 114"/>
                    <a:gd name="T57" fmla="*/ 654 h 737"/>
                    <a:gd name="T58" fmla="*/ 37 w 114"/>
                    <a:gd name="T59" fmla="*/ 662 h 737"/>
                    <a:gd name="T60" fmla="*/ 39 w 114"/>
                    <a:gd name="T61" fmla="*/ 681 h 737"/>
                    <a:gd name="T62" fmla="*/ 46 w 114"/>
                    <a:gd name="T63" fmla="*/ 640 h 737"/>
                    <a:gd name="T64" fmla="*/ 52 w 114"/>
                    <a:gd name="T65" fmla="*/ 673 h 737"/>
                    <a:gd name="T66" fmla="*/ 61 w 114"/>
                    <a:gd name="T67" fmla="*/ 683 h 737"/>
                    <a:gd name="T68" fmla="*/ 62 w 114"/>
                    <a:gd name="T69" fmla="*/ 681 h 737"/>
                    <a:gd name="T70" fmla="*/ 70 w 114"/>
                    <a:gd name="T71" fmla="*/ 657 h 737"/>
                    <a:gd name="T72" fmla="*/ 71 w 114"/>
                    <a:gd name="T73" fmla="*/ 649 h 737"/>
                    <a:gd name="T74" fmla="*/ 72 w 114"/>
                    <a:gd name="T75" fmla="*/ 624 h 737"/>
                    <a:gd name="T76" fmla="*/ 76 w 114"/>
                    <a:gd name="T77" fmla="*/ 564 h 737"/>
                    <a:gd name="T78" fmla="*/ 77 w 114"/>
                    <a:gd name="T79" fmla="*/ 523 h 737"/>
                    <a:gd name="T80" fmla="*/ 78 w 114"/>
                    <a:gd name="T81" fmla="*/ 419 h 737"/>
                    <a:gd name="T82" fmla="*/ 80 w 114"/>
                    <a:gd name="T83" fmla="*/ 382 h 737"/>
                    <a:gd name="T84" fmla="*/ 84 w 114"/>
                    <a:gd name="T85" fmla="*/ 332 h 737"/>
                    <a:gd name="T86" fmla="*/ 94 w 114"/>
                    <a:gd name="T87" fmla="*/ 255 h 737"/>
                    <a:gd name="T88" fmla="*/ 96 w 114"/>
                    <a:gd name="T89" fmla="*/ 224 h 737"/>
                    <a:gd name="T90" fmla="*/ 103 w 114"/>
                    <a:gd name="T91" fmla="*/ 154 h 737"/>
                    <a:gd name="T92" fmla="*/ 106 w 114"/>
                    <a:gd name="T93" fmla="*/ 101 h 737"/>
                    <a:gd name="T94" fmla="*/ 21 w 114"/>
                    <a:gd name="T95" fmla="*/ 659 h 737"/>
                    <a:gd name="T96" fmla="*/ 22 w 114"/>
                    <a:gd name="T97" fmla="*/ 668 h 737"/>
                    <a:gd name="T98" fmla="*/ 19 w 114"/>
                    <a:gd name="T99" fmla="*/ 666 h 7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14" h="737">
                      <a:moveTo>
                        <a:pt x="114" y="82"/>
                      </a:moveTo>
                      <a:cubicBezTo>
                        <a:pt x="113" y="81"/>
                        <a:pt x="112" y="79"/>
                        <a:pt x="112" y="77"/>
                      </a:cubicBezTo>
                      <a:cubicBezTo>
                        <a:pt x="112" y="73"/>
                        <a:pt x="113" y="69"/>
                        <a:pt x="112" y="65"/>
                      </a:cubicBezTo>
                      <a:cubicBezTo>
                        <a:pt x="111" y="62"/>
                        <a:pt x="109" y="59"/>
                        <a:pt x="108" y="55"/>
                      </a:cubicBezTo>
                      <a:cubicBezTo>
                        <a:pt x="108" y="52"/>
                        <a:pt x="107" y="51"/>
                        <a:pt x="106" y="49"/>
                      </a:cubicBezTo>
                      <a:cubicBezTo>
                        <a:pt x="105" y="44"/>
                        <a:pt x="104" y="39"/>
                        <a:pt x="101" y="37"/>
                      </a:cubicBezTo>
                      <a:cubicBezTo>
                        <a:pt x="99" y="34"/>
                        <a:pt x="97" y="29"/>
                        <a:pt x="94" y="26"/>
                      </a:cubicBezTo>
                      <a:cubicBezTo>
                        <a:pt x="94" y="26"/>
                        <a:pt x="94" y="24"/>
                        <a:pt x="94" y="24"/>
                      </a:cubicBezTo>
                      <a:cubicBezTo>
                        <a:pt x="90" y="20"/>
                        <a:pt x="87" y="18"/>
                        <a:pt x="83" y="15"/>
                      </a:cubicBezTo>
                      <a:cubicBezTo>
                        <a:pt x="80" y="12"/>
                        <a:pt x="76" y="9"/>
                        <a:pt x="73" y="4"/>
                      </a:cubicBezTo>
                      <a:cubicBezTo>
                        <a:pt x="71" y="4"/>
                        <a:pt x="69" y="4"/>
                        <a:pt x="67" y="3"/>
                      </a:cubicBezTo>
                      <a:cubicBezTo>
                        <a:pt x="66" y="3"/>
                        <a:pt x="64" y="1"/>
                        <a:pt x="63" y="1"/>
                      </a:cubicBezTo>
                      <a:cubicBezTo>
                        <a:pt x="60" y="0"/>
                        <a:pt x="56" y="4"/>
                        <a:pt x="53" y="1"/>
                      </a:cubicBezTo>
                      <a:cubicBezTo>
                        <a:pt x="52" y="1"/>
                        <a:pt x="52" y="2"/>
                        <a:pt x="51" y="2"/>
                      </a:cubicBezTo>
                      <a:cubicBezTo>
                        <a:pt x="45" y="5"/>
                        <a:pt x="41" y="8"/>
                        <a:pt x="36" y="9"/>
                      </a:cubicBezTo>
                      <a:cubicBezTo>
                        <a:pt x="33" y="12"/>
                        <a:pt x="30" y="13"/>
                        <a:pt x="28" y="16"/>
                      </a:cubicBezTo>
                      <a:cubicBezTo>
                        <a:pt x="27" y="17"/>
                        <a:pt x="26" y="20"/>
                        <a:pt x="25" y="21"/>
                      </a:cubicBezTo>
                      <a:cubicBezTo>
                        <a:pt x="23" y="23"/>
                        <a:pt x="22" y="25"/>
                        <a:pt x="21" y="27"/>
                      </a:cubicBezTo>
                      <a:cubicBezTo>
                        <a:pt x="19" y="27"/>
                        <a:pt x="19" y="29"/>
                        <a:pt x="17" y="30"/>
                      </a:cubicBezTo>
                      <a:cubicBezTo>
                        <a:pt x="17" y="32"/>
                        <a:pt x="16" y="34"/>
                        <a:pt x="15" y="37"/>
                      </a:cubicBezTo>
                      <a:cubicBezTo>
                        <a:pt x="14" y="37"/>
                        <a:pt x="14" y="38"/>
                        <a:pt x="13" y="38"/>
                      </a:cubicBezTo>
                      <a:cubicBezTo>
                        <a:pt x="11" y="43"/>
                        <a:pt x="8" y="49"/>
                        <a:pt x="8" y="55"/>
                      </a:cubicBezTo>
                      <a:cubicBezTo>
                        <a:pt x="8" y="55"/>
                        <a:pt x="8" y="57"/>
                        <a:pt x="8" y="57"/>
                      </a:cubicBezTo>
                      <a:cubicBezTo>
                        <a:pt x="8" y="60"/>
                        <a:pt x="9" y="63"/>
                        <a:pt x="9" y="65"/>
                      </a:cubicBezTo>
                      <a:cubicBezTo>
                        <a:pt x="9" y="68"/>
                        <a:pt x="8" y="71"/>
                        <a:pt x="7" y="72"/>
                      </a:cubicBezTo>
                      <a:cubicBezTo>
                        <a:pt x="7" y="73"/>
                        <a:pt x="7" y="73"/>
                        <a:pt x="7" y="74"/>
                      </a:cubicBezTo>
                      <a:cubicBezTo>
                        <a:pt x="6" y="74"/>
                        <a:pt x="4" y="77"/>
                        <a:pt x="4" y="79"/>
                      </a:cubicBezTo>
                      <a:cubicBezTo>
                        <a:pt x="4" y="80"/>
                        <a:pt x="6" y="81"/>
                        <a:pt x="7" y="83"/>
                      </a:cubicBezTo>
                      <a:cubicBezTo>
                        <a:pt x="7" y="85"/>
                        <a:pt x="5" y="88"/>
                        <a:pt x="6" y="90"/>
                      </a:cubicBezTo>
                      <a:cubicBezTo>
                        <a:pt x="6" y="91"/>
                        <a:pt x="8" y="92"/>
                        <a:pt x="8" y="93"/>
                      </a:cubicBezTo>
                      <a:cubicBezTo>
                        <a:pt x="9" y="96"/>
                        <a:pt x="9" y="102"/>
                        <a:pt x="8" y="105"/>
                      </a:cubicBezTo>
                      <a:cubicBezTo>
                        <a:pt x="8" y="107"/>
                        <a:pt x="7" y="107"/>
                        <a:pt x="7" y="109"/>
                      </a:cubicBezTo>
                      <a:cubicBezTo>
                        <a:pt x="7" y="110"/>
                        <a:pt x="9" y="111"/>
                        <a:pt x="11" y="111"/>
                      </a:cubicBezTo>
                      <a:cubicBezTo>
                        <a:pt x="13" y="113"/>
                        <a:pt x="13" y="116"/>
                        <a:pt x="13" y="120"/>
                      </a:cubicBezTo>
                      <a:cubicBezTo>
                        <a:pt x="13" y="124"/>
                        <a:pt x="13" y="128"/>
                        <a:pt x="14" y="131"/>
                      </a:cubicBezTo>
                      <a:cubicBezTo>
                        <a:pt x="12" y="135"/>
                        <a:pt x="15" y="139"/>
                        <a:pt x="14" y="144"/>
                      </a:cubicBezTo>
                      <a:cubicBezTo>
                        <a:pt x="14" y="145"/>
                        <a:pt x="14" y="146"/>
                        <a:pt x="14" y="146"/>
                      </a:cubicBezTo>
                      <a:cubicBezTo>
                        <a:pt x="14" y="148"/>
                        <a:pt x="15" y="150"/>
                        <a:pt x="15" y="152"/>
                      </a:cubicBezTo>
                      <a:cubicBezTo>
                        <a:pt x="15" y="155"/>
                        <a:pt x="15" y="158"/>
                        <a:pt x="16" y="161"/>
                      </a:cubicBezTo>
                      <a:cubicBezTo>
                        <a:pt x="13" y="165"/>
                        <a:pt x="16" y="168"/>
                        <a:pt x="15" y="171"/>
                      </a:cubicBezTo>
                      <a:cubicBezTo>
                        <a:pt x="15" y="173"/>
                        <a:pt x="14" y="174"/>
                        <a:pt x="14" y="175"/>
                      </a:cubicBezTo>
                      <a:cubicBezTo>
                        <a:pt x="14" y="177"/>
                        <a:pt x="15" y="178"/>
                        <a:pt x="15" y="179"/>
                      </a:cubicBezTo>
                      <a:cubicBezTo>
                        <a:pt x="15" y="180"/>
                        <a:pt x="14" y="182"/>
                        <a:pt x="14" y="183"/>
                      </a:cubicBezTo>
                      <a:cubicBezTo>
                        <a:pt x="13" y="184"/>
                        <a:pt x="14" y="185"/>
                        <a:pt x="14" y="186"/>
                      </a:cubicBezTo>
                      <a:cubicBezTo>
                        <a:pt x="14" y="187"/>
                        <a:pt x="13" y="187"/>
                        <a:pt x="13" y="188"/>
                      </a:cubicBezTo>
                      <a:cubicBezTo>
                        <a:pt x="13" y="190"/>
                        <a:pt x="14" y="191"/>
                        <a:pt x="14" y="192"/>
                      </a:cubicBezTo>
                      <a:cubicBezTo>
                        <a:pt x="14" y="196"/>
                        <a:pt x="13" y="201"/>
                        <a:pt x="14" y="205"/>
                      </a:cubicBezTo>
                      <a:cubicBezTo>
                        <a:pt x="12" y="212"/>
                        <a:pt x="14" y="219"/>
                        <a:pt x="12" y="228"/>
                      </a:cubicBezTo>
                      <a:cubicBezTo>
                        <a:pt x="12" y="230"/>
                        <a:pt x="12" y="232"/>
                        <a:pt x="11" y="234"/>
                      </a:cubicBezTo>
                      <a:cubicBezTo>
                        <a:pt x="11" y="234"/>
                        <a:pt x="12" y="234"/>
                        <a:pt x="12" y="235"/>
                      </a:cubicBezTo>
                      <a:cubicBezTo>
                        <a:pt x="11" y="240"/>
                        <a:pt x="12" y="245"/>
                        <a:pt x="11" y="249"/>
                      </a:cubicBezTo>
                      <a:cubicBezTo>
                        <a:pt x="11" y="250"/>
                        <a:pt x="12" y="250"/>
                        <a:pt x="12" y="250"/>
                      </a:cubicBezTo>
                      <a:cubicBezTo>
                        <a:pt x="10" y="257"/>
                        <a:pt x="9" y="265"/>
                        <a:pt x="10" y="270"/>
                      </a:cubicBezTo>
                      <a:cubicBezTo>
                        <a:pt x="8" y="274"/>
                        <a:pt x="9" y="279"/>
                        <a:pt x="8" y="284"/>
                      </a:cubicBezTo>
                      <a:cubicBezTo>
                        <a:pt x="8" y="286"/>
                        <a:pt x="7" y="288"/>
                        <a:pt x="7" y="290"/>
                      </a:cubicBezTo>
                      <a:cubicBezTo>
                        <a:pt x="7" y="295"/>
                        <a:pt x="6" y="300"/>
                        <a:pt x="6" y="304"/>
                      </a:cubicBezTo>
                      <a:cubicBezTo>
                        <a:pt x="6" y="306"/>
                        <a:pt x="6" y="307"/>
                        <a:pt x="6" y="308"/>
                      </a:cubicBezTo>
                      <a:cubicBezTo>
                        <a:pt x="6" y="310"/>
                        <a:pt x="5" y="313"/>
                        <a:pt x="5" y="315"/>
                      </a:cubicBezTo>
                      <a:cubicBezTo>
                        <a:pt x="6" y="324"/>
                        <a:pt x="3" y="335"/>
                        <a:pt x="3" y="343"/>
                      </a:cubicBezTo>
                      <a:cubicBezTo>
                        <a:pt x="2" y="345"/>
                        <a:pt x="3" y="347"/>
                        <a:pt x="3" y="350"/>
                      </a:cubicBezTo>
                      <a:cubicBezTo>
                        <a:pt x="3" y="355"/>
                        <a:pt x="1" y="359"/>
                        <a:pt x="1" y="364"/>
                      </a:cubicBezTo>
                      <a:cubicBezTo>
                        <a:pt x="1" y="365"/>
                        <a:pt x="1" y="367"/>
                        <a:pt x="2" y="368"/>
                      </a:cubicBezTo>
                      <a:cubicBezTo>
                        <a:pt x="2" y="371"/>
                        <a:pt x="1" y="373"/>
                        <a:pt x="1" y="376"/>
                      </a:cubicBezTo>
                      <a:cubicBezTo>
                        <a:pt x="0" y="380"/>
                        <a:pt x="1" y="384"/>
                        <a:pt x="1" y="387"/>
                      </a:cubicBezTo>
                      <a:cubicBezTo>
                        <a:pt x="1" y="391"/>
                        <a:pt x="0" y="394"/>
                        <a:pt x="0" y="398"/>
                      </a:cubicBezTo>
                      <a:cubicBezTo>
                        <a:pt x="1" y="406"/>
                        <a:pt x="0" y="419"/>
                        <a:pt x="0" y="429"/>
                      </a:cubicBezTo>
                      <a:cubicBezTo>
                        <a:pt x="1" y="431"/>
                        <a:pt x="0" y="433"/>
                        <a:pt x="0" y="435"/>
                      </a:cubicBezTo>
                      <a:cubicBezTo>
                        <a:pt x="0" y="443"/>
                        <a:pt x="1" y="452"/>
                        <a:pt x="0" y="459"/>
                      </a:cubicBezTo>
                      <a:cubicBezTo>
                        <a:pt x="2" y="490"/>
                        <a:pt x="0" y="523"/>
                        <a:pt x="3" y="553"/>
                      </a:cubicBezTo>
                      <a:cubicBezTo>
                        <a:pt x="1" y="556"/>
                        <a:pt x="2" y="559"/>
                        <a:pt x="3" y="561"/>
                      </a:cubicBezTo>
                      <a:cubicBezTo>
                        <a:pt x="2" y="562"/>
                        <a:pt x="2" y="563"/>
                        <a:pt x="2" y="564"/>
                      </a:cubicBezTo>
                      <a:cubicBezTo>
                        <a:pt x="4" y="568"/>
                        <a:pt x="2" y="573"/>
                        <a:pt x="3" y="578"/>
                      </a:cubicBezTo>
                      <a:cubicBezTo>
                        <a:pt x="4" y="579"/>
                        <a:pt x="3" y="582"/>
                        <a:pt x="4" y="584"/>
                      </a:cubicBezTo>
                      <a:cubicBezTo>
                        <a:pt x="3" y="585"/>
                        <a:pt x="3" y="583"/>
                        <a:pt x="3" y="584"/>
                      </a:cubicBezTo>
                      <a:cubicBezTo>
                        <a:pt x="6" y="587"/>
                        <a:pt x="4" y="598"/>
                        <a:pt x="5" y="603"/>
                      </a:cubicBezTo>
                      <a:cubicBezTo>
                        <a:pt x="5" y="602"/>
                        <a:pt x="6" y="602"/>
                        <a:pt x="6" y="603"/>
                      </a:cubicBezTo>
                      <a:cubicBezTo>
                        <a:pt x="5" y="604"/>
                        <a:pt x="6" y="604"/>
                        <a:pt x="6" y="606"/>
                      </a:cubicBezTo>
                      <a:cubicBezTo>
                        <a:pt x="7" y="614"/>
                        <a:pt x="10" y="620"/>
                        <a:pt x="11" y="628"/>
                      </a:cubicBezTo>
                      <a:cubicBezTo>
                        <a:pt x="10" y="629"/>
                        <a:pt x="9" y="631"/>
                        <a:pt x="10" y="632"/>
                      </a:cubicBezTo>
                      <a:cubicBezTo>
                        <a:pt x="10" y="631"/>
                        <a:pt x="10" y="629"/>
                        <a:pt x="11" y="629"/>
                      </a:cubicBezTo>
                      <a:cubicBezTo>
                        <a:pt x="11" y="631"/>
                        <a:pt x="11" y="634"/>
                        <a:pt x="12" y="636"/>
                      </a:cubicBezTo>
                      <a:cubicBezTo>
                        <a:pt x="13" y="638"/>
                        <a:pt x="12" y="640"/>
                        <a:pt x="13" y="642"/>
                      </a:cubicBezTo>
                      <a:cubicBezTo>
                        <a:pt x="13" y="643"/>
                        <a:pt x="14" y="642"/>
                        <a:pt x="14" y="643"/>
                      </a:cubicBezTo>
                      <a:cubicBezTo>
                        <a:pt x="13" y="647"/>
                        <a:pt x="14" y="649"/>
                        <a:pt x="14" y="652"/>
                      </a:cubicBezTo>
                      <a:cubicBezTo>
                        <a:pt x="15" y="653"/>
                        <a:pt x="15" y="657"/>
                        <a:pt x="15" y="658"/>
                      </a:cubicBezTo>
                      <a:cubicBezTo>
                        <a:pt x="15" y="660"/>
                        <a:pt x="16" y="657"/>
                        <a:pt x="16" y="658"/>
                      </a:cubicBezTo>
                      <a:cubicBezTo>
                        <a:pt x="16" y="661"/>
                        <a:pt x="17" y="664"/>
                        <a:pt x="16" y="667"/>
                      </a:cubicBezTo>
                      <a:cubicBezTo>
                        <a:pt x="16" y="668"/>
                        <a:pt x="17" y="668"/>
                        <a:pt x="17" y="669"/>
                      </a:cubicBezTo>
                      <a:cubicBezTo>
                        <a:pt x="18" y="670"/>
                        <a:pt x="16" y="669"/>
                        <a:pt x="17" y="670"/>
                      </a:cubicBezTo>
                      <a:cubicBezTo>
                        <a:pt x="17" y="672"/>
                        <a:pt x="18" y="670"/>
                        <a:pt x="19" y="670"/>
                      </a:cubicBezTo>
                      <a:cubicBezTo>
                        <a:pt x="19" y="671"/>
                        <a:pt x="20" y="671"/>
                        <a:pt x="21" y="672"/>
                      </a:cubicBezTo>
                      <a:cubicBezTo>
                        <a:pt x="20" y="674"/>
                        <a:pt x="21" y="676"/>
                        <a:pt x="22" y="678"/>
                      </a:cubicBezTo>
                      <a:cubicBezTo>
                        <a:pt x="22" y="680"/>
                        <a:pt x="22" y="682"/>
                        <a:pt x="22" y="684"/>
                      </a:cubicBezTo>
                      <a:cubicBezTo>
                        <a:pt x="22" y="685"/>
                        <a:pt x="23" y="686"/>
                        <a:pt x="23" y="688"/>
                      </a:cubicBezTo>
                      <a:cubicBezTo>
                        <a:pt x="23" y="690"/>
                        <a:pt x="22" y="691"/>
                        <a:pt x="22" y="693"/>
                      </a:cubicBezTo>
                      <a:cubicBezTo>
                        <a:pt x="22" y="694"/>
                        <a:pt x="23" y="692"/>
                        <a:pt x="23" y="693"/>
                      </a:cubicBezTo>
                      <a:cubicBezTo>
                        <a:pt x="23" y="699"/>
                        <a:pt x="24" y="705"/>
                        <a:pt x="25" y="710"/>
                      </a:cubicBezTo>
                      <a:cubicBezTo>
                        <a:pt x="23" y="703"/>
                        <a:pt x="26" y="698"/>
                        <a:pt x="24" y="692"/>
                      </a:cubicBezTo>
                      <a:cubicBezTo>
                        <a:pt x="25" y="691"/>
                        <a:pt x="23" y="689"/>
                        <a:pt x="25" y="688"/>
                      </a:cubicBezTo>
                      <a:cubicBezTo>
                        <a:pt x="24" y="688"/>
                        <a:pt x="24" y="689"/>
                        <a:pt x="24" y="688"/>
                      </a:cubicBezTo>
                      <a:cubicBezTo>
                        <a:pt x="24" y="688"/>
                        <a:pt x="24" y="688"/>
                        <a:pt x="24" y="687"/>
                      </a:cubicBezTo>
                      <a:cubicBezTo>
                        <a:pt x="25" y="688"/>
                        <a:pt x="25" y="686"/>
                        <a:pt x="26" y="686"/>
                      </a:cubicBezTo>
                      <a:cubicBezTo>
                        <a:pt x="26" y="681"/>
                        <a:pt x="26" y="677"/>
                        <a:pt x="26" y="672"/>
                      </a:cubicBezTo>
                      <a:cubicBezTo>
                        <a:pt x="26" y="672"/>
                        <a:pt x="25" y="673"/>
                        <a:pt x="25" y="672"/>
                      </a:cubicBezTo>
                      <a:cubicBezTo>
                        <a:pt x="25" y="670"/>
                        <a:pt x="25" y="669"/>
                        <a:pt x="24" y="667"/>
                      </a:cubicBezTo>
                      <a:cubicBezTo>
                        <a:pt x="25" y="667"/>
                        <a:pt x="26" y="665"/>
                        <a:pt x="27" y="666"/>
                      </a:cubicBezTo>
                      <a:cubicBezTo>
                        <a:pt x="27" y="672"/>
                        <a:pt x="29" y="680"/>
                        <a:pt x="29" y="687"/>
                      </a:cubicBezTo>
                      <a:cubicBezTo>
                        <a:pt x="29" y="689"/>
                        <a:pt x="28" y="691"/>
                        <a:pt x="30" y="693"/>
                      </a:cubicBezTo>
                      <a:cubicBezTo>
                        <a:pt x="29" y="689"/>
                        <a:pt x="31" y="687"/>
                        <a:pt x="32" y="684"/>
                      </a:cubicBezTo>
                      <a:cubicBezTo>
                        <a:pt x="32" y="681"/>
                        <a:pt x="30" y="677"/>
                        <a:pt x="31" y="673"/>
                      </a:cubicBezTo>
                      <a:cubicBezTo>
                        <a:pt x="31" y="672"/>
                        <a:pt x="31" y="672"/>
                        <a:pt x="31" y="671"/>
                      </a:cubicBezTo>
                      <a:cubicBezTo>
                        <a:pt x="31" y="670"/>
                        <a:pt x="30" y="669"/>
                        <a:pt x="30" y="668"/>
                      </a:cubicBezTo>
                      <a:cubicBezTo>
                        <a:pt x="31" y="668"/>
                        <a:pt x="31" y="668"/>
                        <a:pt x="31" y="667"/>
                      </a:cubicBezTo>
                      <a:cubicBezTo>
                        <a:pt x="31" y="665"/>
                        <a:pt x="30" y="664"/>
                        <a:pt x="30" y="662"/>
                      </a:cubicBezTo>
                      <a:cubicBezTo>
                        <a:pt x="30" y="660"/>
                        <a:pt x="31" y="657"/>
                        <a:pt x="31" y="654"/>
                      </a:cubicBezTo>
                      <a:cubicBezTo>
                        <a:pt x="31" y="653"/>
                        <a:pt x="33" y="654"/>
                        <a:pt x="33" y="654"/>
                      </a:cubicBezTo>
                      <a:cubicBezTo>
                        <a:pt x="33" y="658"/>
                        <a:pt x="33" y="659"/>
                        <a:pt x="33" y="662"/>
                      </a:cubicBezTo>
                      <a:cubicBezTo>
                        <a:pt x="33" y="662"/>
                        <a:pt x="33" y="662"/>
                        <a:pt x="34" y="662"/>
                      </a:cubicBezTo>
                      <a:cubicBezTo>
                        <a:pt x="34" y="663"/>
                        <a:pt x="33" y="663"/>
                        <a:pt x="34" y="664"/>
                      </a:cubicBezTo>
                      <a:cubicBezTo>
                        <a:pt x="34" y="661"/>
                        <a:pt x="36" y="662"/>
                        <a:pt x="37" y="662"/>
                      </a:cubicBezTo>
                      <a:cubicBezTo>
                        <a:pt x="36" y="669"/>
                        <a:pt x="37" y="678"/>
                        <a:pt x="36" y="683"/>
                      </a:cubicBezTo>
                      <a:cubicBezTo>
                        <a:pt x="37" y="684"/>
                        <a:pt x="38" y="684"/>
                        <a:pt x="38" y="685"/>
                      </a:cubicBezTo>
                      <a:cubicBezTo>
                        <a:pt x="38" y="691"/>
                        <a:pt x="38" y="698"/>
                        <a:pt x="38" y="705"/>
                      </a:cubicBezTo>
                      <a:cubicBezTo>
                        <a:pt x="40" y="698"/>
                        <a:pt x="39" y="690"/>
                        <a:pt x="39" y="681"/>
                      </a:cubicBezTo>
                      <a:cubicBezTo>
                        <a:pt x="39" y="680"/>
                        <a:pt x="40" y="681"/>
                        <a:pt x="39" y="680"/>
                      </a:cubicBezTo>
                      <a:cubicBezTo>
                        <a:pt x="39" y="676"/>
                        <a:pt x="39" y="671"/>
                        <a:pt x="39" y="668"/>
                      </a:cubicBezTo>
                      <a:cubicBezTo>
                        <a:pt x="40" y="667"/>
                        <a:pt x="41" y="666"/>
                        <a:pt x="42" y="665"/>
                      </a:cubicBezTo>
                      <a:cubicBezTo>
                        <a:pt x="41" y="655"/>
                        <a:pt x="46" y="649"/>
                        <a:pt x="46" y="640"/>
                      </a:cubicBezTo>
                      <a:cubicBezTo>
                        <a:pt x="47" y="640"/>
                        <a:pt x="47" y="639"/>
                        <a:pt x="48" y="639"/>
                      </a:cubicBezTo>
                      <a:cubicBezTo>
                        <a:pt x="49" y="639"/>
                        <a:pt x="49" y="640"/>
                        <a:pt x="50" y="641"/>
                      </a:cubicBezTo>
                      <a:cubicBezTo>
                        <a:pt x="50" y="642"/>
                        <a:pt x="50" y="644"/>
                        <a:pt x="50" y="645"/>
                      </a:cubicBezTo>
                      <a:cubicBezTo>
                        <a:pt x="52" y="653"/>
                        <a:pt x="50" y="663"/>
                        <a:pt x="52" y="673"/>
                      </a:cubicBezTo>
                      <a:cubicBezTo>
                        <a:pt x="53" y="674"/>
                        <a:pt x="54" y="673"/>
                        <a:pt x="55" y="672"/>
                      </a:cubicBezTo>
                      <a:cubicBezTo>
                        <a:pt x="56" y="668"/>
                        <a:pt x="54" y="664"/>
                        <a:pt x="56" y="659"/>
                      </a:cubicBezTo>
                      <a:cubicBezTo>
                        <a:pt x="59" y="657"/>
                        <a:pt x="61" y="659"/>
                        <a:pt x="61" y="663"/>
                      </a:cubicBezTo>
                      <a:cubicBezTo>
                        <a:pt x="61" y="669"/>
                        <a:pt x="61" y="679"/>
                        <a:pt x="61" y="683"/>
                      </a:cubicBezTo>
                      <a:cubicBezTo>
                        <a:pt x="62" y="701"/>
                        <a:pt x="61" y="719"/>
                        <a:pt x="62" y="737"/>
                      </a:cubicBezTo>
                      <a:cubicBezTo>
                        <a:pt x="63" y="727"/>
                        <a:pt x="62" y="718"/>
                        <a:pt x="63" y="709"/>
                      </a:cubicBezTo>
                      <a:cubicBezTo>
                        <a:pt x="62" y="709"/>
                        <a:pt x="62" y="708"/>
                        <a:pt x="62" y="708"/>
                      </a:cubicBezTo>
                      <a:cubicBezTo>
                        <a:pt x="63" y="699"/>
                        <a:pt x="63" y="689"/>
                        <a:pt x="62" y="681"/>
                      </a:cubicBezTo>
                      <a:cubicBezTo>
                        <a:pt x="64" y="677"/>
                        <a:pt x="61" y="671"/>
                        <a:pt x="63" y="668"/>
                      </a:cubicBezTo>
                      <a:cubicBezTo>
                        <a:pt x="66" y="669"/>
                        <a:pt x="68" y="671"/>
                        <a:pt x="69" y="675"/>
                      </a:cubicBezTo>
                      <a:cubicBezTo>
                        <a:pt x="68" y="671"/>
                        <a:pt x="69" y="668"/>
                        <a:pt x="70" y="665"/>
                      </a:cubicBezTo>
                      <a:cubicBezTo>
                        <a:pt x="70" y="663"/>
                        <a:pt x="69" y="658"/>
                        <a:pt x="70" y="657"/>
                      </a:cubicBezTo>
                      <a:cubicBezTo>
                        <a:pt x="70" y="657"/>
                        <a:pt x="70" y="657"/>
                        <a:pt x="70" y="657"/>
                      </a:cubicBezTo>
                      <a:cubicBezTo>
                        <a:pt x="70" y="658"/>
                        <a:pt x="70" y="655"/>
                        <a:pt x="70" y="655"/>
                      </a:cubicBezTo>
                      <a:cubicBezTo>
                        <a:pt x="70" y="653"/>
                        <a:pt x="70" y="654"/>
                        <a:pt x="70" y="652"/>
                      </a:cubicBezTo>
                      <a:cubicBezTo>
                        <a:pt x="70" y="650"/>
                        <a:pt x="70" y="650"/>
                        <a:pt x="71" y="649"/>
                      </a:cubicBezTo>
                      <a:cubicBezTo>
                        <a:pt x="71" y="642"/>
                        <a:pt x="70" y="635"/>
                        <a:pt x="71" y="628"/>
                      </a:cubicBezTo>
                      <a:cubicBezTo>
                        <a:pt x="71" y="628"/>
                        <a:pt x="71" y="626"/>
                        <a:pt x="71" y="626"/>
                      </a:cubicBezTo>
                      <a:cubicBezTo>
                        <a:pt x="71" y="625"/>
                        <a:pt x="72" y="626"/>
                        <a:pt x="72" y="625"/>
                      </a:cubicBezTo>
                      <a:cubicBezTo>
                        <a:pt x="72" y="625"/>
                        <a:pt x="72" y="625"/>
                        <a:pt x="72" y="624"/>
                      </a:cubicBezTo>
                      <a:cubicBezTo>
                        <a:pt x="72" y="621"/>
                        <a:pt x="72" y="618"/>
                        <a:pt x="72" y="616"/>
                      </a:cubicBezTo>
                      <a:cubicBezTo>
                        <a:pt x="72" y="609"/>
                        <a:pt x="73" y="601"/>
                        <a:pt x="73" y="595"/>
                      </a:cubicBezTo>
                      <a:cubicBezTo>
                        <a:pt x="73" y="594"/>
                        <a:pt x="74" y="596"/>
                        <a:pt x="74" y="594"/>
                      </a:cubicBezTo>
                      <a:cubicBezTo>
                        <a:pt x="75" y="584"/>
                        <a:pt x="75" y="574"/>
                        <a:pt x="76" y="564"/>
                      </a:cubicBezTo>
                      <a:cubicBezTo>
                        <a:pt x="76" y="563"/>
                        <a:pt x="77" y="564"/>
                        <a:pt x="77" y="563"/>
                      </a:cubicBezTo>
                      <a:cubicBezTo>
                        <a:pt x="77" y="562"/>
                        <a:pt x="76" y="562"/>
                        <a:pt x="76" y="561"/>
                      </a:cubicBezTo>
                      <a:cubicBezTo>
                        <a:pt x="76" y="560"/>
                        <a:pt x="77" y="559"/>
                        <a:pt x="77" y="559"/>
                      </a:cubicBezTo>
                      <a:cubicBezTo>
                        <a:pt x="78" y="547"/>
                        <a:pt x="78" y="535"/>
                        <a:pt x="77" y="523"/>
                      </a:cubicBezTo>
                      <a:cubicBezTo>
                        <a:pt x="77" y="512"/>
                        <a:pt x="77" y="501"/>
                        <a:pt x="77" y="490"/>
                      </a:cubicBezTo>
                      <a:cubicBezTo>
                        <a:pt x="77" y="482"/>
                        <a:pt x="76" y="474"/>
                        <a:pt x="77" y="467"/>
                      </a:cubicBezTo>
                      <a:cubicBezTo>
                        <a:pt x="77" y="457"/>
                        <a:pt x="77" y="448"/>
                        <a:pt x="77" y="439"/>
                      </a:cubicBezTo>
                      <a:cubicBezTo>
                        <a:pt x="78" y="432"/>
                        <a:pt x="78" y="425"/>
                        <a:pt x="78" y="419"/>
                      </a:cubicBezTo>
                      <a:cubicBezTo>
                        <a:pt x="78" y="418"/>
                        <a:pt x="77" y="417"/>
                        <a:pt x="77" y="416"/>
                      </a:cubicBezTo>
                      <a:cubicBezTo>
                        <a:pt x="78" y="414"/>
                        <a:pt x="79" y="412"/>
                        <a:pt x="79" y="411"/>
                      </a:cubicBezTo>
                      <a:cubicBezTo>
                        <a:pt x="79" y="406"/>
                        <a:pt x="78" y="401"/>
                        <a:pt x="78" y="397"/>
                      </a:cubicBezTo>
                      <a:cubicBezTo>
                        <a:pt x="79" y="391"/>
                        <a:pt x="79" y="387"/>
                        <a:pt x="80" y="382"/>
                      </a:cubicBezTo>
                      <a:cubicBezTo>
                        <a:pt x="80" y="379"/>
                        <a:pt x="79" y="377"/>
                        <a:pt x="79" y="374"/>
                      </a:cubicBezTo>
                      <a:cubicBezTo>
                        <a:pt x="79" y="372"/>
                        <a:pt x="80" y="370"/>
                        <a:pt x="81" y="368"/>
                      </a:cubicBezTo>
                      <a:cubicBezTo>
                        <a:pt x="81" y="363"/>
                        <a:pt x="80" y="358"/>
                        <a:pt x="81" y="353"/>
                      </a:cubicBezTo>
                      <a:cubicBezTo>
                        <a:pt x="82" y="346"/>
                        <a:pt x="84" y="339"/>
                        <a:pt x="84" y="332"/>
                      </a:cubicBezTo>
                      <a:cubicBezTo>
                        <a:pt x="85" y="324"/>
                        <a:pt x="86" y="315"/>
                        <a:pt x="87" y="307"/>
                      </a:cubicBezTo>
                      <a:cubicBezTo>
                        <a:pt x="90" y="301"/>
                        <a:pt x="88" y="295"/>
                        <a:pt x="89" y="288"/>
                      </a:cubicBezTo>
                      <a:cubicBezTo>
                        <a:pt x="90" y="287"/>
                        <a:pt x="90" y="287"/>
                        <a:pt x="90" y="286"/>
                      </a:cubicBezTo>
                      <a:cubicBezTo>
                        <a:pt x="93" y="276"/>
                        <a:pt x="91" y="264"/>
                        <a:pt x="94" y="255"/>
                      </a:cubicBezTo>
                      <a:cubicBezTo>
                        <a:pt x="93" y="252"/>
                        <a:pt x="95" y="249"/>
                        <a:pt x="95" y="246"/>
                      </a:cubicBezTo>
                      <a:cubicBezTo>
                        <a:pt x="96" y="243"/>
                        <a:pt x="95" y="240"/>
                        <a:pt x="95" y="237"/>
                      </a:cubicBezTo>
                      <a:cubicBezTo>
                        <a:pt x="96" y="236"/>
                        <a:pt x="96" y="235"/>
                        <a:pt x="96" y="234"/>
                      </a:cubicBezTo>
                      <a:cubicBezTo>
                        <a:pt x="97" y="231"/>
                        <a:pt x="96" y="228"/>
                        <a:pt x="96" y="224"/>
                      </a:cubicBezTo>
                      <a:cubicBezTo>
                        <a:pt x="97" y="219"/>
                        <a:pt x="99" y="214"/>
                        <a:pt x="98" y="208"/>
                      </a:cubicBezTo>
                      <a:cubicBezTo>
                        <a:pt x="100" y="203"/>
                        <a:pt x="101" y="196"/>
                        <a:pt x="101" y="191"/>
                      </a:cubicBezTo>
                      <a:cubicBezTo>
                        <a:pt x="103" y="182"/>
                        <a:pt x="101" y="173"/>
                        <a:pt x="103" y="163"/>
                      </a:cubicBezTo>
                      <a:cubicBezTo>
                        <a:pt x="103" y="160"/>
                        <a:pt x="105" y="157"/>
                        <a:pt x="103" y="154"/>
                      </a:cubicBezTo>
                      <a:cubicBezTo>
                        <a:pt x="105" y="151"/>
                        <a:pt x="104" y="147"/>
                        <a:pt x="105" y="143"/>
                      </a:cubicBezTo>
                      <a:cubicBezTo>
                        <a:pt x="105" y="139"/>
                        <a:pt x="106" y="135"/>
                        <a:pt x="106" y="130"/>
                      </a:cubicBezTo>
                      <a:cubicBezTo>
                        <a:pt x="107" y="124"/>
                        <a:pt x="105" y="117"/>
                        <a:pt x="108" y="112"/>
                      </a:cubicBezTo>
                      <a:cubicBezTo>
                        <a:pt x="114" y="110"/>
                        <a:pt x="105" y="106"/>
                        <a:pt x="106" y="101"/>
                      </a:cubicBezTo>
                      <a:cubicBezTo>
                        <a:pt x="107" y="99"/>
                        <a:pt x="109" y="99"/>
                        <a:pt x="111" y="98"/>
                      </a:cubicBezTo>
                      <a:cubicBezTo>
                        <a:pt x="112" y="95"/>
                        <a:pt x="111" y="93"/>
                        <a:pt x="111" y="91"/>
                      </a:cubicBezTo>
                      <a:cubicBezTo>
                        <a:pt x="111" y="88"/>
                        <a:pt x="114" y="86"/>
                        <a:pt x="114" y="82"/>
                      </a:cubicBezTo>
                      <a:close/>
                      <a:moveTo>
                        <a:pt x="21" y="659"/>
                      </a:moveTo>
                      <a:cubicBezTo>
                        <a:pt x="21" y="659"/>
                        <a:pt x="21" y="659"/>
                        <a:pt x="21" y="659"/>
                      </a:cubicBezTo>
                      <a:cubicBezTo>
                        <a:pt x="19" y="658"/>
                        <a:pt x="21" y="657"/>
                        <a:pt x="21" y="659"/>
                      </a:cubicBezTo>
                      <a:close/>
                      <a:moveTo>
                        <a:pt x="22" y="659"/>
                      </a:moveTo>
                      <a:cubicBezTo>
                        <a:pt x="22" y="662"/>
                        <a:pt x="23" y="666"/>
                        <a:pt x="22" y="668"/>
                      </a:cubicBezTo>
                      <a:cubicBezTo>
                        <a:pt x="22" y="669"/>
                        <a:pt x="24" y="668"/>
                        <a:pt x="24" y="668"/>
                      </a:cubicBezTo>
                      <a:cubicBezTo>
                        <a:pt x="23" y="670"/>
                        <a:pt x="23" y="671"/>
                        <a:pt x="23" y="673"/>
                      </a:cubicBezTo>
                      <a:cubicBezTo>
                        <a:pt x="20" y="673"/>
                        <a:pt x="22" y="669"/>
                        <a:pt x="20" y="669"/>
                      </a:cubicBezTo>
                      <a:cubicBezTo>
                        <a:pt x="20" y="667"/>
                        <a:pt x="20" y="667"/>
                        <a:pt x="19" y="666"/>
                      </a:cubicBezTo>
                      <a:cubicBezTo>
                        <a:pt x="20" y="663"/>
                        <a:pt x="19" y="662"/>
                        <a:pt x="19" y="660"/>
                      </a:cubicBezTo>
                      <a:cubicBezTo>
                        <a:pt x="21" y="660"/>
                        <a:pt x="20" y="659"/>
                        <a:pt x="22" y="65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20" name="Freeform 78">
                  <a:extLst>
                    <a:ext uri="{FF2B5EF4-FFF2-40B4-BE49-F238E27FC236}">
                      <a16:creationId xmlns:a16="http://schemas.microsoft.com/office/drawing/2014/main" xmlns="" id="{61BDAC76-74C2-44A0-B07D-BE5DBAC8F9F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3548118" y="2015494"/>
                  <a:ext cx="1147763" cy="490538"/>
                </a:xfrm>
                <a:custGeom>
                  <a:avLst/>
                  <a:gdLst>
                    <a:gd name="T0" fmla="*/ 92 w 360"/>
                    <a:gd name="T1" fmla="*/ 117 h 154"/>
                    <a:gd name="T2" fmla="*/ 99 w 360"/>
                    <a:gd name="T3" fmla="*/ 97 h 154"/>
                    <a:gd name="T4" fmla="*/ 111 w 360"/>
                    <a:gd name="T5" fmla="*/ 104 h 154"/>
                    <a:gd name="T6" fmla="*/ 117 w 360"/>
                    <a:gd name="T7" fmla="*/ 107 h 154"/>
                    <a:gd name="T8" fmla="*/ 133 w 360"/>
                    <a:gd name="T9" fmla="*/ 109 h 154"/>
                    <a:gd name="T10" fmla="*/ 137 w 360"/>
                    <a:gd name="T11" fmla="*/ 59 h 154"/>
                    <a:gd name="T12" fmla="*/ 155 w 360"/>
                    <a:gd name="T13" fmla="*/ 61 h 154"/>
                    <a:gd name="T14" fmla="*/ 166 w 360"/>
                    <a:gd name="T15" fmla="*/ 103 h 154"/>
                    <a:gd name="T16" fmla="*/ 174 w 360"/>
                    <a:gd name="T17" fmla="*/ 109 h 154"/>
                    <a:gd name="T18" fmla="*/ 189 w 360"/>
                    <a:gd name="T19" fmla="*/ 107 h 154"/>
                    <a:gd name="T20" fmla="*/ 209 w 360"/>
                    <a:gd name="T21" fmla="*/ 91 h 154"/>
                    <a:gd name="T22" fmla="*/ 221 w 360"/>
                    <a:gd name="T23" fmla="*/ 95 h 154"/>
                    <a:gd name="T24" fmla="*/ 229 w 360"/>
                    <a:gd name="T25" fmla="*/ 62 h 154"/>
                    <a:gd name="T26" fmla="*/ 240 w 360"/>
                    <a:gd name="T27" fmla="*/ 68 h 154"/>
                    <a:gd name="T28" fmla="*/ 249 w 360"/>
                    <a:gd name="T29" fmla="*/ 40 h 154"/>
                    <a:gd name="T30" fmla="*/ 320 w 360"/>
                    <a:gd name="T31" fmla="*/ 15 h 154"/>
                    <a:gd name="T32" fmla="*/ 352 w 360"/>
                    <a:gd name="T33" fmla="*/ 1 h 154"/>
                    <a:gd name="T34" fmla="*/ 81 w 360"/>
                    <a:gd name="T35" fmla="*/ 69 h 154"/>
                    <a:gd name="T36" fmla="*/ 102 w 360"/>
                    <a:gd name="T37" fmla="*/ 73 h 154"/>
                    <a:gd name="T38" fmla="*/ 91 w 360"/>
                    <a:gd name="T39" fmla="*/ 79 h 154"/>
                    <a:gd name="T40" fmla="*/ 105 w 360"/>
                    <a:gd name="T41" fmla="*/ 82 h 154"/>
                    <a:gd name="T42" fmla="*/ 80 w 360"/>
                    <a:gd name="T43" fmla="*/ 98 h 154"/>
                    <a:gd name="T44" fmla="*/ 85 w 360"/>
                    <a:gd name="T45" fmla="*/ 116 h 154"/>
                    <a:gd name="T46" fmla="*/ 71 w 360"/>
                    <a:gd name="T47" fmla="*/ 145 h 154"/>
                    <a:gd name="T48" fmla="*/ 73 w 360"/>
                    <a:gd name="T49" fmla="*/ 131 h 154"/>
                    <a:gd name="T50" fmla="*/ 89 w 360"/>
                    <a:gd name="T51" fmla="*/ 105 h 154"/>
                    <a:gd name="T52" fmla="*/ 113 w 360"/>
                    <a:gd name="T53" fmla="*/ 81 h 154"/>
                    <a:gd name="T54" fmla="*/ 86 w 360"/>
                    <a:gd name="T55" fmla="*/ 78 h 154"/>
                    <a:gd name="T56" fmla="*/ 69 w 360"/>
                    <a:gd name="T57" fmla="*/ 73 h 154"/>
                    <a:gd name="T58" fmla="*/ 94 w 360"/>
                    <a:gd name="T59" fmla="*/ 116 h 154"/>
                    <a:gd name="T60" fmla="*/ 102 w 360"/>
                    <a:gd name="T61" fmla="*/ 115 h 154"/>
                    <a:gd name="T62" fmla="*/ 127 w 360"/>
                    <a:gd name="T63" fmla="*/ 62 h 154"/>
                    <a:gd name="T64" fmla="*/ 142 w 360"/>
                    <a:gd name="T65" fmla="*/ 61 h 154"/>
                    <a:gd name="T66" fmla="*/ 150 w 360"/>
                    <a:gd name="T67" fmla="*/ 67 h 154"/>
                    <a:gd name="T68" fmla="*/ 139 w 360"/>
                    <a:gd name="T69" fmla="*/ 79 h 154"/>
                    <a:gd name="T70" fmla="*/ 142 w 360"/>
                    <a:gd name="T71" fmla="*/ 70 h 154"/>
                    <a:gd name="T72" fmla="*/ 152 w 360"/>
                    <a:gd name="T73" fmla="*/ 105 h 154"/>
                    <a:gd name="T74" fmla="*/ 224 w 360"/>
                    <a:gd name="T75" fmla="*/ 67 h 154"/>
                    <a:gd name="T76" fmla="*/ 210 w 360"/>
                    <a:gd name="T77" fmla="*/ 71 h 154"/>
                    <a:gd name="T78" fmla="*/ 209 w 360"/>
                    <a:gd name="T79" fmla="*/ 79 h 154"/>
                    <a:gd name="T80" fmla="*/ 192 w 360"/>
                    <a:gd name="T81" fmla="*/ 75 h 154"/>
                    <a:gd name="T82" fmla="*/ 167 w 360"/>
                    <a:gd name="T83" fmla="*/ 68 h 154"/>
                    <a:gd name="T84" fmla="*/ 153 w 360"/>
                    <a:gd name="T85" fmla="*/ 53 h 154"/>
                    <a:gd name="T86" fmla="*/ 187 w 360"/>
                    <a:gd name="T87" fmla="*/ 56 h 154"/>
                    <a:gd name="T88" fmla="*/ 215 w 360"/>
                    <a:gd name="T89" fmla="*/ 47 h 154"/>
                    <a:gd name="T90" fmla="*/ 218 w 360"/>
                    <a:gd name="T91" fmla="*/ 64 h 154"/>
                    <a:gd name="T92" fmla="*/ 162 w 360"/>
                    <a:gd name="T93" fmla="*/ 63 h 154"/>
                    <a:gd name="T94" fmla="*/ 191 w 360"/>
                    <a:gd name="T95" fmla="*/ 73 h 154"/>
                    <a:gd name="T96" fmla="*/ 196 w 360"/>
                    <a:gd name="T97" fmla="*/ 64 h 154"/>
                    <a:gd name="T98" fmla="*/ 217 w 360"/>
                    <a:gd name="T99" fmla="*/ 48 h 154"/>
                    <a:gd name="T100" fmla="*/ 195 w 360"/>
                    <a:gd name="T101" fmla="*/ 61 h 154"/>
                    <a:gd name="T102" fmla="*/ 168 w 360"/>
                    <a:gd name="T103" fmla="*/ 66 h 154"/>
                    <a:gd name="T104" fmla="*/ 205 w 360"/>
                    <a:gd name="T105" fmla="*/ 69 h 154"/>
                    <a:gd name="T106" fmla="*/ 155 w 360"/>
                    <a:gd name="T107" fmla="*/ 75 h 154"/>
                    <a:gd name="T108" fmla="*/ 160 w 360"/>
                    <a:gd name="T109" fmla="*/ 66 h 154"/>
                    <a:gd name="T110" fmla="*/ 171 w 360"/>
                    <a:gd name="T111" fmla="*/ 105 h 154"/>
                    <a:gd name="T112" fmla="*/ 176 w 360"/>
                    <a:gd name="T113" fmla="*/ 60 h 154"/>
                    <a:gd name="T114" fmla="*/ 193 w 360"/>
                    <a:gd name="T115" fmla="*/ 100 h 154"/>
                    <a:gd name="T116" fmla="*/ 225 w 360"/>
                    <a:gd name="T117" fmla="*/ 54 h 154"/>
                    <a:gd name="T118" fmla="*/ 221 w 360"/>
                    <a:gd name="T119" fmla="*/ 44 h 154"/>
                    <a:gd name="T120" fmla="*/ 251 w 360"/>
                    <a:gd name="T121" fmla="*/ 40 h 154"/>
                    <a:gd name="T122" fmla="*/ 319 w 360"/>
                    <a:gd name="T123" fmla="*/ 6 h 154"/>
                    <a:gd name="T124" fmla="*/ 153 w 360"/>
                    <a:gd name="T125" fmla="*/ 83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60" h="154">
                      <a:moveTo>
                        <a:pt x="1" y="110"/>
                      </a:moveTo>
                      <a:cubicBezTo>
                        <a:pt x="0" y="109"/>
                        <a:pt x="1" y="109"/>
                        <a:pt x="0" y="109"/>
                      </a:cubicBezTo>
                      <a:cubicBezTo>
                        <a:pt x="2" y="108"/>
                        <a:pt x="0" y="107"/>
                        <a:pt x="1" y="107"/>
                      </a:cubicBezTo>
                      <a:cubicBezTo>
                        <a:pt x="2" y="108"/>
                        <a:pt x="2" y="110"/>
                        <a:pt x="1" y="110"/>
                      </a:cubicBezTo>
                      <a:close/>
                      <a:moveTo>
                        <a:pt x="55" y="151"/>
                      </a:moveTo>
                      <a:cubicBezTo>
                        <a:pt x="54" y="152"/>
                        <a:pt x="54" y="150"/>
                        <a:pt x="53" y="151"/>
                      </a:cubicBezTo>
                      <a:cubicBezTo>
                        <a:pt x="53" y="150"/>
                        <a:pt x="52" y="150"/>
                        <a:pt x="52" y="148"/>
                      </a:cubicBezTo>
                      <a:cubicBezTo>
                        <a:pt x="53" y="148"/>
                        <a:pt x="54" y="150"/>
                        <a:pt x="55" y="151"/>
                      </a:cubicBezTo>
                      <a:close/>
                      <a:moveTo>
                        <a:pt x="58" y="148"/>
                      </a:moveTo>
                      <a:cubicBezTo>
                        <a:pt x="58" y="148"/>
                        <a:pt x="59" y="149"/>
                        <a:pt x="59" y="149"/>
                      </a:cubicBezTo>
                      <a:cubicBezTo>
                        <a:pt x="59" y="149"/>
                        <a:pt x="59" y="149"/>
                        <a:pt x="59" y="149"/>
                      </a:cubicBezTo>
                      <a:cubicBezTo>
                        <a:pt x="58" y="149"/>
                        <a:pt x="58" y="149"/>
                        <a:pt x="58" y="148"/>
                      </a:cubicBezTo>
                      <a:close/>
                      <a:moveTo>
                        <a:pt x="61" y="149"/>
                      </a:moveTo>
                      <a:cubicBezTo>
                        <a:pt x="61" y="149"/>
                        <a:pt x="61" y="147"/>
                        <a:pt x="60" y="148"/>
                      </a:cubicBezTo>
                      <a:cubicBezTo>
                        <a:pt x="60" y="148"/>
                        <a:pt x="60" y="147"/>
                        <a:pt x="60" y="147"/>
                      </a:cubicBezTo>
                      <a:cubicBezTo>
                        <a:pt x="60" y="147"/>
                        <a:pt x="61" y="148"/>
                        <a:pt x="61" y="149"/>
                      </a:cubicBezTo>
                      <a:close/>
                      <a:moveTo>
                        <a:pt x="66" y="147"/>
                      </a:moveTo>
                      <a:cubicBezTo>
                        <a:pt x="66" y="147"/>
                        <a:pt x="66" y="146"/>
                        <a:pt x="66" y="146"/>
                      </a:cubicBezTo>
                      <a:cubicBezTo>
                        <a:pt x="67" y="146"/>
                        <a:pt x="67" y="146"/>
                        <a:pt x="67" y="146"/>
                      </a:cubicBezTo>
                      <a:cubicBezTo>
                        <a:pt x="67" y="148"/>
                        <a:pt x="67" y="146"/>
                        <a:pt x="66" y="147"/>
                      </a:cubicBezTo>
                      <a:close/>
                      <a:moveTo>
                        <a:pt x="74" y="145"/>
                      </a:moveTo>
                      <a:cubicBezTo>
                        <a:pt x="74" y="144"/>
                        <a:pt x="74" y="144"/>
                        <a:pt x="75" y="144"/>
                      </a:cubicBezTo>
                      <a:cubicBezTo>
                        <a:pt x="75" y="145"/>
                        <a:pt x="75" y="145"/>
                        <a:pt x="75" y="145"/>
                      </a:cubicBezTo>
                      <a:cubicBezTo>
                        <a:pt x="74" y="144"/>
                        <a:pt x="74" y="146"/>
                        <a:pt x="74" y="145"/>
                      </a:cubicBezTo>
                      <a:close/>
                      <a:moveTo>
                        <a:pt x="76" y="146"/>
                      </a:moveTo>
                      <a:cubicBezTo>
                        <a:pt x="75" y="146"/>
                        <a:pt x="75" y="146"/>
                        <a:pt x="75" y="146"/>
                      </a:cubicBezTo>
                      <a:cubicBezTo>
                        <a:pt x="75" y="145"/>
                        <a:pt x="75" y="145"/>
                        <a:pt x="76" y="146"/>
                      </a:cubicBezTo>
                      <a:close/>
                      <a:moveTo>
                        <a:pt x="76" y="139"/>
                      </a:moveTo>
                      <a:cubicBezTo>
                        <a:pt x="76" y="139"/>
                        <a:pt x="75" y="139"/>
                        <a:pt x="74" y="140"/>
                      </a:cubicBezTo>
                      <a:cubicBezTo>
                        <a:pt x="74" y="139"/>
                        <a:pt x="75" y="139"/>
                        <a:pt x="76" y="139"/>
                      </a:cubicBezTo>
                      <a:close/>
                      <a:moveTo>
                        <a:pt x="79" y="128"/>
                      </a:moveTo>
                      <a:cubicBezTo>
                        <a:pt x="79" y="130"/>
                        <a:pt x="78" y="129"/>
                        <a:pt x="77" y="130"/>
                      </a:cubicBezTo>
                      <a:cubicBezTo>
                        <a:pt x="77" y="130"/>
                        <a:pt x="77" y="130"/>
                        <a:pt x="78" y="130"/>
                      </a:cubicBezTo>
                      <a:cubicBezTo>
                        <a:pt x="78" y="131"/>
                        <a:pt x="77" y="130"/>
                        <a:pt x="77" y="130"/>
                      </a:cubicBezTo>
                      <a:cubicBezTo>
                        <a:pt x="77" y="129"/>
                        <a:pt x="77" y="129"/>
                        <a:pt x="77" y="128"/>
                      </a:cubicBezTo>
                      <a:cubicBezTo>
                        <a:pt x="78" y="128"/>
                        <a:pt x="78" y="129"/>
                        <a:pt x="79" y="128"/>
                      </a:cubicBezTo>
                      <a:close/>
                      <a:moveTo>
                        <a:pt x="80" y="133"/>
                      </a:moveTo>
                      <a:cubicBezTo>
                        <a:pt x="81" y="133"/>
                        <a:pt x="81" y="134"/>
                        <a:pt x="81" y="134"/>
                      </a:cubicBezTo>
                      <a:cubicBezTo>
                        <a:pt x="81" y="134"/>
                        <a:pt x="81" y="133"/>
                        <a:pt x="81" y="134"/>
                      </a:cubicBezTo>
                      <a:cubicBezTo>
                        <a:pt x="80" y="134"/>
                        <a:pt x="80" y="134"/>
                        <a:pt x="80" y="133"/>
                      </a:cubicBezTo>
                      <a:close/>
                      <a:moveTo>
                        <a:pt x="82" y="131"/>
                      </a:moveTo>
                      <a:cubicBezTo>
                        <a:pt x="83" y="131"/>
                        <a:pt x="83" y="129"/>
                        <a:pt x="84" y="131"/>
                      </a:cubicBezTo>
                      <a:cubicBezTo>
                        <a:pt x="84" y="132"/>
                        <a:pt x="83" y="130"/>
                        <a:pt x="83" y="132"/>
                      </a:cubicBezTo>
                      <a:cubicBezTo>
                        <a:pt x="83" y="131"/>
                        <a:pt x="82" y="131"/>
                        <a:pt x="82" y="131"/>
                      </a:cubicBezTo>
                      <a:close/>
                      <a:moveTo>
                        <a:pt x="85" y="129"/>
                      </a:moveTo>
                      <a:cubicBezTo>
                        <a:pt x="86" y="129"/>
                        <a:pt x="85" y="130"/>
                        <a:pt x="86" y="130"/>
                      </a:cubicBezTo>
                      <a:cubicBezTo>
                        <a:pt x="85" y="130"/>
                        <a:pt x="85" y="130"/>
                        <a:pt x="85" y="130"/>
                      </a:cubicBezTo>
                      <a:cubicBezTo>
                        <a:pt x="84" y="129"/>
                        <a:pt x="86" y="130"/>
                        <a:pt x="85" y="129"/>
                      </a:cubicBezTo>
                      <a:close/>
                      <a:moveTo>
                        <a:pt x="88" y="133"/>
                      </a:moveTo>
                      <a:cubicBezTo>
                        <a:pt x="88" y="134"/>
                        <a:pt x="87" y="134"/>
                        <a:pt x="86" y="134"/>
                      </a:cubicBezTo>
                      <a:cubicBezTo>
                        <a:pt x="86" y="134"/>
                        <a:pt x="88" y="134"/>
                        <a:pt x="88" y="133"/>
                      </a:cubicBezTo>
                      <a:close/>
                      <a:moveTo>
                        <a:pt x="89" y="134"/>
                      </a:moveTo>
                      <a:cubicBezTo>
                        <a:pt x="89" y="135"/>
                        <a:pt x="89" y="135"/>
                        <a:pt x="88" y="135"/>
                      </a:cubicBezTo>
                      <a:cubicBezTo>
                        <a:pt x="88" y="134"/>
                        <a:pt x="89" y="134"/>
                        <a:pt x="89" y="134"/>
                      </a:cubicBezTo>
                      <a:close/>
                      <a:moveTo>
                        <a:pt x="82" y="101"/>
                      </a:moveTo>
                      <a:cubicBezTo>
                        <a:pt x="82" y="101"/>
                        <a:pt x="82" y="102"/>
                        <a:pt x="82" y="102"/>
                      </a:cubicBezTo>
                      <a:cubicBezTo>
                        <a:pt x="81" y="101"/>
                        <a:pt x="81" y="101"/>
                        <a:pt x="82" y="101"/>
                      </a:cubicBezTo>
                      <a:close/>
                      <a:moveTo>
                        <a:pt x="88" y="121"/>
                      </a:moveTo>
                      <a:cubicBezTo>
                        <a:pt x="87" y="121"/>
                        <a:pt x="88" y="122"/>
                        <a:pt x="87" y="121"/>
                      </a:cubicBezTo>
                      <a:cubicBezTo>
                        <a:pt x="87" y="120"/>
                        <a:pt x="88" y="121"/>
                        <a:pt x="88" y="120"/>
                      </a:cubicBezTo>
                      <a:cubicBezTo>
                        <a:pt x="88" y="120"/>
                        <a:pt x="88" y="121"/>
                        <a:pt x="88" y="121"/>
                      </a:cubicBezTo>
                      <a:close/>
                      <a:moveTo>
                        <a:pt x="83" y="106"/>
                      </a:moveTo>
                      <a:cubicBezTo>
                        <a:pt x="83" y="106"/>
                        <a:pt x="83" y="105"/>
                        <a:pt x="83" y="105"/>
                      </a:cubicBezTo>
                      <a:cubicBezTo>
                        <a:pt x="83" y="105"/>
                        <a:pt x="83" y="105"/>
                        <a:pt x="84" y="105"/>
                      </a:cubicBezTo>
                      <a:cubicBezTo>
                        <a:pt x="84" y="105"/>
                        <a:pt x="84" y="106"/>
                        <a:pt x="83" y="106"/>
                      </a:cubicBezTo>
                      <a:close/>
                      <a:moveTo>
                        <a:pt x="77" y="76"/>
                      </a:moveTo>
                      <a:cubicBezTo>
                        <a:pt x="76" y="76"/>
                        <a:pt x="76" y="76"/>
                        <a:pt x="76" y="76"/>
                      </a:cubicBezTo>
                      <a:cubicBezTo>
                        <a:pt x="76" y="75"/>
                        <a:pt x="76" y="75"/>
                        <a:pt x="77" y="76"/>
                      </a:cubicBezTo>
                      <a:close/>
                      <a:moveTo>
                        <a:pt x="85" y="98"/>
                      </a:moveTo>
                      <a:cubicBezTo>
                        <a:pt x="85" y="98"/>
                        <a:pt x="85" y="98"/>
                        <a:pt x="86" y="99"/>
                      </a:cubicBezTo>
                      <a:cubicBezTo>
                        <a:pt x="85" y="99"/>
                        <a:pt x="85" y="99"/>
                        <a:pt x="85" y="99"/>
                      </a:cubicBezTo>
                      <a:cubicBezTo>
                        <a:pt x="85" y="99"/>
                        <a:pt x="85" y="98"/>
                        <a:pt x="85" y="98"/>
                      </a:cubicBezTo>
                      <a:close/>
                      <a:moveTo>
                        <a:pt x="90" y="115"/>
                      </a:moveTo>
                      <a:cubicBezTo>
                        <a:pt x="90" y="115"/>
                        <a:pt x="90" y="116"/>
                        <a:pt x="90" y="116"/>
                      </a:cubicBezTo>
                      <a:cubicBezTo>
                        <a:pt x="90" y="115"/>
                        <a:pt x="89" y="115"/>
                        <a:pt x="90" y="114"/>
                      </a:cubicBezTo>
                      <a:cubicBezTo>
                        <a:pt x="90" y="116"/>
                        <a:pt x="90" y="114"/>
                        <a:pt x="91" y="115"/>
                      </a:cubicBezTo>
                      <a:cubicBezTo>
                        <a:pt x="91" y="115"/>
                        <a:pt x="92" y="116"/>
                        <a:pt x="92" y="115"/>
                      </a:cubicBezTo>
                      <a:cubicBezTo>
                        <a:pt x="92" y="116"/>
                        <a:pt x="92" y="116"/>
                        <a:pt x="92" y="116"/>
                      </a:cubicBezTo>
                      <a:cubicBezTo>
                        <a:pt x="92" y="116"/>
                        <a:pt x="91" y="116"/>
                        <a:pt x="90" y="115"/>
                      </a:cubicBezTo>
                      <a:close/>
                      <a:moveTo>
                        <a:pt x="85" y="96"/>
                      </a:moveTo>
                      <a:cubicBezTo>
                        <a:pt x="85" y="96"/>
                        <a:pt x="86" y="96"/>
                        <a:pt x="86" y="96"/>
                      </a:cubicBezTo>
                      <a:cubicBezTo>
                        <a:pt x="86" y="97"/>
                        <a:pt x="86" y="97"/>
                        <a:pt x="86" y="97"/>
                      </a:cubicBezTo>
                      <a:cubicBezTo>
                        <a:pt x="85" y="97"/>
                        <a:pt x="86" y="96"/>
                        <a:pt x="85" y="96"/>
                      </a:cubicBezTo>
                      <a:close/>
                      <a:moveTo>
                        <a:pt x="91" y="120"/>
                      </a:moveTo>
                      <a:cubicBezTo>
                        <a:pt x="91" y="120"/>
                        <a:pt x="91" y="120"/>
                        <a:pt x="91" y="120"/>
                      </a:cubicBezTo>
                      <a:cubicBezTo>
                        <a:pt x="92" y="119"/>
                        <a:pt x="92" y="120"/>
                        <a:pt x="92" y="120"/>
                      </a:cubicBezTo>
                      <a:cubicBezTo>
                        <a:pt x="92" y="121"/>
                        <a:pt x="92" y="120"/>
                        <a:pt x="91" y="120"/>
                      </a:cubicBezTo>
                      <a:close/>
                      <a:moveTo>
                        <a:pt x="88" y="101"/>
                      </a:moveTo>
                      <a:cubicBezTo>
                        <a:pt x="87" y="101"/>
                        <a:pt x="87" y="101"/>
                        <a:pt x="87" y="101"/>
                      </a:cubicBezTo>
                      <a:cubicBezTo>
                        <a:pt x="87" y="100"/>
                        <a:pt x="87" y="100"/>
                        <a:pt x="88" y="99"/>
                      </a:cubicBezTo>
                      <a:cubicBezTo>
                        <a:pt x="88" y="100"/>
                        <a:pt x="87" y="100"/>
                        <a:pt x="88" y="101"/>
                      </a:cubicBezTo>
                      <a:close/>
                      <a:moveTo>
                        <a:pt x="92" y="117"/>
                      </a:moveTo>
                      <a:cubicBezTo>
                        <a:pt x="92" y="117"/>
                        <a:pt x="92" y="118"/>
                        <a:pt x="92" y="117"/>
                      </a:cubicBezTo>
                      <a:cubicBezTo>
                        <a:pt x="91" y="116"/>
                        <a:pt x="92" y="116"/>
                        <a:pt x="92" y="117"/>
                      </a:cubicBezTo>
                      <a:close/>
                      <a:moveTo>
                        <a:pt x="81" y="68"/>
                      </a:moveTo>
                      <a:cubicBezTo>
                        <a:pt x="80" y="67"/>
                        <a:pt x="80" y="67"/>
                        <a:pt x="80" y="67"/>
                      </a:cubicBezTo>
                      <a:cubicBezTo>
                        <a:pt x="81" y="67"/>
                        <a:pt x="81" y="66"/>
                        <a:pt x="81" y="66"/>
                      </a:cubicBezTo>
                      <a:cubicBezTo>
                        <a:pt x="81" y="67"/>
                        <a:pt x="82" y="67"/>
                        <a:pt x="82" y="67"/>
                      </a:cubicBezTo>
                      <a:cubicBezTo>
                        <a:pt x="82" y="67"/>
                        <a:pt x="82" y="67"/>
                        <a:pt x="82" y="67"/>
                      </a:cubicBezTo>
                      <a:cubicBezTo>
                        <a:pt x="82" y="68"/>
                        <a:pt x="81" y="67"/>
                        <a:pt x="81" y="68"/>
                      </a:cubicBezTo>
                      <a:close/>
                      <a:moveTo>
                        <a:pt x="89" y="100"/>
                      </a:moveTo>
                      <a:cubicBezTo>
                        <a:pt x="90" y="99"/>
                        <a:pt x="91" y="98"/>
                        <a:pt x="92" y="99"/>
                      </a:cubicBezTo>
                      <a:cubicBezTo>
                        <a:pt x="91" y="99"/>
                        <a:pt x="90" y="100"/>
                        <a:pt x="89" y="100"/>
                      </a:cubicBezTo>
                      <a:close/>
                      <a:moveTo>
                        <a:pt x="94" y="119"/>
                      </a:moveTo>
                      <a:cubicBezTo>
                        <a:pt x="94" y="119"/>
                        <a:pt x="94" y="120"/>
                        <a:pt x="94" y="120"/>
                      </a:cubicBezTo>
                      <a:cubicBezTo>
                        <a:pt x="94" y="119"/>
                        <a:pt x="94" y="119"/>
                        <a:pt x="94" y="119"/>
                      </a:cubicBezTo>
                      <a:close/>
                      <a:moveTo>
                        <a:pt x="97" y="132"/>
                      </a:moveTo>
                      <a:cubicBezTo>
                        <a:pt x="97" y="132"/>
                        <a:pt x="97" y="132"/>
                        <a:pt x="97" y="131"/>
                      </a:cubicBezTo>
                      <a:cubicBezTo>
                        <a:pt x="97" y="131"/>
                        <a:pt x="97" y="132"/>
                        <a:pt x="97" y="132"/>
                      </a:cubicBezTo>
                      <a:cubicBezTo>
                        <a:pt x="97" y="132"/>
                        <a:pt x="97" y="133"/>
                        <a:pt x="97" y="132"/>
                      </a:cubicBezTo>
                      <a:close/>
                      <a:moveTo>
                        <a:pt x="84" y="67"/>
                      </a:moveTo>
                      <a:cubicBezTo>
                        <a:pt x="84" y="67"/>
                        <a:pt x="85" y="68"/>
                        <a:pt x="84" y="68"/>
                      </a:cubicBezTo>
                      <a:cubicBezTo>
                        <a:pt x="84" y="68"/>
                        <a:pt x="83" y="68"/>
                        <a:pt x="83" y="68"/>
                      </a:cubicBezTo>
                      <a:cubicBezTo>
                        <a:pt x="83" y="67"/>
                        <a:pt x="84" y="68"/>
                        <a:pt x="84" y="67"/>
                      </a:cubicBezTo>
                      <a:close/>
                      <a:moveTo>
                        <a:pt x="89" y="93"/>
                      </a:moveTo>
                      <a:cubicBezTo>
                        <a:pt x="89" y="93"/>
                        <a:pt x="89" y="93"/>
                        <a:pt x="90" y="93"/>
                      </a:cubicBezTo>
                      <a:cubicBezTo>
                        <a:pt x="90" y="93"/>
                        <a:pt x="89" y="94"/>
                        <a:pt x="90" y="94"/>
                      </a:cubicBezTo>
                      <a:cubicBezTo>
                        <a:pt x="89" y="94"/>
                        <a:pt x="89" y="94"/>
                        <a:pt x="89" y="94"/>
                      </a:cubicBezTo>
                      <a:cubicBezTo>
                        <a:pt x="89" y="93"/>
                        <a:pt x="89" y="93"/>
                        <a:pt x="89" y="93"/>
                      </a:cubicBezTo>
                      <a:close/>
                      <a:moveTo>
                        <a:pt x="93" y="110"/>
                      </a:moveTo>
                      <a:cubicBezTo>
                        <a:pt x="93" y="110"/>
                        <a:pt x="94" y="111"/>
                        <a:pt x="94" y="111"/>
                      </a:cubicBezTo>
                      <a:cubicBezTo>
                        <a:pt x="93" y="111"/>
                        <a:pt x="93" y="111"/>
                        <a:pt x="93" y="111"/>
                      </a:cubicBezTo>
                      <a:cubicBezTo>
                        <a:pt x="93" y="111"/>
                        <a:pt x="93" y="111"/>
                        <a:pt x="93" y="110"/>
                      </a:cubicBezTo>
                      <a:close/>
                      <a:moveTo>
                        <a:pt x="92" y="97"/>
                      </a:moveTo>
                      <a:cubicBezTo>
                        <a:pt x="92" y="96"/>
                        <a:pt x="92" y="97"/>
                        <a:pt x="91" y="97"/>
                      </a:cubicBezTo>
                      <a:cubicBezTo>
                        <a:pt x="91" y="96"/>
                        <a:pt x="92" y="96"/>
                        <a:pt x="92" y="96"/>
                      </a:cubicBezTo>
                      <a:cubicBezTo>
                        <a:pt x="92" y="96"/>
                        <a:pt x="92" y="96"/>
                        <a:pt x="93" y="96"/>
                      </a:cubicBezTo>
                      <a:cubicBezTo>
                        <a:pt x="92" y="97"/>
                        <a:pt x="93" y="97"/>
                        <a:pt x="93" y="97"/>
                      </a:cubicBezTo>
                      <a:cubicBezTo>
                        <a:pt x="92" y="96"/>
                        <a:pt x="92" y="98"/>
                        <a:pt x="92" y="97"/>
                      </a:cubicBezTo>
                      <a:close/>
                      <a:moveTo>
                        <a:pt x="96" y="119"/>
                      </a:moveTo>
                      <a:cubicBezTo>
                        <a:pt x="96" y="118"/>
                        <a:pt x="97" y="118"/>
                        <a:pt x="97" y="118"/>
                      </a:cubicBezTo>
                      <a:cubicBezTo>
                        <a:pt x="97" y="119"/>
                        <a:pt x="96" y="119"/>
                        <a:pt x="96" y="119"/>
                      </a:cubicBezTo>
                      <a:close/>
                      <a:moveTo>
                        <a:pt x="94" y="107"/>
                      </a:moveTo>
                      <a:cubicBezTo>
                        <a:pt x="95" y="108"/>
                        <a:pt x="94" y="108"/>
                        <a:pt x="95" y="108"/>
                      </a:cubicBezTo>
                      <a:cubicBezTo>
                        <a:pt x="94" y="108"/>
                        <a:pt x="94" y="108"/>
                        <a:pt x="94" y="107"/>
                      </a:cubicBezTo>
                      <a:cubicBezTo>
                        <a:pt x="94" y="107"/>
                        <a:pt x="94" y="107"/>
                        <a:pt x="94" y="107"/>
                      </a:cubicBezTo>
                      <a:cubicBezTo>
                        <a:pt x="94" y="107"/>
                        <a:pt x="94" y="107"/>
                        <a:pt x="94" y="107"/>
                      </a:cubicBezTo>
                      <a:close/>
                      <a:moveTo>
                        <a:pt x="95" y="108"/>
                      </a:moveTo>
                      <a:cubicBezTo>
                        <a:pt x="95" y="107"/>
                        <a:pt x="95" y="107"/>
                        <a:pt x="96" y="107"/>
                      </a:cubicBezTo>
                      <a:cubicBezTo>
                        <a:pt x="96" y="108"/>
                        <a:pt x="96" y="108"/>
                        <a:pt x="96" y="108"/>
                      </a:cubicBezTo>
                      <a:cubicBezTo>
                        <a:pt x="96" y="109"/>
                        <a:pt x="95" y="108"/>
                        <a:pt x="95" y="108"/>
                      </a:cubicBezTo>
                      <a:close/>
                      <a:moveTo>
                        <a:pt x="94" y="92"/>
                      </a:moveTo>
                      <a:cubicBezTo>
                        <a:pt x="93" y="93"/>
                        <a:pt x="95" y="93"/>
                        <a:pt x="94" y="94"/>
                      </a:cubicBezTo>
                      <a:cubicBezTo>
                        <a:pt x="94" y="93"/>
                        <a:pt x="93" y="94"/>
                        <a:pt x="93" y="94"/>
                      </a:cubicBezTo>
                      <a:cubicBezTo>
                        <a:pt x="93" y="92"/>
                        <a:pt x="93" y="92"/>
                        <a:pt x="94" y="92"/>
                      </a:cubicBezTo>
                      <a:close/>
                      <a:moveTo>
                        <a:pt x="102" y="130"/>
                      </a:moveTo>
                      <a:cubicBezTo>
                        <a:pt x="102" y="130"/>
                        <a:pt x="102" y="130"/>
                        <a:pt x="103" y="130"/>
                      </a:cubicBezTo>
                      <a:cubicBezTo>
                        <a:pt x="103" y="131"/>
                        <a:pt x="102" y="130"/>
                        <a:pt x="103" y="131"/>
                      </a:cubicBezTo>
                      <a:cubicBezTo>
                        <a:pt x="103" y="131"/>
                        <a:pt x="103" y="132"/>
                        <a:pt x="103" y="132"/>
                      </a:cubicBezTo>
                      <a:cubicBezTo>
                        <a:pt x="102" y="132"/>
                        <a:pt x="102" y="132"/>
                        <a:pt x="102" y="132"/>
                      </a:cubicBezTo>
                      <a:cubicBezTo>
                        <a:pt x="102" y="132"/>
                        <a:pt x="102" y="131"/>
                        <a:pt x="102" y="131"/>
                      </a:cubicBezTo>
                      <a:cubicBezTo>
                        <a:pt x="102" y="131"/>
                        <a:pt x="102" y="131"/>
                        <a:pt x="102" y="131"/>
                      </a:cubicBezTo>
                      <a:cubicBezTo>
                        <a:pt x="102" y="131"/>
                        <a:pt x="102" y="130"/>
                        <a:pt x="102" y="130"/>
                      </a:cubicBezTo>
                      <a:close/>
                      <a:moveTo>
                        <a:pt x="96" y="93"/>
                      </a:moveTo>
                      <a:cubicBezTo>
                        <a:pt x="95" y="93"/>
                        <a:pt x="95" y="92"/>
                        <a:pt x="95" y="93"/>
                      </a:cubicBezTo>
                      <a:cubicBezTo>
                        <a:pt x="95" y="92"/>
                        <a:pt x="95" y="92"/>
                        <a:pt x="95" y="92"/>
                      </a:cubicBezTo>
                      <a:cubicBezTo>
                        <a:pt x="95" y="92"/>
                        <a:pt x="95" y="92"/>
                        <a:pt x="96" y="92"/>
                      </a:cubicBezTo>
                      <a:cubicBezTo>
                        <a:pt x="96" y="92"/>
                        <a:pt x="96" y="92"/>
                        <a:pt x="96" y="93"/>
                      </a:cubicBezTo>
                      <a:close/>
                      <a:moveTo>
                        <a:pt x="93" y="75"/>
                      </a:moveTo>
                      <a:cubicBezTo>
                        <a:pt x="93" y="74"/>
                        <a:pt x="93" y="75"/>
                        <a:pt x="94" y="74"/>
                      </a:cubicBezTo>
                      <a:cubicBezTo>
                        <a:pt x="94" y="75"/>
                        <a:pt x="93" y="75"/>
                        <a:pt x="93" y="75"/>
                      </a:cubicBezTo>
                      <a:close/>
                      <a:moveTo>
                        <a:pt x="97" y="91"/>
                      </a:moveTo>
                      <a:cubicBezTo>
                        <a:pt x="97" y="92"/>
                        <a:pt x="98" y="91"/>
                        <a:pt x="98" y="92"/>
                      </a:cubicBezTo>
                      <a:cubicBezTo>
                        <a:pt x="97" y="92"/>
                        <a:pt x="97" y="92"/>
                        <a:pt x="97" y="92"/>
                      </a:cubicBezTo>
                      <a:cubicBezTo>
                        <a:pt x="97" y="92"/>
                        <a:pt x="97" y="92"/>
                        <a:pt x="97" y="92"/>
                      </a:cubicBezTo>
                      <a:cubicBezTo>
                        <a:pt x="96" y="92"/>
                        <a:pt x="97" y="92"/>
                        <a:pt x="97" y="91"/>
                      </a:cubicBezTo>
                      <a:close/>
                      <a:moveTo>
                        <a:pt x="101" y="106"/>
                      </a:moveTo>
                      <a:cubicBezTo>
                        <a:pt x="100" y="107"/>
                        <a:pt x="100" y="107"/>
                        <a:pt x="99" y="107"/>
                      </a:cubicBezTo>
                      <a:cubicBezTo>
                        <a:pt x="99" y="106"/>
                        <a:pt x="100" y="107"/>
                        <a:pt x="100" y="106"/>
                      </a:cubicBezTo>
                      <a:cubicBezTo>
                        <a:pt x="100" y="106"/>
                        <a:pt x="100" y="107"/>
                        <a:pt x="101" y="106"/>
                      </a:cubicBezTo>
                      <a:close/>
                      <a:moveTo>
                        <a:pt x="102" y="119"/>
                      </a:moveTo>
                      <a:cubicBezTo>
                        <a:pt x="101" y="118"/>
                        <a:pt x="102" y="118"/>
                        <a:pt x="102" y="118"/>
                      </a:cubicBezTo>
                      <a:cubicBezTo>
                        <a:pt x="102" y="118"/>
                        <a:pt x="102" y="119"/>
                        <a:pt x="102" y="119"/>
                      </a:cubicBezTo>
                      <a:close/>
                      <a:moveTo>
                        <a:pt x="100" y="96"/>
                      </a:moveTo>
                      <a:cubicBezTo>
                        <a:pt x="99" y="97"/>
                        <a:pt x="98" y="96"/>
                        <a:pt x="98" y="96"/>
                      </a:cubicBezTo>
                      <a:cubicBezTo>
                        <a:pt x="98" y="95"/>
                        <a:pt x="99" y="95"/>
                        <a:pt x="100" y="96"/>
                      </a:cubicBezTo>
                      <a:close/>
                      <a:moveTo>
                        <a:pt x="98" y="90"/>
                      </a:moveTo>
                      <a:cubicBezTo>
                        <a:pt x="98" y="91"/>
                        <a:pt x="97" y="90"/>
                        <a:pt x="97" y="91"/>
                      </a:cubicBezTo>
                      <a:cubicBezTo>
                        <a:pt x="97" y="90"/>
                        <a:pt x="97" y="90"/>
                        <a:pt x="97" y="89"/>
                      </a:cubicBezTo>
                      <a:cubicBezTo>
                        <a:pt x="97" y="90"/>
                        <a:pt x="97" y="91"/>
                        <a:pt x="98" y="90"/>
                      </a:cubicBezTo>
                      <a:close/>
                      <a:moveTo>
                        <a:pt x="99" y="99"/>
                      </a:moveTo>
                      <a:cubicBezTo>
                        <a:pt x="99" y="99"/>
                        <a:pt x="99" y="99"/>
                        <a:pt x="99" y="99"/>
                      </a:cubicBezTo>
                      <a:cubicBezTo>
                        <a:pt x="99" y="99"/>
                        <a:pt x="98" y="99"/>
                        <a:pt x="98" y="99"/>
                      </a:cubicBezTo>
                      <a:cubicBezTo>
                        <a:pt x="99" y="98"/>
                        <a:pt x="99" y="98"/>
                        <a:pt x="99" y="97"/>
                      </a:cubicBezTo>
                      <a:cubicBezTo>
                        <a:pt x="100" y="97"/>
                        <a:pt x="100" y="98"/>
                        <a:pt x="101" y="98"/>
                      </a:cubicBezTo>
                      <a:cubicBezTo>
                        <a:pt x="100" y="100"/>
                        <a:pt x="99" y="98"/>
                        <a:pt x="99" y="99"/>
                      </a:cubicBezTo>
                      <a:close/>
                      <a:moveTo>
                        <a:pt x="97" y="83"/>
                      </a:moveTo>
                      <a:cubicBezTo>
                        <a:pt x="96" y="83"/>
                        <a:pt x="96" y="83"/>
                        <a:pt x="96" y="83"/>
                      </a:cubicBezTo>
                      <a:cubicBezTo>
                        <a:pt x="96" y="82"/>
                        <a:pt x="97" y="82"/>
                        <a:pt x="97" y="83"/>
                      </a:cubicBezTo>
                      <a:close/>
                      <a:moveTo>
                        <a:pt x="101" y="106"/>
                      </a:moveTo>
                      <a:cubicBezTo>
                        <a:pt x="101" y="106"/>
                        <a:pt x="101" y="105"/>
                        <a:pt x="102" y="105"/>
                      </a:cubicBezTo>
                      <a:cubicBezTo>
                        <a:pt x="102" y="105"/>
                        <a:pt x="102" y="106"/>
                        <a:pt x="102" y="106"/>
                      </a:cubicBezTo>
                      <a:cubicBezTo>
                        <a:pt x="102" y="106"/>
                        <a:pt x="101" y="106"/>
                        <a:pt x="101" y="106"/>
                      </a:cubicBezTo>
                      <a:close/>
                      <a:moveTo>
                        <a:pt x="102" y="91"/>
                      </a:moveTo>
                      <a:cubicBezTo>
                        <a:pt x="101" y="92"/>
                        <a:pt x="100" y="92"/>
                        <a:pt x="99" y="92"/>
                      </a:cubicBezTo>
                      <a:cubicBezTo>
                        <a:pt x="99" y="91"/>
                        <a:pt x="100" y="92"/>
                        <a:pt x="100" y="91"/>
                      </a:cubicBezTo>
                      <a:cubicBezTo>
                        <a:pt x="100" y="91"/>
                        <a:pt x="101" y="91"/>
                        <a:pt x="102" y="91"/>
                      </a:cubicBezTo>
                      <a:close/>
                      <a:moveTo>
                        <a:pt x="104" y="119"/>
                      </a:moveTo>
                      <a:cubicBezTo>
                        <a:pt x="104" y="118"/>
                        <a:pt x="103" y="118"/>
                        <a:pt x="104" y="117"/>
                      </a:cubicBezTo>
                      <a:cubicBezTo>
                        <a:pt x="104" y="118"/>
                        <a:pt x="104" y="118"/>
                        <a:pt x="104" y="118"/>
                      </a:cubicBezTo>
                      <a:cubicBezTo>
                        <a:pt x="104" y="118"/>
                        <a:pt x="104" y="118"/>
                        <a:pt x="104" y="117"/>
                      </a:cubicBezTo>
                      <a:cubicBezTo>
                        <a:pt x="105" y="117"/>
                        <a:pt x="104" y="118"/>
                        <a:pt x="105" y="118"/>
                      </a:cubicBezTo>
                      <a:cubicBezTo>
                        <a:pt x="105" y="119"/>
                        <a:pt x="104" y="119"/>
                        <a:pt x="104" y="119"/>
                      </a:cubicBezTo>
                      <a:close/>
                      <a:moveTo>
                        <a:pt x="101" y="96"/>
                      </a:moveTo>
                      <a:cubicBezTo>
                        <a:pt x="102" y="96"/>
                        <a:pt x="102" y="97"/>
                        <a:pt x="102" y="97"/>
                      </a:cubicBezTo>
                      <a:cubicBezTo>
                        <a:pt x="102" y="97"/>
                        <a:pt x="102" y="97"/>
                        <a:pt x="102" y="97"/>
                      </a:cubicBezTo>
                      <a:cubicBezTo>
                        <a:pt x="102" y="98"/>
                        <a:pt x="102" y="98"/>
                        <a:pt x="102" y="98"/>
                      </a:cubicBezTo>
                      <a:cubicBezTo>
                        <a:pt x="102" y="97"/>
                        <a:pt x="102" y="98"/>
                        <a:pt x="102" y="98"/>
                      </a:cubicBezTo>
                      <a:cubicBezTo>
                        <a:pt x="102" y="98"/>
                        <a:pt x="102" y="97"/>
                        <a:pt x="101" y="96"/>
                      </a:cubicBezTo>
                      <a:close/>
                      <a:moveTo>
                        <a:pt x="102" y="96"/>
                      </a:moveTo>
                      <a:cubicBezTo>
                        <a:pt x="103" y="96"/>
                        <a:pt x="103" y="95"/>
                        <a:pt x="104" y="96"/>
                      </a:cubicBezTo>
                      <a:cubicBezTo>
                        <a:pt x="104" y="97"/>
                        <a:pt x="103" y="96"/>
                        <a:pt x="102" y="96"/>
                      </a:cubicBezTo>
                      <a:close/>
                      <a:moveTo>
                        <a:pt x="107" y="126"/>
                      </a:moveTo>
                      <a:cubicBezTo>
                        <a:pt x="107" y="125"/>
                        <a:pt x="108" y="126"/>
                        <a:pt x="108" y="125"/>
                      </a:cubicBezTo>
                      <a:cubicBezTo>
                        <a:pt x="108" y="126"/>
                        <a:pt x="108" y="125"/>
                        <a:pt x="108" y="126"/>
                      </a:cubicBezTo>
                      <a:cubicBezTo>
                        <a:pt x="108" y="127"/>
                        <a:pt x="107" y="126"/>
                        <a:pt x="107" y="126"/>
                      </a:cubicBezTo>
                      <a:close/>
                      <a:moveTo>
                        <a:pt x="105" y="106"/>
                      </a:moveTo>
                      <a:cubicBezTo>
                        <a:pt x="104" y="106"/>
                        <a:pt x="104" y="106"/>
                        <a:pt x="104" y="106"/>
                      </a:cubicBezTo>
                      <a:cubicBezTo>
                        <a:pt x="104" y="106"/>
                        <a:pt x="104" y="105"/>
                        <a:pt x="104" y="105"/>
                      </a:cubicBezTo>
                      <a:cubicBezTo>
                        <a:pt x="104" y="105"/>
                        <a:pt x="105" y="105"/>
                        <a:pt x="105" y="106"/>
                      </a:cubicBezTo>
                      <a:close/>
                      <a:moveTo>
                        <a:pt x="103" y="91"/>
                      </a:moveTo>
                      <a:cubicBezTo>
                        <a:pt x="103" y="92"/>
                        <a:pt x="103" y="92"/>
                        <a:pt x="102" y="91"/>
                      </a:cubicBezTo>
                      <a:cubicBezTo>
                        <a:pt x="102" y="91"/>
                        <a:pt x="103" y="91"/>
                        <a:pt x="103" y="91"/>
                      </a:cubicBezTo>
                      <a:close/>
                      <a:moveTo>
                        <a:pt x="107" y="118"/>
                      </a:moveTo>
                      <a:cubicBezTo>
                        <a:pt x="106" y="118"/>
                        <a:pt x="107" y="117"/>
                        <a:pt x="107" y="117"/>
                      </a:cubicBezTo>
                      <a:cubicBezTo>
                        <a:pt x="108" y="118"/>
                        <a:pt x="108" y="118"/>
                        <a:pt x="108" y="118"/>
                      </a:cubicBezTo>
                      <a:cubicBezTo>
                        <a:pt x="107" y="118"/>
                        <a:pt x="107" y="118"/>
                        <a:pt x="107" y="118"/>
                      </a:cubicBezTo>
                      <a:close/>
                      <a:moveTo>
                        <a:pt x="107" y="109"/>
                      </a:moveTo>
                      <a:cubicBezTo>
                        <a:pt x="106" y="109"/>
                        <a:pt x="106" y="109"/>
                        <a:pt x="106" y="109"/>
                      </a:cubicBezTo>
                      <a:cubicBezTo>
                        <a:pt x="106" y="108"/>
                        <a:pt x="107" y="108"/>
                        <a:pt x="107" y="109"/>
                      </a:cubicBezTo>
                      <a:close/>
                      <a:moveTo>
                        <a:pt x="104" y="97"/>
                      </a:moveTo>
                      <a:cubicBezTo>
                        <a:pt x="105" y="98"/>
                        <a:pt x="106" y="97"/>
                        <a:pt x="106" y="97"/>
                      </a:cubicBezTo>
                      <a:cubicBezTo>
                        <a:pt x="106" y="97"/>
                        <a:pt x="106" y="98"/>
                        <a:pt x="106" y="97"/>
                      </a:cubicBezTo>
                      <a:cubicBezTo>
                        <a:pt x="107" y="98"/>
                        <a:pt x="106" y="98"/>
                        <a:pt x="106" y="98"/>
                      </a:cubicBezTo>
                      <a:cubicBezTo>
                        <a:pt x="106" y="99"/>
                        <a:pt x="106" y="98"/>
                        <a:pt x="106" y="99"/>
                      </a:cubicBezTo>
                      <a:cubicBezTo>
                        <a:pt x="106" y="99"/>
                        <a:pt x="105" y="98"/>
                        <a:pt x="104" y="97"/>
                      </a:cubicBezTo>
                      <a:close/>
                      <a:moveTo>
                        <a:pt x="103" y="79"/>
                      </a:moveTo>
                      <a:cubicBezTo>
                        <a:pt x="103" y="79"/>
                        <a:pt x="103" y="79"/>
                        <a:pt x="102" y="80"/>
                      </a:cubicBezTo>
                      <a:cubicBezTo>
                        <a:pt x="102" y="79"/>
                        <a:pt x="103" y="79"/>
                        <a:pt x="103" y="78"/>
                      </a:cubicBezTo>
                      <a:cubicBezTo>
                        <a:pt x="103" y="79"/>
                        <a:pt x="103" y="79"/>
                        <a:pt x="103" y="79"/>
                      </a:cubicBezTo>
                      <a:close/>
                      <a:moveTo>
                        <a:pt x="108" y="114"/>
                      </a:moveTo>
                      <a:cubicBezTo>
                        <a:pt x="108" y="114"/>
                        <a:pt x="108" y="113"/>
                        <a:pt x="108" y="113"/>
                      </a:cubicBezTo>
                      <a:cubicBezTo>
                        <a:pt x="108" y="113"/>
                        <a:pt x="108" y="113"/>
                        <a:pt x="109" y="113"/>
                      </a:cubicBezTo>
                      <a:cubicBezTo>
                        <a:pt x="109" y="114"/>
                        <a:pt x="109" y="114"/>
                        <a:pt x="108" y="114"/>
                      </a:cubicBezTo>
                      <a:close/>
                      <a:moveTo>
                        <a:pt x="101" y="66"/>
                      </a:moveTo>
                      <a:cubicBezTo>
                        <a:pt x="101" y="66"/>
                        <a:pt x="102" y="66"/>
                        <a:pt x="102" y="66"/>
                      </a:cubicBezTo>
                      <a:cubicBezTo>
                        <a:pt x="102" y="66"/>
                        <a:pt x="102" y="66"/>
                        <a:pt x="102" y="66"/>
                      </a:cubicBezTo>
                      <a:cubicBezTo>
                        <a:pt x="102" y="67"/>
                        <a:pt x="103" y="67"/>
                        <a:pt x="103" y="67"/>
                      </a:cubicBezTo>
                      <a:cubicBezTo>
                        <a:pt x="103" y="68"/>
                        <a:pt x="103" y="67"/>
                        <a:pt x="103" y="68"/>
                      </a:cubicBezTo>
                      <a:cubicBezTo>
                        <a:pt x="102" y="68"/>
                        <a:pt x="102" y="67"/>
                        <a:pt x="101" y="66"/>
                      </a:cubicBezTo>
                      <a:close/>
                      <a:moveTo>
                        <a:pt x="108" y="104"/>
                      </a:moveTo>
                      <a:cubicBezTo>
                        <a:pt x="108" y="104"/>
                        <a:pt x="108" y="104"/>
                        <a:pt x="109" y="104"/>
                      </a:cubicBezTo>
                      <a:cubicBezTo>
                        <a:pt x="109" y="105"/>
                        <a:pt x="108" y="105"/>
                        <a:pt x="108" y="105"/>
                      </a:cubicBezTo>
                      <a:cubicBezTo>
                        <a:pt x="107" y="104"/>
                        <a:pt x="109" y="105"/>
                        <a:pt x="108" y="104"/>
                      </a:cubicBezTo>
                      <a:close/>
                      <a:moveTo>
                        <a:pt x="108" y="107"/>
                      </a:moveTo>
                      <a:cubicBezTo>
                        <a:pt x="108" y="107"/>
                        <a:pt x="108" y="107"/>
                        <a:pt x="108" y="107"/>
                      </a:cubicBezTo>
                      <a:cubicBezTo>
                        <a:pt x="109" y="107"/>
                        <a:pt x="109" y="107"/>
                        <a:pt x="109" y="106"/>
                      </a:cubicBezTo>
                      <a:cubicBezTo>
                        <a:pt x="109" y="106"/>
                        <a:pt x="109" y="107"/>
                        <a:pt x="110" y="107"/>
                      </a:cubicBezTo>
                      <a:cubicBezTo>
                        <a:pt x="109" y="108"/>
                        <a:pt x="109" y="107"/>
                        <a:pt x="108" y="107"/>
                      </a:cubicBezTo>
                      <a:close/>
                      <a:moveTo>
                        <a:pt x="109" y="108"/>
                      </a:moveTo>
                      <a:cubicBezTo>
                        <a:pt x="109" y="108"/>
                        <a:pt x="109" y="107"/>
                        <a:pt x="109" y="108"/>
                      </a:cubicBezTo>
                      <a:cubicBezTo>
                        <a:pt x="109" y="108"/>
                        <a:pt x="110" y="108"/>
                        <a:pt x="110" y="108"/>
                      </a:cubicBezTo>
                      <a:cubicBezTo>
                        <a:pt x="110" y="109"/>
                        <a:pt x="109" y="109"/>
                        <a:pt x="109" y="109"/>
                      </a:cubicBezTo>
                      <a:cubicBezTo>
                        <a:pt x="109" y="108"/>
                        <a:pt x="109" y="108"/>
                        <a:pt x="109" y="108"/>
                      </a:cubicBezTo>
                      <a:close/>
                      <a:moveTo>
                        <a:pt x="107" y="95"/>
                      </a:moveTo>
                      <a:cubicBezTo>
                        <a:pt x="108" y="96"/>
                        <a:pt x="109" y="97"/>
                        <a:pt x="109" y="96"/>
                      </a:cubicBezTo>
                      <a:cubicBezTo>
                        <a:pt x="109" y="96"/>
                        <a:pt x="110" y="97"/>
                        <a:pt x="110" y="96"/>
                      </a:cubicBezTo>
                      <a:cubicBezTo>
                        <a:pt x="110" y="97"/>
                        <a:pt x="110" y="97"/>
                        <a:pt x="110" y="97"/>
                      </a:cubicBezTo>
                      <a:cubicBezTo>
                        <a:pt x="110" y="97"/>
                        <a:pt x="109" y="97"/>
                        <a:pt x="108" y="98"/>
                      </a:cubicBezTo>
                      <a:cubicBezTo>
                        <a:pt x="108" y="97"/>
                        <a:pt x="107" y="97"/>
                        <a:pt x="107" y="96"/>
                      </a:cubicBezTo>
                      <a:cubicBezTo>
                        <a:pt x="107" y="96"/>
                        <a:pt x="108" y="96"/>
                        <a:pt x="107" y="95"/>
                      </a:cubicBezTo>
                      <a:close/>
                      <a:moveTo>
                        <a:pt x="105" y="64"/>
                      </a:moveTo>
                      <a:cubicBezTo>
                        <a:pt x="104" y="63"/>
                        <a:pt x="103" y="65"/>
                        <a:pt x="102" y="63"/>
                      </a:cubicBezTo>
                      <a:cubicBezTo>
                        <a:pt x="103" y="63"/>
                        <a:pt x="105" y="63"/>
                        <a:pt x="105" y="64"/>
                      </a:cubicBezTo>
                      <a:close/>
                      <a:moveTo>
                        <a:pt x="111" y="104"/>
                      </a:moveTo>
                      <a:cubicBezTo>
                        <a:pt x="111" y="104"/>
                        <a:pt x="111" y="104"/>
                        <a:pt x="111" y="104"/>
                      </a:cubicBezTo>
                      <a:cubicBezTo>
                        <a:pt x="112" y="105"/>
                        <a:pt x="110" y="106"/>
                        <a:pt x="110" y="104"/>
                      </a:cubicBezTo>
                      <a:cubicBezTo>
                        <a:pt x="110" y="103"/>
                        <a:pt x="111" y="104"/>
                        <a:pt x="111" y="104"/>
                      </a:cubicBezTo>
                      <a:close/>
                      <a:moveTo>
                        <a:pt x="112" y="100"/>
                      </a:moveTo>
                      <a:cubicBezTo>
                        <a:pt x="111" y="101"/>
                        <a:pt x="111" y="101"/>
                        <a:pt x="110" y="101"/>
                      </a:cubicBezTo>
                      <a:cubicBezTo>
                        <a:pt x="110" y="100"/>
                        <a:pt x="111" y="100"/>
                        <a:pt x="112" y="100"/>
                      </a:cubicBezTo>
                      <a:close/>
                      <a:moveTo>
                        <a:pt x="109" y="87"/>
                      </a:moveTo>
                      <a:cubicBezTo>
                        <a:pt x="109" y="87"/>
                        <a:pt x="109" y="87"/>
                        <a:pt x="109" y="88"/>
                      </a:cubicBezTo>
                      <a:cubicBezTo>
                        <a:pt x="108" y="86"/>
                        <a:pt x="110" y="85"/>
                        <a:pt x="110" y="86"/>
                      </a:cubicBezTo>
                      <a:cubicBezTo>
                        <a:pt x="110" y="87"/>
                        <a:pt x="110" y="87"/>
                        <a:pt x="111" y="87"/>
                      </a:cubicBezTo>
                      <a:cubicBezTo>
                        <a:pt x="111" y="88"/>
                        <a:pt x="109" y="89"/>
                        <a:pt x="109" y="87"/>
                      </a:cubicBezTo>
                      <a:close/>
                      <a:moveTo>
                        <a:pt x="106" y="67"/>
                      </a:moveTo>
                      <a:cubicBezTo>
                        <a:pt x="106" y="67"/>
                        <a:pt x="106" y="67"/>
                        <a:pt x="106" y="66"/>
                      </a:cubicBezTo>
                      <a:cubicBezTo>
                        <a:pt x="107" y="66"/>
                        <a:pt x="108" y="66"/>
                        <a:pt x="107" y="66"/>
                      </a:cubicBezTo>
                      <a:cubicBezTo>
                        <a:pt x="107" y="65"/>
                        <a:pt x="108" y="66"/>
                        <a:pt x="108" y="66"/>
                      </a:cubicBezTo>
                      <a:cubicBezTo>
                        <a:pt x="108" y="67"/>
                        <a:pt x="107" y="67"/>
                        <a:pt x="106" y="67"/>
                      </a:cubicBezTo>
                      <a:close/>
                      <a:moveTo>
                        <a:pt x="112" y="107"/>
                      </a:moveTo>
                      <a:cubicBezTo>
                        <a:pt x="113" y="108"/>
                        <a:pt x="114" y="107"/>
                        <a:pt x="115" y="108"/>
                      </a:cubicBezTo>
                      <a:cubicBezTo>
                        <a:pt x="114" y="108"/>
                        <a:pt x="113" y="108"/>
                        <a:pt x="112" y="108"/>
                      </a:cubicBezTo>
                      <a:lnTo>
                        <a:pt x="112" y="107"/>
                      </a:lnTo>
                      <a:close/>
                      <a:moveTo>
                        <a:pt x="117" y="130"/>
                      </a:moveTo>
                      <a:cubicBezTo>
                        <a:pt x="116" y="129"/>
                        <a:pt x="116" y="129"/>
                        <a:pt x="116" y="129"/>
                      </a:cubicBezTo>
                      <a:cubicBezTo>
                        <a:pt x="115" y="129"/>
                        <a:pt x="117" y="128"/>
                        <a:pt x="117" y="130"/>
                      </a:cubicBezTo>
                      <a:close/>
                      <a:moveTo>
                        <a:pt x="111" y="89"/>
                      </a:moveTo>
                      <a:cubicBezTo>
                        <a:pt x="110" y="90"/>
                        <a:pt x="110" y="90"/>
                        <a:pt x="110" y="90"/>
                      </a:cubicBezTo>
                      <a:cubicBezTo>
                        <a:pt x="110" y="89"/>
                        <a:pt x="111" y="89"/>
                        <a:pt x="111" y="89"/>
                      </a:cubicBezTo>
                      <a:close/>
                      <a:moveTo>
                        <a:pt x="107" y="63"/>
                      </a:moveTo>
                      <a:cubicBezTo>
                        <a:pt x="107" y="63"/>
                        <a:pt x="107" y="63"/>
                        <a:pt x="107" y="64"/>
                      </a:cubicBezTo>
                      <a:cubicBezTo>
                        <a:pt x="107" y="63"/>
                        <a:pt x="108" y="63"/>
                        <a:pt x="108" y="63"/>
                      </a:cubicBezTo>
                      <a:cubicBezTo>
                        <a:pt x="108" y="64"/>
                        <a:pt x="108" y="64"/>
                        <a:pt x="108" y="64"/>
                      </a:cubicBezTo>
                      <a:cubicBezTo>
                        <a:pt x="108" y="64"/>
                        <a:pt x="108" y="64"/>
                        <a:pt x="107" y="63"/>
                      </a:cubicBezTo>
                      <a:close/>
                      <a:moveTo>
                        <a:pt x="109" y="67"/>
                      </a:moveTo>
                      <a:cubicBezTo>
                        <a:pt x="109" y="67"/>
                        <a:pt x="109" y="67"/>
                        <a:pt x="108" y="67"/>
                      </a:cubicBezTo>
                      <a:cubicBezTo>
                        <a:pt x="109" y="66"/>
                        <a:pt x="109" y="66"/>
                        <a:pt x="108" y="65"/>
                      </a:cubicBezTo>
                      <a:cubicBezTo>
                        <a:pt x="109" y="65"/>
                        <a:pt x="109" y="65"/>
                        <a:pt x="109" y="65"/>
                      </a:cubicBezTo>
                      <a:cubicBezTo>
                        <a:pt x="109" y="66"/>
                        <a:pt x="109" y="66"/>
                        <a:pt x="109" y="66"/>
                      </a:cubicBezTo>
                      <a:cubicBezTo>
                        <a:pt x="110" y="66"/>
                        <a:pt x="110" y="66"/>
                        <a:pt x="111" y="66"/>
                      </a:cubicBezTo>
                      <a:cubicBezTo>
                        <a:pt x="111" y="67"/>
                        <a:pt x="109" y="66"/>
                        <a:pt x="109" y="67"/>
                      </a:cubicBezTo>
                      <a:close/>
                      <a:moveTo>
                        <a:pt x="116" y="106"/>
                      </a:moveTo>
                      <a:cubicBezTo>
                        <a:pt x="115" y="105"/>
                        <a:pt x="115" y="106"/>
                        <a:pt x="114" y="106"/>
                      </a:cubicBezTo>
                      <a:cubicBezTo>
                        <a:pt x="114" y="105"/>
                        <a:pt x="115" y="106"/>
                        <a:pt x="116" y="105"/>
                      </a:cubicBezTo>
                      <a:lnTo>
                        <a:pt x="116" y="106"/>
                      </a:lnTo>
                      <a:close/>
                      <a:moveTo>
                        <a:pt x="108" y="63"/>
                      </a:moveTo>
                      <a:cubicBezTo>
                        <a:pt x="109" y="63"/>
                        <a:pt x="109" y="63"/>
                        <a:pt x="110" y="63"/>
                      </a:cubicBezTo>
                      <a:cubicBezTo>
                        <a:pt x="109" y="64"/>
                        <a:pt x="109" y="63"/>
                        <a:pt x="108" y="63"/>
                      </a:cubicBezTo>
                      <a:close/>
                      <a:moveTo>
                        <a:pt x="116" y="103"/>
                      </a:moveTo>
                      <a:cubicBezTo>
                        <a:pt x="115" y="102"/>
                        <a:pt x="116" y="104"/>
                        <a:pt x="115" y="104"/>
                      </a:cubicBezTo>
                      <a:cubicBezTo>
                        <a:pt x="115" y="103"/>
                        <a:pt x="115" y="103"/>
                        <a:pt x="115" y="102"/>
                      </a:cubicBezTo>
                      <a:cubicBezTo>
                        <a:pt x="116" y="102"/>
                        <a:pt x="116" y="102"/>
                        <a:pt x="116" y="103"/>
                      </a:cubicBezTo>
                      <a:close/>
                      <a:moveTo>
                        <a:pt x="116" y="97"/>
                      </a:moveTo>
                      <a:cubicBezTo>
                        <a:pt x="116" y="97"/>
                        <a:pt x="116" y="97"/>
                        <a:pt x="116" y="97"/>
                      </a:cubicBezTo>
                      <a:cubicBezTo>
                        <a:pt x="116" y="96"/>
                        <a:pt x="115" y="97"/>
                        <a:pt x="115" y="97"/>
                      </a:cubicBezTo>
                      <a:cubicBezTo>
                        <a:pt x="115" y="96"/>
                        <a:pt x="114" y="97"/>
                        <a:pt x="114" y="96"/>
                      </a:cubicBezTo>
                      <a:cubicBezTo>
                        <a:pt x="115" y="96"/>
                        <a:pt x="116" y="93"/>
                        <a:pt x="117" y="94"/>
                      </a:cubicBezTo>
                      <a:cubicBezTo>
                        <a:pt x="117" y="94"/>
                        <a:pt x="117" y="95"/>
                        <a:pt x="117" y="96"/>
                      </a:cubicBezTo>
                      <a:cubicBezTo>
                        <a:pt x="117" y="96"/>
                        <a:pt x="117" y="96"/>
                        <a:pt x="116" y="96"/>
                      </a:cubicBezTo>
                      <a:cubicBezTo>
                        <a:pt x="116" y="97"/>
                        <a:pt x="117" y="96"/>
                        <a:pt x="117" y="97"/>
                      </a:cubicBezTo>
                      <a:cubicBezTo>
                        <a:pt x="116" y="97"/>
                        <a:pt x="116" y="97"/>
                        <a:pt x="116" y="97"/>
                      </a:cubicBezTo>
                      <a:close/>
                      <a:moveTo>
                        <a:pt x="110" y="64"/>
                      </a:moveTo>
                      <a:cubicBezTo>
                        <a:pt x="110" y="63"/>
                        <a:pt x="111" y="63"/>
                        <a:pt x="110" y="62"/>
                      </a:cubicBezTo>
                      <a:cubicBezTo>
                        <a:pt x="112" y="61"/>
                        <a:pt x="111" y="64"/>
                        <a:pt x="110" y="64"/>
                      </a:cubicBezTo>
                      <a:close/>
                      <a:moveTo>
                        <a:pt x="114" y="74"/>
                      </a:moveTo>
                      <a:cubicBezTo>
                        <a:pt x="114" y="74"/>
                        <a:pt x="114" y="73"/>
                        <a:pt x="114" y="73"/>
                      </a:cubicBezTo>
                      <a:cubicBezTo>
                        <a:pt x="114" y="72"/>
                        <a:pt x="114" y="72"/>
                        <a:pt x="113" y="70"/>
                      </a:cubicBezTo>
                      <a:cubicBezTo>
                        <a:pt x="114" y="70"/>
                        <a:pt x="114" y="71"/>
                        <a:pt x="114" y="71"/>
                      </a:cubicBezTo>
                      <a:cubicBezTo>
                        <a:pt x="114" y="71"/>
                        <a:pt x="114" y="71"/>
                        <a:pt x="114" y="70"/>
                      </a:cubicBezTo>
                      <a:cubicBezTo>
                        <a:pt x="114" y="70"/>
                        <a:pt x="115" y="70"/>
                        <a:pt x="115" y="70"/>
                      </a:cubicBezTo>
                      <a:cubicBezTo>
                        <a:pt x="115" y="70"/>
                        <a:pt x="115" y="72"/>
                        <a:pt x="114" y="72"/>
                      </a:cubicBezTo>
                      <a:cubicBezTo>
                        <a:pt x="115" y="72"/>
                        <a:pt x="115" y="73"/>
                        <a:pt x="115" y="74"/>
                      </a:cubicBezTo>
                      <a:cubicBezTo>
                        <a:pt x="114" y="74"/>
                        <a:pt x="113" y="75"/>
                        <a:pt x="112" y="74"/>
                      </a:cubicBezTo>
                      <a:cubicBezTo>
                        <a:pt x="112" y="73"/>
                        <a:pt x="114" y="74"/>
                        <a:pt x="113" y="72"/>
                      </a:cubicBezTo>
                      <a:cubicBezTo>
                        <a:pt x="114" y="72"/>
                        <a:pt x="114" y="72"/>
                        <a:pt x="114" y="72"/>
                      </a:cubicBezTo>
                      <a:cubicBezTo>
                        <a:pt x="114" y="73"/>
                        <a:pt x="114" y="73"/>
                        <a:pt x="114" y="73"/>
                      </a:cubicBezTo>
                      <a:cubicBezTo>
                        <a:pt x="114" y="73"/>
                        <a:pt x="113" y="73"/>
                        <a:pt x="113" y="74"/>
                      </a:cubicBezTo>
                      <a:cubicBezTo>
                        <a:pt x="114" y="74"/>
                        <a:pt x="114" y="74"/>
                        <a:pt x="114" y="74"/>
                      </a:cubicBezTo>
                      <a:close/>
                      <a:moveTo>
                        <a:pt x="113" y="66"/>
                      </a:moveTo>
                      <a:cubicBezTo>
                        <a:pt x="113" y="66"/>
                        <a:pt x="113" y="66"/>
                        <a:pt x="113" y="67"/>
                      </a:cubicBezTo>
                      <a:cubicBezTo>
                        <a:pt x="112" y="67"/>
                        <a:pt x="112" y="67"/>
                        <a:pt x="112" y="67"/>
                      </a:cubicBezTo>
                      <a:cubicBezTo>
                        <a:pt x="112" y="66"/>
                        <a:pt x="112" y="66"/>
                        <a:pt x="112" y="66"/>
                      </a:cubicBezTo>
                      <a:cubicBezTo>
                        <a:pt x="112" y="66"/>
                        <a:pt x="112" y="67"/>
                        <a:pt x="112" y="67"/>
                      </a:cubicBezTo>
                      <a:cubicBezTo>
                        <a:pt x="112" y="66"/>
                        <a:pt x="111" y="66"/>
                        <a:pt x="111" y="65"/>
                      </a:cubicBezTo>
                      <a:cubicBezTo>
                        <a:pt x="111" y="65"/>
                        <a:pt x="112" y="65"/>
                        <a:pt x="112" y="65"/>
                      </a:cubicBezTo>
                      <a:cubicBezTo>
                        <a:pt x="112" y="64"/>
                        <a:pt x="113" y="66"/>
                        <a:pt x="114" y="65"/>
                      </a:cubicBezTo>
                      <a:cubicBezTo>
                        <a:pt x="114" y="65"/>
                        <a:pt x="114" y="65"/>
                        <a:pt x="114" y="66"/>
                      </a:cubicBezTo>
                      <a:cubicBezTo>
                        <a:pt x="114" y="66"/>
                        <a:pt x="113" y="66"/>
                        <a:pt x="113" y="65"/>
                      </a:cubicBezTo>
                      <a:cubicBezTo>
                        <a:pt x="113" y="66"/>
                        <a:pt x="113" y="66"/>
                        <a:pt x="113" y="66"/>
                      </a:cubicBezTo>
                      <a:cubicBezTo>
                        <a:pt x="113" y="66"/>
                        <a:pt x="113" y="66"/>
                        <a:pt x="113" y="66"/>
                      </a:cubicBezTo>
                      <a:close/>
                      <a:moveTo>
                        <a:pt x="112" y="63"/>
                      </a:moveTo>
                      <a:cubicBezTo>
                        <a:pt x="112" y="62"/>
                        <a:pt x="112" y="62"/>
                        <a:pt x="113" y="62"/>
                      </a:cubicBezTo>
                      <a:cubicBezTo>
                        <a:pt x="113" y="63"/>
                        <a:pt x="112" y="62"/>
                        <a:pt x="112" y="63"/>
                      </a:cubicBezTo>
                      <a:cubicBezTo>
                        <a:pt x="112" y="63"/>
                        <a:pt x="112" y="62"/>
                        <a:pt x="112" y="63"/>
                      </a:cubicBezTo>
                      <a:close/>
                      <a:moveTo>
                        <a:pt x="118" y="107"/>
                      </a:moveTo>
                      <a:cubicBezTo>
                        <a:pt x="118" y="107"/>
                        <a:pt x="118" y="107"/>
                        <a:pt x="117" y="107"/>
                      </a:cubicBezTo>
                      <a:cubicBezTo>
                        <a:pt x="117" y="106"/>
                        <a:pt x="118" y="107"/>
                        <a:pt x="118" y="106"/>
                      </a:cubicBezTo>
                      <a:cubicBezTo>
                        <a:pt x="118" y="107"/>
                        <a:pt x="118" y="107"/>
                        <a:pt x="118" y="107"/>
                      </a:cubicBezTo>
                      <a:close/>
                      <a:moveTo>
                        <a:pt x="121" y="129"/>
                      </a:moveTo>
                      <a:cubicBezTo>
                        <a:pt x="121" y="129"/>
                        <a:pt x="121" y="129"/>
                        <a:pt x="121" y="130"/>
                      </a:cubicBezTo>
                      <a:cubicBezTo>
                        <a:pt x="121" y="130"/>
                        <a:pt x="121" y="129"/>
                        <a:pt x="120" y="129"/>
                      </a:cubicBezTo>
                      <a:cubicBezTo>
                        <a:pt x="121" y="128"/>
                        <a:pt x="121" y="129"/>
                        <a:pt x="121" y="129"/>
                      </a:cubicBezTo>
                      <a:close/>
                      <a:moveTo>
                        <a:pt x="120" y="104"/>
                      </a:moveTo>
                      <a:cubicBezTo>
                        <a:pt x="120" y="104"/>
                        <a:pt x="120" y="105"/>
                        <a:pt x="120" y="105"/>
                      </a:cubicBezTo>
                      <a:cubicBezTo>
                        <a:pt x="120" y="106"/>
                        <a:pt x="119" y="105"/>
                        <a:pt x="119" y="105"/>
                      </a:cubicBezTo>
                      <a:cubicBezTo>
                        <a:pt x="119" y="104"/>
                        <a:pt x="120" y="105"/>
                        <a:pt x="120" y="104"/>
                      </a:cubicBezTo>
                      <a:cubicBezTo>
                        <a:pt x="120" y="104"/>
                        <a:pt x="120" y="104"/>
                        <a:pt x="120" y="104"/>
                      </a:cubicBezTo>
                      <a:close/>
                      <a:moveTo>
                        <a:pt x="115" y="74"/>
                      </a:moveTo>
                      <a:cubicBezTo>
                        <a:pt x="115" y="74"/>
                        <a:pt x="115" y="73"/>
                        <a:pt x="115" y="72"/>
                      </a:cubicBezTo>
                      <a:cubicBezTo>
                        <a:pt x="116" y="72"/>
                        <a:pt x="118" y="71"/>
                        <a:pt x="119" y="72"/>
                      </a:cubicBezTo>
                      <a:cubicBezTo>
                        <a:pt x="118" y="73"/>
                        <a:pt x="117" y="72"/>
                        <a:pt x="116" y="73"/>
                      </a:cubicBezTo>
                      <a:cubicBezTo>
                        <a:pt x="115" y="73"/>
                        <a:pt x="116" y="73"/>
                        <a:pt x="116" y="74"/>
                      </a:cubicBezTo>
                      <a:cubicBezTo>
                        <a:pt x="116" y="74"/>
                        <a:pt x="116" y="75"/>
                        <a:pt x="115" y="74"/>
                      </a:cubicBezTo>
                      <a:close/>
                      <a:moveTo>
                        <a:pt x="116" y="71"/>
                      </a:moveTo>
                      <a:cubicBezTo>
                        <a:pt x="116" y="71"/>
                        <a:pt x="116" y="71"/>
                        <a:pt x="115" y="71"/>
                      </a:cubicBezTo>
                      <a:cubicBezTo>
                        <a:pt x="116" y="71"/>
                        <a:pt x="115" y="71"/>
                        <a:pt x="115" y="70"/>
                      </a:cubicBezTo>
                      <a:cubicBezTo>
                        <a:pt x="115" y="70"/>
                        <a:pt x="115" y="70"/>
                        <a:pt x="115" y="70"/>
                      </a:cubicBezTo>
                      <a:cubicBezTo>
                        <a:pt x="116" y="70"/>
                        <a:pt x="116" y="70"/>
                        <a:pt x="115" y="70"/>
                      </a:cubicBezTo>
                      <a:cubicBezTo>
                        <a:pt x="115" y="71"/>
                        <a:pt x="116" y="70"/>
                        <a:pt x="116" y="71"/>
                      </a:cubicBezTo>
                      <a:close/>
                      <a:moveTo>
                        <a:pt x="119" y="98"/>
                      </a:moveTo>
                      <a:cubicBezTo>
                        <a:pt x="118" y="98"/>
                        <a:pt x="119" y="97"/>
                        <a:pt x="119" y="97"/>
                      </a:cubicBezTo>
                      <a:cubicBezTo>
                        <a:pt x="119" y="98"/>
                        <a:pt x="119" y="98"/>
                        <a:pt x="119" y="98"/>
                      </a:cubicBezTo>
                      <a:close/>
                      <a:moveTo>
                        <a:pt x="120" y="106"/>
                      </a:moveTo>
                      <a:cubicBezTo>
                        <a:pt x="120" y="106"/>
                        <a:pt x="120" y="105"/>
                        <a:pt x="121" y="105"/>
                      </a:cubicBezTo>
                      <a:cubicBezTo>
                        <a:pt x="121" y="106"/>
                        <a:pt x="121" y="106"/>
                        <a:pt x="121" y="107"/>
                      </a:cubicBezTo>
                      <a:cubicBezTo>
                        <a:pt x="121" y="107"/>
                        <a:pt x="121" y="106"/>
                        <a:pt x="120" y="106"/>
                      </a:cubicBezTo>
                      <a:close/>
                      <a:moveTo>
                        <a:pt x="116" y="71"/>
                      </a:moveTo>
                      <a:cubicBezTo>
                        <a:pt x="116" y="70"/>
                        <a:pt x="117" y="70"/>
                        <a:pt x="118" y="70"/>
                      </a:cubicBezTo>
                      <a:cubicBezTo>
                        <a:pt x="118" y="71"/>
                        <a:pt x="117" y="71"/>
                        <a:pt x="116" y="71"/>
                      </a:cubicBezTo>
                      <a:close/>
                      <a:moveTo>
                        <a:pt x="123" y="104"/>
                      </a:moveTo>
                      <a:cubicBezTo>
                        <a:pt x="122" y="105"/>
                        <a:pt x="120" y="105"/>
                        <a:pt x="122" y="104"/>
                      </a:cubicBezTo>
                      <a:cubicBezTo>
                        <a:pt x="121" y="103"/>
                        <a:pt x="122" y="103"/>
                        <a:pt x="122" y="103"/>
                      </a:cubicBezTo>
                      <a:cubicBezTo>
                        <a:pt x="122" y="104"/>
                        <a:pt x="123" y="103"/>
                        <a:pt x="123" y="104"/>
                      </a:cubicBezTo>
                      <a:close/>
                      <a:moveTo>
                        <a:pt x="123" y="108"/>
                      </a:moveTo>
                      <a:cubicBezTo>
                        <a:pt x="124" y="109"/>
                        <a:pt x="123" y="109"/>
                        <a:pt x="123" y="109"/>
                      </a:cubicBezTo>
                      <a:cubicBezTo>
                        <a:pt x="123" y="109"/>
                        <a:pt x="122" y="109"/>
                        <a:pt x="122" y="108"/>
                      </a:cubicBezTo>
                      <a:cubicBezTo>
                        <a:pt x="122" y="107"/>
                        <a:pt x="123" y="108"/>
                        <a:pt x="123" y="108"/>
                      </a:cubicBezTo>
                      <a:close/>
                      <a:moveTo>
                        <a:pt x="119" y="80"/>
                      </a:moveTo>
                      <a:cubicBezTo>
                        <a:pt x="119" y="79"/>
                        <a:pt x="119" y="80"/>
                        <a:pt x="120" y="80"/>
                      </a:cubicBezTo>
                      <a:cubicBezTo>
                        <a:pt x="120" y="80"/>
                        <a:pt x="119" y="80"/>
                        <a:pt x="119" y="80"/>
                      </a:cubicBezTo>
                      <a:close/>
                      <a:moveTo>
                        <a:pt x="122" y="102"/>
                      </a:moveTo>
                      <a:cubicBezTo>
                        <a:pt x="122" y="102"/>
                        <a:pt x="122" y="101"/>
                        <a:pt x="122" y="101"/>
                      </a:cubicBezTo>
                      <a:cubicBezTo>
                        <a:pt x="122" y="101"/>
                        <a:pt x="122" y="102"/>
                        <a:pt x="122" y="102"/>
                      </a:cubicBezTo>
                      <a:cubicBezTo>
                        <a:pt x="122" y="102"/>
                        <a:pt x="122" y="102"/>
                        <a:pt x="122" y="102"/>
                      </a:cubicBezTo>
                      <a:close/>
                      <a:moveTo>
                        <a:pt x="125" y="107"/>
                      </a:moveTo>
                      <a:cubicBezTo>
                        <a:pt x="124" y="108"/>
                        <a:pt x="126" y="107"/>
                        <a:pt x="126" y="108"/>
                      </a:cubicBezTo>
                      <a:cubicBezTo>
                        <a:pt x="126" y="107"/>
                        <a:pt x="126" y="107"/>
                        <a:pt x="127" y="106"/>
                      </a:cubicBezTo>
                      <a:cubicBezTo>
                        <a:pt x="127" y="107"/>
                        <a:pt x="127" y="106"/>
                        <a:pt x="128" y="106"/>
                      </a:cubicBezTo>
                      <a:cubicBezTo>
                        <a:pt x="127" y="107"/>
                        <a:pt x="130" y="107"/>
                        <a:pt x="130" y="107"/>
                      </a:cubicBezTo>
                      <a:cubicBezTo>
                        <a:pt x="130" y="108"/>
                        <a:pt x="129" y="108"/>
                        <a:pt x="129" y="107"/>
                      </a:cubicBezTo>
                      <a:cubicBezTo>
                        <a:pt x="129" y="108"/>
                        <a:pt x="128" y="109"/>
                        <a:pt x="127" y="108"/>
                      </a:cubicBezTo>
                      <a:cubicBezTo>
                        <a:pt x="126" y="108"/>
                        <a:pt x="125" y="109"/>
                        <a:pt x="125" y="108"/>
                      </a:cubicBezTo>
                      <a:cubicBezTo>
                        <a:pt x="125" y="108"/>
                        <a:pt x="124" y="108"/>
                        <a:pt x="125" y="108"/>
                      </a:cubicBezTo>
                      <a:cubicBezTo>
                        <a:pt x="124" y="109"/>
                        <a:pt x="124" y="108"/>
                        <a:pt x="124" y="109"/>
                      </a:cubicBezTo>
                      <a:cubicBezTo>
                        <a:pt x="124" y="107"/>
                        <a:pt x="124" y="107"/>
                        <a:pt x="125" y="107"/>
                      </a:cubicBezTo>
                      <a:close/>
                      <a:moveTo>
                        <a:pt x="120" y="64"/>
                      </a:moveTo>
                      <a:cubicBezTo>
                        <a:pt x="120" y="64"/>
                        <a:pt x="119" y="65"/>
                        <a:pt x="119" y="64"/>
                      </a:cubicBezTo>
                      <a:cubicBezTo>
                        <a:pt x="119" y="64"/>
                        <a:pt x="120" y="64"/>
                        <a:pt x="120" y="64"/>
                      </a:cubicBezTo>
                      <a:close/>
                      <a:moveTo>
                        <a:pt x="123" y="93"/>
                      </a:moveTo>
                      <a:cubicBezTo>
                        <a:pt x="123" y="93"/>
                        <a:pt x="124" y="92"/>
                        <a:pt x="124" y="93"/>
                      </a:cubicBezTo>
                      <a:cubicBezTo>
                        <a:pt x="124" y="93"/>
                        <a:pt x="124" y="94"/>
                        <a:pt x="123" y="93"/>
                      </a:cubicBezTo>
                      <a:close/>
                      <a:moveTo>
                        <a:pt x="120" y="60"/>
                      </a:moveTo>
                      <a:cubicBezTo>
                        <a:pt x="120" y="60"/>
                        <a:pt x="120" y="61"/>
                        <a:pt x="120" y="61"/>
                      </a:cubicBezTo>
                      <a:cubicBezTo>
                        <a:pt x="120" y="61"/>
                        <a:pt x="120" y="61"/>
                        <a:pt x="120" y="61"/>
                      </a:cubicBezTo>
                      <a:cubicBezTo>
                        <a:pt x="120" y="61"/>
                        <a:pt x="119" y="60"/>
                        <a:pt x="120" y="60"/>
                      </a:cubicBezTo>
                      <a:close/>
                      <a:moveTo>
                        <a:pt x="123" y="80"/>
                      </a:moveTo>
                      <a:cubicBezTo>
                        <a:pt x="123" y="80"/>
                        <a:pt x="123" y="79"/>
                        <a:pt x="123" y="80"/>
                      </a:cubicBezTo>
                      <a:cubicBezTo>
                        <a:pt x="123" y="79"/>
                        <a:pt x="124" y="79"/>
                        <a:pt x="124" y="79"/>
                      </a:cubicBezTo>
                      <a:cubicBezTo>
                        <a:pt x="124" y="80"/>
                        <a:pt x="123" y="79"/>
                        <a:pt x="123" y="80"/>
                      </a:cubicBezTo>
                      <a:close/>
                      <a:moveTo>
                        <a:pt x="121" y="61"/>
                      </a:moveTo>
                      <a:cubicBezTo>
                        <a:pt x="121" y="60"/>
                        <a:pt x="121" y="60"/>
                        <a:pt x="121" y="60"/>
                      </a:cubicBezTo>
                      <a:cubicBezTo>
                        <a:pt x="121" y="60"/>
                        <a:pt x="121" y="61"/>
                        <a:pt x="121" y="61"/>
                      </a:cubicBezTo>
                      <a:close/>
                      <a:moveTo>
                        <a:pt x="125" y="85"/>
                      </a:moveTo>
                      <a:cubicBezTo>
                        <a:pt x="125" y="86"/>
                        <a:pt x="125" y="86"/>
                        <a:pt x="124" y="86"/>
                      </a:cubicBezTo>
                      <a:cubicBezTo>
                        <a:pt x="125" y="86"/>
                        <a:pt x="124" y="85"/>
                        <a:pt x="125" y="85"/>
                      </a:cubicBezTo>
                      <a:close/>
                      <a:moveTo>
                        <a:pt x="124" y="61"/>
                      </a:moveTo>
                      <a:cubicBezTo>
                        <a:pt x="124" y="62"/>
                        <a:pt x="124" y="62"/>
                        <a:pt x="124" y="62"/>
                      </a:cubicBezTo>
                      <a:cubicBezTo>
                        <a:pt x="123" y="62"/>
                        <a:pt x="123" y="61"/>
                        <a:pt x="123" y="61"/>
                      </a:cubicBezTo>
                      <a:cubicBezTo>
                        <a:pt x="123" y="60"/>
                        <a:pt x="123" y="61"/>
                        <a:pt x="124" y="61"/>
                      </a:cubicBezTo>
                      <a:close/>
                      <a:moveTo>
                        <a:pt x="130" y="124"/>
                      </a:moveTo>
                      <a:cubicBezTo>
                        <a:pt x="130" y="123"/>
                        <a:pt x="131" y="123"/>
                        <a:pt x="131" y="123"/>
                      </a:cubicBezTo>
                      <a:cubicBezTo>
                        <a:pt x="131" y="123"/>
                        <a:pt x="131" y="124"/>
                        <a:pt x="130" y="124"/>
                      </a:cubicBezTo>
                      <a:close/>
                      <a:moveTo>
                        <a:pt x="130" y="104"/>
                      </a:moveTo>
                      <a:cubicBezTo>
                        <a:pt x="129" y="105"/>
                        <a:pt x="129" y="105"/>
                        <a:pt x="129" y="105"/>
                      </a:cubicBezTo>
                      <a:cubicBezTo>
                        <a:pt x="129" y="104"/>
                        <a:pt x="130" y="103"/>
                        <a:pt x="130" y="104"/>
                      </a:cubicBezTo>
                      <a:close/>
                      <a:moveTo>
                        <a:pt x="131" y="109"/>
                      </a:moveTo>
                      <a:cubicBezTo>
                        <a:pt x="131" y="109"/>
                        <a:pt x="131" y="109"/>
                        <a:pt x="131" y="109"/>
                      </a:cubicBezTo>
                      <a:cubicBezTo>
                        <a:pt x="131" y="108"/>
                        <a:pt x="132" y="109"/>
                        <a:pt x="133" y="109"/>
                      </a:cubicBezTo>
                      <a:cubicBezTo>
                        <a:pt x="133" y="108"/>
                        <a:pt x="133" y="107"/>
                        <a:pt x="133" y="108"/>
                      </a:cubicBezTo>
                      <a:cubicBezTo>
                        <a:pt x="133" y="107"/>
                        <a:pt x="133" y="107"/>
                        <a:pt x="134" y="107"/>
                      </a:cubicBezTo>
                      <a:cubicBezTo>
                        <a:pt x="133" y="108"/>
                        <a:pt x="134" y="108"/>
                        <a:pt x="134" y="109"/>
                      </a:cubicBezTo>
                      <a:cubicBezTo>
                        <a:pt x="133" y="109"/>
                        <a:pt x="132" y="109"/>
                        <a:pt x="131" y="109"/>
                      </a:cubicBezTo>
                      <a:close/>
                      <a:moveTo>
                        <a:pt x="128" y="78"/>
                      </a:moveTo>
                      <a:cubicBezTo>
                        <a:pt x="128" y="78"/>
                        <a:pt x="128" y="78"/>
                        <a:pt x="128" y="78"/>
                      </a:cubicBezTo>
                      <a:cubicBezTo>
                        <a:pt x="129" y="78"/>
                        <a:pt x="129" y="78"/>
                        <a:pt x="129" y="79"/>
                      </a:cubicBezTo>
                      <a:cubicBezTo>
                        <a:pt x="129" y="80"/>
                        <a:pt x="128" y="80"/>
                        <a:pt x="128" y="78"/>
                      </a:cubicBezTo>
                      <a:close/>
                      <a:moveTo>
                        <a:pt x="131" y="89"/>
                      </a:moveTo>
                      <a:cubicBezTo>
                        <a:pt x="131" y="89"/>
                        <a:pt x="130" y="88"/>
                        <a:pt x="131" y="89"/>
                      </a:cubicBezTo>
                      <a:cubicBezTo>
                        <a:pt x="131" y="90"/>
                        <a:pt x="130" y="89"/>
                        <a:pt x="130" y="89"/>
                      </a:cubicBezTo>
                      <a:cubicBezTo>
                        <a:pt x="130" y="88"/>
                        <a:pt x="131" y="89"/>
                        <a:pt x="131" y="88"/>
                      </a:cubicBezTo>
                      <a:cubicBezTo>
                        <a:pt x="131" y="88"/>
                        <a:pt x="131" y="89"/>
                        <a:pt x="131" y="89"/>
                      </a:cubicBezTo>
                      <a:close/>
                      <a:moveTo>
                        <a:pt x="134" y="105"/>
                      </a:moveTo>
                      <a:cubicBezTo>
                        <a:pt x="134" y="106"/>
                        <a:pt x="133" y="106"/>
                        <a:pt x="132" y="105"/>
                      </a:cubicBezTo>
                      <a:cubicBezTo>
                        <a:pt x="132" y="104"/>
                        <a:pt x="133" y="105"/>
                        <a:pt x="134" y="105"/>
                      </a:cubicBezTo>
                      <a:close/>
                      <a:moveTo>
                        <a:pt x="131" y="78"/>
                      </a:moveTo>
                      <a:cubicBezTo>
                        <a:pt x="130" y="79"/>
                        <a:pt x="130" y="78"/>
                        <a:pt x="130" y="78"/>
                      </a:cubicBezTo>
                      <a:cubicBezTo>
                        <a:pt x="130" y="77"/>
                        <a:pt x="131" y="78"/>
                        <a:pt x="131" y="78"/>
                      </a:cubicBezTo>
                      <a:close/>
                      <a:moveTo>
                        <a:pt x="134" y="110"/>
                      </a:moveTo>
                      <a:cubicBezTo>
                        <a:pt x="134" y="109"/>
                        <a:pt x="135" y="109"/>
                        <a:pt x="135" y="109"/>
                      </a:cubicBezTo>
                      <a:cubicBezTo>
                        <a:pt x="135" y="110"/>
                        <a:pt x="135" y="110"/>
                        <a:pt x="134" y="110"/>
                      </a:cubicBezTo>
                      <a:close/>
                      <a:moveTo>
                        <a:pt x="132" y="85"/>
                      </a:moveTo>
                      <a:cubicBezTo>
                        <a:pt x="132" y="84"/>
                        <a:pt x="132" y="84"/>
                        <a:pt x="133" y="84"/>
                      </a:cubicBezTo>
                      <a:cubicBezTo>
                        <a:pt x="133" y="84"/>
                        <a:pt x="132" y="85"/>
                        <a:pt x="133" y="85"/>
                      </a:cubicBezTo>
                      <a:cubicBezTo>
                        <a:pt x="133" y="85"/>
                        <a:pt x="132" y="85"/>
                        <a:pt x="132" y="85"/>
                      </a:cubicBezTo>
                      <a:close/>
                      <a:moveTo>
                        <a:pt x="134" y="98"/>
                      </a:moveTo>
                      <a:cubicBezTo>
                        <a:pt x="134" y="97"/>
                        <a:pt x="135" y="97"/>
                        <a:pt x="135" y="98"/>
                      </a:cubicBezTo>
                      <a:cubicBezTo>
                        <a:pt x="135" y="98"/>
                        <a:pt x="134" y="98"/>
                        <a:pt x="134" y="98"/>
                      </a:cubicBezTo>
                      <a:close/>
                      <a:moveTo>
                        <a:pt x="136" y="102"/>
                      </a:moveTo>
                      <a:cubicBezTo>
                        <a:pt x="136" y="103"/>
                        <a:pt x="135" y="102"/>
                        <a:pt x="135" y="102"/>
                      </a:cubicBezTo>
                      <a:cubicBezTo>
                        <a:pt x="135" y="101"/>
                        <a:pt x="135" y="102"/>
                        <a:pt x="136" y="102"/>
                      </a:cubicBezTo>
                      <a:close/>
                      <a:moveTo>
                        <a:pt x="138" y="117"/>
                      </a:moveTo>
                      <a:cubicBezTo>
                        <a:pt x="138" y="118"/>
                        <a:pt x="137" y="117"/>
                        <a:pt x="137" y="118"/>
                      </a:cubicBezTo>
                      <a:cubicBezTo>
                        <a:pt x="137" y="117"/>
                        <a:pt x="137" y="117"/>
                        <a:pt x="138" y="117"/>
                      </a:cubicBezTo>
                      <a:close/>
                      <a:moveTo>
                        <a:pt x="133" y="74"/>
                      </a:moveTo>
                      <a:cubicBezTo>
                        <a:pt x="133" y="75"/>
                        <a:pt x="133" y="75"/>
                        <a:pt x="132" y="75"/>
                      </a:cubicBezTo>
                      <a:cubicBezTo>
                        <a:pt x="132" y="74"/>
                        <a:pt x="133" y="75"/>
                        <a:pt x="133" y="74"/>
                      </a:cubicBezTo>
                      <a:close/>
                      <a:moveTo>
                        <a:pt x="132" y="62"/>
                      </a:moveTo>
                      <a:cubicBezTo>
                        <a:pt x="131" y="62"/>
                        <a:pt x="131" y="62"/>
                        <a:pt x="131" y="62"/>
                      </a:cubicBezTo>
                      <a:cubicBezTo>
                        <a:pt x="131" y="61"/>
                        <a:pt x="131" y="60"/>
                        <a:pt x="132" y="60"/>
                      </a:cubicBezTo>
                      <a:cubicBezTo>
                        <a:pt x="131" y="61"/>
                        <a:pt x="132" y="61"/>
                        <a:pt x="132" y="62"/>
                      </a:cubicBezTo>
                      <a:close/>
                      <a:moveTo>
                        <a:pt x="135" y="85"/>
                      </a:moveTo>
                      <a:cubicBezTo>
                        <a:pt x="135" y="85"/>
                        <a:pt x="136" y="85"/>
                        <a:pt x="136" y="85"/>
                      </a:cubicBezTo>
                      <a:cubicBezTo>
                        <a:pt x="137" y="85"/>
                        <a:pt x="136" y="85"/>
                        <a:pt x="137" y="85"/>
                      </a:cubicBezTo>
                      <a:cubicBezTo>
                        <a:pt x="137" y="85"/>
                        <a:pt x="137" y="85"/>
                        <a:pt x="137" y="85"/>
                      </a:cubicBezTo>
                      <a:cubicBezTo>
                        <a:pt x="137" y="86"/>
                        <a:pt x="137" y="85"/>
                        <a:pt x="137" y="86"/>
                      </a:cubicBezTo>
                      <a:cubicBezTo>
                        <a:pt x="138" y="86"/>
                        <a:pt x="138" y="85"/>
                        <a:pt x="137" y="85"/>
                      </a:cubicBezTo>
                      <a:cubicBezTo>
                        <a:pt x="138" y="84"/>
                        <a:pt x="138" y="86"/>
                        <a:pt x="138" y="86"/>
                      </a:cubicBezTo>
                      <a:cubicBezTo>
                        <a:pt x="138" y="87"/>
                        <a:pt x="137" y="86"/>
                        <a:pt x="137" y="87"/>
                      </a:cubicBezTo>
                      <a:cubicBezTo>
                        <a:pt x="137" y="87"/>
                        <a:pt x="136" y="87"/>
                        <a:pt x="136" y="86"/>
                      </a:cubicBezTo>
                      <a:cubicBezTo>
                        <a:pt x="136" y="87"/>
                        <a:pt x="135" y="86"/>
                        <a:pt x="135" y="86"/>
                      </a:cubicBezTo>
                      <a:cubicBezTo>
                        <a:pt x="135" y="86"/>
                        <a:pt x="135" y="85"/>
                        <a:pt x="135" y="85"/>
                      </a:cubicBezTo>
                      <a:close/>
                      <a:moveTo>
                        <a:pt x="134" y="75"/>
                      </a:moveTo>
                      <a:cubicBezTo>
                        <a:pt x="134" y="76"/>
                        <a:pt x="134" y="76"/>
                        <a:pt x="134" y="76"/>
                      </a:cubicBezTo>
                      <a:cubicBezTo>
                        <a:pt x="134" y="76"/>
                        <a:pt x="135" y="77"/>
                        <a:pt x="135" y="77"/>
                      </a:cubicBezTo>
                      <a:cubicBezTo>
                        <a:pt x="135" y="76"/>
                        <a:pt x="135" y="76"/>
                        <a:pt x="135" y="76"/>
                      </a:cubicBezTo>
                      <a:cubicBezTo>
                        <a:pt x="135" y="76"/>
                        <a:pt x="135" y="76"/>
                        <a:pt x="135" y="76"/>
                      </a:cubicBezTo>
                      <a:cubicBezTo>
                        <a:pt x="135" y="76"/>
                        <a:pt x="135" y="75"/>
                        <a:pt x="136" y="75"/>
                      </a:cubicBezTo>
                      <a:cubicBezTo>
                        <a:pt x="136" y="76"/>
                        <a:pt x="135" y="77"/>
                        <a:pt x="136" y="78"/>
                      </a:cubicBezTo>
                      <a:cubicBezTo>
                        <a:pt x="135" y="77"/>
                        <a:pt x="135" y="78"/>
                        <a:pt x="135" y="78"/>
                      </a:cubicBezTo>
                      <a:cubicBezTo>
                        <a:pt x="134" y="77"/>
                        <a:pt x="135" y="76"/>
                        <a:pt x="134" y="76"/>
                      </a:cubicBezTo>
                      <a:cubicBezTo>
                        <a:pt x="134" y="76"/>
                        <a:pt x="134" y="76"/>
                        <a:pt x="134" y="75"/>
                      </a:cubicBezTo>
                      <a:close/>
                      <a:moveTo>
                        <a:pt x="137" y="82"/>
                      </a:moveTo>
                      <a:cubicBezTo>
                        <a:pt x="136" y="82"/>
                        <a:pt x="136" y="83"/>
                        <a:pt x="135" y="81"/>
                      </a:cubicBezTo>
                      <a:cubicBezTo>
                        <a:pt x="136" y="81"/>
                        <a:pt x="137" y="82"/>
                        <a:pt x="136" y="81"/>
                      </a:cubicBezTo>
                      <a:cubicBezTo>
                        <a:pt x="137" y="82"/>
                        <a:pt x="137" y="81"/>
                        <a:pt x="137" y="82"/>
                      </a:cubicBezTo>
                      <a:cubicBezTo>
                        <a:pt x="137" y="82"/>
                        <a:pt x="137" y="82"/>
                        <a:pt x="137" y="82"/>
                      </a:cubicBezTo>
                      <a:close/>
                      <a:moveTo>
                        <a:pt x="136" y="71"/>
                      </a:moveTo>
                      <a:cubicBezTo>
                        <a:pt x="135" y="70"/>
                        <a:pt x="135" y="70"/>
                        <a:pt x="135" y="69"/>
                      </a:cubicBezTo>
                      <a:cubicBezTo>
                        <a:pt x="135" y="68"/>
                        <a:pt x="136" y="70"/>
                        <a:pt x="135" y="68"/>
                      </a:cubicBezTo>
                      <a:cubicBezTo>
                        <a:pt x="136" y="69"/>
                        <a:pt x="136" y="69"/>
                        <a:pt x="136" y="69"/>
                      </a:cubicBezTo>
                      <a:cubicBezTo>
                        <a:pt x="136" y="69"/>
                        <a:pt x="136" y="69"/>
                        <a:pt x="136" y="70"/>
                      </a:cubicBezTo>
                      <a:cubicBezTo>
                        <a:pt x="136" y="71"/>
                        <a:pt x="137" y="71"/>
                        <a:pt x="137" y="71"/>
                      </a:cubicBezTo>
                      <a:cubicBezTo>
                        <a:pt x="137" y="72"/>
                        <a:pt x="136" y="71"/>
                        <a:pt x="136" y="71"/>
                      </a:cubicBezTo>
                      <a:close/>
                      <a:moveTo>
                        <a:pt x="139" y="105"/>
                      </a:moveTo>
                      <a:cubicBezTo>
                        <a:pt x="139" y="104"/>
                        <a:pt x="140" y="105"/>
                        <a:pt x="140" y="104"/>
                      </a:cubicBezTo>
                      <a:cubicBezTo>
                        <a:pt x="140" y="105"/>
                        <a:pt x="139" y="105"/>
                        <a:pt x="139" y="105"/>
                      </a:cubicBezTo>
                      <a:close/>
                      <a:moveTo>
                        <a:pt x="138" y="91"/>
                      </a:moveTo>
                      <a:cubicBezTo>
                        <a:pt x="138" y="90"/>
                        <a:pt x="139" y="90"/>
                        <a:pt x="139" y="91"/>
                      </a:cubicBezTo>
                      <a:cubicBezTo>
                        <a:pt x="139" y="91"/>
                        <a:pt x="138" y="91"/>
                        <a:pt x="138" y="91"/>
                      </a:cubicBezTo>
                      <a:close/>
                      <a:moveTo>
                        <a:pt x="137" y="81"/>
                      </a:moveTo>
                      <a:cubicBezTo>
                        <a:pt x="137" y="81"/>
                        <a:pt x="138" y="81"/>
                        <a:pt x="138" y="82"/>
                      </a:cubicBezTo>
                      <a:cubicBezTo>
                        <a:pt x="138" y="82"/>
                        <a:pt x="138" y="81"/>
                        <a:pt x="137" y="81"/>
                      </a:cubicBezTo>
                      <a:close/>
                      <a:moveTo>
                        <a:pt x="139" y="91"/>
                      </a:moveTo>
                      <a:cubicBezTo>
                        <a:pt x="139" y="91"/>
                        <a:pt x="140" y="90"/>
                        <a:pt x="140" y="89"/>
                      </a:cubicBezTo>
                      <a:cubicBezTo>
                        <a:pt x="140" y="90"/>
                        <a:pt x="141" y="88"/>
                        <a:pt x="141" y="90"/>
                      </a:cubicBezTo>
                      <a:cubicBezTo>
                        <a:pt x="141" y="89"/>
                        <a:pt x="142" y="89"/>
                        <a:pt x="142" y="88"/>
                      </a:cubicBezTo>
                      <a:cubicBezTo>
                        <a:pt x="142" y="89"/>
                        <a:pt x="142" y="89"/>
                        <a:pt x="142" y="90"/>
                      </a:cubicBezTo>
                      <a:cubicBezTo>
                        <a:pt x="141" y="90"/>
                        <a:pt x="140" y="91"/>
                        <a:pt x="139" y="91"/>
                      </a:cubicBezTo>
                      <a:close/>
                      <a:moveTo>
                        <a:pt x="136" y="60"/>
                      </a:moveTo>
                      <a:cubicBezTo>
                        <a:pt x="136" y="60"/>
                        <a:pt x="137" y="60"/>
                        <a:pt x="137" y="59"/>
                      </a:cubicBezTo>
                      <a:cubicBezTo>
                        <a:pt x="137" y="60"/>
                        <a:pt x="137" y="60"/>
                        <a:pt x="137" y="60"/>
                      </a:cubicBezTo>
                      <a:cubicBezTo>
                        <a:pt x="137" y="60"/>
                        <a:pt x="136" y="61"/>
                        <a:pt x="136" y="60"/>
                      </a:cubicBezTo>
                      <a:close/>
                      <a:moveTo>
                        <a:pt x="138" y="69"/>
                      </a:moveTo>
                      <a:cubicBezTo>
                        <a:pt x="137" y="69"/>
                        <a:pt x="137" y="69"/>
                        <a:pt x="137" y="68"/>
                      </a:cubicBezTo>
                      <a:cubicBezTo>
                        <a:pt x="137" y="68"/>
                        <a:pt x="138" y="68"/>
                        <a:pt x="138" y="69"/>
                      </a:cubicBezTo>
                      <a:close/>
                      <a:moveTo>
                        <a:pt x="139" y="57"/>
                      </a:moveTo>
                      <a:cubicBezTo>
                        <a:pt x="140" y="56"/>
                        <a:pt x="142" y="56"/>
                        <a:pt x="142" y="57"/>
                      </a:cubicBezTo>
                      <a:cubicBezTo>
                        <a:pt x="141" y="58"/>
                        <a:pt x="139" y="58"/>
                        <a:pt x="137" y="57"/>
                      </a:cubicBezTo>
                      <a:cubicBezTo>
                        <a:pt x="137" y="57"/>
                        <a:pt x="138" y="57"/>
                        <a:pt x="139" y="57"/>
                      </a:cubicBezTo>
                      <a:close/>
                      <a:moveTo>
                        <a:pt x="144" y="104"/>
                      </a:moveTo>
                      <a:cubicBezTo>
                        <a:pt x="144" y="104"/>
                        <a:pt x="144" y="104"/>
                        <a:pt x="143" y="104"/>
                      </a:cubicBezTo>
                      <a:cubicBezTo>
                        <a:pt x="144" y="103"/>
                        <a:pt x="144" y="103"/>
                        <a:pt x="144" y="104"/>
                      </a:cubicBezTo>
                      <a:close/>
                      <a:moveTo>
                        <a:pt x="140" y="72"/>
                      </a:moveTo>
                      <a:cubicBezTo>
                        <a:pt x="140" y="72"/>
                        <a:pt x="141" y="72"/>
                        <a:pt x="141" y="73"/>
                      </a:cubicBezTo>
                      <a:cubicBezTo>
                        <a:pt x="141" y="74"/>
                        <a:pt x="140" y="73"/>
                        <a:pt x="140" y="74"/>
                      </a:cubicBezTo>
                      <a:cubicBezTo>
                        <a:pt x="140" y="73"/>
                        <a:pt x="140" y="73"/>
                        <a:pt x="140" y="72"/>
                      </a:cubicBezTo>
                      <a:close/>
                      <a:moveTo>
                        <a:pt x="145" y="95"/>
                      </a:moveTo>
                      <a:cubicBezTo>
                        <a:pt x="144" y="95"/>
                        <a:pt x="144" y="95"/>
                        <a:pt x="144" y="95"/>
                      </a:cubicBezTo>
                      <a:cubicBezTo>
                        <a:pt x="144" y="94"/>
                        <a:pt x="145" y="93"/>
                        <a:pt x="146" y="93"/>
                      </a:cubicBezTo>
                      <a:cubicBezTo>
                        <a:pt x="146" y="94"/>
                        <a:pt x="145" y="94"/>
                        <a:pt x="145" y="95"/>
                      </a:cubicBezTo>
                      <a:close/>
                      <a:moveTo>
                        <a:pt x="146" y="95"/>
                      </a:moveTo>
                      <a:cubicBezTo>
                        <a:pt x="146" y="95"/>
                        <a:pt x="146" y="95"/>
                        <a:pt x="146" y="94"/>
                      </a:cubicBezTo>
                      <a:cubicBezTo>
                        <a:pt x="146" y="94"/>
                        <a:pt x="146" y="95"/>
                        <a:pt x="146" y="95"/>
                      </a:cubicBezTo>
                      <a:cubicBezTo>
                        <a:pt x="146" y="94"/>
                        <a:pt x="146" y="94"/>
                        <a:pt x="146" y="94"/>
                      </a:cubicBezTo>
                      <a:cubicBezTo>
                        <a:pt x="146" y="95"/>
                        <a:pt x="146" y="95"/>
                        <a:pt x="146" y="95"/>
                      </a:cubicBezTo>
                      <a:close/>
                      <a:moveTo>
                        <a:pt x="146" y="55"/>
                      </a:moveTo>
                      <a:cubicBezTo>
                        <a:pt x="146" y="56"/>
                        <a:pt x="144" y="54"/>
                        <a:pt x="146" y="55"/>
                      </a:cubicBezTo>
                      <a:close/>
                      <a:moveTo>
                        <a:pt x="148" y="77"/>
                      </a:moveTo>
                      <a:cubicBezTo>
                        <a:pt x="148" y="77"/>
                        <a:pt x="149" y="77"/>
                        <a:pt x="149" y="76"/>
                      </a:cubicBezTo>
                      <a:cubicBezTo>
                        <a:pt x="149" y="76"/>
                        <a:pt x="149" y="77"/>
                        <a:pt x="150" y="77"/>
                      </a:cubicBezTo>
                      <a:cubicBezTo>
                        <a:pt x="149" y="78"/>
                        <a:pt x="149" y="77"/>
                        <a:pt x="148" y="77"/>
                      </a:cubicBezTo>
                      <a:close/>
                      <a:moveTo>
                        <a:pt x="151" y="90"/>
                      </a:moveTo>
                      <a:cubicBezTo>
                        <a:pt x="151" y="91"/>
                        <a:pt x="150" y="90"/>
                        <a:pt x="150" y="90"/>
                      </a:cubicBezTo>
                      <a:cubicBezTo>
                        <a:pt x="150" y="89"/>
                        <a:pt x="151" y="90"/>
                        <a:pt x="151" y="90"/>
                      </a:cubicBezTo>
                      <a:close/>
                      <a:moveTo>
                        <a:pt x="148" y="70"/>
                      </a:moveTo>
                      <a:cubicBezTo>
                        <a:pt x="148" y="70"/>
                        <a:pt x="149" y="69"/>
                        <a:pt x="149" y="70"/>
                      </a:cubicBezTo>
                      <a:cubicBezTo>
                        <a:pt x="149" y="71"/>
                        <a:pt x="148" y="70"/>
                        <a:pt x="148" y="70"/>
                      </a:cubicBezTo>
                      <a:close/>
                      <a:moveTo>
                        <a:pt x="152" y="99"/>
                      </a:moveTo>
                      <a:cubicBezTo>
                        <a:pt x="153" y="100"/>
                        <a:pt x="152" y="99"/>
                        <a:pt x="152" y="100"/>
                      </a:cubicBezTo>
                      <a:cubicBezTo>
                        <a:pt x="152" y="100"/>
                        <a:pt x="152" y="99"/>
                        <a:pt x="152" y="99"/>
                      </a:cubicBezTo>
                      <a:close/>
                      <a:moveTo>
                        <a:pt x="153" y="86"/>
                      </a:moveTo>
                      <a:cubicBezTo>
                        <a:pt x="154" y="87"/>
                        <a:pt x="154" y="87"/>
                        <a:pt x="154" y="87"/>
                      </a:cubicBezTo>
                      <a:cubicBezTo>
                        <a:pt x="154" y="88"/>
                        <a:pt x="152" y="87"/>
                        <a:pt x="153" y="88"/>
                      </a:cubicBezTo>
                      <a:cubicBezTo>
                        <a:pt x="152" y="88"/>
                        <a:pt x="151" y="88"/>
                        <a:pt x="151" y="88"/>
                      </a:cubicBezTo>
                      <a:cubicBezTo>
                        <a:pt x="151" y="86"/>
                        <a:pt x="152" y="87"/>
                        <a:pt x="153" y="86"/>
                      </a:cubicBezTo>
                      <a:close/>
                      <a:moveTo>
                        <a:pt x="153" y="92"/>
                      </a:moveTo>
                      <a:cubicBezTo>
                        <a:pt x="153" y="92"/>
                        <a:pt x="153" y="93"/>
                        <a:pt x="153" y="94"/>
                      </a:cubicBezTo>
                      <a:cubicBezTo>
                        <a:pt x="152" y="94"/>
                        <a:pt x="152" y="92"/>
                        <a:pt x="153" y="92"/>
                      </a:cubicBezTo>
                      <a:close/>
                      <a:moveTo>
                        <a:pt x="151" y="77"/>
                      </a:moveTo>
                      <a:cubicBezTo>
                        <a:pt x="151" y="77"/>
                        <a:pt x="151" y="77"/>
                        <a:pt x="151" y="77"/>
                      </a:cubicBezTo>
                      <a:cubicBezTo>
                        <a:pt x="151" y="78"/>
                        <a:pt x="151" y="78"/>
                        <a:pt x="151" y="78"/>
                      </a:cubicBezTo>
                      <a:cubicBezTo>
                        <a:pt x="151" y="78"/>
                        <a:pt x="151" y="78"/>
                        <a:pt x="151" y="78"/>
                      </a:cubicBezTo>
                      <a:cubicBezTo>
                        <a:pt x="150" y="77"/>
                        <a:pt x="151" y="78"/>
                        <a:pt x="151" y="77"/>
                      </a:cubicBezTo>
                      <a:close/>
                      <a:moveTo>
                        <a:pt x="152" y="76"/>
                      </a:moveTo>
                      <a:cubicBezTo>
                        <a:pt x="151" y="76"/>
                        <a:pt x="151" y="76"/>
                        <a:pt x="151" y="76"/>
                      </a:cubicBezTo>
                      <a:cubicBezTo>
                        <a:pt x="151" y="75"/>
                        <a:pt x="152" y="75"/>
                        <a:pt x="152" y="76"/>
                      </a:cubicBezTo>
                      <a:close/>
                      <a:moveTo>
                        <a:pt x="153" y="85"/>
                      </a:moveTo>
                      <a:cubicBezTo>
                        <a:pt x="153" y="85"/>
                        <a:pt x="153" y="85"/>
                        <a:pt x="152" y="85"/>
                      </a:cubicBezTo>
                      <a:cubicBezTo>
                        <a:pt x="152" y="84"/>
                        <a:pt x="153" y="84"/>
                        <a:pt x="153" y="85"/>
                      </a:cubicBezTo>
                      <a:close/>
                      <a:moveTo>
                        <a:pt x="151" y="53"/>
                      </a:moveTo>
                      <a:cubicBezTo>
                        <a:pt x="150" y="54"/>
                        <a:pt x="150" y="54"/>
                        <a:pt x="149" y="54"/>
                      </a:cubicBezTo>
                      <a:cubicBezTo>
                        <a:pt x="149" y="53"/>
                        <a:pt x="150" y="54"/>
                        <a:pt x="151" y="53"/>
                      </a:cubicBezTo>
                      <a:close/>
                      <a:moveTo>
                        <a:pt x="157" y="112"/>
                      </a:moveTo>
                      <a:cubicBezTo>
                        <a:pt x="157" y="112"/>
                        <a:pt x="158" y="112"/>
                        <a:pt x="158" y="112"/>
                      </a:cubicBezTo>
                      <a:cubicBezTo>
                        <a:pt x="158" y="112"/>
                        <a:pt x="158" y="113"/>
                        <a:pt x="157" y="113"/>
                      </a:cubicBezTo>
                      <a:cubicBezTo>
                        <a:pt x="157" y="112"/>
                        <a:pt x="157" y="112"/>
                        <a:pt x="157" y="112"/>
                      </a:cubicBezTo>
                      <a:close/>
                      <a:moveTo>
                        <a:pt x="153" y="79"/>
                      </a:moveTo>
                      <a:cubicBezTo>
                        <a:pt x="153" y="79"/>
                        <a:pt x="153" y="79"/>
                        <a:pt x="153" y="79"/>
                      </a:cubicBezTo>
                      <a:cubicBezTo>
                        <a:pt x="153" y="79"/>
                        <a:pt x="153" y="79"/>
                        <a:pt x="154" y="79"/>
                      </a:cubicBezTo>
                      <a:cubicBezTo>
                        <a:pt x="154" y="80"/>
                        <a:pt x="153" y="79"/>
                        <a:pt x="153" y="80"/>
                      </a:cubicBezTo>
                      <a:cubicBezTo>
                        <a:pt x="153" y="80"/>
                        <a:pt x="153" y="79"/>
                        <a:pt x="153" y="79"/>
                      </a:cubicBezTo>
                      <a:close/>
                      <a:moveTo>
                        <a:pt x="156" y="102"/>
                      </a:moveTo>
                      <a:cubicBezTo>
                        <a:pt x="156" y="103"/>
                        <a:pt x="157" y="102"/>
                        <a:pt x="157" y="103"/>
                      </a:cubicBezTo>
                      <a:cubicBezTo>
                        <a:pt x="157" y="103"/>
                        <a:pt x="156" y="103"/>
                        <a:pt x="156" y="103"/>
                      </a:cubicBezTo>
                      <a:cubicBezTo>
                        <a:pt x="156" y="102"/>
                        <a:pt x="156" y="102"/>
                        <a:pt x="156" y="102"/>
                      </a:cubicBezTo>
                      <a:close/>
                      <a:moveTo>
                        <a:pt x="155" y="93"/>
                      </a:moveTo>
                      <a:cubicBezTo>
                        <a:pt x="156" y="93"/>
                        <a:pt x="156" y="93"/>
                        <a:pt x="156" y="93"/>
                      </a:cubicBezTo>
                      <a:cubicBezTo>
                        <a:pt x="156" y="94"/>
                        <a:pt x="155" y="94"/>
                        <a:pt x="155" y="93"/>
                      </a:cubicBezTo>
                      <a:close/>
                      <a:moveTo>
                        <a:pt x="152" y="61"/>
                      </a:moveTo>
                      <a:cubicBezTo>
                        <a:pt x="153" y="61"/>
                        <a:pt x="153" y="60"/>
                        <a:pt x="153" y="61"/>
                      </a:cubicBezTo>
                      <a:cubicBezTo>
                        <a:pt x="153" y="62"/>
                        <a:pt x="153" y="62"/>
                        <a:pt x="152" y="61"/>
                      </a:cubicBezTo>
                      <a:close/>
                      <a:moveTo>
                        <a:pt x="156" y="84"/>
                      </a:moveTo>
                      <a:cubicBezTo>
                        <a:pt x="156" y="84"/>
                        <a:pt x="156" y="84"/>
                        <a:pt x="157" y="84"/>
                      </a:cubicBezTo>
                      <a:cubicBezTo>
                        <a:pt x="157" y="85"/>
                        <a:pt x="156" y="85"/>
                        <a:pt x="156" y="84"/>
                      </a:cubicBezTo>
                      <a:close/>
                      <a:moveTo>
                        <a:pt x="156" y="83"/>
                      </a:moveTo>
                      <a:cubicBezTo>
                        <a:pt x="156" y="83"/>
                        <a:pt x="156" y="82"/>
                        <a:pt x="156" y="82"/>
                      </a:cubicBezTo>
                      <a:cubicBezTo>
                        <a:pt x="156" y="82"/>
                        <a:pt x="156" y="82"/>
                        <a:pt x="156" y="83"/>
                      </a:cubicBezTo>
                      <a:close/>
                      <a:moveTo>
                        <a:pt x="160" y="105"/>
                      </a:moveTo>
                      <a:cubicBezTo>
                        <a:pt x="160" y="106"/>
                        <a:pt x="159" y="106"/>
                        <a:pt x="159" y="106"/>
                      </a:cubicBezTo>
                      <a:cubicBezTo>
                        <a:pt x="159" y="105"/>
                        <a:pt x="160" y="105"/>
                        <a:pt x="160" y="105"/>
                      </a:cubicBezTo>
                      <a:close/>
                      <a:moveTo>
                        <a:pt x="154" y="61"/>
                      </a:moveTo>
                      <a:cubicBezTo>
                        <a:pt x="155" y="61"/>
                        <a:pt x="155" y="60"/>
                        <a:pt x="155" y="61"/>
                      </a:cubicBezTo>
                      <a:cubicBezTo>
                        <a:pt x="155" y="62"/>
                        <a:pt x="154" y="61"/>
                        <a:pt x="154" y="62"/>
                      </a:cubicBezTo>
                      <a:cubicBezTo>
                        <a:pt x="154" y="62"/>
                        <a:pt x="154" y="61"/>
                        <a:pt x="154" y="61"/>
                      </a:cubicBezTo>
                      <a:cubicBezTo>
                        <a:pt x="153" y="60"/>
                        <a:pt x="154" y="61"/>
                        <a:pt x="154" y="60"/>
                      </a:cubicBezTo>
                      <a:cubicBezTo>
                        <a:pt x="154" y="60"/>
                        <a:pt x="154" y="60"/>
                        <a:pt x="154" y="60"/>
                      </a:cubicBezTo>
                      <a:cubicBezTo>
                        <a:pt x="155" y="61"/>
                        <a:pt x="154" y="61"/>
                        <a:pt x="154" y="61"/>
                      </a:cubicBezTo>
                      <a:close/>
                      <a:moveTo>
                        <a:pt x="159" y="99"/>
                      </a:moveTo>
                      <a:cubicBezTo>
                        <a:pt x="159" y="100"/>
                        <a:pt x="160" y="100"/>
                        <a:pt x="160" y="100"/>
                      </a:cubicBezTo>
                      <a:cubicBezTo>
                        <a:pt x="159" y="101"/>
                        <a:pt x="159" y="100"/>
                        <a:pt x="159" y="100"/>
                      </a:cubicBezTo>
                      <a:cubicBezTo>
                        <a:pt x="159" y="100"/>
                        <a:pt x="159" y="100"/>
                        <a:pt x="159" y="99"/>
                      </a:cubicBezTo>
                      <a:close/>
                      <a:moveTo>
                        <a:pt x="161" y="117"/>
                      </a:moveTo>
                      <a:cubicBezTo>
                        <a:pt x="162" y="117"/>
                        <a:pt x="162" y="117"/>
                        <a:pt x="162" y="117"/>
                      </a:cubicBezTo>
                      <a:cubicBezTo>
                        <a:pt x="162" y="117"/>
                        <a:pt x="162" y="118"/>
                        <a:pt x="161" y="118"/>
                      </a:cubicBezTo>
                      <a:cubicBezTo>
                        <a:pt x="161" y="118"/>
                        <a:pt x="161" y="117"/>
                        <a:pt x="161" y="117"/>
                      </a:cubicBezTo>
                      <a:close/>
                      <a:moveTo>
                        <a:pt x="164" y="113"/>
                      </a:moveTo>
                      <a:cubicBezTo>
                        <a:pt x="165" y="114"/>
                        <a:pt x="168" y="112"/>
                        <a:pt x="169" y="113"/>
                      </a:cubicBezTo>
                      <a:cubicBezTo>
                        <a:pt x="167" y="114"/>
                        <a:pt x="165" y="114"/>
                        <a:pt x="163" y="115"/>
                      </a:cubicBezTo>
                      <a:cubicBezTo>
                        <a:pt x="163" y="114"/>
                        <a:pt x="162" y="113"/>
                        <a:pt x="161" y="113"/>
                      </a:cubicBezTo>
                      <a:cubicBezTo>
                        <a:pt x="162" y="112"/>
                        <a:pt x="163" y="115"/>
                        <a:pt x="164" y="113"/>
                      </a:cubicBezTo>
                      <a:close/>
                      <a:moveTo>
                        <a:pt x="159" y="95"/>
                      </a:moveTo>
                      <a:cubicBezTo>
                        <a:pt x="159" y="94"/>
                        <a:pt x="160" y="94"/>
                        <a:pt x="160" y="94"/>
                      </a:cubicBezTo>
                      <a:cubicBezTo>
                        <a:pt x="160" y="96"/>
                        <a:pt x="159" y="94"/>
                        <a:pt x="159" y="95"/>
                      </a:cubicBezTo>
                      <a:close/>
                      <a:moveTo>
                        <a:pt x="159" y="92"/>
                      </a:moveTo>
                      <a:cubicBezTo>
                        <a:pt x="159" y="91"/>
                        <a:pt x="160" y="91"/>
                        <a:pt x="160" y="91"/>
                      </a:cubicBezTo>
                      <a:cubicBezTo>
                        <a:pt x="160" y="92"/>
                        <a:pt x="160" y="92"/>
                        <a:pt x="160" y="92"/>
                      </a:cubicBezTo>
                      <a:cubicBezTo>
                        <a:pt x="159" y="91"/>
                        <a:pt x="159" y="92"/>
                        <a:pt x="159" y="92"/>
                      </a:cubicBezTo>
                      <a:close/>
                      <a:moveTo>
                        <a:pt x="162" y="116"/>
                      </a:moveTo>
                      <a:cubicBezTo>
                        <a:pt x="163" y="116"/>
                        <a:pt x="163" y="116"/>
                        <a:pt x="163" y="116"/>
                      </a:cubicBezTo>
                      <a:cubicBezTo>
                        <a:pt x="163" y="117"/>
                        <a:pt x="162" y="117"/>
                        <a:pt x="162" y="116"/>
                      </a:cubicBezTo>
                      <a:close/>
                      <a:moveTo>
                        <a:pt x="161" y="102"/>
                      </a:moveTo>
                      <a:cubicBezTo>
                        <a:pt x="161" y="102"/>
                        <a:pt x="161" y="102"/>
                        <a:pt x="161" y="102"/>
                      </a:cubicBezTo>
                      <a:cubicBezTo>
                        <a:pt x="160" y="102"/>
                        <a:pt x="161" y="102"/>
                        <a:pt x="160" y="101"/>
                      </a:cubicBezTo>
                      <a:cubicBezTo>
                        <a:pt x="160" y="101"/>
                        <a:pt x="161" y="102"/>
                        <a:pt x="161" y="102"/>
                      </a:cubicBezTo>
                      <a:close/>
                      <a:moveTo>
                        <a:pt x="161" y="99"/>
                      </a:moveTo>
                      <a:cubicBezTo>
                        <a:pt x="161" y="100"/>
                        <a:pt x="160" y="100"/>
                        <a:pt x="161" y="100"/>
                      </a:cubicBezTo>
                      <a:cubicBezTo>
                        <a:pt x="161" y="101"/>
                        <a:pt x="161" y="99"/>
                        <a:pt x="161" y="101"/>
                      </a:cubicBezTo>
                      <a:cubicBezTo>
                        <a:pt x="161" y="100"/>
                        <a:pt x="161" y="101"/>
                        <a:pt x="160" y="101"/>
                      </a:cubicBezTo>
                      <a:cubicBezTo>
                        <a:pt x="160" y="99"/>
                        <a:pt x="160" y="99"/>
                        <a:pt x="160" y="99"/>
                      </a:cubicBezTo>
                      <a:lnTo>
                        <a:pt x="161" y="99"/>
                      </a:lnTo>
                      <a:close/>
                      <a:moveTo>
                        <a:pt x="164" y="112"/>
                      </a:moveTo>
                      <a:cubicBezTo>
                        <a:pt x="163" y="113"/>
                        <a:pt x="163" y="113"/>
                        <a:pt x="162" y="113"/>
                      </a:cubicBezTo>
                      <a:cubicBezTo>
                        <a:pt x="163" y="112"/>
                        <a:pt x="163" y="112"/>
                        <a:pt x="163" y="111"/>
                      </a:cubicBezTo>
                      <a:cubicBezTo>
                        <a:pt x="163" y="113"/>
                        <a:pt x="164" y="111"/>
                        <a:pt x="164" y="112"/>
                      </a:cubicBezTo>
                      <a:close/>
                      <a:moveTo>
                        <a:pt x="163" y="110"/>
                      </a:moveTo>
                      <a:cubicBezTo>
                        <a:pt x="163" y="110"/>
                        <a:pt x="163" y="111"/>
                        <a:pt x="163" y="111"/>
                      </a:cubicBezTo>
                      <a:cubicBezTo>
                        <a:pt x="163" y="111"/>
                        <a:pt x="163" y="111"/>
                        <a:pt x="162" y="111"/>
                      </a:cubicBezTo>
                      <a:cubicBezTo>
                        <a:pt x="162" y="110"/>
                        <a:pt x="163" y="110"/>
                        <a:pt x="163" y="110"/>
                      </a:cubicBezTo>
                      <a:close/>
                      <a:moveTo>
                        <a:pt x="161" y="85"/>
                      </a:moveTo>
                      <a:cubicBezTo>
                        <a:pt x="161" y="86"/>
                        <a:pt x="160" y="87"/>
                        <a:pt x="161" y="87"/>
                      </a:cubicBezTo>
                      <a:cubicBezTo>
                        <a:pt x="160" y="88"/>
                        <a:pt x="160" y="87"/>
                        <a:pt x="159" y="88"/>
                      </a:cubicBezTo>
                      <a:cubicBezTo>
                        <a:pt x="159" y="87"/>
                        <a:pt x="160" y="86"/>
                        <a:pt x="160" y="86"/>
                      </a:cubicBezTo>
                      <a:cubicBezTo>
                        <a:pt x="160" y="85"/>
                        <a:pt x="160" y="86"/>
                        <a:pt x="161" y="85"/>
                      </a:cubicBezTo>
                      <a:close/>
                      <a:moveTo>
                        <a:pt x="158" y="78"/>
                      </a:moveTo>
                      <a:cubicBezTo>
                        <a:pt x="158" y="78"/>
                        <a:pt x="159" y="78"/>
                        <a:pt x="159" y="77"/>
                      </a:cubicBezTo>
                      <a:cubicBezTo>
                        <a:pt x="160" y="78"/>
                        <a:pt x="159" y="78"/>
                        <a:pt x="158" y="78"/>
                      </a:cubicBezTo>
                      <a:close/>
                      <a:moveTo>
                        <a:pt x="160" y="80"/>
                      </a:moveTo>
                      <a:cubicBezTo>
                        <a:pt x="159" y="80"/>
                        <a:pt x="159" y="80"/>
                        <a:pt x="159" y="80"/>
                      </a:cubicBezTo>
                      <a:cubicBezTo>
                        <a:pt x="159" y="79"/>
                        <a:pt x="160" y="79"/>
                        <a:pt x="160" y="80"/>
                      </a:cubicBezTo>
                      <a:close/>
                      <a:moveTo>
                        <a:pt x="162" y="94"/>
                      </a:moveTo>
                      <a:cubicBezTo>
                        <a:pt x="162" y="94"/>
                        <a:pt x="162" y="94"/>
                        <a:pt x="162" y="94"/>
                      </a:cubicBezTo>
                      <a:cubicBezTo>
                        <a:pt x="162" y="93"/>
                        <a:pt x="162" y="94"/>
                        <a:pt x="163" y="94"/>
                      </a:cubicBezTo>
                      <a:cubicBezTo>
                        <a:pt x="163" y="95"/>
                        <a:pt x="162" y="94"/>
                        <a:pt x="162" y="95"/>
                      </a:cubicBezTo>
                      <a:cubicBezTo>
                        <a:pt x="162" y="95"/>
                        <a:pt x="162" y="94"/>
                        <a:pt x="162" y="94"/>
                      </a:cubicBezTo>
                      <a:close/>
                      <a:moveTo>
                        <a:pt x="162" y="89"/>
                      </a:moveTo>
                      <a:cubicBezTo>
                        <a:pt x="162" y="89"/>
                        <a:pt x="162" y="89"/>
                        <a:pt x="162" y="90"/>
                      </a:cubicBezTo>
                      <a:cubicBezTo>
                        <a:pt x="161" y="90"/>
                        <a:pt x="162" y="89"/>
                        <a:pt x="161" y="89"/>
                      </a:cubicBezTo>
                      <a:cubicBezTo>
                        <a:pt x="161" y="88"/>
                        <a:pt x="161" y="88"/>
                        <a:pt x="161" y="88"/>
                      </a:cubicBezTo>
                      <a:cubicBezTo>
                        <a:pt x="162" y="88"/>
                        <a:pt x="162" y="89"/>
                        <a:pt x="162" y="89"/>
                      </a:cubicBezTo>
                      <a:close/>
                      <a:moveTo>
                        <a:pt x="160" y="82"/>
                      </a:moveTo>
                      <a:cubicBezTo>
                        <a:pt x="160" y="81"/>
                        <a:pt x="162" y="81"/>
                        <a:pt x="162" y="82"/>
                      </a:cubicBezTo>
                      <a:cubicBezTo>
                        <a:pt x="161" y="83"/>
                        <a:pt x="161" y="81"/>
                        <a:pt x="160" y="82"/>
                      </a:cubicBezTo>
                      <a:close/>
                      <a:moveTo>
                        <a:pt x="160" y="79"/>
                      </a:moveTo>
                      <a:cubicBezTo>
                        <a:pt x="160" y="78"/>
                        <a:pt x="160" y="77"/>
                        <a:pt x="160" y="77"/>
                      </a:cubicBezTo>
                      <a:cubicBezTo>
                        <a:pt x="160" y="78"/>
                        <a:pt x="160" y="79"/>
                        <a:pt x="160" y="79"/>
                      </a:cubicBezTo>
                      <a:close/>
                      <a:moveTo>
                        <a:pt x="165" y="110"/>
                      </a:moveTo>
                      <a:cubicBezTo>
                        <a:pt x="165" y="110"/>
                        <a:pt x="165" y="111"/>
                        <a:pt x="164" y="111"/>
                      </a:cubicBezTo>
                      <a:cubicBezTo>
                        <a:pt x="164" y="110"/>
                        <a:pt x="165" y="110"/>
                        <a:pt x="165" y="110"/>
                      </a:cubicBezTo>
                      <a:close/>
                      <a:moveTo>
                        <a:pt x="165" y="109"/>
                      </a:moveTo>
                      <a:cubicBezTo>
                        <a:pt x="165" y="108"/>
                        <a:pt x="166" y="108"/>
                        <a:pt x="166" y="108"/>
                      </a:cubicBezTo>
                      <a:cubicBezTo>
                        <a:pt x="166" y="109"/>
                        <a:pt x="166" y="109"/>
                        <a:pt x="165" y="109"/>
                      </a:cubicBezTo>
                      <a:close/>
                      <a:moveTo>
                        <a:pt x="163" y="87"/>
                      </a:moveTo>
                      <a:cubicBezTo>
                        <a:pt x="164" y="87"/>
                        <a:pt x="164" y="86"/>
                        <a:pt x="164" y="87"/>
                      </a:cubicBezTo>
                      <a:cubicBezTo>
                        <a:pt x="164" y="87"/>
                        <a:pt x="164" y="87"/>
                        <a:pt x="164" y="87"/>
                      </a:cubicBezTo>
                      <a:cubicBezTo>
                        <a:pt x="164" y="88"/>
                        <a:pt x="164" y="88"/>
                        <a:pt x="164" y="88"/>
                      </a:cubicBezTo>
                      <a:cubicBezTo>
                        <a:pt x="164" y="88"/>
                        <a:pt x="164" y="88"/>
                        <a:pt x="164" y="89"/>
                      </a:cubicBezTo>
                      <a:cubicBezTo>
                        <a:pt x="164" y="89"/>
                        <a:pt x="164" y="89"/>
                        <a:pt x="164" y="89"/>
                      </a:cubicBezTo>
                      <a:cubicBezTo>
                        <a:pt x="163" y="88"/>
                        <a:pt x="164" y="88"/>
                        <a:pt x="163" y="87"/>
                      </a:cubicBezTo>
                      <a:close/>
                      <a:moveTo>
                        <a:pt x="166" y="101"/>
                      </a:moveTo>
                      <a:cubicBezTo>
                        <a:pt x="166" y="101"/>
                        <a:pt x="166" y="103"/>
                        <a:pt x="166" y="102"/>
                      </a:cubicBezTo>
                      <a:cubicBezTo>
                        <a:pt x="166" y="102"/>
                        <a:pt x="165" y="102"/>
                        <a:pt x="165" y="101"/>
                      </a:cubicBezTo>
                      <a:cubicBezTo>
                        <a:pt x="166" y="101"/>
                        <a:pt x="167" y="101"/>
                        <a:pt x="168" y="101"/>
                      </a:cubicBezTo>
                      <a:cubicBezTo>
                        <a:pt x="168" y="101"/>
                        <a:pt x="168" y="102"/>
                        <a:pt x="168" y="102"/>
                      </a:cubicBezTo>
                      <a:cubicBezTo>
                        <a:pt x="167" y="102"/>
                        <a:pt x="167" y="102"/>
                        <a:pt x="166" y="103"/>
                      </a:cubicBezTo>
                      <a:cubicBezTo>
                        <a:pt x="166" y="102"/>
                        <a:pt x="166" y="102"/>
                        <a:pt x="166" y="101"/>
                      </a:cubicBezTo>
                      <a:close/>
                      <a:moveTo>
                        <a:pt x="167" y="102"/>
                      </a:moveTo>
                      <a:cubicBezTo>
                        <a:pt x="167" y="102"/>
                        <a:pt x="168" y="102"/>
                        <a:pt x="168" y="102"/>
                      </a:cubicBezTo>
                      <a:cubicBezTo>
                        <a:pt x="168" y="101"/>
                        <a:pt x="167" y="101"/>
                        <a:pt x="167" y="102"/>
                      </a:cubicBezTo>
                      <a:close/>
                      <a:moveTo>
                        <a:pt x="165" y="86"/>
                      </a:moveTo>
                      <a:cubicBezTo>
                        <a:pt x="165" y="86"/>
                        <a:pt x="166" y="87"/>
                        <a:pt x="166" y="87"/>
                      </a:cubicBezTo>
                      <a:cubicBezTo>
                        <a:pt x="166" y="86"/>
                        <a:pt x="166" y="88"/>
                        <a:pt x="166" y="87"/>
                      </a:cubicBezTo>
                      <a:cubicBezTo>
                        <a:pt x="166" y="88"/>
                        <a:pt x="166" y="88"/>
                        <a:pt x="166" y="88"/>
                      </a:cubicBezTo>
                      <a:cubicBezTo>
                        <a:pt x="165" y="87"/>
                        <a:pt x="165" y="87"/>
                        <a:pt x="164" y="87"/>
                      </a:cubicBezTo>
                      <a:cubicBezTo>
                        <a:pt x="165" y="87"/>
                        <a:pt x="164" y="86"/>
                        <a:pt x="165" y="85"/>
                      </a:cubicBezTo>
                      <a:cubicBezTo>
                        <a:pt x="165" y="86"/>
                        <a:pt x="165" y="86"/>
                        <a:pt x="165" y="86"/>
                      </a:cubicBezTo>
                      <a:close/>
                      <a:moveTo>
                        <a:pt x="167" y="107"/>
                      </a:moveTo>
                      <a:cubicBezTo>
                        <a:pt x="168" y="107"/>
                        <a:pt x="168" y="108"/>
                        <a:pt x="168" y="108"/>
                      </a:cubicBezTo>
                      <a:cubicBezTo>
                        <a:pt x="168" y="107"/>
                        <a:pt x="167" y="107"/>
                        <a:pt x="167" y="107"/>
                      </a:cubicBezTo>
                      <a:close/>
                      <a:moveTo>
                        <a:pt x="164" y="75"/>
                      </a:moveTo>
                      <a:cubicBezTo>
                        <a:pt x="164" y="76"/>
                        <a:pt x="164" y="75"/>
                        <a:pt x="163" y="76"/>
                      </a:cubicBezTo>
                      <a:cubicBezTo>
                        <a:pt x="163" y="74"/>
                        <a:pt x="164" y="75"/>
                        <a:pt x="164" y="75"/>
                      </a:cubicBezTo>
                      <a:close/>
                      <a:moveTo>
                        <a:pt x="164" y="67"/>
                      </a:moveTo>
                      <a:cubicBezTo>
                        <a:pt x="164" y="68"/>
                        <a:pt x="163" y="67"/>
                        <a:pt x="163" y="68"/>
                      </a:cubicBezTo>
                      <a:cubicBezTo>
                        <a:pt x="163" y="68"/>
                        <a:pt x="164" y="68"/>
                        <a:pt x="165" y="68"/>
                      </a:cubicBezTo>
                      <a:cubicBezTo>
                        <a:pt x="165" y="69"/>
                        <a:pt x="165" y="68"/>
                        <a:pt x="165" y="69"/>
                      </a:cubicBezTo>
                      <a:cubicBezTo>
                        <a:pt x="165" y="69"/>
                        <a:pt x="165" y="69"/>
                        <a:pt x="165" y="69"/>
                      </a:cubicBezTo>
                      <a:cubicBezTo>
                        <a:pt x="165" y="69"/>
                        <a:pt x="165" y="69"/>
                        <a:pt x="165" y="69"/>
                      </a:cubicBezTo>
                      <a:cubicBezTo>
                        <a:pt x="164" y="70"/>
                        <a:pt x="164" y="70"/>
                        <a:pt x="163" y="69"/>
                      </a:cubicBezTo>
                      <a:cubicBezTo>
                        <a:pt x="163" y="70"/>
                        <a:pt x="162" y="67"/>
                        <a:pt x="162" y="68"/>
                      </a:cubicBezTo>
                      <a:cubicBezTo>
                        <a:pt x="162" y="69"/>
                        <a:pt x="162" y="69"/>
                        <a:pt x="162" y="69"/>
                      </a:cubicBezTo>
                      <a:cubicBezTo>
                        <a:pt x="161" y="69"/>
                        <a:pt x="161" y="69"/>
                        <a:pt x="160" y="69"/>
                      </a:cubicBezTo>
                      <a:cubicBezTo>
                        <a:pt x="160" y="68"/>
                        <a:pt x="158" y="69"/>
                        <a:pt x="158" y="69"/>
                      </a:cubicBezTo>
                      <a:cubicBezTo>
                        <a:pt x="157" y="68"/>
                        <a:pt x="157" y="68"/>
                        <a:pt x="157" y="68"/>
                      </a:cubicBezTo>
                      <a:cubicBezTo>
                        <a:pt x="159" y="68"/>
                        <a:pt x="160" y="67"/>
                        <a:pt x="162" y="67"/>
                      </a:cubicBezTo>
                      <a:cubicBezTo>
                        <a:pt x="162" y="67"/>
                        <a:pt x="163" y="67"/>
                        <a:pt x="163" y="68"/>
                      </a:cubicBezTo>
                      <a:cubicBezTo>
                        <a:pt x="163" y="67"/>
                        <a:pt x="163" y="67"/>
                        <a:pt x="163" y="66"/>
                      </a:cubicBezTo>
                      <a:cubicBezTo>
                        <a:pt x="163" y="66"/>
                        <a:pt x="163" y="68"/>
                        <a:pt x="164" y="67"/>
                      </a:cubicBezTo>
                      <a:close/>
                      <a:moveTo>
                        <a:pt x="170" y="108"/>
                      </a:moveTo>
                      <a:cubicBezTo>
                        <a:pt x="169" y="109"/>
                        <a:pt x="169" y="109"/>
                        <a:pt x="169" y="109"/>
                      </a:cubicBezTo>
                      <a:cubicBezTo>
                        <a:pt x="169" y="107"/>
                        <a:pt x="169" y="108"/>
                        <a:pt x="168" y="108"/>
                      </a:cubicBezTo>
                      <a:cubicBezTo>
                        <a:pt x="168" y="106"/>
                        <a:pt x="169" y="107"/>
                        <a:pt x="170" y="107"/>
                      </a:cubicBezTo>
                      <a:cubicBezTo>
                        <a:pt x="170" y="108"/>
                        <a:pt x="170" y="108"/>
                        <a:pt x="170" y="108"/>
                      </a:cubicBezTo>
                      <a:close/>
                      <a:moveTo>
                        <a:pt x="166" y="85"/>
                      </a:moveTo>
                      <a:cubicBezTo>
                        <a:pt x="165" y="85"/>
                        <a:pt x="165" y="85"/>
                        <a:pt x="165" y="84"/>
                      </a:cubicBezTo>
                      <a:cubicBezTo>
                        <a:pt x="165" y="84"/>
                        <a:pt x="166" y="84"/>
                        <a:pt x="166" y="85"/>
                      </a:cubicBezTo>
                      <a:close/>
                      <a:moveTo>
                        <a:pt x="171" y="114"/>
                      </a:moveTo>
                      <a:cubicBezTo>
                        <a:pt x="170" y="114"/>
                        <a:pt x="170" y="113"/>
                        <a:pt x="170" y="113"/>
                      </a:cubicBezTo>
                      <a:cubicBezTo>
                        <a:pt x="170" y="113"/>
                        <a:pt x="171" y="113"/>
                        <a:pt x="171" y="114"/>
                      </a:cubicBezTo>
                      <a:close/>
                      <a:moveTo>
                        <a:pt x="170" y="110"/>
                      </a:moveTo>
                      <a:cubicBezTo>
                        <a:pt x="170" y="112"/>
                        <a:pt x="172" y="110"/>
                        <a:pt x="172" y="111"/>
                      </a:cubicBezTo>
                      <a:cubicBezTo>
                        <a:pt x="171" y="111"/>
                        <a:pt x="170" y="111"/>
                        <a:pt x="169" y="112"/>
                      </a:cubicBezTo>
                      <a:cubicBezTo>
                        <a:pt x="170" y="111"/>
                        <a:pt x="169" y="110"/>
                        <a:pt x="170" y="110"/>
                      </a:cubicBezTo>
                      <a:close/>
                      <a:moveTo>
                        <a:pt x="166" y="85"/>
                      </a:moveTo>
                      <a:cubicBezTo>
                        <a:pt x="166" y="85"/>
                        <a:pt x="166" y="84"/>
                        <a:pt x="166" y="83"/>
                      </a:cubicBezTo>
                      <a:cubicBezTo>
                        <a:pt x="166" y="83"/>
                        <a:pt x="167" y="84"/>
                        <a:pt x="166" y="85"/>
                      </a:cubicBezTo>
                      <a:close/>
                      <a:moveTo>
                        <a:pt x="168" y="92"/>
                      </a:moveTo>
                      <a:cubicBezTo>
                        <a:pt x="169" y="92"/>
                        <a:pt x="168" y="92"/>
                        <a:pt x="168" y="93"/>
                      </a:cubicBezTo>
                      <a:cubicBezTo>
                        <a:pt x="169" y="93"/>
                        <a:pt x="169" y="92"/>
                        <a:pt x="170" y="93"/>
                      </a:cubicBezTo>
                      <a:cubicBezTo>
                        <a:pt x="169" y="93"/>
                        <a:pt x="169" y="94"/>
                        <a:pt x="168" y="94"/>
                      </a:cubicBezTo>
                      <a:cubicBezTo>
                        <a:pt x="168" y="93"/>
                        <a:pt x="168" y="93"/>
                        <a:pt x="168" y="91"/>
                      </a:cubicBezTo>
                      <a:cubicBezTo>
                        <a:pt x="168" y="91"/>
                        <a:pt x="168" y="93"/>
                        <a:pt x="168" y="92"/>
                      </a:cubicBezTo>
                      <a:close/>
                      <a:moveTo>
                        <a:pt x="166" y="72"/>
                      </a:moveTo>
                      <a:cubicBezTo>
                        <a:pt x="167" y="72"/>
                        <a:pt x="167" y="72"/>
                        <a:pt x="166" y="72"/>
                      </a:cubicBezTo>
                      <a:cubicBezTo>
                        <a:pt x="166" y="73"/>
                        <a:pt x="166" y="73"/>
                        <a:pt x="166" y="73"/>
                      </a:cubicBezTo>
                      <a:cubicBezTo>
                        <a:pt x="166" y="74"/>
                        <a:pt x="166" y="73"/>
                        <a:pt x="165" y="73"/>
                      </a:cubicBezTo>
                      <a:cubicBezTo>
                        <a:pt x="166" y="73"/>
                        <a:pt x="166" y="72"/>
                        <a:pt x="166" y="71"/>
                      </a:cubicBezTo>
                      <a:cubicBezTo>
                        <a:pt x="167" y="72"/>
                        <a:pt x="167" y="71"/>
                        <a:pt x="168" y="73"/>
                      </a:cubicBezTo>
                      <a:cubicBezTo>
                        <a:pt x="167" y="73"/>
                        <a:pt x="167" y="71"/>
                        <a:pt x="166" y="72"/>
                      </a:cubicBezTo>
                      <a:close/>
                      <a:moveTo>
                        <a:pt x="168" y="85"/>
                      </a:moveTo>
                      <a:cubicBezTo>
                        <a:pt x="168" y="85"/>
                        <a:pt x="168" y="84"/>
                        <a:pt x="167" y="85"/>
                      </a:cubicBezTo>
                      <a:cubicBezTo>
                        <a:pt x="167" y="84"/>
                        <a:pt x="167" y="84"/>
                        <a:pt x="168" y="84"/>
                      </a:cubicBezTo>
                      <a:cubicBezTo>
                        <a:pt x="168" y="83"/>
                        <a:pt x="168" y="83"/>
                        <a:pt x="167" y="83"/>
                      </a:cubicBezTo>
                      <a:cubicBezTo>
                        <a:pt x="168" y="83"/>
                        <a:pt x="168" y="84"/>
                        <a:pt x="168" y="85"/>
                      </a:cubicBezTo>
                      <a:close/>
                      <a:moveTo>
                        <a:pt x="171" y="102"/>
                      </a:moveTo>
                      <a:cubicBezTo>
                        <a:pt x="171" y="102"/>
                        <a:pt x="171" y="101"/>
                        <a:pt x="170" y="101"/>
                      </a:cubicBezTo>
                      <a:cubicBezTo>
                        <a:pt x="170" y="101"/>
                        <a:pt x="171" y="101"/>
                        <a:pt x="171" y="100"/>
                      </a:cubicBezTo>
                      <a:cubicBezTo>
                        <a:pt x="171" y="101"/>
                        <a:pt x="171" y="101"/>
                        <a:pt x="171" y="102"/>
                      </a:cubicBezTo>
                      <a:close/>
                      <a:moveTo>
                        <a:pt x="173" y="111"/>
                      </a:moveTo>
                      <a:cubicBezTo>
                        <a:pt x="173" y="111"/>
                        <a:pt x="172" y="111"/>
                        <a:pt x="172" y="111"/>
                      </a:cubicBezTo>
                      <a:cubicBezTo>
                        <a:pt x="172" y="110"/>
                        <a:pt x="173" y="110"/>
                        <a:pt x="173" y="111"/>
                      </a:cubicBezTo>
                      <a:close/>
                      <a:moveTo>
                        <a:pt x="172" y="101"/>
                      </a:moveTo>
                      <a:cubicBezTo>
                        <a:pt x="172" y="99"/>
                        <a:pt x="172" y="99"/>
                        <a:pt x="172" y="99"/>
                      </a:cubicBezTo>
                      <a:cubicBezTo>
                        <a:pt x="172" y="99"/>
                        <a:pt x="172" y="101"/>
                        <a:pt x="172" y="101"/>
                      </a:cubicBezTo>
                      <a:close/>
                      <a:moveTo>
                        <a:pt x="172" y="84"/>
                      </a:moveTo>
                      <a:cubicBezTo>
                        <a:pt x="171" y="83"/>
                        <a:pt x="171" y="84"/>
                        <a:pt x="170" y="84"/>
                      </a:cubicBezTo>
                      <a:cubicBezTo>
                        <a:pt x="170" y="83"/>
                        <a:pt x="170" y="83"/>
                        <a:pt x="171" y="83"/>
                      </a:cubicBezTo>
                      <a:cubicBezTo>
                        <a:pt x="171" y="82"/>
                        <a:pt x="170" y="82"/>
                        <a:pt x="170" y="82"/>
                      </a:cubicBezTo>
                      <a:cubicBezTo>
                        <a:pt x="170" y="81"/>
                        <a:pt x="171" y="82"/>
                        <a:pt x="171" y="82"/>
                      </a:cubicBezTo>
                      <a:cubicBezTo>
                        <a:pt x="171" y="83"/>
                        <a:pt x="172" y="83"/>
                        <a:pt x="172" y="84"/>
                      </a:cubicBezTo>
                      <a:close/>
                      <a:moveTo>
                        <a:pt x="171" y="79"/>
                      </a:moveTo>
                      <a:cubicBezTo>
                        <a:pt x="171" y="80"/>
                        <a:pt x="170" y="80"/>
                        <a:pt x="169" y="80"/>
                      </a:cubicBezTo>
                      <a:cubicBezTo>
                        <a:pt x="170" y="79"/>
                        <a:pt x="170" y="80"/>
                        <a:pt x="171" y="79"/>
                      </a:cubicBezTo>
                      <a:close/>
                      <a:moveTo>
                        <a:pt x="174" y="109"/>
                      </a:moveTo>
                      <a:cubicBezTo>
                        <a:pt x="174" y="109"/>
                        <a:pt x="174" y="108"/>
                        <a:pt x="174" y="108"/>
                      </a:cubicBezTo>
                      <a:cubicBezTo>
                        <a:pt x="175" y="108"/>
                        <a:pt x="175" y="109"/>
                        <a:pt x="175" y="110"/>
                      </a:cubicBezTo>
                      <a:cubicBezTo>
                        <a:pt x="175" y="110"/>
                        <a:pt x="175" y="109"/>
                        <a:pt x="174" y="109"/>
                      </a:cubicBezTo>
                      <a:close/>
                      <a:moveTo>
                        <a:pt x="171" y="77"/>
                      </a:moveTo>
                      <a:cubicBezTo>
                        <a:pt x="171" y="75"/>
                        <a:pt x="172" y="76"/>
                        <a:pt x="172" y="76"/>
                      </a:cubicBezTo>
                      <a:cubicBezTo>
                        <a:pt x="173" y="76"/>
                        <a:pt x="171" y="76"/>
                        <a:pt x="171" y="77"/>
                      </a:cubicBezTo>
                      <a:close/>
                      <a:moveTo>
                        <a:pt x="173" y="84"/>
                      </a:moveTo>
                      <a:cubicBezTo>
                        <a:pt x="173" y="84"/>
                        <a:pt x="172" y="84"/>
                        <a:pt x="172" y="84"/>
                      </a:cubicBezTo>
                      <a:cubicBezTo>
                        <a:pt x="173" y="82"/>
                        <a:pt x="174" y="83"/>
                        <a:pt x="175" y="82"/>
                      </a:cubicBezTo>
                      <a:cubicBezTo>
                        <a:pt x="175" y="84"/>
                        <a:pt x="173" y="83"/>
                        <a:pt x="173" y="84"/>
                      </a:cubicBezTo>
                      <a:close/>
                      <a:moveTo>
                        <a:pt x="176" y="98"/>
                      </a:moveTo>
                      <a:cubicBezTo>
                        <a:pt x="176" y="99"/>
                        <a:pt x="175" y="99"/>
                        <a:pt x="175" y="99"/>
                      </a:cubicBezTo>
                      <a:cubicBezTo>
                        <a:pt x="175" y="98"/>
                        <a:pt x="175" y="98"/>
                        <a:pt x="176" y="98"/>
                      </a:cubicBezTo>
                      <a:close/>
                      <a:moveTo>
                        <a:pt x="174" y="72"/>
                      </a:moveTo>
                      <a:cubicBezTo>
                        <a:pt x="173" y="74"/>
                        <a:pt x="172" y="74"/>
                        <a:pt x="171" y="74"/>
                      </a:cubicBezTo>
                      <a:cubicBezTo>
                        <a:pt x="171" y="73"/>
                        <a:pt x="173" y="71"/>
                        <a:pt x="174" y="72"/>
                      </a:cubicBezTo>
                      <a:close/>
                      <a:moveTo>
                        <a:pt x="172" y="71"/>
                      </a:moveTo>
                      <a:cubicBezTo>
                        <a:pt x="172" y="71"/>
                        <a:pt x="172" y="71"/>
                        <a:pt x="173" y="71"/>
                      </a:cubicBezTo>
                      <a:cubicBezTo>
                        <a:pt x="172" y="71"/>
                        <a:pt x="172" y="71"/>
                        <a:pt x="171" y="71"/>
                      </a:cubicBezTo>
                      <a:cubicBezTo>
                        <a:pt x="171" y="70"/>
                        <a:pt x="172" y="70"/>
                        <a:pt x="173" y="71"/>
                      </a:cubicBezTo>
                      <a:cubicBezTo>
                        <a:pt x="173" y="71"/>
                        <a:pt x="173" y="71"/>
                        <a:pt x="172" y="71"/>
                      </a:cubicBezTo>
                      <a:close/>
                      <a:moveTo>
                        <a:pt x="178" y="106"/>
                      </a:moveTo>
                      <a:cubicBezTo>
                        <a:pt x="178" y="107"/>
                        <a:pt x="177" y="106"/>
                        <a:pt x="177" y="107"/>
                      </a:cubicBezTo>
                      <a:cubicBezTo>
                        <a:pt x="177" y="106"/>
                        <a:pt x="177" y="106"/>
                        <a:pt x="177" y="106"/>
                      </a:cubicBezTo>
                      <a:cubicBezTo>
                        <a:pt x="178" y="106"/>
                        <a:pt x="178" y="106"/>
                        <a:pt x="178" y="106"/>
                      </a:cubicBezTo>
                      <a:cubicBezTo>
                        <a:pt x="178" y="106"/>
                        <a:pt x="177" y="106"/>
                        <a:pt x="178" y="106"/>
                      </a:cubicBezTo>
                      <a:close/>
                      <a:moveTo>
                        <a:pt x="176" y="83"/>
                      </a:moveTo>
                      <a:cubicBezTo>
                        <a:pt x="176" y="82"/>
                        <a:pt x="176" y="82"/>
                        <a:pt x="176" y="82"/>
                      </a:cubicBezTo>
                      <a:cubicBezTo>
                        <a:pt x="176" y="82"/>
                        <a:pt x="176" y="82"/>
                        <a:pt x="176" y="82"/>
                      </a:cubicBezTo>
                      <a:cubicBezTo>
                        <a:pt x="176" y="83"/>
                        <a:pt x="176" y="82"/>
                        <a:pt x="176" y="83"/>
                      </a:cubicBezTo>
                      <a:close/>
                      <a:moveTo>
                        <a:pt x="180" y="110"/>
                      </a:moveTo>
                      <a:cubicBezTo>
                        <a:pt x="180" y="109"/>
                        <a:pt x="181" y="109"/>
                        <a:pt x="182" y="109"/>
                      </a:cubicBezTo>
                      <a:cubicBezTo>
                        <a:pt x="182" y="110"/>
                        <a:pt x="181" y="109"/>
                        <a:pt x="180" y="110"/>
                      </a:cubicBezTo>
                      <a:close/>
                      <a:moveTo>
                        <a:pt x="180" y="98"/>
                      </a:moveTo>
                      <a:cubicBezTo>
                        <a:pt x="180" y="99"/>
                        <a:pt x="180" y="99"/>
                        <a:pt x="180" y="99"/>
                      </a:cubicBezTo>
                      <a:cubicBezTo>
                        <a:pt x="180" y="99"/>
                        <a:pt x="180" y="99"/>
                        <a:pt x="179" y="99"/>
                      </a:cubicBezTo>
                      <a:cubicBezTo>
                        <a:pt x="180" y="99"/>
                        <a:pt x="179" y="98"/>
                        <a:pt x="180" y="98"/>
                      </a:cubicBezTo>
                      <a:close/>
                      <a:moveTo>
                        <a:pt x="177" y="81"/>
                      </a:moveTo>
                      <a:cubicBezTo>
                        <a:pt x="177" y="81"/>
                        <a:pt x="179" y="80"/>
                        <a:pt x="179" y="81"/>
                      </a:cubicBezTo>
                      <a:cubicBezTo>
                        <a:pt x="178" y="82"/>
                        <a:pt x="178" y="81"/>
                        <a:pt x="177" y="81"/>
                      </a:cubicBezTo>
                      <a:close/>
                      <a:moveTo>
                        <a:pt x="180" y="96"/>
                      </a:moveTo>
                      <a:cubicBezTo>
                        <a:pt x="180" y="96"/>
                        <a:pt x="180" y="96"/>
                        <a:pt x="181" y="96"/>
                      </a:cubicBezTo>
                      <a:cubicBezTo>
                        <a:pt x="181" y="97"/>
                        <a:pt x="180" y="96"/>
                        <a:pt x="180" y="96"/>
                      </a:cubicBezTo>
                      <a:close/>
                      <a:moveTo>
                        <a:pt x="179" y="86"/>
                      </a:moveTo>
                      <a:cubicBezTo>
                        <a:pt x="179" y="86"/>
                        <a:pt x="179" y="86"/>
                        <a:pt x="180" y="86"/>
                      </a:cubicBezTo>
                      <a:cubicBezTo>
                        <a:pt x="179" y="86"/>
                        <a:pt x="179" y="86"/>
                        <a:pt x="179" y="86"/>
                      </a:cubicBezTo>
                      <a:close/>
                      <a:moveTo>
                        <a:pt x="181" y="98"/>
                      </a:moveTo>
                      <a:cubicBezTo>
                        <a:pt x="181" y="98"/>
                        <a:pt x="181" y="97"/>
                        <a:pt x="181" y="97"/>
                      </a:cubicBezTo>
                      <a:cubicBezTo>
                        <a:pt x="182" y="97"/>
                        <a:pt x="182" y="98"/>
                        <a:pt x="181" y="98"/>
                      </a:cubicBezTo>
                      <a:close/>
                      <a:moveTo>
                        <a:pt x="186" y="104"/>
                      </a:moveTo>
                      <a:cubicBezTo>
                        <a:pt x="186" y="105"/>
                        <a:pt x="185" y="106"/>
                        <a:pt x="184" y="105"/>
                      </a:cubicBezTo>
                      <a:cubicBezTo>
                        <a:pt x="184" y="103"/>
                        <a:pt x="185" y="105"/>
                        <a:pt x="186" y="104"/>
                      </a:cubicBezTo>
                      <a:close/>
                      <a:moveTo>
                        <a:pt x="184" y="96"/>
                      </a:moveTo>
                      <a:cubicBezTo>
                        <a:pt x="185" y="97"/>
                        <a:pt x="185" y="96"/>
                        <a:pt x="185" y="96"/>
                      </a:cubicBezTo>
                      <a:cubicBezTo>
                        <a:pt x="185" y="97"/>
                        <a:pt x="185" y="98"/>
                        <a:pt x="185" y="99"/>
                      </a:cubicBezTo>
                      <a:cubicBezTo>
                        <a:pt x="185" y="98"/>
                        <a:pt x="184" y="98"/>
                        <a:pt x="185" y="98"/>
                      </a:cubicBezTo>
                      <a:cubicBezTo>
                        <a:pt x="184" y="98"/>
                        <a:pt x="185" y="98"/>
                        <a:pt x="184" y="98"/>
                      </a:cubicBezTo>
                      <a:cubicBezTo>
                        <a:pt x="184" y="98"/>
                        <a:pt x="184" y="98"/>
                        <a:pt x="184" y="98"/>
                      </a:cubicBezTo>
                      <a:cubicBezTo>
                        <a:pt x="184" y="97"/>
                        <a:pt x="184" y="97"/>
                        <a:pt x="184" y="97"/>
                      </a:cubicBezTo>
                      <a:cubicBezTo>
                        <a:pt x="184" y="97"/>
                        <a:pt x="184" y="97"/>
                        <a:pt x="185" y="97"/>
                      </a:cubicBezTo>
                      <a:cubicBezTo>
                        <a:pt x="184" y="97"/>
                        <a:pt x="184" y="97"/>
                        <a:pt x="184" y="96"/>
                      </a:cubicBezTo>
                      <a:close/>
                      <a:moveTo>
                        <a:pt x="182" y="71"/>
                      </a:moveTo>
                      <a:cubicBezTo>
                        <a:pt x="182" y="72"/>
                        <a:pt x="181" y="70"/>
                        <a:pt x="180" y="70"/>
                      </a:cubicBezTo>
                      <a:cubicBezTo>
                        <a:pt x="181" y="70"/>
                        <a:pt x="181" y="71"/>
                        <a:pt x="182" y="71"/>
                      </a:cubicBezTo>
                      <a:close/>
                      <a:moveTo>
                        <a:pt x="185" y="92"/>
                      </a:moveTo>
                      <a:cubicBezTo>
                        <a:pt x="184" y="92"/>
                        <a:pt x="185" y="92"/>
                        <a:pt x="185" y="91"/>
                      </a:cubicBezTo>
                      <a:cubicBezTo>
                        <a:pt x="184" y="92"/>
                        <a:pt x="184" y="92"/>
                        <a:pt x="184" y="92"/>
                      </a:cubicBezTo>
                      <a:cubicBezTo>
                        <a:pt x="184" y="92"/>
                        <a:pt x="184" y="92"/>
                        <a:pt x="184" y="91"/>
                      </a:cubicBezTo>
                      <a:cubicBezTo>
                        <a:pt x="184" y="91"/>
                        <a:pt x="184" y="91"/>
                        <a:pt x="185" y="91"/>
                      </a:cubicBezTo>
                      <a:cubicBezTo>
                        <a:pt x="185" y="92"/>
                        <a:pt x="185" y="92"/>
                        <a:pt x="185" y="92"/>
                      </a:cubicBezTo>
                      <a:close/>
                      <a:moveTo>
                        <a:pt x="187" y="108"/>
                      </a:moveTo>
                      <a:cubicBezTo>
                        <a:pt x="187" y="107"/>
                        <a:pt x="187" y="107"/>
                        <a:pt x="188" y="108"/>
                      </a:cubicBezTo>
                      <a:cubicBezTo>
                        <a:pt x="188" y="108"/>
                        <a:pt x="187" y="108"/>
                        <a:pt x="187" y="108"/>
                      </a:cubicBezTo>
                      <a:close/>
                      <a:moveTo>
                        <a:pt x="186" y="100"/>
                      </a:moveTo>
                      <a:cubicBezTo>
                        <a:pt x="186" y="101"/>
                        <a:pt x="187" y="101"/>
                        <a:pt x="186" y="101"/>
                      </a:cubicBezTo>
                      <a:cubicBezTo>
                        <a:pt x="186" y="100"/>
                        <a:pt x="186" y="99"/>
                        <a:pt x="188" y="99"/>
                      </a:cubicBezTo>
                      <a:cubicBezTo>
                        <a:pt x="188" y="100"/>
                        <a:pt x="188" y="100"/>
                        <a:pt x="188" y="101"/>
                      </a:cubicBezTo>
                      <a:cubicBezTo>
                        <a:pt x="187" y="101"/>
                        <a:pt x="187" y="101"/>
                        <a:pt x="186" y="100"/>
                      </a:cubicBezTo>
                      <a:close/>
                      <a:moveTo>
                        <a:pt x="184" y="79"/>
                      </a:moveTo>
                      <a:cubicBezTo>
                        <a:pt x="184" y="80"/>
                        <a:pt x="183" y="79"/>
                        <a:pt x="183" y="79"/>
                      </a:cubicBezTo>
                      <a:cubicBezTo>
                        <a:pt x="183" y="79"/>
                        <a:pt x="183" y="78"/>
                        <a:pt x="184" y="79"/>
                      </a:cubicBezTo>
                      <a:close/>
                      <a:moveTo>
                        <a:pt x="186" y="96"/>
                      </a:moveTo>
                      <a:cubicBezTo>
                        <a:pt x="187" y="97"/>
                        <a:pt x="188" y="96"/>
                        <a:pt x="188" y="96"/>
                      </a:cubicBezTo>
                      <a:cubicBezTo>
                        <a:pt x="189" y="98"/>
                        <a:pt x="187" y="98"/>
                        <a:pt x="186" y="98"/>
                      </a:cubicBezTo>
                      <a:cubicBezTo>
                        <a:pt x="186" y="97"/>
                        <a:pt x="186" y="97"/>
                        <a:pt x="186" y="96"/>
                      </a:cubicBezTo>
                      <a:close/>
                      <a:moveTo>
                        <a:pt x="190" y="91"/>
                      </a:moveTo>
                      <a:cubicBezTo>
                        <a:pt x="189" y="91"/>
                        <a:pt x="187" y="91"/>
                        <a:pt x="185" y="92"/>
                      </a:cubicBezTo>
                      <a:cubicBezTo>
                        <a:pt x="186" y="91"/>
                        <a:pt x="188" y="90"/>
                        <a:pt x="190" y="91"/>
                      </a:cubicBezTo>
                      <a:close/>
                      <a:moveTo>
                        <a:pt x="183" y="74"/>
                      </a:moveTo>
                      <a:cubicBezTo>
                        <a:pt x="184" y="73"/>
                        <a:pt x="184" y="73"/>
                        <a:pt x="184" y="73"/>
                      </a:cubicBezTo>
                      <a:cubicBezTo>
                        <a:pt x="184" y="74"/>
                        <a:pt x="184" y="74"/>
                        <a:pt x="183" y="74"/>
                      </a:cubicBezTo>
                      <a:close/>
                      <a:moveTo>
                        <a:pt x="189" y="107"/>
                      </a:moveTo>
                      <a:cubicBezTo>
                        <a:pt x="190" y="107"/>
                        <a:pt x="190" y="107"/>
                        <a:pt x="190" y="107"/>
                      </a:cubicBezTo>
                      <a:cubicBezTo>
                        <a:pt x="190" y="107"/>
                        <a:pt x="189" y="107"/>
                        <a:pt x="190" y="108"/>
                      </a:cubicBezTo>
                      <a:cubicBezTo>
                        <a:pt x="190" y="108"/>
                        <a:pt x="189" y="107"/>
                        <a:pt x="189" y="107"/>
                      </a:cubicBezTo>
                      <a:close/>
                      <a:moveTo>
                        <a:pt x="188" y="95"/>
                      </a:moveTo>
                      <a:cubicBezTo>
                        <a:pt x="188" y="95"/>
                        <a:pt x="188" y="95"/>
                        <a:pt x="188" y="94"/>
                      </a:cubicBezTo>
                      <a:cubicBezTo>
                        <a:pt x="187" y="94"/>
                        <a:pt x="187" y="94"/>
                        <a:pt x="187" y="94"/>
                      </a:cubicBezTo>
                      <a:cubicBezTo>
                        <a:pt x="187" y="94"/>
                        <a:pt x="188" y="94"/>
                        <a:pt x="188" y="95"/>
                      </a:cubicBezTo>
                      <a:cubicBezTo>
                        <a:pt x="188" y="95"/>
                        <a:pt x="188" y="95"/>
                        <a:pt x="188" y="95"/>
                      </a:cubicBezTo>
                      <a:close/>
                      <a:moveTo>
                        <a:pt x="186" y="79"/>
                      </a:moveTo>
                      <a:cubicBezTo>
                        <a:pt x="188" y="79"/>
                        <a:pt x="188" y="79"/>
                        <a:pt x="188" y="79"/>
                      </a:cubicBezTo>
                      <a:cubicBezTo>
                        <a:pt x="188" y="79"/>
                        <a:pt x="188" y="79"/>
                        <a:pt x="188" y="79"/>
                      </a:cubicBezTo>
                      <a:cubicBezTo>
                        <a:pt x="187" y="79"/>
                        <a:pt x="186" y="80"/>
                        <a:pt x="186" y="79"/>
                      </a:cubicBezTo>
                      <a:close/>
                      <a:moveTo>
                        <a:pt x="192" y="102"/>
                      </a:moveTo>
                      <a:cubicBezTo>
                        <a:pt x="193" y="103"/>
                        <a:pt x="191" y="103"/>
                        <a:pt x="191" y="103"/>
                      </a:cubicBezTo>
                      <a:cubicBezTo>
                        <a:pt x="191" y="102"/>
                        <a:pt x="192" y="102"/>
                        <a:pt x="192" y="102"/>
                      </a:cubicBezTo>
                      <a:close/>
                      <a:moveTo>
                        <a:pt x="183" y="48"/>
                      </a:moveTo>
                      <a:cubicBezTo>
                        <a:pt x="183" y="48"/>
                        <a:pt x="183" y="49"/>
                        <a:pt x="183" y="48"/>
                      </a:cubicBezTo>
                      <a:cubicBezTo>
                        <a:pt x="183" y="49"/>
                        <a:pt x="182" y="49"/>
                        <a:pt x="182" y="49"/>
                      </a:cubicBezTo>
                      <a:cubicBezTo>
                        <a:pt x="182" y="48"/>
                        <a:pt x="182" y="47"/>
                        <a:pt x="183" y="48"/>
                      </a:cubicBezTo>
                      <a:close/>
                      <a:moveTo>
                        <a:pt x="186" y="71"/>
                      </a:moveTo>
                      <a:cubicBezTo>
                        <a:pt x="186" y="70"/>
                        <a:pt x="187" y="70"/>
                        <a:pt x="187" y="70"/>
                      </a:cubicBezTo>
                      <a:cubicBezTo>
                        <a:pt x="187" y="71"/>
                        <a:pt x="186" y="71"/>
                        <a:pt x="186" y="71"/>
                      </a:cubicBezTo>
                      <a:close/>
                      <a:moveTo>
                        <a:pt x="185" y="54"/>
                      </a:moveTo>
                      <a:cubicBezTo>
                        <a:pt x="185" y="55"/>
                        <a:pt x="184" y="54"/>
                        <a:pt x="184" y="54"/>
                      </a:cubicBezTo>
                      <a:cubicBezTo>
                        <a:pt x="184" y="54"/>
                        <a:pt x="184" y="54"/>
                        <a:pt x="184" y="53"/>
                      </a:cubicBezTo>
                      <a:cubicBezTo>
                        <a:pt x="184" y="53"/>
                        <a:pt x="184" y="54"/>
                        <a:pt x="185" y="54"/>
                      </a:cubicBezTo>
                      <a:close/>
                      <a:moveTo>
                        <a:pt x="189" y="77"/>
                      </a:moveTo>
                      <a:cubicBezTo>
                        <a:pt x="190" y="78"/>
                        <a:pt x="190" y="78"/>
                        <a:pt x="190" y="79"/>
                      </a:cubicBezTo>
                      <a:cubicBezTo>
                        <a:pt x="190" y="79"/>
                        <a:pt x="189" y="78"/>
                        <a:pt x="189" y="78"/>
                      </a:cubicBezTo>
                      <a:cubicBezTo>
                        <a:pt x="189" y="78"/>
                        <a:pt x="189" y="78"/>
                        <a:pt x="189" y="77"/>
                      </a:cubicBezTo>
                      <a:close/>
                      <a:moveTo>
                        <a:pt x="185" y="56"/>
                      </a:moveTo>
                      <a:cubicBezTo>
                        <a:pt x="185" y="55"/>
                        <a:pt x="186" y="55"/>
                        <a:pt x="187" y="56"/>
                      </a:cubicBezTo>
                      <a:cubicBezTo>
                        <a:pt x="186" y="57"/>
                        <a:pt x="186" y="56"/>
                        <a:pt x="185" y="56"/>
                      </a:cubicBezTo>
                      <a:close/>
                      <a:moveTo>
                        <a:pt x="192" y="87"/>
                      </a:moveTo>
                      <a:cubicBezTo>
                        <a:pt x="191" y="87"/>
                        <a:pt x="191" y="87"/>
                        <a:pt x="191" y="87"/>
                      </a:cubicBezTo>
                      <a:cubicBezTo>
                        <a:pt x="190" y="86"/>
                        <a:pt x="193" y="87"/>
                        <a:pt x="192" y="87"/>
                      </a:cubicBezTo>
                      <a:close/>
                      <a:moveTo>
                        <a:pt x="194" y="100"/>
                      </a:moveTo>
                      <a:cubicBezTo>
                        <a:pt x="194" y="101"/>
                        <a:pt x="194" y="101"/>
                        <a:pt x="193" y="101"/>
                      </a:cubicBezTo>
                      <a:cubicBezTo>
                        <a:pt x="194" y="100"/>
                        <a:pt x="194" y="100"/>
                        <a:pt x="193" y="99"/>
                      </a:cubicBezTo>
                      <a:cubicBezTo>
                        <a:pt x="194" y="99"/>
                        <a:pt x="194" y="100"/>
                        <a:pt x="194" y="100"/>
                      </a:cubicBezTo>
                      <a:close/>
                      <a:moveTo>
                        <a:pt x="187" y="53"/>
                      </a:moveTo>
                      <a:cubicBezTo>
                        <a:pt x="187" y="53"/>
                        <a:pt x="187" y="53"/>
                        <a:pt x="187" y="53"/>
                      </a:cubicBezTo>
                      <a:cubicBezTo>
                        <a:pt x="187" y="53"/>
                        <a:pt x="187" y="53"/>
                        <a:pt x="187" y="53"/>
                      </a:cubicBezTo>
                      <a:cubicBezTo>
                        <a:pt x="187" y="52"/>
                        <a:pt x="187" y="52"/>
                        <a:pt x="187" y="52"/>
                      </a:cubicBezTo>
                      <a:cubicBezTo>
                        <a:pt x="187" y="52"/>
                        <a:pt x="187" y="52"/>
                        <a:pt x="187" y="52"/>
                      </a:cubicBezTo>
                      <a:cubicBezTo>
                        <a:pt x="187" y="53"/>
                        <a:pt x="187" y="53"/>
                        <a:pt x="187" y="53"/>
                      </a:cubicBezTo>
                      <a:close/>
                      <a:moveTo>
                        <a:pt x="198" y="101"/>
                      </a:moveTo>
                      <a:cubicBezTo>
                        <a:pt x="197" y="102"/>
                        <a:pt x="197" y="102"/>
                        <a:pt x="196" y="102"/>
                      </a:cubicBezTo>
                      <a:cubicBezTo>
                        <a:pt x="196" y="101"/>
                        <a:pt x="197" y="101"/>
                        <a:pt x="198" y="101"/>
                      </a:cubicBezTo>
                      <a:close/>
                      <a:moveTo>
                        <a:pt x="198" y="98"/>
                      </a:moveTo>
                      <a:cubicBezTo>
                        <a:pt x="199" y="100"/>
                        <a:pt x="199" y="98"/>
                        <a:pt x="199" y="99"/>
                      </a:cubicBezTo>
                      <a:cubicBezTo>
                        <a:pt x="199" y="99"/>
                        <a:pt x="199" y="100"/>
                        <a:pt x="198" y="100"/>
                      </a:cubicBezTo>
                      <a:cubicBezTo>
                        <a:pt x="198" y="100"/>
                        <a:pt x="198" y="98"/>
                        <a:pt x="198" y="99"/>
                      </a:cubicBezTo>
                      <a:cubicBezTo>
                        <a:pt x="197" y="99"/>
                        <a:pt x="198" y="98"/>
                        <a:pt x="198" y="98"/>
                      </a:cubicBezTo>
                      <a:close/>
                      <a:moveTo>
                        <a:pt x="197" y="97"/>
                      </a:moveTo>
                      <a:cubicBezTo>
                        <a:pt x="197" y="96"/>
                        <a:pt x="198" y="97"/>
                        <a:pt x="197" y="96"/>
                      </a:cubicBezTo>
                      <a:cubicBezTo>
                        <a:pt x="198" y="96"/>
                        <a:pt x="198" y="96"/>
                        <a:pt x="198" y="96"/>
                      </a:cubicBezTo>
                      <a:cubicBezTo>
                        <a:pt x="198" y="97"/>
                        <a:pt x="198" y="97"/>
                        <a:pt x="197" y="97"/>
                      </a:cubicBezTo>
                      <a:close/>
                      <a:moveTo>
                        <a:pt x="200" y="99"/>
                      </a:moveTo>
                      <a:cubicBezTo>
                        <a:pt x="200" y="99"/>
                        <a:pt x="200" y="99"/>
                        <a:pt x="200" y="99"/>
                      </a:cubicBezTo>
                      <a:cubicBezTo>
                        <a:pt x="200" y="99"/>
                        <a:pt x="201" y="98"/>
                        <a:pt x="201" y="99"/>
                      </a:cubicBezTo>
                      <a:cubicBezTo>
                        <a:pt x="201" y="99"/>
                        <a:pt x="200" y="99"/>
                        <a:pt x="200" y="99"/>
                      </a:cubicBezTo>
                      <a:close/>
                      <a:moveTo>
                        <a:pt x="200" y="85"/>
                      </a:moveTo>
                      <a:cubicBezTo>
                        <a:pt x="199" y="86"/>
                        <a:pt x="199" y="86"/>
                        <a:pt x="198" y="86"/>
                      </a:cubicBezTo>
                      <a:cubicBezTo>
                        <a:pt x="198" y="85"/>
                        <a:pt x="199" y="85"/>
                        <a:pt x="199" y="84"/>
                      </a:cubicBezTo>
                      <a:cubicBezTo>
                        <a:pt x="199" y="84"/>
                        <a:pt x="199" y="85"/>
                        <a:pt x="200" y="85"/>
                      </a:cubicBezTo>
                      <a:close/>
                      <a:moveTo>
                        <a:pt x="202" y="98"/>
                      </a:moveTo>
                      <a:cubicBezTo>
                        <a:pt x="202" y="98"/>
                        <a:pt x="202" y="99"/>
                        <a:pt x="202" y="99"/>
                      </a:cubicBezTo>
                      <a:cubicBezTo>
                        <a:pt x="201" y="99"/>
                        <a:pt x="201" y="98"/>
                        <a:pt x="201" y="98"/>
                      </a:cubicBezTo>
                      <a:cubicBezTo>
                        <a:pt x="201" y="98"/>
                        <a:pt x="201" y="98"/>
                        <a:pt x="202" y="98"/>
                      </a:cubicBezTo>
                      <a:close/>
                      <a:moveTo>
                        <a:pt x="198" y="75"/>
                      </a:moveTo>
                      <a:cubicBezTo>
                        <a:pt x="198" y="75"/>
                        <a:pt x="198" y="74"/>
                        <a:pt x="198" y="74"/>
                      </a:cubicBezTo>
                      <a:cubicBezTo>
                        <a:pt x="198" y="73"/>
                        <a:pt x="199" y="73"/>
                        <a:pt x="199" y="74"/>
                      </a:cubicBezTo>
                      <a:cubicBezTo>
                        <a:pt x="199" y="74"/>
                        <a:pt x="198" y="75"/>
                        <a:pt x="198" y="75"/>
                      </a:cubicBezTo>
                      <a:close/>
                      <a:moveTo>
                        <a:pt x="199" y="45"/>
                      </a:moveTo>
                      <a:cubicBezTo>
                        <a:pt x="200" y="45"/>
                        <a:pt x="201" y="44"/>
                        <a:pt x="201" y="45"/>
                      </a:cubicBezTo>
                      <a:cubicBezTo>
                        <a:pt x="199" y="46"/>
                        <a:pt x="196" y="46"/>
                        <a:pt x="194" y="47"/>
                      </a:cubicBezTo>
                      <a:cubicBezTo>
                        <a:pt x="194" y="47"/>
                        <a:pt x="194" y="47"/>
                        <a:pt x="194" y="46"/>
                      </a:cubicBezTo>
                      <a:cubicBezTo>
                        <a:pt x="196" y="47"/>
                        <a:pt x="198" y="44"/>
                        <a:pt x="200" y="45"/>
                      </a:cubicBezTo>
                      <a:cubicBezTo>
                        <a:pt x="200" y="45"/>
                        <a:pt x="199" y="45"/>
                        <a:pt x="199" y="45"/>
                      </a:cubicBezTo>
                      <a:close/>
                      <a:moveTo>
                        <a:pt x="205" y="90"/>
                      </a:moveTo>
                      <a:cubicBezTo>
                        <a:pt x="204" y="90"/>
                        <a:pt x="204" y="90"/>
                        <a:pt x="204" y="90"/>
                      </a:cubicBezTo>
                      <a:cubicBezTo>
                        <a:pt x="204" y="91"/>
                        <a:pt x="205" y="91"/>
                        <a:pt x="205" y="90"/>
                      </a:cubicBezTo>
                      <a:cubicBezTo>
                        <a:pt x="206" y="90"/>
                        <a:pt x="206" y="90"/>
                        <a:pt x="206" y="90"/>
                      </a:cubicBezTo>
                      <a:cubicBezTo>
                        <a:pt x="206" y="91"/>
                        <a:pt x="206" y="91"/>
                        <a:pt x="206" y="91"/>
                      </a:cubicBezTo>
                      <a:cubicBezTo>
                        <a:pt x="205" y="91"/>
                        <a:pt x="205" y="92"/>
                        <a:pt x="203" y="92"/>
                      </a:cubicBezTo>
                      <a:cubicBezTo>
                        <a:pt x="203" y="92"/>
                        <a:pt x="203" y="92"/>
                        <a:pt x="203" y="91"/>
                      </a:cubicBezTo>
                      <a:cubicBezTo>
                        <a:pt x="203" y="91"/>
                        <a:pt x="203" y="90"/>
                        <a:pt x="203" y="90"/>
                      </a:cubicBezTo>
                      <a:cubicBezTo>
                        <a:pt x="203" y="89"/>
                        <a:pt x="203" y="91"/>
                        <a:pt x="202" y="91"/>
                      </a:cubicBezTo>
                      <a:cubicBezTo>
                        <a:pt x="202" y="89"/>
                        <a:pt x="204" y="89"/>
                        <a:pt x="205" y="90"/>
                      </a:cubicBezTo>
                      <a:close/>
                      <a:moveTo>
                        <a:pt x="207" y="91"/>
                      </a:moveTo>
                      <a:cubicBezTo>
                        <a:pt x="207" y="91"/>
                        <a:pt x="207" y="91"/>
                        <a:pt x="207" y="91"/>
                      </a:cubicBezTo>
                      <a:cubicBezTo>
                        <a:pt x="208" y="91"/>
                        <a:pt x="209" y="90"/>
                        <a:pt x="210" y="91"/>
                      </a:cubicBezTo>
                      <a:cubicBezTo>
                        <a:pt x="210" y="91"/>
                        <a:pt x="209" y="91"/>
                        <a:pt x="209" y="92"/>
                      </a:cubicBezTo>
                      <a:cubicBezTo>
                        <a:pt x="209" y="92"/>
                        <a:pt x="209" y="92"/>
                        <a:pt x="209" y="91"/>
                      </a:cubicBezTo>
                      <a:cubicBezTo>
                        <a:pt x="208" y="91"/>
                        <a:pt x="207" y="93"/>
                        <a:pt x="206" y="92"/>
                      </a:cubicBezTo>
                      <a:cubicBezTo>
                        <a:pt x="207" y="91"/>
                        <a:pt x="207" y="91"/>
                        <a:pt x="206" y="91"/>
                      </a:cubicBezTo>
                      <a:cubicBezTo>
                        <a:pt x="206" y="90"/>
                        <a:pt x="206" y="91"/>
                        <a:pt x="207" y="91"/>
                      </a:cubicBezTo>
                      <a:close/>
                      <a:moveTo>
                        <a:pt x="204" y="76"/>
                      </a:moveTo>
                      <a:cubicBezTo>
                        <a:pt x="203" y="75"/>
                        <a:pt x="204" y="74"/>
                        <a:pt x="204" y="74"/>
                      </a:cubicBezTo>
                      <a:cubicBezTo>
                        <a:pt x="204" y="75"/>
                        <a:pt x="205" y="74"/>
                        <a:pt x="205" y="75"/>
                      </a:cubicBezTo>
                      <a:cubicBezTo>
                        <a:pt x="205" y="76"/>
                        <a:pt x="204" y="75"/>
                        <a:pt x="204" y="76"/>
                      </a:cubicBezTo>
                      <a:close/>
                      <a:moveTo>
                        <a:pt x="206" y="89"/>
                      </a:moveTo>
                      <a:cubicBezTo>
                        <a:pt x="207" y="89"/>
                        <a:pt x="207" y="89"/>
                        <a:pt x="207" y="89"/>
                      </a:cubicBezTo>
                      <a:cubicBezTo>
                        <a:pt x="207" y="90"/>
                        <a:pt x="207" y="90"/>
                        <a:pt x="207" y="90"/>
                      </a:cubicBezTo>
                      <a:cubicBezTo>
                        <a:pt x="207" y="89"/>
                        <a:pt x="206" y="90"/>
                        <a:pt x="206" y="89"/>
                      </a:cubicBezTo>
                      <a:close/>
                      <a:moveTo>
                        <a:pt x="209" y="93"/>
                      </a:moveTo>
                      <a:cubicBezTo>
                        <a:pt x="209" y="93"/>
                        <a:pt x="208" y="94"/>
                        <a:pt x="208" y="94"/>
                      </a:cubicBezTo>
                      <a:cubicBezTo>
                        <a:pt x="208" y="94"/>
                        <a:pt x="209" y="93"/>
                        <a:pt x="209" y="93"/>
                      </a:cubicBezTo>
                      <a:close/>
                      <a:moveTo>
                        <a:pt x="210" y="95"/>
                      </a:moveTo>
                      <a:cubicBezTo>
                        <a:pt x="209" y="95"/>
                        <a:pt x="209" y="95"/>
                        <a:pt x="209" y="95"/>
                      </a:cubicBezTo>
                      <a:cubicBezTo>
                        <a:pt x="209" y="95"/>
                        <a:pt x="210" y="94"/>
                        <a:pt x="210" y="95"/>
                      </a:cubicBezTo>
                      <a:close/>
                      <a:moveTo>
                        <a:pt x="208" y="76"/>
                      </a:moveTo>
                      <a:cubicBezTo>
                        <a:pt x="208" y="76"/>
                        <a:pt x="208" y="76"/>
                        <a:pt x="208" y="76"/>
                      </a:cubicBezTo>
                      <a:cubicBezTo>
                        <a:pt x="208" y="77"/>
                        <a:pt x="207" y="77"/>
                        <a:pt x="207" y="76"/>
                      </a:cubicBezTo>
                      <a:cubicBezTo>
                        <a:pt x="207" y="76"/>
                        <a:pt x="207" y="76"/>
                        <a:pt x="208" y="76"/>
                      </a:cubicBezTo>
                      <a:close/>
                      <a:moveTo>
                        <a:pt x="213" y="96"/>
                      </a:moveTo>
                      <a:cubicBezTo>
                        <a:pt x="213" y="97"/>
                        <a:pt x="212" y="96"/>
                        <a:pt x="212" y="96"/>
                      </a:cubicBezTo>
                      <a:cubicBezTo>
                        <a:pt x="212" y="96"/>
                        <a:pt x="213" y="95"/>
                        <a:pt x="213" y="96"/>
                      </a:cubicBezTo>
                      <a:close/>
                      <a:moveTo>
                        <a:pt x="211" y="87"/>
                      </a:moveTo>
                      <a:cubicBezTo>
                        <a:pt x="211" y="88"/>
                        <a:pt x="211" y="88"/>
                        <a:pt x="211" y="88"/>
                      </a:cubicBezTo>
                      <a:cubicBezTo>
                        <a:pt x="210" y="88"/>
                        <a:pt x="210" y="88"/>
                        <a:pt x="210" y="88"/>
                      </a:cubicBezTo>
                      <a:cubicBezTo>
                        <a:pt x="210" y="87"/>
                        <a:pt x="210" y="87"/>
                        <a:pt x="211" y="87"/>
                      </a:cubicBezTo>
                      <a:close/>
                      <a:moveTo>
                        <a:pt x="213" y="96"/>
                      </a:moveTo>
                      <a:cubicBezTo>
                        <a:pt x="214" y="96"/>
                        <a:pt x="215" y="95"/>
                        <a:pt x="216" y="95"/>
                      </a:cubicBezTo>
                      <a:cubicBezTo>
                        <a:pt x="215" y="97"/>
                        <a:pt x="214" y="96"/>
                        <a:pt x="214" y="97"/>
                      </a:cubicBezTo>
                      <a:cubicBezTo>
                        <a:pt x="213" y="97"/>
                        <a:pt x="213" y="97"/>
                        <a:pt x="213" y="97"/>
                      </a:cubicBezTo>
                      <a:cubicBezTo>
                        <a:pt x="212" y="96"/>
                        <a:pt x="213" y="97"/>
                        <a:pt x="214" y="96"/>
                      </a:cubicBezTo>
                      <a:cubicBezTo>
                        <a:pt x="213" y="96"/>
                        <a:pt x="213" y="96"/>
                        <a:pt x="213" y="96"/>
                      </a:cubicBezTo>
                      <a:close/>
                      <a:moveTo>
                        <a:pt x="213" y="93"/>
                      </a:moveTo>
                      <a:cubicBezTo>
                        <a:pt x="213" y="94"/>
                        <a:pt x="213" y="94"/>
                        <a:pt x="212" y="94"/>
                      </a:cubicBezTo>
                      <a:cubicBezTo>
                        <a:pt x="212" y="93"/>
                        <a:pt x="213" y="93"/>
                        <a:pt x="213" y="93"/>
                      </a:cubicBezTo>
                      <a:close/>
                      <a:moveTo>
                        <a:pt x="209" y="73"/>
                      </a:moveTo>
                      <a:cubicBezTo>
                        <a:pt x="210" y="72"/>
                        <a:pt x="212" y="72"/>
                        <a:pt x="212" y="73"/>
                      </a:cubicBezTo>
                      <a:cubicBezTo>
                        <a:pt x="212" y="74"/>
                        <a:pt x="210" y="73"/>
                        <a:pt x="209" y="73"/>
                      </a:cubicBezTo>
                      <a:cubicBezTo>
                        <a:pt x="209" y="73"/>
                        <a:pt x="209" y="73"/>
                        <a:pt x="209" y="73"/>
                      </a:cubicBezTo>
                      <a:close/>
                      <a:moveTo>
                        <a:pt x="212" y="80"/>
                      </a:moveTo>
                      <a:cubicBezTo>
                        <a:pt x="212" y="81"/>
                        <a:pt x="211" y="80"/>
                        <a:pt x="212" y="81"/>
                      </a:cubicBezTo>
                      <a:cubicBezTo>
                        <a:pt x="212" y="81"/>
                        <a:pt x="212" y="81"/>
                        <a:pt x="211" y="80"/>
                      </a:cubicBezTo>
                      <a:cubicBezTo>
                        <a:pt x="211" y="80"/>
                        <a:pt x="212" y="79"/>
                        <a:pt x="212" y="79"/>
                      </a:cubicBezTo>
                      <a:cubicBezTo>
                        <a:pt x="212" y="79"/>
                        <a:pt x="212" y="80"/>
                        <a:pt x="212" y="80"/>
                      </a:cubicBezTo>
                      <a:close/>
                      <a:moveTo>
                        <a:pt x="214" y="83"/>
                      </a:moveTo>
                      <a:cubicBezTo>
                        <a:pt x="213" y="83"/>
                        <a:pt x="212" y="83"/>
                        <a:pt x="212" y="84"/>
                      </a:cubicBezTo>
                      <a:cubicBezTo>
                        <a:pt x="212" y="83"/>
                        <a:pt x="212" y="83"/>
                        <a:pt x="212" y="83"/>
                      </a:cubicBezTo>
                      <a:cubicBezTo>
                        <a:pt x="212" y="82"/>
                        <a:pt x="213" y="82"/>
                        <a:pt x="214" y="83"/>
                      </a:cubicBezTo>
                      <a:close/>
                      <a:moveTo>
                        <a:pt x="213" y="85"/>
                      </a:moveTo>
                      <a:cubicBezTo>
                        <a:pt x="213" y="84"/>
                        <a:pt x="214" y="84"/>
                        <a:pt x="215" y="84"/>
                      </a:cubicBezTo>
                      <a:cubicBezTo>
                        <a:pt x="215" y="85"/>
                        <a:pt x="214" y="85"/>
                        <a:pt x="213" y="85"/>
                      </a:cubicBezTo>
                      <a:close/>
                      <a:moveTo>
                        <a:pt x="216" y="83"/>
                      </a:moveTo>
                      <a:cubicBezTo>
                        <a:pt x="215" y="84"/>
                        <a:pt x="215" y="84"/>
                        <a:pt x="216" y="84"/>
                      </a:cubicBezTo>
                      <a:cubicBezTo>
                        <a:pt x="216" y="85"/>
                        <a:pt x="216" y="84"/>
                        <a:pt x="215" y="84"/>
                      </a:cubicBezTo>
                      <a:cubicBezTo>
                        <a:pt x="215" y="84"/>
                        <a:pt x="215" y="83"/>
                        <a:pt x="216" y="83"/>
                      </a:cubicBezTo>
                      <a:close/>
                      <a:moveTo>
                        <a:pt x="214" y="78"/>
                      </a:moveTo>
                      <a:cubicBezTo>
                        <a:pt x="215" y="78"/>
                        <a:pt x="214" y="77"/>
                        <a:pt x="214" y="77"/>
                      </a:cubicBezTo>
                      <a:cubicBezTo>
                        <a:pt x="214" y="77"/>
                        <a:pt x="215" y="77"/>
                        <a:pt x="215" y="76"/>
                      </a:cubicBezTo>
                      <a:cubicBezTo>
                        <a:pt x="215" y="77"/>
                        <a:pt x="214" y="77"/>
                        <a:pt x="215" y="78"/>
                      </a:cubicBezTo>
                      <a:cubicBezTo>
                        <a:pt x="216" y="77"/>
                        <a:pt x="218" y="78"/>
                        <a:pt x="218" y="76"/>
                      </a:cubicBezTo>
                      <a:cubicBezTo>
                        <a:pt x="219" y="77"/>
                        <a:pt x="220" y="75"/>
                        <a:pt x="221" y="75"/>
                      </a:cubicBezTo>
                      <a:cubicBezTo>
                        <a:pt x="219" y="78"/>
                        <a:pt x="216" y="78"/>
                        <a:pt x="214" y="78"/>
                      </a:cubicBezTo>
                      <a:cubicBezTo>
                        <a:pt x="213" y="77"/>
                        <a:pt x="214" y="78"/>
                        <a:pt x="214" y="78"/>
                      </a:cubicBezTo>
                      <a:close/>
                      <a:moveTo>
                        <a:pt x="218" y="95"/>
                      </a:moveTo>
                      <a:cubicBezTo>
                        <a:pt x="218" y="95"/>
                        <a:pt x="218" y="95"/>
                        <a:pt x="219" y="94"/>
                      </a:cubicBezTo>
                      <a:cubicBezTo>
                        <a:pt x="219" y="96"/>
                        <a:pt x="219" y="95"/>
                        <a:pt x="220" y="96"/>
                      </a:cubicBezTo>
                      <a:cubicBezTo>
                        <a:pt x="219" y="96"/>
                        <a:pt x="219" y="97"/>
                        <a:pt x="218" y="97"/>
                      </a:cubicBezTo>
                      <a:cubicBezTo>
                        <a:pt x="218" y="96"/>
                        <a:pt x="218" y="96"/>
                        <a:pt x="218" y="95"/>
                      </a:cubicBezTo>
                      <a:close/>
                      <a:moveTo>
                        <a:pt x="216" y="81"/>
                      </a:moveTo>
                      <a:cubicBezTo>
                        <a:pt x="215" y="81"/>
                        <a:pt x="215" y="82"/>
                        <a:pt x="215" y="82"/>
                      </a:cubicBezTo>
                      <a:cubicBezTo>
                        <a:pt x="214" y="81"/>
                        <a:pt x="216" y="80"/>
                        <a:pt x="216" y="81"/>
                      </a:cubicBezTo>
                      <a:close/>
                      <a:moveTo>
                        <a:pt x="218" y="92"/>
                      </a:moveTo>
                      <a:cubicBezTo>
                        <a:pt x="218" y="91"/>
                        <a:pt x="218" y="91"/>
                        <a:pt x="218" y="91"/>
                      </a:cubicBezTo>
                      <a:cubicBezTo>
                        <a:pt x="218" y="91"/>
                        <a:pt x="218" y="91"/>
                        <a:pt x="218" y="91"/>
                      </a:cubicBezTo>
                      <a:cubicBezTo>
                        <a:pt x="218" y="91"/>
                        <a:pt x="218" y="92"/>
                        <a:pt x="218" y="92"/>
                      </a:cubicBezTo>
                      <a:cubicBezTo>
                        <a:pt x="218" y="92"/>
                        <a:pt x="218" y="92"/>
                        <a:pt x="218" y="92"/>
                      </a:cubicBezTo>
                      <a:close/>
                      <a:moveTo>
                        <a:pt x="219" y="94"/>
                      </a:moveTo>
                      <a:cubicBezTo>
                        <a:pt x="219" y="94"/>
                        <a:pt x="219" y="94"/>
                        <a:pt x="218" y="94"/>
                      </a:cubicBezTo>
                      <a:cubicBezTo>
                        <a:pt x="218" y="94"/>
                        <a:pt x="219" y="93"/>
                        <a:pt x="219" y="94"/>
                      </a:cubicBezTo>
                      <a:close/>
                      <a:moveTo>
                        <a:pt x="211" y="63"/>
                      </a:moveTo>
                      <a:cubicBezTo>
                        <a:pt x="211" y="63"/>
                        <a:pt x="212" y="62"/>
                        <a:pt x="213" y="63"/>
                      </a:cubicBezTo>
                      <a:cubicBezTo>
                        <a:pt x="213" y="63"/>
                        <a:pt x="212" y="63"/>
                        <a:pt x="212" y="64"/>
                      </a:cubicBezTo>
                      <a:cubicBezTo>
                        <a:pt x="212" y="63"/>
                        <a:pt x="212" y="63"/>
                        <a:pt x="211" y="63"/>
                      </a:cubicBezTo>
                      <a:close/>
                      <a:moveTo>
                        <a:pt x="214" y="71"/>
                      </a:moveTo>
                      <a:cubicBezTo>
                        <a:pt x="214" y="71"/>
                        <a:pt x="214" y="72"/>
                        <a:pt x="214" y="72"/>
                      </a:cubicBezTo>
                      <a:cubicBezTo>
                        <a:pt x="214" y="73"/>
                        <a:pt x="214" y="73"/>
                        <a:pt x="214" y="72"/>
                      </a:cubicBezTo>
                      <a:cubicBezTo>
                        <a:pt x="213" y="72"/>
                        <a:pt x="214" y="72"/>
                        <a:pt x="214" y="71"/>
                      </a:cubicBezTo>
                      <a:close/>
                      <a:moveTo>
                        <a:pt x="221" y="95"/>
                      </a:moveTo>
                      <a:cubicBezTo>
                        <a:pt x="220" y="96"/>
                        <a:pt x="220" y="96"/>
                        <a:pt x="220" y="96"/>
                      </a:cubicBezTo>
                      <a:cubicBezTo>
                        <a:pt x="219" y="95"/>
                        <a:pt x="221" y="94"/>
                        <a:pt x="221" y="95"/>
                      </a:cubicBezTo>
                      <a:close/>
                      <a:moveTo>
                        <a:pt x="217" y="83"/>
                      </a:moveTo>
                      <a:cubicBezTo>
                        <a:pt x="217" y="82"/>
                        <a:pt x="218" y="82"/>
                        <a:pt x="218" y="82"/>
                      </a:cubicBezTo>
                      <a:cubicBezTo>
                        <a:pt x="218" y="82"/>
                        <a:pt x="218" y="82"/>
                        <a:pt x="218" y="82"/>
                      </a:cubicBezTo>
                      <a:cubicBezTo>
                        <a:pt x="218" y="83"/>
                        <a:pt x="218" y="82"/>
                        <a:pt x="217" y="83"/>
                      </a:cubicBezTo>
                      <a:close/>
                      <a:moveTo>
                        <a:pt x="221" y="89"/>
                      </a:moveTo>
                      <a:cubicBezTo>
                        <a:pt x="221" y="89"/>
                        <a:pt x="220" y="89"/>
                        <a:pt x="220" y="89"/>
                      </a:cubicBezTo>
                      <a:cubicBezTo>
                        <a:pt x="220" y="88"/>
                        <a:pt x="221" y="88"/>
                        <a:pt x="221" y="89"/>
                      </a:cubicBezTo>
                      <a:close/>
                      <a:moveTo>
                        <a:pt x="216" y="72"/>
                      </a:moveTo>
                      <a:cubicBezTo>
                        <a:pt x="216" y="71"/>
                        <a:pt x="216" y="71"/>
                        <a:pt x="216" y="71"/>
                      </a:cubicBezTo>
                      <a:cubicBezTo>
                        <a:pt x="216" y="71"/>
                        <a:pt x="216" y="71"/>
                        <a:pt x="217" y="71"/>
                      </a:cubicBezTo>
                      <a:cubicBezTo>
                        <a:pt x="217" y="72"/>
                        <a:pt x="216" y="72"/>
                        <a:pt x="216" y="72"/>
                      </a:cubicBezTo>
                      <a:close/>
                      <a:moveTo>
                        <a:pt x="214" y="63"/>
                      </a:moveTo>
                      <a:cubicBezTo>
                        <a:pt x="214" y="62"/>
                        <a:pt x="214" y="62"/>
                        <a:pt x="214" y="62"/>
                      </a:cubicBezTo>
                      <a:cubicBezTo>
                        <a:pt x="215" y="62"/>
                        <a:pt x="215" y="63"/>
                        <a:pt x="214" y="63"/>
                      </a:cubicBezTo>
                      <a:close/>
                      <a:moveTo>
                        <a:pt x="224" y="83"/>
                      </a:moveTo>
                      <a:cubicBezTo>
                        <a:pt x="224" y="84"/>
                        <a:pt x="224" y="84"/>
                        <a:pt x="224" y="85"/>
                      </a:cubicBezTo>
                      <a:cubicBezTo>
                        <a:pt x="223" y="84"/>
                        <a:pt x="223" y="83"/>
                        <a:pt x="224" y="83"/>
                      </a:cubicBezTo>
                      <a:close/>
                      <a:moveTo>
                        <a:pt x="218" y="59"/>
                      </a:moveTo>
                      <a:cubicBezTo>
                        <a:pt x="218" y="60"/>
                        <a:pt x="217" y="60"/>
                        <a:pt x="217" y="59"/>
                      </a:cubicBezTo>
                      <a:cubicBezTo>
                        <a:pt x="218" y="59"/>
                        <a:pt x="218" y="59"/>
                        <a:pt x="218" y="59"/>
                      </a:cubicBezTo>
                      <a:close/>
                      <a:moveTo>
                        <a:pt x="219" y="62"/>
                      </a:moveTo>
                      <a:cubicBezTo>
                        <a:pt x="219" y="61"/>
                        <a:pt x="219" y="61"/>
                        <a:pt x="219" y="61"/>
                      </a:cubicBezTo>
                      <a:cubicBezTo>
                        <a:pt x="220" y="61"/>
                        <a:pt x="220" y="62"/>
                        <a:pt x="219" y="62"/>
                      </a:cubicBezTo>
                      <a:close/>
                      <a:moveTo>
                        <a:pt x="223" y="65"/>
                      </a:moveTo>
                      <a:cubicBezTo>
                        <a:pt x="223" y="65"/>
                        <a:pt x="222" y="65"/>
                        <a:pt x="222" y="65"/>
                      </a:cubicBezTo>
                      <a:cubicBezTo>
                        <a:pt x="222" y="64"/>
                        <a:pt x="223" y="65"/>
                        <a:pt x="223" y="65"/>
                      </a:cubicBezTo>
                      <a:close/>
                      <a:moveTo>
                        <a:pt x="227" y="80"/>
                      </a:moveTo>
                      <a:cubicBezTo>
                        <a:pt x="227" y="79"/>
                        <a:pt x="228" y="80"/>
                        <a:pt x="228" y="80"/>
                      </a:cubicBezTo>
                      <a:cubicBezTo>
                        <a:pt x="228" y="81"/>
                        <a:pt x="227" y="80"/>
                        <a:pt x="227" y="80"/>
                      </a:cubicBezTo>
                      <a:close/>
                      <a:moveTo>
                        <a:pt x="224" y="53"/>
                      </a:moveTo>
                      <a:cubicBezTo>
                        <a:pt x="223" y="53"/>
                        <a:pt x="222" y="54"/>
                        <a:pt x="222" y="54"/>
                      </a:cubicBezTo>
                      <a:cubicBezTo>
                        <a:pt x="221" y="53"/>
                        <a:pt x="222" y="53"/>
                        <a:pt x="223" y="53"/>
                      </a:cubicBezTo>
                      <a:cubicBezTo>
                        <a:pt x="223" y="52"/>
                        <a:pt x="221" y="53"/>
                        <a:pt x="221" y="54"/>
                      </a:cubicBezTo>
                      <a:cubicBezTo>
                        <a:pt x="221" y="54"/>
                        <a:pt x="220" y="54"/>
                        <a:pt x="220" y="53"/>
                      </a:cubicBezTo>
                      <a:cubicBezTo>
                        <a:pt x="220" y="52"/>
                        <a:pt x="221" y="53"/>
                        <a:pt x="221" y="52"/>
                      </a:cubicBezTo>
                      <a:cubicBezTo>
                        <a:pt x="221" y="52"/>
                        <a:pt x="221" y="52"/>
                        <a:pt x="221" y="52"/>
                      </a:cubicBezTo>
                      <a:cubicBezTo>
                        <a:pt x="221" y="51"/>
                        <a:pt x="222" y="52"/>
                        <a:pt x="222" y="51"/>
                      </a:cubicBezTo>
                      <a:cubicBezTo>
                        <a:pt x="222" y="52"/>
                        <a:pt x="223" y="52"/>
                        <a:pt x="223" y="52"/>
                      </a:cubicBezTo>
                      <a:cubicBezTo>
                        <a:pt x="223" y="53"/>
                        <a:pt x="224" y="52"/>
                        <a:pt x="225" y="52"/>
                      </a:cubicBezTo>
                      <a:cubicBezTo>
                        <a:pt x="225" y="52"/>
                        <a:pt x="224" y="51"/>
                        <a:pt x="225" y="51"/>
                      </a:cubicBezTo>
                      <a:cubicBezTo>
                        <a:pt x="225" y="52"/>
                        <a:pt x="225" y="52"/>
                        <a:pt x="225" y="53"/>
                      </a:cubicBezTo>
                      <a:cubicBezTo>
                        <a:pt x="225" y="53"/>
                        <a:pt x="225" y="53"/>
                        <a:pt x="224" y="53"/>
                      </a:cubicBezTo>
                      <a:cubicBezTo>
                        <a:pt x="224" y="53"/>
                        <a:pt x="225" y="54"/>
                        <a:pt x="224" y="54"/>
                      </a:cubicBezTo>
                      <a:cubicBezTo>
                        <a:pt x="224" y="54"/>
                        <a:pt x="224" y="54"/>
                        <a:pt x="224" y="53"/>
                      </a:cubicBezTo>
                      <a:close/>
                      <a:moveTo>
                        <a:pt x="223" y="65"/>
                      </a:moveTo>
                      <a:cubicBezTo>
                        <a:pt x="224" y="64"/>
                        <a:pt x="224" y="63"/>
                        <a:pt x="224" y="65"/>
                      </a:cubicBezTo>
                      <a:lnTo>
                        <a:pt x="223" y="65"/>
                      </a:lnTo>
                      <a:close/>
                      <a:moveTo>
                        <a:pt x="225" y="59"/>
                      </a:moveTo>
                      <a:cubicBezTo>
                        <a:pt x="225" y="60"/>
                        <a:pt x="224" y="60"/>
                        <a:pt x="224" y="61"/>
                      </a:cubicBezTo>
                      <a:cubicBezTo>
                        <a:pt x="224" y="59"/>
                        <a:pt x="223" y="61"/>
                        <a:pt x="223" y="60"/>
                      </a:cubicBezTo>
                      <a:cubicBezTo>
                        <a:pt x="223" y="60"/>
                        <a:pt x="223" y="60"/>
                        <a:pt x="223" y="59"/>
                      </a:cubicBezTo>
                      <a:cubicBezTo>
                        <a:pt x="223" y="58"/>
                        <a:pt x="224" y="60"/>
                        <a:pt x="225" y="59"/>
                      </a:cubicBezTo>
                      <a:close/>
                      <a:moveTo>
                        <a:pt x="222" y="56"/>
                      </a:moveTo>
                      <a:cubicBezTo>
                        <a:pt x="222" y="55"/>
                        <a:pt x="222" y="56"/>
                        <a:pt x="223" y="55"/>
                      </a:cubicBezTo>
                      <a:cubicBezTo>
                        <a:pt x="223" y="56"/>
                        <a:pt x="222" y="56"/>
                        <a:pt x="222" y="56"/>
                      </a:cubicBezTo>
                      <a:close/>
                      <a:moveTo>
                        <a:pt x="221" y="55"/>
                      </a:moveTo>
                      <a:cubicBezTo>
                        <a:pt x="221" y="54"/>
                        <a:pt x="222" y="55"/>
                        <a:pt x="222" y="54"/>
                      </a:cubicBezTo>
                      <a:cubicBezTo>
                        <a:pt x="223" y="55"/>
                        <a:pt x="222" y="55"/>
                        <a:pt x="221" y="55"/>
                      </a:cubicBezTo>
                      <a:close/>
                      <a:moveTo>
                        <a:pt x="220" y="46"/>
                      </a:moveTo>
                      <a:cubicBezTo>
                        <a:pt x="220" y="47"/>
                        <a:pt x="220" y="47"/>
                        <a:pt x="219" y="47"/>
                      </a:cubicBezTo>
                      <a:cubicBezTo>
                        <a:pt x="219" y="46"/>
                        <a:pt x="219" y="46"/>
                        <a:pt x="219" y="46"/>
                      </a:cubicBezTo>
                      <a:cubicBezTo>
                        <a:pt x="220" y="46"/>
                        <a:pt x="220" y="47"/>
                        <a:pt x="220" y="46"/>
                      </a:cubicBezTo>
                      <a:close/>
                      <a:moveTo>
                        <a:pt x="219" y="44"/>
                      </a:moveTo>
                      <a:cubicBezTo>
                        <a:pt x="219" y="44"/>
                        <a:pt x="219" y="44"/>
                        <a:pt x="219" y="44"/>
                      </a:cubicBezTo>
                      <a:cubicBezTo>
                        <a:pt x="219" y="44"/>
                        <a:pt x="219" y="44"/>
                        <a:pt x="220" y="44"/>
                      </a:cubicBezTo>
                      <a:cubicBezTo>
                        <a:pt x="220" y="44"/>
                        <a:pt x="219" y="45"/>
                        <a:pt x="219" y="44"/>
                      </a:cubicBezTo>
                      <a:cubicBezTo>
                        <a:pt x="219" y="44"/>
                        <a:pt x="219" y="44"/>
                        <a:pt x="219" y="44"/>
                      </a:cubicBezTo>
                      <a:close/>
                      <a:moveTo>
                        <a:pt x="230" y="76"/>
                      </a:moveTo>
                      <a:cubicBezTo>
                        <a:pt x="230" y="77"/>
                        <a:pt x="228" y="77"/>
                        <a:pt x="228" y="76"/>
                      </a:cubicBezTo>
                      <a:cubicBezTo>
                        <a:pt x="228" y="75"/>
                        <a:pt x="229" y="77"/>
                        <a:pt x="230" y="76"/>
                      </a:cubicBezTo>
                      <a:close/>
                      <a:moveTo>
                        <a:pt x="222" y="54"/>
                      </a:moveTo>
                      <a:cubicBezTo>
                        <a:pt x="223" y="54"/>
                        <a:pt x="223" y="55"/>
                        <a:pt x="223" y="54"/>
                      </a:cubicBezTo>
                      <a:cubicBezTo>
                        <a:pt x="223" y="55"/>
                        <a:pt x="223" y="55"/>
                        <a:pt x="223" y="55"/>
                      </a:cubicBezTo>
                      <a:lnTo>
                        <a:pt x="222" y="54"/>
                      </a:lnTo>
                      <a:close/>
                      <a:moveTo>
                        <a:pt x="225" y="60"/>
                      </a:moveTo>
                      <a:cubicBezTo>
                        <a:pt x="225" y="60"/>
                        <a:pt x="225" y="60"/>
                        <a:pt x="226" y="60"/>
                      </a:cubicBezTo>
                      <a:cubicBezTo>
                        <a:pt x="226" y="61"/>
                        <a:pt x="225" y="60"/>
                        <a:pt x="225" y="60"/>
                      </a:cubicBezTo>
                      <a:close/>
                      <a:moveTo>
                        <a:pt x="236" y="92"/>
                      </a:moveTo>
                      <a:cubicBezTo>
                        <a:pt x="236" y="93"/>
                        <a:pt x="236" y="94"/>
                        <a:pt x="235" y="94"/>
                      </a:cubicBezTo>
                      <a:cubicBezTo>
                        <a:pt x="235" y="93"/>
                        <a:pt x="236" y="93"/>
                        <a:pt x="236" y="92"/>
                      </a:cubicBezTo>
                      <a:close/>
                      <a:moveTo>
                        <a:pt x="230" y="74"/>
                      </a:moveTo>
                      <a:cubicBezTo>
                        <a:pt x="230" y="74"/>
                        <a:pt x="230" y="74"/>
                        <a:pt x="229" y="73"/>
                      </a:cubicBezTo>
                      <a:cubicBezTo>
                        <a:pt x="230" y="72"/>
                        <a:pt x="230" y="72"/>
                        <a:pt x="230" y="72"/>
                      </a:cubicBezTo>
                      <a:cubicBezTo>
                        <a:pt x="230" y="73"/>
                        <a:pt x="230" y="73"/>
                        <a:pt x="230" y="74"/>
                      </a:cubicBezTo>
                      <a:close/>
                      <a:moveTo>
                        <a:pt x="237" y="92"/>
                      </a:moveTo>
                      <a:cubicBezTo>
                        <a:pt x="238" y="93"/>
                        <a:pt x="236" y="93"/>
                        <a:pt x="236" y="93"/>
                      </a:cubicBezTo>
                      <a:cubicBezTo>
                        <a:pt x="236" y="92"/>
                        <a:pt x="237" y="92"/>
                        <a:pt x="237" y="92"/>
                      </a:cubicBezTo>
                      <a:close/>
                      <a:moveTo>
                        <a:pt x="229" y="63"/>
                      </a:moveTo>
                      <a:cubicBezTo>
                        <a:pt x="228" y="62"/>
                        <a:pt x="229" y="64"/>
                        <a:pt x="229" y="64"/>
                      </a:cubicBezTo>
                      <a:cubicBezTo>
                        <a:pt x="229" y="63"/>
                        <a:pt x="228" y="63"/>
                        <a:pt x="228" y="63"/>
                      </a:cubicBezTo>
                      <a:cubicBezTo>
                        <a:pt x="228" y="62"/>
                        <a:pt x="228" y="62"/>
                        <a:pt x="228" y="62"/>
                      </a:cubicBezTo>
                      <a:cubicBezTo>
                        <a:pt x="228" y="62"/>
                        <a:pt x="229" y="62"/>
                        <a:pt x="229" y="62"/>
                      </a:cubicBezTo>
                      <a:cubicBezTo>
                        <a:pt x="229" y="62"/>
                        <a:pt x="229" y="62"/>
                        <a:pt x="229" y="63"/>
                      </a:cubicBezTo>
                      <a:close/>
                      <a:moveTo>
                        <a:pt x="224" y="46"/>
                      </a:moveTo>
                      <a:cubicBezTo>
                        <a:pt x="224" y="46"/>
                        <a:pt x="224" y="46"/>
                        <a:pt x="224" y="45"/>
                      </a:cubicBezTo>
                      <a:cubicBezTo>
                        <a:pt x="224" y="45"/>
                        <a:pt x="225" y="46"/>
                        <a:pt x="225" y="46"/>
                      </a:cubicBezTo>
                      <a:cubicBezTo>
                        <a:pt x="225" y="46"/>
                        <a:pt x="225" y="47"/>
                        <a:pt x="224" y="47"/>
                      </a:cubicBezTo>
                      <a:cubicBezTo>
                        <a:pt x="224" y="46"/>
                        <a:pt x="224" y="47"/>
                        <a:pt x="224" y="46"/>
                      </a:cubicBezTo>
                      <a:close/>
                      <a:moveTo>
                        <a:pt x="231" y="65"/>
                      </a:moveTo>
                      <a:cubicBezTo>
                        <a:pt x="231" y="65"/>
                        <a:pt x="230" y="65"/>
                        <a:pt x="230" y="65"/>
                      </a:cubicBezTo>
                      <a:cubicBezTo>
                        <a:pt x="231" y="65"/>
                        <a:pt x="231" y="65"/>
                        <a:pt x="231" y="66"/>
                      </a:cubicBezTo>
                      <a:cubicBezTo>
                        <a:pt x="231" y="66"/>
                        <a:pt x="231" y="66"/>
                        <a:pt x="230" y="66"/>
                      </a:cubicBezTo>
                      <a:cubicBezTo>
                        <a:pt x="230" y="66"/>
                        <a:pt x="230" y="65"/>
                        <a:pt x="231" y="65"/>
                      </a:cubicBezTo>
                      <a:close/>
                      <a:moveTo>
                        <a:pt x="226" y="47"/>
                      </a:moveTo>
                      <a:cubicBezTo>
                        <a:pt x="226" y="47"/>
                        <a:pt x="226" y="47"/>
                        <a:pt x="226" y="47"/>
                      </a:cubicBezTo>
                      <a:cubicBezTo>
                        <a:pt x="226" y="47"/>
                        <a:pt x="226" y="47"/>
                        <a:pt x="227" y="47"/>
                      </a:cubicBezTo>
                      <a:cubicBezTo>
                        <a:pt x="227" y="47"/>
                        <a:pt x="227" y="47"/>
                        <a:pt x="227" y="47"/>
                      </a:cubicBezTo>
                      <a:cubicBezTo>
                        <a:pt x="227" y="47"/>
                        <a:pt x="226" y="49"/>
                        <a:pt x="226" y="48"/>
                      </a:cubicBezTo>
                      <a:cubicBezTo>
                        <a:pt x="226" y="48"/>
                        <a:pt x="226" y="49"/>
                        <a:pt x="225" y="48"/>
                      </a:cubicBezTo>
                      <a:cubicBezTo>
                        <a:pt x="225" y="48"/>
                        <a:pt x="225" y="47"/>
                        <a:pt x="226" y="47"/>
                      </a:cubicBezTo>
                      <a:cubicBezTo>
                        <a:pt x="226" y="48"/>
                        <a:pt x="226" y="46"/>
                        <a:pt x="226" y="47"/>
                      </a:cubicBezTo>
                      <a:close/>
                      <a:moveTo>
                        <a:pt x="224" y="43"/>
                      </a:moveTo>
                      <a:cubicBezTo>
                        <a:pt x="224" y="43"/>
                        <a:pt x="224" y="43"/>
                        <a:pt x="224" y="43"/>
                      </a:cubicBezTo>
                      <a:cubicBezTo>
                        <a:pt x="224" y="43"/>
                        <a:pt x="223" y="43"/>
                        <a:pt x="223" y="43"/>
                      </a:cubicBezTo>
                      <a:cubicBezTo>
                        <a:pt x="223" y="41"/>
                        <a:pt x="224" y="43"/>
                        <a:pt x="224" y="43"/>
                      </a:cubicBezTo>
                      <a:close/>
                      <a:moveTo>
                        <a:pt x="226" y="51"/>
                      </a:moveTo>
                      <a:cubicBezTo>
                        <a:pt x="226" y="51"/>
                        <a:pt x="226" y="51"/>
                        <a:pt x="226" y="51"/>
                      </a:cubicBezTo>
                      <a:cubicBezTo>
                        <a:pt x="226" y="51"/>
                        <a:pt x="226" y="51"/>
                        <a:pt x="226" y="50"/>
                      </a:cubicBezTo>
                      <a:cubicBezTo>
                        <a:pt x="226" y="50"/>
                        <a:pt x="226" y="51"/>
                        <a:pt x="227" y="50"/>
                      </a:cubicBezTo>
                      <a:cubicBezTo>
                        <a:pt x="227" y="51"/>
                        <a:pt x="227" y="51"/>
                        <a:pt x="226" y="51"/>
                      </a:cubicBezTo>
                      <a:close/>
                      <a:moveTo>
                        <a:pt x="234" y="71"/>
                      </a:moveTo>
                      <a:cubicBezTo>
                        <a:pt x="235" y="72"/>
                        <a:pt x="235" y="72"/>
                        <a:pt x="235" y="72"/>
                      </a:cubicBezTo>
                      <a:cubicBezTo>
                        <a:pt x="234" y="73"/>
                        <a:pt x="233" y="72"/>
                        <a:pt x="233" y="73"/>
                      </a:cubicBezTo>
                      <a:cubicBezTo>
                        <a:pt x="233" y="73"/>
                        <a:pt x="233" y="72"/>
                        <a:pt x="233" y="72"/>
                      </a:cubicBezTo>
                      <a:cubicBezTo>
                        <a:pt x="232" y="71"/>
                        <a:pt x="234" y="72"/>
                        <a:pt x="234" y="71"/>
                      </a:cubicBezTo>
                      <a:close/>
                      <a:moveTo>
                        <a:pt x="228" y="54"/>
                      </a:moveTo>
                      <a:cubicBezTo>
                        <a:pt x="228" y="54"/>
                        <a:pt x="228" y="54"/>
                        <a:pt x="229" y="54"/>
                      </a:cubicBezTo>
                      <a:cubicBezTo>
                        <a:pt x="229" y="54"/>
                        <a:pt x="228" y="54"/>
                        <a:pt x="228" y="54"/>
                      </a:cubicBezTo>
                      <a:close/>
                      <a:moveTo>
                        <a:pt x="227" y="51"/>
                      </a:moveTo>
                      <a:cubicBezTo>
                        <a:pt x="228" y="50"/>
                        <a:pt x="228" y="51"/>
                        <a:pt x="229" y="51"/>
                      </a:cubicBezTo>
                      <a:cubicBezTo>
                        <a:pt x="229" y="52"/>
                        <a:pt x="228" y="51"/>
                        <a:pt x="227" y="51"/>
                      </a:cubicBezTo>
                      <a:close/>
                      <a:moveTo>
                        <a:pt x="233" y="63"/>
                      </a:moveTo>
                      <a:cubicBezTo>
                        <a:pt x="233" y="63"/>
                        <a:pt x="233" y="64"/>
                        <a:pt x="234" y="64"/>
                      </a:cubicBezTo>
                      <a:cubicBezTo>
                        <a:pt x="234" y="64"/>
                        <a:pt x="234" y="63"/>
                        <a:pt x="234" y="63"/>
                      </a:cubicBezTo>
                      <a:cubicBezTo>
                        <a:pt x="235" y="64"/>
                        <a:pt x="234" y="64"/>
                        <a:pt x="234" y="64"/>
                      </a:cubicBezTo>
                      <a:cubicBezTo>
                        <a:pt x="234" y="64"/>
                        <a:pt x="234" y="64"/>
                        <a:pt x="235" y="64"/>
                      </a:cubicBezTo>
                      <a:cubicBezTo>
                        <a:pt x="235" y="65"/>
                        <a:pt x="234" y="64"/>
                        <a:pt x="234" y="65"/>
                      </a:cubicBezTo>
                      <a:cubicBezTo>
                        <a:pt x="235" y="65"/>
                        <a:pt x="235" y="65"/>
                        <a:pt x="236" y="64"/>
                      </a:cubicBezTo>
                      <a:cubicBezTo>
                        <a:pt x="236" y="65"/>
                        <a:pt x="236" y="65"/>
                        <a:pt x="235" y="66"/>
                      </a:cubicBezTo>
                      <a:cubicBezTo>
                        <a:pt x="235" y="65"/>
                        <a:pt x="235" y="65"/>
                        <a:pt x="235" y="65"/>
                      </a:cubicBezTo>
                      <a:cubicBezTo>
                        <a:pt x="234" y="65"/>
                        <a:pt x="235" y="66"/>
                        <a:pt x="235" y="66"/>
                      </a:cubicBezTo>
                      <a:cubicBezTo>
                        <a:pt x="234" y="66"/>
                        <a:pt x="234" y="66"/>
                        <a:pt x="234" y="65"/>
                      </a:cubicBezTo>
                      <a:cubicBezTo>
                        <a:pt x="234" y="65"/>
                        <a:pt x="234" y="65"/>
                        <a:pt x="233" y="65"/>
                      </a:cubicBezTo>
                      <a:cubicBezTo>
                        <a:pt x="233" y="65"/>
                        <a:pt x="234" y="65"/>
                        <a:pt x="234" y="65"/>
                      </a:cubicBezTo>
                      <a:cubicBezTo>
                        <a:pt x="234" y="64"/>
                        <a:pt x="233" y="65"/>
                        <a:pt x="233" y="64"/>
                      </a:cubicBezTo>
                      <a:cubicBezTo>
                        <a:pt x="233" y="65"/>
                        <a:pt x="233" y="66"/>
                        <a:pt x="232" y="65"/>
                      </a:cubicBezTo>
                      <a:cubicBezTo>
                        <a:pt x="232" y="65"/>
                        <a:pt x="233" y="65"/>
                        <a:pt x="233" y="63"/>
                      </a:cubicBezTo>
                      <a:close/>
                      <a:moveTo>
                        <a:pt x="231" y="50"/>
                      </a:moveTo>
                      <a:cubicBezTo>
                        <a:pt x="231" y="51"/>
                        <a:pt x="229" y="50"/>
                        <a:pt x="228" y="50"/>
                      </a:cubicBezTo>
                      <a:cubicBezTo>
                        <a:pt x="229" y="49"/>
                        <a:pt x="230" y="50"/>
                        <a:pt x="231" y="50"/>
                      </a:cubicBezTo>
                      <a:close/>
                      <a:moveTo>
                        <a:pt x="232" y="61"/>
                      </a:moveTo>
                      <a:cubicBezTo>
                        <a:pt x="232" y="61"/>
                        <a:pt x="232" y="61"/>
                        <a:pt x="231" y="61"/>
                      </a:cubicBezTo>
                      <a:cubicBezTo>
                        <a:pt x="231" y="60"/>
                        <a:pt x="232" y="61"/>
                        <a:pt x="232" y="61"/>
                      </a:cubicBezTo>
                      <a:close/>
                      <a:moveTo>
                        <a:pt x="227" y="41"/>
                      </a:moveTo>
                      <a:cubicBezTo>
                        <a:pt x="227" y="42"/>
                        <a:pt x="227" y="42"/>
                        <a:pt x="226" y="42"/>
                      </a:cubicBezTo>
                      <a:cubicBezTo>
                        <a:pt x="226" y="41"/>
                        <a:pt x="227" y="41"/>
                        <a:pt x="227" y="41"/>
                      </a:cubicBezTo>
                      <a:close/>
                      <a:moveTo>
                        <a:pt x="236" y="64"/>
                      </a:moveTo>
                      <a:cubicBezTo>
                        <a:pt x="236" y="64"/>
                        <a:pt x="235" y="64"/>
                        <a:pt x="235" y="64"/>
                      </a:cubicBezTo>
                      <a:cubicBezTo>
                        <a:pt x="235" y="63"/>
                        <a:pt x="235" y="64"/>
                        <a:pt x="236" y="64"/>
                      </a:cubicBezTo>
                      <a:close/>
                      <a:moveTo>
                        <a:pt x="233" y="57"/>
                      </a:moveTo>
                      <a:cubicBezTo>
                        <a:pt x="233" y="57"/>
                        <a:pt x="233" y="58"/>
                        <a:pt x="234" y="58"/>
                      </a:cubicBezTo>
                      <a:cubicBezTo>
                        <a:pt x="234" y="58"/>
                        <a:pt x="233" y="58"/>
                        <a:pt x="234" y="59"/>
                      </a:cubicBezTo>
                      <a:cubicBezTo>
                        <a:pt x="233" y="58"/>
                        <a:pt x="233" y="58"/>
                        <a:pt x="233" y="58"/>
                      </a:cubicBezTo>
                      <a:cubicBezTo>
                        <a:pt x="233" y="58"/>
                        <a:pt x="233" y="58"/>
                        <a:pt x="233" y="57"/>
                      </a:cubicBezTo>
                      <a:close/>
                      <a:moveTo>
                        <a:pt x="231" y="52"/>
                      </a:moveTo>
                      <a:cubicBezTo>
                        <a:pt x="232" y="52"/>
                        <a:pt x="232" y="52"/>
                        <a:pt x="232" y="53"/>
                      </a:cubicBezTo>
                      <a:cubicBezTo>
                        <a:pt x="232" y="53"/>
                        <a:pt x="232" y="53"/>
                        <a:pt x="232" y="53"/>
                      </a:cubicBezTo>
                      <a:cubicBezTo>
                        <a:pt x="233" y="54"/>
                        <a:pt x="232" y="53"/>
                        <a:pt x="232" y="53"/>
                      </a:cubicBezTo>
                      <a:cubicBezTo>
                        <a:pt x="232" y="53"/>
                        <a:pt x="231" y="53"/>
                        <a:pt x="231" y="52"/>
                      </a:cubicBezTo>
                      <a:close/>
                      <a:moveTo>
                        <a:pt x="229" y="41"/>
                      </a:moveTo>
                      <a:cubicBezTo>
                        <a:pt x="228" y="41"/>
                        <a:pt x="228" y="41"/>
                        <a:pt x="228" y="41"/>
                      </a:cubicBezTo>
                      <a:cubicBezTo>
                        <a:pt x="228" y="40"/>
                        <a:pt x="228" y="40"/>
                        <a:pt x="228" y="40"/>
                      </a:cubicBezTo>
                      <a:cubicBezTo>
                        <a:pt x="228" y="40"/>
                        <a:pt x="228" y="40"/>
                        <a:pt x="229" y="41"/>
                      </a:cubicBezTo>
                      <a:close/>
                      <a:moveTo>
                        <a:pt x="229" y="41"/>
                      </a:moveTo>
                      <a:cubicBezTo>
                        <a:pt x="229" y="41"/>
                        <a:pt x="230" y="41"/>
                        <a:pt x="230" y="42"/>
                      </a:cubicBezTo>
                      <a:cubicBezTo>
                        <a:pt x="230" y="42"/>
                        <a:pt x="229" y="41"/>
                        <a:pt x="229" y="41"/>
                      </a:cubicBezTo>
                      <a:close/>
                      <a:moveTo>
                        <a:pt x="228" y="38"/>
                      </a:moveTo>
                      <a:cubicBezTo>
                        <a:pt x="229" y="39"/>
                        <a:pt x="229" y="39"/>
                        <a:pt x="229" y="39"/>
                      </a:cubicBezTo>
                      <a:cubicBezTo>
                        <a:pt x="229" y="39"/>
                        <a:pt x="229" y="39"/>
                        <a:pt x="228" y="39"/>
                      </a:cubicBezTo>
                      <a:cubicBezTo>
                        <a:pt x="228" y="39"/>
                        <a:pt x="228" y="39"/>
                        <a:pt x="228" y="38"/>
                      </a:cubicBezTo>
                      <a:close/>
                      <a:moveTo>
                        <a:pt x="241" y="72"/>
                      </a:moveTo>
                      <a:cubicBezTo>
                        <a:pt x="241" y="72"/>
                        <a:pt x="240" y="72"/>
                        <a:pt x="240" y="72"/>
                      </a:cubicBezTo>
                      <a:cubicBezTo>
                        <a:pt x="240" y="71"/>
                        <a:pt x="240" y="72"/>
                        <a:pt x="241" y="72"/>
                      </a:cubicBezTo>
                      <a:close/>
                      <a:moveTo>
                        <a:pt x="240" y="68"/>
                      </a:moveTo>
                      <a:cubicBezTo>
                        <a:pt x="240" y="68"/>
                        <a:pt x="240" y="68"/>
                        <a:pt x="240" y="69"/>
                      </a:cubicBezTo>
                      <a:cubicBezTo>
                        <a:pt x="239" y="69"/>
                        <a:pt x="239" y="68"/>
                        <a:pt x="239" y="69"/>
                      </a:cubicBezTo>
                      <a:cubicBezTo>
                        <a:pt x="239" y="68"/>
                        <a:pt x="239" y="68"/>
                        <a:pt x="239" y="68"/>
                      </a:cubicBezTo>
                      <a:cubicBezTo>
                        <a:pt x="239" y="68"/>
                        <a:pt x="239" y="68"/>
                        <a:pt x="239" y="68"/>
                      </a:cubicBezTo>
                      <a:cubicBezTo>
                        <a:pt x="239" y="67"/>
                        <a:pt x="239" y="68"/>
                        <a:pt x="240" y="68"/>
                      </a:cubicBezTo>
                      <a:close/>
                      <a:moveTo>
                        <a:pt x="241" y="68"/>
                      </a:moveTo>
                      <a:cubicBezTo>
                        <a:pt x="241" y="69"/>
                        <a:pt x="240" y="70"/>
                        <a:pt x="240" y="69"/>
                      </a:cubicBezTo>
                      <a:cubicBezTo>
                        <a:pt x="240" y="69"/>
                        <a:pt x="241" y="69"/>
                        <a:pt x="240" y="69"/>
                      </a:cubicBezTo>
                      <a:cubicBezTo>
                        <a:pt x="240" y="68"/>
                        <a:pt x="241" y="69"/>
                        <a:pt x="241" y="68"/>
                      </a:cubicBezTo>
                      <a:close/>
                      <a:moveTo>
                        <a:pt x="239" y="65"/>
                      </a:moveTo>
                      <a:cubicBezTo>
                        <a:pt x="239" y="65"/>
                        <a:pt x="239" y="66"/>
                        <a:pt x="239" y="66"/>
                      </a:cubicBezTo>
                      <a:cubicBezTo>
                        <a:pt x="239" y="66"/>
                        <a:pt x="239" y="66"/>
                        <a:pt x="240" y="67"/>
                      </a:cubicBezTo>
                      <a:cubicBezTo>
                        <a:pt x="239" y="67"/>
                        <a:pt x="239" y="66"/>
                        <a:pt x="239" y="66"/>
                      </a:cubicBezTo>
                      <a:cubicBezTo>
                        <a:pt x="238" y="65"/>
                        <a:pt x="239" y="65"/>
                        <a:pt x="239" y="65"/>
                      </a:cubicBezTo>
                      <a:close/>
                      <a:moveTo>
                        <a:pt x="244" y="81"/>
                      </a:moveTo>
                      <a:cubicBezTo>
                        <a:pt x="245" y="81"/>
                        <a:pt x="245" y="82"/>
                        <a:pt x="245" y="82"/>
                      </a:cubicBezTo>
                      <a:cubicBezTo>
                        <a:pt x="244" y="82"/>
                        <a:pt x="244" y="80"/>
                        <a:pt x="244" y="81"/>
                      </a:cubicBezTo>
                      <a:close/>
                      <a:moveTo>
                        <a:pt x="233" y="48"/>
                      </a:moveTo>
                      <a:cubicBezTo>
                        <a:pt x="233" y="47"/>
                        <a:pt x="233" y="46"/>
                        <a:pt x="233" y="47"/>
                      </a:cubicBezTo>
                      <a:cubicBezTo>
                        <a:pt x="233" y="46"/>
                        <a:pt x="233" y="46"/>
                        <a:pt x="233" y="46"/>
                      </a:cubicBezTo>
                      <a:cubicBezTo>
                        <a:pt x="233" y="47"/>
                        <a:pt x="233" y="46"/>
                        <a:pt x="234" y="47"/>
                      </a:cubicBezTo>
                      <a:cubicBezTo>
                        <a:pt x="233" y="47"/>
                        <a:pt x="234" y="48"/>
                        <a:pt x="233" y="48"/>
                      </a:cubicBezTo>
                      <a:close/>
                      <a:moveTo>
                        <a:pt x="230" y="38"/>
                      </a:moveTo>
                      <a:cubicBezTo>
                        <a:pt x="231" y="38"/>
                        <a:pt x="231" y="37"/>
                        <a:pt x="232" y="38"/>
                      </a:cubicBezTo>
                      <a:cubicBezTo>
                        <a:pt x="232" y="39"/>
                        <a:pt x="231" y="38"/>
                        <a:pt x="230" y="39"/>
                      </a:cubicBezTo>
                      <a:lnTo>
                        <a:pt x="230" y="38"/>
                      </a:lnTo>
                      <a:close/>
                      <a:moveTo>
                        <a:pt x="231" y="40"/>
                      </a:moveTo>
                      <a:cubicBezTo>
                        <a:pt x="231" y="39"/>
                        <a:pt x="231" y="39"/>
                        <a:pt x="232" y="39"/>
                      </a:cubicBezTo>
                      <a:cubicBezTo>
                        <a:pt x="232" y="40"/>
                        <a:pt x="231" y="40"/>
                        <a:pt x="231" y="40"/>
                      </a:cubicBezTo>
                      <a:close/>
                      <a:moveTo>
                        <a:pt x="234" y="47"/>
                      </a:moveTo>
                      <a:cubicBezTo>
                        <a:pt x="233" y="46"/>
                        <a:pt x="235" y="46"/>
                        <a:pt x="235" y="46"/>
                      </a:cubicBezTo>
                      <a:cubicBezTo>
                        <a:pt x="235" y="47"/>
                        <a:pt x="234" y="47"/>
                        <a:pt x="234" y="47"/>
                      </a:cubicBezTo>
                      <a:close/>
                      <a:moveTo>
                        <a:pt x="232" y="41"/>
                      </a:moveTo>
                      <a:cubicBezTo>
                        <a:pt x="233" y="42"/>
                        <a:pt x="233" y="42"/>
                        <a:pt x="233" y="43"/>
                      </a:cubicBezTo>
                      <a:cubicBezTo>
                        <a:pt x="233" y="42"/>
                        <a:pt x="233" y="42"/>
                        <a:pt x="234" y="43"/>
                      </a:cubicBezTo>
                      <a:cubicBezTo>
                        <a:pt x="233" y="43"/>
                        <a:pt x="233" y="44"/>
                        <a:pt x="232" y="44"/>
                      </a:cubicBezTo>
                      <a:cubicBezTo>
                        <a:pt x="232" y="43"/>
                        <a:pt x="232" y="42"/>
                        <a:pt x="232" y="41"/>
                      </a:cubicBezTo>
                      <a:close/>
                      <a:moveTo>
                        <a:pt x="244" y="65"/>
                      </a:moveTo>
                      <a:cubicBezTo>
                        <a:pt x="244" y="66"/>
                        <a:pt x="245" y="66"/>
                        <a:pt x="245" y="67"/>
                      </a:cubicBezTo>
                      <a:cubicBezTo>
                        <a:pt x="244" y="65"/>
                        <a:pt x="244" y="67"/>
                        <a:pt x="243" y="67"/>
                      </a:cubicBezTo>
                      <a:cubicBezTo>
                        <a:pt x="243" y="66"/>
                        <a:pt x="244" y="67"/>
                        <a:pt x="243" y="66"/>
                      </a:cubicBezTo>
                      <a:cubicBezTo>
                        <a:pt x="243" y="66"/>
                        <a:pt x="244" y="66"/>
                        <a:pt x="244" y="65"/>
                      </a:cubicBezTo>
                      <a:close/>
                      <a:moveTo>
                        <a:pt x="245" y="65"/>
                      </a:moveTo>
                      <a:cubicBezTo>
                        <a:pt x="245" y="66"/>
                        <a:pt x="245" y="66"/>
                        <a:pt x="245" y="65"/>
                      </a:cubicBezTo>
                      <a:cubicBezTo>
                        <a:pt x="245" y="66"/>
                        <a:pt x="245" y="66"/>
                        <a:pt x="245" y="66"/>
                      </a:cubicBezTo>
                      <a:cubicBezTo>
                        <a:pt x="245" y="67"/>
                        <a:pt x="245" y="66"/>
                        <a:pt x="244" y="66"/>
                      </a:cubicBezTo>
                      <a:cubicBezTo>
                        <a:pt x="244" y="65"/>
                        <a:pt x="244" y="65"/>
                        <a:pt x="244" y="65"/>
                      </a:cubicBezTo>
                      <a:lnTo>
                        <a:pt x="245" y="65"/>
                      </a:lnTo>
                      <a:close/>
                      <a:moveTo>
                        <a:pt x="242" y="53"/>
                      </a:moveTo>
                      <a:cubicBezTo>
                        <a:pt x="242" y="54"/>
                        <a:pt x="241" y="53"/>
                        <a:pt x="241" y="53"/>
                      </a:cubicBezTo>
                      <a:cubicBezTo>
                        <a:pt x="241" y="52"/>
                        <a:pt x="242" y="53"/>
                        <a:pt x="242" y="53"/>
                      </a:cubicBezTo>
                      <a:close/>
                      <a:moveTo>
                        <a:pt x="254" y="82"/>
                      </a:moveTo>
                      <a:cubicBezTo>
                        <a:pt x="253" y="82"/>
                        <a:pt x="253" y="81"/>
                        <a:pt x="253" y="82"/>
                      </a:cubicBezTo>
                      <a:cubicBezTo>
                        <a:pt x="252" y="82"/>
                        <a:pt x="253" y="81"/>
                        <a:pt x="254" y="82"/>
                      </a:cubicBezTo>
                      <a:close/>
                      <a:moveTo>
                        <a:pt x="247" y="64"/>
                      </a:moveTo>
                      <a:cubicBezTo>
                        <a:pt x="247" y="64"/>
                        <a:pt x="247" y="64"/>
                        <a:pt x="247" y="64"/>
                      </a:cubicBezTo>
                      <a:cubicBezTo>
                        <a:pt x="247" y="64"/>
                        <a:pt x="247" y="64"/>
                        <a:pt x="247" y="64"/>
                      </a:cubicBezTo>
                      <a:close/>
                      <a:moveTo>
                        <a:pt x="250" y="64"/>
                      </a:moveTo>
                      <a:cubicBezTo>
                        <a:pt x="250" y="65"/>
                        <a:pt x="249" y="65"/>
                        <a:pt x="248" y="65"/>
                      </a:cubicBezTo>
                      <a:cubicBezTo>
                        <a:pt x="248" y="64"/>
                        <a:pt x="249" y="64"/>
                        <a:pt x="248" y="63"/>
                      </a:cubicBezTo>
                      <a:cubicBezTo>
                        <a:pt x="249" y="63"/>
                        <a:pt x="249" y="64"/>
                        <a:pt x="250" y="64"/>
                      </a:cubicBezTo>
                      <a:close/>
                      <a:moveTo>
                        <a:pt x="257" y="79"/>
                      </a:moveTo>
                      <a:cubicBezTo>
                        <a:pt x="258" y="79"/>
                        <a:pt x="258" y="79"/>
                        <a:pt x="258" y="79"/>
                      </a:cubicBezTo>
                      <a:cubicBezTo>
                        <a:pt x="258" y="81"/>
                        <a:pt x="257" y="80"/>
                        <a:pt x="256" y="80"/>
                      </a:cubicBezTo>
                      <a:cubicBezTo>
                        <a:pt x="256" y="80"/>
                        <a:pt x="257" y="80"/>
                        <a:pt x="257" y="79"/>
                      </a:cubicBezTo>
                      <a:close/>
                      <a:moveTo>
                        <a:pt x="248" y="61"/>
                      </a:moveTo>
                      <a:cubicBezTo>
                        <a:pt x="248" y="60"/>
                        <a:pt x="249" y="61"/>
                        <a:pt x="249" y="60"/>
                      </a:cubicBezTo>
                      <a:cubicBezTo>
                        <a:pt x="250" y="62"/>
                        <a:pt x="249" y="60"/>
                        <a:pt x="248" y="61"/>
                      </a:cubicBezTo>
                      <a:close/>
                      <a:moveTo>
                        <a:pt x="250" y="66"/>
                      </a:moveTo>
                      <a:cubicBezTo>
                        <a:pt x="250" y="65"/>
                        <a:pt x="251" y="65"/>
                        <a:pt x="251" y="65"/>
                      </a:cubicBezTo>
                      <a:cubicBezTo>
                        <a:pt x="252" y="66"/>
                        <a:pt x="251" y="65"/>
                        <a:pt x="250" y="66"/>
                      </a:cubicBezTo>
                      <a:close/>
                      <a:moveTo>
                        <a:pt x="251" y="64"/>
                      </a:moveTo>
                      <a:cubicBezTo>
                        <a:pt x="250" y="62"/>
                        <a:pt x="252" y="63"/>
                        <a:pt x="251" y="64"/>
                      </a:cubicBezTo>
                      <a:close/>
                      <a:moveTo>
                        <a:pt x="260" y="84"/>
                      </a:moveTo>
                      <a:cubicBezTo>
                        <a:pt x="260" y="84"/>
                        <a:pt x="260" y="84"/>
                        <a:pt x="260" y="84"/>
                      </a:cubicBezTo>
                      <a:cubicBezTo>
                        <a:pt x="259" y="83"/>
                        <a:pt x="262" y="83"/>
                        <a:pt x="260" y="84"/>
                      </a:cubicBezTo>
                      <a:close/>
                      <a:moveTo>
                        <a:pt x="249" y="52"/>
                      </a:moveTo>
                      <a:cubicBezTo>
                        <a:pt x="249" y="53"/>
                        <a:pt x="248" y="53"/>
                        <a:pt x="248" y="53"/>
                      </a:cubicBezTo>
                      <a:cubicBezTo>
                        <a:pt x="248" y="52"/>
                        <a:pt x="248" y="52"/>
                        <a:pt x="249" y="52"/>
                      </a:cubicBezTo>
                      <a:close/>
                      <a:moveTo>
                        <a:pt x="250" y="46"/>
                      </a:moveTo>
                      <a:cubicBezTo>
                        <a:pt x="250" y="47"/>
                        <a:pt x="249" y="46"/>
                        <a:pt x="249" y="46"/>
                      </a:cubicBezTo>
                      <a:cubicBezTo>
                        <a:pt x="248" y="46"/>
                        <a:pt x="249" y="45"/>
                        <a:pt x="250" y="46"/>
                      </a:cubicBezTo>
                      <a:close/>
                      <a:moveTo>
                        <a:pt x="260" y="68"/>
                      </a:moveTo>
                      <a:cubicBezTo>
                        <a:pt x="260" y="69"/>
                        <a:pt x="260" y="69"/>
                        <a:pt x="260" y="69"/>
                      </a:cubicBezTo>
                      <a:cubicBezTo>
                        <a:pt x="259" y="68"/>
                        <a:pt x="260" y="68"/>
                        <a:pt x="260" y="68"/>
                      </a:cubicBezTo>
                      <a:close/>
                      <a:moveTo>
                        <a:pt x="258" y="61"/>
                      </a:moveTo>
                      <a:cubicBezTo>
                        <a:pt x="258" y="61"/>
                        <a:pt x="257" y="62"/>
                        <a:pt x="257" y="61"/>
                      </a:cubicBezTo>
                      <a:cubicBezTo>
                        <a:pt x="257" y="61"/>
                        <a:pt x="258" y="60"/>
                        <a:pt x="258" y="61"/>
                      </a:cubicBezTo>
                      <a:close/>
                      <a:moveTo>
                        <a:pt x="249" y="40"/>
                      </a:moveTo>
                      <a:cubicBezTo>
                        <a:pt x="249" y="41"/>
                        <a:pt x="249" y="41"/>
                        <a:pt x="249" y="41"/>
                      </a:cubicBezTo>
                      <a:cubicBezTo>
                        <a:pt x="249" y="41"/>
                        <a:pt x="249" y="41"/>
                        <a:pt x="248" y="41"/>
                      </a:cubicBezTo>
                      <a:cubicBezTo>
                        <a:pt x="248" y="40"/>
                        <a:pt x="249" y="40"/>
                        <a:pt x="249" y="40"/>
                      </a:cubicBezTo>
                      <a:close/>
                      <a:moveTo>
                        <a:pt x="251" y="45"/>
                      </a:moveTo>
                      <a:cubicBezTo>
                        <a:pt x="251" y="44"/>
                        <a:pt x="252" y="44"/>
                        <a:pt x="252" y="44"/>
                      </a:cubicBezTo>
                      <a:cubicBezTo>
                        <a:pt x="252" y="45"/>
                        <a:pt x="252" y="45"/>
                        <a:pt x="251" y="45"/>
                      </a:cubicBezTo>
                      <a:close/>
                      <a:moveTo>
                        <a:pt x="248" y="37"/>
                      </a:moveTo>
                      <a:cubicBezTo>
                        <a:pt x="248" y="37"/>
                        <a:pt x="248" y="36"/>
                        <a:pt x="248" y="36"/>
                      </a:cubicBezTo>
                      <a:cubicBezTo>
                        <a:pt x="248" y="36"/>
                        <a:pt x="248" y="36"/>
                        <a:pt x="248" y="36"/>
                      </a:cubicBezTo>
                      <a:cubicBezTo>
                        <a:pt x="249" y="37"/>
                        <a:pt x="248" y="37"/>
                        <a:pt x="248" y="37"/>
                      </a:cubicBezTo>
                      <a:close/>
                      <a:moveTo>
                        <a:pt x="264" y="67"/>
                      </a:moveTo>
                      <a:cubicBezTo>
                        <a:pt x="263" y="67"/>
                        <a:pt x="263" y="67"/>
                        <a:pt x="263" y="67"/>
                      </a:cubicBezTo>
                      <a:cubicBezTo>
                        <a:pt x="262" y="66"/>
                        <a:pt x="264" y="66"/>
                        <a:pt x="264" y="67"/>
                      </a:cubicBezTo>
                      <a:close/>
                      <a:moveTo>
                        <a:pt x="248" y="30"/>
                      </a:moveTo>
                      <a:cubicBezTo>
                        <a:pt x="248" y="30"/>
                        <a:pt x="248" y="31"/>
                        <a:pt x="247" y="30"/>
                      </a:cubicBezTo>
                      <a:cubicBezTo>
                        <a:pt x="247" y="30"/>
                        <a:pt x="248" y="29"/>
                        <a:pt x="248" y="30"/>
                      </a:cubicBezTo>
                      <a:close/>
                      <a:moveTo>
                        <a:pt x="253" y="42"/>
                      </a:moveTo>
                      <a:cubicBezTo>
                        <a:pt x="253" y="41"/>
                        <a:pt x="253" y="41"/>
                        <a:pt x="253" y="42"/>
                      </a:cubicBezTo>
                      <a:cubicBezTo>
                        <a:pt x="254" y="42"/>
                        <a:pt x="253" y="42"/>
                        <a:pt x="253" y="42"/>
                      </a:cubicBezTo>
                      <a:close/>
                      <a:moveTo>
                        <a:pt x="271" y="59"/>
                      </a:moveTo>
                      <a:cubicBezTo>
                        <a:pt x="270" y="58"/>
                        <a:pt x="271" y="58"/>
                        <a:pt x="272" y="57"/>
                      </a:cubicBezTo>
                      <a:cubicBezTo>
                        <a:pt x="272" y="58"/>
                        <a:pt x="271" y="58"/>
                        <a:pt x="271" y="59"/>
                      </a:cubicBezTo>
                      <a:close/>
                      <a:moveTo>
                        <a:pt x="271" y="32"/>
                      </a:moveTo>
                      <a:cubicBezTo>
                        <a:pt x="271" y="31"/>
                        <a:pt x="272" y="31"/>
                        <a:pt x="272" y="30"/>
                      </a:cubicBezTo>
                      <a:cubicBezTo>
                        <a:pt x="273" y="32"/>
                        <a:pt x="272" y="31"/>
                        <a:pt x="271" y="32"/>
                      </a:cubicBezTo>
                      <a:close/>
                      <a:moveTo>
                        <a:pt x="281" y="49"/>
                      </a:moveTo>
                      <a:cubicBezTo>
                        <a:pt x="281" y="48"/>
                        <a:pt x="282" y="48"/>
                        <a:pt x="283" y="49"/>
                      </a:cubicBezTo>
                      <a:cubicBezTo>
                        <a:pt x="283" y="50"/>
                        <a:pt x="282" y="49"/>
                        <a:pt x="281" y="49"/>
                      </a:cubicBezTo>
                      <a:close/>
                      <a:moveTo>
                        <a:pt x="274" y="27"/>
                      </a:moveTo>
                      <a:cubicBezTo>
                        <a:pt x="275" y="28"/>
                        <a:pt x="275" y="27"/>
                        <a:pt x="275" y="28"/>
                      </a:cubicBezTo>
                      <a:cubicBezTo>
                        <a:pt x="275" y="28"/>
                        <a:pt x="275" y="28"/>
                        <a:pt x="275" y="29"/>
                      </a:cubicBezTo>
                      <a:cubicBezTo>
                        <a:pt x="275" y="29"/>
                        <a:pt x="275" y="28"/>
                        <a:pt x="274" y="28"/>
                      </a:cubicBezTo>
                      <a:cubicBezTo>
                        <a:pt x="274" y="28"/>
                        <a:pt x="274" y="27"/>
                        <a:pt x="274" y="27"/>
                      </a:cubicBezTo>
                      <a:close/>
                      <a:moveTo>
                        <a:pt x="285" y="24"/>
                      </a:moveTo>
                      <a:cubicBezTo>
                        <a:pt x="285" y="24"/>
                        <a:pt x="286" y="25"/>
                        <a:pt x="286" y="25"/>
                      </a:cubicBezTo>
                      <a:cubicBezTo>
                        <a:pt x="286" y="25"/>
                        <a:pt x="285" y="25"/>
                        <a:pt x="285" y="24"/>
                      </a:cubicBezTo>
                      <a:close/>
                      <a:moveTo>
                        <a:pt x="286" y="16"/>
                      </a:moveTo>
                      <a:cubicBezTo>
                        <a:pt x="287" y="15"/>
                        <a:pt x="287" y="16"/>
                        <a:pt x="288" y="16"/>
                      </a:cubicBezTo>
                      <a:cubicBezTo>
                        <a:pt x="288" y="17"/>
                        <a:pt x="287" y="16"/>
                        <a:pt x="286" y="16"/>
                      </a:cubicBezTo>
                      <a:close/>
                      <a:moveTo>
                        <a:pt x="292" y="16"/>
                      </a:moveTo>
                      <a:cubicBezTo>
                        <a:pt x="292" y="15"/>
                        <a:pt x="292" y="15"/>
                        <a:pt x="291" y="14"/>
                      </a:cubicBezTo>
                      <a:cubicBezTo>
                        <a:pt x="292" y="14"/>
                        <a:pt x="292" y="16"/>
                        <a:pt x="292" y="16"/>
                      </a:cubicBezTo>
                      <a:close/>
                      <a:moveTo>
                        <a:pt x="292" y="15"/>
                      </a:moveTo>
                      <a:cubicBezTo>
                        <a:pt x="292" y="15"/>
                        <a:pt x="293" y="15"/>
                        <a:pt x="293" y="14"/>
                      </a:cubicBezTo>
                      <a:cubicBezTo>
                        <a:pt x="293" y="14"/>
                        <a:pt x="293" y="14"/>
                        <a:pt x="293" y="14"/>
                      </a:cubicBezTo>
                      <a:cubicBezTo>
                        <a:pt x="294" y="15"/>
                        <a:pt x="293" y="15"/>
                        <a:pt x="292" y="15"/>
                      </a:cubicBezTo>
                      <a:close/>
                      <a:moveTo>
                        <a:pt x="295" y="19"/>
                      </a:moveTo>
                      <a:cubicBezTo>
                        <a:pt x="295" y="19"/>
                        <a:pt x="296" y="19"/>
                        <a:pt x="296" y="20"/>
                      </a:cubicBezTo>
                      <a:cubicBezTo>
                        <a:pt x="295" y="20"/>
                        <a:pt x="295" y="19"/>
                        <a:pt x="294" y="20"/>
                      </a:cubicBezTo>
                      <a:cubicBezTo>
                        <a:pt x="294" y="19"/>
                        <a:pt x="295" y="19"/>
                        <a:pt x="295" y="19"/>
                      </a:cubicBezTo>
                      <a:close/>
                      <a:moveTo>
                        <a:pt x="301" y="28"/>
                      </a:moveTo>
                      <a:cubicBezTo>
                        <a:pt x="301" y="29"/>
                        <a:pt x="300" y="29"/>
                        <a:pt x="300" y="29"/>
                      </a:cubicBezTo>
                      <a:cubicBezTo>
                        <a:pt x="300" y="27"/>
                        <a:pt x="301" y="29"/>
                        <a:pt x="301" y="28"/>
                      </a:cubicBezTo>
                      <a:close/>
                      <a:moveTo>
                        <a:pt x="303" y="12"/>
                      </a:moveTo>
                      <a:cubicBezTo>
                        <a:pt x="304" y="12"/>
                        <a:pt x="304" y="12"/>
                        <a:pt x="303" y="12"/>
                      </a:cubicBezTo>
                      <a:cubicBezTo>
                        <a:pt x="301" y="13"/>
                        <a:pt x="300" y="13"/>
                        <a:pt x="299" y="14"/>
                      </a:cubicBezTo>
                      <a:cubicBezTo>
                        <a:pt x="300" y="12"/>
                        <a:pt x="301" y="12"/>
                        <a:pt x="303" y="12"/>
                      </a:cubicBezTo>
                      <a:close/>
                      <a:moveTo>
                        <a:pt x="305" y="28"/>
                      </a:moveTo>
                      <a:cubicBezTo>
                        <a:pt x="305" y="29"/>
                        <a:pt x="305" y="29"/>
                        <a:pt x="304" y="29"/>
                      </a:cubicBezTo>
                      <a:cubicBezTo>
                        <a:pt x="304" y="28"/>
                        <a:pt x="305" y="28"/>
                        <a:pt x="305" y="28"/>
                      </a:cubicBezTo>
                      <a:close/>
                      <a:moveTo>
                        <a:pt x="304" y="11"/>
                      </a:moveTo>
                      <a:cubicBezTo>
                        <a:pt x="305" y="10"/>
                        <a:pt x="307" y="12"/>
                        <a:pt x="309" y="10"/>
                      </a:cubicBezTo>
                      <a:cubicBezTo>
                        <a:pt x="308" y="12"/>
                        <a:pt x="305" y="11"/>
                        <a:pt x="304" y="11"/>
                      </a:cubicBezTo>
                      <a:close/>
                      <a:moveTo>
                        <a:pt x="313" y="6"/>
                      </a:moveTo>
                      <a:cubicBezTo>
                        <a:pt x="313" y="7"/>
                        <a:pt x="312" y="7"/>
                        <a:pt x="312" y="7"/>
                      </a:cubicBezTo>
                      <a:cubicBezTo>
                        <a:pt x="312" y="7"/>
                        <a:pt x="312" y="7"/>
                        <a:pt x="312" y="7"/>
                      </a:cubicBezTo>
                      <a:cubicBezTo>
                        <a:pt x="312" y="6"/>
                        <a:pt x="313" y="6"/>
                        <a:pt x="313" y="6"/>
                      </a:cubicBezTo>
                      <a:close/>
                      <a:moveTo>
                        <a:pt x="313" y="7"/>
                      </a:moveTo>
                      <a:cubicBezTo>
                        <a:pt x="313" y="6"/>
                        <a:pt x="314" y="7"/>
                        <a:pt x="315" y="7"/>
                      </a:cubicBezTo>
                      <a:cubicBezTo>
                        <a:pt x="314" y="8"/>
                        <a:pt x="314" y="7"/>
                        <a:pt x="313" y="7"/>
                      </a:cubicBezTo>
                      <a:close/>
                      <a:moveTo>
                        <a:pt x="316" y="12"/>
                      </a:moveTo>
                      <a:cubicBezTo>
                        <a:pt x="316" y="13"/>
                        <a:pt x="316" y="13"/>
                        <a:pt x="316" y="13"/>
                      </a:cubicBezTo>
                      <a:cubicBezTo>
                        <a:pt x="315" y="13"/>
                        <a:pt x="316" y="14"/>
                        <a:pt x="315" y="14"/>
                      </a:cubicBezTo>
                      <a:cubicBezTo>
                        <a:pt x="315" y="14"/>
                        <a:pt x="315" y="14"/>
                        <a:pt x="315" y="13"/>
                      </a:cubicBezTo>
                      <a:cubicBezTo>
                        <a:pt x="315" y="13"/>
                        <a:pt x="315" y="14"/>
                        <a:pt x="315" y="13"/>
                      </a:cubicBezTo>
                      <a:cubicBezTo>
                        <a:pt x="315" y="12"/>
                        <a:pt x="316" y="14"/>
                        <a:pt x="316" y="12"/>
                      </a:cubicBezTo>
                      <a:close/>
                      <a:moveTo>
                        <a:pt x="320" y="37"/>
                      </a:moveTo>
                      <a:cubicBezTo>
                        <a:pt x="320" y="37"/>
                        <a:pt x="319" y="37"/>
                        <a:pt x="319" y="37"/>
                      </a:cubicBezTo>
                      <a:cubicBezTo>
                        <a:pt x="319" y="36"/>
                        <a:pt x="319" y="36"/>
                        <a:pt x="320" y="37"/>
                      </a:cubicBezTo>
                      <a:close/>
                      <a:moveTo>
                        <a:pt x="319" y="16"/>
                      </a:moveTo>
                      <a:cubicBezTo>
                        <a:pt x="319" y="17"/>
                        <a:pt x="317" y="17"/>
                        <a:pt x="317" y="17"/>
                      </a:cubicBezTo>
                      <a:cubicBezTo>
                        <a:pt x="317" y="16"/>
                        <a:pt x="318" y="16"/>
                        <a:pt x="319" y="16"/>
                      </a:cubicBezTo>
                      <a:close/>
                      <a:moveTo>
                        <a:pt x="316" y="10"/>
                      </a:moveTo>
                      <a:cubicBezTo>
                        <a:pt x="316" y="10"/>
                        <a:pt x="317" y="10"/>
                        <a:pt x="317" y="10"/>
                      </a:cubicBezTo>
                      <a:cubicBezTo>
                        <a:pt x="316" y="10"/>
                        <a:pt x="316" y="11"/>
                        <a:pt x="316" y="10"/>
                      </a:cubicBezTo>
                      <a:close/>
                      <a:moveTo>
                        <a:pt x="318" y="12"/>
                      </a:moveTo>
                      <a:cubicBezTo>
                        <a:pt x="317" y="13"/>
                        <a:pt x="317" y="12"/>
                        <a:pt x="317" y="12"/>
                      </a:cubicBezTo>
                      <a:cubicBezTo>
                        <a:pt x="317" y="10"/>
                        <a:pt x="319" y="11"/>
                        <a:pt x="319" y="11"/>
                      </a:cubicBezTo>
                      <a:cubicBezTo>
                        <a:pt x="319" y="13"/>
                        <a:pt x="317" y="10"/>
                        <a:pt x="318" y="12"/>
                      </a:cubicBezTo>
                      <a:close/>
                      <a:moveTo>
                        <a:pt x="321" y="16"/>
                      </a:moveTo>
                      <a:cubicBezTo>
                        <a:pt x="321" y="17"/>
                        <a:pt x="320" y="17"/>
                        <a:pt x="320" y="17"/>
                      </a:cubicBezTo>
                      <a:cubicBezTo>
                        <a:pt x="320" y="16"/>
                        <a:pt x="321" y="16"/>
                        <a:pt x="321" y="16"/>
                      </a:cubicBezTo>
                      <a:close/>
                      <a:moveTo>
                        <a:pt x="320" y="15"/>
                      </a:moveTo>
                      <a:cubicBezTo>
                        <a:pt x="320" y="14"/>
                        <a:pt x="320" y="14"/>
                        <a:pt x="321" y="14"/>
                      </a:cubicBezTo>
                      <a:cubicBezTo>
                        <a:pt x="321" y="15"/>
                        <a:pt x="320" y="15"/>
                        <a:pt x="320" y="15"/>
                      </a:cubicBezTo>
                      <a:close/>
                      <a:moveTo>
                        <a:pt x="321" y="11"/>
                      </a:moveTo>
                      <a:cubicBezTo>
                        <a:pt x="321" y="11"/>
                        <a:pt x="320" y="12"/>
                        <a:pt x="320" y="12"/>
                      </a:cubicBezTo>
                      <a:cubicBezTo>
                        <a:pt x="320" y="11"/>
                        <a:pt x="320" y="11"/>
                        <a:pt x="320" y="11"/>
                      </a:cubicBezTo>
                      <a:cubicBezTo>
                        <a:pt x="320" y="11"/>
                        <a:pt x="320" y="11"/>
                        <a:pt x="320" y="10"/>
                      </a:cubicBezTo>
                      <a:cubicBezTo>
                        <a:pt x="321" y="10"/>
                        <a:pt x="320" y="12"/>
                        <a:pt x="321" y="11"/>
                      </a:cubicBezTo>
                      <a:close/>
                      <a:moveTo>
                        <a:pt x="322" y="6"/>
                      </a:moveTo>
                      <a:cubicBezTo>
                        <a:pt x="322" y="6"/>
                        <a:pt x="322" y="7"/>
                        <a:pt x="322" y="7"/>
                      </a:cubicBezTo>
                      <a:cubicBezTo>
                        <a:pt x="322" y="6"/>
                        <a:pt x="322" y="6"/>
                        <a:pt x="322" y="6"/>
                      </a:cubicBezTo>
                      <a:close/>
                      <a:moveTo>
                        <a:pt x="327" y="37"/>
                      </a:moveTo>
                      <a:cubicBezTo>
                        <a:pt x="327" y="37"/>
                        <a:pt x="327" y="38"/>
                        <a:pt x="326" y="38"/>
                      </a:cubicBezTo>
                      <a:cubicBezTo>
                        <a:pt x="326" y="37"/>
                        <a:pt x="327" y="37"/>
                        <a:pt x="327" y="37"/>
                      </a:cubicBezTo>
                      <a:close/>
                      <a:moveTo>
                        <a:pt x="331" y="37"/>
                      </a:moveTo>
                      <a:cubicBezTo>
                        <a:pt x="331" y="37"/>
                        <a:pt x="330" y="37"/>
                        <a:pt x="330" y="37"/>
                      </a:cubicBezTo>
                      <a:cubicBezTo>
                        <a:pt x="330" y="36"/>
                        <a:pt x="330" y="37"/>
                        <a:pt x="331" y="37"/>
                      </a:cubicBezTo>
                      <a:close/>
                      <a:moveTo>
                        <a:pt x="329" y="9"/>
                      </a:moveTo>
                      <a:cubicBezTo>
                        <a:pt x="330" y="8"/>
                        <a:pt x="333" y="8"/>
                        <a:pt x="335" y="8"/>
                      </a:cubicBezTo>
                      <a:cubicBezTo>
                        <a:pt x="337" y="8"/>
                        <a:pt x="340" y="7"/>
                        <a:pt x="342" y="8"/>
                      </a:cubicBezTo>
                      <a:cubicBezTo>
                        <a:pt x="338" y="8"/>
                        <a:pt x="333" y="9"/>
                        <a:pt x="329" y="9"/>
                      </a:cubicBezTo>
                      <a:close/>
                      <a:moveTo>
                        <a:pt x="330" y="2"/>
                      </a:moveTo>
                      <a:cubicBezTo>
                        <a:pt x="331" y="2"/>
                        <a:pt x="331" y="2"/>
                        <a:pt x="331" y="2"/>
                      </a:cubicBezTo>
                      <a:cubicBezTo>
                        <a:pt x="331" y="3"/>
                        <a:pt x="330" y="3"/>
                        <a:pt x="330" y="2"/>
                      </a:cubicBezTo>
                      <a:close/>
                      <a:moveTo>
                        <a:pt x="333" y="16"/>
                      </a:moveTo>
                      <a:cubicBezTo>
                        <a:pt x="333" y="16"/>
                        <a:pt x="333" y="15"/>
                        <a:pt x="332" y="15"/>
                      </a:cubicBezTo>
                      <a:cubicBezTo>
                        <a:pt x="333" y="15"/>
                        <a:pt x="333" y="14"/>
                        <a:pt x="334" y="15"/>
                      </a:cubicBezTo>
                      <a:cubicBezTo>
                        <a:pt x="334" y="16"/>
                        <a:pt x="333" y="17"/>
                        <a:pt x="333" y="16"/>
                      </a:cubicBezTo>
                      <a:close/>
                      <a:moveTo>
                        <a:pt x="332" y="2"/>
                      </a:moveTo>
                      <a:cubicBezTo>
                        <a:pt x="332" y="2"/>
                        <a:pt x="332" y="2"/>
                        <a:pt x="331" y="3"/>
                      </a:cubicBezTo>
                      <a:cubicBezTo>
                        <a:pt x="331" y="2"/>
                        <a:pt x="332" y="1"/>
                        <a:pt x="332" y="2"/>
                      </a:cubicBezTo>
                      <a:close/>
                      <a:moveTo>
                        <a:pt x="334" y="4"/>
                      </a:moveTo>
                      <a:cubicBezTo>
                        <a:pt x="334" y="5"/>
                        <a:pt x="333" y="5"/>
                        <a:pt x="332" y="4"/>
                      </a:cubicBezTo>
                      <a:cubicBezTo>
                        <a:pt x="333" y="4"/>
                        <a:pt x="333" y="4"/>
                        <a:pt x="334" y="4"/>
                      </a:cubicBezTo>
                      <a:close/>
                      <a:moveTo>
                        <a:pt x="332" y="2"/>
                      </a:moveTo>
                      <a:cubicBezTo>
                        <a:pt x="334" y="2"/>
                        <a:pt x="334" y="1"/>
                        <a:pt x="335" y="2"/>
                      </a:cubicBezTo>
                      <a:cubicBezTo>
                        <a:pt x="335" y="3"/>
                        <a:pt x="335" y="2"/>
                        <a:pt x="334" y="2"/>
                      </a:cubicBezTo>
                      <a:cubicBezTo>
                        <a:pt x="335" y="3"/>
                        <a:pt x="333" y="3"/>
                        <a:pt x="333" y="3"/>
                      </a:cubicBezTo>
                      <a:lnTo>
                        <a:pt x="332" y="2"/>
                      </a:lnTo>
                      <a:close/>
                      <a:moveTo>
                        <a:pt x="336" y="14"/>
                      </a:moveTo>
                      <a:cubicBezTo>
                        <a:pt x="336" y="15"/>
                        <a:pt x="335" y="15"/>
                        <a:pt x="335" y="15"/>
                      </a:cubicBezTo>
                      <a:cubicBezTo>
                        <a:pt x="335" y="14"/>
                        <a:pt x="336" y="14"/>
                        <a:pt x="336" y="14"/>
                      </a:cubicBezTo>
                      <a:close/>
                      <a:moveTo>
                        <a:pt x="340" y="41"/>
                      </a:moveTo>
                      <a:cubicBezTo>
                        <a:pt x="340" y="40"/>
                        <a:pt x="340" y="40"/>
                        <a:pt x="341" y="40"/>
                      </a:cubicBezTo>
                      <a:cubicBezTo>
                        <a:pt x="341" y="41"/>
                        <a:pt x="340" y="41"/>
                        <a:pt x="340" y="41"/>
                      </a:cubicBezTo>
                      <a:close/>
                      <a:moveTo>
                        <a:pt x="341" y="16"/>
                      </a:moveTo>
                      <a:cubicBezTo>
                        <a:pt x="341" y="16"/>
                        <a:pt x="341" y="16"/>
                        <a:pt x="341" y="17"/>
                      </a:cubicBezTo>
                      <a:cubicBezTo>
                        <a:pt x="341" y="17"/>
                        <a:pt x="340" y="16"/>
                        <a:pt x="340" y="17"/>
                      </a:cubicBezTo>
                      <a:cubicBezTo>
                        <a:pt x="340" y="15"/>
                        <a:pt x="340" y="16"/>
                        <a:pt x="341" y="16"/>
                      </a:cubicBezTo>
                      <a:close/>
                      <a:moveTo>
                        <a:pt x="341" y="16"/>
                      </a:moveTo>
                      <a:cubicBezTo>
                        <a:pt x="341" y="15"/>
                        <a:pt x="341" y="15"/>
                        <a:pt x="341" y="15"/>
                      </a:cubicBezTo>
                      <a:cubicBezTo>
                        <a:pt x="341" y="15"/>
                        <a:pt x="341" y="15"/>
                        <a:pt x="341" y="14"/>
                      </a:cubicBezTo>
                      <a:cubicBezTo>
                        <a:pt x="342" y="14"/>
                        <a:pt x="342" y="15"/>
                        <a:pt x="342" y="15"/>
                      </a:cubicBezTo>
                      <a:cubicBezTo>
                        <a:pt x="342" y="16"/>
                        <a:pt x="341" y="15"/>
                        <a:pt x="341" y="16"/>
                      </a:cubicBezTo>
                      <a:close/>
                      <a:moveTo>
                        <a:pt x="342" y="14"/>
                      </a:moveTo>
                      <a:cubicBezTo>
                        <a:pt x="342" y="13"/>
                        <a:pt x="342" y="13"/>
                        <a:pt x="342" y="13"/>
                      </a:cubicBezTo>
                      <a:cubicBezTo>
                        <a:pt x="343" y="13"/>
                        <a:pt x="343" y="14"/>
                        <a:pt x="344" y="14"/>
                      </a:cubicBezTo>
                      <a:cubicBezTo>
                        <a:pt x="343" y="15"/>
                        <a:pt x="343" y="13"/>
                        <a:pt x="342" y="14"/>
                      </a:cubicBezTo>
                      <a:close/>
                      <a:moveTo>
                        <a:pt x="343" y="0"/>
                      </a:moveTo>
                      <a:cubicBezTo>
                        <a:pt x="343" y="1"/>
                        <a:pt x="342" y="1"/>
                        <a:pt x="342" y="1"/>
                      </a:cubicBezTo>
                      <a:cubicBezTo>
                        <a:pt x="342" y="0"/>
                        <a:pt x="343" y="1"/>
                        <a:pt x="343" y="0"/>
                      </a:cubicBezTo>
                      <a:close/>
                      <a:moveTo>
                        <a:pt x="347" y="40"/>
                      </a:moveTo>
                      <a:cubicBezTo>
                        <a:pt x="347" y="40"/>
                        <a:pt x="346" y="40"/>
                        <a:pt x="345" y="40"/>
                      </a:cubicBezTo>
                      <a:cubicBezTo>
                        <a:pt x="346" y="39"/>
                        <a:pt x="346" y="40"/>
                        <a:pt x="347" y="40"/>
                      </a:cubicBezTo>
                      <a:close/>
                      <a:moveTo>
                        <a:pt x="344" y="12"/>
                      </a:moveTo>
                      <a:cubicBezTo>
                        <a:pt x="345" y="13"/>
                        <a:pt x="345" y="13"/>
                        <a:pt x="346" y="13"/>
                      </a:cubicBezTo>
                      <a:cubicBezTo>
                        <a:pt x="346" y="13"/>
                        <a:pt x="345" y="13"/>
                        <a:pt x="345" y="13"/>
                      </a:cubicBezTo>
                      <a:cubicBezTo>
                        <a:pt x="345" y="13"/>
                        <a:pt x="345" y="14"/>
                        <a:pt x="345" y="14"/>
                      </a:cubicBezTo>
                      <a:cubicBezTo>
                        <a:pt x="345" y="14"/>
                        <a:pt x="344" y="14"/>
                        <a:pt x="344" y="14"/>
                      </a:cubicBezTo>
                      <a:cubicBezTo>
                        <a:pt x="344" y="13"/>
                        <a:pt x="344" y="13"/>
                        <a:pt x="344" y="12"/>
                      </a:cubicBezTo>
                      <a:close/>
                      <a:moveTo>
                        <a:pt x="344" y="1"/>
                      </a:moveTo>
                      <a:cubicBezTo>
                        <a:pt x="344" y="0"/>
                        <a:pt x="346" y="0"/>
                        <a:pt x="347" y="1"/>
                      </a:cubicBezTo>
                      <a:cubicBezTo>
                        <a:pt x="346" y="1"/>
                        <a:pt x="345" y="1"/>
                        <a:pt x="344" y="1"/>
                      </a:cubicBezTo>
                      <a:close/>
                      <a:moveTo>
                        <a:pt x="345" y="9"/>
                      </a:moveTo>
                      <a:cubicBezTo>
                        <a:pt x="345" y="8"/>
                        <a:pt x="345" y="8"/>
                        <a:pt x="345" y="8"/>
                      </a:cubicBezTo>
                      <a:cubicBezTo>
                        <a:pt x="345" y="9"/>
                        <a:pt x="345" y="9"/>
                        <a:pt x="345" y="9"/>
                      </a:cubicBezTo>
                      <a:close/>
                      <a:moveTo>
                        <a:pt x="347" y="38"/>
                      </a:moveTo>
                      <a:cubicBezTo>
                        <a:pt x="347" y="37"/>
                        <a:pt x="348" y="38"/>
                        <a:pt x="349" y="38"/>
                      </a:cubicBezTo>
                      <a:cubicBezTo>
                        <a:pt x="348" y="38"/>
                        <a:pt x="348" y="38"/>
                        <a:pt x="347" y="38"/>
                      </a:cubicBezTo>
                      <a:close/>
                      <a:moveTo>
                        <a:pt x="348" y="24"/>
                      </a:moveTo>
                      <a:cubicBezTo>
                        <a:pt x="347" y="24"/>
                        <a:pt x="347" y="24"/>
                        <a:pt x="346" y="24"/>
                      </a:cubicBezTo>
                      <a:cubicBezTo>
                        <a:pt x="346" y="23"/>
                        <a:pt x="347" y="24"/>
                        <a:pt x="348" y="24"/>
                      </a:cubicBezTo>
                      <a:close/>
                      <a:moveTo>
                        <a:pt x="347" y="15"/>
                      </a:moveTo>
                      <a:cubicBezTo>
                        <a:pt x="347" y="15"/>
                        <a:pt x="348" y="14"/>
                        <a:pt x="348" y="14"/>
                      </a:cubicBezTo>
                      <a:cubicBezTo>
                        <a:pt x="348" y="15"/>
                        <a:pt x="347" y="15"/>
                        <a:pt x="347" y="15"/>
                      </a:cubicBezTo>
                      <a:close/>
                      <a:moveTo>
                        <a:pt x="348" y="0"/>
                      </a:moveTo>
                      <a:cubicBezTo>
                        <a:pt x="348" y="1"/>
                        <a:pt x="347" y="1"/>
                        <a:pt x="347" y="1"/>
                      </a:cubicBezTo>
                      <a:cubicBezTo>
                        <a:pt x="347" y="0"/>
                        <a:pt x="348" y="1"/>
                        <a:pt x="348" y="0"/>
                      </a:cubicBezTo>
                      <a:close/>
                      <a:moveTo>
                        <a:pt x="351" y="24"/>
                      </a:moveTo>
                      <a:cubicBezTo>
                        <a:pt x="350" y="26"/>
                        <a:pt x="349" y="25"/>
                        <a:pt x="349" y="25"/>
                      </a:cubicBezTo>
                      <a:cubicBezTo>
                        <a:pt x="349" y="23"/>
                        <a:pt x="350" y="25"/>
                        <a:pt x="351" y="24"/>
                      </a:cubicBezTo>
                      <a:close/>
                      <a:moveTo>
                        <a:pt x="350" y="40"/>
                      </a:moveTo>
                      <a:cubicBezTo>
                        <a:pt x="350" y="41"/>
                        <a:pt x="350" y="41"/>
                        <a:pt x="349" y="40"/>
                      </a:cubicBezTo>
                      <a:cubicBezTo>
                        <a:pt x="349" y="40"/>
                        <a:pt x="350" y="40"/>
                        <a:pt x="350" y="40"/>
                      </a:cubicBezTo>
                      <a:close/>
                      <a:moveTo>
                        <a:pt x="352" y="1"/>
                      </a:moveTo>
                      <a:cubicBezTo>
                        <a:pt x="352" y="2"/>
                        <a:pt x="352" y="1"/>
                        <a:pt x="351" y="2"/>
                      </a:cubicBezTo>
                      <a:cubicBezTo>
                        <a:pt x="351" y="2"/>
                        <a:pt x="351" y="2"/>
                        <a:pt x="351" y="3"/>
                      </a:cubicBezTo>
                      <a:cubicBezTo>
                        <a:pt x="351" y="3"/>
                        <a:pt x="350" y="2"/>
                        <a:pt x="351" y="1"/>
                      </a:cubicBezTo>
                      <a:cubicBezTo>
                        <a:pt x="350" y="2"/>
                        <a:pt x="349" y="1"/>
                        <a:pt x="348" y="1"/>
                      </a:cubicBezTo>
                      <a:cubicBezTo>
                        <a:pt x="350" y="1"/>
                        <a:pt x="351" y="0"/>
                        <a:pt x="352" y="1"/>
                      </a:cubicBezTo>
                      <a:close/>
                      <a:moveTo>
                        <a:pt x="354" y="43"/>
                      </a:moveTo>
                      <a:cubicBezTo>
                        <a:pt x="353" y="43"/>
                        <a:pt x="352" y="43"/>
                        <a:pt x="352" y="44"/>
                      </a:cubicBezTo>
                      <a:cubicBezTo>
                        <a:pt x="352" y="43"/>
                        <a:pt x="352" y="43"/>
                        <a:pt x="351" y="43"/>
                      </a:cubicBezTo>
                      <a:cubicBezTo>
                        <a:pt x="351" y="42"/>
                        <a:pt x="353" y="42"/>
                        <a:pt x="353" y="42"/>
                      </a:cubicBezTo>
                      <a:cubicBezTo>
                        <a:pt x="353" y="42"/>
                        <a:pt x="353" y="43"/>
                        <a:pt x="354" y="43"/>
                      </a:cubicBezTo>
                      <a:close/>
                      <a:moveTo>
                        <a:pt x="351" y="13"/>
                      </a:moveTo>
                      <a:cubicBezTo>
                        <a:pt x="351" y="14"/>
                        <a:pt x="351" y="14"/>
                        <a:pt x="351" y="14"/>
                      </a:cubicBezTo>
                      <a:cubicBezTo>
                        <a:pt x="350" y="13"/>
                        <a:pt x="351" y="13"/>
                        <a:pt x="351" y="13"/>
                      </a:cubicBezTo>
                      <a:close/>
                      <a:moveTo>
                        <a:pt x="352" y="15"/>
                      </a:moveTo>
                      <a:cubicBezTo>
                        <a:pt x="352" y="16"/>
                        <a:pt x="351" y="15"/>
                        <a:pt x="351" y="15"/>
                      </a:cubicBezTo>
                      <a:cubicBezTo>
                        <a:pt x="351" y="15"/>
                        <a:pt x="352" y="14"/>
                        <a:pt x="352" y="15"/>
                      </a:cubicBezTo>
                      <a:close/>
                      <a:moveTo>
                        <a:pt x="354" y="40"/>
                      </a:moveTo>
                      <a:cubicBezTo>
                        <a:pt x="354" y="41"/>
                        <a:pt x="353" y="41"/>
                        <a:pt x="353" y="41"/>
                      </a:cubicBezTo>
                      <a:cubicBezTo>
                        <a:pt x="354" y="40"/>
                        <a:pt x="354" y="41"/>
                        <a:pt x="354" y="40"/>
                      </a:cubicBezTo>
                      <a:close/>
                      <a:moveTo>
                        <a:pt x="355" y="42"/>
                      </a:moveTo>
                      <a:cubicBezTo>
                        <a:pt x="355" y="42"/>
                        <a:pt x="355" y="43"/>
                        <a:pt x="355" y="43"/>
                      </a:cubicBezTo>
                      <a:cubicBezTo>
                        <a:pt x="354" y="44"/>
                        <a:pt x="354" y="42"/>
                        <a:pt x="354" y="42"/>
                      </a:cubicBezTo>
                      <a:cubicBezTo>
                        <a:pt x="354" y="41"/>
                        <a:pt x="354" y="43"/>
                        <a:pt x="355" y="42"/>
                      </a:cubicBezTo>
                      <a:close/>
                      <a:moveTo>
                        <a:pt x="356" y="24"/>
                      </a:moveTo>
                      <a:cubicBezTo>
                        <a:pt x="356" y="24"/>
                        <a:pt x="356" y="25"/>
                        <a:pt x="355" y="25"/>
                      </a:cubicBezTo>
                      <a:cubicBezTo>
                        <a:pt x="355" y="24"/>
                        <a:pt x="355" y="24"/>
                        <a:pt x="355" y="24"/>
                      </a:cubicBezTo>
                      <a:cubicBezTo>
                        <a:pt x="356" y="24"/>
                        <a:pt x="356" y="24"/>
                        <a:pt x="356" y="24"/>
                      </a:cubicBezTo>
                      <a:close/>
                      <a:moveTo>
                        <a:pt x="357" y="42"/>
                      </a:moveTo>
                      <a:cubicBezTo>
                        <a:pt x="357" y="41"/>
                        <a:pt x="357" y="41"/>
                        <a:pt x="358" y="41"/>
                      </a:cubicBezTo>
                      <a:cubicBezTo>
                        <a:pt x="358" y="42"/>
                        <a:pt x="357" y="41"/>
                        <a:pt x="357" y="42"/>
                      </a:cubicBezTo>
                      <a:close/>
                      <a:moveTo>
                        <a:pt x="357" y="3"/>
                      </a:moveTo>
                      <a:cubicBezTo>
                        <a:pt x="355" y="3"/>
                        <a:pt x="355" y="3"/>
                        <a:pt x="355" y="3"/>
                      </a:cubicBezTo>
                      <a:cubicBezTo>
                        <a:pt x="355" y="2"/>
                        <a:pt x="357" y="3"/>
                        <a:pt x="356" y="2"/>
                      </a:cubicBezTo>
                      <a:cubicBezTo>
                        <a:pt x="356" y="2"/>
                        <a:pt x="357" y="2"/>
                        <a:pt x="357" y="3"/>
                      </a:cubicBezTo>
                      <a:close/>
                      <a:moveTo>
                        <a:pt x="360" y="8"/>
                      </a:moveTo>
                      <a:cubicBezTo>
                        <a:pt x="360" y="8"/>
                        <a:pt x="359" y="7"/>
                        <a:pt x="358" y="8"/>
                      </a:cubicBezTo>
                      <a:cubicBezTo>
                        <a:pt x="358" y="7"/>
                        <a:pt x="360" y="7"/>
                        <a:pt x="360" y="8"/>
                      </a:cubicBezTo>
                      <a:close/>
                      <a:moveTo>
                        <a:pt x="105" y="84"/>
                      </a:moveTo>
                      <a:cubicBezTo>
                        <a:pt x="105" y="84"/>
                        <a:pt x="105" y="83"/>
                        <a:pt x="105" y="83"/>
                      </a:cubicBezTo>
                      <a:cubicBezTo>
                        <a:pt x="105" y="83"/>
                        <a:pt x="105" y="84"/>
                        <a:pt x="105" y="84"/>
                      </a:cubicBezTo>
                      <a:close/>
                      <a:moveTo>
                        <a:pt x="24" y="72"/>
                      </a:moveTo>
                      <a:cubicBezTo>
                        <a:pt x="26" y="72"/>
                        <a:pt x="27" y="71"/>
                        <a:pt x="29" y="71"/>
                      </a:cubicBezTo>
                      <a:cubicBezTo>
                        <a:pt x="29" y="71"/>
                        <a:pt x="29" y="71"/>
                        <a:pt x="29" y="72"/>
                      </a:cubicBezTo>
                      <a:cubicBezTo>
                        <a:pt x="30" y="71"/>
                        <a:pt x="30" y="72"/>
                        <a:pt x="30" y="72"/>
                      </a:cubicBezTo>
                      <a:cubicBezTo>
                        <a:pt x="32" y="69"/>
                        <a:pt x="34" y="70"/>
                        <a:pt x="36" y="68"/>
                      </a:cubicBezTo>
                      <a:cubicBezTo>
                        <a:pt x="36" y="69"/>
                        <a:pt x="36" y="69"/>
                        <a:pt x="36" y="70"/>
                      </a:cubicBezTo>
                      <a:cubicBezTo>
                        <a:pt x="38" y="71"/>
                        <a:pt x="39" y="67"/>
                        <a:pt x="41" y="68"/>
                      </a:cubicBezTo>
                      <a:cubicBezTo>
                        <a:pt x="41" y="67"/>
                        <a:pt x="41" y="67"/>
                        <a:pt x="41" y="67"/>
                      </a:cubicBezTo>
                      <a:cubicBezTo>
                        <a:pt x="41" y="67"/>
                        <a:pt x="41" y="67"/>
                        <a:pt x="41" y="67"/>
                      </a:cubicBezTo>
                      <a:cubicBezTo>
                        <a:pt x="42" y="68"/>
                        <a:pt x="41" y="68"/>
                        <a:pt x="41" y="69"/>
                      </a:cubicBezTo>
                      <a:cubicBezTo>
                        <a:pt x="42" y="68"/>
                        <a:pt x="45" y="68"/>
                        <a:pt x="45" y="66"/>
                      </a:cubicBezTo>
                      <a:cubicBezTo>
                        <a:pt x="46" y="66"/>
                        <a:pt x="46" y="66"/>
                        <a:pt x="46" y="66"/>
                      </a:cubicBezTo>
                      <a:cubicBezTo>
                        <a:pt x="46" y="67"/>
                        <a:pt x="45" y="67"/>
                        <a:pt x="46" y="67"/>
                      </a:cubicBezTo>
                      <a:cubicBezTo>
                        <a:pt x="46" y="68"/>
                        <a:pt x="47" y="68"/>
                        <a:pt x="46" y="68"/>
                      </a:cubicBezTo>
                      <a:cubicBezTo>
                        <a:pt x="48" y="69"/>
                        <a:pt x="47" y="65"/>
                        <a:pt x="49" y="67"/>
                      </a:cubicBezTo>
                      <a:cubicBezTo>
                        <a:pt x="49" y="67"/>
                        <a:pt x="48" y="66"/>
                        <a:pt x="49" y="66"/>
                      </a:cubicBezTo>
                      <a:cubicBezTo>
                        <a:pt x="50" y="67"/>
                        <a:pt x="49" y="67"/>
                        <a:pt x="49" y="68"/>
                      </a:cubicBezTo>
                      <a:cubicBezTo>
                        <a:pt x="50" y="68"/>
                        <a:pt x="51" y="69"/>
                        <a:pt x="51" y="67"/>
                      </a:cubicBezTo>
                      <a:cubicBezTo>
                        <a:pt x="51" y="67"/>
                        <a:pt x="51" y="67"/>
                        <a:pt x="51" y="67"/>
                      </a:cubicBezTo>
                      <a:cubicBezTo>
                        <a:pt x="52" y="68"/>
                        <a:pt x="52" y="68"/>
                        <a:pt x="52" y="68"/>
                      </a:cubicBezTo>
                      <a:cubicBezTo>
                        <a:pt x="52" y="69"/>
                        <a:pt x="52" y="69"/>
                        <a:pt x="52" y="69"/>
                      </a:cubicBezTo>
                      <a:cubicBezTo>
                        <a:pt x="53" y="69"/>
                        <a:pt x="55" y="70"/>
                        <a:pt x="56" y="69"/>
                      </a:cubicBezTo>
                      <a:cubicBezTo>
                        <a:pt x="56" y="69"/>
                        <a:pt x="57" y="68"/>
                        <a:pt x="57" y="69"/>
                      </a:cubicBezTo>
                      <a:cubicBezTo>
                        <a:pt x="57" y="68"/>
                        <a:pt x="58" y="70"/>
                        <a:pt x="58" y="69"/>
                      </a:cubicBezTo>
                      <a:cubicBezTo>
                        <a:pt x="60" y="69"/>
                        <a:pt x="61" y="69"/>
                        <a:pt x="62" y="68"/>
                      </a:cubicBezTo>
                      <a:cubicBezTo>
                        <a:pt x="63" y="68"/>
                        <a:pt x="63" y="68"/>
                        <a:pt x="63" y="69"/>
                      </a:cubicBezTo>
                      <a:cubicBezTo>
                        <a:pt x="64" y="68"/>
                        <a:pt x="63" y="68"/>
                        <a:pt x="64" y="67"/>
                      </a:cubicBezTo>
                      <a:cubicBezTo>
                        <a:pt x="64" y="68"/>
                        <a:pt x="64" y="68"/>
                        <a:pt x="64" y="68"/>
                      </a:cubicBezTo>
                      <a:cubicBezTo>
                        <a:pt x="65" y="68"/>
                        <a:pt x="65" y="68"/>
                        <a:pt x="67" y="68"/>
                      </a:cubicBezTo>
                      <a:cubicBezTo>
                        <a:pt x="67" y="68"/>
                        <a:pt x="67" y="68"/>
                        <a:pt x="67" y="68"/>
                      </a:cubicBezTo>
                      <a:cubicBezTo>
                        <a:pt x="67" y="68"/>
                        <a:pt x="67" y="68"/>
                        <a:pt x="67" y="68"/>
                      </a:cubicBezTo>
                      <a:cubicBezTo>
                        <a:pt x="68" y="68"/>
                        <a:pt x="67" y="68"/>
                        <a:pt x="68" y="69"/>
                      </a:cubicBezTo>
                      <a:cubicBezTo>
                        <a:pt x="68" y="69"/>
                        <a:pt x="68" y="68"/>
                        <a:pt x="68" y="68"/>
                      </a:cubicBezTo>
                      <a:cubicBezTo>
                        <a:pt x="68" y="68"/>
                        <a:pt x="68" y="68"/>
                        <a:pt x="68" y="68"/>
                      </a:cubicBezTo>
                      <a:cubicBezTo>
                        <a:pt x="68" y="68"/>
                        <a:pt x="69" y="69"/>
                        <a:pt x="69" y="67"/>
                      </a:cubicBezTo>
                      <a:cubicBezTo>
                        <a:pt x="69" y="67"/>
                        <a:pt x="69" y="68"/>
                        <a:pt x="69" y="68"/>
                      </a:cubicBezTo>
                      <a:cubicBezTo>
                        <a:pt x="70" y="68"/>
                        <a:pt x="69" y="68"/>
                        <a:pt x="69" y="69"/>
                      </a:cubicBezTo>
                      <a:cubicBezTo>
                        <a:pt x="69" y="69"/>
                        <a:pt x="70" y="68"/>
                        <a:pt x="70" y="68"/>
                      </a:cubicBezTo>
                      <a:cubicBezTo>
                        <a:pt x="72" y="69"/>
                        <a:pt x="74" y="65"/>
                        <a:pt x="76" y="68"/>
                      </a:cubicBezTo>
                      <a:cubicBezTo>
                        <a:pt x="75" y="68"/>
                        <a:pt x="74" y="68"/>
                        <a:pt x="74" y="68"/>
                      </a:cubicBezTo>
                      <a:cubicBezTo>
                        <a:pt x="74" y="69"/>
                        <a:pt x="75" y="69"/>
                        <a:pt x="75" y="68"/>
                      </a:cubicBezTo>
                      <a:cubicBezTo>
                        <a:pt x="76" y="68"/>
                        <a:pt x="75" y="69"/>
                        <a:pt x="75" y="69"/>
                      </a:cubicBezTo>
                      <a:cubicBezTo>
                        <a:pt x="76" y="68"/>
                        <a:pt x="76" y="70"/>
                        <a:pt x="77" y="68"/>
                      </a:cubicBezTo>
                      <a:cubicBezTo>
                        <a:pt x="77" y="69"/>
                        <a:pt x="78" y="69"/>
                        <a:pt x="78" y="70"/>
                      </a:cubicBezTo>
                      <a:cubicBezTo>
                        <a:pt x="78" y="70"/>
                        <a:pt x="78" y="69"/>
                        <a:pt x="79" y="69"/>
                      </a:cubicBezTo>
                      <a:cubicBezTo>
                        <a:pt x="78" y="68"/>
                        <a:pt x="79" y="69"/>
                        <a:pt x="80" y="68"/>
                      </a:cubicBezTo>
                      <a:cubicBezTo>
                        <a:pt x="79" y="68"/>
                        <a:pt x="79" y="68"/>
                        <a:pt x="79" y="67"/>
                      </a:cubicBezTo>
                      <a:cubicBezTo>
                        <a:pt x="79" y="68"/>
                        <a:pt x="79" y="67"/>
                        <a:pt x="79" y="66"/>
                      </a:cubicBezTo>
                      <a:cubicBezTo>
                        <a:pt x="80" y="66"/>
                        <a:pt x="80" y="66"/>
                        <a:pt x="80" y="66"/>
                      </a:cubicBezTo>
                      <a:cubicBezTo>
                        <a:pt x="80" y="67"/>
                        <a:pt x="80" y="67"/>
                        <a:pt x="81" y="68"/>
                      </a:cubicBezTo>
                      <a:cubicBezTo>
                        <a:pt x="80" y="69"/>
                        <a:pt x="80" y="68"/>
                        <a:pt x="80" y="69"/>
                      </a:cubicBezTo>
                      <a:cubicBezTo>
                        <a:pt x="80" y="70"/>
                        <a:pt x="81" y="69"/>
                        <a:pt x="81" y="69"/>
                      </a:cubicBezTo>
                      <a:cubicBezTo>
                        <a:pt x="81" y="68"/>
                        <a:pt x="82" y="68"/>
                        <a:pt x="83" y="68"/>
                      </a:cubicBezTo>
                      <a:cubicBezTo>
                        <a:pt x="83" y="68"/>
                        <a:pt x="83" y="69"/>
                        <a:pt x="83" y="69"/>
                      </a:cubicBezTo>
                      <a:cubicBezTo>
                        <a:pt x="83" y="69"/>
                        <a:pt x="84" y="68"/>
                        <a:pt x="85" y="69"/>
                      </a:cubicBezTo>
                      <a:cubicBezTo>
                        <a:pt x="84" y="68"/>
                        <a:pt x="86" y="68"/>
                        <a:pt x="86" y="67"/>
                      </a:cubicBezTo>
                      <a:cubicBezTo>
                        <a:pt x="86" y="68"/>
                        <a:pt x="87" y="68"/>
                        <a:pt x="87" y="68"/>
                      </a:cubicBezTo>
                      <a:cubicBezTo>
                        <a:pt x="88" y="68"/>
                        <a:pt x="87" y="68"/>
                        <a:pt x="87" y="68"/>
                      </a:cubicBezTo>
                      <a:cubicBezTo>
                        <a:pt x="87" y="67"/>
                        <a:pt x="88" y="68"/>
                        <a:pt x="88" y="69"/>
                      </a:cubicBezTo>
                      <a:cubicBezTo>
                        <a:pt x="86" y="68"/>
                        <a:pt x="83" y="70"/>
                        <a:pt x="80" y="70"/>
                      </a:cubicBezTo>
                      <a:cubicBezTo>
                        <a:pt x="80" y="70"/>
                        <a:pt x="80" y="70"/>
                        <a:pt x="80" y="70"/>
                      </a:cubicBezTo>
                      <a:cubicBezTo>
                        <a:pt x="81" y="71"/>
                        <a:pt x="81" y="70"/>
                        <a:pt x="81" y="70"/>
                      </a:cubicBezTo>
                      <a:cubicBezTo>
                        <a:pt x="81" y="71"/>
                        <a:pt x="81" y="71"/>
                        <a:pt x="81" y="71"/>
                      </a:cubicBezTo>
                      <a:cubicBezTo>
                        <a:pt x="81" y="71"/>
                        <a:pt x="82" y="71"/>
                        <a:pt x="82" y="70"/>
                      </a:cubicBezTo>
                      <a:cubicBezTo>
                        <a:pt x="83" y="70"/>
                        <a:pt x="83" y="71"/>
                        <a:pt x="83" y="71"/>
                      </a:cubicBezTo>
                      <a:cubicBezTo>
                        <a:pt x="83" y="71"/>
                        <a:pt x="83" y="71"/>
                        <a:pt x="83" y="70"/>
                      </a:cubicBezTo>
                      <a:cubicBezTo>
                        <a:pt x="84" y="70"/>
                        <a:pt x="83" y="71"/>
                        <a:pt x="83" y="71"/>
                      </a:cubicBezTo>
                      <a:cubicBezTo>
                        <a:pt x="84" y="71"/>
                        <a:pt x="84" y="69"/>
                        <a:pt x="85" y="71"/>
                      </a:cubicBezTo>
                      <a:cubicBezTo>
                        <a:pt x="85" y="71"/>
                        <a:pt x="85" y="70"/>
                        <a:pt x="86" y="70"/>
                      </a:cubicBezTo>
                      <a:cubicBezTo>
                        <a:pt x="86" y="70"/>
                        <a:pt x="86" y="70"/>
                        <a:pt x="87" y="70"/>
                      </a:cubicBezTo>
                      <a:cubicBezTo>
                        <a:pt x="87" y="71"/>
                        <a:pt x="87" y="71"/>
                        <a:pt x="87" y="71"/>
                      </a:cubicBezTo>
                      <a:cubicBezTo>
                        <a:pt x="88" y="71"/>
                        <a:pt x="89" y="71"/>
                        <a:pt x="89" y="70"/>
                      </a:cubicBezTo>
                      <a:cubicBezTo>
                        <a:pt x="89" y="70"/>
                        <a:pt x="89" y="72"/>
                        <a:pt x="89" y="71"/>
                      </a:cubicBezTo>
                      <a:cubicBezTo>
                        <a:pt x="90" y="71"/>
                        <a:pt x="89" y="71"/>
                        <a:pt x="90" y="72"/>
                      </a:cubicBezTo>
                      <a:cubicBezTo>
                        <a:pt x="90" y="72"/>
                        <a:pt x="90" y="71"/>
                        <a:pt x="91" y="71"/>
                      </a:cubicBezTo>
                      <a:cubicBezTo>
                        <a:pt x="90" y="71"/>
                        <a:pt x="90" y="70"/>
                        <a:pt x="89" y="70"/>
                      </a:cubicBezTo>
                      <a:cubicBezTo>
                        <a:pt x="89" y="69"/>
                        <a:pt x="90" y="69"/>
                        <a:pt x="90" y="70"/>
                      </a:cubicBezTo>
                      <a:cubicBezTo>
                        <a:pt x="90" y="70"/>
                        <a:pt x="91" y="71"/>
                        <a:pt x="91" y="70"/>
                      </a:cubicBezTo>
                      <a:cubicBezTo>
                        <a:pt x="91" y="69"/>
                        <a:pt x="91" y="70"/>
                        <a:pt x="92" y="70"/>
                      </a:cubicBezTo>
                      <a:cubicBezTo>
                        <a:pt x="92" y="70"/>
                        <a:pt x="91" y="70"/>
                        <a:pt x="92" y="71"/>
                      </a:cubicBezTo>
                      <a:cubicBezTo>
                        <a:pt x="92" y="71"/>
                        <a:pt x="92" y="70"/>
                        <a:pt x="92" y="70"/>
                      </a:cubicBezTo>
                      <a:cubicBezTo>
                        <a:pt x="92" y="70"/>
                        <a:pt x="93" y="71"/>
                        <a:pt x="93" y="70"/>
                      </a:cubicBezTo>
                      <a:cubicBezTo>
                        <a:pt x="93" y="70"/>
                        <a:pt x="93" y="70"/>
                        <a:pt x="92" y="70"/>
                      </a:cubicBezTo>
                      <a:cubicBezTo>
                        <a:pt x="92" y="67"/>
                        <a:pt x="90" y="69"/>
                        <a:pt x="89" y="68"/>
                      </a:cubicBezTo>
                      <a:cubicBezTo>
                        <a:pt x="91" y="67"/>
                        <a:pt x="93" y="67"/>
                        <a:pt x="95" y="66"/>
                      </a:cubicBezTo>
                      <a:cubicBezTo>
                        <a:pt x="95" y="67"/>
                        <a:pt x="95" y="67"/>
                        <a:pt x="95" y="67"/>
                      </a:cubicBezTo>
                      <a:cubicBezTo>
                        <a:pt x="95" y="67"/>
                        <a:pt x="95" y="66"/>
                        <a:pt x="96" y="66"/>
                      </a:cubicBezTo>
                      <a:cubicBezTo>
                        <a:pt x="96" y="67"/>
                        <a:pt x="96" y="68"/>
                        <a:pt x="97" y="68"/>
                      </a:cubicBezTo>
                      <a:cubicBezTo>
                        <a:pt x="97" y="67"/>
                        <a:pt x="96" y="67"/>
                        <a:pt x="96" y="67"/>
                      </a:cubicBezTo>
                      <a:cubicBezTo>
                        <a:pt x="96" y="66"/>
                        <a:pt x="97" y="66"/>
                        <a:pt x="97" y="66"/>
                      </a:cubicBezTo>
                      <a:cubicBezTo>
                        <a:pt x="97" y="67"/>
                        <a:pt x="97" y="67"/>
                        <a:pt x="97" y="67"/>
                      </a:cubicBezTo>
                      <a:cubicBezTo>
                        <a:pt x="97" y="67"/>
                        <a:pt x="98" y="67"/>
                        <a:pt x="98" y="67"/>
                      </a:cubicBezTo>
                      <a:cubicBezTo>
                        <a:pt x="98" y="67"/>
                        <a:pt x="98" y="66"/>
                        <a:pt x="98" y="66"/>
                      </a:cubicBezTo>
                      <a:cubicBezTo>
                        <a:pt x="98" y="66"/>
                        <a:pt x="98" y="67"/>
                        <a:pt x="99" y="67"/>
                      </a:cubicBezTo>
                      <a:cubicBezTo>
                        <a:pt x="99" y="67"/>
                        <a:pt x="99" y="67"/>
                        <a:pt x="99" y="67"/>
                      </a:cubicBezTo>
                      <a:cubicBezTo>
                        <a:pt x="99" y="66"/>
                        <a:pt x="99" y="67"/>
                        <a:pt x="99" y="66"/>
                      </a:cubicBezTo>
                      <a:cubicBezTo>
                        <a:pt x="100" y="66"/>
                        <a:pt x="100" y="66"/>
                        <a:pt x="101" y="66"/>
                      </a:cubicBezTo>
                      <a:cubicBezTo>
                        <a:pt x="101" y="66"/>
                        <a:pt x="100" y="66"/>
                        <a:pt x="100" y="66"/>
                      </a:cubicBezTo>
                      <a:cubicBezTo>
                        <a:pt x="100" y="67"/>
                        <a:pt x="101" y="67"/>
                        <a:pt x="101" y="67"/>
                      </a:cubicBezTo>
                      <a:cubicBezTo>
                        <a:pt x="101" y="67"/>
                        <a:pt x="101" y="67"/>
                        <a:pt x="101" y="67"/>
                      </a:cubicBezTo>
                      <a:cubicBezTo>
                        <a:pt x="101" y="67"/>
                        <a:pt x="101" y="67"/>
                        <a:pt x="101" y="68"/>
                      </a:cubicBezTo>
                      <a:cubicBezTo>
                        <a:pt x="101" y="67"/>
                        <a:pt x="100" y="69"/>
                        <a:pt x="99" y="68"/>
                      </a:cubicBezTo>
                      <a:cubicBezTo>
                        <a:pt x="99" y="68"/>
                        <a:pt x="99" y="69"/>
                        <a:pt x="99" y="69"/>
                      </a:cubicBezTo>
                      <a:cubicBezTo>
                        <a:pt x="100" y="69"/>
                        <a:pt x="101" y="69"/>
                        <a:pt x="101" y="69"/>
                      </a:cubicBezTo>
                      <a:cubicBezTo>
                        <a:pt x="101" y="69"/>
                        <a:pt x="101" y="69"/>
                        <a:pt x="101" y="69"/>
                      </a:cubicBezTo>
                      <a:cubicBezTo>
                        <a:pt x="102" y="68"/>
                        <a:pt x="103" y="70"/>
                        <a:pt x="103" y="68"/>
                      </a:cubicBezTo>
                      <a:cubicBezTo>
                        <a:pt x="103" y="69"/>
                        <a:pt x="104" y="69"/>
                        <a:pt x="105" y="68"/>
                      </a:cubicBezTo>
                      <a:cubicBezTo>
                        <a:pt x="105" y="69"/>
                        <a:pt x="105" y="69"/>
                        <a:pt x="105" y="69"/>
                      </a:cubicBezTo>
                      <a:cubicBezTo>
                        <a:pt x="105" y="69"/>
                        <a:pt x="105" y="69"/>
                        <a:pt x="105" y="68"/>
                      </a:cubicBezTo>
                      <a:cubicBezTo>
                        <a:pt x="106" y="68"/>
                        <a:pt x="105" y="69"/>
                        <a:pt x="106" y="69"/>
                      </a:cubicBezTo>
                      <a:cubicBezTo>
                        <a:pt x="106" y="67"/>
                        <a:pt x="108" y="68"/>
                        <a:pt x="109" y="68"/>
                      </a:cubicBezTo>
                      <a:cubicBezTo>
                        <a:pt x="109" y="68"/>
                        <a:pt x="109" y="68"/>
                        <a:pt x="109" y="68"/>
                      </a:cubicBezTo>
                      <a:cubicBezTo>
                        <a:pt x="109" y="67"/>
                        <a:pt x="110" y="69"/>
                        <a:pt x="110" y="68"/>
                      </a:cubicBezTo>
                      <a:cubicBezTo>
                        <a:pt x="110" y="68"/>
                        <a:pt x="111" y="68"/>
                        <a:pt x="110" y="69"/>
                      </a:cubicBezTo>
                      <a:cubicBezTo>
                        <a:pt x="113" y="68"/>
                        <a:pt x="113" y="67"/>
                        <a:pt x="115" y="68"/>
                      </a:cubicBezTo>
                      <a:cubicBezTo>
                        <a:pt x="115" y="67"/>
                        <a:pt x="115" y="66"/>
                        <a:pt x="115" y="67"/>
                      </a:cubicBezTo>
                      <a:cubicBezTo>
                        <a:pt x="115" y="66"/>
                        <a:pt x="116" y="66"/>
                        <a:pt x="116" y="67"/>
                      </a:cubicBezTo>
                      <a:cubicBezTo>
                        <a:pt x="117" y="66"/>
                        <a:pt x="116" y="66"/>
                        <a:pt x="116" y="66"/>
                      </a:cubicBezTo>
                      <a:cubicBezTo>
                        <a:pt x="118" y="67"/>
                        <a:pt x="120" y="67"/>
                        <a:pt x="122" y="67"/>
                      </a:cubicBezTo>
                      <a:cubicBezTo>
                        <a:pt x="122" y="67"/>
                        <a:pt x="121" y="67"/>
                        <a:pt x="122" y="68"/>
                      </a:cubicBezTo>
                      <a:cubicBezTo>
                        <a:pt x="123" y="67"/>
                        <a:pt x="122" y="67"/>
                        <a:pt x="123" y="66"/>
                      </a:cubicBezTo>
                      <a:cubicBezTo>
                        <a:pt x="123" y="69"/>
                        <a:pt x="121" y="67"/>
                        <a:pt x="121" y="69"/>
                      </a:cubicBezTo>
                      <a:cubicBezTo>
                        <a:pt x="120" y="69"/>
                        <a:pt x="120" y="68"/>
                        <a:pt x="120" y="68"/>
                      </a:cubicBezTo>
                      <a:cubicBezTo>
                        <a:pt x="119" y="68"/>
                        <a:pt x="120" y="69"/>
                        <a:pt x="120" y="69"/>
                      </a:cubicBezTo>
                      <a:cubicBezTo>
                        <a:pt x="116" y="69"/>
                        <a:pt x="114" y="69"/>
                        <a:pt x="110" y="70"/>
                      </a:cubicBezTo>
                      <a:cubicBezTo>
                        <a:pt x="110" y="69"/>
                        <a:pt x="110" y="69"/>
                        <a:pt x="109" y="69"/>
                      </a:cubicBezTo>
                      <a:cubicBezTo>
                        <a:pt x="109" y="69"/>
                        <a:pt x="110" y="69"/>
                        <a:pt x="109" y="70"/>
                      </a:cubicBezTo>
                      <a:cubicBezTo>
                        <a:pt x="109" y="69"/>
                        <a:pt x="109" y="69"/>
                        <a:pt x="109" y="68"/>
                      </a:cubicBezTo>
                      <a:cubicBezTo>
                        <a:pt x="108" y="69"/>
                        <a:pt x="108" y="69"/>
                        <a:pt x="108" y="70"/>
                      </a:cubicBezTo>
                      <a:cubicBezTo>
                        <a:pt x="107" y="70"/>
                        <a:pt x="108" y="69"/>
                        <a:pt x="108" y="69"/>
                      </a:cubicBezTo>
                      <a:cubicBezTo>
                        <a:pt x="108" y="68"/>
                        <a:pt x="107" y="70"/>
                        <a:pt x="107" y="69"/>
                      </a:cubicBezTo>
                      <a:cubicBezTo>
                        <a:pt x="107" y="69"/>
                        <a:pt x="107" y="69"/>
                        <a:pt x="107" y="70"/>
                      </a:cubicBezTo>
                      <a:cubicBezTo>
                        <a:pt x="106" y="70"/>
                        <a:pt x="106" y="70"/>
                        <a:pt x="105" y="69"/>
                      </a:cubicBezTo>
                      <a:cubicBezTo>
                        <a:pt x="105" y="69"/>
                        <a:pt x="105" y="70"/>
                        <a:pt x="105" y="70"/>
                      </a:cubicBezTo>
                      <a:cubicBezTo>
                        <a:pt x="105" y="70"/>
                        <a:pt x="106" y="70"/>
                        <a:pt x="106" y="70"/>
                      </a:cubicBezTo>
                      <a:cubicBezTo>
                        <a:pt x="105" y="71"/>
                        <a:pt x="105" y="70"/>
                        <a:pt x="104" y="70"/>
                      </a:cubicBezTo>
                      <a:cubicBezTo>
                        <a:pt x="105" y="70"/>
                        <a:pt x="105" y="70"/>
                        <a:pt x="105" y="70"/>
                      </a:cubicBezTo>
                      <a:cubicBezTo>
                        <a:pt x="104" y="69"/>
                        <a:pt x="104" y="71"/>
                        <a:pt x="103" y="71"/>
                      </a:cubicBezTo>
                      <a:cubicBezTo>
                        <a:pt x="103" y="71"/>
                        <a:pt x="103" y="71"/>
                        <a:pt x="103" y="72"/>
                      </a:cubicBezTo>
                      <a:cubicBezTo>
                        <a:pt x="103" y="72"/>
                        <a:pt x="103" y="71"/>
                        <a:pt x="103" y="72"/>
                      </a:cubicBezTo>
                      <a:cubicBezTo>
                        <a:pt x="102" y="72"/>
                        <a:pt x="103" y="71"/>
                        <a:pt x="103" y="71"/>
                      </a:cubicBezTo>
                      <a:cubicBezTo>
                        <a:pt x="102" y="71"/>
                        <a:pt x="102" y="71"/>
                        <a:pt x="102" y="71"/>
                      </a:cubicBezTo>
                      <a:cubicBezTo>
                        <a:pt x="102" y="71"/>
                        <a:pt x="102" y="72"/>
                        <a:pt x="102" y="72"/>
                      </a:cubicBezTo>
                      <a:cubicBezTo>
                        <a:pt x="102" y="72"/>
                        <a:pt x="102" y="72"/>
                        <a:pt x="102" y="73"/>
                      </a:cubicBezTo>
                      <a:cubicBezTo>
                        <a:pt x="103" y="72"/>
                        <a:pt x="105" y="73"/>
                        <a:pt x="105" y="73"/>
                      </a:cubicBezTo>
                      <a:cubicBezTo>
                        <a:pt x="105" y="73"/>
                        <a:pt x="105" y="73"/>
                        <a:pt x="104" y="73"/>
                      </a:cubicBezTo>
                      <a:cubicBezTo>
                        <a:pt x="104" y="72"/>
                        <a:pt x="105" y="72"/>
                        <a:pt x="105" y="72"/>
                      </a:cubicBezTo>
                      <a:cubicBezTo>
                        <a:pt x="105" y="72"/>
                        <a:pt x="104" y="72"/>
                        <a:pt x="105" y="71"/>
                      </a:cubicBezTo>
                      <a:cubicBezTo>
                        <a:pt x="105" y="71"/>
                        <a:pt x="105" y="71"/>
                        <a:pt x="106" y="71"/>
                      </a:cubicBezTo>
                      <a:cubicBezTo>
                        <a:pt x="106" y="72"/>
                        <a:pt x="106" y="72"/>
                        <a:pt x="106" y="73"/>
                      </a:cubicBezTo>
                      <a:cubicBezTo>
                        <a:pt x="107" y="72"/>
                        <a:pt x="106" y="71"/>
                        <a:pt x="107" y="71"/>
                      </a:cubicBezTo>
                      <a:cubicBezTo>
                        <a:pt x="107" y="72"/>
                        <a:pt x="107" y="72"/>
                        <a:pt x="107" y="72"/>
                      </a:cubicBezTo>
                      <a:cubicBezTo>
                        <a:pt x="108" y="73"/>
                        <a:pt x="107" y="71"/>
                        <a:pt x="107" y="71"/>
                      </a:cubicBezTo>
                      <a:cubicBezTo>
                        <a:pt x="108" y="71"/>
                        <a:pt x="109" y="70"/>
                        <a:pt x="109" y="72"/>
                      </a:cubicBezTo>
                      <a:cubicBezTo>
                        <a:pt x="109" y="72"/>
                        <a:pt x="108" y="71"/>
                        <a:pt x="108" y="71"/>
                      </a:cubicBezTo>
                      <a:cubicBezTo>
                        <a:pt x="108" y="72"/>
                        <a:pt x="107" y="72"/>
                        <a:pt x="108" y="72"/>
                      </a:cubicBezTo>
                      <a:cubicBezTo>
                        <a:pt x="108" y="73"/>
                        <a:pt x="108" y="73"/>
                        <a:pt x="108" y="73"/>
                      </a:cubicBezTo>
                      <a:cubicBezTo>
                        <a:pt x="109" y="73"/>
                        <a:pt x="109" y="72"/>
                        <a:pt x="109" y="72"/>
                      </a:cubicBezTo>
                      <a:cubicBezTo>
                        <a:pt x="109" y="73"/>
                        <a:pt x="109" y="73"/>
                        <a:pt x="109" y="74"/>
                      </a:cubicBezTo>
                      <a:cubicBezTo>
                        <a:pt x="110" y="74"/>
                        <a:pt x="111" y="74"/>
                        <a:pt x="112" y="74"/>
                      </a:cubicBezTo>
                      <a:cubicBezTo>
                        <a:pt x="112" y="75"/>
                        <a:pt x="112" y="75"/>
                        <a:pt x="111" y="75"/>
                      </a:cubicBezTo>
                      <a:cubicBezTo>
                        <a:pt x="111" y="75"/>
                        <a:pt x="111" y="75"/>
                        <a:pt x="111" y="75"/>
                      </a:cubicBezTo>
                      <a:cubicBezTo>
                        <a:pt x="111" y="75"/>
                        <a:pt x="111" y="76"/>
                        <a:pt x="111" y="75"/>
                      </a:cubicBezTo>
                      <a:cubicBezTo>
                        <a:pt x="109" y="75"/>
                        <a:pt x="108" y="77"/>
                        <a:pt x="106" y="76"/>
                      </a:cubicBezTo>
                      <a:cubicBezTo>
                        <a:pt x="106" y="75"/>
                        <a:pt x="107" y="76"/>
                        <a:pt x="107" y="76"/>
                      </a:cubicBezTo>
                      <a:cubicBezTo>
                        <a:pt x="107" y="75"/>
                        <a:pt x="106" y="75"/>
                        <a:pt x="106" y="75"/>
                      </a:cubicBezTo>
                      <a:cubicBezTo>
                        <a:pt x="106" y="76"/>
                        <a:pt x="104" y="76"/>
                        <a:pt x="103" y="77"/>
                      </a:cubicBezTo>
                      <a:cubicBezTo>
                        <a:pt x="103" y="76"/>
                        <a:pt x="103" y="76"/>
                        <a:pt x="104" y="76"/>
                      </a:cubicBezTo>
                      <a:cubicBezTo>
                        <a:pt x="103" y="76"/>
                        <a:pt x="103" y="76"/>
                        <a:pt x="102" y="76"/>
                      </a:cubicBezTo>
                      <a:cubicBezTo>
                        <a:pt x="102" y="76"/>
                        <a:pt x="102" y="76"/>
                        <a:pt x="102" y="75"/>
                      </a:cubicBezTo>
                      <a:cubicBezTo>
                        <a:pt x="101" y="76"/>
                        <a:pt x="100" y="76"/>
                        <a:pt x="98" y="76"/>
                      </a:cubicBezTo>
                      <a:cubicBezTo>
                        <a:pt x="99" y="74"/>
                        <a:pt x="101" y="75"/>
                        <a:pt x="102" y="75"/>
                      </a:cubicBezTo>
                      <a:cubicBezTo>
                        <a:pt x="102" y="73"/>
                        <a:pt x="104" y="75"/>
                        <a:pt x="104" y="74"/>
                      </a:cubicBezTo>
                      <a:cubicBezTo>
                        <a:pt x="103" y="73"/>
                        <a:pt x="102" y="73"/>
                        <a:pt x="101" y="74"/>
                      </a:cubicBezTo>
                      <a:cubicBezTo>
                        <a:pt x="101" y="73"/>
                        <a:pt x="101" y="72"/>
                        <a:pt x="101" y="72"/>
                      </a:cubicBezTo>
                      <a:cubicBezTo>
                        <a:pt x="100" y="71"/>
                        <a:pt x="102" y="72"/>
                        <a:pt x="102" y="71"/>
                      </a:cubicBezTo>
                      <a:cubicBezTo>
                        <a:pt x="101" y="71"/>
                        <a:pt x="101" y="71"/>
                        <a:pt x="101" y="71"/>
                      </a:cubicBezTo>
                      <a:cubicBezTo>
                        <a:pt x="100" y="71"/>
                        <a:pt x="100" y="72"/>
                        <a:pt x="100" y="72"/>
                      </a:cubicBezTo>
                      <a:cubicBezTo>
                        <a:pt x="100" y="72"/>
                        <a:pt x="99" y="72"/>
                        <a:pt x="99" y="72"/>
                      </a:cubicBezTo>
                      <a:cubicBezTo>
                        <a:pt x="99" y="72"/>
                        <a:pt x="99" y="72"/>
                        <a:pt x="99" y="72"/>
                      </a:cubicBezTo>
                      <a:cubicBezTo>
                        <a:pt x="99" y="72"/>
                        <a:pt x="98" y="72"/>
                        <a:pt x="99" y="71"/>
                      </a:cubicBezTo>
                      <a:cubicBezTo>
                        <a:pt x="98" y="71"/>
                        <a:pt x="98" y="71"/>
                        <a:pt x="98" y="71"/>
                      </a:cubicBezTo>
                      <a:cubicBezTo>
                        <a:pt x="98" y="72"/>
                        <a:pt x="98" y="72"/>
                        <a:pt x="98" y="72"/>
                      </a:cubicBezTo>
                      <a:cubicBezTo>
                        <a:pt x="98" y="73"/>
                        <a:pt x="97" y="73"/>
                        <a:pt x="97" y="72"/>
                      </a:cubicBezTo>
                      <a:cubicBezTo>
                        <a:pt x="96" y="73"/>
                        <a:pt x="96" y="73"/>
                        <a:pt x="96" y="74"/>
                      </a:cubicBezTo>
                      <a:cubicBezTo>
                        <a:pt x="96" y="74"/>
                        <a:pt x="97" y="74"/>
                        <a:pt x="97" y="74"/>
                      </a:cubicBezTo>
                      <a:cubicBezTo>
                        <a:pt x="96" y="75"/>
                        <a:pt x="96" y="75"/>
                        <a:pt x="96" y="74"/>
                      </a:cubicBezTo>
                      <a:cubicBezTo>
                        <a:pt x="93" y="73"/>
                        <a:pt x="91" y="75"/>
                        <a:pt x="89" y="74"/>
                      </a:cubicBezTo>
                      <a:cubicBezTo>
                        <a:pt x="89" y="73"/>
                        <a:pt x="89" y="74"/>
                        <a:pt x="90" y="74"/>
                      </a:cubicBezTo>
                      <a:cubicBezTo>
                        <a:pt x="89" y="72"/>
                        <a:pt x="89" y="75"/>
                        <a:pt x="88" y="73"/>
                      </a:cubicBezTo>
                      <a:cubicBezTo>
                        <a:pt x="88" y="74"/>
                        <a:pt x="88" y="74"/>
                        <a:pt x="88" y="74"/>
                      </a:cubicBezTo>
                      <a:cubicBezTo>
                        <a:pt x="88" y="75"/>
                        <a:pt x="87" y="74"/>
                        <a:pt x="87" y="75"/>
                      </a:cubicBezTo>
                      <a:cubicBezTo>
                        <a:pt x="87" y="74"/>
                        <a:pt x="87" y="74"/>
                        <a:pt x="88" y="74"/>
                      </a:cubicBezTo>
                      <a:cubicBezTo>
                        <a:pt x="87" y="72"/>
                        <a:pt x="86" y="74"/>
                        <a:pt x="87" y="74"/>
                      </a:cubicBezTo>
                      <a:cubicBezTo>
                        <a:pt x="86" y="74"/>
                        <a:pt x="84" y="74"/>
                        <a:pt x="84" y="75"/>
                      </a:cubicBezTo>
                      <a:cubicBezTo>
                        <a:pt x="83" y="75"/>
                        <a:pt x="83" y="74"/>
                        <a:pt x="83" y="74"/>
                      </a:cubicBezTo>
                      <a:cubicBezTo>
                        <a:pt x="83" y="74"/>
                        <a:pt x="83" y="75"/>
                        <a:pt x="82" y="74"/>
                      </a:cubicBezTo>
                      <a:cubicBezTo>
                        <a:pt x="82" y="75"/>
                        <a:pt x="83" y="75"/>
                        <a:pt x="82" y="75"/>
                      </a:cubicBezTo>
                      <a:cubicBezTo>
                        <a:pt x="83" y="75"/>
                        <a:pt x="83" y="75"/>
                        <a:pt x="83" y="75"/>
                      </a:cubicBezTo>
                      <a:cubicBezTo>
                        <a:pt x="84" y="75"/>
                        <a:pt x="82" y="76"/>
                        <a:pt x="83" y="76"/>
                      </a:cubicBezTo>
                      <a:cubicBezTo>
                        <a:pt x="83" y="77"/>
                        <a:pt x="82" y="76"/>
                        <a:pt x="81" y="77"/>
                      </a:cubicBezTo>
                      <a:cubicBezTo>
                        <a:pt x="81" y="76"/>
                        <a:pt x="80" y="76"/>
                        <a:pt x="81" y="76"/>
                      </a:cubicBezTo>
                      <a:cubicBezTo>
                        <a:pt x="81" y="75"/>
                        <a:pt x="80" y="75"/>
                        <a:pt x="81" y="75"/>
                      </a:cubicBezTo>
                      <a:cubicBezTo>
                        <a:pt x="80" y="74"/>
                        <a:pt x="80" y="75"/>
                        <a:pt x="80" y="75"/>
                      </a:cubicBezTo>
                      <a:cubicBezTo>
                        <a:pt x="80" y="75"/>
                        <a:pt x="79" y="74"/>
                        <a:pt x="79" y="74"/>
                      </a:cubicBezTo>
                      <a:cubicBezTo>
                        <a:pt x="79" y="74"/>
                        <a:pt x="78" y="75"/>
                        <a:pt x="77" y="75"/>
                      </a:cubicBezTo>
                      <a:cubicBezTo>
                        <a:pt x="77" y="74"/>
                        <a:pt x="76" y="76"/>
                        <a:pt x="76" y="76"/>
                      </a:cubicBezTo>
                      <a:cubicBezTo>
                        <a:pt x="74" y="77"/>
                        <a:pt x="72" y="76"/>
                        <a:pt x="71" y="78"/>
                      </a:cubicBezTo>
                      <a:cubicBezTo>
                        <a:pt x="71" y="78"/>
                        <a:pt x="69" y="76"/>
                        <a:pt x="69" y="78"/>
                      </a:cubicBezTo>
                      <a:cubicBezTo>
                        <a:pt x="70" y="78"/>
                        <a:pt x="70" y="77"/>
                        <a:pt x="70" y="79"/>
                      </a:cubicBezTo>
                      <a:cubicBezTo>
                        <a:pt x="71" y="79"/>
                        <a:pt x="70" y="78"/>
                        <a:pt x="70" y="78"/>
                      </a:cubicBezTo>
                      <a:cubicBezTo>
                        <a:pt x="71" y="78"/>
                        <a:pt x="71" y="78"/>
                        <a:pt x="72" y="78"/>
                      </a:cubicBezTo>
                      <a:cubicBezTo>
                        <a:pt x="72" y="78"/>
                        <a:pt x="72" y="78"/>
                        <a:pt x="72" y="77"/>
                      </a:cubicBezTo>
                      <a:cubicBezTo>
                        <a:pt x="72" y="77"/>
                        <a:pt x="72" y="78"/>
                        <a:pt x="73" y="78"/>
                      </a:cubicBezTo>
                      <a:cubicBezTo>
                        <a:pt x="73" y="77"/>
                        <a:pt x="72" y="77"/>
                        <a:pt x="72" y="77"/>
                      </a:cubicBezTo>
                      <a:cubicBezTo>
                        <a:pt x="73" y="77"/>
                        <a:pt x="73" y="77"/>
                        <a:pt x="73" y="77"/>
                      </a:cubicBezTo>
                      <a:cubicBezTo>
                        <a:pt x="72" y="78"/>
                        <a:pt x="74" y="78"/>
                        <a:pt x="74" y="77"/>
                      </a:cubicBezTo>
                      <a:cubicBezTo>
                        <a:pt x="75" y="77"/>
                        <a:pt x="76" y="78"/>
                        <a:pt x="77" y="76"/>
                      </a:cubicBezTo>
                      <a:cubicBezTo>
                        <a:pt x="78" y="77"/>
                        <a:pt x="79" y="77"/>
                        <a:pt x="80" y="76"/>
                      </a:cubicBezTo>
                      <a:cubicBezTo>
                        <a:pt x="80" y="76"/>
                        <a:pt x="80" y="77"/>
                        <a:pt x="80" y="77"/>
                      </a:cubicBezTo>
                      <a:cubicBezTo>
                        <a:pt x="80" y="77"/>
                        <a:pt x="80" y="77"/>
                        <a:pt x="80" y="77"/>
                      </a:cubicBezTo>
                      <a:cubicBezTo>
                        <a:pt x="80" y="78"/>
                        <a:pt x="81" y="77"/>
                        <a:pt x="81" y="78"/>
                      </a:cubicBezTo>
                      <a:cubicBezTo>
                        <a:pt x="81" y="77"/>
                        <a:pt x="81" y="78"/>
                        <a:pt x="81" y="77"/>
                      </a:cubicBezTo>
                      <a:cubicBezTo>
                        <a:pt x="82" y="77"/>
                        <a:pt x="82" y="78"/>
                        <a:pt x="82" y="78"/>
                      </a:cubicBezTo>
                      <a:cubicBezTo>
                        <a:pt x="82" y="78"/>
                        <a:pt x="82" y="77"/>
                        <a:pt x="83" y="77"/>
                      </a:cubicBezTo>
                      <a:cubicBezTo>
                        <a:pt x="83" y="77"/>
                        <a:pt x="83" y="78"/>
                        <a:pt x="84" y="78"/>
                      </a:cubicBezTo>
                      <a:cubicBezTo>
                        <a:pt x="84" y="78"/>
                        <a:pt x="84" y="78"/>
                        <a:pt x="84" y="77"/>
                      </a:cubicBezTo>
                      <a:cubicBezTo>
                        <a:pt x="84" y="77"/>
                        <a:pt x="85" y="77"/>
                        <a:pt x="85" y="78"/>
                      </a:cubicBezTo>
                      <a:cubicBezTo>
                        <a:pt x="85" y="77"/>
                        <a:pt x="86" y="78"/>
                        <a:pt x="86" y="77"/>
                      </a:cubicBezTo>
                      <a:cubicBezTo>
                        <a:pt x="86" y="77"/>
                        <a:pt x="86" y="77"/>
                        <a:pt x="87" y="76"/>
                      </a:cubicBezTo>
                      <a:cubicBezTo>
                        <a:pt x="87" y="77"/>
                        <a:pt x="88" y="78"/>
                        <a:pt x="87" y="78"/>
                      </a:cubicBezTo>
                      <a:cubicBezTo>
                        <a:pt x="87" y="78"/>
                        <a:pt x="88" y="78"/>
                        <a:pt x="88" y="77"/>
                      </a:cubicBezTo>
                      <a:cubicBezTo>
                        <a:pt x="89" y="78"/>
                        <a:pt x="89" y="78"/>
                        <a:pt x="89" y="78"/>
                      </a:cubicBezTo>
                      <a:cubicBezTo>
                        <a:pt x="90" y="79"/>
                        <a:pt x="90" y="79"/>
                        <a:pt x="90" y="79"/>
                      </a:cubicBezTo>
                      <a:cubicBezTo>
                        <a:pt x="90" y="79"/>
                        <a:pt x="91" y="80"/>
                        <a:pt x="91" y="80"/>
                      </a:cubicBezTo>
                      <a:cubicBezTo>
                        <a:pt x="92" y="81"/>
                        <a:pt x="91" y="80"/>
                        <a:pt x="91" y="79"/>
                      </a:cubicBezTo>
                      <a:cubicBezTo>
                        <a:pt x="91" y="79"/>
                        <a:pt x="91" y="80"/>
                        <a:pt x="91" y="79"/>
                      </a:cubicBezTo>
                      <a:cubicBezTo>
                        <a:pt x="92" y="80"/>
                        <a:pt x="92" y="80"/>
                        <a:pt x="93" y="81"/>
                      </a:cubicBezTo>
                      <a:cubicBezTo>
                        <a:pt x="93" y="81"/>
                        <a:pt x="93" y="81"/>
                        <a:pt x="93" y="81"/>
                      </a:cubicBezTo>
                      <a:cubicBezTo>
                        <a:pt x="93" y="81"/>
                        <a:pt x="93" y="81"/>
                        <a:pt x="93" y="82"/>
                      </a:cubicBezTo>
                      <a:cubicBezTo>
                        <a:pt x="92" y="82"/>
                        <a:pt x="92" y="81"/>
                        <a:pt x="91" y="82"/>
                      </a:cubicBezTo>
                      <a:cubicBezTo>
                        <a:pt x="91" y="80"/>
                        <a:pt x="90" y="81"/>
                        <a:pt x="90" y="80"/>
                      </a:cubicBezTo>
                      <a:cubicBezTo>
                        <a:pt x="89" y="80"/>
                        <a:pt x="90" y="82"/>
                        <a:pt x="90" y="82"/>
                      </a:cubicBezTo>
                      <a:cubicBezTo>
                        <a:pt x="89" y="82"/>
                        <a:pt x="88" y="81"/>
                        <a:pt x="87" y="82"/>
                      </a:cubicBezTo>
                      <a:cubicBezTo>
                        <a:pt x="88" y="83"/>
                        <a:pt x="88" y="83"/>
                        <a:pt x="88" y="83"/>
                      </a:cubicBezTo>
                      <a:cubicBezTo>
                        <a:pt x="88" y="81"/>
                        <a:pt x="91" y="84"/>
                        <a:pt x="91" y="81"/>
                      </a:cubicBezTo>
                      <a:cubicBezTo>
                        <a:pt x="91" y="82"/>
                        <a:pt x="91" y="82"/>
                        <a:pt x="91" y="83"/>
                      </a:cubicBezTo>
                      <a:cubicBezTo>
                        <a:pt x="91" y="82"/>
                        <a:pt x="91" y="82"/>
                        <a:pt x="91" y="82"/>
                      </a:cubicBezTo>
                      <a:cubicBezTo>
                        <a:pt x="91" y="83"/>
                        <a:pt x="91" y="83"/>
                        <a:pt x="91" y="83"/>
                      </a:cubicBezTo>
                      <a:cubicBezTo>
                        <a:pt x="91" y="83"/>
                        <a:pt x="91" y="83"/>
                        <a:pt x="91" y="84"/>
                      </a:cubicBezTo>
                      <a:cubicBezTo>
                        <a:pt x="92" y="84"/>
                        <a:pt x="92" y="83"/>
                        <a:pt x="92" y="83"/>
                      </a:cubicBezTo>
                      <a:cubicBezTo>
                        <a:pt x="92" y="83"/>
                        <a:pt x="92" y="83"/>
                        <a:pt x="91" y="83"/>
                      </a:cubicBezTo>
                      <a:cubicBezTo>
                        <a:pt x="91" y="82"/>
                        <a:pt x="92" y="83"/>
                        <a:pt x="92" y="82"/>
                      </a:cubicBezTo>
                      <a:cubicBezTo>
                        <a:pt x="92" y="83"/>
                        <a:pt x="93" y="82"/>
                        <a:pt x="93" y="82"/>
                      </a:cubicBezTo>
                      <a:cubicBezTo>
                        <a:pt x="93" y="83"/>
                        <a:pt x="93" y="83"/>
                        <a:pt x="92" y="83"/>
                      </a:cubicBezTo>
                      <a:cubicBezTo>
                        <a:pt x="93" y="83"/>
                        <a:pt x="93" y="83"/>
                        <a:pt x="93" y="84"/>
                      </a:cubicBezTo>
                      <a:cubicBezTo>
                        <a:pt x="93" y="84"/>
                        <a:pt x="93" y="83"/>
                        <a:pt x="93" y="83"/>
                      </a:cubicBezTo>
                      <a:cubicBezTo>
                        <a:pt x="94" y="84"/>
                        <a:pt x="95" y="82"/>
                        <a:pt x="96" y="83"/>
                      </a:cubicBezTo>
                      <a:cubicBezTo>
                        <a:pt x="96" y="87"/>
                        <a:pt x="97" y="88"/>
                        <a:pt x="99" y="87"/>
                      </a:cubicBezTo>
                      <a:cubicBezTo>
                        <a:pt x="99" y="87"/>
                        <a:pt x="99" y="86"/>
                        <a:pt x="99" y="86"/>
                      </a:cubicBezTo>
                      <a:cubicBezTo>
                        <a:pt x="99" y="86"/>
                        <a:pt x="98" y="86"/>
                        <a:pt x="98" y="86"/>
                      </a:cubicBezTo>
                      <a:cubicBezTo>
                        <a:pt x="97" y="85"/>
                        <a:pt x="97" y="86"/>
                        <a:pt x="97" y="84"/>
                      </a:cubicBezTo>
                      <a:cubicBezTo>
                        <a:pt x="97" y="85"/>
                        <a:pt x="98" y="85"/>
                        <a:pt x="99" y="85"/>
                      </a:cubicBezTo>
                      <a:cubicBezTo>
                        <a:pt x="99" y="85"/>
                        <a:pt x="99" y="85"/>
                        <a:pt x="99" y="84"/>
                      </a:cubicBezTo>
                      <a:cubicBezTo>
                        <a:pt x="99" y="84"/>
                        <a:pt x="98" y="84"/>
                        <a:pt x="98" y="84"/>
                      </a:cubicBezTo>
                      <a:cubicBezTo>
                        <a:pt x="99" y="82"/>
                        <a:pt x="99" y="84"/>
                        <a:pt x="100" y="83"/>
                      </a:cubicBezTo>
                      <a:cubicBezTo>
                        <a:pt x="101" y="84"/>
                        <a:pt x="100" y="84"/>
                        <a:pt x="100" y="84"/>
                      </a:cubicBezTo>
                      <a:cubicBezTo>
                        <a:pt x="100" y="84"/>
                        <a:pt x="100" y="85"/>
                        <a:pt x="100" y="86"/>
                      </a:cubicBezTo>
                      <a:cubicBezTo>
                        <a:pt x="100" y="86"/>
                        <a:pt x="99" y="87"/>
                        <a:pt x="99" y="86"/>
                      </a:cubicBezTo>
                      <a:cubicBezTo>
                        <a:pt x="99" y="88"/>
                        <a:pt x="101" y="86"/>
                        <a:pt x="101" y="87"/>
                      </a:cubicBezTo>
                      <a:cubicBezTo>
                        <a:pt x="101" y="87"/>
                        <a:pt x="101" y="86"/>
                        <a:pt x="101" y="86"/>
                      </a:cubicBezTo>
                      <a:cubicBezTo>
                        <a:pt x="101" y="85"/>
                        <a:pt x="101" y="85"/>
                        <a:pt x="101" y="85"/>
                      </a:cubicBezTo>
                      <a:cubicBezTo>
                        <a:pt x="101" y="85"/>
                        <a:pt x="102" y="83"/>
                        <a:pt x="102" y="85"/>
                      </a:cubicBezTo>
                      <a:cubicBezTo>
                        <a:pt x="102" y="85"/>
                        <a:pt x="102" y="84"/>
                        <a:pt x="102" y="85"/>
                      </a:cubicBezTo>
                      <a:cubicBezTo>
                        <a:pt x="102" y="85"/>
                        <a:pt x="102" y="85"/>
                        <a:pt x="102" y="85"/>
                      </a:cubicBezTo>
                      <a:cubicBezTo>
                        <a:pt x="103" y="85"/>
                        <a:pt x="102" y="85"/>
                        <a:pt x="103" y="86"/>
                      </a:cubicBezTo>
                      <a:cubicBezTo>
                        <a:pt x="103" y="86"/>
                        <a:pt x="103" y="85"/>
                        <a:pt x="103" y="85"/>
                      </a:cubicBezTo>
                      <a:cubicBezTo>
                        <a:pt x="103" y="86"/>
                        <a:pt x="104" y="86"/>
                        <a:pt x="105" y="86"/>
                      </a:cubicBezTo>
                      <a:cubicBezTo>
                        <a:pt x="105" y="86"/>
                        <a:pt x="104" y="85"/>
                        <a:pt x="105" y="85"/>
                      </a:cubicBezTo>
                      <a:cubicBezTo>
                        <a:pt x="104" y="84"/>
                        <a:pt x="103" y="84"/>
                        <a:pt x="102" y="84"/>
                      </a:cubicBezTo>
                      <a:cubicBezTo>
                        <a:pt x="102" y="83"/>
                        <a:pt x="102" y="83"/>
                        <a:pt x="102" y="82"/>
                      </a:cubicBezTo>
                      <a:cubicBezTo>
                        <a:pt x="102" y="81"/>
                        <a:pt x="101" y="81"/>
                        <a:pt x="100" y="82"/>
                      </a:cubicBezTo>
                      <a:cubicBezTo>
                        <a:pt x="100" y="81"/>
                        <a:pt x="100" y="81"/>
                        <a:pt x="101" y="81"/>
                      </a:cubicBezTo>
                      <a:cubicBezTo>
                        <a:pt x="101" y="80"/>
                        <a:pt x="100" y="80"/>
                        <a:pt x="100" y="79"/>
                      </a:cubicBezTo>
                      <a:cubicBezTo>
                        <a:pt x="100" y="80"/>
                        <a:pt x="101" y="79"/>
                        <a:pt x="101" y="79"/>
                      </a:cubicBezTo>
                      <a:cubicBezTo>
                        <a:pt x="101" y="80"/>
                        <a:pt x="101" y="80"/>
                        <a:pt x="101" y="80"/>
                      </a:cubicBezTo>
                      <a:cubicBezTo>
                        <a:pt x="101" y="80"/>
                        <a:pt x="101" y="80"/>
                        <a:pt x="102" y="80"/>
                      </a:cubicBezTo>
                      <a:cubicBezTo>
                        <a:pt x="102" y="81"/>
                        <a:pt x="103" y="80"/>
                        <a:pt x="103" y="82"/>
                      </a:cubicBezTo>
                      <a:cubicBezTo>
                        <a:pt x="102" y="82"/>
                        <a:pt x="102" y="81"/>
                        <a:pt x="102" y="81"/>
                      </a:cubicBezTo>
                      <a:cubicBezTo>
                        <a:pt x="102" y="83"/>
                        <a:pt x="103" y="82"/>
                        <a:pt x="103" y="83"/>
                      </a:cubicBezTo>
                      <a:cubicBezTo>
                        <a:pt x="103" y="82"/>
                        <a:pt x="104" y="82"/>
                        <a:pt x="104" y="82"/>
                      </a:cubicBezTo>
                      <a:cubicBezTo>
                        <a:pt x="104" y="81"/>
                        <a:pt x="103" y="81"/>
                        <a:pt x="103" y="80"/>
                      </a:cubicBezTo>
                      <a:cubicBezTo>
                        <a:pt x="104" y="80"/>
                        <a:pt x="104" y="80"/>
                        <a:pt x="105" y="80"/>
                      </a:cubicBezTo>
                      <a:cubicBezTo>
                        <a:pt x="105" y="80"/>
                        <a:pt x="105" y="81"/>
                        <a:pt x="105" y="81"/>
                      </a:cubicBezTo>
                      <a:cubicBezTo>
                        <a:pt x="106" y="81"/>
                        <a:pt x="106" y="80"/>
                        <a:pt x="108" y="80"/>
                      </a:cubicBezTo>
                      <a:cubicBezTo>
                        <a:pt x="108" y="81"/>
                        <a:pt x="108" y="80"/>
                        <a:pt x="108" y="81"/>
                      </a:cubicBezTo>
                      <a:cubicBezTo>
                        <a:pt x="109" y="79"/>
                        <a:pt x="110" y="80"/>
                        <a:pt x="111" y="80"/>
                      </a:cubicBezTo>
                      <a:cubicBezTo>
                        <a:pt x="111" y="80"/>
                        <a:pt x="111" y="80"/>
                        <a:pt x="111" y="81"/>
                      </a:cubicBezTo>
                      <a:cubicBezTo>
                        <a:pt x="112" y="81"/>
                        <a:pt x="112" y="80"/>
                        <a:pt x="112" y="81"/>
                      </a:cubicBezTo>
                      <a:cubicBezTo>
                        <a:pt x="112" y="80"/>
                        <a:pt x="112" y="80"/>
                        <a:pt x="112" y="80"/>
                      </a:cubicBezTo>
                      <a:cubicBezTo>
                        <a:pt x="112" y="80"/>
                        <a:pt x="112" y="79"/>
                        <a:pt x="113" y="79"/>
                      </a:cubicBezTo>
                      <a:cubicBezTo>
                        <a:pt x="113" y="79"/>
                        <a:pt x="113" y="79"/>
                        <a:pt x="113" y="80"/>
                      </a:cubicBezTo>
                      <a:cubicBezTo>
                        <a:pt x="114" y="80"/>
                        <a:pt x="114" y="80"/>
                        <a:pt x="114" y="80"/>
                      </a:cubicBezTo>
                      <a:cubicBezTo>
                        <a:pt x="115" y="80"/>
                        <a:pt x="115" y="80"/>
                        <a:pt x="115" y="81"/>
                      </a:cubicBezTo>
                      <a:cubicBezTo>
                        <a:pt x="115" y="81"/>
                        <a:pt x="115" y="81"/>
                        <a:pt x="115" y="81"/>
                      </a:cubicBezTo>
                      <a:cubicBezTo>
                        <a:pt x="115" y="80"/>
                        <a:pt x="116" y="81"/>
                        <a:pt x="116" y="80"/>
                      </a:cubicBezTo>
                      <a:cubicBezTo>
                        <a:pt x="116" y="80"/>
                        <a:pt x="116" y="79"/>
                        <a:pt x="117" y="80"/>
                      </a:cubicBezTo>
                      <a:cubicBezTo>
                        <a:pt x="117" y="81"/>
                        <a:pt x="117" y="81"/>
                        <a:pt x="118" y="82"/>
                      </a:cubicBezTo>
                      <a:cubicBezTo>
                        <a:pt x="117" y="82"/>
                        <a:pt x="117" y="82"/>
                        <a:pt x="117" y="83"/>
                      </a:cubicBezTo>
                      <a:cubicBezTo>
                        <a:pt x="116" y="82"/>
                        <a:pt x="117" y="81"/>
                        <a:pt x="116" y="80"/>
                      </a:cubicBezTo>
                      <a:cubicBezTo>
                        <a:pt x="116" y="81"/>
                        <a:pt x="115" y="82"/>
                        <a:pt x="115" y="83"/>
                      </a:cubicBezTo>
                      <a:cubicBezTo>
                        <a:pt x="115" y="83"/>
                        <a:pt x="114" y="83"/>
                        <a:pt x="114" y="82"/>
                      </a:cubicBezTo>
                      <a:cubicBezTo>
                        <a:pt x="113" y="83"/>
                        <a:pt x="114" y="83"/>
                        <a:pt x="114" y="83"/>
                      </a:cubicBezTo>
                      <a:cubicBezTo>
                        <a:pt x="113" y="83"/>
                        <a:pt x="114" y="84"/>
                        <a:pt x="113" y="84"/>
                      </a:cubicBezTo>
                      <a:cubicBezTo>
                        <a:pt x="113" y="83"/>
                        <a:pt x="112" y="84"/>
                        <a:pt x="112" y="82"/>
                      </a:cubicBezTo>
                      <a:cubicBezTo>
                        <a:pt x="111" y="82"/>
                        <a:pt x="111" y="83"/>
                        <a:pt x="111" y="83"/>
                      </a:cubicBezTo>
                      <a:cubicBezTo>
                        <a:pt x="111" y="84"/>
                        <a:pt x="111" y="83"/>
                        <a:pt x="111" y="83"/>
                      </a:cubicBezTo>
                      <a:cubicBezTo>
                        <a:pt x="111" y="83"/>
                        <a:pt x="111" y="82"/>
                        <a:pt x="111" y="82"/>
                      </a:cubicBezTo>
                      <a:cubicBezTo>
                        <a:pt x="111" y="81"/>
                        <a:pt x="110" y="82"/>
                        <a:pt x="110" y="83"/>
                      </a:cubicBezTo>
                      <a:cubicBezTo>
                        <a:pt x="110" y="83"/>
                        <a:pt x="110" y="83"/>
                        <a:pt x="110" y="84"/>
                      </a:cubicBezTo>
                      <a:cubicBezTo>
                        <a:pt x="110" y="84"/>
                        <a:pt x="111" y="84"/>
                        <a:pt x="111" y="85"/>
                      </a:cubicBezTo>
                      <a:cubicBezTo>
                        <a:pt x="110" y="85"/>
                        <a:pt x="109" y="82"/>
                        <a:pt x="108" y="82"/>
                      </a:cubicBezTo>
                      <a:cubicBezTo>
                        <a:pt x="108" y="82"/>
                        <a:pt x="107" y="82"/>
                        <a:pt x="107" y="83"/>
                      </a:cubicBezTo>
                      <a:cubicBezTo>
                        <a:pt x="108" y="84"/>
                        <a:pt x="108" y="83"/>
                        <a:pt x="109" y="83"/>
                      </a:cubicBezTo>
                      <a:cubicBezTo>
                        <a:pt x="109" y="83"/>
                        <a:pt x="109" y="84"/>
                        <a:pt x="109" y="84"/>
                      </a:cubicBezTo>
                      <a:cubicBezTo>
                        <a:pt x="108" y="84"/>
                        <a:pt x="107" y="84"/>
                        <a:pt x="106" y="84"/>
                      </a:cubicBezTo>
                      <a:cubicBezTo>
                        <a:pt x="106" y="83"/>
                        <a:pt x="106" y="83"/>
                        <a:pt x="106" y="83"/>
                      </a:cubicBezTo>
                      <a:cubicBezTo>
                        <a:pt x="106" y="83"/>
                        <a:pt x="106" y="82"/>
                        <a:pt x="105" y="82"/>
                      </a:cubicBezTo>
                      <a:cubicBezTo>
                        <a:pt x="105" y="83"/>
                        <a:pt x="104" y="82"/>
                        <a:pt x="104" y="83"/>
                      </a:cubicBezTo>
                      <a:cubicBezTo>
                        <a:pt x="104" y="83"/>
                        <a:pt x="104" y="83"/>
                        <a:pt x="104" y="84"/>
                      </a:cubicBezTo>
                      <a:cubicBezTo>
                        <a:pt x="104" y="84"/>
                        <a:pt x="105" y="84"/>
                        <a:pt x="105" y="84"/>
                      </a:cubicBezTo>
                      <a:cubicBezTo>
                        <a:pt x="105" y="84"/>
                        <a:pt x="105" y="85"/>
                        <a:pt x="106" y="85"/>
                      </a:cubicBezTo>
                      <a:cubicBezTo>
                        <a:pt x="106" y="85"/>
                        <a:pt x="104" y="87"/>
                        <a:pt x="105" y="88"/>
                      </a:cubicBezTo>
                      <a:cubicBezTo>
                        <a:pt x="105" y="87"/>
                        <a:pt x="105" y="87"/>
                        <a:pt x="106" y="88"/>
                      </a:cubicBezTo>
                      <a:cubicBezTo>
                        <a:pt x="106" y="87"/>
                        <a:pt x="106" y="87"/>
                        <a:pt x="107" y="86"/>
                      </a:cubicBezTo>
                      <a:cubicBezTo>
                        <a:pt x="107" y="86"/>
                        <a:pt x="107" y="86"/>
                        <a:pt x="107" y="87"/>
                      </a:cubicBezTo>
                      <a:cubicBezTo>
                        <a:pt x="107" y="87"/>
                        <a:pt x="107" y="87"/>
                        <a:pt x="107" y="87"/>
                      </a:cubicBezTo>
                      <a:cubicBezTo>
                        <a:pt x="108" y="87"/>
                        <a:pt x="108" y="87"/>
                        <a:pt x="108" y="88"/>
                      </a:cubicBezTo>
                      <a:cubicBezTo>
                        <a:pt x="107" y="88"/>
                        <a:pt x="106" y="89"/>
                        <a:pt x="106" y="88"/>
                      </a:cubicBezTo>
                      <a:cubicBezTo>
                        <a:pt x="105" y="88"/>
                        <a:pt x="106" y="90"/>
                        <a:pt x="106" y="90"/>
                      </a:cubicBezTo>
                      <a:cubicBezTo>
                        <a:pt x="105" y="90"/>
                        <a:pt x="104" y="90"/>
                        <a:pt x="104" y="90"/>
                      </a:cubicBezTo>
                      <a:cubicBezTo>
                        <a:pt x="104" y="90"/>
                        <a:pt x="104" y="89"/>
                        <a:pt x="103" y="89"/>
                      </a:cubicBezTo>
                      <a:cubicBezTo>
                        <a:pt x="103" y="89"/>
                        <a:pt x="102" y="90"/>
                        <a:pt x="102" y="91"/>
                      </a:cubicBezTo>
                      <a:cubicBezTo>
                        <a:pt x="102" y="91"/>
                        <a:pt x="101" y="90"/>
                        <a:pt x="100" y="90"/>
                      </a:cubicBezTo>
                      <a:cubicBezTo>
                        <a:pt x="101" y="90"/>
                        <a:pt x="100" y="90"/>
                        <a:pt x="100" y="89"/>
                      </a:cubicBezTo>
                      <a:cubicBezTo>
                        <a:pt x="100" y="89"/>
                        <a:pt x="100" y="90"/>
                        <a:pt x="99" y="89"/>
                      </a:cubicBezTo>
                      <a:cubicBezTo>
                        <a:pt x="99" y="89"/>
                        <a:pt x="99" y="90"/>
                        <a:pt x="99" y="90"/>
                      </a:cubicBezTo>
                      <a:cubicBezTo>
                        <a:pt x="99" y="91"/>
                        <a:pt x="99" y="90"/>
                        <a:pt x="98" y="91"/>
                      </a:cubicBezTo>
                      <a:cubicBezTo>
                        <a:pt x="99" y="90"/>
                        <a:pt x="99" y="89"/>
                        <a:pt x="99" y="89"/>
                      </a:cubicBezTo>
                      <a:cubicBezTo>
                        <a:pt x="99" y="88"/>
                        <a:pt x="99" y="88"/>
                        <a:pt x="99" y="88"/>
                      </a:cubicBezTo>
                      <a:cubicBezTo>
                        <a:pt x="99" y="88"/>
                        <a:pt x="99" y="88"/>
                        <a:pt x="99" y="88"/>
                      </a:cubicBezTo>
                      <a:cubicBezTo>
                        <a:pt x="98" y="88"/>
                        <a:pt x="99" y="89"/>
                        <a:pt x="98" y="89"/>
                      </a:cubicBezTo>
                      <a:cubicBezTo>
                        <a:pt x="98" y="87"/>
                        <a:pt x="97" y="89"/>
                        <a:pt x="97" y="88"/>
                      </a:cubicBezTo>
                      <a:cubicBezTo>
                        <a:pt x="97" y="88"/>
                        <a:pt x="97" y="87"/>
                        <a:pt x="96" y="88"/>
                      </a:cubicBezTo>
                      <a:cubicBezTo>
                        <a:pt x="97" y="87"/>
                        <a:pt x="96" y="86"/>
                        <a:pt x="95" y="86"/>
                      </a:cubicBezTo>
                      <a:cubicBezTo>
                        <a:pt x="96" y="88"/>
                        <a:pt x="96" y="89"/>
                        <a:pt x="98" y="89"/>
                      </a:cubicBezTo>
                      <a:cubicBezTo>
                        <a:pt x="97" y="89"/>
                        <a:pt x="97" y="89"/>
                        <a:pt x="96" y="89"/>
                      </a:cubicBezTo>
                      <a:cubicBezTo>
                        <a:pt x="96" y="89"/>
                        <a:pt x="96" y="89"/>
                        <a:pt x="95" y="89"/>
                      </a:cubicBezTo>
                      <a:cubicBezTo>
                        <a:pt x="95" y="89"/>
                        <a:pt x="95" y="90"/>
                        <a:pt x="95" y="90"/>
                      </a:cubicBezTo>
                      <a:cubicBezTo>
                        <a:pt x="95" y="90"/>
                        <a:pt x="95" y="90"/>
                        <a:pt x="95" y="91"/>
                      </a:cubicBezTo>
                      <a:cubicBezTo>
                        <a:pt x="95" y="90"/>
                        <a:pt x="96" y="90"/>
                        <a:pt x="96" y="90"/>
                      </a:cubicBezTo>
                      <a:cubicBezTo>
                        <a:pt x="96" y="92"/>
                        <a:pt x="94" y="91"/>
                        <a:pt x="93" y="91"/>
                      </a:cubicBezTo>
                      <a:cubicBezTo>
                        <a:pt x="93" y="91"/>
                        <a:pt x="93" y="92"/>
                        <a:pt x="93" y="92"/>
                      </a:cubicBezTo>
                      <a:cubicBezTo>
                        <a:pt x="93" y="92"/>
                        <a:pt x="92" y="92"/>
                        <a:pt x="92" y="91"/>
                      </a:cubicBezTo>
                      <a:cubicBezTo>
                        <a:pt x="92" y="92"/>
                        <a:pt x="91" y="91"/>
                        <a:pt x="90" y="93"/>
                      </a:cubicBezTo>
                      <a:cubicBezTo>
                        <a:pt x="90" y="92"/>
                        <a:pt x="90" y="92"/>
                        <a:pt x="90" y="92"/>
                      </a:cubicBezTo>
                      <a:cubicBezTo>
                        <a:pt x="89" y="91"/>
                        <a:pt x="90" y="92"/>
                        <a:pt x="89" y="92"/>
                      </a:cubicBezTo>
                      <a:cubicBezTo>
                        <a:pt x="89" y="92"/>
                        <a:pt x="89" y="92"/>
                        <a:pt x="89" y="92"/>
                      </a:cubicBezTo>
                      <a:cubicBezTo>
                        <a:pt x="89" y="91"/>
                        <a:pt x="89" y="92"/>
                        <a:pt x="88" y="91"/>
                      </a:cubicBezTo>
                      <a:cubicBezTo>
                        <a:pt x="89" y="91"/>
                        <a:pt x="89" y="91"/>
                        <a:pt x="89" y="91"/>
                      </a:cubicBezTo>
                      <a:cubicBezTo>
                        <a:pt x="88" y="90"/>
                        <a:pt x="87" y="92"/>
                        <a:pt x="87" y="91"/>
                      </a:cubicBezTo>
                      <a:cubicBezTo>
                        <a:pt x="87" y="91"/>
                        <a:pt x="87" y="91"/>
                        <a:pt x="86" y="91"/>
                      </a:cubicBezTo>
                      <a:cubicBezTo>
                        <a:pt x="86" y="92"/>
                        <a:pt x="88" y="92"/>
                        <a:pt x="88" y="92"/>
                      </a:cubicBezTo>
                      <a:cubicBezTo>
                        <a:pt x="87" y="92"/>
                        <a:pt x="87" y="92"/>
                        <a:pt x="87" y="92"/>
                      </a:cubicBezTo>
                      <a:cubicBezTo>
                        <a:pt x="86" y="91"/>
                        <a:pt x="85" y="91"/>
                        <a:pt x="84" y="91"/>
                      </a:cubicBezTo>
                      <a:cubicBezTo>
                        <a:pt x="84" y="91"/>
                        <a:pt x="84" y="91"/>
                        <a:pt x="84" y="91"/>
                      </a:cubicBezTo>
                      <a:cubicBezTo>
                        <a:pt x="84" y="92"/>
                        <a:pt x="85" y="92"/>
                        <a:pt x="85" y="92"/>
                      </a:cubicBezTo>
                      <a:cubicBezTo>
                        <a:pt x="85" y="92"/>
                        <a:pt x="85" y="91"/>
                        <a:pt x="85" y="91"/>
                      </a:cubicBezTo>
                      <a:cubicBezTo>
                        <a:pt x="86" y="92"/>
                        <a:pt x="86" y="92"/>
                        <a:pt x="86" y="92"/>
                      </a:cubicBezTo>
                      <a:cubicBezTo>
                        <a:pt x="86" y="91"/>
                        <a:pt x="86" y="92"/>
                        <a:pt x="86" y="92"/>
                      </a:cubicBezTo>
                      <a:cubicBezTo>
                        <a:pt x="87" y="93"/>
                        <a:pt x="85" y="92"/>
                        <a:pt x="85" y="93"/>
                      </a:cubicBezTo>
                      <a:cubicBezTo>
                        <a:pt x="85" y="93"/>
                        <a:pt x="85" y="92"/>
                        <a:pt x="85" y="92"/>
                      </a:cubicBezTo>
                      <a:cubicBezTo>
                        <a:pt x="85" y="93"/>
                        <a:pt x="85" y="92"/>
                        <a:pt x="84" y="92"/>
                      </a:cubicBezTo>
                      <a:cubicBezTo>
                        <a:pt x="84" y="93"/>
                        <a:pt x="85" y="93"/>
                        <a:pt x="85" y="94"/>
                      </a:cubicBezTo>
                      <a:cubicBezTo>
                        <a:pt x="85" y="94"/>
                        <a:pt x="85" y="94"/>
                        <a:pt x="84" y="93"/>
                      </a:cubicBezTo>
                      <a:cubicBezTo>
                        <a:pt x="84" y="95"/>
                        <a:pt x="85" y="93"/>
                        <a:pt x="85" y="94"/>
                      </a:cubicBezTo>
                      <a:cubicBezTo>
                        <a:pt x="85" y="95"/>
                        <a:pt x="85" y="95"/>
                        <a:pt x="84" y="96"/>
                      </a:cubicBezTo>
                      <a:cubicBezTo>
                        <a:pt x="85" y="96"/>
                        <a:pt x="85" y="97"/>
                        <a:pt x="85" y="98"/>
                      </a:cubicBezTo>
                      <a:cubicBezTo>
                        <a:pt x="84" y="98"/>
                        <a:pt x="84" y="97"/>
                        <a:pt x="83" y="97"/>
                      </a:cubicBezTo>
                      <a:cubicBezTo>
                        <a:pt x="83" y="97"/>
                        <a:pt x="84" y="97"/>
                        <a:pt x="83" y="97"/>
                      </a:cubicBezTo>
                      <a:cubicBezTo>
                        <a:pt x="84" y="98"/>
                        <a:pt x="84" y="98"/>
                        <a:pt x="84" y="98"/>
                      </a:cubicBezTo>
                      <a:cubicBezTo>
                        <a:pt x="84" y="98"/>
                        <a:pt x="84" y="98"/>
                        <a:pt x="84" y="99"/>
                      </a:cubicBezTo>
                      <a:cubicBezTo>
                        <a:pt x="84" y="99"/>
                        <a:pt x="84" y="98"/>
                        <a:pt x="84" y="98"/>
                      </a:cubicBezTo>
                      <a:cubicBezTo>
                        <a:pt x="84" y="99"/>
                        <a:pt x="84" y="99"/>
                        <a:pt x="84" y="99"/>
                      </a:cubicBezTo>
                      <a:cubicBezTo>
                        <a:pt x="83" y="100"/>
                        <a:pt x="83" y="98"/>
                        <a:pt x="84" y="98"/>
                      </a:cubicBezTo>
                      <a:cubicBezTo>
                        <a:pt x="83" y="98"/>
                        <a:pt x="83" y="98"/>
                        <a:pt x="83" y="97"/>
                      </a:cubicBezTo>
                      <a:cubicBezTo>
                        <a:pt x="83" y="98"/>
                        <a:pt x="83" y="100"/>
                        <a:pt x="83" y="100"/>
                      </a:cubicBezTo>
                      <a:cubicBezTo>
                        <a:pt x="83" y="101"/>
                        <a:pt x="84" y="100"/>
                        <a:pt x="86" y="100"/>
                      </a:cubicBezTo>
                      <a:cubicBezTo>
                        <a:pt x="85" y="101"/>
                        <a:pt x="85" y="101"/>
                        <a:pt x="84" y="101"/>
                      </a:cubicBezTo>
                      <a:cubicBezTo>
                        <a:pt x="84" y="102"/>
                        <a:pt x="84" y="101"/>
                        <a:pt x="85" y="102"/>
                      </a:cubicBezTo>
                      <a:cubicBezTo>
                        <a:pt x="84" y="102"/>
                        <a:pt x="84" y="102"/>
                        <a:pt x="83" y="102"/>
                      </a:cubicBezTo>
                      <a:cubicBezTo>
                        <a:pt x="83" y="102"/>
                        <a:pt x="83" y="102"/>
                        <a:pt x="84" y="102"/>
                      </a:cubicBezTo>
                      <a:cubicBezTo>
                        <a:pt x="84" y="101"/>
                        <a:pt x="82" y="102"/>
                        <a:pt x="82" y="102"/>
                      </a:cubicBezTo>
                      <a:cubicBezTo>
                        <a:pt x="82" y="102"/>
                        <a:pt x="82" y="102"/>
                        <a:pt x="82" y="101"/>
                      </a:cubicBezTo>
                      <a:cubicBezTo>
                        <a:pt x="83" y="101"/>
                        <a:pt x="82" y="100"/>
                        <a:pt x="82" y="99"/>
                      </a:cubicBezTo>
                      <a:cubicBezTo>
                        <a:pt x="82" y="99"/>
                        <a:pt x="82" y="98"/>
                        <a:pt x="82" y="98"/>
                      </a:cubicBezTo>
                      <a:cubicBezTo>
                        <a:pt x="82" y="98"/>
                        <a:pt x="82" y="98"/>
                        <a:pt x="82" y="98"/>
                      </a:cubicBezTo>
                      <a:cubicBezTo>
                        <a:pt x="83" y="98"/>
                        <a:pt x="83" y="97"/>
                        <a:pt x="83" y="96"/>
                      </a:cubicBezTo>
                      <a:cubicBezTo>
                        <a:pt x="83" y="96"/>
                        <a:pt x="82" y="97"/>
                        <a:pt x="82" y="97"/>
                      </a:cubicBezTo>
                      <a:cubicBezTo>
                        <a:pt x="81" y="97"/>
                        <a:pt x="82" y="96"/>
                        <a:pt x="81" y="96"/>
                      </a:cubicBezTo>
                      <a:cubicBezTo>
                        <a:pt x="81" y="96"/>
                        <a:pt x="81" y="97"/>
                        <a:pt x="81" y="96"/>
                      </a:cubicBezTo>
                      <a:cubicBezTo>
                        <a:pt x="81" y="97"/>
                        <a:pt x="81" y="98"/>
                        <a:pt x="82" y="100"/>
                      </a:cubicBezTo>
                      <a:cubicBezTo>
                        <a:pt x="81" y="99"/>
                        <a:pt x="82" y="99"/>
                        <a:pt x="81" y="100"/>
                      </a:cubicBezTo>
                      <a:cubicBezTo>
                        <a:pt x="81" y="100"/>
                        <a:pt x="81" y="98"/>
                        <a:pt x="80" y="97"/>
                      </a:cubicBezTo>
                      <a:cubicBezTo>
                        <a:pt x="80" y="98"/>
                        <a:pt x="80" y="98"/>
                        <a:pt x="80" y="99"/>
                      </a:cubicBezTo>
                      <a:cubicBezTo>
                        <a:pt x="80" y="99"/>
                        <a:pt x="80" y="99"/>
                        <a:pt x="79" y="99"/>
                      </a:cubicBezTo>
                      <a:cubicBezTo>
                        <a:pt x="79" y="99"/>
                        <a:pt x="79" y="99"/>
                        <a:pt x="79" y="100"/>
                      </a:cubicBezTo>
                      <a:cubicBezTo>
                        <a:pt x="79" y="99"/>
                        <a:pt x="79" y="99"/>
                        <a:pt x="78" y="98"/>
                      </a:cubicBezTo>
                      <a:cubicBezTo>
                        <a:pt x="79" y="98"/>
                        <a:pt x="79" y="98"/>
                        <a:pt x="79" y="99"/>
                      </a:cubicBezTo>
                      <a:cubicBezTo>
                        <a:pt x="79" y="98"/>
                        <a:pt x="80" y="98"/>
                        <a:pt x="80" y="98"/>
                      </a:cubicBezTo>
                      <a:cubicBezTo>
                        <a:pt x="79" y="96"/>
                        <a:pt x="78" y="99"/>
                        <a:pt x="78" y="98"/>
                      </a:cubicBezTo>
                      <a:cubicBezTo>
                        <a:pt x="77" y="98"/>
                        <a:pt x="78" y="99"/>
                        <a:pt x="77" y="99"/>
                      </a:cubicBezTo>
                      <a:cubicBezTo>
                        <a:pt x="78" y="100"/>
                        <a:pt x="78" y="100"/>
                        <a:pt x="79" y="101"/>
                      </a:cubicBezTo>
                      <a:cubicBezTo>
                        <a:pt x="79" y="101"/>
                        <a:pt x="79" y="99"/>
                        <a:pt x="79" y="100"/>
                      </a:cubicBezTo>
                      <a:cubicBezTo>
                        <a:pt x="80" y="100"/>
                        <a:pt x="79" y="99"/>
                        <a:pt x="80" y="99"/>
                      </a:cubicBezTo>
                      <a:cubicBezTo>
                        <a:pt x="80" y="100"/>
                        <a:pt x="80" y="99"/>
                        <a:pt x="81" y="100"/>
                      </a:cubicBezTo>
                      <a:cubicBezTo>
                        <a:pt x="81" y="101"/>
                        <a:pt x="80" y="100"/>
                        <a:pt x="80" y="100"/>
                      </a:cubicBezTo>
                      <a:cubicBezTo>
                        <a:pt x="80" y="101"/>
                        <a:pt x="81" y="101"/>
                        <a:pt x="81" y="101"/>
                      </a:cubicBezTo>
                      <a:cubicBezTo>
                        <a:pt x="81" y="102"/>
                        <a:pt x="82" y="102"/>
                        <a:pt x="82" y="103"/>
                      </a:cubicBezTo>
                      <a:cubicBezTo>
                        <a:pt x="81" y="103"/>
                        <a:pt x="81" y="102"/>
                        <a:pt x="81" y="102"/>
                      </a:cubicBezTo>
                      <a:cubicBezTo>
                        <a:pt x="81" y="102"/>
                        <a:pt x="81" y="103"/>
                        <a:pt x="80" y="103"/>
                      </a:cubicBezTo>
                      <a:cubicBezTo>
                        <a:pt x="81" y="103"/>
                        <a:pt x="81" y="103"/>
                        <a:pt x="81" y="103"/>
                      </a:cubicBezTo>
                      <a:cubicBezTo>
                        <a:pt x="82" y="103"/>
                        <a:pt x="82" y="103"/>
                        <a:pt x="82" y="102"/>
                      </a:cubicBezTo>
                      <a:cubicBezTo>
                        <a:pt x="82" y="103"/>
                        <a:pt x="83" y="104"/>
                        <a:pt x="83" y="104"/>
                      </a:cubicBezTo>
                      <a:cubicBezTo>
                        <a:pt x="83" y="103"/>
                        <a:pt x="84" y="104"/>
                        <a:pt x="83" y="105"/>
                      </a:cubicBezTo>
                      <a:cubicBezTo>
                        <a:pt x="83" y="105"/>
                        <a:pt x="83" y="104"/>
                        <a:pt x="83" y="104"/>
                      </a:cubicBezTo>
                      <a:cubicBezTo>
                        <a:pt x="83" y="105"/>
                        <a:pt x="83" y="106"/>
                        <a:pt x="82" y="106"/>
                      </a:cubicBezTo>
                      <a:cubicBezTo>
                        <a:pt x="82" y="106"/>
                        <a:pt x="83" y="106"/>
                        <a:pt x="83" y="106"/>
                      </a:cubicBezTo>
                      <a:cubicBezTo>
                        <a:pt x="84" y="107"/>
                        <a:pt x="83" y="106"/>
                        <a:pt x="83" y="106"/>
                      </a:cubicBezTo>
                      <a:cubicBezTo>
                        <a:pt x="83" y="106"/>
                        <a:pt x="83" y="107"/>
                        <a:pt x="84" y="107"/>
                      </a:cubicBezTo>
                      <a:cubicBezTo>
                        <a:pt x="84" y="107"/>
                        <a:pt x="83" y="107"/>
                        <a:pt x="83" y="106"/>
                      </a:cubicBezTo>
                      <a:cubicBezTo>
                        <a:pt x="85" y="106"/>
                        <a:pt x="85" y="105"/>
                        <a:pt x="85" y="104"/>
                      </a:cubicBezTo>
                      <a:cubicBezTo>
                        <a:pt x="85" y="104"/>
                        <a:pt x="84" y="105"/>
                        <a:pt x="83" y="104"/>
                      </a:cubicBezTo>
                      <a:cubicBezTo>
                        <a:pt x="83" y="103"/>
                        <a:pt x="83" y="103"/>
                        <a:pt x="84" y="103"/>
                      </a:cubicBezTo>
                      <a:cubicBezTo>
                        <a:pt x="84" y="103"/>
                        <a:pt x="85" y="102"/>
                        <a:pt x="85" y="103"/>
                      </a:cubicBezTo>
                      <a:cubicBezTo>
                        <a:pt x="86" y="103"/>
                        <a:pt x="85" y="102"/>
                        <a:pt x="85" y="102"/>
                      </a:cubicBezTo>
                      <a:cubicBezTo>
                        <a:pt x="86" y="102"/>
                        <a:pt x="86" y="102"/>
                        <a:pt x="86" y="103"/>
                      </a:cubicBezTo>
                      <a:cubicBezTo>
                        <a:pt x="87" y="102"/>
                        <a:pt x="86" y="101"/>
                        <a:pt x="86" y="100"/>
                      </a:cubicBezTo>
                      <a:cubicBezTo>
                        <a:pt x="86" y="100"/>
                        <a:pt x="86" y="100"/>
                        <a:pt x="86" y="100"/>
                      </a:cubicBezTo>
                      <a:cubicBezTo>
                        <a:pt x="86" y="100"/>
                        <a:pt x="86" y="99"/>
                        <a:pt x="86" y="99"/>
                      </a:cubicBezTo>
                      <a:cubicBezTo>
                        <a:pt x="87" y="100"/>
                        <a:pt x="87" y="102"/>
                        <a:pt x="88" y="102"/>
                      </a:cubicBezTo>
                      <a:cubicBezTo>
                        <a:pt x="88" y="102"/>
                        <a:pt x="88" y="101"/>
                        <a:pt x="88" y="101"/>
                      </a:cubicBezTo>
                      <a:cubicBezTo>
                        <a:pt x="88" y="101"/>
                        <a:pt x="88" y="102"/>
                        <a:pt x="88" y="102"/>
                      </a:cubicBezTo>
                      <a:cubicBezTo>
                        <a:pt x="88" y="103"/>
                        <a:pt x="90" y="103"/>
                        <a:pt x="90" y="102"/>
                      </a:cubicBezTo>
                      <a:cubicBezTo>
                        <a:pt x="89" y="102"/>
                        <a:pt x="89" y="102"/>
                        <a:pt x="89" y="102"/>
                      </a:cubicBezTo>
                      <a:cubicBezTo>
                        <a:pt x="89" y="101"/>
                        <a:pt x="89" y="101"/>
                        <a:pt x="89" y="100"/>
                      </a:cubicBezTo>
                      <a:cubicBezTo>
                        <a:pt x="89" y="100"/>
                        <a:pt x="90" y="101"/>
                        <a:pt x="90" y="101"/>
                      </a:cubicBezTo>
                      <a:cubicBezTo>
                        <a:pt x="90" y="101"/>
                        <a:pt x="91" y="101"/>
                        <a:pt x="92" y="101"/>
                      </a:cubicBezTo>
                      <a:cubicBezTo>
                        <a:pt x="92" y="101"/>
                        <a:pt x="92" y="101"/>
                        <a:pt x="92" y="102"/>
                      </a:cubicBezTo>
                      <a:cubicBezTo>
                        <a:pt x="93" y="101"/>
                        <a:pt x="93" y="101"/>
                        <a:pt x="95" y="100"/>
                      </a:cubicBezTo>
                      <a:cubicBezTo>
                        <a:pt x="94" y="100"/>
                        <a:pt x="94" y="100"/>
                        <a:pt x="94" y="100"/>
                      </a:cubicBezTo>
                      <a:cubicBezTo>
                        <a:pt x="93" y="100"/>
                        <a:pt x="94" y="100"/>
                        <a:pt x="94" y="99"/>
                      </a:cubicBezTo>
                      <a:cubicBezTo>
                        <a:pt x="93" y="99"/>
                        <a:pt x="93" y="99"/>
                        <a:pt x="93" y="99"/>
                      </a:cubicBezTo>
                      <a:cubicBezTo>
                        <a:pt x="93" y="99"/>
                        <a:pt x="94" y="99"/>
                        <a:pt x="94" y="99"/>
                      </a:cubicBezTo>
                      <a:cubicBezTo>
                        <a:pt x="94" y="100"/>
                        <a:pt x="94" y="100"/>
                        <a:pt x="95" y="100"/>
                      </a:cubicBezTo>
                      <a:cubicBezTo>
                        <a:pt x="95" y="100"/>
                        <a:pt x="95" y="100"/>
                        <a:pt x="95" y="101"/>
                      </a:cubicBezTo>
                      <a:cubicBezTo>
                        <a:pt x="95" y="101"/>
                        <a:pt x="95" y="100"/>
                        <a:pt x="95" y="101"/>
                      </a:cubicBezTo>
                      <a:cubicBezTo>
                        <a:pt x="95" y="100"/>
                        <a:pt x="95" y="100"/>
                        <a:pt x="95" y="100"/>
                      </a:cubicBezTo>
                      <a:cubicBezTo>
                        <a:pt x="95" y="99"/>
                        <a:pt x="96" y="100"/>
                        <a:pt x="97" y="99"/>
                      </a:cubicBezTo>
                      <a:cubicBezTo>
                        <a:pt x="97" y="100"/>
                        <a:pt x="96" y="100"/>
                        <a:pt x="96" y="101"/>
                      </a:cubicBezTo>
                      <a:cubicBezTo>
                        <a:pt x="97" y="101"/>
                        <a:pt x="98" y="101"/>
                        <a:pt x="98" y="101"/>
                      </a:cubicBezTo>
                      <a:cubicBezTo>
                        <a:pt x="98" y="101"/>
                        <a:pt x="97" y="102"/>
                        <a:pt x="98" y="102"/>
                      </a:cubicBezTo>
                      <a:cubicBezTo>
                        <a:pt x="98" y="102"/>
                        <a:pt x="98" y="101"/>
                        <a:pt x="98" y="101"/>
                      </a:cubicBezTo>
                      <a:cubicBezTo>
                        <a:pt x="99" y="102"/>
                        <a:pt x="99" y="100"/>
                        <a:pt x="100" y="101"/>
                      </a:cubicBezTo>
                      <a:cubicBezTo>
                        <a:pt x="100" y="101"/>
                        <a:pt x="101" y="101"/>
                        <a:pt x="101" y="101"/>
                      </a:cubicBezTo>
                      <a:cubicBezTo>
                        <a:pt x="101" y="100"/>
                        <a:pt x="101" y="101"/>
                        <a:pt x="102" y="101"/>
                      </a:cubicBezTo>
                      <a:cubicBezTo>
                        <a:pt x="101" y="103"/>
                        <a:pt x="103" y="101"/>
                        <a:pt x="103" y="103"/>
                      </a:cubicBezTo>
                      <a:cubicBezTo>
                        <a:pt x="103" y="103"/>
                        <a:pt x="103" y="103"/>
                        <a:pt x="103" y="103"/>
                      </a:cubicBezTo>
                      <a:cubicBezTo>
                        <a:pt x="100" y="103"/>
                        <a:pt x="97" y="105"/>
                        <a:pt x="94" y="104"/>
                      </a:cubicBezTo>
                      <a:cubicBezTo>
                        <a:pt x="94" y="104"/>
                        <a:pt x="95" y="104"/>
                        <a:pt x="95" y="104"/>
                      </a:cubicBezTo>
                      <a:cubicBezTo>
                        <a:pt x="95" y="103"/>
                        <a:pt x="95" y="103"/>
                        <a:pt x="94" y="103"/>
                      </a:cubicBezTo>
                      <a:cubicBezTo>
                        <a:pt x="95" y="104"/>
                        <a:pt x="94" y="104"/>
                        <a:pt x="94" y="105"/>
                      </a:cubicBezTo>
                      <a:cubicBezTo>
                        <a:pt x="93" y="104"/>
                        <a:pt x="93" y="104"/>
                        <a:pt x="93" y="104"/>
                      </a:cubicBezTo>
                      <a:cubicBezTo>
                        <a:pt x="92" y="104"/>
                        <a:pt x="93" y="104"/>
                        <a:pt x="92" y="103"/>
                      </a:cubicBezTo>
                      <a:cubicBezTo>
                        <a:pt x="92" y="103"/>
                        <a:pt x="92" y="103"/>
                        <a:pt x="92" y="103"/>
                      </a:cubicBezTo>
                      <a:cubicBezTo>
                        <a:pt x="92" y="104"/>
                        <a:pt x="92" y="103"/>
                        <a:pt x="92" y="103"/>
                      </a:cubicBezTo>
                      <a:cubicBezTo>
                        <a:pt x="92" y="104"/>
                        <a:pt x="91" y="104"/>
                        <a:pt x="91" y="105"/>
                      </a:cubicBezTo>
                      <a:cubicBezTo>
                        <a:pt x="91" y="104"/>
                        <a:pt x="91" y="106"/>
                        <a:pt x="90" y="105"/>
                      </a:cubicBezTo>
                      <a:cubicBezTo>
                        <a:pt x="90" y="105"/>
                        <a:pt x="91" y="105"/>
                        <a:pt x="91" y="104"/>
                      </a:cubicBezTo>
                      <a:cubicBezTo>
                        <a:pt x="90" y="103"/>
                        <a:pt x="90" y="105"/>
                        <a:pt x="90" y="106"/>
                      </a:cubicBezTo>
                      <a:cubicBezTo>
                        <a:pt x="90" y="106"/>
                        <a:pt x="90" y="106"/>
                        <a:pt x="90" y="106"/>
                      </a:cubicBezTo>
                      <a:cubicBezTo>
                        <a:pt x="90" y="107"/>
                        <a:pt x="89" y="107"/>
                        <a:pt x="88" y="107"/>
                      </a:cubicBezTo>
                      <a:cubicBezTo>
                        <a:pt x="88" y="107"/>
                        <a:pt x="88" y="107"/>
                        <a:pt x="88" y="107"/>
                      </a:cubicBezTo>
                      <a:cubicBezTo>
                        <a:pt x="88" y="108"/>
                        <a:pt x="88" y="107"/>
                        <a:pt x="88" y="108"/>
                      </a:cubicBezTo>
                      <a:cubicBezTo>
                        <a:pt x="88" y="107"/>
                        <a:pt x="88" y="107"/>
                        <a:pt x="88" y="107"/>
                      </a:cubicBezTo>
                      <a:cubicBezTo>
                        <a:pt x="87" y="107"/>
                        <a:pt x="86" y="107"/>
                        <a:pt x="86" y="107"/>
                      </a:cubicBezTo>
                      <a:cubicBezTo>
                        <a:pt x="86" y="108"/>
                        <a:pt x="87" y="108"/>
                        <a:pt x="87" y="108"/>
                      </a:cubicBezTo>
                      <a:cubicBezTo>
                        <a:pt x="87" y="109"/>
                        <a:pt x="87" y="109"/>
                        <a:pt x="87" y="110"/>
                      </a:cubicBezTo>
                      <a:cubicBezTo>
                        <a:pt x="86" y="110"/>
                        <a:pt x="87" y="111"/>
                        <a:pt x="86" y="111"/>
                      </a:cubicBezTo>
                      <a:cubicBezTo>
                        <a:pt x="86" y="111"/>
                        <a:pt x="86" y="111"/>
                        <a:pt x="86" y="110"/>
                      </a:cubicBezTo>
                      <a:cubicBezTo>
                        <a:pt x="85" y="112"/>
                        <a:pt x="88" y="112"/>
                        <a:pt x="88" y="113"/>
                      </a:cubicBezTo>
                      <a:cubicBezTo>
                        <a:pt x="88" y="113"/>
                        <a:pt x="88" y="112"/>
                        <a:pt x="89" y="112"/>
                      </a:cubicBezTo>
                      <a:cubicBezTo>
                        <a:pt x="89" y="113"/>
                        <a:pt x="89" y="113"/>
                        <a:pt x="89" y="113"/>
                      </a:cubicBezTo>
                      <a:cubicBezTo>
                        <a:pt x="90" y="113"/>
                        <a:pt x="90" y="112"/>
                        <a:pt x="90" y="113"/>
                      </a:cubicBezTo>
                      <a:cubicBezTo>
                        <a:pt x="89" y="114"/>
                        <a:pt x="88" y="113"/>
                        <a:pt x="88" y="114"/>
                      </a:cubicBezTo>
                      <a:cubicBezTo>
                        <a:pt x="88" y="115"/>
                        <a:pt x="87" y="115"/>
                        <a:pt x="88" y="116"/>
                      </a:cubicBezTo>
                      <a:cubicBezTo>
                        <a:pt x="87" y="116"/>
                        <a:pt x="87" y="115"/>
                        <a:pt x="88" y="115"/>
                      </a:cubicBezTo>
                      <a:cubicBezTo>
                        <a:pt x="87" y="114"/>
                        <a:pt x="87" y="115"/>
                        <a:pt x="86" y="114"/>
                      </a:cubicBezTo>
                      <a:cubicBezTo>
                        <a:pt x="86" y="115"/>
                        <a:pt x="86" y="116"/>
                        <a:pt x="86" y="116"/>
                      </a:cubicBezTo>
                      <a:cubicBezTo>
                        <a:pt x="86" y="116"/>
                        <a:pt x="86" y="116"/>
                        <a:pt x="86" y="116"/>
                      </a:cubicBezTo>
                      <a:cubicBezTo>
                        <a:pt x="85" y="116"/>
                        <a:pt x="85" y="116"/>
                        <a:pt x="85" y="117"/>
                      </a:cubicBezTo>
                      <a:cubicBezTo>
                        <a:pt x="85" y="117"/>
                        <a:pt x="85" y="116"/>
                        <a:pt x="85" y="116"/>
                      </a:cubicBezTo>
                      <a:cubicBezTo>
                        <a:pt x="84" y="116"/>
                        <a:pt x="85" y="117"/>
                        <a:pt x="85" y="117"/>
                      </a:cubicBezTo>
                      <a:cubicBezTo>
                        <a:pt x="85" y="117"/>
                        <a:pt x="84" y="116"/>
                        <a:pt x="84" y="117"/>
                      </a:cubicBezTo>
                      <a:cubicBezTo>
                        <a:pt x="84" y="117"/>
                        <a:pt x="84" y="117"/>
                        <a:pt x="84" y="117"/>
                      </a:cubicBezTo>
                      <a:cubicBezTo>
                        <a:pt x="84" y="117"/>
                        <a:pt x="83" y="117"/>
                        <a:pt x="83" y="116"/>
                      </a:cubicBezTo>
                      <a:cubicBezTo>
                        <a:pt x="83" y="117"/>
                        <a:pt x="83" y="118"/>
                        <a:pt x="84" y="119"/>
                      </a:cubicBezTo>
                      <a:cubicBezTo>
                        <a:pt x="84" y="118"/>
                        <a:pt x="85" y="118"/>
                        <a:pt x="86" y="118"/>
                      </a:cubicBezTo>
                      <a:cubicBezTo>
                        <a:pt x="86" y="118"/>
                        <a:pt x="86" y="117"/>
                        <a:pt x="86" y="116"/>
                      </a:cubicBezTo>
                      <a:cubicBezTo>
                        <a:pt x="86" y="116"/>
                        <a:pt x="86" y="116"/>
                        <a:pt x="86" y="116"/>
                      </a:cubicBezTo>
                      <a:cubicBezTo>
                        <a:pt x="86" y="116"/>
                        <a:pt x="86" y="116"/>
                        <a:pt x="86" y="116"/>
                      </a:cubicBezTo>
                      <a:cubicBezTo>
                        <a:pt x="86" y="116"/>
                        <a:pt x="86" y="116"/>
                        <a:pt x="86" y="115"/>
                      </a:cubicBezTo>
                      <a:cubicBezTo>
                        <a:pt x="87" y="116"/>
                        <a:pt x="87" y="116"/>
                        <a:pt x="87" y="116"/>
                      </a:cubicBezTo>
                      <a:cubicBezTo>
                        <a:pt x="87" y="117"/>
                        <a:pt x="87" y="117"/>
                        <a:pt x="87" y="117"/>
                      </a:cubicBezTo>
                      <a:cubicBezTo>
                        <a:pt x="87" y="117"/>
                        <a:pt x="87" y="117"/>
                        <a:pt x="86" y="117"/>
                      </a:cubicBezTo>
                      <a:cubicBezTo>
                        <a:pt x="86" y="118"/>
                        <a:pt x="87" y="117"/>
                        <a:pt x="87" y="118"/>
                      </a:cubicBezTo>
                      <a:cubicBezTo>
                        <a:pt x="87" y="117"/>
                        <a:pt x="88" y="117"/>
                        <a:pt x="89" y="117"/>
                      </a:cubicBezTo>
                      <a:cubicBezTo>
                        <a:pt x="88" y="118"/>
                        <a:pt x="88" y="118"/>
                        <a:pt x="88" y="119"/>
                      </a:cubicBezTo>
                      <a:cubicBezTo>
                        <a:pt x="88" y="119"/>
                        <a:pt x="88" y="119"/>
                        <a:pt x="88" y="119"/>
                      </a:cubicBezTo>
                      <a:cubicBezTo>
                        <a:pt x="87" y="119"/>
                        <a:pt x="88" y="119"/>
                        <a:pt x="88" y="120"/>
                      </a:cubicBezTo>
                      <a:cubicBezTo>
                        <a:pt x="87" y="120"/>
                        <a:pt x="87" y="119"/>
                        <a:pt x="86" y="119"/>
                      </a:cubicBezTo>
                      <a:cubicBezTo>
                        <a:pt x="86" y="120"/>
                        <a:pt x="86" y="120"/>
                        <a:pt x="86" y="120"/>
                      </a:cubicBezTo>
                      <a:cubicBezTo>
                        <a:pt x="86" y="119"/>
                        <a:pt x="86" y="120"/>
                        <a:pt x="85" y="120"/>
                      </a:cubicBezTo>
                      <a:cubicBezTo>
                        <a:pt x="85" y="121"/>
                        <a:pt x="85" y="121"/>
                        <a:pt x="85" y="121"/>
                      </a:cubicBezTo>
                      <a:cubicBezTo>
                        <a:pt x="85" y="122"/>
                        <a:pt x="85" y="121"/>
                        <a:pt x="86" y="121"/>
                      </a:cubicBezTo>
                      <a:cubicBezTo>
                        <a:pt x="86" y="121"/>
                        <a:pt x="85" y="122"/>
                        <a:pt x="86" y="123"/>
                      </a:cubicBezTo>
                      <a:cubicBezTo>
                        <a:pt x="86" y="123"/>
                        <a:pt x="86" y="123"/>
                        <a:pt x="85" y="123"/>
                      </a:cubicBezTo>
                      <a:cubicBezTo>
                        <a:pt x="85" y="122"/>
                        <a:pt x="85" y="120"/>
                        <a:pt x="84" y="120"/>
                      </a:cubicBezTo>
                      <a:cubicBezTo>
                        <a:pt x="85" y="121"/>
                        <a:pt x="84" y="121"/>
                        <a:pt x="85" y="123"/>
                      </a:cubicBezTo>
                      <a:cubicBezTo>
                        <a:pt x="84" y="123"/>
                        <a:pt x="85" y="122"/>
                        <a:pt x="84" y="122"/>
                      </a:cubicBezTo>
                      <a:cubicBezTo>
                        <a:pt x="84" y="122"/>
                        <a:pt x="84" y="123"/>
                        <a:pt x="84" y="123"/>
                      </a:cubicBezTo>
                      <a:cubicBezTo>
                        <a:pt x="84" y="124"/>
                        <a:pt x="84" y="123"/>
                        <a:pt x="83" y="122"/>
                      </a:cubicBezTo>
                      <a:cubicBezTo>
                        <a:pt x="83" y="122"/>
                        <a:pt x="84" y="123"/>
                        <a:pt x="84" y="122"/>
                      </a:cubicBezTo>
                      <a:cubicBezTo>
                        <a:pt x="84" y="121"/>
                        <a:pt x="83" y="123"/>
                        <a:pt x="83" y="121"/>
                      </a:cubicBezTo>
                      <a:cubicBezTo>
                        <a:pt x="83" y="122"/>
                        <a:pt x="82" y="122"/>
                        <a:pt x="82" y="122"/>
                      </a:cubicBezTo>
                      <a:cubicBezTo>
                        <a:pt x="82" y="124"/>
                        <a:pt x="83" y="123"/>
                        <a:pt x="82" y="125"/>
                      </a:cubicBezTo>
                      <a:cubicBezTo>
                        <a:pt x="82" y="125"/>
                        <a:pt x="83" y="125"/>
                        <a:pt x="83" y="125"/>
                      </a:cubicBezTo>
                      <a:cubicBezTo>
                        <a:pt x="82" y="125"/>
                        <a:pt x="82" y="125"/>
                        <a:pt x="82" y="125"/>
                      </a:cubicBezTo>
                      <a:cubicBezTo>
                        <a:pt x="82" y="125"/>
                        <a:pt x="81" y="125"/>
                        <a:pt x="80" y="125"/>
                      </a:cubicBezTo>
                      <a:cubicBezTo>
                        <a:pt x="80" y="124"/>
                        <a:pt x="81" y="124"/>
                        <a:pt x="81" y="124"/>
                      </a:cubicBezTo>
                      <a:cubicBezTo>
                        <a:pt x="81" y="124"/>
                        <a:pt x="81" y="123"/>
                        <a:pt x="81" y="123"/>
                      </a:cubicBezTo>
                      <a:cubicBezTo>
                        <a:pt x="81" y="123"/>
                        <a:pt x="80" y="123"/>
                        <a:pt x="81" y="122"/>
                      </a:cubicBezTo>
                      <a:cubicBezTo>
                        <a:pt x="80" y="121"/>
                        <a:pt x="80" y="122"/>
                        <a:pt x="80" y="122"/>
                      </a:cubicBezTo>
                      <a:cubicBezTo>
                        <a:pt x="80" y="122"/>
                        <a:pt x="80" y="122"/>
                        <a:pt x="80" y="123"/>
                      </a:cubicBezTo>
                      <a:cubicBezTo>
                        <a:pt x="80" y="123"/>
                        <a:pt x="80" y="123"/>
                        <a:pt x="80" y="122"/>
                      </a:cubicBezTo>
                      <a:cubicBezTo>
                        <a:pt x="79" y="123"/>
                        <a:pt x="79" y="124"/>
                        <a:pt x="79" y="124"/>
                      </a:cubicBezTo>
                      <a:cubicBezTo>
                        <a:pt x="79" y="126"/>
                        <a:pt x="80" y="124"/>
                        <a:pt x="80" y="126"/>
                      </a:cubicBezTo>
                      <a:cubicBezTo>
                        <a:pt x="80" y="126"/>
                        <a:pt x="80" y="126"/>
                        <a:pt x="79" y="126"/>
                      </a:cubicBezTo>
                      <a:cubicBezTo>
                        <a:pt x="79" y="125"/>
                        <a:pt x="79" y="125"/>
                        <a:pt x="79" y="125"/>
                      </a:cubicBezTo>
                      <a:cubicBezTo>
                        <a:pt x="79" y="124"/>
                        <a:pt x="78" y="125"/>
                        <a:pt x="79" y="126"/>
                      </a:cubicBezTo>
                      <a:cubicBezTo>
                        <a:pt x="78" y="126"/>
                        <a:pt x="78" y="127"/>
                        <a:pt x="77" y="128"/>
                      </a:cubicBezTo>
                      <a:cubicBezTo>
                        <a:pt x="77" y="127"/>
                        <a:pt x="77" y="127"/>
                        <a:pt x="76" y="127"/>
                      </a:cubicBezTo>
                      <a:cubicBezTo>
                        <a:pt x="77" y="127"/>
                        <a:pt x="76" y="128"/>
                        <a:pt x="75" y="128"/>
                      </a:cubicBezTo>
                      <a:cubicBezTo>
                        <a:pt x="76" y="129"/>
                        <a:pt x="76" y="129"/>
                        <a:pt x="76" y="130"/>
                      </a:cubicBezTo>
                      <a:cubicBezTo>
                        <a:pt x="76" y="130"/>
                        <a:pt x="76" y="130"/>
                        <a:pt x="76" y="130"/>
                      </a:cubicBezTo>
                      <a:cubicBezTo>
                        <a:pt x="76" y="130"/>
                        <a:pt x="76" y="130"/>
                        <a:pt x="76" y="131"/>
                      </a:cubicBezTo>
                      <a:cubicBezTo>
                        <a:pt x="76" y="131"/>
                        <a:pt x="76" y="130"/>
                        <a:pt x="76" y="130"/>
                      </a:cubicBezTo>
                      <a:cubicBezTo>
                        <a:pt x="76" y="131"/>
                        <a:pt x="76" y="132"/>
                        <a:pt x="75" y="132"/>
                      </a:cubicBezTo>
                      <a:cubicBezTo>
                        <a:pt x="76" y="132"/>
                        <a:pt x="76" y="133"/>
                        <a:pt x="76" y="133"/>
                      </a:cubicBezTo>
                      <a:cubicBezTo>
                        <a:pt x="76" y="133"/>
                        <a:pt x="76" y="133"/>
                        <a:pt x="76" y="133"/>
                      </a:cubicBezTo>
                      <a:cubicBezTo>
                        <a:pt x="76" y="133"/>
                        <a:pt x="76" y="133"/>
                        <a:pt x="76" y="132"/>
                      </a:cubicBezTo>
                      <a:cubicBezTo>
                        <a:pt x="76" y="132"/>
                        <a:pt x="76" y="132"/>
                        <a:pt x="77" y="132"/>
                      </a:cubicBezTo>
                      <a:cubicBezTo>
                        <a:pt x="76" y="131"/>
                        <a:pt x="76" y="131"/>
                        <a:pt x="77" y="132"/>
                      </a:cubicBezTo>
                      <a:cubicBezTo>
                        <a:pt x="77" y="131"/>
                        <a:pt x="76" y="131"/>
                        <a:pt x="77" y="131"/>
                      </a:cubicBezTo>
                      <a:cubicBezTo>
                        <a:pt x="77" y="130"/>
                        <a:pt x="77" y="131"/>
                        <a:pt x="78" y="132"/>
                      </a:cubicBezTo>
                      <a:cubicBezTo>
                        <a:pt x="78" y="131"/>
                        <a:pt x="79" y="132"/>
                        <a:pt x="80" y="132"/>
                      </a:cubicBezTo>
                      <a:cubicBezTo>
                        <a:pt x="80" y="133"/>
                        <a:pt x="79" y="133"/>
                        <a:pt x="79" y="132"/>
                      </a:cubicBezTo>
                      <a:cubicBezTo>
                        <a:pt x="79" y="133"/>
                        <a:pt x="79" y="134"/>
                        <a:pt x="79" y="134"/>
                      </a:cubicBezTo>
                      <a:cubicBezTo>
                        <a:pt x="79" y="134"/>
                        <a:pt x="79" y="134"/>
                        <a:pt x="79" y="134"/>
                      </a:cubicBezTo>
                      <a:cubicBezTo>
                        <a:pt x="79" y="135"/>
                        <a:pt x="79" y="135"/>
                        <a:pt x="79" y="135"/>
                      </a:cubicBezTo>
                      <a:cubicBezTo>
                        <a:pt x="79" y="134"/>
                        <a:pt x="79" y="135"/>
                        <a:pt x="79" y="134"/>
                      </a:cubicBezTo>
                      <a:cubicBezTo>
                        <a:pt x="78" y="134"/>
                        <a:pt x="78" y="135"/>
                        <a:pt x="79" y="135"/>
                      </a:cubicBezTo>
                      <a:cubicBezTo>
                        <a:pt x="78" y="135"/>
                        <a:pt x="78" y="135"/>
                        <a:pt x="78" y="134"/>
                      </a:cubicBezTo>
                      <a:cubicBezTo>
                        <a:pt x="78" y="134"/>
                        <a:pt x="78" y="134"/>
                        <a:pt x="78" y="134"/>
                      </a:cubicBezTo>
                      <a:cubicBezTo>
                        <a:pt x="78" y="135"/>
                        <a:pt x="78" y="136"/>
                        <a:pt x="79" y="136"/>
                      </a:cubicBezTo>
                      <a:cubicBezTo>
                        <a:pt x="78" y="136"/>
                        <a:pt x="78" y="136"/>
                        <a:pt x="78" y="135"/>
                      </a:cubicBezTo>
                      <a:cubicBezTo>
                        <a:pt x="77" y="136"/>
                        <a:pt x="76" y="136"/>
                        <a:pt x="76" y="137"/>
                      </a:cubicBezTo>
                      <a:cubicBezTo>
                        <a:pt x="76" y="137"/>
                        <a:pt x="76" y="136"/>
                        <a:pt x="76" y="136"/>
                      </a:cubicBezTo>
                      <a:cubicBezTo>
                        <a:pt x="75" y="136"/>
                        <a:pt x="76" y="137"/>
                        <a:pt x="76" y="137"/>
                      </a:cubicBezTo>
                      <a:cubicBezTo>
                        <a:pt x="75" y="137"/>
                        <a:pt x="75" y="137"/>
                        <a:pt x="75" y="137"/>
                      </a:cubicBezTo>
                      <a:cubicBezTo>
                        <a:pt x="75" y="137"/>
                        <a:pt x="75" y="137"/>
                        <a:pt x="75" y="137"/>
                      </a:cubicBezTo>
                      <a:cubicBezTo>
                        <a:pt x="75" y="138"/>
                        <a:pt x="75" y="137"/>
                        <a:pt x="76" y="137"/>
                      </a:cubicBezTo>
                      <a:cubicBezTo>
                        <a:pt x="76" y="138"/>
                        <a:pt x="75" y="138"/>
                        <a:pt x="75" y="139"/>
                      </a:cubicBezTo>
                      <a:cubicBezTo>
                        <a:pt x="75" y="139"/>
                        <a:pt x="74" y="138"/>
                        <a:pt x="74" y="137"/>
                      </a:cubicBezTo>
                      <a:cubicBezTo>
                        <a:pt x="74" y="138"/>
                        <a:pt x="74" y="139"/>
                        <a:pt x="74" y="139"/>
                      </a:cubicBezTo>
                      <a:cubicBezTo>
                        <a:pt x="74" y="139"/>
                        <a:pt x="74" y="139"/>
                        <a:pt x="74" y="139"/>
                      </a:cubicBezTo>
                      <a:cubicBezTo>
                        <a:pt x="73" y="138"/>
                        <a:pt x="73" y="139"/>
                        <a:pt x="74" y="140"/>
                      </a:cubicBezTo>
                      <a:cubicBezTo>
                        <a:pt x="73" y="141"/>
                        <a:pt x="72" y="140"/>
                        <a:pt x="72" y="141"/>
                      </a:cubicBezTo>
                      <a:cubicBezTo>
                        <a:pt x="72" y="142"/>
                        <a:pt x="72" y="141"/>
                        <a:pt x="73" y="142"/>
                      </a:cubicBezTo>
                      <a:cubicBezTo>
                        <a:pt x="72" y="142"/>
                        <a:pt x="73" y="144"/>
                        <a:pt x="72" y="145"/>
                      </a:cubicBezTo>
                      <a:cubicBezTo>
                        <a:pt x="72" y="145"/>
                        <a:pt x="72" y="144"/>
                        <a:pt x="71" y="145"/>
                      </a:cubicBezTo>
                      <a:cubicBezTo>
                        <a:pt x="72" y="146"/>
                        <a:pt x="72" y="145"/>
                        <a:pt x="72" y="145"/>
                      </a:cubicBezTo>
                      <a:cubicBezTo>
                        <a:pt x="72" y="146"/>
                        <a:pt x="72" y="146"/>
                        <a:pt x="72" y="146"/>
                      </a:cubicBezTo>
                      <a:cubicBezTo>
                        <a:pt x="72" y="146"/>
                        <a:pt x="71" y="146"/>
                        <a:pt x="71" y="145"/>
                      </a:cubicBezTo>
                      <a:cubicBezTo>
                        <a:pt x="71" y="145"/>
                        <a:pt x="71" y="145"/>
                        <a:pt x="71" y="145"/>
                      </a:cubicBezTo>
                      <a:cubicBezTo>
                        <a:pt x="71" y="146"/>
                        <a:pt x="71" y="145"/>
                        <a:pt x="71" y="146"/>
                      </a:cubicBezTo>
                      <a:cubicBezTo>
                        <a:pt x="71" y="146"/>
                        <a:pt x="71" y="146"/>
                        <a:pt x="70" y="146"/>
                      </a:cubicBezTo>
                      <a:cubicBezTo>
                        <a:pt x="70" y="145"/>
                        <a:pt x="70" y="145"/>
                        <a:pt x="70" y="145"/>
                      </a:cubicBezTo>
                      <a:cubicBezTo>
                        <a:pt x="70" y="145"/>
                        <a:pt x="70" y="145"/>
                        <a:pt x="70" y="145"/>
                      </a:cubicBezTo>
                      <a:cubicBezTo>
                        <a:pt x="69" y="143"/>
                        <a:pt x="68" y="148"/>
                        <a:pt x="67" y="145"/>
                      </a:cubicBezTo>
                      <a:cubicBezTo>
                        <a:pt x="66" y="146"/>
                        <a:pt x="66" y="145"/>
                        <a:pt x="65" y="145"/>
                      </a:cubicBezTo>
                      <a:cubicBezTo>
                        <a:pt x="65" y="145"/>
                        <a:pt x="65" y="145"/>
                        <a:pt x="65" y="145"/>
                      </a:cubicBezTo>
                      <a:cubicBezTo>
                        <a:pt x="65" y="146"/>
                        <a:pt x="65" y="145"/>
                        <a:pt x="66" y="145"/>
                      </a:cubicBezTo>
                      <a:cubicBezTo>
                        <a:pt x="66" y="146"/>
                        <a:pt x="65" y="145"/>
                        <a:pt x="65" y="146"/>
                      </a:cubicBezTo>
                      <a:cubicBezTo>
                        <a:pt x="64" y="144"/>
                        <a:pt x="64" y="144"/>
                        <a:pt x="63" y="144"/>
                      </a:cubicBezTo>
                      <a:cubicBezTo>
                        <a:pt x="63" y="145"/>
                        <a:pt x="64" y="145"/>
                        <a:pt x="64" y="146"/>
                      </a:cubicBezTo>
                      <a:cubicBezTo>
                        <a:pt x="64" y="146"/>
                        <a:pt x="63" y="146"/>
                        <a:pt x="63" y="146"/>
                      </a:cubicBezTo>
                      <a:cubicBezTo>
                        <a:pt x="62" y="145"/>
                        <a:pt x="61" y="145"/>
                        <a:pt x="61" y="145"/>
                      </a:cubicBezTo>
                      <a:cubicBezTo>
                        <a:pt x="61" y="144"/>
                        <a:pt x="60" y="143"/>
                        <a:pt x="60" y="143"/>
                      </a:cubicBezTo>
                      <a:cubicBezTo>
                        <a:pt x="59" y="142"/>
                        <a:pt x="58" y="142"/>
                        <a:pt x="57" y="143"/>
                      </a:cubicBezTo>
                      <a:cubicBezTo>
                        <a:pt x="57" y="142"/>
                        <a:pt x="57" y="142"/>
                        <a:pt x="56" y="142"/>
                      </a:cubicBezTo>
                      <a:cubicBezTo>
                        <a:pt x="56" y="142"/>
                        <a:pt x="56" y="142"/>
                        <a:pt x="56" y="142"/>
                      </a:cubicBezTo>
                      <a:cubicBezTo>
                        <a:pt x="57" y="142"/>
                        <a:pt x="58" y="145"/>
                        <a:pt x="59" y="143"/>
                      </a:cubicBezTo>
                      <a:cubicBezTo>
                        <a:pt x="59" y="144"/>
                        <a:pt x="59" y="143"/>
                        <a:pt x="60" y="144"/>
                      </a:cubicBezTo>
                      <a:cubicBezTo>
                        <a:pt x="59" y="144"/>
                        <a:pt x="59" y="144"/>
                        <a:pt x="59" y="144"/>
                      </a:cubicBezTo>
                      <a:cubicBezTo>
                        <a:pt x="60" y="144"/>
                        <a:pt x="60" y="145"/>
                        <a:pt x="61" y="147"/>
                      </a:cubicBezTo>
                      <a:cubicBezTo>
                        <a:pt x="61" y="147"/>
                        <a:pt x="60" y="147"/>
                        <a:pt x="60" y="146"/>
                      </a:cubicBezTo>
                      <a:cubicBezTo>
                        <a:pt x="60" y="147"/>
                        <a:pt x="60" y="147"/>
                        <a:pt x="59" y="147"/>
                      </a:cubicBezTo>
                      <a:cubicBezTo>
                        <a:pt x="60" y="146"/>
                        <a:pt x="58" y="147"/>
                        <a:pt x="58" y="145"/>
                      </a:cubicBezTo>
                      <a:cubicBezTo>
                        <a:pt x="57" y="145"/>
                        <a:pt x="57" y="145"/>
                        <a:pt x="56" y="146"/>
                      </a:cubicBezTo>
                      <a:cubicBezTo>
                        <a:pt x="56" y="145"/>
                        <a:pt x="56" y="145"/>
                        <a:pt x="56" y="145"/>
                      </a:cubicBezTo>
                      <a:cubicBezTo>
                        <a:pt x="56" y="146"/>
                        <a:pt x="57" y="145"/>
                        <a:pt x="57" y="147"/>
                      </a:cubicBezTo>
                      <a:cubicBezTo>
                        <a:pt x="56" y="146"/>
                        <a:pt x="55" y="147"/>
                        <a:pt x="55" y="146"/>
                      </a:cubicBezTo>
                      <a:cubicBezTo>
                        <a:pt x="54" y="148"/>
                        <a:pt x="52" y="148"/>
                        <a:pt x="50" y="146"/>
                      </a:cubicBezTo>
                      <a:cubicBezTo>
                        <a:pt x="50" y="146"/>
                        <a:pt x="50" y="147"/>
                        <a:pt x="50" y="147"/>
                      </a:cubicBezTo>
                      <a:cubicBezTo>
                        <a:pt x="51" y="148"/>
                        <a:pt x="51" y="148"/>
                        <a:pt x="51" y="148"/>
                      </a:cubicBezTo>
                      <a:cubicBezTo>
                        <a:pt x="51" y="149"/>
                        <a:pt x="50" y="148"/>
                        <a:pt x="50" y="149"/>
                      </a:cubicBezTo>
                      <a:cubicBezTo>
                        <a:pt x="51" y="150"/>
                        <a:pt x="51" y="150"/>
                        <a:pt x="51" y="152"/>
                      </a:cubicBezTo>
                      <a:cubicBezTo>
                        <a:pt x="51" y="151"/>
                        <a:pt x="50" y="150"/>
                        <a:pt x="49" y="148"/>
                      </a:cubicBezTo>
                      <a:cubicBezTo>
                        <a:pt x="49" y="148"/>
                        <a:pt x="49" y="149"/>
                        <a:pt x="49" y="149"/>
                      </a:cubicBezTo>
                      <a:cubicBezTo>
                        <a:pt x="49" y="148"/>
                        <a:pt x="49" y="148"/>
                        <a:pt x="48" y="147"/>
                      </a:cubicBezTo>
                      <a:cubicBezTo>
                        <a:pt x="48" y="149"/>
                        <a:pt x="47" y="147"/>
                        <a:pt x="46" y="148"/>
                      </a:cubicBezTo>
                      <a:cubicBezTo>
                        <a:pt x="47" y="148"/>
                        <a:pt x="48" y="149"/>
                        <a:pt x="48" y="149"/>
                      </a:cubicBezTo>
                      <a:cubicBezTo>
                        <a:pt x="48" y="149"/>
                        <a:pt x="48" y="150"/>
                        <a:pt x="48" y="150"/>
                      </a:cubicBezTo>
                      <a:cubicBezTo>
                        <a:pt x="48" y="151"/>
                        <a:pt x="49" y="152"/>
                        <a:pt x="50" y="152"/>
                      </a:cubicBezTo>
                      <a:cubicBezTo>
                        <a:pt x="50" y="154"/>
                        <a:pt x="48" y="152"/>
                        <a:pt x="47" y="150"/>
                      </a:cubicBezTo>
                      <a:cubicBezTo>
                        <a:pt x="46" y="149"/>
                        <a:pt x="45" y="149"/>
                        <a:pt x="44" y="147"/>
                      </a:cubicBezTo>
                      <a:cubicBezTo>
                        <a:pt x="44" y="148"/>
                        <a:pt x="44" y="148"/>
                        <a:pt x="44" y="148"/>
                      </a:cubicBezTo>
                      <a:cubicBezTo>
                        <a:pt x="44" y="148"/>
                        <a:pt x="44" y="148"/>
                        <a:pt x="44" y="148"/>
                      </a:cubicBezTo>
                      <a:cubicBezTo>
                        <a:pt x="44" y="149"/>
                        <a:pt x="45" y="151"/>
                        <a:pt x="46" y="151"/>
                      </a:cubicBezTo>
                      <a:cubicBezTo>
                        <a:pt x="46" y="152"/>
                        <a:pt x="45" y="152"/>
                        <a:pt x="45" y="152"/>
                      </a:cubicBezTo>
                      <a:cubicBezTo>
                        <a:pt x="45" y="151"/>
                        <a:pt x="44" y="151"/>
                        <a:pt x="44" y="150"/>
                      </a:cubicBezTo>
                      <a:cubicBezTo>
                        <a:pt x="44" y="150"/>
                        <a:pt x="43" y="151"/>
                        <a:pt x="43" y="150"/>
                      </a:cubicBezTo>
                      <a:cubicBezTo>
                        <a:pt x="43" y="150"/>
                        <a:pt x="43" y="151"/>
                        <a:pt x="43" y="151"/>
                      </a:cubicBezTo>
                      <a:cubicBezTo>
                        <a:pt x="43" y="152"/>
                        <a:pt x="41" y="151"/>
                        <a:pt x="40" y="151"/>
                      </a:cubicBezTo>
                      <a:cubicBezTo>
                        <a:pt x="39" y="152"/>
                        <a:pt x="39" y="152"/>
                        <a:pt x="39" y="152"/>
                      </a:cubicBezTo>
                      <a:cubicBezTo>
                        <a:pt x="38" y="152"/>
                        <a:pt x="38" y="151"/>
                        <a:pt x="37" y="151"/>
                      </a:cubicBezTo>
                      <a:cubicBezTo>
                        <a:pt x="35" y="152"/>
                        <a:pt x="33" y="151"/>
                        <a:pt x="32" y="151"/>
                      </a:cubicBezTo>
                      <a:cubicBezTo>
                        <a:pt x="31" y="151"/>
                        <a:pt x="32" y="151"/>
                        <a:pt x="31" y="151"/>
                      </a:cubicBezTo>
                      <a:cubicBezTo>
                        <a:pt x="26" y="148"/>
                        <a:pt x="21" y="145"/>
                        <a:pt x="16" y="138"/>
                      </a:cubicBezTo>
                      <a:cubicBezTo>
                        <a:pt x="16" y="138"/>
                        <a:pt x="16" y="139"/>
                        <a:pt x="16" y="139"/>
                      </a:cubicBezTo>
                      <a:cubicBezTo>
                        <a:pt x="15" y="139"/>
                        <a:pt x="15" y="138"/>
                        <a:pt x="15" y="138"/>
                      </a:cubicBezTo>
                      <a:cubicBezTo>
                        <a:pt x="14" y="139"/>
                        <a:pt x="13" y="136"/>
                        <a:pt x="12" y="135"/>
                      </a:cubicBezTo>
                      <a:cubicBezTo>
                        <a:pt x="10" y="132"/>
                        <a:pt x="8" y="129"/>
                        <a:pt x="8" y="126"/>
                      </a:cubicBezTo>
                      <a:cubicBezTo>
                        <a:pt x="7" y="126"/>
                        <a:pt x="7" y="125"/>
                        <a:pt x="6" y="124"/>
                      </a:cubicBezTo>
                      <a:cubicBezTo>
                        <a:pt x="7" y="124"/>
                        <a:pt x="7" y="124"/>
                        <a:pt x="7" y="124"/>
                      </a:cubicBezTo>
                      <a:cubicBezTo>
                        <a:pt x="4" y="121"/>
                        <a:pt x="4" y="117"/>
                        <a:pt x="3" y="114"/>
                      </a:cubicBezTo>
                      <a:cubicBezTo>
                        <a:pt x="3" y="114"/>
                        <a:pt x="3" y="113"/>
                        <a:pt x="3" y="113"/>
                      </a:cubicBezTo>
                      <a:cubicBezTo>
                        <a:pt x="1" y="108"/>
                        <a:pt x="4" y="105"/>
                        <a:pt x="2" y="101"/>
                      </a:cubicBezTo>
                      <a:cubicBezTo>
                        <a:pt x="2" y="100"/>
                        <a:pt x="2" y="101"/>
                        <a:pt x="1" y="101"/>
                      </a:cubicBezTo>
                      <a:cubicBezTo>
                        <a:pt x="1" y="100"/>
                        <a:pt x="2" y="100"/>
                        <a:pt x="2" y="100"/>
                      </a:cubicBezTo>
                      <a:cubicBezTo>
                        <a:pt x="2" y="99"/>
                        <a:pt x="3" y="98"/>
                        <a:pt x="2" y="97"/>
                      </a:cubicBezTo>
                      <a:cubicBezTo>
                        <a:pt x="4" y="94"/>
                        <a:pt x="3" y="89"/>
                        <a:pt x="6" y="87"/>
                      </a:cubicBezTo>
                      <a:cubicBezTo>
                        <a:pt x="6" y="86"/>
                        <a:pt x="7" y="86"/>
                        <a:pt x="7" y="85"/>
                      </a:cubicBezTo>
                      <a:cubicBezTo>
                        <a:pt x="9" y="85"/>
                        <a:pt x="9" y="83"/>
                        <a:pt x="9" y="82"/>
                      </a:cubicBezTo>
                      <a:cubicBezTo>
                        <a:pt x="11" y="81"/>
                        <a:pt x="12" y="81"/>
                        <a:pt x="13" y="81"/>
                      </a:cubicBezTo>
                      <a:cubicBezTo>
                        <a:pt x="14" y="80"/>
                        <a:pt x="15" y="80"/>
                        <a:pt x="15" y="79"/>
                      </a:cubicBezTo>
                      <a:cubicBezTo>
                        <a:pt x="16" y="79"/>
                        <a:pt x="16" y="79"/>
                        <a:pt x="16" y="79"/>
                      </a:cubicBezTo>
                      <a:cubicBezTo>
                        <a:pt x="18" y="76"/>
                        <a:pt x="20" y="74"/>
                        <a:pt x="24" y="73"/>
                      </a:cubicBezTo>
                      <a:cubicBezTo>
                        <a:pt x="24" y="73"/>
                        <a:pt x="24" y="73"/>
                        <a:pt x="24" y="72"/>
                      </a:cubicBezTo>
                      <a:close/>
                      <a:moveTo>
                        <a:pt x="72" y="140"/>
                      </a:moveTo>
                      <a:cubicBezTo>
                        <a:pt x="73" y="139"/>
                        <a:pt x="73" y="140"/>
                        <a:pt x="73" y="140"/>
                      </a:cubicBezTo>
                      <a:cubicBezTo>
                        <a:pt x="73" y="139"/>
                        <a:pt x="72" y="139"/>
                        <a:pt x="72" y="140"/>
                      </a:cubicBezTo>
                      <a:close/>
                      <a:moveTo>
                        <a:pt x="71" y="138"/>
                      </a:moveTo>
                      <a:cubicBezTo>
                        <a:pt x="71" y="138"/>
                        <a:pt x="72" y="137"/>
                        <a:pt x="71" y="137"/>
                      </a:cubicBezTo>
                      <a:cubicBezTo>
                        <a:pt x="71" y="137"/>
                        <a:pt x="71" y="137"/>
                        <a:pt x="71" y="138"/>
                      </a:cubicBezTo>
                      <a:close/>
                      <a:moveTo>
                        <a:pt x="77" y="132"/>
                      </a:moveTo>
                      <a:cubicBezTo>
                        <a:pt x="77" y="132"/>
                        <a:pt x="77" y="132"/>
                        <a:pt x="77" y="132"/>
                      </a:cubicBezTo>
                      <a:cubicBezTo>
                        <a:pt x="77" y="133"/>
                        <a:pt x="77" y="133"/>
                        <a:pt x="77" y="133"/>
                      </a:cubicBezTo>
                      <a:cubicBezTo>
                        <a:pt x="78" y="133"/>
                        <a:pt x="77" y="132"/>
                        <a:pt x="77" y="132"/>
                      </a:cubicBezTo>
                      <a:close/>
                      <a:moveTo>
                        <a:pt x="71" y="132"/>
                      </a:moveTo>
                      <a:cubicBezTo>
                        <a:pt x="71" y="132"/>
                        <a:pt x="71" y="131"/>
                        <a:pt x="71" y="131"/>
                      </a:cubicBezTo>
                      <a:cubicBezTo>
                        <a:pt x="71" y="132"/>
                        <a:pt x="71" y="132"/>
                        <a:pt x="71" y="132"/>
                      </a:cubicBezTo>
                      <a:cubicBezTo>
                        <a:pt x="71" y="132"/>
                        <a:pt x="71" y="132"/>
                        <a:pt x="71" y="132"/>
                      </a:cubicBezTo>
                      <a:close/>
                      <a:moveTo>
                        <a:pt x="74" y="132"/>
                      </a:moveTo>
                      <a:cubicBezTo>
                        <a:pt x="73" y="133"/>
                        <a:pt x="73" y="132"/>
                        <a:pt x="73" y="131"/>
                      </a:cubicBezTo>
                      <a:cubicBezTo>
                        <a:pt x="73" y="132"/>
                        <a:pt x="72" y="132"/>
                        <a:pt x="73" y="132"/>
                      </a:cubicBezTo>
                      <a:cubicBezTo>
                        <a:pt x="73" y="132"/>
                        <a:pt x="73" y="133"/>
                        <a:pt x="73" y="133"/>
                      </a:cubicBezTo>
                      <a:cubicBezTo>
                        <a:pt x="73" y="133"/>
                        <a:pt x="74" y="133"/>
                        <a:pt x="74" y="133"/>
                      </a:cubicBezTo>
                      <a:cubicBezTo>
                        <a:pt x="73" y="133"/>
                        <a:pt x="74" y="133"/>
                        <a:pt x="74" y="132"/>
                      </a:cubicBezTo>
                      <a:close/>
                      <a:moveTo>
                        <a:pt x="74" y="131"/>
                      </a:moveTo>
                      <a:cubicBezTo>
                        <a:pt x="74" y="132"/>
                        <a:pt x="73" y="133"/>
                        <a:pt x="74" y="133"/>
                      </a:cubicBezTo>
                      <a:cubicBezTo>
                        <a:pt x="74" y="132"/>
                        <a:pt x="75" y="132"/>
                        <a:pt x="74" y="131"/>
                      </a:cubicBezTo>
                      <a:close/>
                      <a:moveTo>
                        <a:pt x="74" y="131"/>
                      </a:moveTo>
                      <a:cubicBezTo>
                        <a:pt x="75" y="131"/>
                        <a:pt x="75" y="131"/>
                        <a:pt x="75" y="131"/>
                      </a:cubicBezTo>
                      <a:cubicBezTo>
                        <a:pt x="75" y="131"/>
                        <a:pt x="75" y="131"/>
                        <a:pt x="75" y="132"/>
                      </a:cubicBezTo>
                      <a:cubicBezTo>
                        <a:pt x="75" y="131"/>
                        <a:pt x="75" y="131"/>
                        <a:pt x="75" y="130"/>
                      </a:cubicBezTo>
                      <a:cubicBezTo>
                        <a:pt x="75" y="131"/>
                        <a:pt x="74" y="130"/>
                        <a:pt x="74" y="131"/>
                      </a:cubicBezTo>
                      <a:close/>
                      <a:moveTo>
                        <a:pt x="72" y="130"/>
                      </a:moveTo>
                      <a:cubicBezTo>
                        <a:pt x="71" y="131"/>
                        <a:pt x="71" y="130"/>
                        <a:pt x="71" y="130"/>
                      </a:cubicBezTo>
                      <a:cubicBezTo>
                        <a:pt x="71" y="131"/>
                        <a:pt x="71" y="131"/>
                        <a:pt x="72" y="132"/>
                      </a:cubicBezTo>
                      <a:cubicBezTo>
                        <a:pt x="72" y="132"/>
                        <a:pt x="72" y="132"/>
                        <a:pt x="72" y="132"/>
                      </a:cubicBezTo>
                      <a:cubicBezTo>
                        <a:pt x="72" y="131"/>
                        <a:pt x="72" y="131"/>
                        <a:pt x="72" y="130"/>
                      </a:cubicBezTo>
                      <a:close/>
                      <a:moveTo>
                        <a:pt x="75" y="128"/>
                      </a:moveTo>
                      <a:cubicBezTo>
                        <a:pt x="75" y="128"/>
                        <a:pt x="75" y="128"/>
                        <a:pt x="75" y="128"/>
                      </a:cubicBezTo>
                      <a:cubicBezTo>
                        <a:pt x="75" y="128"/>
                        <a:pt x="75" y="129"/>
                        <a:pt x="75" y="129"/>
                      </a:cubicBezTo>
                      <a:cubicBezTo>
                        <a:pt x="75" y="129"/>
                        <a:pt x="75" y="129"/>
                        <a:pt x="75" y="128"/>
                      </a:cubicBezTo>
                      <a:close/>
                      <a:moveTo>
                        <a:pt x="71" y="128"/>
                      </a:moveTo>
                      <a:cubicBezTo>
                        <a:pt x="72" y="129"/>
                        <a:pt x="72" y="130"/>
                        <a:pt x="72" y="130"/>
                      </a:cubicBezTo>
                      <a:cubicBezTo>
                        <a:pt x="72" y="130"/>
                        <a:pt x="72" y="130"/>
                        <a:pt x="72" y="130"/>
                      </a:cubicBezTo>
                      <a:cubicBezTo>
                        <a:pt x="72" y="130"/>
                        <a:pt x="72" y="129"/>
                        <a:pt x="71" y="128"/>
                      </a:cubicBezTo>
                      <a:close/>
                      <a:moveTo>
                        <a:pt x="76" y="126"/>
                      </a:moveTo>
                      <a:cubicBezTo>
                        <a:pt x="76" y="126"/>
                        <a:pt x="76" y="126"/>
                        <a:pt x="76" y="125"/>
                      </a:cubicBezTo>
                      <a:cubicBezTo>
                        <a:pt x="75" y="125"/>
                        <a:pt x="75" y="127"/>
                        <a:pt x="76" y="127"/>
                      </a:cubicBezTo>
                      <a:cubicBezTo>
                        <a:pt x="76" y="126"/>
                        <a:pt x="76" y="126"/>
                        <a:pt x="76" y="127"/>
                      </a:cubicBezTo>
                      <a:cubicBezTo>
                        <a:pt x="76" y="126"/>
                        <a:pt x="76" y="126"/>
                        <a:pt x="76" y="126"/>
                      </a:cubicBezTo>
                      <a:close/>
                      <a:moveTo>
                        <a:pt x="77" y="124"/>
                      </a:moveTo>
                      <a:cubicBezTo>
                        <a:pt x="77" y="124"/>
                        <a:pt x="78" y="126"/>
                        <a:pt x="78" y="125"/>
                      </a:cubicBezTo>
                      <a:cubicBezTo>
                        <a:pt x="78" y="124"/>
                        <a:pt x="77" y="124"/>
                        <a:pt x="77" y="124"/>
                      </a:cubicBezTo>
                      <a:close/>
                      <a:moveTo>
                        <a:pt x="79" y="122"/>
                      </a:moveTo>
                      <a:cubicBezTo>
                        <a:pt x="78" y="122"/>
                        <a:pt x="78" y="122"/>
                        <a:pt x="78" y="123"/>
                      </a:cubicBezTo>
                      <a:cubicBezTo>
                        <a:pt x="78" y="122"/>
                        <a:pt x="78" y="123"/>
                        <a:pt x="79" y="123"/>
                      </a:cubicBezTo>
                      <a:cubicBezTo>
                        <a:pt x="78" y="121"/>
                        <a:pt x="79" y="123"/>
                        <a:pt x="79" y="122"/>
                      </a:cubicBezTo>
                      <a:cubicBezTo>
                        <a:pt x="79" y="122"/>
                        <a:pt x="79" y="122"/>
                        <a:pt x="79" y="122"/>
                      </a:cubicBezTo>
                      <a:close/>
                      <a:moveTo>
                        <a:pt x="82" y="121"/>
                      </a:moveTo>
                      <a:cubicBezTo>
                        <a:pt x="82" y="121"/>
                        <a:pt x="82" y="122"/>
                        <a:pt x="82" y="121"/>
                      </a:cubicBezTo>
                      <a:cubicBezTo>
                        <a:pt x="82" y="120"/>
                        <a:pt x="81" y="121"/>
                        <a:pt x="82" y="121"/>
                      </a:cubicBezTo>
                      <a:close/>
                      <a:moveTo>
                        <a:pt x="78" y="119"/>
                      </a:moveTo>
                      <a:cubicBezTo>
                        <a:pt x="78" y="119"/>
                        <a:pt x="78" y="119"/>
                        <a:pt x="77" y="118"/>
                      </a:cubicBezTo>
                      <a:cubicBezTo>
                        <a:pt x="77" y="118"/>
                        <a:pt x="77" y="118"/>
                        <a:pt x="77" y="119"/>
                      </a:cubicBezTo>
                      <a:cubicBezTo>
                        <a:pt x="77" y="119"/>
                        <a:pt x="78" y="119"/>
                        <a:pt x="78" y="119"/>
                      </a:cubicBezTo>
                      <a:close/>
                      <a:moveTo>
                        <a:pt x="78" y="120"/>
                      </a:moveTo>
                      <a:cubicBezTo>
                        <a:pt x="77" y="119"/>
                        <a:pt x="79" y="120"/>
                        <a:pt x="78" y="119"/>
                      </a:cubicBezTo>
                      <a:cubicBezTo>
                        <a:pt x="78" y="119"/>
                        <a:pt x="77" y="119"/>
                        <a:pt x="78" y="120"/>
                      </a:cubicBezTo>
                      <a:cubicBezTo>
                        <a:pt x="78" y="120"/>
                        <a:pt x="78" y="119"/>
                        <a:pt x="78" y="119"/>
                      </a:cubicBezTo>
                      <a:cubicBezTo>
                        <a:pt x="78" y="120"/>
                        <a:pt x="78" y="120"/>
                        <a:pt x="78" y="120"/>
                      </a:cubicBezTo>
                      <a:close/>
                      <a:moveTo>
                        <a:pt x="80" y="119"/>
                      </a:moveTo>
                      <a:cubicBezTo>
                        <a:pt x="80" y="119"/>
                        <a:pt x="79" y="119"/>
                        <a:pt x="79" y="118"/>
                      </a:cubicBezTo>
                      <a:cubicBezTo>
                        <a:pt x="79" y="118"/>
                        <a:pt x="79" y="120"/>
                        <a:pt x="80" y="119"/>
                      </a:cubicBezTo>
                      <a:close/>
                      <a:moveTo>
                        <a:pt x="80" y="118"/>
                      </a:moveTo>
                      <a:cubicBezTo>
                        <a:pt x="80" y="118"/>
                        <a:pt x="80" y="118"/>
                        <a:pt x="80" y="118"/>
                      </a:cubicBezTo>
                      <a:cubicBezTo>
                        <a:pt x="80" y="119"/>
                        <a:pt x="81" y="119"/>
                        <a:pt x="80" y="118"/>
                      </a:cubicBezTo>
                      <a:cubicBezTo>
                        <a:pt x="80" y="118"/>
                        <a:pt x="80" y="118"/>
                        <a:pt x="80" y="118"/>
                      </a:cubicBezTo>
                      <a:cubicBezTo>
                        <a:pt x="80" y="118"/>
                        <a:pt x="80" y="118"/>
                        <a:pt x="80" y="117"/>
                      </a:cubicBezTo>
                      <a:cubicBezTo>
                        <a:pt x="80" y="117"/>
                        <a:pt x="80" y="118"/>
                        <a:pt x="80" y="118"/>
                      </a:cubicBezTo>
                      <a:close/>
                      <a:moveTo>
                        <a:pt x="81" y="114"/>
                      </a:moveTo>
                      <a:cubicBezTo>
                        <a:pt x="81" y="115"/>
                        <a:pt x="81" y="115"/>
                        <a:pt x="81" y="116"/>
                      </a:cubicBezTo>
                      <a:cubicBezTo>
                        <a:pt x="81" y="116"/>
                        <a:pt x="81" y="116"/>
                        <a:pt x="81" y="116"/>
                      </a:cubicBezTo>
                      <a:cubicBezTo>
                        <a:pt x="81" y="115"/>
                        <a:pt x="82" y="115"/>
                        <a:pt x="81" y="114"/>
                      </a:cubicBezTo>
                      <a:close/>
                      <a:moveTo>
                        <a:pt x="85" y="108"/>
                      </a:moveTo>
                      <a:cubicBezTo>
                        <a:pt x="85" y="109"/>
                        <a:pt x="85" y="110"/>
                        <a:pt x="86" y="110"/>
                      </a:cubicBezTo>
                      <a:cubicBezTo>
                        <a:pt x="86" y="109"/>
                        <a:pt x="87" y="110"/>
                        <a:pt x="86" y="109"/>
                      </a:cubicBezTo>
                      <a:cubicBezTo>
                        <a:pt x="86" y="109"/>
                        <a:pt x="86" y="109"/>
                        <a:pt x="86" y="109"/>
                      </a:cubicBezTo>
                      <a:cubicBezTo>
                        <a:pt x="86" y="109"/>
                        <a:pt x="86" y="109"/>
                        <a:pt x="86" y="108"/>
                      </a:cubicBezTo>
                      <a:cubicBezTo>
                        <a:pt x="86" y="108"/>
                        <a:pt x="86" y="108"/>
                        <a:pt x="85" y="108"/>
                      </a:cubicBezTo>
                      <a:close/>
                      <a:moveTo>
                        <a:pt x="84" y="108"/>
                      </a:moveTo>
                      <a:cubicBezTo>
                        <a:pt x="84" y="109"/>
                        <a:pt x="85" y="111"/>
                        <a:pt x="84" y="110"/>
                      </a:cubicBezTo>
                      <a:cubicBezTo>
                        <a:pt x="84" y="111"/>
                        <a:pt x="85" y="112"/>
                        <a:pt x="85" y="113"/>
                      </a:cubicBezTo>
                      <a:cubicBezTo>
                        <a:pt x="85" y="111"/>
                        <a:pt x="85" y="112"/>
                        <a:pt x="84" y="110"/>
                      </a:cubicBezTo>
                      <a:cubicBezTo>
                        <a:pt x="85" y="110"/>
                        <a:pt x="85" y="110"/>
                        <a:pt x="85" y="109"/>
                      </a:cubicBezTo>
                      <a:cubicBezTo>
                        <a:pt x="84" y="109"/>
                        <a:pt x="85" y="109"/>
                        <a:pt x="84" y="108"/>
                      </a:cubicBezTo>
                      <a:close/>
                      <a:moveTo>
                        <a:pt x="89" y="103"/>
                      </a:moveTo>
                      <a:cubicBezTo>
                        <a:pt x="89" y="104"/>
                        <a:pt x="89" y="104"/>
                        <a:pt x="89" y="104"/>
                      </a:cubicBezTo>
                      <a:cubicBezTo>
                        <a:pt x="89" y="104"/>
                        <a:pt x="89" y="105"/>
                        <a:pt x="90" y="105"/>
                      </a:cubicBezTo>
                      <a:cubicBezTo>
                        <a:pt x="89" y="104"/>
                        <a:pt x="89" y="104"/>
                        <a:pt x="89" y="103"/>
                      </a:cubicBezTo>
                      <a:close/>
                      <a:moveTo>
                        <a:pt x="90" y="103"/>
                      </a:moveTo>
                      <a:cubicBezTo>
                        <a:pt x="89" y="103"/>
                        <a:pt x="89" y="103"/>
                        <a:pt x="89" y="104"/>
                      </a:cubicBezTo>
                      <a:cubicBezTo>
                        <a:pt x="90" y="104"/>
                        <a:pt x="90" y="104"/>
                        <a:pt x="90" y="103"/>
                      </a:cubicBezTo>
                      <a:close/>
                      <a:moveTo>
                        <a:pt x="93" y="102"/>
                      </a:moveTo>
                      <a:cubicBezTo>
                        <a:pt x="93" y="103"/>
                        <a:pt x="94" y="103"/>
                        <a:pt x="94" y="103"/>
                      </a:cubicBezTo>
                      <a:cubicBezTo>
                        <a:pt x="94" y="103"/>
                        <a:pt x="94" y="103"/>
                        <a:pt x="94" y="103"/>
                      </a:cubicBezTo>
                      <a:cubicBezTo>
                        <a:pt x="94" y="103"/>
                        <a:pt x="94" y="102"/>
                        <a:pt x="93" y="102"/>
                      </a:cubicBezTo>
                      <a:close/>
                      <a:moveTo>
                        <a:pt x="88" y="104"/>
                      </a:moveTo>
                      <a:cubicBezTo>
                        <a:pt x="87" y="104"/>
                        <a:pt x="87" y="102"/>
                        <a:pt x="87" y="103"/>
                      </a:cubicBezTo>
                      <a:cubicBezTo>
                        <a:pt x="87" y="104"/>
                        <a:pt x="88" y="105"/>
                        <a:pt x="88" y="104"/>
                      </a:cubicBezTo>
                      <a:close/>
                      <a:moveTo>
                        <a:pt x="89" y="105"/>
                      </a:moveTo>
                      <a:cubicBezTo>
                        <a:pt x="89" y="104"/>
                        <a:pt x="87" y="104"/>
                        <a:pt x="87" y="105"/>
                      </a:cubicBezTo>
                      <a:cubicBezTo>
                        <a:pt x="88" y="105"/>
                        <a:pt x="88" y="105"/>
                        <a:pt x="89" y="105"/>
                      </a:cubicBezTo>
                      <a:close/>
                      <a:moveTo>
                        <a:pt x="89" y="106"/>
                      </a:moveTo>
                      <a:cubicBezTo>
                        <a:pt x="89" y="106"/>
                        <a:pt x="89" y="106"/>
                        <a:pt x="89" y="106"/>
                      </a:cubicBezTo>
                      <a:cubicBezTo>
                        <a:pt x="89" y="106"/>
                        <a:pt x="89" y="106"/>
                        <a:pt x="89" y="106"/>
                      </a:cubicBezTo>
                      <a:cubicBezTo>
                        <a:pt x="89" y="106"/>
                        <a:pt x="89" y="106"/>
                        <a:pt x="89" y="106"/>
                      </a:cubicBezTo>
                      <a:close/>
                      <a:moveTo>
                        <a:pt x="79" y="108"/>
                      </a:moveTo>
                      <a:cubicBezTo>
                        <a:pt x="79" y="108"/>
                        <a:pt x="79" y="107"/>
                        <a:pt x="80" y="107"/>
                      </a:cubicBezTo>
                      <a:cubicBezTo>
                        <a:pt x="79" y="106"/>
                        <a:pt x="79" y="107"/>
                        <a:pt x="79" y="108"/>
                      </a:cubicBezTo>
                      <a:close/>
                      <a:moveTo>
                        <a:pt x="57" y="113"/>
                      </a:moveTo>
                      <a:cubicBezTo>
                        <a:pt x="57" y="113"/>
                        <a:pt x="58" y="113"/>
                        <a:pt x="58" y="112"/>
                      </a:cubicBezTo>
                      <a:cubicBezTo>
                        <a:pt x="57" y="113"/>
                        <a:pt x="57" y="113"/>
                        <a:pt x="57" y="113"/>
                      </a:cubicBezTo>
                      <a:close/>
                      <a:moveTo>
                        <a:pt x="75" y="101"/>
                      </a:moveTo>
                      <a:cubicBezTo>
                        <a:pt x="75" y="101"/>
                        <a:pt x="75" y="101"/>
                        <a:pt x="75" y="100"/>
                      </a:cubicBezTo>
                      <a:cubicBezTo>
                        <a:pt x="75" y="101"/>
                        <a:pt x="75" y="100"/>
                        <a:pt x="74" y="100"/>
                      </a:cubicBezTo>
                      <a:cubicBezTo>
                        <a:pt x="75" y="102"/>
                        <a:pt x="74" y="101"/>
                        <a:pt x="75" y="102"/>
                      </a:cubicBezTo>
                      <a:cubicBezTo>
                        <a:pt x="75" y="103"/>
                        <a:pt x="75" y="103"/>
                        <a:pt x="76" y="102"/>
                      </a:cubicBezTo>
                      <a:cubicBezTo>
                        <a:pt x="75" y="102"/>
                        <a:pt x="76" y="102"/>
                        <a:pt x="75" y="101"/>
                      </a:cubicBezTo>
                      <a:cubicBezTo>
                        <a:pt x="75" y="101"/>
                        <a:pt x="75" y="101"/>
                        <a:pt x="75" y="101"/>
                      </a:cubicBezTo>
                      <a:close/>
                      <a:moveTo>
                        <a:pt x="74" y="103"/>
                      </a:moveTo>
                      <a:cubicBezTo>
                        <a:pt x="73" y="102"/>
                        <a:pt x="74" y="102"/>
                        <a:pt x="74" y="101"/>
                      </a:cubicBezTo>
                      <a:cubicBezTo>
                        <a:pt x="73" y="101"/>
                        <a:pt x="73" y="101"/>
                        <a:pt x="73" y="101"/>
                      </a:cubicBezTo>
                      <a:cubicBezTo>
                        <a:pt x="74" y="102"/>
                        <a:pt x="73" y="101"/>
                        <a:pt x="73" y="102"/>
                      </a:cubicBezTo>
                      <a:cubicBezTo>
                        <a:pt x="74" y="102"/>
                        <a:pt x="74" y="102"/>
                        <a:pt x="74" y="103"/>
                      </a:cubicBezTo>
                      <a:cubicBezTo>
                        <a:pt x="74" y="103"/>
                        <a:pt x="73" y="103"/>
                        <a:pt x="73" y="103"/>
                      </a:cubicBezTo>
                      <a:cubicBezTo>
                        <a:pt x="74" y="103"/>
                        <a:pt x="74" y="103"/>
                        <a:pt x="74" y="103"/>
                      </a:cubicBezTo>
                      <a:close/>
                      <a:moveTo>
                        <a:pt x="76" y="104"/>
                      </a:moveTo>
                      <a:cubicBezTo>
                        <a:pt x="77" y="105"/>
                        <a:pt x="77" y="104"/>
                        <a:pt x="77" y="103"/>
                      </a:cubicBezTo>
                      <a:cubicBezTo>
                        <a:pt x="77" y="102"/>
                        <a:pt x="76" y="102"/>
                        <a:pt x="76" y="103"/>
                      </a:cubicBezTo>
                      <a:cubicBezTo>
                        <a:pt x="76" y="103"/>
                        <a:pt x="77" y="103"/>
                        <a:pt x="77" y="103"/>
                      </a:cubicBezTo>
                      <a:cubicBezTo>
                        <a:pt x="76" y="104"/>
                        <a:pt x="76" y="104"/>
                        <a:pt x="76" y="103"/>
                      </a:cubicBezTo>
                      <a:cubicBezTo>
                        <a:pt x="76" y="104"/>
                        <a:pt x="75" y="102"/>
                        <a:pt x="75" y="103"/>
                      </a:cubicBezTo>
                      <a:cubicBezTo>
                        <a:pt x="75" y="103"/>
                        <a:pt x="76" y="104"/>
                        <a:pt x="76" y="104"/>
                      </a:cubicBezTo>
                      <a:close/>
                      <a:moveTo>
                        <a:pt x="77" y="103"/>
                      </a:moveTo>
                      <a:cubicBezTo>
                        <a:pt x="78" y="103"/>
                        <a:pt x="78" y="103"/>
                        <a:pt x="78" y="103"/>
                      </a:cubicBezTo>
                      <a:cubicBezTo>
                        <a:pt x="78" y="103"/>
                        <a:pt x="78" y="102"/>
                        <a:pt x="77" y="102"/>
                      </a:cubicBezTo>
                      <a:cubicBezTo>
                        <a:pt x="78" y="103"/>
                        <a:pt x="77" y="103"/>
                        <a:pt x="77" y="103"/>
                      </a:cubicBezTo>
                      <a:close/>
                      <a:moveTo>
                        <a:pt x="72" y="106"/>
                      </a:moveTo>
                      <a:cubicBezTo>
                        <a:pt x="71" y="107"/>
                        <a:pt x="72" y="105"/>
                        <a:pt x="72" y="105"/>
                      </a:cubicBezTo>
                      <a:cubicBezTo>
                        <a:pt x="72" y="106"/>
                        <a:pt x="71" y="107"/>
                        <a:pt x="72" y="107"/>
                      </a:cubicBezTo>
                      <a:cubicBezTo>
                        <a:pt x="71" y="106"/>
                        <a:pt x="72" y="107"/>
                        <a:pt x="72" y="106"/>
                      </a:cubicBezTo>
                      <a:close/>
                      <a:moveTo>
                        <a:pt x="78" y="101"/>
                      </a:moveTo>
                      <a:cubicBezTo>
                        <a:pt x="79" y="102"/>
                        <a:pt x="78" y="102"/>
                        <a:pt x="78" y="102"/>
                      </a:cubicBezTo>
                      <a:cubicBezTo>
                        <a:pt x="78" y="102"/>
                        <a:pt x="79" y="103"/>
                        <a:pt x="79" y="103"/>
                      </a:cubicBezTo>
                      <a:cubicBezTo>
                        <a:pt x="79" y="104"/>
                        <a:pt x="78" y="103"/>
                        <a:pt x="78" y="104"/>
                      </a:cubicBezTo>
                      <a:cubicBezTo>
                        <a:pt x="79" y="105"/>
                        <a:pt x="79" y="104"/>
                        <a:pt x="80" y="103"/>
                      </a:cubicBezTo>
                      <a:cubicBezTo>
                        <a:pt x="80" y="104"/>
                        <a:pt x="80" y="104"/>
                        <a:pt x="80" y="104"/>
                      </a:cubicBezTo>
                      <a:cubicBezTo>
                        <a:pt x="80" y="103"/>
                        <a:pt x="80" y="104"/>
                        <a:pt x="80" y="103"/>
                      </a:cubicBezTo>
                      <a:cubicBezTo>
                        <a:pt x="80" y="103"/>
                        <a:pt x="79" y="103"/>
                        <a:pt x="79" y="103"/>
                      </a:cubicBezTo>
                      <a:cubicBezTo>
                        <a:pt x="79" y="102"/>
                        <a:pt x="80" y="103"/>
                        <a:pt x="80" y="102"/>
                      </a:cubicBezTo>
                      <a:cubicBezTo>
                        <a:pt x="80" y="102"/>
                        <a:pt x="80" y="102"/>
                        <a:pt x="79" y="102"/>
                      </a:cubicBezTo>
                      <a:cubicBezTo>
                        <a:pt x="79" y="102"/>
                        <a:pt x="79" y="102"/>
                        <a:pt x="79" y="102"/>
                      </a:cubicBezTo>
                      <a:cubicBezTo>
                        <a:pt x="79" y="101"/>
                        <a:pt x="79" y="102"/>
                        <a:pt x="79" y="102"/>
                      </a:cubicBezTo>
                      <a:cubicBezTo>
                        <a:pt x="79" y="101"/>
                        <a:pt x="79" y="101"/>
                        <a:pt x="78" y="101"/>
                      </a:cubicBezTo>
                      <a:close/>
                      <a:moveTo>
                        <a:pt x="77" y="101"/>
                      </a:moveTo>
                      <a:cubicBezTo>
                        <a:pt x="77" y="101"/>
                        <a:pt x="78" y="101"/>
                        <a:pt x="78" y="101"/>
                      </a:cubicBezTo>
                      <a:cubicBezTo>
                        <a:pt x="78" y="101"/>
                        <a:pt x="77" y="100"/>
                        <a:pt x="77" y="101"/>
                      </a:cubicBezTo>
                      <a:close/>
                      <a:moveTo>
                        <a:pt x="76" y="100"/>
                      </a:moveTo>
                      <a:cubicBezTo>
                        <a:pt x="76" y="101"/>
                        <a:pt x="76" y="101"/>
                        <a:pt x="76" y="101"/>
                      </a:cubicBezTo>
                      <a:cubicBezTo>
                        <a:pt x="76" y="101"/>
                        <a:pt x="76" y="102"/>
                        <a:pt x="76" y="102"/>
                      </a:cubicBezTo>
                      <a:cubicBezTo>
                        <a:pt x="76" y="102"/>
                        <a:pt x="77" y="101"/>
                        <a:pt x="76" y="100"/>
                      </a:cubicBezTo>
                      <a:close/>
                      <a:moveTo>
                        <a:pt x="76" y="99"/>
                      </a:moveTo>
                      <a:cubicBezTo>
                        <a:pt x="76" y="100"/>
                        <a:pt x="75" y="98"/>
                        <a:pt x="76" y="99"/>
                      </a:cubicBezTo>
                      <a:cubicBezTo>
                        <a:pt x="76" y="100"/>
                        <a:pt x="76" y="100"/>
                        <a:pt x="77" y="100"/>
                      </a:cubicBezTo>
                      <a:cubicBezTo>
                        <a:pt x="77" y="100"/>
                        <a:pt x="77" y="100"/>
                        <a:pt x="77" y="100"/>
                      </a:cubicBezTo>
                      <a:cubicBezTo>
                        <a:pt x="76" y="100"/>
                        <a:pt x="76" y="99"/>
                        <a:pt x="76" y="99"/>
                      </a:cubicBezTo>
                      <a:close/>
                      <a:moveTo>
                        <a:pt x="74" y="98"/>
                      </a:moveTo>
                      <a:cubicBezTo>
                        <a:pt x="75" y="97"/>
                        <a:pt x="75" y="98"/>
                        <a:pt x="75" y="98"/>
                      </a:cubicBezTo>
                      <a:cubicBezTo>
                        <a:pt x="75" y="97"/>
                        <a:pt x="75" y="97"/>
                        <a:pt x="75" y="96"/>
                      </a:cubicBezTo>
                      <a:cubicBezTo>
                        <a:pt x="74" y="97"/>
                        <a:pt x="75" y="97"/>
                        <a:pt x="74" y="98"/>
                      </a:cubicBezTo>
                      <a:close/>
                      <a:moveTo>
                        <a:pt x="70" y="99"/>
                      </a:moveTo>
                      <a:cubicBezTo>
                        <a:pt x="70" y="100"/>
                        <a:pt x="70" y="99"/>
                        <a:pt x="69" y="100"/>
                      </a:cubicBezTo>
                      <a:cubicBezTo>
                        <a:pt x="69" y="100"/>
                        <a:pt x="70" y="100"/>
                        <a:pt x="70" y="100"/>
                      </a:cubicBezTo>
                      <a:cubicBezTo>
                        <a:pt x="70" y="99"/>
                        <a:pt x="70" y="99"/>
                        <a:pt x="70" y="99"/>
                      </a:cubicBezTo>
                      <a:close/>
                      <a:moveTo>
                        <a:pt x="78" y="96"/>
                      </a:moveTo>
                      <a:cubicBezTo>
                        <a:pt x="78" y="96"/>
                        <a:pt x="78" y="96"/>
                        <a:pt x="78" y="95"/>
                      </a:cubicBezTo>
                      <a:cubicBezTo>
                        <a:pt x="78" y="96"/>
                        <a:pt x="78" y="96"/>
                        <a:pt x="77" y="97"/>
                      </a:cubicBezTo>
                      <a:cubicBezTo>
                        <a:pt x="78" y="97"/>
                        <a:pt x="78" y="97"/>
                        <a:pt x="78" y="98"/>
                      </a:cubicBezTo>
                      <a:cubicBezTo>
                        <a:pt x="78" y="97"/>
                        <a:pt x="78" y="97"/>
                        <a:pt x="78" y="96"/>
                      </a:cubicBezTo>
                      <a:close/>
                      <a:moveTo>
                        <a:pt x="82" y="95"/>
                      </a:moveTo>
                      <a:cubicBezTo>
                        <a:pt x="82" y="95"/>
                        <a:pt x="82" y="95"/>
                        <a:pt x="82" y="95"/>
                      </a:cubicBezTo>
                      <a:cubicBezTo>
                        <a:pt x="82" y="94"/>
                        <a:pt x="83" y="96"/>
                        <a:pt x="83" y="95"/>
                      </a:cubicBezTo>
                      <a:cubicBezTo>
                        <a:pt x="83" y="95"/>
                        <a:pt x="82" y="94"/>
                        <a:pt x="82" y="95"/>
                      </a:cubicBezTo>
                      <a:close/>
                      <a:moveTo>
                        <a:pt x="84" y="93"/>
                      </a:moveTo>
                      <a:cubicBezTo>
                        <a:pt x="83" y="93"/>
                        <a:pt x="83" y="93"/>
                        <a:pt x="83" y="94"/>
                      </a:cubicBezTo>
                      <a:cubicBezTo>
                        <a:pt x="83" y="94"/>
                        <a:pt x="83" y="94"/>
                        <a:pt x="83" y="94"/>
                      </a:cubicBezTo>
                      <a:cubicBezTo>
                        <a:pt x="84" y="94"/>
                        <a:pt x="84" y="94"/>
                        <a:pt x="84" y="93"/>
                      </a:cubicBezTo>
                      <a:close/>
                      <a:moveTo>
                        <a:pt x="80" y="94"/>
                      </a:moveTo>
                      <a:cubicBezTo>
                        <a:pt x="80" y="94"/>
                        <a:pt x="80" y="95"/>
                        <a:pt x="80" y="95"/>
                      </a:cubicBezTo>
                      <a:cubicBezTo>
                        <a:pt x="80" y="95"/>
                        <a:pt x="80" y="94"/>
                        <a:pt x="80" y="94"/>
                      </a:cubicBezTo>
                      <a:close/>
                      <a:moveTo>
                        <a:pt x="113" y="81"/>
                      </a:moveTo>
                      <a:cubicBezTo>
                        <a:pt x="113" y="82"/>
                        <a:pt x="112" y="81"/>
                        <a:pt x="113" y="82"/>
                      </a:cubicBezTo>
                      <a:cubicBezTo>
                        <a:pt x="113" y="82"/>
                        <a:pt x="113" y="82"/>
                        <a:pt x="113" y="82"/>
                      </a:cubicBezTo>
                      <a:cubicBezTo>
                        <a:pt x="113" y="81"/>
                        <a:pt x="113" y="81"/>
                        <a:pt x="113" y="81"/>
                      </a:cubicBezTo>
                      <a:close/>
                      <a:moveTo>
                        <a:pt x="106" y="81"/>
                      </a:moveTo>
                      <a:cubicBezTo>
                        <a:pt x="106" y="81"/>
                        <a:pt x="106" y="80"/>
                        <a:pt x="106" y="81"/>
                      </a:cubicBezTo>
                      <a:cubicBezTo>
                        <a:pt x="106" y="82"/>
                        <a:pt x="107" y="82"/>
                        <a:pt x="106" y="81"/>
                      </a:cubicBezTo>
                      <a:close/>
                      <a:moveTo>
                        <a:pt x="103" y="87"/>
                      </a:moveTo>
                      <a:cubicBezTo>
                        <a:pt x="102" y="88"/>
                        <a:pt x="101" y="88"/>
                        <a:pt x="102" y="89"/>
                      </a:cubicBezTo>
                      <a:cubicBezTo>
                        <a:pt x="102" y="88"/>
                        <a:pt x="103" y="88"/>
                        <a:pt x="103" y="88"/>
                      </a:cubicBezTo>
                      <a:cubicBezTo>
                        <a:pt x="103" y="88"/>
                        <a:pt x="103" y="87"/>
                        <a:pt x="103" y="87"/>
                      </a:cubicBezTo>
                      <a:close/>
                      <a:moveTo>
                        <a:pt x="81" y="92"/>
                      </a:moveTo>
                      <a:cubicBezTo>
                        <a:pt x="81" y="92"/>
                        <a:pt x="81" y="93"/>
                        <a:pt x="81" y="93"/>
                      </a:cubicBezTo>
                      <a:cubicBezTo>
                        <a:pt x="81" y="92"/>
                        <a:pt x="82" y="92"/>
                        <a:pt x="82" y="92"/>
                      </a:cubicBezTo>
                      <a:cubicBezTo>
                        <a:pt x="81" y="92"/>
                        <a:pt x="81" y="92"/>
                        <a:pt x="81" y="92"/>
                      </a:cubicBezTo>
                      <a:cubicBezTo>
                        <a:pt x="81" y="92"/>
                        <a:pt x="81" y="92"/>
                        <a:pt x="81" y="92"/>
                      </a:cubicBezTo>
                      <a:close/>
                      <a:moveTo>
                        <a:pt x="90" y="91"/>
                      </a:moveTo>
                      <a:cubicBezTo>
                        <a:pt x="90" y="90"/>
                        <a:pt x="91" y="91"/>
                        <a:pt x="91" y="90"/>
                      </a:cubicBezTo>
                      <a:cubicBezTo>
                        <a:pt x="90" y="90"/>
                        <a:pt x="89" y="90"/>
                        <a:pt x="90" y="91"/>
                      </a:cubicBezTo>
                      <a:close/>
                      <a:moveTo>
                        <a:pt x="93" y="89"/>
                      </a:moveTo>
                      <a:cubicBezTo>
                        <a:pt x="94" y="89"/>
                        <a:pt x="94" y="89"/>
                        <a:pt x="95" y="89"/>
                      </a:cubicBezTo>
                      <a:cubicBezTo>
                        <a:pt x="94" y="88"/>
                        <a:pt x="93" y="88"/>
                        <a:pt x="93" y="89"/>
                      </a:cubicBezTo>
                      <a:close/>
                      <a:moveTo>
                        <a:pt x="95" y="86"/>
                      </a:moveTo>
                      <a:cubicBezTo>
                        <a:pt x="94" y="86"/>
                        <a:pt x="94" y="87"/>
                        <a:pt x="94" y="87"/>
                      </a:cubicBezTo>
                      <a:cubicBezTo>
                        <a:pt x="95" y="88"/>
                        <a:pt x="95" y="88"/>
                        <a:pt x="95" y="88"/>
                      </a:cubicBezTo>
                      <a:cubicBezTo>
                        <a:pt x="95" y="87"/>
                        <a:pt x="95" y="87"/>
                        <a:pt x="95" y="86"/>
                      </a:cubicBezTo>
                      <a:cubicBezTo>
                        <a:pt x="95" y="87"/>
                        <a:pt x="94" y="86"/>
                        <a:pt x="95" y="86"/>
                      </a:cubicBezTo>
                      <a:close/>
                      <a:moveTo>
                        <a:pt x="93" y="86"/>
                      </a:moveTo>
                      <a:cubicBezTo>
                        <a:pt x="92" y="87"/>
                        <a:pt x="93" y="87"/>
                        <a:pt x="93" y="87"/>
                      </a:cubicBezTo>
                      <a:cubicBezTo>
                        <a:pt x="92" y="86"/>
                        <a:pt x="92" y="88"/>
                        <a:pt x="91" y="87"/>
                      </a:cubicBezTo>
                      <a:cubicBezTo>
                        <a:pt x="92" y="87"/>
                        <a:pt x="91" y="88"/>
                        <a:pt x="91" y="88"/>
                      </a:cubicBezTo>
                      <a:cubicBezTo>
                        <a:pt x="91" y="88"/>
                        <a:pt x="91" y="88"/>
                        <a:pt x="92" y="88"/>
                      </a:cubicBezTo>
                      <a:cubicBezTo>
                        <a:pt x="92" y="88"/>
                        <a:pt x="92" y="88"/>
                        <a:pt x="92" y="89"/>
                      </a:cubicBezTo>
                      <a:cubicBezTo>
                        <a:pt x="91" y="89"/>
                        <a:pt x="90" y="88"/>
                        <a:pt x="91" y="88"/>
                      </a:cubicBezTo>
                      <a:cubicBezTo>
                        <a:pt x="90" y="87"/>
                        <a:pt x="90" y="87"/>
                        <a:pt x="90" y="89"/>
                      </a:cubicBezTo>
                      <a:cubicBezTo>
                        <a:pt x="90" y="88"/>
                        <a:pt x="90" y="88"/>
                        <a:pt x="90" y="89"/>
                      </a:cubicBezTo>
                      <a:cubicBezTo>
                        <a:pt x="91" y="89"/>
                        <a:pt x="91" y="89"/>
                        <a:pt x="91" y="89"/>
                      </a:cubicBezTo>
                      <a:cubicBezTo>
                        <a:pt x="91" y="89"/>
                        <a:pt x="92" y="90"/>
                        <a:pt x="92" y="90"/>
                      </a:cubicBezTo>
                      <a:cubicBezTo>
                        <a:pt x="92" y="89"/>
                        <a:pt x="92" y="88"/>
                        <a:pt x="93" y="88"/>
                      </a:cubicBezTo>
                      <a:cubicBezTo>
                        <a:pt x="93" y="87"/>
                        <a:pt x="93" y="87"/>
                        <a:pt x="93" y="86"/>
                      </a:cubicBezTo>
                      <a:close/>
                      <a:moveTo>
                        <a:pt x="85" y="85"/>
                      </a:moveTo>
                      <a:cubicBezTo>
                        <a:pt x="85" y="85"/>
                        <a:pt x="86" y="85"/>
                        <a:pt x="86" y="84"/>
                      </a:cubicBezTo>
                      <a:cubicBezTo>
                        <a:pt x="85" y="84"/>
                        <a:pt x="85" y="84"/>
                        <a:pt x="85" y="85"/>
                      </a:cubicBezTo>
                      <a:close/>
                      <a:moveTo>
                        <a:pt x="83" y="83"/>
                      </a:moveTo>
                      <a:cubicBezTo>
                        <a:pt x="83" y="84"/>
                        <a:pt x="83" y="83"/>
                        <a:pt x="82" y="83"/>
                      </a:cubicBezTo>
                      <a:cubicBezTo>
                        <a:pt x="82" y="84"/>
                        <a:pt x="83" y="84"/>
                        <a:pt x="83" y="83"/>
                      </a:cubicBezTo>
                      <a:close/>
                      <a:moveTo>
                        <a:pt x="86" y="82"/>
                      </a:moveTo>
                      <a:cubicBezTo>
                        <a:pt x="86" y="82"/>
                        <a:pt x="85" y="82"/>
                        <a:pt x="85" y="83"/>
                      </a:cubicBezTo>
                      <a:cubicBezTo>
                        <a:pt x="86" y="83"/>
                        <a:pt x="86" y="84"/>
                        <a:pt x="86" y="83"/>
                      </a:cubicBezTo>
                      <a:cubicBezTo>
                        <a:pt x="86" y="83"/>
                        <a:pt x="86" y="83"/>
                        <a:pt x="86" y="82"/>
                      </a:cubicBezTo>
                      <a:cubicBezTo>
                        <a:pt x="86" y="82"/>
                        <a:pt x="86" y="83"/>
                        <a:pt x="87" y="83"/>
                      </a:cubicBezTo>
                      <a:cubicBezTo>
                        <a:pt x="87" y="82"/>
                        <a:pt x="86" y="82"/>
                        <a:pt x="86" y="82"/>
                      </a:cubicBezTo>
                      <a:close/>
                      <a:moveTo>
                        <a:pt x="65" y="82"/>
                      </a:moveTo>
                      <a:cubicBezTo>
                        <a:pt x="65" y="82"/>
                        <a:pt x="65" y="82"/>
                        <a:pt x="65" y="81"/>
                      </a:cubicBezTo>
                      <a:cubicBezTo>
                        <a:pt x="64" y="81"/>
                        <a:pt x="64" y="82"/>
                        <a:pt x="65" y="82"/>
                      </a:cubicBezTo>
                      <a:close/>
                      <a:moveTo>
                        <a:pt x="71" y="80"/>
                      </a:moveTo>
                      <a:cubicBezTo>
                        <a:pt x="71" y="81"/>
                        <a:pt x="71" y="80"/>
                        <a:pt x="71" y="81"/>
                      </a:cubicBezTo>
                      <a:cubicBezTo>
                        <a:pt x="72" y="81"/>
                        <a:pt x="72" y="81"/>
                        <a:pt x="72" y="81"/>
                      </a:cubicBezTo>
                      <a:cubicBezTo>
                        <a:pt x="72" y="80"/>
                        <a:pt x="72" y="80"/>
                        <a:pt x="72" y="80"/>
                      </a:cubicBezTo>
                      <a:cubicBezTo>
                        <a:pt x="71" y="81"/>
                        <a:pt x="71" y="79"/>
                        <a:pt x="71" y="80"/>
                      </a:cubicBezTo>
                      <a:close/>
                      <a:moveTo>
                        <a:pt x="73" y="79"/>
                      </a:moveTo>
                      <a:cubicBezTo>
                        <a:pt x="73" y="79"/>
                        <a:pt x="73" y="79"/>
                        <a:pt x="73" y="79"/>
                      </a:cubicBezTo>
                      <a:cubicBezTo>
                        <a:pt x="73" y="79"/>
                        <a:pt x="74" y="79"/>
                        <a:pt x="74" y="78"/>
                      </a:cubicBezTo>
                      <a:cubicBezTo>
                        <a:pt x="73" y="79"/>
                        <a:pt x="73" y="78"/>
                        <a:pt x="73" y="79"/>
                      </a:cubicBezTo>
                      <a:cubicBezTo>
                        <a:pt x="73" y="79"/>
                        <a:pt x="73" y="79"/>
                        <a:pt x="73" y="79"/>
                      </a:cubicBezTo>
                      <a:close/>
                      <a:moveTo>
                        <a:pt x="68" y="82"/>
                      </a:moveTo>
                      <a:cubicBezTo>
                        <a:pt x="68" y="81"/>
                        <a:pt x="68" y="81"/>
                        <a:pt x="67" y="81"/>
                      </a:cubicBezTo>
                      <a:cubicBezTo>
                        <a:pt x="67" y="81"/>
                        <a:pt x="68" y="81"/>
                        <a:pt x="68" y="82"/>
                      </a:cubicBezTo>
                      <a:cubicBezTo>
                        <a:pt x="67" y="82"/>
                        <a:pt x="67" y="80"/>
                        <a:pt x="67" y="81"/>
                      </a:cubicBezTo>
                      <a:cubicBezTo>
                        <a:pt x="67" y="81"/>
                        <a:pt x="68" y="82"/>
                        <a:pt x="68" y="82"/>
                      </a:cubicBezTo>
                      <a:close/>
                      <a:moveTo>
                        <a:pt x="70" y="82"/>
                      </a:moveTo>
                      <a:cubicBezTo>
                        <a:pt x="69" y="81"/>
                        <a:pt x="69" y="80"/>
                        <a:pt x="69" y="80"/>
                      </a:cubicBezTo>
                      <a:cubicBezTo>
                        <a:pt x="68" y="81"/>
                        <a:pt x="69" y="81"/>
                        <a:pt x="70" y="82"/>
                      </a:cubicBezTo>
                      <a:close/>
                      <a:moveTo>
                        <a:pt x="71" y="82"/>
                      </a:moveTo>
                      <a:cubicBezTo>
                        <a:pt x="71" y="81"/>
                        <a:pt x="71" y="81"/>
                        <a:pt x="71" y="81"/>
                      </a:cubicBezTo>
                      <a:cubicBezTo>
                        <a:pt x="70" y="82"/>
                        <a:pt x="70" y="81"/>
                        <a:pt x="70" y="80"/>
                      </a:cubicBezTo>
                      <a:cubicBezTo>
                        <a:pt x="70" y="81"/>
                        <a:pt x="70" y="81"/>
                        <a:pt x="70" y="81"/>
                      </a:cubicBezTo>
                      <a:cubicBezTo>
                        <a:pt x="70" y="81"/>
                        <a:pt x="70" y="82"/>
                        <a:pt x="71" y="82"/>
                      </a:cubicBezTo>
                      <a:close/>
                      <a:moveTo>
                        <a:pt x="72" y="82"/>
                      </a:moveTo>
                      <a:cubicBezTo>
                        <a:pt x="72" y="82"/>
                        <a:pt x="72" y="82"/>
                        <a:pt x="72" y="82"/>
                      </a:cubicBezTo>
                      <a:cubicBezTo>
                        <a:pt x="72" y="80"/>
                        <a:pt x="72" y="81"/>
                        <a:pt x="71" y="81"/>
                      </a:cubicBezTo>
                      <a:cubicBezTo>
                        <a:pt x="71" y="81"/>
                        <a:pt x="71" y="82"/>
                        <a:pt x="72" y="82"/>
                      </a:cubicBezTo>
                      <a:close/>
                      <a:moveTo>
                        <a:pt x="81" y="79"/>
                      </a:moveTo>
                      <a:cubicBezTo>
                        <a:pt x="80" y="80"/>
                        <a:pt x="79" y="78"/>
                        <a:pt x="79" y="80"/>
                      </a:cubicBezTo>
                      <a:cubicBezTo>
                        <a:pt x="79" y="80"/>
                        <a:pt x="81" y="80"/>
                        <a:pt x="81" y="79"/>
                      </a:cubicBezTo>
                      <a:close/>
                      <a:moveTo>
                        <a:pt x="85" y="79"/>
                      </a:moveTo>
                      <a:cubicBezTo>
                        <a:pt x="85" y="78"/>
                        <a:pt x="83" y="79"/>
                        <a:pt x="83" y="79"/>
                      </a:cubicBezTo>
                      <a:cubicBezTo>
                        <a:pt x="83" y="79"/>
                        <a:pt x="84" y="79"/>
                        <a:pt x="85" y="79"/>
                      </a:cubicBezTo>
                      <a:close/>
                      <a:moveTo>
                        <a:pt x="85" y="79"/>
                      </a:moveTo>
                      <a:cubicBezTo>
                        <a:pt x="85" y="80"/>
                        <a:pt x="84" y="80"/>
                        <a:pt x="84" y="80"/>
                      </a:cubicBezTo>
                      <a:cubicBezTo>
                        <a:pt x="84" y="80"/>
                        <a:pt x="84" y="80"/>
                        <a:pt x="84" y="81"/>
                      </a:cubicBezTo>
                      <a:cubicBezTo>
                        <a:pt x="85" y="80"/>
                        <a:pt x="86" y="81"/>
                        <a:pt x="86" y="80"/>
                      </a:cubicBezTo>
                      <a:cubicBezTo>
                        <a:pt x="85" y="80"/>
                        <a:pt x="85" y="80"/>
                        <a:pt x="85" y="79"/>
                      </a:cubicBezTo>
                      <a:close/>
                      <a:moveTo>
                        <a:pt x="86" y="78"/>
                      </a:moveTo>
                      <a:cubicBezTo>
                        <a:pt x="86" y="78"/>
                        <a:pt x="86" y="78"/>
                        <a:pt x="87" y="79"/>
                      </a:cubicBezTo>
                      <a:cubicBezTo>
                        <a:pt x="87" y="78"/>
                        <a:pt x="86" y="78"/>
                        <a:pt x="86" y="78"/>
                      </a:cubicBezTo>
                      <a:close/>
                      <a:moveTo>
                        <a:pt x="73" y="81"/>
                      </a:moveTo>
                      <a:cubicBezTo>
                        <a:pt x="73" y="81"/>
                        <a:pt x="73" y="80"/>
                        <a:pt x="73" y="80"/>
                      </a:cubicBezTo>
                      <a:cubicBezTo>
                        <a:pt x="72" y="80"/>
                        <a:pt x="72" y="81"/>
                        <a:pt x="72" y="81"/>
                      </a:cubicBezTo>
                      <a:cubicBezTo>
                        <a:pt x="72" y="81"/>
                        <a:pt x="72" y="80"/>
                        <a:pt x="72" y="81"/>
                      </a:cubicBezTo>
                      <a:cubicBezTo>
                        <a:pt x="73" y="81"/>
                        <a:pt x="72" y="82"/>
                        <a:pt x="73" y="82"/>
                      </a:cubicBezTo>
                      <a:cubicBezTo>
                        <a:pt x="73" y="81"/>
                        <a:pt x="73" y="81"/>
                        <a:pt x="73" y="81"/>
                      </a:cubicBezTo>
                      <a:close/>
                      <a:moveTo>
                        <a:pt x="75" y="79"/>
                      </a:moveTo>
                      <a:cubicBezTo>
                        <a:pt x="74" y="79"/>
                        <a:pt x="73" y="79"/>
                        <a:pt x="73" y="80"/>
                      </a:cubicBezTo>
                      <a:cubicBezTo>
                        <a:pt x="74" y="80"/>
                        <a:pt x="75" y="81"/>
                        <a:pt x="75" y="79"/>
                      </a:cubicBezTo>
                      <a:close/>
                      <a:moveTo>
                        <a:pt x="79" y="77"/>
                      </a:moveTo>
                      <a:cubicBezTo>
                        <a:pt x="79" y="78"/>
                        <a:pt x="79" y="78"/>
                        <a:pt x="79" y="78"/>
                      </a:cubicBezTo>
                      <a:cubicBezTo>
                        <a:pt x="80" y="78"/>
                        <a:pt x="81" y="79"/>
                        <a:pt x="80" y="78"/>
                      </a:cubicBezTo>
                      <a:cubicBezTo>
                        <a:pt x="80" y="78"/>
                        <a:pt x="80" y="77"/>
                        <a:pt x="79" y="77"/>
                      </a:cubicBezTo>
                      <a:close/>
                      <a:moveTo>
                        <a:pt x="77" y="77"/>
                      </a:moveTo>
                      <a:cubicBezTo>
                        <a:pt x="77" y="78"/>
                        <a:pt x="77" y="79"/>
                        <a:pt x="77" y="78"/>
                      </a:cubicBezTo>
                      <a:cubicBezTo>
                        <a:pt x="77" y="79"/>
                        <a:pt x="77" y="79"/>
                        <a:pt x="77" y="79"/>
                      </a:cubicBezTo>
                      <a:cubicBezTo>
                        <a:pt x="77" y="79"/>
                        <a:pt x="77" y="79"/>
                        <a:pt x="77" y="79"/>
                      </a:cubicBezTo>
                      <a:cubicBezTo>
                        <a:pt x="77" y="79"/>
                        <a:pt x="77" y="79"/>
                        <a:pt x="78" y="79"/>
                      </a:cubicBezTo>
                      <a:cubicBezTo>
                        <a:pt x="78" y="79"/>
                        <a:pt x="77" y="79"/>
                        <a:pt x="77" y="78"/>
                      </a:cubicBezTo>
                      <a:cubicBezTo>
                        <a:pt x="78" y="78"/>
                        <a:pt x="78" y="79"/>
                        <a:pt x="78" y="78"/>
                      </a:cubicBezTo>
                      <a:cubicBezTo>
                        <a:pt x="77" y="77"/>
                        <a:pt x="77" y="78"/>
                        <a:pt x="77" y="77"/>
                      </a:cubicBezTo>
                      <a:close/>
                      <a:moveTo>
                        <a:pt x="63" y="81"/>
                      </a:moveTo>
                      <a:cubicBezTo>
                        <a:pt x="63" y="81"/>
                        <a:pt x="63" y="82"/>
                        <a:pt x="63" y="82"/>
                      </a:cubicBezTo>
                      <a:cubicBezTo>
                        <a:pt x="63" y="82"/>
                        <a:pt x="63" y="81"/>
                        <a:pt x="63" y="81"/>
                      </a:cubicBezTo>
                      <a:close/>
                      <a:moveTo>
                        <a:pt x="65" y="80"/>
                      </a:moveTo>
                      <a:cubicBezTo>
                        <a:pt x="65" y="79"/>
                        <a:pt x="65" y="79"/>
                        <a:pt x="65" y="79"/>
                      </a:cubicBezTo>
                      <a:cubicBezTo>
                        <a:pt x="65" y="79"/>
                        <a:pt x="64" y="79"/>
                        <a:pt x="65" y="80"/>
                      </a:cubicBezTo>
                      <a:close/>
                      <a:moveTo>
                        <a:pt x="68" y="78"/>
                      </a:moveTo>
                      <a:cubicBezTo>
                        <a:pt x="68" y="78"/>
                        <a:pt x="68" y="78"/>
                        <a:pt x="68" y="78"/>
                      </a:cubicBezTo>
                      <a:cubicBezTo>
                        <a:pt x="68" y="78"/>
                        <a:pt x="67" y="79"/>
                        <a:pt x="68" y="79"/>
                      </a:cubicBezTo>
                      <a:cubicBezTo>
                        <a:pt x="69" y="79"/>
                        <a:pt x="68" y="78"/>
                        <a:pt x="69" y="79"/>
                      </a:cubicBezTo>
                      <a:cubicBezTo>
                        <a:pt x="69" y="78"/>
                        <a:pt x="69" y="78"/>
                        <a:pt x="69" y="78"/>
                      </a:cubicBezTo>
                      <a:cubicBezTo>
                        <a:pt x="68" y="78"/>
                        <a:pt x="68" y="77"/>
                        <a:pt x="68" y="78"/>
                      </a:cubicBezTo>
                      <a:close/>
                      <a:moveTo>
                        <a:pt x="106" y="73"/>
                      </a:moveTo>
                      <a:cubicBezTo>
                        <a:pt x="106" y="74"/>
                        <a:pt x="105" y="73"/>
                        <a:pt x="105" y="74"/>
                      </a:cubicBezTo>
                      <a:cubicBezTo>
                        <a:pt x="105" y="74"/>
                        <a:pt x="105" y="74"/>
                        <a:pt x="105" y="75"/>
                      </a:cubicBezTo>
                      <a:cubicBezTo>
                        <a:pt x="106" y="74"/>
                        <a:pt x="107" y="75"/>
                        <a:pt x="108" y="73"/>
                      </a:cubicBezTo>
                      <a:cubicBezTo>
                        <a:pt x="107" y="73"/>
                        <a:pt x="106" y="73"/>
                        <a:pt x="106" y="73"/>
                      </a:cubicBezTo>
                      <a:close/>
                      <a:moveTo>
                        <a:pt x="95" y="71"/>
                      </a:moveTo>
                      <a:cubicBezTo>
                        <a:pt x="95" y="71"/>
                        <a:pt x="96" y="71"/>
                        <a:pt x="96" y="70"/>
                      </a:cubicBezTo>
                      <a:cubicBezTo>
                        <a:pt x="95" y="71"/>
                        <a:pt x="95" y="70"/>
                        <a:pt x="95" y="71"/>
                      </a:cubicBezTo>
                      <a:close/>
                      <a:moveTo>
                        <a:pt x="98" y="70"/>
                      </a:moveTo>
                      <a:cubicBezTo>
                        <a:pt x="97" y="70"/>
                        <a:pt x="97" y="70"/>
                        <a:pt x="97" y="71"/>
                      </a:cubicBezTo>
                      <a:cubicBezTo>
                        <a:pt x="97" y="71"/>
                        <a:pt x="98" y="71"/>
                        <a:pt x="98" y="70"/>
                      </a:cubicBezTo>
                      <a:close/>
                      <a:moveTo>
                        <a:pt x="96" y="69"/>
                      </a:moveTo>
                      <a:cubicBezTo>
                        <a:pt x="96" y="69"/>
                        <a:pt x="97" y="70"/>
                        <a:pt x="97" y="70"/>
                      </a:cubicBezTo>
                      <a:cubicBezTo>
                        <a:pt x="97" y="70"/>
                        <a:pt x="97" y="69"/>
                        <a:pt x="97" y="69"/>
                      </a:cubicBezTo>
                      <a:cubicBezTo>
                        <a:pt x="96" y="69"/>
                        <a:pt x="95" y="68"/>
                        <a:pt x="95" y="67"/>
                      </a:cubicBezTo>
                      <a:cubicBezTo>
                        <a:pt x="94" y="68"/>
                        <a:pt x="94" y="68"/>
                        <a:pt x="93" y="68"/>
                      </a:cubicBezTo>
                      <a:cubicBezTo>
                        <a:pt x="94" y="69"/>
                        <a:pt x="93" y="69"/>
                        <a:pt x="93" y="69"/>
                      </a:cubicBezTo>
                      <a:cubicBezTo>
                        <a:pt x="94" y="69"/>
                        <a:pt x="96" y="69"/>
                        <a:pt x="95" y="70"/>
                      </a:cubicBezTo>
                      <a:cubicBezTo>
                        <a:pt x="96" y="70"/>
                        <a:pt x="95" y="69"/>
                        <a:pt x="96" y="69"/>
                      </a:cubicBezTo>
                      <a:close/>
                      <a:moveTo>
                        <a:pt x="94" y="71"/>
                      </a:moveTo>
                      <a:cubicBezTo>
                        <a:pt x="94" y="71"/>
                        <a:pt x="94" y="71"/>
                        <a:pt x="94" y="70"/>
                      </a:cubicBezTo>
                      <a:cubicBezTo>
                        <a:pt x="94" y="70"/>
                        <a:pt x="93" y="70"/>
                        <a:pt x="93" y="70"/>
                      </a:cubicBezTo>
                      <a:cubicBezTo>
                        <a:pt x="93" y="71"/>
                        <a:pt x="94" y="71"/>
                        <a:pt x="94" y="71"/>
                      </a:cubicBezTo>
                      <a:close/>
                      <a:moveTo>
                        <a:pt x="74" y="74"/>
                      </a:moveTo>
                      <a:cubicBezTo>
                        <a:pt x="74" y="73"/>
                        <a:pt x="74" y="74"/>
                        <a:pt x="74" y="74"/>
                      </a:cubicBezTo>
                      <a:cubicBezTo>
                        <a:pt x="73" y="73"/>
                        <a:pt x="73" y="73"/>
                        <a:pt x="73" y="73"/>
                      </a:cubicBezTo>
                      <a:cubicBezTo>
                        <a:pt x="74" y="73"/>
                        <a:pt x="74" y="73"/>
                        <a:pt x="74" y="73"/>
                      </a:cubicBezTo>
                      <a:cubicBezTo>
                        <a:pt x="74" y="73"/>
                        <a:pt x="73" y="72"/>
                        <a:pt x="73" y="73"/>
                      </a:cubicBezTo>
                      <a:cubicBezTo>
                        <a:pt x="74" y="73"/>
                        <a:pt x="73" y="74"/>
                        <a:pt x="72" y="74"/>
                      </a:cubicBezTo>
                      <a:cubicBezTo>
                        <a:pt x="73" y="75"/>
                        <a:pt x="74" y="74"/>
                        <a:pt x="74" y="74"/>
                      </a:cubicBezTo>
                      <a:close/>
                      <a:moveTo>
                        <a:pt x="75" y="74"/>
                      </a:moveTo>
                      <a:cubicBezTo>
                        <a:pt x="75" y="74"/>
                        <a:pt x="76" y="73"/>
                        <a:pt x="76" y="73"/>
                      </a:cubicBezTo>
                      <a:cubicBezTo>
                        <a:pt x="75" y="73"/>
                        <a:pt x="75" y="73"/>
                        <a:pt x="75" y="73"/>
                      </a:cubicBezTo>
                      <a:cubicBezTo>
                        <a:pt x="75" y="74"/>
                        <a:pt x="75" y="74"/>
                        <a:pt x="74" y="73"/>
                      </a:cubicBezTo>
                      <a:cubicBezTo>
                        <a:pt x="74" y="74"/>
                        <a:pt x="75" y="73"/>
                        <a:pt x="75" y="74"/>
                      </a:cubicBezTo>
                      <a:cubicBezTo>
                        <a:pt x="75" y="74"/>
                        <a:pt x="75" y="74"/>
                        <a:pt x="75" y="74"/>
                      </a:cubicBezTo>
                      <a:close/>
                      <a:moveTo>
                        <a:pt x="77" y="74"/>
                      </a:moveTo>
                      <a:cubicBezTo>
                        <a:pt x="78" y="74"/>
                        <a:pt x="78" y="74"/>
                        <a:pt x="78" y="73"/>
                      </a:cubicBezTo>
                      <a:cubicBezTo>
                        <a:pt x="78" y="73"/>
                        <a:pt x="77" y="74"/>
                        <a:pt x="77" y="73"/>
                      </a:cubicBezTo>
                      <a:cubicBezTo>
                        <a:pt x="77" y="73"/>
                        <a:pt x="77" y="73"/>
                        <a:pt x="77" y="73"/>
                      </a:cubicBezTo>
                      <a:cubicBezTo>
                        <a:pt x="76" y="73"/>
                        <a:pt x="77" y="74"/>
                        <a:pt x="77" y="74"/>
                      </a:cubicBezTo>
                      <a:cubicBezTo>
                        <a:pt x="77" y="74"/>
                        <a:pt x="77" y="74"/>
                        <a:pt x="77" y="74"/>
                      </a:cubicBezTo>
                      <a:close/>
                      <a:moveTo>
                        <a:pt x="80" y="73"/>
                      </a:moveTo>
                      <a:cubicBezTo>
                        <a:pt x="80" y="73"/>
                        <a:pt x="80" y="73"/>
                        <a:pt x="81" y="72"/>
                      </a:cubicBezTo>
                      <a:cubicBezTo>
                        <a:pt x="81" y="72"/>
                        <a:pt x="79" y="72"/>
                        <a:pt x="80" y="73"/>
                      </a:cubicBezTo>
                      <a:close/>
                      <a:moveTo>
                        <a:pt x="74" y="72"/>
                      </a:moveTo>
                      <a:cubicBezTo>
                        <a:pt x="75" y="72"/>
                        <a:pt x="75" y="72"/>
                        <a:pt x="75" y="72"/>
                      </a:cubicBezTo>
                      <a:cubicBezTo>
                        <a:pt x="76" y="73"/>
                        <a:pt x="75" y="72"/>
                        <a:pt x="76" y="72"/>
                      </a:cubicBezTo>
                      <a:cubicBezTo>
                        <a:pt x="76" y="73"/>
                        <a:pt x="78" y="72"/>
                        <a:pt x="78" y="73"/>
                      </a:cubicBezTo>
                      <a:cubicBezTo>
                        <a:pt x="77" y="71"/>
                        <a:pt x="75" y="71"/>
                        <a:pt x="74" y="72"/>
                      </a:cubicBezTo>
                      <a:close/>
                      <a:moveTo>
                        <a:pt x="78" y="71"/>
                      </a:moveTo>
                      <a:cubicBezTo>
                        <a:pt x="78" y="71"/>
                        <a:pt x="77" y="71"/>
                        <a:pt x="78" y="71"/>
                      </a:cubicBezTo>
                      <a:cubicBezTo>
                        <a:pt x="78" y="72"/>
                        <a:pt x="78" y="72"/>
                        <a:pt x="79" y="72"/>
                      </a:cubicBezTo>
                      <a:cubicBezTo>
                        <a:pt x="79" y="71"/>
                        <a:pt x="79" y="71"/>
                        <a:pt x="79" y="71"/>
                      </a:cubicBezTo>
                      <a:cubicBezTo>
                        <a:pt x="79" y="71"/>
                        <a:pt x="77" y="70"/>
                        <a:pt x="78" y="71"/>
                      </a:cubicBezTo>
                      <a:close/>
                      <a:moveTo>
                        <a:pt x="71" y="73"/>
                      </a:moveTo>
                      <a:cubicBezTo>
                        <a:pt x="71" y="73"/>
                        <a:pt x="71" y="73"/>
                        <a:pt x="71" y="72"/>
                      </a:cubicBezTo>
                      <a:cubicBezTo>
                        <a:pt x="71" y="72"/>
                        <a:pt x="70" y="72"/>
                        <a:pt x="70" y="72"/>
                      </a:cubicBezTo>
                      <a:cubicBezTo>
                        <a:pt x="70" y="73"/>
                        <a:pt x="70" y="74"/>
                        <a:pt x="69" y="73"/>
                      </a:cubicBezTo>
                      <a:cubicBezTo>
                        <a:pt x="69" y="73"/>
                        <a:pt x="69" y="73"/>
                        <a:pt x="69" y="73"/>
                      </a:cubicBezTo>
                      <a:cubicBezTo>
                        <a:pt x="69" y="73"/>
                        <a:pt x="69" y="73"/>
                        <a:pt x="69" y="73"/>
                      </a:cubicBezTo>
                      <a:cubicBezTo>
                        <a:pt x="69" y="74"/>
                        <a:pt x="69" y="74"/>
                        <a:pt x="69" y="74"/>
                      </a:cubicBezTo>
                      <a:cubicBezTo>
                        <a:pt x="70" y="74"/>
                        <a:pt x="70" y="73"/>
                        <a:pt x="70" y="74"/>
                      </a:cubicBezTo>
                      <a:cubicBezTo>
                        <a:pt x="70" y="74"/>
                        <a:pt x="69" y="74"/>
                        <a:pt x="70" y="75"/>
                      </a:cubicBezTo>
                      <a:cubicBezTo>
                        <a:pt x="70" y="75"/>
                        <a:pt x="71" y="75"/>
                        <a:pt x="72" y="75"/>
                      </a:cubicBezTo>
                      <a:cubicBezTo>
                        <a:pt x="71" y="74"/>
                        <a:pt x="70" y="75"/>
                        <a:pt x="70" y="74"/>
                      </a:cubicBezTo>
                      <a:cubicBezTo>
                        <a:pt x="71" y="74"/>
                        <a:pt x="72" y="74"/>
                        <a:pt x="73" y="73"/>
                      </a:cubicBezTo>
                      <a:cubicBezTo>
                        <a:pt x="73" y="72"/>
                        <a:pt x="72" y="73"/>
                        <a:pt x="72" y="72"/>
                      </a:cubicBezTo>
                      <a:cubicBezTo>
                        <a:pt x="72" y="72"/>
                        <a:pt x="72" y="74"/>
                        <a:pt x="71" y="73"/>
                      </a:cubicBezTo>
                      <a:close/>
                      <a:moveTo>
                        <a:pt x="76" y="70"/>
                      </a:moveTo>
                      <a:cubicBezTo>
                        <a:pt x="77" y="71"/>
                        <a:pt x="77" y="70"/>
                        <a:pt x="77" y="70"/>
                      </a:cubicBezTo>
                      <a:cubicBezTo>
                        <a:pt x="77" y="69"/>
                        <a:pt x="76" y="70"/>
                        <a:pt x="76" y="70"/>
                      </a:cubicBezTo>
                      <a:close/>
                      <a:moveTo>
                        <a:pt x="73" y="69"/>
                      </a:moveTo>
                      <a:cubicBezTo>
                        <a:pt x="73" y="69"/>
                        <a:pt x="72" y="69"/>
                        <a:pt x="72" y="69"/>
                      </a:cubicBezTo>
                      <a:cubicBezTo>
                        <a:pt x="73" y="69"/>
                        <a:pt x="73" y="70"/>
                        <a:pt x="73" y="69"/>
                      </a:cubicBezTo>
                      <a:cubicBezTo>
                        <a:pt x="73" y="69"/>
                        <a:pt x="73" y="69"/>
                        <a:pt x="73" y="69"/>
                      </a:cubicBezTo>
                      <a:close/>
                      <a:moveTo>
                        <a:pt x="62" y="70"/>
                      </a:moveTo>
                      <a:cubicBezTo>
                        <a:pt x="63" y="70"/>
                        <a:pt x="64" y="71"/>
                        <a:pt x="63" y="69"/>
                      </a:cubicBezTo>
                      <a:cubicBezTo>
                        <a:pt x="63" y="70"/>
                        <a:pt x="62" y="69"/>
                        <a:pt x="62" y="70"/>
                      </a:cubicBezTo>
                      <a:close/>
                      <a:moveTo>
                        <a:pt x="49" y="68"/>
                      </a:moveTo>
                      <a:cubicBezTo>
                        <a:pt x="49" y="70"/>
                        <a:pt x="46" y="68"/>
                        <a:pt x="48" y="69"/>
                      </a:cubicBezTo>
                      <a:cubicBezTo>
                        <a:pt x="48" y="69"/>
                        <a:pt x="48" y="70"/>
                        <a:pt x="48" y="70"/>
                      </a:cubicBezTo>
                      <a:cubicBezTo>
                        <a:pt x="48" y="69"/>
                        <a:pt x="50" y="68"/>
                        <a:pt x="49" y="68"/>
                      </a:cubicBezTo>
                      <a:close/>
                      <a:moveTo>
                        <a:pt x="42" y="70"/>
                      </a:moveTo>
                      <a:cubicBezTo>
                        <a:pt x="42" y="70"/>
                        <a:pt x="42" y="70"/>
                        <a:pt x="42" y="70"/>
                      </a:cubicBezTo>
                      <a:cubicBezTo>
                        <a:pt x="43" y="71"/>
                        <a:pt x="43" y="70"/>
                        <a:pt x="44" y="70"/>
                      </a:cubicBezTo>
                      <a:cubicBezTo>
                        <a:pt x="44" y="71"/>
                        <a:pt x="43" y="71"/>
                        <a:pt x="43" y="72"/>
                      </a:cubicBezTo>
                      <a:cubicBezTo>
                        <a:pt x="44" y="72"/>
                        <a:pt x="44" y="73"/>
                        <a:pt x="44" y="72"/>
                      </a:cubicBezTo>
                      <a:cubicBezTo>
                        <a:pt x="45" y="72"/>
                        <a:pt x="45" y="70"/>
                        <a:pt x="44" y="69"/>
                      </a:cubicBezTo>
                      <a:cubicBezTo>
                        <a:pt x="44" y="70"/>
                        <a:pt x="45" y="70"/>
                        <a:pt x="44" y="70"/>
                      </a:cubicBezTo>
                      <a:cubicBezTo>
                        <a:pt x="44" y="69"/>
                        <a:pt x="43" y="70"/>
                        <a:pt x="43" y="69"/>
                      </a:cubicBezTo>
                      <a:cubicBezTo>
                        <a:pt x="42" y="69"/>
                        <a:pt x="43" y="70"/>
                        <a:pt x="42" y="70"/>
                      </a:cubicBezTo>
                      <a:close/>
                      <a:moveTo>
                        <a:pt x="88" y="116"/>
                      </a:moveTo>
                      <a:cubicBezTo>
                        <a:pt x="88" y="116"/>
                        <a:pt x="88" y="115"/>
                        <a:pt x="88" y="115"/>
                      </a:cubicBezTo>
                      <a:cubicBezTo>
                        <a:pt x="88" y="115"/>
                        <a:pt x="88" y="115"/>
                        <a:pt x="89" y="115"/>
                      </a:cubicBezTo>
                      <a:cubicBezTo>
                        <a:pt x="89" y="116"/>
                        <a:pt x="89" y="116"/>
                        <a:pt x="89" y="116"/>
                      </a:cubicBezTo>
                      <a:cubicBezTo>
                        <a:pt x="90" y="117"/>
                        <a:pt x="88" y="116"/>
                        <a:pt x="88" y="116"/>
                      </a:cubicBezTo>
                      <a:close/>
                      <a:moveTo>
                        <a:pt x="84" y="76"/>
                      </a:moveTo>
                      <a:cubicBezTo>
                        <a:pt x="84" y="76"/>
                        <a:pt x="84" y="77"/>
                        <a:pt x="84" y="77"/>
                      </a:cubicBezTo>
                      <a:cubicBezTo>
                        <a:pt x="84" y="76"/>
                        <a:pt x="82" y="76"/>
                        <a:pt x="84" y="75"/>
                      </a:cubicBezTo>
                      <a:cubicBezTo>
                        <a:pt x="83" y="75"/>
                        <a:pt x="84" y="76"/>
                        <a:pt x="84" y="76"/>
                      </a:cubicBezTo>
                      <a:cubicBezTo>
                        <a:pt x="84" y="76"/>
                        <a:pt x="84" y="76"/>
                        <a:pt x="85" y="76"/>
                      </a:cubicBezTo>
                      <a:cubicBezTo>
                        <a:pt x="85" y="77"/>
                        <a:pt x="85" y="76"/>
                        <a:pt x="85" y="76"/>
                      </a:cubicBezTo>
                      <a:cubicBezTo>
                        <a:pt x="85" y="76"/>
                        <a:pt x="85" y="76"/>
                        <a:pt x="85" y="76"/>
                      </a:cubicBezTo>
                      <a:cubicBezTo>
                        <a:pt x="85" y="77"/>
                        <a:pt x="85" y="77"/>
                        <a:pt x="85" y="77"/>
                      </a:cubicBezTo>
                      <a:cubicBezTo>
                        <a:pt x="85" y="77"/>
                        <a:pt x="85" y="77"/>
                        <a:pt x="84" y="76"/>
                      </a:cubicBezTo>
                      <a:close/>
                      <a:moveTo>
                        <a:pt x="1" y="110"/>
                      </a:moveTo>
                      <a:cubicBezTo>
                        <a:pt x="2" y="111"/>
                        <a:pt x="2" y="113"/>
                        <a:pt x="3" y="114"/>
                      </a:cubicBezTo>
                      <a:cubicBezTo>
                        <a:pt x="2" y="115"/>
                        <a:pt x="2" y="115"/>
                        <a:pt x="2" y="115"/>
                      </a:cubicBezTo>
                      <a:cubicBezTo>
                        <a:pt x="1" y="113"/>
                        <a:pt x="1" y="113"/>
                        <a:pt x="1" y="111"/>
                      </a:cubicBezTo>
                      <a:cubicBezTo>
                        <a:pt x="1" y="111"/>
                        <a:pt x="2" y="110"/>
                        <a:pt x="1" y="110"/>
                      </a:cubicBezTo>
                      <a:cubicBezTo>
                        <a:pt x="0" y="110"/>
                        <a:pt x="1" y="110"/>
                        <a:pt x="1" y="110"/>
                      </a:cubicBezTo>
                      <a:close/>
                      <a:moveTo>
                        <a:pt x="88" y="133"/>
                      </a:moveTo>
                      <a:cubicBezTo>
                        <a:pt x="89" y="133"/>
                        <a:pt x="89" y="134"/>
                        <a:pt x="89" y="133"/>
                      </a:cubicBezTo>
                      <a:cubicBezTo>
                        <a:pt x="90" y="134"/>
                        <a:pt x="88" y="134"/>
                        <a:pt x="88" y="134"/>
                      </a:cubicBezTo>
                      <a:cubicBezTo>
                        <a:pt x="88" y="134"/>
                        <a:pt x="88" y="134"/>
                        <a:pt x="88" y="134"/>
                      </a:cubicBezTo>
                      <a:cubicBezTo>
                        <a:pt x="88" y="133"/>
                        <a:pt x="88" y="134"/>
                        <a:pt x="88" y="133"/>
                      </a:cubicBezTo>
                      <a:close/>
                      <a:moveTo>
                        <a:pt x="90" y="116"/>
                      </a:moveTo>
                      <a:cubicBezTo>
                        <a:pt x="91" y="116"/>
                        <a:pt x="91" y="116"/>
                        <a:pt x="91" y="116"/>
                      </a:cubicBezTo>
                      <a:cubicBezTo>
                        <a:pt x="91" y="116"/>
                        <a:pt x="90" y="116"/>
                        <a:pt x="91" y="117"/>
                      </a:cubicBezTo>
                      <a:cubicBezTo>
                        <a:pt x="91" y="117"/>
                        <a:pt x="91" y="117"/>
                        <a:pt x="91" y="117"/>
                      </a:cubicBezTo>
                      <a:cubicBezTo>
                        <a:pt x="91" y="118"/>
                        <a:pt x="90" y="118"/>
                        <a:pt x="90" y="117"/>
                      </a:cubicBezTo>
                      <a:cubicBezTo>
                        <a:pt x="89" y="117"/>
                        <a:pt x="90" y="117"/>
                        <a:pt x="90" y="116"/>
                      </a:cubicBezTo>
                      <a:close/>
                      <a:moveTo>
                        <a:pt x="89" y="109"/>
                      </a:moveTo>
                      <a:cubicBezTo>
                        <a:pt x="90" y="109"/>
                        <a:pt x="89" y="108"/>
                        <a:pt x="89" y="108"/>
                      </a:cubicBezTo>
                      <a:cubicBezTo>
                        <a:pt x="90" y="108"/>
                        <a:pt x="90" y="109"/>
                        <a:pt x="90" y="109"/>
                      </a:cubicBezTo>
                      <a:cubicBezTo>
                        <a:pt x="89" y="109"/>
                        <a:pt x="89" y="110"/>
                        <a:pt x="89" y="109"/>
                      </a:cubicBezTo>
                      <a:cubicBezTo>
                        <a:pt x="89" y="109"/>
                        <a:pt x="89" y="109"/>
                        <a:pt x="89" y="109"/>
                      </a:cubicBezTo>
                      <a:close/>
                      <a:moveTo>
                        <a:pt x="92" y="111"/>
                      </a:moveTo>
                      <a:cubicBezTo>
                        <a:pt x="92" y="111"/>
                        <a:pt x="92" y="111"/>
                        <a:pt x="92" y="112"/>
                      </a:cubicBezTo>
                      <a:cubicBezTo>
                        <a:pt x="94" y="111"/>
                        <a:pt x="95" y="112"/>
                        <a:pt x="96" y="112"/>
                      </a:cubicBezTo>
                      <a:cubicBezTo>
                        <a:pt x="96" y="113"/>
                        <a:pt x="95" y="112"/>
                        <a:pt x="94" y="112"/>
                      </a:cubicBezTo>
                      <a:cubicBezTo>
                        <a:pt x="94" y="112"/>
                        <a:pt x="94" y="113"/>
                        <a:pt x="94" y="113"/>
                      </a:cubicBezTo>
                      <a:cubicBezTo>
                        <a:pt x="93" y="113"/>
                        <a:pt x="93" y="113"/>
                        <a:pt x="93" y="113"/>
                      </a:cubicBezTo>
                      <a:cubicBezTo>
                        <a:pt x="93" y="113"/>
                        <a:pt x="93" y="113"/>
                        <a:pt x="93" y="112"/>
                      </a:cubicBezTo>
                      <a:cubicBezTo>
                        <a:pt x="93" y="112"/>
                        <a:pt x="92" y="113"/>
                        <a:pt x="92" y="112"/>
                      </a:cubicBezTo>
                      <a:cubicBezTo>
                        <a:pt x="92" y="112"/>
                        <a:pt x="92" y="111"/>
                        <a:pt x="92" y="111"/>
                      </a:cubicBezTo>
                      <a:close/>
                      <a:moveTo>
                        <a:pt x="92" y="108"/>
                      </a:moveTo>
                      <a:cubicBezTo>
                        <a:pt x="92" y="108"/>
                        <a:pt x="92" y="108"/>
                        <a:pt x="92" y="108"/>
                      </a:cubicBezTo>
                      <a:cubicBezTo>
                        <a:pt x="92" y="108"/>
                        <a:pt x="92" y="109"/>
                        <a:pt x="92" y="109"/>
                      </a:cubicBezTo>
                      <a:cubicBezTo>
                        <a:pt x="92" y="109"/>
                        <a:pt x="92" y="108"/>
                        <a:pt x="92" y="108"/>
                      </a:cubicBezTo>
                      <a:close/>
                      <a:moveTo>
                        <a:pt x="93" y="109"/>
                      </a:moveTo>
                      <a:cubicBezTo>
                        <a:pt x="92" y="108"/>
                        <a:pt x="93" y="108"/>
                        <a:pt x="93" y="108"/>
                      </a:cubicBezTo>
                      <a:cubicBezTo>
                        <a:pt x="93" y="108"/>
                        <a:pt x="93" y="108"/>
                        <a:pt x="93" y="108"/>
                      </a:cubicBezTo>
                      <a:cubicBezTo>
                        <a:pt x="93" y="108"/>
                        <a:pt x="93" y="108"/>
                        <a:pt x="93" y="109"/>
                      </a:cubicBezTo>
                      <a:cubicBezTo>
                        <a:pt x="93" y="109"/>
                        <a:pt x="93" y="108"/>
                        <a:pt x="93" y="108"/>
                      </a:cubicBezTo>
                      <a:cubicBezTo>
                        <a:pt x="94" y="109"/>
                        <a:pt x="93" y="109"/>
                        <a:pt x="93" y="109"/>
                      </a:cubicBezTo>
                      <a:close/>
                      <a:moveTo>
                        <a:pt x="94" y="116"/>
                      </a:moveTo>
                      <a:cubicBezTo>
                        <a:pt x="95" y="116"/>
                        <a:pt x="95" y="116"/>
                        <a:pt x="95" y="116"/>
                      </a:cubicBezTo>
                      <a:cubicBezTo>
                        <a:pt x="95" y="117"/>
                        <a:pt x="95" y="117"/>
                        <a:pt x="95" y="118"/>
                      </a:cubicBezTo>
                      <a:cubicBezTo>
                        <a:pt x="94" y="118"/>
                        <a:pt x="95" y="117"/>
                        <a:pt x="94" y="116"/>
                      </a:cubicBezTo>
                      <a:close/>
                      <a:moveTo>
                        <a:pt x="96" y="114"/>
                      </a:moveTo>
                      <a:cubicBezTo>
                        <a:pt x="96" y="113"/>
                        <a:pt x="97" y="113"/>
                        <a:pt x="97" y="113"/>
                      </a:cubicBezTo>
                      <a:cubicBezTo>
                        <a:pt x="97" y="113"/>
                        <a:pt x="98" y="114"/>
                        <a:pt x="98" y="113"/>
                      </a:cubicBezTo>
                      <a:cubicBezTo>
                        <a:pt x="99" y="114"/>
                        <a:pt x="96" y="114"/>
                        <a:pt x="96" y="113"/>
                      </a:cubicBezTo>
                      <a:cubicBezTo>
                        <a:pt x="96" y="113"/>
                        <a:pt x="96" y="113"/>
                        <a:pt x="96" y="114"/>
                      </a:cubicBezTo>
                      <a:close/>
                      <a:moveTo>
                        <a:pt x="95" y="109"/>
                      </a:moveTo>
                      <a:cubicBezTo>
                        <a:pt x="95" y="109"/>
                        <a:pt x="96" y="109"/>
                        <a:pt x="96" y="109"/>
                      </a:cubicBezTo>
                      <a:cubicBezTo>
                        <a:pt x="96" y="109"/>
                        <a:pt x="96" y="109"/>
                        <a:pt x="96" y="109"/>
                      </a:cubicBezTo>
                      <a:cubicBezTo>
                        <a:pt x="96" y="110"/>
                        <a:pt x="96" y="111"/>
                        <a:pt x="96" y="111"/>
                      </a:cubicBezTo>
                      <a:cubicBezTo>
                        <a:pt x="96" y="110"/>
                        <a:pt x="96" y="110"/>
                        <a:pt x="96" y="110"/>
                      </a:cubicBezTo>
                      <a:cubicBezTo>
                        <a:pt x="96" y="109"/>
                        <a:pt x="95" y="110"/>
                        <a:pt x="95" y="109"/>
                      </a:cubicBezTo>
                      <a:close/>
                      <a:moveTo>
                        <a:pt x="97" y="97"/>
                      </a:moveTo>
                      <a:cubicBezTo>
                        <a:pt x="96" y="97"/>
                        <a:pt x="95" y="97"/>
                        <a:pt x="94" y="98"/>
                      </a:cubicBezTo>
                      <a:cubicBezTo>
                        <a:pt x="94" y="96"/>
                        <a:pt x="93" y="97"/>
                        <a:pt x="93" y="97"/>
                      </a:cubicBezTo>
                      <a:cubicBezTo>
                        <a:pt x="92" y="96"/>
                        <a:pt x="94" y="97"/>
                        <a:pt x="93" y="96"/>
                      </a:cubicBezTo>
                      <a:cubicBezTo>
                        <a:pt x="93" y="96"/>
                        <a:pt x="95" y="96"/>
                        <a:pt x="94" y="97"/>
                      </a:cubicBezTo>
                      <a:cubicBezTo>
                        <a:pt x="95" y="95"/>
                        <a:pt x="97" y="96"/>
                        <a:pt x="97" y="95"/>
                      </a:cubicBezTo>
                      <a:cubicBezTo>
                        <a:pt x="97" y="96"/>
                        <a:pt x="97" y="97"/>
                        <a:pt x="97" y="97"/>
                      </a:cubicBezTo>
                      <a:close/>
                      <a:moveTo>
                        <a:pt x="93" y="95"/>
                      </a:moveTo>
                      <a:cubicBezTo>
                        <a:pt x="93" y="95"/>
                        <a:pt x="93" y="95"/>
                        <a:pt x="93" y="95"/>
                      </a:cubicBezTo>
                      <a:cubicBezTo>
                        <a:pt x="93" y="95"/>
                        <a:pt x="93" y="96"/>
                        <a:pt x="93" y="96"/>
                      </a:cubicBezTo>
                      <a:cubicBezTo>
                        <a:pt x="93" y="96"/>
                        <a:pt x="93" y="96"/>
                        <a:pt x="93" y="96"/>
                      </a:cubicBezTo>
                      <a:cubicBezTo>
                        <a:pt x="93" y="96"/>
                        <a:pt x="93" y="96"/>
                        <a:pt x="93" y="96"/>
                      </a:cubicBezTo>
                      <a:cubicBezTo>
                        <a:pt x="92" y="96"/>
                        <a:pt x="93" y="95"/>
                        <a:pt x="93" y="95"/>
                      </a:cubicBezTo>
                      <a:close/>
                      <a:moveTo>
                        <a:pt x="95" y="105"/>
                      </a:moveTo>
                      <a:cubicBezTo>
                        <a:pt x="96" y="105"/>
                        <a:pt x="97" y="105"/>
                        <a:pt x="97" y="106"/>
                      </a:cubicBezTo>
                      <a:cubicBezTo>
                        <a:pt x="97" y="106"/>
                        <a:pt x="97" y="106"/>
                        <a:pt x="97" y="106"/>
                      </a:cubicBezTo>
                      <a:cubicBezTo>
                        <a:pt x="97" y="105"/>
                        <a:pt x="96" y="106"/>
                        <a:pt x="95" y="105"/>
                      </a:cubicBezTo>
                      <a:close/>
                      <a:moveTo>
                        <a:pt x="95" y="95"/>
                      </a:moveTo>
                      <a:cubicBezTo>
                        <a:pt x="94" y="95"/>
                        <a:pt x="94" y="95"/>
                        <a:pt x="94" y="95"/>
                      </a:cubicBezTo>
                      <a:cubicBezTo>
                        <a:pt x="93" y="95"/>
                        <a:pt x="94" y="94"/>
                        <a:pt x="95" y="95"/>
                      </a:cubicBezTo>
                      <a:close/>
                      <a:moveTo>
                        <a:pt x="90" y="76"/>
                      </a:moveTo>
                      <a:cubicBezTo>
                        <a:pt x="91" y="77"/>
                        <a:pt x="92" y="76"/>
                        <a:pt x="92" y="76"/>
                      </a:cubicBezTo>
                      <a:cubicBezTo>
                        <a:pt x="92" y="76"/>
                        <a:pt x="92" y="76"/>
                        <a:pt x="92" y="77"/>
                      </a:cubicBezTo>
                      <a:cubicBezTo>
                        <a:pt x="93" y="75"/>
                        <a:pt x="95" y="76"/>
                        <a:pt x="97" y="75"/>
                      </a:cubicBezTo>
                      <a:cubicBezTo>
                        <a:pt x="97" y="76"/>
                        <a:pt x="97" y="76"/>
                        <a:pt x="97" y="76"/>
                      </a:cubicBezTo>
                      <a:cubicBezTo>
                        <a:pt x="98" y="76"/>
                        <a:pt x="98" y="76"/>
                        <a:pt x="98" y="77"/>
                      </a:cubicBezTo>
                      <a:cubicBezTo>
                        <a:pt x="98" y="77"/>
                        <a:pt x="98" y="77"/>
                        <a:pt x="98" y="77"/>
                      </a:cubicBezTo>
                      <a:cubicBezTo>
                        <a:pt x="98" y="77"/>
                        <a:pt x="98" y="77"/>
                        <a:pt x="98" y="77"/>
                      </a:cubicBezTo>
                      <a:cubicBezTo>
                        <a:pt x="98" y="77"/>
                        <a:pt x="98" y="77"/>
                        <a:pt x="98" y="77"/>
                      </a:cubicBezTo>
                      <a:cubicBezTo>
                        <a:pt x="99" y="77"/>
                        <a:pt x="99" y="77"/>
                        <a:pt x="99" y="77"/>
                      </a:cubicBezTo>
                      <a:cubicBezTo>
                        <a:pt x="99" y="77"/>
                        <a:pt x="98" y="77"/>
                        <a:pt x="98" y="78"/>
                      </a:cubicBezTo>
                      <a:cubicBezTo>
                        <a:pt x="98" y="78"/>
                        <a:pt x="97" y="78"/>
                        <a:pt x="97" y="78"/>
                      </a:cubicBezTo>
                      <a:cubicBezTo>
                        <a:pt x="97" y="77"/>
                        <a:pt x="96" y="78"/>
                        <a:pt x="96" y="77"/>
                      </a:cubicBezTo>
                      <a:cubicBezTo>
                        <a:pt x="96" y="77"/>
                        <a:pt x="95" y="78"/>
                        <a:pt x="96" y="78"/>
                      </a:cubicBezTo>
                      <a:cubicBezTo>
                        <a:pt x="96" y="79"/>
                        <a:pt x="95" y="78"/>
                        <a:pt x="94" y="78"/>
                      </a:cubicBezTo>
                      <a:cubicBezTo>
                        <a:pt x="94" y="78"/>
                        <a:pt x="94" y="78"/>
                        <a:pt x="94" y="77"/>
                      </a:cubicBezTo>
                      <a:cubicBezTo>
                        <a:pt x="94" y="78"/>
                        <a:pt x="94" y="78"/>
                        <a:pt x="93" y="78"/>
                      </a:cubicBezTo>
                      <a:cubicBezTo>
                        <a:pt x="93" y="78"/>
                        <a:pt x="93" y="78"/>
                        <a:pt x="93" y="79"/>
                      </a:cubicBezTo>
                      <a:cubicBezTo>
                        <a:pt x="93" y="79"/>
                        <a:pt x="93" y="79"/>
                        <a:pt x="93" y="79"/>
                      </a:cubicBezTo>
                      <a:cubicBezTo>
                        <a:pt x="94" y="79"/>
                        <a:pt x="94" y="79"/>
                        <a:pt x="94" y="79"/>
                      </a:cubicBezTo>
                      <a:cubicBezTo>
                        <a:pt x="94" y="80"/>
                        <a:pt x="93" y="79"/>
                        <a:pt x="93" y="80"/>
                      </a:cubicBezTo>
                      <a:cubicBezTo>
                        <a:pt x="93" y="79"/>
                        <a:pt x="92" y="78"/>
                        <a:pt x="91" y="79"/>
                      </a:cubicBezTo>
                      <a:cubicBezTo>
                        <a:pt x="91" y="77"/>
                        <a:pt x="91" y="77"/>
                        <a:pt x="90" y="76"/>
                      </a:cubicBezTo>
                      <a:cubicBezTo>
                        <a:pt x="90" y="76"/>
                        <a:pt x="90" y="76"/>
                        <a:pt x="90" y="76"/>
                      </a:cubicBezTo>
                      <a:close/>
                      <a:moveTo>
                        <a:pt x="95" y="95"/>
                      </a:moveTo>
                      <a:cubicBezTo>
                        <a:pt x="95" y="95"/>
                        <a:pt x="95" y="95"/>
                        <a:pt x="95" y="95"/>
                      </a:cubicBezTo>
                      <a:cubicBezTo>
                        <a:pt x="95" y="94"/>
                        <a:pt x="95" y="94"/>
                        <a:pt x="96" y="95"/>
                      </a:cubicBezTo>
                      <a:cubicBezTo>
                        <a:pt x="96" y="95"/>
                        <a:pt x="95" y="95"/>
                        <a:pt x="95" y="95"/>
                      </a:cubicBezTo>
                      <a:close/>
                      <a:moveTo>
                        <a:pt x="100" y="108"/>
                      </a:moveTo>
                      <a:cubicBezTo>
                        <a:pt x="102" y="107"/>
                        <a:pt x="103" y="107"/>
                        <a:pt x="106" y="107"/>
                      </a:cubicBezTo>
                      <a:cubicBezTo>
                        <a:pt x="106" y="109"/>
                        <a:pt x="104" y="108"/>
                        <a:pt x="103" y="109"/>
                      </a:cubicBezTo>
                      <a:cubicBezTo>
                        <a:pt x="103" y="108"/>
                        <a:pt x="103" y="109"/>
                        <a:pt x="104" y="108"/>
                      </a:cubicBezTo>
                      <a:cubicBezTo>
                        <a:pt x="101" y="108"/>
                        <a:pt x="100" y="109"/>
                        <a:pt x="98" y="109"/>
                      </a:cubicBezTo>
                      <a:cubicBezTo>
                        <a:pt x="98" y="109"/>
                        <a:pt x="98" y="109"/>
                        <a:pt x="98" y="109"/>
                      </a:cubicBezTo>
                      <a:cubicBezTo>
                        <a:pt x="98" y="108"/>
                        <a:pt x="99" y="109"/>
                        <a:pt x="99" y="108"/>
                      </a:cubicBezTo>
                      <a:cubicBezTo>
                        <a:pt x="99" y="108"/>
                        <a:pt x="99" y="108"/>
                        <a:pt x="99" y="109"/>
                      </a:cubicBezTo>
                      <a:cubicBezTo>
                        <a:pt x="100" y="109"/>
                        <a:pt x="100" y="108"/>
                        <a:pt x="100" y="108"/>
                      </a:cubicBezTo>
                      <a:cubicBezTo>
                        <a:pt x="100" y="108"/>
                        <a:pt x="100" y="108"/>
                        <a:pt x="100" y="108"/>
                      </a:cubicBezTo>
                      <a:close/>
                      <a:moveTo>
                        <a:pt x="99" y="110"/>
                      </a:moveTo>
                      <a:cubicBezTo>
                        <a:pt x="99" y="110"/>
                        <a:pt x="99" y="110"/>
                        <a:pt x="99" y="110"/>
                      </a:cubicBezTo>
                      <a:cubicBezTo>
                        <a:pt x="99" y="109"/>
                        <a:pt x="99" y="109"/>
                        <a:pt x="99" y="109"/>
                      </a:cubicBezTo>
                      <a:cubicBezTo>
                        <a:pt x="99" y="110"/>
                        <a:pt x="100" y="111"/>
                        <a:pt x="99" y="111"/>
                      </a:cubicBezTo>
                      <a:cubicBezTo>
                        <a:pt x="99" y="110"/>
                        <a:pt x="99" y="110"/>
                        <a:pt x="99" y="110"/>
                      </a:cubicBezTo>
                      <a:close/>
                      <a:moveTo>
                        <a:pt x="99" y="83"/>
                      </a:moveTo>
                      <a:cubicBezTo>
                        <a:pt x="99" y="83"/>
                        <a:pt x="98" y="83"/>
                        <a:pt x="98" y="83"/>
                      </a:cubicBezTo>
                      <a:cubicBezTo>
                        <a:pt x="99" y="82"/>
                        <a:pt x="97" y="82"/>
                        <a:pt x="98" y="80"/>
                      </a:cubicBezTo>
                      <a:cubicBezTo>
                        <a:pt x="96" y="80"/>
                        <a:pt x="95" y="80"/>
                        <a:pt x="94" y="81"/>
                      </a:cubicBezTo>
                      <a:cubicBezTo>
                        <a:pt x="94" y="80"/>
                        <a:pt x="94" y="80"/>
                        <a:pt x="94" y="80"/>
                      </a:cubicBezTo>
                      <a:cubicBezTo>
                        <a:pt x="94" y="81"/>
                        <a:pt x="95" y="79"/>
                        <a:pt x="95" y="80"/>
                      </a:cubicBezTo>
                      <a:cubicBezTo>
                        <a:pt x="96" y="80"/>
                        <a:pt x="95" y="79"/>
                        <a:pt x="96" y="79"/>
                      </a:cubicBezTo>
                      <a:cubicBezTo>
                        <a:pt x="96" y="80"/>
                        <a:pt x="96" y="79"/>
                        <a:pt x="96" y="80"/>
                      </a:cubicBezTo>
                      <a:cubicBezTo>
                        <a:pt x="97" y="78"/>
                        <a:pt x="98" y="80"/>
                        <a:pt x="99" y="79"/>
                      </a:cubicBezTo>
                      <a:cubicBezTo>
                        <a:pt x="100" y="80"/>
                        <a:pt x="99" y="81"/>
                        <a:pt x="100" y="82"/>
                      </a:cubicBezTo>
                      <a:cubicBezTo>
                        <a:pt x="99" y="83"/>
                        <a:pt x="98" y="81"/>
                        <a:pt x="99" y="83"/>
                      </a:cubicBezTo>
                      <a:close/>
                      <a:moveTo>
                        <a:pt x="104" y="123"/>
                      </a:moveTo>
                      <a:cubicBezTo>
                        <a:pt x="104" y="124"/>
                        <a:pt x="103" y="123"/>
                        <a:pt x="103" y="123"/>
                      </a:cubicBezTo>
                      <a:cubicBezTo>
                        <a:pt x="103" y="123"/>
                        <a:pt x="104" y="123"/>
                        <a:pt x="104" y="123"/>
                      </a:cubicBezTo>
                      <a:close/>
                      <a:moveTo>
                        <a:pt x="102" y="115"/>
                      </a:moveTo>
                      <a:cubicBezTo>
                        <a:pt x="102" y="116"/>
                        <a:pt x="102" y="117"/>
                        <a:pt x="103" y="116"/>
                      </a:cubicBezTo>
                      <a:cubicBezTo>
                        <a:pt x="103" y="116"/>
                        <a:pt x="102" y="117"/>
                        <a:pt x="102" y="117"/>
                      </a:cubicBezTo>
                      <a:cubicBezTo>
                        <a:pt x="102" y="117"/>
                        <a:pt x="102" y="115"/>
                        <a:pt x="102" y="115"/>
                      </a:cubicBezTo>
                      <a:close/>
                      <a:moveTo>
                        <a:pt x="103" y="101"/>
                      </a:moveTo>
                      <a:cubicBezTo>
                        <a:pt x="104" y="102"/>
                        <a:pt x="104" y="100"/>
                        <a:pt x="104" y="102"/>
                      </a:cubicBezTo>
                      <a:cubicBezTo>
                        <a:pt x="105" y="101"/>
                        <a:pt x="105" y="101"/>
                        <a:pt x="106" y="101"/>
                      </a:cubicBezTo>
                      <a:cubicBezTo>
                        <a:pt x="106" y="102"/>
                        <a:pt x="106" y="102"/>
                        <a:pt x="106" y="102"/>
                      </a:cubicBezTo>
                      <a:cubicBezTo>
                        <a:pt x="106" y="102"/>
                        <a:pt x="106" y="102"/>
                        <a:pt x="106" y="102"/>
                      </a:cubicBezTo>
                      <a:cubicBezTo>
                        <a:pt x="107" y="102"/>
                        <a:pt x="107" y="102"/>
                        <a:pt x="107" y="101"/>
                      </a:cubicBezTo>
                      <a:cubicBezTo>
                        <a:pt x="106" y="101"/>
                        <a:pt x="106" y="101"/>
                        <a:pt x="106" y="102"/>
                      </a:cubicBezTo>
                      <a:cubicBezTo>
                        <a:pt x="106" y="101"/>
                        <a:pt x="106" y="101"/>
                        <a:pt x="106" y="101"/>
                      </a:cubicBezTo>
                      <a:cubicBezTo>
                        <a:pt x="107" y="100"/>
                        <a:pt x="107" y="100"/>
                        <a:pt x="109" y="99"/>
                      </a:cubicBezTo>
                      <a:cubicBezTo>
                        <a:pt x="108" y="100"/>
                        <a:pt x="108" y="101"/>
                        <a:pt x="108" y="103"/>
                      </a:cubicBezTo>
                      <a:cubicBezTo>
                        <a:pt x="106" y="102"/>
                        <a:pt x="105" y="103"/>
                        <a:pt x="103" y="103"/>
                      </a:cubicBezTo>
                      <a:cubicBezTo>
                        <a:pt x="103" y="102"/>
                        <a:pt x="103" y="102"/>
                        <a:pt x="103" y="101"/>
                      </a:cubicBezTo>
                      <a:close/>
                      <a:moveTo>
                        <a:pt x="110" y="95"/>
                      </a:moveTo>
                      <a:cubicBezTo>
                        <a:pt x="111" y="95"/>
                        <a:pt x="112" y="95"/>
                        <a:pt x="112" y="95"/>
                      </a:cubicBezTo>
                      <a:cubicBezTo>
                        <a:pt x="112" y="95"/>
                        <a:pt x="112" y="96"/>
                        <a:pt x="112" y="96"/>
                      </a:cubicBezTo>
                      <a:cubicBezTo>
                        <a:pt x="112" y="97"/>
                        <a:pt x="112" y="95"/>
                        <a:pt x="113" y="95"/>
                      </a:cubicBezTo>
                      <a:cubicBezTo>
                        <a:pt x="113" y="96"/>
                        <a:pt x="113" y="95"/>
                        <a:pt x="114" y="97"/>
                      </a:cubicBezTo>
                      <a:cubicBezTo>
                        <a:pt x="113" y="97"/>
                        <a:pt x="111" y="97"/>
                        <a:pt x="110" y="95"/>
                      </a:cubicBezTo>
                      <a:close/>
                      <a:moveTo>
                        <a:pt x="114" y="103"/>
                      </a:moveTo>
                      <a:cubicBezTo>
                        <a:pt x="115" y="103"/>
                        <a:pt x="114" y="103"/>
                        <a:pt x="115" y="104"/>
                      </a:cubicBezTo>
                      <a:cubicBezTo>
                        <a:pt x="114" y="104"/>
                        <a:pt x="114" y="103"/>
                        <a:pt x="114" y="104"/>
                      </a:cubicBezTo>
                      <a:cubicBezTo>
                        <a:pt x="114" y="105"/>
                        <a:pt x="113" y="104"/>
                        <a:pt x="113" y="104"/>
                      </a:cubicBezTo>
                      <a:cubicBezTo>
                        <a:pt x="112" y="104"/>
                        <a:pt x="113" y="104"/>
                        <a:pt x="113" y="103"/>
                      </a:cubicBezTo>
                      <a:cubicBezTo>
                        <a:pt x="113" y="103"/>
                        <a:pt x="114" y="103"/>
                        <a:pt x="114" y="103"/>
                      </a:cubicBezTo>
                      <a:close/>
                      <a:moveTo>
                        <a:pt x="117" y="109"/>
                      </a:moveTo>
                      <a:cubicBezTo>
                        <a:pt x="119" y="109"/>
                        <a:pt x="120" y="108"/>
                        <a:pt x="121" y="108"/>
                      </a:cubicBezTo>
                      <a:cubicBezTo>
                        <a:pt x="121" y="108"/>
                        <a:pt x="121" y="109"/>
                        <a:pt x="122" y="109"/>
                      </a:cubicBezTo>
                      <a:cubicBezTo>
                        <a:pt x="121" y="110"/>
                        <a:pt x="120" y="108"/>
                        <a:pt x="120" y="109"/>
                      </a:cubicBezTo>
                      <a:cubicBezTo>
                        <a:pt x="118" y="110"/>
                        <a:pt x="116" y="111"/>
                        <a:pt x="115" y="110"/>
                      </a:cubicBezTo>
                      <a:cubicBezTo>
                        <a:pt x="115" y="109"/>
                        <a:pt x="117" y="110"/>
                        <a:pt x="117" y="109"/>
                      </a:cubicBezTo>
                      <a:close/>
                      <a:moveTo>
                        <a:pt x="117" y="103"/>
                      </a:moveTo>
                      <a:cubicBezTo>
                        <a:pt x="117" y="103"/>
                        <a:pt x="118" y="102"/>
                        <a:pt x="118" y="102"/>
                      </a:cubicBezTo>
                      <a:cubicBezTo>
                        <a:pt x="118" y="102"/>
                        <a:pt x="118" y="103"/>
                        <a:pt x="118" y="103"/>
                      </a:cubicBezTo>
                      <a:cubicBezTo>
                        <a:pt x="118" y="104"/>
                        <a:pt x="118" y="103"/>
                        <a:pt x="119" y="103"/>
                      </a:cubicBezTo>
                      <a:cubicBezTo>
                        <a:pt x="119" y="102"/>
                        <a:pt x="118" y="103"/>
                        <a:pt x="118" y="102"/>
                      </a:cubicBezTo>
                      <a:cubicBezTo>
                        <a:pt x="118" y="102"/>
                        <a:pt x="119" y="102"/>
                        <a:pt x="119" y="102"/>
                      </a:cubicBezTo>
                      <a:cubicBezTo>
                        <a:pt x="119" y="103"/>
                        <a:pt x="119" y="103"/>
                        <a:pt x="119" y="104"/>
                      </a:cubicBezTo>
                      <a:cubicBezTo>
                        <a:pt x="118" y="103"/>
                        <a:pt x="118" y="104"/>
                        <a:pt x="118" y="104"/>
                      </a:cubicBezTo>
                      <a:cubicBezTo>
                        <a:pt x="118" y="103"/>
                        <a:pt x="117" y="104"/>
                        <a:pt x="117" y="103"/>
                      </a:cubicBezTo>
                      <a:close/>
                      <a:moveTo>
                        <a:pt x="118" y="105"/>
                      </a:moveTo>
                      <a:cubicBezTo>
                        <a:pt x="118" y="105"/>
                        <a:pt x="118" y="105"/>
                        <a:pt x="118" y="104"/>
                      </a:cubicBezTo>
                      <a:cubicBezTo>
                        <a:pt x="118" y="104"/>
                        <a:pt x="118" y="105"/>
                        <a:pt x="118" y="105"/>
                      </a:cubicBezTo>
                      <a:close/>
                      <a:moveTo>
                        <a:pt x="118" y="97"/>
                      </a:moveTo>
                      <a:cubicBezTo>
                        <a:pt x="117" y="96"/>
                        <a:pt x="118" y="97"/>
                        <a:pt x="118" y="96"/>
                      </a:cubicBezTo>
                      <a:cubicBezTo>
                        <a:pt x="118" y="96"/>
                        <a:pt x="117" y="96"/>
                        <a:pt x="117" y="95"/>
                      </a:cubicBezTo>
                      <a:cubicBezTo>
                        <a:pt x="118" y="95"/>
                        <a:pt x="118" y="96"/>
                        <a:pt x="119" y="96"/>
                      </a:cubicBezTo>
                      <a:cubicBezTo>
                        <a:pt x="119" y="96"/>
                        <a:pt x="119" y="97"/>
                        <a:pt x="119" y="97"/>
                      </a:cubicBezTo>
                      <a:cubicBezTo>
                        <a:pt x="118" y="97"/>
                        <a:pt x="118" y="97"/>
                        <a:pt x="118" y="97"/>
                      </a:cubicBezTo>
                      <a:cubicBezTo>
                        <a:pt x="118" y="97"/>
                        <a:pt x="118" y="98"/>
                        <a:pt x="118" y="98"/>
                      </a:cubicBezTo>
                      <a:cubicBezTo>
                        <a:pt x="118" y="98"/>
                        <a:pt x="118" y="98"/>
                        <a:pt x="118" y="98"/>
                      </a:cubicBezTo>
                      <a:cubicBezTo>
                        <a:pt x="118" y="98"/>
                        <a:pt x="118" y="97"/>
                        <a:pt x="118" y="97"/>
                      </a:cubicBezTo>
                      <a:close/>
                      <a:moveTo>
                        <a:pt x="118" y="63"/>
                      </a:moveTo>
                      <a:cubicBezTo>
                        <a:pt x="118" y="61"/>
                        <a:pt x="116" y="62"/>
                        <a:pt x="115" y="61"/>
                      </a:cubicBezTo>
                      <a:cubicBezTo>
                        <a:pt x="117" y="61"/>
                        <a:pt x="117" y="61"/>
                        <a:pt x="119" y="61"/>
                      </a:cubicBezTo>
                      <a:cubicBezTo>
                        <a:pt x="119" y="62"/>
                        <a:pt x="118" y="62"/>
                        <a:pt x="118" y="61"/>
                      </a:cubicBezTo>
                      <a:cubicBezTo>
                        <a:pt x="118" y="63"/>
                        <a:pt x="118" y="61"/>
                        <a:pt x="118" y="62"/>
                      </a:cubicBezTo>
                      <a:cubicBezTo>
                        <a:pt x="118" y="62"/>
                        <a:pt x="118" y="62"/>
                        <a:pt x="118" y="63"/>
                      </a:cubicBezTo>
                      <a:close/>
                      <a:moveTo>
                        <a:pt x="120" y="71"/>
                      </a:moveTo>
                      <a:cubicBezTo>
                        <a:pt x="120" y="73"/>
                        <a:pt x="120" y="70"/>
                        <a:pt x="121" y="70"/>
                      </a:cubicBezTo>
                      <a:cubicBezTo>
                        <a:pt x="121" y="71"/>
                        <a:pt x="121" y="71"/>
                        <a:pt x="122" y="71"/>
                      </a:cubicBezTo>
                      <a:cubicBezTo>
                        <a:pt x="122" y="70"/>
                        <a:pt x="123" y="71"/>
                        <a:pt x="124" y="70"/>
                      </a:cubicBezTo>
                      <a:cubicBezTo>
                        <a:pt x="124" y="73"/>
                        <a:pt x="121" y="72"/>
                        <a:pt x="120" y="71"/>
                      </a:cubicBezTo>
                      <a:close/>
                      <a:moveTo>
                        <a:pt x="124" y="101"/>
                      </a:moveTo>
                      <a:cubicBezTo>
                        <a:pt x="125" y="102"/>
                        <a:pt x="125" y="102"/>
                        <a:pt x="125" y="102"/>
                      </a:cubicBezTo>
                      <a:cubicBezTo>
                        <a:pt x="125" y="103"/>
                        <a:pt x="124" y="101"/>
                        <a:pt x="124" y="101"/>
                      </a:cubicBezTo>
                      <a:cubicBezTo>
                        <a:pt x="125" y="101"/>
                        <a:pt x="125" y="100"/>
                        <a:pt x="126" y="101"/>
                      </a:cubicBezTo>
                      <a:cubicBezTo>
                        <a:pt x="126" y="102"/>
                        <a:pt x="126" y="101"/>
                        <a:pt x="126" y="102"/>
                      </a:cubicBezTo>
                      <a:cubicBezTo>
                        <a:pt x="125" y="102"/>
                        <a:pt x="125" y="101"/>
                        <a:pt x="124" y="101"/>
                      </a:cubicBezTo>
                      <a:close/>
                      <a:moveTo>
                        <a:pt x="132" y="68"/>
                      </a:moveTo>
                      <a:cubicBezTo>
                        <a:pt x="132" y="69"/>
                        <a:pt x="132" y="69"/>
                        <a:pt x="132" y="69"/>
                      </a:cubicBezTo>
                      <a:cubicBezTo>
                        <a:pt x="133" y="68"/>
                        <a:pt x="133" y="69"/>
                        <a:pt x="135" y="69"/>
                      </a:cubicBezTo>
                      <a:cubicBezTo>
                        <a:pt x="135" y="70"/>
                        <a:pt x="134" y="69"/>
                        <a:pt x="134" y="70"/>
                      </a:cubicBezTo>
                      <a:cubicBezTo>
                        <a:pt x="135" y="71"/>
                        <a:pt x="135" y="70"/>
                        <a:pt x="135" y="70"/>
                      </a:cubicBezTo>
                      <a:cubicBezTo>
                        <a:pt x="135" y="71"/>
                        <a:pt x="135" y="71"/>
                        <a:pt x="135" y="71"/>
                      </a:cubicBezTo>
                      <a:cubicBezTo>
                        <a:pt x="135" y="72"/>
                        <a:pt x="135" y="71"/>
                        <a:pt x="135" y="71"/>
                      </a:cubicBezTo>
                      <a:cubicBezTo>
                        <a:pt x="133" y="73"/>
                        <a:pt x="130" y="71"/>
                        <a:pt x="128" y="71"/>
                      </a:cubicBezTo>
                      <a:cubicBezTo>
                        <a:pt x="127" y="72"/>
                        <a:pt x="125" y="72"/>
                        <a:pt x="124" y="71"/>
                      </a:cubicBezTo>
                      <a:cubicBezTo>
                        <a:pt x="124" y="70"/>
                        <a:pt x="125" y="70"/>
                        <a:pt x="125" y="70"/>
                      </a:cubicBezTo>
                      <a:cubicBezTo>
                        <a:pt x="125" y="70"/>
                        <a:pt x="125" y="70"/>
                        <a:pt x="125" y="70"/>
                      </a:cubicBezTo>
                      <a:cubicBezTo>
                        <a:pt x="125" y="69"/>
                        <a:pt x="125" y="69"/>
                        <a:pt x="125" y="69"/>
                      </a:cubicBezTo>
                      <a:cubicBezTo>
                        <a:pt x="125" y="70"/>
                        <a:pt x="125" y="69"/>
                        <a:pt x="125" y="70"/>
                      </a:cubicBezTo>
                      <a:cubicBezTo>
                        <a:pt x="127" y="69"/>
                        <a:pt x="129" y="69"/>
                        <a:pt x="131" y="69"/>
                      </a:cubicBezTo>
                      <a:cubicBezTo>
                        <a:pt x="131" y="69"/>
                        <a:pt x="131" y="68"/>
                        <a:pt x="132" y="68"/>
                      </a:cubicBezTo>
                      <a:close/>
                      <a:moveTo>
                        <a:pt x="132" y="71"/>
                      </a:moveTo>
                      <a:cubicBezTo>
                        <a:pt x="132" y="71"/>
                        <a:pt x="132" y="70"/>
                        <a:pt x="132" y="70"/>
                      </a:cubicBezTo>
                      <a:cubicBezTo>
                        <a:pt x="133" y="70"/>
                        <a:pt x="133" y="70"/>
                        <a:pt x="133" y="70"/>
                      </a:cubicBezTo>
                      <a:cubicBezTo>
                        <a:pt x="132" y="69"/>
                        <a:pt x="132" y="70"/>
                        <a:pt x="132" y="71"/>
                      </a:cubicBezTo>
                      <a:close/>
                      <a:moveTo>
                        <a:pt x="127" y="71"/>
                      </a:moveTo>
                      <a:cubicBezTo>
                        <a:pt x="127" y="71"/>
                        <a:pt x="128" y="71"/>
                        <a:pt x="128" y="70"/>
                      </a:cubicBezTo>
                      <a:cubicBezTo>
                        <a:pt x="127" y="71"/>
                        <a:pt x="127" y="70"/>
                        <a:pt x="127" y="71"/>
                      </a:cubicBezTo>
                      <a:close/>
                      <a:moveTo>
                        <a:pt x="126" y="62"/>
                      </a:moveTo>
                      <a:cubicBezTo>
                        <a:pt x="126" y="62"/>
                        <a:pt x="126" y="63"/>
                        <a:pt x="127" y="62"/>
                      </a:cubicBezTo>
                      <a:cubicBezTo>
                        <a:pt x="127" y="63"/>
                        <a:pt x="127" y="63"/>
                        <a:pt x="127" y="63"/>
                      </a:cubicBezTo>
                      <a:cubicBezTo>
                        <a:pt x="126" y="63"/>
                        <a:pt x="126" y="63"/>
                        <a:pt x="126" y="63"/>
                      </a:cubicBezTo>
                      <a:cubicBezTo>
                        <a:pt x="126" y="62"/>
                        <a:pt x="126" y="63"/>
                        <a:pt x="125" y="63"/>
                      </a:cubicBezTo>
                      <a:cubicBezTo>
                        <a:pt x="126" y="63"/>
                        <a:pt x="126" y="62"/>
                        <a:pt x="125" y="62"/>
                      </a:cubicBezTo>
                      <a:cubicBezTo>
                        <a:pt x="125" y="62"/>
                        <a:pt x="126" y="63"/>
                        <a:pt x="126" y="62"/>
                      </a:cubicBezTo>
                      <a:close/>
                      <a:moveTo>
                        <a:pt x="125" y="58"/>
                      </a:moveTo>
                      <a:cubicBezTo>
                        <a:pt x="126" y="58"/>
                        <a:pt x="127" y="58"/>
                        <a:pt x="127" y="58"/>
                      </a:cubicBezTo>
                      <a:cubicBezTo>
                        <a:pt x="127" y="59"/>
                        <a:pt x="127" y="59"/>
                        <a:pt x="127" y="60"/>
                      </a:cubicBezTo>
                      <a:cubicBezTo>
                        <a:pt x="127" y="61"/>
                        <a:pt x="127" y="60"/>
                        <a:pt x="128" y="60"/>
                      </a:cubicBezTo>
                      <a:cubicBezTo>
                        <a:pt x="128" y="61"/>
                        <a:pt x="128" y="62"/>
                        <a:pt x="128" y="62"/>
                      </a:cubicBezTo>
                      <a:cubicBezTo>
                        <a:pt x="128" y="62"/>
                        <a:pt x="128" y="62"/>
                        <a:pt x="128" y="62"/>
                      </a:cubicBezTo>
                      <a:cubicBezTo>
                        <a:pt x="128" y="63"/>
                        <a:pt x="129" y="62"/>
                        <a:pt x="129" y="62"/>
                      </a:cubicBezTo>
                      <a:cubicBezTo>
                        <a:pt x="129" y="64"/>
                        <a:pt x="128" y="63"/>
                        <a:pt x="127" y="63"/>
                      </a:cubicBezTo>
                      <a:cubicBezTo>
                        <a:pt x="127" y="62"/>
                        <a:pt x="127" y="62"/>
                        <a:pt x="128" y="63"/>
                      </a:cubicBezTo>
                      <a:cubicBezTo>
                        <a:pt x="128" y="62"/>
                        <a:pt x="128" y="62"/>
                        <a:pt x="128" y="62"/>
                      </a:cubicBezTo>
                      <a:cubicBezTo>
                        <a:pt x="127" y="61"/>
                        <a:pt x="127" y="62"/>
                        <a:pt x="126" y="62"/>
                      </a:cubicBezTo>
                      <a:cubicBezTo>
                        <a:pt x="126" y="61"/>
                        <a:pt x="126" y="62"/>
                        <a:pt x="126" y="61"/>
                      </a:cubicBezTo>
                      <a:cubicBezTo>
                        <a:pt x="126" y="61"/>
                        <a:pt x="126" y="61"/>
                        <a:pt x="127" y="61"/>
                      </a:cubicBezTo>
                      <a:cubicBezTo>
                        <a:pt x="127" y="60"/>
                        <a:pt x="126" y="60"/>
                        <a:pt x="126" y="60"/>
                      </a:cubicBezTo>
                      <a:cubicBezTo>
                        <a:pt x="126" y="59"/>
                        <a:pt x="125" y="59"/>
                        <a:pt x="125" y="58"/>
                      </a:cubicBezTo>
                      <a:close/>
                      <a:moveTo>
                        <a:pt x="130" y="60"/>
                      </a:moveTo>
                      <a:cubicBezTo>
                        <a:pt x="130" y="61"/>
                        <a:pt x="130" y="61"/>
                        <a:pt x="131" y="61"/>
                      </a:cubicBezTo>
                      <a:cubicBezTo>
                        <a:pt x="131" y="63"/>
                        <a:pt x="129" y="61"/>
                        <a:pt x="129" y="62"/>
                      </a:cubicBezTo>
                      <a:cubicBezTo>
                        <a:pt x="129" y="62"/>
                        <a:pt x="129" y="62"/>
                        <a:pt x="129" y="62"/>
                      </a:cubicBezTo>
                      <a:cubicBezTo>
                        <a:pt x="129" y="62"/>
                        <a:pt x="129" y="62"/>
                        <a:pt x="129" y="62"/>
                      </a:cubicBezTo>
                      <a:cubicBezTo>
                        <a:pt x="129" y="61"/>
                        <a:pt x="130" y="62"/>
                        <a:pt x="129" y="61"/>
                      </a:cubicBezTo>
                      <a:cubicBezTo>
                        <a:pt x="129" y="61"/>
                        <a:pt x="129" y="61"/>
                        <a:pt x="129" y="61"/>
                      </a:cubicBezTo>
                      <a:cubicBezTo>
                        <a:pt x="130" y="61"/>
                        <a:pt x="130" y="60"/>
                        <a:pt x="130" y="60"/>
                      </a:cubicBezTo>
                      <a:cubicBezTo>
                        <a:pt x="130" y="60"/>
                        <a:pt x="130" y="60"/>
                        <a:pt x="130" y="60"/>
                      </a:cubicBezTo>
                      <a:close/>
                      <a:moveTo>
                        <a:pt x="132" y="80"/>
                      </a:moveTo>
                      <a:cubicBezTo>
                        <a:pt x="134" y="80"/>
                        <a:pt x="133" y="80"/>
                        <a:pt x="134" y="79"/>
                      </a:cubicBezTo>
                      <a:cubicBezTo>
                        <a:pt x="133" y="78"/>
                        <a:pt x="133" y="79"/>
                        <a:pt x="133" y="78"/>
                      </a:cubicBezTo>
                      <a:cubicBezTo>
                        <a:pt x="133" y="79"/>
                        <a:pt x="132" y="79"/>
                        <a:pt x="133" y="80"/>
                      </a:cubicBezTo>
                      <a:cubicBezTo>
                        <a:pt x="132" y="80"/>
                        <a:pt x="132" y="79"/>
                        <a:pt x="131" y="79"/>
                      </a:cubicBezTo>
                      <a:cubicBezTo>
                        <a:pt x="131" y="79"/>
                        <a:pt x="132" y="79"/>
                        <a:pt x="131" y="78"/>
                      </a:cubicBezTo>
                      <a:cubicBezTo>
                        <a:pt x="132" y="78"/>
                        <a:pt x="132" y="79"/>
                        <a:pt x="132" y="79"/>
                      </a:cubicBezTo>
                      <a:cubicBezTo>
                        <a:pt x="133" y="79"/>
                        <a:pt x="133" y="79"/>
                        <a:pt x="133" y="78"/>
                      </a:cubicBezTo>
                      <a:cubicBezTo>
                        <a:pt x="133" y="77"/>
                        <a:pt x="132" y="77"/>
                        <a:pt x="132" y="77"/>
                      </a:cubicBezTo>
                      <a:cubicBezTo>
                        <a:pt x="132" y="77"/>
                        <a:pt x="132" y="77"/>
                        <a:pt x="132" y="76"/>
                      </a:cubicBezTo>
                      <a:cubicBezTo>
                        <a:pt x="133" y="76"/>
                        <a:pt x="133" y="77"/>
                        <a:pt x="134" y="78"/>
                      </a:cubicBezTo>
                      <a:cubicBezTo>
                        <a:pt x="134" y="78"/>
                        <a:pt x="134" y="78"/>
                        <a:pt x="134" y="78"/>
                      </a:cubicBezTo>
                      <a:cubicBezTo>
                        <a:pt x="134" y="78"/>
                        <a:pt x="135" y="78"/>
                        <a:pt x="135" y="79"/>
                      </a:cubicBezTo>
                      <a:cubicBezTo>
                        <a:pt x="135" y="79"/>
                        <a:pt x="134" y="79"/>
                        <a:pt x="134" y="79"/>
                      </a:cubicBezTo>
                      <a:cubicBezTo>
                        <a:pt x="135" y="79"/>
                        <a:pt x="135" y="79"/>
                        <a:pt x="135" y="81"/>
                      </a:cubicBezTo>
                      <a:cubicBezTo>
                        <a:pt x="135" y="81"/>
                        <a:pt x="135" y="81"/>
                        <a:pt x="135" y="81"/>
                      </a:cubicBezTo>
                      <a:cubicBezTo>
                        <a:pt x="135" y="81"/>
                        <a:pt x="135" y="81"/>
                        <a:pt x="135" y="80"/>
                      </a:cubicBezTo>
                      <a:cubicBezTo>
                        <a:pt x="134" y="80"/>
                        <a:pt x="135" y="82"/>
                        <a:pt x="134" y="82"/>
                      </a:cubicBezTo>
                      <a:cubicBezTo>
                        <a:pt x="135" y="83"/>
                        <a:pt x="135" y="82"/>
                        <a:pt x="136" y="82"/>
                      </a:cubicBezTo>
                      <a:cubicBezTo>
                        <a:pt x="136" y="84"/>
                        <a:pt x="135" y="83"/>
                        <a:pt x="134" y="83"/>
                      </a:cubicBezTo>
                      <a:cubicBezTo>
                        <a:pt x="134" y="83"/>
                        <a:pt x="134" y="82"/>
                        <a:pt x="134" y="82"/>
                      </a:cubicBezTo>
                      <a:cubicBezTo>
                        <a:pt x="134" y="81"/>
                        <a:pt x="133" y="81"/>
                        <a:pt x="132" y="81"/>
                      </a:cubicBezTo>
                      <a:cubicBezTo>
                        <a:pt x="132" y="81"/>
                        <a:pt x="133" y="81"/>
                        <a:pt x="132" y="80"/>
                      </a:cubicBezTo>
                      <a:close/>
                      <a:moveTo>
                        <a:pt x="134" y="81"/>
                      </a:moveTo>
                      <a:cubicBezTo>
                        <a:pt x="134" y="81"/>
                        <a:pt x="134" y="79"/>
                        <a:pt x="134" y="79"/>
                      </a:cubicBezTo>
                      <a:cubicBezTo>
                        <a:pt x="134" y="80"/>
                        <a:pt x="134" y="80"/>
                        <a:pt x="134" y="81"/>
                      </a:cubicBezTo>
                      <a:close/>
                      <a:moveTo>
                        <a:pt x="131" y="78"/>
                      </a:moveTo>
                      <a:cubicBezTo>
                        <a:pt x="131" y="77"/>
                        <a:pt x="131" y="77"/>
                        <a:pt x="132" y="76"/>
                      </a:cubicBezTo>
                      <a:cubicBezTo>
                        <a:pt x="132" y="77"/>
                        <a:pt x="131" y="78"/>
                        <a:pt x="131" y="78"/>
                      </a:cubicBezTo>
                      <a:close/>
                      <a:moveTo>
                        <a:pt x="136" y="79"/>
                      </a:moveTo>
                      <a:cubicBezTo>
                        <a:pt x="135" y="79"/>
                        <a:pt x="135" y="77"/>
                        <a:pt x="136" y="77"/>
                      </a:cubicBezTo>
                      <a:cubicBezTo>
                        <a:pt x="136" y="78"/>
                        <a:pt x="136" y="78"/>
                        <a:pt x="136" y="79"/>
                      </a:cubicBezTo>
                      <a:close/>
                      <a:moveTo>
                        <a:pt x="137" y="79"/>
                      </a:moveTo>
                      <a:cubicBezTo>
                        <a:pt x="136" y="78"/>
                        <a:pt x="136" y="75"/>
                        <a:pt x="137" y="75"/>
                      </a:cubicBezTo>
                      <a:cubicBezTo>
                        <a:pt x="137" y="74"/>
                        <a:pt x="136" y="74"/>
                        <a:pt x="136" y="75"/>
                      </a:cubicBezTo>
                      <a:cubicBezTo>
                        <a:pt x="136" y="75"/>
                        <a:pt x="136" y="74"/>
                        <a:pt x="136" y="74"/>
                      </a:cubicBezTo>
                      <a:cubicBezTo>
                        <a:pt x="135" y="74"/>
                        <a:pt x="135" y="75"/>
                        <a:pt x="135" y="74"/>
                      </a:cubicBezTo>
                      <a:cubicBezTo>
                        <a:pt x="135" y="73"/>
                        <a:pt x="136" y="74"/>
                        <a:pt x="135" y="73"/>
                      </a:cubicBezTo>
                      <a:cubicBezTo>
                        <a:pt x="136" y="74"/>
                        <a:pt x="137" y="73"/>
                        <a:pt x="138" y="74"/>
                      </a:cubicBezTo>
                      <a:cubicBezTo>
                        <a:pt x="138" y="74"/>
                        <a:pt x="138" y="75"/>
                        <a:pt x="138" y="74"/>
                      </a:cubicBezTo>
                      <a:cubicBezTo>
                        <a:pt x="137" y="74"/>
                        <a:pt x="138" y="75"/>
                        <a:pt x="138" y="75"/>
                      </a:cubicBezTo>
                      <a:cubicBezTo>
                        <a:pt x="137" y="75"/>
                        <a:pt x="137" y="78"/>
                        <a:pt x="137" y="79"/>
                      </a:cubicBezTo>
                      <a:close/>
                      <a:moveTo>
                        <a:pt x="143" y="72"/>
                      </a:moveTo>
                      <a:cubicBezTo>
                        <a:pt x="142" y="71"/>
                        <a:pt x="141" y="73"/>
                        <a:pt x="140" y="71"/>
                      </a:cubicBezTo>
                      <a:cubicBezTo>
                        <a:pt x="140" y="71"/>
                        <a:pt x="139" y="71"/>
                        <a:pt x="140" y="72"/>
                      </a:cubicBezTo>
                      <a:cubicBezTo>
                        <a:pt x="139" y="72"/>
                        <a:pt x="139" y="71"/>
                        <a:pt x="139" y="72"/>
                      </a:cubicBezTo>
                      <a:cubicBezTo>
                        <a:pt x="138" y="71"/>
                        <a:pt x="138" y="70"/>
                        <a:pt x="138" y="70"/>
                      </a:cubicBezTo>
                      <a:cubicBezTo>
                        <a:pt x="138" y="69"/>
                        <a:pt x="138" y="70"/>
                        <a:pt x="139" y="69"/>
                      </a:cubicBezTo>
                      <a:cubicBezTo>
                        <a:pt x="139" y="69"/>
                        <a:pt x="138" y="69"/>
                        <a:pt x="138" y="69"/>
                      </a:cubicBezTo>
                      <a:cubicBezTo>
                        <a:pt x="138" y="68"/>
                        <a:pt x="138" y="68"/>
                        <a:pt x="138" y="68"/>
                      </a:cubicBezTo>
                      <a:cubicBezTo>
                        <a:pt x="138" y="68"/>
                        <a:pt x="138" y="68"/>
                        <a:pt x="138" y="68"/>
                      </a:cubicBezTo>
                      <a:cubicBezTo>
                        <a:pt x="139" y="68"/>
                        <a:pt x="138" y="68"/>
                        <a:pt x="138" y="67"/>
                      </a:cubicBezTo>
                      <a:cubicBezTo>
                        <a:pt x="137" y="66"/>
                        <a:pt x="135" y="68"/>
                        <a:pt x="134" y="66"/>
                      </a:cubicBezTo>
                      <a:cubicBezTo>
                        <a:pt x="135" y="66"/>
                        <a:pt x="135" y="66"/>
                        <a:pt x="136" y="65"/>
                      </a:cubicBezTo>
                      <a:cubicBezTo>
                        <a:pt x="136" y="66"/>
                        <a:pt x="138" y="66"/>
                        <a:pt x="138" y="66"/>
                      </a:cubicBezTo>
                      <a:cubicBezTo>
                        <a:pt x="138" y="66"/>
                        <a:pt x="139" y="66"/>
                        <a:pt x="139" y="66"/>
                      </a:cubicBezTo>
                      <a:cubicBezTo>
                        <a:pt x="139" y="65"/>
                        <a:pt x="139" y="65"/>
                        <a:pt x="139" y="65"/>
                      </a:cubicBezTo>
                      <a:cubicBezTo>
                        <a:pt x="140" y="65"/>
                        <a:pt x="141" y="65"/>
                        <a:pt x="141" y="64"/>
                      </a:cubicBezTo>
                      <a:cubicBezTo>
                        <a:pt x="142" y="65"/>
                        <a:pt x="143" y="63"/>
                        <a:pt x="144" y="63"/>
                      </a:cubicBezTo>
                      <a:cubicBezTo>
                        <a:pt x="143" y="63"/>
                        <a:pt x="141" y="64"/>
                        <a:pt x="143" y="63"/>
                      </a:cubicBezTo>
                      <a:cubicBezTo>
                        <a:pt x="143" y="63"/>
                        <a:pt x="143" y="62"/>
                        <a:pt x="143" y="62"/>
                      </a:cubicBezTo>
                      <a:cubicBezTo>
                        <a:pt x="143" y="62"/>
                        <a:pt x="143" y="62"/>
                        <a:pt x="142" y="62"/>
                      </a:cubicBezTo>
                      <a:cubicBezTo>
                        <a:pt x="142" y="61"/>
                        <a:pt x="143" y="61"/>
                        <a:pt x="142" y="61"/>
                      </a:cubicBezTo>
                      <a:cubicBezTo>
                        <a:pt x="142" y="61"/>
                        <a:pt x="142" y="61"/>
                        <a:pt x="142" y="61"/>
                      </a:cubicBezTo>
                      <a:cubicBezTo>
                        <a:pt x="142" y="61"/>
                        <a:pt x="142" y="61"/>
                        <a:pt x="142" y="61"/>
                      </a:cubicBezTo>
                      <a:cubicBezTo>
                        <a:pt x="142" y="62"/>
                        <a:pt x="142" y="62"/>
                        <a:pt x="142" y="62"/>
                      </a:cubicBezTo>
                      <a:cubicBezTo>
                        <a:pt x="141" y="61"/>
                        <a:pt x="141" y="62"/>
                        <a:pt x="140" y="62"/>
                      </a:cubicBezTo>
                      <a:cubicBezTo>
                        <a:pt x="140" y="61"/>
                        <a:pt x="140" y="61"/>
                        <a:pt x="140" y="61"/>
                      </a:cubicBezTo>
                      <a:cubicBezTo>
                        <a:pt x="140" y="59"/>
                        <a:pt x="141" y="61"/>
                        <a:pt x="141" y="59"/>
                      </a:cubicBezTo>
                      <a:cubicBezTo>
                        <a:pt x="142" y="60"/>
                        <a:pt x="142" y="59"/>
                        <a:pt x="143" y="59"/>
                      </a:cubicBezTo>
                      <a:cubicBezTo>
                        <a:pt x="143" y="59"/>
                        <a:pt x="142" y="60"/>
                        <a:pt x="142" y="60"/>
                      </a:cubicBezTo>
                      <a:cubicBezTo>
                        <a:pt x="143" y="61"/>
                        <a:pt x="143" y="60"/>
                        <a:pt x="143" y="61"/>
                      </a:cubicBezTo>
                      <a:cubicBezTo>
                        <a:pt x="143" y="61"/>
                        <a:pt x="143" y="60"/>
                        <a:pt x="143" y="61"/>
                      </a:cubicBezTo>
                      <a:cubicBezTo>
                        <a:pt x="143" y="61"/>
                        <a:pt x="143" y="62"/>
                        <a:pt x="143" y="62"/>
                      </a:cubicBezTo>
                      <a:cubicBezTo>
                        <a:pt x="143" y="62"/>
                        <a:pt x="144" y="62"/>
                        <a:pt x="144" y="62"/>
                      </a:cubicBezTo>
                      <a:cubicBezTo>
                        <a:pt x="144" y="62"/>
                        <a:pt x="145" y="62"/>
                        <a:pt x="146" y="62"/>
                      </a:cubicBezTo>
                      <a:cubicBezTo>
                        <a:pt x="146" y="61"/>
                        <a:pt x="145" y="62"/>
                        <a:pt x="145" y="61"/>
                      </a:cubicBezTo>
                      <a:cubicBezTo>
                        <a:pt x="145" y="61"/>
                        <a:pt x="146" y="61"/>
                        <a:pt x="146" y="61"/>
                      </a:cubicBezTo>
                      <a:cubicBezTo>
                        <a:pt x="146" y="61"/>
                        <a:pt x="146" y="61"/>
                        <a:pt x="146" y="61"/>
                      </a:cubicBezTo>
                      <a:cubicBezTo>
                        <a:pt x="146" y="60"/>
                        <a:pt x="145" y="61"/>
                        <a:pt x="145" y="60"/>
                      </a:cubicBezTo>
                      <a:cubicBezTo>
                        <a:pt x="145" y="60"/>
                        <a:pt x="145" y="61"/>
                        <a:pt x="144" y="61"/>
                      </a:cubicBezTo>
                      <a:cubicBezTo>
                        <a:pt x="144" y="60"/>
                        <a:pt x="144" y="61"/>
                        <a:pt x="143" y="61"/>
                      </a:cubicBezTo>
                      <a:cubicBezTo>
                        <a:pt x="143" y="60"/>
                        <a:pt x="143" y="60"/>
                        <a:pt x="143" y="60"/>
                      </a:cubicBezTo>
                      <a:cubicBezTo>
                        <a:pt x="144" y="60"/>
                        <a:pt x="144" y="60"/>
                        <a:pt x="145" y="60"/>
                      </a:cubicBezTo>
                      <a:cubicBezTo>
                        <a:pt x="144" y="58"/>
                        <a:pt x="145" y="59"/>
                        <a:pt x="146" y="58"/>
                      </a:cubicBezTo>
                      <a:cubicBezTo>
                        <a:pt x="146" y="58"/>
                        <a:pt x="146" y="58"/>
                        <a:pt x="146" y="59"/>
                      </a:cubicBezTo>
                      <a:cubicBezTo>
                        <a:pt x="146" y="59"/>
                        <a:pt x="146" y="58"/>
                        <a:pt x="147" y="58"/>
                      </a:cubicBezTo>
                      <a:cubicBezTo>
                        <a:pt x="147" y="57"/>
                        <a:pt x="146" y="57"/>
                        <a:pt x="146" y="57"/>
                      </a:cubicBezTo>
                      <a:cubicBezTo>
                        <a:pt x="146" y="57"/>
                        <a:pt x="146" y="57"/>
                        <a:pt x="146" y="57"/>
                      </a:cubicBezTo>
                      <a:cubicBezTo>
                        <a:pt x="146" y="58"/>
                        <a:pt x="145" y="57"/>
                        <a:pt x="145" y="58"/>
                      </a:cubicBezTo>
                      <a:cubicBezTo>
                        <a:pt x="145" y="57"/>
                        <a:pt x="145" y="57"/>
                        <a:pt x="145" y="57"/>
                      </a:cubicBezTo>
                      <a:cubicBezTo>
                        <a:pt x="145" y="57"/>
                        <a:pt x="145" y="57"/>
                        <a:pt x="145" y="57"/>
                      </a:cubicBezTo>
                      <a:cubicBezTo>
                        <a:pt x="145" y="57"/>
                        <a:pt x="145" y="57"/>
                        <a:pt x="145" y="56"/>
                      </a:cubicBezTo>
                      <a:cubicBezTo>
                        <a:pt x="145" y="57"/>
                        <a:pt x="146" y="57"/>
                        <a:pt x="146" y="56"/>
                      </a:cubicBezTo>
                      <a:cubicBezTo>
                        <a:pt x="146" y="56"/>
                        <a:pt x="147" y="56"/>
                        <a:pt x="147" y="56"/>
                      </a:cubicBezTo>
                      <a:cubicBezTo>
                        <a:pt x="148" y="56"/>
                        <a:pt x="147" y="57"/>
                        <a:pt x="147" y="57"/>
                      </a:cubicBezTo>
                      <a:cubicBezTo>
                        <a:pt x="147" y="57"/>
                        <a:pt x="147" y="57"/>
                        <a:pt x="146" y="57"/>
                      </a:cubicBezTo>
                      <a:cubicBezTo>
                        <a:pt x="146" y="57"/>
                        <a:pt x="147" y="57"/>
                        <a:pt x="147" y="57"/>
                      </a:cubicBezTo>
                      <a:cubicBezTo>
                        <a:pt x="147" y="57"/>
                        <a:pt x="147" y="57"/>
                        <a:pt x="148" y="57"/>
                      </a:cubicBezTo>
                      <a:cubicBezTo>
                        <a:pt x="148" y="57"/>
                        <a:pt x="148" y="57"/>
                        <a:pt x="148" y="58"/>
                      </a:cubicBezTo>
                      <a:cubicBezTo>
                        <a:pt x="149" y="57"/>
                        <a:pt x="148" y="57"/>
                        <a:pt x="148" y="57"/>
                      </a:cubicBezTo>
                      <a:cubicBezTo>
                        <a:pt x="149" y="57"/>
                        <a:pt x="149" y="57"/>
                        <a:pt x="149" y="57"/>
                      </a:cubicBezTo>
                      <a:cubicBezTo>
                        <a:pt x="149" y="58"/>
                        <a:pt x="149" y="58"/>
                        <a:pt x="149" y="58"/>
                      </a:cubicBezTo>
                      <a:cubicBezTo>
                        <a:pt x="149" y="58"/>
                        <a:pt x="149" y="58"/>
                        <a:pt x="149" y="58"/>
                      </a:cubicBezTo>
                      <a:cubicBezTo>
                        <a:pt x="150" y="59"/>
                        <a:pt x="150" y="57"/>
                        <a:pt x="150" y="58"/>
                      </a:cubicBezTo>
                      <a:cubicBezTo>
                        <a:pt x="151" y="57"/>
                        <a:pt x="150" y="58"/>
                        <a:pt x="150" y="57"/>
                      </a:cubicBezTo>
                      <a:cubicBezTo>
                        <a:pt x="150" y="56"/>
                        <a:pt x="151" y="58"/>
                        <a:pt x="151" y="57"/>
                      </a:cubicBezTo>
                      <a:cubicBezTo>
                        <a:pt x="151" y="57"/>
                        <a:pt x="151" y="57"/>
                        <a:pt x="151" y="58"/>
                      </a:cubicBezTo>
                      <a:cubicBezTo>
                        <a:pt x="151" y="57"/>
                        <a:pt x="152" y="58"/>
                        <a:pt x="152" y="59"/>
                      </a:cubicBezTo>
                      <a:cubicBezTo>
                        <a:pt x="151" y="59"/>
                        <a:pt x="151" y="59"/>
                        <a:pt x="151" y="59"/>
                      </a:cubicBezTo>
                      <a:cubicBezTo>
                        <a:pt x="151" y="58"/>
                        <a:pt x="151" y="59"/>
                        <a:pt x="151" y="59"/>
                      </a:cubicBezTo>
                      <a:cubicBezTo>
                        <a:pt x="151" y="60"/>
                        <a:pt x="150" y="60"/>
                        <a:pt x="150" y="60"/>
                      </a:cubicBezTo>
                      <a:cubicBezTo>
                        <a:pt x="150" y="61"/>
                        <a:pt x="150" y="60"/>
                        <a:pt x="150" y="61"/>
                      </a:cubicBezTo>
                      <a:cubicBezTo>
                        <a:pt x="151" y="60"/>
                        <a:pt x="151" y="60"/>
                        <a:pt x="152" y="60"/>
                      </a:cubicBezTo>
                      <a:cubicBezTo>
                        <a:pt x="152" y="61"/>
                        <a:pt x="151" y="61"/>
                        <a:pt x="151" y="60"/>
                      </a:cubicBezTo>
                      <a:cubicBezTo>
                        <a:pt x="151" y="61"/>
                        <a:pt x="151" y="61"/>
                        <a:pt x="151" y="61"/>
                      </a:cubicBezTo>
                      <a:cubicBezTo>
                        <a:pt x="151" y="61"/>
                        <a:pt x="151" y="61"/>
                        <a:pt x="152" y="61"/>
                      </a:cubicBezTo>
                      <a:cubicBezTo>
                        <a:pt x="152" y="61"/>
                        <a:pt x="152" y="61"/>
                        <a:pt x="152" y="62"/>
                      </a:cubicBezTo>
                      <a:cubicBezTo>
                        <a:pt x="152" y="62"/>
                        <a:pt x="152" y="62"/>
                        <a:pt x="152" y="62"/>
                      </a:cubicBezTo>
                      <a:cubicBezTo>
                        <a:pt x="151" y="62"/>
                        <a:pt x="151" y="62"/>
                        <a:pt x="151" y="61"/>
                      </a:cubicBezTo>
                      <a:cubicBezTo>
                        <a:pt x="151" y="61"/>
                        <a:pt x="151" y="62"/>
                        <a:pt x="150" y="62"/>
                      </a:cubicBezTo>
                      <a:cubicBezTo>
                        <a:pt x="151" y="63"/>
                        <a:pt x="151" y="62"/>
                        <a:pt x="152" y="63"/>
                      </a:cubicBezTo>
                      <a:cubicBezTo>
                        <a:pt x="151" y="63"/>
                        <a:pt x="152" y="64"/>
                        <a:pt x="151" y="64"/>
                      </a:cubicBezTo>
                      <a:cubicBezTo>
                        <a:pt x="151" y="64"/>
                        <a:pt x="152" y="64"/>
                        <a:pt x="152" y="64"/>
                      </a:cubicBezTo>
                      <a:cubicBezTo>
                        <a:pt x="151" y="63"/>
                        <a:pt x="152" y="64"/>
                        <a:pt x="152" y="62"/>
                      </a:cubicBezTo>
                      <a:cubicBezTo>
                        <a:pt x="152" y="62"/>
                        <a:pt x="153" y="63"/>
                        <a:pt x="152" y="63"/>
                      </a:cubicBezTo>
                      <a:cubicBezTo>
                        <a:pt x="152" y="64"/>
                        <a:pt x="152" y="63"/>
                        <a:pt x="153" y="63"/>
                      </a:cubicBezTo>
                      <a:cubicBezTo>
                        <a:pt x="153" y="64"/>
                        <a:pt x="153" y="64"/>
                        <a:pt x="153" y="64"/>
                      </a:cubicBezTo>
                      <a:cubicBezTo>
                        <a:pt x="153" y="65"/>
                        <a:pt x="153" y="63"/>
                        <a:pt x="152" y="64"/>
                      </a:cubicBezTo>
                      <a:cubicBezTo>
                        <a:pt x="152" y="64"/>
                        <a:pt x="152" y="65"/>
                        <a:pt x="153" y="65"/>
                      </a:cubicBezTo>
                      <a:cubicBezTo>
                        <a:pt x="153" y="65"/>
                        <a:pt x="153" y="65"/>
                        <a:pt x="153" y="64"/>
                      </a:cubicBezTo>
                      <a:cubicBezTo>
                        <a:pt x="153" y="65"/>
                        <a:pt x="152" y="65"/>
                        <a:pt x="153" y="66"/>
                      </a:cubicBezTo>
                      <a:cubicBezTo>
                        <a:pt x="154" y="66"/>
                        <a:pt x="153" y="64"/>
                        <a:pt x="153" y="63"/>
                      </a:cubicBezTo>
                      <a:cubicBezTo>
                        <a:pt x="153" y="63"/>
                        <a:pt x="152" y="63"/>
                        <a:pt x="152" y="62"/>
                      </a:cubicBezTo>
                      <a:cubicBezTo>
                        <a:pt x="153" y="62"/>
                        <a:pt x="153" y="63"/>
                        <a:pt x="154" y="62"/>
                      </a:cubicBezTo>
                      <a:cubicBezTo>
                        <a:pt x="154" y="63"/>
                        <a:pt x="154" y="63"/>
                        <a:pt x="154" y="63"/>
                      </a:cubicBezTo>
                      <a:cubicBezTo>
                        <a:pt x="154" y="63"/>
                        <a:pt x="155" y="63"/>
                        <a:pt x="155" y="62"/>
                      </a:cubicBezTo>
                      <a:cubicBezTo>
                        <a:pt x="156" y="62"/>
                        <a:pt x="155" y="62"/>
                        <a:pt x="155" y="63"/>
                      </a:cubicBezTo>
                      <a:cubicBezTo>
                        <a:pt x="155" y="63"/>
                        <a:pt x="156" y="63"/>
                        <a:pt x="156" y="63"/>
                      </a:cubicBezTo>
                      <a:cubicBezTo>
                        <a:pt x="156" y="64"/>
                        <a:pt x="156" y="63"/>
                        <a:pt x="156" y="64"/>
                      </a:cubicBezTo>
                      <a:cubicBezTo>
                        <a:pt x="157" y="64"/>
                        <a:pt x="157" y="64"/>
                        <a:pt x="157" y="64"/>
                      </a:cubicBezTo>
                      <a:cubicBezTo>
                        <a:pt x="157" y="65"/>
                        <a:pt x="157" y="66"/>
                        <a:pt x="157" y="66"/>
                      </a:cubicBezTo>
                      <a:cubicBezTo>
                        <a:pt x="157" y="66"/>
                        <a:pt x="157" y="66"/>
                        <a:pt x="157" y="67"/>
                      </a:cubicBezTo>
                      <a:cubicBezTo>
                        <a:pt x="157" y="66"/>
                        <a:pt x="156" y="66"/>
                        <a:pt x="156" y="66"/>
                      </a:cubicBezTo>
                      <a:cubicBezTo>
                        <a:pt x="156" y="67"/>
                        <a:pt x="156" y="67"/>
                        <a:pt x="155" y="66"/>
                      </a:cubicBezTo>
                      <a:cubicBezTo>
                        <a:pt x="155" y="66"/>
                        <a:pt x="156" y="66"/>
                        <a:pt x="156" y="66"/>
                      </a:cubicBezTo>
                      <a:cubicBezTo>
                        <a:pt x="155" y="64"/>
                        <a:pt x="154" y="66"/>
                        <a:pt x="154" y="66"/>
                      </a:cubicBezTo>
                      <a:cubicBezTo>
                        <a:pt x="154" y="66"/>
                        <a:pt x="154" y="66"/>
                        <a:pt x="155" y="66"/>
                      </a:cubicBezTo>
                      <a:cubicBezTo>
                        <a:pt x="155" y="66"/>
                        <a:pt x="155" y="67"/>
                        <a:pt x="155" y="67"/>
                      </a:cubicBezTo>
                      <a:cubicBezTo>
                        <a:pt x="155" y="67"/>
                        <a:pt x="154" y="67"/>
                        <a:pt x="153" y="66"/>
                      </a:cubicBezTo>
                      <a:cubicBezTo>
                        <a:pt x="153" y="68"/>
                        <a:pt x="152" y="66"/>
                        <a:pt x="152" y="67"/>
                      </a:cubicBezTo>
                      <a:cubicBezTo>
                        <a:pt x="151" y="67"/>
                        <a:pt x="152" y="68"/>
                        <a:pt x="152" y="68"/>
                      </a:cubicBezTo>
                      <a:cubicBezTo>
                        <a:pt x="151" y="68"/>
                        <a:pt x="150" y="67"/>
                        <a:pt x="151" y="68"/>
                      </a:cubicBezTo>
                      <a:cubicBezTo>
                        <a:pt x="150" y="68"/>
                        <a:pt x="150" y="68"/>
                        <a:pt x="150" y="68"/>
                      </a:cubicBezTo>
                      <a:cubicBezTo>
                        <a:pt x="150" y="68"/>
                        <a:pt x="150" y="68"/>
                        <a:pt x="150" y="67"/>
                      </a:cubicBezTo>
                      <a:cubicBezTo>
                        <a:pt x="149" y="67"/>
                        <a:pt x="150" y="68"/>
                        <a:pt x="149" y="68"/>
                      </a:cubicBezTo>
                      <a:cubicBezTo>
                        <a:pt x="150" y="67"/>
                        <a:pt x="149" y="67"/>
                        <a:pt x="148" y="67"/>
                      </a:cubicBezTo>
                      <a:cubicBezTo>
                        <a:pt x="149" y="66"/>
                        <a:pt x="147" y="65"/>
                        <a:pt x="146" y="64"/>
                      </a:cubicBezTo>
                      <a:cubicBezTo>
                        <a:pt x="147" y="65"/>
                        <a:pt x="147" y="66"/>
                        <a:pt x="148" y="66"/>
                      </a:cubicBezTo>
                      <a:cubicBezTo>
                        <a:pt x="148" y="67"/>
                        <a:pt x="147" y="67"/>
                        <a:pt x="147" y="67"/>
                      </a:cubicBezTo>
                      <a:cubicBezTo>
                        <a:pt x="148" y="67"/>
                        <a:pt x="148" y="68"/>
                        <a:pt x="149" y="68"/>
                      </a:cubicBezTo>
                      <a:cubicBezTo>
                        <a:pt x="149" y="69"/>
                        <a:pt x="148" y="68"/>
                        <a:pt x="148" y="68"/>
                      </a:cubicBezTo>
                      <a:cubicBezTo>
                        <a:pt x="148" y="68"/>
                        <a:pt x="148" y="68"/>
                        <a:pt x="148" y="68"/>
                      </a:cubicBezTo>
                      <a:cubicBezTo>
                        <a:pt x="148" y="68"/>
                        <a:pt x="148" y="68"/>
                        <a:pt x="148" y="67"/>
                      </a:cubicBezTo>
                      <a:cubicBezTo>
                        <a:pt x="147" y="67"/>
                        <a:pt x="148" y="68"/>
                        <a:pt x="147" y="68"/>
                      </a:cubicBezTo>
                      <a:cubicBezTo>
                        <a:pt x="148" y="67"/>
                        <a:pt x="146" y="68"/>
                        <a:pt x="147" y="67"/>
                      </a:cubicBezTo>
                      <a:cubicBezTo>
                        <a:pt x="146" y="67"/>
                        <a:pt x="146" y="67"/>
                        <a:pt x="146" y="67"/>
                      </a:cubicBezTo>
                      <a:cubicBezTo>
                        <a:pt x="146" y="67"/>
                        <a:pt x="146" y="68"/>
                        <a:pt x="146" y="68"/>
                      </a:cubicBezTo>
                      <a:cubicBezTo>
                        <a:pt x="146" y="68"/>
                        <a:pt x="145" y="67"/>
                        <a:pt x="145" y="67"/>
                      </a:cubicBezTo>
                      <a:cubicBezTo>
                        <a:pt x="145" y="67"/>
                        <a:pt x="145" y="68"/>
                        <a:pt x="145" y="68"/>
                      </a:cubicBezTo>
                      <a:cubicBezTo>
                        <a:pt x="145" y="68"/>
                        <a:pt x="146" y="67"/>
                        <a:pt x="147" y="69"/>
                      </a:cubicBezTo>
                      <a:cubicBezTo>
                        <a:pt x="146" y="69"/>
                        <a:pt x="146" y="69"/>
                        <a:pt x="146" y="69"/>
                      </a:cubicBezTo>
                      <a:cubicBezTo>
                        <a:pt x="146" y="70"/>
                        <a:pt x="147" y="69"/>
                        <a:pt x="147" y="70"/>
                      </a:cubicBezTo>
                      <a:cubicBezTo>
                        <a:pt x="147" y="70"/>
                        <a:pt x="146" y="68"/>
                        <a:pt x="147" y="68"/>
                      </a:cubicBezTo>
                      <a:cubicBezTo>
                        <a:pt x="147" y="68"/>
                        <a:pt x="147" y="70"/>
                        <a:pt x="148" y="70"/>
                      </a:cubicBezTo>
                      <a:cubicBezTo>
                        <a:pt x="148" y="71"/>
                        <a:pt x="147" y="71"/>
                        <a:pt x="147" y="71"/>
                      </a:cubicBezTo>
                      <a:cubicBezTo>
                        <a:pt x="148" y="71"/>
                        <a:pt x="148" y="72"/>
                        <a:pt x="148" y="72"/>
                      </a:cubicBezTo>
                      <a:cubicBezTo>
                        <a:pt x="148" y="72"/>
                        <a:pt x="149" y="72"/>
                        <a:pt x="149" y="71"/>
                      </a:cubicBezTo>
                      <a:cubicBezTo>
                        <a:pt x="151" y="72"/>
                        <a:pt x="151" y="69"/>
                        <a:pt x="153" y="71"/>
                      </a:cubicBezTo>
                      <a:cubicBezTo>
                        <a:pt x="154" y="70"/>
                        <a:pt x="154" y="71"/>
                        <a:pt x="155" y="71"/>
                      </a:cubicBezTo>
                      <a:cubicBezTo>
                        <a:pt x="155" y="71"/>
                        <a:pt x="155" y="72"/>
                        <a:pt x="155" y="72"/>
                      </a:cubicBezTo>
                      <a:cubicBezTo>
                        <a:pt x="156" y="72"/>
                        <a:pt x="156" y="72"/>
                        <a:pt x="156" y="72"/>
                      </a:cubicBezTo>
                      <a:cubicBezTo>
                        <a:pt x="156" y="71"/>
                        <a:pt x="156" y="71"/>
                        <a:pt x="156" y="71"/>
                      </a:cubicBezTo>
                      <a:cubicBezTo>
                        <a:pt x="156" y="70"/>
                        <a:pt x="156" y="71"/>
                        <a:pt x="157" y="71"/>
                      </a:cubicBezTo>
                      <a:cubicBezTo>
                        <a:pt x="157" y="72"/>
                        <a:pt x="157" y="71"/>
                        <a:pt x="157" y="71"/>
                      </a:cubicBezTo>
                      <a:cubicBezTo>
                        <a:pt x="157" y="73"/>
                        <a:pt x="156" y="72"/>
                        <a:pt x="155" y="72"/>
                      </a:cubicBezTo>
                      <a:cubicBezTo>
                        <a:pt x="155" y="71"/>
                        <a:pt x="155" y="72"/>
                        <a:pt x="155" y="71"/>
                      </a:cubicBezTo>
                      <a:cubicBezTo>
                        <a:pt x="155" y="71"/>
                        <a:pt x="154" y="72"/>
                        <a:pt x="154" y="71"/>
                      </a:cubicBezTo>
                      <a:cubicBezTo>
                        <a:pt x="154" y="71"/>
                        <a:pt x="154" y="72"/>
                        <a:pt x="154" y="72"/>
                      </a:cubicBezTo>
                      <a:cubicBezTo>
                        <a:pt x="151" y="73"/>
                        <a:pt x="148" y="72"/>
                        <a:pt x="145" y="74"/>
                      </a:cubicBezTo>
                      <a:cubicBezTo>
                        <a:pt x="145" y="75"/>
                        <a:pt x="145" y="75"/>
                        <a:pt x="145" y="75"/>
                      </a:cubicBezTo>
                      <a:cubicBezTo>
                        <a:pt x="144" y="75"/>
                        <a:pt x="144" y="76"/>
                        <a:pt x="144" y="77"/>
                      </a:cubicBezTo>
                      <a:cubicBezTo>
                        <a:pt x="144" y="75"/>
                        <a:pt x="146" y="76"/>
                        <a:pt x="146" y="75"/>
                      </a:cubicBezTo>
                      <a:cubicBezTo>
                        <a:pt x="146" y="75"/>
                        <a:pt x="146" y="76"/>
                        <a:pt x="146" y="76"/>
                      </a:cubicBezTo>
                      <a:cubicBezTo>
                        <a:pt x="146" y="76"/>
                        <a:pt x="146" y="77"/>
                        <a:pt x="145" y="76"/>
                      </a:cubicBezTo>
                      <a:cubicBezTo>
                        <a:pt x="145" y="76"/>
                        <a:pt x="145" y="77"/>
                        <a:pt x="145" y="77"/>
                      </a:cubicBezTo>
                      <a:cubicBezTo>
                        <a:pt x="147" y="77"/>
                        <a:pt x="147" y="78"/>
                        <a:pt x="149" y="78"/>
                      </a:cubicBezTo>
                      <a:cubicBezTo>
                        <a:pt x="148" y="78"/>
                        <a:pt x="150" y="79"/>
                        <a:pt x="149" y="79"/>
                      </a:cubicBezTo>
                      <a:cubicBezTo>
                        <a:pt x="149" y="79"/>
                        <a:pt x="150" y="80"/>
                        <a:pt x="149" y="79"/>
                      </a:cubicBezTo>
                      <a:cubicBezTo>
                        <a:pt x="150" y="80"/>
                        <a:pt x="149" y="80"/>
                        <a:pt x="149" y="79"/>
                      </a:cubicBezTo>
                      <a:cubicBezTo>
                        <a:pt x="148" y="79"/>
                        <a:pt x="148" y="79"/>
                        <a:pt x="148" y="80"/>
                      </a:cubicBezTo>
                      <a:cubicBezTo>
                        <a:pt x="147" y="80"/>
                        <a:pt x="147" y="79"/>
                        <a:pt x="147" y="79"/>
                      </a:cubicBezTo>
                      <a:cubicBezTo>
                        <a:pt x="147" y="79"/>
                        <a:pt x="147" y="79"/>
                        <a:pt x="147" y="80"/>
                      </a:cubicBezTo>
                      <a:cubicBezTo>
                        <a:pt x="146" y="79"/>
                        <a:pt x="146" y="81"/>
                        <a:pt x="145" y="80"/>
                      </a:cubicBezTo>
                      <a:cubicBezTo>
                        <a:pt x="145" y="81"/>
                        <a:pt x="145" y="81"/>
                        <a:pt x="145" y="81"/>
                      </a:cubicBezTo>
                      <a:cubicBezTo>
                        <a:pt x="146" y="81"/>
                        <a:pt x="146" y="80"/>
                        <a:pt x="146" y="81"/>
                      </a:cubicBezTo>
                      <a:cubicBezTo>
                        <a:pt x="146" y="81"/>
                        <a:pt x="145" y="82"/>
                        <a:pt x="145" y="82"/>
                      </a:cubicBezTo>
                      <a:cubicBezTo>
                        <a:pt x="145" y="83"/>
                        <a:pt x="145" y="83"/>
                        <a:pt x="145" y="83"/>
                      </a:cubicBezTo>
                      <a:cubicBezTo>
                        <a:pt x="145" y="83"/>
                        <a:pt x="145" y="83"/>
                        <a:pt x="145" y="83"/>
                      </a:cubicBezTo>
                      <a:cubicBezTo>
                        <a:pt x="145" y="83"/>
                        <a:pt x="145" y="83"/>
                        <a:pt x="146" y="83"/>
                      </a:cubicBezTo>
                      <a:cubicBezTo>
                        <a:pt x="146" y="84"/>
                        <a:pt x="147" y="84"/>
                        <a:pt x="147" y="85"/>
                      </a:cubicBezTo>
                      <a:cubicBezTo>
                        <a:pt x="147" y="85"/>
                        <a:pt x="147" y="85"/>
                        <a:pt x="147" y="84"/>
                      </a:cubicBezTo>
                      <a:cubicBezTo>
                        <a:pt x="148" y="84"/>
                        <a:pt x="148" y="85"/>
                        <a:pt x="148" y="86"/>
                      </a:cubicBezTo>
                      <a:cubicBezTo>
                        <a:pt x="147" y="86"/>
                        <a:pt x="147" y="87"/>
                        <a:pt x="147" y="86"/>
                      </a:cubicBezTo>
                      <a:cubicBezTo>
                        <a:pt x="147" y="86"/>
                        <a:pt x="147" y="86"/>
                        <a:pt x="147" y="87"/>
                      </a:cubicBezTo>
                      <a:cubicBezTo>
                        <a:pt x="147" y="87"/>
                        <a:pt x="147" y="87"/>
                        <a:pt x="147" y="87"/>
                      </a:cubicBezTo>
                      <a:cubicBezTo>
                        <a:pt x="147" y="88"/>
                        <a:pt x="147" y="88"/>
                        <a:pt x="148" y="88"/>
                      </a:cubicBezTo>
                      <a:cubicBezTo>
                        <a:pt x="148" y="90"/>
                        <a:pt x="146" y="88"/>
                        <a:pt x="145" y="89"/>
                      </a:cubicBezTo>
                      <a:cubicBezTo>
                        <a:pt x="145" y="90"/>
                        <a:pt x="146" y="90"/>
                        <a:pt x="146" y="91"/>
                      </a:cubicBezTo>
                      <a:cubicBezTo>
                        <a:pt x="145" y="91"/>
                        <a:pt x="145" y="91"/>
                        <a:pt x="145" y="91"/>
                      </a:cubicBezTo>
                      <a:cubicBezTo>
                        <a:pt x="145" y="91"/>
                        <a:pt x="145" y="93"/>
                        <a:pt x="144" y="93"/>
                      </a:cubicBezTo>
                      <a:cubicBezTo>
                        <a:pt x="145" y="93"/>
                        <a:pt x="144" y="92"/>
                        <a:pt x="144" y="92"/>
                      </a:cubicBezTo>
                      <a:cubicBezTo>
                        <a:pt x="143" y="93"/>
                        <a:pt x="143" y="90"/>
                        <a:pt x="142" y="89"/>
                      </a:cubicBezTo>
                      <a:cubicBezTo>
                        <a:pt x="142" y="89"/>
                        <a:pt x="143" y="89"/>
                        <a:pt x="143" y="89"/>
                      </a:cubicBezTo>
                      <a:cubicBezTo>
                        <a:pt x="143" y="89"/>
                        <a:pt x="143" y="88"/>
                        <a:pt x="143" y="89"/>
                      </a:cubicBezTo>
                      <a:cubicBezTo>
                        <a:pt x="142" y="88"/>
                        <a:pt x="144" y="88"/>
                        <a:pt x="143" y="88"/>
                      </a:cubicBezTo>
                      <a:cubicBezTo>
                        <a:pt x="143" y="87"/>
                        <a:pt x="143" y="87"/>
                        <a:pt x="143" y="87"/>
                      </a:cubicBezTo>
                      <a:cubicBezTo>
                        <a:pt x="143" y="86"/>
                        <a:pt x="142" y="87"/>
                        <a:pt x="142" y="87"/>
                      </a:cubicBezTo>
                      <a:cubicBezTo>
                        <a:pt x="142" y="86"/>
                        <a:pt x="141" y="85"/>
                        <a:pt x="141" y="85"/>
                      </a:cubicBezTo>
                      <a:cubicBezTo>
                        <a:pt x="141" y="84"/>
                        <a:pt x="141" y="84"/>
                        <a:pt x="142" y="84"/>
                      </a:cubicBezTo>
                      <a:cubicBezTo>
                        <a:pt x="141" y="83"/>
                        <a:pt x="140" y="84"/>
                        <a:pt x="139" y="83"/>
                      </a:cubicBezTo>
                      <a:cubicBezTo>
                        <a:pt x="139" y="82"/>
                        <a:pt x="140" y="82"/>
                        <a:pt x="140" y="82"/>
                      </a:cubicBezTo>
                      <a:cubicBezTo>
                        <a:pt x="140" y="81"/>
                        <a:pt x="139" y="82"/>
                        <a:pt x="138" y="81"/>
                      </a:cubicBezTo>
                      <a:cubicBezTo>
                        <a:pt x="139" y="81"/>
                        <a:pt x="139" y="81"/>
                        <a:pt x="139" y="81"/>
                      </a:cubicBezTo>
                      <a:cubicBezTo>
                        <a:pt x="140" y="80"/>
                        <a:pt x="140" y="81"/>
                        <a:pt x="140" y="81"/>
                      </a:cubicBezTo>
                      <a:cubicBezTo>
                        <a:pt x="140" y="81"/>
                        <a:pt x="140" y="81"/>
                        <a:pt x="140" y="81"/>
                      </a:cubicBezTo>
                      <a:cubicBezTo>
                        <a:pt x="140" y="82"/>
                        <a:pt x="140" y="81"/>
                        <a:pt x="140" y="81"/>
                      </a:cubicBezTo>
                      <a:cubicBezTo>
                        <a:pt x="140" y="80"/>
                        <a:pt x="141" y="79"/>
                        <a:pt x="142" y="79"/>
                      </a:cubicBezTo>
                      <a:cubicBezTo>
                        <a:pt x="142" y="78"/>
                        <a:pt x="141" y="79"/>
                        <a:pt x="141" y="78"/>
                      </a:cubicBezTo>
                      <a:cubicBezTo>
                        <a:pt x="142" y="78"/>
                        <a:pt x="142" y="78"/>
                        <a:pt x="142" y="78"/>
                      </a:cubicBezTo>
                      <a:cubicBezTo>
                        <a:pt x="142" y="78"/>
                        <a:pt x="142" y="78"/>
                        <a:pt x="142" y="78"/>
                      </a:cubicBezTo>
                      <a:cubicBezTo>
                        <a:pt x="142" y="77"/>
                        <a:pt x="142" y="77"/>
                        <a:pt x="142" y="77"/>
                      </a:cubicBezTo>
                      <a:cubicBezTo>
                        <a:pt x="142" y="77"/>
                        <a:pt x="142" y="77"/>
                        <a:pt x="142" y="76"/>
                      </a:cubicBezTo>
                      <a:cubicBezTo>
                        <a:pt x="142" y="77"/>
                        <a:pt x="140" y="75"/>
                        <a:pt x="140" y="77"/>
                      </a:cubicBezTo>
                      <a:cubicBezTo>
                        <a:pt x="140" y="76"/>
                        <a:pt x="139" y="75"/>
                        <a:pt x="138" y="77"/>
                      </a:cubicBezTo>
                      <a:cubicBezTo>
                        <a:pt x="139" y="76"/>
                        <a:pt x="139" y="77"/>
                        <a:pt x="140" y="77"/>
                      </a:cubicBezTo>
                      <a:cubicBezTo>
                        <a:pt x="139" y="77"/>
                        <a:pt x="139" y="78"/>
                        <a:pt x="139" y="79"/>
                      </a:cubicBezTo>
                      <a:cubicBezTo>
                        <a:pt x="139" y="78"/>
                        <a:pt x="138" y="76"/>
                        <a:pt x="138" y="77"/>
                      </a:cubicBezTo>
                      <a:cubicBezTo>
                        <a:pt x="138" y="77"/>
                        <a:pt x="139" y="76"/>
                        <a:pt x="138" y="76"/>
                      </a:cubicBezTo>
                      <a:cubicBezTo>
                        <a:pt x="137" y="74"/>
                        <a:pt x="139" y="75"/>
                        <a:pt x="139" y="75"/>
                      </a:cubicBezTo>
                      <a:cubicBezTo>
                        <a:pt x="140" y="75"/>
                        <a:pt x="140" y="74"/>
                        <a:pt x="141" y="75"/>
                      </a:cubicBezTo>
                      <a:cubicBezTo>
                        <a:pt x="141" y="75"/>
                        <a:pt x="141" y="76"/>
                        <a:pt x="141" y="75"/>
                      </a:cubicBezTo>
                      <a:cubicBezTo>
                        <a:pt x="142" y="75"/>
                        <a:pt x="141" y="75"/>
                        <a:pt x="142" y="75"/>
                      </a:cubicBezTo>
                      <a:cubicBezTo>
                        <a:pt x="142" y="74"/>
                        <a:pt x="141" y="74"/>
                        <a:pt x="141" y="74"/>
                      </a:cubicBezTo>
                      <a:cubicBezTo>
                        <a:pt x="141" y="74"/>
                        <a:pt x="142" y="74"/>
                        <a:pt x="143" y="73"/>
                      </a:cubicBezTo>
                      <a:cubicBezTo>
                        <a:pt x="142" y="72"/>
                        <a:pt x="142" y="72"/>
                        <a:pt x="143" y="72"/>
                      </a:cubicBezTo>
                      <a:close/>
                      <a:moveTo>
                        <a:pt x="144" y="91"/>
                      </a:moveTo>
                      <a:cubicBezTo>
                        <a:pt x="144" y="91"/>
                        <a:pt x="143" y="91"/>
                        <a:pt x="143" y="91"/>
                      </a:cubicBezTo>
                      <a:cubicBezTo>
                        <a:pt x="144" y="92"/>
                        <a:pt x="144" y="91"/>
                        <a:pt x="144" y="91"/>
                      </a:cubicBezTo>
                      <a:cubicBezTo>
                        <a:pt x="144" y="91"/>
                        <a:pt x="144" y="91"/>
                        <a:pt x="144" y="91"/>
                      </a:cubicBezTo>
                      <a:close/>
                      <a:moveTo>
                        <a:pt x="144" y="87"/>
                      </a:moveTo>
                      <a:cubicBezTo>
                        <a:pt x="144" y="87"/>
                        <a:pt x="143" y="88"/>
                        <a:pt x="144" y="89"/>
                      </a:cubicBezTo>
                      <a:cubicBezTo>
                        <a:pt x="144" y="89"/>
                        <a:pt x="145" y="87"/>
                        <a:pt x="145" y="89"/>
                      </a:cubicBezTo>
                      <a:cubicBezTo>
                        <a:pt x="145" y="88"/>
                        <a:pt x="146" y="88"/>
                        <a:pt x="147" y="88"/>
                      </a:cubicBezTo>
                      <a:cubicBezTo>
                        <a:pt x="147" y="87"/>
                        <a:pt x="146" y="88"/>
                        <a:pt x="146" y="87"/>
                      </a:cubicBezTo>
                      <a:cubicBezTo>
                        <a:pt x="146" y="88"/>
                        <a:pt x="145" y="87"/>
                        <a:pt x="145" y="88"/>
                      </a:cubicBezTo>
                      <a:cubicBezTo>
                        <a:pt x="145" y="87"/>
                        <a:pt x="144" y="88"/>
                        <a:pt x="144" y="87"/>
                      </a:cubicBezTo>
                      <a:cubicBezTo>
                        <a:pt x="144" y="86"/>
                        <a:pt x="144" y="87"/>
                        <a:pt x="144" y="87"/>
                      </a:cubicBezTo>
                      <a:close/>
                      <a:moveTo>
                        <a:pt x="144" y="84"/>
                      </a:moveTo>
                      <a:cubicBezTo>
                        <a:pt x="145" y="84"/>
                        <a:pt x="145" y="84"/>
                        <a:pt x="145" y="84"/>
                      </a:cubicBezTo>
                      <a:cubicBezTo>
                        <a:pt x="145" y="84"/>
                        <a:pt x="145" y="83"/>
                        <a:pt x="144" y="84"/>
                      </a:cubicBezTo>
                      <a:close/>
                      <a:moveTo>
                        <a:pt x="144" y="77"/>
                      </a:moveTo>
                      <a:cubicBezTo>
                        <a:pt x="143" y="77"/>
                        <a:pt x="143" y="78"/>
                        <a:pt x="143" y="79"/>
                      </a:cubicBezTo>
                      <a:cubicBezTo>
                        <a:pt x="144" y="79"/>
                        <a:pt x="144" y="79"/>
                        <a:pt x="144" y="79"/>
                      </a:cubicBezTo>
                      <a:cubicBezTo>
                        <a:pt x="143" y="78"/>
                        <a:pt x="143" y="78"/>
                        <a:pt x="144" y="77"/>
                      </a:cubicBezTo>
                      <a:close/>
                      <a:moveTo>
                        <a:pt x="154" y="65"/>
                      </a:moveTo>
                      <a:cubicBezTo>
                        <a:pt x="154" y="65"/>
                        <a:pt x="155" y="65"/>
                        <a:pt x="155" y="64"/>
                      </a:cubicBezTo>
                      <a:cubicBezTo>
                        <a:pt x="155" y="64"/>
                        <a:pt x="155" y="63"/>
                        <a:pt x="154" y="63"/>
                      </a:cubicBezTo>
                      <a:cubicBezTo>
                        <a:pt x="154" y="63"/>
                        <a:pt x="154" y="64"/>
                        <a:pt x="154" y="64"/>
                      </a:cubicBezTo>
                      <a:cubicBezTo>
                        <a:pt x="154" y="65"/>
                        <a:pt x="154" y="64"/>
                        <a:pt x="154" y="65"/>
                      </a:cubicBezTo>
                      <a:cubicBezTo>
                        <a:pt x="154" y="65"/>
                        <a:pt x="154" y="64"/>
                        <a:pt x="154" y="64"/>
                      </a:cubicBezTo>
                      <a:cubicBezTo>
                        <a:pt x="154" y="65"/>
                        <a:pt x="154" y="65"/>
                        <a:pt x="154" y="65"/>
                      </a:cubicBezTo>
                      <a:close/>
                      <a:moveTo>
                        <a:pt x="149" y="66"/>
                      </a:moveTo>
                      <a:cubicBezTo>
                        <a:pt x="149" y="66"/>
                        <a:pt x="149" y="65"/>
                        <a:pt x="149" y="65"/>
                      </a:cubicBezTo>
                      <a:cubicBezTo>
                        <a:pt x="149" y="65"/>
                        <a:pt x="149" y="65"/>
                        <a:pt x="149" y="65"/>
                      </a:cubicBezTo>
                      <a:cubicBezTo>
                        <a:pt x="149" y="65"/>
                        <a:pt x="149" y="66"/>
                        <a:pt x="149" y="66"/>
                      </a:cubicBezTo>
                      <a:close/>
                      <a:moveTo>
                        <a:pt x="151" y="66"/>
                      </a:moveTo>
                      <a:cubicBezTo>
                        <a:pt x="151" y="66"/>
                        <a:pt x="150" y="66"/>
                        <a:pt x="150" y="67"/>
                      </a:cubicBezTo>
                      <a:cubicBezTo>
                        <a:pt x="151" y="66"/>
                        <a:pt x="150" y="68"/>
                        <a:pt x="151" y="67"/>
                      </a:cubicBezTo>
                      <a:cubicBezTo>
                        <a:pt x="151" y="66"/>
                        <a:pt x="151" y="66"/>
                        <a:pt x="151" y="66"/>
                      </a:cubicBezTo>
                      <a:close/>
                      <a:moveTo>
                        <a:pt x="151" y="64"/>
                      </a:moveTo>
                      <a:cubicBezTo>
                        <a:pt x="150" y="65"/>
                        <a:pt x="150" y="66"/>
                        <a:pt x="149" y="67"/>
                      </a:cubicBezTo>
                      <a:cubicBezTo>
                        <a:pt x="149" y="67"/>
                        <a:pt x="150" y="67"/>
                        <a:pt x="150" y="67"/>
                      </a:cubicBezTo>
                      <a:cubicBezTo>
                        <a:pt x="150" y="67"/>
                        <a:pt x="150" y="66"/>
                        <a:pt x="150" y="66"/>
                      </a:cubicBezTo>
                      <a:cubicBezTo>
                        <a:pt x="151" y="66"/>
                        <a:pt x="151" y="65"/>
                        <a:pt x="151" y="64"/>
                      </a:cubicBezTo>
                      <a:close/>
                      <a:moveTo>
                        <a:pt x="142" y="60"/>
                      </a:moveTo>
                      <a:cubicBezTo>
                        <a:pt x="142" y="60"/>
                        <a:pt x="140" y="60"/>
                        <a:pt x="141" y="61"/>
                      </a:cubicBezTo>
                      <a:cubicBezTo>
                        <a:pt x="141" y="60"/>
                        <a:pt x="141" y="62"/>
                        <a:pt x="142" y="61"/>
                      </a:cubicBezTo>
                      <a:cubicBezTo>
                        <a:pt x="141" y="61"/>
                        <a:pt x="142" y="61"/>
                        <a:pt x="142" y="60"/>
                      </a:cubicBezTo>
                      <a:close/>
                      <a:moveTo>
                        <a:pt x="149" y="62"/>
                      </a:moveTo>
                      <a:cubicBezTo>
                        <a:pt x="149" y="62"/>
                        <a:pt x="149" y="63"/>
                        <a:pt x="148" y="63"/>
                      </a:cubicBezTo>
                      <a:cubicBezTo>
                        <a:pt x="148" y="62"/>
                        <a:pt x="148" y="62"/>
                        <a:pt x="148" y="63"/>
                      </a:cubicBezTo>
                      <a:cubicBezTo>
                        <a:pt x="149" y="64"/>
                        <a:pt x="149" y="63"/>
                        <a:pt x="150" y="62"/>
                      </a:cubicBezTo>
                      <a:cubicBezTo>
                        <a:pt x="150" y="62"/>
                        <a:pt x="150" y="62"/>
                        <a:pt x="149" y="62"/>
                      </a:cubicBezTo>
                      <a:cubicBezTo>
                        <a:pt x="149" y="62"/>
                        <a:pt x="150" y="62"/>
                        <a:pt x="150" y="61"/>
                      </a:cubicBezTo>
                      <a:cubicBezTo>
                        <a:pt x="149" y="61"/>
                        <a:pt x="149" y="62"/>
                        <a:pt x="149" y="62"/>
                      </a:cubicBezTo>
                      <a:close/>
                      <a:moveTo>
                        <a:pt x="148" y="64"/>
                      </a:moveTo>
                      <a:cubicBezTo>
                        <a:pt x="147" y="63"/>
                        <a:pt x="148" y="63"/>
                        <a:pt x="147" y="62"/>
                      </a:cubicBezTo>
                      <a:cubicBezTo>
                        <a:pt x="148" y="62"/>
                        <a:pt x="148" y="60"/>
                        <a:pt x="149" y="61"/>
                      </a:cubicBezTo>
                      <a:cubicBezTo>
                        <a:pt x="149" y="60"/>
                        <a:pt x="147" y="60"/>
                        <a:pt x="148" y="59"/>
                      </a:cubicBezTo>
                      <a:cubicBezTo>
                        <a:pt x="147" y="59"/>
                        <a:pt x="147" y="59"/>
                        <a:pt x="147" y="59"/>
                      </a:cubicBezTo>
                      <a:cubicBezTo>
                        <a:pt x="147" y="59"/>
                        <a:pt x="147" y="61"/>
                        <a:pt x="146" y="60"/>
                      </a:cubicBezTo>
                      <a:cubicBezTo>
                        <a:pt x="146" y="61"/>
                        <a:pt x="147" y="62"/>
                        <a:pt x="147" y="62"/>
                      </a:cubicBezTo>
                      <a:cubicBezTo>
                        <a:pt x="147" y="62"/>
                        <a:pt x="146" y="61"/>
                        <a:pt x="147" y="61"/>
                      </a:cubicBezTo>
                      <a:cubicBezTo>
                        <a:pt x="147" y="61"/>
                        <a:pt x="147" y="62"/>
                        <a:pt x="147" y="63"/>
                      </a:cubicBezTo>
                      <a:cubicBezTo>
                        <a:pt x="147" y="62"/>
                        <a:pt x="147" y="64"/>
                        <a:pt x="148" y="64"/>
                      </a:cubicBezTo>
                      <a:close/>
                      <a:moveTo>
                        <a:pt x="143" y="65"/>
                      </a:moveTo>
                      <a:cubicBezTo>
                        <a:pt x="142" y="65"/>
                        <a:pt x="141" y="65"/>
                        <a:pt x="141" y="66"/>
                      </a:cubicBezTo>
                      <a:cubicBezTo>
                        <a:pt x="142" y="66"/>
                        <a:pt x="142" y="65"/>
                        <a:pt x="143" y="65"/>
                      </a:cubicBezTo>
                      <a:close/>
                      <a:moveTo>
                        <a:pt x="147" y="70"/>
                      </a:moveTo>
                      <a:cubicBezTo>
                        <a:pt x="146" y="71"/>
                        <a:pt x="147" y="71"/>
                        <a:pt x="147" y="72"/>
                      </a:cubicBezTo>
                      <a:cubicBezTo>
                        <a:pt x="147" y="72"/>
                        <a:pt x="147" y="72"/>
                        <a:pt x="147" y="72"/>
                      </a:cubicBezTo>
                      <a:cubicBezTo>
                        <a:pt x="147" y="72"/>
                        <a:pt x="147" y="70"/>
                        <a:pt x="147" y="70"/>
                      </a:cubicBezTo>
                      <a:close/>
                      <a:moveTo>
                        <a:pt x="146" y="70"/>
                      </a:moveTo>
                      <a:cubicBezTo>
                        <a:pt x="146" y="71"/>
                        <a:pt x="145" y="71"/>
                        <a:pt x="145" y="71"/>
                      </a:cubicBezTo>
                      <a:cubicBezTo>
                        <a:pt x="145" y="72"/>
                        <a:pt x="145" y="72"/>
                        <a:pt x="145" y="72"/>
                      </a:cubicBezTo>
                      <a:cubicBezTo>
                        <a:pt x="145" y="72"/>
                        <a:pt x="145" y="72"/>
                        <a:pt x="145" y="73"/>
                      </a:cubicBezTo>
                      <a:cubicBezTo>
                        <a:pt x="145" y="73"/>
                        <a:pt x="145" y="73"/>
                        <a:pt x="145" y="73"/>
                      </a:cubicBezTo>
                      <a:cubicBezTo>
                        <a:pt x="145" y="72"/>
                        <a:pt x="147" y="72"/>
                        <a:pt x="146" y="72"/>
                      </a:cubicBezTo>
                      <a:cubicBezTo>
                        <a:pt x="146" y="72"/>
                        <a:pt x="146" y="72"/>
                        <a:pt x="145" y="72"/>
                      </a:cubicBezTo>
                      <a:cubicBezTo>
                        <a:pt x="146" y="71"/>
                        <a:pt x="146" y="72"/>
                        <a:pt x="146" y="71"/>
                      </a:cubicBezTo>
                      <a:cubicBezTo>
                        <a:pt x="146" y="71"/>
                        <a:pt x="146" y="71"/>
                        <a:pt x="146" y="70"/>
                      </a:cubicBezTo>
                      <a:close/>
                      <a:moveTo>
                        <a:pt x="142" y="70"/>
                      </a:moveTo>
                      <a:cubicBezTo>
                        <a:pt x="141" y="70"/>
                        <a:pt x="141" y="70"/>
                        <a:pt x="141" y="70"/>
                      </a:cubicBezTo>
                      <a:cubicBezTo>
                        <a:pt x="141" y="71"/>
                        <a:pt x="142" y="71"/>
                        <a:pt x="142" y="70"/>
                      </a:cubicBezTo>
                      <a:cubicBezTo>
                        <a:pt x="142" y="70"/>
                        <a:pt x="141" y="69"/>
                        <a:pt x="141" y="70"/>
                      </a:cubicBezTo>
                      <a:cubicBezTo>
                        <a:pt x="142" y="70"/>
                        <a:pt x="142" y="70"/>
                        <a:pt x="142" y="70"/>
                      </a:cubicBezTo>
                      <a:close/>
                      <a:moveTo>
                        <a:pt x="142" y="69"/>
                      </a:moveTo>
                      <a:cubicBezTo>
                        <a:pt x="143" y="70"/>
                        <a:pt x="142" y="69"/>
                        <a:pt x="142" y="70"/>
                      </a:cubicBezTo>
                      <a:cubicBezTo>
                        <a:pt x="142" y="70"/>
                        <a:pt x="142" y="70"/>
                        <a:pt x="143" y="70"/>
                      </a:cubicBezTo>
                      <a:cubicBezTo>
                        <a:pt x="143" y="71"/>
                        <a:pt x="143" y="70"/>
                        <a:pt x="143" y="70"/>
                      </a:cubicBezTo>
                      <a:cubicBezTo>
                        <a:pt x="143" y="70"/>
                        <a:pt x="143" y="70"/>
                        <a:pt x="143" y="69"/>
                      </a:cubicBezTo>
                      <a:cubicBezTo>
                        <a:pt x="143" y="69"/>
                        <a:pt x="143" y="69"/>
                        <a:pt x="143" y="69"/>
                      </a:cubicBezTo>
                      <a:cubicBezTo>
                        <a:pt x="143" y="68"/>
                        <a:pt x="143" y="69"/>
                        <a:pt x="142" y="69"/>
                      </a:cubicBezTo>
                      <a:close/>
                      <a:moveTo>
                        <a:pt x="142" y="67"/>
                      </a:moveTo>
                      <a:cubicBezTo>
                        <a:pt x="142" y="68"/>
                        <a:pt x="142" y="68"/>
                        <a:pt x="142" y="68"/>
                      </a:cubicBezTo>
                      <a:cubicBezTo>
                        <a:pt x="143" y="68"/>
                        <a:pt x="143" y="68"/>
                        <a:pt x="143" y="67"/>
                      </a:cubicBezTo>
                      <a:cubicBezTo>
                        <a:pt x="143" y="67"/>
                        <a:pt x="142" y="67"/>
                        <a:pt x="142" y="67"/>
                      </a:cubicBezTo>
                      <a:close/>
                      <a:moveTo>
                        <a:pt x="142" y="69"/>
                      </a:moveTo>
                      <a:cubicBezTo>
                        <a:pt x="142" y="68"/>
                        <a:pt x="141" y="69"/>
                        <a:pt x="141" y="68"/>
                      </a:cubicBezTo>
                      <a:cubicBezTo>
                        <a:pt x="141" y="68"/>
                        <a:pt x="141" y="68"/>
                        <a:pt x="141" y="68"/>
                      </a:cubicBezTo>
                      <a:cubicBezTo>
                        <a:pt x="141" y="68"/>
                        <a:pt x="142" y="68"/>
                        <a:pt x="142" y="67"/>
                      </a:cubicBezTo>
                      <a:cubicBezTo>
                        <a:pt x="141" y="67"/>
                        <a:pt x="141" y="67"/>
                        <a:pt x="141" y="67"/>
                      </a:cubicBezTo>
                      <a:cubicBezTo>
                        <a:pt x="141" y="67"/>
                        <a:pt x="140" y="67"/>
                        <a:pt x="140" y="68"/>
                      </a:cubicBezTo>
                      <a:cubicBezTo>
                        <a:pt x="140" y="68"/>
                        <a:pt x="140" y="68"/>
                        <a:pt x="140" y="68"/>
                      </a:cubicBezTo>
                      <a:cubicBezTo>
                        <a:pt x="140" y="69"/>
                        <a:pt x="139" y="68"/>
                        <a:pt x="139" y="69"/>
                      </a:cubicBezTo>
                      <a:cubicBezTo>
                        <a:pt x="139" y="69"/>
                        <a:pt x="140" y="68"/>
                        <a:pt x="140" y="69"/>
                      </a:cubicBezTo>
                      <a:cubicBezTo>
                        <a:pt x="140" y="69"/>
                        <a:pt x="139" y="69"/>
                        <a:pt x="139" y="69"/>
                      </a:cubicBezTo>
                      <a:cubicBezTo>
                        <a:pt x="141" y="69"/>
                        <a:pt x="140" y="69"/>
                        <a:pt x="142" y="69"/>
                      </a:cubicBezTo>
                      <a:close/>
                      <a:moveTo>
                        <a:pt x="141" y="71"/>
                      </a:moveTo>
                      <a:cubicBezTo>
                        <a:pt x="141" y="70"/>
                        <a:pt x="140" y="69"/>
                        <a:pt x="139" y="70"/>
                      </a:cubicBezTo>
                      <a:cubicBezTo>
                        <a:pt x="140" y="70"/>
                        <a:pt x="140" y="71"/>
                        <a:pt x="141" y="71"/>
                      </a:cubicBezTo>
                      <a:close/>
                      <a:moveTo>
                        <a:pt x="144" y="72"/>
                      </a:moveTo>
                      <a:cubicBezTo>
                        <a:pt x="144" y="73"/>
                        <a:pt x="144" y="73"/>
                        <a:pt x="144" y="73"/>
                      </a:cubicBezTo>
                      <a:cubicBezTo>
                        <a:pt x="145" y="73"/>
                        <a:pt x="144" y="72"/>
                        <a:pt x="145" y="71"/>
                      </a:cubicBezTo>
                      <a:cubicBezTo>
                        <a:pt x="144" y="71"/>
                        <a:pt x="144" y="71"/>
                        <a:pt x="144" y="71"/>
                      </a:cubicBezTo>
                      <a:cubicBezTo>
                        <a:pt x="143" y="71"/>
                        <a:pt x="144" y="72"/>
                        <a:pt x="144" y="72"/>
                      </a:cubicBezTo>
                      <a:close/>
                      <a:moveTo>
                        <a:pt x="153" y="70"/>
                      </a:moveTo>
                      <a:cubicBezTo>
                        <a:pt x="153" y="70"/>
                        <a:pt x="154" y="69"/>
                        <a:pt x="154" y="68"/>
                      </a:cubicBezTo>
                      <a:cubicBezTo>
                        <a:pt x="155" y="68"/>
                        <a:pt x="156" y="69"/>
                        <a:pt x="156" y="68"/>
                      </a:cubicBezTo>
                      <a:cubicBezTo>
                        <a:pt x="156" y="69"/>
                        <a:pt x="156" y="70"/>
                        <a:pt x="155" y="70"/>
                      </a:cubicBezTo>
                      <a:cubicBezTo>
                        <a:pt x="155" y="70"/>
                        <a:pt x="155" y="69"/>
                        <a:pt x="155" y="69"/>
                      </a:cubicBezTo>
                      <a:cubicBezTo>
                        <a:pt x="154" y="69"/>
                        <a:pt x="154" y="70"/>
                        <a:pt x="154" y="70"/>
                      </a:cubicBezTo>
                      <a:cubicBezTo>
                        <a:pt x="154" y="70"/>
                        <a:pt x="154" y="70"/>
                        <a:pt x="154" y="70"/>
                      </a:cubicBezTo>
                      <a:cubicBezTo>
                        <a:pt x="154" y="71"/>
                        <a:pt x="153" y="69"/>
                        <a:pt x="153" y="71"/>
                      </a:cubicBezTo>
                      <a:cubicBezTo>
                        <a:pt x="153" y="70"/>
                        <a:pt x="153" y="70"/>
                        <a:pt x="153" y="70"/>
                      </a:cubicBezTo>
                      <a:close/>
                      <a:moveTo>
                        <a:pt x="145" y="61"/>
                      </a:moveTo>
                      <a:cubicBezTo>
                        <a:pt x="145" y="62"/>
                        <a:pt x="144" y="62"/>
                        <a:pt x="144" y="62"/>
                      </a:cubicBezTo>
                      <a:cubicBezTo>
                        <a:pt x="144" y="61"/>
                        <a:pt x="145" y="61"/>
                        <a:pt x="145" y="61"/>
                      </a:cubicBezTo>
                      <a:close/>
                      <a:moveTo>
                        <a:pt x="136" y="81"/>
                      </a:moveTo>
                      <a:cubicBezTo>
                        <a:pt x="136" y="81"/>
                        <a:pt x="136" y="80"/>
                        <a:pt x="136" y="80"/>
                      </a:cubicBezTo>
                      <a:cubicBezTo>
                        <a:pt x="136" y="80"/>
                        <a:pt x="138" y="81"/>
                        <a:pt x="136" y="81"/>
                      </a:cubicBezTo>
                      <a:close/>
                      <a:moveTo>
                        <a:pt x="137" y="90"/>
                      </a:moveTo>
                      <a:cubicBezTo>
                        <a:pt x="137" y="89"/>
                        <a:pt x="138" y="89"/>
                        <a:pt x="139" y="90"/>
                      </a:cubicBezTo>
                      <a:cubicBezTo>
                        <a:pt x="139" y="90"/>
                        <a:pt x="139" y="88"/>
                        <a:pt x="139" y="89"/>
                      </a:cubicBezTo>
                      <a:cubicBezTo>
                        <a:pt x="139" y="89"/>
                        <a:pt x="139" y="89"/>
                        <a:pt x="139" y="89"/>
                      </a:cubicBezTo>
                      <a:cubicBezTo>
                        <a:pt x="139" y="89"/>
                        <a:pt x="139" y="90"/>
                        <a:pt x="139" y="90"/>
                      </a:cubicBezTo>
                      <a:cubicBezTo>
                        <a:pt x="138" y="90"/>
                        <a:pt x="138" y="90"/>
                        <a:pt x="137" y="91"/>
                      </a:cubicBezTo>
                      <a:cubicBezTo>
                        <a:pt x="137" y="90"/>
                        <a:pt x="137" y="90"/>
                        <a:pt x="137" y="90"/>
                      </a:cubicBezTo>
                      <a:close/>
                      <a:moveTo>
                        <a:pt x="138" y="85"/>
                      </a:moveTo>
                      <a:cubicBezTo>
                        <a:pt x="139" y="86"/>
                        <a:pt x="139" y="84"/>
                        <a:pt x="139" y="85"/>
                      </a:cubicBezTo>
                      <a:cubicBezTo>
                        <a:pt x="139" y="85"/>
                        <a:pt x="139" y="87"/>
                        <a:pt x="138" y="86"/>
                      </a:cubicBezTo>
                      <a:lnTo>
                        <a:pt x="138" y="85"/>
                      </a:lnTo>
                      <a:close/>
                      <a:moveTo>
                        <a:pt x="143" y="114"/>
                      </a:moveTo>
                      <a:cubicBezTo>
                        <a:pt x="143" y="113"/>
                        <a:pt x="143" y="114"/>
                        <a:pt x="142" y="114"/>
                      </a:cubicBezTo>
                      <a:cubicBezTo>
                        <a:pt x="143" y="113"/>
                        <a:pt x="142" y="113"/>
                        <a:pt x="142" y="113"/>
                      </a:cubicBezTo>
                      <a:cubicBezTo>
                        <a:pt x="143" y="112"/>
                        <a:pt x="143" y="112"/>
                        <a:pt x="145" y="112"/>
                      </a:cubicBezTo>
                      <a:cubicBezTo>
                        <a:pt x="145" y="113"/>
                        <a:pt x="145" y="113"/>
                        <a:pt x="144" y="113"/>
                      </a:cubicBezTo>
                      <a:cubicBezTo>
                        <a:pt x="144" y="113"/>
                        <a:pt x="144" y="113"/>
                        <a:pt x="144" y="112"/>
                      </a:cubicBezTo>
                      <a:cubicBezTo>
                        <a:pt x="144" y="113"/>
                        <a:pt x="143" y="113"/>
                        <a:pt x="143" y="114"/>
                      </a:cubicBezTo>
                      <a:close/>
                      <a:moveTo>
                        <a:pt x="141" y="99"/>
                      </a:moveTo>
                      <a:cubicBezTo>
                        <a:pt x="141" y="98"/>
                        <a:pt x="143" y="99"/>
                        <a:pt x="144" y="98"/>
                      </a:cubicBezTo>
                      <a:cubicBezTo>
                        <a:pt x="143" y="96"/>
                        <a:pt x="142" y="98"/>
                        <a:pt x="142" y="98"/>
                      </a:cubicBezTo>
                      <a:cubicBezTo>
                        <a:pt x="142" y="96"/>
                        <a:pt x="144" y="97"/>
                        <a:pt x="144" y="97"/>
                      </a:cubicBezTo>
                      <a:cubicBezTo>
                        <a:pt x="144" y="97"/>
                        <a:pt x="144" y="96"/>
                        <a:pt x="145" y="96"/>
                      </a:cubicBezTo>
                      <a:cubicBezTo>
                        <a:pt x="144" y="96"/>
                        <a:pt x="144" y="96"/>
                        <a:pt x="144" y="95"/>
                      </a:cubicBezTo>
                      <a:cubicBezTo>
                        <a:pt x="145" y="95"/>
                        <a:pt x="145" y="95"/>
                        <a:pt x="145" y="95"/>
                      </a:cubicBezTo>
                      <a:cubicBezTo>
                        <a:pt x="145" y="95"/>
                        <a:pt x="145" y="95"/>
                        <a:pt x="145" y="96"/>
                      </a:cubicBezTo>
                      <a:cubicBezTo>
                        <a:pt x="145" y="96"/>
                        <a:pt x="146" y="95"/>
                        <a:pt x="146" y="96"/>
                      </a:cubicBezTo>
                      <a:cubicBezTo>
                        <a:pt x="147" y="96"/>
                        <a:pt x="147" y="95"/>
                        <a:pt x="147" y="94"/>
                      </a:cubicBezTo>
                      <a:cubicBezTo>
                        <a:pt x="147" y="95"/>
                        <a:pt x="147" y="95"/>
                        <a:pt x="148" y="96"/>
                      </a:cubicBezTo>
                      <a:cubicBezTo>
                        <a:pt x="147" y="96"/>
                        <a:pt x="146" y="97"/>
                        <a:pt x="146" y="97"/>
                      </a:cubicBezTo>
                      <a:cubicBezTo>
                        <a:pt x="147" y="97"/>
                        <a:pt x="147" y="97"/>
                        <a:pt x="148" y="97"/>
                      </a:cubicBezTo>
                      <a:cubicBezTo>
                        <a:pt x="148" y="97"/>
                        <a:pt x="148" y="97"/>
                        <a:pt x="148" y="97"/>
                      </a:cubicBezTo>
                      <a:cubicBezTo>
                        <a:pt x="148" y="97"/>
                        <a:pt x="149" y="97"/>
                        <a:pt x="149" y="97"/>
                      </a:cubicBezTo>
                      <a:cubicBezTo>
                        <a:pt x="149" y="96"/>
                        <a:pt x="148" y="96"/>
                        <a:pt x="148" y="96"/>
                      </a:cubicBezTo>
                      <a:cubicBezTo>
                        <a:pt x="148" y="96"/>
                        <a:pt x="148" y="96"/>
                        <a:pt x="148" y="96"/>
                      </a:cubicBezTo>
                      <a:cubicBezTo>
                        <a:pt x="149" y="97"/>
                        <a:pt x="148" y="97"/>
                        <a:pt x="149" y="97"/>
                      </a:cubicBezTo>
                      <a:cubicBezTo>
                        <a:pt x="148" y="99"/>
                        <a:pt x="147" y="98"/>
                        <a:pt x="147" y="99"/>
                      </a:cubicBezTo>
                      <a:cubicBezTo>
                        <a:pt x="148" y="100"/>
                        <a:pt x="149" y="100"/>
                        <a:pt x="149" y="99"/>
                      </a:cubicBezTo>
                      <a:cubicBezTo>
                        <a:pt x="149" y="98"/>
                        <a:pt x="150" y="98"/>
                        <a:pt x="150" y="99"/>
                      </a:cubicBezTo>
                      <a:cubicBezTo>
                        <a:pt x="150" y="98"/>
                        <a:pt x="151" y="99"/>
                        <a:pt x="151" y="98"/>
                      </a:cubicBezTo>
                      <a:cubicBezTo>
                        <a:pt x="151" y="98"/>
                        <a:pt x="151" y="98"/>
                        <a:pt x="152" y="98"/>
                      </a:cubicBezTo>
                      <a:cubicBezTo>
                        <a:pt x="151" y="99"/>
                        <a:pt x="151" y="99"/>
                        <a:pt x="150" y="99"/>
                      </a:cubicBezTo>
                      <a:cubicBezTo>
                        <a:pt x="150" y="100"/>
                        <a:pt x="150" y="100"/>
                        <a:pt x="150" y="102"/>
                      </a:cubicBezTo>
                      <a:cubicBezTo>
                        <a:pt x="150" y="102"/>
                        <a:pt x="149" y="101"/>
                        <a:pt x="150" y="100"/>
                      </a:cubicBezTo>
                      <a:cubicBezTo>
                        <a:pt x="149" y="100"/>
                        <a:pt x="150" y="101"/>
                        <a:pt x="149" y="102"/>
                      </a:cubicBezTo>
                      <a:cubicBezTo>
                        <a:pt x="150" y="102"/>
                        <a:pt x="150" y="102"/>
                        <a:pt x="151" y="102"/>
                      </a:cubicBezTo>
                      <a:cubicBezTo>
                        <a:pt x="150" y="101"/>
                        <a:pt x="151" y="102"/>
                        <a:pt x="151" y="102"/>
                      </a:cubicBezTo>
                      <a:cubicBezTo>
                        <a:pt x="151" y="103"/>
                        <a:pt x="151" y="103"/>
                        <a:pt x="151" y="104"/>
                      </a:cubicBezTo>
                      <a:cubicBezTo>
                        <a:pt x="151" y="104"/>
                        <a:pt x="151" y="106"/>
                        <a:pt x="152" y="105"/>
                      </a:cubicBezTo>
                      <a:cubicBezTo>
                        <a:pt x="150" y="105"/>
                        <a:pt x="152" y="104"/>
                        <a:pt x="153" y="106"/>
                      </a:cubicBezTo>
                      <a:cubicBezTo>
                        <a:pt x="152" y="106"/>
                        <a:pt x="152" y="106"/>
                        <a:pt x="152" y="106"/>
                      </a:cubicBezTo>
                      <a:cubicBezTo>
                        <a:pt x="152" y="106"/>
                        <a:pt x="152" y="106"/>
                        <a:pt x="152" y="107"/>
                      </a:cubicBezTo>
                      <a:cubicBezTo>
                        <a:pt x="152" y="107"/>
                        <a:pt x="152" y="106"/>
                        <a:pt x="152" y="107"/>
                      </a:cubicBezTo>
                      <a:cubicBezTo>
                        <a:pt x="153" y="107"/>
                        <a:pt x="153" y="106"/>
                        <a:pt x="153" y="106"/>
                      </a:cubicBezTo>
                      <a:cubicBezTo>
                        <a:pt x="153" y="107"/>
                        <a:pt x="153" y="107"/>
                        <a:pt x="154" y="107"/>
                      </a:cubicBezTo>
                      <a:cubicBezTo>
                        <a:pt x="154" y="108"/>
                        <a:pt x="154" y="108"/>
                        <a:pt x="154" y="108"/>
                      </a:cubicBezTo>
                      <a:cubicBezTo>
                        <a:pt x="154" y="108"/>
                        <a:pt x="154" y="109"/>
                        <a:pt x="153" y="109"/>
                      </a:cubicBezTo>
                      <a:cubicBezTo>
                        <a:pt x="154" y="109"/>
                        <a:pt x="154" y="109"/>
                        <a:pt x="154" y="109"/>
                      </a:cubicBezTo>
                      <a:cubicBezTo>
                        <a:pt x="154" y="110"/>
                        <a:pt x="154" y="110"/>
                        <a:pt x="154" y="110"/>
                      </a:cubicBezTo>
                      <a:cubicBezTo>
                        <a:pt x="154" y="111"/>
                        <a:pt x="154" y="111"/>
                        <a:pt x="155" y="111"/>
                      </a:cubicBezTo>
                      <a:cubicBezTo>
                        <a:pt x="155" y="110"/>
                        <a:pt x="154" y="110"/>
                        <a:pt x="154" y="110"/>
                      </a:cubicBezTo>
                      <a:cubicBezTo>
                        <a:pt x="154" y="110"/>
                        <a:pt x="155" y="110"/>
                        <a:pt x="155" y="109"/>
                      </a:cubicBezTo>
                      <a:cubicBezTo>
                        <a:pt x="155" y="110"/>
                        <a:pt x="155" y="111"/>
                        <a:pt x="156" y="111"/>
                      </a:cubicBezTo>
                      <a:cubicBezTo>
                        <a:pt x="156" y="110"/>
                        <a:pt x="156" y="110"/>
                        <a:pt x="156" y="110"/>
                      </a:cubicBezTo>
                      <a:cubicBezTo>
                        <a:pt x="156" y="110"/>
                        <a:pt x="156" y="109"/>
                        <a:pt x="157" y="110"/>
                      </a:cubicBezTo>
                      <a:cubicBezTo>
                        <a:pt x="157" y="110"/>
                        <a:pt x="156" y="110"/>
                        <a:pt x="156" y="111"/>
                      </a:cubicBezTo>
                      <a:cubicBezTo>
                        <a:pt x="157" y="111"/>
                        <a:pt x="157" y="110"/>
                        <a:pt x="157" y="111"/>
                      </a:cubicBezTo>
                      <a:cubicBezTo>
                        <a:pt x="157" y="111"/>
                        <a:pt x="157" y="111"/>
                        <a:pt x="157" y="112"/>
                      </a:cubicBezTo>
                      <a:cubicBezTo>
                        <a:pt x="156" y="111"/>
                        <a:pt x="154" y="112"/>
                        <a:pt x="153" y="109"/>
                      </a:cubicBezTo>
                      <a:cubicBezTo>
                        <a:pt x="152" y="110"/>
                        <a:pt x="151" y="109"/>
                        <a:pt x="151" y="110"/>
                      </a:cubicBezTo>
                      <a:cubicBezTo>
                        <a:pt x="151" y="109"/>
                        <a:pt x="151" y="109"/>
                        <a:pt x="151" y="108"/>
                      </a:cubicBezTo>
                      <a:cubicBezTo>
                        <a:pt x="152" y="108"/>
                        <a:pt x="152" y="109"/>
                        <a:pt x="152" y="109"/>
                      </a:cubicBezTo>
                      <a:cubicBezTo>
                        <a:pt x="152" y="108"/>
                        <a:pt x="150" y="108"/>
                        <a:pt x="151" y="107"/>
                      </a:cubicBezTo>
                      <a:cubicBezTo>
                        <a:pt x="151" y="107"/>
                        <a:pt x="152" y="108"/>
                        <a:pt x="153" y="108"/>
                      </a:cubicBezTo>
                      <a:cubicBezTo>
                        <a:pt x="152" y="107"/>
                        <a:pt x="151" y="107"/>
                        <a:pt x="151" y="106"/>
                      </a:cubicBezTo>
                      <a:cubicBezTo>
                        <a:pt x="150" y="106"/>
                        <a:pt x="150" y="107"/>
                        <a:pt x="150" y="107"/>
                      </a:cubicBezTo>
                      <a:cubicBezTo>
                        <a:pt x="150" y="107"/>
                        <a:pt x="150" y="107"/>
                        <a:pt x="150" y="108"/>
                      </a:cubicBezTo>
                      <a:cubicBezTo>
                        <a:pt x="150" y="108"/>
                        <a:pt x="150" y="107"/>
                        <a:pt x="149" y="107"/>
                      </a:cubicBezTo>
                      <a:cubicBezTo>
                        <a:pt x="149" y="108"/>
                        <a:pt x="149" y="108"/>
                        <a:pt x="149" y="108"/>
                      </a:cubicBezTo>
                      <a:cubicBezTo>
                        <a:pt x="149" y="109"/>
                        <a:pt x="149" y="108"/>
                        <a:pt x="149" y="108"/>
                      </a:cubicBezTo>
                      <a:cubicBezTo>
                        <a:pt x="149" y="108"/>
                        <a:pt x="149" y="108"/>
                        <a:pt x="148" y="108"/>
                      </a:cubicBezTo>
                      <a:cubicBezTo>
                        <a:pt x="148" y="107"/>
                        <a:pt x="149" y="106"/>
                        <a:pt x="149" y="107"/>
                      </a:cubicBezTo>
                      <a:cubicBezTo>
                        <a:pt x="150" y="107"/>
                        <a:pt x="149" y="106"/>
                        <a:pt x="150" y="106"/>
                      </a:cubicBezTo>
                      <a:cubicBezTo>
                        <a:pt x="149" y="106"/>
                        <a:pt x="149" y="105"/>
                        <a:pt x="148" y="105"/>
                      </a:cubicBezTo>
                      <a:cubicBezTo>
                        <a:pt x="148" y="105"/>
                        <a:pt x="148" y="104"/>
                        <a:pt x="148" y="104"/>
                      </a:cubicBezTo>
                      <a:cubicBezTo>
                        <a:pt x="147" y="103"/>
                        <a:pt x="146" y="105"/>
                        <a:pt x="145" y="103"/>
                      </a:cubicBezTo>
                      <a:cubicBezTo>
                        <a:pt x="146" y="103"/>
                        <a:pt x="146" y="103"/>
                        <a:pt x="146" y="102"/>
                      </a:cubicBezTo>
                      <a:cubicBezTo>
                        <a:pt x="146" y="102"/>
                        <a:pt x="146" y="102"/>
                        <a:pt x="146" y="101"/>
                      </a:cubicBezTo>
                      <a:cubicBezTo>
                        <a:pt x="146" y="101"/>
                        <a:pt x="145" y="102"/>
                        <a:pt x="146" y="101"/>
                      </a:cubicBezTo>
                      <a:cubicBezTo>
                        <a:pt x="145" y="101"/>
                        <a:pt x="145" y="101"/>
                        <a:pt x="145" y="101"/>
                      </a:cubicBezTo>
                      <a:cubicBezTo>
                        <a:pt x="145" y="102"/>
                        <a:pt x="145" y="101"/>
                        <a:pt x="145" y="101"/>
                      </a:cubicBezTo>
                      <a:cubicBezTo>
                        <a:pt x="145" y="102"/>
                        <a:pt x="145" y="102"/>
                        <a:pt x="144" y="102"/>
                      </a:cubicBezTo>
                      <a:cubicBezTo>
                        <a:pt x="144" y="101"/>
                        <a:pt x="144" y="101"/>
                        <a:pt x="144" y="100"/>
                      </a:cubicBezTo>
                      <a:cubicBezTo>
                        <a:pt x="144" y="100"/>
                        <a:pt x="145" y="100"/>
                        <a:pt x="145" y="100"/>
                      </a:cubicBezTo>
                      <a:cubicBezTo>
                        <a:pt x="145" y="99"/>
                        <a:pt x="143" y="98"/>
                        <a:pt x="143" y="99"/>
                      </a:cubicBezTo>
                      <a:cubicBezTo>
                        <a:pt x="142" y="99"/>
                        <a:pt x="142" y="99"/>
                        <a:pt x="141" y="99"/>
                      </a:cubicBezTo>
                      <a:close/>
                      <a:moveTo>
                        <a:pt x="150" y="106"/>
                      </a:moveTo>
                      <a:cubicBezTo>
                        <a:pt x="151" y="105"/>
                        <a:pt x="151" y="107"/>
                        <a:pt x="151" y="106"/>
                      </a:cubicBezTo>
                      <a:cubicBezTo>
                        <a:pt x="151" y="106"/>
                        <a:pt x="151" y="105"/>
                        <a:pt x="151" y="105"/>
                      </a:cubicBezTo>
                      <a:cubicBezTo>
                        <a:pt x="150" y="105"/>
                        <a:pt x="150" y="105"/>
                        <a:pt x="150" y="106"/>
                      </a:cubicBezTo>
                      <a:close/>
                      <a:moveTo>
                        <a:pt x="150" y="103"/>
                      </a:moveTo>
                      <a:cubicBezTo>
                        <a:pt x="150" y="103"/>
                        <a:pt x="149" y="103"/>
                        <a:pt x="149" y="104"/>
                      </a:cubicBezTo>
                      <a:cubicBezTo>
                        <a:pt x="150" y="104"/>
                        <a:pt x="150" y="104"/>
                        <a:pt x="150" y="104"/>
                      </a:cubicBezTo>
                      <a:cubicBezTo>
                        <a:pt x="150" y="104"/>
                        <a:pt x="150" y="105"/>
                        <a:pt x="150" y="105"/>
                      </a:cubicBezTo>
                      <a:cubicBezTo>
                        <a:pt x="150" y="104"/>
                        <a:pt x="150" y="104"/>
                        <a:pt x="151" y="103"/>
                      </a:cubicBezTo>
                      <a:cubicBezTo>
                        <a:pt x="150" y="103"/>
                        <a:pt x="150" y="103"/>
                        <a:pt x="150" y="103"/>
                      </a:cubicBezTo>
                      <a:close/>
                      <a:moveTo>
                        <a:pt x="145" y="99"/>
                      </a:moveTo>
                      <a:cubicBezTo>
                        <a:pt x="145" y="99"/>
                        <a:pt x="147" y="100"/>
                        <a:pt x="146" y="99"/>
                      </a:cubicBezTo>
                      <a:cubicBezTo>
                        <a:pt x="146" y="99"/>
                        <a:pt x="145" y="98"/>
                        <a:pt x="145" y="99"/>
                      </a:cubicBezTo>
                      <a:close/>
                      <a:moveTo>
                        <a:pt x="146" y="98"/>
                      </a:moveTo>
                      <a:cubicBezTo>
                        <a:pt x="145" y="98"/>
                        <a:pt x="145" y="97"/>
                        <a:pt x="145" y="98"/>
                      </a:cubicBezTo>
                      <a:cubicBezTo>
                        <a:pt x="145" y="98"/>
                        <a:pt x="146" y="98"/>
                        <a:pt x="146" y="98"/>
                      </a:cubicBezTo>
                      <a:close/>
                      <a:moveTo>
                        <a:pt x="139" y="78"/>
                      </a:moveTo>
                      <a:cubicBezTo>
                        <a:pt x="140" y="77"/>
                        <a:pt x="140" y="78"/>
                        <a:pt x="141" y="78"/>
                      </a:cubicBezTo>
                      <a:cubicBezTo>
                        <a:pt x="140" y="79"/>
                        <a:pt x="140" y="78"/>
                        <a:pt x="139" y="78"/>
                      </a:cubicBezTo>
                      <a:close/>
                      <a:moveTo>
                        <a:pt x="145" y="120"/>
                      </a:moveTo>
                      <a:cubicBezTo>
                        <a:pt x="145" y="120"/>
                        <a:pt x="145" y="121"/>
                        <a:pt x="145" y="121"/>
                      </a:cubicBezTo>
                      <a:cubicBezTo>
                        <a:pt x="145" y="121"/>
                        <a:pt x="145" y="121"/>
                        <a:pt x="146" y="121"/>
                      </a:cubicBezTo>
                      <a:cubicBezTo>
                        <a:pt x="146" y="121"/>
                        <a:pt x="146" y="121"/>
                        <a:pt x="146" y="122"/>
                      </a:cubicBezTo>
                      <a:cubicBezTo>
                        <a:pt x="145" y="122"/>
                        <a:pt x="145" y="121"/>
                        <a:pt x="145" y="120"/>
                      </a:cubicBezTo>
                      <a:close/>
                      <a:moveTo>
                        <a:pt x="151" y="84"/>
                      </a:moveTo>
                      <a:cubicBezTo>
                        <a:pt x="149" y="84"/>
                        <a:pt x="149" y="84"/>
                        <a:pt x="147" y="84"/>
                      </a:cubicBezTo>
                      <a:cubicBezTo>
                        <a:pt x="148" y="83"/>
                        <a:pt x="148" y="83"/>
                        <a:pt x="147" y="83"/>
                      </a:cubicBezTo>
                      <a:cubicBezTo>
                        <a:pt x="148" y="82"/>
                        <a:pt x="148" y="83"/>
                        <a:pt x="149" y="82"/>
                      </a:cubicBezTo>
                      <a:cubicBezTo>
                        <a:pt x="149" y="83"/>
                        <a:pt x="150" y="82"/>
                        <a:pt x="150" y="83"/>
                      </a:cubicBezTo>
                      <a:cubicBezTo>
                        <a:pt x="150" y="83"/>
                        <a:pt x="150" y="83"/>
                        <a:pt x="150" y="83"/>
                      </a:cubicBezTo>
                      <a:cubicBezTo>
                        <a:pt x="150" y="84"/>
                        <a:pt x="150" y="84"/>
                        <a:pt x="150" y="84"/>
                      </a:cubicBezTo>
                      <a:cubicBezTo>
                        <a:pt x="150" y="84"/>
                        <a:pt x="150" y="83"/>
                        <a:pt x="150" y="83"/>
                      </a:cubicBezTo>
                      <a:cubicBezTo>
                        <a:pt x="150" y="83"/>
                        <a:pt x="151" y="83"/>
                        <a:pt x="151" y="83"/>
                      </a:cubicBezTo>
                      <a:cubicBezTo>
                        <a:pt x="151" y="83"/>
                        <a:pt x="152" y="83"/>
                        <a:pt x="152" y="84"/>
                      </a:cubicBezTo>
                      <a:cubicBezTo>
                        <a:pt x="152" y="84"/>
                        <a:pt x="151" y="83"/>
                        <a:pt x="151" y="84"/>
                      </a:cubicBezTo>
                      <a:close/>
                      <a:moveTo>
                        <a:pt x="150" y="75"/>
                      </a:moveTo>
                      <a:cubicBezTo>
                        <a:pt x="150" y="75"/>
                        <a:pt x="150" y="75"/>
                        <a:pt x="150" y="75"/>
                      </a:cubicBezTo>
                      <a:cubicBezTo>
                        <a:pt x="150" y="76"/>
                        <a:pt x="150" y="76"/>
                        <a:pt x="150" y="76"/>
                      </a:cubicBezTo>
                      <a:cubicBezTo>
                        <a:pt x="150" y="76"/>
                        <a:pt x="148" y="75"/>
                        <a:pt x="148" y="76"/>
                      </a:cubicBezTo>
                      <a:cubicBezTo>
                        <a:pt x="148" y="75"/>
                        <a:pt x="149" y="76"/>
                        <a:pt x="150" y="75"/>
                      </a:cubicBezTo>
                      <a:close/>
                      <a:moveTo>
                        <a:pt x="219" y="67"/>
                      </a:moveTo>
                      <a:cubicBezTo>
                        <a:pt x="220" y="67"/>
                        <a:pt x="221" y="66"/>
                        <a:pt x="222" y="67"/>
                      </a:cubicBezTo>
                      <a:cubicBezTo>
                        <a:pt x="222" y="67"/>
                        <a:pt x="222" y="68"/>
                        <a:pt x="221" y="68"/>
                      </a:cubicBezTo>
                      <a:cubicBezTo>
                        <a:pt x="222" y="68"/>
                        <a:pt x="223" y="68"/>
                        <a:pt x="224" y="67"/>
                      </a:cubicBezTo>
                      <a:cubicBezTo>
                        <a:pt x="224" y="67"/>
                        <a:pt x="224" y="67"/>
                        <a:pt x="224" y="67"/>
                      </a:cubicBezTo>
                      <a:cubicBezTo>
                        <a:pt x="224" y="66"/>
                        <a:pt x="224" y="66"/>
                        <a:pt x="225" y="66"/>
                      </a:cubicBezTo>
                      <a:cubicBezTo>
                        <a:pt x="225" y="67"/>
                        <a:pt x="223" y="66"/>
                        <a:pt x="224" y="67"/>
                      </a:cubicBezTo>
                      <a:cubicBezTo>
                        <a:pt x="224" y="67"/>
                        <a:pt x="224" y="67"/>
                        <a:pt x="224" y="67"/>
                      </a:cubicBezTo>
                      <a:cubicBezTo>
                        <a:pt x="226" y="67"/>
                        <a:pt x="228" y="66"/>
                        <a:pt x="230" y="66"/>
                      </a:cubicBezTo>
                      <a:cubicBezTo>
                        <a:pt x="229" y="68"/>
                        <a:pt x="226" y="67"/>
                        <a:pt x="226" y="68"/>
                      </a:cubicBezTo>
                      <a:cubicBezTo>
                        <a:pt x="226" y="69"/>
                        <a:pt x="225" y="68"/>
                        <a:pt x="225" y="69"/>
                      </a:cubicBezTo>
                      <a:cubicBezTo>
                        <a:pt x="225" y="69"/>
                        <a:pt x="225" y="69"/>
                        <a:pt x="225" y="69"/>
                      </a:cubicBezTo>
                      <a:cubicBezTo>
                        <a:pt x="226" y="71"/>
                        <a:pt x="230" y="72"/>
                        <a:pt x="228" y="68"/>
                      </a:cubicBezTo>
                      <a:cubicBezTo>
                        <a:pt x="228" y="68"/>
                        <a:pt x="228" y="69"/>
                        <a:pt x="228" y="69"/>
                      </a:cubicBezTo>
                      <a:cubicBezTo>
                        <a:pt x="228" y="69"/>
                        <a:pt x="228" y="69"/>
                        <a:pt x="228" y="69"/>
                      </a:cubicBezTo>
                      <a:cubicBezTo>
                        <a:pt x="227" y="70"/>
                        <a:pt x="227" y="70"/>
                        <a:pt x="226" y="70"/>
                      </a:cubicBezTo>
                      <a:cubicBezTo>
                        <a:pt x="226" y="69"/>
                        <a:pt x="226" y="69"/>
                        <a:pt x="226" y="69"/>
                      </a:cubicBezTo>
                      <a:cubicBezTo>
                        <a:pt x="226" y="68"/>
                        <a:pt x="228" y="70"/>
                        <a:pt x="227" y="68"/>
                      </a:cubicBezTo>
                      <a:cubicBezTo>
                        <a:pt x="228" y="68"/>
                        <a:pt x="228" y="67"/>
                        <a:pt x="229" y="67"/>
                      </a:cubicBezTo>
                      <a:cubicBezTo>
                        <a:pt x="230" y="69"/>
                        <a:pt x="230" y="69"/>
                        <a:pt x="230" y="69"/>
                      </a:cubicBezTo>
                      <a:cubicBezTo>
                        <a:pt x="229" y="68"/>
                        <a:pt x="229" y="68"/>
                        <a:pt x="229" y="68"/>
                      </a:cubicBezTo>
                      <a:cubicBezTo>
                        <a:pt x="229" y="68"/>
                        <a:pt x="229" y="68"/>
                        <a:pt x="229" y="69"/>
                      </a:cubicBezTo>
                      <a:cubicBezTo>
                        <a:pt x="229" y="70"/>
                        <a:pt x="230" y="69"/>
                        <a:pt x="230" y="70"/>
                      </a:cubicBezTo>
                      <a:cubicBezTo>
                        <a:pt x="230" y="70"/>
                        <a:pt x="230" y="70"/>
                        <a:pt x="231" y="70"/>
                      </a:cubicBezTo>
                      <a:cubicBezTo>
                        <a:pt x="231" y="71"/>
                        <a:pt x="231" y="70"/>
                        <a:pt x="232" y="70"/>
                      </a:cubicBezTo>
                      <a:cubicBezTo>
                        <a:pt x="232" y="72"/>
                        <a:pt x="230" y="70"/>
                        <a:pt x="230" y="70"/>
                      </a:cubicBezTo>
                      <a:cubicBezTo>
                        <a:pt x="228" y="71"/>
                        <a:pt x="227" y="72"/>
                        <a:pt x="226" y="74"/>
                      </a:cubicBezTo>
                      <a:cubicBezTo>
                        <a:pt x="226" y="74"/>
                        <a:pt x="226" y="74"/>
                        <a:pt x="226" y="73"/>
                      </a:cubicBezTo>
                      <a:cubicBezTo>
                        <a:pt x="225" y="74"/>
                        <a:pt x="224" y="74"/>
                        <a:pt x="223" y="74"/>
                      </a:cubicBezTo>
                      <a:cubicBezTo>
                        <a:pt x="224" y="73"/>
                        <a:pt x="226" y="73"/>
                        <a:pt x="226" y="72"/>
                      </a:cubicBezTo>
                      <a:cubicBezTo>
                        <a:pt x="226" y="71"/>
                        <a:pt x="225" y="71"/>
                        <a:pt x="225" y="71"/>
                      </a:cubicBezTo>
                      <a:cubicBezTo>
                        <a:pt x="225" y="70"/>
                        <a:pt x="224" y="69"/>
                        <a:pt x="225" y="69"/>
                      </a:cubicBezTo>
                      <a:cubicBezTo>
                        <a:pt x="225" y="69"/>
                        <a:pt x="225" y="69"/>
                        <a:pt x="224" y="68"/>
                      </a:cubicBezTo>
                      <a:cubicBezTo>
                        <a:pt x="224" y="68"/>
                        <a:pt x="224" y="69"/>
                        <a:pt x="224" y="69"/>
                      </a:cubicBezTo>
                      <a:cubicBezTo>
                        <a:pt x="224" y="69"/>
                        <a:pt x="224" y="69"/>
                        <a:pt x="224" y="69"/>
                      </a:cubicBezTo>
                      <a:cubicBezTo>
                        <a:pt x="224" y="70"/>
                        <a:pt x="223" y="70"/>
                        <a:pt x="223" y="70"/>
                      </a:cubicBezTo>
                      <a:cubicBezTo>
                        <a:pt x="223" y="71"/>
                        <a:pt x="223" y="71"/>
                        <a:pt x="224" y="71"/>
                      </a:cubicBezTo>
                      <a:cubicBezTo>
                        <a:pt x="224" y="71"/>
                        <a:pt x="224" y="71"/>
                        <a:pt x="224" y="70"/>
                      </a:cubicBezTo>
                      <a:cubicBezTo>
                        <a:pt x="225" y="71"/>
                        <a:pt x="225" y="72"/>
                        <a:pt x="226" y="72"/>
                      </a:cubicBezTo>
                      <a:cubicBezTo>
                        <a:pt x="225" y="74"/>
                        <a:pt x="223" y="71"/>
                        <a:pt x="222" y="72"/>
                      </a:cubicBezTo>
                      <a:cubicBezTo>
                        <a:pt x="223" y="73"/>
                        <a:pt x="223" y="73"/>
                        <a:pt x="223" y="73"/>
                      </a:cubicBezTo>
                      <a:cubicBezTo>
                        <a:pt x="223" y="73"/>
                        <a:pt x="223" y="72"/>
                        <a:pt x="224" y="73"/>
                      </a:cubicBezTo>
                      <a:cubicBezTo>
                        <a:pt x="224" y="73"/>
                        <a:pt x="223" y="73"/>
                        <a:pt x="222" y="73"/>
                      </a:cubicBezTo>
                      <a:cubicBezTo>
                        <a:pt x="223" y="74"/>
                        <a:pt x="223" y="74"/>
                        <a:pt x="223" y="75"/>
                      </a:cubicBezTo>
                      <a:cubicBezTo>
                        <a:pt x="224" y="74"/>
                        <a:pt x="226" y="74"/>
                        <a:pt x="226" y="75"/>
                      </a:cubicBezTo>
                      <a:cubicBezTo>
                        <a:pt x="226" y="75"/>
                        <a:pt x="226" y="75"/>
                        <a:pt x="227" y="75"/>
                      </a:cubicBezTo>
                      <a:cubicBezTo>
                        <a:pt x="226" y="73"/>
                        <a:pt x="227" y="73"/>
                        <a:pt x="228" y="73"/>
                      </a:cubicBezTo>
                      <a:cubicBezTo>
                        <a:pt x="228" y="74"/>
                        <a:pt x="228" y="74"/>
                        <a:pt x="229" y="74"/>
                      </a:cubicBezTo>
                      <a:cubicBezTo>
                        <a:pt x="227" y="77"/>
                        <a:pt x="225" y="75"/>
                        <a:pt x="223" y="75"/>
                      </a:cubicBezTo>
                      <a:cubicBezTo>
                        <a:pt x="223" y="76"/>
                        <a:pt x="222" y="77"/>
                        <a:pt x="221" y="75"/>
                      </a:cubicBezTo>
                      <a:cubicBezTo>
                        <a:pt x="221" y="75"/>
                        <a:pt x="222" y="75"/>
                        <a:pt x="222" y="75"/>
                      </a:cubicBezTo>
                      <a:cubicBezTo>
                        <a:pt x="222" y="75"/>
                        <a:pt x="222" y="75"/>
                        <a:pt x="221" y="75"/>
                      </a:cubicBezTo>
                      <a:cubicBezTo>
                        <a:pt x="221" y="74"/>
                        <a:pt x="222" y="75"/>
                        <a:pt x="222" y="74"/>
                      </a:cubicBezTo>
                      <a:cubicBezTo>
                        <a:pt x="222" y="73"/>
                        <a:pt x="222" y="74"/>
                        <a:pt x="222" y="73"/>
                      </a:cubicBezTo>
                      <a:cubicBezTo>
                        <a:pt x="221" y="73"/>
                        <a:pt x="222" y="74"/>
                        <a:pt x="221" y="74"/>
                      </a:cubicBezTo>
                      <a:cubicBezTo>
                        <a:pt x="221" y="74"/>
                        <a:pt x="221" y="74"/>
                        <a:pt x="221" y="73"/>
                      </a:cubicBezTo>
                      <a:cubicBezTo>
                        <a:pt x="221" y="73"/>
                        <a:pt x="221" y="73"/>
                        <a:pt x="220" y="72"/>
                      </a:cubicBezTo>
                      <a:cubicBezTo>
                        <a:pt x="220" y="72"/>
                        <a:pt x="220" y="73"/>
                        <a:pt x="220" y="74"/>
                      </a:cubicBezTo>
                      <a:cubicBezTo>
                        <a:pt x="220" y="74"/>
                        <a:pt x="219" y="73"/>
                        <a:pt x="219" y="73"/>
                      </a:cubicBezTo>
                      <a:cubicBezTo>
                        <a:pt x="219" y="73"/>
                        <a:pt x="219" y="73"/>
                        <a:pt x="218" y="73"/>
                      </a:cubicBezTo>
                      <a:cubicBezTo>
                        <a:pt x="218" y="73"/>
                        <a:pt x="218" y="73"/>
                        <a:pt x="218" y="72"/>
                      </a:cubicBezTo>
                      <a:cubicBezTo>
                        <a:pt x="219" y="72"/>
                        <a:pt x="219" y="73"/>
                        <a:pt x="219" y="73"/>
                      </a:cubicBezTo>
                      <a:cubicBezTo>
                        <a:pt x="219" y="73"/>
                        <a:pt x="219" y="72"/>
                        <a:pt x="219" y="71"/>
                      </a:cubicBezTo>
                      <a:cubicBezTo>
                        <a:pt x="219" y="71"/>
                        <a:pt x="219" y="71"/>
                        <a:pt x="219" y="71"/>
                      </a:cubicBezTo>
                      <a:cubicBezTo>
                        <a:pt x="219" y="71"/>
                        <a:pt x="219" y="72"/>
                        <a:pt x="219" y="72"/>
                      </a:cubicBezTo>
                      <a:cubicBezTo>
                        <a:pt x="221" y="72"/>
                        <a:pt x="222" y="71"/>
                        <a:pt x="222" y="70"/>
                      </a:cubicBezTo>
                      <a:cubicBezTo>
                        <a:pt x="223" y="70"/>
                        <a:pt x="222" y="70"/>
                        <a:pt x="222" y="70"/>
                      </a:cubicBezTo>
                      <a:cubicBezTo>
                        <a:pt x="222" y="71"/>
                        <a:pt x="223" y="70"/>
                        <a:pt x="223" y="70"/>
                      </a:cubicBezTo>
                      <a:cubicBezTo>
                        <a:pt x="222" y="69"/>
                        <a:pt x="222" y="70"/>
                        <a:pt x="222" y="69"/>
                      </a:cubicBezTo>
                      <a:cubicBezTo>
                        <a:pt x="222" y="70"/>
                        <a:pt x="222" y="69"/>
                        <a:pt x="223" y="69"/>
                      </a:cubicBezTo>
                      <a:cubicBezTo>
                        <a:pt x="222" y="68"/>
                        <a:pt x="222" y="69"/>
                        <a:pt x="222" y="69"/>
                      </a:cubicBezTo>
                      <a:cubicBezTo>
                        <a:pt x="222" y="69"/>
                        <a:pt x="221" y="70"/>
                        <a:pt x="221" y="70"/>
                      </a:cubicBezTo>
                      <a:cubicBezTo>
                        <a:pt x="221" y="69"/>
                        <a:pt x="221" y="69"/>
                        <a:pt x="221" y="69"/>
                      </a:cubicBezTo>
                      <a:cubicBezTo>
                        <a:pt x="221" y="68"/>
                        <a:pt x="220" y="70"/>
                        <a:pt x="220" y="69"/>
                      </a:cubicBezTo>
                      <a:cubicBezTo>
                        <a:pt x="220" y="69"/>
                        <a:pt x="221" y="70"/>
                        <a:pt x="221" y="71"/>
                      </a:cubicBezTo>
                      <a:cubicBezTo>
                        <a:pt x="221" y="71"/>
                        <a:pt x="221" y="70"/>
                        <a:pt x="221" y="70"/>
                      </a:cubicBezTo>
                      <a:cubicBezTo>
                        <a:pt x="221" y="70"/>
                        <a:pt x="221" y="71"/>
                        <a:pt x="220" y="71"/>
                      </a:cubicBezTo>
                      <a:cubicBezTo>
                        <a:pt x="220" y="71"/>
                        <a:pt x="221" y="71"/>
                        <a:pt x="221" y="71"/>
                      </a:cubicBezTo>
                      <a:cubicBezTo>
                        <a:pt x="220" y="71"/>
                        <a:pt x="220" y="70"/>
                        <a:pt x="220" y="70"/>
                      </a:cubicBezTo>
                      <a:cubicBezTo>
                        <a:pt x="219" y="71"/>
                        <a:pt x="219" y="70"/>
                        <a:pt x="217" y="72"/>
                      </a:cubicBezTo>
                      <a:cubicBezTo>
                        <a:pt x="217" y="69"/>
                        <a:pt x="216" y="69"/>
                        <a:pt x="215" y="70"/>
                      </a:cubicBezTo>
                      <a:cubicBezTo>
                        <a:pt x="214" y="70"/>
                        <a:pt x="215" y="71"/>
                        <a:pt x="215" y="71"/>
                      </a:cubicBezTo>
                      <a:cubicBezTo>
                        <a:pt x="214" y="71"/>
                        <a:pt x="214" y="71"/>
                        <a:pt x="214" y="70"/>
                      </a:cubicBezTo>
                      <a:cubicBezTo>
                        <a:pt x="214" y="69"/>
                        <a:pt x="214" y="70"/>
                        <a:pt x="214" y="70"/>
                      </a:cubicBezTo>
                      <a:cubicBezTo>
                        <a:pt x="214" y="69"/>
                        <a:pt x="214" y="68"/>
                        <a:pt x="213" y="69"/>
                      </a:cubicBezTo>
                      <a:cubicBezTo>
                        <a:pt x="213" y="69"/>
                        <a:pt x="213" y="70"/>
                        <a:pt x="213" y="70"/>
                      </a:cubicBezTo>
                      <a:cubicBezTo>
                        <a:pt x="213" y="71"/>
                        <a:pt x="213" y="70"/>
                        <a:pt x="213" y="71"/>
                      </a:cubicBezTo>
                      <a:cubicBezTo>
                        <a:pt x="213" y="71"/>
                        <a:pt x="213" y="71"/>
                        <a:pt x="212" y="71"/>
                      </a:cubicBezTo>
                      <a:cubicBezTo>
                        <a:pt x="212" y="70"/>
                        <a:pt x="212" y="70"/>
                        <a:pt x="212" y="69"/>
                      </a:cubicBezTo>
                      <a:cubicBezTo>
                        <a:pt x="212" y="70"/>
                        <a:pt x="212" y="69"/>
                        <a:pt x="212" y="69"/>
                      </a:cubicBezTo>
                      <a:cubicBezTo>
                        <a:pt x="212" y="69"/>
                        <a:pt x="211" y="69"/>
                        <a:pt x="211" y="69"/>
                      </a:cubicBezTo>
                      <a:cubicBezTo>
                        <a:pt x="211" y="70"/>
                        <a:pt x="212" y="69"/>
                        <a:pt x="212" y="70"/>
                      </a:cubicBezTo>
                      <a:cubicBezTo>
                        <a:pt x="212" y="71"/>
                        <a:pt x="210" y="72"/>
                        <a:pt x="209" y="71"/>
                      </a:cubicBezTo>
                      <a:cubicBezTo>
                        <a:pt x="209" y="71"/>
                        <a:pt x="209" y="71"/>
                        <a:pt x="208" y="71"/>
                      </a:cubicBezTo>
                      <a:cubicBezTo>
                        <a:pt x="208" y="70"/>
                        <a:pt x="209" y="70"/>
                        <a:pt x="209" y="70"/>
                      </a:cubicBezTo>
                      <a:cubicBezTo>
                        <a:pt x="209" y="70"/>
                        <a:pt x="210" y="71"/>
                        <a:pt x="210" y="70"/>
                      </a:cubicBezTo>
                      <a:cubicBezTo>
                        <a:pt x="210" y="71"/>
                        <a:pt x="210" y="70"/>
                        <a:pt x="210" y="71"/>
                      </a:cubicBezTo>
                      <a:cubicBezTo>
                        <a:pt x="210" y="71"/>
                        <a:pt x="211" y="70"/>
                        <a:pt x="211" y="69"/>
                      </a:cubicBezTo>
                      <a:cubicBezTo>
                        <a:pt x="209" y="69"/>
                        <a:pt x="208" y="70"/>
                        <a:pt x="207" y="70"/>
                      </a:cubicBezTo>
                      <a:cubicBezTo>
                        <a:pt x="207" y="71"/>
                        <a:pt x="208" y="70"/>
                        <a:pt x="208" y="71"/>
                      </a:cubicBezTo>
                      <a:cubicBezTo>
                        <a:pt x="208" y="71"/>
                        <a:pt x="208" y="71"/>
                        <a:pt x="208" y="71"/>
                      </a:cubicBezTo>
                      <a:cubicBezTo>
                        <a:pt x="209" y="71"/>
                        <a:pt x="209" y="71"/>
                        <a:pt x="209" y="71"/>
                      </a:cubicBezTo>
                      <a:cubicBezTo>
                        <a:pt x="209" y="71"/>
                        <a:pt x="209" y="71"/>
                        <a:pt x="209" y="71"/>
                      </a:cubicBezTo>
                      <a:cubicBezTo>
                        <a:pt x="208" y="72"/>
                        <a:pt x="207" y="72"/>
                        <a:pt x="206" y="72"/>
                      </a:cubicBezTo>
                      <a:cubicBezTo>
                        <a:pt x="206" y="72"/>
                        <a:pt x="207" y="72"/>
                        <a:pt x="207" y="73"/>
                      </a:cubicBezTo>
                      <a:cubicBezTo>
                        <a:pt x="207" y="74"/>
                        <a:pt x="206" y="72"/>
                        <a:pt x="206" y="73"/>
                      </a:cubicBezTo>
                      <a:cubicBezTo>
                        <a:pt x="206" y="73"/>
                        <a:pt x="206" y="73"/>
                        <a:pt x="206" y="73"/>
                      </a:cubicBezTo>
                      <a:cubicBezTo>
                        <a:pt x="206" y="72"/>
                        <a:pt x="206" y="73"/>
                        <a:pt x="205" y="72"/>
                      </a:cubicBezTo>
                      <a:cubicBezTo>
                        <a:pt x="205" y="72"/>
                        <a:pt x="205" y="72"/>
                        <a:pt x="205" y="73"/>
                      </a:cubicBezTo>
                      <a:cubicBezTo>
                        <a:pt x="204" y="73"/>
                        <a:pt x="203" y="72"/>
                        <a:pt x="203" y="73"/>
                      </a:cubicBezTo>
                      <a:cubicBezTo>
                        <a:pt x="203" y="72"/>
                        <a:pt x="202" y="72"/>
                        <a:pt x="202" y="72"/>
                      </a:cubicBezTo>
                      <a:cubicBezTo>
                        <a:pt x="202" y="71"/>
                        <a:pt x="203" y="72"/>
                        <a:pt x="203" y="72"/>
                      </a:cubicBezTo>
                      <a:cubicBezTo>
                        <a:pt x="203" y="70"/>
                        <a:pt x="202" y="72"/>
                        <a:pt x="202" y="72"/>
                      </a:cubicBezTo>
                      <a:cubicBezTo>
                        <a:pt x="200" y="72"/>
                        <a:pt x="198" y="72"/>
                        <a:pt x="197" y="71"/>
                      </a:cubicBezTo>
                      <a:cubicBezTo>
                        <a:pt x="197" y="72"/>
                        <a:pt x="198" y="72"/>
                        <a:pt x="198" y="73"/>
                      </a:cubicBezTo>
                      <a:cubicBezTo>
                        <a:pt x="197" y="72"/>
                        <a:pt x="197" y="73"/>
                        <a:pt x="196" y="72"/>
                      </a:cubicBezTo>
                      <a:cubicBezTo>
                        <a:pt x="196" y="71"/>
                        <a:pt x="197" y="72"/>
                        <a:pt x="196" y="71"/>
                      </a:cubicBezTo>
                      <a:cubicBezTo>
                        <a:pt x="197" y="71"/>
                        <a:pt x="197" y="71"/>
                        <a:pt x="197" y="70"/>
                      </a:cubicBezTo>
                      <a:cubicBezTo>
                        <a:pt x="197" y="70"/>
                        <a:pt x="197" y="70"/>
                        <a:pt x="198" y="70"/>
                      </a:cubicBezTo>
                      <a:cubicBezTo>
                        <a:pt x="198" y="70"/>
                        <a:pt x="198" y="70"/>
                        <a:pt x="198" y="71"/>
                      </a:cubicBezTo>
                      <a:cubicBezTo>
                        <a:pt x="198" y="71"/>
                        <a:pt x="198" y="71"/>
                        <a:pt x="199" y="71"/>
                      </a:cubicBezTo>
                      <a:cubicBezTo>
                        <a:pt x="199" y="71"/>
                        <a:pt x="198" y="70"/>
                        <a:pt x="198" y="70"/>
                      </a:cubicBezTo>
                      <a:cubicBezTo>
                        <a:pt x="198" y="70"/>
                        <a:pt x="198" y="70"/>
                        <a:pt x="199" y="70"/>
                      </a:cubicBezTo>
                      <a:cubicBezTo>
                        <a:pt x="200" y="72"/>
                        <a:pt x="202" y="70"/>
                        <a:pt x="203" y="70"/>
                      </a:cubicBezTo>
                      <a:cubicBezTo>
                        <a:pt x="203" y="70"/>
                        <a:pt x="203" y="70"/>
                        <a:pt x="202" y="70"/>
                      </a:cubicBezTo>
                      <a:cubicBezTo>
                        <a:pt x="202" y="68"/>
                        <a:pt x="203" y="69"/>
                        <a:pt x="204" y="68"/>
                      </a:cubicBezTo>
                      <a:cubicBezTo>
                        <a:pt x="204" y="68"/>
                        <a:pt x="203" y="69"/>
                        <a:pt x="203" y="68"/>
                      </a:cubicBezTo>
                      <a:cubicBezTo>
                        <a:pt x="203" y="68"/>
                        <a:pt x="202" y="70"/>
                        <a:pt x="201" y="70"/>
                      </a:cubicBezTo>
                      <a:cubicBezTo>
                        <a:pt x="201" y="69"/>
                        <a:pt x="201" y="69"/>
                        <a:pt x="200" y="69"/>
                      </a:cubicBezTo>
                      <a:cubicBezTo>
                        <a:pt x="200" y="68"/>
                        <a:pt x="201" y="69"/>
                        <a:pt x="202" y="68"/>
                      </a:cubicBezTo>
                      <a:cubicBezTo>
                        <a:pt x="201" y="68"/>
                        <a:pt x="199" y="68"/>
                        <a:pt x="199" y="69"/>
                      </a:cubicBezTo>
                      <a:cubicBezTo>
                        <a:pt x="199" y="69"/>
                        <a:pt x="199" y="69"/>
                        <a:pt x="199" y="69"/>
                      </a:cubicBezTo>
                      <a:cubicBezTo>
                        <a:pt x="199" y="69"/>
                        <a:pt x="199" y="69"/>
                        <a:pt x="199" y="68"/>
                      </a:cubicBezTo>
                      <a:cubicBezTo>
                        <a:pt x="199" y="68"/>
                        <a:pt x="198" y="68"/>
                        <a:pt x="198" y="69"/>
                      </a:cubicBezTo>
                      <a:cubicBezTo>
                        <a:pt x="198" y="69"/>
                        <a:pt x="198" y="69"/>
                        <a:pt x="198" y="69"/>
                      </a:cubicBezTo>
                      <a:cubicBezTo>
                        <a:pt x="198" y="69"/>
                        <a:pt x="198" y="69"/>
                        <a:pt x="198" y="69"/>
                      </a:cubicBezTo>
                      <a:cubicBezTo>
                        <a:pt x="197" y="67"/>
                        <a:pt x="196" y="70"/>
                        <a:pt x="194" y="70"/>
                      </a:cubicBezTo>
                      <a:cubicBezTo>
                        <a:pt x="194" y="71"/>
                        <a:pt x="195" y="70"/>
                        <a:pt x="195" y="72"/>
                      </a:cubicBezTo>
                      <a:cubicBezTo>
                        <a:pt x="195" y="72"/>
                        <a:pt x="195" y="71"/>
                        <a:pt x="195" y="71"/>
                      </a:cubicBezTo>
                      <a:cubicBezTo>
                        <a:pt x="194" y="72"/>
                        <a:pt x="195" y="72"/>
                        <a:pt x="195" y="72"/>
                      </a:cubicBezTo>
                      <a:cubicBezTo>
                        <a:pt x="195" y="72"/>
                        <a:pt x="196" y="72"/>
                        <a:pt x="196" y="73"/>
                      </a:cubicBezTo>
                      <a:cubicBezTo>
                        <a:pt x="195" y="72"/>
                        <a:pt x="196" y="74"/>
                        <a:pt x="195" y="74"/>
                      </a:cubicBezTo>
                      <a:cubicBezTo>
                        <a:pt x="195" y="74"/>
                        <a:pt x="195" y="74"/>
                        <a:pt x="195" y="74"/>
                      </a:cubicBezTo>
                      <a:cubicBezTo>
                        <a:pt x="195" y="74"/>
                        <a:pt x="196" y="74"/>
                        <a:pt x="196" y="74"/>
                      </a:cubicBezTo>
                      <a:cubicBezTo>
                        <a:pt x="196" y="75"/>
                        <a:pt x="197" y="74"/>
                        <a:pt x="197" y="76"/>
                      </a:cubicBezTo>
                      <a:cubicBezTo>
                        <a:pt x="197" y="75"/>
                        <a:pt x="196" y="75"/>
                        <a:pt x="196" y="75"/>
                      </a:cubicBezTo>
                      <a:cubicBezTo>
                        <a:pt x="196" y="76"/>
                        <a:pt x="197" y="76"/>
                        <a:pt x="198" y="76"/>
                      </a:cubicBezTo>
                      <a:cubicBezTo>
                        <a:pt x="198" y="76"/>
                        <a:pt x="198" y="76"/>
                        <a:pt x="198" y="77"/>
                      </a:cubicBezTo>
                      <a:cubicBezTo>
                        <a:pt x="199" y="77"/>
                        <a:pt x="198" y="76"/>
                        <a:pt x="198" y="75"/>
                      </a:cubicBezTo>
                      <a:cubicBezTo>
                        <a:pt x="198" y="76"/>
                        <a:pt x="199" y="76"/>
                        <a:pt x="199" y="76"/>
                      </a:cubicBezTo>
                      <a:cubicBezTo>
                        <a:pt x="199" y="76"/>
                        <a:pt x="199" y="75"/>
                        <a:pt x="200" y="75"/>
                      </a:cubicBezTo>
                      <a:cubicBezTo>
                        <a:pt x="200" y="75"/>
                        <a:pt x="199" y="75"/>
                        <a:pt x="199" y="75"/>
                      </a:cubicBezTo>
                      <a:cubicBezTo>
                        <a:pt x="199" y="74"/>
                        <a:pt x="199" y="73"/>
                        <a:pt x="200" y="73"/>
                      </a:cubicBezTo>
                      <a:cubicBezTo>
                        <a:pt x="200" y="74"/>
                        <a:pt x="200" y="74"/>
                        <a:pt x="200" y="75"/>
                      </a:cubicBezTo>
                      <a:cubicBezTo>
                        <a:pt x="200" y="75"/>
                        <a:pt x="200" y="74"/>
                        <a:pt x="201" y="74"/>
                      </a:cubicBezTo>
                      <a:cubicBezTo>
                        <a:pt x="200" y="74"/>
                        <a:pt x="201" y="74"/>
                        <a:pt x="201" y="75"/>
                      </a:cubicBezTo>
                      <a:cubicBezTo>
                        <a:pt x="201" y="75"/>
                        <a:pt x="202" y="74"/>
                        <a:pt x="202" y="74"/>
                      </a:cubicBezTo>
                      <a:cubicBezTo>
                        <a:pt x="202" y="75"/>
                        <a:pt x="203" y="74"/>
                        <a:pt x="203" y="75"/>
                      </a:cubicBezTo>
                      <a:cubicBezTo>
                        <a:pt x="203" y="75"/>
                        <a:pt x="202" y="75"/>
                        <a:pt x="202" y="75"/>
                      </a:cubicBezTo>
                      <a:cubicBezTo>
                        <a:pt x="202" y="76"/>
                        <a:pt x="202" y="76"/>
                        <a:pt x="202" y="76"/>
                      </a:cubicBezTo>
                      <a:cubicBezTo>
                        <a:pt x="202" y="76"/>
                        <a:pt x="202" y="76"/>
                        <a:pt x="202" y="76"/>
                      </a:cubicBezTo>
                      <a:cubicBezTo>
                        <a:pt x="202" y="76"/>
                        <a:pt x="203" y="76"/>
                        <a:pt x="203" y="77"/>
                      </a:cubicBezTo>
                      <a:cubicBezTo>
                        <a:pt x="203" y="77"/>
                        <a:pt x="204" y="77"/>
                        <a:pt x="204" y="77"/>
                      </a:cubicBezTo>
                      <a:cubicBezTo>
                        <a:pt x="204" y="77"/>
                        <a:pt x="204" y="77"/>
                        <a:pt x="204" y="78"/>
                      </a:cubicBezTo>
                      <a:cubicBezTo>
                        <a:pt x="205" y="78"/>
                        <a:pt x="204" y="77"/>
                        <a:pt x="205" y="77"/>
                      </a:cubicBezTo>
                      <a:cubicBezTo>
                        <a:pt x="205" y="79"/>
                        <a:pt x="204" y="79"/>
                        <a:pt x="203" y="79"/>
                      </a:cubicBezTo>
                      <a:cubicBezTo>
                        <a:pt x="203" y="78"/>
                        <a:pt x="203" y="78"/>
                        <a:pt x="203" y="78"/>
                      </a:cubicBezTo>
                      <a:cubicBezTo>
                        <a:pt x="203" y="78"/>
                        <a:pt x="203" y="78"/>
                        <a:pt x="203" y="78"/>
                      </a:cubicBezTo>
                      <a:cubicBezTo>
                        <a:pt x="203" y="79"/>
                        <a:pt x="203" y="79"/>
                        <a:pt x="203" y="80"/>
                      </a:cubicBezTo>
                      <a:cubicBezTo>
                        <a:pt x="204" y="79"/>
                        <a:pt x="205" y="80"/>
                        <a:pt x="205" y="80"/>
                      </a:cubicBezTo>
                      <a:cubicBezTo>
                        <a:pt x="205" y="79"/>
                        <a:pt x="205" y="79"/>
                        <a:pt x="205" y="79"/>
                      </a:cubicBezTo>
                      <a:cubicBezTo>
                        <a:pt x="205" y="78"/>
                        <a:pt x="206" y="79"/>
                        <a:pt x="206" y="78"/>
                      </a:cubicBezTo>
                      <a:cubicBezTo>
                        <a:pt x="206" y="78"/>
                        <a:pt x="205" y="78"/>
                        <a:pt x="205" y="78"/>
                      </a:cubicBezTo>
                      <a:cubicBezTo>
                        <a:pt x="205" y="78"/>
                        <a:pt x="206" y="77"/>
                        <a:pt x="205" y="77"/>
                      </a:cubicBezTo>
                      <a:cubicBezTo>
                        <a:pt x="205" y="76"/>
                        <a:pt x="206" y="78"/>
                        <a:pt x="206" y="76"/>
                      </a:cubicBezTo>
                      <a:cubicBezTo>
                        <a:pt x="206" y="76"/>
                        <a:pt x="206" y="76"/>
                        <a:pt x="206" y="76"/>
                      </a:cubicBezTo>
                      <a:cubicBezTo>
                        <a:pt x="206" y="79"/>
                        <a:pt x="208" y="79"/>
                        <a:pt x="208" y="78"/>
                      </a:cubicBezTo>
                      <a:cubicBezTo>
                        <a:pt x="209" y="78"/>
                        <a:pt x="210" y="77"/>
                        <a:pt x="211" y="78"/>
                      </a:cubicBezTo>
                      <a:cubicBezTo>
                        <a:pt x="211" y="77"/>
                        <a:pt x="212" y="77"/>
                        <a:pt x="213" y="77"/>
                      </a:cubicBezTo>
                      <a:cubicBezTo>
                        <a:pt x="213" y="78"/>
                        <a:pt x="212" y="78"/>
                        <a:pt x="212" y="79"/>
                      </a:cubicBezTo>
                      <a:cubicBezTo>
                        <a:pt x="212" y="78"/>
                        <a:pt x="212" y="78"/>
                        <a:pt x="212" y="78"/>
                      </a:cubicBezTo>
                      <a:cubicBezTo>
                        <a:pt x="211" y="79"/>
                        <a:pt x="211" y="79"/>
                        <a:pt x="211" y="79"/>
                      </a:cubicBezTo>
                      <a:cubicBezTo>
                        <a:pt x="211" y="79"/>
                        <a:pt x="211" y="78"/>
                        <a:pt x="211" y="78"/>
                      </a:cubicBezTo>
                      <a:cubicBezTo>
                        <a:pt x="210" y="78"/>
                        <a:pt x="211" y="79"/>
                        <a:pt x="211" y="79"/>
                      </a:cubicBezTo>
                      <a:cubicBezTo>
                        <a:pt x="210" y="79"/>
                        <a:pt x="210" y="79"/>
                        <a:pt x="210" y="79"/>
                      </a:cubicBezTo>
                      <a:cubicBezTo>
                        <a:pt x="209" y="79"/>
                        <a:pt x="210" y="80"/>
                        <a:pt x="210" y="80"/>
                      </a:cubicBezTo>
                      <a:cubicBezTo>
                        <a:pt x="210" y="80"/>
                        <a:pt x="210" y="80"/>
                        <a:pt x="209" y="79"/>
                      </a:cubicBezTo>
                      <a:cubicBezTo>
                        <a:pt x="209" y="79"/>
                        <a:pt x="210" y="80"/>
                        <a:pt x="209" y="80"/>
                      </a:cubicBezTo>
                      <a:cubicBezTo>
                        <a:pt x="209" y="80"/>
                        <a:pt x="209" y="80"/>
                        <a:pt x="209" y="79"/>
                      </a:cubicBezTo>
                      <a:cubicBezTo>
                        <a:pt x="209" y="79"/>
                        <a:pt x="209" y="80"/>
                        <a:pt x="208" y="80"/>
                      </a:cubicBezTo>
                      <a:cubicBezTo>
                        <a:pt x="208" y="79"/>
                        <a:pt x="209" y="79"/>
                        <a:pt x="209" y="79"/>
                      </a:cubicBezTo>
                      <a:cubicBezTo>
                        <a:pt x="209" y="79"/>
                        <a:pt x="207" y="79"/>
                        <a:pt x="208" y="80"/>
                      </a:cubicBezTo>
                      <a:cubicBezTo>
                        <a:pt x="208" y="80"/>
                        <a:pt x="208" y="80"/>
                        <a:pt x="207" y="79"/>
                      </a:cubicBezTo>
                      <a:cubicBezTo>
                        <a:pt x="206" y="80"/>
                        <a:pt x="207" y="81"/>
                        <a:pt x="207" y="82"/>
                      </a:cubicBezTo>
                      <a:cubicBezTo>
                        <a:pt x="207" y="82"/>
                        <a:pt x="207" y="81"/>
                        <a:pt x="208" y="81"/>
                      </a:cubicBezTo>
                      <a:cubicBezTo>
                        <a:pt x="208" y="80"/>
                        <a:pt x="208" y="80"/>
                        <a:pt x="209" y="81"/>
                      </a:cubicBezTo>
                      <a:cubicBezTo>
                        <a:pt x="209" y="81"/>
                        <a:pt x="208" y="80"/>
                        <a:pt x="208" y="81"/>
                      </a:cubicBezTo>
                      <a:cubicBezTo>
                        <a:pt x="208" y="81"/>
                        <a:pt x="208" y="82"/>
                        <a:pt x="208" y="82"/>
                      </a:cubicBezTo>
                      <a:cubicBezTo>
                        <a:pt x="208" y="82"/>
                        <a:pt x="209" y="83"/>
                        <a:pt x="209" y="81"/>
                      </a:cubicBezTo>
                      <a:cubicBezTo>
                        <a:pt x="210" y="81"/>
                        <a:pt x="209" y="81"/>
                        <a:pt x="210" y="81"/>
                      </a:cubicBezTo>
                      <a:cubicBezTo>
                        <a:pt x="210" y="82"/>
                        <a:pt x="210" y="82"/>
                        <a:pt x="211" y="82"/>
                      </a:cubicBezTo>
                      <a:cubicBezTo>
                        <a:pt x="211" y="82"/>
                        <a:pt x="210" y="82"/>
                        <a:pt x="210" y="81"/>
                      </a:cubicBezTo>
                      <a:cubicBezTo>
                        <a:pt x="211" y="81"/>
                        <a:pt x="211" y="81"/>
                        <a:pt x="211" y="81"/>
                      </a:cubicBezTo>
                      <a:cubicBezTo>
                        <a:pt x="211" y="81"/>
                        <a:pt x="211" y="81"/>
                        <a:pt x="211" y="81"/>
                      </a:cubicBezTo>
                      <a:cubicBezTo>
                        <a:pt x="211" y="80"/>
                        <a:pt x="212" y="82"/>
                        <a:pt x="211" y="82"/>
                      </a:cubicBezTo>
                      <a:cubicBezTo>
                        <a:pt x="211" y="83"/>
                        <a:pt x="212" y="83"/>
                        <a:pt x="211" y="83"/>
                      </a:cubicBezTo>
                      <a:cubicBezTo>
                        <a:pt x="211" y="84"/>
                        <a:pt x="211" y="83"/>
                        <a:pt x="212" y="83"/>
                      </a:cubicBezTo>
                      <a:cubicBezTo>
                        <a:pt x="212" y="84"/>
                        <a:pt x="212" y="84"/>
                        <a:pt x="211" y="85"/>
                      </a:cubicBezTo>
                      <a:cubicBezTo>
                        <a:pt x="212" y="85"/>
                        <a:pt x="212" y="85"/>
                        <a:pt x="213" y="85"/>
                      </a:cubicBezTo>
                      <a:cubicBezTo>
                        <a:pt x="212" y="86"/>
                        <a:pt x="210" y="85"/>
                        <a:pt x="209" y="85"/>
                      </a:cubicBezTo>
                      <a:cubicBezTo>
                        <a:pt x="209" y="86"/>
                        <a:pt x="209" y="86"/>
                        <a:pt x="209" y="86"/>
                      </a:cubicBezTo>
                      <a:cubicBezTo>
                        <a:pt x="208" y="86"/>
                        <a:pt x="207" y="87"/>
                        <a:pt x="206" y="87"/>
                      </a:cubicBezTo>
                      <a:cubicBezTo>
                        <a:pt x="206" y="87"/>
                        <a:pt x="206" y="86"/>
                        <a:pt x="206" y="86"/>
                      </a:cubicBezTo>
                      <a:cubicBezTo>
                        <a:pt x="206" y="86"/>
                        <a:pt x="206" y="86"/>
                        <a:pt x="206" y="86"/>
                      </a:cubicBezTo>
                      <a:cubicBezTo>
                        <a:pt x="207" y="86"/>
                        <a:pt x="207" y="85"/>
                        <a:pt x="207" y="85"/>
                      </a:cubicBezTo>
                      <a:cubicBezTo>
                        <a:pt x="207" y="84"/>
                        <a:pt x="206" y="85"/>
                        <a:pt x="205" y="85"/>
                      </a:cubicBezTo>
                      <a:cubicBezTo>
                        <a:pt x="205" y="85"/>
                        <a:pt x="206" y="84"/>
                        <a:pt x="206" y="84"/>
                      </a:cubicBezTo>
                      <a:cubicBezTo>
                        <a:pt x="205" y="84"/>
                        <a:pt x="205" y="85"/>
                        <a:pt x="205" y="84"/>
                      </a:cubicBezTo>
                      <a:cubicBezTo>
                        <a:pt x="203" y="84"/>
                        <a:pt x="204" y="85"/>
                        <a:pt x="203" y="85"/>
                      </a:cubicBezTo>
                      <a:cubicBezTo>
                        <a:pt x="202" y="84"/>
                        <a:pt x="202" y="83"/>
                        <a:pt x="201" y="84"/>
                      </a:cubicBezTo>
                      <a:cubicBezTo>
                        <a:pt x="201" y="84"/>
                        <a:pt x="201" y="84"/>
                        <a:pt x="201" y="84"/>
                      </a:cubicBezTo>
                      <a:cubicBezTo>
                        <a:pt x="201" y="85"/>
                        <a:pt x="202" y="85"/>
                        <a:pt x="202" y="85"/>
                      </a:cubicBezTo>
                      <a:cubicBezTo>
                        <a:pt x="202" y="85"/>
                        <a:pt x="201" y="86"/>
                        <a:pt x="200" y="85"/>
                      </a:cubicBezTo>
                      <a:cubicBezTo>
                        <a:pt x="200" y="85"/>
                        <a:pt x="201" y="85"/>
                        <a:pt x="201" y="85"/>
                      </a:cubicBezTo>
                      <a:cubicBezTo>
                        <a:pt x="201" y="85"/>
                        <a:pt x="201" y="85"/>
                        <a:pt x="201" y="84"/>
                      </a:cubicBezTo>
                      <a:cubicBezTo>
                        <a:pt x="200" y="84"/>
                        <a:pt x="200" y="85"/>
                        <a:pt x="200" y="85"/>
                      </a:cubicBezTo>
                      <a:cubicBezTo>
                        <a:pt x="199" y="84"/>
                        <a:pt x="200" y="84"/>
                        <a:pt x="200" y="83"/>
                      </a:cubicBezTo>
                      <a:cubicBezTo>
                        <a:pt x="201" y="84"/>
                        <a:pt x="202" y="81"/>
                        <a:pt x="202" y="82"/>
                      </a:cubicBezTo>
                      <a:cubicBezTo>
                        <a:pt x="203" y="83"/>
                        <a:pt x="203" y="82"/>
                        <a:pt x="203" y="81"/>
                      </a:cubicBezTo>
                      <a:cubicBezTo>
                        <a:pt x="203" y="81"/>
                        <a:pt x="203" y="81"/>
                        <a:pt x="202" y="81"/>
                      </a:cubicBezTo>
                      <a:cubicBezTo>
                        <a:pt x="203" y="81"/>
                        <a:pt x="203" y="81"/>
                        <a:pt x="204" y="81"/>
                      </a:cubicBezTo>
                      <a:cubicBezTo>
                        <a:pt x="204" y="81"/>
                        <a:pt x="203" y="81"/>
                        <a:pt x="204" y="81"/>
                      </a:cubicBezTo>
                      <a:cubicBezTo>
                        <a:pt x="203" y="80"/>
                        <a:pt x="203" y="80"/>
                        <a:pt x="203" y="80"/>
                      </a:cubicBezTo>
                      <a:cubicBezTo>
                        <a:pt x="203" y="79"/>
                        <a:pt x="203" y="79"/>
                        <a:pt x="203" y="79"/>
                      </a:cubicBezTo>
                      <a:cubicBezTo>
                        <a:pt x="203" y="79"/>
                        <a:pt x="203" y="79"/>
                        <a:pt x="203" y="78"/>
                      </a:cubicBezTo>
                      <a:cubicBezTo>
                        <a:pt x="202" y="78"/>
                        <a:pt x="202" y="79"/>
                        <a:pt x="202" y="79"/>
                      </a:cubicBezTo>
                      <a:cubicBezTo>
                        <a:pt x="202" y="79"/>
                        <a:pt x="202" y="80"/>
                        <a:pt x="202" y="81"/>
                      </a:cubicBezTo>
                      <a:cubicBezTo>
                        <a:pt x="202" y="81"/>
                        <a:pt x="202" y="80"/>
                        <a:pt x="201" y="80"/>
                      </a:cubicBezTo>
                      <a:cubicBezTo>
                        <a:pt x="201" y="80"/>
                        <a:pt x="201" y="79"/>
                        <a:pt x="201" y="79"/>
                      </a:cubicBezTo>
                      <a:cubicBezTo>
                        <a:pt x="201" y="78"/>
                        <a:pt x="201" y="79"/>
                        <a:pt x="200" y="79"/>
                      </a:cubicBezTo>
                      <a:cubicBezTo>
                        <a:pt x="200" y="80"/>
                        <a:pt x="201" y="81"/>
                        <a:pt x="201" y="81"/>
                      </a:cubicBezTo>
                      <a:cubicBezTo>
                        <a:pt x="201" y="81"/>
                        <a:pt x="201" y="82"/>
                        <a:pt x="201" y="82"/>
                      </a:cubicBezTo>
                      <a:cubicBezTo>
                        <a:pt x="201" y="82"/>
                        <a:pt x="200" y="82"/>
                        <a:pt x="200" y="81"/>
                      </a:cubicBezTo>
                      <a:cubicBezTo>
                        <a:pt x="200" y="81"/>
                        <a:pt x="200" y="82"/>
                        <a:pt x="199" y="82"/>
                      </a:cubicBezTo>
                      <a:cubicBezTo>
                        <a:pt x="199" y="81"/>
                        <a:pt x="199" y="81"/>
                        <a:pt x="200" y="81"/>
                      </a:cubicBezTo>
                      <a:cubicBezTo>
                        <a:pt x="199" y="81"/>
                        <a:pt x="199" y="82"/>
                        <a:pt x="199" y="82"/>
                      </a:cubicBezTo>
                      <a:cubicBezTo>
                        <a:pt x="199" y="82"/>
                        <a:pt x="199" y="83"/>
                        <a:pt x="199" y="82"/>
                      </a:cubicBezTo>
                      <a:cubicBezTo>
                        <a:pt x="199" y="84"/>
                        <a:pt x="197" y="83"/>
                        <a:pt x="196" y="83"/>
                      </a:cubicBezTo>
                      <a:cubicBezTo>
                        <a:pt x="196" y="84"/>
                        <a:pt x="194" y="84"/>
                        <a:pt x="193" y="83"/>
                      </a:cubicBezTo>
                      <a:cubicBezTo>
                        <a:pt x="194" y="82"/>
                        <a:pt x="194" y="84"/>
                        <a:pt x="195" y="83"/>
                      </a:cubicBezTo>
                      <a:cubicBezTo>
                        <a:pt x="195" y="82"/>
                        <a:pt x="194" y="83"/>
                        <a:pt x="194" y="82"/>
                      </a:cubicBezTo>
                      <a:cubicBezTo>
                        <a:pt x="195" y="82"/>
                        <a:pt x="195" y="81"/>
                        <a:pt x="195" y="81"/>
                      </a:cubicBezTo>
                      <a:cubicBezTo>
                        <a:pt x="195" y="81"/>
                        <a:pt x="195" y="80"/>
                        <a:pt x="195" y="81"/>
                      </a:cubicBezTo>
                      <a:cubicBezTo>
                        <a:pt x="195" y="81"/>
                        <a:pt x="195" y="81"/>
                        <a:pt x="195" y="81"/>
                      </a:cubicBezTo>
                      <a:cubicBezTo>
                        <a:pt x="195" y="80"/>
                        <a:pt x="195" y="80"/>
                        <a:pt x="195" y="80"/>
                      </a:cubicBezTo>
                      <a:cubicBezTo>
                        <a:pt x="195" y="80"/>
                        <a:pt x="195" y="81"/>
                        <a:pt x="196" y="82"/>
                      </a:cubicBezTo>
                      <a:cubicBezTo>
                        <a:pt x="196" y="82"/>
                        <a:pt x="195" y="82"/>
                        <a:pt x="195" y="83"/>
                      </a:cubicBezTo>
                      <a:cubicBezTo>
                        <a:pt x="196" y="84"/>
                        <a:pt x="197" y="81"/>
                        <a:pt x="198" y="83"/>
                      </a:cubicBezTo>
                      <a:cubicBezTo>
                        <a:pt x="198" y="82"/>
                        <a:pt x="198" y="81"/>
                        <a:pt x="199" y="81"/>
                      </a:cubicBezTo>
                      <a:cubicBezTo>
                        <a:pt x="199" y="80"/>
                        <a:pt x="199" y="80"/>
                        <a:pt x="199" y="80"/>
                      </a:cubicBezTo>
                      <a:cubicBezTo>
                        <a:pt x="199" y="80"/>
                        <a:pt x="198" y="80"/>
                        <a:pt x="198" y="81"/>
                      </a:cubicBezTo>
                      <a:cubicBezTo>
                        <a:pt x="198" y="81"/>
                        <a:pt x="198" y="82"/>
                        <a:pt x="197" y="82"/>
                      </a:cubicBezTo>
                      <a:cubicBezTo>
                        <a:pt x="197" y="81"/>
                        <a:pt x="197" y="81"/>
                        <a:pt x="198" y="80"/>
                      </a:cubicBezTo>
                      <a:cubicBezTo>
                        <a:pt x="197" y="80"/>
                        <a:pt x="197" y="80"/>
                        <a:pt x="196" y="79"/>
                      </a:cubicBezTo>
                      <a:cubicBezTo>
                        <a:pt x="196" y="79"/>
                        <a:pt x="196" y="79"/>
                        <a:pt x="195" y="79"/>
                      </a:cubicBezTo>
                      <a:cubicBezTo>
                        <a:pt x="195" y="80"/>
                        <a:pt x="196" y="80"/>
                        <a:pt x="196" y="80"/>
                      </a:cubicBezTo>
                      <a:cubicBezTo>
                        <a:pt x="195" y="80"/>
                        <a:pt x="195" y="80"/>
                        <a:pt x="194" y="80"/>
                      </a:cubicBezTo>
                      <a:cubicBezTo>
                        <a:pt x="194" y="79"/>
                        <a:pt x="194" y="80"/>
                        <a:pt x="194" y="79"/>
                      </a:cubicBezTo>
                      <a:cubicBezTo>
                        <a:pt x="194" y="79"/>
                        <a:pt x="194" y="79"/>
                        <a:pt x="193" y="79"/>
                      </a:cubicBezTo>
                      <a:cubicBezTo>
                        <a:pt x="193" y="79"/>
                        <a:pt x="194" y="80"/>
                        <a:pt x="193" y="80"/>
                      </a:cubicBezTo>
                      <a:cubicBezTo>
                        <a:pt x="193" y="80"/>
                        <a:pt x="193" y="80"/>
                        <a:pt x="193" y="80"/>
                      </a:cubicBezTo>
                      <a:cubicBezTo>
                        <a:pt x="193" y="80"/>
                        <a:pt x="193" y="80"/>
                        <a:pt x="193" y="79"/>
                      </a:cubicBezTo>
                      <a:cubicBezTo>
                        <a:pt x="193" y="79"/>
                        <a:pt x="192" y="79"/>
                        <a:pt x="192" y="79"/>
                      </a:cubicBezTo>
                      <a:cubicBezTo>
                        <a:pt x="193" y="77"/>
                        <a:pt x="194" y="79"/>
                        <a:pt x="195" y="77"/>
                      </a:cubicBezTo>
                      <a:cubicBezTo>
                        <a:pt x="196" y="77"/>
                        <a:pt x="196" y="78"/>
                        <a:pt x="196" y="78"/>
                      </a:cubicBezTo>
                      <a:cubicBezTo>
                        <a:pt x="196" y="78"/>
                        <a:pt x="196" y="78"/>
                        <a:pt x="197" y="78"/>
                      </a:cubicBezTo>
                      <a:cubicBezTo>
                        <a:pt x="196" y="77"/>
                        <a:pt x="196" y="78"/>
                        <a:pt x="196" y="77"/>
                      </a:cubicBezTo>
                      <a:cubicBezTo>
                        <a:pt x="197" y="77"/>
                        <a:pt x="197" y="77"/>
                        <a:pt x="197" y="77"/>
                      </a:cubicBezTo>
                      <a:cubicBezTo>
                        <a:pt x="196" y="76"/>
                        <a:pt x="194" y="77"/>
                        <a:pt x="193" y="78"/>
                      </a:cubicBezTo>
                      <a:cubicBezTo>
                        <a:pt x="192" y="78"/>
                        <a:pt x="193" y="77"/>
                        <a:pt x="192" y="77"/>
                      </a:cubicBezTo>
                      <a:cubicBezTo>
                        <a:pt x="192" y="76"/>
                        <a:pt x="192" y="76"/>
                        <a:pt x="192" y="75"/>
                      </a:cubicBezTo>
                      <a:cubicBezTo>
                        <a:pt x="192" y="75"/>
                        <a:pt x="191" y="76"/>
                        <a:pt x="191" y="75"/>
                      </a:cubicBezTo>
                      <a:cubicBezTo>
                        <a:pt x="191" y="75"/>
                        <a:pt x="191" y="76"/>
                        <a:pt x="191" y="76"/>
                      </a:cubicBezTo>
                      <a:cubicBezTo>
                        <a:pt x="191" y="76"/>
                        <a:pt x="191" y="76"/>
                        <a:pt x="190" y="76"/>
                      </a:cubicBezTo>
                      <a:cubicBezTo>
                        <a:pt x="190" y="75"/>
                        <a:pt x="190" y="75"/>
                        <a:pt x="190" y="75"/>
                      </a:cubicBezTo>
                      <a:cubicBezTo>
                        <a:pt x="190" y="75"/>
                        <a:pt x="190" y="76"/>
                        <a:pt x="190" y="76"/>
                      </a:cubicBezTo>
                      <a:cubicBezTo>
                        <a:pt x="189" y="76"/>
                        <a:pt x="189" y="76"/>
                        <a:pt x="189" y="75"/>
                      </a:cubicBezTo>
                      <a:cubicBezTo>
                        <a:pt x="189" y="75"/>
                        <a:pt x="189" y="76"/>
                        <a:pt x="189" y="76"/>
                      </a:cubicBezTo>
                      <a:cubicBezTo>
                        <a:pt x="189" y="74"/>
                        <a:pt x="188" y="75"/>
                        <a:pt x="188" y="74"/>
                      </a:cubicBezTo>
                      <a:cubicBezTo>
                        <a:pt x="188" y="74"/>
                        <a:pt x="187" y="74"/>
                        <a:pt x="187" y="75"/>
                      </a:cubicBezTo>
                      <a:cubicBezTo>
                        <a:pt x="187" y="75"/>
                        <a:pt x="187" y="75"/>
                        <a:pt x="188" y="76"/>
                      </a:cubicBezTo>
                      <a:cubicBezTo>
                        <a:pt x="187" y="77"/>
                        <a:pt x="187" y="76"/>
                        <a:pt x="186" y="76"/>
                      </a:cubicBezTo>
                      <a:cubicBezTo>
                        <a:pt x="185" y="75"/>
                        <a:pt x="186" y="75"/>
                        <a:pt x="186" y="75"/>
                      </a:cubicBezTo>
                      <a:cubicBezTo>
                        <a:pt x="186" y="74"/>
                        <a:pt x="186" y="75"/>
                        <a:pt x="186" y="75"/>
                      </a:cubicBezTo>
                      <a:cubicBezTo>
                        <a:pt x="187" y="75"/>
                        <a:pt x="186" y="75"/>
                        <a:pt x="186" y="74"/>
                      </a:cubicBezTo>
                      <a:cubicBezTo>
                        <a:pt x="187" y="74"/>
                        <a:pt x="187" y="73"/>
                        <a:pt x="188" y="73"/>
                      </a:cubicBezTo>
                      <a:cubicBezTo>
                        <a:pt x="188" y="73"/>
                        <a:pt x="187" y="73"/>
                        <a:pt x="187" y="73"/>
                      </a:cubicBezTo>
                      <a:cubicBezTo>
                        <a:pt x="187" y="72"/>
                        <a:pt x="188" y="72"/>
                        <a:pt x="189" y="72"/>
                      </a:cubicBezTo>
                      <a:cubicBezTo>
                        <a:pt x="189" y="72"/>
                        <a:pt x="188" y="71"/>
                        <a:pt x="189" y="71"/>
                      </a:cubicBezTo>
                      <a:cubicBezTo>
                        <a:pt x="189" y="72"/>
                        <a:pt x="189" y="72"/>
                        <a:pt x="189" y="72"/>
                      </a:cubicBezTo>
                      <a:cubicBezTo>
                        <a:pt x="189" y="73"/>
                        <a:pt x="190" y="72"/>
                        <a:pt x="190" y="71"/>
                      </a:cubicBezTo>
                      <a:cubicBezTo>
                        <a:pt x="189" y="71"/>
                        <a:pt x="189" y="70"/>
                        <a:pt x="189" y="70"/>
                      </a:cubicBezTo>
                      <a:cubicBezTo>
                        <a:pt x="189" y="70"/>
                        <a:pt x="188" y="69"/>
                        <a:pt x="188" y="69"/>
                      </a:cubicBezTo>
                      <a:cubicBezTo>
                        <a:pt x="188" y="70"/>
                        <a:pt x="188" y="70"/>
                        <a:pt x="189" y="70"/>
                      </a:cubicBezTo>
                      <a:cubicBezTo>
                        <a:pt x="189" y="70"/>
                        <a:pt x="189" y="71"/>
                        <a:pt x="189" y="71"/>
                      </a:cubicBezTo>
                      <a:cubicBezTo>
                        <a:pt x="189" y="72"/>
                        <a:pt x="188" y="71"/>
                        <a:pt x="187" y="71"/>
                      </a:cubicBezTo>
                      <a:cubicBezTo>
                        <a:pt x="187" y="70"/>
                        <a:pt x="187" y="70"/>
                        <a:pt x="188" y="70"/>
                      </a:cubicBezTo>
                      <a:cubicBezTo>
                        <a:pt x="187" y="69"/>
                        <a:pt x="187" y="70"/>
                        <a:pt x="186" y="70"/>
                      </a:cubicBezTo>
                      <a:cubicBezTo>
                        <a:pt x="185" y="69"/>
                        <a:pt x="185" y="69"/>
                        <a:pt x="185" y="68"/>
                      </a:cubicBezTo>
                      <a:cubicBezTo>
                        <a:pt x="185" y="68"/>
                        <a:pt x="186" y="68"/>
                        <a:pt x="186" y="68"/>
                      </a:cubicBezTo>
                      <a:cubicBezTo>
                        <a:pt x="186" y="69"/>
                        <a:pt x="186" y="70"/>
                        <a:pt x="187" y="69"/>
                      </a:cubicBezTo>
                      <a:cubicBezTo>
                        <a:pt x="186" y="68"/>
                        <a:pt x="186" y="66"/>
                        <a:pt x="185" y="67"/>
                      </a:cubicBezTo>
                      <a:cubicBezTo>
                        <a:pt x="185" y="68"/>
                        <a:pt x="185" y="69"/>
                        <a:pt x="185" y="70"/>
                      </a:cubicBezTo>
                      <a:cubicBezTo>
                        <a:pt x="185" y="71"/>
                        <a:pt x="184" y="70"/>
                        <a:pt x="184" y="70"/>
                      </a:cubicBezTo>
                      <a:cubicBezTo>
                        <a:pt x="184" y="70"/>
                        <a:pt x="184" y="68"/>
                        <a:pt x="185" y="68"/>
                      </a:cubicBezTo>
                      <a:cubicBezTo>
                        <a:pt x="184" y="67"/>
                        <a:pt x="183" y="67"/>
                        <a:pt x="183" y="67"/>
                      </a:cubicBezTo>
                      <a:cubicBezTo>
                        <a:pt x="183" y="67"/>
                        <a:pt x="183" y="68"/>
                        <a:pt x="184" y="68"/>
                      </a:cubicBezTo>
                      <a:cubicBezTo>
                        <a:pt x="184" y="69"/>
                        <a:pt x="183" y="69"/>
                        <a:pt x="183" y="69"/>
                      </a:cubicBezTo>
                      <a:cubicBezTo>
                        <a:pt x="183" y="68"/>
                        <a:pt x="183" y="68"/>
                        <a:pt x="183" y="67"/>
                      </a:cubicBezTo>
                      <a:cubicBezTo>
                        <a:pt x="182" y="67"/>
                        <a:pt x="182" y="67"/>
                        <a:pt x="182" y="68"/>
                      </a:cubicBezTo>
                      <a:cubicBezTo>
                        <a:pt x="182" y="68"/>
                        <a:pt x="182" y="68"/>
                        <a:pt x="182" y="69"/>
                      </a:cubicBezTo>
                      <a:cubicBezTo>
                        <a:pt x="182" y="69"/>
                        <a:pt x="182" y="68"/>
                        <a:pt x="181" y="68"/>
                      </a:cubicBezTo>
                      <a:cubicBezTo>
                        <a:pt x="181" y="68"/>
                        <a:pt x="181" y="69"/>
                        <a:pt x="181" y="69"/>
                      </a:cubicBezTo>
                      <a:cubicBezTo>
                        <a:pt x="181" y="69"/>
                        <a:pt x="181" y="69"/>
                        <a:pt x="181" y="69"/>
                      </a:cubicBezTo>
                      <a:cubicBezTo>
                        <a:pt x="181" y="69"/>
                        <a:pt x="181" y="69"/>
                        <a:pt x="180" y="69"/>
                      </a:cubicBezTo>
                      <a:cubicBezTo>
                        <a:pt x="180" y="68"/>
                        <a:pt x="181" y="69"/>
                        <a:pt x="181" y="68"/>
                      </a:cubicBezTo>
                      <a:cubicBezTo>
                        <a:pt x="180" y="68"/>
                        <a:pt x="179" y="69"/>
                        <a:pt x="179" y="68"/>
                      </a:cubicBezTo>
                      <a:cubicBezTo>
                        <a:pt x="179" y="68"/>
                        <a:pt x="179" y="68"/>
                        <a:pt x="180" y="69"/>
                      </a:cubicBezTo>
                      <a:cubicBezTo>
                        <a:pt x="180" y="69"/>
                        <a:pt x="180" y="69"/>
                        <a:pt x="180" y="69"/>
                      </a:cubicBezTo>
                      <a:cubicBezTo>
                        <a:pt x="180" y="69"/>
                        <a:pt x="180" y="70"/>
                        <a:pt x="180" y="70"/>
                      </a:cubicBezTo>
                      <a:cubicBezTo>
                        <a:pt x="179" y="71"/>
                        <a:pt x="179" y="70"/>
                        <a:pt x="179" y="70"/>
                      </a:cubicBezTo>
                      <a:cubicBezTo>
                        <a:pt x="179" y="70"/>
                        <a:pt x="179" y="70"/>
                        <a:pt x="178" y="70"/>
                      </a:cubicBezTo>
                      <a:cubicBezTo>
                        <a:pt x="179" y="71"/>
                        <a:pt x="179" y="70"/>
                        <a:pt x="179" y="71"/>
                      </a:cubicBezTo>
                      <a:cubicBezTo>
                        <a:pt x="179" y="71"/>
                        <a:pt x="179" y="71"/>
                        <a:pt x="178" y="71"/>
                      </a:cubicBezTo>
                      <a:cubicBezTo>
                        <a:pt x="178" y="71"/>
                        <a:pt x="178" y="71"/>
                        <a:pt x="178" y="70"/>
                      </a:cubicBezTo>
                      <a:cubicBezTo>
                        <a:pt x="178" y="70"/>
                        <a:pt x="177" y="71"/>
                        <a:pt x="177" y="72"/>
                      </a:cubicBezTo>
                      <a:cubicBezTo>
                        <a:pt x="176" y="72"/>
                        <a:pt x="175" y="71"/>
                        <a:pt x="174" y="72"/>
                      </a:cubicBezTo>
                      <a:cubicBezTo>
                        <a:pt x="174" y="71"/>
                        <a:pt x="174" y="71"/>
                        <a:pt x="174" y="70"/>
                      </a:cubicBezTo>
                      <a:cubicBezTo>
                        <a:pt x="174" y="70"/>
                        <a:pt x="174" y="70"/>
                        <a:pt x="175" y="70"/>
                      </a:cubicBezTo>
                      <a:cubicBezTo>
                        <a:pt x="175" y="71"/>
                        <a:pt x="175" y="70"/>
                        <a:pt x="175" y="70"/>
                      </a:cubicBezTo>
                      <a:cubicBezTo>
                        <a:pt x="175" y="71"/>
                        <a:pt x="175" y="71"/>
                        <a:pt x="176" y="71"/>
                      </a:cubicBezTo>
                      <a:cubicBezTo>
                        <a:pt x="175" y="71"/>
                        <a:pt x="176" y="70"/>
                        <a:pt x="176" y="70"/>
                      </a:cubicBezTo>
                      <a:cubicBezTo>
                        <a:pt x="176" y="69"/>
                        <a:pt x="178" y="69"/>
                        <a:pt x="178" y="70"/>
                      </a:cubicBezTo>
                      <a:cubicBezTo>
                        <a:pt x="178" y="69"/>
                        <a:pt x="179" y="69"/>
                        <a:pt x="179" y="68"/>
                      </a:cubicBezTo>
                      <a:cubicBezTo>
                        <a:pt x="179" y="68"/>
                        <a:pt x="178" y="68"/>
                        <a:pt x="178" y="68"/>
                      </a:cubicBezTo>
                      <a:cubicBezTo>
                        <a:pt x="178" y="68"/>
                        <a:pt x="177" y="69"/>
                        <a:pt x="177" y="68"/>
                      </a:cubicBezTo>
                      <a:cubicBezTo>
                        <a:pt x="177" y="68"/>
                        <a:pt x="178" y="68"/>
                        <a:pt x="178" y="67"/>
                      </a:cubicBezTo>
                      <a:cubicBezTo>
                        <a:pt x="177" y="67"/>
                        <a:pt x="176" y="67"/>
                        <a:pt x="176" y="66"/>
                      </a:cubicBezTo>
                      <a:cubicBezTo>
                        <a:pt x="176" y="66"/>
                        <a:pt x="176" y="67"/>
                        <a:pt x="176" y="67"/>
                      </a:cubicBezTo>
                      <a:cubicBezTo>
                        <a:pt x="176" y="68"/>
                        <a:pt x="175" y="67"/>
                        <a:pt x="175" y="66"/>
                      </a:cubicBezTo>
                      <a:cubicBezTo>
                        <a:pt x="174" y="67"/>
                        <a:pt x="174" y="68"/>
                        <a:pt x="174" y="69"/>
                      </a:cubicBezTo>
                      <a:cubicBezTo>
                        <a:pt x="174" y="69"/>
                        <a:pt x="174" y="67"/>
                        <a:pt x="173" y="67"/>
                      </a:cubicBezTo>
                      <a:cubicBezTo>
                        <a:pt x="173" y="66"/>
                        <a:pt x="174" y="67"/>
                        <a:pt x="174" y="67"/>
                      </a:cubicBezTo>
                      <a:cubicBezTo>
                        <a:pt x="174" y="66"/>
                        <a:pt x="173" y="66"/>
                        <a:pt x="172" y="66"/>
                      </a:cubicBezTo>
                      <a:cubicBezTo>
                        <a:pt x="173" y="67"/>
                        <a:pt x="172" y="67"/>
                        <a:pt x="172" y="68"/>
                      </a:cubicBezTo>
                      <a:cubicBezTo>
                        <a:pt x="171" y="68"/>
                        <a:pt x="171" y="69"/>
                        <a:pt x="170" y="69"/>
                      </a:cubicBezTo>
                      <a:cubicBezTo>
                        <a:pt x="170" y="69"/>
                        <a:pt x="171" y="68"/>
                        <a:pt x="170" y="68"/>
                      </a:cubicBezTo>
                      <a:cubicBezTo>
                        <a:pt x="170" y="67"/>
                        <a:pt x="170" y="68"/>
                        <a:pt x="170" y="67"/>
                      </a:cubicBezTo>
                      <a:cubicBezTo>
                        <a:pt x="170" y="68"/>
                        <a:pt x="169" y="67"/>
                        <a:pt x="169" y="68"/>
                      </a:cubicBezTo>
                      <a:cubicBezTo>
                        <a:pt x="169" y="69"/>
                        <a:pt x="170" y="70"/>
                        <a:pt x="171" y="70"/>
                      </a:cubicBezTo>
                      <a:cubicBezTo>
                        <a:pt x="171" y="71"/>
                        <a:pt x="171" y="71"/>
                        <a:pt x="170" y="71"/>
                      </a:cubicBezTo>
                      <a:cubicBezTo>
                        <a:pt x="171" y="72"/>
                        <a:pt x="170" y="73"/>
                        <a:pt x="171" y="73"/>
                      </a:cubicBezTo>
                      <a:cubicBezTo>
                        <a:pt x="171" y="74"/>
                        <a:pt x="170" y="73"/>
                        <a:pt x="170" y="73"/>
                      </a:cubicBezTo>
                      <a:cubicBezTo>
                        <a:pt x="170" y="74"/>
                        <a:pt x="169" y="74"/>
                        <a:pt x="169" y="73"/>
                      </a:cubicBezTo>
                      <a:cubicBezTo>
                        <a:pt x="169" y="73"/>
                        <a:pt x="170" y="73"/>
                        <a:pt x="170" y="73"/>
                      </a:cubicBezTo>
                      <a:cubicBezTo>
                        <a:pt x="170" y="72"/>
                        <a:pt x="170" y="72"/>
                        <a:pt x="170" y="72"/>
                      </a:cubicBezTo>
                      <a:cubicBezTo>
                        <a:pt x="170" y="72"/>
                        <a:pt x="169" y="72"/>
                        <a:pt x="169" y="72"/>
                      </a:cubicBezTo>
                      <a:cubicBezTo>
                        <a:pt x="169" y="72"/>
                        <a:pt x="169" y="72"/>
                        <a:pt x="169" y="72"/>
                      </a:cubicBezTo>
                      <a:cubicBezTo>
                        <a:pt x="169" y="71"/>
                        <a:pt x="169" y="71"/>
                        <a:pt x="169" y="71"/>
                      </a:cubicBezTo>
                      <a:cubicBezTo>
                        <a:pt x="169" y="71"/>
                        <a:pt x="169" y="71"/>
                        <a:pt x="169" y="70"/>
                      </a:cubicBezTo>
                      <a:cubicBezTo>
                        <a:pt x="169" y="70"/>
                        <a:pt x="168" y="69"/>
                        <a:pt x="168" y="69"/>
                      </a:cubicBezTo>
                      <a:cubicBezTo>
                        <a:pt x="168" y="68"/>
                        <a:pt x="169" y="69"/>
                        <a:pt x="169" y="69"/>
                      </a:cubicBezTo>
                      <a:cubicBezTo>
                        <a:pt x="168" y="68"/>
                        <a:pt x="168" y="68"/>
                        <a:pt x="167" y="68"/>
                      </a:cubicBezTo>
                      <a:cubicBezTo>
                        <a:pt x="167" y="68"/>
                        <a:pt x="167" y="69"/>
                        <a:pt x="167" y="69"/>
                      </a:cubicBezTo>
                      <a:cubicBezTo>
                        <a:pt x="166" y="69"/>
                        <a:pt x="167" y="69"/>
                        <a:pt x="166" y="68"/>
                      </a:cubicBezTo>
                      <a:cubicBezTo>
                        <a:pt x="166" y="68"/>
                        <a:pt x="166" y="69"/>
                        <a:pt x="165" y="68"/>
                      </a:cubicBezTo>
                      <a:cubicBezTo>
                        <a:pt x="166" y="68"/>
                        <a:pt x="164" y="68"/>
                        <a:pt x="164" y="67"/>
                      </a:cubicBezTo>
                      <a:cubicBezTo>
                        <a:pt x="164" y="67"/>
                        <a:pt x="164" y="66"/>
                        <a:pt x="164" y="66"/>
                      </a:cubicBezTo>
                      <a:cubicBezTo>
                        <a:pt x="164" y="66"/>
                        <a:pt x="165" y="67"/>
                        <a:pt x="165" y="67"/>
                      </a:cubicBezTo>
                      <a:cubicBezTo>
                        <a:pt x="165" y="67"/>
                        <a:pt x="165" y="67"/>
                        <a:pt x="166" y="67"/>
                      </a:cubicBezTo>
                      <a:cubicBezTo>
                        <a:pt x="165" y="67"/>
                        <a:pt x="165" y="67"/>
                        <a:pt x="165" y="67"/>
                      </a:cubicBezTo>
                      <a:cubicBezTo>
                        <a:pt x="166" y="66"/>
                        <a:pt x="166" y="66"/>
                        <a:pt x="166" y="64"/>
                      </a:cubicBezTo>
                      <a:cubicBezTo>
                        <a:pt x="168" y="64"/>
                        <a:pt x="168" y="64"/>
                        <a:pt x="170" y="63"/>
                      </a:cubicBezTo>
                      <a:cubicBezTo>
                        <a:pt x="170" y="64"/>
                        <a:pt x="170" y="65"/>
                        <a:pt x="170" y="64"/>
                      </a:cubicBezTo>
                      <a:cubicBezTo>
                        <a:pt x="171" y="64"/>
                        <a:pt x="170" y="65"/>
                        <a:pt x="170" y="65"/>
                      </a:cubicBezTo>
                      <a:cubicBezTo>
                        <a:pt x="171" y="65"/>
                        <a:pt x="171" y="65"/>
                        <a:pt x="172" y="65"/>
                      </a:cubicBezTo>
                      <a:cubicBezTo>
                        <a:pt x="172" y="65"/>
                        <a:pt x="172" y="64"/>
                        <a:pt x="171" y="64"/>
                      </a:cubicBezTo>
                      <a:cubicBezTo>
                        <a:pt x="171" y="63"/>
                        <a:pt x="172" y="63"/>
                        <a:pt x="172" y="64"/>
                      </a:cubicBezTo>
                      <a:cubicBezTo>
                        <a:pt x="172" y="64"/>
                        <a:pt x="172" y="64"/>
                        <a:pt x="172" y="64"/>
                      </a:cubicBezTo>
                      <a:cubicBezTo>
                        <a:pt x="173" y="65"/>
                        <a:pt x="173" y="65"/>
                        <a:pt x="174" y="65"/>
                      </a:cubicBezTo>
                      <a:cubicBezTo>
                        <a:pt x="174" y="64"/>
                        <a:pt x="173" y="65"/>
                        <a:pt x="172" y="64"/>
                      </a:cubicBezTo>
                      <a:cubicBezTo>
                        <a:pt x="173" y="64"/>
                        <a:pt x="173" y="63"/>
                        <a:pt x="172" y="62"/>
                      </a:cubicBezTo>
                      <a:cubicBezTo>
                        <a:pt x="172" y="61"/>
                        <a:pt x="172" y="62"/>
                        <a:pt x="172" y="62"/>
                      </a:cubicBezTo>
                      <a:cubicBezTo>
                        <a:pt x="172" y="62"/>
                        <a:pt x="172" y="62"/>
                        <a:pt x="172" y="63"/>
                      </a:cubicBezTo>
                      <a:cubicBezTo>
                        <a:pt x="172" y="63"/>
                        <a:pt x="171" y="63"/>
                        <a:pt x="170" y="63"/>
                      </a:cubicBezTo>
                      <a:cubicBezTo>
                        <a:pt x="170" y="62"/>
                        <a:pt x="170" y="62"/>
                        <a:pt x="170" y="61"/>
                      </a:cubicBezTo>
                      <a:cubicBezTo>
                        <a:pt x="169" y="61"/>
                        <a:pt x="169" y="61"/>
                        <a:pt x="169" y="61"/>
                      </a:cubicBezTo>
                      <a:cubicBezTo>
                        <a:pt x="169" y="61"/>
                        <a:pt x="170" y="62"/>
                        <a:pt x="170" y="62"/>
                      </a:cubicBezTo>
                      <a:cubicBezTo>
                        <a:pt x="170" y="62"/>
                        <a:pt x="169" y="62"/>
                        <a:pt x="169" y="63"/>
                      </a:cubicBezTo>
                      <a:cubicBezTo>
                        <a:pt x="169" y="63"/>
                        <a:pt x="168" y="63"/>
                        <a:pt x="168" y="64"/>
                      </a:cubicBezTo>
                      <a:cubicBezTo>
                        <a:pt x="168" y="63"/>
                        <a:pt x="167" y="62"/>
                        <a:pt x="166" y="63"/>
                      </a:cubicBezTo>
                      <a:cubicBezTo>
                        <a:pt x="166" y="63"/>
                        <a:pt x="166" y="63"/>
                        <a:pt x="166" y="63"/>
                      </a:cubicBezTo>
                      <a:cubicBezTo>
                        <a:pt x="166" y="64"/>
                        <a:pt x="167" y="63"/>
                        <a:pt x="167" y="63"/>
                      </a:cubicBezTo>
                      <a:cubicBezTo>
                        <a:pt x="166" y="64"/>
                        <a:pt x="166" y="64"/>
                        <a:pt x="165" y="65"/>
                      </a:cubicBezTo>
                      <a:cubicBezTo>
                        <a:pt x="165" y="64"/>
                        <a:pt x="166" y="64"/>
                        <a:pt x="166" y="63"/>
                      </a:cubicBezTo>
                      <a:cubicBezTo>
                        <a:pt x="166" y="63"/>
                        <a:pt x="166" y="64"/>
                        <a:pt x="166" y="64"/>
                      </a:cubicBezTo>
                      <a:cubicBezTo>
                        <a:pt x="165" y="63"/>
                        <a:pt x="165" y="64"/>
                        <a:pt x="165" y="63"/>
                      </a:cubicBezTo>
                      <a:cubicBezTo>
                        <a:pt x="164" y="63"/>
                        <a:pt x="165" y="63"/>
                        <a:pt x="164" y="62"/>
                      </a:cubicBezTo>
                      <a:cubicBezTo>
                        <a:pt x="165" y="62"/>
                        <a:pt x="165" y="62"/>
                        <a:pt x="165" y="62"/>
                      </a:cubicBezTo>
                      <a:cubicBezTo>
                        <a:pt x="165" y="63"/>
                        <a:pt x="165" y="62"/>
                        <a:pt x="165" y="63"/>
                      </a:cubicBezTo>
                      <a:cubicBezTo>
                        <a:pt x="165" y="63"/>
                        <a:pt x="165" y="63"/>
                        <a:pt x="165" y="63"/>
                      </a:cubicBezTo>
                      <a:cubicBezTo>
                        <a:pt x="165" y="63"/>
                        <a:pt x="165" y="63"/>
                        <a:pt x="165" y="62"/>
                      </a:cubicBezTo>
                      <a:cubicBezTo>
                        <a:pt x="166" y="63"/>
                        <a:pt x="167" y="62"/>
                        <a:pt x="166" y="61"/>
                      </a:cubicBezTo>
                      <a:cubicBezTo>
                        <a:pt x="166" y="61"/>
                        <a:pt x="166" y="61"/>
                        <a:pt x="165" y="61"/>
                      </a:cubicBezTo>
                      <a:cubicBezTo>
                        <a:pt x="165" y="61"/>
                        <a:pt x="165" y="61"/>
                        <a:pt x="165" y="61"/>
                      </a:cubicBezTo>
                      <a:cubicBezTo>
                        <a:pt x="165" y="61"/>
                        <a:pt x="164" y="62"/>
                        <a:pt x="163" y="61"/>
                      </a:cubicBezTo>
                      <a:cubicBezTo>
                        <a:pt x="163" y="62"/>
                        <a:pt x="164" y="62"/>
                        <a:pt x="164" y="62"/>
                      </a:cubicBezTo>
                      <a:cubicBezTo>
                        <a:pt x="164" y="62"/>
                        <a:pt x="164" y="63"/>
                        <a:pt x="164" y="62"/>
                      </a:cubicBezTo>
                      <a:cubicBezTo>
                        <a:pt x="164" y="63"/>
                        <a:pt x="164" y="63"/>
                        <a:pt x="164" y="63"/>
                      </a:cubicBezTo>
                      <a:cubicBezTo>
                        <a:pt x="164" y="64"/>
                        <a:pt x="164" y="64"/>
                        <a:pt x="164" y="65"/>
                      </a:cubicBezTo>
                      <a:cubicBezTo>
                        <a:pt x="164" y="65"/>
                        <a:pt x="164" y="64"/>
                        <a:pt x="164" y="64"/>
                      </a:cubicBezTo>
                      <a:cubicBezTo>
                        <a:pt x="163" y="66"/>
                        <a:pt x="162" y="64"/>
                        <a:pt x="160" y="64"/>
                      </a:cubicBezTo>
                      <a:cubicBezTo>
                        <a:pt x="160" y="65"/>
                        <a:pt x="161" y="64"/>
                        <a:pt x="161" y="64"/>
                      </a:cubicBezTo>
                      <a:cubicBezTo>
                        <a:pt x="161" y="65"/>
                        <a:pt x="160" y="65"/>
                        <a:pt x="161" y="65"/>
                      </a:cubicBezTo>
                      <a:cubicBezTo>
                        <a:pt x="161" y="66"/>
                        <a:pt x="160" y="66"/>
                        <a:pt x="160" y="65"/>
                      </a:cubicBezTo>
                      <a:cubicBezTo>
                        <a:pt x="159" y="65"/>
                        <a:pt x="160" y="65"/>
                        <a:pt x="160" y="65"/>
                      </a:cubicBezTo>
                      <a:cubicBezTo>
                        <a:pt x="160" y="64"/>
                        <a:pt x="159" y="64"/>
                        <a:pt x="160" y="64"/>
                      </a:cubicBezTo>
                      <a:cubicBezTo>
                        <a:pt x="160" y="63"/>
                        <a:pt x="160" y="63"/>
                        <a:pt x="159" y="62"/>
                      </a:cubicBezTo>
                      <a:cubicBezTo>
                        <a:pt x="159" y="63"/>
                        <a:pt x="159" y="63"/>
                        <a:pt x="159" y="63"/>
                      </a:cubicBezTo>
                      <a:cubicBezTo>
                        <a:pt x="159" y="61"/>
                        <a:pt x="159" y="61"/>
                        <a:pt x="159" y="61"/>
                      </a:cubicBezTo>
                      <a:cubicBezTo>
                        <a:pt x="159" y="61"/>
                        <a:pt x="159" y="61"/>
                        <a:pt x="159" y="61"/>
                      </a:cubicBezTo>
                      <a:cubicBezTo>
                        <a:pt x="159" y="61"/>
                        <a:pt x="159" y="61"/>
                        <a:pt x="159" y="61"/>
                      </a:cubicBezTo>
                      <a:cubicBezTo>
                        <a:pt x="160" y="60"/>
                        <a:pt x="158" y="60"/>
                        <a:pt x="158" y="60"/>
                      </a:cubicBezTo>
                      <a:cubicBezTo>
                        <a:pt x="157" y="60"/>
                        <a:pt x="157" y="60"/>
                        <a:pt x="157" y="60"/>
                      </a:cubicBezTo>
                      <a:cubicBezTo>
                        <a:pt x="157" y="61"/>
                        <a:pt x="158" y="61"/>
                        <a:pt x="158" y="61"/>
                      </a:cubicBezTo>
                      <a:cubicBezTo>
                        <a:pt x="158" y="61"/>
                        <a:pt x="158" y="61"/>
                        <a:pt x="158" y="60"/>
                      </a:cubicBezTo>
                      <a:cubicBezTo>
                        <a:pt x="159" y="61"/>
                        <a:pt x="158" y="63"/>
                        <a:pt x="158" y="62"/>
                      </a:cubicBezTo>
                      <a:cubicBezTo>
                        <a:pt x="157" y="63"/>
                        <a:pt x="158" y="62"/>
                        <a:pt x="158" y="63"/>
                      </a:cubicBezTo>
                      <a:cubicBezTo>
                        <a:pt x="158" y="63"/>
                        <a:pt x="158" y="63"/>
                        <a:pt x="158" y="64"/>
                      </a:cubicBezTo>
                      <a:cubicBezTo>
                        <a:pt x="157" y="63"/>
                        <a:pt x="158" y="63"/>
                        <a:pt x="157" y="63"/>
                      </a:cubicBezTo>
                      <a:cubicBezTo>
                        <a:pt x="157" y="63"/>
                        <a:pt x="157" y="62"/>
                        <a:pt x="157" y="61"/>
                      </a:cubicBezTo>
                      <a:cubicBezTo>
                        <a:pt x="157" y="61"/>
                        <a:pt x="157" y="62"/>
                        <a:pt x="158" y="62"/>
                      </a:cubicBezTo>
                      <a:cubicBezTo>
                        <a:pt x="157" y="61"/>
                        <a:pt x="156" y="60"/>
                        <a:pt x="157" y="59"/>
                      </a:cubicBezTo>
                      <a:cubicBezTo>
                        <a:pt x="157" y="59"/>
                        <a:pt x="156" y="57"/>
                        <a:pt x="155" y="58"/>
                      </a:cubicBezTo>
                      <a:cubicBezTo>
                        <a:pt x="156" y="59"/>
                        <a:pt x="156" y="59"/>
                        <a:pt x="156" y="59"/>
                      </a:cubicBezTo>
                      <a:cubicBezTo>
                        <a:pt x="156" y="60"/>
                        <a:pt x="156" y="60"/>
                        <a:pt x="156" y="60"/>
                      </a:cubicBezTo>
                      <a:cubicBezTo>
                        <a:pt x="155" y="60"/>
                        <a:pt x="155" y="60"/>
                        <a:pt x="155" y="60"/>
                      </a:cubicBezTo>
                      <a:cubicBezTo>
                        <a:pt x="155" y="58"/>
                        <a:pt x="155" y="58"/>
                        <a:pt x="155" y="58"/>
                      </a:cubicBezTo>
                      <a:cubicBezTo>
                        <a:pt x="155" y="58"/>
                        <a:pt x="155" y="58"/>
                        <a:pt x="155" y="58"/>
                      </a:cubicBezTo>
                      <a:cubicBezTo>
                        <a:pt x="154" y="58"/>
                        <a:pt x="155" y="59"/>
                        <a:pt x="154" y="59"/>
                      </a:cubicBezTo>
                      <a:cubicBezTo>
                        <a:pt x="154" y="59"/>
                        <a:pt x="154" y="60"/>
                        <a:pt x="153" y="60"/>
                      </a:cubicBezTo>
                      <a:cubicBezTo>
                        <a:pt x="153" y="59"/>
                        <a:pt x="154" y="58"/>
                        <a:pt x="154" y="57"/>
                      </a:cubicBezTo>
                      <a:cubicBezTo>
                        <a:pt x="154" y="57"/>
                        <a:pt x="153" y="57"/>
                        <a:pt x="153" y="56"/>
                      </a:cubicBezTo>
                      <a:cubicBezTo>
                        <a:pt x="152" y="56"/>
                        <a:pt x="152" y="56"/>
                        <a:pt x="152" y="56"/>
                      </a:cubicBezTo>
                      <a:cubicBezTo>
                        <a:pt x="152" y="57"/>
                        <a:pt x="152" y="57"/>
                        <a:pt x="152" y="57"/>
                      </a:cubicBezTo>
                      <a:cubicBezTo>
                        <a:pt x="152" y="57"/>
                        <a:pt x="151" y="57"/>
                        <a:pt x="151" y="56"/>
                      </a:cubicBezTo>
                      <a:cubicBezTo>
                        <a:pt x="150" y="57"/>
                        <a:pt x="150" y="56"/>
                        <a:pt x="149" y="56"/>
                      </a:cubicBezTo>
                      <a:cubicBezTo>
                        <a:pt x="149" y="55"/>
                        <a:pt x="150" y="56"/>
                        <a:pt x="150" y="54"/>
                      </a:cubicBezTo>
                      <a:cubicBezTo>
                        <a:pt x="151" y="55"/>
                        <a:pt x="151" y="54"/>
                        <a:pt x="152" y="54"/>
                      </a:cubicBezTo>
                      <a:cubicBezTo>
                        <a:pt x="151" y="54"/>
                        <a:pt x="151" y="54"/>
                        <a:pt x="151" y="54"/>
                      </a:cubicBezTo>
                      <a:cubicBezTo>
                        <a:pt x="151" y="53"/>
                        <a:pt x="151" y="53"/>
                        <a:pt x="151" y="53"/>
                      </a:cubicBezTo>
                      <a:cubicBezTo>
                        <a:pt x="151" y="53"/>
                        <a:pt x="151" y="53"/>
                        <a:pt x="152" y="53"/>
                      </a:cubicBezTo>
                      <a:cubicBezTo>
                        <a:pt x="152" y="53"/>
                        <a:pt x="152" y="54"/>
                        <a:pt x="152" y="54"/>
                      </a:cubicBezTo>
                      <a:cubicBezTo>
                        <a:pt x="152" y="53"/>
                        <a:pt x="152" y="53"/>
                        <a:pt x="152" y="53"/>
                      </a:cubicBezTo>
                      <a:cubicBezTo>
                        <a:pt x="152" y="53"/>
                        <a:pt x="152" y="52"/>
                        <a:pt x="153" y="53"/>
                      </a:cubicBezTo>
                      <a:cubicBezTo>
                        <a:pt x="153" y="53"/>
                        <a:pt x="152" y="53"/>
                        <a:pt x="152" y="53"/>
                      </a:cubicBezTo>
                      <a:cubicBezTo>
                        <a:pt x="153" y="54"/>
                        <a:pt x="155" y="51"/>
                        <a:pt x="157" y="52"/>
                      </a:cubicBezTo>
                      <a:cubicBezTo>
                        <a:pt x="157" y="52"/>
                        <a:pt x="157" y="52"/>
                        <a:pt x="157" y="52"/>
                      </a:cubicBezTo>
                      <a:cubicBezTo>
                        <a:pt x="157" y="52"/>
                        <a:pt x="157" y="51"/>
                        <a:pt x="158" y="51"/>
                      </a:cubicBezTo>
                      <a:cubicBezTo>
                        <a:pt x="158" y="52"/>
                        <a:pt x="158" y="52"/>
                        <a:pt x="158" y="52"/>
                      </a:cubicBezTo>
                      <a:cubicBezTo>
                        <a:pt x="158" y="51"/>
                        <a:pt x="158" y="51"/>
                        <a:pt x="158" y="51"/>
                      </a:cubicBezTo>
                      <a:cubicBezTo>
                        <a:pt x="158" y="51"/>
                        <a:pt x="158" y="51"/>
                        <a:pt x="158" y="51"/>
                      </a:cubicBezTo>
                      <a:cubicBezTo>
                        <a:pt x="159" y="50"/>
                        <a:pt x="160" y="51"/>
                        <a:pt x="161" y="51"/>
                      </a:cubicBezTo>
                      <a:cubicBezTo>
                        <a:pt x="161" y="51"/>
                        <a:pt x="162" y="50"/>
                        <a:pt x="163" y="50"/>
                      </a:cubicBezTo>
                      <a:cubicBezTo>
                        <a:pt x="163" y="50"/>
                        <a:pt x="164" y="50"/>
                        <a:pt x="165" y="51"/>
                      </a:cubicBezTo>
                      <a:cubicBezTo>
                        <a:pt x="165" y="51"/>
                        <a:pt x="164" y="50"/>
                        <a:pt x="164" y="51"/>
                      </a:cubicBezTo>
                      <a:cubicBezTo>
                        <a:pt x="164" y="52"/>
                        <a:pt x="164" y="52"/>
                        <a:pt x="164" y="52"/>
                      </a:cubicBezTo>
                      <a:cubicBezTo>
                        <a:pt x="164" y="51"/>
                        <a:pt x="164" y="51"/>
                        <a:pt x="165" y="51"/>
                      </a:cubicBezTo>
                      <a:cubicBezTo>
                        <a:pt x="164" y="53"/>
                        <a:pt x="168" y="51"/>
                        <a:pt x="168" y="52"/>
                      </a:cubicBezTo>
                      <a:cubicBezTo>
                        <a:pt x="168" y="52"/>
                        <a:pt x="168" y="52"/>
                        <a:pt x="168" y="52"/>
                      </a:cubicBezTo>
                      <a:cubicBezTo>
                        <a:pt x="169" y="51"/>
                        <a:pt x="169" y="52"/>
                        <a:pt x="170" y="52"/>
                      </a:cubicBezTo>
                      <a:cubicBezTo>
                        <a:pt x="170" y="51"/>
                        <a:pt x="170" y="52"/>
                        <a:pt x="170" y="52"/>
                      </a:cubicBezTo>
                      <a:cubicBezTo>
                        <a:pt x="172" y="50"/>
                        <a:pt x="175" y="49"/>
                        <a:pt x="178" y="50"/>
                      </a:cubicBezTo>
                      <a:cubicBezTo>
                        <a:pt x="178" y="50"/>
                        <a:pt x="178" y="49"/>
                        <a:pt x="179" y="49"/>
                      </a:cubicBezTo>
                      <a:cubicBezTo>
                        <a:pt x="178" y="49"/>
                        <a:pt x="178" y="50"/>
                        <a:pt x="178" y="50"/>
                      </a:cubicBezTo>
                      <a:cubicBezTo>
                        <a:pt x="178" y="50"/>
                        <a:pt x="179" y="50"/>
                        <a:pt x="179" y="50"/>
                      </a:cubicBezTo>
                      <a:cubicBezTo>
                        <a:pt x="179" y="50"/>
                        <a:pt x="179" y="50"/>
                        <a:pt x="179" y="49"/>
                      </a:cubicBezTo>
                      <a:cubicBezTo>
                        <a:pt x="179" y="50"/>
                        <a:pt x="179" y="50"/>
                        <a:pt x="179" y="50"/>
                      </a:cubicBezTo>
                      <a:cubicBezTo>
                        <a:pt x="180" y="50"/>
                        <a:pt x="179" y="50"/>
                        <a:pt x="179" y="49"/>
                      </a:cubicBezTo>
                      <a:cubicBezTo>
                        <a:pt x="179" y="49"/>
                        <a:pt x="180" y="49"/>
                        <a:pt x="180" y="48"/>
                      </a:cubicBezTo>
                      <a:cubicBezTo>
                        <a:pt x="180" y="48"/>
                        <a:pt x="180" y="49"/>
                        <a:pt x="180" y="49"/>
                      </a:cubicBezTo>
                      <a:cubicBezTo>
                        <a:pt x="181" y="49"/>
                        <a:pt x="181" y="49"/>
                        <a:pt x="182" y="49"/>
                      </a:cubicBezTo>
                      <a:cubicBezTo>
                        <a:pt x="182" y="50"/>
                        <a:pt x="182" y="50"/>
                        <a:pt x="182" y="50"/>
                      </a:cubicBezTo>
                      <a:cubicBezTo>
                        <a:pt x="183" y="49"/>
                        <a:pt x="183" y="50"/>
                        <a:pt x="184" y="50"/>
                      </a:cubicBezTo>
                      <a:cubicBezTo>
                        <a:pt x="184" y="50"/>
                        <a:pt x="183" y="49"/>
                        <a:pt x="184" y="49"/>
                      </a:cubicBezTo>
                      <a:cubicBezTo>
                        <a:pt x="184" y="49"/>
                        <a:pt x="183" y="49"/>
                        <a:pt x="183" y="48"/>
                      </a:cubicBezTo>
                      <a:cubicBezTo>
                        <a:pt x="184" y="49"/>
                        <a:pt x="185" y="48"/>
                        <a:pt x="185" y="49"/>
                      </a:cubicBezTo>
                      <a:cubicBezTo>
                        <a:pt x="185" y="48"/>
                        <a:pt x="186" y="48"/>
                        <a:pt x="187" y="48"/>
                      </a:cubicBezTo>
                      <a:cubicBezTo>
                        <a:pt x="187" y="48"/>
                        <a:pt x="188" y="49"/>
                        <a:pt x="189" y="49"/>
                      </a:cubicBezTo>
                      <a:cubicBezTo>
                        <a:pt x="189" y="49"/>
                        <a:pt x="189" y="48"/>
                        <a:pt x="189" y="48"/>
                      </a:cubicBezTo>
                      <a:cubicBezTo>
                        <a:pt x="190" y="49"/>
                        <a:pt x="191" y="48"/>
                        <a:pt x="191" y="49"/>
                      </a:cubicBezTo>
                      <a:cubicBezTo>
                        <a:pt x="191" y="50"/>
                        <a:pt x="191" y="49"/>
                        <a:pt x="191" y="49"/>
                      </a:cubicBezTo>
                      <a:cubicBezTo>
                        <a:pt x="191" y="50"/>
                        <a:pt x="192" y="50"/>
                        <a:pt x="192" y="49"/>
                      </a:cubicBezTo>
                      <a:cubicBezTo>
                        <a:pt x="193" y="50"/>
                        <a:pt x="191" y="50"/>
                        <a:pt x="190" y="50"/>
                      </a:cubicBezTo>
                      <a:cubicBezTo>
                        <a:pt x="190" y="50"/>
                        <a:pt x="191" y="50"/>
                        <a:pt x="190" y="49"/>
                      </a:cubicBezTo>
                      <a:cubicBezTo>
                        <a:pt x="190" y="49"/>
                        <a:pt x="190" y="50"/>
                        <a:pt x="190" y="50"/>
                      </a:cubicBezTo>
                      <a:cubicBezTo>
                        <a:pt x="188" y="50"/>
                        <a:pt x="187" y="50"/>
                        <a:pt x="185" y="51"/>
                      </a:cubicBezTo>
                      <a:cubicBezTo>
                        <a:pt x="185" y="51"/>
                        <a:pt x="185" y="50"/>
                        <a:pt x="185" y="51"/>
                      </a:cubicBezTo>
                      <a:cubicBezTo>
                        <a:pt x="183" y="51"/>
                        <a:pt x="179" y="52"/>
                        <a:pt x="177" y="52"/>
                      </a:cubicBezTo>
                      <a:cubicBezTo>
                        <a:pt x="177" y="52"/>
                        <a:pt x="177" y="52"/>
                        <a:pt x="177" y="52"/>
                      </a:cubicBezTo>
                      <a:cubicBezTo>
                        <a:pt x="177" y="52"/>
                        <a:pt x="177" y="53"/>
                        <a:pt x="177" y="53"/>
                      </a:cubicBezTo>
                      <a:cubicBezTo>
                        <a:pt x="176" y="52"/>
                        <a:pt x="174" y="54"/>
                        <a:pt x="174" y="53"/>
                      </a:cubicBezTo>
                      <a:cubicBezTo>
                        <a:pt x="173" y="53"/>
                        <a:pt x="173" y="53"/>
                        <a:pt x="174" y="54"/>
                      </a:cubicBezTo>
                      <a:cubicBezTo>
                        <a:pt x="173" y="53"/>
                        <a:pt x="173" y="53"/>
                        <a:pt x="172" y="54"/>
                      </a:cubicBezTo>
                      <a:cubicBezTo>
                        <a:pt x="172" y="53"/>
                        <a:pt x="172" y="53"/>
                        <a:pt x="172" y="53"/>
                      </a:cubicBezTo>
                      <a:cubicBezTo>
                        <a:pt x="172" y="53"/>
                        <a:pt x="172" y="54"/>
                        <a:pt x="171" y="53"/>
                      </a:cubicBezTo>
                      <a:cubicBezTo>
                        <a:pt x="171" y="53"/>
                        <a:pt x="171" y="54"/>
                        <a:pt x="171" y="54"/>
                      </a:cubicBezTo>
                      <a:cubicBezTo>
                        <a:pt x="172" y="54"/>
                        <a:pt x="174" y="54"/>
                        <a:pt x="174" y="54"/>
                      </a:cubicBezTo>
                      <a:cubicBezTo>
                        <a:pt x="175" y="55"/>
                        <a:pt x="174" y="53"/>
                        <a:pt x="175" y="53"/>
                      </a:cubicBezTo>
                      <a:cubicBezTo>
                        <a:pt x="175" y="54"/>
                        <a:pt x="175" y="54"/>
                        <a:pt x="175" y="55"/>
                      </a:cubicBezTo>
                      <a:cubicBezTo>
                        <a:pt x="176" y="54"/>
                        <a:pt x="176" y="55"/>
                        <a:pt x="177" y="54"/>
                      </a:cubicBezTo>
                      <a:cubicBezTo>
                        <a:pt x="176" y="55"/>
                        <a:pt x="178" y="55"/>
                        <a:pt x="177" y="54"/>
                      </a:cubicBezTo>
                      <a:cubicBezTo>
                        <a:pt x="178" y="53"/>
                        <a:pt x="178" y="55"/>
                        <a:pt x="178" y="55"/>
                      </a:cubicBezTo>
                      <a:cubicBezTo>
                        <a:pt x="178" y="57"/>
                        <a:pt x="179" y="56"/>
                        <a:pt x="180" y="57"/>
                      </a:cubicBezTo>
                      <a:cubicBezTo>
                        <a:pt x="179" y="57"/>
                        <a:pt x="179" y="57"/>
                        <a:pt x="178" y="58"/>
                      </a:cubicBezTo>
                      <a:cubicBezTo>
                        <a:pt x="178" y="57"/>
                        <a:pt x="177" y="57"/>
                        <a:pt x="177" y="56"/>
                      </a:cubicBezTo>
                      <a:cubicBezTo>
                        <a:pt x="177" y="58"/>
                        <a:pt x="176" y="56"/>
                        <a:pt x="176" y="55"/>
                      </a:cubicBezTo>
                      <a:cubicBezTo>
                        <a:pt x="175" y="56"/>
                        <a:pt x="174" y="55"/>
                        <a:pt x="174" y="56"/>
                      </a:cubicBezTo>
                      <a:cubicBezTo>
                        <a:pt x="174" y="56"/>
                        <a:pt x="174" y="56"/>
                        <a:pt x="174" y="57"/>
                      </a:cubicBezTo>
                      <a:cubicBezTo>
                        <a:pt x="175" y="57"/>
                        <a:pt x="175" y="56"/>
                        <a:pt x="175" y="56"/>
                      </a:cubicBezTo>
                      <a:cubicBezTo>
                        <a:pt x="176" y="57"/>
                        <a:pt x="177" y="58"/>
                        <a:pt x="177" y="57"/>
                      </a:cubicBezTo>
                      <a:cubicBezTo>
                        <a:pt x="178" y="58"/>
                        <a:pt x="177" y="58"/>
                        <a:pt x="177" y="59"/>
                      </a:cubicBezTo>
                      <a:cubicBezTo>
                        <a:pt x="177" y="59"/>
                        <a:pt x="178" y="58"/>
                        <a:pt x="178" y="58"/>
                      </a:cubicBezTo>
                      <a:cubicBezTo>
                        <a:pt x="178" y="59"/>
                        <a:pt x="178" y="59"/>
                        <a:pt x="179" y="59"/>
                      </a:cubicBezTo>
                      <a:cubicBezTo>
                        <a:pt x="178" y="58"/>
                        <a:pt x="179" y="58"/>
                        <a:pt x="179" y="59"/>
                      </a:cubicBezTo>
                      <a:cubicBezTo>
                        <a:pt x="179" y="60"/>
                        <a:pt x="178" y="60"/>
                        <a:pt x="178" y="59"/>
                      </a:cubicBezTo>
                      <a:cubicBezTo>
                        <a:pt x="178" y="61"/>
                        <a:pt x="179" y="60"/>
                        <a:pt x="179" y="60"/>
                      </a:cubicBezTo>
                      <a:cubicBezTo>
                        <a:pt x="179" y="61"/>
                        <a:pt x="179" y="61"/>
                        <a:pt x="179" y="61"/>
                      </a:cubicBezTo>
                      <a:cubicBezTo>
                        <a:pt x="180" y="61"/>
                        <a:pt x="180" y="61"/>
                        <a:pt x="180" y="61"/>
                      </a:cubicBezTo>
                      <a:cubicBezTo>
                        <a:pt x="180" y="60"/>
                        <a:pt x="181" y="61"/>
                        <a:pt x="182" y="61"/>
                      </a:cubicBezTo>
                      <a:cubicBezTo>
                        <a:pt x="181" y="60"/>
                        <a:pt x="181" y="60"/>
                        <a:pt x="180" y="60"/>
                      </a:cubicBezTo>
                      <a:cubicBezTo>
                        <a:pt x="180" y="59"/>
                        <a:pt x="181" y="60"/>
                        <a:pt x="182" y="59"/>
                      </a:cubicBezTo>
                      <a:cubicBezTo>
                        <a:pt x="182" y="60"/>
                        <a:pt x="183" y="60"/>
                        <a:pt x="184" y="61"/>
                      </a:cubicBezTo>
                      <a:cubicBezTo>
                        <a:pt x="184" y="61"/>
                        <a:pt x="184" y="60"/>
                        <a:pt x="184" y="61"/>
                      </a:cubicBezTo>
                      <a:cubicBezTo>
                        <a:pt x="186" y="60"/>
                        <a:pt x="187" y="60"/>
                        <a:pt x="189" y="60"/>
                      </a:cubicBezTo>
                      <a:cubicBezTo>
                        <a:pt x="189" y="60"/>
                        <a:pt x="189" y="59"/>
                        <a:pt x="189" y="59"/>
                      </a:cubicBezTo>
                      <a:cubicBezTo>
                        <a:pt x="188" y="59"/>
                        <a:pt x="186" y="59"/>
                        <a:pt x="185" y="60"/>
                      </a:cubicBezTo>
                      <a:cubicBezTo>
                        <a:pt x="185" y="59"/>
                        <a:pt x="185" y="60"/>
                        <a:pt x="184" y="59"/>
                      </a:cubicBezTo>
                      <a:cubicBezTo>
                        <a:pt x="184" y="59"/>
                        <a:pt x="185" y="60"/>
                        <a:pt x="184" y="60"/>
                      </a:cubicBezTo>
                      <a:cubicBezTo>
                        <a:pt x="183" y="58"/>
                        <a:pt x="186" y="59"/>
                        <a:pt x="187" y="59"/>
                      </a:cubicBezTo>
                      <a:cubicBezTo>
                        <a:pt x="187" y="59"/>
                        <a:pt x="187" y="58"/>
                        <a:pt x="187" y="58"/>
                      </a:cubicBezTo>
                      <a:cubicBezTo>
                        <a:pt x="187" y="58"/>
                        <a:pt x="186" y="59"/>
                        <a:pt x="185" y="58"/>
                      </a:cubicBezTo>
                      <a:cubicBezTo>
                        <a:pt x="185" y="58"/>
                        <a:pt x="186" y="58"/>
                        <a:pt x="185" y="57"/>
                      </a:cubicBezTo>
                      <a:cubicBezTo>
                        <a:pt x="186" y="58"/>
                        <a:pt x="186" y="58"/>
                        <a:pt x="186" y="57"/>
                      </a:cubicBezTo>
                      <a:cubicBezTo>
                        <a:pt x="187" y="57"/>
                        <a:pt x="188" y="57"/>
                        <a:pt x="188" y="57"/>
                      </a:cubicBezTo>
                      <a:cubicBezTo>
                        <a:pt x="188" y="57"/>
                        <a:pt x="188" y="57"/>
                        <a:pt x="188" y="56"/>
                      </a:cubicBezTo>
                      <a:cubicBezTo>
                        <a:pt x="187" y="56"/>
                        <a:pt x="187" y="57"/>
                        <a:pt x="187" y="56"/>
                      </a:cubicBezTo>
                      <a:cubicBezTo>
                        <a:pt x="188" y="56"/>
                        <a:pt x="188" y="57"/>
                        <a:pt x="189" y="57"/>
                      </a:cubicBezTo>
                      <a:cubicBezTo>
                        <a:pt x="189" y="57"/>
                        <a:pt x="188" y="56"/>
                        <a:pt x="188" y="56"/>
                      </a:cubicBezTo>
                      <a:cubicBezTo>
                        <a:pt x="189" y="56"/>
                        <a:pt x="189" y="56"/>
                        <a:pt x="190" y="56"/>
                      </a:cubicBezTo>
                      <a:cubicBezTo>
                        <a:pt x="190" y="55"/>
                        <a:pt x="191" y="56"/>
                        <a:pt x="191" y="55"/>
                      </a:cubicBezTo>
                      <a:cubicBezTo>
                        <a:pt x="191" y="54"/>
                        <a:pt x="191" y="54"/>
                        <a:pt x="190" y="54"/>
                      </a:cubicBezTo>
                      <a:cubicBezTo>
                        <a:pt x="191" y="53"/>
                        <a:pt x="191" y="55"/>
                        <a:pt x="191" y="55"/>
                      </a:cubicBezTo>
                      <a:cubicBezTo>
                        <a:pt x="191" y="55"/>
                        <a:pt x="191" y="56"/>
                        <a:pt x="192" y="56"/>
                      </a:cubicBezTo>
                      <a:cubicBezTo>
                        <a:pt x="192" y="55"/>
                        <a:pt x="192" y="55"/>
                        <a:pt x="192" y="55"/>
                      </a:cubicBezTo>
                      <a:cubicBezTo>
                        <a:pt x="192" y="55"/>
                        <a:pt x="192" y="55"/>
                        <a:pt x="192" y="55"/>
                      </a:cubicBezTo>
                      <a:cubicBezTo>
                        <a:pt x="193" y="55"/>
                        <a:pt x="193" y="55"/>
                        <a:pt x="193" y="55"/>
                      </a:cubicBezTo>
                      <a:cubicBezTo>
                        <a:pt x="193" y="55"/>
                        <a:pt x="192" y="55"/>
                        <a:pt x="192" y="54"/>
                      </a:cubicBezTo>
                      <a:cubicBezTo>
                        <a:pt x="192" y="54"/>
                        <a:pt x="193" y="54"/>
                        <a:pt x="193" y="53"/>
                      </a:cubicBezTo>
                      <a:cubicBezTo>
                        <a:pt x="193" y="54"/>
                        <a:pt x="193" y="54"/>
                        <a:pt x="193" y="54"/>
                      </a:cubicBezTo>
                      <a:cubicBezTo>
                        <a:pt x="194" y="54"/>
                        <a:pt x="194" y="54"/>
                        <a:pt x="194" y="54"/>
                      </a:cubicBezTo>
                      <a:cubicBezTo>
                        <a:pt x="194" y="53"/>
                        <a:pt x="194" y="53"/>
                        <a:pt x="193" y="53"/>
                      </a:cubicBezTo>
                      <a:cubicBezTo>
                        <a:pt x="194" y="52"/>
                        <a:pt x="195" y="52"/>
                        <a:pt x="195" y="53"/>
                      </a:cubicBezTo>
                      <a:cubicBezTo>
                        <a:pt x="195" y="52"/>
                        <a:pt x="195" y="52"/>
                        <a:pt x="195" y="52"/>
                      </a:cubicBezTo>
                      <a:cubicBezTo>
                        <a:pt x="195" y="52"/>
                        <a:pt x="195" y="52"/>
                        <a:pt x="195" y="52"/>
                      </a:cubicBezTo>
                      <a:cubicBezTo>
                        <a:pt x="195" y="50"/>
                        <a:pt x="196" y="52"/>
                        <a:pt x="196" y="50"/>
                      </a:cubicBezTo>
                      <a:cubicBezTo>
                        <a:pt x="198" y="50"/>
                        <a:pt x="199" y="50"/>
                        <a:pt x="201" y="50"/>
                      </a:cubicBezTo>
                      <a:cubicBezTo>
                        <a:pt x="201" y="51"/>
                        <a:pt x="201" y="51"/>
                        <a:pt x="202" y="52"/>
                      </a:cubicBezTo>
                      <a:cubicBezTo>
                        <a:pt x="202" y="52"/>
                        <a:pt x="202" y="52"/>
                        <a:pt x="201" y="52"/>
                      </a:cubicBezTo>
                      <a:cubicBezTo>
                        <a:pt x="201" y="52"/>
                        <a:pt x="201" y="52"/>
                        <a:pt x="201" y="52"/>
                      </a:cubicBezTo>
                      <a:cubicBezTo>
                        <a:pt x="201" y="52"/>
                        <a:pt x="201" y="52"/>
                        <a:pt x="201" y="52"/>
                      </a:cubicBezTo>
                      <a:cubicBezTo>
                        <a:pt x="201" y="52"/>
                        <a:pt x="201" y="52"/>
                        <a:pt x="200" y="52"/>
                      </a:cubicBezTo>
                      <a:cubicBezTo>
                        <a:pt x="200" y="51"/>
                        <a:pt x="201" y="51"/>
                        <a:pt x="201" y="51"/>
                      </a:cubicBezTo>
                      <a:cubicBezTo>
                        <a:pt x="199" y="50"/>
                        <a:pt x="198" y="51"/>
                        <a:pt x="199" y="54"/>
                      </a:cubicBezTo>
                      <a:cubicBezTo>
                        <a:pt x="199" y="54"/>
                        <a:pt x="200" y="54"/>
                        <a:pt x="200" y="54"/>
                      </a:cubicBezTo>
                      <a:cubicBezTo>
                        <a:pt x="200" y="54"/>
                        <a:pt x="200" y="54"/>
                        <a:pt x="200" y="53"/>
                      </a:cubicBezTo>
                      <a:cubicBezTo>
                        <a:pt x="199" y="53"/>
                        <a:pt x="200" y="54"/>
                        <a:pt x="199" y="54"/>
                      </a:cubicBezTo>
                      <a:cubicBezTo>
                        <a:pt x="200" y="53"/>
                        <a:pt x="199" y="52"/>
                        <a:pt x="200" y="51"/>
                      </a:cubicBezTo>
                      <a:cubicBezTo>
                        <a:pt x="200" y="52"/>
                        <a:pt x="200" y="52"/>
                        <a:pt x="200" y="52"/>
                      </a:cubicBezTo>
                      <a:cubicBezTo>
                        <a:pt x="200" y="53"/>
                        <a:pt x="200" y="53"/>
                        <a:pt x="200" y="53"/>
                      </a:cubicBezTo>
                      <a:cubicBezTo>
                        <a:pt x="201" y="54"/>
                        <a:pt x="201" y="52"/>
                        <a:pt x="201" y="52"/>
                      </a:cubicBezTo>
                      <a:cubicBezTo>
                        <a:pt x="201" y="53"/>
                        <a:pt x="201" y="53"/>
                        <a:pt x="201" y="53"/>
                      </a:cubicBezTo>
                      <a:cubicBezTo>
                        <a:pt x="202" y="52"/>
                        <a:pt x="203" y="54"/>
                        <a:pt x="204" y="52"/>
                      </a:cubicBezTo>
                      <a:cubicBezTo>
                        <a:pt x="204" y="52"/>
                        <a:pt x="204" y="53"/>
                        <a:pt x="205" y="53"/>
                      </a:cubicBezTo>
                      <a:cubicBezTo>
                        <a:pt x="205" y="53"/>
                        <a:pt x="206" y="53"/>
                        <a:pt x="205" y="53"/>
                      </a:cubicBezTo>
                      <a:cubicBezTo>
                        <a:pt x="205" y="52"/>
                        <a:pt x="206" y="54"/>
                        <a:pt x="206" y="55"/>
                      </a:cubicBezTo>
                      <a:cubicBezTo>
                        <a:pt x="207" y="53"/>
                        <a:pt x="206" y="52"/>
                        <a:pt x="204" y="52"/>
                      </a:cubicBezTo>
                      <a:cubicBezTo>
                        <a:pt x="205" y="51"/>
                        <a:pt x="205" y="51"/>
                        <a:pt x="206" y="51"/>
                      </a:cubicBezTo>
                      <a:cubicBezTo>
                        <a:pt x="206" y="51"/>
                        <a:pt x="206" y="51"/>
                        <a:pt x="206" y="51"/>
                      </a:cubicBezTo>
                      <a:cubicBezTo>
                        <a:pt x="206" y="52"/>
                        <a:pt x="208" y="52"/>
                        <a:pt x="207" y="50"/>
                      </a:cubicBezTo>
                      <a:cubicBezTo>
                        <a:pt x="208" y="50"/>
                        <a:pt x="208" y="51"/>
                        <a:pt x="208" y="51"/>
                      </a:cubicBezTo>
                      <a:cubicBezTo>
                        <a:pt x="208" y="51"/>
                        <a:pt x="208" y="51"/>
                        <a:pt x="208" y="51"/>
                      </a:cubicBezTo>
                      <a:cubicBezTo>
                        <a:pt x="208" y="50"/>
                        <a:pt x="208" y="50"/>
                        <a:pt x="208" y="49"/>
                      </a:cubicBezTo>
                      <a:cubicBezTo>
                        <a:pt x="207" y="49"/>
                        <a:pt x="207" y="50"/>
                        <a:pt x="207" y="50"/>
                      </a:cubicBezTo>
                      <a:cubicBezTo>
                        <a:pt x="206" y="48"/>
                        <a:pt x="208" y="48"/>
                        <a:pt x="208" y="48"/>
                      </a:cubicBezTo>
                      <a:cubicBezTo>
                        <a:pt x="209" y="48"/>
                        <a:pt x="210" y="48"/>
                        <a:pt x="210" y="48"/>
                      </a:cubicBezTo>
                      <a:cubicBezTo>
                        <a:pt x="211" y="47"/>
                        <a:pt x="212" y="47"/>
                        <a:pt x="213" y="47"/>
                      </a:cubicBezTo>
                      <a:cubicBezTo>
                        <a:pt x="213" y="48"/>
                        <a:pt x="213" y="48"/>
                        <a:pt x="213" y="48"/>
                      </a:cubicBezTo>
                      <a:cubicBezTo>
                        <a:pt x="213" y="49"/>
                        <a:pt x="214" y="47"/>
                        <a:pt x="213" y="47"/>
                      </a:cubicBezTo>
                      <a:cubicBezTo>
                        <a:pt x="213" y="46"/>
                        <a:pt x="214" y="47"/>
                        <a:pt x="214" y="47"/>
                      </a:cubicBezTo>
                      <a:cubicBezTo>
                        <a:pt x="213" y="46"/>
                        <a:pt x="214" y="46"/>
                        <a:pt x="214" y="46"/>
                      </a:cubicBezTo>
                      <a:cubicBezTo>
                        <a:pt x="214" y="48"/>
                        <a:pt x="215" y="46"/>
                        <a:pt x="215" y="47"/>
                      </a:cubicBezTo>
                      <a:cubicBezTo>
                        <a:pt x="215" y="47"/>
                        <a:pt x="215" y="46"/>
                        <a:pt x="215" y="46"/>
                      </a:cubicBezTo>
                      <a:cubicBezTo>
                        <a:pt x="215" y="46"/>
                        <a:pt x="214" y="45"/>
                        <a:pt x="214" y="46"/>
                      </a:cubicBezTo>
                      <a:cubicBezTo>
                        <a:pt x="213" y="45"/>
                        <a:pt x="212" y="47"/>
                        <a:pt x="210" y="47"/>
                      </a:cubicBezTo>
                      <a:cubicBezTo>
                        <a:pt x="210" y="47"/>
                        <a:pt x="210" y="46"/>
                        <a:pt x="210" y="46"/>
                      </a:cubicBezTo>
                      <a:cubicBezTo>
                        <a:pt x="210" y="46"/>
                        <a:pt x="210" y="46"/>
                        <a:pt x="210" y="46"/>
                      </a:cubicBezTo>
                      <a:cubicBezTo>
                        <a:pt x="210" y="46"/>
                        <a:pt x="210" y="46"/>
                        <a:pt x="210" y="46"/>
                      </a:cubicBezTo>
                      <a:cubicBezTo>
                        <a:pt x="209" y="48"/>
                        <a:pt x="208" y="46"/>
                        <a:pt x="207" y="47"/>
                      </a:cubicBezTo>
                      <a:cubicBezTo>
                        <a:pt x="207" y="47"/>
                        <a:pt x="207" y="47"/>
                        <a:pt x="207" y="47"/>
                      </a:cubicBezTo>
                      <a:cubicBezTo>
                        <a:pt x="203" y="48"/>
                        <a:pt x="199" y="49"/>
                        <a:pt x="194" y="50"/>
                      </a:cubicBezTo>
                      <a:cubicBezTo>
                        <a:pt x="193" y="49"/>
                        <a:pt x="194" y="49"/>
                        <a:pt x="194" y="49"/>
                      </a:cubicBezTo>
                      <a:cubicBezTo>
                        <a:pt x="194" y="48"/>
                        <a:pt x="193" y="48"/>
                        <a:pt x="193" y="49"/>
                      </a:cubicBezTo>
                      <a:cubicBezTo>
                        <a:pt x="192" y="48"/>
                        <a:pt x="192" y="47"/>
                        <a:pt x="193" y="48"/>
                      </a:cubicBezTo>
                      <a:cubicBezTo>
                        <a:pt x="193" y="48"/>
                        <a:pt x="194" y="48"/>
                        <a:pt x="194" y="47"/>
                      </a:cubicBezTo>
                      <a:cubicBezTo>
                        <a:pt x="194" y="48"/>
                        <a:pt x="195" y="48"/>
                        <a:pt x="195" y="48"/>
                      </a:cubicBezTo>
                      <a:cubicBezTo>
                        <a:pt x="195" y="48"/>
                        <a:pt x="196" y="47"/>
                        <a:pt x="196" y="47"/>
                      </a:cubicBezTo>
                      <a:cubicBezTo>
                        <a:pt x="196" y="47"/>
                        <a:pt x="196" y="48"/>
                        <a:pt x="196" y="48"/>
                      </a:cubicBezTo>
                      <a:cubicBezTo>
                        <a:pt x="197" y="48"/>
                        <a:pt x="197" y="48"/>
                        <a:pt x="197" y="48"/>
                      </a:cubicBezTo>
                      <a:cubicBezTo>
                        <a:pt x="197" y="47"/>
                        <a:pt x="196" y="48"/>
                        <a:pt x="196" y="47"/>
                      </a:cubicBezTo>
                      <a:cubicBezTo>
                        <a:pt x="197" y="47"/>
                        <a:pt x="197" y="46"/>
                        <a:pt x="198" y="47"/>
                      </a:cubicBezTo>
                      <a:cubicBezTo>
                        <a:pt x="198" y="47"/>
                        <a:pt x="198" y="47"/>
                        <a:pt x="198" y="47"/>
                      </a:cubicBezTo>
                      <a:cubicBezTo>
                        <a:pt x="198" y="48"/>
                        <a:pt x="198" y="47"/>
                        <a:pt x="198" y="48"/>
                      </a:cubicBezTo>
                      <a:cubicBezTo>
                        <a:pt x="198" y="47"/>
                        <a:pt x="199" y="47"/>
                        <a:pt x="199" y="47"/>
                      </a:cubicBezTo>
                      <a:cubicBezTo>
                        <a:pt x="199" y="47"/>
                        <a:pt x="199" y="47"/>
                        <a:pt x="199" y="46"/>
                      </a:cubicBezTo>
                      <a:cubicBezTo>
                        <a:pt x="199" y="47"/>
                        <a:pt x="200" y="47"/>
                        <a:pt x="201" y="47"/>
                      </a:cubicBezTo>
                      <a:cubicBezTo>
                        <a:pt x="201" y="48"/>
                        <a:pt x="201" y="48"/>
                        <a:pt x="201" y="48"/>
                      </a:cubicBezTo>
                      <a:cubicBezTo>
                        <a:pt x="201" y="48"/>
                        <a:pt x="201" y="47"/>
                        <a:pt x="201" y="47"/>
                      </a:cubicBezTo>
                      <a:cubicBezTo>
                        <a:pt x="202" y="47"/>
                        <a:pt x="202" y="47"/>
                        <a:pt x="202" y="47"/>
                      </a:cubicBezTo>
                      <a:cubicBezTo>
                        <a:pt x="202" y="47"/>
                        <a:pt x="202" y="47"/>
                        <a:pt x="202" y="47"/>
                      </a:cubicBezTo>
                      <a:cubicBezTo>
                        <a:pt x="203" y="47"/>
                        <a:pt x="204" y="47"/>
                        <a:pt x="204" y="47"/>
                      </a:cubicBezTo>
                      <a:cubicBezTo>
                        <a:pt x="207" y="47"/>
                        <a:pt x="211" y="45"/>
                        <a:pt x="214" y="45"/>
                      </a:cubicBezTo>
                      <a:cubicBezTo>
                        <a:pt x="214" y="45"/>
                        <a:pt x="214" y="44"/>
                        <a:pt x="214" y="44"/>
                      </a:cubicBezTo>
                      <a:cubicBezTo>
                        <a:pt x="215" y="45"/>
                        <a:pt x="216" y="44"/>
                        <a:pt x="217" y="45"/>
                      </a:cubicBezTo>
                      <a:cubicBezTo>
                        <a:pt x="217" y="45"/>
                        <a:pt x="217" y="44"/>
                        <a:pt x="217" y="44"/>
                      </a:cubicBezTo>
                      <a:cubicBezTo>
                        <a:pt x="217" y="44"/>
                        <a:pt x="218" y="44"/>
                        <a:pt x="219" y="44"/>
                      </a:cubicBezTo>
                      <a:cubicBezTo>
                        <a:pt x="219" y="44"/>
                        <a:pt x="218" y="45"/>
                        <a:pt x="219" y="45"/>
                      </a:cubicBezTo>
                      <a:cubicBezTo>
                        <a:pt x="217" y="46"/>
                        <a:pt x="216" y="45"/>
                        <a:pt x="215" y="45"/>
                      </a:cubicBezTo>
                      <a:cubicBezTo>
                        <a:pt x="215" y="46"/>
                        <a:pt x="216" y="46"/>
                        <a:pt x="215" y="47"/>
                      </a:cubicBezTo>
                      <a:cubicBezTo>
                        <a:pt x="216" y="48"/>
                        <a:pt x="216" y="47"/>
                        <a:pt x="216" y="47"/>
                      </a:cubicBezTo>
                      <a:cubicBezTo>
                        <a:pt x="216" y="47"/>
                        <a:pt x="216" y="46"/>
                        <a:pt x="216" y="46"/>
                      </a:cubicBezTo>
                      <a:cubicBezTo>
                        <a:pt x="216" y="46"/>
                        <a:pt x="216" y="46"/>
                        <a:pt x="216" y="46"/>
                      </a:cubicBezTo>
                      <a:cubicBezTo>
                        <a:pt x="216" y="46"/>
                        <a:pt x="216" y="46"/>
                        <a:pt x="216" y="46"/>
                      </a:cubicBezTo>
                      <a:cubicBezTo>
                        <a:pt x="216" y="47"/>
                        <a:pt x="216" y="47"/>
                        <a:pt x="216" y="47"/>
                      </a:cubicBezTo>
                      <a:cubicBezTo>
                        <a:pt x="216" y="46"/>
                        <a:pt x="217" y="46"/>
                        <a:pt x="217" y="47"/>
                      </a:cubicBezTo>
                      <a:cubicBezTo>
                        <a:pt x="217" y="47"/>
                        <a:pt x="217" y="46"/>
                        <a:pt x="218" y="46"/>
                      </a:cubicBezTo>
                      <a:cubicBezTo>
                        <a:pt x="218" y="47"/>
                        <a:pt x="218" y="46"/>
                        <a:pt x="219" y="47"/>
                      </a:cubicBezTo>
                      <a:cubicBezTo>
                        <a:pt x="218" y="47"/>
                        <a:pt x="218" y="47"/>
                        <a:pt x="218" y="47"/>
                      </a:cubicBezTo>
                      <a:cubicBezTo>
                        <a:pt x="218" y="48"/>
                        <a:pt x="219" y="47"/>
                        <a:pt x="219" y="48"/>
                      </a:cubicBezTo>
                      <a:cubicBezTo>
                        <a:pt x="219" y="47"/>
                        <a:pt x="220" y="47"/>
                        <a:pt x="221" y="48"/>
                      </a:cubicBezTo>
                      <a:cubicBezTo>
                        <a:pt x="221" y="47"/>
                        <a:pt x="222" y="47"/>
                        <a:pt x="222" y="46"/>
                      </a:cubicBezTo>
                      <a:cubicBezTo>
                        <a:pt x="222" y="47"/>
                        <a:pt x="222" y="47"/>
                        <a:pt x="223" y="47"/>
                      </a:cubicBezTo>
                      <a:cubicBezTo>
                        <a:pt x="223" y="47"/>
                        <a:pt x="222" y="47"/>
                        <a:pt x="222" y="47"/>
                      </a:cubicBezTo>
                      <a:cubicBezTo>
                        <a:pt x="222" y="47"/>
                        <a:pt x="222" y="48"/>
                        <a:pt x="221" y="48"/>
                      </a:cubicBezTo>
                      <a:cubicBezTo>
                        <a:pt x="222" y="49"/>
                        <a:pt x="222" y="48"/>
                        <a:pt x="222" y="49"/>
                      </a:cubicBezTo>
                      <a:cubicBezTo>
                        <a:pt x="223" y="49"/>
                        <a:pt x="223" y="49"/>
                        <a:pt x="223" y="49"/>
                      </a:cubicBezTo>
                      <a:cubicBezTo>
                        <a:pt x="223" y="49"/>
                        <a:pt x="223" y="49"/>
                        <a:pt x="223" y="49"/>
                      </a:cubicBezTo>
                      <a:cubicBezTo>
                        <a:pt x="223" y="48"/>
                        <a:pt x="223" y="49"/>
                        <a:pt x="223" y="48"/>
                      </a:cubicBezTo>
                      <a:cubicBezTo>
                        <a:pt x="223" y="48"/>
                        <a:pt x="223" y="49"/>
                        <a:pt x="224" y="49"/>
                      </a:cubicBezTo>
                      <a:cubicBezTo>
                        <a:pt x="223" y="50"/>
                        <a:pt x="223" y="49"/>
                        <a:pt x="222" y="50"/>
                      </a:cubicBezTo>
                      <a:cubicBezTo>
                        <a:pt x="222" y="50"/>
                        <a:pt x="222" y="49"/>
                        <a:pt x="221" y="49"/>
                      </a:cubicBezTo>
                      <a:cubicBezTo>
                        <a:pt x="222" y="50"/>
                        <a:pt x="221" y="50"/>
                        <a:pt x="221" y="50"/>
                      </a:cubicBezTo>
                      <a:cubicBezTo>
                        <a:pt x="221" y="50"/>
                        <a:pt x="220" y="50"/>
                        <a:pt x="220" y="49"/>
                      </a:cubicBezTo>
                      <a:cubicBezTo>
                        <a:pt x="221" y="49"/>
                        <a:pt x="221" y="49"/>
                        <a:pt x="221" y="49"/>
                      </a:cubicBezTo>
                      <a:cubicBezTo>
                        <a:pt x="220" y="48"/>
                        <a:pt x="219" y="50"/>
                        <a:pt x="218" y="50"/>
                      </a:cubicBezTo>
                      <a:cubicBezTo>
                        <a:pt x="218" y="50"/>
                        <a:pt x="218" y="50"/>
                        <a:pt x="218" y="50"/>
                      </a:cubicBezTo>
                      <a:cubicBezTo>
                        <a:pt x="218" y="50"/>
                        <a:pt x="218" y="50"/>
                        <a:pt x="218" y="51"/>
                      </a:cubicBezTo>
                      <a:cubicBezTo>
                        <a:pt x="218" y="50"/>
                        <a:pt x="217" y="50"/>
                        <a:pt x="217" y="50"/>
                      </a:cubicBezTo>
                      <a:cubicBezTo>
                        <a:pt x="217" y="50"/>
                        <a:pt x="217" y="50"/>
                        <a:pt x="217" y="50"/>
                      </a:cubicBezTo>
                      <a:cubicBezTo>
                        <a:pt x="217" y="51"/>
                        <a:pt x="217" y="51"/>
                        <a:pt x="217" y="51"/>
                      </a:cubicBezTo>
                      <a:cubicBezTo>
                        <a:pt x="217" y="52"/>
                        <a:pt x="216" y="51"/>
                        <a:pt x="214" y="51"/>
                      </a:cubicBezTo>
                      <a:cubicBezTo>
                        <a:pt x="215" y="52"/>
                        <a:pt x="215" y="51"/>
                        <a:pt x="215" y="51"/>
                      </a:cubicBezTo>
                      <a:cubicBezTo>
                        <a:pt x="215" y="53"/>
                        <a:pt x="214" y="52"/>
                        <a:pt x="213" y="53"/>
                      </a:cubicBezTo>
                      <a:cubicBezTo>
                        <a:pt x="213" y="53"/>
                        <a:pt x="214" y="53"/>
                        <a:pt x="214" y="54"/>
                      </a:cubicBezTo>
                      <a:cubicBezTo>
                        <a:pt x="214" y="53"/>
                        <a:pt x="214" y="53"/>
                        <a:pt x="214" y="54"/>
                      </a:cubicBezTo>
                      <a:cubicBezTo>
                        <a:pt x="214" y="53"/>
                        <a:pt x="214" y="53"/>
                        <a:pt x="215" y="53"/>
                      </a:cubicBezTo>
                      <a:cubicBezTo>
                        <a:pt x="215" y="53"/>
                        <a:pt x="215" y="53"/>
                        <a:pt x="214" y="53"/>
                      </a:cubicBezTo>
                      <a:cubicBezTo>
                        <a:pt x="215" y="54"/>
                        <a:pt x="215" y="54"/>
                        <a:pt x="216" y="54"/>
                      </a:cubicBezTo>
                      <a:cubicBezTo>
                        <a:pt x="216" y="54"/>
                        <a:pt x="215" y="53"/>
                        <a:pt x="215" y="53"/>
                      </a:cubicBezTo>
                      <a:cubicBezTo>
                        <a:pt x="216" y="53"/>
                        <a:pt x="216" y="53"/>
                        <a:pt x="216" y="54"/>
                      </a:cubicBezTo>
                      <a:cubicBezTo>
                        <a:pt x="216" y="54"/>
                        <a:pt x="216" y="54"/>
                        <a:pt x="216" y="54"/>
                      </a:cubicBezTo>
                      <a:cubicBezTo>
                        <a:pt x="217" y="54"/>
                        <a:pt x="216" y="54"/>
                        <a:pt x="215" y="54"/>
                      </a:cubicBezTo>
                      <a:cubicBezTo>
                        <a:pt x="216" y="55"/>
                        <a:pt x="216" y="55"/>
                        <a:pt x="217" y="55"/>
                      </a:cubicBezTo>
                      <a:cubicBezTo>
                        <a:pt x="217" y="54"/>
                        <a:pt x="217" y="54"/>
                        <a:pt x="216" y="54"/>
                      </a:cubicBezTo>
                      <a:cubicBezTo>
                        <a:pt x="216" y="53"/>
                        <a:pt x="218" y="55"/>
                        <a:pt x="218" y="53"/>
                      </a:cubicBezTo>
                      <a:cubicBezTo>
                        <a:pt x="218" y="53"/>
                        <a:pt x="219" y="54"/>
                        <a:pt x="219" y="53"/>
                      </a:cubicBezTo>
                      <a:cubicBezTo>
                        <a:pt x="219" y="53"/>
                        <a:pt x="219" y="54"/>
                        <a:pt x="219" y="54"/>
                      </a:cubicBezTo>
                      <a:cubicBezTo>
                        <a:pt x="219" y="54"/>
                        <a:pt x="218" y="54"/>
                        <a:pt x="218" y="54"/>
                      </a:cubicBezTo>
                      <a:cubicBezTo>
                        <a:pt x="218" y="55"/>
                        <a:pt x="219" y="55"/>
                        <a:pt x="219" y="56"/>
                      </a:cubicBezTo>
                      <a:cubicBezTo>
                        <a:pt x="219" y="57"/>
                        <a:pt x="218" y="56"/>
                        <a:pt x="217" y="57"/>
                      </a:cubicBezTo>
                      <a:cubicBezTo>
                        <a:pt x="217" y="56"/>
                        <a:pt x="217" y="56"/>
                        <a:pt x="217" y="56"/>
                      </a:cubicBezTo>
                      <a:cubicBezTo>
                        <a:pt x="217" y="56"/>
                        <a:pt x="217" y="57"/>
                        <a:pt x="217" y="57"/>
                      </a:cubicBezTo>
                      <a:cubicBezTo>
                        <a:pt x="217" y="58"/>
                        <a:pt x="217" y="56"/>
                        <a:pt x="218" y="58"/>
                      </a:cubicBezTo>
                      <a:cubicBezTo>
                        <a:pt x="218" y="56"/>
                        <a:pt x="219" y="57"/>
                        <a:pt x="219" y="57"/>
                      </a:cubicBezTo>
                      <a:cubicBezTo>
                        <a:pt x="219" y="58"/>
                        <a:pt x="218" y="57"/>
                        <a:pt x="219" y="58"/>
                      </a:cubicBezTo>
                      <a:cubicBezTo>
                        <a:pt x="219" y="58"/>
                        <a:pt x="220" y="58"/>
                        <a:pt x="221" y="59"/>
                      </a:cubicBezTo>
                      <a:cubicBezTo>
                        <a:pt x="221" y="59"/>
                        <a:pt x="220" y="60"/>
                        <a:pt x="220" y="60"/>
                      </a:cubicBezTo>
                      <a:cubicBezTo>
                        <a:pt x="221" y="60"/>
                        <a:pt x="222" y="60"/>
                        <a:pt x="222" y="60"/>
                      </a:cubicBezTo>
                      <a:cubicBezTo>
                        <a:pt x="222" y="61"/>
                        <a:pt x="220" y="60"/>
                        <a:pt x="220" y="61"/>
                      </a:cubicBezTo>
                      <a:cubicBezTo>
                        <a:pt x="219" y="61"/>
                        <a:pt x="219" y="60"/>
                        <a:pt x="220" y="59"/>
                      </a:cubicBezTo>
                      <a:cubicBezTo>
                        <a:pt x="219" y="59"/>
                        <a:pt x="220" y="61"/>
                        <a:pt x="219" y="60"/>
                      </a:cubicBezTo>
                      <a:cubicBezTo>
                        <a:pt x="218" y="59"/>
                        <a:pt x="218" y="59"/>
                        <a:pt x="217" y="59"/>
                      </a:cubicBezTo>
                      <a:cubicBezTo>
                        <a:pt x="217" y="58"/>
                        <a:pt x="218" y="59"/>
                        <a:pt x="218" y="58"/>
                      </a:cubicBezTo>
                      <a:cubicBezTo>
                        <a:pt x="218" y="58"/>
                        <a:pt x="218" y="58"/>
                        <a:pt x="218" y="58"/>
                      </a:cubicBezTo>
                      <a:cubicBezTo>
                        <a:pt x="218" y="59"/>
                        <a:pt x="217" y="58"/>
                        <a:pt x="217" y="59"/>
                      </a:cubicBezTo>
                      <a:cubicBezTo>
                        <a:pt x="217" y="59"/>
                        <a:pt x="217" y="60"/>
                        <a:pt x="216" y="60"/>
                      </a:cubicBezTo>
                      <a:cubicBezTo>
                        <a:pt x="216" y="59"/>
                        <a:pt x="216" y="59"/>
                        <a:pt x="216" y="59"/>
                      </a:cubicBezTo>
                      <a:cubicBezTo>
                        <a:pt x="216" y="60"/>
                        <a:pt x="215" y="61"/>
                        <a:pt x="215" y="61"/>
                      </a:cubicBezTo>
                      <a:cubicBezTo>
                        <a:pt x="215" y="62"/>
                        <a:pt x="214" y="61"/>
                        <a:pt x="214" y="61"/>
                      </a:cubicBezTo>
                      <a:cubicBezTo>
                        <a:pt x="213" y="61"/>
                        <a:pt x="213" y="60"/>
                        <a:pt x="213" y="60"/>
                      </a:cubicBezTo>
                      <a:cubicBezTo>
                        <a:pt x="212" y="60"/>
                        <a:pt x="213" y="61"/>
                        <a:pt x="213" y="62"/>
                      </a:cubicBezTo>
                      <a:cubicBezTo>
                        <a:pt x="212" y="62"/>
                        <a:pt x="212" y="61"/>
                        <a:pt x="212" y="61"/>
                      </a:cubicBezTo>
                      <a:cubicBezTo>
                        <a:pt x="212" y="61"/>
                        <a:pt x="212" y="61"/>
                        <a:pt x="212" y="61"/>
                      </a:cubicBezTo>
                      <a:cubicBezTo>
                        <a:pt x="212" y="62"/>
                        <a:pt x="209" y="62"/>
                        <a:pt x="209" y="62"/>
                      </a:cubicBezTo>
                      <a:cubicBezTo>
                        <a:pt x="209" y="62"/>
                        <a:pt x="209" y="61"/>
                        <a:pt x="209" y="61"/>
                      </a:cubicBezTo>
                      <a:cubicBezTo>
                        <a:pt x="209" y="61"/>
                        <a:pt x="208" y="61"/>
                        <a:pt x="208" y="61"/>
                      </a:cubicBezTo>
                      <a:cubicBezTo>
                        <a:pt x="208" y="61"/>
                        <a:pt x="208" y="61"/>
                        <a:pt x="208" y="62"/>
                      </a:cubicBezTo>
                      <a:cubicBezTo>
                        <a:pt x="208" y="62"/>
                        <a:pt x="208" y="62"/>
                        <a:pt x="208" y="62"/>
                      </a:cubicBezTo>
                      <a:cubicBezTo>
                        <a:pt x="208" y="63"/>
                        <a:pt x="208" y="62"/>
                        <a:pt x="208" y="62"/>
                      </a:cubicBezTo>
                      <a:cubicBezTo>
                        <a:pt x="208" y="63"/>
                        <a:pt x="209" y="64"/>
                        <a:pt x="210" y="63"/>
                      </a:cubicBezTo>
                      <a:cubicBezTo>
                        <a:pt x="209" y="63"/>
                        <a:pt x="210" y="63"/>
                        <a:pt x="210" y="62"/>
                      </a:cubicBezTo>
                      <a:cubicBezTo>
                        <a:pt x="211" y="62"/>
                        <a:pt x="210" y="63"/>
                        <a:pt x="211" y="63"/>
                      </a:cubicBezTo>
                      <a:cubicBezTo>
                        <a:pt x="211" y="64"/>
                        <a:pt x="210" y="63"/>
                        <a:pt x="210" y="64"/>
                      </a:cubicBezTo>
                      <a:cubicBezTo>
                        <a:pt x="212" y="64"/>
                        <a:pt x="213" y="64"/>
                        <a:pt x="215" y="63"/>
                      </a:cubicBezTo>
                      <a:cubicBezTo>
                        <a:pt x="215" y="64"/>
                        <a:pt x="215" y="64"/>
                        <a:pt x="215" y="64"/>
                      </a:cubicBezTo>
                      <a:cubicBezTo>
                        <a:pt x="215" y="64"/>
                        <a:pt x="216" y="64"/>
                        <a:pt x="216" y="63"/>
                      </a:cubicBezTo>
                      <a:cubicBezTo>
                        <a:pt x="216" y="62"/>
                        <a:pt x="215" y="63"/>
                        <a:pt x="215" y="63"/>
                      </a:cubicBezTo>
                      <a:cubicBezTo>
                        <a:pt x="215" y="62"/>
                        <a:pt x="216" y="62"/>
                        <a:pt x="216" y="62"/>
                      </a:cubicBezTo>
                      <a:cubicBezTo>
                        <a:pt x="216" y="62"/>
                        <a:pt x="216" y="62"/>
                        <a:pt x="216" y="63"/>
                      </a:cubicBezTo>
                      <a:cubicBezTo>
                        <a:pt x="217" y="63"/>
                        <a:pt x="217" y="63"/>
                        <a:pt x="218" y="64"/>
                      </a:cubicBezTo>
                      <a:cubicBezTo>
                        <a:pt x="217" y="63"/>
                        <a:pt x="218" y="64"/>
                        <a:pt x="218" y="64"/>
                      </a:cubicBezTo>
                      <a:cubicBezTo>
                        <a:pt x="218" y="64"/>
                        <a:pt x="218" y="65"/>
                        <a:pt x="219" y="65"/>
                      </a:cubicBezTo>
                      <a:cubicBezTo>
                        <a:pt x="218" y="66"/>
                        <a:pt x="216" y="66"/>
                        <a:pt x="215" y="67"/>
                      </a:cubicBezTo>
                      <a:cubicBezTo>
                        <a:pt x="215" y="67"/>
                        <a:pt x="215" y="67"/>
                        <a:pt x="216" y="67"/>
                      </a:cubicBezTo>
                      <a:cubicBezTo>
                        <a:pt x="216" y="68"/>
                        <a:pt x="215" y="67"/>
                        <a:pt x="215" y="69"/>
                      </a:cubicBezTo>
                      <a:cubicBezTo>
                        <a:pt x="215" y="69"/>
                        <a:pt x="215" y="69"/>
                        <a:pt x="214" y="69"/>
                      </a:cubicBezTo>
                      <a:cubicBezTo>
                        <a:pt x="215" y="70"/>
                        <a:pt x="216" y="69"/>
                        <a:pt x="216" y="69"/>
                      </a:cubicBezTo>
                      <a:cubicBezTo>
                        <a:pt x="216" y="69"/>
                        <a:pt x="217" y="69"/>
                        <a:pt x="217" y="70"/>
                      </a:cubicBezTo>
                      <a:cubicBezTo>
                        <a:pt x="219" y="70"/>
                        <a:pt x="220" y="69"/>
                        <a:pt x="221" y="68"/>
                      </a:cubicBezTo>
                      <a:cubicBezTo>
                        <a:pt x="219" y="67"/>
                        <a:pt x="217" y="69"/>
                        <a:pt x="216" y="68"/>
                      </a:cubicBezTo>
                      <a:cubicBezTo>
                        <a:pt x="216" y="66"/>
                        <a:pt x="219" y="67"/>
                        <a:pt x="220" y="65"/>
                      </a:cubicBezTo>
                      <a:cubicBezTo>
                        <a:pt x="220" y="65"/>
                        <a:pt x="220" y="65"/>
                        <a:pt x="220" y="65"/>
                      </a:cubicBezTo>
                      <a:cubicBezTo>
                        <a:pt x="220" y="65"/>
                        <a:pt x="220" y="65"/>
                        <a:pt x="220" y="65"/>
                      </a:cubicBezTo>
                      <a:cubicBezTo>
                        <a:pt x="220" y="65"/>
                        <a:pt x="220" y="65"/>
                        <a:pt x="220" y="65"/>
                      </a:cubicBezTo>
                      <a:cubicBezTo>
                        <a:pt x="220" y="65"/>
                        <a:pt x="220" y="66"/>
                        <a:pt x="221" y="66"/>
                      </a:cubicBezTo>
                      <a:cubicBezTo>
                        <a:pt x="220" y="66"/>
                        <a:pt x="220" y="67"/>
                        <a:pt x="219" y="67"/>
                      </a:cubicBezTo>
                      <a:close/>
                      <a:moveTo>
                        <a:pt x="163" y="52"/>
                      </a:moveTo>
                      <a:cubicBezTo>
                        <a:pt x="163" y="51"/>
                        <a:pt x="163" y="51"/>
                        <a:pt x="163" y="51"/>
                      </a:cubicBezTo>
                      <a:cubicBezTo>
                        <a:pt x="163" y="52"/>
                        <a:pt x="163" y="52"/>
                        <a:pt x="163" y="52"/>
                      </a:cubicBezTo>
                      <a:cubicBezTo>
                        <a:pt x="163" y="52"/>
                        <a:pt x="163" y="52"/>
                        <a:pt x="163" y="52"/>
                      </a:cubicBezTo>
                      <a:close/>
                      <a:moveTo>
                        <a:pt x="182" y="50"/>
                      </a:moveTo>
                      <a:cubicBezTo>
                        <a:pt x="182" y="49"/>
                        <a:pt x="181" y="49"/>
                        <a:pt x="181" y="50"/>
                      </a:cubicBezTo>
                      <a:cubicBezTo>
                        <a:pt x="181" y="50"/>
                        <a:pt x="181" y="50"/>
                        <a:pt x="181" y="50"/>
                      </a:cubicBezTo>
                      <a:cubicBezTo>
                        <a:pt x="181" y="50"/>
                        <a:pt x="182" y="50"/>
                        <a:pt x="182" y="50"/>
                      </a:cubicBezTo>
                      <a:close/>
                      <a:moveTo>
                        <a:pt x="177" y="59"/>
                      </a:moveTo>
                      <a:cubicBezTo>
                        <a:pt x="177" y="59"/>
                        <a:pt x="177" y="59"/>
                        <a:pt x="177" y="60"/>
                      </a:cubicBezTo>
                      <a:cubicBezTo>
                        <a:pt x="178" y="60"/>
                        <a:pt x="178" y="60"/>
                        <a:pt x="178" y="60"/>
                      </a:cubicBezTo>
                      <a:cubicBezTo>
                        <a:pt x="177" y="59"/>
                        <a:pt x="177" y="59"/>
                        <a:pt x="177" y="59"/>
                      </a:cubicBezTo>
                      <a:close/>
                      <a:moveTo>
                        <a:pt x="172" y="57"/>
                      </a:moveTo>
                      <a:cubicBezTo>
                        <a:pt x="173" y="57"/>
                        <a:pt x="173" y="57"/>
                        <a:pt x="173" y="57"/>
                      </a:cubicBezTo>
                      <a:cubicBezTo>
                        <a:pt x="173" y="58"/>
                        <a:pt x="172" y="57"/>
                        <a:pt x="172" y="56"/>
                      </a:cubicBezTo>
                      <a:cubicBezTo>
                        <a:pt x="172" y="56"/>
                        <a:pt x="172" y="57"/>
                        <a:pt x="172" y="57"/>
                      </a:cubicBezTo>
                      <a:cubicBezTo>
                        <a:pt x="173" y="59"/>
                        <a:pt x="173" y="56"/>
                        <a:pt x="174" y="57"/>
                      </a:cubicBezTo>
                      <a:cubicBezTo>
                        <a:pt x="174" y="55"/>
                        <a:pt x="172" y="56"/>
                        <a:pt x="172" y="57"/>
                      </a:cubicBezTo>
                      <a:close/>
                      <a:moveTo>
                        <a:pt x="173" y="55"/>
                      </a:moveTo>
                      <a:cubicBezTo>
                        <a:pt x="173" y="55"/>
                        <a:pt x="173" y="55"/>
                        <a:pt x="173" y="54"/>
                      </a:cubicBezTo>
                      <a:cubicBezTo>
                        <a:pt x="173" y="54"/>
                        <a:pt x="173" y="55"/>
                        <a:pt x="173" y="55"/>
                      </a:cubicBezTo>
                      <a:close/>
                      <a:moveTo>
                        <a:pt x="172" y="54"/>
                      </a:moveTo>
                      <a:cubicBezTo>
                        <a:pt x="171" y="54"/>
                        <a:pt x="171" y="54"/>
                        <a:pt x="171" y="55"/>
                      </a:cubicBezTo>
                      <a:cubicBezTo>
                        <a:pt x="171" y="55"/>
                        <a:pt x="171" y="56"/>
                        <a:pt x="171" y="55"/>
                      </a:cubicBezTo>
                      <a:cubicBezTo>
                        <a:pt x="171" y="55"/>
                        <a:pt x="171" y="55"/>
                        <a:pt x="171" y="55"/>
                      </a:cubicBezTo>
                      <a:cubicBezTo>
                        <a:pt x="171" y="55"/>
                        <a:pt x="171" y="55"/>
                        <a:pt x="172" y="55"/>
                      </a:cubicBezTo>
                      <a:cubicBezTo>
                        <a:pt x="172" y="55"/>
                        <a:pt x="172" y="54"/>
                        <a:pt x="172" y="54"/>
                      </a:cubicBezTo>
                      <a:close/>
                      <a:moveTo>
                        <a:pt x="171" y="53"/>
                      </a:moveTo>
                      <a:cubicBezTo>
                        <a:pt x="171" y="53"/>
                        <a:pt x="170" y="54"/>
                        <a:pt x="170" y="54"/>
                      </a:cubicBezTo>
                      <a:cubicBezTo>
                        <a:pt x="170" y="53"/>
                        <a:pt x="170" y="53"/>
                        <a:pt x="170" y="53"/>
                      </a:cubicBezTo>
                      <a:cubicBezTo>
                        <a:pt x="170" y="53"/>
                        <a:pt x="169" y="53"/>
                        <a:pt x="169" y="53"/>
                      </a:cubicBezTo>
                      <a:cubicBezTo>
                        <a:pt x="170" y="54"/>
                        <a:pt x="171" y="54"/>
                        <a:pt x="171" y="53"/>
                      </a:cubicBezTo>
                      <a:close/>
                      <a:moveTo>
                        <a:pt x="160" y="56"/>
                      </a:moveTo>
                      <a:cubicBezTo>
                        <a:pt x="160" y="56"/>
                        <a:pt x="160" y="56"/>
                        <a:pt x="161" y="55"/>
                      </a:cubicBezTo>
                      <a:cubicBezTo>
                        <a:pt x="160" y="56"/>
                        <a:pt x="160" y="55"/>
                        <a:pt x="160" y="55"/>
                      </a:cubicBezTo>
                      <a:cubicBezTo>
                        <a:pt x="160" y="55"/>
                        <a:pt x="160" y="56"/>
                        <a:pt x="160" y="56"/>
                      </a:cubicBezTo>
                      <a:close/>
                      <a:moveTo>
                        <a:pt x="163" y="55"/>
                      </a:moveTo>
                      <a:cubicBezTo>
                        <a:pt x="162" y="55"/>
                        <a:pt x="161" y="55"/>
                        <a:pt x="161" y="56"/>
                      </a:cubicBezTo>
                      <a:cubicBezTo>
                        <a:pt x="162" y="56"/>
                        <a:pt x="162" y="55"/>
                        <a:pt x="163" y="55"/>
                      </a:cubicBezTo>
                      <a:close/>
                      <a:moveTo>
                        <a:pt x="168" y="56"/>
                      </a:moveTo>
                      <a:cubicBezTo>
                        <a:pt x="169" y="55"/>
                        <a:pt x="170" y="55"/>
                        <a:pt x="171" y="56"/>
                      </a:cubicBezTo>
                      <a:cubicBezTo>
                        <a:pt x="171" y="55"/>
                        <a:pt x="171" y="55"/>
                        <a:pt x="171" y="55"/>
                      </a:cubicBezTo>
                      <a:cubicBezTo>
                        <a:pt x="171" y="55"/>
                        <a:pt x="171" y="55"/>
                        <a:pt x="170" y="55"/>
                      </a:cubicBezTo>
                      <a:cubicBezTo>
                        <a:pt x="170" y="55"/>
                        <a:pt x="170" y="55"/>
                        <a:pt x="170" y="55"/>
                      </a:cubicBezTo>
                      <a:cubicBezTo>
                        <a:pt x="170" y="55"/>
                        <a:pt x="169" y="54"/>
                        <a:pt x="169" y="55"/>
                      </a:cubicBezTo>
                      <a:cubicBezTo>
                        <a:pt x="169" y="54"/>
                        <a:pt x="169" y="54"/>
                        <a:pt x="169" y="54"/>
                      </a:cubicBezTo>
                      <a:cubicBezTo>
                        <a:pt x="169" y="54"/>
                        <a:pt x="169" y="55"/>
                        <a:pt x="168" y="55"/>
                      </a:cubicBezTo>
                      <a:cubicBezTo>
                        <a:pt x="168" y="55"/>
                        <a:pt x="169" y="55"/>
                        <a:pt x="169" y="54"/>
                      </a:cubicBezTo>
                      <a:cubicBezTo>
                        <a:pt x="167" y="54"/>
                        <a:pt x="165" y="54"/>
                        <a:pt x="163" y="55"/>
                      </a:cubicBezTo>
                      <a:cubicBezTo>
                        <a:pt x="165" y="56"/>
                        <a:pt x="167" y="54"/>
                        <a:pt x="168" y="55"/>
                      </a:cubicBezTo>
                      <a:cubicBezTo>
                        <a:pt x="168" y="55"/>
                        <a:pt x="168" y="55"/>
                        <a:pt x="168" y="56"/>
                      </a:cubicBezTo>
                      <a:close/>
                      <a:moveTo>
                        <a:pt x="158" y="58"/>
                      </a:moveTo>
                      <a:cubicBezTo>
                        <a:pt x="158" y="57"/>
                        <a:pt x="158" y="57"/>
                        <a:pt x="158" y="57"/>
                      </a:cubicBezTo>
                      <a:cubicBezTo>
                        <a:pt x="158" y="58"/>
                        <a:pt x="157" y="57"/>
                        <a:pt x="157" y="58"/>
                      </a:cubicBezTo>
                      <a:cubicBezTo>
                        <a:pt x="157" y="58"/>
                        <a:pt x="157" y="58"/>
                        <a:pt x="158" y="58"/>
                      </a:cubicBezTo>
                      <a:close/>
                      <a:moveTo>
                        <a:pt x="158" y="58"/>
                      </a:moveTo>
                      <a:cubicBezTo>
                        <a:pt x="158" y="58"/>
                        <a:pt x="159" y="58"/>
                        <a:pt x="159" y="57"/>
                      </a:cubicBezTo>
                      <a:cubicBezTo>
                        <a:pt x="159" y="57"/>
                        <a:pt x="159" y="57"/>
                        <a:pt x="159" y="57"/>
                      </a:cubicBezTo>
                      <a:cubicBezTo>
                        <a:pt x="158" y="57"/>
                        <a:pt x="158" y="58"/>
                        <a:pt x="158" y="58"/>
                      </a:cubicBezTo>
                      <a:close/>
                      <a:moveTo>
                        <a:pt x="158" y="59"/>
                      </a:moveTo>
                      <a:cubicBezTo>
                        <a:pt x="159" y="58"/>
                        <a:pt x="160" y="59"/>
                        <a:pt x="160" y="58"/>
                      </a:cubicBezTo>
                      <a:cubicBezTo>
                        <a:pt x="160" y="59"/>
                        <a:pt x="158" y="58"/>
                        <a:pt x="158" y="59"/>
                      </a:cubicBezTo>
                      <a:close/>
                      <a:moveTo>
                        <a:pt x="166" y="60"/>
                      </a:moveTo>
                      <a:cubicBezTo>
                        <a:pt x="166" y="59"/>
                        <a:pt x="165" y="59"/>
                        <a:pt x="165" y="60"/>
                      </a:cubicBezTo>
                      <a:cubicBezTo>
                        <a:pt x="166" y="60"/>
                        <a:pt x="165" y="60"/>
                        <a:pt x="166" y="60"/>
                      </a:cubicBezTo>
                      <a:close/>
                      <a:moveTo>
                        <a:pt x="160" y="62"/>
                      </a:moveTo>
                      <a:cubicBezTo>
                        <a:pt x="160" y="61"/>
                        <a:pt x="160" y="61"/>
                        <a:pt x="160" y="61"/>
                      </a:cubicBezTo>
                      <a:cubicBezTo>
                        <a:pt x="160" y="62"/>
                        <a:pt x="160" y="62"/>
                        <a:pt x="160" y="62"/>
                      </a:cubicBezTo>
                      <a:close/>
                      <a:moveTo>
                        <a:pt x="161" y="64"/>
                      </a:moveTo>
                      <a:cubicBezTo>
                        <a:pt x="161" y="63"/>
                        <a:pt x="162" y="64"/>
                        <a:pt x="162" y="63"/>
                      </a:cubicBezTo>
                      <a:cubicBezTo>
                        <a:pt x="162" y="62"/>
                        <a:pt x="162" y="63"/>
                        <a:pt x="162" y="62"/>
                      </a:cubicBezTo>
                      <a:cubicBezTo>
                        <a:pt x="161" y="63"/>
                        <a:pt x="161" y="63"/>
                        <a:pt x="161" y="62"/>
                      </a:cubicBezTo>
                      <a:cubicBezTo>
                        <a:pt x="161" y="63"/>
                        <a:pt x="160" y="63"/>
                        <a:pt x="160" y="64"/>
                      </a:cubicBezTo>
                      <a:cubicBezTo>
                        <a:pt x="160" y="64"/>
                        <a:pt x="160" y="63"/>
                        <a:pt x="161" y="63"/>
                      </a:cubicBezTo>
                      <a:cubicBezTo>
                        <a:pt x="161" y="63"/>
                        <a:pt x="161" y="63"/>
                        <a:pt x="161" y="64"/>
                      </a:cubicBezTo>
                      <a:close/>
                      <a:moveTo>
                        <a:pt x="163" y="62"/>
                      </a:moveTo>
                      <a:cubicBezTo>
                        <a:pt x="163" y="63"/>
                        <a:pt x="162" y="63"/>
                        <a:pt x="162" y="63"/>
                      </a:cubicBezTo>
                      <a:cubicBezTo>
                        <a:pt x="162" y="64"/>
                        <a:pt x="162" y="64"/>
                        <a:pt x="162" y="64"/>
                      </a:cubicBezTo>
                      <a:cubicBezTo>
                        <a:pt x="163" y="63"/>
                        <a:pt x="163" y="65"/>
                        <a:pt x="163" y="64"/>
                      </a:cubicBezTo>
                      <a:cubicBezTo>
                        <a:pt x="163" y="63"/>
                        <a:pt x="164" y="64"/>
                        <a:pt x="164" y="63"/>
                      </a:cubicBezTo>
                      <a:cubicBezTo>
                        <a:pt x="163" y="63"/>
                        <a:pt x="163" y="63"/>
                        <a:pt x="163" y="62"/>
                      </a:cubicBezTo>
                      <a:cubicBezTo>
                        <a:pt x="163" y="62"/>
                        <a:pt x="163" y="62"/>
                        <a:pt x="163" y="62"/>
                      </a:cubicBezTo>
                      <a:close/>
                      <a:moveTo>
                        <a:pt x="161" y="61"/>
                      </a:moveTo>
                      <a:cubicBezTo>
                        <a:pt x="161" y="62"/>
                        <a:pt x="162" y="62"/>
                        <a:pt x="162" y="62"/>
                      </a:cubicBezTo>
                      <a:cubicBezTo>
                        <a:pt x="162" y="62"/>
                        <a:pt x="162" y="62"/>
                        <a:pt x="162" y="62"/>
                      </a:cubicBezTo>
                      <a:cubicBezTo>
                        <a:pt x="163" y="61"/>
                        <a:pt x="163" y="62"/>
                        <a:pt x="163" y="62"/>
                      </a:cubicBezTo>
                      <a:cubicBezTo>
                        <a:pt x="163" y="60"/>
                        <a:pt x="162" y="62"/>
                        <a:pt x="161" y="61"/>
                      </a:cubicBezTo>
                      <a:close/>
                      <a:moveTo>
                        <a:pt x="174" y="61"/>
                      </a:moveTo>
                      <a:cubicBezTo>
                        <a:pt x="175" y="62"/>
                        <a:pt x="176" y="61"/>
                        <a:pt x="177" y="61"/>
                      </a:cubicBezTo>
                      <a:cubicBezTo>
                        <a:pt x="177" y="59"/>
                        <a:pt x="176" y="59"/>
                        <a:pt x="175" y="58"/>
                      </a:cubicBezTo>
                      <a:cubicBezTo>
                        <a:pt x="175" y="59"/>
                        <a:pt x="175" y="58"/>
                        <a:pt x="174" y="58"/>
                      </a:cubicBezTo>
                      <a:cubicBezTo>
                        <a:pt x="174" y="58"/>
                        <a:pt x="175" y="60"/>
                        <a:pt x="174" y="60"/>
                      </a:cubicBezTo>
                      <a:cubicBezTo>
                        <a:pt x="174" y="60"/>
                        <a:pt x="174" y="60"/>
                        <a:pt x="174" y="60"/>
                      </a:cubicBezTo>
                      <a:cubicBezTo>
                        <a:pt x="174" y="60"/>
                        <a:pt x="174" y="59"/>
                        <a:pt x="174" y="59"/>
                      </a:cubicBezTo>
                      <a:cubicBezTo>
                        <a:pt x="173" y="58"/>
                        <a:pt x="173" y="59"/>
                        <a:pt x="172" y="59"/>
                      </a:cubicBezTo>
                      <a:cubicBezTo>
                        <a:pt x="172" y="59"/>
                        <a:pt x="172" y="59"/>
                        <a:pt x="172" y="59"/>
                      </a:cubicBezTo>
                      <a:cubicBezTo>
                        <a:pt x="172" y="58"/>
                        <a:pt x="171" y="58"/>
                        <a:pt x="171" y="58"/>
                      </a:cubicBezTo>
                      <a:cubicBezTo>
                        <a:pt x="171" y="58"/>
                        <a:pt x="171" y="59"/>
                        <a:pt x="171" y="59"/>
                      </a:cubicBezTo>
                      <a:cubicBezTo>
                        <a:pt x="171" y="59"/>
                        <a:pt x="170" y="59"/>
                        <a:pt x="170" y="59"/>
                      </a:cubicBezTo>
                      <a:cubicBezTo>
                        <a:pt x="170" y="59"/>
                        <a:pt x="169" y="58"/>
                        <a:pt x="170" y="58"/>
                      </a:cubicBezTo>
                      <a:cubicBezTo>
                        <a:pt x="170" y="58"/>
                        <a:pt x="171" y="58"/>
                        <a:pt x="171" y="59"/>
                      </a:cubicBezTo>
                      <a:cubicBezTo>
                        <a:pt x="171" y="58"/>
                        <a:pt x="171" y="58"/>
                        <a:pt x="171" y="57"/>
                      </a:cubicBezTo>
                      <a:cubicBezTo>
                        <a:pt x="171" y="57"/>
                        <a:pt x="170" y="56"/>
                        <a:pt x="170" y="56"/>
                      </a:cubicBezTo>
                      <a:cubicBezTo>
                        <a:pt x="170" y="57"/>
                        <a:pt x="169" y="57"/>
                        <a:pt x="169" y="57"/>
                      </a:cubicBezTo>
                      <a:cubicBezTo>
                        <a:pt x="170" y="57"/>
                        <a:pt x="170" y="57"/>
                        <a:pt x="169" y="56"/>
                      </a:cubicBezTo>
                      <a:cubicBezTo>
                        <a:pt x="169" y="57"/>
                        <a:pt x="169" y="56"/>
                        <a:pt x="168" y="56"/>
                      </a:cubicBezTo>
                      <a:cubicBezTo>
                        <a:pt x="169" y="57"/>
                        <a:pt x="168" y="57"/>
                        <a:pt x="168" y="57"/>
                      </a:cubicBezTo>
                      <a:cubicBezTo>
                        <a:pt x="168" y="58"/>
                        <a:pt x="169" y="58"/>
                        <a:pt x="169" y="58"/>
                      </a:cubicBezTo>
                      <a:cubicBezTo>
                        <a:pt x="169" y="58"/>
                        <a:pt x="168" y="58"/>
                        <a:pt x="168" y="59"/>
                      </a:cubicBezTo>
                      <a:cubicBezTo>
                        <a:pt x="169" y="59"/>
                        <a:pt x="169" y="58"/>
                        <a:pt x="169" y="59"/>
                      </a:cubicBezTo>
                      <a:cubicBezTo>
                        <a:pt x="169" y="60"/>
                        <a:pt x="168" y="59"/>
                        <a:pt x="168" y="60"/>
                      </a:cubicBezTo>
                      <a:cubicBezTo>
                        <a:pt x="169" y="59"/>
                        <a:pt x="170" y="60"/>
                        <a:pt x="171" y="61"/>
                      </a:cubicBezTo>
                      <a:cubicBezTo>
                        <a:pt x="171" y="59"/>
                        <a:pt x="172" y="60"/>
                        <a:pt x="172" y="59"/>
                      </a:cubicBezTo>
                      <a:cubicBezTo>
                        <a:pt x="172" y="60"/>
                        <a:pt x="173" y="59"/>
                        <a:pt x="173" y="60"/>
                      </a:cubicBezTo>
                      <a:cubicBezTo>
                        <a:pt x="172" y="61"/>
                        <a:pt x="172" y="60"/>
                        <a:pt x="172" y="61"/>
                      </a:cubicBezTo>
                      <a:cubicBezTo>
                        <a:pt x="172" y="61"/>
                        <a:pt x="174" y="61"/>
                        <a:pt x="174" y="61"/>
                      </a:cubicBezTo>
                      <a:close/>
                      <a:moveTo>
                        <a:pt x="174" y="62"/>
                      </a:moveTo>
                      <a:cubicBezTo>
                        <a:pt x="174" y="62"/>
                        <a:pt x="174" y="62"/>
                        <a:pt x="174" y="62"/>
                      </a:cubicBezTo>
                      <a:cubicBezTo>
                        <a:pt x="173" y="61"/>
                        <a:pt x="173" y="61"/>
                        <a:pt x="173" y="62"/>
                      </a:cubicBezTo>
                      <a:cubicBezTo>
                        <a:pt x="173" y="62"/>
                        <a:pt x="173" y="62"/>
                        <a:pt x="174" y="62"/>
                      </a:cubicBezTo>
                      <a:close/>
                      <a:moveTo>
                        <a:pt x="206" y="83"/>
                      </a:moveTo>
                      <a:cubicBezTo>
                        <a:pt x="206" y="83"/>
                        <a:pt x="206" y="84"/>
                        <a:pt x="206" y="84"/>
                      </a:cubicBezTo>
                      <a:cubicBezTo>
                        <a:pt x="206" y="84"/>
                        <a:pt x="206" y="84"/>
                        <a:pt x="207" y="84"/>
                      </a:cubicBezTo>
                      <a:cubicBezTo>
                        <a:pt x="207" y="83"/>
                        <a:pt x="206" y="84"/>
                        <a:pt x="206" y="83"/>
                      </a:cubicBezTo>
                      <a:close/>
                      <a:moveTo>
                        <a:pt x="209" y="83"/>
                      </a:moveTo>
                      <a:cubicBezTo>
                        <a:pt x="209" y="83"/>
                        <a:pt x="210" y="82"/>
                        <a:pt x="210" y="82"/>
                      </a:cubicBezTo>
                      <a:cubicBezTo>
                        <a:pt x="210" y="82"/>
                        <a:pt x="209" y="83"/>
                        <a:pt x="209" y="83"/>
                      </a:cubicBezTo>
                      <a:close/>
                      <a:moveTo>
                        <a:pt x="204" y="82"/>
                      </a:moveTo>
                      <a:cubicBezTo>
                        <a:pt x="204" y="82"/>
                        <a:pt x="204" y="82"/>
                        <a:pt x="204" y="83"/>
                      </a:cubicBezTo>
                      <a:cubicBezTo>
                        <a:pt x="204" y="83"/>
                        <a:pt x="204" y="82"/>
                        <a:pt x="204" y="82"/>
                      </a:cubicBezTo>
                      <a:cubicBezTo>
                        <a:pt x="204" y="82"/>
                        <a:pt x="204" y="82"/>
                        <a:pt x="204" y="81"/>
                      </a:cubicBezTo>
                      <a:cubicBezTo>
                        <a:pt x="204" y="81"/>
                        <a:pt x="204" y="82"/>
                        <a:pt x="203" y="82"/>
                      </a:cubicBezTo>
                      <a:cubicBezTo>
                        <a:pt x="204" y="83"/>
                        <a:pt x="205" y="82"/>
                        <a:pt x="205" y="84"/>
                      </a:cubicBezTo>
                      <a:cubicBezTo>
                        <a:pt x="205" y="83"/>
                        <a:pt x="206" y="84"/>
                        <a:pt x="206" y="83"/>
                      </a:cubicBezTo>
                      <a:cubicBezTo>
                        <a:pt x="205" y="84"/>
                        <a:pt x="204" y="80"/>
                        <a:pt x="204" y="82"/>
                      </a:cubicBezTo>
                      <a:close/>
                      <a:moveTo>
                        <a:pt x="205" y="82"/>
                      </a:moveTo>
                      <a:cubicBezTo>
                        <a:pt x="205" y="81"/>
                        <a:pt x="206" y="82"/>
                        <a:pt x="207" y="81"/>
                      </a:cubicBezTo>
                      <a:cubicBezTo>
                        <a:pt x="205" y="80"/>
                        <a:pt x="205" y="80"/>
                        <a:pt x="205" y="82"/>
                      </a:cubicBezTo>
                      <a:close/>
                      <a:moveTo>
                        <a:pt x="200" y="77"/>
                      </a:moveTo>
                      <a:cubicBezTo>
                        <a:pt x="200" y="77"/>
                        <a:pt x="200" y="78"/>
                        <a:pt x="200" y="78"/>
                      </a:cubicBezTo>
                      <a:cubicBezTo>
                        <a:pt x="200" y="78"/>
                        <a:pt x="199" y="79"/>
                        <a:pt x="199" y="78"/>
                      </a:cubicBezTo>
                      <a:cubicBezTo>
                        <a:pt x="199" y="78"/>
                        <a:pt x="200" y="77"/>
                        <a:pt x="199" y="77"/>
                      </a:cubicBezTo>
                      <a:cubicBezTo>
                        <a:pt x="199" y="77"/>
                        <a:pt x="199" y="77"/>
                        <a:pt x="198" y="78"/>
                      </a:cubicBezTo>
                      <a:cubicBezTo>
                        <a:pt x="199" y="78"/>
                        <a:pt x="199" y="79"/>
                        <a:pt x="199" y="80"/>
                      </a:cubicBezTo>
                      <a:cubicBezTo>
                        <a:pt x="199" y="79"/>
                        <a:pt x="200" y="79"/>
                        <a:pt x="200" y="78"/>
                      </a:cubicBezTo>
                      <a:cubicBezTo>
                        <a:pt x="200" y="78"/>
                        <a:pt x="200" y="77"/>
                        <a:pt x="200" y="77"/>
                      </a:cubicBezTo>
                      <a:cubicBezTo>
                        <a:pt x="200" y="78"/>
                        <a:pt x="201" y="77"/>
                        <a:pt x="201" y="78"/>
                      </a:cubicBezTo>
                      <a:cubicBezTo>
                        <a:pt x="202" y="78"/>
                        <a:pt x="202" y="77"/>
                        <a:pt x="202" y="78"/>
                      </a:cubicBezTo>
                      <a:cubicBezTo>
                        <a:pt x="202" y="78"/>
                        <a:pt x="202" y="78"/>
                        <a:pt x="202" y="77"/>
                      </a:cubicBezTo>
                      <a:cubicBezTo>
                        <a:pt x="202" y="77"/>
                        <a:pt x="201" y="78"/>
                        <a:pt x="201" y="77"/>
                      </a:cubicBezTo>
                      <a:cubicBezTo>
                        <a:pt x="201" y="77"/>
                        <a:pt x="202" y="77"/>
                        <a:pt x="202" y="77"/>
                      </a:cubicBezTo>
                      <a:cubicBezTo>
                        <a:pt x="201" y="77"/>
                        <a:pt x="201" y="75"/>
                        <a:pt x="201" y="75"/>
                      </a:cubicBezTo>
                      <a:cubicBezTo>
                        <a:pt x="201" y="76"/>
                        <a:pt x="200" y="75"/>
                        <a:pt x="200" y="76"/>
                      </a:cubicBezTo>
                      <a:cubicBezTo>
                        <a:pt x="200" y="76"/>
                        <a:pt x="200" y="76"/>
                        <a:pt x="200" y="77"/>
                      </a:cubicBezTo>
                      <a:close/>
                      <a:moveTo>
                        <a:pt x="189" y="74"/>
                      </a:moveTo>
                      <a:cubicBezTo>
                        <a:pt x="190" y="73"/>
                        <a:pt x="191" y="74"/>
                        <a:pt x="190" y="73"/>
                      </a:cubicBezTo>
                      <a:cubicBezTo>
                        <a:pt x="190" y="73"/>
                        <a:pt x="190" y="73"/>
                        <a:pt x="189" y="73"/>
                      </a:cubicBezTo>
                      <a:cubicBezTo>
                        <a:pt x="189" y="73"/>
                        <a:pt x="189" y="73"/>
                        <a:pt x="189" y="74"/>
                      </a:cubicBezTo>
                      <a:close/>
                      <a:moveTo>
                        <a:pt x="194" y="73"/>
                      </a:moveTo>
                      <a:cubicBezTo>
                        <a:pt x="193" y="74"/>
                        <a:pt x="193" y="73"/>
                        <a:pt x="193" y="74"/>
                      </a:cubicBezTo>
                      <a:cubicBezTo>
                        <a:pt x="193" y="74"/>
                        <a:pt x="193" y="74"/>
                        <a:pt x="193" y="74"/>
                      </a:cubicBezTo>
                      <a:cubicBezTo>
                        <a:pt x="193" y="74"/>
                        <a:pt x="194" y="74"/>
                        <a:pt x="194" y="73"/>
                      </a:cubicBezTo>
                      <a:close/>
                      <a:moveTo>
                        <a:pt x="192" y="72"/>
                      </a:moveTo>
                      <a:cubicBezTo>
                        <a:pt x="192" y="72"/>
                        <a:pt x="192" y="73"/>
                        <a:pt x="192" y="72"/>
                      </a:cubicBezTo>
                      <a:cubicBezTo>
                        <a:pt x="192" y="72"/>
                        <a:pt x="192" y="72"/>
                        <a:pt x="191" y="72"/>
                      </a:cubicBezTo>
                      <a:cubicBezTo>
                        <a:pt x="192" y="73"/>
                        <a:pt x="192" y="73"/>
                        <a:pt x="191" y="73"/>
                      </a:cubicBezTo>
                      <a:cubicBezTo>
                        <a:pt x="191" y="74"/>
                        <a:pt x="191" y="75"/>
                        <a:pt x="191" y="75"/>
                      </a:cubicBezTo>
                      <a:cubicBezTo>
                        <a:pt x="191" y="74"/>
                        <a:pt x="191" y="74"/>
                        <a:pt x="192" y="74"/>
                      </a:cubicBezTo>
                      <a:cubicBezTo>
                        <a:pt x="192" y="74"/>
                        <a:pt x="191" y="74"/>
                        <a:pt x="191" y="73"/>
                      </a:cubicBezTo>
                      <a:cubicBezTo>
                        <a:pt x="192" y="74"/>
                        <a:pt x="192" y="73"/>
                        <a:pt x="192" y="73"/>
                      </a:cubicBezTo>
                      <a:cubicBezTo>
                        <a:pt x="192" y="74"/>
                        <a:pt x="192" y="74"/>
                        <a:pt x="192" y="74"/>
                      </a:cubicBezTo>
                      <a:cubicBezTo>
                        <a:pt x="192" y="73"/>
                        <a:pt x="192" y="73"/>
                        <a:pt x="192" y="72"/>
                      </a:cubicBezTo>
                      <a:close/>
                      <a:moveTo>
                        <a:pt x="193" y="71"/>
                      </a:moveTo>
                      <a:cubicBezTo>
                        <a:pt x="193" y="72"/>
                        <a:pt x="193" y="72"/>
                        <a:pt x="192" y="72"/>
                      </a:cubicBezTo>
                      <a:cubicBezTo>
                        <a:pt x="192" y="72"/>
                        <a:pt x="192" y="72"/>
                        <a:pt x="192" y="72"/>
                      </a:cubicBezTo>
                      <a:cubicBezTo>
                        <a:pt x="193" y="73"/>
                        <a:pt x="194" y="73"/>
                        <a:pt x="195" y="73"/>
                      </a:cubicBezTo>
                      <a:cubicBezTo>
                        <a:pt x="194" y="72"/>
                        <a:pt x="193" y="72"/>
                        <a:pt x="193" y="72"/>
                      </a:cubicBezTo>
                      <a:cubicBezTo>
                        <a:pt x="193" y="72"/>
                        <a:pt x="194" y="71"/>
                        <a:pt x="193" y="71"/>
                      </a:cubicBezTo>
                      <a:close/>
                      <a:moveTo>
                        <a:pt x="192" y="71"/>
                      </a:moveTo>
                      <a:cubicBezTo>
                        <a:pt x="191" y="71"/>
                        <a:pt x="190" y="71"/>
                        <a:pt x="190" y="71"/>
                      </a:cubicBezTo>
                      <a:cubicBezTo>
                        <a:pt x="190" y="72"/>
                        <a:pt x="190" y="72"/>
                        <a:pt x="190" y="72"/>
                      </a:cubicBezTo>
                      <a:cubicBezTo>
                        <a:pt x="191" y="71"/>
                        <a:pt x="192" y="72"/>
                        <a:pt x="192" y="71"/>
                      </a:cubicBezTo>
                      <a:close/>
                      <a:moveTo>
                        <a:pt x="215" y="65"/>
                      </a:moveTo>
                      <a:cubicBezTo>
                        <a:pt x="215" y="65"/>
                        <a:pt x="216" y="66"/>
                        <a:pt x="216" y="65"/>
                      </a:cubicBezTo>
                      <a:cubicBezTo>
                        <a:pt x="215" y="65"/>
                        <a:pt x="217" y="65"/>
                        <a:pt x="217" y="64"/>
                      </a:cubicBezTo>
                      <a:cubicBezTo>
                        <a:pt x="216" y="64"/>
                        <a:pt x="216" y="65"/>
                        <a:pt x="215" y="65"/>
                      </a:cubicBezTo>
                      <a:close/>
                      <a:moveTo>
                        <a:pt x="211" y="65"/>
                      </a:moveTo>
                      <a:cubicBezTo>
                        <a:pt x="210" y="66"/>
                        <a:pt x="210" y="66"/>
                        <a:pt x="210" y="67"/>
                      </a:cubicBezTo>
                      <a:cubicBezTo>
                        <a:pt x="210" y="66"/>
                        <a:pt x="211" y="66"/>
                        <a:pt x="211" y="65"/>
                      </a:cubicBezTo>
                      <a:close/>
                      <a:moveTo>
                        <a:pt x="208" y="66"/>
                      </a:moveTo>
                      <a:cubicBezTo>
                        <a:pt x="208" y="66"/>
                        <a:pt x="208" y="66"/>
                        <a:pt x="208" y="66"/>
                      </a:cubicBezTo>
                      <a:cubicBezTo>
                        <a:pt x="209" y="66"/>
                        <a:pt x="209" y="67"/>
                        <a:pt x="209" y="67"/>
                      </a:cubicBezTo>
                      <a:cubicBezTo>
                        <a:pt x="209" y="67"/>
                        <a:pt x="209" y="67"/>
                        <a:pt x="209" y="67"/>
                      </a:cubicBezTo>
                      <a:cubicBezTo>
                        <a:pt x="209" y="67"/>
                        <a:pt x="209" y="68"/>
                        <a:pt x="208" y="67"/>
                      </a:cubicBezTo>
                      <a:cubicBezTo>
                        <a:pt x="209" y="69"/>
                        <a:pt x="210" y="67"/>
                        <a:pt x="210" y="66"/>
                      </a:cubicBezTo>
                      <a:cubicBezTo>
                        <a:pt x="209" y="66"/>
                        <a:pt x="209" y="67"/>
                        <a:pt x="209" y="66"/>
                      </a:cubicBezTo>
                      <a:cubicBezTo>
                        <a:pt x="209" y="66"/>
                        <a:pt x="209" y="65"/>
                        <a:pt x="210" y="66"/>
                      </a:cubicBezTo>
                      <a:cubicBezTo>
                        <a:pt x="210" y="64"/>
                        <a:pt x="209" y="66"/>
                        <a:pt x="209" y="65"/>
                      </a:cubicBezTo>
                      <a:cubicBezTo>
                        <a:pt x="209" y="65"/>
                        <a:pt x="209" y="64"/>
                        <a:pt x="209" y="64"/>
                      </a:cubicBezTo>
                      <a:cubicBezTo>
                        <a:pt x="208" y="63"/>
                        <a:pt x="208" y="65"/>
                        <a:pt x="208" y="66"/>
                      </a:cubicBezTo>
                      <a:close/>
                      <a:moveTo>
                        <a:pt x="204" y="66"/>
                      </a:moveTo>
                      <a:cubicBezTo>
                        <a:pt x="205" y="67"/>
                        <a:pt x="206" y="67"/>
                        <a:pt x="207" y="68"/>
                      </a:cubicBezTo>
                      <a:cubicBezTo>
                        <a:pt x="207" y="67"/>
                        <a:pt x="207" y="67"/>
                        <a:pt x="207" y="67"/>
                      </a:cubicBezTo>
                      <a:cubicBezTo>
                        <a:pt x="207" y="67"/>
                        <a:pt x="207" y="67"/>
                        <a:pt x="206" y="67"/>
                      </a:cubicBezTo>
                      <a:cubicBezTo>
                        <a:pt x="206" y="66"/>
                        <a:pt x="206" y="66"/>
                        <a:pt x="206" y="66"/>
                      </a:cubicBezTo>
                      <a:cubicBezTo>
                        <a:pt x="206" y="67"/>
                        <a:pt x="205" y="66"/>
                        <a:pt x="204" y="66"/>
                      </a:cubicBezTo>
                      <a:close/>
                      <a:moveTo>
                        <a:pt x="199" y="66"/>
                      </a:moveTo>
                      <a:cubicBezTo>
                        <a:pt x="198" y="66"/>
                        <a:pt x="198" y="67"/>
                        <a:pt x="198" y="67"/>
                      </a:cubicBezTo>
                      <a:cubicBezTo>
                        <a:pt x="198" y="66"/>
                        <a:pt x="197" y="67"/>
                        <a:pt x="197" y="66"/>
                      </a:cubicBezTo>
                      <a:cubicBezTo>
                        <a:pt x="197" y="66"/>
                        <a:pt x="197" y="66"/>
                        <a:pt x="198" y="66"/>
                      </a:cubicBezTo>
                      <a:cubicBezTo>
                        <a:pt x="198" y="66"/>
                        <a:pt x="198" y="67"/>
                        <a:pt x="198" y="66"/>
                      </a:cubicBezTo>
                      <a:cubicBezTo>
                        <a:pt x="198" y="66"/>
                        <a:pt x="198" y="65"/>
                        <a:pt x="198" y="65"/>
                      </a:cubicBezTo>
                      <a:cubicBezTo>
                        <a:pt x="197" y="66"/>
                        <a:pt x="197" y="64"/>
                        <a:pt x="197" y="65"/>
                      </a:cubicBezTo>
                      <a:cubicBezTo>
                        <a:pt x="197" y="65"/>
                        <a:pt x="197" y="66"/>
                        <a:pt x="197" y="67"/>
                      </a:cubicBezTo>
                      <a:cubicBezTo>
                        <a:pt x="197" y="66"/>
                        <a:pt x="196" y="66"/>
                        <a:pt x="196" y="65"/>
                      </a:cubicBezTo>
                      <a:cubicBezTo>
                        <a:pt x="196" y="66"/>
                        <a:pt x="197" y="66"/>
                        <a:pt x="197" y="67"/>
                      </a:cubicBezTo>
                      <a:cubicBezTo>
                        <a:pt x="198" y="67"/>
                        <a:pt x="199" y="68"/>
                        <a:pt x="199" y="66"/>
                      </a:cubicBezTo>
                      <a:close/>
                      <a:moveTo>
                        <a:pt x="201" y="66"/>
                      </a:moveTo>
                      <a:cubicBezTo>
                        <a:pt x="201" y="65"/>
                        <a:pt x="199" y="66"/>
                        <a:pt x="199" y="67"/>
                      </a:cubicBezTo>
                      <a:cubicBezTo>
                        <a:pt x="200" y="66"/>
                        <a:pt x="200" y="66"/>
                        <a:pt x="201" y="66"/>
                      </a:cubicBezTo>
                      <a:close/>
                      <a:moveTo>
                        <a:pt x="202" y="67"/>
                      </a:moveTo>
                      <a:cubicBezTo>
                        <a:pt x="202" y="66"/>
                        <a:pt x="202" y="66"/>
                        <a:pt x="202" y="66"/>
                      </a:cubicBezTo>
                      <a:cubicBezTo>
                        <a:pt x="202" y="65"/>
                        <a:pt x="202" y="66"/>
                        <a:pt x="202" y="66"/>
                      </a:cubicBezTo>
                      <a:cubicBezTo>
                        <a:pt x="202" y="66"/>
                        <a:pt x="201" y="66"/>
                        <a:pt x="202" y="67"/>
                      </a:cubicBezTo>
                      <a:close/>
                      <a:moveTo>
                        <a:pt x="207" y="62"/>
                      </a:moveTo>
                      <a:cubicBezTo>
                        <a:pt x="207" y="62"/>
                        <a:pt x="207" y="63"/>
                        <a:pt x="207" y="63"/>
                      </a:cubicBezTo>
                      <a:cubicBezTo>
                        <a:pt x="207" y="63"/>
                        <a:pt x="207" y="63"/>
                        <a:pt x="207" y="64"/>
                      </a:cubicBezTo>
                      <a:cubicBezTo>
                        <a:pt x="207" y="65"/>
                        <a:pt x="206" y="62"/>
                        <a:pt x="206" y="63"/>
                      </a:cubicBezTo>
                      <a:cubicBezTo>
                        <a:pt x="206" y="63"/>
                        <a:pt x="206" y="63"/>
                        <a:pt x="206" y="64"/>
                      </a:cubicBezTo>
                      <a:cubicBezTo>
                        <a:pt x="206" y="64"/>
                        <a:pt x="206" y="64"/>
                        <a:pt x="206" y="64"/>
                      </a:cubicBezTo>
                      <a:cubicBezTo>
                        <a:pt x="206" y="64"/>
                        <a:pt x="206" y="64"/>
                        <a:pt x="206" y="65"/>
                      </a:cubicBezTo>
                      <a:cubicBezTo>
                        <a:pt x="206" y="65"/>
                        <a:pt x="206" y="65"/>
                        <a:pt x="206" y="65"/>
                      </a:cubicBezTo>
                      <a:cubicBezTo>
                        <a:pt x="206" y="64"/>
                        <a:pt x="208" y="66"/>
                        <a:pt x="208" y="64"/>
                      </a:cubicBezTo>
                      <a:cubicBezTo>
                        <a:pt x="207" y="64"/>
                        <a:pt x="207" y="63"/>
                        <a:pt x="207" y="62"/>
                      </a:cubicBezTo>
                      <a:close/>
                      <a:moveTo>
                        <a:pt x="204" y="64"/>
                      </a:moveTo>
                      <a:cubicBezTo>
                        <a:pt x="204" y="65"/>
                        <a:pt x="204" y="65"/>
                        <a:pt x="204" y="66"/>
                      </a:cubicBezTo>
                      <a:cubicBezTo>
                        <a:pt x="204" y="65"/>
                        <a:pt x="205" y="65"/>
                        <a:pt x="205" y="64"/>
                      </a:cubicBezTo>
                      <a:cubicBezTo>
                        <a:pt x="204" y="65"/>
                        <a:pt x="204" y="65"/>
                        <a:pt x="204" y="64"/>
                      </a:cubicBezTo>
                      <a:close/>
                      <a:moveTo>
                        <a:pt x="205" y="64"/>
                      </a:moveTo>
                      <a:cubicBezTo>
                        <a:pt x="206" y="65"/>
                        <a:pt x="206" y="63"/>
                        <a:pt x="205" y="63"/>
                      </a:cubicBezTo>
                      <a:cubicBezTo>
                        <a:pt x="206" y="64"/>
                        <a:pt x="205" y="64"/>
                        <a:pt x="205" y="64"/>
                      </a:cubicBezTo>
                      <a:close/>
                      <a:moveTo>
                        <a:pt x="202" y="62"/>
                      </a:moveTo>
                      <a:cubicBezTo>
                        <a:pt x="201" y="62"/>
                        <a:pt x="201" y="62"/>
                        <a:pt x="201" y="61"/>
                      </a:cubicBezTo>
                      <a:cubicBezTo>
                        <a:pt x="201" y="61"/>
                        <a:pt x="201" y="62"/>
                        <a:pt x="200" y="61"/>
                      </a:cubicBezTo>
                      <a:cubicBezTo>
                        <a:pt x="200" y="62"/>
                        <a:pt x="201" y="62"/>
                        <a:pt x="201" y="62"/>
                      </a:cubicBezTo>
                      <a:cubicBezTo>
                        <a:pt x="201" y="63"/>
                        <a:pt x="199" y="62"/>
                        <a:pt x="199" y="64"/>
                      </a:cubicBezTo>
                      <a:cubicBezTo>
                        <a:pt x="200" y="64"/>
                        <a:pt x="201" y="63"/>
                        <a:pt x="201" y="64"/>
                      </a:cubicBezTo>
                      <a:cubicBezTo>
                        <a:pt x="202" y="63"/>
                        <a:pt x="202" y="63"/>
                        <a:pt x="203" y="64"/>
                      </a:cubicBezTo>
                      <a:cubicBezTo>
                        <a:pt x="203" y="64"/>
                        <a:pt x="203" y="64"/>
                        <a:pt x="203" y="65"/>
                      </a:cubicBezTo>
                      <a:cubicBezTo>
                        <a:pt x="203" y="65"/>
                        <a:pt x="203" y="64"/>
                        <a:pt x="202" y="65"/>
                      </a:cubicBezTo>
                      <a:cubicBezTo>
                        <a:pt x="203" y="65"/>
                        <a:pt x="203" y="66"/>
                        <a:pt x="204" y="66"/>
                      </a:cubicBezTo>
                      <a:cubicBezTo>
                        <a:pt x="203" y="66"/>
                        <a:pt x="203" y="65"/>
                        <a:pt x="203" y="65"/>
                      </a:cubicBezTo>
                      <a:cubicBezTo>
                        <a:pt x="204" y="65"/>
                        <a:pt x="203" y="64"/>
                        <a:pt x="203" y="64"/>
                      </a:cubicBezTo>
                      <a:cubicBezTo>
                        <a:pt x="203" y="64"/>
                        <a:pt x="204" y="64"/>
                        <a:pt x="203" y="64"/>
                      </a:cubicBezTo>
                      <a:cubicBezTo>
                        <a:pt x="203" y="63"/>
                        <a:pt x="202" y="63"/>
                        <a:pt x="201" y="63"/>
                      </a:cubicBezTo>
                      <a:cubicBezTo>
                        <a:pt x="201" y="62"/>
                        <a:pt x="202" y="63"/>
                        <a:pt x="202" y="62"/>
                      </a:cubicBezTo>
                      <a:close/>
                      <a:moveTo>
                        <a:pt x="198" y="64"/>
                      </a:moveTo>
                      <a:cubicBezTo>
                        <a:pt x="199" y="64"/>
                        <a:pt x="199" y="64"/>
                        <a:pt x="199" y="64"/>
                      </a:cubicBezTo>
                      <a:cubicBezTo>
                        <a:pt x="199" y="64"/>
                        <a:pt x="199" y="63"/>
                        <a:pt x="199" y="63"/>
                      </a:cubicBezTo>
                      <a:cubicBezTo>
                        <a:pt x="198" y="64"/>
                        <a:pt x="197" y="61"/>
                        <a:pt x="197" y="63"/>
                      </a:cubicBezTo>
                      <a:cubicBezTo>
                        <a:pt x="198" y="64"/>
                        <a:pt x="196" y="63"/>
                        <a:pt x="196" y="64"/>
                      </a:cubicBezTo>
                      <a:cubicBezTo>
                        <a:pt x="196" y="65"/>
                        <a:pt x="197" y="64"/>
                        <a:pt x="197" y="64"/>
                      </a:cubicBezTo>
                      <a:cubicBezTo>
                        <a:pt x="197" y="64"/>
                        <a:pt x="198" y="64"/>
                        <a:pt x="198" y="64"/>
                      </a:cubicBezTo>
                      <a:cubicBezTo>
                        <a:pt x="198" y="64"/>
                        <a:pt x="198" y="63"/>
                        <a:pt x="198" y="64"/>
                      </a:cubicBezTo>
                      <a:close/>
                      <a:moveTo>
                        <a:pt x="193" y="64"/>
                      </a:moveTo>
                      <a:cubicBezTo>
                        <a:pt x="194" y="64"/>
                        <a:pt x="195" y="64"/>
                        <a:pt x="195" y="63"/>
                      </a:cubicBezTo>
                      <a:cubicBezTo>
                        <a:pt x="194" y="63"/>
                        <a:pt x="193" y="63"/>
                        <a:pt x="193" y="64"/>
                      </a:cubicBezTo>
                      <a:close/>
                      <a:moveTo>
                        <a:pt x="191" y="65"/>
                      </a:moveTo>
                      <a:cubicBezTo>
                        <a:pt x="191" y="64"/>
                        <a:pt x="192" y="64"/>
                        <a:pt x="191" y="64"/>
                      </a:cubicBezTo>
                      <a:cubicBezTo>
                        <a:pt x="191" y="64"/>
                        <a:pt x="191" y="64"/>
                        <a:pt x="191" y="65"/>
                      </a:cubicBezTo>
                      <a:cubicBezTo>
                        <a:pt x="191" y="64"/>
                        <a:pt x="191" y="65"/>
                        <a:pt x="191" y="65"/>
                      </a:cubicBezTo>
                      <a:close/>
                      <a:moveTo>
                        <a:pt x="189" y="64"/>
                      </a:moveTo>
                      <a:cubicBezTo>
                        <a:pt x="189" y="65"/>
                        <a:pt x="188" y="64"/>
                        <a:pt x="188" y="65"/>
                      </a:cubicBezTo>
                      <a:cubicBezTo>
                        <a:pt x="188" y="65"/>
                        <a:pt x="189" y="65"/>
                        <a:pt x="189" y="65"/>
                      </a:cubicBezTo>
                      <a:cubicBezTo>
                        <a:pt x="189" y="65"/>
                        <a:pt x="189" y="65"/>
                        <a:pt x="189" y="64"/>
                      </a:cubicBezTo>
                      <a:close/>
                      <a:moveTo>
                        <a:pt x="203" y="60"/>
                      </a:moveTo>
                      <a:cubicBezTo>
                        <a:pt x="203" y="60"/>
                        <a:pt x="202" y="59"/>
                        <a:pt x="202" y="60"/>
                      </a:cubicBezTo>
                      <a:cubicBezTo>
                        <a:pt x="202" y="60"/>
                        <a:pt x="203" y="61"/>
                        <a:pt x="203" y="62"/>
                      </a:cubicBezTo>
                      <a:cubicBezTo>
                        <a:pt x="203" y="62"/>
                        <a:pt x="205" y="63"/>
                        <a:pt x="205" y="62"/>
                      </a:cubicBezTo>
                      <a:cubicBezTo>
                        <a:pt x="204" y="62"/>
                        <a:pt x="203" y="62"/>
                        <a:pt x="203" y="60"/>
                      </a:cubicBezTo>
                      <a:close/>
                      <a:moveTo>
                        <a:pt x="199" y="61"/>
                      </a:moveTo>
                      <a:cubicBezTo>
                        <a:pt x="199" y="61"/>
                        <a:pt x="199" y="61"/>
                        <a:pt x="200" y="61"/>
                      </a:cubicBezTo>
                      <a:cubicBezTo>
                        <a:pt x="200" y="61"/>
                        <a:pt x="200" y="61"/>
                        <a:pt x="200" y="60"/>
                      </a:cubicBezTo>
                      <a:cubicBezTo>
                        <a:pt x="200" y="60"/>
                        <a:pt x="200" y="60"/>
                        <a:pt x="201" y="60"/>
                      </a:cubicBezTo>
                      <a:cubicBezTo>
                        <a:pt x="200" y="59"/>
                        <a:pt x="201" y="59"/>
                        <a:pt x="201" y="59"/>
                      </a:cubicBezTo>
                      <a:cubicBezTo>
                        <a:pt x="201" y="58"/>
                        <a:pt x="200" y="59"/>
                        <a:pt x="200" y="59"/>
                      </a:cubicBezTo>
                      <a:cubicBezTo>
                        <a:pt x="200" y="59"/>
                        <a:pt x="199" y="58"/>
                        <a:pt x="199" y="59"/>
                      </a:cubicBezTo>
                      <a:cubicBezTo>
                        <a:pt x="199" y="59"/>
                        <a:pt x="199" y="59"/>
                        <a:pt x="199" y="59"/>
                      </a:cubicBezTo>
                      <a:cubicBezTo>
                        <a:pt x="199" y="60"/>
                        <a:pt x="198" y="59"/>
                        <a:pt x="198" y="60"/>
                      </a:cubicBezTo>
                      <a:cubicBezTo>
                        <a:pt x="198" y="60"/>
                        <a:pt x="198" y="59"/>
                        <a:pt x="198" y="60"/>
                      </a:cubicBezTo>
                      <a:cubicBezTo>
                        <a:pt x="199" y="61"/>
                        <a:pt x="198" y="61"/>
                        <a:pt x="198" y="61"/>
                      </a:cubicBezTo>
                      <a:cubicBezTo>
                        <a:pt x="199" y="61"/>
                        <a:pt x="198" y="61"/>
                        <a:pt x="199" y="61"/>
                      </a:cubicBezTo>
                      <a:cubicBezTo>
                        <a:pt x="199" y="61"/>
                        <a:pt x="199" y="61"/>
                        <a:pt x="199" y="61"/>
                      </a:cubicBezTo>
                      <a:close/>
                      <a:moveTo>
                        <a:pt x="209" y="58"/>
                      </a:moveTo>
                      <a:cubicBezTo>
                        <a:pt x="209" y="58"/>
                        <a:pt x="210" y="57"/>
                        <a:pt x="210" y="58"/>
                      </a:cubicBezTo>
                      <a:cubicBezTo>
                        <a:pt x="210" y="57"/>
                        <a:pt x="209" y="56"/>
                        <a:pt x="209" y="56"/>
                      </a:cubicBezTo>
                      <a:cubicBezTo>
                        <a:pt x="209" y="57"/>
                        <a:pt x="209" y="57"/>
                        <a:pt x="209" y="58"/>
                      </a:cubicBezTo>
                      <a:close/>
                      <a:moveTo>
                        <a:pt x="208" y="55"/>
                      </a:moveTo>
                      <a:cubicBezTo>
                        <a:pt x="208" y="56"/>
                        <a:pt x="208" y="56"/>
                        <a:pt x="208" y="56"/>
                      </a:cubicBezTo>
                      <a:cubicBezTo>
                        <a:pt x="209" y="56"/>
                        <a:pt x="209" y="56"/>
                        <a:pt x="209" y="56"/>
                      </a:cubicBezTo>
                      <a:cubicBezTo>
                        <a:pt x="209" y="56"/>
                        <a:pt x="208" y="55"/>
                        <a:pt x="208" y="55"/>
                      </a:cubicBezTo>
                      <a:close/>
                      <a:moveTo>
                        <a:pt x="206" y="59"/>
                      </a:moveTo>
                      <a:cubicBezTo>
                        <a:pt x="206" y="59"/>
                        <a:pt x="206" y="59"/>
                        <a:pt x="206" y="59"/>
                      </a:cubicBezTo>
                      <a:cubicBezTo>
                        <a:pt x="206" y="59"/>
                        <a:pt x="206" y="59"/>
                        <a:pt x="206" y="59"/>
                      </a:cubicBezTo>
                      <a:cubicBezTo>
                        <a:pt x="206" y="58"/>
                        <a:pt x="205" y="59"/>
                        <a:pt x="206" y="59"/>
                      </a:cubicBezTo>
                      <a:close/>
                      <a:moveTo>
                        <a:pt x="207" y="59"/>
                      </a:moveTo>
                      <a:cubicBezTo>
                        <a:pt x="207" y="59"/>
                        <a:pt x="207" y="59"/>
                        <a:pt x="207" y="58"/>
                      </a:cubicBezTo>
                      <a:cubicBezTo>
                        <a:pt x="207" y="59"/>
                        <a:pt x="206" y="58"/>
                        <a:pt x="207" y="59"/>
                      </a:cubicBezTo>
                      <a:close/>
                      <a:moveTo>
                        <a:pt x="214" y="59"/>
                      </a:moveTo>
                      <a:cubicBezTo>
                        <a:pt x="213" y="59"/>
                        <a:pt x="213" y="59"/>
                        <a:pt x="213" y="59"/>
                      </a:cubicBezTo>
                      <a:cubicBezTo>
                        <a:pt x="213" y="59"/>
                        <a:pt x="213" y="59"/>
                        <a:pt x="213" y="59"/>
                      </a:cubicBezTo>
                      <a:cubicBezTo>
                        <a:pt x="213" y="60"/>
                        <a:pt x="214" y="60"/>
                        <a:pt x="214" y="59"/>
                      </a:cubicBezTo>
                      <a:close/>
                      <a:moveTo>
                        <a:pt x="210" y="60"/>
                      </a:moveTo>
                      <a:cubicBezTo>
                        <a:pt x="210" y="59"/>
                        <a:pt x="209" y="60"/>
                        <a:pt x="210" y="60"/>
                      </a:cubicBezTo>
                      <a:cubicBezTo>
                        <a:pt x="210" y="60"/>
                        <a:pt x="210" y="60"/>
                        <a:pt x="210" y="60"/>
                      </a:cubicBezTo>
                      <a:close/>
                      <a:moveTo>
                        <a:pt x="212" y="58"/>
                      </a:moveTo>
                      <a:cubicBezTo>
                        <a:pt x="211" y="58"/>
                        <a:pt x="211" y="59"/>
                        <a:pt x="211" y="59"/>
                      </a:cubicBezTo>
                      <a:cubicBezTo>
                        <a:pt x="211" y="59"/>
                        <a:pt x="212" y="59"/>
                        <a:pt x="212" y="58"/>
                      </a:cubicBezTo>
                      <a:close/>
                      <a:moveTo>
                        <a:pt x="207" y="60"/>
                      </a:moveTo>
                      <a:cubicBezTo>
                        <a:pt x="208" y="60"/>
                        <a:pt x="208" y="60"/>
                        <a:pt x="208" y="60"/>
                      </a:cubicBezTo>
                      <a:cubicBezTo>
                        <a:pt x="207" y="60"/>
                        <a:pt x="207" y="60"/>
                        <a:pt x="207" y="60"/>
                      </a:cubicBezTo>
                      <a:cubicBezTo>
                        <a:pt x="207" y="61"/>
                        <a:pt x="207" y="61"/>
                        <a:pt x="207" y="61"/>
                      </a:cubicBezTo>
                      <a:cubicBezTo>
                        <a:pt x="207" y="61"/>
                        <a:pt x="207" y="60"/>
                        <a:pt x="207" y="60"/>
                      </a:cubicBezTo>
                      <a:close/>
                      <a:moveTo>
                        <a:pt x="214" y="58"/>
                      </a:moveTo>
                      <a:cubicBezTo>
                        <a:pt x="214" y="59"/>
                        <a:pt x="214" y="59"/>
                        <a:pt x="214" y="60"/>
                      </a:cubicBezTo>
                      <a:cubicBezTo>
                        <a:pt x="214" y="60"/>
                        <a:pt x="214" y="59"/>
                        <a:pt x="215" y="59"/>
                      </a:cubicBezTo>
                      <a:cubicBezTo>
                        <a:pt x="214" y="58"/>
                        <a:pt x="214" y="59"/>
                        <a:pt x="214" y="58"/>
                      </a:cubicBezTo>
                      <a:close/>
                      <a:moveTo>
                        <a:pt x="217" y="56"/>
                      </a:moveTo>
                      <a:cubicBezTo>
                        <a:pt x="216" y="57"/>
                        <a:pt x="215" y="57"/>
                        <a:pt x="215" y="58"/>
                      </a:cubicBezTo>
                      <a:cubicBezTo>
                        <a:pt x="215" y="58"/>
                        <a:pt x="215" y="58"/>
                        <a:pt x="215" y="58"/>
                      </a:cubicBezTo>
                      <a:cubicBezTo>
                        <a:pt x="215" y="58"/>
                        <a:pt x="215" y="59"/>
                        <a:pt x="215" y="59"/>
                      </a:cubicBezTo>
                      <a:cubicBezTo>
                        <a:pt x="216" y="59"/>
                        <a:pt x="215" y="57"/>
                        <a:pt x="216" y="58"/>
                      </a:cubicBezTo>
                      <a:cubicBezTo>
                        <a:pt x="216" y="57"/>
                        <a:pt x="217" y="57"/>
                        <a:pt x="217" y="56"/>
                      </a:cubicBezTo>
                      <a:close/>
                      <a:moveTo>
                        <a:pt x="217" y="55"/>
                      </a:moveTo>
                      <a:cubicBezTo>
                        <a:pt x="218" y="56"/>
                        <a:pt x="218" y="55"/>
                        <a:pt x="218" y="55"/>
                      </a:cubicBezTo>
                      <a:cubicBezTo>
                        <a:pt x="218" y="55"/>
                        <a:pt x="218" y="55"/>
                        <a:pt x="217" y="55"/>
                      </a:cubicBezTo>
                      <a:close/>
                      <a:moveTo>
                        <a:pt x="210" y="56"/>
                      </a:moveTo>
                      <a:cubicBezTo>
                        <a:pt x="210" y="56"/>
                        <a:pt x="210" y="57"/>
                        <a:pt x="210" y="57"/>
                      </a:cubicBezTo>
                      <a:cubicBezTo>
                        <a:pt x="210" y="57"/>
                        <a:pt x="211" y="56"/>
                        <a:pt x="211" y="57"/>
                      </a:cubicBezTo>
                      <a:cubicBezTo>
                        <a:pt x="211" y="57"/>
                        <a:pt x="212" y="57"/>
                        <a:pt x="212" y="58"/>
                      </a:cubicBezTo>
                      <a:cubicBezTo>
                        <a:pt x="213" y="57"/>
                        <a:pt x="213" y="57"/>
                        <a:pt x="213" y="57"/>
                      </a:cubicBezTo>
                      <a:cubicBezTo>
                        <a:pt x="212" y="57"/>
                        <a:pt x="211" y="57"/>
                        <a:pt x="210" y="56"/>
                      </a:cubicBezTo>
                      <a:close/>
                      <a:moveTo>
                        <a:pt x="212" y="52"/>
                      </a:moveTo>
                      <a:cubicBezTo>
                        <a:pt x="212" y="52"/>
                        <a:pt x="212" y="52"/>
                        <a:pt x="212" y="53"/>
                      </a:cubicBezTo>
                      <a:cubicBezTo>
                        <a:pt x="212" y="53"/>
                        <a:pt x="212" y="54"/>
                        <a:pt x="213" y="54"/>
                      </a:cubicBezTo>
                      <a:cubicBezTo>
                        <a:pt x="213" y="53"/>
                        <a:pt x="212" y="52"/>
                        <a:pt x="212" y="52"/>
                      </a:cubicBezTo>
                      <a:close/>
                      <a:moveTo>
                        <a:pt x="211" y="51"/>
                      </a:moveTo>
                      <a:cubicBezTo>
                        <a:pt x="212" y="52"/>
                        <a:pt x="213" y="53"/>
                        <a:pt x="213" y="52"/>
                      </a:cubicBezTo>
                      <a:cubicBezTo>
                        <a:pt x="213" y="52"/>
                        <a:pt x="212" y="51"/>
                        <a:pt x="211" y="51"/>
                      </a:cubicBezTo>
                      <a:close/>
                      <a:moveTo>
                        <a:pt x="213" y="51"/>
                      </a:moveTo>
                      <a:cubicBezTo>
                        <a:pt x="213" y="51"/>
                        <a:pt x="214" y="51"/>
                        <a:pt x="214" y="50"/>
                      </a:cubicBezTo>
                      <a:cubicBezTo>
                        <a:pt x="214" y="51"/>
                        <a:pt x="213" y="50"/>
                        <a:pt x="213" y="51"/>
                      </a:cubicBezTo>
                      <a:close/>
                      <a:moveTo>
                        <a:pt x="217" y="48"/>
                      </a:moveTo>
                      <a:cubicBezTo>
                        <a:pt x="217" y="49"/>
                        <a:pt x="217" y="49"/>
                        <a:pt x="217" y="49"/>
                      </a:cubicBezTo>
                      <a:cubicBezTo>
                        <a:pt x="218" y="49"/>
                        <a:pt x="219" y="50"/>
                        <a:pt x="218" y="49"/>
                      </a:cubicBezTo>
                      <a:cubicBezTo>
                        <a:pt x="218" y="49"/>
                        <a:pt x="217" y="48"/>
                        <a:pt x="217" y="48"/>
                      </a:cubicBezTo>
                      <a:close/>
                      <a:moveTo>
                        <a:pt x="217" y="49"/>
                      </a:moveTo>
                      <a:cubicBezTo>
                        <a:pt x="217" y="49"/>
                        <a:pt x="216" y="49"/>
                        <a:pt x="216" y="50"/>
                      </a:cubicBezTo>
                      <a:cubicBezTo>
                        <a:pt x="216" y="50"/>
                        <a:pt x="217" y="50"/>
                        <a:pt x="217" y="49"/>
                      </a:cubicBezTo>
                      <a:close/>
                      <a:moveTo>
                        <a:pt x="214" y="50"/>
                      </a:moveTo>
                      <a:cubicBezTo>
                        <a:pt x="215" y="50"/>
                        <a:pt x="215" y="50"/>
                        <a:pt x="215" y="50"/>
                      </a:cubicBezTo>
                      <a:cubicBezTo>
                        <a:pt x="215" y="50"/>
                        <a:pt x="215" y="49"/>
                        <a:pt x="216" y="49"/>
                      </a:cubicBezTo>
                      <a:cubicBezTo>
                        <a:pt x="216" y="49"/>
                        <a:pt x="217" y="48"/>
                        <a:pt x="217" y="47"/>
                      </a:cubicBezTo>
                      <a:cubicBezTo>
                        <a:pt x="216" y="48"/>
                        <a:pt x="215" y="48"/>
                        <a:pt x="215" y="48"/>
                      </a:cubicBezTo>
                      <a:cubicBezTo>
                        <a:pt x="215" y="48"/>
                        <a:pt x="215" y="48"/>
                        <a:pt x="215" y="49"/>
                      </a:cubicBezTo>
                      <a:cubicBezTo>
                        <a:pt x="215" y="49"/>
                        <a:pt x="215" y="49"/>
                        <a:pt x="214" y="50"/>
                      </a:cubicBezTo>
                      <a:close/>
                      <a:moveTo>
                        <a:pt x="210" y="52"/>
                      </a:moveTo>
                      <a:cubicBezTo>
                        <a:pt x="210" y="51"/>
                        <a:pt x="211" y="51"/>
                        <a:pt x="211" y="51"/>
                      </a:cubicBezTo>
                      <a:cubicBezTo>
                        <a:pt x="211" y="50"/>
                        <a:pt x="211" y="51"/>
                        <a:pt x="211" y="50"/>
                      </a:cubicBezTo>
                      <a:cubicBezTo>
                        <a:pt x="210" y="51"/>
                        <a:pt x="210" y="51"/>
                        <a:pt x="210" y="51"/>
                      </a:cubicBezTo>
                      <a:lnTo>
                        <a:pt x="210" y="52"/>
                      </a:lnTo>
                      <a:close/>
                      <a:moveTo>
                        <a:pt x="208" y="54"/>
                      </a:moveTo>
                      <a:cubicBezTo>
                        <a:pt x="208" y="54"/>
                        <a:pt x="208" y="54"/>
                        <a:pt x="208" y="54"/>
                      </a:cubicBezTo>
                      <a:cubicBezTo>
                        <a:pt x="208" y="54"/>
                        <a:pt x="208" y="54"/>
                        <a:pt x="208" y="55"/>
                      </a:cubicBezTo>
                      <a:cubicBezTo>
                        <a:pt x="209" y="55"/>
                        <a:pt x="209" y="55"/>
                        <a:pt x="209" y="55"/>
                      </a:cubicBezTo>
                      <a:cubicBezTo>
                        <a:pt x="209" y="55"/>
                        <a:pt x="209" y="56"/>
                        <a:pt x="210" y="56"/>
                      </a:cubicBezTo>
                      <a:cubicBezTo>
                        <a:pt x="210" y="55"/>
                        <a:pt x="211" y="56"/>
                        <a:pt x="211" y="54"/>
                      </a:cubicBezTo>
                      <a:cubicBezTo>
                        <a:pt x="211" y="55"/>
                        <a:pt x="211" y="55"/>
                        <a:pt x="211" y="54"/>
                      </a:cubicBezTo>
                      <a:cubicBezTo>
                        <a:pt x="211" y="55"/>
                        <a:pt x="211" y="55"/>
                        <a:pt x="211" y="55"/>
                      </a:cubicBezTo>
                      <a:cubicBezTo>
                        <a:pt x="212" y="56"/>
                        <a:pt x="212" y="55"/>
                        <a:pt x="212" y="55"/>
                      </a:cubicBezTo>
                      <a:cubicBezTo>
                        <a:pt x="212" y="55"/>
                        <a:pt x="212" y="54"/>
                        <a:pt x="212" y="54"/>
                      </a:cubicBezTo>
                      <a:cubicBezTo>
                        <a:pt x="211" y="54"/>
                        <a:pt x="211" y="53"/>
                        <a:pt x="210" y="54"/>
                      </a:cubicBezTo>
                      <a:cubicBezTo>
                        <a:pt x="210" y="54"/>
                        <a:pt x="210" y="54"/>
                        <a:pt x="209" y="53"/>
                      </a:cubicBezTo>
                      <a:cubicBezTo>
                        <a:pt x="208" y="53"/>
                        <a:pt x="207" y="53"/>
                        <a:pt x="207" y="52"/>
                      </a:cubicBezTo>
                      <a:cubicBezTo>
                        <a:pt x="207" y="53"/>
                        <a:pt x="207" y="53"/>
                        <a:pt x="207" y="53"/>
                      </a:cubicBezTo>
                      <a:cubicBezTo>
                        <a:pt x="207" y="53"/>
                        <a:pt x="207" y="54"/>
                        <a:pt x="207" y="54"/>
                      </a:cubicBezTo>
                      <a:cubicBezTo>
                        <a:pt x="207" y="54"/>
                        <a:pt x="208" y="54"/>
                        <a:pt x="208" y="54"/>
                      </a:cubicBezTo>
                      <a:close/>
                      <a:moveTo>
                        <a:pt x="206" y="56"/>
                      </a:moveTo>
                      <a:cubicBezTo>
                        <a:pt x="207" y="56"/>
                        <a:pt x="207" y="56"/>
                        <a:pt x="206" y="56"/>
                      </a:cubicBezTo>
                      <a:cubicBezTo>
                        <a:pt x="207" y="57"/>
                        <a:pt x="207" y="57"/>
                        <a:pt x="207" y="58"/>
                      </a:cubicBezTo>
                      <a:cubicBezTo>
                        <a:pt x="207" y="57"/>
                        <a:pt x="208" y="57"/>
                        <a:pt x="208" y="57"/>
                      </a:cubicBezTo>
                      <a:cubicBezTo>
                        <a:pt x="208" y="57"/>
                        <a:pt x="207" y="56"/>
                        <a:pt x="207" y="56"/>
                      </a:cubicBezTo>
                      <a:cubicBezTo>
                        <a:pt x="207" y="56"/>
                        <a:pt x="208" y="55"/>
                        <a:pt x="208" y="54"/>
                      </a:cubicBezTo>
                      <a:cubicBezTo>
                        <a:pt x="207" y="54"/>
                        <a:pt x="207" y="54"/>
                        <a:pt x="207" y="54"/>
                      </a:cubicBezTo>
                      <a:cubicBezTo>
                        <a:pt x="207" y="56"/>
                        <a:pt x="206" y="55"/>
                        <a:pt x="206" y="56"/>
                      </a:cubicBezTo>
                      <a:close/>
                      <a:moveTo>
                        <a:pt x="205" y="57"/>
                      </a:moveTo>
                      <a:cubicBezTo>
                        <a:pt x="205" y="57"/>
                        <a:pt x="204" y="56"/>
                        <a:pt x="205" y="57"/>
                      </a:cubicBezTo>
                      <a:cubicBezTo>
                        <a:pt x="205" y="57"/>
                        <a:pt x="206" y="57"/>
                        <a:pt x="205" y="57"/>
                      </a:cubicBezTo>
                      <a:close/>
                      <a:moveTo>
                        <a:pt x="204" y="54"/>
                      </a:moveTo>
                      <a:cubicBezTo>
                        <a:pt x="205" y="54"/>
                        <a:pt x="204" y="55"/>
                        <a:pt x="204" y="55"/>
                      </a:cubicBezTo>
                      <a:cubicBezTo>
                        <a:pt x="205" y="55"/>
                        <a:pt x="205" y="54"/>
                        <a:pt x="206" y="55"/>
                      </a:cubicBezTo>
                      <a:cubicBezTo>
                        <a:pt x="206" y="55"/>
                        <a:pt x="205" y="54"/>
                        <a:pt x="206" y="54"/>
                      </a:cubicBezTo>
                      <a:cubicBezTo>
                        <a:pt x="205" y="55"/>
                        <a:pt x="204" y="53"/>
                        <a:pt x="204" y="54"/>
                      </a:cubicBezTo>
                      <a:close/>
                      <a:moveTo>
                        <a:pt x="198" y="56"/>
                      </a:moveTo>
                      <a:cubicBezTo>
                        <a:pt x="199" y="55"/>
                        <a:pt x="199" y="55"/>
                        <a:pt x="199" y="55"/>
                      </a:cubicBezTo>
                      <a:cubicBezTo>
                        <a:pt x="199" y="54"/>
                        <a:pt x="198" y="55"/>
                        <a:pt x="198" y="56"/>
                      </a:cubicBezTo>
                      <a:close/>
                      <a:moveTo>
                        <a:pt x="197" y="54"/>
                      </a:moveTo>
                      <a:cubicBezTo>
                        <a:pt x="197" y="54"/>
                        <a:pt x="197" y="53"/>
                        <a:pt x="197" y="53"/>
                      </a:cubicBezTo>
                      <a:cubicBezTo>
                        <a:pt x="197" y="54"/>
                        <a:pt x="197" y="54"/>
                        <a:pt x="197" y="54"/>
                      </a:cubicBezTo>
                      <a:cubicBezTo>
                        <a:pt x="198" y="55"/>
                        <a:pt x="197" y="54"/>
                        <a:pt x="197" y="55"/>
                      </a:cubicBezTo>
                      <a:cubicBezTo>
                        <a:pt x="197" y="55"/>
                        <a:pt x="197" y="56"/>
                        <a:pt x="197" y="55"/>
                      </a:cubicBezTo>
                      <a:cubicBezTo>
                        <a:pt x="197" y="55"/>
                        <a:pt x="198" y="55"/>
                        <a:pt x="197" y="54"/>
                      </a:cubicBezTo>
                      <a:close/>
                      <a:moveTo>
                        <a:pt x="195" y="55"/>
                      </a:moveTo>
                      <a:cubicBezTo>
                        <a:pt x="195" y="54"/>
                        <a:pt x="195" y="54"/>
                        <a:pt x="196" y="53"/>
                      </a:cubicBezTo>
                      <a:cubicBezTo>
                        <a:pt x="196" y="54"/>
                        <a:pt x="197" y="53"/>
                        <a:pt x="197" y="53"/>
                      </a:cubicBezTo>
                      <a:cubicBezTo>
                        <a:pt x="197" y="53"/>
                        <a:pt x="198" y="53"/>
                        <a:pt x="198" y="54"/>
                      </a:cubicBezTo>
                      <a:cubicBezTo>
                        <a:pt x="199" y="54"/>
                        <a:pt x="198" y="54"/>
                        <a:pt x="199" y="54"/>
                      </a:cubicBezTo>
                      <a:cubicBezTo>
                        <a:pt x="199" y="52"/>
                        <a:pt x="198" y="53"/>
                        <a:pt x="198" y="52"/>
                      </a:cubicBezTo>
                      <a:cubicBezTo>
                        <a:pt x="198" y="53"/>
                        <a:pt x="198" y="51"/>
                        <a:pt x="198" y="51"/>
                      </a:cubicBezTo>
                      <a:cubicBezTo>
                        <a:pt x="197" y="51"/>
                        <a:pt x="197" y="52"/>
                        <a:pt x="197" y="52"/>
                      </a:cubicBezTo>
                      <a:cubicBezTo>
                        <a:pt x="197" y="52"/>
                        <a:pt x="197" y="52"/>
                        <a:pt x="197" y="53"/>
                      </a:cubicBezTo>
                      <a:cubicBezTo>
                        <a:pt x="197" y="53"/>
                        <a:pt x="197" y="53"/>
                        <a:pt x="197" y="53"/>
                      </a:cubicBezTo>
                      <a:cubicBezTo>
                        <a:pt x="197" y="53"/>
                        <a:pt x="197" y="52"/>
                        <a:pt x="196" y="52"/>
                      </a:cubicBezTo>
                      <a:cubicBezTo>
                        <a:pt x="196" y="52"/>
                        <a:pt x="196" y="53"/>
                        <a:pt x="196" y="53"/>
                      </a:cubicBezTo>
                      <a:cubicBezTo>
                        <a:pt x="196" y="53"/>
                        <a:pt x="196" y="54"/>
                        <a:pt x="195" y="53"/>
                      </a:cubicBezTo>
                      <a:cubicBezTo>
                        <a:pt x="196" y="53"/>
                        <a:pt x="196" y="52"/>
                        <a:pt x="196" y="52"/>
                      </a:cubicBezTo>
                      <a:cubicBezTo>
                        <a:pt x="196" y="52"/>
                        <a:pt x="196" y="52"/>
                        <a:pt x="196" y="51"/>
                      </a:cubicBezTo>
                      <a:cubicBezTo>
                        <a:pt x="195" y="52"/>
                        <a:pt x="195" y="53"/>
                        <a:pt x="195" y="55"/>
                      </a:cubicBezTo>
                      <a:close/>
                      <a:moveTo>
                        <a:pt x="196" y="55"/>
                      </a:moveTo>
                      <a:cubicBezTo>
                        <a:pt x="196" y="56"/>
                        <a:pt x="196" y="55"/>
                        <a:pt x="196" y="55"/>
                      </a:cubicBezTo>
                      <a:cubicBezTo>
                        <a:pt x="196" y="55"/>
                        <a:pt x="195" y="54"/>
                        <a:pt x="196" y="55"/>
                      </a:cubicBezTo>
                      <a:close/>
                      <a:moveTo>
                        <a:pt x="196" y="56"/>
                      </a:moveTo>
                      <a:cubicBezTo>
                        <a:pt x="196" y="56"/>
                        <a:pt x="195" y="54"/>
                        <a:pt x="195" y="55"/>
                      </a:cubicBezTo>
                      <a:cubicBezTo>
                        <a:pt x="195" y="55"/>
                        <a:pt x="195" y="56"/>
                        <a:pt x="195" y="56"/>
                      </a:cubicBezTo>
                      <a:cubicBezTo>
                        <a:pt x="195" y="56"/>
                        <a:pt x="194" y="56"/>
                        <a:pt x="194" y="56"/>
                      </a:cubicBezTo>
                      <a:cubicBezTo>
                        <a:pt x="195" y="56"/>
                        <a:pt x="196" y="58"/>
                        <a:pt x="196" y="56"/>
                      </a:cubicBezTo>
                      <a:close/>
                      <a:moveTo>
                        <a:pt x="196" y="58"/>
                      </a:moveTo>
                      <a:cubicBezTo>
                        <a:pt x="195" y="58"/>
                        <a:pt x="195" y="58"/>
                        <a:pt x="195" y="59"/>
                      </a:cubicBezTo>
                      <a:cubicBezTo>
                        <a:pt x="196" y="59"/>
                        <a:pt x="196" y="59"/>
                        <a:pt x="196" y="60"/>
                      </a:cubicBezTo>
                      <a:cubicBezTo>
                        <a:pt x="196" y="60"/>
                        <a:pt x="196" y="60"/>
                        <a:pt x="196" y="60"/>
                      </a:cubicBezTo>
                      <a:cubicBezTo>
                        <a:pt x="195" y="59"/>
                        <a:pt x="193" y="60"/>
                        <a:pt x="194" y="61"/>
                      </a:cubicBezTo>
                      <a:cubicBezTo>
                        <a:pt x="193" y="61"/>
                        <a:pt x="193" y="60"/>
                        <a:pt x="193" y="60"/>
                      </a:cubicBezTo>
                      <a:cubicBezTo>
                        <a:pt x="193" y="60"/>
                        <a:pt x="193" y="60"/>
                        <a:pt x="193" y="61"/>
                      </a:cubicBezTo>
                      <a:cubicBezTo>
                        <a:pt x="194" y="61"/>
                        <a:pt x="194" y="61"/>
                        <a:pt x="194" y="61"/>
                      </a:cubicBezTo>
                      <a:cubicBezTo>
                        <a:pt x="195" y="61"/>
                        <a:pt x="195" y="61"/>
                        <a:pt x="195" y="61"/>
                      </a:cubicBezTo>
                      <a:cubicBezTo>
                        <a:pt x="195" y="62"/>
                        <a:pt x="195" y="61"/>
                        <a:pt x="195" y="62"/>
                      </a:cubicBezTo>
                      <a:cubicBezTo>
                        <a:pt x="195" y="62"/>
                        <a:pt x="195" y="62"/>
                        <a:pt x="196" y="62"/>
                      </a:cubicBezTo>
                      <a:cubicBezTo>
                        <a:pt x="195" y="62"/>
                        <a:pt x="195" y="63"/>
                        <a:pt x="195" y="63"/>
                      </a:cubicBezTo>
                      <a:cubicBezTo>
                        <a:pt x="195" y="62"/>
                        <a:pt x="196" y="64"/>
                        <a:pt x="197" y="62"/>
                      </a:cubicBezTo>
                      <a:cubicBezTo>
                        <a:pt x="196" y="62"/>
                        <a:pt x="196" y="62"/>
                        <a:pt x="196" y="62"/>
                      </a:cubicBezTo>
                      <a:cubicBezTo>
                        <a:pt x="197" y="62"/>
                        <a:pt x="196" y="61"/>
                        <a:pt x="197" y="61"/>
                      </a:cubicBezTo>
                      <a:cubicBezTo>
                        <a:pt x="196" y="60"/>
                        <a:pt x="196" y="61"/>
                        <a:pt x="196" y="60"/>
                      </a:cubicBezTo>
                      <a:cubicBezTo>
                        <a:pt x="197" y="60"/>
                        <a:pt x="198" y="60"/>
                        <a:pt x="197" y="59"/>
                      </a:cubicBezTo>
                      <a:cubicBezTo>
                        <a:pt x="197" y="59"/>
                        <a:pt x="196" y="59"/>
                        <a:pt x="196" y="59"/>
                      </a:cubicBezTo>
                      <a:cubicBezTo>
                        <a:pt x="196" y="59"/>
                        <a:pt x="196" y="58"/>
                        <a:pt x="196" y="58"/>
                      </a:cubicBezTo>
                      <a:cubicBezTo>
                        <a:pt x="196" y="58"/>
                        <a:pt x="197" y="59"/>
                        <a:pt x="197" y="59"/>
                      </a:cubicBezTo>
                      <a:cubicBezTo>
                        <a:pt x="197" y="58"/>
                        <a:pt x="198" y="57"/>
                        <a:pt x="198" y="57"/>
                      </a:cubicBezTo>
                      <a:cubicBezTo>
                        <a:pt x="198" y="57"/>
                        <a:pt x="198" y="57"/>
                        <a:pt x="197" y="57"/>
                      </a:cubicBezTo>
                      <a:cubicBezTo>
                        <a:pt x="198" y="57"/>
                        <a:pt x="198" y="57"/>
                        <a:pt x="198" y="58"/>
                      </a:cubicBezTo>
                      <a:cubicBezTo>
                        <a:pt x="198" y="58"/>
                        <a:pt x="197" y="58"/>
                        <a:pt x="198" y="59"/>
                      </a:cubicBezTo>
                      <a:cubicBezTo>
                        <a:pt x="198" y="59"/>
                        <a:pt x="198" y="56"/>
                        <a:pt x="200" y="58"/>
                      </a:cubicBezTo>
                      <a:cubicBezTo>
                        <a:pt x="199" y="58"/>
                        <a:pt x="199" y="58"/>
                        <a:pt x="199" y="58"/>
                      </a:cubicBezTo>
                      <a:cubicBezTo>
                        <a:pt x="200" y="58"/>
                        <a:pt x="201" y="57"/>
                        <a:pt x="202" y="57"/>
                      </a:cubicBezTo>
                      <a:cubicBezTo>
                        <a:pt x="200" y="56"/>
                        <a:pt x="199" y="57"/>
                        <a:pt x="198" y="56"/>
                      </a:cubicBezTo>
                      <a:cubicBezTo>
                        <a:pt x="197" y="57"/>
                        <a:pt x="196" y="58"/>
                        <a:pt x="195" y="57"/>
                      </a:cubicBezTo>
                      <a:cubicBezTo>
                        <a:pt x="195" y="58"/>
                        <a:pt x="195" y="58"/>
                        <a:pt x="195" y="58"/>
                      </a:cubicBezTo>
                      <a:cubicBezTo>
                        <a:pt x="194" y="58"/>
                        <a:pt x="194" y="57"/>
                        <a:pt x="194" y="58"/>
                      </a:cubicBezTo>
                      <a:cubicBezTo>
                        <a:pt x="194" y="58"/>
                        <a:pt x="194" y="58"/>
                        <a:pt x="194" y="58"/>
                      </a:cubicBezTo>
                      <a:cubicBezTo>
                        <a:pt x="194" y="57"/>
                        <a:pt x="193" y="58"/>
                        <a:pt x="193" y="58"/>
                      </a:cubicBezTo>
                      <a:cubicBezTo>
                        <a:pt x="193" y="58"/>
                        <a:pt x="193" y="58"/>
                        <a:pt x="193" y="57"/>
                      </a:cubicBezTo>
                      <a:cubicBezTo>
                        <a:pt x="193" y="57"/>
                        <a:pt x="191" y="57"/>
                        <a:pt x="192" y="58"/>
                      </a:cubicBezTo>
                      <a:cubicBezTo>
                        <a:pt x="193" y="58"/>
                        <a:pt x="195" y="59"/>
                        <a:pt x="196" y="58"/>
                      </a:cubicBezTo>
                      <a:close/>
                      <a:moveTo>
                        <a:pt x="186" y="63"/>
                      </a:moveTo>
                      <a:cubicBezTo>
                        <a:pt x="186" y="64"/>
                        <a:pt x="186" y="64"/>
                        <a:pt x="186" y="64"/>
                      </a:cubicBezTo>
                      <a:cubicBezTo>
                        <a:pt x="186" y="64"/>
                        <a:pt x="186" y="64"/>
                        <a:pt x="186" y="64"/>
                      </a:cubicBezTo>
                      <a:cubicBezTo>
                        <a:pt x="186" y="64"/>
                        <a:pt x="186" y="64"/>
                        <a:pt x="186" y="63"/>
                      </a:cubicBezTo>
                      <a:cubicBezTo>
                        <a:pt x="186" y="64"/>
                        <a:pt x="187" y="64"/>
                        <a:pt x="187" y="63"/>
                      </a:cubicBezTo>
                      <a:cubicBezTo>
                        <a:pt x="186" y="64"/>
                        <a:pt x="186" y="63"/>
                        <a:pt x="186" y="63"/>
                      </a:cubicBezTo>
                      <a:close/>
                      <a:moveTo>
                        <a:pt x="190" y="63"/>
                      </a:moveTo>
                      <a:cubicBezTo>
                        <a:pt x="191" y="63"/>
                        <a:pt x="191" y="63"/>
                        <a:pt x="192" y="62"/>
                      </a:cubicBezTo>
                      <a:cubicBezTo>
                        <a:pt x="192" y="63"/>
                        <a:pt x="192" y="63"/>
                        <a:pt x="192" y="63"/>
                      </a:cubicBezTo>
                      <a:cubicBezTo>
                        <a:pt x="192" y="62"/>
                        <a:pt x="192" y="62"/>
                        <a:pt x="192" y="62"/>
                      </a:cubicBezTo>
                      <a:cubicBezTo>
                        <a:pt x="191" y="62"/>
                        <a:pt x="191" y="62"/>
                        <a:pt x="191" y="62"/>
                      </a:cubicBezTo>
                      <a:cubicBezTo>
                        <a:pt x="191" y="62"/>
                        <a:pt x="191" y="63"/>
                        <a:pt x="191" y="63"/>
                      </a:cubicBezTo>
                      <a:cubicBezTo>
                        <a:pt x="191" y="62"/>
                        <a:pt x="190" y="62"/>
                        <a:pt x="190" y="63"/>
                      </a:cubicBezTo>
                      <a:cubicBezTo>
                        <a:pt x="190" y="63"/>
                        <a:pt x="191" y="62"/>
                        <a:pt x="191" y="63"/>
                      </a:cubicBezTo>
                      <a:cubicBezTo>
                        <a:pt x="190" y="63"/>
                        <a:pt x="190" y="62"/>
                        <a:pt x="190" y="63"/>
                      </a:cubicBezTo>
                      <a:close/>
                      <a:moveTo>
                        <a:pt x="192" y="60"/>
                      </a:moveTo>
                      <a:cubicBezTo>
                        <a:pt x="191" y="61"/>
                        <a:pt x="190" y="60"/>
                        <a:pt x="189" y="61"/>
                      </a:cubicBezTo>
                      <a:cubicBezTo>
                        <a:pt x="190" y="60"/>
                        <a:pt x="190" y="61"/>
                        <a:pt x="190" y="62"/>
                      </a:cubicBezTo>
                      <a:cubicBezTo>
                        <a:pt x="190" y="61"/>
                        <a:pt x="191" y="61"/>
                        <a:pt x="192" y="60"/>
                      </a:cubicBezTo>
                      <a:close/>
                      <a:moveTo>
                        <a:pt x="188" y="60"/>
                      </a:moveTo>
                      <a:cubicBezTo>
                        <a:pt x="187" y="62"/>
                        <a:pt x="185" y="61"/>
                        <a:pt x="185" y="61"/>
                      </a:cubicBezTo>
                      <a:cubicBezTo>
                        <a:pt x="185" y="62"/>
                        <a:pt x="185" y="62"/>
                        <a:pt x="185" y="63"/>
                      </a:cubicBezTo>
                      <a:cubicBezTo>
                        <a:pt x="185" y="63"/>
                        <a:pt x="185" y="62"/>
                        <a:pt x="185" y="62"/>
                      </a:cubicBezTo>
                      <a:cubicBezTo>
                        <a:pt x="186" y="63"/>
                        <a:pt x="185" y="62"/>
                        <a:pt x="186" y="62"/>
                      </a:cubicBezTo>
                      <a:cubicBezTo>
                        <a:pt x="186" y="62"/>
                        <a:pt x="186" y="63"/>
                        <a:pt x="187" y="63"/>
                      </a:cubicBezTo>
                      <a:cubicBezTo>
                        <a:pt x="187" y="62"/>
                        <a:pt x="187" y="62"/>
                        <a:pt x="187" y="62"/>
                      </a:cubicBezTo>
                      <a:cubicBezTo>
                        <a:pt x="187" y="63"/>
                        <a:pt x="188" y="62"/>
                        <a:pt x="188" y="63"/>
                      </a:cubicBezTo>
                      <a:cubicBezTo>
                        <a:pt x="189" y="63"/>
                        <a:pt x="189" y="63"/>
                        <a:pt x="189" y="63"/>
                      </a:cubicBezTo>
                      <a:cubicBezTo>
                        <a:pt x="189" y="62"/>
                        <a:pt x="189" y="62"/>
                        <a:pt x="189" y="61"/>
                      </a:cubicBezTo>
                      <a:cubicBezTo>
                        <a:pt x="189" y="61"/>
                        <a:pt x="189" y="61"/>
                        <a:pt x="189" y="61"/>
                      </a:cubicBezTo>
                      <a:cubicBezTo>
                        <a:pt x="188" y="61"/>
                        <a:pt x="188" y="61"/>
                        <a:pt x="188" y="60"/>
                      </a:cubicBezTo>
                      <a:close/>
                      <a:moveTo>
                        <a:pt x="184" y="62"/>
                      </a:moveTo>
                      <a:cubicBezTo>
                        <a:pt x="184" y="61"/>
                        <a:pt x="183" y="62"/>
                        <a:pt x="183" y="62"/>
                      </a:cubicBezTo>
                      <a:cubicBezTo>
                        <a:pt x="183" y="62"/>
                        <a:pt x="184" y="63"/>
                        <a:pt x="184" y="62"/>
                      </a:cubicBezTo>
                      <a:close/>
                      <a:moveTo>
                        <a:pt x="176" y="62"/>
                      </a:moveTo>
                      <a:cubicBezTo>
                        <a:pt x="175" y="62"/>
                        <a:pt x="175" y="62"/>
                        <a:pt x="175" y="62"/>
                      </a:cubicBezTo>
                      <a:cubicBezTo>
                        <a:pt x="175" y="63"/>
                        <a:pt x="175" y="63"/>
                        <a:pt x="175" y="63"/>
                      </a:cubicBezTo>
                      <a:cubicBezTo>
                        <a:pt x="175" y="63"/>
                        <a:pt x="175" y="63"/>
                        <a:pt x="175" y="63"/>
                      </a:cubicBezTo>
                      <a:cubicBezTo>
                        <a:pt x="175" y="62"/>
                        <a:pt x="175" y="63"/>
                        <a:pt x="176" y="63"/>
                      </a:cubicBezTo>
                      <a:cubicBezTo>
                        <a:pt x="176" y="62"/>
                        <a:pt x="176" y="62"/>
                        <a:pt x="176" y="62"/>
                      </a:cubicBezTo>
                      <a:close/>
                      <a:moveTo>
                        <a:pt x="175" y="65"/>
                      </a:moveTo>
                      <a:cubicBezTo>
                        <a:pt x="175" y="63"/>
                        <a:pt x="173" y="64"/>
                        <a:pt x="174" y="63"/>
                      </a:cubicBezTo>
                      <a:cubicBezTo>
                        <a:pt x="173" y="63"/>
                        <a:pt x="173" y="62"/>
                        <a:pt x="173" y="63"/>
                      </a:cubicBezTo>
                      <a:cubicBezTo>
                        <a:pt x="173" y="63"/>
                        <a:pt x="174" y="63"/>
                        <a:pt x="174" y="64"/>
                      </a:cubicBezTo>
                      <a:cubicBezTo>
                        <a:pt x="174" y="64"/>
                        <a:pt x="174" y="65"/>
                        <a:pt x="175" y="65"/>
                      </a:cubicBezTo>
                      <a:close/>
                      <a:moveTo>
                        <a:pt x="169" y="65"/>
                      </a:moveTo>
                      <a:cubicBezTo>
                        <a:pt x="170" y="66"/>
                        <a:pt x="169" y="66"/>
                        <a:pt x="169" y="66"/>
                      </a:cubicBezTo>
                      <a:cubicBezTo>
                        <a:pt x="169" y="67"/>
                        <a:pt x="170" y="66"/>
                        <a:pt x="170" y="66"/>
                      </a:cubicBezTo>
                      <a:cubicBezTo>
                        <a:pt x="169" y="66"/>
                        <a:pt x="170" y="65"/>
                        <a:pt x="170" y="66"/>
                      </a:cubicBezTo>
                      <a:cubicBezTo>
                        <a:pt x="170" y="64"/>
                        <a:pt x="170" y="65"/>
                        <a:pt x="169" y="65"/>
                      </a:cubicBezTo>
                      <a:close/>
                      <a:moveTo>
                        <a:pt x="175" y="65"/>
                      </a:moveTo>
                      <a:cubicBezTo>
                        <a:pt x="175" y="66"/>
                        <a:pt x="175" y="66"/>
                        <a:pt x="175" y="65"/>
                      </a:cubicBezTo>
                      <a:cubicBezTo>
                        <a:pt x="175" y="65"/>
                        <a:pt x="175" y="65"/>
                        <a:pt x="175" y="65"/>
                      </a:cubicBezTo>
                      <a:close/>
                      <a:moveTo>
                        <a:pt x="168" y="67"/>
                      </a:moveTo>
                      <a:cubicBezTo>
                        <a:pt x="168" y="67"/>
                        <a:pt x="169" y="67"/>
                        <a:pt x="169" y="67"/>
                      </a:cubicBezTo>
                      <a:cubicBezTo>
                        <a:pt x="169" y="66"/>
                        <a:pt x="168" y="66"/>
                        <a:pt x="168" y="65"/>
                      </a:cubicBezTo>
                      <a:cubicBezTo>
                        <a:pt x="168" y="65"/>
                        <a:pt x="168" y="65"/>
                        <a:pt x="168" y="65"/>
                      </a:cubicBezTo>
                      <a:cubicBezTo>
                        <a:pt x="168" y="65"/>
                        <a:pt x="168" y="66"/>
                        <a:pt x="168" y="67"/>
                      </a:cubicBezTo>
                      <a:close/>
                      <a:moveTo>
                        <a:pt x="168" y="66"/>
                      </a:moveTo>
                      <a:cubicBezTo>
                        <a:pt x="167" y="66"/>
                        <a:pt x="167" y="66"/>
                        <a:pt x="167" y="65"/>
                      </a:cubicBezTo>
                      <a:cubicBezTo>
                        <a:pt x="167" y="65"/>
                        <a:pt x="167" y="65"/>
                        <a:pt x="167" y="65"/>
                      </a:cubicBezTo>
                      <a:cubicBezTo>
                        <a:pt x="167" y="66"/>
                        <a:pt x="166" y="66"/>
                        <a:pt x="166" y="67"/>
                      </a:cubicBezTo>
                      <a:cubicBezTo>
                        <a:pt x="166" y="67"/>
                        <a:pt x="166" y="67"/>
                        <a:pt x="166" y="67"/>
                      </a:cubicBezTo>
                      <a:cubicBezTo>
                        <a:pt x="166" y="67"/>
                        <a:pt x="166" y="68"/>
                        <a:pt x="167" y="68"/>
                      </a:cubicBezTo>
                      <a:cubicBezTo>
                        <a:pt x="166" y="66"/>
                        <a:pt x="167" y="67"/>
                        <a:pt x="168" y="66"/>
                      </a:cubicBezTo>
                      <a:close/>
                      <a:moveTo>
                        <a:pt x="170" y="66"/>
                      </a:moveTo>
                      <a:cubicBezTo>
                        <a:pt x="171" y="67"/>
                        <a:pt x="170" y="67"/>
                        <a:pt x="171" y="67"/>
                      </a:cubicBezTo>
                      <a:cubicBezTo>
                        <a:pt x="171" y="68"/>
                        <a:pt x="171" y="66"/>
                        <a:pt x="170" y="66"/>
                      </a:cubicBezTo>
                      <a:close/>
                      <a:moveTo>
                        <a:pt x="178" y="64"/>
                      </a:moveTo>
                      <a:cubicBezTo>
                        <a:pt x="177" y="65"/>
                        <a:pt x="177" y="64"/>
                        <a:pt x="177" y="65"/>
                      </a:cubicBezTo>
                      <a:cubicBezTo>
                        <a:pt x="177" y="66"/>
                        <a:pt x="178" y="65"/>
                        <a:pt x="178" y="64"/>
                      </a:cubicBezTo>
                      <a:close/>
                      <a:moveTo>
                        <a:pt x="185" y="65"/>
                      </a:moveTo>
                      <a:cubicBezTo>
                        <a:pt x="185" y="65"/>
                        <a:pt x="185" y="65"/>
                        <a:pt x="185" y="65"/>
                      </a:cubicBezTo>
                      <a:cubicBezTo>
                        <a:pt x="186" y="65"/>
                        <a:pt x="185" y="65"/>
                        <a:pt x="185" y="65"/>
                      </a:cubicBezTo>
                      <a:cubicBezTo>
                        <a:pt x="185" y="64"/>
                        <a:pt x="186" y="64"/>
                        <a:pt x="185" y="64"/>
                      </a:cubicBezTo>
                      <a:cubicBezTo>
                        <a:pt x="185" y="64"/>
                        <a:pt x="185" y="65"/>
                        <a:pt x="185" y="64"/>
                      </a:cubicBezTo>
                      <a:cubicBezTo>
                        <a:pt x="183" y="64"/>
                        <a:pt x="183" y="63"/>
                        <a:pt x="182" y="64"/>
                      </a:cubicBezTo>
                      <a:cubicBezTo>
                        <a:pt x="183" y="64"/>
                        <a:pt x="183" y="65"/>
                        <a:pt x="183" y="65"/>
                      </a:cubicBezTo>
                      <a:cubicBezTo>
                        <a:pt x="183" y="65"/>
                        <a:pt x="181" y="66"/>
                        <a:pt x="181" y="65"/>
                      </a:cubicBezTo>
                      <a:cubicBezTo>
                        <a:pt x="181" y="64"/>
                        <a:pt x="181" y="64"/>
                        <a:pt x="182" y="65"/>
                      </a:cubicBezTo>
                      <a:cubicBezTo>
                        <a:pt x="182" y="64"/>
                        <a:pt x="182" y="64"/>
                        <a:pt x="182" y="64"/>
                      </a:cubicBezTo>
                      <a:cubicBezTo>
                        <a:pt x="181" y="63"/>
                        <a:pt x="181" y="64"/>
                        <a:pt x="181" y="63"/>
                      </a:cubicBezTo>
                      <a:cubicBezTo>
                        <a:pt x="181" y="63"/>
                        <a:pt x="181" y="63"/>
                        <a:pt x="181" y="63"/>
                      </a:cubicBezTo>
                      <a:cubicBezTo>
                        <a:pt x="181" y="63"/>
                        <a:pt x="181" y="63"/>
                        <a:pt x="182" y="63"/>
                      </a:cubicBezTo>
                      <a:cubicBezTo>
                        <a:pt x="182" y="62"/>
                        <a:pt x="181" y="62"/>
                        <a:pt x="182" y="61"/>
                      </a:cubicBezTo>
                      <a:cubicBezTo>
                        <a:pt x="180" y="61"/>
                        <a:pt x="180" y="62"/>
                        <a:pt x="180" y="62"/>
                      </a:cubicBezTo>
                      <a:cubicBezTo>
                        <a:pt x="180" y="62"/>
                        <a:pt x="180" y="62"/>
                        <a:pt x="179" y="62"/>
                      </a:cubicBezTo>
                      <a:cubicBezTo>
                        <a:pt x="180" y="63"/>
                        <a:pt x="180" y="62"/>
                        <a:pt x="180" y="63"/>
                      </a:cubicBezTo>
                      <a:cubicBezTo>
                        <a:pt x="180" y="63"/>
                        <a:pt x="179" y="62"/>
                        <a:pt x="179" y="63"/>
                      </a:cubicBezTo>
                      <a:cubicBezTo>
                        <a:pt x="179" y="63"/>
                        <a:pt x="179" y="63"/>
                        <a:pt x="179" y="63"/>
                      </a:cubicBezTo>
                      <a:cubicBezTo>
                        <a:pt x="179" y="64"/>
                        <a:pt x="180" y="64"/>
                        <a:pt x="180" y="63"/>
                      </a:cubicBezTo>
                      <a:cubicBezTo>
                        <a:pt x="180" y="63"/>
                        <a:pt x="180" y="65"/>
                        <a:pt x="181" y="65"/>
                      </a:cubicBezTo>
                      <a:cubicBezTo>
                        <a:pt x="181" y="65"/>
                        <a:pt x="181" y="66"/>
                        <a:pt x="181" y="66"/>
                      </a:cubicBezTo>
                      <a:cubicBezTo>
                        <a:pt x="180" y="66"/>
                        <a:pt x="179" y="66"/>
                        <a:pt x="178" y="66"/>
                      </a:cubicBezTo>
                      <a:cubicBezTo>
                        <a:pt x="178" y="66"/>
                        <a:pt x="178" y="67"/>
                        <a:pt x="179" y="67"/>
                      </a:cubicBezTo>
                      <a:cubicBezTo>
                        <a:pt x="178" y="67"/>
                        <a:pt x="178" y="67"/>
                        <a:pt x="178" y="67"/>
                      </a:cubicBezTo>
                      <a:cubicBezTo>
                        <a:pt x="180" y="65"/>
                        <a:pt x="181" y="68"/>
                        <a:pt x="181" y="67"/>
                      </a:cubicBezTo>
                      <a:cubicBezTo>
                        <a:pt x="181" y="65"/>
                        <a:pt x="184" y="68"/>
                        <a:pt x="185" y="65"/>
                      </a:cubicBezTo>
                      <a:close/>
                      <a:moveTo>
                        <a:pt x="188" y="66"/>
                      </a:moveTo>
                      <a:cubicBezTo>
                        <a:pt x="187" y="65"/>
                        <a:pt x="188" y="66"/>
                        <a:pt x="188" y="65"/>
                      </a:cubicBezTo>
                      <a:cubicBezTo>
                        <a:pt x="187" y="65"/>
                        <a:pt x="187" y="65"/>
                        <a:pt x="186" y="65"/>
                      </a:cubicBezTo>
                      <a:cubicBezTo>
                        <a:pt x="187" y="66"/>
                        <a:pt x="187" y="65"/>
                        <a:pt x="187" y="65"/>
                      </a:cubicBezTo>
                      <a:cubicBezTo>
                        <a:pt x="187" y="66"/>
                        <a:pt x="187" y="66"/>
                        <a:pt x="187" y="66"/>
                      </a:cubicBezTo>
                      <a:lnTo>
                        <a:pt x="188" y="66"/>
                      </a:lnTo>
                      <a:close/>
                      <a:moveTo>
                        <a:pt x="190" y="66"/>
                      </a:moveTo>
                      <a:cubicBezTo>
                        <a:pt x="190" y="66"/>
                        <a:pt x="190" y="65"/>
                        <a:pt x="189" y="65"/>
                      </a:cubicBezTo>
                      <a:cubicBezTo>
                        <a:pt x="189" y="66"/>
                        <a:pt x="189" y="66"/>
                        <a:pt x="189" y="66"/>
                      </a:cubicBezTo>
                      <a:cubicBezTo>
                        <a:pt x="190" y="66"/>
                        <a:pt x="190" y="67"/>
                        <a:pt x="190" y="66"/>
                      </a:cubicBezTo>
                      <a:close/>
                      <a:moveTo>
                        <a:pt x="195" y="66"/>
                      </a:moveTo>
                      <a:cubicBezTo>
                        <a:pt x="196" y="66"/>
                        <a:pt x="196" y="66"/>
                        <a:pt x="196" y="65"/>
                      </a:cubicBezTo>
                      <a:cubicBezTo>
                        <a:pt x="196" y="65"/>
                        <a:pt x="195" y="65"/>
                        <a:pt x="195" y="66"/>
                      </a:cubicBezTo>
                      <a:close/>
                      <a:moveTo>
                        <a:pt x="195" y="66"/>
                      </a:moveTo>
                      <a:cubicBezTo>
                        <a:pt x="195" y="67"/>
                        <a:pt x="195" y="68"/>
                        <a:pt x="194" y="67"/>
                      </a:cubicBezTo>
                      <a:cubicBezTo>
                        <a:pt x="194" y="67"/>
                        <a:pt x="195" y="67"/>
                        <a:pt x="194" y="67"/>
                      </a:cubicBezTo>
                      <a:cubicBezTo>
                        <a:pt x="194" y="67"/>
                        <a:pt x="193" y="67"/>
                        <a:pt x="194" y="68"/>
                      </a:cubicBezTo>
                      <a:cubicBezTo>
                        <a:pt x="195" y="68"/>
                        <a:pt x="195" y="69"/>
                        <a:pt x="196" y="69"/>
                      </a:cubicBezTo>
                      <a:cubicBezTo>
                        <a:pt x="196" y="68"/>
                        <a:pt x="197" y="67"/>
                        <a:pt x="196" y="66"/>
                      </a:cubicBezTo>
                      <a:cubicBezTo>
                        <a:pt x="196" y="67"/>
                        <a:pt x="196" y="67"/>
                        <a:pt x="196" y="67"/>
                      </a:cubicBezTo>
                      <a:cubicBezTo>
                        <a:pt x="195" y="66"/>
                        <a:pt x="195" y="66"/>
                        <a:pt x="194" y="66"/>
                      </a:cubicBezTo>
                      <a:cubicBezTo>
                        <a:pt x="195" y="67"/>
                        <a:pt x="195" y="66"/>
                        <a:pt x="195" y="66"/>
                      </a:cubicBezTo>
                      <a:close/>
                      <a:moveTo>
                        <a:pt x="187" y="69"/>
                      </a:moveTo>
                      <a:cubicBezTo>
                        <a:pt x="187" y="68"/>
                        <a:pt x="188" y="69"/>
                        <a:pt x="187" y="68"/>
                      </a:cubicBezTo>
                      <a:cubicBezTo>
                        <a:pt x="187" y="69"/>
                        <a:pt x="187" y="67"/>
                        <a:pt x="187" y="68"/>
                      </a:cubicBezTo>
                      <a:cubicBezTo>
                        <a:pt x="187" y="68"/>
                        <a:pt x="187" y="68"/>
                        <a:pt x="187" y="68"/>
                      </a:cubicBezTo>
                      <a:cubicBezTo>
                        <a:pt x="187" y="68"/>
                        <a:pt x="187" y="69"/>
                        <a:pt x="187" y="69"/>
                      </a:cubicBezTo>
                      <a:close/>
                      <a:moveTo>
                        <a:pt x="193" y="69"/>
                      </a:moveTo>
                      <a:cubicBezTo>
                        <a:pt x="193" y="68"/>
                        <a:pt x="193" y="68"/>
                        <a:pt x="194" y="67"/>
                      </a:cubicBezTo>
                      <a:cubicBezTo>
                        <a:pt x="193" y="68"/>
                        <a:pt x="193" y="67"/>
                        <a:pt x="192" y="67"/>
                      </a:cubicBezTo>
                      <a:cubicBezTo>
                        <a:pt x="192" y="68"/>
                        <a:pt x="192" y="68"/>
                        <a:pt x="192" y="68"/>
                      </a:cubicBezTo>
                      <a:cubicBezTo>
                        <a:pt x="193" y="67"/>
                        <a:pt x="193" y="69"/>
                        <a:pt x="193" y="69"/>
                      </a:cubicBezTo>
                      <a:close/>
                      <a:moveTo>
                        <a:pt x="191" y="69"/>
                      </a:moveTo>
                      <a:cubicBezTo>
                        <a:pt x="191" y="69"/>
                        <a:pt x="191" y="69"/>
                        <a:pt x="190" y="69"/>
                      </a:cubicBezTo>
                      <a:cubicBezTo>
                        <a:pt x="191" y="70"/>
                        <a:pt x="191" y="70"/>
                        <a:pt x="191" y="69"/>
                      </a:cubicBezTo>
                      <a:close/>
                      <a:moveTo>
                        <a:pt x="193" y="69"/>
                      </a:moveTo>
                      <a:cubicBezTo>
                        <a:pt x="193" y="69"/>
                        <a:pt x="193" y="69"/>
                        <a:pt x="193" y="70"/>
                      </a:cubicBezTo>
                      <a:cubicBezTo>
                        <a:pt x="193" y="70"/>
                        <a:pt x="194" y="70"/>
                        <a:pt x="193" y="69"/>
                      </a:cubicBezTo>
                      <a:cubicBezTo>
                        <a:pt x="193" y="70"/>
                        <a:pt x="193" y="69"/>
                        <a:pt x="193" y="69"/>
                      </a:cubicBezTo>
                      <a:close/>
                      <a:moveTo>
                        <a:pt x="201" y="68"/>
                      </a:moveTo>
                      <a:cubicBezTo>
                        <a:pt x="201" y="67"/>
                        <a:pt x="201" y="67"/>
                        <a:pt x="201" y="67"/>
                      </a:cubicBezTo>
                      <a:cubicBezTo>
                        <a:pt x="201" y="66"/>
                        <a:pt x="200" y="68"/>
                        <a:pt x="201" y="68"/>
                      </a:cubicBezTo>
                      <a:close/>
                      <a:moveTo>
                        <a:pt x="205" y="67"/>
                      </a:moveTo>
                      <a:cubicBezTo>
                        <a:pt x="205" y="68"/>
                        <a:pt x="205" y="68"/>
                        <a:pt x="206" y="68"/>
                      </a:cubicBezTo>
                      <a:cubicBezTo>
                        <a:pt x="205" y="68"/>
                        <a:pt x="205" y="68"/>
                        <a:pt x="205" y="67"/>
                      </a:cubicBezTo>
                      <a:cubicBezTo>
                        <a:pt x="205" y="68"/>
                        <a:pt x="204" y="67"/>
                        <a:pt x="204" y="67"/>
                      </a:cubicBezTo>
                      <a:cubicBezTo>
                        <a:pt x="205" y="67"/>
                        <a:pt x="205" y="67"/>
                        <a:pt x="205" y="68"/>
                      </a:cubicBezTo>
                      <a:cubicBezTo>
                        <a:pt x="205" y="68"/>
                        <a:pt x="205" y="68"/>
                        <a:pt x="205" y="69"/>
                      </a:cubicBezTo>
                      <a:cubicBezTo>
                        <a:pt x="206" y="69"/>
                        <a:pt x="205" y="68"/>
                        <a:pt x="205" y="67"/>
                      </a:cubicBezTo>
                      <a:close/>
                      <a:moveTo>
                        <a:pt x="206" y="69"/>
                      </a:moveTo>
                      <a:cubicBezTo>
                        <a:pt x="207" y="69"/>
                        <a:pt x="207" y="68"/>
                        <a:pt x="206" y="68"/>
                      </a:cubicBezTo>
                      <a:cubicBezTo>
                        <a:pt x="206" y="67"/>
                        <a:pt x="205" y="68"/>
                        <a:pt x="206" y="68"/>
                      </a:cubicBezTo>
                      <a:cubicBezTo>
                        <a:pt x="206" y="68"/>
                        <a:pt x="206" y="68"/>
                        <a:pt x="206" y="68"/>
                      </a:cubicBezTo>
                      <a:cubicBezTo>
                        <a:pt x="206" y="68"/>
                        <a:pt x="206" y="68"/>
                        <a:pt x="206" y="69"/>
                      </a:cubicBezTo>
                      <a:close/>
                      <a:moveTo>
                        <a:pt x="208" y="69"/>
                      </a:moveTo>
                      <a:cubicBezTo>
                        <a:pt x="208" y="69"/>
                        <a:pt x="208" y="68"/>
                        <a:pt x="208" y="67"/>
                      </a:cubicBezTo>
                      <a:cubicBezTo>
                        <a:pt x="207" y="68"/>
                        <a:pt x="208" y="68"/>
                        <a:pt x="207" y="68"/>
                      </a:cubicBezTo>
                      <a:cubicBezTo>
                        <a:pt x="207" y="68"/>
                        <a:pt x="208" y="69"/>
                        <a:pt x="208" y="69"/>
                      </a:cubicBezTo>
                      <a:close/>
                      <a:moveTo>
                        <a:pt x="205" y="69"/>
                      </a:moveTo>
                      <a:cubicBezTo>
                        <a:pt x="205" y="70"/>
                        <a:pt x="204" y="70"/>
                        <a:pt x="204" y="70"/>
                      </a:cubicBezTo>
                      <a:cubicBezTo>
                        <a:pt x="204" y="70"/>
                        <a:pt x="205" y="70"/>
                        <a:pt x="205" y="69"/>
                      </a:cubicBezTo>
                      <a:close/>
                      <a:moveTo>
                        <a:pt x="215" y="68"/>
                      </a:moveTo>
                      <a:cubicBezTo>
                        <a:pt x="215" y="68"/>
                        <a:pt x="215" y="67"/>
                        <a:pt x="215" y="67"/>
                      </a:cubicBezTo>
                      <a:cubicBezTo>
                        <a:pt x="215" y="67"/>
                        <a:pt x="215" y="67"/>
                        <a:pt x="214" y="67"/>
                      </a:cubicBezTo>
                      <a:cubicBezTo>
                        <a:pt x="215" y="66"/>
                        <a:pt x="215" y="66"/>
                        <a:pt x="215" y="65"/>
                      </a:cubicBezTo>
                      <a:cubicBezTo>
                        <a:pt x="215" y="65"/>
                        <a:pt x="215" y="65"/>
                        <a:pt x="215" y="65"/>
                      </a:cubicBezTo>
                      <a:cubicBezTo>
                        <a:pt x="214" y="65"/>
                        <a:pt x="214" y="65"/>
                        <a:pt x="214" y="65"/>
                      </a:cubicBezTo>
                      <a:cubicBezTo>
                        <a:pt x="214" y="65"/>
                        <a:pt x="214" y="65"/>
                        <a:pt x="214" y="66"/>
                      </a:cubicBezTo>
                      <a:cubicBezTo>
                        <a:pt x="214" y="66"/>
                        <a:pt x="213" y="67"/>
                        <a:pt x="213" y="66"/>
                      </a:cubicBezTo>
                      <a:cubicBezTo>
                        <a:pt x="213" y="66"/>
                        <a:pt x="214" y="66"/>
                        <a:pt x="214" y="65"/>
                      </a:cubicBezTo>
                      <a:cubicBezTo>
                        <a:pt x="213" y="66"/>
                        <a:pt x="212" y="67"/>
                        <a:pt x="211" y="66"/>
                      </a:cubicBezTo>
                      <a:cubicBezTo>
                        <a:pt x="211" y="67"/>
                        <a:pt x="212" y="66"/>
                        <a:pt x="212" y="67"/>
                      </a:cubicBezTo>
                      <a:cubicBezTo>
                        <a:pt x="212" y="67"/>
                        <a:pt x="212" y="68"/>
                        <a:pt x="212" y="68"/>
                      </a:cubicBezTo>
                      <a:cubicBezTo>
                        <a:pt x="212" y="67"/>
                        <a:pt x="213" y="67"/>
                        <a:pt x="214" y="67"/>
                      </a:cubicBezTo>
                      <a:cubicBezTo>
                        <a:pt x="214" y="68"/>
                        <a:pt x="214" y="68"/>
                        <a:pt x="214" y="68"/>
                      </a:cubicBezTo>
                      <a:cubicBezTo>
                        <a:pt x="214" y="68"/>
                        <a:pt x="214" y="68"/>
                        <a:pt x="215" y="68"/>
                      </a:cubicBezTo>
                      <a:cubicBezTo>
                        <a:pt x="214" y="67"/>
                        <a:pt x="215" y="68"/>
                        <a:pt x="215" y="68"/>
                      </a:cubicBezTo>
                      <a:close/>
                      <a:moveTo>
                        <a:pt x="223" y="69"/>
                      </a:moveTo>
                      <a:cubicBezTo>
                        <a:pt x="223" y="69"/>
                        <a:pt x="223" y="69"/>
                        <a:pt x="223" y="69"/>
                      </a:cubicBezTo>
                      <a:cubicBezTo>
                        <a:pt x="223" y="70"/>
                        <a:pt x="224" y="70"/>
                        <a:pt x="223" y="69"/>
                      </a:cubicBezTo>
                      <a:cubicBezTo>
                        <a:pt x="223" y="69"/>
                        <a:pt x="223" y="69"/>
                        <a:pt x="223" y="68"/>
                      </a:cubicBezTo>
                      <a:cubicBezTo>
                        <a:pt x="223" y="68"/>
                        <a:pt x="223" y="69"/>
                        <a:pt x="223" y="69"/>
                      </a:cubicBezTo>
                      <a:close/>
                      <a:moveTo>
                        <a:pt x="190" y="77"/>
                      </a:moveTo>
                      <a:cubicBezTo>
                        <a:pt x="189" y="77"/>
                        <a:pt x="189" y="76"/>
                        <a:pt x="188" y="77"/>
                      </a:cubicBezTo>
                      <a:cubicBezTo>
                        <a:pt x="188" y="75"/>
                        <a:pt x="189" y="77"/>
                        <a:pt x="190" y="77"/>
                      </a:cubicBezTo>
                      <a:close/>
                      <a:moveTo>
                        <a:pt x="154" y="90"/>
                      </a:moveTo>
                      <a:cubicBezTo>
                        <a:pt x="154" y="90"/>
                        <a:pt x="156" y="89"/>
                        <a:pt x="156" y="90"/>
                      </a:cubicBezTo>
                      <a:cubicBezTo>
                        <a:pt x="156" y="90"/>
                        <a:pt x="155" y="91"/>
                        <a:pt x="155" y="91"/>
                      </a:cubicBezTo>
                      <a:cubicBezTo>
                        <a:pt x="154" y="91"/>
                        <a:pt x="155" y="92"/>
                        <a:pt x="154" y="92"/>
                      </a:cubicBezTo>
                      <a:cubicBezTo>
                        <a:pt x="154" y="90"/>
                        <a:pt x="154" y="90"/>
                        <a:pt x="154" y="90"/>
                      </a:cubicBezTo>
                      <a:close/>
                      <a:moveTo>
                        <a:pt x="158" y="113"/>
                      </a:moveTo>
                      <a:cubicBezTo>
                        <a:pt x="159" y="113"/>
                        <a:pt x="158" y="113"/>
                        <a:pt x="158" y="112"/>
                      </a:cubicBezTo>
                      <a:cubicBezTo>
                        <a:pt x="158" y="112"/>
                        <a:pt x="159" y="112"/>
                        <a:pt x="159" y="112"/>
                      </a:cubicBezTo>
                      <a:cubicBezTo>
                        <a:pt x="159" y="114"/>
                        <a:pt x="158" y="113"/>
                        <a:pt x="157" y="113"/>
                      </a:cubicBezTo>
                      <a:cubicBezTo>
                        <a:pt x="157" y="113"/>
                        <a:pt x="158" y="112"/>
                        <a:pt x="158" y="113"/>
                      </a:cubicBezTo>
                      <a:close/>
                      <a:moveTo>
                        <a:pt x="155" y="82"/>
                      </a:moveTo>
                      <a:cubicBezTo>
                        <a:pt x="155" y="82"/>
                        <a:pt x="155" y="82"/>
                        <a:pt x="155" y="83"/>
                      </a:cubicBezTo>
                      <a:cubicBezTo>
                        <a:pt x="155" y="83"/>
                        <a:pt x="154" y="83"/>
                        <a:pt x="154" y="83"/>
                      </a:cubicBezTo>
                      <a:cubicBezTo>
                        <a:pt x="154" y="83"/>
                        <a:pt x="154" y="83"/>
                        <a:pt x="154" y="83"/>
                      </a:cubicBezTo>
                      <a:cubicBezTo>
                        <a:pt x="154" y="82"/>
                        <a:pt x="154" y="82"/>
                        <a:pt x="154" y="83"/>
                      </a:cubicBezTo>
                      <a:cubicBezTo>
                        <a:pt x="154" y="83"/>
                        <a:pt x="154" y="82"/>
                        <a:pt x="155" y="82"/>
                      </a:cubicBezTo>
                      <a:cubicBezTo>
                        <a:pt x="154" y="82"/>
                        <a:pt x="154" y="82"/>
                        <a:pt x="154" y="82"/>
                      </a:cubicBezTo>
                      <a:cubicBezTo>
                        <a:pt x="154" y="81"/>
                        <a:pt x="154" y="82"/>
                        <a:pt x="155" y="82"/>
                      </a:cubicBezTo>
                      <a:close/>
                      <a:moveTo>
                        <a:pt x="157" y="87"/>
                      </a:moveTo>
                      <a:cubicBezTo>
                        <a:pt x="156" y="88"/>
                        <a:pt x="156" y="88"/>
                        <a:pt x="155" y="89"/>
                      </a:cubicBezTo>
                      <a:cubicBezTo>
                        <a:pt x="154" y="88"/>
                        <a:pt x="155" y="86"/>
                        <a:pt x="154" y="85"/>
                      </a:cubicBezTo>
                      <a:cubicBezTo>
                        <a:pt x="154" y="85"/>
                        <a:pt x="154" y="85"/>
                        <a:pt x="154" y="84"/>
                      </a:cubicBezTo>
                      <a:cubicBezTo>
                        <a:pt x="155" y="84"/>
                        <a:pt x="155" y="83"/>
                        <a:pt x="156" y="85"/>
                      </a:cubicBezTo>
                      <a:cubicBezTo>
                        <a:pt x="155" y="85"/>
                        <a:pt x="155" y="84"/>
                        <a:pt x="155" y="84"/>
                      </a:cubicBezTo>
                      <a:cubicBezTo>
                        <a:pt x="155" y="85"/>
                        <a:pt x="154" y="85"/>
                        <a:pt x="154" y="85"/>
                      </a:cubicBezTo>
                      <a:cubicBezTo>
                        <a:pt x="155" y="86"/>
                        <a:pt x="155" y="85"/>
                        <a:pt x="156" y="86"/>
                      </a:cubicBezTo>
                      <a:cubicBezTo>
                        <a:pt x="156" y="86"/>
                        <a:pt x="156" y="85"/>
                        <a:pt x="156" y="85"/>
                      </a:cubicBezTo>
                      <a:cubicBezTo>
                        <a:pt x="156" y="86"/>
                        <a:pt x="156" y="86"/>
                        <a:pt x="156" y="87"/>
                      </a:cubicBezTo>
                      <a:cubicBezTo>
                        <a:pt x="157" y="87"/>
                        <a:pt x="157" y="86"/>
                        <a:pt x="157" y="85"/>
                      </a:cubicBezTo>
                      <a:cubicBezTo>
                        <a:pt x="157" y="86"/>
                        <a:pt x="158" y="86"/>
                        <a:pt x="159" y="86"/>
                      </a:cubicBezTo>
                      <a:cubicBezTo>
                        <a:pt x="159" y="87"/>
                        <a:pt x="159" y="87"/>
                        <a:pt x="159" y="88"/>
                      </a:cubicBezTo>
                      <a:cubicBezTo>
                        <a:pt x="158" y="88"/>
                        <a:pt x="158" y="89"/>
                        <a:pt x="157" y="87"/>
                      </a:cubicBezTo>
                      <a:close/>
                      <a:moveTo>
                        <a:pt x="154" y="75"/>
                      </a:moveTo>
                      <a:cubicBezTo>
                        <a:pt x="154" y="76"/>
                        <a:pt x="154" y="76"/>
                        <a:pt x="154" y="77"/>
                      </a:cubicBezTo>
                      <a:cubicBezTo>
                        <a:pt x="154" y="77"/>
                        <a:pt x="154" y="77"/>
                        <a:pt x="154" y="77"/>
                      </a:cubicBezTo>
                      <a:cubicBezTo>
                        <a:pt x="153" y="77"/>
                        <a:pt x="154" y="76"/>
                        <a:pt x="154" y="75"/>
                      </a:cubicBezTo>
                      <a:close/>
                      <a:moveTo>
                        <a:pt x="159" y="114"/>
                      </a:moveTo>
                      <a:cubicBezTo>
                        <a:pt x="158" y="114"/>
                        <a:pt x="159" y="114"/>
                        <a:pt x="159" y="114"/>
                      </a:cubicBezTo>
                      <a:cubicBezTo>
                        <a:pt x="159" y="115"/>
                        <a:pt x="159" y="115"/>
                        <a:pt x="159" y="115"/>
                      </a:cubicBezTo>
                      <a:cubicBezTo>
                        <a:pt x="159" y="115"/>
                        <a:pt x="159" y="115"/>
                        <a:pt x="159" y="115"/>
                      </a:cubicBezTo>
                      <a:cubicBezTo>
                        <a:pt x="159" y="114"/>
                        <a:pt x="159" y="114"/>
                        <a:pt x="159" y="114"/>
                      </a:cubicBezTo>
                      <a:close/>
                      <a:moveTo>
                        <a:pt x="163" y="74"/>
                      </a:moveTo>
                      <a:cubicBezTo>
                        <a:pt x="163" y="74"/>
                        <a:pt x="163" y="74"/>
                        <a:pt x="163" y="74"/>
                      </a:cubicBezTo>
                      <a:cubicBezTo>
                        <a:pt x="163" y="74"/>
                        <a:pt x="163" y="73"/>
                        <a:pt x="163" y="74"/>
                      </a:cubicBezTo>
                      <a:cubicBezTo>
                        <a:pt x="163" y="74"/>
                        <a:pt x="163" y="75"/>
                        <a:pt x="163" y="76"/>
                      </a:cubicBezTo>
                      <a:cubicBezTo>
                        <a:pt x="164" y="78"/>
                        <a:pt x="165" y="77"/>
                        <a:pt x="167" y="76"/>
                      </a:cubicBezTo>
                      <a:cubicBezTo>
                        <a:pt x="167" y="77"/>
                        <a:pt x="167" y="77"/>
                        <a:pt x="167" y="77"/>
                      </a:cubicBezTo>
                      <a:cubicBezTo>
                        <a:pt x="167" y="79"/>
                        <a:pt x="166" y="77"/>
                        <a:pt x="165" y="78"/>
                      </a:cubicBezTo>
                      <a:cubicBezTo>
                        <a:pt x="165" y="78"/>
                        <a:pt x="164" y="78"/>
                        <a:pt x="164" y="78"/>
                      </a:cubicBezTo>
                      <a:cubicBezTo>
                        <a:pt x="163" y="77"/>
                        <a:pt x="164" y="77"/>
                        <a:pt x="164" y="77"/>
                      </a:cubicBezTo>
                      <a:cubicBezTo>
                        <a:pt x="163" y="77"/>
                        <a:pt x="162" y="76"/>
                        <a:pt x="162" y="77"/>
                      </a:cubicBezTo>
                      <a:cubicBezTo>
                        <a:pt x="162" y="77"/>
                        <a:pt x="162" y="77"/>
                        <a:pt x="163" y="77"/>
                      </a:cubicBezTo>
                      <a:cubicBezTo>
                        <a:pt x="162" y="78"/>
                        <a:pt x="162" y="78"/>
                        <a:pt x="162" y="79"/>
                      </a:cubicBezTo>
                      <a:cubicBezTo>
                        <a:pt x="162" y="78"/>
                        <a:pt x="162" y="78"/>
                        <a:pt x="161" y="78"/>
                      </a:cubicBezTo>
                      <a:cubicBezTo>
                        <a:pt x="161" y="77"/>
                        <a:pt x="162" y="77"/>
                        <a:pt x="162" y="76"/>
                      </a:cubicBezTo>
                      <a:cubicBezTo>
                        <a:pt x="162" y="77"/>
                        <a:pt x="160" y="75"/>
                        <a:pt x="160" y="77"/>
                      </a:cubicBezTo>
                      <a:cubicBezTo>
                        <a:pt x="160" y="76"/>
                        <a:pt x="159" y="77"/>
                        <a:pt x="159" y="76"/>
                      </a:cubicBezTo>
                      <a:cubicBezTo>
                        <a:pt x="158" y="75"/>
                        <a:pt x="157" y="77"/>
                        <a:pt x="156" y="76"/>
                      </a:cubicBezTo>
                      <a:cubicBezTo>
                        <a:pt x="156" y="76"/>
                        <a:pt x="156" y="77"/>
                        <a:pt x="156" y="77"/>
                      </a:cubicBezTo>
                      <a:cubicBezTo>
                        <a:pt x="155" y="77"/>
                        <a:pt x="155" y="78"/>
                        <a:pt x="154" y="76"/>
                      </a:cubicBezTo>
                      <a:cubicBezTo>
                        <a:pt x="155" y="77"/>
                        <a:pt x="155" y="77"/>
                        <a:pt x="154" y="77"/>
                      </a:cubicBezTo>
                      <a:cubicBezTo>
                        <a:pt x="154" y="76"/>
                        <a:pt x="154" y="76"/>
                        <a:pt x="154" y="76"/>
                      </a:cubicBezTo>
                      <a:cubicBezTo>
                        <a:pt x="155" y="75"/>
                        <a:pt x="155" y="75"/>
                        <a:pt x="155" y="75"/>
                      </a:cubicBezTo>
                      <a:cubicBezTo>
                        <a:pt x="155" y="76"/>
                        <a:pt x="155" y="76"/>
                        <a:pt x="155" y="76"/>
                      </a:cubicBezTo>
                      <a:cubicBezTo>
                        <a:pt x="156" y="77"/>
                        <a:pt x="156" y="75"/>
                        <a:pt x="157" y="75"/>
                      </a:cubicBezTo>
                      <a:cubicBezTo>
                        <a:pt x="156" y="75"/>
                        <a:pt x="155" y="75"/>
                        <a:pt x="155" y="75"/>
                      </a:cubicBezTo>
                      <a:cubicBezTo>
                        <a:pt x="155" y="74"/>
                        <a:pt x="157" y="74"/>
                        <a:pt x="157" y="76"/>
                      </a:cubicBezTo>
                      <a:cubicBezTo>
                        <a:pt x="158" y="76"/>
                        <a:pt x="158" y="75"/>
                        <a:pt x="159" y="75"/>
                      </a:cubicBezTo>
                      <a:cubicBezTo>
                        <a:pt x="159" y="75"/>
                        <a:pt x="158" y="75"/>
                        <a:pt x="158" y="75"/>
                      </a:cubicBezTo>
                      <a:cubicBezTo>
                        <a:pt x="159" y="74"/>
                        <a:pt x="160" y="75"/>
                        <a:pt x="160" y="73"/>
                      </a:cubicBezTo>
                      <a:cubicBezTo>
                        <a:pt x="160" y="74"/>
                        <a:pt x="161" y="73"/>
                        <a:pt x="161" y="74"/>
                      </a:cubicBezTo>
                      <a:cubicBezTo>
                        <a:pt x="161" y="73"/>
                        <a:pt x="161" y="73"/>
                        <a:pt x="161" y="73"/>
                      </a:cubicBezTo>
                      <a:cubicBezTo>
                        <a:pt x="161" y="72"/>
                        <a:pt x="161" y="73"/>
                        <a:pt x="161" y="72"/>
                      </a:cubicBezTo>
                      <a:cubicBezTo>
                        <a:pt x="161" y="73"/>
                        <a:pt x="162" y="72"/>
                        <a:pt x="162" y="73"/>
                      </a:cubicBezTo>
                      <a:cubicBezTo>
                        <a:pt x="162" y="73"/>
                        <a:pt x="162" y="73"/>
                        <a:pt x="162" y="72"/>
                      </a:cubicBezTo>
                      <a:cubicBezTo>
                        <a:pt x="162" y="72"/>
                        <a:pt x="163" y="73"/>
                        <a:pt x="163" y="72"/>
                      </a:cubicBezTo>
                      <a:cubicBezTo>
                        <a:pt x="163" y="73"/>
                        <a:pt x="163" y="73"/>
                        <a:pt x="163" y="73"/>
                      </a:cubicBezTo>
                      <a:cubicBezTo>
                        <a:pt x="163" y="73"/>
                        <a:pt x="164" y="73"/>
                        <a:pt x="165" y="73"/>
                      </a:cubicBezTo>
                      <a:cubicBezTo>
                        <a:pt x="165" y="73"/>
                        <a:pt x="163" y="73"/>
                        <a:pt x="164" y="74"/>
                      </a:cubicBezTo>
                      <a:cubicBezTo>
                        <a:pt x="164" y="74"/>
                        <a:pt x="164" y="74"/>
                        <a:pt x="163" y="74"/>
                      </a:cubicBezTo>
                      <a:close/>
                      <a:moveTo>
                        <a:pt x="159" y="75"/>
                      </a:moveTo>
                      <a:cubicBezTo>
                        <a:pt x="160" y="75"/>
                        <a:pt x="160" y="75"/>
                        <a:pt x="160" y="75"/>
                      </a:cubicBezTo>
                      <a:cubicBezTo>
                        <a:pt x="160" y="75"/>
                        <a:pt x="160" y="75"/>
                        <a:pt x="160" y="75"/>
                      </a:cubicBezTo>
                      <a:cubicBezTo>
                        <a:pt x="160" y="75"/>
                        <a:pt x="161" y="74"/>
                        <a:pt x="160" y="74"/>
                      </a:cubicBezTo>
                      <a:cubicBezTo>
                        <a:pt x="160" y="75"/>
                        <a:pt x="159" y="74"/>
                        <a:pt x="159" y="75"/>
                      </a:cubicBezTo>
                      <a:close/>
                      <a:moveTo>
                        <a:pt x="159" y="98"/>
                      </a:moveTo>
                      <a:cubicBezTo>
                        <a:pt x="159" y="98"/>
                        <a:pt x="160" y="97"/>
                        <a:pt x="159" y="97"/>
                      </a:cubicBezTo>
                      <a:cubicBezTo>
                        <a:pt x="159" y="97"/>
                        <a:pt x="159" y="96"/>
                        <a:pt x="160" y="96"/>
                      </a:cubicBezTo>
                      <a:cubicBezTo>
                        <a:pt x="160" y="96"/>
                        <a:pt x="159" y="97"/>
                        <a:pt x="159" y="97"/>
                      </a:cubicBezTo>
                      <a:cubicBezTo>
                        <a:pt x="160" y="98"/>
                        <a:pt x="160" y="96"/>
                        <a:pt x="161" y="96"/>
                      </a:cubicBezTo>
                      <a:cubicBezTo>
                        <a:pt x="161" y="98"/>
                        <a:pt x="161" y="98"/>
                        <a:pt x="161" y="98"/>
                      </a:cubicBezTo>
                      <a:cubicBezTo>
                        <a:pt x="160" y="97"/>
                        <a:pt x="160" y="97"/>
                        <a:pt x="159" y="98"/>
                      </a:cubicBezTo>
                      <a:close/>
                      <a:moveTo>
                        <a:pt x="161" y="111"/>
                      </a:moveTo>
                      <a:cubicBezTo>
                        <a:pt x="161" y="110"/>
                        <a:pt x="161" y="110"/>
                        <a:pt x="160" y="110"/>
                      </a:cubicBezTo>
                      <a:cubicBezTo>
                        <a:pt x="160" y="110"/>
                        <a:pt x="161" y="110"/>
                        <a:pt x="161" y="109"/>
                      </a:cubicBezTo>
                      <a:cubicBezTo>
                        <a:pt x="161" y="109"/>
                        <a:pt x="161" y="109"/>
                        <a:pt x="162" y="110"/>
                      </a:cubicBezTo>
                      <a:cubicBezTo>
                        <a:pt x="162" y="109"/>
                        <a:pt x="162" y="109"/>
                        <a:pt x="162" y="108"/>
                      </a:cubicBezTo>
                      <a:cubicBezTo>
                        <a:pt x="162" y="109"/>
                        <a:pt x="163" y="109"/>
                        <a:pt x="164" y="109"/>
                      </a:cubicBezTo>
                      <a:cubicBezTo>
                        <a:pt x="164" y="108"/>
                        <a:pt x="163" y="109"/>
                        <a:pt x="163" y="108"/>
                      </a:cubicBezTo>
                      <a:cubicBezTo>
                        <a:pt x="163" y="108"/>
                        <a:pt x="164" y="108"/>
                        <a:pt x="164" y="109"/>
                      </a:cubicBezTo>
                      <a:cubicBezTo>
                        <a:pt x="163" y="109"/>
                        <a:pt x="162" y="110"/>
                        <a:pt x="161" y="111"/>
                      </a:cubicBezTo>
                      <a:close/>
                      <a:moveTo>
                        <a:pt x="160" y="106"/>
                      </a:moveTo>
                      <a:cubicBezTo>
                        <a:pt x="161" y="106"/>
                        <a:pt x="161" y="106"/>
                        <a:pt x="161" y="105"/>
                      </a:cubicBezTo>
                      <a:cubicBezTo>
                        <a:pt x="161" y="105"/>
                        <a:pt x="162" y="104"/>
                        <a:pt x="162" y="104"/>
                      </a:cubicBezTo>
                      <a:cubicBezTo>
                        <a:pt x="162" y="104"/>
                        <a:pt x="161" y="104"/>
                        <a:pt x="162" y="104"/>
                      </a:cubicBezTo>
                      <a:cubicBezTo>
                        <a:pt x="161" y="103"/>
                        <a:pt x="161" y="104"/>
                        <a:pt x="161" y="103"/>
                      </a:cubicBezTo>
                      <a:cubicBezTo>
                        <a:pt x="160" y="102"/>
                        <a:pt x="161" y="103"/>
                        <a:pt x="161" y="103"/>
                      </a:cubicBezTo>
                      <a:cubicBezTo>
                        <a:pt x="162" y="102"/>
                        <a:pt x="161" y="100"/>
                        <a:pt x="162" y="100"/>
                      </a:cubicBezTo>
                      <a:cubicBezTo>
                        <a:pt x="162" y="100"/>
                        <a:pt x="162" y="100"/>
                        <a:pt x="162" y="101"/>
                      </a:cubicBezTo>
                      <a:cubicBezTo>
                        <a:pt x="162" y="101"/>
                        <a:pt x="162" y="100"/>
                        <a:pt x="163" y="100"/>
                      </a:cubicBezTo>
                      <a:cubicBezTo>
                        <a:pt x="163" y="101"/>
                        <a:pt x="162" y="101"/>
                        <a:pt x="162" y="101"/>
                      </a:cubicBezTo>
                      <a:cubicBezTo>
                        <a:pt x="163" y="102"/>
                        <a:pt x="164" y="102"/>
                        <a:pt x="165" y="102"/>
                      </a:cubicBezTo>
                      <a:cubicBezTo>
                        <a:pt x="165" y="103"/>
                        <a:pt x="164" y="102"/>
                        <a:pt x="164" y="102"/>
                      </a:cubicBezTo>
                      <a:cubicBezTo>
                        <a:pt x="164" y="102"/>
                        <a:pt x="164" y="103"/>
                        <a:pt x="164" y="103"/>
                      </a:cubicBezTo>
                      <a:cubicBezTo>
                        <a:pt x="165" y="103"/>
                        <a:pt x="164" y="103"/>
                        <a:pt x="164" y="104"/>
                      </a:cubicBezTo>
                      <a:cubicBezTo>
                        <a:pt x="164" y="103"/>
                        <a:pt x="163" y="103"/>
                        <a:pt x="162" y="103"/>
                      </a:cubicBezTo>
                      <a:cubicBezTo>
                        <a:pt x="163" y="104"/>
                        <a:pt x="162" y="105"/>
                        <a:pt x="163" y="105"/>
                      </a:cubicBezTo>
                      <a:cubicBezTo>
                        <a:pt x="163" y="104"/>
                        <a:pt x="163" y="104"/>
                        <a:pt x="163" y="104"/>
                      </a:cubicBezTo>
                      <a:cubicBezTo>
                        <a:pt x="163" y="103"/>
                        <a:pt x="163" y="104"/>
                        <a:pt x="163" y="103"/>
                      </a:cubicBezTo>
                      <a:cubicBezTo>
                        <a:pt x="163" y="103"/>
                        <a:pt x="164" y="104"/>
                        <a:pt x="164" y="104"/>
                      </a:cubicBezTo>
                      <a:cubicBezTo>
                        <a:pt x="165" y="103"/>
                        <a:pt x="166" y="104"/>
                        <a:pt x="168" y="103"/>
                      </a:cubicBezTo>
                      <a:cubicBezTo>
                        <a:pt x="168" y="104"/>
                        <a:pt x="168" y="104"/>
                        <a:pt x="168" y="104"/>
                      </a:cubicBezTo>
                      <a:cubicBezTo>
                        <a:pt x="167" y="105"/>
                        <a:pt x="165" y="105"/>
                        <a:pt x="163" y="105"/>
                      </a:cubicBezTo>
                      <a:cubicBezTo>
                        <a:pt x="163" y="106"/>
                        <a:pt x="161" y="106"/>
                        <a:pt x="161" y="106"/>
                      </a:cubicBezTo>
                      <a:cubicBezTo>
                        <a:pt x="161" y="106"/>
                        <a:pt x="161" y="106"/>
                        <a:pt x="161" y="106"/>
                      </a:cubicBezTo>
                      <a:cubicBezTo>
                        <a:pt x="161" y="106"/>
                        <a:pt x="161" y="107"/>
                        <a:pt x="162" y="108"/>
                      </a:cubicBezTo>
                      <a:cubicBezTo>
                        <a:pt x="161" y="108"/>
                        <a:pt x="161" y="108"/>
                        <a:pt x="161" y="108"/>
                      </a:cubicBezTo>
                      <a:cubicBezTo>
                        <a:pt x="161" y="107"/>
                        <a:pt x="161" y="106"/>
                        <a:pt x="160" y="106"/>
                      </a:cubicBezTo>
                      <a:close/>
                      <a:moveTo>
                        <a:pt x="161" y="96"/>
                      </a:moveTo>
                      <a:cubicBezTo>
                        <a:pt x="161" y="96"/>
                        <a:pt x="161" y="96"/>
                        <a:pt x="161" y="96"/>
                      </a:cubicBezTo>
                      <a:cubicBezTo>
                        <a:pt x="162" y="96"/>
                        <a:pt x="162" y="96"/>
                        <a:pt x="162" y="96"/>
                      </a:cubicBezTo>
                      <a:cubicBezTo>
                        <a:pt x="162" y="96"/>
                        <a:pt x="162" y="97"/>
                        <a:pt x="161" y="97"/>
                      </a:cubicBezTo>
                      <a:cubicBezTo>
                        <a:pt x="162" y="97"/>
                        <a:pt x="162" y="97"/>
                        <a:pt x="162" y="97"/>
                      </a:cubicBezTo>
                      <a:cubicBezTo>
                        <a:pt x="161" y="97"/>
                        <a:pt x="161" y="97"/>
                        <a:pt x="161" y="97"/>
                      </a:cubicBezTo>
                      <a:cubicBezTo>
                        <a:pt x="161" y="97"/>
                        <a:pt x="162" y="97"/>
                        <a:pt x="161" y="96"/>
                      </a:cubicBezTo>
                      <a:close/>
                      <a:moveTo>
                        <a:pt x="162" y="93"/>
                      </a:moveTo>
                      <a:cubicBezTo>
                        <a:pt x="162" y="93"/>
                        <a:pt x="163" y="93"/>
                        <a:pt x="163" y="93"/>
                      </a:cubicBezTo>
                      <a:cubicBezTo>
                        <a:pt x="163" y="93"/>
                        <a:pt x="163" y="92"/>
                        <a:pt x="163" y="92"/>
                      </a:cubicBezTo>
                      <a:cubicBezTo>
                        <a:pt x="162" y="92"/>
                        <a:pt x="162" y="93"/>
                        <a:pt x="162" y="93"/>
                      </a:cubicBezTo>
                      <a:cubicBezTo>
                        <a:pt x="162" y="92"/>
                        <a:pt x="162" y="92"/>
                        <a:pt x="162" y="91"/>
                      </a:cubicBezTo>
                      <a:cubicBezTo>
                        <a:pt x="161" y="91"/>
                        <a:pt x="161" y="91"/>
                        <a:pt x="161" y="91"/>
                      </a:cubicBezTo>
                      <a:cubicBezTo>
                        <a:pt x="161" y="90"/>
                        <a:pt x="162" y="90"/>
                        <a:pt x="162" y="90"/>
                      </a:cubicBezTo>
                      <a:cubicBezTo>
                        <a:pt x="162" y="90"/>
                        <a:pt x="162" y="90"/>
                        <a:pt x="162" y="90"/>
                      </a:cubicBezTo>
                      <a:cubicBezTo>
                        <a:pt x="162" y="91"/>
                        <a:pt x="163" y="90"/>
                        <a:pt x="163" y="91"/>
                      </a:cubicBezTo>
                      <a:cubicBezTo>
                        <a:pt x="163" y="91"/>
                        <a:pt x="163" y="91"/>
                        <a:pt x="163" y="91"/>
                      </a:cubicBezTo>
                      <a:cubicBezTo>
                        <a:pt x="163" y="92"/>
                        <a:pt x="163" y="92"/>
                        <a:pt x="163" y="92"/>
                      </a:cubicBezTo>
                      <a:cubicBezTo>
                        <a:pt x="163" y="93"/>
                        <a:pt x="163" y="94"/>
                        <a:pt x="162" y="93"/>
                      </a:cubicBezTo>
                      <a:close/>
                      <a:moveTo>
                        <a:pt x="164" y="97"/>
                      </a:moveTo>
                      <a:cubicBezTo>
                        <a:pt x="164" y="97"/>
                        <a:pt x="164" y="97"/>
                        <a:pt x="164" y="96"/>
                      </a:cubicBezTo>
                      <a:cubicBezTo>
                        <a:pt x="164" y="96"/>
                        <a:pt x="164" y="96"/>
                        <a:pt x="164" y="96"/>
                      </a:cubicBezTo>
                      <a:cubicBezTo>
                        <a:pt x="164" y="95"/>
                        <a:pt x="165" y="97"/>
                        <a:pt x="165" y="96"/>
                      </a:cubicBezTo>
                      <a:cubicBezTo>
                        <a:pt x="165" y="96"/>
                        <a:pt x="165" y="97"/>
                        <a:pt x="164" y="97"/>
                      </a:cubicBezTo>
                      <a:close/>
                      <a:moveTo>
                        <a:pt x="162" y="66"/>
                      </a:moveTo>
                      <a:cubicBezTo>
                        <a:pt x="162" y="66"/>
                        <a:pt x="162" y="66"/>
                        <a:pt x="162" y="66"/>
                      </a:cubicBezTo>
                      <a:cubicBezTo>
                        <a:pt x="163" y="66"/>
                        <a:pt x="162" y="66"/>
                        <a:pt x="162" y="67"/>
                      </a:cubicBezTo>
                      <a:cubicBezTo>
                        <a:pt x="162" y="67"/>
                        <a:pt x="161" y="67"/>
                        <a:pt x="161" y="66"/>
                      </a:cubicBezTo>
                      <a:cubicBezTo>
                        <a:pt x="161" y="67"/>
                        <a:pt x="161" y="68"/>
                        <a:pt x="160" y="67"/>
                      </a:cubicBezTo>
                      <a:cubicBezTo>
                        <a:pt x="161" y="67"/>
                        <a:pt x="161" y="67"/>
                        <a:pt x="160" y="66"/>
                      </a:cubicBezTo>
                      <a:cubicBezTo>
                        <a:pt x="161" y="67"/>
                        <a:pt x="161" y="65"/>
                        <a:pt x="162" y="66"/>
                      </a:cubicBezTo>
                      <a:cubicBezTo>
                        <a:pt x="162" y="65"/>
                        <a:pt x="162" y="66"/>
                        <a:pt x="161" y="65"/>
                      </a:cubicBezTo>
                      <a:cubicBezTo>
                        <a:pt x="162" y="64"/>
                        <a:pt x="162" y="66"/>
                        <a:pt x="162" y="66"/>
                      </a:cubicBezTo>
                      <a:close/>
                      <a:moveTo>
                        <a:pt x="166" y="88"/>
                      </a:moveTo>
                      <a:cubicBezTo>
                        <a:pt x="166" y="88"/>
                        <a:pt x="166" y="88"/>
                        <a:pt x="167" y="89"/>
                      </a:cubicBezTo>
                      <a:cubicBezTo>
                        <a:pt x="167" y="88"/>
                        <a:pt x="167" y="88"/>
                        <a:pt x="167" y="88"/>
                      </a:cubicBezTo>
                      <a:cubicBezTo>
                        <a:pt x="167" y="87"/>
                        <a:pt x="167" y="87"/>
                        <a:pt x="167" y="86"/>
                      </a:cubicBezTo>
                      <a:cubicBezTo>
                        <a:pt x="167" y="86"/>
                        <a:pt x="167" y="87"/>
                        <a:pt x="168" y="86"/>
                      </a:cubicBezTo>
                      <a:cubicBezTo>
                        <a:pt x="168" y="87"/>
                        <a:pt x="167" y="87"/>
                        <a:pt x="168" y="87"/>
                      </a:cubicBezTo>
                      <a:cubicBezTo>
                        <a:pt x="167" y="87"/>
                        <a:pt x="167" y="88"/>
                        <a:pt x="167" y="89"/>
                      </a:cubicBezTo>
                      <a:cubicBezTo>
                        <a:pt x="167" y="90"/>
                        <a:pt x="167" y="89"/>
                        <a:pt x="168" y="89"/>
                      </a:cubicBezTo>
                      <a:cubicBezTo>
                        <a:pt x="168" y="88"/>
                        <a:pt x="167" y="90"/>
                        <a:pt x="167" y="89"/>
                      </a:cubicBezTo>
                      <a:cubicBezTo>
                        <a:pt x="168" y="88"/>
                        <a:pt x="168" y="88"/>
                        <a:pt x="169" y="90"/>
                      </a:cubicBezTo>
                      <a:cubicBezTo>
                        <a:pt x="168" y="90"/>
                        <a:pt x="168" y="90"/>
                        <a:pt x="168" y="90"/>
                      </a:cubicBezTo>
                      <a:cubicBezTo>
                        <a:pt x="168" y="90"/>
                        <a:pt x="167" y="91"/>
                        <a:pt x="166" y="91"/>
                      </a:cubicBezTo>
                      <a:cubicBezTo>
                        <a:pt x="166" y="92"/>
                        <a:pt x="167" y="92"/>
                        <a:pt x="167" y="93"/>
                      </a:cubicBezTo>
                      <a:cubicBezTo>
                        <a:pt x="166" y="93"/>
                        <a:pt x="167" y="93"/>
                        <a:pt x="166" y="94"/>
                      </a:cubicBezTo>
                      <a:cubicBezTo>
                        <a:pt x="166" y="93"/>
                        <a:pt x="166" y="93"/>
                        <a:pt x="165" y="93"/>
                      </a:cubicBezTo>
                      <a:cubicBezTo>
                        <a:pt x="165" y="92"/>
                        <a:pt x="165" y="92"/>
                        <a:pt x="165" y="92"/>
                      </a:cubicBezTo>
                      <a:cubicBezTo>
                        <a:pt x="165" y="91"/>
                        <a:pt x="164" y="91"/>
                        <a:pt x="164" y="91"/>
                      </a:cubicBezTo>
                      <a:cubicBezTo>
                        <a:pt x="164" y="90"/>
                        <a:pt x="164" y="91"/>
                        <a:pt x="164" y="91"/>
                      </a:cubicBezTo>
                      <a:cubicBezTo>
                        <a:pt x="164" y="91"/>
                        <a:pt x="164" y="91"/>
                        <a:pt x="164" y="91"/>
                      </a:cubicBezTo>
                      <a:cubicBezTo>
                        <a:pt x="164" y="90"/>
                        <a:pt x="164" y="90"/>
                        <a:pt x="164" y="90"/>
                      </a:cubicBezTo>
                      <a:cubicBezTo>
                        <a:pt x="164" y="90"/>
                        <a:pt x="166" y="90"/>
                        <a:pt x="166" y="88"/>
                      </a:cubicBezTo>
                      <a:close/>
                      <a:moveTo>
                        <a:pt x="168" y="96"/>
                      </a:moveTo>
                      <a:cubicBezTo>
                        <a:pt x="167" y="96"/>
                        <a:pt x="168" y="96"/>
                        <a:pt x="167" y="96"/>
                      </a:cubicBezTo>
                      <a:cubicBezTo>
                        <a:pt x="167" y="96"/>
                        <a:pt x="166" y="95"/>
                        <a:pt x="166" y="96"/>
                      </a:cubicBezTo>
                      <a:cubicBezTo>
                        <a:pt x="166" y="96"/>
                        <a:pt x="166" y="95"/>
                        <a:pt x="166" y="95"/>
                      </a:cubicBezTo>
                      <a:cubicBezTo>
                        <a:pt x="166" y="95"/>
                        <a:pt x="167" y="95"/>
                        <a:pt x="167" y="95"/>
                      </a:cubicBezTo>
                      <a:cubicBezTo>
                        <a:pt x="167" y="96"/>
                        <a:pt x="168" y="95"/>
                        <a:pt x="168" y="96"/>
                      </a:cubicBezTo>
                      <a:close/>
                      <a:moveTo>
                        <a:pt x="175" y="106"/>
                      </a:moveTo>
                      <a:cubicBezTo>
                        <a:pt x="175" y="106"/>
                        <a:pt x="175" y="106"/>
                        <a:pt x="175" y="106"/>
                      </a:cubicBezTo>
                      <a:cubicBezTo>
                        <a:pt x="175" y="106"/>
                        <a:pt x="175" y="106"/>
                        <a:pt x="175" y="106"/>
                      </a:cubicBezTo>
                      <a:close/>
                      <a:moveTo>
                        <a:pt x="175" y="106"/>
                      </a:moveTo>
                      <a:cubicBezTo>
                        <a:pt x="175" y="106"/>
                        <a:pt x="175" y="106"/>
                        <a:pt x="175" y="106"/>
                      </a:cubicBezTo>
                      <a:cubicBezTo>
                        <a:pt x="175" y="106"/>
                        <a:pt x="175" y="106"/>
                        <a:pt x="175" y="106"/>
                      </a:cubicBezTo>
                      <a:close/>
                      <a:moveTo>
                        <a:pt x="176" y="107"/>
                      </a:moveTo>
                      <a:cubicBezTo>
                        <a:pt x="176" y="107"/>
                        <a:pt x="175" y="108"/>
                        <a:pt x="174" y="107"/>
                      </a:cubicBezTo>
                      <a:cubicBezTo>
                        <a:pt x="174" y="107"/>
                        <a:pt x="174" y="108"/>
                        <a:pt x="174" y="109"/>
                      </a:cubicBezTo>
                      <a:cubicBezTo>
                        <a:pt x="173" y="109"/>
                        <a:pt x="172" y="109"/>
                        <a:pt x="172" y="110"/>
                      </a:cubicBezTo>
                      <a:cubicBezTo>
                        <a:pt x="172" y="110"/>
                        <a:pt x="171" y="110"/>
                        <a:pt x="171" y="110"/>
                      </a:cubicBezTo>
                      <a:cubicBezTo>
                        <a:pt x="171" y="109"/>
                        <a:pt x="172" y="109"/>
                        <a:pt x="172" y="108"/>
                      </a:cubicBezTo>
                      <a:cubicBezTo>
                        <a:pt x="172" y="108"/>
                        <a:pt x="172" y="109"/>
                        <a:pt x="171" y="109"/>
                      </a:cubicBezTo>
                      <a:cubicBezTo>
                        <a:pt x="171" y="108"/>
                        <a:pt x="171" y="108"/>
                        <a:pt x="170" y="108"/>
                      </a:cubicBezTo>
                      <a:cubicBezTo>
                        <a:pt x="171" y="108"/>
                        <a:pt x="172" y="108"/>
                        <a:pt x="171" y="106"/>
                      </a:cubicBezTo>
                      <a:cubicBezTo>
                        <a:pt x="171" y="107"/>
                        <a:pt x="172" y="106"/>
                        <a:pt x="173" y="106"/>
                      </a:cubicBezTo>
                      <a:cubicBezTo>
                        <a:pt x="173" y="107"/>
                        <a:pt x="173" y="107"/>
                        <a:pt x="173" y="107"/>
                      </a:cubicBezTo>
                      <a:cubicBezTo>
                        <a:pt x="173" y="107"/>
                        <a:pt x="174" y="107"/>
                        <a:pt x="175" y="106"/>
                      </a:cubicBezTo>
                      <a:cubicBezTo>
                        <a:pt x="175" y="107"/>
                        <a:pt x="176" y="106"/>
                        <a:pt x="176" y="107"/>
                      </a:cubicBezTo>
                      <a:close/>
                      <a:moveTo>
                        <a:pt x="173" y="107"/>
                      </a:moveTo>
                      <a:cubicBezTo>
                        <a:pt x="173" y="108"/>
                        <a:pt x="172" y="108"/>
                        <a:pt x="172" y="108"/>
                      </a:cubicBezTo>
                      <a:cubicBezTo>
                        <a:pt x="173" y="109"/>
                        <a:pt x="174" y="108"/>
                        <a:pt x="173" y="107"/>
                      </a:cubicBezTo>
                      <a:close/>
                      <a:moveTo>
                        <a:pt x="169" y="91"/>
                      </a:moveTo>
                      <a:cubicBezTo>
                        <a:pt x="169" y="91"/>
                        <a:pt x="169" y="91"/>
                        <a:pt x="169" y="92"/>
                      </a:cubicBezTo>
                      <a:cubicBezTo>
                        <a:pt x="169" y="92"/>
                        <a:pt x="169" y="92"/>
                        <a:pt x="169" y="92"/>
                      </a:cubicBezTo>
                      <a:cubicBezTo>
                        <a:pt x="169" y="92"/>
                        <a:pt x="169" y="92"/>
                        <a:pt x="169" y="92"/>
                      </a:cubicBezTo>
                      <a:cubicBezTo>
                        <a:pt x="169" y="92"/>
                        <a:pt x="168" y="92"/>
                        <a:pt x="169" y="91"/>
                      </a:cubicBezTo>
                      <a:close/>
                      <a:moveTo>
                        <a:pt x="172" y="95"/>
                      </a:moveTo>
                      <a:cubicBezTo>
                        <a:pt x="172" y="96"/>
                        <a:pt x="172" y="96"/>
                        <a:pt x="171" y="96"/>
                      </a:cubicBezTo>
                      <a:cubicBezTo>
                        <a:pt x="171" y="94"/>
                        <a:pt x="171" y="94"/>
                        <a:pt x="171" y="94"/>
                      </a:cubicBezTo>
                      <a:cubicBezTo>
                        <a:pt x="170" y="94"/>
                        <a:pt x="171" y="95"/>
                        <a:pt x="170" y="95"/>
                      </a:cubicBezTo>
                      <a:cubicBezTo>
                        <a:pt x="170" y="95"/>
                        <a:pt x="170" y="95"/>
                        <a:pt x="170" y="94"/>
                      </a:cubicBezTo>
                      <a:cubicBezTo>
                        <a:pt x="170" y="94"/>
                        <a:pt x="170" y="93"/>
                        <a:pt x="171" y="93"/>
                      </a:cubicBezTo>
                      <a:cubicBezTo>
                        <a:pt x="171" y="93"/>
                        <a:pt x="170" y="93"/>
                        <a:pt x="170" y="92"/>
                      </a:cubicBezTo>
                      <a:cubicBezTo>
                        <a:pt x="170" y="92"/>
                        <a:pt x="171" y="92"/>
                        <a:pt x="171" y="92"/>
                      </a:cubicBezTo>
                      <a:cubicBezTo>
                        <a:pt x="171" y="92"/>
                        <a:pt x="171" y="92"/>
                        <a:pt x="171" y="93"/>
                      </a:cubicBezTo>
                      <a:cubicBezTo>
                        <a:pt x="171" y="93"/>
                        <a:pt x="171" y="92"/>
                        <a:pt x="171" y="92"/>
                      </a:cubicBezTo>
                      <a:cubicBezTo>
                        <a:pt x="171" y="92"/>
                        <a:pt x="171" y="91"/>
                        <a:pt x="171" y="91"/>
                      </a:cubicBezTo>
                      <a:cubicBezTo>
                        <a:pt x="171" y="91"/>
                        <a:pt x="171" y="92"/>
                        <a:pt x="171" y="91"/>
                      </a:cubicBezTo>
                      <a:cubicBezTo>
                        <a:pt x="172" y="91"/>
                        <a:pt x="172" y="91"/>
                        <a:pt x="173" y="91"/>
                      </a:cubicBezTo>
                      <a:cubicBezTo>
                        <a:pt x="173" y="92"/>
                        <a:pt x="173" y="91"/>
                        <a:pt x="173" y="92"/>
                      </a:cubicBezTo>
                      <a:cubicBezTo>
                        <a:pt x="173" y="92"/>
                        <a:pt x="173" y="92"/>
                        <a:pt x="174" y="91"/>
                      </a:cubicBezTo>
                      <a:cubicBezTo>
                        <a:pt x="173" y="91"/>
                        <a:pt x="173" y="91"/>
                        <a:pt x="173" y="91"/>
                      </a:cubicBezTo>
                      <a:cubicBezTo>
                        <a:pt x="173" y="91"/>
                        <a:pt x="173" y="90"/>
                        <a:pt x="174" y="90"/>
                      </a:cubicBezTo>
                      <a:cubicBezTo>
                        <a:pt x="174" y="90"/>
                        <a:pt x="174" y="90"/>
                        <a:pt x="174" y="91"/>
                      </a:cubicBezTo>
                      <a:cubicBezTo>
                        <a:pt x="175" y="91"/>
                        <a:pt x="175" y="90"/>
                        <a:pt x="176" y="90"/>
                      </a:cubicBezTo>
                      <a:cubicBezTo>
                        <a:pt x="176" y="90"/>
                        <a:pt x="176" y="91"/>
                        <a:pt x="176" y="91"/>
                      </a:cubicBezTo>
                      <a:cubicBezTo>
                        <a:pt x="176" y="91"/>
                        <a:pt x="177" y="90"/>
                        <a:pt x="176" y="90"/>
                      </a:cubicBezTo>
                      <a:cubicBezTo>
                        <a:pt x="177" y="90"/>
                        <a:pt x="178" y="90"/>
                        <a:pt x="179" y="92"/>
                      </a:cubicBezTo>
                      <a:cubicBezTo>
                        <a:pt x="178" y="92"/>
                        <a:pt x="177" y="92"/>
                        <a:pt x="176" y="92"/>
                      </a:cubicBezTo>
                      <a:cubicBezTo>
                        <a:pt x="176" y="92"/>
                        <a:pt x="176" y="92"/>
                        <a:pt x="177" y="92"/>
                      </a:cubicBezTo>
                      <a:cubicBezTo>
                        <a:pt x="176" y="91"/>
                        <a:pt x="176" y="92"/>
                        <a:pt x="175" y="93"/>
                      </a:cubicBezTo>
                      <a:cubicBezTo>
                        <a:pt x="175" y="93"/>
                        <a:pt x="175" y="93"/>
                        <a:pt x="175" y="92"/>
                      </a:cubicBezTo>
                      <a:cubicBezTo>
                        <a:pt x="174" y="93"/>
                        <a:pt x="173" y="92"/>
                        <a:pt x="172" y="93"/>
                      </a:cubicBezTo>
                      <a:cubicBezTo>
                        <a:pt x="172" y="94"/>
                        <a:pt x="172" y="96"/>
                        <a:pt x="172" y="95"/>
                      </a:cubicBezTo>
                      <a:close/>
                      <a:moveTo>
                        <a:pt x="175" y="104"/>
                      </a:moveTo>
                      <a:cubicBezTo>
                        <a:pt x="175" y="104"/>
                        <a:pt x="175" y="104"/>
                        <a:pt x="175" y="105"/>
                      </a:cubicBezTo>
                      <a:cubicBezTo>
                        <a:pt x="175" y="105"/>
                        <a:pt x="174" y="104"/>
                        <a:pt x="174" y="104"/>
                      </a:cubicBezTo>
                      <a:cubicBezTo>
                        <a:pt x="173" y="105"/>
                        <a:pt x="172" y="105"/>
                        <a:pt x="171" y="105"/>
                      </a:cubicBezTo>
                      <a:cubicBezTo>
                        <a:pt x="171" y="105"/>
                        <a:pt x="171" y="104"/>
                        <a:pt x="171" y="104"/>
                      </a:cubicBezTo>
                      <a:cubicBezTo>
                        <a:pt x="171" y="104"/>
                        <a:pt x="171" y="104"/>
                        <a:pt x="170" y="104"/>
                      </a:cubicBezTo>
                      <a:cubicBezTo>
                        <a:pt x="170" y="105"/>
                        <a:pt x="171" y="104"/>
                        <a:pt x="171" y="105"/>
                      </a:cubicBezTo>
                      <a:cubicBezTo>
                        <a:pt x="170" y="105"/>
                        <a:pt x="170" y="105"/>
                        <a:pt x="170" y="105"/>
                      </a:cubicBezTo>
                      <a:cubicBezTo>
                        <a:pt x="170" y="105"/>
                        <a:pt x="170" y="105"/>
                        <a:pt x="170" y="105"/>
                      </a:cubicBezTo>
                      <a:cubicBezTo>
                        <a:pt x="170" y="104"/>
                        <a:pt x="169" y="105"/>
                        <a:pt x="169" y="105"/>
                      </a:cubicBezTo>
                      <a:cubicBezTo>
                        <a:pt x="169" y="103"/>
                        <a:pt x="170" y="103"/>
                        <a:pt x="171" y="104"/>
                      </a:cubicBezTo>
                      <a:cubicBezTo>
                        <a:pt x="171" y="103"/>
                        <a:pt x="171" y="102"/>
                        <a:pt x="172" y="102"/>
                      </a:cubicBezTo>
                      <a:cubicBezTo>
                        <a:pt x="172" y="103"/>
                        <a:pt x="171" y="102"/>
                        <a:pt x="171" y="103"/>
                      </a:cubicBezTo>
                      <a:cubicBezTo>
                        <a:pt x="172" y="102"/>
                        <a:pt x="173" y="103"/>
                        <a:pt x="173" y="102"/>
                      </a:cubicBezTo>
                      <a:cubicBezTo>
                        <a:pt x="173" y="102"/>
                        <a:pt x="174" y="102"/>
                        <a:pt x="174" y="104"/>
                      </a:cubicBezTo>
                      <a:cubicBezTo>
                        <a:pt x="175" y="103"/>
                        <a:pt x="174" y="104"/>
                        <a:pt x="175" y="104"/>
                      </a:cubicBezTo>
                      <a:close/>
                      <a:moveTo>
                        <a:pt x="174" y="104"/>
                      </a:moveTo>
                      <a:cubicBezTo>
                        <a:pt x="173" y="104"/>
                        <a:pt x="173" y="104"/>
                        <a:pt x="173" y="104"/>
                      </a:cubicBezTo>
                      <a:cubicBezTo>
                        <a:pt x="174" y="104"/>
                        <a:pt x="174" y="104"/>
                        <a:pt x="174" y="104"/>
                      </a:cubicBezTo>
                      <a:close/>
                      <a:moveTo>
                        <a:pt x="170" y="75"/>
                      </a:moveTo>
                      <a:cubicBezTo>
                        <a:pt x="170" y="77"/>
                        <a:pt x="169" y="76"/>
                        <a:pt x="168" y="77"/>
                      </a:cubicBezTo>
                      <a:cubicBezTo>
                        <a:pt x="168" y="76"/>
                        <a:pt x="168" y="76"/>
                        <a:pt x="168" y="76"/>
                      </a:cubicBezTo>
                      <a:cubicBezTo>
                        <a:pt x="168" y="75"/>
                        <a:pt x="170" y="76"/>
                        <a:pt x="170" y="75"/>
                      </a:cubicBezTo>
                      <a:cubicBezTo>
                        <a:pt x="170" y="75"/>
                        <a:pt x="170" y="76"/>
                        <a:pt x="170" y="75"/>
                      </a:cubicBezTo>
                      <a:close/>
                      <a:moveTo>
                        <a:pt x="173" y="87"/>
                      </a:moveTo>
                      <a:cubicBezTo>
                        <a:pt x="173" y="87"/>
                        <a:pt x="173" y="86"/>
                        <a:pt x="173" y="86"/>
                      </a:cubicBezTo>
                      <a:cubicBezTo>
                        <a:pt x="172" y="87"/>
                        <a:pt x="171" y="87"/>
                        <a:pt x="170" y="86"/>
                      </a:cubicBezTo>
                      <a:cubicBezTo>
                        <a:pt x="170" y="86"/>
                        <a:pt x="170" y="86"/>
                        <a:pt x="170" y="87"/>
                      </a:cubicBezTo>
                      <a:cubicBezTo>
                        <a:pt x="170" y="86"/>
                        <a:pt x="170" y="87"/>
                        <a:pt x="170" y="87"/>
                      </a:cubicBezTo>
                      <a:cubicBezTo>
                        <a:pt x="169" y="86"/>
                        <a:pt x="169" y="86"/>
                        <a:pt x="169" y="85"/>
                      </a:cubicBezTo>
                      <a:cubicBezTo>
                        <a:pt x="170" y="85"/>
                        <a:pt x="171" y="85"/>
                        <a:pt x="172" y="85"/>
                      </a:cubicBezTo>
                      <a:cubicBezTo>
                        <a:pt x="171" y="84"/>
                        <a:pt x="174" y="84"/>
                        <a:pt x="174" y="85"/>
                      </a:cubicBezTo>
                      <a:cubicBezTo>
                        <a:pt x="174" y="86"/>
                        <a:pt x="174" y="86"/>
                        <a:pt x="173" y="87"/>
                      </a:cubicBezTo>
                      <a:close/>
                      <a:moveTo>
                        <a:pt x="170" y="79"/>
                      </a:moveTo>
                      <a:cubicBezTo>
                        <a:pt x="170" y="78"/>
                        <a:pt x="170" y="78"/>
                        <a:pt x="170" y="78"/>
                      </a:cubicBezTo>
                      <a:cubicBezTo>
                        <a:pt x="170" y="78"/>
                        <a:pt x="168" y="79"/>
                        <a:pt x="168" y="77"/>
                      </a:cubicBezTo>
                      <a:cubicBezTo>
                        <a:pt x="169" y="77"/>
                        <a:pt x="170" y="77"/>
                        <a:pt x="171" y="77"/>
                      </a:cubicBezTo>
                      <a:cubicBezTo>
                        <a:pt x="171" y="78"/>
                        <a:pt x="170" y="78"/>
                        <a:pt x="170" y="78"/>
                      </a:cubicBezTo>
                      <a:cubicBezTo>
                        <a:pt x="170" y="78"/>
                        <a:pt x="171" y="78"/>
                        <a:pt x="171" y="78"/>
                      </a:cubicBezTo>
                      <a:cubicBezTo>
                        <a:pt x="171" y="79"/>
                        <a:pt x="171" y="78"/>
                        <a:pt x="170" y="79"/>
                      </a:cubicBezTo>
                      <a:close/>
                      <a:moveTo>
                        <a:pt x="168" y="68"/>
                      </a:moveTo>
                      <a:cubicBezTo>
                        <a:pt x="168" y="68"/>
                        <a:pt x="168" y="69"/>
                        <a:pt x="168" y="70"/>
                      </a:cubicBezTo>
                      <a:cubicBezTo>
                        <a:pt x="168" y="70"/>
                        <a:pt x="168" y="69"/>
                        <a:pt x="167" y="69"/>
                      </a:cubicBezTo>
                      <a:cubicBezTo>
                        <a:pt x="167" y="68"/>
                        <a:pt x="168" y="69"/>
                        <a:pt x="168" y="68"/>
                      </a:cubicBezTo>
                      <a:close/>
                      <a:moveTo>
                        <a:pt x="174" y="100"/>
                      </a:moveTo>
                      <a:cubicBezTo>
                        <a:pt x="174" y="101"/>
                        <a:pt x="173" y="99"/>
                        <a:pt x="173" y="100"/>
                      </a:cubicBezTo>
                      <a:cubicBezTo>
                        <a:pt x="173" y="99"/>
                        <a:pt x="173" y="99"/>
                        <a:pt x="173" y="99"/>
                      </a:cubicBezTo>
                      <a:cubicBezTo>
                        <a:pt x="172" y="99"/>
                        <a:pt x="174" y="100"/>
                        <a:pt x="174" y="100"/>
                      </a:cubicBezTo>
                      <a:close/>
                      <a:moveTo>
                        <a:pt x="176" y="77"/>
                      </a:moveTo>
                      <a:cubicBezTo>
                        <a:pt x="176" y="78"/>
                        <a:pt x="176" y="76"/>
                        <a:pt x="177" y="78"/>
                      </a:cubicBezTo>
                      <a:cubicBezTo>
                        <a:pt x="176" y="78"/>
                        <a:pt x="175" y="78"/>
                        <a:pt x="175" y="77"/>
                      </a:cubicBezTo>
                      <a:cubicBezTo>
                        <a:pt x="175" y="78"/>
                        <a:pt x="174" y="77"/>
                        <a:pt x="174" y="78"/>
                      </a:cubicBezTo>
                      <a:cubicBezTo>
                        <a:pt x="174" y="78"/>
                        <a:pt x="174" y="77"/>
                        <a:pt x="174" y="77"/>
                      </a:cubicBezTo>
                      <a:cubicBezTo>
                        <a:pt x="173" y="77"/>
                        <a:pt x="173" y="78"/>
                        <a:pt x="172" y="78"/>
                      </a:cubicBezTo>
                      <a:cubicBezTo>
                        <a:pt x="172" y="78"/>
                        <a:pt x="172" y="79"/>
                        <a:pt x="172" y="79"/>
                      </a:cubicBezTo>
                      <a:cubicBezTo>
                        <a:pt x="172" y="79"/>
                        <a:pt x="172" y="79"/>
                        <a:pt x="172" y="79"/>
                      </a:cubicBezTo>
                      <a:cubicBezTo>
                        <a:pt x="172" y="78"/>
                        <a:pt x="172" y="78"/>
                        <a:pt x="172" y="78"/>
                      </a:cubicBezTo>
                      <a:cubicBezTo>
                        <a:pt x="172" y="77"/>
                        <a:pt x="172" y="78"/>
                        <a:pt x="171" y="78"/>
                      </a:cubicBezTo>
                      <a:cubicBezTo>
                        <a:pt x="171" y="76"/>
                        <a:pt x="175" y="77"/>
                        <a:pt x="175" y="76"/>
                      </a:cubicBezTo>
                      <a:cubicBezTo>
                        <a:pt x="176" y="76"/>
                        <a:pt x="176" y="76"/>
                        <a:pt x="177" y="77"/>
                      </a:cubicBezTo>
                      <a:cubicBezTo>
                        <a:pt x="177" y="77"/>
                        <a:pt x="176" y="77"/>
                        <a:pt x="176" y="77"/>
                      </a:cubicBezTo>
                      <a:close/>
                      <a:moveTo>
                        <a:pt x="175" y="100"/>
                      </a:moveTo>
                      <a:cubicBezTo>
                        <a:pt x="175" y="101"/>
                        <a:pt x="175" y="101"/>
                        <a:pt x="175" y="101"/>
                      </a:cubicBezTo>
                      <a:cubicBezTo>
                        <a:pt x="175" y="103"/>
                        <a:pt x="176" y="100"/>
                        <a:pt x="177" y="102"/>
                      </a:cubicBezTo>
                      <a:cubicBezTo>
                        <a:pt x="176" y="102"/>
                        <a:pt x="176" y="102"/>
                        <a:pt x="176" y="102"/>
                      </a:cubicBezTo>
                      <a:cubicBezTo>
                        <a:pt x="177" y="103"/>
                        <a:pt x="178" y="102"/>
                        <a:pt x="179" y="101"/>
                      </a:cubicBezTo>
                      <a:cubicBezTo>
                        <a:pt x="179" y="101"/>
                        <a:pt x="179" y="101"/>
                        <a:pt x="179" y="102"/>
                      </a:cubicBezTo>
                      <a:cubicBezTo>
                        <a:pt x="180" y="102"/>
                        <a:pt x="180" y="101"/>
                        <a:pt x="181" y="102"/>
                      </a:cubicBezTo>
                      <a:cubicBezTo>
                        <a:pt x="181" y="102"/>
                        <a:pt x="181" y="101"/>
                        <a:pt x="181" y="101"/>
                      </a:cubicBezTo>
                      <a:cubicBezTo>
                        <a:pt x="181" y="100"/>
                        <a:pt x="183" y="102"/>
                        <a:pt x="183" y="101"/>
                      </a:cubicBezTo>
                      <a:cubicBezTo>
                        <a:pt x="183" y="102"/>
                        <a:pt x="181" y="101"/>
                        <a:pt x="181" y="102"/>
                      </a:cubicBezTo>
                      <a:cubicBezTo>
                        <a:pt x="180" y="101"/>
                        <a:pt x="178" y="104"/>
                        <a:pt x="177" y="104"/>
                      </a:cubicBezTo>
                      <a:cubicBezTo>
                        <a:pt x="177" y="104"/>
                        <a:pt x="177" y="104"/>
                        <a:pt x="177" y="104"/>
                      </a:cubicBezTo>
                      <a:cubicBezTo>
                        <a:pt x="176" y="105"/>
                        <a:pt x="176" y="103"/>
                        <a:pt x="175" y="103"/>
                      </a:cubicBezTo>
                      <a:cubicBezTo>
                        <a:pt x="175" y="103"/>
                        <a:pt x="175" y="103"/>
                        <a:pt x="175" y="103"/>
                      </a:cubicBezTo>
                      <a:cubicBezTo>
                        <a:pt x="175" y="102"/>
                        <a:pt x="175" y="102"/>
                        <a:pt x="175" y="101"/>
                      </a:cubicBezTo>
                      <a:cubicBezTo>
                        <a:pt x="175" y="101"/>
                        <a:pt x="175" y="100"/>
                        <a:pt x="175" y="100"/>
                      </a:cubicBezTo>
                      <a:close/>
                      <a:moveTo>
                        <a:pt x="176" y="80"/>
                      </a:moveTo>
                      <a:cubicBezTo>
                        <a:pt x="176" y="80"/>
                        <a:pt x="175" y="80"/>
                        <a:pt x="176" y="81"/>
                      </a:cubicBezTo>
                      <a:cubicBezTo>
                        <a:pt x="176" y="81"/>
                        <a:pt x="177" y="80"/>
                        <a:pt x="177" y="81"/>
                      </a:cubicBezTo>
                      <a:cubicBezTo>
                        <a:pt x="176" y="81"/>
                        <a:pt x="174" y="82"/>
                        <a:pt x="172" y="81"/>
                      </a:cubicBezTo>
                      <a:cubicBezTo>
                        <a:pt x="173" y="80"/>
                        <a:pt x="174" y="79"/>
                        <a:pt x="176" y="80"/>
                      </a:cubicBezTo>
                      <a:close/>
                      <a:moveTo>
                        <a:pt x="178" y="104"/>
                      </a:moveTo>
                      <a:cubicBezTo>
                        <a:pt x="178" y="104"/>
                        <a:pt x="178" y="105"/>
                        <a:pt x="177" y="105"/>
                      </a:cubicBezTo>
                      <a:cubicBezTo>
                        <a:pt x="177" y="104"/>
                        <a:pt x="178" y="104"/>
                        <a:pt x="178" y="104"/>
                      </a:cubicBezTo>
                      <a:close/>
                      <a:moveTo>
                        <a:pt x="175" y="69"/>
                      </a:moveTo>
                      <a:cubicBezTo>
                        <a:pt x="175" y="69"/>
                        <a:pt x="175" y="69"/>
                        <a:pt x="175" y="68"/>
                      </a:cubicBezTo>
                      <a:cubicBezTo>
                        <a:pt x="176" y="68"/>
                        <a:pt x="175" y="69"/>
                        <a:pt x="175" y="69"/>
                      </a:cubicBezTo>
                      <a:close/>
                      <a:moveTo>
                        <a:pt x="179" y="90"/>
                      </a:moveTo>
                      <a:cubicBezTo>
                        <a:pt x="179" y="90"/>
                        <a:pt x="180" y="90"/>
                        <a:pt x="181" y="91"/>
                      </a:cubicBezTo>
                      <a:cubicBezTo>
                        <a:pt x="180" y="90"/>
                        <a:pt x="183" y="89"/>
                        <a:pt x="183" y="90"/>
                      </a:cubicBezTo>
                      <a:cubicBezTo>
                        <a:pt x="182" y="91"/>
                        <a:pt x="181" y="92"/>
                        <a:pt x="180" y="91"/>
                      </a:cubicBezTo>
                      <a:cubicBezTo>
                        <a:pt x="180" y="91"/>
                        <a:pt x="180" y="91"/>
                        <a:pt x="180" y="92"/>
                      </a:cubicBezTo>
                      <a:cubicBezTo>
                        <a:pt x="179" y="92"/>
                        <a:pt x="179" y="92"/>
                        <a:pt x="179" y="91"/>
                      </a:cubicBezTo>
                      <a:cubicBezTo>
                        <a:pt x="179" y="91"/>
                        <a:pt x="179" y="91"/>
                        <a:pt x="179" y="91"/>
                      </a:cubicBezTo>
                      <a:cubicBezTo>
                        <a:pt x="179" y="91"/>
                        <a:pt x="179" y="91"/>
                        <a:pt x="178" y="91"/>
                      </a:cubicBezTo>
                      <a:cubicBezTo>
                        <a:pt x="178" y="90"/>
                        <a:pt x="179" y="90"/>
                        <a:pt x="179" y="89"/>
                      </a:cubicBezTo>
                      <a:cubicBezTo>
                        <a:pt x="179" y="89"/>
                        <a:pt x="179" y="90"/>
                        <a:pt x="179" y="90"/>
                      </a:cubicBezTo>
                      <a:close/>
                      <a:moveTo>
                        <a:pt x="176" y="60"/>
                      </a:moveTo>
                      <a:cubicBezTo>
                        <a:pt x="175" y="60"/>
                        <a:pt x="175" y="59"/>
                        <a:pt x="175" y="60"/>
                      </a:cubicBezTo>
                      <a:cubicBezTo>
                        <a:pt x="175" y="60"/>
                        <a:pt x="175" y="60"/>
                        <a:pt x="175" y="59"/>
                      </a:cubicBezTo>
                      <a:cubicBezTo>
                        <a:pt x="175" y="60"/>
                        <a:pt x="176" y="58"/>
                        <a:pt x="176" y="60"/>
                      </a:cubicBezTo>
                      <a:close/>
                      <a:moveTo>
                        <a:pt x="185" y="109"/>
                      </a:moveTo>
                      <a:cubicBezTo>
                        <a:pt x="184" y="109"/>
                        <a:pt x="184" y="109"/>
                        <a:pt x="184" y="109"/>
                      </a:cubicBezTo>
                      <a:cubicBezTo>
                        <a:pt x="184" y="108"/>
                        <a:pt x="185" y="109"/>
                        <a:pt x="185" y="108"/>
                      </a:cubicBezTo>
                      <a:cubicBezTo>
                        <a:pt x="186" y="108"/>
                        <a:pt x="184" y="108"/>
                        <a:pt x="185" y="109"/>
                      </a:cubicBezTo>
                      <a:close/>
                      <a:moveTo>
                        <a:pt x="181" y="92"/>
                      </a:moveTo>
                      <a:cubicBezTo>
                        <a:pt x="182" y="91"/>
                        <a:pt x="182" y="92"/>
                        <a:pt x="182" y="92"/>
                      </a:cubicBezTo>
                      <a:cubicBezTo>
                        <a:pt x="183" y="92"/>
                        <a:pt x="181" y="93"/>
                        <a:pt x="181" y="92"/>
                      </a:cubicBezTo>
                      <a:close/>
                      <a:moveTo>
                        <a:pt x="179" y="53"/>
                      </a:moveTo>
                      <a:cubicBezTo>
                        <a:pt x="179" y="55"/>
                        <a:pt x="180" y="54"/>
                        <a:pt x="181" y="54"/>
                      </a:cubicBezTo>
                      <a:cubicBezTo>
                        <a:pt x="181" y="55"/>
                        <a:pt x="180" y="55"/>
                        <a:pt x="179" y="55"/>
                      </a:cubicBezTo>
                      <a:cubicBezTo>
                        <a:pt x="179" y="55"/>
                        <a:pt x="179" y="55"/>
                        <a:pt x="179" y="55"/>
                      </a:cubicBezTo>
                      <a:cubicBezTo>
                        <a:pt x="179" y="54"/>
                        <a:pt x="178" y="54"/>
                        <a:pt x="179" y="53"/>
                      </a:cubicBezTo>
                      <a:close/>
                      <a:moveTo>
                        <a:pt x="180" y="56"/>
                      </a:moveTo>
                      <a:cubicBezTo>
                        <a:pt x="180" y="56"/>
                        <a:pt x="180" y="56"/>
                        <a:pt x="180" y="55"/>
                      </a:cubicBezTo>
                      <a:cubicBezTo>
                        <a:pt x="180" y="55"/>
                        <a:pt x="181" y="56"/>
                        <a:pt x="181" y="56"/>
                      </a:cubicBezTo>
                      <a:cubicBezTo>
                        <a:pt x="181" y="57"/>
                        <a:pt x="183" y="55"/>
                        <a:pt x="184" y="57"/>
                      </a:cubicBezTo>
                      <a:cubicBezTo>
                        <a:pt x="183" y="56"/>
                        <a:pt x="182" y="57"/>
                        <a:pt x="182" y="57"/>
                      </a:cubicBezTo>
                      <a:cubicBezTo>
                        <a:pt x="182" y="58"/>
                        <a:pt x="180" y="57"/>
                        <a:pt x="180" y="57"/>
                      </a:cubicBezTo>
                      <a:cubicBezTo>
                        <a:pt x="180" y="57"/>
                        <a:pt x="180" y="57"/>
                        <a:pt x="180" y="57"/>
                      </a:cubicBezTo>
                      <a:cubicBezTo>
                        <a:pt x="180" y="58"/>
                        <a:pt x="180" y="56"/>
                        <a:pt x="179" y="56"/>
                      </a:cubicBezTo>
                      <a:cubicBezTo>
                        <a:pt x="179" y="55"/>
                        <a:pt x="180" y="56"/>
                        <a:pt x="180" y="56"/>
                      </a:cubicBezTo>
                      <a:close/>
                      <a:moveTo>
                        <a:pt x="190" y="99"/>
                      </a:moveTo>
                      <a:cubicBezTo>
                        <a:pt x="190" y="99"/>
                        <a:pt x="190" y="100"/>
                        <a:pt x="190" y="101"/>
                      </a:cubicBezTo>
                      <a:cubicBezTo>
                        <a:pt x="190" y="100"/>
                        <a:pt x="189" y="101"/>
                        <a:pt x="188" y="100"/>
                      </a:cubicBezTo>
                      <a:cubicBezTo>
                        <a:pt x="188" y="100"/>
                        <a:pt x="189" y="100"/>
                        <a:pt x="189" y="100"/>
                      </a:cubicBezTo>
                      <a:cubicBezTo>
                        <a:pt x="189" y="100"/>
                        <a:pt x="189" y="99"/>
                        <a:pt x="189" y="99"/>
                      </a:cubicBezTo>
                      <a:cubicBezTo>
                        <a:pt x="189" y="99"/>
                        <a:pt x="190" y="98"/>
                        <a:pt x="190" y="99"/>
                      </a:cubicBezTo>
                      <a:close/>
                      <a:moveTo>
                        <a:pt x="190" y="107"/>
                      </a:moveTo>
                      <a:cubicBezTo>
                        <a:pt x="191" y="107"/>
                        <a:pt x="191" y="107"/>
                        <a:pt x="191" y="107"/>
                      </a:cubicBezTo>
                      <a:cubicBezTo>
                        <a:pt x="191" y="107"/>
                        <a:pt x="191" y="107"/>
                        <a:pt x="191" y="107"/>
                      </a:cubicBezTo>
                      <a:cubicBezTo>
                        <a:pt x="191" y="108"/>
                        <a:pt x="190" y="107"/>
                        <a:pt x="190" y="108"/>
                      </a:cubicBezTo>
                      <a:cubicBezTo>
                        <a:pt x="190" y="107"/>
                        <a:pt x="190" y="107"/>
                        <a:pt x="190" y="107"/>
                      </a:cubicBezTo>
                      <a:cubicBezTo>
                        <a:pt x="190" y="106"/>
                        <a:pt x="191" y="107"/>
                        <a:pt x="190" y="107"/>
                      </a:cubicBezTo>
                      <a:close/>
                      <a:moveTo>
                        <a:pt x="196" y="105"/>
                      </a:moveTo>
                      <a:cubicBezTo>
                        <a:pt x="196" y="105"/>
                        <a:pt x="196" y="105"/>
                        <a:pt x="196" y="106"/>
                      </a:cubicBezTo>
                      <a:cubicBezTo>
                        <a:pt x="196" y="106"/>
                        <a:pt x="197" y="105"/>
                        <a:pt x="197" y="106"/>
                      </a:cubicBezTo>
                      <a:cubicBezTo>
                        <a:pt x="196" y="107"/>
                        <a:pt x="194" y="107"/>
                        <a:pt x="191" y="108"/>
                      </a:cubicBezTo>
                      <a:cubicBezTo>
                        <a:pt x="191" y="106"/>
                        <a:pt x="192" y="107"/>
                        <a:pt x="193" y="107"/>
                      </a:cubicBezTo>
                      <a:cubicBezTo>
                        <a:pt x="193" y="106"/>
                        <a:pt x="192" y="106"/>
                        <a:pt x="192" y="106"/>
                      </a:cubicBezTo>
                      <a:cubicBezTo>
                        <a:pt x="192" y="105"/>
                        <a:pt x="193" y="106"/>
                        <a:pt x="193" y="105"/>
                      </a:cubicBezTo>
                      <a:cubicBezTo>
                        <a:pt x="193" y="106"/>
                        <a:pt x="193" y="106"/>
                        <a:pt x="193" y="106"/>
                      </a:cubicBezTo>
                      <a:cubicBezTo>
                        <a:pt x="194" y="105"/>
                        <a:pt x="195" y="105"/>
                        <a:pt x="196" y="106"/>
                      </a:cubicBezTo>
                      <a:cubicBezTo>
                        <a:pt x="196" y="105"/>
                        <a:pt x="195" y="105"/>
                        <a:pt x="195" y="106"/>
                      </a:cubicBezTo>
                      <a:cubicBezTo>
                        <a:pt x="195" y="104"/>
                        <a:pt x="195" y="105"/>
                        <a:pt x="196" y="105"/>
                      </a:cubicBezTo>
                      <a:close/>
                      <a:moveTo>
                        <a:pt x="191" y="99"/>
                      </a:moveTo>
                      <a:cubicBezTo>
                        <a:pt x="190" y="99"/>
                        <a:pt x="191" y="98"/>
                        <a:pt x="192" y="99"/>
                      </a:cubicBezTo>
                      <a:cubicBezTo>
                        <a:pt x="192" y="100"/>
                        <a:pt x="191" y="99"/>
                        <a:pt x="191" y="100"/>
                      </a:cubicBezTo>
                      <a:cubicBezTo>
                        <a:pt x="190" y="100"/>
                        <a:pt x="191" y="99"/>
                        <a:pt x="191" y="99"/>
                      </a:cubicBezTo>
                      <a:close/>
                      <a:moveTo>
                        <a:pt x="198" y="95"/>
                      </a:moveTo>
                      <a:cubicBezTo>
                        <a:pt x="196" y="95"/>
                        <a:pt x="194" y="96"/>
                        <a:pt x="191" y="96"/>
                      </a:cubicBezTo>
                      <a:cubicBezTo>
                        <a:pt x="192" y="95"/>
                        <a:pt x="193" y="96"/>
                        <a:pt x="193" y="95"/>
                      </a:cubicBezTo>
                      <a:cubicBezTo>
                        <a:pt x="193" y="95"/>
                        <a:pt x="193" y="95"/>
                        <a:pt x="193" y="94"/>
                      </a:cubicBezTo>
                      <a:cubicBezTo>
                        <a:pt x="192" y="95"/>
                        <a:pt x="191" y="94"/>
                        <a:pt x="190" y="94"/>
                      </a:cubicBezTo>
                      <a:cubicBezTo>
                        <a:pt x="190" y="94"/>
                        <a:pt x="191" y="94"/>
                        <a:pt x="191" y="93"/>
                      </a:cubicBezTo>
                      <a:cubicBezTo>
                        <a:pt x="192" y="94"/>
                        <a:pt x="192" y="93"/>
                        <a:pt x="193" y="93"/>
                      </a:cubicBezTo>
                      <a:cubicBezTo>
                        <a:pt x="192" y="92"/>
                        <a:pt x="191" y="93"/>
                        <a:pt x="191" y="92"/>
                      </a:cubicBezTo>
                      <a:cubicBezTo>
                        <a:pt x="191" y="92"/>
                        <a:pt x="191" y="92"/>
                        <a:pt x="191" y="93"/>
                      </a:cubicBezTo>
                      <a:cubicBezTo>
                        <a:pt x="190" y="92"/>
                        <a:pt x="190" y="91"/>
                        <a:pt x="190" y="91"/>
                      </a:cubicBezTo>
                      <a:cubicBezTo>
                        <a:pt x="190" y="90"/>
                        <a:pt x="191" y="90"/>
                        <a:pt x="191" y="91"/>
                      </a:cubicBezTo>
                      <a:cubicBezTo>
                        <a:pt x="190" y="91"/>
                        <a:pt x="191" y="92"/>
                        <a:pt x="192" y="91"/>
                      </a:cubicBezTo>
                      <a:cubicBezTo>
                        <a:pt x="191" y="91"/>
                        <a:pt x="191" y="90"/>
                        <a:pt x="190" y="90"/>
                      </a:cubicBezTo>
                      <a:cubicBezTo>
                        <a:pt x="191" y="89"/>
                        <a:pt x="192" y="90"/>
                        <a:pt x="192" y="89"/>
                      </a:cubicBezTo>
                      <a:cubicBezTo>
                        <a:pt x="192" y="89"/>
                        <a:pt x="192" y="89"/>
                        <a:pt x="192" y="89"/>
                      </a:cubicBezTo>
                      <a:cubicBezTo>
                        <a:pt x="193" y="90"/>
                        <a:pt x="193" y="89"/>
                        <a:pt x="193" y="89"/>
                      </a:cubicBezTo>
                      <a:cubicBezTo>
                        <a:pt x="193" y="89"/>
                        <a:pt x="193" y="90"/>
                        <a:pt x="193" y="90"/>
                      </a:cubicBezTo>
                      <a:cubicBezTo>
                        <a:pt x="193" y="90"/>
                        <a:pt x="194" y="90"/>
                        <a:pt x="194" y="91"/>
                      </a:cubicBezTo>
                      <a:cubicBezTo>
                        <a:pt x="194" y="90"/>
                        <a:pt x="194" y="90"/>
                        <a:pt x="194" y="89"/>
                      </a:cubicBezTo>
                      <a:cubicBezTo>
                        <a:pt x="194" y="90"/>
                        <a:pt x="195" y="90"/>
                        <a:pt x="195" y="90"/>
                      </a:cubicBezTo>
                      <a:cubicBezTo>
                        <a:pt x="195" y="90"/>
                        <a:pt x="194" y="91"/>
                        <a:pt x="194" y="91"/>
                      </a:cubicBezTo>
                      <a:cubicBezTo>
                        <a:pt x="194" y="91"/>
                        <a:pt x="194" y="91"/>
                        <a:pt x="194" y="91"/>
                      </a:cubicBezTo>
                      <a:cubicBezTo>
                        <a:pt x="194" y="92"/>
                        <a:pt x="195" y="90"/>
                        <a:pt x="196" y="90"/>
                      </a:cubicBezTo>
                      <a:cubicBezTo>
                        <a:pt x="196" y="90"/>
                        <a:pt x="195" y="90"/>
                        <a:pt x="195" y="89"/>
                      </a:cubicBezTo>
                      <a:cubicBezTo>
                        <a:pt x="196" y="89"/>
                        <a:pt x="196" y="89"/>
                        <a:pt x="197" y="89"/>
                      </a:cubicBezTo>
                      <a:cubicBezTo>
                        <a:pt x="197" y="89"/>
                        <a:pt x="197" y="90"/>
                        <a:pt x="197" y="90"/>
                      </a:cubicBezTo>
                      <a:cubicBezTo>
                        <a:pt x="198" y="90"/>
                        <a:pt x="199" y="90"/>
                        <a:pt x="201" y="90"/>
                      </a:cubicBezTo>
                      <a:cubicBezTo>
                        <a:pt x="201" y="91"/>
                        <a:pt x="199" y="90"/>
                        <a:pt x="199" y="91"/>
                      </a:cubicBezTo>
                      <a:cubicBezTo>
                        <a:pt x="199" y="92"/>
                        <a:pt x="199" y="91"/>
                        <a:pt x="199" y="91"/>
                      </a:cubicBezTo>
                      <a:cubicBezTo>
                        <a:pt x="198" y="91"/>
                        <a:pt x="198" y="91"/>
                        <a:pt x="198" y="91"/>
                      </a:cubicBezTo>
                      <a:cubicBezTo>
                        <a:pt x="197" y="92"/>
                        <a:pt x="196" y="92"/>
                        <a:pt x="195" y="92"/>
                      </a:cubicBezTo>
                      <a:cubicBezTo>
                        <a:pt x="195" y="92"/>
                        <a:pt x="195" y="93"/>
                        <a:pt x="194" y="93"/>
                      </a:cubicBezTo>
                      <a:cubicBezTo>
                        <a:pt x="194" y="93"/>
                        <a:pt x="195" y="93"/>
                        <a:pt x="195" y="93"/>
                      </a:cubicBezTo>
                      <a:cubicBezTo>
                        <a:pt x="195" y="93"/>
                        <a:pt x="195" y="92"/>
                        <a:pt x="195" y="92"/>
                      </a:cubicBezTo>
                      <a:cubicBezTo>
                        <a:pt x="196" y="94"/>
                        <a:pt x="196" y="94"/>
                        <a:pt x="197" y="95"/>
                      </a:cubicBezTo>
                      <a:cubicBezTo>
                        <a:pt x="197" y="94"/>
                        <a:pt x="198" y="94"/>
                        <a:pt x="198" y="94"/>
                      </a:cubicBezTo>
                      <a:cubicBezTo>
                        <a:pt x="198" y="94"/>
                        <a:pt x="198" y="95"/>
                        <a:pt x="198" y="95"/>
                      </a:cubicBezTo>
                      <a:close/>
                      <a:moveTo>
                        <a:pt x="193" y="98"/>
                      </a:moveTo>
                      <a:cubicBezTo>
                        <a:pt x="193" y="98"/>
                        <a:pt x="193" y="99"/>
                        <a:pt x="193" y="99"/>
                      </a:cubicBezTo>
                      <a:cubicBezTo>
                        <a:pt x="193" y="100"/>
                        <a:pt x="193" y="100"/>
                        <a:pt x="193" y="100"/>
                      </a:cubicBezTo>
                      <a:cubicBezTo>
                        <a:pt x="193" y="100"/>
                        <a:pt x="193" y="100"/>
                        <a:pt x="193" y="100"/>
                      </a:cubicBezTo>
                      <a:cubicBezTo>
                        <a:pt x="194" y="100"/>
                        <a:pt x="193" y="101"/>
                        <a:pt x="193" y="102"/>
                      </a:cubicBezTo>
                      <a:cubicBezTo>
                        <a:pt x="193" y="101"/>
                        <a:pt x="192" y="101"/>
                        <a:pt x="192" y="101"/>
                      </a:cubicBezTo>
                      <a:cubicBezTo>
                        <a:pt x="192" y="100"/>
                        <a:pt x="192" y="100"/>
                        <a:pt x="192" y="100"/>
                      </a:cubicBezTo>
                      <a:cubicBezTo>
                        <a:pt x="193" y="100"/>
                        <a:pt x="192" y="99"/>
                        <a:pt x="192" y="99"/>
                      </a:cubicBezTo>
                      <a:cubicBezTo>
                        <a:pt x="193" y="99"/>
                        <a:pt x="193" y="99"/>
                        <a:pt x="193" y="98"/>
                      </a:cubicBezTo>
                      <a:close/>
                      <a:moveTo>
                        <a:pt x="195" y="89"/>
                      </a:moveTo>
                      <a:cubicBezTo>
                        <a:pt x="195" y="88"/>
                        <a:pt x="195" y="88"/>
                        <a:pt x="194" y="88"/>
                      </a:cubicBezTo>
                      <a:cubicBezTo>
                        <a:pt x="194" y="87"/>
                        <a:pt x="195" y="87"/>
                        <a:pt x="195" y="87"/>
                      </a:cubicBezTo>
                      <a:cubicBezTo>
                        <a:pt x="195" y="87"/>
                        <a:pt x="196" y="87"/>
                        <a:pt x="197" y="88"/>
                      </a:cubicBezTo>
                      <a:cubicBezTo>
                        <a:pt x="197" y="89"/>
                        <a:pt x="196" y="88"/>
                        <a:pt x="195" y="89"/>
                      </a:cubicBezTo>
                      <a:close/>
                      <a:moveTo>
                        <a:pt x="200" y="69"/>
                      </a:moveTo>
                      <a:cubicBezTo>
                        <a:pt x="199" y="68"/>
                        <a:pt x="200" y="69"/>
                        <a:pt x="200" y="68"/>
                      </a:cubicBezTo>
                      <a:cubicBezTo>
                        <a:pt x="200" y="69"/>
                        <a:pt x="200" y="69"/>
                        <a:pt x="201" y="69"/>
                      </a:cubicBezTo>
                      <a:cubicBezTo>
                        <a:pt x="200" y="70"/>
                        <a:pt x="200" y="69"/>
                        <a:pt x="200" y="69"/>
                      </a:cubicBezTo>
                      <a:close/>
                      <a:moveTo>
                        <a:pt x="209" y="96"/>
                      </a:moveTo>
                      <a:cubicBezTo>
                        <a:pt x="209" y="97"/>
                        <a:pt x="209" y="97"/>
                        <a:pt x="208" y="97"/>
                      </a:cubicBezTo>
                      <a:cubicBezTo>
                        <a:pt x="209" y="97"/>
                        <a:pt x="209" y="96"/>
                        <a:pt x="210" y="96"/>
                      </a:cubicBezTo>
                      <a:cubicBezTo>
                        <a:pt x="209" y="98"/>
                        <a:pt x="212" y="97"/>
                        <a:pt x="212" y="97"/>
                      </a:cubicBezTo>
                      <a:cubicBezTo>
                        <a:pt x="212" y="97"/>
                        <a:pt x="212" y="98"/>
                        <a:pt x="212" y="98"/>
                      </a:cubicBezTo>
                      <a:cubicBezTo>
                        <a:pt x="211" y="99"/>
                        <a:pt x="209" y="98"/>
                        <a:pt x="208" y="100"/>
                      </a:cubicBezTo>
                      <a:cubicBezTo>
                        <a:pt x="208" y="99"/>
                        <a:pt x="208" y="99"/>
                        <a:pt x="208" y="99"/>
                      </a:cubicBezTo>
                      <a:cubicBezTo>
                        <a:pt x="208" y="99"/>
                        <a:pt x="208" y="99"/>
                        <a:pt x="208" y="98"/>
                      </a:cubicBezTo>
                      <a:cubicBezTo>
                        <a:pt x="208" y="99"/>
                        <a:pt x="209" y="99"/>
                        <a:pt x="209" y="98"/>
                      </a:cubicBezTo>
                      <a:cubicBezTo>
                        <a:pt x="209" y="98"/>
                        <a:pt x="209" y="97"/>
                        <a:pt x="208" y="97"/>
                      </a:cubicBezTo>
                      <a:cubicBezTo>
                        <a:pt x="208" y="98"/>
                        <a:pt x="209" y="98"/>
                        <a:pt x="209" y="98"/>
                      </a:cubicBezTo>
                      <a:cubicBezTo>
                        <a:pt x="208" y="98"/>
                        <a:pt x="207" y="97"/>
                        <a:pt x="207" y="98"/>
                      </a:cubicBezTo>
                      <a:cubicBezTo>
                        <a:pt x="207" y="98"/>
                        <a:pt x="208" y="97"/>
                        <a:pt x="207" y="97"/>
                      </a:cubicBezTo>
                      <a:cubicBezTo>
                        <a:pt x="207" y="96"/>
                        <a:pt x="208" y="96"/>
                        <a:pt x="209" y="96"/>
                      </a:cubicBezTo>
                      <a:close/>
                      <a:moveTo>
                        <a:pt x="209" y="98"/>
                      </a:moveTo>
                      <a:cubicBezTo>
                        <a:pt x="210" y="97"/>
                        <a:pt x="209" y="99"/>
                        <a:pt x="209" y="98"/>
                      </a:cubicBezTo>
                      <a:cubicBezTo>
                        <a:pt x="209" y="98"/>
                        <a:pt x="210" y="98"/>
                        <a:pt x="210" y="97"/>
                      </a:cubicBezTo>
                      <a:cubicBezTo>
                        <a:pt x="209" y="97"/>
                        <a:pt x="209" y="97"/>
                        <a:pt x="209" y="98"/>
                      </a:cubicBezTo>
                      <a:close/>
                      <a:moveTo>
                        <a:pt x="202" y="50"/>
                      </a:moveTo>
                      <a:cubicBezTo>
                        <a:pt x="202" y="50"/>
                        <a:pt x="201" y="50"/>
                        <a:pt x="201" y="50"/>
                      </a:cubicBezTo>
                      <a:cubicBezTo>
                        <a:pt x="201" y="50"/>
                        <a:pt x="201" y="49"/>
                        <a:pt x="202" y="50"/>
                      </a:cubicBezTo>
                      <a:close/>
                      <a:moveTo>
                        <a:pt x="211" y="76"/>
                      </a:moveTo>
                      <a:cubicBezTo>
                        <a:pt x="211" y="76"/>
                        <a:pt x="211" y="76"/>
                        <a:pt x="210" y="76"/>
                      </a:cubicBezTo>
                      <a:cubicBezTo>
                        <a:pt x="210" y="75"/>
                        <a:pt x="211" y="75"/>
                        <a:pt x="211" y="75"/>
                      </a:cubicBezTo>
                      <a:cubicBezTo>
                        <a:pt x="210" y="75"/>
                        <a:pt x="208" y="74"/>
                        <a:pt x="209" y="77"/>
                      </a:cubicBezTo>
                      <a:cubicBezTo>
                        <a:pt x="208" y="76"/>
                        <a:pt x="208" y="74"/>
                        <a:pt x="209" y="74"/>
                      </a:cubicBezTo>
                      <a:cubicBezTo>
                        <a:pt x="209" y="75"/>
                        <a:pt x="210" y="74"/>
                        <a:pt x="210" y="74"/>
                      </a:cubicBezTo>
                      <a:cubicBezTo>
                        <a:pt x="210" y="73"/>
                        <a:pt x="211" y="74"/>
                        <a:pt x="212" y="74"/>
                      </a:cubicBezTo>
                      <a:cubicBezTo>
                        <a:pt x="212" y="74"/>
                        <a:pt x="211" y="75"/>
                        <a:pt x="211" y="76"/>
                      </a:cubicBezTo>
                      <a:cubicBezTo>
                        <a:pt x="211" y="76"/>
                        <a:pt x="211" y="75"/>
                        <a:pt x="211" y="75"/>
                      </a:cubicBezTo>
                      <a:cubicBezTo>
                        <a:pt x="212" y="75"/>
                        <a:pt x="212" y="76"/>
                        <a:pt x="212" y="76"/>
                      </a:cubicBezTo>
                      <a:cubicBezTo>
                        <a:pt x="212" y="75"/>
                        <a:pt x="214" y="75"/>
                        <a:pt x="215" y="75"/>
                      </a:cubicBezTo>
                      <a:cubicBezTo>
                        <a:pt x="214" y="76"/>
                        <a:pt x="214" y="76"/>
                        <a:pt x="213" y="76"/>
                      </a:cubicBezTo>
                      <a:cubicBezTo>
                        <a:pt x="213" y="77"/>
                        <a:pt x="212" y="76"/>
                        <a:pt x="211" y="76"/>
                      </a:cubicBezTo>
                      <a:close/>
                      <a:moveTo>
                        <a:pt x="206" y="75"/>
                      </a:moveTo>
                      <a:cubicBezTo>
                        <a:pt x="206" y="74"/>
                        <a:pt x="207" y="74"/>
                        <a:pt x="207" y="74"/>
                      </a:cubicBezTo>
                      <a:cubicBezTo>
                        <a:pt x="207" y="74"/>
                        <a:pt x="207" y="74"/>
                        <a:pt x="207" y="74"/>
                      </a:cubicBezTo>
                      <a:cubicBezTo>
                        <a:pt x="206" y="74"/>
                        <a:pt x="207" y="74"/>
                        <a:pt x="207" y="74"/>
                      </a:cubicBezTo>
                      <a:cubicBezTo>
                        <a:pt x="207" y="74"/>
                        <a:pt x="207" y="74"/>
                        <a:pt x="207" y="74"/>
                      </a:cubicBezTo>
                      <a:cubicBezTo>
                        <a:pt x="207" y="74"/>
                        <a:pt x="208" y="75"/>
                        <a:pt x="208" y="74"/>
                      </a:cubicBezTo>
                      <a:cubicBezTo>
                        <a:pt x="208" y="75"/>
                        <a:pt x="207" y="75"/>
                        <a:pt x="206" y="75"/>
                      </a:cubicBezTo>
                      <a:close/>
                      <a:moveTo>
                        <a:pt x="204" y="51"/>
                      </a:moveTo>
                      <a:cubicBezTo>
                        <a:pt x="204" y="51"/>
                        <a:pt x="204" y="50"/>
                        <a:pt x="203" y="50"/>
                      </a:cubicBezTo>
                      <a:cubicBezTo>
                        <a:pt x="203" y="50"/>
                        <a:pt x="203" y="50"/>
                        <a:pt x="203" y="50"/>
                      </a:cubicBezTo>
                      <a:cubicBezTo>
                        <a:pt x="203" y="50"/>
                        <a:pt x="203" y="50"/>
                        <a:pt x="203" y="50"/>
                      </a:cubicBezTo>
                      <a:cubicBezTo>
                        <a:pt x="203" y="49"/>
                        <a:pt x="204" y="49"/>
                        <a:pt x="204" y="50"/>
                      </a:cubicBezTo>
                      <a:cubicBezTo>
                        <a:pt x="204" y="50"/>
                        <a:pt x="204" y="50"/>
                        <a:pt x="204" y="50"/>
                      </a:cubicBezTo>
                      <a:cubicBezTo>
                        <a:pt x="204" y="48"/>
                        <a:pt x="205" y="49"/>
                        <a:pt x="206" y="50"/>
                      </a:cubicBezTo>
                      <a:cubicBezTo>
                        <a:pt x="206" y="51"/>
                        <a:pt x="204" y="50"/>
                        <a:pt x="204" y="51"/>
                      </a:cubicBezTo>
                      <a:close/>
                      <a:moveTo>
                        <a:pt x="214" y="97"/>
                      </a:moveTo>
                      <a:cubicBezTo>
                        <a:pt x="214" y="96"/>
                        <a:pt x="216" y="96"/>
                        <a:pt x="216" y="95"/>
                      </a:cubicBezTo>
                      <a:cubicBezTo>
                        <a:pt x="217" y="96"/>
                        <a:pt x="216" y="96"/>
                        <a:pt x="217" y="96"/>
                      </a:cubicBezTo>
                      <a:cubicBezTo>
                        <a:pt x="217" y="97"/>
                        <a:pt x="216" y="96"/>
                        <a:pt x="216" y="97"/>
                      </a:cubicBezTo>
                      <a:cubicBezTo>
                        <a:pt x="216" y="98"/>
                        <a:pt x="217" y="96"/>
                        <a:pt x="217" y="97"/>
                      </a:cubicBezTo>
                      <a:cubicBezTo>
                        <a:pt x="218" y="97"/>
                        <a:pt x="217" y="98"/>
                        <a:pt x="218" y="98"/>
                      </a:cubicBezTo>
                      <a:cubicBezTo>
                        <a:pt x="218" y="99"/>
                        <a:pt x="217" y="98"/>
                        <a:pt x="217" y="98"/>
                      </a:cubicBezTo>
                      <a:cubicBezTo>
                        <a:pt x="217" y="98"/>
                        <a:pt x="216" y="97"/>
                        <a:pt x="215" y="98"/>
                      </a:cubicBezTo>
                      <a:cubicBezTo>
                        <a:pt x="215" y="99"/>
                        <a:pt x="215" y="99"/>
                        <a:pt x="215" y="99"/>
                      </a:cubicBezTo>
                      <a:cubicBezTo>
                        <a:pt x="215" y="99"/>
                        <a:pt x="214" y="98"/>
                        <a:pt x="214" y="99"/>
                      </a:cubicBezTo>
                      <a:cubicBezTo>
                        <a:pt x="214" y="98"/>
                        <a:pt x="215" y="97"/>
                        <a:pt x="216" y="97"/>
                      </a:cubicBezTo>
                      <a:cubicBezTo>
                        <a:pt x="216" y="96"/>
                        <a:pt x="215" y="97"/>
                        <a:pt x="214" y="97"/>
                      </a:cubicBezTo>
                      <a:close/>
                      <a:moveTo>
                        <a:pt x="204" y="45"/>
                      </a:moveTo>
                      <a:cubicBezTo>
                        <a:pt x="204" y="44"/>
                        <a:pt x="204" y="44"/>
                        <a:pt x="204" y="44"/>
                      </a:cubicBezTo>
                      <a:cubicBezTo>
                        <a:pt x="204" y="44"/>
                        <a:pt x="204" y="45"/>
                        <a:pt x="203" y="45"/>
                      </a:cubicBezTo>
                      <a:cubicBezTo>
                        <a:pt x="203" y="44"/>
                        <a:pt x="204" y="44"/>
                        <a:pt x="205" y="45"/>
                      </a:cubicBezTo>
                      <a:lnTo>
                        <a:pt x="204" y="45"/>
                      </a:lnTo>
                      <a:close/>
                      <a:moveTo>
                        <a:pt x="218" y="52"/>
                      </a:moveTo>
                      <a:cubicBezTo>
                        <a:pt x="218" y="51"/>
                        <a:pt x="218" y="52"/>
                        <a:pt x="219" y="51"/>
                      </a:cubicBezTo>
                      <a:cubicBezTo>
                        <a:pt x="219" y="52"/>
                        <a:pt x="219" y="52"/>
                        <a:pt x="219" y="52"/>
                      </a:cubicBezTo>
                      <a:cubicBezTo>
                        <a:pt x="219" y="53"/>
                        <a:pt x="217" y="52"/>
                        <a:pt x="217" y="54"/>
                      </a:cubicBezTo>
                      <a:cubicBezTo>
                        <a:pt x="217" y="54"/>
                        <a:pt x="217" y="54"/>
                        <a:pt x="217" y="53"/>
                      </a:cubicBezTo>
                      <a:cubicBezTo>
                        <a:pt x="217" y="53"/>
                        <a:pt x="217" y="53"/>
                        <a:pt x="217" y="53"/>
                      </a:cubicBezTo>
                      <a:cubicBezTo>
                        <a:pt x="217" y="53"/>
                        <a:pt x="217" y="53"/>
                        <a:pt x="216" y="53"/>
                      </a:cubicBezTo>
                      <a:cubicBezTo>
                        <a:pt x="217" y="52"/>
                        <a:pt x="217" y="53"/>
                        <a:pt x="218" y="52"/>
                      </a:cubicBezTo>
                      <a:close/>
                      <a:moveTo>
                        <a:pt x="227" y="54"/>
                      </a:moveTo>
                      <a:cubicBezTo>
                        <a:pt x="227" y="54"/>
                        <a:pt x="227" y="53"/>
                        <a:pt x="226" y="53"/>
                      </a:cubicBezTo>
                      <a:cubicBezTo>
                        <a:pt x="226" y="54"/>
                        <a:pt x="226" y="54"/>
                        <a:pt x="225" y="54"/>
                      </a:cubicBezTo>
                      <a:cubicBezTo>
                        <a:pt x="224" y="52"/>
                        <a:pt x="226" y="53"/>
                        <a:pt x="225" y="54"/>
                      </a:cubicBezTo>
                      <a:cubicBezTo>
                        <a:pt x="226" y="54"/>
                        <a:pt x="226" y="53"/>
                        <a:pt x="225" y="53"/>
                      </a:cubicBezTo>
                      <a:cubicBezTo>
                        <a:pt x="226" y="52"/>
                        <a:pt x="228" y="52"/>
                        <a:pt x="228" y="53"/>
                      </a:cubicBezTo>
                      <a:cubicBezTo>
                        <a:pt x="228" y="53"/>
                        <a:pt x="227" y="52"/>
                        <a:pt x="227" y="54"/>
                      </a:cubicBezTo>
                      <a:close/>
                      <a:moveTo>
                        <a:pt x="219" y="50"/>
                      </a:moveTo>
                      <a:cubicBezTo>
                        <a:pt x="219" y="49"/>
                        <a:pt x="219" y="50"/>
                        <a:pt x="220" y="50"/>
                      </a:cubicBezTo>
                      <a:cubicBezTo>
                        <a:pt x="220" y="50"/>
                        <a:pt x="219" y="50"/>
                        <a:pt x="220" y="51"/>
                      </a:cubicBezTo>
                      <a:cubicBezTo>
                        <a:pt x="219" y="51"/>
                        <a:pt x="219" y="50"/>
                        <a:pt x="219" y="50"/>
                      </a:cubicBezTo>
                      <a:cubicBezTo>
                        <a:pt x="219" y="50"/>
                        <a:pt x="220" y="51"/>
                        <a:pt x="219" y="50"/>
                      </a:cubicBezTo>
                      <a:close/>
                      <a:moveTo>
                        <a:pt x="228" y="59"/>
                      </a:moveTo>
                      <a:cubicBezTo>
                        <a:pt x="228" y="60"/>
                        <a:pt x="227" y="61"/>
                        <a:pt x="226" y="61"/>
                      </a:cubicBezTo>
                      <a:cubicBezTo>
                        <a:pt x="226" y="60"/>
                        <a:pt x="227" y="60"/>
                        <a:pt x="227" y="59"/>
                      </a:cubicBezTo>
                      <a:cubicBezTo>
                        <a:pt x="227" y="59"/>
                        <a:pt x="227" y="60"/>
                        <a:pt x="227" y="60"/>
                      </a:cubicBezTo>
                      <a:cubicBezTo>
                        <a:pt x="227" y="58"/>
                        <a:pt x="228" y="60"/>
                        <a:pt x="228" y="59"/>
                      </a:cubicBezTo>
                      <a:close/>
                      <a:moveTo>
                        <a:pt x="231" y="56"/>
                      </a:moveTo>
                      <a:cubicBezTo>
                        <a:pt x="231" y="56"/>
                        <a:pt x="230" y="56"/>
                        <a:pt x="230" y="56"/>
                      </a:cubicBezTo>
                      <a:cubicBezTo>
                        <a:pt x="230" y="56"/>
                        <a:pt x="231" y="56"/>
                        <a:pt x="231" y="56"/>
                      </a:cubicBezTo>
                      <a:cubicBezTo>
                        <a:pt x="231" y="57"/>
                        <a:pt x="231" y="56"/>
                        <a:pt x="231" y="56"/>
                      </a:cubicBezTo>
                      <a:cubicBezTo>
                        <a:pt x="231" y="56"/>
                        <a:pt x="231" y="56"/>
                        <a:pt x="231" y="56"/>
                      </a:cubicBezTo>
                      <a:cubicBezTo>
                        <a:pt x="232" y="57"/>
                        <a:pt x="231" y="57"/>
                        <a:pt x="231" y="57"/>
                      </a:cubicBezTo>
                      <a:cubicBezTo>
                        <a:pt x="232" y="57"/>
                        <a:pt x="232" y="56"/>
                        <a:pt x="233" y="56"/>
                      </a:cubicBezTo>
                      <a:cubicBezTo>
                        <a:pt x="233" y="57"/>
                        <a:pt x="232" y="57"/>
                        <a:pt x="231" y="58"/>
                      </a:cubicBezTo>
                      <a:cubicBezTo>
                        <a:pt x="232" y="58"/>
                        <a:pt x="232" y="58"/>
                        <a:pt x="233" y="58"/>
                      </a:cubicBezTo>
                      <a:cubicBezTo>
                        <a:pt x="232" y="60"/>
                        <a:pt x="231" y="58"/>
                        <a:pt x="230" y="59"/>
                      </a:cubicBezTo>
                      <a:cubicBezTo>
                        <a:pt x="230" y="59"/>
                        <a:pt x="231" y="59"/>
                        <a:pt x="231" y="58"/>
                      </a:cubicBezTo>
                      <a:cubicBezTo>
                        <a:pt x="230" y="58"/>
                        <a:pt x="230" y="59"/>
                        <a:pt x="229" y="58"/>
                      </a:cubicBezTo>
                      <a:cubicBezTo>
                        <a:pt x="229" y="57"/>
                        <a:pt x="231" y="58"/>
                        <a:pt x="231" y="57"/>
                      </a:cubicBezTo>
                      <a:cubicBezTo>
                        <a:pt x="230" y="57"/>
                        <a:pt x="229" y="56"/>
                        <a:pt x="229" y="57"/>
                      </a:cubicBezTo>
                      <a:cubicBezTo>
                        <a:pt x="229" y="57"/>
                        <a:pt x="229" y="57"/>
                        <a:pt x="229" y="57"/>
                      </a:cubicBezTo>
                      <a:cubicBezTo>
                        <a:pt x="228" y="57"/>
                        <a:pt x="228" y="56"/>
                        <a:pt x="227" y="57"/>
                      </a:cubicBezTo>
                      <a:cubicBezTo>
                        <a:pt x="228" y="58"/>
                        <a:pt x="228" y="57"/>
                        <a:pt x="229" y="58"/>
                      </a:cubicBezTo>
                      <a:cubicBezTo>
                        <a:pt x="228" y="58"/>
                        <a:pt x="228" y="58"/>
                        <a:pt x="228" y="58"/>
                      </a:cubicBezTo>
                      <a:cubicBezTo>
                        <a:pt x="228" y="59"/>
                        <a:pt x="229" y="59"/>
                        <a:pt x="229" y="58"/>
                      </a:cubicBezTo>
                      <a:cubicBezTo>
                        <a:pt x="229" y="58"/>
                        <a:pt x="229" y="59"/>
                        <a:pt x="230" y="59"/>
                      </a:cubicBezTo>
                      <a:cubicBezTo>
                        <a:pt x="230" y="60"/>
                        <a:pt x="229" y="60"/>
                        <a:pt x="228" y="60"/>
                      </a:cubicBezTo>
                      <a:cubicBezTo>
                        <a:pt x="228" y="59"/>
                        <a:pt x="228" y="58"/>
                        <a:pt x="227" y="59"/>
                      </a:cubicBezTo>
                      <a:cubicBezTo>
                        <a:pt x="227" y="58"/>
                        <a:pt x="227" y="58"/>
                        <a:pt x="227" y="58"/>
                      </a:cubicBezTo>
                      <a:cubicBezTo>
                        <a:pt x="227" y="57"/>
                        <a:pt x="227" y="57"/>
                        <a:pt x="226" y="57"/>
                      </a:cubicBezTo>
                      <a:cubicBezTo>
                        <a:pt x="226" y="58"/>
                        <a:pt x="227" y="59"/>
                        <a:pt x="227" y="59"/>
                      </a:cubicBezTo>
                      <a:cubicBezTo>
                        <a:pt x="226" y="59"/>
                        <a:pt x="226" y="58"/>
                        <a:pt x="225" y="58"/>
                      </a:cubicBezTo>
                      <a:cubicBezTo>
                        <a:pt x="225" y="58"/>
                        <a:pt x="225" y="59"/>
                        <a:pt x="225" y="59"/>
                      </a:cubicBezTo>
                      <a:cubicBezTo>
                        <a:pt x="225" y="60"/>
                        <a:pt x="225" y="59"/>
                        <a:pt x="225" y="58"/>
                      </a:cubicBezTo>
                      <a:cubicBezTo>
                        <a:pt x="225" y="59"/>
                        <a:pt x="224" y="58"/>
                        <a:pt x="223" y="58"/>
                      </a:cubicBezTo>
                      <a:cubicBezTo>
                        <a:pt x="224" y="59"/>
                        <a:pt x="222" y="58"/>
                        <a:pt x="222" y="59"/>
                      </a:cubicBezTo>
                      <a:cubicBezTo>
                        <a:pt x="222" y="59"/>
                        <a:pt x="222" y="60"/>
                        <a:pt x="222" y="59"/>
                      </a:cubicBezTo>
                      <a:cubicBezTo>
                        <a:pt x="222" y="59"/>
                        <a:pt x="222" y="58"/>
                        <a:pt x="223" y="58"/>
                      </a:cubicBezTo>
                      <a:cubicBezTo>
                        <a:pt x="223" y="58"/>
                        <a:pt x="223" y="58"/>
                        <a:pt x="222" y="57"/>
                      </a:cubicBezTo>
                      <a:cubicBezTo>
                        <a:pt x="223" y="57"/>
                        <a:pt x="223" y="56"/>
                        <a:pt x="224" y="56"/>
                      </a:cubicBezTo>
                      <a:cubicBezTo>
                        <a:pt x="224" y="58"/>
                        <a:pt x="224" y="57"/>
                        <a:pt x="224" y="58"/>
                      </a:cubicBezTo>
                      <a:cubicBezTo>
                        <a:pt x="225" y="57"/>
                        <a:pt x="224" y="57"/>
                        <a:pt x="224" y="57"/>
                      </a:cubicBezTo>
                      <a:cubicBezTo>
                        <a:pt x="225" y="56"/>
                        <a:pt x="225" y="57"/>
                        <a:pt x="225" y="57"/>
                      </a:cubicBezTo>
                      <a:cubicBezTo>
                        <a:pt x="225" y="56"/>
                        <a:pt x="225" y="56"/>
                        <a:pt x="226" y="56"/>
                      </a:cubicBezTo>
                      <a:cubicBezTo>
                        <a:pt x="225" y="55"/>
                        <a:pt x="225" y="55"/>
                        <a:pt x="225" y="56"/>
                      </a:cubicBezTo>
                      <a:cubicBezTo>
                        <a:pt x="225" y="55"/>
                        <a:pt x="225" y="55"/>
                        <a:pt x="226" y="55"/>
                      </a:cubicBezTo>
                      <a:cubicBezTo>
                        <a:pt x="226" y="55"/>
                        <a:pt x="226" y="55"/>
                        <a:pt x="225" y="55"/>
                      </a:cubicBezTo>
                      <a:cubicBezTo>
                        <a:pt x="226" y="56"/>
                        <a:pt x="226" y="55"/>
                        <a:pt x="227" y="54"/>
                      </a:cubicBezTo>
                      <a:cubicBezTo>
                        <a:pt x="227" y="55"/>
                        <a:pt x="227" y="55"/>
                        <a:pt x="227" y="55"/>
                      </a:cubicBezTo>
                      <a:cubicBezTo>
                        <a:pt x="228" y="56"/>
                        <a:pt x="226" y="55"/>
                        <a:pt x="227" y="56"/>
                      </a:cubicBezTo>
                      <a:cubicBezTo>
                        <a:pt x="227" y="56"/>
                        <a:pt x="227" y="56"/>
                        <a:pt x="228" y="57"/>
                      </a:cubicBezTo>
                      <a:cubicBezTo>
                        <a:pt x="228" y="56"/>
                        <a:pt x="229" y="55"/>
                        <a:pt x="229" y="56"/>
                      </a:cubicBezTo>
                      <a:cubicBezTo>
                        <a:pt x="229" y="55"/>
                        <a:pt x="230" y="55"/>
                        <a:pt x="231" y="56"/>
                      </a:cubicBezTo>
                      <a:close/>
                      <a:moveTo>
                        <a:pt x="226" y="56"/>
                      </a:moveTo>
                      <a:cubicBezTo>
                        <a:pt x="226" y="56"/>
                        <a:pt x="226" y="57"/>
                        <a:pt x="226" y="57"/>
                      </a:cubicBezTo>
                      <a:cubicBezTo>
                        <a:pt x="226" y="57"/>
                        <a:pt x="226" y="58"/>
                        <a:pt x="226" y="57"/>
                      </a:cubicBezTo>
                      <a:cubicBezTo>
                        <a:pt x="226" y="57"/>
                        <a:pt x="226" y="57"/>
                        <a:pt x="226" y="56"/>
                      </a:cubicBezTo>
                      <a:close/>
                      <a:moveTo>
                        <a:pt x="220" y="51"/>
                      </a:moveTo>
                      <a:cubicBezTo>
                        <a:pt x="220" y="51"/>
                        <a:pt x="220" y="52"/>
                        <a:pt x="221" y="52"/>
                      </a:cubicBezTo>
                      <a:cubicBezTo>
                        <a:pt x="221" y="52"/>
                        <a:pt x="220" y="53"/>
                        <a:pt x="220" y="51"/>
                      </a:cubicBezTo>
                      <a:close/>
                      <a:moveTo>
                        <a:pt x="225" y="62"/>
                      </a:moveTo>
                      <a:cubicBezTo>
                        <a:pt x="225" y="61"/>
                        <a:pt x="226" y="62"/>
                        <a:pt x="226" y="61"/>
                      </a:cubicBezTo>
                      <a:cubicBezTo>
                        <a:pt x="226" y="61"/>
                        <a:pt x="226" y="62"/>
                        <a:pt x="227" y="62"/>
                      </a:cubicBezTo>
                      <a:cubicBezTo>
                        <a:pt x="227" y="63"/>
                        <a:pt x="226" y="62"/>
                        <a:pt x="226" y="63"/>
                      </a:cubicBezTo>
                      <a:cubicBezTo>
                        <a:pt x="225" y="62"/>
                        <a:pt x="225" y="63"/>
                        <a:pt x="224" y="62"/>
                      </a:cubicBezTo>
                      <a:cubicBezTo>
                        <a:pt x="224" y="61"/>
                        <a:pt x="224" y="61"/>
                        <a:pt x="224" y="61"/>
                      </a:cubicBezTo>
                      <a:cubicBezTo>
                        <a:pt x="224" y="61"/>
                        <a:pt x="224" y="61"/>
                        <a:pt x="225" y="62"/>
                      </a:cubicBezTo>
                      <a:close/>
                      <a:moveTo>
                        <a:pt x="221" y="47"/>
                      </a:moveTo>
                      <a:cubicBezTo>
                        <a:pt x="220" y="46"/>
                        <a:pt x="221" y="47"/>
                        <a:pt x="221" y="46"/>
                      </a:cubicBezTo>
                      <a:cubicBezTo>
                        <a:pt x="221" y="46"/>
                        <a:pt x="221" y="46"/>
                        <a:pt x="220" y="46"/>
                      </a:cubicBezTo>
                      <a:cubicBezTo>
                        <a:pt x="220" y="46"/>
                        <a:pt x="220" y="46"/>
                        <a:pt x="220" y="45"/>
                      </a:cubicBezTo>
                      <a:cubicBezTo>
                        <a:pt x="221" y="45"/>
                        <a:pt x="221" y="46"/>
                        <a:pt x="221" y="45"/>
                      </a:cubicBezTo>
                      <a:cubicBezTo>
                        <a:pt x="221" y="46"/>
                        <a:pt x="222" y="45"/>
                        <a:pt x="222" y="46"/>
                      </a:cubicBezTo>
                      <a:cubicBezTo>
                        <a:pt x="222" y="46"/>
                        <a:pt x="221" y="46"/>
                        <a:pt x="221" y="46"/>
                      </a:cubicBezTo>
                      <a:cubicBezTo>
                        <a:pt x="221" y="47"/>
                        <a:pt x="221" y="47"/>
                        <a:pt x="221" y="47"/>
                      </a:cubicBezTo>
                      <a:close/>
                      <a:moveTo>
                        <a:pt x="231" y="76"/>
                      </a:moveTo>
                      <a:cubicBezTo>
                        <a:pt x="231" y="76"/>
                        <a:pt x="231" y="75"/>
                        <a:pt x="231" y="75"/>
                      </a:cubicBezTo>
                      <a:cubicBezTo>
                        <a:pt x="230" y="75"/>
                        <a:pt x="230" y="76"/>
                        <a:pt x="229" y="76"/>
                      </a:cubicBezTo>
                      <a:cubicBezTo>
                        <a:pt x="229" y="74"/>
                        <a:pt x="231" y="74"/>
                        <a:pt x="231" y="76"/>
                      </a:cubicBezTo>
                      <a:close/>
                      <a:moveTo>
                        <a:pt x="221" y="44"/>
                      </a:moveTo>
                      <a:cubicBezTo>
                        <a:pt x="221" y="44"/>
                        <a:pt x="221" y="44"/>
                        <a:pt x="220" y="44"/>
                      </a:cubicBezTo>
                      <a:cubicBezTo>
                        <a:pt x="221" y="44"/>
                        <a:pt x="221" y="42"/>
                        <a:pt x="222" y="44"/>
                      </a:cubicBezTo>
                      <a:cubicBezTo>
                        <a:pt x="222" y="44"/>
                        <a:pt x="222" y="44"/>
                        <a:pt x="221" y="44"/>
                      </a:cubicBezTo>
                      <a:cubicBezTo>
                        <a:pt x="221" y="44"/>
                        <a:pt x="221" y="45"/>
                        <a:pt x="221" y="45"/>
                      </a:cubicBezTo>
                      <a:cubicBezTo>
                        <a:pt x="221" y="46"/>
                        <a:pt x="221" y="44"/>
                        <a:pt x="221" y="44"/>
                      </a:cubicBezTo>
                      <a:close/>
                      <a:moveTo>
                        <a:pt x="224" y="47"/>
                      </a:moveTo>
                      <a:cubicBezTo>
                        <a:pt x="224" y="47"/>
                        <a:pt x="224" y="47"/>
                        <a:pt x="224" y="47"/>
                      </a:cubicBezTo>
                      <a:cubicBezTo>
                        <a:pt x="224" y="47"/>
                        <a:pt x="224" y="48"/>
                        <a:pt x="225" y="48"/>
                      </a:cubicBezTo>
                      <a:cubicBezTo>
                        <a:pt x="225" y="48"/>
                        <a:pt x="224" y="48"/>
                        <a:pt x="224" y="49"/>
                      </a:cubicBezTo>
                      <a:cubicBezTo>
                        <a:pt x="224" y="49"/>
                        <a:pt x="224" y="48"/>
                        <a:pt x="224" y="48"/>
                      </a:cubicBezTo>
                      <a:cubicBezTo>
                        <a:pt x="224" y="48"/>
                        <a:pt x="224" y="48"/>
                        <a:pt x="224" y="48"/>
                      </a:cubicBezTo>
                      <a:cubicBezTo>
                        <a:pt x="224" y="47"/>
                        <a:pt x="224" y="47"/>
                        <a:pt x="223" y="47"/>
                      </a:cubicBezTo>
                      <a:cubicBezTo>
                        <a:pt x="223" y="47"/>
                        <a:pt x="224" y="46"/>
                        <a:pt x="224" y="47"/>
                      </a:cubicBezTo>
                      <a:close/>
                      <a:moveTo>
                        <a:pt x="229" y="47"/>
                      </a:moveTo>
                      <a:cubicBezTo>
                        <a:pt x="229" y="46"/>
                        <a:pt x="229" y="46"/>
                        <a:pt x="229" y="46"/>
                      </a:cubicBezTo>
                      <a:cubicBezTo>
                        <a:pt x="229" y="46"/>
                        <a:pt x="227" y="46"/>
                        <a:pt x="227" y="47"/>
                      </a:cubicBezTo>
                      <a:cubicBezTo>
                        <a:pt x="226" y="46"/>
                        <a:pt x="225" y="47"/>
                        <a:pt x="224" y="44"/>
                      </a:cubicBezTo>
                      <a:cubicBezTo>
                        <a:pt x="225" y="44"/>
                        <a:pt x="225" y="44"/>
                        <a:pt x="225" y="45"/>
                      </a:cubicBezTo>
                      <a:cubicBezTo>
                        <a:pt x="226" y="44"/>
                        <a:pt x="227" y="45"/>
                        <a:pt x="227" y="44"/>
                      </a:cubicBezTo>
                      <a:cubicBezTo>
                        <a:pt x="228" y="45"/>
                        <a:pt x="228" y="44"/>
                        <a:pt x="229" y="45"/>
                      </a:cubicBezTo>
                      <a:cubicBezTo>
                        <a:pt x="229" y="45"/>
                        <a:pt x="229" y="45"/>
                        <a:pt x="229" y="45"/>
                      </a:cubicBezTo>
                      <a:cubicBezTo>
                        <a:pt x="229" y="44"/>
                        <a:pt x="229" y="44"/>
                        <a:pt x="228" y="44"/>
                      </a:cubicBezTo>
                      <a:cubicBezTo>
                        <a:pt x="228" y="43"/>
                        <a:pt x="230" y="45"/>
                        <a:pt x="229" y="43"/>
                      </a:cubicBezTo>
                      <a:cubicBezTo>
                        <a:pt x="230" y="43"/>
                        <a:pt x="232" y="43"/>
                        <a:pt x="231" y="42"/>
                      </a:cubicBezTo>
                      <a:cubicBezTo>
                        <a:pt x="231" y="42"/>
                        <a:pt x="232" y="43"/>
                        <a:pt x="232" y="44"/>
                      </a:cubicBezTo>
                      <a:cubicBezTo>
                        <a:pt x="231" y="44"/>
                        <a:pt x="230" y="43"/>
                        <a:pt x="230" y="45"/>
                      </a:cubicBezTo>
                      <a:cubicBezTo>
                        <a:pt x="230" y="45"/>
                        <a:pt x="230" y="45"/>
                        <a:pt x="230" y="45"/>
                      </a:cubicBezTo>
                      <a:cubicBezTo>
                        <a:pt x="230" y="45"/>
                        <a:pt x="230" y="45"/>
                        <a:pt x="230" y="45"/>
                      </a:cubicBezTo>
                      <a:cubicBezTo>
                        <a:pt x="230" y="45"/>
                        <a:pt x="230" y="45"/>
                        <a:pt x="230" y="45"/>
                      </a:cubicBezTo>
                      <a:cubicBezTo>
                        <a:pt x="230" y="45"/>
                        <a:pt x="230" y="45"/>
                        <a:pt x="230" y="45"/>
                      </a:cubicBezTo>
                      <a:cubicBezTo>
                        <a:pt x="230" y="45"/>
                        <a:pt x="230" y="45"/>
                        <a:pt x="230" y="45"/>
                      </a:cubicBezTo>
                      <a:cubicBezTo>
                        <a:pt x="230" y="43"/>
                        <a:pt x="231" y="46"/>
                        <a:pt x="232" y="46"/>
                      </a:cubicBezTo>
                      <a:cubicBezTo>
                        <a:pt x="232" y="48"/>
                        <a:pt x="230" y="47"/>
                        <a:pt x="229" y="47"/>
                      </a:cubicBezTo>
                      <a:close/>
                      <a:moveTo>
                        <a:pt x="232" y="51"/>
                      </a:moveTo>
                      <a:cubicBezTo>
                        <a:pt x="231" y="50"/>
                        <a:pt x="232" y="50"/>
                        <a:pt x="232" y="50"/>
                      </a:cubicBezTo>
                      <a:cubicBezTo>
                        <a:pt x="232" y="49"/>
                        <a:pt x="232" y="49"/>
                        <a:pt x="232" y="49"/>
                      </a:cubicBezTo>
                      <a:cubicBezTo>
                        <a:pt x="232" y="49"/>
                        <a:pt x="231" y="49"/>
                        <a:pt x="231" y="49"/>
                      </a:cubicBezTo>
                      <a:cubicBezTo>
                        <a:pt x="232" y="49"/>
                        <a:pt x="231" y="48"/>
                        <a:pt x="232" y="47"/>
                      </a:cubicBezTo>
                      <a:cubicBezTo>
                        <a:pt x="232" y="47"/>
                        <a:pt x="232" y="47"/>
                        <a:pt x="232" y="48"/>
                      </a:cubicBezTo>
                      <a:cubicBezTo>
                        <a:pt x="232" y="48"/>
                        <a:pt x="232" y="48"/>
                        <a:pt x="232" y="48"/>
                      </a:cubicBezTo>
                      <a:cubicBezTo>
                        <a:pt x="232" y="48"/>
                        <a:pt x="232" y="50"/>
                        <a:pt x="233" y="50"/>
                      </a:cubicBezTo>
                      <a:cubicBezTo>
                        <a:pt x="233" y="51"/>
                        <a:pt x="232" y="50"/>
                        <a:pt x="232" y="51"/>
                      </a:cubicBezTo>
                      <a:close/>
                      <a:moveTo>
                        <a:pt x="229" y="52"/>
                      </a:moveTo>
                      <a:cubicBezTo>
                        <a:pt x="229" y="52"/>
                        <a:pt x="229" y="52"/>
                        <a:pt x="230" y="51"/>
                      </a:cubicBezTo>
                      <a:cubicBezTo>
                        <a:pt x="230" y="51"/>
                        <a:pt x="229" y="52"/>
                        <a:pt x="230" y="52"/>
                      </a:cubicBezTo>
                      <a:cubicBezTo>
                        <a:pt x="230" y="52"/>
                        <a:pt x="229" y="53"/>
                        <a:pt x="229" y="52"/>
                      </a:cubicBezTo>
                      <a:close/>
                      <a:moveTo>
                        <a:pt x="231" y="51"/>
                      </a:moveTo>
                      <a:cubicBezTo>
                        <a:pt x="232" y="52"/>
                        <a:pt x="231" y="51"/>
                        <a:pt x="231" y="52"/>
                      </a:cubicBezTo>
                      <a:cubicBezTo>
                        <a:pt x="231" y="52"/>
                        <a:pt x="230" y="51"/>
                        <a:pt x="230" y="51"/>
                      </a:cubicBezTo>
                      <a:cubicBezTo>
                        <a:pt x="231" y="51"/>
                        <a:pt x="231" y="51"/>
                        <a:pt x="231" y="51"/>
                      </a:cubicBezTo>
                      <a:close/>
                      <a:moveTo>
                        <a:pt x="230" y="53"/>
                      </a:moveTo>
                      <a:cubicBezTo>
                        <a:pt x="230" y="52"/>
                        <a:pt x="230" y="53"/>
                        <a:pt x="231" y="52"/>
                      </a:cubicBezTo>
                      <a:cubicBezTo>
                        <a:pt x="231" y="53"/>
                        <a:pt x="231" y="53"/>
                        <a:pt x="231" y="53"/>
                      </a:cubicBezTo>
                      <a:cubicBezTo>
                        <a:pt x="231" y="54"/>
                        <a:pt x="230" y="52"/>
                        <a:pt x="230" y="53"/>
                      </a:cubicBezTo>
                      <a:cubicBezTo>
                        <a:pt x="230" y="53"/>
                        <a:pt x="230" y="53"/>
                        <a:pt x="230" y="53"/>
                      </a:cubicBezTo>
                      <a:close/>
                      <a:moveTo>
                        <a:pt x="229" y="49"/>
                      </a:moveTo>
                      <a:cubicBezTo>
                        <a:pt x="229" y="48"/>
                        <a:pt x="229" y="48"/>
                        <a:pt x="229" y="48"/>
                      </a:cubicBezTo>
                      <a:cubicBezTo>
                        <a:pt x="229" y="48"/>
                        <a:pt x="230" y="48"/>
                        <a:pt x="230" y="49"/>
                      </a:cubicBezTo>
                      <a:lnTo>
                        <a:pt x="229" y="49"/>
                      </a:lnTo>
                      <a:close/>
                      <a:moveTo>
                        <a:pt x="234" y="53"/>
                      </a:moveTo>
                      <a:cubicBezTo>
                        <a:pt x="235" y="53"/>
                        <a:pt x="235" y="52"/>
                        <a:pt x="236" y="52"/>
                      </a:cubicBezTo>
                      <a:cubicBezTo>
                        <a:pt x="236" y="53"/>
                        <a:pt x="235" y="53"/>
                        <a:pt x="235" y="54"/>
                      </a:cubicBezTo>
                      <a:cubicBezTo>
                        <a:pt x="235" y="53"/>
                        <a:pt x="234" y="54"/>
                        <a:pt x="234" y="53"/>
                      </a:cubicBezTo>
                      <a:cubicBezTo>
                        <a:pt x="233" y="54"/>
                        <a:pt x="234" y="52"/>
                        <a:pt x="234" y="53"/>
                      </a:cubicBezTo>
                      <a:close/>
                      <a:moveTo>
                        <a:pt x="234" y="42"/>
                      </a:moveTo>
                      <a:cubicBezTo>
                        <a:pt x="234" y="42"/>
                        <a:pt x="234" y="42"/>
                        <a:pt x="234" y="42"/>
                      </a:cubicBezTo>
                      <a:cubicBezTo>
                        <a:pt x="234" y="42"/>
                        <a:pt x="234" y="41"/>
                        <a:pt x="234" y="41"/>
                      </a:cubicBezTo>
                      <a:cubicBezTo>
                        <a:pt x="234" y="41"/>
                        <a:pt x="234" y="40"/>
                        <a:pt x="234" y="41"/>
                      </a:cubicBezTo>
                      <a:cubicBezTo>
                        <a:pt x="235" y="42"/>
                        <a:pt x="234" y="41"/>
                        <a:pt x="234" y="42"/>
                      </a:cubicBezTo>
                      <a:close/>
                      <a:moveTo>
                        <a:pt x="234" y="39"/>
                      </a:moveTo>
                      <a:cubicBezTo>
                        <a:pt x="233" y="39"/>
                        <a:pt x="233" y="39"/>
                        <a:pt x="233" y="38"/>
                      </a:cubicBezTo>
                      <a:cubicBezTo>
                        <a:pt x="233" y="38"/>
                        <a:pt x="233" y="39"/>
                        <a:pt x="234" y="39"/>
                      </a:cubicBezTo>
                      <a:close/>
                      <a:moveTo>
                        <a:pt x="245" y="53"/>
                      </a:moveTo>
                      <a:cubicBezTo>
                        <a:pt x="245" y="52"/>
                        <a:pt x="245" y="52"/>
                        <a:pt x="245" y="52"/>
                      </a:cubicBezTo>
                      <a:cubicBezTo>
                        <a:pt x="245" y="53"/>
                        <a:pt x="246" y="53"/>
                        <a:pt x="245" y="53"/>
                      </a:cubicBezTo>
                      <a:cubicBezTo>
                        <a:pt x="245" y="54"/>
                        <a:pt x="245" y="52"/>
                        <a:pt x="244" y="52"/>
                      </a:cubicBezTo>
                      <a:cubicBezTo>
                        <a:pt x="244" y="52"/>
                        <a:pt x="245" y="52"/>
                        <a:pt x="245" y="53"/>
                      </a:cubicBezTo>
                      <a:close/>
                      <a:moveTo>
                        <a:pt x="245" y="51"/>
                      </a:moveTo>
                      <a:cubicBezTo>
                        <a:pt x="245" y="50"/>
                        <a:pt x="246" y="52"/>
                        <a:pt x="246" y="51"/>
                      </a:cubicBezTo>
                      <a:cubicBezTo>
                        <a:pt x="247" y="51"/>
                        <a:pt x="247" y="52"/>
                        <a:pt x="248" y="52"/>
                      </a:cubicBezTo>
                      <a:cubicBezTo>
                        <a:pt x="248" y="52"/>
                        <a:pt x="247" y="52"/>
                        <a:pt x="248" y="53"/>
                      </a:cubicBezTo>
                      <a:cubicBezTo>
                        <a:pt x="247" y="52"/>
                        <a:pt x="247" y="53"/>
                        <a:pt x="246" y="53"/>
                      </a:cubicBezTo>
                      <a:cubicBezTo>
                        <a:pt x="246" y="53"/>
                        <a:pt x="247" y="54"/>
                        <a:pt x="247" y="54"/>
                      </a:cubicBezTo>
                      <a:cubicBezTo>
                        <a:pt x="246" y="54"/>
                        <a:pt x="246" y="54"/>
                        <a:pt x="246" y="54"/>
                      </a:cubicBezTo>
                      <a:cubicBezTo>
                        <a:pt x="246" y="54"/>
                        <a:pt x="246" y="53"/>
                        <a:pt x="246" y="53"/>
                      </a:cubicBezTo>
                      <a:cubicBezTo>
                        <a:pt x="246" y="52"/>
                        <a:pt x="246" y="52"/>
                        <a:pt x="246" y="52"/>
                      </a:cubicBezTo>
                      <a:cubicBezTo>
                        <a:pt x="246" y="52"/>
                        <a:pt x="246" y="52"/>
                        <a:pt x="246" y="52"/>
                      </a:cubicBezTo>
                      <a:cubicBezTo>
                        <a:pt x="246" y="51"/>
                        <a:pt x="245" y="51"/>
                        <a:pt x="245" y="51"/>
                      </a:cubicBezTo>
                      <a:close/>
                      <a:moveTo>
                        <a:pt x="249" y="39"/>
                      </a:moveTo>
                      <a:cubicBezTo>
                        <a:pt x="250" y="39"/>
                        <a:pt x="250" y="39"/>
                        <a:pt x="251" y="39"/>
                      </a:cubicBezTo>
                      <a:cubicBezTo>
                        <a:pt x="252" y="38"/>
                        <a:pt x="253" y="37"/>
                        <a:pt x="252" y="39"/>
                      </a:cubicBezTo>
                      <a:cubicBezTo>
                        <a:pt x="252" y="39"/>
                        <a:pt x="252" y="40"/>
                        <a:pt x="252" y="40"/>
                      </a:cubicBezTo>
                      <a:cubicBezTo>
                        <a:pt x="252" y="40"/>
                        <a:pt x="251" y="40"/>
                        <a:pt x="250" y="39"/>
                      </a:cubicBezTo>
                      <a:cubicBezTo>
                        <a:pt x="250" y="40"/>
                        <a:pt x="250" y="41"/>
                        <a:pt x="250" y="41"/>
                      </a:cubicBezTo>
                      <a:cubicBezTo>
                        <a:pt x="250" y="40"/>
                        <a:pt x="249" y="40"/>
                        <a:pt x="249" y="40"/>
                      </a:cubicBezTo>
                      <a:cubicBezTo>
                        <a:pt x="249" y="40"/>
                        <a:pt x="250" y="40"/>
                        <a:pt x="249" y="39"/>
                      </a:cubicBezTo>
                      <a:close/>
                      <a:moveTo>
                        <a:pt x="251" y="40"/>
                      </a:moveTo>
                      <a:cubicBezTo>
                        <a:pt x="251" y="40"/>
                        <a:pt x="252" y="40"/>
                        <a:pt x="252" y="39"/>
                      </a:cubicBezTo>
                      <a:cubicBezTo>
                        <a:pt x="251" y="39"/>
                        <a:pt x="250" y="39"/>
                        <a:pt x="251" y="40"/>
                      </a:cubicBezTo>
                      <a:close/>
                      <a:moveTo>
                        <a:pt x="250" y="35"/>
                      </a:moveTo>
                      <a:cubicBezTo>
                        <a:pt x="250" y="36"/>
                        <a:pt x="249" y="35"/>
                        <a:pt x="248" y="35"/>
                      </a:cubicBezTo>
                      <a:cubicBezTo>
                        <a:pt x="247" y="34"/>
                        <a:pt x="248" y="35"/>
                        <a:pt x="248" y="35"/>
                      </a:cubicBezTo>
                      <a:cubicBezTo>
                        <a:pt x="249" y="35"/>
                        <a:pt x="248" y="34"/>
                        <a:pt x="249" y="34"/>
                      </a:cubicBezTo>
                      <a:cubicBezTo>
                        <a:pt x="249" y="35"/>
                        <a:pt x="249" y="35"/>
                        <a:pt x="250" y="35"/>
                      </a:cubicBezTo>
                      <a:cubicBezTo>
                        <a:pt x="250" y="35"/>
                        <a:pt x="250" y="35"/>
                        <a:pt x="250" y="35"/>
                      </a:cubicBezTo>
                      <a:close/>
                      <a:moveTo>
                        <a:pt x="251" y="34"/>
                      </a:moveTo>
                      <a:cubicBezTo>
                        <a:pt x="252" y="35"/>
                        <a:pt x="251" y="34"/>
                        <a:pt x="250" y="35"/>
                      </a:cubicBezTo>
                      <a:cubicBezTo>
                        <a:pt x="250" y="34"/>
                        <a:pt x="251" y="34"/>
                        <a:pt x="251" y="33"/>
                      </a:cubicBezTo>
                      <a:cubicBezTo>
                        <a:pt x="252" y="33"/>
                        <a:pt x="252" y="34"/>
                        <a:pt x="252" y="34"/>
                      </a:cubicBezTo>
                      <a:cubicBezTo>
                        <a:pt x="253" y="35"/>
                        <a:pt x="252" y="34"/>
                        <a:pt x="251" y="34"/>
                      </a:cubicBezTo>
                      <a:close/>
                      <a:moveTo>
                        <a:pt x="261" y="33"/>
                      </a:moveTo>
                      <a:cubicBezTo>
                        <a:pt x="260" y="32"/>
                        <a:pt x="261" y="32"/>
                        <a:pt x="262" y="31"/>
                      </a:cubicBezTo>
                      <a:cubicBezTo>
                        <a:pt x="262" y="32"/>
                        <a:pt x="261" y="32"/>
                        <a:pt x="261" y="33"/>
                      </a:cubicBezTo>
                      <a:cubicBezTo>
                        <a:pt x="263" y="32"/>
                        <a:pt x="265" y="31"/>
                        <a:pt x="266" y="30"/>
                      </a:cubicBezTo>
                      <a:cubicBezTo>
                        <a:pt x="267" y="30"/>
                        <a:pt x="267" y="30"/>
                        <a:pt x="267" y="30"/>
                      </a:cubicBezTo>
                      <a:cubicBezTo>
                        <a:pt x="267" y="30"/>
                        <a:pt x="267" y="29"/>
                        <a:pt x="268" y="29"/>
                      </a:cubicBezTo>
                      <a:cubicBezTo>
                        <a:pt x="268" y="29"/>
                        <a:pt x="268" y="30"/>
                        <a:pt x="267" y="30"/>
                      </a:cubicBezTo>
                      <a:cubicBezTo>
                        <a:pt x="268" y="30"/>
                        <a:pt x="268" y="29"/>
                        <a:pt x="269" y="30"/>
                      </a:cubicBezTo>
                      <a:cubicBezTo>
                        <a:pt x="269" y="29"/>
                        <a:pt x="269" y="29"/>
                        <a:pt x="269" y="28"/>
                      </a:cubicBezTo>
                      <a:cubicBezTo>
                        <a:pt x="269" y="28"/>
                        <a:pt x="270" y="29"/>
                        <a:pt x="270" y="29"/>
                      </a:cubicBezTo>
                      <a:cubicBezTo>
                        <a:pt x="270" y="29"/>
                        <a:pt x="271" y="28"/>
                        <a:pt x="271" y="28"/>
                      </a:cubicBezTo>
                      <a:cubicBezTo>
                        <a:pt x="271" y="30"/>
                        <a:pt x="270" y="30"/>
                        <a:pt x="269" y="30"/>
                      </a:cubicBezTo>
                      <a:cubicBezTo>
                        <a:pt x="269" y="30"/>
                        <a:pt x="269" y="30"/>
                        <a:pt x="269" y="30"/>
                      </a:cubicBezTo>
                      <a:cubicBezTo>
                        <a:pt x="268" y="31"/>
                        <a:pt x="267" y="30"/>
                        <a:pt x="265" y="31"/>
                      </a:cubicBezTo>
                      <a:cubicBezTo>
                        <a:pt x="266" y="32"/>
                        <a:pt x="266" y="31"/>
                        <a:pt x="266" y="31"/>
                      </a:cubicBezTo>
                      <a:cubicBezTo>
                        <a:pt x="266" y="32"/>
                        <a:pt x="266" y="32"/>
                        <a:pt x="265" y="32"/>
                      </a:cubicBezTo>
                      <a:cubicBezTo>
                        <a:pt x="265" y="32"/>
                        <a:pt x="266" y="31"/>
                        <a:pt x="265" y="31"/>
                      </a:cubicBezTo>
                      <a:cubicBezTo>
                        <a:pt x="265" y="32"/>
                        <a:pt x="264" y="32"/>
                        <a:pt x="264" y="33"/>
                      </a:cubicBezTo>
                      <a:cubicBezTo>
                        <a:pt x="262" y="32"/>
                        <a:pt x="261" y="35"/>
                        <a:pt x="259" y="35"/>
                      </a:cubicBezTo>
                      <a:cubicBezTo>
                        <a:pt x="258" y="34"/>
                        <a:pt x="258" y="36"/>
                        <a:pt x="257" y="35"/>
                      </a:cubicBezTo>
                      <a:cubicBezTo>
                        <a:pt x="257" y="35"/>
                        <a:pt x="257" y="35"/>
                        <a:pt x="257" y="36"/>
                      </a:cubicBezTo>
                      <a:cubicBezTo>
                        <a:pt x="255" y="35"/>
                        <a:pt x="253" y="36"/>
                        <a:pt x="251" y="37"/>
                      </a:cubicBezTo>
                      <a:cubicBezTo>
                        <a:pt x="253" y="35"/>
                        <a:pt x="257" y="34"/>
                        <a:pt x="259" y="32"/>
                      </a:cubicBezTo>
                      <a:cubicBezTo>
                        <a:pt x="260" y="33"/>
                        <a:pt x="260" y="33"/>
                        <a:pt x="261" y="33"/>
                      </a:cubicBezTo>
                      <a:close/>
                      <a:moveTo>
                        <a:pt x="253" y="39"/>
                      </a:moveTo>
                      <a:cubicBezTo>
                        <a:pt x="253" y="38"/>
                        <a:pt x="254" y="39"/>
                        <a:pt x="254" y="38"/>
                      </a:cubicBezTo>
                      <a:cubicBezTo>
                        <a:pt x="254" y="39"/>
                        <a:pt x="254" y="39"/>
                        <a:pt x="254" y="39"/>
                      </a:cubicBezTo>
                      <a:cubicBezTo>
                        <a:pt x="254" y="39"/>
                        <a:pt x="254" y="40"/>
                        <a:pt x="254" y="40"/>
                      </a:cubicBezTo>
                      <a:cubicBezTo>
                        <a:pt x="253" y="40"/>
                        <a:pt x="254" y="39"/>
                        <a:pt x="253" y="39"/>
                      </a:cubicBezTo>
                      <a:close/>
                      <a:moveTo>
                        <a:pt x="273" y="24"/>
                      </a:moveTo>
                      <a:cubicBezTo>
                        <a:pt x="270" y="26"/>
                        <a:pt x="266" y="26"/>
                        <a:pt x="264" y="27"/>
                      </a:cubicBezTo>
                      <a:cubicBezTo>
                        <a:pt x="266" y="25"/>
                        <a:pt x="270" y="24"/>
                        <a:pt x="273" y="24"/>
                      </a:cubicBezTo>
                      <a:close/>
                      <a:moveTo>
                        <a:pt x="284" y="24"/>
                      </a:moveTo>
                      <a:cubicBezTo>
                        <a:pt x="285" y="25"/>
                        <a:pt x="284" y="25"/>
                        <a:pt x="284" y="26"/>
                      </a:cubicBezTo>
                      <a:cubicBezTo>
                        <a:pt x="284" y="26"/>
                        <a:pt x="284" y="26"/>
                        <a:pt x="284" y="26"/>
                      </a:cubicBezTo>
                      <a:cubicBezTo>
                        <a:pt x="283" y="26"/>
                        <a:pt x="284" y="26"/>
                        <a:pt x="284" y="26"/>
                      </a:cubicBezTo>
                      <a:cubicBezTo>
                        <a:pt x="284" y="25"/>
                        <a:pt x="284" y="25"/>
                        <a:pt x="283" y="25"/>
                      </a:cubicBezTo>
                      <a:cubicBezTo>
                        <a:pt x="283" y="25"/>
                        <a:pt x="283" y="25"/>
                        <a:pt x="283" y="25"/>
                      </a:cubicBezTo>
                      <a:cubicBezTo>
                        <a:pt x="283" y="26"/>
                        <a:pt x="283" y="25"/>
                        <a:pt x="283" y="25"/>
                      </a:cubicBezTo>
                      <a:cubicBezTo>
                        <a:pt x="284" y="25"/>
                        <a:pt x="284" y="25"/>
                        <a:pt x="284" y="24"/>
                      </a:cubicBezTo>
                      <a:close/>
                      <a:moveTo>
                        <a:pt x="296" y="13"/>
                      </a:moveTo>
                      <a:cubicBezTo>
                        <a:pt x="297" y="12"/>
                        <a:pt x="297" y="13"/>
                        <a:pt x="298" y="13"/>
                      </a:cubicBezTo>
                      <a:cubicBezTo>
                        <a:pt x="298" y="13"/>
                        <a:pt x="298" y="13"/>
                        <a:pt x="298" y="14"/>
                      </a:cubicBezTo>
                      <a:cubicBezTo>
                        <a:pt x="298" y="13"/>
                        <a:pt x="297" y="14"/>
                        <a:pt x="297" y="13"/>
                      </a:cubicBezTo>
                      <a:cubicBezTo>
                        <a:pt x="296" y="14"/>
                        <a:pt x="296" y="14"/>
                        <a:pt x="296" y="14"/>
                      </a:cubicBezTo>
                      <a:cubicBezTo>
                        <a:pt x="295" y="14"/>
                        <a:pt x="296" y="14"/>
                        <a:pt x="295" y="14"/>
                      </a:cubicBezTo>
                      <a:cubicBezTo>
                        <a:pt x="295" y="14"/>
                        <a:pt x="295" y="14"/>
                        <a:pt x="295" y="15"/>
                      </a:cubicBezTo>
                      <a:cubicBezTo>
                        <a:pt x="295" y="14"/>
                        <a:pt x="294" y="14"/>
                        <a:pt x="294" y="14"/>
                      </a:cubicBezTo>
                      <a:cubicBezTo>
                        <a:pt x="295" y="14"/>
                        <a:pt x="295" y="13"/>
                        <a:pt x="295" y="13"/>
                      </a:cubicBezTo>
                      <a:cubicBezTo>
                        <a:pt x="295" y="12"/>
                        <a:pt x="295" y="14"/>
                        <a:pt x="296" y="13"/>
                      </a:cubicBezTo>
                      <a:close/>
                      <a:moveTo>
                        <a:pt x="321" y="7"/>
                      </a:moveTo>
                      <a:cubicBezTo>
                        <a:pt x="320" y="7"/>
                        <a:pt x="318" y="7"/>
                        <a:pt x="317" y="7"/>
                      </a:cubicBezTo>
                      <a:cubicBezTo>
                        <a:pt x="316" y="7"/>
                        <a:pt x="317" y="7"/>
                        <a:pt x="317" y="7"/>
                      </a:cubicBezTo>
                      <a:cubicBezTo>
                        <a:pt x="317" y="8"/>
                        <a:pt x="316" y="8"/>
                        <a:pt x="316" y="8"/>
                      </a:cubicBezTo>
                      <a:cubicBezTo>
                        <a:pt x="316" y="8"/>
                        <a:pt x="316" y="8"/>
                        <a:pt x="316" y="7"/>
                      </a:cubicBezTo>
                      <a:cubicBezTo>
                        <a:pt x="315" y="8"/>
                        <a:pt x="315" y="8"/>
                        <a:pt x="315" y="8"/>
                      </a:cubicBezTo>
                      <a:cubicBezTo>
                        <a:pt x="315" y="8"/>
                        <a:pt x="316" y="7"/>
                        <a:pt x="316" y="8"/>
                      </a:cubicBezTo>
                      <a:cubicBezTo>
                        <a:pt x="313" y="9"/>
                        <a:pt x="312" y="12"/>
                        <a:pt x="310" y="11"/>
                      </a:cubicBezTo>
                      <a:cubicBezTo>
                        <a:pt x="310" y="11"/>
                        <a:pt x="311" y="10"/>
                        <a:pt x="311" y="11"/>
                      </a:cubicBezTo>
                      <a:cubicBezTo>
                        <a:pt x="311" y="11"/>
                        <a:pt x="311" y="10"/>
                        <a:pt x="311" y="10"/>
                      </a:cubicBezTo>
                      <a:cubicBezTo>
                        <a:pt x="310" y="10"/>
                        <a:pt x="309" y="10"/>
                        <a:pt x="308" y="9"/>
                      </a:cubicBezTo>
                      <a:cubicBezTo>
                        <a:pt x="308" y="9"/>
                        <a:pt x="308" y="10"/>
                        <a:pt x="307" y="10"/>
                      </a:cubicBezTo>
                      <a:cubicBezTo>
                        <a:pt x="307" y="9"/>
                        <a:pt x="307" y="9"/>
                        <a:pt x="306" y="9"/>
                      </a:cubicBezTo>
                      <a:cubicBezTo>
                        <a:pt x="306" y="7"/>
                        <a:pt x="308" y="9"/>
                        <a:pt x="308" y="8"/>
                      </a:cubicBezTo>
                      <a:cubicBezTo>
                        <a:pt x="309" y="8"/>
                        <a:pt x="308" y="9"/>
                        <a:pt x="308" y="9"/>
                      </a:cubicBezTo>
                      <a:cubicBezTo>
                        <a:pt x="309" y="8"/>
                        <a:pt x="310" y="9"/>
                        <a:pt x="310" y="9"/>
                      </a:cubicBezTo>
                      <a:cubicBezTo>
                        <a:pt x="310" y="9"/>
                        <a:pt x="310" y="7"/>
                        <a:pt x="311" y="9"/>
                      </a:cubicBezTo>
                      <a:cubicBezTo>
                        <a:pt x="311" y="8"/>
                        <a:pt x="311" y="8"/>
                        <a:pt x="311" y="7"/>
                      </a:cubicBezTo>
                      <a:cubicBezTo>
                        <a:pt x="312" y="7"/>
                        <a:pt x="312" y="7"/>
                        <a:pt x="312" y="7"/>
                      </a:cubicBezTo>
                      <a:cubicBezTo>
                        <a:pt x="311" y="8"/>
                        <a:pt x="311" y="8"/>
                        <a:pt x="312" y="8"/>
                      </a:cubicBezTo>
                      <a:cubicBezTo>
                        <a:pt x="312" y="8"/>
                        <a:pt x="312" y="8"/>
                        <a:pt x="312" y="8"/>
                      </a:cubicBezTo>
                      <a:cubicBezTo>
                        <a:pt x="312" y="9"/>
                        <a:pt x="312" y="7"/>
                        <a:pt x="313" y="7"/>
                      </a:cubicBezTo>
                      <a:cubicBezTo>
                        <a:pt x="312" y="8"/>
                        <a:pt x="313" y="8"/>
                        <a:pt x="314" y="8"/>
                      </a:cubicBezTo>
                      <a:cubicBezTo>
                        <a:pt x="314" y="8"/>
                        <a:pt x="313" y="8"/>
                        <a:pt x="313" y="8"/>
                      </a:cubicBezTo>
                      <a:cubicBezTo>
                        <a:pt x="314" y="7"/>
                        <a:pt x="315" y="8"/>
                        <a:pt x="315" y="7"/>
                      </a:cubicBezTo>
                      <a:cubicBezTo>
                        <a:pt x="315" y="7"/>
                        <a:pt x="315" y="6"/>
                        <a:pt x="315" y="6"/>
                      </a:cubicBezTo>
                      <a:cubicBezTo>
                        <a:pt x="316" y="6"/>
                        <a:pt x="316" y="6"/>
                        <a:pt x="316" y="7"/>
                      </a:cubicBezTo>
                      <a:cubicBezTo>
                        <a:pt x="316" y="6"/>
                        <a:pt x="317" y="6"/>
                        <a:pt x="317" y="6"/>
                      </a:cubicBezTo>
                      <a:cubicBezTo>
                        <a:pt x="317" y="6"/>
                        <a:pt x="319" y="7"/>
                        <a:pt x="319" y="6"/>
                      </a:cubicBezTo>
                      <a:cubicBezTo>
                        <a:pt x="318" y="5"/>
                        <a:pt x="318" y="6"/>
                        <a:pt x="318" y="6"/>
                      </a:cubicBezTo>
                      <a:cubicBezTo>
                        <a:pt x="317" y="4"/>
                        <a:pt x="319" y="5"/>
                        <a:pt x="319" y="5"/>
                      </a:cubicBezTo>
                      <a:cubicBezTo>
                        <a:pt x="320" y="5"/>
                        <a:pt x="318" y="5"/>
                        <a:pt x="318" y="4"/>
                      </a:cubicBezTo>
                      <a:cubicBezTo>
                        <a:pt x="320" y="4"/>
                        <a:pt x="321" y="4"/>
                        <a:pt x="323" y="4"/>
                      </a:cubicBezTo>
                      <a:cubicBezTo>
                        <a:pt x="323" y="4"/>
                        <a:pt x="322" y="4"/>
                        <a:pt x="322" y="5"/>
                      </a:cubicBezTo>
                      <a:cubicBezTo>
                        <a:pt x="322" y="4"/>
                        <a:pt x="321" y="4"/>
                        <a:pt x="320" y="5"/>
                      </a:cubicBezTo>
                      <a:cubicBezTo>
                        <a:pt x="321" y="5"/>
                        <a:pt x="321" y="5"/>
                        <a:pt x="322" y="5"/>
                      </a:cubicBezTo>
                      <a:cubicBezTo>
                        <a:pt x="322" y="5"/>
                        <a:pt x="321" y="5"/>
                        <a:pt x="321" y="6"/>
                      </a:cubicBezTo>
                      <a:cubicBezTo>
                        <a:pt x="321" y="7"/>
                        <a:pt x="320" y="6"/>
                        <a:pt x="320" y="6"/>
                      </a:cubicBezTo>
                      <a:cubicBezTo>
                        <a:pt x="320" y="7"/>
                        <a:pt x="321" y="6"/>
                        <a:pt x="321" y="7"/>
                      </a:cubicBezTo>
                      <a:close/>
                      <a:moveTo>
                        <a:pt x="308" y="14"/>
                      </a:moveTo>
                      <a:cubicBezTo>
                        <a:pt x="309" y="13"/>
                        <a:pt x="310" y="14"/>
                        <a:pt x="310" y="14"/>
                      </a:cubicBezTo>
                      <a:cubicBezTo>
                        <a:pt x="310" y="15"/>
                        <a:pt x="309" y="14"/>
                        <a:pt x="308" y="14"/>
                      </a:cubicBezTo>
                      <a:close/>
                      <a:moveTo>
                        <a:pt x="312" y="13"/>
                      </a:moveTo>
                      <a:cubicBezTo>
                        <a:pt x="312" y="13"/>
                        <a:pt x="312" y="13"/>
                        <a:pt x="313" y="13"/>
                      </a:cubicBezTo>
                      <a:cubicBezTo>
                        <a:pt x="312" y="14"/>
                        <a:pt x="310" y="13"/>
                        <a:pt x="312" y="13"/>
                      </a:cubicBezTo>
                      <a:close/>
                      <a:moveTo>
                        <a:pt x="313" y="15"/>
                      </a:moveTo>
                      <a:cubicBezTo>
                        <a:pt x="314" y="16"/>
                        <a:pt x="314" y="14"/>
                        <a:pt x="315" y="14"/>
                      </a:cubicBezTo>
                      <a:cubicBezTo>
                        <a:pt x="315" y="15"/>
                        <a:pt x="313" y="16"/>
                        <a:pt x="313" y="15"/>
                      </a:cubicBezTo>
                      <a:close/>
                      <a:moveTo>
                        <a:pt x="329" y="2"/>
                      </a:moveTo>
                      <a:cubicBezTo>
                        <a:pt x="329" y="3"/>
                        <a:pt x="328" y="3"/>
                        <a:pt x="328" y="3"/>
                      </a:cubicBezTo>
                      <a:cubicBezTo>
                        <a:pt x="328" y="3"/>
                        <a:pt x="328" y="2"/>
                        <a:pt x="329" y="2"/>
                      </a:cubicBezTo>
                      <a:close/>
                      <a:moveTo>
                        <a:pt x="334" y="12"/>
                      </a:moveTo>
                      <a:cubicBezTo>
                        <a:pt x="334" y="13"/>
                        <a:pt x="334" y="13"/>
                        <a:pt x="335" y="14"/>
                      </a:cubicBezTo>
                      <a:cubicBezTo>
                        <a:pt x="334" y="13"/>
                        <a:pt x="334" y="13"/>
                        <a:pt x="333" y="14"/>
                      </a:cubicBezTo>
                      <a:cubicBezTo>
                        <a:pt x="333" y="13"/>
                        <a:pt x="332" y="13"/>
                        <a:pt x="332" y="13"/>
                      </a:cubicBezTo>
                      <a:cubicBezTo>
                        <a:pt x="333" y="13"/>
                        <a:pt x="333" y="13"/>
                        <a:pt x="334" y="12"/>
                      </a:cubicBezTo>
                      <a:close/>
                      <a:moveTo>
                        <a:pt x="335" y="11"/>
                      </a:moveTo>
                      <a:cubicBezTo>
                        <a:pt x="336" y="11"/>
                        <a:pt x="335" y="12"/>
                        <a:pt x="335" y="12"/>
                      </a:cubicBezTo>
                      <a:cubicBezTo>
                        <a:pt x="335" y="13"/>
                        <a:pt x="335" y="12"/>
                        <a:pt x="336" y="13"/>
                      </a:cubicBezTo>
                      <a:cubicBezTo>
                        <a:pt x="336" y="13"/>
                        <a:pt x="335" y="13"/>
                        <a:pt x="334" y="13"/>
                      </a:cubicBezTo>
                      <a:cubicBezTo>
                        <a:pt x="334" y="12"/>
                        <a:pt x="335" y="12"/>
                        <a:pt x="335" y="11"/>
                      </a:cubicBezTo>
                      <a:close/>
                      <a:moveTo>
                        <a:pt x="352" y="25"/>
                      </a:moveTo>
                      <a:cubicBezTo>
                        <a:pt x="352" y="24"/>
                        <a:pt x="352" y="24"/>
                        <a:pt x="352" y="24"/>
                      </a:cubicBezTo>
                      <a:cubicBezTo>
                        <a:pt x="353" y="25"/>
                        <a:pt x="353" y="24"/>
                        <a:pt x="354" y="25"/>
                      </a:cubicBezTo>
                      <a:cubicBezTo>
                        <a:pt x="353" y="25"/>
                        <a:pt x="352" y="25"/>
                        <a:pt x="352" y="25"/>
                      </a:cubicBezTo>
                      <a:close/>
                      <a:moveTo>
                        <a:pt x="356" y="7"/>
                      </a:moveTo>
                      <a:cubicBezTo>
                        <a:pt x="356" y="7"/>
                        <a:pt x="357" y="8"/>
                        <a:pt x="358" y="8"/>
                      </a:cubicBezTo>
                      <a:cubicBezTo>
                        <a:pt x="357" y="8"/>
                        <a:pt x="356" y="7"/>
                        <a:pt x="356" y="7"/>
                      </a:cubicBezTo>
                      <a:close/>
                      <a:moveTo>
                        <a:pt x="57" y="151"/>
                      </a:moveTo>
                      <a:cubicBezTo>
                        <a:pt x="56" y="150"/>
                        <a:pt x="55" y="150"/>
                        <a:pt x="55" y="148"/>
                      </a:cubicBezTo>
                      <a:cubicBezTo>
                        <a:pt x="55" y="149"/>
                        <a:pt x="55" y="149"/>
                        <a:pt x="56" y="149"/>
                      </a:cubicBezTo>
                      <a:cubicBezTo>
                        <a:pt x="56" y="150"/>
                        <a:pt x="57" y="150"/>
                        <a:pt x="57" y="151"/>
                      </a:cubicBezTo>
                      <a:close/>
                      <a:moveTo>
                        <a:pt x="89" y="121"/>
                      </a:moveTo>
                      <a:cubicBezTo>
                        <a:pt x="89" y="121"/>
                        <a:pt x="89" y="120"/>
                        <a:pt x="89" y="120"/>
                      </a:cubicBezTo>
                      <a:cubicBezTo>
                        <a:pt x="89" y="119"/>
                        <a:pt x="90" y="121"/>
                        <a:pt x="90" y="120"/>
                      </a:cubicBezTo>
                      <a:cubicBezTo>
                        <a:pt x="90" y="121"/>
                        <a:pt x="89" y="120"/>
                        <a:pt x="89" y="121"/>
                      </a:cubicBezTo>
                      <a:close/>
                      <a:moveTo>
                        <a:pt x="87" y="112"/>
                      </a:moveTo>
                      <a:cubicBezTo>
                        <a:pt x="87" y="111"/>
                        <a:pt x="87" y="111"/>
                        <a:pt x="87" y="111"/>
                      </a:cubicBezTo>
                      <a:cubicBezTo>
                        <a:pt x="87" y="111"/>
                        <a:pt x="87" y="111"/>
                        <a:pt x="88" y="111"/>
                      </a:cubicBezTo>
                      <a:cubicBezTo>
                        <a:pt x="87" y="111"/>
                        <a:pt x="87" y="112"/>
                        <a:pt x="87" y="112"/>
                      </a:cubicBezTo>
                      <a:close/>
                      <a:moveTo>
                        <a:pt x="90" y="112"/>
                      </a:moveTo>
                      <a:cubicBezTo>
                        <a:pt x="91" y="112"/>
                        <a:pt x="91" y="112"/>
                        <a:pt x="92" y="112"/>
                      </a:cubicBezTo>
                      <a:cubicBezTo>
                        <a:pt x="92" y="112"/>
                        <a:pt x="92" y="112"/>
                        <a:pt x="92" y="113"/>
                      </a:cubicBezTo>
                      <a:cubicBezTo>
                        <a:pt x="92" y="113"/>
                        <a:pt x="92" y="113"/>
                        <a:pt x="92" y="114"/>
                      </a:cubicBezTo>
                      <a:cubicBezTo>
                        <a:pt x="91" y="114"/>
                        <a:pt x="91" y="114"/>
                        <a:pt x="90" y="113"/>
                      </a:cubicBezTo>
                      <a:cubicBezTo>
                        <a:pt x="90" y="112"/>
                        <a:pt x="91" y="113"/>
                        <a:pt x="90" y="112"/>
                      </a:cubicBezTo>
                      <a:close/>
                      <a:moveTo>
                        <a:pt x="87" y="95"/>
                      </a:moveTo>
                      <a:cubicBezTo>
                        <a:pt x="87" y="94"/>
                        <a:pt x="87" y="94"/>
                        <a:pt x="87" y="94"/>
                      </a:cubicBezTo>
                      <a:cubicBezTo>
                        <a:pt x="88" y="93"/>
                        <a:pt x="88" y="93"/>
                        <a:pt x="88" y="94"/>
                      </a:cubicBezTo>
                      <a:cubicBezTo>
                        <a:pt x="89" y="94"/>
                        <a:pt x="88" y="94"/>
                        <a:pt x="88" y="95"/>
                      </a:cubicBezTo>
                      <a:cubicBezTo>
                        <a:pt x="89" y="96"/>
                        <a:pt x="90" y="95"/>
                        <a:pt x="90" y="95"/>
                      </a:cubicBezTo>
                      <a:cubicBezTo>
                        <a:pt x="90" y="96"/>
                        <a:pt x="88" y="97"/>
                        <a:pt x="88" y="96"/>
                      </a:cubicBezTo>
                      <a:cubicBezTo>
                        <a:pt x="88" y="95"/>
                        <a:pt x="88" y="95"/>
                        <a:pt x="88" y="95"/>
                      </a:cubicBezTo>
                      <a:cubicBezTo>
                        <a:pt x="88" y="94"/>
                        <a:pt x="88" y="95"/>
                        <a:pt x="87" y="95"/>
                      </a:cubicBezTo>
                      <a:close/>
                      <a:moveTo>
                        <a:pt x="100" y="73"/>
                      </a:moveTo>
                      <a:cubicBezTo>
                        <a:pt x="100" y="73"/>
                        <a:pt x="101" y="74"/>
                        <a:pt x="101" y="73"/>
                      </a:cubicBezTo>
                      <a:cubicBezTo>
                        <a:pt x="101" y="74"/>
                        <a:pt x="101" y="74"/>
                        <a:pt x="101" y="74"/>
                      </a:cubicBezTo>
                      <a:cubicBezTo>
                        <a:pt x="101" y="75"/>
                        <a:pt x="100" y="74"/>
                        <a:pt x="99" y="74"/>
                      </a:cubicBezTo>
                      <a:cubicBezTo>
                        <a:pt x="99" y="74"/>
                        <a:pt x="99" y="74"/>
                        <a:pt x="99" y="74"/>
                      </a:cubicBezTo>
                      <a:cubicBezTo>
                        <a:pt x="99" y="73"/>
                        <a:pt x="100" y="74"/>
                        <a:pt x="100" y="73"/>
                      </a:cubicBezTo>
                      <a:close/>
                      <a:moveTo>
                        <a:pt x="110" y="106"/>
                      </a:moveTo>
                      <a:cubicBezTo>
                        <a:pt x="111" y="106"/>
                        <a:pt x="112" y="105"/>
                        <a:pt x="113" y="106"/>
                      </a:cubicBezTo>
                      <a:cubicBezTo>
                        <a:pt x="112" y="108"/>
                        <a:pt x="111" y="107"/>
                        <a:pt x="110" y="107"/>
                      </a:cubicBezTo>
                      <a:cubicBezTo>
                        <a:pt x="110" y="106"/>
                        <a:pt x="110" y="107"/>
                        <a:pt x="110" y="106"/>
                      </a:cubicBezTo>
                      <a:close/>
                      <a:moveTo>
                        <a:pt x="126" y="66"/>
                      </a:moveTo>
                      <a:cubicBezTo>
                        <a:pt x="126" y="67"/>
                        <a:pt x="126" y="67"/>
                        <a:pt x="126" y="67"/>
                      </a:cubicBezTo>
                      <a:cubicBezTo>
                        <a:pt x="126" y="67"/>
                        <a:pt x="126" y="67"/>
                        <a:pt x="126" y="67"/>
                      </a:cubicBezTo>
                      <a:cubicBezTo>
                        <a:pt x="126" y="68"/>
                        <a:pt x="125" y="67"/>
                        <a:pt x="124" y="67"/>
                      </a:cubicBezTo>
                      <a:cubicBezTo>
                        <a:pt x="124" y="66"/>
                        <a:pt x="125" y="67"/>
                        <a:pt x="126" y="66"/>
                      </a:cubicBezTo>
                      <a:close/>
                      <a:moveTo>
                        <a:pt x="136" y="62"/>
                      </a:moveTo>
                      <a:cubicBezTo>
                        <a:pt x="136" y="61"/>
                        <a:pt x="136" y="61"/>
                        <a:pt x="136" y="61"/>
                      </a:cubicBezTo>
                      <a:cubicBezTo>
                        <a:pt x="136" y="61"/>
                        <a:pt x="138" y="61"/>
                        <a:pt x="138" y="60"/>
                      </a:cubicBezTo>
                      <a:cubicBezTo>
                        <a:pt x="138" y="60"/>
                        <a:pt x="139" y="60"/>
                        <a:pt x="139" y="61"/>
                      </a:cubicBezTo>
                      <a:cubicBezTo>
                        <a:pt x="139" y="62"/>
                        <a:pt x="137" y="62"/>
                        <a:pt x="136" y="62"/>
                      </a:cubicBezTo>
                      <a:close/>
                      <a:moveTo>
                        <a:pt x="142" y="92"/>
                      </a:moveTo>
                      <a:cubicBezTo>
                        <a:pt x="142" y="92"/>
                        <a:pt x="142" y="91"/>
                        <a:pt x="142" y="91"/>
                      </a:cubicBezTo>
                      <a:cubicBezTo>
                        <a:pt x="142" y="90"/>
                        <a:pt x="142" y="91"/>
                        <a:pt x="143" y="90"/>
                      </a:cubicBezTo>
                      <a:cubicBezTo>
                        <a:pt x="143" y="91"/>
                        <a:pt x="142" y="91"/>
                        <a:pt x="142" y="91"/>
                      </a:cubicBezTo>
                      <a:cubicBezTo>
                        <a:pt x="143" y="91"/>
                        <a:pt x="143" y="91"/>
                        <a:pt x="143" y="92"/>
                      </a:cubicBezTo>
                      <a:lnTo>
                        <a:pt x="142" y="92"/>
                      </a:lnTo>
                      <a:close/>
                      <a:moveTo>
                        <a:pt x="153" y="83"/>
                      </a:moveTo>
                      <a:cubicBezTo>
                        <a:pt x="152" y="83"/>
                        <a:pt x="152" y="83"/>
                        <a:pt x="152" y="83"/>
                      </a:cubicBezTo>
                      <a:cubicBezTo>
                        <a:pt x="152" y="83"/>
                        <a:pt x="152" y="83"/>
                        <a:pt x="152" y="83"/>
                      </a:cubicBezTo>
                      <a:cubicBezTo>
                        <a:pt x="151" y="81"/>
                        <a:pt x="153" y="82"/>
                        <a:pt x="153" y="83"/>
                      </a:cubicBezTo>
                      <a:close/>
                      <a:moveTo>
                        <a:pt x="164" y="107"/>
                      </a:moveTo>
                      <a:cubicBezTo>
                        <a:pt x="164" y="107"/>
                        <a:pt x="163" y="107"/>
                        <a:pt x="163" y="108"/>
                      </a:cubicBezTo>
                      <a:cubicBezTo>
                        <a:pt x="163" y="107"/>
                        <a:pt x="162" y="107"/>
                        <a:pt x="163" y="107"/>
                      </a:cubicBezTo>
                      <a:cubicBezTo>
                        <a:pt x="162" y="106"/>
                        <a:pt x="162" y="107"/>
                        <a:pt x="162" y="107"/>
                      </a:cubicBezTo>
                      <a:cubicBezTo>
                        <a:pt x="162" y="105"/>
                        <a:pt x="163" y="106"/>
                        <a:pt x="164" y="107"/>
                      </a:cubicBezTo>
                      <a:close/>
                      <a:moveTo>
                        <a:pt x="167" y="80"/>
                      </a:moveTo>
                      <a:cubicBezTo>
                        <a:pt x="167" y="82"/>
                        <a:pt x="165" y="82"/>
                        <a:pt x="164" y="82"/>
                      </a:cubicBezTo>
                      <a:cubicBezTo>
                        <a:pt x="164" y="82"/>
                        <a:pt x="164" y="83"/>
                        <a:pt x="164" y="83"/>
                      </a:cubicBezTo>
                      <a:cubicBezTo>
                        <a:pt x="164" y="84"/>
                        <a:pt x="164" y="84"/>
                        <a:pt x="164" y="84"/>
                      </a:cubicBezTo>
                      <a:cubicBezTo>
                        <a:pt x="164" y="85"/>
                        <a:pt x="164" y="85"/>
                        <a:pt x="164" y="85"/>
                      </a:cubicBezTo>
                      <a:cubicBezTo>
                        <a:pt x="164" y="85"/>
                        <a:pt x="163" y="84"/>
                        <a:pt x="164" y="84"/>
                      </a:cubicBezTo>
                      <a:cubicBezTo>
                        <a:pt x="163" y="84"/>
                        <a:pt x="163" y="84"/>
                        <a:pt x="163" y="84"/>
                      </a:cubicBezTo>
                      <a:cubicBezTo>
                        <a:pt x="163" y="84"/>
                        <a:pt x="163" y="84"/>
                        <a:pt x="162" y="84"/>
                      </a:cubicBezTo>
                      <a:cubicBezTo>
                        <a:pt x="162" y="85"/>
                        <a:pt x="163" y="85"/>
                        <a:pt x="163" y="85"/>
                      </a:cubicBezTo>
                      <a:cubicBezTo>
                        <a:pt x="163" y="86"/>
                        <a:pt x="162" y="85"/>
                        <a:pt x="161" y="85"/>
                      </a:cubicBezTo>
                      <a:cubicBezTo>
                        <a:pt x="161" y="84"/>
                        <a:pt x="161" y="84"/>
                        <a:pt x="161" y="83"/>
                      </a:cubicBezTo>
                      <a:cubicBezTo>
                        <a:pt x="162" y="83"/>
                        <a:pt x="162" y="83"/>
                        <a:pt x="163" y="83"/>
                      </a:cubicBezTo>
                      <a:cubicBezTo>
                        <a:pt x="163" y="83"/>
                        <a:pt x="163" y="82"/>
                        <a:pt x="163" y="82"/>
                      </a:cubicBezTo>
                      <a:cubicBezTo>
                        <a:pt x="163" y="81"/>
                        <a:pt x="163" y="82"/>
                        <a:pt x="162" y="82"/>
                      </a:cubicBezTo>
                      <a:cubicBezTo>
                        <a:pt x="163" y="81"/>
                        <a:pt x="162" y="80"/>
                        <a:pt x="162" y="80"/>
                      </a:cubicBezTo>
                      <a:cubicBezTo>
                        <a:pt x="163" y="79"/>
                        <a:pt x="164" y="80"/>
                        <a:pt x="165" y="79"/>
                      </a:cubicBezTo>
                      <a:cubicBezTo>
                        <a:pt x="165" y="79"/>
                        <a:pt x="165" y="79"/>
                        <a:pt x="166" y="79"/>
                      </a:cubicBezTo>
                      <a:cubicBezTo>
                        <a:pt x="166" y="80"/>
                        <a:pt x="166" y="80"/>
                        <a:pt x="166" y="80"/>
                      </a:cubicBezTo>
                      <a:cubicBezTo>
                        <a:pt x="166" y="80"/>
                        <a:pt x="167" y="80"/>
                        <a:pt x="167" y="80"/>
                      </a:cubicBezTo>
                      <a:close/>
                      <a:moveTo>
                        <a:pt x="169" y="82"/>
                      </a:moveTo>
                      <a:cubicBezTo>
                        <a:pt x="169" y="82"/>
                        <a:pt x="169" y="83"/>
                        <a:pt x="170" y="83"/>
                      </a:cubicBezTo>
                      <a:cubicBezTo>
                        <a:pt x="169" y="83"/>
                        <a:pt x="169" y="84"/>
                        <a:pt x="169" y="84"/>
                      </a:cubicBezTo>
                      <a:cubicBezTo>
                        <a:pt x="170" y="84"/>
                        <a:pt x="169" y="84"/>
                        <a:pt x="169" y="84"/>
                      </a:cubicBezTo>
                      <a:cubicBezTo>
                        <a:pt x="169" y="84"/>
                        <a:pt x="169" y="84"/>
                        <a:pt x="169" y="84"/>
                      </a:cubicBezTo>
                      <a:cubicBezTo>
                        <a:pt x="169" y="84"/>
                        <a:pt x="169" y="83"/>
                        <a:pt x="168" y="84"/>
                      </a:cubicBezTo>
                      <a:cubicBezTo>
                        <a:pt x="168" y="83"/>
                        <a:pt x="169" y="83"/>
                        <a:pt x="168" y="82"/>
                      </a:cubicBezTo>
                      <a:cubicBezTo>
                        <a:pt x="169" y="82"/>
                        <a:pt x="169" y="83"/>
                        <a:pt x="169" y="82"/>
                      </a:cubicBezTo>
                      <a:close/>
                      <a:moveTo>
                        <a:pt x="177" y="89"/>
                      </a:moveTo>
                      <a:cubicBezTo>
                        <a:pt x="177" y="88"/>
                        <a:pt x="177" y="88"/>
                        <a:pt x="177" y="89"/>
                      </a:cubicBezTo>
                      <a:cubicBezTo>
                        <a:pt x="176" y="89"/>
                        <a:pt x="176" y="88"/>
                        <a:pt x="176" y="88"/>
                      </a:cubicBezTo>
                      <a:cubicBezTo>
                        <a:pt x="176" y="88"/>
                        <a:pt x="176" y="88"/>
                        <a:pt x="176" y="88"/>
                      </a:cubicBezTo>
                      <a:cubicBezTo>
                        <a:pt x="176" y="88"/>
                        <a:pt x="176" y="89"/>
                        <a:pt x="176" y="89"/>
                      </a:cubicBezTo>
                      <a:cubicBezTo>
                        <a:pt x="175" y="88"/>
                        <a:pt x="175" y="89"/>
                        <a:pt x="174" y="88"/>
                      </a:cubicBezTo>
                      <a:cubicBezTo>
                        <a:pt x="174" y="88"/>
                        <a:pt x="174" y="88"/>
                        <a:pt x="174" y="88"/>
                      </a:cubicBezTo>
                      <a:cubicBezTo>
                        <a:pt x="174" y="88"/>
                        <a:pt x="174" y="89"/>
                        <a:pt x="174" y="89"/>
                      </a:cubicBezTo>
                      <a:cubicBezTo>
                        <a:pt x="174" y="89"/>
                        <a:pt x="173" y="88"/>
                        <a:pt x="173" y="88"/>
                      </a:cubicBezTo>
                      <a:cubicBezTo>
                        <a:pt x="173" y="87"/>
                        <a:pt x="174" y="87"/>
                        <a:pt x="175" y="87"/>
                      </a:cubicBezTo>
                      <a:cubicBezTo>
                        <a:pt x="174" y="88"/>
                        <a:pt x="176" y="86"/>
                        <a:pt x="177" y="87"/>
                      </a:cubicBezTo>
                      <a:cubicBezTo>
                        <a:pt x="177" y="87"/>
                        <a:pt x="177" y="88"/>
                        <a:pt x="177" y="89"/>
                      </a:cubicBezTo>
                      <a:close/>
                      <a:moveTo>
                        <a:pt x="183" y="105"/>
                      </a:moveTo>
                      <a:cubicBezTo>
                        <a:pt x="182" y="106"/>
                        <a:pt x="181" y="105"/>
                        <a:pt x="179" y="105"/>
                      </a:cubicBezTo>
                      <a:cubicBezTo>
                        <a:pt x="179" y="105"/>
                        <a:pt x="180" y="104"/>
                        <a:pt x="180" y="104"/>
                      </a:cubicBezTo>
                      <a:cubicBezTo>
                        <a:pt x="180" y="104"/>
                        <a:pt x="180" y="103"/>
                        <a:pt x="181" y="104"/>
                      </a:cubicBezTo>
                      <a:cubicBezTo>
                        <a:pt x="181" y="104"/>
                        <a:pt x="180" y="104"/>
                        <a:pt x="180" y="105"/>
                      </a:cubicBezTo>
                      <a:cubicBezTo>
                        <a:pt x="181" y="105"/>
                        <a:pt x="182" y="104"/>
                        <a:pt x="184" y="104"/>
                      </a:cubicBezTo>
                      <a:cubicBezTo>
                        <a:pt x="184" y="105"/>
                        <a:pt x="183" y="106"/>
                        <a:pt x="183" y="105"/>
                      </a:cubicBezTo>
                      <a:close/>
                      <a:moveTo>
                        <a:pt x="180" y="77"/>
                      </a:moveTo>
                      <a:cubicBezTo>
                        <a:pt x="180" y="77"/>
                        <a:pt x="180" y="77"/>
                        <a:pt x="181" y="76"/>
                      </a:cubicBezTo>
                      <a:cubicBezTo>
                        <a:pt x="181" y="77"/>
                        <a:pt x="181" y="77"/>
                        <a:pt x="181" y="78"/>
                      </a:cubicBezTo>
                      <a:cubicBezTo>
                        <a:pt x="181" y="78"/>
                        <a:pt x="180" y="78"/>
                        <a:pt x="180" y="78"/>
                      </a:cubicBezTo>
                      <a:cubicBezTo>
                        <a:pt x="179" y="77"/>
                        <a:pt x="179" y="77"/>
                        <a:pt x="180" y="77"/>
                      </a:cubicBezTo>
                      <a:close/>
                      <a:moveTo>
                        <a:pt x="223" y="63"/>
                      </a:moveTo>
                      <a:cubicBezTo>
                        <a:pt x="222" y="63"/>
                        <a:pt x="222" y="63"/>
                        <a:pt x="221" y="64"/>
                      </a:cubicBezTo>
                      <a:cubicBezTo>
                        <a:pt x="221" y="63"/>
                        <a:pt x="221" y="63"/>
                        <a:pt x="221" y="63"/>
                      </a:cubicBezTo>
                      <a:cubicBezTo>
                        <a:pt x="221" y="63"/>
                        <a:pt x="221" y="63"/>
                        <a:pt x="222" y="63"/>
                      </a:cubicBezTo>
                      <a:cubicBezTo>
                        <a:pt x="222" y="63"/>
                        <a:pt x="222" y="62"/>
                        <a:pt x="222" y="62"/>
                      </a:cubicBezTo>
                      <a:cubicBezTo>
                        <a:pt x="221" y="61"/>
                        <a:pt x="221" y="62"/>
                        <a:pt x="221" y="61"/>
                      </a:cubicBezTo>
                      <a:cubicBezTo>
                        <a:pt x="221" y="61"/>
                        <a:pt x="222" y="61"/>
                        <a:pt x="222" y="61"/>
                      </a:cubicBezTo>
                      <a:cubicBezTo>
                        <a:pt x="222" y="62"/>
                        <a:pt x="222" y="62"/>
                        <a:pt x="222" y="62"/>
                      </a:cubicBezTo>
                      <a:cubicBezTo>
                        <a:pt x="222" y="63"/>
                        <a:pt x="222" y="62"/>
                        <a:pt x="223" y="63"/>
                      </a:cubicBezTo>
                      <a:cubicBezTo>
                        <a:pt x="223" y="63"/>
                        <a:pt x="222" y="62"/>
                        <a:pt x="222" y="61"/>
                      </a:cubicBezTo>
                      <a:cubicBezTo>
                        <a:pt x="222" y="61"/>
                        <a:pt x="223" y="61"/>
                        <a:pt x="223" y="61"/>
                      </a:cubicBezTo>
                      <a:cubicBezTo>
                        <a:pt x="224" y="61"/>
                        <a:pt x="223" y="62"/>
                        <a:pt x="224" y="62"/>
                      </a:cubicBezTo>
                      <a:cubicBezTo>
                        <a:pt x="223" y="62"/>
                        <a:pt x="223" y="62"/>
                        <a:pt x="223" y="63"/>
                      </a:cubicBezTo>
                      <a:close/>
                      <a:moveTo>
                        <a:pt x="234" y="50"/>
                      </a:moveTo>
                      <a:cubicBezTo>
                        <a:pt x="234" y="50"/>
                        <a:pt x="234" y="50"/>
                        <a:pt x="234" y="51"/>
                      </a:cubicBezTo>
                      <a:cubicBezTo>
                        <a:pt x="234" y="50"/>
                        <a:pt x="233" y="50"/>
                        <a:pt x="233" y="50"/>
                      </a:cubicBezTo>
                      <a:cubicBezTo>
                        <a:pt x="233" y="50"/>
                        <a:pt x="233" y="50"/>
                        <a:pt x="233" y="50"/>
                      </a:cubicBezTo>
                      <a:cubicBezTo>
                        <a:pt x="233" y="49"/>
                        <a:pt x="233" y="49"/>
                        <a:pt x="232" y="48"/>
                      </a:cubicBezTo>
                      <a:cubicBezTo>
                        <a:pt x="232" y="48"/>
                        <a:pt x="233" y="48"/>
                        <a:pt x="233" y="48"/>
                      </a:cubicBezTo>
                      <a:cubicBezTo>
                        <a:pt x="233" y="48"/>
                        <a:pt x="233" y="49"/>
                        <a:pt x="233" y="49"/>
                      </a:cubicBezTo>
                      <a:cubicBezTo>
                        <a:pt x="233" y="47"/>
                        <a:pt x="234" y="49"/>
                        <a:pt x="235" y="49"/>
                      </a:cubicBezTo>
                      <a:cubicBezTo>
                        <a:pt x="235" y="50"/>
                        <a:pt x="234" y="49"/>
                        <a:pt x="234" y="49"/>
                      </a:cubicBezTo>
                      <a:cubicBezTo>
                        <a:pt x="234" y="49"/>
                        <a:pt x="234" y="50"/>
                        <a:pt x="234" y="5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8" name="组合 67">
                <a:extLst>
                  <a:ext uri="{FF2B5EF4-FFF2-40B4-BE49-F238E27FC236}">
                    <a16:creationId xmlns:a16="http://schemas.microsoft.com/office/drawing/2014/main" xmlns="" id="{3E2CC90F-5BD2-47B0-9843-4A74145DE242}"/>
                  </a:ext>
                </a:extLst>
              </p:cNvPr>
              <p:cNvGrpSpPr/>
              <p:nvPr/>
            </p:nvGrpSpPr>
            <p:grpSpPr>
              <a:xfrm>
                <a:off x="3475106" y="1790110"/>
                <a:ext cx="2320888" cy="2460304"/>
                <a:chOff x="4468158" y="4691201"/>
                <a:chExt cx="1347788" cy="1428750"/>
              </a:xfrm>
            </p:grpSpPr>
            <p:sp>
              <p:nvSpPr>
                <p:cNvPr id="82" name="Freeform 79">
                  <a:extLst>
                    <a:ext uri="{FF2B5EF4-FFF2-40B4-BE49-F238E27FC236}">
                      <a16:creationId xmlns:a16="http://schemas.microsoft.com/office/drawing/2014/main" xmlns="" id="{E1136092-F116-407B-81DF-9DE7ADAEFE2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468158" y="4691201"/>
                  <a:ext cx="1347788" cy="1284288"/>
                </a:xfrm>
                <a:custGeom>
                  <a:avLst/>
                  <a:gdLst>
                    <a:gd name="T0" fmla="*/ 406 w 423"/>
                    <a:gd name="T1" fmla="*/ 198 h 403"/>
                    <a:gd name="T2" fmla="*/ 367 w 423"/>
                    <a:gd name="T3" fmla="*/ 186 h 403"/>
                    <a:gd name="T4" fmla="*/ 295 w 423"/>
                    <a:gd name="T5" fmla="*/ 182 h 403"/>
                    <a:gd name="T6" fmla="*/ 335 w 423"/>
                    <a:gd name="T7" fmla="*/ 122 h 403"/>
                    <a:gd name="T8" fmla="*/ 330 w 423"/>
                    <a:gd name="T9" fmla="*/ 96 h 403"/>
                    <a:gd name="T10" fmla="*/ 297 w 423"/>
                    <a:gd name="T11" fmla="*/ 92 h 403"/>
                    <a:gd name="T12" fmla="*/ 257 w 423"/>
                    <a:gd name="T13" fmla="*/ 112 h 403"/>
                    <a:gd name="T14" fmla="*/ 276 w 423"/>
                    <a:gd name="T15" fmla="*/ 17 h 403"/>
                    <a:gd name="T16" fmla="*/ 257 w 423"/>
                    <a:gd name="T17" fmla="*/ 0 h 403"/>
                    <a:gd name="T18" fmla="*/ 213 w 423"/>
                    <a:gd name="T19" fmla="*/ 25 h 403"/>
                    <a:gd name="T20" fmla="*/ 194 w 423"/>
                    <a:gd name="T21" fmla="*/ 68 h 403"/>
                    <a:gd name="T22" fmla="*/ 190 w 423"/>
                    <a:gd name="T23" fmla="*/ 110 h 403"/>
                    <a:gd name="T24" fmla="*/ 232 w 423"/>
                    <a:gd name="T25" fmla="*/ 36 h 403"/>
                    <a:gd name="T26" fmla="*/ 220 w 423"/>
                    <a:gd name="T27" fmla="*/ 144 h 403"/>
                    <a:gd name="T28" fmla="*/ 239 w 423"/>
                    <a:gd name="T29" fmla="*/ 156 h 403"/>
                    <a:gd name="T30" fmla="*/ 255 w 423"/>
                    <a:gd name="T31" fmla="*/ 136 h 403"/>
                    <a:gd name="T32" fmla="*/ 295 w 423"/>
                    <a:gd name="T33" fmla="*/ 122 h 403"/>
                    <a:gd name="T34" fmla="*/ 239 w 423"/>
                    <a:gd name="T35" fmla="*/ 188 h 403"/>
                    <a:gd name="T36" fmla="*/ 155 w 423"/>
                    <a:gd name="T37" fmla="*/ 208 h 403"/>
                    <a:gd name="T38" fmla="*/ 154 w 423"/>
                    <a:gd name="T39" fmla="*/ 202 h 403"/>
                    <a:gd name="T40" fmla="*/ 123 w 423"/>
                    <a:gd name="T41" fmla="*/ 216 h 403"/>
                    <a:gd name="T42" fmla="*/ 117 w 423"/>
                    <a:gd name="T43" fmla="*/ 230 h 403"/>
                    <a:gd name="T44" fmla="*/ 143 w 423"/>
                    <a:gd name="T45" fmla="*/ 230 h 403"/>
                    <a:gd name="T46" fmla="*/ 111 w 423"/>
                    <a:gd name="T47" fmla="*/ 296 h 403"/>
                    <a:gd name="T48" fmla="*/ 67 w 423"/>
                    <a:gd name="T49" fmla="*/ 296 h 403"/>
                    <a:gd name="T50" fmla="*/ 99 w 423"/>
                    <a:gd name="T51" fmla="*/ 249 h 403"/>
                    <a:gd name="T52" fmla="*/ 53 w 423"/>
                    <a:gd name="T53" fmla="*/ 191 h 403"/>
                    <a:gd name="T54" fmla="*/ 135 w 423"/>
                    <a:gd name="T55" fmla="*/ 108 h 403"/>
                    <a:gd name="T56" fmla="*/ 155 w 423"/>
                    <a:gd name="T57" fmla="*/ 82 h 403"/>
                    <a:gd name="T58" fmla="*/ 148 w 423"/>
                    <a:gd name="T59" fmla="*/ 51 h 403"/>
                    <a:gd name="T60" fmla="*/ 119 w 423"/>
                    <a:gd name="T61" fmla="*/ 54 h 403"/>
                    <a:gd name="T62" fmla="*/ 29 w 423"/>
                    <a:gd name="T63" fmla="*/ 147 h 403"/>
                    <a:gd name="T64" fmla="*/ 3 w 423"/>
                    <a:gd name="T65" fmla="*/ 173 h 403"/>
                    <a:gd name="T66" fmla="*/ 19 w 423"/>
                    <a:gd name="T67" fmla="*/ 207 h 403"/>
                    <a:gd name="T68" fmla="*/ 47 w 423"/>
                    <a:gd name="T69" fmla="*/ 206 h 403"/>
                    <a:gd name="T70" fmla="*/ 71 w 423"/>
                    <a:gd name="T71" fmla="*/ 218 h 403"/>
                    <a:gd name="T72" fmla="*/ 40 w 423"/>
                    <a:gd name="T73" fmla="*/ 268 h 403"/>
                    <a:gd name="T74" fmla="*/ 36 w 423"/>
                    <a:gd name="T75" fmla="*/ 310 h 403"/>
                    <a:gd name="T76" fmla="*/ 59 w 423"/>
                    <a:gd name="T77" fmla="*/ 313 h 403"/>
                    <a:gd name="T78" fmla="*/ 76 w 423"/>
                    <a:gd name="T79" fmla="*/ 326 h 403"/>
                    <a:gd name="T80" fmla="*/ 59 w 423"/>
                    <a:gd name="T81" fmla="*/ 368 h 403"/>
                    <a:gd name="T82" fmla="*/ 70 w 423"/>
                    <a:gd name="T83" fmla="*/ 400 h 403"/>
                    <a:gd name="T84" fmla="*/ 97 w 423"/>
                    <a:gd name="T85" fmla="*/ 373 h 403"/>
                    <a:gd name="T86" fmla="*/ 134 w 423"/>
                    <a:gd name="T87" fmla="*/ 274 h 403"/>
                    <a:gd name="T88" fmla="*/ 143 w 423"/>
                    <a:gd name="T89" fmla="*/ 286 h 403"/>
                    <a:gd name="T90" fmla="*/ 179 w 423"/>
                    <a:gd name="T91" fmla="*/ 280 h 403"/>
                    <a:gd name="T92" fmla="*/ 277 w 423"/>
                    <a:gd name="T93" fmla="*/ 218 h 403"/>
                    <a:gd name="T94" fmla="*/ 318 w 423"/>
                    <a:gd name="T95" fmla="*/ 227 h 403"/>
                    <a:gd name="T96" fmla="*/ 306 w 423"/>
                    <a:gd name="T97" fmla="*/ 242 h 403"/>
                    <a:gd name="T98" fmla="*/ 360 w 423"/>
                    <a:gd name="T99" fmla="*/ 235 h 403"/>
                    <a:gd name="T100" fmla="*/ 405 w 423"/>
                    <a:gd name="T101" fmla="*/ 233 h 403"/>
                    <a:gd name="T102" fmla="*/ 420 w 423"/>
                    <a:gd name="T103" fmla="*/ 226 h 403"/>
                    <a:gd name="T104" fmla="*/ 229 w 423"/>
                    <a:gd name="T105" fmla="*/ 104 h 403"/>
                    <a:gd name="T106" fmla="*/ 249 w 423"/>
                    <a:gd name="T107" fmla="*/ 76 h 403"/>
                    <a:gd name="T108" fmla="*/ 65 w 423"/>
                    <a:gd name="T109" fmla="*/ 144 h 403"/>
                    <a:gd name="T110" fmla="*/ 125 w 423"/>
                    <a:gd name="T111" fmla="*/ 104 h 403"/>
                    <a:gd name="T112" fmla="*/ 65 w 423"/>
                    <a:gd name="T113" fmla="*/ 144 h 403"/>
                    <a:gd name="T114" fmla="*/ 73 w 423"/>
                    <a:gd name="T115" fmla="*/ 376 h 403"/>
                    <a:gd name="T116" fmla="*/ 77 w 423"/>
                    <a:gd name="T117" fmla="*/ 388 h 403"/>
                    <a:gd name="T118" fmla="*/ 153 w 423"/>
                    <a:gd name="T119" fmla="*/ 261 h 403"/>
                    <a:gd name="T120" fmla="*/ 149 w 423"/>
                    <a:gd name="T121" fmla="*/ 224 h 403"/>
                    <a:gd name="T122" fmla="*/ 202 w 423"/>
                    <a:gd name="T123" fmla="*/ 227 h 4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423" h="403">
                      <a:moveTo>
                        <a:pt x="420" y="226"/>
                      </a:moveTo>
                      <a:cubicBezTo>
                        <a:pt x="423" y="214"/>
                        <a:pt x="418" y="205"/>
                        <a:pt x="406" y="198"/>
                      </a:cubicBezTo>
                      <a:cubicBezTo>
                        <a:pt x="399" y="196"/>
                        <a:pt x="393" y="193"/>
                        <a:pt x="388" y="188"/>
                      </a:cubicBezTo>
                      <a:cubicBezTo>
                        <a:pt x="382" y="189"/>
                        <a:pt x="375" y="189"/>
                        <a:pt x="367" y="186"/>
                      </a:cubicBezTo>
                      <a:cubicBezTo>
                        <a:pt x="351" y="185"/>
                        <a:pt x="336" y="183"/>
                        <a:pt x="322" y="182"/>
                      </a:cubicBezTo>
                      <a:cubicBezTo>
                        <a:pt x="314" y="185"/>
                        <a:pt x="305" y="185"/>
                        <a:pt x="295" y="182"/>
                      </a:cubicBezTo>
                      <a:cubicBezTo>
                        <a:pt x="304" y="172"/>
                        <a:pt x="313" y="162"/>
                        <a:pt x="322" y="152"/>
                      </a:cubicBezTo>
                      <a:cubicBezTo>
                        <a:pt x="327" y="143"/>
                        <a:pt x="331" y="133"/>
                        <a:pt x="335" y="122"/>
                      </a:cubicBezTo>
                      <a:cubicBezTo>
                        <a:pt x="338" y="118"/>
                        <a:pt x="340" y="113"/>
                        <a:pt x="340" y="106"/>
                      </a:cubicBezTo>
                      <a:cubicBezTo>
                        <a:pt x="340" y="100"/>
                        <a:pt x="337" y="97"/>
                        <a:pt x="330" y="96"/>
                      </a:cubicBezTo>
                      <a:cubicBezTo>
                        <a:pt x="314" y="91"/>
                        <a:pt x="314" y="91"/>
                        <a:pt x="314" y="91"/>
                      </a:cubicBezTo>
                      <a:cubicBezTo>
                        <a:pt x="309" y="92"/>
                        <a:pt x="303" y="92"/>
                        <a:pt x="297" y="92"/>
                      </a:cubicBezTo>
                      <a:cubicBezTo>
                        <a:pt x="289" y="88"/>
                        <a:pt x="282" y="91"/>
                        <a:pt x="277" y="99"/>
                      </a:cubicBezTo>
                      <a:cubicBezTo>
                        <a:pt x="270" y="102"/>
                        <a:pt x="263" y="106"/>
                        <a:pt x="257" y="112"/>
                      </a:cubicBezTo>
                      <a:cubicBezTo>
                        <a:pt x="258" y="103"/>
                        <a:pt x="260" y="94"/>
                        <a:pt x="263" y="84"/>
                      </a:cubicBezTo>
                      <a:cubicBezTo>
                        <a:pt x="272" y="63"/>
                        <a:pt x="276" y="41"/>
                        <a:pt x="276" y="17"/>
                      </a:cubicBezTo>
                      <a:cubicBezTo>
                        <a:pt x="277" y="7"/>
                        <a:pt x="273" y="2"/>
                        <a:pt x="263" y="2"/>
                      </a:cubicBezTo>
                      <a:cubicBezTo>
                        <a:pt x="257" y="0"/>
                        <a:pt x="257" y="0"/>
                        <a:pt x="257" y="0"/>
                      </a:cubicBezTo>
                      <a:cubicBezTo>
                        <a:pt x="247" y="5"/>
                        <a:pt x="237" y="7"/>
                        <a:pt x="225" y="8"/>
                      </a:cubicBezTo>
                      <a:cubicBezTo>
                        <a:pt x="223" y="14"/>
                        <a:pt x="219" y="19"/>
                        <a:pt x="213" y="25"/>
                      </a:cubicBezTo>
                      <a:cubicBezTo>
                        <a:pt x="206" y="29"/>
                        <a:pt x="202" y="36"/>
                        <a:pt x="201" y="44"/>
                      </a:cubicBezTo>
                      <a:cubicBezTo>
                        <a:pt x="200" y="53"/>
                        <a:pt x="197" y="61"/>
                        <a:pt x="194" y="68"/>
                      </a:cubicBezTo>
                      <a:cubicBezTo>
                        <a:pt x="193" y="82"/>
                        <a:pt x="191" y="97"/>
                        <a:pt x="187" y="112"/>
                      </a:cubicBezTo>
                      <a:cubicBezTo>
                        <a:pt x="188" y="106"/>
                        <a:pt x="189" y="106"/>
                        <a:pt x="190" y="110"/>
                      </a:cubicBezTo>
                      <a:cubicBezTo>
                        <a:pt x="197" y="97"/>
                        <a:pt x="202" y="83"/>
                        <a:pt x="206" y="68"/>
                      </a:cubicBezTo>
                      <a:cubicBezTo>
                        <a:pt x="208" y="52"/>
                        <a:pt x="217" y="41"/>
                        <a:pt x="232" y="36"/>
                      </a:cubicBezTo>
                      <a:cubicBezTo>
                        <a:pt x="238" y="30"/>
                        <a:pt x="242" y="30"/>
                        <a:pt x="241" y="36"/>
                      </a:cubicBezTo>
                      <a:cubicBezTo>
                        <a:pt x="227" y="70"/>
                        <a:pt x="220" y="106"/>
                        <a:pt x="220" y="144"/>
                      </a:cubicBezTo>
                      <a:cubicBezTo>
                        <a:pt x="221" y="151"/>
                        <a:pt x="224" y="155"/>
                        <a:pt x="230" y="155"/>
                      </a:cubicBezTo>
                      <a:cubicBezTo>
                        <a:pt x="233" y="160"/>
                        <a:pt x="236" y="160"/>
                        <a:pt x="239" y="156"/>
                      </a:cubicBezTo>
                      <a:cubicBezTo>
                        <a:pt x="241" y="151"/>
                        <a:pt x="243" y="147"/>
                        <a:pt x="243" y="144"/>
                      </a:cubicBezTo>
                      <a:cubicBezTo>
                        <a:pt x="245" y="139"/>
                        <a:pt x="249" y="136"/>
                        <a:pt x="255" y="136"/>
                      </a:cubicBezTo>
                      <a:cubicBezTo>
                        <a:pt x="256" y="137"/>
                        <a:pt x="258" y="137"/>
                        <a:pt x="262" y="136"/>
                      </a:cubicBezTo>
                      <a:cubicBezTo>
                        <a:pt x="272" y="127"/>
                        <a:pt x="283" y="122"/>
                        <a:pt x="295" y="122"/>
                      </a:cubicBezTo>
                      <a:cubicBezTo>
                        <a:pt x="284" y="141"/>
                        <a:pt x="271" y="159"/>
                        <a:pt x="255" y="173"/>
                      </a:cubicBezTo>
                      <a:cubicBezTo>
                        <a:pt x="248" y="178"/>
                        <a:pt x="243" y="183"/>
                        <a:pt x="239" y="188"/>
                      </a:cubicBezTo>
                      <a:cubicBezTo>
                        <a:pt x="234" y="194"/>
                        <a:pt x="228" y="196"/>
                        <a:pt x="220" y="196"/>
                      </a:cubicBezTo>
                      <a:cubicBezTo>
                        <a:pt x="199" y="202"/>
                        <a:pt x="177" y="206"/>
                        <a:pt x="155" y="208"/>
                      </a:cubicBezTo>
                      <a:cubicBezTo>
                        <a:pt x="156" y="200"/>
                        <a:pt x="158" y="192"/>
                        <a:pt x="162" y="184"/>
                      </a:cubicBezTo>
                      <a:cubicBezTo>
                        <a:pt x="159" y="190"/>
                        <a:pt x="157" y="196"/>
                        <a:pt x="154" y="202"/>
                      </a:cubicBezTo>
                      <a:cubicBezTo>
                        <a:pt x="151" y="208"/>
                        <a:pt x="146" y="211"/>
                        <a:pt x="139" y="210"/>
                      </a:cubicBezTo>
                      <a:cubicBezTo>
                        <a:pt x="135" y="212"/>
                        <a:pt x="130" y="214"/>
                        <a:pt x="123" y="216"/>
                      </a:cubicBezTo>
                      <a:cubicBezTo>
                        <a:pt x="120" y="217"/>
                        <a:pt x="117" y="220"/>
                        <a:pt x="114" y="223"/>
                      </a:cubicBezTo>
                      <a:cubicBezTo>
                        <a:pt x="111" y="227"/>
                        <a:pt x="112" y="229"/>
                        <a:pt x="117" y="230"/>
                      </a:cubicBezTo>
                      <a:cubicBezTo>
                        <a:pt x="122" y="221"/>
                        <a:pt x="129" y="218"/>
                        <a:pt x="139" y="220"/>
                      </a:cubicBezTo>
                      <a:cubicBezTo>
                        <a:pt x="144" y="222"/>
                        <a:pt x="145" y="225"/>
                        <a:pt x="143" y="230"/>
                      </a:cubicBezTo>
                      <a:cubicBezTo>
                        <a:pt x="140" y="235"/>
                        <a:pt x="138" y="240"/>
                        <a:pt x="137" y="244"/>
                      </a:cubicBezTo>
                      <a:cubicBezTo>
                        <a:pt x="131" y="263"/>
                        <a:pt x="122" y="281"/>
                        <a:pt x="111" y="296"/>
                      </a:cubicBezTo>
                      <a:cubicBezTo>
                        <a:pt x="108" y="304"/>
                        <a:pt x="104" y="310"/>
                        <a:pt x="99" y="314"/>
                      </a:cubicBezTo>
                      <a:cubicBezTo>
                        <a:pt x="90" y="305"/>
                        <a:pt x="79" y="299"/>
                        <a:pt x="67" y="296"/>
                      </a:cubicBezTo>
                      <a:cubicBezTo>
                        <a:pt x="72" y="288"/>
                        <a:pt x="78" y="280"/>
                        <a:pt x="85" y="274"/>
                      </a:cubicBezTo>
                      <a:cubicBezTo>
                        <a:pt x="93" y="267"/>
                        <a:pt x="98" y="259"/>
                        <a:pt x="99" y="249"/>
                      </a:cubicBezTo>
                      <a:cubicBezTo>
                        <a:pt x="103" y="228"/>
                        <a:pt x="95" y="213"/>
                        <a:pt x="72" y="206"/>
                      </a:cubicBezTo>
                      <a:cubicBezTo>
                        <a:pt x="53" y="191"/>
                        <a:pt x="53" y="191"/>
                        <a:pt x="53" y="191"/>
                      </a:cubicBezTo>
                      <a:cubicBezTo>
                        <a:pt x="69" y="178"/>
                        <a:pt x="83" y="164"/>
                        <a:pt x="96" y="148"/>
                      </a:cubicBezTo>
                      <a:cubicBezTo>
                        <a:pt x="111" y="136"/>
                        <a:pt x="124" y="123"/>
                        <a:pt x="135" y="108"/>
                      </a:cubicBezTo>
                      <a:cubicBezTo>
                        <a:pt x="139" y="104"/>
                        <a:pt x="143" y="100"/>
                        <a:pt x="149" y="97"/>
                      </a:cubicBezTo>
                      <a:cubicBezTo>
                        <a:pt x="154" y="94"/>
                        <a:pt x="156" y="89"/>
                        <a:pt x="155" y="82"/>
                      </a:cubicBezTo>
                      <a:cubicBezTo>
                        <a:pt x="155" y="76"/>
                        <a:pt x="157" y="69"/>
                        <a:pt x="158" y="62"/>
                      </a:cubicBezTo>
                      <a:cubicBezTo>
                        <a:pt x="160" y="54"/>
                        <a:pt x="157" y="51"/>
                        <a:pt x="148" y="51"/>
                      </a:cubicBezTo>
                      <a:cubicBezTo>
                        <a:pt x="141" y="52"/>
                        <a:pt x="134" y="49"/>
                        <a:pt x="129" y="44"/>
                      </a:cubicBezTo>
                      <a:cubicBezTo>
                        <a:pt x="122" y="46"/>
                        <a:pt x="119" y="49"/>
                        <a:pt x="119" y="54"/>
                      </a:cubicBezTo>
                      <a:cubicBezTo>
                        <a:pt x="114" y="57"/>
                        <a:pt x="113" y="61"/>
                        <a:pt x="115" y="64"/>
                      </a:cubicBezTo>
                      <a:cubicBezTo>
                        <a:pt x="88" y="94"/>
                        <a:pt x="59" y="122"/>
                        <a:pt x="29" y="147"/>
                      </a:cubicBezTo>
                      <a:cubicBezTo>
                        <a:pt x="7" y="170"/>
                        <a:pt x="7" y="170"/>
                        <a:pt x="7" y="170"/>
                      </a:cubicBezTo>
                      <a:cubicBezTo>
                        <a:pt x="5" y="168"/>
                        <a:pt x="4" y="169"/>
                        <a:pt x="3" y="173"/>
                      </a:cubicBezTo>
                      <a:cubicBezTo>
                        <a:pt x="0" y="187"/>
                        <a:pt x="0" y="199"/>
                        <a:pt x="5" y="210"/>
                      </a:cubicBezTo>
                      <a:cubicBezTo>
                        <a:pt x="10" y="211"/>
                        <a:pt x="14" y="210"/>
                        <a:pt x="19" y="207"/>
                      </a:cubicBezTo>
                      <a:cubicBezTo>
                        <a:pt x="24" y="205"/>
                        <a:pt x="28" y="206"/>
                        <a:pt x="32" y="210"/>
                      </a:cubicBezTo>
                      <a:cubicBezTo>
                        <a:pt x="38" y="211"/>
                        <a:pt x="43" y="210"/>
                        <a:pt x="47" y="206"/>
                      </a:cubicBezTo>
                      <a:cubicBezTo>
                        <a:pt x="52" y="202"/>
                        <a:pt x="56" y="202"/>
                        <a:pt x="60" y="208"/>
                      </a:cubicBezTo>
                      <a:cubicBezTo>
                        <a:pt x="63" y="212"/>
                        <a:pt x="66" y="215"/>
                        <a:pt x="71" y="218"/>
                      </a:cubicBezTo>
                      <a:cubicBezTo>
                        <a:pt x="76" y="221"/>
                        <a:pt x="77" y="225"/>
                        <a:pt x="74" y="230"/>
                      </a:cubicBezTo>
                      <a:cubicBezTo>
                        <a:pt x="65" y="245"/>
                        <a:pt x="54" y="258"/>
                        <a:pt x="40" y="268"/>
                      </a:cubicBezTo>
                      <a:cubicBezTo>
                        <a:pt x="35" y="272"/>
                        <a:pt x="34" y="278"/>
                        <a:pt x="35" y="287"/>
                      </a:cubicBezTo>
                      <a:cubicBezTo>
                        <a:pt x="33" y="295"/>
                        <a:pt x="33" y="303"/>
                        <a:pt x="36" y="310"/>
                      </a:cubicBezTo>
                      <a:cubicBezTo>
                        <a:pt x="38" y="316"/>
                        <a:pt x="41" y="317"/>
                        <a:pt x="46" y="314"/>
                      </a:cubicBezTo>
                      <a:cubicBezTo>
                        <a:pt x="50" y="312"/>
                        <a:pt x="55" y="311"/>
                        <a:pt x="59" y="313"/>
                      </a:cubicBezTo>
                      <a:cubicBezTo>
                        <a:pt x="63" y="314"/>
                        <a:pt x="67" y="315"/>
                        <a:pt x="72" y="316"/>
                      </a:cubicBezTo>
                      <a:cubicBezTo>
                        <a:pt x="76" y="318"/>
                        <a:pt x="78" y="321"/>
                        <a:pt x="76" y="326"/>
                      </a:cubicBezTo>
                      <a:cubicBezTo>
                        <a:pt x="69" y="337"/>
                        <a:pt x="64" y="348"/>
                        <a:pt x="61" y="360"/>
                      </a:cubicBezTo>
                      <a:cubicBezTo>
                        <a:pt x="58" y="361"/>
                        <a:pt x="57" y="363"/>
                        <a:pt x="59" y="368"/>
                      </a:cubicBezTo>
                      <a:cubicBezTo>
                        <a:pt x="61" y="372"/>
                        <a:pt x="61" y="375"/>
                        <a:pt x="61" y="377"/>
                      </a:cubicBezTo>
                      <a:cubicBezTo>
                        <a:pt x="63" y="386"/>
                        <a:pt x="66" y="393"/>
                        <a:pt x="70" y="400"/>
                      </a:cubicBezTo>
                      <a:cubicBezTo>
                        <a:pt x="79" y="403"/>
                        <a:pt x="85" y="401"/>
                        <a:pt x="87" y="393"/>
                      </a:cubicBezTo>
                      <a:cubicBezTo>
                        <a:pt x="90" y="386"/>
                        <a:pt x="93" y="379"/>
                        <a:pt x="97" y="373"/>
                      </a:cubicBezTo>
                      <a:cubicBezTo>
                        <a:pt x="108" y="354"/>
                        <a:pt x="117" y="334"/>
                        <a:pt x="123" y="313"/>
                      </a:cubicBezTo>
                      <a:cubicBezTo>
                        <a:pt x="128" y="301"/>
                        <a:pt x="132" y="288"/>
                        <a:pt x="134" y="274"/>
                      </a:cubicBezTo>
                      <a:cubicBezTo>
                        <a:pt x="136" y="275"/>
                        <a:pt x="137" y="278"/>
                        <a:pt x="137" y="281"/>
                      </a:cubicBezTo>
                      <a:cubicBezTo>
                        <a:pt x="137" y="284"/>
                        <a:pt x="139" y="286"/>
                        <a:pt x="143" y="286"/>
                      </a:cubicBezTo>
                      <a:cubicBezTo>
                        <a:pt x="147" y="290"/>
                        <a:pt x="152" y="291"/>
                        <a:pt x="157" y="289"/>
                      </a:cubicBezTo>
                      <a:cubicBezTo>
                        <a:pt x="166" y="290"/>
                        <a:pt x="173" y="287"/>
                        <a:pt x="179" y="280"/>
                      </a:cubicBezTo>
                      <a:cubicBezTo>
                        <a:pt x="200" y="269"/>
                        <a:pt x="218" y="255"/>
                        <a:pt x="234" y="240"/>
                      </a:cubicBezTo>
                      <a:cubicBezTo>
                        <a:pt x="246" y="226"/>
                        <a:pt x="261" y="219"/>
                        <a:pt x="277" y="218"/>
                      </a:cubicBezTo>
                      <a:cubicBezTo>
                        <a:pt x="291" y="217"/>
                        <a:pt x="303" y="218"/>
                        <a:pt x="315" y="219"/>
                      </a:cubicBezTo>
                      <a:cubicBezTo>
                        <a:pt x="324" y="219"/>
                        <a:pt x="325" y="222"/>
                        <a:pt x="318" y="227"/>
                      </a:cubicBezTo>
                      <a:cubicBezTo>
                        <a:pt x="308" y="233"/>
                        <a:pt x="298" y="238"/>
                        <a:pt x="287" y="242"/>
                      </a:cubicBezTo>
                      <a:cubicBezTo>
                        <a:pt x="294" y="243"/>
                        <a:pt x="301" y="243"/>
                        <a:pt x="306" y="242"/>
                      </a:cubicBezTo>
                      <a:cubicBezTo>
                        <a:pt x="316" y="244"/>
                        <a:pt x="326" y="243"/>
                        <a:pt x="335" y="238"/>
                      </a:cubicBezTo>
                      <a:cubicBezTo>
                        <a:pt x="344" y="238"/>
                        <a:pt x="352" y="237"/>
                        <a:pt x="360" y="235"/>
                      </a:cubicBezTo>
                      <a:cubicBezTo>
                        <a:pt x="370" y="230"/>
                        <a:pt x="381" y="228"/>
                        <a:pt x="394" y="231"/>
                      </a:cubicBezTo>
                      <a:cubicBezTo>
                        <a:pt x="397" y="234"/>
                        <a:pt x="401" y="235"/>
                        <a:pt x="405" y="233"/>
                      </a:cubicBezTo>
                      <a:cubicBezTo>
                        <a:pt x="409" y="231"/>
                        <a:pt x="413" y="232"/>
                        <a:pt x="416" y="235"/>
                      </a:cubicBezTo>
                      <a:cubicBezTo>
                        <a:pt x="421" y="233"/>
                        <a:pt x="422" y="230"/>
                        <a:pt x="420" y="226"/>
                      </a:cubicBezTo>
                      <a:close/>
                      <a:moveTo>
                        <a:pt x="233" y="136"/>
                      </a:moveTo>
                      <a:cubicBezTo>
                        <a:pt x="229" y="104"/>
                        <a:pt x="229" y="104"/>
                        <a:pt x="229" y="104"/>
                      </a:cubicBezTo>
                      <a:cubicBezTo>
                        <a:pt x="237" y="72"/>
                        <a:pt x="237" y="72"/>
                        <a:pt x="237" y="72"/>
                      </a:cubicBezTo>
                      <a:cubicBezTo>
                        <a:pt x="249" y="76"/>
                        <a:pt x="249" y="76"/>
                        <a:pt x="249" y="76"/>
                      </a:cubicBezTo>
                      <a:lnTo>
                        <a:pt x="233" y="136"/>
                      </a:lnTo>
                      <a:close/>
                      <a:moveTo>
                        <a:pt x="65" y="144"/>
                      </a:moveTo>
                      <a:cubicBezTo>
                        <a:pt x="117" y="96"/>
                        <a:pt x="117" y="96"/>
                        <a:pt x="117" y="96"/>
                      </a:cubicBezTo>
                      <a:cubicBezTo>
                        <a:pt x="125" y="104"/>
                        <a:pt x="125" y="104"/>
                        <a:pt x="125" y="104"/>
                      </a:cubicBezTo>
                      <a:cubicBezTo>
                        <a:pt x="61" y="164"/>
                        <a:pt x="61" y="164"/>
                        <a:pt x="61" y="164"/>
                      </a:cubicBezTo>
                      <a:lnTo>
                        <a:pt x="65" y="144"/>
                      </a:lnTo>
                      <a:close/>
                      <a:moveTo>
                        <a:pt x="77" y="388"/>
                      </a:moveTo>
                      <a:cubicBezTo>
                        <a:pt x="73" y="376"/>
                        <a:pt x="73" y="376"/>
                        <a:pt x="73" y="376"/>
                      </a:cubicBezTo>
                      <a:cubicBezTo>
                        <a:pt x="121" y="312"/>
                        <a:pt x="121" y="312"/>
                        <a:pt x="121" y="312"/>
                      </a:cubicBezTo>
                      <a:lnTo>
                        <a:pt x="77" y="388"/>
                      </a:lnTo>
                      <a:close/>
                      <a:moveTo>
                        <a:pt x="202" y="227"/>
                      </a:moveTo>
                      <a:cubicBezTo>
                        <a:pt x="188" y="242"/>
                        <a:pt x="171" y="253"/>
                        <a:pt x="153" y="261"/>
                      </a:cubicBezTo>
                      <a:cubicBezTo>
                        <a:pt x="142" y="263"/>
                        <a:pt x="138" y="259"/>
                        <a:pt x="141" y="249"/>
                      </a:cubicBezTo>
                      <a:cubicBezTo>
                        <a:pt x="143" y="239"/>
                        <a:pt x="146" y="231"/>
                        <a:pt x="149" y="224"/>
                      </a:cubicBezTo>
                      <a:cubicBezTo>
                        <a:pt x="164" y="227"/>
                        <a:pt x="179" y="226"/>
                        <a:pt x="194" y="222"/>
                      </a:cubicBezTo>
                      <a:cubicBezTo>
                        <a:pt x="203" y="219"/>
                        <a:pt x="206" y="220"/>
                        <a:pt x="202" y="22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3" name="Freeform 80">
                  <a:extLst>
                    <a:ext uri="{FF2B5EF4-FFF2-40B4-BE49-F238E27FC236}">
                      <a16:creationId xmlns:a16="http://schemas.microsoft.com/office/drawing/2014/main" xmlns="" id="{8B8CA1AE-8913-4514-953D-ADCF1A70639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198408" y="5535751"/>
                  <a:ext cx="398463" cy="584200"/>
                </a:xfrm>
                <a:custGeom>
                  <a:avLst/>
                  <a:gdLst>
                    <a:gd name="T0" fmla="*/ 119 w 125"/>
                    <a:gd name="T1" fmla="*/ 137 h 183"/>
                    <a:gd name="T2" fmla="*/ 95 w 125"/>
                    <a:gd name="T3" fmla="*/ 116 h 183"/>
                    <a:gd name="T4" fmla="*/ 68 w 125"/>
                    <a:gd name="T5" fmla="*/ 99 h 183"/>
                    <a:gd name="T6" fmla="*/ 63 w 125"/>
                    <a:gd name="T7" fmla="*/ 87 h 183"/>
                    <a:gd name="T8" fmla="*/ 75 w 125"/>
                    <a:gd name="T9" fmla="*/ 72 h 183"/>
                    <a:gd name="T10" fmla="*/ 92 w 125"/>
                    <a:gd name="T11" fmla="*/ 69 h 183"/>
                    <a:gd name="T12" fmla="*/ 100 w 125"/>
                    <a:gd name="T13" fmla="*/ 53 h 183"/>
                    <a:gd name="T14" fmla="*/ 93 w 125"/>
                    <a:gd name="T15" fmla="*/ 28 h 183"/>
                    <a:gd name="T16" fmla="*/ 71 w 125"/>
                    <a:gd name="T17" fmla="*/ 15 h 183"/>
                    <a:gd name="T18" fmla="*/ 59 w 125"/>
                    <a:gd name="T19" fmla="*/ 7 h 183"/>
                    <a:gd name="T20" fmla="*/ 18 w 125"/>
                    <a:gd name="T21" fmla="*/ 0 h 183"/>
                    <a:gd name="T22" fmla="*/ 0 w 125"/>
                    <a:gd name="T23" fmla="*/ 5 h 183"/>
                    <a:gd name="T24" fmla="*/ 21 w 125"/>
                    <a:gd name="T25" fmla="*/ 31 h 183"/>
                    <a:gd name="T26" fmla="*/ 44 w 125"/>
                    <a:gd name="T27" fmla="*/ 49 h 183"/>
                    <a:gd name="T28" fmla="*/ 30 w 125"/>
                    <a:gd name="T29" fmla="*/ 89 h 183"/>
                    <a:gd name="T30" fmla="*/ 29 w 125"/>
                    <a:gd name="T31" fmla="*/ 101 h 183"/>
                    <a:gd name="T32" fmla="*/ 55 w 125"/>
                    <a:gd name="T33" fmla="*/ 149 h 183"/>
                    <a:gd name="T34" fmla="*/ 82 w 125"/>
                    <a:gd name="T35" fmla="*/ 171 h 183"/>
                    <a:gd name="T36" fmla="*/ 112 w 125"/>
                    <a:gd name="T37" fmla="*/ 180 h 183"/>
                    <a:gd name="T38" fmla="*/ 124 w 125"/>
                    <a:gd name="T39" fmla="*/ 163 h 183"/>
                    <a:gd name="T40" fmla="*/ 119 w 125"/>
                    <a:gd name="T41" fmla="*/ 137 h 183"/>
                    <a:gd name="T42" fmla="*/ 100 w 125"/>
                    <a:gd name="T43" fmla="*/ 159 h 183"/>
                    <a:gd name="T44" fmla="*/ 72 w 125"/>
                    <a:gd name="T45" fmla="*/ 131 h 183"/>
                    <a:gd name="T46" fmla="*/ 68 w 125"/>
                    <a:gd name="T47" fmla="*/ 111 h 183"/>
                    <a:gd name="T48" fmla="*/ 104 w 125"/>
                    <a:gd name="T49" fmla="*/ 147 h 183"/>
                    <a:gd name="T50" fmla="*/ 100 w 125"/>
                    <a:gd name="T51" fmla="*/ 159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25" h="183">
                      <a:moveTo>
                        <a:pt x="119" y="137"/>
                      </a:moveTo>
                      <a:cubicBezTo>
                        <a:pt x="113" y="127"/>
                        <a:pt x="105" y="121"/>
                        <a:pt x="95" y="116"/>
                      </a:cubicBezTo>
                      <a:cubicBezTo>
                        <a:pt x="85" y="112"/>
                        <a:pt x="76" y="107"/>
                        <a:pt x="68" y="99"/>
                      </a:cubicBezTo>
                      <a:cubicBezTo>
                        <a:pt x="58" y="97"/>
                        <a:pt x="57" y="93"/>
                        <a:pt x="63" y="87"/>
                      </a:cubicBezTo>
                      <a:cubicBezTo>
                        <a:pt x="67" y="82"/>
                        <a:pt x="71" y="77"/>
                        <a:pt x="75" y="72"/>
                      </a:cubicBezTo>
                      <a:cubicBezTo>
                        <a:pt x="80" y="67"/>
                        <a:pt x="85" y="66"/>
                        <a:pt x="92" y="69"/>
                      </a:cubicBezTo>
                      <a:cubicBezTo>
                        <a:pt x="100" y="66"/>
                        <a:pt x="103" y="60"/>
                        <a:pt x="100" y="53"/>
                      </a:cubicBezTo>
                      <a:cubicBezTo>
                        <a:pt x="104" y="43"/>
                        <a:pt x="101" y="34"/>
                        <a:pt x="93" y="28"/>
                      </a:cubicBezTo>
                      <a:cubicBezTo>
                        <a:pt x="86" y="21"/>
                        <a:pt x="79" y="17"/>
                        <a:pt x="71" y="15"/>
                      </a:cubicBezTo>
                      <a:cubicBezTo>
                        <a:pt x="69" y="9"/>
                        <a:pt x="65" y="6"/>
                        <a:pt x="59" y="7"/>
                      </a:cubicBezTo>
                      <a:cubicBezTo>
                        <a:pt x="45" y="4"/>
                        <a:pt x="31" y="2"/>
                        <a:pt x="18" y="0"/>
                      </a:cubicBezTo>
                      <a:cubicBezTo>
                        <a:pt x="11" y="4"/>
                        <a:pt x="6" y="5"/>
                        <a:pt x="0" y="5"/>
                      </a:cubicBezTo>
                      <a:cubicBezTo>
                        <a:pt x="6" y="12"/>
                        <a:pt x="13" y="21"/>
                        <a:pt x="21" y="31"/>
                      </a:cubicBezTo>
                      <a:cubicBezTo>
                        <a:pt x="28" y="36"/>
                        <a:pt x="35" y="42"/>
                        <a:pt x="44" y="49"/>
                      </a:cubicBezTo>
                      <a:cubicBezTo>
                        <a:pt x="38" y="62"/>
                        <a:pt x="33" y="75"/>
                        <a:pt x="30" y="89"/>
                      </a:cubicBezTo>
                      <a:cubicBezTo>
                        <a:pt x="32" y="94"/>
                        <a:pt x="31" y="98"/>
                        <a:pt x="29" y="101"/>
                      </a:cubicBezTo>
                      <a:cubicBezTo>
                        <a:pt x="34" y="118"/>
                        <a:pt x="43" y="134"/>
                        <a:pt x="55" y="149"/>
                      </a:cubicBezTo>
                      <a:cubicBezTo>
                        <a:pt x="63" y="156"/>
                        <a:pt x="72" y="164"/>
                        <a:pt x="82" y="171"/>
                      </a:cubicBezTo>
                      <a:cubicBezTo>
                        <a:pt x="92" y="180"/>
                        <a:pt x="102" y="183"/>
                        <a:pt x="112" y="180"/>
                      </a:cubicBezTo>
                      <a:cubicBezTo>
                        <a:pt x="116" y="175"/>
                        <a:pt x="120" y="169"/>
                        <a:pt x="124" y="163"/>
                      </a:cubicBezTo>
                      <a:cubicBezTo>
                        <a:pt x="125" y="154"/>
                        <a:pt x="123" y="146"/>
                        <a:pt x="119" y="137"/>
                      </a:cubicBezTo>
                      <a:close/>
                      <a:moveTo>
                        <a:pt x="100" y="159"/>
                      </a:moveTo>
                      <a:cubicBezTo>
                        <a:pt x="92" y="155"/>
                        <a:pt x="72" y="131"/>
                        <a:pt x="72" y="131"/>
                      </a:cubicBezTo>
                      <a:cubicBezTo>
                        <a:pt x="68" y="111"/>
                        <a:pt x="68" y="111"/>
                        <a:pt x="68" y="111"/>
                      </a:cubicBezTo>
                      <a:cubicBezTo>
                        <a:pt x="104" y="147"/>
                        <a:pt x="104" y="147"/>
                        <a:pt x="104" y="147"/>
                      </a:cubicBezTo>
                      <a:cubicBezTo>
                        <a:pt x="104" y="147"/>
                        <a:pt x="108" y="163"/>
                        <a:pt x="100" y="15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4" name="Freeform 81">
                  <a:extLst>
                    <a:ext uri="{FF2B5EF4-FFF2-40B4-BE49-F238E27FC236}">
                      <a16:creationId xmlns:a16="http://schemas.microsoft.com/office/drawing/2014/main" xmlns="" id="{B75F1753-6D53-49D5-AAF6-EB5C2C8FFE0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525308" y="4953139"/>
                  <a:ext cx="363538" cy="385763"/>
                </a:xfrm>
                <a:custGeom>
                  <a:avLst/>
                  <a:gdLst>
                    <a:gd name="T0" fmla="*/ 73 w 114"/>
                    <a:gd name="T1" fmla="*/ 25 h 121"/>
                    <a:gd name="T2" fmla="*/ 77 w 114"/>
                    <a:gd name="T3" fmla="*/ 33 h 121"/>
                    <a:gd name="T4" fmla="*/ 71 w 114"/>
                    <a:gd name="T5" fmla="*/ 34 h 121"/>
                    <a:gd name="T6" fmla="*/ 68 w 114"/>
                    <a:gd name="T7" fmla="*/ 35 h 121"/>
                    <a:gd name="T8" fmla="*/ 63 w 114"/>
                    <a:gd name="T9" fmla="*/ 38 h 121"/>
                    <a:gd name="T10" fmla="*/ 76 w 114"/>
                    <a:gd name="T11" fmla="*/ 56 h 121"/>
                    <a:gd name="T12" fmla="*/ 70 w 114"/>
                    <a:gd name="T13" fmla="*/ 60 h 121"/>
                    <a:gd name="T14" fmla="*/ 54 w 114"/>
                    <a:gd name="T15" fmla="*/ 48 h 121"/>
                    <a:gd name="T16" fmla="*/ 60 w 114"/>
                    <a:gd name="T17" fmla="*/ 59 h 121"/>
                    <a:gd name="T18" fmla="*/ 49 w 114"/>
                    <a:gd name="T19" fmla="*/ 56 h 121"/>
                    <a:gd name="T20" fmla="*/ 44 w 114"/>
                    <a:gd name="T21" fmla="*/ 61 h 121"/>
                    <a:gd name="T22" fmla="*/ 43 w 114"/>
                    <a:gd name="T23" fmla="*/ 66 h 121"/>
                    <a:gd name="T24" fmla="*/ 49 w 114"/>
                    <a:gd name="T25" fmla="*/ 83 h 121"/>
                    <a:gd name="T26" fmla="*/ 38 w 114"/>
                    <a:gd name="T27" fmla="*/ 76 h 121"/>
                    <a:gd name="T28" fmla="*/ 41 w 114"/>
                    <a:gd name="T29" fmla="*/ 91 h 121"/>
                    <a:gd name="T30" fmla="*/ 21 w 114"/>
                    <a:gd name="T31" fmla="*/ 110 h 121"/>
                    <a:gd name="T32" fmla="*/ 14 w 114"/>
                    <a:gd name="T33" fmla="*/ 121 h 121"/>
                    <a:gd name="T34" fmla="*/ 89 w 114"/>
                    <a:gd name="T35" fmla="*/ 42 h 121"/>
                    <a:gd name="T36" fmla="*/ 82 w 114"/>
                    <a:gd name="T37" fmla="*/ 45 h 121"/>
                    <a:gd name="T38" fmla="*/ 84 w 114"/>
                    <a:gd name="T39" fmla="*/ 38 h 121"/>
                    <a:gd name="T40" fmla="*/ 77 w 114"/>
                    <a:gd name="T41" fmla="*/ 38 h 121"/>
                    <a:gd name="T42" fmla="*/ 83 w 114"/>
                    <a:gd name="T43" fmla="*/ 29 h 121"/>
                    <a:gd name="T44" fmla="*/ 76 w 114"/>
                    <a:gd name="T45" fmla="*/ 22 h 121"/>
                    <a:gd name="T46" fmla="*/ 76 w 114"/>
                    <a:gd name="T47" fmla="*/ 8 h 121"/>
                    <a:gd name="T48" fmla="*/ 77 w 114"/>
                    <a:gd name="T49" fmla="*/ 15 h 121"/>
                    <a:gd name="T50" fmla="*/ 81 w 114"/>
                    <a:gd name="T51" fmla="*/ 25 h 121"/>
                    <a:gd name="T52" fmla="*/ 78 w 114"/>
                    <a:gd name="T53" fmla="*/ 37 h 121"/>
                    <a:gd name="T54" fmla="*/ 90 w 114"/>
                    <a:gd name="T55" fmla="*/ 34 h 121"/>
                    <a:gd name="T56" fmla="*/ 93 w 114"/>
                    <a:gd name="T57" fmla="*/ 36 h 121"/>
                    <a:gd name="T58" fmla="*/ 73 w 114"/>
                    <a:gd name="T59" fmla="*/ 27 h 121"/>
                    <a:gd name="T60" fmla="*/ 73 w 114"/>
                    <a:gd name="T61" fmla="*/ 33 h 121"/>
                    <a:gd name="T62" fmla="*/ 79 w 114"/>
                    <a:gd name="T63" fmla="*/ 53 h 121"/>
                    <a:gd name="T64" fmla="*/ 75 w 114"/>
                    <a:gd name="T65" fmla="*/ 56 h 121"/>
                    <a:gd name="T66" fmla="*/ 71 w 114"/>
                    <a:gd name="T67" fmla="*/ 56 h 121"/>
                    <a:gd name="T68" fmla="*/ 70 w 114"/>
                    <a:gd name="T69" fmla="*/ 52 h 121"/>
                    <a:gd name="T70" fmla="*/ 72 w 114"/>
                    <a:gd name="T71" fmla="*/ 54 h 121"/>
                    <a:gd name="T72" fmla="*/ 56 w 114"/>
                    <a:gd name="T73" fmla="*/ 43 h 121"/>
                    <a:gd name="T74" fmla="*/ 43 w 114"/>
                    <a:gd name="T75" fmla="*/ 74 h 121"/>
                    <a:gd name="T76" fmla="*/ 49 w 114"/>
                    <a:gd name="T77" fmla="*/ 69 h 121"/>
                    <a:gd name="T78" fmla="*/ 46 w 114"/>
                    <a:gd name="T79" fmla="*/ 65 h 121"/>
                    <a:gd name="T80" fmla="*/ 54 w 114"/>
                    <a:gd name="T81" fmla="*/ 63 h 121"/>
                    <a:gd name="T82" fmla="*/ 65 w 114"/>
                    <a:gd name="T83" fmla="*/ 61 h 121"/>
                    <a:gd name="T84" fmla="*/ 72 w 114"/>
                    <a:gd name="T85" fmla="*/ 64 h 121"/>
                    <a:gd name="T86" fmla="*/ 60 w 114"/>
                    <a:gd name="T87" fmla="*/ 72 h 121"/>
                    <a:gd name="T88" fmla="*/ 52 w 114"/>
                    <a:gd name="T89" fmla="*/ 81 h 121"/>
                    <a:gd name="T90" fmla="*/ 47 w 114"/>
                    <a:gd name="T91" fmla="*/ 71 h 121"/>
                    <a:gd name="T92" fmla="*/ 67 w 114"/>
                    <a:gd name="T93" fmla="*/ 62 h 121"/>
                    <a:gd name="T94" fmla="*/ 54 w 114"/>
                    <a:gd name="T95" fmla="*/ 65 h 121"/>
                    <a:gd name="T96" fmla="*/ 56 w 114"/>
                    <a:gd name="T97" fmla="*/ 69 h 121"/>
                    <a:gd name="T98" fmla="*/ 52 w 114"/>
                    <a:gd name="T99" fmla="*/ 79 h 121"/>
                    <a:gd name="T100" fmla="*/ 56 w 114"/>
                    <a:gd name="T101" fmla="*/ 70 h 121"/>
                    <a:gd name="T102" fmla="*/ 61 w 114"/>
                    <a:gd name="T103" fmla="*/ 64 h 121"/>
                    <a:gd name="T104" fmla="*/ 48 w 114"/>
                    <a:gd name="T105" fmla="*/ 73 h 121"/>
                    <a:gd name="T106" fmla="*/ 64 w 114"/>
                    <a:gd name="T107" fmla="*/ 58 h 121"/>
                    <a:gd name="T108" fmla="*/ 58 w 114"/>
                    <a:gd name="T109" fmla="*/ 53 h 121"/>
                    <a:gd name="T110" fmla="*/ 52 w 114"/>
                    <a:gd name="T111" fmla="*/ 49 h 121"/>
                    <a:gd name="T112" fmla="*/ 46 w 114"/>
                    <a:gd name="T113" fmla="*/ 50 h 121"/>
                    <a:gd name="T114" fmla="*/ 46 w 114"/>
                    <a:gd name="T115" fmla="*/ 56 h 121"/>
                    <a:gd name="T116" fmla="*/ 50 w 114"/>
                    <a:gd name="T117" fmla="*/ 80 h 121"/>
                    <a:gd name="T118" fmla="*/ 49 w 114"/>
                    <a:gd name="T119" fmla="*/ 82 h 121"/>
                    <a:gd name="T120" fmla="*/ 41 w 114"/>
                    <a:gd name="T121" fmla="*/ 92 h 121"/>
                    <a:gd name="T122" fmla="*/ 23 w 114"/>
                    <a:gd name="T123" fmla="*/ 113 h 121"/>
                    <a:gd name="T124" fmla="*/ 54 w 114"/>
                    <a:gd name="T125" fmla="*/ 46 h 1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14" h="121">
                      <a:moveTo>
                        <a:pt x="111" y="14"/>
                      </a:moveTo>
                      <a:cubicBezTo>
                        <a:pt x="111" y="15"/>
                        <a:pt x="111" y="15"/>
                        <a:pt x="112" y="15"/>
                      </a:cubicBezTo>
                      <a:cubicBezTo>
                        <a:pt x="111" y="15"/>
                        <a:pt x="112" y="16"/>
                        <a:pt x="112" y="16"/>
                      </a:cubicBezTo>
                      <a:cubicBezTo>
                        <a:pt x="111" y="15"/>
                        <a:pt x="111" y="15"/>
                        <a:pt x="111" y="14"/>
                      </a:cubicBezTo>
                      <a:close/>
                      <a:moveTo>
                        <a:pt x="82" y="3"/>
                      </a:moveTo>
                      <a:cubicBezTo>
                        <a:pt x="82" y="2"/>
                        <a:pt x="82" y="3"/>
                        <a:pt x="82" y="3"/>
                      </a:cubicBezTo>
                      <a:cubicBezTo>
                        <a:pt x="83" y="3"/>
                        <a:pt x="83" y="3"/>
                        <a:pt x="83" y="3"/>
                      </a:cubicBezTo>
                      <a:cubicBezTo>
                        <a:pt x="83" y="4"/>
                        <a:pt x="82" y="3"/>
                        <a:pt x="82" y="3"/>
                      </a:cubicBezTo>
                      <a:close/>
                      <a:moveTo>
                        <a:pt x="81" y="5"/>
                      </a:moveTo>
                      <a:cubicBezTo>
                        <a:pt x="81" y="5"/>
                        <a:pt x="80" y="4"/>
                        <a:pt x="80" y="4"/>
                      </a:cubicBezTo>
                      <a:cubicBezTo>
                        <a:pt x="80" y="4"/>
                        <a:pt x="80" y="4"/>
                        <a:pt x="80" y="4"/>
                      </a:cubicBezTo>
                      <a:cubicBezTo>
                        <a:pt x="80" y="4"/>
                        <a:pt x="81" y="4"/>
                        <a:pt x="81" y="5"/>
                      </a:cubicBezTo>
                      <a:close/>
                      <a:moveTo>
                        <a:pt x="79" y="5"/>
                      </a:moveTo>
                      <a:cubicBezTo>
                        <a:pt x="79" y="4"/>
                        <a:pt x="80" y="5"/>
                        <a:pt x="80" y="5"/>
                      </a:cubicBezTo>
                      <a:cubicBezTo>
                        <a:pt x="80" y="5"/>
                        <a:pt x="80" y="5"/>
                        <a:pt x="80" y="5"/>
                      </a:cubicBezTo>
                      <a:cubicBezTo>
                        <a:pt x="80" y="5"/>
                        <a:pt x="79" y="5"/>
                        <a:pt x="79" y="5"/>
                      </a:cubicBezTo>
                      <a:close/>
                      <a:moveTo>
                        <a:pt x="77" y="6"/>
                      </a:moveTo>
                      <a:cubicBezTo>
                        <a:pt x="78" y="7"/>
                        <a:pt x="78" y="7"/>
                        <a:pt x="78" y="7"/>
                      </a:cubicBezTo>
                      <a:cubicBezTo>
                        <a:pt x="77" y="7"/>
                        <a:pt x="77" y="7"/>
                        <a:pt x="77" y="7"/>
                      </a:cubicBezTo>
                      <a:cubicBezTo>
                        <a:pt x="77" y="6"/>
                        <a:pt x="77" y="7"/>
                        <a:pt x="77" y="6"/>
                      </a:cubicBezTo>
                      <a:close/>
                      <a:moveTo>
                        <a:pt x="75" y="9"/>
                      </a:moveTo>
                      <a:cubicBezTo>
                        <a:pt x="74" y="9"/>
                        <a:pt x="74" y="9"/>
                        <a:pt x="74" y="9"/>
                      </a:cubicBezTo>
                      <a:cubicBezTo>
                        <a:pt x="74" y="9"/>
                        <a:pt x="74" y="9"/>
                        <a:pt x="74" y="9"/>
                      </a:cubicBezTo>
                      <a:cubicBezTo>
                        <a:pt x="74" y="9"/>
                        <a:pt x="74" y="8"/>
                        <a:pt x="75" y="9"/>
                      </a:cubicBezTo>
                      <a:close/>
                      <a:moveTo>
                        <a:pt x="73" y="9"/>
                      </a:moveTo>
                      <a:cubicBezTo>
                        <a:pt x="74" y="9"/>
                        <a:pt x="74" y="9"/>
                        <a:pt x="74" y="9"/>
                      </a:cubicBezTo>
                      <a:cubicBezTo>
                        <a:pt x="74" y="9"/>
                        <a:pt x="74" y="9"/>
                        <a:pt x="73" y="9"/>
                      </a:cubicBezTo>
                      <a:close/>
                      <a:moveTo>
                        <a:pt x="75" y="12"/>
                      </a:moveTo>
                      <a:cubicBezTo>
                        <a:pt x="75" y="12"/>
                        <a:pt x="75" y="11"/>
                        <a:pt x="75" y="11"/>
                      </a:cubicBezTo>
                      <a:cubicBezTo>
                        <a:pt x="76" y="12"/>
                        <a:pt x="75" y="12"/>
                        <a:pt x="75" y="12"/>
                      </a:cubicBezTo>
                      <a:close/>
                      <a:moveTo>
                        <a:pt x="76" y="17"/>
                      </a:moveTo>
                      <a:cubicBezTo>
                        <a:pt x="76" y="16"/>
                        <a:pt x="76" y="16"/>
                        <a:pt x="76" y="16"/>
                      </a:cubicBezTo>
                      <a:cubicBezTo>
                        <a:pt x="76" y="16"/>
                        <a:pt x="76" y="16"/>
                        <a:pt x="76" y="16"/>
                      </a:cubicBezTo>
                      <a:cubicBezTo>
                        <a:pt x="76" y="16"/>
                        <a:pt x="76" y="16"/>
                        <a:pt x="76" y="16"/>
                      </a:cubicBezTo>
                      <a:cubicBezTo>
                        <a:pt x="77" y="16"/>
                        <a:pt x="77" y="16"/>
                        <a:pt x="77" y="17"/>
                      </a:cubicBezTo>
                      <a:cubicBezTo>
                        <a:pt x="76" y="17"/>
                        <a:pt x="76" y="16"/>
                        <a:pt x="76" y="17"/>
                      </a:cubicBezTo>
                      <a:close/>
                      <a:moveTo>
                        <a:pt x="74" y="15"/>
                      </a:moveTo>
                      <a:cubicBezTo>
                        <a:pt x="74" y="15"/>
                        <a:pt x="74" y="15"/>
                        <a:pt x="74" y="15"/>
                      </a:cubicBezTo>
                      <a:cubicBezTo>
                        <a:pt x="74" y="15"/>
                        <a:pt x="74" y="15"/>
                        <a:pt x="74" y="15"/>
                      </a:cubicBezTo>
                      <a:cubicBezTo>
                        <a:pt x="74" y="15"/>
                        <a:pt x="74" y="15"/>
                        <a:pt x="74" y="15"/>
                      </a:cubicBezTo>
                      <a:close/>
                      <a:moveTo>
                        <a:pt x="74" y="17"/>
                      </a:moveTo>
                      <a:cubicBezTo>
                        <a:pt x="74" y="17"/>
                        <a:pt x="74" y="17"/>
                        <a:pt x="73" y="17"/>
                      </a:cubicBezTo>
                      <a:cubicBezTo>
                        <a:pt x="73" y="17"/>
                        <a:pt x="74" y="17"/>
                        <a:pt x="73" y="16"/>
                      </a:cubicBezTo>
                      <a:cubicBezTo>
                        <a:pt x="74" y="16"/>
                        <a:pt x="74" y="16"/>
                        <a:pt x="74" y="17"/>
                      </a:cubicBezTo>
                      <a:close/>
                      <a:moveTo>
                        <a:pt x="73" y="18"/>
                      </a:moveTo>
                      <a:cubicBezTo>
                        <a:pt x="73" y="18"/>
                        <a:pt x="73" y="18"/>
                        <a:pt x="73" y="18"/>
                      </a:cubicBezTo>
                      <a:cubicBezTo>
                        <a:pt x="73" y="17"/>
                        <a:pt x="73" y="17"/>
                        <a:pt x="73" y="17"/>
                      </a:cubicBezTo>
                      <a:cubicBezTo>
                        <a:pt x="73" y="18"/>
                        <a:pt x="73" y="18"/>
                        <a:pt x="73" y="18"/>
                      </a:cubicBezTo>
                      <a:close/>
                      <a:moveTo>
                        <a:pt x="71" y="17"/>
                      </a:moveTo>
                      <a:cubicBezTo>
                        <a:pt x="71" y="17"/>
                        <a:pt x="71" y="16"/>
                        <a:pt x="71" y="16"/>
                      </a:cubicBezTo>
                      <a:cubicBezTo>
                        <a:pt x="71" y="16"/>
                        <a:pt x="71" y="17"/>
                        <a:pt x="71" y="17"/>
                      </a:cubicBezTo>
                      <a:close/>
                      <a:moveTo>
                        <a:pt x="70" y="17"/>
                      </a:moveTo>
                      <a:cubicBezTo>
                        <a:pt x="70" y="17"/>
                        <a:pt x="70" y="17"/>
                        <a:pt x="70" y="16"/>
                      </a:cubicBezTo>
                      <a:cubicBezTo>
                        <a:pt x="71" y="17"/>
                        <a:pt x="70" y="17"/>
                        <a:pt x="70" y="17"/>
                      </a:cubicBezTo>
                      <a:close/>
                      <a:moveTo>
                        <a:pt x="82" y="28"/>
                      </a:moveTo>
                      <a:cubicBezTo>
                        <a:pt x="81" y="28"/>
                        <a:pt x="81" y="28"/>
                        <a:pt x="81" y="28"/>
                      </a:cubicBezTo>
                      <a:cubicBezTo>
                        <a:pt x="82" y="28"/>
                        <a:pt x="82" y="28"/>
                        <a:pt x="82" y="28"/>
                      </a:cubicBezTo>
                      <a:close/>
                      <a:moveTo>
                        <a:pt x="74" y="22"/>
                      </a:moveTo>
                      <a:cubicBezTo>
                        <a:pt x="74" y="22"/>
                        <a:pt x="74" y="22"/>
                        <a:pt x="74" y="21"/>
                      </a:cubicBezTo>
                      <a:cubicBezTo>
                        <a:pt x="75" y="22"/>
                        <a:pt x="74" y="22"/>
                        <a:pt x="74" y="22"/>
                      </a:cubicBezTo>
                      <a:cubicBezTo>
                        <a:pt x="74" y="22"/>
                        <a:pt x="74" y="22"/>
                        <a:pt x="74" y="22"/>
                      </a:cubicBezTo>
                      <a:close/>
                      <a:moveTo>
                        <a:pt x="80" y="27"/>
                      </a:moveTo>
                      <a:cubicBezTo>
                        <a:pt x="80" y="27"/>
                        <a:pt x="80" y="27"/>
                        <a:pt x="80" y="27"/>
                      </a:cubicBezTo>
                      <a:cubicBezTo>
                        <a:pt x="80" y="27"/>
                        <a:pt x="80" y="27"/>
                        <a:pt x="80" y="27"/>
                      </a:cubicBezTo>
                      <a:cubicBezTo>
                        <a:pt x="80" y="27"/>
                        <a:pt x="80" y="27"/>
                        <a:pt x="80" y="27"/>
                      </a:cubicBezTo>
                      <a:close/>
                      <a:moveTo>
                        <a:pt x="90" y="37"/>
                      </a:moveTo>
                      <a:cubicBezTo>
                        <a:pt x="90" y="37"/>
                        <a:pt x="90" y="37"/>
                        <a:pt x="90" y="37"/>
                      </a:cubicBezTo>
                      <a:cubicBezTo>
                        <a:pt x="90" y="37"/>
                        <a:pt x="90" y="38"/>
                        <a:pt x="90" y="37"/>
                      </a:cubicBezTo>
                      <a:close/>
                      <a:moveTo>
                        <a:pt x="81" y="30"/>
                      </a:moveTo>
                      <a:cubicBezTo>
                        <a:pt x="81" y="30"/>
                        <a:pt x="81" y="30"/>
                        <a:pt x="81" y="30"/>
                      </a:cubicBezTo>
                      <a:cubicBezTo>
                        <a:pt x="81" y="30"/>
                        <a:pt x="81" y="30"/>
                        <a:pt x="81" y="30"/>
                      </a:cubicBezTo>
                      <a:cubicBezTo>
                        <a:pt x="81" y="30"/>
                        <a:pt x="81" y="30"/>
                        <a:pt x="81" y="30"/>
                      </a:cubicBezTo>
                      <a:close/>
                      <a:moveTo>
                        <a:pt x="75" y="25"/>
                      </a:moveTo>
                      <a:cubicBezTo>
                        <a:pt x="75" y="25"/>
                        <a:pt x="75" y="24"/>
                        <a:pt x="75" y="24"/>
                      </a:cubicBezTo>
                      <a:cubicBezTo>
                        <a:pt x="75" y="25"/>
                        <a:pt x="75" y="25"/>
                        <a:pt x="75" y="25"/>
                      </a:cubicBezTo>
                      <a:cubicBezTo>
                        <a:pt x="75" y="24"/>
                        <a:pt x="75" y="25"/>
                        <a:pt x="74" y="25"/>
                      </a:cubicBezTo>
                      <a:cubicBezTo>
                        <a:pt x="75" y="25"/>
                        <a:pt x="74" y="25"/>
                        <a:pt x="74" y="25"/>
                      </a:cubicBezTo>
                      <a:cubicBezTo>
                        <a:pt x="74" y="25"/>
                        <a:pt x="74" y="25"/>
                        <a:pt x="74" y="25"/>
                      </a:cubicBezTo>
                      <a:cubicBezTo>
                        <a:pt x="74" y="25"/>
                        <a:pt x="74" y="24"/>
                        <a:pt x="75" y="25"/>
                      </a:cubicBezTo>
                      <a:close/>
                      <a:moveTo>
                        <a:pt x="82" y="31"/>
                      </a:moveTo>
                      <a:cubicBezTo>
                        <a:pt x="82" y="31"/>
                        <a:pt x="82" y="31"/>
                        <a:pt x="81" y="31"/>
                      </a:cubicBezTo>
                      <a:cubicBezTo>
                        <a:pt x="81" y="31"/>
                        <a:pt x="81" y="31"/>
                        <a:pt x="81" y="31"/>
                      </a:cubicBezTo>
                      <a:cubicBezTo>
                        <a:pt x="81" y="31"/>
                        <a:pt x="82" y="31"/>
                        <a:pt x="82" y="31"/>
                      </a:cubicBezTo>
                      <a:close/>
                      <a:moveTo>
                        <a:pt x="73" y="23"/>
                      </a:move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3" y="23"/>
                        <a:pt x="73" y="23"/>
                        <a:pt x="73" y="23"/>
                      </a:cubicBezTo>
                      <a:cubicBezTo>
                        <a:pt x="72" y="23"/>
                        <a:pt x="73" y="23"/>
                        <a:pt x="73" y="23"/>
                      </a:cubicBezTo>
                      <a:close/>
                      <a:moveTo>
                        <a:pt x="80" y="30"/>
                      </a:moveTo>
                      <a:cubicBezTo>
                        <a:pt x="80" y="30"/>
                        <a:pt x="80" y="30"/>
                        <a:pt x="80" y="30"/>
                      </a:cubicBezTo>
                      <a:cubicBezTo>
                        <a:pt x="80" y="30"/>
                        <a:pt x="80" y="30"/>
                        <a:pt x="80" y="30"/>
                      </a:cubicBezTo>
                      <a:cubicBezTo>
                        <a:pt x="80" y="30"/>
                        <a:pt x="80" y="30"/>
                        <a:pt x="80" y="30"/>
                      </a:cubicBezTo>
                      <a:close/>
                      <a:moveTo>
                        <a:pt x="73" y="25"/>
                      </a:moveTo>
                      <a:cubicBezTo>
                        <a:pt x="73" y="24"/>
                        <a:pt x="73" y="24"/>
                        <a:pt x="74" y="24"/>
                      </a:cubicBezTo>
                      <a:cubicBezTo>
                        <a:pt x="74" y="25"/>
                        <a:pt x="74" y="25"/>
                        <a:pt x="73" y="25"/>
                      </a:cubicBezTo>
                      <a:close/>
                      <a:moveTo>
                        <a:pt x="91" y="41"/>
                      </a:move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91" y="41"/>
                        <a:pt x="91" y="41"/>
                        <a:pt x="91" y="42"/>
                      </a:cubicBezTo>
                      <a:cubicBezTo>
                        <a:pt x="91" y="41"/>
                        <a:pt x="91" y="41"/>
                        <a:pt x="91" y="42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90" y="41"/>
                        <a:pt x="91" y="41"/>
                        <a:pt x="91" y="41"/>
                      </a:cubicBezTo>
                      <a:close/>
                      <a:moveTo>
                        <a:pt x="79" y="30"/>
                      </a:moveTo>
                      <a:cubicBezTo>
                        <a:pt x="79" y="31"/>
                        <a:pt x="79" y="31"/>
                        <a:pt x="79" y="31"/>
                      </a:cubicBezTo>
                      <a:cubicBezTo>
                        <a:pt x="79" y="31"/>
                        <a:pt x="79" y="31"/>
                        <a:pt x="79" y="30"/>
                      </a:cubicBezTo>
                      <a:close/>
                      <a:moveTo>
                        <a:pt x="72" y="24"/>
                      </a:moveTo>
                      <a:cubicBezTo>
                        <a:pt x="72" y="24"/>
                        <a:pt x="72" y="24"/>
                        <a:pt x="72" y="24"/>
                      </a:cubicBezTo>
                      <a:cubicBezTo>
                        <a:pt x="72" y="24"/>
                        <a:pt x="72" y="24"/>
                        <a:pt x="72" y="24"/>
                      </a:cubicBezTo>
                      <a:close/>
                      <a:moveTo>
                        <a:pt x="68" y="20"/>
                      </a:moveTo>
                      <a:cubicBezTo>
                        <a:pt x="68" y="20"/>
                        <a:pt x="68" y="20"/>
                        <a:pt x="68" y="20"/>
                      </a:cubicBezTo>
                      <a:cubicBezTo>
                        <a:pt x="68" y="20"/>
                        <a:pt x="68" y="20"/>
                        <a:pt x="68" y="20"/>
                      </a:cubicBezTo>
                      <a:cubicBezTo>
                        <a:pt x="67" y="20"/>
                        <a:pt x="67" y="19"/>
                        <a:pt x="68" y="20"/>
                      </a:cubicBezTo>
                      <a:close/>
                      <a:moveTo>
                        <a:pt x="90" y="42"/>
                      </a:moveTo>
                      <a:cubicBezTo>
                        <a:pt x="90" y="42"/>
                        <a:pt x="90" y="42"/>
                        <a:pt x="90" y="41"/>
                      </a:cubicBezTo>
                      <a:cubicBezTo>
                        <a:pt x="90" y="41"/>
                        <a:pt x="90" y="41"/>
                        <a:pt x="90" y="41"/>
                      </a:cubicBezTo>
                      <a:cubicBezTo>
                        <a:pt x="90" y="42"/>
                        <a:pt x="90" y="41"/>
                        <a:pt x="90" y="42"/>
                      </a:cubicBezTo>
                      <a:close/>
                      <a:moveTo>
                        <a:pt x="81" y="33"/>
                      </a:moveTo>
                      <a:cubicBezTo>
                        <a:pt x="81" y="33"/>
                        <a:pt x="81" y="33"/>
                        <a:pt x="81" y="33"/>
                      </a:cubicBezTo>
                      <a:cubicBezTo>
                        <a:pt x="81" y="33"/>
                        <a:pt x="81" y="33"/>
                        <a:pt x="81" y="33"/>
                      </a:cubicBezTo>
                      <a:cubicBezTo>
                        <a:pt x="81" y="33"/>
                        <a:pt x="81" y="33"/>
                        <a:pt x="81" y="33"/>
                      </a:cubicBezTo>
                      <a:cubicBezTo>
                        <a:pt x="81" y="33"/>
                        <a:pt x="81" y="33"/>
                        <a:pt x="81" y="33"/>
                      </a:cubicBezTo>
                      <a:close/>
                      <a:moveTo>
                        <a:pt x="75" y="27"/>
                      </a:moveTo>
                      <a:cubicBezTo>
                        <a:pt x="75" y="27"/>
                        <a:pt x="75" y="27"/>
                        <a:pt x="74" y="27"/>
                      </a:cubicBezTo>
                      <a:cubicBezTo>
                        <a:pt x="75" y="27"/>
                        <a:pt x="75" y="27"/>
                        <a:pt x="75" y="27"/>
                      </a:cubicBezTo>
                      <a:cubicBezTo>
                        <a:pt x="75" y="27"/>
                        <a:pt x="75" y="27"/>
                        <a:pt x="75" y="27"/>
                      </a:cubicBezTo>
                      <a:close/>
                      <a:moveTo>
                        <a:pt x="79" y="32"/>
                      </a:moveTo>
                      <a:cubicBezTo>
                        <a:pt x="79" y="32"/>
                        <a:pt x="79" y="32"/>
                        <a:pt x="79" y="32"/>
                      </a:cubicBezTo>
                      <a:cubicBezTo>
                        <a:pt x="80" y="32"/>
                        <a:pt x="79" y="32"/>
                        <a:pt x="79" y="32"/>
                      </a:cubicBezTo>
                      <a:cubicBezTo>
                        <a:pt x="79" y="32"/>
                        <a:pt x="79" y="32"/>
                        <a:pt x="79" y="32"/>
                      </a:cubicBezTo>
                      <a:cubicBezTo>
                        <a:pt x="79" y="32"/>
                        <a:pt x="79" y="32"/>
                        <a:pt x="79" y="32"/>
                      </a:cubicBezTo>
                      <a:cubicBezTo>
                        <a:pt x="79" y="32"/>
                        <a:pt x="79" y="32"/>
                        <a:pt x="79" y="32"/>
                      </a:cubicBezTo>
                      <a:close/>
                      <a:moveTo>
                        <a:pt x="71" y="25"/>
                      </a:moveTo>
                      <a:cubicBezTo>
                        <a:pt x="72" y="25"/>
                        <a:pt x="71" y="25"/>
                        <a:pt x="71" y="25"/>
                      </a:cubicBezTo>
                      <a:cubicBezTo>
                        <a:pt x="71" y="25"/>
                        <a:pt x="71" y="25"/>
                        <a:pt x="71" y="25"/>
                      </a:cubicBezTo>
                      <a:close/>
                      <a:moveTo>
                        <a:pt x="75" y="29"/>
                      </a:moveTo>
                      <a:cubicBezTo>
                        <a:pt x="75" y="29"/>
                        <a:pt x="75" y="29"/>
                        <a:pt x="75" y="28"/>
                      </a:cubicBezTo>
                      <a:cubicBezTo>
                        <a:pt x="75" y="28"/>
                        <a:pt x="75" y="29"/>
                        <a:pt x="75" y="29"/>
                      </a:cubicBezTo>
                      <a:cubicBezTo>
                        <a:pt x="75" y="29"/>
                        <a:pt x="75" y="29"/>
                        <a:pt x="75" y="29"/>
                      </a:cubicBezTo>
                      <a:cubicBezTo>
                        <a:pt x="76" y="29"/>
                        <a:pt x="75" y="29"/>
                        <a:pt x="75" y="29"/>
                      </a:cubicBezTo>
                      <a:close/>
                      <a:moveTo>
                        <a:pt x="75" y="29"/>
                      </a:moveTo>
                      <a:cubicBezTo>
                        <a:pt x="75" y="29"/>
                        <a:pt x="75" y="29"/>
                        <a:pt x="75" y="29"/>
                      </a:cubicBezTo>
                      <a:cubicBezTo>
                        <a:pt x="75" y="29"/>
                        <a:pt x="75" y="29"/>
                        <a:pt x="75" y="29"/>
                      </a:cubicBezTo>
                      <a:cubicBezTo>
                        <a:pt x="75" y="29"/>
                        <a:pt x="75" y="29"/>
                        <a:pt x="75" y="29"/>
                      </a:cubicBezTo>
                      <a:close/>
                      <a:moveTo>
                        <a:pt x="80" y="34"/>
                      </a:moveTo>
                      <a:cubicBezTo>
                        <a:pt x="80" y="34"/>
                        <a:pt x="79" y="34"/>
                        <a:pt x="79" y="34"/>
                      </a:cubicBezTo>
                      <a:cubicBezTo>
                        <a:pt x="80" y="34"/>
                        <a:pt x="80" y="34"/>
                        <a:pt x="80" y="33"/>
                      </a:cubicBezTo>
                      <a:cubicBezTo>
                        <a:pt x="80" y="34"/>
                        <a:pt x="80" y="34"/>
                        <a:pt x="80" y="34"/>
                      </a:cubicBezTo>
                      <a:close/>
                      <a:moveTo>
                        <a:pt x="66" y="22"/>
                      </a:move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5" y="22"/>
                      </a:cubicBezTo>
                      <a:cubicBezTo>
                        <a:pt x="66" y="22"/>
                        <a:pt x="65" y="21"/>
                        <a:pt x="65" y="21"/>
                      </a:cubicBezTo>
                      <a:cubicBezTo>
                        <a:pt x="66" y="21"/>
                        <a:pt x="66" y="21"/>
                        <a:pt x="66" y="21"/>
                      </a:cubicBezTo>
                      <a:cubicBezTo>
                        <a:pt x="66" y="21"/>
                        <a:pt x="66" y="21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lose/>
                      <a:moveTo>
                        <a:pt x="79" y="35"/>
                      </a:moveTo>
                      <a:cubicBezTo>
                        <a:pt x="79" y="34"/>
                        <a:pt x="79" y="35"/>
                        <a:pt x="79" y="34"/>
                      </a:cubicBezTo>
                      <a:cubicBezTo>
                        <a:pt x="80" y="35"/>
                        <a:pt x="80" y="35"/>
                        <a:pt x="79" y="35"/>
                      </a:cubicBezTo>
                      <a:cubicBezTo>
                        <a:pt x="79" y="35"/>
                        <a:pt x="79" y="35"/>
                        <a:pt x="79" y="35"/>
                      </a:cubicBezTo>
                      <a:cubicBezTo>
                        <a:pt x="79" y="35"/>
                        <a:pt x="79" y="35"/>
                        <a:pt x="79" y="35"/>
                      </a:cubicBezTo>
                      <a:close/>
                      <a:moveTo>
                        <a:pt x="85" y="40"/>
                      </a:moveTo>
                      <a:cubicBezTo>
                        <a:pt x="85" y="41"/>
                        <a:pt x="85" y="41"/>
                        <a:pt x="85" y="41"/>
                      </a:cubicBezTo>
                      <a:cubicBezTo>
                        <a:pt x="85" y="41"/>
                        <a:pt x="85" y="41"/>
                        <a:pt x="85" y="40"/>
                      </a:cubicBezTo>
                      <a:close/>
                      <a:moveTo>
                        <a:pt x="79" y="35"/>
                      </a:moveTo>
                      <a:cubicBezTo>
                        <a:pt x="79" y="35"/>
                        <a:pt x="79" y="35"/>
                        <a:pt x="78" y="35"/>
                      </a:cubicBezTo>
                      <a:cubicBezTo>
                        <a:pt x="79" y="35"/>
                        <a:pt x="79" y="35"/>
                        <a:pt x="79" y="35"/>
                      </a:cubicBezTo>
                      <a:cubicBezTo>
                        <a:pt x="79" y="35"/>
                        <a:pt x="79" y="35"/>
                        <a:pt x="79" y="35"/>
                      </a:cubicBezTo>
                      <a:cubicBezTo>
                        <a:pt x="79" y="35"/>
                        <a:pt x="79" y="35"/>
                        <a:pt x="79" y="35"/>
                      </a:cubicBezTo>
                      <a:close/>
                      <a:moveTo>
                        <a:pt x="73" y="31"/>
                      </a:moveTo>
                      <a:cubicBezTo>
                        <a:pt x="73" y="30"/>
                        <a:pt x="73" y="30"/>
                        <a:pt x="74" y="30"/>
                      </a:cubicBezTo>
                      <a:cubicBezTo>
                        <a:pt x="74" y="30"/>
                        <a:pt x="73" y="30"/>
                        <a:pt x="74" y="31"/>
                      </a:cubicBezTo>
                      <a:cubicBezTo>
                        <a:pt x="74" y="31"/>
                        <a:pt x="73" y="30"/>
                        <a:pt x="73" y="31"/>
                      </a:cubicBezTo>
                      <a:close/>
                      <a:moveTo>
                        <a:pt x="70" y="26"/>
                      </a:moveTo>
                      <a:cubicBezTo>
                        <a:pt x="70" y="26"/>
                        <a:pt x="69" y="26"/>
                        <a:pt x="69" y="27"/>
                      </a:cubicBezTo>
                      <a:cubicBezTo>
                        <a:pt x="69" y="26"/>
                        <a:pt x="69" y="26"/>
                        <a:pt x="70" y="26"/>
                      </a:cubicBezTo>
                      <a:close/>
                      <a:moveTo>
                        <a:pt x="77" y="34"/>
                      </a:moveTo>
                      <a:cubicBezTo>
                        <a:pt x="77" y="34"/>
                        <a:pt x="77" y="34"/>
                        <a:pt x="77" y="34"/>
                      </a:cubicBezTo>
                      <a:cubicBezTo>
                        <a:pt x="78" y="34"/>
                        <a:pt x="77" y="34"/>
                        <a:pt x="77" y="34"/>
                      </a:cubicBezTo>
                      <a:close/>
                      <a:moveTo>
                        <a:pt x="79" y="36"/>
                      </a:moveTo>
                      <a:cubicBezTo>
                        <a:pt x="79" y="35"/>
                        <a:pt x="79" y="36"/>
                        <a:pt x="79" y="36"/>
                      </a:cubicBezTo>
                      <a:cubicBezTo>
                        <a:pt x="79" y="36"/>
                        <a:pt x="80" y="36"/>
                        <a:pt x="79" y="36"/>
                      </a:cubicBezTo>
                      <a:cubicBezTo>
                        <a:pt x="79" y="36"/>
                        <a:pt x="79" y="36"/>
                        <a:pt x="79" y="36"/>
                      </a:cubicBezTo>
                      <a:close/>
                      <a:moveTo>
                        <a:pt x="76" y="33"/>
                      </a:moveTo>
                      <a:cubicBezTo>
                        <a:pt x="76" y="33"/>
                        <a:pt x="76" y="33"/>
                        <a:pt x="76" y="33"/>
                      </a:cubicBezTo>
                      <a:cubicBezTo>
                        <a:pt x="76" y="33"/>
                        <a:pt x="76" y="33"/>
                        <a:pt x="76" y="33"/>
                      </a:cubicBezTo>
                      <a:cubicBezTo>
                        <a:pt x="76" y="33"/>
                        <a:pt x="77" y="33"/>
                        <a:pt x="77" y="33"/>
                      </a:cubicBezTo>
                      <a:cubicBezTo>
                        <a:pt x="76" y="34"/>
                        <a:pt x="76" y="33"/>
                        <a:pt x="76" y="34"/>
                      </a:cubicBezTo>
                      <a:cubicBezTo>
                        <a:pt x="75" y="33"/>
                        <a:pt x="76" y="33"/>
                        <a:pt x="76" y="33"/>
                      </a:cubicBezTo>
                      <a:close/>
                      <a:moveTo>
                        <a:pt x="81" y="38"/>
                      </a:moveTo>
                      <a:cubicBezTo>
                        <a:pt x="82" y="38"/>
                        <a:pt x="82" y="38"/>
                        <a:pt x="82" y="38"/>
                      </a:cubicBezTo>
                      <a:cubicBezTo>
                        <a:pt x="82" y="38"/>
                        <a:pt x="82" y="39"/>
                        <a:pt x="81" y="38"/>
                      </a:cubicBezTo>
                      <a:close/>
                      <a:moveTo>
                        <a:pt x="73" y="31"/>
                      </a:moveTo>
                      <a:cubicBezTo>
                        <a:pt x="73" y="31"/>
                        <a:pt x="74" y="31"/>
                        <a:pt x="73" y="31"/>
                      </a:cubicBezTo>
                      <a:cubicBezTo>
                        <a:pt x="73" y="31"/>
                        <a:pt x="73" y="31"/>
                        <a:pt x="73" y="31"/>
                      </a:cubicBezTo>
                      <a:cubicBezTo>
                        <a:pt x="73" y="31"/>
                        <a:pt x="73" y="31"/>
                        <a:pt x="73" y="31"/>
                      </a:cubicBezTo>
                      <a:close/>
                      <a:moveTo>
                        <a:pt x="78" y="37"/>
                      </a:moveTo>
                      <a:cubicBezTo>
                        <a:pt x="77" y="36"/>
                        <a:pt x="78" y="36"/>
                        <a:pt x="78" y="36"/>
                      </a:cubicBezTo>
                      <a:cubicBezTo>
                        <a:pt x="78" y="36"/>
                        <a:pt x="78" y="36"/>
                        <a:pt x="78" y="36"/>
                      </a:cubicBezTo>
                      <a:cubicBezTo>
                        <a:pt x="78" y="36"/>
                        <a:pt x="78" y="36"/>
                        <a:pt x="78" y="37"/>
                      </a:cubicBezTo>
                      <a:close/>
                      <a:moveTo>
                        <a:pt x="69" y="27"/>
                      </a:move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8" y="27"/>
                      </a:cubicBezTo>
                      <a:cubicBezTo>
                        <a:pt x="68" y="27"/>
                        <a:pt x="69" y="27"/>
                        <a:pt x="69" y="27"/>
                      </a:cubicBezTo>
                      <a:close/>
                      <a:moveTo>
                        <a:pt x="76" y="34"/>
                      </a:moveTo>
                      <a:cubicBezTo>
                        <a:pt x="76" y="34"/>
                        <a:pt x="76" y="34"/>
                        <a:pt x="76" y="34"/>
                      </a:cubicBezTo>
                      <a:cubicBezTo>
                        <a:pt x="76" y="34"/>
                        <a:pt x="76" y="34"/>
                        <a:pt x="76" y="34"/>
                      </a:cubicBezTo>
                      <a:cubicBezTo>
                        <a:pt x="76" y="34"/>
                        <a:pt x="76" y="34"/>
                        <a:pt x="76" y="34"/>
                      </a:cubicBezTo>
                      <a:cubicBezTo>
                        <a:pt x="76" y="34"/>
                        <a:pt x="76" y="34"/>
                        <a:pt x="75" y="34"/>
                      </a:cubicBezTo>
                      <a:cubicBezTo>
                        <a:pt x="76" y="34"/>
                        <a:pt x="76" y="34"/>
                        <a:pt x="76" y="34"/>
                      </a:cubicBezTo>
                      <a:close/>
                      <a:moveTo>
                        <a:pt x="76" y="35"/>
                      </a:moveTo>
                      <a:cubicBezTo>
                        <a:pt x="76" y="35"/>
                        <a:pt x="76" y="35"/>
                        <a:pt x="75" y="35"/>
                      </a:cubicBezTo>
                      <a:cubicBezTo>
                        <a:pt x="75" y="35"/>
                        <a:pt x="76" y="35"/>
                        <a:pt x="76" y="35"/>
                      </a:cubicBezTo>
                      <a:close/>
                      <a:moveTo>
                        <a:pt x="65" y="25"/>
                      </a:moveTo>
                      <a:cubicBezTo>
                        <a:pt x="66" y="25"/>
                        <a:pt x="65" y="25"/>
                        <a:pt x="66" y="25"/>
                      </a:cubicBezTo>
                      <a:cubicBezTo>
                        <a:pt x="65" y="25"/>
                        <a:pt x="65" y="25"/>
                        <a:pt x="65" y="25"/>
                      </a:cubicBezTo>
                      <a:cubicBezTo>
                        <a:pt x="65" y="25"/>
                        <a:pt x="65" y="25"/>
                        <a:pt x="65" y="25"/>
                      </a:cubicBezTo>
                      <a:close/>
                      <a:moveTo>
                        <a:pt x="72" y="32"/>
                      </a:moveTo>
                      <a:cubicBezTo>
                        <a:pt x="72" y="32"/>
                        <a:pt x="72" y="32"/>
                        <a:pt x="72" y="32"/>
                      </a:cubicBezTo>
                      <a:cubicBezTo>
                        <a:pt x="72" y="32"/>
                        <a:pt x="73" y="32"/>
                        <a:pt x="73" y="32"/>
                      </a:cubicBezTo>
                      <a:cubicBezTo>
                        <a:pt x="73" y="32"/>
                        <a:pt x="72" y="32"/>
                        <a:pt x="72" y="32"/>
                      </a:cubicBezTo>
                      <a:close/>
                      <a:moveTo>
                        <a:pt x="77" y="37"/>
                      </a:moveTo>
                      <a:cubicBezTo>
                        <a:pt x="77" y="37"/>
                        <a:pt x="77" y="36"/>
                        <a:pt x="77" y="37"/>
                      </a:cubicBezTo>
                      <a:cubicBezTo>
                        <a:pt x="77" y="37"/>
                        <a:pt x="77" y="37"/>
                        <a:pt x="77" y="37"/>
                      </a:cubicBezTo>
                      <a:close/>
                      <a:moveTo>
                        <a:pt x="68" y="28"/>
                      </a:moveTo>
                      <a:cubicBezTo>
                        <a:pt x="68" y="28"/>
                        <a:pt x="68" y="28"/>
                        <a:pt x="68" y="28"/>
                      </a:cubicBezTo>
                      <a:cubicBezTo>
                        <a:pt x="68" y="28"/>
                        <a:pt x="68" y="28"/>
                        <a:pt x="68" y="28"/>
                      </a:cubicBezTo>
                      <a:cubicBezTo>
                        <a:pt x="68" y="28"/>
                        <a:pt x="68" y="28"/>
                        <a:pt x="68" y="28"/>
                      </a:cubicBezTo>
                      <a:close/>
                      <a:moveTo>
                        <a:pt x="71" y="31"/>
                      </a:moveTo>
                      <a:cubicBezTo>
                        <a:pt x="71" y="31"/>
                        <a:pt x="71" y="31"/>
                        <a:pt x="71" y="31"/>
                      </a:cubicBezTo>
                      <a:cubicBezTo>
                        <a:pt x="71" y="31"/>
                        <a:pt x="71" y="31"/>
                        <a:pt x="71" y="31"/>
                      </a:cubicBezTo>
                      <a:close/>
                      <a:moveTo>
                        <a:pt x="75" y="35"/>
                      </a:moveTo>
                      <a:cubicBezTo>
                        <a:pt x="75" y="35"/>
                        <a:pt x="74" y="35"/>
                        <a:pt x="74" y="35"/>
                      </a:cubicBezTo>
                      <a:cubicBezTo>
                        <a:pt x="74" y="35"/>
                        <a:pt x="74" y="35"/>
                        <a:pt x="74" y="35"/>
                      </a:cubicBezTo>
                      <a:cubicBezTo>
                        <a:pt x="74" y="35"/>
                        <a:pt x="74" y="35"/>
                        <a:pt x="74" y="35"/>
                      </a:cubicBezTo>
                      <a:cubicBezTo>
                        <a:pt x="74" y="35"/>
                        <a:pt x="74" y="35"/>
                        <a:pt x="74" y="35"/>
                      </a:cubicBezTo>
                      <a:cubicBezTo>
                        <a:pt x="74" y="34"/>
                        <a:pt x="74" y="35"/>
                        <a:pt x="75" y="35"/>
                      </a:cubicBezTo>
                      <a:close/>
                      <a:moveTo>
                        <a:pt x="81" y="41"/>
                      </a:moveTo>
                      <a:cubicBezTo>
                        <a:pt x="81" y="41"/>
                        <a:pt x="81" y="41"/>
                        <a:pt x="81" y="41"/>
                      </a:cubicBezTo>
                      <a:cubicBezTo>
                        <a:pt x="81" y="41"/>
                        <a:pt x="81" y="41"/>
                        <a:pt x="81" y="41"/>
                      </a:cubicBezTo>
                      <a:cubicBezTo>
                        <a:pt x="81" y="41"/>
                        <a:pt x="81" y="41"/>
                        <a:pt x="81" y="41"/>
                      </a:cubicBezTo>
                      <a:close/>
                      <a:moveTo>
                        <a:pt x="69" y="30"/>
                      </a:move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8" y="30"/>
                        <a:pt x="68" y="30"/>
                        <a:pt x="69" y="30"/>
                      </a:cubicBezTo>
                      <a:close/>
                      <a:moveTo>
                        <a:pt x="85" y="45"/>
                      </a:moveTo>
                      <a:cubicBezTo>
                        <a:pt x="85" y="46"/>
                        <a:pt x="85" y="46"/>
                        <a:pt x="85" y="46"/>
                      </a:cubicBezTo>
                      <a:cubicBezTo>
                        <a:pt x="85" y="46"/>
                        <a:pt x="85" y="46"/>
                        <a:pt x="85" y="46"/>
                      </a:cubicBezTo>
                      <a:cubicBezTo>
                        <a:pt x="85" y="45"/>
                        <a:pt x="84" y="46"/>
                        <a:pt x="84" y="46"/>
                      </a:cubicBezTo>
                      <a:cubicBezTo>
                        <a:pt x="84" y="45"/>
                        <a:pt x="85" y="46"/>
                        <a:pt x="84" y="45"/>
                      </a:cubicBezTo>
                      <a:cubicBezTo>
                        <a:pt x="84" y="45"/>
                        <a:pt x="85" y="45"/>
                        <a:pt x="85" y="45"/>
                      </a:cubicBezTo>
                      <a:close/>
                      <a:moveTo>
                        <a:pt x="72" y="33"/>
                      </a:moveTo>
                      <a:cubicBezTo>
                        <a:pt x="72" y="33"/>
                        <a:pt x="71" y="33"/>
                        <a:pt x="71" y="33"/>
                      </a:cubicBezTo>
                      <a:cubicBezTo>
                        <a:pt x="71" y="33"/>
                        <a:pt x="71" y="33"/>
                        <a:pt x="71" y="33"/>
                      </a:cubicBezTo>
                      <a:cubicBezTo>
                        <a:pt x="72" y="33"/>
                        <a:pt x="71" y="33"/>
                        <a:pt x="72" y="33"/>
                      </a:cubicBezTo>
                      <a:close/>
                      <a:moveTo>
                        <a:pt x="71" y="32"/>
                      </a:moveTo>
                      <a:cubicBezTo>
                        <a:pt x="71" y="32"/>
                        <a:pt x="71" y="32"/>
                        <a:pt x="71" y="32"/>
                      </a:cubicBezTo>
                      <a:cubicBezTo>
                        <a:pt x="71" y="32"/>
                        <a:pt x="70" y="32"/>
                        <a:pt x="71" y="33"/>
                      </a:cubicBezTo>
                      <a:cubicBezTo>
                        <a:pt x="71" y="33"/>
                        <a:pt x="70" y="32"/>
                        <a:pt x="70" y="33"/>
                      </a:cubicBezTo>
                      <a:cubicBezTo>
                        <a:pt x="70" y="32"/>
                        <a:pt x="70" y="32"/>
                        <a:pt x="71" y="32"/>
                      </a:cubicBezTo>
                      <a:close/>
                      <a:moveTo>
                        <a:pt x="70" y="32"/>
                      </a:moveTo>
                      <a:cubicBezTo>
                        <a:pt x="70" y="32"/>
                        <a:pt x="70" y="32"/>
                        <a:pt x="70" y="32"/>
                      </a:cubicBezTo>
                      <a:cubicBezTo>
                        <a:pt x="70" y="32"/>
                        <a:pt x="70" y="32"/>
                        <a:pt x="70" y="32"/>
                      </a:cubicBezTo>
                      <a:cubicBezTo>
                        <a:pt x="69" y="32"/>
                        <a:pt x="70" y="32"/>
                        <a:pt x="70" y="32"/>
                      </a:cubicBezTo>
                      <a:cubicBezTo>
                        <a:pt x="70" y="32"/>
                        <a:pt x="70" y="32"/>
                        <a:pt x="70" y="32"/>
                      </a:cubicBezTo>
                      <a:close/>
                      <a:moveTo>
                        <a:pt x="74" y="36"/>
                      </a:moveTo>
                      <a:cubicBezTo>
                        <a:pt x="74" y="36"/>
                        <a:pt x="73" y="36"/>
                        <a:pt x="74" y="37"/>
                      </a:cubicBezTo>
                      <a:cubicBezTo>
                        <a:pt x="73" y="36"/>
                        <a:pt x="73" y="36"/>
                        <a:pt x="73" y="37"/>
                      </a:cubicBezTo>
                      <a:cubicBezTo>
                        <a:pt x="73" y="36"/>
                        <a:pt x="73" y="36"/>
                        <a:pt x="73" y="36"/>
                      </a:cubicBezTo>
                      <a:cubicBezTo>
                        <a:pt x="73" y="36"/>
                        <a:pt x="73" y="36"/>
                        <a:pt x="73" y="36"/>
                      </a:cubicBezTo>
                      <a:cubicBezTo>
                        <a:pt x="74" y="36"/>
                        <a:pt x="74" y="36"/>
                        <a:pt x="74" y="36"/>
                      </a:cubicBezTo>
                      <a:cubicBezTo>
                        <a:pt x="74" y="36"/>
                        <a:pt x="74" y="36"/>
                        <a:pt x="74" y="36"/>
                      </a:cubicBezTo>
                      <a:close/>
                      <a:moveTo>
                        <a:pt x="85" y="47"/>
                      </a:moveTo>
                      <a:cubicBezTo>
                        <a:pt x="85" y="47"/>
                        <a:pt x="85" y="46"/>
                        <a:pt x="86" y="47"/>
                      </a:cubicBezTo>
                      <a:cubicBezTo>
                        <a:pt x="85" y="47"/>
                        <a:pt x="85" y="47"/>
                        <a:pt x="85" y="47"/>
                      </a:cubicBezTo>
                      <a:close/>
                      <a:moveTo>
                        <a:pt x="71" y="34"/>
                      </a:moveTo>
                      <a:cubicBezTo>
                        <a:pt x="71" y="34"/>
                        <a:pt x="71" y="34"/>
                        <a:pt x="71" y="34"/>
                      </a:cubicBezTo>
                      <a:cubicBezTo>
                        <a:pt x="70" y="34"/>
                        <a:pt x="70" y="33"/>
                        <a:pt x="71" y="34"/>
                      </a:cubicBezTo>
                      <a:cubicBezTo>
                        <a:pt x="71" y="34"/>
                        <a:pt x="71" y="34"/>
                        <a:pt x="71" y="34"/>
                      </a:cubicBezTo>
                      <a:close/>
                      <a:moveTo>
                        <a:pt x="71" y="35"/>
                      </a:moveTo>
                      <a:cubicBezTo>
                        <a:pt x="71" y="35"/>
                        <a:pt x="72" y="35"/>
                        <a:pt x="72" y="35"/>
                      </a:cubicBezTo>
                      <a:cubicBezTo>
                        <a:pt x="72" y="35"/>
                        <a:pt x="72" y="35"/>
                        <a:pt x="71" y="35"/>
                      </a:cubicBezTo>
                      <a:close/>
                      <a:moveTo>
                        <a:pt x="76" y="40"/>
                      </a:moveTo>
                      <a:cubicBezTo>
                        <a:pt x="76" y="40"/>
                        <a:pt x="76" y="39"/>
                        <a:pt x="76" y="39"/>
                      </a:cubicBezTo>
                      <a:cubicBezTo>
                        <a:pt x="77" y="40"/>
                        <a:pt x="77" y="41"/>
                        <a:pt x="76" y="40"/>
                      </a:cubicBezTo>
                      <a:cubicBezTo>
                        <a:pt x="76" y="40"/>
                        <a:pt x="76" y="40"/>
                        <a:pt x="76" y="40"/>
                      </a:cubicBezTo>
                      <a:cubicBezTo>
                        <a:pt x="75" y="40"/>
                        <a:pt x="76" y="39"/>
                        <a:pt x="76" y="40"/>
                      </a:cubicBezTo>
                      <a:close/>
                      <a:moveTo>
                        <a:pt x="83" y="46"/>
                      </a:moveTo>
                      <a:cubicBezTo>
                        <a:pt x="83" y="46"/>
                        <a:pt x="83" y="46"/>
                        <a:pt x="84" y="46"/>
                      </a:cubicBezTo>
                      <a:cubicBezTo>
                        <a:pt x="83" y="47"/>
                        <a:pt x="83" y="47"/>
                        <a:pt x="83" y="47"/>
                      </a:cubicBezTo>
                      <a:cubicBezTo>
                        <a:pt x="84" y="47"/>
                        <a:pt x="83" y="47"/>
                        <a:pt x="83" y="47"/>
                      </a:cubicBezTo>
                      <a:cubicBezTo>
                        <a:pt x="83" y="46"/>
                        <a:pt x="83" y="46"/>
                        <a:pt x="83" y="46"/>
                      </a:cubicBezTo>
                      <a:close/>
                      <a:moveTo>
                        <a:pt x="69" y="33"/>
                      </a:moveTo>
                      <a:cubicBezTo>
                        <a:pt x="69" y="33"/>
                        <a:pt x="69" y="34"/>
                        <a:pt x="68" y="34"/>
                      </a:cubicBezTo>
                      <a:cubicBezTo>
                        <a:pt x="68" y="33"/>
                        <a:pt x="69" y="33"/>
                        <a:pt x="69" y="33"/>
                      </a:cubicBezTo>
                      <a:close/>
                      <a:moveTo>
                        <a:pt x="61" y="26"/>
                      </a:moveTo>
                      <a:cubicBezTo>
                        <a:pt x="61" y="26"/>
                        <a:pt x="61" y="26"/>
                        <a:pt x="61" y="26"/>
                      </a:cubicBezTo>
                      <a:cubicBezTo>
                        <a:pt x="62" y="26"/>
                        <a:pt x="61" y="26"/>
                        <a:pt x="61" y="26"/>
                      </a:cubicBezTo>
                      <a:close/>
                      <a:moveTo>
                        <a:pt x="75" y="39"/>
                      </a:moveTo>
                      <a:cubicBezTo>
                        <a:pt x="75" y="39"/>
                        <a:pt x="75" y="39"/>
                        <a:pt x="75" y="39"/>
                      </a:cubicBezTo>
                      <a:cubicBezTo>
                        <a:pt x="76" y="39"/>
                        <a:pt x="75" y="40"/>
                        <a:pt x="75" y="39"/>
                      </a:cubicBezTo>
                      <a:close/>
                      <a:moveTo>
                        <a:pt x="84" y="48"/>
                      </a:moveTo>
                      <a:cubicBezTo>
                        <a:pt x="84" y="48"/>
                        <a:pt x="84" y="48"/>
                        <a:pt x="84" y="48"/>
                      </a:cubicBezTo>
                      <a:cubicBezTo>
                        <a:pt x="84" y="48"/>
                        <a:pt x="84" y="48"/>
                        <a:pt x="84" y="48"/>
                      </a:cubicBezTo>
                      <a:cubicBezTo>
                        <a:pt x="84" y="48"/>
                        <a:pt x="84" y="48"/>
                        <a:pt x="84" y="48"/>
                      </a:cubicBezTo>
                      <a:cubicBezTo>
                        <a:pt x="84" y="48"/>
                        <a:pt x="84" y="48"/>
                        <a:pt x="84" y="48"/>
                      </a:cubicBezTo>
                      <a:close/>
                      <a:moveTo>
                        <a:pt x="82" y="47"/>
                      </a:moveTo>
                      <a:cubicBezTo>
                        <a:pt x="82" y="47"/>
                        <a:pt x="83" y="47"/>
                        <a:pt x="83" y="47"/>
                      </a:cubicBezTo>
                      <a:cubicBezTo>
                        <a:pt x="83" y="47"/>
                        <a:pt x="83" y="47"/>
                        <a:pt x="83" y="47"/>
                      </a:cubicBezTo>
                      <a:cubicBezTo>
                        <a:pt x="83" y="47"/>
                        <a:pt x="83" y="48"/>
                        <a:pt x="83" y="48"/>
                      </a:cubicBezTo>
                      <a:cubicBezTo>
                        <a:pt x="83" y="47"/>
                        <a:pt x="83" y="47"/>
                        <a:pt x="83" y="47"/>
                      </a:cubicBezTo>
                      <a:cubicBezTo>
                        <a:pt x="83" y="48"/>
                        <a:pt x="82" y="47"/>
                        <a:pt x="82" y="48"/>
                      </a:cubicBezTo>
                      <a:cubicBezTo>
                        <a:pt x="82" y="47"/>
                        <a:pt x="83" y="47"/>
                        <a:pt x="82" y="47"/>
                      </a:cubicBezTo>
                      <a:close/>
                      <a:moveTo>
                        <a:pt x="68" y="34"/>
                      </a:moveTo>
                      <a:cubicBezTo>
                        <a:pt x="69" y="34"/>
                        <a:pt x="69" y="34"/>
                        <a:pt x="69" y="34"/>
                      </a:cubicBezTo>
                      <a:cubicBezTo>
                        <a:pt x="69" y="34"/>
                        <a:pt x="69" y="34"/>
                        <a:pt x="69" y="35"/>
                      </a:cubicBezTo>
                      <a:lnTo>
                        <a:pt x="68" y="34"/>
                      </a:lnTo>
                      <a:close/>
                      <a:moveTo>
                        <a:pt x="84" y="48"/>
                      </a:moveTo>
                      <a:cubicBezTo>
                        <a:pt x="84" y="48"/>
                        <a:pt x="84" y="48"/>
                        <a:pt x="84" y="48"/>
                      </a:cubicBezTo>
                      <a:cubicBezTo>
                        <a:pt x="83" y="48"/>
                        <a:pt x="84" y="48"/>
                        <a:pt x="84" y="48"/>
                      </a:cubicBezTo>
                      <a:close/>
                      <a:moveTo>
                        <a:pt x="69" y="36"/>
                      </a:moveTo>
                      <a:cubicBezTo>
                        <a:pt x="70" y="36"/>
                        <a:pt x="69" y="35"/>
                        <a:pt x="69" y="35"/>
                      </a:cubicBezTo>
                      <a:cubicBezTo>
                        <a:pt x="70" y="35"/>
                        <a:pt x="70" y="35"/>
                        <a:pt x="70" y="36"/>
                      </a:cubicBezTo>
                      <a:cubicBezTo>
                        <a:pt x="70" y="36"/>
                        <a:pt x="70" y="36"/>
                        <a:pt x="69" y="36"/>
                      </a:cubicBezTo>
                      <a:close/>
                      <a:moveTo>
                        <a:pt x="71" y="38"/>
                      </a:moveTo>
                      <a:cubicBezTo>
                        <a:pt x="71" y="38"/>
                        <a:pt x="71" y="38"/>
                        <a:pt x="71" y="38"/>
                      </a:cubicBezTo>
                      <a:cubicBezTo>
                        <a:pt x="72" y="38"/>
                        <a:pt x="72" y="38"/>
                        <a:pt x="72" y="38"/>
                      </a:cubicBezTo>
                      <a:cubicBezTo>
                        <a:pt x="72" y="38"/>
                        <a:pt x="72" y="37"/>
                        <a:pt x="72" y="38"/>
                      </a:cubicBezTo>
                      <a:cubicBezTo>
                        <a:pt x="72" y="38"/>
                        <a:pt x="72" y="39"/>
                        <a:pt x="72" y="39"/>
                      </a:cubicBezTo>
                      <a:cubicBezTo>
                        <a:pt x="72" y="39"/>
                        <a:pt x="72" y="39"/>
                        <a:pt x="71" y="38"/>
                      </a:cubicBezTo>
                      <a:cubicBezTo>
                        <a:pt x="71" y="38"/>
                        <a:pt x="71" y="38"/>
                        <a:pt x="71" y="38"/>
                      </a:cubicBezTo>
                      <a:cubicBezTo>
                        <a:pt x="71" y="38"/>
                        <a:pt x="71" y="38"/>
                        <a:pt x="71" y="38"/>
                      </a:cubicBezTo>
                      <a:cubicBezTo>
                        <a:pt x="71" y="38"/>
                        <a:pt x="71" y="38"/>
                        <a:pt x="71" y="38"/>
                      </a:cubicBezTo>
                      <a:close/>
                      <a:moveTo>
                        <a:pt x="83" y="48"/>
                      </a:moveTo>
                      <a:cubicBezTo>
                        <a:pt x="83" y="49"/>
                        <a:pt x="83" y="49"/>
                        <a:pt x="84" y="49"/>
                      </a:cubicBezTo>
                      <a:cubicBezTo>
                        <a:pt x="83" y="49"/>
                        <a:pt x="83" y="48"/>
                        <a:pt x="83" y="48"/>
                      </a:cubicBezTo>
                      <a:close/>
                      <a:moveTo>
                        <a:pt x="79" y="45"/>
                      </a:moveTo>
                      <a:cubicBezTo>
                        <a:pt x="79" y="46"/>
                        <a:pt x="79" y="46"/>
                        <a:pt x="79" y="46"/>
                      </a:cubicBezTo>
                      <a:cubicBezTo>
                        <a:pt x="80" y="46"/>
                        <a:pt x="80" y="46"/>
                        <a:pt x="80" y="47"/>
                      </a:cubicBezTo>
                      <a:cubicBezTo>
                        <a:pt x="80" y="47"/>
                        <a:pt x="80" y="46"/>
                        <a:pt x="80" y="47"/>
                      </a:cubicBezTo>
                      <a:cubicBezTo>
                        <a:pt x="80" y="47"/>
                        <a:pt x="80" y="47"/>
                        <a:pt x="80" y="47"/>
                      </a:cubicBezTo>
                      <a:cubicBezTo>
                        <a:pt x="80" y="47"/>
                        <a:pt x="80" y="47"/>
                        <a:pt x="80" y="47"/>
                      </a:cubicBezTo>
                      <a:cubicBezTo>
                        <a:pt x="80" y="47"/>
                        <a:pt x="79" y="46"/>
                        <a:pt x="79" y="46"/>
                      </a:cubicBezTo>
                      <a:cubicBezTo>
                        <a:pt x="79" y="46"/>
                        <a:pt x="79" y="46"/>
                        <a:pt x="79" y="46"/>
                      </a:cubicBezTo>
                      <a:cubicBezTo>
                        <a:pt x="79" y="46"/>
                        <a:pt x="79" y="45"/>
                        <a:pt x="79" y="45"/>
                      </a:cubicBezTo>
                      <a:cubicBezTo>
                        <a:pt x="80" y="45"/>
                        <a:pt x="79" y="46"/>
                        <a:pt x="80" y="46"/>
                      </a:cubicBezTo>
                      <a:cubicBezTo>
                        <a:pt x="79" y="46"/>
                        <a:pt x="79" y="46"/>
                        <a:pt x="79" y="46"/>
                      </a:cubicBezTo>
                      <a:cubicBezTo>
                        <a:pt x="79" y="46"/>
                        <a:pt x="79" y="46"/>
                        <a:pt x="79" y="46"/>
                      </a:cubicBezTo>
                      <a:cubicBezTo>
                        <a:pt x="79" y="46"/>
                        <a:pt x="79" y="46"/>
                        <a:pt x="79" y="46"/>
                      </a:cubicBezTo>
                      <a:cubicBezTo>
                        <a:pt x="79" y="46"/>
                        <a:pt x="79" y="46"/>
                        <a:pt x="79" y="45"/>
                      </a:cubicBezTo>
                      <a:close/>
                      <a:moveTo>
                        <a:pt x="82" y="48"/>
                      </a:moveTo>
                      <a:cubicBezTo>
                        <a:pt x="82" y="48"/>
                        <a:pt x="82" y="48"/>
                        <a:pt x="81" y="48"/>
                      </a:cubicBezTo>
                      <a:cubicBezTo>
                        <a:pt x="82" y="48"/>
                        <a:pt x="82" y="48"/>
                        <a:pt x="82" y="48"/>
                      </a:cubicBezTo>
                      <a:cubicBezTo>
                        <a:pt x="82" y="48"/>
                        <a:pt x="82" y="48"/>
                        <a:pt x="82" y="48"/>
                      </a:cubicBezTo>
                      <a:cubicBezTo>
                        <a:pt x="82" y="48"/>
                        <a:pt x="82" y="48"/>
                        <a:pt x="82" y="48"/>
                      </a:cubicBezTo>
                      <a:cubicBezTo>
                        <a:pt x="82" y="48"/>
                        <a:pt x="82" y="48"/>
                        <a:pt x="83" y="48"/>
                      </a:cubicBezTo>
                      <a:cubicBezTo>
                        <a:pt x="82" y="48"/>
                        <a:pt x="82" y="48"/>
                        <a:pt x="82" y="48"/>
                      </a:cubicBezTo>
                      <a:cubicBezTo>
                        <a:pt x="82" y="49"/>
                        <a:pt x="82" y="48"/>
                        <a:pt x="82" y="49"/>
                      </a:cubicBezTo>
                      <a:cubicBezTo>
                        <a:pt x="82" y="49"/>
                        <a:pt x="81" y="49"/>
                        <a:pt x="81" y="49"/>
                      </a:cubicBezTo>
                      <a:cubicBezTo>
                        <a:pt x="81" y="49"/>
                        <a:pt x="82" y="48"/>
                        <a:pt x="82" y="48"/>
                      </a:cubicBezTo>
                      <a:cubicBezTo>
                        <a:pt x="82" y="48"/>
                        <a:pt x="82" y="48"/>
                        <a:pt x="81" y="48"/>
                      </a:cubicBezTo>
                      <a:cubicBezTo>
                        <a:pt x="82" y="48"/>
                        <a:pt x="82" y="48"/>
                        <a:pt x="82" y="48"/>
                      </a:cubicBezTo>
                      <a:close/>
                      <a:moveTo>
                        <a:pt x="83" y="49"/>
                      </a:moveTo>
                      <a:cubicBezTo>
                        <a:pt x="83" y="49"/>
                        <a:pt x="83" y="49"/>
                        <a:pt x="83" y="50"/>
                      </a:cubicBezTo>
                      <a:cubicBezTo>
                        <a:pt x="83" y="49"/>
                        <a:pt x="83" y="50"/>
                        <a:pt x="83" y="49"/>
                      </a:cubicBezTo>
                      <a:cubicBezTo>
                        <a:pt x="83" y="49"/>
                        <a:pt x="83" y="49"/>
                        <a:pt x="83" y="49"/>
                      </a:cubicBezTo>
                      <a:close/>
                      <a:moveTo>
                        <a:pt x="67" y="34"/>
                      </a:moveTo>
                      <a:cubicBezTo>
                        <a:pt x="67" y="34"/>
                        <a:pt x="67" y="34"/>
                        <a:pt x="68" y="34"/>
                      </a:cubicBezTo>
                      <a:cubicBezTo>
                        <a:pt x="68" y="35"/>
                        <a:pt x="68" y="35"/>
                        <a:pt x="68" y="35"/>
                      </a:cubicBezTo>
                      <a:cubicBezTo>
                        <a:pt x="67" y="35"/>
                        <a:pt x="67" y="35"/>
                        <a:pt x="67" y="34"/>
                      </a:cubicBezTo>
                      <a:close/>
                      <a:moveTo>
                        <a:pt x="60" y="28"/>
                      </a:moveTo>
                      <a:cubicBezTo>
                        <a:pt x="60" y="27"/>
                        <a:pt x="60" y="27"/>
                        <a:pt x="60" y="27"/>
                      </a:cubicBezTo>
                      <a:cubicBezTo>
                        <a:pt x="60" y="27"/>
                        <a:pt x="60" y="27"/>
                        <a:pt x="60" y="27"/>
                      </a:cubicBezTo>
                      <a:cubicBezTo>
                        <a:pt x="60" y="28"/>
                        <a:pt x="60" y="27"/>
                        <a:pt x="60" y="28"/>
                      </a:cubicBezTo>
                      <a:close/>
                      <a:moveTo>
                        <a:pt x="68" y="36"/>
                      </a:moveTo>
                      <a:cubicBezTo>
                        <a:pt x="68" y="36"/>
                        <a:pt x="68" y="36"/>
                        <a:pt x="67" y="36"/>
                      </a:cubicBezTo>
                      <a:cubicBezTo>
                        <a:pt x="67" y="35"/>
                        <a:pt x="68" y="36"/>
                        <a:pt x="68" y="35"/>
                      </a:cubicBezTo>
                      <a:cubicBezTo>
                        <a:pt x="68" y="36"/>
                        <a:pt x="68" y="36"/>
                        <a:pt x="68" y="36"/>
                      </a:cubicBezTo>
                      <a:cubicBezTo>
                        <a:pt x="68" y="36"/>
                        <a:pt x="68" y="36"/>
                        <a:pt x="68" y="36"/>
                      </a:cubicBezTo>
                      <a:close/>
                      <a:moveTo>
                        <a:pt x="78" y="46"/>
                      </a:moveTo>
                      <a:cubicBezTo>
                        <a:pt x="79" y="46"/>
                        <a:pt x="79" y="46"/>
                        <a:pt x="79" y="46"/>
                      </a:cubicBezTo>
                      <a:cubicBezTo>
                        <a:pt x="79" y="47"/>
                        <a:pt x="79" y="47"/>
                        <a:pt x="78" y="48"/>
                      </a:cubicBezTo>
                      <a:cubicBezTo>
                        <a:pt x="78" y="47"/>
                        <a:pt x="78" y="47"/>
                        <a:pt x="79" y="46"/>
                      </a:cubicBezTo>
                      <a:cubicBezTo>
                        <a:pt x="79" y="46"/>
                        <a:pt x="78" y="46"/>
                        <a:pt x="78" y="46"/>
                      </a:cubicBezTo>
                      <a:cubicBezTo>
                        <a:pt x="78" y="46"/>
                        <a:pt x="78" y="46"/>
                        <a:pt x="78" y="46"/>
                      </a:cubicBezTo>
                      <a:close/>
                      <a:moveTo>
                        <a:pt x="79" y="47"/>
                      </a:moveTo>
                      <a:cubicBezTo>
                        <a:pt x="79" y="47"/>
                        <a:pt x="79" y="47"/>
                        <a:pt x="79" y="47"/>
                      </a:cubicBezTo>
                      <a:cubicBezTo>
                        <a:pt x="79" y="47"/>
                        <a:pt x="79" y="47"/>
                        <a:pt x="80" y="47"/>
                      </a:cubicBezTo>
                      <a:cubicBezTo>
                        <a:pt x="80" y="47"/>
                        <a:pt x="80" y="47"/>
                        <a:pt x="80" y="47"/>
                      </a:cubicBezTo>
                      <a:cubicBezTo>
                        <a:pt x="80" y="47"/>
                        <a:pt x="79" y="47"/>
                        <a:pt x="80" y="47"/>
                      </a:cubicBezTo>
                      <a:cubicBezTo>
                        <a:pt x="79" y="47"/>
                        <a:pt x="79" y="47"/>
                        <a:pt x="79" y="47"/>
                      </a:cubicBezTo>
                      <a:close/>
                      <a:moveTo>
                        <a:pt x="70" y="38"/>
                      </a:moveTo>
                      <a:cubicBezTo>
                        <a:pt x="70" y="38"/>
                        <a:pt x="70" y="38"/>
                        <a:pt x="70" y="38"/>
                      </a:cubicBezTo>
                      <a:cubicBezTo>
                        <a:pt x="70" y="38"/>
                        <a:pt x="70" y="38"/>
                        <a:pt x="70" y="38"/>
                      </a:cubicBezTo>
                      <a:close/>
                      <a:moveTo>
                        <a:pt x="67" y="36"/>
                      </a:moveTo>
                      <a:cubicBezTo>
                        <a:pt x="67" y="36"/>
                        <a:pt x="67" y="36"/>
                        <a:pt x="67" y="36"/>
                      </a:cubicBezTo>
                      <a:cubicBezTo>
                        <a:pt x="67" y="36"/>
                        <a:pt x="67" y="36"/>
                        <a:pt x="67" y="36"/>
                      </a:cubicBezTo>
                      <a:cubicBezTo>
                        <a:pt x="67" y="35"/>
                        <a:pt x="67" y="36"/>
                        <a:pt x="67" y="36"/>
                      </a:cubicBezTo>
                      <a:close/>
                      <a:moveTo>
                        <a:pt x="79" y="47"/>
                      </a:moveTo>
                      <a:cubicBezTo>
                        <a:pt x="79" y="48"/>
                        <a:pt x="79" y="47"/>
                        <a:pt x="79" y="48"/>
                      </a:cubicBezTo>
                      <a:cubicBezTo>
                        <a:pt x="79" y="47"/>
                        <a:pt x="79" y="47"/>
                        <a:pt x="79" y="47"/>
                      </a:cubicBezTo>
                      <a:close/>
                      <a:moveTo>
                        <a:pt x="67" y="37"/>
                      </a:moveTo>
                      <a:cubicBezTo>
                        <a:pt x="67" y="37"/>
                        <a:pt x="68" y="36"/>
                        <a:pt x="67" y="37"/>
                      </a:cubicBezTo>
                      <a:cubicBezTo>
                        <a:pt x="68" y="37"/>
                        <a:pt x="67" y="37"/>
                        <a:pt x="67" y="37"/>
                      </a:cubicBezTo>
                      <a:cubicBezTo>
                        <a:pt x="67" y="37"/>
                        <a:pt x="67" y="37"/>
                        <a:pt x="67" y="37"/>
                      </a:cubicBezTo>
                      <a:close/>
                      <a:moveTo>
                        <a:pt x="65" y="36"/>
                      </a:moveTo>
                      <a:cubicBezTo>
                        <a:pt x="65" y="35"/>
                        <a:pt x="65" y="35"/>
                        <a:pt x="65" y="35"/>
                      </a:cubicBezTo>
                      <a:cubicBezTo>
                        <a:pt x="65" y="35"/>
                        <a:pt x="66" y="35"/>
                        <a:pt x="66" y="35"/>
                      </a:cubicBezTo>
                      <a:cubicBezTo>
                        <a:pt x="66" y="35"/>
                        <a:pt x="66" y="35"/>
                        <a:pt x="65" y="36"/>
                      </a:cubicBezTo>
                      <a:close/>
                      <a:moveTo>
                        <a:pt x="76" y="44"/>
                      </a:moveTo>
                      <a:cubicBezTo>
                        <a:pt x="76" y="45"/>
                        <a:pt x="75" y="45"/>
                        <a:pt x="75" y="45"/>
                      </a:cubicBezTo>
                      <a:cubicBezTo>
                        <a:pt x="75" y="45"/>
                        <a:pt x="75" y="44"/>
                        <a:pt x="76" y="44"/>
                      </a:cubicBezTo>
                      <a:close/>
                      <a:moveTo>
                        <a:pt x="68" y="37"/>
                      </a:moveTo>
                      <a:cubicBezTo>
                        <a:pt x="68" y="37"/>
                        <a:pt x="68" y="38"/>
                        <a:pt x="68" y="38"/>
                      </a:cubicBezTo>
                      <a:cubicBezTo>
                        <a:pt x="68" y="38"/>
                        <a:pt x="68" y="38"/>
                        <a:pt x="67" y="37"/>
                      </a:cubicBezTo>
                      <a:cubicBezTo>
                        <a:pt x="68" y="37"/>
                        <a:pt x="68" y="37"/>
                        <a:pt x="68" y="37"/>
                      </a:cubicBezTo>
                      <a:close/>
                      <a:moveTo>
                        <a:pt x="65" y="36"/>
                      </a:moveTo>
                      <a:cubicBezTo>
                        <a:pt x="65" y="36"/>
                        <a:pt x="65" y="36"/>
                        <a:pt x="65" y="36"/>
                      </a:cubicBezTo>
                      <a:cubicBezTo>
                        <a:pt x="65" y="36"/>
                        <a:pt x="65" y="37"/>
                        <a:pt x="65" y="37"/>
                      </a:cubicBezTo>
                      <a:cubicBezTo>
                        <a:pt x="65" y="37"/>
                        <a:pt x="65" y="37"/>
                        <a:pt x="65" y="37"/>
                      </a:cubicBezTo>
                      <a:cubicBezTo>
                        <a:pt x="65" y="37"/>
                        <a:pt x="64" y="37"/>
                        <a:pt x="64" y="37"/>
                      </a:cubicBezTo>
                      <a:cubicBezTo>
                        <a:pt x="63" y="37"/>
                        <a:pt x="63" y="37"/>
                        <a:pt x="64" y="37"/>
                      </a:cubicBezTo>
                      <a:cubicBezTo>
                        <a:pt x="64" y="37"/>
                        <a:pt x="64" y="36"/>
                        <a:pt x="64" y="37"/>
                      </a:cubicBezTo>
                      <a:cubicBezTo>
                        <a:pt x="64" y="36"/>
                        <a:pt x="64" y="36"/>
                        <a:pt x="65" y="36"/>
                      </a:cubicBezTo>
                      <a:cubicBezTo>
                        <a:pt x="65" y="36"/>
                        <a:pt x="65" y="36"/>
                        <a:pt x="65" y="36"/>
                      </a:cubicBezTo>
                      <a:cubicBezTo>
                        <a:pt x="65" y="36"/>
                        <a:pt x="65" y="36"/>
                        <a:pt x="65" y="35"/>
                      </a:cubicBezTo>
                      <a:cubicBezTo>
                        <a:pt x="65" y="36"/>
                        <a:pt x="65" y="36"/>
                        <a:pt x="65" y="36"/>
                      </a:cubicBezTo>
                      <a:close/>
                      <a:moveTo>
                        <a:pt x="80" y="51"/>
                      </a:moveTo>
                      <a:cubicBezTo>
                        <a:pt x="80" y="50"/>
                        <a:pt x="80" y="50"/>
                        <a:pt x="80" y="50"/>
                      </a:cubicBezTo>
                      <a:cubicBezTo>
                        <a:pt x="80" y="50"/>
                        <a:pt x="80" y="51"/>
                        <a:pt x="80" y="51"/>
                      </a:cubicBezTo>
                      <a:close/>
                      <a:moveTo>
                        <a:pt x="70" y="41"/>
                      </a:moveTo>
                      <a:cubicBezTo>
                        <a:pt x="70" y="41"/>
                        <a:pt x="70" y="41"/>
                        <a:pt x="70" y="41"/>
                      </a:cubicBezTo>
                      <a:cubicBezTo>
                        <a:pt x="70" y="41"/>
                        <a:pt x="70" y="41"/>
                        <a:pt x="70" y="41"/>
                      </a:cubicBezTo>
                      <a:close/>
                      <a:moveTo>
                        <a:pt x="81" y="52"/>
                      </a:moveTo>
                      <a:cubicBezTo>
                        <a:pt x="81" y="52"/>
                        <a:pt x="81" y="52"/>
                        <a:pt x="81" y="52"/>
                      </a:cubicBezTo>
                      <a:cubicBezTo>
                        <a:pt x="81" y="52"/>
                        <a:pt x="81" y="52"/>
                        <a:pt x="81" y="51"/>
                      </a:cubicBezTo>
                      <a:cubicBezTo>
                        <a:pt x="81" y="52"/>
                        <a:pt x="82" y="52"/>
                        <a:pt x="81" y="52"/>
                      </a:cubicBezTo>
                      <a:close/>
                      <a:moveTo>
                        <a:pt x="74" y="46"/>
                      </a:moveTo>
                      <a:cubicBezTo>
                        <a:pt x="74" y="46"/>
                        <a:pt x="74" y="46"/>
                        <a:pt x="74" y="46"/>
                      </a:cubicBezTo>
                      <a:cubicBezTo>
                        <a:pt x="75" y="46"/>
                        <a:pt x="74" y="46"/>
                        <a:pt x="74" y="46"/>
                      </a:cubicBezTo>
                      <a:cubicBezTo>
                        <a:pt x="74" y="46"/>
                        <a:pt x="75" y="46"/>
                        <a:pt x="74" y="46"/>
                      </a:cubicBezTo>
                      <a:close/>
                      <a:moveTo>
                        <a:pt x="81" y="52"/>
                      </a:moveTo>
                      <a:cubicBezTo>
                        <a:pt x="81" y="52"/>
                        <a:pt x="81" y="52"/>
                        <a:pt x="81" y="52"/>
                      </a:cubicBezTo>
                      <a:cubicBezTo>
                        <a:pt x="81" y="52"/>
                        <a:pt x="81" y="52"/>
                        <a:pt x="81" y="52"/>
                      </a:cubicBezTo>
                      <a:close/>
                      <a:moveTo>
                        <a:pt x="72" y="44"/>
                      </a:moveTo>
                      <a:cubicBezTo>
                        <a:pt x="72" y="44"/>
                        <a:pt x="72" y="44"/>
                        <a:pt x="72" y="44"/>
                      </a:cubicBezTo>
                      <a:cubicBezTo>
                        <a:pt x="72" y="44"/>
                        <a:pt x="72" y="44"/>
                        <a:pt x="72" y="44"/>
                      </a:cubicBezTo>
                      <a:close/>
                      <a:moveTo>
                        <a:pt x="80" y="53"/>
                      </a:moveTo>
                      <a:cubicBezTo>
                        <a:pt x="80" y="52"/>
                        <a:pt x="80" y="52"/>
                        <a:pt x="80" y="52"/>
                      </a:cubicBezTo>
                      <a:cubicBezTo>
                        <a:pt x="80" y="52"/>
                        <a:pt x="80" y="52"/>
                        <a:pt x="80" y="52"/>
                      </a:cubicBezTo>
                      <a:cubicBezTo>
                        <a:pt x="80" y="53"/>
                        <a:pt x="80" y="53"/>
                        <a:pt x="80" y="53"/>
                      </a:cubicBezTo>
                      <a:close/>
                      <a:moveTo>
                        <a:pt x="58" y="32"/>
                      </a:moveTo>
                      <a:cubicBezTo>
                        <a:pt x="59" y="32"/>
                        <a:pt x="58" y="32"/>
                        <a:pt x="58" y="32"/>
                      </a:cubicBezTo>
                      <a:cubicBezTo>
                        <a:pt x="58" y="32"/>
                        <a:pt x="58" y="32"/>
                        <a:pt x="58" y="32"/>
                      </a:cubicBezTo>
                      <a:close/>
                      <a:moveTo>
                        <a:pt x="64" y="39"/>
                      </a:moveTo>
                      <a:cubicBezTo>
                        <a:pt x="65" y="38"/>
                        <a:pt x="65" y="38"/>
                        <a:pt x="65" y="38"/>
                      </a:cubicBezTo>
                      <a:cubicBezTo>
                        <a:pt x="65" y="39"/>
                        <a:pt x="65" y="39"/>
                        <a:pt x="64" y="39"/>
                      </a:cubicBezTo>
                      <a:close/>
                      <a:moveTo>
                        <a:pt x="63" y="37"/>
                      </a:moveTo>
                      <a:cubicBezTo>
                        <a:pt x="63" y="37"/>
                        <a:pt x="63" y="37"/>
                        <a:pt x="63" y="37"/>
                      </a:cubicBezTo>
                      <a:cubicBezTo>
                        <a:pt x="63" y="38"/>
                        <a:pt x="62" y="38"/>
                        <a:pt x="62" y="38"/>
                      </a:cubicBezTo>
                      <a:cubicBezTo>
                        <a:pt x="62" y="38"/>
                        <a:pt x="62" y="38"/>
                        <a:pt x="63" y="38"/>
                      </a:cubicBezTo>
                      <a:cubicBezTo>
                        <a:pt x="63" y="38"/>
                        <a:pt x="62" y="38"/>
                        <a:pt x="62" y="38"/>
                      </a:cubicBezTo>
                      <a:cubicBezTo>
                        <a:pt x="62" y="38"/>
                        <a:pt x="62" y="38"/>
                        <a:pt x="62" y="38"/>
                      </a:cubicBezTo>
                      <a:cubicBezTo>
                        <a:pt x="62" y="38"/>
                        <a:pt x="62" y="37"/>
                        <a:pt x="63" y="37"/>
                      </a:cubicBezTo>
                      <a:close/>
                      <a:moveTo>
                        <a:pt x="73" y="47"/>
                      </a:moveTo>
                      <a:cubicBezTo>
                        <a:pt x="73" y="47"/>
                        <a:pt x="73" y="48"/>
                        <a:pt x="73" y="48"/>
                      </a:cubicBezTo>
                      <a:cubicBezTo>
                        <a:pt x="73" y="48"/>
                        <a:pt x="73" y="48"/>
                        <a:pt x="73" y="48"/>
                      </a:cubicBezTo>
                      <a:cubicBezTo>
                        <a:pt x="72" y="47"/>
                        <a:pt x="73" y="47"/>
                        <a:pt x="73" y="47"/>
                      </a:cubicBezTo>
                      <a:close/>
                      <a:moveTo>
                        <a:pt x="69" y="44"/>
                      </a:moveTo>
                      <a:cubicBezTo>
                        <a:pt x="69" y="44"/>
                        <a:pt x="69" y="44"/>
                        <a:pt x="69" y="44"/>
                      </a:cubicBezTo>
                      <a:cubicBezTo>
                        <a:pt x="69" y="44"/>
                        <a:pt x="69" y="44"/>
                        <a:pt x="69" y="44"/>
                      </a:cubicBezTo>
                      <a:cubicBezTo>
                        <a:pt x="69" y="44"/>
                        <a:pt x="69" y="44"/>
                        <a:pt x="69" y="45"/>
                      </a:cubicBezTo>
                      <a:cubicBezTo>
                        <a:pt x="69" y="45"/>
                        <a:pt x="69" y="44"/>
                        <a:pt x="69" y="44"/>
                      </a:cubicBezTo>
                      <a:close/>
                      <a:moveTo>
                        <a:pt x="63" y="39"/>
                      </a:moveTo>
                      <a:cubicBezTo>
                        <a:pt x="63" y="39"/>
                        <a:pt x="63" y="39"/>
                        <a:pt x="63" y="39"/>
                      </a:cubicBezTo>
                      <a:cubicBezTo>
                        <a:pt x="64" y="39"/>
                        <a:pt x="63" y="39"/>
                        <a:pt x="63" y="39"/>
                      </a:cubicBezTo>
                      <a:close/>
                      <a:moveTo>
                        <a:pt x="72" y="48"/>
                      </a:moveTo>
                      <a:cubicBezTo>
                        <a:pt x="72" y="48"/>
                        <a:pt x="72" y="48"/>
                        <a:pt x="73" y="48"/>
                      </a:cubicBezTo>
                      <a:cubicBezTo>
                        <a:pt x="73" y="48"/>
                        <a:pt x="72" y="48"/>
                        <a:pt x="72" y="48"/>
                      </a:cubicBezTo>
                      <a:close/>
                      <a:moveTo>
                        <a:pt x="61" y="38"/>
                      </a:moveTo>
                      <a:cubicBezTo>
                        <a:pt x="62" y="38"/>
                        <a:pt x="61" y="38"/>
                        <a:pt x="61" y="38"/>
                      </a:cubicBezTo>
                      <a:cubicBezTo>
                        <a:pt x="61" y="38"/>
                        <a:pt x="61" y="38"/>
                        <a:pt x="61" y="38"/>
                      </a:cubicBezTo>
                      <a:close/>
                      <a:moveTo>
                        <a:pt x="70" y="46"/>
                      </a:moveTo>
                      <a:cubicBezTo>
                        <a:pt x="70" y="46"/>
                        <a:pt x="70" y="46"/>
                        <a:pt x="70" y="47"/>
                      </a:cubicBezTo>
                      <a:cubicBezTo>
                        <a:pt x="70" y="46"/>
                        <a:pt x="70" y="46"/>
                        <a:pt x="70" y="46"/>
                      </a:cubicBezTo>
                      <a:cubicBezTo>
                        <a:pt x="70" y="46"/>
                        <a:pt x="70" y="46"/>
                        <a:pt x="70" y="46"/>
                      </a:cubicBezTo>
                      <a:close/>
                      <a:moveTo>
                        <a:pt x="65" y="42"/>
                      </a:moveTo>
                      <a:cubicBezTo>
                        <a:pt x="65" y="42"/>
                        <a:pt x="65" y="42"/>
                        <a:pt x="65" y="42"/>
                      </a:cubicBezTo>
                      <a:cubicBezTo>
                        <a:pt x="65" y="42"/>
                        <a:pt x="65" y="42"/>
                        <a:pt x="65" y="42"/>
                      </a:cubicBezTo>
                      <a:close/>
                      <a:moveTo>
                        <a:pt x="63" y="41"/>
                      </a:moveTo>
                      <a:cubicBezTo>
                        <a:pt x="63" y="40"/>
                        <a:pt x="63" y="41"/>
                        <a:pt x="64" y="40"/>
                      </a:cubicBezTo>
                      <a:cubicBezTo>
                        <a:pt x="64" y="41"/>
                        <a:pt x="63" y="41"/>
                        <a:pt x="63" y="41"/>
                      </a:cubicBezTo>
                      <a:close/>
                      <a:moveTo>
                        <a:pt x="58" y="36"/>
                      </a:moveTo>
                      <a:cubicBezTo>
                        <a:pt x="58" y="36"/>
                        <a:pt x="58" y="36"/>
                        <a:pt x="58" y="35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lose/>
                      <a:moveTo>
                        <a:pt x="73" y="50"/>
                      </a:moveTo>
                      <a:cubicBezTo>
                        <a:pt x="72" y="50"/>
                        <a:pt x="73" y="50"/>
                        <a:pt x="73" y="50"/>
                      </a:cubicBezTo>
                      <a:cubicBezTo>
                        <a:pt x="73" y="50"/>
                        <a:pt x="73" y="50"/>
                        <a:pt x="73" y="50"/>
                      </a:cubicBezTo>
                      <a:close/>
                      <a:moveTo>
                        <a:pt x="77" y="54"/>
                      </a:moveTo>
                      <a:cubicBezTo>
                        <a:pt x="77" y="54"/>
                        <a:pt x="77" y="54"/>
                        <a:pt x="77" y="54"/>
                      </a:cubicBezTo>
                      <a:cubicBezTo>
                        <a:pt x="78" y="54"/>
                        <a:pt x="78" y="55"/>
                        <a:pt x="78" y="55"/>
                      </a:cubicBezTo>
                      <a:cubicBezTo>
                        <a:pt x="78" y="55"/>
                        <a:pt x="77" y="55"/>
                        <a:pt x="77" y="54"/>
                      </a:cubicBezTo>
                      <a:close/>
                      <a:moveTo>
                        <a:pt x="69" y="47"/>
                      </a:moveTo>
                      <a:cubicBezTo>
                        <a:pt x="69" y="47"/>
                        <a:pt x="69" y="47"/>
                        <a:pt x="68" y="47"/>
                      </a:cubicBezTo>
                      <a:cubicBezTo>
                        <a:pt x="68" y="47"/>
                        <a:pt x="69" y="47"/>
                        <a:pt x="68" y="47"/>
                      </a:cubicBezTo>
                      <a:cubicBezTo>
                        <a:pt x="68" y="47"/>
                        <a:pt x="68" y="47"/>
                        <a:pt x="68" y="47"/>
                      </a:cubicBezTo>
                      <a:cubicBezTo>
                        <a:pt x="68" y="47"/>
                        <a:pt x="68" y="47"/>
                        <a:pt x="68" y="47"/>
                      </a:cubicBezTo>
                      <a:cubicBezTo>
                        <a:pt x="68" y="47"/>
                        <a:pt x="68" y="47"/>
                        <a:pt x="68" y="47"/>
                      </a:cubicBezTo>
                      <a:cubicBezTo>
                        <a:pt x="68" y="48"/>
                        <a:pt x="68" y="47"/>
                        <a:pt x="68" y="47"/>
                      </a:cubicBezTo>
                      <a:cubicBezTo>
                        <a:pt x="67" y="47"/>
                        <a:pt x="68" y="47"/>
                        <a:pt x="68" y="47"/>
                      </a:cubicBezTo>
                      <a:cubicBezTo>
                        <a:pt x="68" y="47"/>
                        <a:pt x="68" y="46"/>
                        <a:pt x="68" y="47"/>
                      </a:cubicBezTo>
                      <a:cubicBezTo>
                        <a:pt x="68" y="46"/>
                        <a:pt x="69" y="47"/>
                        <a:pt x="69" y="46"/>
                      </a:cubicBezTo>
                      <a:cubicBezTo>
                        <a:pt x="69" y="46"/>
                        <a:pt x="69" y="47"/>
                        <a:pt x="69" y="47"/>
                      </a:cubicBezTo>
                      <a:close/>
                      <a:moveTo>
                        <a:pt x="72" y="50"/>
                      </a:moveTo>
                      <a:cubicBezTo>
                        <a:pt x="72" y="50"/>
                        <a:pt x="72" y="50"/>
                        <a:pt x="72" y="50"/>
                      </a:cubicBezTo>
                      <a:cubicBezTo>
                        <a:pt x="72" y="50"/>
                        <a:pt x="72" y="50"/>
                        <a:pt x="71" y="50"/>
                      </a:cubicBezTo>
                      <a:cubicBezTo>
                        <a:pt x="72" y="50"/>
                        <a:pt x="72" y="50"/>
                        <a:pt x="72" y="50"/>
                      </a:cubicBezTo>
                      <a:cubicBezTo>
                        <a:pt x="72" y="50"/>
                        <a:pt x="72" y="50"/>
                        <a:pt x="72" y="50"/>
                      </a:cubicBezTo>
                      <a:cubicBezTo>
                        <a:pt x="72" y="50"/>
                        <a:pt x="72" y="50"/>
                        <a:pt x="72" y="50"/>
                      </a:cubicBezTo>
                      <a:cubicBezTo>
                        <a:pt x="71" y="50"/>
                        <a:pt x="71" y="50"/>
                        <a:pt x="71" y="50"/>
                      </a:cubicBezTo>
                      <a:cubicBezTo>
                        <a:pt x="71" y="49"/>
                        <a:pt x="71" y="49"/>
                        <a:pt x="71" y="49"/>
                      </a:cubicBezTo>
                      <a:cubicBezTo>
                        <a:pt x="72" y="49"/>
                        <a:pt x="72" y="50"/>
                        <a:pt x="72" y="49"/>
                      </a:cubicBezTo>
                      <a:cubicBezTo>
                        <a:pt x="72" y="50"/>
                        <a:pt x="72" y="50"/>
                        <a:pt x="72" y="50"/>
                      </a:cubicBezTo>
                      <a:close/>
                      <a:moveTo>
                        <a:pt x="69" y="48"/>
                      </a:moveTo>
                      <a:cubicBezTo>
                        <a:pt x="69" y="48"/>
                        <a:pt x="69" y="48"/>
                        <a:pt x="70" y="48"/>
                      </a:cubicBezTo>
                      <a:cubicBezTo>
                        <a:pt x="70" y="48"/>
                        <a:pt x="69" y="48"/>
                        <a:pt x="70" y="48"/>
                      </a:cubicBezTo>
                      <a:cubicBezTo>
                        <a:pt x="69" y="48"/>
                        <a:pt x="70" y="49"/>
                        <a:pt x="69" y="48"/>
                      </a:cubicBezTo>
                      <a:cubicBezTo>
                        <a:pt x="69" y="48"/>
                        <a:pt x="69" y="48"/>
                        <a:pt x="69" y="48"/>
                      </a:cubicBezTo>
                      <a:close/>
                      <a:moveTo>
                        <a:pt x="73" y="52"/>
                      </a:moveTo>
                      <a:cubicBezTo>
                        <a:pt x="73" y="52"/>
                        <a:pt x="73" y="52"/>
                        <a:pt x="74" y="52"/>
                      </a:cubicBezTo>
                      <a:cubicBezTo>
                        <a:pt x="74" y="53"/>
                        <a:pt x="73" y="52"/>
                        <a:pt x="74" y="53"/>
                      </a:cubicBezTo>
                      <a:cubicBezTo>
                        <a:pt x="74" y="53"/>
                        <a:pt x="74" y="53"/>
                        <a:pt x="73" y="53"/>
                      </a:cubicBezTo>
                      <a:cubicBezTo>
                        <a:pt x="73" y="53"/>
                        <a:pt x="73" y="52"/>
                        <a:pt x="73" y="52"/>
                      </a:cubicBezTo>
                      <a:cubicBezTo>
                        <a:pt x="73" y="52"/>
                        <a:pt x="73" y="52"/>
                        <a:pt x="73" y="52"/>
                      </a:cubicBezTo>
                      <a:cubicBezTo>
                        <a:pt x="72" y="52"/>
                        <a:pt x="73" y="52"/>
                        <a:pt x="73" y="52"/>
                      </a:cubicBezTo>
                      <a:close/>
                      <a:moveTo>
                        <a:pt x="61" y="41"/>
                      </a:moveTo>
                      <a:cubicBezTo>
                        <a:pt x="62" y="41"/>
                        <a:pt x="61" y="41"/>
                        <a:pt x="61" y="41"/>
                      </a:cubicBezTo>
                      <a:cubicBezTo>
                        <a:pt x="61" y="41"/>
                        <a:pt x="61" y="41"/>
                        <a:pt x="61" y="41"/>
                      </a:cubicBezTo>
                      <a:close/>
                      <a:moveTo>
                        <a:pt x="66" y="45"/>
                      </a:moveTo>
                      <a:cubicBezTo>
                        <a:pt x="66" y="46"/>
                        <a:pt x="66" y="46"/>
                        <a:pt x="66" y="46"/>
                      </a:cubicBezTo>
                      <a:cubicBezTo>
                        <a:pt x="66" y="46"/>
                        <a:pt x="66" y="45"/>
                        <a:pt x="66" y="45"/>
                      </a:cubicBezTo>
                      <a:close/>
                      <a:moveTo>
                        <a:pt x="69" y="49"/>
                      </a:moveTo>
                      <a:cubicBezTo>
                        <a:pt x="69" y="49"/>
                        <a:pt x="69" y="49"/>
                        <a:pt x="69" y="49"/>
                      </a:cubicBezTo>
                      <a:cubicBezTo>
                        <a:pt x="69" y="48"/>
                        <a:pt x="69" y="49"/>
                        <a:pt x="69" y="49"/>
                      </a:cubicBezTo>
                      <a:close/>
                      <a:moveTo>
                        <a:pt x="66" y="46"/>
                      </a:moveTo>
                      <a:cubicBezTo>
                        <a:pt x="66" y="46"/>
                        <a:pt x="66" y="46"/>
                        <a:pt x="66" y="46"/>
                      </a:cubicBezTo>
                      <a:cubicBezTo>
                        <a:pt x="66" y="46"/>
                        <a:pt x="66" y="47"/>
                        <a:pt x="66" y="47"/>
                      </a:cubicBezTo>
                      <a:cubicBezTo>
                        <a:pt x="66" y="47"/>
                        <a:pt x="66" y="47"/>
                        <a:pt x="66" y="47"/>
                      </a:cubicBezTo>
                      <a:cubicBezTo>
                        <a:pt x="65" y="47"/>
                        <a:pt x="65" y="47"/>
                        <a:pt x="65" y="47"/>
                      </a:cubicBezTo>
                      <a:cubicBezTo>
                        <a:pt x="65" y="46"/>
                        <a:pt x="65" y="46"/>
                        <a:pt x="66" y="46"/>
                      </a:cubicBezTo>
                      <a:close/>
                      <a:moveTo>
                        <a:pt x="77" y="56"/>
                      </a:moveTo>
                      <a:cubicBezTo>
                        <a:pt x="76" y="56"/>
                        <a:pt x="76" y="56"/>
                        <a:pt x="76" y="56"/>
                      </a:cubicBezTo>
                      <a:cubicBezTo>
                        <a:pt x="76" y="56"/>
                        <a:pt x="76" y="56"/>
                        <a:pt x="76" y="56"/>
                      </a:cubicBezTo>
                      <a:cubicBezTo>
                        <a:pt x="76" y="56"/>
                        <a:pt x="76" y="56"/>
                        <a:pt x="77" y="56"/>
                      </a:cubicBezTo>
                      <a:close/>
                      <a:moveTo>
                        <a:pt x="73" y="53"/>
                      </a:move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3" y="53"/>
                        <a:pt x="73" y="53"/>
                        <a:pt x="73" y="53"/>
                      </a:cubicBezTo>
                      <a:close/>
                      <a:moveTo>
                        <a:pt x="76" y="58"/>
                      </a:moveTo>
                      <a:cubicBezTo>
                        <a:pt x="76" y="58"/>
                        <a:pt x="76" y="59"/>
                        <a:pt x="75" y="59"/>
                      </a:cubicBezTo>
                      <a:cubicBezTo>
                        <a:pt x="75" y="58"/>
                        <a:pt x="76" y="57"/>
                        <a:pt x="77" y="57"/>
                      </a:cubicBezTo>
                      <a:cubicBezTo>
                        <a:pt x="77" y="57"/>
                        <a:pt x="77" y="58"/>
                        <a:pt x="76" y="58"/>
                      </a:cubicBezTo>
                      <a:close/>
                      <a:moveTo>
                        <a:pt x="60" y="42"/>
                      </a:moveTo>
                      <a:cubicBezTo>
                        <a:pt x="60" y="42"/>
                        <a:pt x="60" y="42"/>
                        <a:pt x="60" y="42"/>
                      </a:cubicBezTo>
                      <a:cubicBezTo>
                        <a:pt x="60" y="42"/>
                        <a:pt x="60" y="43"/>
                        <a:pt x="60" y="42"/>
                      </a:cubicBezTo>
                      <a:close/>
                      <a:moveTo>
                        <a:pt x="71" y="53"/>
                      </a:moveTo>
                      <a:cubicBezTo>
                        <a:pt x="71" y="53"/>
                        <a:pt x="71" y="53"/>
                        <a:pt x="71" y="53"/>
                      </a:cubicBezTo>
                      <a:cubicBezTo>
                        <a:pt x="70" y="52"/>
                        <a:pt x="71" y="52"/>
                        <a:pt x="71" y="52"/>
                      </a:cubicBezTo>
                      <a:cubicBezTo>
                        <a:pt x="71" y="52"/>
                        <a:pt x="71" y="52"/>
                        <a:pt x="71" y="53"/>
                      </a:cubicBezTo>
                      <a:close/>
                      <a:moveTo>
                        <a:pt x="63" y="45"/>
                      </a:moveTo>
                      <a:cubicBezTo>
                        <a:pt x="63" y="45"/>
                        <a:pt x="63" y="45"/>
                        <a:pt x="63" y="45"/>
                      </a:cubicBezTo>
                      <a:cubicBezTo>
                        <a:pt x="63" y="46"/>
                        <a:pt x="63" y="46"/>
                        <a:pt x="63" y="47"/>
                      </a:cubicBezTo>
                      <a:cubicBezTo>
                        <a:pt x="63" y="46"/>
                        <a:pt x="63" y="46"/>
                        <a:pt x="63" y="45"/>
                      </a:cubicBezTo>
                      <a:close/>
                      <a:moveTo>
                        <a:pt x="62" y="46"/>
                      </a:moveTo>
                      <a:cubicBezTo>
                        <a:pt x="63" y="46"/>
                        <a:pt x="63" y="46"/>
                        <a:pt x="63" y="46"/>
                      </a:cubicBezTo>
                      <a:cubicBezTo>
                        <a:pt x="63" y="46"/>
                        <a:pt x="63" y="46"/>
                        <a:pt x="62" y="46"/>
                      </a:cubicBezTo>
                      <a:cubicBezTo>
                        <a:pt x="62" y="46"/>
                        <a:pt x="62" y="46"/>
                        <a:pt x="62" y="46"/>
                      </a:cubicBezTo>
                      <a:cubicBezTo>
                        <a:pt x="62" y="46"/>
                        <a:pt x="62" y="46"/>
                        <a:pt x="62" y="46"/>
                      </a:cubicBezTo>
                      <a:close/>
                      <a:moveTo>
                        <a:pt x="75" y="60"/>
                      </a:moveTo>
                      <a:cubicBezTo>
                        <a:pt x="74" y="60"/>
                        <a:pt x="75" y="60"/>
                        <a:pt x="75" y="60"/>
                      </a:cubicBezTo>
                      <a:close/>
                      <a:moveTo>
                        <a:pt x="67" y="53"/>
                      </a:moveTo>
                      <a:cubicBezTo>
                        <a:pt x="67" y="53"/>
                        <a:pt x="67" y="53"/>
                        <a:pt x="67" y="53"/>
                      </a:cubicBezTo>
                      <a:cubicBezTo>
                        <a:pt x="67" y="53"/>
                        <a:pt x="67" y="53"/>
                        <a:pt x="67" y="53"/>
                      </a:cubicBezTo>
                      <a:cubicBezTo>
                        <a:pt x="67" y="53"/>
                        <a:pt x="67" y="53"/>
                        <a:pt x="67" y="53"/>
                      </a:cubicBezTo>
                      <a:close/>
                      <a:moveTo>
                        <a:pt x="62" y="49"/>
                      </a:moveTo>
                      <a:cubicBezTo>
                        <a:pt x="62" y="48"/>
                        <a:pt x="63" y="49"/>
                        <a:pt x="63" y="49"/>
                      </a:cubicBezTo>
                      <a:cubicBezTo>
                        <a:pt x="63" y="49"/>
                        <a:pt x="62" y="49"/>
                        <a:pt x="62" y="49"/>
                      </a:cubicBezTo>
                      <a:close/>
                      <a:moveTo>
                        <a:pt x="69" y="55"/>
                      </a:moveTo>
                      <a:cubicBezTo>
                        <a:pt x="69" y="55"/>
                        <a:pt x="69" y="56"/>
                        <a:pt x="69" y="55"/>
                      </a:cubicBezTo>
                      <a:cubicBezTo>
                        <a:pt x="69" y="55"/>
                        <a:pt x="69" y="56"/>
                        <a:pt x="69" y="55"/>
                      </a:cubicBezTo>
                      <a:close/>
                      <a:moveTo>
                        <a:pt x="59" y="46"/>
                      </a:moveTo>
                      <a:cubicBezTo>
                        <a:pt x="59" y="46"/>
                        <a:pt x="59" y="46"/>
                        <a:pt x="59" y="46"/>
                      </a:cubicBezTo>
                      <a:cubicBezTo>
                        <a:pt x="59" y="46"/>
                        <a:pt x="59" y="46"/>
                        <a:pt x="59" y="46"/>
                      </a:cubicBezTo>
                      <a:close/>
                      <a:moveTo>
                        <a:pt x="63" y="51"/>
                      </a:moveTo>
                      <a:cubicBezTo>
                        <a:pt x="62" y="51"/>
                        <a:pt x="62" y="51"/>
                        <a:pt x="62" y="51"/>
                      </a:cubicBezTo>
                      <a:cubicBezTo>
                        <a:pt x="62" y="50"/>
                        <a:pt x="63" y="50"/>
                        <a:pt x="62" y="50"/>
                      </a:cubicBezTo>
                      <a:cubicBezTo>
                        <a:pt x="63" y="50"/>
                        <a:pt x="63" y="50"/>
                        <a:pt x="63" y="50"/>
                      </a:cubicBezTo>
                      <a:cubicBezTo>
                        <a:pt x="64" y="50"/>
                        <a:pt x="63" y="50"/>
                        <a:pt x="63" y="51"/>
                      </a:cubicBezTo>
                      <a:close/>
                      <a:moveTo>
                        <a:pt x="61" y="49"/>
                      </a:moveTo>
                      <a:cubicBezTo>
                        <a:pt x="61" y="49"/>
                        <a:pt x="61" y="48"/>
                        <a:pt x="60" y="48"/>
                      </a:cubicBezTo>
                      <a:cubicBezTo>
                        <a:pt x="61" y="48"/>
                        <a:pt x="61" y="48"/>
                        <a:pt x="61" y="49"/>
                      </a:cubicBezTo>
                      <a:close/>
                      <a:moveTo>
                        <a:pt x="66" y="54"/>
                      </a:moveTo>
                      <a:cubicBezTo>
                        <a:pt x="66" y="54"/>
                        <a:pt x="66" y="54"/>
                        <a:pt x="66" y="54"/>
                      </a:cubicBezTo>
                      <a:cubicBezTo>
                        <a:pt x="66" y="53"/>
                        <a:pt x="66" y="53"/>
                        <a:pt x="66" y="53"/>
                      </a:cubicBezTo>
                      <a:cubicBezTo>
                        <a:pt x="66" y="53"/>
                        <a:pt x="66" y="53"/>
                        <a:pt x="66" y="53"/>
                      </a:cubicBezTo>
                      <a:cubicBezTo>
                        <a:pt x="66" y="54"/>
                        <a:pt x="66" y="53"/>
                        <a:pt x="66" y="54"/>
                      </a:cubicBezTo>
                      <a:close/>
                      <a:moveTo>
                        <a:pt x="66" y="54"/>
                      </a:moveTo>
                      <a:cubicBezTo>
                        <a:pt x="67" y="54"/>
                        <a:pt x="67" y="54"/>
                        <a:pt x="67" y="54"/>
                      </a:cubicBezTo>
                      <a:cubicBezTo>
                        <a:pt x="67" y="54"/>
                        <a:pt x="67" y="55"/>
                        <a:pt x="66" y="54"/>
                      </a:cubicBezTo>
                      <a:close/>
                      <a:moveTo>
                        <a:pt x="63" y="51"/>
                      </a:moveTo>
                      <a:cubicBezTo>
                        <a:pt x="63" y="51"/>
                        <a:pt x="63" y="51"/>
                        <a:pt x="63" y="51"/>
                      </a:cubicBezTo>
                      <a:cubicBezTo>
                        <a:pt x="64" y="51"/>
                        <a:pt x="64" y="52"/>
                        <a:pt x="63" y="51"/>
                      </a:cubicBezTo>
                      <a:close/>
                      <a:moveTo>
                        <a:pt x="74" y="62"/>
                      </a:moveTo>
                      <a:cubicBezTo>
                        <a:pt x="74" y="62"/>
                        <a:pt x="74" y="62"/>
                        <a:pt x="74" y="62"/>
                      </a:cubicBezTo>
                      <a:cubicBezTo>
                        <a:pt x="74" y="62"/>
                        <a:pt x="74" y="62"/>
                        <a:pt x="74" y="62"/>
                      </a:cubicBezTo>
                      <a:close/>
                      <a:moveTo>
                        <a:pt x="54" y="42"/>
                      </a:moveTo>
                      <a:cubicBezTo>
                        <a:pt x="54" y="42"/>
                        <a:pt x="53" y="42"/>
                        <a:pt x="53" y="43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3" y="42"/>
                        <a:pt x="54" y="42"/>
                        <a:pt x="54" y="42"/>
                      </a:cubicBezTo>
                      <a:close/>
                      <a:moveTo>
                        <a:pt x="65" y="53"/>
                      </a:moveTo>
                      <a:cubicBezTo>
                        <a:pt x="65" y="53"/>
                        <a:pt x="65" y="53"/>
                        <a:pt x="65" y="53"/>
                      </a:cubicBezTo>
                      <a:cubicBezTo>
                        <a:pt x="65" y="53"/>
                        <a:pt x="65" y="54"/>
                        <a:pt x="65" y="54"/>
                      </a:cubicBezTo>
                      <a:cubicBezTo>
                        <a:pt x="64" y="53"/>
                        <a:pt x="65" y="53"/>
                        <a:pt x="65" y="53"/>
                      </a:cubicBezTo>
                      <a:cubicBezTo>
                        <a:pt x="65" y="53"/>
                        <a:pt x="65" y="53"/>
                        <a:pt x="65" y="53"/>
                      </a:cubicBezTo>
                      <a:close/>
                      <a:moveTo>
                        <a:pt x="57" y="46"/>
                      </a:moveTo>
                      <a:cubicBezTo>
                        <a:pt x="57" y="46"/>
                        <a:pt x="57" y="46"/>
                        <a:pt x="56" y="46"/>
                      </a:cubicBezTo>
                      <a:cubicBezTo>
                        <a:pt x="56" y="46"/>
                        <a:pt x="57" y="45"/>
                        <a:pt x="57" y="45"/>
                      </a:cubicBezTo>
                      <a:cubicBezTo>
                        <a:pt x="57" y="46"/>
                        <a:pt x="57" y="46"/>
                        <a:pt x="57" y="46"/>
                      </a:cubicBezTo>
                      <a:close/>
                      <a:moveTo>
                        <a:pt x="60" y="49"/>
                      </a:moveTo>
                      <a:cubicBezTo>
                        <a:pt x="60" y="49"/>
                        <a:pt x="60" y="49"/>
                        <a:pt x="60" y="49"/>
                      </a:cubicBezTo>
                      <a:cubicBezTo>
                        <a:pt x="59" y="49"/>
                        <a:pt x="60" y="48"/>
                        <a:pt x="60" y="49"/>
                      </a:cubicBezTo>
                      <a:close/>
                      <a:moveTo>
                        <a:pt x="71" y="60"/>
                      </a:moveTo>
                      <a:cubicBezTo>
                        <a:pt x="71" y="60"/>
                        <a:pt x="71" y="60"/>
                        <a:pt x="71" y="60"/>
                      </a:cubicBezTo>
                      <a:cubicBezTo>
                        <a:pt x="70" y="60"/>
                        <a:pt x="70" y="60"/>
                        <a:pt x="71" y="60"/>
                      </a:cubicBezTo>
                      <a:close/>
                      <a:moveTo>
                        <a:pt x="63" y="52"/>
                      </a:moveTo>
                      <a:cubicBezTo>
                        <a:pt x="63" y="52"/>
                        <a:pt x="63" y="52"/>
                        <a:pt x="62" y="52"/>
                      </a:cubicBezTo>
                      <a:cubicBezTo>
                        <a:pt x="62" y="52"/>
                        <a:pt x="62" y="52"/>
                        <a:pt x="63" y="52"/>
                      </a:cubicBezTo>
                      <a:close/>
                      <a:moveTo>
                        <a:pt x="63" y="53"/>
                      </a:moveTo>
                      <a:cubicBezTo>
                        <a:pt x="63" y="53"/>
                        <a:pt x="63" y="53"/>
                        <a:pt x="63" y="53"/>
                      </a:cubicBezTo>
                      <a:cubicBezTo>
                        <a:pt x="63" y="53"/>
                        <a:pt x="63" y="53"/>
                        <a:pt x="63" y="53"/>
                      </a:cubicBezTo>
                      <a:close/>
                      <a:moveTo>
                        <a:pt x="55" y="45"/>
                      </a:moveTo>
                      <a:cubicBezTo>
                        <a:pt x="55" y="45"/>
                        <a:pt x="55" y="45"/>
                        <a:pt x="55" y="45"/>
                      </a:cubicBezTo>
                      <a:cubicBezTo>
                        <a:pt x="55" y="45"/>
                        <a:pt x="55" y="46"/>
                        <a:pt x="55" y="45"/>
                      </a:cubicBezTo>
                      <a:close/>
                      <a:moveTo>
                        <a:pt x="70" y="60"/>
                      </a:moveTo>
                      <a:cubicBezTo>
                        <a:pt x="70" y="60"/>
                        <a:pt x="70" y="61"/>
                        <a:pt x="70" y="61"/>
                      </a:cubicBezTo>
                      <a:cubicBezTo>
                        <a:pt x="70" y="60"/>
                        <a:pt x="70" y="60"/>
                        <a:pt x="70" y="60"/>
                      </a:cubicBezTo>
                      <a:cubicBezTo>
                        <a:pt x="70" y="60"/>
                        <a:pt x="70" y="60"/>
                        <a:pt x="70" y="60"/>
                      </a:cubicBezTo>
                      <a:cubicBezTo>
                        <a:pt x="71" y="60"/>
                        <a:pt x="70" y="60"/>
                        <a:pt x="71" y="61"/>
                      </a:cubicBezTo>
                      <a:cubicBezTo>
                        <a:pt x="70" y="61"/>
                        <a:pt x="70" y="61"/>
                        <a:pt x="70" y="61"/>
                      </a:cubicBezTo>
                      <a:cubicBezTo>
                        <a:pt x="70" y="60"/>
                        <a:pt x="70" y="60"/>
                        <a:pt x="70" y="60"/>
                      </a:cubicBezTo>
                      <a:close/>
                      <a:moveTo>
                        <a:pt x="57" y="47"/>
                      </a:moveTo>
                      <a:cubicBezTo>
                        <a:pt x="57" y="47"/>
                        <a:pt x="57" y="48"/>
                        <a:pt x="56" y="47"/>
                      </a:cubicBezTo>
                      <a:cubicBezTo>
                        <a:pt x="56" y="47"/>
                        <a:pt x="57" y="47"/>
                        <a:pt x="57" y="47"/>
                      </a:cubicBezTo>
                      <a:cubicBezTo>
                        <a:pt x="57" y="47"/>
                        <a:pt x="57" y="47"/>
                        <a:pt x="57" y="47"/>
                      </a:cubicBezTo>
                      <a:close/>
                      <a:moveTo>
                        <a:pt x="51" y="42"/>
                      </a:moveTo>
                      <a:cubicBezTo>
                        <a:pt x="51" y="42"/>
                        <a:pt x="51" y="42"/>
                        <a:pt x="51" y="42"/>
                      </a:cubicBezTo>
                      <a:cubicBezTo>
                        <a:pt x="50" y="42"/>
                        <a:pt x="50" y="41"/>
                        <a:pt x="51" y="41"/>
                      </a:cubicBezTo>
                      <a:cubicBezTo>
                        <a:pt x="51" y="41"/>
                        <a:pt x="51" y="41"/>
                        <a:pt x="51" y="42"/>
                      </a:cubicBezTo>
                      <a:close/>
                      <a:moveTo>
                        <a:pt x="51" y="44"/>
                      </a:moveTo>
                      <a:cubicBezTo>
                        <a:pt x="50" y="43"/>
                        <a:pt x="50" y="45"/>
                        <a:pt x="50" y="45"/>
                      </a:cubicBezTo>
                      <a:cubicBezTo>
                        <a:pt x="50" y="44"/>
                        <a:pt x="51" y="44"/>
                        <a:pt x="51" y="43"/>
                      </a:cubicBezTo>
                      <a:cubicBezTo>
                        <a:pt x="51" y="43"/>
                        <a:pt x="52" y="43"/>
                        <a:pt x="52" y="43"/>
                      </a:cubicBezTo>
                      <a:cubicBezTo>
                        <a:pt x="52" y="44"/>
                        <a:pt x="51" y="43"/>
                        <a:pt x="51" y="44"/>
                      </a:cubicBezTo>
                      <a:close/>
                      <a:moveTo>
                        <a:pt x="58" y="49"/>
                      </a:moveTo>
                      <a:cubicBezTo>
                        <a:pt x="59" y="49"/>
                        <a:pt x="58" y="50"/>
                        <a:pt x="58" y="50"/>
                      </a:cubicBezTo>
                      <a:cubicBezTo>
                        <a:pt x="58" y="49"/>
                        <a:pt x="58" y="49"/>
                        <a:pt x="58" y="49"/>
                      </a:cubicBezTo>
                      <a:close/>
                      <a:moveTo>
                        <a:pt x="59" y="50"/>
                      </a:moveTo>
                      <a:cubicBezTo>
                        <a:pt x="60" y="50"/>
                        <a:pt x="59" y="51"/>
                        <a:pt x="59" y="51"/>
                      </a:cubicBezTo>
                      <a:cubicBezTo>
                        <a:pt x="59" y="51"/>
                        <a:pt x="59" y="50"/>
                        <a:pt x="59" y="50"/>
                      </a:cubicBezTo>
                      <a:cubicBezTo>
                        <a:pt x="59" y="50"/>
                        <a:pt x="59" y="50"/>
                        <a:pt x="59" y="50"/>
                      </a:cubicBezTo>
                      <a:close/>
                      <a:moveTo>
                        <a:pt x="51" y="42"/>
                      </a:moveTo>
                      <a:cubicBezTo>
                        <a:pt x="51" y="42"/>
                        <a:pt x="51" y="42"/>
                        <a:pt x="51" y="42"/>
                      </a:cubicBezTo>
                      <a:cubicBezTo>
                        <a:pt x="50" y="42"/>
                        <a:pt x="51" y="42"/>
                        <a:pt x="51" y="42"/>
                      </a:cubicBezTo>
                      <a:close/>
                      <a:moveTo>
                        <a:pt x="55" y="47"/>
                      </a:moveTo>
                      <a:cubicBezTo>
                        <a:pt x="55" y="47"/>
                        <a:pt x="55" y="47"/>
                        <a:pt x="55" y="47"/>
                      </a:cubicBezTo>
                      <a:cubicBezTo>
                        <a:pt x="56" y="47"/>
                        <a:pt x="56" y="47"/>
                        <a:pt x="56" y="47"/>
                      </a:cubicBezTo>
                      <a:cubicBezTo>
                        <a:pt x="56" y="47"/>
                        <a:pt x="55" y="47"/>
                        <a:pt x="55" y="47"/>
                      </a:cubicBezTo>
                      <a:close/>
                      <a:moveTo>
                        <a:pt x="56" y="48"/>
                      </a:moveTo>
                      <a:cubicBezTo>
                        <a:pt x="56" y="48"/>
                        <a:pt x="56" y="48"/>
                        <a:pt x="56" y="47"/>
                      </a:cubicBezTo>
                      <a:cubicBezTo>
                        <a:pt x="56" y="47"/>
                        <a:pt x="56" y="48"/>
                        <a:pt x="56" y="48"/>
                      </a:cubicBezTo>
                      <a:cubicBezTo>
                        <a:pt x="56" y="48"/>
                        <a:pt x="56" y="47"/>
                        <a:pt x="56" y="47"/>
                      </a:cubicBezTo>
                      <a:cubicBezTo>
                        <a:pt x="57" y="48"/>
                        <a:pt x="57" y="48"/>
                        <a:pt x="57" y="48"/>
                      </a:cubicBezTo>
                      <a:lnTo>
                        <a:pt x="56" y="48"/>
                      </a:lnTo>
                      <a:close/>
                      <a:moveTo>
                        <a:pt x="51" y="44"/>
                      </a:moveTo>
                      <a:cubicBezTo>
                        <a:pt x="51" y="44"/>
                        <a:pt x="51" y="44"/>
                        <a:pt x="52" y="43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1" y="44"/>
                        <a:pt x="52" y="44"/>
                        <a:pt x="51" y="44"/>
                      </a:cubicBezTo>
                      <a:close/>
                      <a:moveTo>
                        <a:pt x="52" y="45"/>
                      </a:move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2" y="44"/>
                        <a:pt x="52" y="44"/>
                        <a:pt x="52" y="45"/>
                      </a:cubicBezTo>
                      <a:close/>
                      <a:moveTo>
                        <a:pt x="61" y="53"/>
                      </a:moveTo>
                      <a:cubicBezTo>
                        <a:pt x="60" y="53"/>
                        <a:pt x="61" y="52"/>
                        <a:pt x="60" y="52"/>
                      </a:cubicBezTo>
                      <a:cubicBezTo>
                        <a:pt x="60" y="52"/>
                        <a:pt x="60" y="52"/>
                        <a:pt x="60" y="52"/>
                      </a:cubicBezTo>
                      <a:cubicBezTo>
                        <a:pt x="61" y="52"/>
                        <a:pt x="61" y="52"/>
                        <a:pt x="61" y="53"/>
                      </a:cubicBezTo>
                      <a:cubicBezTo>
                        <a:pt x="61" y="53"/>
                        <a:pt x="61" y="53"/>
                        <a:pt x="61" y="53"/>
                      </a:cubicBezTo>
                      <a:close/>
                      <a:moveTo>
                        <a:pt x="63" y="55"/>
                      </a:moveTo>
                      <a:cubicBezTo>
                        <a:pt x="64" y="55"/>
                        <a:pt x="64" y="55"/>
                        <a:pt x="64" y="56"/>
                      </a:cubicBezTo>
                      <a:cubicBezTo>
                        <a:pt x="63" y="55"/>
                        <a:pt x="63" y="55"/>
                        <a:pt x="63" y="55"/>
                      </a:cubicBezTo>
                      <a:close/>
                      <a:moveTo>
                        <a:pt x="63" y="55"/>
                      </a:moveTo>
                      <a:cubicBezTo>
                        <a:pt x="63" y="55"/>
                        <a:pt x="63" y="55"/>
                        <a:pt x="63" y="55"/>
                      </a:cubicBezTo>
                      <a:cubicBezTo>
                        <a:pt x="63" y="55"/>
                        <a:pt x="63" y="55"/>
                        <a:pt x="63" y="55"/>
                      </a:cubicBezTo>
                      <a:close/>
                      <a:moveTo>
                        <a:pt x="58" y="50"/>
                      </a:moveTo>
                      <a:cubicBezTo>
                        <a:pt x="58" y="50"/>
                        <a:pt x="58" y="50"/>
                        <a:pt x="58" y="50"/>
                      </a:cubicBezTo>
                      <a:cubicBezTo>
                        <a:pt x="58" y="50"/>
                        <a:pt x="57" y="50"/>
                        <a:pt x="57" y="50"/>
                      </a:cubicBezTo>
                      <a:cubicBezTo>
                        <a:pt x="57" y="50"/>
                        <a:pt x="58" y="50"/>
                        <a:pt x="57" y="50"/>
                      </a:cubicBezTo>
                      <a:cubicBezTo>
                        <a:pt x="57" y="50"/>
                        <a:pt x="58" y="50"/>
                        <a:pt x="58" y="50"/>
                      </a:cubicBezTo>
                      <a:close/>
                      <a:moveTo>
                        <a:pt x="59" y="52"/>
                      </a:moveTo>
                      <a:cubicBezTo>
                        <a:pt x="59" y="52"/>
                        <a:pt x="59" y="52"/>
                        <a:pt x="59" y="52"/>
                      </a:cubicBezTo>
                      <a:cubicBezTo>
                        <a:pt x="59" y="52"/>
                        <a:pt x="59" y="52"/>
                        <a:pt x="59" y="52"/>
                      </a:cubicBezTo>
                      <a:cubicBezTo>
                        <a:pt x="60" y="52"/>
                        <a:pt x="60" y="52"/>
                        <a:pt x="60" y="52"/>
                      </a:cubicBezTo>
                      <a:cubicBezTo>
                        <a:pt x="59" y="52"/>
                        <a:pt x="59" y="52"/>
                        <a:pt x="59" y="52"/>
                      </a:cubicBezTo>
                      <a:close/>
                      <a:moveTo>
                        <a:pt x="62" y="54"/>
                      </a:moveTo>
                      <a:cubicBezTo>
                        <a:pt x="62" y="54"/>
                        <a:pt x="62" y="55"/>
                        <a:pt x="61" y="54"/>
                      </a:cubicBezTo>
                      <a:cubicBezTo>
                        <a:pt x="61" y="54"/>
                        <a:pt x="62" y="54"/>
                        <a:pt x="62" y="54"/>
                      </a:cubicBezTo>
                      <a:close/>
                      <a:moveTo>
                        <a:pt x="63" y="55"/>
                      </a:moveTo>
                      <a:cubicBezTo>
                        <a:pt x="63" y="55"/>
                        <a:pt x="63" y="56"/>
                        <a:pt x="63" y="56"/>
                      </a:cubicBezTo>
                      <a:cubicBezTo>
                        <a:pt x="63" y="56"/>
                        <a:pt x="63" y="55"/>
                        <a:pt x="63" y="55"/>
                      </a:cubicBezTo>
                      <a:close/>
                      <a:moveTo>
                        <a:pt x="52" y="45"/>
                      </a:moveTo>
                      <a:cubicBezTo>
                        <a:pt x="52" y="45"/>
                        <a:pt x="51" y="44"/>
                        <a:pt x="52" y="45"/>
                      </a:cubicBezTo>
                      <a:cubicBezTo>
                        <a:pt x="52" y="45"/>
                        <a:pt x="52" y="45"/>
                        <a:pt x="52" y="45"/>
                      </a:cubicBezTo>
                      <a:close/>
                      <a:moveTo>
                        <a:pt x="52" y="45"/>
                      </a:move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6"/>
                        <a:pt x="52" y="45"/>
                        <a:pt x="52" y="45"/>
                      </a:cubicBezTo>
                      <a:close/>
                      <a:moveTo>
                        <a:pt x="59" y="53"/>
                      </a:moveTo>
                      <a:cubicBezTo>
                        <a:pt x="59" y="53"/>
                        <a:pt x="59" y="53"/>
                        <a:pt x="59" y="53"/>
                      </a:cubicBezTo>
                      <a:cubicBezTo>
                        <a:pt x="59" y="53"/>
                        <a:pt x="59" y="53"/>
                        <a:pt x="59" y="53"/>
                      </a:cubicBezTo>
                      <a:cubicBezTo>
                        <a:pt x="59" y="53"/>
                        <a:pt x="59" y="53"/>
                        <a:pt x="59" y="53"/>
                      </a:cubicBezTo>
                      <a:cubicBezTo>
                        <a:pt x="59" y="53"/>
                        <a:pt x="59" y="53"/>
                        <a:pt x="58" y="52"/>
                      </a:cubicBezTo>
                      <a:cubicBezTo>
                        <a:pt x="59" y="52"/>
                        <a:pt x="58" y="52"/>
                        <a:pt x="58" y="52"/>
                      </a:cubicBezTo>
                      <a:cubicBezTo>
                        <a:pt x="59" y="52"/>
                        <a:pt x="59" y="53"/>
                        <a:pt x="59" y="53"/>
                      </a:cubicBezTo>
                      <a:close/>
                      <a:moveTo>
                        <a:pt x="54" y="48"/>
                      </a:move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4" y="48"/>
                        <a:pt x="53" y="48"/>
                        <a:pt x="54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lose/>
                      <a:moveTo>
                        <a:pt x="54" y="48"/>
                      </a:moveTo>
                      <a:cubicBezTo>
                        <a:pt x="54" y="49"/>
                        <a:pt x="53" y="48"/>
                        <a:pt x="53" y="49"/>
                      </a:cubicBezTo>
                      <a:cubicBezTo>
                        <a:pt x="54" y="49"/>
                        <a:pt x="54" y="49"/>
                        <a:pt x="54" y="48"/>
                      </a:cubicBezTo>
                      <a:close/>
                      <a:moveTo>
                        <a:pt x="59" y="54"/>
                      </a:moveTo>
                      <a:cubicBezTo>
                        <a:pt x="59" y="54"/>
                        <a:pt x="59" y="53"/>
                        <a:pt x="59" y="54"/>
                      </a:cubicBezTo>
                      <a:cubicBezTo>
                        <a:pt x="59" y="54"/>
                        <a:pt x="58" y="53"/>
                        <a:pt x="58" y="54"/>
                      </a:cubicBezTo>
                      <a:cubicBezTo>
                        <a:pt x="58" y="53"/>
                        <a:pt x="58" y="53"/>
                        <a:pt x="58" y="53"/>
                      </a:cubicBezTo>
                      <a:cubicBezTo>
                        <a:pt x="59" y="53"/>
                        <a:pt x="59" y="53"/>
                        <a:pt x="59" y="53"/>
                      </a:cubicBezTo>
                      <a:cubicBezTo>
                        <a:pt x="59" y="53"/>
                        <a:pt x="59" y="54"/>
                        <a:pt x="59" y="54"/>
                      </a:cubicBezTo>
                      <a:cubicBezTo>
                        <a:pt x="59" y="54"/>
                        <a:pt x="59" y="54"/>
                        <a:pt x="59" y="54"/>
                      </a:cubicBezTo>
                      <a:close/>
                      <a:moveTo>
                        <a:pt x="52" y="47"/>
                      </a:moveTo>
                      <a:cubicBezTo>
                        <a:pt x="52" y="47"/>
                        <a:pt x="51" y="47"/>
                        <a:pt x="52" y="46"/>
                      </a:cubicBezTo>
                      <a:cubicBezTo>
                        <a:pt x="52" y="47"/>
                        <a:pt x="52" y="46"/>
                        <a:pt x="52" y="47"/>
                      </a:cubicBezTo>
                      <a:close/>
                      <a:moveTo>
                        <a:pt x="63" y="58"/>
                      </a:moveTo>
                      <a:cubicBezTo>
                        <a:pt x="62" y="57"/>
                        <a:pt x="63" y="57"/>
                        <a:pt x="63" y="57"/>
                      </a:cubicBezTo>
                      <a:cubicBezTo>
                        <a:pt x="63" y="58"/>
                        <a:pt x="63" y="58"/>
                        <a:pt x="63" y="58"/>
                      </a:cubicBezTo>
                      <a:close/>
                      <a:moveTo>
                        <a:pt x="65" y="60"/>
                      </a:moveTo>
                      <a:cubicBezTo>
                        <a:pt x="65" y="60"/>
                        <a:pt x="65" y="60"/>
                        <a:pt x="65" y="60"/>
                      </a:cubicBezTo>
                      <a:cubicBezTo>
                        <a:pt x="65" y="60"/>
                        <a:pt x="65" y="60"/>
                        <a:pt x="65" y="60"/>
                      </a:cubicBezTo>
                      <a:cubicBezTo>
                        <a:pt x="64" y="60"/>
                        <a:pt x="64" y="60"/>
                        <a:pt x="64" y="60"/>
                      </a:cubicBezTo>
                      <a:cubicBezTo>
                        <a:pt x="64" y="60"/>
                        <a:pt x="64" y="60"/>
                        <a:pt x="64" y="60"/>
                      </a:cubicBezTo>
                      <a:cubicBezTo>
                        <a:pt x="64" y="60"/>
                        <a:pt x="64" y="60"/>
                        <a:pt x="64" y="60"/>
                      </a:cubicBezTo>
                      <a:cubicBezTo>
                        <a:pt x="64" y="59"/>
                        <a:pt x="64" y="59"/>
                        <a:pt x="65" y="59"/>
                      </a:cubicBezTo>
                      <a:cubicBezTo>
                        <a:pt x="65" y="59"/>
                        <a:pt x="66" y="60"/>
                        <a:pt x="65" y="59"/>
                      </a:cubicBezTo>
                      <a:cubicBezTo>
                        <a:pt x="65" y="59"/>
                        <a:pt x="65" y="59"/>
                        <a:pt x="65" y="59"/>
                      </a:cubicBezTo>
                      <a:cubicBezTo>
                        <a:pt x="65" y="59"/>
                        <a:pt x="66" y="59"/>
                        <a:pt x="66" y="59"/>
                      </a:cubicBezTo>
                      <a:cubicBezTo>
                        <a:pt x="66" y="59"/>
                        <a:pt x="66" y="58"/>
                        <a:pt x="67" y="58"/>
                      </a:cubicBezTo>
                      <a:cubicBezTo>
                        <a:pt x="67" y="58"/>
                        <a:pt x="67" y="58"/>
                        <a:pt x="67" y="58"/>
                      </a:cubicBezTo>
                      <a:cubicBezTo>
                        <a:pt x="66" y="59"/>
                        <a:pt x="66" y="59"/>
                        <a:pt x="65" y="60"/>
                      </a:cubicBezTo>
                      <a:cubicBezTo>
                        <a:pt x="65" y="60"/>
                        <a:pt x="65" y="60"/>
                        <a:pt x="65" y="60"/>
                      </a:cubicBezTo>
                      <a:cubicBezTo>
                        <a:pt x="66" y="60"/>
                        <a:pt x="66" y="60"/>
                        <a:pt x="66" y="60"/>
                      </a:cubicBezTo>
                      <a:cubicBezTo>
                        <a:pt x="66" y="61"/>
                        <a:pt x="65" y="60"/>
                        <a:pt x="65" y="60"/>
                      </a:cubicBezTo>
                      <a:close/>
                      <a:moveTo>
                        <a:pt x="51" y="47"/>
                      </a:moveTo>
                      <a:cubicBezTo>
                        <a:pt x="51" y="46"/>
                        <a:pt x="51" y="46"/>
                        <a:pt x="51" y="46"/>
                      </a:cubicBezTo>
                      <a:cubicBezTo>
                        <a:pt x="51" y="47"/>
                        <a:pt x="51" y="47"/>
                        <a:pt x="52" y="47"/>
                      </a:cubicBezTo>
                      <a:cubicBezTo>
                        <a:pt x="52" y="47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lose/>
                      <a:moveTo>
                        <a:pt x="59" y="54"/>
                      </a:moveTo>
                      <a:cubicBezTo>
                        <a:pt x="59" y="54"/>
                        <a:pt x="60" y="54"/>
                        <a:pt x="60" y="54"/>
                      </a:cubicBezTo>
                      <a:cubicBezTo>
                        <a:pt x="60" y="55"/>
                        <a:pt x="60" y="55"/>
                        <a:pt x="59" y="54"/>
                      </a:cubicBezTo>
                      <a:close/>
                      <a:moveTo>
                        <a:pt x="49" y="45"/>
                      </a:move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lose/>
                      <a:moveTo>
                        <a:pt x="50" y="46"/>
                      </a:moveTo>
                      <a:cubicBezTo>
                        <a:pt x="50" y="45"/>
                        <a:pt x="50" y="46"/>
                        <a:pt x="49" y="46"/>
                      </a:cubicBezTo>
                      <a:cubicBezTo>
                        <a:pt x="50" y="46"/>
                        <a:pt x="50" y="46"/>
                        <a:pt x="50" y="45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lose/>
                      <a:moveTo>
                        <a:pt x="59" y="54"/>
                      </a:moveTo>
                      <a:cubicBezTo>
                        <a:pt x="59" y="54"/>
                        <a:pt x="59" y="55"/>
                        <a:pt x="60" y="55"/>
                      </a:cubicBezTo>
                      <a:cubicBezTo>
                        <a:pt x="59" y="55"/>
                        <a:pt x="59" y="55"/>
                        <a:pt x="59" y="54"/>
                      </a:cubicBezTo>
                      <a:close/>
                      <a:moveTo>
                        <a:pt x="56" y="52"/>
                      </a:moveTo>
                      <a:cubicBezTo>
                        <a:pt x="56" y="52"/>
                        <a:pt x="56" y="52"/>
                        <a:pt x="56" y="52"/>
                      </a:cubicBezTo>
                      <a:cubicBezTo>
                        <a:pt x="56" y="52"/>
                        <a:pt x="56" y="53"/>
                        <a:pt x="55" y="52"/>
                      </a:cubicBezTo>
                      <a:cubicBezTo>
                        <a:pt x="56" y="52"/>
                        <a:pt x="56" y="52"/>
                        <a:pt x="56" y="52"/>
                      </a:cubicBezTo>
                      <a:cubicBezTo>
                        <a:pt x="56" y="52"/>
                        <a:pt x="56" y="52"/>
                        <a:pt x="57" y="52"/>
                      </a:cubicBezTo>
                      <a:cubicBezTo>
                        <a:pt x="57" y="53"/>
                        <a:pt x="56" y="52"/>
                        <a:pt x="56" y="52"/>
                      </a:cubicBezTo>
                      <a:close/>
                      <a:moveTo>
                        <a:pt x="63" y="59"/>
                      </a:moveTo>
                      <a:cubicBezTo>
                        <a:pt x="63" y="59"/>
                        <a:pt x="63" y="59"/>
                        <a:pt x="63" y="59"/>
                      </a:cubicBezTo>
                      <a:cubicBezTo>
                        <a:pt x="63" y="59"/>
                        <a:pt x="63" y="59"/>
                        <a:pt x="62" y="59"/>
                      </a:cubicBezTo>
                      <a:cubicBezTo>
                        <a:pt x="62" y="59"/>
                        <a:pt x="63" y="59"/>
                        <a:pt x="63" y="59"/>
                      </a:cubicBezTo>
                      <a:cubicBezTo>
                        <a:pt x="63" y="59"/>
                        <a:pt x="63" y="59"/>
                        <a:pt x="63" y="59"/>
                      </a:cubicBezTo>
                      <a:cubicBezTo>
                        <a:pt x="63" y="59"/>
                        <a:pt x="63" y="60"/>
                        <a:pt x="62" y="59"/>
                      </a:cubicBezTo>
                      <a:cubicBezTo>
                        <a:pt x="62" y="59"/>
                        <a:pt x="63" y="60"/>
                        <a:pt x="63" y="59"/>
                      </a:cubicBezTo>
                      <a:close/>
                      <a:moveTo>
                        <a:pt x="58" y="55"/>
                      </a:moveTo>
                      <a:cubicBezTo>
                        <a:pt x="59" y="55"/>
                        <a:pt x="59" y="55"/>
                        <a:pt x="59" y="55"/>
                      </a:cubicBezTo>
                      <a:cubicBezTo>
                        <a:pt x="59" y="55"/>
                        <a:pt x="59" y="55"/>
                        <a:pt x="59" y="55"/>
                      </a:cubicBezTo>
                      <a:cubicBezTo>
                        <a:pt x="59" y="55"/>
                        <a:pt x="59" y="55"/>
                        <a:pt x="59" y="55"/>
                      </a:cubicBezTo>
                      <a:cubicBezTo>
                        <a:pt x="59" y="56"/>
                        <a:pt x="59" y="55"/>
                        <a:pt x="58" y="55"/>
                      </a:cubicBezTo>
                      <a:close/>
                      <a:moveTo>
                        <a:pt x="52" y="49"/>
                      </a:moveTo>
                      <a:cubicBezTo>
                        <a:pt x="52" y="49"/>
                        <a:pt x="53" y="50"/>
                        <a:pt x="53" y="50"/>
                      </a:cubicBezTo>
                      <a:cubicBezTo>
                        <a:pt x="53" y="50"/>
                        <a:pt x="53" y="50"/>
                        <a:pt x="53" y="50"/>
                      </a:cubicBezTo>
                      <a:cubicBezTo>
                        <a:pt x="53" y="50"/>
                        <a:pt x="52" y="50"/>
                        <a:pt x="52" y="49"/>
                      </a:cubicBezTo>
                      <a:close/>
                      <a:moveTo>
                        <a:pt x="49" y="46"/>
                      </a:moveTo>
                      <a:cubicBezTo>
                        <a:pt x="49" y="46"/>
                        <a:pt x="49" y="46"/>
                        <a:pt x="49" y="46"/>
                      </a:cubicBezTo>
                      <a:cubicBezTo>
                        <a:pt x="50" y="46"/>
                        <a:pt x="49" y="47"/>
                        <a:pt x="49" y="46"/>
                      </a:cubicBezTo>
                      <a:close/>
                      <a:moveTo>
                        <a:pt x="52" y="50"/>
                      </a:moveTo>
                      <a:cubicBezTo>
                        <a:pt x="53" y="50"/>
                        <a:pt x="53" y="50"/>
                        <a:pt x="53" y="50"/>
                      </a:cubicBezTo>
                      <a:cubicBezTo>
                        <a:pt x="53" y="51"/>
                        <a:pt x="52" y="50"/>
                        <a:pt x="52" y="50"/>
                      </a:cubicBezTo>
                      <a:close/>
                      <a:moveTo>
                        <a:pt x="57" y="56"/>
                      </a:moveTo>
                      <a:cubicBezTo>
                        <a:pt x="58" y="56"/>
                        <a:pt x="58" y="56"/>
                        <a:pt x="58" y="56"/>
                      </a:cubicBezTo>
                      <a:cubicBezTo>
                        <a:pt x="58" y="56"/>
                        <a:pt x="58" y="56"/>
                        <a:pt x="58" y="56"/>
                      </a:cubicBezTo>
                      <a:cubicBezTo>
                        <a:pt x="58" y="56"/>
                        <a:pt x="58" y="57"/>
                        <a:pt x="59" y="56"/>
                      </a:cubicBezTo>
                      <a:cubicBezTo>
                        <a:pt x="59" y="57"/>
                        <a:pt x="58" y="56"/>
                        <a:pt x="58" y="57"/>
                      </a:cubicBezTo>
                      <a:cubicBezTo>
                        <a:pt x="58" y="56"/>
                        <a:pt x="58" y="57"/>
                        <a:pt x="57" y="56"/>
                      </a:cubicBezTo>
                      <a:close/>
                      <a:moveTo>
                        <a:pt x="59" y="58"/>
                      </a:moveTo>
                      <a:cubicBezTo>
                        <a:pt x="59" y="57"/>
                        <a:pt x="59" y="57"/>
                        <a:pt x="59" y="57"/>
                      </a:cubicBezTo>
                      <a:cubicBezTo>
                        <a:pt x="60" y="57"/>
                        <a:pt x="59" y="57"/>
                        <a:pt x="59" y="58"/>
                      </a:cubicBezTo>
                      <a:close/>
                      <a:moveTo>
                        <a:pt x="49" y="47"/>
                      </a:moveTo>
                      <a:cubicBezTo>
                        <a:pt x="49" y="48"/>
                        <a:pt x="49" y="48"/>
                        <a:pt x="49" y="48"/>
                      </a:cubicBezTo>
                      <a:cubicBezTo>
                        <a:pt x="49" y="48"/>
                        <a:pt x="49" y="48"/>
                        <a:pt x="49" y="47"/>
                      </a:cubicBezTo>
                      <a:cubicBezTo>
                        <a:pt x="49" y="47"/>
                        <a:pt x="49" y="48"/>
                        <a:pt x="49" y="47"/>
                      </a:cubicBezTo>
                      <a:close/>
                      <a:moveTo>
                        <a:pt x="60" y="59"/>
                      </a:moveTo>
                      <a:cubicBezTo>
                        <a:pt x="60" y="59"/>
                        <a:pt x="60" y="59"/>
                        <a:pt x="60" y="59"/>
                      </a:cubicBezTo>
                      <a:cubicBezTo>
                        <a:pt x="59" y="59"/>
                        <a:pt x="60" y="59"/>
                        <a:pt x="60" y="59"/>
                      </a:cubicBezTo>
                      <a:close/>
                      <a:moveTo>
                        <a:pt x="57" y="56"/>
                      </a:moveTo>
                      <a:cubicBezTo>
                        <a:pt x="57" y="56"/>
                        <a:pt x="57" y="56"/>
                        <a:pt x="57" y="56"/>
                      </a:cubicBezTo>
                      <a:cubicBezTo>
                        <a:pt x="58" y="57"/>
                        <a:pt x="57" y="57"/>
                        <a:pt x="57" y="57"/>
                      </a:cubicBezTo>
                      <a:cubicBezTo>
                        <a:pt x="57" y="57"/>
                        <a:pt x="58" y="57"/>
                        <a:pt x="57" y="56"/>
                      </a:cubicBezTo>
                      <a:close/>
                      <a:moveTo>
                        <a:pt x="52" y="52"/>
                      </a:moveTo>
                      <a:cubicBezTo>
                        <a:pt x="52" y="52"/>
                        <a:pt x="52" y="51"/>
                        <a:pt x="52" y="51"/>
                      </a:cubicBezTo>
                      <a:cubicBezTo>
                        <a:pt x="52" y="51"/>
                        <a:pt x="52" y="52"/>
                        <a:pt x="52" y="52"/>
                      </a:cubicBezTo>
                      <a:close/>
                      <a:moveTo>
                        <a:pt x="60" y="61"/>
                      </a:moveTo>
                      <a:cubicBezTo>
                        <a:pt x="60" y="60"/>
                        <a:pt x="60" y="60"/>
                        <a:pt x="61" y="60"/>
                      </a:cubicBezTo>
                      <a:cubicBezTo>
                        <a:pt x="61" y="60"/>
                        <a:pt x="61" y="61"/>
                        <a:pt x="60" y="61"/>
                      </a:cubicBezTo>
                      <a:close/>
                      <a:moveTo>
                        <a:pt x="61" y="61"/>
                      </a:moveTo>
                      <a:cubicBezTo>
                        <a:pt x="61" y="61"/>
                        <a:pt x="61" y="61"/>
                        <a:pt x="61" y="61"/>
                      </a:cubicBezTo>
                      <a:cubicBezTo>
                        <a:pt x="61" y="61"/>
                        <a:pt x="61" y="61"/>
                        <a:pt x="62" y="61"/>
                      </a:cubicBezTo>
                      <a:cubicBezTo>
                        <a:pt x="62" y="61"/>
                        <a:pt x="61" y="61"/>
                        <a:pt x="61" y="61"/>
                      </a:cubicBezTo>
                      <a:cubicBezTo>
                        <a:pt x="61" y="61"/>
                        <a:pt x="61" y="61"/>
                        <a:pt x="61" y="61"/>
                      </a:cubicBezTo>
                      <a:close/>
                      <a:moveTo>
                        <a:pt x="49" y="49"/>
                      </a:moveTo>
                      <a:cubicBezTo>
                        <a:pt x="49" y="49"/>
                        <a:pt x="49" y="49"/>
                        <a:pt x="49" y="49"/>
                      </a:cubicBezTo>
                      <a:cubicBezTo>
                        <a:pt x="49" y="49"/>
                        <a:pt x="49" y="49"/>
                        <a:pt x="49" y="49"/>
                      </a:cubicBezTo>
                      <a:cubicBezTo>
                        <a:pt x="49" y="49"/>
                        <a:pt x="49" y="49"/>
                        <a:pt x="49" y="49"/>
                      </a:cubicBezTo>
                      <a:cubicBezTo>
                        <a:pt x="49" y="49"/>
                        <a:pt x="49" y="49"/>
                        <a:pt x="49" y="49"/>
                      </a:cubicBezTo>
                      <a:close/>
                      <a:moveTo>
                        <a:pt x="57" y="57"/>
                      </a:moveTo>
                      <a:cubicBezTo>
                        <a:pt x="57" y="58"/>
                        <a:pt x="57" y="58"/>
                        <a:pt x="57" y="58"/>
                      </a:cubicBezTo>
                      <a:cubicBezTo>
                        <a:pt x="57" y="58"/>
                        <a:pt x="57" y="58"/>
                        <a:pt x="57" y="58"/>
                      </a:cubicBezTo>
                      <a:cubicBezTo>
                        <a:pt x="56" y="58"/>
                        <a:pt x="57" y="58"/>
                        <a:pt x="57" y="57"/>
                      </a:cubicBezTo>
                      <a:close/>
                      <a:moveTo>
                        <a:pt x="47" y="49"/>
                      </a:moveTo>
                      <a:cubicBezTo>
                        <a:pt x="47" y="49"/>
                        <a:pt x="47" y="49"/>
                        <a:pt x="47" y="49"/>
                      </a:cubicBezTo>
                      <a:cubicBezTo>
                        <a:pt x="47" y="49"/>
                        <a:pt x="47" y="49"/>
                        <a:pt x="47" y="49"/>
                      </a:cubicBezTo>
                      <a:close/>
                      <a:moveTo>
                        <a:pt x="51" y="53"/>
                      </a:moveTo>
                      <a:cubicBezTo>
                        <a:pt x="50" y="52"/>
                        <a:pt x="50" y="52"/>
                        <a:pt x="50" y="52"/>
                      </a:cubicBezTo>
                      <a:cubicBezTo>
                        <a:pt x="50" y="52"/>
                        <a:pt x="51" y="52"/>
                        <a:pt x="51" y="52"/>
                      </a:cubicBezTo>
                      <a:cubicBezTo>
                        <a:pt x="51" y="52"/>
                        <a:pt x="51" y="53"/>
                        <a:pt x="51" y="53"/>
                      </a:cubicBezTo>
                      <a:close/>
                      <a:moveTo>
                        <a:pt x="57" y="58"/>
                      </a:moveTo>
                      <a:cubicBezTo>
                        <a:pt x="57" y="58"/>
                        <a:pt x="57" y="59"/>
                        <a:pt x="56" y="59"/>
                      </a:cubicBezTo>
                      <a:cubicBezTo>
                        <a:pt x="56" y="58"/>
                        <a:pt x="56" y="59"/>
                        <a:pt x="57" y="58"/>
                      </a:cubicBezTo>
                      <a:close/>
                      <a:moveTo>
                        <a:pt x="51" y="53"/>
                      </a:moveTo>
                      <a:cubicBezTo>
                        <a:pt x="51" y="54"/>
                        <a:pt x="51" y="54"/>
                        <a:pt x="51" y="54"/>
                      </a:cubicBezTo>
                      <a:cubicBezTo>
                        <a:pt x="51" y="53"/>
                        <a:pt x="51" y="53"/>
                        <a:pt x="51" y="53"/>
                      </a:cubicBezTo>
                      <a:close/>
                      <a:moveTo>
                        <a:pt x="55" y="57"/>
                      </a:moveTo>
                      <a:cubicBezTo>
                        <a:pt x="55" y="57"/>
                        <a:pt x="55" y="57"/>
                        <a:pt x="54" y="57"/>
                      </a:cubicBezTo>
                      <a:cubicBezTo>
                        <a:pt x="54" y="57"/>
                        <a:pt x="54" y="57"/>
                        <a:pt x="55" y="57"/>
                      </a:cubicBezTo>
                      <a:close/>
                      <a:moveTo>
                        <a:pt x="50" y="53"/>
                      </a:moveTo>
                      <a:cubicBezTo>
                        <a:pt x="50" y="53"/>
                        <a:pt x="50" y="53"/>
                        <a:pt x="51" y="53"/>
                      </a:cubicBezTo>
                      <a:cubicBezTo>
                        <a:pt x="50" y="54"/>
                        <a:pt x="50" y="53"/>
                        <a:pt x="50" y="53"/>
                      </a:cubicBezTo>
                      <a:close/>
                      <a:moveTo>
                        <a:pt x="47" y="52"/>
                      </a:moveTo>
                      <a:cubicBezTo>
                        <a:pt x="47" y="51"/>
                        <a:pt x="47" y="51"/>
                        <a:pt x="47" y="51"/>
                      </a:cubicBezTo>
                      <a:cubicBezTo>
                        <a:pt x="48" y="52"/>
                        <a:pt x="47" y="52"/>
                        <a:pt x="47" y="52"/>
                      </a:cubicBezTo>
                      <a:close/>
                      <a:moveTo>
                        <a:pt x="50" y="54"/>
                      </a:moveTo>
                      <a:cubicBezTo>
                        <a:pt x="50" y="54"/>
                        <a:pt x="50" y="54"/>
                        <a:pt x="50" y="55"/>
                      </a:cubicBezTo>
                      <a:cubicBezTo>
                        <a:pt x="49" y="54"/>
                        <a:pt x="49" y="54"/>
                        <a:pt x="49" y="54"/>
                      </a:cubicBezTo>
                      <a:cubicBezTo>
                        <a:pt x="49" y="54"/>
                        <a:pt x="49" y="54"/>
                        <a:pt x="49" y="54"/>
                      </a:cubicBezTo>
                      <a:cubicBezTo>
                        <a:pt x="49" y="54"/>
                        <a:pt x="49" y="54"/>
                        <a:pt x="49" y="54"/>
                      </a:cubicBezTo>
                      <a:cubicBezTo>
                        <a:pt x="49" y="54"/>
                        <a:pt x="49" y="54"/>
                        <a:pt x="49" y="54"/>
                      </a:cubicBezTo>
                      <a:cubicBezTo>
                        <a:pt x="50" y="54"/>
                        <a:pt x="50" y="54"/>
                        <a:pt x="50" y="54"/>
                      </a:cubicBezTo>
                      <a:cubicBezTo>
                        <a:pt x="50" y="54"/>
                        <a:pt x="50" y="54"/>
                        <a:pt x="50" y="54"/>
                      </a:cubicBezTo>
                      <a:cubicBezTo>
                        <a:pt x="50" y="54"/>
                        <a:pt x="50" y="54"/>
                        <a:pt x="50" y="54"/>
                      </a:cubicBezTo>
                      <a:close/>
                      <a:moveTo>
                        <a:pt x="58" y="63"/>
                      </a:moveTo>
                      <a:cubicBezTo>
                        <a:pt x="58" y="63"/>
                        <a:pt x="59" y="63"/>
                        <a:pt x="59" y="63"/>
                      </a:cubicBezTo>
                      <a:cubicBezTo>
                        <a:pt x="59" y="64"/>
                        <a:pt x="58" y="63"/>
                        <a:pt x="58" y="63"/>
                      </a:cubicBezTo>
                      <a:close/>
                      <a:moveTo>
                        <a:pt x="51" y="56"/>
                      </a:moveTo>
                      <a:cubicBezTo>
                        <a:pt x="51" y="56"/>
                        <a:pt x="51" y="56"/>
                        <a:pt x="51" y="56"/>
                      </a:cubicBezTo>
                      <a:cubicBezTo>
                        <a:pt x="51" y="56"/>
                        <a:pt x="51" y="56"/>
                        <a:pt x="51" y="56"/>
                      </a:cubicBezTo>
                      <a:cubicBezTo>
                        <a:pt x="51" y="56"/>
                        <a:pt x="51" y="56"/>
                        <a:pt x="51" y="56"/>
                      </a:cubicBezTo>
                      <a:cubicBezTo>
                        <a:pt x="51" y="56"/>
                        <a:pt x="51" y="56"/>
                        <a:pt x="51" y="56"/>
                      </a:cubicBezTo>
                      <a:cubicBezTo>
                        <a:pt x="51" y="56"/>
                        <a:pt x="51" y="56"/>
                        <a:pt x="51" y="56"/>
                      </a:cubicBezTo>
                      <a:close/>
                      <a:moveTo>
                        <a:pt x="46" y="51"/>
                      </a:moveTo>
                      <a:cubicBezTo>
                        <a:pt x="46" y="51"/>
                        <a:pt x="46" y="51"/>
                        <a:pt x="45" y="51"/>
                      </a:cubicBezTo>
                      <a:cubicBezTo>
                        <a:pt x="45" y="51"/>
                        <a:pt x="45" y="51"/>
                        <a:pt x="46" y="51"/>
                      </a:cubicBezTo>
                      <a:close/>
                      <a:moveTo>
                        <a:pt x="48" y="53"/>
                      </a:moveTo>
                      <a:cubicBezTo>
                        <a:pt x="48" y="53"/>
                        <a:pt x="48" y="53"/>
                        <a:pt x="48" y="53"/>
                      </a:cubicBezTo>
                      <a:cubicBezTo>
                        <a:pt x="48" y="53"/>
                        <a:pt x="48" y="54"/>
                        <a:pt x="48" y="54"/>
                      </a:cubicBezTo>
                      <a:cubicBezTo>
                        <a:pt x="48" y="54"/>
                        <a:pt x="48" y="54"/>
                        <a:pt x="47" y="54"/>
                      </a:cubicBezTo>
                      <a:cubicBezTo>
                        <a:pt x="48" y="53"/>
                        <a:pt x="48" y="53"/>
                        <a:pt x="48" y="53"/>
                      </a:cubicBezTo>
                      <a:close/>
                      <a:moveTo>
                        <a:pt x="55" y="61"/>
                      </a:moveTo>
                      <a:cubicBezTo>
                        <a:pt x="55" y="60"/>
                        <a:pt x="55" y="60"/>
                        <a:pt x="55" y="60"/>
                      </a:cubicBezTo>
                      <a:cubicBezTo>
                        <a:pt x="55" y="61"/>
                        <a:pt x="55" y="61"/>
                        <a:pt x="55" y="61"/>
                      </a:cubicBezTo>
                      <a:close/>
                      <a:moveTo>
                        <a:pt x="49" y="55"/>
                      </a:moveTo>
                      <a:cubicBezTo>
                        <a:pt x="49" y="55"/>
                        <a:pt x="49" y="55"/>
                        <a:pt x="49" y="55"/>
                      </a:cubicBezTo>
                      <a:cubicBezTo>
                        <a:pt x="48" y="55"/>
                        <a:pt x="49" y="54"/>
                        <a:pt x="49" y="54"/>
                      </a:cubicBezTo>
                      <a:cubicBezTo>
                        <a:pt x="49" y="54"/>
                        <a:pt x="49" y="55"/>
                        <a:pt x="49" y="55"/>
                      </a:cubicBezTo>
                      <a:close/>
                      <a:moveTo>
                        <a:pt x="50" y="58"/>
                      </a:moveTo>
                      <a:cubicBezTo>
                        <a:pt x="50" y="57"/>
                        <a:pt x="51" y="57"/>
                        <a:pt x="51" y="56"/>
                      </a:cubicBezTo>
                      <a:cubicBezTo>
                        <a:pt x="51" y="57"/>
                        <a:pt x="50" y="58"/>
                        <a:pt x="50" y="58"/>
                      </a:cubicBezTo>
                      <a:close/>
                      <a:moveTo>
                        <a:pt x="57" y="63"/>
                      </a:moveTo>
                      <a:cubicBezTo>
                        <a:pt x="57" y="63"/>
                        <a:pt x="57" y="63"/>
                        <a:pt x="56" y="63"/>
                      </a:cubicBezTo>
                      <a:cubicBezTo>
                        <a:pt x="56" y="63"/>
                        <a:pt x="57" y="63"/>
                        <a:pt x="57" y="63"/>
                      </a:cubicBezTo>
                      <a:close/>
                      <a:moveTo>
                        <a:pt x="45" y="52"/>
                      </a:moveTo>
                      <a:cubicBezTo>
                        <a:pt x="45" y="52"/>
                        <a:pt x="45" y="52"/>
                        <a:pt x="45" y="52"/>
                      </a:cubicBezTo>
                      <a:cubicBezTo>
                        <a:pt x="45" y="51"/>
                        <a:pt x="45" y="51"/>
                        <a:pt x="45" y="51"/>
                      </a:cubicBezTo>
                      <a:cubicBezTo>
                        <a:pt x="44" y="51"/>
                        <a:pt x="45" y="51"/>
                        <a:pt x="45" y="52"/>
                      </a:cubicBezTo>
                      <a:close/>
                      <a:moveTo>
                        <a:pt x="49" y="56"/>
                      </a:moveTo>
                      <a:cubicBezTo>
                        <a:pt x="49" y="56"/>
                        <a:pt x="49" y="56"/>
                        <a:pt x="49" y="56"/>
                      </a:cubicBezTo>
                      <a:cubicBezTo>
                        <a:pt x="49" y="56"/>
                        <a:pt x="49" y="56"/>
                        <a:pt x="49" y="56"/>
                      </a:cubicBezTo>
                      <a:cubicBezTo>
                        <a:pt x="50" y="56"/>
                        <a:pt x="49" y="56"/>
                        <a:pt x="49" y="56"/>
                      </a:cubicBezTo>
                      <a:cubicBezTo>
                        <a:pt x="49" y="56"/>
                        <a:pt x="49" y="56"/>
                        <a:pt x="49" y="56"/>
                      </a:cubicBezTo>
                      <a:close/>
                      <a:moveTo>
                        <a:pt x="54" y="61"/>
                      </a:moveTo>
                      <a:cubicBezTo>
                        <a:pt x="54" y="62"/>
                        <a:pt x="54" y="62"/>
                        <a:pt x="54" y="62"/>
                      </a:cubicBezTo>
                      <a:cubicBezTo>
                        <a:pt x="54" y="62"/>
                        <a:pt x="54" y="62"/>
                        <a:pt x="54" y="62"/>
                      </a:cubicBezTo>
                      <a:cubicBezTo>
                        <a:pt x="54" y="62"/>
                        <a:pt x="54" y="61"/>
                        <a:pt x="54" y="61"/>
                      </a:cubicBezTo>
                      <a:close/>
                      <a:moveTo>
                        <a:pt x="45" y="54"/>
                      </a:moveTo>
                      <a:cubicBezTo>
                        <a:pt x="45" y="54"/>
                        <a:pt x="45" y="53"/>
                        <a:pt x="46" y="53"/>
                      </a:cubicBezTo>
                      <a:cubicBezTo>
                        <a:pt x="46" y="54"/>
                        <a:pt x="46" y="54"/>
                        <a:pt x="45" y="54"/>
                      </a:cubicBezTo>
                      <a:close/>
                      <a:moveTo>
                        <a:pt x="64" y="72"/>
                      </a:moveTo>
                      <a:cubicBezTo>
                        <a:pt x="64" y="72"/>
                        <a:pt x="64" y="72"/>
                        <a:pt x="64" y="72"/>
                      </a:cubicBezTo>
                      <a:cubicBezTo>
                        <a:pt x="64" y="72"/>
                        <a:pt x="64" y="72"/>
                        <a:pt x="64" y="72"/>
                      </a:cubicBezTo>
                      <a:cubicBezTo>
                        <a:pt x="64" y="72"/>
                        <a:pt x="65" y="72"/>
                        <a:pt x="64" y="72"/>
                      </a:cubicBezTo>
                      <a:close/>
                      <a:moveTo>
                        <a:pt x="57" y="64"/>
                      </a:moveTo>
                      <a:cubicBezTo>
                        <a:pt x="57" y="65"/>
                        <a:pt x="57" y="65"/>
                        <a:pt x="56" y="65"/>
                      </a:cubicBezTo>
                      <a:cubicBezTo>
                        <a:pt x="56" y="65"/>
                        <a:pt x="57" y="64"/>
                        <a:pt x="57" y="64"/>
                      </a:cubicBezTo>
                      <a:close/>
                      <a:moveTo>
                        <a:pt x="62" y="70"/>
                      </a:moveTo>
                      <a:cubicBezTo>
                        <a:pt x="62" y="70"/>
                        <a:pt x="62" y="70"/>
                        <a:pt x="62" y="70"/>
                      </a:cubicBezTo>
                      <a:cubicBezTo>
                        <a:pt x="62" y="70"/>
                        <a:pt x="62" y="70"/>
                        <a:pt x="62" y="70"/>
                      </a:cubicBezTo>
                      <a:cubicBezTo>
                        <a:pt x="62" y="70"/>
                        <a:pt x="62" y="70"/>
                        <a:pt x="62" y="70"/>
                      </a:cubicBezTo>
                      <a:close/>
                      <a:moveTo>
                        <a:pt x="54" y="63"/>
                      </a:moveTo>
                      <a:cubicBezTo>
                        <a:pt x="53" y="63"/>
                        <a:pt x="53" y="62"/>
                        <a:pt x="53" y="62"/>
                      </a:cubicBezTo>
                      <a:cubicBezTo>
                        <a:pt x="53" y="62"/>
                        <a:pt x="53" y="62"/>
                        <a:pt x="53" y="62"/>
                      </a:cubicBezTo>
                      <a:cubicBezTo>
                        <a:pt x="54" y="62"/>
                        <a:pt x="53" y="62"/>
                        <a:pt x="54" y="63"/>
                      </a:cubicBezTo>
                      <a:close/>
                      <a:moveTo>
                        <a:pt x="61" y="70"/>
                      </a:moveTo>
                      <a:cubicBezTo>
                        <a:pt x="61" y="70"/>
                        <a:pt x="61" y="70"/>
                        <a:pt x="61" y="70"/>
                      </a:cubicBezTo>
                      <a:cubicBezTo>
                        <a:pt x="61" y="70"/>
                        <a:pt x="61" y="70"/>
                        <a:pt x="61" y="70"/>
                      </a:cubicBezTo>
                      <a:close/>
                      <a:moveTo>
                        <a:pt x="50" y="59"/>
                      </a:moveTo>
                      <a:cubicBezTo>
                        <a:pt x="50" y="59"/>
                        <a:pt x="50" y="59"/>
                        <a:pt x="50" y="59"/>
                      </a:cubicBezTo>
                      <a:cubicBezTo>
                        <a:pt x="51" y="60"/>
                        <a:pt x="50" y="60"/>
                        <a:pt x="50" y="59"/>
                      </a:cubicBezTo>
                      <a:close/>
                      <a:moveTo>
                        <a:pt x="46" y="55"/>
                      </a:moveTo>
                      <a:cubicBezTo>
                        <a:pt x="45" y="55"/>
                        <a:pt x="45" y="55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6"/>
                        <a:pt x="46" y="55"/>
                        <a:pt x="46" y="55"/>
                      </a:cubicBezTo>
                      <a:close/>
                      <a:moveTo>
                        <a:pt x="61" y="71"/>
                      </a:moveTo>
                      <a:cubicBezTo>
                        <a:pt x="61" y="71"/>
                        <a:pt x="61" y="71"/>
                        <a:pt x="61" y="71"/>
                      </a:cubicBezTo>
                      <a:cubicBezTo>
                        <a:pt x="61" y="71"/>
                        <a:pt x="61" y="71"/>
                        <a:pt x="61" y="71"/>
                      </a:cubicBezTo>
                      <a:cubicBezTo>
                        <a:pt x="62" y="71"/>
                        <a:pt x="62" y="71"/>
                        <a:pt x="62" y="71"/>
                      </a:cubicBezTo>
                      <a:cubicBezTo>
                        <a:pt x="61" y="72"/>
                        <a:pt x="61" y="72"/>
                        <a:pt x="61" y="72"/>
                      </a:cubicBezTo>
                      <a:cubicBezTo>
                        <a:pt x="61" y="71"/>
                        <a:pt x="61" y="71"/>
                        <a:pt x="61" y="71"/>
                      </a:cubicBezTo>
                      <a:close/>
                      <a:moveTo>
                        <a:pt x="44" y="56"/>
                      </a:moveTo>
                      <a:cubicBezTo>
                        <a:pt x="44" y="55"/>
                        <a:pt x="44" y="55"/>
                        <a:pt x="45" y="55"/>
                      </a:cubicBezTo>
                      <a:cubicBezTo>
                        <a:pt x="45" y="55"/>
                        <a:pt x="44" y="55"/>
                        <a:pt x="44" y="56"/>
                      </a:cubicBezTo>
                      <a:close/>
                      <a:moveTo>
                        <a:pt x="45" y="57"/>
                      </a:moveTo>
                      <a:cubicBezTo>
                        <a:pt x="44" y="56"/>
                        <a:pt x="44" y="57"/>
                        <a:pt x="44" y="57"/>
                      </a:cubicBezTo>
                      <a:cubicBezTo>
                        <a:pt x="44" y="56"/>
                        <a:pt x="44" y="56"/>
                        <a:pt x="44" y="56"/>
                      </a:cubicBezTo>
                      <a:cubicBezTo>
                        <a:pt x="44" y="56"/>
                        <a:pt x="45" y="57"/>
                        <a:pt x="45" y="56"/>
                      </a:cubicBezTo>
                      <a:cubicBezTo>
                        <a:pt x="45" y="56"/>
                        <a:pt x="45" y="57"/>
                        <a:pt x="45" y="57"/>
                      </a:cubicBezTo>
                      <a:close/>
                      <a:moveTo>
                        <a:pt x="45" y="57"/>
                      </a:moveTo>
                      <a:cubicBezTo>
                        <a:pt x="46" y="57"/>
                        <a:pt x="45" y="57"/>
                        <a:pt x="46" y="57"/>
                      </a:cubicBezTo>
                      <a:cubicBezTo>
                        <a:pt x="46" y="57"/>
                        <a:pt x="45" y="57"/>
                        <a:pt x="45" y="57"/>
                      </a:cubicBezTo>
                      <a:cubicBezTo>
                        <a:pt x="45" y="57"/>
                        <a:pt x="45" y="57"/>
                        <a:pt x="45" y="57"/>
                      </a:cubicBezTo>
                      <a:close/>
                      <a:moveTo>
                        <a:pt x="44" y="57"/>
                      </a:moveTo>
                      <a:cubicBezTo>
                        <a:pt x="44" y="57"/>
                        <a:pt x="44" y="57"/>
                        <a:pt x="44" y="57"/>
                      </a:cubicBezTo>
                      <a:cubicBezTo>
                        <a:pt x="44" y="57"/>
                        <a:pt x="44" y="57"/>
                        <a:pt x="44" y="57"/>
                      </a:cubicBezTo>
                      <a:cubicBezTo>
                        <a:pt x="43" y="57"/>
                        <a:pt x="44" y="57"/>
                        <a:pt x="44" y="57"/>
                      </a:cubicBezTo>
                      <a:close/>
                      <a:moveTo>
                        <a:pt x="48" y="62"/>
                      </a:moveTo>
                      <a:cubicBezTo>
                        <a:pt x="48" y="62"/>
                        <a:pt x="48" y="61"/>
                        <a:pt x="48" y="61"/>
                      </a:cubicBezTo>
                      <a:cubicBezTo>
                        <a:pt x="48" y="62"/>
                        <a:pt x="48" y="62"/>
                        <a:pt x="48" y="62"/>
                      </a:cubicBezTo>
                      <a:cubicBezTo>
                        <a:pt x="48" y="62"/>
                        <a:pt x="48" y="62"/>
                        <a:pt x="48" y="62"/>
                      </a:cubicBezTo>
                      <a:close/>
                      <a:moveTo>
                        <a:pt x="44" y="57"/>
                      </a:moveTo>
                      <a:cubicBezTo>
                        <a:pt x="43" y="57"/>
                        <a:pt x="43" y="57"/>
                        <a:pt x="43" y="57"/>
                      </a:cubicBezTo>
                      <a:cubicBezTo>
                        <a:pt x="43" y="57"/>
                        <a:pt x="44" y="57"/>
                        <a:pt x="44" y="57"/>
                      </a:cubicBezTo>
                      <a:cubicBezTo>
                        <a:pt x="44" y="57"/>
                        <a:pt x="44" y="57"/>
                        <a:pt x="44" y="57"/>
                      </a:cubicBezTo>
                      <a:close/>
                      <a:moveTo>
                        <a:pt x="51" y="65"/>
                      </a:moveTo>
                      <a:cubicBezTo>
                        <a:pt x="51" y="65"/>
                        <a:pt x="52" y="66"/>
                        <a:pt x="52" y="66"/>
                      </a:cubicBezTo>
                      <a:cubicBezTo>
                        <a:pt x="52" y="66"/>
                        <a:pt x="52" y="66"/>
                        <a:pt x="51" y="66"/>
                      </a:cubicBezTo>
                      <a:cubicBezTo>
                        <a:pt x="51" y="66"/>
                        <a:pt x="51" y="66"/>
                        <a:pt x="51" y="65"/>
                      </a:cubicBezTo>
                      <a:close/>
                      <a:moveTo>
                        <a:pt x="59" y="78"/>
                      </a:moveTo>
                      <a:cubicBezTo>
                        <a:pt x="59" y="77"/>
                        <a:pt x="59" y="78"/>
                        <a:pt x="58" y="78"/>
                      </a:cubicBezTo>
                      <a:cubicBezTo>
                        <a:pt x="59" y="77"/>
                        <a:pt x="60" y="76"/>
                        <a:pt x="61" y="75"/>
                      </a:cubicBezTo>
                      <a:cubicBezTo>
                        <a:pt x="61" y="75"/>
                        <a:pt x="61" y="75"/>
                        <a:pt x="61" y="75"/>
                      </a:cubicBezTo>
                      <a:cubicBezTo>
                        <a:pt x="60" y="76"/>
                        <a:pt x="60" y="77"/>
                        <a:pt x="59" y="77"/>
                      </a:cubicBezTo>
                      <a:cubicBezTo>
                        <a:pt x="59" y="78"/>
                        <a:pt x="59" y="77"/>
                        <a:pt x="59" y="78"/>
                      </a:cubicBezTo>
                      <a:close/>
                      <a:moveTo>
                        <a:pt x="45" y="61"/>
                      </a:moveTo>
                      <a:cubicBezTo>
                        <a:pt x="45" y="61"/>
                        <a:pt x="45" y="61"/>
                        <a:pt x="45" y="61"/>
                      </a:cubicBezTo>
                      <a:cubicBezTo>
                        <a:pt x="45" y="61"/>
                        <a:pt x="44" y="61"/>
                        <a:pt x="45" y="61"/>
                      </a:cubicBezTo>
                      <a:cubicBezTo>
                        <a:pt x="45" y="61"/>
                        <a:pt x="45" y="61"/>
                        <a:pt x="45" y="61"/>
                      </a:cubicBezTo>
                      <a:cubicBezTo>
                        <a:pt x="44" y="61"/>
                        <a:pt x="44" y="61"/>
                        <a:pt x="44" y="61"/>
                      </a:cubicBezTo>
                      <a:cubicBezTo>
                        <a:pt x="44" y="61"/>
                        <a:pt x="44" y="60"/>
                        <a:pt x="45" y="60"/>
                      </a:cubicBezTo>
                      <a:cubicBezTo>
                        <a:pt x="45" y="60"/>
                        <a:pt x="45" y="60"/>
                        <a:pt x="45" y="60"/>
                      </a:cubicBezTo>
                      <a:cubicBezTo>
                        <a:pt x="45" y="60"/>
                        <a:pt x="45" y="61"/>
                        <a:pt x="45" y="61"/>
                      </a:cubicBezTo>
                      <a:cubicBezTo>
                        <a:pt x="46" y="61"/>
                        <a:pt x="45" y="60"/>
                        <a:pt x="46" y="60"/>
                      </a:cubicBezTo>
                      <a:cubicBezTo>
                        <a:pt x="46" y="61"/>
                        <a:pt x="45" y="62"/>
                        <a:pt x="45" y="61"/>
                      </a:cubicBezTo>
                      <a:close/>
                      <a:moveTo>
                        <a:pt x="44" y="61"/>
                      </a:moveTo>
                      <a:cubicBezTo>
                        <a:pt x="44" y="61"/>
                        <a:pt x="44" y="61"/>
                        <a:pt x="44" y="61"/>
                      </a:cubicBezTo>
                      <a:cubicBezTo>
                        <a:pt x="44" y="62"/>
                        <a:pt x="43" y="62"/>
                        <a:pt x="43" y="62"/>
                      </a:cubicBezTo>
                      <a:cubicBezTo>
                        <a:pt x="43" y="62"/>
                        <a:pt x="43" y="62"/>
                        <a:pt x="43" y="61"/>
                      </a:cubicBezTo>
                      <a:cubicBezTo>
                        <a:pt x="43" y="61"/>
                        <a:pt x="43" y="61"/>
                        <a:pt x="43" y="61"/>
                      </a:cubicBezTo>
                      <a:cubicBezTo>
                        <a:pt x="43" y="61"/>
                        <a:pt x="43" y="61"/>
                        <a:pt x="44" y="61"/>
                      </a:cubicBezTo>
                      <a:cubicBezTo>
                        <a:pt x="44" y="61"/>
                        <a:pt x="44" y="61"/>
                        <a:pt x="44" y="61"/>
                      </a:cubicBezTo>
                      <a:cubicBezTo>
                        <a:pt x="45" y="61"/>
                        <a:pt x="44" y="61"/>
                        <a:pt x="44" y="61"/>
                      </a:cubicBezTo>
                      <a:close/>
                      <a:moveTo>
                        <a:pt x="49" y="66"/>
                      </a:moveTo>
                      <a:cubicBezTo>
                        <a:pt x="50" y="66"/>
                        <a:pt x="50" y="67"/>
                        <a:pt x="50" y="67"/>
                      </a:cubicBezTo>
                      <a:cubicBezTo>
                        <a:pt x="49" y="67"/>
                        <a:pt x="49" y="67"/>
                        <a:pt x="49" y="67"/>
                      </a:cubicBezTo>
                      <a:cubicBezTo>
                        <a:pt x="49" y="67"/>
                        <a:pt x="49" y="67"/>
                        <a:pt x="49" y="66"/>
                      </a:cubicBezTo>
                      <a:close/>
                      <a:moveTo>
                        <a:pt x="45" y="62"/>
                      </a:moveTo>
                      <a:cubicBezTo>
                        <a:pt x="45" y="62"/>
                        <a:pt x="45" y="62"/>
                        <a:pt x="45" y="62"/>
                      </a:cubicBezTo>
                      <a:cubicBezTo>
                        <a:pt x="44" y="62"/>
                        <a:pt x="44" y="62"/>
                        <a:pt x="44" y="61"/>
                      </a:cubicBezTo>
                      <a:cubicBezTo>
                        <a:pt x="44" y="62"/>
                        <a:pt x="44" y="62"/>
                        <a:pt x="45" y="62"/>
                      </a:cubicBezTo>
                      <a:close/>
                      <a:moveTo>
                        <a:pt x="43" y="61"/>
                      </a:moveTo>
                      <a:cubicBezTo>
                        <a:pt x="42" y="61"/>
                        <a:pt x="43" y="60"/>
                        <a:pt x="43" y="60"/>
                      </a:cubicBezTo>
                      <a:cubicBezTo>
                        <a:pt x="43" y="60"/>
                        <a:pt x="43" y="61"/>
                        <a:pt x="43" y="61"/>
                      </a:cubicBezTo>
                      <a:close/>
                      <a:moveTo>
                        <a:pt x="42" y="60"/>
                      </a:moveTo>
                      <a:cubicBezTo>
                        <a:pt x="42" y="60"/>
                        <a:pt x="42" y="60"/>
                        <a:pt x="42" y="60"/>
                      </a:cubicBezTo>
                      <a:cubicBezTo>
                        <a:pt x="42" y="60"/>
                        <a:pt x="42" y="60"/>
                        <a:pt x="42" y="60"/>
                      </a:cubicBezTo>
                      <a:close/>
                      <a:moveTo>
                        <a:pt x="48" y="67"/>
                      </a:moveTo>
                      <a:cubicBezTo>
                        <a:pt x="48" y="67"/>
                        <a:pt x="48" y="67"/>
                        <a:pt x="48" y="67"/>
                      </a:cubicBezTo>
                      <a:cubicBezTo>
                        <a:pt x="47" y="67"/>
                        <a:pt x="48" y="67"/>
                        <a:pt x="48" y="67"/>
                      </a:cubicBezTo>
                      <a:cubicBezTo>
                        <a:pt x="48" y="67"/>
                        <a:pt x="48" y="67"/>
                        <a:pt x="48" y="67"/>
                      </a:cubicBezTo>
                      <a:close/>
                      <a:moveTo>
                        <a:pt x="40" y="60"/>
                      </a:moveTo>
                      <a:cubicBezTo>
                        <a:pt x="40" y="60"/>
                        <a:pt x="41" y="60"/>
                        <a:pt x="41" y="60"/>
                      </a:cubicBezTo>
                      <a:cubicBezTo>
                        <a:pt x="41" y="60"/>
                        <a:pt x="41" y="61"/>
                        <a:pt x="40" y="60"/>
                      </a:cubicBezTo>
                      <a:close/>
                      <a:moveTo>
                        <a:pt x="44" y="63"/>
                      </a:moveTo>
                      <a:cubicBezTo>
                        <a:pt x="44" y="63"/>
                        <a:pt x="44" y="63"/>
                        <a:pt x="44" y="63"/>
                      </a:cubicBezTo>
                      <a:cubicBezTo>
                        <a:pt x="44" y="63"/>
                        <a:pt x="44" y="63"/>
                        <a:pt x="44" y="63"/>
                      </a:cubicBezTo>
                      <a:cubicBezTo>
                        <a:pt x="44" y="63"/>
                        <a:pt x="44" y="63"/>
                        <a:pt x="44" y="63"/>
                      </a:cubicBezTo>
                      <a:close/>
                      <a:moveTo>
                        <a:pt x="41" y="61"/>
                      </a:moveTo>
                      <a:cubicBezTo>
                        <a:pt x="40" y="61"/>
                        <a:pt x="40" y="61"/>
                        <a:pt x="40" y="61"/>
                      </a:cubicBezTo>
                      <a:cubicBezTo>
                        <a:pt x="40" y="61"/>
                        <a:pt x="40" y="61"/>
                        <a:pt x="40" y="60"/>
                      </a:cubicBezTo>
                      <a:cubicBezTo>
                        <a:pt x="40" y="60"/>
                        <a:pt x="40" y="60"/>
                        <a:pt x="40" y="60"/>
                      </a:cubicBezTo>
                      <a:cubicBezTo>
                        <a:pt x="41" y="60"/>
                        <a:pt x="40" y="60"/>
                        <a:pt x="40" y="60"/>
                      </a:cubicBezTo>
                      <a:cubicBezTo>
                        <a:pt x="40" y="60"/>
                        <a:pt x="40" y="60"/>
                        <a:pt x="41" y="61"/>
                      </a:cubicBezTo>
                      <a:close/>
                      <a:moveTo>
                        <a:pt x="41" y="62"/>
                      </a:moveTo>
                      <a:cubicBezTo>
                        <a:pt x="41" y="61"/>
                        <a:pt x="41" y="61"/>
                        <a:pt x="41" y="61"/>
                      </a:cubicBezTo>
                      <a:cubicBezTo>
                        <a:pt x="42" y="61"/>
                        <a:pt x="41" y="62"/>
                        <a:pt x="41" y="62"/>
                      </a:cubicBezTo>
                      <a:close/>
                      <a:moveTo>
                        <a:pt x="48" y="69"/>
                      </a:moveTo>
                      <a:cubicBezTo>
                        <a:pt x="48" y="69"/>
                        <a:pt x="47" y="70"/>
                        <a:pt x="47" y="69"/>
                      </a:cubicBezTo>
                      <a:cubicBezTo>
                        <a:pt x="47" y="69"/>
                        <a:pt x="48" y="69"/>
                        <a:pt x="48" y="68"/>
                      </a:cubicBezTo>
                      <a:cubicBezTo>
                        <a:pt x="48" y="69"/>
                        <a:pt x="48" y="69"/>
                        <a:pt x="48" y="69"/>
                      </a:cubicBezTo>
                      <a:close/>
                      <a:moveTo>
                        <a:pt x="45" y="67"/>
                      </a:moveTo>
                      <a:cubicBezTo>
                        <a:pt x="45" y="66"/>
                        <a:pt x="45" y="66"/>
                        <a:pt x="45" y="66"/>
                      </a:cubicBezTo>
                      <a:cubicBezTo>
                        <a:pt x="45" y="66"/>
                        <a:pt x="45" y="66"/>
                        <a:pt x="45" y="66"/>
                      </a:cubicBezTo>
                      <a:cubicBezTo>
                        <a:pt x="45" y="66"/>
                        <a:pt x="46" y="67"/>
                        <a:pt x="45" y="67"/>
                      </a:cubicBezTo>
                      <a:cubicBezTo>
                        <a:pt x="45" y="67"/>
                        <a:pt x="45" y="67"/>
                        <a:pt x="45" y="67"/>
                      </a:cubicBezTo>
                      <a:close/>
                      <a:moveTo>
                        <a:pt x="44" y="66"/>
                      </a:moveTo>
                      <a:cubicBezTo>
                        <a:pt x="44" y="66"/>
                        <a:pt x="44" y="65"/>
                        <a:pt x="44" y="65"/>
                      </a:cubicBezTo>
                      <a:cubicBezTo>
                        <a:pt x="44" y="65"/>
                        <a:pt x="44" y="65"/>
                        <a:pt x="44" y="65"/>
                      </a:cubicBezTo>
                      <a:cubicBezTo>
                        <a:pt x="44" y="66"/>
                        <a:pt x="44" y="66"/>
                        <a:pt x="44" y="66"/>
                      </a:cubicBezTo>
                      <a:close/>
                      <a:moveTo>
                        <a:pt x="43" y="65"/>
                      </a:moveTo>
                      <a:cubicBezTo>
                        <a:pt x="44" y="65"/>
                        <a:pt x="43" y="65"/>
                        <a:pt x="43" y="65"/>
                      </a:cubicBezTo>
                      <a:cubicBezTo>
                        <a:pt x="43" y="65"/>
                        <a:pt x="43" y="65"/>
                        <a:pt x="43" y="65"/>
                      </a:cubicBezTo>
                      <a:close/>
                      <a:moveTo>
                        <a:pt x="43" y="66"/>
                      </a:moveTo>
                      <a:cubicBezTo>
                        <a:pt x="43" y="66"/>
                        <a:pt x="43" y="66"/>
                        <a:pt x="43" y="66"/>
                      </a:cubicBezTo>
                      <a:cubicBezTo>
                        <a:pt x="42" y="65"/>
                        <a:pt x="43" y="66"/>
                        <a:pt x="43" y="65"/>
                      </a:cubicBezTo>
                      <a:cubicBezTo>
                        <a:pt x="43" y="66"/>
                        <a:pt x="43" y="66"/>
                        <a:pt x="43" y="66"/>
                      </a:cubicBezTo>
                      <a:close/>
                      <a:moveTo>
                        <a:pt x="45" y="68"/>
                      </a:moveTo>
                      <a:cubicBezTo>
                        <a:pt x="45" y="68"/>
                        <a:pt x="45" y="68"/>
                        <a:pt x="45" y="68"/>
                      </a:cubicBezTo>
                      <a:cubicBezTo>
                        <a:pt x="45" y="68"/>
                        <a:pt x="45" y="68"/>
                        <a:pt x="45" y="68"/>
                      </a:cubicBezTo>
                      <a:cubicBezTo>
                        <a:pt x="45" y="68"/>
                        <a:pt x="45" y="68"/>
                        <a:pt x="45" y="68"/>
                      </a:cubicBezTo>
                      <a:cubicBezTo>
                        <a:pt x="45" y="68"/>
                        <a:pt x="44" y="69"/>
                        <a:pt x="44" y="69"/>
                      </a:cubicBezTo>
                      <a:cubicBezTo>
                        <a:pt x="44" y="69"/>
                        <a:pt x="44" y="70"/>
                        <a:pt x="43" y="70"/>
                      </a:cubicBezTo>
                      <a:cubicBezTo>
                        <a:pt x="43" y="69"/>
                        <a:pt x="44" y="68"/>
                        <a:pt x="45" y="67"/>
                      </a:cubicBezTo>
                      <a:cubicBezTo>
                        <a:pt x="45" y="68"/>
                        <a:pt x="45" y="68"/>
                        <a:pt x="45" y="68"/>
                      </a:cubicBezTo>
                      <a:close/>
                      <a:moveTo>
                        <a:pt x="39" y="62"/>
                      </a:moveTo>
                      <a:cubicBezTo>
                        <a:pt x="39" y="62"/>
                        <a:pt x="39" y="62"/>
                        <a:pt x="39" y="62"/>
                      </a:cubicBezTo>
                      <a:cubicBezTo>
                        <a:pt x="39" y="62"/>
                        <a:pt x="39" y="62"/>
                        <a:pt x="38" y="62"/>
                      </a:cubicBezTo>
                      <a:cubicBezTo>
                        <a:pt x="39" y="62"/>
                        <a:pt x="38" y="61"/>
                        <a:pt x="39" y="61"/>
                      </a:cubicBezTo>
                      <a:cubicBezTo>
                        <a:pt x="39" y="61"/>
                        <a:pt x="39" y="61"/>
                        <a:pt x="39" y="62"/>
                      </a:cubicBezTo>
                      <a:close/>
                      <a:moveTo>
                        <a:pt x="43" y="67"/>
                      </a:moveTo>
                      <a:cubicBezTo>
                        <a:pt x="44" y="67"/>
                        <a:pt x="43" y="66"/>
                        <a:pt x="44" y="66"/>
                      </a:cubicBezTo>
                      <a:cubicBezTo>
                        <a:pt x="44" y="67"/>
                        <a:pt x="44" y="67"/>
                        <a:pt x="43" y="67"/>
                      </a:cubicBezTo>
                      <a:close/>
                      <a:moveTo>
                        <a:pt x="40" y="63"/>
                      </a:moveTo>
                      <a:cubicBezTo>
                        <a:pt x="40" y="63"/>
                        <a:pt x="40" y="63"/>
                        <a:pt x="40" y="63"/>
                      </a:cubicBezTo>
                      <a:cubicBezTo>
                        <a:pt x="40" y="63"/>
                        <a:pt x="40" y="63"/>
                        <a:pt x="40" y="63"/>
                      </a:cubicBezTo>
                      <a:cubicBezTo>
                        <a:pt x="40" y="63"/>
                        <a:pt x="40" y="63"/>
                        <a:pt x="40" y="63"/>
                      </a:cubicBezTo>
                      <a:cubicBezTo>
                        <a:pt x="40" y="63"/>
                        <a:pt x="40" y="63"/>
                        <a:pt x="40" y="63"/>
                      </a:cubicBezTo>
                      <a:close/>
                      <a:moveTo>
                        <a:pt x="39" y="62"/>
                      </a:moveTo>
                      <a:cubicBezTo>
                        <a:pt x="39" y="62"/>
                        <a:pt x="39" y="62"/>
                        <a:pt x="39" y="62"/>
                      </a:cubicBezTo>
                      <a:cubicBezTo>
                        <a:pt x="39" y="62"/>
                        <a:pt x="39" y="63"/>
                        <a:pt x="39" y="62"/>
                      </a:cubicBezTo>
                      <a:close/>
                      <a:moveTo>
                        <a:pt x="50" y="73"/>
                      </a:moveTo>
                      <a:cubicBezTo>
                        <a:pt x="50" y="73"/>
                        <a:pt x="50" y="73"/>
                        <a:pt x="49" y="74"/>
                      </a:cubicBezTo>
                      <a:cubicBezTo>
                        <a:pt x="49" y="73"/>
                        <a:pt x="50" y="73"/>
                        <a:pt x="49" y="73"/>
                      </a:cubicBezTo>
                      <a:cubicBezTo>
                        <a:pt x="50" y="73"/>
                        <a:pt x="50" y="73"/>
                        <a:pt x="50" y="73"/>
                      </a:cubicBezTo>
                      <a:close/>
                      <a:moveTo>
                        <a:pt x="47" y="70"/>
                      </a:moveTo>
                      <a:cubicBezTo>
                        <a:pt x="47" y="70"/>
                        <a:pt x="47" y="70"/>
                        <a:pt x="46" y="70"/>
                      </a:cubicBezTo>
                      <a:cubicBezTo>
                        <a:pt x="46" y="70"/>
                        <a:pt x="46" y="70"/>
                        <a:pt x="47" y="70"/>
                      </a:cubicBezTo>
                      <a:cubicBezTo>
                        <a:pt x="47" y="70"/>
                        <a:pt x="47" y="70"/>
                        <a:pt x="47" y="70"/>
                      </a:cubicBezTo>
                      <a:close/>
                      <a:moveTo>
                        <a:pt x="38" y="62"/>
                      </a:moveTo>
                      <a:cubicBezTo>
                        <a:pt x="38" y="62"/>
                        <a:pt x="38" y="62"/>
                        <a:pt x="38" y="62"/>
                      </a:cubicBezTo>
                      <a:cubicBezTo>
                        <a:pt x="39" y="62"/>
                        <a:pt x="38" y="62"/>
                        <a:pt x="38" y="62"/>
                      </a:cubicBezTo>
                      <a:close/>
                      <a:moveTo>
                        <a:pt x="43" y="66"/>
                      </a:moveTo>
                      <a:cubicBezTo>
                        <a:pt x="43" y="67"/>
                        <a:pt x="43" y="67"/>
                        <a:pt x="43" y="67"/>
                      </a:cubicBezTo>
                      <a:cubicBezTo>
                        <a:pt x="43" y="67"/>
                        <a:pt x="42" y="67"/>
                        <a:pt x="42" y="67"/>
                      </a:cubicBezTo>
                      <a:cubicBezTo>
                        <a:pt x="42" y="66"/>
                        <a:pt x="43" y="67"/>
                        <a:pt x="43" y="66"/>
                      </a:cubicBezTo>
                      <a:close/>
                      <a:moveTo>
                        <a:pt x="40" y="65"/>
                      </a:moveTo>
                      <a:cubicBezTo>
                        <a:pt x="40" y="65"/>
                        <a:pt x="40" y="64"/>
                        <a:pt x="40" y="64"/>
                      </a:cubicBezTo>
                      <a:cubicBezTo>
                        <a:pt x="40" y="65"/>
                        <a:pt x="40" y="65"/>
                        <a:pt x="40" y="65"/>
                      </a:cubicBezTo>
                      <a:close/>
                      <a:moveTo>
                        <a:pt x="46" y="70"/>
                      </a:moveTo>
                      <a:cubicBezTo>
                        <a:pt x="46" y="71"/>
                        <a:pt x="46" y="71"/>
                        <a:pt x="46" y="71"/>
                      </a:cubicBezTo>
                      <a:cubicBezTo>
                        <a:pt x="46" y="71"/>
                        <a:pt x="46" y="71"/>
                        <a:pt x="46" y="71"/>
                      </a:cubicBezTo>
                      <a:cubicBezTo>
                        <a:pt x="45" y="71"/>
                        <a:pt x="46" y="70"/>
                        <a:pt x="46" y="70"/>
                      </a:cubicBezTo>
                      <a:close/>
                      <a:moveTo>
                        <a:pt x="49" y="74"/>
                      </a:moveTo>
                      <a:cubicBezTo>
                        <a:pt x="49" y="74"/>
                        <a:pt x="49" y="74"/>
                        <a:pt x="49" y="74"/>
                      </a:cubicBezTo>
                      <a:cubicBezTo>
                        <a:pt x="49" y="74"/>
                        <a:pt x="48" y="74"/>
                        <a:pt x="49" y="74"/>
                      </a:cubicBezTo>
                      <a:close/>
                      <a:moveTo>
                        <a:pt x="40" y="67"/>
                      </a:moveTo>
                      <a:cubicBezTo>
                        <a:pt x="40" y="67"/>
                        <a:pt x="40" y="67"/>
                        <a:pt x="40" y="67"/>
                      </a:cubicBezTo>
                      <a:cubicBezTo>
                        <a:pt x="40" y="67"/>
                        <a:pt x="40" y="67"/>
                        <a:pt x="40" y="67"/>
                      </a:cubicBezTo>
                      <a:close/>
                      <a:moveTo>
                        <a:pt x="48" y="76"/>
                      </a:moveTo>
                      <a:cubicBezTo>
                        <a:pt x="48" y="76"/>
                        <a:pt x="48" y="76"/>
                        <a:pt x="49" y="76"/>
                      </a:cubicBezTo>
                      <a:cubicBezTo>
                        <a:pt x="48" y="76"/>
                        <a:pt x="48" y="76"/>
                        <a:pt x="48" y="76"/>
                      </a:cubicBezTo>
                      <a:close/>
                      <a:moveTo>
                        <a:pt x="47" y="75"/>
                      </a:moveTo>
                      <a:cubicBezTo>
                        <a:pt x="47" y="75"/>
                        <a:pt x="47" y="75"/>
                        <a:pt x="47" y="75"/>
                      </a:cubicBezTo>
                      <a:cubicBezTo>
                        <a:pt x="47" y="76"/>
                        <a:pt x="47" y="75"/>
                        <a:pt x="47" y="75"/>
                      </a:cubicBezTo>
                      <a:close/>
                      <a:moveTo>
                        <a:pt x="45" y="75"/>
                      </a:moveTo>
                      <a:cubicBezTo>
                        <a:pt x="45" y="74"/>
                        <a:pt x="45" y="75"/>
                        <a:pt x="45" y="75"/>
                      </a:cubicBezTo>
                      <a:cubicBezTo>
                        <a:pt x="46" y="75"/>
                        <a:pt x="45" y="75"/>
                        <a:pt x="45" y="75"/>
                      </a:cubicBezTo>
                      <a:close/>
                      <a:moveTo>
                        <a:pt x="40" y="69"/>
                      </a:moveTo>
                      <a:cubicBezTo>
                        <a:pt x="40" y="69"/>
                        <a:pt x="40" y="69"/>
                        <a:pt x="40" y="70"/>
                      </a:cubicBezTo>
                      <a:cubicBezTo>
                        <a:pt x="39" y="69"/>
                        <a:pt x="40" y="69"/>
                        <a:pt x="40" y="69"/>
                      </a:cubicBezTo>
                      <a:close/>
                      <a:moveTo>
                        <a:pt x="47" y="80"/>
                      </a:moveTo>
                      <a:cubicBezTo>
                        <a:pt x="48" y="80"/>
                        <a:pt x="48" y="79"/>
                        <a:pt x="48" y="79"/>
                      </a:cubicBezTo>
                      <a:cubicBezTo>
                        <a:pt x="48" y="79"/>
                        <a:pt x="48" y="79"/>
                        <a:pt x="48" y="79"/>
                      </a:cubicBezTo>
                      <a:cubicBezTo>
                        <a:pt x="48" y="80"/>
                        <a:pt x="49" y="79"/>
                        <a:pt x="48" y="79"/>
                      </a:cubicBezTo>
                      <a:cubicBezTo>
                        <a:pt x="48" y="78"/>
                        <a:pt x="49" y="79"/>
                        <a:pt x="49" y="79"/>
                      </a:cubicBezTo>
                      <a:cubicBezTo>
                        <a:pt x="49" y="79"/>
                        <a:pt x="49" y="79"/>
                        <a:pt x="49" y="79"/>
                      </a:cubicBezTo>
                      <a:cubicBezTo>
                        <a:pt x="49" y="79"/>
                        <a:pt x="49" y="79"/>
                        <a:pt x="49" y="80"/>
                      </a:cubicBezTo>
                      <a:cubicBezTo>
                        <a:pt x="49" y="80"/>
                        <a:pt x="49" y="80"/>
                        <a:pt x="49" y="80"/>
                      </a:cubicBezTo>
                      <a:cubicBezTo>
                        <a:pt x="49" y="80"/>
                        <a:pt x="48" y="80"/>
                        <a:pt x="48" y="80"/>
                      </a:cubicBezTo>
                      <a:cubicBezTo>
                        <a:pt x="48" y="80"/>
                        <a:pt x="48" y="80"/>
                        <a:pt x="47" y="80"/>
                      </a:cubicBezTo>
                      <a:cubicBezTo>
                        <a:pt x="47" y="80"/>
                        <a:pt x="48" y="81"/>
                        <a:pt x="47" y="81"/>
                      </a:cubicBezTo>
                      <a:cubicBezTo>
                        <a:pt x="47" y="80"/>
                        <a:pt x="47" y="80"/>
                        <a:pt x="47" y="80"/>
                      </a:cubicBezTo>
                      <a:cubicBezTo>
                        <a:pt x="47" y="80"/>
                        <a:pt x="47" y="80"/>
                        <a:pt x="47" y="80"/>
                      </a:cubicBezTo>
                      <a:cubicBezTo>
                        <a:pt x="47" y="80"/>
                        <a:pt x="47" y="79"/>
                        <a:pt x="47" y="79"/>
                      </a:cubicBezTo>
                      <a:cubicBezTo>
                        <a:pt x="47" y="79"/>
                        <a:pt x="47" y="79"/>
                        <a:pt x="47" y="80"/>
                      </a:cubicBezTo>
                      <a:close/>
                      <a:moveTo>
                        <a:pt x="45" y="75"/>
                      </a:moveTo>
                      <a:cubicBezTo>
                        <a:pt x="45" y="75"/>
                        <a:pt x="45" y="75"/>
                        <a:pt x="45" y="75"/>
                      </a:cubicBezTo>
                      <a:close/>
                      <a:moveTo>
                        <a:pt x="46" y="77"/>
                      </a:moveTo>
                      <a:cubicBezTo>
                        <a:pt x="46" y="77"/>
                        <a:pt x="46" y="77"/>
                        <a:pt x="46" y="77"/>
                      </a:cubicBezTo>
                      <a:cubicBezTo>
                        <a:pt x="46" y="77"/>
                        <a:pt x="46" y="76"/>
                        <a:pt x="46" y="76"/>
                      </a:cubicBezTo>
                      <a:cubicBezTo>
                        <a:pt x="46" y="77"/>
                        <a:pt x="46" y="77"/>
                        <a:pt x="46" y="77"/>
                      </a:cubicBezTo>
                      <a:cubicBezTo>
                        <a:pt x="47" y="77"/>
                        <a:pt x="46" y="77"/>
                        <a:pt x="46" y="77"/>
                      </a:cubicBezTo>
                      <a:close/>
                      <a:moveTo>
                        <a:pt x="48" y="78"/>
                      </a:moveTo>
                      <a:cubicBezTo>
                        <a:pt x="48" y="78"/>
                        <a:pt x="47" y="78"/>
                        <a:pt x="47" y="78"/>
                      </a:cubicBezTo>
                      <a:cubicBezTo>
                        <a:pt x="47" y="78"/>
                        <a:pt x="47" y="78"/>
                        <a:pt x="48" y="78"/>
                      </a:cubicBezTo>
                      <a:close/>
                      <a:moveTo>
                        <a:pt x="48" y="78"/>
                      </a:moveTo>
                      <a:cubicBezTo>
                        <a:pt x="48" y="79"/>
                        <a:pt x="48" y="78"/>
                        <a:pt x="48" y="79"/>
                      </a:cubicBezTo>
                      <a:cubicBezTo>
                        <a:pt x="47" y="78"/>
                        <a:pt x="48" y="78"/>
                        <a:pt x="48" y="78"/>
                      </a:cubicBezTo>
                      <a:close/>
                      <a:moveTo>
                        <a:pt x="51" y="82"/>
                      </a:moveTo>
                      <a:cubicBezTo>
                        <a:pt x="51" y="81"/>
                        <a:pt x="51" y="81"/>
                        <a:pt x="51" y="81"/>
                      </a:cubicBezTo>
                      <a:cubicBezTo>
                        <a:pt x="51" y="81"/>
                        <a:pt x="51" y="81"/>
                        <a:pt x="51" y="82"/>
                      </a:cubicBezTo>
                      <a:cubicBezTo>
                        <a:pt x="51" y="82"/>
                        <a:pt x="51" y="81"/>
                        <a:pt x="51" y="82"/>
                      </a:cubicBezTo>
                      <a:close/>
                      <a:moveTo>
                        <a:pt x="51" y="82"/>
                      </a:moveTo>
                      <a:cubicBezTo>
                        <a:pt x="51" y="82"/>
                        <a:pt x="51" y="82"/>
                        <a:pt x="52" y="83"/>
                      </a:cubicBezTo>
                      <a:cubicBezTo>
                        <a:pt x="51" y="83"/>
                        <a:pt x="51" y="83"/>
                        <a:pt x="51" y="83"/>
                      </a:cubicBezTo>
                      <a:cubicBezTo>
                        <a:pt x="51" y="82"/>
                        <a:pt x="51" y="82"/>
                        <a:pt x="52" y="82"/>
                      </a:cubicBezTo>
                      <a:cubicBezTo>
                        <a:pt x="52" y="82"/>
                        <a:pt x="51" y="82"/>
                        <a:pt x="51" y="82"/>
                      </a:cubicBezTo>
                      <a:close/>
                      <a:moveTo>
                        <a:pt x="40" y="71"/>
                      </a:moveTo>
                      <a:cubicBezTo>
                        <a:pt x="39" y="71"/>
                        <a:pt x="40" y="71"/>
                        <a:pt x="40" y="71"/>
                      </a:cubicBezTo>
                      <a:cubicBezTo>
                        <a:pt x="41" y="71"/>
                        <a:pt x="40" y="71"/>
                        <a:pt x="40" y="71"/>
                      </a:cubicBezTo>
                      <a:close/>
                      <a:moveTo>
                        <a:pt x="48" y="79"/>
                      </a:moveTo>
                      <a:cubicBezTo>
                        <a:pt x="48" y="79"/>
                        <a:pt x="48" y="79"/>
                        <a:pt x="47" y="79"/>
                      </a:cubicBezTo>
                      <a:cubicBezTo>
                        <a:pt x="47" y="79"/>
                        <a:pt x="47" y="79"/>
                        <a:pt x="48" y="79"/>
                      </a:cubicBezTo>
                      <a:close/>
                      <a:moveTo>
                        <a:pt x="46" y="77"/>
                      </a:moveTo>
                      <a:cubicBezTo>
                        <a:pt x="46" y="77"/>
                        <a:pt x="45" y="77"/>
                        <a:pt x="45" y="77"/>
                      </a:cubicBezTo>
                      <a:cubicBezTo>
                        <a:pt x="45" y="77"/>
                        <a:pt x="45" y="77"/>
                        <a:pt x="46" y="77"/>
                      </a:cubicBezTo>
                      <a:close/>
                      <a:moveTo>
                        <a:pt x="34" y="66"/>
                      </a:moveTo>
                      <a:cubicBezTo>
                        <a:pt x="34" y="66"/>
                        <a:pt x="33" y="65"/>
                        <a:pt x="34" y="65"/>
                      </a:cubicBezTo>
                      <a:cubicBezTo>
                        <a:pt x="34" y="65"/>
                        <a:pt x="34" y="65"/>
                        <a:pt x="34" y="66"/>
                      </a:cubicBezTo>
                      <a:close/>
                      <a:moveTo>
                        <a:pt x="40" y="72"/>
                      </a:moveTo>
                      <a:cubicBezTo>
                        <a:pt x="40" y="72"/>
                        <a:pt x="40" y="72"/>
                        <a:pt x="41" y="73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0" y="72"/>
                        <a:pt x="40" y="72"/>
                        <a:pt x="40" y="72"/>
                      </a:cubicBezTo>
                      <a:close/>
                      <a:moveTo>
                        <a:pt x="33" y="66"/>
                      </a:moveTo>
                      <a:cubicBezTo>
                        <a:pt x="33" y="66"/>
                        <a:pt x="33" y="65"/>
                        <a:pt x="33" y="65"/>
                      </a:cubicBezTo>
                      <a:cubicBezTo>
                        <a:pt x="34" y="66"/>
                        <a:pt x="33" y="66"/>
                        <a:pt x="33" y="66"/>
                      </a:cubicBezTo>
                      <a:close/>
                      <a:moveTo>
                        <a:pt x="43" y="77"/>
                      </a:moveTo>
                      <a:cubicBezTo>
                        <a:pt x="44" y="77"/>
                        <a:pt x="43" y="76"/>
                        <a:pt x="43" y="76"/>
                      </a:cubicBezTo>
                      <a:cubicBezTo>
                        <a:pt x="43" y="77"/>
                        <a:pt x="43" y="77"/>
                        <a:pt x="44" y="76"/>
                      </a:cubicBezTo>
                      <a:cubicBezTo>
                        <a:pt x="44" y="77"/>
                        <a:pt x="44" y="77"/>
                        <a:pt x="44" y="77"/>
                      </a:cubicBezTo>
                      <a:cubicBezTo>
                        <a:pt x="44" y="77"/>
                        <a:pt x="43" y="77"/>
                        <a:pt x="43" y="77"/>
                      </a:cubicBezTo>
                      <a:cubicBezTo>
                        <a:pt x="43" y="77"/>
                        <a:pt x="43" y="77"/>
                        <a:pt x="43" y="77"/>
                      </a:cubicBezTo>
                      <a:close/>
                      <a:moveTo>
                        <a:pt x="49" y="83"/>
                      </a:moveTo>
                      <a:cubicBezTo>
                        <a:pt x="49" y="83"/>
                        <a:pt x="49" y="83"/>
                        <a:pt x="49" y="83"/>
                      </a:cubicBezTo>
                      <a:cubicBezTo>
                        <a:pt x="49" y="83"/>
                        <a:pt x="49" y="83"/>
                        <a:pt x="49" y="83"/>
                      </a:cubicBezTo>
                      <a:cubicBezTo>
                        <a:pt x="49" y="83"/>
                        <a:pt x="49" y="82"/>
                        <a:pt x="49" y="82"/>
                      </a:cubicBezTo>
                      <a:cubicBezTo>
                        <a:pt x="49" y="83"/>
                        <a:pt x="49" y="82"/>
                        <a:pt x="49" y="83"/>
                      </a:cubicBezTo>
                      <a:close/>
                      <a:moveTo>
                        <a:pt x="42" y="76"/>
                      </a:moveTo>
                      <a:cubicBezTo>
                        <a:pt x="42" y="76"/>
                        <a:pt x="42" y="76"/>
                        <a:pt x="42" y="76"/>
                      </a:cubicBezTo>
                      <a:cubicBezTo>
                        <a:pt x="42" y="76"/>
                        <a:pt x="42" y="76"/>
                        <a:pt x="42" y="76"/>
                      </a:cubicBezTo>
                      <a:cubicBezTo>
                        <a:pt x="42" y="76"/>
                        <a:pt x="42" y="75"/>
                        <a:pt x="42" y="75"/>
                      </a:cubicBezTo>
                      <a:cubicBezTo>
                        <a:pt x="42" y="76"/>
                        <a:pt x="42" y="76"/>
                        <a:pt x="42" y="76"/>
                      </a:cubicBezTo>
                      <a:close/>
                      <a:moveTo>
                        <a:pt x="48" y="82"/>
                      </a:moveTo>
                      <a:cubicBezTo>
                        <a:pt x="48" y="82"/>
                        <a:pt x="48" y="83"/>
                        <a:pt x="48" y="83"/>
                      </a:cubicBezTo>
                      <a:cubicBezTo>
                        <a:pt x="48" y="83"/>
                        <a:pt x="48" y="83"/>
                        <a:pt x="48" y="83"/>
                      </a:cubicBezTo>
                      <a:cubicBezTo>
                        <a:pt x="48" y="83"/>
                        <a:pt x="47" y="83"/>
                        <a:pt x="47" y="83"/>
                      </a:cubicBezTo>
                      <a:cubicBezTo>
                        <a:pt x="48" y="83"/>
                        <a:pt x="47" y="82"/>
                        <a:pt x="48" y="82"/>
                      </a:cubicBezTo>
                      <a:cubicBezTo>
                        <a:pt x="48" y="82"/>
                        <a:pt x="48" y="82"/>
                        <a:pt x="48" y="82"/>
                      </a:cubicBezTo>
                      <a:cubicBezTo>
                        <a:pt x="48" y="82"/>
                        <a:pt x="48" y="82"/>
                        <a:pt x="48" y="83"/>
                      </a:cubicBezTo>
                      <a:cubicBezTo>
                        <a:pt x="48" y="82"/>
                        <a:pt x="48" y="83"/>
                        <a:pt x="48" y="82"/>
                      </a:cubicBezTo>
                      <a:close/>
                      <a:moveTo>
                        <a:pt x="50" y="84"/>
                      </a:moveTo>
                      <a:cubicBezTo>
                        <a:pt x="49" y="84"/>
                        <a:pt x="50" y="84"/>
                        <a:pt x="50" y="84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lose/>
                      <a:moveTo>
                        <a:pt x="47" y="81"/>
                      </a:moveTo>
                      <a:cubicBezTo>
                        <a:pt x="47" y="81"/>
                        <a:pt x="47" y="81"/>
                        <a:pt x="47" y="81"/>
                      </a:cubicBezTo>
                      <a:cubicBezTo>
                        <a:pt x="47" y="81"/>
                        <a:pt x="47" y="81"/>
                        <a:pt x="47" y="81"/>
                      </a:cubicBezTo>
                      <a:cubicBezTo>
                        <a:pt x="47" y="81"/>
                        <a:pt x="47" y="81"/>
                        <a:pt x="47" y="81"/>
                      </a:cubicBezTo>
                      <a:cubicBezTo>
                        <a:pt x="47" y="81"/>
                        <a:pt x="47" y="81"/>
                        <a:pt x="47" y="81"/>
                      </a:cubicBezTo>
                      <a:close/>
                      <a:moveTo>
                        <a:pt x="39" y="74"/>
                      </a:moveTo>
                      <a:cubicBezTo>
                        <a:pt x="39" y="74"/>
                        <a:pt x="39" y="74"/>
                        <a:pt x="39" y="74"/>
                      </a:cubicBezTo>
                      <a:cubicBezTo>
                        <a:pt x="39" y="73"/>
                        <a:pt x="40" y="74"/>
                        <a:pt x="39" y="73"/>
                      </a:cubicBezTo>
                      <a:cubicBezTo>
                        <a:pt x="39" y="73"/>
                        <a:pt x="40" y="74"/>
                        <a:pt x="40" y="73"/>
                      </a:cubicBezTo>
                      <a:cubicBezTo>
                        <a:pt x="40" y="74"/>
                        <a:pt x="39" y="74"/>
                        <a:pt x="39" y="74"/>
                      </a:cubicBezTo>
                      <a:close/>
                      <a:moveTo>
                        <a:pt x="46" y="80"/>
                      </a:moveTo>
                      <a:cubicBezTo>
                        <a:pt x="46" y="80"/>
                        <a:pt x="45" y="80"/>
                        <a:pt x="45" y="80"/>
                      </a:cubicBezTo>
                      <a:cubicBezTo>
                        <a:pt x="45" y="80"/>
                        <a:pt x="46" y="80"/>
                        <a:pt x="46" y="80"/>
                      </a:cubicBezTo>
                      <a:close/>
                      <a:moveTo>
                        <a:pt x="47" y="81"/>
                      </a:moveTo>
                      <a:cubicBezTo>
                        <a:pt x="47" y="82"/>
                        <a:pt x="46" y="81"/>
                        <a:pt x="46" y="81"/>
                      </a:cubicBezTo>
                      <a:cubicBezTo>
                        <a:pt x="46" y="81"/>
                        <a:pt x="46" y="81"/>
                        <a:pt x="47" y="81"/>
                      </a:cubicBezTo>
                      <a:close/>
                      <a:moveTo>
                        <a:pt x="42" y="77"/>
                      </a:moveTo>
                      <a:cubicBezTo>
                        <a:pt x="42" y="77"/>
                        <a:pt x="41" y="77"/>
                        <a:pt x="41" y="77"/>
                      </a:cubicBezTo>
                      <a:cubicBezTo>
                        <a:pt x="41" y="77"/>
                        <a:pt x="41" y="77"/>
                        <a:pt x="41" y="77"/>
                      </a:cubicBezTo>
                      <a:cubicBezTo>
                        <a:pt x="41" y="77"/>
                        <a:pt x="41" y="77"/>
                        <a:pt x="41" y="77"/>
                      </a:cubicBezTo>
                      <a:cubicBezTo>
                        <a:pt x="41" y="77"/>
                        <a:pt x="41" y="77"/>
                        <a:pt x="41" y="77"/>
                      </a:cubicBezTo>
                      <a:cubicBezTo>
                        <a:pt x="41" y="77"/>
                        <a:pt x="41" y="77"/>
                        <a:pt x="41" y="77"/>
                      </a:cubicBezTo>
                      <a:cubicBezTo>
                        <a:pt x="41" y="77"/>
                        <a:pt x="40" y="77"/>
                        <a:pt x="40" y="77"/>
                      </a:cubicBezTo>
                      <a:cubicBezTo>
                        <a:pt x="40" y="77"/>
                        <a:pt x="40" y="77"/>
                        <a:pt x="40" y="77"/>
                      </a:cubicBezTo>
                      <a:cubicBezTo>
                        <a:pt x="40" y="77"/>
                        <a:pt x="41" y="77"/>
                        <a:pt x="41" y="77"/>
                      </a:cubicBezTo>
                      <a:cubicBezTo>
                        <a:pt x="41" y="76"/>
                        <a:pt x="40" y="76"/>
                        <a:pt x="40" y="76"/>
                      </a:cubicBezTo>
                      <a:cubicBezTo>
                        <a:pt x="41" y="76"/>
                        <a:pt x="41" y="76"/>
                        <a:pt x="41" y="77"/>
                      </a:cubicBezTo>
                      <a:cubicBezTo>
                        <a:pt x="41" y="76"/>
                        <a:pt x="41" y="76"/>
                        <a:pt x="41" y="76"/>
                      </a:cubicBezTo>
                      <a:cubicBezTo>
                        <a:pt x="41" y="76"/>
                        <a:pt x="41" y="76"/>
                        <a:pt x="41" y="77"/>
                      </a:cubicBezTo>
                      <a:cubicBezTo>
                        <a:pt x="41" y="77"/>
                        <a:pt x="41" y="76"/>
                        <a:pt x="41" y="77"/>
                      </a:cubicBezTo>
                      <a:cubicBezTo>
                        <a:pt x="41" y="76"/>
                        <a:pt x="41" y="76"/>
                        <a:pt x="41" y="76"/>
                      </a:cubicBezTo>
                      <a:cubicBezTo>
                        <a:pt x="41" y="76"/>
                        <a:pt x="41" y="77"/>
                        <a:pt x="42" y="77"/>
                      </a:cubicBezTo>
                      <a:close/>
                      <a:moveTo>
                        <a:pt x="45" y="82"/>
                      </a:moveTo>
                      <a:cubicBezTo>
                        <a:pt x="45" y="82"/>
                        <a:pt x="46" y="82"/>
                        <a:pt x="47" y="82"/>
                      </a:cubicBezTo>
                      <a:cubicBezTo>
                        <a:pt x="47" y="82"/>
                        <a:pt x="46" y="82"/>
                        <a:pt x="45" y="82"/>
                      </a:cubicBezTo>
                      <a:close/>
                      <a:moveTo>
                        <a:pt x="43" y="78"/>
                      </a:moveTo>
                      <a:cubicBezTo>
                        <a:pt x="42" y="78"/>
                        <a:pt x="43" y="78"/>
                        <a:pt x="43" y="78"/>
                      </a:cubicBezTo>
                      <a:cubicBezTo>
                        <a:pt x="43" y="78"/>
                        <a:pt x="43" y="78"/>
                        <a:pt x="43" y="78"/>
                      </a:cubicBezTo>
                      <a:close/>
                      <a:moveTo>
                        <a:pt x="49" y="85"/>
                      </a:moveTo>
                      <a:cubicBezTo>
                        <a:pt x="49" y="85"/>
                        <a:pt x="49" y="85"/>
                        <a:pt x="49" y="85"/>
                      </a:cubicBezTo>
                      <a:cubicBezTo>
                        <a:pt x="49" y="85"/>
                        <a:pt x="49" y="85"/>
                        <a:pt x="49" y="85"/>
                      </a:cubicBezTo>
                      <a:close/>
                      <a:moveTo>
                        <a:pt x="41" y="77"/>
                      </a:moveTo>
                      <a:cubicBezTo>
                        <a:pt x="40" y="77"/>
                        <a:pt x="41" y="77"/>
                        <a:pt x="41" y="77"/>
                      </a:cubicBezTo>
                      <a:cubicBezTo>
                        <a:pt x="41" y="77"/>
                        <a:pt x="41" y="77"/>
                        <a:pt x="41" y="77"/>
                      </a:cubicBezTo>
                      <a:close/>
                      <a:moveTo>
                        <a:pt x="43" y="80"/>
                      </a:moveTo>
                      <a:cubicBezTo>
                        <a:pt x="43" y="80"/>
                        <a:pt x="43" y="79"/>
                        <a:pt x="43" y="80"/>
                      </a:cubicBezTo>
                      <a:cubicBezTo>
                        <a:pt x="42" y="79"/>
                        <a:pt x="43" y="79"/>
                        <a:pt x="42" y="79"/>
                      </a:cubicBezTo>
                      <a:cubicBezTo>
                        <a:pt x="43" y="79"/>
                        <a:pt x="43" y="79"/>
                        <a:pt x="43" y="79"/>
                      </a:cubicBezTo>
                      <a:cubicBezTo>
                        <a:pt x="43" y="79"/>
                        <a:pt x="43" y="79"/>
                        <a:pt x="43" y="80"/>
                      </a:cubicBezTo>
                      <a:close/>
                      <a:moveTo>
                        <a:pt x="45" y="81"/>
                      </a:moveTo>
                      <a:cubicBezTo>
                        <a:pt x="45" y="82"/>
                        <a:pt x="44" y="81"/>
                        <a:pt x="44" y="81"/>
                      </a:cubicBezTo>
                      <a:cubicBezTo>
                        <a:pt x="44" y="81"/>
                        <a:pt x="44" y="81"/>
                        <a:pt x="44" y="81"/>
                      </a:cubicBezTo>
                      <a:cubicBezTo>
                        <a:pt x="44" y="81"/>
                        <a:pt x="44" y="81"/>
                        <a:pt x="44" y="81"/>
                      </a:cubicBezTo>
                      <a:cubicBezTo>
                        <a:pt x="44" y="81"/>
                        <a:pt x="45" y="81"/>
                        <a:pt x="45" y="81"/>
                      </a:cubicBezTo>
                      <a:close/>
                      <a:moveTo>
                        <a:pt x="48" y="86"/>
                      </a:moveTo>
                      <a:cubicBezTo>
                        <a:pt x="48" y="86"/>
                        <a:pt x="48" y="86"/>
                        <a:pt x="48" y="86"/>
                      </a:cubicBezTo>
                      <a:cubicBezTo>
                        <a:pt x="49" y="86"/>
                        <a:pt x="48" y="86"/>
                        <a:pt x="49" y="86"/>
                      </a:cubicBezTo>
                      <a:cubicBezTo>
                        <a:pt x="49" y="86"/>
                        <a:pt x="48" y="86"/>
                        <a:pt x="48" y="86"/>
                      </a:cubicBezTo>
                      <a:close/>
                      <a:moveTo>
                        <a:pt x="48" y="86"/>
                      </a:moveTo>
                      <a:cubicBezTo>
                        <a:pt x="48" y="86"/>
                        <a:pt x="48" y="86"/>
                        <a:pt x="47" y="85"/>
                      </a:cubicBezTo>
                      <a:cubicBezTo>
                        <a:pt x="47" y="85"/>
                        <a:pt x="48" y="86"/>
                        <a:pt x="48" y="86"/>
                      </a:cubicBezTo>
                      <a:close/>
                      <a:moveTo>
                        <a:pt x="49" y="87"/>
                      </a:moveTo>
                      <a:cubicBezTo>
                        <a:pt x="49" y="87"/>
                        <a:pt x="49" y="87"/>
                        <a:pt x="48" y="87"/>
                      </a:cubicBezTo>
                      <a:cubicBezTo>
                        <a:pt x="48" y="86"/>
                        <a:pt x="49" y="86"/>
                        <a:pt x="49" y="86"/>
                      </a:cubicBezTo>
                      <a:cubicBezTo>
                        <a:pt x="49" y="87"/>
                        <a:pt x="49" y="87"/>
                        <a:pt x="49" y="87"/>
                      </a:cubicBezTo>
                      <a:close/>
                      <a:moveTo>
                        <a:pt x="37" y="75"/>
                      </a:moveTo>
                      <a:cubicBezTo>
                        <a:pt x="37" y="75"/>
                        <a:pt x="37" y="74"/>
                        <a:pt x="37" y="74"/>
                      </a:cubicBezTo>
                      <a:cubicBezTo>
                        <a:pt x="37" y="75"/>
                        <a:pt x="37" y="75"/>
                        <a:pt x="37" y="75"/>
                      </a:cubicBezTo>
                      <a:close/>
                      <a:moveTo>
                        <a:pt x="38" y="76"/>
                      </a:moveTo>
                      <a:cubicBezTo>
                        <a:pt x="38" y="76"/>
                        <a:pt x="38" y="76"/>
                        <a:pt x="38" y="76"/>
                      </a:cubicBezTo>
                      <a:cubicBezTo>
                        <a:pt x="38" y="76"/>
                        <a:pt x="38" y="76"/>
                        <a:pt x="38" y="76"/>
                      </a:cubicBezTo>
                      <a:cubicBezTo>
                        <a:pt x="38" y="76"/>
                        <a:pt x="38" y="76"/>
                        <a:pt x="38" y="76"/>
                      </a:cubicBezTo>
                      <a:cubicBezTo>
                        <a:pt x="38" y="76"/>
                        <a:pt x="38" y="76"/>
                        <a:pt x="38" y="76"/>
                      </a:cubicBezTo>
                      <a:cubicBezTo>
                        <a:pt x="39" y="76"/>
                        <a:pt x="38" y="76"/>
                        <a:pt x="38" y="76"/>
                      </a:cubicBezTo>
                      <a:close/>
                      <a:moveTo>
                        <a:pt x="37" y="76"/>
                      </a:moveTo>
                      <a:cubicBezTo>
                        <a:pt x="37" y="76"/>
                        <a:pt x="38" y="75"/>
                        <a:pt x="38" y="76"/>
                      </a:cubicBezTo>
                      <a:cubicBezTo>
                        <a:pt x="38" y="76"/>
                        <a:pt x="37" y="76"/>
                        <a:pt x="38" y="76"/>
                      </a:cubicBezTo>
                      <a:cubicBezTo>
                        <a:pt x="38" y="76"/>
                        <a:pt x="37" y="76"/>
                        <a:pt x="37" y="76"/>
                      </a:cubicBezTo>
                      <a:close/>
                      <a:moveTo>
                        <a:pt x="39" y="77"/>
                      </a:moveTo>
                      <a:cubicBezTo>
                        <a:pt x="39" y="77"/>
                        <a:pt x="39" y="77"/>
                        <a:pt x="39" y="77"/>
                      </a:cubicBezTo>
                      <a:cubicBezTo>
                        <a:pt x="39" y="77"/>
                        <a:pt x="39" y="77"/>
                        <a:pt x="38" y="77"/>
                      </a:cubicBezTo>
                      <a:cubicBezTo>
                        <a:pt x="38" y="77"/>
                        <a:pt x="39" y="77"/>
                        <a:pt x="39" y="77"/>
                      </a:cubicBezTo>
                      <a:cubicBezTo>
                        <a:pt x="39" y="77"/>
                        <a:pt x="39" y="77"/>
                        <a:pt x="39" y="77"/>
                      </a:cubicBezTo>
                      <a:close/>
                      <a:moveTo>
                        <a:pt x="33" y="72"/>
                      </a:moveTo>
                      <a:cubicBezTo>
                        <a:pt x="33" y="71"/>
                        <a:pt x="33" y="71"/>
                        <a:pt x="33" y="71"/>
                      </a:cubicBezTo>
                      <a:cubicBezTo>
                        <a:pt x="33" y="71"/>
                        <a:pt x="34" y="72"/>
                        <a:pt x="33" y="72"/>
                      </a:cubicBezTo>
                      <a:close/>
                      <a:moveTo>
                        <a:pt x="45" y="84"/>
                      </a:moveTo>
                      <a:cubicBezTo>
                        <a:pt x="45" y="84"/>
                        <a:pt x="45" y="84"/>
                        <a:pt x="45" y="84"/>
                      </a:cubicBezTo>
                      <a:cubicBezTo>
                        <a:pt x="45" y="84"/>
                        <a:pt x="45" y="84"/>
                        <a:pt x="45" y="84"/>
                      </a:cubicBezTo>
                      <a:cubicBezTo>
                        <a:pt x="45" y="84"/>
                        <a:pt x="45" y="84"/>
                        <a:pt x="45" y="84"/>
                      </a:cubicBezTo>
                      <a:cubicBezTo>
                        <a:pt x="45" y="84"/>
                        <a:pt x="45" y="84"/>
                        <a:pt x="45" y="84"/>
                      </a:cubicBezTo>
                      <a:close/>
                      <a:moveTo>
                        <a:pt x="48" y="87"/>
                      </a:moveTo>
                      <a:cubicBezTo>
                        <a:pt x="48" y="87"/>
                        <a:pt x="48" y="88"/>
                        <a:pt x="47" y="87"/>
                      </a:cubicBezTo>
                      <a:cubicBezTo>
                        <a:pt x="47" y="87"/>
                        <a:pt x="48" y="87"/>
                        <a:pt x="48" y="87"/>
                      </a:cubicBezTo>
                      <a:close/>
                      <a:moveTo>
                        <a:pt x="47" y="87"/>
                      </a:moveTo>
                      <a:cubicBezTo>
                        <a:pt x="47" y="87"/>
                        <a:pt x="47" y="87"/>
                        <a:pt x="47" y="87"/>
                      </a:cubicBezTo>
                      <a:cubicBezTo>
                        <a:pt x="47" y="87"/>
                        <a:pt x="47" y="87"/>
                        <a:pt x="47" y="87"/>
                      </a:cubicBezTo>
                      <a:close/>
                      <a:moveTo>
                        <a:pt x="45" y="84"/>
                      </a:moveTo>
                      <a:cubicBezTo>
                        <a:pt x="45" y="84"/>
                        <a:pt x="45" y="84"/>
                        <a:pt x="44" y="84"/>
                      </a:cubicBezTo>
                      <a:cubicBezTo>
                        <a:pt x="44" y="84"/>
                        <a:pt x="45" y="84"/>
                        <a:pt x="45" y="84"/>
                      </a:cubicBezTo>
                      <a:close/>
                      <a:moveTo>
                        <a:pt x="46" y="86"/>
                      </a:moveTo>
                      <a:cubicBezTo>
                        <a:pt x="46" y="86"/>
                        <a:pt x="46" y="86"/>
                        <a:pt x="46" y="86"/>
                      </a:cubicBezTo>
                      <a:cubicBezTo>
                        <a:pt x="46" y="86"/>
                        <a:pt x="46" y="86"/>
                        <a:pt x="46" y="86"/>
                      </a:cubicBezTo>
                      <a:cubicBezTo>
                        <a:pt x="46" y="86"/>
                        <a:pt x="46" y="85"/>
                        <a:pt x="46" y="85"/>
                      </a:cubicBezTo>
                      <a:cubicBezTo>
                        <a:pt x="46" y="86"/>
                        <a:pt x="47" y="86"/>
                        <a:pt x="46" y="86"/>
                      </a:cubicBezTo>
                      <a:close/>
                      <a:moveTo>
                        <a:pt x="37" y="78"/>
                      </a:moveTo>
                      <a:cubicBezTo>
                        <a:pt x="37" y="78"/>
                        <a:pt x="37" y="78"/>
                        <a:pt x="36" y="77"/>
                      </a:cubicBezTo>
                      <a:cubicBezTo>
                        <a:pt x="37" y="78"/>
                        <a:pt x="37" y="77"/>
                        <a:pt x="37" y="77"/>
                      </a:cubicBezTo>
                      <a:cubicBezTo>
                        <a:pt x="37" y="77"/>
                        <a:pt x="37" y="77"/>
                        <a:pt x="37" y="77"/>
                      </a:cubicBezTo>
                      <a:cubicBezTo>
                        <a:pt x="37" y="78"/>
                        <a:pt x="37" y="78"/>
                        <a:pt x="37" y="78"/>
                      </a:cubicBezTo>
                      <a:close/>
                      <a:moveTo>
                        <a:pt x="37" y="78"/>
                      </a:moveTo>
                      <a:cubicBezTo>
                        <a:pt x="36" y="78"/>
                        <a:pt x="37" y="78"/>
                        <a:pt x="36" y="78"/>
                      </a:cubicBezTo>
                      <a:cubicBezTo>
                        <a:pt x="36" y="78"/>
                        <a:pt x="36" y="78"/>
                        <a:pt x="36" y="78"/>
                      </a:cubicBezTo>
                      <a:cubicBezTo>
                        <a:pt x="36" y="77"/>
                        <a:pt x="37" y="78"/>
                        <a:pt x="37" y="78"/>
                      </a:cubicBezTo>
                      <a:cubicBezTo>
                        <a:pt x="37" y="78"/>
                        <a:pt x="37" y="78"/>
                        <a:pt x="37" y="78"/>
                      </a:cubicBezTo>
                      <a:close/>
                      <a:moveTo>
                        <a:pt x="40" y="83"/>
                      </a:moveTo>
                      <a:cubicBezTo>
                        <a:pt x="40" y="83"/>
                        <a:pt x="40" y="83"/>
                        <a:pt x="40" y="83"/>
                      </a:cubicBezTo>
                      <a:cubicBezTo>
                        <a:pt x="41" y="83"/>
                        <a:pt x="40" y="83"/>
                        <a:pt x="40" y="83"/>
                      </a:cubicBezTo>
                      <a:close/>
                      <a:moveTo>
                        <a:pt x="30" y="72"/>
                      </a:moveTo>
                      <a:cubicBezTo>
                        <a:pt x="30" y="72"/>
                        <a:pt x="30" y="72"/>
                        <a:pt x="30" y="72"/>
                      </a:cubicBezTo>
                      <a:cubicBezTo>
                        <a:pt x="30" y="72"/>
                        <a:pt x="30" y="73"/>
                        <a:pt x="30" y="72"/>
                      </a:cubicBezTo>
                      <a:close/>
                      <a:moveTo>
                        <a:pt x="36" y="79"/>
                      </a:moveTo>
                      <a:cubicBezTo>
                        <a:pt x="36" y="79"/>
                        <a:pt x="36" y="79"/>
                        <a:pt x="36" y="79"/>
                      </a:cubicBezTo>
                      <a:cubicBezTo>
                        <a:pt x="36" y="79"/>
                        <a:pt x="36" y="79"/>
                        <a:pt x="36" y="79"/>
                      </a:cubicBezTo>
                      <a:close/>
                      <a:moveTo>
                        <a:pt x="35" y="79"/>
                      </a:moveTo>
                      <a:cubicBezTo>
                        <a:pt x="35" y="79"/>
                        <a:pt x="35" y="79"/>
                        <a:pt x="35" y="79"/>
                      </a:cubicBezTo>
                      <a:cubicBezTo>
                        <a:pt x="36" y="79"/>
                        <a:pt x="35" y="79"/>
                        <a:pt x="36" y="79"/>
                      </a:cubicBezTo>
                      <a:cubicBezTo>
                        <a:pt x="35" y="80"/>
                        <a:pt x="35" y="79"/>
                        <a:pt x="35" y="79"/>
                      </a:cubicBezTo>
                      <a:close/>
                      <a:moveTo>
                        <a:pt x="29" y="74"/>
                      </a:moveTo>
                      <a:cubicBezTo>
                        <a:pt x="29" y="74"/>
                        <a:pt x="29" y="74"/>
                        <a:pt x="29" y="74"/>
                      </a:cubicBezTo>
                      <a:cubicBezTo>
                        <a:pt x="28" y="73"/>
                        <a:pt x="29" y="74"/>
                        <a:pt x="29" y="73"/>
                      </a:cubicBezTo>
                      <a:cubicBezTo>
                        <a:pt x="29" y="73"/>
                        <a:pt x="29" y="74"/>
                        <a:pt x="29" y="74"/>
                      </a:cubicBezTo>
                      <a:close/>
                      <a:moveTo>
                        <a:pt x="36" y="80"/>
                      </a:moveTo>
                      <a:cubicBezTo>
                        <a:pt x="36" y="81"/>
                        <a:pt x="36" y="81"/>
                        <a:pt x="36" y="81"/>
                      </a:cubicBezTo>
                      <a:cubicBezTo>
                        <a:pt x="35" y="80"/>
                        <a:pt x="36" y="81"/>
                        <a:pt x="36" y="80"/>
                      </a:cubicBezTo>
                      <a:close/>
                      <a:moveTo>
                        <a:pt x="34" y="79"/>
                      </a:moveTo>
                      <a:cubicBezTo>
                        <a:pt x="34" y="79"/>
                        <a:pt x="34" y="79"/>
                        <a:pt x="34" y="79"/>
                      </a:cubicBezTo>
                      <a:cubicBezTo>
                        <a:pt x="34" y="79"/>
                        <a:pt x="34" y="79"/>
                        <a:pt x="34" y="79"/>
                      </a:cubicBezTo>
                      <a:close/>
                      <a:moveTo>
                        <a:pt x="35" y="79"/>
                      </a:moveTo>
                      <a:cubicBezTo>
                        <a:pt x="35" y="80"/>
                        <a:pt x="34" y="80"/>
                        <a:pt x="35" y="79"/>
                      </a:cubicBezTo>
                      <a:close/>
                      <a:moveTo>
                        <a:pt x="27" y="72"/>
                      </a:moveTo>
                      <a:cubicBezTo>
                        <a:pt x="27" y="72"/>
                        <a:pt x="27" y="72"/>
                        <a:pt x="27" y="72"/>
                      </a:cubicBezTo>
                      <a:cubicBezTo>
                        <a:pt x="28" y="72"/>
                        <a:pt x="26" y="73"/>
                        <a:pt x="27" y="72"/>
                      </a:cubicBezTo>
                      <a:close/>
                      <a:moveTo>
                        <a:pt x="38" y="84"/>
                      </a:moveTo>
                      <a:cubicBezTo>
                        <a:pt x="37" y="84"/>
                        <a:pt x="38" y="84"/>
                        <a:pt x="38" y="84"/>
                      </a:cubicBezTo>
                      <a:cubicBezTo>
                        <a:pt x="38" y="84"/>
                        <a:pt x="38" y="84"/>
                        <a:pt x="38" y="84"/>
                      </a:cubicBezTo>
                      <a:close/>
                      <a:moveTo>
                        <a:pt x="38" y="87"/>
                      </a:moveTo>
                      <a:cubicBezTo>
                        <a:pt x="38" y="87"/>
                        <a:pt x="39" y="87"/>
                        <a:pt x="39" y="87"/>
                      </a:cubicBezTo>
                      <a:cubicBezTo>
                        <a:pt x="39" y="87"/>
                        <a:pt x="39" y="87"/>
                        <a:pt x="38" y="87"/>
                      </a:cubicBezTo>
                      <a:close/>
                      <a:moveTo>
                        <a:pt x="30" y="79"/>
                      </a:moveTo>
                      <a:cubicBezTo>
                        <a:pt x="30" y="79"/>
                        <a:pt x="30" y="79"/>
                        <a:pt x="30" y="79"/>
                      </a:cubicBezTo>
                      <a:cubicBezTo>
                        <a:pt x="30" y="79"/>
                        <a:pt x="30" y="79"/>
                        <a:pt x="30" y="79"/>
                      </a:cubicBezTo>
                      <a:close/>
                      <a:moveTo>
                        <a:pt x="32" y="82"/>
                      </a:moveTo>
                      <a:cubicBezTo>
                        <a:pt x="32" y="81"/>
                        <a:pt x="32" y="81"/>
                        <a:pt x="33" y="81"/>
                      </a:cubicBezTo>
                      <a:cubicBezTo>
                        <a:pt x="33" y="82"/>
                        <a:pt x="32" y="82"/>
                        <a:pt x="32" y="82"/>
                      </a:cubicBezTo>
                      <a:close/>
                      <a:moveTo>
                        <a:pt x="40" y="89"/>
                      </a:moveTo>
                      <a:cubicBezTo>
                        <a:pt x="40" y="89"/>
                        <a:pt x="39" y="89"/>
                        <a:pt x="39" y="89"/>
                      </a:cubicBezTo>
                      <a:cubicBezTo>
                        <a:pt x="40" y="89"/>
                        <a:pt x="40" y="89"/>
                        <a:pt x="40" y="89"/>
                      </a:cubicBezTo>
                      <a:cubicBezTo>
                        <a:pt x="40" y="89"/>
                        <a:pt x="40" y="89"/>
                        <a:pt x="40" y="89"/>
                      </a:cubicBezTo>
                      <a:close/>
                      <a:moveTo>
                        <a:pt x="38" y="88"/>
                      </a:moveTo>
                      <a:cubicBezTo>
                        <a:pt x="38" y="88"/>
                        <a:pt x="38" y="88"/>
                        <a:pt x="38" y="88"/>
                      </a:cubicBezTo>
                      <a:cubicBezTo>
                        <a:pt x="37" y="88"/>
                        <a:pt x="38" y="88"/>
                        <a:pt x="38" y="88"/>
                      </a:cubicBezTo>
                      <a:close/>
                      <a:moveTo>
                        <a:pt x="40" y="91"/>
                      </a:moveTo>
                      <a:cubicBezTo>
                        <a:pt x="40" y="91"/>
                        <a:pt x="41" y="91"/>
                        <a:pt x="41" y="91"/>
                      </a:cubicBezTo>
                      <a:cubicBezTo>
                        <a:pt x="41" y="91"/>
                        <a:pt x="41" y="91"/>
                        <a:pt x="41" y="91"/>
                      </a:cubicBezTo>
                      <a:cubicBezTo>
                        <a:pt x="40" y="91"/>
                        <a:pt x="41" y="91"/>
                        <a:pt x="40" y="91"/>
                      </a:cubicBezTo>
                      <a:close/>
                      <a:moveTo>
                        <a:pt x="29" y="80"/>
                      </a:moveTo>
                      <a:cubicBezTo>
                        <a:pt x="29" y="80"/>
                        <a:pt x="29" y="80"/>
                        <a:pt x="29" y="80"/>
                      </a:cubicBezTo>
                      <a:cubicBezTo>
                        <a:pt x="30" y="80"/>
                        <a:pt x="29" y="80"/>
                        <a:pt x="29" y="80"/>
                      </a:cubicBezTo>
                      <a:close/>
                      <a:moveTo>
                        <a:pt x="42" y="94"/>
                      </a:moveTo>
                      <a:cubicBezTo>
                        <a:pt x="42" y="94"/>
                        <a:pt x="42" y="93"/>
                        <a:pt x="42" y="94"/>
                      </a:cubicBezTo>
                      <a:cubicBezTo>
                        <a:pt x="42" y="94"/>
                        <a:pt x="42" y="94"/>
                        <a:pt x="42" y="94"/>
                      </a:cubicBezTo>
                      <a:close/>
                      <a:moveTo>
                        <a:pt x="38" y="89"/>
                      </a:moveTo>
                      <a:cubicBezTo>
                        <a:pt x="38" y="89"/>
                        <a:pt x="38" y="89"/>
                        <a:pt x="37" y="89"/>
                      </a:cubicBezTo>
                      <a:cubicBezTo>
                        <a:pt x="37" y="89"/>
                        <a:pt x="38" y="89"/>
                        <a:pt x="38" y="89"/>
                      </a:cubicBezTo>
                      <a:close/>
                      <a:moveTo>
                        <a:pt x="28" y="84"/>
                      </a:moveTo>
                      <a:cubicBezTo>
                        <a:pt x="28" y="84"/>
                        <a:pt x="28" y="84"/>
                        <a:pt x="27" y="84"/>
                      </a:cubicBezTo>
                      <a:cubicBezTo>
                        <a:pt x="27" y="84"/>
                        <a:pt x="28" y="84"/>
                        <a:pt x="28" y="84"/>
                      </a:cubicBezTo>
                      <a:close/>
                      <a:moveTo>
                        <a:pt x="32" y="95"/>
                      </a:moveTo>
                      <a:cubicBezTo>
                        <a:pt x="32" y="96"/>
                        <a:pt x="32" y="96"/>
                        <a:pt x="32" y="96"/>
                      </a:cubicBezTo>
                      <a:cubicBezTo>
                        <a:pt x="31" y="96"/>
                        <a:pt x="32" y="96"/>
                        <a:pt x="32" y="95"/>
                      </a:cubicBezTo>
                      <a:close/>
                      <a:moveTo>
                        <a:pt x="25" y="89"/>
                      </a:moveTo>
                      <a:cubicBezTo>
                        <a:pt x="25" y="89"/>
                        <a:pt x="25" y="89"/>
                        <a:pt x="24" y="89"/>
                      </a:cubicBezTo>
                      <a:cubicBezTo>
                        <a:pt x="24" y="89"/>
                        <a:pt x="25" y="89"/>
                        <a:pt x="25" y="89"/>
                      </a:cubicBezTo>
                      <a:close/>
                      <a:moveTo>
                        <a:pt x="32" y="98"/>
                      </a:moveTo>
                      <a:cubicBezTo>
                        <a:pt x="31" y="97"/>
                        <a:pt x="31" y="98"/>
                        <a:pt x="31" y="97"/>
                      </a:cubicBezTo>
                      <a:cubicBezTo>
                        <a:pt x="31" y="97"/>
                        <a:pt x="31" y="97"/>
                        <a:pt x="31" y="97"/>
                      </a:cubicBezTo>
                      <a:cubicBezTo>
                        <a:pt x="31" y="97"/>
                        <a:pt x="31" y="97"/>
                        <a:pt x="31" y="97"/>
                      </a:cubicBezTo>
                      <a:cubicBezTo>
                        <a:pt x="32" y="97"/>
                        <a:pt x="32" y="98"/>
                        <a:pt x="32" y="98"/>
                      </a:cubicBezTo>
                      <a:close/>
                      <a:moveTo>
                        <a:pt x="29" y="100"/>
                      </a:moveTo>
                      <a:cubicBezTo>
                        <a:pt x="29" y="100"/>
                        <a:pt x="28" y="100"/>
                        <a:pt x="28" y="100"/>
                      </a:cubicBezTo>
                      <a:cubicBezTo>
                        <a:pt x="28" y="99"/>
                        <a:pt x="29" y="100"/>
                        <a:pt x="29" y="100"/>
                      </a:cubicBezTo>
                      <a:close/>
                      <a:moveTo>
                        <a:pt x="30" y="103"/>
                      </a:moveTo>
                      <a:cubicBezTo>
                        <a:pt x="30" y="103"/>
                        <a:pt x="30" y="103"/>
                        <a:pt x="30" y="103"/>
                      </a:cubicBezTo>
                      <a:cubicBezTo>
                        <a:pt x="29" y="103"/>
                        <a:pt x="30" y="103"/>
                        <a:pt x="30" y="103"/>
                      </a:cubicBezTo>
                      <a:close/>
                      <a:moveTo>
                        <a:pt x="28" y="104"/>
                      </a:moveTo>
                      <a:cubicBezTo>
                        <a:pt x="29" y="104"/>
                        <a:pt x="28" y="104"/>
                        <a:pt x="29" y="104"/>
                      </a:cubicBezTo>
                      <a:cubicBezTo>
                        <a:pt x="29" y="105"/>
                        <a:pt x="28" y="104"/>
                        <a:pt x="28" y="104"/>
                      </a:cubicBezTo>
                      <a:close/>
                      <a:moveTo>
                        <a:pt x="28" y="104"/>
                      </a:moveTo>
                      <a:cubicBezTo>
                        <a:pt x="29" y="104"/>
                        <a:pt x="28" y="104"/>
                        <a:pt x="29" y="105"/>
                      </a:cubicBezTo>
                      <a:cubicBezTo>
                        <a:pt x="28" y="105"/>
                        <a:pt x="28" y="105"/>
                        <a:pt x="28" y="105"/>
                      </a:cubicBezTo>
                      <a:cubicBezTo>
                        <a:pt x="28" y="104"/>
                        <a:pt x="28" y="104"/>
                        <a:pt x="28" y="104"/>
                      </a:cubicBezTo>
                      <a:close/>
                      <a:moveTo>
                        <a:pt x="27" y="103"/>
                      </a:moveTo>
                      <a:cubicBezTo>
                        <a:pt x="26" y="103"/>
                        <a:pt x="26" y="103"/>
                        <a:pt x="26" y="103"/>
                      </a:cubicBezTo>
                      <a:cubicBezTo>
                        <a:pt x="26" y="103"/>
                        <a:pt x="27" y="103"/>
                        <a:pt x="27" y="103"/>
                      </a:cubicBezTo>
                      <a:cubicBezTo>
                        <a:pt x="27" y="103"/>
                        <a:pt x="27" y="103"/>
                        <a:pt x="27" y="103"/>
                      </a:cubicBezTo>
                      <a:close/>
                      <a:moveTo>
                        <a:pt x="22" y="100"/>
                      </a:moveTo>
                      <a:cubicBezTo>
                        <a:pt x="22" y="100"/>
                        <a:pt x="22" y="100"/>
                        <a:pt x="22" y="100"/>
                      </a:cubicBezTo>
                      <a:cubicBezTo>
                        <a:pt x="23" y="100"/>
                        <a:pt x="22" y="100"/>
                        <a:pt x="22" y="100"/>
                      </a:cubicBezTo>
                      <a:close/>
                      <a:moveTo>
                        <a:pt x="26" y="107"/>
                      </a:moveTo>
                      <a:cubicBezTo>
                        <a:pt x="26" y="107"/>
                        <a:pt x="25" y="107"/>
                        <a:pt x="26" y="107"/>
                      </a:cubicBezTo>
                      <a:cubicBezTo>
                        <a:pt x="26" y="106"/>
                        <a:pt x="27" y="106"/>
                        <a:pt x="27" y="105"/>
                      </a:cubicBezTo>
                      <a:cubicBezTo>
                        <a:pt x="27" y="106"/>
                        <a:pt x="26" y="107"/>
                        <a:pt x="26" y="107"/>
                      </a:cubicBezTo>
                      <a:close/>
                      <a:moveTo>
                        <a:pt x="21" y="101"/>
                      </a:moveTo>
                      <a:cubicBezTo>
                        <a:pt x="21" y="100"/>
                        <a:pt x="21" y="100"/>
                        <a:pt x="21" y="100"/>
                      </a:cubicBezTo>
                      <a:cubicBezTo>
                        <a:pt x="21" y="101"/>
                        <a:pt x="21" y="101"/>
                        <a:pt x="21" y="101"/>
                      </a:cubicBezTo>
                      <a:close/>
                      <a:moveTo>
                        <a:pt x="26" y="107"/>
                      </a:moveTo>
                      <a:cubicBezTo>
                        <a:pt x="26" y="108"/>
                        <a:pt x="25" y="108"/>
                        <a:pt x="25" y="108"/>
                      </a:cubicBezTo>
                      <a:cubicBezTo>
                        <a:pt x="24" y="108"/>
                        <a:pt x="25" y="107"/>
                        <a:pt x="26" y="107"/>
                      </a:cubicBezTo>
                      <a:close/>
                      <a:moveTo>
                        <a:pt x="24" y="110"/>
                      </a:moveTo>
                      <a:cubicBezTo>
                        <a:pt x="24" y="110"/>
                        <a:pt x="24" y="110"/>
                        <a:pt x="24" y="110"/>
                      </a:cubicBezTo>
                      <a:cubicBezTo>
                        <a:pt x="24" y="110"/>
                        <a:pt x="25" y="110"/>
                        <a:pt x="25" y="110"/>
                      </a:cubicBezTo>
                      <a:cubicBezTo>
                        <a:pt x="25" y="110"/>
                        <a:pt x="24" y="111"/>
                        <a:pt x="24" y="110"/>
                      </a:cubicBezTo>
                      <a:close/>
                      <a:moveTo>
                        <a:pt x="24" y="110"/>
                      </a:moveTo>
                      <a:cubicBezTo>
                        <a:pt x="24" y="111"/>
                        <a:pt x="24" y="111"/>
                        <a:pt x="24" y="111"/>
                      </a:cubicBezTo>
                      <a:cubicBezTo>
                        <a:pt x="24" y="110"/>
                        <a:pt x="24" y="110"/>
                        <a:pt x="24" y="110"/>
                      </a:cubicBezTo>
                      <a:close/>
                      <a:moveTo>
                        <a:pt x="22" y="109"/>
                      </a:moveTo>
                      <a:cubicBezTo>
                        <a:pt x="22" y="109"/>
                        <a:pt x="22" y="109"/>
                        <a:pt x="21" y="108"/>
                      </a:cubicBezTo>
                      <a:cubicBezTo>
                        <a:pt x="22" y="108"/>
                        <a:pt x="21" y="108"/>
                        <a:pt x="21" y="108"/>
                      </a:cubicBezTo>
                      <a:cubicBezTo>
                        <a:pt x="22" y="108"/>
                        <a:pt x="22" y="108"/>
                        <a:pt x="22" y="108"/>
                      </a:cubicBezTo>
                      <a:cubicBezTo>
                        <a:pt x="22" y="108"/>
                        <a:pt x="22" y="108"/>
                        <a:pt x="22" y="108"/>
                      </a:cubicBezTo>
                      <a:cubicBezTo>
                        <a:pt x="22" y="109"/>
                        <a:pt x="21" y="108"/>
                        <a:pt x="22" y="109"/>
                      </a:cubicBezTo>
                      <a:close/>
                      <a:moveTo>
                        <a:pt x="14" y="100"/>
                      </a:moveTo>
                      <a:cubicBezTo>
                        <a:pt x="14" y="100"/>
                        <a:pt x="14" y="100"/>
                        <a:pt x="14" y="100"/>
                      </a:cubicBezTo>
                      <a:cubicBezTo>
                        <a:pt x="14" y="100"/>
                        <a:pt x="14" y="100"/>
                        <a:pt x="14" y="100"/>
                      </a:cubicBezTo>
                      <a:close/>
                      <a:moveTo>
                        <a:pt x="20" y="108"/>
                      </a:moveTo>
                      <a:cubicBezTo>
                        <a:pt x="20" y="107"/>
                        <a:pt x="20" y="107"/>
                        <a:pt x="20" y="107"/>
                      </a:cubicBezTo>
                      <a:cubicBezTo>
                        <a:pt x="20" y="107"/>
                        <a:pt x="20" y="108"/>
                        <a:pt x="20" y="108"/>
                      </a:cubicBezTo>
                      <a:close/>
                      <a:moveTo>
                        <a:pt x="22" y="110"/>
                      </a:moveTo>
                      <a:cubicBezTo>
                        <a:pt x="22" y="110"/>
                        <a:pt x="22" y="110"/>
                        <a:pt x="22" y="110"/>
                      </a:cubicBezTo>
                      <a:cubicBezTo>
                        <a:pt x="22" y="110"/>
                        <a:pt x="22" y="109"/>
                        <a:pt x="22" y="110"/>
                      </a:cubicBezTo>
                      <a:close/>
                      <a:moveTo>
                        <a:pt x="21" y="109"/>
                      </a:moveTo>
                      <a:cubicBezTo>
                        <a:pt x="21" y="109"/>
                        <a:pt x="22" y="109"/>
                        <a:pt x="22" y="109"/>
                      </a:cubicBezTo>
                      <a:cubicBezTo>
                        <a:pt x="22" y="110"/>
                        <a:pt x="21" y="110"/>
                        <a:pt x="21" y="110"/>
                      </a:cubicBezTo>
                      <a:cubicBezTo>
                        <a:pt x="21" y="109"/>
                        <a:pt x="22" y="110"/>
                        <a:pt x="21" y="109"/>
                      </a:cubicBezTo>
                      <a:close/>
                      <a:moveTo>
                        <a:pt x="19" y="108"/>
                      </a:moveTo>
                      <a:cubicBezTo>
                        <a:pt x="19" y="108"/>
                        <a:pt x="19" y="108"/>
                        <a:pt x="19" y="108"/>
                      </a:cubicBezTo>
                      <a:cubicBezTo>
                        <a:pt x="19" y="108"/>
                        <a:pt x="19" y="108"/>
                        <a:pt x="19" y="108"/>
                      </a:cubicBezTo>
                      <a:close/>
                      <a:moveTo>
                        <a:pt x="20" y="109"/>
                      </a:moveTo>
                      <a:cubicBezTo>
                        <a:pt x="20" y="109"/>
                        <a:pt x="20" y="109"/>
                        <a:pt x="20" y="109"/>
                      </a:cubicBezTo>
                      <a:cubicBezTo>
                        <a:pt x="19" y="109"/>
                        <a:pt x="20" y="109"/>
                        <a:pt x="20" y="109"/>
                      </a:cubicBezTo>
                      <a:close/>
                      <a:moveTo>
                        <a:pt x="21" y="110"/>
                      </a:moveTo>
                      <a:cubicBezTo>
                        <a:pt x="20" y="110"/>
                        <a:pt x="21" y="110"/>
                        <a:pt x="21" y="110"/>
                      </a:cubicBezTo>
                      <a:cubicBezTo>
                        <a:pt x="21" y="110"/>
                        <a:pt x="21" y="110"/>
                        <a:pt x="21" y="110"/>
                      </a:cubicBezTo>
                      <a:cubicBezTo>
                        <a:pt x="21" y="110"/>
                        <a:pt x="21" y="110"/>
                        <a:pt x="21" y="110"/>
                      </a:cubicBezTo>
                      <a:cubicBezTo>
                        <a:pt x="21" y="110"/>
                        <a:pt x="21" y="110"/>
                        <a:pt x="21" y="110"/>
                      </a:cubicBezTo>
                      <a:close/>
                      <a:moveTo>
                        <a:pt x="22" y="113"/>
                      </a:moveTo>
                      <a:cubicBezTo>
                        <a:pt x="21" y="112"/>
                        <a:pt x="21" y="112"/>
                        <a:pt x="22" y="112"/>
                      </a:cubicBezTo>
                      <a:cubicBezTo>
                        <a:pt x="22" y="112"/>
                        <a:pt x="22" y="112"/>
                        <a:pt x="22" y="113"/>
                      </a:cubicBezTo>
                      <a:close/>
                      <a:moveTo>
                        <a:pt x="11" y="102"/>
                      </a:moveTo>
                      <a:cubicBezTo>
                        <a:pt x="11" y="102"/>
                        <a:pt x="11" y="101"/>
                        <a:pt x="11" y="101"/>
                      </a:cubicBezTo>
                      <a:cubicBezTo>
                        <a:pt x="12" y="102"/>
                        <a:pt x="11" y="102"/>
                        <a:pt x="11" y="102"/>
                      </a:cubicBezTo>
                      <a:close/>
                      <a:moveTo>
                        <a:pt x="10" y="103"/>
                      </a:moveTo>
                      <a:cubicBezTo>
                        <a:pt x="10" y="102"/>
                        <a:pt x="10" y="102"/>
                        <a:pt x="10" y="102"/>
                      </a:cubicBezTo>
                      <a:cubicBezTo>
                        <a:pt x="11" y="103"/>
                        <a:pt x="10" y="103"/>
                        <a:pt x="10" y="103"/>
                      </a:cubicBezTo>
                      <a:close/>
                      <a:moveTo>
                        <a:pt x="18" y="113"/>
                      </a:moveTo>
                      <a:cubicBezTo>
                        <a:pt x="18" y="113"/>
                        <a:pt x="18" y="114"/>
                        <a:pt x="17" y="114"/>
                      </a:cubicBezTo>
                      <a:cubicBezTo>
                        <a:pt x="16" y="115"/>
                        <a:pt x="16" y="116"/>
                        <a:pt x="15" y="116"/>
                      </a:cubicBezTo>
                      <a:cubicBezTo>
                        <a:pt x="16" y="115"/>
                        <a:pt x="17" y="114"/>
                        <a:pt x="18" y="113"/>
                      </a:cubicBezTo>
                      <a:close/>
                      <a:moveTo>
                        <a:pt x="20" y="115"/>
                      </a:moveTo>
                      <a:cubicBezTo>
                        <a:pt x="20" y="116"/>
                        <a:pt x="20" y="116"/>
                        <a:pt x="20" y="116"/>
                      </a:cubicBezTo>
                      <a:cubicBezTo>
                        <a:pt x="20" y="115"/>
                        <a:pt x="20" y="115"/>
                        <a:pt x="20" y="115"/>
                      </a:cubicBezTo>
                      <a:close/>
                      <a:moveTo>
                        <a:pt x="15" y="111"/>
                      </a:moveTo>
                      <a:cubicBezTo>
                        <a:pt x="15" y="111"/>
                        <a:pt x="15" y="111"/>
                        <a:pt x="16" y="111"/>
                      </a:cubicBezTo>
                      <a:cubicBezTo>
                        <a:pt x="16" y="111"/>
                        <a:pt x="16" y="111"/>
                        <a:pt x="15" y="111"/>
                      </a:cubicBezTo>
                      <a:cubicBezTo>
                        <a:pt x="15" y="111"/>
                        <a:pt x="15" y="111"/>
                        <a:pt x="15" y="111"/>
                      </a:cubicBezTo>
                      <a:close/>
                      <a:moveTo>
                        <a:pt x="20" y="116"/>
                      </a:moveTo>
                      <a:cubicBezTo>
                        <a:pt x="20" y="116"/>
                        <a:pt x="20" y="116"/>
                        <a:pt x="20" y="116"/>
                      </a:cubicBezTo>
                      <a:cubicBezTo>
                        <a:pt x="20" y="116"/>
                        <a:pt x="20" y="116"/>
                        <a:pt x="20" y="116"/>
                      </a:cubicBezTo>
                      <a:close/>
                      <a:moveTo>
                        <a:pt x="18" y="116"/>
                      </a:moveTo>
                      <a:cubicBezTo>
                        <a:pt x="18" y="115"/>
                        <a:pt x="19" y="115"/>
                        <a:pt x="19" y="115"/>
                      </a:cubicBezTo>
                      <a:cubicBezTo>
                        <a:pt x="19" y="115"/>
                        <a:pt x="19" y="116"/>
                        <a:pt x="18" y="116"/>
                      </a:cubicBezTo>
                      <a:close/>
                      <a:moveTo>
                        <a:pt x="20" y="116"/>
                      </a:moveTo>
                      <a:cubicBezTo>
                        <a:pt x="19" y="116"/>
                        <a:pt x="19" y="117"/>
                        <a:pt x="19" y="117"/>
                      </a:cubicBezTo>
                      <a:cubicBezTo>
                        <a:pt x="19" y="116"/>
                        <a:pt x="19" y="117"/>
                        <a:pt x="19" y="116"/>
                      </a:cubicBezTo>
                      <a:cubicBezTo>
                        <a:pt x="19" y="116"/>
                        <a:pt x="19" y="116"/>
                        <a:pt x="19" y="116"/>
                      </a:cubicBezTo>
                      <a:lnTo>
                        <a:pt x="20" y="116"/>
                      </a:lnTo>
                      <a:close/>
                      <a:moveTo>
                        <a:pt x="15" y="112"/>
                      </a:moveTo>
                      <a:cubicBezTo>
                        <a:pt x="15" y="112"/>
                        <a:pt x="15" y="112"/>
                        <a:pt x="15" y="112"/>
                      </a:cubicBezTo>
                      <a:cubicBezTo>
                        <a:pt x="15" y="112"/>
                        <a:pt x="15" y="112"/>
                        <a:pt x="15" y="112"/>
                      </a:cubicBezTo>
                      <a:close/>
                      <a:moveTo>
                        <a:pt x="6" y="103"/>
                      </a:moveTo>
                      <a:cubicBezTo>
                        <a:pt x="6" y="104"/>
                        <a:pt x="6" y="104"/>
                        <a:pt x="6" y="104"/>
                      </a:cubicBezTo>
                      <a:cubicBezTo>
                        <a:pt x="5" y="103"/>
                        <a:pt x="6" y="103"/>
                        <a:pt x="6" y="103"/>
                      </a:cubicBezTo>
                      <a:close/>
                      <a:moveTo>
                        <a:pt x="13" y="113"/>
                      </a:moveTo>
                      <a:cubicBezTo>
                        <a:pt x="13" y="113"/>
                        <a:pt x="13" y="112"/>
                        <a:pt x="13" y="113"/>
                      </a:cubicBezTo>
                      <a:cubicBezTo>
                        <a:pt x="13" y="112"/>
                        <a:pt x="13" y="112"/>
                        <a:pt x="13" y="112"/>
                      </a:cubicBezTo>
                      <a:cubicBezTo>
                        <a:pt x="14" y="113"/>
                        <a:pt x="13" y="112"/>
                        <a:pt x="13" y="113"/>
                      </a:cubicBezTo>
                      <a:close/>
                      <a:moveTo>
                        <a:pt x="13" y="113"/>
                      </a:moveTo>
                      <a:cubicBezTo>
                        <a:pt x="13" y="113"/>
                        <a:pt x="13" y="113"/>
                        <a:pt x="13" y="113"/>
                      </a:cubicBezTo>
                      <a:cubicBezTo>
                        <a:pt x="13" y="113"/>
                        <a:pt x="13" y="113"/>
                        <a:pt x="13" y="113"/>
                      </a:cubicBezTo>
                      <a:cubicBezTo>
                        <a:pt x="13" y="113"/>
                        <a:pt x="13" y="113"/>
                        <a:pt x="13" y="113"/>
                      </a:cubicBezTo>
                      <a:cubicBezTo>
                        <a:pt x="13" y="113"/>
                        <a:pt x="13" y="113"/>
                        <a:pt x="13" y="113"/>
                      </a:cubicBezTo>
                      <a:close/>
                      <a:moveTo>
                        <a:pt x="13" y="114"/>
                      </a:moveTo>
                      <a:cubicBezTo>
                        <a:pt x="14" y="114"/>
                        <a:pt x="14" y="114"/>
                        <a:pt x="14" y="114"/>
                      </a:cubicBezTo>
                      <a:cubicBezTo>
                        <a:pt x="13" y="114"/>
                        <a:pt x="13" y="114"/>
                        <a:pt x="13" y="114"/>
                      </a:cubicBezTo>
                      <a:cubicBezTo>
                        <a:pt x="13" y="113"/>
                        <a:pt x="13" y="114"/>
                        <a:pt x="13" y="114"/>
                      </a:cubicBezTo>
                      <a:close/>
                      <a:moveTo>
                        <a:pt x="17" y="119"/>
                      </a:moveTo>
                      <a:cubicBezTo>
                        <a:pt x="17" y="119"/>
                        <a:pt x="17" y="118"/>
                        <a:pt x="17" y="118"/>
                      </a:cubicBezTo>
                      <a:cubicBezTo>
                        <a:pt x="17" y="119"/>
                        <a:pt x="17" y="119"/>
                        <a:pt x="17" y="119"/>
                      </a:cubicBezTo>
                      <a:close/>
                      <a:moveTo>
                        <a:pt x="4" y="105"/>
                      </a:moveTo>
                      <a:cubicBezTo>
                        <a:pt x="4" y="105"/>
                        <a:pt x="4" y="105"/>
                        <a:pt x="4" y="105"/>
                      </a:cubicBezTo>
                      <a:cubicBezTo>
                        <a:pt x="5" y="105"/>
                        <a:pt x="4" y="105"/>
                        <a:pt x="4" y="105"/>
                      </a:cubicBezTo>
                      <a:close/>
                      <a:moveTo>
                        <a:pt x="13" y="115"/>
                      </a:moveTo>
                      <a:cubicBezTo>
                        <a:pt x="13" y="115"/>
                        <a:pt x="13" y="115"/>
                        <a:pt x="13" y="115"/>
                      </a:cubicBezTo>
                      <a:cubicBezTo>
                        <a:pt x="12" y="115"/>
                        <a:pt x="13" y="115"/>
                        <a:pt x="13" y="115"/>
                      </a:cubicBezTo>
                      <a:cubicBezTo>
                        <a:pt x="13" y="115"/>
                        <a:pt x="13" y="114"/>
                        <a:pt x="12" y="114"/>
                      </a:cubicBezTo>
                      <a:cubicBezTo>
                        <a:pt x="13" y="114"/>
                        <a:pt x="13" y="114"/>
                        <a:pt x="13" y="114"/>
                      </a:cubicBezTo>
                      <a:cubicBezTo>
                        <a:pt x="13" y="114"/>
                        <a:pt x="13" y="114"/>
                        <a:pt x="13" y="115"/>
                      </a:cubicBezTo>
                      <a:close/>
                      <a:moveTo>
                        <a:pt x="17" y="119"/>
                      </a:moveTo>
                      <a:cubicBezTo>
                        <a:pt x="17" y="119"/>
                        <a:pt x="16" y="119"/>
                        <a:pt x="16" y="120"/>
                      </a:cubicBezTo>
                      <a:cubicBezTo>
                        <a:pt x="16" y="119"/>
                        <a:pt x="16" y="119"/>
                        <a:pt x="17" y="119"/>
                      </a:cubicBezTo>
                      <a:close/>
                      <a:moveTo>
                        <a:pt x="14" y="116"/>
                      </a:moveTo>
                      <a:cubicBezTo>
                        <a:pt x="14" y="116"/>
                        <a:pt x="14" y="117"/>
                        <a:pt x="14" y="117"/>
                      </a:cubicBezTo>
                      <a:cubicBezTo>
                        <a:pt x="14" y="116"/>
                        <a:pt x="14" y="116"/>
                        <a:pt x="14" y="116"/>
                      </a:cubicBezTo>
                      <a:close/>
                      <a:moveTo>
                        <a:pt x="4" y="106"/>
                      </a:moveTo>
                      <a:cubicBezTo>
                        <a:pt x="5" y="106"/>
                        <a:pt x="4" y="106"/>
                        <a:pt x="4" y="106"/>
                      </a:cubicBezTo>
                      <a:cubicBezTo>
                        <a:pt x="4" y="106"/>
                        <a:pt x="4" y="106"/>
                        <a:pt x="4" y="106"/>
                      </a:cubicBezTo>
                      <a:close/>
                      <a:moveTo>
                        <a:pt x="9" y="111"/>
                      </a:moveTo>
                      <a:cubicBezTo>
                        <a:pt x="9" y="111"/>
                        <a:pt x="9" y="111"/>
                        <a:pt x="9" y="111"/>
                      </a:cubicBezTo>
                      <a:cubicBezTo>
                        <a:pt x="9" y="111"/>
                        <a:pt x="9" y="111"/>
                        <a:pt x="9" y="111"/>
                      </a:cubicBezTo>
                      <a:close/>
                      <a:moveTo>
                        <a:pt x="12" y="114"/>
                      </a:moveTo>
                      <a:cubicBezTo>
                        <a:pt x="12" y="115"/>
                        <a:pt x="11" y="115"/>
                        <a:pt x="11" y="115"/>
                      </a:cubicBezTo>
                      <a:cubicBezTo>
                        <a:pt x="11" y="115"/>
                        <a:pt x="11" y="114"/>
                        <a:pt x="12" y="114"/>
                      </a:cubicBezTo>
                      <a:close/>
                      <a:moveTo>
                        <a:pt x="16" y="120"/>
                      </a:moveTo>
                      <a:cubicBezTo>
                        <a:pt x="15" y="120"/>
                        <a:pt x="16" y="120"/>
                        <a:pt x="16" y="120"/>
                      </a:cubicBezTo>
                      <a:cubicBezTo>
                        <a:pt x="16" y="120"/>
                        <a:pt x="16" y="120"/>
                        <a:pt x="16" y="120"/>
                      </a:cubicBezTo>
                      <a:close/>
                      <a:moveTo>
                        <a:pt x="8" y="112"/>
                      </a:moveTo>
                      <a:cubicBezTo>
                        <a:pt x="7" y="111"/>
                        <a:pt x="8" y="111"/>
                        <a:pt x="8" y="111"/>
                      </a:cubicBezTo>
                      <a:cubicBezTo>
                        <a:pt x="8" y="112"/>
                        <a:pt x="8" y="111"/>
                        <a:pt x="8" y="112"/>
                      </a:cubicBezTo>
                      <a:close/>
                      <a:moveTo>
                        <a:pt x="3" y="106"/>
                      </a:moveTo>
                      <a:cubicBezTo>
                        <a:pt x="3" y="106"/>
                        <a:pt x="3" y="106"/>
                        <a:pt x="3" y="106"/>
                      </a:cubicBezTo>
                      <a:cubicBezTo>
                        <a:pt x="3" y="106"/>
                        <a:pt x="3" y="106"/>
                        <a:pt x="3" y="106"/>
                      </a:cubicBezTo>
                      <a:close/>
                      <a:moveTo>
                        <a:pt x="14" y="121"/>
                      </a:moveTo>
                      <a:cubicBezTo>
                        <a:pt x="14" y="120"/>
                        <a:pt x="15" y="121"/>
                        <a:pt x="14" y="120"/>
                      </a:cubicBezTo>
                      <a:cubicBezTo>
                        <a:pt x="14" y="120"/>
                        <a:pt x="14" y="120"/>
                        <a:pt x="14" y="120"/>
                      </a:cubicBezTo>
                      <a:cubicBezTo>
                        <a:pt x="14" y="120"/>
                        <a:pt x="14" y="120"/>
                        <a:pt x="15" y="120"/>
                      </a:cubicBezTo>
                      <a:cubicBezTo>
                        <a:pt x="15" y="120"/>
                        <a:pt x="15" y="120"/>
                        <a:pt x="15" y="120"/>
                      </a:cubicBezTo>
                      <a:cubicBezTo>
                        <a:pt x="15" y="120"/>
                        <a:pt x="15" y="121"/>
                        <a:pt x="14" y="121"/>
                      </a:cubicBezTo>
                      <a:close/>
                      <a:moveTo>
                        <a:pt x="1" y="106"/>
                      </a:moveTo>
                      <a:cubicBezTo>
                        <a:pt x="1" y="106"/>
                        <a:pt x="1" y="106"/>
                        <a:pt x="1" y="105"/>
                      </a:cubicBezTo>
                      <a:cubicBezTo>
                        <a:pt x="1" y="105"/>
                        <a:pt x="1" y="105"/>
                        <a:pt x="2" y="105"/>
                      </a:cubicBezTo>
                      <a:cubicBezTo>
                        <a:pt x="2" y="105"/>
                        <a:pt x="1" y="106"/>
                        <a:pt x="1" y="106"/>
                      </a:cubicBezTo>
                      <a:cubicBezTo>
                        <a:pt x="2" y="106"/>
                        <a:pt x="1" y="106"/>
                        <a:pt x="1" y="106"/>
                      </a:cubicBezTo>
                      <a:close/>
                      <a:moveTo>
                        <a:pt x="11" y="116"/>
                      </a:moveTo>
                      <a:cubicBezTo>
                        <a:pt x="11" y="116"/>
                        <a:pt x="11" y="116"/>
                        <a:pt x="11" y="116"/>
                      </a:cubicBezTo>
                      <a:cubicBezTo>
                        <a:pt x="11" y="116"/>
                        <a:pt x="11" y="116"/>
                        <a:pt x="11" y="116"/>
                      </a:cubicBezTo>
                      <a:close/>
                      <a:moveTo>
                        <a:pt x="10" y="116"/>
                      </a:moveTo>
                      <a:cubicBezTo>
                        <a:pt x="10" y="115"/>
                        <a:pt x="10" y="115"/>
                        <a:pt x="10" y="115"/>
                      </a:cubicBezTo>
                      <a:cubicBezTo>
                        <a:pt x="10" y="115"/>
                        <a:pt x="10" y="116"/>
                        <a:pt x="10" y="116"/>
                      </a:cubicBezTo>
                      <a:close/>
                      <a:moveTo>
                        <a:pt x="2" y="107"/>
                      </a:moveTo>
                      <a:cubicBezTo>
                        <a:pt x="1" y="107"/>
                        <a:pt x="2" y="106"/>
                        <a:pt x="2" y="106"/>
                      </a:cubicBezTo>
                      <a:cubicBezTo>
                        <a:pt x="2" y="107"/>
                        <a:pt x="2" y="107"/>
                        <a:pt x="2" y="107"/>
                      </a:cubicBezTo>
                      <a:close/>
                      <a:moveTo>
                        <a:pt x="1" y="106"/>
                      </a:moveTo>
                      <a:cubicBezTo>
                        <a:pt x="1" y="106"/>
                        <a:pt x="1" y="106"/>
                        <a:pt x="1" y="106"/>
                      </a:cubicBezTo>
                      <a:cubicBezTo>
                        <a:pt x="0" y="106"/>
                        <a:pt x="1" y="106"/>
                        <a:pt x="1" y="106"/>
                      </a:cubicBezTo>
                      <a:cubicBezTo>
                        <a:pt x="1" y="107"/>
                        <a:pt x="1" y="106"/>
                        <a:pt x="1" y="106"/>
                      </a:cubicBezTo>
                      <a:close/>
                      <a:moveTo>
                        <a:pt x="6" y="113"/>
                      </a:moveTo>
                      <a:cubicBezTo>
                        <a:pt x="6" y="113"/>
                        <a:pt x="6" y="113"/>
                        <a:pt x="6" y="113"/>
                      </a:cubicBezTo>
                      <a:cubicBezTo>
                        <a:pt x="6" y="113"/>
                        <a:pt x="6" y="113"/>
                        <a:pt x="6" y="113"/>
                      </a:cubicBezTo>
                      <a:cubicBezTo>
                        <a:pt x="6" y="113"/>
                        <a:pt x="6" y="113"/>
                        <a:pt x="6" y="113"/>
                      </a:cubicBezTo>
                      <a:close/>
                      <a:moveTo>
                        <a:pt x="0" y="107"/>
                      </a:moveTo>
                      <a:cubicBezTo>
                        <a:pt x="1" y="107"/>
                        <a:pt x="0" y="107"/>
                        <a:pt x="0" y="108"/>
                      </a:cubicBezTo>
                      <a:cubicBezTo>
                        <a:pt x="0" y="107"/>
                        <a:pt x="0" y="107"/>
                        <a:pt x="0" y="107"/>
                      </a:cubicBezTo>
                      <a:close/>
                      <a:moveTo>
                        <a:pt x="12" y="121"/>
                      </a:moveTo>
                      <a:cubicBezTo>
                        <a:pt x="13" y="121"/>
                        <a:pt x="13" y="121"/>
                        <a:pt x="13" y="121"/>
                      </a:cubicBezTo>
                      <a:cubicBezTo>
                        <a:pt x="13" y="121"/>
                        <a:pt x="12" y="121"/>
                        <a:pt x="13" y="121"/>
                      </a:cubicBezTo>
                      <a:cubicBezTo>
                        <a:pt x="13" y="121"/>
                        <a:pt x="13" y="121"/>
                        <a:pt x="12" y="121"/>
                      </a:cubicBezTo>
                      <a:close/>
                      <a:moveTo>
                        <a:pt x="10" y="120"/>
                      </a:moveTo>
                      <a:cubicBezTo>
                        <a:pt x="10" y="120"/>
                        <a:pt x="10" y="120"/>
                        <a:pt x="10" y="120"/>
                      </a:cubicBezTo>
                      <a:cubicBezTo>
                        <a:pt x="11" y="120"/>
                        <a:pt x="10" y="120"/>
                        <a:pt x="10" y="120"/>
                      </a:cubicBezTo>
                      <a:close/>
                      <a:moveTo>
                        <a:pt x="79" y="40"/>
                      </a:moveTo>
                      <a:cubicBezTo>
                        <a:pt x="79" y="40"/>
                        <a:pt x="79" y="40"/>
                        <a:pt x="79" y="40"/>
                      </a:cubicBezTo>
                      <a:cubicBezTo>
                        <a:pt x="79" y="40"/>
                        <a:pt x="79" y="40"/>
                        <a:pt x="79" y="40"/>
                      </a:cubicBezTo>
                      <a:close/>
                      <a:moveTo>
                        <a:pt x="109" y="32"/>
                      </a:moveTo>
                      <a:cubicBezTo>
                        <a:pt x="109" y="32"/>
                        <a:pt x="109" y="33"/>
                        <a:pt x="108" y="33"/>
                      </a:cubicBezTo>
                      <a:cubicBezTo>
                        <a:pt x="108" y="33"/>
                        <a:pt x="108" y="33"/>
                        <a:pt x="107" y="33"/>
                      </a:cubicBezTo>
                      <a:cubicBezTo>
                        <a:pt x="107" y="33"/>
                        <a:pt x="107" y="33"/>
                        <a:pt x="107" y="33"/>
                      </a:cubicBezTo>
                      <a:cubicBezTo>
                        <a:pt x="107" y="34"/>
                        <a:pt x="106" y="34"/>
                        <a:pt x="106" y="35"/>
                      </a:cubicBezTo>
                      <a:cubicBezTo>
                        <a:pt x="106" y="35"/>
                        <a:pt x="105" y="34"/>
                        <a:pt x="105" y="34"/>
                      </a:cubicBezTo>
                      <a:cubicBezTo>
                        <a:pt x="104" y="34"/>
                        <a:pt x="105" y="36"/>
                        <a:pt x="104" y="36"/>
                      </a:cubicBezTo>
                      <a:cubicBezTo>
                        <a:pt x="104" y="36"/>
                        <a:pt x="104" y="36"/>
                        <a:pt x="104" y="36"/>
                      </a:cubicBezTo>
                      <a:cubicBezTo>
                        <a:pt x="104" y="36"/>
                        <a:pt x="104" y="36"/>
                        <a:pt x="104" y="36"/>
                      </a:cubicBezTo>
                      <a:cubicBezTo>
                        <a:pt x="104" y="35"/>
                        <a:pt x="104" y="35"/>
                        <a:pt x="104" y="35"/>
                      </a:cubicBezTo>
                      <a:cubicBezTo>
                        <a:pt x="104" y="36"/>
                        <a:pt x="103" y="36"/>
                        <a:pt x="103" y="36"/>
                      </a:cubicBezTo>
                      <a:cubicBezTo>
                        <a:pt x="103" y="37"/>
                        <a:pt x="103" y="37"/>
                        <a:pt x="103" y="37"/>
                      </a:cubicBezTo>
                      <a:cubicBezTo>
                        <a:pt x="102" y="36"/>
                        <a:pt x="103" y="36"/>
                        <a:pt x="103" y="36"/>
                      </a:cubicBezTo>
                      <a:cubicBezTo>
                        <a:pt x="102" y="36"/>
                        <a:pt x="102" y="36"/>
                        <a:pt x="102" y="36"/>
                      </a:cubicBezTo>
                      <a:cubicBezTo>
                        <a:pt x="101" y="36"/>
                        <a:pt x="103" y="37"/>
                        <a:pt x="102" y="37"/>
                      </a:cubicBezTo>
                      <a:cubicBezTo>
                        <a:pt x="101" y="37"/>
                        <a:pt x="102" y="37"/>
                        <a:pt x="102" y="37"/>
                      </a:cubicBezTo>
                      <a:cubicBezTo>
                        <a:pt x="101" y="37"/>
                        <a:pt x="102" y="37"/>
                        <a:pt x="101" y="36"/>
                      </a:cubicBezTo>
                      <a:cubicBezTo>
                        <a:pt x="101" y="36"/>
                        <a:pt x="100" y="36"/>
                        <a:pt x="101" y="37"/>
                      </a:cubicBezTo>
                      <a:cubicBezTo>
                        <a:pt x="101" y="37"/>
                        <a:pt x="101" y="37"/>
                        <a:pt x="101" y="37"/>
                      </a:cubicBezTo>
                      <a:cubicBezTo>
                        <a:pt x="100" y="37"/>
                        <a:pt x="100" y="36"/>
                        <a:pt x="100" y="36"/>
                      </a:cubicBezTo>
                      <a:cubicBezTo>
                        <a:pt x="100" y="36"/>
                        <a:pt x="100" y="36"/>
                        <a:pt x="100" y="36"/>
                      </a:cubicBezTo>
                      <a:cubicBezTo>
                        <a:pt x="100" y="36"/>
                        <a:pt x="99" y="36"/>
                        <a:pt x="99" y="37"/>
                      </a:cubicBezTo>
                      <a:cubicBezTo>
                        <a:pt x="99" y="37"/>
                        <a:pt x="99" y="37"/>
                        <a:pt x="98" y="37"/>
                      </a:cubicBezTo>
                      <a:cubicBezTo>
                        <a:pt x="98" y="37"/>
                        <a:pt x="98" y="37"/>
                        <a:pt x="98" y="37"/>
                      </a:cubicBezTo>
                      <a:cubicBezTo>
                        <a:pt x="97" y="37"/>
                        <a:pt x="97" y="38"/>
                        <a:pt x="97" y="38"/>
                      </a:cubicBezTo>
                      <a:cubicBezTo>
                        <a:pt x="97" y="38"/>
                        <a:pt x="97" y="38"/>
                        <a:pt x="96" y="38"/>
                      </a:cubicBezTo>
                      <a:cubicBezTo>
                        <a:pt x="96" y="38"/>
                        <a:pt x="97" y="38"/>
                        <a:pt x="97" y="38"/>
                      </a:cubicBezTo>
                      <a:cubicBezTo>
                        <a:pt x="96" y="38"/>
                        <a:pt x="96" y="38"/>
                        <a:pt x="96" y="38"/>
                      </a:cubicBezTo>
                      <a:cubicBezTo>
                        <a:pt x="96" y="38"/>
                        <a:pt x="96" y="38"/>
                        <a:pt x="95" y="39"/>
                      </a:cubicBezTo>
                      <a:cubicBezTo>
                        <a:pt x="95" y="39"/>
                        <a:pt x="95" y="39"/>
                        <a:pt x="95" y="38"/>
                      </a:cubicBezTo>
                      <a:cubicBezTo>
                        <a:pt x="95" y="38"/>
                        <a:pt x="95" y="39"/>
                        <a:pt x="95" y="39"/>
                      </a:cubicBezTo>
                      <a:cubicBezTo>
                        <a:pt x="95" y="39"/>
                        <a:pt x="95" y="39"/>
                        <a:pt x="95" y="38"/>
                      </a:cubicBezTo>
                      <a:cubicBezTo>
                        <a:pt x="95" y="38"/>
                        <a:pt x="95" y="39"/>
                        <a:pt x="95" y="39"/>
                      </a:cubicBezTo>
                      <a:cubicBezTo>
                        <a:pt x="95" y="39"/>
                        <a:pt x="95" y="39"/>
                        <a:pt x="95" y="39"/>
                      </a:cubicBezTo>
                      <a:cubicBezTo>
                        <a:pt x="95" y="39"/>
                        <a:pt x="94" y="39"/>
                        <a:pt x="95" y="39"/>
                      </a:cubicBezTo>
                      <a:cubicBezTo>
                        <a:pt x="95" y="39"/>
                        <a:pt x="95" y="39"/>
                        <a:pt x="95" y="39"/>
                      </a:cubicBezTo>
                      <a:cubicBezTo>
                        <a:pt x="94" y="39"/>
                        <a:pt x="95" y="39"/>
                        <a:pt x="94" y="39"/>
                      </a:cubicBezTo>
                      <a:cubicBezTo>
                        <a:pt x="94" y="38"/>
                        <a:pt x="94" y="39"/>
                        <a:pt x="94" y="39"/>
                      </a:cubicBezTo>
                      <a:cubicBezTo>
                        <a:pt x="93" y="39"/>
                        <a:pt x="94" y="41"/>
                        <a:pt x="93" y="40"/>
                      </a:cubicBezTo>
                      <a:cubicBezTo>
                        <a:pt x="93" y="40"/>
                        <a:pt x="93" y="40"/>
                        <a:pt x="93" y="40"/>
                      </a:cubicBezTo>
                      <a:cubicBezTo>
                        <a:pt x="93" y="40"/>
                        <a:pt x="92" y="40"/>
                        <a:pt x="93" y="40"/>
                      </a:cubicBezTo>
                      <a:cubicBezTo>
                        <a:pt x="92" y="40"/>
                        <a:pt x="92" y="40"/>
                        <a:pt x="92" y="39"/>
                      </a:cubicBezTo>
                      <a:cubicBezTo>
                        <a:pt x="92" y="40"/>
                        <a:pt x="92" y="40"/>
                        <a:pt x="92" y="40"/>
                      </a:cubicBezTo>
                      <a:cubicBezTo>
                        <a:pt x="92" y="40"/>
                        <a:pt x="91" y="40"/>
                        <a:pt x="91" y="40"/>
                      </a:cubicBezTo>
                      <a:cubicBezTo>
                        <a:pt x="91" y="40"/>
                        <a:pt x="91" y="40"/>
                        <a:pt x="91" y="40"/>
                      </a:cubicBezTo>
                      <a:cubicBezTo>
                        <a:pt x="92" y="40"/>
                        <a:pt x="91" y="40"/>
                        <a:pt x="91" y="41"/>
                      </a:cubicBezTo>
                      <a:cubicBezTo>
                        <a:pt x="91" y="41"/>
                        <a:pt x="91" y="40"/>
                        <a:pt x="92" y="41"/>
                      </a:cubicBezTo>
                      <a:cubicBezTo>
                        <a:pt x="91" y="41"/>
                        <a:pt x="92" y="41"/>
                        <a:pt x="92" y="41"/>
                      </a:cubicBezTo>
                      <a:cubicBezTo>
                        <a:pt x="92" y="41"/>
                        <a:pt x="92" y="41"/>
                        <a:pt x="92" y="41"/>
                      </a:cubicBezTo>
                      <a:cubicBezTo>
                        <a:pt x="91" y="41"/>
                        <a:pt x="91" y="41"/>
                        <a:pt x="91" y="41"/>
                      </a:cubicBezTo>
                      <a:cubicBezTo>
                        <a:pt x="91" y="40"/>
                        <a:pt x="91" y="41"/>
                        <a:pt x="91" y="40"/>
                      </a:cubicBezTo>
                      <a:cubicBezTo>
                        <a:pt x="91" y="40"/>
                        <a:pt x="91" y="40"/>
                        <a:pt x="90" y="40"/>
                      </a:cubicBezTo>
                      <a:cubicBezTo>
                        <a:pt x="91" y="41"/>
                        <a:pt x="91" y="41"/>
                        <a:pt x="90" y="41"/>
                      </a:cubicBezTo>
                      <a:cubicBezTo>
                        <a:pt x="90" y="41"/>
                        <a:pt x="90" y="41"/>
                        <a:pt x="90" y="41"/>
                      </a:cubicBezTo>
                      <a:cubicBezTo>
                        <a:pt x="90" y="41"/>
                        <a:pt x="90" y="41"/>
                        <a:pt x="89" y="41"/>
                      </a:cubicBezTo>
                      <a:cubicBezTo>
                        <a:pt x="90" y="41"/>
                        <a:pt x="89" y="42"/>
                        <a:pt x="89" y="42"/>
                      </a:cubicBezTo>
                      <a:cubicBezTo>
                        <a:pt x="89" y="42"/>
                        <a:pt x="89" y="42"/>
                        <a:pt x="89" y="42"/>
                      </a:cubicBezTo>
                      <a:cubicBezTo>
                        <a:pt x="89" y="42"/>
                        <a:pt x="89" y="42"/>
                        <a:pt x="89" y="42"/>
                      </a:cubicBezTo>
                      <a:cubicBezTo>
                        <a:pt x="89" y="42"/>
                        <a:pt x="89" y="42"/>
                        <a:pt x="88" y="42"/>
                      </a:cubicBezTo>
                      <a:cubicBezTo>
                        <a:pt x="89" y="42"/>
                        <a:pt x="90" y="40"/>
                        <a:pt x="90" y="40"/>
                      </a:cubicBezTo>
                      <a:cubicBezTo>
                        <a:pt x="90" y="40"/>
                        <a:pt x="90" y="40"/>
                        <a:pt x="90" y="40"/>
                      </a:cubicBezTo>
                      <a:cubicBezTo>
                        <a:pt x="90" y="40"/>
                        <a:pt x="90" y="40"/>
                        <a:pt x="90" y="40"/>
                      </a:cubicBezTo>
                      <a:cubicBezTo>
                        <a:pt x="90" y="40"/>
                        <a:pt x="90" y="40"/>
                        <a:pt x="90" y="40"/>
                      </a:cubicBezTo>
                      <a:cubicBezTo>
                        <a:pt x="90" y="40"/>
                        <a:pt x="90" y="40"/>
                        <a:pt x="90" y="40"/>
                      </a:cubicBezTo>
                      <a:cubicBezTo>
                        <a:pt x="90" y="40"/>
                        <a:pt x="90" y="40"/>
                        <a:pt x="89" y="40"/>
                      </a:cubicBezTo>
                      <a:cubicBezTo>
                        <a:pt x="90" y="40"/>
                        <a:pt x="89" y="40"/>
                        <a:pt x="89" y="40"/>
                      </a:cubicBezTo>
                      <a:cubicBezTo>
                        <a:pt x="89" y="40"/>
                        <a:pt x="89" y="40"/>
                        <a:pt x="89" y="40"/>
                      </a:cubicBezTo>
                      <a:cubicBezTo>
                        <a:pt x="89" y="40"/>
                        <a:pt x="89" y="41"/>
                        <a:pt x="89" y="40"/>
                      </a:cubicBezTo>
                      <a:cubicBezTo>
                        <a:pt x="89" y="41"/>
                        <a:pt x="89" y="41"/>
                        <a:pt x="89" y="41"/>
                      </a:cubicBezTo>
                      <a:cubicBezTo>
                        <a:pt x="89" y="41"/>
                        <a:pt x="88" y="41"/>
                        <a:pt x="88" y="41"/>
                      </a:cubicBezTo>
                      <a:cubicBezTo>
                        <a:pt x="88" y="41"/>
                        <a:pt x="88" y="41"/>
                        <a:pt x="88" y="41"/>
                      </a:cubicBezTo>
                      <a:cubicBezTo>
                        <a:pt x="88" y="41"/>
                        <a:pt x="87" y="41"/>
                        <a:pt x="88" y="41"/>
                      </a:cubicBezTo>
                      <a:cubicBezTo>
                        <a:pt x="88" y="41"/>
                        <a:pt x="87" y="41"/>
                        <a:pt x="87" y="41"/>
                      </a:cubicBezTo>
                      <a:cubicBezTo>
                        <a:pt x="87" y="41"/>
                        <a:pt x="87" y="41"/>
                        <a:pt x="87" y="41"/>
                      </a:cubicBezTo>
                      <a:cubicBezTo>
                        <a:pt x="87" y="41"/>
                        <a:pt x="87" y="41"/>
                        <a:pt x="87" y="42"/>
                      </a:cubicBezTo>
                      <a:cubicBezTo>
                        <a:pt x="87" y="41"/>
                        <a:pt x="87" y="42"/>
                        <a:pt x="88" y="42"/>
                      </a:cubicBezTo>
                      <a:cubicBezTo>
                        <a:pt x="88" y="42"/>
                        <a:pt x="88" y="42"/>
                        <a:pt x="87" y="42"/>
                      </a:cubicBezTo>
                      <a:cubicBezTo>
                        <a:pt x="88" y="42"/>
                        <a:pt x="87" y="42"/>
                        <a:pt x="87" y="42"/>
                      </a:cubicBezTo>
                      <a:cubicBezTo>
                        <a:pt x="87" y="42"/>
                        <a:pt x="87" y="42"/>
                        <a:pt x="87" y="42"/>
                      </a:cubicBezTo>
                      <a:cubicBezTo>
                        <a:pt x="87" y="42"/>
                        <a:pt x="87" y="42"/>
                        <a:pt x="87" y="42"/>
                      </a:cubicBezTo>
                      <a:cubicBezTo>
                        <a:pt x="87" y="42"/>
                        <a:pt x="87" y="42"/>
                        <a:pt x="87" y="42"/>
                      </a:cubicBezTo>
                      <a:cubicBezTo>
                        <a:pt x="87" y="42"/>
                        <a:pt x="86" y="42"/>
                        <a:pt x="86" y="42"/>
                      </a:cubicBezTo>
                      <a:cubicBezTo>
                        <a:pt x="87" y="43"/>
                        <a:pt x="87" y="42"/>
                        <a:pt x="87" y="42"/>
                      </a:cubicBezTo>
                      <a:cubicBezTo>
                        <a:pt x="88" y="43"/>
                        <a:pt x="88" y="42"/>
                        <a:pt x="88" y="42"/>
                      </a:cubicBezTo>
                      <a:cubicBezTo>
                        <a:pt x="88" y="43"/>
                        <a:pt x="87" y="43"/>
                        <a:pt x="87" y="44"/>
                      </a:cubicBezTo>
                      <a:cubicBezTo>
                        <a:pt x="87" y="44"/>
                        <a:pt x="87" y="44"/>
                        <a:pt x="87" y="44"/>
                      </a:cubicBezTo>
                      <a:cubicBezTo>
                        <a:pt x="87" y="44"/>
                        <a:pt x="87" y="44"/>
                        <a:pt x="87" y="44"/>
                      </a:cubicBezTo>
                      <a:cubicBezTo>
                        <a:pt x="87" y="44"/>
                        <a:pt x="86" y="44"/>
                        <a:pt x="86" y="44"/>
                      </a:cubicBezTo>
                      <a:cubicBezTo>
                        <a:pt x="86" y="44"/>
                        <a:pt x="86" y="44"/>
                        <a:pt x="87" y="44"/>
                      </a:cubicBezTo>
                      <a:cubicBezTo>
                        <a:pt x="87" y="44"/>
                        <a:pt x="87" y="45"/>
                        <a:pt x="87" y="45"/>
                      </a:cubicBezTo>
                      <a:cubicBezTo>
                        <a:pt x="86" y="44"/>
                        <a:pt x="86" y="44"/>
                        <a:pt x="86" y="44"/>
                      </a:cubicBezTo>
                      <a:cubicBezTo>
                        <a:pt x="86" y="44"/>
                        <a:pt x="86" y="44"/>
                        <a:pt x="86" y="44"/>
                      </a:cubicBezTo>
                      <a:cubicBezTo>
                        <a:pt x="86" y="45"/>
                        <a:pt x="86" y="45"/>
                        <a:pt x="86" y="45"/>
                      </a:cubicBezTo>
                      <a:cubicBezTo>
                        <a:pt x="86" y="45"/>
                        <a:pt x="86" y="45"/>
                        <a:pt x="86" y="45"/>
                      </a:cubicBezTo>
                      <a:cubicBezTo>
                        <a:pt x="85" y="45"/>
                        <a:pt x="85" y="45"/>
                        <a:pt x="86" y="45"/>
                      </a:cubicBezTo>
                      <a:cubicBezTo>
                        <a:pt x="86" y="45"/>
                        <a:pt x="86" y="45"/>
                        <a:pt x="86" y="45"/>
                      </a:cubicBezTo>
                      <a:cubicBezTo>
                        <a:pt x="86" y="45"/>
                        <a:pt x="86" y="45"/>
                        <a:pt x="85" y="45"/>
                      </a:cubicBezTo>
                      <a:cubicBezTo>
                        <a:pt x="85" y="45"/>
                        <a:pt x="85" y="45"/>
                        <a:pt x="85" y="45"/>
                      </a:cubicBezTo>
                      <a:cubicBezTo>
                        <a:pt x="85" y="45"/>
                        <a:pt x="85" y="45"/>
                        <a:pt x="85" y="45"/>
                      </a:cubicBezTo>
                      <a:cubicBezTo>
                        <a:pt x="85" y="45"/>
                        <a:pt x="85" y="45"/>
                        <a:pt x="85" y="45"/>
                      </a:cubicBezTo>
                      <a:cubicBezTo>
                        <a:pt x="85" y="45"/>
                        <a:pt x="85" y="45"/>
                        <a:pt x="85" y="45"/>
                      </a:cubicBezTo>
                      <a:cubicBezTo>
                        <a:pt x="85" y="45"/>
                        <a:pt x="85" y="44"/>
                        <a:pt x="85" y="44"/>
                      </a:cubicBezTo>
                      <a:cubicBezTo>
                        <a:pt x="85" y="44"/>
                        <a:pt x="85" y="44"/>
                        <a:pt x="85" y="44"/>
                      </a:cubicBezTo>
                      <a:cubicBezTo>
                        <a:pt x="84" y="44"/>
                        <a:pt x="85" y="44"/>
                        <a:pt x="84" y="44"/>
                      </a:cubicBezTo>
                      <a:cubicBezTo>
                        <a:pt x="84" y="44"/>
                        <a:pt x="84" y="44"/>
                        <a:pt x="84" y="45"/>
                      </a:cubicBezTo>
                      <a:cubicBezTo>
                        <a:pt x="84" y="45"/>
                        <a:pt x="84" y="44"/>
                        <a:pt x="84" y="45"/>
                      </a:cubicBezTo>
                      <a:cubicBezTo>
                        <a:pt x="84" y="45"/>
                        <a:pt x="83" y="45"/>
                        <a:pt x="83" y="45"/>
                      </a:cubicBezTo>
                      <a:cubicBezTo>
                        <a:pt x="83" y="45"/>
                        <a:pt x="83" y="45"/>
                        <a:pt x="83" y="45"/>
                      </a:cubicBezTo>
                      <a:cubicBezTo>
                        <a:pt x="83" y="45"/>
                        <a:pt x="83" y="45"/>
                        <a:pt x="83" y="46"/>
                      </a:cubicBezTo>
                      <a:cubicBezTo>
                        <a:pt x="83" y="46"/>
                        <a:pt x="83" y="45"/>
                        <a:pt x="83" y="45"/>
                      </a:cubicBezTo>
                      <a:cubicBezTo>
                        <a:pt x="83" y="46"/>
                        <a:pt x="83" y="46"/>
                        <a:pt x="82" y="47"/>
                      </a:cubicBezTo>
                      <a:cubicBezTo>
                        <a:pt x="82" y="46"/>
                        <a:pt x="82" y="46"/>
                        <a:pt x="82" y="46"/>
                      </a:cubicBezTo>
                      <a:cubicBezTo>
                        <a:pt x="82" y="47"/>
                        <a:pt x="82" y="46"/>
                        <a:pt x="82" y="47"/>
                      </a:cubicBezTo>
                      <a:cubicBezTo>
                        <a:pt x="82" y="47"/>
                        <a:pt x="82" y="47"/>
                        <a:pt x="82" y="47"/>
                      </a:cubicBezTo>
                      <a:cubicBezTo>
                        <a:pt x="81" y="47"/>
                        <a:pt x="81" y="48"/>
                        <a:pt x="81" y="48"/>
                      </a:cubicBezTo>
                      <a:cubicBezTo>
                        <a:pt x="81" y="48"/>
                        <a:pt x="81" y="48"/>
                        <a:pt x="81" y="48"/>
                      </a:cubicBezTo>
                      <a:cubicBezTo>
                        <a:pt x="81" y="49"/>
                        <a:pt x="81" y="49"/>
                        <a:pt x="80" y="49"/>
                      </a:cubicBezTo>
                      <a:cubicBezTo>
                        <a:pt x="80" y="49"/>
                        <a:pt x="81" y="49"/>
                        <a:pt x="81" y="49"/>
                      </a:cubicBezTo>
                      <a:cubicBezTo>
                        <a:pt x="80" y="49"/>
                        <a:pt x="79" y="49"/>
                        <a:pt x="79" y="50"/>
                      </a:cubicBezTo>
                      <a:cubicBezTo>
                        <a:pt x="79" y="50"/>
                        <a:pt x="79" y="50"/>
                        <a:pt x="78" y="50"/>
                      </a:cubicBezTo>
                      <a:cubicBezTo>
                        <a:pt x="78" y="50"/>
                        <a:pt x="79" y="50"/>
                        <a:pt x="78" y="51"/>
                      </a:cubicBezTo>
                      <a:cubicBezTo>
                        <a:pt x="78" y="50"/>
                        <a:pt x="79" y="50"/>
                        <a:pt x="78" y="49"/>
                      </a:cubicBezTo>
                      <a:cubicBezTo>
                        <a:pt x="79" y="49"/>
                        <a:pt x="79" y="49"/>
                        <a:pt x="79" y="49"/>
                      </a:cubicBezTo>
                      <a:cubicBezTo>
                        <a:pt x="79" y="49"/>
                        <a:pt x="79" y="49"/>
                        <a:pt x="79" y="49"/>
                      </a:cubicBezTo>
                      <a:cubicBezTo>
                        <a:pt x="80" y="48"/>
                        <a:pt x="80" y="47"/>
                        <a:pt x="81" y="46"/>
                      </a:cubicBezTo>
                      <a:cubicBezTo>
                        <a:pt x="82" y="46"/>
                        <a:pt x="82" y="46"/>
                        <a:pt x="82" y="46"/>
                      </a:cubicBezTo>
                      <a:cubicBezTo>
                        <a:pt x="82" y="46"/>
                        <a:pt x="82" y="46"/>
                        <a:pt x="82" y="46"/>
                      </a:cubicBezTo>
                      <a:cubicBezTo>
                        <a:pt x="82" y="46"/>
                        <a:pt x="82" y="46"/>
                        <a:pt x="82" y="46"/>
                      </a:cubicBezTo>
                      <a:cubicBezTo>
                        <a:pt x="82" y="46"/>
                        <a:pt x="82" y="46"/>
                        <a:pt x="82" y="46"/>
                      </a:cubicBezTo>
                      <a:cubicBezTo>
                        <a:pt x="82" y="46"/>
                        <a:pt x="82" y="46"/>
                        <a:pt x="82" y="46"/>
                      </a:cubicBezTo>
                      <a:cubicBezTo>
                        <a:pt x="82" y="46"/>
                        <a:pt x="82" y="45"/>
                        <a:pt x="83" y="46"/>
                      </a:cubicBezTo>
                      <a:cubicBezTo>
                        <a:pt x="83" y="46"/>
                        <a:pt x="82" y="46"/>
                        <a:pt x="82" y="45"/>
                      </a:cubicBezTo>
                      <a:cubicBezTo>
                        <a:pt x="83" y="45"/>
                        <a:pt x="83" y="45"/>
                        <a:pt x="83" y="45"/>
                      </a:cubicBezTo>
                      <a:cubicBezTo>
                        <a:pt x="83" y="45"/>
                        <a:pt x="83" y="45"/>
                        <a:pt x="83" y="45"/>
                      </a:cubicBezTo>
                      <a:cubicBezTo>
                        <a:pt x="83" y="45"/>
                        <a:pt x="83" y="45"/>
                        <a:pt x="83" y="45"/>
                      </a:cubicBezTo>
                      <a:cubicBezTo>
                        <a:pt x="82" y="45"/>
                        <a:pt x="83" y="45"/>
                        <a:pt x="83" y="45"/>
                      </a:cubicBezTo>
                      <a:cubicBezTo>
                        <a:pt x="83" y="45"/>
                        <a:pt x="83" y="45"/>
                        <a:pt x="83" y="45"/>
                      </a:cubicBezTo>
                      <a:cubicBezTo>
                        <a:pt x="84" y="45"/>
                        <a:pt x="83" y="44"/>
                        <a:pt x="83" y="44"/>
                      </a:cubicBezTo>
                      <a:cubicBezTo>
                        <a:pt x="83" y="44"/>
                        <a:pt x="83" y="44"/>
                        <a:pt x="83" y="44"/>
                      </a:cubicBezTo>
                      <a:cubicBezTo>
                        <a:pt x="83" y="44"/>
                        <a:pt x="83" y="44"/>
                        <a:pt x="83" y="44"/>
                      </a:cubicBezTo>
                      <a:cubicBezTo>
                        <a:pt x="83" y="44"/>
                        <a:pt x="83" y="44"/>
                        <a:pt x="83" y="44"/>
                      </a:cubicBezTo>
                      <a:cubicBezTo>
                        <a:pt x="84" y="44"/>
                        <a:pt x="84" y="44"/>
                        <a:pt x="84" y="44"/>
                      </a:cubicBezTo>
                      <a:cubicBezTo>
                        <a:pt x="83" y="44"/>
                        <a:pt x="83" y="44"/>
                        <a:pt x="83" y="43"/>
                      </a:cubicBezTo>
                      <a:cubicBezTo>
                        <a:pt x="83" y="43"/>
                        <a:pt x="83" y="43"/>
                        <a:pt x="83" y="43"/>
                      </a:cubicBezTo>
                      <a:cubicBezTo>
                        <a:pt x="83" y="44"/>
                        <a:pt x="82" y="44"/>
                        <a:pt x="82" y="44"/>
                      </a:cubicBezTo>
                      <a:cubicBezTo>
                        <a:pt x="82" y="44"/>
                        <a:pt x="82" y="44"/>
                        <a:pt x="82" y="44"/>
                      </a:cubicBezTo>
                      <a:cubicBezTo>
                        <a:pt x="82" y="44"/>
                        <a:pt x="82" y="44"/>
                        <a:pt x="82" y="44"/>
                      </a:cubicBezTo>
                      <a:cubicBezTo>
                        <a:pt x="82" y="44"/>
                        <a:pt x="82" y="44"/>
                        <a:pt x="83" y="44"/>
                      </a:cubicBezTo>
                      <a:cubicBezTo>
                        <a:pt x="82" y="45"/>
                        <a:pt x="82" y="44"/>
                        <a:pt x="82" y="45"/>
                      </a:cubicBezTo>
                      <a:cubicBezTo>
                        <a:pt x="82" y="44"/>
                        <a:pt x="82" y="44"/>
                        <a:pt x="82" y="44"/>
                      </a:cubicBezTo>
                      <a:cubicBezTo>
                        <a:pt x="82" y="44"/>
                        <a:pt x="82" y="45"/>
                        <a:pt x="82" y="45"/>
                      </a:cubicBezTo>
                      <a:cubicBezTo>
                        <a:pt x="82" y="45"/>
                        <a:pt x="82" y="45"/>
                        <a:pt x="81" y="44"/>
                      </a:cubicBezTo>
                      <a:cubicBezTo>
                        <a:pt x="81" y="45"/>
                        <a:pt x="82" y="45"/>
                        <a:pt x="82" y="45"/>
                      </a:cubicBezTo>
                      <a:cubicBezTo>
                        <a:pt x="82" y="45"/>
                        <a:pt x="82" y="46"/>
                        <a:pt x="81" y="45"/>
                      </a:cubicBezTo>
                      <a:cubicBezTo>
                        <a:pt x="81" y="45"/>
                        <a:pt x="81" y="45"/>
                        <a:pt x="82" y="45"/>
                      </a:cubicBezTo>
                      <a:cubicBezTo>
                        <a:pt x="82" y="45"/>
                        <a:pt x="82" y="45"/>
                        <a:pt x="81" y="45"/>
                      </a:cubicBezTo>
                      <a:cubicBezTo>
                        <a:pt x="81" y="45"/>
                        <a:pt x="81" y="45"/>
                        <a:pt x="81" y="44"/>
                      </a:cubicBezTo>
                      <a:cubicBezTo>
                        <a:pt x="81" y="45"/>
                        <a:pt x="81" y="45"/>
                        <a:pt x="81" y="45"/>
                      </a:cubicBezTo>
                      <a:cubicBezTo>
                        <a:pt x="81" y="45"/>
                        <a:pt x="81" y="45"/>
                        <a:pt x="80" y="45"/>
                      </a:cubicBezTo>
                      <a:cubicBezTo>
                        <a:pt x="80" y="45"/>
                        <a:pt x="80" y="45"/>
                        <a:pt x="79" y="45"/>
                      </a:cubicBezTo>
                      <a:cubicBezTo>
                        <a:pt x="79" y="45"/>
                        <a:pt x="79" y="45"/>
                        <a:pt x="79" y="44"/>
                      </a:cubicBezTo>
                      <a:cubicBezTo>
                        <a:pt x="79" y="45"/>
                        <a:pt x="79" y="45"/>
                        <a:pt x="79" y="45"/>
                      </a:cubicBezTo>
                      <a:cubicBezTo>
                        <a:pt x="79" y="45"/>
                        <a:pt x="79" y="44"/>
                        <a:pt x="80" y="45"/>
                      </a:cubicBezTo>
                      <a:cubicBezTo>
                        <a:pt x="80" y="44"/>
                        <a:pt x="80" y="43"/>
                        <a:pt x="81" y="43"/>
                      </a:cubicBezTo>
                      <a:cubicBezTo>
                        <a:pt x="81" y="43"/>
                        <a:pt x="81" y="43"/>
                        <a:pt x="81" y="43"/>
                      </a:cubicBezTo>
                      <a:cubicBezTo>
                        <a:pt x="81" y="43"/>
                        <a:pt x="81" y="43"/>
                        <a:pt x="81" y="43"/>
                      </a:cubicBezTo>
                      <a:cubicBezTo>
                        <a:pt x="81" y="43"/>
                        <a:pt x="81" y="42"/>
                        <a:pt x="81" y="42"/>
                      </a:cubicBezTo>
                      <a:cubicBezTo>
                        <a:pt x="81" y="42"/>
                        <a:pt x="81" y="42"/>
                        <a:pt x="81" y="42"/>
                      </a:cubicBezTo>
                      <a:cubicBezTo>
                        <a:pt x="82" y="42"/>
                        <a:pt x="82" y="42"/>
                        <a:pt x="82" y="42"/>
                      </a:cubicBezTo>
                      <a:cubicBezTo>
                        <a:pt x="82" y="42"/>
                        <a:pt x="82" y="42"/>
                        <a:pt x="82" y="42"/>
                      </a:cubicBezTo>
                      <a:cubicBezTo>
                        <a:pt x="82" y="42"/>
                        <a:pt x="83" y="42"/>
                        <a:pt x="83" y="41"/>
                      </a:cubicBezTo>
                      <a:cubicBezTo>
                        <a:pt x="83" y="42"/>
                        <a:pt x="82" y="42"/>
                        <a:pt x="82" y="42"/>
                      </a:cubicBezTo>
                      <a:cubicBezTo>
                        <a:pt x="83" y="43"/>
                        <a:pt x="82" y="43"/>
                        <a:pt x="82" y="43"/>
                      </a:cubicBezTo>
                      <a:cubicBezTo>
                        <a:pt x="82" y="43"/>
                        <a:pt x="83" y="43"/>
                        <a:pt x="83" y="43"/>
                      </a:cubicBezTo>
                      <a:cubicBezTo>
                        <a:pt x="83" y="43"/>
                        <a:pt x="83" y="43"/>
                        <a:pt x="84" y="43"/>
                      </a:cubicBezTo>
                      <a:cubicBezTo>
                        <a:pt x="84" y="44"/>
                        <a:pt x="83" y="43"/>
                        <a:pt x="83" y="44"/>
                      </a:cubicBezTo>
                      <a:cubicBezTo>
                        <a:pt x="84" y="44"/>
                        <a:pt x="84" y="44"/>
                        <a:pt x="84" y="44"/>
                      </a:cubicBezTo>
                      <a:cubicBezTo>
                        <a:pt x="84" y="43"/>
                        <a:pt x="84" y="43"/>
                        <a:pt x="84" y="43"/>
                      </a:cubicBezTo>
                      <a:cubicBezTo>
                        <a:pt x="84" y="43"/>
                        <a:pt x="84" y="43"/>
                        <a:pt x="84" y="43"/>
                      </a:cubicBezTo>
                      <a:cubicBezTo>
                        <a:pt x="84" y="43"/>
                        <a:pt x="84" y="43"/>
                        <a:pt x="84" y="43"/>
                      </a:cubicBezTo>
                      <a:cubicBezTo>
                        <a:pt x="84" y="43"/>
                        <a:pt x="84" y="43"/>
                        <a:pt x="84" y="43"/>
                      </a:cubicBezTo>
                      <a:cubicBezTo>
                        <a:pt x="85" y="43"/>
                        <a:pt x="85" y="43"/>
                        <a:pt x="85" y="43"/>
                      </a:cubicBezTo>
                      <a:cubicBezTo>
                        <a:pt x="84" y="43"/>
                        <a:pt x="84" y="43"/>
                        <a:pt x="84" y="43"/>
                      </a:cubicBezTo>
                      <a:cubicBezTo>
                        <a:pt x="84" y="42"/>
                        <a:pt x="84" y="42"/>
                        <a:pt x="85" y="42"/>
                      </a:cubicBezTo>
                      <a:cubicBezTo>
                        <a:pt x="85" y="42"/>
                        <a:pt x="85" y="42"/>
                        <a:pt x="84" y="42"/>
                      </a:cubicBezTo>
                      <a:cubicBezTo>
                        <a:pt x="84" y="42"/>
                        <a:pt x="84" y="42"/>
                        <a:pt x="84" y="42"/>
                      </a:cubicBezTo>
                      <a:cubicBezTo>
                        <a:pt x="84" y="41"/>
                        <a:pt x="84" y="41"/>
                        <a:pt x="85" y="42"/>
                      </a:cubicBezTo>
                      <a:cubicBezTo>
                        <a:pt x="86" y="41"/>
                        <a:pt x="86" y="40"/>
                        <a:pt x="87" y="40"/>
                      </a:cubicBezTo>
                      <a:cubicBezTo>
                        <a:pt x="87" y="40"/>
                        <a:pt x="86" y="40"/>
                        <a:pt x="86" y="40"/>
                      </a:cubicBezTo>
                      <a:cubicBezTo>
                        <a:pt x="87" y="41"/>
                        <a:pt x="86" y="40"/>
                        <a:pt x="87" y="40"/>
                      </a:cubicBezTo>
                      <a:cubicBezTo>
                        <a:pt x="87" y="40"/>
                        <a:pt x="87" y="40"/>
                        <a:pt x="87" y="40"/>
                      </a:cubicBezTo>
                      <a:cubicBezTo>
                        <a:pt x="87" y="39"/>
                        <a:pt x="87" y="40"/>
                        <a:pt x="87" y="39"/>
                      </a:cubicBezTo>
                      <a:cubicBezTo>
                        <a:pt x="87" y="40"/>
                        <a:pt x="87" y="40"/>
                        <a:pt x="87" y="40"/>
                      </a:cubicBezTo>
                      <a:cubicBezTo>
                        <a:pt x="88" y="40"/>
                        <a:pt x="88" y="40"/>
                        <a:pt x="87" y="40"/>
                      </a:cubicBezTo>
                      <a:cubicBezTo>
                        <a:pt x="88" y="39"/>
                        <a:pt x="88" y="39"/>
                        <a:pt x="88" y="39"/>
                      </a:cubicBezTo>
                      <a:cubicBezTo>
                        <a:pt x="88" y="39"/>
                        <a:pt x="88" y="39"/>
                        <a:pt x="88" y="39"/>
                      </a:cubicBezTo>
                      <a:cubicBezTo>
                        <a:pt x="89" y="39"/>
                        <a:pt x="88" y="39"/>
                        <a:pt x="89" y="39"/>
                      </a:cubicBezTo>
                      <a:cubicBezTo>
                        <a:pt x="89" y="39"/>
                        <a:pt x="88" y="39"/>
                        <a:pt x="88" y="38"/>
                      </a:cubicBezTo>
                      <a:cubicBezTo>
                        <a:pt x="88" y="38"/>
                        <a:pt x="88" y="38"/>
                        <a:pt x="88" y="39"/>
                      </a:cubicBezTo>
                      <a:cubicBezTo>
                        <a:pt x="88" y="39"/>
                        <a:pt x="88" y="38"/>
                        <a:pt x="88" y="38"/>
                      </a:cubicBezTo>
                      <a:cubicBezTo>
                        <a:pt x="88" y="38"/>
                        <a:pt x="88" y="38"/>
                        <a:pt x="88" y="38"/>
                      </a:cubicBezTo>
                      <a:cubicBezTo>
                        <a:pt x="89" y="38"/>
                        <a:pt x="89" y="38"/>
                        <a:pt x="89" y="38"/>
                      </a:cubicBezTo>
                      <a:cubicBezTo>
                        <a:pt x="89" y="38"/>
                        <a:pt x="89" y="38"/>
                        <a:pt x="89" y="38"/>
                      </a:cubicBezTo>
                      <a:cubicBezTo>
                        <a:pt x="89" y="38"/>
                        <a:pt x="89" y="38"/>
                        <a:pt x="89" y="38"/>
                      </a:cubicBezTo>
                      <a:cubicBezTo>
                        <a:pt x="89" y="38"/>
                        <a:pt x="90" y="38"/>
                        <a:pt x="90" y="38"/>
                      </a:cubicBezTo>
                      <a:cubicBezTo>
                        <a:pt x="90" y="38"/>
                        <a:pt x="90" y="38"/>
                        <a:pt x="90" y="37"/>
                      </a:cubicBezTo>
                      <a:cubicBezTo>
                        <a:pt x="91" y="38"/>
                        <a:pt x="90" y="37"/>
                        <a:pt x="90" y="37"/>
                      </a:cubicBezTo>
                      <a:cubicBezTo>
                        <a:pt x="91" y="36"/>
                        <a:pt x="91" y="36"/>
                        <a:pt x="91" y="36"/>
                      </a:cubicBezTo>
                      <a:cubicBezTo>
                        <a:pt x="91" y="35"/>
                        <a:pt x="92" y="36"/>
                        <a:pt x="92" y="35"/>
                      </a:cubicBezTo>
                      <a:cubicBezTo>
                        <a:pt x="92" y="35"/>
                        <a:pt x="92" y="36"/>
                        <a:pt x="91" y="35"/>
                      </a:cubicBezTo>
                      <a:cubicBezTo>
                        <a:pt x="91" y="35"/>
                        <a:pt x="91" y="35"/>
                        <a:pt x="92" y="35"/>
                      </a:cubicBezTo>
                      <a:cubicBezTo>
                        <a:pt x="91" y="35"/>
                        <a:pt x="91" y="35"/>
                        <a:pt x="91" y="35"/>
                      </a:cubicBezTo>
                      <a:cubicBezTo>
                        <a:pt x="91" y="36"/>
                        <a:pt x="91" y="36"/>
                        <a:pt x="91" y="36"/>
                      </a:cubicBezTo>
                      <a:cubicBezTo>
                        <a:pt x="91" y="36"/>
                        <a:pt x="91" y="36"/>
                        <a:pt x="91" y="36"/>
                      </a:cubicBezTo>
                      <a:cubicBezTo>
                        <a:pt x="91" y="36"/>
                        <a:pt x="91" y="36"/>
                        <a:pt x="91" y="36"/>
                      </a:cubicBezTo>
                      <a:cubicBezTo>
                        <a:pt x="91" y="36"/>
                        <a:pt x="91" y="36"/>
                        <a:pt x="91" y="36"/>
                      </a:cubicBezTo>
                      <a:cubicBezTo>
                        <a:pt x="91" y="36"/>
                        <a:pt x="90" y="36"/>
                        <a:pt x="91" y="36"/>
                      </a:cubicBezTo>
                      <a:cubicBezTo>
                        <a:pt x="90" y="36"/>
                        <a:pt x="90" y="36"/>
                        <a:pt x="90" y="37"/>
                      </a:cubicBezTo>
                      <a:cubicBezTo>
                        <a:pt x="89" y="37"/>
                        <a:pt x="89" y="37"/>
                        <a:pt x="89" y="38"/>
                      </a:cubicBezTo>
                      <a:cubicBezTo>
                        <a:pt x="89" y="38"/>
                        <a:pt x="89" y="38"/>
                        <a:pt x="89" y="38"/>
                      </a:cubicBezTo>
                      <a:cubicBezTo>
                        <a:pt x="88" y="37"/>
                        <a:pt x="88" y="37"/>
                        <a:pt x="89" y="37"/>
                      </a:cubicBezTo>
                      <a:cubicBezTo>
                        <a:pt x="88" y="37"/>
                        <a:pt x="88" y="37"/>
                        <a:pt x="88" y="37"/>
                      </a:cubicBezTo>
                      <a:cubicBezTo>
                        <a:pt x="88" y="37"/>
                        <a:pt x="88" y="37"/>
                        <a:pt x="88" y="38"/>
                      </a:cubicBezTo>
                      <a:cubicBezTo>
                        <a:pt x="88" y="38"/>
                        <a:pt x="88" y="37"/>
                        <a:pt x="88" y="37"/>
                      </a:cubicBezTo>
                      <a:cubicBezTo>
                        <a:pt x="88" y="37"/>
                        <a:pt x="88" y="38"/>
                        <a:pt x="88" y="38"/>
                      </a:cubicBezTo>
                      <a:cubicBezTo>
                        <a:pt x="88" y="38"/>
                        <a:pt x="87" y="38"/>
                        <a:pt x="87" y="38"/>
                      </a:cubicBezTo>
                      <a:cubicBezTo>
                        <a:pt x="87" y="38"/>
                        <a:pt x="87" y="38"/>
                        <a:pt x="87" y="38"/>
                      </a:cubicBezTo>
                      <a:cubicBezTo>
                        <a:pt x="87" y="38"/>
                        <a:pt x="87" y="38"/>
                        <a:pt x="87" y="38"/>
                      </a:cubicBezTo>
                      <a:cubicBezTo>
                        <a:pt x="87" y="38"/>
                        <a:pt x="86" y="38"/>
                        <a:pt x="87" y="38"/>
                      </a:cubicBezTo>
                      <a:cubicBezTo>
                        <a:pt x="87" y="38"/>
                        <a:pt x="87" y="39"/>
                        <a:pt x="87" y="39"/>
                      </a:cubicBezTo>
                      <a:cubicBezTo>
                        <a:pt x="86" y="38"/>
                        <a:pt x="86" y="39"/>
                        <a:pt x="86" y="38"/>
                      </a:cubicBezTo>
                      <a:cubicBezTo>
                        <a:pt x="86" y="38"/>
                        <a:pt x="86" y="39"/>
                        <a:pt x="86" y="39"/>
                      </a:cubicBezTo>
                      <a:cubicBezTo>
                        <a:pt x="86" y="39"/>
                        <a:pt x="86" y="38"/>
                        <a:pt x="85" y="39"/>
                      </a:cubicBezTo>
                      <a:cubicBezTo>
                        <a:pt x="85" y="38"/>
                        <a:pt x="85" y="38"/>
                        <a:pt x="85" y="39"/>
                      </a:cubicBezTo>
                      <a:cubicBezTo>
                        <a:pt x="85" y="38"/>
                        <a:pt x="84" y="38"/>
                        <a:pt x="84" y="38"/>
                      </a:cubicBezTo>
                      <a:cubicBezTo>
                        <a:pt x="84" y="38"/>
                        <a:pt x="84" y="38"/>
                        <a:pt x="84" y="38"/>
                      </a:cubicBezTo>
                      <a:cubicBezTo>
                        <a:pt x="85" y="39"/>
                        <a:pt x="84" y="38"/>
                        <a:pt x="84" y="39"/>
                      </a:cubicBezTo>
                      <a:cubicBezTo>
                        <a:pt x="84" y="38"/>
                        <a:pt x="84" y="38"/>
                        <a:pt x="83" y="38"/>
                      </a:cubicBezTo>
                      <a:cubicBezTo>
                        <a:pt x="83" y="38"/>
                        <a:pt x="83" y="38"/>
                        <a:pt x="83" y="38"/>
                      </a:cubicBezTo>
                      <a:cubicBezTo>
                        <a:pt x="83" y="38"/>
                        <a:pt x="83" y="38"/>
                        <a:pt x="83" y="38"/>
                      </a:cubicBezTo>
                      <a:cubicBezTo>
                        <a:pt x="83" y="38"/>
                        <a:pt x="84" y="38"/>
                        <a:pt x="84" y="38"/>
                      </a:cubicBezTo>
                      <a:cubicBezTo>
                        <a:pt x="84" y="38"/>
                        <a:pt x="84" y="38"/>
                        <a:pt x="84" y="38"/>
                      </a:cubicBezTo>
                      <a:cubicBezTo>
                        <a:pt x="85" y="38"/>
                        <a:pt x="84" y="37"/>
                        <a:pt x="84" y="37"/>
                      </a:cubicBezTo>
                      <a:cubicBezTo>
                        <a:pt x="84" y="37"/>
                        <a:pt x="85" y="37"/>
                        <a:pt x="85" y="37"/>
                      </a:cubicBezTo>
                      <a:cubicBezTo>
                        <a:pt x="85" y="37"/>
                        <a:pt x="84" y="37"/>
                        <a:pt x="84" y="36"/>
                      </a:cubicBezTo>
                      <a:cubicBezTo>
                        <a:pt x="85" y="37"/>
                        <a:pt x="83" y="37"/>
                        <a:pt x="84" y="38"/>
                      </a:cubicBezTo>
                      <a:cubicBezTo>
                        <a:pt x="84" y="38"/>
                        <a:pt x="84" y="37"/>
                        <a:pt x="84" y="37"/>
                      </a:cubicBezTo>
                      <a:cubicBezTo>
                        <a:pt x="84" y="37"/>
                        <a:pt x="84" y="37"/>
                        <a:pt x="83" y="37"/>
                      </a:cubicBezTo>
                      <a:cubicBezTo>
                        <a:pt x="83" y="37"/>
                        <a:pt x="83" y="37"/>
                        <a:pt x="83" y="37"/>
                      </a:cubicBezTo>
                      <a:cubicBezTo>
                        <a:pt x="83" y="37"/>
                        <a:pt x="83" y="37"/>
                        <a:pt x="83" y="37"/>
                      </a:cubicBezTo>
                      <a:cubicBezTo>
                        <a:pt x="83" y="37"/>
                        <a:pt x="83" y="37"/>
                        <a:pt x="83" y="37"/>
                      </a:cubicBezTo>
                      <a:cubicBezTo>
                        <a:pt x="83" y="37"/>
                        <a:pt x="83" y="37"/>
                        <a:pt x="83" y="37"/>
                      </a:cubicBezTo>
                      <a:cubicBezTo>
                        <a:pt x="84" y="38"/>
                        <a:pt x="83" y="37"/>
                        <a:pt x="83" y="38"/>
                      </a:cubicBezTo>
                      <a:cubicBezTo>
                        <a:pt x="83" y="37"/>
                        <a:pt x="83" y="38"/>
                        <a:pt x="83" y="38"/>
                      </a:cubicBezTo>
                      <a:cubicBezTo>
                        <a:pt x="83" y="38"/>
                        <a:pt x="83" y="37"/>
                        <a:pt x="83" y="37"/>
                      </a:cubicBezTo>
                      <a:cubicBezTo>
                        <a:pt x="83" y="37"/>
                        <a:pt x="83" y="37"/>
                        <a:pt x="82" y="37"/>
                      </a:cubicBezTo>
                      <a:cubicBezTo>
                        <a:pt x="82" y="37"/>
                        <a:pt x="83" y="38"/>
                        <a:pt x="83" y="38"/>
                      </a:cubicBezTo>
                      <a:cubicBezTo>
                        <a:pt x="82" y="37"/>
                        <a:pt x="82" y="38"/>
                        <a:pt x="82" y="38"/>
                      </a:cubicBezTo>
                      <a:cubicBezTo>
                        <a:pt x="81" y="37"/>
                        <a:pt x="80" y="37"/>
                        <a:pt x="80" y="37"/>
                      </a:cubicBezTo>
                      <a:cubicBezTo>
                        <a:pt x="80" y="37"/>
                        <a:pt x="80" y="37"/>
                        <a:pt x="80" y="38"/>
                      </a:cubicBezTo>
                      <a:cubicBezTo>
                        <a:pt x="80" y="38"/>
                        <a:pt x="80" y="38"/>
                        <a:pt x="80" y="37"/>
                      </a:cubicBezTo>
                      <a:cubicBezTo>
                        <a:pt x="81" y="38"/>
                        <a:pt x="80" y="37"/>
                        <a:pt x="81" y="38"/>
                      </a:cubicBezTo>
                      <a:cubicBezTo>
                        <a:pt x="81" y="38"/>
                        <a:pt x="80" y="38"/>
                        <a:pt x="80" y="38"/>
                      </a:cubicBezTo>
                      <a:cubicBezTo>
                        <a:pt x="80" y="38"/>
                        <a:pt x="80" y="38"/>
                        <a:pt x="81" y="38"/>
                      </a:cubicBezTo>
                      <a:cubicBezTo>
                        <a:pt x="81" y="38"/>
                        <a:pt x="81" y="38"/>
                        <a:pt x="81" y="38"/>
                      </a:cubicBezTo>
                      <a:cubicBezTo>
                        <a:pt x="81" y="39"/>
                        <a:pt x="80" y="39"/>
                        <a:pt x="80" y="39"/>
                      </a:cubicBezTo>
                      <a:cubicBezTo>
                        <a:pt x="80" y="39"/>
                        <a:pt x="80" y="39"/>
                        <a:pt x="80" y="39"/>
                      </a:cubicBezTo>
                      <a:cubicBezTo>
                        <a:pt x="80" y="38"/>
                        <a:pt x="80" y="38"/>
                        <a:pt x="80" y="38"/>
                      </a:cubicBezTo>
                      <a:cubicBezTo>
                        <a:pt x="80" y="38"/>
                        <a:pt x="80" y="38"/>
                        <a:pt x="80" y="38"/>
                      </a:cubicBezTo>
                      <a:cubicBezTo>
                        <a:pt x="79" y="37"/>
                        <a:pt x="80" y="38"/>
                        <a:pt x="79" y="38"/>
                      </a:cubicBezTo>
                      <a:cubicBezTo>
                        <a:pt x="79" y="38"/>
                        <a:pt x="79" y="38"/>
                        <a:pt x="79" y="38"/>
                      </a:cubicBezTo>
                      <a:cubicBezTo>
                        <a:pt x="79" y="39"/>
                        <a:pt x="79" y="38"/>
                        <a:pt x="80" y="38"/>
                      </a:cubicBezTo>
                      <a:cubicBezTo>
                        <a:pt x="80" y="39"/>
                        <a:pt x="80" y="39"/>
                        <a:pt x="79" y="39"/>
                      </a:cubicBezTo>
                      <a:cubicBezTo>
                        <a:pt x="79" y="39"/>
                        <a:pt x="80" y="39"/>
                        <a:pt x="79" y="39"/>
                      </a:cubicBezTo>
                      <a:cubicBezTo>
                        <a:pt x="79" y="39"/>
                        <a:pt x="79" y="39"/>
                        <a:pt x="79" y="39"/>
                      </a:cubicBezTo>
                      <a:cubicBezTo>
                        <a:pt x="79" y="39"/>
                        <a:pt x="79" y="39"/>
                        <a:pt x="79" y="38"/>
                      </a:cubicBezTo>
                      <a:cubicBezTo>
                        <a:pt x="79" y="39"/>
                        <a:pt x="79" y="39"/>
                        <a:pt x="79" y="39"/>
                      </a:cubicBezTo>
                      <a:cubicBezTo>
                        <a:pt x="79" y="39"/>
                        <a:pt x="78" y="39"/>
                        <a:pt x="78" y="39"/>
                      </a:cubicBezTo>
                      <a:cubicBezTo>
                        <a:pt x="78" y="39"/>
                        <a:pt x="78" y="39"/>
                        <a:pt x="78" y="39"/>
                      </a:cubicBezTo>
                      <a:cubicBezTo>
                        <a:pt x="79" y="40"/>
                        <a:pt x="79" y="39"/>
                        <a:pt x="80" y="39"/>
                      </a:cubicBezTo>
                      <a:cubicBezTo>
                        <a:pt x="80" y="40"/>
                        <a:pt x="80" y="40"/>
                        <a:pt x="80" y="40"/>
                      </a:cubicBezTo>
                      <a:cubicBezTo>
                        <a:pt x="80" y="40"/>
                        <a:pt x="81" y="40"/>
                        <a:pt x="81" y="40"/>
                      </a:cubicBezTo>
                      <a:cubicBezTo>
                        <a:pt x="81" y="40"/>
                        <a:pt x="81" y="40"/>
                        <a:pt x="81" y="40"/>
                      </a:cubicBezTo>
                      <a:cubicBezTo>
                        <a:pt x="81" y="40"/>
                        <a:pt x="81" y="40"/>
                        <a:pt x="82" y="40"/>
                      </a:cubicBezTo>
                      <a:cubicBezTo>
                        <a:pt x="81" y="40"/>
                        <a:pt x="81" y="41"/>
                        <a:pt x="81" y="41"/>
                      </a:cubicBezTo>
                      <a:cubicBezTo>
                        <a:pt x="81" y="41"/>
                        <a:pt x="81" y="41"/>
                        <a:pt x="81" y="40"/>
                      </a:cubicBezTo>
                      <a:cubicBezTo>
                        <a:pt x="81" y="40"/>
                        <a:pt x="81" y="40"/>
                        <a:pt x="81" y="41"/>
                      </a:cubicBezTo>
                      <a:cubicBezTo>
                        <a:pt x="81" y="40"/>
                        <a:pt x="80" y="41"/>
                        <a:pt x="80" y="40"/>
                      </a:cubicBezTo>
                      <a:cubicBezTo>
                        <a:pt x="80" y="40"/>
                        <a:pt x="80" y="40"/>
                        <a:pt x="80" y="40"/>
                      </a:cubicBezTo>
                      <a:cubicBezTo>
                        <a:pt x="80" y="40"/>
                        <a:pt x="80" y="40"/>
                        <a:pt x="80" y="40"/>
                      </a:cubicBezTo>
                      <a:cubicBezTo>
                        <a:pt x="80" y="40"/>
                        <a:pt x="79" y="40"/>
                        <a:pt x="80" y="40"/>
                      </a:cubicBezTo>
                      <a:cubicBezTo>
                        <a:pt x="80" y="41"/>
                        <a:pt x="80" y="40"/>
                        <a:pt x="80" y="41"/>
                      </a:cubicBezTo>
                      <a:cubicBezTo>
                        <a:pt x="80" y="41"/>
                        <a:pt x="80" y="41"/>
                        <a:pt x="80" y="41"/>
                      </a:cubicBezTo>
                      <a:cubicBezTo>
                        <a:pt x="80" y="41"/>
                        <a:pt x="80" y="41"/>
                        <a:pt x="80" y="41"/>
                      </a:cubicBezTo>
                      <a:cubicBezTo>
                        <a:pt x="79" y="41"/>
                        <a:pt x="80" y="42"/>
                        <a:pt x="79" y="42"/>
                      </a:cubicBezTo>
                      <a:cubicBezTo>
                        <a:pt x="79" y="42"/>
                        <a:pt x="79" y="42"/>
                        <a:pt x="79" y="42"/>
                      </a:cubicBezTo>
                      <a:cubicBezTo>
                        <a:pt x="79" y="42"/>
                        <a:pt x="78" y="42"/>
                        <a:pt x="78" y="43"/>
                      </a:cubicBezTo>
                      <a:cubicBezTo>
                        <a:pt x="78" y="43"/>
                        <a:pt x="78" y="43"/>
                        <a:pt x="78" y="43"/>
                      </a:cubicBezTo>
                      <a:cubicBezTo>
                        <a:pt x="77" y="42"/>
                        <a:pt x="77" y="43"/>
                        <a:pt x="77" y="43"/>
                      </a:cubicBezTo>
                      <a:cubicBezTo>
                        <a:pt x="78" y="43"/>
                        <a:pt x="78" y="43"/>
                        <a:pt x="78" y="43"/>
                      </a:cubicBezTo>
                      <a:cubicBezTo>
                        <a:pt x="78" y="43"/>
                        <a:pt x="78" y="43"/>
                        <a:pt x="78" y="44"/>
                      </a:cubicBezTo>
                      <a:cubicBezTo>
                        <a:pt x="78" y="43"/>
                        <a:pt x="77" y="43"/>
                        <a:pt x="77" y="43"/>
                      </a:cubicBezTo>
                      <a:cubicBezTo>
                        <a:pt x="77" y="43"/>
                        <a:pt x="77" y="43"/>
                        <a:pt x="77" y="43"/>
                      </a:cubicBezTo>
                      <a:cubicBezTo>
                        <a:pt x="77" y="43"/>
                        <a:pt x="77" y="43"/>
                        <a:pt x="76" y="43"/>
                      </a:cubicBezTo>
                      <a:cubicBezTo>
                        <a:pt x="76" y="43"/>
                        <a:pt x="76" y="43"/>
                        <a:pt x="76" y="43"/>
                      </a:cubicBezTo>
                      <a:cubicBezTo>
                        <a:pt x="77" y="44"/>
                        <a:pt x="76" y="43"/>
                        <a:pt x="77" y="44"/>
                      </a:cubicBezTo>
                      <a:cubicBezTo>
                        <a:pt x="76" y="44"/>
                        <a:pt x="77" y="44"/>
                        <a:pt x="76" y="44"/>
                      </a:cubicBezTo>
                      <a:cubicBezTo>
                        <a:pt x="76" y="44"/>
                        <a:pt x="76" y="44"/>
                        <a:pt x="75" y="44"/>
                      </a:cubicBezTo>
                      <a:cubicBezTo>
                        <a:pt x="75" y="43"/>
                        <a:pt x="76" y="43"/>
                        <a:pt x="75" y="43"/>
                      </a:cubicBezTo>
                      <a:cubicBezTo>
                        <a:pt x="75" y="43"/>
                        <a:pt x="76" y="44"/>
                        <a:pt x="76" y="44"/>
                      </a:cubicBezTo>
                      <a:cubicBezTo>
                        <a:pt x="76" y="43"/>
                        <a:pt x="76" y="43"/>
                        <a:pt x="76" y="43"/>
                      </a:cubicBezTo>
                      <a:cubicBezTo>
                        <a:pt x="76" y="43"/>
                        <a:pt x="76" y="42"/>
                        <a:pt x="76" y="43"/>
                      </a:cubicBezTo>
                      <a:cubicBezTo>
                        <a:pt x="76" y="42"/>
                        <a:pt x="76" y="42"/>
                        <a:pt x="76" y="42"/>
                      </a:cubicBezTo>
                      <a:cubicBezTo>
                        <a:pt x="76" y="42"/>
                        <a:pt x="76" y="42"/>
                        <a:pt x="76" y="42"/>
                      </a:cubicBezTo>
                      <a:cubicBezTo>
                        <a:pt x="76" y="42"/>
                        <a:pt x="76" y="41"/>
                        <a:pt x="77" y="42"/>
                      </a:cubicBezTo>
                      <a:cubicBezTo>
                        <a:pt x="77" y="42"/>
                        <a:pt x="77" y="41"/>
                        <a:pt x="77" y="42"/>
                      </a:cubicBezTo>
                      <a:cubicBezTo>
                        <a:pt x="77" y="41"/>
                        <a:pt x="77" y="42"/>
                        <a:pt x="77" y="41"/>
                      </a:cubicBezTo>
                      <a:cubicBezTo>
                        <a:pt x="77" y="42"/>
                        <a:pt x="77" y="42"/>
                        <a:pt x="77" y="42"/>
                      </a:cubicBezTo>
                      <a:cubicBezTo>
                        <a:pt x="78" y="42"/>
                        <a:pt x="78" y="42"/>
                        <a:pt x="77" y="41"/>
                      </a:cubicBezTo>
                      <a:cubicBezTo>
                        <a:pt x="77" y="41"/>
                        <a:pt x="77" y="41"/>
                        <a:pt x="77" y="41"/>
                      </a:cubicBezTo>
                      <a:cubicBezTo>
                        <a:pt x="77" y="41"/>
                        <a:pt x="77" y="41"/>
                        <a:pt x="76" y="41"/>
                      </a:cubicBezTo>
                      <a:cubicBezTo>
                        <a:pt x="77" y="40"/>
                        <a:pt x="78" y="42"/>
                        <a:pt x="78" y="41"/>
                      </a:cubicBezTo>
                      <a:cubicBezTo>
                        <a:pt x="78" y="41"/>
                        <a:pt x="78" y="41"/>
                        <a:pt x="78" y="41"/>
                      </a:cubicBezTo>
                      <a:cubicBezTo>
                        <a:pt x="78" y="41"/>
                        <a:pt x="78" y="41"/>
                        <a:pt x="78" y="41"/>
                      </a:cubicBezTo>
                      <a:cubicBezTo>
                        <a:pt x="78" y="41"/>
                        <a:pt x="78" y="41"/>
                        <a:pt x="77" y="41"/>
                      </a:cubicBezTo>
                      <a:cubicBezTo>
                        <a:pt x="78" y="41"/>
                        <a:pt x="78" y="40"/>
                        <a:pt x="78" y="40"/>
                      </a:cubicBezTo>
                      <a:cubicBezTo>
                        <a:pt x="78" y="40"/>
                        <a:pt x="78" y="40"/>
                        <a:pt x="78" y="40"/>
                      </a:cubicBezTo>
                      <a:cubicBezTo>
                        <a:pt x="79" y="40"/>
                        <a:pt x="79" y="40"/>
                        <a:pt x="79" y="40"/>
                      </a:cubicBezTo>
                      <a:cubicBezTo>
                        <a:pt x="79" y="40"/>
                        <a:pt x="79" y="40"/>
                        <a:pt x="79" y="40"/>
                      </a:cubicBezTo>
                      <a:cubicBezTo>
                        <a:pt x="79" y="40"/>
                        <a:pt x="79" y="40"/>
                        <a:pt x="79" y="40"/>
                      </a:cubicBezTo>
                      <a:cubicBezTo>
                        <a:pt x="79" y="40"/>
                        <a:pt x="79" y="40"/>
                        <a:pt x="79" y="40"/>
                      </a:cubicBezTo>
                      <a:cubicBezTo>
                        <a:pt x="79" y="40"/>
                        <a:pt x="78" y="39"/>
                        <a:pt x="78" y="40"/>
                      </a:cubicBezTo>
                      <a:cubicBezTo>
                        <a:pt x="78" y="40"/>
                        <a:pt x="78" y="38"/>
                        <a:pt x="77" y="38"/>
                      </a:cubicBezTo>
                      <a:cubicBezTo>
                        <a:pt x="78" y="39"/>
                        <a:pt x="78" y="39"/>
                        <a:pt x="77" y="39"/>
                      </a:cubicBezTo>
                      <a:cubicBezTo>
                        <a:pt x="77" y="39"/>
                        <a:pt x="77" y="39"/>
                        <a:pt x="77" y="40"/>
                      </a:cubicBezTo>
                      <a:cubicBezTo>
                        <a:pt x="77" y="39"/>
                        <a:pt x="77" y="39"/>
                        <a:pt x="77" y="39"/>
                      </a:cubicBezTo>
                      <a:cubicBezTo>
                        <a:pt x="77" y="39"/>
                        <a:pt x="77" y="39"/>
                        <a:pt x="77" y="39"/>
                      </a:cubicBezTo>
                      <a:cubicBezTo>
                        <a:pt x="77" y="39"/>
                        <a:pt x="77" y="39"/>
                        <a:pt x="76" y="39"/>
                      </a:cubicBezTo>
                      <a:cubicBezTo>
                        <a:pt x="77" y="39"/>
                        <a:pt x="77" y="38"/>
                        <a:pt x="77" y="38"/>
                      </a:cubicBezTo>
                      <a:cubicBezTo>
                        <a:pt x="77" y="38"/>
                        <a:pt x="77" y="38"/>
                        <a:pt x="76" y="38"/>
                      </a:cubicBezTo>
                      <a:cubicBezTo>
                        <a:pt x="77" y="38"/>
                        <a:pt x="77" y="37"/>
                        <a:pt x="77" y="37"/>
                      </a:cubicBezTo>
                      <a:cubicBezTo>
                        <a:pt x="77" y="37"/>
                        <a:pt x="77" y="38"/>
                        <a:pt x="78" y="38"/>
                      </a:cubicBezTo>
                      <a:cubicBezTo>
                        <a:pt x="78" y="37"/>
                        <a:pt x="78" y="37"/>
                        <a:pt x="77" y="37"/>
                      </a:cubicBezTo>
                      <a:cubicBezTo>
                        <a:pt x="78" y="37"/>
                        <a:pt x="78" y="37"/>
                        <a:pt x="78" y="36"/>
                      </a:cubicBezTo>
                      <a:cubicBezTo>
                        <a:pt x="78" y="37"/>
                        <a:pt x="78" y="37"/>
                        <a:pt x="79" y="37"/>
                      </a:cubicBezTo>
                      <a:cubicBezTo>
                        <a:pt x="79" y="37"/>
                        <a:pt x="78" y="36"/>
                        <a:pt x="79" y="37"/>
                      </a:cubicBezTo>
                      <a:cubicBezTo>
                        <a:pt x="79" y="37"/>
                        <a:pt x="79" y="36"/>
                        <a:pt x="79" y="36"/>
                      </a:cubicBezTo>
                      <a:cubicBezTo>
                        <a:pt x="78" y="36"/>
                        <a:pt x="79" y="36"/>
                        <a:pt x="79" y="36"/>
                      </a:cubicBezTo>
                      <a:cubicBezTo>
                        <a:pt x="79" y="36"/>
                        <a:pt x="79" y="37"/>
                        <a:pt x="79" y="37"/>
                      </a:cubicBezTo>
                      <a:cubicBezTo>
                        <a:pt x="79" y="37"/>
                        <a:pt x="79" y="37"/>
                        <a:pt x="79" y="37"/>
                      </a:cubicBezTo>
                      <a:cubicBezTo>
                        <a:pt x="79" y="37"/>
                        <a:pt x="79" y="37"/>
                        <a:pt x="79" y="37"/>
                      </a:cubicBezTo>
                      <a:cubicBezTo>
                        <a:pt x="79" y="37"/>
                        <a:pt x="79" y="37"/>
                        <a:pt x="79" y="36"/>
                      </a:cubicBezTo>
                      <a:cubicBezTo>
                        <a:pt x="80" y="37"/>
                        <a:pt x="80" y="36"/>
                        <a:pt x="80" y="37"/>
                      </a:cubicBezTo>
                      <a:cubicBezTo>
                        <a:pt x="80" y="36"/>
                        <a:pt x="80" y="37"/>
                        <a:pt x="80" y="36"/>
                      </a:cubicBezTo>
                      <a:cubicBezTo>
                        <a:pt x="80" y="37"/>
                        <a:pt x="81" y="37"/>
                        <a:pt x="81" y="37"/>
                      </a:cubicBezTo>
                      <a:cubicBezTo>
                        <a:pt x="81" y="36"/>
                        <a:pt x="80" y="36"/>
                        <a:pt x="80" y="36"/>
                      </a:cubicBezTo>
                      <a:cubicBezTo>
                        <a:pt x="79" y="36"/>
                        <a:pt x="80" y="36"/>
                        <a:pt x="80" y="36"/>
                      </a:cubicBezTo>
                      <a:cubicBezTo>
                        <a:pt x="80" y="36"/>
                        <a:pt x="80" y="36"/>
                        <a:pt x="80" y="36"/>
                      </a:cubicBezTo>
                      <a:cubicBezTo>
                        <a:pt x="80" y="36"/>
                        <a:pt x="80" y="35"/>
                        <a:pt x="80" y="35"/>
                      </a:cubicBezTo>
                      <a:cubicBezTo>
                        <a:pt x="80" y="35"/>
                        <a:pt x="80" y="35"/>
                        <a:pt x="80" y="35"/>
                      </a:cubicBezTo>
                      <a:cubicBezTo>
                        <a:pt x="80" y="35"/>
                        <a:pt x="80" y="36"/>
                        <a:pt x="80" y="35"/>
                      </a:cubicBezTo>
                      <a:cubicBezTo>
                        <a:pt x="79" y="35"/>
                        <a:pt x="80" y="35"/>
                        <a:pt x="80" y="35"/>
                      </a:cubicBezTo>
                      <a:cubicBezTo>
                        <a:pt x="80" y="34"/>
                        <a:pt x="80" y="34"/>
                        <a:pt x="80" y="34"/>
                      </a:cubicBezTo>
                      <a:cubicBezTo>
                        <a:pt x="80" y="34"/>
                        <a:pt x="80" y="34"/>
                        <a:pt x="81" y="34"/>
                      </a:cubicBezTo>
                      <a:cubicBezTo>
                        <a:pt x="81" y="34"/>
                        <a:pt x="81" y="34"/>
                        <a:pt x="81" y="33"/>
                      </a:cubicBezTo>
                      <a:cubicBezTo>
                        <a:pt x="81" y="34"/>
                        <a:pt x="81" y="34"/>
                        <a:pt x="81" y="34"/>
                      </a:cubicBezTo>
                      <a:cubicBezTo>
                        <a:pt x="82" y="34"/>
                        <a:pt x="81" y="33"/>
                        <a:pt x="81" y="33"/>
                      </a:cubicBezTo>
                      <a:cubicBezTo>
                        <a:pt x="81" y="33"/>
                        <a:pt x="82" y="33"/>
                        <a:pt x="82" y="33"/>
                      </a:cubicBezTo>
                      <a:cubicBezTo>
                        <a:pt x="82" y="33"/>
                        <a:pt x="82" y="33"/>
                        <a:pt x="82" y="34"/>
                      </a:cubicBezTo>
                      <a:cubicBezTo>
                        <a:pt x="82" y="34"/>
                        <a:pt x="82" y="34"/>
                        <a:pt x="82" y="34"/>
                      </a:cubicBezTo>
                      <a:cubicBezTo>
                        <a:pt x="82" y="34"/>
                        <a:pt x="82" y="33"/>
                        <a:pt x="83" y="33"/>
                      </a:cubicBezTo>
                      <a:cubicBezTo>
                        <a:pt x="83" y="33"/>
                        <a:pt x="83" y="33"/>
                        <a:pt x="83" y="33"/>
                      </a:cubicBezTo>
                      <a:cubicBezTo>
                        <a:pt x="82" y="33"/>
                        <a:pt x="82" y="33"/>
                        <a:pt x="82" y="33"/>
                      </a:cubicBezTo>
                      <a:cubicBezTo>
                        <a:pt x="82" y="33"/>
                        <a:pt x="82" y="33"/>
                        <a:pt x="82" y="33"/>
                      </a:cubicBezTo>
                      <a:cubicBezTo>
                        <a:pt x="83" y="33"/>
                        <a:pt x="83" y="33"/>
                        <a:pt x="83" y="33"/>
                      </a:cubicBezTo>
                      <a:cubicBezTo>
                        <a:pt x="83" y="33"/>
                        <a:pt x="83" y="33"/>
                        <a:pt x="83" y="33"/>
                      </a:cubicBezTo>
                      <a:cubicBezTo>
                        <a:pt x="83" y="33"/>
                        <a:pt x="83" y="33"/>
                        <a:pt x="83" y="33"/>
                      </a:cubicBezTo>
                      <a:cubicBezTo>
                        <a:pt x="83" y="33"/>
                        <a:pt x="83" y="33"/>
                        <a:pt x="83" y="33"/>
                      </a:cubicBezTo>
                      <a:cubicBezTo>
                        <a:pt x="83" y="33"/>
                        <a:pt x="83" y="33"/>
                        <a:pt x="83" y="33"/>
                      </a:cubicBezTo>
                      <a:cubicBezTo>
                        <a:pt x="83" y="33"/>
                        <a:pt x="82" y="33"/>
                        <a:pt x="83" y="33"/>
                      </a:cubicBezTo>
                      <a:cubicBezTo>
                        <a:pt x="82" y="33"/>
                        <a:pt x="83" y="32"/>
                        <a:pt x="83" y="32"/>
                      </a:cubicBezTo>
                      <a:cubicBezTo>
                        <a:pt x="83" y="32"/>
                        <a:pt x="83" y="32"/>
                        <a:pt x="83" y="33"/>
                      </a:cubicBezTo>
                      <a:cubicBezTo>
                        <a:pt x="83" y="32"/>
                        <a:pt x="83" y="32"/>
                        <a:pt x="83" y="32"/>
                      </a:cubicBezTo>
                      <a:cubicBezTo>
                        <a:pt x="83" y="32"/>
                        <a:pt x="83" y="32"/>
                        <a:pt x="82" y="32"/>
                      </a:cubicBezTo>
                      <a:cubicBezTo>
                        <a:pt x="82" y="32"/>
                        <a:pt x="83" y="32"/>
                        <a:pt x="83" y="32"/>
                      </a:cubicBezTo>
                      <a:cubicBezTo>
                        <a:pt x="82" y="31"/>
                        <a:pt x="82" y="32"/>
                        <a:pt x="82" y="32"/>
                      </a:cubicBezTo>
                      <a:cubicBezTo>
                        <a:pt x="82" y="32"/>
                        <a:pt x="82" y="31"/>
                        <a:pt x="82" y="31"/>
                      </a:cubicBezTo>
                      <a:cubicBezTo>
                        <a:pt x="82" y="31"/>
                        <a:pt x="82" y="31"/>
                        <a:pt x="81" y="30"/>
                      </a:cubicBezTo>
                      <a:cubicBezTo>
                        <a:pt x="82" y="30"/>
                        <a:pt x="82" y="30"/>
                        <a:pt x="82" y="30"/>
                      </a:cubicBezTo>
                      <a:cubicBezTo>
                        <a:pt x="82" y="30"/>
                        <a:pt x="82" y="30"/>
                        <a:pt x="82" y="30"/>
                      </a:cubicBezTo>
                      <a:cubicBezTo>
                        <a:pt x="82" y="30"/>
                        <a:pt x="82" y="30"/>
                        <a:pt x="82" y="30"/>
                      </a:cubicBezTo>
                      <a:cubicBezTo>
                        <a:pt x="81" y="30"/>
                        <a:pt x="81" y="30"/>
                        <a:pt x="81" y="30"/>
                      </a:cubicBezTo>
                      <a:cubicBezTo>
                        <a:pt x="82" y="30"/>
                        <a:pt x="82" y="30"/>
                        <a:pt x="82" y="30"/>
                      </a:cubicBezTo>
                      <a:cubicBezTo>
                        <a:pt x="81" y="30"/>
                        <a:pt x="81" y="30"/>
                        <a:pt x="81" y="29"/>
                      </a:cubicBezTo>
                      <a:cubicBezTo>
                        <a:pt x="81" y="29"/>
                        <a:pt x="82" y="30"/>
                        <a:pt x="82" y="30"/>
                      </a:cubicBezTo>
                      <a:cubicBezTo>
                        <a:pt x="82" y="30"/>
                        <a:pt x="82" y="30"/>
                        <a:pt x="82" y="30"/>
                      </a:cubicBezTo>
                      <a:cubicBezTo>
                        <a:pt x="82" y="30"/>
                        <a:pt x="81" y="29"/>
                        <a:pt x="81" y="29"/>
                      </a:cubicBezTo>
                      <a:cubicBezTo>
                        <a:pt x="81" y="29"/>
                        <a:pt x="81" y="29"/>
                        <a:pt x="80" y="30"/>
                      </a:cubicBezTo>
                      <a:cubicBezTo>
                        <a:pt x="80" y="29"/>
                        <a:pt x="81" y="29"/>
                        <a:pt x="81" y="29"/>
                      </a:cubicBezTo>
                      <a:cubicBezTo>
                        <a:pt x="81" y="29"/>
                        <a:pt x="80" y="29"/>
                        <a:pt x="80" y="29"/>
                      </a:cubicBezTo>
                      <a:cubicBezTo>
                        <a:pt x="80" y="28"/>
                        <a:pt x="81" y="28"/>
                        <a:pt x="81" y="28"/>
                      </a:cubicBezTo>
                      <a:cubicBezTo>
                        <a:pt x="81" y="28"/>
                        <a:pt x="81" y="28"/>
                        <a:pt x="81" y="29"/>
                      </a:cubicBezTo>
                      <a:cubicBezTo>
                        <a:pt x="81" y="29"/>
                        <a:pt x="81" y="28"/>
                        <a:pt x="81" y="28"/>
                      </a:cubicBezTo>
                      <a:cubicBezTo>
                        <a:pt x="81" y="28"/>
                        <a:pt x="81" y="28"/>
                        <a:pt x="82" y="29"/>
                      </a:cubicBezTo>
                      <a:cubicBezTo>
                        <a:pt x="81" y="29"/>
                        <a:pt x="82" y="29"/>
                        <a:pt x="82" y="29"/>
                      </a:cubicBezTo>
                      <a:cubicBezTo>
                        <a:pt x="82" y="29"/>
                        <a:pt x="82" y="29"/>
                        <a:pt x="82" y="30"/>
                      </a:cubicBezTo>
                      <a:cubicBezTo>
                        <a:pt x="82" y="30"/>
                        <a:pt x="82" y="30"/>
                        <a:pt x="82" y="30"/>
                      </a:cubicBezTo>
                      <a:cubicBezTo>
                        <a:pt x="82" y="30"/>
                        <a:pt x="82" y="30"/>
                        <a:pt x="82" y="30"/>
                      </a:cubicBezTo>
                      <a:cubicBezTo>
                        <a:pt x="83" y="31"/>
                        <a:pt x="82" y="30"/>
                        <a:pt x="83" y="30"/>
                      </a:cubicBezTo>
                      <a:cubicBezTo>
                        <a:pt x="83" y="30"/>
                        <a:pt x="83" y="30"/>
                        <a:pt x="83" y="30"/>
                      </a:cubicBezTo>
                      <a:cubicBezTo>
                        <a:pt x="83" y="30"/>
                        <a:pt x="83" y="30"/>
                        <a:pt x="83" y="30"/>
                      </a:cubicBezTo>
                      <a:cubicBezTo>
                        <a:pt x="83" y="30"/>
                        <a:pt x="82" y="29"/>
                        <a:pt x="82" y="29"/>
                      </a:cubicBezTo>
                      <a:cubicBezTo>
                        <a:pt x="82" y="29"/>
                        <a:pt x="82" y="29"/>
                        <a:pt x="82" y="29"/>
                      </a:cubicBezTo>
                      <a:cubicBezTo>
                        <a:pt x="82" y="29"/>
                        <a:pt x="83" y="30"/>
                        <a:pt x="83" y="30"/>
                      </a:cubicBezTo>
                      <a:cubicBezTo>
                        <a:pt x="83" y="29"/>
                        <a:pt x="83" y="29"/>
                        <a:pt x="82" y="29"/>
                      </a:cubicBezTo>
                      <a:cubicBezTo>
                        <a:pt x="83" y="29"/>
                        <a:pt x="83" y="29"/>
                        <a:pt x="83" y="29"/>
                      </a:cubicBezTo>
                      <a:cubicBezTo>
                        <a:pt x="83" y="29"/>
                        <a:pt x="83" y="29"/>
                        <a:pt x="83" y="28"/>
                      </a:cubicBezTo>
                      <a:cubicBezTo>
                        <a:pt x="83" y="28"/>
                        <a:pt x="83" y="29"/>
                        <a:pt x="84" y="29"/>
                      </a:cubicBezTo>
                      <a:cubicBezTo>
                        <a:pt x="83" y="29"/>
                        <a:pt x="83" y="29"/>
                        <a:pt x="83" y="29"/>
                      </a:cubicBezTo>
                      <a:cubicBezTo>
                        <a:pt x="83" y="29"/>
                        <a:pt x="83" y="29"/>
                        <a:pt x="83" y="29"/>
                      </a:cubicBezTo>
                      <a:cubicBezTo>
                        <a:pt x="84" y="30"/>
                        <a:pt x="83" y="29"/>
                        <a:pt x="84" y="29"/>
                      </a:cubicBezTo>
                      <a:cubicBezTo>
                        <a:pt x="84" y="29"/>
                        <a:pt x="84" y="29"/>
                        <a:pt x="84" y="28"/>
                      </a:cubicBezTo>
                      <a:cubicBezTo>
                        <a:pt x="83" y="28"/>
                        <a:pt x="83" y="28"/>
                        <a:pt x="83" y="28"/>
                      </a:cubicBezTo>
                      <a:cubicBezTo>
                        <a:pt x="82" y="28"/>
                        <a:pt x="83" y="28"/>
                        <a:pt x="83" y="28"/>
                      </a:cubicBezTo>
                      <a:cubicBezTo>
                        <a:pt x="82" y="28"/>
                        <a:pt x="83" y="29"/>
                        <a:pt x="83" y="29"/>
                      </a:cubicBezTo>
                      <a:cubicBezTo>
                        <a:pt x="82" y="28"/>
                        <a:pt x="83" y="29"/>
                        <a:pt x="82" y="29"/>
                      </a:cubicBezTo>
                      <a:cubicBezTo>
                        <a:pt x="82" y="28"/>
                        <a:pt x="83" y="29"/>
                        <a:pt x="82" y="28"/>
                      </a:cubicBezTo>
                      <a:cubicBezTo>
                        <a:pt x="82" y="28"/>
                        <a:pt x="82" y="28"/>
                        <a:pt x="82" y="28"/>
                      </a:cubicBezTo>
                      <a:cubicBezTo>
                        <a:pt x="81" y="28"/>
                        <a:pt x="81" y="28"/>
                        <a:pt x="81" y="28"/>
                      </a:cubicBezTo>
                      <a:cubicBezTo>
                        <a:pt x="81" y="27"/>
                        <a:pt x="81" y="28"/>
                        <a:pt x="82" y="28"/>
                      </a:cubicBezTo>
                      <a:cubicBezTo>
                        <a:pt x="82" y="28"/>
                        <a:pt x="82" y="28"/>
                        <a:pt x="82" y="28"/>
                      </a:cubicBezTo>
                      <a:cubicBezTo>
                        <a:pt x="81" y="27"/>
                        <a:pt x="81" y="28"/>
                        <a:pt x="81" y="27"/>
                      </a:cubicBezTo>
                      <a:cubicBezTo>
                        <a:pt x="81" y="28"/>
                        <a:pt x="81" y="28"/>
                        <a:pt x="81" y="28"/>
                      </a:cubicBezTo>
                      <a:cubicBezTo>
                        <a:pt x="81" y="28"/>
                        <a:pt x="81" y="28"/>
                        <a:pt x="80" y="28"/>
                      </a:cubicBezTo>
                      <a:cubicBezTo>
                        <a:pt x="81" y="28"/>
                        <a:pt x="80" y="28"/>
                        <a:pt x="80" y="27"/>
                      </a:cubicBezTo>
                      <a:cubicBezTo>
                        <a:pt x="80" y="27"/>
                        <a:pt x="80" y="27"/>
                        <a:pt x="80" y="27"/>
                      </a:cubicBezTo>
                      <a:cubicBezTo>
                        <a:pt x="80" y="27"/>
                        <a:pt x="80" y="27"/>
                        <a:pt x="80" y="27"/>
                      </a:cubicBezTo>
                      <a:cubicBezTo>
                        <a:pt x="80" y="26"/>
                        <a:pt x="80" y="27"/>
                        <a:pt x="80" y="27"/>
                      </a:cubicBezTo>
                      <a:cubicBezTo>
                        <a:pt x="79" y="27"/>
                        <a:pt x="80" y="27"/>
                        <a:pt x="80" y="27"/>
                      </a:cubicBezTo>
                      <a:cubicBezTo>
                        <a:pt x="80" y="27"/>
                        <a:pt x="79" y="26"/>
                        <a:pt x="79" y="26"/>
                      </a:cubicBezTo>
                      <a:cubicBezTo>
                        <a:pt x="79" y="27"/>
                        <a:pt x="80" y="26"/>
                        <a:pt x="80" y="27"/>
                      </a:cubicBezTo>
                      <a:cubicBezTo>
                        <a:pt x="79" y="27"/>
                        <a:pt x="80" y="28"/>
                        <a:pt x="80" y="28"/>
                      </a:cubicBezTo>
                      <a:cubicBezTo>
                        <a:pt x="80" y="28"/>
                        <a:pt x="80" y="28"/>
                        <a:pt x="80" y="28"/>
                      </a:cubicBezTo>
                      <a:cubicBezTo>
                        <a:pt x="80" y="28"/>
                        <a:pt x="80" y="28"/>
                        <a:pt x="80" y="28"/>
                      </a:cubicBezTo>
                      <a:cubicBezTo>
                        <a:pt x="80" y="28"/>
                        <a:pt x="80" y="29"/>
                        <a:pt x="80" y="28"/>
                      </a:cubicBezTo>
                      <a:cubicBezTo>
                        <a:pt x="80" y="29"/>
                        <a:pt x="80" y="29"/>
                        <a:pt x="80" y="29"/>
                      </a:cubicBezTo>
                      <a:cubicBezTo>
                        <a:pt x="80" y="29"/>
                        <a:pt x="80" y="29"/>
                        <a:pt x="79" y="29"/>
                      </a:cubicBezTo>
                      <a:cubicBezTo>
                        <a:pt x="79" y="29"/>
                        <a:pt x="80" y="29"/>
                        <a:pt x="80" y="30"/>
                      </a:cubicBezTo>
                      <a:cubicBezTo>
                        <a:pt x="80" y="30"/>
                        <a:pt x="80" y="30"/>
                        <a:pt x="80" y="30"/>
                      </a:cubicBezTo>
                      <a:cubicBezTo>
                        <a:pt x="80" y="30"/>
                        <a:pt x="80" y="30"/>
                        <a:pt x="80" y="30"/>
                      </a:cubicBezTo>
                      <a:cubicBezTo>
                        <a:pt x="80" y="30"/>
                        <a:pt x="80" y="29"/>
                        <a:pt x="79" y="29"/>
                      </a:cubicBezTo>
                      <a:cubicBezTo>
                        <a:pt x="79" y="29"/>
                        <a:pt x="79" y="29"/>
                        <a:pt x="79" y="30"/>
                      </a:cubicBezTo>
                      <a:cubicBezTo>
                        <a:pt x="79" y="30"/>
                        <a:pt x="79" y="29"/>
                        <a:pt x="79" y="30"/>
                      </a:cubicBezTo>
                      <a:cubicBezTo>
                        <a:pt x="79" y="29"/>
                        <a:pt x="78" y="29"/>
                        <a:pt x="78" y="30"/>
                      </a:cubicBezTo>
                      <a:cubicBezTo>
                        <a:pt x="78" y="29"/>
                        <a:pt x="79" y="30"/>
                        <a:pt x="79" y="29"/>
                      </a:cubicBezTo>
                      <a:cubicBezTo>
                        <a:pt x="79" y="30"/>
                        <a:pt x="79" y="30"/>
                        <a:pt x="79" y="30"/>
                      </a:cubicBezTo>
                      <a:cubicBezTo>
                        <a:pt x="79" y="30"/>
                        <a:pt x="79" y="30"/>
                        <a:pt x="79" y="30"/>
                      </a:cubicBezTo>
                      <a:cubicBezTo>
                        <a:pt x="78" y="30"/>
                        <a:pt x="78" y="30"/>
                        <a:pt x="78" y="31"/>
                      </a:cubicBezTo>
                      <a:cubicBezTo>
                        <a:pt x="78" y="30"/>
                        <a:pt x="78" y="30"/>
                        <a:pt x="78" y="30"/>
                      </a:cubicBezTo>
                      <a:cubicBezTo>
                        <a:pt x="78" y="31"/>
                        <a:pt x="78" y="31"/>
                        <a:pt x="77" y="31"/>
                      </a:cubicBezTo>
                      <a:cubicBezTo>
                        <a:pt x="78" y="32"/>
                        <a:pt x="77" y="31"/>
                        <a:pt x="78" y="31"/>
                      </a:cubicBezTo>
                      <a:cubicBezTo>
                        <a:pt x="78" y="31"/>
                        <a:pt x="78" y="31"/>
                        <a:pt x="78" y="32"/>
                      </a:cubicBezTo>
                      <a:cubicBezTo>
                        <a:pt x="78" y="31"/>
                        <a:pt x="78" y="31"/>
                        <a:pt x="78" y="31"/>
                      </a:cubicBezTo>
                      <a:cubicBezTo>
                        <a:pt x="78" y="32"/>
                        <a:pt x="78" y="32"/>
                        <a:pt x="78" y="32"/>
                      </a:cubicBezTo>
                      <a:cubicBezTo>
                        <a:pt x="78" y="31"/>
                        <a:pt x="78" y="32"/>
                        <a:pt x="77" y="32"/>
                      </a:cubicBezTo>
                      <a:cubicBezTo>
                        <a:pt x="77" y="32"/>
                        <a:pt x="77" y="31"/>
                        <a:pt x="77" y="31"/>
                      </a:cubicBezTo>
                      <a:cubicBezTo>
                        <a:pt x="77" y="31"/>
                        <a:pt x="77" y="32"/>
                        <a:pt x="77" y="31"/>
                      </a:cubicBezTo>
                      <a:cubicBezTo>
                        <a:pt x="77" y="32"/>
                        <a:pt x="77" y="32"/>
                        <a:pt x="77" y="32"/>
                      </a:cubicBezTo>
                      <a:cubicBezTo>
                        <a:pt x="77" y="32"/>
                        <a:pt x="77" y="32"/>
                        <a:pt x="77" y="32"/>
                      </a:cubicBezTo>
                      <a:cubicBezTo>
                        <a:pt x="77" y="32"/>
                        <a:pt x="77" y="32"/>
                        <a:pt x="76" y="32"/>
                      </a:cubicBezTo>
                      <a:cubicBezTo>
                        <a:pt x="76" y="31"/>
                        <a:pt x="76" y="32"/>
                        <a:pt x="76" y="32"/>
                      </a:cubicBezTo>
                      <a:cubicBezTo>
                        <a:pt x="76" y="32"/>
                        <a:pt x="76" y="31"/>
                        <a:pt x="76" y="32"/>
                      </a:cubicBezTo>
                      <a:cubicBezTo>
                        <a:pt x="76" y="32"/>
                        <a:pt x="76" y="32"/>
                        <a:pt x="76" y="32"/>
                      </a:cubicBezTo>
                      <a:cubicBezTo>
                        <a:pt x="75" y="32"/>
                        <a:pt x="76" y="33"/>
                        <a:pt x="75" y="32"/>
                      </a:cubicBezTo>
                      <a:cubicBezTo>
                        <a:pt x="75" y="32"/>
                        <a:pt x="75" y="32"/>
                        <a:pt x="75" y="33"/>
                      </a:cubicBezTo>
                      <a:cubicBezTo>
                        <a:pt x="75" y="33"/>
                        <a:pt x="75" y="33"/>
                        <a:pt x="75" y="33"/>
                      </a:cubicBezTo>
                      <a:cubicBezTo>
                        <a:pt x="74" y="32"/>
                        <a:pt x="74" y="33"/>
                        <a:pt x="74" y="32"/>
                      </a:cubicBezTo>
                      <a:cubicBezTo>
                        <a:pt x="74" y="32"/>
                        <a:pt x="74" y="32"/>
                        <a:pt x="74" y="32"/>
                      </a:cubicBezTo>
                      <a:cubicBezTo>
                        <a:pt x="75" y="32"/>
                        <a:pt x="75" y="30"/>
                        <a:pt x="76" y="30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6" y="30"/>
                        <a:pt x="76" y="30"/>
                        <a:pt x="77" y="30"/>
                      </a:cubicBezTo>
                      <a:cubicBezTo>
                        <a:pt x="76" y="30"/>
                        <a:pt x="76" y="30"/>
                        <a:pt x="76" y="30"/>
                      </a:cubicBezTo>
                      <a:cubicBezTo>
                        <a:pt x="77" y="30"/>
                        <a:pt x="77" y="29"/>
                        <a:pt x="77" y="29"/>
                      </a:cubicBezTo>
                      <a:cubicBezTo>
                        <a:pt x="77" y="29"/>
                        <a:pt x="77" y="30"/>
                        <a:pt x="77" y="30"/>
                      </a:cubicBezTo>
                      <a:cubicBezTo>
                        <a:pt x="77" y="30"/>
                        <a:pt x="78" y="30"/>
                        <a:pt x="77" y="30"/>
                      </a:cubicBezTo>
                      <a:cubicBezTo>
                        <a:pt x="77" y="29"/>
                        <a:pt x="77" y="30"/>
                        <a:pt x="77" y="30"/>
                      </a:cubicBezTo>
                      <a:cubicBezTo>
                        <a:pt x="77" y="29"/>
                        <a:pt x="77" y="29"/>
                        <a:pt x="77" y="29"/>
                      </a:cubicBezTo>
                      <a:cubicBezTo>
                        <a:pt x="77" y="29"/>
                        <a:pt x="77" y="28"/>
                        <a:pt x="78" y="29"/>
                      </a:cubicBezTo>
                      <a:cubicBezTo>
                        <a:pt x="77" y="29"/>
                        <a:pt x="77" y="29"/>
                        <a:pt x="77" y="29"/>
                      </a:cubicBezTo>
                      <a:cubicBezTo>
                        <a:pt x="78" y="29"/>
                        <a:pt x="77" y="29"/>
                        <a:pt x="77" y="28"/>
                      </a:cubicBezTo>
                      <a:cubicBezTo>
                        <a:pt x="77" y="28"/>
                        <a:pt x="77" y="28"/>
                        <a:pt x="77" y="28"/>
                      </a:cubicBezTo>
                      <a:cubicBezTo>
                        <a:pt x="77" y="28"/>
                        <a:pt x="78" y="28"/>
                        <a:pt x="78" y="27"/>
                      </a:cubicBezTo>
                      <a:cubicBezTo>
                        <a:pt x="78" y="27"/>
                        <a:pt x="78" y="27"/>
                        <a:pt x="78" y="27"/>
                      </a:cubicBezTo>
                      <a:cubicBezTo>
                        <a:pt x="77" y="27"/>
                        <a:pt x="78" y="27"/>
                        <a:pt x="78" y="27"/>
                      </a:cubicBezTo>
                      <a:cubicBezTo>
                        <a:pt x="78" y="27"/>
                        <a:pt x="78" y="27"/>
                        <a:pt x="78" y="27"/>
                      </a:cubicBezTo>
                      <a:cubicBezTo>
                        <a:pt x="78" y="27"/>
                        <a:pt x="78" y="27"/>
                        <a:pt x="78" y="27"/>
                      </a:cubicBezTo>
                      <a:cubicBezTo>
                        <a:pt x="78" y="27"/>
                        <a:pt x="78" y="27"/>
                        <a:pt x="78" y="27"/>
                      </a:cubicBezTo>
                      <a:cubicBezTo>
                        <a:pt x="78" y="27"/>
                        <a:pt x="78" y="26"/>
                        <a:pt x="77" y="26"/>
                      </a:cubicBezTo>
                      <a:cubicBezTo>
                        <a:pt x="78" y="26"/>
                        <a:pt x="77" y="26"/>
                        <a:pt x="77" y="25"/>
                      </a:cubicBezTo>
                      <a:cubicBezTo>
                        <a:pt x="77" y="25"/>
                        <a:pt x="77" y="26"/>
                        <a:pt x="77" y="26"/>
                      </a:cubicBezTo>
                      <a:cubicBezTo>
                        <a:pt x="77" y="25"/>
                        <a:pt x="77" y="25"/>
                        <a:pt x="76" y="25"/>
                      </a:cubicBezTo>
                      <a:cubicBezTo>
                        <a:pt x="76" y="25"/>
                        <a:pt x="76" y="25"/>
                        <a:pt x="76" y="26"/>
                      </a:cubicBezTo>
                      <a:cubicBezTo>
                        <a:pt x="76" y="25"/>
                        <a:pt x="76" y="25"/>
                        <a:pt x="76" y="25"/>
                      </a:cubicBezTo>
                      <a:cubicBezTo>
                        <a:pt x="75" y="25"/>
                        <a:pt x="76" y="26"/>
                        <a:pt x="75" y="26"/>
                      </a:cubicBezTo>
                      <a:cubicBezTo>
                        <a:pt x="75" y="25"/>
                        <a:pt x="76" y="25"/>
                        <a:pt x="76" y="24"/>
                      </a:cubicBezTo>
                      <a:cubicBezTo>
                        <a:pt x="75" y="24"/>
                        <a:pt x="76" y="24"/>
                        <a:pt x="75" y="24"/>
                      </a:cubicBezTo>
                      <a:cubicBezTo>
                        <a:pt x="76" y="24"/>
                        <a:pt x="76" y="24"/>
                        <a:pt x="76" y="24"/>
                      </a:cubicBezTo>
                      <a:cubicBezTo>
                        <a:pt x="76" y="24"/>
                        <a:pt x="76" y="24"/>
                        <a:pt x="77" y="24"/>
                      </a:cubicBezTo>
                      <a:cubicBezTo>
                        <a:pt x="76" y="24"/>
                        <a:pt x="76" y="24"/>
                        <a:pt x="76" y="23"/>
                      </a:cubicBezTo>
                      <a:cubicBezTo>
                        <a:pt x="76" y="23"/>
                        <a:pt x="76" y="23"/>
                        <a:pt x="76" y="23"/>
                      </a:cubicBezTo>
                      <a:cubicBezTo>
                        <a:pt x="76" y="23"/>
                        <a:pt x="76" y="23"/>
                        <a:pt x="76" y="23"/>
                      </a:cubicBezTo>
                      <a:cubicBezTo>
                        <a:pt x="76" y="23"/>
                        <a:pt x="77" y="23"/>
                        <a:pt x="77" y="23"/>
                      </a:cubicBezTo>
                      <a:cubicBezTo>
                        <a:pt x="77" y="23"/>
                        <a:pt x="76" y="23"/>
                        <a:pt x="76" y="23"/>
                      </a:cubicBezTo>
                      <a:cubicBezTo>
                        <a:pt x="76" y="22"/>
                        <a:pt x="77" y="23"/>
                        <a:pt x="77" y="23"/>
                      </a:cubicBezTo>
                      <a:cubicBezTo>
                        <a:pt x="77" y="23"/>
                        <a:pt x="77" y="23"/>
                        <a:pt x="76" y="22"/>
                      </a:cubicBezTo>
                      <a:cubicBezTo>
                        <a:pt x="77" y="22"/>
                        <a:pt x="77" y="22"/>
                        <a:pt x="77" y="23"/>
                      </a:cubicBezTo>
                      <a:cubicBezTo>
                        <a:pt x="77" y="22"/>
                        <a:pt x="77" y="22"/>
                        <a:pt x="76" y="22"/>
                      </a:cubicBezTo>
                      <a:cubicBezTo>
                        <a:pt x="76" y="22"/>
                        <a:pt x="76" y="22"/>
                        <a:pt x="75" y="22"/>
                      </a:cubicBezTo>
                      <a:cubicBezTo>
                        <a:pt x="76" y="23"/>
                        <a:pt x="76" y="23"/>
                        <a:pt x="76" y="23"/>
                      </a:cubicBezTo>
                      <a:cubicBezTo>
                        <a:pt x="76" y="23"/>
                        <a:pt x="76" y="23"/>
                        <a:pt x="76" y="23"/>
                      </a:cubicBezTo>
                      <a:cubicBezTo>
                        <a:pt x="76" y="23"/>
                        <a:pt x="76" y="23"/>
                        <a:pt x="76" y="23"/>
                      </a:cubicBezTo>
                      <a:cubicBezTo>
                        <a:pt x="76" y="24"/>
                        <a:pt x="76" y="24"/>
                        <a:pt x="76" y="24"/>
                      </a:cubicBezTo>
                      <a:cubicBezTo>
                        <a:pt x="76" y="24"/>
                        <a:pt x="76" y="24"/>
                        <a:pt x="76" y="24"/>
                      </a:cubicBezTo>
                      <a:cubicBezTo>
                        <a:pt x="75" y="23"/>
                        <a:pt x="75" y="23"/>
                        <a:pt x="75" y="23"/>
                      </a:cubicBezTo>
                      <a:cubicBezTo>
                        <a:pt x="76" y="23"/>
                        <a:pt x="76" y="23"/>
                        <a:pt x="76" y="23"/>
                      </a:cubicBezTo>
                      <a:cubicBezTo>
                        <a:pt x="75" y="23"/>
                        <a:pt x="75" y="23"/>
                        <a:pt x="75" y="23"/>
                      </a:cubicBezTo>
                      <a:cubicBezTo>
                        <a:pt x="75" y="23"/>
                        <a:pt x="75" y="23"/>
                        <a:pt x="75" y="24"/>
                      </a:cubicBezTo>
                      <a:cubicBezTo>
                        <a:pt x="75" y="23"/>
                        <a:pt x="75" y="23"/>
                        <a:pt x="74" y="22"/>
                      </a:cubicBezTo>
                      <a:cubicBezTo>
                        <a:pt x="75" y="22"/>
                        <a:pt x="75" y="23"/>
                        <a:pt x="75" y="23"/>
                      </a:cubicBezTo>
                      <a:cubicBezTo>
                        <a:pt x="75" y="23"/>
                        <a:pt x="75" y="22"/>
                        <a:pt x="74" y="22"/>
                      </a:cubicBezTo>
                      <a:cubicBezTo>
                        <a:pt x="75" y="22"/>
                        <a:pt x="75" y="22"/>
                        <a:pt x="75" y="22"/>
                      </a:cubicBezTo>
                      <a:cubicBezTo>
                        <a:pt x="75" y="22"/>
                        <a:pt x="75" y="22"/>
                        <a:pt x="75" y="22"/>
                      </a:cubicBezTo>
                      <a:cubicBezTo>
                        <a:pt x="75" y="22"/>
                        <a:pt x="75" y="22"/>
                        <a:pt x="75" y="21"/>
                      </a:cubicBezTo>
                      <a:cubicBezTo>
                        <a:pt x="75" y="21"/>
                        <a:pt x="75" y="21"/>
                        <a:pt x="75" y="21"/>
                      </a:cubicBezTo>
                      <a:cubicBezTo>
                        <a:pt x="75" y="21"/>
                        <a:pt x="75" y="21"/>
                        <a:pt x="75" y="21"/>
                      </a:cubicBezTo>
                      <a:cubicBezTo>
                        <a:pt x="75" y="21"/>
                        <a:pt x="75" y="21"/>
                        <a:pt x="74" y="21"/>
                      </a:cubicBezTo>
                      <a:cubicBezTo>
                        <a:pt x="74" y="21"/>
                        <a:pt x="75" y="21"/>
                        <a:pt x="75" y="21"/>
                      </a:cubicBezTo>
                      <a:cubicBezTo>
                        <a:pt x="75" y="21"/>
                        <a:pt x="76" y="22"/>
                        <a:pt x="76" y="21"/>
                      </a:cubicBezTo>
                      <a:cubicBezTo>
                        <a:pt x="75" y="21"/>
                        <a:pt x="75" y="21"/>
                        <a:pt x="75" y="20"/>
                      </a:cubicBezTo>
                      <a:cubicBezTo>
                        <a:pt x="75" y="20"/>
                        <a:pt x="75" y="21"/>
                        <a:pt x="75" y="21"/>
                      </a:cubicBezTo>
                      <a:cubicBezTo>
                        <a:pt x="75" y="21"/>
                        <a:pt x="75" y="20"/>
                        <a:pt x="75" y="20"/>
                      </a:cubicBezTo>
                      <a:cubicBezTo>
                        <a:pt x="75" y="20"/>
                        <a:pt x="75" y="20"/>
                        <a:pt x="76" y="20"/>
                      </a:cubicBezTo>
                      <a:cubicBezTo>
                        <a:pt x="76" y="21"/>
                        <a:pt x="75" y="20"/>
                        <a:pt x="75" y="20"/>
                      </a:cubicBezTo>
                      <a:cubicBezTo>
                        <a:pt x="76" y="21"/>
                        <a:pt x="76" y="20"/>
                        <a:pt x="76" y="21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76" y="19"/>
                        <a:pt x="75" y="20"/>
                        <a:pt x="75" y="19"/>
                      </a:cubicBezTo>
                      <a:cubicBezTo>
                        <a:pt x="75" y="19"/>
                        <a:pt x="75" y="19"/>
                        <a:pt x="75" y="19"/>
                      </a:cubicBezTo>
                      <a:cubicBezTo>
                        <a:pt x="75" y="19"/>
                        <a:pt x="76" y="19"/>
                        <a:pt x="75" y="19"/>
                      </a:cubicBezTo>
                      <a:cubicBezTo>
                        <a:pt x="76" y="19"/>
                        <a:pt x="76" y="19"/>
                        <a:pt x="76" y="19"/>
                      </a:cubicBezTo>
                      <a:cubicBezTo>
                        <a:pt x="76" y="19"/>
                        <a:pt x="76" y="19"/>
                        <a:pt x="76" y="19"/>
                      </a:cubicBezTo>
                      <a:cubicBezTo>
                        <a:pt x="76" y="19"/>
                        <a:pt x="76" y="19"/>
                        <a:pt x="76" y="19"/>
                      </a:cubicBezTo>
                      <a:cubicBezTo>
                        <a:pt x="76" y="20"/>
                        <a:pt x="77" y="20"/>
                        <a:pt x="77" y="20"/>
                      </a:cubicBezTo>
                      <a:cubicBezTo>
                        <a:pt x="77" y="20"/>
                        <a:pt x="77" y="20"/>
                        <a:pt x="77" y="20"/>
                      </a:cubicBezTo>
                      <a:cubicBezTo>
                        <a:pt x="77" y="20"/>
                        <a:pt x="77" y="20"/>
                        <a:pt x="77" y="19"/>
                      </a:cubicBezTo>
                      <a:cubicBezTo>
                        <a:pt x="77" y="19"/>
                        <a:pt x="77" y="19"/>
                        <a:pt x="77" y="20"/>
                      </a:cubicBezTo>
                      <a:cubicBezTo>
                        <a:pt x="77" y="19"/>
                        <a:pt x="77" y="19"/>
                        <a:pt x="77" y="19"/>
                      </a:cubicBezTo>
                      <a:cubicBezTo>
                        <a:pt x="76" y="18"/>
                        <a:pt x="77" y="19"/>
                        <a:pt x="76" y="18"/>
                      </a:cubicBezTo>
                      <a:cubicBezTo>
                        <a:pt x="76" y="18"/>
                        <a:pt x="76" y="18"/>
                        <a:pt x="76" y="18"/>
                      </a:cubicBezTo>
                      <a:cubicBezTo>
                        <a:pt x="77" y="18"/>
                        <a:pt x="76" y="18"/>
                        <a:pt x="77" y="18"/>
                      </a:cubicBezTo>
                      <a:cubicBezTo>
                        <a:pt x="77" y="19"/>
                        <a:pt x="77" y="18"/>
                        <a:pt x="77" y="18"/>
                      </a:cubicBezTo>
                      <a:cubicBezTo>
                        <a:pt x="77" y="18"/>
                        <a:pt x="77" y="17"/>
                        <a:pt x="77" y="17"/>
                      </a:cubicBezTo>
                      <a:cubicBezTo>
                        <a:pt x="77" y="17"/>
                        <a:pt x="77" y="17"/>
                        <a:pt x="77" y="17"/>
                      </a:cubicBezTo>
                      <a:cubicBezTo>
                        <a:pt x="77" y="17"/>
                        <a:pt x="77" y="16"/>
                        <a:pt x="77" y="16"/>
                      </a:cubicBezTo>
                      <a:cubicBezTo>
                        <a:pt x="77" y="16"/>
                        <a:pt x="77" y="16"/>
                        <a:pt x="77" y="16"/>
                      </a:cubicBezTo>
                      <a:cubicBezTo>
                        <a:pt x="77" y="16"/>
                        <a:pt x="77" y="16"/>
                        <a:pt x="77" y="16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77" y="15"/>
                        <a:pt x="76" y="15"/>
                        <a:pt x="77" y="15"/>
                      </a:cubicBezTo>
                      <a:cubicBezTo>
                        <a:pt x="76" y="14"/>
                        <a:pt x="76" y="14"/>
                        <a:pt x="76" y="14"/>
                      </a:cubicBezTo>
                      <a:cubicBezTo>
                        <a:pt x="76" y="14"/>
                        <a:pt x="76" y="14"/>
                        <a:pt x="76" y="14"/>
                      </a:cubicBezTo>
                      <a:cubicBezTo>
                        <a:pt x="76" y="15"/>
                        <a:pt x="76" y="14"/>
                        <a:pt x="76" y="15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6" y="16"/>
                        <a:pt x="76" y="15"/>
                        <a:pt x="76" y="15"/>
                      </a:cubicBezTo>
                      <a:cubicBezTo>
                        <a:pt x="75" y="16"/>
                        <a:pt x="75" y="15"/>
                        <a:pt x="75" y="15"/>
                      </a:cubicBezTo>
                      <a:cubicBezTo>
                        <a:pt x="74" y="15"/>
                        <a:pt x="75" y="15"/>
                        <a:pt x="75" y="15"/>
                      </a:cubicBezTo>
                      <a:cubicBezTo>
                        <a:pt x="75" y="15"/>
                        <a:pt x="75" y="15"/>
                        <a:pt x="75" y="14"/>
                      </a:cubicBezTo>
                      <a:cubicBezTo>
                        <a:pt x="74" y="14"/>
                        <a:pt x="74" y="14"/>
                        <a:pt x="74" y="14"/>
                      </a:cubicBezTo>
                      <a:cubicBezTo>
                        <a:pt x="74" y="14"/>
                        <a:pt x="74" y="14"/>
                        <a:pt x="74" y="14"/>
                      </a:cubicBezTo>
                      <a:cubicBezTo>
                        <a:pt x="75" y="14"/>
                        <a:pt x="75" y="14"/>
                        <a:pt x="75" y="14"/>
                      </a:cubicBezTo>
                      <a:cubicBezTo>
                        <a:pt x="75" y="14"/>
                        <a:pt x="75" y="14"/>
                        <a:pt x="74" y="14"/>
                      </a:cubicBezTo>
                      <a:cubicBezTo>
                        <a:pt x="75" y="14"/>
                        <a:pt x="75" y="14"/>
                        <a:pt x="75" y="14"/>
                      </a:cubicBezTo>
                      <a:cubicBezTo>
                        <a:pt x="75" y="14"/>
                        <a:pt x="75" y="14"/>
                        <a:pt x="75" y="14"/>
                      </a:cubicBezTo>
                      <a:cubicBezTo>
                        <a:pt x="75" y="14"/>
                        <a:pt x="74" y="14"/>
                        <a:pt x="74" y="13"/>
                      </a:cubicBezTo>
                      <a:cubicBezTo>
                        <a:pt x="74" y="13"/>
                        <a:pt x="75" y="14"/>
                        <a:pt x="75" y="14"/>
                      </a:cubicBezTo>
                      <a:cubicBezTo>
                        <a:pt x="75" y="13"/>
                        <a:pt x="75" y="13"/>
                        <a:pt x="75" y="13"/>
                      </a:cubicBezTo>
                      <a:cubicBezTo>
                        <a:pt x="75" y="13"/>
                        <a:pt x="75" y="13"/>
                        <a:pt x="76" y="13"/>
                      </a:cubicBezTo>
                      <a:cubicBezTo>
                        <a:pt x="76" y="13"/>
                        <a:pt x="75" y="13"/>
                        <a:pt x="75" y="13"/>
                      </a:cubicBezTo>
                      <a:cubicBezTo>
                        <a:pt x="75" y="12"/>
                        <a:pt x="76" y="13"/>
                        <a:pt x="76" y="13"/>
                      </a:cubicBezTo>
                      <a:cubicBezTo>
                        <a:pt x="76" y="13"/>
                        <a:pt x="76" y="12"/>
                        <a:pt x="76" y="12"/>
                      </a:cubicBezTo>
                      <a:cubicBezTo>
                        <a:pt x="75" y="12"/>
                        <a:pt x="76" y="13"/>
                        <a:pt x="75" y="12"/>
                      </a:cubicBezTo>
                      <a:cubicBezTo>
                        <a:pt x="75" y="12"/>
                        <a:pt x="75" y="12"/>
                        <a:pt x="75" y="12"/>
                      </a:cubicBezTo>
                      <a:cubicBezTo>
                        <a:pt x="75" y="12"/>
                        <a:pt x="76" y="12"/>
                        <a:pt x="76" y="12"/>
                      </a:cubicBezTo>
                      <a:cubicBezTo>
                        <a:pt x="76" y="12"/>
                        <a:pt x="75" y="11"/>
                        <a:pt x="76" y="11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6" y="12"/>
                        <a:pt x="76" y="11"/>
                        <a:pt x="76" y="11"/>
                      </a:cubicBezTo>
                      <a:cubicBezTo>
                        <a:pt x="76" y="10"/>
                        <a:pt x="76" y="11"/>
                        <a:pt x="76" y="10"/>
                      </a:cubicBezTo>
                      <a:cubicBezTo>
                        <a:pt x="76" y="10"/>
                        <a:pt x="76" y="10"/>
                        <a:pt x="76" y="10"/>
                      </a:cubicBezTo>
                      <a:cubicBezTo>
                        <a:pt x="76" y="9"/>
                        <a:pt x="75" y="9"/>
                        <a:pt x="75" y="9"/>
                      </a:cubicBezTo>
                      <a:cubicBezTo>
                        <a:pt x="75" y="8"/>
                        <a:pt x="76" y="9"/>
                        <a:pt x="76" y="8"/>
                      </a:cubicBezTo>
                      <a:cubicBezTo>
                        <a:pt x="75" y="8"/>
                        <a:pt x="75" y="8"/>
                        <a:pt x="75" y="8"/>
                      </a:cubicBezTo>
                      <a:cubicBezTo>
                        <a:pt x="75" y="8"/>
                        <a:pt x="75" y="8"/>
                        <a:pt x="75" y="8"/>
                      </a:cubicBezTo>
                      <a:cubicBezTo>
                        <a:pt x="75" y="8"/>
                        <a:pt x="75" y="8"/>
                        <a:pt x="76" y="8"/>
                      </a:cubicBezTo>
                      <a:cubicBezTo>
                        <a:pt x="76" y="8"/>
                        <a:pt x="76" y="8"/>
                        <a:pt x="76" y="8"/>
                      </a:cubicBezTo>
                      <a:cubicBezTo>
                        <a:pt x="76" y="8"/>
                        <a:pt x="76" y="8"/>
                        <a:pt x="75" y="8"/>
                      </a:cubicBezTo>
                      <a:cubicBezTo>
                        <a:pt x="75" y="8"/>
                        <a:pt x="76" y="8"/>
                        <a:pt x="76" y="8"/>
                      </a:cubicBezTo>
                      <a:cubicBezTo>
                        <a:pt x="76" y="8"/>
                        <a:pt x="76" y="8"/>
                        <a:pt x="76" y="8"/>
                      </a:cubicBezTo>
                      <a:cubicBezTo>
                        <a:pt x="76" y="8"/>
                        <a:pt x="76" y="8"/>
                        <a:pt x="76" y="8"/>
                      </a:cubicBezTo>
                      <a:cubicBezTo>
                        <a:pt x="77" y="9"/>
                        <a:pt x="76" y="6"/>
                        <a:pt x="78" y="7"/>
                      </a:cubicBezTo>
                      <a:cubicBezTo>
                        <a:pt x="78" y="7"/>
                        <a:pt x="78" y="7"/>
                        <a:pt x="78" y="7"/>
                      </a:cubicBezTo>
                      <a:cubicBezTo>
                        <a:pt x="78" y="7"/>
                        <a:pt x="78" y="7"/>
                        <a:pt x="78" y="7"/>
                      </a:cubicBezTo>
                      <a:cubicBezTo>
                        <a:pt x="78" y="7"/>
                        <a:pt x="78" y="7"/>
                        <a:pt x="78" y="7"/>
                      </a:cubicBezTo>
                      <a:cubicBezTo>
                        <a:pt x="78" y="7"/>
                        <a:pt x="78" y="7"/>
                        <a:pt x="78" y="7"/>
                      </a:cubicBezTo>
                      <a:cubicBezTo>
                        <a:pt x="79" y="7"/>
                        <a:pt x="79" y="7"/>
                        <a:pt x="79" y="7"/>
                      </a:cubicBezTo>
                      <a:cubicBezTo>
                        <a:pt x="79" y="7"/>
                        <a:pt x="79" y="7"/>
                        <a:pt x="79" y="7"/>
                      </a:cubicBezTo>
                      <a:cubicBezTo>
                        <a:pt x="79" y="6"/>
                        <a:pt x="79" y="6"/>
                        <a:pt x="79" y="6"/>
                      </a:cubicBezTo>
                      <a:cubicBezTo>
                        <a:pt x="80" y="7"/>
                        <a:pt x="80" y="6"/>
                        <a:pt x="80" y="6"/>
                      </a:cubicBezTo>
                      <a:cubicBezTo>
                        <a:pt x="80" y="7"/>
                        <a:pt x="81" y="7"/>
                        <a:pt x="81" y="7"/>
                      </a:cubicBezTo>
                      <a:cubicBezTo>
                        <a:pt x="81" y="7"/>
                        <a:pt x="82" y="7"/>
                        <a:pt x="82" y="7"/>
                      </a:cubicBezTo>
                      <a:cubicBezTo>
                        <a:pt x="82" y="7"/>
                        <a:pt x="82" y="7"/>
                        <a:pt x="83" y="7"/>
                      </a:cubicBezTo>
                      <a:cubicBezTo>
                        <a:pt x="83" y="7"/>
                        <a:pt x="83" y="7"/>
                        <a:pt x="83" y="7"/>
                      </a:cubicBezTo>
                      <a:cubicBezTo>
                        <a:pt x="82" y="7"/>
                        <a:pt x="81" y="6"/>
                        <a:pt x="81" y="7"/>
                      </a:cubicBezTo>
                      <a:cubicBezTo>
                        <a:pt x="81" y="6"/>
                        <a:pt x="81" y="7"/>
                        <a:pt x="81" y="7"/>
                      </a:cubicBezTo>
                      <a:cubicBezTo>
                        <a:pt x="81" y="6"/>
                        <a:pt x="81" y="7"/>
                        <a:pt x="81" y="7"/>
                      </a:cubicBezTo>
                      <a:cubicBezTo>
                        <a:pt x="81" y="6"/>
                        <a:pt x="80" y="6"/>
                        <a:pt x="80" y="6"/>
                      </a:cubicBezTo>
                      <a:cubicBezTo>
                        <a:pt x="80" y="5"/>
                        <a:pt x="80" y="5"/>
                        <a:pt x="80" y="6"/>
                      </a:cubicBezTo>
                      <a:cubicBezTo>
                        <a:pt x="80" y="6"/>
                        <a:pt x="80" y="5"/>
                        <a:pt x="80" y="5"/>
                      </a:cubicBezTo>
                      <a:cubicBezTo>
                        <a:pt x="80" y="6"/>
                        <a:pt x="81" y="5"/>
                        <a:pt x="81" y="6"/>
                      </a:cubicBezTo>
                      <a:cubicBezTo>
                        <a:pt x="82" y="6"/>
                        <a:pt x="82" y="6"/>
                        <a:pt x="82" y="5"/>
                      </a:cubicBezTo>
                      <a:cubicBezTo>
                        <a:pt x="82" y="6"/>
                        <a:pt x="82" y="6"/>
                        <a:pt x="82" y="6"/>
                      </a:cubicBezTo>
                      <a:cubicBezTo>
                        <a:pt x="82" y="5"/>
                        <a:pt x="82" y="6"/>
                        <a:pt x="82" y="5"/>
                      </a:cubicBezTo>
                      <a:cubicBezTo>
                        <a:pt x="82" y="5"/>
                        <a:pt x="82" y="5"/>
                        <a:pt x="83" y="5"/>
                      </a:cubicBezTo>
                      <a:cubicBezTo>
                        <a:pt x="83" y="4"/>
                        <a:pt x="83" y="3"/>
                        <a:pt x="84" y="4"/>
                      </a:cubicBezTo>
                      <a:cubicBezTo>
                        <a:pt x="85" y="4"/>
                        <a:pt x="84" y="4"/>
                        <a:pt x="84" y="4"/>
                      </a:cubicBezTo>
                      <a:cubicBezTo>
                        <a:pt x="84" y="4"/>
                        <a:pt x="84" y="4"/>
                        <a:pt x="84" y="4"/>
                      </a:cubicBezTo>
                      <a:cubicBezTo>
                        <a:pt x="83" y="3"/>
                        <a:pt x="84" y="3"/>
                        <a:pt x="84" y="3"/>
                      </a:cubicBezTo>
                      <a:cubicBezTo>
                        <a:pt x="84" y="3"/>
                        <a:pt x="83" y="2"/>
                        <a:pt x="83" y="2"/>
                      </a:cubicBezTo>
                      <a:cubicBezTo>
                        <a:pt x="83" y="2"/>
                        <a:pt x="84" y="3"/>
                        <a:pt x="85" y="3"/>
                      </a:cubicBezTo>
                      <a:cubicBezTo>
                        <a:pt x="85" y="3"/>
                        <a:pt x="85" y="3"/>
                        <a:pt x="84" y="3"/>
                      </a:cubicBezTo>
                      <a:cubicBezTo>
                        <a:pt x="85" y="3"/>
                        <a:pt x="85" y="3"/>
                        <a:pt x="85" y="4"/>
                      </a:cubicBezTo>
                      <a:cubicBezTo>
                        <a:pt x="85" y="3"/>
                        <a:pt x="86" y="4"/>
                        <a:pt x="86" y="3"/>
                      </a:cubicBezTo>
                      <a:cubicBezTo>
                        <a:pt x="86" y="3"/>
                        <a:pt x="85" y="3"/>
                        <a:pt x="85" y="3"/>
                      </a:cubicBezTo>
                      <a:cubicBezTo>
                        <a:pt x="85" y="3"/>
                        <a:pt x="85" y="3"/>
                        <a:pt x="85" y="2"/>
                      </a:cubicBezTo>
                      <a:cubicBezTo>
                        <a:pt x="84" y="2"/>
                        <a:pt x="84" y="2"/>
                        <a:pt x="84" y="2"/>
                      </a:cubicBezTo>
                      <a:cubicBezTo>
                        <a:pt x="83" y="1"/>
                        <a:pt x="84" y="2"/>
                        <a:pt x="85" y="2"/>
                      </a:cubicBezTo>
                      <a:cubicBezTo>
                        <a:pt x="86" y="2"/>
                        <a:pt x="86" y="2"/>
                        <a:pt x="87" y="3"/>
                      </a:cubicBezTo>
                      <a:cubicBezTo>
                        <a:pt x="87" y="3"/>
                        <a:pt x="87" y="3"/>
                        <a:pt x="87" y="3"/>
                      </a:cubicBezTo>
                      <a:cubicBezTo>
                        <a:pt x="87" y="3"/>
                        <a:pt x="87" y="3"/>
                        <a:pt x="87" y="3"/>
                      </a:cubicBezTo>
                      <a:cubicBezTo>
                        <a:pt x="86" y="2"/>
                        <a:pt x="86" y="2"/>
                        <a:pt x="85" y="1"/>
                      </a:cubicBezTo>
                      <a:cubicBezTo>
                        <a:pt x="85" y="1"/>
                        <a:pt x="86" y="1"/>
                        <a:pt x="86" y="1"/>
                      </a:cubicBezTo>
                      <a:cubicBezTo>
                        <a:pt x="86" y="2"/>
                        <a:pt x="86" y="1"/>
                        <a:pt x="86" y="2"/>
                      </a:cubicBezTo>
                      <a:cubicBezTo>
                        <a:pt x="87" y="2"/>
                        <a:pt x="87" y="1"/>
                        <a:pt x="87" y="2"/>
                      </a:cubicBezTo>
                      <a:cubicBezTo>
                        <a:pt x="87" y="1"/>
                        <a:pt x="87" y="1"/>
                        <a:pt x="87" y="1"/>
                      </a:cubicBezTo>
                      <a:cubicBezTo>
                        <a:pt x="87" y="1"/>
                        <a:pt x="88" y="1"/>
                        <a:pt x="88" y="1"/>
                      </a:cubicBezTo>
                      <a:cubicBezTo>
                        <a:pt x="88" y="1"/>
                        <a:pt x="88" y="0"/>
                        <a:pt x="88" y="0"/>
                      </a:cubicBezTo>
                      <a:cubicBezTo>
                        <a:pt x="89" y="0"/>
                        <a:pt x="89" y="0"/>
                        <a:pt x="89" y="0"/>
                      </a:cubicBezTo>
                      <a:cubicBezTo>
                        <a:pt x="90" y="0"/>
                        <a:pt x="91" y="0"/>
                        <a:pt x="92" y="0"/>
                      </a:cubicBezTo>
                      <a:cubicBezTo>
                        <a:pt x="92" y="0"/>
                        <a:pt x="91" y="0"/>
                        <a:pt x="92" y="0"/>
                      </a:cubicBezTo>
                      <a:cubicBezTo>
                        <a:pt x="94" y="0"/>
                        <a:pt x="97" y="1"/>
                        <a:pt x="100" y="4"/>
                      </a:cubicBezTo>
                      <a:cubicBezTo>
                        <a:pt x="100" y="4"/>
                        <a:pt x="100" y="4"/>
                        <a:pt x="100" y="4"/>
                      </a:cubicBezTo>
                      <a:cubicBezTo>
                        <a:pt x="100" y="4"/>
                        <a:pt x="101" y="4"/>
                        <a:pt x="101" y="4"/>
                      </a:cubicBezTo>
                      <a:cubicBezTo>
                        <a:pt x="101" y="3"/>
                        <a:pt x="102" y="5"/>
                        <a:pt x="103" y="5"/>
                      </a:cubicBezTo>
                      <a:cubicBezTo>
                        <a:pt x="104" y="6"/>
                        <a:pt x="105" y="7"/>
                        <a:pt x="105" y="8"/>
                      </a:cubicBezTo>
                      <a:cubicBezTo>
                        <a:pt x="106" y="8"/>
                        <a:pt x="106" y="9"/>
                        <a:pt x="107" y="9"/>
                      </a:cubicBezTo>
                      <a:cubicBezTo>
                        <a:pt x="106" y="9"/>
                        <a:pt x="106" y="9"/>
                        <a:pt x="106" y="9"/>
                      </a:cubicBezTo>
                      <a:cubicBezTo>
                        <a:pt x="108" y="10"/>
                        <a:pt x="108" y="12"/>
                        <a:pt x="110" y="13"/>
                      </a:cubicBezTo>
                      <a:cubicBezTo>
                        <a:pt x="110" y="13"/>
                        <a:pt x="110" y="13"/>
                        <a:pt x="110" y="13"/>
                      </a:cubicBezTo>
                      <a:cubicBezTo>
                        <a:pt x="111" y="15"/>
                        <a:pt x="111" y="17"/>
                        <a:pt x="112" y="19"/>
                      </a:cubicBezTo>
                      <a:cubicBezTo>
                        <a:pt x="112" y="19"/>
                        <a:pt x="112" y="18"/>
                        <a:pt x="112" y="18"/>
                      </a:cubicBezTo>
                      <a:cubicBezTo>
                        <a:pt x="113" y="19"/>
                        <a:pt x="113" y="19"/>
                        <a:pt x="112" y="19"/>
                      </a:cubicBezTo>
                      <a:cubicBezTo>
                        <a:pt x="113" y="19"/>
                        <a:pt x="112" y="20"/>
                        <a:pt x="113" y="20"/>
                      </a:cubicBezTo>
                      <a:cubicBezTo>
                        <a:pt x="112" y="21"/>
                        <a:pt x="114" y="24"/>
                        <a:pt x="113" y="25"/>
                      </a:cubicBezTo>
                      <a:cubicBezTo>
                        <a:pt x="113" y="25"/>
                        <a:pt x="113" y="25"/>
                        <a:pt x="113" y="25"/>
                      </a:cubicBezTo>
                      <a:cubicBezTo>
                        <a:pt x="112" y="25"/>
                        <a:pt x="113" y="26"/>
                        <a:pt x="113" y="27"/>
                      </a:cubicBezTo>
                      <a:cubicBezTo>
                        <a:pt x="112" y="27"/>
                        <a:pt x="112" y="27"/>
                        <a:pt x="111" y="28"/>
                      </a:cubicBezTo>
                      <a:cubicBezTo>
                        <a:pt x="111" y="28"/>
                        <a:pt x="111" y="28"/>
                        <a:pt x="111" y="29"/>
                      </a:cubicBezTo>
                      <a:cubicBezTo>
                        <a:pt x="111" y="29"/>
                        <a:pt x="111" y="29"/>
                        <a:pt x="111" y="29"/>
                      </a:cubicBezTo>
                      <a:cubicBezTo>
                        <a:pt x="111" y="30"/>
                        <a:pt x="110" y="31"/>
                        <a:pt x="109" y="31"/>
                      </a:cubicBezTo>
                      <a:cubicBezTo>
                        <a:pt x="109" y="32"/>
                        <a:pt x="109" y="32"/>
                        <a:pt x="109" y="32"/>
                      </a:cubicBezTo>
                      <a:close/>
                      <a:moveTo>
                        <a:pt x="76" y="11"/>
                      </a:move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lose/>
                      <a:moveTo>
                        <a:pt x="77" y="11"/>
                      </a:moveTo>
                      <a:cubicBezTo>
                        <a:pt x="77" y="11"/>
                        <a:pt x="77" y="12"/>
                        <a:pt x="77" y="12"/>
                      </a:cubicBezTo>
                      <a:cubicBezTo>
                        <a:pt x="77" y="12"/>
                        <a:pt x="77" y="12"/>
                        <a:pt x="77" y="11"/>
                      </a:cubicBezTo>
                      <a:close/>
                      <a:moveTo>
                        <a:pt x="76" y="15"/>
                      </a:move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5" y="15"/>
                        <a:pt x="76" y="15"/>
                        <a:pt x="76" y="15"/>
                      </a:cubicBezTo>
                      <a:close/>
                      <a:moveTo>
                        <a:pt x="78" y="14"/>
                      </a:moveTo>
                      <a:cubicBezTo>
                        <a:pt x="78" y="14"/>
                        <a:pt x="79" y="14"/>
                        <a:pt x="79" y="14"/>
                      </a:cubicBezTo>
                      <a:cubicBezTo>
                        <a:pt x="79" y="14"/>
                        <a:pt x="78" y="14"/>
                        <a:pt x="78" y="14"/>
                      </a:cubicBezTo>
                      <a:cubicBezTo>
                        <a:pt x="78" y="14"/>
                        <a:pt x="78" y="14"/>
                        <a:pt x="78" y="14"/>
                      </a:cubicBezTo>
                      <a:close/>
                      <a:moveTo>
                        <a:pt x="77" y="14"/>
                      </a:moveTo>
                      <a:cubicBezTo>
                        <a:pt x="77" y="14"/>
                        <a:pt x="77" y="14"/>
                        <a:pt x="78" y="14"/>
                      </a:cubicBezTo>
                      <a:cubicBezTo>
                        <a:pt x="78" y="14"/>
                        <a:pt x="78" y="14"/>
                        <a:pt x="78" y="14"/>
                      </a:cubicBezTo>
                      <a:cubicBezTo>
                        <a:pt x="77" y="14"/>
                        <a:pt x="77" y="14"/>
                        <a:pt x="77" y="14"/>
                      </a:cubicBezTo>
                      <a:cubicBezTo>
                        <a:pt x="77" y="14"/>
                        <a:pt x="77" y="14"/>
                        <a:pt x="77" y="14"/>
                      </a:cubicBezTo>
                      <a:cubicBezTo>
                        <a:pt x="77" y="14"/>
                        <a:pt x="77" y="14"/>
                        <a:pt x="77" y="14"/>
                      </a:cubicBezTo>
                      <a:close/>
                      <a:moveTo>
                        <a:pt x="77" y="15"/>
                      </a:moveTo>
                      <a:cubicBezTo>
                        <a:pt x="77" y="14"/>
                        <a:pt x="77" y="14"/>
                        <a:pt x="77" y="14"/>
                      </a:cubicBezTo>
                      <a:cubicBezTo>
                        <a:pt x="77" y="14"/>
                        <a:pt x="77" y="15"/>
                        <a:pt x="77" y="15"/>
                      </a:cubicBezTo>
                      <a:close/>
                      <a:moveTo>
                        <a:pt x="77" y="15"/>
                      </a:move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lose/>
                      <a:moveTo>
                        <a:pt x="78" y="15"/>
                      </a:moveTo>
                      <a:cubicBezTo>
                        <a:pt x="78" y="14"/>
                        <a:pt x="79" y="15"/>
                        <a:pt x="79" y="15"/>
                      </a:cubicBezTo>
                      <a:cubicBezTo>
                        <a:pt x="78" y="14"/>
                        <a:pt x="78" y="14"/>
                        <a:pt x="78" y="14"/>
                      </a:cubicBezTo>
                      <a:cubicBezTo>
                        <a:pt x="78" y="14"/>
                        <a:pt x="78" y="14"/>
                        <a:pt x="78" y="14"/>
                      </a:cubicBezTo>
                      <a:cubicBezTo>
                        <a:pt x="78" y="14"/>
                        <a:pt x="78" y="14"/>
                        <a:pt x="78" y="15"/>
                      </a:cubicBezTo>
                      <a:close/>
                      <a:moveTo>
                        <a:pt x="78" y="16"/>
                      </a:moveTo>
                      <a:cubicBezTo>
                        <a:pt x="78" y="16"/>
                        <a:pt x="78" y="16"/>
                        <a:pt x="77" y="16"/>
                      </a:cubicBezTo>
                      <a:cubicBezTo>
                        <a:pt x="78" y="16"/>
                        <a:pt x="77" y="16"/>
                        <a:pt x="77" y="16"/>
                      </a:cubicBezTo>
                      <a:cubicBezTo>
                        <a:pt x="77" y="16"/>
                        <a:pt x="77" y="16"/>
                        <a:pt x="78" y="16"/>
                      </a:cubicBezTo>
                      <a:close/>
                      <a:moveTo>
                        <a:pt x="79" y="15"/>
                      </a:moveTo>
                      <a:cubicBezTo>
                        <a:pt x="79" y="15"/>
                        <a:pt x="78" y="15"/>
                        <a:pt x="78" y="15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78" y="15"/>
                        <a:pt x="79" y="15"/>
                        <a:pt x="79" y="15"/>
                      </a:cubicBezTo>
                      <a:close/>
                      <a:moveTo>
                        <a:pt x="78" y="17"/>
                      </a:moveTo>
                      <a:cubicBezTo>
                        <a:pt x="78" y="17"/>
                        <a:pt x="78" y="17"/>
                        <a:pt x="78" y="17"/>
                      </a:cubicBezTo>
                      <a:cubicBezTo>
                        <a:pt x="78" y="17"/>
                        <a:pt x="78" y="17"/>
                        <a:pt x="77" y="17"/>
                      </a:cubicBezTo>
                      <a:cubicBezTo>
                        <a:pt x="78" y="17"/>
                        <a:pt x="78" y="17"/>
                        <a:pt x="77" y="17"/>
                      </a:cubicBezTo>
                      <a:cubicBezTo>
                        <a:pt x="77" y="17"/>
                        <a:pt x="77" y="17"/>
                        <a:pt x="78" y="17"/>
                      </a:cubicBezTo>
                      <a:close/>
                      <a:moveTo>
                        <a:pt x="78" y="18"/>
                      </a:moveTo>
                      <a:cubicBezTo>
                        <a:pt x="78" y="18"/>
                        <a:pt x="77" y="18"/>
                        <a:pt x="77" y="18"/>
                      </a:cubicBezTo>
                      <a:cubicBezTo>
                        <a:pt x="77" y="18"/>
                        <a:pt x="77" y="18"/>
                        <a:pt x="78" y="18"/>
                      </a:cubicBezTo>
                      <a:close/>
                      <a:moveTo>
                        <a:pt x="77" y="20"/>
                      </a:moveTo>
                      <a:cubicBezTo>
                        <a:pt x="78" y="19"/>
                        <a:pt x="78" y="19"/>
                        <a:pt x="78" y="19"/>
                      </a:cubicBezTo>
                      <a:cubicBezTo>
                        <a:pt x="78" y="19"/>
                        <a:pt x="77" y="19"/>
                        <a:pt x="77" y="19"/>
                      </a:cubicBezTo>
                      <a:cubicBezTo>
                        <a:pt x="78" y="20"/>
                        <a:pt x="77" y="19"/>
                        <a:pt x="77" y="19"/>
                      </a:cubicBezTo>
                      <a:cubicBezTo>
                        <a:pt x="77" y="19"/>
                        <a:pt x="77" y="19"/>
                        <a:pt x="77" y="20"/>
                      </a:cubicBezTo>
                      <a:close/>
                      <a:moveTo>
                        <a:pt x="76" y="20"/>
                      </a:moveTo>
                      <a:cubicBezTo>
                        <a:pt x="76" y="20"/>
                        <a:pt x="76" y="20"/>
                        <a:pt x="76" y="21"/>
                      </a:cubicBezTo>
                      <a:cubicBezTo>
                        <a:pt x="76" y="21"/>
                        <a:pt x="77" y="21"/>
                        <a:pt x="76" y="20"/>
                      </a:cubicBezTo>
                      <a:close/>
                      <a:moveTo>
                        <a:pt x="79" y="21"/>
                      </a:moveTo>
                      <a:cubicBezTo>
                        <a:pt x="79" y="21"/>
                        <a:pt x="79" y="21"/>
                        <a:pt x="79" y="21"/>
                      </a:cubicBezTo>
                      <a:cubicBezTo>
                        <a:pt x="79" y="21"/>
                        <a:pt x="79" y="20"/>
                        <a:pt x="79" y="20"/>
                      </a:cubicBezTo>
                      <a:cubicBezTo>
                        <a:pt x="79" y="20"/>
                        <a:pt x="78" y="20"/>
                        <a:pt x="79" y="21"/>
                      </a:cubicBezTo>
                      <a:close/>
                      <a:moveTo>
                        <a:pt x="78" y="20"/>
                      </a:moveTo>
                      <a:cubicBezTo>
                        <a:pt x="79" y="20"/>
                        <a:pt x="78" y="20"/>
                        <a:pt x="78" y="21"/>
                      </a:cubicBezTo>
                      <a:cubicBezTo>
                        <a:pt x="78" y="21"/>
                        <a:pt x="79" y="20"/>
                        <a:pt x="78" y="20"/>
                      </a:cubicBezTo>
                      <a:cubicBezTo>
                        <a:pt x="78" y="20"/>
                        <a:pt x="78" y="20"/>
                        <a:pt x="78" y="20"/>
                      </a:cubicBezTo>
                      <a:cubicBezTo>
                        <a:pt x="78" y="20"/>
                        <a:pt x="78" y="20"/>
                        <a:pt x="78" y="20"/>
                      </a:cubicBezTo>
                      <a:close/>
                      <a:moveTo>
                        <a:pt x="78" y="21"/>
                      </a:moveTo>
                      <a:cubicBezTo>
                        <a:pt x="78" y="21"/>
                        <a:pt x="78" y="21"/>
                        <a:pt x="78" y="21"/>
                      </a:cubicBezTo>
                      <a:cubicBezTo>
                        <a:pt x="78" y="21"/>
                        <a:pt x="78" y="21"/>
                        <a:pt x="78" y="21"/>
                      </a:cubicBezTo>
                      <a:close/>
                      <a:moveTo>
                        <a:pt x="78" y="21"/>
                      </a:moveTo>
                      <a:cubicBezTo>
                        <a:pt x="78" y="21"/>
                        <a:pt x="78" y="21"/>
                        <a:pt x="78" y="21"/>
                      </a:cubicBezTo>
                      <a:cubicBezTo>
                        <a:pt x="78" y="21"/>
                        <a:pt x="77" y="21"/>
                        <a:pt x="78" y="21"/>
                      </a:cubicBezTo>
                      <a:cubicBezTo>
                        <a:pt x="78" y="21"/>
                        <a:pt x="78" y="21"/>
                        <a:pt x="78" y="21"/>
                      </a:cubicBezTo>
                      <a:cubicBezTo>
                        <a:pt x="78" y="21"/>
                        <a:pt x="78" y="21"/>
                        <a:pt x="78" y="22"/>
                      </a:cubicBezTo>
                      <a:cubicBezTo>
                        <a:pt x="78" y="22"/>
                        <a:pt x="78" y="21"/>
                        <a:pt x="78" y="21"/>
                      </a:cubicBezTo>
                      <a:close/>
                      <a:moveTo>
                        <a:pt x="78" y="23"/>
                      </a:moveTo>
                      <a:cubicBezTo>
                        <a:pt x="78" y="23"/>
                        <a:pt x="78" y="23"/>
                        <a:pt x="78" y="22"/>
                      </a:cubicBezTo>
                      <a:cubicBezTo>
                        <a:pt x="78" y="22"/>
                        <a:pt x="78" y="22"/>
                        <a:pt x="78" y="22"/>
                      </a:cubicBezTo>
                      <a:cubicBezTo>
                        <a:pt x="78" y="23"/>
                        <a:pt x="78" y="23"/>
                        <a:pt x="78" y="23"/>
                      </a:cubicBezTo>
                      <a:close/>
                      <a:moveTo>
                        <a:pt x="78" y="26"/>
                      </a:moveTo>
                      <a:cubicBezTo>
                        <a:pt x="78" y="26"/>
                        <a:pt x="78" y="26"/>
                        <a:pt x="78" y="26"/>
                      </a:cubicBezTo>
                      <a:cubicBezTo>
                        <a:pt x="78" y="26"/>
                        <a:pt x="77" y="26"/>
                        <a:pt x="78" y="26"/>
                      </a:cubicBezTo>
                      <a:cubicBezTo>
                        <a:pt x="78" y="26"/>
                        <a:pt x="78" y="26"/>
                        <a:pt x="78" y="26"/>
                      </a:cubicBezTo>
                      <a:cubicBezTo>
                        <a:pt x="78" y="26"/>
                        <a:pt x="78" y="26"/>
                        <a:pt x="78" y="27"/>
                      </a:cubicBezTo>
                      <a:cubicBezTo>
                        <a:pt x="78" y="26"/>
                        <a:pt x="78" y="26"/>
                        <a:pt x="78" y="26"/>
                      </a:cubicBezTo>
                      <a:close/>
                      <a:moveTo>
                        <a:pt x="79" y="26"/>
                      </a:moveTo>
                      <a:cubicBezTo>
                        <a:pt x="79" y="26"/>
                        <a:pt x="78" y="25"/>
                        <a:pt x="78" y="25"/>
                      </a:cubicBezTo>
                      <a:cubicBezTo>
                        <a:pt x="78" y="25"/>
                        <a:pt x="78" y="25"/>
                        <a:pt x="77" y="25"/>
                      </a:cubicBezTo>
                      <a:cubicBezTo>
                        <a:pt x="78" y="25"/>
                        <a:pt x="78" y="25"/>
                        <a:pt x="78" y="25"/>
                      </a:cubicBezTo>
                      <a:cubicBezTo>
                        <a:pt x="78" y="25"/>
                        <a:pt x="78" y="26"/>
                        <a:pt x="78" y="26"/>
                      </a:cubicBezTo>
                      <a:cubicBezTo>
                        <a:pt x="78" y="26"/>
                        <a:pt x="78" y="26"/>
                        <a:pt x="79" y="26"/>
                      </a:cubicBezTo>
                      <a:close/>
                      <a:moveTo>
                        <a:pt x="78" y="29"/>
                      </a:moveTo>
                      <a:cubicBezTo>
                        <a:pt x="78" y="29"/>
                        <a:pt x="78" y="29"/>
                        <a:pt x="78" y="29"/>
                      </a:cubicBezTo>
                      <a:cubicBezTo>
                        <a:pt x="78" y="29"/>
                        <a:pt x="78" y="28"/>
                        <a:pt x="78" y="29"/>
                      </a:cubicBezTo>
                      <a:cubicBezTo>
                        <a:pt x="78" y="29"/>
                        <a:pt x="78" y="29"/>
                        <a:pt x="78" y="29"/>
                      </a:cubicBezTo>
                      <a:close/>
                      <a:moveTo>
                        <a:pt x="78" y="29"/>
                      </a:moveTo>
                      <a:cubicBezTo>
                        <a:pt x="78" y="29"/>
                        <a:pt x="78" y="29"/>
                        <a:pt x="78" y="29"/>
                      </a:cubicBezTo>
                      <a:cubicBezTo>
                        <a:pt x="78" y="29"/>
                        <a:pt x="78" y="29"/>
                        <a:pt x="78" y="29"/>
                      </a:cubicBezTo>
                      <a:close/>
                      <a:moveTo>
                        <a:pt x="77" y="30"/>
                      </a:moveTo>
                      <a:cubicBezTo>
                        <a:pt x="77" y="30"/>
                        <a:pt x="77" y="30"/>
                        <a:pt x="77" y="30"/>
                      </a:cubicBezTo>
                      <a:cubicBezTo>
                        <a:pt x="77" y="30"/>
                        <a:pt x="77" y="30"/>
                        <a:pt x="77" y="30"/>
                      </a:cubicBezTo>
                      <a:cubicBezTo>
                        <a:pt x="77" y="30"/>
                        <a:pt x="77" y="31"/>
                        <a:pt x="77" y="30"/>
                      </a:cubicBezTo>
                      <a:close/>
                      <a:moveTo>
                        <a:pt x="79" y="29"/>
                      </a:moveTo>
                      <a:cubicBezTo>
                        <a:pt x="79" y="29"/>
                        <a:pt x="79" y="29"/>
                        <a:pt x="79" y="29"/>
                      </a:cubicBezTo>
                      <a:cubicBezTo>
                        <a:pt x="79" y="28"/>
                        <a:pt x="79" y="28"/>
                        <a:pt x="79" y="29"/>
                      </a:cubicBezTo>
                      <a:close/>
                      <a:moveTo>
                        <a:pt x="78" y="28"/>
                      </a:moveTo>
                      <a:cubicBezTo>
                        <a:pt x="78" y="29"/>
                        <a:pt x="79" y="28"/>
                        <a:pt x="78" y="28"/>
                      </a:cubicBezTo>
                      <a:cubicBezTo>
                        <a:pt x="78" y="28"/>
                        <a:pt x="78" y="28"/>
                        <a:pt x="78" y="28"/>
                      </a:cubicBezTo>
                      <a:close/>
                      <a:moveTo>
                        <a:pt x="78" y="28"/>
                      </a:moveTo>
                      <a:cubicBezTo>
                        <a:pt x="78" y="28"/>
                        <a:pt x="77" y="28"/>
                        <a:pt x="77" y="28"/>
                      </a:cubicBezTo>
                      <a:cubicBezTo>
                        <a:pt x="78" y="28"/>
                        <a:pt x="78" y="28"/>
                        <a:pt x="78" y="28"/>
                      </a:cubicBezTo>
                      <a:cubicBezTo>
                        <a:pt x="78" y="28"/>
                        <a:pt x="78" y="28"/>
                        <a:pt x="78" y="28"/>
                      </a:cubicBezTo>
                      <a:close/>
                      <a:moveTo>
                        <a:pt x="81" y="25"/>
                      </a:moveTo>
                      <a:cubicBezTo>
                        <a:pt x="81" y="25"/>
                        <a:pt x="81" y="26"/>
                        <a:pt x="81" y="26"/>
                      </a:cubicBezTo>
                      <a:cubicBezTo>
                        <a:pt x="81" y="26"/>
                        <a:pt x="81" y="25"/>
                        <a:pt x="81" y="25"/>
                      </a:cubicBezTo>
                      <a:close/>
                      <a:moveTo>
                        <a:pt x="88" y="19"/>
                      </a:moveTo>
                      <a:cubicBezTo>
                        <a:pt x="88" y="19"/>
                        <a:pt x="88" y="19"/>
                        <a:pt x="88" y="20"/>
                      </a:cubicBezTo>
                      <a:cubicBezTo>
                        <a:pt x="88" y="20"/>
                        <a:pt x="88" y="19"/>
                        <a:pt x="88" y="19"/>
                      </a:cubicBezTo>
                      <a:close/>
                      <a:moveTo>
                        <a:pt x="84" y="27"/>
                      </a:moveTo>
                      <a:cubicBezTo>
                        <a:pt x="84" y="27"/>
                        <a:pt x="84" y="27"/>
                        <a:pt x="84" y="27"/>
                      </a:cubicBezTo>
                      <a:cubicBezTo>
                        <a:pt x="84" y="27"/>
                        <a:pt x="84" y="27"/>
                        <a:pt x="84" y="27"/>
                      </a:cubicBezTo>
                      <a:cubicBezTo>
                        <a:pt x="84" y="27"/>
                        <a:pt x="84" y="27"/>
                        <a:pt x="84" y="27"/>
                      </a:cubicBezTo>
                      <a:cubicBezTo>
                        <a:pt x="84" y="27"/>
                        <a:pt x="83" y="27"/>
                        <a:pt x="83" y="27"/>
                      </a:cubicBezTo>
                      <a:cubicBezTo>
                        <a:pt x="84" y="27"/>
                        <a:pt x="83" y="27"/>
                        <a:pt x="84" y="27"/>
                      </a:cubicBezTo>
                      <a:cubicBezTo>
                        <a:pt x="84" y="27"/>
                        <a:pt x="84" y="27"/>
                        <a:pt x="84" y="27"/>
                      </a:cubicBezTo>
                      <a:close/>
                      <a:moveTo>
                        <a:pt x="84" y="26"/>
                      </a:moveTo>
                      <a:cubicBezTo>
                        <a:pt x="84" y="26"/>
                        <a:pt x="84" y="27"/>
                        <a:pt x="84" y="27"/>
                      </a:cubicBezTo>
                      <a:cubicBezTo>
                        <a:pt x="84" y="27"/>
                        <a:pt x="85" y="27"/>
                        <a:pt x="85" y="27"/>
                      </a:cubicBezTo>
                      <a:cubicBezTo>
                        <a:pt x="84" y="27"/>
                        <a:pt x="85" y="27"/>
                        <a:pt x="84" y="26"/>
                      </a:cubicBezTo>
                      <a:cubicBezTo>
                        <a:pt x="84" y="26"/>
                        <a:pt x="84" y="26"/>
                        <a:pt x="84" y="26"/>
                      </a:cubicBezTo>
                      <a:cubicBezTo>
                        <a:pt x="84" y="26"/>
                        <a:pt x="84" y="26"/>
                        <a:pt x="84" y="26"/>
                      </a:cubicBezTo>
                      <a:cubicBezTo>
                        <a:pt x="84" y="26"/>
                        <a:pt x="84" y="26"/>
                        <a:pt x="84" y="26"/>
                      </a:cubicBezTo>
                      <a:close/>
                      <a:moveTo>
                        <a:pt x="83" y="26"/>
                      </a:moveTo>
                      <a:cubicBezTo>
                        <a:pt x="82" y="26"/>
                        <a:pt x="83" y="26"/>
                        <a:pt x="83" y="27"/>
                      </a:cubicBezTo>
                      <a:cubicBezTo>
                        <a:pt x="83" y="27"/>
                        <a:pt x="83" y="27"/>
                        <a:pt x="83" y="27"/>
                      </a:cubicBezTo>
                      <a:cubicBezTo>
                        <a:pt x="83" y="27"/>
                        <a:pt x="83" y="27"/>
                        <a:pt x="83" y="26"/>
                      </a:cubicBezTo>
                      <a:cubicBezTo>
                        <a:pt x="83" y="26"/>
                        <a:pt x="83" y="26"/>
                        <a:pt x="83" y="26"/>
                      </a:cubicBezTo>
                      <a:cubicBezTo>
                        <a:pt x="83" y="26"/>
                        <a:pt x="84" y="27"/>
                        <a:pt x="84" y="26"/>
                      </a:cubicBezTo>
                      <a:cubicBezTo>
                        <a:pt x="83" y="26"/>
                        <a:pt x="83" y="26"/>
                        <a:pt x="83" y="26"/>
                      </a:cubicBezTo>
                      <a:close/>
                      <a:moveTo>
                        <a:pt x="82" y="27"/>
                      </a:moveTo>
                      <a:cubicBezTo>
                        <a:pt x="82" y="27"/>
                        <a:pt x="82" y="27"/>
                        <a:pt x="82" y="27"/>
                      </a:cubicBezTo>
                      <a:cubicBezTo>
                        <a:pt x="82" y="27"/>
                        <a:pt x="83" y="27"/>
                        <a:pt x="83" y="27"/>
                      </a:cubicBezTo>
                      <a:cubicBezTo>
                        <a:pt x="83" y="27"/>
                        <a:pt x="83" y="27"/>
                        <a:pt x="82" y="27"/>
                      </a:cubicBezTo>
                      <a:close/>
                      <a:moveTo>
                        <a:pt x="84" y="24"/>
                      </a:moveTo>
                      <a:cubicBezTo>
                        <a:pt x="84" y="24"/>
                        <a:pt x="84" y="25"/>
                        <a:pt x="84" y="25"/>
                      </a:cubicBezTo>
                      <a:cubicBezTo>
                        <a:pt x="84" y="25"/>
                        <a:pt x="84" y="24"/>
                        <a:pt x="84" y="24"/>
                      </a:cubicBezTo>
                      <a:cubicBezTo>
                        <a:pt x="84" y="24"/>
                        <a:pt x="83" y="24"/>
                        <a:pt x="84" y="24"/>
                      </a:cubicBezTo>
                      <a:close/>
                      <a:moveTo>
                        <a:pt x="83" y="28"/>
                      </a:moveTo>
                      <a:cubicBezTo>
                        <a:pt x="82" y="27"/>
                        <a:pt x="83" y="27"/>
                        <a:pt x="83" y="27"/>
                      </a:cubicBezTo>
                      <a:cubicBezTo>
                        <a:pt x="82" y="27"/>
                        <a:pt x="82" y="27"/>
                        <a:pt x="82" y="27"/>
                      </a:cubicBezTo>
                      <a:cubicBezTo>
                        <a:pt x="82" y="27"/>
                        <a:pt x="82" y="27"/>
                        <a:pt x="82" y="27"/>
                      </a:cubicBezTo>
                      <a:cubicBezTo>
                        <a:pt x="82" y="26"/>
                        <a:pt x="82" y="27"/>
                        <a:pt x="82" y="27"/>
                      </a:cubicBezTo>
                      <a:cubicBezTo>
                        <a:pt x="82" y="27"/>
                        <a:pt x="81" y="27"/>
                        <a:pt x="81" y="27"/>
                      </a:cubicBezTo>
                      <a:cubicBezTo>
                        <a:pt x="81" y="27"/>
                        <a:pt x="81" y="27"/>
                        <a:pt x="82" y="27"/>
                      </a:cubicBezTo>
                      <a:cubicBezTo>
                        <a:pt x="82" y="27"/>
                        <a:pt x="82" y="27"/>
                        <a:pt x="82" y="27"/>
                      </a:cubicBezTo>
                      <a:cubicBezTo>
                        <a:pt x="82" y="28"/>
                        <a:pt x="82" y="27"/>
                        <a:pt x="82" y="28"/>
                      </a:cubicBezTo>
                      <a:cubicBezTo>
                        <a:pt x="82" y="27"/>
                        <a:pt x="82" y="28"/>
                        <a:pt x="82" y="28"/>
                      </a:cubicBezTo>
                      <a:cubicBezTo>
                        <a:pt x="82" y="27"/>
                        <a:pt x="82" y="27"/>
                        <a:pt x="83" y="28"/>
                      </a:cubicBezTo>
                      <a:cubicBezTo>
                        <a:pt x="82" y="28"/>
                        <a:pt x="82" y="28"/>
                        <a:pt x="82" y="28"/>
                      </a:cubicBezTo>
                      <a:cubicBezTo>
                        <a:pt x="83" y="28"/>
                        <a:pt x="83" y="28"/>
                        <a:pt x="83" y="28"/>
                      </a:cubicBezTo>
                      <a:close/>
                      <a:moveTo>
                        <a:pt x="83" y="27"/>
                      </a:moveTo>
                      <a:cubicBezTo>
                        <a:pt x="83" y="27"/>
                        <a:pt x="83" y="28"/>
                        <a:pt x="83" y="28"/>
                      </a:cubicBezTo>
                      <a:cubicBezTo>
                        <a:pt x="83" y="27"/>
                        <a:pt x="84" y="28"/>
                        <a:pt x="83" y="27"/>
                      </a:cubicBezTo>
                      <a:close/>
                      <a:moveTo>
                        <a:pt x="84" y="28"/>
                      </a:moveTo>
                      <a:cubicBezTo>
                        <a:pt x="83" y="27"/>
                        <a:pt x="84" y="27"/>
                        <a:pt x="84" y="27"/>
                      </a:cubicBezTo>
                      <a:cubicBezTo>
                        <a:pt x="83" y="27"/>
                        <a:pt x="83" y="27"/>
                        <a:pt x="83" y="27"/>
                      </a:cubicBezTo>
                      <a:cubicBezTo>
                        <a:pt x="83" y="27"/>
                        <a:pt x="83" y="28"/>
                        <a:pt x="84" y="28"/>
                      </a:cubicBezTo>
                      <a:close/>
                      <a:moveTo>
                        <a:pt x="84" y="28"/>
                      </a:moveTo>
                      <a:cubicBezTo>
                        <a:pt x="84" y="28"/>
                        <a:pt x="85" y="28"/>
                        <a:pt x="84" y="28"/>
                      </a:cubicBezTo>
                      <a:cubicBezTo>
                        <a:pt x="84" y="28"/>
                        <a:pt x="84" y="28"/>
                        <a:pt x="83" y="28"/>
                      </a:cubicBezTo>
                      <a:cubicBezTo>
                        <a:pt x="84" y="28"/>
                        <a:pt x="84" y="28"/>
                        <a:pt x="84" y="28"/>
                      </a:cubicBezTo>
                      <a:cubicBezTo>
                        <a:pt x="84" y="28"/>
                        <a:pt x="84" y="28"/>
                        <a:pt x="84" y="28"/>
                      </a:cubicBezTo>
                      <a:close/>
                      <a:moveTo>
                        <a:pt x="85" y="28"/>
                      </a:moveTo>
                      <a:cubicBezTo>
                        <a:pt x="85" y="29"/>
                        <a:pt x="85" y="28"/>
                        <a:pt x="85" y="28"/>
                      </a:cubicBezTo>
                      <a:cubicBezTo>
                        <a:pt x="85" y="29"/>
                        <a:pt x="85" y="29"/>
                        <a:pt x="85" y="29"/>
                      </a:cubicBezTo>
                      <a:cubicBezTo>
                        <a:pt x="85" y="29"/>
                        <a:pt x="85" y="28"/>
                        <a:pt x="85" y="28"/>
                      </a:cubicBezTo>
                      <a:close/>
                      <a:moveTo>
                        <a:pt x="86" y="27"/>
                      </a:moveTo>
                      <a:cubicBezTo>
                        <a:pt x="86" y="27"/>
                        <a:pt x="86" y="27"/>
                        <a:pt x="86" y="27"/>
                      </a:cubicBezTo>
                      <a:cubicBezTo>
                        <a:pt x="86" y="27"/>
                        <a:pt x="86" y="26"/>
                        <a:pt x="86" y="27"/>
                      </a:cubicBezTo>
                      <a:cubicBezTo>
                        <a:pt x="86" y="27"/>
                        <a:pt x="86" y="27"/>
                        <a:pt x="86" y="27"/>
                      </a:cubicBezTo>
                      <a:close/>
                      <a:moveTo>
                        <a:pt x="84" y="30"/>
                      </a:moveTo>
                      <a:cubicBezTo>
                        <a:pt x="84" y="30"/>
                        <a:pt x="84" y="30"/>
                        <a:pt x="84" y="30"/>
                      </a:cubicBezTo>
                      <a:cubicBezTo>
                        <a:pt x="84" y="30"/>
                        <a:pt x="84" y="29"/>
                        <a:pt x="84" y="29"/>
                      </a:cubicBezTo>
                      <a:cubicBezTo>
                        <a:pt x="84" y="29"/>
                        <a:pt x="84" y="29"/>
                        <a:pt x="84" y="29"/>
                      </a:cubicBezTo>
                      <a:cubicBezTo>
                        <a:pt x="84" y="29"/>
                        <a:pt x="84" y="29"/>
                        <a:pt x="84" y="30"/>
                      </a:cubicBezTo>
                      <a:close/>
                      <a:moveTo>
                        <a:pt x="83" y="31"/>
                      </a:moveTo>
                      <a:cubicBezTo>
                        <a:pt x="83" y="31"/>
                        <a:pt x="83" y="31"/>
                        <a:pt x="83" y="31"/>
                      </a:cubicBezTo>
                      <a:cubicBezTo>
                        <a:pt x="83" y="31"/>
                        <a:pt x="83" y="31"/>
                        <a:pt x="83" y="31"/>
                      </a:cubicBezTo>
                      <a:cubicBezTo>
                        <a:pt x="83" y="31"/>
                        <a:pt x="83" y="31"/>
                        <a:pt x="83" y="31"/>
                      </a:cubicBezTo>
                      <a:close/>
                      <a:moveTo>
                        <a:pt x="83" y="32"/>
                      </a:moveTo>
                      <a:cubicBezTo>
                        <a:pt x="83" y="32"/>
                        <a:pt x="83" y="32"/>
                        <a:pt x="83" y="31"/>
                      </a:cubicBezTo>
                      <a:cubicBezTo>
                        <a:pt x="83" y="31"/>
                        <a:pt x="83" y="31"/>
                        <a:pt x="83" y="31"/>
                      </a:cubicBezTo>
                      <a:cubicBezTo>
                        <a:pt x="83" y="31"/>
                        <a:pt x="83" y="32"/>
                        <a:pt x="83" y="32"/>
                      </a:cubicBezTo>
                      <a:close/>
                      <a:moveTo>
                        <a:pt x="84" y="31"/>
                      </a:moveTo>
                      <a:cubicBezTo>
                        <a:pt x="84" y="31"/>
                        <a:pt x="84" y="31"/>
                        <a:pt x="84" y="30"/>
                      </a:cubicBezTo>
                      <a:cubicBezTo>
                        <a:pt x="84" y="30"/>
                        <a:pt x="84" y="31"/>
                        <a:pt x="84" y="31"/>
                      </a:cubicBezTo>
                      <a:close/>
                      <a:moveTo>
                        <a:pt x="77" y="43"/>
                      </a:moveTo>
                      <a:cubicBezTo>
                        <a:pt x="77" y="43"/>
                        <a:pt x="77" y="43"/>
                        <a:pt x="77" y="42"/>
                      </a:cubicBezTo>
                      <a:cubicBezTo>
                        <a:pt x="77" y="43"/>
                        <a:pt x="77" y="42"/>
                        <a:pt x="77" y="43"/>
                      </a:cubicBezTo>
                      <a:cubicBezTo>
                        <a:pt x="77" y="43"/>
                        <a:pt x="77" y="43"/>
                        <a:pt x="77" y="43"/>
                      </a:cubicBezTo>
                      <a:close/>
                      <a:moveTo>
                        <a:pt x="79" y="41"/>
                      </a:moveTo>
                      <a:cubicBezTo>
                        <a:pt x="79" y="41"/>
                        <a:pt x="79" y="41"/>
                        <a:pt x="79" y="41"/>
                      </a:cubicBezTo>
                      <a:cubicBezTo>
                        <a:pt x="79" y="41"/>
                        <a:pt x="79" y="41"/>
                        <a:pt x="79" y="41"/>
                      </a:cubicBezTo>
                      <a:close/>
                      <a:moveTo>
                        <a:pt x="78" y="38"/>
                      </a:moveTo>
                      <a:cubicBezTo>
                        <a:pt x="78" y="38"/>
                        <a:pt x="78" y="37"/>
                        <a:pt x="78" y="37"/>
                      </a:cubicBezTo>
                      <a:cubicBezTo>
                        <a:pt x="78" y="38"/>
                        <a:pt x="78" y="38"/>
                        <a:pt x="78" y="38"/>
                      </a:cubicBezTo>
                      <a:cubicBezTo>
                        <a:pt x="78" y="38"/>
                        <a:pt x="78" y="38"/>
                        <a:pt x="78" y="38"/>
                      </a:cubicBezTo>
                      <a:close/>
                      <a:moveTo>
                        <a:pt x="84" y="32"/>
                      </a:moveTo>
                      <a:cubicBezTo>
                        <a:pt x="84" y="32"/>
                        <a:pt x="84" y="31"/>
                        <a:pt x="84" y="32"/>
                      </a:cubicBezTo>
                      <a:cubicBezTo>
                        <a:pt x="84" y="32"/>
                        <a:pt x="84" y="32"/>
                        <a:pt x="84" y="32"/>
                      </a:cubicBezTo>
                      <a:cubicBezTo>
                        <a:pt x="84" y="32"/>
                        <a:pt x="84" y="32"/>
                        <a:pt x="84" y="32"/>
                      </a:cubicBezTo>
                      <a:cubicBezTo>
                        <a:pt x="84" y="32"/>
                        <a:pt x="84" y="32"/>
                        <a:pt x="84" y="32"/>
                      </a:cubicBezTo>
                      <a:close/>
                      <a:moveTo>
                        <a:pt x="82" y="34"/>
                      </a:moveTo>
                      <a:cubicBezTo>
                        <a:pt x="82" y="34"/>
                        <a:pt x="81" y="34"/>
                        <a:pt x="81" y="34"/>
                      </a:cubicBezTo>
                      <a:cubicBezTo>
                        <a:pt x="82" y="34"/>
                        <a:pt x="82" y="34"/>
                        <a:pt x="82" y="34"/>
                      </a:cubicBezTo>
                      <a:close/>
                      <a:moveTo>
                        <a:pt x="81" y="35"/>
                      </a:moveTo>
                      <a:cubicBezTo>
                        <a:pt x="81" y="35"/>
                        <a:pt x="81" y="36"/>
                        <a:pt x="80" y="36"/>
                      </a:cubicBezTo>
                      <a:cubicBezTo>
                        <a:pt x="81" y="36"/>
                        <a:pt x="81" y="36"/>
                        <a:pt x="81" y="35"/>
                      </a:cubicBezTo>
                      <a:close/>
                      <a:moveTo>
                        <a:pt x="81" y="37"/>
                      </a:moveTo>
                      <a:cubicBezTo>
                        <a:pt x="82" y="37"/>
                        <a:pt x="81" y="36"/>
                        <a:pt x="81" y="36"/>
                      </a:cubicBezTo>
                      <a:cubicBezTo>
                        <a:pt x="81" y="36"/>
                        <a:pt x="81" y="36"/>
                        <a:pt x="81" y="36"/>
                      </a:cubicBezTo>
                      <a:cubicBezTo>
                        <a:pt x="81" y="37"/>
                        <a:pt x="81" y="36"/>
                        <a:pt x="81" y="37"/>
                      </a:cubicBezTo>
                      <a:cubicBezTo>
                        <a:pt x="81" y="37"/>
                        <a:pt x="81" y="37"/>
                        <a:pt x="81" y="37"/>
                      </a:cubicBezTo>
                      <a:close/>
                      <a:moveTo>
                        <a:pt x="82" y="36"/>
                      </a:moveTo>
                      <a:cubicBezTo>
                        <a:pt x="82" y="36"/>
                        <a:pt x="82" y="36"/>
                        <a:pt x="82" y="36"/>
                      </a:cubicBezTo>
                      <a:cubicBezTo>
                        <a:pt x="82" y="36"/>
                        <a:pt x="82" y="35"/>
                        <a:pt x="82" y="36"/>
                      </a:cubicBezTo>
                      <a:cubicBezTo>
                        <a:pt x="82" y="36"/>
                        <a:pt x="82" y="35"/>
                        <a:pt x="82" y="35"/>
                      </a:cubicBezTo>
                      <a:cubicBezTo>
                        <a:pt x="82" y="35"/>
                        <a:pt x="82" y="35"/>
                        <a:pt x="82" y="35"/>
                      </a:cubicBezTo>
                      <a:cubicBezTo>
                        <a:pt x="82" y="35"/>
                        <a:pt x="82" y="35"/>
                        <a:pt x="81" y="35"/>
                      </a:cubicBezTo>
                      <a:cubicBezTo>
                        <a:pt x="82" y="35"/>
                        <a:pt x="82" y="35"/>
                        <a:pt x="82" y="35"/>
                      </a:cubicBezTo>
                      <a:cubicBezTo>
                        <a:pt x="82" y="35"/>
                        <a:pt x="83" y="35"/>
                        <a:pt x="82" y="35"/>
                      </a:cubicBezTo>
                      <a:cubicBezTo>
                        <a:pt x="82" y="35"/>
                        <a:pt x="82" y="35"/>
                        <a:pt x="82" y="35"/>
                      </a:cubicBezTo>
                      <a:cubicBezTo>
                        <a:pt x="82" y="35"/>
                        <a:pt x="82" y="35"/>
                        <a:pt x="82" y="35"/>
                      </a:cubicBezTo>
                      <a:cubicBezTo>
                        <a:pt x="81" y="35"/>
                        <a:pt x="81" y="35"/>
                        <a:pt x="81" y="35"/>
                      </a:cubicBezTo>
                      <a:cubicBezTo>
                        <a:pt x="81" y="35"/>
                        <a:pt x="81" y="36"/>
                        <a:pt x="81" y="36"/>
                      </a:cubicBezTo>
                      <a:cubicBezTo>
                        <a:pt x="81" y="36"/>
                        <a:pt x="82" y="36"/>
                        <a:pt x="82" y="36"/>
                      </a:cubicBezTo>
                      <a:close/>
                      <a:moveTo>
                        <a:pt x="85" y="35"/>
                      </a:moveTo>
                      <a:cubicBezTo>
                        <a:pt x="85" y="35"/>
                        <a:pt x="85" y="35"/>
                        <a:pt x="85" y="36"/>
                      </a:cubicBezTo>
                      <a:cubicBezTo>
                        <a:pt x="85" y="36"/>
                        <a:pt x="85" y="35"/>
                        <a:pt x="85" y="35"/>
                      </a:cubicBezTo>
                      <a:close/>
                      <a:moveTo>
                        <a:pt x="86" y="35"/>
                      </a:moveTo>
                      <a:cubicBezTo>
                        <a:pt x="86" y="35"/>
                        <a:pt x="86" y="35"/>
                        <a:pt x="86" y="35"/>
                      </a:cubicBezTo>
                      <a:cubicBezTo>
                        <a:pt x="86" y="35"/>
                        <a:pt x="86" y="35"/>
                        <a:pt x="86" y="35"/>
                      </a:cubicBezTo>
                      <a:close/>
                      <a:moveTo>
                        <a:pt x="85" y="36"/>
                      </a:moveTo>
                      <a:cubicBezTo>
                        <a:pt x="85" y="36"/>
                        <a:pt x="85" y="36"/>
                        <a:pt x="85" y="36"/>
                      </a:cubicBezTo>
                      <a:cubicBezTo>
                        <a:pt x="85" y="36"/>
                        <a:pt x="85" y="36"/>
                        <a:pt x="85" y="36"/>
                      </a:cubicBezTo>
                      <a:cubicBezTo>
                        <a:pt x="85" y="36"/>
                        <a:pt x="85" y="36"/>
                        <a:pt x="85" y="36"/>
                      </a:cubicBezTo>
                      <a:cubicBezTo>
                        <a:pt x="85" y="37"/>
                        <a:pt x="85" y="36"/>
                        <a:pt x="85" y="36"/>
                      </a:cubicBezTo>
                      <a:cubicBezTo>
                        <a:pt x="85" y="37"/>
                        <a:pt x="85" y="36"/>
                        <a:pt x="85" y="36"/>
                      </a:cubicBezTo>
                      <a:close/>
                      <a:moveTo>
                        <a:pt x="92" y="33"/>
                      </a:moveTo>
                      <a:cubicBezTo>
                        <a:pt x="92" y="33"/>
                        <a:pt x="92" y="33"/>
                        <a:pt x="93" y="33"/>
                      </a:cubicBezTo>
                      <a:cubicBezTo>
                        <a:pt x="93" y="33"/>
                        <a:pt x="93" y="33"/>
                        <a:pt x="92" y="33"/>
                      </a:cubicBezTo>
                      <a:close/>
                      <a:moveTo>
                        <a:pt x="91" y="34"/>
                      </a:moveTo>
                      <a:cubicBezTo>
                        <a:pt x="91" y="34"/>
                        <a:pt x="91" y="35"/>
                        <a:pt x="91" y="34"/>
                      </a:cubicBezTo>
                      <a:cubicBezTo>
                        <a:pt x="90" y="35"/>
                        <a:pt x="90" y="35"/>
                        <a:pt x="90" y="35"/>
                      </a:cubicBezTo>
                      <a:cubicBezTo>
                        <a:pt x="91" y="35"/>
                        <a:pt x="90" y="35"/>
                        <a:pt x="91" y="35"/>
                      </a:cubicBezTo>
                      <a:cubicBezTo>
                        <a:pt x="91" y="34"/>
                        <a:pt x="91" y="35"/>
                        <a:pt x="91" y="34"/>
                      </a:cubicBezTo>
                      <a:close/>
                      <a:moveTo>
                        <a:pt x="90" y="35"/>
                      </a:moveTo>
                      <a:cubicBezTo>
                        <a:pt x="90" y="35"/>
                        <a:pt x="90" y="35"/>
                        <a:pt x="90" y="35"/>
                      </a:cubicBezTo>
                      <a:cubicBezTo>
                        <a:pt x="90" y="36"/>
                        <a:pt x="90" y="36"/>
                        <a:pt x="90" y="36"/>
                      </a:cubicBezTo>
                      <a:cubicBezTo>
                        <a:pt x="90" y="36"/>
                        <a:pt x="91" y="36"/>
                        <a:pt x="91" y="35"/>
                      </a:cubicBezTo>
                      <a:cubicBezTo>
                        <a:pt x="90" y="35"/>
                        <a:pt x="90" y="35"/>
                        <a:pt x="90" y="35"/>
                      </a:cubicBezTo>
                      <a:close/>
                      <a:moveTo>
                        <a:pt x="91" y="33"/>
                      </a:moveTo>
                      <a:cubicBezTo>
                        <a:pt x="92" y="34"/>
                        <a:pt x="92" y="34"/>
                        <a:pt x="92" y="34"/>
                      </a:cubicBezTo>
                      <a:cubicBezTo>
                        <a:pt x="92" y="34"/>
                        <a:pt x="91" y="34"/>
                        <a:pt x="92" y="34"/>
                      </a:cubicBezTo>
                      <a:cubicBezTo>
                        <a:pt x="92" y="33"/>
                        <a:pt x="92" y="34"/>
                        <a:pt x="92" y="33"/>
                      </a:cubicBezTo>
                      <a:cubicBezTo>
                        <a:pt x="92" y="34"/>
                        <a:pt x="91" y="33"/>
                        <a:pt x="91" y="33"/>
                      </a:cubicBezTo>
                      <a:close/>
                      <a:moveTo>
                        <a:pt x="91" y="34"/>
                      </a:moveTo>
                      <a:cubicBezTo>
                        <a:pt x="91" y="34"/>
                        <a:pt x="91" y="34"/>
                        <a:pt x="92" y="34"/>
                      </a:cubicBezTo>
                      <a:cubicBezTo>
                        <a:pt x="92" y="34"/>
                        <a:pt x="91" y="34"/>
                        <a:pt x="91" y="34"/>
                      </a:cubicBezTo>
                      <a:close/>
                      <a:moveTo>
                        <a:pt x="90" y="34"/>
                      </a:moveTo>
                      <a:cubicBezTo>
                        <a:pt x="91" y="34"/>
                        <a:pt x="91" y="34"/>
                        <a:pt x="91" y="34"/>
                      </a:cubicBezTo>
                      <a:cubicBezTo>
                        <a:pt x="91" y="34"/>
                        <a:pt x="91" y="34"/>
                        <a:pt x="91" y="34"/>
                      </a:cubicBezTo>
                      <a:cubicBezTo>
                        <a:pt x="91" y="34"/>
                        <a:pt x="91" y="34"/>
                        <a:pt x="91" y="34"/>
                      </a:cubicBezTo>
                      <a:cubicBezTo>
                        <a:pt x="91" y="34"/>
                        <a:pt x="91" y="34"/>
                        <a:pt x="90" y="34"/>
                      </a:cubicBezTo>
                      <a:close/>
                      <a:moveTo>
                        <a:pt x="90" y="34"/>
                      </a:moveTo>
                      <a:cubicBezTo>
                        <a:pt x="90" y="34"/>
                        <a:pt x="90" y="34"/>
                        <a:pt x="90" y="34"/>
                      </a:cubicBezTo>
                      <a:cubicBezTo>
                        <a:pt x="90" y="35"/>
                        <a:pt x="90" y="34"/>
                        <a:pt x="90" y="34"/>
                      </a:cubicBezTo>
                      <a:cubicBezTo>
                        <a:pt x="90" y="34"/>
                        <a:pt x="90" y="34"/>
                        <a:pt x="90" y="34"/>
                      </a:cubicBezTo>
                      <a:close/>
                      <a:moveTo>
                        <a:pt x="88" y="37"/>
                      </a:moveTo>
                      <a:cubicBezTo>
                        <a:pt x="88" y="36"/>
                        <a:pt x="89" y="37"/>
                        <a:pt x="88" y="36"/>
                      </a:cubicBezTo>
                      <a:cubicBezTo>
                        <a:pt x="88" y="36"/>
                        <a:pt x="87" y="36"/>
                        <a:pt x="88" y="37"/>
                      </a:cubicBezTo>
                      <a:close/>
                      <a:moveTo>
                        <a:pt x="86" y="37"/>
                      </a:moveTo>
                      <a:cubicBezTo>
                        <a:pt x="87" y="38"/>
                        <a:pt x="87" y="37"/>
                        <a:pt x="87" y="37"/>
                      </a:cubicBezTo>
                      <a:cubicBezTo>
                        <a:pt x="87" y="37"/>
                        <a:pt x="87" y="37"/>
                        <a:pt x="86" y="37"/>
                      </a:cubicBezTo>
                      <a:close/>
                      <a:moveTo>
                        <a:pt x="86" y="37"/>
                      </a:moveTo>
                      <a:cubicBezTo>
                        <a:pt x="86" y="37"/>
                        <a:pt x="86" y="37"/>
                        <a:pt x="86" y="37"/>
                      </a:cubicBezTo>
                      <a:cubicBezTo>
                        <a:pt x="86" y="37"/>
                        <a:pt x="86" y="37"/>
                        <a:pt x="86" y="37"/>
                      </a:cubicBezTo>
                      <a:cubicBezTo>
                        <a:pt x="86" y="37"/>
                        <a:pt x="86" y="37"/>
                        <a:pt x="86" y="37"/>
                      </a:cubicBezTo>
                      <a:cubicBezTo>
                        <a:pt x="86" y="37"/>
                        <a:pt x="86" y="37"/>
                        <a:pt x="86" y="37"/>
                      </a:cubicBezTo>
                      <a:close/>
                      <a:moveTo>
                        <a:pt x="87" y="38"/>
                      </a:moveTo>
                      <a:cubicBezTo>
                        <a:pt x="86" y="38"/>
                        <a:pt x="86" y="38"/>
                        <a:pt x="86" y="38"/>
                      </a:cubicBezTo>
                      <a:cubicBezTo>
                        <a:pt x="86" y="38"/>
                        <a:pt x="86" y="38"/>
                        <a:pt x="87" y="38"/>
                      </a:cubicBezTo>
                      <a:close/>
                      <a:moveTo>
                        <a:pt x="90" y="35"/>
                      </a:moveTo>
                      <a:cubicBezTo>
                        <a:pt x="90" y="35"/>
                        <a:pt x="90" y="35"/>
                        <a:pt x="90" y="35"/>
                      </a:cubicBezTo>
                      <a:cubicBezTo>
                        <a:pt x="90" y="35"/>
                        <a:pt x="90" y="35"/>
                        <a:pt x="90" y="35"/>
                      </a:cubicBezTo>
                      <a:cubicBezTo>
                        <a:pt x="90" y="35"/>
                        <a:pt x="90" y="35"/>
                        <a:pt x="90" y="35"/>
                      </a:cubicBezTo>
                      <a:cubicBezTo>
                        <a:pt x="90" y="35"/>
                        <a:pt x="90" y="34"/>
                        <a:pt x="90" y="34"/>
                      </a:cubicBezTo>
                      <a:cubicBezTo>
                        <a:pt x="90" y="34"/>
                        <a:pt x="90" y="35"/>
                        <a:pt x="90" y="35"/>
                      </a:cubicBezTo>
                      <a:close/>
                      <a:moveTo>
                        <a:pt x="90" y="35"/>
                      </a:moveTo>
                      <a:cubicBezTo>
                        <a:pt x="90" y="36"/>
                        <a:pt x="90" y="35"/>
                        <a:pt x="90" y="35"/>
                      </a:cubicBezTo>
                      <a:cubicBezTo>
                        <a:pt x="90" y="35"/>
                        <a:pt x="89" y="35"/>
                        <a:pt x="90" y="35"/>
                      </a:cubicBezTo>
                      <a:close/>
                      <a:moveTo>
                        <a:pt x="89" y="37"/>
                      </a:moveTo>
                      <a:cubicBezTo>
                        <a:pt x="89" y="37"/>
                        <a:pt x="89" y="37"/>
                        <a:pt x="89" y="37"/>
                      </a:cubicBezTo>
                      <a:cubicBezTo>
                        <a:pt x="88" y="37"/>
                        <a:pt x="88" y="37"/>
                        <a:pt x="88" y="37"/>
                      </a:cubicBezTo>
                      <a:cubicBezTo>
                        <a:pt x="88" y="37"/>
                        <a:pt x="89" y="37"/>
                        <a:pt x="89" y="37"/>
                      </a:cubicBezTo>
                      <a:close/>
                      <a:moveTo>
                        <a:pt x="90" y="37"/>
                      </a:moveTo>
                      <a:cubicBezTo>
                        <a:pt x="89" y="36"/>
                        <a:pt x="89" y="36"/>
                        <a:pt x="89" y="36"/>
                      </a:cubicBezTo>
                      <a:cubicBezTo>
                        <a:pt x="89" y="36"/>
                        <a:pt x="89" y="36"/>
                        <a:pt x="89" y="36"/>
                      </a:cubicBezTo>
                      <a:cubicBezTo>
                        <a:pt x="89" y="36"/>
                        <a:pt x="89" y="36"/>
                        <a:pt x="89" y="36"/>
                      </a:cubicBezTo>
                      <a:cubicBezTo>
                        <a:pt x="89" y="36"/>
                        <a:pt x="89" y="36"/>
                        <a:pt x="89" y="36"/>
                      </a:cubicBezTo>
                      <a:cubicBezTo>
                        <a:pt x="89" y="36"/>
                        <a:pt x="89" y="36"/>
                        <a:pt x="89" y="36"/>
                      </a:cubicBezTo>
                      <a:cubicBezTo>
                        <a:pt x="89" y="36"/>
                        <a:pt x="89" y="36"/>
                        <a:pt x="89" y="36"/>
                      </a:cubicBezTo>
                      <a:cubicBezTo>
                        <a:pt x="89" y="37"/>
                        <a:pt x="89" y="36"/>
                        <a:pt x="90" y="37"/>
                      </a:cubicBezTo>
                      <a:close/>
                      <a:moveTo>
                        <a:pt x="93" y="33"/>
                      </a:moveTo>
                      <a:cubicBezTo>
                        <a:pt x="93" y="33"/>
                        <a:pt x="93" y="33"/>
                        <a:pt x="93" y="33"/>
                      </a:cubicBezTo>
                      <a:cubicBezTo>
                        <a:pt x="93" y="33"/>
                        <a:pt x="93" y="33"/>
                        <a:pt x="93" y="33"/>
                      </a:cubicBezTo>
                      <a:close/>
                      <a:moveTo>
                        <a:pt x="93" y="34"/>
                      </a:moveTo>
                      <a:cubicBezTo>
                        <a:pt x="93" y="34"/>
                        <a:pt x="93" y="34"/>
                        <a:pt x="93" y="34"/>
                      </a:cubicBezTo>
                      <a:cubicBezTo>
                        <a:pt x="93" y="34"/>
                        <a:pt x="93" y="34"/>
                        <a:pt x="93" y="34"/>
                      </a:cubicBezTo>
                      <a:close/>
                      <a:moveTo>
                        <a:pt x="92" y="35"/>
                      </a:moveTo>
                      <a:cubicBezTo>
                        <a:pt x="92" y="35"/>
                        <a:pt x="92" y="35"/>
                        <a:pt x="92" y="35"/>
                      </a:cubicBezTo>
                      <a:cubicBezTo>
                        <a:pt x="92" y="35"/>
                        <a:pt x="92" y="35"/>
                        <a:pt x="92" y="34"/>
                      </a:cubicBezTo>
                      <a:cubicBezTo>
                        <a:pt x="92" y="35"/>
                        <a:pt x="92" y="35"/>
                        <a:pt x="92" y="35"/>
                      </a:cubicBezTo>
                      <a:cubicBezTo>
                        <a:pt x="92" y="35"/>
                        <a:pt x="92" y="35"/>
                        <a:pt x="92" y="35"/>
                      </a:cubicBezTo>
                      <a:cubicBezTo>
                        <a:pt x="92" y="35"/>
                        <a:pt x="93" y="35"/>
                        <a:pt x="92" y="35"/>
                      </a:cubicBezTo>
                      <a:close/>
                      <a:moveTo>
                        <a:pt x="82" y="44"/>
                      </a:moveTo>
                      <a:cubicBezTo>
                        <a:pt x="81" y="44"/>
                        <a:pt x="82" y="44"/>
                        <a:pt x="82" y="43"/>
                      </a:cubicBezTo>
                      <a:cubicBezTo>
                        <a:pt x="82" y="43"/>
                        <a:pt x="81" y="43"/>
                        <a:pt x="81" y="43"/>
                      </a:cubicBezTo>
                      <a:cubicBezTo>
                        <a:pt x="81" y="44"/>
                        <a:pt x="81" y="44"/>
                        <a:pt x="81" y="44"/>
                      </a:cubicBezTo>
                      <a:cubicBezTo>
                        <a:pt x="81" y="44"/>
                        <a:pt x="81" y="44"/>
                        <a:pt x="82" y="44"/>
                      </a:cubicBezTo>
                      <a:close/>
                      <a:moveTo>
                        <a:pt x="86" y="42"/>
                      </a:moveTo>
                      <a:cubicBezTo>
                        <a:pt x="85" y="42"/>
                        <a:pt x="85" y="43"/>
                        <a:pt x="85" y="43"/>
                      </a:cubicBezTo>
                      <a:cubicBezTo>
                        <a:pt x="86" y="43"/>
                        <a:pt x="86" y="43"/>
                        <a:pt x="86" y="42"/>
                      </a:cubicBezTo>
                      <a:close/>
                      <a:moveTo>
                        <a:pt x="85" y="43"/>
                      </a:moveTo>
                      <a:cubicBezTo>
                        <a:pt x="85" y="43"/>
                        <a:pt x="85" y="43"/>
                        <a:pt x="85" y="43"/>
                      </a:cubicBezTo>
                      <a:cubicBezTo>
                        <a:pt x="85" y="43"/>
                        <a:pt x="85" y="43"/>
                        <a:pt x="85" y="43"/>
                      </a:cubicBezTo>
                      <a:close/>
                      <a:moveTo>
                        <a:pt x="86" y="43"/>
                      </a:moveTo>
                      <a:cubicBezTo>
                        <a:pt x="86" y="43"/>
                        <a:pt x="85" y="43"/>
                        <a:pt x="85" y="43"/>
                      </a:cubicBezTo>
                      <a:cubicBezTo>
                        <a:pt x="85" y="43"/>
                        <a:pt x="86" y="44"/>
                        <a:pt x="86" y="44"/>
                      </a:cubicBezTo>
                      <a:cubicBezTo>
                        <a:pt x="86" y="43"/>
                        <a:pt x="87" y="43"/>
                        <a:pt x="87" y="44"/>
                      </a:cubicBezTo>
                      <a:cubicBezTo>
                        <a:pt x="87" y="43"/>
                        <a:pt x="87" y="43"/>
                        <a:pt x="87" y="43"/>
                      </a:cubicBezTo>
                      <a:cubicBezTo>
                        <a:pt x="87" y="43"/>
                        <a:pt x="87" y="43"/>
                        <a:pt x="87" y="43"/>
                      </a:cubicBezTo>
                      <a:cubicBezTo>
                        <a:pt x="87" y="43"/>
                        <a:pt x="86" y="43"/>
                        <a:pt x="86" y="43"/>
                      </a:cubicBezTo>
                      <a:cubicBezTo>
                        <a:pt x="86" y="43"/>
                        <a:pt x="86" y="43"/>
                        <a:pt x="86" y="43"/>
                      </a:cubicBezTo>
                      <a:close/>
                      <a:moveTo>
                        <a:pt x="86" y="42"/>
                      </a:moveTo>
                      <a:cubicBezTo>
                        <a:pt x="86" y="42"/>
                        <a:pt x="86" y="42"/>
                        <a:pt x="86" y="42"/>
                      </a:cubicBezTo>
                      <a:cubicBezTo>
                        <a:pt x="86" y="42"/>
                        <a:pt x="86" y="42"/>
                        <a:pt x="86" y="42"/>
                      </a:cubicBezTo>
                      <a:cubicBezTo>
                        <a:pt x="86" y="42"/>
                        <a:pt x="86" y="42"/>
                        <a:pt x="86" y="42"/>
                      </a:cubicBezTo>
                      <a:close/>
                      <a:moveTo>
                        <a:pt x="91" y="37"/>
                      </a:moveTo>
                      <a:cubicBezTo>
                        <a:pt x="91" y="38"/>
                        <a:pt x="91" y="37"/>
                        <a:pt x="92" y="37"/>
                      </a:cubicBezTo>
                      <a:cubicBezTo>
                        <a:pt x="92" y="38"/>
                        <a:pt x="92" y="38"/>
                        <a:pt x="92" y="38"/>
                      </a:cubicBezTo>
                      <a:cubicBezTo>
                        <a:pt x="92" y="38"/>
                        <a:pt x="92" y="38"/>
                        <a:pt x="92" y="38"/>
                      </a:cubicBezTo>
                      <a:cubicBezTo>
                        <a:pt x="92" y="38"/>
                        <a:pt x="92" y="38"/>
                        <a:pt x="92" y="38"/>
                      </a:cubicBezTo>
                      <a:cubicBezTo>
                        <a:pt x="92" y="38"/>
                        <a:pt x="92" y="37"/>
                        <a:pt x="92" y="37"/>
                      </a:cubicBezTo>
                      <a:cubicBezTo>
                        <a:pt x="91" y="37"/>
                        <a:pt x="92" y="37"/>
                        <a:pt x="91" y="37"/>
                      </a:cubicBezTo>
                      <a:close/>
                      <a:moveTo>
                        <a:pt x="91" y="37"/>
                      </a:moveTo>
                      <a:cubicBezTo>
                        <a:pt x="91" y="38"/>
                        <a:pt x="91" y="38"/>
                        <a:pt x="91" y="38"/>
                      </a:cubicBezTo>
                      <a:cubicBezTo>
                        <a:pt x="91" y="38"/>
                        <a:pt x="91" y="38"/>
                        <a:pt x="91" y="38"/>
                      </a:cubicBezTo>
                      <a:cubicBezTo>
                        <a:pt x="91" y="38"/>
                        <a:pt x="91" y="38"/>
                        <a:pt x="91" y="38"/>
                      </a:cubicBezTo>
                      <a:cubicBezTo>
                        <a:pt x="91" y="37"/>
                        <a:pt x="91" y="38"/>
                        <a:pt x="91" y="38"/>
                      </a:cubicBezTo>
                      <a:cubicBezTo>
                        <a:pt x="91" y="38"/>
                        <a:pt x="91" y="37"/>
                        <a:pt x="91" y="37"/>
                      </a:cubicBezTo>
                      <a:close/>
                      <a:moveTo>
                        <a:pt x="90" y="38"/>
                      </a:moveTo>
                      <a:cubicBezTo>
                        <a:pt x="90" y="38"/>
                        <a:pt x="90" y="38"/>
                        <a:pt x="90" y="38"/>
                      </a:cubicBezTo>
                      <a:cubicBezTo>
                        <a:pt x="90" y="38"/>
                        <a:pt x="91" y="38"/>
                        <a:pt x="91" y="38"/>
                      </a:cubicBezTo>
                      <a:cubicBezTo>
                        <a:pt x="91" y="38"/>
                        <a:pt x="91" y="38"/>
                        <a:pt x="91" y="38"/>
                      </a:cubicBezTo>
                      <a:cubicBezTo>
                        <a:pt x="91" y="38"/>
                        <a:pt x="90" y="38"/>
                        <a:pt x="90" y="38"/>
                      </a:cubicBezTo>
                      <a:cubicBezTo>
                        <a:pt x="90" y="38"/>
                        <a:pt x="90" y="38"/>
                        <a:pt x="90" y="38"/>
                      </a:cubicBezTo>
                      <a:close/>
                      <a:moveTo>
                        <a:pt x="90" y="39"/>
                      </a:moveTo>
                      <a:cubicBezTo>
                        <a:pt x="90" y="39"/>
                        <a:pt x="90" y="39"/>
                        <a:pt x="90" y="39"/>
                      </a:cubicBezTo>
                      <a:cubicBezTo>
                        <a:pt x="90" y="39"/>
                        <a:pt x="90" y="39"/>
                        <a:pt x="90" y="39"/>
                      </a:cubicBezTo>
                      <a:close/>
                      <a:moveTo>
                        <a:pt x="92" y="38"/>
                      </a:moveTo>
                      <a:cubicBezTo>
                        <a:pt x="92" y="38"/>
                        <a:pt x="92" y="39"/>
                        <a:pt x="91" y="38"/>
                      </a:cubicBezTo>
                      <a:cubicBezTo>
                        <a:pt x="91" y="38"/>
                        <a:pt x="92" y="38"/>
                        <a:pt x="91" y="39"/>
                      </a:cubicBezTo>
                      <a:cubicBezTo>
                        <a:pt x="91" y="38"/>
                        <a:pt x="91" y="39"/>
                        <a:pt x="90" y="39"/>
                      </a:cubicBezTo>
                      <a:cubicBezTo>
                        <a:pt x="91" y="39"/>
                        <a:pt x="92" y="39"/>
                        <a:pt x="92" y="38"/>
                      </a:cubicBezTo>
                      <a:close/>
                      <a:moveTo>
                        <a:pt x="91" y="39"/>
                      </a:moveTo>
                      <a:cubicBezTo>
                        <a:pt x="91" y="39"/>
                        <a:pt x="91" y="39"/>
                        <a:pt x="91" y="39"/>
                      </a:cubicBezTo>
                      <a:cubicBezTo>
                        <a:pt x="91" y="39"/>
                        <a:pt x="91" y="39"/>
                        <a:pt x="90" y="39"/>
                      </a:cubicBezTo>
                      <a:cubicBezTo>
                        <a:pt x="91" y="39"/>
                        <a:pt x="91" y="39"/>
                        <a:pt x="91" y="40"/>
                      </a:cubicBezTo>
                      <a:cubicBezTo>
                        <a:pt x="91" y="39"/>
                        <a:pt x="91" y="39"/>
                        <a:pt x="91" y="39"/>
                      </a:cubicBezTo>
                      <a:close/>
                      <a:moveTo>
                        <a:pt x="93" y="37"/>
                      </a:moveTo>
                      <a:cubicBezTo>
                        <a:pt x="93" y="37"/>
                        <a:pt x="93" y="37"/>
                        <a:pt x="93" y="38"/>
                      </a:cubicBezTo>
                      <a:cubicBezTo>
                        <a:pt x="93" y="38"/>
                        <a:pt x="93" y="38"/>
                        <a:pt x="93" y="37"/>
                      </a:cubicBezTo>
                      <a:cubicBezTo>
                        <a:pt x="93" y="37"/>
                        <a:pt x="93" y="37"/>
                        <a:pt x="93" y="37"/>
                      </a:cubicBezTo>
                      <a:cubicBezTo>
                        <a:pt x="93" y="37"/>
                        <a:pt x="93" y="37"/>
                        <a:pt x="93" y="37"/>
                      </a:cubicBezTo>
                      <a:cubicBezTo>
                        <a:pt x="93" y="37"/>
                        <a:pt x="93" y="37"/>
                        <a:pt x="93" y="37"/>
                      </a:cubicBezTo>
                      <a:cubicBezTo>
                        <a:pt x="93" y="37"/>
                        <a:pt x="93" y="37"/>
                        <a:pt x="93" y="37"/>
                      </a:cubicBezTo>
                      <a:cubicBezTo>
                        <a:pt x="93" y="37"/>
                        <a:pt x="93" y="37"/>
                        <a:pt x="93" y="37"/>
                      </a:cubicBezTo>
                      <a:cubicBezTo>
                        <a:pt x="93" y="37"/>
                        <a:pt x="93" y="37"/>
                        <a:pt x="93" y="36"/>
                      </a:cubicBezTo>
                      <a:cubicBezTo>
                        <a:pt x="92" y="36"/>
                        <a:pt x="92" y="37"/>
                        <a:pt x="92" y="37"/>
                      </a:cubicBezTo>
                      <a:cubicBezTo>
                        <a:pt x="92" y="37"/>
                        <a:pt x="92" y="37"/>
                        <a:pt x="93" y="37"/>
                      </a:cubicBezTo>
                      <a:cubicBezTo>
                        <a:pt x="92" y="37"/>
                        <a:pt x="92" y="37"/>
                        <a:pt x="92" y="38"/>
                      </a:cubicBezTo>
                      <a:cubicBezTo>
                        <a:pt x="92" y="38"/>
                        <a:pt x="92" y="38"/>
                        <a:pt x="93" y="38"/>
                      </a:cubicBezTo>
                      <a:cubicBezTo>
                        <a:pt x="93" y="38"/>
                        <a:pt x="92" y="37"/>
                        <a:pt x="93" y="37"/>
                      </a:cubicBezTo>
                      <a:close/>
                      <a:moveTo>
                        <a:pt x="92" y="39"/>
                      </a:moveTo>
                      <a:cubicBezTo>
                        <a:pt x="91" y="39"/>
                        <a:pt x="92" y="39"/>
                        <a:pt x="91" y="39"/>
                      </a:cubicBezTo>
                      <a:cubicBezTo>
                        <a:pt x="92" y="40"/>
                        <a:pt x="92" y="39"/>
                        <a:pt x="92" y="39"/>
                      </a:cubicBezTo>
                      <a:close/>
                      <a:moveTo>
                        <a:pt x="93" y="39"/>
                      </a:moveTo>
                      <a:cubicBezTo>
                        <a:pt x="93" y="39"/>
                        <a:pt x="93" y="39"/>
                        <a:pt x="93" y="39"/>
                      </a:cubicBezTo>
                      <a:cubicBezTo>
                        <a:pt x="93" y="39"/>
                        <a:pt x="93" y="39"/>
                        <a:pt x="93" y="39"/>
                      </a:cubicBezTo>
                      <a:cubicBezTo>
                        <a:pt x="93" y="39"/>
                        <a:pt x="93" y="39"/>
                        <a:pt x="93" y="39"/>
                      </a:cubicBezTo>
                      <a:close/>
                      <a:moveTo>
                        <a:pt x="96" y="37"/>
                      </a:moveTo>
                      <a:cubicBezTo>
                        <a:pt x="96" y="37"/>
                        <a:pt x="96" y="37"/>
                        <a:pt x="96" y="38"/>
                      </a:cubicBezTo>
                      <a:cubicBezTo>
                        <a:pt x="96" y="37"/>
                        <a:pt x="96" y="37"/>
                        <a:pt x="96" y="37"/>
                      </a:cubicBezTo>
                      <a:close/>
                      <a:moveTo>
                        <a:pt x="101" y="36"/>
                      </a:moveTo>
                      <a:cubicBezTo>
                        <a:pt x="101" y="36"/>
                        <a:pt x="102" y="36"/>
                        <a:pt x="101" y="36"/>
                      </a:cubicBezTo>
                      <a:cubicBezTo>
                        <a:pt x="102" y="36"/>
                        <a:pt x="101" y="35"/>
                        <a:pt x="101" y="35"/>
                      </a:cubicBezTo>
                      <a:cubicBezTo>
                        <a:pt x="101" y="36"/>
                        <a:pt x="101" y="36"/>
                        <a:pt x="101" y="36"/>
                      </a:cubicBezTo>
                      <a:close/>
                      <a:moveTo>
                        <a:pt x="103" y="35"/>
                      </a:moveTo>
                      <a:cubicBezTo>
                        <a:pt x="103" y="35"/>
                        <a:pt x="103" y="35"/>
                        <a:pt x="103" y="35"/>
                      </a:cubicBezTo>
                      <a:cubicBezTo>
                        <a:pt x="103" y="34"/>
                        <a:pt x="103" y="35"/>
                        <a:pt x="103" y="35"/>
                      </a:cubicBezTo>
                      <a:cubicBezTo>
                        <a:pt x="102" y="34"/>
                        <a:pt x="102" y="34"/>
                        <a:pt x="102" y="34"/>
                      </a:cubicBezTo>
                      <a:cubicBezTo>
                        <a:pt x="102" y="34"/>
                        <a:pt x="102" y="34"/>
                        <a:pt x="102" y="34"/>
                      </a:cubicBezTo>
                      <a:cubicBezTo>
                        <a:pt x="102" y="34"/>
                        <a:pt x="102" y="35"/>
                        <a:pt x="103" y="35"/>
                      </a:cubicBezTo>
                      <a:cubicBezTo>
                        <a:pt x="103" y="35"/>
                        <a:pt x="102" y="35"/>
                        <a:pt x="102" y="35"/>
                      </a:cubicBezTo>
                      <a:cubicBezTo>
                        <a:pt x="103" y="35"/>
                        <a:pt x="103" y="35"/>
                        <a:pt x="103" y="35"/>
                      </a:cubicBezTo>
                      <a:cubicBezTo>
                        <a:pt x="103" y="35"/>
                        <a:pt x="103" y="35"/>
                        <a:pt x="103" y="35"/>
                      </a:cubicBezTo>
                      <a:close/>
                      <a:moveTo>
                        <a:pt x="75" y="24"/>
                      </a:moveTo>
                      <a:cubicBezTo>
                        <a:pt x="75" y="24"/>
                        <a:pt x="76" y="24"/>
                        <a:pt x="76" y="24"/>
                      </a:cubicBezTo>
                      <a:cubicBezTo>
                        <a:pt x="75" y="24"/>
                        <a:pt x="75" y="24"/>
                        <a:pt x="75" y="25"/>
                      </a:cubicBezTo>
                      <a:cubicBezTo>
                        <a:pt x="75" y="24"/>
                        <a:pt x="75" y="24"/>
                        <a:pt x="75" y="24"/>
                      </a:cubicBezTo>
                      <a:cubicBezTo>
                        <a:pt x="75" y="24"/>
                        <a:pt x="75" y="24"/>
                        <a:pt x="75" y="24"/>
                      </a:cubicBezTo>
                      <a:close/>
                      <a:moveTo>
                        <a:pt x="87" y="38"/>
                      </a:moveTo>
                      <a:cubicBezTo>
                        <a:pt x="87" y="38"/>
                        <a:pt x="87" y="38"/>
                        <a:pt x="87" y="38"/>
                      </a:cubicBezTo>
                      <a:cubicBezTo>
                        <a:pt x="87" y="38"/>
                        <a:pt x="88" y="38"/>
                        <a:pt x="88" y="39"/>
                      </a:cubicBezTo>
                      <a:cubicBezTo>
                        <a:pt x="88" y="39"/>
                        <a:pt x="88" y="38"/>
                        <a:pt x="88" y="38"/>
                      </a:cubicBezTo>
                      <a:cubicBezTo>
                        <a:pt x="88" y="39"/>
                        <a:pt x="87" y="38"/>
                        <a:pt x="87" y="39"/>
                      </a:cubicBezTo>
                      <a:cubicBezTo>
                        <a:pt x="87" y="38"/>
                        <a:pt x="87" y="39"/>
                        <a:pt x="87" y="38"/>
                      </a:cubicBezTo>
                      <a:cubicBezTo>
                        <a:pt x="87" y="38"/>
                        <a:pt x="87" y="38"/>
                        <a:pt x="87" y="38"/>
                      </a:cubicBezTo>
                      <a:cubicBezTo>
                        <a:pt x="87" y="38"/>
                        <a:pt x="87" y="38"/>
                        <a:pt x="87" y="38"/>
                      </a:cubicBezTo>
                      <a:cubicBezTo>
                        <a:pt x="87" y="38"/>
                        <a:pt x="87" y="38"/>
                        <a:pt x="87" y="38"/>
                      </a:cubicBezTo>
                      <a:close/>
                      <a:moveTo>
                        <a:pt x="111" y="15"/>
                      </a:moveTo>
                      <a:cubicBezTo>
                        <a:pt x="110" y="14"/>
                        <a:pt x="110" y="13"/>
                        <a:pt x="110" y="13"/>
                      </a:cubicBezTo>
                      <a:cubicBezTo>
                        <a:pt x="110" y="13"/>
                        <a:pt x="110" y="13"/>
                        <a:pt x="110" y="13"/>
                      </a:cubicBezTo>
                      <a:cubicBezTo>
                        <a:pt x="110" y="13"/>
                        <a:pt x="110" y="13"/>
                        <a:pt x="111" y="14"/>
                      </a:cubicBezTo>
                      <a:cubicBezTo>
                        <a:pt x="111" y="14"/>
                        <a:pt x="111" y="14"/>
                        <a:pt x="111" y="14"/>
                      </a:cubicBezTo>
                      <a:cubicBezTo>
                        <a:pt x="111" y="14"/>
                        <a:pt x="111" y="14"/>
                        <a:pt x="111" y="15"/>
                      </a:cubicBezTo>
                      <a:close/>
                      <a:moveTo>
                        <a:pt x="71" y="17"/>
                      </a:moveTo>
                      <a:cubicBezTo>
                        <a:pt x="71" y="17"/>
                        <a:pt x="70" y="17"/>
                        <a:pt x="71" y="18"/>
                      </a:cubicBezTo>
                      <a:cubicBezTo>
                        <a:pt x="70" y="17"/>
                        <a:pt x="71" y="17"/>
                        <a:pt x="71" y="17"/>
                      </a:cubicBezTo>
                      <a:cubicBezTo>
                        <a:pt x="71" y="17"/>
                        <a:pt x="71" y="17"/>
                        <a:pt x="71" y="17"/>
                      </a:cubicBezTo>
                      <a:cubicBezTo>
                        <a:pt x="71" y="17"/>
                        <a:pt x="71" y="17"/>
                        <a:pt x="71" y="17"/>
                      </a:cubicBezTo>
                      <a:close/>
                      <a:moveTo>
                        <a:pt x="75" y="24"/>
                      </a:moveTo>
                      <a:cubicBezTo>
                        <a:pt x="74" y="24"/>
                        <a:pt x="74" y="24"/>
                        <a:pt x="74" y="24"/>
                      </a:cubicBezTo>
                      <a:cubicBezTo>
                        <a:pt x="74" y="24"/>
                        <a:pt x="74" y="24"/>
                        <a:pt x="74" y="24"/>
                      </a:cubicBezTo>
                      <a:cubicBezTo>
                        <a:pt x="74" y="24"/>
                        <a:pt x="74" y="24"/>
                        <a:pt x="74" y="24"/>
                      </a:cubicBezTo>
                      <a:cubicBezTo>
                        <a:pt x="74" y="24"/>
                        <a:pt x="74" y="24"/>
                        <a:pt x="74" y="24"/>
                      </a:cubicBezTo>
                      <a:cubicBezTo>
                        <a:pt x="75" y="24"/>
                        <a:pt x="74" y="24"/>
                        <a:pt x="75" y="24"/>
                      </a:cubicBezTo>
                      <a:close/>
                      <a:moveTo>
                        <a:pt x="77" y="27"/>
                      </a:moveTo>
                      <a:cubicBezTo>
                        <a:pt x="77" y="27"/>
                        <a:pt x="77" y="27"/>
                        <a:pt x="77" y="27"/>
                      </a:cubicBezTo>
                      <a:cubicBezTo>
                        <a:pt x="77" y="27"/>
                        <a:pt x="77" y="27"/>
                        <a:pt x="76" y="27"/>
                      </a:cubicBezTo>
                      <a:cubicBezTo>
                        <a:pt x="77" y="27"/>
                        <a:pt x="76" y="27"/>
                        <a:pt x="77" y="27"/>
                      </a:cubicBezTo>
                      <a:cubicBezTo>
                        <a:pt x="77" y="27"/>
                        <a:pt x="77" y="27"/>
                        <a:pt x="77" y="27"/>
                      </a:cubicBezTo>
                      <a:close/>
                      <a:moveTo>
                        <a:pt x="75" y="27"/>
                      </a:moveTo>
                      <a:cubicBezTo>
                        <a:pt x="75" y="27"/>
                        <a:pt x="75" y="27"/>
                        <a:pt x="75" y="27"/>
                      </a:cubicBezTo>
                      <a:cubicBezTo>
                        <a:pt x="74" y="27"/>
                        <a:pt x="74" y="27"/>
                        <a:pt x="73" y="27"/>
                      </a:cubicBezTo>
                      <a:cubicBezTo>
                        <a:pt x="73" y="27"/>
                        <a:pt x="74" y="27"/>
                        <a:pt x="74" y="27"/>
                      </a:cubicBezTo>
                      <a:cubicBezTo>
                        <a:pt x="74" y="27"/>
                        <a:pt x="74" y="27"/>
                        <a:pt x="74" y="26"/>
                      </a:cubicBezTo>
                      <a:cubicBezTo>
                        <a:pt x="74" y="26"/>
                        <a:pt x="74" y="26"/>
                        <a:pt x="74" y="26"/>
                      </a:cubicBezTo>
                      <a:cubicBezTo>
                        <a:pt x="75" y="26"/>
                        <a:pt x="74" y="26"/>
                        <a:pt x="75" y="26"/>
                      </a:cubicBezTo>
                      <a:cubicBezTo>
                        <a:pt x="75" y="27"/>
                        <a:pt x="75" y="26"/>
                        <a:pt x="75" y="26"/>
                      </a:cubicBezTo>
                      <a:cubicBezTo>
                        <a:pt x="75" y="26"/>
                        <a:pt x="75" y="27"/>
                        <a:pt x="75" y="27"/>
                      </a:cubicBezTo>
                      <a:close/>
                      <a:moveTo>
                        <a:pt x="76" y="28"/>
                      </a:moveTo>
                      <a:cubicBezTo>
                        <a:pt x="76" y="28"/>
                        <a:pt x="76" y="28"/>
                        <a:pt x="76" y="28"/>
                      </a:cubicBezTo>
                      <a:cubicBezTo>
                        <a:pt x="76" y="28"/>
                        <a:pt x="76" y="28"/>
                        <a:pt x="76" y="28"/>
                      </a:cubicBezTo>
                      <a:cubicBezTo>
                        <a:pt x="75" y="27"/>
                        <a:pt x="76" y="28"/>
                        <a:pt x="76" y="28"/>
                      </a:cubicBezTo>
                      <a:close/>
                      <a:moveTo>
                        <a:pt x="76" y="28"/>
                      </a:moveTo>
                      <a:cubicBezTo>
                        <a:pt x="76" y="28"/>
                        <a:pt x="76" y="28"/>
                        <a:pt x="76" y="28"/>
                      </a:cubicBezTo>
                      <a:cubicBezTo>
                        <a:pt x="76" y="28"/>
                        <a:pt x="76" y="28"/>
                        <a:pt x="76" y="28"/>
                      </a:cubicBezTo>
                      <a:cubicBezTo>
                        <a:pt x="76" y="28"/>
                        <a:pt x="76" y="28"/>
                        <a:pt x="75" y="28"/>
                      </a:cubicBezTo>
                      <a:cubicBezTo>
                        <a:pt x="75" y="28"/>
                        <a:pt x="76" y="28"/>
                        <a:pt x="75" y="28"/>
                      </a:cubicBezTo>
                      <a:cubicBezTo>
                        <a:pt x="75" y="28"/>
                        <a:pt x="75" y="28"/>
                        <a:pt x="76" y="28"/>
                      </a:cubicBezTo>
                      <a:close/>
                      <a:moveTo>
                        <a:pt x="73" y="25"/>
                      </a:moveTo>
                      <a:cubicBezTo>
                        <a:pt x="73" y="25"/>
                        <a:pt x="73" y="25"/>
                        <a:pt x="73" y="25"/>
                      </a:cubicBezTo>
                      <a:cubicBezTo>
                        <a:pt x="72" y="25"/>
                        <a:pt x="72" y="25"/>
                        <a:pt x="72" y="25"/>
                      </a:cubicBezTo>
                      <a:cubicBezTo>
                        <a:pt x="72" y="25"/>
                        <a:pt x="72" y="25"/>
                        <a:pt x="73" y="25"/>
                      </a:cubicBezTo>
                      <a:close/>
                      <a:moveTo>
                        <a:pt x="73" y="27"/>
                      </a:moveTo>
                      <a:cubicBezTo>
                        <a:pt x="73" y="27"/>
                        <a:pt x="73" y="27"/>
                        <a:pt x="73" y="27"/>
                      </a:cubicBezTo>
                      <a:cubicBezTo>
                        <a:pt x="73" y="27"/>
                        <a:pt x="72" y="27"/>
                        <a:pt x="72" y="28"/>
                      </a:cubicBezTo>
                      <a:cubicBezTo>
                        <a:pt x="72" y="27"/>
                        <a:pt x="73" y="26"/>
                        <a:pt x="73" y="27"/>
                      </a:cubicBezTo>
                      <a:cubicBezTo>
                        <a:pt x="73" y="27"/>
                        <a:pt x="73" y="27"/>
                        <a:pt x="73" y="27"/>
                      </a:cubicBezTo>
                      <a:close/>
                      <a:moveTo>
                        <a:pt x="75" y="28"/>
                      </a:moveTo>
                      <a:cubicBezTo>
                        <a:pt x="75" y="28"/>
                        <a:pt x="74" y="28"/>
                        <a:pt x="74" y="28"/>
                      </a:cubicBezTo>
                      <a:cubicBezTo>
                        <a:pt x="74" y="28"/>
                        <a:pt x="74" y="28"/>
                        <a:pt x="74" y="28"/>
                      </a:cubicBezTo>
                      <a:cubicBezTo>
                        <a:pt x="74" y="28"/>
                        <a:pt x="74" y="28"/>
                        <a:pt x="74" y="28"/>
                      </a:cubicBezTo>
                      <a:cubicBezTo>
                        <a:pt x="74" y="28"/>
                        <a:pt x="74" y="28"/>
                        <a:pt x="74" y="28"/>
                      </a:cubicBezTo>
                      <a:cubicBezTo>
                        <a:pt x="74" y="28"/>
                        <a:pt x="74" y="28"/>
                        <a:pt x="75" y="28"/>
                      </a:cubicBezTo>
                      <a:close/>
                      <a:moveTo>
                        <a:pt x="77" y="33"/>
                      </a:moveTo>
                      <a:cubicBezTo>
                        <a:pt x="78" y="33"/>
                        <a:pt x="78" y="33"/>
                        <a:pt x="78" y="32"/>
                      </a:cubicBezTo>
                      <a:cubicBezTo>
                        <a:pt x="79" y="33"/>
                        <a:pt x="78" y="32"/>
                        <a:pt x="79" y="32"/>
                      </a:cubicBezTo>
                      <a:cubicBezTo>
                        <a:pt x="79" y="32"/>
                        <a:pt x="78" y="33"/>
                        <a:pt x="79" y="33"/>
                      </a:cubicBezTo>
                      <a:cubicBezTo>
                        <a:pt x="79" y="33"/>
                        <a:pt x="78" y="33"/>
                        <a:pt x="78" y="33"/>
                      </a:cubicBezTo>
                      <a:cubicBezTo>
                        <a:pt x="79" y="33"/>
                        <a:pt x="78" y="33"/>
                        <a:pt x="78" y="34"/>
                      </a:cubicBezTo>
                      <a:cubicBezTo>
                        <a:pt x="78" y="34"/>
                        <a:pt x="78" y="33"/>
                        <a:pt x="77" y="33"/>
                      </a:cubicBezTo>
                      <a:close/>
                      <a:moveTo>
                        <a:pt x="79" y="33"/>
                      </a:moveTo>
                      <a:cubicBezTo>
                        <a:pt x="79" y="33"/>
                        <a:pt x="79" y="33"/>
                        <a:pt x="79" y="33"/>
                      </a:cubicBezTo>
                      <a:cubicBezTo>
                        <a:pt x="79" y="33"/>
                        <a:pt x="79" y="33"/>
                        <a:pt x="79" y="33"/>
                      </a:cubicBezTo>
                      <a:cubicBezTo>
                        <a:pt x="79" y="33"/>
                        <a:pt x="79" y="33"/>
                        <a:pt x="79" y="33"/>
                      </a:cubicBezTo>
                      <a:cubicBezTo>
                        <a:pt x="79" y="32"/>
                        <a:pt x="79" y="32"/>
                        <a:pt x="79" y="32"/>
                      </a:cubicBezTo>
                      <a:cubicBezTo>
                        <a:pt x="79" y="33"/>
                        <a:pt x="79" y="33"/>
                        <a:pt x="79" y="33"/>
                      </a:cubicBezTo>
                      <a:close/>
                      <a:moveTo>
                        <a:pt x="76" y="30"/>
                      </a:moveTo>
                      <a:cubicBezTo>
                        <a:pt x="75" y="30"/>
                        <a:pt x="75" y="30"/>
                        <a:pt x="75" y="30"/>
                      </a:cubicBezTo>
                      <a:cubicBezTo>
                        <a:pt x="75" y="30"/>
                        <a:pt x="75" y="30"/>
                        <a:pt x="75" y="30"/>
                      </a:cubicBezTo>
                      <a:cubicBezTo>
                        <a:pt x="75" y="30"/>
                        <a:pt x="75" y="29"/>
                        <a:pt x="76" y="30"/>
                      </a:cubicBezTo>
                      <a:close/>
                      <a:moveTo>
                        <a:pt x="79" y="33"/>
                      </a:moveTo>
                      <a:cubicBezTo>
                        <a:pt x="79" y="33"/>
                        <a:pt x="79" y="33"/>
                        <a:pt x="79" y="33"/>
                      </a:cubicBezTo>
                      <a:cubicBezTo>
                        <a:pt x="79" y="33"/>
                        <a:pt x="79" y="34"/>
                        <a:pt x="79" y="33"/>
                      </a:cubicBezTo>
                      <a:close/>
                      <a:moveTo>
                        <a:pt x="85" y="39"/>
                      </a:moveTo>
                      <a:cubicBezTo>
                        <a:pt x="85" y="39"/>
                        <a:pt x="85" y="40"/>
                        <a:pt x="85" y="40"/>
                      </a:cubicBezTo>
                      <a:cubicBezTo>
                        <a:pt x="85" y="40"/>
                        <a:pt x="85" y="40"/>
                        <a:pt x="85" y="40"/>
                      </a:cubicBezTo>
                      <a:cubicBezTo>
                        <a:pt x="85" y="40"/>
                        <a:pt x="84" y="40"/>
                        <a:pt x="84" y="41"/>
                      </a:cubicBezTo>
                      <a:cubicBezTo>
                        <a:pt x="83" y="41"/>
                        <a:pt x="83" y="41"/>
                        <a:pt x="83" y="41"/>
                      </a:cubicBezTo>
                      <a:cubicBezTo>
                        <a:pt x="83" y="41"/>
                        <a:pt x="83" y="41"/>
                        <a:pt x="83" y="41"/>
                      </a:cubicBezTo>
                      <a:cubicBezTo>
                        <a:pt x="83" y="41"/>
                        <a:pt x="83" y="41"/>
                        <a:pt x="83" y="41"/>
                      </a:cubicBezTo>
                      <a:cubicBezTo>
                        <a:pt x="83" y="41"/>
                        <a:pt x="83" y="41"/>
                        <a:pt x="83" y="41"/>
                      </a:cubicBezTo>
                      <a:cubicBezTo>
                        <a:pt x="83" y="41"/>
                        <a:pt x="83" y="41"/>
                        <a:pt x="83" y="41"/>
                      </a:cubicBezTo>
                      <a:cubicBezTo>
                        <a:pt x="83" y="41"/>
                        <a:pt x="83" y="41"/>
                        <a:pt x="83" y="41"/>
                      </a:cubicBezTo>
                      <a:cubicBezTo>
                        <a:pt x="83" y="41"/>
                        <a:pt x="83" y="41"/>
                        <a:pt x="83" y="41"/>
                      </a:cubicBezTo>
                      <a:cubicBezTo>
                        <a:pt x="83" y="40"/>
                        <a:pt x="83" y="40"/>
                        <a:pt x="83" y="40"/>
                      </a:cubicBezTo>
                      <a:cubicBezTo>
                        <a:pt x="83" y="41"/>
                        <a:pt x="83" y="40"/>
                        <a:pt x="84" y="40"/>
                      </a:cubicBezTo>
                      <a:cubicBezTo>
                        <a:pt x="84" y="40"/>
                        <a:pt x="83" y="40"/>
                        <a:pt x="83" y="40"/>
                      </a:cubicBezTo>
                      <a:cubicBezTo>
                        <a:pt x="83" y="40"/>
                        <a:pt x="84" y="40"/>
                        <a:pt x="84" y="40"/>
                      </a:cubicBezTo>
                      <a:cubicBezTo>
                        <a:pt x="84" y="40"/>
                        <a:pt x="84" y="40"/>
                        <a:pt x="84" y="40"/>
                      </a:cubicBezTo>
                      <a:cubicBezTo>
                        <a:pt x="84" y="40"/>
                        <a:pt x="84" y="40"/>
                        <a:pt x="84" y="40"/>
                      </a:cubicBezTo>
                      <a:cubicBezTo>
                        <a:pt x="84" y="39"/>
                        <a:pt x="84" y="39"/>
                        <a:pt x="84" y="39"/>
                      </a:cubicBezTo>
                      <a:cubicBezTo>
                        <a:pt x="84" y="39"/>
                        <a:pt x="84" y="39"/>
                        <a:pt x="84" y="39"/>
                      </a:cubicBezTo>
                      <a:cubicBezTo>
                        <a:pt x="84" y="39"/>
                        <a:pt x="84" y="39"/>
                        <a:pt x="83" y="39"/>
                      </a:cubicBezTo>
                      <a:cubicBezTo>
                        <a:pt x="83" y="39"/>
                        <a:pt x="84" y="39"/>
                        <a:pt x="84" y="39"/>
                      </a:cubicBezTo>
                      <a:cubicBezTo>
                        <a:pt x="84" y="39"/>
                        <a:pt x="84" y="39"/>
                        <a:pt x="85" y="39"/>
                      </a:cubicBezTo>
                      <a:cubicBezTo>
                        <a:pt x="85" y="39"/>
                        <a:pt x="85" y="39"/>
                        <a:pt x="86" y="40"/>
                      </a:cubicBezTo>
                      <a:cubicBezTo>
                        <a:pt x="86" y="40"/>
                        <a:pt x="85" y="40"/>
                        <a:pt x="85" y="39"/>
                      </a:cubicBezTo>
                      <a:close/>
                      <a:moveTo>
                        <a:pt x="79" y="33"/>
                      </a:moveTo>
                      <a:cubicBezTo>
                        <a:pt x="79" y="34"/>
                        <a:pt x="79" y="34"/>
                        <a:pt x="79" y="34"/>
                      </a:cubicBezTo>
                      <a:cubicBezTo>
                        <a:pt x="79" y="34"/>
                        <a:pt x="79" y="34"/>
                        <a:pt x="78" y="34"/>
                      </a:cubicBezTo>
                      <a:cubicBezTo>
                        <a:pt x="78" y="34"/>
                        <a:pt x="79" y="34"/>
                        <a:pt x="79" y="33"/>
                      </a:cubicBezTo>
                      <a:close/>
                      <a:moveTo>
                        <a:pt x="73" y="30"/>
                      </a:moveTo>
                      <a:cubicBezTo>
                        <a:pt x="73" y="30"/>
                        <a:pt x="72" y="31"/>
                        <a:pt x="71" y="32"/>
                      </a:cubicBezTo>
                      <a:cubicBezTo>
                        <a:pt x="71" y="31"/>
                        <a:pt x="72" y="31"/>
                        <a:pt x="72" y="30"/>
                      </a:cubicBezTo>
                      <a:cubicBezTo>
                        <a:pt x="72" y="30"/>
                        <a:pt x="72" y="30"/>
                        <a:pt x="72" y="30"/>
                      </a:cubicBezTo>
                      <a:cubicBezTo>
                        <a:pt x="73" y="30"/>
                        <a:pt x="73" y="30"/>
                        <a:pt x="73" y="29"/>
                      </a:cubicBezTo>
                      <a:cubicBezTo>
                        <a:pt x="74" y="29"/>
                        <a:pt x="74" y="29"/>
                        <a:pt x="74" y="29"/>
                      </a:cubicBezTo>
                      <a:cubicBezTo>
                        <a:pt x="74" y="29"/>
                        <a:pt x="73" y="29"/>
                        <a:pt x="74" y="30"/>
                      </a:cubicBezTo>
                      <a:cubicBezTo>
                        <a:pt x="73" y="29"/>
                        <a:pt x="73" y="29"/>
                        <a:pt x="73" y="29"/>
                      </a:cubicBezTo>
                      <a:cubicBezTo>
                        <a:pt x="73" y="29"/>
                        <a:pt x="73" y="30"/>
                        <a:pt x="73" y="30"/>
                      </a:cubicBezTo>
                      <a:cubicBezTo>
                        <a:pt x="73" y="30"/>
                        <a:pt x="73" y="30"/>
                        <a:pt x="73" y="30"/>
                      </a:cubicBezTo>
                      <a:close/>
                      <a:moveTo>
                        <a:pt x="73" y="29"/>
                      </a:moveTo>
                      <a:cubicBezTo>
                        <a:pt x="73" y="29"/>
                        <a:pt x="73" y="29"/>
                        <a:pt x="73" y="29"/>
                      </a:cubicBezTo>
                      <a:cubicBezTo>
                        <a:pt x="73" y="29"/>
                        <a:pt x="73" y="29"/>
                        <a:pt x="73" y="29"/>
                      </a:cubicBezTo>
                      <a:cubicBezTo>
                        <a:pt x="73" y="29"/>
                        <a:pt x="73" y="29"/>
                        <a:pt x="73" y="28"/>
                      </a:cubicBezTo>
                      <a:cubicBezTo>
                        <a:pt x="73" y="29"/>
                        <a:pt x="73" y="29"/>
                        <a:pt x="73" y="29"/>
                      </a:cubicBezTo>
                      <a:close/>
                      <a:moveTo>
                        <a:pt x="81" y="39"/>
                      </a:moveTo>
                      <a:cubicBezTo>
                        <a:pt x="81" y="39"/>
                        <a:pt x="81" y="39"/>
                        <a:pt x="81" y="39"/>
                      </a:cubicBezTo>
                      <a:cubicBezTo>
                        <a:pt x="81" y="39"/>
                        <a:pt x="82" y="39"/>
                        <a:pt x="82" y="39"/>
                      </a:cubicBezTo>
                      <a:cubicBezTo>
                        <a:pt x="82" y="39"/>
                        <a:pt x="83" y="39"/>
                        <a:pt x="83" y="38"/>
                      </a:cubicBezTo>
                      <a:cubicBezTo>
                        <a:pt x="83" y="39"/>
                        <a:pt x="83" y="39"/>
                        <a:pt x="83" y="39"/>
                      </a:cubicBezTo>
                      <a:cubicBezTo>
                        <a:pt x="83" y="39"/>
                        <a:pt x="83" y="39"/>
                        <a:pt x="83" y="39"/>
                      </a:cubicBezTo>
                      <a:cubicBezTo>
                        <a:pt x="83" y="39"/>
                        <a:pt x="83" y="40"/>
                        <a:pt x="83" y="40"/>
                      </a:cubicBezTo>
                      <a:cubicBezTo>
                        <a:pt x="83" y="39"/>
                        <a:pt x="83" y="40"/>
                        <a:pt x="83" y="39"/>
                      </a:cubicBezTo>
                      <a:cubicBezTo>
                        <a:pt x="83" y="40"/>
                        <a:pt x="82" y="40"/>
                        <a:pt x="82" y="40"/>
                      </a:cubicBezTo>
                      <a:cubicBezTo>
                        <a:pt x="81" y="40"/>
                        <a:pt x="82" y="40"/>
                        <a:pt x="81" y="39"/>
                      </a:cubicBezTo>
                      <a:cubicBezTo>
                        <a:pt x="81" y="39"/>
                        <a:pt x="82" y="39"/>
                        <a:pt x="81" y="39"/>
                      </a:cubicBezTo>
                      <a:close/>
                      <a:moveTo>
                        <a:pt x="67" y="25"/>
                      </a:moveTo>
                      <a:cubicBezTo>
                        <a:pt x="67" y="25"/>
                        <a:pt x="68" y="25"/>
                        <a:pt x="68" y="25"/>
                      </a:cubicBezTo>
                      <a:cubicBezTo>
                        <a:pt x="68" y="25"/>
                        <a:pt x="67" y="25"/>
                        <a:pt x="67" y="25"/>
                      </a:cubicBezTo>
                      <a:close/>
                      <a:moveTo>
                        <a:pt x="70" y="28"/>
                      </a:moveTo>
                      <a:cubicBezTo>
                        <a:pt x="70" y="27"/>
                        <a:pt x="70" y="27"/>
                        <a:pt x="70" y="27"/>
                      </a:cubicBezTo>
                      <a:cubicBezTo>
                        <a:pt x="70" y="27"/>
                        <a:pt x="70" y="27"/>
                        <a:pt x="70" y="27"/>
                      </a:cubicBezTo>
                      <a:cubicBezTo>
                        <a:pt x="70" y="27"/>
                        <a:pt x="71" y="27"/>
                        <a:pt x="70" y="28"/>
                      </a:cubicBezTo>
                      <a:close/>
                      <a:moveTo>
                        <a:pt x="74" y="33"/>
                      </a:moveTo>
                      <a:cubicBezTo>
                        <a:pt x="74" y="33"/>
                        <a:pt x="74" y="34"/>
                        <a:pt x="73" y="33"/>
                      </a:cubicBezTo>
                      <a:cubicBezTo>
                        <a:pt x="73" y="33"/>
                        <a:pt x="73" y="33"/>
                        <a:pt x="73" y="34"/>
                      </a:cubicBezTo>
                      <a:cubicBezTo>
                        <a:pt x="73" y="34"/>
                        <a:pt x="73" y="33"/>
                        <a:pt x="73" y="33"/>
                      </a:cubicBezTo>
                      <a:cubicBezTo>
                        <a:pt x="73" y="33"/>
                        <a:pt x="73" y="33"/>
                        <a:pt x="73" y="33"/>
                      </a:cubicBezTo>
                      <a:cubicBezTo>
                        <a:pt x="73" y="34"/>
                        <a:pt x="73" y="34"/>
                        <a:pt x="73" y="34"/>
                      </a:cubicBezTo>
                      <a:cubicBezTo>
                        <a:pt x="73" y="34"/>
                        <a:pt x="73" y="34"/>
                        <a:pt x="73" y="34"/>
                      </a:cubicBezTo>
                      <a:cubicBezTo>
                        <a:pt x="73" y="34"/>
                        <a:pt x="73" y="34"/>
                        <a:pt x="73" y="34"/>
                      </a:cubicBezTo>
                      <a:cubicBezTo>
                        <a:pt x="73" y="34"/>
                        <a:pt x="73" y="35"/>
                        <a:pt x="73" y="35"/>
                      </a:cubicBezTo>
                      <a:cubicBezTo>
                        <a:pt x="73" y="35"/>
                        <a:pt x="73" y="34"/>
                        <a:pt x="72" y="34"/>
                      </a:cubicBezTo>
                      <a:cubicBezTo>
                        <a:pt x="73" y="33"/>
                        <a:pt x="73" y="33"/>
                        <a:pt x="74" y="33"/>
                      </a:cubicBezTo>
                      <a:cubicBezTo>
                        <a:pt x="74" y="33"/>
                        <a:pt x="74" y="33"/>
                        <a:pt x="74" y="33"/>
                      </a:cubicBezTo>
                      <a:close/>
                      <a:moveTo>
                        <a:pt x="74" y="37"/>
                      </a:moveTo>
                      <a:cubicBezTo>
                        <a:pt x="73" y="37"/>
                        <a:pt x="73" y="37"/>
                        <a:pt x="73" y="37"/>
                      </a:cubicBezTo>
                      <a:cubicBezTo>
                        <a:pt x="73" y="37"/>
                        <a:pt x="73" y="37"/>
                        <a:pt x="73" y="37"/>
                      </a:cubicBezTo>
                      <a:cubicBezTo>
                        <a:pt x="72" y="37"/>
                        <a:pt x="73" y="37"/>
                        <a:pt x="73" y="38"/>
                      </a:cubicBezTo>
                      <a:cubicBezTo>
                        <a:pt x="72" y="37"/>
                        <a:pt x="72" y="38"/>
                        <a:pt x="72" y="37"/>
                      </a:cubicBezTo>
                      <a:cubicBezTo>
                        <a:pt x="72" y="37"/>
                        <a:pt x="73" y="36"/>
                        <a:pt x="74" y="37"/>
                      </a:cubicBezTo>
                      <a:close/>
                      <a:moveTo>
                        <a:pt x="70" y="35"/>
                      </a:moveTo>
                      <a:cubicBezTo>
                        <a:pt x="70" y="35"/>
                        <a:pt x="70" y="35"/>
                        <a:pt x="69" y="35"/>
                      </a:cubicBezTo>
                      <a:cubicBezTo>
                        <a:pt x="70" y="35"/>
                        <a:pt x="70" y="35"/>
                        <a:pt x="70" y="35"/>
                      </a:cubicBezTo>
                      <a:cubicBezTo>
                        <a:pt x="69" y="34"/>
                        <a:pt x="70" y="34"/>
                        <a:pt x="70" y="34"/>
                      </a:cubicBezTo>
                      <a:cubicBezTo>
                        <a:pt x="70" y="34"/>
                        <a:pt x="70" y="35"/>
                        <a:pt x="70" y="35"/>
                      </a:cubicBezTo>
                      <a:cubicBezTo>
                        <a:pt x="70" y="35"/>
                        <a:pt x="70" y="35"/>
                        <a:pt x="70" y="35"/>
                      </a:cubicBezTo>
                      <a:close/>
                      <a:moveTo>
                        <a:pt x="67" y="34"/>
                      </a:moveTo>
                      <a:cubicBezTo>
                        <a:pt x="67" y="34"/>
                        <a:pt x="66" y="35"/>
                        <a:pt x="66" y="35"/>
                      </a:cubicBezTo>
                      <a:cubicBezTo>
                        <a:pt x="66" y="35"/>
                        <a:pt x="66" y="35"/>
                        <a:pt x="66" y="35"/>
                      </a:cubicBezTo>
                      <a:cubicBezTo>
                        <a:pt x="66" y="34"/>
                        <a:pt x="66" y="35"/>
                        <a:pt x="66" y="34"/>
                      </a:cubicBezTo>
                      <a:cubicBezTo>
                        <a:pt x="66" y="34"/>
                        <a:pt x="67" y="33"/>
                        <a:pt x="68" y="33"/>
                      </a:cubicBezTo>
                      <a:cubicBezTo>
                        <a:pt x="68" y="33"/>
                        <a:pt x="67" y="33"/>
                        <a:pt x="67" y="34"/>
                      </a:cubicBezTo>
                      <a:close/>
                      <a:moveTo>
                        <a:pt x="69" y="36"/>
                      </a:moveTo>
                      <a:cubicBezTo>
                        <a:pt x="69" y="36"/>
                        <a:pt x="69" y="36"/>
                        <a:pt x="69" y="37"/>
                      </a:cubicBezTo>
                      <a:cubicBezTo>
                        <a:pt x="69" y="37"/>
                        <a:pt x="69" y="36"/>
                        <a:pt x="69" y="36"/>
                      </a:cubicBezTo>
                      <a:cubicBezTo>
                        <a:pt x="68" y="36"/>
                        <a:pt x="69" y="36"/>
                        <a:pt x="68" y="36"/>
                      </a:cubicBezTo>
                      <a:cubicBezTo>
                        <a:pt x="69" y="37"/>
                        <a:pt x="69" y="36"/>
                        <a:pt x="69" y="36"/>
                      </a:cubicBezTo>
                      <a:cubicBezTo>
                        <a:pt x="69" y="36"/>
                        <a:pt x="69" y="37"/>
                        <a:pt x="69" y="36"/>
                      </a:cubicBezTo>
                      <a:cubicBezTo>
                        <a:pt x="68" y="36"/>
                        <a:pt x="68" y="36"/>
                        <a:pt x="68" y="36"/>
                      </a:cubicBezTo>
                      <a:cubicBezTo>
                        <a:pt x="69" y="36"/>
                        <a:pt x="68" y="36"/>
                        <a:pt x="68" y="35"/>
                      </a:cubicBezTo>
                      <a:cubicBezTo>
                        <a:pt x="69" y="36"/>
                        <a:pt x="69" y="36"/>
                        <a:pt x="69" y="36"/>
                      </a:cubicBezTo>
                      <a:close/>
                      <a:moveTo>
                        <a:pt x="68" y="35"/>
                      </a:moveTo>
                      <a:cubicBezTo>
                        <a:pt x="68" y="35"/>
                        <a:pt x="68" y="35"/>
                        <a:pt x="68" y="36"/>
                      </a:cubicBezTo>
                      <a:cubicBezTo>
                        <a:pt x="68" y="36"/>
                        <a:pt x="68" y="35"/>
                        <a:pt x="68" y="35"/>
                      </a:cubicBezTo>
                      <a:close/>
                      <a:moveTo>
                        <a:pt x="71" y="38"/>
                      </a:moveTo>
                      <a:cubicBezTo>
                        <a:pt x="71" y="38"/>
                        <a:pt x="71" y="38"/>
                        <a:pt x="71" y="38"/>
                      </a:cubicBezTo>
                      <a:cubicBezTo>
                        <a:pt x="71" y="39"/>
                        <a:pt x="71" y="38"/>
                        <a:pt x="71" y="39"/>
                      </a:cubicBezTo>
                      <a:cubicBezTo>
                        <a:pt x="71" y="39"/>
                        <a:pt x="71" y="38"/>
                        <a:pt x="71" y="39"/>
                      </a:cubicBezTo>
                      <a:cubicBezTo>
                        <a:pt x="70" y="39"/>
                        <a:pt x="70" y="38"/>
                        <a:pt x="70" y="38"/>
                      </a:cubicBezTo>
                      <a:cubicBezTo>
                        <a:pt x="70" y="38"/>
                        <a:pt x="70" y="38"/>
                        <a:pt x="70" y="38"/>
                      </a:cubicBezTo>
                      <a:cubicBezTo>
                        <a:pt x="70" y="38"/>
                        <a:pt x="70" y="38"/>
                        <a:pt x="70" y="38"/>
                      </a:cubicBezTo>
                      <a:cubicBezTo>
                        <a:pt x="70" y="38"/>
                        <a:pt x="70" y="38"/>
                        <a:pt x="70" y="38"/>
                      </a:cubicBezTo>
                      <a:cubicBezTo>
                        <a:pt x="70" y="38"/>
                        <a:pt x="70" y="38"/>
                        <a:pt x="71" y="38"/>
                      </a:cubicBezTo>
                      <a:close/>
                      <a:moveTo>
                        <a:pt x="81" y="50"/>
                      </a:moveTo>
                      <a:cubicBezTo>
                        <a:pt x="82" y="51"/>
                        <a:pt x="82" y="50"/>
                        <a:pt x="82" y="51"/>
                      </a:cubicBezTo>
                      <a:cubicBezTo>
                        <a:pt x="82" y="51"/>
                        <a:pt x="82" y="51"/>
                        <a:pt x="81" y="51"/>
                      </a:cubicBezTo>
                      <a:cubicBezTo>
                        <a:pt x="81" y="51"/>
                        <a:pt x="81" y="51"/>
                        <a:pt x="82" y="51"/>
                      </a:cubicBezTo>
                      <a:cubicBezTo>
                        <a:pt x="81" y="51"/>
                        <a:pt x="81" y="51"/>
                        <a:pt x="81" y="51"/>
                      </a:cubicBezTo>
                      <a:cubicBezTo>
                        <a:pt x="81" y="51"/>
                        <a:pt x="81" y="51"/>
                        <a:pt x="81" y="50"/>
                      </a:cubicBezTo>
                      <a:close/>
                      <a:moveTo>
                        <a:pt x="78" y="48"/>
                      </a:moveTo>
                      <a:cubicBezTo>
                        <a:pt x="77" y="48"/>
                        <a:pt x="78" y="48"/>
                        <a:pt x="78" y="49"/>
                      </a:cubicBezTo>
                      <a:cubicBezTo>
                        <a:pt x="78" y="48"/>
                        <a:pt x="77" y="48"/>
                        <a:pt x="77" y="48"/>
                      </a:cubicBezTo>
                      <a:cubicBezTo>
                        <a:pt x="78" y="49"/>
                        <a:pt x="77" y="49"/>
                        <a:pt x="77" y="49"/>
                      </a:cubicBezTo>
                      <a:cubicBezTo>
                        <a:pt x="76" y="48"/>
                        <a:pt x="77" y="48"/>
                        <a:pt x="78" y="48"/>
                      </a:cubicBezTo>
                      <a:close/>
                      <a:moveTo>
                        <a:pt x="67" y="38"/>
                      </a:moveTo>
                      <a:cubicBezTo>
                        <a:pt x="67" y="38"/>
                        <a:pt x="67" y="38"/>
                        <a:pt x="67" y="38"/>
                      </a:cubicBezTo>
                      <a:cubicBezTo>
                        <a:pt x="67" y="38"/>
                        <a:pt x="67" y="38"/>
                        <a:pt x="67" y="38"/>
                      </a:cubicBezTo>
                      <a:cubicBezTo>
                        <a:pt x="67" y="38"/>
                        <a:pt x="67" y="39"/>
                        <a:pt x="67" y="39"/>
                      </a:cubicBezTo>
                      <a:cubicBezTo>
                        <a:pt x="67" y="38"/>
                        <a:pt x="67" y="38"/>
                        <a:pt x="66" y="38"/>
                      </a:cubicBezTo>
                      <a:cubicBezTo>
                        <a:pt x="67" y="38"/>
                        <a:pt x="67" y="38"/>
                        <a:pt x="67" y="38"/>
                      </a:cubicBezTo>
                      <a:close/>
                      <a:moveTo>
                        <a:pt x="75" y="52"/>
                      </a:moveTo>
                      <a:cubicBezTo>
                        <a:pt x="75" y="52"/>
                        <a:pt x="75" y="52"/>
                        <a:pt x="75" y="52"/>
                      </a:cubicBezTo>
                      <a:cubicBezTo>
                        <a:pt x="75" y="52"/>
                        <a:pt x="75" y="52"/>
                        <a:pt x="74" y="52"/>
                      </a:cubicBezTo>
                      <a:cubicBezTo>
                        <a:pt x="73" y="52"/>
                        <a:pt x="74" y="52"/>
                        <a:pt x="74" y="52"/>
                      </a:cubicBezTo>
                      <a:cubicBezTo>
                        <a:pt x="73" y="52"/>
                        <a:pt x="74" y="52"/>
                        <a:pt x="73" y="52"/>
                      </a:cubicBezTo>
                      <a:cubicBezTo>
                        <a:pt x="73" y="52"/>
                        <a:pt x="73" y="52"/>
                        <a:pt x="73" y="52"/>
                      </a:cubicBezTo>
                      <a:cubicBezTo>
                        <a:pt x="73" y="52"/>
                        <a:pt x="73" y="52"/>
                        <a:pt x="73" y="52"/>
                      </a:cubicBezTo>
                      <a:cubicBezTo>
                        <a:pt x="73" y="50"/>
                        <a:pt x="75" y="50"/>
                        <a:pt x="75" y="50"/>
                      </a:cubicBezTo>
                      <a:cubicBezTo>
                        <a:pt x="75" y="49"/>
                        <a:pt x="76" y="49"/>
                        <a:pt x="76" y="49"/>
                      </a:cubicBezTo>
                      <a:cubicBezTo>
                        <a:pt x="77" y="49"/>
                        <a:pt x="77" y="49"/>
                        <a:pt x="77" y="50"/>
                      </a:cubicBezTo>
                      <a:cubicBezTo>
                        <a:pt x="77" y="50"/>
                        <a:pt x="77" y="50"/>
                        <a:pt x="77" y="50"/>
                      </a:cubicBezTo>
                      <a:cubicBezTo>
                        <a:pt x="77" y="50"/>
                        <a:pt x="77" y="50"/>
                        <a:pt x="77" y="50"/>
                      </a:cubicBezTo>
                      <a:cubicBezTo>
                        <a:pt x="77" y="50"/>
                        <a:pt x="77" y="50"/>
                        <a:pt x="76" y="49"/>
                      </a:cubicBezTo>
                      <a:cubicBezTo>
                        <a:pt x="76" y="50"/>
                        <a:pt x="76" y="51"/>
                        <a:pt x="75" y="51"/>
                      </a:cubicBezTo>
                      <a:cubicBezTo>
                        <a:pt x="75" y="52"/>
                        <a:pt x="76" y="52"/>
                        <a:pt x="75" y="52"/>
                      </a:cubicBezTo>
                      <a:close/>
                      <a:moveTo>
                        <a:pt x="74" y="51"/>
                      </a:moveTo>
                      <a:cubicBezTo>
                        <a:pt x="74" y="51"/>
                        <a:pt x="74" y="51"/>
                        <a:pt x="74" y="51"/>
                      </a:cubicBezTo>
                      <a:cubicBezTo>
                        <a:pt x="74" y="51"/>
                        <a:pt x="74" y="51"/>
                        <a:pt x="74" y="52"/>
                      </a:cubicBezTo>
                      <a:cubicBezTo>
                        <a:pt x="75" y="52"/>
                        <a:pt x="74" y="51"/>
                        <a:pt x="74" y="51"/>
                      </a:cubicBezTo>
                      <a:close/>
                      <a:moveTo>
                        <a:pt x="76" y="50"/>
                      </a:moveTo>
                      <a:cubicBezTo>
                        <a:pt x="76" y="50"/>
                        <a:pt x="75" y="50"/>
                        <a:pt x="76" y="50"/>
                      </a:cubicBezTo>
                      <a:cubicBezTo>
                        <a:pt x="76" y="50"/>
                        <a:pt x="76" y="50"/>
                        <a:pt x="76" y="50"/>
                      </a:cubicBezTo>
                      <a:close/>
                      <a:moveTo>
                        <a:pt x="79" y="53"/>
                      </a:moveTo>
                      <a:cubicBezTo>
                        <a:pt x="79" y="53"/>
                        <a:pt x="78" y="52"/>
                        <a:pt x="79" y="53"/>
                      </a:cubicBezTo>
                      <a:cubicBezTo>
                        <a:pt x="78" y="53"/>
                        <a:pt x="78" y="53"/>
                        <a:pt x="78" y="52"/>
                      </a:cubicBezTo>
                      <a:cubicBezTo>
                        <a:pt x="78" y="52"/>
                        <a:pt x="78" y="52"/>
                        <a:pt x="78" y="52"/>
                      </a:cubicBezTo>
                      <a:cubicBezTo>
                        <a:pt x="79" y="53"/>
                        <a:pt x="78" y="52"/>
                        <a:pt x="79" y="52"/>
                      </a:cubicBezTo>
                      <a:cubicBezTo>
                        <a:pt x="79" y="52"/>
                        <a:pt x="79" y="52"/>
                        <a:pt x="79" y="52"/>
                      </a:cubicBezTo>
                      <a:cubicBezTo>
                        <a:pt x="79" y="53"/>
                        <a:pt x="79" y="53"/>
                        <a:pt x="79" y="53"/>
                      </a:cubicBezTo>
                      <a:close/>
                      <a:moveTo>
                        <a:pt x="80" y="54"/>
                      </a:moveTo>
                      <a:cubicBezTo>
                        <a:pt x="80" y="54"/>
                        <a:pt x="80" y="54"/>
                        <a:pt x="79" y="54"/>
                      </a:cubicBezTo>
                      <a:cubicBezTo>
                        <a:pt x="79" y="54"/>
                        <a:pt x="79" y="54"/>
                        <a:pt x="79" y="54"/>
                      </a:cubicBezTo>
                      <a:cubicBezTo>
                        <a:pt x="79" y="53"/>
                        <a:pt x="79" y="54"/>
                        <a:pt x="79" y="54"/>
                      </a:cubicBezTo>
                      <a:cubicBezTo>
                        <a:pt x="79" y="54"/>
                        <a:pt x="78" y="53"/>
                        <a:pt x="78" y="53"/>
                      </a:cubicBezTo>
                      <a:cubicBezTo>
                        <a:pt x="78" y="53"/>
                        <a:pt x="78" y="53"/>
                        <a:pt x="78" y="53"/>
                      </a:cubicBezTo>
                      <a:cubicBezTo>
                        <a:pt x="78" y="53"/>
                        <a:pt x="78" y="53"/>
                        <a:pt x="78" y="53"/>
                      </a:cubicBezTo>
                      <a:cubicBezTo>
                        <a:pt x="77" y="53"/>
                        <a:pt x="78" y="53"/>
                        <a:pt x="78" y="53"/>
                      </a:cubicBezTo>
                      <a:cubicBezTo>
                        <a:pt x="78" y="53"/>
                        <a:pt x="78" y="53"/>
                        <a:pt x="78" y="53"/>
                      </a:cubicBezTo>
                      <a:cubicBezTo>
                        <a:pt x="78" y="53"/>
                        <a:pt x="78" y="53"/>
                        <a:pt x="78" y="53"/>
                      </a:cubicBezTo>
                      <a:cubicBezTo>
                        <a:pt x="79" y="53"/>
                        <a:pt x="79" y="53"/>
                        <a:pt x="79" y="53"/>
                      </a:cubicBezTo>
                      <a:cubicBezTo>
                        <a:pt x="79" y="53"/>
                        <a:pt x="79" y="53"/>
                        <a:pt x="79" y="53"/>
                      </a:cubicBezTo>
                      <a:cubicBezTo>
                        <a:pt x="79" y="53"/>
                        <a:pt x="79" y="53"/>
                        <a:pt x="79" y="53"/>
                      </a:cubicBezTo>
                      <a:cubicBezTo>
                        <a:pt x="79" y="54"/>
                        <a:pt x="79" y="53"/>
                        <a:pt x="80" y="53"/>
                      </a:cubicBezTo>
                      <a:cubicBezTo>
                        <a:pt x="80" y="54"/>
                        <a:pt x="80" y="54"/>
                        <a:pt x="80" y="54"/>
                      </a:cubicBezTo>
                      <a:close/>
                      <a:moveTo>
                        <a:pt x="78" y="54"/>
                      </a:moveTo>
                      <a:cubicBezTo>
                        <a:pt x="78" y="54"/>
                        <a:pt x="78" y="54"/>
                        <a:pt x="78" y="54"/>
                      </a:cubicBezTo>
                      <a:cubicBezTo>
                        <a:pt x="77" y="54"/>
                        <a:pt x="78" y="54"/>
                        <a:pt x="78" y="53"/>
                      </a:cubicBezTo>
                      <a:cubicBezTo>
                        <a:pt x="78" y="53"/>
                        <a:pt x="78" y="54"/>
                        <a:pt x="78" y="54"/>
                      </a:cubicBezTo>
                      <a:cubicBezTo>
                        <a:pt x="78" y="54"/>
                        <a:pt x="78" y="54"/>
                        <a:pt x="78" y="54"/>
                      </a:cubicBezTo>
                      <a:cubicBezTo>
                        <a:pt x="78" y="54"/>
                        <a:pt x="78" y="54"/>
                        <a:pt x="78" y="54"/>
                      </a:cubicBezTo>
                      <a:cubicBezTo>
                        <a:pt x="78" y="54"/>
                        <a:pt x="78" y="54"/>
                        <a:pt x="78" y="54"/>
                      </a:cubicBezTo>
                      <a:cubicBezTo>
                        <a:pt x="78" y="54"/>
                        <a:pt x="78" y="54"/>
                        <a:pt x="78" y="54"/>
                      </a:cubicBezTo>
                      <a:cubicBezTo>
                        <a:pt x="78" y="54"/>
                        <a:pt x="78" y="54"/>
                        <a:pt x="78" y="54"/>
                      </a:cubicBezTo>
                      <a:close/>
                      <a:moveTo>
                        <a:pt x="71" y="48"/>
                      </a:moveTo>
                      <a:cubicBezTo>
                        <a:pt x="71" y="48"/>
                        <a:pt x="71" y="48"/>
                        <a:pt x="71" y="49"/>
                      </a:cubicBezTo>
                      <a:cubicBezTo>
                        <a:pt x="71" y="49"/>
                        <a:pt x="71" y="48"/>
                        <a:pt x="72" y="49"/>
                      </a:cubicBezTo>
                      <a:cubicBezTo>
                        <a:pt x="71" y="48"/>
                        <a:pt x="72" y="48"/>
                        <a:pt x="71" y="48"/>
                      </a:cubicBezTo>
                      <a:cubicBezTo>
                        <a:pt x="71" y="48"/>
                        <a:pt x="72" y="48"/>
                        <a:pt x="72" y="48"/>
                      </a:cubicBezTo>
                      <a:cubicBezTo>
                        <a:pt x="72" y="48"/>
                        <a:pt x="72" y="48"/>
                        <a:pt x="72" y="48"/>
                      </a:cubicBezTo>
                      <a:cubicBezTo>
                        <a:pt x="72" y="48"/>
                        <a:pt x="72" y="48"/>
                        <a:pt x="72" y="48"/>
                      </a:cubicBezTo>
                      <a:cubicBezTo>
                        <a:pt x="72" y="48"/>
                        <a:pt x="72" y="48"/>
                        <a:pt x="72" y="49"/>
                      </a:cubicBezTo>
                      <a:cubicBezTo>
                        <a:pt x="72" y="49"/>
                        <a:pt x="72" y="49"/>
                        <a:pt x="72" y="49"/>
                      </a:cubicBezTo>
                      <a:cubicBezTo>
                        <a:pt x="72" y="49"/>
                        <a:pt x="72" y="49"/>
                        <a:pt x="73" y="49"/>
                      </a:cubicBezTo>
                      <a:cubicBezTo>
                        <a:pt x="72" y="49"/>
                        <a:pt x="72" y="49"/>
                        <a:pt x="71" y="49"/>
                      </a:cubicBezTo>
                      <a:cubicBezTo>
                        <a:pt x="71" y="49"/>
                        <a:pt x="71" y="49"/>
                        <a:pt x="71" y="49"/>
                      </a:cubicBezTo>
                      <a:cubicBezTo>
                        <a:pt x="71" y="49"/>
                        <a:pt x="71" y="49"/>
                        <a:pt x="71" y="49"/>
                      </a:cubicBezTo>
                      <a:cubicBezTo>
                        <a:pt x="71" y="49"/>
                        <a:pt x="71" y="49"/>
                        <a:pt x="71" y="49"/>
                      </a:cubicBezTo>
                      <a:cubicBezTo>
                        <a:pt x="71" y="49"/>
                        <a:pt x="70" y="49"/>
                        <a:pt x="70" y="48"/>
                      </a:cubicBezTo>
                      <a:cubicBezTo>
                        <a:pt x="70" y="48"/>
                        <a:pt x="70" y="48"/>
                        <a:pt x="70" y="48"/>
                      </a:cubicBezTo>
                      <a:cubicBezTo>
                        <a:pt x="70" y="48"/>
                        <a:pt x="70" y="48"/>
                        <a:pt x="70" y="48"/>
                      </a:cubicBezTo>
                      <a:cubicBezTo>
                        <a:pt x="71" y="48"/>
                        <a:pt x="70" y="48"/>
                        <a:pt x="70" y="48"/>
                      </a:cubicBezTo>
                      <a:cubicBezTo>
                        <a:pt x="70" y="48"/>
                        <a:pt x="70" y="48"/>
                        <a:pt x="69" y="48"/>
                      </a:cubicBezTo>
                      <a:cubicBezTo>
                        <a:pt x="69" y="47"/>
                        <a:pt x="70" y="47"/>
                        <a:pt x="70" y="47"/>
                      </a:cubicBezTo>
                      <a:cubicBezTo>
                        <a:pt x="70" y="47"/>
                        <a:pt x="70" y="48"/>
                        <a:pt x="70" y="48"/>
                      </a:cubicBezTo>
                      <a:cubicBezTo>
                        <a:pt x="70" y="48"/>
                        <a:pt x="71" y="48"/>
                        <a:pt x="71" y="47"/>
                      </a:cubicBezTo>
                      <a:cubicBezTo>
                        <a:pt x="71" y="48"/>
                        <a:pt x="71" y="48"/>
                        <a:pt x="71" y="48"/>
                      </a:cubicBezTo>
                      <a:close/>
                      <a:moveTo>
                        <a:pt x="71" y="48"/>
                      </a:moveTo>
                      <a:cubicBezTo>
                        <a:pt x="70" y="48"/>
                        <a:pt x="71" y="49"/>
                        <a:pt x="71" y="49"/>
                      </a:cubicBezTo>
                      <a:cubicBezTo>
                        <a:pt x="71" y="48"/>
                        <a:pt x="71" y="48"/>
                        <a:pt x="71" y="48"/>
                      </a:cubicBezTo>
                      <a:close/>
                      <a:moveTo>
                        <a:pt x="72" y="48"/>
                      </a:moveTo>
                      <a:cubicBezTo>
                        <a:pt x="73" y="49"/>
                        <a:pt x="73" y="49"/>
                        <a:pt x="73" y="49"/>
                      </a:cubicBezTo>
                      <a:cubicBezTo>
                        <a:pt x="72" y="49"/>
                        <a:pt x="72" y="48"/>
                        <a:pt x="72" y="48"/>
                      </a:cubicBezTo>
                      <a:close/>
                      <a:moveTo>
                        <a:pt x="71" y="49"/>
                      </a:moveTo>
                      <a:cubicBezTo>
                        <a:pt x="71" y="49"/>
                        <a:pt x="71" y="50"/>
                        <a:pt x="71" y="50"/>
                      </a:cubicBezTo>
                      <a:cubicBezTo>
                        <a:pt x="71" y="49"/>
                        <a:pt x="71" y="49"/>
                        <a:pt x="71" y="49"/>
                      </a:cubicBezTo>
                      <a:close/>
                      <a:moveTo>
                        <a:pt x="70" y="49"/>
                      </a:moveTo>
                      <a:cubicBezTo>
                        <a:pt x="71" y="50"/>
                        <a:pt x="72" y="51"/>
                        <a:pt x="71" y="51"/>
                      </a:cubicBezTo>
                      <a:cubicBezTo>
                        <a:pt x="71" y="51"/>
                        <a:pt x="72" y="51"/>
                        <a:pt x="71" y="51"/>
                      </a:cubicBezTo>
                      <a:cubicBezTo>
                        <a:pt x="72" y="51"/>
                        <a:pt x="72" y="51"/>
                        <a:pt x="72" y="51"/>
                      </a:cubicBezTo>
                      <a:cubicBezTo>
                        <a:pt x="72" y="51"/>
                        <a:pt x="72" y="50"/>
                        <a:pt x="72" y="50"/>
                      </a:cubicBezTo>
                      <a:cubicBezTo>
                        <a:pt x="73" y="51"/>
                        <a:pt x="72" y="51"/>
                        <a:pt x="72" y="51"/>
                      </a:cubicBezTo>
                      <a:cubicBezTo>
                        <a:pt x="72" y="51"/>
                        <a:pt x="72" y="52"/>
                        <a:pt x="71" y="51"/>
                      </a:cubicBezTo>
                      <a:cubicBezTo>
                        <a:pt x="71" y="51"/>
                        <a:pt x="71" y="51"/>
                        <a:pt x="71" y="51"/>
                      </a:cubicBezTo>
                      <a:cubicBezTo>
                        <a:pt x="72" y="51"/>
                        <a:pt x="71" y="51"/>
                        <a:pt x="71" y="51"/>
                      </a:cubicBezTo>
                      <a:cubicBezTo>
                        <a:pt x="71" y="51"/>
                        <a:pt x="70" y="50"/>
                        <a:pt x="70" y="49"/>
                      </a:cubicBezTo>
                      <a:close/>
                      <a:moveTo>
                        <a:pt x="71" y="53"/>
                      </a:moveTo>
                      <a:cubicBezTo>
                        <a:pt x="71" y="54"/>
                        <a:pt x="71" y="53"/>
                        <a:pt x="72" y="53"/>
                      </a:cubicBezTo>
                      <a:cubicBezTo>
                        <a:pt x="72" y="53"/>
                        <a:pt x="72" y="53"/>
                        <a:pt x="72" y="53"/>
                      </a:cubicBezTo>
                      <a:cubicBezTo>
                        <a:pt x="72" y="53"/>
                        <a:pt x="72" y="53"/>
                        <a:pt x="72" y="52"/>
                      </a:cubicBezTo>
                      <a:cubicBezTo>
                        <a:pt x="72" y="53"/>
                        <a:pt x="72" y="53"/>
                        <a:pt x="73" y="53"/>
                      </a:cubicBezTo>
                      <a:cubicBezTo>
                        <a:pt x="73" y="53"/>
                        <a:pt x="73" y="53"/>
                        <a:pt x="72" y="53"/>
                      </a:cubicBezTo>
                      <a:cubicBezTo>
                        <a:pt x="73" y="53"/>
                        <a:pt x="73" y="53"/>
                        <a:pt x="73" y="53"/>
                      </a:cubicBezTo>
                      <a:cubicBezTo>
                        <a:pt x="73" y="54"/>
                        <a:pt x="73" y="54"/>
                        <a:pt x="73" y="54"/>
                      </a:cubicBezTo>
                      <a:cubicBezTo>
                        <a:pt x="73" y="54"/>
                        <a:pt x="73" y="54"/>
                        <a:pt x="73" y="54"/>
                      </a:cubicBezTo>
                      <a:cubicBezTo>
                        <a:pt x="73" y="54"/>
                        <a:pt x="73" y="54"/>
                        <a:pt x="73" y="54"/>
                      </a:cubicBezTo>
                      <a:cubicBezTo>
                        <a:pt x="74" y="54"/>
                        <a:pt x="74" y="53"/>
                        <a:pt x="75" y="53"/>
                      </a:cubicBezTo>
                      <a:cubicBezTo>
                        <a:pt x="75" y="54"/>
                        <a:pt x="75" y="54"/>
                        <a:pt x="75" y="54"/>
                      </a:cubicBezTo>
                      <a:cubicBezTo>
                        <a:pt x="74" y="54"/>
                        <a:pt x="74" y="54"/>
                        <a:pt x="74" y="54"/>
                      </a:cubicBezTo>
                      <a:cubicBezTo>
                        <a:pt x="74" y="55"/>
                        <a:pt x="74" y="55"/>
                        <a:pt x="73" y="55"/>
                      </a:cubicBezTo>
                      <a:cubicBezTo>
                        <a:pt x="74" y="55"/>
                        <a:pt x="74" y="55"/>
                        <a:pt x="74" y="55"/>
                      </a:cubicBezTo>
                      <a:cubicBezTo>
                        <a:pt x="74" y="55"/>
                        <a:pt x="73" y="56"/>
                        <a:pt x="73" y="56"/>
                      </a:cubicBezTo>
                      <a:cubicBezTo>
                        <a:pt x="73" y="56"/>
                        <a:pt x="73" y="57"/>
                        <a:pt x="73" y="57"/>
                      </a:cubicBezTo>
                      <a:cubicBezTo>
                        <a:pt x="73" y="57"/>
                        <a:pt x="73" y="56"/>
                        <a:pt x="73" y="57"/>
                      </a:cubicBezTo>
                      <a:cubicBezTo>
                        <a:pt x="73" y="57"/>
                        <a:pt x="73" y="57"/>
                        <a:pt x="73" y="57"/>
                      </a:cubicBezTo>
                      <a:cubicBezTo>
                        <a:pt x="74" y="57"/>
                        <a:pt x="74" y="57"/>
                        <a:pt x="74" y="57"/>
                      </a:cubicBezTo>
                      <a:cubicBezTo>
                        <a:pt x="74" y="57"/>
                        <a:pt x="74" y="57"/>
                        <a:pt x="74" y="57"/>
                      </a:cubicBezTo>
                      <a:cubicBezTo>
                        <a:pt x="74" y="57"/>
                        <a:pt x="74" y="57"/>
                        <a:pt x="74" y="57"/>
                      </a:cubicBezTo>
                      <a:cubicBezTo>
                        <a:pt x="74" y="57"/>
                        <a:pt x="74" y="57"/>
                        <a:pt x="74" y="57"/>
                      </a:cubicBezTo>
                      <a:cubicBezTo>
                        <a:pt x="74" y="57"/>
                        <a:pt x="74" y="57"/>
                        <a:pt x="74" y="57"/>
                      </a:cubicBezTo>
                      <a:cubicBezTo>
                        <a:pt x="74" y="57"/>
                        <a:pt x="74" y="57"/>
                        <a:pt x="74" y="56"/>
                      </a:cubicBezTo>
                      <a:cubicBezTo>
                        <a:pt x="75" y="57"/>
                        <a:pt x="75" y="57"/>
                        <a:pt x="75" y="56"/>
                      </a:cubicBezTo>
                      <a:cubicBezTo>
                        <a:pt x="75" y="57"/>
                        <a:pt x="74" y="57"/>
                        <a:pt x="75" y="58"/>
                      </a:cubicBezTo>
                      <a:cubicBezTo>
                        <a:pt x="74" y="57"/>
                        <a:pt x="74" y="58"/>
                        <a:pt x="75" y="58"/>
                      </a:cubicBezTo>
                      <a:cubicBezTo>
                        <a:pt x="74" y="58"/>
                        <a:pt x="74" y="58"/>
                        <a:pt x="74" y="58"/>
                      </a:cubicBezTo>
                      <a:cubicBezTo>
                        <a:pt x="74" y="57"/>
                        <a:pt x="74" y="58"/>
                        <a:pt x="74" y="57"/>
                      </a:cubicBezTo>
                      <a:cubicBezTo>
                        <a:pt x="74" y="57"/>
                        <a:pt x="74" y="58"/>
                        <a:pt x="74" y="57"/>
                      </a:cubicBezTo>
                      <a:cubicBezTo>
                        <a:pt x="73" y="57"/>
                        <a:pt x="73" y="57"/>
                        <a:pt x="73" y="57"/>
                      </a:cubicBezTo>
                      <a:cubicBezTo>
                        <a:pt x="73" y="57"/>
                        <a:pt x="73" y="57"/>
                        <a:pt x="73" y="57"/>
                      </a:cubicBezTo>
                      <a:cubicBezTo>
                        <a:pt x="73" y="57"/>
                        <a:pt x="73" y="57"/>
                        <a:pt x="73" y="58"/>
                      </a:cubicBezTo>
                      <a:cubicBezTo>
                        <a:pt x="73" y="58"/>
                        <a:pt x="73" y="58"/>
                        <a:pt x="73" y="58"/>
                      </a:cubicBezTo>
                      <a:cubicBezTo>
                        <a:pt x="73" y="58"/>
                        <a:pt x="73" y="58"/>
                        <a:pt x="73" y="58"/>
                      </a:cubicBezTo>
                      <a:cubicBezTo>
                        <a:pt x="73" y="58"/>
                        <a:pt x="73" y="58"/>
                        <a:pt x="73" y="58"/>
                      </a:cubicBezTo>
                      <a:cubicBezTo>
                        <a:pt x="73" y="58"/>
                        <a:pt x="73" y="58"/>
                        <a:pt x="73" y="58"/>
                      </a:cubicBezTo>
                      <a:cubicBezTo>
                        <a:pt x="74" y="58"/>
                        <a:pt x="73" y="58"/>
                        <a:pt x="73" y="58"/>
                      </a:cubicBezTo>
                      <a:cubicBezTo>
                        <a:pt x="74" y="58"/>
                        <a:pt x="74" y="58"/>
                        <a:pt x="74" y="58"/>
                      </a:cubicBezTo>
                      <a:cubicBezTo>
                        <a:pt x="74" y="58"/>
                        <a:pt x="74" y="58"/>
                        <a:pt x="74" y="58"/>
                      </a:cubicBezTo>
                      <a:cubicBezTo>
                        <a:pt x="74" y="58"/>
                        <a:pt x="74" y="58"/>
                        <a:pt x="74" y="58"/>
                      </a:cubicBezTo>
                      <a:cubicBezTo>
                        <a:pt x="74" y="59"/>
                        <a:pt x="74" y="59"/>
                        <a:pt x="74" y="59"/>
                      </a:cubicBezTo>
                      <a:cubicBezTo>
                        <a:pt x="74" y="59"/>
                        <a:pt x="74" y="59"/>
                        <a:pt x="74" y="59"/>
                      </a:cubicBezTo>
                      <a:cubicBezTo>
                        <a:pt x="73" y="59"/>
                        <a:pt x="74" y="59"/>
                        <a:pt x="74" y="60"/>
                      </a:cubicBezTo>
                      <a:cubicBezTo>
                        <a:pt x="74" y="60"/>
                        <a:pt x="74" y="60"/>
                        <a:pt x="74" y="60"/>
                      </a:cubicBezTo>
                      <a:cubicBezTo>
                        <a:pt x="74" y="59"/>
                        <a:pt x="74" y="60"/>
                        <a:pt x="74" y="60"/>
                      </a:cubicBezTo>
                      <a:cubicBezTo>
                        <a:pt x="74" y="59"/>
                        <a:pt x="74" y="59"/>
                        <a:pt x="74" y="59"/>
                      </a:cubicBezTo>
                      <a:cubicBezTo>
                        <a:pt x="74" y="59"/>
                        <a:pt x="74" y="59"/>
                        <a:pt x="74" y="59"/>
                      </a:cubicBezTo>
                      <a:cubicBezTo>
                        <a:pt x="74" y="59"/>
                        <a:pt x="74" y="59"/>
                        <a:pt x="74" y="59"/>
                      </a:cubicBezTo>
                      <a:cubicBezTo>
                        <a:pt x="75" y="59"/>
                        <a:pt x="74" y="59"/>
                        <a:pt x="75" y="60"/>
                      </a:cubicBezTo>
                      <a:cubicBezTo>
                        <a:pt x="74" y="59"/>
                        <a:pt x="74" y="60"/>
                        <a:pt x="74" y="60"/>
                      </a:cubicBezTo>
                      <a:cubicBezTo>
                        <a:pt x="74" y="60"/>
                        <a:pt x="74" y="60"/>
                        <a:pt x="74" y="60"/>
                      </a:cubicBezTo>
                      <a:cubicBezTo>
                        <a:pt x="74" y="60"/>
                        <a:pt x="74" y="60"/>
                        <a:pt x="74" y="60"/>
                      </a:cubicBezTo>
                      <a:cubicBezTo>
                        <a:pt x="74" y="60"/>
                        <a:pt x="74" y="60"/>
                        <a:pt x="74" y="60"/>
                      </a:cubicBezTo>
                      <a:cubicBezTo>
                        <a:pt x="74" y="60"/>
                        <a:pt x="74" y="60"/>
                        <a:pt x="74" y="60"/>
                      </a:cubicBezTo>
                      <a:cubicBezTo>
                        <a:pt x="74" y="60"/>
                        <a:pt x="73" y="60"/>
                        <a:pt x="74" y="60"/>
                      </a:cubicBezTo>
                      <a:cubicBezTo>
                        <a:pt x="73" y="60"/>
                        <a:pt x="73" y="60"/>
                        <a:pt x="73" y="60"/>
                      </a:cubicBezTo>
                      <a:cubicBezTo>
                        <a:pt x="73" y="60"/>
                        <a:pt x="73" y="60"/>
                        <a:pt x="73" y="60"/>
                      </a:cubicBezTo>
                      <a:cubicBezTo>
                        <a:pt x="73" y="60"/>
                        <a:pt x="73" y="60"/>
                        <a:pt x="73" y="60"/>
                      </a:cubicBezTo>
                      <a:cubicBezTo>
                        <a:pt x="73" y="60"/>
                        <a:pt x="73" y="60"/>
                        <a:pt x="73" y="60"/>
                      </a:cubicBezTo>
                      <a:cubicBezTo>
                        <a:pt x="73" y="60"/>
                        <a:pt x="73" y="60"/>
                        <a:pt x="73" y="60"/>
                      </a:cubicBezTo>
                      <a:cubicBezTo>
                        <a:pt x="72" y="60"/>
                        <a:pt x="73" y="60"/>
                        <a:pt x="72" y="60"/>
                      </a:cubicBezTo>
                      <a:cubicBezTo>
                        <a:pt x="72" y="61"/>
                        <a:pt x="72" y="60"/>
                        <a:pt x="73" y="60"/>
                      </a:cubicBezTo>
                      <a:cubicBezTo>
                        <a:pt x="73" y="61"/>
                        <a:pt x="72" y="60"/>
                        <a:pt x="73" y="61"/>
                      </a:cubicBezTo>
                      <a:cubicBezTo>
                        <a:pt x="72" y="61"/>
                        <a:pt x="72" y="61"/>
                        <a:pt x="72" y="61"/>
                      </a:cubicBezTo>
                      <a:cubicBezTo>
                        <a:pt x="72" y="61"/>
                        <a:pt x="72" y="61"/>
                        <a:pt x="72" y="61"/>
                      </a:cubicBezTo>
                      <a:cubicBezTo>
                        <a:pt x="72" y="60"/>
                        <a:pt x="72" y="60"/>
                        <a:pt x="72" y="60"/>
                      </a:cubicBezTo>
                      <a:cubicBezTo>
                        <a:pt x="72" y="60"/>
                        <a:pt x="72" y="60"/>
                        <a:pt x="72" y="60"/>
                      </a:cubicBezTo>
                      <a:cubicBezTo>
                        <a:pt x="71" y="60"/>
                        <a:pt x="72" y="60"/>
                        <a:pt x="72" y="59"/>
                      </a:cubicBezTo>
                      <a:cubicBezTo>
                        <a:pt x="72" y="59"/>
                        <a:pt x="72" y="59"/>
                        <a:pt x="72" y="59"/>
                      </a:cubicBezTo>
                      <a:cubicBezTo>
                        <a:pt x="71" y="60"/>
                        <a:pt x="71" y="60"/>
                        <a:pt x="71" y="60"/>
                      </a:cubicBezTo>
                      <a:cubicBezTo>
                        <a:pt x="71" y="60"/>
                        <a:pt x="71" y="59"/>
                        <a:pt x="71" y="60"/>
                      </a:cubicBezTo>
                      <a:cubicBezTo>
                        <a:pt x="71" y="60"/>
                        <a:pt x="71" y="59"/>
                        <a:pt x="71" y="59"/>
                      </a:cubicBezTo>
                      <a:cubicBezTo>
                        <a:pt x="71" y="59"/>
                        <a:pt x="71" y="59"/>
                        <a:pt x="71" y="59"/>
                      </a:cubicBezTo>
                      <a:cubicBezTo>
                        <a:pt x="71" y="59"/>
                        <a:pt x="71" y="59"/>
                        <a:pt x="71" y="59"/>
                      </a:cubicBezTo>
                      <a:cubicBezTo>
                        <a:pt x="71" y="59"/>
                        <a:pt x="71" y="59"/>
                        <a:pt x="71" y="59"/>
                      </a:cubicBezTo>
                      <a:cubicBezTo>
                        <a:pt x="71" y="59"/>
                        <a:pt x="71" y="59"/>
                        <a:pt x="71" y="59"/>
                      </a:cubicBezTo>
                      <a:cubicBezTo>
                        <a:pt x="71" y="59"/>
                        <a:pt x="71" y="59"/>
                        <a:pt x="71" y="59"/>
                      </a:cubicBezTo>
                      <a:cubicBezTo>
                        <a:pt x="71" y="59"/>
                        <a:pt x="71" y="59"/>
                        <a:pt x="70" y="59"/>
                      </a:cubicBezTo>
                      <a:cubicBezTo>
                        <a:pt x="70" y="59"/>
                        <a:pt x="70" y="59"/>
                        <a:pt x="70" y="58"/>
                      </a:cubicBezTo>
                      <a:cubicBezTo>
                        <a:pt x="70" y="58"/>
                        <a:pt x="70" y="58"/>
                        <a:pt x="70" y="59"/>
                      </a:cubicBezTo>
                      <a:cubicBezTo>
                        <a:pt x="71" y="59"/>
                        <a:pt x="70" y="59"/>
                        <a:pt x="70" y="59"/>
                      </a:cubicBezTo>
                      <a:cubicBezTo>
                        <a:pt x="70" y="59"/>
                        <a:pt x="70" y="59"/>
                        <a:pt x="70" y="59"/>
                      </a:cubicBezTo>
                      <a:cubicBezTo>
                        <a:pt x="70" y="59"/>
                        <a:pt x="70" y="59"/>
                        <a:pt x="70" y="59"/>
                      </a:cubicBezTo>
                      <a:cubicBezTo>
                        <a:pt x="70" y="59"/>
                        <a:pt x="70" y="59"/>
                        <a:pt x="70" y="59"/>
                      </a:cubicBezTo>
                      <a:cubicBezTo>
                        <a:pt x="69" y="59"/>
                        <a:pt x="70" y="59"/>
                        <a:pt x="70" y="59"/>
                      </a:cubicBezTo>
                      <a:cubicBezTo>
                        <a:pt x="70" y="58"/>
                        <a:pt x="70" y="58"/>
                        <a:pt x="69" y="58"/>
                      </a:cubicBezTo>
                      <a:cubicBezTo>
                        <a:pt x="69" y="58"/>
                        <a:pt x="69" y="58"/>
                        <a:pt x="69" y="59"/>
                      </a:cubicBezTo>
                      <a:cubicBezTo>
                        <a:pt x="69" y="59"/>
                        <a:pt x="69" y="58"/>
                        <a:pt x="69" y="58"/>
                      </a:cubicBezTo>
                      <a:cubicBezTo>
                        <a:pt x="69" y="58"/>
                        <a:pt x="70" y="59"/>
                        <a:pt x="70" y="59"/>
                      </a:cubicBezTo>
                      <a:cubicBezTo>
                        <a:pt x="70" y="59"/>
                        <a:pt x="70" y="59"/>
                        <a:pt x="70" y="59"/>
                      </a:cubicBezTo>
                      <a:cubicBezTo>
                        <a:pt x="70" y="59"/>
                        <a:pt x="70" y="59"/>
                        <a:pt x="70" y="60"/>
                      </a:cubicBezTo>
                      <a:cubicBezTo>
                        <a:pt x="70" y="60"/>
                        <a:pt x="70" y="59"/>
                        <a:pt x="70" y="59"/>
                      </a:cubicBezTo>
                      <a:cubicBezTo>
                        <a:pt x="70" y="60"/>
                        <a:pt x="69" y="60"/>
                        <a:pt x="70" y="60"/>
                      </a:cubicBezTo>
                      <a:cubicBezTo>
                        <a:pt x="69" y="60"/>
                        <a:pt x="69" y="60"/>
                        <a:pt x="69" y="60"/>
                      </a:cubicBezTo>
                      <a:cubicBezTo>
                        <a:pt x="69" y="60"/>
                        <a:pt x="69" y="60"/>
                        <a:pt x="69" y="60"/>
                      </a:cubicBezTo>
                      <a:cubicBezTo>
                        <a:pt x="69" y="60"/>
                        <a:pt x="69" y="60"/>
                        <a:pt x="68" y="60"/>
                      </a:cubicBezTo>
                      <a:cubicBezTo>
                        <a:pt x="68" y="60"/>
                        <a:pt x="68" y="60"/>
                        <a:pt x="68" y="60"/>
                      </a:cubicBezTo>
                      <a:cubicBezTo>
                        <a:pt x="68" y="59"/>
                        <a:pt x="68" y="59"/>
                        <a:pt x="68" y="59"/>
                      </a:cubicBezTo>
                      <a:cubicBezTo>
                        <a:pt x="68" y="59"/>
                        <a:pt x="68" y="59"/>
                        <a:pt x="67" y="59"/>
                      </a:cubicBezTo>
                      <a:cubicBezTo>
                        <a:pt x="68" y="59"/>
                        <a:pt x="68" y="59"/>
                        <a:pt x="68" y="59"/>
                      </a:cubicBezTo>
                      <a:cubicBezTo>
                        <a:pt x="68" y="59"/>
                        <a:pt x="68" y="59"/>
                        <a:pt x="68" y="58"/>
                      </a:cubicBezTo>
                      <a:cubicBezTo>
                        <a:pt x="68" y="59"/>
                        <a:pt x="68" y="59"/>
                        <a:pt x="68" y="59"/>
                      </a:cubicBezTo>
                      <a:cubicBezTo>
                        <a:pt x="69" y="60"/>
                        <a:pt x="68" y="58"/>
                        <a:pt x="69" y="58"/>
                      </a:cubicBezTo>
                      <a:cubicBezTo>
                        <a:pt x="69" y="58"/>
                        <a:pt x="69" y="58"/>
                        <a:pt x="68" y="59"/>
                      </a:cubicBezTo>
                      <a:cubicBezTo>
                        <a:pt x="68" y="58"/>
                        <a:pt x="68" y="58"/>
                        <a:pt x="68" y="58"/>
                      </a:cubicBezTo>
                      <a:cubicBezTo>
                        <a:pt x="68" y="58"/>
                        <a:pt x="68" y="58"/>
                        <a:pt x="69" y="58"/>
                      </a:cubicBezTo>
                      <a:cubicBezTo>
                        <a:pt x="68" y="58"/>
                        <a:pt x="69" y="58"/>
                        <a:pt x="69" y="57"/>
                      </a:cubicBezTo>
                      <a:cubicBezTo>
                        <a:pt x="69" y="57"/>
                        <a:pt x="69" y="57"/>
                        <a:pt x="69" y="57"/>
                      </a:cubicBezTo>
                      <a:cubicBezTo>
                        <a:pt x="69" y="57"/>
                        <a:pt x="70" y="57"/>
                        <a:pt x="69" y="57"/>
                      </a:cubicBezTo>
                      <a:cubicBezTo>
                        <a:pt x="69" y="56"/>
                        <a:pt x="69" y="56"/>
                        <a:pt x="69" y="56"/>
                      </a:cubicBezTo>
                      <a:cubicBezTo>
                        <a:pt x="70" y="57"/>
                        <a:pt x="69" y="57"/>
                        <a:pt x="70" y="57"/>
                      </a:cubicBezTo>
                      <a:cubicBezTo>
                        <a:pt x="70" y="57"/>
                        <a:pt x="69" y="57"/>
                        <a:pt x="70" y="56"/>
                      </a:cubicBezTo>
                      <a:cubicBezTo>
                        <a:pt x="70" y="57"/>
                        <a:pt x="70" y="57"/>
                        <a:pt x="70" y="56"/>
                      </a:cubicBezTo>
                      <a:cubicBezTo>
                        <a:pt x="70" y="57"/>
                        <a:pt x="71" y="57"/>
                        <a:pt x="72" y="57"/>
                      </a:cubicBezTo>
                      <a:cubicBezTo>
                        <a:pt x="71" y="57"/>
                        <a:pt x="71" y="57"/>
                        <a:pt x="71" y="57"/>
                      </a:cubicBezTo>
                      <a:cubicBezTo>
                        <a:pt x="70" y="56"/>
                        <a:pt x="71" y="56"/>
                        <a:pt x="71" y="56"/>
                      </a:cubicBezTo>
                      <a:cubicBezTo>
                        <a:pt x="70" y="57"/>
                        <a:pt x="70" y="56"/>
                        <a:pt x="70" y="56"/>
                      </a:cubicBezTo>
                      <a:cubicBezTo>
                        <a:pt x="70" y="56"/>
                        <a:pt x="70" y="56"/>
                        <a:pt x="70" y="56"/>
                      </a:cubicBezTo>
                      <a:cubicBezTo>
                        <a:pt x="70" y="56"/>
                        <a:pt x="70" y="56"/>
                        <a:pt x="70" y="56"/>
                      </a:cubicBezTo>
                      <a:cubicBezTo>
                        <a:pt x="70" y="56"/>
                        <a:pt x="70" y="56"/>
                        <a:pt x="70" y="56"/>
                      </a:cubicBezTo>
                      <a:cubicBezTo>
                        <a:pt x="70" y="56"/>
                        <a:pt x="70" y="56"/>
                        <a:pt x="70" y="56"/>
                      </a:cubicBezTo>
                      <a:cubicBezTo>
                        <a:pt x="70" y="56"/>
                        <a:pt x="71" y="56"/>
                        <a:pt x="71" y="56"/>
                      </a:cubicBezTo>
                      <a:cubicBezTo>
                        <a:pt x="71" y="56"/>
                        <a:pt x="71" y="56"/>
                        <a:pt x="71" y="56"/>
                      </a:cubicBezTo>
                      <a:cubicBezTo>
                        <a:pt x="71" y="56"/>
                        <a:pt x="71" y="56"/>
                        <a:pt x="71" y="56"/>
                      </a:cubicBezTo>
                      <a:cubicBezTo>
                        <a:pt x="71" y="56"/>
                        <a:pt x="71" y="56"/>
                        <a:pt x="71" y="56"/>
                      </a:cubicBezTo>
                      <a:cubicBezTo>
                        <a:pt x="71" y="56"/>
                        <a:pt x="71" y="56"/>
                        <a:pt x="71" y="55"/>
                      </a:cubicBezTo>
                      <a:cubicBezTo>
                        <a:pt x="71" y="55"/>
                        <a:pt x="71" y="56"/>
                        <a:pt x="70" y="55"/>
                      </a:cubicBezTo>
                      <a:cubicBezTo>
                        <a:pt x="70" y="55"/>
                        <a:pt x="70" y="55"/>
                        <a:pt x="70" y="55"/>
                      </a:cubicBezTo>
                      <a:cubicBezTo>
                        <a:pt x="70" y="55"/>
                        <a:pt x="70" y="55"/>
                        <a:pt x="70" y="55"/>
                      </a:cubicBezTo>
                      <a:cubicBezTo>
                        <a:pt x="70" y="55"/>
                        <a:pt x="70" y="56"/>
                        <a:pt x="70" y="56"/>
                      </a:cubicBezTo>
                      <a:cubicBezTo>
                        <a:pt x="70" y="56"/>
                        <a:pt x="70" y="55"/>
                        <a:pt x="69" y="55"/>
                      </a:cubicBezTo>
                      <a:cubicBezTo>
                        <a:pt x="69" y="55"/>
                        <a:pt x="69" y="55"/>
                        <a:pt x="69" y="55"/>
                      </a:cubicBezTo>
                      <a:cubicBezTo>
                        <a:pt x="69" y="55"/>
                        <a:pt x="69" y="55"/>
                        <a:pt x="69" y="55"/>
                      </a:cubicBezTo>
                      <a:cubicBezTo>
                        <a:pt x="69" y="55"/>
                        <a:pt x="69" y="55"/>
                        <a:pt x="69" y="55"/>
                      </a:cubicBezTo>
                      <a:cubicBezTo>
                        <a:pt x="68" y="55"/>
                        <a:pt x="68" y="56"/>
                        <a:pt x="67" y="56"/>
                      </a:cubicBezTo>
                      <a:cubicBezTo>
                        <a:pt x="67" y="57"/>
                        <a:pt x="67" y="57"/>
                        <a:pt x="67" y="57"/>
                      </a:cubicBezTo>
                      <a:cubicBezTo>
                        <a:pt x="67" y="57"/>
                        <a:pt x="67" y="57"/>
                        <a:pt x="66" y="57"/>
                      </a:cubicBezTo>
                      <a:cubicBezTo>
                        <a:pt x="66" y="57"/>
                        <a:pt x="66" y="57"/>
                        <a:pt x="66" y="57"/>
                      </a:cubicBezTo>
                      <a:cubicBezTo>
                        <a:pt x="66" y="57"/>
                        <a:pt x="66" y="57"/>
                        <a:pt x="67" y="57"/>
                      </a:cubicBezTo>
                      <a:cubicBezTo>
                        <a:pt x="67" y="57"/>
                        <a:pt x="66" y="57"/>
                        <a:pt x="66" y="57"/>
                      </a:cubicBezTo>
                      <a:cubicBezTo>
                        <a:pt x="66" y="57"/>
                        <a:pt x="66" y="57"/>
                        <a:pt x="66" y="57"/>
                      </a:cubicBezTo>
                      <a:cubicBezTo>
                        <a:pt x="66" y="57"/>
                        <a:pt x="66" y="57"/>
                        <a:pt x="66" y="56"/>
                      </a:cubicBezTo>
                      <a:cubicBezTo>
                        <a:pt x="67" y="57"/>
                        <a:pt x="67" y="56"/>
                        <a:pt x="67" y="57"/>
                      </a:cubicBezTo>
                      <a:cubicBezTo>
                        <a:pt x="67" y="57"/>
                        <a:pt x="67" y="56"/>
                        <a:pt x="67" y="56"/>
                      </a:cubicBezTo>
                      <a:cubicBezTo>
                        <a:pt x="67" y="56"/>
                        <a:pt x="67" y="56"/>
                        <a:pt x="67" y="56"/>
                      </a:cubicBezTo>
                      <a:cubicBezTo>
                        <a:pt x="67" y="55"/>
                        <a:pt x="69" y="54"/>
                        <a:pt x="69" y="53"/>
                      </a:cubicBezTo>
                      <a:cubicBezTo>
                        <a:pt x="69" y="53"/>
                        <a:pt x="69" y="53"/>
                        <a:pt x="69" y="53"/>
                      </a:cubicBezTo>
                      <a:cubicBezTo>
                        <a:pt x="69" y="53"/>
                        <a:pt x="69" y="52"/>
                        <a:pt x="69" y="52"/>
                      </a:cubicBezTo>
                      <a:cubicBezTo>
                        <a:pt x="69" y="53"/>
                        <a:pt x="68" y="52"/>
                        <a:pt x="68" y="53"/>
                      </a:cubicBezTo>
                      <a:cubicBezTo>
                        <a:pt x="68" y="53"/>
                        <a:pt x="68" y="53"/>
                        <a:pt x="68" y="53"/>
                      </a:cubicBezTo>
                      <a:cubicBezTo>
                        <a:pt x="68" y="53"/>
                        <a:pt x="68" y="52"/>
                        <a:pt x="68" y="52"/>
                      </a:cubicBezTo>
                      <a:cubicBezTo>
                        <a:pt x="68" y="52"/>
                        <a:pt x="68" y="52"/>
                        <a:pt x="68" y="52"/>
                      </a:cubicBezTo>
                      <a:cubicBezTo>
                        <a:pt x="68" y="53"/>
                        <a:pt x="67" y="52"/>
                        <a:pt x="67" y="53"/>
                      </a:cubicBezTo>
                      <a:cubicBezTo>
                        <a:pt x="67" y="52"/>
                        <a:pt x="66" y="53"/>
                        <a:pt x="66" y="52"/>
                      </a:cubicBezTo>
                      <a:cubicBezTo>
                        <a:pt x="66" y="52"/>
                        <a:pt x="66" y="52"/>
                        <a:pt x="66" y="53"/>
                      </a:cubicBezTo>
                      <a:cubicBezTo>
                        <a:pt x="66" y="52"/>
                        <a:pt x="66" y="52"/>
                        <a:pt x="67" y="52"/>
                      </a:cubicBezTo>
                      <a:cubicBezTo>
                        <a:pt x="67" y="52"/>
                        <a:pt x="67" y="52"/>
                        <a:pt x="67" y="52"/>
                      </a:cubicBezTo>
                      <a:cubicBezTo>
                        <a:pt x="67" y="52"/>
                        <a:pt x="67" y="52"/>
                        <a:pt x="67" y="52"/>
                      </a:cubicBezTo>
                      <a:cubicBezTo>
                        <a:pt x="67" y="52"/>
                        <a:pt x="67" y="52"/>
                        <a:pt x="67" y="52"/>
                      </a:cubicBezTo>
                      <a:cubicBezTo>
                        <a:pt x="67" y="52"/>
                        <a:pt x="67" y="51"/>
                        <a:pt x="67" y="51"/>
                      </a:cubicBezTo>
                      <a:cubicBezTo>
                        <a:pt x="67" y="51"/>
                        <a:pt x="67" y="51"/>
                        <a:pt x="67" y="51"/>
                      </a:cubicBezTo>
                      <a:cubicBezTo>
                        <a:pt x="67" y="51"/>
                        <a:pt x="67" y="51"/>
                        <a:pt x="67" y="51"/>
                      </a:cubicBezTo>
                      <a:cubicBezTo>
                        <a:pt x="67" y="51"/>
                        <a:pt x="66" y="50"/>
                        <a:pt x="67" y="50"/>
                      </a:cubicBezTo>
                      <a:cubicBezTo>
                        <a:pt x="67" y="50"/>
                        <a:pt x="66" y="50"/>
                        <a:pt x="66" y="50"/>
                      </a:cubicBezTo>
                      <a:cubicBezTo>
                        <a:pt x="66" y="50"/>
                        <a:pt x="66" y="50"/>
                        <a:pt x="66" y="50"/>
                      </a:cubicBezTo>
                      <a:cubicBezTo>
                        <a:pt x="66" y="50"/>
                        <a:pt x="66" y="50"/>
                        <a:pt x="66" y="50"/>
                      </a:cubicBezTo>
                      <a:cubicBezTo>
                        <a:pt x="66" y="50"/>
                        <a:pt x="65" y="50"/>
                        <a:pt x="65" y="50"/>
                      </a:cubicBezTo>
                      <a:cubicBezTo>
                        <a:pt x="65" y="50"/>
                        <a:pt x="65" y="50"/>
                        <a:pt x="65" y="50"/>
                      </a:cubicBezTo>
                      <a:cubicBezTo>
                        <a:pt x="65" y="50"/>
                        <a:pt x="65" y="50"/>
                        <a:pt x="65" y="50"/>
                      </a:cubicBezTo>
                      <a:cubicBezTo>
                        <a:pt x="65" y="50"/>
                        <a:pt x="65" y="49"/>
                        <a:pt x="65" y="49"/>
                      </a:cubicBezTo>
                      <a:cubicBezTo>
                        <a:pt x="65" y="49"/>
                        <a:pt x="65" y="49"/>
                        <a:pt x="65" y="49"/>
                      </a:cubicBezTo>
                      <a:cubicBezTo>
                        <a:pt x="65" y="49"/>
                        <a:pt x="65" y="49"/>
                        <a:pt x="64" y="49"/>
                      </a:cubicBezTo>
                      <a:cubicBezTo>
                        <a:pt x="64" y="49"/>
                        <a:pt x="64" y="49"/>
                        <a:pt x="64" y="49"/>
                      </a:cubicBezTo>
                      <a:cubicBezTo>
                        <a:pt x="63" y="48"/>
                        <a:pt x="64" y="48"/>
                        <a:pt x="64" y="48"/>
                      </a:cubicBezTo>
                      <a:cubicBezTo>
                        <a:pt x="64" y="47"/>
                        <a:pt x="64" y="48"/>
                        <a:pt x="64" y="47"/>
                      </a:cubicBezTo>
                      <a:cubicBezTo>
                        <a:pt x="64" y="47"/>
                        <a:pt x="64" y="47"/>
                        <a:pt x="64" y="47"/>
                      </a:cubicBezTo>
                      <a:cubicBezTo>
                        <a:pt x="64" y="47"/>
                        <a:pt x="63" y="46"/>
                        <a:pt x="63" y="46"/>
                      </a:cubicBezTo>
                      <a:cubicBezTo>
                        <a:pt x="64" y="46"/>
                        <a:pt x="64" y="46"/>
                        <a:pt x="64" y="47"/>
                      </a:cubicBezTo>
                      <a:cubicBezTo>
                        <a:pt x="64" y="46"/>
                        <a:pt x="65" y="47"/>
                        <a:pt x="65" y="47"/>
                      </a:cubicBezTo>
                      <a:cubicBezTo>
                        <a:pt x="65" y="47"/>
                        <a:pt x="65" y="47"/>
                        <a:pt x="65" y="47"/>
                      </a:cubicBezTo>
                      <a:cubicBezTo>
                        <a:pt x="65" y="47"/>
                        <a:pt x="65" y="47"/>
                        <a:pt x="65" y="48"/>
                      </a:cubicBezTo>
                      <a:cubicBezTo>
                        <a:pt x="66" y="47"/>
                        <a:pt x="65" y="48"/>
                        <a:pt x="66" y="48"/>
                      </a:cubicBezTo>
                      <a:cubicBezTo>
                        <a:pt x="66" y="48"/>
                        <a:pt x="66" y="48"/>
                        <a:pt x="66" y="48"/>
                      </a:cubicBezTo>
                      <a:cubicBezTo>
                        <a:pt x="66" y="48"/>
                        <a:pt x="66" y="48"/>
                        <a:pt x="66" y="48"/>
                      </a:cubicBezTo>
                      <a:cubicBezTo>
                        <a:pt x="66" y="48"/>
                        <a:pt x="67" y="48"/>
                        <a:pt x="67" y="48"/>
                      </a:cubicBezTo>
                      <a:cubicBezTo>
                        <a:pt x="67" y="48"/>
                        <a:pt x="67" y="48"/>
                        <a:pt x="67" y="49"/>
                      </a:cubicBezTo>
                      <a:cubicBezTo>
                        <a:pt x="68" y="49"/>
                        <a:pt x="68" y="48"/>
                        <a:pt x="68" y="49"/>
                      </a:cubicBezTo>
                      <a:cubicBezTo>
                        <a:pt x="68" y="49"/>
                        <a:pt x="68" y="49"/>
                        <a:pt x="68" y="49"/>
                      </a:cubicBezTo>
                      <a:cubicBezTo>
                        <a:pt x="68" y="49"/>
                        <a:pt x="69" y="49"/>
                        <a:pt x="69" y="49"/>
                      </a:cubicBezTo>
                      <a:cubicBezTo>
                        <a:pt x="69" y="49"/>
                        <a:pt x="69" y="49"/>
                        <a:pt x="69" y="49"/>
                      </a:cubicBezTo>
                      <a:cubicBezTo>
                        <a:pt x="69" y="50"/>
                        <a:pt x="69" y="49"/>
                        <a:pt x="69" y="49"/>
                      </a:cubicBezTo>
                      <a:cubicBezTo>
                        <a:pt x="68" y="49"/>
                        <a:pt x="69" y="49"/>
                        <a:pt x="69" y="49"/>
                      </a:cubicBezTo>
                      <a:cubicBezTo>
                        <a:pt x="68" y="49"/>
                        <a:pt x="68" y="49"/>
                        <a:pt x="68" y="49"/>
                      </a:cubicBezTo>
                      <a:cubicBezTo>
                        <a:pt x="69" y="50"/>
                        <a:pt x="69" y="50"/>
                        <a:pt x="69" y="51"/>
                      </a:cubicBezTo>
                      <a:cubicBezTo>
                        <a:pt x="69" y="51"/>
                        <a:pt x="69" y="51"/>
                        <a:pt x="69" y="51"/>
                      </a:cubicBezTo>
                      <a:cubicBezTo>
                        <a:pt x="69" y="51"/>
                        <a:pt x="69" y="51"/>
                        <a:pt x="69" y="51"/>
                      </a:cubicBezTo>
                      <a:cubicBezTo>
                        <a:pt x="69" y="51"/>
                        <a:pt x="69" y="51"/>
                        <a:pt x="69" y="51"/>
                      </a:cubicBezTo>
                      <a:cubicBezTo>
                        <a:pt x="69" y="51"/>
                        <a:pt x="69" y="51"/>
                        <a:pt x="69" y="51"/>
                      </a:cubicBezTo>
                      <a:cubicBezTo>
                        <a:pt x="69" y="51"/>
                        <a:pt x="69" y="51"/>
                        <a:pt x="70" y="52"/>
                      </a:cubicBezTo>
                      <a:cubicBezTo>
                        <a:pt x="69" y="51"/>
                        <a:pt x="71" y="52"/>
                        <a:pt x="70" y="51"/>
                      </a:cubicBezTo>
                      <a:cubicBezTo>
                        <a:pt x="70" y="51"/>
                        <a:pt x="71" y="51"/>
                        <a:pt x="70" y="51"/>
                      </a:cubicBezTo>
                      <a:cubicBezTo>
                        <a:pt x="70" y="51"/>
                        <a:pt x="70" y="51"/>
                        <a:pt x="70" y="51"/>
                      </a:cubicBezTo>
                      <a:cubicBezTo>
                        <a:pt x="70" y="51"/>
                        <a:pt x="69" y="50"/>
                        <a:pt x="70" y="50"/>
                      </a:cubicBezTo>
                      <a:cubicBezTo>
                        <a:pt x="70" y="50"/>
                        <a:pt x="70" y="51"/>
                        <a:pt x="70" y="50"/>
                      </a:cubicBezTo>
                      <a:cubicBezTo>
                        <a:pt x="71" y="50"/>
                        <a:pt x="71" y="51"/>
                        <a:pt x="71" y="51"/>
                      </a:cubicBezTo>
                      <a:cubicBezTo>
                        <a:pt x="71" y="51"/>
                        <a:pt x="71" y="51"/>
                        <a:pt x="71" y="51"/>
                      </a:cubicBezTo>
                      <a:cubicBezTo>
                        <a:pt x="70" y="52"/>
                        <a:pt x="70" y="52"/>
                        <a:pt x="70" y="52"/>
                      </a:cubicBezTo>
                      <a:cubicBezTo>
                        <a:pt x="70" y="52"/>
                        <a:pt x="70" y="52"/>
                        <a:pt x="70" y="52"/>
                      </a:cubicBezTo>
                      <a:cubicBezTo>
                        <a:pt x="70" y="52"/>
                        <a:pt x="70" y="52"/>
                        <a:pt x="70" y="52"/>
                      </a:cubicBezTo>
                      <a:cubicBezTo>
                        <a:pt x="70" y="52"/>
                        <a:pt x="70" y="52"/>
                        <a:pt x="70" y="52"/>
                      </a:cubicBezTo>
                      <a:cubicBezTo>
                        <a:pt x="70" y="52"/>
                        <a:pt x="70" y="53"/>
                        <a:pt x="70" y="53"/>
                      </a:cubicBezTo>
                      <a:cubicBezTo>
                        <a:pt x="71" y="53"/>
                        <a:pt x="71" y="53"/>
                        <a:pt x="71" y="53"/>
                      </a:cubicBezTo>
                      <a:close/>
                      <a:moveTo>
                        <a:pt x="64" y="47"/>
                      </a:moveTo>
                      <a:cubicBezTo>
                        <a:pt x="64" y="47"/>
                        <a:pt x="64" y="47"/>
                        <a:pt x="64" y="46"/>
                      </a:cubicBezTo>
                      <a:cubicBezTo>
                        <a:pt x="64" y="46"/>
                        <a:pt x="64" y="47"/>
                        <a:pt x="64" y="47"/>
                      </a:cubicBezTo>
                      <a:cubicBezTo>
                        <a:pt x="64" y="47"/>
                        <a:pt x="64" y="47"/>
                        <a:pt x="64" y="47"/>
                      </a:cubicBezTo>
                      <a:close/>
                      <a:moveTo>
                        <a:pt x="65" y="48"/>
                      </a:moveTo>
                      <a:cubicBezTo>
                        <a:pt x="65" y="48"/>
                        <a:pt x="65" y="48"/>
                        <a:pt x="65" y="48"/>
                      </a:cubicBezTo>
                      <a:cubicBezTo>
                        <a:pt x="65" y="48"/>
                        <a:pt x="65" y="48"/>
                        <a:pt x="64" y="48"/>
                      </a:cubicBezTo>
                      <a:cubicBezTo>
                        <a:pt x="65" y="48"/>
                        <a:pt x="64" y="48"/>
                        <a:pt x="64" y="48"/>
                      </a:cubicBezTo>
                      <a:cubicBezTo>
                        <a:pt x="64" y="49"/>
                        <a:pt x="64" y="49"/>
                        <a:pt x="65" y="49"/>
                      </a:cubicBezTo>
                      <a:cubicBezTo>
                        <a:pt x="64" y="48"/>
                        <a:pt x="65" y="49"/>
                        <a:pt x="65" y="48"/>
                      </a:cubicBezTo>
                      <a:cubicBezTo>
                        <a:pt x="65" y="48"/>
                        <a:pt x="65" y="48"/>
                        <a:pt x="65" y="48"/>
                      </a:cubicBezTo>
                      <a:cubicBezTo>
                        <a:pt x="66" y="48"/>
                        <a:pt x="65" y="48"/>
                        <a:pt x="65" y="48"/>
                      </a:cubicBezTo>
                      <a:close/>
                      <a:moveTo>
                        <a:pt x="66" y="50"/>
                      </a:moveTo>
                      <a:cubicBezTo>
                        <a:pt x="66" y="49"/>
                        <a:pt x="66" y="49"/>
                        <a:pt x="66" y="49"/>
                      </a:cubicBezTo>
                      <a:cubicBezTo>
                        <a:pt x="66" y="50"/>
                        <a:pt x="66" y="50"/>
                        <a:pt x="66" y="50"/>
                      </a:cubicBezTo>
                      <a:close/>
                      <a:moveTo>
                        <a:pt x="69" y="52"/>
                      </a:moveTo>
                      <a:cubicBezTo>
                        <a:pt x="69" y="51"/>
                        <a:pt x="68" y="51"/>
                        <a:pt x="68" y="51"/>
                      </a:cubicBezTo>
                      <a:cubicBezTo>
                        <a:pt x="68" y="51"/>
                        <a:pt x="68" y="51"/>
                        <a:pt x="68" y="51"/>
                      </a:cubicBezTo>
                      <a:cubicBezTo>
                        <a:pt x="68" y="51"/>
                        <a:pt x="68" y="51"/>
                        <a:pt x="69" y="52"/>
                      </a:cubicBezTo>
                      <a:close/>
                      <a:moveTo>
                        <a:pt x="69" y="58"/>
                      </a:moveTo>
                      <a:cubicBezTo>
                        <a:pt x="69" y="59"/>
                        <a:pt x="69" y="59"/>
                        <a:pt x="69" y="59"/>
                      </a:cubicBezTo>
                      <a:cubicBezTo>
                        <a:pt x="69" y="59"/>
                        <a:pt x="69" y="60"/>
                        <a:pt x="69" y="60"/>
                      </a:cubicBezTo>
                      <a:cubicBezTo>
                        <a:pt x="69" y="59"/>
                        <a:pt x="69" y="59"/>
                        <a:pt x="69" y="59"/>
                      </a:cubicBezTo>
                      <a:cubicBezTo>
                        <a:pt x="69" y="59"/>
                        <a:pt x="69" y="59"/>
                        <a:pt x="69" y="59"/>
                      </a:cubicBezTo>
                      <a:cubicBezTo>
                        <a:pt x="69" y="59"/>
                        <a:pt x="69" y="59"/>
                        <a:pt x="69" y="59"/>
                      </a:cubicBezTo>
                      <a:cubicBezTo>
                        <a:pt x="69" y="59"/>
                        <a:pt x="69" y="59"/>
                        <a:pt x="69" y="58"/>
                      </a:cubicBezTo>
                      <a:close/>
                      <a:moveTo>
                        <a:pt x="70" y="57"/>
                      </a:moveTo>
                      <a:cubicBezTo>
                        <a:pt x="70" y="57"/>
                        <a:pt x="70" y="57"/>
                        <a:pt x="71" y="58"/>
                      </a:cubicBezTo>
                      <a:cubicBezTo>
                        <a:pt x="71" y="58"/>
                        <a:pt x="71" y="57"/>
                        <a:pt x="71" y="57"/>
                      </a:cubicBezTo>
                      <a:cubicBezTo>
                        <a:pt x="70" y="57"/>
                        <a:pt x="70" y="57"/>
                        <a:pt x="70" y="57"/>
                      </a:cubicBezTo>
                      <a:close/>
                      <a:moveTo>
                        <a:pt x="70" y="58"/>
                      </a:moveTo>
                      <a:cubicBezTo>
                        <a:pt x="70" y="57"/>
                        <a:pt x="70" y="57"/>
                        <a:pt x="70" y="57"/>
                      </a:cubicBezTo>
                      <a:cubicBezTo>
                        <a:pt x="70" y="57"/>
                        <a:pt x="69" y="57"/>
                        <a:pt x="69" y="57"/>
                      </a:cubicBezTo>
                      <a:cubicBezTo>
                        <a:pt x="70" y="57"/>
                        <a:pt x="70" y="58"/>
                        <a:pt x="70" y="58"/>
                      </a:cubicBezTo>
                      <a:close/>
                      <a:moveTo>
                        <a:pt x="70" y="58"/>
                      </a:moveTo>
                      <a:cubicBezTo>
                        <a:pt x="70" y="58"/>
                        <a:pt x="70" y="57"/>
                        <a:pt x="70" y="57"/>
                      </a:cubicBezTo>
                      <a:cubicBezTo>
                        <a:pt x="70" y="57"/>
                        <a:pt x="70" y="57"/>
                        <a:pt x="70" y="57"/>
                      </a:cubicBezTo>
                      <a:cubicBezTo>
                        <a:pt x="70" y="57"/>
                        <a:pt x="70" y="57"/>
                        <a:pt x="70" y="57"/>
                      </a:cubicBezTo>
                      <a:cubicBezTo>
                        <a:pt x="70" y="58"/>
                        <a:pt x="70" y="58"/>
                        <a:pt x="70" y="58"/>
                      </a:cubicBezTo>
                      <a:close/>
                      <a:moveTo>
                        <a:pt x="74" y="57"/>
                      </a:moveTo>
                      <a:cubicBezTo>
                        <a:pt x="74" y="57"/>
                        <a:pt x="75" y="57"/>
                        <a:pt x="75" y="57"/>
                      </a:cubicBezTo>
                      <a:cubicBezTo>
                        <a:pt x="74" y="57"/>
                        <a:pt x="74" y="57"/>
                        <a:pt x="74" y="57"/>
                      </a:cubicBezTo>
                      <a:cubicBezTo>
                        <a:pt x="74" y="57"/>
                        <a:pt x="74" y="57"/>
                        <a:pt x="74" y="57"/>
                      </a:cubicBezTo>
                      <a:close/>
                      <a:moveTo>
                        <a:pt x="71" y="58"/>
                      </a:moveTo>
                      <a:cubicBezTo>
                        <a:pt x="72" y="58"/>
                        <a:pt x="71" y="58"/>
                        <a:pt x="72" y="58"/>
                      </a:cubicBezTo>
                      <a:cubicBezTo>
                        <a:pt x="72" y="58"/>
                        <a:pt x="72" y="58"/>
                        <a:pt x="72" y="58"/>
                      </a:cubicBezTo>
                      <a:cubicBezTo>
                        <a:pt x="71" y="58"/>
                        <a:pt x="71" y="58"/>
                        <a:pt x="71" y="59"/>
                      </a:cubicBezTo>
                      <a:cubicBezTo>
                        <a:pt x="71" y="59"/>
                        <a:pt x="71" y="59"/>
                        <a:pt x="71" y="59"/>
                      </a:cubicBezTo>
                      <a:cubicBezTo>
                        <a:pt x="71" y="59"/>
                        <a:pt x="71" y="59"/>
                        <a:pt x="72" y="59"/>
                      </a:cubicBezTo>
                      <a:cubicBezTo>
                        <a:pt x="72" y="59"/>
                        <a:pt x="71" y="59"/>
                        <a:pt x="71" y="58"/>
                      </a:cubicBezTo>
                      <a:close/>
                      <a:moveTo>
                        <a:pt x="71" y="58"/>
                      </a:moveTo>
                      <a:cubicBezTo>
                        <a:pt x="72" y="58"/>
                        <a:pt x="72" y="58"/>
                        <a:pt x="72" y="58"/>
                      </a:cubicBezTo>
                      <a:cubicBezTo>
                        <a:pt x="72" y="58"/>
                        <a:pt x="72" y="59"/>
                        <a:pt x="72" y="59"/>
                      </a:cubicBezTo>
                      <a:cubicBezTo>
                        <a:pt x="72" y="59"/>
                        <a:pt x="73" y="59"/>
                        <a:pt x="73" y="59"/>
                      </a:cubicBezTo>
                      <a:cubicBezTo>
                        <a:pt x="73" y="59"/>
                        <a:pt x="73" y="59"/>
                        <a:pt x="73" y="59"/>
                      </a:cubicBezTo>
                      <a:cubicBezTo>
                        <a:pt x="73" y="59"/>
                        <a:pt x="73" y="58"/>
                        <a:pt x="73" y="58"/>
                      </a:cubicBezTo>
                      <a:cubicBezTo>
                        <a:pt x="73" y="58"/>
                        <a:pt x="72" y="58"/>
                        <a:pt x="72" y="58"/>
                      </a:cubicBezTo>
                      <a:cubicBezTo>
                        <a:pt x="72" y="58"/>
                        <a:pt x="73" y="58"/>
                        <a:pt x="73" y="58"/>
                      </a:cubicBezTo>
                      <a:cubicBezTo>
                        <a:pt x="72" y="58"/>
                        <a:pt x="72" y="58"/>
                        <a:pt x="72" y="58"/>
                      </a:cubicBezTo>
                      <a:cubicBezTo>
                        <a:pt x="72" y="58"/>
                        <a:pt x="72" y="57"/>
                        <a:pt x="71" y="58"/>
                      </a:cubicBezTo>
                      <a:close/>
                      <a:moveTo>
                        <a:pt x="73" y="56"/>
                      </a:moveTo>
                      <a:cubicBezTo>
                        <a:pt x="73" y="56"/>
                        <a:pt x="73" y="55"/>
                        <a:pt x="73" y="55"/>
                      </a:cubicBezTo>
                      <a:cubicBezTo>
                        <a:pt x="72" y="55"/>
                        <a:pt x="73" y="56"/>
                        <a:pt x="73" y="56"/>
                      </a:cubicBezTo>
                      <a:close/>
                      <a:moveTo>
                        <a:pt x="70" y="55"/>
                      </a:moveTo>
                      <a:cubicBezTo>
                        <a:pt x="69" y="54"/>
                        <a:pt x="69" y="55"/>
                        <a:pt x="69" y="54"/>
                      </a:cubicBezTo>
                      <a:cubicBezTo>
                        <a:pt x="69" y="54"/>
                        <a:pt x="69" y="55"/>
                        <a:pt x="69" y="55"/>
                      </a:cubicBezTo>
                      <a:cubicBezTo>
                        <a:pt x="69" y="54"/>
                        <a:pt x="70" y="55"/>
                        <a:pt x="70" y="55"/>
                      </a:cubicBezTo>
                      <a:close/>
                      <a:moveTo>
                        <a:pt x="70" y="55"/>
                      </a:moveTo>
                      <a:cubicBezTo>
                        <a:pt x="70" y="54"/>
                        <a:pt x="70" y="54"/>
                        <a:pt x="70" y="54"/>
                      </a:cubicBezTo>
                      <a:cubicBezTo>
                        <a:pt x="70" y="54"/>
                        <a:pt x="70" y="54"/>
                        <a:pt x="70" y="54"/>
                      </a:cubicBezTo>
                      <a:cubicBezTo>
                        <a:pt x="70" y="54"/>
                        <a:pt x="70" y="54"/>
                        <a:pt x="70" y="54"/>
                      </a:cubicBezTo>
                      <a:cubicBezTo>
                        <a:pt x="70" y="54"/>
                        <a:pt x="69" y="54"/>
                        <a:pt x="69" y="54"/>
                      </a:cubicBezTo>
                      <a:cubicBezTo>
                        <a:pt x="70" y="54"/>
                        <a:pt x="69" y="54"/>
                        <a:pt x="69" y="54"/>
                      </a:cubicBezTo>
                      <a:cubicBezTo>
                        <a:pt x="70" y="54"/>
                        <a:pt x="70" y="54"/>
                        <a:pt x="70" y="54"/>
                      </a:cubicBezTo>
                      <a:cubicBezTo>
                        <a:pt x="70" y="54"/>
                        <a:pt x="70" y="54"/>
                        <a:pt x="70" y="54"/>
                      </a:cubicBezTo>
                      <a:cubicBezTo>
                        <a:pt x="70" y="54"/>
                        <a:pt x="70" y="55"/>
                        <a:pt x="70" y="55"/>
                      </a:cubicBezTo>
                      <a:close/>
                      <a:moveTo>
                        <a:pt x="71" y="54"/>
                      </a:moveTo>
                      <a:cubicBezTo>
                        <a:pt x="71" y="54"/>
                        <a:pt x="72" y="54"/>
                        <a:pt x="72" y="54"/>
                      </a:cubicBezTo>
                      <a:cubicBezTo>
                        <a:pt x="71" y="53"/>
                        <a:pt x="71" y="54"/>
                        <a:pt x="71" y="54"/>
                      </a:cubicBezTo>
                      <a:cubicBezTo>
                        <a:pt x="71" y="54"/>
                        <a:pt x="72" y="54"/>
                        <a:pt x="71" y="54"/>
                      </a:cubicBezTo>
                      <a:cubicBezTo>
                        <a:pt x="71" y="54"/>
                        <a:pt x="71" y="54"/>
                        <a:pt x="71" y="54"/>
                      </a:cubicBezTo>
                      <a:close/>
                      <a:moveTo>
                        <a:pt x="72" y="54"/>
                      </a:moveTo>
                      <a:cubicBezTo>
                        <a:pt x="71" y="54"/>
                        <a:pt x="72" y="54"/>
                        <a:pt x="71" y="54"/>
                      </a:cubicBezTo>
                      <a:cubicBezTo>
                        <a:pt x="71" y="54"/>
                        <a:pt x="71" y="54"/>
                        <a:pt x="71" y="54"/>
                      </a:cubicBezTo>
                      <a:cubicBezTo>
                        <a:pt x="71" y="54"/>
                        <a:pt x="71" y="54"/>
                        <a:pt x="71" y="54"/>
                      </a:cubicBezTo>
                      <a:cubicBezTo>
                        <a:pt x="71" y="54"/>
                        <a:pt x="71" y="54"/>
                        <a:pt x="71" y="54"/>
                      </a:cubicBezTo>
                      <a:cubicBezTo>
                        <a:pt x="72" y="54"/>
                        <a:pt x="71" y="55"/>
                        <a:pt x="71" y="55"/>
                      </a:cubicBezTo>
                      <a:cubicBezTo>
                        <a:pt x="71" y="55"/>
                        <a:pt x="71" y="55"/>
                        <a:pt x="72" y="54"/>
                      </a:cubicBezTo>
                      <a:close/>
                      <a:moveTo>
                        <a:pt x="72" y="55"/>
                      </a:moveTo>
                      <a:cubicBezTo>
                        <a:pt x="72" y="55"/>
                        <a:pt x="72" y="55"/>
                        <a:pt x="72" y="55"/>
                      </a:cubicBezTo>
                      <a:cubicBezTo>
                        <a:pt x="72" y="55"/>
                        <a:pt x="72" y="55"/>
                        <a:pt x="72" y="55"/>
                      </a:cubicBezTo>
                      <a:cubicBezTo>
                        <a:pt x="72" y="55"/>
                        <a:pt x="72" y="55"/>
                        <a:pt x="72" y="55"/>
                      </a:cubicBezTo>
                      <a:close/>
                      <a:moveTo>
                        <a:pt x="71" y="54"/>
                      </a:move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2" y="55"/>
                        <a:pt x="72" y="55"/>
                        <a:pt x="72" y="55"/>
                      </a:cubicBezTo>
                      <a:cubicBezTo>
                        <a:pt x="72" y="55"/>
                        <a:pt x="72" y="55"/>
                        <a:pt x="73" y="55"/>
                      </a:cubicBezTo>
                      <a:cubicBezTo>
                        <a:pt x="73" y="54"/>
                        <a:pt x="73" y="54"/>
                        <a:pt x="73" y="54"/>
                      </a:cubicBezTo>
                      <a:cubicBezTo>
                        <a:pt x="73" y="54"/>
                        <a:pt x="72" y="54"/>
                        <a:pt x="72" y="54"/>
                      </a:cubicBezTo>
                      <a:cubicBezTo>
                        <a:pt x="72" y="54"/>
                        <a:pt x="73" y="54"/>
                        <a:pt x="73" y="54"/>
                      </a:cubicBezTo>
                      <a:cubicBezTo>
                        <a:pt x="72" y="54"/>
                        <a:pt x="72" y="54"/>
                        <a:pt x="72" y="54"/>
                      </a:cubicBezTo>
                      <a:cubicBezTo>
                        <a:pt x="72" y="54"/>
                        <a:pt x="73" y="54"/>
                        <a:pt x="72" y="53"/>
                      </a:cubicBezTo>
                      <a:cubicBezTo>
                        <a:pt x="72" y="54"/>
                        <a:pt x="72" y="54"/>
                        <a:pt x="71" y="54"/>
                      </a:cubicBezTo>
                      <a:close/>
                      <a:moveTo>
                        <a:pt x="71" y="53"/>
                      </a:moveTo>
                      <a:cubicBezTo>
                        <a:pt x="71" y="54"/>
                        <a:pt x="72" y="54"/>
                        <a:pt x="72" y="53"/>
                      </a:cubicBezTo>
                      <a:cubicBezTo>
                        <a:pt x="72" y="53"/>
                        <a:pt x="72" y="53"/>
                        <a:pt x="71" y="53"/>
                      </a:cubicBezTo>
                      <a:close/>
                      <a:moveTo>
                        <a:pt x="70" y="54"/>
                      </a:moveTo>
                      <a:cubicBezTo>
                        <a:pt x="70" y="53"/>
                        <a:pt x="70" y="53"/>
                        <a:pt x="70" y="53"/>
                      </a:cubicBezTo>
                      <a:cubicBezTo>
                        <a:pt x="69" y="53"/>
                        <a:pt x="70" y="54"/>
                        <a:pt x="70" y="54"/>
                      </a:cubicBezTo>
                      <a:cubicBezTo>
                        <a:pt x="70" y="54"/>
                        <a:pt x="70" y="54"/>
                        <a:pt x="70" y="54"/>
                      </a:cubicBezTo>
                      <a:cubicBezTo>
                        <a:pt x="71" y="54"/>
                        <a:pt x="70" y="54"/>
                        <a:pt x="70" y="54"/>
                      </a:cubicBezTo>
                      <a:close/>
                      <a:moveTo>
                        <a:pt x="68" y="57"/>
                      </a:moveTo>
                      <a:cubicBezTo>
                        <a:pt x="68" y="57"/>
                        <a:pt x="68" y="57"/>
                        <a:pt x="68" y="57"/>
                      </a:cubicBezTo>
                      <a:cubicBezTo>
                        <a:pt x="68" y="58"/>
                        <a:pt x="67" y="58"/>
                        <a:pt x="67" y="58"/>
                      </a:cubicBezTo>
                      <a:cubicBezTo>
                        <a:pt x="67" y="58"/>
                        <a:pt x="67" y="57"/>
                        <a:pt x="67" y="57"/>
                      </a:cubicBezTo>
                      <a:cubicBezTo>
                        <a:pt x="67" y="57"/>
                        <a:pt x="67" y="57"/>
                        <a:pt x="67" y="57"/>
                      </a:cubicBezTo>
                      <a:cubicBezTo>
                        <a:pt x="68" y="57"/>
                        <a:pt x="67" y="57"/>
                        <a:pt x="68" y="57"/>
                      </a:cubicBezTo>
                      <a:cubicBezTo>
                        <a:pt x="68" y="57"/>
                        <a:pt x="67" y="57"/>
                        <a:pt x="67" y="57"/>
                      </a:cubicBezTo>
                      <a:cubicBezTo>
                        <a:pt x="67" y="57"/>
                        <a:pt x="68" y="57"/>
                        <a:pt x="68" y="56"/>
                      </a:cubicBezTo>
                      <a:cubicBezTo>
                        <a:pt x="68" y="56"/>
                        <a:pt x="68" y="56"/>
                        <a:pt x="68" y="57"/>
                      </a:cubicBezTo>
                      <a:close/>
                      <a:moveTo>
                        <a:pt x="73" y="58"/>
                      </a:moveTo>
                      <a:cubicBezTo>
                        <a:pt x="73" y="58"/>
                        <a:pt x="73" y="57"/>
                        <a:pt x="73" y="57"/>
                      </a:cubicBezTo>
                      <a:cubicBezTo>
                        <a:pt x="73" y="58"/>
                        <a:pt x="73" y="58"/>
                        <a:pt x="73" y="58"/>
                      </a:cubicBezTo>
                      <a:close/>
                      <a:moveTo>
                        <a:pt x="70" y="49"/>
                      </a:moveTo>
                      <a:cubicBezTo>
                        <a:pt x="70" y="48"/>
                        <a:pt x="70" y="49"/>
                        <a:pt x="70" y="48"/>
                      </a:cubicBezTo>
                      <a:cubicBezTo>
                        <a:pt x="70" y="49"/>
                        <a:pt x="69" y="49"/>
                        <a:pt x="70" y="49"/>
                      </a:cubicBezTo>
                      <a:close/>
                      <a:moveTo>
                        <a:pt x="67" y="45"/>
                      </a:moveTo>
                      <a:cubicBezTo>
                        <a:pt x="67" y="46"/>
                        <a:pt x="67" y="46"/>
                        <a:pt x="66" y="46"/>
                      </a:cubicBezTo>
                      <a:cubicBezTo>
                        <a:pt x="66" y="46"/>
                        <a:pt x="67" y="47"/>
                        <a:pt x="66" y="46"/>
                      </a:cubicBezTo>
                      <a:cubicBezTo>
                        <a:pt x="66" y="46"/>
                        <a:pt x="66" y="46"/>
                        <a:pt x="66" y="46"/>
                      </a:cubicBezTo>
                      <a:cubicBezTo>
                        <a:pt x="66" y="46"/>
                        <a:pt x="66" y="46"/>
                        <a:pt x="66" y="46"/>
                      </a:cubicBezTo>
                      <a:cubicBezTo>
                        <a:pt x="66" y="46"/>
                        <a:pt x="66" y="46"/>
                        <a:pt x="66" y="45"/>
                      </a:cubicBezTo>
                      <a:cubicBezTo>
                        <a:pt x="67" y="45"/>
                        <a:pt x="67" y="46"/>
                        <a:pt x="67" y="45"/>
                      </a:cubicBezTo>
                      <a:close/>
                      <a:moveTo>
                        <a:pt x="68" y="47"/>
                      </a:moveTo>
                      <a:cubicBezTo>
                        <a:pt x="67" y="47"/>
                        <a:pt x="68" y="48"/>
                        <a:pt x="67" y="48"/>
                      </a:cubicBezTo>
                      <a:cubicBezTo>
                        <a:pt x="68" y="47"/>
                        <a:pt x="67" y="47"/>
                        <a:pt x="67" y="47"/>
                      </a:cubicBezTo>
                      <a:lnTo>
                        <a:pt x="68" y="47"/>
                      </a:lnTo>
                      <a:close/>
                      <a:moveTo>
                        <a:pt x="57" y="39"/>
                      </a:moveTo>
                      <a:cubicBezTo>
                        <a:pt x="58" y="39"/>
                        <a:pt x="57" y="38"/>
                        <a:pt x="58" y="38"/>
                      </a:cubicBezTo>
                      <a:cubicBezTo>
                        <a:pt x="58" y="38"/>
                        <a:pt x="58" y="39"/>
                        <a:pt x="58" y="38"/>
                      </a:cubicBezTo>
                      <a:cubicBezTo>
                        <a:pt x="58" y="39"/>
                        <a:pt x="58" y="39"/>
                        <a:pt x="57" y="39"/>
                      </a:cubicBezTo>
                      <a:cubicBezTo>
                        <a:pt x="57" y="39"/>
                        <a:pt x="57" y="39"/>
                        <a:pt x="57" y="39"/>
                      </a:cubicBezTo>
                      <a:cubicBezTo>
                        <a:pt x="57" y="39"/>
                        <a:pt x="57" y="39"/>
                        <a:pt x="58" y="39"/>
                      </a:cubicBezTo>
                      <a:cubicBezTo>
                        <a:pt x="58" y="39"/>
                        <a:pt x="58" y="39"/>
                        <a:pt x="57" y="39"/>
                      </a:cubicBezTo>
                      <a:close/>
                      <a:moveTo>
                        <a:pt x="63" y="43"/>
                      </a:moveTo>
                      <a:cubicBezTo>
                        <a:pt x="63" y="44"/>
                        <a:pt x="62" y="44"/>
                        <a:pt x="62" y="44"/>
                      </a:cubicBezTo>
                      <a:cubicBezTo>
                        <a:pt x="63" y="45"/>
                        <a:pt x="62" y="44"/>
                        <a:pt x="63" y="44"/>
                      </a:cubicBezTo>
                      <a:cubicBezTo>
                        <a:pt x="63" y="44"/>
                        <a:pt x="62" y="45"/>
                        <a:pt x="62" y="45"/>
                      </a:cubicBezTo>
                      <a:cubicBezTo>
                        <a:pt x="62" y="45"/>
                        <a:pt x="62" y="45"/>
                        <a:pt x="62" y="45"/>
                      </a:cubicBezTo>
                      <a:cubicBezTo>
                        <a:pt x="62" y="45"/>
                        <a:pt x="63" y="45"/>
                        <a:pt x="63" y="45"/>
                      </a:cubicBezTo>
                      <a:cubicBezTo>
                        <a:pt x="63" y="45"/>
                        <a:pt x="63" y="46"/>
                        <a:pt x="63" y="46"/>
                      </a:cubicBezTo>
                      <a:cubicBezTo>
                        <a:pt x="63" y="46"/>
                        <a:pt x="63" y="46"/>
                        <a:pt x="62" y="45"/>
                      </a:cubicBezTo>
                      <a:cubicBezTo>
                        <a:pt x="62" y="45"/>
                        <a:pt x="62" y="46"/>
                        <a:pt x="62" y="45"/>
                      </a:cubicBezTo>
                      <a:cubicBezTo>
                        <a:pt x="62" y="46"/>
                        <a:pt x="62" y="46"/>
                        <a:pt x="62" y="46"/>
                      </a:cubicBezTo>
                      <a:cubicBezTo>
                        <a:pt x="62" y="46"/>
                        <a:pt x="62" y="46"/>
                        <a:pt x="61" y="46"/>
                      </a:cubicBezTo>
                      <a:cubicBezTo>
                        <a:pt x="62" y="46"/>
                        <a:pt x="62" y="45"/>
                        <a:pt x="62" y="45"/>
                      </a:cubicBezTo>
                      <a:cubicBezTo>
                        <a:pt x="61" y="45"/>
                        <a:pt x="61" y="45"/>
                        <a:pt x="61" y="46"/>
                      </a:cubicBezTo>
                      <a:cubicBezTo>
                        <a:pt x="61" y="46"/>
                        <a:pt x="61" y="45"/>
                        <a:pt x="61" y="45"/>
                      </a:cubicBezTo>
                      <a:cubicBezTo>
                        <a:pt x="61" y="46"/>
                        <a:pt x="61" y="46"/>
                        <a:pt x="61" y="46"/>
                      </a:cubicBezTo>
                      <a:cubicBezTo>
                        <a:pt x="61" y="46"/>
                        <a:pt x="61" y="46"/>
                        <a:pt x="61" y="46"/>
                      </a:cubicBezTo>
                      <a:cubicBezTo>
                        <a:pt x="61" y="46"/>
                        <a:pt x="61" y="46"/>
                        <a:pt x="61" y="46"/>
                      </a:cubicBezTo>
                      <a:cubicBezTo>
                        <a:pt x="61" y="46"/>
                        <a:pt x="61" y="46"/>
                        <a:pt x="61" y="46"/>
                      </a:cubicBezTo>
                      <a:cubicBezTo>
                        <a:pt x="60" y="45"/>
                        <a:pt x="61" y="45"/>
                        <a:pt x="61" y="45"/>
                      </a:cubicBezTo>
                      <a:cubicBezTo>
                        <a:pt x="60" y="44"/>
                        <a:pt x="60" y="45"/>
                        <a:pt x="60" y="45"/>
                      </a:cubicBezTo>
                      <a:cubicBezTo>
                        <a:pt x="60" y="45"/>
                        <a:pt x="60" y="46"/>
                        <a:pt x="60" y="46"/>
                      </a:cubicBezTo>
                      <a:cubicBezTo>
                        <a:pt x="60" y="46"/>
                        <a:pt x="60" y="46"/>
                        <a:pt x="60" y="46"/>
                      </a:cubicBezTo>
                      <a:cubicBezTo>
                        <a:pt x="60" y="46"/>
                        <a:pt x="60" y="46"/>
                        <a:pt x="60" y="46"/>
                      </a:cubicBezTo>
                      <a:cubicBezTo>
                        <a:pt x="60" y="46"/>
                        <a:pt x="60" y="46"/>
                        <a:pt x="60" y="45"/>
                      </a:cubicBezTo>
                      <a:cubicBezTo>
                        <a:pt x="59" y="45"/>
                        <a:pt x="59" y="45"/>
                        <a:pt x="59" y="44"/>
                      </a:cubicBezTo>
                      <a:cubicBezTo>
                        <a:pt x="59" y="44"/>
                        <a:pt x="59" y="45"/>
                        <a:pt x="60" y="45"/>
                      </a:cubicBezTo>
                      <a:cubicBezTo>
                        <a:pt x="60" y="45"/>
                        <a:pt x="59" y="44"/>
                        <a:pt x="59" y="44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59" y="45"/>
                        <a:pt x="59" y="45"/>
                        <a:pt x="58" y="45"/>
                      </a:cubicBezTo>
                      <a:cubicBezTo>
                        <a:pt x="58" y="44"/>
                        <a:pt x="58" y="44"/>
                        <a:pt x="58" y="44"/>
                      </a:cubicBezTo>
                      <a:cubicBezTo>
                        <a:pt x="58" y="44"/>
                        <a:pt x="58" y="43"/>
                        <a:pt x="57" y="43"/>
                      </a:cubicBezTo>
                      <a:cubicBezTo>
                        <a:pt x="58" y="43"/>
                        <a:pt x="58" y="44"/>
                        <a:pt x="57" y="44"/>
                      </a:cubicBezTo>
                      <a:cubicBezTo>
                        <a:pt x="57" y="43"/>
                        <a:pt x="57" y="43"/>
                        <a:pt x="57" y="43"/>
                      </a:cubicBezTo>
                      <a:cubicBezTo>
                        <a:pt x="57" y="43"/>
                        <a:pt x="57" y="43"/>
                        <a:pt x="57" y="43"/>
                      </a:cubicBezTo>
                      <a:cubicBezTo>
                        <a:pt x="57" y="43"/>
                        <a:pt x="57" y="43"/>
                        <a:pt x="57" y="43"/>
                      </a:cubicBezTo>
                      <a:cubicBezTo>
                        <a:pt x="57" y="43"/>
                        <a:pt x="57" y="43"/>
                        <a:pt x="56" y="43"/>
                      </a:cubicBezTo>
                      <a:cubicBezTo>
                        <a:pt x="56" y="43"/>
                        <a:pt x="56" y="43"/>
                        <a:pt x="56" y="43"/>
                      </a:cubicBezTo>
                      <a:cubicBezTo>
                        <a:pt x="56" y="43"/>
                        <a:pt x="56" y="43"/>
                        <a:pt x="56" y="43"/>
                      </a:cubicBezTo>
                      <a:cubicBezTo>
                        <a:pt x="56" y="43"/>
                        <a:pt x="56" y="43"/>
                        <a:pt x="56" y="43"/>
                      </a:cubicBezTo>
                      <a:cubicBezTo>
                        <a:pt x="56" y="43"/>
                        <a:pt x="56" y="43"/>
                        <a:pt x="55" y="43"/>
                      </a:cubicBezTo>
                      <a:cubicBezTo>
                        <a:pt x="55" y="43"/>
                        <a:pt x="55" y="42"/>
                        <a:pt x="55" y="42"/>
                      </a:cubicBezTo>
                      <a:cubicBezTo>
                        <a:pt x="55" y="42"/>
                        <a:pt x="55" y="42"/>
                        <a:pt x="55" y="42"/>
                      </a:cubicBezTo>
                      <a:cubicBezTo>
                        <a:pt x="55" y="42"/>
                        <a:pt x="55" y="42"/>
                        <a:pt x="55" y="42"/>
                      </a:cubicBezTo>
                      <a:cubicBezTo>
                        <a:pt x="55" y="43"/>
                        <a:pt x="55" y="43"/>
                        <a:pt x="55" y="43"/>
                      </a:cubicBezTo>
                      <a:cubicBezTo>
                        <a:pt x="55" y="43"/>
                        <a:pt x="55" y="42"/>
                        <a:pt x="55" y="43"/>
                      </a:cubicBezTo>
                      <a:cubicBezTo>
                        <a:pt x="54" y="43"/>
                        <a:pt x="55" y="43"/>
                        <a:pt x="55" y="43"/>
                      </a:cubicBezTo>
                      <a:cubicBezTo>
                        <a:pt x="55" y="43"/>
                        <a:pt x="55" y="43"/>
                        <a:pt x="54" y="43"/>
                      </a:cubicBezTo>
                      <a:cubicBezTo>
                        <a:pt x="54" y="43"/>
                        <a:pt x="54" y="43"/>
                        <a:pt x="54" y="43"/>
                      </a:cubicBezTo>
                      <a:cubicBezTo>
                        <a:pt x="54" y="43"/>
                        <a:pt x="54" y="43"/>
                        <a:pt x="54" y="43"/>
                      </a:cubicBezTo>
                      <a:cubicBezTo>
                        <a:pt x="54" y="43"/>
                        <a:pt x="54" y="43"/>
                        <a:pt x="54" y="42"/>
                      </a:cubicBezTo>
                      <a:cubicBezTo>
                        <a:pt x="55" y="43"/>
                        <a:pt x="55" y="41"/>
                        <a:pt x="56" y="42"/>
                      </a:cubicBezTo>
                      <a:cubicBezTo>
                        <a:pt x="56" y="42"/>
                        <a:pt x="56" y="42"/>
                        <a:pt x="56" y="42"/>
                      </a:cubicBezTo>
                      <a:cubicBezTo>
                        <a:pt x="56" y="42"/>
                        <a:pt x="56" y="42"/>
                        <a:pt x="57" y="42"/>
                      </a:cubicBezTo>
                      <a:cubicBezTo>
                        <a:pt x="57" y="42"/>
                        <a:pt x="56" y="42"/>
                        <a:pt x="56" y="42"/>
                      </a:cubicBezTo>
                      <a:cubicBezTo>
                        <a:pt x="56" y="43"/>
                        <a:pt x="57" y="42"/>
                        <a:pt x="57" y="43"/>
                      </a:cubicBezTo>
                      <a:cubicBezTo>
                        <a:pt x="57" y="43"/>
                        <a:pt x="57" y="43"/>
                        <a:pt x="56" y="43"/>
                      </a:cubicBezTo>
                      <a:cubicBezTo>
                        <a:pt x="57" y="43"/>
                        <a:pt x="57" y="43"/>
                        <a:pt x="57" y="43"/>
                      </a:cubicBezTo>
                      <a:cubicBezTo>
                        <a:pt x="57" y="43"/>
                        <a:pt x="57" y="43"/>
                        <a:pt x="57" y="43"/>
                      </a:cubicBezTo>
                      <a:cubicBezTo>
                        <a:pt x="57" y="42"/>
                        <a:pt x="57" y="43"/>
                        <a:pt x="57" y="42"/>
                      </a:cubicBezTo>
                      <a:cubicBezTo>
                        <a:pt x="57" y="42"/>
                        <a:pt x="57" y="42"/>
                        <a:pt x="58" y="42"/>
                      </a:cubicBezTo>
                      <a:cubicBezTo>
                        <a:pt x="57" y="42"/>
                        <a:pt x="57" y="42"/>
                        <a:pt x="57" y="42"/>
                      </a:cubicBezTo>
                      <a:cubicBezTo>
                        <a:pt x="57" y="42"/>
                        <a:pt x="57" y="42"/>
                        <a:pt x="58" y="42"/>
                      </a:cubicBezTo>
                      <a:cubicBezTo>
                        <a:pt x="58" y="42"/>
                        <a:pt x="57" y="42"/>
                        <a:pt x="58" y="42"/>
                      </a:cubicBezTo>
                      <a:cubicBezTo>
                        <a:pt x="58" y="42"/>
                        <a:pt x="58" y="42"/>
                        <a:pt x="58" y="42"/>
                      </a:cubicBezTo>
                      <a:cubicBezTo>
                        <a:pt x="57" y="42"/>
                        <a:pt x="58" y="43"/>
                        <a:pt x="58" y="43"/>
                      </a:cubicBezTo>
                      <a:cubicBezTo>
                        <a:pt x="58" y="43"/>
                        <a:pt x="58" y="43"/>
                        <a:pt x="59" y="43"/>
                      </a:cubicBezTo>
                      <a:cubicBezTo>
                        <a:pt x="59" y="43"/>
                        <a:pt x="59" y="43"/>
                        <a:pt x="59" y="43"/>
                      </a:cubicBezTo>
                      <a:cubicBezTo>
                        <a:pt x="60" y="43"/>
                        <a:pt x="59" y="42"/>
                        <a:pt x="60" y="43"/>
                      </a:cubicBezTo>
                      <a:cubicBezTo>
                        <a:pt x="60" y="43"/>
                        <a:pt x="60" y="43"/>
                        <a:pt x="60" y="43"/>
                      </a:cubicBezTo>
                      <a:cubicBezTo>
                        <a:pt x="60" y="43"/>
                        <a:pt x="60" y="44"/>
                        <a:pt x="60" y="44"/>
                      </a:cubicBezTo>
                      <a:cubicBezTo>
                        <a:pt x="60" y="44"/>
                        <a:pt x="60" y="43"/>
                        <a:pt x="61" y="44"/>
                      </a:cubicBezTo>
                      <a:cubicBezTo>
                        <a:pt x="61" y="44"/>
                        <a:pt x="61" y="43"/>
                        <a:pt x="61" y="43"/>
                      </a:cubicBezTo>
                      <a:cubicBezTo>
                        <a:pt x="61" y="43"/>
                        <a:pt x="61" y="43"/>
                        <a:pt x="60" y="43"/>
                      </a:cubicBezTo>
                      <a:cubicBezTo>
                        <a:pt x="61" y="43"/>
                        <a:pt x="61" y="43"/>
                        <a:pt x="61" y="43"/>
                      </a:cubicBezTo>
                      <a:cubicBezTo>
                        <a:pt x="61" y="43"/>
                        <a:pt x="61" y="43"/>
                        <a:pt x="61" y="44"/>
                      </a:cubicBezTo>
                      <a:cubicBezTo>
                        <a:pt x="61" y="43"/>
                        <a:pt x="61" y="44"/>
                        <a:pt x="61" y="44"/>
                      </a:cubicBezTo>
                      <a:cubicBezTo>
                        <a:pt x="61" y="44"/>
                        <a:pt x="62" y="44"/>
                        <a:pt x="62" y="43"/>
                      </a:cubicBezTo>
                      <a:cubicBezTo>
                        <a:pt x="62" y="44"/>
                        <a:pt x="62" y="43"/>
                        <a:pt x="63" y="43"/>
                      </a:cubicBezTo>
                      <a:close/>
                      <a:moveTo>
                        <a:pt x="58" y="43"/>
                      </a:moveTo>
                      <a:cubicBezTo>
                        <a:pt x="58" y="43"/>
                        <a:pt x="57" y="43"/>
                        <a:pt x="57" y="43"/>
                      </a:cubicBezTo>
                      <a:cubicBezTo>
                        <a:pt x="58" y="43"/>
                        <a:pt x="58" y="43"/>
                        <a:pt x="58" y="43"/>
                      </a:cubicBezTo>
                      <a:cubicBezTo>
                        <a:pt x="58" y="43"/>
                        <a:pt x="58" y="43"/>
                        <a:pt x="58" y="43"/>
                      </a:cubicBezTo>
                      <a:close/>
                      <a:moveTo>
                        <a:pt x="59" y="44"/>
                      </a:moveTo>
                      <a:cubicBezTo>
                        <a:pt x="59" y="44"/>
                        <a:pt x="59" y="44"/>
                        <a:pt x="59" y="43"/>
                      </a:cubicBezTo>
                      <a:cubicBezTo>
                        <a:pt x="58" y="44"/>
                        <a:pt x="58" y="44"/>
                        <a:pt x="58" y="44"/>
                      </a:cubicBezTo>
                      <a:cubicBezTo>
                        <a:pt x="58" y="43"/>
                        <a:pt x="58" y="43"/>
                        <a:pt x="58" y="43"/>
                      </a:cubicBezTo>
                      <a:cubicBezTo>
                        <a:pt x="58" y="44"/>
                        <a:pt x="58" y="44"/>
                        <a:pt x="58" y="44"/>
                      </a:cubicBezTo>
                      <a:cubicBezTo>
                        <a:pt x="59" y="44"/>
                        <a:pt x="58" y="44"/>
                        <a:pt x="59" y="44"/>
                      </a:cubicBezTo>
                      <a:close/>
                      <a:moveTo>
                        <a:pt x="61" y="44"/>
                      </a:moveTo>
                      <a:cubicBezTo>
                        <a:pt x="61" y="44"/>
                        <a:pt x="61" y="44"/>
                        <a:pt x="61" y="45"/>
                      </a:cubicBezTo>
                      <a:cubicBezTo>
                        <a:pt x="61" y="44"/>
                        <a:pt x="62" y="45"/>
                        <a:pt x="61" y="44"/>
                      </a:cubicBezTo>
                      <a:close/>
                      <a:moveTo>
                        <a:pt x="62" y="45"/>
                      </a:moveTo>
                      <a:cubicBezTo>
                        <a:pt x="62" y="45"/>
                        <a:pt x="62" y="45"/>
                        <a:pt x="62" y="44"/>
                      </a:cubicBezTo>
                      <a:cubicBezTo>
                        <a:pt x="62" y="45"/>
                        <a:pt x="61" y="45"/>
                        <a:pt x="62" y="45"/>
                      </a:cubicBezTo>
                      <a:close/>
                      <a:moveTo>
                        <a:pt x="70" y="50"/>
                      </a:moveTo>
                      <a:cubicBezTo>
                        <a:pt x="70" y="51"/>
                        <a:pt x="69" y="50"/>
                        <a:pt x="69" y="51"/>
                      </a:cubicBezTo>
                      <a:cubicBezTo>
                        <a:pt x="69" y="50"/>
                        <a:pt x="69" y="51"/>
                        <a:pt x="70" y="50"/>
                      </a:cubicBezTo>
                      <a:close/>
                      <a:moveTo>
                        <a:pt x="55" y="37"/>
                      </a:moveTo>
                      <a:cubicBezTo>
                        <a:pt x="55" y="37"/>
                        <a:pt x="55" y="36"/>
                        <a:pt x="55" y="36"/>
                      </a:cubicBezTo>
                      <a:cubicBezTo>
                        <a:pt x="55" y="36"/>
                        <a:pt x="55" y="36"/>
                        <a:pt x="54" y="36"/>
                      </a:cubicBezTo>
                      <a:cubicBezTo>
                        <a:pt x="54" y="36"/>
                        <a:pt x="54" y="36"/>
                        <a:pt x="54" y="36"/>
                      </a:cubicBezTo>
                      <a:cubicBezTo>
                        <a:pt x="54" y="36"/>
                        <a:pt x="55" y="36"/>
                        <a:pt x="55" y="37"/>
                      </a:cubicBezTo>
                      <a:close/>
                      <a:moveTo>
                        <a:pt x="64" y="51"/>
                      </a:moveTo>
                      <a:cubicBezTo>
                        <a:pt x="65" y="51"/>
                        <a:pt x="65" y="51"/>
                        <a:pt x="65" y="50"/>
                      </a:cubicBezTo>
                      <a:cubicBezTo>
                        <a:pt x="65" y="50"/>
                        <a:pt x="65" y="50"/>
                        <a:pt x="66" y="50"/>
                      </a:cubicBezTo>
                      <a:cubicBezTo>
                        <a:pt x="66" y="51"/>
                        <a:pt x="65" y="51"/>
                        <a:pt x="65" y="51"/>
                      </a:cubicBezTo>
                      <a:cubicBezTo>
                        <a:pt x="65" y="51"/>
                        <a:pt x="65" y="51"/>
                        <a:pt x="65" y="51"/>
                      </a:cubicBezTo>
                      <a:cubicBezTo>
                        <a:pt x="65" y="51"/>
                        <a:pt x="65" y="51"/>
                        <a:pt x="65" y="51"/>
                      </a:cubicBezTo>
                      <a:cubicBezTo>
                        <a:pt x="65" y="51"/>
                        <a:pt x="65" y="51"/>
                        <a:pt x="65" y="51"/>
                      </a:cubicBezTo>
                      <a:cubicBezTo>
                        <a:pt x="65" y="51"/>
                        <a:pt x="65" y="51"/>
                        <a:pt x="65" y="51"/>
                      </a:cubicBezTo>
                      <a:cubicBezTo>
                        <a:pt x="64" y="51"/>
                        <a:pt x="64" y="51"/>
                        <a:pt x="65" y="52"/>
                      </a:cubicBezTo>
                      <a:cubicBezTo>
                        <a:pt x="64" y="51"/>
                        <a:pt x="64" y="52"/>
                        <a:pt x="64" y="51"/>
                      </a:cubicBezTo>
                      <a:cubicBezTo>
                        <a:pt x="64" y="51"/>
                        <a:pt x="64" y="51"/>
                        <a:pt x="64" y="51"/>
                      </a:cubicBezTo>
                      <a:close/>
                      <a:moveTo>
                        <a:pt x="67" y="54"/>
                      </a:moveTo>
                      <a:cubicBezTo>
                        <a:pt x="67" y="54"/>
                        <a:pt x="67" y="54"/>
                        <a:pt x="67" y="54"/>
                      </a:cubicBezTo>
                      <a:cubicBezTo>
                        <a:pt x="67" y="54"/>
                        <a:pt x="67" y="54"/>
                        <a:pt x="67" y="54"/>
                      </a:cubicBezTo>
                      <a:cubicBezTo>
                        <a:pt x="67" y="53"/>
                        <a:pt x="68" y="54"/>
                        <a:pt x="67" y="53"/>
                      </a:cubicBezTo>
                      <a:cubicBezTo>
                        <a:pt x="68" y="54"/>
                        <a:pt x="67" y="54"/>
                        <a:pt x="67" y="54"/>
                      </a:cubicBezTo>
                      <a:close/>
                      <a:moveTo>
                        <a:pt x="46" y="73"/>
                      </a:moveTo>
                      <a:cubicBezTo>
                        <a:pt x="46" y="73"/>
                        <a:pt x="46" y="74"/>
                        <a:pt x="45" y="74"/>
                      </a:cubicBezTo>
                      <a:cubicBezTo>
                        <a:pt x="45" y="73"/>
                        <a:pt x="45" y="73"/>
                        <a:pt x="45" y="73"/>
                      </a:cubicBezTo>
                      <a:cubicBezTo>
                        <a:pt x="45" y="73"/>
                        <a:pt x="44" y="74"/>
                        <a:pt x="44" y="74"/>
                      </a:cubicBezTo>
                      <a:cubicBezTo>
                        <a:pt x="44" y="74"/>
                        <a:pt x="44" y="74"/>
                        <a:pt x="44" y="74"/>
                      </a:cubicBezTo>
                      <a:cubicBezTo>
                        <a:pt x="44" y="74"/>
                        <a:pt x="44" y="75"/>
                        <a:pt x="44" y="75"/>
                      </a:cubicBezTo>
                      <a:cubicBezTo>
                        <a:pt x="44" y="74"/>
                        <a:pt x="45" y="74"/>
                        <a:pt x="44" y="74"/>
                      </a:cubicBezTo>
                      <a:cubicBezTo>
                        <a:pt x="44" y="74"/>
                        <a:pt x="44" y="74"/>
                        <a:pt x="44" y="74"/>
                      </a:cubicBezTo>
                      <a:cubicBezTo>
                        <a:pt x="43" y="74"/>
                        <a:pt x="43" y="75"/>
                        <a:pt x="42" y="75"/>
                      </a:cubicBezTo>
                      <a:cubicBezTo>
                        <a:pt x="42" y="75"/>
                        <a:pt x="43" y="74"/>
                        <a:pt x="43" y="74"/>
                      </a:cubicBezTo>
                      <a:cubicBezTo>
                        <a:pt x="43" y="74"/>
                        <a:pt x="43" y="74"/>
                        <a:pt x="43" y="74"/>
                      </a:cubicBezTo>
                      <a:cubicBezTo>
                        <a:pt x="43" y="73"/>
                        <a:pt x="43" y="73"/>
                        <a:pt x="43" y="73"/>
                      </a:cubicBezTo>
                      <a:cubicBezTo>
                        <a:pt x="43" y="73"/>
                        <a:pt x="41" y="73"/>
                        <a:pt x="42" y="74"/>
                      </a:cubicBezTo>
                      <a:cubicBezTo>
                        <a:pt x="43" y="74"/>
                        <a:pt x="42" y="74"/>
                        <a:pt x="42" y="74"/>
                      </a:cubicBezTo>
                      <a:cubicBezTo>
                        <a:pt x="42" y="74"/>
                        <a:pt x="42" y="74"/>
                        <a:pt x="42" y="74"/>
                      </a:cubicBezTo>
                      <a:cubicBezTo>
                        <a:pt x="42" y="73"/>
                        <a:pt x="42" y="73"/>
                        <a:pt x="43" y="73"/>
                      </a:cubicBezTo>
                      <a:cubicBezTo>
                        <a:pt x="43" y="73"/>
                        <a:pt x="43" y="74"/>
                        <a:pt x="43" y="73"/>
                      </a:cubicBezTo>
                      <a:cubicBezTo>
                        <a:pt x="43" y="74"/>
                        <a:pt x="42" y="74"/>
                        <a:pt x="43" y="74"/>
                      </a:cubicBezTo>
                      <a:cubicBezTo>
                        <a:pt x="42" y="74"/>
                        <a:pt x="43" y="75"/>
                        <a:pt x="42" y="75"/>
                      </a:cubicBezTo>
                      <a:cubicBezTo>
                        <a:pt x="42" y="74"/>
                        <a:pt x="42" y="74"/>
                        <a:pt x="42" y="74"/>
                      </a:cubicBezTo>
                      <a:cubicBezTo>
                        <a:pt x="42" y="74"/>
                        <a:pt x="42" y="74"/>
                        <a:pt x="42" y="74"/>
                      </a:cubicBezTo>
                      <a:cubicBezTo>
                        <a:pt x="42" y="74"/>
                        <a:pt x="42" y="74"/>
                        <a:pt x="42" y="74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1" y="74"/>
                        <a:pt x="41" y="74"/>
                        <a:pt x="41" y="74"/>
                      </a:cubicBezTo>
                      <a:cubicBezTo>
                        <a:pt x="40" y="73"/>
                        <a:pt x="41" y="74"/>
                        <a:pt x="41" y="74"/>
                      </a:cubicBezTo>
                      <a:cubicBezTo>
                        <a:pt x="42" y="73"/>
                        <a:pt x="42" y="72"/>
                        <a:pt x="42" y="71"/>
                      </a:cubicBezTo>
                      <a:cubicBezTo>
                        <a:pt x="42" y="71"/>
                        <a:pt x="42" y="72"/>
                        <a:pt x="42" y="72"/>
                      </a:cubicBezTo>
                      <a:cubicBezTo>
                        <a:pt x="42" y="71"/>
                        <a:pt x="42" y="71"/>
                        <a:pt x="43" y="71"/>
                      </a:cubicBezTo>
                      <a:cubicBezTo>
                        <a:pt x="43" y="72"/>
                        <a:pt x="42" y="72"/>
                        <a:pt x="42" y="72"/>
                      </a:cubicBezTo>
                      <a:cubicBezTo>
                        <a:pt x="42" y="73"/>
                        <a:pt x="43" y="73"/>
                        <a:pt x="43" y="73"/>
                      </a:cubicBezTo>
                      <a:cubicBezTo>
                        <a:pt x="43" y="73"/>
                        <a:pt x="44" y="73"/>
                        <a:pt x="43" y="73"/>
                      </a:cubicBezTo>
                      <a:cubicBezTo>
                        <a:pt x="44" y="73"/>
                        <a:pt x="44" y="73"/>
                        <a:pt x="44" y="74"/>
                      </a:cubicBezTo>
                      <a:cubicBezTo>
                        <a:pt x="44" y="73"/>
                        <a:pt x="44" y="73"/>
                        <a:pt x="44" y="73"/>
                      </a:cubicBezTo>
                      <a:cubicBezTo>
                        <a:pt x="44" y="73"/>
                        <a:pt x="44" y="73"/>
                        <a:pt x="43" y="73"/>
                      </a:cubicBezTo>
                      <a:cubicBezTo>
                        <a:pt x="43" y="73"/>
                        <a:pt x="44" y="73"/>
                        <a:pt x="44" y="72"/>
                      </a:cubicBezTo>
                      <a:cubicBezTo>
                        <a:pt x="44" y="72"/>
                        <a:pt x="43" y="72"/>
                        <a:pt x="43" y="72"/>
                      </a:cubicBezTo>
                      <a:cubicBezTo>
                        <a:pt x="43" y="72"/>
                        <a:pt x="43" y="72"/>
                        <a:pt x="43" y="73"/>
                      </a:cubicBezTo>
                      <a:cubicBezTo>
                        <a:pt x="43" y="73"/>
                        <a:pt x="43" y="72"/>
                        <a:pt x="42" y="72"/>
                      </a:cubicBezTo>
                      <a:cubicBezTo>
                        <a:pt x="42" y="71"/>
                        <a:pt x="44" y="72"/>
                        <a:pt x="43" y="71"/>
                      </a:cubicBezTo>
                      <a:cubicBezTo>
                        <a:pt x="43" y="71"/>
                        <a:pt x="43" y="71"/>
                        <a:pt x="43" y="71"/>
                      </a:cubicBezTo>
                      <a:cubicBezTo>
                        <a:pt x="43" y="71"/>
                        <a:pt x="43" y="72"/>
                        <a:pt x="43" y="72"/>
                      </a:cubicBezTo>
                      <a:cubicBezTo>
                        <a:pt x="43" y="71"/>
                        <a:pt x="43" y="71"/>
                        <a:pt x="43" y="71"/>
                      </a:cubicBezTo>
                      <a:cubicBezTo>
                        <a:pt x="43" y="71"/>
                        <a:pt x="43" y="71"/>
                        <a:pt x="43" y="71"/>
                      </a:cubicBezTo>
                      <a:cubicBezTo>
                        <a:pt x="42" y="71"/>
                        <a:pt x="42" y="72"/>
                        <a:pt x="42" y="71"/>
                      </a:cubicBezTo>
                      <a:cubicBezTo>
                        <a:pt x="42" y="71"/>
                        <a:pt x="42" y="71"/>
                        <a:pt x="41" y="71"/>
                      </a:cubicBezTo>
                      <a:cubicBezTo>
                        <a:pt x="42" y="72"/>
                        <a:pt x="41" y="72"/>
                        <a:pt x="41" y="72"/>
                      </a:cubicBezTo>
                      <a:cubicBezTo>
                        <a:pt x="41" y="72"/>
                        <a:pt x="41" y="72"/>
                        <a:pt x="41" y="72"/>
                      </a:cubicBezTo>
                      <a:cubicBezTo>
                        <a:pt x="41" y="71"/>
                        <a:pt x="42" y="71"/>
                        <a:pt x="42" y="71"/>
                      </a:cubicBezTo>
                      <a:cubicBezTo>
                        <a:pt x="42" y="70"/>
                        <a:pt x="42" y="70"/>
                        <a:pt x="43" y="70"/>
                      </a:cubicBezTo>
                      <a:cubicBezTo>
                        <a:pt x="43" y="70"/>
                        <a:pt x="43" y="70"/>
                        <a:pt x="43" y="70"/>
                      </a:cubicBezTo>
                      <a:cubicBezTo>
                        <a:pt x="43" y="70"/>
                        <a:pt x="43" y="70"/>
                        <a:pt x="43" y="70"/>
                      </a:cubicBezTo>
                      <a:cubicBezTo>
                        <a:pt x="44" y="71"/>
                        <a:pt x="43" y="70"/>
                        <a:pt x="43" y="71"/>
                      </a:cubicBezTo>
                      <a:cubicBezTo>
                        <a:pt x="43" y="71"/>
                        <a:pt x="43" y="71"/>
                        <a:pt x="43" y="71"/>
                      </a:cubicBezTo>
                      <a:cubicBezTo>
                        <a:pt x="44" y="71"/>
                        <a:pt x="43" y="71"/>
                        <a:pt x="43" y="71"/>
                      </a:cubicBezTo>
                      <a:cubicBezTo>
                        <a:pt x="44" y="71"/>
                        <a:pt x="44" y="71"/>
                        <a:pt x="44" y="71"/>
                      </a:cubicBezTo>
                      <a:cubicBezTo>
                        <a:pt x="44" y="71"/>
                        <a:pt x="44" y="71"/>
                        <a:pt x="44" y="71"/>
                      </a:cubicBezTo>
                      <a:cubicBezTo>
                        <a:pt x="44" y="71"/>
                        <a:pt x="44" y="71"/>
                        <a:pt x="44" y="70"/>
                      </a:cubicBezTo>
                      <a:cubicBezTo>
                        <a:pt x="44" y="70"/>
                        <a:pt x="45" y="71"/>
                        <a:pt x="44" y="70"/>
                      </a:cubicBezTo>
                      <a:cubicBezTo>
                        <a:pt x="44" y="71"/>
                        <a:pt x="45" y="71"/>
                        <a:pt x="45" y="70"/>
                      </a:cubicBezTo>
                      <a:cubicBezTo>
                        <a:pt x="45" y="71"/>
                        <a:pt x="45" y="70"/>
                        <a:pt x="45" y="71"/>
                      </a:cubicBezTo>
                      <a:cubicBezTo>
                        <a:pt x="45" y="71"/>
                        <a:pt x="45" y="71"/>
                        <a:pt x="45" y="71"/>
                      </a:cubicBezTo>
                      <a:cubicBezTo>
                        <a:pt x="44" y="71"/>
                        <a:pt x="45" y="71"/>
                        <a:pt x="45" y="71"/>
                      </a:cubicBezTo>
                      <a:cubicBezTo>
                        <a:pt x="45" y="71"/>
                        <a:pt x="45" y="71"/>
                        <a:pt x="45" y="71"/>
                      </a:cubicBezTo>
                      <a:cubicBezTo>
                        <a:pt x="45" y="71"/>
                        <a:pt x="45" y="71"/>
                        <a:pt x="45" y="71"/>
                      </a:cubicBezTo>
                      <a:cubicBezTo>
                        <a:pt x="44" y="71"/>
                        <a:pt x="44" y="72"/>
                        <a:pt x="44" y="72"/>
                      </a:cubicBezTo>
                      <a:cubicBezTo>
                        <a:pt x="44" y="72"/>
                        <a:pt x="44" y="72"/>
                        <a:pt x="44" y="72"/>
                      </a:cubicBezTo>
                      <a:cubicBezTo>
                        <a:pt x="44" y="72"/>
                        <a:pt x="44" y="72"/>
                        <a:pt x="44" y="73"/>
                      </a:cubicBezTo>
                      <a:cubicBezTo>
                        <a:pt x="44" y="73"/>
                        <a:pt x="44" y="72"/>
                        <a:pt x="44" y="73"/>
                      </a:cubicBezTo>
                      <a:cubicBezTo>
                        <a:pt x="44" y="73"/>
                        <a:pt x="44" y="73"/>
                        <a:pt x="44" y="73"/>
                      </a:cubicBezTo>
                      <a:cubicBezTo>
                        <a:pt x="45" y="73"/>
                        <a:pt x="44" y="73"/>
                        <a:pt x="45" y="73"/>
                      </a:cubicBezTo>
                      <a:cubicBezTo>
                        <a:pt x="44" y="73"/>
                        <a:pt x="44" y="72"/>
                        <a:pt x="45" y="72"/>
                      </a:cubicBezTo>
                      <a:cubicBezTo>
                        <a:pt x="45" y="72"/>
                        <a:pt x="45" y="73"/>
                        <a:pt x="45" y="73"/>
                      </a:cubicBezTo>
                      <a:cubicBezTo>
                        <a:pt x="45" y="73"/>
                        <a:pt x="45" y="72"/>
                        <a:pt x="45" y="72"/>
                      </a:cubicBezTo>
                      <a:cubicBezTo>
                        <a:pt x="45" y="72"/>
                        <a:pt x="45" y="72"/>
                        <a:pt x="45" y="72"/>
                      </a:cubicBezTo>
                      <a:cubicBezTo>
                        <a:pt x="44" y="72"/>
                        <a:pt x="44" y="72"/>
                        <a:pt x="44" y="72"/>
                      </a:cubicBezTo>
                      <a:cubicBezTo>
                        <a:pt x="44" y="72"/>
                        <a:pt x="44" y="72"/>
                        <a:pt x="44" y="71"/>
                      </a:cubicBezTo>
                      <a:cubicBezTo>
                        <a:pt x="44" y="72"/>
                        <a:pt x="44" y="72"/>
                        <a:pt x="44" y="72"/>
                      </a:cubicBezTo>
                      <a:cubicBezTo>
                        <a:pt x="45" y="72"/>
                        <a:pt x="45" y="72"/>
                        <a:pt x="45" y="72"/>
                      </a:cubicBezTo>
                      <a:cubicBezTo>
                        <a:pt x="45" y="71"/>
                        <a:pt x="45" y="72"/>
                        <a:pt x="45" y="71"/>
                      </a:cubicBezTo>
                      <a:cubicBezTo>
                        <a:pt x="46" y="72"/>
                        <a:pt x="46" y="71"/>
                        <a:pt x="47" y="71"/>
                      </a:cubicBezTo>
                      <a:cubicBezTo>
                        <a:pt x="47" y="71"/>
                        <a:pt x="47" y="71"/>
                        <a:pt x="46" y="70"/>
                      </a:cubicBezTo>
                      <a:cubicBezTo>
                        <a:pt x="47" y="71"/>
                        <a:pt x="47" y="70"/>
                        <a:pt x="47" y="71"/>
                      </a:cubicBezTo>
                      <a:cubicBezTo>
                        <a:pt x="47" y="71"/>
                        <a:pt x="47" y="71"/>
                        <a:pt x="47" y="71"/>
                      </a:cubicBezTo>
                      <a:cubicBezTo>
                        <a:pt x="48" y="71"/>
                        <a:pt x="48" y="71"/>
                        <a:pt x="48" y="71"/>
                      </a:cubicBezTo>
                      <a:cubicBezTo>
                        <a:pt x="48" y="71"/>
                        <a:pt x="48" y="71"/>
                        <a:pt x="48" y="70"/>
                      </a:cubicBezTo>
                      <a:cubicBezTo>
                        <a:pt x="47" y="70"/>
                        <a:pt x="47" y="71"/>
                        <a:pt x="47" y="70"/>
                      </a:cubicBezTo>
                      <a:cubicBezTo>
                        <a:pt x="47" y="70"/>
                        <a:pt x="47" y="70"/>
                        <a:pt x="48" y="70"/>
                      </a:cubicBezTo>
                      <a:cubicBezTo>
                        <a:pt x="48" y="70"/>
                        <a:pt x="48" y="70"/>
                        <a:pt x="48" y="71"/>
                      </a:cubicBezTo>
                      <a:cubicBezTo>
                        <a:pt x="48" y="70"/>
                        <a:pt x="48" y="71"/>
                        <a:pt x="48" y="71"/>
                      </a:cubicBezTo>
                      <a:cubicBezTo>
                        <a:pt x="48" y="71"/>
                        <a:pt x="48" y="71"/>
                        <a:pt x="48" y="70"/>
                      </a:cubicBezTo>
                      <a:cubicBezTo>
                        <a:pt x="48" y="70"/>
                        <a:pt x="48" y="71"/>
                        <a:pt x="48" y="70"/>
                      </a:cubicBezTo>
                      <a:cubicBezTo>
                        <a:pt x="48" y="70"/>
                        <a:pt x="48" y="69"/>
                        <a:pt x="49" y="69"/>
                      </a:cubicBezTo>
                      <a:cubicBezTo>
                        <a:pt x="49" y="69"/>
                        <a:pt x="49" y="69"/>
                        <a:pt x="49" y="69"/>
                      </a:cubicBezTo>
                      <a:cubicBezTo>
                        <a:pt x="49" y="70"/>
                        <a:pt x="49" y="70"/>
                        <a:pt x="49" y="70"/>
                      </a:cubicBezTo>
                      <a:cubicBezTo>
                        <a:pt x="49" y="70"/>
                        <a:pt x="49" y="70"/>
                        <a:pt x="48" y="70"/>
                      </a:cubicBezTo>
                      <a:cubicBezTo>
                        <a:pt x="48" y="70"/>
                        <a:pt x="49" y="70"/>
                        <a:pt x="48" y="70"/>
                      </a:cubicBezTo>
                      <a:cubicBezTo>
                        <a:pt x="48" y="70"/>
                        <a:pt x="48" y="70"/>
                        <a:pt x="48" y="70"/>
                      </a:cubicBezTo>
                      <a:cubicBezTo>
                        <a:pt x="49" y="70"/>
                        <a:pt x="49" y="70"/>
                        <a:pt x="50" y="69"/>
                      </a:cubicBezTo>
                      <a:cubicBezTo>
                        <a:pt x="49" y="69"/>
                        <a:pt x="49" y="69"/>
                        <a:pt x="49" y="69"/>
                      </a:cubicBezTo>
                      <a:cubicBezTo>
                        <a:pt x="49" y="69"/>
                        <a:pt x="49" y="69"/>
                        <a:pt x="49" y="69"/>
                      </a:cubicBezTo>
                      <a:cubicBezTo>
                        <a:pt x="49" y="69"/>
                        <a:pt x="49" y="69"/>
                        <a:pt x="49" y="69"/>
                      </a:cubicBezTo>
                      <a:cubicBezTo>
                        <a:pt x="49" y="69"/>
                        <a:pt x="49" y="69"/>
                        <a:pt x="49" y="69"/>
                      </a:cubicBezTo>
                      <a:cubicBezTo>
                        <a:pt x="49" y="69"/>
                        <a:pt x="49" y="69"/>
                        <a:pt x="50" y="68"/>
                      </a:cubicBezTo>
                      <a:cubicBezTo>
                        <a:pt x="49" y="68"/>
                        <a:pt x="49" y="68"/>
                        <a:pt x="49" y="68"/>
                      </a:cubicBezTo>
                      <a:cubicBezTo>
                        <a:pt x="49" y="68"/>
                        <a:pt x="49" y="68"/>
                        <a:pt x="49" y="68"/>
                      </a:cubicBezTo>
                      <a:cubicBezTo>
                        <a:pt x="49" y="68"/>
                        <a:pt x="49" y="68"/>
                        <a:pt x="49" y="68"/>
                      </a:cubicBezTo>
                      <a:cubicBezTo>
                        <a:pt x="49" y="68"/>
                        <a:pt x="49" y="68"/>
                        <a:pt x="50" y="68"/>
                      </a:cubicBezTo>
                      <a:cubicBezTo>
                        <a:pt x="50" y="68"/>
                        <a:pt x="50" y="68"/>
                        <a:pt x="50" y="68"/>
                      </a:cubicBezTo>
                      <a:cubicBezTo>
                        <a:pt x="50" y="68"/>
                        <a:pt x="50" y="68"/>
                        <a:pt x="50" y="67"/>
                      </a:cubicBezTo>
                      <a:cubicBezTo>
                        <a:pt x="50" y="67"/>
                        <a:pt x="51" y="68"/>
                        <a:pt x="51" y="68"/>
                      </a:cubicBezTo>
                      <a:cubicBezTo>
                        <a:pt x="51" y="68"/>
                        <a:pt x="51" y="68"/>
                        <a:pt x="51" y="68"/>
                      </a:cubicBezTo>
                      <a:cubicBezTo>
                        <a:pt x="51" y="68"/>
                        <a:pt x="51" y="68"/>
                        <a:pt x="51" y="68"/>
                      </a:cubicBezTo>
                      <a:cubicBezTo>
                        <a:pt x="51" y="67"/>
                        <a:pt x="52" y="67"/>
                        <a:pt x="53" y="67"/>
                      </a:cubicBezTo>
                      <a:cubicBezTo>
                        <a:pt x="52" y="66"/>
                        <a:pt x="52" y="67"/>
                        <a:pt x="52" y="66"/>
                      </a:cubicBezTo>
                      <a:cubicBezTo>
                        <a:pt x="53" y="66"/>
                        <a:pt x="52" y="66"/>
                        <a:pt x="53" y="66"/>
                      </a:cubicBezTo>
                      <a:cubicBezTo>
                        <a:pt x="53" y="67"/>
                        <a:pt x="53" y="67"/>
                        <a:pt x="53" y="67"/>
                      </a:cubicBezTo>
                      <a:cubicBezTo>
                        <a:pt x="53" y="67"/>
                        <a:pt x="53" y="67"/>
                        <a:pt x="53" y="67"/>
                      </a:cubicBezTo>
                      <a:cubicBezTo>
                        <a:pt x="53" y="67"/>
                        <a:pt x="53" y="67"/>
                        <a:pt x="53" y="67"/>
                      </a:cubicBezTo>
                      <a:cubicBezTo>
                        <a:pt x="53" y="67"/>
                        <a:pt x="53" y="67"/>
                        <a:pt x="53" y="67"/>
                      </a:cubicBezTo>
                      <a:cubicBezTo>
                        <a:pt x="52" y="67"/>
                        <a:pt x="52" y="67"/>
                        <a:pt x="52" y="67"/>
                      </a:cubicBezTo>
                      <a:cubicBezTo>
                        <a:pt x="52" y="67"/>
                        <a:pt x="53" y="67"/>
                        <a:pt x="53" y="67"/>
                      </a:cubicBezTo>
                      <a:cubicBezTo>
                        <a:pt x="53" y="67"/>
                        <a:pt x="53" y="68"/>
                        <a:pt x="52" y="68"/>
                      </a:cubicBezTo>
                      <a:cubicBezTo>
                        <a:pt x="52" y="67"/>
                        <a:pt x="51" y="68"/>
                        <a:pt x="51" y="68"/>
                      </a:cubicBezTo>
                      <a:cubicBezTo>
                        <a:pt x="51" y="69"/>
                        <a:pt x="51" y="68"/>
                        <a:pt x="51" y="68"/>
                      </a:cubicBezTo>
                      <a:cubicBezTo>
                        <a:pt x="52" y="69"/>
                        <a:pt x="51" y="69"/>
                        <a:pt x="51" y="69"/>
                      </a:cubicBezTo>
                      <a:cubicBezTo>
                        <a:pt x="51" y="69"/>
                        <a:pt x="51" y="69"/>
                        <a:pt x="52" y="69"/>
                      </a:cubicBezTo>
                      <a:cubicBezTo>
                        <a:pt x="52" y="69"/>
                        <a:pt x="51" y="68"/>
                        <a:pt x="52" y="68"/>
                      </a:cubicBezTo>
                      <a:cubicBezTo>
                        <a:pt x="52" y="68"/>
                        <a:pt x="52" y="69"/>
                        <a:pt x="52" y="68"/>
                      </a:cubicBezTo>
                      <a:cubicBezTo>
                        <a:pt x="53" y="69"/>
                        <a:pt x="52" y="68"/>
                        <a:pt x="52" y="69"/>
                      </a:cubicBezTo>
                      <a:cubicBezTo>
                        <a:pt x="52" y="69"/>
                        <a:pt x="53" y="68"/>
                        <a:pt x="53" y="68"/>
                      </a:cubicBezTo>
                      <a:cubicBezTo>
                        <a:pt x="52" y="68"/>
                        <a:pt x="53" y="68"/>
                        <a:pt x="53" y="68"/>
                      </a:cubicBezTo>
                      <a:cubicBezTo>
                        <a:pt x="53" y="68"/>
                        <a:pt x="53" y="68"/>
                        <a:pt x="53" y="68"/>
                      </a:cubicBezTo>
                      <a:cubicBezTo>
                        <a:pt x="53" y="68"/>
                        <a:pt x="53" y="68"/>
                        <a:pt x="53" y="68"/>
                      </a:cubicBezTo>
                      <a:cubicBezTo>
                        <a:pt x="53" y="68"/>
                        <a:pt x="53" y="68"/>
                        <a:pt x="53" y="68"/>
                      </a:cubicBezTo>
                      <a:cubicBezTo>
                        <a:pt x="53" y="68"/>
                        <a:pt x="53" y="68"/>
                        <a:pt x="53" y="68"/>
                      </a:cubicBezTo>
                      <a:cubicBezTo>
                        <a:pt x="54" y="68"/>
                        <a:pt x="53" y="67"/>
                        <a:pt x="54" y="66"/>
                      </a:cubicBezTo>
                      <a:cubicBezTo>
                        <a:pt x="54" y="66"/>
                        <a:pt x="54" y="66"/>
                        <a:pt x="53" y="66"/>
                      </a:cubicBezTo>
                      <a:cubicBezTo>
                        <a:pt x="53" y="66"/>
                        <a:pt x="54" y="66"/>
                        <a:pt x="54" y="66"/>
                      </a:cubicBezTo>
                      <a:cubicBezTo>
                        <a:pt x="54" y="66"/>
                        <a:pt x="53" y="66"/>
                        <a:pt x="53" y="66"/>
                      </a:cubicBezTo>
                      <a:cubicBezTo>
                        <a:pt x="53" y="66"/>
                        <a:pt x="53" y="66"/>
                        <a:pt x="53" y="66"/>
                      </a:cubicBezTo>
                      <a:cubicBezTo>
                        <a:pt x="53" y="66"/>
                        <a:pt x="53" y="65"/>
                        <a:pt x="53" y="65"/>
                      </a:cubicBezTo>
                      <a:cubicBezTo>
                        <a:pt x="53" y="65"/>
                        <a:pt x="53" y="65"/>
                        <a:pt x="53" y="65"/>
                      </a:cubicBezTo>
                      <a:cubicBezTo>
                        <a:pt x="53" y="65"/>
                        <a:pt x="53" y="65"/>
                        <a:pt x="52" y="65"/>
                      </a:cubicBezTo>
                      <a:cubicBezTo>
                        <a:pt x="52" y="65"/>
                        <a:pt x="52" y="66"/>
                        <a:pt x="52" y="65"/>
                      </a:cubicBezTo>
                      <a:cubicBezTo>
                        <a:pt x="52" y="65"/>
                        <a:pt x="52" y="65"/>
                        <a:pt x="52" y="65"/>
                      </a:cubicBezTo>
                      <a:cubicBezTo>
                        <a:pt x="52" y="65"/>
                        <a:pt x="51" y="65"/>
                        <a:pt x="51" y="65"/>
                      </a:cubicBezTo>
                      <a:cubicBezTo>
                        <a:pt x="51" y="65"/>
                        <a:pt x="51" y="65"/>
                        <a:pt x="51" y="65"/>
                      </a:cubicBezTo>
                      <a:cubicBezTo>
                        <a:pt x="51" y="65"/>
                        <a:pt x="51" y="65"/>
                        <a:pt x="51" y="65"/>
                      </a:cubicBezTo>
                      <a:cubicBezTo>
                        <a:pt x="51" y="65"/>
                        <a:pt x="51" y="65"/>
                        <a:pt x="51" y="65"/>
                      </a:cubicBezTo>
                      <a:cubicBezTo>
                        <a:pt x="51" y="65"/>
                        <a:pt x="51" y="66"/>
                        <a:pt x="51" y="66"/>
                      </a:cubicBezTo>
                      <a:cubicBezTo>
                        <a:pt x="51" y="66"/>
                        <a:pt x="51" y="66"/>
                        <a:pt x="51" y="66"/>
                      </a:cubicBezTo>
                      <a:cubicBezTo>
                        <a:pt x="51" y="66"/>
                        <a:pt x="51" y="66"/>
                        <a:pt x="51" y="66"/>
                      </a:cubicBezTo>
                      <a:cubicBezTo>
                        <a:pt x="51" y="66"/>
                        <a:pt x="51" y="66"/>
                        <a:pt x="51" y="66"/>
                      </a:cubicBezTo>
                      <a:cubicBezTo>
                        <a:pt x="51" y="66"/>
                        <a:pt x="51" y="66"/>
                        <a:pt x="51" y="66"/>
                      </a:cubicBezTo>
                      <a:cubicBezTo>
                        <a:pt x="51" y="66"/>
                        <a:pt x="51" y="66"/>
                        <a:pt x="50" y="66"/>
                      </a:cubicBezTo>
                      <a:cubicBezTo>
                        <a:pt x="50" y="66"/>
                        <a:pt x="50" y="66"/>
                        <a:pt x="50" y="67"/>
                      </a:cubicBezTo>
                      <a:cubicBezTo>
                        <a:pt x="50" y="66"/>
                        <a:pt x="50" y="67"/>
                        <a:pt x="50" y="66"/>
                      </a:cubicBezTo>
                      <a:cubicBezTo>
                        <a:pt x="50" y="66"/>
                        <a:pt x="50" y="66"/>
                        <a:pt x="50" y="66"/>
                      </a:cubicBezTo>
                      <a:cubicBezTo>
                        <a:pt x="50" y="66"/>
                        <a:pt x="50" y="66"/>
                        <a:pt x="50" y="66"/>
                      </a:cubicBezTo>
                      <a:cubicBezTo>
                        <a:pt x="50" y="66"/>
                        <a:pt x="50" y="66"/>
                        <a:pt x="50" y="66"/>
                      </a:cubicBezTo>
                      <a:cubicBezTo>
                        <a:pt x="50" y="66"/>
                        <a:pt x="49" y="66"/>
                        <a:pt x="49" y="66"/>
                      </a:cubicBezTo>
                      <a:cubicBezTo>
                        <a:pt x="49" y="66"/>
                        <a:pt x="49" y="66"/>
                        <a:pt x="49" y="66"/>
                      </a:cubicBezTo>
                      <a:cubicBezTo>
                        <a:pt x="49" y="66"/>
                        <a:pt x="49" y="66"/>
                        <a:pt x="48" y="66"/>
                      </a:cubicBezTo>
                      <a:cubicBezTo>
                        <a:pt x="48" y="66"/>
                        <a:pt x="48" y="66"/>
                        <a:pt x="48" y="66"/>
                      </a:cubicBezTo>
                      <a:cubicBezTo>
                        <a:pt x="48" y="66"/>
                        <a:pt x="48" y="65"/>
                        <a:pt x="48" y="65"/>
                      </a:cubicBezTo>
                      <a:cubicBezTo>
                        <a:pt x="49" y="65"/>
                        <a:pt x="49" y="65"/>
                        <a:pt x="49" y="65"/>
                      </a:cubicBezTo>
                      <a:cubicBezTo>
                        <a:pt x="49" y="65"/>
                        <a:pt x="49" y="65"/>
                        <a:pt x="49" y="65"/>
                      </a:cubicBezTo>
                      <a:cubicBezTo>
                        <a:pt x="49" y="65"/>
                        <a:pt x="49" y="65"/>
                        <a:pt x="48" y="65"/>
                      </a:cubicBezTo>
                      <a:cubicBezTo>
                        <a:pt x="48" y="65"/>
                        <a:pt x="48" y="65"/>
                        <a:pt x="48" y="65"/>
                      </a:cubicBezTo>
                      <a:cubicBezTo>
                        <a:pt x="48" y="65"/>
                        <a:pt x="48" y="65"/>
                        <a:pt x="48" y="65"/>
                      </a:cubicBezTo>
                      <a:cubicBezTo>
                        <a:pt x="48" y="66"/>
                        <a:pt x="47" y="66"/>
                        <a:pt x="48" y="66"/>
                      </a:cubicBezTo>
                      <a:cubicBezTo>
                        <a:pt x="48" y="66"/>
                        <a:pt x="48" y="66"/>
                        <a:pt x="48" y="66"/>
                      </a:cubicBezTo>
                      <a:cubicBezTo>
                        <a:pt x="48" y="66"/>
                        <a:pt x="48" y="66"/>
                        <a:pt x="48" y="66"/>
                      </a:cubicBezTo>
                      <a:cubicBezTo>
                        <a:pt x="49" y="66"/>
                        <a:pt x="48" y="66"/>
                        <a:pt x="48" y="67"/>
                      </a:cubicBezTo>
                      <a:cubicBezTo>
                        <a:pt x="48" y="67"/>
                        <a:pt x="48" y="67"/>
                        <a:pt x="48" y="67"/>
                      </a:cubicBezTo>
                      <a:cubicBezTo>
                        <a:pt x="47" y="65"/>
                        <a:pt x="47" y="66"/>
                        <a:pt x="47" y="67"/>
                      </a:cubicBezTo>
                      <a:cubicBezTo>
                        <a:pt x="47" y="67"/>
                        <a:pt x="47" y="67"/>
                        <a:pt x="46" y="67"/>
                      </a:cubicBezTo>
                      <a:cubicBezTo>
                        <a:pt x="46" y="68"/>
                        <a:pt x="46" y="67"/>
                        <a:pt x="46" y="68"/>
                      </a:cubicBezTo>
                      <a:cubicBezTo>
                        <a:pt x="45" y="67"/>
                        <a:pt x="46" y="67"/>
                        <a:pt x="46" y="67"/>
                      </a:cubicBezTo>
                      <a:cubicBezTo>
                        <a:pt x="46" y="67"/>
                        <a:pt x="46" y="67"/>
                        <a:pt x="46" y="67"/>
                      </a:cubicBezTo>
                      <a:cubicBezTo>
                        <a:pt x="46" y="67"/>
                        <a:pt x="46" y="67"/>
                        <a:pt x="46" y="67"/>
                      </a:cubicBezTo>
                      <a:cubicBezTo>
                        <a:pt x="46" y="67"/>
                        <a:pt x="46" y="67"/>
                        <a:pt x="46" y="67"/>
                      </a:cubicBezTo>
                      <a:cubicBezTo>
                        <a:pt x="46" y="67"/>
                        <a:pt x="46" y="67"/>
                        <a:pt x="46" y="66"/>
                      </a:cubicBezTo>
                      <a:cubicBezTo>
                        <a:pt x="46" y="66"/>
                        <a:pt x="46" y="67"/>
                        <a:pt x="46" y="66"/>
                      </a:cubicBezTo>
                      <a:cubicBezTo>
                        <a:pt x="46" y="66"/>
                        <a:pt x="46" y="66"/>
                        <a:pt x="46" y="66"/>
                      </a:cubicBezTo>
                      <a:cubicBezTo>
                        <a:pt x="46" y="66"/>
                        <a:pt x="46" y="66"/>
                        <a:pt x="46" y="66"/>
                      </a:cubicBezTo>
                      <a:cubicBezTo>
                        <a:pt x="46" y="66"/>
                        <a:pt x="46" y="66"/>
                        <a:pt x="46" y="66"/>
                      </a:cubicBezTo>
                      <a:cubicBezTo>
                        <a:pt x="46" y="66"/>
                        <a:pt x="46" y="66"/>
                        <a:pt x="46" y="66"/>
                      </a:cubicBezTo>
                      <a:cubicBezTo>
                        <a:pt x="47" y="66"/>
                        <a:pt x="46" y="66"/>
                        <a:pt x="47" y="66"/>
                      </a:cubicBezTo>
                      <a:cubicBezTo>
                        <a:pt x="47" y="66"/>
                        <a:pt x="47" y="66"/>
                        <a:pt x="46" y="66"/>
                      </a:cubicBezTo>
                      <a:cubicBezTo>
                        <a:pt x="47" y="66"/>
                        <a:pt x="47" y="66"/>
                        <a:pt x="47" y="65"/>
                      </a:cubicBezTo>
                      <a:cubicBezTo>
                        <a:pt x="47" y="65"/>
                        <a:pt x="47" y="66"/>
                        <a:pt x="47" y="66"/>
                      </a:cubicBezTo>
                      <a:cubicBezTo>
                        <a:pt x="47" y="65"/>
                        <a:pt x="47" y="65"/>
                        <a:pt x="46" y="65"/>
                      </a:cubicBezTo>
                      <a:cubicBezTo>
                        <a:pt x="46" y="65"/>
                        <a:pt x="46" y="65"/>
                        <a:pt x="47" y="65"/>
                      </a:cubicBezTo>
                      <a:cubicBezTo>
                        <a:pt x="46" y="65"/>
                        <a:pt x="46" y="66"/>
                        <a:pt x="46" y="66"/>
                      </a:cubicBezTo>
                      <a:cubicBezTo>
                        <a:pt x="46" y="65"/>
                        <a:pt x="46" y="65"/>
                        <a:pt x="46" y="65"/>
                      </a:cubicBezTo>
                      <a:cubicBezTo>
                        <a:pt x="46" y="65"/>
                        <a:pt x="46" y="65"/>
                        <a:pt x="46" y="65"/>
                      </a:cubicBezTo>
                      <a:cubicBezTo>
                        <a:pt x="46" y="65"/>
                        <a:pt x="45" y="65"/>
                        <a:pt x="46" y="66"/>
                      </a:cubicBezTo>
                      <a:cubicBezTo>
                        <a:pt x="46" y="66"/>
                        <a:pt x="46" y="66"/>
                        <a:pt x="46" y="66"/>
                      </a:cubicBezTo>
                      <a:cubicBezTo>
                        <a:pt x="45" y="65"/>
                        <a:pt x="45" y="65"/>
                        <a:pt x="45" y="65"/>
                      </a:cubicBezTo>
                      <a:cubicBezTo>
                        <a:pt x="45" y="65"/>
                        <a:pt x="45" y="65"/>
                        <a:pt x="45" y="66"/>
                      </a:cubicBezTo>
                      <a:cubicBezTo>
                        <a:pt x="45" y="66"/>
                        <a:pt x="45" y="66"/>
                        <a:pt x="45" y="66"/>
                      </a:cubicBezTo>
                      <a:cubicBezTo>
                        <a:pt x="45" y="66"/>
                        <a:pt x="45" y="66"/>
                        <a:pt x="45" y="66"/>
                      </a:cubicBezTo>
                      <a:cubicBezTo>
                        <a:pt x="45" y="66"/>
                        <a:pt x="45" y="66"/>
                        <a:pt x="45" y="65"/>
                      </a:cubicBezTo>
                      <a:cubicBezTo>
                        <a:pt x="45" y="65"/>
                        <a:pt x="45" y="65"/>
                        <a:pt x="45" y="65"/>
                      </a:cubicBezTo>
                      <a:cubicBezTo>
                        <a:pt x="44" y="65"/>
                        <a:pt x="44" y="65"/>
                        <a:pt x="44" y="65"/>
                      </a:cubicBezTo>
                      <a:cubicBezTo>
                        <a:pt x="44" y="65"/>
                        <a:pt x="44" y="65"/>
                        <a:pt x="44" y="65"/>
                      </a:cubicBezTo>
                      <a:cubicBezTo>
                        <a:pt x="44" y="64"/>
                        <a:pt x="44" y="65"/>
                        <a:pt x="44" y="65"/>
                      </a:cubicBezTo>
                      <a:cubicBezTo>
                        <a:pt x="43" y="64"/>
                        <a:pt x="44" y="64"/>
                        <a:pt x="45" y="64"/>
                      </a:cubicBezTo>
                      <a:cubicBezTo>
                        <a:pt x="45" y="64"/>
                        <a:pt x="45" y="64"/>
                        <a:pt x="45" y="64"/>
                      </a:cubicBezTo>
                      <a:cubicBezTo>
                        <a:pt x="45" y="63"/>
                        <a:pt x="45" y="63"/>
                        <a:pt x="45" y="62"/>
                      </a:cubicBezTo>
                      <a:cubicBezTo>
                        <a:pt x="45" y="63"/>
                        <a:pt x="46" y="63"/>
                        <a:pt x="46" y="63"/>
                      </a:cubicBezTo>
                      <a:cubicBezTo>
                        <a:pt x="46" y="63"/>
                        <a:pt x="46" y="63"/>
                        <a:pt x="45" y="63"/>
                      </a:cubicBezTo>
                      <a:cubicBezTo>
                        <a:pt x="45" y="63"/>
                        <a:pt x="46" y="63"/>
                        <a:pt x="45" y="63"/>
                      </a:cubicBezTo>
                      <a:cubicBezTo>
                        <a:pt x="46" y="64"/>
                        <a:pt x="46" y="63"/>
                        <a:pt x="46" y="63"/>
                      </a:cubicBezTo>
                      <a:cubicBezTo>
                        <a:pt x="46" y="63"/>
                        <a:pt x="46" y="63"/>
                        <a:pt x="46" y="64"/>
                      </a:cubicBezTo>
                      <a:cubicBezTo>
                        <a:pt x="46" y="63"/>
                        <a:pt x="46" y="63"/>
                        <a:pt x="47" y="64"/>
                      </a:cubicBezTo>
                      <a:cubicBezTo>
                        <a:pt x="47" y="63"/>
                        <a:pt x="47" y="63"/>
                        <a:pt x="47" y="63"/>
                      </a:cubicBezTo>
                      <a:cubicBezTo>
                        <a:pt x="47" y="63"/>
                        <a:pt x="48" y="63"/>
                        <a:pt x="48" y="63"/>
                      </a:cubicBezTo>
                      <a:cubicBezTo>
                        <a:pt x="48" y="63"/>
                        <a:pt x="48" y="63"/>
                        <a:pt x="48" y="63"/>
                      </a:cubicBezTo>
                      <a:cubicBezTo>
                        <a:pt x="47" y="62"/>
                        <a:pt x="47" y="63"/>
                        <a:pt x="47" y="63"/>
                      </a:cubicBezTo>
                      <a:cubicBezTo>
                        <a:pt x="47" y="62"/>
                        <a:pt x="47" y="62"/>
                        <a:pt x="48" y="62"/>
                      </a:cubicBezTo>
                      <a:cubicBezTo>
                        <a:pt x="48" y="62"/>
                        <a:pt x="48" y="62"/>
                        <a:pt x="47" y="62"/>
                      </a:cubicBezTo>
                      <a:cubicBezTo>
                        <a:pt x="48" y="62"/>
                        <a:pt x="48" y="62"/>
                        <a:pt x="48" y="62"/>
                      </a:cubicBezTo>
                      <a:cubicBezTo>
                        <a:pt x="48" y="62"/>
                        <a:pt x="48" y="62"/>
                        <a:pt x="48" y="62"/>
                      </a:cubicBezTo>
                      <a:cubicBezTo>
                        <a:pt x="48" y="62"/>
                        <a:pt x="48" y="62"/>
                        <a:pt x="48" y="63"/>
                      </a:cubicBezTo>
                      <a:cubicBezTo>
                        <a:pt x="48" y="63"/>
                        <a:pt x="48" y="64"/>
                        <a:pt x="48" y="64"/>
                      </a:cubicBezTo>
                      <a:cubicBezTo>
                        <a:pt x="47" y="63"/>
                        <a:pt x="48" y="64"/>
                        <a:pt x="48" y="64"/>
                      </a:cubicBezTo>
                      <a:cubicBezTo>
                        <a:pt x="48" y="64"/>
                        <a:pt x="48" y="64"/>
                        <a:pt x="48" y="64"/>
                      </a:cubicBezTo>
                      <a:cubicBezTo>
                        <a:pt x="48" y="64"/>
                        <a:pt x="48" y="64"/>
                        <a:pt x="48" y="64"/>
                      </a:cubicBezTo>
                      <a:cubicBezTo>
                        <a:pt x="48" y="64"/>
                        <a:pt x="48" y="64"/>
                        <a:pt x="48" y="65"/>
                      </a:cubicBezTo>
                      <a:cubicBezTo>
                        <a:pt x="48" y="65"/>
                        <a:pt x="48" y="65"/>
                        <a:pt x="48" y="65"/>
                      </a:cubicBezTo>
                      <a:cubicBezTo>
                        <a:pt x="49" y="65"/>
                        <a:pt x="49" y="65"/>
                        <a:pt x="49" y="65"/>
                      </a:cubicBezTo>
                      <a:cubicBezTo>
                        <a:pt x="49" y="65"/>
                        <a:pt x="49" y="65"/>
                        <a:pt x="49" y="65"/>
                      </a:cubicBezTo>
                      <a:cubicBezTo>
                        <a:pt x="49" y="65"/>
                        <a:pt x="49" y="65"/>
                        <a:pt x="49" y="65"/>
                      </a:cubicBezTo>
                      <a:cubicBezTo>
                        <a:pt x="49" y="65"/>
                        <a:pt x="49" y="64"/>
                        <a:pt x="48" y="64"/>
                      </a:cubicBezTo>
                      <a:cubicBezTo>
                        <a:pt x="48" y="64"/>
                        <a:pt x="49" y="64"/>
                        <a:pt x="49" y="64"/>
                      </a:cubicBezTo>
                      <a:cubicBezTo>
                        <a:pt x="49" y="64"/>
                        <a:pt x="49" y="64"/>
                        <a:pt x="49" y="65"/>
                      </a:cubicBezTo>
                      <a:cubicBezTo>
                        <a:pt x="49" y="65"/>
                        <a:pt x="49" y="65"/>
                        <a:pt x="49" y="64"/>
                      </a:cubicBezTo>
                      <a:cubicBezTo>
                        <a:pt x="49" y="64"/>
                        <a:pt x="49" y="64"/>
                        <a:pt x="49" y="64"/>
                      </a:cubicBezTo>
                      <a:cubicBezTo>
                        <a:pt x="49" y="64"/>
                        <a:pt x="48" y="63"/>
                        <a:pt x="48" y="63"/>
                      </a:cubicBezTo>
                      <a:cubicBezTo>
                        <a:pt x="48" y="63"/>
                        <a:pt x="49" y="63"/>
                        <a:pt x="49" y="63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64"/>
                        <a:pt x="49" y="63"/>
                        <a:pt x="49" y="63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62"/>
                        <a:pt x="50" y="62"/>
                        <a:pt x="50" y="62"/>
                      </a:cubicBezTo>
                      <a:cubicBezTo>
                        <a:pt x="49" y="61"/>
                        <a:pt x="50" y="61"/>
                        <a:pt x="51" y="61"/>
                      </a:cubicBezTo>
                      <a:cubicBezTo>
                        <a:pt x="51" y="62"/>
                        <a:pt x="50" y="61"/>
                        <a:pt x="50" y="62"/>
                      </a:cubicBezTo>
                      <a:cubicBezTo>
                        <a:pt x="50" y="62"/>
                        <a:pt x="51" y="62"/>
                        <a:pt x="51" y="62"/>
                      </a:cubicBezTo>
                      <a:cubicBezTo>
                        <a:pt x="50" y="62"/>
                        <a:pt x="51" y="62"/>
                        <a:pt x="51" y="62"/>
                      </a:cubicBezTo>
                      <a:cubicBezTo>
                        <a:pt x="51" y="63"/>
                        <a:pt x="51" y="63"/>
                        <a:pt x="51" y="62"/>
                      </a:cubicBezTo>
                      <a:cubicBezTo>
                        <a:pt x="51" y="62"/>
                        <a:pt x="51" y="62"/>
                        <a:pt x="51" y="63"/>
                      </a:cubicBezTo>
                      <a:cubicBezTo>
                        <a:pt x="51" y="63"/>
                        <a:pt x="51" y="63"/>
                        <a:pt x="51" y="63"/>
                      </a:cubicBezTo>
                      <a:cubicBezTo>
                        <a:pt x="51" y="63"/>
                        <a:pt x="51" y="62"/>
                        <a:pt x="50" y="62"/>
                      </a:cubicBezTo>
                      <a:cubicBezTo>
                        <a:pt x="50" y="62"/>
                        <a:pt x="50" y="62"/>
                        <a:pt x="50" y="62"/>
                      </a:cubicBezTo>
                      <a:cubicBezTo>
                        <a:pt x="50" y="62"/>
                        <a:pt x="50" y="63"/>
                        <a:pt x="49" y="62"/>
                      </a:cubicBezTo>
                      <a:cubicBezTo>
                        <a:pt x="49" y="63"/>
                        <a:pt x="50" y="63"/>
                        <a:pt x="49" y="64"/>
                      </a:cubicBezTo>
                      <a:cubicBezTo>
                        <a:pt x="49" y="64"/>
                        <a:pt x="50" y="64"/>
                        <a:pt x="50" y="64"/>
                      </a:cubicBezTo>
                      <a:cubicBezTo>
                        <a:pt x="50" y="64"/>
                        <a:pt x="50" y="63"/>
                        <a:pt x="49" y="63"/>
                      </a:cubicBezTo>
                      <a:cubicBezTo>
                        <a:pt x="50" y="63"/>
                        <a:pt x="50" y="63"/>
                        <a:pt x="50" y="63"/>
                      </a:cubicBezTo>
                      <a:cubicBezTo>
                        <a:pt x="50" y="63"/>
                        <a:pt x="50" y="63"/>
                        <a:pt x="50" y="63"/>
                      </a:cubicBezTo>
                      <a:cubicBezTo>
                        <a:pt x="50" y="63"/>
                        <a:pt x="50" y="63"/>
                        <a:pt x="51" y="64"/>
                      </a:cubicBezTo>
                      <a:cubicBezTo>
                        <a:pt x="51" y="63"/>
                        <a:pt x="51" y="63"/>
                        <a:pt x="51" y="63"/>
                      </a:cubicBezTo>
                      <a:cubicBezTo>
                        <a:pt x="51" y="63"/>
                        <a:pt x="51" y="63"/>
                        <a:pt x="51" y="63"/>
                      </a:cubicBezTo>
                      <a:cubicBezTo>
                        <a:pt x="51" y="63"/>
                        <a:pt x="51" y="63"/>
                        <a:pt x="51" y="63"/>
                      </a:cubicBezTo>
                      <a:cubicBezTo>
                        <a:pt x="52" y="63"/>
                        <a:pt x="51" y="63"/>
                        <a:pt x="51" y="63"/>
                      </a:cubicBezTo>
                      <a:cubicBezTo>
                        <a:pt x="52" y="63"/>
                        <a:pt x="52" y="63"/>
                        <a:pt x="52" y="63"/>
                      </a:cubicBezTo>
                      <a:cubicBezTo>
                        <a:pt x="52" y="63"/>
                        <a:pt x="52" y="63"/>
                        <a:pt x="51" y="62"/>
                      </a:cubicBezTo>
                      <a:cubicBezTo>
                        <a:pt x="52" y="62"/>
                        <a:pt x="52" y="62"/>
                        <a:pt x="52" y="62"/>
                      </a:cubicBezTo>
                      <a:cubicBezTo>
                        <a:pt x="52" y="62"/>
                        <a:pt x="52" y="63"/>
                        <a:pt x="52" y="63"/>
                      </a:cubicBezTo>
                      <a:cubicBezTo>
                        <a:pt x="52" y="63"/>
                        <a:pt x="52" y="63"/>
                        <a:pt x="52" y="62"/>
                      </a:cubicBezTo>
                      <a:cubicBezTo>
                        <a:pt x="53" y="63"/>
                        <a:pt x="52" y="63"/>
                        <a:pt x="52" y="64"/>
                      </a:cubicBezTo>
                      <a:cubicBezTo>
                        <a:pt x="52" y="64"/>
                        <a:pt x="51" y="64"/>
                        <a:pt x="51" y="64"/>
                      </a:cubicBezTo>
                      <a:cubicBezTo>
                        <a:pt x="51" y="64"/>
                        <a:pt x="51" y="64"/>
                        <a:pt x="51" y="64"/>
                      </a:cubicBezTo>
                      <a:cubicBezTo>
                        <a:pt x="51" y="64"/>
                        <a:pt x="51" y="64"/>
                        <a:pt x="52" y="64"/>
                      </a:cubicBezTo>
                      <a:cubicBezTo>
                        <a:pt x="51" y="64"/>
                        <a:pt x="51" y="64"/>
                        <a:pt x="51" y="64"/>
                      </a:cubicBezTo>
                      <a:cubicBezTo>
                        <a:pt x="52" y="65"/>
                        <a:pt x="52" y="64"/>
                        <a:pt x="52" y="63"/>
                      </a:cubicBezTo>
                      <a:cubicBezTo>
                        <a:pt x="52" y="63"/>
                        <a:pt x="53" y="64"/>
                        <a:pt x="53" y="64"/>
                      </a:cubicBezTo>
                      <a:cubicBezTo>
                        <a:pt x="53" y="64"/>
                        <a:pt x="53" y="64"/>
                        <a:pt x="53" y="64"/>
                      </a:cubicBezTo>
                      <a:cubicBezTo>
                        <a:pt x="53" y="64"/>
                        <a:pt x="53" y="64"/>
                        <a:pt x="54" y="64"/>
                      </a:cubicBezTo>
                      <a:cubicBezTo>
                        <a:pt x="54" y="64"/>
                        <a:pt x="53" y="64"/>
                        <a:pt x="53" y="64"/>
                      </a:cubicBezTo>
                      <a:cubicBezTo>
                        <a:pt x="54" y="63"/>
                        <a:pt x="54" y="63"/>
                        <a:pt x="54" y="63"/>
                      </a:cubicBezTo>
                      <a:cubicBezTo>
                        <a:pt x="54" y="64"/>
                        <a:pt x="54" y="64"/>
                        <a:pt x="54" y="64"/>
                      </a:cubicBezTo>
                      <a:cubicBezTo>
                        <a:pt x="54" y="63"/>
                        <a:pt x="54" y="63"/>
                        <a:pt x="54" y="63"/>
                      </a:cubicBezTo>
                      <a:cubicBezTo>
                        <a:pt x="54" y="63"/>
                        <a:pt x="54" y="63"/>
                        <a:pt x="54" y="63"/>
                      </a:cubicBezTo>
                      <a:cubicBezTo>
                        <a:pt x="54" y="63"/>
                        <a:pt x="54" y="63"/>
                        <a:pt x="54" y="63"/>
                      </a:cubicBezTo>
                      <a:cubicBezTo>
                        <a:pt x="55" y="64"/>
                        <a:pt x="55" y="63"/>
                        <a:pt x="55" y="64"/>
                      </a:cubicBezTo>
                      <a:cubicBezTo>
                        <a:pt x="55" y="63"/>
                        <a:pt x="55" y="63"/>
                        <a:pt x="55" y="63"/>
                      </a:cubicBezTo>
                      <a:cubicBezTo>
                        <a:pt x="55" y="63"/>
                        <a:pt x="55" y="63"/>
                        <a:pt x="55" y="63"/>
                      </a:cubicBezTo>
                      <a:cubicBezTo>
                        <a:pt x="55" y="62"/>
                        <a:pt x="55" y="63"/>
                        <a:pt x="55" y="62"/>
                      </a:cubicBezTo>
                      <a:cubicBezTo>
                        <a:pt x="55" y="62"/>
                        <a:pt x="55" y="63"/>
                        <a:pt x="56" y="63"/>
                      </a:cubicBezTo>
                      <a:cubicBezTo>
                        <a:pt x="56" y="63"/>
                        <a:pt x="55" y="63"/>
                        <a:pt x="55" y="63"/>
                      </a:cubicBezTo>
                      <a:cubicBezTo>
                        <a:pt x="55" y="63"/>
                        <a:pt x="55" y="63"/>
                        <a:pt x="56" y="63"/>
                      </a:cubicBezTo>
                      <a:cubicBezTo>
                        <a:pt x="55" y="63"/>
                        <a:pt x="55" y="64"/>
                        <a:pt x="55" y="64"/>
                      </a:cubicBezTo>
                      <a:cubicBezTo>
                        <a:pt x="55" y="64"/>
                        <a:pt x="56" y="64"/>
                        <a:pt x="56" y="64"/>
                      </a:cubicBezTo>
                      <a:cubicBezTo>
                        <a:pt x="56" y="64"/>
                        <a:pt x="56" y="64"/>
                        <a:pt x="55" y="64"/>
                      </a:cubicBezTo>
                      <a:cubicBezTo>
                        <a:pt x="55" y="64"/>
                        <a:pt x="56" y="65"/>
                        <a:pt x="56" y="65"/>
                      </a:cubicBezTo>
                      <a:cubicBezTo>
                        <a:pt x="55" y="65"/>
                        <a:pt x="55" y="65"/>
                        <a:pt x="55" y="64"/>
                      </a:cubicBezTo>
                      <a:cubicBezTo>
                        <a:pt x="55" y="64"/>
                        <a:pt x="55" y="65"/>
                        <a:pt x="55" y="65"/>
                      </a:cubicBezTo>
                      <a:cubicBezTo>
                        <a:pt x="55" y="65"/>
                        <a:pt x="56" y="65"/>
                        <a:pt x="56" y="65"/>
                      </a:cubicBezTo>
                      <a:cubicBezTo>
                        <a:pt x="56" y="65"/>
                        <a:pt x="56" y="65"/>
                        <a:pt x="56" y="65"/>
                      </a:cubicBezTo>
                      <a:cubicBezTo>
                        <a:pt x="56" y="65"/>
                        <a:pt x="56" y="65"/>
                        <a:pt x="56" y="65"/>
                      </a:cubicBezTo>
                      <a:cubicBezTo>
                        <a:pt x="56" y="65"/>
                        <a:pt x="56" y="65"/>
                        <a:pt x="56" y="65"/>
                      </a:cubicBezTo>
                      <a:cubicBezTo>
                        <a:pt x="55" y="65"/>
                        <a:pt x="56" y="65"/>
                        <a:pt x="56" y="65"/>
                      </a:cubicBezTo>
                      <a:cubicBezTo>
                        <a:pt x="56" y="65"/>
                        <a:pt x="56" y="65"/>
                        <a:pt x="56" y="65"/>
                      </a:cubicBezTo>
                      <a:cubicBezTo>
                        <a:pt x="57" y="65"/>
                        <a:pt x="57" y="65"/>
                        <a:pt x="57" y="65"/>
                      </a:cubicBezTo>
                      <a:cubicBezTo>
                        <a:pt x="57" y="65"/>
                        <a:pt x="58" y="65"/>
                        <a:pt x="58" y="65"/>
                      </a:cubicBezTo>
                      <a:cubicBezTo>
                        <a:pt x="58" y="65"/>
                        <a:pt x="58" y="65"/>
                        <a:pt x="57" y="65"/>
                      </a:cubicBezTo>
                      <a:cubicBezTo>
                        <a:pt x="57" y="65"/>
                        <a:pt x="57" y="65"/>
                        <a:pt x="57" y="65"/>
                      </a:cubicBezTo>
                      <a:cubicBezTo>
                        <a:pt x="57" y="65"/>
                        <a:pt x="58" y="66"/>
                        <a:pt x="58" y="65"/>
                      </a:cubicBezTo>
                      <a:cubicBezTo>
                        <a:pt x="58" y="65"/>
                        <a:pt x="58" y="65"/>
                        <a:pt x="57" y="64"/>
                      </a:cubicBezTo>
                      <a:cubicBezTo>
                        <a:pt x="57" y="64"/>
                        <a:pt x="57" y="64"/>
                        <a:pt x="57" y="64"/>
                      </a:cubicBezTo>
                      <a:cubicBezTo>
                        <a:pt x="57" y="64"/>
                        <a:pt x="58" y="65"/>
                        <a:pt x="58" y="65"/>
                      </a:cubicBezTo>
                      <a:cubicBezTo>
                        <a:pt x="58" y="65"/>
                        <a:pt x="59" y="65"/>
                        <a:pt x="59" y="65"/>
                      </a:cubicBezTo>
                      <a:cubicBezTo>
                        <a:pt x="59" y="65"/>
                        <a:pt x="58" y="65"/>
                        <a:pt x="58" y="65"/>
                      </a:cubicBezTo>
                      <a:cubicBezTo>
                        <a:pt x="58" y="65"/>
                        <a:pt x="58" y="64"/>
                        <a:pt x="58" y="64"/>
                      </a:cubicBezTo>
                      <a:cubicBezTo>
                        <a:pt x="58" y="65"/>
                        <a:pt x="58" y="65"/>
                        <a:pt x="59" y="65"/>
                      </a:cubicBezTo>
                      <a:cubicBezTo>
                        <a:pt x="59" y="65"/>
                        <a:pt x="59" y="65"/>
                        <a:pt x="59" y="64"/>
                      </a:cubicBezTo>
                      <a:cubicBezTo>
                        <a:pt x="59" y="64"/>
                        <a:pt x="59" y="65"/>
                        <a:pt x="58" y="64"/>
                      </a:cubicBezTo>
                      <a:cubicBezTo>
                        <a:pt x="59" y="64"/>
                        <a:pt x="59" y="64"/>
                        <a:pt x="59" y="64"/>
                      </a:cubicBezTo>
                      <a:cubicBezTo>
                        <a:pt x="59" y="64"/>
                        <a:pt x="59" y="64"/>
                        <a:pt x="59" y="64"/>
                      </a:cubicBezTo>
                      <a:cubicBezTo>
                        <a:pt x="59" y="64"/>
                        <a:pt x="59" y="64"/>
                        <a:pt x="59" y="64"/>
                      </a:cubicBezTo>
                      <a:cubicBezTo>
                        <a:pt x="59" y="64"/>
                        <a:pt x="59" y="64"/>
                        <a:pt x="59" y="64"/>
                      </a:cubicBezTo>
                      <a:cubicBezTo>
                        <a:pt x="59" y="64"/>
                        <a:pt x="59" y="64"/>
                        <a:pt x="59" y="64"/>
                      </a:cubicBezTo>
                      <a:cubicBezTo>
                        <a:pt x="59" y="64"/>
                        <a:pt x="60" y="64"/>
                        <a:pt x="60" y="64"/>
                      </a:cubicBezTo>
                      <a:cubicBezTo>
                        <a:pt x="60" y="64"/>
                        <a:pt x="60" y="64"/>
                        <a:pt x="59" y="63"/>
                      </a:cubicBezTo>
                      <a:cubicBezTo>
                        <a:pt x="59" y="63"/>
                        <a:pt x="59" y="64"/>
                        <a:pt x="59" y="64"/>
                      </a:cubicBezTo>
                      <a:cubicBezTo>
                        <a:pt x="59" y="63"/>
                        <a:pt x="59" y="63"/>
                        <a:pt x="59" y="63"/>
                      </a:cubicBezTo>
                      <a:cubicBezTo>
                        <a:pt x="59" y="63"/>
                        <a:pt x="59" y="63"/>
                        <a:pt x="59" y="63"/>
                      </a:cubicBezTo>
                      <a:cubicBezTo>
                        <a:pt x="59" y="63"/>
                        <a:pt x="59" y="63"/>
                        <a:pt x="59" y="63"/>
                      </a:cubicBezTo>
                      <a:cubicBezTo>
                        <a:pt x="59" y="63"/>
                        <a:pt x="59" y="63"/>
                        <a:pt x="59" y="63"/>
                      </a:cubicBezTo>
                      <a:cubicBezTo>
                        <a:pt x="59" y="62"/>
                        <a:pt x="59" y="62"/>
                        <a:pt x="59" y="62"/>
                      </a:cubicBezTo>
                      <a:cubicBezTo>
                        <a:pt x="59" y="62"/>
                        <a:pt x="59" y="63"/>
                        <a:pt x="59" y="63"/>
                      </a:cubicBezTo>
                      <a:cubicBezTo>
                        <a:pt x="59" y="63"/>
                        <a:pt x="59" y="62"/>
                        <a:pt x="59" y="62"/>
                      </a:cubicBezTo>
                      <a:cubicBezTo>
                        <a:pt x="60" y="61"/>
                        <a:pt x="60" y="62"/>
                        <a:pt x="60" y="61"/>
                      </a:cubicBezTo>
                      <a:cubicBezTo>
                        <a:pt x="61" y="61"/>
                        <a:pt x="61" y="61"/>
                        <a:pt x="61" y="62"/>
                      </a:cubicBezTo>
                      <a:cubicBezTo>
                        <a:pt x="61" y="62"/>
                        <a:pt x="61" y="62"/>
                        <a:pt x="61" y="62"/>
                      </a:cubicBezTo>
                      <a:cubicBezTo>
                        <a:pt x="60" y="62"/>
                        <a:pt x="60" y="62"/>
                        <a:pt x="60" y="62"/>
                      </a:cubicBezTo>
                      <a:cubicBezTo>
                        <a:pt x="60" y="62"/>
                        <a:pt x="60" y="62"/>
                        <a:pt x="60" y="62"/>
                      </a:cubicBezTo>
                      <a:cubicBezTo>
                        <a:pt x="60" y="62"/>
                        <a:pt x="60" y="62"/>
                        <a:pt x="60" y="62"/>
                      </a:cubicBezTo>
                      <a:cubicBezTo>
                        <a:pt x="60" y="63"/>
                        <a:pt x="60" y="63"/>
                        <a:pt x="60" y="63"/>
                      </a:cubicBezTo>
                      <a:cubicBezTo>
                        <a:pt x="60" y="63"/>
                        <a:pt x="60" y="63"/>
                        <a:pt x="60" y="64"/>
                      </a:cubicBezTo>
                      <a:cubicBezTo>
                        <a:pt x="60" y="64"/>
                        <a:pt x="60" y="64"/>
                        <a:pt x="60" y="64"/>
                      </a:cubicBezTo>
                      <a:cubicBezTo>
                        <a:pt x="60" y="63"/>
                        <a:pt x="60" y="63"/>
                        <a:pt x="61" y="63"/>
                      </a:cubicBezTo>
                      <a:cubicBezTo>
                        <a:pt x="60" y="63"/>
                        <a:pt x="60" y="64"/>
                        <a:pt x="60" y="64"/>
                      </a:cubicBezTo>
                      <a:cubicBezTo>
                        <a:pt x="61" y="64"/>
                        <a:pt x="61" y="64"/>
                        <a:pt x="61" y="64"/>
                      </a:cubicBezTo>
                      <a:cubicBezTo>
                        <a:pt x="61" y="64"/>
                        <a:pt x="61" y="63"/>
                        <a:pt x="61" y="63"/>
                      </a:cubicBezTo>
                      <a:cubicBezTo>
                        <a:pt x="61" y="63"/>
                        <a:pt x="61" y="63"/>
                        <a:pt x="62" y="63"/>
                      </a:cubicBezTo>
                      <a:cubicBezTo>
                        <a:pt x="62" y="63"/>
                        <a:pt x="61" y="63"/>
                        <a:pt x="61" y="62"/>
                      </a:cubicBezTo>
                      <a:cubicBezTo>
                        <a:pt x="61" y="62"/>
                        <a:pt x="62" y="63"/>
                        <a:pt x="62" y="63"/>
                      </a:cubicBezTo>
                      <a:cubicBezTo>
                        <a:pt x="62" y="63"/>
                        <a:pt x="62" y="63"/>
                        <a:pt x="62" y="63"/>
                      </a:cubicBezTo>
                      <a:cubicBezTo>
                        <a:pt x="62" y="63"/>
                        <a:pt x="62" y="63"/>
                        <a:pt x="63" y="63"/>
                      </a:cubicBezTo>
                      <a:cubicBezTo>
                        <a:pt x="62" y="63"/>
                        <a:pt x="63" y="62"/>
                        <a:pt x="62" y="62"/>
                      </a:cubicBezTo>
                      <a:cubicBezTo>
                        <a:pt x="63" y="62"/>
                        <a:pt x="62" y="61"/>
                        <a:pt x="62" y="61"/>
                      </a:cubicBezTo>
                      <a:cubicBezTo>
                        <a:pt x="62" y="61"/>
                        <a:pt x="63" y="62"/>
                        <a:pt x="63" y="61"/>
                      </a:cubicBezTo>
                      <a:cubicBezTo>
                        <a:pt x="63" y="62"/>
                        <a:pt x="63" y="62"/>
                        <a:pt x="63" y="62"/>
                      </a:cubicBezTo>
                      <a:cubicBezTo>
                        <a:pt x="63" y="62"/>
                        <a:pt x="63" y="62"/>
                        <a:pt x="63" y="61"/>
                      </a:cubicBezTo>
                      <a:cubicBezTo>
                        <a:pt x="63" y="61"/>
                        <a:pt x="62" y="61"/>
                        <a:pt x="62" y="61"/>
                      </a:cubicBezTo>
                      <a:cubicBezTo>
                        <a:pt x="62" y="61"/>
                        <a:pt x="62" y="61"/>
                        <a:pt x="62" y="60"/>
                      </a:cubicBezTo>
                      <a:cubicBezTo>
                        <a:pt x="61" y="60"/>
                        <a:pt x="61" y="60"/>
                        <a:pt x="61" y="60"/>
                      </a:cubicBezTo>
                      <a:cubicBezTo>
                        <a:pt x="61" y="60"/>
                        <a:pt x="61" y="60"/>
                        <a:pt x="61" y="59"/>
                      </a:cubicBezTo>
                      <a:cubicBezTo>
                        <a:pt x="61" y="59"/>
                        <a:pt x="61" y="59"/>
                        <a:pt x="62" y="59"/>
                      </a:cubicBezTo>
                      <a:cubicBezTo>
                        <a:pt x="62" y="59"/>
                        <a:pt x="61" y="60"/>
                        <a:pt x="61" y="60"/>
                      </a:cubicBezTo>
                      <a:cubicBezTo>
                        <a:pt x="62" y="60"/>
                        <a:pt x="62" y="60"/>
                        <a:pt x="62" y="60"/>
                      </a:cubicBezTo>
                      <a:cubicBezTo>
                        <a:pt x="62" y="60"/>
                        <a:pt x="62" y="60"/>
                        <a:pt x="62" y="60"/>
                      </a:cubicBezTo>
                      <a:cubicBezTo>
                        <a:pt x="62" y="60"/>
                        <a:pt x="62" y="60"/>
                        <a:pt x="62" y="60"/>
                      </a:cubicBezTo>
                      <a:cubicBezTo>
                        <a:pt x="62" y="60"/>
                        <a:pt x="62" y="60"/>
                        <a:pt x="62" y="60"/>
                      </a:cubicBezTo>
                      <a:cubicBezTo>
                        <a:pt x="62" y="60"/>
                        <a:pt x="62" y="60"/>
                        <a:pt x="62" y="61"/>
                      </a:cubicBezTo>
                      <a:cubicBezTo>
                        <a:pt x="63" y="61"/>
                        <a:pt x="63" y="61"/>
                        <a:pt x="63" y="61"/>
                      </a:cubicBezTo>
                      <a:cubicBezTo>
                        <a:pt x="63" y="61"/>
                        <a:pt x="63" y="61"/>
                        <a:pt x="63" y="61"/>
                      </a:cubicBezTo>
                      <a:cubicBezTo>
                        <a:pt x="63" y="61"/>
                        <a:pt x="64" y="61"/>
                        <a:pt x="64" y="61"/>
                      </a:cubicBezTo>
                      <a:cubicBezTo>
                        <a:pt x="64" y="61"/>
                        <a:pt x="63" y="60"/>
                        <a:pt x="63" y="60"/>
                      </a:cubicBezTo>
                      <a:cubicBezTo>
                        <a:pt x="64" y="60"/>
                        <a:pt x="64" y="60"/>
                        <a:pt x="64" y="61"/>
                      </a:cubicBezTo>
                      <a:cubicBezTo>
                        <a:pt x="64" y="60"/>
                        <a:pt x="64" y="60"/>
                        <a:pt x="64" y="60"/>
                      </a:cubicBezTo>
                      <a:cubicBezTo>
                        <a:pt x="64" y="61"/>
                        <a:pt x="65" y="60"/>
                        <a:pt x="65" y="60"/>
                      </a:cubicBezTo>
                      <a:cubicBezTo>
                        <a:pt x="65" y="61"/>
                        <a:pt x="65" y="61"/>
                        <a:pt x="65" y="61"/>
                      </a:cubicBezTo>
                      <a:cubicBezTo>
                        <a:pt x="65" y="61"/>
                        <a:pt x="65" y="61"/>
                        <a:pt x="65" y="61"/>
                      </a:cubicBezTo>
                      <a:cubicBezTo>
                        <a:pt x="65" y="61"/>
                        <a:pt x="65" y="61"/>
                        <a:pt x="65" y="61"/>
                      </a:cubicBezTo>
                      <a:cubicBezTo>
                        <a:pt x="65" y="61"/>
                        <a:pt x="65" y="61"/>
                        <a:pt x="65" y="61"/>
                      </a:cubicBezTo>
                      <a:cubicBezTo>
                        <a:pt x="65" y="61"/>
                        <a:pt x="65" y="61"/>
                        <a:pt x="65" y="62"/>
                      </a:cubicBezTo>
                      <a:cubicBezTo>
                        <a:pt x="65" y="62"/>
                        <a:pt x="64" y="63"/>
                        <a:pt x="64" y="63"/>
                      </a:cubicBezTo>
                      <a:cubicBezTo>
                        <a:pt x="64" y="63"/>
                        <a:pt x="64" y="63"/>
                        <a:pt x="64" y="63"/>
                      </a:cubicBezTo>
                      <a:cubicBezTo>
                        <a:pt x="64" y="63"/>
                        <a:pt x="64" y="63"/>
                        <a:pt x="64" y="63"/>
                      </a:cubicBezTo>
                      <a:cubicBezTo>
                        <a:pt x="63" y="63"/>
                        <a:pt x="63" y="63"/>
                        <a:pt x="63" y="63"/>
                      </a:cubicBezTo>
                      <a:cubicBezTo>
                        <a:pt x="64" y="63"/>
                        <a:pt x="64" y="63"/>
                        <a:pt x="64" y="63"/>
                      </a:cubicBezTo>
                      <a:cubicBezTo>
                        <a:pt x="64" y="64"/>
                        <a:pt x="64" y="64"/>
                        <a:pt x="63" y="64"/>
                      </a:cubicBezTo>
                      <a:cubicBezTo>
                        <a:pt x="63" y="64"/>
                        <a:pt x="63" y="63"/>
                        <a:pt x="63" y="63"/>
                      </a:cubicBezTo>
                      <a:cubicBezTo>
                        <a:pt x="63" y="63"/>
                        <a:pt x="63" y="64"/>
                        <a:pt x="62" y="64"/>
                      </a:cubicBezTo>
                      <a:cubicBezTo>
                        <a:pt x="63" y="64"/>
                        <a:pt x="63" y="64"/>
                        <a:pt x="63" y="63"/>
                      </a:cubicBezTo>
                      <a:cubicBezTo>
                        <a:pt x="63" y="64"/>
                        <a:pt x="64" y="64"/>
                        <a:pt x="64" y="65"/>
                      </a:cubicBezTo>
                      <a:cubicBezTo>
                        <a:pt x="64" y="64"/>
                        <a:pt x="64" y="64"/>
                        <a:pt x="64" y="64"/>
                      </a:cubicBezTo>
                      <a:cubicBezTo>
                        <a:pt x="64" y="64"/>
                        <a:pt x="64" y="64"/>
                        <a:pt x="64" y="64"/>
                      </a:cubicBezTo>
                      <a:cubicBezTo>
                        <a:pt x="64" y="64"/>
                        <a:pt x="64" y="64"/>
                        <a:pt x="64" y="63"/>
                      </a:cubicBezTo>
                      <a:cubicBezTo>
                        <a:pt x="64" y="64"/>
                        <a:pt x="65" y="64"/>
                        <a:pt x="65" y="64"/>
                      </a:cubicBezTo>
                      <a:cubicBezTo>
                        <a:pt x="65" y="64"/>
                        <a:pt x="65" y="64"/>
                        <a:pt x="65" y="64"/>
                      </a:cubicBezTo>
                      <a:cubicBezTo>
                        <a:pt x="65" y="64"/>
                        <a:pt x="65" y="64"/>
                        <a:pt x="65" y="64"/>
                      </a:cubicBezTo>
                      <a:cubicBezTo>
                        <a:pt x="64" y="64"/>
                        <a:pt x="65" y="64"/>
                        <a:pt x="64" y="63"/>
                      </a:cubicBezTo>
                      <a:cubicBezTo>
                        <a:pt x="65" y="63"/>
                        <a:pt x="65" y="63"/>
                        <a:pt x="65" y="63"/>
                      </a:cubicBezTo>
                      <a:cubicBezTo>
                        <a:pt x="65" y="63"/>
                        <a:pt x="65" y="63"/>
                        <a:pt x="66" y="63"/>
                      </a:cubicBezTo>
                      <a:cubicBezTo>
                        <a:pt x="66" y="63"/>
                        <a:pt x="65" y="62"/>
                        <a:pt x="65" y="62"/>
                      </a:cubicBezTo>
                      <a:cubicBezTo>
                        <a:pt x="65" y="62"/>
                        <a:pt x="65" y="62"/>
                        <a:pt x="65" y="62"/>
                      </a:cubicBezTo>
                      <a:cubicBezTo>
                        <a:pt x="65" y="62"/>
                        <a:pt x="65" y="62"/>
                        <a:pt x="65" y="62"/>
                      </a:cubicBezTo>
                      <a:cubicBezTo>
                        <a:pt x="66" y="62"/>
                        <a:pt x="65" y="62"/>
                        <a:pt x="66" y="62"/>
                      </a:cubicBezTo>
                      <a:cubicBezTo>
                        <a:pt x="66" y="62"/>
                        <a:pt x="65" y="62"/>
                        <a:pt x="65" y="62"/>
                      </a:cubicBezTo>
                      <a:cubicBezTo>
                        <a:pt x="66" y="62"/>
                        <a:pt x="66" y="62"/>
                        <a:pt x="66" y="62"/>
                      </a:cubicBezTo>
                      <a:cubicBezTo>
                        <a:pt x="66" y="62"/>
                        <a:pt x="66" y="62"/>
                        <a:pt x="67" y="63"/>
                      </a:cubicBezTo>
                      <a:cubicBezTo>
                        <a:pt x="66" y="63"/>
                        <a:pt x="66" y="63"/>
                        <a:pt x="66" y="63"/>
                      </a:cubicBezTo>
                      <a:cubicBezTo>
                        <a:pt x="66" y="62"/>
                        <a:pt x="66" y="62"/>
                        <a:pt x="66" y="62"/>
                      </a:cubicBezTo>
                      <a:cubicBezTo>
                        <a:pt x="66" y="62"/>
                        <a:pt x="66" y="62"/>
                        <a:pt x="66" y="62"/>
                      </a:cubicBezTo>
                      <a:cubicBezTo>
                        <a:pt x="66" y="62"/>
                        <a:pt x="66" y="62"/>
                        <a:pt x="66" y="63"/>
                      </a:cubicBezTo>
                      <a:cubicBezTo>
                        <a:pt x="66" y="63"/>
                        <a:pt x="66" y="63"/>
                        <a:pt x="66" y="63"/>
                      </a:cubicBezTo>
                      <a:cubicBezTo>
                        <a:pt x="66" y="63"/>
                        <a:pt x="66" y="63"/>
                        <a:pt x="67" y="63"/>
                      </a:cubicBezTo>
                      <a:cubicBezTo>
                        <a:pt x="67" y="63"/>
                        <a:pt x="66" y="63"/>
                        <a:pt x="66" y="63"/>
                      </a:cubicBezTo>
                      <a:cubicBezTo>
                        <a:pt x="67" y="63"/>
                        <a:pt x="67" y="62"/>
                        <a:pt x="67" y="62"/>
                      </a:cubicBezTo>
                      <a:cubicBezTo>
                        <a:pt x="67" y="62"/>
                        <a:pt x="67" y="62"/>
                        <a:pt x="67" y="62"/>
                      </a:cubicBezTo>
                      <a:cubicBezTo>
                        <a:pt x="66" y="62"/>
                        <a:pt x="66" y="62"/>
                        <a:pt x="66" y="62"/>
                      </a:cubicBezTo>
                      <a:cubicBezTo>
                        <a:pt x="66" y="62"/>
                        <a:pt x="66" y="62"/>
                        <a:pt x="66" y="62"/>
                      </a:cubicBezTo>
                      <a:cubicBezTo>
                        <a:pt x="66" y="62"/>
                        <a:pt x="66" y="62"/>
                        <a:pt x="66" y="61"/>
                      </a:cubicBezTo>
                      <a:cubicBezTo>
                        <a:pt x="66" y="61"/>
                        <a:pt x="66" y="61"/>
                        <a:pt x="66" y="61"/>
                      </a:cubicBezTo>
                      <a:cubicBezTo>
                        <a:pt x="66" y="60"/>
                        <a:pt x="67" y="61"/>
                        <a:pt x="67" y="61"/>
                      </a:cubicBezTo>
                      <a:cubicBezTo>
                        <a:pt x="67" y="60"/>
                        <a:pt x="67" y="61"/>
                        <a:pt x="67" y="61"/>
                      </a:cubicBezTo>
                      <a:cubicBezTo>
                        <a:pt x="67" y="60"/>
                        <a:pt x="67" y="60"/>
                        <a:pt x="67" y="60"/>
                      </a:cubicBezTo>
                      <a:cubicBezTo>
                        <a:pt x="67" y="60"/>
                        <a:pt x="67" y="60"/>
                        <a:pt x="67" y="60"/>
                      </a:cubicBezTo>
                      <a:cubicBezTo>
                        <a:pt x="67" y="60"/>
                        <a:pt x="67" y="60"/>
                        <a:pt x="67" y="60"/>
                      </a:cubicBezTo>
                      <a:cubicBezTo>
                        <a:pt x="67" y="60"/>
                        <a:pt x="68" y="60"/>
                        <a:pt x="67" y="61"/>
                      </a:cubicBezTo>
                      <a:cubicBezTo>
                        <a:pt x="68" y="61"/>
                        <a:pt x="68" y="61"/>
                        <a:pt x="68" y="61"/>
                      </a:cubicBezTo>
                      <a:cubicBezTo>
                        <a:pt x="68" y="61"/>
                        <a:pt x="68" y="61"/>
                        <a:pt x="68" y="61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68" y="61"/>
                        <a:pt x="68" y="61"/>
                        <a:pt x="68" y="61"/>
                      </a:cubicBezTo>
                      <a:cubicBezTo>
                        <a:pt x="68" y="61"/>
                        <a:pt x="69" y="61"/>
                        <a:pt x="69" y="61"/>
                      </a:cubicBezTo>
                      <a:cubicBezTo>
                        <a:pt x="69" y="62"/>
                        <a:pt x="69" y="62"/>
                        <a:pt x="69" y="62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69" y="61"/>
                        <a:pt x="68" y="61"/>
                        <a:pt x="69" y="61"/>
                      </a:cubicBezTo>
                      <a:cubicBezTo>
                        <a:pt x="68" y="60"/>
                        <a:pt x="68" y="61"/>
                        <a:pt x="68" y="60"/>
                      </a:cubicBezTo>
                      <a:cubicBezTo>
                        <a:pt x="68" y="60"/>
                        <a:pt x="68" y="60"/>
                        <a:pt x="68" y="60"/>
                      </a:cubicBezTo>
                      <a:cubicBezTo>
                        <a:pt x="68" y="60"/>
                        <a:pt x="69" y="60"/>
                        <a:pt x="69" y="60"/>
                      </a:cubicBezTo>
                      <a:cubicBezTo>
                        <a:pt x="69" y="60"/>
                        <a:pt x="69" y="60"/>
                        <a:pt x="69" y="61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69" y="61"/>
                        <a:pt x="70" y="61"/>
                        <a:pt x="70" y="62"/>
                      </a:cubicBezTo>
                      <a:cubicBezTo>
                        <a:pt x="70" y="62"/>
                        <a:pt x="71" y="62"/>
                        <a:pt x="71" y="62"/>
                      </a:cubicBezTo>
                      <a:cubicBezTo>
                        <a:pt x="70" y="61"/>
                        <a:pt x="70" y="61"/>
                        <a:pt x="70" y="61"/>
                      </a:cubicBezTo>
                      <a:cubicBezTo>
                        <a:pt x="70" y="61"/>
                        <a:pt x="70" y="61"/>
                        <a:pt x="70" y="61"/>
                      </a:cubicBezTo>
                      <a:cubicBezTo>
                        <a:pt x="70" y="61"/>
                        <a:pt x="70" y="61"/>
                        <a:pt x="70" y="61"/>
                      </a:cubicBezTo>
                      <a:cubicBezTo>
                        <a:pt x="71" y="61"/>
                        <a:pt x="71" y="61"/>
                        <a:pt x="71" y="61"/>
                      </a:cubicBezTo>
                      <a:cubicBezTo>
                        <a:pt x="71" y="62"/>
                        <a:pt x="71" y="61"/>
                        <a:pt x="71" y="61"/>
                      </a:cubicBezTo>
                      <a:cubicBezTo>
                        <a:pt x="71" y="61"/>
                        <a:pt x="70" y="61"/>
                        <a:pt x="71" y="61"/>
                      </a:cubicBezTo>
                      <a:cubicBezTo>
                        <a:pt x="71" y="61"/>
                        <a:pt x="71" y="61"/>
                        <a:pt x="71" y="60"/>
                      </a:cubicBezTo>
                      <a:cubicBezTo>
                        <a:pt x="71" y="61"/>
                        <a:pt x="71" y="61"/>
                        <a:pt x="71" y="62"/>
                      </a:cubicBezTo>
                      <a:cubicBezTo>
                        <a:pt x="72" y="62"/>
                        <a:pt x="72" y="61"/>
                        <a:pt x="72" y="62"/>
                      </a:cubicBezTo>
                      <a:cubicBezTo>
                        <a:pt x="72" y="62"/>
                        <a:pt x="72" y="61"/>
                        <a:pt x="72" y="61"/>
                      </a:cubicBezTo>
                      <a:cubicBezTo>
                        <a:pt x="72" y="61"/>
                        <a:pt x="72" y="61"/>
                        <a:pt x="72" y="61"/>
                      </a:cubicBezTo>
                      <a:cubicBezTo>
                        <a:pt x="72" y="61"/>
                        <a:pt x="72" y="61"/>
                        <a:pt x="72" y="61"/>
                      </a:cubicBezTo>
                      <a:cubicBezTo>
                        <a:pt x="73" y="61"/>
                        <a:pt x="73" y="61"/>
                        <a:pt x="73" y="60"/>
                      </a:cubicBezTo>
                      <a:cubicBezTo>
                        <a:pt x="74" y="61"/>
                        <a:pt x="73" y="61"/>
                        <a:pt x="73" y="62"/>
                      </a:cubicBezTo>
                      <a:cubicBezTo>
                        <a:pt x="73" y="62"/>
                        <a:pt x="73" y="62"/>
                        <a:pt x="73" y="62"/>
                      </a:cubicBezTo>
                      <a:cubicBezTo>
                        <a:pt x="73" y="62"/>
                        <a:pt x="73" y="62"/>
                        <a:pt x="73" y="62"/>
                      </a:cubicBezTo>
                      <a:cubicBezTo>
                        <a:pt x="74" y="62"/>
                        <a:pt x="74" y="62"/>
                        <a:pt x="74" y="62"/>
                      </a:cubicBezTo>
                      <a:cubicBezTo>
                        <a:pt x="74" y="62"/>
                        <a:pt x="73" y="62"/>
                        <a:pt x="73" y="63"/>
                      </a:cubicBezTo>
                      <a:cubicBezTo>
                        <a:pt x="73" y="62"/>
                        <a:pt x="73" y="62"/>
                        <a:pt x="73" y="62"/>
                      </a:cubicBezTo>
                      <a:cubicBezTo>
                        <a:pt x="73" y="62"/>
                        <a:pt x="73" y="62"/>
                        <a:pt x="73" y="63"/>
                      </a:cubicBezTo>
                      <a:cubicBezTo>
                        <a:pt x="73" y="63"/>
                        <a:pt x="73" y="63"/>
                        <a:pt x="73" y="63"/>
                      </a:cubicBezTo>
                      <a:cubicBezTo>
                        <a:pt x="73" y="63"/>
                        <a:pt x="73" y="63"/>
                        <a:pt x="73" y="63"/>
                      </a:cubicBezTo>
                      <a:cubicBezTo>
                        <a:pt x="72" y="63"/>
                        <a:pt x="73" y="64"/>
                        <a:pt x="72" y="64"/>
                      </a:cubicBezTo>
                      <a:cubicBezTo>
                        <a:pt x="72" y="64"/>
                        <a:pt x="72" y="64"/>
                        <a:pt x="72" y="64"/>
                      </a:cubicBezTo>
                      <a:cubicBezTo>
                        <a:pt x="72" y="64"/>
                        <a:pt x="72" y="64"/>
                        <a:pt x="72" y="65"/>
                      </a:cubicBezTo>
                      <a:cubicBezTo>
                        <a:pt x="72" y="64"/>
                        <a:pt x="72" y="64"/>
                        <a:pt x="72" y="64"/>
                      </a:cubicBezTo>
                      <a:cubicBezTo>
                        <a:pt x="72" y="65"/>
                        <a:pt x="72" y="65"/>
                        <a:pt x="72" y="65"/>
                      </a:cubicBezTo>
                      <a:cubicBezTo>
                        <a:pt x="72" y="65"/>
                        <a:pt x="72" y="65"/>
                        <a:pt x="72" y="65"/>
                      </a:cubicBezTo>
                      <a:cubicBezTo>
                        <a:pt x="72" y="65"/>
                        <a:pt x="71" y="65"/>
                        <a:pt x="71" y="66"/>
                      </a:cubicBezTo>
                      <a:cubicBezTo>
                        <a:pt x="71" y="66"/>
                        <a:pt x="71" y="66"/>
                        <a:pt x="71" y="66"/>
                      </a:cubicBezTo>
                      <a:cubicBezTo>
                        <a:pt x="70" y="67"/>
                        <a:pt x="70" y="67"/>
                        <a:pt x="69" y="67"/>
                      </a:cubicBezTo>
                      <a:cubicBezTo>
                        <a:pt x="70" y="67"/>
                        <a:pt x="70" y="67"/>
                        <a:pt x="70" y="66"/>
                      </a:cubicBezTo>
                      <a:cubicBezTo>
                        <a:pt x="70" y="66"/>
                        <a:pt x="70" y="66"/>
                        <a:pt x="70" y="66"/>
                      </a:cubicBezTo>
                      <a:cubicBezTo>
                        <a:pt x="70" y="66"/>
                        <a:pt x="70" y="66"/>
                        <a:pt x="70" y="66"/>
                      </a:cubicBezTo>
                      <a:cubicBezTo>
                        <a:pt x="69" y="66"/>
                        <a:pt x="69" y="67"/>
                        <a:pt x="68" y="67"/>
                      </a:cubicBezTo>
                      <a:cubicBezTo>
                        <a:pt x="68" y="67"/>
                        <a:pt x="68" y="67"/>
                        <a:pt x="68" y="67"/>
                      </a:cubicBezTo>
                      <a:cubicBezTo>
                        <a:pt x="68" y="68"/>
                        <a:pt x="68" y="67"/>
                        <a:pt x="68" y="68"/>
                      </a:cubicBezTo>
                      <a:cubicBezTo>
                        <a:pt x="68" y="68"/>
                        <a:pt x="68" y="68"/>
                        <a:pt x="68" y="68"/>
                      </a:cubicBezTo>
                      <a:cubicBezTo>
                        <a:pt x="67" y="69"/>
                        <a:pt x="67" y="70"/>
                        <a:pt x="65" y="70"/>
                      </a:cubicBezTo>
                      <a:cubicBezTo>
                        <a:pt x="65" y="70"/>
                        <a:pt x="66" y="71"/>
                        <a:pt x="65" y="71"/>
                      </a:cubicBezTo>
                      <a:cubicBezTo>
                        <a:pt x="65" y="71"/>
                        <a:pt x="65" y="70"/>
                        <a:pt x="65" y="70"/>
                      </a:cubicBezTo>
                      <a:cubicBezTo>
                        <a:pt x="65" y="70"/>
                        <a:pt x="65" y="70"/>
                        <a:pt x="65" y="70"/>
                      </a:cubicBezTo>
                      <a:cubicBezTo>
                        <a:pt x="65" y="71"/>
                        <a:pt x="65" y="70"/>
                        <a:pt x="65" y="71"/>
                      </a:cubicBezTo>
                      <a:cubicBezTo>
                        <a:pt x="65" y="71"/>
                        <a:pt x="65" y="71"/>
                        <a:pt x="65" y="70"/>
                      </a:cubicBezTo>
                      <a:cubicBezTo>
                        <a:pt x="65" y="71"/>
                        <a:pt x="65" y="71"/>
                        <a:pt x="65" y="71"/>
                      </a:cubicBezTo>
                      <a:cubicBezTo>
                        <a:pt x="65" y="71"/>
                        <a:pt x="65" y="71"/>
                        <a:pt x="65" y="71"/>
                      </a:cubicBezTo>
                      <a:cubicBezTo>
                        <a:pt x="65" y="71"/>
                        <a:pt x="65" y="71"/>
                        <a:pt x="65" y="71"/>
                      </a:cubicBezTo>
                      <a:cubicBezTo>
                        <a:pt x="65" y="71"/>
                        <a:pt x="64" y="71"/>
                        <a:pt x="64" y="72"/>
                      </a:cubicBezTo>
                      <a:cubicBezTo>
                        <a:pt x="64" y="71"/>
                        <a:pt x="64" y="71"/>
                        <a:pt x="64" y="71"/>
                      </a:cubicBezTo>
                      <a:cubicBezTo>
                        <a:pt x="64" y="72"/>
                        <a:pt x="64" y="72"/>
                        <a:pt x="63" y="72"/>
                      </a:cubicBezTo>
                      <a:cubicBezTo>
                        <a:pt x="63" y="72"/>
                        <a:pt x="64" y="72"/>
                        <a:pt x="64" y="72"/>
                      </a:cubicBezTo>
                      <a:cubicBezTo>
                        <a:pt x="64" y="72"/>
                        <a:pt x="64" y="72"/>
                        <a:pt x="64" y="72"/>
                      </a:cubicBezTo>
                      <a:cubicBezTo>
                        <a:pt x="64" y="72"/>
                        <a:pt x="64" y="73"/>
                        <a:pt x="63" y="72"/>
                      </a:cubicBezTo>
                      <a:cubicBezTo>
                        <a:pt x="63" y="73"/>
                        <a:pt x="63" y="73"/>
                        <a:pt x="63" y="73"/>
                      </a:cubicBezTo>
                      <a:cubicBezTo>
                        <a:pt x="63" y="73"/>
                        <a:pt x="62" y="73"/>
                        <a:pt x="62" y="73"/>
                      </a:cubicBezTo>
                      <a:cubicBezTo>
                        <a:pt x="62" y="73"/>
                        <a:pt x="62" y="74"/>
                        <a:pt x="62" y="74"/>
                      </a:cubicBezTo>
                      <a:cubicBezTo>
                        <a:pt x="61" y="73"/>
                        <a:pt x="62" y="74"/>
                        <a:pt x="61" y="74"/>
                      </a:cubicBezTo>
                      <a:cubicBezTo>
                        <a:pt x="61" y="74"/>
                        <a:pt x="61" y="74"/>
                        <a:pt x="61" y="74"/>
                      </a:cubicBezTo>
                      <a:cubicBezTo>
                        <a:pt x="61" y="73"/>
                        <a:pt x="61" y="74"/>
                        <a:pt x="61" y="74"/>
                      </a:cubicBezTo>
                      <a:cubicBezTo>
                        <a:pt x="60" y="74"/>
                        <a:pt x="61" y="73"/>
                        <a:pt x="61" y="73"/>
                      </a:cubicBezTo>
                      <a:cubicBezTo>
                        <a:pt x="61" y="73"/>
                        <a:pt x="61" y="73"/>
                        <a:pt x="61" y="74"/>
                      </a:cubicBezTo>
                      <a:cubicBezTo>
                        <a:pt x="61" y="73"/>
                        <a:pt x="61" y="73"/>
                        <a:pt x="61" y="73"/>
                      </a:cubicBezTo>
                      <a:cubicBezTo>
                        <a:pt x="62" y="73"/>
                        <a:pt x="62" y="72"/>
                        <a:pt x="63" y="72"/>
                      </a:cubicBezTo>
                      <a:cubicBezTo>
                        <a:pt x="63" y="71"/>
                        <a:pt x="63" y="72"/>
                        <a:pt x="63" y="72"/>
                      </a:cubicBezTo>
                      <a:cubicBezTo>
                        <a:pt x="63" y="71"/>
                        <a:pt x="64" y="70"/>
                        <a:pt x="65" y="69"/>
                      </a:cubicBezTo>
                      <a:cubicBezTo>
                        <a:pt x="65" y="69"/>
                        <a:pt x="65" y="69"/>
                        <a:pt x="65" y="69"/>
                      </a:cubicBezTo>
                      <a:cubicBezTo>
                        <a:pt x="65" y="69"/>
                        <a:pt x="65" y="69"/>
                        <a:pt x="65" y="69"/>
                      </a:cubicBezTo>
                      <a:cubicBezTo>
                        <a:pt x="66" y="69"/>
                        <a:pt x="66" y="68"/>
                        <a:pt x="66" y="68"/>
                      </a:cubicBezTo>
                      <a:cubicBezTo>
                        <a:pt x="66" y="68"/>
                        <a:pt x="66" y="68"/>
                        <a:pt x="66" y="68"/>
                      </a:cubicBezTo>
                      <a:cubicBezTo>
                        <a:pt x="66" y="68"/>
                        <a:pt x="66" y="68"/>
                        <a:pt x="66" y="67"/>
                      </a:cubicBezTo>
                      <a:cubicBezTo>
                        <a:pt x="66" y="68"/>
                        <a:pt x="66" y="68"/>
                        <a:pt x="66" y="68"/>
                      </a:cubicBezTo>
                      <a:cubicBezTo>
                        <a:pt x="67" y="68"/>
                        <a:pt x="66" y="67"/>
                        <a:pt x="67" y="67"/>
                      </a:cubicBezTo>
                      <a:cubicBezTo>
                        <a:pt x="67" y="67"/>
                        <a:pt x="67" y="67"/>
                        <a:pt x="67" y="67"/>
                      </a:cubicBezTo>
                      <a:cubicBezTo>
                        <a:pt x="66" y="67"/>
                        <a:pt x="66" y="68"/>
                        <a:pt x="65" y="68"/>
                      </a:cubicBezTo>
                      <a:cubicBezTo>
                        <a:pt x="65" y="68"/>
                        <a:pt x="66" y="68"/>
                        <a:pt x="65" y="68"/>
                      </a:cubicBezTo>
                      <a:cubicBezTo>
                        <a:pt x="65" y="68"/>
                        <a:pt x="65" y="68"/>
                        <a:pt x="65" y="68"/>
                      </a:cubicBezTo>
                      <a:cubicBezTo>
                        <a:pt x="65" y="68"/>
                        <a:pt x="65" y="68"/>
                        <a:pt x="65" y="69"/>
                      </a:cubicBezTo>
                      <a:cubicBezTo>
                        <a:pt x="65" y="68"/>
                        <a:pt x="64" y="68"/>
                        <a:pt x="64" y="68"/>
                      </a:cubicBezTo>
                      <a:cubicBezTo>
                        <a:pt x="65" y="69"/>
                        <a:pt x="64" y="68"/>
                        <a:pt x="64" y="68"/>
                      </a:cubicBezTo>
                      <a:cubicBezTo>
                        <a:pt x="63" y="68"/>
                        <a:pt x="63" y="68"/>
                        <a:pt x="63" y="68"/>
                      </a:cubicBezTo>
                      <a:cubicBezTo>
                        <a:pt x="63" y="68"/>
                        <a:pt x="63" y="68"/>
                        <a:pt x="63" y="67"/>
                      </a:cubicBezTo>
                      <a:cubicBezTo>
                        <a:pt x="63" y="68"/>
                        <a:pt x="64" y="67"/>
                        <a:pt x="64" y="68"/>
                      </a:cubicBezTo>
                      <a:cubicBezTo>
                        <a:pt x="63" y="67"/>
                        <a:pt x="64" y="68"/>
                        <a:pt x="65" y="68"/>
                      </a:cubicBezTo>
                      <a:cubicBezTo>
                        <a:pt x="65" y="67"/>
                        <a:pt x="65" y="67"/>
                        <a:pt x="65" y="67"/>
                      </a:cubicBezTo>
                      <a:cubicBezTo>
                        <a:pt x="65" y="67"/>
                        <a:pt x="65" y="67"/>
                        <a:pt x="65" y="67"/>
                      </a:cubicBezTo>
                      <a:cubicBezTo>
                        <a:pt x="65" y="67"/>
                        <a:pt x="65" y="67"/>
                        <a:pt x="64" y="67"/>
                      </a:cubicBezTo>
                      <a:cubicBezTo>
                        <a:pt x="64" y="67"/>
                        <a:pt x="64" y="67"/>
                        <a:pt x="63" y="67"/>
                      </a:cubicBezTo>
                      <a:cubicBezTo>
                        <a:pt x="63" y="67"/>
                        <a:pt x="63" y="67"/>
                        <a:pt x="63" y="67"/>
                      </a:cubicBezTo>
                      <a:cubicBezTo>
                        <a:pt x="63" y="67"/>
                        <a:pt x="63" y="67"/>
                        <a:pt x="63" y="67"/>
                      </a:cubicBezTo>
                      <a:cubicBezTo>
                        <a:pt x="63" y="67"/>
                        <a:pt x="63" y="67"/>
                        <a:pt x="63" y="67"/>
                      </a:cubicBezTo>
                      <a:cubicBezTo>
                        <a:pt x="63" y="67"/>
                        <a:pt x="63" y="67"/>
                        <a:pt x="62" y="67"/>
                      </a:cubicBezTo>
                      <a:cubicBezTo>
                        <a:pt x="62" y="67"/>
                        <a:pt x="63" y="67"/>
                        <a:pt x="63" y="67"/>
                      </a:cubicBezTo>
                      <a:cubicBezTo>
                        <a:pt x="62" y="66"/>
                        <a:pt x="62" y="67"/>
                        <a:pt x="62" y="67"/>
                      </a:cubicBezTo>
                      <a:cubicBezTo>
                        <a:pt x="62" y="67"/>
                        <a:pt x="62" y="67"/>
                        <a:pt x="62" y="66"/>
                      </a:cubicBezTo>
                      <a:cubicBezTo>
                        <a:pt x="62" y="67"/>
                        <a:pt x="62" y="67"/>
                        <a:pt x="61" y="67"/>
                      </a:cubicBezTo>
                      <a:cubicBezTo>
                        <a:pt x="62" y="67"/>
                        <a:pt x="61" y="67"/>
                        <a:pt x="61" y="67"/>
                      </a:cubicBezTo>
                      <a:cubicBezTo>
                        <a:pt x="61" y="67"/>
                        <a:pt x="61" y="67"/>
                        <a:pt x="62" y="67"/>
                      </a:cubicBezTo>
                      <a:cubicBezTo>
                        <a:pt x="62" y="68"/>
                        <a:pt x="61" y="67"/>
                        <a:pt x="61" y="68"/>
                      </a:cubicBezTo>
                      <a:cubicBezTo>
                        <a:pt x="61" y="67"/>
                        <a:pt x="61" y="68"/>
                        <a:pt x="60" y="67"/>
                      </a:cubicBezTo>
                      <a:cubicBezTo>
                        <a:pt x="60" y="68"/>
                        <a:pt x="60" y="68"/>
                        <a:pt x="60" y="68"/>
                      </a:cubicBezTo>
                      <a:cubicBezTo>
                        <a:pt x="60" y="68"/>
                        <a:pt x="59" y="69"/>
                        <a:pt x="59" y="69"/>
                      </a:cubicBezTo>
                      <a:cubicBezTo>
                        <a:pt x="59" y="69"/>
                        <a:pt x="59" y="69"/>
                        <a:pt x="59" y="69"/>
                      </a:cubicBezTo>
                      <a:cubicBezTo>
                        <a:pt x="59" y="69"/>
                        <a:pt x="60" y="69"/>
                        <a:pt x="60" y="68"/>
                      </a:cubicBezTo>
                      <a:cubicBezTo>
                        <a:pt x="60" y="68"/>
                        <a:pt x="60" y="68"/>
                        <a:pt x="61" y="68"/>
                      </a:cubicBezTo>
                      <a:cubicBezTo>
                        <a:pt x="61" y="68"/>
                        <a:pt x="60" y="68"/>
                        <a:pt x="60" y="68"/>
                      </a:cubicBezTo>
                      <a:cubicBezTo>
                        <a:pt x="61" y="68"/>
                        <a:pt x="60" y="69"/>
                        <a:pt x="60" y="69"/>
                      </a:cubicBezTo>
                      <a:cubicBezTo>
                        <a:pt x="60" y="69"/>
                        <a:pt x="60" y="69"/>
                        <a:pt x="60" y="69"/>
                      </a:cubicBezTo>
                      <a:cubicBezTo>
                        <a:pt x="60" y="69"/>
                        <a:pt x="60" y="69"/>
                        <a:pt x="60" y="69"/>
                      </a:cubicBezTo>
                      <a:cubicBezTo>
                        <a:pt x="60" y="69"/>
                        <a:pt x="61" y="69"/>
                        <a:pt x="61" y="69"/>
                      </a:cubicBezTo>
                      <a:cubicBezTo>
                        <a:pt x="60" y="69"/>
                        <a:pt x="60" y="69"/>
                        <a:pt x="60" y="70"/>
                      </a:cubicBezTo>
                      <a:cubicBezTo>
                        <a:pt x="60" y="70"/>
                        <a:pt x="60" y="70"/>
                        <a:pt x="60" y="70"/>
                      </a:cubicBezTo>
                      <a:cubicBezTo>
                        <a:pt x="60" y="70"/>
                        <a:pt x="60" y="70"/>
                        <a:pt x="60" y="70"/>
                      </a:cubicBezTo>
                      <a:cubicBezTo>
                        <a:pt x="60" y="70"/>
                        <a:pt x="60" y="70"/>
                        <a:pt x="60" y="70"/>
                      </a:cubicBezTo>
                      <a:cubicBezTo>
                        <a:pt x="60" y="70"/>
                        <a:pt x="60" y="70"/>
                        <a:pt x="60" y="70"/>
                      </a:cubicBezTo>
                      <a:cubicBezTo>
                        <a:pt x="60" y="70"/>
                        <a:pt x="60" y="70"/>
                        <a:pt x="60" y="70"/>
                      </a:cubicBezTo>
                      <a:cubicBezTo>
                        <a:pt x="60" y="71"/>
                        <a:pt x="60" y="71"/>
                        <a:pt x="60" y="71"/>
                      </a:cubicBezTo>
                      <a:cubicBezTo>
                        <a:pt x="60" y="71"/>
                        <a:pt x="59" y="71"/>
                        <a:pt x="59" y="71"/>
                      </a:cubicBezTo>
                      <a:cubicBezTo>
                        <a:pt x="60" y="72"/>
                        <a:pt x="60" y="72"/>
                        <a:pt x="60" y="72"/>
                      </a:cubicBezTo>
                      <a:cubicBezTo>
                        <a:pt x="60" y="72"/>
                        <a:pt x="59" y="71"/>
                        <a:pt x="59" y="72"/>
                      </a:cubicBezTo>
                      <a:cubicBezTo>
                        <a:pt x="59" y="72"/>
                        <a:pt x="59" y="71"/>
                        <a:pt x="59" y="71"/>
                      </a:cubicBezTo>
                      <a:cubicBezTo>
                        <a:pt x="59" y="72"/>
                        <a:pt x="59" y="72"/>
                        <a:pt x="59" y="72"/>
                      </a:cubicBezTo>
                      <a:cubicBezTo>
                        <a:pt x="59" y="72"/>
                        <a:pt x="59" y="72"/>
                        <a:pt x="59" y="72"/>
                      </a:cubicBezTo>
                      <a:cubicBezTo>
                        <a:pt x="59" y="72"/>
                        <a:pt x="59" y="72"/>
                        <a:pt x="59" y="72"/>
                      </a:cubicBezTo>
                      <a:cubicBezTo>
                        <a:pt x="59" y="72"/>
                        <a:pt x="59" y="72"/>
                        <a:pt x="59" y="72"/>
                      </a:cubicBezTo>
                      <a:cubicBezTo>
                        <a:pt x="59" y="72"/>
                        <a:pt x="59" y="72"/>
                        <a:pt x="59" y="73"/>
                      </a:cubicBezTo>
                      <a:cubicBezTo>
                        <a:pt x="59" y="72"/>
                        <a:pt x="59" y="72"/>
                        <a:pt x="59" y="72"/>
                      </a:cubicBezTo>
                      <a:cubicBezTo>
                        <a:pt x="59" y="72"/>
                        <a:pt x="59" y="72"/>
                        <a:pt x="59" y="73"/>
                      </a:cubicBezTo>
                      <a:cubicBezTo>
                        <a:pt x="59" y="73"/>
                        <a:pt x="59" y="73"/>
                        <a:pt x="59" y="73"/>
                      </a:cubicBezTo>
                      <a:cubicBezTo>
                        <a:pt x="59" y="73"/>
                        <a:pt x="59" y="73"/>
                        <a:pt x="59" y="73"/>
                      </a:cubicBezTo>
                      <a:cubicBezTo>
                        <a:pt x="59" y="73"/>
                        <a:pt x="59" y="74"/>
                        <a:pt x="59" y="74"/>
                      </a:cubicBezTo>
                      <a:cubicBezTo>
                        <a:pt x="59" y="74"/>
                        <a:pt x="59" y="74"/>
                        <a:pt x="59" y="74"/>
                      </a:cubicBezTo>
                      <a:cubicBezTo>
                        <a:pt x="59" y="74"/>
                        <a:pt x="58" y="74"/>
                        <a:pt x="59" y="75"/>
                      </a:cubicBezTo>
                      <a:cubicBezTo>
                        <a:pt x="58" y="75"/>
                        <a:pt x="58" y="75"/>
                        <a:pt x="57" y="76"/>
                      </a:cubicBezTo>
                      <a:cubicBezTo>
                        <a:pt x="57" y="75"/>
                        <a:pt x="57" y="76"/>
                        <a:pt x="56" y="75"/>
                      </a:cubicBezTo>
                      <a:cubicBezTo>
                        <a:pt x="56" y="75"/>
                        <a:pt x="56" y="75"/>
                        <a:pt x="56" y="75"/>
                      </a:cubicBezTo>
                      <a:cubicBezTo>
                        <a:pt x="56" y="75"/>
                        <a:pt x="56" y="75"/>
                        <a:pt x="57" y="75"/>
                      </a:cubicBezTo>
                      <a:cubicBezTo>
                        <a:pt x="57" y="75"/>
                        <a:pt x="57" y="75"/>
                        <a:pt x="56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8" y="75"/>
                        <a:pt x="58" y="75"/>
                        <a:pt x="57" y="74"/>
                      </a:cubicBezTo>
                      <a:cubicBezTo>
                        <a:pt x="57" y="74"/>
                        <a:pt x="57" y="74"/>
                        <a:pt x="56" y="74"/>
                      </a:cubicBezTo>
                      <a:cubicBezTo>
                        <a:pt x="56" y="74"/>
                        <a:pt x="57" y="74"/>
                        <a:pt x="57" y="74"/>
                      </a:cubicBezTo>
                      <a:cubicBezTo>
                        <a:pt x="57" y="74"/>
                        <a:pt x="57" y="74"/>
                        <a:pt x="57" y="74"/>
                      </a:cubicBezTo>
                      <a:cubicBezTo>
                        <a:pt x="57" y="74"/>
                        <a:pt x="57" y="75"/>
                        <a:pt x="57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7" y="75"/>
                        <a:pt x="57" y="75"/>
                        <a:pt x="57" y="74"/>
                      </a:cubicBezTo>
                      <a:cubicBezTo>
                        <a:pt x="56" y="74"/>
                        <a:pt x="57" y="75"/>
                        <a:pt x="56" y="75"/>
                      </a:cubicBezTo>
                      <a:cubicBezTo>
                        <a:pt x="56" y="75"/>
                        <a:pt x="56" y="75"/>
                        <a:pt x="56" y="75"/>
                      </a:cubicBezTo>
                      <a:cubicBezTo>
                        <a:pt x="56" y="75"/>
                        <a:pt x="55" y="75"/>
                        <a:pt x="55" y="76"/>
                      </a:cubicBezTo>
                      <a:cubicBezTo>
                        <a:pt x="55" y="76"/>
                        <a:pt x="55" y="75"/>
                        <a:pt x="55" y="75"/>
                      </a:cubicBezTo>
                      <a:cubicBezTo>
                        <a:pt x="55" y="76"/>
                        <a:pt x="55" y="76"/>
                        <a:pt x="55" y="76"/>
                      </a:cubicBezTo>
                      <a:cubicBezTo>
                        <a:pt x="55" y="76"/>
                        <a:pt x="54" y="75"/>
                        <a:pt x="54" y="75"/>
                      </a:cubicBezTo>
                      <a:cubicBezTo>
                        <a:pt x="54" y="76"/>
                        <a:pt x="55" y="76"/>
                        <a:pt x="55" y="76"/>
                      </a:cubicBezTo>
                      <a:cubicBezTo>
                        <a:pt x="55" y="76"/>
                        <a:pt x="55" y="77"/>
                        <a:pt x="55" y="77"/>
                      </a:cubicBezTo>
                      <a:cubicBezTo>
                        <a:pt x="55" y="77"/>
                        <a:pt x="55" y="77"/>
                        <a:pt x="55" y="76"/>
                      </a:cubicBezTo>
                      <a:cubicBezTo>
                        <a:pt x="54" y="76"/>
                        <a:pt x="54" y="77"/>
                        <a:pt x="55" y="77"/>
                      </a:cubicBezTo>
                      <a:cubicBezTo>
                        <a:pt x="55" y="77"/>
                        <a:pt x="54" y="77"/>
                        <a:pt x="54" y="77"/>
                      </a:cubicBezTo>
                      <a:cubicBezTo>
                        <a:pt x="54" y="77"/>
                        <a:pt x="54" y="77"/>
                        <a:pt x="54" y="77"/>
                      </a:cubicBezTo>
                      <a:cubicBezTo>
                        <a:pt x="54" y="78"/>
                        <a:pt x="54" y="77"/>
                        <a:pt x="55" y="78"/>
                      </a:cubicBezTo>
                      <a:cubicBezTo>
                        <a:pt x="55" y="78"/>
                        <a:pt x="55" y="77"/>
                        <a:pt x="55" y="77"/>
                      </a:cubicBezTo>
                      <a:cubicBezTo>
                        <a:pt x="56" y="78"/>
                        <a:pt x="55" y="78"/>
                        <a:pt x="55" y="78"/>
                      </a:cubicBezTo>
                      <a:cubicBezTo>
                        <a:pt x="54" y="78"/>
                        <a:pt x="54" y="79"/>
                        <a:pt x="54" y="79"/>
                      </a:cubicBezTo>
                      <a:cubicBezTo>
                        <a:pt x="54" y="79"/>
                        <a:pt x="54" y="80"/>
                        <a:pt x="53" y="80"/>
                      </a:cubicBezTo>
                      <a:cubicBezTo>
                        <a:pt x="53" y="80"/>
                        <a:pt x="53" y="79"/>
                        <a:pt x="53" y="79"/>
                      </a:cubicBezTo>
                      <a:cubicBezTo>
                        <a:pt x="53" y="79"/>
                        <a:pt x="53" y="80"/>
                        <a:pt x="53" y="80"/>
                      </a:cubicBezTo>
                      <a:cubicBezTo>
                        <a:pt x="53" y="80"/>
                        <a:pt x="53" y="80"/>
                        <a:pt x="53" y="80"/>
                      </a:cubicBezTo>
                      <a:cubicBezTo>
                        <a:pt x="53" y="80"/>
                        <a:pt x="53" y="80"/>
                        <a:pt x="53" y="80"/>
                      </a:cubicBezTo>
                      <a:cubicBezTo>
                        <a:pt x="53" y="80"/>
                        <a:pt x="53" y="80"/>
                        <a:pt x="52" y="80"/>
                      </a:cubicBezTo>
                      <a:cubicBezTo>
                        <a:pt x="52" y="80"/>
                        <a:pt x="53" y="81"/>
                        <a:pt x="53" y="81"/>
                      </a:cubicBezTo>
                      <a:cubicBezTo>
                        <a:pt x="53" y="81"/>
                        <a:pt x="53" y="81"/>
                        <a:pt x="53" y="81"/>
                      </a:cubicBezTo>
                      <a:cubicBezTo>
                        <a:pt x="54" y="81"/>
                        <a:pt x="54" y="79"/>
                        <a:pt x="54" y="79"/>
                      </a:cubicBezTo>
                      <a:cubicBezTo>
                        <a:pt x="54" y="79"/>
                        <a:pt x="54" y="79"/>
                        <a:pt x="55" y="79"/>
                      </a:cubicBezTo>
                      <a:cubicBezTo>
                        <a:pt x="55" y="79"/>
                        <a:pt x="55" y="79"/>
                        <a:pt x="55" y="79"/>
                      </a:cubicBezTo>
                      <a:cubicBezTo>
                        <a:pt x="55" y="79"/>
                        <a:pt x="55" y="79"/>
                        <a:pt x="55" y="79"/>
                      </a:cubicBezTo>
                      <a:cubicBezTo>
                        <a:pt x="54" y="79"/>
                        <a:pt x="55" y="79"/>
                        <a:pt x="56" y="79"/>
                      </a:cubicBezTo>
                      <a:cubicBezTo>
                        <a:pt x="56" y="79"/>
                        <a:pt x="55" y="79"/>
                        <a:pt x="55" y="78"/>
                      </a:cubicBezTo>
                      <a:cubicBezTo>
                        <a:pt x="57" y="77"/>
                        <a:pt x="58" y="76"/>
                        <a:pt x="60" y="74"/>
                      </a:cubicBezTo>
                      <a:cubicBezTo>
                        <a:pt x="60" y="74"/>
                        <a:pt x="60" y="74"/>
                        <a:pt x="60" y="75"/>
                      </a:cubicBezTo>
                      <a:cubicBezTo>
                        <a:pt x="60" y="75"/>
                        <a:pt x="60" y="74"/>
                        <a:pt x="61" y="74"/>
                      </a:cubicBezTo>
                      <a:cubicBezTo>
                        <a:pt x="61" y="74"/>
                        <a:pt x="61" y="75"/>
                        <a:pt x="61" y="74"/>
                      </a:cubicBezTo>
                      <a:cubicBezTo>
                        <a:pt x="61" y="75"/>
                        <a:pt x="60" y="75"/>
                        <a:pt x="60" y="75"/>
                      </a:cubicBezTo>
                      <a:cubicBezTo>
                        <a:pt x="60" y="75"/>
                        <a:pt x="60" y="75"/>
                        <a:pt x="60" y="75"/>
                      </a:cubicBezTo>
                      <a:cubicBezTo>
                        <a:pt x="60" y="75"/>
                        <a:pt x="60" y="75"/>
                        <a:pt x="60" y="76"/>
                      </a:cubicBezTo>
                      <a:cubicBezTo>
                        <a:pt x="60" y="76"/>
                        <a:pt x="59" y="75"/>
                        <a:pt x="59" y="75"/>
                      </a:cubicBezTo>
                      <a:cubicBezTo>
                        <a:pt x="59" y="76"/>
                        <a:pt x="59" y="76"/>
                        <a:pt x="59" y="76"/>
                      </a:cubicBezTo>
                      <a:cubicBezTo>
                        <a:pt x="59" y="76"/>
                        <a:pt x="59" y="75"/>
                        <a:pt x="60" y="76"/>
                      </a:cubicBezTo>
                      <a:cubicBezTo>
                        <a:pt x="59" y="76"/>
                        <a:pt x="59" y="76"/>
                        <a:pt x="59" y="76"/>
                      </a:cubicBezTo>
                      <a:cubicBezTo>
                        <a:pt x="59" y="76"/>
                        <a:pt x="59" y="76"/>
                        <a:pt x="59" y="76"/>
                      </a:cubicBezTo>
                      <a:cubicBezTo>
                        <a:pt x="59" y="76"/>
                        <a:pt x="59" y="76"/>
                        <a:pt x="59" y="76"/>
                      </a:cubicBezTo>
                      <a:cubicBezTo>
                        <a:pt x="59" y="76"/>
                        <a:pt x="59" y="76"/>
                        <a:pt x="59" y="76"/>
                      </a:cubicBezTo>
                      <a:cubicBezTo>
                        <a:pt x="59" y="77"/>
                        <a:pt x="59" y="76"/>
                        <a:pt x="59" y="77"/>
                      </a:cubicBezTo>
                      <a:cubicBezTo>
                        <a:pt x="58" y="77"/>
                        <a:pt x="58" y="77"/>
                        <a:pt x="58" y="77"/>
                      </a:cubicBezTo>
                      <a:cubicBezTo>
                        <a:pt x="58" y="77"/>
                        <a:pt x="58" y="77"/>
                        <a:pt x="58" y="77"/>
                      </a:cubicBezTo>
                      <a:cubicBezTo>
                        <a:pt x="58" y="77"/>
                        <a:pt x="58" y="77"/>
                        <a:pt x="58" y="77"/>
                      </a:cubicBezTo>
                      <a:cubicBezTo>
                        <a:pt x="58" y="77"/>
                        <a:pt x="57" y="77"/>
                        <a:pt x="57" y="77"/>
                      </a:cubicBezTo>
                      <a:cubicBezTo>
                        <a:pt x="57" y="77"/>
                        <a:pt x="57" y="77"/>
                        <a:pt x="57" y="77"/>
                      </a:cubicBezTo>
                      <a:cubicBezTo>
                        <a:pt x="57" y="78"/>
                        <a:pt x="57" y="78"/>
                        <a:pt x="57" y="78"/>
                      </a:cubicBezTo>
                      <a:cubicBezTo>
                        <a:pt x="56" y="79"/>
                        <a:pt x="54" y="80"/>
                        <a:pt x="53" y="81"/>
                      </a:cubicBezTo>
                      <a:cubicBezTo>
                        <a:pt x="53" y="81"/>
                        <a:pt x="53" y="81"/>
                        <a:pt x="54" y="81"/>
                      </a:cubicBezTo>
                      <a:cubicBezTo>
                        <a:pt x="53" y="81"/>
                        <a:pt x="53" y="82"/>
                        <a:pt x="52" y="82"/>
                      </a:cubicBezTo>
                      <a:cubicBezTo>
                        <a:pt x="52" y="82"/>
                        <a:pt x="52" y="82"/>
                        <a:pt x="52" y="82"/>
                      </a:cubicBezTo>
                      <a:cubicBezTo>
                        <a:pt x="52" y="82"/>
                        <a:pt x="52" y="82"/>
                        <a:pt x="52" y="82"/>
                      </a:cubicBezTo>
                      <a:cubicBezTo>
                        <a:pt x="52" y="82"/>
                        <a:pt x="52" y="82"/>
                        <a:pt x="51" y="82"/>
                      </a:cubicBezTo>
                      <a:cubicBezTo>
                        <a:pt x="52" y="81"/>
                        <a:pt x="53" y="82"/>
                        <a:pt x="53" y="81"/>
                      </a:cubicBezTo>
                      <a:cubicBezTo>
                        <a:pt x="53" y="81"/>
                        <a:pt x="52" y="81"/>
                        <a:pt x="52" y="80"/>
                      </a:cubicBezTo>
                      <a:cubicBezTo>
                        <a:pt x="52" y="80"/>
                        <a:pt x="52" y="80"/>
                        <a:pt x="52" y="81"/>
                      </a:cubicBezTo>
                      <a:cubicBezTo>
                        <a:pt x="52" y="81"/>
                        <a:pt x="52" y="81"/>
                        <a:pt x="52" y="81"/>
                      </a:cubicBezTo>
                      <a:cubicBezTo>
                        <a:pt x="52" y="81"/>
                        <a:pt x="52" y="81"/>
                        <a:pt x="52" y="81"/>
                      </a:cubicBezTo>
                      <a:cubicBezTo>
                        <a:pt x="52" y="81"/>
                        <a:pt x="52" y="81"/>
                        <a:pt x="52" y="81"/>
                      </a:cubicBezTo>
                      <a:cubicBezTo>
                        <a:pt x="52" y="81"/>
                        <a:pt x="52" y="81"/>
                        <a:pt x="52" y="81"/>
                      </a:cubicBezTo>
                      <a:cubicBezTo>
                        <a:pt x="52" y="81"/>
                        <a:pt x="52" y="81"/>
                        <a:pt x="52" y="81"/>
                      </a:cubicBezTo>
                      <a:cubicBezTo>
                        <a:pt x="52" y="81"/>
                        <a:pt x="52" y="81"/>
                        <a:pt x="52" y="81"/>
                      </a:cubicBezTo>
                      <a:cubicBezTo>
                        <a:pt x="51" y="81"/>
                        <a:pt x="51" y="82"/>
                        <a:pt x="51" y="81"/>
                      </a:cubicBezTo>
                      <a:cubicBezTo>
                        <a:pt x="51" y="81"/>
                        <a:pt x="51" y="81"/>
                        <a:pt x="51" y="81"/>
                      </a:cubicBezTo>
                      <a:cubicBezTo>
                        <a:pt x="51" y="81"/>
                        <a:pt x="51" y="81"/>
                        <a:pt x="51" y="81"/>
                      </a:cubicBezTo>
                      <a:cubicBezTo>
                        <a:pt x="51" y="81"/>
                        <a:pt x="50" y="81"/>
                        <a:pt x="50" y="81"/>
                      </a:cubicBezTo>
                      <a:cubicBezTo>
                        <a:pt x="50" y="82"/>
                        <a:pt x="50" y="82"/>
                        <a:pt x="50" y="82"/>
                      </a:cubicBezTo>
                      <a:cubicBezTo>
                        <a:pt x="50" y="82"/>
                        <a:pt x="49" y="82"/>
                        <a:pt x="49" y="82"/>
                      </a:cubicBezTo>
                      <a:cubicBezTo>
                        <a:pt x="49" y="82"/>
                        <a:pt x="49" y="82"/>
                        <a:pt x="50" y="82"/>
                      </a:cubicBezTo>
                      <a:cubicBezTo>
                        <a:pt x="50" y="82"/>
                        <a:pt x="49" y="81"/>
                        <a:pt x="50" y="81"/>
                      </a:cubicBezTo>
                      <a:cubicBezTo>
                        <a:pt x="49" y="81"/>
                        <a:pt x="49" y="81"/>
                        <a:pt x="49" y="81"/>
                      </a:cubicBezTo>
                      <a:cubicBezTo>
                        <a:pt x="49" y="81"/>
                        <a:pt x="49" y="81"/>
                        <a:pt x="49" y="81"/>
                      </a:cubicBezTo>
                      <a:cubicBezTo>
                        <a:pt x="49" y="81"/>
                        <a:pt x="49" y="81"/>
                        <a:pt x="49" y="81"/>
                      </a:cubicBezTo>
                      <a:cubicBezTo>
                        <a:pt x="49" y="81"/>
                        <a:pt x="49" y="81"/>
                        <a:pt x="49" y="81"/>
                      </a:cubicBezTo>
                      <a:cubicBezTo>
                        <a:pt x="49" y="82"/>
                        <a:pt x="49" y="81"/>
                        <a:pt x="48" y="81"/>
                      </a:cubicBezTo>
                      <a:cubicBezTo>
                        <a:pt x="48" y="81"/>
                        <a:pt x="49" y="81"/>
                        <a:pt x="49" y="80"/>
                      </a:cubicBezTo>
                      <a:cubicBezTo>
                        <a:pt x="49" y="81"/>
                        <a:pt x="49" y="81"/>
                        <a:pt x="49" y="81"/>
                      </a:cubicBezTo>
                      <a:cubicBezTo>
                        <a:pt x="49" y="80"/>
                        <a:pt x="50" y="80"/>
                        <a:pt x="49" y="80"/>
                      </a:cubicBezTo>
                      <a:cubicBezTo>
                        <a:pt x="49" y="80"/>
                        <a:pt x="50" y="80"/>
                        <a:pt x="50" y="80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ubicBezTo>
                        <a:pt x="50" y="81"/>
                        <a:pt x="50" y="80"/>
                        <a:pt x="51" y="80"/>
                      </a:cubicBezTo>
                      <a:cubicBezTo>
                        <a:pt x="51" y="80"/>
                        <a:pt x="51" y="80"/>
                        <a:pt x="50" y="80"/>
                      </a:cubicBezTo>
                      <a:cubicBezTo>
                        <a:pt x="50" y="80"/>
                        <a:pt x="50" y="79"/>
                        <a:pt x="50" y="79"/>
                      </a:cubicBezTo>
                      <a:cubicBezTo>
                        <a:pt x="51" y="79"/>
                        <a:pt x="51" y="79"/>
                        <a:pt x="51" y="80"/>
                      </a:cubicBezTo>
                      <a:cubicBezTo>
                        <a:pt x="51" y="79"/>
                        <a:pt x="51" y="79"/>
                        <a:pt x="51" y="79"/>
                      </a:cubicBezTo>
                      <a:cubicBezTo>
                        <a:pt x="51" y="79"/>
                        <a:pt x="51" y="79"/>
                        <a:pt x="50" y="79"/>
                      </a:cubicBezTo>
                      <a:cubicBezTo>
                        <a:pt x="51" y="79"/>
                        <a:pt x="51" y="79"/>
                        <a:pt x="52" y="78"/>
                      </a:cubicBezTo>
                      <a:cubicBezTo>
                        <a:pt x="51" y="78"/>
                        <a:pt x="51" y="78"/>
                        <a:pt x="51" y="78"/>
                      </a:cubicBezTo>
                      <a:cubicBezTo>
                        <a:pt x="51" y="78"/>
                        <a:pt x="52" y="78"/>
                        <a:pt x="52" y="77"/>
                      </a:cubicBezTo>
                      <a:cubicBezTo>
                        <a:pt x="52" y="77"/>
                        <a:pt x="51" y="77"/>
                        <a:pt x="51" y="77"/>
                      </a:cubicBezTo>
                      <a:cubicBezTo>
                        <a:pt x="51" y="77"/>
                        <a:pt x="51" y="77"/>
                        <a:pt x="51" y="77"/>
                      </a:cubicBezTo>
                      <a:cubicBezTo>
                        <a:pt x="51" y="78"/>
                        <a:pt x="51" y="78"/>
                        <a:pt x="51" y="78"/>
                      </a:cubicBezTo>
                      <a:cubicBezTo>
                        <a:pt x="51" y="78"/>
                        <a:pt x="51" y="78"/>
                        <a:pt x="51" y="78"/>
                      </a:cubicBezTo>
                      <a:cubicBezTo>
                        <a:pt x="51" y="77"/>
                        <a:pt x="51" y="78"/>
                        <a:pt x="50" y="77"/>
                      </a:cubicBezTo>
                      <a:cubicBezTo>
                        <a:pt x="51" y="78"/>
                        <a:pt x="51" y="78"/>
                        <a:pt x="51" y="78"/>
                      </a:cubicBezTo>
                      <a:cubicBezTo>
                        <a:pt x="51" y="78"/>
                        <a:pt x="51" y="78"/>
                        <a:pt x="50" y="78"/>
                      </a:cubicBezTo>
                      <a:cubicBezTo>
                        <a:pt x="50" y="78"/>
                        <a:pt x="50" y="78"/>
                        <a:pt x="50" y="78"/>
                      </a:cubicBezTo>
                      <a:cubicBezTo>
                        <a:pt x="50" y="78"/>
                        <a:pt x="50" y="77"/>
                        <a:pt x="51" y="77"/>
                      </a:cubicBezTo>
                      <a:cubicBezTo>
                        <a:pt x="50" y="77"/>
                        <a:pt x="50" y="77"/>
                        <a:pt x="50" y="78"/>
                      </a:cubicBezTo>
                      <a:cubicBezTo>
                        <a:pt x="50" y="78"/>
                        <a:pt x="50" y="78"/>
                        <a:pt x="50" y="78"/>
                      </a:cubicBezTo>
                      <a:cubicBezTo>
                        <a:pt x="50" y="78"/>
                        <a:pt x="49" y="78"/>
                        <a:pt x="50" y="78"/>
                      </a:cubicBezTo>
                      <a:cubicBezTo>
                        <a:pt x="50" y="78"/>
                        <a:pt x="49" y="78"/>
                        <a:pt x="49" y="79"/>
                      </a:cubicBezTo>
                      <a:cubicBezTo>
                        <a:pt x="49" y="79"/>
                        <a:pt x="49" y="78"/>
                        <a:pt x="49" y="78"/>
                      </a:cubicBezTo>
                      <a:cubicBezTo>
                        <a:pt x="49" y="78"/>
                        <a:pt x="49" y="78"/>
                        <a:pt x="50" y="78"/>
                      </a:cubicBezTo>
                      <a:cubicBezTo>
                        <a:pt x="49" y="78"/>
                        <a:pt x="49" y="78"/>
                        <a:pt x="49" y="78"/>
                      </a:cubicBezTo>
                      <a:cubicBezTo>
                        <a:pt x="49" y="77"/>
                        <a:pt x="49" y="77"/>
                        <a:pt x="49" y="77"/>
                      </a:cubicBezTo>
                      <a:cubicBezTo>
                        <a:pt x="49" y="77"/>
                        <a:pt x="49" y="77"/>
                        <a:pt x="49" y="77"/>
                      </a:cubicBezTo>
                      <a:cubicBezTo>
                        <a:pt x="50" y="77"/>
                        <a:pt x="49" y="77"/>
                        <a:pt x="49" y="77"/>
                      </a:cubicBezTo>
                      <a:cubicBezTo>
                        <a:pt x="49" y="76"/>
                        <a:pt x="49" y="77"/>
                        <a:pt x="49" y="77"/>
                      </a:cubicBezTo>
                      <a:cubicBezTo>
                        <a:pt x="49" y="77"/>
                        <a:pt x="49" y="77"/>
                        <a:pt x="49" y="77"/>
                      </a:cubicBezTo>
                      <a:cubicBezTo>
                        <a:pt x="48" y="77"/>
                        <a:pt x="49" y="77"/>
                        <a:pt x="48" y="77"/>
                      </a:cubicBezTo>
                      <a:cubicBezTo>
                        <a:pt x="48" y="77"/>
                        <a:pt x="48" y="77"/>
                        <a:pt x="47" y="77"/>
                      </a:cubicBezTo>
                      <a:cubicBezTo>
                        <a:pt x="47" y="76"/>
                        <a:pt x="47" y="76"/>
                        <a:pt x="47" y="76"/>
                      </a:cubicBezTo>
                      <a:cubicBezTo>
                        <a:pt x="47" y="76"/>
                        <a:pt x="47" y="76"/>
                        <a:pt x="46" y="76"/>
                      </a:cubicBezTo>
                      <a:cubicBezTo>
                        <a:pt x="46" y="76"/>
                        <a:pt x="47" y="76"/>
                        <a:pt x="47" y="75"/>
                      </a:cubicBezTo>
                      <a:cubicBezTo>
                        <a:pt x="47" y="75"/>
                        <a:pt x="48" y="76"/>
                        <a:pt x="48" y="76"/>
                      </a:cubicBezTo>
                      <a:cubicBezTo>
                        <a:pt x="48" y="76"/>
                        <a:pt x="47" y="76"/>
                        <a:pt x="48" y="76"/>
                      </a:cubicBezTo>
                      <a:cubicBezTo>
                        <a:pt x="48" y="76"/>
                        <a:pt x="48" y="76"/>
                        <a:pt x="49" y="76"/>
                      </a:cubicBezTo>
                      <a:cubicBezTo>
                        <a:pt x="49" y="76"/>
                        <a:pt x="48" y="76"/>
                        <a:pt x="49" y="76"/>
                      </a:cubicBezTo>
                      <a:cubicBezTo>
                        <a:pt x="49" y="76"/>
                        <a:pt x="49" y="76"/>
                        <a:pt x="49" y="76"/>
                      </a:cubicBezTo>
                      <a:cubicBezTo>
                        <a:pt x="48" y="76"/>
                        <a:pt x="49" y="76"/>
                        <a:pt x="49" y="76"/>
                      </a:cubicBezTo>
                      <a:cubicBezTo>
                        <a:pt x="49" y="76"/>
                        <a:pt x="49" y="75"/>
                        <a:pt x="49" y="75"/>
                      </a:cubicBezTo>
                      <a:cubicBezTo>
                        <a:pt x="49" y="75"/>
                        <a:pt x="49" y="75"/>
                        <a:pt x="49" y="76"/>
                      </a:cubicBezTo>
                      <a:cubicBezTo>
                        <a:pt x="49" y="75"/>
                        <a:pt x="49" y="75"/>
                        <a:pt x="49" y="75"/>
                      </a:cubicBezTo>
                      <a:cubicBezTo>
                        <a:pt x="49" y="74"/>
                        <a:pt x="49" y="74"/>
                        <a:pt x="49" y="75"/>
                      </a:cubicBezTo>
                      <a:cubicBezTo>
                        <a:pt x="50" y="74"/>
                        <a:pt x="50" y="75"/>
                        <a:pt x="50" y="75"/>
                      </a:cubicBezTo>
                      <a:cubicBezTo>
                        <a:pt x="50" y="74"/>
                        <a:pt x="50" y="74"/>
                        <a:pt x="50" y="74"/>
                      </a:cubicBezTo>
                      <a:cubicBezTo>
                        <a:pt x="50" y="74"/>
                        <a:pt x="50" y="74"/>
                        <a:pt x="50" y="74"/>
                      </a:cubicBezTo>
                      <a:cubicBezTo>
                        <a:pt x="50" y="74"/>
                        <a:pt x="50" y="74"/>
                        <a:pt x="50" y="74"/>
                      </a:cubicBezTo>
                      <a:cubicBezTo>
                        <a:pt x="50" y="74"/>
                        <a:pt x="51" y="73"/>
                        <a:pt x="51" y="73"/>
                      </a:cubicBezTo>
                      <a:cubicBezTo>
                        <a:pt x="51" y="73"/>
                        <a:pt x="51" y="73"/>
                        <a:pt x="51" y="73"/>
                      </a:cubicBezTo>
                      <a:cubicBezTo>
                        <a:pt x="51" y="73"/>
                        <a:pt x="52" y="73"/>
                        <a:pt x="52" y="73"/>
                      </a:cubicBezTo>
                      <a:cubicBezTo>
                        <a:pt x="51" y="73"/>
                        <a:pt x="51" y="73"/>
                        <a:pt x="52" y="73"/>
                      </a:cubicBezTo>
                      <a:cubicBezTo>
                        <a:pt x="51" y="73"/>
                        <a:pt x="51" y="73"/>
                        <a:pt x="51" y="73"/>
                      </a:cubicBezTo>
                      <a:cubicBezTo>
                        <a:pt x="51" y="72"/>
                        <a:pt x="51" y="73"/>
                        <a:pt x="51" y="73"/>
                      </a:cubicBezTo>
                      <a:cubicBezTo>
                        <a:pt x="51" y="72"/>
                        <a:pt x="51" y="72"/>
                        <a:pt x="50" y="72"/>
                      </a:cubicBezTo>
                      <a:cubicBezTo>
                        <a:pt x="51" y="73"/>
                        <a:pt x="50" y="73"/>
                        <a:pt x="50" y="73"/>
                      </a:cubicBezTo>
                      <a:cubicBezTo>
                        <a:pt x="50" y="73"/>
                        <a:pt x="50" y="73"/>
                        <a:pt x="50" y="73"/>
                      </a:cubicBezTo>
                      <a:cubicBezTo>
                        <a:pt x="50" y="73"/>
                        <a:pt x="50" y="73"/>
                        <a:pt x="50" y="72"/>
                      </a:cubicBezTo>
                      <a:cubicBezTo>
                        <a:pt x="49" y="73"/>
                        <a:pt x="49" y="73"/>
                        <a:pt x="48" y="74"/>
                      </a:cubicBezTo>
                      <a:cubicBezTo>
                        <a:pt x="48" y="73"/>
                        <a:pt x="48" y="73"/>
                        <a:pt x="48" y="73"/>
                      </a:cubicBezTo>
                      <a:cubicBezTo>
                        <a:pt x="48" y="73"/>
                        <a:pt x="48" y="74"/>
                        <a:pt x="48" y="74"/>
                      </a:cubicBezTo>
                      <a:cubicBezTo>
                        <a:pt x="48" y="74"/>
                        <a:pt x="48" y="74"/>
                        <a:pt x="49" y="74"/>
                      </a:cubicBezTo>
                      <a:cubicBezTo>
                        <a:pt x="49" y="74"/>
                        <a:pt x="49" y="74"/>
                        <a:pt x="48" y="74"/>
                      </a:cubicBezTo>
                      <a:cubicBezTo>
                        <a:pt x="48" y="74"/>
                        <a:pt x="48" y="74"/>
                        <a:pt x="48" y="74"/>
                      </a:cubicBezTo>
                      <a:cubicBezTo>
                        <a:pt x="48" y="74"/>
                        <a:pt x="48" y="74"/>
                        <a:pt x="47" y="74"/>
                      </a:cubicBezTo>
                      <a:cubicBezTo>
                        <a:pt x="48" y="74"/>
                        <a:pt x="47" y="74"/>
                        <a:pt x="47" y="74"/>
                      </a:cubicBezTo>
                      <a:cubicBezTo>
                        <a:pt x="47" y="74"/>
                        <a:pt x="47" y="73"/>
                        <a:pt x="47" y="74"/>
                      </a:cubicBezTo>
                      <a:cubicBezTo>
                        <a:pt x="47" y="73"/>
                        <a:pt x="47" y="73"/>
                        <a:pt x="47" y="72"/>
                      </a:cubicBezTo>
                      <a:cubicBezTo>
                        <a:pt x="47" y="72"/>
                        <a:pt x="47" y="72"/>
                        <a:pt x="47" y="72"/>
                      </a:cubicBezTo>
                      <a:cubicBezTo>
                        <a:pt x="47" y="72"/>
                        <a:pt x="47" y="72"/>
                        <a:pt x="47" y="72"/>
                      </a:cubicBezTo>
                      <a:cubicBezTo>
                        <a:pt x="47" y="71"/>
                        <a:pt x="47" y="71"/>
                        <a:pt x="47" y="71"/>
                      </a:cubicBezTo>
                      <a:cubicBezTo>
                        <a:pt x="47" y="71"/>
                        <a:pt x="47" y="71"/>
                        <a:pt x="47" y="72"/>
                      </a:cubicBezTo>
                      <a:cubicBezTo>
                        <a:pt x="46" y="72"/>
                        <a:pt x="46" y="72"/>
                        <a:pt x="46" y="71"/>
                      </a:cubicBezTo>
                      <a:cubicBezTo>
                        <a:pt x="45" y="72"/>
                        <a:pt x="45" y="72"/>
                        <a:pt x="45" y="73"/>
                      </a:cubicBezTo>
                      <a:cubicBezTo>
                        <a:pt x="46" y="73"/>
                        <a:pt x="46" y="72"/>
                        <a:pt x="47" y="72"/>
                      </a:cubicBezTo>
                      <a:cubicBezTo>
                        <a:pt x="48" y="73"/>
                        <a:pt x="46" y="73"/>
                        <a:pt x="46" y="74"/>
                      </a:cubicBezTo>
                      <a:cubicBezTo>
                        <a:pt x="46" y="74"/>
                        <a:pt x="46" y="74"/>
                        <a:pt x="46" y="74"/>
                      </a:cubicBezTo>
                      <a:cubicBezTo>
                        <a:pt x="46" y="74"/>
                        <a:pt x="46" y="74"/>
                        <a:pt x="46" y="74"/>
                      </a:cubicBezTo>
                      <a:cubicBezTo>
                        <a:pt x="46" y="74"/>
                        <a:pt x="46" y="74"/>
                        <a:pt x="46" y="74"/>
                      </a:cubicBezTo>
                      <a:cubicBezTo>
                        <a:pt x="46" y="74"/>
                        <a:pt x="46" y="74"/>
                        <a:pt x="46" y="74"/>
                      </a:cubicBezTo>
                      <a:cubicBezTo>
                        <a:pt x="46" y="73"/>
                        <a:pt x="46" y="73"/>
                        <a:pt x="46" y="73"/>
                      </a:cubicBezTo>
                      <a:close/>
                      <a:moveTo>
                        <a:pt x="70" y="66"/>
                      </a:moveTo>
                      <a:cubicBezTo>
                        <a:pt x="70" y="66"/>
                        <a:pt x="70" y="66"/>
                        <a:pt x="70" y="66"/>
                      </a:cubicBezTo>
                      <a:cubicBezTo>
                        <a:pt x="70" y="66"/>
                        <a:pt x="70" y="66"/>
                        <a:pt x="70" y="66"/>
                      </a:cubicBezTo>
                      <a:cubicBezTo>
                        <a:pt x="70" y="66"/>
                        <a:pt x="70" y="66"/>
                        <a:pt x="70" y="66"/>
                      </a:cubicBezTo>
                      <a:close/>
                      <a:moveTo>
                        <a:pt x="64" y="71"/>
                      </a:moveTo>
                      <a:cubicBezTo>
                        <a:pt x="64" y="71"/>
                        <a:pt x="64" y="71"/>
                        <a:pt x="64" y="71"/>
                      </a:cubicBezTo>
                      <a:cubicBezTo>
                        <a:pt x="64" y="71"/>
                        <a:pt x="64" y="71"/>
                        <a:pt x="64" y="71"/>
                      </a:cubicBezTo>
                      <a:cubicBezTo>
                        <a:pt x="64" y="71"/>
                        <a:pt x="64" y="71"/>
                        <a:pt x="64" y="71"/>
                      </a:cubicBezTo>
                      <a:close/>
                      <a:moveTo>
                        <a:pt x="63" y="67"/>
                      </a:moveTo>
                      <a:cubicBezTo>
                        <a:pt x="63" y="66"/>
                        <a:pt x="63" y="66"/>
                        <a:pt x="63" y="66"/>
                      </a:cubicBezTo>
                      <a:cubicBezTo>
                        <a:pt x="63" y="66"/>
                        <a:pt x="63" y="66"/>
                        <a:pt x="63" y="66"/>
                      </a:cubicBezTo>
                      <a:cubicBezTo>
                        <a:pt x="63" y="67"/>
                        <a:pt x="63" y="67"/>
                        <a:pt x="63" y="67"/>
                      </a:cubicBezTo>
                      <a:close/>
                      <a:moveTo>
                        <a:pt x="65" y="66"/>
                      </a:moveTo>
                      <a:cubicBezTo>
                        <a:pt x="65" y="66"/>
                        <a:pt x="65" y="66"/>
                        <a:pt x="65" y="66"/>
                      </a:cubicBezTo>
                      <a:cubicBezTo>
                        <a:pt x="65" y="66"/>
                        <a:pt x="65" y="66"/>
                        <a:pt x="66" y="66"/>
                      </a:cubicBezTo>
                      <a:cubicBezTo>
                        <a:pt x="66" y="66"/>
                        <a:pt x="66" y="66"/>
                        <a:pt x="65" y="66"/>
                      </a:cubicBezTo>
                      <a:cubicBezTo>
                        <a:pt x="65" y="66"/>
                        <a:pt x="65" y="67"/>
                        <a:pt x="65" y="67"/>
                      </a:cubicBezTo>
                      <a:cubicBezTo>
                        <a:pt x="65" y="67"/>
                        <a:pt x="66" y="67"/>
                        <a:pt x="65" y="66"/>
                      </a:cubicBezTo>
                      <a:close/>
                      <a:moveTo>
                        <a:pt x="66" y="67"/>
                      </a:moveTo>
                      <a:cubicBezTo>
                        <a:pt x="66" y="67"/>
                        <a:pt x="66" y="67"/>
                        <a:pt x="66" y="67"/>
                      </a:cubicBezTo>
                      <a:cubicBezTo>
                        <a:pt x="66" y="67"/>
                        <a:pt x="66" y="67"/>
                        <a:pt x="66" y="67"/>
                      </a:cubicBezTo>
                      <a:close/>
                      <a:moveTo>
                        <a:pt x="66" y="67"/>
                      </a:moveTo>
                      <a:cubicBezTo>
                        <a:pt x="66" y="67"/>
                        <a:pt x="66" y="67"/>
                        <a:pt x="67" y="67"/>
                      </a:cubicBezTo>
                      <a:cubicBezTo>
                        <a:pt x="66" y="67"/>
                        <a:pt x="66" y="66"/>
                        <a:pt x="66" y="67"/>
                      </a:cubicBezTo>
                      <a:cubicBezTo>
                        <a:pt x="66" y="67"/>
                        <a:pt x="66" y="67"/>
                        <a:pt x="66" y="67"/>
                      </a:cubicBezTo>
                      <a:cubicBezTo>
                        <a:pt x="66" y="67"/>
                        <a:pt x="66" y="67"/>
                        <a:pt x="66" y="67"/>
                      </a:cubicBezTo>
                      <a:cubicBezTo>
                        <a:pt x="66" y="67"/>
                        <a:pt x="66" y="67"/>
                        <a:pt x="66" y="67"/>
                      </a:cubicBezTo>
                      <a:close/>
                      <a:moveTo>
                        <a:pt x="67" y="67"/>
                      </a:moveTo>
                      <a:cubicBezTo>
                        <a:pt x="67" y="67"/>
                        <a:pt x="67" y="67"/>
                        <a:pt x="67" y="67"/>
                      </a:cubicBezTo>
                      <a:cubicBezTo>
                        <a:pt x="67" y="67"/>
                        <a:pt x="67" y="67"/>
                        <a:pt x="67" y="67"/>
                      </a:cubicBezTo>
                      <a:cubicBezTo>
                        <a:pt x="67" y="67"/>
                        <a:pt x="67" y="67"/>
                        <a:pt x="67" y="67"/>
                      </a:cubicBezTo>
                      <a:cubicBezTo>
                        <a:pt x="67" y="67"/>
                        <a:pt x="67" y="67"/>
                        <a:pt x="67" y="67"/>
                      </a:cubicBezTo>
                      <a:close/>
                      <a:moveTo>
                        <a:pt x="70" y="63"/>
                      </a:moveTo>
                      <a:cubicBezTo>
                        <a:pt x="70" y="64"/>
                        <a:pt x="70" y="64"/>
                        <a:pt x="70" y="64"/>
                      </a:cubicBezTo>
                      <a:cubicBezTo>
                        <a:pt x="70" y="64"/>
                        <a:pt x="70" y="64"/>
                        <a:pt x="70" y="64"/>
                      </a:cubicBezTo>
                      <a:cubicBezTo>
                        <a:pt x="70" y="64"/>
                        <a:pt x="70" y="64"/>
                        <a:pt x="70" y="63"/>
                      </a:cubicBezTo>
                      <a:close/>
                      <a:moveTo>
                        <a:pt x="69" y="64"/>
                      </a:moveTo>
                      <a:cubicBezTo>
                        <a:pt x="69" y="65"/>
                        <a:pt x="70" y="64"/>
                        <a:pt x="70" y="64"/>
                      </a:cubicBezTo>
                      <a:cubicBezTo>
                        <a:pt x="69" y="64"/>
                        <a:pt x="69" y="64"/>
                        <a:pt x="69" y="64"/>
                      </a:cubicBezTo>
                      <a:close/>
                      <a:moveTo>
                        <a:pt x="67" y="66"/>
                      </a:moveTo>
                      <a:cubicBezTo>
                        <a:pt x="67" y="66"/>
                        <a:pt x="67" y="66"/>
                        <a:pt x="66" y="66"/>
                      </a:cubicBezTo>
                      <a:cubicBezTo>
                        <a:pt x="66" y="66"/>
                        <a:pt x="66" y="66"/>
                        <a:pt x="66" y="66"/>
                      </a:cubicBezTo>
                      <a:cubicBezTo>
                        <a:pt x="66" y="66"/>
                        <a:pt x="66" y="66"/>
                        <a:pt x="66" y="66"/>
                      </a:cubicBezTo>
                      <a:cubicBezTo>
                        <a:pt x="66" y="66"/>
                        <a:pt x="67" y="66"/>
                        <a:pt x="67" y="67"/>
                      </a:cubicBezTo>
                      <a:cubicBezTo>
                        <a:pt x="67" y="66"/>
                        <a:pt x="67" y="67"/>
                        <a:pt x="67" y="66"/>
                      </a:cubicBezTo>
                      <a:cubicBezTo>
                        <a:pt x="67" y="66"/>
                        <a:pt x="67" y="67"/>
                        <a:pt x="67" y="67"/>
                      </a:cubicBezTo>
                      <a:cubicBezTo>
                        <a:pt x="67" y="66"/>
                        <a:pt x="67" y="66"/>
                        <a:pt x="67" y="66"/>
                      </a:cubicBezTo>
                      <a:cubicBezTo>
                        <a:pt x="67" y="66"/>
                        <a:pt x="67" y="66"/>
                        <a:pt x="67" y="66"/>
                      </a:cubicBezTo>
                      <a:cubicBezTo>
                        <a:pt x="68" y="66"/>
                        <a:pt x="69" y="65"/>
                        <a:pt x="69" y="65"/>
                      </a:cubicBezTo>
                      <a:cubicBezTo>
                        <a:pt x="68" y="65"/>
                        <a:pt x="68" y="66"/>
                        <a:pt x="67" y="66"/>
                      </a:cubicBezTo>
                      <a:cubicBezTo>
                        <a:pt x="67" y="66"/>
                        <a:pt x="67" y="66"/>
                        <a:pt x="67" y="66"/>
                      </a:cubicBezTo>
                      <a:close/>
                      <a:moveTo>
                        <a:pt x="70" y="62"/>
                      </a:moveTo>
                      <a:cubicBezTo>
                        <a:pt x="70" y="62"/>
                        <a:pt x="70" y="62"/>
                        <a:pt x="70" y="62"/>
                      </a:cubicBezTo>
                      <a:cubicBezTo>
                        <a:pt x="70" y="62"/>
                        <a:pt x="70" y="62"/>
                        <a:pt x="70" y="62"/>
                      </a:cubicBezTo>
                      <a:cubicBezTo>
                        <a:pt x="70" y="62"/>
                        <a:pt x="70" y="62"/>
                        <a:pt x="70" y="62"/>
                      </a:cubicBezTo>
                      <a:close/>
                      <a:moveTo>
                        <a:pt x="70" y="62"/>
                      </a:moveTo>
                      <a:cubicBezTo>
                        <a:pt x="70" y="62"/>
                        <a:pt x="69" y="63"/>
                        <a:pt x="70" y="63"/>
                      </a:cubicBezTo>
                      <a:cubicBezTo>
                        <a:pt x="70" y="63"/>
                        <a:pt x="70" y="63"/>
                        <a:pt x="70" y="63"/>
                      </a:cubicBezTo>
                      <a:cubicBezTo>
                        <a:pt x="70" y="63"/>
                        <a:pt x="70" y="63"/>
                        <a:pt x="70" y="62"/>
                      </a:cubicBezTo>
                      <a:close/>
                      <a:moveTo>
                        <a:pt x="69" y="62"/>
                      </a:moveTo>
                      <a:cubicBezTo>
                        <a:pt x="69" y="62"/>
                        <a:pt x="69" y="62"/>
                        <a:pt x="69" y="63"/>
                      </a:cubicBezTo>
                      <a:cubicBezTo>
                        <a:pt x="69" y="62"/>
                        <a:pt x="70" y="62"/>
                        <a:pt x="69" y="62"/>
                      </a:cubicBezTo>
                      <a:close/>
                      <a:moveTo>
                        <a:pt x="67" y="64"/>
                      </a:moveTo>
                      <a:cubicBezTo>
                        <a:pt x="67" y="64"/>
                        <a:pt x="67" y="63"/>
                        <a:pt x="67" y="63"/>
                      </a:cubicBezTo>
                      <a:cubicBezTo>
                        <a:pt x="67" y="63"/>
                        <a:pt x="67" y="63"/>
                        <a:pt x="67" y="64"/>
                      </a:cubicBezTo>
                      <a:close/>
                      <a:moveTo>
                        <a:pt x="68" y="61"/>
                      </a:moveTo>
                      <a:cubicBezTo>
                        <a:pt x="68" y="62"/>
                        <a:pt x="68" y="62"/>
                        <a:pt x="68" y="62"/>
                      </a:cubicBezTo>
                      <a:cubicBezTo>
                        <a:pt x="68" y="61"/>
                        <a:pt x="68" y="61"/>
                        <a:pt x="68" y="61"/>
                      </a:cubicBezTo>
                      <a:close/>
                      <a:moveTo>
                        <a:pt x="67" y="61"/>
                      </a:moveTo>
                      <a:cubicBezTo>
                        <a:pt x="67" y="61"/>
                        <a:pt x="67" y="61"/>
                        <a:pt x="67" y="62"/>
                      </a:cubicBezTo>
                      <a:cubicBezTo>
                        <a:pt x="67" y="62"/>
                        <a:pt x="67" y="61"/>
                        <a:pt x="67" y="62"/>
                      </a:cubicBezTo>
                      <a:cubicBezTo>
                        <a:pt x="67" y="61"/>
                        <a:pt x="67" y="61"/>
                        <a:pt x="68" y="61"/>
                      </a:cubicBezTo>
                      <a:cubicBezTo>
                        <a:pt x="67" y="61"/>
                        <a:pt x="68" y="61"/>
                        <a:pt x="67" y="61"/>
                      </a:cubicBezTo>
                      <a:cubicBezTo>
                        <a:pt x="67" y="61"/>
                        <a:pt x="68" y="61"/>
                        <a:pt x="67" y="61"/>
                      </a:cubicBezTo>
                      <a:cubicBezTo>
                        <a:pt x="67" y="61"/>
                        <a:pt x="67" y="61"/>
                        <a:pt x="67" y="61"/>
                      </a:cubicBezTo>
                      <a:close/>
                      <a:moveTo>
                        <a:pt x="67" y="62"/>
                      </a:moveTo>
                      <a:cubicBezTo>
                        <a:pt x="67" y="62"/>
                        <a:pt x="67" y="61"/>
                        <a:pt x="67" y="62"/>
                      </a:cubicBezTo>
                      <a:cubicBezTo>
                        <a:pt x="67" y="61"/>
                        <a:pt x="67" y="61"/>
                        <a:pt x="67" y="61"/>
                      </a:cubicBezTo>
                      <a:cubicBezTo>
                        <a:pt x="67" y="62"/>
                        <a:pt x="66" y="61"/>
                        <a:pt x="66" y="61"/>
                      </a:cubicBezTo>
                      <a:cubicBezTo>
                        <a:pt x="67" y="62"/>
                        <a:pt x="66" y="62"/>
                        <a:pt x="66" y="62"/>
                      </a:cubicBezTo>
                      <a:cubicBezTo>
                        <a:pt x="67" y="62"/>
                        <a:pt x="67" y="62"/>
                        <a:pt x="67" y="62"/>
                      </a:cubicBezTo>
                      <a:cubicBezTo>
                        <a:pt x="67" y="62"/>
                        <a:pt x="67" y="62"/>
                        <a:pt x="67" y="62"/>
                      </a:cubicBezTo>
                      <a:close/>
                      <a:moveTo>
                        <a:pt x="68" y="62"/>
                      </a:moveTo>
                      <a:cubicBezTo>
                        <a:pt x="67" y="62"/>
                        <a:pt x="67" y="62"/>
                        <a:pt x="67" y="62"/>
                      </a:cubicBezTo>
                      <a:cubicBezTo>
                        <a:pt x="67" y="62"/>
                        <a:pt x="67" y="62"/>
                        <a:pt x="67" y="62"/>
                      </a:cubicBezTo>
                      <a:cubicBezTo>
                        <a:pt x="67" y="62"/>
                        <a:pt x="67" y="62"/>
                        <a:pt x="67" y="62"/>
                      </a:cubicBezTo>
                      <a:cubicBezTo>
                        <a:pt x="67" y="63"/>
                        <a:pt x="67" y="62"/>
                        <a:pt x="68" y="62"/>
                      </a:cubicBezTo>
                      <a:close/>
                      <a:moveTo>
                        <a:pt x="64" y="65"/>
                      </a:moveTo>
                      <a:cubicBezTo>
                        <a:pt x="63" y="65"/>
                        <a:pt x="63" y="66"/>
                        <a:pt x="63" y="66"/>
                      </a:cubicBezTo>
                      <a:cubicBezTo>
                        <a:pt x="63" y="66"/>
                        <a:pt x="63" y="66"/>
                        <a:pt x="64" y="67"/>
                      </a:cubicBezTo>
                      <a:cubicBezTo>
                        <a:pt x="64" y="66"/>
                        <a:pt x="64" y="66"/>
                        <a:pt x="64" y="66"/>
                      </a:cubicBezTo>
                      <a:cubicBezTo>
                        <a:pt x="64" y="66"/>
                        <a:pt x="64" y="66"/>
                        <a:pt x="64" y="65"/>
                      </a:cubicBezTo>
                      <a:cubicBezTo>
                        <a:pt x="64" y="65"/>
                        <a:pt x="64" y="65"/>
                        <a:pt x="64" y="65"/>
                      </a:cubicBezTo>
                      <a:cubicBezTo>
                        <a:pt x="64" y="66"/>
                        <a:pt x="64" y="66"/>
                        <a:pt x="64" y="66"/>
                      </a:cubicBezTo>
                      <a:cubicBezTo>
                        <a:pt x="65" y="66"/>
                        <a:pt x="65" y="66"/>
                        <a:pt x="65" y="65"/>
                      </a:cubicBezTo>
                      <a:cubicBezTo>
                        <a:pt x="65" y="66"/>
                        <a:pt x="65" y="65"/>
                        <a:pt x="65" y="65"/>
                      </a:cubicBezTo>
                      <a:cubicBezTo>
                        <a:pt x="65" y="66"/>
                        <a:pt x="65" y="65"/>
                        <a:pt x="65" y="65"/>
                      </a:cubicBezTo>
                      <a:cubicBezTo>
                        <a:pt x="65" y="65"/>
                        <a:pt x="65" y="65"/>
                        <a:pt x="65" y="65"/>
                      </a:cubicBezTo>
                      <a:cubicBezTo>
                        <a:pt x="65" y="65"/>
                        <a:pt x="65" y="65"/>
                        <a:pt x="65" y="65"/>
                      </a:cubicBezTo>
                      <a:cubicBezTo>
                        <a:pt x="66" y="65"/>
                        <a:pt x="66" y="65"/>
                        <a:pt x="66" y="65"/>
                      </a:cubicBezTo>
                      <a:cubicBezTo>
                        <a:pt x="66" y="65"/>
                        <a:pt x="66" y="66"/>
                        <a:pt x="65" y="65"/>
                      </a:cubicBezTo>
                      <a:cubicBezTo>
                        <a:pt x="65" y="65"/>
                        <a:pt x="65" y="66"/>
                        <a:pt x="66" y="66"/>
                      </a:cubicBezTo>
                      <a:cubicBezTo>
                        <a:pt x="66" y="66"/>
                        <a:pt x="66" y="66"/>
                        <a:pt x="66" y="66"/>
                      </a:cubicBezTo>
                      <a:cubicBezTo>
                        <a:pt x="66" y="66"/>
                        <a:pt x="66" y="65"/>
                        <a:pt x="66" y="66"/>
                      </a:cubicBezTo>
                      <a:cubicBezTo>
                        <a:pt x="66" y="66"/>
                        <a:pt x="66" y="66"/>
                        <a:pt x="66" y="66"/>
                      </a:cubicBezTo>
                      <a:cubicBezTo>
                        <a:pt x="67" y="66"/>
                        <a:pt x="67" y="66"/>
                        <a:pt x="67" y="66"/>
                      </a:cubicBezTo>
                      <a:cubicBezTo>
                        <a:pt x="66" y="65"/>
                        <a:pt x="67" y="65"/>
                        <a:pt x="67" y="65"/>
                      </a:cubicBezTo>
                      <a:cubicBezTo>
                        <a:pt x="66" y="65"/>
                        <a:pt x="66" y="65"/>
                        <a:pt x="66" y="65"/>
                      </a:cubicBezTo>
                      <a:cubicBezTo>
                        <a:pt x="66" y="65"/>
                        <a:pt x="66" y="65"/>
                        <a:pt x="66" y="65"/>
                      </a:cubicBezTo>
                      <a:cubicBezTo>
                        <a:pt x="66" y="65"/>
                        <a:pt x="66" y="65"/>
                        <a:pt x="66" y="65"/>
                      </a:cubicBezTo>
                      <a:cubicBezTo>
                        <a:pt x="66" y="64"/>
                        <a:pt x="66" y="64"/>
                        <a:pt x="66" y="64"/>
                      </a:cubicBezTo>
                      <a:cubicBezTo>
                        <a:pt x="66" y="65"/>
                        <a:pt x="65" y="64"/>
                        <a:pt x="65" y="64"/>
                      </a:cubicBezTo>
                      <a:cubicBezTo>
                        <a:pt x="65" y="65"/>
                        <a:pt x="64" y="65"/>
                        <a:pt x="65" y="65"/>
                      </a:cubicBezTo>
                      <a:cubicBezTo>
                        <a:pt x="65" y="65"/>
                        <a:pt x="64" y="65"/>
                        <a:pt x="64" y="65"/>
                      </a:cubicBezTo>
                      <a:cubicBezTo>
                        <a:pt x="64" y="65"/>
                        <a:pt x="65" y="65"/>
                        <a:pt x="64" y="65"/>
                      </a:cubicBezTo>
                      <a:cubicBezTo>
                        <a:pt x="64" y="65"/>
                        <a:pt x="64" y="65"/>
                        <a:pt x="64" y="65"/>
                      </a:cubicBezTo>
                      <a:close/>
                      <a:moveTo>
                        <a:pt x="63" y="65"/>
                      </a:moveTo>
                      <a:cubicBezTo>
                        <a:pt x="63" y="65"/>
                        <a:pt x="63" y="65"/>
                        <a:pt x="63" y="65"/>
                      </a:cubicBezTo>
                      <a:cubicBezTo>
                        <a:pt x="64" y="65"/>
                        <a:pt x="64" y="65"/>
                        <a:pt x="64" y="65"/>
                      </a:cubicBezTo>
                      <a:cubicBezTo>
                        <a:pt x="64" y="65"/>
                        <a:pt x="63" y="65"/>
                        <a:pt x="63" y="65"/>
                      </a:cubicBezTo>
                      <a:close/>
                      <a:moveTo>
                        <a:pt x="46" y="64"/>
                      </a:moveTo>
                      <a:cubicBezTo>
                        <a:pt x="46" y="64"/>
                        <a:pt x="46" y="64"/>
                        <a:pt x="46" y="64"/>
                      </a:cubicBezTo>
                      <a:cubicBezTo>
                        <a:pt x="46" y="64"/>
                        <a:pt x="46" y="64"/>
                        <a:pt x="46" y="64"/>
                      </a:cubicBezTo>
                      <a:cubicBezTo>
                        <a:pt x="46" y="64"/>
                        <a:pt x="46" y="64"/>
                        <a:pt x="46" y="64"/>
                      </a:cubicBezTo>
                      <a:close/>
                      <a:moveTo>
                        <a:pt x="45" y="65"/>
                      </a:moveTo>
                      <a:cubicBezTo>
                        <a:pt x="45" y="65"/>
                        <a:pt x="45" y="65"/>
                        <a:pt x="45" y="65"/>
                      </a:cubicBezTo>
                      <a:cubicBezTo>
                        <a:pt x="46" y="65"/>
                        <a:pt x="45" y="65"/>
                        <a:pt x="45" y="65"/>
                      </a:cubicBezTo>
                      <a:close/>
                      <a:moveTo>
                        <a:pt x="47" y="64"/>
                      </a:moveTo>
                      <a:cubicBezTo>
                        <a:pt x="47" y="64"/>
                        <a:pt x="47" y="64"/>
                        <a:pt x="47" y="64"/>
                      </a:cubicBezTo>
                      <a:cubicBezTo>
                        <a:pt x="47" y="64"/>
                        <a:pt x="47" y="64"/>
                        <a:pt x="48" y="64"/>
                      </a:cubicBezTo>
                      <a:cubicBezTo>
                        <a:pt x="47" y="64"/>
                        <a:pt x="47" y="64"/>
                        <a:pt x="48" y="64"/>
                      </a:cubicBezTo>
                      <a:cubicBezTo>
                        <a:pt x="48" y="64"/>
                        <a:pt x="48" y="64"/>
                        <a:pt x="47" y="64"/>
                      </a:cubicBezTo>
                      <a:cubicBezTo>
                        <a:pt x="47" y="63"/>
                        <a:pt x="47" y="64"/>
                        <a:pt x="47" y="64"/>
                      </a:cubicBezTo>
                      <a:cubicBezTo>
                        <a:pt x="47" y="64"/>
                        <a:pt x="46" y="64"/>
                        <a:pt x="47" y="64"/>
                      </a:cubicBezTo>
                      <a:cubicBezTo>
                        <a:pt x="46" y="64"/>
                        <a:pt x="48" y="65"/>
                        <a:pt x="47" y="64"/>
                      </a:cubicBezTo>
                      <a:close/>
                      <a:moveTo>
                        <a:pt x="47" y="64"/>
                      </a:moveTo>
                      <a:cubicBezTo>
                        <a:pt x="47" y="64"/>
                        <a:pt x="47" y="64"/>
                        <a:pt x="47" y="65"/>
                      </a:cubicBezTo>
                      <a:cubicBezTo>
                        <a:pt x="47" y="65"/>
                        <a:pt x="48" y="65"/>
                        <a:pt x="47" y="64"/>
                      </a:cubicBezTo>
                      <a:close/>
                      <a:moveTo>
                        <a:pt x="50" y="65"/>
                      </a:moveTo>
                      <a:cubicBezTo>
                        <a:pt x="50" y="65"/>
                        <a:pt x="50" y="65"/>
                        <a:pt x="50" y="65"/>
                      </a:cubicBezTo>
                      <a:cubicBezTo>
                        <a:pt x="50" y="65"/>
                        <a:pt x="50" y="64"/>
                        <a:pt x="50" y="65"/>
                      </a:cubicBezTo>
                      <a:cubicBezTo>
                        <a:pt x="50" y="65"/>
                        <a:pt x="50" y="65"/>
                        <a:pt x="50" y="65"/>
                      </a:cubicBezTo>
                      <a:cubicBezTo>
                        <a:pt x="50" y="65"/>
                        <a:pt x="50" y="65"/>
                        <a:pt x="50" y="64"/>
                      </a:cubicBezTo>
                      <a:cubicBezTo>
                        <a:pt x="50" y="65"/>
                        <a:pt x="50" y="64"/>
                        <a:pt x="50" y="64"/>
                      </a:cubicBezTo>
                      <a:cubicBezTo>
                        <a:pt x="50" y="64"/>
                        <a:pt x="50" y="64"/>
                        <a:pt x="50" y="65"/>
                      </a:cubicBezTo>
                      <a:cubicBezTo>
                        <a:pt x="50" y="65"/>
                        <a:pt x="50" y="65"/>
                        <a:pt x="50" y="65"/>
                      </a:cubicBezTo>
                      <a:cubicBezTo>
                        <a:pt x="50" y="65"/>
                        <a:pt x="50" y="65"/>
                        <a:pt x="49" y="65"/>
                      </a:cubicBezTo>
                      <a:cubicBezTo>
                        <a:pt x="49" y="65"/>
                        <a:pt x="49" y="65"/>
                        <a:pt x="49" y="65"/>
                      </a:cubicBezTo>
                      <a:cubicBezTo>
                        <a:pt x="49" y="65"/>
                        <a:pt x="49" y="65"/>
                        <a:pt x="49" y="65"/>
                      </a:cubicBezTo>
                      <a:cubicBezTo>
                        <a:pt x="49" y="65"/>
                        <a:pt x="49" y="65"/>
                        <a:pt x="50" y="65"/>
                      </a:cubicBezTo>
                      <a:cubicBezTo>
                        <a:pt x="50" y="65"/>
                        <a:pt x="50" y="65"/>
                        <a:pt x="50" y="66"/>
                      </a:cubicBezTo>
                      <a:cubicBezTo>
                        <a:pt x="50" y="65"/>
                        <a:pt x="50" y="66"/>
                        <a:pt x="50" y="66"/>
                      </a:cubicBezTo>
                      <a:cubicBezTo>
                        <a:pt x="50" y="66"/>
                        <a:pt x="51" y="66"/>
                        <a:pt x="51" y="66"/>
                      </a:cubicBezTo>
                      <a:cubicBezTo>
                        <a:pt x="50" y="65"/>
                        <a:pt x="50" y="65"/>
                        <a:pt x="50" y="65"/>
                      </a:cubicBezTo>
                      <a:close/>
                      <a:moveTo>
                        <a:pt x="55" y="64"/>
                      </a:moveTo>
                      <a:cubicBezTo>
                        <a:pt x="55" y="64"/>
                        <a:pt x="54" y="64"/>
                        <a:pt x="55" y="65"/>
                      </a:cubicBezTo>
                      <a:cubicBezTo>
                        <a:pt x="55" y="64"/>
                        <a:pt x="55" y="64"/>
                        <a:pt x="55" y="64"/>
                      </a:cubicBezTo>
                      <a:cubicBezTo>
                        <a:pt x="55" y="64"/>
                        <a:pt x="55" y="64"/>
                        <a:pt x="55" y="64"/>
                      </a:cubicBezTo>
                      <a:close/>
                      <a:moveTo>
                        <a:pt x="53" y="65"/>
                      </a:moveTo>
                      <a:cubicBezTo>
                        <a:pt x="53" y="65"/>
                        <a:pt x="54" y="65"/>
                        <a:pt x="54" y="65"/>
                      </a:cubicBezTo>
                      <a:cubicBezTo>
                        <a:pt x="54" y="65"/>
                        <a:pt x="53" y="65"/>
                        <a:pt x="53" y="65"/>
                      </a:cubicBezTo>
                      <a:cubicBezTo>
                        <a:pt x="53" y="65"/>
                        <a:pt x="53" y="65"/>
                        <a:pt x="53" y="65"/>
                      </a:cubicBezTo>
                      <a:close/>
                      <a:moveTo>
                        <a:pt x="54" y="65"/>
                      </a:moveTo>
                      <a:cubicBezTo>
                        <a:pt x="54" y="65"/>
                        <a:pt x="54" y="65"/>
                        <a:pt x="54" y="65"/>
                      </a:cubicBezTo>
                      <a:cubicBezTo>
                        <a:pt x="54" y="65"/>
                        <a:pt x="54" y="65"/>
                        <a:pt x="54" y="65"/>
                      </a:cubicBezTo>
                      <a:cubicBezTo>
                        <a:pt x="54" y="65"/>
                        <a:pt x="54" y="65"/>
                        <a:pt x="54" y="64"/>
                      </a:cubicBezTo>
                      <a:cubicBezTo>
                        <a:pt x="54" y="64"/>
                        <a:pt x="54" y="64"/>
                        <a:pt x="54" y="64"/>
                      </a:cubicBezTo>
                      <a:cubicBezTo>
                        <a:pt x="54" y="64"/>
                        <a:pt x="54" y="64"/>
                        <a:pt x="54" y="64"/>
                      </a:cubicBezTo>
                      <a:cubicBezTo>
                        <a:pt x="54" y="64"/>
                        <a:pt x="54" y="64"/>
                        <a:pt x="54" y="65"/>
                      </a:cubicBezTo>
                      <a:cubicBezTo>
                        <a:pt x="54" y="64"/>
                        <a:pt x="54" y="65"/>
                        <a:pt x="54" y="65"/>
                      </a:cubicBezTo>
                      <a:cubicBezTo>
                        <a:pt x="54" y="65"/>
                        <a:pt x="54" y="65"/>
                        <a:pt x="54" y="65"/>
                      </a:cubicBezTo>
                      <a:cubicBezTo>
                        <a:pt x="54" y="65"/>
                        <a:pt x="54" y="65"/>
                        <a:pt x="54" y="65"/>
                      </a:cubicBezTo>
                      <a:close/>
                      <a:moveTo>
                        <a:pt x="54" y="66"/>
                      </a:moveTo>
                      <a:cubicBezTo>
                        <a:pt x="54" y="65"/>
                        <a:pt x="54" y="65"/>
                        <a:pt x="54" y="65"/>
                      </a:cubicBezTo>
                      <a:cubicBezTo>
                        <a:pt x="54" y="65"/>
                        <a:pt x="54" y="65"/>
                        <a:pt x="54" y="65"/>
                      </a:cubicBezTo>
                      <a:cubicBezTo>
                        <a:pt x="54" y="65"/>
                        <a:pt x="53" y="65"/>
                        <a:pt x="53" y="66"/>
                      </a:cubicBezTo>
                      <a:cubicBezTo>
                        <a:pt x="54" y="66"/>
                        <a:pt x="54" y="66"/>
                        <a:pt x="54" y="65"/>
                      </a:cubicBezTo>
                      <a:cubicBezTo>
                        <a:pt x="54" y="66"/>
                        <a:pt x="54" y="66"/>
                        <a:pt x="54" y="66"/>
                      </a:cubicBezTo>
                      <a:close/>
                      <a:moveTo>
                        <a:pt x="55" y="66"/>
                      </a:moveTo>
                      <a:cubicBezTo>
                        <a:pt x="55" y="65"/>
                        <a:pt x="55" y="65"/>
                        <a:pt x="55" y="65"/>
                      </a:cubicBezTo>
                      <a:cubicBezTo>
                        <a:pt x="55" y="65"/>
                        <a:pt x="55" y="65"/>
                        <a:pt x="55" y="65"/>
                      </a:cubicBezTo>
                      <a:cubicBezTo>
                        <a:pt x="55" y="65"/>
                        <a:pt x="54" y="65"/>
                        <a:pt x="55" y="66"/>
                      </a:cubicBezTo>
                      <a:close/>
                      <a:moveTo>
                        <a:pt x="48" y="73"/>
                      </a:moveTo>
                      <a:cubicBezTo>
                        <a:pt x="48" y="73"/>
                        <a:pt x="47" y="73"/>
                        <a:pt x="48" y="73"/>
                      </a:cubicBezTo>
                      <a:cubicBezTo>
                        <a:pt x="48" y="73"/>
                        <a:pt x="47" y="73"/>
                        <a:pt x="48" y="74"/>
                      </a:cubicBezTo>
                      <a:cubicBezTo>
                        <a:pt x="48" y="74"/>
                        <a:pt x="48" y="73"/>
                        <a:pt x="48" y="73"/>
                      </a:cubicBezTo>
                      <a:close/>
                      <a:moveTo>
                        <a:pt x="50" y="72"/>
                      </a:moveTo>
                      <a:cubicBezTo>
                        <a:pt x="50" y="72"/>
                        <a:pt x="50" y="72"/>
                        <a:pt x="50" y="71"/>
                      </a:cubicBezTo>
                      <a:cubicBezTo>
                        <a:pt x="49" y="71"/>
                        <a:pt x="49" y="72"/>
                        <a:pt x="50" y="72"/>
                      </a:cubicBezTo>
                      <a:close/>
                      <a:moveTo>
                        <a:pt x="50" y="71"/>
                      </a:moveTo>
                      <a:cubicBezTo>
                        <a:pt x="50" y="71"/>
                        <a:pt x="50" y="71"/>
                        <a:pt x="50" y="71"/>
                      </a:cubicBezTo>
                      <a:cubicBezTo>
                        <a:pt x="50" y="71"/>
                        <a:pt x="50" y="71"/>
                        <a:pt x="50" y="71"/>
                      </a:cubicBezTo>
                      <a:cubicBezTo>
                        <a:pt x="50" y="71"/>
                        <a:pt x="50" y="71"/>
                        <a:pt x="50" y="71"/>
                      </a:cubicBezTo>
                      <a:cubicBezTo>
                        <a:pt x="50" y="71"/>
                        <a:pt x="50" y="71"/>
                        <a:pt x="50" y="71"/>
                      </a:cubicBezTo>
                      <a:cubicBezTo>
                        <a:pt x="49" y="70"/>
                        <a:pt x="50" y="71"/>
                        <a:pt x="50" y="71"/>
                      </a:cubicBezTo>
                      <a:cubicBezTo>
                        <a:pt x="50" y="71"/>
                        <a:pt x="50" y="71"/>
                        <a:pt x="50" y="71"/>
                      </a:cubicBezTo>
                      <a:cubicBezTo>
                        <a:pt x="50" y="71"/>
                        <a:pt x="50" y="72"/>
                        <a:pt x="50" y="72"/>
                      </a:cubicBezTo>
                      <a:cubicBezTo>
                        <a:pt x="50" y="72"/>
                        <a:pt x="50" y="71"/>
                        <a:pt x="50" y="72"/>
                      </a:cubicBezTo>
                      <a:cubicBezTo>
                        <a:pt x="50" y="72"/>
                        <a:pt x="50" y="72"/>
                        <a:pt x="50" y="72"/>
                      </a:cubicBezTo>
                      <a:cubicBezTo>
                        <a:pt x="51" y="72"/>
                        <a:pt x="50" y="71"/>
                        <a:pt x="50" y="71"/>
                      </a:cubicBezTo>
                      <a:close/>
                      <a:moveTo>
                        <a:pt x="52" y="70"/>
                      </a:moveTo>
                      <a:cubicBezTo>
                        <a:pt x="51" y="70"/>
                        <a:pt x="51" y="70"/>
                        <a:pt x="50" y="70"/>
                      </a:cubicBezTo>
                      <a:cubicBezTo>
                        <a:pt x="50" y="70"/>
                        <a:pt x="50" y="70"/>
                        <a:pt x="50" y="71"/>
                      </a:cubicBezTo>
                      <a:cubicBezTo>
                        <a:pt x="50" y="70"/>
                        <a:pt x="50" y="70"/>
                        <a:pt x="51" y="70"/>
                      </a:cubicBezTo>
                      <a:cubicBezTo>
                        <a:pt x="51" y="70"/>
                        <a:pt x="51" y="71"/>
                        <a:pt x="51" y="71"/>
                      </a:cubicBezTo>
                      <a:cubicBezTo>
                        <a:pt x="51" y="70"/>
                        <a:pt x="52" y="71"/>
                        <a:pt x="52" y="70"/>
                      </a:cubicBezTo>
                      <a:close/>
                      <a:moveTo>
                        <a:pt x="53" y="69"/>
                      </a:moveTo>
                      <a:cubicBezTo>
                        <a:pt x="54" y="69"/>
                        <a:pt x="53" y="69"/>
                        <a:pt x="54" y="69"/>
                      </a:cubicBezTo>
                      <a:cubicBezTo>
                        <a:pt x="54" y="69"/>
                        <a:pt x="54" y="68"/>
                        <a:pt x="54" y="69"/>
                      </a:cubicBezTo>
                      <a:cubicBezTo>
                        <a:pt x="54" y="69"/>
                        <a:pt x="54" y="69"/>
                        <a:pt x="54" y="69"/>
                      </a:cubicBezTo>
                      <a:cubicBezTo>
                        <a:pt x="54" y="69"/>
                        <a:pt x="54" y="69"/>
                        <a:pt x="54" y="69"/>
                      </a:cubicBezTo>
                      <a:cubicBezTo>
                        <a:pt x="54" y="69"/>
                        <a:pt x="54" y="69"/>
                        <a:pt x="54" y="69"/>
                      </a:cubicBezTo>
                      <a:cubicBezTo>
                        <a:pt x="54" y="69"/>
                        <a:pt x="55" y="69"/>
                        <a:pt x="55" y="69"/>
                      </a:cubicBezTo>
                      <a:cubicBezTo>
                        <a:pt x="55" y="69"/>
                        <a:pt x="54" y="69"/>
                        <a:pt x="54" y="68"/>
                      </a:cubicBezTo>
                      <a:cubicBezTo>
                        <a:pt x="54" y="68"/>
                        <a:pt x="55" y="69"/>
                        <a:pt x="55" y="69"/>
                      </a:cubicBezTo>
                      <a:cubicBezTo>
                        <a:pt x="54" y="68"/>
                        <a:pt x="54" y="68"/>
                        <a:pt x="54" y="68"/>
                      </a:cubicBezTo>
                      <a:cubicBezTo>
                        <a:pt x="54" y="68"/>
                        <a:pt x="53" y="68"/>
                        <a:pt x="53" y="69"/>
                      </a:cubicBezTo>
                      <a:close/>
                      <a:moveTo>
                        <a:pt x="53" y="70"/>
                      </a:moveTo>
                      <a:cubicBezTo>
                        <a:pt x="53" y="70"/>
                        <a:pt x="54" y="69"/>
                        <a:pt x="53" y="69"/>
                      </a:cubicBezTo>
                      <a:cubicBezTo>
                        <a:pt x="53" y="69"/>
                        <a:pt x="53" y="69"/>
                        <a:pt x="53" y="70"/>
                      </a:cubicBezTo>
                      <a:close/>
                      <a:moveTo>
                        <a:pt x="52" y="69"/>
                      </a:moveTo>
                      <a:cubicBezTo>
                        <a:pt x="52" y="70"/>
                        <a:pt x="52" y="70"/>
                        <a:pt x="52" y="70"/>
                      </a:cubicBezTo>
                      <a:cubicBezTo>
                        <a:pt x="53" y="70"/>
                        <a:pt x="52" y="70"/>
                        <a:pt x="52" y="70"/>
                      </a:cubicBezTo>
                      <a:cubicBezTo>
                        <a:pt x="53" y="70"/>
                        <a:pt x="53" y="70"/>
                        <a:pt x="52" y="69"/>
                      </a:cubicBezTo>
                      <a:close/>
                      <a:moveTo>
                        <a:pt x="52" y="72"/>
                      </a:moveTo>
                      <a:cubicBezTo>
                        <a:pt x="52" y="72"/>
                        <a:pt x="51" y="72"/>
                        <a:pt x="51" y="72"/>
                      </a:cubicBezTo>
                      <a:cubicBezTo>
                        <a:pt x="51" y="72"/>
                        <a:pt x="51" y="72"/>
                        <a:pt x="51" y="72"/>
                      </a:cubicBezTo>
                      <a:cubicBezTo>
                        <a:pt x="51" y="71"/>
                        <a:pt x="52" y="72"/>
                        <a:pt x="52" y="72"/>
                      </a:cubicBezTo>
                      <a:cubicBezTo>
                        <a:pt x="52" y="72"/>
                        <a:pt x="52" y="72"/>
                        <a:pt x="52" y="72"/>
                      </a:cubicBezTo>
                      <a:cubicBezTo>
                        <a:pt x="52" y="72"/>
                        <a:pt x="52" y="72"/>
                        <a:pt x="51" y="72"/>
                      </a:cubicBezTo>
                      <a:cubicBezTo>
                        <a:pt x="51" y="71"/>
                        <a:pt x="51" y="71"/>
                        <a:pt x="51" y="71"/>
                      </a:cubicBezTo>
                      <a:cubicBezTo>
                        <a:pt x="51" y="71"/>
                        <a:pt x="51" y="71"/>
                        <a:pt x="51" y="71"/>
                      </a:cubicBezTo>
                      <a:cubicBezTo>
                        <a:pt x="51" y="72"/>
                        <a:pt x="50" y="71"/>
                        <a:pt x="51" y="72"/>
                      </a:cubicBezTo>
                      <a:cubicBezTo>
                        <a:pt x="51" y="72"/>
                        <a:pt x="52" y="72"/>
                        <a:pt x="52" y="72"/>
                      </a:cubicBezTo>
                      <a:close/>
                      <a:moveTo>
                        <a:pt x="52" y="71"/>
                      </a:moveTo>
                      <a:cubicBezTo>
                        <a:pt x="52" y="71"/>
                        <a:pt x="52" y="71"/>
                        <a:pt x="52" y="70"/>
                      </a:cubicBezTo>
                      <a:cubicBezTo>
                        <a:pt x="52" y="71"/>
                        <a:pt x="52" y="71"/>
                        <a:pt x="52" y="71"/>
                      </a:cubicBezTo>
                      <a:cubicBezTo>
                        <a:pt x="52" y="71"/>
                        <a:pt x="52" y="71"/>
                        <a:pt x="52" y="71"/>
                      </a:cubicBezTo>
                      <a:close/>
                      <a:moveTo>
                        <a:pt x="52" y="71"/>
                      </a:moveTo>
                      <a:cubicBezTo>
                        <a:pt x="51" y="71"/>
                        <a:pt x="52" y="72"/>
                        <a:pt x="52" y="72"/>
                      </a:cubicBezTo>
                      <a:cubicBezTo>
                        <a:pt x="52" y="71"/>
                        <a:pt x="52" y="71"/>
                        <a:pt x="52" y="71"/>
                      </a:cubicBezTo>
                      <a:close/>
                      <a:moveTo>
                        <a:pt x="53" y="71"/>
                      </a:moveTo>
                      <a:cubicBezTo>
                        <a:pt x="54" y="71"/>
                        <a:pt x="54" y="71"/>
                        <a:pt x="54" y="71"/>
                      </a:cubicBezTo>
                      <a:cubicBezTo>
                        <a:pt x="54" y="71"/>
                        <a:pt x="54" y="71"/>
                        <a:pt x="54" y="71"/>
                      </a:cubicBezTo>
                      <a:cubicBezTo>
                        <a:pt x="54" y="71"/>
                        <a:pt x="54" y="71"/>
                        <a:pt x="54" y="71"/>
                      </a:cubicBezTo>
                      <a:cubicBezTo>
                        <a:pt x="54" y="70"/>
                        <a:pt x="55" y="71"/>
                        <a:pt x="54" y="70"/>
                      </a:cubicBezTo>
                      <a:cubicBezTo>
                        <a:pt x="54" y="70"/>
                        <a:pt x="53" y="71"/>
                        <a:pt x="53" y="70"/>
                      </a:cubicBezTo>
                      <a:cubicBezTo>
                        <a:pt x="53" y="71"/>
                        <a:pt x="53" y="71"/>
                        <a:pt x="53" y="71"/>
                      </a:cubicBezTo>
                      <a:cubicBezTo>
                        <a:pt x="53" y="71"/>
                        <a:pt x="53" y="71"/>
                        <a:pt x="52" y="70"/>
                      </a:cubicBezTo>
                      <a:cubicBezTo>
                        <a:pt x="52" y="70"/>
                        <a:pt x="53" y="70"/>
                        <a:pt x="53" y="70"/>
                      </a:cubicBezTo>
                      <a:cubicBezTo>
                        <a:pt x="52" y="70"/>
                        <a:pt x="52" y="70"/>
                        <a:pt x="52" y="70"/>
                      </a:cubicBezTo>
                      <a:cubicBezTo>
                        <a:pt x="52" y="70"/>
                        <a:pt x="52" y="70"/>
                        <a:pt x="52" y="70"/>
                      </a:cubicBezTo>
                      <a:cubicBezTo>
                        <a:pt x="52" y="71"/>
                        <a:pt x="52" y="71"/>
                        <a:pt x="53" y="71"/>
                      </a:cubicBezTo>
                      <a:cubicBezTo>
                        <a:pt x="53" y="71"/>
                        <a:pt x="52" y="71"/>
                        <a:pt x="53" y="71"/>
                      </a:cubicBezTo>
                      <a:cubicBezTo>
                        <a:pt x="53" y="71"/>
                        <a:pt x="53" y="71"/>
                        <a:pt x="54" y="71"/>
                      </a:cubicBezTo>
                      <a:cubicBezTo>
                        <a:pt x="54" y="71"/>
                        <a:pt x="53" y="71"/>
                        <a:pt x="53" y="71"/>
                      </a:cubicBezTo>
                      <a:close/>
                      <a:moveTo>
                        <a:pt x="54" y="70"/>
                      </a:moveTo>
                      <a:cubicBezTo>
                        <a:pt x="54" y="70"/>
                        <a:pt x="54" y="70"/>
                        <a:pt x="54" y="70"/>
                      </a:cubicBezTo>
                      <a:cubicBezTo>
                        <a:pt x="54" y="70"/>
                        <a:pt x="54" y="70"/>
                        <a:pt x="54" y="70"/>
                      </a:cubicBezTo>
                      <a:cubicBezTo>
                        <a:pt x="54" y="70"/>
                        <a:pt x="55" y="71"/>
                        <a:pt x="55" y="70"/>
                      </a:cubicBezTo>
                      <a:cubicBezTo>
                        <a:pt x="55" y="70"/>
                        <a:pt x="55" y="69"/>
                        <a:pt x="55" y="69"/>
                      </a:cubicBezTo>
                      <a:cubicBezTo>
                        <a:pt x="55" y="69"/>
                        <a:pt x="55" y="69"/>
                        <a:pt x="55" y="70"/>
                      </a:cubicBezTo>
                      <a:cubicBezTo>
                        <a:pt x="55" y="70"/>
                        <a:pt x="55" y="70"/>
                        <a:pt x="54" y="69"/>
                      </a:cubicBezTo>
                      <a:cubicBezTo>
                        <a:pt x="54" y="70"/>
                        <a:pt x="55" y="70"/>
                        <a:pt x="54" y="70"/>
                      </a:cubicBezTo>
                      <a:close/>
                      <a:moveTo>
                        <a:pt x="56" y="68"/>
                      </a:moveTo>
                      <a:cubicBezTo>
                        <a:pt x="56" y="69"/>
                        <a:pt x="56" y="69"/>
                        <a:pt x="56" y="69"/>
                      </a:cubicBezTo>
                      <a:cubicBezTo>
                        <a:pt x="56" y="69"/>
                        <a:pt x="56" y="69"/>
                        <a:pt x="56" y="68"/>
                      </a:cubicBezTo>
                      <a:close/>
                      <a:moveTo>
                        <a:pt x="57" y="68"/>
                      </a:moveTo>
                      <a:cubicBezTo>
                        <a:pt x="57" y="68"/>
                        <a:pt x="57" y="68"/>
                        <a:pt x="57" y="68"/>
                      </a:cubicBezTo>
                      <a:cubicBezTo>
                        <a:pt x="57" y="68"/>
                        <a:pt x="57" y="68"/>
                        <a:pt x="57" y="68"/>
                      </a:cubicBezTo>
                      <a:cubicBezTo>
                        <a:pt x="57" y="68"/>
                        <a:pt x="57" y="68"/>
                        <a:pt x="57" y="68"/>
                      </a:cubicBezTo>
                      <a:close/>
                      <a:moveTo>
                        <a:pt x="58" y="67"/>
                      </a:moveTo>
                      <a:cubicBezTo>
                        <a:pt x="57" y="67"/>
                        <a:pt x="58" y="67"/>
                        <a:pt x="58" y="67"/>
                      </a:cubicBezTo>
                      <a:cubicBezTo>
                        <a:pt x="57" y="67"/>
                        <a:pt x="57" y="67"/>
                        <a:pt x="57" y="67"/>
                      </a:cubicBezTo>
                      <a:cubicBezTo>
                        <a:pt x="57" y="67"/>
                        <a:pt x="57" y="67"/>
                        <a:pt x="58" y="67"/>
                      </a:cubicBezTo>
                      <a:close/>
                      <a:moveTo>
                        <a:pt x="54" y="72"/>
                      </a:moveTo>
                      <a:cubicBezTo>
                        <a:pt x="54" y="72"/>
                        <a:pt x="54" y="72"/>
                        <a:pt x="54" y="72"/>
                      </a:cubicBezTo>
                      <a:cubicBezTo>
                        <a:pt x="54" y="72"/>
                        <a:pt x="53" y="72"/>
                        <a:pt x="53" y="71"/>
                      </a:cubicBezTo>
                      <a:cubicBezTo>
                        <a:pt x="53" y="72"/>
                        <a:pt x="52" y="72"/>
                        <a:pt x="52" y="72"/>
                      </a:cubicBezTo>
                      <a:cubicBezTo>
                        <a:pt x="53" y="72"/>
                        <a:pt x="53" y="72"/>
                        <a:pt x="54" y="72"/>
                      </a:cubicBezTo>
                      <a:close/>
                      <a:moveTo>
                        <a:pt x="55" y="71"/>
                      </a:moveTo>
                      <a:cubicBezTo>
                        <a:pt x="55" y="71"/>
                        <a:pt x="55" y="71"/>
                        <a:pt x="54" y="71"/>
                      </a:cubicBezTo>
                      <a:cubicBezTo>
                        <a:pt x="55" y="71"/>
                        <a:pt x="55" y="71"/>
                        <a:pt x="55" y="71"/>
                      </a:cubicBezTo>
                      <a:cubicBezTo>
                        <a:pt x="55" y="72"/>
                        <a:pt x="55" y="72"/>
                        <a:pt x="54" y="72"/>
                      </a:cubicBezTo>
                      <a:cubicBezTo>
                        <a:pt x="55" y="72"/>
                        <a:pt x="55" y="72"/>
                        <a:pt x="55" y="72"/>
                      </a:cubicBezTo>
                      <a:cubicBezTo>
                        <a:pt x="55" y="73"/>
                        <a:pt x="55" y="72"/>
                        <a:pt x="55" y="72"/>
                      </a:cubicBezTo>
                      <a:cubicBezTo>
                        <a:pt x="55" y="72"/>
                        <a:pt x="56" y="72"/>
                        <a:pt x="55" y="72"/>
                      </a:cubicBezTo>
                      <a:cubicBezTo>
                        <a:pt x="55" y="72"/>
                        <a:pt x="55" y="72"/>
                        <a:pt x="55" y="72"/>
                      </a:cubicBezTo>
                      <a:cubicBezTo>
                        <a:pt x="55" y="71"/>
                        <a:pt x="56" y="72"/>
                        <a:pt x="56" y="71"/>
                      </a:cubicBezTo>
                      <a:cubicBezTo>
                        <a:pt x="55" y="71"/>
                        <a:pt x="56" y="71"/>
                        <a:pt x="55" y="71"/>
                      </a:cubicBezTo>
                      <a:cubicBezTo>
                        <a:pt x="55" y="71"/>
                        <a:pt x="55" y="71"/>
                        <a:pt x="55" y="71"/>
                      </a:cubicBezTo>
                      <a:cubicBezTo>
                        <a:pt x="55" y="71"/>
                        <a:pt x="55" y="71"/>
                        <a:pt x="55" y="71"/>
                      </a:cubicBezTo>
                      <a:cubicBezTo>
                        <a:pt x="55" y="71"/>
                        <a:pt x="55" y="71"/>
                        <a:pt x="55" y="71"/>
                      </a:cubicBezTo>
                      <a:close/>
                      <a:moveTo>
                        <a:pt x="52" y="75"/>
                      </a:moveTo>
                      <a:cubicBezTo>
                        <a:pt x="52" y="74"/>
                        <a:pt x="52" y="75"/>
                        <a:pt x="52" y="75"/>
                      </a:cubicBezTo>
                      <a:cubicBezTo>
                        <a:pt x="52" y="75"/>
                        <a:pt x="52" y="75"/>
                        <a:pt x="53" y="75"/>
                      </a:cubicBezTo>
                      <a:cubicBezTo>
                        <a:pt x="52" y="75"/>
                        <a:pt x="52" y="75"/>
                        <a:pt x="52" y="75"/>
                      </a:cubicBezTo>
                      <a:close/>
                      <a:moveTo>
                        <a:pt x="53" y="75"/>
                      </a:moveTo>
                      <a:cubicBezTo>
                        <a:pt x="53" y="75"/>
                        <a:pt x="53" y="75"/>
                        <a:pt x="53" y="75"/>
                      </a:cubicBezTo>
                      <a:cubicBezTo>
                        <a:pt x="53" y="75"/>
                        <a:pt x="53" y="75"/>
                        <a:pt x="53" y="75"/>
                      </a:cubicBezTo>
                      <a:cubicBezTo>
                        <a:pt x="53" y="75"/>
                        <a:pt x="53" y="75"/>
                        <a:pt x="53" y="75"/>
                      </a:cubicBezTo>
                      <a:close/>
                      <a:moveTo>
                        <a:pt x="53" y="73"/>
                      </a:moveTo>
                      <a:cubicBezTo>
                        <a:pt x="53" y="73"/>
                        <a:pt x="53" y="73"/>
                        <a:pt x="53" y="73"/>
                      </a:cubicBezTo>
                      <a:cubicBezTo>
                        <a:pt x="53" y="74"/>
                        <a:pt x="53" y="74"/>
                        <a:pt x="53" y="74"/>
                      </a:cubicBezTo>
                      <a:cubicBezTo>
                        <a:pt x="53" y="74"/>
                        <a:pt x="53" y="73"/>
                        <a:pt x="53" y="73"/>
                      </a:cubicBezTo>
                      <a:close/>
                      <a:moveTo>
                        <a:pt x="53" y="73"/>
                      </a:moveTo>
                      <a:cubicBezTo>
                        <a:pt x="52" y="73"/>
                        <a:pt x="52" y="74"/>
                        <a:pt x="52" y="74"/>
                      </a:cubicBezTo>
                      <a:cubicBezTo>
                        <a:pt x="53" y="74"/>
                        <a:pt x="53" y="74"/>
                        <a:pt x="53" y="73"/>
                      </a:cubicBezTo>
                      <a:close/>
                      <a:moveTo>
                        <a:pt x="50" y="75"/>
                      </a:moveTo>
                      <a:cubicBezTo>
                        <a:pt x="50" y="75"/>
                        <a:pt x="50" y="75"/>
                        <a:pt x="50" y="75"/>
                      </a:cubicBezTo>
                      <a:cubicBezTo>
                        <a:pt x="50" y="75"/>
                        <a:pt x="50" y="75"/>
                        <a:pt x="50" y="75"/>
                      </a:cubicBezTo>
                      <a:cubicBezTo>
                        <a:pt x="50" y="75"/>
                        <a:pt x="50" y="75"/>
                        <a:pt x="50" y="75"/>
                      </a:cubicBezTo>
                      <a:close/>
                      <a:moveTo>
                        <a:pt x="51" y="74"/>
                      </a:move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lose/>
                      <a:moveTo>
                        <a:pt x="51" y="75"/>
                      </a:moveTo>
                      <a:cubicBezTo>
                        <a:pt x="51" y="75"/>
                        <a:pt x="51" y="75"/>
                        <a:pt x="51" y="74"/>
                      </a:cubicBezTo>
                      <a:cubicBezTo>
                        <a:pt x="51" y="75"/>
                        <a:pt x="51" y="75"/>
                        <a:pt x="51" y="75"/>
                      </a:cubicBezTo>
                      <a:close/>
                      <a:moveTo>
                        <a:pt x="52" y="73"/>
                      </a:moveTo>
                      <a:cubicBezTo>
                        <a:pt x="52" y="73"/>
                        <a:pt x="52" y="73"/>
                        <a:pt x="52" y="73"/>
                      </a:cubicBezTo>
                      <a:cubicBezTo>
                        <a:pt x="52" y="73"/>
                        <a:pt x="52" y="73"/>
                        <a:pt x="52" y="73"/>
                      </a:cubicBezTo>
                      <a:cubicBezTo>
                        <a:pt x="52" y="73"/>
                        <a:pt x="52" y="73"/>
                        <a:pt x="52" y="73"/>
                      </a:cubicBezTo>
                      <a:cubicBezTo>
                        <a:pt x="52" y="73"/>
                        <a:pt x="52" y="73"/>
                        <a:pt x="52" y="73"/>
                      </a:cubicBezTo>
                      <a:close/>
                      <a:moveTo>
                        <a:pt x="50" y="75"/>
                      </a:moveTo>
                      <a:cubicBezTo>
                        <a:pt x="50" y="75"/>
                        <a:pt x="50" y="75"/>
                        <a:pt x="50" y="75"/>
                      </a:cubicBezTo>
                      <a:cubicBezTo>
                        <a:pt x="49" y="75"/>
                        <a:pt x="50" y="75"/>
                        <a:pt x="50" y="75"/>
                      </a:cubicBezTo>
                      <a:cubicBezTo>
                        <a:pt x="50" y="76"/>
                        <a:pt x="50" y="75"/>
                        <a:pt x="50" y="75"/>
                      </a:cubicBezTo>
                      <a:close/>
                      <a:moveTo>
                        <a:pt x="50" y="77"/>
                      </a:moveTo>
                      <a:cubicBezTo>
                        <a:pt x="50" y="76"/>
                        <a:pt x="50" y="76"/>
                        <a:pt x="50" y="76"/>
                      </a:cubicBezTo>
                      <a:cubicBezTo>
                        <a:pt x="50" y="76"/>
                        <a:pt x="50" y="76"/>
                        <a:pt x="50" y="76"/>
                      </a:cubicBezTo>
                      <a:cubicBezTo>
                        <a:pt x="50" y="76"/>
                        <a:pt x="50" y="76"/>
                        <a:pt x="50" y="76"/>
                      </a:cubicBezTo>
                      <a:cubicBezTo>
                        <a:pt x="49" y="76"/>
                        <a:pt x="50" y="76"/>
                        <a:pt x="49" y="76"/>
                      </a:cubicBezTo>
                      <a:cubicBezTo>
                        <a:pt x="50" y="76"/>
                        <a:pt x="49" y="77"/>
                        <a:pt x="50" y="77"/>
                      </a:cubicBezTo>
                      <a:close/>
                      <a:moveTo>
                        <a:pt x="50" y="78"/>
                      </a:moveTo>
                      <a:cubicBezTo>
                        <a:pt x="49" y="77"/>
                        <a:pt x="49" y="78"/>
                        <a:pt x="49" y="78"/>
                      </a:cubicBezTo>
                      <a:cubicBezTo>
                        <a:pt x="49" y="78"/>
                        <a:pt x="49" y="78"/>
                        <a:pt x="50" y="78"/>
                      </a:cubicBezTo>
                      <a:close/>
                      <a:moveTo>
                        <a:pt x="52" y="75"/>
                      </a:moveTo>
                      <a:cubicBezTo>
                        <a:pt x="52" y="75"/>
                        <a:pt x="52" y="75"/>
                        <a:pt x="52" y="75"/>
                      </a:cubicBezTo>
                      <a:cubicBezTo>
                        <a:pt x="52" y="75"/>
                        <a:pt x="52" y="75"/>
                        <a:pt x="52" y="75"/>
                      </a:cubicBezTo>
                      <a:cubicBezTo>
                        <a:pt x="51" y="76"/>
                        <a:pt x="51" y="75"/>
                        <a:pt x="51" y="75"/>
                      </a:cubicBezTo>
                      <a:cubicBezTo>
                        <a:pt x="51" y="76"/>
                        <a:pt x="51" y="76"/>
                        <a:pt x="51" y="76"/>
                      </a:cubicBezTo>
                      <a:cubicBezTo>
                        <a:pt x="51" y="75"/>
                        <a:pt x="52" y="75"/>
                        <a:pt x="52" y="75"/>
                      </a:cubicBezTo>
                      <a:close/>
                      <a:moveTo>
                        <a:pt x="52" y="77"/>
                      </a:moveTo>
                      <a:cubicBezTo>
                        <a:pt x="52" y="77"/>
                        <a:pt x="52" y="77"/>
                        <a:pt x="52" y="77"/>
                      </a:cubicBezTo>
                      <a:cubicBezTo>
                        <a:pt x="52" y="77"/>
                        <a:pt x="52" y="77"/>
                        <a:pt x="52" y="77"/>
                      </a:cubicBezTo>
                      <a:cubicBezTo>
                        <a:pt x="52" y="77"/>
                        <a:pt x="52" y="77"/>
                        <a:pt x="52" y="77"/>
                      </a:cubicBezTo>
                      <a:close/>
                      <a:moveTo>
                        <a:pt x="53" y="78"/>
                      </a:moveTo>
                      <a:cubicBezTo>
                        <a:pt x="52" y="78"/>
                        <a:pt x="52" y="78"/>
                        <a:pt x="52" y="78"/>
                      </a:cubicBezTo>
                      <a:cubicBezTo>
                        <a:pt x="52" y="78"/>
                        <a:pt x="53" y="78"/>
                        <a:pt x="53" y="78"/>
                      </a:cubicBezTo>
                      <a:close/>
                      <a:moveTo>
                        <a:pt x="52" y="78"/>
                      </a:moveTo>
                      <a:cubicBezTo>
                        <a:pt x="52" y="78"/>
                        <a:pt x="52" y="78"/>
                        <a:pt x="52" y="79"/>
                      </a:cubicBezTo>
                      <a:cubicBezTo>
                        <a:pt x="52" y="78"/>
                        <a:pt x="53" y="79"/>
                        <a:pt x="52" y="78"/>
                      </a:cubicBezTo>
                      <a:close/>
                      <a:moveTo>
                        <a:pt x="51" y="80"/>
                      </a:moveTo>
                      <a:cubicBezTo>
                        <a:pt x="51" y="80"/>
                        <a:pt x="51" y="80"/>
                        <a:pt x="51" y="80"/>
                      </a:cubicBezTo>
                      <a:cubicBezTo>
                        <a:pt x="51" y="80"/>
                        <a:pt x="50" y="80"/>
                        <a:pt x="51" y="80"/>
                      </a:cubicBezTo>
                      <a:cubicBezTo>
                        <a:pt x="51" y="80"/>
                        <a:pt x="51" y="81"/>
                        <a:pt x="51" y="80"/>
                      </a:cubicBezTo>
                      <a:close/>
                      <a:moveTo>
                        <a:pt x="51" y="80"/>
                      </a:moveTo>
                      <a:cubicBezTo>
                        <a:pt x="51" y="80"/>
                        <a:pt x="52" y="79"/>
                        <a:pt x="52" y="79"/>
                      </a:cubicBezTo>
                      <a:cubicBezTo>
                        <a:pt x="51" y="79"/>
                        <a:pt x="51" y="80"/>
                        <a:pt x="51" y="80"/>
                      </a:cubicBezTo>
                      <a:close/>
                      <a:moveTo>
                        <a:pt x="52" y="79"/>
                      </a:moveTo>
                      <a:cubicBezTo>
                        <a:pt x="52" y="79"/>
                        <a:pt x="52" y="79"/>
                        <a:pt x="51" y="79"/>
                      </a:cubicBezTo>
                      <a:cubicBezTo>
                        <a:pt x="52" y="79"/>
                        <a:pt x="52" y="79"/>
                        <a:pt x="52" y="80"/>
                      </a:cubicBezTo>
                      <a:cubicBezTo>
                        <a:pt x="52" y="80"/>
                        <a:pt x="51" y="80"/>
                        <a:pt x="52" y="81"/>
                      </a:cubicBezTo>
                      <a:cubicBezTo>
                        <a:pt x="52" y="80"/>
                        <a:pt x="52" y="80"/>
                        <a:pt x="52" y="80"/>
                      </a:cubicBezTo>
                      <a:cubicBezTo>
                        <a:pt x="52" y="80"/>
                        <a:pt x="52" y="80"/>
                        <a:pt x="52" y="80"/>
                      </a:cubicBezTo>
                      <a:cubicBezTo>
                        <a:pt x="52" y="79"/>
                        <a:pt x="52" y="79"/>
                        <a:pt x="52" y="79"/>
                      </a:cubicBezTo>
                      <a:close/>
                      <a:moveTo>
                        <a:pt x="53" y="77"/>
                      </a:moveTo>
                      <a:cubicBezTo>
                        <a:pt x="53" y="77"/>
                        <a:pt x="53" y="78"/>
                        <a:pt x="53" y="78"/>
                      </a:cubicBezTo>
                      <a:cubicBezTo>
                        <a:pt x="53" y="78"/>
                        <a:pt x="53" y="77"/>
                        <a:pt x="53" y="78"/>
                      </a:cubicBezTo>
                      <a:cubicBezTo>
                        <a:pt x="53" y="78"/>
                        <a:pt x="53" y="78"/>
                        <a:pt x="54" y="78"/>
                      </a:cubicBezTo>
                      <a:lnTo>
                        <a:pt x="53" y="77"/>
                      </a:lnTo>
                      <a:close/>
                      <a:moveTo>
                        <a:pt x="54" y="76"/>
                      </a:moveTo>
                      <a:cubicBezTo>
                        <a:pt x="53" y="76"/>
                        <a:pt x="53" y="76"/>
                        <a:pt x="53" y="76"/>
                      </a:cubicBezTo>
                      <a:cubicBezTo>
                        <a:pt x="53" y="76"/>
                        <a:pt x="53" y="76"/>
                        <a:pt x="53" y="76"/>
                      </a:cubicBezTo>
                      <a:cubicBezTo>
                        <a:pt x="53" y="76"/>
                        <a:pt x="53" y="76"/>
                        <a:pt x="53" y="76"/>
                      </a:cubicBezTo>
                      <a:cubicBezTo>
                        <a:pt x="53" y="76"/>
                        <a:pt x="52" y="75"/>
                        <a:pt x="52" y="75"/>
                      </a:cubicBezTo>
                      <a:cubicBezTo>
                        <a:pt x="53" y="76"/>
                        <a:pt x="52" y="76"/>
                        <a:pt x="52" y="76"/>
                      </a:cubicBezTo>
                      <a:cubicBezTo>
                        <a:pt x="52" y="76"/>
                        <a:pt x="52" y="76"/>
                        <a:pt x="52" y="76"/>
                      </a:cubicBezTo>
                      <a:cubicBezTo>
                        <a:pt x="52" y="76"/>
                        <a:pt x="52" y="76"/>
                        <a:pt x="52" y="76"/>
                      </a:cubicBezTo>
                      <a:cubicBezTo>
                        <a:pt x="52" y="76"/>
                        <a:pt x="52" y="76"/>
                        <a:pt x="51" y="76"/>
                      </a:cubicBezTo>
                      <a:cubicBezTo>
                        <a:pt x="52" y="76"/>
                        <a:pt x="52" y="77"/>
                        <a:pt x="52" y="77"/>
                      </a:cubicBezTo>
                      <a:cubicBezTo>
                        <a:pt x="52" y="77"/>
                        <a:pt x="53" y="77"/>
                        <a:pt x="53" y="76"/>
                      </a:cubicBezTo>
                      <a:cubicBezTo>
                        <a:pt x="53" y="76"/>
                        <a:pt x="53" y="76"/>
                        <a:pt x="53" y="77"/>
                      </a:cubicBezTo>
                      <a:cubicBezTo>
                        <a:pt x="54" y="76"/>
                        <a:pt x="54" y="76"/>
                        <a:pt x="54" y="76"/>
                      </a:cubicBezTo>
                      <a:cubicBezTo>
                        <a:pt x="54" y="76"/>
                        <a:pt x="54" y="76"/>
                        <a:pt x="54" y="76"/>
                      </a:cubicBezTo>
                      <a:cubicBezTo>
                        <a:pt x="54" y="76"/>
                        <a:pt x="54" y="76"/>
                        <a:pt x="54" y="76"/>
                      </a:cubicBezTo>
                      <a:cubicBezTo>
                        <a:pt x="54" y="76"/>
                        <a:pt x="54" y="76"/>
                        <a:pt x="54" y="76"/>
                      </a:cubicBezTo>
                      <a:close/>
                      <a:moveTo>
                        <a:pt x="54" y="75"/>
                      </a:moveTo>
                      <a:cubicBezTo>
                        <a:pt x="54" y="75"/>
                        <a:pt x="53" y="75"/>
                        <a:pt x="53" y="75"/>
                      </a:cubicBezTo>
                      <a:cubicBezTo>
                        <a:pt x="53" y="74"/>
                        <a:pt x="53" y="75"/>
                        <a:pt x="53" y="74"/>
                      </a:cubicBezTo>
                      <a:cubicBezTo>
                        <a:pt x="53" y="75"/>
                        <a:pt x="53" y="75"/>
                        <a:pt x="53" y="75"/>
                      </a:cubicBezTo>
                      <a:cubicBezTo>
                        <a:pt x="53" y="75"/>
                        <a:pt x="53" y="75"/>
                        <a:pt x="53" y="75"/>
                      </a:cubicBezTo>
                      <a:cubicBezTo>
                        <a:pt x="53" y="75"/>
                        <a:pt x="53" y="75"/>
                        <a:pt x="54" y="76"/>
                      </a:cubicBezTo>
                      <a:cubicBezTo>
                        <a:pt x="54" y="75"/>
                        <a:pt x="54" y="75"/>
                        <a:pt x="54" y="75"/>
                      </a:cubicBezTo>
                      <a:cubicBezTo>
                        <a:pt x="53" y="75"/>
                        <a:pt x="54" y="75"/>
                        <a:pt x="54" y="75"/>
                      </a:cubicBezTo>
                      <a:close/>
                      <a:moveTo>
                        <a:pt x="54" y="74"/>
                      </a:moveTo>
                      <a:cubicBezTo>
                        <a:pt x="54" y="74"/>
                        <a:pt x="54" y="74"/>
                        <a:pt x="54" y="74"/>
                      </a:cubicBezTo>
                      <a:cubicBezTo>
                        <a:pt x="54" y="74"/>
                        <a:pt x="53" y="74"/>
                        <a:pt x="54" y="74"/>
                      </a:cubicBezTo>
                      <a:close/>
                      <a:moveTo>
                        <a:pt x="55" y="75"/>
                      </a:moveTo>
                      <a:cubicBezTo>
                        <a:pt x="55" y="75"/>
                        <a:pt x="55" y="75"/>
                        <a:pt x="55" y="75"/>
                      </a:cubicBezTo>
                      <a:cubicBezTo>
                        <a:pt x="54" y="75"/>
                        <a:pt x="54" y="75"/>
                        <a:pt x="54" y="75"/>
                      </a:cubicBezTo>
                      <a:cubicBezTo>
                        <a:pt x="54" y="75"/>
                        <a:pt x="54" y="75"/>
                        <a:pt x="54" y="75"/>
                      </a:cubicBezTo>
                      <a:cubicBezTo>
                        <a:pt x="54" y="75"/>
                        <a:pt x="55" y="75"/>
                        <a:pt x="55" y="75"/>
                      </a:cubicBezTo>
                      <a:close/>
                      <a:moveTo>
                        <a:pt x="57" y="73"/>
                      </a:moveTo>
                      <a:cubicBezTo>
                        <a:pt x="56" y="73"/>
                        <a:pt x="56" y="73"/>
                        <a:pt x="56" y="73"/>
                      </a:cubicBezTo>
                      <a:cubicBezTo>
                        <a:pt x="57" y="74"/>
                        <a:pt x="57" y="73"/>
                        <a:pt x="57" y="73"/>
                      </a:cubicBezTo>
                      <a:close/>
                      <a:moveTo>
                        <a:pt x="57" y="73"/>
                      </a:moveTo>
                      <a:cubicBezTo>
                        <a:pt x="57" y="73"/>
                        <a:pt x="58" y="74"/>
                        <a:pt x="58" y="74"/>
                      </a:cubicBezTo>
                      <a:cubicBezTo>
                        <a:pt x="58" y="73"/>
                        <a:pt x="58" y="73"/>
                        <a:pt x="58" y="73"/>
                      </a:cubicBezTo>
                      <a:cubicBezTo>
                        <a:pt x="57" y="73"/>
                        <a:pt x="58" y="73"/>
                        <a:pt x="57" y="73"/>
                      </a:cubicBezTo>
                      <a:cubicBezTo>
                        <a:pt x="57" y="73"/>
                        <a:pt x="57" y="72"/>
                        <a:pt x="57" y="73"/>
                      </a:cubicBezTo>
                      <a:cubicBezTo>
                        <a:pt x="57" y="73"/>
                        <a:pt x="57" y="73"/>
                        <a:pt x="57" y="73"/>
                      </a:cubicBezTo>
                      <a:close/>
                      <a:moveTo>
                        <a:pt x="58" y="73"/>
                      </a:moveTo>
                      <a:cubicBezTo>
                        <a:pt x="58" y="73"/>
                        <a:pt x="58" y="73"/>
                        <a:pt x="58" y="73"/>
                      </a:cubicBezTo>
                      <a:cubicBezTo>
                        <a:pt x="58" y="73"/>
                        <a:pt x="58" y="73"/>
                        <a:pt x="58" y="74"/>
                      </a:cubicBezTo>
                      <a:cubicBezTo>
                        <a:pt x="58" y="74"/>
                        <a:pt x="57" y="74"/>
                        <a:pt x="57" y="73"/>
                      </a:cubicBezTo>
                      <a:cubicBezTo>
                        <a:pt x="57" y="73"/>
                        <a:pt x="57" y="74"/>
                        <a:pt x="57" y="74"/>
                      </a:cubicBezTo>
                      <a:cubicBezTo>
                        <a:pt x="57" y="74"/>
                        <a:pt x="57" y="74"/>
                        <a:pt x="58" y="74"/>
                      </a:cubicBezTo>
                      <a:cubicBezTo>
                        <a:pt x="57" y="74"/>
                        <a:pt x="58" y="75"/>
                        <a:pt x="58" y="75"/>
                      </a:cubicBezTo>
                      <a:cubicBezTo>
                        <a:pt x="58" y="75"/>
                        <a:pt x="58" y="74"/>
                        <a:pt x="58" y="74"/>
                      </a:cubicBezTo>
                      <a:cubicBezTo>
                        <a:pt x="58" y="74"/>
                        <a:pt x="58" y="74"/>
                        <a:pt x="58" y="74"/>
                      </a:cubicBezTo>
                      <a:cubicBezTo>
                        <a:pt x="58" y="74"/>
                        <a:pt x="58" y="74"/>
                        <a:pt x="58" y="74"/>
                      </a:cubicBezTo>
                      <a:cubicBezTo>
                        <a:pt x="58" y="74"/>
                        <a:pt x="58" y="74"/>
                        <a:pt x="58" y="74"/>
                      </a:cubicBezTo>
                      <a:cubicBezTo>
                        <a:pt x="58" y="74"/>
                        <a:pt x="58" y="74"/>
                        <a:pt x="58" y="73"/>
                      </a:cubicBezTo>
                      <a:cubicBezTo>
                        <a:pt x="58" y="74"/>
                        <a:pt x="58" y="73"/>
                        <a:pt x="58" y="73"/>
                      </a:cubicBezTo>
                      <a:cubicBezTo>
                        <a:pt x="58" y="73"/>
                        <a:pt x="58" y="74"/>
                        <a:pt x="58" y="74"/>
                      </a:cubicBezTo>
                      <a:cubicBezTo>
                        <a:pt x="59" y="74"/>
                        <a:pt x="58" y="74"/>
                        <a:pt x="58" y="74"/>
                      </a:cubicBezTo>
                      <a:cubicBezTo>
                        <a:pt x="59" y="74"/>
                        <a:pt x="59" y="73"/>
                        <a:pt x="58" y="73"/>
                      </a:cubicBezTo>
                      <a:close/>
                      <a:moveTo>
                        <a:pt x="58" y="72"/>
                      </a:moveTo>
                      <a:cubicBezTo>
                        <a:pt x="57" y="72"/>
                        <a:pt x="57" y="73"/>
                        <a:pt x="58" y="73"/>
                      </a:cubicBezTo>
                      <a:cubicBezTo>
                        <a:pt x="58" y="73"/>
                        <a:pt x="58" y="73"/>
                        <a:pt x="58" y="72"/>
                      </a:cubicBezTo>
                      <a:close/>
                      <a:moveTo>
                        <a:pt x="57" y="72"/>
                      </a:moveTo>
                      <a:cubicBezTo>
                        <a:pt x="57" y="72"/>
                        <a:pt x="58" y="73"/>
                        <a:pt x="58" y="72"/>
                      </a:cubicBezTo>
                      <a:cubicBezTo>
                        <a:pt x="58" y="72"/>
                        <a:pt x="58" y="72"/>
                        <a:pt x="58" y="72"/>
                      </a:cubicBezTo>
                      <a:cubicBezTo>
                        <a:pt x="58" y="72"/>
                        <a:pt x="58" y="72"/>
                        <a:pt x="58" y="72"/>
                      </a:cubicBezTo>
                      <a:cubicBezTo>
                        <a:pt x="58" y="72"/>
                        <a:pt x="57" y="72"/>
                        <a:pt x="57" y="72"/>
                      </a:cubicBezTo>
                      <a:close/>
                      <a:moveTo>
                        <a:pt x="57" y="71"/>
                      </a:moveTo>
                      <a:cubicBezTo>
                        <a:pt x="57" y="71"/>
                        <a:pt x="57" y="71"/>
                        <a:pt x="57" y="71"/>
                      </a:cubicBezTo>
                      <a:cubicBezTo>
                        <a:pt x="57" y="71"/>
                        <a:pt x="56" y="71"/>
                        <a:pt x="56" y="71"/>
                      </a:cubicBezTo>
                      <a:cubicBezTo>
                        <a:pt x="56" y="71"/>
                        <a:pt x="56" y="71"/>
                        <a:pt x="56" y="71"/>
                      </a:cubicBezTo>
                      <a:cubicBezTo>
                        <a:pt x="57" y="71"/>
                        <a:pt x="57" y="70"/>
                        <a:pt x="57" y="70"/>
                      </a:cubicBezTo>
                      <a:cubicBezTo>
                        <a:pt x="57" y="70"/>
                        <a:pt x="57" y="70"/>
                        <a:pt x="57" y="70"/>
                      </a:cubicBezTo>
                      <a:cubicBezTo>
                        <a:pt x="57" y="70"/>
                        <a:pt x="57" y="70"/>
                        <a:pt x="57" y="70"/>
                      </a:cubicBezTo>
                      <a:cubicBezTo>
                        <a:pt x="57" y="70"/>
                        <a:pt x="57" y="70"/>
                        <a:pt x="57" y="70"/>
                      </a:cubicBezTo>
                      <a:cubicBezTo>
                        <a:pt x="56" y="70"/>
                        <a:pt x="56" y="70"/>
                        <a:pt x="56" y="70"/>
                      </a:cubicBezTo>
                      <a:cubicBezTo>
                        <a:pt x="56" y="70"/>
                        <a:pt x="56" y="70"/>
                        <a:pt x="56" y="70"/>
                      </a:cubicBezTo>
                      <a:cubicBezTo>
                        <a:pt x="56" y="70"/>
                        <a:pt x="56" y="70"/>
                        <a:pt x="56" y="70"/>
                      </a:cubicBezTo>
                      <a:cubicBezTo>
                        <a:pt x="56" y="70"/>
                        <a:pt x="56" y="69"/>
                        <a:pt x="56" y="69"/>
                      </a:cubicBezTo>
                      <a:cubicBezTo>
                        <a:pt x="56" y="70"/>
                        <a:pt x="55" y="69"/>
                        <a:pt x="55" y="70"/>
                      </a:cubicBezTo>
                      <a:cubicBezTo>
                        <a:pt x="56" y="70"/>
                        <a:pt x="56" y="70"/>
                        <a:pt x="56" y="70"/>
                      </a:cubicBezTo>
                      <a:cubicBezTo>
                        <a:pt x="56" y="70"/>
                        <a:pt x="56" y="70"/>
                        <a:pt x="56" y="71"/>
                      </a:cubicBezTo>
                      <a:cubicBezTo>
                        <a:pt x="56" y="71"/>
                        <a:pt x="56" y="70"/>
                        <a:pt x="56" y="71"/>
                      </a:cubicBezTo>
                      <a:cubicBezTo>
                        <a:pt x="56" y="71"/>
                        <a:pt x="56" y="71"/>
                        <a:pt x="56" y="71"/>
                      </a:cubicBezTo>
                      <a:cubicBezTo>
                        <a:pt x="56" y="71"/>
                        <a:pt x="56" y="71"/>
                        <a:pt x="57" y="71"/>
                      </a:cubicBezTo>
                      <a:cubicBezTo>
                        <a:pt x="57" y="71"/>
                        <a:pt x="57" y="71"/>
                        <a:pt x="57" y="71"/>
                      </a:cubicBezTo>
                      <a:cubicBezTo>
                        <a:pt x="57" y="71"/>
                        <a:pt x="56" y="71"/>
                        <a:pt x="56" y="71"/>
                      </a:cubicBezTo>
                      <a:cubicBezTo>
                        <a:pt x="57" y="72"/>
                        <a:pt x="56" y="72"/>
                        <a:pt x="56" y="72"/>
                      </a:cubicBezTo>
                      <a:cubicBezTo>
                        <a:pt x="56" y="72"/>
                        <a:pt x="56" y="72"/>
                        <a:pt x="57" y="72"/>
                      </a:cubicBezTo>
                      <a:cubicBezTo>
                        <a:pt x="56" y="72"/>
                        <a:pt x="56" y="72"/>
                        <a:pt x="56" y="72"/>
                      </a:cubicBezTo>
                      <a:cubicBezTo>
                        <a:pt x="56" y="72"/>
                        <a:pt x="56" y="72"/>
                        <a:pt x="56" y="72"/>
                      </a:cubicBezTo>
                      <a:cubicBezTo>
                        <a:pt x="56" y="72"/>
                        <a:pt x="56" y="73"/>
                        <a:pt x="56" y="72"/>
                      </a:cubicBezTo>
                      <a:cubicBezTo>
                        <a:pt x="56" y="72"/>
                        <a:pt x="56" y="72"/>
                        <a:pt x="56" y="72"/>
                      </a:cubicBezTo>
                      <a:cubicBezTo>
                        <a:pt x="55" y="73"/>
                        <a:pt x="55" y="73"/>
                        <a:pt x="55" y="73"/>
                      </a:cubicBezTo>
                      <a:cubicBezTo>
                        <a:pt x="56" y="73"/>
                        <a:pt x="56" y="73"/>
                        <a:pt x="57" y="73"/>
                      </a:cubicBezTo>
                      <a:cubicBezTo>
                        <a:pt x="57" y="72"/>
                        <a:pt x="56" y="71"/>
                        <a:pt x="57" y="72"/>
                      </a:cubicBezTo>
                      <a:cubicBezTo>
                        <a:pt x="57" y="71"/>
                        <a:pt x="57" y="71"/>
                        <a:pt x="57" y="71"/>
                      </a:cubicBezTo>
                      <a:cubicBezTo>
                        <a:pt x="57" y="71"/>
                        <a:pt x="58" y="71"/>
                        <a:pt x="58" y="71"/>
                      </a:cubicBezTo>
                      <a:cubicBezTo>
                        <a:pt x="58" y="71"/>
                        <a:pt x="58" y="71"/>
                        <a:pt x="58" y="71"/>
                      </a:cubicBezTo>
                      <a:cubicBezTo>
                        <a:pt x="58" y="71"/>
                        <a:pt x="58" y="71"/>
                        <a:pt x="58" y="71"/>
                      </a:cubicBezTo>
                      <a:cubicBezTo>
                        <a:pt x="58" y="71"/>
                        <a:pt x="58" y="71"/>
                        <a:pt x="58" y="71"/>
                      </a:cubicBezTo>
                      <a:cubicBezTo>
                        <a:pt x="58" y="71"/>
                        <a:pt x="59" y="71"/>
                        <a:pt x="58" y="71"/>
                      </a:cubicBezTo>
                      <a:cubicBezTo>
                        <a:pt x="58" y="71"/>
                        <a:pt x="57" y="71"/>
                        <a:pt x="57" y="71"/>
                      </a:cubicBezTo>
                      <a:close/>
                      <a:moveTo>
                        <a:pt x="59" y="67"/>
                      </a:moveTo>
                      <a:cubicBezTo>
                        <a:pt x="59" y="67"/>
                        <a:pt x="59" y="67"/>
                        <a:pt x="59" y="67"/>
                      </a:cubicBezTo>
                      <a:cubicBezTo>
                        <a:pt x="58" y="67"/>
                        <a:pt x="58" y="67"/>
                        <a:pt x="58" y="67"/>
                      </a:cubicBezTo>
                      <a:cubicBezTo>
                        <a:pt x="58" y="67"/>
                        <a:pt x="59" y="67"/>
                        <a:pt x="59" y="67"/>
                      </a:cubicBezTo>
                      <a:cubicBezTo>
                        <a:pt x="58" y="67"/>
                        <a:pt x="58" y="67"/>
                        <a:pt x="58" y="67"/>
                      </a:cubicBezTo>
                      <a:cubicBezTo>
                        <a:pt x="59" y="67"/>
                        <a:pt x="59" y="67"/>
                        <a:pt x="59" y="67"/>
                      </a:cubicBezTo>
                      <a:close/>
                      <a:moveTo>
                        <a:pt x="58" y="68"/>
                      </a:moveTo>
                      <a:cubicBezTo>
                        <a:pt x="57" y="68"/>
                        <a:pt x="57" y="69"/>
                        <a:pt x="57" y="69"/>
                      </a:cubicBezTo>
                      <a:cubicBezTo>
                        <a:pt x="57" y="69"/>
                        <a:pt x="57" y="69"/>
                        <a:pt x="57" y="69"/>
                      </a:cubicBezTo>
                      <a:cubicBezTo>
                        <a:pt x="57" y="69"/>
                        <a:pt x="57" y="69"/>
                        <a:pt x="57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7" y="69"/>
                        <a:pt x="57" y="69"/>
                        <a:pt x="57" y="69"/>
                      </a:cubicBezTo>
                      <a:cubicBezTo>
                        <a:pt x="57" y="69"/>
                        <a:pt x="58" y="69"/>
                        <a:pt x="58" y="68"/>
                      </a:cubicBezTo>
                      <a:cubicBezTo>
                        <a:pt x="57" y="68"/>
                        <a:pt x="57" y="69"/>
                        <a:pt x="57" y="68"/>
                      </a:cubicBezTo>
                      <a:cubicBezTo>
                        <a:pt x="57" y="68"/>
                        <a:pt x="58" y="68"/>
                        <a:pt x="58" y="68"/>
                      </a:cubicBezTo>
                      <a:close/>
                      <a:moveTo>
                        <a:pt x="58" y="70"/>
                      </a:move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8" y="69"/>
                        <a:pt x="57" y="69"/>
                        <a:pt x="58" y="70"/>
                      </a:cubicBezTo>
                      <a:close/>
                      <a:moveTo>
                        <a:pt x="59" y="69"/>
                      </a:moveTo>
                      <a:cubicBezTo>
                        <a:pt x="59" y="68"/>
                        <a:pt x="60" y="68"/>
                        <a:pt x="60" y="68"/>
                      </a:cubicBezTo>
                      <a:cubicBezTo>
                        <a:pt x="60" y="67"/>
                        <a:pt x="60" y="67"/>
                        <a:pt x="59" y="67"/>
                      </a:cubicBezTo>
                      <a:cubicBezTo>
                        <a:pt x="59" y="67"/>
                        <a:pt x="59" y="67"/>
                        <a:pt x="59" y="67"/>
                      </a:cubicBezTo>
                      <a:cubicBezTo>
                        <a:pt x="59" y="67"/>
                        <a:pt x="59" y="67"/>
                        <a:pt x="59" y="68"/>
                      </a:cubicBezTo>
                      <a:cubicBezTo>
                        <a:pt x="59" y="67"/>
                        <a:pt x="59" y="67"/>
                        <a:pt x="59" y="67"/>
                      </a:cubicBezTo>
                      <a:cubicBezTo>
                        <a:pt x="59" y="68"/>
                        <a:pt x="59" y="68"/>
                        <a:pt x="59" y="68"/>
                      </a:cubicBezTo>
                      <a:cubicBezTo>
                        <a:pt x="58" y="68"/>
                        <a:pt x="58" y="68"/>
                        <a:pt x="58" y="68"/>
                      </a:cubicBezTo>
                      <a:cubicBezTo>
                        <a:pt x="58" y="68"/>
                        <a:pt x="58" y="68"/>
                        <a:pt x="58" y="68"/>
                      </a:cubicBezTo>
                      <a:cubicBezTo>
                        <a:pt x="58" y="68"/>
                        <a:pt x="58" y="68"/>
                        <a:pt x="58" y="69"/>
                      </a:cubicBezTo>
                      <a:cubicBezTo>
                        <a:pt x="58" y="69"/>
                        <a:pt x="58" y="69"/>
                        <a:pt x="59" y="69"/>
                      </a:cubicBezTo>
                      <a:cubicBezTo>
                        <a:pt x="59" y="69"/>
                        <a:pt x="59" y="69"/>
                        <a:pt x="59" y="69"/>
                      </a:cubicBezTo>
                      <a:close/>
                      <a:moveTo>
                        <a:pt x="60" y="67"/>
                      </a:moveTo>
                      <a:cubicBezTo>
                        <a:pt x="60" y="67"/>
                        <a:pt x="60" y="67"/>
                        <a:pt x="60" y="67"/>
                      </a:cubicBezTo>
                      <a:cubicBezTo>
                        <a:pt x="60" y="67"/>
                        <a:pt x="60" y="67"/>
                        <a:pt x="60" y="67"/>
                      </a:cubicBezTo>
                      <a:close/>
                      <a:moveTo>
                        <a:pt x="63" y="65"/>
                      </a:moveTo>
                      <a:cubicBezTo>
                        <a:pt x="63" y="65"/>
                        <a:pt x="63" y="65"/>
                        <a:pt x="63" y="65"/>
                      </a:cubicBezTo>
                      <a:cubicBezTo>
                        <a:pt x="63" y="64"/>
                        <a:pt x="63" y="64"/>
                        <a:pt x="63" y="64"/>
                      </a:cubicBezTo>
                      <a:cubicBezTo>
                        <a:pt x="63" y="65"/>
                        <a:pt x="63" y="65"/>
                        <a:pt x="63" y="65"/>
                      </a:cubicBezTo>
                      <a:cubicBezTo>
                        <a:pt x="63" y="65"/>
                        <a:pt x="63" y="65"/>
                        <a:pt x="62" y="65"/>
                      </a:cubicBezTo>
                      <a:cubicBezTo>
                        <a:pt x="63" y="65"/>
                        <a:pt x="63" y="65"/>
                        <a:pt x="63" y="65"/>
                      </a:cubicBezTo>
                      <a:close/>
                      <a:moveTo>
                        <a:pt x="62" y="64"/>
                      </a:moveTo>
                      <a:cubicBezTo>
                        <a:pt x="63" y="64"/>
                        <a:pt x="63" y="64"/>
                        <a:pt x="63" y="64"/>
                      </a:cubicBezTo>
                      <a:cubicBezTo>
                        <a:pt x="63" y="64"/>
                        <a:pt x="63" y="65"/>
                        <a:pt x="63" y="64"/>
                      </a:cubicBezTo>
                      <a:cubicBezTo>
                        <a:pt x="63" y="64"/>
                        <a:pt x="63" y="64"/>
                        <a:pt x="63" y="64"/>
                      </a:cubicBezTo>
                      <a:cubicBezTo>
                        <a:pt x="63" y="64"/>
                        <a:pt x="62" y="64"/>
                        <a:pt x="62" y="64"/>
                      </a:cubicBezTo>
                      <a:close/>
                      <a:moveTo>
                        <a:pt x="64" y="62"/>
                      </a:moveTo>
                      <a:cubicBezTo>
                        <a:pt x="64" y="62"/>
                        <a:pt x="64" y="62"/>
                        <a:pt x="64" y="62"/>
                      </a:cubicBezTo>
                      <a:cubicBezTo>
                        <a:pt x="63" y="62"/>
                        <a:pt x="63" y="62"/>
                        <a:pt x="63" y="62"/>
                      </a:cubicBezTo>
                      <a:cubicBezTo>
                        <a:pt x="64" y="62"/>
                        <a:pt x="64" y="62"/>
                        <a:pt x="64" y="62"/>
                      </a:cubicBezTo>
                      <a:cubicBezTo>
                        <a:pt x="64" y="63"/>
                        <a:pt x="64" y="63"/>
                        <a:pt x="64" y="62"/>
                      </a:cubicBezTo>
                      <a:close/>
                      <a:moveTo>
                        <a:pt x="62" y="64"/>
                      </a:moveTo>
                      <a:cubicBezTo>
                        <a:pt x="62" y="64"/>
                        <a:pt x="62" y="64"/>
                        <a:pt x="62" y="64"/>
                      </a:cubicBezTo>
                      <a:cubicBezTo>
                        <a:pt x="62" y="64"/>
                        <a:pt x="62" y="64"/>
                        <a:pt x="62" y="64"/>
                      </a:cubicBezTo>
                      <a:close/>
                      <a:moveTo>
                        <a:pt x="64" y="62"/>
                      </a:moveTo>
                      <a:cubicBezTo>
                        <a:pt x="64" y="62"/>
                        <a:pt x="64" y="62"/>
                        <a:pt x="64" y="62"/>
                      </a:cubicBezTo>
                      <a:cubicBezTo>
                        <a:pt x="64" y="62"/>
                        <a:pt x="64" y="62"/>
                        <a:pt x="64" y="62"/>
                      </a:cubicBezTo>
                      <a:cubicBezTo>
                        <a:pt x="64" y="62"/>
                        <a:pt x="64" y="62"/>
                        <a:pt x="65" y="62"/>
                      </a:cubicBezTo>
                      <a:cubicBezTo>
                        <a:pt x="64" y="62"/>
                        <a:pt x="64" y="62"/>
                        <a:pt x="64" y="62"/>
                      </a:cubicBezTo>
                      <a:close/>
                      <a:moveTo>
                        <a:pt x="64" y="62"/>
                      </a:moveTo>
                      <a:cubicBezTo>
                        <a:pt x="64" y="62"/>
                        <a:pt x="64" y="62"/>
                        <a:pt x="64" y="62"/>
                      </a:cubicBezTo>
                      <a:cubicBezTo>
                        <a:pt x="65" y="62"/>
                        <a:pt x="65" y="62"/>
                        <a:pt x="65" y="62"/>
                      </a:cubicBezTo>
                      <a:cubicBezTo>
                        <a:pt x="64" y="61"/>
                        <a:pt x="65" y="61"/>
                        <a:pt x="64" y="61"/>
                      </a:cubicBezTo>
                      <a:cubicBezTo>
                        <a:pt x="64" y="61"/>
                        <a:pt x="65" y="61"/>
                        <a:pt x="64" y="61"/>
                      </a:cubicBezTo>
                      <a:cubicBezTo>
                        <a:pt x="64" y="61"/>
                        <a:pt x="64" y="61"/>
                        <a:pt x="64" y="61"/>
                      </a:cubicBezTo>
                      <a:cubicBezTo>
                        <a:pt x="64" y="61"/>
                        <a:pt x="64" y="61"/>
                        <a:pt x="64" y="62"/>
                      </a:cubicBezTo>
                      <a:close/>
                      <a:moveTo>
                        <a:pt x="63" y="63"/>
                      </a:moveTo>
                      <a:cubicBezTo>
                        <a:pt x="63" y="62"/>
                        <a:pt x="63" y="62"/>
                        <a:pt x="63" y="62"/>
                      </a:cubicBezTo>
                      <a:cubicBezTo>
                        <a:pt x="63" y="62"/>
                        <a:pt x="63" y="63"/>
                        <a:pt x="63" y="63"/>
                      </a:cubicBezTo>
                      <a:close/>
                      <a:moveTo>
                        <a:pt x="61" y="65"/>
                      </a:moveTo>
                      <a:cubicBezTo>
                        <a:pt x="61" y="65"/>
                        <a:pt x="62" y="65"/>
                        <a:pt x="61" y="64"/>
                      </a:cubicBezTo>
                      <a:cubicBezTo>
                        <a:pt x="61" y="64"/>
                        <a:pt x="61" y="64"/>
                        <a:pt x="61" y="65"/>
                      </a:cubicBezTo>
                      <a:close/>
                      <a:moveTo>
                        <a:pt x="59" y="66"/>
                      </a:moveTo>
                      <a:cubicBezTo>
                        <a:pt x="59" y="66"/>
                        <a:pt x="59" y="66"/>
                        <a:pt x="58" y="66"/>
                      </a:cubicBezTo>
                      <a:cubicBezTo>
                        <a:pt x="58" y="67"/>
                        <a:pt x="59" y="66"/>
                        <a:pt x="59" y="66"/>
                      </a:cubicBezTo>
                      <a:cubicBezTo>
                        <a:pt x="59" y="66"/>
                        <a:pt x="59" y="67"/>
                        <a:pt x="59" y="67"/>
                      </a:cubicBezTo>
                      <a:cubicBezTo>
                        <a:pt x="59" y="66"/>
                        <a:pt x="59" y="66"/>
                        <a:pt x="59" y="67"/>
                      </a:cubicBezTo>
                      <a:cubicBezTo>
                        <a:pt x="59" y="66"/>
                        <a:pt x="60" y="67"/>
                        <a:pt x="60" y="66"/>
                      </a:cubicBezTo>
                      <a:cubicBezTo>
                        <a:pt x="60" y="66"/>
                        <a:pt x="59" y="66"/>
                        <a:pt x="59" y="66"/>
                      </a:cubicBezTo>
                      <a:cubicBezTo>
                        <a:pt x="60" y="66"/>
                        <a:pt x="60" y="65"/>
                        <a:pt x="60" y="65"/>
                      </a:cubicBezTo>
                      <a:cubicBezTo>
                        <a:pt x="60" y="66"/>
                        <a:pt x="60" y="66"/>
                        <a:pt x="60" y="66"/>
                      </a:cubicBezTo>
                      <a:cubicBezTo>
                        <a:pt x="60" y="66"/>
                        <a:pt x="60" y="66"/>
                        <a:pt x="60" y="66"/>
                      </a:cubicBezTo>
                      <a:cubicBezTo>
                        <a:pt x="60" y="66"/>
                        <a:pt x="60" y="66"/>
                        <a:pt x="61" y="66"/>
                      </a:cubicBezTo>
                      <a:cubicBezTo>
                        <a:pt x="61" y="66"/>
                        <a:pt x="61" y="66"/>
                        <a:pt x="61" y="66"/>
                      </a:cubicBezTo>
                      <a:cubicBezTo>
                        <a:pt x="61" y="66"/>
                        <a:pt x="60" y="66"/>
                        <a:pt x="60" y="66"/>
                      </a:cubicBezTo>
                      <a:cubicBezTo>
                        <a:pt x="60" y="66"/>
                        <a:pt x="61" y="66"/>
                        <a:pt x="61" y="67"/>
                      </a:cubicBezTo>
                      <a:cubicBezTo>
                        <a:pt x="61" y="67"/>
                        <a:pt x="61" y="66"/>
                        <a:pt x="61" y="66"/>
                      </a:cubicBezTo>
                      <a:cubicBezTo>
                        <a:pt x="61" y="66"/>
                        <a:pt x="61" y="66"/>
                        <a:pt x="61" y="66"/>
                      </a:cubicBezTo>
                      <a:cubicBezTo>
                        <a:pt x="61" y="66"/>
                        <a:pt x="61" y="66"/>
                        <a:pt x="61" y="66"/>
                      </a:cubicBezTo>
                      <a:cubicBezTo>
                        <a:pt x="61" y="66"/>
                        <a:pt x="61" y="66"/>
                        <a:pt x="61" y="65"/>
                      </a:cubicBezTo>
                      <a:cubicBezTo>
                        <a:pt x="61" y="66"/>
                        <a:pt x="61" y="66"/>
                        <a:pt x="62" y="66"/>
                      </a:cubicBezTo>
                      <a:cubicBezTo>
                        <a:pt x="61" y="65"/>
                        <a:pt x="61" y="65"/>
                        <a:pt x="61" y="66"/>
                      </a:cubicBezTo>
                      <a:cubicBezTo>
                        <a:pt x="61" y="66"/>
                        <a:pt x="60" y="65"/>
                        <a:pt x="60" y="65"/>
                      </a:cubicBezTo>
                      <a:cubicBezTo>
                        <a:pt x="60" y="65"/>
                        <a:pt x="60" y="65"/>
                        <a:pt x="60" y="65"/>
                      </a:cubicBezTo>
                      <a:cubicBezTo>
                        <a:pt x="60" y="65"/>
                        <a:pt x="60" y="65"/>
                        <a:pt x="61" y="64"/>
                      </a:cubicBezTo>
                      <a:cubicBezTo>
                        <a:pt x="61" y="64"/>
                        <a:pt x="60" y="64"/>
                        <a:pt x="60" y="64"/>
                      </a:cubicBezTo>
                      <a:cubicBezTo>
                        <a:pt x="60" y="64"/>
                        <a:pt x="60" y="64"/>
                        <a:pt x="60" y="64"/>
                      </a:cubicBezTo>
                      <a:cubicBezTo>
                        <a:pt x="60" y="65"/>
                        <a:pt x="59" y="64"/>
                        <a:pt x="59" y="64"/>
                      </a:cubicBezTo>
                      <a:cubicBezTo>
                        <a:pt x="60" y="65"/>
                        <a:pt x="58" y="65"/>
                        <a:pt x="59" y="66"/>
                      </a:cubicBezTo>
                      <a:close/>
                      <a:moveTo>
                        <a:pt x="57" y="66"/>
                      </a:moveTo>
                      <a:cubicBezTo>
                        <a:pt x="58" y="67"/>
                        <a:pt x="57" y="67"/>
                        <a:pt x="58" y="67"/>
                      </a:cubicBezTo>
                      <a:cubicBezTo>
                        <a:pt x="58" y="67"/>
                        <a:pt x="58" y="67"/>
                        <a:pt x="58" y="66"/>
                      </a:cubicBezTo>
                      <a:cubicBezTo>
                        <a:pt x="58" y="66"/>
                        <a:pt x="58" y="67"/>
                        <a:pt x="58" y="67"/>
                      </a:cubicBezTo>
                      <a:cubicBezTo>
                        <a:pt x="58" y="66"/>
                        <a:pt x="58" y="66"/>
                        <a:pt x="57" y="66"/>
                      </a:cubicBezTo>
                      <a:close/>
                      <a:moveTo>
                        <a:pt x="57" y="67"/>
                      </a:moveTo>
                      <a:cubicBezTo>
                        <a:pt x="57" y="67"/>
                        <a:pt x="57" y="67"/>
                        <a:pt x="57" y="67"/>
                      </a:cubicBezTo>
                      <a:cubicBezTo>
                        <a:pt x="57" y="67"/>
                        <a:pt x="57" y="67"/>
                        <a:pt x="57" y="67"/>
                      </a:cubicBezTo>
                      <a:cubicBezTo>
                        <a:pt x="57" y="67"/>
                        <a:pt x="56" y="67"/>
                        <a:pt x="57" y="67"/>
                      </a:cubicBezTo>
                      <a:close/>
                      <a:moveTo>
                        <a:pt x="55" y="68"/>
                      </a:moveTo>
                      <a:cubicBezTo>
                        <a:pt x="55" y="68"/>
                        <a:pt x="55" y="69"/>
                        <a:pt x="55" y="69"/>
                      </a:cubicBezTo>
                      <a:cubicBezTo>
                        <a:pt x="55" y="69"/>
                        <a:pt x="55" y="69"/>
                        <a:pt x="55" y="68"/>
                      </a:cubicBezTo>
                      <a:close/>
                      <a:moveTo>
                        <a:pt x="55" y="68"/>
                      </a:moveTo>
                      <a:cubicBezTo>
                        <a:pt x="55" y="68"/>
                        <a:pt x="55" y="67"/>
                        <a:pt x="55" y="68"/>
                      </a:cubicBezTo>
                      <a:cubicBezTo>
                        <a:pt x="55" y="68"/>
                        <a:pt x="55" y="68"/>
                        <a:pt x="55" y="68"/>
                      </a:cubicBezTo>
                      <a:cubicBezTo>
                        <a:pt x="55" y="68"/>
                        <a:pt x="55" y="68"/>
                        <a:pt x="55" y="67"/>
                      </a:cubicBezTo>
                      <a:cubicBezTo>
                        <a:pt x="55" y="67"/>
                        <a:pt x="54" y="67"/>
                        <a:pt x="54" y="67"/>
                      </a:cubicBezTo>
                      <a:cubicBezTo>
                        <a:pt x="54" y="68"/>
                        <a:pt x="54" y="68"/>
                        <a:pt x="55" y="68"/>
                      </a:cubicBezTo>
                      <a:cubicBezTo>
                        <a:pt x="54" y="68"/>
                        <a:pt x="54" y="68"/>
                        <a:pt x="55" y="68"/>
                      </a:cubicBezTo>
                      <a:cubicBezTo>
                        <a:pt x="55" y="68"/>
                        <a:pt x="55" y="68"/>
                        <a:pt x="55" y="68"/>
                      </a:cubicBezTo>
                      <a:cubicBezTo>
                        <a:pt x="55" y="68"/>
                        <a:pt x="55" y="68"/>
                        <a:pt x="55" y="68"/>
                      </a:cubicBezTo>
                      <a:close/>
                      <a:moveTo>
                        <a:pt x="57" y="65"/>
                      </a:moveTo>
                      <a:cubicBezTo>
                        <a:pt x="57" y="66"/>
                        <a:pt x="56" y="66"/>
                        <a:pt x="57" y="66"/>
                      </a:cubicBezTo>
                      <a:cubicBezTo>
                        <a:pt x="57" y="65"/>
                        <a:pt x="57" y="66"/>
                        <a:pt x="57" y="65"/>
                      </a:cubicBezTo>
                      <a:cubicBezTo>
                        <a:pt x="57" y="65"/>
                        <a:pt x="57" y="65"/>
                        <a:pt x="57" y="65"/>
                      </a:cubicBezTo>
                      <a:cubicBezTo>
                        <a:pt x="57" y="65"/>
                        <a:pt x="57" y="65"/>
                        <a:pt x="57" y="65"/>
                      </a:cubicBezTo>
                      <a:close/>
                      <a:moveTo>
                        <a:pt x="55" y="67"/>
                      </a:moveTo>
                      <a:cubicBezTo>
                        <a:pt x="55" y="67"/>
                        <a:pt x="55" y="67"/>
                        <a:pt x="55" y="67"/>
                      </a:cubicBezTo>
                      <a:cubicBezTo>
                        <a:pt x="55" y="67"/>
                        <a:pt x="55" y="67"/>
                        <a:pt x="56" y="67"/>
                      </a:cubicBezTo>
                      <a:cubicBezTo>
                        <a:pt x="55" y="67"/>
                        <a:pt x="55" y="67"/>
                        <a:pt x="55" y="67"/>
                      </a:cubicBezTo>
                      <a:cubicBezTo>
                        <a:pt x="55" y="67"/>
                        <a:pt x="55" y="67"/>
                        <a:pt x="55" y="67"/>
                      </a:cubicBezTo>
                      <a:close/>
                      <a:moveTo>
                        <a:pt x="55" y="66"/>
                      </a:moveTo>
                      <a:cubicBezTo>
                        <a:pt x="55" y="66"/>
                        <a:pt x="56" y="66"/>
                        <a:pt x="56" y="66"/>
                      </a:cubicBezTo>
                      <a:cubicBezTo>
                        <a:pt x="55" y="66"/>
                        <a:pt x="55" y="66"/>
                        <a:pt x="55" y="66"/>
                      </a:cubicBezTo>
                      <a:close/>
                      <a:moveTo>
                        <a:pt x="55" y="67"/>
                      </a:moveTo>
                      <a:cubicBezTo>
                        <a:pt x="55" y="66"/>
                        <a:pt x="55" y="66"/>
                        <a:pt x="55" y="66"/>
                      </a:cubicBezTo>
                      <a:cubicBezTo>
                        <a:pt x="54" y="66"/>
                        <a:pt x="54" y="66"/>
                        <a:pt x="55" y="67"/>
                      </a:cubicBezTo>
                      <a:cubicBezTo>
                        <a:pt x="55" y="66"/>
                        <a:pt x="55" y="67"/>
                        <a:pt x="55" y="67"/>
                      </a:cubicBezTo>
                      <a:close/>
                      <a:moveTo>
                        <a:pt x="52" y="69"/>
                      </a:moveTo>
                      <a:cubicBezTo>
                        <a:pt x="53" y="69"/>
                        <a:pt x="52" y="69"/>
                        <a:pt x="52" y="69"/>
                      </a:cubicBezTo>
                      <a:cubicBezTo>
                        <a:pt x="53" y="69"/>
                        <a:pt x="53" y="69"/>
                        <a:pt x="52" y="69"/>
                      </a:cubicBezTo>
                      <a:close/>
                      <a:moveTo>
                        <a:pt x="51" y="70"/>
                      </a:moveTo>
                      <a:cubicBezTo>
                        <a:pt x="51" y="70"/>
                        <a:pt x="51" y="70"/>
                        <a:pt x="51" y="70"/>
                      </a:cubicBezTo>
                      <a:cubicBezTo>
                        <a:pt x="51" y="70"/>
                        <a:pt x="51" y="70"/>
                        <a:pt x="51" y="70"/>
                      </a:cubicBezTo>
                      <a:cubicBezTo>
                        <a:pt x="51" y="70"/>
                        <a:pt x="51" y="70"/>
                        <a:pt x="51" y="70"/>
                      </a:cubicBezTo>
                      <a:cubicBezTo>
                        <a:pt x="51" y="70"/>
                        <a:pt x="51" y="70"/>
                        <a:pt x="51" y="70"/>
                      </a:cubicBezTo>
                      <a:cubicBezTo>
                        <a:pt x="51" y="69"/>
                        <a:pt x="51" y="70"/>
                        <a:pt x="51" y="69"/>
                      </a:cubicBezTo>
                      <a:cubicBezTo>
                        <a:pt x="50" y="70"/>
                        <a:pt x="51" y="70"/>
                        <a:pt x="51" y="70"/>
                      </a:cubicBezTo>
                      <a:close/>
                      <a:moveTo>
                        <a:pt x="50" y="70"/>
                      </a:moveTo>
                      <a:cubicBezTo>
                        <a:pt x="50" y="70"/>
                        <a:pt x="50" y="70"/>
                        <a:pt x="50" y="70"/>
                      </a:cubicBezTo>
                      <a:cubicBezTo>
                        <a:pt x="51" y="70"/>
                        <a:pt x="51" y="70"/>
                        <a:pt x="50" y="70"/>
                      </a:cubicBezTo>
                      <a:cubicBezTo>
                        <a:pt x="51" y="70"/>
                        <a:pt x="50" y="70"/>
                        <a:pt x="50" y="70"/>
                      </a:cubicBezTo>
                      <a:cubicBezTo>
                        <a:pt x="50" y="70"/>
                        <a:pt x="50" y="70"/>
                        <a:pt x="50" y="70"/>
                      </a:cubicBezTo>
                      <a:close/>
                      <a:moveTo>
                        <a:pt x="50" y="70"/>
                      </a:moveTo>
                      <a:cubicBezTo>
                        <a:pt x="50" y="70"/>
                        <a:pt x="49" y="70"/>
                        <a:pt x="50" y="71"/>
                      </a:cubicBezTo>
                      <a:cubicBezTo>
                        <a:pt x="50" y="70"/>
                        <a:pt x="50" y="70"/>
                        <a:pt x="50" y="70"/>
                      </a:cubicBezTo>
                      <a:cubicBezTo>
                        <a:pt x="50" y="70"/>
                        <a:pt x="50" y="70"/>
                        <a:pt x="50" y="70"/>
                      </a:cubicBezTo>
                      <a:close/>
                      <a:moveTo>
                        <a:pt x="50" y="69"/>
                      </a:moveTo>
                      <a:cubicBezTo>
                        <a:pt x="50" y="69"/>
                        <a:pt x="51" y="69"/>
                        <a:pt x="51" y="68"/>
                      </a:cubicBezTo>
                      <a:cubicBezTo>
                        <a:pt x="50" y="69"/>
                        <a:pt x="50" y="69"/>
                        <a:pt x="50" y="69"/>
                      </a:cubicBezTo>
                      <a:close/>
                      <a:moveTo>
                        <a:pt x="47" y="72"/>
                      </a:moveTo>
                      <a:cubicBezTo>
                        <a:pt x="47" y="72"/>
                        <a:pt x="47" y="72"/>
                        <a:pt x="47" y="72"/>
                      </a:cubicBezTo>
                      <a:cubicBezTo>
                        <a:pt x="48" y="72"/>
                        <a:pt x="48" y="72"/>
                        <a:pt x="48" y="72"/>
                      </a:cubicBezTo>
                      <a:cubicBezTo>
                        <a:pt x="48" y="73"/>
                        <a:pt x="48" y="73"/>
                        <a:pt x="48" y="73"/>
                      </a:cubicBezTo>
                      <a:cubicBezTo>
                        <a:pt x="48" y="73"/>
                        <a:pt x="48" y="73"/>
                        <a:pt x="48" y="73"/>
                      </a:cubicBezTo>
                      <a:cubicBezTo>
                        <a:pt x="48" y="73"/>
                        <a:pt x="48" y="73"/>
                        <a:pt x="48" y="73"/>
                      </a:cubicBezTo>
                      <a:cubicBezTo>
                        <a:pt x="48" y="73"/>
                        <a:pt x="48" y="73"/>
                        <a:pt x="48" y="73"/>
                      </a:cubicBezTo>
                      <a:cubicBezTo>
                        <a:pt x="48" y="72"/>
                        <a:pt x="48" y="72"/>
                        <a:pt x="48" y="72"/>
                      </a:cubicBezTo>
                      <a:cubicBezTo>
                        <a:pt x="48" y="72"/>
                        <a:pt x="48" y="72"/>
                        <a:pt x="48" y="73"/>
                      </a:cubicBezTo>
                      <a:cubicBezTo>
                        <a:pt x="49" y="72"/>
                        <a:pt x="49" y="72"/>
                        <a:pt x="49" y="72"/>
                      </a:cubicBezTo>
                      <a:cubicBezTo>
                        <a:pt x="49" y="72"/>
                        <a:pt x="49" y="72"/>
                        <a:pt x="49" y="71"/>
                      </a:cubicBezTo>
                      <a:cubicBezTo>
                        <a:pt x="49" y="72"/>
                        <a:pt x="48" y="71"/>
                        <a:pt x="48" y="71"/>
                      </a:cubicBezTo>
                      <a:cubicBezTo>
                        <a:pt x="49" y="72"/>
                        <a:pt x="48" y="72"/>
                        <a:pt x="48" y="72"/>
                      </a:cubicBezTo>
                      <a:cubicBezTo>
                        <a:pt x="48" y="72"/>
                        <a:pt x="48" y="72"/>
                        <a:pt x="48" y="71"/>
                      </a:cubicBezTo>
                      <a:cubicBezTo>
                        <a:pt x="48" y="72"/>
                        <a:pt x="47" y="71"/>
                        <a:pt x="47" y="72"/>
                      </a:cubicBezTo>
                      <a:cubicBezTo>
                        <a:pt x="48" y="72"/>
                        <a:pt x="47" y="72"/>
                        <a:pt x="47" y="72"/>
                      </a:cubicBezTo>
                      <a:close/>
                      <a:moveTo>
                        <a:pt x="44" y="73"/>
                      </a:moveTo>
                      <a:cubicBezTo>
                        <a:pt x="44" y="73"/>
                        <a:pt x="44" y="73"/>
                        <a:pt x="44" y="73"/>
                      </a:cubicBezTo>
                      <a:cubicBezTo>
                        <a:pt x="44" y="73"/>
                        <a:pt x="44" y="73"/>
                        <a:pt x="44" y="73"/>
                      </a:cubicBezTo>
                      <a:cubicBezTo>
                        <a:pt x="44" y="73"/>
                        <a:pt x="44" y="73"/>
                        <a:pt x="44" y="73"/>
                      </a:cubicBezTo>
                      <a:cubicBezTo>
                        <a:pt x="44" y="73"/>
                        <a:pt x="44" y="73"/>
                        <a:pt x="44" y="73"/>
                      </a:cubicBezTo>
                      <a:close/>
                      <a:moveTo>
                        <a:pt x="54" y="63"/>
                      </a:moveTo>
                      <a:cubicBezTo>
                        <a:pt x="54" y="63"/>
                        <a:pt x="54" y="63"/>
                        <a:pt x="54" y="63"/>
                      </a:cubicBezTo>
                      <a:cubicBezTo>
                        <a:pt x="55" y="63"/>
                        <a:pt x="54" y="63"/>
                        <a:pt x="54" y="63"/>
                      </a:cubicBezTo>
                      <a:close/>
                      <a:moveTo>
                        <a:pt x="61" y="50"/>
                      </a:moveTo>
                      <a:cubicBezTo>
                        <a:pt x="61" y="50"/>
                        <a:pt x="61" y="50"/>
                        <a:pt x="61" y="50"/>
                      </a:cubicBezTo>
                      <a:cubicBezTo>
                        <a:pt x="61" y="50"/>
                        <a:pt x="61" y="49"/>
                        <a:pt x="61" y="50"/>
                      </a:cubicBezTo>
                      <a:cubicBezTo>
                        <a:pt x="61" y="49"/>
                        <a:pt x="60" y="49"/>
                        <a:pt x="61" y="49"/>
                      </a:cubicBezTo>
                      <a:cubicBezTo>
                        <a:pt x="61" y="49"/>
                        <a:pt x="61" y="50"/>
                        <a:pt x="61" y="50"/>
                      </a:cubicBezTo>
                      <a:close/>
                      <a:moveTo>
                        <a:pt x="53" y="42"/>
                      </a:moveTo>
                      <a:cubicBezTo>
                        <a:pt x="53" y="43"/>
                        <a:pt x="53" y="42"/>
                        <a:pt x="53" y="43"/>
                      </a:cubicBezTo>
                      <a:cubicBezTo>
                        <a:pt x="53" y="43"/>
                        <a:pt x="53" y="43"/>
                        <a:pt x="53" y="43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lose/>
                      <a:moveTo>
                        <a:pt x="64" y="53"/>
                      </a:moveTo>
                      <a:cubicBezTo>
                        <a:pt x="63" y="53"/>
                        <a:pt x="64" y="53"/>
                        <a:pt x="63" y="52"/>
                      </a:cubicBezTo>
                      <a:cubicBezTo>
                        <a:pt x="63" y="52"/>
                        <a:pt x="63" y="52"/>
                        <a:pt x="63" y="52"/>
                      </a:cubicBezTo>
                      <a:cubicBezTo>
                        <a:pt x="63" y="52"/>
                        <a:pt x="63" y="52"/>
                        <a:pt x="64" y="52"/>
                      </a:cubicBezTo>
                      <a:cubicBezTo>
                        <a:pt x="64" y="52"/>
                        <a:pt x="64" y="52"/>
                        <a:pt x="64" y="52"/>
                      </a:cubicBezTo>
                      <a:cubicBezTo>
                        <a:pt x="63" y="52"/>
                        <a:pt x="64" y="52"/>
                        <a:pt x="64" y="53"/>
                      </a:cubicBezTo>
                      <a:cubicBezTo>
                        <a:pt x="64" y="53"/>
                        <a:pt x="64" y="52"/>
                        <a:pt x="64" y="52"/>
                      </a:cubicBezTo>
                      <a:cubicBezTo>
                        <a:pt x="64" y="53"/>
                        <a:pt x="64" y="53"/>
                        <a:pt x="64" y="53"/>
                      </a:cubicBezTo>
                      <a:close/>
                      <a:moveTo>
                        <a:pt x="61" y="51"/>
                      </a:moveTo>
                      <a:cubicBezTo>
                        <a:pt x="61" y="51"/>
                        <a:pt x="61" y="51"/>
                        <a:pt x="62" y="50"/>
                      </a:cubicBezTo>
                      <a:cubicBezTo>
                        <a:pt x="62" y="51"/>
                        <a:pt x="62" y="51"/>
                        <a:pt x="63" y="51"/>
                      </a:cubicBezTo>
                      <a:cubicBezTo>
                        <a:pt x="63" y="52"/>
                        <a:pt x="63" y="52"/>
                        <a:pt x="63" y="52"/>
                      </a:cubicBezTo>
                      <a:cubicBezTo>
                        <a:pt x="63" y="52"/>
                        <a:pt x="63" y="52"/>
                        <a:pt x="63" y="52"/>
                      </a:cubicBezTo>
                      <a:cubicBezTo>
                        <a:pt x="63" y="52"/>
                        <a:pt x="63" y="52"/>
                        <a:pt x="63" y="52"/>
                      </a:cubicBezTo>
                      <a:cubicBezTo>
                        <a:pt x="63" y="52"/>
                        <a:pt x="63" y="52"/>
                        <a:pt x="63" y="51"/>
                      </a:cubicBezTo>
                      <a:cubicBezTo>
                        <a:pt x="62" y="51"/>
                        <a:pt x="62" y="52"/>
                        <a:pt x="62" y="51"/>
                      </a:cubicBezTo>
                      <a:cubicBezTo>
                        <a:pt x="62" y="52"/>
                        <a:pt x="62" y="52"/>
                        <a:pt x="62" y="52"/>
                      </a:cubicBezTo>
                      <a:cubicBezTo>
                        <a:pt x="62" y="52"/>
                        <a:pt x="62" y="52"/>
                        <a:pt x="61" y="51"/>
                      </a:cubicBezTo>
                      <a:cubicBezTo>
                        <a:pt x="61" y="52"/>
                        <a:pt x="62" y="52"/>
                        <a:pt x="62" y="52"/>
                      </a:cubicBez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1" y="52"/>
                        <a:pt x="61" y="52"/>
                        <a:pt x="60" y="52"/>
                      </a:cubicBezTo>
                      <a:cubicBezTo>
                        <a:pt x="61" y="51"/>
                        <a:pt x="60" y="51"/>
                        <a:pt x="61" y="51"/>
                      </a:cubicBezTo>
                      <a:close/>
                      <a:moveTo>
                        <a:pt x="66" y="55"/>
                      </a:moveTo>
                      <a:cubicBezTo>
                        <a:pt x="66" y="55"/>
                        <a:pt x="66" y="55"/>
                        <a:pt x="65" y="54"/>
                      </a:cubicBezTo>
                      <a:cubicBezTo>
                        <a:pt x="65" y="54"/>
                        <a:pt x="65" y="54"/>
                        <a:pt x="65" y="54"/>
                      </a:cubicBezTo>
                      <a:cubicBezTo>
                        <a:pt x="66" y="54"/>
                        <a:pt x="66" y="55"/>
                        <a:pt x="66" y="55"/>
                      </a:cubicBezTo>
                      <a:close/>
                      <a:moveTo>
                        <a:pt x="52" y="42"/>
                      </a:moveTo>
                      <a:cubicBezTo>
                        <a:pt x="53" y="42"/>
                        <a:pt x="52" y="42"/>
                        <a:pt x="52" y="42"/>
                      </a:cubicBezTo>
                      <a:cubicBezTo>
                        <a:pt x="52" y="42"/>
                        <a:pt x="52" y="42"/>
                        <a:pt x="52" y="42"/>
                      </a:cubicBezTo>
                      <a:cubicBezTo>
                        <a:pt x="52" y="42"/>
                        <a:pt x="52" y="42"/>
                        <a:pt x="52" y="42"/>
                      </a:cubicBezTo>
                      <a:cubicBezTo>
                        <a:pt x="52" y="42"/>
                        <a:pt x="52" y="42"/>
                        <a:pt x="52" y="42"/>
                      </a:cubicBezTo>
                      <a:close/>
                      <a:moveTo>
                        <a:pt x="63" y="58"/>
                      </a:moveTo>
                      <a:cubicBezTo>
                        <a:pt x="63" y="58"/>
                        <a:pt x="63" y="58"/>
                        <a:pt x="63" y="58"/>
                      </a:cubicBezTo>
                      <a:cubicBezTo>
                        <a:pt x="63" y="58"/>
                        <a:pt x="64" y="58"/>
                        <a:pt x="64" y="58"/>
                      </a:cubicBezTo>
                      <a:cubicBezTo>
                        <a:pt x="63" y="58"/>
                        <a:pt x="63" y="57"/>
                        <a:pt x="63" y="57"/>
                      </a:cubicBezTo>
                      <a:cubicBezTo>
                        <a:pt x="62" y="56"/>
                        <a:pt x="62" y="57"/>
                        <a:pt x="61" y="58"/>
                      </a:cubicBezTo>
                      <a:cubicBezTo>
                        <a:pt x="61" y="58"/>
                        <a:pt x="61" y="57"/>
                        <a:pt x="61" y="58"/>
                      </a:cubicBezTo>
                      <a:cubicBezTo>
                        <a:pt x="61" y="57"/>
                        <a:pt x="62" y="57"/>
                        <a:pt x="61" y="57"/>
                      </a:cubicBezTo>
                      <a:cubicBezTo>
                        <a:pt x="61" y="57"/>
                        <a:pt x="62" y="57"/>
                        <a:pt x="62" y="56"/>
                      </a:cubicBezTo>
                      <a:cubicBezTo>
                        <a:pt x="62" y="56"/>
                        <a:pt x="62" y="57"/>
                        <a:pt x="62" y="57"/>
                      </a:cubicBezTo>
                      <a:cubicBezTo>
                        <a:pt x="62" y="56"/>
                        <a:pt x="63" y="57"/>
                        <a:pt x="63" y="56"/>
                      </a:cubicBezTo>
                      <a:cubicBezTo>
                        <a:pt x="63" y="56"/>
                        <a:pt x="63" y="56"/>
                        <a:pt x="62" y="56"/>
                      </a:cubicBezTo>
                      <a:cubicBezTo>
                        <a:pt x="62" y="56"/>
                        <a:pt x="62" y="56"/>
                        <a:pt x="62" y="56"/>
                      </a:cubicBezTo>
                      <a:cubicBezTo>
                        <a:pt x="63" y="56"/>
                        <a:pt x="63" y="56"/>
                        <a:pt x="63" y="56"/>
                      </a:cubicBezTo>
                      <a:cubicBezTo>
                        <a:pt x="63" y="56"/>
                        <a:pt x="62" y="56"/>
                        <a:pt x="63" y="57"/>
                      </a:cubicBezTo>
                      <a:cubicBezTo>
                        <a:pt x="63" y="56"/>
                        <a:pt x="64" y="57"/>
                        <a:pt x="63" y="56"/>
                      </a:cubicBezTo>
                      <a:cubicBezTo>
                        <a:pt x="64" y="56"/>
                        <a:pt x="64" y="56"/>
                        <a:pt x="64" y="56"/>
                      </a:cubicBezTo>
                      <a:cubicBezTo>
                        <a:pt x="65" y="56"/>
                        <a:pt x="64" y="55"/>
                        <a:pt x="65" y="55"/>
                      </a:cubicBezTo>
                      <a:cubicBezTo>
                        <a:pt x="65" y="55"/>
                        <a:pt x="65" y="55"/>
                        <a:pt x="65" y="55"/>
                      </a:cubicBezTo>
                      <a:cubicBezTo>
                        <a:pt x="65" y="55"/>
                        <a:pt x="65" y="54"/>
                        <a:pt x="65" y="55"/>
                      </a:cubicBezTo>
                      <a:cubicBezTo>
                        <a:pt x="65" y="55"/>
                        <a:pt x="65" y="54"/>
                        <a:pt x="65" y="54"/>
                      </a:cubicBezTo>
                      <a:cubicBezTo>
                        <a:pt x="65" y="55"/>
                        <a:pt x="66" y="55"/>
                        <a:pt x="66" y="55"/>
                      </a:cubicBezTo>
                      <a:cubicBezTo>
                        <a:pt x="65" y="55"/>
                        <a:pt x="65" y="55"/>
                        <a:pt x="65" y="55"/>
                      </a:cubicBezTo>
                      <a:cubicBezTo>
                        <a:pt x="65" y="55"/>
                        <a:pt x="65" y="55"/>
                        <a:pt x="65" y="55"/>
                      </a:cubicBezTo>
                      <a:cubicBezTo>
                        <a:pt x="65" y="55"/>
                        <a:pt x="65" y="56"/>
                        <a:pt x="65" y="56"/>
                      </a:cubicBezTo>
                      <a:cubicBezTo>
                        <a:pt x="65" y="56"/>
                        <a:pt x="65" y="55"/>
                        <a:pt x="66" y="55"/>
                      </a:cubicBezTo>
                      <a:cubicBezTo>
                        <a:pt x="66" y="56"/>
                        <a:pt x="65" y="56"/>
                        <a:pt x="65" y="56"/>
                      </a:cubicBezTo>
                      <a:cubicBezTo>
                        <a:pt x="65" y="56"/>
                        <a:pt x="64" y="56"/>
                        <a:pt x="64" y="56"/>
                      </a:cubicBezTo>
                      <a:cubicBezTo>
                        <a:pt x="64" y="56"/>
                        <a:pt x="65" y="56"/>
                        <a:pt x="65" y="56"/>
                      </a:cubicBezTo>
                      <a:cubicBezTo>
                        <a:pt x="65" y="57"/>
                        <a:pt x="64" y="57"/>
                        <a:pt x="65" y="57"/>
                      </a:cubicBezTo>
                      <a:cubicBezTo>
                        <a:pt x="64" y="57"/>
                        <a:pt x="64" y="57"/>
                        <a:pt x="64" y="57"/>
                      </a:cubicBezTo>
                      <a:cubicBezTo>
                        <a:pt x="64" y="57"/>
                        <a:pt x="64" y="57"/>
                        <a:pt x="64" y="58"/>
                      </a:cubicBezTo>
                      <a:cubicBezTo>
                        <a:pt x="64" y="58"/>
                        <a:pt x="64" y="57"/>
                        <a:pt x="65" y="58"/>
                      </a:cubicBezTo>
                      <a:cubicBezTo>
                        <a:pt x="64" y="58"/>
                        <a:pt x="64" y="58"/>
                        <a:pt x="64" y="58"/>
                      </a:cubicBezTo>
                      <a:cubicBezTo>
                        <a:pt x="64" y="58"/>
                        <a:pt x="64" y="58"/>
                        <a:pt x="64" y="58"/>
                      </a:cubicBezTo>
                      <a:cubicBezTo>
                        <a:pt x="64" y="58"/>
                        <a:pt x="64" y="58"/>
                        <a:pt x="64" y="58"/>
                      </a:cubicBezTo>
                      <a:cubicBezTo>
                        <a:pt x="64" y="58"/>
                        <a:pt x="64" y="58"/>
                        <a:pt x="64" y="58"/>
                      </a:cubicBezTo>
                      <a:cubicBezTo>
                        <a:pt x="64" y="58"/>
                        <a:pt x="63" y="58"/>
                        <a:pt x="63" y="58"/>
                      </a:cubicBezTo>
                      <a:cubicBezTo>
                        <a:pt x="63" y="58"/>
                        <a:pt x="63" y="58"/>
                        <a:pt x="63" y="58"/>
                      </a:cubicBezTo>
                      <a:cubicBezTo>
                        <a:pt x="63" y="58"/>
                        <a:pt x="63" y="58"/>
                        <a:pt x="63" y="58"/>
                      </a:cubicBezTo>
                      <a:close/>
                      <a:moveTo>
                        <a:pt x="64" y="56"/>
                      </a:moveTo>
                      <a:cubicBezTo>
                        <a:pt x="64" y="57"/>
                        <a:pt x="64" y="56"/>
                        <a:pt x="64" y="57"/>
                      </a:cubicBezTo>
                      <a:cubicBezTo>
                        <a:pt x="64" y="57"/>
                        <a:pt x="64" y="56"/>
                        <a:pt x="64" y="56"/>
                      </a:cubicBezTo>
                      <a:cubicBezTo>
                        <a:pt x="64" y="57"/>
                        <a:pt x="64" y="57"/>
                        <a:pt x="64" y="57"/>
                      </a:cubicBezTo>
                      <a:cubicBezTo>
                        <a:pt x="64" y="57"/>
                        <a:pt x="65" y="57"/>
                        <a:pt x="64" y="56"/>
                      </a:cubicBezTo>
                      <a:close/>
                      <a:moveTo>
                        <a:pt x="57" y="48"/>
                      </a:moveTo>
                      <a:cubicBezTo>
                        <a:pt x="58" y="48"/>
                        <a:pt x="58" y="48"/>
                        <a:pt x="58" y="48"/>
                      </a:cubicBezTo>
                      <a:cubicBezTo>
                        <a:pt x="58" y="48"/>
                        <a:pt x="58" y="49"/>
                        <a:pt x="58" y="49"/>
                      </a:cubicBezTo>
                      <a:cubicBezTo>
                        <a:pt x="58" y="49"/>
                        <a:pt x="58" y="49"/>
                        <a:pt x="58" y="48"/>
                      </a:cubicBezTo>
                      <a:cubicBezTo>
                        <a:pt x="57" y="48"/>
                        <a:pt x="57" y="49"/>
                        <a:pt x="57" y="49"/>
                      </a:cubicBezTo>
                      <a:cubicBezTo>
                        <a:pt x="57" y="49"/>
                        <a:pt x="57" y="49"/>
                        <a:pt x="57" y="49"/>
                      </a:cubicBezTo>
                      <a:cubicBezTo>
                        <a:pt x="57" y="48"/>
                        <a:pt x="57" y="48"/>
                        <a:pt x="57" y="48"/>
                      </a:cubicBezTo>
                      <a:close/>
                      <a:moveTo>
                        <a:pt x="53" y="44"/>
                      </a:moveTo>
                      <a:cubicBezTo>
                        <a:pt x="53" y="44"/>
                        <a:pt x="53" y="44"/>
                        <a:pt x="53" y="44"/>
                      </a:cubicBezTo>
                      <a:cubicBezTo>
                        <a:pt x="53" y="44"/>
                        <a:pt x="53" y="44"/>
                        <a:pt x="53" y="44"/>
                      </a:cubicBezTo>
                      <a:cubicBezTo>
                        <a:pt x="53" y="44"/>
                        <a:pt x="53" y="45"/>
                        <a:pt x="53" y="44"/>
                      </a:cubicBezTo>
                      <a:cubicBezTo>
                        <a:pt x="53" y="45"/>
                        <a:pt x="53" y="45"/>
                        <a:pt x="53" y="45"/>
                      </a:cubicBezTo>
                      <a:cubicBezTo>
                        <a:pt x="53" y="45"/>
                        <a:pt x="53" y="45"/>
                        <a:pt x="53" y="45"/>
                      </a:cubicBezTo>
                      <a:cubicBezTo>
                        <a:pt x="53" y="45"/>
                        <a:pt x="53" y="45"/>
                        <a:pt x="53" y="45"/>
                      </a:cubicBezTo>
                      <a:cubicBezTo>
                        <a:pt x="53" y="45"/>
                        <a:pt x="53" y="46"/>
                        <a:pt x="52" y="45"/>
                      </a:cubicBezTo>
                      <a:cubicBezTo>
                        <a:pt x="53" y="45"/>
                        <a:pt x="53" y="44"/>
                        <a:pt x="53" y="44"/>
                      </a:cubicBezTo>
                      <a:close/>
                      <a:moveTo>
                        <a:pt x="54" y="45"/>
                      </a:moveTo>
                      <a:cubicBezTo>
                        <a:pt x="54" y="45"/>
                        <a:pt x="54" y="45"/>
                        <a:pt x="55" y="46"/>
                      </a:cubicBezTo>
                      <a:cubicBezTo>
                        <a:pt x="54" y="46"/>
                        <a:pt x="55" y="46"/>
                        <a:pt x="54" y="46"/>
                      </a:cubicBezTo>
                      <a:cubicBezTo>
                        <a:pt x="55" y="47"/>
                        <a:pt x="55" y="46"/>
                        <a:pt x="55" y="47"/>
                      </a:cubicBezTo>
                      <a:cubicBezTo>
                        <a:pt x="55" y="47"/>
                        <a:pt x="55" y="46"/>
                        <a:pt x="55" y="46"/>
                      </a:cubicBezTo>
                      <a:cubicBezTo>
                        <a:pt x="56" y="47"/>
                        <a:pt x="55" y="46"/>
                        <a:pt x="55" y="47"/>
                      </a:cubicBezTo>
                      <a:cubicBezTo>
                        <a:pt x="55" y="47"/>
                        <a:pt x="56" y="48"/>
                        <a:pt x="56" y="48"/>
                      </a:cubicBezTo>
                      <a:cubicBezTo>
                        <a:pt x="56" y="48"/>
                        <a:pt x="56" y="48"/>
                        <a:pt x="56" y="47"/>
                      </a:cubicBezTo>
                      <a:cubicBezTo>
                        <a:pt x="55" y="48"/>
                        <a:pt x="56" y="48"/>
                        <a:pt x="56" y="48"/>
                      </a:cubicBezTo>
                      <a:cubicBezTo>
                        <a:pt x="55" y="48"/>
                        <a:pt x="55" y="48"/>
                        <a:pt x="55" y="47"/>
                      </a:cubicBezTo>
                      <a:cubicBezTo>
                        <a:pt x="55" y="47"/>
                        <a:pt x="55" y="48"/>
                        <a:pt x="54" y="48"/>
                      </a:cubicBezTo>
                      <a:cubicBezTo>
                        <a:pt x="54" y="48"/>
                        <a:pt x="54" y="48"/>
                        <a:pt x="55" y="48"/>
                      </a:cubicBezTo>
                      <a:cubicBezTo>
                        <a:pt x="54" y="47"/>
                        <a:pt x="54" y="47"/>
                        <a:pt x="54" y="47"/>
                      </a:cubicBezTo>
                      <a:cubicBezTo>
                        <a:pt x="54" y="47"/>
                        <a:pt x="54" y="47"/>
                        <a:pt x="54" y="47"/>
                      </a:cubicBezTo>
                      <a:cubicBezTo>
                        <a:pt x="54" y="47"/>
                        <a:pt x="55" y="47"/>
                        <a:pt x="55" y="47"/>
                      </a:cubicBezTo>
                      <a:cubicBezTo>
                        <a:pt x="54" y="47"/>
                        <a:pt x="54" y="46"/>
                        <a:pt x="54" y="46"/>
                      </a:cubicBezTo>
                      <a:cubicBezTo>
                        <a:pt x="54" y="47"/>
                        <a:pt x="54" y="47"/>
                        <a:pt x="54" y="47"/>
                      </a:cubicBezTo>
                      <a:cubicBezTo>
                        <a:pt x="55" y="47"/>
                        <a:pt x="54" y="47"/>
                        <a:pt x="54" y="47"/>
                      </a:cubicBezTo>
                      <a:cubicBezTo>
                        <a:pt x="54" y="47"/>
                        <a:pt x="54" y="47"/>
                        <a:pt x="54" y="47"/>
                      </a:cubicBezTo>
                      <a:cubicBezTo>
                        <a:pt x="54" y="48"/>
                        <a:pt x="53" y="47"/>
                        <a:pt x="53" y="48"/>
                      </a:cubicBezTo>
                      <a:cubicBezTo>
                        <a:pt x="53" y="48"/>
                        <a:pt x="53" y="48"/>
                        <a:pt x="53" y="48"/>
                      </a:cubicBezTo>
                      <a:cubicBezTo>
                        <a:pt x="53" y="47"/>
                        <a:pt x="53" y="47"/>
                        <a:pt x="54" y="46"/>
                      </a:cubicBezTo>
                      <a:cubicBezTo>
                        <a:pt x="54" y="46"/>
                        <a:pt x="54" y="46"/>
                        <a:pt x="55" y="46"/>
                      </a:cubicBezTo>
                      <a:cubicBezTo>
                        <a:pt x="54" y="45"/>
                        <a:pt x="54" y="46"/>
                        <a:pt x="54" y="46"/>
                      </a:cubicBezTo>
                      <a:cubicBezTo>
                        <a:pt x="54" y="45"/>
                        <a:pt x="54" y="45"/>
                        <a:pt x="54" y="45"/>
                      </a:cubicBezTo>
                      <a:cubicBezTo>
                        <a:pt x="53" y="45"/>
                        <a:pt x="54" y="45"/>
                        <a:pt x="54" y="45"/>
                      </a:cubicBezTo>
                      <a:cubicBezTo>
                        <a:pt x="54" y="45"/>
                        <a:pt x="54" y="45"/>
                        <a:pt x="54" y="45"/>
                      </a:cubicBezTo>
                      <a:close/>
                      <a:moveTo>
                        <a:pt x="57" y="49"/>
                      </a:moveTo>
                      <a:cubicBezTo>
                        <a:pt x="57" y="49"/>
                        <a:pt x="57" y="49"/>
                        <a:pt x="57" y="49"/>
                      </a:cubicBezTo>
                      <a:cubicBezTo>
                        <a:pt x="57" y="49"/>
                        <a:pt x="57" y="49"/>
                        <a:pt x="57" y="49"/>
                      </a:cubicBezTo>
                      <a:cubicBezTo>
                        <a:pt x="57" y="49"/>
                        <a:pt x="57" y="49"/>
                        <a:pt x="57" y="49"/>
                      </a:cubicBezTo>
                      <a:cubicBezTo>
                        <a:pt x="57" y="49"/>
                        <a:pt x="57" y="49"/>
                        <a:pt x="57" y="49"/>
                      </a:cubicBezTo>
                      <a:cubicBezTo>
                        <a:pt x="57" y="49"/>
                        <a:pt x="57" y="49"/>
                        <a:pt x="57" y="49"/>
                      </a:cubicBezTo>
                      <a:cubicBezTo>
                        <a:pt x="57" y="49"/>
                        <a:pt x="57" y="49"/>
                        <a:pt x="57" y="49"/>
                      </a:cubicBezTo>
                      <a:close/>
                      <a:moveTo>
                        <a:pt x="58" y="50"/>
                      </a:moveTo>
                      <a:cubicBezTo>
                        <a:pt x="58" y="51"/>
                        <a:pt x="58" y="50"/>
                        <a:pt x="58" y="51"/>
                      </a:cubicBezTo>
                      <a:cubicBezTo>
                        <a:pt x="58" y="51"/>
                        <a:pt x="58" y="51"/>
                        <a:pt x="58" y="51"/>
                      </a:cubicBezTo>
                      <a:cubicBezTo>
                        <a:pt x="58" y="51"/>
                        <a:pt x="58" y="51"/>
                        <a:pt x="58" y="51"/>
                      </a:cubicBezTo>
                      <a:cubicBezTo>
                        <a:pt x="58" y="51"/>
                        <a:pt x="58" y="51"/>
                        <a:pt x="59" y="51"/>
                      </a:cubicBezTo>
                      <a:cubicBezTo>
                        <a:pt x="59" y="51"/>
                        <a:pt x="59" y="51"/>
                        <a:pt x="59" y="51"/>
                      </a:cubicBezTo>
                      <a:cubicBezTo>
                        <a:pt x="59" y="51"/>
                        <a:pt x="59" y="51"/>
                        <a:pt x="59" y="52"/>
                      </a:cubicBezTo>
                      <a:cubicBezTo>
                        <a:pt x="59" y="52"/>
                        <a:pt x="59" y="52"/>
                        <a:pt x="59" y="52"/>
                      </a:cubicBezTo>
                      <a:cubicBezTo>
                        <a:pt x="59" y="51"/>
                        <a:pt x="59" y="52"/>
                        <a:pt x="58" y="52"/>
                      </a:cubicBezTo>
                      <a:cubicBezTo>
                        <a:pt x="58" y="51"/>
                        <a:pt x="58" y="51"/>
                        <a:pt x="58" y="51"/>
                      </a:cubicBezTo>
                      <a:cubicBezTo>
                        <a:pt x="58" y="51"/>
                        <a:pt x="58" y="51"/>
                        <a:pt x="58" y="51"/>
                      </a:cubicBezTo>
                      <a:cubicBezTo>
                        <a:pt x="58" y="51"/>
                        <a:pt x="57" y="50"/>
                        <a:pt x="58" y="50"/>
                      </a:cubicBezTo>
                      <a:close/>
                      <a:moveTo>
                        <a:pt x="56" y="50"/>
                      </a:moveTo>
                      <a:cubicBezTo>
                        <a:pt x="56" y="50"/>
                        <a:pt x="56" y="50"/>
                        <a:pt x="56" y="50"/>
                      </a:cubicBezTo>
                      <a:cubicBezTo>
                        <a:pt x="56" y="50"/>
                        <a:pt x="56" y="50"/>
                        <a:pt x="56" y="50"/>
                      </a:cubicBezTo>
                      <a:cubicBezTo>
                        <a:pt x="57" y="50"/>
                        <a:pt x="56" y="50"/>
                        <a:pt x="56" y="50"/>
                      </a:cubicBezTo>
                      <a:cubicBezTo>
                        <a:pt x="56" y="50"/>
                        <a:pt x="56" y="50"/>
                        <a:pt x="56" y="50"/>
                      </a:cubicBezTo>
                      <a:close/>
                      <a:moveTo>
                        <a:pt x="66" y="60"/>
                      </a:moveTo>
                      <a:cubicBezTo>
                        <a:pt x="66" y="60"/>
                        <a:pt x="66" y="60"/>
                        <a:pt x="66" y="60"/>
                      </a:cubicBezTo>
                      <a:cubicBezTo>
                        <a:pt x="66" y="60"/>
                        <a:pt x="66" y="60"/>
                        <a:pt x="66" y="60"/>
                      </a:cubicBezTo>
                      <a:cubicBezTo>
                        <a:pt x="66" y="60"/>
                        <a:pt x="66" y="60"/>
                        <a:pt x="66" y="60"/>
                      </a:cubicBezTo>
                      <a:cubicBezTo>
                        <a:pt x="66" y="60"/>
                        <a:pt x="66" y="59"/>
                        <a:pt x="66" y="60"/>
                      </a:cubicBezTo>
                      <a:cubicBezTo>
                        <a:pt x="66" y="60"/>
                        <a:pt x="66" y="60"/>
                        <a:pt x="66" y="60"/>
                      </a:cubicBezTo>
                      <a:cubicBezTo>
                        <a:pt x="66" y="60"/>
                        <a:pt x="67" y="61"/>
                        <a:pt x="66" y="60"/>
                      </a:cubicBezTo>
                      <a:cubicBezTo>
                        <a:pt x="66" y="60"/>
                        <a:pt x="66" y="60"/>
                        <a:pt x="66" y="60"/>
                      </a:cubicBezTo>
                      <a:cubicBezTo>
                        <a:pt x="67" y="61"/>
                        <a:pt x="66" y="60"/>
                        <a:pt x="66" y="60"/>
                      </a:cubicBezTo>
                      <a:close/>
                      <a:moveTo>
                        <a:pt x="58" y="53"/>
                      </a:moveTo>
                      <a:cubicBezTo>
                        <a:pt x="58" y="53"/>
                        <a:pt x="58" y="53"/>
                        <a:pt x="58" y="53"/>
                      </a:cubicBezTo>
                      <a:cubicBezTo>
                        <a:pt x="58" y="53"/>
                        <a:pt x="58" y="53"/>
                        <a:pt x="58" y="53"/>
                      </a:cubicBezTo>
                      <a:cubicBezTo>
                        <a:pt x="58" y="54"/>
                        <a:pt x="58" y="54"/>
                        <a:pt x="59" y="54"/>
                      </a:cubicBezTo>
                      <a:cubicBezTo>
                        <a:pt x="58" y="54"/>
                        <a:pt x="58" y="54"/>
                        <a:pt x="58" y="54"/>
                      </a:cubicBezTo>
                      <a:cubicBezTo>
                        <a:pt x="58" y="54"/>
                        <a:pt x="58" y="54"/>
                        <a:pt x="58" y="54"/>
                      </a:cubicBezTo>
                      <a:cubicBezTo>
                        <a:pt x="58" y="54"/>
                        <a:pt x="58" y="53"/>
                        <a:pt x="58" y="53"/>
                      </a:cubicBezTo>
                      <a:cubicBezTo>
                        <a:pt x="57" y="53"/>
                        <a:pt x="57" y="53"/>
                        <a:pt x="57" y="53"/>
                      </a:cubicBezTo>
                      <a:cubicBezTo>
                        <a:pt x="58" y="53"/>
                        <a:pt x="57" y="53"/>
                        <a:pt x="58" y="53"/>
                      </a:cubicBezTo>
                      <a:cubicBezTo>
                        <a:pt x="57" y="54"/>
                        <a:pt x="57" y="54"/>
                        <a:pt x="57" y="53"/>
                      </a:cubicBezTo>
                      <a:cubicBezTo>
                        <a:pt x="57" y="53"/>
                        <a:pt x="57" y="53"/>
                        <a:pt x="57" y="53"/>
                      </a:cubicBezTo>
                      <a:cubicBezTo>
                        <a:pt x="57" y="53"/>
                        <a:pt x="57" y="52"/>
                        <a:pt x="57" y="52"/>
                      </a:cubicBezTo>
                      <a:cubicBezTo>
                        <a:pt x="57" y="52"/>
                        <a:pt x="57" y="52"/>
                        <a:pt x="56" y="52"/>
                      </a:cubicBezTo>
                      <a:cubicBezTo>
                        <a:pt x="57" y="51"/>
                        <a:pt x="56" y="51"/>
                        <a:pt x="56" y="51"/>
                      </a:cubicBezTo>
                      <a:cubicBezTo>
                        <a:pt x="57" y="51"/>
                        <a:pt x="57" y="51"/>
                        <a:pt x="57" y="51"/>
                      </a:cubicBezTo>
                      <a:cubicBezTo>
                        <a:pt x="57" y="51"/>
                        <a:pt x="57" y="52"/>
                        <a:pt x="57" y="52"/>
                      </a:cubicBezTo>
                      <a:cubicBezTo>
                        <a:pt x="57" y="52"/>
                        <a:pt x="58" y="52"/>
                        <a:pt x="58" y="52"/>
                      </a:cubicBezTo>
                      <a:cubicBezTo>
                        <a:pt x="58" y="52"/>
                        <a:pt x="58" y="52"/>
                        <a:pt x="58" y="52"/>
                      </a:cubicBezTo>
                      <a:cubicBezTo>
                        <a:pt x="58" y="52"/>
                        <a:pt x="58" y="52"/>
                        <a:pt x="58" y="52"/>
                      </a:cubicBezTo>
                      <a:cubicBezTo>
                        <a:pt x="58" y="52"/>
                        <a:pt x="58" y="52"/>
                        <a:pt x="58" y="52"/>
                      </a:cubicBezTo>
                      <a:cubicBezTo>
                        <a:pt x="58" y="52"/>
                        <a:pt x="58" y="52"/>
                        <a:pt x="58" y="53"/>
                      </a:cubicBezTo>
                      <a:close/>
                      <a:moveTo>
                        <a:pt x="55" y="51"/>
                      </a:moveTo>
                      <a:cubicBezTo>
                        <a:pt x="55" y="51"/>
                        <a:pt x="55" y="51"/>
                        <a:pt x="55" y="50"/>
                      </a:cubicBezTo>
                      <a:cubicBezTo>
                        <a:pt x="56" y="51"/>
                        <a:pt x="56" y="51"/>
                        <a:pt x="56" y="50"/>
                      </a:cubicBezTo>
                      <a:cubicBezTo>
                        <a:pt x="56" y="50"/>
                        <a:pt x="56" y="51"/>
                        <a:pt x="56" y="51"/>
                      </a:cubicBezTo>
                      <a:cubicBezTo>
                        <a:pt x="56" y="51"/>
                        <a:pt x="56" y="51"/>
                        <a:pt x="56" y="51"/>
                      </a:cubicBezTo>
                      <a:cubicBezTo>
                        <a:pt x="55" y="51"/>
                        <a:pt x="55" y="51"/>
                        <a:pt x="55" y="51"/>
                      </a:cubicBezTo>
                      <a:close/>
                      <a:moveTo>
                        <a:pt x="50" y="49"/>
                      </a:move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lose/>
                      <a:moveTo>
                        <a:pt x="50" y="49"/>
                      </a:move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lose/>
                      <a:moveTo>
                        <a:pt x="49" y="49"/>
                      </a:moveTo>
                      <a:cubicBezTo>
                        <a:pt x="50" y="49"/>
                        <a:pt x="49" y="48"/>
                        <a:pt x="50" y="48"/>
                      </a:cubicBezTo>
                      <a:cubicBezTo>
                        <a:pt x="50" y="48"/>
                        <a:pt x="50" y="48"/>
                        <a:pt x="50" y="47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0" y="47"/>
                        <a:pt x="50" y="46"/>
                        <a:pt x="50" y="46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0" y="47"/>
                        <a:pt x="51" y="47"/>
                        <a:pt x="51" y="47"/>
                      </a:cubicBezTo>
                      <a:cubicBezTo>
                        <a:pt x="51" y="47"/>
                        <a:pt x="50" y="47"/>
                        <a:pt x="51" y="48"/>
                      </a:cubicBezTo>
                      <a:cubicBezTo>
                        <a:pt x="51" y="48"/>
                        <a:pt x="51" y="48"/>
                        <a:pt x="50" y="48"/>
                      </a:cubicBezTo>
                      <a:cubicBezTo>
                        <a:pt x="50" y="48"/>
                        <a:pt x="50" y="48"/>
                        <a:pt x="50" y="48"/>
                      </a:cubicBezTo>
                      <a:cubicBezTo>
                        <a:pt x="50" y="48"/>
                        <a:pt x="50" y="48"/>
                        <a:pt x="50" y="49"/>
                      </a:cubicBezTo>
                      <a:cubicBezTo>
                        <a:pt x="50" y="48"/>
                        <a:pt x="50" y="49"/>
                        <a:pt x="49" y="49"/>
                      </a:cubicBezTo>
                      <a:close/>
                      <a:moveTo>
                        <a:pt x="50" y="48"/>
                      </a:moveTo>
                      <a:cubicBezTo>
                        <a:pt x="50" y="48"/>
                        <a:pt x="50" y="48"/>
                        <a:pt x="50" y="47"/>
                      </a:cubicBezTo>
                      <a:cubicBezTo>
                        <a:pt x="50" y="47"/>
                        <a:pt x="50" y="48"/>
                        <a:pt x="50" y="48"/>
                      </a:cubicBezTo>
                      <a:close/>
                      <a:moveTo>
                        <a:pt x="56" y="53"/>
                      </a:moveTo>
                      <a:cubicBezTo>
                        <a:pt x="56" y="53"/>
                        <a:pt x="56" y="53"/>
                        <a:pt x="56" y="53"/>
                      </a:cubicBezTo>
                      <a:cubicBezTo>
                        <a:pt x="56" y="53"/>
                        <a:pt x="56" y="53"/>
                        <a:pt x="56" y="53"/>
                      </a:cubicBezTo>
                      <a:cubicBezTo>
                        <a:pt x="56" y="52"/>
                        <a:pt x="56" y="52"/>
                        <a:pt x="56" y="52"/>
                      </a:cubicBezTo>
                      <a:cubicBezTo>
                        <a:pt x="56" y="53"/>
                        <a:pt x="56" y="52"/>
                        <a:pt x="56" y="53"/>
                      </a:cubicBezTo>
                      <a:close/>
                      <a:moveTo>
                        <a:pt x="54" y="52"/>
                      </a:moveTo>
                      <a:cubicBezTo>
                        <a:pt x="54" y="52"/>
                        <a:pt x="54" y="52"/>
                        <a:pt x="54" y="52"/>
                      </a:cubicBez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5" y="52"/>
                        <a:pt x="55" y="53"/>
                        <a:pt x="56" y="53"/>
                      </a:cubicBezTo>
                      <a:cubicBezTo>
                        <a:pt x="56" y="53"/>
                        <a:pt x="56" y="53"/>
                        <a:pt x="56" y="53"/>
                      </a:cubicBezTo>
                      <a:cubicBezTo>
                        <a:pt x="55" y="53"/>
                        <a:pt x="55" y="53"/>
                        <a:pt x="55" y="53"/>
                      </a:cubicBezTo>
                      <a:cubicBezTo>
                        <a:pt x="55" y="53"/>
                        <a:pt x="55" y="53"/>
                        <a:pt x="55" y="53"/>
                      </a:cubicBezTo>
                      <a:cubicBezTo>
                        <a:pt x="55" y="53"/>
                        <a:pt x="56" y="53"/>
                        <a:pt x="55" y="53"/>
                      </a:cubicBezTo>
                      <a:cubicBezTo>
                        <a:pt x="56" y="54"/>
                        <a:pt x="55" y="53"/>
                        <a:pt x="56" y="53"/>
                      </a:cubicBezTo>
                      <a:cubicBezTo>
                        <a:pt x="55" y="54"/>
                        <a:pt x="55" y="54"/>
                        <a:pt x="55" y="54"/>
                      </a:cubicBezTo>
                      <a:cubicBezTo>
                        <a:pt x="55" y="53"/>
                        <a:pt x="55" y="54"/>
                        <a:pt x="55" y="53"/>
                      </a:cubicBezTo>
                      <a:cubicBezTo>
                        <a:pt x="55" y="53"/>
                        <a:pt x="55" y="54"/>
                        <a:pt x="55" y="54"/>
                      </a:cubicBezTo>
                      <a:cubicBezTo>
                        <a:pt x="55" y="54"/>
                        <a:pt x="55" y="54"/>
                        <a:pt x="55" y="54"/>
                      </a:cubicBezTo>
                      <a:cubicBezTo>
                        <a:pt x="55" y="54"/>
                        <a:pt x="55" y="54"/>
                        <a:pt x="55" y="54"/>
                      </a:cubicBezTo>
                      <a:cubicBezTo>
                        <a:pt x="55" y="54"/>
                        <a:pt x="55" y="54"/>
                        <a:pt x="55" y="54"/>
                      </a:cubicBezTo>
                      <a:cubicBezTo>
                        <a:pt x="54" y="54"/>
                        <a:pt x="55" y="54"/>
                        <a:pt x="54" y="55"/>
                      </a:cubicBezTo>
                      <a:cubicBezTo>
                        <a:pt x="54" y="55"/>
                        <a:pt x="54" y="54"/>
                        <a:pt x="54" y="55"/>
                      </a:cubicBezTo>
                      <a:cubicBezTo>
                        <a:pt x="54" y="55"/>
                        <a:pt x="54" y="55"/>
                        <a:pt x="54" y="55"/>
                      </a:cubicBezTo>
                      <a:cubicBezTo>
                        <a:pt x="54" y="55"/>
                        <a:pt x="54" y="55"/>
                        <a:pt x="53" y="55"/>
                      </a:cubicBezTo>
                      <a:cubicBezTo>
                        <a:pt x="53" y="55"/>
                        <a:pt x="53" y="54"/>
                        <a:pt x="54" y="54"/>
                      </a:cubicBezTo>
                      <a:cubicBezTo>
                        <a:pt x="54" y="54"/>
                        <a:pt x="54" y="54"/>
                        <a:pt x="54" y="54"/>
                      </a:cubicBezTo>
                      <a:cubicBezTo>
                        <a:pt x="54" y="54"/>
                        <a:pt x="54" y="54"/>
                        <a:pt x="54" y="54"/>
                      </a:cubicBezTo>
                      <a:cubicBezTo>
                        <a:pt x="54" y="53"/>
                        <a:pt x="54" y="54"/>
                        <a:pt x="54" y="54"/>
                      </a:cubicBezTo>
                      <a:cubicBezTo>
                        <a:pt x="54" y="53"/>
                        <a:pt x="55" y="53"/>
                        <a:pt x="55" y="53"/>
                      </a:cubicBezTo>
                      <a:cubicBezTo>
                        <a:pt x="55" y="52"/>
                        <a:pt x="54" y="52"/>
                        <a:pt x="54" y="52"/>
                      </a:cubicBezTo>
                      <a:close/>
                      <a:moveTo>
                        <a:pt x="50" y="49"/>
                      </a:move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9"/>
                        <a:pt x="51" y="49"/>
                        <a:pt x="51" y="49"/>
                      </a:cubicBezTo>
                      <a:cubicBezTo>
                        <a:pt x="51" y="49"/>
                        <a:pt x="51" y="48"/>
                        <a:pt x="51" y="48"/>
                      </a:cubicBezTo>
                      <a:cubicBezTo>
                        <a:pt x="52" y="48"/>
                        <a:pt x="52" y="48"/>
                        <a:pt x="52" y="48"/>
                      </a:cubicBezTo>
                      <a:cubicBezTo>
                        <a:pt x="52" y="49"/>
                        <a:pt x="52" y="48"/>
                        <a:pt x="52" y="48"/>
                      </a:cubicBezTo>
                      <a:cubicBezTo>
                        <a:pt x="52" y="48"/>
                        <a:pt x="52" y="48"/>
                        <a:pt x="52" y="48"/>
                      </a:cubicBezTo>
                      <a:cubicBezTo>
                        <a:pt x="52" y="48"/>
                        <a:pt x="52" y="48"/>
                        <a:pt x="52" y="48"/>
                      </a:cubicBezTo>
                      <a:cubicBezTo>
                        <a:pt x="52" y="48"/>
                        <a:pt x="52" y="48"/>
                        <a:pt x="52" y="48"/>
                      </a:cubicBezTo>
                      <a:cubicBezTo>
                        <a:pt x="52" y="48"/>
                        <a:pt x="52" y="48"/>
                        <a:pt x="52" y="48"/>
                      </a:cubicBezTo>
                      <a:cubicBezTo>
                        <a:pt x="53" y="48"/>
                        <a:pt x="52" y="49"/>
                        <a:pt x="52" y="49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50"/>
                        <a:pt x="51" y="49"/>
                        <a:pt x="52" y="50"/>
                      </a:cubicBezTo>
                      <a:cubicBezTo>
                        <a:pt x="51" y="50"/>
                        <a:pt x="51" y="50"/>
                        <a:pt x="51" y="49"/>
                      </a:cubicBezTo>
                      <a:cubicBezTo>
                        <a:pt x="51" y="50"/>
                        <a:pt x="51" y="49"/>
                        <a:pt x="51" y="50"/>
                      </a:cubicBezTo>
                      <a:lnTo>
                        <a:pt x="50" y="49"/>
                      </a:lnTo>
                      <a:close/>
                      <a:moveTo>
                        <a:pt x="51" y="49"/>
                      </a:move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51" y="49"/>
                        <a:pt x="51" y="49"/>
                        <a:pt x="51" y="49"/>
                      </a:cubicBezTo>
                      <a:close/>
                      <a:moveTo>
                        <a:pt x="61" y="59"/>
                      </a:moveTo>
                      <a:cubicBezTo>
                        <a:pt x="60" y="58"/>
                        <a:pt x="61" y="58"/>
                        <a:pt x="61" y="58"/>
                      </a:cubicBezTo>
                      <a:cubicBezTo>
                        <a:pt x="61" y="58"/>
                        <a:pt x="61" y="58"/>
                        <a:pt x="61" y="58"/>
                      </a:cubicBezTo>
                      <a:cubicBezTo>
                        <a:pt x="61" y="59"/>
                        <a:pt x="60" y="59"/>
                        <a:pt x="61" y="59"/>
                      </a:cubicBezTo>
                      <a:cubicBezTo>
                        <a:pt x="61" y="59"/>
                        <a:pt x="60" y="59"/>
                        <a:pt x="61" y="59"/>
                      </a:cubicBezTo>
                      <a:close/>
                      <a:moveTo>
                        <a:pt x="56" y="55"/>
                      </a:moveTo>
                      <a:cubicBezTo>
                        <a:pt x="56" y="55"/>
                        <a:pt x="56" y="55"/>
                        <a:pt x="57" y="56"/>
                      </a:cubicBezTo>
                      <a:cubicBezTo>
                        <a:pt x="57" y="55"/>
                        <a:pt x="57" y="55"/>
                        <a:pt x="57" y="55"/>
                      </a:cubicBezTo>
                      <a:cubicBezTo>
                        <a:pt x="57" y="55"/>
                        <a:pt x="57" y="55"/>
                        <a:pt x="57" y="55"/>
                      </a:cubicBezTo>
                      <a:cubicBezTo>
                        <a:pt x="57" y="55"/>
                        <a:pt x="57" y="55"/>
                        <a:pt x="57" y="55"/>
                      </a:cubicBezTo>
                      <a:cubicBezTo>
                        <a:pt x="58" y="55"/>
                        <a:pt x="58" y="55"/>
                        <a:pt x="58" y="55"/>
                      </a:cubicBezTo>
                      <a:cubicBezTo>
                        <a:pt x="57" y="55"/>
                        <a:pt x="57" y="55"/>
                        <a:pt x="57" y="56"/>
                      </a:cubicBezTo>
                      <a:cubicBezTo>
                        <a:pt x="58" y="56"/>
                        <a:pt x="57" y="56"/>
                        <a:pt x="56" y="56"/>
                      </a:cubicBezTo>
                      <a:cubicBezTo>
                        <a:pt x="56" y="56"/>
                        <a:pt x="56" y="56"/>
                        <a:pt x="56" y="55"/>
                      </a:cubicBezTo>
                      <a:close/>
                      <a:moveTo>
                        <a:pt x="60" y="58"/>
                      </a:moveTo>
                      <a:cubicBezTo>
                        <a:pt x="60" y="58"/>
                        <a:pt x="60" y="58"/>
                        <a:pt x="60" y="58"/>
                      </a:cubicBezTo>
                      <a:cubicBezTo>
                        <a:pt x="60" y="58"/>
                        <a:pt x="60" y="57"/>
                        <a:pt x="61" y="58"/>
                      </a:cubicBezTo>
                      <a:cubicBezTo>
                        <a:pt x="60" y="58"/>
                        <a:pt x="60" y="58"/>
                        <a:pt x="60" y="58"/>
                      </a:cubicBezTo>
                      <a:cubicBezTo>
                        <a:pt x="60" y="58"/>
                        <a:pt x="60" y="58"/>
                        <a:pt x="60" y="58"/>
                      </a:cubicBezTo>
                      <a:cubicBezTo>
                        <a:pt x="60" y="58"/>
                        <a:pt x="60" y="58"/>
                        <a:pt x="59" y="58"/>
                      </a:cubicBezTo>
                      <a:cubicBezTo>
                        <a:pt x="59" y="58"/>
                        <a:pt x="59" y="58"/>
                        <a:pt x="60" y="58"/>
                      </a:cubicBezTo>
                      <a:close/>
                      <a:moveTo>
                        <a:pt x="63" y="61"/>
                      </a:moveTo>
                      <a:cubicBezTo>
                        <a:pt x="64" y="61"/>
                        <a:pt x="63" y="61"/>
                        <a:pt x="63" y="60"/>
                      </a:cubicBezTo>
                      <a:cubicBezTo>
                        <a:pt x="63" y="60"/>
                        <a:pt x="63" y="61"/>
                        <a:pt x="63" y="60"/>
                      </a:cubicBezTo>
                      <a:cubicBezTo>
                        <a:pt x="64" y="61"/>
                        <a:pt x="63" y="61"/>
                        <a:pt x="63" y="61"/>
                      </a:cubicBezTo>
                      <a:close/>
                      <a:moveTo>
                        <a:pt x="52" y="51"/>
                      </a:moveTo>
                      <a:cubicBezTo>
                        <a:pt x="52" y="50"/>
                        <a:pt x="52" y="51"/>
                        <a:pt x="52" y="50"/>
                      </a:cubicBezTo>
                      <a:cubicBezTo>
                        <a:pt x="53" y="51"/>
                        <a:pt x="53" y="51"/>
                        <a:pt x="53" y="51"/>
                      </a:cubicBezTo>
                      <a:cubicBezTo>
                        <a:pt x="53" y="51"/>
                        <a:pt x="52" y="51"/>
                        <a:pt x="52" y="51"/>
                      </a:cubicBezTo>
                      <a:close/>
                      <a:moveTo>
                        <a:pt x="58" y="60"/>
                      </a:moveTo>
                      <a:cubicBezTo>
                        <a:pt x="58" y="59"/>
                        <a:pt x="58" y="60"/>
                        <a:pt x="58" y="59"/>
                      </a:cubicBezTo>
                      <a:cubicBezTo>
                        <a:pt x="58" y="59"/>
                        <a:pt x="58" y="59"/>
                        <a:pt x="58" y="59"/>
                      </a:cubicBezTo>
                      <a:cubicBezTo>
                        <a:pt x="58" y="59"/>
                        <a:pt x="59" y="59"/>
                        <a:pt x="59" y="59"/>
                      </a:cubicBezTo>
                      <a:cubicBezTo>
                        <a:pt x="59" y="59"/>
                        <a:pt x="59" y="59"/>
                        <a:pt x="59" y="59"/>
                      </a:cubicBezTo>
                      <a:cubicBezTo>
                        <a:pt x="59" y="59"/>
                        <a:pt x="59" y="59"/>
                        <a:pt x="59" y="58"/>
                      </a:cubicBezTo>
                      <a:cubicBezTo>
                        <a:pt x="59" y="58"/>
                        <a:pt x="59" y="58"/>
                        <a:pt x="59" y="58"/>
                      </a:cubicBezTo>
                      <a:cubicBezTo>
                        <a:pt x="59" y="58"/>
                        <a:pt x="59" y="58"/>
                        <a:pt x="59" y="58"/>
                      </a:cubicBezTo>
                      <a:cubicBezTo>
                        <a:pt x="59" y="58"/>
                        <a:pt x="59" y="58"/>
                        <a:pt x="59" y="58"/>
                      </a:cubicBezTo>
                      <a:cubicBezTo>
                        <a:pt x="59" y="58"/>
                        <a:pt x="59" y="58"/>
                        <a:pt x="60" y="58"/>
                      </a:cubicBezTo>
                      <a:cubicBezTo>
                        <a:pt x="60" y="59"/>
                        <a:pt x="58" y="59"/>
                        <a:pt x="59" y="60"/>
                      </a:cubicBezTo>
                      <a:cubicBezTo>
                        <a:pt x="59" y="60"/>
                        <a:pt x="58" y="60"/>
                        <a:pt x="58" y="60"/>
                      </a:cubicBezTo>
                      <a:cubicBezTo>
                        <a:pt x="58" y="60"/>
                        <a:pt x="58" y="60"/>
                        <a:pt x="58" y="60"/>
                      </a:cubicBezTo>
                      <a:close/>
                      <a:moveTo>
                        <a:pt x="51" y="51"/>
                      </a:moveTo>
                      <a:cubicBezTo>
                        <a:pt x="51" y="51"/>
                        <a:pt x="51" y="51"/>
                        <a:pt x="51" y="50"/>
                      </a:cubicBezTo>
                      <a:cubicBezTo>
                        <a:pt x="51" y="50"/>
                        <a:pt x="51" y="51"/>
                        <a:pt x="51" y="51"/>
                      </a:cubicBezTo>
                      <a:cubicBezTo>
                        <a:pt x="51" y="51"/>
                        <a:pt x="51" y="50"/>
                        <a:pt x="51" y="50"/>
                      </a:cubicBezTo>
                      <a:cubicBezTo>
                        <a:pt x="50" y="50"/>
                        <a:pt x="50" y="51"/>
                        <a:pt x="50" y="52"/>
                      </a:cubicBezTo>
                      <a:cubicBezTo>
                        <a:pt x="50" y="51"/>
                        <a:pt x="50" y="51"/>
                        <a:pt x="50" y="51"/>
                      </a:cubicBezTo>
                      <a:cubicBezTo>
                        <a:pt x="49" y="51"/>
                        <a:pt x="50" y="52"/>
                        <a:pt x="49" y="52"/>
                      </a:cubicBezTo>
                      <a:cubicBezTo>
                        <a:pt x="49" y="52"/>
                        <a:pt x="49" y="52"/>
                        <a:pt x="50" y="52"/>
                      </a:cubicBezTo>
                      <a:cubicBezTo>
                        <a:pt x="50" y="52"/>
                        <a:pt x="49" y="52"/>
                        <a:pt x="49" y="52"/>
                      </a:cubicBezTo>
                      <a:cubicBezTo>
                        <a:pt x="48" y="52"/>
                        <a:pt x="49" y="52"/>
                        <a:pt x="49" y="51"/>
                      </a:cubicBezTo>
                      <a:cubicBezTo>
                        <a:pt x="50" y="51"/>
                        <a:pt x="50" y="50"/>
                        <a:pt x="50" y="50"/>
                      </a:cubicBezTo>
                      <a:cubicBezTo>
                        <a:pt x="50" y="50"/>
                        <a:pt x="50" y="50"/>
                        <a:pt x="50" y="50"/>
                      </a:cubicBezTo>
                      <a:cubicBezTo>
                        <a:pt x="50" y="49"/>
                        <a:pt x="51" y="50"/>
                        <a:pt x="51" y="50"/>
                      </a:cubicBezTo>
                      <a:cubicBezTo>
                        <a:pt x="51" y="50"/>
                        <a:pt x="51" y="50"/>
                        <a:pt x="51" y="50"/>
                      </a:cubicBezTo>
                      <a:cubicBezTo>
                        <a:pt x="51" y="50"/>
                        <a:pt x="51" y="50"/>
                        <a:pt x="52" y="51"/>
                      </a:cubicBezTo>
                      <a:cubicBezTo>
                        <a:pt x="51" y="51"/>
                        <a:pt x="52" y="51"/>
                        <a:pt x="51" y="51"/>
                      </a:cubicBezTo>
                      <a:close/>
                      <a:moveTo>
                        <a:pt x="57" y="59"/>
                      </a:moveTo>
                      <a:cubicBezTo>
                        <a:pt x="57" y="58"/>
                        <a:pt x="58" y="58"/>
                        <a:pt x="57" y="58"/>
                      </a:cubicBezTo>
                      <a:cubicBezTo>
                        <a:pt x="57" y="58"/>
                        <a:pt x="57" y="58"/>
                        <a:pt x="57" y="58"/>
                      </a:cubicBezTo>
                      <a:cubicBezTo>
                        <a:pt x="57" y="58"/>
                        <a:pt x="57" y="57"/>
                        <a:pt x="58" y="57"/>
                      </a:cubicBezTo>
                      <a:cubicBezTo>
                        <a:pt x="58" y="58"/>
                        <a:pt x="58" y="59"/>
                        <a:pt x="57" y="59"/>
                      </a:cubicBezTo>
                      <a:close/>
                      <a:moveTo>
                        <a:pt x="49" y="50"/>
                      </a:moveTo>
                      <a:cubicBezTo>
                        <a:pt x="49" y="50"/>
                        <a:pt x="49" y="50"/>
                        <a:pt x="50" y="50"/>
                      </a:cubicBezTo>
                      <a:cubicBezTo>
                        <a:pt x="50" y="50"/>
                        <a:pt x="49" y="50"/>
                        <a:pt x="49" y="50"/>
                      </a:cubicBezTo>
                      <a:close/>
                      <a:moveTo>
                        <a:pt x="61" y="62"/>
                      </a:moveTo>
                      <a:cubicBezTo>
                        <a:pt x="61" y="62"/>
                        <a:pt x="61" y="63"/>
                        <a:pt x="61" y="63"/>
                      </a:cubicBezTo>
                      <a:cubicBezTo>
                        <a:pt x="61" y="63"/>
                        <a:pt x="61" y="62"/>
                        <a:pt x="61" y="62"/>
                      </a:cubicBezTo>
                      <a:close/>
                      <a:moveTo>
                        <a:pt x="53" y="56"/>
                      </a:moveTo>
                      <a:cubicBezTo>
                        <a:pt x="53" y="55"/>
                        <a:pt x="53" y="56"/>
                        <a:pt x="53" y="56"/>
                      </a:cubicBezTo>
                      <a:cubicBezTo>
                        <a:pt x="53" y="56"/>
                        <a:pt x="52" y="57"/>
                        <a:pt x="52" y="56"/>
                      </a:cubicBezTo>
                      <a:cubicBezTo>
                        <a:pt x="52" y="56"/>
                        <a:pt x="52" y="55"/>
                        <a:pt x="53" y="55"/>
                      </a:cubicBezTo>
                      <a:cubicBezTo>
                        <a:pt x="53" y="55"/>
                        <a:pt x="53" y="55"/>
                        <a:pt x="53" y="55"/>
                      </a:cubicBezTo>
                      <a:cubicBezTo>
                        <a:pt x="53" y="55"/>
                        <a:pt x="53" y="55"/>
                        <a:pt x="53" y="55"/>
                      </a:cubicBezTo>
                      <a:cubicBezTo>
                        <a:pt x="53" y="55"/>
                        <a:pt x="53" y="55"/>
                        <a:pt x="53" y="55"/>
                      </a:cubicBezTo>
                      <a:cubicBezTo>
                        <a:pt x="53" y="55"/>
                        <a:pt x="53" y="55"/>
                        <a:pt x="53" y="55"/>
                      </a:cubicBezTo>
                      <a:cubicBezTo>
                        <a:pt x="54" y="55"/>
                        <a:pt x="53" y="56"/>
                        <a:pt x="54" y="56"/>
                      </a:cubicBezTo>
                      <a:cubicBezTo>
                        <a:pt x="53" y="56"/>
                        <a:pt x="53" y="56"/>
                        <a:pt x="53" y="56"/>
                      </a:cubicBezTo>
                      <a:close/>
                      <a:moveTo>
                        <a:pt x="63" y="66"/>
                      </a:moveTo>
                      <a:cubicBezTo>
                        <a:pt x="63" y="66"/>
                        <a:pt x="64" y="66"/>
                        <a:pt x="63" y="66"/>
                      </a:cubicBezTo>
                      <a:cubicBezTo>
                        <a:pt x="64" y="66"/>
                        <a:pt x="64" y="66"/>
                        <a:pt x="64" y="66"/>
                      </a:cubicBezTo>
                      <a:cubicBezTo>
                        <a:pt x="64" y="66"/>
                        <a:pt x="64" y="67"/>
                        <a:pt x="63" y="66"/>
                      </a:cubicBezTo>
                      <a:close/>
                      <a:moveTo>
                        <a:pt x="46" y="50"/>
                      </a:moveTo>
                      <a:cubicBezTo>
                        <a:pt x="46" y="50"/>
                        <a:pt x="46" y="49"/>
                        <a:pt x="46" y="50"/>
                      </a:cubicBezTo>
                      <a:cubicBezTo>
                        <a:pt x="47" y="50"/>
                        <a:pt x="46" y="50"/>
                        <a:pt x="46" y="50"/>
                      </a:cubicBezTo>
                      <a:cubicBezTo>
                        <a:pt x="46" y="50"/>
                        <a:pt x="46" y="50"/>
                        <a:pt x="46" y="50"/>
                      </a:cubicBezTo>
                      <a:close/>
                      <a:moveTo>
                        <a:pt x="52" y="55"/>
                      </a:moveTo>
                      <a:cubicBezTo>
                        <a:pt x="52" y="56"/>
                        <a:pt x="52" y="56"/>
                        <a:pt x="52" y="56"/>
                      </a:cubicBezTo>
                      <a:cubicBezTo>
                        <a:pt x="52" y="56"/>
                        <a:pt x="52" y="55"/>
                        <a:pt x="52" y="55"/>
                      </a:cubicBezTo>
                      <a:close/>
                      <a:moveTo>
                        <a:pt x="64" y="69"/>
                      </a:moveTo>
                      <a:cubicBezTo>
                        <a:pt x="64" y="69"/>
                        <a:pt x="63" y="69"/>
                        <a:pt x="63" y="69"/>
                      </a:cubicBezTo>
                      <a:cubicBezTo>
                        <a:pt x="63" y="69"/>
                        <a:pt x="63" y="69"/>
                        <a:pt x="64" y="69"/>
                      </a:cubicBezTo>
                      <a:cubicBezTo>
                        <a:pt x="64" y="69"/>
                        <a:pt x="64" y="69"/>
                        <a:pt x="64" y="69"/>
                      </a:cubicBezTo>
                      <a:cubicBezTo>
                        <a:pt x="64" y="69"/>
                        <a:pt x="64" y="69"/>
                        <a:pt x="64" y="69"/>
                      </a:cubicBezTo>
                      <a:close/>
                      <a:moveTo>
                        <a:pt x="63" y="68"/>
                      </a:moveTo>
                      <a:cubicBezTo>
                        <a:pt x="63" y="68"/>
                        <a:pt x="63" y="68"/>
                        <a:pt x="63" y="69"/>
                      </a:cubicBezTo>
                      <a:cubicBezTo>
                        <a:pt x="63" y="69"/>
                        <a:pt x="63" y="69"/>
                        <a:pt x="63" y="69"/>
                      </a:cubicBezTo>
                      <a:cubicBezTo>
                        <a:pt x="62" y="68"/>
                        <a:pt x="62" y="70"/>
                        <a:pt x="62" y="69"/>
                      </a:cubicBezTo>
                      <a:cubicBezTo>
                        <a:pt x="62" y="69"/>
                        <a:pt x="62" y="68"/>
                        <a:pt x="62" y="69"/>
                      </a:cubicBezTo>
                      <a:cubicBezTo>
                        <a:pt x="62" y="68"/>
                        <a:pt x="62" y="68"/>
                        <a:pt x="63" y="68"/>
                      </a:cubicBezTo>
                      <a:cubicBezTo>
                        <a:pt x="63" y="68"/>
                        <a:pt x="63" y="68"/>
                        <a:pt x="62" y="68"/>
                      </a:cubicBezTo>
                      <a:cubicBezTo>
                        <a:pt x="62" y="68"/>
                        <a:pt x="63" y="68"/>
                        <a:pt x="63" y="68"/>
                      </a:cubicBezTo>
                      <a:cubicBezTo>
                        <a:pt x="63" y="69"/>
                        <a:pt x="63" y="69"/>
                        <a:pt x="63" y="68"/>
                      </a:cubicBezTo>
                      <a:close/>
                      <a:moveTo>
                        <a:pt x="47" y="55"/>
                      </a:moveTo>
                      <a:cubicBezTo>
                        <a:pt x="47" y="55"/>
                        <a:pt x="47" y="54"/>
                        <a:pt x="47" y="54"/>
                      </a:cubicBezTo>
                      <a:cubicBezTo>
                        <a:pt x="47" y="54"/>
                        <a:pt x="47" y="54"/>
                        <a:pt x="47" y="54"/>
                      </a:cubicBezTo>
                      <a:cubicBezTo>
                        <a:pt x="47" y="54"/>
                        <a:pt x="47" y="54"/>
                        <a:pt x="47" y="54"/>
                      </a:cubicBezTo>
                      <a:cubicBezTo>
                        <a:pt x="47" y="54"/>
                        <a:pt x="47" y="54"/>
                        <a:pt x="47" y="54"/>
                      </a:cubicBezTo>
                      <a:cubicBezTo>
                        <a:pt x="48" y="55"/>
                        <a:pt x="47" y="55"/>
                        <a:pt x="47" y="55"/>
                      </a:cubicBezTo>
                      <a:close/>
                      <a:moveTo>
                        <a:pt x="45" y="52"/>
                      </a:moveTo>
                      <a:cubicBezTo>
                        <a:pt x="45" y="52"/>
                        <a:pt x="45" y="52"/>
                        <a:pt x="45" y="52"/>
                      </a:cubicBezTo>
                      <a:cubicBezTo>
                        <a:pt x="45" y="52"/>
                        <a:pt x="45" y="52"/>
                        <a:pt x="44" y="52"/>
                      </a:cubicBezTo>
                      <a:cubicBezTo>
                        <a:pt x="44" y="52"/>
                        <a:pt x="45" y="52"/>
                        <a:pt x="45" y="51"/>
                      </a:cubicBezTo>
                      <a:cubicBezTo>
                        <a:pt x="45" y="51"/>
                        <a:pt x="45" y="52"/>
                        <a:pt x="45" y="52"/>
                      </a:cubicBezTo>
                      <a:cubicBezTo>
                        <a:pt x="45" y="52"/>
                        <a:pt x="45" y="52"/>
                        <a:pt x="45" y="52"/>
                      </a:cubicBezTo>
                      <a:close/>
                      <a:moveTo>
                        <a:pt x="44" y="54"/>
                      </a:moveTo>
                      <a:cubicBezTo>
                        <a:pt x="43" y="54"/>
                        <a:pt x="43" y="54"/>
                        <a:pt x="43" y="53"/>
                      </a:cubicBezTo>
                      <a:cubicBezTo>
                        <a:pt x="43" y="53"/>
                        <a:pt x="43" y="54"/>
                        <a:pt x="43" y="54"/>
                      </a:cubicBezTo>
                      <a:cubicBezTo>
                        <a:pt x="43" y="53"/>
                        <a:pt x="44" y="52"/>
                        <a:pt x="44" y="52"/>
                      </a:cubicBezTo>
                      <a:cubicBezTo>
                        <a:pt x="45" y="52"/>
                        <a:pt x="44" y="52"/>
                        <a:pt x="44" y="52"/>
                      </a:cubicBezTo>
                      <a:cubicBezTo>
                        <a:pt x="44" y="53"/>
                        <a:pt x="44" y="53"/>
                        <a:pt x="45" y="52"/>
                      </a:cubicBezTo>
                      <a:cubicBezTo>
                        <a:pt x="45" y="53"/>
                        <a:pt x="44" y="53"/>
                        <a:pt x="44" y="53"/>
                      </a:cubicBezTo>
                      <a:cubicBezTo>
                        <a:pt x="44" y="53"/>
                        <a:pt x="44" y="53"/>
                        <a:pt x="44" y="52"/>
                      </a:cubicBezTo>
                      <a:cubicBezTo>
                        <a:pt x="44" y="53"/>
                        <a:pt x="44" y="53"/>
                        <a:pt x="43" y="53"/>
                      </a:cubicBezTo>
                      <a:cubicBezTo>
                        <a:pt x="44" y="53"/>
                        <a:pt x="44" y="53"/>
                        <a:pt x="44" y="53"/>
                      </a:cubicBezTo>
                      <a:cubicBezTo>
                        <a:pt x="44" y="54"/>
                        <a:pt x="44" y="53"/>
                        <a:pt x="44" y="54"/>
                      </a:cubicBezTo>
                      <a:close/>
                      <a:moveTo>
                        <a:pt x="47" y="55"/>
                      </a:moveTo>
                      <a:cubicBezTo>
                        <a:pt x="47" y="55"/>
                        <a:pt x="47" y="55"/>
                        <a:pt x="47" y="55"/>
                      </a:cubicBezTo>
                      <a:cubicBezTo>
                        <a:pt x="46" y="55"/>
                        <a:pt x="47" y="55"/>
                        <a:pt x="47" y="54"/>
                      </a:cubicBezTo>
                      <a:cubicBezTo>
                        <a:pt x="47" y="54"/>
                        <a:pt x="47" y="55"/>
                        <a:pt x="47" y="55"/>
                      </a:cubicBezTo>
                      <a:close/>
                      <a:moveTo>
                        <a:pt x="46" y="58"/>
                      </a:moveTo>
                      <a:cubicBezTo>
                        <a:pt x="46" y="57"/>
                        <a:pt x="47" y="56"/>
                        <a:pt x="48" y="56"/>
                      </a:cubicBezTo>
                      <a:cubicBezTo>
                        <a:pt x="48" y="57"/>
                        <a:pt x="47" y="56"/>
                        <a:pt x="47" y="57"/>
                      </a:cubicBezTo>
                      <a:cubicBezTo>
                        <a:pt x="47" y="57"/>
                        <a:pt x="47" y="57"/>
                        <a:pt x="48" y="57"/>
                      </a:cubicBezTo>
                      <a:cubicBezTo>
                        <a:pt x="48" y="57"/>
                        <a:pt x="48" y="57"/>
                        <a:pt x="48" y="56"/>
                      </a:cubicBezTo>
                      <a:cubicBezTo>
                        <a:pt x="49" y="57"/>
                        <a:pt x="48" y="57"/>
                        <a:pt x="48" y="57"/>
                      </a:cubicBezTo>
                      <a:cubicBezTo>
                        <a:pt x="48" y="57"/>
                        <a:pt x="48" y="57"/>
                        <a:pt x="48" y="57"/>
                      </a:cubicBezTo>
                      <a:cubicBezTo>
                        <a:pt x="48" y="58"/>
                        <a:pt x="48" y="57"/>
                        <a:pt x="49" y="58"/>
                      </a:cubicBezTo>
                      <a:cubicBezTo>
                        <a:pt x="49" y="58"/>
                        <a:pt x="49" y="57"/>
                        <a:pt x="49" y="57"/>
                      </a:cubicBezTo>
                      <a:cubicBezTo>
                        <a:pt x="49" y="57"/>
                        <a:pt x="49" y="58"/>
                        <a:pt x="50" y="58"/>
                      </a:cubicBezTo>
                      <a:cubicBezTo>
                        <a:pt x="50" y="58"/>
                        <a:pt x="49" y="58"/>
                        <a:pt x="49" y="58"/>
                      </a:cubicBezTo>
                      <a:cubicBezTo>
                        <a:pt x="50" y="58"/>
                        <a:pt x="49" y="57"/>
                        <a:pt x="49" y="58"/>
                      </a:cubicBezTo>
                      <a:cubicBezTo>
                        <a:pt x="49" y="58"/>
                        <a:pt x="49" y="58"/>
                        <a:pt x="50" y="58"/>
                      </a:cubicBezTo>
                      <a:cubicBezTo>
                        <a:pt x="50" y="58"/>
                        <a:pt x="49" y="58"/>
                        <a:pt x="49" y="59"/>
                      </a:cubicBezTo>
                      <a:cubicBezTo>
                        <a:pt x="49" y="59"/>
                        <a:pt x="49" y="59"/>
                        <a:pt x="49" y="59"/>
                      </a:cubicBezTo>
                      <a:cubicBezTo>
                        <a:pt x="49" y="59"/>
                        <a:pt x="49" y="59"/>
                        <a:pt x="49" y="59"/>
                      </a:cubicBezTo>
                      <a:cubicBezTo>
                        <a:pt x="49" y="59"/>
                        <a:pt x="49" y="59"/>
                        <a:pt x="49" y="59"/>
                      </a:cubicBezTo>
                      <a:cubicBezTo>
                        <a:pt x="49" y="59"/>
                        <a:pt x="49" y="59"/>
                        <a:pt x="48" y="59"/>
                      </a:cubicBezTo>
                      <a:cubicBezTo>
                        <a:pt x="48" y="59"/>
                        <a:pt x="48" y="59"/>
                        <a:pt x="49" y="59"/>
                      </a:cubicBezTo>
                      <a:cubicBezTo>
                        <a:pt x="48" y="59"/>
                        <a:pt x="48" y="59"/>
                        <a:pt x="48" y="59"/>
                      </a:cubicBezTo>
                      <a:cubicBezTo>
                        <a:pt x="48" y="59"/>
                        <a:pt x="48" y="58"/>
                        <a:pt x="48" y="59"/>
                      </a:cubicBezTo>
                      <a:cubicBezTo>
                        <a:pt x="48" y="58"/>
                        <a:pt x="48" y="58"/>
                        <a:pt x="48" y="58"/>
                      </a:cubicBezTo>
                      <a:cubicBezTo>
                        <a:pt x="48" y="58"/>
                        <a:pt x="48" y="59"/>
                        <a:pt x="48" y="59"/>
                      </a:cubicBezTo>
                      <a:cubicBezTo>
                        <a:pt x="48" y="59"/>
                        <a:pt x="48" y="59"/>
                        <a:pt x="48" y="59"/>
                      </a:cubicBezTo>
                      <a:cubicBezTo>
                        <a:pt x="48" y="60"/>
                        <a:pt x="48" y="60"/>
                        <a:pt x="48" y="60"/>
                      </a:cubicBezTo>
                      <a:cubicBezTo>
                        <a:pt x="48" y="60"/>
                        <a:pt x="48" y="60"/>
                        <a:pt x="48" y="59"/>
                      </a:cubicBezTo>
                      <a:cubicBezTo>
                        <a:pt x="47" y="60"/>
                        <a:pt x="47" y="60"/>
                        <a:pt x="46" y="60"/>
                      </a:cubicBezTo>
                      <a:cubicBezTo>
                        <a:pt x="46" y="60"/>
                        <a:pt x="47" y="60"/>
                        <a:pt x="46" y="60"/>
                      </a:cubicBezTo>
                      <a:cubicBezTo>
                        <a:pt x="46" y="59"/>
                        <a:pt x="47" y="59"/>
                        <a:pt x="47" y="60"/>
                      </a:cubicBezTo>
                      <a:cubicBezTo>
                        <a:pt x="47" y="59"/>
                        <a:pt x="47" y="59"/>
                        <a:pt x="47" y="59"/>
                      </a:cubicBezTo>
                      <a:cubicBezTo>
                        <a:pt x="47" y="59"/>
                        <a:pt x="47" y="58"/>
                        <a:pt x="48" y="58"/>
                      </a:cubicBezTo>
                      <a:cubicBezTo>
                        <a:pt x="48" y="58"/>
                        <a:pt x="47" y="58"/>
                        <a:pt x="48" y="58"/>
                      </a:cubicBezTo>
                      <a:cubicBezTo>
                        <a:pt x="48" y="58"/>
                        <a:pt x="47" y="58"/>
                        <a:pt x="47" y="58"/>
                      </a:cubicBezTo>
                      <a:cubicBezTo>
                        <a:pt x="47" y="58"/>
                        <a:pt x="48" y="58"/>
                        <a:pt x="47" y="58"/>
                      </a:cubicBezTo>
                      <a:cubicBezTo>
                        <a:pt x="47" y="58"/>
                        <a:pt x="46" y="58"/>
                        <a:pt x="46" y="58"/>
                      </a:cubicBezTo>
                      <a:cubicBezTo>
                        <a:pt x="46" y="58"/>
                        <a:pt x="46" y="58"/>
                        <a:pt x="46" y="58"/>
                      </a:cubicBezTo>
                      <a:cubicBezTo>
                        <a:pt x="46" y="58"/>
                        <a:pt x="46" y="58"/>
                        <a:pt x="46" y="58"/>
                      </a:cubicBezTo>
                      <a:close/>
                      <a:moveTo>
                        <a:pt x="46" y="56"/>
                      </a:moveTo>
                      <a:cubicBezTo>
                        <a:pt x="46" y="56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5" y="54"/>
                      </a:cubicBezTo>
                      <a:cubicBezTo>
                        <a:pt x="46" y="55"/>
                        <a:pt x="46" y="54"/>
                        <a:pt x="46" y="54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7" y="55"/>
                      </a:cubicBezTo>
                      <a:cubicBezTo>
                        <a:pt x="46" y="55"/>
                        <a:pt x="46" y="55"/>
                        <a:pt x="46" y="56"/>
                      </a:cubicBezTo>
                      <a:close/>
                      <a:moveTo>
                        <a:pt x="49" y="60"/>
                      </a:moveTo>
                      <a:cubicBezTo>
                        <a:pt x="49" y="60"/>
                        <a:pt x="49" y="60"/>
                        <a:pt x="49" y="60"/>
                      </a:cubicBezTo>
                      <a:cubicBezTo>
                        <a:pt x="49" y="60"/>
                        <a:pt x="49" y="60"/>
                        <a:pt x="49" y="60"/>
                      </a:cubicBezTo>
                      <a:cubicBezTo>
                        <a:pt x="49" y="60"/>
                        <a:pt x="49" y="61"/>
                        <a:pt x="48" y="60"/>
                      </a:cubicBezTo>
                      <a:cubicBezTo>
                        <a:pt x="48" y="60"/>
                        <a:pt x="48" y="60"/>
                        <a:pt x="49" y="60"/>
                      </a:cubicBezTo>
                      <a:close/>
                      <a:moveTo>
                        <a:pt x="52" y="68"/>
                      </a:moveTo>
                      <a:cubicBezTo>
                        <a:pt x="53" y="68"/>
                        <a:pt x="52" y="68"/>
                        <a:pt x="52" y="68"/>
                      </a:cubicBezTo>
                      <a:cubicBezTo>
                        <a:pt x="52" y="68"/>
                        <a:pt x="52" y="68"/>
                        <a:pt x="52" y="68"/>
                      </a:cubicBezTo>
                      <a:cubicBezTo>
                        <a:pt x="52" y="68"/>
                        <a:pt x="52" y="68"/>
                        <a:pt x="52" y="68"/>
                      </a:cubicBezTo>
                      <a:close/>
                      <a:moveTo>
                        <a:pt x="42" y="60"/>
                      </a:moveTo>
                      <a:cubicBezTo>
                        <a:pt x="42" y="59"/>
                        <a:pt x="42" y="59"/>
                        <a:pt x="42" y="59"/>
                      </a:cubicBezTo>
                      <a:cubicBezTo>
                        <a:pt x="42" y="59"/>
                        <a:pt x="42" y="60"/>
                        <a:pt x="41" y="60"/>
                      </a:cubicBezTo>
                      <a:cubicBezTo>
                        <a:pt x="41" y="59"/>
                        <a:pt x="41" y="60"/>
                        <a:pt x="40" y="60"/>
                      </a:cubicBezTo>
                      <a:cubicBezTo>
                        <a:pt x="40" y="60"/>
                        <a:pt x="40" y="59"/>
                        <a:pt x="40" y="59"/>
                      </a:cubicBezTo>
                      <a:cubicBezTo>
                        <a:pt x="40" y="59"/>
                        <a:pt x="41" y="59"/>
                        <a:pt x="41" y="58"/>
                      </a:cubicBezTo>
                      <a:cubicBezTo>
                        <a:pt x="41" y="58"/>
                        <a:pt x="41" y="58"/>
                        <a:pt x="41" y="58"/>
                      </a:cubicBezTo>
                      <a:cubicBezTo>
                        <a:pt x="41" y="59"/>
                        <a:pt x="41" y="58"/>
                        <a:pt x="42" y="59"/>
                      </a:cubicBezTo>
                      <a:cubicBezTo>
                        <a:pt x="41" y="59"/>
                        <a:pt x="41" y="59"/>
                        <a:pt x="41" y="59"/>
                      </a:cubicBezTo>
                      <a:cubicBezTo>
                        <a:pt x="41" y="59"/>
                        <a:pt x="42" y="59"/>
                        <a:pt x="42" y="59"/>
                      </a:cubicBezTo>
                      <a:cubicBezTo>
                        <a:pt x="42" y="59"/>
                        <a:pt x="41" y="59"/>
                        <a:pt x="41" y="59"/>
                      </a:cubicBezTo>
                      <a:cubicBezTo>
                        <a:pt x="41" y="59"/>
                        <a:pt x="42" y="59"/>
                        <a:pt x="42" y="58"/>
                      </a:cubicBezTo>
                      <a:cubicBezTo>
                        <a:pt x="42" y="59"/>
                        <a:pt x="42" y="59"/>
                        <a:pt x="42" y="59"/>
                      </a:cubicBezTo>
                      <a:cubicBezTo>
                        <a:pt x="42" y="59"/>
                        <a:pt x="42" y="60"/>
                        <a:pt x="42" y="60"/>
                      </a:cubicBezTo>
                      <a:close/>
                      <a:moveTo>
                        <a:pt x="41" y="59"/>
                      </a:moveTo>
                      <a:cubicBezTo>
                        <a:pt x="41" y="59"/>
                        <a:pt x="41" y="59"/>
                        <a:pt x="41" y="59"/>
                      </a:cubicBezTo>
                      <a:cubicBezTo>
                        <a:pt x="41" y="59"/>
                        <a:pt x="41" y="59"/>
                        <a:pt x="41" y="59"/>
                      </a:cubicBezTo>
                      <a:cubicBezTo>
                        <a:pt x="41" y="59"/>
                        <a:pt x="41" y="59"/>
                        <a:pt x="41" y="59"/>
                      </a:cubicBezTo>
                      <a:close/>
                      <a:moveTo>
                        <a:pt x="57" y="76"/>
                      </a:moveTo>
                      <a:cubicBezTo>
                        <a:pt x="57" y="76"/>
                        <a:pt x="57" y="76"/>
                        <a:pt x="57" y="76"/>
                      </a:cubicBezTo>
                      <a:cubicBezTo>
                        <a:pt x="57" y="76"/>
                        <a:pt x="57" y="76"/>
                        <a:pt x="57" y="76"/>
                      </a:cubicBezTo>
                      <a:close/>
                      <a:moveTo>
                        <a:pt x="47" y="68"/>
                      </a:moveTo>
                      <a:cubicBezTo>
                        <a:pt x="47" y="68"/>
                        <a:pt x="47" y="68"/>
                        <a:pt x="47" y="68"/>
                      </a:cubicBezTo>
                      <a:cubicBezTo>
                        <a:pt x="47" y="68"/>
                        <a:pt x="47" y="68"/>
                        <a:pt x="47" y="68"/>
                      </a:cubicBezTo>
                      <a:cubicBezTo>
                        <a:pt x="47" y="68"/>
                        <a:pt x="48" y="68"/>
                        <a:pt x="47" y="67"/>
                      </a:cubicBezTo>
                      <a:cubicBezTo>
                        <a:pt x="47" y="67"/>
                        <a:pt x="48" y="68"/>
                        <a:pt x="48" y="68"/>
                      </a:cubicBezTo>
                      <a:cubicBezTo>
                        <a:pt x="48" y="68"/>
                        <a:pt x="48" y="68"/>
                        <a:pt x="48" y="68"/>
                      </a:cubicBezTo>
                      <a:cubicBezTo>
                        <a:pt x="47" y="69"/>
                        <a:pt x="47" y="69"/>
                        <a:pt x="47" y="69"/>
                      </a:cubicBezTo>
                      <a:cubicBezTo>
                        <a:pt x="47" y="69"/>
                        <a:pt x="47" y="68"/>
                        <a:pt x="47" y="68"/>
                      </a:cubicBezTo>
                      <a:cubicBezTo>
                        <a:pt x="47" y="68"/>
                        <a:pt x="47" y="68"/>
                        <a:pt x="47" y="68"/>
                      </a:cubicBezTo>
                      <a:cubicBezTo>
                        <a:pt x="47" y="68"/>
                        <a:pt x="46" y="68"/>
                        <a:pt x="46" y="68"/>
                      </a:cubicBezTo>
                      <a:cubicBezTo>
                        <a:pt x="46" y="69"/>
                        <a:pt x="46" y="69"/>
                        <a:pt x="46" y="69"/>
                      </a:cubicBezTo>
                      <a:cubicBezTo>
                        <a:pt x="45" y="68"/>
                        <a:pt x="46" y="69"/>
                        <a:pt x="46" y="68"/>
                      </a:cubicBezTo>
                      <a:cubicBezTo>
                        <a:pt x="45" y="68"/>
                        <a:pt x="46" y="68"/>
                        <a:pt x="47" y="68"/>
                      </a:cubicBezTo>
                      <a:close/>
                      <a:moveTo>
                        <a:pt x="48" y="67"/>
                      </a:moveTo>
                      <a:cubicBezTo>
                        <a:pt x="49" y="67"/>
                        <a:pt x="48" y="67"/>
                        <a:pt x="48" y="68"/>
                      </a:cubicBezTo>
                      <a:cubicBezTo>
                        <a:pt x="49" y="68"/>
                        <a:pt x="49" y="68"/>
                        <a:pt x="49" y="68"/>
                      </a:cubicBezTo>
                      <a:cubicBezTo>
                        <a:pt x="49" y="68"/>
                        <a:pt x="49" y="68"/>
                        <a:pt x="49" y="68"/>
                      </a:cubicBezTo>
                      <a:cubicBezTo>
                        <a:pt x="48" y="68"/>
                        <a:pt x="48" y="68"/>
                        <a:pt x="48" y="68"/>
                      </a:cubicBezTo>
                      <a:cubicBezTo>
                        <a:pt x="48" y="68"/>
                        <a:pt x="48" y="68"/>
                        <a:pt x="48" y="68"/>
                      </a:cubicBezTo>
                      <a:cubicBezTo>
                        <a:pt x="48" y="67"/>
                        <a:pt x="48" y="67"/>
                        <a:pt x="48" y="67"/>
                      </a:cubicBezTo>
                      <a:close/>
                      <a:moveTo>
                        <a:pt x="56" y="76"/>
                      </a:moveTo>
                      <a:cubicBezTo>
                        <a:pt x="56" y="76"/>
                        <a:pt x="56" y="76"/>
                        <a:pt x="56" y="76"/>
                      </a:cubicBezTo>
                      <a:cubicBezTo>
                        <a:pt x="56" y="76"/>
                        <a:pt x="56" y="76"/>
                        <a:pt x="56" y="76"/>
                      </a:cubicBezTo>
                      <a:cubicBezTo>
                        <a:pt x="56" y="77"/>
                        <a:pt x="56" y="77"/>
                        <a:pt x="56" y="76"/>
                      </a:cubicBezTo>
                      <a:cubicBezTo>
                        <a:pt x="57" y="77"/>
                        <a:pt x="56" y="77"/>
                        <a:pt x="56" y="76"/>
                      </a:cubicBezTo>
                      <a:cubicBezTo>
                        <a:pt x="56" y="77"/>
                        <a:pt x="56" y="77"/>
                        <a:pt x="56" y="77"/>
                      </a:cubicBezTo>
                      <a:cubicBezTo>
                        <a:pt x="56" y="77"/>
                        <a:pt x="56" y="77"/>
                        <a:pt x="55" y="77"/>
                      </a:cubicBezTo>
                      <a:cubicBezTo>
                        <a:pt x="55" y="77"/>
                        <a:pt x="56" y="77"/>
                        <a:pt x="56" y="76"/>
                      </a:cubicBezTo>
                      <a:close/>
                      <a:moveTo>
                        <a:pt x="40" y="60"/>
                      </a:moveTo>
                      <a:cubicBezTo>
                        <a:pt x="40" y="61"/>
                        <a:pt x="39" y="61"/>
                        <a:pt x="40" y="61"/>
                      </a:cubicBezTo>
                      <a:cubicBezTo>
                        <a:pt x="39" y="61"/>
                        <a:pt x="39" y="61"/>
                        <a:pt x="39" y="61"/>
                      </a:cubicBezTo>
                      <a:cubicBezTo>
                        <a:pt x="39" y="61"/>
                        <a:pt x="39" y="61"/>
                        <a:pt x="39" y="61"/>
                      </a:cubicBezTo>
                      <a:cubicBezTo>
                        <a:pt x="39" y="60"/>
                        <a:pt x="39" y="61"/>
                        <a:pt x="39" y="61"/>
                      </a:cubicBezTo>
                      <a:cubicBezTo>
                        <a:pt x="39" y="61"/>
                        <a:pt x="38" y="60"/>
                        <a:pt x="38" y="61"/>
                      </a:cubicBezTo>
                      <a:cubicBezTo>
                        <a:pt x="38" y="60"/>
                        <a:pt x="39" y="60"/>
                        <a:pt x="39" y="61"/>
                      </a:cubicBezTo>
                      <a:cubicBezTo>
                        <a:pt x="39" y="60"/>
                        <a:pt x="39" y="60"/>
                        <a:pt x="39" y="60"/>
                      </a:cubicBezTo>
                      <a:cubicBezTo>
                        <a:pt x="39" y="60"/>
                        <a:pt x="39" y="60"/>
                        <a:pt x="39" y="60"/>
                      </a:cubicBezTo>
                      <a:cubicBezTo>
                        <a:pt x="39" y="60"/>
                        <a:pt x="39" y="60"/>
                        <a:pt x="40" y="60"/>
                      </a:cubicBezTo>
                      <a:cubicBezTo>
                        <a:pt x="40" y="60"/>
                        <a:pt x="40" y="60"/>
                        <a:pt x="39" y="61"/>
                      </a:cubicBezTo>
                      <a:cubicBezTo>
                        <a:pt x="40" y="61"/>
                        <a:pt x="40" y="60"/>
                        <a:pt x="40" y="60"/>
                      </a:cubicBezTo>
                      <a:close/>
                      <a:moveTo>
                        <a:pt x="57" y="79"/>
                      </a:moveTo>
                      <a:cubicBezTo>
                        <a:pt x="57" y="79"/>
                        <a:pt x="57" y="79"/>
                        <a:pt x="57" y="79"/>
                      </a:cubicBezTo>
                      <a:cubicBezTo>
                        <a:pt x="58" y="79"/>
                        <a:pt x="57" y="79"/>
                        <a:pt x="58" y="78"/>
                      </a:cubicBezTo>
                      <a:cubicBezTo>
                        <a:pt x="58" y="79"/>
                        <a:pt x="57" y="79"/>
                        <a:pt x="57" y="79"/>
                      </a:cubicBezTo>
                      <a:close/>
                      <a:moveTo>
                        <a:pt x="50" y="79"/>
                      </a:moveTo>
                      <a:cubicBezTo>
                        <a:pt x="50" y="79"/>
                        <a:pt x="50" y="79"/>
                        <a:pt x="50" y="79"/>
                      </a:cubicBezTo>
                      <a:cubicBezTo>
                        <a:pt x="50" y="79"/>
                        <a:pt x="50" y="79"/>
                        <a:pt x="50" y="79"/>
                      </a:cubicBezTo>
                      <a:cubicBezTo>
                        <a:pt x="49" y="79"/>
                        <a:pt x="50" y="79"/>
                        <a:pt x="50" y="78"/>
                      </a:cubicBezTo>
                      <a:cubicBezTo>
                        <a:pt x="50" y="78"/>
                        <a:pt x="50" y="78"/>
                        <a:pt x="50" y="78"/>
                      </a:cubicBezTo>
                      <a:cubicBezTo>
                        <a:pt x="50" y="78"/>
                        <a:pt x="50" y="78"/>
                        <a:pt x="50" y="78"/>
                      </a:cubicBezTo>
                      <a:cubicBezTo>
                        <a:pt x="50" y="78"/>
                        <a:pt x="50" y="78"/>
                        <a:pt x="51" y="78"/>
                      </a:cubicBezTo>
                      <a:cubicBezTo>
                        <a:pt x="51" y="79"/>
                        <a:pt x="50" y="78"/>
                        <a:pt x="50" y="79"/>
                      </a:cubicBezTo>
                      <a:close/>
                      <a:moveTo>
                        <a:pt x="46" y="80"/>
                      </a:moveTo>
                      <a:cubicBezTo>
                        <a:pt x="46" y="80"/>
                        <a:pt x="46" y="80"/>
                        <a:pt x="46" y="80"/>
                      </a:cubicBezTo>
                      <a:cubicBezTo>
                        <a:pt x="46" y="80"/>
                        <a:pt x="47" y="80"/>
                        <a:pt x="47" y="80"/>
                      </a:cubicBezTo>
                      <a:cubicBezTo>
                        <a:pt x="47" y="80"/>
                        <a:pt x="47" y="80"/>
                        <a:pt x="47" y="80"/>
                      </a:cubicBezTo>
                      <a:cubicBezTo>
                        <a:pt x="47" y="80"/>
                        <a:pt x="47" y="80"/>
                        <a:pt x="47" y="80"/>
                      </a:cubicBezTo>
                      <a:cubicBezTo>
                        <a:pt x="47" y="80"/>
                        <a:pt x="46" y="81"/>
                        <a:pt x="46" y="81"/>
                      </a:cubicBezTo>
                      <a:cubicBezTo>
                        <a:pt x="46" y="80"/>
                        <a:pt x="46" y="81"/>
                        <a:pt x="46" y="80"/>
                      </a:cubicBezTo>
                      <a:close/>
                      <a:moveTo>
                        <a:pt x="50" y="80"/>
                      </a:moveTo>
                      <a:cubicBezTo>
                        <a:pt x="50" y="80"/>
                        <a:pt x="50" y="80"/>
                        <a:pt x="50" y="80"/>
                      </a:cubicBezTo>
                      <a:cubicBezTo>
                        <a:pt x="50" y="80"/>
                        <a:pt x="50" y="80"/>
                        <a:pt x="50" y="80"/>
                      </a:cubicBezTo>
                      <a:cubicBezTo>
                        <a:pt x="50" y="80"/>
                        <a:pt x="50" y="80"/>
                        <a:pt x="50" y="80"/>
                      </a:cubicBezTo>
                      <a:cubicBezTo>
                        <a:pt x="50" y="80"/>
                        <a:pt x="50" y="80"/>
                        <a:pt x="50" y="80"/>
                      </a:cubicBezTo>
                      <a:close/>
                      <a:moveTo>
                        <a:pt x="44" y="78"/>
                      </a:moveTo>
                      <a:cubicBezTo>
                        <a:pt x="44" y="77"/>
                        <a:pt x="44" y="77"/>
                        <a:pt x="45" y="77"/>
                      </a:cubicBezTo>
                      <a:cubicBezTo>
                        <a:pt x="45" y="77"/>
                        <a:pt x="44" y="77"/>
                        <a:pt x="45" y="78"/>
                      </a:cubicBezTo>
                      <a:cubicBezTo>
                        <a:pt x="45" y="78"/>
                        <a:pt x="45" y="77"/>
                        <a:pt x="45" y="77"/>
                      </a:cubicBezTo>
                      <a:cubicBezTo>
                        <a:pt x="45" y="78"/>
                        <a:pt x="45" y="78"/>
                        <a:pt x="44" y="78"/>
                      </a:cubicBezTo>
                      <a:close/>
                      <a:moveTo>
                        <a:pt x="44" y="80"/>
                      </a:moveTo>
                      <a:cubicBezTo>
                        <a:pt x="44" y="80"/>
                        <a:pt x="44" y="80"/>
                        <a:pt x="44" y="80"/>
                      </a:cubicBezTo>
                      <a:cubicBezTo>
                        <a:pt x="44" y="80"/>
                        <a:pt x="44" y="80"/>
                        <a:pt x="44" y="80"/>
                      </a:cubicBezTo>
                      <a:cubicBezTo>
                        <a:pt x="44" y="80"/>
                        <a:pt x="44" y="80"/>
                        <a:pt x="44" y="80"/>
                      </a:cubicBezTo>
                      <a:cubicBezTo>
                        <a:pt x="44" y="80"/>
                        <a:pt x="44" y="80"/>
                        <a:pt x="44" y="80"/>
                      </a:cubicBezTo>
                      <a:cubicBezTo>
                        <a:pt x="44" y="80"/>
                        <a:pt x="44" y="80"/>
                        <a:pt x="44" y="79"/>
                      </a:cubicBezTo>
                      <a:cubicBezTo>
                        <a:pt x="43" y="79"/>
                        <a:pt x="44" y="80"/>
                        <a:pt x="43" y="80"/>
                      </a:cubicBezTo>
                      <a:cubicBezTo>
                        <a:pt x="43" y="80"/>
                        <a:pt x="43" y="79"/>
                        <a:pt x="43" y="79"/>
                      </a:cubicBezTo>
                      <a:cubicBezTo>
                        <a:pt x="43" y="79"/>
                        <a:pt x="43" y="79"/>
                        <a:pt x="43" y="79"/>
                      </a:cubicBezTo>
                      <a:cubicBezTo>
                        <a:pt x="43" y="79"/>
                        <a:pt x="44" y="79"/>
                        <a:pt x="44" y="78"/>
                      </a:cubicBezTo>
                      <a:cubicBezTo>
                        <a:pt x="44" y="78"/>
                        <a:pt x="43" y="79"/>
                        <a:pt x="44" y="79"/>
                      </a:cubicBezTo>
                      <a:cubicBezTo>
                        <a:pt x="44" y="79"/>
                        <a:pt x="44" y="78"/>
                        <a:pt x="44" y="79"/>
                      </a:cubicBezTo>
                      <a:cubicBezTo>
                        <a:pt x="45" y="79"/>
                        <a:pt x="44" y="79"/>
                        <a:pt x="44" y="79"/>
                      </a:cubicBezTo>
                      <a:cubicBezTo>
                        <a:pt x="44" y="79"/>
                        <a:pt x="45" y="79"/>
                        <a:pt x="44" y="79"/>
                      </a:cubicBezTo>
                      <a:cubicBezTo>
                        <a:pt x="45" y="79"/>
                        <a:pt x="45" y="79"/>
                        <a:pt x="45" y="79"/>
                      </a:cubicBezTo>
                      <a:cubicBezTo>
                        <a:pt x="45" y="79"/>
                        <a:pt x="45" y="79"/>
                        <a:pt x="45" y="79"/>
                      </a:cubicBezTo>
                      <a:cubicBezTo>
                        <a:pt x="45" y="78"/>
                        <a:pt x="45" y="79"/>
                        <a:pt x="44" y="78"/>
                      </a:cubicBezTo>
                      <a:cubicBezTo>
                        <a:pt x="45" y="78"/>
                        <a:pt x="45" y="78"/>
                        <a:pt x="45" y="78"/>
                      </a:cubicBezTo>
                      <a:cubicBezTo>
                        <a:pt x="44" y="78"/>
                        <a:pt x="44" y="78"/>
                        <a:pt x="44" y="78"/>
                      </a:cubicBezTo>
                      <a:cubicBezTo>
                        <a:pt x="44" y="78"/>
                        <a:pt x="44" y="78"/>
                        <a:pt x="44" y="78"/>
                      </a:cubicBezTo>
                      <a:cubicBezTo>
                        <a:pt x="44" y="78"/>
                        <a:pt x="44" y="78"/>
                        <a:pt x="44" y="78"/>
                      </a:cubicBezTo>
                      <a:cubicBezTo>
                        <a:pt x="44" y="78"/>
                        <a:pt x="45" y="78"/>
                        <a:pt x="45" y="78"/>
                      </a:cubicBezTo>
                      <a:cubicBezTo>
                        <a:pt x="45" y="78"/>
                        <a:pt x="45" y="78"/>
                        <a:pt x="45" y="78"/>
                      </a:cubicBezTo>
                      <a:cubicBezTo>
                        <a:pt x="45" y="79"/>
                        <a:pt x="45" y="78"/>
                        <a:pt x="46" y="78"/>
                      </a:cubicBezTo>
                      <a:cubicBezTo>
                        <a:pt x="46" y="78"/>
                        <a:pt x="45" y="78"/>
                        <a:pt x="45" y="78"/>
                      </a:cubicBezTo>
                      <a:cubicBezTo>
                        <a:pt x="45" y="78"/>
                        <a:pt x="46" y="78"/>
                        <a:pt x="46" y="78"/>
                      </a:cubicBezTo>
                      <a:cubicBezTo>
                        <a:pt x="46" y="78"/>
                        <a:pt x="45" y="77"/>
                        <a:pt x="45" y="77"/>
                      </a:cubicBezTo>
                      <a:cubicBezTo>
                        <a:pt x="45" y="77"/>
                        <a:pt x="46" y="78"/>
                        <a:pt x="46" y="78"/>
                      </a:cubicBezTo>
                      <a:cubicBezTo>
                        <a:pt x="46" y="77"/>
                        <a:pt x="46" y="77"/>
                        <a:pt x="46" y="77"/>
                      </a:cubicBezTo>
                      <a:cubicBezTo>
                        <a:pt x="46" y="77"/>
                        <a:pt x="47" y="77"/>
                        <a:pt x="47" y="77"/>
                      </a:cubicBezTo>
                      <a:cubicBezTo>
                        <a:pt x="47" y="77"/>
                        <a:pt x="47" y="76"/>
                        <a:pt x="47" y="77"/>
                      </a:cubicBezTo>
                      <a:cubicBezTo>
                        <a:pt x="47" y="77"/>
                        <a:pt x="47" y="77"/>
                        <a:pt x="47" y="78"/>
                      </a:cubicBezTo>
                      <a:cubicBezTo>
                        <a:pt x="47" y="78"/>
                        <a:pt x="47" y="77"/>
                        <a:pt x="47" y="78"/>
                      </a:cubicBezTo>
                      <a:cubicBezTo>
                        <a:pt x="47" y="78"/>
                        <a:pt x="47" y="78"/>
                        <a:pt x="47" y="78"/>
                      </a:cubicBezTo>
                      <a:cubicBezTo>
                        <a:pt x="46" y="78"/>
                        <a:pt x="46" y="78"/>
                        <a:pt x="46" y="78"/>
                      </a:cubicBezTo>
                      <a:cubicBezTo>
                        <a:pt x="46" y="78"/>
                        <a:pt x="46" y="78"/>
                        <a:pt x="47" y="78"/>
                      </a:cubicBezTo>
                      <a:cubicBezTo>
                        <a:pt x="46" y="78"/>
                        <a:pt x="46" y="78"/>
                        <a:pt x="46" y="78"/>
                      </a:cubicBezTo>
                      <a:cubicBezTo>
                        <a:pt x="46" y="79"/>
                        <a:pt x="46" y="79"/>
                        <a:pt x="46" y="79"/>
                      </a:cubicBezTo>
                      <a:cubicBezTo>
                        <a:pt x="46" y="79"/>
                        <a:pt x="47" y="79"/>
                        <a:pt x="46" y="79"/>
                      </a:cubicBezTo>
                      <a:cubicBezTo>
                        <a:pt x="47" y="79"/>
                        <a:pt x="47" y="79"/>
                        <a:pt x="46" y="79"/>
                      </a:cubicBezTo>
                      <a:cubicBezTo>
                        <a:pt x="46" y="79"/>
                        <a:pt x="46" y="79"/>
                        <a:pt x="46" y="79"/>
                      </a:cubicBezTo>
                      <a:cubicBezTo>
                        <a:pt x="46" y="79"/>
                        <a:pt x="46" y="79"/>
                        <a:pt x="46" y="80"/>
                      </a:cubicBezTo>
                      <a:cubicBezTo>
                        <a:pt x="46" y="79"/>
                        <a:pt x="46" y="79"/>
                        <a:pt x="46" y="79"/>
                      </a:cubicBezTo>
                      <a:cubicBezTo>
                        <a:pt x="45" y="79"/>
                        <a:pt x="46" y="79"/>
                        <a:pt x="46" y="79"/>
                      </a:cubicBezTo>
                      <a:cubicBezTo>
                        <a:pt x="45" y="79"/>
                        <a:pt x="45" y="79"/>
                        <a:pt x="45" y="79"/>
                      </a:cubicBezTo>
                      <a:cubicBezTo>
                        <a:pt x="45" y="79"/>
                        <a:pt x="45" y="80"/>
                        <a:pt x="45" y="79"/>
                      </a:cubicBezTo>
                      <a:cubicBezTo>
                        <a:pt x="45" y="80"/>
                        <a:pt x="45" y="80"/>
                        <a:pt x="44" y="80"/>
                      </a:cubicBezTo>
                      <a:close/>
                      <a:moveTo>
                        <a:pt x="46" y="79"/>
                      </a:moveTo>
                      <a:cubicBezTo>
                        <a:pt x="46" y="79"/>
                        <a:pt x="46" y="78"/>
                        <a:pt x="46" y="78"/>
                      </a:cubicBezTo>
                      <a:cubicBezTo>
                        <a:pt x="46" y="78"/>
                        <a:pt x="45" y="78"/>
                        <a:pt x="46" y="78"/>
                      </a:cubicBezTo>
                      <a:cubicBezTo>
                        <a:pt x="46" y="78"/>
                        <a:pt x="46" y="79"/>
                        <a:pt x="46" y="79"/>
                      </a:cubicBezTo>
                      <a:close/>
                      <a:moveTo>
                        <a:pt x="50" y="79"/>
                      </a:moveTo>
                      <a:cubicBezTo>
                        <a:pt x="49" y="80"/>
                        <a:pt x="49" y="79"/>
                        <a:pt x="49" y="79"/>
                      </a:cubicBezTo>
                      <a:cubicBezTo>
                        <a:pt x="49" y="79"/>
                        <a:pt x="49" y="79"/>
                        <a:pt x="50" y="79"/>
                      </a:cubicBezTo>
                      <a:close/>
                      <a:moveTo>
                        <a:pt x="45" y="76"/>
                      </a:moveTo>
                      <a:cubicBezTo>
                        <a:pt x="45" y="77"/>
                        <a:pt x="45" y="76"/>
                        <a:pt x="45" y="77"/>
                      </a:cubicBezTo>
                      <a:cubicBezTo>
                        <a:pt x="45" y="77"/>
                        <a:pt x="44" y="76"/>
                        <a:pt x="44" y="77"/>
                      </a:cubicBezTo>
                      <a:cubicBezTo>
                        <a:pt x="44" y="76"/>
                        <a:pt x="45" y="76"/>
                        <a:pt x="44" y="76"/>
                      </a:cubicBezTo>
                      <a:cubicBezTo>
                        <a:pt x="45" y="76"/>
                        <a:pt x="45" y="76"/>
                        <a:pt x="45" y="76"/>
                      </a:cubicBezTo>
                      <a:cubicBezTo>
                        <a:pt x="46" y="76"/>
                        <a:pt x="46" y="76"/>
                        <a:pt x="46" y="76"/>
                      </a:cubicBezTo>
                      <a:cubicBezTo>
                        <a:pt x="45" y="76"/>
                        <a:pt x="46" y="76"/>
                        <a:pt x="45" y="76"/>
                      </a:cubicBezTo>
                      <a:close/>
                      <a:moveTo>
                        <a:pt x="50" y="82"/>
                      </a:moveTo>
                      <a:cubicBezTo>
                        <a:pt x="50" y="82"/>
                        <a:pt x="50" y="82"/>
                        <a:pt x="50" y="82"/>
                      </a:cubicBezTo>
                      <a:cubicBezTo>
                        <a:pt x="50" y="82"/>
                        <a:pt x="50" y="82"/>
                        <a:pt x="50" y="82"/>
                      </a:cubicBezTo>
                      <a:cubicBezTo>
                        <a:pt x="51" y="82"/>
                        <a:pt x="51" y="82"/>
                        <a:pt x="51" y="82"/>
                      </a:cubicBezTo>
                      <a:cubicBezTo>
                        <a:pt x="51" y="82"/>
                        <a:pt x="50" y="82"/>
                        <a:pt x="50" y="82"/>
                      </a:cubicBezTo>
                      <a:cubicBezTo>
                        <a:pt x="50" y="82"/>
                        <a:pt x="50" y="82"/>
                        <a:pt x="50" y="82"/>
                      </a:cubicBezTo>
                      <a:cubicBezTo>
                        <a:pt x="50" y="82"/>
                        <a:pt x="50" y="82"/>
                        <a:pt x="50" y="82"/>
                      </a:cubicBezTo>
                      <a:cubicBezTo>
                        <a:pt x="50" y="82"/>
                        <a:pt x="50" y="82"/>
                        <a:pt x="50" y="82"/>
                      </a:cubicBezTo>
                      <a:close/>
                      <a:moveTo>
                        <a:pt x="39" y="72"/>
                      </a:moveTo>
                      <a:cubicBezTo>
                        <a:pt x="39" y="72"/>
                        <a:pt x="40" y="72"/>
                        <a:pt x="40" y="72"/>
                      </a:cubicBezTo>
                      <a:cubicBezTo>
                        <a:pt x="40" y="72"/>
                        <a:pt x="40" y="72"/>
                        <a:pt x="40" y="71"/>
                      </a:cubicBezTo>
                      <a:cubicBezTo>
                        <a:pt x="40" y="72"/>
                        <a:pt x="40" y="72"/>
                        <a:pt x="39" y="72"/>
                      </a:cubicBezTo>
                      <a:close/>
                      <a:moveTo>
                        <a:pt x="51" y="83"/>
                      </a:moveTo>
                      <a:cubicBezTo>
                        <a:pt x="51" y="83"/>
                        <a:pt x="51" y="83"/>
                        <a:pt x="51" y="83"/>
                      </a:cubicBezTo>
                      <a:cubicBezTo>
                        <a:pt x="50" y="83"/>
                        <a:pt x="51" y="84"/>
                        <a:pt x="50" y="83"/>
                      </a:cubicBezTo>
                      <a:cubicBezTo>
                        <a:pt x="50" y="83"/>
                        <a:pt x="50" y="83"/>
                        <a:pt x="51" y="83"/>
                      </a:cubicBezTo>
                      <a:cubicBezTo>
                        <a:pt x="51" y="83"/>
                        <a:pt x="50" y="83"/>
                        <a:pt x="50" y="83"/>
                      </a:cubicBezTo>
                      <a:cubicBezTo>
                        <a:pt x="50" y="82"/>
                        <a:pt x="51" y="83"/>
                        <a:pt x="51" y="83"/>
                      </a:cubicBezTo>
                      <a:close/>
                      <a:moveTo>
                        <a:pt x="49" y="82"/>
                      </a:moveTo>
                      <a:cubicBezTo>
                        <a:pt x="49" y="82"/>
                        <a:pt x="49" y="82"/>
                        <a:pt x="49" y="82"/>
                      </a:cubicBezTo>
                      <a:cubicBezTo>
                        <a:pt x="49" y="82"/>
                        <a:pt x="49" y="82"/>
                        <a:pt x="48" y="82"/>
                      </a:cubicBezTo>
                      <a:cubicBezTo>
                        <a:pt x="48" y="82"/>
                        <a:pt x="48" y="82"/>
                        <a:pt x="48" y="81"/>
                      </a:cubicBezTo>
                      <a:cubicBezTo>
                        <a:pt x="48" y="81"/>
                        <a:pt x="48" y="82"/>
                        <a:pt x="49" y="82"/>
                      </a:cubicBezTo>
                      <a:cubicBezTo>
                        <a:pt x="49" y="82"/>
                        <a:pt x="49" y="82"/>
                        <a:pt x="49" y="82"/>
                      </a:cubicBezTo>
                      <a:cubicBezTo>
                        <a:pt x="49" y="82"/>
                        <a:pt x="49" y="82"/>
                        <a:pt x="49" y="82"/>
                      </a:cubicBezTo>
                      <a:cubicBezTo>
                        <a:pt x="49" y="82"/>
                        <a:pt x="49" y="82"/>
                        <a:pt x="49" y="82"/>
                      </a:cubicBezTo>
                      <a:close/>
                      <a:moveTo>
                        <a:pt x="47" y="83"/>
                      </a:moveTo>
                      <a:cubicBezTo>
                        <a:pt x="47" y="83"/>
                        <a:pt x="47" y="84"/>
                        <a:pt x="47" y="84"/>
                      </a:cubicBezTo>
                      <a:cubicBezTo>
                        <a:pt x="47" y="84"/>
                        <a:pt x="48" y="83"/>
                        <a:pt x="47" y="83"/>
                      </a:cubicBezTo>
                      <a:cubicBezTo>
                        <a:pt x="48" y="83"/>
                        <a:pt x="49" y="82"/>
                        <a:pt x="49" y="83"/>
                      </a:cubicBezTo>
                      <a:cubicBezTo>
                        <a:pt x="49" y="84"/>
                        <a:pt x="49" y="83"/>
                        <a:pt x="49" y="83"/>
                      </a:cubicBezTo>
                      <a:cubicBezTo>
                        <a:pt x="49" y="84"/>
                        <a:pt x="48" y="83"/>
                        <a:pt x="48" y="84"/>
                      </a:cubicBezTo>
                      <a:cubicBezTo>
                        <a:pt x="48" y="84"/>
                        <a:pt x="48" y="84"/>
                        <a:pt x="47" y="84"/>
                      </a:cubicBezTo>
                      <a:cubicBezTo>
                        <a:pt x="47" y="84"/>
                        <a:pt x="47" y="84"/>
                        <a:pt x="47" y="84"/>
                      </a:cubicBezTo>
                      <a:cubicBezTo>
                        <a:pt x="47" y="84"/>
                        <a:pt x="48" y="84"/>
                        <a:pt x="48" y="84"/>
                      </a:cubicBezTo>
                      <a:cubicBezTo>
                        <a:pt x="48" y="85"/>
                        <a:pt x="47" y="84"/>
                        <a:pt x="47" y="85"/>
                      </a:cubicBezTo>
                      <a:cubicBezTo>
                        <a:pt x="47" y="85"/>
                        <a:pt x="46" y="85"/>
                        <a:pt x="47" y="86"/>
                      </a:cubicBezTo>
                      <a:cubicBezTo>
                        <a:pt x="47" y="86"/>
                        <a:pt x="46" y="85"/>
                        <a:pt x="46" y="85"/>
                      </a:cubicBezTo>
                      <a:cubicBezTo>
                        <a:pt x="46" y="85"/>
                        <a:pt x="47" y="85"/>
                        <a:pt x="47" y="84"/>
                      </a:cubicBezTo>
                      <a:cubicBezTo>
                        <a:pt x="47" y="84"/>
                        <a:pt x="47" y="84"/>
                        <a:pt x="47" y="84"/>
                      </a:cubicBezTo>
                      <a:cubicBezTo>
                        <a:pt x="47" y="84"/>
                        <a:pt x="47" y="84"/>
                        <a:pt x="47" y="84"/>
                      </a:cubicBezTo>
                      <a:cubicBezTo>
                        <a:pt x="47" y="84"/>
                        <a:pt x="47" y="84"/>
                        <a:pt x="47" y="84"/>
                      </a:cubicBezTo>
                      <a:cubicBezTo>
                        <a:pt x="47" y="84"/>
                        <a:pt x="47" y="84"/>
                        <a:pt x="47" y="84"/>
                      </a:cubicBezTo>
                      <a:cubicBezTo>
                        <a:pt x="47" y="84"/>
                        <a:pt x="47" y="84"/>
                        <a:pt x="47" y="84"/>
                      </a:cubicBezTo>
                      <a:cubicBezTo>
                        <a:pt x="47" y="85"/>
                        <a:pt x="46" y="84"/>
                        <a:pt x="46" y="84"/>
                      </a:cubicBezTo>
                      <a:cubicBezTo>
                        <a:pt x="45" y="83"/>
                        <a:pt x="46" y="84"/>
                        <a:pt x="47" y="83"/>
                      </a:cubicBezTo>
                      <a:close/>
                      <a:moveTo>
                        <a:pt x="45" y="82"/>
                      </a:moveTo>
                      <a:cubicBezTo>
                        <a:pt x="45" y="82"/>
                        <a:pt x="45" y="82"/>
                        <a:pt x="45" y="83"/>
                      </a:cubicBezTo>
                      <a:cubicBezTo>
                        <a:pt x="45" y="83"/>
                        <a:pt x="45" y="83"/>
                        <a:pt x="45" y="83"/>
                      </a:cubicBezTo>
                      <a:cubicBezTo>
                        <a:pt x="45" y="83"/>
                        <a:pt x="45" y="83"/>
                        <a:pt x="45" y="83"/>
                      </a:cubicBezTo>
                      <a:cubicBezTo>
                        <a:pt x="45" y="83"/>
                        <a:pt x="45" y="83"/>
                        <a:pt x="46" y="84"/>
                      </a:cubicBezTo>
                      <a:cubicBezTo>
                        <a:pt x="46" y="84"/>
                        <a:pt x="45" y="84"/>
                        <a:pt x="45" y="83"/>
                      </a:cubicBezTo>
                      <a:cubicBezTo>
                        <a:pt x="45" y="83"/>
                        <a:pt x="45" y="83"/>
                        <a:pt x="45" y="83"/>
                      </a:cubicBezTo>
                      <a:cubicBezTo>
                        <a:pt x="45" y="83"/>
                        <a:pt x="45" y="83"/>
                        <a:pt x="44" y="83"/>
                      </a:cubicBezTo>
                      <a:cubicBezTo>
                        <a:pt x="44" y="82"/>
                        <a:pt x="45" y="82"/>
                        <a:pt x="45" y="82"/>
                      </a:cubicBezTo>
                      <a:close/>
                      <a:moveTo>
                        <a:pt x="46" y="81"/>
                      </a:moveTo>
                      <a:cubicBezTo>
                        <a:pt x="46" y="81"/>
                        <a:pt x="46" y="81"/>
                        <a:pt x="46" y="82"/>
                      </a:cubicBezTo>
                      <a:cubicBezTo>
                        <a:pt x="46" y="81"/>
                        <a:pt x="46" y="81"/>
                        <a:pt x="45" y="81"/>
                      </a:cubicBezTo>
                      <a:cubicBezTo>
                        <a:pt x="45" y="81"/>
                        <a:pt x="45" y="81"/>
                        <a:pt x="46" y="81"/>
                      </a:cubicBezTo>
                      <a:close/>
                      <a:moveTo>
                        <a:pt x="45" y="82"/>
                      </a:moveTo>
                      <a:cubicBezTo>
                        <a:pt x="44" y="81"/>
                        <a:pt x="45" y="82"/>
                        <a:pt x="45" y="81"/>
                      </a:cubicBezTo>
                      <a:cubicBezTo>
                        <a:pt x="45" y="81"/>
                        <a:pt x="45" y="82"/>
                        <a:pt x="45" y="82"/>
                      </a:cubicBezTo>
                      <a:cubicBezTo>
                        <a:pt x="45" y="82"/>
                        <a:pt x="45" y="82"/>
                        <a:pt x="45" y="82"/>
                      </a:cubicBezTo>
                      <a:close/>
                      <a:moveTo>
                        <a:pt x="45" y="81"/>
                      </a:moveTo>
                      <a:cubicBezTo>
                        <a:pt x="45" y="81"/>
                        <a:pt x="45" y="81"/>
                        <a:pt x="45" y="81"/>
                      </a:cubicBezTo>
                      <a:cubicBezTo>
                        <a:pt x="45" y="81"/>
                        <a:pt x="45" y="81"/>
                        <a:pt x="45" y="81"/>
                      </a:cubicBezTo>
                      <a:cubicBezTo>
                        <a:pt x="44" y="81"/>
                        <a:pt x="45" y="81"/>
                        <a:pt x="45" y="81"/>
                      </a:cubicBezTo>
                      <a:cubicBezTo>
                        <a:pt x="45" y="81"/>
                        <a:pt x="45" y="81"/>
                        <a:pt x="45" y="81"/>
                      </a:cubicBezTo>
                      <a:close/>
                      <a:moveTo>
                        <a:pt x="46" y="82"/>
                      </a:moveTo>
                      <a:cubicBezTo>
                        <a:pt x="46" y="83"/>
                        <a:pt x="46" y="83"/>
                        <a:pt x="46" y="83"/>
                      </a:cubicBezTo>
                      <a:cubicBezTo>
                        <a:pt x="47" y="83"/>
                        <a:pt x="46" y="83"/>
                        <a:pt x="46" y="83"/>
                      </a:cubicBezTo>
                      <a:lnTo>
                        <a:pt x="46" y="82"/>
                      </a:lnTo>
                      <a:close/>
                      <a:moveTo>
                        <a:pt x="43" y="81"/>
                      </a:moveTo>
                      <a:cubicBezTo>
                        <a:pt x="43" y="82"/>
                        <a:pt x="43" y="82"/>
                        <a:pt x="43" y="82"/>
                      </a:cubicBezTo>
                      <a:cubicBezTo>
                        <a:pt x="43" y="82"/>
                        <a:pt x="43" y="82"/>
                        <a:pt x="43" y="81"/>
                      </a:cubicBezTo>
                      <a:cubicBezTo>
                        <a:pt x="43" y="81"/>
                        <a:pt x="43" y="81"/>
                        <a:pt x="44" y="81"/>
                      </a:cubicBezTo>
                      <a:cubicBezTo>
                        <a:pt x="44" y="81"/>
                        <a:pt x="44" y="82"/>
                        <a:pt x="43" y="81"/>
                      </a:cubicBezTo>
                      <a:close/>
                      <a:moveTo>
                        <a:pt x="46" y="86"/>
                      </a:moveTo>
                      <a:cubicBezTo>
                        <a:pt x="46" y="86"/>
                        <a:pt x="46" y="86"/>
                        <a:pt x="46" y="86"/>
                      </a:cubicBezTo>
                      <a:cubicBezTo>
                        <a:pt x="46" y="86"/>
                        <a:pt x="46" y="87"/>
                        <a:pt x="46" y="86"/>
                      </a:cubicBezTo>
                      <a:cubicBezTo>
                        <a:pt x="46" y="87"/>
                        <a:pt x="46" y="87"/>
                        <a:pt x="46" y="87"/>
                      </a:cubicBezTo>
                      <a:cubicBezTo>
                        <a:pt x="45" y="87"/>
                        <a:pt x="46" y="87"/>
                        <a:pt x="46" y="86"/>
                      </a:cubicBezTo>
                      <a:close/>
                      <a:moveTo>
                        <a:pt x="46" y="87"/>
                      </a:moveTo>
                      <a:cubicBezTo>
                        <a:pt x="46" y="87"/>
                        <a:pt x="47" y="88"/>
                        <a:pt x="47" y="88"/>
                      </a:cubicBezTo>
                      <a:cubicBezTo>
                        <a:pt x="47" y="88"/>
                        <a:pt x="47" y="88"/>
                        <a:pt x="46" y="87"/>
                      </a:cubicBezTo>
                      <a:close/>
                      <a:moveTo>
                        <a:pt x="39" y="83"/>
                      </a:moveTo>
                      <a:cubicBezTo>
                        <a:pt x="39" y="84"/>
                        <a:pt x="39" y="84"/>
                        <a:pt x="39" y="84"/>
                      </a:cubicBezTo>
                      <a:cubicBezTo>
                        <a:pt x="39" y="83"/>
                        <a:pt x="39" y="84"/>
                        <a:pt x="39" y="83"/>
                      </a:cubicBezTo>
                      <a:cubicBezTo>
                        <a:pt x="39" y="83"/>
                        <a:pt x="39" y="84"/>
                        <a:pt x="39" y="83"/>
                      </a:cubicBezTo>
                      <a:cubicBezTo>
                        <a:pt x="39" y="84"/>
                        <a:pt x="39" y="84"/>
                        <a:pt x="39" y="83"/>
                      </a:cubicBezTo>
                      <a:close/>
                      <a:moveTo>
                        <a:pt x="39" y="84"/>
                      </a:moveTo>
                      <a:cubicBezTo>
                        <a:pt x="39" y="85"/>
                        <a:pt x="38" y="84"/>
                        <a:pt x="39" y="84"/>
                      </a:cubicBezTo>
                      <a:cubicBezTo>
                        <a:pt x="39" y="84"/>
                        <a:pt x="38" y="84"/>
                        <a:pt x="38" y="84"/>
                      </a:cubicBezTo>
                      <a:cubicBezTo>
                        <a:pt x="38" y="84"/>
                        <a:pt x="38" y="84"/>
                        <a:pt x="38" y="84"/>
                      </a:cubicBezTo>
                      <a:cubicBezTo>
                        <a:pt x="38" y="84"/>
                        <a:pt x="38" y="83"/>
                        <a:pt x="38" y="83"/>
                      </a:cubicBezTo>
                      <a:cubicBezTo>
                        <a:pt x="38" y="83"/>
                        <a:pt x="38" y="83"/>
                        <a:pt x="38" y="83"/>
                      </a:cubicBezTo>
                      <a:cubicBezTo>
                        <a:pt x="38" y="83"/>
                        <a:pt x="38" y="83"/>
                        <a:pt x="38" y="83"/>
                      </a:cubicBezTo>
                      <a:cubicBezTo>
                        <a:pt x="38" y="83"/>
                        <a:pt x="39" y="83"/>
                        <a:pt x="39" y="84"/>
                      </a:cubicBezTo>
                      <a:cubicBezTo>
                        <a:pt x="39" y="84"/>
                        <a:pt x="39" y="84"/>
                        <a:pt x="39" y="84"/>
                      </a:cubicBezTo>
                      <a:cubicBezTo>
                        <a:pt x="39" y="84"/>
                        <a:pt x="39" y="84"/>
                        <a:pt x="39" y="84"/>
                      </a:cubicBezTo>
                      <a:cubicBezTo>
                        <a:pt x="39" y="84"/>
                        <a:pt x="39" y="84"/>
                        <a:pt x="39" y="84"/>
                      </a:cubicBezTo>
                      <a:close/>
                      <a:moveTo>
                        <a:pt x="40" y="90"/>
                      </a:moveTo>
                      <a:cubicBezTo>
                        <a:pt x="39" y="90"/>
                        <a:pt x="39" y="90"/>
                        <a:pt x="39" y="90"/>
                      </a:cubicBezTo>
                      <a:cubicBezTo>
                        <a:pt x="39" y="91"/>
                        <a:pt x="38" y="91"/>
                        <a:pt x="39" y="90"/>
                      </a:cubicBezTo>
                      <a:cubicBezTo>
                        <a:pt x="39" y="90"/>
                        <a:pt x="38" y="90"/>
                        <a:pt x="38" y="90"/>
                      </a:cubicBezTo>
                      <a:cubicBezTo>
                        <a:pt x="38" y="90"/>
                        <a:pt x="39" y="90"/>
                        <a:pt x="39" y="90"/>
                      </a:cubicBezTo>
                      <a:cubicBezTo>
                        <a:pt x="39" y="90"/>
                        <a:pt x="39" y="89"/>
                        <a:pt x="39" y="89"/>
                      </a:cubicBezTo>
                      <a:cubicBezTo>
                        <a:pt x="39" y="89"/>
                        <a:pt x="39" y="90"/>
                        <a:pt x="39" y="90"/>
                      </a:cubicBezTo>
                      <a:cubicBezTo>
                        <a:pt x="39" y="90"/>
                        <a:pt x="39" y="90"/>
                        <a:pt x="40" y="90"/>
                      </a:cubicBezTo>
                      <a:close/>
                      <a:moveTo>
                        <a:pt x="39" y="90"/>
                      </a:moveTo>
                      <a:cubicBezTo>
                        <a:pt x="39" y="90"/>
                        <a:pt x="38" y="90"/>
                        <a:pt x="39" y="90"/>
                      </a:cubicBezTo>
                      <a:cubicBezTo>
                        <a:pt x="39" y="90"/>
                        <a:pt x="39" y="90"/>
                        <a:pt x="39" y="90"/>
                      </a:cubicBezTo>
                      <a:close/>
                      <a:moveTo>
                        <a:pt x="40" y="92"/>
                      </a:moveTo>
                      <a:cubicBezTo>
                        <a:pt x="40" y="91"/>
                        <a:pt x="40" y="91"/>
                        <a:pt x="41" y="91"/>
                      </a:cubicBezTo>
                      <a:cubicBezTo>
                        <a:pt x="41" y="92"/>
                        <a:pt x="41" y="92"/>
                        <a:pt x="41" y="92"/>
                      </a:cubicBezTo>
                      <a:cubicBezTo>
                        <a:pt x="41" y="92"/>
                        <a:pt x="41" y="92"/>
                        <a:pt x="41" y="92"/>
                      </a:cubicBezTo>
                      <a:cubicBezTo>
                        <a:pt x="41" y="92"/>
                        <a:pt x="40" y="92"/>
                        <a:pt x="40" y="92"/>
                      </a:cubicBezTo>
                      <a:cubicBezTo>
                        <a:pt x="40" y="92"/>
                        <a:pt x="40" y="92"/>
                        <a:pt x="40" y="92"/>
                      </a:cubicBezTo>
                      <a:close/>
                      <a:moveTo>
                        <a:pt x="40" y="92"/>
                      </a:moveTo>
                      <a:cubicBezTo>
                        <a:pt x="39" y="92"/>
                        <a:pt x="40" y="92"/>
                        <a:pt x="40" y="92"/>
                      </a:cubicBezTo>
                      <a:cubicBezTo>
                        <a:pt x="40" y="92"/>
                        <a:pt x="39" y="92"/>
                        <a:pt x="40" y="93"/>
                      </a:cubicBezTo>
                      <a:cubicBezTo>
                        <a:pt x="40" y="93"/>
                        <a:pt x="39" y="92"/>
                        <a:pt x="39" y="93"/>
                      </a:cubicBezTo>
                      <a:cubicBezTo>
                        <a:pt x="39" y="92"/>
                        <a:pt x="40" y="93"/>
                        <a:pt x="40" y="92"/>
                      </a:cubicBezTo>
                      <a:close/>
                      <a:moveTo>
                        <a:pt x="36" y="94"/>
                      </a:moveTo>
                      <a:cubicBezTo>
                        <a:pt x="36" y="94"/>
                        <a:pt x="36" y="94"/>
                        <a:pt x="36" y="95"/>
                      </a:cubicBezTo>
                      <a:cubicBezTo>
                        <a:pt x="35" y="94"/>
                        <a:pt x="36" y="94"/>
                        <a:pt x="36" y="94"/>
                      </a:cubicBezTo>
                      <a:cubicBezTo>
                        <a:pt x="35" y="95"/>
                        <a:pt x="35" y="95"/>
                        <a:pt x="34" y="96"/>
                      </a:cubicBezTo>
                      <a:cubicBezTo>
                        <a:pt x="34" y="96"/>
                        <a:pt x="34" y="96"/>
                        <a:pt x="34" y="96"/>
                      </a:cubicBezTo>
                      <a:cubicBezTo>
                        <a:pt x="34" y="96"/>
                        <a:pt x="34" y="96"/>
                        <a:pt x="34" y="96"/>
                      </a:cubicBezTo>
                      <a:cubicBezTo>
                        <a:pt x="34" y="96"/>
                        <a:pt x="34" y="96"/>
                        <a:pt x="34" y="96"/>
                      </a:cubicBezTo>
                      <a:cubicBezTo>
                        <a:pt x="34" y="96"/>
                        <a:pt x="34" y="96"/>
                        <a:pt x="33" y="96"/>
                      </a:cubicBezTo>
                      <a:cubicBezTo>
                        <a:pt x="33" y="96"/>
                        <a:pt x="34" y="96"/>
                        <a:pt x="34" y="97"/>
                      </a:cubicBezTo>
                      <a:cubicBezTo>
                        <a:pt x="33" y="97"/>
                        <a:pt x="33" y="97"/>
                        <a:pt x="33" y="96"/>
                      </a:cubicBezTo>
                      <a:cubicBezTo>
                        <a:pt x="33" y="97"/>
                        <a:pt x="33" y="97"/>
                        <a:pt x="33" y="97"/>
                      </a:cubicBezTo>
                      <a:cubicBezTo>
                        <a:pt x="33" y="96"/>
                        <a:pt x="33" y="96"/>
                        <a:pt x="33" y="96"/>
                      </a:cubicBezTo>
                      <a:cubicBezTo>
                        <a:pt x="33" y="96"/>
                        <a:pt x="33" y="96"/>
                        <a:pt x="33" y="96"/>
                      </a:cubicBezTo>
                      <a:cubicBezTo>
                        <a:pt x="34" y="96"/>
                        <a:pt x="34" y="96"/>
                        <a:pt x="34" y="95"/>
                      </a:cubicBezTo>
                      <a:cubicBezTo>
                        <a:pt x="34" y="95"/>
                        <a:pt x="34" y="95"/>
                        <a:pt x="34" y="95"/>
                      </a:cubicBezTo>
                      <a:cubicBezTo>
                        <a:pt x="34" y="95"/>
                        <a:pt x="34" y="95"/>
                        <a:pt x="34" y="95"/>
                      </a:cubicBezTo>
                      <a:cubicBezTo>
                        <a:pt x="34" y="95"/>
                        <a:pt x="34" y="95"/>
                        <a:pt x="35" y="95"/>
                      </a:cubicBezTo>
                      <a:cubicBezTo>
                        <a:pt x="34" y="95"/>
                        <a:pt x="35" y="95"/>
                        <a:pt x="35" y="94"/>
                      </a:cubicBezTo>
                      <a:cubicBezTo>
                        <a:pt x="36" y="94"/>
                        <a:pt x="36" y="93"/>
                        <a:pt x="36" y="93"/>
                      </a:cubicBezTo>
                      <a:cubicBezTo>
                        <a:pt x="37" y="93"/>
                        <a:pt x="36" y="92"/>
                        <a:pt x="37" y="93"/>
                      </a:cubicBezTo>
                      <a:cubicBezTo>
                        <a:pt x="37" y="93"/>
                        <a:pt x="37" y="93"/>
                        <a:pt x="37" y="92"/>
                      </a:cubicBezTo>
                      <a:cubicBezTo>
                        <a:pt x="38" y="92"/>
                        <a:pt x="38" y="92"/>
                        <a:pt x="39" y="91"/>
                      </a:cubicBezTo>
                      <a:cubicBezTo>
                        <a:pt x="39" y="92"/>
                        <a:pt x="37" y="93"/>
                        <a:pt x="37" y="94"/>
                      </a:cubicBezTo>
                      <a:cubicBezTo>
                        <a:pt x="36" y="94"/>
                        <a:pt x="36" y="94"/>
                        <a:pt x="36" y="94"/>
                      </a:cubicBezTo>
                      <a:close/>
                      <a:moveTo>
                        <a:pt x="38" y="91"/>
                      </a:moveTo>
                      <a:cubicBezTo>
                        <a:pt x="38" y="91"/>
                        <a:pt x="38" y="91"/>
                        <a:pt x="38" y="91"/>
                      </a:cubicBezTo>
                      <a:cubicBezTo>
                        <a:pt x="38" y="91"/>
                        <a:pt x="38" y="91"/>
                        <a:pt x="38" y="91"/>
                      </a:cubicBezTo>
                      <a:cubicBezTo>
                        <a:pt x="38" y="90"/>
                        <a:pt x="38" y="90"/>
                        <a:pt x="38" y="90"/>
                      </a:cubicBezTo>
                      <a:cubicBezTo>
                        <a:pt x="38" y="90"/>
                        <a:pt x="38" y="91"/>
                        <a:pt x="38" y="91"/>
                      </a:cubicBezTo>
                      <a:close/>
                      <a:moveTo>
                        <a:pt x="33" y="99"/>
                      </a:moveTo>
                      <a:cubicBezTo>
                        <a:pt x="34" y="98"/>
                        <a:pt x="35" y="98"/>
                        <a:pt x="36" y="97"/>
                      </a:cubicBezTo>
                      <a:cubicBezTo>
                        <a:pt x="35" y="98"/>
                        <a:pt x="34" y="98"/>
                        <a:pt x="33" y="99"/>
                      </a:cubicBezTo>
                      <a:close/>
                      <a:moveTo>
                        <a:pt x="29" y="100"/>
                      </a:moveTo>
                      <a:cubicBezTo>
                        <a:pt x="28" y="99"/>
                        <a:pt x="29" y="99"/>
                        <a:pt x="28" y="99"/>
                      </a:cubicBezTo>
                      <a:cubicBezTo>
                        <a:pt x="29" y="99"/>
                        <a:pt x="29" y="99"/>
                        <a:pt x="29" y="99"/>
                      </a:cubicBezTo>
                      <a:cubicBezTo>
                        <a:pt x="29" y="99"/>
                        <a:pt x="29" y="99"/>
                        <a:pt x="29" y="99"/>
                      </a:cubicBezTo>
                      <a:cubicBezTo>
                        <a:pt x="29" y="99"/>
                        <a:pt x="29" y="99"/>
                        <a:pt x="29" y="99"/>
                      </a:cubicBezTo>
                      <a:cubicBezTo>
                        <a:pt x="29" y="99"/>
                        <a:pt x="29" y="99"/>
                        <a:pt x="29" y="99"/>
                      </a:cubicBezTo>
                      <a:cubicBezTo>
                        <a:pt x="29" y="99"/>
                        <a:pt x="29" y="99"/>
                        <a:pt x="29" y="99"/>
                      </a:cubicBezTo>
                      <a:cubicBezTo>
                        <a:pt x="29" y="99"/>
                        <a:pt x="29" y="99"/>
                        <a:pt x="29" y="100"/>
                      </a:cubicBezTo>
                      <a:close/>
                      <a:moveTo>
                        <a:pt x="28" y="105"/>
                      </a:moveTo>
                      <a:cubicBezTo>
                        <a:pt x="28" y="106"/>
                        <a:pt x="27" y="105"/>
                        <a:pt x="27" y="106"/>
                      </a:cubicBezTo>
                      <a:cubicBezTo>
                        <a:pt x="27" y="106"/>
                        <a:pt x="27" y="106"/>
                        <a:pt x="27" y="105"/>
                      </a:cubicBezTo>
                      <a:cubicBezTo>
                        <a:pt x="27" y="105"/>
                        <a:pt x="27" y="105"/>
                        <a:pt x="27" y="105"/>
                      </a:cubicBezTo>
                      <a:cubicBezTo>
                        <a:pt x="27" y="105"/>
                        <a:pt x="27" y="105"/>
                        <a:pt x="27" y="105"/>
                      </a:cubicBezTo>
                      <a:cubicBezTo>
                        <a:pt x="28" y="105"/>
                        <a:pt x="28" y="105"/>
                        <a:pt x="28" y="105"/>
                      </a:cubicBezTo>
                      <a:cubicBezTo>
                        <a:pt x="28" y="105"/>
                        <a:pt x="28" y="105"/>
                        <a:pt x="28" y="105"/>
                      </a:cubicBezTo>
                      <a:cubicBezTo>
                        <a:pt x="28" y="105"/>
                        <a:pt x="28" y="105"/>
                        <a:pt x="28" y="105"/>
                      </a:cubicBezTo>
                      <a:cubicBezTo>
                        <a:pt x="28" y="105"/>
                        <a:pt x="28" y="105"/>
                        <a:pt x="28" y="105"/>
                      </a:cubicBezTo>
                      <a:cubicBezTo>
                        <a:pt x="28" y="106"/>
                        <a:pt x="28" y="105"/>
                        <a:pt x="28" y="105"/>
                      </a:cubicBezTo>
                      <a:close/>
                      <a:moveTo>
                        <a:pt x="22" y="112"/>
                      </a:moveTo>
                      <a:cubicBezTo>
                        <a:pt x="22" y="112"/>
                        <a:pt x="22" y="111"/>
                        <a:pt x="23" y="111"/>
                      </a:cubicBezTo>
                      <a:cubicBezTo>
                        <a:pt x="23" y="111"/>
                        <a:pt x="23" y="111"/>
                        <a:pt x="23" y="111"/>
                      </a:cubicBezTo>
                      <a:cubicBezTo>
                        <a:pt x="23" y="111"/>
                        <a:pt x="23" y="111"/>
                        <a:pt x="23" y="110"/>
                      </a:cubicBezTo>
                      <a:cubicBezTo>
                        <a:pt x="23" y="110"/>
                        <a:pt x="23" y="111"/>
                        <a:pt x="23" y="111"/>
                      </a:cubicBezTo>
                      <a:cubicBezTo>
                        <a:pt x="23" y="110"/>
                        <a:pt x="23" y="110"/>
                        <a:pt x="23" y="110"/>
                      </a:cubicBezTo>
                      <a:cubicBezTo>
                        <a:pt x="23" y="110"/>
                        <a:pt x="23" y="111"/>
                        <a:pt x="23" y="110"/>
                      </a:cubicBezTo>
                      <a:cubicBezTo>
                        <a:pt x="24" y="110"/>
                        <a:pt x="23" y="108"/>
                        <a:pt x="24" y="108"/>
                      </a:cubicBezTo>
                      <a:cubicBezTo>
                        <a:pt x="24" y="108"/>
                        <a:pt x="24" y="109"/>
                        <a:pt x="24" y="108"/>
                      </a:cubicBezTo>
                      <a:cubicBezTo>
                        <a:pt x="24" y="108"/>
                        <a:pt x="24" y="109"/>
                        <a:pt x="24" y="109"/>
                      </a:cubicBezTo>
                      <a:cubicBezTo>
                        <a:pt x="24" y="109"/>
                        <a:pt x="25" y="108"/>
                        <a:pt x="25" y="109"/>
                      </a:cubicBezTo>
                      <a:cubicBezTo>
                        <a:pt x="25" y="109"/>
                        <a:pt x="25" y="108"/>
                        <a:pt x="25" y="108"/>
                      </a:cubicBezTo>
                      <a:cubicBezTo>
                        <a:pt x="25" y="108"/>
                        <a:pt x="25" y="109"/>
                        <a:pt x="26" y="108"/>
                      </a:cubicBezTo>
                      <a:cubicBezTo>
                        <a:pt x="26" y="109"/>
                        <a:pt x="25" y="109"/>
                        <a:pt x="26" y="109"/>
                      </a:cubicBezTo>
                      <a:cubicBezTo>
                        <a:pt x="25" y="109"/>
                        <a:pt x="25" y="109"/>
                        <a:pt x="25" y="109"/>
                      </a:cubicBezTo>
                      <a:cubicBezTo>
                        <a:pt x="25" y="109"/>
                        <a:pt x="25" y="109"/>
                        <a:pt x="24" y="109"/>
                      </a:cubicBezTo>
                      <a:cubicBezTo>
                        <a:pt x="24" y="109"/>
                        <a:pt x="25" y="110"/>
                        <a:pt x="24" y="109"/>
                      </a:cubicBezTo>
                      <a:cubicBezTo>
                        <a:pt x="24" y="109"/>
                        <a:pt x="25" y="110"/>
                        <a:pt x="25" y="110"/>
                      </a:cubicBezTo>
                      <a:cubicBezTo>
                        <a:pt x="25" y="110"/>
                        <a:pt x="25" y="110"/>
                        <a:pt x="25" y="110"/>
                      </a:cubicBezTo>
                      <a:cubicBezTo>
                        <a:pt x="24" y="110"/>
                        <a:pt x="24" y="109"/>
                        <a:pt x="24" y="110"/>
                      </a:cubicBezTo>
                      <a:cubicBezTo>
                        <a:pt x="24" y="110"/>
                        <a:pt x="24" y="110"/>
                        <a:pt x="24" y="109"/>
                      </a:cubicBezTo>
                      <a:cubicBezTo>
                        <a:pt x="24" y="109"/>
                        <a:pt x="24" y="110"/>
                        <a:pt x="24" y="110"/>
                      </a:cubicBezTo>
                      <a:cubicBezTo>
                        <a:pt x="24" y="110"/>
                        <a:pt x="24" y="110"/>
                        <a:pt x="24" y="110"/>
                      </a:cubicBezTo>
                      <a:cubicBezTo>
                        <a:pt x="23" y="110"/>
                        <a:pt x="24" y="110"/>
                        <a:pt x="24" y="110"/>
                      </a:cubicBezTo>
                      <a:cubicBezTo>
                        <a:pt x="24" y="110"/>
                        <a:pt x="23" y="110"/>
                        <a:pt x="23" y="111"/>
                      </a:cubicBezTo>
                      <a:cubicBezTo>
                        <a:pt x="24" y="111"/>
                        <a:pt x="24" y="111"/>
                        <a:pt x="24" y="111"/>
                      </a:cubicBezTo>
                      <a:cubicBezTo>
                        <a:pt x="24" y="111"/>
                        <a:pt x="23" y="111"/>
                        <a:pt x="23" y="111"/>
                      </a:cubicBezTo>
                      <a:cubicBezTo>
                        <a:pt x="23" y="111"/>
                        <a:pt x="23" y="111"/>
                        <a:pt x="23" y="111"/>
                      </a:cubicBezTo>
                      <a:cubicBezTo>
                        <a:pt x="23" y="111"/>
                        <a:pt x="22" y="111"/>
                        <a:pt x="23" y="112"/>
                      </a:cubicBezTo>
                      <a:cubicBezTo>
                        <a:pt x="23" y="112"/>
                        <a:pt x="23" y="112"/>
                        <a:pt x="23" y="112"/>
                      </a:cubicBezTo>
                      <a:cubicBezTo>
                        <a:pt x="24" y="112"/>
                        <a:pt x="23" y="112"/>
                        <a:pt x="23" y="112"/>
                      </a:cubicBezTo>
                      <a:cubicBezTo>
                        <a:pt x="23" y="112"/>
                        <a:pt x="23" y="112"/>
                        <a:pt x="23" y="112"/>
                      </a:cubicBezTo>
                      <a:cubicBezTo>
                        <a:pt x="23" y="113"/>
                        <a:pt x="23" y="113"/>
                        <a:pt x="22" y="113"/>
                      </a:cubicBezTo>
                      <a:cubicBezTo>
                        <a:pt x="22" y="113"/>
                        <a:pt x="22" y="113"/>
                        <a:pt x="22" y="113"/>
                      </a:cubicBezTo>
                      <a:cubicBezTo>
                        <a:pt x="22" y="113"/>
                        <a:pt x="23" y="113"/>
                        <a:pt x="23" y="113"/>
                      </a:cubicBezTo>
                      <a:cubicBezTo>
                        <a:pt x="22" y="113"/>
                        <a:pt x="22" y="113"/>
                        <a:pt x="22" y="113"/>
                      </a:cubicBezTo>
                      <a:cubicBezTo>
                        <a:pt x="22" y="112"/>
                        <a:pt x="22" y="112"/>
                        <a:pt x="22" y="112"/>
                      </a:cubicBezTo>
                      <a:cubicBezTo>
                        <a:pt x="22" y="112"/>
                        <a:pt x="22" y="112"/>
                        <a:pt x="22" y="112"/>
                      </a:cubicBezTo>
                      <a:cubicBezTo>
                        <a:pt x="22" y="112"/>
                        <a:pt x="22" y="112"/>
                        <a:pt x="22" y="112"/>
                      </a:cubicBezTo>
                      <a:close/>
                      <a:moveTo>
                        <a:pt x="24" y="107"/>
                      </a:moveTo>
                      <a:cubicBezTo>
                        <a:pt x="24" y="107"/>
                        <a:pt x="23" y="107"/>
                        <a:pt x="23" y="107"/>
                      </a:cubicBezTo>
                      <a:cubicBezTo>
                        <a:pt x="23" y="107"/>
                        <a:pt x="24" y="107"/>
                        <a:pt x="24" y="107"/>
                      </a:cubicBezTo>
                      <a:close/>
                      <a:moveTo>
                        <a:pt x="23" y="108"/>
                      </a:moveTo>
                      <a:cubicBezTo>
                        <a:pt x="23" y="108"/>
                        <a:pt x="23" y="108"/>
                        <a:pt x="23" y="108"/>
                      </a:cubicBezTo>
                      <a:cubicBezTo>
                        <a:pt x="22" y="107"/>
                        <a:pt x="23" y="108"/>
                        <a:pt x="23" y="108"/>
                      </a:cubicBezTo>
                      <a:close/>
                      <a:moveTo>
                        <a:pt x="22" y="107"/>
                      </a:moveTo>
                      <a:cubicBezTo>
                        <a:pt x="22" y="107"/>
                        <a:pt x="22" y="108"/>
                        <a:pt x="22" y="108"/>
                      </a:cubicBezTo>
                      <a:cubicBezTo>
                        <a:pt x="21" y="108"/>
                        <a:pt x="22" y="107"/>
                        <a:pt x="22" y="107"/>
                      </a:cubicBezTo>
                      <a:close/>
                      <a:moveTo>
                        <a:pt x="21" y="115"/>
                      </a:moveTo>
                      <a:cubicBezTo>
                        <a:pt x="20" y="115"/>
                        <a:pt x="21" y="115"/>
                        <a:pt x="21" y="115"/>
                      </a:cubicBezTo>
                      <a:cubicBezTo>
                        <a:pt x="21" y="115"/>
                        <a:pt x="21" y="115"/>
                        <a:pt x="21" y="115"/>
                      </a:cubicBezTo>
                      <a:close/>
                      <a:moveTo>
                        <a:pt x="16" y="112"/>
                      </a:moveTo>
                      <a:cubicBezTo>
                        <a:pt x="16" y="112"/>
                        <a:pt x="16" y="112"/>
                        <a:pt x="16" y="112"/>
                      </a:cubicBezTo>
                      <a:cubicBezTo>
                        <a:pt x="16" y="112"/>
                        <a:pt x="16" y="112"/>
                        <a:pt x="16" y="112"/>
                      </a:cubicBezTo>
                      <a:cubicBezTo>
                        <a:pt x="16" y="112"/>
                        <a:pt x="16" y="112"/>
                        <a:pt x="17" y="112"/>
                      </a:cubicBezTo>
                      <a:cubicBezTo>
                        <a:pt x="16" y="112"/>
                        <a:pt x="16" y="112"/>
                        <a:pt x="16" y="112"/>
                      </a:cubicBezTo>
                      <a:close/>
                      <a:moveTo>
                        <a:pt x="16" y="113"/>
                      </a:moveTo>
                      <a:cubicBezTo>
                        <a:pt x="16" y="113"/>
                        <a:pt x="16" y="113"/>
                        <a:pt x="16" y="113"/>
                      </a:cubicBezTo>
                      <a:cubicBezTo>
                        <a:pt x="16" y="112"/>
                        <a:pt x="16" y="113"/>
                        <a:pt x="16" y="113"/>
                      </a:cubicBezTo>
                      <a:cubicBezTo>
                        <a:pt x="15" y="112"/>
                        <a:pt x="16" y="112"/>
                        <a:pt x="16" y="112"/>
                      </a:cubicBezTo>
                      <a:cubicBezTo>
                        <a:pt x="16" y="113"/>
                        <a:pt x="16" y="113"/>
                        <a:pt x="16" y="113"/>
                      </a:cubicBezTo>
                      <a:close/>
                      <a:moveTo>
                        <a:pt x="7" y="112"/>
                      </a:moveTo>
                      <a:cubicBezTo>
                        <a:pt x="7" y="112"/>
                        <a:pt x="7" y="112"/>
                        <a:pt x="7" y="112"/>
                      </a:cubicBezTo>
                      <a:cubicBezTo>
                        <a:pt x="7" y="112"/>
                        <a:pt x="7" y="112"/>
                        <a:pt x="7" y="112"/>
                      </a:cubicBezTo>
                      <a:cubicBezTo>
                        <a:pt x="6" y="112"/>
                        <a:pt x="7" y="112"/>
                        <a:pt x="7" y="112"/>
                      </a:cubicBezTo>
                      <a:close/>
                      <a:moveTo>
                        <a:pt x="11" y="119"/>
                      </a:moveTo>
                      <a:cubicBezTo>
                        <a:pt x="11" y="120"/>
                        <a:pt x="11" y="119"/>
                        <a:pt x="11" y="120"/>
                      </a:cubicBezTo>
                      <a:cubicBezTo>
                        <a:pt x="11" y="119"/>
                        <a:pt x="11" y="119"/>
                        <a:pt x="11" y="119"/>
                      </a:cubicBezTo>
                      <a:close/>
                      <a:moveTo>
                        <a:pt x="81" y="3"/>
                      </a:moveTo>
                      <a:cubicBezTo>
                        <a:pt x="81" y="3"/>
                        <a:pt x="81" y="3"/>
                        <a:pt x="82" y="4"/>
                      </a:cubicBezTo>
                      <a:cubicBezTo>
                        <a:pt x="82" y="4"/>
                        <a:pt x="82" y="4"/>
                        <a:pt x="82" y="4"/>
                      </a:cubicBezTo>
                      <a:cubicBezTo>
                        <a:pt x="81" y="3"/>
                        <a:pt x="81" y="4"/>
                        <a:pt x="81" y="3"/>
                      </a:cubicBezTo>
                      <a:close/>
                      <a:moveTo>
                        <a:pt x="74" y="22"/>
                      </a:moveTo>
                      <a:cubicBezTo>
                        <a:pt x="74" y="22"/>
                        <a:pt x="74" y="22"/>
                        <a:pt x="74" y="23"/>
                      </a:cubicBezTo>
                      <a:cubicBezTo>
                        <a:pt x="74" y="23"/>
                        <a:pt x="73" y="23"/>
                        <a:pt x="74" y="23"/>
                      </a:cubicBezTo>
                      <a:cubicBezTo>
                        <a:pt x="73" y="22"/>
                        <a:pt x="74" y="23"/>
                        <a:pt x="74" y="22"/>
                      </a:cubicBezTo>
                      <a:close/>
                      <a:moveTo>
                        <a:pt x="77" y="25"/>
                      </a:moveTo>
                      <a:cubicBezTo>
                        <a:pt x="77" y="25"/>
                        <a:pt x="77" y="26"/>
                        <a:pt x="77" y="26"/>
                      </a:cubicBezTo>
                      <a:cubicBezTo>
                        <a:pt x="77" y="26"/>
                        <a:pt x="77" y="26"/>
                        <a:pt x="77" y="26"/>
                      </a:cubicBezTo>
                      <a:cubicBezTo>
                        <a:pt x="77" y="26"/>
                        <a:pt x="77" y="25"/>
                        <a:pt x="77" y="25"/>
                      </a:cubicBezTo>
                      <a:close/>
                      <a:moveTo>
                        <a:pt x="76" y="26"/>
                      </a:moveTo>
                      <a:cubicBezTo>
                        <a:pt x="75" y="26"/>
                        <a:pt x="75" y="26"/>
                        <a:pt x="75" y="26"/>
                      </a:cubicBezTo>
                      <a:cubicBezTo>
                        <a:pt x="75" y="26"/>
                        <a:pt x="75" y="26"/>
                        <a:pt x="75" y="26"/>
                      </a:cubicBezTo>
                      <a:cubicBezTo>
                        <a:pt x="75" y="26"/>
                        <a:pt x="75" y="26"/>
                        <a:pt x="74" y="26"/>
                      </a:cubicBezTo>
                      <a:cubicBezTo>
                        <a:pt x="75" y="26"/>
                        <a:pt x="75" y="25"/>
                        <a:pt x="75" y="26"/>
                      </a:cubicBezTo>
                      <a:cubicBezTo>
                        <a:pt x="76" y="26"/>
                        <a:pt x="75" y="26"/>
                        <a:pt x="76" y="26"/>
                      </a:cubicBezTo>
                      <a:close/>
                      <a:moveTo>
                        <a:pt x="81" y="32"/>
                      </a:moveTo>
                      <a:cubicBezTo>
                        <a:pt x="81" y="32"/>
                        <a:pt x="81" y="32"/>
                        <a:pt x="82" y="32"/>
                      </a:cubicBezTo>
                      <a:cubicBezTo>
                        <a:pt x="82" y="32"/>
                        <a:pt x="81" y="33"/>
                        <a:pt x="81" y="33"/>
                      </a:cubicBezTo>
                      <a:cubicBezTo>
                        <a:pt x="81" y="32"/>
                        <a:pt x="81" y="32"/>
                        <a:pt x="81" y="32"/>
                      </a:cubicBezTo>
                      <a:cubicBezTo>
                        <a:pt x="80" y="32"/>
                        <a:pt x="80" y="32"/>
                        <a:pt x="80" y="32"/>
                      </a:cubicBezTo>
                      <a:cubicBezTo>
                        <a:pt x="80" y="32"/>
                        <a:pt x="80" y="31"/>
                        <a:pt x="81" y="32"/>
                      </a:cubicBezTo>
                      <a:cubicBezTo>
                        <a:pt x="81" y="32"/>
                        <a:pt x="81" y="32"/>
                        <a:pt x="81" y="32"/>
                      </a:cubicBezTo>
                      <a:cubicBezTo>
                        <a:pt x="81" y="32"/>
                        <a:pt x="81" y="32"/>
                        <a:pt x="81" y="32"/>
                      </a:cubicBezTo>
                      <a:close/>
                      <a:moveTo>
                        <a:pt x="83" y="43"/>
                      </a:moveTo>
                      <a:cubicBezTo>
                        <a:pt x="83" y="43"/>
                        <a:pt x="83" y="42"/>
                        <a:pt x="83" y="43"/>
                      </a:cubicBezTo>
                      <a:cubicBezTo>
                        <a:pt x="83" y="43"/>
                        <a:pt x="83" y="43"/>
                        <a:pt x="83" y="43"/>
                      </a:cubicBezTo>
                      <a:cubicBezTo>
                        <a:pt x="83" y="42"/>
                        <a:pt x="83" y="42"/>
                        <a:pt x="83" y="42"/>
                      </a:cubicBezTo>
                      <a:cubicBezTo>
                        <a:pt x="83" y="42"/>
                        <a:pt x="83" y="42"/>
                        <a:pt x="84" y="42"/>
                      </a:cubicBezTo>
                      <a:cubicBezTo>
                        <a:pt x="84" y="43"/>
                        <a:pt x="83" y="42"/>
                        <a:pt x="83" y="43"/>
                      </a:cubicBezTo>
                      <a:close/>
                      <a:moveTo>
                        <a:pt x="70" y="33"/>
                      </a:moveTo>
                      <a:cubicBezTo>
                        <a:pt x="70" y="33"/>
                        <a:pt x="70" y="34"/>
                        <a:pt x="69" y="34"/>
                      </a:cubicBezTo>
                      <a:cubicBezTo>
                        <a:pt x="69" y="33"/>
                        <a:pt x="70" y="33"/>
                        <a:pt x="70" y="33"/>
                      </a:cubicBezTo>
                      <a:cubicBezTo>
                        <a:pt x="70" y="33"/>
                        <a:pt x="70" y="33"/>
                        <a:pt x="70" y="33"/>
                      </a:cubicBezTo>
                      <a:close/>
                      <a:moveTo>
                        <a:pt x="78" y="51"/>
                      </a:moveTo>
                      <a:cubicBezTo>
                        <a:pt x="77" y="51"/>
                        <a:pt x="77" y="51"/>
                        <a:pt x="77" y="51"/>
                      </a:cubicBezTo>
                      <a:cubicBezTo>
                        <a:pt x="77" y="51"/>
                        <a:pt x="77" y="51"/>
                        <a:pt x="77" y="51"/>
                      </a:cubicBezTo>
                      <a:cubicBezTo>
                        <a:pt x="77" y="50"/>
                        <a:pt x="78" y="51"/>
                        <a:pt x="78" y="51"/>
                      </a:cubicBezTo>
                      <a:cubicBezTo>
                        <a:pt x="78" y="51"/>
                        <a:pt x="78" y="51"/>
                        <a:pt x="78" y="51"/>
                      </a:cubicBezTo>
                      <a:close/>
                      <a:moveTo>
                        <a:pt x="76" y="55"/>
                      </a:moveTo>
                      <a:cubicBezTo>
                        <a:pt x="76" y="55"/>
                        <a:pt x="76" y="56"/>
                        <a:pt x="76" y="56"/>
                      </a:cubicBezTo>
                      <a:cubicBezTo>
                        <a:pt x="76" y="56"/>
                        <a:pt x="75" y="56"/>
                        <a:pt x="76" y="56"/>
                      </a:cubicBezTo>
                      <a:cubicBezTo>
                        <a:pt x="75" y="56"/>
                        <a:pt x="75" y="56"/>
                        <a:pt x="75" y="56"/>
                      </a:cubicBezTo>
                      <a:cubicBezTo>
                        <a:pt x="75" y="56"/>
                        <a:pt x="75" y="55"/>
                        <a:pt x="76" y="55"/>
                      </a:cubicBezTo>
                      <a:close/>
                      <a:moveTo>
                        <a:pt x="65" y="46"/>
                      </a:moveTo>
                      <a:cubicBezTo>
                        <a:pt x="65" y="46"/>
                        <a:pt x="65" y="46"/>
                        <a:pt x="65" y="46"/>
                      </a:cubicBezTo>
                      <a:cubicBezTo>
                        <a:pt x="65" y="47"/>
                        <a:pt x="65" y="46"/>
                        <a:pt x="65" y="47"/>
                      </a:cubicBezTo>
                      <a:cubicBezTo>
                        <a:pt x="65" y="47"/>
                        <a:pt x="65" y="47"/>
                        <a:pt x="65" y="46"/>
                      </a:cubicBezTo>
                      <a:cubicBezTo>
                        <a:pt x="65" y="46"/>
                        <a:pt x="65" y="46"/>
                        <a:pt x="64" y="46"/>
                      </a:cubicBezTo>
                      <a:lnTo>
                        <a:pt x="65" y="46"/>
                      </a:lnTo>
                      <a:close/>
                      <a:moveTo>
                        <a:pt x="64" y="52"/>
                      </a:moveTo>
                      <a:cubicBezTo>
                        <a:pt x="64" y="52"/>
                        <a:pt x="64" y="52"/>
                        <a:pt x="64" y="52"/>
                      </a:cubicBezTo>
                      <a:cubicBezTo>
                        <a:pt x="64" y="52"/>
                        <a:pt x="64" y="52"/>
                        <a:pt x="64" y="52"/>
                      </a:cubicBezTo>
                      <a:cubicBezTo>
                        <a:pt x="65" y="52"/>
                        <a:pt x="64" y="52"/>
                        <a:pt x="64" y="52"/>
                      </a:cubicBezTo>
                      <a:close/>
                      <a:moveTo>
                        <a:pt x="53" y="46"/>
                      </a:moveTo>
                      <a:cubicBezTo>
                        <a:pt x="53" y="46"/>
                        <a:pt x="53" y="46"/>
                        <a:pt x="53" y="45"/>
                      </a:cubicBezTo>
                      <a:cubicBezTo>
                        <a:pt x="53" y="45"/>
                        <a:pt x="53" y="45"/>
                        <a:pt x="54" y="46"/>
                      </a:cubicBezTo>
                      <a:cubicBezTo>
                        <a:pt x="54" y="46"/>
                        <a:pt x="54" y="45"/>
                        <a:pt x="54" y="45"/>
                      </a:cubicBezTo>
                      <a:cubicBezTo>
                        <a:pt x="54" y="46"/>
                        <a:pt x="54" y="46"/>
                        <a:pt x="53" y="46"/>
                      </a:cubicBezTo>
                      <a:close/>
                      <a:moveTo>
                        <a:pt x="60" y="56"/>
                      </a:moveTo>
                      <a:cubicBezTo>
                        <a:pt x="60" y="56"/>
                        <a:pt x="60" y="55"/>
                        <a:pt x="61" y="55"/>
                      </a:cubicBezTo>
                      <a:cubicBezTo>
                        <a:pt x="61" y="55"/>
                        <a:pt x="61" y="55"/>
                        <a:pt x="60" y="54"/>
                      </a:cubicBezTo>
                      <a:cubicBezTo>
                        <a:pt x="60" y="54"/>
                        <a:pt x="60" y="54"/>
                        <a:pt x="60" y="54"/>
                      </a:cubicBezTo>
                      <a:cubicBezTo>
                        <a:pt x="60" y="54"/>
                        <a:pt x="60" y="54"/>
                        <a:pt x="60" y="54"/>
                      </a:cubicBezTo>
                      <a:cubicBezTo>
                        <a:pt x="60" y="54"/>
                        <a:pt x="60" y="54"/>
                        <a:pt x="60" y="54"/>
                      </a:cubicBezTo>
                      <a:cubicBezTo>
                        <a:pt x="60" y="54"/>
                        <a:pt x="60" y="54"/>
                        <a:pt x="60" y="54"/>
                      </a:cubicBezTo>
                      <a:cubicBezTo>
                        <a:pt x="60" y="54"/>
                        <a:pt x="60" y="54"/>
                        <a:pt x="60" y="54"/>
                      </a:cubicBezTo>
                      <a:cubicBezTo>
                        <a:pt x="60" y="54"/>
                        <a:pt x="60" y="54"/>
                        <a:pt x="60" y="54"/>
                      </a:cubicBezTo>
                      <a:cubicBezTo>
                        <a:pt x="60" y="53"/>
                        <a:pt x="60" y="53"/>
                        <a:pt x="61" y="53"/>
                      </a:cubicBezTo>
                      <a:cubicBezTo>
                        <a:pt x="61" y="53"/>
                        <a:pt x="61" y="54"/>
                        <a:pt x="61" y="54"/>
                      </a:cubicBezTo>
                      <a:cubicBezTo>
                        <a:pt x="61" y="54"/>
                        <a:pt x="61" y="54"/>
                        <a:pt x="61" y="54"/>
                      </a:cubicBezTo>
                      <a:cubicBezTo>
                        <a:pt x="61" y="55"/>
                        <a:pt x="61" y="55"/>
                        <a:pt x="61" y="55"/>
                      </a:cubicBezTo>
                      <a:cubicBezTo>
                        <a:pt x="61" y="55"/>
                        <a:pt x="61" y="55"/>
                        <a:pt x="61" y="55"/>
                      </a:cubicBezTo>
                      <a:cubicBezTo>
                        <a:pt x="61" y="55"/>
                        <a:pt x="62" y="55"/>
                        <a:pt x="62" y="55"/>
                      </a:cubicBezTo>
                      <a:cubicBezTo>
                        <a:pt x="62" y="56"/>
                        <a:pt x="61" y="56"/>
                        <a:pt x="61" y="56"/>
                      </a:cubicBezTo>
                      <a:cubicBezTo>
                        <a:pt x="61" y="56"/>
                        <a:pt x="61" y="56"/>
                        <a:pt x="61" y="56"/>
                      </a:cubicBezTo>
                      <a:cubicBezTo>
                        <a:pt x="61" y="56"/>
                        <a:pt x="61" y="56"/>
                        <a:pt x="61" y="56"/>
                      </a:cubicBezTo>
                      <a:cubicBezTo>
                        <a:pt x="60" y="56"/>
                        <a:pt x="60" y="56"/>
                        <a:pt x="60" y="56"/>
                      </a:cubicBezTo>
                      <a:close/>
                      <a:moveTo>
                        <a:pt x="59" y="56"/>
                      </a:moveTo>
                      <a:cubicBezTo>
                        <a:pt x="59" y="56"/>
                        <a:pt x="59" y="56"/>
                        <a:pt x="58" y="56"/>
                      </a:cubicBezTo>
                      <a:cubicBezTo>
                        <a:pt x="59" y="56"/>
                        <a:pt x="58" y="56"/>
                        <a:pt x="58" y="56"/>
                      </a:cubicBezTo>
                      <a:cubicBezTo>
                        <a:pt x="58" y="56"/>
                        <a:pt x="58" y="56"/>
                        <a:pt x="58" y="55"/>
                      </a:cubicBezTo>
                      <a:cubicBezTo>
                        <a:pt x="58" y="55"/>
                        <a:pt x="58" y="55"/>
                        <a:pt x="58" y="55"/>
                      </a:cubicBezTo>
                      <a:cubicBezTo>
                        <a:pt x="58" y="55"/>
                        <a:pt x="59" y="56"/>
                        <a:pt x="59" y="55"/>
                      </a:cubicBezTo>
                      <a:cubicBezTo>
                        <a:pt x="59" y="56"/>
                        <a:pt x="59" y="56"/>
                        <a:pt x="59" y="56"/>
                      </a:cubicBezTo>
                      <a:cubicBezTo>
                        <a:pt x="59" y="56"/>
                        <a:pt x="59" y="56"/>
                        <a:pt x="59" y="56"/>
                      </a:cubicBezTo>
                      <a:close/>
                      <a:moveTo>
                        <a:pt x="54" y="56"/>
                      </a:moveTo>
                      <a:cubicBezTo>
                        <a:pt x="55" y="56"/>
                        <a:pt x="54" y="56"/>
                        <a:pt x="54" y="55"/>
                      </a:cubicBezTo>
                      <a:cubicBezTo>
                        <a:pt x="55" y="55"/>
                        <a:pt x="55" y="56"/>
                        <a:pt x="55" y="56"/>
                      </a:cubicBezTo>
                      <a:cubicBezTo>
                        <a:pt x="55" y="56"/>
                        <a:pt x="55" y="56"/>
                        <a:pt x="55" y="55"/>
                      </a:cubicBezTo>
                      <a:cubicBezTo>
                        <a:pt x="55" y="55"/>
                        <a:pt x="55" y="55"/>
                        <a:pt x="55" y="55"/>
                      </a:cubicBezTo>
                      <a:cubicBezTo>
                        <a:pt x="55" y="55"/>
                        <a:pt x="55" y="55"/>
                        <a:pt x="55" y="55"/>
                      </a:cubicBezTo>
                      <a:cubicBezTo>
                        <a:pt x="56" y="55"/>
                        <a:pt x="56" y="55"/>
                        <a:pt x="56" y="55"/>
                      </a:cubicBezTo>
                      <a:cubicBezTo>
                        <a:pt x="55" y="55"/>
                        <a:pt x="55" y="55"/>
                        <a:pt x="55" y="55"/>
                      </a:cubicBezTo>
                      <a:cubicBezTo>
                        <a:pt x="55" y="54"/>
                        <a:pt x="56" y="55"/>
                        <a:pt x="56" y="55"/>
                      </a:cubicBezTo>
                      <a:cubicBezTo>
                        <a:pt x="56" y="55"/>
                        <a:pt x="56" y="56"/>
                        <a:pt x="56" y="56"/>
                      </a:cubicBezTo>
                      <a:cubicBezTo>
                        <a:pt x="56" y="55"/>
                        <a:pt x="55" y="56"/>
                        <a:pt x="55" y="56"/>
                      </a:cubicBezTo>
                      <a:cubicBezTo>
                        <a:pt x="55" y="56"/>
                        <a:pt x="54" y="56"/>
                        <a:pt x="54" y="56"/>
                      </a:cubicBezTo>
                      <a:close/>
                      <a:moveTo>
                        <a:pt x="47" y="51"/>
                      </a:moveTo>
                      <a:cubicBezTo>
                        <a:pt x="47" y="50"/>
                        <a:pt x="48" y="50"/>
                        <a:pt x="49" y="50"/>
                      </a:cubicBezTo>
                      <a:cubicBezTo>
                        <a:pt x="49" y="50"/>
                        <a:pt x="49" y="50"/>
                        <a:pt x="49" y="51"/>
                      </a:cubicBezTo>
                      <a:cubicBezTo>
                        <a:pt x="49" y="50"/>
                        <a:pt x="49" y="51"/>
                        <a:pt x="49" y="51"/>
                      </a:cubicBezTo>
                      <a:cubicBezTo>
                        <a:pt x="49" y="51"/>
                        <a:pt x="49" y="51"/>
                        <a:pt x="49" y="50"/>
                      </a:cubicBezTo>
                      <a:cubicBezTo>
                        <a:pt x="48" y="50"/>
                        <a:pt x="48" y="51"/>
                        <a:pt x="48" y="51"/>
                      </a:cubicBezTo>
                      <a:cubicBezTo>
                        <a:pt x="48" y="51"/>
                        <a:pt x="47" y="51"/>
                        <a:pt x="47" y="51"/>
                      </a:cubicBezTo>
                      <a:close/>
                      <a:moveTo>
                        <a:pt x="57" y="61"/>
                      </a:moveTo>
                      <a:cubicBezTo>
                        <a:pt x="57" y="61"/>
                        <a:pt x="57" y="61"/>
                        <a:pt x="57" y="61"/>
                      </a:cubicBezTo>
                      <a:cubicBezTo>
                        <a:pt x="56" y="61"/>
                        <a:pt x="57" y="61"/>
                        <a:pt x="56" y="61"/>
                      </a:cubicBezTo>
                      <a:cubicBezTo>
                        <a:pt x="56" y="60"/>
                        <a:pt x="57" y="60"/>
                        <a:pt x="57" y="60"/>
                      </a:cubicBezTo>
                      <a:cubicBezTo>
                        <a:pt x="57" y="60"/>
                        <a:pt x="57" y="60"/>
                        <a:pt x="57" y="61"/>
                      </a:cubicBezTo>
                      <a:close/>
                      <a:moveTo>
                        <a:pt x="45" y="75"/>
                      </a:moveTo>
                      <a:cubicBezTo>
                        <a:pt x="46" y="75"/>
                        <a:pt x="46" y="75"/>
                        <a:pt x="46" y="75"/>
                      </a:cubicBezTo>
                      <a:cubicBezTo>
                        <a:pt x="46" y="75"/>
                        <a:pt x="46" y="75"/>
                        <a:pt x="46" y="75"/>
                      </a:cubicBezTo>
                      <a:cubicBezTo>
                        <a:pt x="46" y="75"/>
                        <a:pt x="46" y="75"/>
                        <a:pt x="46" y="75"/>
                      </a:cubicBezTo>
                      <a:cubicBezTo>
                        <a:pt x="46" y="75"/>
                        <a:pt x="46" y="75"/>
                        <a:pt x="46" y="75"/>
                      </a:cubicBezTo>
                      <a:cubicBezTo>
                        <a:pt x="47" y="76"/>
                        <a:pt x="46" y="75"/>
                        <a:pt x="47" y="76"/>
                      </a:cubicBezTo>
                      <a:cubicBezTo>
                        <a:pt x="47" y="76"/>
                        <a:pt x="46" y="76"/>
                        <a:pt x="46" y="76"/>
                      </a:cubicBezTo>
                      <a:cubicBezTo>
                        <a:pt x="46" y="76"/>
                        <a:pt x="46" y="75"/>
                        <a:pt x="46" y="76"/>
                      </a:cubicBezTo>
                      <a:cubicBezTo>
                        <a:pt x="46" y="75"/>
                        <a:pt x="46" y="76"/>
                        <a:pt x="46" y="75"/>
                      </a:cubicBezTo>
                      <a:cubicBezTo>
                        <a:pt x="46" y="75"/>
                        <a:pt x="46" y="76"/>
                        <a:pt x="46" y="76"/>
                      </a:cubicBezTo>
                      <a:cubicBezTo>
                        <a:pt x="46" y="76"/>
                        <a:pt x="46" y="76"/>
                        <a:pt x="46" y="76"/>
                      </a:cubicBezTo>
                      <a:cubicBezTo>
                        <a:pt x="46" y="76"/>
                        <a:pt x="46" y="76"/>
                        <a:pt x="46" y="76"/>
                      </a:cubicBezTo>
                      <a:cubicBezTo>
                        <a:pt x="46" y="76"/>
                        <a:pt x="46" y="76"/>
                        <a:pt x="45" y="75"/>
                      </a:cubicBezTo>
                      <a:close/>
                      <a:moveTo>
                        <a:pt x="44" y="83"/>
                      </a:moveTo>
                      <a:cubicBezTo>
                        <a:pt x="44" y="83"/>
                        <a:pt x="44" y="83"/>
                        <a:pt x="44" y="83"/>
                      </a:cubicBezTo>
                      <a:cubicBezTo>
                        <a:pt x="44" y="83"/>
                        <a:pt x="44" y="83"/>
                        <a:pt x="45" y="83"/>
                      </a:cubicBezTo>
                      <a:cubicBezTo>
                        <a:pt x="44" y="83"/>
                        <a:pt x="44" y="83"/>
                        <a:pt x="44" y="83"/>
                      </a:cubicBezTo>
                      <a:cubicBezTo>
                        <a:pt x="45" y="83"/>
                        <a:pt x="45" y="83"/>
                        <a:pt x="45" y="83"/>
                      </a:cubicBezTo>
                      <a:cubicBezTo>
                        <a:pt x="45" y="83"/>
                        <a:pt x="45" y="83"/>
                        <a:pt x="45" y="83"/>
                      </a:cubicBezTo>
                      <a:cubicBezTo>
                        <a:pt x="45" y="83"/>
                        <a:pt x="45" y="83"/>
                        <a:pt x="45" y="83"/>
                      </a:cubicBezTo>
                      <a:cubicBezTo>
                        <a:pt x="45" y="84"/>
                        <a:pt x="44" y="83"/>
                        <a:pt x="44" y="84"/>
                      </a:cubicBezTo>
                      <a:cubicBezTo>
                        <a:pt x="43" y="83"/>
                        <a:pt x="44" y="83"/>
                        <a:pt x="44" y="83"/>
                      </a:cubicBezTo>
                      <a:cubicBezTo>
                        <a:pt x="44" y="83"/>
                        <a:pt x="44" y="83"/>
                        <a:pt x="44" y="8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5" name="Freeform 82">
                  <a:extLst>
                    <a:ext uri="{FF2B5EF4-FFF2-40B4-BE49-F238E27FC236}">
                      <a16:creationId xmlns:a16="http://schemas.microsoft.com/office/drawing/2014/main" xmlns="" id="{4C31F3EF-1FDB-46E1-B601-20BCC56B909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4658658" y="5500826"/>
                  <a:ext cx="252413" cy="430213"/>
                </a:xfrm>
                <a:custGeom>
                  <a:avLst/>
                  <a:gdLst>
                    <a:gd name="T0" fmla="*/ 36 w 79"/>
                    <a:gd name="T1" fmla="*/ 107 h 135"/>
                    <a:gd name="T2" fmla="*/ 32 w 79"/>
                    <a:gd name="T3" fmla="*/ 99 h 135"/>
                    <a:gd name="T4" fmla="*/ 38 w 79"/>
                    <a:gd name="T5" fmla="*/ 98 h 135"/>
                    <a:gd name="T6" fmla="*/ 40 w 79"/>
                    <a:gd name="T7" fmla="*/ 96 h 135"/>
                    <a:gd name="T8" fmla="*/ 45 w 79"/>
                    <a:gd name="T9" fmla="*/ 92 h 135"/>
                    <a:gd name="T10" fmla="*/ 31 w 79"/>
                    <a:gd name="T11" fmla="*/ 77 h 135"/>
                    <a:gd name="T12" fmla="*/ 37 w 79"/>
                    <a:gd name="T13" fmla="*/ 73 h 135"/>
                    <a:gd name="T14" fmla="*/ 53 w 79"/>
                    <a:gd name="T15" fmla="*/ 81 h 135"/>
                    <a:gd name="T16" fmla="*/ 46 w 79"/>
                    <a:gd name="T17" fmla="*/ 72 h 135"/>
                    <a:gd name="T18" fmla="*/ 56 w 79"/>
                    <a:gd name="T19" fmla="*/ 73 h 135"/>
                    <a:gd name="T20" fmla="*/ 60 w 79"/>
                    <a:gd name="T21" fmla="*/ 66 h 135"/>
                    <a:gd name="T22" fmla="*/ 60 w 79"/>
                    <a:gd name="T23" fmla="*/ 60 h 135"/>
                    <a:gd name="T24" fmla="*/ 50 w 79"/>
                    <a:gd name="T25" fmla="*/ 48 h 135"/>
                    <a:gd name="T26" fmla="*/ 62 w 79"/>
                    <a:gd name="T27" fmla="*/ 50 h 135"/>
                    <a:gd name="T28" fmla="*/ 55 w 79"/>
                    <a:gd name="T29" fmla="*/ 38 h 135"/>
                    <a:gd name="T30" fmla="*/ 62 w 79"/>
                    <a:gd name="T31" fmla="*/ 13 h 135"/>
                    <a:gd name="T32" fmla="*/ 61 w 79"/>
                    <a:gd name="T33" fmla="*/ 4 h 135"/>
                    <a:gd name="T34" fmla="*/ 20 w 79"/>
                    <a:gd name="T35" fmla="*/ 94 h 135"/>
                    <a:gd name="T36" fmla="*/ 26 w 79"/>
                    <a:gd name="T37" fmla="*/ 90 h 135"/>
                    <a:gd name="T38" fmla="*/ 26 w 79"/>
                    <a:gd name="T39" fmla="*/ 96 h 135"/>
                    <a:gd name="T40" fmla="*/ 30 w 79"/>
                    <a:gd name="T41" fmla="*/ 93 h 135"/>
                    <a:gd name="T42" fmla="*/ 27 w 79"/>
                    <a:gd name="T43" fmla="*/ 105 h 135"/>
                    <a:gd name="T44" fmla="*/ 33 w 79"/>
                    <a:gd name="T45" fmla="*/ 109 h 135"/>
                    <a:gd name="T46" fmla="*/ 36 w 79"/>
                    <a:gd name="T47" fmla="*/ 123 h 135"/>
                    <a:gd name="T48" fmla="*/ 34 w 79"/>
                    <a:gd name="T49" fmla="*/ 118 h 135"/>
                    <a:gd name="T50" fmla="*/ 32 w 79"/>
                    <a:gd name="T51" fmla="*/ 105 h 135"/>
                    <a:gd name="T52" fmla="*/ 30 w 79"/>
                    <a:gd name="T53" fmla="*/ 95 h 135"/>
                    <a:gd name="T54" fmla="*/ 20 w 79"/>
                    <a:gd name="T55" fmla="*/ 101 h 135"/>
                    <a:gd name="T56" fmla="*/ 17 w 79"/>
                    <a:gd name="T57" fmla="*/ 100 h 135"/>
                    <a:gd name="T58" fmla="*/ 37 w 79"/>
                    <a:gd name="T59" fmla="*/ 104 h 135"/>
                    <a:gd name="T60" fmla="*/ 35 w 79"/>
                    <a:gd name="T61" fmla="*/ 98 h 135"/>
                    <a:gd name="T62" fmla="*/ 29 w 79"/>
                    <a:gd name="T63" fmla="*/ 82 h 135"/>
                    <a:gd name="T64" fmla="*/ 34 w 79"/>
                    <a:gd name="T65" fmla="*/ 76 h 135"/>
                    <a:gd name="T66" fmla="*/ 36 w 79"/>
                    <a:gd name="T67" fmla="*/ 76 h 135"/>
                    <a:gd name="T68" fmla="*/ 37 w 79"/>
                    <a:gd name="T69" fmla="*/ 81 h 135"/>
                    <a:gd name="T70" fmla="*/ 36 w 79"/>
                    <a:gd name="T71" fmla="*/ 78 h 135"/>
                    <a:gd name="T72" fmla="*/ 50 w 79"/>
                    <a:gd name="T73" fmla="*/ 87 h 135"/>
                    <a:gd name="T74" fmla="*/ 57 w 79"/>
                    <a:gd name="T75" fmla="*/ 54 h 135"/>
                    <a:gd name="T76" fmla="*/ 54 w 79"/>
                    <a:gd name="T77" fmla="*/ 60 h 135"/>
                    <a:gd name="T78" fmla="*/ 57 w 79"/>
                    <a:gd name="T79" fmla="*/ 63 h 135"/>
                    <a:gd name="T80" fmla="*/ 51 w 79"/>
                    <a:gd name="T81" fmla="*/ 67 h 135"/>
                    <a:gd name="T82" fmla="*/ 42 w 79"/>
                    <a:gd name="T83" fmla="*/ 72 h 135"/>
                    <a:gd name="T84" fmla="*/ 35 w 79"/>
                    <a:gd name="T85" fmla="*/ 69 h 135"/>
                    <a:gd name="T86" fmla="*/ 45 w 79"/>
                    <a:gd name="T87" fmla="*/ 62 h 135"/>
                    <a:gd name="T88" fmla="*/ 48 w 79"/>
                    <a:gd name="T89" fmla="*/ 51 h 135"/>
                    <a:gd name="T90" fmla="*/ 55 w 79"/>
                    <a:gd name="T91" fmla="*/ 57 h 135"/>
                    <a:gd name="T92" fmla="*/ 40 w 79"/>
                    <a:gd name="T93" fmla="*/ 71 h 135"/>
                    <a:gd name="T94" fmla="*/ 50 w 79"/>
                    <a:gd name="T95" fmla="*/ 65 h 135"/>
                    <a:gd name="T96" fmla="*/ 49 w 79"/>
                    <a:gd name="T97" fmla="*/ 61 h 135"/>
                    <a:gd name="T98" fmla="*/ 49 w 79"/>
                    <a:gd name="T99" fmla="*/ 51 h 135"/>
                    <a:gd name="T100" fmla="*/ 48 w 79"/>
                    <a:gd name="T101" fmla="*/ 61 h 135"/>
                    <a:gd name="T102" fmla="*/ 44 w 79"/>
                    <a:gd name="T103" fmla="*/ 67 h 135"/>
                    <a:gd name="T104" fmla="*/ 54 w 79"/>
                    <a:gd name="T105" fmla="*/ 57 h 135"/>
                    <a:gd name="T106" fmla="*/ 42 w 79"/>
                    <a:gd name="T107" fmla="*/ 74 h 135"/>
                    <a:gd name="T108" fmla="*/ 48 w 79"/>
                    <a:gd name="T109" fmla="*/ 77 h 135"/>
                    <a:gd name="T110" fmla="*/ 54 w 79"/>
                    <a:gd name="T111" fmla="*/ 80 h 135"/>
                    <a:gd name="T112" fmla="*/ 42 w 79"/>
                    <a:gd name="T113" fmla="*/ 67 h 135"/>
                    <a:gd name="T114" fmla="*/ 59 w 79"/>
                    <a:gd name="T115" fmla="*/ 73 h 135"/>
                    <a:gd name="T116" fmla="*/ 50 w 79"/>
                    <a:gd name="T117" fmla="*/ 51 h 135"/>
                    <a:gd name="T118" fmla="*/ 51 w 79"/>
                    <a:gd name="T119" fmla="*/ 49 h 135"/>
                    <a:gd name="T120" fmla="*/ 54 w 79"/>
                    <a:gd name="T121" fmla="*/ 38 h 135"/>
                    <a:gd name="T122" fmla="*/ 60 w 79"/>
                    <a:gd name="T123" fmla="*/ 12 h 135"/>
                    <a:gd name="T124" fmla="*/ 53 w 79"/>
                    <a:gd name="T125" fmla="*/ 84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79" h="135">
                      <a:moveTo>
                        <a:pt x="3" y="123"/>
                      </a:moveTo>
                      <a:cubicBezTo>
                        <a:pt x="3" y="123"/>
                        <a:pt x="3" y="123"/>
                        <a:pt x="2" y="123"/>
                      </a:cubicBezTo>
                      <a:cubicBezTo>
                        <a:pt x="3" y="123"/>
                        <a:pt x="2" y="123"/>
                        <a:pt x="2" y="122"/>
                      </a:cubicBezTo>
                      <a:cubicBezTo>
                        <a:pt x="3" y="123"/>
                        <a:pt x="3" y="123"/>
                        <a:pt x="3" y="123"/>
                      </a:cubicBezTo>
                      <a:close/>
                      <a:moveTo>
                        <a:pt x="31" y="130"/>
                      </a:moveTo>
                      <a:cubicBezTo>
                        <a:pt x="30" y="130"/>
                        <a:pt x="30" y="130"/>
                        <a:pt x="30" y="130"/>
                      </a:cubicBezTo>
                      <a:cubicBezTo>
                        <a:pt x="30" y="130"/>
                        <a:pt x="29" y="130"/>
                        <a:pt x="29" y="130"/>
                      </a:cubicBezTo>
                      <a:cubicBezTo>
                        <a:pt x="29" y="129"/>
                        <a:pt x="30" y="130"/>
                        <a:pt x="31" y="130"/>
                      </a:cubicBezTo>
                      <a:close/>
                      <a:moveTo>
                        <a:pt x="31" y="128"/>
                      </a:moveTo>
                      <a:cubicBezTo>
                        <a:pt x="31" y="128"/>
                        <a:pt x="32" y="128"/>
                        <a:pt x="32" y="128"/>
                      </a:cubicBezTo>
                      <a:cubicBezTo>
                        <a:pt x="32" y="128"/>
                        <a:pt x="32" y="128"/>
                        <a:pt x="32" y="128"/>
                      </a:cubicBezTo>
                      <a:cubicBezTo>
                        <a:pt x="32" y="128"/>
                        <a:pt x="32" y="128"/>
                        <a:pt x="31" y="128"/>
                      </a:cubicBezTo>
                      <a:close/>
                      <a:moveTo>
                        <a:pt x="33" y="127"/>
                      </a:moveTo>
                      <a:cubicBezTo>
                        <a:pt x="33" y="128"/>
                        <a:pt x="32" y="127"/>
                        <a:pt x="32" y="127"/>
                      </a:cubicBezTo>
                      <a:cubicBezTo>
                        <a:pt x="32" y="127"/>
                        <a:pt x="32" y="127"/>
                        <a:pt x="32" y="127"/>
                      </a:cubicBezTo>
                      <a:cubicBezTo>
                        <a:pt x="32" y="127"/>
                        <a:pt x="33" y="127"/>
                        <a:pt x="33" y="127"/>
                      </a:cubicBezTo>
                      <a:close/>
                      <a:moveTo>
                        <a:pt x="34" y="125"/>
                      </a:moveTo>
                      <a:cubicBezTo>
                        <a:pt x="34" y="125"/>
                        <a:pt x="34" y="125"/>
                        <a:pt x="34" y="125"/>
                      </a:cubicBezTo>
                      <a:cubicBezTo>
                        <a:pt x="34" y="125"/>
                        <a:pt x="34" y="124"/>
                        <a:pt x="35" y="125"/>
                      </a:cubicBezTo>
                      <a:cubicBezTo>
                        <a:pt x="35" y="125"/>
                        <a:pt x="34" y="125"/>
                        <a:pt x="34" y="125"/>
                      </a:cubicBezTo>
                      <a:close/>
                      <a:moveTo>
                        <a:pt x="37" y="122"/>
                      </a:moveTo>
                      <a:cubicBezTo>
                        <a:pt x="37" y="122"/>
                        <a:pt x="37" y="122"/>
                        <a:pt x="37" y="122"/>
                      </a:cubicBezTo>
                      <a:cubicBezTo>
                        <a:pt x="37" y="122"/>
                        <a:pt x="37" y="122"/>
                        <a:pt x="37" y="122"/>
                      </a:cubicBezTo>
                      <a:cubicBezTo>
                        <a:pt x="37" y="122"/>
                        <a:pt x="37" y="122"/>
                        <a:pt x="37" y="122"/>
                      </a:cubicBezTo>
                      <a:close/>
                      <a:moveTo>
                        <a:pt x="38" y="122"/>
                      </a:moveTo>
                      <a:cubicBezTo>
                        <a:pt x="38" y="122"/>
                        <a:pt x="38" y="122"/>
                        <a:pt x="38" y="122"/>
                      </a:cubicBezTo>
                      <a:cubicBezTo>
                        <a:pt x="37" y="122"/>
                        <a:pt x="38" y="121"/>
                        <a:pt x="38" y="122"/>
                      </a:cubicBezTo>
                      <a:close/>
                      <a:moveTo>
                        <a:pt x="36" y="119"/>
                      </a:moveTo>
                      <a:cubicBezTo>
                        <a:pt x="36" y="119"/>
                        <a:pt x="36" y="120"/>
                        <a:pt x="36" y="120"/>
                      </a:cubicBezTo>
                      <a:cubicBezTo>
                        <a:pt x="36" y="120"/>
                        <a:pt x="36" y="119"/>
                        <a:pt x="36" y="119"/>
                      </a:cubicBezTo>
                      <a:close/>
                      <a:moveTo>
                        <a:pt x="35" y="115"/>
                      </a:moveTo>
                      <a:cubicBezTo>
                        <a:pt x="35" y="115"/>
                        <a:pt x="35" y="115"/>
                        <a:pt x="35" y="116"/>
                      </a:cubicBezTo>
                      <a:cubicBezTo>
                        <a:pt x="35" y="116"/>
                        <a:pt x="35" y="116"/>
                        <a:pt x="35" y="115"/>
                      </a:cubicBezTo>
                      <a:cubicBezTo>
                        <a:pt x="35" y="116"/>
                        <a:pt x="35" y="116"/>
                        <a:pt x="34" y="116"/>
                      </a:cubicBezTo>
                      <a:cubicBezTo>
                        <a:pt x="34" y="116"/>
                        <a:pt x="34" y="115"/>
                        <a:pt x="34" y="115"/>
                      </a:cubicBezTo>
                      <a:cubicBezTo>
                        <a:pt x="34" y="115"/>
                        <a:pt x="35" y="115"/>
                        <a:pt x="35" y="115"/>
                      </a:cubicBezTo>
                      <a:close/>
                      <a:moveTo>
                        <a:pt x="36" y="116"/>
                      </a:moveTo>
                      <a:cubicBezTo>
                        <a:pt x="37" y="116"/>
                        <a:pt x="37" y="116"/>
                        <a:pt x="37" y="116"/>
                      </a:cubicBezTo>
                      <a:cubicBezTo>
                        <a:pt x="37" y="116"/>
                        <a:pt x="37" y="116"/>
                        <a:pt x="37" y="116"/>
                      </a:cubicBezTo>
                      <a:cubicBezTo>
                        <a:pt x="37" y="116"/>
                        <a:pt x="37" y="116"/>
                        <a:pt x="36" y="116"/>
                      </a:cubicBezTo>
                      <a:close/>
                      <a:moveTo>
                        <a:pt x="37" y="114"/>
                      </a:moveTo>
                      <a:cubicBezTo>
                        <a:pt x="37" y="114"/>
                        <a:pt x="37" y="114"/>
                        <a:pt x="37" y="114"/>
                      </a:cubicBezTo>
                      <a:cubicBezTo>
                        <a:pt x="37" y="114"/>
                        <a:pt x="37" y="114"/>
                        <a:pt x="37" y="114"/>
                      </a:cubicBezTo>
                      <a:cubicBezTo>
                        <a:pt x="37" y="114"/>
                        <a:pt x="37" y="115"/>
                        <a:pt x="37" y="114"/>
                      </a:cubicBezTo>
                      <a:close/>
                      <a:moveTo>
                        <a:pt x="37" y="113"/>
                      </a:moveTo>
                      <a:cubicBezTo>
                        <a:pt x="37" y="113"/>
                        <a:pt x="37" y="113"/>
                        <a:pt x="38" y="113"/>
                      </a:cubicBezTo>
                      <a:cubicBezTo>
                        <a:pt x="37" y="113"/>
                        <a:pt x="37" y="113"/>
                        <a:pt x="37" y="113"/>
                      </a:cubicBezTo>
                      <a:cubicBezTo>
                        <a:pt x="37" y="113"/>
                        <a:pt x="38" y="113"/>
                        <a:pt x="37" y="113"/>
                      </a:cubicBezTo>
                      <a:close/>
                      <a:moveTo>
                        <a:pt x="39" y="113"/>
                      </a:moveTo>
                      <a:cubicBezTo>
                        <a:pt x="40" y="114"/>
                        <a:pt x="39" y="114"/>
                        <a:pt x="39" y="114"/>
                      </a:cubicBezTo>
                      <a:cubicBezTo>
                        <a:pt x="39" y="114"/>
                        <a:pt x="39" y="114"/>
                        <a:pt x="39" y="113"/>
                      </a:cubicBezTo>
                      <a:close/>
                      <a:moveTo>
                        <a:pt x="40" y="113"/>
                      </a:moveTo>
                      <a:cubicBezTo>
                        <a:pt x="40" y="113"/>
                        <a:pt x="40" y="114"/>
                        <a:pt x="40" y="114"/>
                      </a:cubicBezTo>
                      <a:cubicBezTo>
                        <a:pt x="40" y="114"/>
                        <a:pt x="40" y="113"/>
                        <a:pt x="40" y="113"/>
                      </a:cubicBezTo>
                      <a:close/>
                      <a:moveTo>
                        <a:pt x="28" y="105"/>
                      </a:moveTo>
                      <a:cubicBezTo>
                        <a:pt x="29" y="105"/>
                        <a:pt x="29" y="105"/>
                        <a:pt x="29" y="105"/>
                      </a:cubicBezTo>
                      <a:cubicBezTo>
                        <a:pt x="28" y="105"/>
                        <a:pt x="28" y="105"/>
                        <a:pt x="28" y="105"/>
                      </a:cubicBezTo>
                      <a:close/>
                      <a:moveTo>
                        <a:pt x="36" y="109"/>
                      </a:moveTo>
                      <a:cubicBezTo>
                        <a:pt x="36" y="109"/>
                        <a:pt x="36" y="110"/>
                        <a:pt x="36" y="110"/>
                      </a:cubicBezTo>
                      <a:cubicBezTo>
                        <a:pt x="35" y="110"/>
                        <a:pt x="36" y="109"/>
                        <a:pt x="36" y="109"/>
                      </a:cubicBezTo>
                      <a:cubicBezTo>
                        <a:pt x="36" y="109"/>
                        <a:pt x="36" y="109"/>
                        <a:pt x="36" y="109"/>
                      </a:cubicBezTo>
                      <a:close/>
                      <a:moveTo>
                        <a:pt x="30" y="106"/>
                      </a:moveTo>
                      <a:cubicBezTo>
                        <a:pt x="30" y="106"/>
                        <a:pt x="30" y="106"/>
                        <a:pt x="30" y="106"/>
                      </a:cubicBezTo>
                      <a:cubicBezTo>
                        <a:pt x="30" y="106"/>
                        <a:pt x="30" y="106"/>
                        <a:pt x="30" y="106"/>
                      </a:cubicBezTo>
                      <a:cubicBezTo>
                        <a:pt x="30" y="106"/>
                        <a:pt x="30" y="106"/>
                        <a:pt x="30" y="106"/>
                      </a:cubicBezTo>
                      <a:close/>
                      <a:moveTo>
                        <a:pt x="20" y="99"/>
                      </a:moveTo>
                      <a:cubicBezTo>
                        <a:pt x="19" y="99"/>
                        <a:pt x="19" y="99"/>
                        <a:pt x="19" y="99"/>
                      </a:cubicBezTo>
                      <a:cubicBezTo>
                        <a:pt x="19" y="99"/>
                        <a:pt x="19" y="98"/>
                        <a:pt x="20" y="99"/>
                      </a:cubicBezTo>
                      <a:close/>
                      <a:moveTo>
                        <a:pt x="28" y="103"/>
                      </a:moveTo>
                      <a:cubicBezTo>
                        <a:pt x="29" y="103"/>
                        <a:pt x="29" y="103"/>
                        <a:pt x="29" y="103"/>
                      </a:cubicBezTo>
                      <a:cubicBezTo>
                        <a:pt x="29" y="103"/>
                        <a:pt x="29" y="103"/>
                        <a:pt x="29" y="104"/>
                      </a:cubicBezTo>
                      <a:cubicBezTo>
                        <a:pt x="29" y="103"/>
                        <a:pt x="28" y="103"/>
                        <a:pt x="28" y="103"/>
                      </a:cubicBezTo>
                      <a:close/>
                      <a:moveTo>
                        <a:pt x="35" y="107"/>
                      </a:moveTo>
                      <a:cubicBezTo>
                        <a:pt x="35" y="107"/>
                        <a:pt x="35" y="107"/>
                        <a:pt x="35" y="107"/>
                      </a:cubicBezTo>
                      <a:cubicBezTo>
                        <a:pt x="35" y="107"/>
                        <a:pt x="34" y="107"/>
                        <a:pt x="35" y="107"/>
                      </a:cubicBezTo>
                      <a:cubicBezTo>
                        <a:pt x="35" y="107"/>
                        <a:pt x="35" y="107"/>
                        <a:pt x="35" y="106"/>
                      </a:cubicBezTo>
                      <a:cubicBezTo>
                        <a:pt x="35" y="107"/>
                        <a:pt x="36" y="107"/>
                        <a:pt x="35" y="106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5" y="107"/>
                        <a:pt x="35" y="107"/>
                      </a:cubicBezTo>
                      <a:close/>
                      <a:moveTo>
                        <a:pt x="28" y="103"/>
                      </a:moveTo>
                      <a:cubicBezTo>
                        <a:pt x="28" y="102"/>
                        <a:pt x="28" y="102"/>
                        <a:pt x="28" y="102"/>
                      </a:cubicBezTo>
                      <a:cubicBezTo>
                        <a:pt x="28" y="102"/>
                        <a:pt x="28" y="103"/>
                        <a:pt x="28" y="103"/>
                      </a:cubicBezTo>
                      <a:cubicBezTo>
                        <a:pt x="28" y="103"/>
                        <a:pt x="28" y="102"/>
                        <a:pt x="28" y="103"/>
                      </a:cubicBezTo>
                      <a:close/>
                      <a:moveTo>
                        <a:pt x="37" y="108"/>
                      </a:moveTo>
                      <a:cubicBezTo>
                        <a:pt x="37" y="108"/>
                        <a:pt x="37" y="108"/>
                        <a:pt x="37" y="108"/>
                      </a:cubicBezTo>
                      <a:cubicBezTo>
                        <a:pt x="37" y="108"/>
                        <a:pt x="37" y="108"/>
                        <a:pt x="37" y="108"/>
                      </a:cubicBezTo>
                      <a:cubicBezTo>
                        <a:pt x="37" y="108"/>
                        <a:pt x="37" y="108"/>
                        <a:pt x="37" y="108"/>
                      </a:cubicBezTo>
                      <a:close/>
                      <a:moveTo>
                        <a:pt x="30" y="103"/>
                      </a:moveTo>
                      <a:cubicBezTo>
                        <a:pt x="30" y="103"/>
                        <a:pt x="30" y="103"/>
                        <a:pt x="30" y="103"/>
                      </a:cubicBezTo>
                      <a:cubicBezTo>
                        <a:pt x="30" y="103"/>
                        <a:pt x="30" y="103"/>
                        <a:pt x="30" y="103"/>
                      </a:cubicBezTo>
                      <a:cubicBezTo>
                        <a:pt x="30" y="103"/>
                        <a:pt x="30" y="103"/>
                        <a:pt x="30" y="103"/>
                      </a:cubicBezTo>
                      <a:close/>
                      <a:moveTo>
                        <a:pt x="36" y="107"/>
                      </a:move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lose/>
                      <a:moveTo>
                        <a:pt x="18" y="95"/>
                      </a:moveTo>
                      <a:cubicBezTo>
                        <a:pt x="18" y="95"/>
                        <a:pt x="18" y="95"/>
                        <a:pt x="18" y="95"/>
                      </a:cubicBezTo>
                      <a:cubicBezTo>
                        <a:pt x="18" y="95"/>
                        <a:pt x="18" y="95"/>
                        <a:pt x="18" y="95"/>
                      </a:cubicBezTo>
                      <a:cubicBezTo>
                        <a:pt x="18" y="95"/>
                        <a:pt x="18" y="95"/>
                        <a:pt x="18" y="95"/>
                      </a:cubicBezTo>
                      <a:cubicBezTo>
                        <a:pt x="19" y="95"/>
                        <a:pt x="19" y="95"/>
                        <a:pt x="19" y="95"/>
                      </a:cubicBezTo>
                      <a:cubicBezTo>
                        <a:pt x="19" y="95"/>
                        <a:pt x="18" y="95"/>
                        <a:pt x="18" y="95"/>
                      </a:cubicBezTo>
                      <a:close/>
                      <a:moveTo>
                        <a:pt x="30" y="103"/>
                      </a:moveTo>
                      <a:cubicBezTo>
                        <a:pt x="30" y="102"/>
                        <a:pt x="30" y="102"/>
                        <a:pt x="31" y="102"/>
                      </a:cubicBezTo>
                      <a:cubicBezTo>
                        <a:pt x="30" y="102"/>
                        <a:pt x="31" y="102"/>
                        <a:pt x="30" y="103"/>
                      </a:cubicBezTo>
                      <a:close/>
                      <a:moveTo>
                        <a:pt x="37" y="107"/>
                      </a:moveTo>
                      <a:cubicBezTo>
                        <a:pt x="37" y="107"/>
                        <a:pt x="38" y="107"/>
                        <a:pt x="37" y="107"/>
                      </a:cubicBezTo>
                      <a:cubicBezTo>
                        <a:pt x="37" y="107"/>
                        <a:pt x="37" y="107"/>
                        <a:pt x="37" y="107"/>
                      </a:cubicBezTo>
                      <a:close/>
                      <a:moveTo>
                        <a:pt x="42" y="110"/>
                      </a:moveTo>
                      <a:cubicBezTo>
                        <a:pt x="42" y="110"/>
                        <a:pt x="42" y="110"/>
                        <a:pt x="42" y="110"/>
                      </a:cubicBezTo>
                      <a:cubicBezTo>
                        <a:pt x="42" y="110"/>
                        <a:pt x="42" y="110"/>
                        <a:pt x="42" y="110"/>
                      </a:cubicBezTo>
                      <a:cubicBezTo>
                        <a:pt x="42" y="110"/>
                        <a:pt x="42" y="110"/>
                        <a:pt x="42" y="110"/>
                      </a:cubicBezTo>
                      <a:close/>
                      <a:moveTo>
                        <a:pt x="19" y="94"/>
                      </a:moveTo>
                      <a:cubicBezTo>
                        <a:pt x="19" y="94"/>
                        <a:pt x="19" y="94"/>
                        <a:pt x="19" y="95"/>
                      </a:cubicBezTo>
                      <a:cubicBezTo>
                        <a:pt x="19" y="95"/>
                        <a:pt x="19" y="95"/>
                        <a:pt x="19" y="95"/>
                      </a:cubicBezTo>
                      <a:cubicBezTo>
                        <a:pt x="19" y="95"/>
                        <a:pt x="19" y="95"/>
                        <a:pt x="19" y="94"/>
                      </a:cubicBezTo>
                      <a:close/>
                      <a:moveTo>
                        <a:pt x="28" y="101"/>
                      </a:moveTo>
                      <a:cubicBezTo>
                        <a:pt x="28" y="101"/>
                        <a:pt x="28" y="101"/>
                        <a:pt x="28" y="100"/>
                      </a:cubicBezTo>
                      <a:cubicBezTo>
                        <a:pt x="28" y="101"/>
                        <a:pt x="28" y="101"/>
                        <a:pt x="29" y="101"/>
                      </a:cubicBezTo>
                      <a:cubicBezTo>
                        <a:pt x="29" y="101"/>
                        <a:pt x="29" y="101"/>
                        <a:pt x="29" y="101"/>
                      </a:cubicBezTo>
                      <a:cubicBezTo>
                        <a:pt x="28" y="101"/>
                        <a:pt x="28" y="101"/>
                        <a:pt x="28" y="101"/>
                      </a:cubicBezTo>
                      <a:close/>
                      <a:moveTo>
                        <a:pt x="35" y="105"/>
                      </a:moveTo>
                      <a:cubicBezTo>
                        <a:pt x="35" y="104"/>
                        <a:pt x="35" y="105"/>
                        <a:pt x="35" y="105"/>
                      </a:cubicBezTo>
                      <a:cubicBezTo>
                        <a:pt x="35" y="105"/>
                        <a:pt x="35" y="105"/>
                        <a:pt x="35" y="105"/>
                      </a:cubicBezTo>
                      <a:cubicBezTo>
                        <a:pt x="35" y="105"/>
                        <a:pt x="35" y="105"/>
                        <a:pt x="35" y="105"/>
                      </a:cubicBezTo>
                      <a:close/>
                      <a:moveTo>
                        <a:pt x="30" y="101"/>
                      </a:moveTo>
                      <a:cubicBezTo>
                        <a:pt x="30" y="101"/>
                        <a:pt x="30" y="101"/>
                        <a:pt x="30" y="101"/>
                      </a:cubicBezTo>
                      <a:cubicBezTo>
                        <a:pt x="30" y="101"/>
                        <a:pt x="30" y="101"/>
                        <a:pt x="30" y="101"/>
                      </a:cubicBezTo>
                      <a:cubicBezTo>
                        <a:pt x="30" y="101"/>
                        <a:pt x="30" y="101"/>
                        <a:pt x="30" y="101"/>
                      </a:cubicBezTo>
                      <a:cubicBezTo>
                        <a:pt x="30" y="101"/>
                        <a:pt x="30" y="101"/>
                        <a:pt x="31" y="101"/>
                      </a:cubicBezTo>
                      <a:cubicBezTo>
                        <a:pt x="30" y="101"/>
                        <a:pt x="31" y="101"/>
                        <a:pt x="30" y="101"/>
                      </a:cubicBezTo>
                      <a:close/>
                      <a:moveTo>
                        <a:pt x="38" y="106"/>
                      </a:moveTo>
                      <a:cubicBezTo>
                        <a:pt x="38" y="106"/>
                        <a:pt x="38" y="106"/>
                        <a:pt x="38" y="106"/>
                      </a:cubicBezTo>
                      <a:cubicBezTo>
                        <a:pt x="38" y="106"/>
                        <a:pt x="38" y="106"/>
                        <a:pt x="38" y="106"/>
                      </a:cubicBezTo>
                      <a:close/>
                      <a:moveTo>
                        <a:pt x="34" y="103"/>
                      </a:moveTo>
                      <a:cubicBezTo>
                        <a:pt x="34" y="103"/>
                        <a:pt x="34" y="103"/>
                        <a:pt x="34" y="104"/>
                      </a:cubicBezTo>
                      <a:cubicBezTo>
                        <a:pt x="34" y="104"/>
                        <a:pt x="34" y="103"/>
                        <a:pt x="34" y="103"/>
                      </a:cubicBezTo>
                      <a:cubicBezTo>
                        <a:pt x="34" y="103"/>
                        <a:pt x="34" y="103"/>
                        <a:pt x="34" y="103"/>
                      </a:cubicBezTo>
                      <a:cubicBezTo>
                        <a:pt x="34" y="103"/>
                        <a:pt x="34" y="103"/>
                        <a:pt x="34" y="103"/>
                      </a:cubicBezTo>
                      <a:close/>
                      <a:moveTo>
                        <a:pt x="34" y="103"/>
                      </a:moveTo>
                      <a:cubicBezTo>
                        <a:pt x="34" y="103"/>
                        <a:pt x="34" y="103"/>
                        <a:pt x="34" y="103"/>
                      </a:cubicBezTo>
                      <a:cubicBezTo>
                        <a:pt x="35" y="103"/>
                        <a:pt x="35" y="103"/>
                        <a:pt x="35" y="103"/>
                      </a:cubicBezTo>
                      <a:cubicBezTo>
                        <a:pt x="35" y="103"/>
                        <a:pt x="34" y="103"/>
                        <a:pt x="34" y="103"/>
                      </a:cubicBezTo>
                      <a:close/>
                      <a:moveTo>
                        <a:pt x="29" y="99"/>
                      </a:moveTo>
                      <a:cubicBezTo>
                        <a:pt x="29" y="99"/>
                        <a:pt x="30" y="99"/>
                        <a:pt x="30" y="100"/>
                      </a:cubicBezTo>
                      <a:cubicBezTo>
                        <a:pt x="29" y="99"/>
                        <a:pt x="30" y="100"/>
                        <a:pt x="30" y="100"/>
                      </a:cubicBezTo>
                      <a:cubicBezTo>
                        <a:pt x="29" y="99"/>
                        <a:pt x="29" y="99"/>
                        <a:pt x="29" y="99"/>
                      </a:cubicBezTo>
                      <a:close/>
                      <a:moveTo>
                        <a:pt x="43" y="108"/>
                      </a:moveTo>
                      <a:cubicBezTo>
                        <a:pt x="43" y="108"/>
                        <a:pt x="43" y="108"/>
                        <a:pt x="43" y="107"/>
                      </a:cubicBezTo>
                      <a:cubicBezTo>
                        <a:pt x="43" y="108"/>
                        <a:pt x="43" y="108"/>
                        <a:pt x="44" y="108"/>
                      </a:cubicBezTo>
                      <a:cubicBezTo>
                        <a:pt x="44" y="108"/>
                        <a:pt x="44" y="108"/>
                        <a:pt x="44" y="108"/>
                      </a:cubicBezTo>
                      <a:cubicBezTo>
                        <a:pt x="44" y="108"/>
                        <a:pt x="44" y="108"/>
                        <a:pt x="44" y="108"/>
                      </a:cubicBezTo>
                      <a:cubicBezTo>
                        <a:pt x="44" y="108"/>
                        <a:pt x="43" y="108"/>
                        <a:pt x="44" y="108"/>
                      </a:cubicBezTo>
                      <a:cubicBezTo>
                        <a:pt x="43" y="108"/>
                        <a:pt x="43" y="108"/>
                        <a:pt x="43" y="108"/>
                      </a:cubicBezTo>
                      <a:cubicBezTo>
                        <a:pt x="43" y="108"/>
                        <a:pt x="43" y="108"/>
                        <a:pt x="43" y="108"/>
                      </a:cubicBezTo>
                      <a:close/>
                      <a:moveTo>
                        <a:pt x="30" y="99"/>
                      </a:moveTo>
                      <a:cubicBezTo>
                        <a:pt x="30" y="99"/>
                        <a:pt x="30" y="99"/>
                        <a:pt x="30" y="99"/>
                      </a:cubicBezTo>
                      <a:cubicBezTo>
                        <a:pt x="29" y="99"/>
                        <a:pt x="30" y="99"/>
                        <a:pt x="30" y="98"/>
                      </a:cubicBezTo>
                      <a:cubicBezTo>
                        <a:pt x="30" y="99"/>
                        <a:pt x="30" y="98"/>
                        <a:pt x="30" y="98"/>
                      </a:cubicBezTo>
                      <a:cubicBezTo>
                        <a:pt x="30" y="99"/>
                        <a:pt x="30" y="99"/>
                        <a:pt x="30" y="99"/>
                      </a:cubicBezTo>
                      <a:close/>
                      <a:moveTo>
                        <a:pt x="24" y="94"/>
                      </a:moveTo>
                      <a:cubicBezTo>
                        <a:pt x="23" y="94"/>
                        <a:pt x="24" y="94"/>
                        <a:pt x="24" y="94"/>
                      </a:cubicBezTo>
                      <a:cubicBezTo>
                        <a:pt x="24" y="94"/>
                        <a:pt x="24" y="94"/>
                        <a:pt x="24" y="94"/>
                      </a:cubicBezTo>
                      <a:close/>
                      <a:moveTo>
                        <a:pt x="30" y="98"/>
                      </a:moveTo>
                      <a:cubicBezTo>
                        <a:pt x="30" y="98"/>
                        <a:pt x="30" y="98"/>
                        <a:pt x="30" y="98"/>
                      </a:cubicBezTo>
                      <a:cubicBezTo>
                        <a:pt x="30" y="98"/>
                        <a:pt x="30" y="98"/>
                        <a:pt x="30" y="98"/>
                      </a:cubicBezTo>
                      <a:cubicBezTo>
                        <a:pt x="30" y="98"/>
                        <a:pt x="30" y="98"/>
                        <a:pt x="30" y="98"/>
                      </a:cubicBezTo>
                      <a:cubicBezTo>
                        <a:pt x="30" y="98"/>
                        <a:pt x="30" y="98"/>
                        <a:pt x="30" y="98"/>
                      </a:cubicBezTo>
                      <a:close/>
                      <a:moveTo>
                        <a:pt x="36" y="101"/>
                      </a:moveTo>
                      <a:cubicBezTo>
                        <a:pt x="36" y="101"/>
                        <a:pt x="36" y="102"/>
                        <a:pt x="35" y="102"/>
                      </a:cubicBezTo>
                      <a:cubicBezTo>
                        <a:pt x="35" y="102"/>
                        <a:pt x="36" y="101"/>
                        <a:pt x="35" y="101"/>
                      </a:cubicBezTo>
                      <a:cubicBezTo>
                        <a:pt x="35" y="101"/>
                        <a:pt x="35" y="101"/>
                        <a:pt x="36" y="101"/>
                      </a:cubicBezTo>
                      <a:close/>
                      <a:moveTo>
                        <a:pt x="39" y="104"/>
                      </a:moveTo>
                      <a:cubicBezTo>
                        <a:pt x="39" y="104"/>
                        <a:pt x="39" y="104"/>
                        <a:pt x="40" y="104"/>
                      </a:cubicBezTo>
                      <a:cubicBezTo>
                        <a:pt x="40" y="104"/>
                        <a:pt x="40" y="104"/>
                        <a:pt x="39" y="104"/>
                      </a:cubicBezTo>
                      <a:close/>
                      <a:moveTo>
                        <a:pt x="32" y="98"/>
                      </a:moveTo>
                      <a:cubicBezTo>
                        <a:pt x="32" y="99"/>
                        <a:pt x="32" y="99"/>
                        <a:pt x="32" y="99"/>
                      </a:cubicBezTo>
                      <a:cubicBezTo>
                        <a:pt x="31" y="99"/>
                        <a:pt x="32" y="99"/>
                        <a:pt x="32" y="98"/>
                      </a:cubicBezTo>
                      <a:close/>
                      <a:moveTo>
                        <a:pt x="30" y="97"/>
                      </a:moveTo>
                      <a:cubicBezTo>
                        <a:pt x="30" y="98"/>
                        <a:pt x="30" y="98"/>
                        <a:pt x="30" y="98"/>
                      </a:cubicBezTo>
                      <a:cubicBezTo>
                        <a:pt x="29" y="98"/>
                        <a:pt x="29" y="97"/>
                        <a:pt x="29" y="97"/>
                      </a:cubicBezTo>
                      <a:cubicBezTo>
                        <a:pt x="30" y="97"/>
                        <a:pt x="30" y="98"/>
                        <a:pt x="30" y="97"/>
                      </a:cubicBezTo>
                      <a:close/>
                      <a:moveTo>
                        <a:pt x="33" y="100"/>
                      </a:moveTo>
                      <a:cubicBezTo>
                        <a:pt x="33" y="100"/>
                        <a:pt x="33" y="100"/>
                        <a:pt x="33" y="100"/>
                      </a:cubicBezTo>
                      <a:cubicBezTo>
                        <a:pt x="33" y="100"/>
                        <a:pt x="33" y="100"/>
                        <a:pt x="33" y="100"/>
                      </a:cubicBezTo>
                      <a:cubicBezTo>
                        <a:pt x="32" y="99"/>
                        <a:pt x="32" y="99"/>
                        <a:pt x="32" y="99"/>
                      </a:cubicBezTo>
                      <a:cubicBezTo>
                        <a:pt x="32" y="99"/>
                        <a:pt x="33" y="99"/>
                        <a:pt x="33" y="99"/>
                      </a:cubicBezTo>
                      <a:cubicBezTo>
                        <a:pt x="33" y="99"/>
                        <a:pt x="32" y="99"/>
                        <a:pt x="33" y="100"/>
                      </a:cubicBezTo>
                      <a:close/>
                      <a:moveTo>
                        <a:pt x="27" y="96"/>
                      </a:moveTo>
                      <a:cubicBezTo>
                        <a:pt x="27" y="96"/>
                        <a:pt x="27" y="96"/>
                        <a:pt x="27" y="96"/>
                      </a:cubicBezTo>
                      <a:cubicBezTo>
                        <a:pt x="27" y="96"/>
                        <a:pt x="27" y="95"/>
                        <a:pt x="27" y="96"/>
                      </a:cubicBezTo>
                      <a:close/>
                      <a:moveTo>
                        <a:pt x="35" y="101"/>
                      </a:moveTo>
                      <a:cubicBezTo>
                        <a:pt x="35" y="101"/>
                        <a:pt x="35" y="101"/>
                        <a:pt x="35" y="101"/>
                      </a:cubicBezTo>
                      <a:cubicBezTo>
                        <a:pt x="35" y="101"/>
                        <a:pt x="36" y="101"/>
                        <a:pt x="36" y="101"/>
                      </a:cubicBezTo>
                      <a:cubicBezTo>
                        <a:pt x="36" y="101"/>
                        <a:pt x="35" y="101"/>
                        <a:pt x="35" y="101"/>
                      </a:cubicBezTo>
                      <a:close/>
                      <a:moveTo>
                        <a:pt x="31" y="96"/>
                      </a:moveTo>
                      <a:cubicBezTo>
                        <a:pt x="31" y="97"/>
                        <a:pt x="31" y="97"/>
                        <a:pt x="31" y="97"/>
                      </a:cubicBezTo>
                      <a:cubicBezTo>
                        <a:pt x="30" y="97"/>
                        <a:pt x="31" y="97"/>
                        <a:pt x="31" y="97"/>
                      </a:cubicBezTo>
                      <a:cubicBezTo>
                        <a:pt x="31" y="97"/>
                        <a:pt x="31" y="97"/>
                        <a:pt x="31" y="96"/>
                      </a:cubicBezTo>
                      <a:close/>
                      <a:moveTo>
                        <a:pt x="40" y="104"/>
                      </a:moveTo>
                      <a:cubicBezTo>
                        <a:pt x="40" y="104"/>
                        <a:pt x="40" y="104"/>
                        <a:pt x="40" y="103"/>
                      </a:cubicBezTo>
                      <a:cubicBezTo>
                        <a:pt x="40" y="104"/>
                        <a:pt x="40" y="103"/>
                        <a:pt x="40" y="104"/>
                      </a:cubicBezTo>
                      <a:cubicBezTo>
                        <a:pt x="40" y="103"/>
                        <a:pt x="40" y="104"/>
                        <a:pt x="40" y="103"/>
                      </a:cubicBezTo>
                      <a:cubicBezTo>
                        <a:pt x="40" y="103"/>
                        <a:pt x="40" y="103"/>
                        <a:pt x="40" y="103"/>
                      </a:cubicBezTo>
                      <a:cubicBezTo>
                        <a:pt x="41" y="103"/>
                        <a:pt x="40" y="104"/>
                        <a:pt x="40" y="104"/>
                      </a:cubicBezTo>
                      <a:close/>
                      <a:moveTo>
                        <a:pt x="33" y="98"/>
                      </a:moveTo>
                      <a:cubicBezTo>
                        <a:pt x="33" y="98"/>
                        <a:pt x="33" y="98"/>
                        <a:pt x="33" y="98"/>
                      </a:cubicBezTo>
                      <a:cubicBezTo>
                        <a:pt x="33" y="98"/>
                        <a:pt x="33" y="98"/>
                        <a:pt x="33" y="98"/>
                      </a:cubicBezTo>
                      <a:cubicBezTo>
                        <a:pt x="33" y="98"/>
                        <a:pt x="33" y="98"/>
                        <a:pt x="33" y="98"/>
                      </a:cubicBezTo>
                      <a:cubicBezTo>
                        <a:pt x="33" y="98"/>
                        <a:pt x="33" y="98"/>
                        <a:pt x="33" y="98"/>
                      </a:cubicBezTo>
                      <a:cubicBezTo>
                        <a:pt x="33" y="98"/>
                        <a:pt x="33" y="98"/>
                        <a:pt x="33" y="98"/>
                      </a:cubicBezTo>
                      <a:close/>
                      <a:moveTo>
                        <a:pt x="33" y="98"/>
                      </a:moveTo>
                      <a:cubicBezTo>
                        <a:pt x="33" y="98"/>
                        <a:pt x="33" y="97"/>
                        <a:pt x="33" y="97"/>
                      </a:cubicBezTo>
                      <a:cubicBezTo>
                        <a:pt x="34" y="98"/>
                        <a:pt x="33" y="98"/>
                        <a:pt x="33" y="98"/>
                      </a:cubicBezTo>
                      <a:close/>
                      <a:moveTo>
                        <a:pt x="43" y="105"/>
                      </a:moveTo>
                      <a:cubicBezTo>
                        <a:pt x="43" y="105"/>
                        <a:pt x="43" y="105"/>
                        <a:pt x="43" y="104"/>
                      </a:cubicBezTo>
                      <a:cubicBezTo>
                        <a:pt x="43" y="105"/>
                        <a:pt x="43" y="104"/>
                        <a:pt x="44" y="105"/>
                      </a:cubicBezTo>
                      <a:cubicBezTo>
                        <a:pt x="44" y="105"/>
                        <a:pt x="43" y="105"/>
                        <a:pt x="43" y="105"/>
                      </a:cubicBezTo>
                      <a:close/>
                      <a:moveTo>
                        <a:pt x="36" y="100"/>
                      </a:moveTo>
                      <a:cubicBezTo>
                        <a:pt x="36" y="100"/>
                        <a:pt x="36" y="100"/>
                        <a:pt x="36" y="100"/>
                      </a:cubicBezTo>
                      <a:cubicBezTo>
                        <a:pt x="36" y="100"/>
                        <a:pt x="36" y="100"/>
                        <a:pt x="36" y="100"/>
                      </a:cubicBezTo>
                      <a:cubicBezTo>
                        <a:pt x="36" y="100"/>
                        <a:pt x="36" y="100"/>
                        <a:pt x="36" y="100"/>
                      </a:cubicBezTo>
                      <a:close/>
                      <a:moveTo>
                        <a:pt x="31" y="96"/>
                      </a:moveTo>
                      <a:cubicBezTo>
                        <a:pt x="32" y="96"/>
                        <a:pt x="32" y="96"/>
                        <a:pt x="31" y="96"/>
                      </a:cubicBezTo>
                      <a:cubicBezTo>
                        <a:pt x="31" y="96"/>
                        <a:pt x="31" y="96"/>
                        <a:pt x="31" y="96"/>
                      </a:cubicBezTo>
                      <a:close/>
                      <a:moveTo>
                        <a:pt x="41" y="103"/>
                      </a:moveTo>
                      <a:cubicBezTo>
                        <a:pt x="41" y="103"/>
                        <a:pt x="41" y="102"/>
                        <a:pt x="41" y="102"/>
                      </a:cubicBezTo>
                      <a:cubicBezTo>
                        <a:pt x="41" y="102"/>
                        <a:pt x="41" y="102"/>
                        <a:pt x="41" y="102"/>
                      </a:cubicBezTo>
                      <a:cubicBezTo>
                        <a:pt x="41" y="103"/>
                        <a:pt x="41" y="102"/>
                        <a:pt x="41" y="103"/>
                      </a:cubicBezTo>
                      <a:close/>
                      <a:moveTo>
                        <a:pt x="38" y="100"/>
                      </a:moveTo>
                      <a:cubicBezTo>
                        <a:pt x="38" y="100"/>
                        <a:pt x="38" y="100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lose/>
                      <a:moveTo>
                        <a:pt x="34" y="97"/>
                      </a:moveTo>
                      <a:cubicBezTo>
                        <a:pt x="34" y="97"/>
                        <a:pt x="34" y="97"/>
                        <a:pt x="34" y="97"/>
                      </a:cubicBezTo>
                      <a:cubicBezTo>
                        <a:pt x="34" y="97"/>
                        <a:pt x="34" y="97"/>
                        <a:pt x="34" y="97"/>
                      </a:cubicBezTo>
                      <a:cubicBezTo>
                        <a:pt x="35" y="97"/>
                        <a:pt x="35" y="97"/>
                        <a:pt x="34" y="97"/>
                      </a:cubicBezTo>
                      <a:cubicBezTo>
                        <a:pt x="35" y="97"/>
                        <a:pt x="35" y="97"/>
                        <a:pt x="35" y="97"/>
                      </a:cubicBezTo>
                      <a:cubicBezTo>
                        <a:pt x="35" y="98"/>
                        <a:pt x="34" y="98"/>
                        <a:pt x="34" y="97"/>
                      </a:cubicBezTo>
                      <a:close/>
                      <a:moveTo>
                        <a:pt x="28" y="93"/>
                      </a:moveTo>
                      <a:cubicBezTo>
                        <a:pt x="28" y="93"/>
                        <a:pt x="28" y="93"/>
                        <a:pt x="28" y="93"/>
                      </a:cubicBezTo>
                      <a:cubicBezTo>
                        <a:pt x="27" y="93"/>
                        <a:pt x="28" y="93"/>
                        <a:pt x="28" y="93"/>
                      </a:cubicBezTo>
                      <a:cubicBezTo>
                        <a:pt x="28" y="93"/>
                        <a:pt x="28" y="93"/>
                        <a:pt x="28" y="93"/>
                      </a:cubicBezTo>
                      <a:close/>
                      <a:moveTo>
                        <a:pt x="40" y="101"/>
                      </a:moveTo>
                      <a:cubicBezTo>
                        <a:pt x="40" y="101"/>
                        <a:pt x="40" y="101"/>
                        <a:pt x="40" y="101"/>
                      </a:cubicBezTo>
                      <a:cubicBezTo>
                        <a:pt x="40" y="101"/>
                        <a:pt x="40" y="101"/>
                        <a:pt x="40" y="101"/>
                      </a:cubicBezTo>
                      <a:cubicBezTo>
                        <a:pt x="40" y="101"/>
                        <a:pt x="40" y="101"/>
                        <a:pt x="40" y="101"/>
                      </a:cubicBezTo>
                      <a:close/>
                      <a:moveTo>
                        <a:pt x="23" y="90"/>
                      </a:moveTo>
                      <a:cubicBezTo>
                        <a:pt x="23" y="90"/>
                        <a:pt x="23" y="89"/>
                        <a:pt x="24" y="89"/>
                      </a:cubicBezTo>
                      <a:cubicBezTo>
                        <a:pt x="24" y="89"/>
                        <a:pt x="24" y="89"/>
                        <a:pt x="24" y="89"/>
                      </a:cubicBezTo>
                      <a:cubicBezTo>
                        <a:pt x="24" y="90"/>
                        <a:pt x="24" y="89"/>
                        <a:pt x="24" y="89"/>
                      </a:cubicBezTo>
                      <a:cubicBezTo>
                        <a:pt x="24" y="89"/>
                        <a:pt x="24" y="89"/>
                        <a:pt x="24" y="89"/>
                      </a:cubicBezTo>
                      <a:cubicBezTo>
                        <a:pt x="24" y="90"/>
                        <a:pt x="24" y="90"/>
                        <a:pt x="23" y="90"/>
                      </a:cubicBezTo>
                      <a:close/>
                      <a:moveTo>
                        <a:pt x="37" y="98"/>
                      </a:moveTo>
                      <a:cubicBezTo>
                        <a:pt x="37" y="98"/>
                        <a:pt x="37" y="98"/>
                        <a:pt x="37" y="98"/>
                      </a:cubicBezTo>
                      <a:cubicBezTo>
                        <a:pt x="37" y="98"/>
                        <a:pt x="37" y="99"/>
                        <a:pt x="37" y="99"/>
                      </a:cubicBezTo>
                      <a:cubicBezTo>
                        <a:pt x="37" y="98"/>
                        <a:pt x="37" y="99"/>
                        <a:pt x="37" y="98"/>
                      </a:cubicBezTo>
                      <a:close/>
                      <a:moveTo>
                        <a:pt x="38" y="99"/>
                      </a:moveTo>
                      <a:cubicBezTo>
                        <a:pt x="38" y="99"/>
                        <a:pt x="38" y="99"/>
                        <a:pt x="38" y="99"/>
                      </a:cubicBezTo>
                      <a:cubicBezTo>
                        <a:pt x="38" y="99"/>
                        <a:pt x="38" y="99"/>
                        <a:pt x="38" y="99"/>
                      </a:cubicBezTo>
                      <a:cubicBezTo>
                        <a:pt x="38" y="99"/>
                        <a:pt x="38" y="99"/>
                        <a:pt x="38" y="99"/>
                      </a:cubicBezTo>
                      <a:cubicBezTo>
                        <a:pt x="38" y="99"/>
                        <a:pt x="38" y="99"/>
                        <a:pt x="38" y="99"/>
                      </a:cubicBezTo>
                      <a:close/>
                      <a:moveTo>
                        <a:pt x="38" y="99"/>
                      </a:moveTo>
                      <a:cubicBezTo>
                        <a:pt x="38" y="99"/>
                        <a:pt x="38" y="99"/>
                        <a:pt x="38" y="99"/>
                      </a:cubicBezTo>
                      <a:cubicBezTo>
                        <a:pt x="39" y="99"/>
                        <a:pt x="39" y="99"/>
                        <a:pt x="39" y="99"/>
                      </a:cubicBezTo>
                      <a:cubicBezTo>
                        <a:pt x="39" y="99"/>
                        <a:pt x="39" y="99"/>
                        <a:pt x="38" y="99"/>
                      </a:cubicBezTo>
                      <a:cubicBezTo>
                        <a:pt x="38" y="99"/>
                        <a:pt x="38" y="99"/>
                        <a:pt x="38" y="99"/>
                      </a:cubicBezTo>
                      <a:close/>
                      <a:moveTo>
                        <a:pt x="34" y="96"/>
                      </a:moveTo>
                      <a:cubicBezTo>
                        <a:pt x="34" y="96"/>
                        <a:pt x="35" y="96"/>
                        <a:pt x="35" y="96"/>
                      </a:cubicBezTo>
                      <a:cubicBezTo>
                        <a:pt x="35" y="96"/>
                        <a:pt x="35" y="96"/>
                        <a:pt x="35" y="96"/>
                      </a:cubicBezTo>
                      <a:cubicBezTo>
                        <a:pt x="35" y="96"/>
                        <a:pt x="35" y="96"/>
                        <a:pt x="35" y="96"/>
                      </a:cubicBezTo>
                      <a:cubicBezTo>
                        <a:pt x="35" y="96"/>
                        <a:pt x="35" y="96"/>
                        <a:pt x="35" y="96"/>
                      </a:cubicBezTo>
                      <a:cubicBezTo>
                        <a:pt x="35" y="96"/>
                        <a:pt x="35" y="97"/>
                        <a:pt x="34" y="96"/>
                      </a:cubicBezTo>
                      <a:cubicBezTo>
                        <a:pt x="34" y="96"/>
                        <a:pt x="34" y="96"/>
                        <a:pt x="34" y="96"/>
                      </a:cubicBezTo>
                      <a:close/>
                      <a:moveTo>
                        <a:pt x="24" y="88"/>
                      </a:moveTo>
                      <a:cubicBezTo>
                        <a:pt x="23" y="88"/>
                        <a:pt x="23" y="89"/>
                        <a:pt x="23" y="88"/>
                      </a:cubicBezTo>
                      <a:cubicBezTo>
                        <a:pt x="23" y="88"/>
                        <a:pt x="23" y="88"/>
                        <a:pt x="24" y="88"/>
                      </a:cubicBezTo>
                      <a:close/>
                      <a:moveTo>
                        <a:pt x="38" y="97"/>
                      </a:moveTo>
                      <a:cubicBezTo>
                        <a:pt x="38" y="97"/>
                        <a:pt x="38" y="98"/>
                        <a:pt x="38" y="98"/>
                      </a:cubicBezTo>
                      <a:cubicBezTo>
                        <a:pt x="38" y="97"/>
                        <a:pt x="38" y="98"/>
                        <a:pt x="37" y="98"/>
                      </a:cubicBezTo>
                      <a:cubicBezTo>
                        <a:pt x="37" y="97"/>
                        <a:pt x="38" y="98"/>
                        <a:pt x="38" y="97"/>
                      </a:cubicBezTo>
                      <a:close/>
                      <a:moveTo>
                        <a:pt x="37" y="96"/>
                      </a:moveTo>
                      <a:cubicBezTo>
                        <a:pt x="37" y="96"/>
                        <a:pt x="37" y="97"/>
                        <a:pt x="37" y="97"/>
                      </a:cubicBezTo>
                      <a:cubicBezTo>
                        <a:pt x="36" y="97"/>
                        <a:pt x="36" y="96"/>
                        <a:pt x="37" y="96"/>
                      </a:cubicBezTo>
                      <a:close/>
                      <a:moveTo>
                        <a:pt x="32" y="93"/>
                      </a:moveTo>
                      <a:cubicBezTo>
                        <a:pt x="32" y="93"/>
                        <a:pt x="32" y="93"/>
                        <a:pt x="32" y="93"/>
                      </a:cubicBezTo>
                      <a:cubicBezTo>
                        <a:pt x="31" y="93"/>
                        <a:pt x="31" y="92"/>
                        <a:pt x="32" y="93"/>
                      </a:cubicBezTo>
                      <a:cubicBezTo>
                        <a:pt x="32" y="93"/>
                        <a:pt x="32" y="93"/>
                        <a:pt x="32" y="93"/>
                      </a:cubicBezTo>
                      <a:cubicBezTo>
                        <a:pt x="33" y="93"/>
                        <a:pt x="33" y="94"/>
                        <a:pt x="32" y="93"/>
                      </a:cubicBezTo>
                      <a:close/>
                      <a:moveTo>
                        <a:pt x="25" y="89"/>
                      </a:moveTo>
                      <a:cubicBezTo>
                        <a:pt x="25" y="88"/>
                        <a:pt x="25" y="88"/>
                        <a:pt x="25" y="88"/>
                      </a:cubicBezTo>
                      <a:cubicBezTo>
                        <a:pt x="25" y="88"/>
                        <a:pt x="25" y="88"/>
                        <a:pt x="25" y="88"/>
                      </a:cubicBezTo>
                      <a:cubicBezTo>
                        <a:pt x="25" y="88"/>
                        <a:pt x="25" y="88"/>
                        <a:pt x="25" y="88"/>
                      </a:cubicBezTo>
                      <a:cubicBezTo>
                        <a:pt x="25" y="88"/>
                        <a:pt x="25" y="88"/>
                        <a:pt x="25" y="89"/>
                      </a:cubicBezTo>
                      <a:close/>
                      <a:moveTo>
                        <a:pt x="39" y="98"/>
                      </a:moveTo>
                      <a:cubicBezTo>
                        <a:pt x="39" y="98"/>
                        <a:pt x="39" y="97"/>
                        <a:pt x="40" y="97"/>
                      </a:cubicBezTo>
                      <a:cubicBezTo>
                        <a:pt x="40" y="98"/>
                        <a:pt x="40" y="98"/>
                        <a:pt x="39" y="98"/>
                      </a:cubicBezTo>
                      <a:close/>
                      <a:moveTo>
                        <a:pt x="47" y="103"/>
                      </a:moveTo>
                      <a:cubicBezTo>
                        <a:pt x="47" y="103"/>
                        <a:pt x="47" y="103"/>
                        <a:pt x="47" y="103"/>
                      </a:cubicBezTo>
                      <a:cubicBezTo>
                        <a:pt x="47" y="103"/>
                        <a:pt x="47" y="103"/>
                        <a:pt x="47" y="103"/>
                      </a:cubicBezTo>
                      <a:close/>
                      <a:moveTo>
                        <a:pt x="33" y="93"/>
                      </a:moveTo>
                      <a:cubicBezTo>
                        <a:pt x="33" y="94"/>
                        <a:pt x="33" y="94"/>
                        <a:pt x="33" y="94"/>
                      </a:cubicBezTo>
                      <a:cubicBezTo>
                        <a:pt x="33" y="93"/>
                        <a:pt x="33" y="93"/>
                        <a:pt x="33" y="93"/>
                      </a:cubicBezTo>
                      <a:close/>
                      <a:moveTo>
                        <a:pt x="24" y="87"/>
                      </a:moveTo>
                      <a:cubicBezTo>
                        <a:pt x="24" y="87"/>
                        <a:pt x="24" y="87"/>
                        <a:pt x="24" y="87"/>
                      </a:cubicBezTo>
                      <a:cubicBezTo>
                        <a:pt x="24" y="87"/>
                        <a:pt x="24" y="87"/>
                        <a:pt x="24" y="87"/>
                      </a:cubicBezTo>
                      <a:cubicBezTo>
                        <a:pt x="24" y="87"/>
                        <a:pt x="24" y="87"/>
                        <a:pt x="24" y="87"/>
                      </a:cubicBezTo>
                      <a:cubicBezTo>
                        <a:pt x="24" y="87"/>
                        <a:pt x="24" y="87"/>
                        <a:pt x="24" y="87"/>
                      </a:cubicBezTo>
                      <a:close/>
                      <a:moveTo>
                        <a:pt x="26" y="88"/>
                      </a:moveTo>
                      <a:cubicBezTo>
                        <a:pt x="26" y="88"/>
                        <a:pt x="26" y="88"/>
                        <a:pt x="25" y="88"/>
                      </a:cubicBezTo>
                      <a:cubicBezTo>
                        <a:pt x="25" y="87"/>
                        <a:pt x="25" y="88"/>
                        <a:pt x="25" y="87"/>
                      </a:cubicBezTo>
                      <a:cubicBezTo>
                        <a:pt x="25" y="87"/>
                        <a:pt x="25" y="87"/>
                        <a:pt x="25" y="87"/>
                      </a:cubicBezTo>
                      <a:cubicBezTo>
                        <a:pt x="25" y="87"/>
                        <a:pt x="25" y="87"/>
                        <a:pt x="25" y="87"/>
                      </a:cubicBezTo>
                      <a:cubicBezTo>
                        <a:pt x="26" y="87"/>
                        <a:pt x="26" y="87"/>
                        <a:pt x="26" y="87"/>
                      </a:cubicBezTo>
                      <a:cubicBezTo>
                        <a:pt x="26" y="87"/>
                        <a:pt x="25" y="87"/>
                        <a:pt x="26" y="88"/>
                      </a:cubicBezTo>
                      <a:close/>
                      <a:moveTo>
                        <a:pt x="40" y="97"/>
                      </a:move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39" y="97"/>
                        <a:pt x="39" y="97"/>
                        <a:pt x="39" y="96"/>
                      </a:cubicBezTo>
                      <a:lnTo>
                        <a:pt x="40" y="97"/>
                      </a:lnTo>
                      <a:close/>
                      <a:moveTo>
                        <a:pt x="24" y="87"/>
                      </a:moveTo>
                      <a:cubicBezTo>
                        <a:pt x="24" y="87"/>
                        <a:pt x="24" y="86"/>
                        <a:pt x="25" y="86"/>
                      </a:cubicBezTo>
                      <a:cubicBezTo>
                        <a:pt x="25" y="87"/>
                        <a:pt x="24" y="87"/>
                        <a:pt x="24" y="87"/>
                      </a:cubicBezTo>
                      <a:close/>
                      <a:moveTo>
                        <a:pt x="39" y="96"/>
                      </a:moveTo>
                      <a:cubicBezTo>
                        <a:pt x="38" y="96"/>
                        <a:pt x="39" y="96"/>
                        <a:pt x="39" y="96"/>
                      </a:cubicBezTo>
                      <a:cubicBezTo>
                        <a:pt x="38" y="96"/>
                        <a:pt x="38" y="96"/>
                        <a:pt x="38" y="96"/>
                      </a:cubicBezTo>
                      <a:cubicBezTo>
                        <a:pt x="38" y="96"/>
                        <a:pt x="38" y="95"/>
                        <a:pt x="39" y="96"/>
                      </a:cubicBezTo>
                      <a:close/>
                      <a:moveTo>
                        <a:pt x="37" y="94"/>
                      </a:moveTo>
                      <a:cubicBezTo>
                        <a:pt x="37" y="94"/>
                        <a:pt x="37" y="94"/>
                        <a:pt x="37" y="94"/>
                      </a:cubicBezTo>
                      <a:cubicBezTo>
                        <a:pt x="36" y="94"/>
                        <a:pt x="37" y="94"/>
                        <a:pt x="36" y="94"/>
                      </a:cubicBezTo>
                      <a:cubicBezTo>
                        <a:pt x="36" y="94"/>
                        <a:pt x="36" y="95"/>
                        <a:pt x="36" y="94"/>
                      </a:cubicBezTo>
                      <a:cubicBezTo>
                        <a:pt x="36" y="94"/>
                        <a:pt x="36" y="93"/>
                        <a:pt x="36" y="93"/>
                      </a:cubicBezTo>
                      <a:cubicBezTo>
                        <a:pt x="36" y="93"/>
                        <a:pt x="36" y="93"/>
                        <a:pt x="37" y="93"/>
                      </a:cubicBezTo>
                      <a:cubicBezTo>
                        <a:pt x="37" y="94"/>
                        <a:pt x="37" y="94"/>
                        <a:pt x="37" y="94"/>
                      </a:cubicBezTo>
                      <a:cubicBezTo>
                        <a:pt x="37" y="94"/>
                        <a:pt x="37" y="94"/>
                        <a:pt x="37" y="94"/>
                      </a:cubicBezTo>
                      <a:cubicBezTo>
                        <a:pt x="37" y="94"/>
                        <a:pt x="37" y="94"/>
                        <a:pt x="37" y="94"/>
                      </a:cubicBezTo>
                      <a:close/>
                      <a:moveTo>
                        <a:pt x="25" y="86"/>
                      </a:moveTo>
                      <a:cubicBezTo>
                        <a:pt x="25" y="86"/>
                        <a:pt x="25" y="86"/>
                        <a:pt x="24" y="86"/>
                      </a:cubicBezTo>
                      <a:cubicBezTo>
                        <a:pt x="25" y="85"/>
                        <a:pt x="25" y="86"/>
                        <a:pt x="25" y="86"/>
                      </a:cubicBezTo>
                      <a:close/>
                      <a:moveTo>
                        <a:pt x="29" y="88"/>
                      </a:moveTo>
                      <a:cubicBezTo>
                        <a:pt x="29" y="88"/>
                        <a:pt x="29" y="88"/>
                        <a:pt x="29" y="88"/>
                      </a:cubicBezTo>
                      <a:cubicBezTo>
                        <a:pt x="28" y="88"/>
                        <a:pt x="28" y="88"/>
                        <a:pt x="28" y="87"/>
                      </a:cubicBezTo>
                      <a:cubicBezTo>
                        <a:pt x="28" y="87"/>
                        <a:pt x="28" y="87"/>
                        <a:pt x="28" y="87"/>
                      </a:cubicBezTo>
                      <a:cubicBezTo>
                        <a:pt x="28" y="87"/>
                        <a:pt x="28" y="87"/>
                        <a:pt x="28" y="87"/>
                      </a:cubicBezTo>
                      <a:cubicBezTo>
                        <a:pt x="28" y="87"/>
                        <a:pt x="28" y="87"/>
                        <a:pt x="28" y="87"/>
                      </a:cubicBezTo>
                      <a:cubicBezTo>
                        <a:pt x="28" y="87"/>
                        <a:pt x="29" y="87"/>
                        <a:pt x="29" y="87"/>
                      </a:cubicBezTo>
                      <a:cubicBezTo>
                        <a:pt x="29" y="87"/>
                        <a:pt x="29" y="88"/>
                        <a:pt x="29" y="88"/>
                      </a:cubicBezTo>
                      <a:cubicBezTo>
                        <a:pt x="29" y="88"/>
                        <a:pt x="29" y="89"/>
                        <a:pt x="29" y="89"/>
                      </a:cubicBezTo>
                      <a:cubicBezTo>
                        <a:pt x="28" y="88"/>
                        <a:pt x="29" y="88"/>
                        <a:pt x="28" y="88"/>
                      </a:cubicBezTo>
                      <a:cubicBezTo>
                        <a:pt x="29" y="88"/>
                        <a:pt x="29" y="88"/>
                        <a:pt x="29" y="88"/>
                      </a:cubicBezTo>
                      <a:cubicBezTo>
                        <a:pt x="29" y="88"/>
                        <a:pt x="29" y="88"/>
                        <a:pt x="29" y="88"/>
                      </a:cubicBezTo>
                      <a:cubicBezTo>
                        <a:pt x="29" y="88"/>
                        <a:pt x="29" y="88"/>
                        <a:pt x="29" y="88"/>
                      </a:cubicBezTo>
                      <a:cubicBezTo>
                        <a:pt x="29" y="88"/>
                        <a:pt x="29" y="88"/>
                        <a:pt x="29" y="88"/>
                      </a:cubicBezTo>
                      <a:close/>
                      <a:moveTo>
                        <a:pt x="26" y="86"/>
                      </a:moveTo>
                      <a:cubicBezTo>
                        <a:pt x="26" y="86"/>
                        <a:pt x="27" y="86"/>
                        <a:pt x="27" y="86"/>
                      </a:cubicBezTo>
                      <a:cubicBezTo>
                        <a:pt x="26" y="87"/>
                        <a:pt x="26" y="87"/>
                        <a:pt x="26" y="87"/>
                      </a:cubicBezTo>
                      <a:cubicBezTo>
                        <a:pt x="26" y="87"/>
                        <a:pt x="26" y="86"/>
                        <a:pt x="26" y="86"/>
                      </a:cubicBezTo>
                      <a:cubicBezTo>
                        <a:pt x="26" y="86"/>
                        <a:pt x="26" y="87"/>
                        <a:pt x="26" y="87"/>
                      </a:cubicBezTo>
                      <a:cubicBezTo>
                        <a:pt x="26" y="86"/>
                        <a:pt x="26" y="87"/>
                        <a:pt x="25" y="86"/>
                      </a:cubicBezTo>
                      <a:cubicBezTo>
                        <a:pt x="26" y="86"/>
                        <a:pt x="26" y="86"/>
                        <a:pt x="26" y="86"/>
                      </a:cubicBezTo>
                      <a:cubicBezTo>
                        <a:pt x="26" y="86"/>
                        <a:pt x="26" y="86"/>
                        <a:pt x="26" y="85"/>
                      </a:cubicBezTo>
                      <a:cubicBezTo>
                        <a:pt x="26" y="86"/>
                        <a:pt x="26" y="86"/>
                        <a:pt x="27" y="86"/>
                      </a:cubicBezTo>
                      <a:cubicBezTo>
                        <a:pt x="27" y="86"/>
                        <a:pt x="26" y="86"/>
                        <a:pt x="26" y="86"/>
                      </a:cubicBezTo>
                      <a:cubicBezTo>
                        <a:pt x="26" y="86"/>
                        <a:pt x="26" y="86"/>
                        <a:pt x="27" y="86"/>
                      </a:cubicBezTo>
                      <a:cubicBezTo>
                        <a:pt x="27" y="86"/>
                        <a:pt x="26" y="86"/>
                        <a:pt x="26" y="86"/>
                      </a:cubicBezTo>
                      <a:close/>
                      <a:moveTo>
                        <a:pt x="25" y="86"/>
                      </a:moveTo>
                      <a:cubicBezTo>
                        <a:pt x="25" y="85"/>
                        <a:pt x="25" y="85"/>
                        <a:pt x="25" y="85"/>
                      </a:cubicBezTo>
                      <a:cubicBezTo>
                        <a:pt x="25" y="85"/>
                        <a:pt x="25" y="85"/>
                        <a:pt x="25" y="85"/>
                      </a:cubicBezTo>
                      <a:cubicBezTo>
                        <a:pt x="25" y="86"/>
                        <a:pt x="25" y="85"/>
                        <a:pt x="25" y="86"/>
                      </a:cubicBezTo>
                      <a:close/>
                      <a:moveTo>
                        <a:pt x="41" y="96"/>
                      </a:moveTo>
                      <a:cubicBezTo>
                        <a:pt x="41" y="96"/>
                        <a:pt x="41" y="96"/>
                        <a:pt x="40" y="96"/>
                      </a:cubicBezTo>
                      <a:cubicBezTo>
                        <a:pt x="40" y="96"/>
                        <a:pt x="40" y="96"/>
                        <a:pt x="40" y="96"/>
                      </a:cubicBezTo>
                      <a:cubicBezTo>
                        <a:pt x="41" y="96"/>
                        <a:pt x="41" y="96"/>
                        <a:pt x="41" y="96"/>
                      </a:cubicBezTo>
                      <a:close/>
                      <a:moveTo>
                        <a:pt x="48" y="101"/>
                      </a:moveTo>
                      <a:cubicBezTo>
                        <a:pt x="48" y="101"/>
                        <a:pt x="48" y="102"/>
                        <a:pt x="48" y="102"/>
                      </a:cubicBezTo>
                      <a:cubicBezTo>
                        <a:pt x="48" y="102"/>
                        <a:pt x="48" y="102"/>
                        <a:pt x="48" y="102"/>
                      </a:cubicBezTo>
                      <a:cubicBezTo>
                        <a:pt x="48" y="101"/>
                        <a:pt x="48" y="102"/>
                        <a:pt x="48" y="101"/>
                      </a:cubicBezTo>
                      <a:close/>
                      <a:moveTo>
                        <a:pt x="40" y="95"/>
                      </a:moveTo>
                      <a:cubicBezTo>
                        <a:pt x="40" y="95"/>
                        <a:pt x="40" y="95"/>
                        <a:pt x="40" y="95"/>
                      </a:cubicBezTo>
                      <a:cubicBezTo>
                        <a:pt x="41" y="95"/>
                        <a:pt x="40" y="95"/>
                        <a:pt x="40" y="95"/>
                      </a:cubicBezTo>
                      <a:cubicBezTo>
                        <a:pt x="40" y="95"/>
                        <a:pt x="40" y="95"/>
                        <a:pt x="40" y="95"/>
                      </a:cubicBezTo>
                      <a:cubicBezTo>
                        <a:pt x="40" y="95"/>
                        <a:pt x="40" y="95"/>
                        <a:pt x="40" y="95"/>
                      </a:cubicBezTo>
                      <a:close/>
                      <a:moveTo>
                        <a:pt x="30" y="88"/>
                      </a:moveTo>
                      <a:cubicBezTo>
                        <a:pt x="29" y="88"/>
                        <a:pt x="29" y="87"/>
                        <a:pt x="29" y="87"/>
                      </a:cubicBezTo>
                      <a:cubicBezTo>
                        <a:pt x="29" y="87"/>
                        <a:pt x="29" y="86"/>
                        <a:pt x="30" y="86"/>
                      </a:cubicBezTo>
                      <a:cubicBezTo>
                        <a:pt x="30" y="87"/>
                        <a:pt x="30" y="87"/>
                        <a:pt x="29" y="87"/>
                      </a:cubicBezTo>
                      <a:cubicBezTo>
                        <a:pt x="29" y="87"/>
                        <a:pt x="30" y="87"/>
                        <a:pt x="30" y="87"/>
                      </a:cubicBezTo>
                      <a:cubicBezTo>
                        <a:pt x="30" y="88"/>
                        <a:pt x="30" y="88"/>
                        <a:pt x="30" y="88"/>
                      </a:cubicBezTo>
                      <a:close/>
                      <a:moveTo>
                        <a:pt x="29" y="87"/>
                      </a:moveTo>
                      <a:cubicBezTo>
                        <a:pt x="29" y="87"/>
                        <a:pt x="29" y="87"/>
                        <a:pt x="29" y="87"/>
                      </a:cubicBezTo>
                      <a:cubicBezTo>
                        <a:pt x="29" y="87"/>
                        <a:pt x="29" y="87"/>
                        <a:pt x="28" y="87"/>
                      </a:cubicBezTo>
                      <a:cubicBezTo>
                        <a:pt x="28" y="87"/>
                        <a:pt x="28" y="87"/>
                        <a:pt x="28" y="87"/>
                      </a:cubicBezTo>
                      <a:cubicBezTo>
                        <a:pt x="28" y="87"/>
                        <a:pt x="28" y="87"/>
                        <a:pt x="28" y="87"/>
                      </a:cubicBezTo>
                      <a:cubicBezTo>
                        <a:pt x="29" y="87"/>
                        <a:pt x="29" y="87"/>
                        <a:pt x="29" y="87"/>
                      </a:cubicBezTo>
                      <a:close/>
                      <a:moveTo>
                        <a:pt x="38" y="94"/>
                      </a:moveTo>
                      <a:cubicBezTo>
                        <a:pt x="38" y="93"/>
                        <a:pt x="38" y="93"/>
                        <a:pt x="38" y="93"/>
                      </a:cubicBezTo>
                      <a:cubicBezTo>
                        <a:pt x="38" y="93"/>
                        <a:pt x="38" y="93"/>
                        <a:pt x="38" y="94"/>
                      </a:cubicBezTo>
                      <a:close/>
                      <a:moveTo>
                        <a:pt x="41" y="95"/>
                      </a:moveTo>
                      <a:cubicBezTo>
                        <a:pt x="41" y="95"/>
                        <a:pt x="41" y="95"/>
                        <a:pt x="41" y="95"/>
                      </a:cubicBezTo>
                      <a:cubicBezTo>
                        <a:pt x="41" y="95"/>
                        <a:pt x="41" y="95"/>
                        <a:pt x="41" y="95"/>
                      </a:cubicBezTo>
                      <a:cubicBezTo>
                        <a:pt x="41" y="95"/>
                        <a:pt x="41" y="95"/>
                        <a:pt x="41" y="95"/>
                      </a:cubicBezTo>
                      <a:close/>
                      <a:moveTo>
                        <a:pt x="29" y="87"/>
                      </a:moveTo>
                      <a:cubicBezTo>
                        <a:pt x="29" y="86"/>
                        <a:pt x="29" y="86"/>
                        <a:pt x="29" y="86"/>
                      </a:cubicBezTo>
                      <a:cubicBezTo>
                        <a:pt x="29" y="86"/>
                        <a:pt x="29" y="86"/>
                        <a:pt x="29" y="87"/>
                      </a:cubicBezTo>
                      <a:close/>
                      <a:moveTo>
                        <a:pt x="41" y="94"/>
                      </a:moveTo>
                      <a:cubicBezTo>
                        <a:pt x="41" y="94"/>
                        <a:pt x="40" y="95"/>
                        <a:pt x="41" y="94"/>
                      </a:cubicBezTo>
                      <a:cubicBezTo>
                        <a:pt x="40" y="94"/>
                        <a:pt x="40" y="94"/>
                        <a:pt x="40" y="94"/>
                      </a:cubicBezTo>
                      <a:cubicBezTo>
                        <a:pt x="41" y="94"/>
                        <a:pt x="41" y="94"/>
                        <a:pt x="41" y="94"/>
                      </a:cubicBezTo>
                      <a:close/>
                      <a:moveTo>
                        <a:pt x="42" y="95"/>
                      </a:moveTo>
                      <a:cubicBezTo>
                        <a:pt x="43" y="95"/>
                        <a:pt x="42" y="95"/>
                        <a:pt x="42" y="95"/>
                      </a:cubicBezTo>
                      <a:cubicBezTo>
                        <a:pt x="42" y="95"/>
                        <a:pt x="42" y="95"/>
                        <a:pt x="42" y="95"/>
                      </a:cubicBezTo>
                      <a:cubicBezTo>
                        <a:pt x="42" y="95"/>
                        <a:pt x="42" y="95"/>
                        <a:pt x="42" y="95"/>
                      </a:cubicBezTo>
                      <a:close/>
                      <a:moveTo>
                        <a:pt x="32" y="88"/>
                      </a:moveTo>
                      <a:cubicBezTo>
                        <a:pt x="32" y="88"/>
                        <a:pt x="32" y="88"/>
                        <a:pt x="32" y="88"/>
                      </a:cubicBezTo>
                      <a:cubicBezTo>
                        <a:pt x="33" y="88"/>
                        <a:pt x="32" y="88"/>
                        <a:pt x="32" y="88"/>
                      </a:cubicBezTo>
                      <a:close/>
                      <a:moveTo>
                        <a:pt x="40" y="94"/>
                      </a:moveTo>
                      <a:cubicBezTo>
                        <a:pt x="40" y="94"/>
                        <a:pt x="40" y="93"/>
                        <a:pt x="40" y="93"/>
                      </a:cubicBezTo>
                      <a:cubicBezTo>
                        <a:pt x="40" y="93"/>
                        <a:pt x="40" y="93"/>
                        <a:pt x="40" y="94"/>
                      </a:cubicBezTo>
                      <a:cubicBezTo>
                        <a:pt x="40" y="94"/>
                        <a:pt x="40" y="94"/>
                        <a:pt x="40" y="94"/>
                      </a:cubicBezTo>
                      <a:close/>
                      <a:moveTo>
                        <a:pt x="42" y="94"/>
                      </a:moveTo>
                      <a:cubicBezTo>
                        <a:pt x="42" y="95"/>
                        <a:pt x="43" y="94"/>
                        <a:pt x="43" y="94"/>
                      </a:cubicBezTo>
                      <a:cubicBezTo>
                        <a:pt x="43" y="94"/>
                        <a:pt x="43" y="94"/>
                        <a:pt x="43" y="94"/>
                      </a:cubicBezTo>
                      <a:cubicBezTo>
                        <a:pt x="43" y="93"/>
                        <a:pt x="43" y="93"/>
                        <a:pt x="43" y="93"/>
                      </a:cubicBezTo>
                      <a:cubicBezTo>
                        <a:pt x="43" y="93"/>
                        <a:pt x="44" y="93"/>
                        <a:pt x="44" y="93"/>
                      </a:cubicBezTo>
                      <a:cubicBezTo>
                        <a:pt x="44" y="93"/>
                        <a:pt x="44" y="93"/>
                        <a:pt x="44" y="93"/>
                      </a:cubicBezTo>
                      <a:cubicBezTo>
                        <a:pt x="44" y="93"/>
                        <a:pt x="44" y="94"/>
                        <a:pt x="43" y="94"/>
                      </a:cubicBezTo>
                      <a:cubicBezTo>
                        <a:pt x="43" y="94"/>
                        <a:pt x="43" y="95"/>
                        <a:pt x="43" y="94"/>
                      </a:cubicBezTo>
                      <a:cubicBezTo>
                        <a:pt x="43" y="94"/>
                        <a:pt x="43" y="95"/>
                        <a:pt x="43" y="95"/>
                      </a:cubicBezTo>
                      <a:cubicBezTo>
                        <a:pt x="43" y="95"/>
                        <a:pt x="42" y="95"/>
                        <a:pt x="43" y="95"/>
                      </a:cubicBezTo>
                      <a:cubicBezTo>
                        <a:pt x="42" y="95"/>
                        <a:pt x="42" y="94"/>
                        <a:pt x="42" y="94"/>
                      </a:cubicBezTo>
                      <a:close/>
                      <a:moveTo>
                        <a:pt x="28" y="83"/>
                      </a:moveTo>
                      <a:cubicBezTo>
                        <a:pt x="28" y="84"/>
                        <a:pt x="28" y="84"/>
                        <a:pt x="28" y="84"/>
                      </a:cubicBezTo>
                      <a:cubicBezTo>
                        <a:pt x="28" y="84"/>
                        <a:pt x="28" y="84"/>
                        <a:pt x="28" y="83"/>
                      </a:cubicBezTo>
                      <a:close/>
                      <a:moveTo>
                        <a:pt x="38" y="91"/>
                      </a:moveTo>
                      <a:cubicBezTo>
                        <a:pt x="37" y="91"/>
                        <a:pt x="38" y="90"/>
                        <a:pt x="38" y="90"/>
                      </a:cubicBezTo>
                      <a:cubicBezTo>
                        <a:pt x="38" y="91"/>
                        <a:pt x="38" y="91"/>
                        <a:pt x="38" y="91"/>
                      </a:cubicBezTo>
                      <a:close/>
                      <a:moveTo>
                        <a:pt x="26" y="82"/>
                      </a:moveTo>
                      <a:cubicBezTo>
                        <a:pt x="27" y="82"/>
                        <a:pt x="27" y="83"/>
                        <a:pt x="27" y="83"/>
                      </a:cubicBezTo>
                      <a:cubicBezTo>
                        <a:pt x="27" y="83"/>
                        <a:pt x="27" y="83"/>
                        <a:pt x="27" y="83"/>
                      </a:cubicBezTo>
                      <a:cubicBezTo>
                        <a:pt x="27" y="82"/>
                        <a:pt x="26" y="82"/>
                        <a:pt x="26" y="82"/>
                      </a:cubicBezTo>
                      <a:close/>
                      <a:moveTo>
                        <a:pt x="34" y="87"/>
                      </a:moveTo>
                      <a:cubicBezTo>
                        <a:pt x="33" y="87"/>
                        <a:pt x="33" y="87"/>
                        <a:pt x="33" y="87"/>
                      </a:cubicBezTo>
                      <a:cubicBezTo>
                        <a:pt x="33" y="87"/>
                        <a:pt x="33" y="87"/>
                        <a:pt x="34" y="87"/>
                      </a:cubicBezTo>
                      <a:cubicBezTo>
                        <a:pt x="34" y="87"/>
                        <a:pt x="33" y="87"/>
                        <a:pt x="34" y="87"/>
                      </a:cubicBezTo>
                      <a:close/>
                      <a:moveTo>
                        <a:pt x="27" y="82"/>
                      </a:moveTo>
                      <a:cubicBezTo>
                        <a:pt x="27" y="82"/>
                        <a:pt x="27" y="82"/>
                        <a:pt x="27" y="82"/>
                      </a:cubicBezTo>
                      <a:cubicBezTo>
                        <a:pt x="27" y="82"/>
                        <a:pt x="27" y="82"/>
                        <a:pt x="27" y="82"/>
                      </a:cubicBezTo>
                      <a:close/>
                      <a:moveTo>
                        <a:pt x="36" y="88"/>
                      </a:moveTo>
                      <a:cubicBezTo>
                        <a:pt x="36" y="88"/>
                        <a:pt x="36" y="88"/>
                        <a:pt x="36" y="88"/>
                      </a:cubicBezTo>
                      <a:cubicBezTo>
                        <a:pt x="36" y="88"/>
                        <a:pt x="35" y="88"/>
                        <a:pt x="36" y="88"/>
                      </a:cubicBezTo>
                      <a:close/>
                      <a:moveTo>
                        <a:pt x="28" y="81"/>
                      </a:moveTo>
                      <a:cubicBezTo>
                        <a:pt x="28" y="82"/>
                        <a:pt x="28" y="82"/>
                        <a:pt x="28" y="82"/>
                      </a:cubicBezTo>
                      <a:cubicBezTo>
                        <a:pt x="28" y="82"/>
                        <a:pt x="28" y="82"/>
                        <a:pt x="28" y="82"/>
                      </a:cubicBezTo>
                      <a:cubicBezTo>
                        <a:pt x="27" y="82"/>
                        <a:pt x="28" y="82"/>
                        <a:pt x="28" y="81"/>
                      </a:cubicBezTo>
                      <a:close/>
                      <a:moveTo>
                        <a:pt x="49" y="97"/>
                      </a:moveTo>
                      <a:cubicBezTo>
                        <a:pt x="49" y="97"/>
                        <a:pt x="49" y="97"/>
                        <a:pt x="49" y="97"/>
                      </a:cubicBezTo>
                      <a:cubicBezTo>
                        <a:pt x="49" y="97"/>
                        <a:pt x="49" y="97"/>
                        <a:pt x="49" y="97"/>
                      </a:cubicBezTo>
                      <a:close/>
                      <a:moveTo>
                        <a:pt x="43" y="92"/>
                      </a:moveTo>
                      <a:cubicBezTo>
                        <a:pt x="43" y="92"/>
                        <a:pt x="43" y="92"/>
                        <a:pt x="43" y="92"/>
                      </a:cubicBezTo>
                      <a:cubicBezTo>
                        <a:pt x="43" y="92"/>
                        <a:pt x="43" y="92"/>
                        <a:pt x="43" y="92"/>
                      </a:cubicBezTo>
                      <a:close/>
                      <a:moveTo>
                        <a:pt x="45" y="93"/>
                      </a:moveTo>
                      <a:cubicBezTo>
                        <a:pt x="45" y="93"/>
                        <a:pt x="45" y="93"/>
                        <a:pt x="45" y="93"/>
                      </a:cubicBezTo>
                      <a:cubicBezTo>
                        <a:pt x="44" y="93"/>
                        <a:pt x="45" y="93"/>
                        <a:pt x="45" y="92"/>
                      </a:cubicBezTo>
                      <a:cubicBezTo>
                        <a:pt x="45" y="92"/>
                        <a:pt x="45" y="92"/>
                        <a:pt x="45" y="92"/>
                      </a:cubicBezTo>
                      <a:cubicBezTo>
                        <a:pt x="44" y="92"/>
                        <a:pt x="45" y="92"/>
                        <a:pt x="45" y="92"/>
                      </a:cubicBezTo>
                      <a:cubicBezTo>
                        <a:pt x="45" y="92"/>
                        <a:pt x="45" y="92"/>
                        <a:pt x="45" y="92"/>
                      </a:cubicBezTo>
                      <a:cubicBezTo>
                        <a:pt x="45" y="92"/>
                        <a:pt x="45" y="93"/>
                        <a:pt x="45" y="93"/>
                      </a:cubicBezTo>
                      <a:close/>
                      <a:moveTo>
                        <a:pt x="34" y="85"/>
                      </a:moveTo>
                      <a:cubicBezTo>
                        <a:pt x="34" y="85"/>
                        <a:pt x="34" y="85"/>
                        <a:pt x="34" y="85"/>
                      </a:cubicBezTo>
                      <a:cubicBezTo>
                        <a:pt x="35" y="85"/>
                        <a:pt x="35" y="85"/>
                        <a:pt x="35" y="85"/>
                      </a:cubicBezTo>
                      <a:cubicBezTo>
                        <a:pt x="35" y="85"/>
                        <a:pt x="35" y="86"/>
                        <a:pt x="34" y="85"/>
                      </a:cubicBezTo>
                      <a:close/>
                      <a:moveTo>
                        <a:pt x="39" y="87"/>
                      </a:moveTo>
                      <a:cubicBezTo>
                        <a:pt x="38" y="87"/>
                        <a:pt x="38" y="87"/>
                        <a:pt x="38" y="87"/>
                      </a:cubicBezTo>
                      <a:cubicBezTo>
                        <a:pt x="39" y="88"/>
                        <a:pt x="38" y="88"/>
                        <a:pt x="38" y="88"/>
                      </a:cubicBezTo>
                      <a:cubicBezTo>
                        <a:pt x="38" y="87"/>
                        <a:pt x="38" y="87"/>
                        <a:pt x="38" y="87"/>
                      </a:cubicBezTo>
                      <a:cubicBezTo>
                        <a:pt x="38" y="87"/>
                        <a:pt x="38" y="87"/>
                        <a:pt x="39" y="87"/>
                      </a:cubicBezTo>
                      <a:close/>
                      <a:moveTo>
                        <a:pt x="44" y="91"/>
                      </a:moveTo>
                      <a:cubicBezTo>
                        <a:pt x="44" y="91"/>
                        <a:pt x="44" y="92"/>
                        <a:pt x="44" y="92"/>
                      </a:cubicBezTo>
                      <a:cubicBezTo>
                        <a:pt x="44" y="91"/>
                        <a:pt x="44" y="91"/>
                        <a:pt x="44" y="91"/>
                      </a:cubicBezTo>
                      <a:close/>
                      <a:moveTo>
                        <a:pt x="35" y="84"/>
                      </a:moveTo>
                      <a:cubicBezTo>
                        <a:pt x="35" y="85"/>
                        <a:pt x="35" y="84"/>
                        <a:pt x="35" y="85"/>
                      </a:cubicBezTo>
                      <a:cubicBezTo>
                        <a:pt x="35" y="84"/>
                        <a:pt x="35" y="84"/>
                        <a:pt x="35" y="84"/>
                      </a:cubicBezTo>
                      <a:close/>
                      <a:moveTo>
                        <a:pt x="46" y="92"/>
                      </a:moveTo>
                      <a:cubicBezTo>
                        <a:pt x="46" y="92"/>
                        <a:pt x="46" y="92"/>
                        <a:pt x="46" y="92"/>
                      </a:cubicBezTo>
                      <a:cubicBezTo>
                        <a:pt x="46" y="92"/>
                        <a:pt x="46" y="92"/>
                        <a:pt x="46" y="92"/>
                      </a:cubicBezTo>
                      <a:close/>
                      <a:moveTo>
                        <a:pt x="37" y="86"/>
                      </a:moveTo>
                      <a:cubicBezTo>
                        <a:pt x="37" y="86"/>
                        <a:pt x="37" y="86"/>
                        <a:pt x="37" y="85"/>
                      </a:cubicBezTo>
                      <a:cubicBezTo>
                        <a:pt x="37" y="85"/>
                        <a:pt x="38" y="86"/>
                        <a:pt x="38" y="86"/>
                      </a:cubicBezTo>
                      <a:cubicBezTo>
                        <a:pt x="38" y="86"/>
                        <a:pt x="37" y="86"/>
                        <a:pt x="37" y="86"/>
                      </a:cubicBezTo>
                      <a:close/>
                      <a:moveTo>
                        <a:pt x="42" y="89"/>
                      </a:moveTo>
                      <a:cubicBezTo>
                        <a:pt x="42" y="89"/>
                        <a:pt x="42" y="88"/>
                        <a:pt x="42" y="89"/>
                      </a:cubicBezTo>
                      <a:cubicBezTo>
                        <a:pt x="42" y="89"/>
                        <a:pt x="42" y="89"/>
                        <a:pt x="42" y="89"/>
                      </a:cubicBezTo>
                      <a:close/>
                      <a:moveTo>
                        <a:pt x="44" y="90"/>
                      </a:moveTo>
                      <a:cubicBezTo>
                        <a:pt x="44" y="90"/>
                        <a:pt x="44" y="90"/>
                        <a:pt x="44" y="90"/>
                      </a:cubicBezTo>
                      <a:cubicBezTo>
                        <a:pt x="43" y="90"/>
                        <a:pt x="44" y="90"/>
                        <a:pt x="44" y="90"/>
                      </a:cubicBezTo>
                      <a:close/>
                      <a:moveTo>
                        <a:pt x="49" y="93"/>
                      </a:moveTo>
                      <a:cubicBezTo>
                        <a:pt x="49" y="94"/>
                        <a:pt x="49" y="94"/>
                        <a:pt x="49" y="94"/>
                      </a:cubicBezTo>
                      <a:cubicBezTo>
                        <a:pt x="49" y="94"/>
                        <a:pt x="49" y="94"/>
                        <a:pt x="49" y="93"/>
                      </a:cubicBezTo>
                      <a:close/>
                      <a:moveTo>
                        <a:pt x="35" y="83"/>
                      </a:moveTo>
                      <a:cubicBezTo>
                        <a:pt x="35" y="83"/>
                        <a:pt x="35" y="83"/>
                        <a:pt x="34" y="83"/>
                      </a:cubicBezTo>
                      <a:cubicBezTo>
                        <a:pt x="34" y="83"/>
                        <a:pt x="35" y="83"/>
                        <a:pt x="35" y="83"/>
                      </a:cubicBezTo>
                      <a:close/>
                      <a:moveTo>
                        <a:pt x="30" y="79"/>
                      </a:moveTo>
                      <a:cubicBezTo>
                        <a:pt x="30" y="79"/>
                        <a:pt x="30" y="79"/>
                        <a:pt x="30" y="79"/>
                      </a:cubicBezTo>
                      <a:cubicBezTo>
                        <a:pt x="30" y="79"/>
                        <a:pt x="30" y="79"/>
                        <a:pt x="30" y="79"/>
                      </a:cubicBezTo>
                      <a:cubicBezTo>
                        <a:pt x="30" y="79"/>
                        <a:pt x="30" y="79"/>
                        <a:pt x="30" y="79"/>
                      </a:cubicBezTo>
                      <a:close/>
                      <a:moveTo>
                        <a:pt x="38" y="85"/>
                      </a:moveTo>
                      <a:cubicBezTo>
                        <a:pt x="38" y="85"/>
                        <a:pt x="39" y="85"/>
                        <a:pt x="39" y="85"/>
                      </a:cubicBezTo>
                      <a:cubicBezTo>
                        <a:pt x="39" y="85"/>
                        <a:pt x="39" y="85"/>
                        <a:pt x="39" y="84"/>
                      </a:cubicBezTo>
                      <a:cubicBezTo>
                        <a:pt x="39" y="85"/>
                        <a:pt x="39" y="85"/>
                        <a:pt x="39" y="85"/>
                      </a:cubicBezTo>
                      <a:cubicBezTo>
                        <a:pt x="39" y="85"/>
                        <a:pt x="39" y="84"/>
                        <a:pt x="39" y="85"/>
                      </a:cubicBezTo>
                      <a:cubicBezTo>
                        <a:pt x="39" y="84"/>
                        <a:pt x="39" y="84"/>
                        <a:pt x="39" y="84"/>
                      </a:cubicBezTo>
                      <a:cubicBezTo>
                        <a:pt x="39" y="84"/>
                        <a:pt x="39" y="84"/>
                        <a:pt x="39" y="84"/>
                      </a:cubicBezTo>
                      <a:cubicBezTo>
                        <a:pt x="40" y="85"/>
                        <a:pt x="39" y="85"/>
                        <a:pt x="39" y="85"/>
                      </a:cubicBezTo>
                      <a:cubicBezTo>
                        <a:pt x="39" y="85"/>
                        <a:pt x="39" y="85"/>
                        <a:pt x="39" y="85"/>
                      </a:cubicBezTo>
                      <a:cubicBezTo>
                        <a:pt x="39" y="85"/>
                        <a:pt x="39" y="85"/>
                        <a:pt x="39" y="85"/>
                      </a:cubicBezTo>
                      <a:cubicBezTo>
                        <a:pt x="39" y="85"/>
                        <a:pt x="38" y="85"/>
                        <a:pt x="38" y="85"/>
                      </a:cubicBezTo>
                      <a:close/>
                      <a:moveTo>
                        <a:pt x="35" y="83"/>
                      </a:moveTo>
                      <a:cubicBezTo>
                        <a:pt x="35" y="83"/>
                        <a:pt x="35" y="83"/>
                        <a:pt x="35" y="83"/>
                      </a:cubicBezTo>
                      <a:cubicBezTo>
                        <a:pt x="36" y="83"/>
                        <a:pt x="36" y="83"/>
                        <a:pt x="36" y="83"/>
                      </a:cubicBezTo>
                      <a:cubicBezTo>
                        <a:pt x="36" y="83"/>
                        <a:pt x="36" y="83"/>
                        <a:pt x="36" y="83"/>
                      </a:cubicBezTo>
                      <a:cubicBezTo>
                        <a:pt x="36" y="83"/>
                        <a:pt x="36" y="83"/>
                        <a:pt x="35" y="82"/>
                      </a:cubicBezTo>
                      <a:cubicBezTo>
                        <a:pt x="36" y="82"/>
                        <a:pt x="35" y="82"/>
                        <a:pt x="36" y="82"/>
                      </a:cubicBezTo>
                      <a:cubicBezTo>
                        <a:pt x="36" y="82"/>
                        <a:pt x="36" y="83"/>
                        <a:pt x="36" y="83"/>
                      </a:cubicBezTo>
                      <a:cubicBezTo>
                        <a:pt x="36" y="83"/>
                        <a:pt x="36" y="83"/>
                        <a:pt x="36" y="83"/>
                      </a:cubicBezTo>
                      <a:cubicBezTo>
                        <a:pt x="36" y="83"/>
                        <a:pt x="36" y="83"/>
                        <a:pt x="35" y="83"/>
                      </a:cubicBezTo>
                      <a:cubicBezTo>
                        <a:pt x="35" y="83"/>
                        <a:pt x="35" y="83"/>
                        <a:pt x="35" y="83"/>
                      </a:cubicBezTo>
                      <a:close/>
                      <a:moveTo>
                        <a:pt x="38" y="84"/>
                      </a:moveTo>
                      <a:cubicBezTo>
                        <a:pt x="38" y="84"/>
                        <a:pt x="38" y="84"/>
                        <a:pt x="37" y="84"/>
                      </a:cubicBezTo>
                      <a:cubicBezTo>
                        <a:pt x="37" y="84"/>
                        <a:pt x="38" y="84"/>
                        <a:pt x="38" y="84"/>
                      </a:cubicBezTo>
                      <a:cubicBezTo>
                        <a:pt x="38" y="84"/>
                        <a:pt x="38" y="83"/>
                        <a:pt x="38" y="83"/>
                      </a:cubicBezTo>
                      <a:cubicBezTo>
                        <a:pt x="38" y="84"/>
                        <a:pt x="38" y="84"/>
                        <a:pt x="38" y="84"/>
                      </a:cubicBezTo>
                      <a:close/>
                      <a:moveTo>
                        <a:pt x="34" y="81"/>
                      </a:moveTo>
                      <a:cubicBezTo>
                        <a:pt x="34" y="80"/>
                        <a:pt x="34" y="81"/>
                        <a:pt x="33" y="80"/>
                      </a:cubicBezTo>
                      <a:cubicBezTo>
                        <a:pt x="33" y="80"/>
                        <a:pt x="34" y="80"/>
                        <a:pt x="33" y="80"/>
                      </a:cubicBezTo>
                      <a:cubicBezTo>
                        <a:pt x="34" y="80"/>
                        <a:pt x="34" y="80"/>
                        <a:pt x="34" y="80"/>
                      </a:cubicBezTo>
                      <a:cubicBezTo>
                        <a:pt x="34" y="80"/>
                        <a:pt x="34" y="80"/>
                        <a:pt x="34" y="80"/>
                      </a:cubicBezTo>
                      <a:cubicBezTo>
                        <a:pt x="34" y="81"/>
                        <a:pt x="35" y="80"/>
                        <a:pt x="35" y="80"/>
                      </a:cubicBezTo>
                      <a:cubicBezTo>
                        <a:pt x="35" y="81"/>
                        <a:pt x="34" y="81"/>
                        <a:pt x="34" y="81"/>
                      </a:cubicBezTo>
                      <a:close/>
                      <a:moveTo>
                        <a:pt x="46" y="90"/>
                      </a:moveTo>
                      <a:cubicBezTo>
                        <a:pt x="45" y="89"/>
                        <a:pt x="46" y="89"/>
                        <a:pt x="46" y="89"/>
                      </a:cubicBezTo>
                      <a:cubicBezTo>
                        <a:pt x="46" y="89"/>
                        <a:pt x="46" y="89"/>
                        <a:pt x="46" y="90"/>
                      </a:cubicBezTo>
                      <a:close/>
                      <a:moveTo>
                        <a:pt x="41" y="86"/>
                      </a:moveTo>
                      <a:cubicBezTo>
                        <a:pt x="41" y="86"/>
                        <a:pt x="41" y="86"/>
                        <a:pt x="41" y="85"/>
                      </a:cubicBezTo>
                      <a:cubicBezTo>
                        <a:pt x="41" y="86"/>
                        <a:pt x="41" y="86"/>
                        <a:pt x="41" y="86"/>
                      </a:cubicBezTo>
                      <a:close/>
                      <a:moveTo>
                        <a:pt x="38" y="83"/>
                      </a:moveTo>
                      <a:cubicBezTo>
                        <a:pt x="38" y="83"/>
                        <a:pt x="38" y="83"/>
                        <a:pt x="38" y="83"/>
                      </a:cubicBezTo>
                      <a:cubicBezTo>
                        <a:pt x="38" y="83"/>
                        <a:pt x="38" y="83"/>
                        <a:pt x="38" y="83"/>
                      </a:cubicBezTo>
                      <a:close/>
                      <a:moveTo>
                        <a:pt x="42" y="86"/>
                      </a:moveTo>
                      <a:cubicBezTo>
                        <a:pt x="41" y="85"/>
                        <a:pt x="41" y="85"/>
                        <a:pt x="41" y="85"/>
                      </a:cubicBezTo>
                      <a:cubicBezTo>
                        <a:pt x="41" y="85"/>
                        <a:pt x="41" y="84"/>
                        <a:pt x="41" y="85"/>
                      </a:cubicBezTo>
                      <a:cubicBezTo>
                        <a:pt x="41" y="84"/>
                        <a:pt x="41" y="84"/>
                        <a:pt x="41" y="84"/>
                      </a:cubicBezTo>
                      <a:cubicBezTo>
                        <a:pt x="42" y="84"/>
                        <a:pt x="42" y="84"/>
                        <a:pt x="42" y="84"/>
                      </a:cubicBezTo>
                      <a:cubicBezTo>
                        <a:pt x="42" y="85"/>
                        <a:pt x="42" y="85"/>
                        <a:pt x="42" y="86"/>
                      </a:cubicBezTo>
                      <a:close/>
                      <a:moveTo>
                        <a:pt x="31" y="77"/>
                      </a:moveTo>
                      <a:cubicBezTo>
                        <a:pt x="31" y="77"/>
                        <a:pt x="31" y="77"/>
                        <a:pt x="31" y="77"/>
                      </a:cubicBezTo>
                      <a:cubicBezTo>
                        <a:pt x="31" y="77"/>
                        <a:pt x="31" y="77"/>
                        <a:pt x="31" y="77"/>
                      </a:cubicBezTo>
                      <a:cubicBezTo>
                        <a:pt x="32" y="77"/>
                        <a:pt x="32" y="78"/>
                        <a:pt x="31" y="77"/>
                      </a:cubicBezTo>
                      <a:close/>
                      <a:moveTo>
                        <a:pt x="34" y="80"/>
                      </a:moveTo>
                      <a:cubicBezTo>
                        <a:pt x="34" y="80"/>
                        <a:pt x="34" y="80"/>
                        <a:pt x="34" y="80"/>
                      </a:cubicBezTo>
                      <a:cubicBezTo>
                        <a:pt x="34" y="79"/>
                        <a:pt x="34" y="79"/>
                        <a:pt x="34" y="80"/>
                      </a:cubicBezTo>
                      <a:close/>
                      <a:moveTo>
                        <a:pt x="31" y="76"/>
                      </a:moveTo>
                      <a:cubicBezTo>
                        <a:pt x="31" y="75"/>
                        <a:pt x="32" y="75"/>
                        <a:pt x="32" y="75"/>
                      </a:cubicBezTo>
                      <a:cubicBezTo>
                        <a:pt x="32" y="75"/>
                        <a:pt x="31" y="76"/>
                        <a:pt x="31" y="76"/>
                      </a:cubicBezTo>
                      <a:cubicBezTo>
                        <a:pt x="31" y="76"/>
                        <a:pt x="31" y="76"/>
                        <a:pt x="31" y="76"/>
                      </a:cubicBezTo>
                      <a:close/>
                      <a:moveTo>
                        <a:pt x="47" y="88"/>
                      </a:moveTo>
                      <a:cubicBezTo>
                        <a:pt x="47" y="88"/>
                        <a:pt x="47" y="88"/>
                        <a:pt x="46" y="88"/>
                      </a:cubicBezTo>
                      <a:cubicBezTo>
                        <a:pt x="46" y="88"/>
                        <a:pt x="46" y="88"/>
                        <a:pt x="47" y="88"/>
                      </a:cubicBezTo>
                      <a:close/>
                      <a:moveTo>
                        <a:pt x="36" y="80"/>
                      </a:moveTo>
                      <a:cubicBezTo>
                        <a:pt x="36" y="80"/>
                        <a:pt x="36" y="80"/>
                        <a:pt x="36" y="80"/>
                      </a:cubicBezTo>
                      <a:cubicBezTo>
                        <a:pt x="37" y="80"/>
                        <a:pt x="36" y="80"/>
                        <a:pt x="36" y="80"/>
                      </a:cubicBezTo>
                      <a:cubicBezTo>
                        <a:pt x="36" y="80"/>
                        <a:pt x="36" y="80"/>
                        <a:pt x="36" y="80"/>
                      </a:cubicBezTo>
                      <a:close/>
                      <a:moveTo>
                        <a:pt x="44" y="85"/>
                      </a:moveTo>
                      <a:cubicBezTo>
                        <a:pt x="44" y="86"/>
                        <a:pt x="44" y="86"/>
                        <a:pt x="44" y="86"/>
                      </a:cubicBezTo>
                      <a:cubicBezTo>
                        <a:pt x="43" y="85"/>
                        <a:pt x="44" y="85"/>
                        <a:pt x="44" y="84"/>
                      </a:cubicBezTo>
                      <a:cubicBezTo>
                        <a:pt x="44" y="85"/>
                        <a:pt x="44" y="85"/>
                        <a:pt x="44" y="85"/>
                      </a:cubicBezTo>
                      <a:close/>
                      <a:moveTo>
                        <a:pt x="44" y="85"/>
                      </a:moveTo>
                      <a:cubicBezTo>
                        <a:pt x="44" y="85"/>
                        <a:pt x="44" y="85"/>
                        <a:pt x="44" y="85"/>
                      </a:cubicBezTo>
                      <a:cubicBezTo>
                        <a:pt x="44" y="85"/>
                        <a:pt x="44" y="85"/>
                        <a:pt x="44" y="85"/>
                      </a:cubicBezTo>
                      <a:cubicBezTo>
                        <a:pt x="44" y="85"/>
                        <a:pt x="44" y="85"/>
                        <a:pt x="44" y="85"/>
                      </a:cubicBezTo>
                      <a:cubicBezTo>
                        <a:pt x="45" y="85"/>
                        <a:pt x="45" y="85"/>
                        <a:pt x="44" y="85"/>
                      </a:cubicBezTo>
                      <a:close/>
                      <a:moveTo>
                        <a:pt x="33" y="73"/>
                      </a:moveTo>
                      <a:cubicBezTo>
                        <a:pt x="33" y="73"/>
                        <a:pt x="32" y="73"/>
                        <a:pt x="33" y="73"/>
                      </a:cubicBezTo>
                      <a:close/>
                      <a:moveTo>
                        <a:pt x="40" y="79"/>
                      </a:moveTo>
                      <a:cubicBezTo>
                        <a:pt x="40" y="79"/>
                        <a:pt x="40" y="79"/>
                        <a:pt x="40" y="78"/>
                      </a:cubicBezTo>
                      <a:cubicBezTo>
                        <a:pt x="40" y="78"/>
                        <a:pt x="40" y="79"/>
                        <a:pt x="40" y="79"/>
                      </a:cubicBezTo>
                      <a:cubicBezTo>
                        <a:pt x="40" y="79"/>
                        <a:pt x="40" y="79"/>
                        <a:pt x="40" y="79"/>
                      </a:cubicBezTo>
                      <a:close/>
                      <a:moveTo>
                        <a:pt x="44" y="82"/>
                      </a:moveTo>
                      <a:cubicBezTo>
                        <a:pt x="45" y="82"/>
                        <a:pt x="44" y="82"/>
                        <a:pt x="44" y="82"/>
                      </a:cubicBezTo>
                      <a:cubicBezTo>
                        <a:pt x="44" y="82"/>
                        <a:pt x="44" y="82"/>
                        <a:pt x="44" y="82"/>
                      </a:cubicBezTo>
                      <a:close/>
                      <a:moveTo>
                        <a:pt x="38" y="77"/>
                      </a:moveTo>
                      <a:cubicBezTo>
                        <a:pt x="38" y="77"/>
                        <a:pt x="38" y="76"/>
                        <a:pt x="38" y="77"/>
                      </a:cubicBezTo>
                      <a:cubicBezTo>
                        <a:pt x="38" y="77"/>
                        <a:pt x="38" y="77"/>
                        <a:pt x="38" y="77"/>
                      </a:cubicBezTo>
                      <a:close/>
                      <a:moveTo>
                        <a:pt x="47" y="84"/>
                      </a:moveTo>
                      <a:cubicBezTo>
                        <a:pt x="48" y="84"/>
                        <a:pt x="47" y="85"/>
                        <a:pt x="48" y="85"/>
                      </a:cubicBezTo>
                      <a:cubicBezTo>
                        <a:pt x="47" y="85"/>
                        <a:pt x="47" y="84"/>
                        <a:pt x="47" y="84"/>
                      </a:cubicBezTo>
                      <a:close/>
                      <a:moveTo>
                        <a:pt x="44" y="80"/>
                      </a:moveTo>
                      <a:cubicBezTo>
                        <a:pt x="44" y="80"/>
                        <a:pt x="44" y="80"/>
                        <a:pt x="44" y="80"/>
                      </a:cubicBezTo>
                      <a:cubicBezTo>
                        <a:pt x="45" y="81"/>
                        <a:pt x="44" y="81"/>
                        <a:pt x="44" y="81"/>
                      </a:cubicBezTo>
                      <a:cubicBezTo>
                        <a:pt x="44" y="81"/>
                        <a:pt x="44" y="81"/>
                        <a:pt x="44" y="81"/>
                      </a:cubicBezTo>
                      <a:cubicBezTo>
                        <a:pt x="43" y="81"/>
                        <a:pt x="44" y="81"/>
                        <a:pt x="44" y="80"/>
                      </a:cubicBezTo>
                      <a:close/>
                      <a:moveTo>
                        <a:pt x="46" y="82"/>
                      </a:moveTo>
                      <a:cubicBezTo>
                        <a:pt x="46" y="82"/>
                        <a:pt x="46" y="82"/>
                        <a:pt x="46" y="83"/>
                      </a:cubicBezTo>
                      <a:cubicBezTo>
                        <a:pt x="46" y="83"/>
                        <a:pt x="45" y="82"/>
                        <a:pt x="46" y="82"/>
                      </a:cubicBezTo>
                      <a:close/>
                      <a:moveTo>
                        <a:pt x="41" y="78"/>
                      </a:moveTo>
                      <a:cubicBezTo>
                        <a:pt x="41" y="78"/>
                        <a:pt x="41" y="78"/>
                        <a:pt x="41" y="78"/>
                      </a:cubicBezTo>
                      <a:cubicBezTo>
                        <a:pt x="41" y="78"/>
                        <a:pt x="41" y="78"/>
                        <a:pt x="41" y="78"/>
                      </a:cubicBezTo>
                      <a:cubicBezTo>
                        <a:pt x="41" y="78"/>
                        <a:pt x="41" y="78"/>
                        <a:pt x="41" y="78"/>
                      </a:cubicBezTo>
                      <a:cubicBezTo>
                        <a:pt x="40" y="78"/>
                        <a:pt x="41" y="78"/>
                        <a:pt x="41" y="78"/>
                      </a:cubicBezTo>
                      <a:close/>
                      <a:moveTo>
                        <a:pt x="40" y="77"/>
                      </a:moveTo>
                      <a:cubicBezTo>
                        <a:pt x="40" y="78"/>
                        <a:pt x="40" y="78"/>
                        <a:pt x="40" y="78"/>
                      </a:cubicBezTo>
                      <a:cubicBezTo>
                        <a:pt x="40" y="78"/>
                        <a:pt x="40" y="77"/>
                        <a:pt x="40" y="77"/>
                      </a:cubicBezTo>
                      <a:close/>
                      <a:moveTo>
                        <a:pt x="44" y="80"/>
                      </a:moveTo>
                      <a:cubicBezTo>
                        <a:pt x="44" y="80"/>
                        <a:pt x="44" y="80"/>
                        <a:pt x="43" y="80"/>
                      </a:cubicBezTo>
                      <a:cubicBezTo>
                        <a:pt x="43" y="80"/>
                        <a:pt x="43" y="79"/>
                        <a:pt x="44" y="80"/>
                      </a:cubicBezTo>
                      <a:close/>
                      <a:moveTo>
                        <a:pt x="34" y="71"/>
                      </a:moveTo>
                      <a:cubicBezTo>
                        <a:pt x="34" y="71"/>
                        <a:pt x="34" y="72"/>
                        <a:pt x="33" y="72"/>
                      </a:cubicBezTo>
                      <a:cubicBezTo>
                        <a:pt x="33" y="71"/>
                        <a:pt x="34" y="71"/>
                        <a:pt x="34" y="71"/>
                      </a:cubicBezTo>
                      <a:close/>
                      <a:moveTo>
                        <a:pt x="53" y="87"/>
                      </a:moveTo>
                      <a:cubicBezTo>
                        <a:pt x="52" y="87"/>
                        <a:pt x="53" y="87"/>
                        <a:pt x="53" y="87"/>
                      </a:cubicBezTo>
                      <a:cubicBezTo>
                        <a:pt x="53" y="87"/>
                        <a:pt x="53" y="87"/>
                        <a:pt x="53" y="87"/>
                      </a:cubicBezTo>
                      <a:cubicBezTo>
                        <a:pt x="53" y="87"/>
                        <a:pt x="53" y="87"/>
                        <a:pt x="53" y="87"/>
                      </a:cubicBezTo>
                      <a:close/>
                      <a:moveTo>
                        <a:pt x="42" y="78"/>
                      </a:moveTo>
                      <a:cubicBezTo>
                        <a:pt x="42" y="78"/>
                        <a:pt x="42" y="78"/>
                        <a:pt x="42" y="78"/>
                      </a:cubicBezTo>
                      <a:cubicBezTo>
                        <a:pt x="42" y="78"/>
                        <a:pt x="42" y="78"/>
                        <a:pt x="42" y="78"/>
                      </a:cubicBezTo>
                      <a:cubicBezTo>
                        <a:pt x="42" y="78"/>
                        <a:pt x="42" y="78"/>
                        <a:pt x="42" y="78"/>
                      </a:cubicBezTo>
                      <a:cubicBezTo>
                        <a:pt x="42" y="78"/>
                        <a:pt x="42" y="78"/>
                        <a:pt x="42" y="78"/>
                      </a:cubicBezTo>
                      <a:close/>
                      <a:moveTo>
                        <a:pt x="49" y="84"/>
                      </a:move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84"/>
                        <a:pt x="49" y="84"/>
                        <a:pt x="49" y="84"/>
                      </a:cubicBezTo>
                      <a:close/>
                      <a:moveTo>
                        <a:pt x="46" y="82"/>
                      </a:moveTo>
                      <a:cubicBezTo>
                        <a:pt x="47" y="82"/>
                        <a:pt x="47" y="82"/>
                        <a:pt x="47" y="82"/>
                      </a:cubicBezTo>
                      <a:cubicBezTo>
                        <a:pt x="47" y="82"/>
                        <a:pt x="47" y="82"/>
                        <a:pt x="46" y="82"/>
                      </a:cubicBezTo>
                      <a:close/>
                      <a:moveTo>
                        <a:pt x="36" y="73"/>
                      </a:moveTo>
                      <a:cubicBezTo>
                        <a:pt x="36" y="73"/>
                        <a:pt x="36" y="73"/>
                        <a:pt x="36" y="73"/>
                      </a:cubicBezTo>
                      <a:cubicBezTo>
                        <a:pt x="37" y="73"/>
                        <a:pt x="37" y="73"/>
                        <a:pt x="36" y="73"/>
                      </a:cubicBezTo>
                      <a:close/>
                      <a:moveTo>
                        <a:pt x="44" y="79"/>
                      </a:moveTo>
                      <a:cubicBezTo>
                        <a:pt x="44" y="79"/>
                        <a:pt x="44" y="79"/>
                        <a:pt x="44" y="79"/>
                      </a:cubicBezTo>
                      <a:cubicBezTo>
                        <a:pt x="44" y="79"/>
                        <a:pt x="44" y="79"/>
                        <a:pt x="44" y="79"/>
                      </a:cubicBezTo>
                      <a:close/>
                      <a:moveTo>
                        <a:pt x="44" y="78"/>
                      </a:moveTo>
                      <a:cubicBezTo>
                        <a:pt x="44" y="79"/>
                        <a:pt x="44" y="78"/>
                        <a:pt x="43" y="78"/>
                      </a:cubicBezTo>
                      <a:cubicBezTo>
                        <a:pt x="43" y="78"/>
                        <a:pt x="44" y="78"/>
                        <a:pt x="44" y="78"/>
                      </a:cubicBezTo>
                      <a:close/>
                      <a:moveTo>
                        <a:pt x="52" y="84"/>
                      </a:moveTo>
                      <a:cubicBezTo>
                        <a:pt x="52" y="84"/>
                        <a:pt x="52" y="84"/>
                        <a:pt x="51" y="85"/>
                      </a:cubicBezTo>
                      <a:cubicBezTo>
                        <a:pt x="51" y="84"/>
                        <a:pt x="51" y="84"/>
                        <a:pt x="52" y="84"/>
                      </a:cubicBezTo>
                      <a:close/>
                      <a:moveTo>
                        <a:pt x="37" y="73"/>
                      </a:moveTo>
                      <a:cubicBezTo>
                        <a:pt x="37" y="72"/>
                        <a:pt x="37" y="72"/>
                        <a:pt x="37" y="72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6" y="73"/>
                        <a:pt x="37" y="72"/>
                        <a:pt x="36" y="72"/>
                      </a:cubicBezTo>
                      <a:cubicBezTo>
                        <a:pt x="36" y="72"/>
                        <a:pt x="37" y="72"/>
                        <a:pt x="37" y="72"/>
                      </a:cubicBezTo>
                      <a:cubicBezTo>
                        <a:pt x="37" y="72"/>
                        <a:pt x="37" y="72"/>
                        <a:pt x="37" y="73"/>
                      </a:cubicBezTo>
                      <a:close/>
                      <a:moveTo>
                        <a:pt x="49" y="83"/>
                      </a:moveTo>
                      <a:cubicBezTo>
                        <a:pt x="50" y="83"/>
                        <a:pt x="50" y="82"/>
                        <a:pt x="50" y="83"/>
                      </a:cubicBezTo>
                      <a:cubicBezTo>
                        <a:pt x="50" y="83"/>
                        <a:pt x="50" y="83"/>
                        <a:pt x="50" y="83"/>
                      </a:cubicBezTo>
                      <a:cubicBezTo>
                        <a:pt x="49" y="83"/>
                        <a:pt x="50" y="83"/>
                        <a:pt x="49" y="83"/>
                      </a:cubicBezTo>
                      <a:close/>
                      <a:moveTo>
                        <a:pt x="55" y="87"/>
                      </a:moveTo>
                      <a:cubicBezTo>
                        <a:pt x="56" y="87"/>
                        <a:pt x="55" y="87"/>
                        <a:pt x="56" y="87"/>
                      </a:cubicBezTo>
                      <a:cubicBezTo>
                        <a:pt x="56" y="87"/>
                        <a:pt x="56" y="87"/>
                        <a:pt x="56" y="88"/>
                      </a:cubicBezTo>
                      <a:cubicBezTo>
                        <a:pt x="56" y="87"/>
                        <a:pt x="55" y="87"/>
                        <a:pt x="55" y="87"/>
                      </a:cubicBezTo>
                      <a:close/>
                      <a:moveTo>
                        <a:pt x="55" y="85"/>
                      </a:moveTo>
                      <a:cubicBezTo>
                        <a:pt x="56" y="85"/>
                        <a:pt x="56" y="84"/>
                        <a:pt x="57" y="84"/>
                      </a:cubicBezTo>
                      <a:cubicBezTo>
                        <a:pt x="56" y="85"/>
                        <a:pt x="56" y="85"/>
                        <a:pt x="55" y="86"/>
                      </a:cubicBezTo>
                      <a:cubicBezTo>
                        <a:pt x="55" y="86"/>
                        <a:pt x="55" y="86"/>
                        <a:pt x="54" y="86"/>
                      </a:cubicBezTo>
                      <a:cubicBezTo>
                        <a:pt x="54" y="85"/>
                        <a:pt x="55" y="86"/>
                        <a:pt x="55" y="85"/>
                      </a:cubicBezTo>
                      <a:close/>
                      <a:moveTo>
                        <a:pt x="48" y="81"/>
                      </a:moveTo>
                      <a:cubicBezTo>
                        <a:pt x="48" y="81"/>
                        <a:pt x="48" y="81"/>
                        <a:pt x="48" y="81"/>
                      </a:cubicBezTo>
                      <a:cubicBezTo>
                        <a:pt x="49" y="81"/>
                        <a:pt x="48" y="81"/>
                        <a:pt x="48" y="81"/>
                      </a:cubicBezTo>
                      <a:close/>
                      <a:moveTo>
                        <a:pt x="47" y="80"/>
                      </a:moveTo>
                      <a:cubicBezTo>
                        <a:pt x="47" y="80"/>
                        <a:pt x="47" y="80"/>
                        <a:pt x="47" y="80"/>
                      </a:cubicBezTo>
                      <a:cubicBezTo>
                        <a:pt x="47" y="80"/>
                        <a:pt x="47" y="80"/>
                        <a:pt x="48" y="80"/>
                      </a:cubicBezTo>
                      <a:cubicBezTo>
                        <a:pt x="47" y="80"/>
                        <a:pt x="47" y="80"/>
                        <a:pt x="47" y="80"/>
                      </a:cubicBezTo>
                      <a:close/>
                      <a:moveTo>
                        <a:pt x="55" y="87"/>
                      </a:moveTo>
                      <a:cubicBezTo>
                        <a:pt x="55" y="86"/>
                        <a:pt x="55" y="86"/>
                        <a:pt x="56" y="86"/>
                      </a:cubicBezTo>
                      <a:cubicBezTo>
                        <a:pt x="56" y="86"/>
                        <a:pt x="55" y="87"/>
                        <a:pt x="55" y="87"/>
                      </a:cubicBezTo>
                      <a:close/>
                      <a:moveTo>
                        <a:pt x="51" y="83"/>
                      </a:moveTo>
                      <a:cubicBezTo>
                        <a:pt x="51" y="83"/>
                        <a:pt x="51" y="83"/>
                        <a:pt x="51" y="83"/>
                      </a:cubicBezTo>
                      <a:cubicBezTo>
                        <a:pt x="51" y="83"/>
                        <a:pt x="51" y="83"/>
                        <a:pt x="50" y="83"/>
                      </a:cubicBezTo>
                      <a:cubicBezTo>
                        <a:pt x="50" y="83"/>
                        <a:pt x="51" y="83"/>
                        <a:pt x="51" y="83"/>
                      </a:cubicBezTo>
                      <a:close/>
                      <a:moveTo>
                        <a:pt x="50" y="82"/>
                      </a:moveTo>
                      <a:cubicBezTo>
                        <a:pt x="50" y="82"/>
                        <a:pt x="50" y="82"/>
                        <a:pt x="50" y="82"/>
                      </a:cubicBezTo>
                      <a:cubicBezTo>
                        <a:pt x="50" y="82"/>
                        <a:pt x="50" y="82"/>
                        <a:pt x="51" y="82"/>
                      </a:cubicBezTo>
                      <a:cubicBezTo>
                        <a:pt x="50" y="82"/>
                        <a:pt x="51" y="82"/>
                        <a:pt x="50" y="83"/>
                      </a:cubicBezTo>
                      <a:cubicBezTo>
                        <a:pt x="50" y="82"/>
                        <a:pt x="50" y="82"/>
                        <a:pt x="50" y="82"/>
                      </a:cubicBezTo>
                      <a:close/>
                      <a:moveTo>
                        <a:pt x="55" y="85"/>
                      </a:moveTo>
                      <a:cubicBezTo>
                        <a:pt x="55" y="85"/>
                        <a:pt x="55" y="85"/>
                        <a:pt x="54" y="86"/>
                      </a:cubicBezTo>
                      <a:cubicBezTo>
                        <a:pt x="54" y="85"/>
                        <a:pt x="54" y="85"/>
                        <a:pt x="54" y="85"/>
                      </a:cubicBezTo>
                      <a:cubicBezTo>
                        <a:pt x="55" y="85"/>
                        <a:pt x="55" y="85"/>
                        <a:pt x="55" y="85"/>
                      </a:cubicBezTo>
                      <a:close/>
                      <a:moveTo>
                        <a:pt x="54" y="84"/>
                      </a:moveTo>
                      <a:cubicBezTo>
                        <a:pt x="54" y="85"/>
                        <a:pt x="54" y="85"/>
                        <a:pt x="54" y="85"/>
                      </a:cubicBezTo>
                      <a:cubicBezTo>
                        <a:pt x="54" y="85"/>
                        <a:pt x="54" y="85"/>
                        <a:pt x="54" y="85"/>
                      </a:cubicBezTo>
                      <a:cubicBezTo>
                        <a:pt x="54" y="85"/>
                        <a:pt x="54" y="85"/>
                        <a:pt x="54" y="84"/>
                      </a:cubicBezTo>
                      <a:close/>
                      <a:moveTo>
                        <a:pt x="46" y="78"/>
                      </a:moveTo>
                      <a:cubicBezTo>
                        <a:pt x="46" y="78"/>
                        <a:pt x="46" y="79"/>
                        <a:pt x="46" y="78"/>
                      </a:cubicBezTo>
                      <a:cubicBezTo>
                        <a:pt x="46" y="79"/>
                        <a:pt x="46" y="79"/>
                        <a:pt x="46" y="79"/>
                      </a:cubicBezTo>
                      <a:cubicBezTo>
                        <a:pt x="46" y="79"/>
                        <a:pt x="46" y="78"/>
                        <a:pt x="46" y="78"/>
                      </a:cubicBezTo>
                      <a:cubicBezTo>
                        <a:pt x="46" y="78"/>
                        <a:pt x="46" y="78"/>
                        <a:pt x="46" y="78"/>
                      </a:cubicBezTo>
                      <a:close/>
                      <a:moveTo>
                        <a:pt x="43" y="76"/>
                      </a:moveTo>
                      <a:cubicBezTo>
                        <a:pt x="43" y="76"/>
                        <a:pt x="43" y="76"/>
                        <a:pt x="43" y="76"/>
                      </a:cubicBezTo>
                      <a:cubicBezTo>
                        <a:pt x="43" y="76"/>
                        <a:pt x="43" y="76"/>
                        <a:pt x="43" y="76"/>
                      </a:cubicBezTo>
                      <a:close/>
                      <a:moveTo>
                        <a:pt x="44" y="76"/>
                      </a:moveTo>
                      <a:cubicBezTo>
                        <a:pt x="44" y="77"/>
                        <a:pt x="44" y="77"/>
                        <a:pt x="44" y="77"/>
                      </a:cubicBezTo>
                      <a:cubicBezTo>
                        <a:pt x="43" y="76"/>
                        <a:pt x="44" y="76"/>
                        <a:pt x="44" y="76"/>
                      </a:cubicBezTo>
                      <a:close/>
                      <a:moveTo>
                        <a:pt x="49" y="80"/>
                      </a:moveTo>
                      <a:cubicBezTo>
                        <a:pt x="49" y="80"/>
                        <a:pt x="49" y="80"/>
                        <a:pt x="49" y="80"/>
                      </a:cubicBezTo>
                      <a:cubicBezTo>
                        <a:pt x="49" y="80"/>
                        <a:pt x="49" y="80"/>
                        <a:pt x="49" y="80"/>
                      </a:cubicBezTo>
                      <a:cubicBezTo>
                        <a:pt x="49" y="80"/>
                        <a:pt x="49" y="80"/>
                        <a:pt x="49" y="80"/>
                      </a:cubicBezTo>
                      <a:cubicBezTo>
                        <a:pt x="49" y="80"/>
                        <a:pt x="49" y="80"/>
                        <a:pt x="49" y="80"/>
                      </a:cubicBezTo>
                      <a:close/>
                      <a:moveTo>
                        <a:pt x="47" y="79"/>
                      </a:moveTo>
                      <a:cubicBezTo>
                        <a:pt x="47" y="79"/>
                        <a:pt x="47" y="79"/>
                        <a:pt x="47" y="79"/>
                      </a:cubicBezTo>
                      <a:cubicBezTo>
                        <a:pt x="47" y="79"/>
                        <a:pt x="47" y="79"/>
                        <a:pt x="47" y="79"/>
                      </a:cubicBezTo>
                      <a:cubicBezTo>
                        <a:pt x="47" y="79"/>
                        <a:pt x="47" y="79"/>
                        <a:pt x="47" y="78"/>
                      </a:cubicBezTo>
                      <a:cubicBezTo>
                        <a:pt x="47" y="78"/>
                        <a:pt x="47" y="79"/>
                        <a:pt x="47" y="79"/>
                      </a:cubicBezTo>
                      <a:close/>
                      <a:moveTo>
                        <a:pt x="45" y="77"/>
                      </a:moveTo>
                      <a:cubicBezTo>
                        <a:pt x="44" y="77"/>
                        <a:pt x="45" y="76"/>
                        <a:pt x="45" y="77"/>
                      </a:cubicBezTo>
                      <a:cubicBezTo>
                        <a:pt x="45" y="77"/>
                        <a:pt x="45" y="77"/>
                        <a:pt x="45" y="77"/>
                      </a:cubicBezTo>
                      <a:close/>
                      <a:moveTo>
                        <a:pt x="44" y="76"/>
                      </a:moveTo>
                      <a:cubicBezTo>
                        <a:pt x="43" y="76"/>
                        <a:pt x="43" y="76"/>
                        <a:pt x="43" y="76"/>
                      </a:cubicBezTo>
                      <a:cubicBezTo>
                        <a:pt x="44" y="76"/>
                        <a:pt x="44" y="76"/>
                        <a:pt x="44" y="76"/>
                      </a:cubicBezTo>
                      <a:close/>
                      <a:moveTo>
                        <a:pt x="55" y="84"/>
                      </a:moveTo>
                      <a:cubicBezTo>
                        <a:pt x="55" y="84"/>
                        <a:pt x="55" y="84"/>
                        <a:pt x="54" y="84"/>
                      </a:cubicBezTo>
                      <a:cubicBezTo>
                        <a:pt x="54" y="84"/>
                        <a:pt x="54" y="84"/>
                        <a:pt x="55" y="84"/>
                      </a:cubicBezTo>
                      <a:close/>
                      <a:moveTo>
                        <a:pt x="54" y="84"/>
                      </a:moveTo>
                      <a:cubicBezTo>
                        <a:pt x="54" y="83"/>
                        <a:pt x="54" y="83"/>
                        <a:pt x="54" y="83"/>
                      </a:cubicBezTo>
                      <a:cubicBezTo>
                        <a:pt x="54" y="83"/>
                        <a:pt x="54" y="83"/>
                        <a:pt x="54" y="84"/>
                      </a:cubicBezTo>
                      <a:close/>
                      <a:moveTo>
                        <a:pt x="47" y="78"/>
                      </a:moveTo>
                      <a:cubicBezTo>
                        <a:pt x="47" y="78"/>
                        <a:pt x="47" y="77"/>
                        <a:pt x="47" y="77"/>
                      </a:cubicBezTo>
                      <a:cubicBezTo>
                        <a:pt x="47" y="77"/>
                        <a:pt x="47" y="78"/>
                        <a:pt x="47" y="78"/>
                      </a:cubicBezTo>
                      <a:cubicBezTo>
                        <a:pt x="47" y="78"/>
                        <a:pt x="48" y="78"/>
                        <a:pt x="48" y="78"/>
                      </a:cubicBezTo>
                      <a:cubicBezTo>
                        <a:pt x="48" y="78"/>
                        <a:pt x="48" y="78"/>
                        <a:pt x="48" y="78"/>
                      </a:cubicBezTo>
                      <a:cubicBezTo>
                        <a:pt x="48" y="78"/>
                        <a:pt x="48" y="78"/>
                        <a:pt x="48" y="78"/>
                      </a:cubicBezTo>
                      <a:cubicBezTo>
                        <a:pt x="47" y="78"/>
                        <a:pt x="47" y="78"/>
                        <a:pt x="47" y="78"/>
                      </a:cubicBezTo>
                      <a:close/>
                      <a:moveTo>
                        <a:pt x="52" y="81"/>
                      </a:moveTo>
                      <a:cubicBezTo>
                        <a:pt x="52" y="81"/>
                        <a:pt x="53" y="81"/>
                        <a:pt x="52" y="81"/>
                      </a:cubicBezTo>
                      <a:cubicBezTo>
                        <a:pt x="52" y="81"/>
                        <a:pt x="52" y="81"/>
                        <a:pt x="52" y="81"/>
                      </a:cubicBezTo>
                      <a:cubicBezTo>
                        <a:pt x="52" y="81"/>
                        <a:pt x="52" y="81"/>
                        <a:pt x="53" y="80"/>
                      </a:cubicBezTo>
                      <a:cubicBezTo>
                        <a:pt x="53" y="81"/>
                        <a:pt x="53" y="80"/>
                        <a:pt x="53" y="81"/>
                      </a:cubicBezTo>
                      <a:cubicBezTo>
                        <a:pt x="53" y="81"/>
                        <a:pt x="53" y="81"/>
                        <a:pt x="53" y="82"/>
                      </a:cubicBezTo>
                      <a:cubicBezTo>
                        <a:pt x="52" y="81"/>
                        <a:pt x="53" y="81"/>
                        <a:pt x="52" y="81"/>
                      </a:cubicBezTo>
                      <a:close/>
                      <a:moveTo>
                        <a:pt x="53" y="81"/>
                      </a:moveTo>
                      <a:cubicBezTo>
                        <a:pt x="53" y="81"/>
                        <a:pt x="53" y="81"/>
                        <a:pt x="53" y="81"/>
                      </a:cubicBezTo>
                      <a:cubicBezTo>
                        <a:pt x="53" y="81"/>
                        <a:pt x="52" y="81"/>
                        <a:pt x="53" y="81"/>
                      </a:cubicBezTo>
                      <a:close/>
                      <a:moveTo>
                        <a:pt x="47" y="77"/>
                      </a:moveTo>
                      <a:cubicBezTo>
                        <a:pt x="47" y="77"/>
                        <a:pt x="48" y="77"/>
                        <a:pt x="48" y="77"/>
                      </a:cubicBezTo>
                      <a:cubicBezTo>
                        <a:pt x="48" y="77"/>
                        <a:pt x="48" y="77"/>
                        <a:pt x="48" y="77"/>
                      </a:cubicBezTo>
                      <a:cubicBezTo>
                        <a:pt x="48" y="77"/>
                        <a:pt x="48" y="77"/>
                        <a:pt x="48" y="77"/>
                      </a:cubicBezTo>
                      <a:cubicBezTo>
                        <a:pt x="48" y="77"/>
                        <a:pt x="48" y="77"/>
                        <a:pt x="47" y="77"/>
                      </a:cubicBezTo>
                      <a:cubicBezTo>
                        <a:pt x="47" y="77"/>
                        <a:pt x="47" y="77"/>
                        <a:pt x="47" y="77"/>
                      </a:cubicBezTo>
                      <a:cubicBezTo>
                        <a:pt x="47" y="77"/>
                        <a:pt x="47" y="77"/>
                        <a:pt x="47" y="77"/>
                      </a:cubicBezTo>
                      <a:close/>
                      <a:moveTo>
                        <a:pt x="54" y="82"/>
                      </a:moveTo>
                      <a:cubicBezTo>
                        <a:pt x="54" y="82"/>
                        <a:pt x="55" y="82"/>
                        <a:pt x="55" y="83"/>
                      </a:cubicBezTo>
                      <a:cubicBezTo>
                        <a:pt x="54" y="82"/>
                        <a:pt x="54" y="82"/>
                        <a:pt x="54" y="82"/>
                      </a:cubicBezTo>
                      <a:close/>
                      <a:moveTo>
                        <a:pt x="44" y="74"/>
                      </a:moveTo>
                      <a:cubicBezTo>
                        <a:pt x="44" y="74"/>
                        <a:pt x="44" y="74"/>
                        <a:pt x="44" y="74"/>
                      </a:cubicBezTo>
                      <a:cubicBezTo>
                        <a:pt x="43" y="74"/>
                        <a:pt x="44" y="74"/>
                        <a:pt x="44" y="74"/>
                      </a:cubicBezTo>
                      <a:close/>
                      <a:moveTo>
                        <a:pt x="41" y="72"/>
                      </a:moveTo>
                      <a:cubicBezTo>
                        <a:pt x="41" y="72"/>
                        <a:pt x="41" y="72"/>
                        <a:pt x="41" y="72"/>
                      </a:cubicBezTo>
                      <a:cubicBezTo>
                        <a:pt x="41" y="72"/>
                        <a:pt x="42" y="72"/>
                        <a:pt x="42" y="72"/>
                      </a:cubicBezTo>
                      <a:cubicBezTo>
                        <a:pt x="42" y="72"/>
                        <a:pt x="42" y="72"/>
                        <a:pt x="42" y="72"/>
                      </a:cubicBezTo>
                      <a:cubicBezTo>
                        <a:pt x="42" y="72"/>
                        <a:pt x="42" y="72"/>
                        <a:pt x="42" y="72"/>
                      </a:cubicBezTo>
                      <a:cubicBezTo>
                        <a:pt x="42" y="72"/>
                        <a:pt x="42" y="72"/>
                        <a:pt x="42" y="72"/>
                      </a:cubicBezTo>
                      <a:cubicBezTo>
                        <a:pt x="42" y="72"/>
                        <a:pt x="42" y="73"/>
                        <a:pt x="41" y="73"/>
                      </a:cubicBezTo>
                      <a:cubicBezTo>
                        <a:pt x="42" y="73"/>
                        <a:pt x="41" y="72"/>
                        <a:pt x="41" y="73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3"/>
                        <a:pt x="41" y="73"/>
                        <a:pt x="41" y="73"/>
                      </a:cubicBezTo>
                      <a:cubicBezTo>
                        <a:pt x="41" y="73"/>
                        <a:pt x="40" y="74"/>
                        <a:pt x="40" y="74"/>
                      </a:cubicBezTo>
                      <a:cubicBezTo>
                        <a:pt x="40" y="74"/>
                        <a:pt x="40" y="74"/>
                        <a:pt x="40" y="74"/>
                      </a:cubicBezTo>
                      <a:cubicBezTo>
                        <a:pt x="40" y="73"/>
                        <a:pt x="40" y="73"/>
                        <a:pt x="41" y="72"/>
                      </a:cubicBezTo>
                      <a:cubicBezTo>
                        <a:pt x="41" y="72"/>
                        <a:pt x="41" y="72"/>
                        <a:pt x="41" y="72"/>
                      </a:cubicBezTo>
                      <a:cubicBezTo>
                        <a:pt x="41" y="72"/>
                        <a:pt x="41" y="72"/>
                        <a:pt x="41" y="72"/>
                      </a:cubicBezTo>
                      <a:cubicBezTo>
                        <a:pt x="41" y="72"/>
                        <a:pt x="41" y="72"/>
                        <a:pt x="41" y="72"/>
                      </a:cubicBezTo>
                      <a:close/>
                      <a:moveTo>
                        <a:pt x="55" y="82"/>
                      </a:moveTo>
                      <a:cubicBezTo>
                        <a:pt x="55" y="82"/>
                        <a:pt x="55" y="82"/>
                        <a:pt x="55" y="82"/>
                      </a:cubicBezTo>
                      <a:cubicBezTo>
                        <a:pt x="55" y="82"/>
                        <a:pt x="55" y="82"/>
                        <a:pt x="55" y="82"/>
                      </a:cubicBezTo>
                      <a:cubicBezTo>
                        <a:pt x="54" y="82"/>
                        <a:pt x="55" y="82"/>
                        <a:pt x="55" y="81"/>
                      </a:cubicBezTo>
                      <a:cubicBezTo>
                        <a:pt x="55" y="82"/>
                        <a:pt x="55" y="82"/>
                        <a:pt x="55" y="82"/>
                      </a:cubicBezTo>
                      <a:close/>
                      <a:moveTo>
                        <a:pt x="47" y="76"/>
                      </a:moveTo>
                      <a:cubicBezTo>
                        <a:pt x="47" y="76"/>
                        <a:pt x="47" y="76"/>
                        <a:pt x="47" y="76"/>
                      </a:cubicBezTo>
                      <a:cubicBezTo>
                        <a:pt x="47" y="76"/>
                        <a:pt x="47" y="76"/>
                        <a:pt x="47" y="76"/>
                      </a:cubicBezTo>
                      <a:close/>
                      <a:moveTo>
                        <a:pt x="57" y="83"/>
                      </a:moveTo>
                      <a:cubicBezTo>
                        <a:pt x="57" y="84"/>
                        <a:pt x="57" y="83"/>
                        <a:pt x="57" y="83"/>
                      </a:cubicBezTo>
                      <a:cubicBezTo>
                        <a:pt x="57" y="83"/>
                        <a:pt x="57" y="83"/>
                        <a:pt x="57" y="83"/>
                      </a:cubicBezTo>
                      <a:close/>
                      <a:moveTo>
                        <a:pt x="56" y="82"/>
                      </a:moveTo>
                      <a:cubicBezTo>
                        <a:pt x="56" y="83"/>
                        <a:pt x="56" y="82"/>
                        <a:pt x="57" y="82"/>
                      </a:cubicBezTo>
                      <a:cubicBezTo>
                        <a:pt x="57" y="82"/>
                        <a:pt x="56" y="83"/>
                        <a:pt x="56" y="83"/>
                      </a:cubicBezTo>
                      <a:cubicBezTo>
                        <a:pt x="56" y="83"/>
                        <a:pt x="56" y="83"/>
                        <a:pt x="56" y="82"/>
                      </a:cubicBezTo>
                      <a:close/>
                      <a:moveTo>
                        <a:pt x="47" y="76"/>
                      </a:moveTo>
                      <a:cubicBezTo>
                        <a:pt x="47" y="76"/>
                        <a:pt x="47" y="76"/>
                        <a:pt x="47" y="76"/>
                      </a:cubicBezTo>
                      <a:cubicBezTo>
                        <a:pt x="47" y="76"/>
                        <a:pt x="47" y="76"/>
                        <a:pt x="47" y="76"/>
                      </a:cubicBezTo>
                      <a:close/>
                      <a:moveTo>
                        <a:pt x="50" y="78"/>
                      </a:moveTo>
                      <a:cubicBezTo>
                        <a:pt x="50" y="77"/>
                        <a:pt x="50" y="78"/>
                        <a:pt x="50" y="78"/>
                      </a:cubicBezTo>
                      <a:cubicBezTo>
                        <a:pt x="51" y="78"/>
                        <a:pt x="50" y="77"/>
                        <a:pt x="51" y="78"/>
                      </a:cubicBezTo>
                      <a:cubicBezTo>
                        <a:pt x="51" y="78"/>
                        <a:pt x="51" y="78"/>
                        <a:pt x="50" y="78"/>
                      </a:cubicBezTo>
                      <a:cubicBezTo>
                        <a:pt x="50" y="78"/>
                        <a:pt x="50" y="78"/>
                        <a:pt x="50" y="78"/>
                      </a:cubicBezTo>
                      <a:cubicBezTo>
                        <a:pt x="50" y="77"/>
                        <a:pt x="50" y="78"/>
                        <a:pt x="50" y="78"/>
                      </a:cubicBezTo>
                      <a:close/>
                      <a:moveTo>
                        <a:pt x="43" y="72"/>
                      </a:moveTo>
                      <a:cubicBezTo>
                        <a:pt x="44" y="72"/>
                        <a:pt x="44" y="72"/>
                        <a:pt x="43" y="73"/>
                      </a:cubicBezTo>
                      <a:cubicBezTo>
                        <a:pt x="43" y="73"/>
                        <a:pt x="44" y="73"/>
                        <a:pt x="44" y="73"/>
                      </a:cubicBezTo>
                      <a:cubicBezTo>
                        <a:pt x="44" y="73"/>
                        <a:pt x="43" y="73"/>
                        <a:pt x="43" y="73"/>
                      </a:cubicBezTo>
                      <a:cubicBezTo>
                        <a:pt x="43" y="73"/>
                        <a:pt x="43" y="73"/>
                        <a:pt x="43" y="72"/>
                      </a:cubicBezTo>
                      <a:cubicBezTo>
                        <a:pt x="43" y="72"/>
                        <a:pt x="43" y="72"/>
                        <a:pt x="44" y="72"/>
                      </a:cubicBezTo>
                      <a:cubicBezTo>
                        <a:pt x="44" y="72"/>
                        <a:pt x="43" y="72"/>
                        <a:pt x="43" y="72"/>
                      </a:cubicBezTo>
                      <a:close/>
                      <a:moveTo>
                        <a:pt x="48" y="76"/>
                      </a:moveTo>
                      <a:cubicBezTo>
                        <a:pt x="48" y="76"/>
                        <a:pt x="47" y="76"/>
                        <a:pt x="47" y="76"/>
                      </a:cubicBezTo>
                      <a:cubicBezTo>
                        <a:pt x="47" y="76"/>
                        <a:pt x="47" y="76"/>
                        <a:pt x="47" y="75"/>
                      </a:cubicBezTo>
                      <a:cubicBezTo>
                        <a:pt x="47" y="75"/>
                        <a:pt x="47" y="75"/>
                        <a:pt x="47" y="75"/>
                      </a:cubicBezTo>
                      <a:cubicBezTo>
                        <a:pt x="47" y="75"/>
                        <a:pt x="47" y="75"/>
                        <a:pt x="48" y="76"/>
                      </a:cubicBezTo>
                      <a:close/>
                      <a:moveTo>
                        <a:pt x="54" y="80"/>
                      </a:moveTo>
                      <a:cubicBezTo>
                        <a:pt x="54" y="80"/>
                        <a:pt x="53" y="79"/>
                        <a:pt x="53" y="80"/>
                      </a:cubicBezTo>
                      <a:cubicBezTo>
                        <a:pt x="53" y="79"/>
                        <a:pt x="53" y="79"/>
                        <a:pt x="53" y="79"/>
                      </a:cubicBezTo>
                      <a:cubicBezTo>
                        <a:pt x="53" y="79"/>
                        <a:pt x="54" y="79"/>
                        <a:pt x="54" y="80"/>
                      </a:cubicBezTo>
                      <a:close/>
                      <a:moveTo>
                        <a:pt x="57" y="82"/>
                      </a:moveTo>
                      <a:cubicBezTo>
                        <a:pt x="57" y="82"/>
                        <a:pt x="57" y="82"/>
                        <a:pt x="57" y="82"/>
                      </a:cubicBezTo>
                      <a:cubicBezTo>
                        <a:pt x="57" y="82"/>
                        <a:pt x="57" y="81"/>
                        <a:pt x="57" y="82"/>
                      </a:cubicBezTo>
                      <a:close/>
                      <a:moveTo>
                        <a:pt x="54" y="79"/>
                      </a:moveTo>
                      <a:cubicBezTo>
                        <a:pt x="53" y="79"/>
                        <a:pt x="53" y="79"/>
                        <a:pt x="53" y="79"/>
                      </a:cubicBezTo>
                      <a:cubicBezTo>
                        <a:pt x="53" y="79"/>
                        <a:pt x="54" y="79"/>
                        <a:pt x="54" y="79"/>
                      </a:cubicBezTo>
                      <a:close/>
                      <a:moveTo>
                        <a:pt x="48" y="74"/>
                      </a:moveTo>
                      <a:cubicBezTo>
                        <a:pt x="48" y="74"/>
                        <a:pt x="48" y="75"/>
                        <a:pt x="48" y="75"/>
                      </a:cubicBezTo>
                      <a:cubicBezTo>
                        <a:pt x="48" y="75"/>
                        <a:pt x="48" y="74"/>
                        <a:pt x="48" y="74"/>
                      </a:cubicBezTo>
                      <a:cubicBezTo>
                        <a:pt x="48" y="74"/>
                        <a:pt x="48" y="74"/>
                        <a:pt x="47" y="74"/>
                      </a:cubicBezTo>
                      <a:cubicBezTo>
                        <a:pt x="47" y="74"/>
                        <a:pt x="48" y="74"/>
                        <a:pt x="48" y="74"/>
                      </a:cubicBezTo>
                      <a:cubicBezTo>
                        <a:pt x="48" y="74"/>
                        <a:pt x="48" y="74"/>
                        <a:pt x="48" y="74"/>
                      </a:cubicBezTo>
                      <a:close/>
                      <a:moveTo>
                        <a:pt x="47" y="73"/>
                      </a:moveTo>
                      <a:cubicBezTo>
                        <a:pt x="47" y="73"/>
                        <a:pt x="47" y="74"/>
                        <a:pt x="47" y="74"/>
                      </a:cubicBezTo>
                      <a:cubicBezTo>
                        <a:pt x="46" y="73"/>
                        <a:pt x="47" y="73"/>
                        <a:pt x="47" y="73"/>
                      </a:cubicBezTo>
                      <a:close/>
                      <a:moveTo>
                        <a:pt x="57" y="81"/>
                      </a:moveTo>
                      <a:cubicBezTo>
                        <a:pt x="57" y="81"/>
                        <a:pt x="57" y="81"/>
                        <a:pt x="57" y="80"/>
                      </a:cubicBezTo>
                      <a:cubicBezTo>
                        <a:pt x="57" y="80"/>
                        <a:pt x="57" y="81"/>
                        <a:pt x="57" y="81"/>
                      </a:cubicBezTo>
                      <a:cubicBezTo>
                        <a:pt x="57" y="81"/>
                        <a:pt x="57" y="81"/>
                        <a:pt x="57" y="81"/>
                      </a:cubicBezTo>
                      <a:close/>
                      <a:moveTo>
                        <a:pt x="46" y="73"/>
                      </a:moveTo>
                      <a:cubicBezTo>
                        <a:pt x="46" y="72"/>
                        <a:pt x="46" y="72"/>
                        <a:pt x="46" y="72"/>
                      </a:cubicBezTo>
                      <a:cubicBezTo>
                        <a:pt x="46" y="72"/>
                        <a:pt x="46" y="72"/>
                        <a:pt x="46" y="73"/>
                      </a:cubicBezTo>
                      <a:close/>
                      <a:moveTo>
                        <a:pt x="49" y="74"/>
                      </a:moveTo>
                      <a:cubicBezTo>
                        <a:pt x="49" y="74"/>
                        <a:pt x="49" y="74"/>
                        <a:pt x="49" y="74"/>
                      </a:cubicBezTo>
                      <a:cubicBezTo>
                        <a:pt x="48" y="74"/>
                        <a:pt x="49" y="73"/>
                        <a:pt x="49" y="73"/>
                      </a:cubicBezTo>
                      <a:cubicBezTo>
                        <a:pt x="49" y="73"/>
                        <a:pt x="48" y="74"/>
                        <a:pt x="49" y="74"/>
                      </a:cubicBezTo>
                      <a:close/>
                      <a:moveTo>
                        <a:pt x="54" y="77"/>
                      </a:moveTo>
                      <a:cubicBezTo>
                        <a:pt x="54" y="77"/>
                        <a:pt x="54" y="78"/>
                        <a:pt x="54" y="78"/>
                      </a:cubicBezTo>
                      <a:cubicBezTo>
                        <a:pt x="54" y="78"/>
                        <a:pt x="54" y="77"/>
                        <a:pt x="54" y="77"/>
                      </a:cubicBezTo>
                      <a:close/>
                      <a:moveTo>
                        <a:pt x="45" y="71"/>
                      </a:moveTo>
                      <a:cubicBezTo>
                        <a:pt x="46" y="71"/>
                        <a:pt x="46" y="71"/>
                        <a:pt x="45" y="72"/>
                      </a:cubicBezTo>
                      <a:cubicBezTo>
                        <a:pt x="45" y="71"/>
                        <a:pt x="45" y="71"/>
                        <a:pt x="45" y="71"/>
                      </a:cubicBezTo>
                      <a:close/>
                      <a:moveTo>
                        <a:pt x="45" y="70"/>
                      </a:moveTo>
                      <a:cubicBezTo>
                        <a:pt x="45" y="71"/>
                        <a:pt x="45" y="71"/>
                        <a:pt x="45" y="71"/>
                      </a:cubicBezTo>
                      <a:cubicBezTo>
                        <a:pt x="45" y="71"/>
                        <a:pt x="45" y="71"/>
                        <a:pt x="44" y="71"/>
                      </a:cubicBezTo>
                      <a:cubicBezTo>
                        <a:pt x="44" y="71"/>
                        <a:pt x="44" y="70"/>
                        <a:pt x="45" y="70"/>
                      </a:cubicBezTo>
                      <a:cubicBezTo>
                        <a:pt x="45" y="70"/>
                        <a:pt x="45" y="70"/>
                        <a:pt x="45" y="70"/>
                      </a:cubicBezTo>
                      <a:close/>
                      <a:moveTo>
                        <a:pt x="57" y="79"/>
                      </a:moveTo>
                      <a:cubicBezTo>
                        <a:pt x="57" y="79"/>
                        <a:pt x="57" y="79"/>
                        <a:pt x="57" y="79"/>
                      </a:cubicBezTo>
                      <a:cubicBezTo>
                        <a:pt x="57" y="79"/>
                        <a:pt x="57" y="79"/>
                        <a:pt x="57" y="79"/>
                      </a:cubicBezTo>
                      <a:cubicBezTo>
                        <a:pt x="57" y="79"/>
                        <a:pt x="57" y="79"/>
                        <a:pt x="57" y="79"/>
                      </a:cubicBezTo>
                      <a:cubicBezTo>
                        <a:pt x="57" y="79"/>
                        <a:pt x="57" y="79"/>
                        <a:pt x="57" y="79"/>
                      </a:cubicBezTo>
                      <a:close/>
                      <a:moveTo>
                        <a:pt x="49" y="73"/>
                      </a:moveTo>
                      <a:cubicBezTo>
                        <a:pt x="49" y="73"/>
                        <a:pt x="49" y="73"/>
                        <a:pt x="49" y="73"/>
                      </a:cubicBezTo>
                      <a:cubicBezTo>
                        <a:pt x="49" y="73"/>
                        <a:pt x="49" y="73"/>
                        <a:pt x="49" y="73"/>
                      </a:cubicBezTo>
                      <a:cubicBezTo>
                        <a:pt x="49" y="73"/>
                        <a:pt x="49" y="73"/>
                        <a:pt x="49" y="73"/>
                      </a:cubicBezTo>
                      <a:close/>
                      <a:moveTo>
                        <a:pt x="59" y="79"/>
                      </a:moveTo>
                      <a:cubicBezTo>
                        <a:pt x="59" y="79"/>
                        <a:pt x="59" y="79"/>
                        <a:pt x="59" y="78"/>
                      </a:cubicBezTo>
                      <a:cubicBezTo>
                        <a:pt x="59" y="79"/>
                        <a:pt x="59" y="79"/>
                        <a:pt x="59" y="79"/>
                      </a:cubicBezTo>
                      <a:close/>
                      <a:moveTo>
                        <a:pt x="55" y="76"/>
                      </a:moveTo>
                      <a:cubicBezTo>
                        <a:pt x="55" y="76"/>
                        <a:pt x="55" y="76"/>
                        <a:pt x="55" y="76"/>
                      </a:cubicBezTo>
                      <a:cubicBezTo>
                        <a:pt x="55" y="76"/>
                        <a:pt x="55" y="76"/>
                        <a:pt x="55" y="76"/>
                      </a:cubicBezTo>
                      <a:cubicBezTo>
                        <a:pt x="55" y="76"/>
                        <a:pt x="55" y="76"/>
                        <a:pt x="55" y="76"/>
                      </a:cubicBezTo>
                      <a:close/>
                      <a:moveTo>
                        <a:pt x="49" y="72"/>
                      </a:moveTo>
                      <a:cubicBezTo>
                        <a:pt x="49" y="72"/>
                        <a:pt x="49" y="71"/>
                        <a:pt x="49" y="72"/>
                      </a:cubicBezTo>
                      <a:cubicBezTo>
                        <a:pt x="50" y="72"/>
                        <a:pt x="49" y="72"/>
                        <a:pt x="49" y="72"/>
                      </a:cubicBezTo>
                      <a:close/>
                      <a:moveTo>
                        <a:pt x="55" y="76"/>
                      </a:moveTo>
                      <a:cubicBezTo>
                        <a:pt x="54" y="75"/>
                        <a:pt x="54" y="75"/>
                        <a:pt x="55" y="75"/>
                      </a:cubicBezTo>
                      <a:cubicBezTo>
                        <a:pt x="55" y="75"/>
                        <a:pt x="55" y="75"/>
                        <a:pt x="55" y="76"/>
                      </a:cubicBezTo>
                      <a:close/>
                      <a:moveTo>
                        <a:pt x="51" y="73"/>
                      </a:moveTo>
                      <a:cubicBezTo>
                        <a:pt x="51" y="73"/>
                        <a:pt x="51" y="73"/>
                        <a:pt x="51" y="73"/>
                      </a:cubicBezTo>
                      <a:cubicBezTo>
                        <a:pt x="51" y="73"/>
                        <a:pt x="51" y="73"/>
                        <a:pt x="51" y="73"/>
                      </a:cubicBezTo>
                      <a:close/>
                      <a:moveTo>
                        <a:pt x="56" y="76"/>
                      </a:moveTo>
                      <a:cubicBezTo>
                        <a:pt x="55" y="76"/>
                        <a:pt x="55" y="75"/>
                        <a:pt x="55" y="75"/>
                      </a:cubicBezTo>
                      <a:cubicBezTo>
                        <a:pt x="55" y="75"/>
                        <a:pt x="56" y="75"/>
                        <a:pt x="56" y="76"/>
                      </a:cubicBezTo>
                      <a:close/>
                      <a:moveTo>
                        <a:pt x="59" y="76"/>
                      </a:moveTo>
                      <a:cubicBezTo>
                        <a:pt x="59" y="76"/>
                        <a:pt x="59" y="76"/>
                        <a:pt x="58" y="77"/>
                      </a:cubicBezTo>
                      <a:cubicBezTo>
                        <a:pt x="58" y="76"/>
                        <a:pt x="59" y="76"/>
                        <a:pt x="59" y="76"/>
                      </a:cubicBezTo>
                      <a:close/>
                      <a:moveTo>
                        <a:pt x="56" y="74"/>
                      </a:moveTo>
                      <a:cubicBezTo>
                        <a:pt x="56" y="74"/>
                        <a:pt x="56" y="74"/>
                        <a:pt x="56" y="74"/>
                      </a:cubicBezTo>
                      <a:cubicBezTo>
                        <a:pt x="56" y="74"/>
                        <a:pt x="56" y="74"/>
                        <a:pt x="57" y="75"/>
                      </a:cubicBezTo>
                      <a:cubicBezTo>
                        <a:pt x="57" y="74"/>
                        <a:pt x="56" y="75"/>
                        <a:pt x="56" y="74"/>
                      </a:cubicBezTo>
                      <a:cubicBezTo>
                        <a:pt x="56" y="75"/>
                        <a:pt x="57" y="75"/>
                        <a:pt x="56" y="75"/>
                      </a:cubicBezTo>
                      <a:cubicBezTo>
                        <a:pt x="56" y="75"/>
                        <a:pt x="56" y="75"/>
                        <a:pt x="56" y="75"/>
                      </a:cubicBezTo>
                      <a:cubicBezTo>
                        <a:pt x="56" y="75"/>
                        <a:pt x="56" y="75"/>
                        <a:pt x="56" y="74"/>
                      </a:cubicBezTo>
                      <a:cubicBezTo>
                        <a:pt x="56" y="74"/>
                        <a:pt x="56" y="74"/>
                        <a:pt x="56" y="74"/>
                      </a:cubicBezTo>
                      <a:cubicBezTo>
                        <a:pt x="56" y="74"/>
                        <a:pt x="56" y="74"/>
                        <a:pt x="56" y="74"/>
                      </a:cubicBezTo>
                      <a:close/>
                      <a:moveTo>
                        <a:pt x="47" y="68"/>
                      </a:moveTo>
                      <a:cubicBezTo>
                        <a:pt x="47" y="68"/>
                        <a:pt x="47" y="68"/>
                        <a:pt x="46" y="68"/>
                      </a:cubicBezTo>
                      <a:cubicBezTo>
                        <a:pt x="46" y="68"/>
                        <a:pt x="47" y="68"/>
                        <a:pt x="47" y="68"/>
                      </a:cubicBezTo>
                      <a:close/>
                      <a:moveTo>
                        <a:pt x="55" y="73"/>
                      </a:moveTo>
                      <a:cubicBezTo>
                        <a:pt x="55" y="73"/>
                        <a:pt x="55" y="73"/>
                        <a:pt x="54" y="73"/>
                      </a:cubicBezTo>
                      <a:cubicBezTo>
                        <a:pt x="54" y="73"/>
                        <a:pt x="54" y="73"/>
                        <a:pt x="54" y="73"/>
                      </a:cubicBezTo>
                      <a:cubicBezTo>
                        <a:pt x="54" y="73"/>
                        <a:pt x="54" y="73"/>
                        <a:pt x="54" y="73"/>
                      </a:cubicBezTo>
                      <a:cubicBezTo>
                        <a:pt x="54" y="73"/>
                        <a:pt x="54" y="73"/>
                        <a:pt x="54" y="73"/>
                      </a:cubicBezTo>
                      <a:cubicBezTo>
                        <a:pt x="54" y="73"/>
                        <a:pt x="55" y="73"/>
                        <a:pt x="55" y="73"/>
                      </a:cubicBezTo>
                      <a:close/>
                      <a:moveTo>
                        <a:pt x="60" y="77"/>
                      </a:moveTo>
                      <a:cubicBezTo>
                        <a:pt x="60" y="76"/>
                        <a:pt x="60" y="76"/>
                        <a:pt x="60" y="76"/>
                      </a:cubicBezTo>
                      <a:cubicBezTo>
                        <a:pt x="61" y="76"/>
                        <a:pt x="60" y="77"/>
                        <a:pt x="60" y="77"/>
                      </a:cubicBezTo>
                      <a:close/>
                      <a:moveTo>
                        <a:pt x="58" y="75"/>
                      </a:moveTo>
                      <a:cubicBezTo>
                        <a:pt x="58" y="75"/>
                        <a:pt x="58" y="75"/>
                        <a:pt x="58" y="75"/>
                      </a:cubicBezTo>
                      <a:cubicBezTo>
                        <a:pt x="57" y="75"/>
                        <a:pt x="57" y="74"/>
                        <a:pt x="58" y="74"/>
                      </a:cubicBezTo>
                      <a:cubicBezTo>
                        <a:pt x="58" y="74"/>
                        <a:pt x="58" y="74"/>
                        <a:pt x="58" y="74"/>
                      </a:cubicBezTo>
                      <a:cubicBezTo>
                        <a:pt x="58" y="75"/>
                        <a:pt x="58" y="75"/>
                        <a:pt x="58" y="75"/>
                      </a:cubicBezTo>
                      <a:close/>
                      <a:moveTo>
                        <a:pt x="50" y="69"/>
                      </a:moveTo>
                      <a:cubicBezTo>
                        <a:pt x="50" y="70"/>
                        <a:pt x="50" y="70"/>
                        <a:pt x="50" y="70"/>
                      </a:cubicBezTo>
                      <a:cubicBezTo>
                        <a:pt x="50" y="70"/>
                        <a:pt x="50" y="69"/>
                        <a:pt x="50" y="69"/>
                      </a:cubicBezTo>
                      <a:close/>
                      <a:moveTo>
                        <a:pt x="56" y="73"/>
                      </a:moveTo>
                      <a:cubicBezTo>
                        <a:pt x="57" y="73"/>
                        <a:pt x="57" y="73"/>
                        <a:pt x="57" y="73"/>
                      </a:cubicBezTo>
                      <a:cubicBezTo>
                        <a:pt x="57" y="73"/>
                        <a:pt x="57" y="74"/>
                        <a:pt x="57" y="74"/>
                      </a:cubicBezTo>
                      <a:cubicBezTo>
                        <a:pt x="57" y="74"/>
                        <a:pt x="56" y="74"/>
                        <a:pt x="56" y="73"/>
                      </a:cubicBezTo>
                      <a:close/>
                      <a:moveTo>
                        <a:pt x="55" y="71"/>
                      </a:moveTo>
                      <a:cubicBezTo>
                        <a:pt x="55" y="71"/>
                        <a:pt x="55" y="72"/>
                        <a:pt x="55" y="73"/>
                      </a:cubicBezTo>
                      <a:cubicBezTo>
                        <a:pt x="54" y="72"/>
                        <a:pt x="55" y="71"/>
                        <a:pt x="55" y="71"/>
                      </a:cubicBezTo>
                      <a:close/>
                      <a:moveTo>
                        <a:pt x="48" y="68"/>
                      </a:moveTo>
                      <a:cubicBezTo>
                        <a:pt x="48" y="68"/>
                        <a:pt x="48" y="68"/>
                        <a:pt x="49" y="68"/>
                      </a:cubicBezTo>
                      <a:cubicBezTo>
                        <a:pt x="49" y="68"/>
                        <a:pt x="48" y="68"/>
                        <a:pt x="48" y="68"/>
                      </a:cubicBezTo>
                      <a:close/>
                      <a:moveTo>
                        <a:pt x="60" y="76"/>
                      </a:moveTo>
                      <a:cubicBezTo>
                        <a:pt x="61" y="75"/>
                        <a:pt x="61" y="75"/>
                        <a:pt x="61" y="75"/>
                      </a:cubicBezTo>
                      <a:cubicBezTo>
                        <a:pt x="61" y="76"/>
                        <a:pt x="61" y="76"/>
                        <a:pt x="61" y="76"/>
                      </a:cubicBezTo>
                      <a:cubicBezTo>
                        <a:pt x="61" y="76"/>
                        <a:pt x="60" y="76"/>
                        <a:pt x="60" y="76"/>
                      </a:cubicBezTo>
                      <a:close/>
                      <a:moveTo>
                        <a:pt x="56" y="73"/>
                      </a:moveTo>
                      <a:cubicBezTo>
                        <a:pt x="56" y="73"/>
                        <a:pt x="56" y="73"/>
                        <a:pt x="56" y="73"/>
                      </a:cubicBezTo>
                      <a:cubicBezTo>
                        <a:pt x="56" y="73"/>
                        <a:pt x="56" y="73"/>
                        <a:pt x="56" y="73"/>
                      </a:cubicBezTo>
                      <a:cubicBezTo>
                        <a:pt x="56" y="72"/>
                        <a:pt x="56" y="72"/>
                        <a:pt x="56" y="72"/>
                      </a:cubicBezTo>
                      <a:cubicBezTo>
                        <a:pt x="56" y="73"/>
                        <a:pt x="56" y="73"/>
                        <a:pt x="56" y="73"/>
                      </a:cubicBezTo>
                      <a:close/>
                      <a:moveTo>
                        <a:pt x="51" y="69"/>
                      </a:moveTo>
                      <a:cubicBezTo>
                        <a:pt x="51" y="68"/>
                        <a:pt x="51" y="68"/>
                        <a:pt x="51" y="68"/>
                      </a:cubicBezTo>
                      <a:cubicBezTo>
                        <a:pt x="51" y="68"/>
                        <a:pt x="51" y="68"/>
                        <a:pt x="51" y="68"/>
                      </a:cubicBezTo>
                      <a:cubicBezTo>
                        <a:pt x="51" y="68"/>
                        <a:pt x="51" y="69"/>
                        <a:pt x="51" y="69"/>
                      </a:cubicBezTo>
                      <a:close/>
                      <a:moveTo>
                        <a:pt x="60" y="73"/>
                      </a:moveTo>
                      <a:cubicBezTo>
                        <a:pt x="60" y="73"/>
                        <a:pt x="60" y="74"/>
                        <a:pt x="60" y="74"/>
                      </a:cubicBezTo>
                      <a:cubicBezTo>
                        <a:pt x="60" y="74"/>
                        <a:pt x="60" y="73"/>
                        <a:pt x="60" y="73"/>
                      </a:cubicBezTo>
                      <a:close/>
                      <a:moveTo>
                        <a:pt x="40" y="61"/>
                      </a:moveTo>
                      <a:cubicBezTo>
                        <a:pt x="40" y="61"/>
                        <a:pt x="40" y="62"/>
                        <a:pt x="40" y="61"/>
                      </a:cubicBezTo>
                      <a:cubicBezTo>
                        <a:pt x="41" y="61"/>
                        <a:pt x="40" y="62"/>
                        <a:pt x="40" y="62"/>
                      </a:cubicBezTo>
                      <a:cubicBezTo>
                        <a:pt x="40" y="62"/>
                        <a:pt x="40" y="61"/>
                        <a:pt x="40" y="61"/>
                      </a:cubicBezTo>
                      <a:close/>
                      <a:moveTo>
                        <a:pt x="48" y="67"/>
                      </a:moveTo>
                      <a:cubicBezTo>
                        <a:pt x="48" y="66"/>
                        <a:pt x="48" y="66"/>
                        <a:pt x="48" y="66"/>
                      </a:cubicBezTo>
                      <a:cubicBezTo>
                        <a:pt x="49" y="66"/>
                        <a:pt x="48" y="66"/>
                        <a:pt x="48" y="67"/>
                      </a:cubicBezTo>
                      <a:close/>
                      <a:moveTo>
                        <a:pt x="42" y="62"/>
                      </a:moveTo>
                      <a:cubicBezTo>
                        <a:pt x="43" y="63"/>
                        <a:pt x="43" y="63"/>
                        <a:pt x="42" y="63"/>
                      </a:cubicBezTo>
                      <a:cubicBezTo>
                        <a:pt x="42" y="63"/>
                        <a:pt x="42" y="62"/>
                        <a:pt x="42" y="62"/>
                      </a:cubicBezTo>
                      <a:cubicBezTo>
                        <a:pt x="42" y="62"/>
                        <a:pt x="42" y="62"/>
                        <a:pt x="42" y="62"/>
                      </a:cubicBezTo>
                      <a:close/>
                      <a:moveTo>
                        <a:pt x="51" y="67"/>
                      </a:moveTo>
                      <a:cubicBezTo>
                        <a:pt x="51" y="67"/>
                        <a:pt x="52" y="68"/>
                        <a:pt x="52" y="68"/>
                      </a:cubicBezTo>
                      <a:cubicBezTo>
                        <a:pt x="52" y="68"/>
                        <a:pt x="51" y="68"/>
                        <a:pt x="51" y="68"/>
                      </a:cubicBezTo>
                      <a:cubicBezTo>
                        <a:pt x="51" y="68"/>
                        <a:pt x="51" y="68"/>
                        <a:pt x="51" y="67"/>
                      </a:cubicBezTo>
                      <a:close/>
                      <a:moveTo>
                        <a:pt x="43" y="63"/>
                      </a:moveTo>
                      <a:cubicBezTo>
                        <a:pt x="43" y="63"/>
                        <a:pt x="43" y="62"/>
                        <a:pt x="44" y="62"/>
                      </a:cubicBezTo>
                      <a:cubicBezTo>
                        <a:pt x="44" y="63"/>
                        <a:pt x="44" y="63"/>
                        <a:pt x="43" y="63"/>
                      </a:cubicBezTo>
                      <a:close/>
                      <a:moveTo>
                        <a:pt x="55" y="69"/>
                      </a:moveTo>
                      <a:cubicBezTo>
                        <a:pt x="55" y="69"/>
                        <a:pt x="55" y="70"/>
                        <a:pt x="55" y="70"/>
                      </a:cubicBezTo>
                      <a:cubicBezTo>
                        <a:pt x="54" y="69"/>
                        <a:pt x="55" y="69"/>
                        <a:pt x="55" y="69"/>
                      </a:cubicBezTo>
                      <a:close/>
                      <a:moveTo>
                        <a:pt x="60" y="72"/>
                      </a:moveTo>
                      <a:cubicBezTo>
                        <a:pt x="60" y="72"/>
                        <a:pt x="60" y="72"/>
                        <a:pt x="60" y="73"/>
                      </a:cubicBezTo>
                      <a:cubicBezTo>
                        <a:pt x="60" y="72"/>
                        <a:pt x="59" y="72"/>
                        <a:pt x="59" y="72"/>
                      </a:cubicBezTo>
                      <a:cubicBezTo>
                        <a:pt x="59" y="72"/>
                        <a:pt x="60" y="72"/>
                        <a:pt x="60" y="72"/>
                      </a:cubicBezTo>
                      <a:close/>
                      <a:moveTo>
                        <a:pt x="43" y="61"/>
                      </a:moveTo>
                      <a:cubicBezTo>
                        <a:pt x="43" y="62"/>
                        <a:pt x="43" y="62"/>
                        <a:pt x="43" y="62"/>
                      </a:cubicBezTo>
                      <a:cubicBezTo>
                        <a:pt x="43" y="62"/>
                        <a:pt x="43" y="61"/>
                        <a:pt x="43" y="61"/>
                      </a:cubicBezTo>
                      <a:cubicBezTo>
                        <a:pt x="43" y="61"/>
                        <a:pt x="43" y="61"/>
                        <a:pt x="43" y="61"/>
                      </a:cubicBezTo>
                      <a:cubicBezTo>
                        <a:pt x="43" y="61"/>
                        <a:pt x="43" y="61"/>
                        <a:pt x="43" y="61"/>
                      </a:cubicBezTo>
                      <a:cubicBezTo>
                        <a:pt x="43" y="61"/>
                        <a:pt x="43" y="61"/>
                        <a:pt x="43" y="61"/>
                      </a:cubicBezTo>
                      <a:close/>
                      <a:moveTo>
                        <a:pt x="61" y="71"/>
                      </a:moveTo>
                      <a:cubicBezTo>
                        <a:pt x="61" y="72"/>
                        <a:pt x="61" y="72"/>
                        <a:pt x="61" y="72"/>
                      </a:cubicBezTo>
                      <a:cubicBezTo>
                        <a:pt x="61" y="72"/>
                        <a:pt x="61" y="71"/>
                        <a:pt x="61" y="71"/>
                      </a:cubicBezTo>
                      <a:close/>
                      <a:moveTo>
                        <a:pt x="60" y="70"/>
                      </a:moveTo>
                      <a:cubicBezTo>
                        <a:pt x="61" y="71"/>
                        <a:pt x="60" y="70"/>
                        <a:pt x="61" y="70"/>
                      </a:cubicBezTo>
                      <a:cubicBezTo>
                        <a:pt x="61" y="70"/>
                        <a:pt x="61" y="71"/>
                        <a:pt x="61" y="71"/>
                      </a:cubicBezTo>
                      <a:cubicBezTo>
                        <a:pt x="60" y="71"/>
                        <a:pt x="60" y="71"/>
                        <a:pt x="60" y="71"/>
                      </a:cubicBezTo>
                      <a:cubicBezTo>
                        <a:pt x="60" y="71"/>
                        <a:pt x="60" y="70"/>
                        <a:pt x="60" y="70"/>
                      </a:cubicBezTo>
                      <a:close/>
                      <a:moveTo>
                        <a:pt x="59" y="70"/>
                      </a:moveTo>
                      <a:cubicBezTo>
                        <a:pt x="59" y="70"/>
                        <a:pt x="60" y="70"/>
                        <a:pt x="59" y="70"/>
                      </a:cubicBezTo>
                      <a:cubicBezTo>
                        <a:pt x="59" y="70"/>
                        <a:pt x="59" y="70"/>
                        <a:pt x="59" y="70"/>
                      </a:cubicBezTo>
                      <a:cubicBezTo>
                        <a:pt x="60" y="70"/>
                        <a:pt x="60" y="70"/>
                        <a:pt x="59" y="70"/>
                      </a:cubicBezTo>
                      <a:close/>
                      <a:moveTo>
                        <a:pt x="61" y="70"/>
                      </a:moveTo>
                      <a:cubicBezTo>
                        <a:pt x="61" y="70"/>
                        <a:pt x="61" y="70"/>
                        <a:pt x="61" y="70"/>
                      </a:cubicBezTo>
                      <a:cubicBezTo>
                        <a:pt x="61" y="70"/>
                        <a:pt x="61" y="70"/>
                        <a:pt x="61" y="70"/>
                      </a:cubicBezTo>
                      <a:cubicBezTo>
                        <a:pt x="61" y="70"/>
                        <a:pt x="61" y="70"/>
                        <a:pt x="61" y="70"/>
                      </a:cubicBezTo>
                      <a:close/>
                      <a:moveTo>
                        <a:pt x="56" y="66"/>
                      </a:moveTo>
                      <a:cubicBezTo>
                        <a:pt x="56" y="67"/>
                        <a:pt x="56" y="67"/>
                        <a:pt x="56" y="67"/>
                      </a:cubicBezTo>
                      <a:cubicBezTo>
                        <a:pt x="56" y="67"/>
                        <a:pt x="56" y="67"/>
                        <a:pt x="56" y="66"/>
                      </a:cubicBezTo>
                      <a:cubicBezTo>
                        <a:pt x="56" y="66"/>
                        <a:pt x="56" y="66"/>
                        <a:pt x="56" y="66"/>
                      </a:cubicBezTo>
                      <a:close/>
                      <a:moveTo>
                        <a:pt x="61" y="69"/>
                      </a:moveTo>
                      <a:cubicBezTo>
                        <a:pt x="61" y="69"/>
                        <a:pt x="61" y="69"/>
                        <a:pt x="61" y="70"/>
                      </a:cubicBezTo>
                      <a:cubicBezTo>
                        <a:pt x="61" y="70"/>
                        <a:pt x="61" y="69"/>
                        <a:pt x="61" y="70"/>
                      </a:cubicBezTo>
                      <a:cubicBezTo>
                        <a:pt x="61" y="69"/>
                        <a:pt x="61" y="69"/>
                        <a:pt x="61" y="69"/>
                      </a:cubicBezTo>
                      <a:close/>
                      <a:moveTo>
                        <a:pt x="53" y="64"/>
                      </a:moveTo>
                      <a:cubicBezTo>
                        <a:pt x="53" y="64"/>
                        <a:pt x="52" y="64"/>
                        <a:pt x="52" y="64"/>
                      </a:cubicBezTo>
                      <a:cubicBezTo>
                        <a:pt x="52" y="64"/>
                        <a:pt x="52" y="64"/>
                        <a:pt x="53" y="64"/>
                      </a:cubicBezTo>
                      <a:cubicBezTo>
                        <a:pt x="53" y="64"/>
                        <a:pt x="53" y="64"/>
                        <a:pt x="53" y="64"/>
                      </a:cubicBezTo>
                      <a:close/>
                      <a:moveTo>
                        <a:pt x="43" y="56"/>
                      </a:moveTo>
                      <a:cubicBezTo>
                        <a:pt x="44" y="56"/>
                        <a:pt x="44" y="55"/>
                        <a:pt x="44" y="55"/>
                      </a:cubicBezTo>
                      <a:cubicBezTo>
                        <a:pt x="44" y="56"/>
                        <a:pt x="43" y="57"/>
                        <a:pt x="43" y="58"/>
                      </a:cubicBezTo>
                      <a:cubicBezTo>
                        <a:pt x="43" y="58"/>
                        <a:pt x="43" y="58"/>
                        <a:pt x="42" y="58"/>
                      </a:cubicBezTo>
                      <a:cubicBezTo>
                        <a:pt x="43" y="57"/>
                        <a:pt x="43" y="56"/>
                        <a:pt x="44" y="56"/>
                      </a:cubicBezTo>
                      <a:cubicBezTo>
                        <a:pt x="44" y="55"/>
                        <a:pt x="44" y="56"/>
                        <a:pt x="43" y="56"/>
                      </a:cubicBezTo>
                      <a:close/>
                      <a:moveTo>
                        <a:pt x="59" y="66"/>
                      </a:moveTo>
                      <a:cubicBezTo>
                        <a:pt x="59" y="66"/>
                        <a:pt x="59" y="66"/>
                        <a:pt x="59" y="67"/>
                      </a:cubicBezTo>
                      <a:cubicBezTo>
                        <a:pt x="59" y="67"/>
                        <a:pt x="60" y="66"/>
                        <a:pt x="60" y="66"/>
                      </a:cubicBezTo>
                      <a:cubicBezTo>
                        <a:pt x="60" y="66"/>
                        <a:pt x="60" y="66"/>
                        <a:pt x="60" y="66"/>
                      </a:cubicBezTo>
                      <a:cubicBezTo>
                        <a:pt x="60" y="66"/>
                        <a:pt x="60" y="66"/>
                        <a:pt x="60" y="66"/>
                      </a:cubicBezTo>
                      <a:cubicBezTo>
                        <a:pt x="60" y="66"/>
                        <a:pt x="60" y="67"/>
                        <a:pt x="60" y="67"/>
                      </a:cubicBezTo>
                      <a:cubicBezTo>
                        <a:pt x="59" y="67"/>
                        <a:pt x="59" y="67"/>
                        <a:pt x="59" y="67"/>
                      </a:cubicBezTo>
                      <a:cubicBezTo>
                        <a:pt x="59" y="67"/>
                        <a:pt x="59" y="67"/>
                        <a:pt x="59" y="67"/>
                      </a:cubicBezTo>
                      <a:cubicBezTo>
                        <a:pt x="59" y="67"/>
                        <a:pt x="59" y="67"/>
                        <a:pt x="59" y="67"/>
                      </a:cubicBezTo>
                      <a:cubicBezTo>
                        <a:pt x="58" y="67"/>
                        <a:pt x="59" y="66"/>
                        <a:pt x="59" y="66"/>
                      </a:cubicBezTo>
                      <a:close/>
                      <a:moveTo>
                        <a:pt x="60" y="66"/>
                      </a:moveTo>
                      <a:cubicBezTo>
                        <a:pt x="60" y="66"/>
                        <a:pt x="60" y="66"/>
                        <a:pt x="60" y="66"/>
                      </a:cubicBezTo>
                      <a:cubicBezTo>
                        <a:pt x="60" y="65"/>
                        <a:pt x="60" y="65"/>
                        <a:pt x="61" y="65"/>
                      </a:cubicBezTo>
                      <a:cubicBezTo>
                        <a:pt x="61" y="65"/>
                        <a:pt x="61" y="65"/>
                        <a:pt x="61" y="65"/>
                      </a:cubicBezTo>
                      <a:cubicBezTo>
                        <a:pt x="61" y="65"/>
                        <a:pt x="61" y="66"/>
                        <a:pt x="61" y="65"/>
                      </a:cubicBezTo>
                      <a:cubicBezTo>
                        <a:pt x="61" y="66"/>
                        <a:pt x="61" y="66"/>
                        <a:pt x="60" y="66"/>
                      </a:cubicBezTo>
                      <a:cubicBezTo>
                        <a:pt x="60" y="66"/>
                        <a:pt x="60" y="66"/>
                        <a:pt x="60" y="66"/>
                      </a:cubicBezTo>
                      <a:cubicBezTo>
                        <a:pt x="60" y="66"/>
                        <a:pt x="60" y="66"/>
                        <a:pt x="60" y="66"/>
                      </a:cubicBezTo>
                      <a:close/>
                      <a:moveTo>
                        <a:pt x="54" y="63"/>
                      </a:moveTo>
                      <a:cubicBezTo>
                        <a:pt x="54" y="63"/>
                        <a:pt x="54" y="62"/>
                        <a:pt x="54" y="62"/>
                      </a:cubicBezTo>
                      <a:cubicBezTo>
                        <a:pt x="54" y="62"/>
                        <a:pt x="54" y="62"/>
                        <a:pt x="55" y="62"/>
                      </a:cubicBezTo>
                      <a:cubicBezTo>
                        <a:pt x="55" y="62"/>
                        <a:pt x="54" y="62"/>
                        <a:pt x="54" y="63"/>
                      </a:cubicBezTo>
                      <a:close/>
                      <a:moveTo>
                        <a:pt x="59" y="65"/>
                      </a:moveTo>
                      <a:cubicBezTo>
                        <a:pt x="59" y="65"/>
                        <a:pt x="59" y="65"/>
                        <a:pt x="59" y="65"/>
                      </a:cubicBezTo>
                      <a:cubicBezTo>
                        <a:pt x="60" y="65"/>
                        <a:pt x="60" y="65"/>
                        <a:pt x="60" y="66"/>
                      </a:cubicBezTo>
                      <a:cubicBezTo>
                        <a:pt x="60" y="65"/>
                        <a:pt x="60" y="66"/>
                        <a:pt x="59" y="65"/>
                      </a:cubicBezTo>
                      <a:close/>
                      <a:moveTo>
                        <a:pt x="61" y="66"/>
                      </a:moveTo>
                      <a:cubicBezTo>
                        <a:pt x="62" y="66"/>
                        <a:pt x="61" y="66"/>
                        <a:pt x="62" y="66"/>
                      </a:cubicBezTo>
                      <a:cubicBezTo>
                        <a:pt x="61" y="66"/>
                        <a:pt x="61" y="66"/>
                        <a:pt x="61" y="66"/>
                      </a:cubicBezTo>
                      <a:close/>
                      <a:moveTo>
                        <a:pt x="62" y="66"/>
                      </a:moveTo>
                      <a:cubicBezTo>
                        <a:pt x="62" y="66"/>
                        <a:pt x="62" y="66"/>
                        <a:pt x="62" y="66"/>
                      </a:cubicBezTo>
                      <a:cubicBezTo>
                        <a:pt x="62" y="66"/>
                        <a:pt x="62" y="66"/>
                        <a:pt x="62" y="66"/>
                      </a:cubicBezTo>
                      <a:close/>
                      <a:moveTo>
                        <a:pt x="56" y="62"/>
                      </a:moveTo>
                      <a:cubicBezTo>
                        <a:pt x="56" y="62"/>
                        <a:pt x="56" y="62"/>
                        <a:pt x="56" y="61"/>
                      </a:cubicBezTo>
                      <a:cubicBezTo>
                        <a:pt x="56" y="62"/>
                        <a:pt x="56" y="62"/>
                        <a:pt x="55" y="62"/>
                      </a:cubicBezTo>
                      <a:cubicBezTo>
                        <a:pt x="55" y="62"/>
                        <a:pt x="56" y="62"/>
                        <a:pt x="56" y="62"/>
                      </a:cubicBezTo>
                      <a:close/>
                      <a:moveTo>
                        <a:pt x="63" y="65"/>
                      </a:moveTo>
                      <a:cubicBezTo>
                        <a:pt x="64" y="66"/>
                        <a:pt x="63" y="66"/>
                        <a:pt x="63" y="66"/>
                      </a:cubicBezTo>
                      <a:cubicBezTo>
                        <a:pt x="63" y="66"/>
                        <a:pt x="63" y="65"/>
                        <a:pt x="63" y="65"/>
                      </a:cubicBezTo>
                      <a:close/>
                      <a:moveTo>
                        <a:pt x="60" y="64"/>
                      </a:moveTo>
                      <a:cubicBezTo>
                        <a:pt x="60" y="64"/>
                        <a:pt x="60" y="64"/>
                        <a:pt x="60" y="64"/>
                      </a:cubicBezTo>
                      <a:cubicBezTo>
                        <a:pt x="60" y="64"/>
                        <a:pt x="60" y="64"/>
                        <a:pt x="60" y="64"/>
                      </a:cubicBezTo>
                      <a:cubicBezTo>
                        <a:pt x="60" y="64"/>
                        <a:pt x="60" y="64"/>
                        <a:pt x="60" y="64"/>
                      </a:cubicBezTo>
                      <a:close/>
                      <a:moveTo>
                        <a:pt x="63" y="65"/>
                      </a:moveTo>
                      <a:cubicBezTo>
                        <a:pt x="64" y="65"/>
                        <a:pt x="64" y="64"/>
                        <a:pt x="64" y="64"/>
                      </a:cubicBezTo>
                      <a:cubicBezTo>
                        <a:pt x="64" y="65"/>
                        <a:pt x="63" y="65"/>
                        <a:pt x="64" y="65"/>
                      </a:cubicBezTo>
                      <a:cubicBezTo>
                        <a:pt x="64" y="66"/>
                        <a:pt x="64" y="66"/>
                        <a:pt x="64" y="66"/>
                      </a:cubicBezTo>
                      <a:cubicBezTo>
                        <a:pt x="63" y="66"/>
                        <a:pt x="64" y="65"/>
                        <a:pt x="64" y="65"/>
                      </a:cubicBezTo>
                      <a:cubicBezTo>
                        <a:pt x="64" y="65"/>
                        <a:pt x="63" y="65"/>
                        <a:pt x="63" y="65"/>
                      </a:cubicBezTo>
                      <a:close/>
                      <a:moveTo>
                        <a:pt x="63" y="64"/>
                      </a:moveTo>
                      <a:cubicBezTo>
                        <a:pt x="63" y="65"/>
                        <a:pt x="63" y="65"/>
                        <a:pt x="62" y="65"/>
                      </a:cubicBezTo>
                      <a:cubicBezTo>
                        <a:pt x="62" y="65"/>
                        <a:pt x="62" y="65"/>
                        <a:pt x="63" y="64"/>
                      </a:cubicBezTo>
                      <a:close/>
                      <a:moveTo>
                        <a:pt x="55" y="60"/>
                      </a:moveTo>
                      <a:cubicBezTo>
                        <a:pt x="55" y="60"/>
                        <a:pt x="55" y="59"/>
                        <a:pt x="56" y="59"/>
                      </a:cubicBezTo>
                      <a:cubicBezTo>
                        <a:pt x="56" y="60"/>
                        <a:pt x="55" y="60"/>
                        <a:pt x="55" y="60"/>
                      </a:cubicBezTo>
                      <a:cubicBezTo>
                        <a:pt x="55" y="60"/>
                        <a:pt x="55" y="60"/>
                        <a:pt x="55" y="60"/>
                      </a:cubicBezTo>
                      <a:close/>
                      <a:moveTo>
                        <a:pt x="58" y="61"/>
                      </a:moveTo>
                      <a:cubicBezTo>
                        <a:pt x="58" y="61"/>
                        <a:pt x="58" y="62"/>
                        <a:pt x="58" y="62"/>
                      </a:cubicBezTo>
                      <a:cubicBezTo>
                        <a:pt x="58" y="62"/>
                        <a:pt x="58" y="62"/>
                        <a:pt x="58" y="62"/>
                      </a:cubicBezTo>
                      <a:cubicBezTo>
                        <a:pt x="58" y="61"/>
                        <a:pt x="58" y="61"/>
                        <a:pt x="58" y="61"/>
                      </a:cubicBezTo>
                      <a:cubicBezTo>
                        <a:pt x="58" y="61"/>
                        <a:pt x="58" y="61"/>
                        <a:pt x="58" y="61"/>
                      </a:cubicBezTo>
                      <a:close/>
                      <a:moveTo>
                        <a:pt x="59" y="61"/>
                      </a:moveTo>
                      <a:cubicBezTo>
                        <a:pt x="59" y="62"/>
                        <a:pt x="59" y="62"/>
                        <a:pt x="59" y="62"/>
                      </a:cubicBezTo>
                      <a:cubicBezTo>
                        <a:pt x="59" y="62"/>
                        <a:pt x="59" y="62"/>
                        <a:pt x="59" y="62"/>
                      </a:cubicBezTo>
                      <a:cubicBezTo>
                        <a:pt x="59" y="62"/>
                        <a:pt x="59" y="62"/>
                        <a:pt x="59" y="61"/>
                      </a:cubicBezTo>
                      <a:close/>
                      <a:moveTo>
                        <a:pt x="60" y="62"/>
                      </a:moveTo>
                      <a:cubicBezTo>
                        <a:pt x="60" y="62"/>
                        <a:pt x="60" y="62"/>
                        <a:pt x="60" y="62"/>
                      </a:cubicBezTo>
                      <a:cubicBezTo>
                        <a:pt x="60" y="62"/>
                        <a:pt x="60" y="62"/>
                        <a:pt x="60" y="62"/>
                      </a:cubicBezTo>
                      <a:close/>
                      <a:moveTo>
                        <a:pt x="60" y="61"/>
                      </a:moveTo>
                      <a:cubicBezTo>
                        <a:pt x="60" y="61"/>
                        <a:pt x="60" y="61"/>
                        <a:pt x="60" y="61"/>
                      </a:cubicBezTo>
                      <a:cubicBezTo>
                        <a:pt x="61" y="61"/>
                        <a:pt x="60" y="61"/>
                        <a:pt x="60" y="62"/>
                      </a:cubicBezTo>
                      <a:cubicBezTo>
                        <a:pt x="60" y="61"/>
                        <a:pt x="60" y="61"/>
                        <a:pt x="60" y="61"/>
                      </a:cubicBezTo>
                      <a:close/>
                      <a:moveTo>
                        <a:pt x="58" y="60"/>
                      </a:moveTo>
                      <a:cubicBezTo>
                        <a:pt x="58" y="60"/>
                        <a:pt x="58" y="60"/>
                        <a:pt x="58" y="60"/>
                      </a:cubicBezTo>
                      <a:cubicBezTo>
                        <a:pt x="58" y="60"/>
                        <a:pt x="58" y="60"/>
                        <a:pt x="58" y="60"/>
                      </a:cubicBezTo>
                      <a:cubicBezTo>
                        <a:pt x="58" y="59"/>
                        <a:pt x="58" y="60"/>
                        <a:pt x="58" y="60"/>
                      </a:cubicBezTo>
                      <a:cubicBezTo>
                        <a:pt x="58" y="59"/>
                        <a:pt x="59" y="59"/>
                        <a:pt x="58" y="58"/>
                      </a:cubicBezTo>
                      <a:cubicBezTo>
                        <a:pt x="59" y="58"/>
                        <a:pt x="59" y="58"/>
                        <a:pt x="59" y="57"/>
                      </a:cubicBezTo>
                      <a:cubicBezTo>
                        <a:pt x="59" y="59"/>
                        <a:pt x="58" y="60"/>
                        <a:pt x="58" y="60"/>
                      </a:cubicBezTo>
                      <a:cubicBezTo>
                        <a:pt x="57" y="60"/>
                        <a:pt x="58" y="60"/>
                        <a:pt x="58" y="60"/>
                      </a:cubicBezTo>
                      <a:close/>
                      <a:moveTo>
                        <a:pt x="64" y="64"/>
                      </a:moveTo>
                      <a:cubicBezTo>
                        <a:pt x="64" y="64"/>
                        <a:pt x="64" y="63"/>
                        <a:pt x="64" y="63"/>
                      </a:cubicBezTo>
                      <a:cubicBezTo>
                        <a:pt x="65" y="64"/>
                        <a:pt x="65" y="63"/>
                        <a:pt x="65" y="63"/>
                      </a:cubicBezTo>
                      <a:cubicBezTo>
                        <a:pt x="65" y="64"/>
                        <a:pt x="65" y="64"/>
                        <a:pt x="65" y="64"/>
                      </a:cubicBezTo>
                      <a:cubicBezTo>
                        <a:pt x="65" y="64"/>
                        <a:pt x="65" y="64"/>
                        <a:pt x="64" y="64"/>
                      </a:cubicBezTo>
                      <a:close/>
                      <a:moveTo>
                        <a:pt x="59" y="60"/>
                      </a:moveTo>
                      <a:cubicBezTo>
                        <a:pt x="59" y="61"/>
                        <a:pt x="60" y="61"/>
                        <a:pt x="59" y="61"/>
                      </a:cubicBezTo>
                      <a:cubicBezTo>
                        <a:pt x="59" y="61"/>
                        <a:pt x="59" y="60"/>
                        <a:pt x="59" y="60"/>
                      </a:cubicBezTo>
                      <a:close/>
                      <a:moveTo>
                        <a:pt x="63" y="63"/>
                      </a:moveTo>
                      <a:cubicBezTo>
                        <a:pt x="63" y="63"/>
                        <a:pt x="63" y="63"/>
                        <a:pt x="63" y="63"/>
                      </a:cubicBezTo>
                      <a:cubicBezTo>
                        <a:pt x="63" y="62"/>
                        <a:pt x="63" y="62"/>
                        <a:pt x="63" y="62"/>
                      </a:cubicBezTo>
                      <a:cubicBezTo>
                        <a:pt x="63" y="63"/>
                        <a:pt x="63" y="63"/>
                        <a:pt x="63" y="63"/>
                      </a:cubicBezTo>
                      <a:cubicBezTo>
                        <a:pt x="64" y="63"/>
                        <a:pt x="63" y="63"/>
                        <a:pt x="63" y="63"/>
                      </a:cubicBezTo>
                      <a:close/>
                      <a:moveTo>
                        <a:pt x="64" y="63"/>
                      </a:moveTo>
                      <a:cubicBezTo>
                        <a:pt x="64" y="63"/>
                        <a:pt x="64" y="63"/>
                        <a:pt x="64" y="63"/>
                      </a:cubicBezTo>
                      <a:cubicBezTo>
                        <a:pt x="64" y="63"/>
                        <a:pt x="64" y="63"/>
                        <a:pt x="64" y="63"/>
                      </a:cubicBezTo>
                      <a:close/>
                      <a:moveTo>
                        <a:pt x="52" y="57"/>
                      </a:moveTo>
                      <a:cubicBezTo>
                        <a:pt x="52" y="57"/>
                        <a:pt x="52" y="56"/>
                        <a:pt x="53" y="56"/>
                      </a:cubicBezTo>
                      <a:cubicBezTo>
                        <a:pt x="53" y="56"/>
                        <a:pt x="53" y="57"/>
                        <a:pt x="53" y="57"/>
                      </a:cubicBezTo>
                      <a:cubicBezTo>
                        <a:pt x="53" y="57"/>
                        <a:pt x="53" y="57"/>
                        <a:pt x="52" y="57"/>
                      </a:cubicBezTo>
                      <a:close/>
                      <a:moveTo>
                        <a:pt x="56" y="59"/>
                      </a:moveTo>
                      <a:cubicBezTo>
                        <a:pt x="56" y="58"/>
                        <a:pt x="56" y="59"/>
                        <a:pt x="56" y="58"/>
                      </a:cubicBezTo>
                      <a:cubicBezTo>
                        <a:pt x="56" y="59"/>
                        <a:pt x="56" y="59"/>
                        <a:pt x="56" y="59"/>
                      </a:cubicBezTo>
                      <a:cubicBezTo>
                        <a:pt x="56" y="59"/>
                        <a:pt x="56" y="59"/>
                        <a:pt x="56" y="59"/>
                      </a:cubicBezTo>
                      <a:close/>
                      <a:moveTo>
                        <a:pt x="65" y="63"/>
                      </a:moveTo>
                      <a:cubicBezTo>
                        <a:pt x="65" y="63"/>
                        <a:pt x="65" y="63"/>
                        <a:pt x="65" y="63"/>
                      </a:cubicBezTo>
                      <a:cubicBezTo>
                        <a:pt x="65" y="63"/>
                        <a:pt x="65" y="63"/>
                        <a:pt x="65" y="63"/>
                      </a:cubicBezTo>
                      <a:close/>
                      <a:moveTo>
                        <a:pt x="60" y="61"/>
                      </a:moveTo>
                      <a:cubicBezTo>
                        <a:pt x="60" y="60"/>
                        <a:pt x="60" y="60"/>
                        <a:pt x="60" y="60"/>
                      </a:cubicBezTo>
                      <a:cubicBezTo>
                        <a:pt x="60" y="60"/>
                        <a:pt x="60" y="60"/>
                        <a:pt x="60" y="60"/>
                      </a:cubicBezTo>
                      <a:cubicBezTo>
                        <a:pt x="61" y="60"/>
                        <a:pt x="60" y="60"/>
                        <a:pt x="60" y="61"/>
                      </a:cubicBezTo>
                      <a:close/>
                      <a:moveTo>
                        <a:pt x="63" y="61"/>
                      </a:moveTo>
                      <a:cubicBezTo>
                        <a:pt x="63" y="61"/>
                        <a:pt x="63" y="61"/>
                        <a:pt x="63" y="61"/>
                      </a:cubicBezTo>
                      <a:cubicBezTo>
                        <a:pt x="63" y="61"/>
                        <a:pt x="63" y="61"/>
                        <a:pt x="63" y="61"/>
                      </a:cubicBezTo>
                      <a:close/>
                      <a:moveTo>
                        <a:pt x="56" y="58"/>
                      </a:moveTo>
                      <a:cubicBezTo>
                        <a:pt x="56" y="58"/>
                        <a:pt x="56" y="58"/>
                        <a:pt x="56" y="58"/>
                      </a:cubicBezTo>
                      <a:cubicBezTo>
                        <a:pt x="56" y="58"/>
                        <a:pt x="56" y="58"/>
                        <a:pt x="56" y="57"/>
                      </a:cubicBezTo>
                      <a:cubicBezTo>
                        <a:pt x="57" y="58"/>
                        <a:pt x="57" y="58"/>
                        <a:pt x="56" y="58"/>
                      </a:cubicBezTo>
                      <a:close/>
                      <a:moveTo>
                        <a:pt x="53" y="56"/>
                      </a:moveTo>
                      <a:cubicBezTo>
                        <a:pt x="53" y="56"/>
                        <a:pt x="53" y="56"/>
                        <a:pt x="53" y="56"/>
                      </a:cubicBezTo>
                      <a:cubicBezTo>
                        <a:pt x="53" y="56"/>
                        <a:pt x="54" y="56"/>
                        <a:pt x="53" y="56"/>
                      </a:cubicBezTo>
                      <a:close/>
                      <a:moveTo>
                        <a:pt x="62" y="59"/>
                      </a:moveTo>
                      <a:cubicBezTo>
                        <a:pt x="62" y="59"/>
                        <a:pt x="63" y="59"/>
                        <a:pt x="63" y="59"/>
                      </a:cubicBezTo>
                      <a:cubicBezTo>
                        <a:pt x="62" y="59"/>
                        <a:pt x="62" y="59"/>
                        <a:pt x="62" y="59"/>
                      </a:cubicBezTo>
                      <a:close/>
                      <a:moveTo>
                        <a:pt x="53" y="54"/>
                      </a:moveTo>
                      <a:cubicBezTo>
                        <a:pt x="53" y="54"/>
                        <a:pt x="53" y="54"/>
                        <a:pt x="53" y="54"/>
                      </a:cubicBezTo>
                      <a:cubicBezTo>
                        <a:pt x="53" y="54"/>
                        <a:pt x="53" y="54"/>
                        <a:pt x="53" y="54"/>
                      </a:cubicBezTo>
                      <a:close/>
                      <a:moveTo>
                        <a:pt x="54" y="54"/>
                      </a:moveTo>
                      <a:cubicBezTo>
                        <a:pt x="54" y="54"/>
                        <a:pt x="54" y="54"/>
                        <a:pt x="54" y="54"/>
                      </a:cubicBezTo>
                      <a:cubicBezTo>
                        <a:pt x="54" y="54"/>
                        <a:pt x="54" y="54"/>
                        <a:pt x="54" y="54"/>
                      </a:cubicBezTo>
                      <a:close/>
                      <a:moveTo>
                        <a:pt x="56" y="54"/>
                      </a:moveTo>
                      <a:cubicBezTo>
                        <a:pt x="56" y="54"/>
                        <a:pt x="56" y="54"/>
                        <a:pt x="56" y="54"/>
                      </a:cubicBezTo>
                      <a:cubicBezTo>
                        <a:pt x="56" y="54"/>
                        <a:pt x="56" y="54"/>
                        <a:pt x="56" y="54"/>
                      </a:cubicBezTo>
                      <a:close/>
                      <a:moveTo>
                        <a:pt x="62" y="57"/>
                      </a:moveTo>
                      <a:cubicBezTo>
                        <a:pt x="62" y="57"/>
                        <a:pt x="62" y="57"/>
                        <a:pt x="62" y="56"/>
                      </a:cubicBezTo>
                      <a:cubicBezTo>
                        <a:pt x="63" y="57"/>
                        <a:pt x="62" y="57"/>
                        <a:pt x="62" y="57"/>
                      </a:cubicBezTo>
                      <a:close/>
                      <a:moveTo>
                        <a:pt x="53" y="50"/>
                      </a:moveTo>
                      <a:cubicBezTo>
                        <a:pt x="52" y="50"/>
                        <a:pt x="52" y="51"/>
                        <a:pt x="52" y="51"/>
                      </a:cubicBezTo>
                      <a:cubicBezTo>
                        <a:pt x="52" y="51"/>
                        <a:pt x="52" y="51"/>
                        <a:pt x="52" y="51"/>
                      </a:cubicBezTo>
                      <a:cubicBezTo>
                        <a:pt x="52" y="51"/>
                        <a:pt x="52" y="51"/>
                        <a:pt x="52" y="51"/>
                      </a:cubicBezTo>
                      <a:cubicBezTo>
                        <a:pt x="52" y="52"/>
                        <a:pt x="52" y="52"/>
                        <a:pt x="51" y="52"/>
                      </a:cubicBezTo>
                      <a:cubicBezTo>
                        <a:pt x="51" y="51"/>
                        <a:pt x="52" y="51"/>
                        <a:pt x="52" y="51"/>
                      </a:cubicBezTo>
                      <a:cubicBezTo>
                        <a:pt x="52" y="51"/>
                        <a:pt x="52" y="51"/>
                        <a:pt x="51" y="51"/>
                      </a:cubicBezTo>
                      <a:cubicBezTo>
                        <a:pt x="51" y="51"/>
                        <a:pt x="52" y="51"/>
                        <a:pt x="51" y="51"/>
                      </a:cubicBezTo>
                      <a:cubicBezTo>
                        <a:pt x="52" y="51"/>
                        <a:pt x="52" y="51"/>
                        <a:pt x="52" y="50"/>
                      </a:cubicBezTo>
                      <a:cubicBezTo>
                        <a:pt x="53" y="50"/>
                        <a:pt x="52" y="50"/>
                        <a:pt x="53" y="50"/>
                      </a:cubicBezTo>
                      <a:cubicBezTo>
                        <a:pt x="52" y="50"/>
                        <a:pt x="52" y="50"/>
                        <a:pt x="53" y="49"/>
                      </a:cubicBezTo>
                      <a:cubicBezTo>
                        <a:pt x="53" y="50"/>
                        <a:pt x="52" y="50"/>
                        <a:pt x="53" y="50"/>
                      </a:cubicBezTo>
                      <a:cubicBezTo>
                        <a:pt x="53" y="50"/>
                        <a:pt x="53" y="50"/>
                        <a:pt x="53" y="50"/>
                      </a:cubicBezTo>
                      <a:cubicBezTo>
                        <a:pt x="53" y="50"/>
                        <a:pt x="53" y="50"/>
                        <a:pt x="53" y="51"/>
                      </a:cubicBezTo>
                      <a:cubicBezTo>
                        <a:pt x="53" y="51"/>
                        <a:pt x="53" y="50"/>
                        <a:pt x="53" y="50"/>
                      </a:cubicBezTo>
                      <a:close/>
                      <a:moveTo>
                        <a:pt x="56" y="54"/>
                      </a:moveTo>
                      <a:cubicBezTo>
                        <a:pt x="56" y="54"/>
                        <a:pt x="56" y="53"/>
                        <a:pt x="56" y="53"/>
                      </a:cubicBezTo>
                      <a:lnTo>
                        <a:pt x="56" y="54"/>
                      </a:lnTo>
                      <a:close/>
                      <a:moveTo>
                        <a:pt x="55" y="52"/>
                      </a:move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5" y="52"/>
                        <a:pt x="55" y="53"/>
                        <a:pt x="55" y="53"/>
                      </a:cubicBezTo>
                      <a:cubicBezTo>
                        <a:pt x="54" y="53"/>
                        <a:pt x="55" y="52"/>
                        <a:pt x="54" y="52"/>
                      </a:cubicBezTo>
                      <a:cubicBezTo>
                        <a:pt x="54" y="52"/>
                        <a:pt x="55" y="52"/>
                        <a:pt x="55" y="52"/>
                      </a:cubicBezTo>
                      <a:close/>
                      <a:moveTo>
                        <a:pt x="53" y="52"/>
                      </a:moveTo>
                      <a:cubicBezTo>
                        <a:pt x="53" y="52"/>
                        <a:pt x="53" y="52"/>
                        <a:pt x="53" y="51"/>
                      </a:cubicBezTo>
                      <a:cubicBezTo>
                        <a:pt x="53" y="52"/>
                        <a:pt x="53" y="52"/>
                        <a:pt x="53" y="52"/>
                      </a:cubicBezTo>
                      <a:close/>
                      <a:moveTo>
                        <a:pt x="53" y="52"/>
                      </a:moveTo>
                      <a:cubicBezTo>
                        <a:pt x="52" y="52"/>
                        <a:pt x="53" y="52"/>
                        <a:pt x="53" y="51"/>
                      </a:cubicBezTo>
                      <a:cubicBezTo>
                        <a:pt x="53" y="51"/>
                        <a:pt x="53" y="52"/>
                        <a:pt x="53" y="52"/>
                      </a:cubicBezTo>
                      <a:close/>
                      <a:moveTo>
                        <a:pt x="49" y="50"/>
                      </a:moveTo>
                      <a:cubicBezTo>
                        <a:pt x="50" y="50"/>
                        <a:pt x="50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lose/>
                      <a:moveTo>
                        <a:pt x="49" y="49"/>
                      </a:moveTo>
                      <a:cubicBezTo>
                        <a:pt x="49" y="49"/>
                        <a:pt x="48" y="49"/>
                        <a:pt x="48" y="49"/>
                      </a:cubicBezTo>
                      <a:cubicBezTo>
                        <a:pt x="48" y="49"/>
                        <a:pt x="49" y="49"/>
                        <a:pt x="49" y="49"/>
                      </a:cubicBezTo>
                      <a:cubicBezTo>
                        <a:pt x="49" y="49"/>
                        <a:pt x="49" y="50"/>
                        <a:pt x="48" y="50"/>
                      </a:cubicBezTo>
                      <a:cubicBezTo>
                        <a:pt x="48" y="49"/>
                        <a:pt x="48" y="49"/>
                        <a:pt x="49" y="49"/>
                      </a:cubicBezTo>
                      <a:close/>
                      <a:moveTo>
                        <a:pt x="62" y="55"/>
                      </a:moveTo>
                      <a:cubicBezTo>
                        <a:pt x="62" y="55"/>
                        <a:pt x="61" y="56"/>
                        <a:pt x="61" y="56"/>
                      </a:cubicBezTo>
                      <a:cubicBezTo>
                        <a:pt x="61" y="55"/>
                        <a:pt x="62" y="55"/>
                        <a:pt x="62" y="55"/>
                      </a:cubicBezTo>
                      <a:close/>
                      <a:moveTo>
                        <a:pt x="53" y="51"/>
                      </a:moveTo>
                      <a:cubicBezTo>
                        <a:pt x="53" y="51"/>
                        <a:pt x="53" y="51"/>
                        <a:pt x="53" y="51"/>
                      </a:cubicBezTo>
                      <a:cubicBezTo>
                        <a:pt x="53" y="51"/>
                        <a:pt x="53" y="51"/>
                        <a:pt x="53" y="51"/>
                      </a:cubicBezTo>
                      <a:close/>
                      <a:moveTo>
                        <a:pt x="55" y="52"/>
                      </a:move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5" y="52"/>
                        <a:pt x="55" y="52"/>
                        <a:pt x="55" y="52"/>
                      </a:cubicBezTo>
                      <a:close/>
                      <a:moveTo>
                        <a:pt x="68" y="58"/>
                      </a:moveTo>
                      <a:cubicBezTo>
                        <a:pt x="68" y="58"/>
                        <a:pt x="69" y="58"/>
                        <a:pt x="69" y="58"/>
                      </a:cubicBezTo>
                      <a:cubicBezTo>
                        <a:pt x="68" y="58"/>
                        <a:pt x="68" y="58"/>
                        <a:pt x="68" y="58"/>
                      </a:cubicBezTo>
                      <a:close/>
                      <a:moveTo>
                        <a:pt x="61" y="54"/>
                      </a:moveTo>
                      <a:cubicBezTo>
                        <a:pt x="61" y="54"/>
                        <a:pt x="61" y="54"/>
                        <a:pt x="60" y="54"/>
                      </a:cubicBezTo>
                      <a:cubicBezTo>
                        <a:pt x="60" y="54"/>
                        <a:pt x="60" y="54"/>
                        <a:pt x="60" y="54"/>
                      </a:cubicBezTo>
                      <a:cubicBezTo>
                        <a:pt x="61" y="54"/>
                        <a:pt x="61" y="54"/>
                        <a:pt x="61" y="54"/>
                      </a:cubicBezTo>
                      <a:close/>
                      <a:moveTo>
                        <a:pt x="69" y="57"/>
                      </a:moveTo>
                      <a:cubicBezTo>
                        <a:pt x="69" y="57"/>
                        <a:pt x="69" y="58"/>
                        <a:pt x="69" y="58"/>
                      </a:cubicBezTo>
                      <a:cubicBezTo>
                        <a:pt x="68" y="58"/>
                        <a:pt x="69" y="57"/>
                        <a:pt x="69" y="57"/>
                      </a:cubicBezTo>
                      <a:close/>
                      <a:moveTo>
                        <a:pt x="57" y="51"/>
                      </a:moveTo>
                      <a:cubicBezTo>
                        <a:pt x="57" y="51"/>
                        <a:pt x="57" y="52"/>
                        <a:pt x="57" y="52"/>
                      </a:cubicBezTo>
                      <a:cubicBezTo>
                        <a:pt x="57" y="52"/>
                        <a:pt x="57" y="52"/>
                        <a:pt x="57" y="52"/>
                      </a:cubicBezTo>
                      <a:cubicBezTo>
                        <a:pt x="57" y="52"/>
                        <a:pt x="57" y="52"/>
                        <a:pt x="57" y="52"/>
                      </a:cubicBezTo>
                      <a:cubicBezTo>
                        <a:pt x="57" y="52"/>
                        <a:pt x="57" y="51"/>
                        <a:pt x="57" y="51"/>
                      </a:cubicBezTo>
                      <a:cubicBezTo>
                        <a:pt x="57" y="51"/>
                        <a:pt x="57" y="51"/>
                        <a:pt x="57" y="51"/>
                      </a:cubicBezTo>
                      <a:close/>
                      <a:moveTo>
                        <a:pt x="50" y="48"/>
                      </a:moveTo>
                      <a:cubicBezTo>
                        <a:pt x="50" y="48"/>
                        <a:pt x="50" y="48"/>
                        <a:pt x="50" y="48"/>
                      </a:cubicBezTo>
                      <a:cubicBezTo>
                        <a:pt x="50" y="48"/>
                        <a:pt x="51" y="48"/>
                        <a:pt x="51" y="48"/>
                      </a:cubicBezTo>
                      <a:cubicBezTo>
                        <a:pt x="51" y="48"/>
                        <a:pt x="51" y="48"/>
                        <a:pt x="51" y="48"/>
                      </a:cubicBezTo>
                      <a:cubicBezTo>
                        <a:pt x="51" y="48"/>
                        <a:pt x="51" y="49"/>
                        <a:pt x="50" y="48"/>
                      </a:cubicBezTo>
                      <a:close/>
                      <a:moveTo>
                        <a:pt x="58" y="52"/>
                      </a:moveTo>
                      <a:cubicBezTo>
                        <a:pt x="58" y="52"/>
                        <a:pt x="58" y="52"/>
                        <a:pt x="58" y="52"/>
                      </a:cubicBezTo>
                      <a:cubicBezTo>
                        <a:pt x="58" y="52"/>
                        <a:pt x="58" y="52"/>
                        <a:pt x="59" y="52"/>
                      </a:cubicBezTo>
                      <a:cubicBezTo>
                        <a:pt x="58" y="52"/>
                        <a:pt x="59" y="52"/>
                        <a:pt x="59" y="52"/>
                      </a:cubicBezTo>
                      <a:cubicBezTo>
                        <a:pt x="58" y="52"/>
                        <a:pt x="58" y="52"/>
                        <a:pt x="58" y="52"/>
                      </a:cubicBezTo>
                      <a:close/>
                      <a:moveTo>
                        <a:pt x="51" y="48"/>
                      </a:moveTo>
                      <a:cubicBezTo>
                        <a:pt x="52" y="48"/>
                        <a:pt x="51" y="48"/>
                        <a:pt x="51" y="48"/>
                      </a:cubicBezTo>
                      <a:cubicBezTo>
                        <a:pt x="51" y="48"/>
                        <a:pt x="52" y="48"/>
                        <a:pt x="52" y="48"/>
                      </a:cubicBezTo>
                      <a:cubicBezTo>
                        <a:pt x="52" y="48"/>
                        <a:pt x="52" y="48"/>
                        <a:pt x="52" y="48"/>
                      </a:cubicBezTo>
                      <a:cubicBezTo>
                        <a:pt x="52" y="48"/>
                        <a:pt x="52" y="48"/>
                        <a:pt x="51" y="48"/>
                      </a:cubicBezTo>
                      <a:cubicBezTo>
                        <a:pt x="52" y="48"/>
                        <a:pt x="52" y="49"/>
                        <a:pt x="51" y="49"/>
                      </a:cubicBezTo>
                      <a:cubicBezTo>
                        <a:pt x="51" y="48"/>
                        <a:pt x="51" y="48"/>
                        <a:pt x="51" y="48"/>
                      </a:cubicBezTo>
                      <a:cubicBezTo>
                        <a:pt x="52" y="48"/>
                        <a:pt x="51" y="48"/>
                        <a:pt x="51" y="48"/>
                      </a:cubicBezTo>
                      <a:close/>
                      <a:moveTo>
                        <a:pt x="50" y="47"/>
                      </a:moveTo>
                      <a:cubicBezTo>
                        <a:pt x="50" y="47"/>
                        <a:pt x="49" y="48"/>
                        <a:pt x="49" y="48"/>
                      </a:cubicBezTo>
                      <a:cubicBezTo>
                        <a:pt x="49" y="48"/>
                        <a:pt x="49" y="48"/>
                        <a:pt x="49" y="48"/>
                      </a:cubicBezTo>
                      <a:cubicBezTo>
                        <a:pt x="49" y="47"/>
                        <a:pt x="50" y="48"/>
                        <a:pt x="50" y="47"/>
                      </a:cubicBezTo>
                      <a:close/>
                      <a:moveTo>
                        <a:pt x="53" y="49"/>
                      </a:move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3" y="49"/>
                        <a:pt x="53" y="49"/>
                        <a:pt x="52" y="49"/>
                      </a:cubicBezTo>
                      <a:cubicBezTo>
                        <a:pt x="52" y="49"/>
                        <a:pt x="53" y="49"/>
                        <a:pt x="53" y="49"/>
                      </a:cubicBezTo>
                      <a:cubicBezTo>
                        <a:pt x="53" y="49"/>
                        <a:pt x="53" y="49"/>
                        <a:pt x="53" y="49"/>
                      </a:cubicBezTo>
                      <a:close/>
                      <a:moveTo>
                        <a:pt x="61" y="52"/>
                      </a:moveTo>
                      <a:cubicBezTo>
                        <a:pt x="62" y="52"/>
                        <a:pt x="62" y="52"/>
                        <a:pt x="62" y="52"/>
                      </a:cubicBezTo>
                      <a:cubicBezTo>
                        <a:pt x="62" y="53"/>
                        <a:pt x="61" y="53"/>
                        <a:pt x="61" y="53"/>
                      </a:cubicBezTo>
                      <a:cubicBezTo>
                        <a:pt x="61" y="53"/>
                        <a:pt x="61" y="53"/>
                        <a:pt x="61" y="53"/>
                      </a:cubicBezTo>
                      <a:cubicBezTo>
                        <a:pt x="61" y="53"/>
                        <a:pt x="61" y="53"/>
                        <a:pt x="61" y="52"/>
                      </a:cubicBezTo>
                      <a:close/>
                      <a:moveTo>
                        <a:pt x="54" y="50"/>
                      </a:move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9"/>
                        <a:pt x="54" y="49"/>
                        <a:pt x="54" y="50"/>
                      </a:cubicBezTo>
                      <a:close/>
                      <a:moveTo>
                        <a:pt x="53" y="49"/>
                      </a:moveTo>
                      <a:cubicBezTo>
                        <a:pt x="53" y="48"/>
                        <a:pt x="53" y="49"/>
                        <a:pt x="53" y="48"/>
                      </a:cubicBezTo>
                      <a:cubicBezTo>
                        <a:pt x="54" y="49"/>
                        <a:pt x="53" y="49"/>
                        <a:pt x="53" y="49"/>
                      </a:cubicBezTo>
                      <a:close/>
                      <a:moveTo>
                        <a:pt x="58" y="51"/>
                      </a:moveTo>
                      <a:cubicBezTo>
                        <a:pt x="58" y="50"/>
                        <a:pt x="59" y="51"/>
                        <a:pt x="59" y="51"/>
                      </a:cubicBezTo>
                      <a:cubicBezTo>
                        <a:pt x="59" y="50"/>
                        <a:pt x="59" y="50"/>
                        <a:pt x="59" y="50"/>
                      </a:cubicBezTo>
                      <a:cubicBezTo>
                        <a:pt x="59" y="50"/>
                        <a:pt x="59" y="50"/>
                        <a:pt x="59" y="50"/>
                      </a:cubicBezTo>
                      <a:cubicBezTo>
                        <a:pt x="59" y="50"/>
                        <a:pt x="59" y="50"/>
                        <a:pt x="59" y="50"/>
                      </a:cubicBezTo>
                      <a:cubicBezTo>
                        <a:pt x="59" y="50"/>
                        <a:pt x="59" y="50"/>
                        <a:pt x="59" y="50"/>
                      </a:cubicBezTo>
                      <a:cubicBezTo>
                        <a:pt x="59" y="50"/>
                        <a:pt x="59" y="50"/>
                        <a:pt x="59" y="50"/>
                      </a:cubicBezTo>
                      <a:cubicBezTo>
                        <a:pt x="60" y="50"/>
                        <a:pt x="60" y="50"/>
                        <a:pt x="60" y="50"/>
                      </a:cubicBezTo>
                      <a:cubicBezTo>
                        <a:pt x="59" y="50"/>
                        <a:pt x="59" y="50"/>
                        <a:pt x="59" y="50"/>
                      </a:cubicBezTo>
                      <a:cubicBezTo>
                        <a:pt x="59" y="51"/>
                        <a:pt x="60" y="51"/>
                        <a:pt x="60" y="51"/>
                      </a:cubicBezTo>
                      <a:cubicBezTo>
                        <a:pt x="60" y="51"/>
                        <a:pt x="59" y="51"/>
                        <a:pt x="59" y="51"/>
                      </a:cubicBezTo>
                      <a:cubicBezTo>
                        <a:pt x="59" y="51"/>
                        <a:pt x="59" y="51"/>
                        <a:pt x="59" y="51"/>
                      </a:cubicBezTo>
                      <a:cubicBezTo>
                        <a:pt x="59" y="51"/>
                        <a:pt x="59" y="51"/>
                        <a:pt x="59" y="51"/>
                      </a:cubicBezTo>
                      <a:cubicBezTo>
                        <a:pt x="59" y="51"/>
                        <a:pt x="59" y="51"/>
                        <a:pt x="59" y="51"/>
                      </a:cubicBezTo>
                      <a:cubicBezTo>
                        <a:pt x="59" y="51"/>
                        <a:pt x="59" y="51"/>
                        <a:pt x="59" y="51"/>
                      </a:cubicBezTo>
                      <a:cubicBezTo>
                        <a:pt x="59" y="51"/>
                        <a:pt x="59" y="51"/>
                        <a:pt x="58" y="51"/>
                      </a:cubicBezTo>
                      <a:close/>
                      <a:moveTo>
                        <a:pt x="54" y="47"/>
                      </a:moveTo>
                      <a:cubicBezTo>
                        <a:pt x="54" y="48"/>
                        <a:pt x="53" y="48"/>
                        <a:pt x="53" y="48"/>
                      </a:cubicBezTo>
                      <a:cubicBezTo>
                        <a:pt x="53" y="48"/>
                        <a:pt x="54" y="48"/>
                        <a:pt x="54" y="47"/>
                      </a:cubicBezTo>
                      <a:close/>
                      <a:moveTo>
                        <a:pt x="57" y="50"/>
                      </a:moveTo>
                      <a:cubicBezTo>
                        <a:pt x="58" y="50"/>
                        <a:pt x="57" y="50"/>
                        <a:pt x="57" y="50"/>
                      </a:cubicBezTo>
                      <a:cubicBezTo>
                        <a:pt x="57" y="50"/>
                        <a:pt x="57" y="50"/>
                        <a:pt x="57" y="50"/>
                      </a:cubicBezTo>
                      <a:close/>
                      <a:moveTo>
                        <a:pt x="50" y="46"/>
                      </a:move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lose/>
                      <a:moveTo>
                        <a:pt x="59" y="50"/>
                      </a:moveTo>
                      <a:cubicBezTo>
                        <a:pt x="60" y="50"/>
                        <a:pt x="59" y="50"/>
                        <a:pt x="59" y="50"/>
                      </a:cubicBezTo>
                      <a:cubicBezTo>
                        <a:pt x="59" y="50"/>
                        <a:pt x="59" y="50"/>
                        <a:pt x="59" y="50"/>
                      </a:cubicBezTo>
                      <a:close/>
                      <a:moveTo>
                        <a:pt x="56" y="49"/>
                      </a:moveTo>
                      <a:cubicBezTo>
                        <a:pt x="56" y="49"/>
                        <a:pt x="57" y="49"/>
                        <a:pt x="57" y="49"/>
                      </a:cubicBezTo>
                      <a:cubicBezTo>
                        <a:pt x="57" y="49"/>
                        <a:pt x="57" y="49"/>
                        <a:pt x="57" y="49"/>
                      </a:cubicBezTo>
                      <a:cubicBezTo>
                        <a:pt x="57" y="49"/>
                        <a:pt x="57" y="49"/>
                        <a:pt x="57" y="49"/>
                      </a:cubicBezTo>
                      <a:cubicBezTo>
                        <a:pt x="56" y="49"/>
                        <a:pt x="57" y="49"/>
                        <a:pt x="56" y="49"/>
                      </a:cubicBezTo>
                      <a:close/>
                      <a:moveTo>
                        <a:pt x="54" y="48"/>
                      </a:moveTo>
                      <a:cubicBezTo>
                        <a:pt x="54" y="48"/>
                        <a:pt x="55" y="48"/>
                        <a:pt x="55" y="48"/>
                      </a:cubicBezTo>
                      <a:cubicBezTo>
                        <a:pt x="55" y="48"/>
                        <a:pt x="55" y="48"/>
                        <a:pt x="55" y="48"/>
                      </a:cubicBezTo>
                      <a:cubicBezTo>
                        <a:pt x="55" y="48"/>
                        <a:pt x="55" y="48"/>
                        <a:pt x="55" y="48"/>
                      </a:cubicBezTo>
                      <a:cubicBezTo>
                        <a:pt x="55" y="48"/>
                        <a:pt x="55" y="48"/>
                        <a:pt x="54" y="48"/>
                      </a:cubicBezTo>
                      <a:close/>
                      <a:moveTo>
                        <a:pt x="50" y="45"/>
                      </a:move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50" y="45"/>
                        <a:pt x="50" y="45"/>
                        <a:pt x="50" y="45"/>
                      </a:cubicBezTo>
                      <a:cubicBezTo>
                        <a:pt x="50" y="45"/>
                        <a:pt x="50" y="45"/>
                        <a:pt x="50" y="45"/>
                      </a:cubicBezTo>
                      <a:close/>
                      <a:moveTo>
                        <a:pt x="51" y="45"/>
                      </a:moveTo>
                      <a:cubicBezTo>
                        <a:pt x="50" y="45"/>
                        <a:pt x="51" y="45"/>
                        <a:pt x="51" y="45"/>
                      </a:cubicBezTo>
                      <a:cubicBezTo>
                        <a:pt x="51" y="46"/>
                        <a:pt x="51" y="45"/>
                        <a:pt x="51" y="45"/>
                      </a:cubicBezTo>
                      <a:close/>
                      <a:moveTo>
                        <a:pt x="49" y="45"/>
                      </a:moveTo>
                      <a:cubicBezTo>
                        <a:pt x="49" y="45"/>
                        <a:pt x="50" y="45"/>
                        <a:pt x="50" y="45"/>
                      </a:cubicBezTo>
                      <a:cubicBezTo>
                        <a:pt x="50" y="45"/>
                        <a:pt x="50" y="45"/>
                        <a:pt x="50" y="45"/>
                      </a:cubicBezTo>
                      <a:cubicBezTo>
                        <a:pt x="49" y="45"/>
                        <a:pt x="50" y="45"/>
                        <a:pt x="49" y="45"/>
                      </a:cubicBezTo>
                      <a:close/>
                      <a:moveTo>
                        <a:pt x="63" y="51"/>
                      </a:moveTo>
                      <a:cubicBezTo>
                        <a:pt x="63" y="51"/>
                        <a:pt x="63" y="51"/>
                        <a:pt x="63" y="51"/>
                      </a:cubicBezTo>
                      <a:cubicBezTo>
                        <a:pt x="63" y="51"/>
                        <a:pt x="63" y="51"/>
                        <a:pt x="63" y="51"/>
                      </a:cubicBezTo>
                      <a:close/>
                      <a:moveTo>
                        <a:pt x="62" y="50"/>
                      </a:moveTo>
                      <a:cubicBezTo>
                        <a:pt x="62" y="50"/>
                        <a:pt x="62" y="50"/>
                        <a:pt x="62" y="50"/>
                      </a:cubicBezTo>
                      <a:cubicBezTo>
                        <a:pt x="62" y="50"/>
                        <a:pt x="62" y="50"/>
                        <a:pt x="62" y="50"/>
                      </a:cubicBezTo>
                      <a:cubicBezTo>
                        <a:pt x="62" y="50"/>
                        <a:pt x="62" y="50"/>
                        <a:pt x="62" y="50"/>
                      </a:cubicBezTo>
                      <a:cubicBezTo>
                        <a:pt x="62" y="50"/>
                        <a:pt x="61" y="50"/>
                        <a:pt x="61" y="50"/>
                      </a:cubicBezTo>
                      <a:cubicBezTo>
                        <a:pt x="61" y="50"/>
                        <a:pt x="61" y="50"/>
                        <a:pt x="62" y="50"/>
                      </a:cubicBezTo>
                      <a:close/>
                      <a:moveTo>
                        <a:pt x="62" y="50"/>
                      </a:moveTo>
                      <a:cubicBezTo>
                        <a:pt x="62" y="50"/>
                        <a:pt x="62" y="50"/>
                        <a:pt x="62" y="50"/>
                      </a:cubicBezTo>
                      <a:cubicBezTo>
                        <a:pt x="62" y="50"/>
                        <a:pt x="62" y="50"/>
                        <a:pt x="62" y="50"/>
                      </a:cubicBezTo>
                      <a:cubicBezTo>
                        <a:pt x="62" y="50"/>
                        <a:pt x="62" y="50"/>
                        <a:pt x="62" y="50"/>
                      </a:cubicBezTo>
                      <a:close/>
                      <a:moveTo>
                        <a:pt x="61" y="49"/>
                      </a:moveTo>
                      <a:cubicBezTo>
                        <a:pt x="61" y="49"/>
                        <a:pt x="61" y="49"/>
                        <a:pt x="61" y="49"/>
                      </a:cubicBezTo>
                      <a:cubicBezTo>
                        <a:pt x="61" y="49"/>
                        <a:pt x="61" y="49"/>
                        <a:pt x="61" y="49"/>
                      </a:cubicBezTo>
                      <a:cubicBezTo>
                        <a:pt x="61" y="50"/>
                        <a:pt x="61" y="49"/>
                        <a:pt x="61" y="49"/>
                      </a:cubicBezTo>
                      <a:cubicBezTo>
                        <a:pt x="60" y="49"/>
                        <a:pt x="61" y="49"/>
                        <a:pt x="61" y="49"/>
                      </a:cubicBezTo>
                      <a:close/>
                      <a:moveTo>
                        <a:pt x="67" y="52"/>
                      </a:moveTo>
                      <a:cubicBezTo>
                        <a:pt x="67" y="52"/>
                        <a:pt x="67" y="52"/>
                        <a:pt x="67" y="52"/>
                      </a:cubicBezTo>
                      <a:cubicBezTo>
                        <a:pt x="67" y="52"/>
                        <a:pt x="67" y="52"/>
                        <a:pt x="67" y="52"/>
                      </a:cubicBezTo>
                      <a:close/>
                      <a:moveTo>
                        <a:pt x="54" y="46"/>
                      </a:moveTo>
                      <a:cubicBezTo>
                        <a:pt x="53" y="46"/>
                        <a:pt x="53" y="46"/>
                        <a:pt x="53" y="46"/>
                      </a:cubicBezTo>
                      <a:cubicBezTo>
                        <a:pt x="53" y="46"/>
                        <a:pt x="53" y="46"/>
                        <a:pt x="53" y="46"/>
                      </a:cubicBezTo>
                      <a:cubicBezTo>
                        <a:pt x="53" y="46"/>
                        <a:pt x="53" y="46"/>
                        <a:pt x="54" y="46"/>
                      </a:cubicBezTo>
                      <a:cubicBezTo>
                        <a:pt x="53" y="46"/>
                        <a:pt x="54" y="46"/>
                        <a:pt x="54" y="46"/>
                      </a:cubicBezTo>
                      <a:close/>
                      <a:moveTo>
                        <a:pt x="50" y="44"/>
                      </a:moveTo>
                      <a:cubicBezTo>
                        <a:pt x="50" y="44"/>
                        <a:pt x="50" y="44"/>
                        <a:pt x="50" y="44"/>
                      </a:cubicBezTo>
                      <a:cubicBezTo>
                        <a:pt x="51" y="44"/>
                        <a:pt x="50" y="44"/>
                        <a:pt x="50" y="44"/>
                      </a:cubicBezTo>
                      <a:close/>
                      <a:moveTo>
                        <a:pt x="51" y="44"/>
                      </a:moveTo>
                      <a:cubicBezTo>
                        <a:pt x="50" y="44"/>
                        <a:pt x="51" y="44"/>
                        <a:pt x="51" y="44"/>
                      </a:cubicBezTo>
                      <a:cubicBezTo>
                        <a:pt x="51" y="44"/>
                        <a:pt x="51" y="44"/>
                        <a:pt x="51" y="44"/>
                      </a:cubicBezTo>
                      <a:close/>
                      <a:moveTo>
                        <a:pt x="54" y="46"/>
                      </a:moveTo>
                      <a:cubicBezTo>
                        <a:pt x="53" y="46"/>
                        <a:pt x="54" y="45"/>
                        <a:pt x="54" y="45"/>
                      </a:cubicBezTo>
                      <a:cubicBezTo>
                        <a:pt x="54" y="45"/>
                        <a:pt x="54" y="46"/>
                        <a:pt x="54" y="46"/>
                      </a:cubicBezTo>
                      <a:close/>
                      <a:moveTo>
                        <a:pt x="51" y="44"/>
                      </a:moveTo>
                      <a:cubicBezTo>
                        <a:pt x="52" y="44"/>
                        <a:pt x="52" y="45"/>
                        <a:pt x="52" y="45"/>
                      </a:cubicBezTo>
                      <a:cubicBezTo>
                        <a:pt x="52" y="44"/>
                        <a:pt x="52" y="45"/>
                        <a:pt x="52" y="44"/>
                      </a:cubicBezTo>
                      <a:cubicBezTo>
                        <a:pt x="52" y="45"/>
                        <a:pt x="52" y="45"/>
                        <a:pt x="52" y="45"/>
                      </a:cubicBezTo>
                      <a:cubicBezTo>
                        <a:pt x="52" y="45"/>
                        <a:pt x="51" y="45"/>
                        <a:pt x="51" y="44"/>
                      </a:cubicBezTo>
                      <a:close/>
                      <a:moveTo>
                        <a:pt x="62" y="48"/>
                      </a:moveTo>
                      <a:cubicBezTo>
                        <a:pt x="62" y="48"/>
                        <a:pt x="62" y="48"/>
                        <a:pt x="63" y="48"/>
                      </a:cubicBezTo>
                      <a:cubicBezTo>
                        <a:pt x="62" y="48"/>
                        <a:pt x="63" y="48"/>
                        <a:pt x="62" y="49"/>
                      </a:cubicBezTo>
                      <a:cubicBezTo>
                        <a:pt x="62" y="48"/>
                        <a:pt x="62" y="48"/>
                        <a:pt x="62" y="48"/>
                      </a:cubicBezTo>
                      <a:cubicBezTo>
                        <a:pt x="62" y="48"/>
                        <a:pt x="62" y="48"/>
                        <a:pt x="62" y="48"/>
                      </a:cubicBezTo>
                      <a:close/>
                      <a:moveTo>
                        <a:pt x="62" y="48"/>
                      </a:moveTo>
                      <a:cubicBezTo>
                        <a:pt x="62" y="48"/>
                        <a:pt x="62" y="48"/>
                        <a:pt x="62" y="47"/>
                      </a:cubicBezTo>
                      <a:cubicBezTo>
                        <a:pt x="63" y="48"/>
                        <a:pt x="63" y="48"/>
                        <a:pt x="63" y="48"/>
                      </a:cubicBezTo>
                      <a:cubicBezTo>
                        <a:pt x="63" y="48"/>
                        <a:pt x="62" y="48"/>
                        <a:pt x="62" y="48"/>
                      </a:cubicBezTo>
                      <a:cubicBezTo>
                        <a:pt x="62" y="48"/>
                        <a:pt x="62" y="48"/>
                        <a:pt x="62" y="48"/>
                      </a:cubicBezTo>
                      <a:close/>
                      <a:moveTo>
                        <a:pt x="58" y="45"/>
                      </a:moveTo>
                      <a:cubicBezTo>
                        <a:pt x="58" y="45"/>
                        <a:pt x="58" y="45"/>
                        <a:pt x="58" y="45"/>
                      </a:cubicBezTo>
                      <a:cubicBezTo>
                        <a:pt x="57" y="45"/>
                        <a:pt x="58" y="45"/>
                        <a:pt x="58" y="45"/>
                      </a:cubicBezTo>
                      <a:close/>
                      <a:moveTo>
                        <a:pt x="70" y="50"/>
                      </a:moveTo>
                      <a:cubicBezTo>
                        <a:pt x="70" y="50"/>
                        <a:pt x="69" y="50"/>
                        <a:pt x="70" y="50"/>
                      </a:cubicBezTo>
                      <a:cubicBezTo>
                        <a:pt x="69" y="50"/>
                        <a:pt x="69" y="50"/>
                        <a:pt x="70" y="50"/>
                      </a:cubicBezTo>
                      <a:close/>
                      <a:moveTo>
                        <a:pt x="63" y="47"/>
                      </a:moveTo>
                      <a:cubicBezTo>
                        <a:pt x="62" y="47"/>
                        <a:pt x="62" y="47"/>
                        <a:pt x="62" y="47"/>
                      </a:cubicBezTo>
                      <a:cubicBezTo>
                        <a:pt x="62" y="46"/>
                        <a:pt x="62" y="46"/>
                        <a:pt x="63" y="46"/>
                      </a:cubicBezTo>
                      <a:lnTo>
                        <a:pt x="63" y="47"/>
                      </a:lnTo>
                      <a:close/>
                      <a:moveTo>
                        <a:pt x="63" y="46"/>
                      </a:moveTo>
                      <a:cubicBezTo>
                        <a:pt x="63" y="46"/>
                        <a:pt x="63" y="46"/>
                        <a:pt x="63" y="47"/>
                      </a:cubicBezTo>
                      <a:cubicBezTo>
                        <a:pt x="63" y="46"/>
                        <a:pt x="63" y="46"/>
                        <a:pt x="63" y="46"/>
                      </a:cubicBezTo>
                      <a:cubicBezTo>
                        <a:pt x="63" y="46"/>
                        <a:pt x="63" y="46"/>
                        <a:pt x="63" y="46"/>
                      </a:cubicBezTo>
                      <a:close/>
                      <a:moveTo>
                        <a:pt x="70" y="48"/>
                      </a:moveTo>
                      <a:cubicBezTo>
                        <a:pt x="70" y="48"/>
                        <a:pt x="70" y="48"/>
                        <a:pt x="70" y="48"/>
                      </a:cubicBezTo>
                      <a:cubicBezTo>
                        <a:pt x="71" y="48"/>
                        <a:pt x="70" y="48"/>
                        <a:pt x="70" y="49"/>
                      </a:cubicBezTo>
                      <a:cubicBezTo>
                        <a:pt x="70" y="49"/>
                        <a:pt x="70" y="48"/>
                        <a:pt x="70" y="48"/>
                      </a:cubicBezTo>
                      <a:close/>
                      <a:moveTo>
                        <a:pt x="62" y="45"/>
                      </a:moveTo>
                      <a:cubicBezTo>
                        <a:pt x="62" y="45"/>
                        <a:pt x="62" y="45"/>
                        <a:pt x="62" y="45"/>
                      </a:cubicBezTo>
                      <a:cubicBezTo>
                        <a:pt x="63" y="45"/>
                        <a:pt x="62" y="45"/>
                        <a:pt x="62" y="45"/>
                      </a:cubicBezTo>
                      <a:close/>
                      <a:moveTo>
                        <a:pt x="64" y="46"/>
                      </a:moveTo>
                      <a:cubicBezTo>
                        <a:pt x="64" y="46"/>
                        <a:pt x="64" y="46"/>
                        <a:pt x="64" y="46"/>
                      </a:cubicBezTo>
                      <a:cubicBezTo>
                        <a:pt x="64" y="46"/>
                        <a:pt x="64" y="46"/>
                        <a:pt x="64" y="46"/>
                      </a:cubicBezTo>
                      <a:close/>
                      <a:moveTo>
                        <a:pt x="63" y="46"/>
                      </a:moveTo>
                      <a:cubicBezTo>
                        <a:pt x="63" y="45"/>
                        <a:pt x="64" y="45"/>
                        <a:pt x="63" y="46"/>
                      </a:cubicBezTo>
                      <a:close/>
                      <a:moveTo>
                        <a:pt x="72" y="49"/>
                      </a:moveTo>
                      <a:cubicBezTo>
                        <a:pt x="72" y="49"/>
                        <a:pt x="72" y="49"/>
                        <a:pt x="72" y="49"/>
                      </a:cubicBezTo>
                      <a:cubicBezTo>
                        <a:pt x="72" y="49"/>
                        <a:pt x="73" y="48"/>
                        <a:pt x="72" y="49"/>
                      </a:cubicBezTo>
                      <a:close/>
                      <a:moveTo>
                        <a:pt x="59" y="43"/>
                      </a:moveTo>
                      <a:cubicBezTo>
                        <a:pt x="60" y="43"/>
                        <a:pt x="60" y="43"/>
                        <a:pt x="59" y="43"/>
                      </a:cubicBezTo>
                      <a:cubicBezTo>
                        <a:pt x="59" y="43"/>
                        <a:pt x="59" y="43"/>
                        <a:pt x="59" y="43"/>
                      </a:cubicBezTo>
                      <a:close/>
                      <a:moveTo>
                        <a:pt x="58" y="40"/>
                      </a:moveTo>
                      <a:cubicBezTo>
                        <a:pt x="58" y="41"/>
                        <a:pt x="58" y="41"/>
                        <a:pt x="58" y="41"/>
                      </a:cubicBezTo>
                      <a:cubicBezTo>
                        <a:pt x="57" y="41"/>
                        <a:pt x="58" y="40"/>
                        <a:pt x="58" y="40"/>
                      </a:cubicBezTo>
                      <a:close/>
                      <a:moveTo>
                        <a:pt x="68" y="44"/>
                      </a:moveTo>
                      <a:cubicBezTo>
                        <a:pt x="68" y="44"/>
                        <a:pt x="68" y="44"/>
                        <a:pt x="68" y="44"/>
                      </a:cubicBezTo>
                      <a:cubicBezTo>
                        <a:pt x="67" y="44"/>
                        <a:pt x="67" y="44"/>
                        <a:pt x="68" y="44"/>
                      </a:cubicBezTo>
                      <a:close/>
                      <a:moveTo>
                        <a:pt x="65" y="42"/>
                      </a:moveTo>
                      <a:cubicBezTo>
                        <a:pt x="65" y="43"/>
                        <a:pt x="65" y="43"/>
                        <a:pt x="65" y="43"/>
                      </a:cubicBezTo>
                      <a:cubicBezTo>
                        <a:pt x="64" y="43"/>
                        <a:pt x="65" y="42"/>
                        <a:pt x="65" y="42"/>
                      </a:cubicBezTo>
                      <a:close/>
                      <a:moveTo>
                        <a:pt x="56" y="39"/>
                      </a:moveTo>
                      <a:cubicBezTo>
                        <a:pt x="56" y="39"/>
                        <a:pt x="56" y="39"/>
                        <a:pt x="56" y="39"/>
                      </a:cubicBezTo>
                      <a:cubicBezTo>
                        <a:pt x="56" y="39"/>
                        <a:pt x="56" y="39"/>
                        <a:pt x="56" y="39"/>
                      </a:cubicBezTo>
                      <a:cubicBezTo>
                        <a:pt x="56" y="39"/>
                        <a:pt x="56" y="39"/>
                        <a:pt x="56" y="39"/>
                      </a:cubicBezTo>
                      <a:close/>
                      <a:moveTo>
                        <a:pt x="58" y="40"/>
                      </a:moveTo>
                      <a:cubicBezTo>
                        <a:pt x="58" y="40"/>
                        <a:pt x="58" y="39"/>
                        <a:pt x="58" y="39"/>
                      </a:cubicBezTo>
                      <a:cubicBezTo>
                        <a:pt x="58" y="39"/>
                        <a:pt x="58" y="40"/>
                        <a:pt x="58" y="40"/>
                      </a:cubicBezTo>
                      <a:close/>
                      <a:moveTo>
                        <a:pt x="55" y="38"/>
                      </a:moveTo>
                      <a:cubicBezTo>
                        <a:pt x="55" y="38"/>
                        <a:pt x="55" y="38"/>
                        <a:pt x="54" y="38"/>
                      </a:cubicBezTo>
                      <a:cubicBezTo>
                        <a:pt x="55" y="38"/>
                        <a:pt x="55" y="38"/>
                        <a:pt x="55" y="38"/>
                      </a:cubicBezTo>
                      <a:cubicBezTo>
                        <a:pt x="55" y="38"/>
                        <a:pt x="55" y="38"/>
                        <a:pt x="55" y="38"/>
                      </a:cubicBezTo>
                      <a:close/>
                      <a:moveTo>
                        <a:pt x="68" y="43"/>
                      </a:moveTo>
                      <a:cubicBezTo>
                        <a:pt x="68" y="43"/>
                        <a:pt x="68" y="43"/>
                        <a:pt x="68" y="43"/>
                      </a:cubicBezTo>
                      <a:cubicBezTo>
                        <a:pt x="68" y="43"/>
                        <a:pt x="68" y="42"/>
                        <a:pt x="68" y="43"/>
                      </a:cubicBezTo>
                      <a:close/>
                      <a:moveTo>
                        <a:pt x="53" y="36"/>
                      </a:moveTo>
                      <a:cubicBezTo>
                        <a:pt x="53" y="36"/>
                        <a:pt x="53" y="37"/>
                        <a:pt x="53" y="37"/>
                      </a:cubicBezTo>
                      <a:cubicBezTo>
                        <a:pt x="52" y="36"/>
                        <a:pt x="53" y="36"/>
                        <a:pt x="53" y="36"/>
                      </a:cubicBezTo>
                      <a:close/>
                      <a:moveTo>
                        <a:pt x="58" y="38"/>
                      </a:moveTo>
                      <a:cubicBezTo>
                        <a:pt x="57" y="38"/>
                        <a:pt x="58" y="38"/>
                        <a:pt x="58" y="38"/>
                      </a:cubicBezTo>
                      <a:cubicBezTo>
                        <a:pt x="58" y="38"/>
                        <a:pt x="58" y="38"/>
                        <a:pt x="58" y="38"/>
                      </a:cubicBezTo>
                      <a:close/>
                      <a:moveTo>
                        <a:pt x="68" y="38"/>
                      </a:moveTo>
                      <a:cubicBezTo>
                        <a:pt x="67" y="38"/>
                        <a:pt x="68" y="38"/>
                        <a:pt x="68" y="38"/>
                      </a:cubicBezTo>
                      <a:cubicBezTo>
                        <a:pt x="68" y="38"/>
                        <a:pt x="68" y="38"/>
                        <a:pt x="68" y="38"/>
                      </a:cubicBezTo>
                      <a:close/>
                      <a:moveTo>
                        <a:pt x="60" y="31"/>
                      </a:moveTo>
                      <a:cubicBezTo>
                        <a:pt x="60" y="30"/>
                        <a:pt x="60" y="30"/>
                        <a:pt x="60" y="30"/>
                      </a:cubicBezTo>
                      <a:cubicBezTo>
                        <a:pt x="60" y="30"/>
                        <a:pt x="60" y="30"/>
                        <a:pt x="60" y="31"/>
                      </a:cubicBezTo>
                      <a:close/>
                      <a:moveTo>
                        <a:pt x="68" y="33"/>
                      </a:moveTo>
                      <a:cubicBezTo>
                        <a:pt x="68" y="33"/>
                        <a:pt x="68" y="32"/>
                        <a:pt x="68" y="32"/>
                      </a:cubicBezTo>
                      <a:cubicBezTo>
                        <a:pt x="69" y="32"/>
                        <a:pt x="68" y="33"/>
                        <a:pt x="68" y="33"/>
                      </a:cubicBezTo>
                      <a:close/>
                      <a:moveTo>
                        <a:pt x="59" y="29"/>
                      </a:moveTo>
                      <a:cubicBezTo>
                        <a:pt x="60" y="29"/>
                        <a:pt x="60" y="29"/>
                        <a:pt x="60" y="29"/>
                      </a:cubicBezTo>
                      <a:cubicBezTo>
                        <a:pt x="60" y="29"/>
                        <a:pt x="60" y="29"/>
                        <a:pt x="60" y="29"/>
                      </a:cubicBezTo>
                      <a:cubicBezTo>
                        <a:pt x="60" y="29"/>
                        <a:pt x="60" y="29"/>
                        <a:pt x="60" y="29"/>
                      </a:cubicBezTo>
                      <a:cubicBezTo>
                        <a:pt x="60" y="29"/>
                        <a:pt x="59" y="29"/>
                        <a:pt x="59" y="29"/>
                      </a:cubicBezTo>
                      <a:close/>
                      <a:moveTo>
                        <a:pt x="61" y="26"/>
                      </a:moveTo>
                      <a:cubicBezTo>
                        <a:pt x="61" y="25"/>
                        <a:pt x="61" y="25"/>
                        <a:pt x="61" y="25"/>
                      </a:cubicBezTo>
                      <a:cubicBezTo>
                        <a:pt x="62" y="26"/>
                        <a:pt x="61" y="26"/>
                        <a:pt x="61" y="26"/>
                      </a:cubicBezTo>
                      <a:close/>
                      <a:moveTo>
                        <a:pt x="59" y="24"/>
                      </a:moveTo>
                      <a:cubicBezTo>
                        <a:pt x="58" y="23"/>
                        <a:pt x="58" y="23"/>
                        <a:pt x="59" y="23"/>
                      </a:cubicBezTo>
                      <a:cubicBezTo>
                        <a:pt x="59" y="23"/>
                        <a:pt x="59" y="23"/>
                        <a:pt x="59" y="24"/>
                      </a:cubicBezTo>
                      <a:close/>
                      <a:moveTo>
                        <a:pt x="59" y="22"/>
                      </a:moveTo>
                      <a:cubicBezTo>
                        <a:pt x="59" y="22"/>
                        <a:pt x="59" y="22"/>
                        <a:pt x="59" y="22"/>
                      </a:cubicBezTo>
                      <a:cubicBezTo>
                        <a:pt x="59" y="22"/>
                        <a:pt x="60" y="22"/>
                        <a:pt x="59" y="22"/>
                      </a:cubicBezTo>
                      <a:close/>
                      <a:moveTo>
                        <a:pt x="59" y="22"/>
                      </a:moveTo>
                      <a:cubicBezTo>
                        <a:pt x="59" y="22"/>
                        <a:pt x="59" y="22"/>
                        <a:pt x="59" y="22"/>
                      </a:cubicBezTo>
                      <a:cubicBezTo>
                        <a:pt x="59" y="21"/>
                        <a:pt x="59" y="21"/>
                        <a:pt x="59" y="21"/>
                      </a:cubicBezTo>
                      <a:cubicBezTo>
                        <a:pt x="60" y="21"/>
                        <a:pt x="59" y="22"/>
                        <a:pt x="59" y="22"/>
                      </a:cubicBezTo>
                      <a:close/>
                      <a:moveTo>
                        <a:pt x="61" y="22"/>
                      </a:moveTo>
                      <a:cubicBezTo>
                        <a:pt x="61" y="22"/>
                        <a:pt x="61" y="22"/>
                        <a:pt x="62" y="22"/>
                      </a:cubicBezTo>
                      <a:cubicBezTo>
                        <a:pt x="62" y="22"/>
                        <a:pt x="61" y="22"/>
                        <a:pt x="61" y="22"/>
                      </a:cubicBezTo>
                      <a:cubicBezTo>
                        <a:pt x="61" y="22"/>
                        <a:pt x="61" y="22"/>
                        <a:pt x="61" y="22"/>
                      </a:cubicBezTo>
                      <a:close/>
                      <a:moveTo>
                        <a:pt x="66" y="22"/>
                      </a:moveTo>
                      <a:cubicBezTo>
                        <a:pt x="66" y="22"/>
                        <a:pt x="66" y="22"/>
                        <a:pt x="66" y="23"/>
                      </a:cubicBezTo>
                      <a:cubicBezTo>
                        <a:pt x="65" y="22"/>
                        <a:pt x="66" y="22"/>
                        <a:pt x="66" y="22"/>
                      </a:cubicBezTo>
                      <a:close/>
                      <a:moveTo>
                        <a:pt x="60" y="19"/>
                      </a:moveTo>
                      <a:cubicBezTo>
                        <a:pt x="60" y="18"/>
                        <a:pt x="61" y="18"/>
                        <a:pt x="60" y="19"/>
                      </a:cubicBezTo>
                      <a:cubicBezTo>
                        <a:pt x="60" y="19"/>
                        <a:pt x="60" y="20"/>
                        <a:pt x="60" y="20"/>
                      </a:cubicBezTo>
                      <a:cubicBezTo>
                        <a:pt x="60" y="19"/>
                        <a:pt x="60" y="19"/>
                        <a:pt x="60" y="19"/>
                      </a:cubicBezTo>
                      <a:close/>
                      <a:moveTo>
                        <a:pt x="67" y="21"/>
                      </a:moveTo>
                      <a:cubicBezTo>
                        <a:pt x="67" y="21"/>
                        <a:pt x="67" y="21"/>
                        <a:pt x="67" y="21"/>
                      </a:cubicBezTo>
                      <a:cubicBezTo>
                        <a:pt x="66" y="21"/>
                        <a:pt x="67" y="21"/>
                        <a:pt x="67" y="21"/>
                      </a:cubicBezTo>
                      <a:close/>
                      <a:moveTo>
                        <a:pt x="60" y="18"/>
                      </a:moveTo>
                      <a:cubicBezTo>
                        <a:pt x="60" y="18"/>
                        <a:pt x="61" y="17"/>
                        <a:pt x="60" y="17"/>
                      </a:cubicBezTo>
                      <a:cubicBezTo>
                        <a:pt x="61" y="17"/>
                        <a:pt x="60" y="18"/>
                        <a:pt x="60" y="18"/>
                      </a:cubicBezTo>
                      <a:close/>
                      <a:moveTo>
                        <a:pt x="60" y="15"/>
                      </a:moveTo>
                      <a:cubicBezTo>
                        <a:pt x="60" y="15"/>
                        <a:pt x="60" y="15"/>
                        <a:pt x="60" y="15"/>
                      </a:cubicBezTo>
                      <a:cubicBezTo>
                        <a:pt x="60" y="15"/>
                        <a:pt x="60" y="15"/>
                        <a:pt x="60" y="15"/>
                      </a:cubicBezTo>
                      <a:cubicBezTo>
                        <a:pt x="59" y="15"/>
                        <a:pt x="59" y="15"/>
                        <a:pt x="60" y="15"/>
                      </a:cubicBezTo>
                      <a:close/>
                      <a:moveTo>
                        <a:pt x="60" y="15"/>
                      </a:moveTo>
                      <a:cubicBezTo>
                        <a:pt x="60" y="15"/>
                        <a:pt x="60" y="15"/>
                        <a:pt x="60" y="15"/>
                      </a:cubicBezTo>
                      <a:cubicBezTo>
                        <a:pt x="60" y="15"/>
                        <a:pt x="60" y="15"/>
                        <a:pt x="60" y="15"/>
                      </a:cubicBezTo>
                      <a:close/>
                      <a:moveTo>
                        <a:pt x="62" y="15"/>
                      </a:moveTo>
                      <a:cubicBezTo>
                        <a:pt x="62" y="15"/>
                        <a:pt x="63" y="15"/>
                        <a:pt x="63" y="15"/>
                      </a:cubicBezTo>
                      <a:cubicBezTo>
                        <a:pt x="63" y="15"/>
                        <a:pt x="63" y="15"/>
                        <a:pt x="63" y="16"/>
                      </a:cubicBezTo>
                      <a:cubicBezTo>
                        <a:pt x="63" y="16"/>
                        <a:pt x="63" y="15"/>
                        <a:pt x="63" y="15"/>
                      </a:cubicBezTo>
                      <a:cubicBezTo>
                        <a:pt x="63" y="15"/>
                        <a:pt x="63" y="15"/>
                        <a:pt x="63" y="16"/>
                      </a:cubicBezTo>
                      <a:cubicBezTo>
                        <a:pt x="62" y="15"/>
                        <a:pt x="63" y="15"/>
                        <a:pt x="62" y="15"/>
                      </a:cubicBezTo>
                      <a:close/>
                      <a:moveTo>
                        <a:pt x="72" y="18"/>
                      </a:moveTo>
                      <a:cubicBezTo>
                        <a:pt x="73" y="18"/>
                        <a:pt x="72" y="18"/>
                        <a:pt x="72" y="18"/>
                      </a:cubicBezTo>
                      <a:cubicBezTo>
                        <a:pt x="72" y="18"/>
                        <a:pt x="72" y="18"/>
                        <a:pt x="72" y="18"/>
                      </a:cubicBezTo>
                      <a:close/>
                      <a:moveTo>
                        <a:pt x="64" y="15"/>
                      </a:moveTo>
                      <a:cubicBezTo>
                        <a:pt x="65" y="15"/>
                        <a:pt x="64" y="15"/>
                        <a:pt x="64" y="15"/>
                      </a:cubicBezTo>
                      <a:cubicBezTo>
                        <a:pt x="64" y="15"/>
                        <a:pt x="64" y="15"/>
                        <a:pt x="64" y="15"/>
                      </a:cubicBezTo>
                      <a:close/>
                      <a:moveTo>
                        <a:pt x="61" y="15"/>
                      </a:moveTo>
                      <a:cubicBezTo>
                        <a:pt x="61" y="15"/>
                        <a:pt x="61" y="14"/>
                        <a:pt x="62" y="14"/>
                      </a:cubicBezTo>
                      <a:cubicBezTo>
                        <a:pt x="62" y="15"/>
                        <a:pt x="62" y="15"/>
                        <a:pt x="61" y="15"/>
                      </a:cubicBezTo>
                      <a:close/>
                      <a:moveTo>
                        <a:pt x="63" y="14"/>
                      </a:moveTo>
                      <a:cubicBezTo>
                        <a:pt x="63" y="15"/>
                        <a:pt x="62" y="15"/>
                        <a:pt x="62" y="15"/>
                      </a:cubicBezTo>
                      <a:cubicBezTo>
                        <a:pt x="62" y="14"/>
                        <a:pt x="62" y="14"/>
                        <a:pt x="62" y="14"/>
                      </a:cubicBezTo>
                      <a:cubicBezTo>
                        <a:pt x="63" y="14"/>
                        <a:pt x="62" y="14"/>
                        <a:pt x="63" y="14"/>
                      </a:cubicBezTo>
                      <a:close/>
                      <a:moveTo>
                        <a:pt x="65" y="14"/>
                      </a:moveTo>
                      <a:cubicBezTo>
                        <a:pt x="65" y="14"/>
                        <a:pt x="65" y="14"/>
                        <a:pt x="65" y="15"/>
                      </a:cubicBezTo>
                      <a:cubicBezTo>
                        <a:pt x="64" y="14"/>
                        <a:pt x="64" y="14"/>
                        <a:pt x="65" y="14"/>
                      </a:cubicBezTo>
                      <a:close/>
                      <a:moveTo>
                        <a:pt x="64" y="14"/>
                      </a:moveTo>
                      <a:cubicBezTo>
                        <a:pt x="64" y="14"/>
                        <a:pt x="64" y="14"/>
                        <a:pt x="64" y="14"/>
                      </a:cubicBezTo>
                      <a:cubicBezTo>
                        <a:pt x="64" y="14"/>
                        <a:pt x="64" y="14"/>
                        <a:pt x="64" y="14"/>
                      </a:cubicBezTo>
                      <a:close/>
                      <a:moveTo>
                        <a:pt x="62" y="13"/>
                      </a:moveTo>
                      <a:cubicBezTo>
                        <a:pt x="63" y="13"/>
                        <a:pt x="63" y="14"/>
                        <a:pt x="63" y="14"/>
                      </a:cubicBezTo>
                      <a:cubicBezTo>
                        <a:pt x="62" y="14"/>
                        <a:pt x="62" y="14"/>
                        <a:pt x="62" y="14"/>
                      </a:cubicBezTo>
                      <a:cubicBezTo>
                        <a:pt x="62" y="14"/>
                        <a:pt x="62" y="13"/>
                        <a:pt x="62" y="13"/>
                      </a:cubicBezTo>
                      <a:cubicBezTo>
                        <a:pt x="62" y="13"/>
                        <a:pt x="62" y="14"/>
                        <a:pt x="62" y="13"/>
                      </a:cubicBezTo>
                      <a:close/>
                      <a:moveTo>
                        <a:pt x="61" y="12"/>
                      </a:moveTo>
                      <a:cubicBezTo>
                        <a:pt x="61" y="12"/>
                        <a:pt x="61" y="12"/>
                        <a:pt x="61" y="13"/>
                      </a:cubicBezTo>
                      <a:cubicBezTo>
                        <a:pt x="61" y="12"/>
                        <a:pt x="60" y="12"/>
                        <a:pt x="61" y="12"/>
                      </a:cubicBezTo>
                      <a:close/>
                      <a:moveTo>
                        <a:pt x="73" y="15"/>
                      </a:moveTo>
                      <a:cubicBezTo>
                        <a:pt x="74" y="15"/>
                        <a:pt x="74" y="15"/>
                        <a:pt x="74" y="15"/>
                      </a:cubicBezTo>
                      <a:cubicBezTo>
                        <a:pt x="73" y="15"/>
                        <a:pt x="73" y="15"/>
                        <a:pt x="73" y="15"/>
                      </a:cubicBezTo>
                      <a:close/>
                      <a:moveTo>
                        <a:pt x="74" y="14"/>
                      </a:moveTo>
                      <a:cubicBezTo>
                        <a:pt x="74" y="14"/>
                        <a:pt x="74" y="14"/>
                        <a:pt x="74" y="14"/>
                      </a:cubicBezTo>
                      <a:cubicBezTo>
                        <a:pt x="74" y="14"/>
                        <a:pt x="74" y="14"/>
                        <a:pt x="74" y="14"/>
                      </a:cubicBezTo>
                      <a:close/>
                      <a:moveTo>
                        <a:pt x="63" y="11"/>
                      </a:moveTo>
                      <a:cubicBezTo>
                        <a:pt x="63" y="10"/>
                        <a:pt x="63" y="9"/>
                        <a:pt x="63" y="9"/>
                      </a:cubicBezTo>
                      <a:cubicBezTo>
                        <a:pt x="63" y="8"/>
                        <a:pt x="63" y="7"/>
                        <a:pt x="64" y="7"/>
                      </a:cubicBezTo>
                      <a:cubicBezTo>
                        <a:pt x="63" y="8"/>
                        <a:pt x="63" y="9"/>
                        <a:pt x="63" y="11"/>
                      </a:cubicBezTo>
                      <a:close/>
                      <a:moveTo>
                        <a:pt x="60" y="10"/>
                      </a:moveTo>
                      <a:cubicBezTo>
                        <a:pt x="60" y="9"/>
                        <a:pt x="60" y="9"/>
                        <a:pt x="60" y="9"/>
                      </a:cubicBezTo>
                      <a:cubicBezTo>
                        <a:pt x="60" y="9"/>
                        <a:pt x="61" y="10"/>
                        <a:pt x="60" y="10"/>
                      </a:cubicBezTo>
                      <a:close/>
                      <a:moveTo>
                        <a:pt x="66" y="10"/>
                      </a:moveTo>
                      <a:cubicBezTo>
                        <a:pt x="66" y="10"/>
                        <a:pt x="66" y="10"/>
                        <a:pt x="66" y="10"/>
                      </a:cubicBezTo>
                      <a:cubicBezTo>
                        <a:pt x="65" y="10"/>
                        <a:pt x="65" y="10"/>
                        <a:pt x="66" y="10"/>
                      </a:cubicBezTo>
                      <a:cubicBezTo>
                        <a:pt x="66" y="10"/>
                        <a:pt x="66" y="10"/>
                        <a:pt x="66" y="10"/>
                      </a:cubicBezTo>
                      <a:close/>
                      <a:moveTo>
                        <a:pt x="60" y="9"/>
                      </a:moveTo>
                      <a:cubicBezTo>
                        <a:pt x="60" y="9"/>
                        <a:pt x="60" y="9"/>
                        <a:pt x="60" y="9"/>
                      </a:cubicBezTo>
                      <a:cubicBezTo>
                        <a:pt x="60" y="9"/>
                        <a:pt x="60" y="9"/>
                        <a:pt x="60" y="9"/>
                      </a:cubicBezTo>
                      <a:close/>
                      <a:moveTo>
                        <a:pt x="61" y="8"/>
                      </a:moveTo>
                      <a:cubicBezTo>
                        <a:pt x="62" y="9"/>
                        <a:pt x="61" y="9"/>
                        <a:pt x="61" y="9"/>
                      </a:cubicBezTo>
                      <a:cubicBezTo>
                        <a:pt x="61" y="9"/>
                        <a:pt x="61" y="9"/>
                        <a:pt x="61" y="8"/>
                      </a:cubicBezTo>
                      <a:close/>
                      <a:moveTo>
                        <a:pt x="60" y="9"/>
                      </a:moveTo>
                      <a:cubicBezTo>
                        <a:pt x="60" y="8"/>
                        <a:pt x="60" y="8"/>
                        <a:pt x="60" y="8"/>
                      </a:cubicBezTo>
                      <a:cubicBezTo>
                        <a:pt x="61" y="8"/>
                        <a:pt x="60" y="8"/>
                        <a:pt x="60" y="8"/>
                      </a:cubicBezTo>
                      <a:cubicBezTo>
                        <a:pt x="61" y="8"/>
                        <a:pt x="61" y="9"/>
                        <a:pt x="61" y="9"/>
                      </a:cubicBezTo>
                      <a:lnTo>
                        <a:pt x="60" y="9"/>
                      </a:lnTo>
                      <a:close/>
                      <a:moveTo>
                        <a:pt x="66" y="9"/>
                      </a:moveTo>
                      <a:cubicBezTo>
                        <a:pt x="66" y="9"/>
                        <a:pt x="66" y="9"/>
                        <a:pt x="66" y="9"/>
                      </a:cubicBezTo>
                      <a:cubicBezTo>
                        <a:pt x="65" y="9"/>
                        <a:pt x="65" y="9"/>
                        <a:pt x="66" y="9"/>
                      </a:cubicBezTo>
                      <a:close/>
                      <a:moveTo>
                        <a:pt x="77" y="11"/>
                      </a:moveTo>
                      <a:cubicBezTo>
                        <a:pt x="76" y="10"/>
                        <a:pt x="76" y="10"/>
                        <a:pt x="77" y="10"/>
                      </a:cubicBezTo>
                      <a:cubicBezTo>
                        <a:pt x="77" y="10"/>
                        <a:pt x="77" y="10"/>
                        <a:pt x="77" y="11"/>
                      </a:cubicBezTo>
                      <a:close/>
                      <a:moveTo>
                        <a:pt x="67" y="8"/>
                      </a:moveTo>
                      <a:cubicBezTo>
                        <a:pt x="67" y="8"/>
                        <a:pt x="67" y="8"/>
                        <a:pt x="67" y="7"/>
                      </a:cubicBezTo>
                      <a:cubicBezTo>
                        <a:pt x="67" y="8"/>
                        <a:pt x="67" y="8"/>
                        <a:pt x="67" y="8"/>
                      </a:cubicBezTo>
                      <a:cubicBezTo>
                        <a:pt x="66" y="8"/>
                        <a:pt x="67" y="8"/>
                        <a:pt x="67" y="8"/>
                      </a:cubicBezTo>
                      <a:close/>
                      <a:moveTo>
                        <a:pt x="67" y="8"/>
                      </a:moveTo>
                      <a:cubicBezTo>
                        <a:pt x="66" y="8"/>
                        <a:pt x="66" y="8"/>
                        <a:pt x="66" y="8"/>
                      </a:cubicBezTo>
                      <a:cubicBezTo>
                        <a:pt x="66" y="8"/>
                        <a:pt x="66" y="7"/>
                        <a:pt x="66" y="7"/>
                      </a:cubicBezTo>
                      <a:cubicBezTo>
                        <a:pt x="66" y="7"/>
                        <a:pt x="66" y="7"/>
                        <a:pt x="66" y="7"/>
                      </a:cubicBezTo>
                      <a:cubicBezTo>
                        <a:pt x="67" y="7"/>
                        <a:pt x="66" y="7"/>
                        <a:pt x="67" y="8"/>
                      </a:cubicBezTo>
                      <a:close/>
                      <a:moveTo>
                        <a:pt x="66" y="7"/>
                      </a:moveTo>
                      <a:cubicBezTo>
                        <a:pt x="65" y="7"/>
                        <a:pt x="65" y="7"/>
                        <a:pt x="65" y="7"/>
                      </a:cubicBezTo>
                      <a:cubicBezTo>
                        <a:pt x="66" y="7"/>
                        <a:pt x="66" y="7"/>
                        <a:pt x="66" y="6"/>
                      </a:cubicBezTo>
                      <a:cubicBezTo>
                        <a:pt x="67" y="7"/>
                        <a:pt x="66" y="7"/>
                        <a:pt x="66" y="7"/>
                      </a:cubicBezTo>
                      <a:close/>
                      <a:moveTo>
                        <a:pt x="61" y="5"/>
                      </a:moveTo>
                      <a:cubicBezTo>
                        <a:pt x="61" y="5"/>
                        <a:pt x="61" y="6"/>
                        <a:pt x="61" y="6"/>
                      </a:cubicBezTo>
                      <a:cubicBezTo>
                        <a:pt x="60" y="6"/>
                        <a:pt x="61" y="5"/>
                        <a:pt x="61" y="5"/>
                      </a:cubicBezTo>
                      <a:close/>
                      <a:moveTo>
                        <a:pt x="77" y="8"/>
                      </a:moveTo>
                      <a:cubicBezTo>
                        <a:pt x="77" y="8"/>
                        <a:pt x="77" y="8"/>
                        <a:pt x="77" y="8"/>
                      </a:cubicBezTo>
                      <a:cubicBezTo>
                        <a:pt x="77" y="8"/>
                        <a:pt x="77" y="8"/>
                        <a:pt x="77" y="8"/>
                      </a:cubicBezTo>
                      <a:close/>
                      <a:moveTo>
                        <a:pt x="66" y="6"/>
                      </a:moveTo>
                      <a:cubicBezTo>
                        <a:pt x="66" y="6"/>
                        <a:pt x="66" y="6"/>
                        <a:pt x="66" y="6"/>
                      </a:cubicBezTo>
                      <a:cubicBezTo>
                        <a:pt x="66" y="6"/>
                        <a:pt x="66" y="6"/>
                        <a:pt x="66" y="6"/>
                      </a:cubicBezTo>
                      <a:cubicBezTo>
                        <a:pt x="66" y="6"/>
                        <a:pt x="66" y="6"/>
                        <a:pt x="66" y="6"/>
                      </a:cubicBezTo>
                      <a:cubicBezTo>
                        <a:pt x="66" y="6"/>
                        <a:pt x="66" y="6"/>
                        <a:pt x="66" y="6"/>
                      </a:cubicBezTo>
                      <a:cubicBezTo>
                        <a:pt x="66" y="6"/>
                        <a:pt x="66" y="6"/>
                        <a:pt x="66" y="6"/>
                      </a:cubicBezTo>
                      <a:close/>
                      <a:moveTo>
                        <a:pt x="61" y="5"/>
                      </a:moveTo>
                      <a:cubicBezTo>
                        <a:pt x="61" y="5"/>
                        <a:pt x="61" y="4"/>
                        <a:pt x="61" y="4"/>
                      </a:cubicBezTo>
                      <a:cubicBezTo>
                        <a:pt x="61" y="5"/>
                        <a:pt x="61" y="5"/>
                        <a:pt x="61" y="5"/>
                      </a:cubicBezTo>
                      <a:close/>
                      <a:moveTo>
                        <a:pt x="64" y="6"/>
                      </a:moveTo>
                      <a:cubicBezTo>
                        <a:pt x="64" y="6"/>
                        <a:pt x="64" y="5"/>
                        <a:pt x="64" y="5"/>
                      </a:cubicBezTo>
                      <a:cubicBezTo>
                        <a:pt x="64" y="5"/>
                        <a:pt x="64" y="5"/>
                        <a:pt x="64" y="6"/>
                      </a:cubicBezTo>
                      <a:close/>
                      <a:moveTo>
                        <a:pt x="76" y="8"/>
                      </a:moveTo>
                      <a:cubicBezTo>
                        <a:pt x="76" y="7"/>
                        <a:pt x="76" y="7"/>
                        <a:pt x="76" y="7"/>
                      </a:cubicBezTo>
                      <a:cubicBezTo>
                        <a:pt x="77" y="7"/>
                        <a:pt x="77" y="7"/>
                        <a:pt x="76" y="8"/>
                      </a:cubicBezTo>
                      <a:close/>
                      <a:moveTo>
                        <a:pt x="70" y="6"/>
                      </a:moveTo>
                      <a:cubicBezTo>
                        <a:pt x="71" y="6"/>
                        <a:pt x="70" y="6"/>
                        <a:pt x="71" y="6"/>
                      </a:cubicBezTo>
                      <a:cubicBezTo>
                        <a:pt x="70" y="6"/>
                        <a:pt x="70" y="6"/>
                        <a:pt x="70" y="6"/>
                      </a:cubicBezTo>
                      <a:close/>
                      <a:moveTo>
                        <a:pt x="67" y="6"/>
                      </a:moveTo>
                      <a:cubicBezTo>
                        <a:pt x="67" y="5"/>
                        <a:pt x="67" y="5"/>
                        <a:pt x="67" y="5"/>
                      </a:cubicBezTo>
                      <a:cubicBezTo>
                        <a:pt x="67" y="5"/>
                        <a:pt x="67" y="5"/>
                        <a:pt x="67" y="6"/>
                      </a:cubicBezTo>
                      <a:close/>
                      <a:moveTo>
                        <a:pt x="61" y="4"/>
                      </a:moveTo>
                      <a:cubicBezTo>
                        <a:pt x="61" y="4"/>
                        <a:pt x="61" y="4"/>
                        <a:pt x="61" y="4"/>
                      </a:cubicBezTo>
                      <a:cubicBezTo>
                        <a:pt x="61" y="4"/>
                        <a:pt x="61" y="4"/>
                        <a:pt x="61" y="4"/>
                      </a:cubicBezTo>
                      <a:close/>
                      <a:moveTo>
                        <a:pt x="71" y="5"/>
                      </a:moveTo>
                      <a:cubicBezTo>
                        <a:pt x="71" y="5"/>
                        <a:pt x="71" y="6"/>
                        <a:pt x="71" y="6"/>
                      </a:cubicBezTo>
                      <a:cubicBezTo>
                        <a:pt x="70" y="5"/>
                        <a:pt x="71" y="5"/>
                        <a:pt x="71" y="5"/>
                      </a:cubicBezTo>
                      <a:close/>
                      <a:moveTo>
                        <a:pt x="77" y="6"/>
                      </a:moveTo>
                      <a:cubicBezTo>
                        <a:pt x="78" y="6"/>
                        <a:pt x="78" y="7"/>
                        <a:pt x="77" y="7"/>
                      </a:cubicBezTo>
                      <a:cubicBezTo>
                        <a:pt x="77" y="7"/>
                        <a:pt x="77" y="7"/>
                        <a:pt x="77" y="6"/>
                      </a:cubicBezTo>
                      <a:close/>
                      <a:moveTo>
                        <a:pt x="61" y="2"/>
                      </a:moveTo>
                      <a:cubicBezTo>
                        <a:pt x="62" y="2"/>
                        <a:pt x="61" y="3"/>
                        <a:pt x="62" y="3"/>
                      </a:cubicBezTo>
                      <a:cubicBezTo>
                        <a:pt x="62" y="3"/>
                        <a:pt x="62" y="3"/>
                        <a:pt x="62" y="3"/>
                      </a:cubicBezTo>
                      <a:cubicBezTo>
                        <a:pt x="62" y="3"/>
                        <a:pt x="62" y="3"/>
                        <a:pt x="62" y="3"/>
                      </a:cubicBezTo>
                      <a:cubicBezTo>
                        <a:pt x="62" y="3"/>
                        <a:pt x="61" y="3"/>
                        <a:pt x="61" y="4"/>
                      </a:cubicBezTo>
                      <a:cubicBezTo>
                        <a:pt x="61" y="3"/>
                        <a:pt x="61" y="3"/>
                        <a:pt x="61" y="2"/>
                      </a:cubicBezTo>
                      <a:close/>
                      <a:moveTo>
                        <a:pt x="79" y="5"/>
                      </a:moveTo>
                      <a:cubicBezTo>
                        <a:pt x="79" y="6"/>
                        <a:pt x="79" y="6"/>
                        <a:pt x="79" y="6"/>
                      </a:cubicBezTo>
                      <a:cubicBezTo>
                        <a:pt x="79" y="6"/>
                        <a:pt x="79" y="6"/>
                        <a:pt x="79" y="6"/>
                      </a:cubicBezTo>
                      <a:cubicBezTo>
                        <a:pt x="78" y="6"/>
                        <a:pt x="79" y="6"/>
                        <a:pt x="79" y="6"/>
                      </a:cubicBezTo>
                      <a:cubicBezTo>
                        <a:pt x="78" y="5"/>
                        <a:pt x="79" y="5"/>
                        <a:pt x="79" y="5"/>
                      </a:cubicBezTo>
                      <a:close/>
                      <a:moveTo>
                        <a:pt x="67" y="4"/>
                      </a:moveTo>
                      <a:cubicBezTo>
                        <a:pt x="67" y="4"/>
                        <a:pt x="67" y="4"/>
                        <a:pt x="67" y="4"/>
                      </a:cubicBezTo>
                      <a:cubicBezTo>
                        <a:pt x="66" y="4"/>
                        <a:pt x="66" y="4"/>
                        <a:pt x="67" y="4"/>
                      </a:cubicBezTo>
                      <a:close/>
                      <a:moveTo>
                        <a:pt x="67" y="4"/>
                      </a:moveTo>
                      <a:cubicBezTo>
                        <a:pt x="67" y="4"/>
                        <a:pt x="67" y="4"/>
                        <a:pt x="67" y="4"/>
                      </a:cubicBezTo>
                      <a:cubicBezTo>
                        <a:pt x="67" y="4"/>
                        <a:pt x="67" y="4"/>
                        <a:pt x="67" y="4"/>
                      </a:cubicBezTo>
                      <a:close/>
                      <a:moveTo>
                        <a:pt x="78" y="5"/>
                      </a:moveTo>
                      <a:cubicBezTo>
                        <a:pt x="78" y="5"/>
                        <a:pt x="78" y="5"/>
                        <a:pt x="78" y="5"/>
                      </a:cubicBezTo>
                      <a:cubicBezTo>
                        <a:pt x="78" y="5"/>
                        <a:pt x="78" y="5"/>
                        <a:pt x="78" y="5"/>
                      </a:cubicBezTo>
                      <a:close/>
                      <a:moveTo>
                        <a:pt x="79" y="5"/>
                      </a:moveTo>
                      <a:cubicBezTo>
                        <a:pt x="79" y="5"/>
                        <a:pt x="79" y="5"/>
                        <a:pt x="79" y="5"/>
                      </a:cubicBezTo>
                      <a:cubicBezTo>
                        <a:pt x="79" y="5"/>
                        <a:pt x="79" y="5"/>
                        <a:pt x="78" y="5"/>
                      </a:cubicBezTo>
                      <a:cubicBezTo>
                        <a:pt x="78" y="5"/>
                        <a:pt x="79" y="5"/>
                        <a:pt x="79" y="5"/>
                      </a:cubicBezTo>
                      <a:close/>
                      <a:moveTo>
                        <a:pt x="71" y="3"/>
                      </a:moveTo>
                      <a:cubicBezTo>
                        <a:pt x="71" y="3"/>
                        <a:pt x="72" y="3"/>
                        <a:pt x="72" y="3"/>
                      </a:cubicBezTo>
                      <a:cubicBezTo>
                        <a:pt x="71" y="3"/>
                        <a:pt x="71" y="3"/>
                        <a:pt x="71" y="3"/>
                      </a:cubicBezTo>
                      <a:cubicBezTo>
                        <a:pt x="71" y="3"/>
                        <a:pt x="71" y="3"/>
                        <a:pt x="71" y="3"/>
                      </a:cubicBezTo>
                      <a:close/>
                      <a:moveTo>
                        <a:pt x="79" y="4"/>
                      </a:moveTo>
                      <a:cubicBezTo>
                        <a:pt x="78" y="4"/>
                        <a:pt x="79" y="4"/>
                        <a:pt x="78" y="4"/>
                      </a:cubicBezTo>
                      <a:cubicBezTo>
                        <a:pt x="79" y="4"/>
                        <a:pt x="79" y="4"/>
                        <a:pt x="79" y="4"/>
                      </a:cubicBezTo>
                      <a:close/>
                      <a:moveTo>
                        <a:pt x="63" y="1"/>
                      </a:moveTo>
                      <a:cubicBezTo>
                        <a:pt x="63" y="2"/>
                        <a:pt x="63" y="2"/>
                        <a:pt x="63" y="2"/>
                      </a:cubicBezTo>
                      <a:cubicBezTo>
                        <a:pt x="62" y="2"/>
                        <a:pt x="63" y="1"/>
                        <a:pt x="62" y="1"/>
                      </a:cubicBezTo>
                      <a:cubicBezTo>
                        <a:pt x="62" y="1"/>
                        <a:pt x="62" y="1"/>
                        <a:pt x="63" y="1"/>
                      </a:cubicBezTo>
                      <a:close/>
                      <a:moveTo>
                        <a:pt x="65" y="0"/>
                      </a:moveTo>
                      <a:cubicBezTo>
                        <a:pt x="65" y="0"/>
                        <a:pt x="65" y="1"/>
                        <a:pt x="65" y="1"/>
                      </a:cubicBezTo>
                      <a:cubicBezTo>
                        <a:pt x="64" y="1"/>
                        <a:pt x="65" y="0"/>
                        <a:pt x="65" y="0"/>
                      </a:cubicBezTo>
                      <a:close/>
                      <a:moveTo>
                        <a:pt x="30" y="93"/>
                      </a:moveTo>
                      <a:cubicBezTo>
                        <a:pt x="30" y="93"/>
                        <a:pt x="30" y="93"/>
                        <a:pt x="30" y="93"/>
                      </a:cubicBezTo>
                      <a:cubicBezTo>
                        <a:pt x="30" y="93"/>
                        <a:pt x="30" y="93"/>
                        <a:pt x="30" y="93"/>
                      </a:cubicBezTo>
                      <a:close/>
                      <a:moveTo>
                        <a:pt x="3" y="107"/>
                      </a:moveTo>
                      <a:cubicBezTo>
                        <a:pt x="4" y="107"/>
                        <a:pt x="4" y="107"/>
                        <a:pt x="4" y="106"/>
                      </a:cubicBezTo>
                      <a:cubicBezTo>
                        <a:pt x="4" y="106"/>
                        <a:pt x="4" y="106"/>
                        <a:pt x="5" y="106"/>
                      </a:cubicBezTo>
                      <a:cubicBezTo>
                        <a:pt x="5" y="106"/>
                        <a:pt x="5" y="106"/>
                        <a:pt x="5" y="106"/>
                      </a:cubicBezTo>
                      <a:cubicBezTo>
                        <a:pt x="5" y="105"/>
                        <a:pt x="6" y="105"/>
                        <a:pt x="6" y="104"/>
                      </a:cubicBezTo>
                      <a:cubicBezTo>
                        <a:pt x="6" y="105"/>
                        <a:pt x="6" y="105"/>
                        <a:pt x="6" y="105"/>
                      </a:cubicBezTo>
                      <a:cubicBezTo>
                        <a:pt x="7" y="105"/>
                        <a:pt x="6" y="103"/>
                        <a:pt x="7" y="103"/>
                      </a:cubicBezTo>
                      <a:cubicBezTo>
                        <a:pt x="7" y="103"/>
                        <a:pt x="7" y="103"/>
                        <a:pt x="7" y="103"/>
                      </a:cubicBezTo>
                      <a:cubicBezTo>
                        <a:pt x="7" y="103"/>
                        <a:pt x="7" y="103"/>
                        <a:pt x="7" y="103"/>
                      </a:cubicBezTo>
                      <a:cubicBezTo>
                        <a:pt x="8" y="103"/>
                        <a:pt x="7" y="104"/>
                        <a:pt x="8" y="104"/>
                      </a:cubicBezTo>
                      <a:cubicBezTo>
                        <a:pt x="8" y="103"/>
                        <a:pt x="8" y="103"/>
                        <a:pt x="8" y="102"/>
                      </a:cubicBezTo>
                      <a:cubicBezTo>
                        <a:pt x="8" y="102"/>
                        <a:pt x="8" y="102"/>
                        <a:pt x="8" y="102"/>
                      </a:cubicBezTo>
                      <a:cubicBezTo>
                        <a:pt x="8" y="102"/>
                        <a:pt x="8" y="102"/>
                        <a:pt x="8" y="102"/>
                      </a:cubicBezTo>
                      <a:cubicBezTo>
                        <a:pt x="9" y="103"/>
                        <a:pt x="9" y="102"/>
                        <a:pt x="9" y="103"/>
                      </a:cubicBezTo>
                      <a:cubicBezTo>
                        <a:pt x="10" y="103"/>
                        <a:pt x="8" y="102"/>
                        <a:pt x="9" y="102"/>
                      </a:cubicBezTo>
                      <a:cubicBezTo>
                        <a:pt x="9" y="102"/>
                        <a:pt x="9" y="102"/>
                        <a:pt x="9" y="102"/>
                      </a:cubicBezTo>
                      <a:cubicBezTo>
                        <a:pt x="10" y="102"/>
                        <a:pt x="9" y="102"/>
                        <a:pt x="10" y="102"/>
                      </a:cubicBezTo>
                      <a:cubicBezTo>
                        <a:pt x="10" y="102"/>
                        <a:pt x="10" y="102"/>
                        <a:pt x="10" y="101"/>
                      </a:cubicBezTo>
                      <a:cubicBezTo>
                        <a:pt x="10" y="101"/>
                        <a:pt x="10" y="101"/>
                        <a:pt x="10" y="101"/>
                      </a:cubicBezTo>
                      <a:cubicBezTo>
                        <a:pt x="10" y="102"/>
                        <a:pt x="10" y="102"/>
                        <a:pt x="11" y="102"/>
                      </a:cubicBezTo>
                      <a:cubicBezTo>
                        <a:pt x="11" y="102"/>
                        <a:pt x="11" y="102"/>
                        <a:pt x="11" y="102"/>
                      </a:cubicBezTo>
                      <a:cubicBezTo>
                        <a:pt x="11" y="102"/>
                        <a:pt x="12" y="101"/>
                        <a:pt x="12" y="101"/>
                      </a:cubicBezTo>
                      <a:cubicBezTo>
                        <a:pt x="12" y="101"/>
                        <a:pt x="12" y="101"/>
                        <a:pt x="12" y="101"/>
                      </a:cubicBezTo>
                      <a:cubicBezTo>
                        <a:pt x="12" y="101"/>
                        <a:pt x="13" y="101"/>
                        <a:pt x="12" y="101"/>
                      </a:cubicBezTo>
                      <a:cubicBezTo>
                        <a:pt x="13" y="100"/>
                        <a:pt x="13" y="100"/>
                        <a:pt x="13" y="100"/>
                      </a:cubicBezTo>
                      <a:cubicBezTo>
                        <a:pt x="13" y="99"/>
                        <a:pt x="14" y="100"/>
                        <a:pt x="14" y="100"/>
                      </a:cubicBezTo>
                      <a:cubicBezTo>
                        <a:pt x="14" y="99"/>
                        <a:pt x="13" y="99"/>
                        <a:pt x="14" y="99"/>
                      </a:cubicBezTo>
                      <a:cubicBezTo>
                        <a:pt x="14" y="99"/>
                        <a:pt x="14" y="99"/>
                        <a:pt x="14" y="99"/>
                      </a:cubicBezTo>
                      <a:cubicBezTo>
                        <a:pt x="14" y="99"/>
                        <a:pt x="14" y="99"/>
                        <a:pt x="15" y="99"/>
                      </a:cubicBezTo>
                      <a:cubicBezTo>
                        <a:pt x="15" y="99"/>
                        <a:pt x="15" y="99"/>
                        <a:pt x="15" y="99"/>
                      </a:cubicBezTo>
                      <a:cubicBezTo>
                        <a:pt x="15" y="99"/>
                        <a:pt x="15" y="99"/>
                        <a:pt x="15" y="98"/>
                      </a:cubicBezTo>
                      <a:cubicBezTo>
                        <a:pt x="15" y="98"/>
                        <a:pt x="15" y="99"/>
                        <a:pt x="15" y="99"/>
                      </a:cubicBezTo>
                      <a:cubicBezTo>
                        <a:pt x="15" y="99"/>
                        <a:pt x="15" y="98"/>
                        <a:pt x="15" y="98"/>
                      </a:cubicBezTo>
                      <a:cubicBezTo>
                        <a:pt x="15" y="98"/>
                        <a:pt x="15" y="98"/>
                        <a:pt x="15" y="98"/>
                      </a:cubicBezTo>
                      <a:cubicBezTo>
                        <a:pt x="15" y="98"/>
                        <a:pt x="15" y="98"/>
                        <a:pt x="15" y="98"/>
                      </a:cubicBezTo>
                      <a:cubicBezTo>
                        <a:pt x="15" y="98"/>
                        <a:pt x="15" y="98"/>
                        <a:pt x="15" y="98"/>
                      </a:cubicBezTo>
                      <a:cubicBezTo>
                        <a:pt x="16" y="98"/>
                        <a:pt x="15" y="98"/>
                        <a:pt x="15" y="98"/>
                      </a:cubicBezTo>
                      <a:cubicBezTo>
                        <a:pt x="16" y="98"/>
                        <a:pt x="16" y="98"/>
                        <a:pt x="15" y="98"/>
                      </a:cubicBezTo>
                      <a:cubicBezTo>
                        <a:pt x="17" y="98"/>
                        <a:pt x="16" y="96"/>
                        <a:pt x="17" y="97"/>
                      </a:cubicBezTo>
                      <a:cubicBezTo>
                        <a:pt x="17" y="97"/>
                        <a:pt x="17" y="97"/>
                        <a:pt x="17" y="97"/>
                      </a:cubicBezTo>
                      <a:cubicBezTo>
                        <a:pt x="17" y="97"/>
                        <a:pt x="17" y="97"/>
                        <a:pt x="17" y="97"/>
                      </a:cubicBezTo>
                      <a:cubicBezTo>
                        <a:pt x="17" y="97"/>
                        <a:pt x="17" y="97"/>
                        <a:pt x="17" y="97"/>
                      </a:cubicBezTo>
                      <a:cubicBezTo>
                        <a:pt x="17" y="97"/>
                        <a:pt x="18" y="97"/>
                        <a:pt x="18" y="96"/>
                      </a:cubicBezTo>
                      <a:cubicBezTo>
                        <a:pt x="18" y="97"/>
                        <a:pt x="18" y="96"/>
                        <a:pt x="18" y="97"/>
                      </a:cubicBezTo>
                      <a:cubicBezTo>
                        <a:pt x="18" y="97"/>
                        <a:pt x="18" y="96"/>
                        <a:pt x="18" y="96"/>
                      </a:cubicBezTo>
                      <a:cubicBezTo>
                        <a:pt x="18" y="96"/>
                        <a:pt x="18" y="96"/>
                        <a:pt x="18" y="96"/>
                      </a:cubicBezTo>
                      <a:cubicBezTo>
                        <a:pt x="18" y="96"/>
                        <a:pt x="18" y="96"/>
                        <a:pt x="18" y="96"/>
                      </a:cubicBezTo>
                      <a:cubicBezTo>
                        <a:pt x="18" y="96"/>
                        <a:pt x="18" y="96"/>
                        <a:pt x="17" y="95"/>
                      </a:cubicBezTo>
                      <a:cubicBezTo>
                        <a:pt x="18" y="95"/>
                        <a:pt x="18" y="95"/>
                        <a:pt x="18" y="95"/>
                      </a:cubicBezTo>
                      <a:cubicBezTo>
                        <a:pt x="18" y="95"/>
                        <a:pt x="18" y="95"/>
                        <a:pt x="18" y="96"/>
                      </a:cubicBezTo>
                      <a:cubicBezTo>
                        <a:pt x="19" y="96"/>
                        <a:pt x="18" y="96"/>
                        <a:pt x="18" y="96"/>
                      </a:cubicBezTo>
                      <a:cubicBezTo>
                        <a:pt x="19" y="96"/>
                        <a:pt x="19" y="96"/>
                        <a:pt x="19" y="96"/>
                      </a:cubicBezTo>
                      <a:cubicBezTo>
                        <a:pt x="19" y="95"/>
                        <a:pt x="19" y="95"/>
                        <a:pt x="19" y="95"/>
                      </a:cubicBezTo>
                      <a:cubicBezTo>
                        <a:pt x="19" y="95"/>
                        <a:pt x="19" y="95"/>
                        <a:pt x="19" y="95"/>
                      </a:cubicBezTo>
                      <a:cubicBezTo>
                        <a:pt x="20" y="95"/>
                        <a:pt x="19" y="95"/>
                        <a:pt x="20" y="95"/>
                      </a:cubicBezTo>
                      <a:cubicBezTo>
                        <a:pt x="19" y="95"/>
                        <a:pt x="20" y="94"/>
                        <a:pt x="20" y="94"/>
                      </a:cubicBezTo>
                      <a:cubicBezTo>
                        <a:pt x="20" y="94"/>
                        <a:pt x="20" y="94"/>
                        <a:pt x="20" y="94"/>
                      </a:cubicBezTo>
                      <a:cubicBezTo>
                        <a:pt x="20" y="94"/>
                        <a:pt x="20" y="94"/>
                        <a:pt x="20" y="94"/>
                      </a:cubicBezTo>
                      <a:cubicBezTo>
                        <a:pt x="20" y="94"/>
                        <a:pt x="20" y="94"/>
                        <a:pt x="21" y="94"/>
                      </a:cubicBezTo>
                      <a:cubicBezTo>
                        <a:pt x="20" y="94"/>
                        <a:pt x="20" y="96"/>
                        <a:pt x="19" y="96"/>
                      </a:cubicBezTo>
                      <a:cubicBezTo>
                        <a:pt x="19" y="96"/>
                        <a:pt x="19" y="96"/>
                        <a:pt x="19" y="96"/>
                      </a:cubicBezTo>
                      <a:cubicBezTo>
                        <a:pt x="19" y="96"/>
                        <a:pt x="19" y="96"/>
                        <a:pt x="19" y="96"/>
                      </a:cubicBezTo>
                      <a:cubicBezTo>
                        <a:pt x="19" y="96"/>
                        <a:pt x="19" y="96"/>
                        <a:pt x="19" y="96"/>
                      </a:cubicBezTo>
                      <a:cubicBezTo>
                        <a:pt x="19" y="96"/>
                        <a:pt x="20" y="96"/>
                        <a:pt x="20" y="96"/>
                      </a:cubicBezTo>
                      <a:cubicBezTo>
                        <a:pt x="20" y="96"/>
                        <a:pt x="20" y="96"/>
                        <a:pt x="20" y="96"/>
                      </a:cubicBezTo>
                      <a:cubicBezTo>
                        <a:pt x="20" y="96"/>
                        <a:pt x="20" y="96"/>
                        <a:pt x="20" y="95"/>
                      </a:cubicBezTo>
                      <a:cubicBezTo>
                        <a:pt x="20" y="95"/>
                        <a:pt x="20" y="96"/>
                        <a:pt x="20" y="96"/>
                      </a:cubicBezTo>
                      <a:cubicBezTo>
                        <a:pt x="20" y="96"/>
                        <a:pt x="20" y="95"/>
                        <a:pt x="20" y="95"/>
                      </a:cubicBezTo>
                      <a:cubicBezTo>
                        <a:pt x="20" y="95"/>
                        <a:pt x="20" y="95"/>
                        <a:pt x="20" y="95"/>
                      </a:cubicBezTo>
                      <a:cubicBezTo>
                        <a:pt x="20" y="95"/>
                        <a:pt x="21" y="95"/>
                        <a:pt x="21" y="94"/>
                      </a:cubicBezTo>
                      <a:cubicBezTo>
                        <a:pt x="21" y="95"/>
                        <a:pt x="21" y="95"/>
                        <a:pt x="21" y="95"/>
                      </a:cubicBezTo>
                      <a:cubicBezTo>
                        <a:pt x="21" y="94"/>
                        <a:pt x="22" y="94"/>
                        <a:pt x="21" y="94"/>
                      </a:cubicBezTo>
                      <a:cubicBezTo>
                        <a:pt x="21" y="94"/>
                        <a:pt x="22" y="94"/>
                        <a:pt x="22" y="94"/>
                      </a:cubicBezTo>
                      <a:cubicBezTo>
                        <a:pt x="22" y="94"/>
                        <a:pt x="22" y="94"/>
                        <a:pt x="22" y="94"/>
                      </a:cubicBezTo>
                      <a:cubicBezTo>
                        <a:pt x="22" y="94"/>
                        <a:pt x="22" y="94"/>
                        <a:pt x="22" y="94"/>
                      </a:cubicBezTo>
                      <a:cubicBezTo>
                        <a:pt x="22" y="94"/>
                        <a:pt x="22" y="94"/>
                        <a:pt x="21" y="94"/>
                      </a:cubicBezTo>
                      <a:cubicBezTo>
                        <a:pt x="21" y="94"/>
                        <a:pt x="21" y="94"/>
                        <a:pt x="22" y="94"/>
                      </a:cubicBezTo>
                      <a:cubicBezTo>
                        <a:pt x="21" y="94"/>
                        <a:pt x="22" y="94"/>
                        <a:pt x="22" y="93"/>
                      </a:cubicBezTo>
                      <a:cubicBezTo>
                        <a:pt x="22" y="93"/>
                        <a:pt x="22" y="93"/>
                        <a:pt x="22" y="93"/>
                      </a:cubicBezTo>
                      <a:cubicBezTo>
                        <a:pt x="22" y="93"/>
                        <a:pt x="22" y="93"/>
                        <a:pt x="22" y="94"/>
                      </a:cubicBezTo>
                      <a:cubicBezTo>
                        <a:pt x="22" y="93"/>
                        <a:pt x="22" y="93"/>
                        <a:pt x="22" y="93"/>
                      </a:cubicBezTo>
                      <a:cubicBezTo>
                        <a:pt x="22" y="93"/>
                        <a:pt x="23" y="93"/>
                        <a:pt x="22" y="93"/>
                      </a:cubicBezTo>
                      <a:cubicBezTo>
                        <a:pt x="22" y="93"/>
                        <a:pt x="22" y="93"/>
                        <a:pt x="22" y="93"/>
                      </a:cubicBezTo>
                      <a:cubicBezTo>
                        <a:pt x="21" y="92"/>
                        <a:pt x="21" y="94"/>
                        <a:pt x="20" y="93"/>
                      </a:cubicBezTo>
                      <a:cubicBezTo>
                        <a:pt x="21" y="93"/>
                        <a:pt x="21" y="92"/>
                        <a:pt x="22" y="91"/>
                      </a:cubicBezTo>
                      <a:cubicBezTo>
                        <a:pt x="22" y="92"/>
                        <a:pt x="22" y="92"/>
                        <a:pt x="22" y="92"/>
                      </a:cubicBezTo>
                      <a:cubicBezTo>
                        <a:pt x="22" y="91"/>
                        <a:pt x="22" y="91"/>
                        <a:pt x="22" y="91"/>
                      </a:cubicBezTo>
                      <a:cubicBezTo>
                        <a:pt x="22" y="91"/>
                        <a:pt x="22" y="91"/>
                        <a:pt x="23" y="91"/>
                      </a:cubicBezTo>
                      <a:cubicBezTo>
                        <a:pt x="22" y="91"/>
                        <a:pt x="22" y="91"/>
                        <a:pt x="22" y="91"/>
                      </a:cubicBezTo>
                      <a:cubicBezTo>
                        <a:pt x="22" y="91"/>
                        <a:pt x="22" y="91"/>
                        <a:pt x="22" y="91"/>
                      </a:cubicBezTo>
                      <a:cubicBezTo>
                        <a:pt x="22" y="91"/>
                        <a:pt x="22" y="91"/>
                        <a:pt x="23" y="91"/>
                      </a:cubicBezTo>
                      <a:cubicBezTo>
                        <a:pt x="23" y="91"/>
                        <a:pt x="23" y="91"/>
                        <a:pt x="23" y="91"/>
                      </a:cubicBezTo>
                      <a:cubicBezTo>
                        <a:pt x="23" y="91"/>
                        <a:pt x="22" y="91"/>
                        <a:pt x="22" y="90"/>
                      </a:cubicBezTo>
                      <a:cubicBezTo>
                        <a:pt x="23" y="90"/>
                        <a:pt x="23" y="91"/>
                        <a:pt x="23" y="91"/>
                      </a:cubicBezTo>
                      <a:cubicBezTo>
                        <a:pt x="23" y="90"/>
                        <a:pt x="23" y="90"/>
                        <a:pt x="23" y="90"/>
                      </a:cubicBezTo>
                      <a:cubicBezTo>
                        <a:pt x="23" y="90"/>
                        <a:pt x="23" y="90"/>
                        <a:pt x="23" y="90"/>
                      </a:cubicBezTo>
                      <a:cubicBezTo>
                        <a:pt x="23" y="90"/>
                        <a:pt x="23" y="90"/>
                        <a:pt x="23" y="90"/>
                      </a:cubicBezTo>
                      <a:cubicBezTo>
                        <a:pt x="23" y="90"/>
                        <a:pt x="23" y="90"/>
                        <a:pt x="23" y="90"/>
                      </a:cubicBezTo>
                      <a:cubicBezTo>
                        <a:pt x="23" y="90"/>
                        <a:pt x="23" y="90"/>
                        <a:pt x="24" y="90"/>
                      </a:cubicBezTo>
                      <a:cubicBezTo>
                        <a:pt x="24" y="90"/>
                        <a:pt x="23" y="90"/>
                        <a:pt x="23" y="90"/>
                      </a:cubicBezTo>
                      <a:cubicBezTo>
                        <a:pt x="24" y="90"/>
                        <a:pt x="24" y="90"/>
                        <a:pt x="24" y="90"/>
                      </a:cubicBezTo>
                      <a:cubicBezTo>
                        <a:pt x="23" y="90"/>
                        <a:pt x="24" y="91"/>
                        <a:pt x="23" y="91"/>
                      </a:cubicBezTo>
                      <a:cubicBezTo>
                        <a:pt x="23" y="91"/>
                        <a:pt x="24" y="91"/>
                        <a:pt x="24" y="91"/>
                      </a:cubicBezTo>
                      <a:cubicBezTo>
                        <a:pt x="24" y="91"/>
                        <a:pt x="24" y="90"/>
                        <a:pt x="24" y="91"/>
                      </a:cubicBezTo>
                      <a:cubicBezTo>
                        <a:pt x="24" y="90"/>
                        <a:pt x="24" y="90"/>
                        <a:pt x="24" y="90"/>
                      </a:cubicBezTo>
                      <a:cubicBezTo>
                        <a:pt x="24" y="90"/>
                        <a:pt x="25" y="90"/>
                        <a:pt x="24" y="90"/>
                      </a:cubicBezTo>
                      <a:cubicBezTo>
                        <a:pt x="25" y="90"/>
                        <a:pt x="25" y="90"/>
                        <a:pt x="25" y="89"/>
                      </a:cubicBezTo>
                      <a:cubicBezTo>
                        <a:pt x="25" y="89"/>
                        <a:pt x="25" y="89"/>
                        <a:pt x="25" y="89"/>
                      </a:cubicBezTo>
                      <a:cubicBezTo>
                        <a:pt x="25" y="89"/>
                        <a:pt x="25" y="89"/>
                        <a:pt x="25" y="89"/>
                      </a:cubicBezTo>
                      <a:cubicBezTo>
                        <a:pt x="25" y="89"/>
                        <a:pt x="25" y="89"/>
                        <a:pt x="25" y="89"/>
                      </a:cubicBezTo>
                      <a:cubicBezTo>
                        <a:pt x="25" y="88"/>
                        <a:pt x="26" y="88"/>
                        <a:pt x="26" y="88"/>
                      </a:cubicBezTo>
                      <a:cubicBezTo>
                        <a:pt x="26" y="88"/>
                        <a:pt x="26" y="88"/>
                        <a:pt x="26" y="88"/>
                      </a:cubicBezTo>
                      <a:cubicBezTo>
                        <a:pt x="26" y="88"/>
                        <a:pt x="27" y="88"/>
                        <a:pt x="26" y="88"/>
                      </a:cubicBezTo>
                      <a:cubicBezTo>
                        <a:pt x="26" y="88"/>
                        <a:pt x="26" y="87"/>
                        <a:pt x="27" y="88"/>
                      </a:cubicBezTo>
                      <a:cubicBezTo>
                        <a:pt x="27" y="87"/>
                        <a:pt x="27" y="86"/>
                        <a:pt x="27" y="86"/>
                      </a:cubicBezTo>
                      <a:cubicBezTo>
                        <a:pt x="27" y="86"/>
                        <a:pt x="27" y="86"/>
                        <a:pt x="27" y="86"/>
                      </a:cubicBezTo>
                      <a:cubicBezTo>
                        <a:pt x="27" y="86"/>
                        <a:pt x="27" y="85"/>
                        <a:pt x="27" y="85"/>
                      </a:cubicBezTo>
                      <a:cubicBezTo>
                        <a:pt x="28" y="85"/>
                        <a:pt x="27" y="85"/>
                        <a:pt x="27" y="85"/>
                      </a:cubicBezTo>
                      <a:cubicBezTo>
                        <a:pt x="28" y="85"/>
                        <a:pt x="29" y="84"/>
                        <a:pt x="29" y="84"/>
                      </a:cubicBezTo>
                      <a:cubicBezTo>
                        <a:pt x="29" y="84"/>
                        <a:pt x="29" y="84"/>
                        <a:pt x="29" y="84"/>
                      </a:cubicBezTo>
                      <a:cubicBezTo>
                        <a:pt x="30" y="84"/>
                        <a:pt x="29" y="84"/>
                        <a:pt x="29" y="83"/>
                      </a:cubicBezTo>
                      <a:cubicBezTo>
                        <a:pt x="30" y="84"/>
                        <a:pt x="29" y="84"/>
                        <a:pt x="30" y="85"/>
                      </a:cubicBezTo>
                      <a:cubicBezTo>
                        <a:pt x="29" y="85"/>
                        <a:pt x="29" y="85"/>
                        <a:pt x="29" y="85"/>
                      </a:cubicBezTo>
                      <a:cubicBezTo>
                        <a:pt x="29" y="85"/>
                        <a:pt x="29" y="85"/>
                        <a:pt x="29" y="85"/>
                      </a:cubicBezTo>
                      <a:cubicBezTo>
                        <a:pt x="28" y="86"/>
                        <a:pt x="28" y="87"/>
                        <a:pt x="27" y="88"/>
                      </a:cubicBezTo>
                      <a:cubicBezTo>
                        <a:pt x="27" y="88"/>
                        <a:pt x="26" y="88"/>
                        <a:pt x="26" y="88"/>
                      </a:cubicBezTo>
                      <a:cubicBezTo>
                        <a:pt x="26" y="88"/>
                        <a:pt x="27" y="88"/>
                        <a:pt x="27" y="88"/>
                      </a:cubicBezTo>
                      <a:cubicBezTo>
                        <a:pt x="26" y="88"/>
                        <a:pt x="26" y="88"/>
                        <a:pt x="26" y="88"/>
                      </a:cubicBezTo>
                      <a:cubicBezTo>
                        <a:pt x="26" y="88"/>
                        <a:pt x="26" y="89"/>
                        <a:pt x="26" y="89"/>
                      </a:cubicBezTo>
                      <a:cubicBezTo>
                        <a:pt x="26" y="89"/>
                        <a:pt x="26" y="89"/>
                        <a:pt x="26" y="89"/>
                      </a:cubicBezTo>
                      <a:cubicBezTo>
                        <a:pt x="26" y="88"/>
                        <a:pt x="26" y="89"/>
                        <a:pt x="26" y="89"/>
                      </a:cubicBezTo>
                      <a:cubicBezTo>
                        <a:pt x="26" y="89"/>
                        <a:pt x="26" y="89"/>
                        <a:pt x="26" y="89"/>
                      </a:cubicBezTo>
                      <a:cubicBezTo>
                        <a:pt x="26" y="89"/>
                        <a:pt x="26" y="89"/>
                        <a:pt x="25" y="89"/>
                      </a:cubicBezTo>
                      <a:cubicBezTo>
                        <a:pt x="25" y="89"/>
                        <a:pt x="25" y="89"/>
                        <a:pt x="25" y="89"/>
                      </a:cubicBezTo>
                      <a:cubicBezTo>
                        <a:pt x="26" y="90"/>
                        <a:pt x="26" y="89"/>
                        <a:pt x="26" y="89"/>
                      </a:cubicBezTo>
                      <a:cubicBezTo>
                        <a:pt x="26" y="90"/>
                        <a:pt x="25" y="90"/>
                        <a:pt x="26" y="90"/>
                      </a:cubicBezTo>
                      <a:cubicBezTo>
                        <a:pt x="25" y="90"/>
                        <a:pt x="25" y="90"/>
                        <a:pt x="25" y="90"/>
                      </a:cubicBezTo>
                      <a:cubicBezTo>
                        <a:pt x="25" y="90"/>
                        <a:pt x="25" y="90"/>
                        <a:pt x="25" y="90"/>
                      </a:cubicBezTo>
                      <a:cubicBezTo>
                        <a:pt x="25" y="91"/>
                        <a:pt x="25" y="90"/>
                        <a:pt x="26" y="91"/>
                      </a:cubicBezTo>
                      <a:cubicBezTo>
                        <a:pt x="25" y="91"/>
                        <a:pt x="25" y="91"/>
                        <a:pt x="25" y="91"/>
                      </a:cubicBezTo>
                      <a:cubicBezTo>
                        <a:pt x="25" y="91"/>
                        <a:pt x="25" y="91"/>
                        <a:pt x="25" y="90"/>
                      </a:cubicBezTo>
                      <a:cubicBezTo>
                        <a:pt x="25" y="91"/>
                        <a:pt x="25" y="91"/>
                        <a:pt x="25" y="91"/>
                      </a:cubicBezTo>
                      <a:cubicBezTo>
                        <a:pt x="25" y="91"/>
                        <a:pt x="25" y="91"/>
                        <a:pt x="25" y="91"/>
                      </a:cubicBezTo>
                      <a:cubicBezTo>
                        <a:pt x="25" y="91"/>
                        <a:pt x="26" y="91"/>
                        <a:pt x="26" y="91"/>
                      </a:cubicBezTo>
                      <a:cubicBezTo>
                        <a:pt x="26" y="91"/>
                        <a:pt x="26" y="91"/>
                        <a:pt x="26" y="90"/>
                      </a:cubicBezTo>
                      <a:cubicBezTo>
                        <a:pt x="26" y="90"/>
                        <a:pt x="26" y="90"/>
                        <a:pt x="26" y="90"/>
                      </a:cubicBezTo>
                      <a:cubicBezTo>
                        <a:pt x="26" y="90"/>
                        <a:pt x="26" y="90"/>
                        <a:pt x="26" y="90"/>
                      </a:cubicBezTo>
                      <a:cubicBezTo>
                        <a:pt x="26" y="90"/>
                        <a:pt x="26" y="90"/>
                        <a:pt x="26" y="90"/>
                      </a:cubicBezTo>
                      <a:cubicBezTo>
                        <a:pt x="26" y="90"/>
                        <a:pt x="26" y="90"/>
                        <a:pt x="26" y="90"/>
                      </a:cubicBezTo>
                      <a:cubicBezTo>
                        <a:pt x="26" y="90"/>
                        <a:pt x="26" y="90"/>
                        <a:pt x="27" y="90"/>
                      </a:cubicBezTo>
                      <a:cubicBezTo>
                        <a:pt x="27" y="90"/>
                        <a:pt x="26" y="89"/>
                        <a:pt x="26" y="89"/>
                      </a:cubicBezTo>
                      <a:cubicBezTo>
                        <a:pt x="27" y="89"/>
                        <a:pt x="27" y="90"/>
                        <a:pt x="27" y="90"/>
                      </a:cubicBezTo>
                      <a:cubicBezTo>
                        <a:pt x="27" y="90"/>
                        <a:pt x="27" y="89"/>
                        <a:pt x="26" y="89"/>
                      </a:cubicBezTo>
                      <a:cubicBezTo>
                        <a:pt x="27" y="89"/>
                        <a:pt x="26" y="89"/>
                        <a:pt x="27" y="89"/>
                      </a:cubicBezTo>
                      <a:cubicBezTo>
                        <a:pt x="27" y="89"/>
                        <a:pt x="27" y="89"/>
                        <a:pt x="27" y="89"/>
                      </a:cubicBezTo>
                      <a:cubicBezTo>
                        <a:pt x="27" y="89"/>
                        <a:pt x="27" y="89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ubicBezTo>
                        <a:pt x="27" y="89"/>
                        <a:pt x="27" y="89"/>
                        <a:pt x="27" y="89"/>
                      </a:cubicBezTo>
                      <a:cubicBezTo>
                        <a:pt x="27" y="89"/>
                        <a:pt x="28" y="89"/>
                        <a:pt x="28" y="89"/>
                      </a:cubicBezTo>
                      <a:cubicBezTo>
                        <a:pt x="28" y="89"/>
                        <a:pt x="28" y="89"/>
                        <a:pt x="29" y="89"/>
                      </a:cubicBezTo>
                      <a:cubicBezTo>
                        <a:pt x="29" y="89"/>
                        <a:pt x="29" y="89"/>
                        <a:pt x="29" y="89"/>
                      </a:cubicBezTo>
                      <a:cubicBezTo>
                        <a:pt x="29" y="89"/>
                        <a:pt x="29" y="89"/>
                        <a:pt x="29" y="89"/>
                      </a:cubicBezTo>
                      <a:cubicBezTo>
                        <a:pt x="29" y="89"/>
                        <a:pt x="29" y="90"/>
                        <a:pt x="29" y="89"/>
                      </a:cubicBezTo>
                      <a:cubicBezTo>
                        <a:pt x="28" y="90"/>
                        <a:pt x="28" y="91"/>
                        <a:pt x="28" y="91"/>
                      </a:cubicBezTo>
                      <a:cubicBezTo>
                        <a:pt x="27" y="91"/>
                        <a:pt x="28" y="91"/>
                        <a:pt x="28" y="91"/>
                      </a:cubicBezTo>
                      <a:cubicBezTo>
                        <a:pt x="27" y="90"/>
                        <a:pt x="27" y="91"/>
                        <a:pt x="27" y="91"/>
                      </a:cubicBezTo>
                      <a:cubicBezTo>
                        <a:pt x="28" y="91"/>
                        <a:pt x="27" y="92"/>
                        <a:pt x="27" y="92"/>
                      </a:cubicBezTo>
                      <a:cubicBezTo>
                        <a:pt x="27" y="92"/>
                        <a:pt x="27" y="92"/>
                        <a:pt x="27" y="92"/>
                      </a:cubicBezTo>
                      <a:cubicBezTo>
                        <a:pt x="27" y="92"/>
                        <a:pt x="27" y="92"/>
                        <a:pt x="27" y="92"/>
                      </a:cubicBezTo>
                      <a:cubicBezTo>
                        <a:pt x="27" y="92"/>
                        <a:pt x="27" y="92"/>
                        <a:pt x="26" y="92"/>
                      </a:cubicBezTo>
                      <a:cubicBezTo>
                        <a:pt x="26" y="92"/>
                        <a:pt x="26" y="93"/>
                        <a:pt x="26" y="93"/>
                      </a:cubicBezTo>
                      <a:cubicBezTo>
                        <a:pt x="25" y="92"/>
                        <a:pt x="26" y="92"/>
                        <a:pt x="26" y="92"/>
                      </a:cubicBezTo>
                      <a:cubicBezTo>
                        <a:pt x="26" y="91"/>
                        <a:pt x="27" y="91"/>
                        <a:pt x="27" y="91"/>
                      </a:cubicBezTo>
                      <a:cubicBezTo>
                        <a:pt x="26" y="91"/>
                        <a:pt x="26" y="91"/>
                        <a:pt x="26" y="92"/>
                      </a:cubicBezTo>
                      <a:cubicBezTo>
                        <a:pt x="25" y="92"/>
                        <a:pt x="25" y="91"/>
                        <a:pt x="25" y="91"/>
                      </a:cubicBezTo>
                      <a:cubicBezTo>
                        <a:pt x="25" y="91"/>
                        <a:pt x="25" y="91"/>
                        <a:pt x="25" y="91"/>
                      </a:cubicBezTo>
                      <a:cubicBezTo>
                        <a:pt x="25" y="91"/>
                        <a:pt x="25" y="91"/>
                        <a:pt x="25" y="91"/>
                      </a:cubicBezTo>
                      <a:cubicBezTo>
                        <a:pt x="25" y="91"/>
                        <a:pt x="25" y="91"/>
                        <a:pt x="25" y="92"/>
                      </a:cubicBezTo>
                      <a:cubicBezTo>
                        <a:pt x="25" y="92"/>
                        <a:pt x="25" y="92"/>
                        <a:pt x="25" y="92"/>
                      </a:cubicBezTo>
                      <a:cubicBezTo>
                        <a:pt x="24" y="92"/>
                        <a:pt x="24" y="92"/>
                        <a:pt x="24" y="92"/>
                      </a:cubicBezTo>
                      <a:cubicBezTo>
                        <a:pt x="25" y="92"/>
                        <a:pt x="24" y="92"/>
                        <a:pt x="24" y="92"/>
                      </a:cubicBezTo>
                      <a:cubicBezTo>
                        <a:pt x="24" y="92"/>
                        <a:pt x="24" y="92"/>
                        <a:pt x="24" y="92"/>
                      </a:cubicBezTo>
                      <a:cubicBezTo>
                        <a:pt x="24" y="92"/>
                        <a:pt x="24" y="92"/>
                        <a:pt x="24" y="92"/>
                      </a:cubicBezTo>
                      <a:cubicBezTo>
                        <a:pt x="25" y="92"/>
                        <a:pt x="24" y="93"/>
                        <a:pt x="24" y="93"/>
                      </a:cubicBezTo>
                      <a:cubicBezTo>
                        <a:pt x="24" y="93"/>
                        <a:pt x="24" y="93"/>
                        <a:pt x="24" y="93"/>
                      </a:cubicBezTo>
                      <a:cubicBezTo>
                        <a:pt x="24" y="93"/>
                        <a:pt x="24" y="93"/>
                        <a:pt x="25" y="93"/>
                      </a:cubicBezTo>
                      <a:cubicBezTo>
                        <a:pt x="25" y="93"/>
                        <a:pt x="24" y="94"/>
                        <a:pt x="24" y="93"/>
                      </a:cubicBezTo>
                      <a:cubicBezTo>
                        <a:pt x="23" y="94"/>
                        <a:pt x="23" y="95"/>
                        <a:pt x="23" y="95"/>
                      </a:cubicBezTo>
                      <a:cubicBezTo>
                        <a:pt x="22" y="95"/>
                        <a:pt x="23" y="95"/>
                        <a:pt x="23" y="95"/>
                      </a:cubicBezTo>
                      <a:cubicBezTo>
                        <a:pt x="22" y="94"/>
                        <a:pt x="23" y="95"/>
                        <a:pt x="22" y="95"/>
                      </a:cubicBezTo>
                      <a:cubicBezTo>
                        <a:pt x="22" y="95"/>
                        <a:pt x="22" y="95"/>
                        <a:pt x="22" y="95"/>
                      </a:cubicBezTo>
                      <a:cubicBezTo>
                        <a:pt x="23" y="96"/>
                        <a:pt x="22" y="96"/>
                        <a:pt x="22" y="96"/>
                      </a:cubicBezTo>
                      <a:cubicBezTo>
                        <a:pt x="22" y="96"/>
                        <a:pt x="22" y="95"/>
                        <a:pt x="22" y="95"/>
                      </a:cubicBezTo>
                      <a:cubicBezTo>
                        <a:pt x="22" y="95"/>
                        <a:pt x="21" y="96"/>
                        <a:pt x="22" y="96"/>
                      </a:cubicBezTo>
                      <a:cubicBezTo>
                        <a:pt x="22" y="96"/>
                        <a:pt x="21" y="96"/>
                        <a:pt x="21" y="97"/>
                      </a:cubicBezTo>
                      <a:cubicBezTo>
                        <a:pt x="21" y="97"/>
                        <a:pt x="21" y="97"/>
                        <a:pt x="21" y="97"/>
                      </a:cubicBezTo>
                      <a:cubicBezTo>
                        <a:pt x="21" y="97"/>
                        <a:pt x="21" y="97"/>
                        <a:pt x="21" y="97"/>
                      </a:cubicBezTo>
                      <a:cubicBezTo>
                        <a:pt x="21" y="97"/>
                        <a:pt x="21" y="97"/>
                        <a:pt x="21" y="97"/>
                      </a:cubicBezTo>
                      <a:cubicBezTo>
                        <a:pt x="21" y="97"/>
                        <a:pt x="21" y="97"/>
                        <a:pt x="21" y="97"/>
                      </a:cubicBezTo>
                      <a:cubicBezTo>
                        <a:pt x="21" y="97"/>
                        <a:pt x="21" y="98"/>
                        <a:pt x="21" y="97"/>
                      </a:cubicBezTo>
                      <a:cubicBezTo>
                        <a:pt x="22" y="98"/>
                        <a:pt x="21" y="98"/>
                        <a:pt x="21" y="98"/>
                      </a:cubicBezTo>
                      <a:cubicBezTo>
                        <a:pt x="21" y="98"/>
                        <a:pt x="20" y="98"/>
                        <a:pt x="21" y="98"/>
                      </a:cubicBezTo>
                      <a:cubicBezTo>
                        <a:pt x="21" y="98"/>
                        <a:pt x="20" y="97"/>
                        <a:pt x="21" y="97"/>
                      </a:cubicBezTo>
                      <a:cubicBezTo>
                        <a:pt x="20" y="97"/>
                        <a:pt x="20" y="98"/>
                        <a:pt x="20" y="98"/>
                      </a:cubicBezTo>
                      <a:cubicBezTo>
                        <a:pt x="20" y="98"/>
                        <a:pt x="20" y="98"/>
                        <a:pt x="20" y="97"/>
                      </a:cubicBezTo>
                      <a:cubicBezTo>
                        <a:pt x="20" y="98"/>
                        <a:pt x="20" y="98"/>
                        <a:pt x="20" y="98"/>
                      </a:cubicBezTo>
                      <a:cubicBezTo>
                        <a:pt x="19" y="98"/>
                        <a:pt x="19" y="99"/>
                        <a:pt x="19" y="99"/>
                      </a:cubicBezTo>
                      <a:cubicBezTo>
                        <a:pt x="19" y="100"/>
                        <a:pt x="18" y="100"/>
                        <a:pt x="19" y="100"/>
                      </a:cubicBezTo>
                      <a:cubicBezTo>
                        <a:pt x="19" y="101"/>
                        <a:pt x="18" y="101"/>
                        <a:pt x="18" y="101"/>
                      </a:cubicBezTo>
                      <a:cubicBezTo>
                        <a:pt x="18" y="101"/>
                        <a:pt x="18" y="101"/>
                        <a:pt x="19" y="101"/>
                      </a:cubicBezTo>
                      <a:cubicBezTo>
                        <a:pt x="19" y="101"/>
                        <a:pt x="19" y="101"/>
                        <a:pt x="18" y="101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ubicBezTo>
                        <a:pt x="19" y="100"/>
                        <a:pt x="19" y="100"/>
                        <a:pt x="19" y="100"/>
                      </a:cubicBezTo>
                      <a:cubicBezTo>
                        <a:pt x="19" y="100"/>
                        <a:pt x="19" y="100"/>
                        <a:pt x="19" y="100"/>
                      </a:cubicBezTo>
                      <a:cubicBezTo>
                        <a:pt x="19" y="100"/>
                        <a:pt x="19" y="100"/>
                        <a:pt x="19" y="100"/>
                      </a:cubicBezTo>
                      <a:cubicBezTo>
                        <a:pt x="19" y="100"/>
                        <a:pt x="19" y="100"/>
                        <a:pt x="19" y="100"/>
                      </a:cubicBezTo>
                      <a:cubicBezTo>
                        <a:pt x="19" y="100"/>
                        <a:pt x="19" y="100"/>
                        <a:pt x="19" y="100"/>
                      </a:cubicBezTo>
                      <a:cubicBezTo>
                        <a:pt x="19" y="100"/>
                        <a:pt x="20" y="99"/>
                        <a:pt x="20" y="99"/>
                      </a:cubicBezTo>
                      <a:cubicBezTo>
                        <a:pt x="20" y="99"/>
                        <a:pt x="21" y="99"/>
                        <a:pt x="21" y="98"/>
                      </a:cubicBezTo>
                      <a:cubicBezTo>
                        <a:pt x="21" y="98"/>
                        <a:pt x="21" y="98"/>
                        <a:pt x="21" y="98"/>
                      </a:cubicBezTo>
                      <a:cubicBezTo>
                        <a:pt x="21" y="98"/>
                        <a:pt x="21" y="98"/>
                        <a:pt x="21" y="98"/>
                      </a:cubicBezTo>
                      <a:cubicBezTo>
                        <a:pt x="21" y="99"/>
                        <a:pt x="21" y="98"/>
                        <a:pt x="21" y="98"/>
                      </a:cubicBezTo>
                      <a:cubicBezTo>
                        <a:pt x="21" y="98"/>
                        <a:pt x="21" y="98"/>
                        <a:pt x="21" y="98"/>
                      </a:cubicBezTo>
                      <a:cubicBezTo>
                        <a:pt x="21" y="98"/>
                        <a:pt x="22" y="98"/>
                        <a:pt x="22" y="98"/>
                      </a:cubicBezTo>
                      <a:cubicBezTo>
                        <a:pt x="22" y="98"/>
                        <a:pt x="22" y="98"/>
                        <a:pt x="22" y="98"/>
                      </a:cubicBezTo>
                      <a:cubicBezTo>
                        <a:pt x="22" y="97"/>
                        <a:pt x="22" y="98"/>
                        <a:pt x="22" y="98"/>
                      </a:cubicBezTo>
                      <a:cubicBezTo>
                        <a:pt x="22" y="97"/>
                        <a:pt x="22" y="97"/>
                        <a:pt x="22" y="97"/>
                      </a:cubicBezTo>
                      <a:cubicBezTo>
                        <a:pt x="22" y="97"/>
                        <a:pt x="22" y="97"/>
                        <a:pt x="22" y="97"/>
                      </a:cubicBezTo>
                      <a:cubicBezTo>
                        <a:pt x="22" y="97"/>
                        <a:pt x="23" y="97"/>
                        <a:pt x="22" y="97"/>
                      </a:cubicBezTo>
                      <a:cubicBezTo>
                        <a:pt x="23" y="97"/>
                        <a:pt x="23" y="97"/>
                        <a:pt x="23" y="96"/>
                      </a:cubicBezTo>
                      <a:cubicBezTo>
                        <a:pt x="23" y="97"/>
                        <a:pt x="23" y="96"/>
                        <a:pt x="23" y="97"/>
                      </a:cubicBezTo>
                      <a:cubicBezTo>
                        <a:pt x="23" y="97"/>
                        <a:pt x="23" y="96"/>
                        <a:pt x="23" y="96"/>
                      </a:cubicBezTo>
                      <a:cubicBezTo>
                        <a:pt x="24" y="96"/>
                        <a:pt x="24" y="96"/>
                        <a:pt x="24" y="96"/>
                      </a:cubicBezTo>
                      <a:cubicBezTo>
                        <a:pt x="24" y="96"/>
                        <a:pt x="24" y="96"/>
                        <a:pt x="24" y="96"/>
                      </a:cubicBezTo>
                      <a:cubicBezTo>
                        <a:pt x="24" y="96"/>
                        <a:pt x="25" y="96"/>
                        <a:pt x="25" y="96"/>
                      </a:cubicBezTo>
                      <a:cubicBezTo>
                        <a:pt x="25" y="96"/>
                        <a:pt x="25" y="96"/>
                        <a:pt x="25" y="96"/>
                      </a:cubicBezTo>
                      <a:cubicBezTo>
                        <a:pt x="25" y="96"/>
                        <a:pt x="25" y="96"/>
                        <a:pt x="25" y="96"/>
                      </a:cubicBezTo>
                      <a:cubicBezTo>
                        <a:pt x="25" y="96"/>
                        <a:pt x="25" y="96"/>
                        <a:pt x="26" y="96"/>
                      </a:cubicBezTo>
                      <a:cubicBezTo>
                        <a:pt x="26" y="96"/>
                        <a:pt x="26" y="96"/>
                        <a:pt x="26" y="96"/>
                      </a:cubicBezTo>
                      <a:cubicBezTo>
                        <a:pt x="26" y="96"/>
                        <a:pt x="26" y="96"/>
                        <a:pt x="26" y="96"/>
                      </a:cubicBezTo>
                      <a:cubicBezTo>
                        <a:pt x="26" y="96"/>
                        <a:pt x="25" y="96"/>
                        <a:pt x="25" y="97"/>
                      </a:cubicBezTo>
                      <a:cubicBezTo>
                        <a:pt x="25" y="96"/>
                        <a:pt x="25" y="97"/>
                        <a:pt x="25" y="97"/>
                      </a:cubicBezTo>
                      <a:cubicBezTo>
                        <a:pt x="24" y="97"/>
                        <a:pt x="25" y="97"/>
                        <a:pt x="25" y="97"/>
                      </a:cubicBezTo>
                      <a:cubicBezTo>
                        <a:pt x="25" y="97"/>
                        <a:pt x="24" y="97"/>
                        <a:pt x="24" y="98"/>
                      </a:cubicBezTo>
                      <a:cubicBezTo>
                        <a:pt x="25" y="98"/>
                        <a:pt x="25" y="98"/>
                        <a:pt x="25" y="98"/>
                      </a:cubicBezTo>
                      <a:cubicBezTo>
                        <a:pt x="24" y="98"/>
                        <a:pt x="26" y="97"/>
                        <a:pt x="25" y="97"/>
                      </a:cubicBezTo>
                      <a:cubicBezTo>
                        <a:pt x="25" y="97"/>
                        <a:pt x="25" y="97"/>
                        <a:pt x="26" y="97"/>
                      </a:cubicBezTo>
                      <a:cubicBezTo>
                        <a:pt x="25" y="97"/>
                        <a:pt x="26" y="97"/>
                        <a:pt x="26" y="97"/>
                      </a:cubicBezTo>
                      <a:cubicBezTo>
                        <a:pt x="26" y="97"/>
                        <a:pt x="26" y="97"/>
                        <a:pt x="26" y="97"/>
                      </a:cubicBezTo>
                      <a:cubicBezTo>
                        <a:pt x="26" y="97"/>
                        <a:pt x="26" y="97"/>
                        <a:pt x="26" y="97"/>
                      </a:cubicBezTo>
                      <a:cubicBezTo>
                        <a:pt x="26" y="97"/>
                        <a:pt x="26" y="97"/>
                        <a:pt x="26" y="97"/>
                      </a:cubicBezTo>
                      <a:cubicBezTo>
                        <a:pt x="26" y="97"/>
                        <a:pt x="26" y="97"/>
                        <a:pt x="26" y="97"/>
                      </a:cubicBezTo>
                      <a:cubicBezTo>
                        <a:pt x="25" y="97"/>
                        <a:pt x="26" y="97"/>
                        <a:pt x="26" y="97"/>
                      </a:cubicBezTo>
                      <a:cubicBezTo>
                        <a:pt x="26" y="97"/>
                        <a:pt x="26" y="97"/>
                        <a:pt x="26" y="96"/>
                      </a:cubicBezTo>
                      <a:cubicBezTo>
                        <a:pt x="26" y="97"/>
                        <a:pt x="26" y="97"/>
                        <a:pt x="26" y="97"/>
                      </a:cubicBezTo>
                      <a:cubicBezTo>
                        <a:pt x="26" y="97"/>
                        <a:pt x="26" y="97"/>
                        <a:pt x="27" y="97"/>
                      </a:cubicBezTo>
                      <a:cubicBezTo>
                        <a:pt x="27" y="97"/>
                        <a:pt x="26" y="97"/>
                        <a:pt x="26" y="97"/>
                      </a:cubicBezTo>
                      <a:cubicBezTo>
                        <a:pt x="27" y="97"/>
                        <a:pt x="27" y="96"/>
                        <a:pt x="27" y="96"/>
                      </a:cubicBezTo>
                      <a:cubicBezTo>
                        <a:pt x="28" y="97"/>
                        <a:pt x="29" y="97"/>
                        <a:pt x="29" y="96"/>
                      </a:cubicBezTo>
                      <a:cubicBezTo>
                        <a:pt x="29" y="96"/>
                        <a:pt x="29" y="96"/>
                        <a:pt x="29" y="96"/>
                      </a:cubicBezTo>
                      <a:cubicBezTo>
                        <a:pt x="29" y="96"/>
                        <a:pt x="29" y="96"/>
                        <a:pt x="29" y="96"/>
                      </a:cubicBezTo>
                      <a:cubicBezTo>
                        <a:pt x="28" y="96"/>
                        <a:pt x="28" y="97"/>
                        <a:pt x="28" y="96"/>
                      </a:cubicBezTo>
                      <a:cubicBezTo>
                        <a:pt x="28" y="96"/>
                        <a:pt x="28" y="96"/>
                        <a:pt x="29" y="96"/>
                      </a:cubicBezTo>
                      <a:cubicBezTo>
                        <a:pt x="29" y="96"/>
                        <a:pt x="28" y="96"/>
                        <a:pt x="28" y="95"/>
                      </a:cubicBezTo>
                      <a:cubicBezTo>
                        <a:pt x="28" y="95"/>
                        <a:pt x="28" y="95"/>
                        <a:pt x="28" y="95"/>
                      </a:cubicBezTo>
                      <a:cubicBezTo>
                        <a:pt x="28" y="95"/>
                        <a:pt x="28" y="95"/>
                        <a:pt x="28" y="95"/>
                      </a:cubicBezTo>
                      <a:cubicBezTo>
                        <a:pt x="29" y="95"/>
                        <a:pt x="28" y="95"/>
                        <a:pt x="28" y="95"/>
                      </a:cubicBezTo>
                      <a:cubicBezTo>
                        <a:pt x="29" y="95"/>
                        <a:pt x="29" y="95"/>
                        <a:pt x="29" y="96"/>
                      </a:cubicBezTo>
                      <a:cubicBezTo>
                        <a:pt x="29" y="96"/>
                        <a:pt x="29" y="96"/>
                        <a:pt x="29" y="96"/>
                      </a:cubicBezTo>
                      <a:cubicBezTo>
                        <a:pt x="30" y="96"/>
                        <a:pt x="29" y="95"/>
                        <a:pt x="30" y="96"/>
                      </a:cubicBezTo>
                      <a:cubicBezTo>
                        <a:pt x="30" y="95"/>
                        <a:pt x="29" y="95"/>
                        <a:pt x="29" y="95"/>
                      </a:cubicBezTo>
                      <a:cubicBezTo>
                        <a:pt x="29" y="95"/>
                        <a:pt x="29" y="95"/>
                        <a:pt x="29" y="95"/>
                      </a:cubicBezTo>
                      <a:cubicBezTo>
                        <a:pt x="29" y="95"/>
                        <a:pt x="29" y="94"/>
                        <a:pt x="29" y="94"/>
                      </a:cubicBezTo>
                      <a:cubicBezTo>
                        <a:pt x="29" y="95"/>
                        <a:pt x="29" y="94"/>
                        <a:pt x="29" y="95"/>
                      </a:cubicBezTo>
                      <a:cubicBezTo>
                        <a:pt x="29" y="95"/>
                        <a:pt x="29" y="95"/>
                        <a:pt x="29" y="94"/>
                      </a:cubicBezTo>
                      <a:cubicBezTo>
                        <a:pt x="29" y="94"/>
                        <a:pt x="29" y="95"/>
                        <a:pt x="30" y="95"/>
                      </a:cubicBezTo>
                      <a:cubicBezTo>
                        <a:pt x="30" y="95"/>
                        <a:pt x="30" y="94"/>
                        <a:pt x="30" y="94"/>
                      </a:cubicBezTo>
                      <a:cubicBezTo>
                        <a:pt x="30" y="95"/>
                        <a:pt x="30" y="94"/>
                        <a:pt x="30" y="94"/>
                      </a:cubicBezTo>
                      <a:cubicBezTo>
                        <a:pt x="30" y="94"/>
                        <a:pt x="30" y="94"/>
                        <a:pt x="30" y="94"/>
                      </a:cubicBezTo>
                      <a:cubicBezTo>
                        <a:pt x="30" y="94"/>
                        <a:pt x="29" y="94"/>
                        <a:pt x="29" y="94"/>
                      </a:cubicBezTo>
                      <a:cubicBezTo>
                        <a:pt x="29" y="94"/>
                        <a:pt x="29" y="94"/>
                        <a:pt x="28" y="94"/>
                      </a:cubicBezTo>
                      <a:cubicBezTo>
                        <a:pt x="28" y="94"/>
                        <a:pt x="28" y="94"/>
                        <a:pt x="28" y="94"/>
                      </a:cubicBezTo>
                      <a:cubicBezTo>
                        <a:pt x="28" y="94"/>
                        <a:pt x="28" y="94"/>
                        <a:pt x="28" y="94"/>
                      </a:cubicBezTo>
                      <a:cubicBezTo>
                        <a:pt x="27" y="94"/>
                        <a:pt x="27" y="94"/>
                        <a:pt x="27" y="94"/>
                      </a:cubicBezTo>
                      <a:cubicBezTo>
                        <a:pt x="27" y="94"/>
                        <a:pt x="27" y="93"/>
                        <a:pt x="27" y="93"/>
                      </a:cubicBezTo>
                      <a:cubicBezTo>
                        <a:pt x="28" y="93"/>
                        <a:pt x="27" y="93"/>
                        <a:pt x="27" y="94"/>
                      </a:cubicBezTo>
                      <a:cubicBezTo>
                        <a:pt x="28" y="94"/>
                        <a:pt x="28" y="93"/>
                        <a:pt x="28" y="93"/>
                      </a:cubicBezTo>
                      <a:cubicBezTo>
                        <a:pt x="28" y="93"/>
                        <a:pt x="28" y="93"/>
                        <a:pt x="28" y="94"/>
                      </a:cubicBezTo>
                      <a:cubicBezTo>
                        <a:pt x="28" y="94"/>
                        <a:pt x="28" y="94"/>
                        <a:pt x="28" y="94"/>
                      </a:cubicBezTo>
                      <a:cubicBezTo>
                        <a:pt x="29" y="94"/>
                        <a:pt x="29" y="93"/>
                        <a:pt x="29" y="94"/>
                      </a:cubicBezTo>
                      <a:cubicBezTo>
                        <a:pt x="29" y="94"/>
                        <a:pt x="29" y="93"/>
                        <a:pt x="29" y="93"/>
                      </a:cubicBezTo>
                      <a:cubicBezTo>
                        <a:pt x="29" y="93"/>
                        <a:pt x="29" y="93"/>
                        <a:pt x="28" y="93"/>
                      </a:cubicBezTo>
                      <a:cubicBezTo>
                        <a:pt x="28" y="93"/>
                        <a:pt x="29" y="93"/>
                        <a:pt x="28" y="92"/>
                      </a:cubicBezTo>
                      <a:cubicBezTo>
                        <a:pt x="29" y="92"/>
                        <a:pt x="29" y="93"/>
                        <a:pt x="29" y="93"/>
                      </a:cubicBezTo>
                      <a:cubicBezTo>
                        <a:pt x="29" y="92"/>
                        <a:pt x="29" y="92"/>
                        <a:pt x="29" y="92"/>
                      </a:cubicBezTo>
                      <a:cubicBezTo>
                        <a:pt x="30" y="92"/>
                        <a:pt x="29" y="91"/>
                        <a:pt x="30" y="92"/>
                      </a:cubicBezTo>
                      <a:cubicBezTo>
                        <a:pt x="30" y="91"/>
                        <a:pt x="30" y="91"/>
                        <a:pt x="30" y="91"/>
                      </a:cubicBezTo>
                      <a:cubicBezTo>
                        <a:pt x="30" y="91"/>
                        <a:pt x="30" y="91"/>
                        <a:pt x="31" y="91"/>
                      </a:cubicBezTo>
                      <a:cubicBezTo>
                        <a:pt x="31" y="91"/>
                        <a:pt x="31" y="91"/>
                        <a:pt x="31" y="90"/>
                      </a:cubicBezTo>
                      <a:cubicBezTo>
                        <a:pt x="31" y="90"/>
                        <a:pt x="30" y="90"/>
                        <a:pt x="30" y="90"/>
                      </a:cubicBezTo>
                      <a:cubicBezTo>
                        <a:pt x="30" y="90"/>
                        <a:pt x="30" y="90"/>
                        <a:pt x="30" y="90"/>
                      </a:cubicBezTo>
                      <a:cubicBezTo>
                        <a:pt x="30" y="90"/>
                        <a:pt x="31" y="90"/>
                        <a:pt x="31" y="90"/>
                      </a:cubicBezTo>
                      <a:cubicBezTo>
                        <a:pt x="31" y="90"/>
                        <a:pt x="31" y="90"/>
                        <a:pt x="31" y="90"/>
                      </a:cubicBezTo>
                      <a:cubicBezTo>
                        <a:pt x="31" y="90"/>
                        <a:pt x="31" y="90"/>
                        <a:pt x="32" y="90"/>
                      </a:cubicBezTo>
                      <a:cubicBezTo>
                        <a:pt x="32" y="90"/>
                        <a:pt x="32" y="90"/>
                        <a:pt x="32" y="90"/>
                      </a:cubicBezTo>
                      <a:cubicBezTo>
                        <a:pt x="31" y="90"/>
                        <a:pt x="32" y="90"/>
                        <a:pt x="31" y="89"/>
                      </a:cubicBezTo>
                      <a:cubicBezTo>
                        <a:pt x="32" y="89"/>
                        <a:pt x="31" y="89"/>
                        <a:pt x="32" y="89"/>
                      </a:cubicBezTo>
                      <a:cubicBezTo>
                        <a:pt x="32" y="89"/>
                        <a:pt x="32" y="89"/>
                        <a:pt x="33" y="89"/>
                      </a:cubicBezTo>
                      <a:cubicBezTo>
                        <a:pt x="33" y="89"/>
                        <a:pt x="32" y="90"/>
                        <a:pt x="33" y="90"/>
                      </a:cubicBezTo>
                      <a:cubicBezTo>
                        <a:pt x="32" y="90"/>
                        <a:pt x="32" y="89"/>
                        <a:pt x="32" y="89"/>
                      </a:cubicBezTo>
                      <a:cubicBezTo>
                        <a:pt x="32" y="90"/>
                        <a:pt x="32" y="90"/>
                        <a:pt x="32" y="90"/>
                      </a:cubicBezTo>
                      <a:cubicBezTo>
                        <a:pt x="32" y="90"/>
                        <a:pt x="32" y="91"/>
                        <a:pt x="32" y="90"/>
                      </a:cubicBezTo>
                      <a:cubicBezTo>
                        <a:pt x="32" y="91"/>
                        <a:pt x="32" y="91"/>
                        <a:pt x="32" y="91"/>
                      </a:cubicBezTo>
                      <a:cubicBezTo>
                        <a:pt x="32" y="91"/>
                        <a:pt x="32" y="91"/>
                        <a:pt x="32" y="91"/>
                      </a:cubicBezTo>
                      <a:cubicBezTo>
                        <a:pt x="32" y="91"/>
                        <a:pt x="32" y="92"/>
                        <a:pt x="31" y="91"/>
                      </a:cubicBezTo>
                      <a:cubicBezTo>
                        <a:pt x="31" y="91"/>
                        <a:pt x="31" y="92"/>
                        <a:pt x="31" y="92"/>
                      </a:cubicBezTo>
                      <a:cubicBezTo>
                        <a:pt x="32" y="92"/>
                        <a:pt x="31" y="92"/>
                        <a:pt x="31" y="92"/>
                      </a:cubicBezTo>
                      <a:cubicBezTo>
                        <a:pt x="31" y="91"/>
                        <a:pt x="31" y="91"/>
                        <a:pt x="31" y="91"/>
                      </a:cubicBezTo>
                      <a:cubicBezTo>
                        <a:pt x="31" y="91"/>
                        <a:pt x="30" y="91"/>
                        <a:pt x="31" y="92"/>
                      </a:cubicBezTo>
                      <a:cubicBezTo>
                        <a:pt x="31" y="92"/>
                        <a:pt x="31" y="92"/>
                        <a:pt x="31" y="92"/>
                      </a:cubicBezTo>
                      <a:cubicBezTo>
                        <a:pt x="31" y="92"/>
                        <a:pt x="31" y="92"/>
                        <a:pt x="32" y="92"/>
                      </a:cubicBezTo>
                      <a:cubicBezTo>
                        <a:pt x="32" y="93"/>
                        <a:pt x="30" y="92"/>
                        <a:pt x="30" y="92"/>
                      </a:cubicBezTo>
                      <a:cubicBezTo>
                        <a:pt x="30" y="92"/>
                        <a:pt x="30" y="92"/>
                        <a:pt x="30" y="93"/>
                      </a:cubicBezTo>
                      <a:cubicBezTo>
                        <a:pt x="31" y="93"/>
                        <a:pt x="30" y="92"/>
                        <a:pt x="30" y="92"/>
                      </a:cubicBezTo>
                      <a:cubicBezTo>
                        <a:pt x="31" y="92"/>
                        <a:pt x="31" y="92"/>
                        <a:pt x="31" y="92"/>
                      </a:cubicBezTo>
                      <a:cubicBezTo>
                        <a:pt x="31" y="93"/>
                        <a:pt x="31" y="93"/>
                        <a:pt x="30" y="93"/>
                      </a:cubicBezTo>
                      <a:cubicBezTo>
                        <a:pt x="30" y="93"/>
                        <a:pt x="30" y="93"/>
                        <a:pt x="30" y="93"/>
                      </a:cubicBezTo>
                      <a:cubicBezTo>
                        <a:pt x="30" y="93"/>
                        <a:pt x="30" y="93"/>
                        <a:pt x="29" y="93"/>
                      </a:cubicBezTo>
                      <a:cubicBezTo>
                        <a:pt x="30" y="93"/>
                        <a:pt x="29" y="93"/>
                        <a:pt x="29" y="94"/>
                      </a:cubicBezTo>
                      <a:cubicBezTo>
                        <a:pt x="29" y="94"/>
                        <a:pt x="29" y="93"/>
                        <a:pt x="30" y="94"/>
                      </a:cubicBezTo>
                      <a:cubicBezTo>
                        <a:pt x="30" y="94"/>
                        <a:pt x="30" y="94"/>
                        <a:pt x="30" y="93"/>
                      </a:cubicBezTo>
                      <a:cubicBezTo>
                        <a:pt x="30" y="94"/>
                        <a:pt x="30" y="94"/>
                        <a:pt x="30" y="93"/>
                      </a:cubicBezTo>
                      <a:cubicBezTo>
                        <a:pt x="31" y="94"/>
                        <a:pt x="31" y="95"/>
                        <a:pt x="31" y="95"/>
                      </a:cubicBezTo>
                      <a:cubicBezTo>
                        <a:pt x="31" y="94"/>
                        <a:pt x="31" y="94"/>
                        <a:pt x="31" y="94"/>
                      </a:cubicBezTo>
                      <a:cubicBezTo>
                        <a:pt x="31" y="94"/>
                        <a:pt x="31" y="94"/>
                        <a:pt x="31" y="94"/>
                      </a:cubicBezTo>
                      <a:cubicBezTo>
                        <a:pt x="31" y="94"/>
                        <a:pt x="31" y="94"/>
                        <a:pt x="31" y="94"/>
                      </a:cubicBezTo>
                      <a:cubicBezTo>
                        <a:pt x="31" y="94"/>
                        <a:pt x="31" y="94"/>
                        <a:pt x="31" y="94"/>
                      </a:cubicBezTo>
                      <a:cubicBezTo>
                        <a:pt x="31" y="94"/>
                        <a:pt x="32" y="94"/>
                        <a:pt x="32" y="94"/>
                      </a:cubicBezTo>
                      <a:cubicBezTo>
                        <a:pt x="32" y="94"/>
                        <a:pt x="32" y="95"/>
                        <a:pt x="31" y="94"/>
                      </a:cubicBezTo>
                      <a:cubicBezTo>
                        <a:pt x="31" y="95"/>
                        <a:pt x="32" y="95"/>
                        <a:pt x="32" y="95"/>
                      </a:cubicBezTo>
                      <a:cubicBezTo>
                        <a:pt x="32" y="95"/>
                        <a:pt x="32" y="95"/>
                        <a:pt x="32" y="95"/>
                      </a:cubicBezTo>
                      <a:cubicBezTo>
                        <a:pt x="31" y="95"/>
                        <a:pt x="31" y="95"/>
                        <a:pt x="31" y="95"/>
                      </a:cubicBezTo>
                      <a:cubicBezTo>
                        <a:pt x="31" y="96"/>
                        <a:pt x="31" y="96"/>
                        <a:pt x="31" y="96"/>
                      </a:cubicBezTo>
                      <a:cubicBezTo>
                        <a:pt x="31" y="96"/>
                        <a:pt x="31" y="97"/>
                        <a:pt x="31" y="97"/>
                      </a:cubicBezTo>
                      <a:cubicBezTo>
                        <a:pt x="30" y="96"/>
                        <a:pt x="30" y="96"/>
                        <a:pt x="30" y="96"/>
                      </a:cubicBezTo>
                      <a:cubicBezTo>
                        <a:pt x="30" y="96"/>
                        <a:pt x="30" y="97"/>
                        <a:pt x="30" y="97"/>
                      </a:cubicBezTo>
                      <a:cubicBezTo>
                        <a:pt x="30" y="97"/>
                        <a:pt x="30" y="97"/>
                        <a:pt x="30" y="97"/>
                      </a:cubicBezTo>
                      <a:cubicBezTo>
                        <a:pt x="30" y="97"/>
                        <a:pt x="30" y="97"/>
                        <a:pt x="30" y="97"/>
                      </a:cubicBezTo>
                      <a:cubicBezTo>
                        <a:pt x="30" y="97"/>
                        <a:pt x="30" y="97"/>
                        <a:pt x="30" y="97"/>
                      </a:cubicBezTo>
                      <a:cubicBezTo>
                        <a:pt x="30" y="96"/>
                        <a:pt x="30" y="97"/>
                        <a:pt x="29" y="96"/>
                      </a:cubicBezTo>
                      <a:cubicBezTo>
                        <a:pt x="29" y="96"/>
                        <a:pt x="29" y="96"/>
                        <a:pt x="29" y="96"/>
                      </a:cubicBezTo>
                      <a:cubicBezTo>
                        <a:pt x="29" y="97"/>
                        <a:pt x="30" y="97"/>
                        <a:pt x="30" y="97"/>
                      </a:cubicBezTo>
                      <a:cubicBezTo>
                        <a:pt x="29" y="96"/>
                        <a:pt x="29" y="97"/>
                        <a:pt x="29" y="97"/>
                      </a:cubicBezTo>
                      <a:cubicBezTo>
                        <a:pt x="29" y="97"/>
                        <a:pt x="29" y="97"/>
                        <a:pt x="29" y="97"/>
                      </a:cubicBezTo>
                      <a:cubicBezTo>
                        <a:pt x="28" y="97"/>
                        <a:pt x="28" y="97"/>
                        <a:pt x="28" y="97"/>
                      </a:cubicBezTo>
                      <a:cubicBezTo>
                        <a:pt x="28" y="97"/>
                        <a:pt x="29" y="98"/>
                        <a:pt x="29" y="97"/>
                      </a:cubicBezTo>
                      <a:cubicBezTo>
                        <a:pt x="29" y="97"/>
                        <a:pt x="29" y="97"/>
                        <a:pt x="29" y="98"/>
                      </a:cubicBezTo>
                      <a:cubicBezTo>
                        <a:pt x="29" y="97"/>
                        <a:pt x="29" y="97"/>
                        <a:pt x="29" y="98"/>
                      </a:cubicBezTo>
                      <a:cubicBezTo>
                        <a:pt x="29" y="98"/>
                        <a:pt x="29" y="98"/>
                        <a:pt x="29" y="98"/>
                      </a:cubicBezTo>
                      <a:cubicBezTo>
                        <a:pt x="29" y="98"/>
                        <a:pt x="29" y="98"/>
                        <a:pt x="29" y="98"/>
                      </a:cubicBezTo>
                      <a:cubicBezTo>
                        <a:pt x="29" y="98"/>
                        <a:pt x="29" y="98"/>
                        <a:pt x="29" y="98"/>
                      </a:cubicBezTo>
                      <a:cubicBezTo>
                        <a:pt x="30" y="98"/>
                        <a:pt x="29" y="99"/>
                        <a:pt x="29" y="99"/>
                      </a:cubicBezTo>
                      <a:cubicBezTo>
                        <a:pt x="29" y="99"/>
                        <a:pt x="29" y="99"/>
                        <a:pt x="29" y="99"/>
                      </a:cubicBezTo>
                      <a:cubicBezTo>
                        <a:pt x="29" y="99"/>
                        <a:pt x="29" y="99"/>
                        <a:pt x="29" y="99"/>
                      </a:cubicBezTo>
                      <a:cubicBezTo>
                        <a:pt x="29" y="100"/>
                        <a:pt x="28" y="100"/>
                        <a:pt x="28" y="100"/>
                      </a:cubicBezTo>
                      <a:cubicBezTo>
                        <a:pt x="28" y="100"/>
                        <a:pt x="28" y="100"/>
                        <a:pt x="28" y="100"/>
                      </a:cubicBezTo>
                      <a:cubicBezTo>
                        <a:pt x="28" y="100"/>
                        <a:pt x="28" y="100"/>
                        <a:pt x="28" y="100"/>
                      </a:cubicBezTo>
                      <a:cubicBezTo>
                        <a:pt x="28" y="100"/>
                        <a:pt x="28" y="100"/>
                        <a:pt x="28" y="100"/>
                      </a:cubicBezTo>
                      <a:cubicBezTo>
                        <a:pt x="28" y="100"/>
                        <a:pt x="28" y="100"/>
                        <a:pt x="27" y="100"/>
                      </a:cubicBezTo>
                      <a:cubicBezTo>
                        <a:pt x="27" y="100"/>
                        <a:pt x="28" y="100"/>
                        <a:pt x="27" y="100"/>
                      </a:cubicBezTo>
                      <a:cubicBezTo>
                        <a:pt x="27" y="100"/>
                        <a:pt x="27" y="101"/>
                        <a:pt x="27" y="101"/>
                      </a:cubicBezTo>
                      <a:cubicBezTo>
                        <a:pt x="27" y="101"/>
                        <a:pt x="27" y="101"/>
                        <a:pt x="27" y="101"/>
                      </a:cubicBezTo>
                      <a:cubicBezTo>
                        <a:pt x="27" y="101"/>
                        <a:pt x="28" y="100"/>
                        <a:pt x="28" y="101"/>
                      </a:cubicBezTo>
                      <a:cubicBezTo>
                        <a:pt x="28" y="101"/>
                        <a:pt x="27" y="101"/>
                        <a:pt x="27" y="101"/>
                      </a:cubicBezTo>
                      <a:cubicBezTo>
                        <a:pt x="27" y="101"/>
                        <a:pt x="26" y="101"/>
                        <a:pt x="26" y="101"/>
                      </a:cubicBezTo>
                      <a:cubicBezTo>
                        <a:pt x="26" y="101"/>
                        <a:pt x="26" y="101"/>
                        <a:pt x="26" y="101"/>
                      </a:cubicBezTo>
                      <a:cubicBezTo>
                        <a:pt x="26" y="101"/>
                        <a:pt x="27" y="101"/>
                        <a:pt x="27" y="101"/>
                      </a:cubicBezTo>
                      <a:cubicBezTo>
                        <a:pt x="27" y="101"/>
                        <a:pt x="26" y="101"/>
                        <a:pt x="27" y="101"/>
                      </a:cubicBezTo>
                      <a:cubicBezTo>
                        <a:pt x="27" y="101"/>
                        <a:pt x="27" y="101"/>
                        <a:pt x="27" y="101"/>
                      </a:cubicBezTo>
                      <a:cubicBezTo>
                        <a:pt x="27" y="101"/>
                        <a:pt x="27" y="101"/>
                        <a:pt x="27" y="101"/>
                      </a:cubicBezTo>
                      <a:cubicBezTo>
                        <a:pt x="27" y="101"/>
                        <a:pt x="27" y="101"/>
                        <a:pt x="27" y="102"/>
                      </a:cubicBezTo>
                      <a:cubicBezTo>
                        <a:pt x="27" y="102"/>
                        <a:pt x="27" y="102"/>
                        <a:pt x="27" y="101"/>
                      </a:cubicBezTo>
                      <a:cubicBezTo>
                        <a:pt x="27" y="102"/>
                        <a:pt x="27" y="102"/>
                        <a:pt x="27" y="102"/>
                      </a:cubicBezTo>
                      <a:cubicBezTo>
                        <a:pt x="27" y="102"/>
                        <a:pt x="27" y="102"/>
                        <a:pt x="27" y="102"/>
                      </a:cubicBezTo>
                      <a:cubicBezTo>
                        <a:pt x="27" y="102"/>
                        <a:pt x="27" y="102"/>
                        <a:pt x="27" y="102"/>
                      </a:cubicBezTo>
                      <a:cubicBezTo>
                        <a:pt x="27" y="102"/>
                        <a:pt x="27" y="102"/>
                        <a:pt x="27" y="102"/>
                      </a:cubicBezTo>
                      <a:cubicBezTo>
                        <a:pt x="28" y="102"/>
                        <a:pt x="28" y="102"/>
                        <a:pt x="28" y="103"/>
                      </a:cubicBezTo>
                      <a:cubicBezTo>
                        <a:pt x="28" y="103"/>
                        <a:pt x="28" y="103"/>
                        <a:pt x="28" y="103"/>
                      </a:cubicBezTo>
                      <a:cubicBezTo>
                        <a:pt x="28" y="103"/>
                        <a:pt x="28" y="103"/>
                        <a:pt x="28" y="103"/>
                      </a:cubicBezTo>
                      <a:cubicBezTo>
                        <a:pt x="28" y="103"/>
                        <a:pt x="28" y="103"/>
                        <a:pt x="28" y="103"/>
                      </a:cubicBezTo>
                      <a:cubicBezTo>
                        <a:pt x="28" y="103"/>
                        <a:pt x="28" y="103"/>
                        <a:pt x="28" y="103"/>
                      </a:cubicBezTo>
                      <a:cubicBezTo>
                        <a:pt x="28" y="103"/>
                        <a:pt x="28" y="103"/>
                        <a:pt x="28" y="104"/>
                      </a:cubicBezTo>
                      <a:cubicBezTo>
                        <a:pt x="28" y="104"/>
                        <a:pt x="28" y="104"/>
                        <a:pt x="28" y="104"/>
                      </a:cubicBezTo>
                      <a:cubicBezTo>
                        <a:pt x="28" y="104"/>
                        <a:pt x="29" y="104"/>
                        <a:pt x="29" y="104"/>
                      </a:cubicBezTo>
                      <a:cubicBezTo>
                        <a:pt x="29" y="104"/>
                        <a:pt x="28" y="104"/>
                        <a:pt x="28" y="104"/>
                      </a:cubicBezTo>
                      <a:cubicBezTo>
                        <a:pt x="28" y="104"/>
                        <a:pt x="28" y="104"/>
                        <a:pt x="28" y="104"/>
                      </a:cubicBezTo>
                      <a:cubicBezTo>
                        <a:pt x="28" y="104"/>
                        <a:pt x="28" y="104"/>
                        <a:pt x="28" y="105"/>
                      </a:cubicBezTo>
                      <a:cubicBezTo>
                        <a:pt x="29" y="105"/>
                        <a:pt x="29" y="104"/>
                        <a:pt x="29" y="104"/>
                      </a:cubicBezTo>
                      <a:cubicBezTo>
                        <a:pt x="29" y="104"/>
                        <a:pt x="29" y="104"/>
                        <a:pt x="29" y="104"/>
                      </a:cubicBezTo>
                      <a:cubicBezTo>
                        <a:pt x="29" y="105"/>
                        <a:pt x="29" y="104"/>
                        <a:pt x="30" y="105"/>
                      </a:cubicBezTo>
                      <a:cubicBezTo>
                        <a:pt x="29" y="105"/>
                        <a:pt x="29" y="105"/>
                        <a:pt x="29" y="105"/>
                      </a:cubicBezTo>
                      <a:cubicBezTo>
                        <a:pt x="29" y="105"/>
                        <a:pt x="29" y="105"/>
                        <a:pt x="29" y="105"/>
                      </a:cubicBezTo>
                      <a:cubicBezTo>
                        <a:pt x="29" y="105"/>
                        <a:pt x="29" y="105"/>
                        <a:pt x="29" y="105"/>
                      </a:cubicBezTo>
                      <a:cubicBezTo>
                        <a:pt x="29" y="105"/>
                        <a:pt x="29" y="105"/>
                        <a:pt x="28" y="105"/>
                      </a:cubicBezTo>
                      <a:cubicBezTo>
                        <a:pt x="29" y="105"/>
                        <a:pt x="28" y="104"/>
                        <a:pt x="28" y="104"/>
                      </a:cubicBezTo>
                      <a:cubicBezTo>
                        <a:pt x="28" y="104"/>
                        <a:pt x="28" y="104"/>
                        <a:pt x="27" y="104"/>
                      </a:cubicBezTo>
                      <a:cubicBezTo>
                        <a:pt x="28" y="104"/>
                        <a:pt x="28" y="104"/>
                        <a:pt x="28" y="104"/>
                      </a:cubicBezTo>
                      <a:cubicBezTo>
                        <a:pt x="28" y="104"/>
                        <a:pt x="27" y="104"/>
                        <a:pt x="27" y="103"/>
                      </a:cubicBezTo>
                      <a:cubicBezTo>
                        <a:pt x="27" y="103"/>
                        <a:pt x="27" y="104"/>
                        <a:pt x="27" y="104"/>
                      </a:cubicBezTo>
                      <a:cubicBezTo>
                        <a:pt x="27" y="104"/>
                        <a:pt x="27" y="104"/>
                        <a:pt x="27" y="104"/>
                      </a:cubicBezTo>
                      <a:cubicBezTo>
                        <a:pt x="27" y="104"/>
                        <a:pt x="27" y="104"/>
                        <a:pt x="27" y="104"/>
                      </a:cubicBezTo>
                      <a:cubicBezTo>
                        <a:pt x="27" y="104"/>
                        <a:pt x="27" y="104"/>
                        <a:pt x="28" y="105"/>
                      </a:cubicBezTo>
                      <a:cubicBezTo>
                        <a:pt x="28" y="105"/>
                        <a:pt x="28" y="105"/>
                        <a:pt x="28" y="105"/>
                      </a:cubicBezTo>
                      <a:cubicBezTo>
                        <a:pt x="28" y="105"/>
                        <a:pt x="27" y="104"/>
                        <a:pt x="27" y="104"/>
                      </a:cubicBezTo>
                      <a:cubicBezTo>
                        <a:pt x="27" y="105"/>
                        <a:pt x="27" y="104"/>
                        <a:pt x="27" y="105"/>
                      </a:cubicBezTo>
                      <a:cubicBezTo>
                        <a:pt x="27" y="105"/>
                        <a:pt x="27" y="105"/>
                        <a:pt x="27" y="105"/>
                      </a:cubicBezTo>
                      <a:cubicBezTo>
                        <a:pt x="27" y="105"/>
                        <a:pt x="27" y="105"/>
                        <a:pt x="27" y="105"/>
                      </a:cubicBezTo>
                      <a:cubicBezTo>
                        <a:pt x="27" y="105"/>
                        <a:pt x="27" y="105"/>
                        <a:pt x="27" y="105"/>
                      </a:cubicBezTo>
                      <a:cubicBezTo>
                        <a:pt x="27" y="105"/>
                        <a:pt x="27" y="105"/>
                        <a:pt x="27" y="105"/>
                      </a:cubicBezTo>
                      <a:cubicBezTo>
                        <a:pt x="27" y="104"/>
                        <a:pt x="27" y="104"/>
                        <a:pt x="27" y="104"/>
                      </a:cubicBezTo>
                      <a:cubicBezTo>
                        <a:pt x="26" y="104"/>
                        <a:pt x="27" y="105"/>
                        <a:pt x="26" y="105"/>
                      </a:cubicBezTo>
                      <a:cubicBezTo>
                        <a:pt x="26" y="105"/>
                        <a:pt x="27" y="105"/>
                        <a:pt x="26" y="105"/>
                      </a:cubicBezTo>
                      <a:cubicBezTo>
                        <a:pt x="27" y="106"/>
                        <a:pt x="27" y="106"/>
                        <a:pt x="27" y="106"/>
                      </a:cubicBezTo>
                      <a:cubicBezTo>
                        <a:pt x="28" y="106"/>
                        <a:pt x="27" y="105"/>
                        <a:pt x="27" y="105"/>
                      </a:cubicBezTo>
                      <a:cubicBezTo>
                        <a:pt x="28" y="105"/>
                        <a:pt x="27" y="105"/>
                        <a:pt x="27" y="105"/>
                      </a:cubicBezTo>
                      <a:cubicBezTo>
                        <a:pt x="28" y="105"/>
                        <a:pt x="27" y="105"/>
                        <a:pt x="28" y="105"/>
                      </a:cubicBezTo>
                      <a:cubicBezTo>
                        <a:pt x="28" y="105"/>
                        <a:pt x="27" y="105"/>
                        <a:pt x="28" y="105"/>
                      </a:cubicBezTo>
                      <a:cubicBezTo>
                        <a:pt x="28" y="106"/>
                        <a:pt x="28" y="105"/>
                        <a:pt x="28" y="105"/>
                      </a:cubicBezTo>
                      <a:cubicBezTo>
                        <a:pt x="28" y="105"/>
                        <a:pt x="29" y="105"/>
                        <a:pt x="29" y="106"/>
                      </a:cubicBezTo>
                      <a:cubicBezTo>
                        <a:pt x="29" y="106"/>
                        <a:pt x="29" y="106"/>
                        <a:pt x="28" y="106"/>
                      </a:cubicBezTo>
                      <a:cubicBezTo>
                        <a:pt x="28" y="106"/>
                        <a:pt x="28" y="106"/>
                        <a:pt x="28" y="106"/>
                      </a:cubicBezTo>
                      <a:cubicBezTo>
                        <a:pt x="29" y="106"/>
                        <a:pt x="29" y="106"/>
                        <a:pt x="29" y="106"/>
                      </a:cubicBezTo>
                      <a:cubicBezTo>
                        <a:pt x="29" y="106"/>
                        <a:pt x="29" y="106"/>
                        <a:pt x="29" y="105"/>
                      </a:cubicBezTo>
                      <a:cubicBezTo>
                        <a:pt x="29" y="105"/>
                        <a:pt x="29" y="106"/>
                        <a:pt x="29" y="105"/>
                      </a:cubicBezTo>
                      <a:cubicBezTo>
                        <a:pt x="29" y="105"/>
                        <a:pt x="30" y="105"/>
                        <a:pt x="30" y="106"/>
                      </a:cubicBezTo>
                      <a:cubicBezTo>
                        <a:pt x="30" y="106"/>
                        <a:pt x="30" y="106"/>
                        <a:pt x="30" y="106"/>
                      </a:cubicBezTo>
                      <a:cubicBezTo>
                        <a:pt x="30" y="106"/>
                        <a:pt x="30" y="106"/>
                        <a:pt x="30" y="106"/>
                      </a:cubicBezTo>
                      <a:cubicBezTo>
                        <a:pt x="30" y="106"/>
                        <a:pt x="30" y="106"/>
                        <a:pt x="30" y="106"/>
                      </a:cubicBezTo>
                      <a:cubicBezTo>
                        <a:pt x="31" y="106"/>
                        <a:pt x="30" y="106"/>
                        <a:pt x="30" y="106"/>
                      </a:cubicBezTo>
                      <a:cubicBezTo>
                        <a:pt x="30" y="106"/>
                        <a:pt x="31" y="106"/>
                        <a:pt x="31" y="106"/>
                      </a:cubicBezTo>
                      <a:cubicBezTo>
                        <a:pt x="31" y="106"/>
                        <a:pt x="30" y="106"/>
                        <a:pt x="30" y="106"/>
                      </a:cubicBezTo>
                      <a:cubicBezTo>
                        <a:pt x="31" y="106"/>
                        <a:pt x="30" y="105"/>
                        <a:pt x="30" y="105"/>
                      </a:cubicBezTo>
                      <a:cubicBezTo>
                        <a:pt x="30" y="105"/>
                        <a:pt x="30" y="105"/>
                        <a:pt x="30" y="105"/>
                      </a:cubicBezTo>
                      <a:cubicBezTo>
                        <a:pt x="30" y="105"/>
                        <a:pt x="29" y="105"/>
                        <a:pt x="29" y="105"/>
                      </a:cubicBezTo>
                      <a:cubicBezTo>
                        <a:pt x="30" y="105"/>
                        <a:pt x="30" y="104"/>
                        <a:pt x="30" y="105"/>
                      </a:cubicBezTo>
                      <a:cubicBezTo>
                        <a:pt x="30" y="104"/>
                        <a:pt x="30" y="104"/>
                        <a:pt x="30" y="104"/>
                      </a:cubicBezTo>
                      <a:cubicBezTo>
                        <a:pt x="30" y="104"/>
                        <a:pt x="30" y="104"/>
                        <a:pt x="30" y="104"/>
                      </a:cubicBezTo>
                      <a:cubicBezTo>
                        <a:pt x="30" y="104"/>
                        <a:pt x="30" y="104"/>
                        <a:pt x="30" y="104"/>
                      </a:cubicBezTo>
                      <a:cubicBezTo>
                        <a:pt x="29" y="103"/>
                        <a:pt x="29" y="104"/>
                        <a:pt x="29" y="104"/>
                      </a:cubicBezTo>
                      <a:cubicBezTo>
                        <a:pt x="29" y="104"/>
                        <a:pt x="29" y="103"/>
                        <a:pt x="29" y="103"/>
                      </a:cubicBezTo>
                      <a:cubicBezTo>
                        <a:pt x="30" y="103"/>
                        <a:pt x="30" y="104"/>
                        <a:pt x="30" y="104"/>
                      </a:cubicBezTo>
                      <a:cubicBezTo>
                        <a:pt x="30" y="104"/>
                        <a:pt x="30" y="103"/>
                        <a:pt x="30" y="103"/>
                      </a:cubicBezTo>
                      <a:cubicBezTo>
                        <a:pt x="30" y="103"/>
                        <a:pt x="31" y="104"/>
                        <a:pt x="31" y="103"/>
                      </a:cubicBezTo>
                      <a:cubicBezTo>
                        <a:pt x="31" y="104"/>
                        <a:pt x="31" y="103"/>
                        <a:pt x="31" y="103"/>
                      </a:cubicBezTo>
                      <a:cubicBezTo>
                        <a:pt x="31" y="103"/>
                        <a:pt x="31" y="103"/>
                        <a:pt x="31" y="103"/>
                      </a:cubicBezTo>
                      <a:cubicBezTo>
                        <a:pt x="31" y="103"/>
                        <a:pt x="31" y="103"/>
                        <a:pt x="30" y="103"/>
                      </a:cubicBezTo>
                      <a:cubicBezTo>
                        <a:pt x="30" y="103"/>
                        <a:pt x="31" y="103"/>
                        <a:pt x="31" y="103"/>
                      </a:cubicBezTo>
                      <a:cubicBezTo>
                        <a:pt x="31" y="103"/>
                        <a:pt x="31" y="102"/>
                        <a:pt x="31" y="102"/>
                      </a:cubicBezTo>
                      <a:cubicBezTo>
                        <a:pt x="32" y="102"/>
                        <a:pt x="31" y="102"/>
                        <a:pt x="32" y="102"/>
                      </a:cubicBezTo>
                      <a:cubicBezTo>
                        <a:pt x="32" y="102"/>
                        <a:pt x="32" y="102"/>
                        <a:pt x="32" y="101"/>
                      </a:cubicBezTo>
                      <a:cubicBezTo>
                        <a:pt x="32" y="101"/>
                        <a:pt x="32" y="101"/>
                        <a:pt x="32" y="101"/>
                      </a:cubicBezTo>
                      <a:cubicBezTo>
                        <a:pt x="31" y="101"/>
                        <a:pt x="32" y="101"/>
                        <a:pt x="31" y="101"/>
                      </a:cubicBezTo>
                      <a:cubicBezTo>
                        <a:pt x="31" y="101"/>
                        <a:pt x="31" y="101"/>
                        <a:pt x="31" y="101"/>
                      </a:cubicBezTo>
                      <a:cubicBezTo>
                        <a:pt x="31" y="101"/>
                        <a:pt x="31" y="101"/>
                        <a:pt x="31" y="101"/>
                      </a:cubicBezTo>
                      <a:cubicBezTo>
                        <a:pt x="32" y="101"/>
                        <a:pt x="32" y="101"/>
                        <a:pt x="32" y="101"/>
                      </a:cubicBezTo>
                      <a:cubicBezTo>
                        <a:pt x="32" y="101"/>
                        <a:pt x="32" y="101"/>
                        <a:pt x="32" y="101"/>
                      </a:cubicBezTo>
                      <a:cubicBezTo>
                        <a:pt x="32" y="101"/>
                        <a:pt x="32" y="101"/>
                        <a:pt x="32" y="101"/>
                      </a:cubicBezTo>
                      <a:cubicBezTo>
                        <a:pt x="32" y="101"/>
                        <a:pt x="32" y="101"/>
                        <a:pt x="32" y="101"/>
                      </a:cubicBezTo>
                      <a:cubicBezTo>
                        <a:pt x="32" y="101"/>
                        <a:pt x="32" y="101"/>
                        <a:pt x="32" y="100"/>
                      </a:cubicBezTo>
                      <a:cubicBezTo>
                        <a:pt x="32" y="100"/>
                        <a:pt x="32" y="101"/>
                        <a:pt x="33" y="101"/>
                      </a:cubicBezTo>
                      <a:cubicBezTo>
                        <a:pt x="33" y="101"/>
                        <a:pt x="33" y="101"/>
                        <a:pt x="33" y="100"/>
                      </a:cubicBezTo>
                      <a:cubicBezTo>
                        <a:pt x="33" y="100"/>
                        <a:pt x="33" y="101"/>
                        <a:pt x="33" y="101"/>
                      </a:cubicBezTo>
                      <a:cubicBezTo>
                        <a:pt x="33" y="100"/>
                        <a:pt x="33" y="101"/>
                        <a:pt x="33" y="100"/>
                      </a:cubicBezTo>
                      <a:cubicBezTo>
                        <a:pt x="34" y="100"/>
                        <a:pt x="33" y="100"/>
                        <a:pt x="34" y="100"/>
                      </a:cubicBezTo>
                      <a:cubicBezTo>
                        <a:pt x="34" y="100"/>
                        <a:pt x="34" y="100"/>
                        <a:pt x="34" y="99"/>
                      </a:cubicBezTo>
                      <a:cubicBezTo>
                        <a:pt x="34" y="99"/>
                        <a:pt x="34" y="99"/>
                        <a:pt x="34" y="99"/>
                      </a:cubicBezTo>
                      <a:cubicBezTo>
                        <a:pt x="35" y="100"/>
                        <a:pt x="34" y="99"/>
                        <a:pt x="35" y="99"/>
                      </a:cubicBezTo>
                      <a:cubicBezTo>
                        <a:pt x="35" y="99"/>
                        <a:pt x="35" y="100"/>
                        <a:pt x="35" y="100"/>
                      </a:cubicBezTo>
                      <a:cubicBezTo>
                        <a:pt x="34" y="100"/>
                        <a:pt x="34" y="102"/>
                        <a:pt x="33" y="102"/>
                      </a:cubicBezTo>
                      <a:cubicBezTo>
                        <a:pt x="33" y="102"/>
                        <a:pt x="33" y="102"/>
                        <a:pt x="33" y="102"/>
                      </a:cubicBezTo>
                      <a:cubicBezTo>
                        <a:pt x="33" y="102"/>
                        <a:pt x="33" y="102"/>
                        <a:pt x="33" y="102"/>
                      </a:cubicBezTo>
                      <a:cubicBezTo>
                        <a:pt x="33" y="102"/>
                        <a:pt x="33" y="102"/>
                        <a:pt x="33" y="103"/>
                      </a:cubicBezTo>
                      <a:cubicBezTo>
                        <a:pt x="33" y="103"/>
                        <a:pt x="33" y="103"/>
                        <a:pt x="33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3"/>
                      </a:cubicBezTo>
                      <a:cubicBezTo>
                        <a:pt x="32" y="103"/>
                        <a:pt x="32" y="103"/>
                        <a:pt x="32" y="104"/>
                      </a:cubicBezTo>
                      <a:cubicBezTo>
                        <a:pt x="32" y="103"/>
                        <a:pt x="33" y="104"/>
                        <a:pt x="32" y="104"/>
                      </a:cubicBezTo>
                      <a:cubicBezTo>
                        <a:pt x="32" y="104"/>
                        <a:pt x="32" y="103"/>
                        <a:pt x="32" y="103"/>
                      </a:cubicBezTo>
                      <a:cubicBezTo>
                        <a:pt x="31" y="103"/>
                        <a:pt x="32" y="104"/>
                        <a:pt x="32" y="104"/>
                      </a:cubicBezTo>
                      <a:cubicBezTo>
                        <a:pt x="32" y="104"/>
                        <a:pt x="32" y="104"/>
                        <a:pt x="32" y="104"/>
                      </a:cubicBezTo>
                      <a:cubicBezTo>
                        <a:pt x="33" y="105"/>
                        <a:pt x="32" y="105"/>
                        <a:pt x="32" y="105"/>
                      </a:cubicBezTo>
                      <a:cubicBezTo>
                        <a:pt x="32" y="105"/>
                        <a:pt x="32" y="105"/>
                        <a:pt x="32" y="105"/>
                      </a:cubicBezTo>
                      <a:cubicBezTo>
                        <a:pt x="32" y="105"/>
                        <a:pt x="32" y="105"/>
                        <a:pt x="32" y="105"/>
                      </a:cubicBezTo>
                      <a:cubicBezTo>
                        <a:pt x="32" y="105"/>
                        <a:pt x="32" y="105"/>
                        <a:pt x="32" y="105"/>
                      </a:cubicBezTo>
                      <a:cubicBezTo>
                        <a:pt x="32" y="105"/>
                        <a:pt x="32" y="106"/>
                        <a:pt x="31" y="106"/>
                      </a:cubicBezTo>
                      <a:cubicBezTo>
                        <a:pt x="32" y="106"/>
                        <a:pt x="32" y="106"/>
                        <a:pt x="32" y="106"/>
                      </a:cubicBezTo>
                      <a:cubicBezTo>
                        <a:pt x="32" y="106"/>
                        <a:pt x="32" y="106"/>
                        <a:pt x="33" y="106"/>
                      </a:cubicBezTo>
                      <a:cubicBezTo>
                        <a:pt x="32" y="106"/>
                        <a:pt x="33" y="107"/>
                        <a:pt x="33" y="107"/>
                      </a:cubicBezTo>
                      <a:cubicBezTo>
                        <a:pt x="33" y="107"/>
                        <a:pt x="32" y="107"/>
                        <a:pt x="32" y="107"/>
                      </a:cubicBezTo>
                      <a:cubicBezTo>
                        <a:pt x="33" y="107"/>
                        <a:pt x="33" y="107"/>
                        <a:pt x="34" y="107"/>
                      </a:cubicBezTo>
                      <a:cubicBezTo>
                        <a:pt x="34" y="107"/>
                        <a:pt x="33" y="107"/>
                        <a:pt x="34" y="106"/>
                      </a:cubicBezTo>
                      <a:cubicBezTo>
                        <a:pt x="34" y="106"/>
                        <a:pt x="34" y="106"/>
                        <a:pt x="34" y="107"/>
                      </a:cubicBezTo>
                      <a:cubicBezTo>
                        <a:pt x="34" y="106"/>
                        <a:pt x="34" y="106"/>
                        <a:pt x="34" y="106"/>
                      </a:cubicBezTo>
                      <a:cubicBezTo>
                        <a:pt x="34" y="107"/>
                        <a:pt x="34" y="107"/>
                        <a:pt x="34" y="107"/>
                      </a:cubicBezTo>
                      <a:cubicBezTo>
                        <a:pt x="34" y="107"/>
                        <a:pt x="34" y="108"/>
                        <a:pt x="35" y="108"/>
                      </a:cubicBezTo>
                      <a:cubicBezTo>
                        <a:pt x="34" y="108"/>
                        <a:pt x="34" y="108"/>
                        <a:pt x="34" y="108"/>
                      </a:cubicBezTo>
                      <a:cubicBezTo>
                        <a:pt x="34" y="107"/>
                        <a:pt x="34" y="108"/>
                        <a:pt x="33" y="108"/>
                      </a:cubicBezTo>
                      <a:cubicBezTo>
                        <a:pt x="33" y="108"/>
                        <a:pt x="34" y="108"/>
                        <a:pt x="34" y="108"/>
                      </a:cubicBezTo>
                      <a:cubicBezTo>
                        <a:pt x="34" y="108"/>
                        <a:pt x="34" y="108"/>
                        <a:pt x="34" y="108"/>
                      </a:cubicBezTo>
                      <a:cubicBezTo>
                        <a:pt x="34" y="109"/>
                        <a:pt x="34" y="109"/>
                        <a:pt x="34" y="109"/>
                      </a:cubicBezTo>
                      <a:cubicBezTo>
                        <a:pt x="34" y="109"/>
                        <a:pt x="33" y="109"/>
                        <a:pt x="33" y="109"/>
                      </a:cubicBezTo>
                      <a:cubicBezTo>
                        <a:pt x="33" y="109"/>
                        <a:pt x="34" y="109"/>
                        <a:pt x="34" y="109"/>
                      </a:cubicBezTo>
                      <a:cubicBezTo>
                        <a:pt x="34" y="109"/>
                        <a:pt x="33" y="109"/>
                        <a:pt x="33" y="109"/>
                      </a:cubicBezTo>
                      <a:cubicBezTo>
                        <a:pt x="33" y="109"/>
                        <a:pt x="34" y="109"/>
                        <a:pt x="34" y="109"/>
                      </a:cubicBezTo>
                      <a:cubicBezTo>
                        <a:pt x="34" y="110"/>
                        <a:pt x="33" y="110"/>
                        <a:pt x="33" y="109"/>
                      </a:cubicBezTo>
                      <a:cubicBezTo>
                        <a:pt x="33" y="110"/>
                        <a:pt x="34" y="110"/>
                        <a:pt x="34" y="110"/>
                      </a:cubicBezTo>
                      <a:cubicBezTo>
                        <a:pt x="34" y="110"/>
                        <a:pt x="34" y="109"/>
                        <a:pt x="35" y="109"/>
                      </a:cubicBezTo>
                      <a:cubicBezTo>
                        <a:pt x="34" y="109"/>
                        <a:pt x="34" y="109"/>
                        <a:pt x="34" y="108"/>
                      </a:cubicBezTo>
                      <a:cubicBezTo>
                        <a:pt x="34" y="108"/>
                        <a:pt x="34" y="108"/>
                        <a:pt x="34" y="108"/>
                      </a:cubicBezTo>
                      <a:cubicBezTo>
                        <a:pt x="34" y="108"/>
                        <a:pt x="34" y="108"/>
                        <a:pt x="34" y="108"/>
                      </a:cubicBezTo>
                      <a:cubicBezTo>
                        <a:pt x="34" y="108"/>
                        <a:pt x="34" y="108"/>
                        <a:pt x="34" y="108"/>
                      </a:cubicBezTo>
                      <a:cubicBezTo>
                        <a:pt x="34" y="108"/>
                        <a:pt x="34" y="108"/>
                        <a:pt x="34" y="108"/>
                      </a:cubicBezTo>
                      <a:cubicBezTo>
                        <a:pt x="35" y="108"/>
                        <a:pt x="35" y="108"/>
                        <a:pt x="35" y="108"/>
                      </a:cubicBezTo>
                      <a:cubicBezTo>
                        <a:pt x="34" y="108"/>
                        <a:pt x="34" y="108"/>
                        <a:pt x="34" y="109"/>
                      </a:cubicBezTo>
                      <a:cubicBezTo>
                        <a:pt x="35" y="109"/>
                        <a:pt x="35" y="108"/>
                        <a:pt x="35" y="109"/>
                      </a:cubicBezTo>
                      <a:cubicBezTo>
                        <a:pt x="35" y="108"/>
                        <a:pt x="35" y="108"/>
                        <a:pt x="35" y="108"/>
                      </a:cubicBezTo>
                      <a:cubicBezTo>
                        <a:pt x="35" y="108"/>
                        <a:pt x="35" y="109"/>
                        <a:pt x="35" y="109"/>
                      </a:cubicBezTo>
                      <a:cubicBezTo>
                        <a:pt x="35" y="109"/>
                        <a:pt x="35" y="109"/>
                        <a:pt x="35" y="109"/>
                      </a:cubicBezTo>
                      <a:cubicBezTo>
                        <a:pt x="35" y="109"/>
                        <a:pt x="35" y="109"/>
                        <a:pt x="36" y="109"/>
                      </a:cubicBezTo>
                      <a:cubicBezTo>
                        <a:pt x="35" y="109"/>
                        <a:pt x="35" y="109"/>
                        <a:pt x="35" y="109"/>
                      </a:cubicBezTo>
                      <a:cubicBezTo>
                        <a:pt x="35" y="109"/>
                        <a:pt x="35" y="110"/>
                        <a:pt x="35" y="110"/>
                      </a:cubicBezTo>
                      <a:cubicBezTo>
                        <a:pt x="35" y="109"/>
                        <a:pt x="35" y="110"/>
                        <a:pt x="35" y="110"/>
                      </a:cubicBezTo>
                      <a:cubicBezTo>
                        <a:pt x="35" y="110"/>
                        <a:pt x="35" y="110"/>
                        <a:pt x="35" y="110"/>
                      </a:cubicBezTo>
                      <a:cubicBezTo>
                        <a:pt x="35" y="110"/>
                        <a:pt x="35" y="110"/>
                        <a:pt x="35" y="110"/>
                      </a:cubicBezTo>
                      <a:cubicBezTo>
                        <a:pt x="35" y="110"/>
                        <a:pt x="35" y="111"/>
                        <a:pt x="36" y="111"/>
                      </a:cubicBezTo>
                      <a:cubicBezTo>
                        <a:pt x="36" y="111"/>
                        <a:pt x="36" y="111"/>
                        <a:pt x="36" y="111"/>
                      </a:cubicBezTo>
                      <a:cubicBezTo>
                        <a:pt x="35" y="111"/>
                        <a:pt x="34" y="110"/>
                        <a:pt x="34" y="110"/>
                      </a:cubicBezTo>
                      <a:cubicBezTo>
                        <a:pt x="35" y="110"/>
                        <a:pt x="35" y="111"/>
                        <a:pt x="35" y="111"/>
                      </a:cubicBezTo>
                      <a:cubicBezTo>
                        <a:pt x="35" y="111"/>
                        <a:pt x="35" y="111"/>
                        <a:pt x="35" y="111"/>
                      </a:cubicBezTo>
                      <a:cubicBezTo>
                        <a:pt x="35" y="111"/>
                        <a:pt x="35" y="111"/>
                        <a:pt x="35" y="111"/>
                      </a:cubicBezTo>
                      <a:cubicBezTo>
                        <a:pt x="35" y="112"/>
                        <a:pt x="35" y="111"/>
                        <a:pt x="35" y="111"/>
                      </a:cubicBezTo>
                      <a:cubicBezTo>
                        <a:pt x="35" y="111"/>
                        <a:pt x="35" y="111"/>
                        <a:pt x="35" y="111"/>
                      </a:cubicBezTo>
                      <a:cubicBezTo>
                        <a:pt x="34" y="111"/>
                        <a:pt x="35" y="111"/>
                        <a:pt x="34" y="111"/>
                      </a:cubicBezTo>
                      <a:cubicBezTo>
                        <a:pt x="35" y="111"/>
                        <a:pt x="34" y="111"/>
                        <a:pt x="34" y="112"/>
                      </a:cubicBezTo>
                      <a:cubicBezTo>
                        <a:pt x="35" y="112"/>
                        <a:pt x="35" y="112"/>
                        <a:pt x="35" y="112"/>
                      </a:cubicBezTo>
                      <a:cubicBezTo>
                        <a:pt x="35" y="112"/>
                        <a:pt x="35" y="112"/>
                        <a:pt x="35" y="112"/>
                      </a:cubicBezTo>
                      <a:cubicBezTo>
                        <a:pt x="35" y="112"/>
                        <a:pt x="35" y="112"/>
                        <a:pt x="35" y="113"/>
                      </a:cubicBezTo>
                      <a:cubicBezTo>
                        <a:pt x="35" y="113"/>
                        <a:pt x="35" y="113"/>
                        <a:pt x="34" y="113"/>
                      </a:cubicBezTo>
                      <a:cubicBezTo>
                        <a:pt x="34" y="113"/>
                        <a:pt x="35" y="113"/>
                        <a:pt x="35" y="112"/>
                      </a:cubicBezTo>
                      <a:cubicBezTo>
                        <a:pt x="35" y="112"/>
                        <a:pt x="34" y="112"/>
                        <a:pt x="34" y="112"/>
                      </a:cubicBezTo>
                      <a:cubicBezTo>
                        <a:pt x="34" y="112"/>
                        <a:pt x="34" y="112"/>
                        <a:pt x="34" y="112"/>
                      </a:cubicBezTo>
                      <a:cubicBezTo>
                        <a:pt x="33" y="112"/>
                        <a:pt x="34" y="112"/>
                        <a:pt x="34" y="112"/>
                      </a:cubicBezTo>
                      <a:cubicBezTo>
                        <a:pt x="34" y="112"/>
                        <a:pt x="34" y="112"/>
                        <a:pt x="34" y="112"/>
                      </a:cubicBezTo>
                      <a:cubicBezTo>
                        <a:pt x="34" y="113"/>
                        <a:pt x="34" y="112"/>
                        <a:pt x="34" y="112"/>
                      </a:cubicBezTo>
                      <a:cubicBezTo>
                        <a:pt x="33" y="113"/>
                        <a:pt x="34" y="113"/>
                        <a:pt x="34" y="113"/>
                      </a:cubicBezTo>
                      <a:cubicBezTo>
                        <a:pt x="34" y="113"/>
                        <a:pt x="34" y="113"/>
                        <a:pt x="35" y="113"/>
                      </a:cubicBezTo>
                      <a:cubicBezTo>
                        <a:pt x="34" y="113"/>
                        <a:pt x="35" y="114"/>
                        <a:pt x="34" y="114"/>
                      </a:cubicBezTo>
                      <a:cubicBezTo>
                        <a:pt x="34" y="114"/>
                        <a:pt x="34" y="114"/>
                        <a:pt x="34" y="113"/>
                      </a:cubicBezTo>
                      <a:cubicBezTo>
                        <a:pt x="34" y="113"/>
                        <a:pt x="34" y="114"/>
                        <a:pt x="34" y="114"/>
                      </a:cubicBezTo>
                      <a:cubicBezTo>
                        <a:pt x="34" y="114"/>
                        <a:pt x="34" y="114"/>
                        <a:pt x="34" y="115"/>
                      </a:cubicBezTo>
                      <a:cubicBezTo>
                        <a:pt x="34" y="115"/>
                        <a:pt x="34" y="115"/>
                        <a:pt x="34" y="115"/>
                      </a:cubicBezTo>
                      <a:cubicBezTo>
                        <a:pt x="34" y="115"/>
                        <a:pt x="34" y="115"/>
                        <a:pt x="33" y="115"/>
                      </a:cubicBezTo>
                      <a:cubicBezTo>
                        <a:pt x="34" y="116"/>
                        <a:pt x="34" y="115"/>
                        <a:pt x="34" y="116"/>
                      </a:cubicBezTo>
                      <a:cubicBezTo>
                        <a:pt x="34" y="116"/>
                        <a:pt x="34" y="116"/>
                        <a:pt x="34" y="116"/>
                      </a:cubicBezTo>
                      <a:cubicBezTo>
                        <a:pt x="34" y="116"/>
                        <a:pt x="34" y="116"/>
                        <a:pt x="34" y="116"/>
                      </a:cubicBezTo>
                      <a:cubicBezTo>
                        <a:pt x="34" y="116"/>
                        <a:pt x="34" y="116"/>
                        <a:pt x="34" y="116"/>
                      </a:cubicBezTo>
                      <a:cubicBezTo>
                        <a:pt x="34" y="117"/>
                        <a:pt x="35" y="117"/>
                        <a:pt x="34" y="117"/>
                      </a:cubicBezTo>
                      <a:cubicBezTo>
                        <a:pt x="35" y="117"/>
                        <a:pt x="35" y="117"/>
                        <a:pt x="35" y="117"/>
                      </a:cubicBezTo>
                      <a:cubicBezTo>
                        <a:pt x="35" y="117"/>
                        <a:pt x="35" y="117"/>
                        <a:pt x="35" y="117"/>
                      </a:cubicBezTo>
                      <a:cubicBezTo>
                        <a:pt x="35" y="117"/>
                        <a:pt x="35" y="117"/>
                        <a:pt x="35" y="117"/>
                      </a:cubicBezTo>
                      <a:cubicBezTo>
                        <a:pt x="35" y="117"/>
                        <a:pt x="35" y="117"/>
                        <a:pt x="35" y="116"/>
                      </a:cubicBezTo>
                      <a:cubicBezTo>
                        <a:pt x="35" y="116"/>
                        <a:pt x="35" y="116"/>
                        <a:pt x="35" y="116"/>
                      </a:cubicBezTo>
                      <a:cubicBezTo>
                        <a:pt x="35" y="116"/>
                        <a:pt x="35" y="116"/>
                        <a:pt x="35" y="116"/>
                      </a:cubicBezTo>
                      <a:cubicBezTo>
                        <a:pt x="35" y="116"/>
                        <a:pt x="35" y="116"/>
                        <a:pt x="35" y="116"/>
                      </a:cubicBezTo>
                      <a:cubicBezTo>
                        <a:pt x="35" y="116"/>
                        <a:pt x="36" y="116"/>
                        <a:pt x="36" y="116"/>
                      </a:cubicBezTo>
                      <a:cubicBezTo>
                        <a:pt x="36" y="116"/>
                        <a:pt x="36" y="116"/>
                        <a:pt x="36" y="116"/>
                      </a:cubicBezTo>
                      <a:cubicBezTo>
                        <a:pt x="36" y="116"/>
                        <a:pt x="36" y="116"/>
                        <a:pt x="36" y="117"/>
                      </a:cubicBezTo>
                      <a:cubicBezTo>
                        <a:pt x="36" y="117"/>
                        <a:pt x="36" y="117"/>
                        <a:pt x="37" y="117"/>
                      </a:cubicBezTo>
                      <a:cubicBezTo>
                        <a:pt x="37" y="117"/>
                        <a:pt x="37" y="117"/>
                        <a:pt x="37" y="117"/>
                      </a:cubicBezTo>
                      <a:cubicBezTo>
                        <a:pt x="36" y="117"/>
                        <a:pt x="36" y="117"/>
                        <a:pt x="36" y="117"/>
                      </a:cubicBezTo>
                      <a:cubicBezTo>
                        <a:pt x="36" y="117"/>
                        <a:pt x="36" y="117"/>
                        <a:pt x="37" y="117"/>
                      </a:cubicBezTo>
                      <a:cubicBezTo>
                        <a:pt x="36" y="117"/>
                        <a:pt x="36" y="117"/>
                        <a:pt x="36" y="117"/>
                      </a:cubicBezTo>
                      <a:cubicBezTo>
                        <a:pt x="36" y="117"/>
                        <a:pt x="36" y="117"/>
                        <a:pt x="36" y="117"/>
                      </a:cubicBezTo>
                      <a:cubicBezTo>
                        <a:pt x="36" y="117"/>
                        <a:pt x="36" y="117"/>
                        <a:pt x="37" y="117"/>
                      </a:cubicBezTo>
                      <a:cubicBezTo>
                        <a:pt x="37" y="117"/>
                        <a:pt x="36" y="117"/>
                        <a:pt x="36" y="117"/>
                      </a:cubicBezTo>
                      <a:cubicBezTo>
                        <a:pt x="36" y="118"/>
                        <a:pt x="36" y="118"/>
                        <a:pt x="36" y="118"/>
                      </a:cubicBezTo>
                      <a:cubicBezTo>
                        <a:pt x="36" y="118"/>
                        <a:pt x="36" y="118"/>
                        <a:pt x="36" y="118"/>
                      </a:cubicBezTo>
                      <a:cubicBezTo>
                        <a:pt x="36" y="118"/>
                        <a:pt x="36" y="118"/>
                        <a:pt x="36" y="119"/>
                      </a:cubicBezTo>
                      <a:cubicBezTo>
                        <a:pt x="36" y="119"/>
                        <a:pt x="36" y="119"/>
                        <a:pt x="35" y="119"/>
                      </a:cubicBezTo>
                      <a:cubicBezTo>
                        <a:pt x="35" y="119"/>
                        <a:pt x="36" y="119"/>
                        <a:pt x="36" y="119"/>
                      </a:cubicBezTo>
                      <a:cubicBezTo>
                        <a:pt x="36" y="119"/>
                        <a:pt x="36" y="119"/>
                        <a:pt x="36" y="119"/>
                      </a:cubicBezTo>
                      <a:cubicBezTo>
                        <a:pt x="36" y="119"/>
                        <a:pt x="36" y="119"/>
                        <a:pt x="36" y="119"/>
                      </a:cubicBezTo>
                      <a:cubicBezTo>
                        <a:pt x="36" y="119"/>
                        <a:pt x="36" y="119"/>
                        <a:pt x="35" y="119"/>
                      </a:cubicBezTo>
                      <a:cubicBezTo>
                        <a:pt x="36" y="119"/>
                        <a:pt x="36" y="120"/>
                        <a:pt x="36" y="120"/>
                      </a:cubicBezTo>
                      <a:cubicBezTo>
                        <a:pt x="35" y="120"/>
                        <a:pt x="36" y="120"/>
                        <a:pt x="36" y="120"/>
                      </a:cubicBezTo>
                      <a:cubicBezTo>
                        <a:pt x="35" y="120"/>
                        <a:pt x="35" y="120"/>
                        <a:pt x="36" y="120"/>
                      </a:cubicBezTo>
                      <a:cubicBezTo>
                        <a:pt x="36" y="121"/>
                        <a:pt x="35" y="121"/>
                        <a:pt x="35" y="121"/>
                      </a:cubicBezTo>
                      <a:cubicBezTo>
                        <a:pt x="36" y="121"/>
                        <a:pt x="36" y="121"/>
                        <a:pt x="36" y="121"/>
                      </a:cubicBezTo>
                      <a:cubicBezTo>
                        <a:pt x="36" y="122"/>
                        <a:pt x="36" y="122"/>
                        <a:pt x="36" y="122"/>
                      </a:cubicBezTo>
                      <a:cubicBezTo>
                        <a:pt x="36" y="123"/>
                        <a:pt x="36" y="122"/>
                        <a:pt x="36" y="123"/>
                      </a:cubicBezTo>
                      <a:cubicBezTo>
                        <a:pt x="36" y="123"/>
                        <a:pt x="36" y="123"/>
                        <a:pt x="36" y="123"/>
                      </a:cubicBezTo>
                      <a:cubicBezTo>
                        <a:pt x="37" y="123"/>
                        <a:pt x="36" y="123"/>
                        <a:pt x="37" y="123"/>
                      </a:cubicBezTo>
                      <a:cubicBezTo>
                        <a:pt x="36" y="123"/>
                        <a:pt x="36" y="123"/>
                        <a:pt x="36" y="123"/>
                      </a:cubicBezTo>
                      <a:cubicBezTo>
                        <a:pt x="36" y="123"/>
                        <a:pt x="36" y="123"/>
                        <a:pt x="36" y="123"/>
                      </a:cubicBezTo>
                      <a:cubicBezTo>
                        <a:pt x="36" y="123"/>
                        <a:pt x="36" y="123"/>
                        <a:pt x="36" y="123"/>
                      </a:cubicBezTo>
                      <a:cubicBezTo>
                        <a:pt x="36" y="123"/>
                        <a:pt x="36" y="123"/>
                        <a:pt x="36" y="123"/>
                      </a:cubicBezTo>
                      <a:cubicBezTo>
                        <a:pt x="36" y="123"/>
                        <a:pt x="36" y="123"/>
                        <a:pt x="36" y="123"/>
                      </a:cubicBezTo>
                      <a:cubicBezTo>
                        <a:pt x="35" y="123"/>
                        <a:pt x="35" y="123"/>
                        <a:pt x="35" y="123"/>
                      </a:cubicBezTo>
                      <a:cubicBezTo>
                        <a:pt x="34" y="123"/>
                        <a:pt x="35" y="125"/>
                        <a:pt x="34" y="124"/>
                      </a:cubicBezTo>
                      <a:cubicBezTo>
                        <a:pt x="34" y="125"/>
                        <a:pt x="34" y="124"/>
                        <a:pt x="33" y="125"/>
                      </a:cubicBezTo>
                      <a:cubicBezTo>
                        <a:pt x="33" y="125"/>
                        <a:pt x="34" y="125"/>
                        <a:pt x="33" y="125"/>
                      </a:cubicBezTo>
                      <a:cubicBezTo>
                        <a:pt x="34" y="125"/>
                        <a:pt x="34" y="124"/>
                        <a:pt x="34" y="125"/>
                      </a:cubicBezTo>
                      <a:cubicBezTo>
                        <a:pt x="34" y="125"/>
                        <a:pt x="34" y="125"/>
                        <a:pt x="34" y="125"/>
                      </a:cubicBezTo>
                      <a:cubicBezTo>
                        <a:pt x="33" y="125"/>
                        <a:pt x="33" y="125"/>
                        <a:pt x="33" y="125"/>
                      </a:cubicBezTo>
                      <a:cubicBezTo>
                        <a:pt x="33" y="125"/>
                        <a:pt x="33" y="125"/>
                        <a:pt x="33" y="125"/>
                      </a:cubicBezTo>
                      <a:cubicBezTo>
                        <a:pt x="33" y="126"/>
                        <a:pt x="33" y="125"/>
                        <a:pt x="33" y="126"/>
                      </a:cubicBezTo>
                      <a:cubicBezTo>
                        <a:pt x="32" y="126"/>
                        <a:pt x="32" y="126"/>
                        <a:pt x="32" y="126"/>
                      </a:cubicBezTo>
                      <a:cubicBezTo>
                        <a:pt x="32" y="126"/>
                        <a:pt x="31" y="125"/>
                        <a:pt x="31" y="125"/>
                      </a:cubicBezTo>
                      <a:cubicBezTo>
                        <a:pt x="31" y="125"/>
                        <a:pt x="30" y="126"/>
                        <a:pt x="30" y="126"/>
                      </a:cubicBezTo>
                      <a:cubicBezTo>
                        <a:pt x="30" y="126"/>
                        <a:pt x="30" y="126"/>
                        <a:pt x="29" y="126"/>
                      </a:cubicBezTo>
                      <a:cubicBezTo>
                        <a:pt x="29" y="126"/>
                        <a:pt x="29" y="126"/>
                        <a:pt x="29" y="126"/>
                      </a:cubicBezTo>
                      <a:cubicBezTo>
                        <a:pt x="30" y="126"/>
                        <a:pt x="31" y="126"/>
                        <a:pt x="31" y="126"/>
                      </a:cubicBezTo>
                      <a:cubicBezTo>
                        <a:pt x="31" y="126"/>
                        <a:pt x="31" y="125"/>
                        <a:pt x="31" y="126"/>
                      </a:cubicBezTo>
                      <a:cubicBezTo>
                        <a:pt x="31" y="126"/>
                        <a:pt x="31" y="126"/>
                        <a:pt x="31" y="126"/>
                      </a:cubicBezTo>
                      <a:cubicBezTo>
                        <a:pt x="31" y="126"/>
                        <a:pt x="32" y="126"/>
                        <a:pt x="32" y="126"/>
                      </a:cubicBezTo>
                      <a:cubicBezTo>
                        <a:pt x="32" y="127"/>
                        <a:pt x="32" y="127"/>
                        <a:pt x="32" y="127"/>
                      </a:cubicBezTo>
                      <a:cubicBezTo>
                        <a:pt x="32" y="127"/>
                        <a:pt x="32" y="127"/>
                        <a:pt x="32" y="127"/>
                      </a:cubicBezTo>
                      <a:cubicBezTo>
                        <a:pt x="32" y="126"/>
                        <a:pt x="31" y="127"/>
                        <a:pt x="31" y="127"/>
                      </a:cubicBezTo>
                      <a:cubicBezTo>
                        <a:pt x="31" y="127"/>
                        <a:pt x="30" y="127"/>
                        <a:pt x="30" y="127"/>
                      </a:cubicBezTo>
                      <a:cubicBezTo>
                        <a:pt x="30" y="127"/>
                        <a:pt x="30" y="127"/>
                        <a:pt x="30" y="127"/>
                      </a:cubicBezTo>
                      <a:cubicBezTo>
                        <a:pt x="30" y="127"/>
                        <a:pt x="30" y="127"/>
                        <a:pt x="31" y="128"/>
                      </a:cubicBezTo>
                      <a:cubicBezTo>
                        <a:pt x="30" y="128"/>
                        <a:pt x="30" y="128"/>
                        <a:pt x="30" y="128"/>
                      </a:cubicBezTo>
                      <a:cubicBezTo>
                        <a:pt x="30" y="129"/>
                        <a:pt x="29" y="129"/>
                        <a:pt x="28" y="129"/>
                      </a:cubicBezTo>
                      <a:cubicBezTo>
                        <a:pt x="28" y="129"/>
                        <a:pt x="28" y="129"/>
                        <a:pt x="28" y="129"/>
                      </a:cubicBezTo>
                      <a:cubicBezTo>
                        <a:pt x="28" y="130"/>
                        <a:pt x="28" y="129"/>
                        <a:pt x="29" y="129"/>
                      </a:cubicBezTo>
                      <a:cubicBezTo>
                        <a:pt x="29" y="130"/>
                        <a:pt x="28" y="130"/>
                        <a:pt x="28" y="130"/>
                      </a:cubicBezTo>
                      <a:cubicBezTo>
                        <a:pt x="29" y="130"/>
                        <a:pt x="29" y="131"/>
                        <a:pt x="29" y="131"/>
                      </a:cubicBezTo>
                      <a:cubicBezTo>
                        <a:pt x="29" y="131"/>
                        <a:pt x="28" y="131"/>
                        <a:pt x="28" y="130"/>
                      </a:cubicBezTo>
                      <a:cubicBezTo>
                        <a:pt x="28" y="130"/>
                        <a:pt x="28" y="130"/>
                        <a:pt x="28" y="130"/>
                      </a:cubicBezTo>
                      <a:cubicBezTo>
                        <a:pt x="28" y="130"/>
                        <a:pt x="28" y="130"/>
                        <a:pt x="27" y="130"/>
                      </a:cubicBezTo>
                      <a:cubicBezTo>
                        <a:pt x="28" y="130"/>
                        <a:pt x="27" y="130"/>
                        <a:pt x="26" y="130"/>
                      </a:cubicBezTo>
                      <a:cubicBezTo>
                        <a:pt x="27" y="130"/>
                        <a:pt x="27" y="131"/>
                        <a:pt x="27" y="130"/>
                      </a:cubicBezTo>
                      <a:cubicBezTo>
                        <a:pt x="28" y="131"/>
                        <a:pt x="28" y="131"/>
                        <a:pt x="27" y="131"/>
                      </a:cubicBezTo>
                      <a:cubicBezTo>
                        <a:pt x="28" y="131"/>
                        <a:pt x="28" y="131"/>
                        <a:pt x="29" y="131"/>
                      </a:cubicBezTo>
                      <a:cubicBezTo>
                        <a:pt x="29" y="132"/>
                        <a:pt x="28" y="132"/>
                        <a:pt x="27" y="131"/>
                      </a:cubicBezTo>
                      <a:cubicBezTo>
                        <a:pt x="27" y="131"/>
                        <a:pt x="26" y="131"/>
                        <a:pt x="26" y="131"/>
                      </a:cubicBezTo>
                      <a:cubicBezTo>
                        <a:pt x="26" y="131"/>
                        <a:pt x="26" y="131"/>
                        <a:pt x="25" y="131"/>
                      </a:cubicBezTo>
                      <a:cubicBezTo>
                        <a:pt x="25" y="131"/>
                        <a:pt x="26" y="131"/>
                        <a:pt x="25" y="131"/>
                      </a:cubicBezTo>
                      <a:cubicBezTo>
                        <a:pt x="26" y="131"/>
                        <a:pt x="26" y="132"/>
                        <a:pt x="27" y="132"/>
                      </a:cubicBezTo>
                      <a:cubicBezTo>
                        <a:pt x="27" y="132"/>
                        <a:pt x="27" y="132"/>
                        <a:pt x="27" y="132"/>
                      </a:cubicBezTo>
                      <a:cubicBezTo>
                        <a:pt x="26" y="132"/>
                        <a:pt x="26" y="132"/>
                        <a:pt x="26" y="132"/>
                      </a:cubicBezTo>
                      <a:cubicBezTo>
                        <a:pt x="26" y="132"/>
                        <a:pt x="26" y="132"/>
                        <a:pt x="26" y="132"/>
                      </a:cubicBezTo>
                      <a:cubicBezTo>
                        <a:pt x="26" y="132"/>
                        <a:pt x="26" y="132"/>
                        <a:pt x="26" y="133"/>
                      </a:cubicBezTo>
                      <a:cubicBezTo>
                        <a:pt x="26" y="133"/>
                        <a:pt x="25" y="133"/>
                        <a:pt x="25" y="133"/>
                      </a:cubicBezTo>
                      <a:cubicBezTo>
                        <a:pt x="24" y="133"/>
                        <a:pt x="24" y="134"/>
                        <a:pt x="24" y="134"/>
                      </a:cubicBezTo>
                      <a:cubicBezTo>
                        <a:pt x="24" y="134"/>
                        <a:pt x="24" y="134"/>
                        <a:pt x="23" y="134"/>
                      </a:cubicBezTo>
                      <a:cubicBezTo>
                        <a:pt x="23" y="134"/>
                        <a:pt x="22" y="135"/>
                        <a:pt x="21" y="135"/>
                      </a:cubicBezTo>
                      <a:cubicBezTo>
                        <a:pt x="21" y="135"/>
                        <a:pt x="21" y="135"/>
                        <a:pt x="21" y="135"/>
                      </a:cubicBezTo>
                      <a:cubicBezTo>
                        <a:pt x="18" y="135"/>
                        <a:pt x="16" y="134"/>
                        <a:pt x="13" y="132"/>
                      </a:cubicBezTo>
                      <a:cubicBezTo>
                        <a:pt x="13" y="132"/>
                        <a:pt x="13" y="132"/>
                        <a:pt x="13" y="133"/>
                      </a:cubicBezTo>
                      <a:cubicBezTo>
                        <a:pt x="13" y="133"/>
                        <a:pt x="13" y="132"/>
                        <a:pt x="12" y="132"/>
                      </a:cubicBezTo>
                      <a:cubicBezTo>
                        <a:pt x="12" y="133"/>
                        <a:pt x="11" y="132"/>
                        <a:pt x="11" y="131"/>
                      </a:cubicBezTo>
                      <a:cubicBezTo>
                        <a:pt x="10" y="131"/>
                        <a:pt x="8" y="130"/>
                        <a:pt x="8" y="129"/>
                      </a:cubicBezTo>
                      <a:cubicBezTo>
                        <a:pt x="8" y="129"/>
                        <a:pt x="8" y="128"/>
                        <a:pt x="7" y="128"/>
                      </a:cubicBezTo>
                      <a:cubicBezTo>
                        <a:pt x="7" y="128"/>
                        <a:pt x="7" y="128"/>
                        <a:pt x="7" y="128"/>
                      </a:cubicBezTo>
                      <a:cubicBezTo>
                        <a:pt x="6" y="127"/>
                        <a:pt x="5" y="126"/>
                        <a:pt x="4" y="125"/>
                      </a:cubicBezTo>
                      <a:cubicBezTo>
                        <a:pt x="4" y="125"/>
                        <a:pt x="4" y="124"/>
                        <a:pt x="4" y="124"/>
                      </a:cubicBezTo>
                      <a:cubicBezTo>
                        <a:pt x="3" y="123"/>
                        <a:pt x="3" y="121"/>
                        <a:pt x="2" y="120"/>
                      </a:cubicBezTo>
                      <a:cubicBezTo>
                        <a:pt x="2" y="120"/>
                        <a:pt x="2" y="120"/>
                        <a:pt x="2" y="120"/>
                      </a:cubicBezTo>
                      <a:cubicBezTo>
                        <a:pt x="1" y="120"/>
                        <a:pt x="1" y="120"/>
                        <a:pt x="2" y="119"/>
                      </a:cubicBezTo>
                      <a:cubicBezTo>
                        <a:pt x="1" y="119"/>
                        <a:pt x="2" y="119"/>
                        <a:pt x="1" y="118"/>
                      </a:cubicBezTo>
                      <a:cubicBezTo>
                        <a:pt x="1" y="117"/>
                        <a:pt x="0" y="115"/>
                        <a:pt x="1" y="115"/>
                      </a:cubicBezTo>
                      <a:cubicBezTo>
                        <a:pt x="0" y="114"/>
                        <a:pt x="1" y="114"/>
                        <a:pt x="0" y="114"/>
                      </a:cubicBezTo>
                      <a:cubicBezTo>
                        <a:pt x="1" y="114"/>
                        <a:pt x="1" y="113"/>
                        <a:pt x="1" y="113"/>
                      </a:cubicBezTo>
                      <a:cubicBezTo>
                        <a:pt x="1" y="112"/>
                        <a:pt x="1" y="112"/>
                        <a:pt x="2" y="112"/>
                      </a:cubicBezTo>
                      <a:cubicBezTo>
                        <a:pt x="2" y="111"/>
                        <a:pt x="2" y="111"/>
                        <a:pt x="2" y="111"/>
                      </a:cubicBezTo>
                      <a:cubicBezTo>
                        <a:pt x="2" y="111"/>
                        <a:pt x="2" y="111"/>
                        <a:pt x="2" y="111"/>
                      </a:cubicBezTo>
                      <a:cubicBezTo>
                        <a:pt x="2" y="109"/>
                        <a:pt x="2" y="108"/>
                        <a:pt x="3" y="108"/>
                      </a:cubicBezTo>
                      <a:cubicBezTo>
                        <a:pt x="3" y="108"/>
                        <a:pt x="3" y="108"/>
                        <a:pt x="3" y="107"/>
                      </a:cubicBezTo>
                      <a:close/>
                      <a:moveTo>
                        <a:pt x="35" y="120"/>
                      </a:moveTo>
                      <a:cubicBezTo>
                        <a:pt x="35" y="120"/>
                        <a:pt x="36" y="121"/>
                        <a:pt x="36" y="120"/>
                      </a:cubicBezTo>
                      <a:cubicBezTo>
                        <a:pt x="35" y="120"/>
                        <a:pt x="35" y="120"/>
                        <a:pt x="35" y="120"/>
                      </a:cubicBezTo>
                      <a:close/>
                      <a:moveTo>
                        <a:pt x="34" y="120"/>
                      </a:moveTo>
                      <a:cubicBezTo>
                        <a:pt x="34" y="120"/>
                        <a:pt x="35" y="120"/>
                        <a:pt x="34" y="120"/>
                      </a:cubicBezTo>
                      <a:cubicBezTo>
                        <a:pt x="34" y="120"/>
                        <a:pt x="34" y="120"/>
                        <a:pt x="34" y="120"/>
                      </a:cubicBezTo>
                      <a:close/>
                      <a:moveTo>
                        <a:pt x="35" y="116"/>
                      </a:moveTo>
                      <a:cubicBezTo>
                        <a:pt x="35" y="116"/>
                        <a:pt x="35" y="116"/>
                        <a:pt x="35" y="116"/>
                      </a:cubicBezTo>
                      <a:cubicBezTo>
                        <a:pt x="35" y="117"/>
                        <a:pt x="35" y="117"/>
                        <a:pt x="35" y="117"/>
                      </a:cubicBezTo>
                      <a:cubicBezTo>
                        <a:pt x="35" y="116"/>
                        <a:pt x="35" y="116"/>
                        <a:pt x="35" y="116"/>
                      </a:cubicBezTo>
                      <a:close/>
                      <a:moveTo>
                        <a:pt x="33" y="118"/>
                      </a:moveTo>
                      <a:cubicBezTo>
                        <a:pt x="33" y="118"/>
                        <a:pt x="33" y="118"/>
                        <a:pt x="33" y="118"/>
                      </a:cubicBezTo>
                      <a:cubicBezTo>
                        <a:pt x="33" y="118"/>
                        <a:pt x="33" y="118"/>
                        <a:pt x="33" y="118"/>
                      </a:cubicBezTo>
                      <a:cubicBezTo>
                        <a:pt x="33" y="118"/>
                        <a:pt x="33" y="118"/>
                        <a:pt x="33" y="118"/>
                      </a:cubicBezTo>
                      <a:close/>
                      <a:moveTo>
                        <a:pt x="34" y="118"/>
                      </a:moveTo>
                      <a:cubicBezTo>
                        <a:pt x="34" y="118"/>
                        <a:pt x="34" y="118"/>
                        <a:pt x="34" y="117"/>
                      </a:cubicBezTo>
                      <a:cubicBezTo>
                        <a:pt x="34" y="117"/>
                        <a:pt x="33" y="118"/>
                        <a:pt x="34" y="118"/>
                      </a:cubicBezTo>
                      <a:cubicBezTo>
                        <a:pt x="34" y="118"/>
                        <a:pt x="34" y="118"/>
                        <a:pt x="34" y="118"/>
                      </a:cubicBezTo>
                      <a:cubicBezTo>
                        <a:pt x="34" y="118"/>
                        <a:pt x="34" y="118"/>
                        <a:pt x="34" y="118"/>
                      </a:cubicBezTo>
                      <a:cubicBezTo>
                        <a:pt x="34" y="118"/>
                        <a:pt x="34" y="118"/>
                        <a:pt x="34" y="118"/>
                      </a:cubicBezTo>
                      <a:close/>
                      <a:moveTo>
                        <a:pt x="34" y="117"/>
                      </a:moveTo>
                      <a:cubicBezTo>
                        <a:pt x="34" y="117"/>
                        <a:pt x="34" y="118"/>
                        <a:pt x="34" y="117"/>
                      </a:cubicBezTo>
                      <a:cubicBezTo>
                        <a:pt x="34" y="117"/>
                        <a:pt x="34" y="117"/>
                        <a:pt x="34" y="117"/>
                      </a:cubicBezTo>
                      <a:close/>
                      <a:moveTo>
                        <a:pt x="34" y="117"/>
                      </a:moveTo>
                      <a:cubicBezTo>
                        <a:pt x="34" y="117"/>
                        <a:pt x="34" y="117"/>
                        <a:pt x="34" y="117"/>
                      </a:cubicBezTo>
                      <a:cubicBezTo>
                        <a:pt x="34" y="117"/>
                        <a:pt x="34" y="117"/>
                        <a:pt x="34" y="117"/>
                      </a:cubicBezTo>
                      <a:cubicBezTo>
                        <a:pt x="34" y="117"/>
                        <a:pt x="34" y="117"/>
                        <a:pt x="34" y="116"/>
                      </a:cubicBezTo>
                      <a:cubicBezTo>
                        <a:pt x="34" y="117"/>
                        <a:pt x="34" y="116"/>
                        <a:pt x="34" y="117"/>
                      </a:cubicBezTo>
                      <a:close/>
                      <a:moveTo>
                        <a:pt x="33" y="117"/>
                      </a:moveTo>
                      <a:cubicBezTo>
                        <a:pt x="33" y="118"/>
                        <a:pt x="33" y="117"/>
                        <a:pt x="32" y="117"/>
                      </a:cubicBezTo>
                      <a:cubicBezTo>
                        <a:pt x="33" y="118"/>
                        <a:pt x="33" y="118"/>
                        <a:pt x="33" y="118"/>
                      </a:cubicBezTo>
                      <a:cubicBezTo>
                        <a:pt x="33" y="118"/>
                        <a:pt x="33" y="118"/>
                        <a:pt x="33" y="118"/>
                      </a:cubicBezTo>
                      <a:cubicBezTo>
                        <a:pt x="33" y="118"/>
                        <a:pt x="33" y="118"/>
                        <a:pt x="33" y="117"/>
                      </a:cubicBezTo>
                      <a:close/>
                      <a:moveTo>
                        <a:pt x="33" y="116"/>
                      </a:moveTo>
                      <a:cubicBezTo>
                        <a:pt x="33" y="116"/>
                        <a:pt x="33" y="116"/>
                        <a:pt x="34" y="116"/>
                      </a:cubicBezTo>
                      <a:cubicBezTo>
                        <a:pt x="33" y="116"/>
                        <a:pt x="34" y="116"/>
                        <a:pt x="34" y="116"/>
                      </a:cubicBezTo>
                      <a:cubicBezTo>
                        <a:pt x="34" y="116"/>
                        <a:pt x="34" y="116"/>
                        <a:pt x="33" y="116"/>
                      </a:cubicBezTo>
                      <a:close/>
                      <a:moveTo>
                        <a:pt x="32" y="117"/>
                      </a:moveTo>
                      <a:cubicBezTo>
                        <a:pt x="33" y="117"/>
                        <a:pt x="33" y="117"/>
                        <a:pt x="33" y="117"/>
                      </a:cubicBezTo>
                      <a:cubicBezTo>
                        <a:pt x="33" y="117"/>
                        <a:pt x="33" y="117"/>
                        <a:pt x="33" y="117"/>
                      </a:cubicBezTo>
                      <a:cubicBezTo>
                        <a:pt x="33" y="117"/>
                        <a:pt x="32" y="117"/>
                        <a:pt x="32" y="117"/>
                      </a:cubicBezTo>
                      <a:close/>
                      <a:moveTo>
                        <a:pt x="33" y="115"/>
                      </a:moveTo>
                      <a:cubicBezTo>
                        <a:pt x="33" y="115"/>
                        <a:pt x="33" y="115"/>
                        <a:pt x="33" y="114"/>
                      </a:cubicBezTo>
                      <a:cubicBezTo>
                        <a:pt x="33" y="115"/>
                        <a:pt x="33" y="115"/>
                        <a:pt x="33" y="115"/>
                      </a:cubicBezTo>
                      <a:cubicBezTo>
                        <a:pt x="33" y="115"/>
                        <a:pt x="33" y="115"/>
                        <a:pt x="34" y="115"/>
                      </a:cubicBezTo>
                      <a:cubicBezTo>
                        <a:pt x="33" y="115"/>
                        <a:pt x="33" y="115"/>
                        <a:pt x="33" y="115"/>
                      </a:cubicBezTo>
                      <a:close/>
                      <a:moveTo>
                        <a:pt x="33" y="113"/>
                      </a:moveTo>
                      <a:cubicBezTo>
                        <a:pt x="33" y="114"/>
                        <a:pt x="34" y="114"/>
                        <a:pt x="34" y="114"/>
                      </a:cubicBezTo>
                      <a:cubicBezTo>
                        <a:pt x="33" y="114"/>
                        <a:pt x="33" y="114"/>
                        <a:pt x="33" y="113"/>
                      </a:cubicBezTo>
                      <a:close/>
                      <a:moveTo>
                        <a:pt x="33" y="112"/>
                      </a:moveTo>
                      <a:cubicBezTo>
                        <a:pt x="33" y="113"/>
                        <a:pt x="33" y="113"/>
                        <a:pt x="33" y="113"/>
                      </a:cubicBezTo>
                      <a:cubicBezTo>
                        <a:pt x="33" y="113"/>
                        <a:pt x="33" y="113"/>
                        <a:pt x="33" y="113"/>
                      </a:cubicBezTo>
                      <a:cubicBezTo>
                        <a:pt x="33" y="112"/>
                        <a:pt x="34" y="113"/>
                        <a:pt x="33" y="112"/>
                      </a:cubicBezTo>
                      <a:cubicBezTo>
                        <a:pt x="33" y="113"/>
                        <a:pt x="33" y="112"/>
                        <a:pt x="33" y="112"/>
                      </a:cubicBezTo>
                      <a:close/>
                      <a:moveTo>
                        <a:pt x="34" y="111"/>
                      </a:moveTo>
                      <a:cubicBezTo>
                        <a:pt x="34" y="111"/>
                        <a:pt x="34" y="111"/>
                        <a:pt x="34" y="111"/>
                      </a:cubicBezTo>
                      <a:cubicBezTo>
                        <a:pt x="34" y="111"/>
                        <a:pt x="34" y="111"/>
                        <a:pt x="34" y="111"/>
                      </a:cubicBezTo>
                      <a:close/>
                      <a:moveTo>
                        <a:pt x="32" y="112"/>
                      </a:moveTo>
                      <a:cubicBezTo>
                        <a:pt x="32" y="112"/>
                        <a:pt x="32" y="112"/>
                        <a:pt x="32" y="112"/>
                      </a:cubicBezTo>
                      <a:cubicBezTo>
                        <a:pt x="32" y="112"/>
                        <a:pt x="32" y="112"/>
                        <a:pt x="32" y="112"/>
                      </a:cubicBezTo>
                      <a:cubicBezTo>
                        <a:pt x="32" y="112"/>
                        <a:pt x="32" y="112"/>
                        <a:pt x="32" y="112"/>
                      </a:cubicBezTo>
                      <a:close/>
                      <a:moveTo>
                        <a:pt x="32" y="112"/>
                      </a:moveTo>
                      <a:cubicBezTo>
                        <a:pt x="32" y="112"/>
                        <a:pt x="32" y="112"/>
                        <a:pt x="32" y="112"/>
                      </a:cubicBezTo>
                      <a:cubicBezTo>
                        <a:pt x="32" y="112"/>
                        <a:pt x="32" y="112"/>
                        <a:pt x="32" y="112"/>
                      </a:cubicBezTo>
                      <a:cubicBezTo>
                        <a:pt x="32" y="112"/>
                        <a:pt x="32" y="112"/>
                        <a:pt x="32" y="112"/>
                      </a:cubicBezTo>
                      <a:cubicBezTo>
                        <a:pt x="32" y="112"/>
                        <a:pt x="33" y="112"/>
                        <a:pt x="32" y="112"/>
                      </a:cubicBezTo>
                      <a:close/>
                      <a:moveTo>
                        <a:pt x="33" y="111"/>
                      </a:moveTo>
                      <a:cubicBezTo>
                        <a:pt x="33" y="111"/>
                        <a:pt x="33" y="111"/>
                        <a:pt x="32" y="111"/>
                      </a:cubicBezTo>
                      <a:cubicBezTo>
                        <a:pt x="32" y="111"/>
                        <a:pt x="33" y="112"/>
                        <a:pt x="33" y="111"/>
                      </a:cubicBezTo>
                      <a:close/>
                      <a:moveTo>
                        <a:pt x="33" y="111"/>
                      </a:moveTo>
                      <a:cubicBezTo>
                        <a:pt x="32" y="111"/>
                        <a:pt x="32" y="111"/>
                        <a:pt x="32" y="111"/>
                      </a:cubicBezTo>
                      <a:cubicBezTo>
                        <a:pt x="33" y="111"/>
                        <a:pt x="33" y="111"/>
                        <a:pt x="33" y="111"/>
                      </a:cubicBezTo>
                      <a:cubicBezTo>
                        <a:pt x="33" y="111"/>
                        <a:pt x="33" y="111"/>
                        <a:pt x="33" y="111"/>
                      </a:cubicBezTo>
                      <a:cubicBezTo>
                        <a:pt x="33" y="111"/>
                        <a:pt x="32" y="111"/>
                        <a:pt x="32" y="111"/>
                      </a:cubicBezTo>
                      <a:cubicBezTo>
                        <a:pt x="32" y="111"/>
                        <a:pt x="32" y="111"/>
                        <a:pt x="33" y="111"/>
                      </a:cubicBezTo>
                      <a:close/>
                      <a:moveTo>
                        <a:pt x="32" y="109"/>
                      </a:moveTo>
                      <a:cubicBezTo>
                        <a:pt x="32" y="109"/>
                        <a:pt x="32" y="110"/>
                        <a:pt x="32" y="110"/>
                      </a:cubicBezTo>
                      <a:cubicBezTo>
                        <a:pt x="32" y="110"/>
                        <a:pt x="32" y="110"/>
                        <a:pt x="32" y="110"/>
                      </a:cubicBezTo>
                      <a:cubicBezTo>
                        <a:pt x="32" y="110"/>
                        <a:pt x="32" y="109"/>
                        <a:pt x="32" y="109"/>
                      </a:cubicBezTo>
                      <a:close/>
                      <a:moveTo>
                        <a:pt x="31" y="106"/>
                      </a:moveTo>
                      <a:cubicBezTo>
                        <a:pt x="32" y="106"/>
                        <a:pt x="32" y="107"/>
                        <a:pt x="32" y="107"/>
                      </a:cubicBezTo>
                      <a:cubicBezTo>
                        <a:pt x="32" y="106"/>
                        <a:pt x="32" y="106"/>
                        <a:pt x="32" y="106"/>
                      </a:cubicBezTo>
                      <a:cubicBezTo>
                        <a:pt x="32" y="106"/>
                        <a:pt x="32" y="106"/>
                        <a:pt x="32" y="106"/>
                      </a:cubicBezTo>
                      <a:cubicBezTo>
                        <a:pt x="32" y="106"/>
                        <a:pt x="32" y="106"/>
                        <a:pt x="32" y="106"/>
                      </a:cubicBezTo>
                      <a:cubicBezTo>
                        <a:pt x="31" y="106"/>
                        <a:pt x="32" y="106"/>
                        <a:pt x="31" y="106"/>
                      </a:cubicBezTo>
                      <a:close/>
                      <a:moveTo>
                        <a:pt x="31" y="106"/>
                      </a:moveTo>
                      <a:cubicBezTo>
                        <a:pt x="31" y="107"/>
                        <a:pt x="32" y="107"/>
                        <a:pt x="32" y="107"/>
                      </a:cubicBezTo>
                      <a:cubicBezTo>
                        <a:pt x="32" y="107"/>
                        <a:pt x="32" y="108"/>
                        <a:pt x="33" y="108"/>
                      </a:cubicBezTo>
                      <a:cubicBezTo>
                        <a:pt x="32" y="107"/>
                        <a:pt x="32" y="107"/>
                        <a:pt x="32" y="107"/>
                      </a:cubicBezTo>
                      <a:cubicBezTo>
                        <a:pt x="32" y="107"/>
                        <a:pt x="32" y="107"/>
                        <a:pt x="32" y="107"/>
                      </a:cubicBezTo>
                      <a:cubicBezTo>
                        <a:pt x="31" y="107"/>
                        <a:pt x="31" y="106"/>
                        <a:pt x="31" y="106"/>
                      </a:cubicBezTo>
                      <a:close/>
                      <a:moveTo>
                        <a:pt x="31" y="104"/>
                      </a:moveTo>
                      <a:cubicBezTo>
                        <a:pt x="31" y="104"/>
                        <a:pt x="31" y="104"/>
                        <a:pt x="31" y="104"/>
                      </a:cubicBezTo>
                      <a:cubicBezTo>
                        <a:pt x="31" y="104"/>
                        <a:pt x="32" y="104"/>
                        <a:pt x="32" y="104"/>
                      </a:cubicBezTo>
                      <a:cubicBezTo>
                        <a:pt x="31" y="104"/>
                        <a:pt x="31" y="104"/>
                        <a:pt x="31" y="104"/>
                      </a:cubicBezTo>
                      <a:close/>
                      <a:moveTo>
                        <a:pt x="31" y="103"/>
                      </a:moveTo>
                      <a:cubicBezTo>
                        <a:pt x="31" y="103"/>
                        <a:pt x="31" y="104"/>
                        <a:pt x="31" y="104"/>
                      </a:cubicBezTo>
                      <a:cubicBezTo>
                        <a:pt x="32" y="104"/>
                        <a:pt x="32" y="103"/>
                        <a:pt x="31" y="103"/>
                      </a:cubicBezTo>
                      <a:close/>
                      <a:moveTo>
                        <a:pt x="32" y="102"/>
                      </a:moveTo>
                      <a:cubicBezTo>
                        <a:pt x="32" y="102"/>
                        <a:pt x="33" y="102"/>
                        <a:pt x="33" y="102"/>
                      </a:cubicBezTo>
                      <a:cubicBezTo>
                        <a:pt x="33" y="102"/>
                        <a:pt x="33" y="102"/>
                        <a:pt x="33" y="102"/>
                      </a:cubicBezTo>
                      <a:cubicBezTo>
                        <a:pt x="32" y="102"/>
                        <a:pt x="32" y="102"/>
                        <a:pt x="32" y="102"/>
                      </a:cubicBezTo>
                      <a:close/>
                      <a:moveTo>
                        <a:pt x="31" y="104"/>
                      </a:moveTo>
                      <a:cubicBezTo>
                        <a:pt x="31" y="104"/>
                        <a:pt x="30" y="104"/>
                        <a:pt x="30" y="104"/>
                      </a:cubicBezTo>
                      <a:cubicBezTo>
                        <a:pt x="31" y="104"/>
                        <a:pt x="31" y="104"/>
                        <a:pt x="31" y="104"/>
                      </a:cubicBezTo>
                      <a:close/>
                      <a:moveTo>
                        <a:pt x="32" y="104"/>
                      </a:moveTo>
                      <a:cubicBezTo>
                        <a:pt x="32" y="104"/>
                        <a:pt x="31" y="104"/>
                        <a:pt x="31" y="105"/>
                      </a:cubicBezTo>
                      <a:cubicBezTo>
                        <a:pt x="31" y="104"/>
                        <a:pt x="31" y="104"/>
                        <a:pt x="32" y="104"/>
                      </a:cubicBezTo>
                      <a:close/>
                      <a:moveTo>
                        <a:pt x="32" y="105"/>
                      </a:moveTo>
                      <a:cubicBezTo>
                        <a:pt x="32" y="105"/>
                        <a:pt x="32" y="104"/>
                        <a:pt x="32" y="104"/>
                      </a:cubicBezTo>
                      <a:cubicBezTo>
                        <a:pt x="32" y="104"/>
                        <a:pt x="32" y="104"/>
                        <a:pt x="32" y="104"/>
                      </a:cubicBezTo>
                      <a:cubicBezTo>
                        <a:pt x="32" y="104"/>
                        <a:pt x="32" y="105"/>
                        <a:pt x="32" y="105"/>
                      </a:cubicBezTo>
                      <a:close/>
                      <a:moveTo>
                        <a:pt x="29" y="108"/>
                      </a:moveTo>
                      <a:cubicBezTo>
                        <a:pt x="30" y="108"/>
                        <a:pt x="29" y="108"/>
                        <a:pt x="29" y="107"/>
                      </a:cubicBezTo>
                      <a:cubicBezTo>
                        <a:pt x="29" y="107"/>
                        <a:pt x="29" y="108"/>
                        <a:pt x="29" y="108"/>
                      </a:cubicBezTo>
                      <a:close/>
                      <a:moveTo>
                        <a:pt x="24" y="115"/>
                      </a:moveTo>
                      <a:cubicBezTo>
                        <a:pt x="24" y="115"/>
                        <a:pt x="24" y="115"/>
                        <a:pt x="24" y="115"/>
                      </a:cubicBezTo>
                      <a:cubicBezTo>
                        <a:pt x="24" y="115"/>
                        <a:pt x="23" y="115"/>
                        <a:pt x="24" y="115"/>
                      </a:cubicBezTo>
                      <a:close/>
                      <a:moveTo>
                        <a:pt x="26" y="107"/>
                      </a:moveTo>
                      <a:cubicBezTo>
                        <a:pt x="26" y="107"/>
                        <a:pt x="26" y="107"/>
                        <a:pt x="26" y="107"/>
                      </a:cubicBezTo>
                      <a:cubicBezTo>
                        <a:pt x="26" y="107"/>
                        <a:pt x="26" y="107"/>
                        <a:pt x="26" y="107"/>
                      </a:cubicBezTo>
                      <a:cubicBezTo>
                        <a:pt x="27" y="107"/>
                        <a:pt x="26" y="107"/>
                        <a:pt x="27" y="107"/>
                      </a:cubicBezTo>
                      <a:cubicBezTo>
                        <a:pt x="27" y="107"/>
                        <a:pt x="27" y="107"/>
                        <a:pt x="27" y="107"/>
                      </a:cubicBezTo>
                      <a:cubicBezTo>
                        <a:pt x="27" y="107"/>
                        <a:pt x="27" y="107"/>
                        <a:pt x="26" y="107"/>
                      </a:cubicBezTo>
                      <a:cubicBezTo>
                        <a:pt x="26" y="107"/>
                        <a:pt x="27" y="107"/>
                        <a:pt x="26" y="107"/>
                      </a:cubicBezTo>
                      <a:close/>
                      <a:moveTo>
                        <a:pt x="26" y="107"/>
                      </a:moveTo>
                      <a:cubicBezTo>
                        <a:pt x="26" y="108"/>
                        <a:pt x="26" y="107"/>
                        <a:pt x="26" y="107"/>
                      </a:cubicBezTo>
                      <a:cubicBezTo>
                        <a:pt x="26" y="107"/>
                        <a:pt x="26" y="107"/>
                        <a:pt x="26" y="107"/>
                      </a:cubicBezTo>
                      <a:cubicBezTo>
                        <a:pt x="26" y="107"/>
                        <a:pt x="26" y="107"/>
                        <a:pt x="26" y="108"/>
                      </a:cubicBezTo>
                      <a:cubicBezTo>
                        <a:pt x="26" y="108"/>
                        <a:pt x="26" y="107"/>
                        <a:pt x="26" y="108"/>
                      </a:cubicBezTo>
                      <a:cubicBezTo>
                        <a:pt x="26" y="108"/>
                        <a:pt x="26" y="108"/>
                        <a:pt x="26" y="108"/>
                      </a:cubicBezTo>
                      <a:cubicBezTo>
                        <a:pt x="26" y="108"/>
                        <a:pt x="27" y="108"/>
                        <a:pt x="26" y="107"/>
                      </a:cubicBezTo>
                      <a:close/>
                      <a:moveTo>
                        <a:pt x="27" y="108"/>
                      </a:moveTo>
                      <a:cubicBezTo>
                        <a:pt x="28" y="108"/>
                        <a:pt x="28" y="107"/>
                        <a:pt x="27" y="107"/>
                      </a:cubicBezTo>
                      <a:cubicBezTo>
                        <a:pt x="27" y="107"/>
                        <a:pt x="27" y="107"/>
                        <a:pt x="27" y="107"/>
                      </a:cubicBezTo>
                      <a:cubicBezTo>
                        <a:pt x="27" y="107"/>
                        <a:pt x="27" y="107"/>
                        <a:pt x="27" y="107"/>
                      </a:cubicBezTo>
                      <a:cubicBezTo>
                        <a:pt x="28" y="107"/>
                        <a:pt x="27" y="107"/>
                        <a:pt x="27" y="107"/>
                      </a:cubicBezTo>
                      <a:cubicBezTo>
                        <a:pt x="27" y="107"/>
                        <a:pt x="27" y="107"/>
                        <a:pt x="27" y="108"/>
                      </a:cubicBezTo>
                      <a:cubicBezTo>
                        <a:pt x="27" y="107"/>
                        <a:pt x="27" y="107"/>
                        <a:pt x="27" y="108"/>
                      </a:cubicBezTo>
                      <a:close/>
                      <a:moveTo>
                        <a:pt x="28" y="107"/>
                      </a:moveTo>
                      <a:cubicBezTo>
                        <a:pt x="28" y="107"/>
                        <a:pt x="28" y="107"/>
                        <a:pt x="28" y="107"/>
                      </a:cubicBezTo>
                      <a:cubicBezTo>
                        <a:pt x="28" y="107"/>
                        <a:pt x="28" y="106"/>
                        <a:pt x="27" y="107"/>
                      </a:cubicBezTo>
                      <a:cubicBezTo>
                        <a:pt x="28" y="107"/>
                        <a:pt x="28" y="107"/>
                        <a:pt x="28" y="107"/>
                      </a:cubicBezTo>
                      <a:close/>
                      <a:moveTo>
                        <a:pt x="27" y="109"/>
                      </a:moveTo>
                      <a:cubicBezTo>
                        <a:pt x="27" y="110"/>
                        <a:pt x="27" y="109"/>
                        <a:pt x="27" y="109"/>
                      </a:cubicBezTo>
                      <a:cubicBezTo>
                        <a:pt x="27" y="109"/>
                        <a:pt x="27" y="110"/>
                        <a:pt x="27" y="110"/>
                      </a:cubicBezTo>
                      <a:cubicBezTo>
                        <a:pt x="26" y="109"/>
                        <a:pt x="27" y="109"/>
                        <a:pt x="27" y="109"/>
                      </a:cubicBezTo>
                      <a:close/>
                      <a:moveTo>
                        <a:pt x="27" y="106"/>
                      </a:moveTo>
                      <a:cubicBezTo>
                        <a:pt x="28" y="106"/>
                        <a:pt x="27" y="106"/>
                        <a:pt x="28" y="106"/>
                      </a:cubicBezTo>
                      <a:cubicBezTo>
                        <a:pt x="28" y="106"/>
                        <a:pt x="28" y="106"/>
                        <a:pt x="28" y="106"/>
                      </a:cubicBezTo>
                      <a:cubicBezTo>
                        <a:pt x="28" y="107"/>
                        <a:pt x="28" y="107"/>
                        <a:pt x="28" y="107"/>
                      </a:cubicBezTo>
                      <a:cubicBezTo>
                        <a:pt x="29" y="107"/>
                        <a:pt x="28" y="107"/>
                        <a:pt x="28" y="106"/>
                      </a:cubicBezTo>
                      <a:cubicBezTo>
                        <a:pt x="29" y="107"/>
                        <a:pt x="29" y="106"/>
                        <a:pt x="29" y="106"/>
                      </a:cubicBezTo>
                      <a:cubicBezTo>
                        <a:pt x="29" y="106"/>
                        <a:pt x="29" y="106"/>
                        <a:pt x="28" y="106"/>
                      </a:cubicBezTo>
                      <a:cubicBezTo>
                        <a:pt x="28" y="106"/>
                        <a:pt x="28" y="106"/>
                        <a:pt x="28" y="106"/>
                      </a:cubicBezTo>
                      <a:cubicBezTo>
                        <a:pt x="28" y="106"/>
                        <a:pt x="28" y="106"/>
                        <a:pt x="28" y="106"/>
                      </a:cubicBezTo>
                      <a:cubicBezTo>
                        <a:pt x="28" y="106"/>
                        <a:pt x="28" y="106"/>
                        <a:pt x="28" y="106"/>
                      </a:cubicBezTo>
                      <a:cubicBezTo>
                        <a:pt x="28" y="106"/>
                        <a:pt x="28" y="106"/>
                        <a:pt x="28" y="106"/>
                      </a:cubicBezTo>
                      <a:cubicBezTo>
                        <a:pt x="28" y="106"/>
                        <a:pt x="28" y="106"/>
                        <a:pt x="28" y="106"/>
                      </a:cubicBezTo>
                      <a:cubicBezTo>
                        <a:pt x="27" y="106"/>
                        <a:pt x="27" y="106"/>
                        <a:pt x="27" y="106"/>
                      </a:cubicBezTo>
                      <a:close/>
                      <a:moveTo>
                        <a:pt x="27" y="106"/>
                      </a:moveTo>
                      <a:cubicBezTo>
                        <a:pt x="27" y="106"/>
                        <a:pt x="27" y="106"/>
                        <a:pt x="27" y="106"/>
                      </a:cubicBezTo>
                      <a:cubicBezTo>
                        <a:pt x="27" y="106"/>
                        <a:pt x="27" y="106"/>
                        <a:pt x="27" y="106"/>
                      </a:cubicBezTo>
                      <a:close/>
                      <a:moveTo>
                        <a:pt x="26" y="106"/>
                      </a:moveTo>
                      <a:cubicBezTo>
                        <a:pt x="27" y="106"/>
                        <a:pt x="27" y="106"/>
                        <a:pt x="26" y="106"/>
                      </a:cubicBezTo>
                      <a:cubicBezTo>
                        <a:pt x="27" y="107"/>
                        <a:pt x="27" y="107"/>
                        <a:pt x="27" y="107"/>
                      </a:cubicBezTo>
                      <a:cubicBezTo>
                        <a:pt x="27" y="107"/>
                        <a:pt x="27" y="106"/>
                        <a:pt x="26" y="106"/>
                      </a:cubicBezTo>
                      <a:close/>
                      <a:moveTo>
                        <a:pt x="26" y="106"/>
                      </a:moveTo>
                      <a:cubicBezTo>
                        <a:pt x="26" y="106"/>
                        <a:pt x="26" y="106"/>
                        <a:pt x="26" y="106"/>
                      </a:cubicBezTo>
                      <a:cubicBezTo>
                        <a:pt x="26" y="106"/>
                        <a:pt x="27" y="106"/>
                        <a:pt x="27" y="106"/>
                      </a:cubicBezTo>
                      <a:cubicBezTo>
                        <a:pt x="27" y="106"/>
                        <a:pt x="27" y="106"/>
                        <a:pt x="26" y="106"/>
                      </a:cubicBezTo>
                      <a:cubicBezTo>
                        <a:pt x="26" y="106"/>
                        <a:pt x="26" y="106"/>
                        <a:pt x="26" y="106"/>
                      </a:cubicBezTo>
                      <a:close/>
                      <a:moveTo>
                        <a:pt x="25" y="106"/>
                      </a:moveTo>
                      <a:cubicBezTo>
                        <a:pt x="25" y="106"/>
                        <a:pt x="25" y="106"/>
                        <a:pt x="25" y="106"/>
                      </a:cubicBezTo>
                      <a:cubicBezTo>
                        <a:pt x="25" y="106"/>
                        <a:pt x="25" y="106"/>
                        <a:pt x="25" y="105"/>
                      </a:cubicBezTo>
                      <a:cubicBezTo>
                        <a:pt x="25" y="106"/>
                        <a:pt x="25" y="106"/>
                        <a:pt x="25" y="106"/>
                      </a:cubicBezTo>
                      <a:close/>
                      <a:moveTo>
                        <a:pt x="24" y="107"/>
                      </a:moveTo>
                      <a:cubicBezTo>
                        <a:pt x="24" y="108"/>
                        <a:pt x="24" y="108"/>
                        <a:pt x="24" y="108"/>
                      </a:cubicBezTo>
                      <a:cubicBezTo>
                        <a:pt x="24" y="108"/>
                        <a:pt x="24" y="108"/>
                        <a:pt x="25" y="108"/>
                      </a:cubicBezTo>
                      <a:cubicBezTo>
                        <a:pt x="24" y="108"/>
                        <a:pt x="24" y="107"/>
                        <a:pt x="24" y="107"/>
                      </a:cubicBezTo>
                      <a:close/>
                      <a:moveTo>
                        <a:pt x="26" y="104"/>
                      </a:moveTo>
                      <a:cubicBezTo>
                        <a:pt x="26" y="104"/>
                        <a:pt x="26" y="104"/>
                        <a:pt x="26" y="104"/>
                      </a:cubicBezTo>
                      <a:cubicBezTo>
                        <a:pt x="26" y="104"/>
                        <a:pt x="26" y="105"/>
                        <a:pt x="26" y="105"/>
                      </a:cubicBezTo>
                      <a:cubicBezTo>
                        <a:pt x="26" y="105"/>
                        <a:pt x="26" y="105"/>
                        <a:pt x="26" y="105"/>
                      </a:cubicBezTo>
                      <a:cubicBezTo>
                        <a:pt x="26" y="105"/>
                        <a:pt x="26" y="105"/>
                        <a:pt x="26" y="104"/>
                      </a:cubicBezTo>
                      <a:close/>
                      <a:moveTo>
                        <a:pt x="27" y="103"/>
                      </a:moveTo>
                      <a:cubicBezTo>
                        <a:pt x="27" y="103"/>
                        <a:pt x="27" y="103"/>
                        <a:pt x="27" y="103"/>
                      </a:cubicBezTo>
                      <a:cubicBezTo>
                        <a:pt x="27" y="103"/>
                        <a:pt x="27" y="103"/>
                        <a:pt x="27" y="103"/>
                      </a:cubicBezTo>
                      <a:cubicBezTo>
                        <a:pt x="27" y="103"/>
                        <a:pt x="27" y="103"/>
                        <a:pt x="27" y="103"/>
                      </a:cubicBezTo>
                      <a:close/>
                      <a:moveTo>
                        <a:pt x="27" y="102"/>
                      </a:moveTo>
                      <a:cubicBezTo>
                        <a:pt x="27" y="102"/>
                        <a:pt x="27" y="102"/>
                        <a:pt x="27" y="102"/>
                      </a:cubicBezTo>
                      <a:cubicBezTo>
                        <a:pt x="27" y="102"/>
                        <a:pt x="27" y="102"/>
                        <a:pt x="27" y="102"/>
                      </a:cubicBezTo>
                      <a:cubicBezTo>
                        <a:pt x="27" y="102"/>
                        <a:pt x="27" y="102"/>
                        <a:pt x="27" y="102"/>
                      </a:cubicBezTo>
                      <a:close/>
                      <a:moveTo>
                        <a:pt x="26" y="103"/>
                      </a:moveTo>
                      <a:cubicBezTo>
                        <a:pt x="26" y="103"/>
                        <a:pt x="26" y="104"/>
                        <a:pt x="26" y="104"/>
                      </a:cubicBezTo>
                      <a:cubicBezTo>
                        <a:pt x="26" y="104"/>
                        <a:pt x="26" y="103"/>
                        <a:pt x="26" y="103"/>
                      </a:cubicBezTo>
                      <a:close/>
                      <a:moveTo>
                        <a:pt x="31" y="90"/>
                      </a:moveTo>
                      <a:cubicBezTo>
                        <a:pt x="31" y="90"/>
                        <a:pt x="31" y="91"/>
                        <a:pt x="31" y="91"/>
                      </a:cubicBezTo>
                      <a:cubicBezTo>
                        <a:pt x="31" y="91"/>
                        <a:pt x="31" y="91"/>
                        <a:pt x="31" y="91"/>
                      </a:cubicBezTo>
                      <a:cubicBezTo>
                        <a:pt x="31" y="90"/>
                        <a:pt x="31" y="90"/>
                        <a:pt x="31" y="90"/>
                      </a:cubicBezTo>
                      <a:close/>
                      <a:moveTo>
                        <a:pt x="29" y="92"/>
                      </a:moveTo>
                      <a:cubicBezTo>
                        <a:pt x="29" y="92"/>
                        <a:pt x="29" y="92"/>
                        <a:pt x="29" y="93"/>
                      </a:cubicBezTo>
                      <a:cubicBezTo>
                        <a:pt x="29" y="93"/>
                        <a:pt x="30" y="93"/>
                        <a:pt x="29" y="92"/>
                      </a:cubicBezTo>
                      <a:close/>
                      <a:moveTo>
                        <a:pt x="30" y="95"/>
                      </a:moveTo>
                      <a:cubicBezTo>
                        <a:pt x="30" y="95"/>
                        <a:pt x="30" y="96"/>
                        <a:pt x="31" y="96"/>
                      </a:cubicBezTo>
                      <a:cubicBezTo>
                        <a:pt x="30" y="95"/>
                        <a:pt x="30" y="95"/>
                        <a:pt x="31" y="95"/>
                      </a:cubicBezTo>
                      <a:cubicBezTo>
                        <a:pt x="30" y="95"/>
                        <a:pt x="30" y="95"/>
                        <a:pt x="30" y="95"/>
                      </a:cubicBezTo>
                      <a:close/>
                      <a:moveTo>
                        <a:pt x="25" y="102"/>
                      </a:moveTo>
                      <a:cubicBezTo>
                        <a:pt x="26" y="103"/>
                        <a:pt x="26" y="103"/>
                        <a:pt x="26" y="103"/>
                      </a:cubicBezTo>
                      <a:cubicBezTo>
                        <a:pt x="26" y="103"/>
                        <a:pt x="26" y="102"/>
                        <a:pt x="26" y="102"/>
                      </a:cubicBezTo>
                      <a:cubicBezTo>
                        <a:pt x="26" y="102"/>
                        <a:pt x="26" y="102"/>
                        <a:pt x="26" y="102"/>
                      </a:cubicBezTo>
                      <a:cubicBezTo>
                        <a:pt x="26" y="102"/>
                        <a:pt x="25" y="102"/>
                        <a:pt x="25" y="102"/>
                      </a:cubicBezTo>
                      <a:close/>
                      <a:moveTo>
                        <a:pt x="28" y="100"/>
                      </a:moveTo>
                      <a:cubicBezTo>
                        <a:pt x="27" y="100"/>
                        <a:pt x="28" y="100"/>
                        <a:pt x="28" y="99"/>
                      </a:cubicBezTo>
                      <a:cubicBezTo>
                        <a:pt x="28" y="99"/>
                        <a:pt x="27" y="100"/>
                        <a:pt x="28" y="100"/>
                      </a:cubicBezTo>
                      <a:close/>
                      <a:moveTo>
                        <a:pt x="28" y="98"/>
                      </a:moveTo>
                      <a:cubicBezTo>
                        <a:pt x="28" y="98"/>
                        <a:pt x="28" y="98"/>
                        <a:pt x="29" y="98"/>
                      </a:cubicBezTo>
                      <a:cubicBezTo>
                        <a:pt x="28" y="98"/>
                        <a:pt x="28" y="98"/>
                        <a:pt x="28" y="98"/>
                      </a:cubicBezTo>
                      <a:close/>
                      <a:moveTo>
                        <a:pt x="28" y="97"/>
                      </a:moveTo>
                      <a:cubicBezTo>
                        <a:pt x="27" y="97"/>
                        <a:pt x="28" y="97"/>
                        <a:pt x="28" y="98"/>
                      </a:cubicBezTo>
                      <a:cubicBezTo>
                        <a:pt x="28" y="98"/>
                        <a:pt x="28" y="97"/>
                        <a:pt x="28" y="97"/>
                      </a:cubicBezTo>
                      <a:cubicBezTo>
                        <a:pt x="28" y="97"/>
                        <a:pt x="28" y="97"/>
                        <a:pt x="28" y="97"/>
                      </a:cubicBezTo>
                      <a:cubicBezTo>
                        <a:pt x="28" y="97"/>
                        <a:pt x="28" y="97"/>
                        <a:pt x="28" y="97"/>
                      </a:cubicBezTo>
                      <a:close/>
                      <a:moveTo>
                        <a:pt x="27" y="98"/>
                      </a:moveTo>
                      <a:cubicBezTo>
                        <a:pt x="27" y="98"/>
                        <a:pt x="27" y="98"/>
                        <a:pt x="27" y="98"/>
                      </a:cubicBezTo>
                      <a:cubicBezTo>
                        <a:pt x="27" y="98"/>
                        <a:pt x="28" y="98"/>
                        <a:pt x="27" y="98"/>
                      </a:cubicBezTo>
                      <a:cubicBezTo>
                        <a:pt x="27" y="98"/>
                        <a:pt x="27" y="98"/>
                        <a:pt x="27" y="99"/>
                      </a:cubicBezTo>
                      <a:cubicBezTo>
                        <a:pt x="27" y="99"/>
                        <a:pt x="27" y="98"/>
                        <a:pt x="27" y="98"/>
                      </a:cubicBezTo>
                      <a:cubicBezTo>
                        <a:pt x="27" y="98"/>
                        <a:pt x="28" y="98"/>
                        <a:pt x="28" y="99"/>
                      </a:cubicBezTo>
                      <a:cubicBezTo>
                        <a:pt x="28" y="99"/>
                        <a:pt x="27" y="99"/>
                        <a:pt x="27" y="99"/>
                      </a:cubicBezTo>
                      <a:cubicBezTo>
                        <a:pt x="27" y="99"/>
                        <a:pt x="27" y="99"/>
                        <a:pt x="27" y="99"/>
                      </a:cubicBezTo>
                      <a:cubicBezTo>
                        <a:pt x="27" y="99"/>
                        <a:pt x="27" y="99"/>
                        <a:pt x="27" y="99"/>
                      </a:cubicBezTo>
                      <a:cubicBezTo>
                        <a:pt x="28" y="99"/>
                        <a:pt x="28" y="99"/>
                        <a:pt x="28" y="99"/>
                      </a:cubicBezTo>
                      <a:cubicBezTo>
                        <a:pt x="28" y="99"/>
                        <a:pt x="28" y="99"/>
                        <a:pt x="28" y="99"/>
                      </a:cubicBezTo>
                      <a:cubicBezTo>
                        <a:pt x="28" y="99"/>
                        <a:pt x="28" y="98"/>
                        <a:pt x="28" y="98"/>
                      </a:cubicBezTo>
                      <a:cubicBezTo>
                        <a:pt x="28" y="98"/>
                        <a:pt x="27" y="98"/>
                        <a:pt x="27" y="98"/>
                      </a:cubicBezTo>
                      <a:close/>
                      <a:moveTo>
                        <a:pt x="25" y="99"/>
                      </a:moveTo>
                      <a:cubicBezTo>
                        <a:pt x="25" y="99"/>
                        <a:pt x="25" y="99"/>
                        <a:pt x="25" y="99"/>
                      </a:cubicBezTo>
                      <a:cubicBezTo>
                        <a:pt x="25" y="99"/>
                        <a:pt x="24" y="99"/>
                        <a:pt x="25" y="99"/>
                      </a:cubicBezTo>
                      <a:close/>
                      <a:moveTo>
                        <a:pt x="24" y="99"/>
                      </a:moveTo>
                      <a:cubicBezTo>
                        <a:pt x="24" y="100"/>
                        <a:pt x="23" y="99"/>
                        <a:pt x="23" y="100"/>
                      </a:cubicBezTo>
                      <a:cubicBezTo>
                        <a:pt x="24" y="100"/>
                        <a:pt x="24" y="100"/>
                        <a:pt x="24" y="99"/>
                      </a:cubicBezTo>
                      <a:close/>
                      <a:moveTo>
                        <a:pt x="24" y="98"/>
                      </a:moveTo>
                      <a:cubicBezTo>
                        <a:pt x="24" y="98"/>
                        <a:pt x="24" y="98"/>
                        <a:pt x="24" y="99"/>
                      </a:cubicBezTo>
                      <a:cubicBezTo>
                        <a:pt x="24" y="99"/>
                        <a:pt x="25" y="99"/>
                        <a:pt x="24" y="98"/>
                      </a:cubicBezTo>
                      <a:cubicBezTo>
                        <a:pt x="24" y="98"/>
                        <a:pt x="24" y="98"/>
                        <a:pt x="24" y="98"/>
                      </a:cubicBezTo>
                      <a:cubicBezTo>
                        <a:pt x="24" y="98"/>
                        <a:pt x="24" y="98"/>
                        <a:pt x="25" y="98"/>
                      </a:cubicBezTo>
                      <a:cubicBezTo>
                        <a:pt x="24" y="98"/>
                        <a:pt x="24" y="98"/>
                        <a:pt x="24" y="98"/>
                      </a:cubicBezTo>
                      <a:close/>
                      <a:moveTo>
                        <a:pt x="18" y="103"/>
                      </a:moveTo>
                      <a:cubicBezTo>
                        <a:pt x="18" y="103"/>
                        <a:pt x="18" y="103"/>
                        <a:pt x="18" y="103"/>
                      </a:cubicBezTo>
                      <a:cubicBezTo>
                        <a:pt x="18" y="103"/>
                        <a:pt x="18" y="103"/>
                        <a:pt x="18" y="103"/>
                      </a:cubicBezTo>
                      <a:close/>
                      <a:moveTo>
                        <a:pt x="19" y="101"/>
                      </a:moveTo>
                      <a:cubicBezTo>
                        <a:pt x="19" y="101"/>
                        <a:pt x="19" y="101"/>
                        <a:pt x="20" y="101"/>
                      </a:cubicBezTo>
                      <a:cubicBezTo>
                        <a:pt x="20" y="101"/>
                        <a:pt x="20" y="101"/>
                        <a:pt x="20" y="101"/>
                      </a:cubicBezTo>
                      <a:cubicBezTo>
                        <a:pt x="20" y="101"/>
                        <a:pt x="20" y="101"/>
                        <a:pt x="19" y="101"/>
                      </a:cubicBezTo>
                      <a:cubicBezTo>
                        <a:pt x="19" y="101"/>
                        <a:pt x="19" y="101"/>
                        <a:pt x="19" y="101"/>
                      </a:cubicBezTo>
                      <a:close/>
                      <a:moveTo>
                        <a:pt x="20" y="101"/>
                      </a:moveTo>
                      <a:cubicBezTo>
                        <a:pt x="20" y="101"/>
                        <a:pt x="20" y="101"/>
                        <a:pt x="20" y="100"/>
                      </a:cubicBezTo>
                      <a:cubicBezTo>
                        <a:pt x="20" y="100"/>
                        <a:pt x="20" y="100"/>
                        <a:pt x="20" y="100"/>
                      </a:cubicBezTo>
                      <a:cubicBezTo>
                        <a:pt x="20" y="100"/>
                        <a:pt x="19" y="100"/>
                        <a:pt x="19" y="101"/>
                      </a:cubicBezTo>
                      <a:cubicBezTo>
                        <a:pt x="19" y="100"/>
                        <a:pt x="20" y="101"/>
                        <a:pt x="20" y="101"/>
                      </a:cubicBezTo>
                      <a:close/>
                      <a:moveTo>
                        <a:pt x="19" y="103"/>
                      </a:moveTo>
                      <a:cubicBezTo>
                        <a:pt x="19" y="102"/>
                        <a:pt x="19" y="102"/>
                        <a:pt x="18" y="102"/>
                      </a:cubicBezTo>
                      <a:cubicBezTo>
                        <a:pt x="18" y="102"/>
                        <a:pt x="19" y="102"/>
                        <a:pt x="19" y="103"/>
                      </a:cubicBezTo>
                      <a:cubicBezTo>
                        <a:pt x="19" y="103"/>
                        <a:pt x="18" y="102"/>
                        <a:pt x="18" y="103"/>
                      </a:cubicBezTo>
                      <a:cubicBezTo>
                        <a:pt x="18" y="103"/>
                        <a:pt x="19" y="103"/>
                        <a:pt x="19" y="103"/>
                      </a:cubicBezTo>
                      <a:close/>
                      <a:moveTo>
                        <a:pt x="19" y="102"/>
                      </a:moveTo>
                      <a:cubicBezTo>
                        <a:pt x="19" y="102"/>
                        <a:pt x="19" y="102"/>
                        <a:pt x="19" y="102"/>
                      </a:cubicBezTo>
                      <a:cubicBezTo>
                        <a:pt x="19" y="102"/>
                        <a:pt x="19" y="102"/>
                        <a:pt x="19" y="102"/>
                      </a:cubicBezTo>
                      <a:close/>
                      <a:moveTo>
                        <a:pt x="20" y="102"/>
                      </a:moveTo>
                      <a:cubicBezTo>
                        <a:pt x="20" y="102"/>
                        <a:pt x="20" y="102"/>
                        <a:pt x="19" y="102"/>
                      </a:cubicBezTo>
                      <a:cubicBezTo>
                        <a:pt x="20" y="102"/>
                        <a:pt x="19" y="102"/>
                        <a:pt x="19" y="102"/>
                      </a:cubicBezTo>
                      <a:cubicBezTo>
                        <a:pt x="19" y="102"/>
                        <a:pt x="19" y="102"/>
                        <a:pt x="19" y="102"/>
                      </a:cubicBezTo>
                      <a:cubicBezTo>
                        <a:pt x="19" y="102"/>
                        <a:pt x="20" y="102"/>
                        <a:pt x="20" y="102"/>
                      </a:cubicBezTo>
                      <a:close/>
                      <a:moveTo>
                        <a:pt x="20" y="102"/>
                      </a:moveTo>
                      <a:cubicBezTo>
                        <a:pt x="20" y="102"/>
                        <a:pt x="20" y="102"/>
                        <a:pt x="20" y="101"/>
                      </a:cubicBezTo>
                      <a:cubicBezTo>
                        <a:pt x="20" y="101"/>
                        <a:pt x="20" y="102"/>
                        <a:pt x="20" y="102"/>
                      </a:cubicBezTo>
                      <a:cubicBezTo>
                        <a:pt x="20" y="102"/>
                        <a:pt x="20" y="102"/>
                        <a:pt x="20" y="102"/>
                      </a:cubicBezTo>
                      <a:close/>
                      <a:moveTo>
                        <a:pt x="22" y="99"/>
                      </a:moveTo>
                      <a:cubicBezTo>
                        <a:pt x="22" y="99"/>
                        <a:pt x="21" y="99"/>
                        <a:pt x="21" y="99"/>
                      </a:cubicBezTo>
                      <a:cubicBezTo>
                        <a:pt x="21" y="99"/>
                        <a:pt x="22" y="99"/>
                        <a:pt x="22" y="99"/>
                      </a:cubicBezTo>
                      <a:close/>
                      <a:moveTo>
                        <a:pt x="23" y="98"/>
                      </a:moveTo>
                      <a:cubicBezTo>
                        <a:pt x="22" y="97"/>
                        <a:pt x="22" y="98"/>
                        <a:pt x="22" y="98"/>
                      </a:cubicBezTo>
                      <a:cubicBezTo>
                        <a:pt x="22" y="98"/>
                        <a:pt x="23" y="98"/>
                        <a:pt x="23" y="98"/>
                      </a:cubicBezTo>
                      <a:close/>
                      <a:moveTo>
                        <a:pt x="23" y="98"/>
                      </a:moveTo>
                      <a:cubicBezTo>
                        <a:pt x="23" y="98"/>
                        <a:pt x="23" y="98"/>
                        <a:pt x="23" y="98"/>
                      </a:cubicBezTo>
                      <a:cubicBezTo>
                        <a:pt x="23" y="98"/>
                        <a:pt x="23" y="98"/>
                        <a:pt x="23" y="98"/>
                      </a:cubicBezTo>
                      <a:cubicBezTo>
                        <a:pt x="23" y="98"/>
                        <a:pt x="24" y="98"/>
                        <a:pt x="23" y="98"/>
                      </a:cubicBezTo>
                      <a:cubicBezTo>
                        <a:pt x="23" y="98"/>
                        <a:pt x="23" y="98"/>
                        <a:pt x="23" y="98"/>
                      </a:cubicBezTo>
                      <a:close/>
                      <a:moveTo>
                        <a:pt x="23" y="97"/>
                      </a:moveTo>
                      <a:cubicBezTo>
                        <a:pt x="23" y="97"/>
                        <a:pt x="23" y="97"/>
                        <a:pt x="23" y="97"/>
                      </a:cubicBezTo>
                      <a:cubicBezTo>
                        <a:pt x="23" y="97"/>
                        <a:pt x="23" y="97"/>
                        <a:pt x="23" y="97"/>
                      </a:cubicBezTo>
                      <a:close/>
                      <a:moveTo>
                        <a:pt x="20" y="101"/>
                      </a:moveTo>
                      <a:cubicBezTo>
                        <a:pt x="20" y="101"/>
                        <a:pt x="20" y="101"/>
                        <a:pt x="20" y="101"/>
                      </a:cubicBezTo>
                      <a:cubicBezTo>
                        <a:pt x="20" y="101"/>
                        <a:pt x="20" y="101"/>
                        <a:pt x="20" y="101"/>
                      </a:cubicBezTo>
                      <a:cubicBezTo>
                        <a:pt x="20" y="101"/>
                        <a:pt x="20" y="101"/>
                        <a:pt x="20" y="101"/>
                      </a:cubicBezTo>
                      <a:cubicBezTo>
                        <a:pt x="20" y="101"/>
                        <a:pt x="20" y="101"/>
                        <a:pt x="20" y="101"/>
                      </a:cubicBezTo>
                      <a:cubicBezTo>
                        <a:pt x="20" y="101"/>
                        <a:pt x="20" y="101"/>
                        <a:pt x="20" y="101"/>
                      </a:cubicBezTo>
                      <a:close/>
                      <a:moveTo>
                        <a:pt x="20" y="100"/>
                      </a:moveTo>
                      <a:cubicBezTo>
                        <a:pt x="20" y="100"/>
                        <a:pt x="20" y="101"/>
                        <a:pt x="20" y="101"/>
                      </a:cubicBezTo>
                      <a:cubicBezTo>
                        <a:pt x="20" y="101"/>
                        <a:pt x="20" y="101"/>
                        <a:pt x="20" y="100"/>
                      </a:cubicBezTo>
                      <a:close/>
                      <a:moveTo>
                        <a:pt x="21" y="99"/>
                      </a:moveTo>
                      <a:cubicBezTo>
                        <a:pt x="21" y="99"/>
                        <a:pt x="21" y="99"/>
                        <a:pt x="21" y="99"/>
                      </a:cubicBezTo>
                      <a:cubicBezTo>
                        <a:pt x="21" y="99"/>
                        <a:pt x="22" y="99"/>
                        <a:pt x="21" y="98"/>
                      </a:cubicBezTo>
                      <a:cubicBezTo>
                        <a:pt x="21" y="99"/>
                        <a:pt x="21" y="98"/>
                        <a:pt x="21" y="99"/>
                      </a:cubicBezTo>
                      <a:close/>
                      <a:moveTo>
                        <a:pt x="20" y="99"/>
                      </a:moveTo>
                      <a:cubicBezTo>
                        <a:pt x="20" y="99"/>
                        <a:pt x="21" y="99"/>
                        <a:pt x="20" y="100"/>
                      </a:cubicBezTo>
                      <a:cubicBezTo>
                        <a:pt x="21" y="100"/>
                        <a:pt x="21" y="100"/>
                        <a:pt x="21" y="100"/>
                      </a:cubicBezTo>
                      <a:cubicBezTo>
                        <a:pt x="21" y="100"/>
                        <a:pt x="21" y="100"/>
                        <a:pt x="21" y="99"/>
                      </a:cubicBezTo>
                      <a:cubicBezTo>
                        <a:pt x="21" y="100"/>
                        <a:pt x="21" y="100"/>
                        <a:pt x="21" y="100"/>
                      </a:cubicBezTo>
                      <a:cubicBezTo>
                        <a:pt x="21" y="99"/>
                        <a:pt x="21" y="99"/>
                        <a:pt x="21" y="99"/>
                      </a:cubicBezTo>
                      <a:cubicBezTo>
                        <a:pt x="21" y="99"/>
                        <a:pt x="21" y="99"/>
                        <a:pt x="21" y="99"/>
                      </a:cubicBezTo>
                      <a:cubicBezTo>
                        <a:pt x="20" y="99"/>
                        <a:pt x="20" y="99"/>
                        <a:pt x="20" y="99"/>
                      </a:cubicBezTo>
                      <a:close/>
                      <a:moveTo>
                        <a:pt x="17" y="103"/>
                      </a:moveTo>
                      <a:cubicBezTo>
                        <a:pt x="17" y="104"/>
                        <a:pt x="17" y="104"/>
                        <a:pt x="17" y="104"/>
                      </a:cubicBezTo>
                      <a:cubicBezTo>
                        <a:pt x="17" y="104"/>
                        <a:pt x="17" y="103"/>
                        <a:pt x="17" y="103"/>
                      </a:cubicBezTo>
                      <a:close/>
                      <a:moveTo>
                        <a:pt x="17" y="102"/>
                      </a:moveTo>
                      <a:cubicBezTo>
                        <a:pt x="17" y="102"/>
                        <a:pt x="17" y="102"/>
                        <a:pt x="17" y="102"/>
                      </a:cubicBezTo>
                      <a:cubicBezTo>
                        <a:pt x="17" y="102"/>
                        <a:pt x="17" y="102"/>
                        <a:pt x="17" y="103"/>
                      </a:cubicBezTo>
                      <a:lnTo>
                        <a:pt x="17" y="102"/>
                      </a:lnTo>
                      <a:close/>
                      <a:moveTo>
                        <a:pt x="18" y="101"/>
                      </a:moveTo>
                      <a:cubicBezTo>
                        <a:pt x="18" y="101"/>
                        <a:pt x="18" y="101"/>
                        <a:pt x="18" y="101"/>
                      </a:cubicBezTo>
                      <a:cubicBezTo>
                        <a:pt x="18" y="102"/>
                        <a:pt x="18" y="102"/>
                        <a:pt x="18" y="102"/>
                      </a:cubicBezTo>
                      <a:cubicBezTo>
                        <a:pt x="18" y="102"/>
                        <a:pt x="18" y="101"/>
                        <a:pt x="18" y="101"/>
                      </a:cubicBezTo>
                      <a:cubicBezTo>
                        <a:pt x="18" y="101"/>
                        <a:pt x="18" y="101"/>
                        <a:pt x="18" y="101"/>
                      </a:cubicBezTo>
                      <a:cubicBezTo>
                        <a:pt x="18" y="101"/>
                        <a:pt x="17" y="101"/>
                        <a:pt x="18" y="101"/>
                      </a:cubicBezTo>
                      <a:close/>
                      <a:moveTo>
                        <a:pt x="27" y="90"/>
                      </a:moveTo>
                      <a:cubicBezTo>
                        <a:pt x="27" y="91"/>
                        <a:pt x="27" y="90"/>
                        <a:pt x="27" y="91"/>
                      </a:cubicBezTo>
                      <a:cubicBezTo>
                        <a:pt x="27" y="91"/>
                        <a:pt x="27" y="91"/>
                        <a:pt x="27" y="91"/>
                      </a:cubicBezTo>
                      <a:cubicBezTo>
                        <a:pt x="27" y="90"/>
                        <a:pt x="28" y="90"/>
                        <a:pt x="27" y="90"/>
                      </a:cubicBezTo>
                      <a:cubicBezTo>
                        <a:pt x="27" y="90"/>
                        <a:pt x="27" y="90"/>
                        <a:pt x="27" y="90"/>
                      </a:cubicBezTo>
                      <a:close/>
                      <a:moveTo>
                        <a:pt x="23" y="93"/>
                      </a:moveTo>
                      <a:cubicBezTo>
                        <a:pt x="23" y="93"/>
                        <a:pt x="23" y="92"/>
                        <a:pt x="23" y="92"/>
                      </a:cubicBezTo>
                      <a:cubicBezTo>
                        <a:pt x="23" y="92"/>
                        <a:pt x="23" y="92"/>
                        <a:pt x="23" y="93"/>
                      </a:cubicBezTo>
                      <a:close/>
                      <a:moveTo>
                        <a:pt x="24" y="92"/>
                      </a:moveTo>
                      <a:cubicBezTo>
                        <a:pt x="24" y="92"/>
                        <a:pt x="23" y="92"/>
                        <a:pt x="24" y="92"/>
                      </a:cubicBezTo>
                      <a:cubicBezTo>
                        <a:pt x="24" y="92"/>
                        <a:pt x="24" y="92"/>
                        <a:pt x="24" y="92"/>
                      </a:cubicBezTo>
                      <a:close/>
                      <a:moveTo>
                        <a:pt x="23" y="92"/>
                      </a:moveTo>
                      <a:cubicBezTo>
                        <a:pt x="23" y="92"/>
                        <a:pt x="23" y="92"/>
                        <a:pt x="23" y="92"/>
                      </a:cubicBezTo>
                      <a:cubicBezTo>
                        <a:pt x="23" y="92"/>
                        <a:pt x="23" y="91"/>
                        <a:pt x="23" y="92"/>
                      </a:cubicBezTo>
                      <a:cubicBezTo>
                        <a:pt x="23" y="92"/>
                        <a:pt x="22" y="92"/>
                        <a:pt x="22" y="92"/>
                      </a:cubicBezTo>
                      <a:cubicBezTo>
                        <a:pt x="22" y="92"/>
                        <a:pt x="22" y="92"/>
                        <a:pt x="22" y="92"/>
                      </a:cubicBezTo>
                      <a:cubicBezTo>
                        <a:pt x="22" y="92"/>
                        <a:pt x="22" y="92"/>
                        <a:pt x="22" y="93"/>
                      </a:cubicBezTo>
                      <a:cubicBezTo>
                        <a:pt x="22" y="92"/>
                        <a:pt x="23" y="92"/>
                        <a:pt x="23" y="92"/>
                      </a:cubicBezTo>
                      <a:cubicBezTo>
                        <a:pt x="23" y="92"/>
                        <a:pt x="23" y="92"/>
                        <a:pt x="23" y="92"/>
                      </a:cubicBezTo>
                      <a:close/>
                      <a:moveTo>
                        <a:pt x="23" y="93"/>
                      </a:moveTo>
                      <a:cubicBezTo>
                        <a:pt x="23" y="93"/>
                        <a:pt x="23" y="93"/>
                        <a:pt x="23" y="93"/>
                      </a:cubicBezTo>
                      <a:cubicBezTo>
                        <a:pt x="23" y="93"/>
                        <a:pt x="22" y="93"/>
                        <a:pt x="22" y="93"/>
                      </a:cubicBezTo>
                      <a:cubicBezTo>
                        <a:pt x="23" y="93"/>
                        <a:pt x="23" y="93"/>
                        <a:pt x="23" y="93"/>
                      </a:cubicBezTo>
                      <a:close/>
                      <a:moveTo>
                        <a:pt x="19" y="99"/>
                      </a:moveTo>
                      <a:cubicBezTo>
                        <a:pt x="18" y="99"/>
                        <a:pt x="18" y="99"/>
                        <a:pt x="18" y="99"/>
                      </a:cubicBezTo>
                      <a:cubicBezTo>
                        <a:pt x="18" y="99"/>
                        <a:pt x="18" y="99"/>
                        <a:pt x="18" y="99"/>
                      </a:cubicBezTo>
                      <a:cubicBezTo>
                        <a:pt x="18" y="99"/>
                        <a:pt x="18" y="99"/>
                        <a:pt x="18" y="99"/>
                      </a:cubicBezTo>
                      <a:cubicBezTo>
                        <a:pt x="18" y="98"/>
                        <a:pt x="18" y="98"/>
                        <a:pt x="18" y="99"/>
                      </a:cubicBezTo>
                      <a:cubicBezTo>
                        <a:pt x="18" y="99"/>
                        <a:pt x="18" y="99"/>
                        <a:pt x="18" y="99"/>
                      </a:cubicBezTo>
                      <a:cubicBezTo>
                        <a:pt x="18" y="99"/>
                        <a:pt x="18" y="99"/>
                        <a:pt x="19" y="99"/>
                      </a:cubicBezTo>
                      <a:close/>
                      <a:moveTo>
                        <a:pt x="19" y="99"/>
                      </a:moveTo>
                      <a:cubicBezTo>
                        <a:pt x="19" y="98"/>
                        <a:pt x="19" y="98"/>
                        <a:pt x="18" y="98"/>
                      </a:cubicBezTo>
                      <a:cubicBezTo>
                        <a:pt x="18" y="98"/>
                        <a:pt x="18" y="98"/>
                        <a:pt x="18" y="98"/>
                      </a:cubicBezTo>
                      <a:cubicBezTo>
                        <a:pt x="19" y="98"/>
                        <a:pt x="18" y="98"/>
                        <a:pt x="18" y="99"/>
                      </a:cubicBezTo>
                      <a:cubicBezTo>
                        <a:pt x="19" y="99"/>
                        <a:pt x="18" y="98"/>
                        <a:pt x="19" y="99"/>
                      </a:cubicBezTo>
                      <a:cubicBezTo>
                        <a:pt x="19" y="99"/>
                        <a:pt x="19" y="99"/>
                        <a:pt x="19" y="99"/>
                      </a:cubicBezTo>
                      <a:close/>
                      <a:moveTo>
                        <a:pt x="19" y="98"/>
                      </a:moveTo>
                      <a:cubicBezTo>
                        <a:pt x="19" y="98"/>
                        <a:pt x="19" y="98"/>
                        <a:pt x="19" y="98"/>
                      </a:cubicBezTo>
                      <a:cubicBezTo>
                        <a:pt x="19" y="98"/>
                        <a:pt x="19" y="98"/>
                        <a:pt x="19" y="98"/>
                      </a:cubicBezTo>
                      <a:cubicBezTo>
                        <a:pt x="19" y="98"/>
                        <a:pt x="19" y="98"/>
                        <a:pt x="19" y="98"/>
                      </a:cubicBezTo>
                      <a:cubicBezTo>
                        <a:pt x="19" y="98"/>
                        <a:pt x="19" y="98"/>
                        <a:pt x="19" y="98"/>
                      </a:cubicBezTo>
                      <a:cubicBezTo>
                        <a:pt x="19" y="98"/>
                        <a:pt x="19" y="98"/>
                        <a:pt x="19" y="98"/>
                      </a:cubicBezTo>
                      <a:close/>
                      <a:moveTo>
                        <a:pt x="20" y="97"/>
                      </a:moveTo>
                      <a:cubicBezTo>
                        <a:pt x="20" y="97"/>
                        <a:pt x="20" y="97"/>
                        <a:pt x="20" y="97"/>
                      </a:cubicBezTo>
                      <a:cubicBezTo>
                        <a:pt x="20" y="97"/>
                        <a:pt x="19" y="97"/>
                        <a:pt x="20" y="97"/>
                      </a:cubicBezTo>
                      <a:close/>
                      <a:moveTo>
                        <a:pt x="18" y="98"/>
                      </a:moveTo>
                      <a:cubicBezTo>
                        <a:pt x="18" y="98"/>
                        <a:pt x="18" y="98"/>
                        <a:pt x="18" y="98"/>
                      </a:cubicBezTo>
                      <a:cubicBezTo>
                        <a:pt x="18" y="98"/>
                        <a:pt x="18" y="98"/>
                        <a:pt x="18" y="98"/>
                      </a:cubicBezTo>
                      <a:cubicBezTo>
                        <a:pt x="19" y="98"/>
                        <a:pt x="19" y="97"/>
                        <a:pt x="19" y="97"/>
                      </a:cubicBezTo>
                      <a:cubicBezTo>
                        <a:pt x="18" y="97"/>
                        <a:pt x="18" y="98"/>
                        <a:pt x="18" y="98"/>
                      </a:cubicBezTo>
                      <a:close/>
                      <a:moveTo>
                        <a:pt x="18" y="97"/>
                      </a:moveTo>
                      <a:cubicBezTo>
                        <a:pt x="19" y="97"/>
                        <a:pt x="18" y="97"/>
                        <a:pt x="19" y="97"/>
                      </a:cubicBezTo>
                      <a:cubicBezTo>
                        <a:pt x="19" y="97"/>
                        <a:pt x="19" y="97"/>
                        <a:pt x="19" y="97"/>
                      </a:cubicBezTo>
                      <a:cubicBezTo>
                        <a:pt x="19" y="97"/>
                        <a:pt x="19" y="97"/>
                        <a:pt x="19" y="97"/>
                      </a:cubicBezTo>
                      <a:cubicBezTo>
                        <a:pt x="19" y="97"/>
                        <a:pt x="18" y="97"/>
                        <a:pt x="18" y="97"/>
                      </a:cubicBezTo>
                      <a:close/>
                      <a:moveTo>
                        <a:pt x="17" y="99"/>
                      </a:moveTo>
                      <a:cubicBezTo>
                        <a:pt x="17" y="99"/>
                        <a:pt x="17" y="99"/>
                        <a:pt x="17" y="99"/>
                      </a:cubicBezTo>
                      <a:cubicBezTo>
                        <a:pt x="17" y="99"/>
                        <a:pt x="17" y="99"/>
                        <a:pt x="17" y="99"/>
                      </a:cubicBezTo>
                      <a:cubicBezTo>
                        <a:pt x="17" y="99"/>
                        <a:pt x="17" y="100"/>
                        <a:pt x="17" y="100"/>
                      </a:cubicBezTo>
                      <a:cubicBezTo>
                        <a:pt x="17" y="100"/>
                        <a:pt x="17" y="100"/>
                        <a:pt x="17" y="100"/>
                      </a:cubicBezTo>
                      <a:cubicBezTo>
                        <a:pt x="17" y="100"/>
                        <a:pt x="17" y="100"/>
                        <a:pt x="17" y="100"/>
                      </a:cubicBezTo>
                      <a:cubicBezTo>
                        <a:pt x="17" y="100"/>
                        <a:pt x="17" y="100"/>
                        <a:pt x="17" y="100"/>
                      </a:cubicBezTo>
                      <a:cubicBezTo>
                        <a:pt x="17" y="100"/>
                        <a:pt x="17" y="99"/>
                        <a:pt x="17" y="100"/>
                      </a:cubicBezTo>
                      <a:cubicBezTo>
                        <a:pt x="17" y="100"/>
                        <a:pt x="17" y="100"/>
                        <a:pt x="17" y="100"/>
                      </a:cubicBezTo>
                      <a:cubicBezTo>
                        <a:pt x="18" y="100"/>
                        <a:pt x="18" y="100"/>
                        <a:pt x="18" y="100"/>
                      </a:cubicBezTo>
                      <a:cubicBezTo>
                        <a:pt x="18" y="100"/>
                        <a:pt x="18" y="100"/>
                        <a:pt x="17" y="100"/>
                      </a:cubicBezTo>
                      <a:cubicBezTo>
                        <a:pt x="18" y="99"/>
                        <a:pt x="18" y="99"/>
                        <a:pt x="18" y="99"/>
                      </a:cubicBezTo>
                      <a:cubicBezTo>
                        <a:pt x="17" y="99"/>
                        <a:pt x="18" y="99"/>
                        <a:pt x="17" y="99"/>
                      </a:cubicBezTo>
                      <a:cubicBezTo>
                        <a:pt x="17" y="99"/>
                        <a:pt x="18" y="99"/>
                        <a:pt x="17" y="99"/>
                      </a:cubicBezTo>
                      <a:close/>
                      <a:moveTo>
                        <a:pt x="18" y="97"/>
                      </a:moveTo>
                      <a:cubicBezTo>
                        <a:pt x="18" y="97"/>
                        <a:pt x="18" y="97"/>
                        <a:pt x="18" y="97"/>
                      </a:cubicBezTo>
                      <a:cubicBezTo>
                        <a:pt x="18" y="97"/>
                        <a:pt x="18" y="97"/>
                        <a:pt x="18" y="97"/>
                      </a:cubicBezTo>
                      <a:close/>
                      <a:moveTo>
                        <a:pt x="17" y="97"/>
                      </a:moveTo>
                      <a:cubicBezTo>
                        <a:pt x="16" y="97"/>
                        <a:pt x="16" y="98"/>
                        <a:pt x="17" y="98"/>
                      </a:cubicBezTo>
                      <a:cubicBezTo>
                        <a:pt x="17" y="98"/>
                        <a:pt x="17" y="98"/>
                        <a:pt x="17" y="97"/>
                      </a:cubicBezTo>
                      <a:cubicBezTo>
                        <a:pt x="17" y="97"/>
                        <a:pt x="17" y="97"/>
                        <a:pt x="17" y="97"/>
                      </a:cubicBezTo>
                      <a:close/>
                      <a:moveTo>
                        <a:pt x="14" y="100"/>
                      </a:moveTo>
                      <a:cubicBezTo>
                        <a:pt x="14" y="100"/>
                        <a:pt x="15" y="100"/>
                        <a:pt x="14" y="100"/>
                      </a:cubicBezTo>
                      <a:cubicBezTo>
                        <a:pt x="14" y="100"/>
                        <a:pt x="14" y="100"/>
                        <a:pt x="14" y="100"/>
                      </a:cubicBezTo>
                      <a:close/>
                      <a:moveTo>
                        <a:pt x="9" y="102"/>
                      </a:moveTo>
                      <a:cubicBezTo>
                        <a:pt x="10" y="103"/>
                        <a:pt x="9" y="102"/>
                        <a:pt x="10" y="103"/>
                      </a:cubicBezTo>
                      <a:cubicBezTo>
                        <a:pt x="9" y="103"/>
                        <a:pt x="10" y="103"/>
                        <a:pt x="10" y="103"/>
                      </a:cubicBezTo>
                      <a:cubicBezTo>
                        <a:pt x="10" y="103"/>
                        <a:pt x="10" y="102"/>
                        <a:pt x="9" y="102"/>
                      </a:cubicBezTo>
                      <a:close/>
                      <a:moveTo>
                        <a:pt x="8" y="104"/>
                      </a:moveTo>
                      <a:cubicBezTo>
                        <a:pt x="8" y="104"/>
                        <a:pt x="8" y="104"/>
                        <a:pt x="8" y="104"/>
                      </a:cubicBezTo>
                      <a:cubicBezTo>
                        <a:pt x="9" y="104"/>
                        <a:pt x="8" y="104"/>
                        <a:pt x="9" y="104"/>
                      </a:cubicBezTo>
                      <a:cubicBezTo>
                        <a:pt x="9" y="104"/>
                        <a:pt x="9" y="104"/>
                        <a:pt x="9" y="104"/>
                      </a:cubicBezTo>
                      <a:cubicBezTo>
                        <a:pt x="9" y="104"/>
                        <a:pt x="9" y="104"/>
                        <a:pt x="9" y="104"/>
                      </a:cubicBezTo>
                      <a:cubicBezTo>
                        <a:pt x="9" y="104"/>
                        <a:pt x="9" y="103"/>
                        <a:pt x="9" y="103"/>
                      </a:cubicBezTo>
                      <a:cubicBezTo>
                        <a:pt x="9" y="104"/>
                        <a:pt x="9" y="103"/>
                        <a:pt x="9" y="104"/>
                      </a:cubicBezTo>
                      <a:cubicBezTo>
                        <a:pt x="8" y="103"/>
                        <a:pt x="8" y="104"/>
                        <a:pt x="8" y="103"/>
                      </a:cubicBezTo>
                      <a:cubicBezTo>
                        <a:pt x="8" y="104"/>
                        <a:pt x="8" y="104"/>
                        <a:pt x="8" y="104"/>
                      </a:cubicBezTo>
                      <a:close/>
                      <a:moveTo>
                        <a:pt x="35" y="108"/>
                      </a:moveTo>
                      <a:cubicBezTo>
                        <a:pt x="34" y="108"/>
                        <a:pt x="34" y="107"/>
                        <a:pt x="34" y="107"/>
                      </a:cubicBezTo>
                      <a:cubicBezTo>
                        <a:pt x="34" y="108"/>
                        <a:pt x="34" y="107"/>
                        <a:pt x="34" y="107"/>
                      </a:cubicBezTo>
                      <a:cubicBezTo>
                        <a:pt x="35" y="107"/>
                        <a:pt x="35" y="108"/>
                        <a:pt x="35" y="107"/>
                      </a:cubicBezTo>
                      <a:cubicBezTo>
                        <a:pt x="35" y="108"/>
                        <a:pt x="35" y="108"/>
                        <a:pt x="35" y="108"/>
                      </a:cubicBezTo>
                      <a:close/>
                      <a:moveTo>
                        <a:pt x="22" y="97"/>
                      </a:moveTo>
                      <a:cubicBezTo>
                        <a:pt x="22" y="97"/>
                        <a:pt x="22" y="97"/>
                        <a:pt x="22" y="97"/>
                      </a:cubicBezTo>
                      <a:cubicBezTo>
                        <a:pt x="22" y="97"/>
                        <a:pt x="21" y="97"/>
                        <a:pt x="21" y="97"/>
                      </a:cubicBezTo>
                      <a:cubicBezTo>
                        <a:pt x="21" y="97"/>
                        <a:pt x="22" y="97"/>
                        <a:pt x="22" y="97"/>
                      </a:cubicBezTo>
                      <a:cubicBezTo>
                        <a:pt x="22" y="97"/>
                        <a:pt x="22" y="97"/>
                        <a:pt x="22" y="97"/>
                      </a:cubicBezTo>
                      <a:cubicBezTo>
                        <a:pt x="22" y="97"/>
                        <a:pt x="22" y="97"/>
                        <a:pt x="22" y="97"/>
                      </a:cubicBezTo>
                      <a:cubicBezTo>
                        <a:pt x="22" y="97"/>
                        <a:pt x="22" y="97"/>
                        <a:pt x="22" y="97"/>
                      </a:cubicBezTo>
                      <a:cubicBezTo>
                        <a:pt x="22" y="97"/>
                        <a:pt x="22" y="97"/>
                        <a:pt x="22" y="97"/>
                      </a:cubicBezTo>
                      <a:cubicBezTo>
                        <a:pt x="22" y="97"/>
                        <a:pt x="22" y="97"/>
                        <a:pt x="22" y="97"/>
                      </a:cubicBezTo>
                      <a:close/>
                      <a:moveTo>
                        <a:pt x="3" y="123"/>
                      </a:moveTo>
                      <a:cubicBezTo>
                        <a:pt x="4" y="124"/>
                        <a:pt x="4" y="124"/>
                        <a:pt x="4" y="125"/>
                      </a:cubicBezTo>
                      <a:cubicBezTo>
                        <a:pt x="4" y="125"/>
                        <a:pt x="4" y="125"/>
                        <a:pt x="4" y="125"/>
                      </a:cubicBezTo>
                      <a:cubicBezTo>
                        <a:pt x="4" y="125"/>
                        <a:pt x="4" y="124"/>
                        <a:pt x="3" y="124"/>
                      </a:cubicBezTo>
                      <a:cubicBezTo>
                        <a:pt x="3" y="124"/>
                        <a:pt x="3" y="123"/>
                        <a:pt x="3" y="124"/>
                      </a:cubicBezTo>
                      <a:cubicBezTo>
                        <a:pt x="3" y="123"/>
                        <a:pt x="3" y="123"/>
                        <a:pt x="3" y="123"/>
                      </a:cubicBezTo>
                      <a:close/>
                      <a:moveTo>
                        <a:pt x="39" y="113"/>
                      </a:moveTo>
                      <a:cubicBezTo>
                        <a:pt x="39" y="113"/>
                        <a:pt x="40" y="113"/>
                        <a:pt x="40" y="113"/>
                      </a:cubicBezTo>
                      <a:cubicBezTo>
                        <a:pt x="40" y="113"/>
                        <a:pt x="40" y="113"/>
                        <a:pt x="40" y="114"/>
                      </a:cubicBezTo>
                      <a:cubicBezTo>
                        <a:pt x="40" y="114"/>
                        <a:pt x="40" y="113"/>
                        <a:pt x="40" y="113"/>
                      </a:cubicBezTo>
                      <a:cubicBezTo>
                        <a:pt x="39" y="113"/>
                        <a:pt x="40" y="113"/>
                        <a:pt x="39" y="113"/>
                      </a:cubicBezTo>
                      <a:close/>
                      <a:moveTo>
                        <a:pt x="35" y="107"/>
                      </a:moveTo>
                      <a:cubicBezTo>
                        <a:pt x="35" y="107"/>
                        <a:pt x="35" y="107"/>
                        <a:pt x="35" y="107"/>
                      </a:cubicBezTo>
                      <a:cubicBezTo>
                        <a:pt x="36" y="107"/>
                        <a:pt x="35" y="107"/>
                        <a:pt x="36" y="107"/>
                      </a:cubicBezTo>
                      <a:cubicBezTo>
                        <a:pt x="36" y="107"/>
                        <a:pt x="36" y="107"/>
                        <a:pt x="36" y="107"/>
                      </a:cubicBezTo>
                      <a:cubicBezTo>
                        <a:pt x="36" y="108"/>
                        <a:pt x="36" y="108"/>
                        <a:pt x="35" y="108"/>
                      </a:cubicBezTo>
                      <a:cubicBezTo>
                        <a:pt x="35" y="108"/>
                        <a:pt x="36" y="107"/>
                        <a:pt x="35" y="107"/>
                      </a:cubicBezTo>
                      <a:close/>
                      <a:moveTo>
                        <a:pt x="33" y="105"/>
                      </a:moveTo>
                      <a:cubicBezTo>
                        <a:pt x="33" y="105"/>
                        <a:pt x="33" y="105"/>
                        <a:pt x="33" y="105"/>
                      </a:cubicBezTo>
                      <a:cubicBezTo>
                        <a:pt x="33" y="105"/>
                        <a:pt x="33" y="105"/>
                        <a:pt x="33" y="105"/>
                      </a:cubicBezTo>
                      <a:cubicBezTo>
                        <a:pt x="33" y="105"/>
                        <a:pt x="33" y="106"/>
                        <a:pt x="33" y="106"/>
                      </a:cubicBezTo>
                      <a:cubicBezTo>
                        <a:pt x="33" y="105"/>
                        <a:pt x="33" y="105"/>
                        <a:pt x="33" y="105"/>
                      </a:cubicBezTo>
                      <a:close/>
                      <a:moveTo>
                        <a:pt x="34" y="105"/>
                      </a:moveTo>
                      <a:cubicBezTo>
                        <a:pt x="34" y="105"/>
                        <a:pt x="34" y="105"/>
                        <a:pt x="35" y="105"/>
                      </a:cubicBezTo>
                      <a:cubicBezTo>
                        <a:pt x="35" y="105"/>
                        <a:pt x="36" y="105"/>
                        <a:pt x="36" y="104"/>
                      </a:cubicBezTo>
                      <a:cubicBezTo>
                        <a:pt x="36" y="104"/>
                        <a:pt x="36" y="105"/>
                        <a:pt x="35" y="105"/>
                      </a:cubicBezTo>
                      <a:cubicBezTo>
                        <a:pt x="35" y="105"/>
                        <a:pt x="35" y="105"/>
                        <a:pt x="36" y="105"/>
                      </a:cubicBezTo>
                      <a:cubicBezTo>
                        <a:pt x="35" y="105"/>
                        <a:pt x="35" y="105"/>
                        <a:pt x="35" y="105"/>
                      </a:cubicBezTo>
                      <a:cubicBezTo>
                        <a:pt x="35" y="105"/>
                        <a:pt x="35" y="105"/>
                        <a:pt x="35" y="105"/>
                      </a:cubicBezTo>
                      <a:cubicBezTo>
                        <a:pt x="35" y="105"/>
                        <a:pt x="35" y="105"/>
                        <a:pt x="35" y="106"/>
                      </a:cubicBezTo>
                      <a:cubicBezTo>
                        <a:pt x="35" y="105"/>
                        <a:pt x="34" y="105"/>
                        <a:pt x="34" y="105"/>
                      </a:cubicBezTo>
                      <a:close/>
                      <a:moveTo>
                        <a:pt x="33" y="104"/>
                      </a:moveTo>
                      <a:cubicBezTo>
                        <a:pt x="33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5"/>
                        <a:pt x="34" y="104"/>
                        <a:pt x="33" y="104"/>
                      </a:cubicBezTo>
                      <a:close/>
                      <a:moveTo>
                        <a:pt x="34" y="104"/>
                      </a:move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ubicBezTo>
                        <a:pt x="34" y="104"/>
                        <a:pt x="34" y="104"/>
                        <a:pt x="34" y="104"/>
                      </a:cubicBezTo>
                      <a:close/>
                      <a:moveTo>
                        <a:pt x="37" y="106"/>
                      </a:moveTo>
                      <a:cubicBezTo>
                        <a:pt x="37" y="106"/>
                        <a:pt x="37" y="106"/>
                        <a:pt x="37" y="106"/>
                      </a:cubicBezTo>
                      <a:cubicBezTo>
                        <a:pt x="37" y="106"/>
                        <a:pt x="37" y="106"/>
                        <a:pt x="37" y="106"/>
                      </a:cubicBezTo>
                      <a:cubicBezTo>
                        <a:pt x="37" y="106"/>
                        <a:pt x="37" y="106"/>
                        <a:pt x="37" y="106"/>
                      </a:cubicBezTo>
                      <a:close/>
                      <a:moveTo>
                        <a:pt x="36" y="105"/>
                      </a:moveTo>
                      <a:cubicBezTo>
                        <a:pt x="36" y="104"/>
                        <a:pt x="36" y="104"/>
                        <a:pt x="36" y="104"/>
                      </a:cubicBezTo>
                      <a:cubicBezTo>
                        <a:pt x="36" y="104"/>
                        <a:pt x="37" y="104"/>
                        <a:pt x="37" y="104"/>
                      </a:cubicBezTo>
                      <a:cubicBezTo>
                        <a:pt x="37" y="104"/>
                        <a:pt x="36" y="105"/>
                        <a:pt x="36" y="105"/>
                      </a:cubicBezTo>
                      <a:cubicBezTo>
                        <a:pt x="36" y="105"/>
                        <a:pt x="36" y="104"/>
                        <a:pt x="36" y="105"/>
                      </a:cubicBezTo>
                      <a:close/>
                      <a:moveTo>
                        <a:pt x="35" y="104"/>
                      </a:moveTo>
                      <a:cubicBezTo>
                        <a:pt x="35" y="103"/>
                        <a:pt x="35" y="104"/>
                        <a:pt x="35" y="103"/>
                      </a:cubicBezTo>
                      <a:cubicBezTo>
                        <a:pt x="35" y="103"/>
                        <a:pt x="35" y="103"/>
                        <a:pt x="35" y="103"/>
                      </a:cubicBezTo>
                      <a:cubicBezTo>
                        <a:pt x="35" y="104"/>
                        <a:pt x="35" y="104"/>
                        <a:pt x="35" y="104"/>
                      </a:cubicBezTo>
                      <a:cubicBezTo>
                        <a:pt x="35" y="104"/>
                        <a:pt x="35" y="104"/>
                        <a:pt x="35" y="104"/>
                      </a:cubicBezTo>
                      <a:cubicBezTo>
                        <a:pt x="35" y="104"/>
                        <a:pt x="35" y="104"/>
                        <a:pt x="35" y="104"/>
                      </a:cubicBezTo>
                      <a:close/>
                      <a:moveTo>
                        <a:pt x="32" y="100"/>
                      </a:moveTo>
                      <a:cubicBezTo>
                        <a:pt x="31" y="100"/>
                        <a:pt x="31" y="100"/>
                        <a:pt x="31" y="101"/>
                      </a:cubicBezTo>
                      <a:cubicBezTo>
                        <a:pt x="31" y="100"/>
                        <a:pt x="31" y="101"/>
                        <a:pt x="31" y="101"/>
                      </a:cubicBezTo>
                      <a:cubicBezTo>
                        <a:pt x="30" y="101"/>
                        <a:pt x="31" y="100"/>
                        <a:pt x="30" y="100"/>
                      </a:cubicBezTo>
                      <a:cubicBezTo>
                        <a:pt x="30" y="100"/>
                        <a:pt x="31" y="100"/>
                        <a:pt x="31" y="100"/>
                      </a:cubicBezTo>
                      <a:cubicBezTo>
                        <a:pt x="31" y="100"/>
                        <a:pt x="31" y="99"/>
                        <a:pt x="31" y="99"/>
                      </a:cubicBezTo>
                      <a:cubicBezTo>
                        <a:pt x="31" y="99"/>
                        <a:pt x="31" y="99"/>
                        <a:pt x="32" y="100"/>
                      </a:cubicBezTo>
                      <a:close/>
                      <a:moveTo>
                        <a:pt x="30" y="100"/>
                      </a:moveTo>
                      <a:cubicBezTo>
                        <a:pt x="30" y="100"/>
                        <a:pt x="30" y="100"/>
                        <a:pt x="30" y="100"/>
                      </a:cubicBezTo>
                      <a:cubicBezTo>
                        <a:pt x="30" y="100"/>
                        <a:pt x="30" y="100"/>
                        <a:pt x="30" y="100"/>
                      </a:cubicBezTo>
                      <a:cubicBezTo>
                        <a:pt x="30" y="100"/>
                        <a:pt x="30" y="100"/>
                        <a:pt x="30" y="100"/>
                      </a:cubicBezTo>
                      <a:cubicBezTo>
                        <a:pt x="30" y="101"/>
                        <a:pt x="30" y="101"/>
                        <a:pt x="30" y="101"/>
                      </a:cubicBezTo>
                      <a:cubicBezTo>
                        <a:pt x="30" y="100"/>
                        <a:pt x="30" y="100"/>
                        <a:pt x="30" y="100"/>
                      </a:cubicBezTo>
                      <a:close/>
                      <a:moveTo>
                        <a:pt x="34" y="102"/>
                      </a:moveTo>
                      <a:cubicBezTo>
                        <a:pt x="34" y="102"/>
                        <a:pt x="34" y="102"/>
                        <a:pt x="34" y="102"/>
                      </a:cubicBezTo>
                      <a:cubicBezTo>
                        <a:pt x="34" y="102"/>
                        <a:pt x="34" y="102"/>
                        <a:pt x="34" y="102"/>
                      </a:cubicBezTo>
                      <a:cubicBezTo>
                        <a:pt x="34" y="102"/>
                        <a:pt x="34" y="103"/>
                        <a:pt x="34" y="102"/>
                      </a:cubicBezTo>
                      <a:close/>
                      <a:moveTo>
                        <a:pt x="30" y="100"/>
                      </a:moveTo>
                      <a:cubicBezTo>
                        <a:pt x="30" y="100"/>
                        <a:pt x="30" y="100"/>
                        <a:pt x="30" y="100"/>
                      </a:cubicBezTo>
                      <a:cubicBezTo>
                        <a:pt x="30" y="100"/>
                        <a:pt x="30" y="99"/>
                        <a:pt x="30" y="100"/>
                      </a:cubicBezTo>
                      <a:close/>
                      <a:moveTo>
                        <a:pt x="24" y="95"/>
                      </a:moveTo>
                      <a:cubicBezTo>
                        <a:pt x="24" y="95"/>
                        <a:pt x="24" y="95"/>
                        <a:pt x="24" y="95"/>
                      </a:cubicBezTo>
                      <a:cubicBezTo>
                        <a:pt x="24" y="95"/>
                        <a:pt x="24" y="95"/>
                        <a:pt x="24" y="95"/>
                      </a:cubicBezTo>
                      <a:cubicBezTo>
                        <a:pt x="24" y="94"/>
                        <a:pt x="25" y="94"/>
                        <a:pt x="25" y="93"/>
                      </a:cubicBezTo>
                      <a:cubicBezTo>
                        <a:pt x="25" y="93"/>
                        <a:pt x="25" y="93"/>
                        <a:pt x="25" y="94"/>
                      </a:cubicBezTo>
                      <a:cubicBezTo>
                        <a:pt x="26" y="93"/>
                        <a:pt x="25" y="93"/>
                        <a:pt x="26" y="94"/>
                      </a:cubicBezTo>
                      <a:cubicBezTo>
                        <a:pt x="26" y="94"/>
                        <a:pt x="26" y="94"/>
                        <a:pt x="26" y="93"/>
                      </a:cubicBezTo>
                      <a:cubicBezTo>
                        <a:pt x="26" y="93"/>
                        <a:pt x="26" y="93"/>
                        <a:pt x="26" y="93"/>
                      </a:cubicBezTo>
                      <a:cubicBezTo>
                        <a:pt x="26" y="93"/>
                        <a:pt x="26" y="93"/>
                        <a:pt x="26" y="93"/>
                      </a:cubicBezTo>
                      <a:cubicBezTo>
                        <a:pt x="26" y="93"/>
                        <a:pt x="26" y="93"/>
                        <a:pt x="26" y="93"/>
                      </a:cubicBezTo>
                      <a:cubicBezTo>
                        <a:pt x="26" y="93"/>
                        <a:pt x="26" y="94"/>
                        <a:pt x="26" y="94"/>
                      </a:cubicBezTo>
                      <a:cubicBezTo>
                        <a:pt x="26" y="94"/>
                        <a:pt x="26" y="94"/>
                        <a:pt x="26" y="94"/>
                      </a:cubicBezTo>
                      <a:cubicBezTo>
                        <a:pt x="25" y="94"/>
                        <a:pt x="25" y="94"/>
                        <a:pt x="25" y="94"/>
                      </a:cubicBezTo>
                      <a:cubicBezTo>
                        <a:pt x="25" y="94"/>
                        <a:pt x="25" y="95"/>
                        <a:pt x="26" y="94"/>
                      </a:cubicBezTo>
                      <a:cubicBezTo>
                        <a:pt x="26" y="95"/>
                        <a:pt x="25" y="95"/>
                        <a:pt x="25" y="95"/>
                      </a:cubicBezTo>
                      <a:cubicBezTo>
                        <a:pt x="25" y="95"/>
                        <a:pt x="25" y="95"/>
                        <a:pt x="25" y="95"/>
                      </a:cubicBezTo>
                      <a:cubicBezTo>
                        <a:pt x="25" y="95"/>
                        <a:pt x="25" y="95"/>
                        <a:pt x="25" y="95"/>
                      </a:cubicBezTo>
                      <a:cubicBezTo>
                        <a:pt x="25" y="95"/>
                        <a:pt x="25" y="95"/>
                        <a:pt x="25" y="95"/>
                      </a:cubicBezTo>
                      <a:cubicBezTo>
                        <a:pt x="25" y="95"/>
                        <a:pt x="25" y="95"/>
                        <a:pt x="25" y="96"/>
                      </a:cubicBezTo>
                      <a:cubicBezTo>
                        <a:pt x="25" y="95"/>
                        <a:pt x="25" y="95"/>
                        <a:pt x="25" y="95"/>
                      </a:cubicBezTo>
                      <a:cubicBezTo>
                        <a:pt x="26" y="95"/>
                        <a:pt x="25" y="96"/>
                        <a:pt x="25" y="96"/>
                      </a:cubicBezTo>
                      <a:cubicBezTo>
                        <a:pt x="25" y="95"/>
                        <a:pt x="25" y="96"/>
                        <a:pt x="24" y="96"/>
                      </a:cubicBezTo>
                      <a:cubicBezTo>
                        <a:pt x="24" y="96"/>
                        <a:pt x="24" y="96"/>
                        <a:pt x="23" y="95"/>
                      </a:cubicBezTo>
                      <a:cubicBezTo>
                        <a:pt x="23" y="95"/>
                        <a:pt x="24" y="95"/>
                        <a:pt x="24" y="95"/>
                      </a:cubicBezTo>
                      <a:close/>
                      <a:moveTo>
                        <a:pt x="31" y="100"/>
                      </a:moveTo>
                      <a:cubicBezTo>
                        <a:pt x="30" y="99"/>
                        <a:pt x="30" y="99"/>
                        <a:pt x="30" y="99"/>
                      </a:cubicBezTo>
                      <a:cubicBezTo>
                        <a:pt x="30" y="99"/>
                        <a:pt x="30" y="99"/>
                        <a:pt x="31" y="99"/>
                      </a:cubicBezTo>
                      <a:cubicBezTo>
                        <a:pt x="31" y="99"/>
                        <a:pt x="31" y="99"/>
                        <a:pt x="31" y="100"/>
                      </a:cubicBezTo>
                      <a:close/>
                      <a:moveTo>
                        <a:pt x="36" y="102"/>
                      </a:moveTo>
                      <a:cubicBezTo>
                        <a:pt x="36" y="101"/>
                        <a:pt x="36" y="100"/>
                        <a:pt x="37" y="100"/>
                      </a:cubicBezTo>
                      <a:cubicBezTo>
                        <a:pt x="38" y="100"/>
                        <a:pt x="37" y="101"/>
                        <a:pt x="37" y="101"/>
                      </a:cubicBezTo>
                      <a:cubicBezTo>
                        <a:pt x="37" y="101"/>
                        <a:pt x="37" y="101"/>
                        <a:pt x="37" y="101"/>
                      </a:cubicBezTo>
                      <a:cubicBezTo>
                        <a:pt x="36" y="101"/>
                        <a:pt x="36" y="102"/>
                        <a:pt x="36" y="103"/>
                      </a:cubicBezTo>
                      <a:cubicBezTo>
                        <a:pt x="35" y="103"/>
                        <a:pt x="36" y="103"/>
                        <a:pt x="35" y="103"/>
                      </a:cubicBezTo>
                      <a:cubicBezTo>
                        <a:pt x="35" y="102"/>
                        <a:pt x="36" y="102"/>
                        <a:pt x="35" y="102"/>
                      </a:cubicBezTo>
                      <a:cubicBezTo>
                        <a:pt x="36" y="102"/>
                        <a:pt x="36" y="102"/>
                        <a:pt x="36" y="102"/>
                      </a:cubicBezTo>
                      <a:cubicBezTo>
                        <a:pt x="36" y="102"/>
                        <a:pt x="36" y="102"/>
                        <a:pt x="36" y="102"/>
                      </a:cubicBezTo>
                      <a:cubicBezTo>
                        <a:pt x="36" y="102"/>
                        <a:pt x="36" y="102"/>
                        <a:pt x="36" y="102"/>
                      </a:cubicBezTo>
                      <a:close/>
                      <a:moveTo>
                        <a:pt x="36" y="103"/>
                      </a:moveTo>
                      <a:cubicBezTo>
                        <a:pt x="36" y="103"/>
                        <a:pt x="36" y="103"/>
                        <a:pt x="36" y="103"/>
                      </a:cubicBezTo>
                      <a:cubicBezTo>
                        <a:pt x="36" y="103"/>
                        <a:pt x="36" y="103"/>
                        <a:pt x="36" y="102"/>
                      </a:cubicBezTo>
                      <a:cubicBezTo>
                        <a:pt x="36" y="103"/>
                        <a:pt x="36" y="103"/>
                        <a:pt x="36" y="103"/>
                      </a:cubicBezTo>
                      <a:cubicBezTo>
                        <a:pt x="36" y="103"/>
                        <a:pt x="36" y="103"/>
                        <a:pt x="36" y="103"/>
                      </a:cubicBezTo>
                      <a:close/>
                      <a:moveTo>
                        <a:pt x="28" y="95"/>
                      </a:moveTo>
                      <a:cubicBezTo>
                        <a:pt x="28" y="95"/>
                        <a:pt x="28" y="95"/>
                        <a:pt x="28" y="95"/>
                      </a:cubicBezTo>
                      <a:cubicBezTo>
                        <a:pt x="27" y="95"/>
                        <a:pt x="27" y="95"/>
                        <a:pt x="27" y="95"/>
                      </a:cubicBezTo>
                      <a:cubicBezTo>
                        <a:pt x="26" y="95"/>
                        <a:pt x="26" y="95"/>
                        <a:pt x="26" y="96"/>
                      </a:cubicBezTo>
                      <a:cubicBezTo>
                        <a:pt x="26" y="96"/>
                        <a:pt x="26" y="95"/>
                        <a:pt x="26" y="95"/>
                      </a:cubicBezTo>
                      <a:cubicBezTo>
                        <a:pt x="26" y="96"/>
                        <a:pt x="26" y="95"/>
                        <a:pt x="26" y="95"/>
                      </a:cubicBezTo>
                      <a:cubicBezTo>
                        <a:pt x="26" y="95"/>
                        <a:pt x="26" y="95"/>
                        <a:pt x="26" y="95"/>
                      </a:cubicBezTo>
                      <a:cubicBezTo>
                        <a:pt x="26" y="95"/>
                        <a:pt x="26" y="95"/>
                        <a:pt x="26" y="95"/>
                      </a:cubicBezTo>
                      <a:cubicBezTo>
                        <a:pt x="26" y="94"/>
                        <a:pt x="27" y="94"/>
                        <a:pt x="27" y="94"/>
                      </a:cubicBezTo>
                      <a:cubicBezTo>
                        <a:pt x="27" y="94"/>
                        <a:pt x="27" y="94"/>
                        <a:pt x="28" y="94"/>
                      </a:cubicBezTo>
                      <a:cubicBezTo>
                        <a:pt x="28" y="95"/>
                        <a:pt x="27" y="95"/>
                        <a:pt x="28" y="95"/>
                      </a:cubicBezTo>
                      <a:close/>
                      <a:moveTo>
                        <a:pt x="41" y="105"/>
                      </a:moveTo>
                      <a:cubicBezTo>
                        <a:pt x="42" y="105"/>
                        <a:pt x="41" y="105"/>
                        <a:pt x="41" y="105"/>
                      </a:cubicBezTo>
                      <a:cubicBezTo>
                        <a:pt x="41" y="105"/>
                        <a:pt x="42" y="105"/>
                        <a:pt x="41" y="105"/>
                      </a:cubicBezTo>
                      <a:close/>
                      <a:moveTo>
                        <a:pt x="39" y="103"/>
                      </a:moveTo>
                      <a:cubicBezTo>
                        <a:pt x="39" y="103"/>
                        <a:pt x="39" y="104"/>
                        <a:pt x="39" y="103"/>
                      </a:cubicBezTo>
                      <a:cubicBezTo>
                        <a:pt x="39" y="103"/>
                        <a:pt x="39" y="104"/>
                        <a:pt x="39" y="104"/>
                      </a:cubicBezTo>
                      <a:cubicBezTo>
                        <a:pt x="39" y="104"/>
                        <a:pt x="38" y="103"/>
                        <a:pt x="39" y="103"/>
                      </a:cubicBezTo>
                      <a:close/>
                      <a:moveTo>
                        <a:pt x="35" y="99"/>
                      </a:moveTo>
                      <a:cubicBezTo>
                        <a:pt x="35" y="99"/>
                        <a:pt x="35" y="98"/>
                        <a:pt x="35" y="99"/>
                      </a:cubicBezTo>
                      <a:cubicBezTo>
                        <a:pt x="35" y="98"/>
                        <a:pt x="35" y="98"/>
                        <a:pt x="35" y="98"/>
                      </a:cubicBezTo>
                      <a:cubicBezTo>
                        <a:pt x="35" y="98"/>
                        <a:pt x="35" y="98"/>
                        <a:pt x="36" y="98"/>
                      </a:cubicBezTo>
                      <a:cubicBezTo>
                        <a:pt x="36" y="98"/>
                        <a:pt x="36" y="98"/>
                        <a:pt x="36" y="98"/>
                      </a:cubicBezTo>
                      <a:cubicBezTo>
                        <a:pt x="36" y="98"/>
                        <a:pt x="36" y="98"/>
                        <a:pt x="36" y="98"/>
                      </a:cubicBezTo>
                      <a:cubicBezTo>
                        <a:pt x="36" y="98"/>
                        <a:pt x="35" y="98"/>
                        <a:pt x="36" y="98"/>
                      </a:cubicBezTo>
                      <a:cubicBezTo>
                        <a:pt x="35" y="98"/>
                        <a:pt x="35" y="98"/>
                        <a:pt x="35" y="98"/>
                      </a:cubicBezTo>
                      <a:cubicBezTo>
                        <a:pt x="35" y="98"/>
                        <a:pt x="35" y="97"/>
                        <a:pt x="36" y="97"/>
                      </a:cubicBezTo>
                      <a:cubicBezTo>
                        <a:pt x="36" y="97"/>
                        <a:pt x="36" y="97"/>
                        <a:pt x="36" y="98"/>
                      </a:cubicBezTo>
                      <a:cubicBezTo>
                        <a:pt x="36" y="98"/>
                        <a:pt x="36" y="99"/>
                        <a:pt x="35" y="99"/>
                      </a:cubicBezTo>
                      <a:cubicBezTo>
                        <a:pt x="35" y="99"/>
                        <a:pt x="35" y="99"/>
                        <a:pt x="35" y="99"/>
                      </a:cubicBezTo>
                      <a:close/>
                      <a:moveTo>
                        <a:pt x="35" y="95"/>
                      </a:moveTo>
                      <a:cubicBezTo>
                        <a:pt x="35" y="95"/>
                        <a:pt x="35" y="95"/>
                        <a:pt x="35" y="95"/>
                      </a:cubicBezTo>
                      <a:cubicBezTo>
                        <a:pt x="35" y="95"/>
                        <a:pt x="35" y="95"/>
                        <a:pt x="35" y="95"/>
                      </a:cubicBezTo>
                      <a:cubicBezTo>
                        <a:pt x="36" y="95"/>
                        <a:pt x="35" y="95"/>
                        <a:pt x="35" y="94"/>
                      </a:cubicBezTo>
                      <a:cubicBezTo>
                        <a:pt x="36" y="95"/>
                        <a:pt x="36" y="94"/>
                        <a:pt x="36" y="94"/>
                      </a:cubicBezTo>
                      <a:cubicBezTo>
                        <a:pt x="36" y="95"/>
                        <a:pt x="36" y="96"/>
                        <a:pt x="35" y="95"/>
                      </a:cubicBezTo>
                      <a:close/>
                      <a:moveTo>
                        <a:pt x="38" y="96"/>
                      </a:moveTo>
                      <a:cubicBezTo>
                        <a:pt x="38" y="96"/>
                        <a:pt x="38" y="96"/>
                        <a:pt x="39" y="96"/>
                      </a:cubicBezTo>
                      <a:cubicBezTo>
                        <a:pt x="39" y="96"/>
                        <a:pt x="38" y="96"/>
                        <a:pt x="39" y="96"/>
                      </a:cubicBezTo>
                      <a:cubicBezTo>
                        <a:pt x="39" y="97"/>
                        <a:pt x="38" y="97"/>
                        <a:pt x="38" y="97"/>
                      </a:cubicBezTo>
                      <a:cubicBezTo>
                        <a:pt x="38" y="97"/>
                        <a:pt x="38" y="97"/>
                        <a:pt x="38" y="97"/>
                      </a:cubicBezTo>
                      <a:cubicBezTo>
                        <a:pt x="38" y="96"/>
                        <a:pt x="38" y="96"/>
                        <a:pt x="38" y="96"/>
                      </a:cubicBezTo>
                      <a:close/>
                      <a:moveTo>
                        <a:pt x="41" y="97"/>
                      </a:moveTo>
                      <a:cubicBezTo>
                        <a:pt x="41" y="96"/>
                        <a:pt x="41" y="96"/>
                        <a:pt x="42" y="95"/>
                      </a:cubicBezTo>
                      <a:cubicBezTo>
                        <a:pt x="42" y="96"/>
                        <a:pt x="42" y="96"/>
                        <a:pt x="42" y="96"/>
                      </a:cubicBezTo>
                      <a:cubicBezTo>
                        <a:pt x="42" y="96"/>
                        <a:pt x="41" y="96"/>
                        <a:pt x="42" y="96"/>
                      </a:cubicBezTo>
                      <a:cubicBezTo>
                        <a:pt x="41" y="97"/>
                        <a:pt x="41" y="98"/>
                        <a:pt x="40" y="98"/>
                      </a:cubicBezTo>
                      <a:cubicBezTo>
                        <a:pt x="40" y="98"/>
                        <a:pt x="41" y="97"/>
                        <a:pt x="41" y="97"/>
                      </a:cubicBezTo>
                      <a:close/>
                      <a:moveTo>
                        <a:pt x="39" y="95"/>
                      </a:moveTo>
                      <a:cubicBezTo>
                        <a:pt x="39" y="95"/>
                        <a:pt x="39" y="95"/>
                        <a:pt x="39" y="95"/>
                      </a:cubicBezTo>
                      <a:cubicBezTo>
                        <a:pt x="39" y="95"/>
                        <a:pt x="39" y="95"/>
                        <a:pt x="39" y="95"/>
                      </a:cubicBezTo>
                      <a:cubicBezTo>
                        <a:pt x="40" y="95"/>
                        <a:pt x="39" y="95"/>
                        <a:pt x="39" y="95"/>
                      </a:cubicBezTo>
                      <a:cubicBezTo>
                        <a:pt x="39" y="95"/>
                        <a:pt x="39" y="95"/>
                        <a:pt x="39" y="95"/>
                      </a:cubicBezTo>
                      <a:cubicBezTo>
                        <a:pt x="39" y="95"/>
                        <a:pt x="39" y="95"/>
                        <a:pt x="39" y="95"/>
                      </a:cubicBezTo>
                      <a:cubicBezTo>
                        <a:pt x="40" y="95"/>
                        <a:pt x="40" y="95"/>
                        <a:pt x="40" y="95"/>
                      </a:cubicBezTo>
                      <a:cubicBezTo>
                        <a:pt x="39" y="95"/>
                        <a:pt x="40" y="95"/>
                        <a:pt x="39" y="96"/>
                      </a:cubicBezTo>
                      <a:cubicBezTo>
                        <a:pt x="39" y="95"/>
                        <a:pt x="39" y="96"/>
                        <a:pt x="39" y="95"/>
                      </a:cubicBezTo>
                      <a:close/>
                      <a:moveTo>
                        <a:pt x="40" y="96"/>
                      </a:moveTo>
                      <a:cubicBezTo>
                        <a:pt x="40" y="96"/>
                        <a:pt x="40" y="95"/>
                        <a:pt x="40" y="95"/>
                      </a:cubicBezTo>
                      <a:cubicBezTo>
                        <a:pt x="40" y="95"/>
                        <a:pt x="40" y="96"/>
                        <a:pt x="40" y="96"/>
                      </a:cubicBezTo>
                      <a:close/>
                      <a:moveTo>
                        <a:pt x="37" y="94"/>
                      </a:moveTo>
                      <a:cubicBezTo>
                        <a:pt x="37" y="93"/>
                        <a:pt x="37" y="93"/>
                        <a:pt x="37" y="93"/>
                      </a:cubicBezTo>
                      <a:cubicBezTo>
                        <a:pt x="37" y="93"/>
                        <a:pt x="37" y="93"/>
                        <a:pt x="37" y="93"/>
                      </a:cubicBezTo>
                      <a:cubicBezTo>
                        <a:pt x="37" y="93"/>
                        <a:pt x="37" y="93"/>
                        <a:pt x="37" y="93"/>
                      </a:cubicBezTo>
                      <a:cubicBezTo>
                        <a:pt x="38" y="93"/>
                        <a:pt x="38" y="93"/>
                        <a:pt x="38" y="93"/>
                      </a:cubicBezTo>
                      <a:cubicBezTo>
                        <a:pt x="38" y="93"/>
                        <a:pt x="37" y="93"/>
                        <a:pt x="37" y="93"/>
                      </a:cubicBezTo>
                      <a:cubicBezTo>
                        <a:pt x="37" y="93"/>
                        <a:pt x="38" y="94"/>
                        <a:pt x="38" y="94"/>
                      </a:cubicBezTo>
                      <a:cubicBezTo>
                        <a:pt x="38" y="94"/>
                        <a:pt x="38" y="94"/>
                        <a:pt x="38" y="94"/>
                      </a:cubicBezTo>
                      <a:cubicBezTo>
                        <a:pt x="38" y="94"/>
                        <a:pt x="37" y="94"/>
                        <a:pt x="37" y="94"/>
                      </a:cubicBezTo>
                      <a:close/>
                      <a:moveTo>
                        <a:pt x="27" y="84"/>
                      </a:moveTo>
                      <a:cubicBezTo>
                        <a:pt x="26" y="83"/>
                        <a:pt x="26" y="84"/>
                        <a:pt x="26" y="84"/>
                      </a:cubicBezTo>
                      <a:cubicBezTo>
                        <a:pt x="26" y="84"/>
                        <a:pt x="26" y="83"/>
                        <a:pt x="26" y="83"/>
                      </a:cubicBezTo>
                      <a:cubicBezTo>
                        <a:pt x="27" y="83"/>
                        <a:pt x="26" y="83"/>
                        <a:pt x="26" y="83"/>
                      </a:cubicBezTo>
                      <a:cubicBezTo>
                        <a:pt x="27" y="84"/>
                        <a:pt x="26" y="83"/>
                        <a:pt x="27" y="83"/>
                      </a:cubicBezTo>
                      <a:cubicBezTo>
                        <a:pt x="27" y="84"/>
                        <a:pt x="27" y="84"/>
                        <a:pt x="27" y="84"/>
                      </a:cubicBezTo>
                      <a:close/>
                      <a:moveTo>
                        <a:pt x="30" y="85"/>
                      </a:moveTo>
                      <a:cubicBezTo>
                        <a:pt x="31" y="86"/>
                        <a:pt x="30" y="85"/>
                        <a:pt x="30" y="85"/>
                      </a:cubicBezTo>
                      <a:cubicBezTo>
                        <a:pt x="30" y="85"/>
                        <a:pt x="30" y="85"/>
                        <a:pt x="30" y="85"/>
                      </a:cubicBezTo>
                      <a:cubicBezTo>
                        <a:pt x="30" y="85"/>
                        <a:pt x="31" y="85"/>
                        <a:pt x="31" y="84"/>
                      </a:cubicBezTo>
                      <a:cubicBezTo>
                        <a:pt x="32" y="85"/>
                        <a:pt x="31" y="85"/>
                        <a:pt x="30" y="85"/>
                      </a:cubicBezTo>
                      <a:close/>
                      <a:moveTo>
                        <a:pt x="40" y="93"/>
                      </a:moveTo>
                      <a:cubicBezTo>
                        <a:pt x="41" y="93"/>
                        <a:pt x="41" y="93"/>
                        <a:pt x="41" y="93"/>
                      </a:cubicBezTo>
                      <a:cubicBezTo>
                        <a:pt x="41" y="93"/>
                        <a:pt x="40" y="93"/>
                        <a:pt x="40" y="93"/>
                      </a:cubicBezTo>
                      <a:cubicBezTo>
                        <a:pt x="40" y="93"/>
                        <a:pt x="40" y="92"/>
                        <a:pt x="41" y="92"/>
                      </a:cubicBezTo>
                      <a:cubicBezTo>
                        <a:pt x="41" y="92"/>
                        <a:pt x="41" y="92"/>
                        <a:pt x="41" y="93"/>
                      </a:cubicBezTo>
                      <a:cubicBezTo>
                        <a:pt x="41" y="93"/>
                        <a:pt x="41" y="92"/>
                        <a:pt x="40" y="93"/>
                      </a:cubicBezTo>
                      <a:close/>
                      <a:moveTo>
                        <a:pt x="32" y="81"/>
                      </a:moveTo>
                      <a:cubicBezTo>
                        <a:pt x="33" y="81"/>
                        <a:pt x="33" y="81"/>
                        <a:pt x="33" y="81"/>
                      </a:cubicBezTo>
                      <a:cubicBezTo>
                        <a:pt x="33" y="81"/>
                        <a:pt x="33" y="81"/>
                        <a:pt x="34" y="81"/>
                      </a:cubicBezTo>
                      <a:cubicBezTo>
                        <a:pt x="34" y="81"/>
                        <a:pt x="34" y="81"/>
                        <a:pt x="34" y="81"/>
                      </a:cubicBezTo>
                      <a:cubicBezTo>
                        <a:pt x="34" y="81"/>
                        <a:pt x="34" y="81"/>
                        <a:pt x="34" y="81"/>
                      </a:cubicBezTo>
                      <a:cubicBezTo>
                        <a:pt x="34" y="81"/>
                        <a:pt x="34" y="81"/>
                        <a:pt x="34" y="81"/>
                      </a:cubicBezTo>
                      <a:cubicBezTo>
                        <a:pt x="34" y="81"/>
                        <a:pt x="34" y="81"/>
                        <a:pt x="34" y="81"/>
                      </a:cubicBezTo>
                      <a:cubicBezTo>
                        <a:pt x="34" y="82"/>
                        <a:pt x="33" y="83"/>
                        <a:pt x="32" y="83"/>
                      </a:cubicBezTo>
                      <a:cubicBezTo>
                        <a:pt x="32" y="84"/>
                        <a:pt x="32" y="84"/>
                        <a:pt x="31" y="84"/>
                      </a:cubicBezTo>
                      <a:cubicBezTo>
                        <a:pt x="31" y="84"/>
                        <a:pt x="31" y="84"/>
                        <a:pt x="31" y="84"/>
                      </a:cubicBezTo>
                      <a:cubicBezTo>
                        <a:pt x="31" y="84"/>
                        <a:pt x="31" y="84"/>
                        <a:pt x="31" y="84"/>
                      </a:cubicBezTo>
                      <a:cubicBezTo>
                        <a:pt x="31" y="84"/>
                        <a:pt x="31" y="83"/>
                        <a:pt x="31" y="83"/>
                      </a:cubicBezTo>
                      <a:cubicBezTo>
                        <a:pt x="31" y="84"/>
                        <a:pt x="31" y="84"/>
                        <a:pt x="31" y="84"/>
                      </a:cubicBezTo>
                      <a:cubicBezTo>
                        <a:pt x="31" y="83"/>
                        <a:pt x="32" y="82"/>
                        <a:pt x="32" y="82"/>
                      </a:cubicBezTo>
                      <a:cubicBezTo>
                        <a:pt x="32" y="81"/>
                        <a:pt x="32" y="81"/>
                        <a:pt x="32" y="81"/>
                      </a:cubicBezTo>
                      <a:close/>
                      <a:moveTo>
                        <a:pt x="33" y="82"/>
                      </a:moveTo>
                      <a:cubicBezTo>
                        <a:pt x="33" y="82"/>
                        <a:pt x="33" y="82"/>
                        <a:pt x="33" y="82"/>
                      </a:cubicBezTo>
                      <a:cubicBezTo>
                        <a:pt x="33" y="82"/>
                        <a:pt x="33" y="81"/>
                        <a:pt x="33" y="81"/>
                      </a:cubicBezTo>
                      <a:cubicBezTo>
                        <a:pt x="33" y="81"/>
                        <a:pt x="33" y="82"/>
                        <a:pt x="33" y="82"/>
                      </a:cubicBezTo>
                      <a:close/>
                      <a:moveTo>
                        <a:pt x="32" y="83"/>
                      </a:moveTo>
                      <a:cubicBezTo>
                        <a:pt x="32" y="83"/>
                        <a:pt x="32" y="83"/>
                        <a:pt x="32" y="83"/>
                      </a:cubicBezTo>
                      <a:cubicBezTo>
                        <a:pt x="32" y="83"/>
                        <a:pt x="31" y="83"/>
                        <a:pt x="32" y="83"/>
                      </a:cubicBezTo>
                      <a:close/>
                      <a:moveTo>
                        <a:pt x="29" y="81"/>
                      </a:moveTo>
                      <a:cubicBezTo>
                        <a:pt x="29" y="81"/>
                        <a:pt x="29" y="81"/>
                        <a:pt x="29" y="81"/>
                      </a:cubicBezTo>
                      <a:cubicBezTo>
                        <a:pt x="29" y="81"/>
                        <a:pt x="29" y="81"/>
                        <a:pt x="29" y="81"/>
                      </a:cubicBezTo>
                      <a:cubicBezTo>
                        <a:pt x="29" y="81"/>
                        <a:pt x="29" y="81"/>
                        <a:pt x="29" y="81"/>
                      </a:cubicBezTo>
                      <a:cubicBezTo>
                        <a:pt x="29" y="81"/>
                        <a:pt x="29" y="81"/>
                        <a:pt x="29" y="82"/>
                      </a:cubicBezTo>
                      <a:cubicBezTo>
                        <a:pt x="29" y="81"/>
                        <a:pt x="29" y="81"/>
                        <a:pt x="29" y="81"/>
                      </a:cubicBezTo>
                      <a:cubicBezTo>
                        <a:pt x="29" y="81"/>
                        <a:pt x="29" y="81"/>
                        <a:pt x="29" y="81"/>
                      </a:cubicBezTo>
                      <a:close/>
                      <a:moveTo>
                        <a:pt x="27" y="80"/>
                      </a:moveTo>
                      <a:cubicBezTo>
                        <a:pt x="28" y="80"/>
                        <a:pt x="28" y="80"/>
                        <a:pt x="28" y="80"/>
                      </a:cubicBezTo>
                      <a:cubicBezTo>
                        <a:pt x="28" y="80"/>
                        <a:pt x="28" y="80"/>
                        <a:pt x="28" y="80"/>
                      </a:cubicBezTo>
                      <a:cubicBezTo>
                        <a:pt x="29" y="80"/>
                        <a:pt x="29" y="80"/>
                        <a:pt x="29" y="80"/>
                      </a:cubicBezTo>
                      <a:cubicBezTo>
                        <a:pt x="29" y="80"/>
                        <a:pt x="29" y="80"/>
                        <a:pt x="29" y="80"/>
                      </a:cubicBezTo>
                      <a:cubicBezTo>
                        <a:pt x="30" y="80"/>
                        <a:pt x="29" y="80"/>
                        <a:pt x="29" y="81"/>
                      </a:cubicBezTo>
                      <a:cubicBezTo>
                        <a:pt x="30" y="81"/>
                        <a:pt x="30" y="80"/>
                        <a:pt x="30" y="80"/>
                      </a:cubicBezTo>
                      <a:cubicBezTo>
                        <a:pt x="30" y="81"/>
                        <a:pt x="30" y="81"/>
                        <a:pt x="29" y="81"/>
                      </a:cubicBezTo>
                      <a:cubicBezTo>
                        <a:pt x="29" y="81"/>
                        <a:pt x="29" y="81"/>
                        <a:pt x="30" y="81"/>
                      </a:cubicBezTo>
                      <a:cubicBezTo>
                        <a:pt x="30" y="81"/>
                        <a:pt x="29" y="81"/>
                        <a:pt x="29" y="80"/>
                      </a:cubicBezTo>
                      <a:cubicBezTo>
                        <a:pt x="29" y="80"/>
                        <a:pt x="29" y="81"/>
                        <a:pt x="29" y="81"/>
                      </a:cubicBezTo>
                      <a:cubicBezTo>
                        <a:pt x="28" y="81"/>
                        <a:pt x="29" y="81"/>
                        <a:pt x="28" y="81"/>
                      </a:cubicBezTo>
                      <a:cubicBezTo>
                        <a:pt x="28" y="81"/>
                        <a:pt x="29" y="81"/>
                        <a:pt x="29" y="81"/>
                      </a:cubicBezTo>
                      <a:cubicBezTo>
                        <a:pt x="28" y="80"/>
                        <a:pt x="28" y="81"/>
                        <a:pt x="28" y="81"/>
                      </a:cubicBezTo>
                      <a:cubicBezTo>
                        <a:pt x="28" y="80"/>
                        <a:pt x="28" y="81"/>
                        <a:pt x="27" y="80"/>
                      </a:cubicBezTo>
                      <a:close/>
                      <a:moveTo>
                        <a:pt x="30" y="79"/>
                      </a:moveTo>
                      <a:cubicBezTo>
                        <a:pt x="30" y="80"/>
                        <a:pt x="30" y="80"/>
                        <a:pt x="30" y="79"/>
                      </a:cubicBezTo>
                      <a:cubicBezTo>
                        <a:pt x="30" y="80"/>
                        <a:pt x="29" y="80"/>
                        <a:pt x="30" y="80"/>
                      </a:cubicBezTo>
                      <a:cubicBezTo>
                        <a:pt x="30" y="80"/>
                        <a:pt x="30" y="80"/>
                        <a:pt x="30" y="80"/>
                      </a:cubicBezTo>
                      <a:cubicBezTo>
                        <a:pt x="30" y="80"/>
                        <a:pt x="30" y="80"/>
                        <a:pt x="29" y="80"/>
                      </a:cubicBezTo>
                      <a:cubicBezTo>
                        <a:pt x="29" y="80"/>
                        <a:pt x="30" y="80"/>
                        <a:pt x="29" y="80"/>
                      </a:cubicBezTo>
                      <a:cubicBezTo>
                        <a:pt x="29" y="80"/>
                        <a:pt x="30" y="80"/>
                        <a:pt x="30" y="80"/>
                      </a:cubicBezTo>
                      <a:cubicBezTo>
                        <a:pt x="30" y="80"/>
                        <a:pt x="29" y="79"/>
                        <a:pt x="29" y="80"/>
                      </a:cubicBezTo>
                      <a:cubicBezTo>
                        <a:pt x="29" y="79"/>
                        <a:pt x="29" y="79"/>
                        <a:pt x="30" y="79"/>
                      </a:cubicBezTo>
                      <a:close/>
                      <a:moveTo>
                        <a:pt x="36" y="84"/>
                      </a:moveTo>
                      <a:cubicBezTo>
                        <a:pt x="37" y="84"/>
                        <a:pt x="36" y="84"/>
                        <a:pt x="36" y="84"/>
                      </a:cubicBezTo>
                      <a:cubicBezTo>
                        <a:pt x="36" y="84"/>
                        <a:pt x="36" y="84"/>
                        <a:pt x="36" y="84"/>
                      </a:cubicBezTo>
                      <a:cubicBezTo>
                        <a:pt x="36" y="84"/>
                        <a:pt x="36" y="84"/>
                        <a:pt x="36" y="84"/>
                      </a:cubicBezTo>
                      <a:cubicBezTo>
                        <a:pt x="36" y="85"/>
                        <a:pt x="36" y="84"/>
                        <a:pt x="35" y="85"/>
                      </a:cubicBezTo>
                      <a:cubicBezTo>
                        <a:pt x="35" y="84"/>
                        <a:pt x="36" y="84"/>
                        <a:pt x="35" y="84"/>
                      </a:cubicBezTo>
                      <a:cubicBezTo>
                        <a:pt x="35" y="84"/>
                        <a:pt x="36" y="84"/>
                        <a:pt x="36" y="84"/>
                      </a:cubicBezTo>
                      <a:cubicBezTo>
                        <a:pt x="36" y="84"/>
                        <a:pt x="36" y="84"/>
                        <a:pt x="36" y="84"/>
                      </a:cubicBezTo>
                      <a:cubicBezTo>
                        <a:pt x="35" y="83"/>
                        <a:pt x="35" y="84"/>
                        <a:pt x="35" y="84"/>
                      </a:cubicBezTo>
                      <a:cubicBezTo>
                        <a:pt x="35" y="84"/>
                        <a:pt x="35" y="84"/>
                        <a:pt x="35" y="83"/>
                      </a:cubicBezTo>
                      <a:cubicBezTo>
                        <a:pt x="35" y="83"/>
                        <a:pt x="35" y="83"/>
                        <a:pt x="36" y="84"/>
                      </a:cubicBezTo>
                      <a:cubicBezTo>
                        <a:pt x="36" y="83"/>
                        <a:pt x="36" y="83"/>
                        <a:pt x="36" y="83"/>
                      </a:cubicBezTo>
                      <a:cubicBezTo>
                        <a:pt x="36" y="83"/>
                        <a:pt x="36" y="83"/>
                        <a:pt x="36" y="83"/>
                      </a:cubicBezTo>
                      <a:cubicBezTo>
                        <a:pt x="36" y="83"/>
                        <a:pt x="36" y="83"/>
                        <a:pt x="36" y="83"/>
                      </a:cubicBezTo>
                      <a:cubicBezTo>
                        <a:pt x="37" y="83"/>
                        <a:pt x="37" y="83"/>
                        <a:pt x="37" y="84"/>
                      </a:cubicBezTo>
                      <a:cubicBezTo>
                        <a:pt x="37" y="84"/>
                        <a:pt x="37" y="84"/>
                        <a:pt x="37" y="84"/>
                      </a:cubicBezTo>
                      <a:cubicBezTo>
                        <a:pt x="37" y="84"/>
                        <a:pt x="37" y="84"/>
                        <a:pt x="37" y="84"/>
                      </a:cubicBezTo>
                      <a:cubicBezTo>
                        <a:pt x="37" y="84"/>
                        <a:pt x="37" y="84"/>
                        <a:pt x="37" y="84"/>
                      </a:cubicBezTo>
                      <a:cubicBezTo>
                        <a:pt x="38" y="84"/>
                        <a:pt x="38" y="84"/>
                        <a:pt x="38" y="84"/>
                      </a:cubicBezTo>
                      <a:cubicBezTo>
                        <a:pt x="38" y="85"/>
                        <a:pt x="38" y="84"/>
                        <a:pt x="38" y="85"/>
                      </a:cubicBezTo>
                      <a:cubicBezTo>
                        <a:pt x="37" y="85"/>
                        <a:pt x="37" y="84"/>
                        <a:pt x="37" y="84"/>
                      </a:cubicBezTo>
                      <a:cubicBezTo>
                        <a:pt x="37" y="84"/>
                        <a:pt x="37" y="84"/>
                        <a:pt x="37" y="85"/>
                      </a:cubicBezTo>
                      <a:cubicBezTo>
                        <a:pt x="36" y="85"/>
                        <a:pt x="36" y="85"/>
                        <a:pt x="36" y="84"/>
                      </a:cubicBezTo>
                      <a:close/>
                      <a:moveTo>
                        <a:pt x="37" y="84"/>
                      </a:moveTo>
                      <a:cubicBezTo>
                        <a:pt x="37" y="84"/>
                        <a:pt x="36" y="84"/>
                        <a:pt x="36" y="84"/>
                      </a:cubicBezTo>
                      <a:cubicBezTo>
                        <a:pt x="37" y="84"/>
                        <a:pt x="36" y="84"/>
                        <a:pt x="37" y="84"/>
                      </a:cubicBezTo>
                      <a:close/>
                      <a:moveTo>
                        <a:pt x="35" y="84"/>
                      </a:moveTo>
                      <a:cubicBezTo>
                        <a:pt x="35" y="84"/>
                        <a:pt x="35" y="84"/>
                        <a:pt x="35" y="83"/>
                      </a:cubicBezTo>
                      <a:cubicBezTo>
                        <a:pt x="35" y="84"/>
                        <a:pt x="35" y="84"/>
                        <a:pt x="35" y="84"/>
                      </a:cubicBezTo>
                      <a:close/>
                      <a:moveTo>
                        <a:pt x="37" y="83"/>
                      </a:moveTo>
                      <a:cubicBezTo>
                        <a:pt x="37" y="83"/>
                        <a:pt x="36" y="83"/>
                        <a:pt x="36" y="82"/>
                      </a:cubicBezTo>
                      <a:cubicBezTo>
                        <a:pt x="36" y="83"/>
                        <a:pt x="37" y="83"/>
                        <a:pt x="37" y="83"/>
                      </a:cubicBezTo>
                      <a:close/>
                      <a:moveTo>
                        <a:pt x="37" y="83"/>
                      </a:moveTo>
                      <a:cubicBezTo>
                        <a:pt x="37" y="83"/>
                        <a:pt x="36" y="82"/>
                        <a:pt x="36" y="81"/>
                      </a:cubicBezTo>
                      <a:cubicBezTo>
                        <a:pt x="36" y="81"/>
                        <a:pt x="35" y="81"/>
                        <a:pt x="36" y="82"/>
                      </a:cubicBezTo>
                      <a:cubicBezTo>
                        <a:pt x="36" y="82"/>
                        <a:pt x="35" y="82"/>
                        <a:pt x="35" y="82"/>
                      </a:cubicBezTo>
                      <a:cubicBezTo>
                        <a:pt x="35" y="82"/>
                        <a:pt x="35" y="82"/>
                        <a:pt x="35" y="82"/>
                      </a:cubicBezTo>
                      <a:cubicBezTo>
                        <a:pt x="35" y="82"/>
                        <a:pt x="35" y="82"/>
                        <a:pt x="35" y="81"/>
                      </a:cubicBezTo>
                      <a:cubicBezTo>
                        <a:pt x="35" y="81"/>
                        <a:pt x="35" y="81"/>
                        <a:pt x="36" y="81"/>
                      </a:cubicBezTo>
                      <a:cubicBezTo>
                        <a:pt x="36" y="81"/>
                        <a:pt x="36" y="81"/>
                        <a:pt x="36" y="81"/>
                      </a:cubicBezTo>
                      <a:cubicBezTo>
                        <a:pt x="36" y="81"/>
                        <a:pt x="36" y="81"/>
                        <a:pt x="36" y="81"/>
                      </a:cubicBezTo>
                      <a:cubicBezTo>
                        <a:pt x="36" y="82"/>
                        <a:pt x="37" y="82"/>
                        <a:pt x="37" y="83"/>
                      </a:cubicBezTo>
                      <a:close/>
                      <a:moveTo>
                        <a:pt x="37" y="79"/>
                      </a:moveTo>
                      <a:cubicBezTo>
                        <a:pt x="36" y="79"/>
                        <a:pt x="36" y="80"/>
                        <a:pt x="36" y="79"/>
                      </a:cubicBezTo>
                      <a:cubicBezTo>
                        <a:pt x="36" y="80"/>
                        <a:pt x="35" y="80"/>
                        <a:pt x="36" y="80"/>
                      </a:cubicBezTo>
                      <a:cubicBezTo>
                        <a:pt x="36" y="80"/>
                        <a:pt x="35" y="80"/>
                        <a:pt x="35" y="80"/>
                      </a:cubicBezTo>
                      <a:cubicBezTo>
                        <a:pt x="35" y="80"/>
                        <a:pt x="35" y="80"/>
                        <a:pt x="35" y="80"/>
                      </a:cubicBezTo>
                      <a:cubicBezTo>
                        <a:pt x="35" y="80"/>
                        <a:pt x="35" y="80"/>
                        <a:pt x="35" y="79"/>
                      </a:cubicBezTo>
                      <a:cubicBezTo>
                        <a:pt x="35" y="79"/>
                        <a:pt x="34" y="79"/>
                        <a:pt x="34" y="79"/>
                      </a:cubicBezTo>
                      <a:cubicBezTo>
                        <a:pt x="34" y="79"/>
                        <a:pt x="34" y="79"/>
                        <a:pt x="34" y="79"/>
                      </a:cubicBezTo>
                      <a:cubicBezTo>
                        <a:pt x="34" y="79"/>
                        <a:pt x="34" y="79"/>
                        <a:pt x="34" y="79"/>
                      </a:cubicBezTo>
                      <a:cubicBezTo>
                        <a:pt x="34" y="79"/>
                        <a:pt x="34" y="79"/>
                        <a:pt x="34" y="79"/>
                      </a:cubicBezTo>
                      <a:cubicBezTo>
                        <a:pt x="33" y="79"/>
                        <a:pt x="33" y="80"/>
                        <a:pt x="32" y="80"/>
                      </a:cubicBezTo>
                      <a:cubicBezTo>
                        <a:pt x="33" y="79"/>
                        <a:pt x="33" y="79"/>
                        <a:pt x="33" y="79"/>
                      </a:cubicBezTo>
                      <a:cubicBezTo>
                        <a:pt x="33" y="79"/>
                        <a:pt x="33" y="79"/>
                        <a:pt x="34" y="79"/>
                      </a:cubicBezTo>
                      <a:cubicBezTo>
                        <a:pt x="34" y="78"/>
                        <a:pt x="34" y="78"/>
                        <a:pt x="34" y="78"/>
                      </a:cubicBezTo>
                      <a:cubicBezTo>
                        <a:pt x="34" y="78"/>
                        <a:pt x="34" y="78"/>
                        <a:pt x="33" y="78"/>
                      </a:cubicBezTo>
                      <a:cubicBezTo>
                        <a:pt x="34" y="78"/>
                        <a:pt x="34" y="77"/>
                        <a:pt x="34" y="77"/>
                      </a:cubicBezTo>
                      <a:cubicBezTo>
                        <a:pt x="35" y="77"/>
                        <a:pt x="34" y="76"/>
                        <a:pt x="34" y="76"/>
                      </a:cubicBezTo>
                      <a:cubicBezTo>
                        <a:pt x="34" y="76"/>
                        <a:pt x="34" y="77"/>
                        <a:pt x="34" y="76"/>
                      </a:cubicBezTo>
                      <a:cubicBezTo>
                        <a:pt x="34" y="76"/>
                        <a:pt x="34" y="76"/>
                        <a:pt x="34" y="76"/>
                      </a:cubicBezTo>
                      <a:cubicBezTo>
                        <a:pt x="34" y="76"/>
                        <a:pt x="34" y="76"/>
                        <a:pt x="34" y="76"/>
                      </a:cubicBezTo>
                      <a:cubicBezTo>
                        <a:pt x="33" y="76"/>
                        <a:pt x="34" y="76"/>
                        <a:pt x="33" y="76"/>
                      </a:cubicBezTo>
                      <a:cubicBezTo>
                        <a:pt x="33" y="76"/>
                        <a:pt x="33" y="76"/>
                        <a:pt x="33" y="76"/>
                      </a:cubicBezTo>
                      <a:cubicBezTo>
                        <a:pt x="33" y="76"/>
                        <a:pt x="33" y="76"/>
                        <a:pt x="33" y="76"/>
                      </a:cubicBezTo>
                      <a:cubicBezTo>
                        <a:pt x="34" y="76"/>
                        <a:pt x="33" y="76"/>
                        <a:pt x="34" y="76"/>
                      </a:cubicBezTo>
                      <a:cubicBezTo>
                        <a:pt x="33" y="76"/>
                        <a:pt x="33" y="76"/>
                        <a:pt x="33" y="77"/>
                      </a:cubicBezTo>
                      <a:cubicBezTo>
                        <a:pt x="33" y="77"/>
                        <a:pt x="33" y="76"/>
                        <a:pt x="33" y="77"/>
                      </a:cubicBezTo>
                      <a:cubicBezTo>
                        <a:pt x="32" y="76"/>
                        <a:pt x="33" y="76"/>
                        <a:pt x="32" y="76"/>
                      </a:cubicBezTo>
                      <a:cubicBezTo>
                        <a:pt x="33" y="76"/>
                        <a:pt x="33" y="75"/>
                        <a:pt x="33" y="75"/>
                      </a:cubicBezTo>
                      <a:cubicBezTo>
                        <a:pt x="33" y="75"/>
                        <a:pt x="33" y="75"/>
                        <a:pt x="33" y="75"/>
                      </a:cubicBezTo>
                      <a:cubicBezTo>
                        <a:pt x="33" y="76"/>
                        <a:pt x="33" y="75"/>
                        <a:pt x="33" y="76"/>
                      </a:cubicBezTo>
                      <a:cubicBezTo>
                        <a:pt x="34" y="76"/>
                        <a:pt x="33" y="75"/>
                        <a:pt x="34" y="76"/>
                      </a:cubicBezTo>
                      <a:cubicBezTo>
                        <a:pt x="34" y="76"/>
                        <a:pt x="34" y="76"/>
                        <a:pt x="34" y="76"/>
                      </a:cubicBezTo>
                      <a:cubicBezTo>
                        <a:pt x="34" y="76"/>
                        <a:pt x="34" y="76"/>
                        <a:pt x="34" y="76"/>
                      </a:cubicBezTo>
                      <a:cubicBezTo>
                        <a:pt x="34" y="75"/>
                        <a:pt x="34" y="76"/>
                        <a:pt x="35" y="75"/>
                      </a:cubicBezTo>
                      <a:cubicBezTo>
                        <a:pt x="34" y="75"/>
                        <a:pt x="34" y="75"/>
                        <a:pt x="34" y="75"/>
                      </a:cubicBezTo>
                      <a:cubicBezTo>
                        <a:pt x="34" y="75"/>
                        <a:pt x="34" y="75"/>
                        <a:pt x="35" y="75"/>
                      </a:cubicBezTo>
                      <a:cubicBezTo>
                        <a:pt x="35" y="75"/>
                        <a:pt x="35" y="75"/>
                        <a:pt x="34" y="75"/>
                      </a:cubicBezTo>
                      <a:cubicBezTo>
                        <a:pt x="34" y="75"/>
                        <a:pt x="34" y="75"/>
                        <a:pt x="34" y="75"/>
                      </a:cubicBezTo>
                      <a:cubicBezTo>
                        <a:pt x="34" y="75"/>
                        <a:pt x="34" y="75"/>
                        <a:pt x="34" y="75"/>
                      </a:cubicBezTo>
                      <a:cubicBezTo>
                        <a:pt x="34" y="75"/>
                        <a:pt x="34" y="75"/>
                        <a:pt x="34" y="75"/>
                      </a:cubicBezTo>
                      <a:cubicBezTo>
                        <a:pt x="33" y="75"/>
                        <a:pt x="33" y="75"/>
                        <a:pt x="33" y="75"/>
                      </a:cubicBezTo>
                      <a:cubicBezTo>
                        <a:pt x="34" y="75"/>
                        <a:pt x="34" y="75"/>
                        <a:pt x="34" y="75"/>
                      </a:cubicBezTo>
                      <a:cubicBezTo>
                        <a:pt x="33" y="74"/>
                        <a:pt x="34" y="74"/>
                        <a:pt x="34" y="74"/>
                      </a:cubicBezTo>
                      <a:cubicBezTo>
                        <a:pt x="34" y="74"/>
                        <a:pt x="34" y="74"/>
                        <a:pt x="34" y="74"/>
                      </a:cubicBezTo>
                      <a:cubicBezTo>
                        <a:pt x="34" y="74"/>
                        <a:pt x="34" y="74"/>
                        <a:pt x="34" y="73"/>
                      </a:cubicBezTo>
                      <a:cubicBezTo>
                        <a:pt x="34" y="73"/>
                        <a:pt x="33" y="73"/>
                        <a:pt x="33" y="73"/>
                      </a:cubicBezTo>
                      <a:cubicBezTo>
                        <a:pt x="33" y="74"/>
                        <a:pt x="33" y="73"/>
                        <a:pt x="33" y="73"/>
                      </a:cubicBezTo>
                      <a:cubicBezTo>
                        <a:pt x="34" y="74"/>
                        <a:pt x="33" y="74"/>
                        <a:pt x="33" y="74"/>
                      </a:cubicBezTo>
                      <a:cubicBezTo>
                        <a:pt x="33" y="74"/>
                        <a:pt x="33" y="74"/>
                        <a:pt x="33" y="74"/>
                      </a:cubicBezTo>
                      <a:cubicBezTo>
                        <a:pt x="33" y="74"/>
                        <a:pt x="33" y="74"/>
                        <a:pt x="33" y="74"/>
                      </a:cubicBezTo>
                      <a:cubicBezTo>
                        <a:pt x="33" y="74"/>
                        <a:pt x="33" y="74"/>
                        <a:pt x="33" y="74"/>
                      </a:cubicBezTo>
                      <a:cubicBezTo>
                        <a:pt x="33" y="74"/>
                        <a:pt x="33" y="74"/>
                        <a:pt x="33" y="73"/>
                      </a:cubicBezTo>
                      <a:cubicBezTo>
                        <a:pt x="33" y="73"/>
                        <a:pt x="33" y="73"/>
                        <a:pt x="33" y="73"/>
                      </a:cubicBezTo>
                      <a:cubicBezTo>
                        <a:pt x="34" y="73"/>
                        <a:pt x="34" y="73"/>
                        <a:pt x="34" y="73"/>
                      </a:cubicBezTo>
                      <a:cubicBezTo>
                        <a:pt x="34" y="73"/>
                        <a:pt x="33" y="73"/>
                        <a:pt x="33" y="73"/>
                      </a:cubicBezTo>
                      <a:cubicBezTo>
                        <a:pt x="34" y="73"/>
                        <a:pt x="34" y="73"/>
                        <a:pt x="34" y="73"/>
                      </a:cubicBezTo>
                      <a:cubicBezTo>
                        <a:pt x="34" y="73"/>
                        <a:pt x="34" y="73"/>
                        <a:pt x="34" y="73"/>
                      </a:cubicBezTo>
                      <a:cubicBezTo>
                        <a:pt x="34" y="73"/>
                        <a:pt x="34" y="73"/>
                        <a:pt x="34" y="73"/>
                      </a:cubicBezTo>
                      <a:cubicBezTo>
                        <a:pt x="34" y="73"/>
                        <a:pt x="34" y="73"/>
                        <a:pt x="34" y="73"/>
                      </a:cubicBezTo>
                      <a:cubicBezTo>
                        <a:pt x="34" y="73"/>
                        <a:pt x="34" y="73"/>
                        <a:pt x="34" y="73"/>
                      </a:cubicBezTo>
                      <a:cubicBezTo>
                        <a:pt x="35" y="73"/>
                        <a:pt x="35" y="73"/>
                        <a:pt x="35" y="73"/>
                      </a:cubicBezTo>
                      <a:cubicBezTo>
                        <a:pt x="34" y="73"/>
                        <a:pt x="34" y="73"/>
                        <a:pt x="34" y="73"/>
                      </a:cubicBezTo>
                      <a:cubicBezTo>
                        <a:pt x="35" y="73"/>
                        <a:pt x="34" y="73"/>
                        <a:pt x="35" y="73"/>
                      </a:cubicBezTo>
                      <a:cubicBezTo>
                        <a:pt x="35" y="72"/>
                        <a:pt x="35" y="72"/>
                        <a:pt x="35" y="72"/>
                      </a:cubicBezTo>
                      <a:cubicBezTo>
                        <a:pt x="34" y="72"/>
                        <a:pt x="35" y="73"/>
                        <a:pt x="35" y="72"/>
                      </a:cubicBezTo>
                      <a:cubicBezTo>
                        <a:pt x="35" y="72"/>
                        <a:pt x="35" y="72"/>
                        <a:pt x="35" y="72"/>
                      </a:cubicBezTo>
                      <a:cubicBezTo>
                        <a:pt x="35" y="72"/>
                        <a:pt x="35" y="72"/>
                        <a:pt x="36" y="72"/>
                      </a:cubicBezTo>
                      <a:cubicBezTo>
                        <a:pt x="35" y="72"/>
                        <a:pt x="35" y="73"/>
                        <a:pt x="35" y="73"/>
                      </a:cubicBezTo>
                      <a:cubicBezTo>
                        <a:pt x="35" y="73"/>
                        <a:pt x="36" y="73"/>
                        <a:pt x="36" y="73"/>
                      </a:cubicBezTo>
                      <a:cubicBezTo>
                        <a:pt x="36" y="73"/>
                        <a:pt x="35" y="73"/>
                        <a:pt x="35" y="73"/>
                      </a:cubicBezTo>
                      <a:cubicBezTo>
                        <a:pt x="36" y="74"/>
                        <a:pt x="36" y="73"/>
                        <a:pt x="36" y="73"/>
                      </a:cubicBezTo>
                      <a:cubicBezTo>
                        <a:pt x="36" y="73"/>
                        <a:pt x="36" y="73"/>
                        <a:pt x="36" y="73"/>
                      </a:cubicBezTo>
                      <a:cubicBezTo>
                        <a:pt x="36" y="73"/>
                        <a:pt x="36" y="73"/>
                        <a:pt x="36" y="73"/>
                      </a:cubicBezTo>
                      <a:cubicBezTo>
                        <a:pt x="36" y="73"/>
                        <a:pt x="36" y="73"/>
                        <a:pt x="36" y="73"/>
                      </a:cubicBezTo>
                      <a:cubicBezTo>
                        <a:pt x="36" y="73"/>
                        <a:pt x="36" y="73"/>
                        <a:pt x="36" y="73"/>
                      </a:cubicBezTo>
                      <a:cubicBezTo>
                        <a:pt x="36" y="73"/>
                        <a:pt x="36" y="73"/>
                        <a:pt x="36" y="73"/>
                      </a:cubicBezTo>
                      <a:cubicBezTo>
                        <a:pt x="36" y="73"/>
                        <a:pt x="36" y="73"/>
                        <a:pt x="36" y="73"/>
                      </a:cubicBezTo>
                      <a:cubicBezTo>
                        <a:pt x="36" y="73"/>
                        <a:pt x="36" y="73"/>
                        <a:pt x="36" y="73"/>
                      </a:cubicBezTo>
                      <a:cubicBezTo>
                        <a:pt x="36" y="73"/>
                        <a:pt x="36" y="74"/>
                        <a:pt x="36" y="74"/>
                      </a:cubicBezTo>
                      <a:cubicBezTo>
                        <a:pt x="36" y="74"/>
                        <a:pt x="36" y="74"/>
                        <a:pt x="37" y="74"/>
                      </a:cubicBezTo>
                      <a:cubicBezTo>
                        <a:pt x="37" y="74"/>
                        <a:pt x="37" y="74"/>
                        <a:pt x="37" y="74"/>
                      </a:cubicBezTo>
                      <a:cubicBezTo>
                        <a:pt x="37" y="74"/>
                        <a:pt x="37" y="74"/>
                        <a:pt x="37" y="74"/>
                      </a:cubicBezTo>
                      <a:cubicBezTo>
                        <a:pt x="37" y="74"/>
                        <a:pt x="37" y="74"/>
                        <a:pt x="37" y="73"/>
                      </a:cubicBezTo>
                      <a:cubicBezTo>
                        <a:pt x="37" y="73"/>
                        <a:pt x="37" y="74"/>
                        <a:pt x="37" y="74"/>
                      </a:cubicBezTo>
                      <a:cubicBezTo>
                        <a:pt x="37" y="74"/>
                        <a:pt x="37" y="74"/>
                        <a:pt x="37" y="73"/>
                      </a:cubicBezTo>
                      <a:cubicBezTo>
                        <a:pt x="37" y="74"/>
                        <a:pt x="37" y="74"/>
                        <a:pt x="37" y="74"/>
                      </a:cubicBezTo>
                      <a:cubicBezTo>
                        <a:pt x="38" y="74"/>
                        <a:pt x="37" y="74"/>
                        <a:pt x="37" y="74"/>
                      </a:cubicBezTo>
                      <a:cubicBezTo>
                        <a:pt x="37" y="74"/>
                        <a:pt x="37" y="74"/>
                        <a:pt x="38" y="74"/>
                      </a:cubicBezTo>
                      <a:cubicBezTo>
                        <a:pt x="38" y="74"/>
                        <a:pt x="38" y="74"/>
                        <a:pt x="37" y="74"/>
                      </a:cubicBezTo>
                      <a:cubicBezTo>
                        <a:pt x="38" y="74"/>
                        <a:pt x="38" y="74"/>
                        <a:pt x="38" y="74"/>
                      </a:cubicBezTo>
                      <a:cubicBezTo>
                        <a:pt x="38" y="74"/>
                        <a:pt x="37" y="74"/>
                        <a:pt x="37" y="73"/>
                      </a:cubicBezTo>
                      <a:cubicBezTo>
                        <a:pt x="37" y="73"/>
                        <a:pt x="37" y="74"/>
                        <a:pt x="37" y="73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7" y="73"/>
                        <a:pt x="38" y="73"/>
                        <a:pt x="37" y="72"/>
                      </a:cubicBezTo>
                      <a:cubicBezTo>
                        <a:pt x="38" y="72"/>
                        <a:pt x="37" y="73"/>
                        <a:pt x="38" y="73"/>
                      </a:cubicBezTo>
                      <a:cubicBezTo>
                        <a:pt x="38" y="73"/>
                        <a:pt x="38" y="73"/>
                        <a:pt x="38" y="72"/>
                      </a:cubicBezTo>
                      <a:cubicBezTo>
                        <a:pt x="38" y="73"/>
                        <a:pt x="38" y="73"/>
                        <a:pt x="38" y="73"/>
                      </a:cubicBezTo>
                      <a:cubicBezTo>
                        <a:pt x="38" y="73"/>
                        <a:pt x="38" y="73"/>
                        <a:pt x="38" y="73"/>
                      </a:cubicBezTo>
                      <a:cubicBezTo>
                        <a:pt x="39" y="73"/>
                        <a:pt x="39" y="73"/>
                        <a:pt x="39" y="73"/>
                      </a:cubicBezTo>
                      <a:cubicBezTo>
                        <a:pt x="39" y="73"/>
                        <a:pt x="39" y="73"/>
                        <a:pt x="39" y="73"/>
                      </a:cubicBezTo>
                      <a:cubicBezTo>
                        <a:pt x="39" y="73"/>
                        <a:pt x="39" y="73"/>
                        <a:pt x="39" y="73"/>
                      </a:cubicBezTo>
                      <a:cubicBezTo>
                        <a:pt x="39" y="74"/>
                        <a:pt x="39" y="74"/>
                        <a:pt x="39" y="74"/>
                      </a:cubicBezTo>
                      <a:cubicBezTo>
                        <a:pt x="38" y="74"/>
                        <a:pt x="39" y="74"/>
                        <a:pt x="39" y="73"/>
                      </a:cubicBezTo>
                      <a:cubicBezTo>
                        <a:pt x="38" y="73"/>
                        <a:pt x="38" y="74"/>
                        <a:pt x="38" y="74"/>
                      </a:cubicBezTo>
                      <a:cubicBezTo>
                        <a:pt x="38" y="74"/>
                        <a:pt x="38" y="74"/>
                        <a:pt x="38" y="74"/>
                      </a:cubicBezTo>
                      <a:cubicBezTo>
                        <a:pt x="38" y="74"/>
                        <a:pt x="39" y="74"/>
                        <a:pt x="39" y="74"/>
                      </a:cubicBezTo>
                      <a:cubicBezTo>
                        <a:pt x="39" y="74"/>
                        <a:pt x="38" y="74"/>
                        <a:pt x="38" y="74"/>
                      </a:cubicBezTo>
                      <a:cubicBezTo>
                        <a:pt x="39" y="75"/>
                        <a:pt x="38" y="75"/>
                        <a:pt x="38" y="75"/>
                      </a:cubicBezTo>
                      <a:cubicBezTo>
                        <a:pt x="38" y="75"/>
                        <a:pt x="38" y="75"/>
                        <a:pt x="38" y="75"/>
                      </a:cubicBezTo>
                      <a:cubicBezTo>
                        <a:pt x="38" y="75"/>
                        <a:pt x="38" y="75"/>
                        <a:pt x="38" y="75"/>
                      </a:cubicBezTo>
                      <a:cubicBezTo>
                        <a:pt x="38" y="76"/>
                        <a:pt x="38" y="76"/>
                        <a:pt x="38" y="76"/>
                      </a:cubicBezTo>
                      <a:cubicBezTo>
                        <a:pt x="38" y="76"/>
                        <a:pt x="38" y="76"/>
                        <a:pt x="37" y="75"/>
                      </a:cubicBezTo>
                      <a:cubicBezTo>
                        <a:pt x="37" y="76"/>
                        <a:pt x="38" y="76"/>
                        <a:pt x="37" y="76"/>
                      </a:cubicBezTo>
                      <a:cubicBezTo>
                        <a:pt x="37" y="75"/>
                        <a:pt x="37" y="76"/>
                        <a:pt x="37" y="76"/>
                      </a:cubicBezTo>
                      <a:cubicBezTo>
                        <a:pt x="37" y="75"/>
                        <a:pt x="36" y="75"/>
                        <a:pt x="36" y="76"/>
                      </a:cubicBezTo>
                      <a:cubicBezTo>
                        <a:pt x="36" y="76"/>
                        <a:pt x="36" y="76"/>
                        <a:pt x="37" y="76"/>
                      </a:cubicBezTo>
                      <a:cubicBezTo>
                        <a:pt x="37" y="76"/>
                        <a:pt x="37" y="76"/>
                        <a:pt x="36" y="76"/>
                      </a:cubicBezTo>
                      <a:cubicBezTo>
                        <a:pt x="37" y="76"/>
                        <a:pt x="37" y="76"/>
                        <a:pt x="37" y="76"/>
                      </a:cubicBezTo>
                      <a:cubicBezTo>
                        <a:pt x="38" y="76"/>
                        <a:pt x="37" y="76"/>
                        <a:pt x="37" y="76"/>
                      </a:cubicBezTo>
                      <a:cubicBezTo>
                        <a:pt x="37" y="76"/>
                        <a:pt x="37" y="76"/>
                        <a:pt x="37" y="76"/>
                      </a:cubicBezTo>
                      <a:cubicBezTo>
                        <a:pt x="37" y="76"/>
                        <a:pt x="37" y="76"/>
                        <a:pt x="37" y="76"/>
                      </a:cubicBezTo>
                      <a:cubicBezTo>
                        <a:pt x="37" y="76"/>
                        <a:pt x="37" y="76"/>
                        <a:pt x="37" y="76"/>
                      </a:cubicBezTo>
                      <a:cubicBezTo>
                        <a:pt x="37" y="76"/>
                        <a:pt x="37" y="77"/>
                        <a:pt x="36" y="76"/>
                      </a:cubicBezTo>
                      <a:cubicBezTo>
                        <a:pt x="36" y="76"/>
                        <a:pt x="36" y="76"/>
                        <a:pt x="36" y="76"/>
                      </a:cubicBezTo>
                      <a:cubicBezTo>
                        <a:pt x="36" y="77"/>
                        <a:pt x="36" y="77"/>
                        <a:pt x="36" y="77"/>
                      </a:cubicBezTo>
                      <a:cubicBezTo>
                        <a:pt x="37" y="77"/>
                        <a:pt x="36" y="77"/>
                        <a:pt x="36" y="77"/>
                      </a:cubicBezTo>
                      <a:cubicBezTo>
                        <a:pt x="36" y="77"/>
                        <a:pt x="36" y="77"/>
                        <a:pt x="36" y="77"/>
                      </a:cubicBezTo>
                      <a:cubicBezTo>
                        <a:pt x="36" y="77"/>
                        <a:pt x="36" y="77"/>
                        <a:pt x="37" y="77"/>
                      </a:cubicBezTo>
                      <a:cubicBezTo>
                        <a:pt x="37" y="77"/>
                        <a:pt x="37" y="77"/>
                        <a:pt x="37" y="77"/>
                      </a:cubicBezTo>
                      <a:cubicBezTo>
                        <a:pt x="37" y="77"/>
                        <a:pt x="37" y="77"/>
                        <a:pt x="37" y="77"/>
                      </a:cubicBezTo>
                      <a:cubicBezTo>
                        <a:pt x="38" y="77"/>
                        <a:pt x="37" y="77"/>
                        <a:pt x="37" y="77"/>
                      </a:cubicBezTo>
                      <a:cubicBezTo>
                        <a:pt x="37" y="76"/>
                        <a:pt x="37" y="77"/>
                        <a:pt x="38" y="77"/>
                      </a:cubicBezTo>
                      <a:cubicBezTo>
                        <a:pt x="38" y="77"/>
                        <a:pt x="38" y="77"/>
                        <a:pt x="38" y="77"/>
                      </a:cubicBezTo>
                      <a:cubicBezTo>
                        <a:pt x="38" y="77"/>
                        <a:pt x="38" y="77"/>
                        <a:pt x="38" y="77"/>
                      </a:cubicBezTo>
                      <a:cubicBezTo>
                        <a:pt x="38" y="77"/>
                        <a:pt x="38" y="77"/>
                        <a:pt x="38" y="77"/>
                      </a:cubicBezTo>
                      <a:cubicBezTo>
                        <a:pt x="39" y="77"/>
                        <a:pt x="39" y="76"/>
                        <a:pt x="40" y="76"/>
                      </a:cubicBezTo>
                      <a:cubicBezTo>
                        <a:pt x="39" y="75"/>
                        <a:pt x="40" y="75"/>
                        <a:pt x="40" y="75"/>
                      </a:cubicBezTo>
                      <a:cubicBezTo>
                        <a:pt x="40" y="75"/>
                        <a:pt x="40" y="75"/>
                        <a:pt x="40" y="75"/>
                      </a:cubicBezTo>
                      <a:cubicBezTo>
                        <a:pt x="41" y="75"/>
                        <a:pt x="41" y="75"/>
                        <a:pt x="41" y="75"/>
                      </a:cubicBezTo>
                      <a:cubicBezTo>
                        <a:pt x="40" y="75"/>
                        <a:pt x="40" y="75"/>
                        <a:pt x="40" y="75"/>
                      </a:cubicBezTo>
                      <a:cubicBezTo>
                        <a:pt x="40" y="75"/>
                        <a:pt x="40" y="75"/>
                        <a:pt x="40" y="75"/>
                      </a:cubicBezTo>
                      <a:cubicBezTo>
                        <a:pt x="41" y="75"/>
                        <a:pt x="41" y="75"/>
                        <a:pt x="41" y="75"/>
                      </a:cubicBezTo>
                      <a:cubicBezTo>
                        <a:pt x="41" y="75"/>
                        <a:pt x="41" y="75"/>
                        <a:pt x="40" y="75"/>
                      </a:cubicBezTo>
                      <a:cubicBezTo>
                        <a:pt x="40" y="75"/>
                        <a:pt x="40" y="75"/>
                        <a:pt x="40" y="75"/>
                      </a:cubicBezTo>
                      <a:cubicBezTo>
                        <a:pt x="40" y="75"/>
                        <a:pt x="40" y="76"/>
                        <a:pt x="40" y="75"/>
                      </a:cubicBezTo>
                      <a:cubicBezTo>
                        <a:pt x="40" y="76"/>
                        <a:pt x="40" y="76"/>
                        <a:pt x="40" y="76"/>
                      </a:cubicBezTo>
                      <a:cubicBezTo>
                        <a:pt x="40" y="77"/>
                        <a:pt x="38" y="78"/>
                        <a:pt x="38" y="79"/>
                      </a:cubicBezTo>
                      <a:cubicBezTo>
                        <a:pt x="38" y="79"/>
                        <a:pt x="38" y="79"/>
                        <a:pt x="38" y="79"/>
                      </a:cubicBezTo>
                      <a:cubicBezTo>
                        <a:pt x="38" y="79"/>
                        <a:pt x="38" y="80"/>
                        <a:pt x="39" y="80"/>
                      </a:cubicBezTo>
                      <a:cubicBezTo>
                        <a:pt x="38" y="79"/>
                        <a:pt x="39" y="79"/>
                        <a:pt x="39" y="79"/>
                      </a:cubicBezTo>
                      <a:cubicBezTo>
                        <a:pt x="39" y="79"/>
                        <a:pt x="39" y="79"/>
                        <a:pt x="39" y="79"/>
                      </a:cubicBezTo>
                      <a:cubicBezTo>
                        <a:pt x="39" y="79"/>
                        <a:pt x="39" y="80"/>
                        <a:pt x="39" y="79"/>
                      </a:cubicBezTo>
                      <a:cubicBezTo>
                        <a:pt x="39" y="80"/>
                        <a:pt x="39" y="80"/>
                        <a:pt x="39" y="80"/>
                      </a:cubicBezTo>
                      <a:cubicBezTo>
                        <a:pt x="39" y="79"/>
                        <a:pt x="40" y="79"/>
                        <a:pt x="40" y="79"/>
                      </a:cubicBezTo>
                      <a:cubicBezTo>
                        <a:pt x="40" y="79"/>
                        <a:pt x="41" y="79"/>
                        <a:pt x="41" y="79"/>
                      </a:cubicBez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41" y="79"/>
                        <a:pt x="41" y="80"/>
                        <a:pt x="40" y="79"/>
                      </a:cubicBezTo>
                      <a:cubicBezTo>
                        <a:pt x="40" y="79"/>
                        <a:pt x="40" y="80"/>
                        <a:pt x="40" y="80"/>
                      </a:cubicBezTo>
                      <a:cubicBezTo>
                        <a:pt x="40" y="80"/>
                        <a:pt x="40" y="80"/>
                        <a:pt x="40" y="80"/>
                      </a:cubicBezTo>
                      <a:cubicBezTo>
                        <a:pt x="40" y="80"/>
                        <a:pt x="40" y="80"/>
                        <a:pt x="40" y="80"/>
                      </a:cubicBezTo>
                      <a:cubicBezTo>
                        <a:pt x="40" y="80"/>
                        <a:pt x="40" y="81"/>
                        <a:pt x="40" y="81"/>
                      </a:cubicBezTo>
                      <a:cubicBezTo>
                        <a:pt x="40" y="81"/>
                        <a:pt x="40" y="81"/>
                        <a:pt x="40" y="81"/>
                      </a:cubicBezTo>
                      <a:cubicBezTo>
                        <a:pt x="40" y="81"/>
                        <a:pt x="40" y="80"/>
                        <a:pt x="40" y="81"/>
                      </a:cubicBezTo>
                      <a:cubicBezTo>
                        <a:pt x="40" y="81"/>
                        <a:pt x="41" y="81"/>
                        <a:pt x="40" y="82"/>
                      </a:cubicBezTo>
                      <a:cubicBezTo>
                        <a:pt x="40" y="82"/>
                        <a:pt x="40" y="82"/>
                        <a:pt x="41" y="82"/>
                      </a:cubicBezTo>
                      <a:cubicBezTo>
                        <a:pt x="41" y="82"/>
                        <a:pt x="41" y="82"/>
                        <a:pt x="41" y="82"/>
                      </a:cubicBezTo>
                      <a:cubicBezTo>
                        <a:pt x="41" y="82"/>
                        <a:pt x="41" y="81"/>
                        <a:pt x="41" y="81"/>
                      </a:cubicBezTo>
                      <a:cubicBezTo>
                        <a:pt x="41" y="82"/>
                        <a:pt x="42" y="81"/>
                        <a:pt x="42" y="82"/>
                      </a:cubicBezTo>
                      <a:cubicBezTo>
                        <a:pt x="42" y="82"/>
                        <a:pt x="42" y="81"/>
                        <a:pt x="42" y="81"/>
                      </a:cubicBezTo>
                      <a:cubicBezTo>
                        <a:pt x="42" y="81"/>
                        <a:pt x="42" y="82"/>
                        <a:pt x="42" y="82"/>
                      </a:cubicBezTo>
                      <a:cubicBezTo>
                        <a:pt x="42" y="82"/>
                        <a:pt x="42" y="82"/>
                        <a:pt x="42" y="82"/>
                      </a:cubicBezTo>
                      <a:cubicBezTo>
                        <a:pt x="42" y="82"/>
                        <a:pt x="42" y="82"/>
                        <a:pt x="42" y="82"/>
                      </a:cubicBezTo>
                      <a:cubicBezTo>
                        <a:pt x="42" y="82"/>
                        <a:pt x="42" y="82"/>
                        <a:pt x="42" y="82"/>
                      </a:cubicBezTo>
                      <a:cubicBezTo>
                        <a:pt x="43" y="82"/>
                        <a:pt x="43" y="82"/>
                        <a:pt x="43" y="82"/>
                      </a:cubicBezTo>
                      <a:cubicBezTo>
                        <a:pt x="43" y="83"/>
                        <a:pt x="43" y="83"/>
                        <a:pt x="43" y="83"/>
                      </a:cubicBezTo>
                      <a:cubicBezTo>
                        <a:pt x="43" y="84"/>
                        <a:pt x="43" y="83"/>
                        <a:pt x="43" y="84"/>
                      </a:cubicBezTo>
                      <a:cubicBezTo>
                        <a:pt x="43" y="84"/>
                        <a:pt x="43" y="84"/>
                        <a:pt x="43" y="84"/>
                      </a:cubicBezTo>
                      <a:cubicBezTo>
                        <a:pt x="43" y="84"/>
                        <a:pt x="44" y="85"/>
                        <a:pt x="43" y="85"/>
                      </a:cubicBezTo>
                      <a:cubicBezTo>
                        <a:pt x="43" y="85"/>
                        <a:pt x="43" y="85"/>
                        <a:pt x="43" y="84"/>
                      </a:cubicBezTo>
                      <a:cubicBezTo>
                        <a:pt x="43" y="85"/>
                        <a:pt x="42" y="84"/>
                        <a:pt x="42" y="84"/>
                      </a:cubicBezTo>
                      <a:cubicBezTo>
                        <a:pt x="42" y="84"/>
                        <a:pt x="42" y="84"/>
                        <a:pt x="42" y="84"/>
                      </a:cubicBezTo>
                      <a:cubicBezTo>
                        <a:pt x="42" y="84"/>
                        <a:pt x="42" y="84"/>
                        <a:pt x="42" y="84"/>
                      </a:cubicBezTo>
                      <a:cubicBezTo>
                        <a:pt x="41" y="84"/>
                        <a:pt x="42" y="83"/>
                        <a:pt x="41" y="84"/>
                      </a:cubicBezTo>
                      <a:cubicBezTo>
                        <a:pt x="41" y="83"/>
                        <a:pt x="41" y="83"/>
                        <a:pt x="41" y="83"/>
                      </a:cubicBezTo>
                      <a:cubicBezTo>
                        <a:pt x="41" y="83"/>
                        <a:pt x="41" y="83"/>
                        <a:pt x="41" y="84"/>
                      </a:cubicBezTo>
                      <a:cubicBezTo>
                        <a:pt x="41" y="83"/>
                        <a:pt x="40" y="83"/>
                        <a:pt x="40" y="83"/>
                      </a:cubicBezTo>
                      <a:cubicBezTo>
                        <a:pt x="40" y="83"/>
                        <a:pt x="40" y="83"/>
                        <a:pt x="40" y="83"/>
                      </a:cubicBezTo>
                      <a:cubicBezTo>
                        <a:pt x="39" y="83"/>
                        <a:pt x="39" y="83"/>
                        <a:pt x="39" y="83"/>
                      </a:cubicBezTo>
                      <a:cubicBezTo>
                        <a:pt x="39" y="83"/>
                        <a:pt x="39" y="83"/>
                        <a:pt x="39" y="83"/>
                      </a:cubicBezTo>
                      <a:cubicBezTo>
                        <a:pt x="39" y="83"/>
                        <a:pt x="39" y="83"/>
                        <a:pt x="38" y="83"/>
                      </a:cubicBezTo>
                      <a:cubicBezTo>
                        <a:pt x="38" y="83"/>
                        <a:pt x="38" y="83"/>
                        <a:pt x="38" y="82"/>
                      </a:cubicBezTo>
                      <a:cubicBezTo>
                        <a:pt x="38" y="82"/>
                        <a:pt x="38" y="82"/>
                        <a:pt x="39" y="82"/>
                      </a:cubicBezTo>
                      <a:cubicBezTo>
                        <a:pt x="39" y="82"/>
                        <a:pt x="39" y="83"/>
                        <a:pt x="39" y="83"/>
                      </a:cubicBezTo>
                      <a:cubicBezTo>
                        <a:pt x="39" y="83"/>
                        <a:pt x="39" y="83"/>
                        <a:pt x="39" y="83"/>
                      </a:cubicBezTo>
                      <a:cubicBezTo>
                        <a:pt x="38" y="82"/>
                        <a:pt x="38" y="81"/>
                        <a:pt x="38" y="81"/>
                      </a:cubicBezTo>
                      <a:cubicBezTo>
                        <a:pt x="38" y="81"/>
                        <a:pt x="38" y="81"/>
                        <a:pt x="38" y="81"/>
                      </a:cubicBezTo>
                      <a:cubicBezTo>
                        <a:pt x="38" y="81"/>
                        <a:pt x="38" y="81"/>
                        <a:pt x="38" y="81"/>
                      </a:cubicBezTo>
                      <a:cubicBezTo>
                        <a:pt x="38" y="81"/>
                        <a:pt x="38" y="81"/>
                        <a:pt x="38" y="81"/>
                      </a:cubicBezTo>
                      <a:cubicBezTo>
                        <a:pt x="38" y="81"/>
                        <a:pt x="38" y="81"/>
                        <a:pt x="38" y="81"/>
                      </a:cubicBezTo>
                      <a:cubicBezTo>
                        <a:pt x="38" y="81"/>
                        <a:pt x="38" y="81"/>
                        <a:pt x="38" y="80"/>
                      </a:cubicBezTo>
                      <a:cubicBezTo>
                        <a:pt x="38" y="81"/>
                        <a:pt x="37" y="81"/>
                        <a:pt x="37" y="81"/>
                      </a:cubicBezTo>
                      <a:cubicBezTo>
                        <a:pt x="37" y="81"/>
                        <a:pt x="36" y="81"/>
                        <a:pt x="37" y="82"/>
                      </a:cubicBezTo>
                      <a:cubicBezTo>
                        <a:pt x="37" y="81"/>
                        <a:pt x="37" y="82"/>
                        <a:pt x="37" y="81"/>
                      </a:cubicBezTo>
                      <a:cubicBezTo>
                        <a:pt x="37" y="82"/>
                        <a:pt x="38" y="82"/>
                        <a:pt x="38" y="82"/>
                      </a:cubicBezTo>
                      <a:cubicBezTo>
                        <a:pt x="37" y="82"/>
                        <a:pt x="37" y="82"/>
                        <a:pt x="37" y="82"/>
                      </a:cubicBezTo>
                      <a:cubicBezTo>
                        <a:pt x="37" y="82"/>
                        <a:pt x="37" y="81"/>
                        <a:pt x="36" y="82"/>
                      </a:cubicBezTo>
                      <a:cubicBezTo>
                        <a:pt x="36" y="81"/>
                        <a:pt x="37" y="81"/>
                        <a:pt x="37" y="81"/>
                      </a:cubicBezTo>
                      <a:cubicBezTo>
                        <a:pt x="37" y="81"/>
                        <a:pt x="37" y="80"/>
                        <a:pt x="37" y="80"/>
                      </a:cubicBezTo>
                      <a:cubicBezTo>
                        <a:pt x="37" y="80"/>
                        <a:pt x="37" y="81"/>
                        <a:pt x="37" y="80"/>
                      </a:cubicBezTo>
                      <a:cubicBezTo>
                        <a:pt x="37" y="80"/>
                        <a:pt x="37" y="80"/>
                        <a:pt x="37" y="80"/>
                      </a:cubicBezTo>
                      <a:cubicBezTo>
                        <a:pt x="37" y="80"/>
                        <a:pt x="37" y="80"/>
                        <a:pt x="37" y="80"/>
                      </a:cubicBezTo>
                      <a:cubicBezTo>
                        <a:pt x="37" y="80"/>
                        <a:pt x="37" y="80"/>
                        <a:pt x="37" y="79"/>
                      </a:cubicBezTo>
                      <a:cubicBezTo>
                        <a:pt x="37" y="79"/>
                        <a:pt x="37" y="79"/>
                        <a:pt x="37" y="79"/>
                      </a:cubicBezTo>
                      <a:close/>
                      <a:moveTo>
                        <a:pt x="43" y="84"/>
                      </a:moveTo>
                      <a:cubicBezTo>
                        <a:pt x="42" y="84"/>
                        <a:pt x="43" y="84"/>
                        <a:pt x="43" y="85"/>
                      </a:cubicBezTo>
                      <a:cubicBezTo>
                        <a:pt x="43" y="85"/>
                        <a:pt x="43" y="84"/>
                        <a:pt x="43" y="84"/>
                      </a:cubicBezTo>
                      <a:cubicBezTo>
                        <a:pt x="43" y="84"/>
                        <a:pt x="43" y="84"/>
                        <a:pt x="43" y="84"/>
                      </a:cubicBezTo>
                      <a:close/>
                      <a:moveTo>
                        <a:pt x="42" y="83"/>
                      </a:moveTo>
                      <a:cubicBezTo>
                        <a:pt x="42" y="83"/>
                        <a:pt x="42" y="83"/>
                        <a:pt x="42" y="84"/>
                      </a:cubicBezTo>
                      <a:cubicBezTo>
                        <a:pt x="42" y="84"/>
                        <a:pt x="42" y="83"/>
                        <a:pt x="42" y="83"/>
                      </a:cubicBezTo>
                      <a:cubicBezTo>
                        <a:pt x="42" y="83"/>
                        <a:pt x="42" y="83"/>
                        <a:pt x="43" y="83"/>
                      </a:cubicBezTo>
                      <a:cubicBezTo>
                        <a:pt x="42" y="82"/>
                        <a:pt x="42" y="83"/>
                        <a:pt x="42" y="82"/>
                      </a:cubicBezTo>
                      <a:cubicBezTo>
                        <a:pt x="42" y="83"/>
                        <a:pt x="42" y="83"/>
                        <a:pt x="42" y="83"/>
                      </a:cubicBezTo>
                      <a:cubicBezTo>
                        <a:pt x="42" y="83"/>
                        <a:pt x="42" y="83"/>
                        <a:pt x="41" y="83"/>
                      </a:cubicBezTo>
                      <a:cubicBezTo>
                        <a:pt x="41" y="83"/>
                        <a:pt x="41" y="83"/>
                        <a:pt x="42" y="83"/>
                      </a:cubicBezTo>
                      <a:close/>
                      <a:moveTo>
                        <a:pt x="41" y="82"/>
                      </a:moveTo>
                      <a:cubicBezTo>
                        <a:pt x="41" y="82"/>
                        <a:pt x="41" y="82"/>
                        <a:pt x="41" y="82"/>
                      </a:cubicBezTo>
                      <a:cubicBezTo>
                        <a:pt x="41" y="82"/>
                        <a:pt x="41" y="82"/>
                        <a:pt x="41" y="82"/>
                      </a:cubicBezTo>
                      <a:close/>
                      <a:moveTo>
                        <a:pt x="39" y="80"/>
                      </a:moveTo>
                      <a:cubicBezTo>
                        <a:pt x="38" y="81"/>
                        <a:pt x="39" y="81"/>
                        <a:pt x="39" y="81"/>
                      </a:cubicBezTo>
                      <a:cubicBezTo>
                        <a:pt x="39" y="81"/>
                        <a:pt x="39" y="81"/>
                        <a:pt x="39" y="81"/>
                      </a:cubicBezTo>
                      <a:cubicBezTo>
                        <a:pt x="39" y="81"/>
                        <a:pt x="39" y="80"/>
                        <a:pt x="39" y="80"/>
                      </a:cubicBezTo>
                      <a:close/>
                      <a:moveTo>
                        <a:pt x="38" y="74"/>
                      </a:moveTo>
                      <a:cubicBezTo>
                        <a:pt x="38" y="74"/>
                        <a:pt x="38" y="73"/>
                        <a:pt x="38" y="73"/>
                      </a:cubicBezTo>
                      <a:cubicBezTo>
                        <a:pt x="38" y="73"/>
                        <a:pt x="38" y="73"/>
                        <a:pt x="37" y="73"/>
                      </a:cubicBezTo>
                      <a:cubicBezTo>
                        <a:pt x="38" y="73"/>
                        <a:pt x="38" y="73"/>
                        <a:pt x="38" y="73"/>
                      </a:cubicBezTo>
                      <a:cubicBezTo>
                        <a:pt x="38" y="74"/>
                        <a:pt x="38" y="73"/>
                        <a:pt x="38" y="74"/>
                      </a:cubicBezTo>
                      <a:cubicBezTo>
                        <a:pt x="38" y="74"/>
                        <a:pt x="38" y="73"/>
                        <a:pt x="38" y="74"/>
                      </a:cubicBezTo>
                      <a:cubicBezTo>
                        <a:pt x="38" y="74"/>
                        <a:pt x="38" y="74"/>
                        <a:pt x="38" y="74"/>
                      </a:cubicBezTo>
                      <a:close/>
                      <a:moveTo>
                        <a:pt x="37" y="75"/>
                      </a:moveTo>
                      <a:cubicBezTo>
                        <a:pt x="37" y="75"/>
                        <a:pt x="37" y="75"/>
                        <a:pt x="37" y="75"/>
                      </a:cubicBezTo>
                      <a:cubicBezTo>
                        <a:pt x="36" y="75"/>
                        <a:pt x="36" y="75"/>
                        <a:pt x="37" y="75"/>
                      </a:cubicBezTo>
                      <a:cubicBezTo>
                        <a:pt x="37" y="75"/>
                        <a:pt x="37" y="75"/>
                        <a:pt x="37" y="75"/>
                      </a:cubicBezTo>
                      <a:close/>
                      <a:moveTo>
                        <a:pt x="37" y="75"/>
                      </a:moveTo>
                      <a:cubicBezTo>
                        <a:pt x="37" y="75"/>
                        <a:pt x="37" y="75"/>
                        <a:pt x="37" y="75"/>
                      </a:cubicBezTo>
                      <a:cubicBezTo>
                        <a:pt x="37" y="75"/>
                        <a:pt x="38" y="75"/>
                        <a:pt x="38" y="75"/>
                      </a:cubicBezTo>
                      <a:cubicBezTo>
                        <a:pt x="37" y="75"/>
                        <a:pt x="37" y="75"/>
                        <a:pt x="37" y="75"/>
                      </a:cubicBezTo>
                      <a:close/>
                      <a:moveTo>
                        <a:pt x="37" y="74"/>
                      </a:moveTo>
                      <a:cubicBezTo>
                        <a:pt x="37" y="75"/>
                        <a:pt x="37" y="75"/>
                        <a:pt x="37" y="76"/>
                      </a:cubicBezTo>
                      <a:cubicBezTo>
                        <a:pt x="37" y="76"/>
                        <a:pt x="37" y="75"/>
                        <a:pt x="37" y="75"/>
                      </a:cubicBezTo>
                      <a:cubicBezTo>
                        <a:pt x="37" y="75"/>
                        <a:pt x="37" y="75"/>
                        <a:pt x="37" y="75"/>
                      </a:cubicBezTo>
                      <a:cubicBezTo>
                        <a:pt x="37" y="75"/>
                        <a:pt x="37" y="74"/>
                        <a:pt x="37" y="74"/>
                      </a:cubicBezTo>
                      <a:close/>
                      <a:moveTo>
                        <a:pt x="33" y="76"/>
                      </a:moveTo>
                      <a:cubicBezTo>
                        <a:pt x="33" y="76"/>
                        <a:pt x="33" y="76"/>
                        <a:pt x="33" y="76"/>
                      </a:cubicBezTo>
                      <a:cubicBezTo>
                        <a:pt x="33" y="76"/>
                        <a:pt x="33" y="76"/>
                        <a:pt x="33" y="76"/>
                      </a:cubicBezTo>
                      <a:cubicBezTo>
                        <a:pt x="33" y="76"/>
                        <a:pt x="33" y="76"/>
                        <a:pt x="33" y="76"/>
                      </a:cubicBezTo>
                      <a:close/>
                      <a:moveTo>
                        <a:pt x="36" y="74"/>
                      </a:moveTo>
                      <a:cubicBezTo>
                        <a:pt x="36" y="74"/>
                        <a:pt x="36" y="74"/>
                        <a:pt x="36" y="75"/>
                      </a:cubicBezTo>
                      <a:cubicBezTo>
                        <a:pt x="36" y="74"/>
                        <a:pt x="35" y="75"/>
                        <a:pt x="35" y="75"/>
                      </a:cubicBezTo>
                      <a:cubicBezTo>
                        <a:pt x="36" y="75"/>
                        <a:pt x="36" y="74"/>
                        <a:pt x="36" y="74"/>
                      </a:cubicBezTo>
                      <a:cubicBezTo>
                        <a:pt x="36" y="74"/>
                        <a:pt x="36" y="74"/>
                        <a:pt x="36" y="74"/>
                      </a:cubicBezTo>
                      <a:cubicBezTo>
                        <a:pt x="36" y="74"/>
                        <a:pt x="36" y="74"/>
                        <a:pt x="36" y="74"/>
                      </a:cubicBezTo>
                      <a:cubicBezTo>
                        <a:pt x="35" y="74"/>
                        <a:pt x="36" y="74"/>
                        <a:pt x="36" y="74"/>
                      </a:cubicBezTo>
                      <a:close/>
                      <a:moveTo>
                        <a:pt x="36" y="75"/>
                      </a:moveTo>
                      <a:cubicBezTo>
                        <a:pt x="35" y="75"/>
                        <a:pt x="35" y="75"/>
                        <a:pt x="35" y="75"/>
                      </a:cubicBezTo>
                      <a:cubicBezTo>
                        <a:pt x="35" y="74"/>
                        <a:pt x="35" y="74"/>
                        <a:pt x="35" y="74"/>
                      </a:cubicBezTo>
                      <a:cubicBezTo>
                        <a:pt x="35" y="73"/>
                        <a:pt x="35" y="74"/>
                        <a:pt x="34" y="74"/>
                      </a:cubicBezTo>
                      <a:cubicBezTo>
                        <a:pt x="34" y="74"/>
                        <a:pt x="34" y="74"/>
                        <a:pt x="34" y="74"/>
                      </a:cubicBezTo>
                      <a:cubicBezTo>
                        <a:pt x="34" y="74"/>
                        <a:pt x="35" y="75"/>
                        <a:pt x="34" y="74"/>
                      </a:cubicBezTo>
                      <a:cubicBezTo>
                        <a:pt x="34" y="75"/>
                        <a:pt x="35" y="75"/>
                        <a:pt x="35" y="75"/>
                      </a:cubicBezTo>
                      <a:cubicBezTo>
                        <a:pt x="35" y="75"/>
                        <a:pt x="35" y="75"/>
                        <a:pt x="35" y="75"/>
                      </a:cubicBezTo>
                      <a:cubicBezTo>
                        <a:pt x="35" y="75"/>
                        <a:pt x="35" y="75"/>
                        <a:pt x="35" y="75"/>
                      </a:cubicBezTo>
                      <a:cubicBezTo>
                        <a:pt x="35" y="74"/>
                        <a:pt x="36" y="75"/>
                        <a:pt x="36" y="75"/>
                      </a:cubicBezTo>
                      <a:close/>
                      <a:moveTo>
                        <a:pt x="35" y="77"/>
                      </a:moveTo>
                      <a:cubicBezTo>
                        <a:pt x="35" y="77"/>
                        <a:pt x="34" y="77"/>
                        <a:pt x="34" y="78"/>
                      </a:cubicBezTo>
                      <a:cubicBezTo>
                        <a:pt x="35" y="78"/>
                        <a:pt x="35" y="77"/>
                        <a:pt x="35" y="77"/>
                      </a:cubicBezTo>
                      <a:close/>
                      <a:moveTo>
                        <a:pt x="37" y="77"/>
                      </a:moveTo>
                      <a:cubicBezTo>
                        <a:pt x="38" y="78"/>
                        <a:pt x="38" y="77"/>
                        <a:pt x="38" y="78"/>
                      </a:cubicBezTo>
                      <a:cubicBezTo>
                        <a:pt x="38" y="78"/>
                        <a:pt x="38" y="78"/>
                        <a:pt x="38" y="77"/>
                      </a:cubicBezTo>
                      <a:cubicBezTo>
                        <a:pt x="38" y="78"/>
                        <a:pt x="38" y="77"/>
                        <a:pt x="37" y="77"/>
                      </a:cubicBezTo>
                      <a:close/>
                      <a:moveTo>
                        <a:pt x="37" y="78"/>
                      </a:moveTo>
                      <a:cubicBezTo>
                        <a:pt x="37" y="78"/>
                        <a:pt x="37" y="78"/>
                        <a:pt x="37" y="78"/>
                      </a:cubicBezTo>
                      <a:cubicBezTo>
                        <a:pt x="37" y="78"/>
                        <a:pt x="37" y="78"/>
                        <a:pt x="38" y="78"/>
                      </a:cubicBezTo>
                      <a:cubicBezTo>
                        <a:pt x="37" y="78"/>
                        <a:pt x="37" y="78"/>
                        <a:pt x="38" y="79"/>
                      </a:cubicBezTo>
                      <a:cubicBezTo>
                        <a:pt x="38" y="78"/>
                        <a:pt x="38" y="78"/>
                        <a:pt x="38" y="78"/>
                      </a:cubicBezTo>
                      <a:cubicBezTo>
                        <a:pt x="37" y="78"/>
                        <a:pt x="38" y="78"/>
                        <a:pt x="38" y="78"/>
                      </a:cubicBezTo>
                      <a:cubicBezTo>
                        <a:pt x="38" y="78"/>
                        <a:pt x="38" y="78"/>
                        <a:pt x="37" y="78"/>
                      </a:cubicBezTo>
                      <a:cubicBezTo>
                        <a:pt x="37" y="78"/>
                        <a:pt x="38" y="78"/>
                        <a:pt x="37" y="78"/>
                      </a:cubicBezTo>
                      <a:cubicBezTo>
                        <a:pt x="37" y="78"/>
                        <a:pt x="37" y="78"/>
                        <a:pt x="37" y="78"/>
                      </a:cubicBezTo>
                      <a:close/>
                      <a:moveTo>
                        <a:pt x="36" y="79"/>
                      </a:moveTo>
                      <a:cubicBezTo>
                        <a:pt x="36" y="79"/>
                        <a:pt x="36" y="79"/>
                        <a:pt x="36" y="79"/>
                      </a:cubicBezTo>
                      <a:cubicBezTo>
                        <a:pt x="36" y="79"/>
                        <a:pt x="36" y="79"/>
                        <a:pt x="36" y="79"/>
                      </a:cubicBezTo>
                      <a:cubicBezTo>
                        <a:pt x="36" y="79"/>
                        <a:pt x="36" y="79"/>
                        <a:pt x="36" y="79"/>
                      </a:cubicBezTo>
                      <a:cubicBezTo>
                        <a:pt x="36" y="79"/>
                        <a:pt x="36" y="79"/>
                        <a:pt x="36" y="79"/>
                      </a:cubicBezTo>
                      <a:close/>
                      <a:moveTo>
                        <a:pt x="36" y="78"/>
                      </a:moveTo>
                      <a:cubicBezTo>
                        <a:pt x="36" y="78"/>
                        <a:pt x="36" y="78"/>
                        <a:pt x="36" y="79"/>
                      </a:cubicBezTo>
                      <a:cubicBezTo>
                        <a:pt x="36" y="79"/>
                        <a:pt x="36" y="78"/>
                        <a:pt x="36" y="78"/>
                      </a:cubicBezTo>
                      <a:cubicBezTo>
                        <a:pt x="36" y="79"/>
                        <a:pt x="36" y="78"/>
                        <a:pt x="36" y="78"/>
                      </a:cubicBezTo>
                      <a:cubicBezTo>
                        <a:pt x="36" y="78"/>
                        <a:pt x="36" y="78"/>
                        <a:pt x="36" y="78"/>
                      </a:cubicBezTo>
                      <a:cubicBezTo>
                        <a:pt x="36" y="78"/>
                        <a:pt x="36" y="78"/>
                        <a:pt x="36" y="78"/>
                      </a:cubicBezTo>
                      <a:cubicBezTo>
                        <a:pt x="36" y="78"/>
                        <a:pt x="36" y="78"/>
                        <a:pt x="36" y="78"/>
                      </a:cubicBezTo>
                      <a:close/>
                      <a:moveTo>
                        <a:pt x="35" y="78"/>
                      </a:moveTo>
                      <a:cubicBezTo>
                        <a:pt x="35" y="78"/>
                        <a:pt x="35" y="78"/>
                        <a:pt x="36" y="78"/>
                      </a:cubicBezTo>
                      <a:cubicBezTo>
                        <a:pt x="36" y="78"/>
                        <a:pt x="35" y="78"/>
                        <a:pt x="35" y="78"/>
                      </a:cubicBezTo>
                      <a:cubicBezTo>
                        <a:pt x="35" y="78"/>
                        <a:pt x="35" y="78"/>
                        <a:pt x="35" y="78"/>
                      </a:cubicBezTo>
                      <a:close/>
                      <a:moveTo>
                        <a:pt x="36" y="78"/>
                      </a:moveTo>
                      <a:cubicBezTo>
                        <a:pt x="35" y="78"/>
                        <a:pt x="35" y="79"/>
                        <a:pt x="35" y="79"/>
                      </a:cubicBezTo>
                      <a:cubicBezTo>
                        <a:pt x="35" y="78"/>
                        <a:pt x="35" y="78"/>
                        <a:pt x="35" y="78"/>
                      </a:cubicBezTo>
                      <a:cubicBezTo>
                        <a:pt x="35" y="78"/>
                        <a:pt x="35" y="78"/>
                        <a:pt x="35" y="78"/>
                      </a:cubicBezTo>
                      <a:cubicBezTo>
                        <a:pt x="35" y="78"/>
                        <a:pt x="35" y="78"/>
                        <a:pt x="35" y="78"/>
                      </a:cubicBezTo>
                      <a:cubicBezTo>
                        <a:pt x="35" y="78"/>
                        <a:pt x="35" y="78"/>
                        <a:pt x="35" y="79"/>
                      </a:cubicBezTo>
                      <a:cubicBezTo>
                        <a:pt x="35" y="79"/>
                        <a:pt x="35" y="79"/>
                        <a:pt x="35" y="79"/>
                      </a:cubicBezTo>
                      <a:cubicBezTo>
                        <a:pt x="35" y="79"/>
                        <a:pt x="34" y="79"/>
                        <a:pt x="35" y="79"/>
                      </a:cubicBezTo>
                      <a:cubicBezTo>
                        <a:pt x="35" y="79"/>
                        <a:pt x="35" y="79"/>
                        <a:pt x="35" y="79"/>
                      </a:cubicBezTo>
                      <a:cubicBezTo>
                        <a:pt x="35" y="79"/>
                        <a:pt x="35" y="79"/>
                        <a:pt x="35" y="79"/>
                      </a:cubicBezTo>
                      <a:cubicBezTo>
                        <a:pt x="35" y="79"/>
                        <a:pt x="35" y="79"/>
                        <a:pt x="36" y="78"/>
                      </a:cubicBezTo>
                      <a:close/>
                      <a:moveTo>
                        <a:pt x="36" y="79"/>
                      </a:moveTo>
                      <a:cubicBezTo>
                        <a:pt x="36" y="79"/>
                        <a:pt x="35" y="79"/>
                        <a:pt x="35" y="79"/>
                      </a:cubicBezTo>
                      <a:cubicBezTo>
                        <a:pt x="35" y="79"/>
                        <a:pt x="36" y="79"/>
                        <a:pt x="36" y="79"/>
                      </a:cubicBezTo>
                      <a:close/>
                      <a:moveTo>
                        <a:pt x="37" y="79"/>
                      </a:moveTo>
                      <a:cubicBezTo>
                        <a:pt x="37" y="79"/>
                        <a:pt x="37" y="79"/>
                        <a:pt x="37" y="79"/>
                      </a:cubicBezTo>
                      <a:cubicBezTo>
                        <a:pt x="38" y="79"/>
                        <a:pt x="37" y="79"/>
                        <a:pt x="37" y="78"/>
                      </a:cubicBezTo>
                      <a:cubicBezTo>
                        <a:pt x="37" y="78"/>
                        <a:pt x="37" y="78"/>
                        <a:pt x="37" y="78"/>
                      </a:cubicBezTo>
                      <a:cubicBezTo>
                        <a:pt x="37" y="78"/>
                        <a:pt x="37" y="79"/>
                        <a:pt x="37" y="79"/>
                      </a:cubicBezTo>
                      <a:close/>
                      <a:moveTo>
                        <a:pt x="39" y="75"/>
                      </a:moveTo>
                      <a:cubicBezTo>
                        <a:pt x="39" y="75"/>
                        <a:pt x="39" y="75"/>
                        <a:pt x="39" y="75"/>
                      </a:cubicBezTo>
                      <a:cubicBezTo>
                        <a:pt x="39" y="75"/>
                        <a:pt x="40" y="75"/>
                        <a:pt x="39" y="74"/>
                      </a:cubicBezTo>
                      <a:cubicBezTo>
                        <a:pt x="40" y="74"/>
                        <a:pt x="40" y="75"/>
                        <a:pt x="40" y="75"/>
                      </a:cubicBezTo>
                      <a:cubicBezTo>
                        <a:pt x="40" y="75"/>
                        <a:pt x="40" y="75"/>
                        <a:pt x="39" y="75"/>
                      </a:cubicBezTo>
                      <a:cubicBezTo>
                        <a:pt x="39" y="75"/>
                        <a:pt x="40" y="75"/>
                        <a:pt x="39" y="75"/>
                      </a:cubicBezTo>
                      <a:cubicBezTo>
                        <a:pt x="39" y="75"/>
                        <a:pt x="39" y="75"/>
                        <a:pt x="39" y="75"/>
                      </a:cubicBezTo>
                      <a:cubicBezTo>
                        <a:pt x="40" y="75"/>
                        <a:pt x="39" y="75"/>
                        <a:pt x="39" y="76"/>
                      </a:cubicBezTo>
                      <a:cubicBezTo>
                        <a:pt x="39" y="76"/>
                        <a:pt x="39" y="76"/>
                        <a:pt x="39" y="75"/>
                      </a:cubicBezTo>
                      <a:close/>
                      <a:moveTo>
                        <a:pt x="34" y="75"/>
                      </a:moveTo>
                      <a:cubicBezTo>
                        <a:pt x="34" y="75"/>
                        <a:pt x="34" y="76"/>
                        <a:pt x="34" y="76"/>
                      </a:cubicBezTo>
                      <a:cubicBezTo>
                        <a:pt x="34" y="75"/>
                        <a:pt x="34" y="75"/>
                        <a:pt x="34" y="75"/>
                      </a:cubicBezTo>
                      <a:close/>
                      <a:moveTo>
                        <a:pt x="38" y="83"/>
                      </a:moveTo>
                      <a:cubicBezTo>
                        <a:pt x="37" y="84"/>
                        <a:pt x="37" y="83"/>
                        <a:pt x="37" y="84"/>
                      </a:cubicBezTo>
                      <a:cubicBezTo>
                        <a:pt x="37" y="83"/>
                        <a:pt x="38" y="83"/>
                        <a:pt x="38" y="83"/>
                      </a:cubicBezTo>
                      <a:close/>
                      <a:moveTo>
                        <a:pt x="40" y="86"/>
                      </a:moveTo>
                      <a:cubicBezTo>
                        <a:pt x="40" y="86"/>
                        <a:pt x="40" y="85"/>
                        <a:pt x="41" y="85"/>
                      </a:cubicBezTo>
                      <a:cubicBezTo>
                        <a:pt x="41" y="85"/>
                        <a:pt x="40" y="85"/>
                        <a:pt x="41" y="85"/>
                      </a:cubicBezTo>
                      <a:cubicBezTo>
                        <a:pt x="41" y="85"/>
                        <a:pt x="41" y="85"/>
                        <a:pt x="41" y="85"/>
                      </a:cubicBezTo>
                      <a:cubicBezTo>
                        <a:pt x="41" y="85"/>
                        <a:pt x="41" y="85"/>
                        <a:pt x="41" y="85"/>
                      </a:cubicBezTo>
                      <a:cubicBezTo>
                        <a:pt x="41" y="86"/>
                        <a:pt x="41" y="86"/>
                        <a:pt x="41" y="86"/>
                      </a:cubicBezTo>
                      <a:cubicBezTo>
                        <a:pt x="41" y="86"/>
                        <a:pt x="40" y="86"/>
                        <a:pt x="40" y="86"/>
                      </a:cubicBezTo>
                      <a:close/>
                      <a:moveTo>
                        <a:pt x="39" y="84"/>
                      </a:moveTo>
                      <a:cubicBezTo>
                        <a:pt x="40" y="84"/>
                        <a:pt x="39" y="84"/>
                        <a:pt x="40" y="84"/>
                      </a:cubicBezTo>
                      <a:cubicBezTo>
                        <a:pt x="40" y="84"/>
                        <a:pt x="40" y="84"/>
                        <a:pt x="40" y="84"/>
                      </a:cubicBezTo>
                      <a:lnTo>
                        <a:pt x="39" y="84"/>
                      </a:lnTo>
                      <a:close/>
                      <a:moveTo>
                        <a:pt x="49" y="91"/>
                      </a:moveTo>
                      <a:cubicBezTo>
                        <a:pt x="49" y="91"/>
                        <a:pt x="49" y="91"/>
                        <a:pt x="49" y="91"/>
                      </a:cubicBezTo>
                      <a:cubicBezTo>
                        <a:pt x="49" y="91"/>
                        <a:pt x="49" y="91"/>
                        <a:pt x="49" y="91"/>
                      </a:cubicBezTo>
                      <a:cubicBezTo>
                        <a:pt x="49" y="91"/>
                        <a:pt x="49" y="91"/>
                        <a:pt x="49" y="90"/>
                      </a:cubicBezTo>
                      <a:cubicBezTo>
                        <a:pt x="49" y="90"/>
                        <a:pt x="49" y="91"/>
                        <a:pt x="49" y="91"/>
                      </a:cubicBezTo>
                      <a:cubicBezTo>
                        <a:pt x="49" y="91"/>
                        <a:pt x="49" y="91"/>
                        <a:pt x="49" y="91"/>
                      </a:cubicBezTo>
                      <a:cubicBezTo>
                        <a:pt x="49" y="91"/>
                        <a:pt x="49" y="91"/>
                        <a:pt x="49" y="91"/>
                      </a:cubicBezTo>
                      <a:close/>
                      <a:moveTo>
                        <a:pt x="44" y="87"/>
                      </a:moveTo>
                      <a:cubicBezTo>
                        <a:pt x="44" y="87"/>
                        <a:pt x="45" y="87"/>
                        <a:pt x="45" y="86"/>
                      </a:cubicBezTo>
                      <a:cubicBezTo>
                        <a:pt x="44" y="86"/>
                        <a:pt x="44" y="87"/>
                        <a:pt x="44" y="87"/>
                      </a:cubicBezTo>
                      <a:cubicBezTo>
                        <a:pt x="44" y="86"/>
                        <a:pt x="44" y="86"/>
                        <a:pt x="45" y="86"/>
                      </a:cubicBezTo>
                      <a:cubicBezTo>
                        <a:pt x="45" y="86"/>
                        <a:pt x="44" y="86"/>
                        <a:pt x="44" y="86"/>
                      </a:cubicBezTo>
                      <a:cubicBezTo>
                        <a:pt x="44" y="86"/>
                        <a:pt x="44" y="86"/>
                        <a:pt x="44" y="85"/>
                      </a:cubicBezTo>
                      <a:cubicBezTo>
                        <a:pt x="44" y="85"/>
                        <a:pt x="44" y="85"/>
                        <a:pt x="44" y="85"/>
                      </a:cubicBezTo>
                      <a:cubicBezTo>
                        <a:pt x="44" y="85"/>
                        <a:pt x="44" y="85"/>
                        <a:pt x="44" y="85"/>
                      </a:cubicBezTo>
                      <a:cubicBezTo>
                        <a:pt x="45" y="85"/>
                        <a:pt x="45" y="85"/>
                        <a:pt x="45" y="85"/>
                      </a:cubicBezTo>
                      <a:cubicBezTo>
                        <a:pt x="45" y="85"/>
                        <a:pt x="45" y="85"/>
                        <a:pt x="45" y="84"/>
                      </a:cubicBezTo>
                      <a:cubicBezTo>
                        <a:pt x="45" y="85"/>
                        <a:pt x="45" y="85"/>
                        <a:pt x="45" y="85"/>
                      </a:cubicBezTo>
                      <a:cubicBezTo>
                        <a:pt x="45" y="85"/>
                        <a:pt x="45" y="85"/>
                        <a:pt x="45" y="85"/>
                      </a:cubicBezTo>
                      <a:cubicBezTo>
                        <a:pt x="45" y="85"/>
                        <a:pt x="45" y="85"/>
                        <a:pt x="45" y="85"/>
                      </a:cubicBezTo>
                      <a:cubicBezTo>
                        <a:pt x="46" y="85"/>
                        <a:pt x="46" y="85"/>
                        <a:pt x="46" y="85"/>
                      </a:cubicBezTo>
                      <a:cubicBezTo>
                        <a:pt x="46" y="85"/>
                        <a:pt x="46" y="85"/>
                        <a:pt x="46" y="85"/>
                      </a:cubicBezTo>
                      <a:cubicBezTo>
                        <a:pt x="46" y="85"/>
                        <a:pt x="46" y="85"/>
                        <a:pt x="46" y="85"/>
                      </a:cubicBezTo>
                      <a:cubicBezTo>
                        <a:pt x="45" y="85"/>
                        <a:pt x="45" y="85"/>
                        <a:pt x="46" y="85"/>
                      </a:cubicBezTo>
                      <a:cubicBezTo>
                        <a:pt x="46" y="85"/>
                        <a:pt x="46" y="85"/>
                        <a:pt x="46" y="85"/>
                      </a:cubicBezTo>
                      <a:cubicBezTo>
                        <a:pt x="46" y="85"/>
                        <a:pt x="46" y="85"/>
                        <a:pt x="46" y="86"/>
                      </a:cubicBezTo>
                      <a:cubicBezTo>
                        <a:pt x="46" y="86"/>
                        <a:pt x="47" y="86"/>
                        <a:pt x="46" y="85"/>
                      </a:cubicBezTo>
                      <a:cubicBezTo>
                        <a:pt x="46" y="85"/>
                        <a:pt x="46" y="85"/>
                        <a:pt x="47" y="85"/>
                      </a:cubicBezTo>
                      <a:cubicBezTo>
                        <a:pt x="47" y="85"/>
                        <a:pt x="47" y="84"/>
                        <a:pt x="47" y="84"/>
                      </a:cubicBezTo>
                      <a:cubicBezTo>
                        <a:pt x="47" y="84"/>
                        <a:pt x="47" y="84"/>
                        <a:pt x="47" y="84"/>
                      </a:cubicBezTo>
                      <a:cubicBezTo>
                        <a:pt x="47" y="85"/>
                        <a:pt x="47" y="85"/>
                        <a:pt x="47" y="85"/>
                      </a:cubicBezTo>
                      <a:cubicBezTo>
                        <a:pt x="47" y="85"/>
                        <a:pt x="47" y="85"/>
                        <a:pt x="48" y="86"/>
                      </a:cubicBezTo>
                      <a:cubicBezTo>
                        <a:pt x="48" y="86"/>
                        <a:pt x="47" y="86"/>
                        <a:pt x="47" y="85"/>
                      </a:cubicBezTo>
                      <a:cubicBezTo>
                        <a:pt x="47" y="86"/>
                        <a:pt x="47" y="86"/>
                        <a:pt x="47" y="86"/>
                      </a:cubicBezTo>
                      <a:cubicBezTo>
                        <a:pt x="48" y="86"/>
                        <a:pt x="48" y="86"/>
                        <a:pt x="48" y="86"/>
                      </a:cubicBezTo>
                      <a:cubicBezTo>
                        <a:pt x="48" y="86"/>
                        <a:pt x="48" y="85"/>
                        <a:pt x="48" y="85"/>
                      </a:cubicBezTo>
                      <a:cubicBezTo>
                        <a:pt x="48" y="86"/>
                        <a:pt x="48" y="86"/>
                        <a:pt x="48" y="86"/>
                      </a:cubicBezTo>
                      <a:cubicBezTo>
                        <a:pt x="49" y="86"/>
                        <a:pt x="49" y="87"/>
                        <a:pt x="49" y="86"/>
                      </a:cubicBezTo>
                      <a:cubicBezTo>
                        <a:pt x="49" y="87"/>
                        <a:pt x="49" y="86"/>
                        <a:pt x="49" y="86"/>
                      </a:cubicBezTo>
                      <a:cubicBezTo>
                        <a:pt x="49" y="86"/>
                        <a:pt x="49" y="86"/>
                        <a:pt x="49" y="86"/>
                      </a:cubicBezTo>
                      <a:cubicBezTo>
                        <a:pt x="49" y="87"/>
                        <a:pt x="49" y="87"/>
                        <a:pt x="50" y="87"/>
                      </a:cubicBezTo>
                      <a:cubicBezTo>
                        <a:pt x="50" y="87"/>
                        <a:pt x="49" y="86"/>
                        <a:pt x="50" y="87"/>
                      </a:cubicBezTo>
                      <a:cubicBezTo>
                        <a:pt x="50" y="87"/>
                        <a:pt x="50" y="86"/>
                        <a:pt x="50" y="86"/>
                      </a:cubicBezTo>
                      <a:cubicBezTo>
                        <a:pt x="50" y="87"/>
                        <a:pt x="50" y="87"/>
                        <a:pt x="50" y="86"/>
                      </a:cubicBezTo>
                      <a:cubicBezTo>
                        <a:pt x="50" y="87"/>
                        <a:pt x="50" y="87"/>
                        <a:pt x="50" y="87"/>
                      </a:cubicBezTo>
                      <a:cubicBezTo>
                        <a:pt x="51" y="87"/>
                        <a:pt x="51" y="87"/>
                        <a:pt x="50" y="87"/>
                      </a:cubicBezTo>
                      <a:cubicBezTo>
                        <a:pt x="51" y="87"/>
                        <a:pt x="51" y="87"/>
                        <a:pt x="51" y="87"/>
                      </a:cubicBezTo>
                      <a:cubicBezTo>
                        <a:pt x="51" y="87"/>
                        <a:pt x="51" y="87"/>
                        <a:pt x="51" y="87"/>
                      </a:cubicBezTo>
                      <a:cubicBezTo>
                        <a:pt x="51" y="87"/>
                        <a:pt x="51" y="87"/>
                        <a:pt x="52" y="87"/>
                      </a:cubicBezTo>
                      <a:cubicBezTo>
                        <a:pt x="51" y="87"/>
                        <a:pt x="51" y="87"/>
                        <a:pt x="51" y="87"/>
                      </a:cubicBezTo>
                      <a:cubicBezTo>
                        <a:pt x="51" y="87"/>
                        <a:pt x="52" y="87"/>
                        <a:pt x="51" y="87"/>
                      </a:cubicBezTo>
                      <a:cubicBezTo>
                        <a:pt x="51" y="87"/>
                        <a:pt x="52" y="87"/>
                        <a:pt x="52" y="87"/>
                      </a:cubicBezTo>
                      <a:cubicBezTo>
                        <a:pt x="52" y="87"/>
                        <a:pt x="52" y="87"/>
                        <a:pt x="51" y="87"/>
                      </a:cubicBezTo>
                      <a:cubicBezTo>
                        <a:pt x="52" y="86"/>
                        <a:pt x="52" y="86"/>
                        <a:pt x="52" y="86"/>
                      </a:cubicBezTo>
                      <a:cubicBezTo>
                        <a:pt x="52" y="86"/>
                        <a:pt x="52" y="87"/>
                        <a:pt x="52" y="87"/>
                      </a:cubicBezTo>
                      <a:cubicBezTo>
                        <a:pt x="52" y="87"/>
                        <a:pt x="52" y="86"/>
                        <a:pt x="52" y="86"/>
                      </a:cubicBezTo>
                      <a:cubicBezTo>
                        <a:pt x="52" y="87"/>
                        <a:pt x="52" y="87"/>
                        <a:pt x="52" y="87"/>
                      </a:cubicBezTo>
                      <a:cubicBezTo>
                        <a:pt x="52" y="87"/>
                        <a:pt x="52" y="88"/>
                        <a:pt x="51" y="87"/>
                      </a:cubicBezTo>
                      <a:cubicBezTo>
                        <a:pt x="51" y="88"/>
                        <a:pt x="50" y="87"/>
                        <a:pt x="50" y="88"/>
                      </a:cubicBezTo>
                      <a:cubicBezTo>
                        <a:pt x="50" y="88"/>
                        <a:pt x="50" y="88"/>
                        <a:pt x="50" y="88"/>
                      </a:cubicBezTo>
                      <a:cubicBezTo>
                        <a:pt x="50" y="87"/>
                        <a:pt x="50" y="87"/>
                        <a:pt x="50" y="87"/>
                      </a:cubicBezTo>
                      <a:cubicBezTo>
                        <a:pt x="50" y="87"/>
                        <a:pt x="50" y="88"/>
                        <a:pt x="49" y="87"/>
                      </a:cubicBezTo>
                      <a:cubicBezTo>
                        <a:pt x="50" y="87"/>
                        <a:pt x="50" y="87"/>
                        <a:pt x="50" y="87"/>
                      </a:cubicBezTo>
                      <a:cubicBezTo>
                        <a:pt x="50" y="87"/>
                        <a:pt x="49" y="87"/>
                        <a:pt x="49" y="87"/>
                      </a:cubicBezTo>
                      <a:cubicBezTo>
                        <a:pt x="49" y="87"/>
                        <a:pt x="49" y="87"/>
                        <a:pt x="49" y="87"/>
                      </a:cubicBezTo>
                      <a:cubicBezTo>
                        <a:pt x="49" y="87"/>
                        <a:pt x="49" y="87"/>
                        <a:pt x="50" y="87"/>
                      </a:cubicBezTo>
                      <a:cubicBezTo>
                        <a:pt x="49" y="87"/>
                        <a:pt x="49" y="88"/>
                        <a:pt x="49" y="88"/>
                      </a:cubicBezTo>
                      <a:cubicBezTo>
                        <a:pt x="49" y="88"/>
                        <a:pt x="49" y="88"/>
                        <a:pt x="49" y="88"/>
                      </a:cubicBezTo>
                      <a:cubicBezTo>
                        <a:pt x="49" y="88"/>
                        <a:pt x="49" y="88"/>
                        <a:pt x="49" y="88"/>
                      </a:cubicBezTo>
                      <a:cubicBezTo>
                        <a:pt x="49" y="88"/>
                        <a:pt x="49" y="88"/>
                        <a:pt x="49" y="88"/>
                      </a:cubicBezTo>
                      <a:cubicBezTo>
                        <a:pt x="49" y="88"/>
                        <a:pt x="49" y="88"/>
                        <a:pt x="49" y="88"/>
                      </a:cubicBezTo>
                      <a:cubicBezTo>
                        <a:pt x="49" y="87"/>
                        <a:pt x="49" y="87"/>
                        <a:pt x="49" y="87"/>
                      </a:cubicBezTo>
                      <a:cubicBezTo>
                        <a:pt x="49" y="87"/>
                        <a:pt x="48" y="87"/>
                        <a:pt x="48" y="87"/>
                      </a:cubicBezTo>
                      <a:cubicBezTo>
                        <a:pt x="48" y="87"/>
                        <a:pt x="47" y="87"/>
                        <a:pt x="48" y="87"/>
                      </a:cubicBezTo>
                      <a:cubicBezTo>
                        <a:pt x="47" y="87"/>
                        <a:pt x="47" y="88"/>
                        <a:pt x="47" y="87"/>
                      </a:cubicBezTo>
                      <a:cubicBezTo>
                        <a:pt x="47" y="87"/>
                        <a:pt x="47" y="87"/>
                        <a:pt x="46" y="87"/>
                      </a:cubicBezTo>
                      <a:cubicBezTo>
                        <a:pt x="47" y="87"/>
                        <a:pt x="46" y="87"/>
                        <a:pt x="46" y="87"/>
                      </a:cubicBezTo>
                      <a:cubicBezTo>
                        <a:pt x="46" y="86"/>
                        <a:pt x="46" y="87"/>
                        <a:pt x="46" y="87"/>
                      </a:cubicBezTo>
                      <a:cubicBezTo>
                        <a:pt x="46" y="87"/>
                        <a:pt x="46" y="87"/>
                        <a:pt x="46" y="87"/>
                      </a:cubicBezTo>
                      <a:cubicBezTo>
                        <a:pt x="46" y="87"/>
                        <a:pt x="46" y="87"/>
                        <a:pt x="46" y="87"/>
                      </a:cubicBezTo>
                      <a:cubicBezTo>
                        <a:pt x="46" y="87"/>
                        <a:pt x="46" y="87"/>
                        <a:pt x="46" y="88"/>
                      </a:cubicBezTo>
                      <a:cubicBezTo>
                        <a:pt x="46" y="87"/>
                        <a:pt x="46" y="87"/>
                        <a:pt x="45" y="87"/>
                      </a:cubicBezTo>
                      <a:cubicBezTo>
                        <a:pt x="46" y="87"/>
                        <a:pt x="46" y="87"/>
                        <a:pt x="46" y="87"/>
                      </a:cubicBezTo>
                      <a:cubicBezTo>
                        <a:pt x="45" y="86"/>
                        <a:pt x="45" y="87"/>
                        <a:pt x="45" y="87"/>
                      </a:cubicBezTo>
                      <a:cubicBezTo>
                        <a:pt x="45" y="87"/>
                        <a:pt x="44" y="87"/>
                        <a:pt x="44" y="87"/>
                      </a:cubicBezTo>
                      <a:close/>
                      <a:moveTo>
                        <a:pt x="49" y="87"/>
                      </a:moveTo>
                      <a:cubicBezTo>
                        <a:pt x="49" y="87"/>
                        <a:pt x="49" y="87"/>
                        <a:pt x="49" y="87"/>
                      </a:cubicBezTo>
                      <a:cubicBezTo>
                        <a:pt x="49" y="87"/>
                        <a:pt x="49" y="87"/>
                        <a:pt x="49" y="87"/>
                      </a:cubicBezTo>
                      <a:cubicBezTo>
                        <a:pt x="49" y="87"/>
                        <a:pt x="49" y="87"/>
                        <a:pt x="49" y="87"/>
                      </a:cubicBezTo>
                      <a:close/>
                      <a:moveTo>
                        <a:pt x="48" y="86"/>
                      </a:moveTo>
                      <a:cubicBezTo>
                        <a:pt x="48" y="86"/>
                        <a:pt x="48" y="86"/>
                        <a:pt x="48" y="87"/>
                      </a:cubicBezTo>
                      <a:cubicBezTo>
                        <a:pt x="48" y="86"/>
                        <a:pt x="48" y="86"/>
                        <a:pt x="48" y="86"/>
                      </a:cubicBezTo>
                      <a:cubicBezTo>
                        <a:pt x="48" y="87"/>
                        <a:pt x="48" y="87"/>
                        <a:pt x="48" y="87"/>
                      </a:cubicBezTo>
                      <a:cubicBezTo>
                        <a:pt x="48" y="86"/>
                        <a:pt x="48" y="86"/>
                        <a:pt x="48" y="86"/>
                      </a:cubicBezTo>
                      <a:cubicBezTo>
                        <a:pt x="48" y="86"/>
                        <a:pt x="48" y="86"/>
                        <a:pt x="48" y="86"/>
                      </a:cubicBezTo>
                      <a:close/>
                      <a:moveTo>
                        <a:pt x="45" y="86"/>
                      </a:moveTo>
                      <a:cubicBezTo>
                        <a:pt x="46" y="86"/>
                        <a:pt x="46" y="86"/>
                        <a:pt x="46" y="86"/>
                      </a:cubicBezTo>
                      <a:cubicBezTo>
                        <a:pt x="46" y="86"/>
                        <a:pt x="45" y="86"/>
                        <a:pt x="45" y="86"/>
                      </a:cubicBezTo>
                      <a:close/>
                      <a:moveTo>
                        <a:pt x="45" y="86"/>
                      </a:moveTo>
                      <a:cubicBezTo>
                        <a:pt x="45" y="86"/>
                        <a:pt x="45" y="86"/>
                        <a:pt x="45" y="86"/>
                      </a:cubicBezTo>
                      <a:cubicBezTo>
                        <a:pt x="45" y="86"/>
                        <a:pt x="45" y="86"/>
                        <a:pt x="45" y="86"/>
                      </a:cubicBezTo>
                      <a:close/>
                      <a:moveTo>
                        <a:pt x="38" y="82"/>
                      </a:moveTo>
                      <a:cubicBezTo>
                        <a:pt x="37" y="81"/>
                        <a:pt x="38" y="82"/>
                        <a:pt x="38" y="81"/>
                      </a:cubicBezTo>
                      <a:cubicBezTo>
                        <a:pt x="38" y="82"/>
                        <a:pt x="38" y="81"/>
                        <a:pt x="38" y="82"/>
                      </a:cubicBezTo>
                      <a:close/>
                      <a:moveTo>
                        <a:pt x="52" y="92"/>
                      </a:moveTo>
                      <a:cubicBezTo>
                        <a:pt x="52" y="92"/>
                        <a:pt x="52" y="93"/>
                        <a:pt x="52" y="93"/>
                      </a:cubicBezTo>
                      <a:cubicBezTo>
                        <a:pt x="52" y="93"/>
                        <a:pt x="52" y="93"/>
                        <a:pt x="52" y="92"/>
                      </a:cubicBezTo>
                      <a:cubicBezTo>
                        <a:pt x="52" y="93"/>
                        <a:pt x="52" y="93"/>
                        <a:pt x="52" y="93"/>
                      </a:cubicBezTo>
                      <a:cubicBezTo>
                        <a:pt x="52" y="93"/>
                        <a:pt x="52" y="93"/>
                        <a:pt x="52" y="92"/>
                      </a:cubicBezTo>
                      <a:close/>
                      <a:moveTo>
                        <a:pt x="43" y="80"/>
                      </a:moveTo>
                      <a:cubicBezTo>
                        <a:pt x="42" y="81"/>
                        <a:pt x="42" y="81"/>
                        <a:pt x="42" y="81"/>
                      </a:cubicBezTo>
                      <a:cubicBezTo>
                        <a:pt x="42" y="81"/>
                        <a:pt x="41" y="81"/>
                        <a:pt x="41" y="81"/>
                      </a:cubicBezTo>
                      <a:cubicBezTo>
                        <a:pt x="41" y="80"/>
                        <a:pt x="42" y="81"/>
                        <a:pt x="41" y="80"/>
                      </a:cubicBezTo>
                      <a:cubicBezTo>
                        <a:pt x="42" y="81"/>
                        <a:pt x="42" y="80"/>
                        <a:pt x="42" y="80"/>
                      </a:cubicBezTo>
                      <a:cubicBezTo>
                        <a:pt x="42" y="80"/>
                        <a:pt x="42" y="80"/>
                        <a:pt x="42" y="80"/>
                      </a:cubicBezTo>
                      <a:cubicBezTo>
                        <a:pt x="42" y="80"/>
                        <a:pt x="42" y="80"/>
                        <a:pt x="42" y="80"/>
                      </a:cubicBezTo>
                      <a:cubicBezTo>
                        <a:pt x="42" y="80"/>
                        <a:pt x="42" y="80"/>
                        <a:pt x="42" y="80"/>
                      </a:cubicBezTo>
                      <a:cubicBezTo>
                        <a:pt x="42" y="80"/>
                        <a:pt x="42" y="80"/>
                        <a:pt x="42" y="80"/>
                      </a:cubicBezTo>
                      <a:cubicBezTo>
                        <a:pt x="42" y="80"/>
                        <a:pt x="43" y="80"/>
                        <a:pt x="43" y="80"/>
                      </a:cubicBezTo>
                      <a:cubicBezTo>
                        <a:pt x="43" y="80"/>
                        <a:pt x="42" y="80"/>
                        <a:pt x="43" y="80"/>
                      </a:cubicBezTo>
                      <a:close/>
                      <a:moveTo>
                        <a:pt x="40" y="78"/>
                      </a:moveTo>
                      <a:cubicBezTo>
                        <a:pt x="40" y="78"/>
                        <a:pt x="40" y="78"/>
                        <a:pt x="40" y="78"/>
                      </a:cubicBezTo>
                      <a:cubicBezTo>
                        <a:pt x="40" y="78"/>
                        <a:pt x="40" y="78"/>
                        <a:pt x="40" y="78"/>
                      </a:cubicBezTo>
                      <a:cubicBezTo>
                        <a:pt x="40" y="78"/>
                        <a:pt x="39" y="78"/>
                        <a:pt x="40" y="79"/>
                      </a:cubicBezTo>
                      <a:cubicBezTo>
                        <a:pt x="39" y="78"/>
                        <a:pt x="40" y="78"/>
                        <a:pt x="40" y="78"/>
                      </a:cubicBezTo>
                      <a:close/>
                      <a:moveTo>
                        <a:pt x="56" y="56"/>
                      </a:moveTo>
                      <a:cubicBezTo>
                        <a:pt x="56" y="56"/>
                        <a:pt x="56" y="55"/>
                        <a:pt x="56" y="55"/>
                      </a:cubicBezTo>
                      <a:cubicBezTo>
                        <a:pt x="57" y="55"/>
                        <a:pt x="57" y="55"/>
                        <a:pt x="57" y="55"/>
                      </a:cubicBezTo>
                      <a:cubicBezTo>
                        <a:pt x="57" y="55"/>
                        <a:pt x="57" y="55"/>
                        <a:pt x="57" y="54"/>
                      </a:cubicBezTo>
                      <a:cubicBezTo>
                        <a:pt x="57" y="54"/>
                        <a:pt x="57" y="54"/>
                        <a:pt x="57" y="54"/>
                      </a:cubicBezTo>
                      <a:cubicBezTo>
                        <a:pt x="57" y="54"/>
                        <a:pt x="57" y="54"/>
                        <a:pt x="57" y="54"/>
                      </a:cubicBezTo>
                      <a:cubicBezTo>
                        <a:pt x="57" y="54"/>
                        <a:pt x="57" y="54"/>
                        <a:pt x="57" y="54"/>
                      </a:cubicBezTo>
                      <a:cubicBezTo>
                        <a:pt x="57" y="54"/>
                        <a:pt x="57" y="54"/>
                        <a:pt x="57" y="54"/>
                      </a:cubicBezTo>
                      <a:cubicBezTo>
                        <a:pt x="58" y="53"/>
                        <a:pt x="58" y="53"/>
                        <a:pt x="58" y="52"/>
                      </a:cubicBezTo>
                      <a:cubicBezTo>
                        <a:pt x="59" y="53"/>
                        <a:pt x="58" y="54"/>
                        <a:pt x="58" y="54"/>
                      </a:cubicBezTo>
                      <a:cubicBezTo>
                        <a:pt x="58" y="54"/>
                        <a:pt x="58" y="54"/>
                        <a:pt x="58" y="54"/>
                      </a:cubicBezTo>
                      <a:cubicBezTo>
                        <a:pt x="58" y="54"/>
                        <a:pt x="58" y="54"/>
                        <a:pt x="58" y="55"/>
                      </a:cubicBezTo>
                      <a:cubicBezTo>
                        <a:pt x="59" y="55"/>
                        <a:pt x="60" y="54"/>
                        <a:pt x="59" y="53"/>
                      </a:cubicBezTo>
                      <a:cubicBezTo>
                        <a:pt x="58" y="53"/>
                        <a:pt x="59" y="53"/>
                        <a:pt x="59" y="54"/>
                      </a:cubicBezTo>
                      <a:cubicBezTo>
                        <a:pt x="59" y="54"/>
                        <a:pt x="59" y="54"/>
                        <a:pt x="59" y="54"/>
                      </a:cubicBezTo>
                      <a:cubicBezTo>
                        <a:pt x="59" y="54"/>
                        <a:pt x="59" y="54"/>
                        <a:pt x="59" y="54"/>
                      </a:cubicBezTo>
                      <a:cubicBezTo>
                        <a:pt x="58" y="54"/>
                        <a:pt x="58" y="54"/>
                        <a:pt x="58" y="54"/>
                      </a:cubicBezTo>
                      <a:cubicBezTo>
                        <a:pt x="58" y="54"/>
                        <a:pt x="59" y="54"/>
                        <a:pt x="58" y="53"/>
                      </a:cubicBezTo>
                      <a:cubicBezTo>
                        <a:pt x="59" y="53"/>
                        <a:pt x="58" y="53"/>
                        <a:pt x="59" y="53"/>
                      </a:cubicBezTo>
                      <a:cubicBezTo>
                        <a:pt x="59" y="53"/>
                        <a:pt x="59" y="53"/>
                        <a:pt x="59" y="53"/>
                      </a:cubicBezTo>
                      <a:cubicBezTo>
                        <a:pt x="59" y="53"/>
                        <a:pt x="59" y="53"/>
                        <a:pt x="59" y="53"/>
                      </a:cubicBezTo>
                      <a:cubicBezTo>
                        <a:pt x="59" y="53"/>
                        <a:pt x="59" y="53"/>
                        <a:pt x="59" y="53"/>
                      </a:cubicBezTo>
                      <a:cubicBezTo>
                        <a:pt x="59" y="53"/>
                        <a:pt x="59" y="53"/>
                        <a:pt x="60" y="53"/>
                      </a:cubicBezTo>
                      <a:cubicBezTo>
                        <a:pt x="60" y="53"/>
                        <a:pt x="60" y="53"/>
                        <a:pt x="60" y="53"/>
                      </a:cubicBezTo>
                      <a:cubicBezTo>
                        <a:pt x="60" y="53"/>
                        <a:pt x="60" y="53"/>
                        <a:pt x="60" y="53"/>
                      </a:cubicBezTo>
                      <a:cubicBezTo>
                        <a:pt x="61" y="53"/>
                        <a:pt x="60" y="53"/>
                        <a:pt x="60" y="53"/>
                      </a:cubicBezTo>
                      <a:cubicBezTo>
                        <a:pt x="59" y="54"/>
                        <a:pt x="60" y="55"/>
                        <a:pt x="60" y="55"/>
                      </a:cubicBezTo>
                      <a:cubicBezTo>
                        <a:pt x="60" y="56"/>
                        <a:pt x="60" y="55"/>
                        <a:pt x="60" y="55"/>
                      </a:cubicBezTo>
                      <a:cubicBezTo>
                        <a:pt x="60" y="56"/>
                        <a:pt x="59" y="56"/>
                        <a:pt x="59" y="56"/>
                      </a:cubicBezTo>
                      <a:cubicBezTo>
                        <a:pt x="59" y="56"/>
                        <a:pt x="59" y="55"/>
                        <a:pt x="59" y="55"/>
                      </a:cubicBezTo>
                      <a:cubicBezTo>
                        <a:pt x="59" y="55"/>
                        <a:pt x="59" y="55"/>
                        <a:pt x="58" y="55"/>
                      </a:cubicBezTo>
                      <a:cubicBezTo>
                        <a:pt x="58" y="55"/>
                        <a:pt x="58" y="55"/>
                        <a:pt x="58" y="54"/>
                      </a:cubicBezTo>
                      <a:cubicBezTo>
                        <a:pt x="58" y="54"/>
                        <a:pt x="58" y="54"/>
                        <a:pt x="58" y="54"/>
                      </a:cubicBezTo>
                      <a:cubicBezTo>
                        <a:pt x="57" y="55"/>
                        <a:pt x="58" y="55"/>
                        <a:pt x="58" y="55"/>
                      </a:cubicBezTo>
                      <a:cubicBezTo>
                        <a:pt x="58" y="55"/>
                        <a:pt x="58" y="55"/>
                        <a:pt x="58" y="55"/>
                      </a:cubicBezTo>
                      <a:cubicBezTo>
                        <a:pt x="58" y="55"/>
                        <a:pt x="58" y="55"/>
                        <a:pt x="58" y="55"/>
                      </a:cubicBezTo>
                      <a:cubicBezTo>
                        <a:pt x="58" y="55"/>
                        <a:pt x="58" y="55"/>
                        <a:pt x="58" y="55"/>
                      </a:cubicBezTo>
                      <a:cubicBezTo>
                        <a:pt x="58" y="55"/>
                        <a:pt x="58" y="55"/>
                        <a:pt x="58" y="55"/>
                      </a:cubicBezTo>
                      <a:cubicBezTo>
                        <a:pt x="58" y="55"/>
                        <a:pt x="59" y="55"/>
                        <a:pt x="59" y="55"/>
                      </a:cubicBezTo>
                      <a:cubicBezTo>
                        <a:pt x="59" y="56"/>
                        <a:pt x="58" y="55"/>
                        <a:pt x="58" y="56"/>
                      </a:cubicBezTo>
                      <a:cubicBezTo>
                        <a:pt x="58" y="56"/>
                        <a:pt x="59" y="56"/>
                        <a:pt x="59" y="56"/>
                      </a:cubicBezTo>
                      <a:cubicBezTo>
                        <a:pt x="59" y="56"/>
                        <a:pt x="58" y="56"/>
                        <a:pt x="59" y="56"/>
                      </a:cubicBezTo>
                      <a:cubicBezTo>
                        <a:pt x="59" y="56"/>
                        <a:pt x="59" y="56"/>
                        <a:pt x="59" y="56"/>
                      </a:cubicBezTo>
                      <a:cubicBezTo>
                        <a:pt x="59" y="56"/>
                        <a:pt x="59" y="56"/>
                        <a:pt x="59" y="57"/>
                      </a:cubicBezTo>
                      <a:cubicBezTo>
                        <a:pt x="59" y="56"/>
                        <a:pt x="60" y="55"/>
                        <a:pt x="60" y="56"/>
                      </a:cubicBezTo>
                      <a:cubicBezTo>
                        <a:pt x="60" y="56"/>
                        <a:pt x="60" y="56"/>
                        <a:pt x="60" y="55"/>
                      </a:cubicBezTo>
                      <a:cubicBezTo>
                        <a:pt x="60" y="55"/>
                        <a:pt x="60" y="55"/>
                        <a:pt x="60" y="55"/>
                      </a:cubicBezTo>
                      <a:cubicBezTo>
                        <a:pt x="60" y="55"/>
                        <a:pt x="60" y="55"/>
                        <a:pt x="61" y="55"/>
                      </a:cubicBezTo>
                      <a:cubicBezTo>
                        <a:pt x="61" y="56"/>
                        <a:pt x="60" y="56"/>
                        <a:pt x="59" y="57"/>
                      </a:cubicBezTo>
                      <a:cubicBezTo>
                        <a:pt x="59" y="57"/>
                        <a:pt x="60" y="58"/>
                        <a:pt x="59" y="57"/>
                      </a:cubicBezTo>
                      <a:cubicBezTo>
                        <a:pt x="59" y="57"/>
                        <a:pt x="59" y="57"/>
                        <a:pt x="59" y="57"/>
                      </a:cubicBezTo>
                      <a:cubicBezTo>
                        <a:pt x="59" y="57"/>
                        <a:pt x="59" y="57"/>
                        <a:pt x="59" y="57"/>
                      </a:cubicBezTo>
                      <a:cubicBezTo>
                        <a:pt x="58" y="57"/>
                        <a:pt x="59" y="57"/>
                        <a:pt x="59" y="57"/>
                      </a:cubicBezTo>
                      <a:cubicBezTo>
                        <a:pt x="59" y="56"/>
                        <a:pt x="59" y="57"/>
                        <a:pt x="58" y="56"/>
                      </a:cubicBezTo>
                      <a:cubicBezTo>
                        <a:pt x="58" y="57"/>
                        <a:pt x="59" y="57"/>
                        <a:pt x="59" y="57"/>
                      </a:cubicBezTo>
                      <a:cubicBezTo>
                        <a:pt x="58" y="57"/>
                        <a:pt x="58" y="57"/>
                        <a:pt x="58" y="57"/>
                      </a:cubicBezTo>
                      <a:cubicBezTo>
                        <a:pt x="58" y="57"/>
                        <a:pt x="58" y="57"/>
                        <a:pt x="58" y="57"/>
                      </a:cubicBezTo>
                      <a:cubicBezTo>
                        <a:pt x="58" y="57"/>
                        <a:pt x="58" y="57"/>
                        <a:pt x="58" y="57"/>
                      </a:cubicBezTo>
                      <a:cubicBezTo>
                        <a:pt x="58" y="57"/>
                        <a:pt x="58" y="57"/>
                        <a:pt x="58" y="57"/>
                      </a:cubicBezTo>
                      <a:cubicBezTo>
                        <a:pt x="58" y="57"/>
                        <a:pt x="57" y="57"/>
                        <a:pt x="57" y="58"/>
                      </a:cubicBezTo>
                      <a:cubicBezTo>
                        <a:pt x="57" y="57"/>
                        <a:pt x="57" y="58"/>
                        <a:pt x="57" y="57"/>
                      </a:cubicBezTo>
                      <a:cubicBezTo>
                        <a:pt x="57" y="57"/>
                        <a:pt x="57" y="57"/>
                        <a:pt x="58" y="57"/>
                      </a:cubicBezTo>
                      <a:cubicBezTo>
                        <a:pt x="58" y="57"/>
                        <a:pt x="57" y="57"/>
                        <a:pt x="57" y="57"/>
                      </a:cubicBezTo>
                      <a:cubicBezTo>
                        <a:pt x="57" y="57"/>
                        <a:pt x="57" y="57"/>
                        <a:pt x="57" y="57"/>
                      </a:cubicBezTo>
                      <a:cubicBezTo>
                        <a:pt x="57" y="57"/>
                        <a:pt x="57" y="57"/>
                        <a:pt x="57" y="57"/>
                      </a:cubicBezTo>
                      <a:cubicBezTo>
                        <a:pt x="58" y="56"/>
                        <a:pt x="58" y="56"/>
                        <a:pt x="58" y="55"/>
                      </a:cubicBezTo>
                      <a:cubicBezTo>
                        <a:pt x="58" y="55"/>
                        <a:pt x="58" y="56"/>
                        <a:pt x="58" y="56"/>
                      </a:cubicBezTo>
                      <a:cubicBezTo>
                        <a:pt x="58" y="56"/>
                        <a:pt x="58" y="55"/>
                        <a:pt x="58" y="55"/>
                      </a:cubicBezTo>
                      <a:cubicBezTo>
                        <a:pt x="57" y="55"/>
                        <a:pt x="57" y="56"/>
                        <a:pt x="57" y="55"/>
                      </a:cubicBezTo>
                      <a:cubicBezTo>
                        <a:pt x="57" y="55"/>
                        <a:pt x="57" y="55"/>
                        <a:pt x="57" y="55"/>
                      </a:cubicBezTo>
                      <a:cubicBezTo>
                        <a:pt x="57" y="55"/>
                        <a:pt x="57" y="55"/>
                        <a:pt x="57" y="55"/>
                      </a:cubicBezTo>
                      <a:cubicBezTo>
                        <a:pt x="57" y="55"/>
                        <a:pt x="57" y="56"/>
                        <a:pt x="57" y="56"/>
                      </a:cubicBezTo>
                      <a:cubicBezTo>
                        <a:pt x="57" y="56"/>
                        <a:pt x="57" y="56"/>
                        <a:pt x="57" y="55"/>
                      </a:cubicBezTo>
                      <a:cubicBezTo>
                        <a:pt x="56" y="55"/>
                        <a:pt x="57" y="56"/>
                        <a:pt x="57" y="56"/>
                      </a:cubicBezTo>
                      <a:cubicBezTo>
                        <a:pt x="57" y="56"/>
                        <a:pt x="57" y="56"/>
                        <a:pt x="57" y="56"/>
                      </a:cubicBezTo>
                      <a:cubicBezTo>
                        <a:pt x="57" y="56"/>
                        <a:pt x="57" y="56"/>
                        <a:pt x="57" y="56"/>
                      </a:cubicBezTo>
                      <a:cubicBezTo>
                        <a:pt x="57" y="56"/>
                        <a:pt x="57" y="56"/>
                        <a:pt x="57" y="56"/>
                      </a:cubicBezTo>
                      <a:cubicBezTo>
                        <a:pt x="57" y="56"/>
                        <a:pt x="57" y="56"/>
                        <a:pt x="57" y="56"/>
                      </a:cubicBezTo>
                      <a:cubicBezTo>
                        <a:pt x="57" y="56"/>
                        <a:pt x="57" y="56"/>
                        <a:pt x="57" y="56"/>
                      </a:cubicBezTo>
                      <a:cubicBezTo>
                        <a:pt x="57" y="57"/>
                        <a:pt x="57" y="57"/>
                        <a:pt x="57" y="57"/>
                      </a:cubicBezTo>
                      <a:cubicBezTo>
                        <a:pt x="56" y="57"/>
                        <a:pt x="56" y="57"/>
                        <a:pt x="56" y="58"/>
                      </a:cubicBezTo>
                      <a:cubicBezTo>
                        <a:pt x="56" y="58"/>
                        <a:pt x="56" y="58"/>
                        <a:pt x="56" y="58"/>
                      </a:cubicBezTo>
                      <a:cubicBezTo>
                        <a:pt x="56" y="58"/>
                        <a:pt x="56" y="58"/>
                        <a:pt x="55" y="58"/>
                      </a:cubicBezTo>
                      <a:cubicBezTo>
                        <a:pt x="55" y="58"/>
                        <a:pt x="55" y="58"/>
                        <a:pt x="55" y="58"/>
                      </a:cubicBezTo>
                      <a:cubicBezTo>
                        <a:pt x="55" y="58"/>
                        <a:pt x="55" y="58"/>
                        <a:pt x="54" y="58"/>
                      </a:cubicBezTo>
                      <a:cubicBezTo>
                        <a:pt x="55" y="58"/>
                        <a:pt x="55" y="58"/>
                        <a:pt x="55" y="58"/>
                      </a:cubicBezTo>
                      <a:cubicBezTo>
                        <a:pt x="55" y="59"/>
                        <a:pt x="55" y="58"/>
                        <a:pt x="55" y="58"/>
                      </a:cubicBezTo>
                      <a:cubicBezTo>
                        <a:pt x="55" y="59"/>
                        <a:pt x="55" y="59"/>
                        <a:pt x="55" y="59"/>
                      </a:cubicBezTo>
                      <a:cubicBezTo>
                        <a:pt x="55" y="59"/>
                        <a:pt x="55" y="59"/>
                        <a:pt x="55" y="58"/>
                      </a:cubicBezTo>
                      <a:cubicBezTo>
                        <a:pt x="55" y="58"/>
                        <a:pt x="55" y="58"/>
                        <a:pt x="55" y="58"/>
                      </a:cubicBezTo>
                      <a:cubicBezTo>
                        <a:pt x="54" y="58"/>
                        <a:pt x="54" y="59"/>
                        <a:pt x="54" y="59"/>
                      </a:cubicBezTo>
                      <a:cubicBezTo>
                        <a:pt x="55" y="59"/>
                        <a:pt x="55" y="58"/>
                        <a:pt x="55" y="59"/>
                      </a:cubicBezTo>
                      <a:cubicBezTo>
                        <a:pt x="55" y="59"/>
                        <a:pt x="55" y="60"/>
                        <a:pt x="54" y="60"/>
                      </a:cubicBezTo>
                      <a:cubicBezTo>
                        <a:pt x="54" y="60"/>
                        <a:pt x="54" y="60"/>
                        <a:pt x="54" y="60"/>
                      </a:cubicBezTo>
                      <a:cubicBezTo>
                        <a:pt x="54" y="60"/>
                        <a:pt x="54" y="60"/>
                        <a:pt x="54" y="60"/>
                      </a:cubicBezTo>
                      <a:cubicBezTo>
                        <a:pt x="54" y="59"/>
                        <a:pt x="54" y="60"/>
                        <a:pt x="54" y="59"/>
                      </a:cubicBezTo>
                      <a:cubicBezTo>
                        <a:pt x="54" y="59"/>
                        <a:pt x="54" y="59"/>
                        <a:pt x="54" y="59"/>
                      </a:cubicBezTo>
                      <a:cubicBezTo>
                        <a:pt x="55" y="59"/>
                        <a:pt x="54" y="59"/>
                        <a:pt x="54" y="59"/>
                      </a:cubicBezTo>
                      <a:cubicBezTo>
                        <a:pt x="54" y="59"/>
                        <a:pt x="54" y="60"/>
                        <a:pt x="54" y="60"/>
                      </a:cubicBezTo>
                      <a:cubicBezTo>
                        <a:pt x="54" y="60"/>
                        <a:pt x="54" y="60"/>
                        <a:pt x="54" y="60"/>
                      </a:cubicBezTo>
                      <a:cubicBezTo>
                        <a:pt x="54" y="60"/>
                        <a:pt x="54" y="60"/>
                        <a:pt x="54" y="60"/>
                      </a:cubicBezTo>
                      <a:cubicBezTo>
                        <a:pt x="54" y="60"/>
                        <a:pt x="54" y="60"/>
                        <a:pt x="54" y="60"/>
                      </a:cubicBezTo>
                      <a:cubicBezTo>
                        <a:pt x="54" y="60"/>
                        <a:pt x="54" y="60"/>
                        <a:pt x="54" y="60"/>
                      </a:cubicBezTo>
                      <a:cubicBezTo>
                        <a:pt x="54" y="60"/>
                        <a:pt x="54" y="61"/>
                        <a:pt x="54" y="61"/>
                      </a:cubicBezTo>
                      <a:cubicBezTo>
                        <a:pt x="54" y="61"/>
                        <a:pt x="54" y="61"/>
                        <a:pt x="54" y="61"/>
                      </a:cubicBezTo>
                      <a:cubicBezTo>
                        <a:pt x="55" y="61"/>
                        <a:pt x="54" y="61"/>
                        <a:pt x="54" y="61"/>
                      </a:cubicBezTo>
                      <a:cubicBezTo>
                        <a:pt x="54" y="61"/>
                        <a:pt x="54" y="61"/>
                        <a:pt x="54" y="61"/>
                      </a:cubicBezTo>
                      <a:cubicBezTo>
                        <a:pt x="54" y="61"/>
                        <a:pt x="54" y="61"/>
                        <a:pt x="54" y="61"/>
                      </a:cubicBezTo>
                      <a:cubicBezTo>
                        <a:pt x="54" y="61"/>
                        <a:pt x="53" y="61"/>
                        <a:pt x="54" y="62"/>
                      </a:cubicBezTo>
                      <a:cubicBezTo>
                        <a:pt x="54" y="62"/>
                        <a:pt x="53" y="62"/>
                        <a:pt x="53" y="62"/>
                      </a:cubicBezTo>
                      <a:cubicBezTo>
                        <a:pt x="53" y="62"/>
                        <a:pt x="53" y="62"/>
                        <a:pt x="53" y="62"/>
                      </a:cubicBezTo>
                      <a:cubicBezTo>
                        <a:pt x="53" y="62"/>
                        <a:pt x="53" y="62"/>
                        <a:pt x="53" y="62"/>
                      </a:cubicBezTo>
                      <a:cubicBezTo>
                        <a:pt x="52" y="62"/>
                        <a:pt x="53" y="62"/>
                        <a:pt x="53" y="62"/>
                      </a:cubicBezTo>
                      <a:cubicBezTo>
                        <a:pt x="52" y="63"/>
                        <a:pt x="52" y="63"/>
                        <a:pt x="51" y="64"/>
                      </a:cubicBezTo>
                      <a:cubicBezTo>
                        <a:pt x="52" y="64"/>
                        <a:pt x="52" y="63"/>
                        <a:pt x="52" y="64"/>
                      </a:cubicBezTo>
                      <a:cubicBezTo>
                        <a:pt x="52" y="64"/>
                        <a:pt x="52" y="64"/>
                        <a:pt x="51" y="64"/>
                      </a:cubicBezTo>
                      <a:cubicBezTo>
                        <a:pt x="51" y="64"/>
                        <a:pt x="51" y="64"/>
                        <a:pt x="51" y="63"/>
                      </a:cubicBezTo>
                      <a:cubicBezTo>
                        <a:pt x="51" y="64"/>
                        <a:pt x="51" y="63"/>
                        <a:pt x="51" y="63"/>
                      </a:cubicBezTo>
                      <a:cubicBezTo>
                        <a:pt x="51" y="63"/>
                        <a:pt x="51" y="63"/>
                        <a:pt x="51" y="63"/>
                      </a:cubicBezTo>
                      <a:cubicBezTo>
                        <a:pt x="51" y="63"/>
                        <a:pt x="51" y="63"/>
                        <a:pt x="51" y="63"/>
                      </a:cubicBezTo>
                      <a:cubicBezTo>
                        <a:pt x="52" y="63"/>
                        <a:pt x="51" y="63"/>
                        <a:pt x="52" y="63"/>
                      </a:cubicBezTo>
                      <a:cubicBezTo>
                        <a:pt x="52" y="63"/>
                        <a:pt x="51" y="63"/>
                        <a:pt x="51" y="63"/>
                      </a:cubicBezTo>
                      <a:cubicBezTo>
                        <a:pt x="51" y="63"/>
                        <a:pt x="51" y="63"/>
                        <a:pt x="51" y="62"/>
                      </a:cubicBezTo>
                      <a:cubicBezTo>
                        <a:pt x="52" y="63"/>
                        <a:pt x="52" y="62"/>
                        <a:pt x="53" y="61"/>
                      </a:cubicBezTo>
                      <a:cubicBezTo>
                        <a:pt x="52" y="61"/>
                        <a:pt x="52" y="61"/>
                        <a:pt x="52" y="61"/>
                      </a:cubicBezTo>
                      <a:cubicBezTo>
                        <a:pt x="52" y="61"/>
                        <a:pt x="52" y="61"/>
                        <a:pt x="52" y="61"/>
                      </a:cubicBezTo>
                      <a:cubicBezTo>
                        <a:pt x="52" y="61"/>
                        <a:pt x="52" y="61"/>
                        <a:pt x="52" y="61"/>
                      </a:cubicBezTo>
                      <a:cubicBezTo>
                        <a:pt x="52" y="61"/>
                        <a:pt x="52" y="61"/>
                        <a:pt x="52" y="62"/>
                      </a:cubicBezTo>
                      <a:cubicBezTo>
                        <a:pt x="52" y="62"/>
                        <a:pt x="51" y="62"/>
                        <a:pt x="51" y="62"/>
                      </a:cubicBezTo>
                      <a:cubicBezTo>
                        <a:pt x="51" y="62"/>
                        <a:pt x="52" y="62"/>
                        <a:pt x="51" y="61"/>
                      </a:cubicBezTo>
                      <a:cubicBezTo>
                        <a:pt x="51" y="61"/>
                        <a:pt x="51" y="62"/>
                        <a:pt x="51" y="62"/>
                      </a:cubicBezTo>
                      <a:cubicBezTo>
                        <a:pt x="51" y="62"/>
                        <a:pt x="51" y="62"/>
                        <a:pt x="51" y="62"/>
                      </a:cubicBezTo>
                      <a:cubicBezTo>
                        <a:pt x="51" y="62"/>
                        <a:pt x="51" y="62"/>
                        <a:pt x="51" y="62"/>
                      </a:cubicBezTo>
                      <a:cubicBezTo>
                        <a:pt x="51" y="62"/>
                        <a:pt x="51" y="62"/>
                        <a:pt x="51" y="63"/>
                      </a:cubicBezTo>
                      <a:cubicBezTo>
                        <a:pt x="51" y="63"/>
                        <a:pt x="51" y="63"/>
                        <a:pt x="51" y="63"/>
                      </a:cubicBezTo>
                      <a:cubicBezTo>
                        <a:pt x="51" y="63"/>
                        <a:pt x="51" y="63"/>
                        <a:pt x="51" y="62"/>
                      </a:cubicBezTo>
                      <a:cubicBezTo>
                        <a:pt x="50" y="63"/>
                        <a:pt x="51" y="63"/>
                        <a:pt x="50" y="64"/>
                      </a:cubicBezTo>
                      <a:cubicBezTo>
                        <a:pt x="50" y="64"/>
                        <a:pt x="50" y="64"/>
                        <a:pt x="51" y="64"/>
                      </a:cubicBezTo>
                      <a:cubicBezTo>
                        <a:pt x="51" y="64"/>
                        <a:pt x="51" y="64"/>
                        <a:pt x="51" y="64"/>
                      </a:cubicBezTo>
                      <a:cubicBezTo>
                        <a:pt x="51" y="64"/>
                        <a:pt x="51" y="64"/>
                        <a:pt x="51" y="64"/>
                      </a:cubicBezTo>
                      <a:cubicBezTo>
                        <a:pt x="51" y="64"/>
                        <a:pt x="51" y="64"/>
                        <a:pt x="51" y="64"/>
                      </a:cubicBezTo>
                      <a:cubicBezTo>
                        <a:pt x="51" y="64"/>
                        <a:pt x="52" y="65"/>
                        <a:pt x="51" y="65"/>
                      </a:cubicBezTo>
                      <a:cubicBezTo>
                        <a:pt x="52" y="65"/>
                        <a:pt x="52" y="65"/>
                        <a:pt x="52" y="65"/>
                      </a:cubicBezTo>
                      <a:cubicBezTo>
                        <a:pt x="52" y="65"/>
                        <a:pt x="52" y="65"/>
                        <a:pt x="52" y="64"/>
                      </a:cubicBezTo>
                      <a:cubicBezTo>
                        <a:pt x="52" y="65"/>
                        <a:pt x="52" y="64"/>
                        <a:pt x="53" y="65"/>
                      </a:cubicBezTo>
                      <a:cubicBezTo>
                        <a:pt x="52" y="65"/>
                        <a:pt x="52" y="65"/>
                        <a:pt x="52" y="65"/>
                      </a:cubicBezTo>
                      <a:cubicBezTo>
                        <a:pt x="53" y="65"/>
                        <a:pt x="53" y="65"/>
                        <a:pt x="53" y="64"/>
                      </a:cubicBezTo>
                      <a:cubicBezTo>
                        <a:pt x="53" y="64"/>
                        <a:pt x="53" y="65"/>
                        <a:pt x="53" y="65"/>
                      </a:cubicBezTo>
                      <a:cubicBezTo>
                        <a:pt x="53" y="65"/>
                        <a:pt x="53" y="64"/>
                        <a:pt x="53" y="64"/>
                      </a:cubicBezTo>
                      <a:cubicBezTo>
                        <a:pt x="53" y="64"/>
                        <a:pt x="53" y="64"/>
                        <a:pt x="53" y="64"/>
                      </a:cubicBezTo>
                      <a:cubicBezTo>
                        <a:pt x="53" y="64"/>
                        <a:pt x="53" y="64"/>
                        <a:pt x="53" y="64"/>
                      </a:cubicBezTo>
                      <a:cubicBezTo>
                        <a:pt x="53" y="64"/>
                        <a:pt x="53" y="64"/>
                        <a:pt x="53" y="64"/>
                      </a:cubicBezTo>
                      <a:cubicBezTo>
                        <a:pt x="53" y="64"/>
                        <a:pt x="53" y="63"/>
                        <a:pt x="53" y="63"/>
                      </a:cubicBezTo>
                      <a:cubicBezTo>
                        <a:pt x="53" y="63"/>
                        <a:pt x="53" y="63"/>
                        <a:pt x="53" y="64"/>
                      </a:cubicBezTo>
                      <a:cubicBezTo>
                        <a:pt x="53" y="63"/>
                        <a:pt x="53" y="63"/>
                        <a:pt x="53" y="63"/>
                      </a:cubicBezTo>
                      <a:cubicBezTo>
                        <a:pt x="53" y="63"/>
                        <a:pt x="53" y="63"/>
                        <a:pt x="54" y="63"/>
                      </a:cubicBezTo>
                      <a:cubicBezTo>
                        <a:pt x="54" y="63"/>
                        <a:pt x="53" y="63"/>
                        <a:pt x="53" y="63"/>
                      </a:cubicBezTo>
                      <a:cubicBezTo>
                        <a:pt x="54" y="63"/>
                        <a:pt x="54" y="62"/>
                        <a:pt x="54" y="63"/>
                      </a:cubicBezTo>
                      <a:cubicBezTo>
                        <a:pt x="54" y="63"/>
                        <a:pt x="54" y="63"/>
                        <a:pt x="54" y="63"/>
                      </a:cubicBezTo>
                      <a:cubicBezTo>
                        <a:pt x="54" y="63"/>
                        <a:pt x="54" y="63"/>
                        <a:pt x="54" y="63"/>
                      </a:cubicBezTo>
                      <a:cubicBezTo>
                        <a:pt x="54" y="63"/>
                        <a:pt x="54" y="63"/>
                        <a:pt x="54" y="63"/>
                      </a:cubicBezTo>
                      <a:cubicBezTo>
                        <a:pt x="54" y="63"/>
                        <a:pt x="54" y="63"/>
                        <a:pt x="55" y="63"/>
                      </a:cubicBezTo>
                      <a:cubicBezTo>
                        <a:pt x="55" y="63"/>
                        <a:pt x="55" y="63"/>
                        <a:pt x="55" y="63"/>
                      </a:cubicBezTo>
                      <a:cubicBezTo>
                        <a:pt x="55" y="63"/>
                        <a:pt x="55" y="63"/>
                        <a:pt x="55" y="63"/>
                      </a:cubicBezTo>
                      <a:cubicBezTo>
                        <a:pt x="55" y="63"/>
                        <a:pt x="55" y="63"/>
                        <a:pt x="55" y="63"/>
                      </a:cubicBezTo>
                      <a:cubicBezTo>
                        <a:pt x="56" y="63"/>
                        <a:pt x="55" y="63"/>
                        <a:pt x="55" y="64"/>
                      </a:cubicBezTo>
                      <a:cubicBezTo>
                        <a:pt x="55" y="64"/>
                        <a:pt x="55" y="63"/>
                        <a:pt x="55" y="63"/>
                      </a:cubicBezTo>
                      <a:cubicBezTo>
                        <a:pt x="55" y="63"/>
                        <a:pt x="55" y="64"/>
                        <a:pt x="55" y="64"/>
                      </a:cubicBezTo>
                      <a:cubicBezTo>
                        <a:pt x="55" y="64"/>
                        <a:pt x="55" y="64"/>
                        <a:pt x="56" y="64"/>
                      </a:cubicBezTo>
                      <a:cubicBezTo>
                        <a:pt x="56" y="63"/>
                        <a:pt x="56" y="64"/>
                        <a:pt x="56" y="63"/>
                      </a:cubicBezTo>
                      <a:cubicBezTo>
                        <a:pt x="56" y="63"/>
                        <a:pt x="56" y="63"/>
                        <a:pt x="56" y="63"/>
                      </a:cubicBezTo>
                      <a:cubicBezTo>
                        <a:pt x="56" y="63"/>
                        <a:pt x="56" y="63"/>
                        <a:pt x="56" y="63"/>
                      </a:cubicBezTo>
                      <a:cubicBezTo>
                        <a:pt x="56" y="63"/>
                        <a:pt x="55" y="63"/>
                        <a:pt x="56" y="63"/>
                      </a:cubicBezTo>
                      <a:cubicBezTo>
                        <a:pt x="56" y="63"/>
                        <a:pt x="55" y="62"/>
                        <a:pt x="55" y="63"/>
                      </a:cubicBezTo>
                      <a:cubicBezTo>
                        <a:pt x="55" y="62"/>
                        <a:pt x="56" y="62"/>
                        <a:pt x="55" y="62"/>
                      </a:cubicBezTo>
                      <a:cubicBezTo>
                        <a:pt x="55" y="62"/>
                        <a:pt x="55" y="62"/>
                        <a:pt x="55" y="62"/>
                      </a:cubicBezTo>
                      <a:cubicBezTo>
                        <a:pt x="56" y="63"/>
                        <a:pt x="56" y="62"/>
                        <a:pt x="56" y="62"/>
                      </a:cubicBezTo>
                      <a:cubicBezTo>
                        <a:pt x="57" y="62"/>
                        <a:pt x="57" y="61"/>
                        <a:pt x="57" y="61"/>
                      </a:cubicBezTo>
                      <a:cubicBezTo>
                        <a:pt x="57" y="61"/>
                        <a:pt x="57" y="61"/>
                        <a:pt x="57" y="60"/>
                      </a:cubicBezTo>
                      <a:cubicBezTo>
                        <a:pt x="58" y="61"/>
                        <a:pt x="57" y="61"/>
                        <a:pt x="58" y="61"/>
                      </a:cubicBezTo>
                      <a:cubicBezTo>
                        <a:pt x="57" y="61"/>
                        <a:pt x="57" y="61"/>
                        <a:pt x="57" y="61"/>
                      </a:cubicBezTo>
                      <a:cubicBezTo>
                        <a:pt x="57" y="61"/>
                        <a:pt x="57" y="61"/>
                        <a:pt x="57" y="61"/>
                      </a:cubicBezTo>
                      <a:cubicBezTo>
                        <a:pt x="57" y="61"/>
                        <a:pt x="57" y="61"/>
                        <a:pt x="57" y="61"/>
                      </a:cubicBezTo>
                      <a:cubicBezTo>
                        <a:pt x="57" y="61"/>
                        <a:pt x="57" y="61"/>
                        <a:pt x="57" y="62"/>
                      </a:cubicBezTo>
                      <a:cubicBezTo>
                        <a:pt x="57" y="62"/>
                        <a:pt x="57" y="62"/>
                        <a:pt x="57" y="62"/>
                      </a:cubicBezTo>
                      <a:cubicBezTo>
                        <a:pt x="57" y="62"/>
                        <a:pt x="57" y="62"/>
                        <a:pt x="57" y="62"/>
                      </a:cubicBezTo>
                      <a:cubicBezTo>
                        <a:pt x="57" y="62"/>
                        <a:pt x="57" y="62"/>
                        <a:pt x="57" y="62"/>
                      </a:cubicBezTo>
                      <a:cubicBezTo>
                        <a:pt x="57" y="62"/>
                        <a:pt x="57" y="62"/>
                        <a:pt x="57" y="62"/>
                      </a:cubicBezTo>
                      <a:cubicBezTo>
                        <a:pt x="57" y="62"/>
                        <a:pt x="57" y="62"/>
                        <a:pt x="57" y="62"/>
                      </a:cubicBezTo>
                      <a:cubicBezTo>
                        <a:pt x="57" y="62"/>
                        <a:pt x="57" y="62"/>
                        <a:pt x="57" y="62"/>
                      </a:cubicBezTo>
                      <a:cubicBezTo>
                        <a:pt x="57" y="62"/>
                        <a:pt x="57" y="62"/>
                        <a:pt x="57" y="62"/>
                      </a:cubicBezTo>
                      <a:cubicBezTo>
                        <a:pt x="57" y="62"/>
                        <a:pt x="57" y="62"/>
                        <a:pt x="57" y="63"/>
                      </a:cubicBezTo>
                      <a:cubicBezTo>
                        <a:pt x="57" y="63"/>
                        <a:pt x="57" y="63"/>
                        <a:pt x="57" y="63"/>
                      </a:cubicBezTo>
                      <a:cubicBezTo>
                        <a:pt x="57" y="63"/>
                        <a:pt x="57" y="63"/>
                        <a:pt x="57" y="63"/>
                      </a:cubicBezTo>
                      <a:cubicBezTo>
                        <a:pt x="57" y="63"/>
                        <a:pt x="57" y="63"/>
                        <a:pt x="57" y="63"/>
                      </a:cubicBezTo>
                      <a:cubicBezTo>
                        <a:pt x="57" y="63"/>
                        <a:pt x="57" y="63"/>
                        <a:pt x="57" y="62"/>
                      </a:cubicBezTo>
                      <a:cubicBezTo>
                        <a:pt x="58" y="63"/>
                        <a:pt x="57" y="63"/>
                        <a:pt x="57" y="63"/>
                      </a:cubicBezTo>
                      <a:cubicBezTo>
                        <a:pt x="57" y="63"/>
                        <a:pt x="58" y="63"/>
                        <a:pt x="58" y="63"/>
                      </a:cubicBezTo>
                      <a:cubicBezTo>
                        <a:pt x="57" y="63"/>
                        <a:pt x="58" y="63"/>
                        <a:pt x="57" y="62"/>
                      </a:cubicBezTo>
                      <a:cubicBezTo>
                        <a:pt x="58" y="62"/>
                        <a:pt x="58" y="62"/>
                        <a:pt x="58" y="62"/>
                      </a:cubicBezTo>
                      <a:cubicBezTo>
                        <a:pt x="58" y="62"/>
                        <a:pt x="58" y="62"/>
                        <a:pt x="58" y="62"/>
                      </a:cubicBezTo>
                      <a:cubicBezTo>
                        <a:pt x="58" y="62"/>
                        <a:pt x="58" y="62"/>
                        <a:pt x="58" y="62"/>
                      </a:cubicBezTo>
                      <a:cubicBezTo>
                        <a:pt x="58" y="62"/>
                        <a:pt x="58" y="62"/>
                        <a:pt x="58" y="62"/>
                      </a:cubicBezTo>
                      <a:cubicBezTo>
                        <a:pt x="58" y="62"/>
                        <a:pt x="58" y="62"/>
                        <a:pt x="58" y="62"/>
                      </a:cubicBezTo>
                      <a:cubicBezTo>
                        <a:pt x="58" y="62"/>
                        <a:pt x="59" y="62"/>
                        <a:pt x="58" y="62"/>
                      </a:cubicBezTo>
                      <a:cubicBezTo>
                        <a:pt x="59" y="62"/>
                        <a:pt x="59" y="62"/>
                        <a:pt x="59" y="62"/>
                      </a:cubicBezTo>
                      <a:cubicBezTo>
                        <a:pt x="59" y="62"/>
                        <a:pt x="59" y="62"/>
                        <a:pt x="59" y="62"/>
                      </a:cubicBezTo>
                      <a:cubicBezTo>
                        <a:pt x="59" y="62"/>
                        <a:pt x="59" y="63"/>
                        <a:pt x="59" y="63"/>
                      </a:cubicBezTo>
                      <a:cubicBezTo>
                        <a:pt x="60" y="63"/>
                        <a:pt x="59" y="63"/>
                        <a:pt x="60" y="62"/>
                      </a:cubicBezTo>
                      <a:cubicBezTo>
                        <a:pt x="60" y="63"/>
                        <a:pt x="59" y="63"/>
                        <a:pt x="59" y="64"/>
                      </a:cubicBezTo>
                      <a:cubicBezTo>
                        <a:pt x="59" y="64"/>
                        <a:pt x="59" y="64"/>
                        <a:pt x="59" y="64"/>
                      </a:cubicBezTo>
                      <a:cubicBezTo>
                        <a:pt x="59" y="64"/>
                        <a:pt x="59" y="65"/>
                        <a:pt x="59" y="65"/>
                      </a:cubicBezTo>
                      <a:cubicBezTo>
                        <a:pt x="59" y="65"/>
                        <a:pt x="58" y="65"/>
                        <a:pt x="58" y="65"/>
                      </a:cubicBezTo>
                      <a:cubicBezTo>
                        <a:pt x="58" y="65"/>
                        <a:pt x="58" y="65"/>
                        <a:pt x="58" y="65"/>
                      </a:cubicBezTo>
                      <a:cubicBezTo>
                        <a:pt x="58" y="65"/>
                        <a:pt x="58" y="64"/>
                        <a:pt x="58" y="64"/>
                      </a:cubicBezTo>
                      <a:cubicBezTo>
                        <a:pt x="58" y="64"/>
                        <a:pt x="58" y="64"/>
                        <a:pt x="58" y="65"/>
                      </a:cubicBezTo>
                      <a:cubicBezTo>
                        <a:pt x="58" y="65"/>
                        <a:pt x="58" y="64"/>
                        <a:pt x="58" y="64"/>
                      </a:cubicBezTo>
                      <a:cubicBezTo>
                        <a:pt x="58" y="65"/>
                        <a:pt x="58" y="65"/>
                        <a:pt x="57" y="65"/>
                      </a:cubicBezTo>
                      <a:cubicBezTo>
                        <a:pt x="57" y="65"/>
                        <a:pt x="57" y="65"/>
                        <a:pt x="57" y="65"/>
                      </a:cubicBezTo>
                      <a:cubicBezTo>
                        <a:pt x="57" y="65"/>
                        <a:pt x="56" y="65"/>
                        <a:pt x="56" y="66"/>
                      </a:cubicBezTo>
                      <a:cubicBezTo>
                        <a:pt x="56" y="66"/>
                        <a:pt x="57" y="66"/>
                        <a:pt x="56" y="66"/>
                      </a:cubicBezTo>
                      <a:cubicBezTo>
                        <a:pt x="57" y="66"/>
                        <a:pt x="57" y="66"/>
                        <a:pt x="57" y="66"/>
                      </a:cubicBezTo>
                      <a:cubicBezTo>
                        <a:pt x="57" y="66"/>
                        <a:pt x="57" y="66"/>
                        <a:pt x="57" y="66"/>
                      </a:cubicBezTo>
                      <a:cubicBezTo>
                        <a:pt x="56" y="66"/>
                        <a:pt x="57" y="66"/>
                        <a:pt x="57" y="66"/>
                      </a:cubicBezTo>
                      <a:cubicBezTo>
                        <a:pt x="57" y="66"/>
                        <a:pt x="57" y="66"/>
                        <a:pt x="56" y="66"/>
                      </a:cubicBezTo>
                      <a:cubicBezTo>
                        <a:pt x="56" y="66"/>
                        <a:pt x="56" y="66"/>
                        <a:pt x="56" y="66"/>
                      </a:cubicBezTo>
                      <a:cubicBezTo>
                        <a:pt x="56" y="66"/>
                        <a:pt x="56" y="66"/>
                        <a:pt x="56" y="66"/>
                      </a:cubicBezTo>
                      <a:cubicBezTo>
                        <a:pt x="56" y="66"/>
                        <a:pt x="56" y="65"/>
                        <a:pt x="56" y="65"/>
                      </a:cubicBezTo>
                      <a:cubicBezTo>
                        <a:pt x="57" y="65"/>
                        <a:pt x="56" y="64"/>
                        <a:pt x="56" y="64"/>
                      </a:cubicBezTo>
                      <a:cubicBezTo>
                        <a:pt x="56" y="64"/>
                        <a:pt x="56" y="65"/>
                        <a:pt x="56" y="65"/>
                      </a:cubicBezTo>
                      <a:cubicBezTo>
                        <a:pt x="56" y="64"/>
                        <a:pt x="56" y="64"/>
                        <a:pt x="56" y="64"/>
                      </a:cubicBezTo>
                      <a:cubicBezTo>
                        <a:pt x="56" y="64"/>
                        <a:pt x="56" y="64"/>
                        <a:pt x="56" y="64"/>
                      </a:cubicBezTo>
                      <a:cubicBezTo>
                        <a:pt x="56" y="64"/>
                        <a:pt x="56" y="64"/>
                        <a:pt x="55" y="64"/>
                      </a:cubicBezTo>
                      <a:cubicBezTo>
                        <a:pt x="55" y="64"/>
                        <a:pt x="55" y="64"/>
                        <a:pt x="55" y="64"/>
                      </a:cubicBezTo>
                      <a:cubicBezTo>
                        <a:pt x="55" y="64"/>
                        <a:pt x="55" y="64"/>
                        <a:pt x="55" y="64"/>
                      </a:cubicBezTo>
                      <a:cubicBezTo>
                        <a:pt x="55" y="64"/>
                        <a:pt x="55" y="64"/>
                        <a:pt x="55" y="64"/>
                      </a:cubicBezTo>
                      <a:cubicBezTo>
                        <a:pt x="55" y="64"/>
                        <a:pt x="55" y="64"/>
                        <a:pt x="56" y="65"/>
                      </a:cubicBezTo>
                      <a:cubicBezTo>
                        <a:pt x="56" y="65"/>
                        <a:pt x="55" y="64"/>
                        <a:pt x="55" y="65"/>
                      </a:cubicBezTo>
                      <a:cubicBezTo>
                        <a:pt x="55" y="64"/>
                        <a:pt x="55" y="64"/>
                        <a:pt x="55" y="64"/>
                      </a:cubicBezTo>
                      <a:cubicBezTo>
                        <a:pt x="55" y="64"/>
                        <a:pt x="55" y="64"/>
                        <a:pt x="55" y="65"/>
                      </a:cubicBezTo>
                      <a:cubicBezTo>
                        <a:pt x="55" y="65"/>
                        <a:pt x="55" y="65"/>
                        <a:pt x="56" y="65"/>
                      </a:cubicBezTo>
                      <a:cubicBezTo>
                        <a:pt x="56" y="65"/>
                        <a:pt x="56" y="65"/>
                        <a:pt x="56" y="65"/>
                      </a:cubicBezTo>
                      <a:cubicBezTo>
                        <a:pt x="56" y="65"/>
                        <a:pt x="56" y="65"/>
                        <a:pt x="55" y="65"/>
                      </a:cubicBezTo>
                      <a:cubicBezTo>
                        <a:pt x="55" y="65"/>
                        <a:pt x="55" y="65"/>
                        <a:pt x="55" y="66"/>
                      </a:cubicBezTo>
                      <a:cubicBezTo>
                        <a:pt x="55" y="66"/>
                        <a:pt x="55" y="65"/>
                        <a:pt x="55" y="65"/>
                      </a:cubicBezTo>
                      <a:cubicBezTo>
                        <a:pt x="55" y="65"/>
                        <a:pt x="55" y="66"/>
                        <a:pt x="55" y="66"/>
                      </a:cubicBezTo>
                      <a:cubicBezTo>
                        <a:pt x="55" y="66"/>
                        <a:pt x="55" y="66"/>
                        <a:pt x="55" y="66"/>
                      </a:cubicBezTo>
                      <a:cubicBezTo>
                        <a:pt x="56" y="66"/>
                        <a:pt x="55" y="67"/>
                        <a:pt x="55" y="67"/>
                      </a:cubicBezTo>
                      <a:cubicBezTo>
                        <a:pt x="55" y="67"/>
                        <a:pt x="54" y="68"/>
                        <a:pt x="54" y="68"/>
                      </a:cubicBezTo>
                      <a:cubicBezTo>
                        <a:pt x="54" y="67"/>
                        <a:pt x="54" y="68"/>
                        <a:pt x="54" y="67"/>
                      </a:cubicBezTo>
                      <a:cubicBezTo>
                        <a:pt x="54" y="67"/>
                        <a:pt x="54" y="67"/>
                        <a:pt x="54" y="67"/>
                      </a:cubicBezTo>
                      <a:cubicBezTo>
                        <a:pt x="54" y="67"/>
                        <a:pt x="54" y="67"/>
                        <a:pt x="54" y="67"/>
                      </a:cubicBezTo>
                      <a:cubicBezTo>
                        <a:pt x="54" y="67"/>
                        <a:pt x="54" y="67"/>
                        <a:pt x="54" y="67"/>
                      </a:cubicBezTo>
                      <a:cubicBezTo>
                        <a:pt x="54" y="67"/>
                        <a:pt x="54" y="67"/>
                        <a:pt x="54" y="67"/>
                      </a:cubicBezTo>
                      <a:cubicBezTo>
                        <a:pt x="53" y="67"/>
                        <a:pt x="53" y="67"/>
                        <a:pt x="53" y="67"/>
                      </a:cubicBezTo>
                      <a:cubicBezTo>
                        <a:pt x="54" y="67"/>
                        <a:pt x="54" y="67"/>
                        <a:pt x="54" y="67"/>
                      </a:cubicBezTo>
                      <a:cubicBezTo>
                        <a:pt x="55" y="67"/>
                        <a:pt x="54" y="67"/>
                        <a:pt x="54" y="67"/>
                      </a:cubicBezTo>
                      <a:cubicBezTo>
                        <a:pt x="55" y="67"/>
                        <a:pt x="54" y="66"/>
                        <a:pt x="55" y="66"/>
                      </a:cubicBezTo>
                      <a:cubicBezTo>
                        <a:pt x="55" y="66"/>
                        <a:pt x="55" y="66"/>
                        <a:pt x="55" y="65"/>
                      </a:cubicBezTo>
                      <a:cubicBezTo>
                        <a:pt x="55" y="65"/>
                        <a:pt x="55" y="65"/>
                        <a:pt x="54" y="65"/>
                      </a:cubicBezTo>
                      <a:cubicBezTo>
                        <a:pt x="55" y="65"/>
                        <a:pt x="54" y="66"/>
                        <a:pt x="55" y="66"/>
                      </a:cubicBezTo>
                      <a:cubicBezTo>
                        <a:pt x="55" y="66"/>
                        <a:pt x="55" y="66"/>
                        <a:pt x="55" y="66"/>
                      </a:cubicBezTo>
                      <a:cubicBezTo>
                        <a:pt x="54" y="66"/>
                        <a:pt x="54" y="66"/>
                        <a:pt x="54" y="66"/>
                      </a:cubicBezTo>
                      <a:cubicBezTo>
                        <a:pt x="54" y="66"/>
                        <a:pt x="54" y="66"/>
                        <a:pt x="54" y="66"/>
                      </a:cubicBezTo>
                      <a:cubicBezTo>
                        <a:pt x="53" y="66"/>
                        <a:pt x="53" y="66"/>
                        <a:pt x="53" y="66"/>
                      </a:cubicBezTo>
                      <a:cubicBezTo>
                        <a:pt x="54" y="66"/>
                        <a:pt x="54" y="66"/>
                        <a:pt x="54" y="66"/>
                      </a:cubicBezTo>
                      <a:cubicBezTo>
                        <a:pt x="53" y="66"/>
                        <a:pt x="53" y="66"/>
                        <a:pt x="53" y="67"/>
                      </a:cubicBezTo>
                      <a:cubicBezTo>
                        <a:pt x="53" y="67"/>
                        <a:pt x="53" y="66"/>
                        <a:pt x="53" y="66"/>
                      </a:cubicBezTo>
                      <a:cubicBezTo>
                        <a:pt x="53" y="66"/>
                        <a:pt x="53" y="67"/>
                        <a:pt x="53" y="67"/>
                      </a:cubicBezTo>
                      <a:cubicBezTo>
                        <a:pt x="53" y="67"/>
                        <a:pt x="53" y="67"/>
                        <a:pt x="53" y="67"/>
                      </a:cubicBezTo>
                      <a:cubicBezTo>
                        <a:pt x="53" y="67"/>
                        <a:pt x="53" y="67"/>
                        <a:pt x="53" y="67"/>
                      </a:cubicBezTo>
                      <a:cubicBezTo>
                        <a:pt x="53" y="67"/>
                        <a:pt x="53" y="67"/>
                        <a:pt x="53" y="67"/>
                      </a:cubicBezTo>
                      <a:cubicBezTo>
                        <a:pt x="53" y="67"/>
                        <a:pt x="52" y="67"/>
                        <a:pt x="52" y="67"/>
                      </a:cubicBezTo>
                      <a:cubicBezTo>
                        <a:pt x="52" y="66"/>
                        <a:pt x="53" y="66"/>
                        <a:pt x="53" y="66"/>
                      </a:cubicBezTo>
                      <a:cubicBezTo>
                        <a:pt x="53" y="66"/>
                        <a:pt x="53" y="66"/>
                        <a:pt x="53" y="66"/>
                      </a:cubicBezTo>
                      <a:cubicBezTo>
                        <a:pt x="53" y="65"/>
                        <a:pt x="53" y="65"/>
                        <a:pt x="53" y="65"/>
                      </a:cubicBezTo>
                      <a:cubicBezTo>
                        <a:pt x="53" y="65"/>
                        <a:pt x="53" y="65"/>
                        <a:pt x="53" y="65"/>
                      </a:cubicBezTo>
                      <a:cubicBezTo>
                        <a:pt x="53" y="65"/>
                        <a:pt x="53" y="65"/>
                        <a:pt x="53" y="65"/>
                      </a:cubicBezTo>
                      <a:cubicBezTo>
                        <a:pt x="53" y="65"/>
                        <a:pt x="52" y="66"/>
                        <a:pt x="52" y="66"/>
                      </a:cubicBezTo>
                      <a:cubicBezTo>
                        <a:pt x="52" y="67"/>
                        <a:pt x="52" y="66"/>
                        <a:pt x="52" y="66"/>
                      </a:cubicBezTo>
                      <a:cubicBezTo>
                        <a:pt x="52" y="66"/>
                        <a:pt x="51" y="66"/>
                        <a:pt x="51" y="66"/>
                      </a:cubicBezTo>
                      <a:cubicBezTo>
                        <a:pt x="51" y="66"/>
                        <a:pt x="51" y="66"/>
                        <a:pt x="51" y="66"/>
                      </a:cubicBezTo>
                      <a:cubicBezTo>
                        <a:pt x="51" y="66"/>
                        <a:pt x="51" y="66"/>
                        <a:pt x="51" y="66"/>
                      </a:cubicBezTo>
                      <a:cubicBezTo>
                        <a:pt x="51" y="67"/>
                        <a:pt x="51" y="67"/>
                        <a:pt x="51" y="67"/>
                      </a:cubicBezTo>
                      <a:cubicBezTo>
                        <a:pt x="51" y="67"/>
                        <a:pt x="51" y="67"/>
                        <a:pt x="51" y="67"/>
                      </a:cubicBezTo>
                      <a:cubicBezTo>
                        <a:pt x="51" y="67"/>
                        <a:pt x="51" y="67"/>
                        <a:pt x="51" y="67"/>
                      </a:cubicBezTo>
                      <a:cubicBezTo>
                        <a:pt x="51" y="67"/>
                        <a:pt x="51" y="67"/>
                        <a:pt x="50" y="67"/>
                      </a:cubicBezTo>
                      <a:cubicBezTo>
                        <a:pt x="50" y="67"/>
                        <a:pt x="50" y="67"/>
                        <a:pt x="50" y="67"/>
                      </a:cubicBezTo>
                      <a:cubicBezTo>
                        <a:pt x="50" y="67"/>
                        <a:pt x="50" y="67"/>
                        <a:pt x="50" y="67"/>
                      </a:cubicBezTo>
                      <a:cubicBezTo>
                        <a:pt x="50" y="67"/>
                        <a:pt x="50" y="67"/>
                        <a:pt x="50" y="67"/>
                      </a:cubicBezTo>
                      <a:cubicBezTo>
                        <a:pt x="50" y="67"/>
                        <a:pt x="50" y="67"/>
                        <a:pt x="50" y="68"/>
                      </a:cubicBezTo>
                      <a:cubicBezTo>
                        <a:pt x="50" y="68"/>
                        <a:pt x="50" y="68"/>
                        <a:pt x="50" y="68"/>
                      </a:cubicBezTo>
                      <a:cubicBezTo>
                        <a:pt x="50" y="68"/>
                        <a:pt x="50" y="68"/>
                        <a:pt x="49" y="68"/>
                      </a:cubicBezTo>
                      <a:cubicBezTo>
                        <a:pt x="49" y="68"/>
                        <a:pt x="50" y="68"/>
                        <a:pt x="50" y="68"/>
                      </a:cubicBezTo>
                      <a:cubicBezTo>
                        <a:pt x="50" y="67"/>
                        <a:pt x="50" y="68"/>
                        <a:pt x="49" y="67"/>
                      </a:cubicBezTo>
                      <a:cubicBezTo>
                        <a:pt x="49" y="67"/>
                        <a:pt x="49" y="67"/>
                        <a:pt x="50" y="67"/>
                      </a:cubicBezTo>
                      <a:cubicBezTo>
                        <a:pt x="49" y="67"/>
                        <a:pt x="49" y="67"/>
                        <a:pt x="49" y="67"/>
                      </a:cubicBezTo>
                      <a:cubicBezTo>
                        <a:pt x="49" y="66"/>
                        <a:pt x="49" y="67"/>
                        <a:pt x="49" y="66"/>
                      </a:cubicBezTo>
                      <a:cubicBezTo>
                        <a:pt x="49" y="66"/>
                        <a:pt x="49" y="66"/>
                        <a:pt x="49" y="66"/>
                      </a:cubicBezTo>
                      <a:cubicBezTo>
                        <a:pt x="49" y="66"/>
                        <a:pt x="50" y="66"/>
                        <a:pt x="49" y="66"/>
                      </a:cubicBezTo>
                      <a:cubicBezTo>
                        <a:pt x="50" y="66"/>
                        <a:pt x="50" y="66"/>
                        <a:pt x="49" y="66"/>
                      </a:cubicBezTo>
                      <a:cubicBezTo>
                        <a:pt x="49" y="66"/>
                        <a:pt x="49" y="66"/>
                        <a:pt x="49" y="65"/>
                      </a:cubicBezTo>
                      <a:cubicBezTo>
                        <a:pt x="49" y="66"/>
                        <a:pt x="48" y="66"/>
                        <a:pt x="48" y="66"/>
                      </a:cubicBezTo>
                      <a:cubicBezTo>
                        <a:pt x="48" y="66"/>
                        <a:pt x="49" y="66"/>
                        <a:pt x="49" y="66"/>
                      </a:cubicBezTo>
                      <a:cubicBezTo>
                        <a:pt x="49" y="66"/>
                        <a:pt x="49" y="66"/>
                        <a:pt x="49" y="66"/>
                      </a:cubicBezTo>
                      <a:cubicBezTo>
                        <a:pt x="49" y="66"/>
                        <a:pt x="49" y="66"/>
                        <a:pt x="48" y="66"/>
                      </a:cubicBezTo>
                      <a:cubicBezTo>
                        <a:pt x="48" y="66"/>
                        <a:pt x="49" y="66"/>
                        <a:pt x="49" y="66"/>
                      </a:cubicBezTo>
                      <a:cubicBezTo>
                        <a:pt x="48" y="66"/>
                        <a:pt x="48" y="66"/>
                        <a:pt x="48" y="66"/>
                      </a:cubicBezTo>
                      <a:cubicBezTo>
                        <a:pt x="48" y="66"/>
                        <a:pt x="47" y="66"/>
                        <a:pt x="47" y="66"/>
                      </a:cubicBezTo>
                      <a:cubicBezTo>
                        <a:pt x="47" y="66"/>
                        <a:pt x="47" y="66"/>
                        <a:pt x="47" y="66"/>
                      </a:cubicBezTo>
                      <a:cubicBezTo>
                        <a:pt x="48" y="66"/>
                        <a:pt x="48" y="66"/>
                        <a:pt x="48" y="66"/>
                      </a:cubicBezTo>
                      <a:cubicBezTo>
                        <a:pt x="47" y="66"/>
                        <a:pt x="47" y="65"/>
                        <a:pt x="47" y="66"/>
                      </a:cubicBezTo>
                      <a:cubicBezTo>
                        <a:pt x="47" y="66"/>
                        <a:pt x="47" y="67"/>
                        <a:pt x="48" y="67"/>
                      </a:cubicBezTo>
                      <a:cubicBezTo>
                        <a:pt x="48" y="67"/>
                        <a:pt x="48" y="67"/>
                        <a:pt x="48" y="67"/>
                      </a:cubicBezTo>
                      <a:cubicBezTo>
                        <a:pt x="47" y="67"/>
                        <a:pt x="47" y="67"/>
                        <a:pt x="47" y="66"/>
                      </a:cubicBezTo>
                      <a:cubicBezTo>
                        <a:pt x="47" y="66"/>
                        <a:pt x="46" y="66"/>
                        <a:pt x="46" y="66"/>
                      </a:cubicBezTo>
                      <a:cubicBezTo>
                        <a:pt x="46" y="66"/>
                        <a:pt x="47" y="67"/>
                        <a:pt x="47" y="66"/>
                      </a:cubicBezTo>
                      <a:cubicBezTo>
                        <a:pt x="47" y="67"/>
                        <a:pt x="47" y="67"/>
                        <a:pt x="47" y="67"/>
                      </a:cubicBezTo>
                      <a:cubicBezTo>
                        <a:pt x="47" y="67"/>
                        <a:pt x="47" y="67"/>
                        <a:pt x="46" y="66"/>
                      </a:cubicBezTo>
                      <a:cubicBezTo>
                        <a:pt x="46" y="67"/>
                        <a:pt x="46" y="67"/>
                        <a:pt x="46" y="67"/>
                      </a:cubicBezTo>
                      <a:cubicBezTo>
                        <a:pt x="46" y="67"/>
                        <a:pt x="46" y="67"/>
                        <a:pt x="47" y="67"/>
                      </a:cubicBezTo>
                      <a:cubicBezTo>
                        <a:pt x="47" y="67"/>
                        <a:pt x="46" y="67"/>
                        <a:pt x="46" y="67"/>
                      </a:cubicBezTo>
                      <a:cubicBezTo>
                        <a:pt x="46" y="67"/>
                        <a:pt x="46" y="67"/>
                        <a:pt x="47" y="68"/>
                      </a:cubicBezTo>
                      <a:cubicBezTo>
                        <a:pt x="46" y="68"/>
                        <a:pt x="46" y="68"/>
                        <a:pt x="46" y="67"/>
                      </a:cubicBezTo>
                      <a:cubicBezTo>
                        <a:pt x="46" y="68"/>
                        <a:pt x="46" y="68"/>
                        <a:pt x="46" y="68"/>
                      </a:cubicBezTo>
                      <a:cubicBezTo>
                        <a:pt x="46" y="68"/>
                        <a:pt x="46" y="67"/>
                        <a:pt x="46" y="67"/>
                      </a:cubicBezTo>
                      <a:cubicBezTo>
                        <a:pt x="46" y="67"/>
                        <a:pt x="46" y="68"/>
                        <a:pt x="45" y="68"/>
                      </a:cubicBezTo>
                      <a:cubicBezTo>
                        <a:pt x="46" y="68"/>
                        <a:pt x="46" y="68"/>
                        <a:pt x="46" y="68"/>
                      </a:cubicBezTo>
                      <a:cubicBezTo>
                        <a:pt x="46" y="68"/>
                        <a:pt x="46" y="68"/>
                        <a:pt x="46" y="68"/>
                      </a:cubicBezTo>
                      <a:cubicBezTo>
                        <a:pt x="46" y="68"/>
                        <a:pt x="46" y="68"/>
                        <a:pt x="46" y="68"/>
                      </a:cubicBezTo>
                      <a:cubicBezTo>
                        <a:pt x="46" y="68"/>
                        <a:pt x="46" y="68"/>
                        <a:pt x="46" y="68"/>
                      </a:cubicBezTo>
                      <a:cubicBezTo>
                        <a:pt x="46" y="68"/>
                        <a:pt x="46" y="68"/>
                        <a:pt x="46" y="68"/>
                      </a:cubicBezTo>
                      <a:cubicBezTo>
                        <a:pt x="46" y="69"/>
                        <a:pt x="46" y="68"/>
                        <a:pt x="47" y="69"/>
                      </a:cubicBezTo>
                      <a:cubicBezTo>
                        <a:pt x="46" y="69"/>
                        <a:pt x="46" y="69"/>
                        <a:pt x="46" y="69"/>
                      </a:cubicBezTo>
                      <a:cubicBezTo>
                        <a:pt x="46" y="69"/>
                        <a:pt x="46" y="69"/>
                        <a:pt x="46" y="69"/>
                      </a:cubicBezTo>
                      <a:cubicBezTo>
                        <a:pt x="46" y="69"/>
                        <a:pt x="46" y="69"/>
                        <a:pt x="46" y="70"/>
                      </a:cubicBezTo>
                      <a:cubicBezTo>
                        <a:pt x="46" y="70"/>
                        <a:pt x="45" y="70"/>
                        <a:pt x="45" y="70"/>
                      </a:cubicBezTo>
                      <a:cubicBezTo>
                        <a:pt x="45" y="70"/>
                        <a:pt x="45" y="70"/>
                        <a:pt x="45" y="70"/>
                      </a:cubicBezTo>
                      <a:cubicBezTo>
                        <a:pt x="45" y="70"/>
                        <a:pt x="45" y="70"/>
                        <a:pt x="45" y="70"/>
                      </a:cubicBezTo>
                      <a:cubicBezTo>
                        <a:pt x="45" y="70"/>
                        <a:pt x="45" y="70"/>
                        <a:pt x="45" y="69"/>
                      </a:cubicBezTo>
                      <a:cubicBezTo>
                        <a:pt x="45" y="70"/>
                        <a:pt x="46" y="70"/>
                        <a:pt x="46" y="70"/>
                      </a:cubicBezTo>
                      <a:cubicBezTo>
                        <a:pt x="45" y="70"/>
                        <a:pt x="45" y="69"/>
                        <a:pt x="45" y="69"/>
                      </a:cubicBezTo>
                      <a:cubicBezTo>
                        <a:pt x="45" y="69"/>
                        <a:pt x="45" y="68"/>
                        <a:pt x="46" y="69"/>
                      </a:cubicBezTo>
                      <a:cubicBezTo>
                        <a:pt x="46" y="68"/>
                        <a:pt x="46" y="68"/>
                        <a:pt x="46" y="68"/>
                      </a:cubicBezTo>
                      <a:cubicBezTo>
                        <a:pt x="45" y="68"/>
                        <a:pt x="45" y="68"/>
                        <a:pt x="45" y="68"/>
                      </a:cubicBezTo>
                      <a:cubicBezTo>
                        <a:pt x="45" y="68"/>
                        <a:pt x="45" y="68"/>
                        <a:pt x="45" y="68"/>
                      </a:cubicBezTo>
                      <a:cubicBezTo>
                        <a:pt x="45" y="68"/>
                        <a:pt x="45" y="68"/>
                        <a:pt x="45" y="68"/>
                      </a:cubicBezTo>
                      <a:cubicBezTo>
                        <a:pt x="45" y="68"/>
                        <a:pt x="44" y="68"/>
                        <a:pt x="44" y="68"/>
                      </a:cubicBezTo>
                      <a:cubicBezTo>
                        <a:pt x="44" y="68"/>
                        <a:pt x="44" y="68"/>
                        <a:pt x="44" y="68"/>
                      </a:cubicBezTo>
                      <a:cubicBezTo>
                        <a:pt x="45" y="69"/>
                        <a:pt x="44" y="69"/>
                        <a:pt x="44" y="68"/>
                      </a:cubicBezTo>
                      <a:cubicBezTo>
                        <a:pt x="44" y="69"/>
                        <a:pt x="44" y="69"/>
                        <a:pt x="45" y="70"/>
                      </a:cubicBezTo>
                      <a:cubicBezTo>
                        <a:pt x="44" y="69"/>
                        <a:pt x="44" y="69"/>
                        <a:pt x="44" y="69"/>
                      </a:cubicBezTo>
                      <a:cubicBezTo>
                        <a:pt x="43" y="69"/>
                        <a:pt x="44" y="69"/>
                        <a:pt x="44" y="69"/>
                      </a:cubicBezTo>
                      <a:cubicBezTo>
                        <a:pt x="43" y="69"/>
                        <a:pt x="43" y="69"/>
                        <a:pt x="43" y="69"/>
                      </a:cubicBezTo>
                      <a:cubicBezTo>
                        <a:pt x="43" y="69"/>
                        <a:pt x="43" y="70"/>
                        <a:pt x="44" y="70"/>
                      </a:cubicBezTo>
                      <a:cubicBezTo>
                        <a:pt x="43" y="70"/>
                        <a:pt x="44" y="70"/>
                        <a:pt x="44" y="71"/>
                      </a:cubicBezTo>
                      <a:cubicBezTo>
                        <a:pt x="43" y="70"/>
                        <a:pt x="43" y="70"/>
                        <a:pt x="43" y="70"/>
                      </a:cubicBezTo>
                      <a:cubicBezTo>
                        <a:pt x="43" y="70"/>
                        <a:pt x="43" y="70"/>
                        <a:pt x="43" y="70"/>
                      </a:cubicBezTo>
                      <a:cubicBezTo>
                        <a:pt x="43" y="70"/>
                        <a:pt x="43" y="70"/>
                        <a:pt x="43" y="71"/>
                      </a:cubicBezTo>
                      <a:cubicBezTo>
                        <a:pt x="43" y="71"/>
                        <a:pt x="44" y="71"/>
                        <a:pt x="44" y="71"/>
                      </a:cubicBezTo>
                      <a:cubicBezTo>
                        <a:pt x="44" y="71"/>
                        <a:pt x="44" y="71"/>
                        <a:pt x="44" y="71"/>
                      </a:cubicBezTo>
                      <a:cubicBezTo>
                        <a:pt x="45" y="71"/>
                        <a:pt x="45" y="72"/>
                        <a:pt x="45" y="71"/>
                      </a:cubicBezTo>
                      <a:cubicBezTo>
                        <a:pt x="45" y="72"/>
                        <a:pt x="45" y="72"/>
                        <a:pt x="45" y="72"/>
                      </a:cubicBezTo>
                      <a:cubicBezTo>
                        <a:pt x="45" y="72"/>
                        <a:pt x="45" y="72"/>
                        <a:pt x="44" y="72"/>
                      </a:cubicBezTo>
                      <a:cubicBezTo>
                        <a:pt x="44" y="72"/>
                        <a:pt x="45" y="72"/>
                        <a:pt x="45" y="72"/>
                      </a:cubicBezTo>
                      <a:cubicBezTo>
                        <a:pt x="44" y="72"/>
                        <a:pt x="44" y="72"/>
                        <a:pt x="44" y="72"/>
                      </a:cubicBezTo>
                      <a:cubicBezTo>
                        <a:pt x="44" y="71"/>
                        <a:pt x="44" y="72"/>
                        <a:pt x="44" y="72"/>
                      </a:cubicBezTo>
                      <a:cubicBezTo>
                        <a:pt x="44" y="72"/>
                        <a:pt x="44" y="72"/>
                        <a:pt x="44" y="72"/>
                      </a:cubicBezTo>
                      <a:cubicBezTo>
                        <a:pt x="44" y="72"/>
                        <a:pt x="44" y="71"/>
                        <a:pt x="44" y="71"/>
                      </a:cubicBezTo>
                      <a:cubicBezTo>
                        <a:pt x="44" y="71"/>
                        <a:pt x="44" y="71"/>
                        <a:pt x="44" y="71"/>
                      </a:cubicBezTo>
                      <a:cubicBezTo>
                        <a:pt x="43" y="71"/>
                        <a:pt x="43" y="71"/>
                        <a:pt x="43" y="71"/>
                      </a:cubicBezTo>
                      <a:cubicBezTo>
                        <a:pt x="43" y="71"/>
                        <a:pt x="43" y="71"/>
                        <a:pt x="43" y="71"/>
                      </a:cubicBezTo>
                      <a:cubicBezTo>
                        <a:pt x="43" y="71"/>
                        <a:pt x="42" y="71"/>
                        <a:pt x="42" y="71"/>
                      </a:cubicBezTo>
                      <a:cubicBezTo>
                        <a:pt x="42" y="71"/>
                        <a:pt x="43" y="71"/>
                        <a:pt x="43" y="72"/>
                      </a:cubicBezTo>
                      <a:cubicBezTo>
                        <a:pt x="42" y="72"/>
                        <a:pt x="42" y="71"/>
                        <a:pt x="42" y="71"/>
                      </a:cubicBezTo>
                      <a:cubicBezTo>
                        <a:pt x="42" y="71"/>
                        <a:pt x="42" y="72"/>
                        <a:pt x="42" y="72"/>
                      </a:cubicBezTo>
                      <a:cubicBezTo>
                        <a:pt x="42" y="71"/>
                        <a:pt x="41" y="72"/>
                        <a:pt x="41" y="72"/>
                      </a:cubicBezTo>
                      <a:cubicBezTo>
                        <a:pt x="41" y="72"/>
                        <a:pt x="41" y="71"/>
                        <a:pt x="41" y="72"/>
                      </a:cubicBezTo>
                      <a:cubicBezTo>
                        <a:pt x="41" y="71"/>
                        <a:pt x="41" y="71"/>
                        <a:pt x="42" y="71"/>
                      </a:cubicBezTo>
                      <a:cubicBezTo>
                        <a:pt x="42" y="71"/>
                        <a:pt x="42" y="71"/>
                        <a:pt x="42" y="71"/>
                      </a:cubicBezTo>
                      <a:cubicBezTo>
                        <a:pt x="41" y="71"/>
                        <a:pt x="41" y="71"/>
                        <a:pt x="41" y="71"/>
                      </a:cubicBezTo>
                      <a:cubicBezTo>
                        <a:pt x="41" y="71"/>
                        <a:pt x="41" y="71"/>
                        <a:pt x="41" y="70"/>
                      </a:cubicBezTo>
                      <a:cubicBezTo>
                        <a:pt x="41" y="70"/>
                        <a:pt x="42" y="70"/>
                        <a:pt x="42" y="69"/>
                      </a:cubicBezTo>
                      <a:cubicBezTo>
                        <a:pt x="42" y="69"/>
                        <a:pt x="42" y="69"/>
                        <a:pt x="42" y="69"/>
                      </a:cubicBezTo>
                      <a:cubicBezTo>
                        <a:pt x="42" y="69"/>
                        <a:pt x="42" y="69"/>
                        <a:pt x="42" y="69"/>
                      </a:cubicBezTo>
                      <a:cubicBezTo>
                        <a:pt x="42" y="69"/>
                        <a:pt x="42" y="69"/>
                        <a:pt x="43" y="69"/>
                      </a:cubicBezTo>
                      <a:cubicBezTo>
                        <a:pt x="42" y="69"/>
                        <a:pt x="42" y="69"/>
                        <a:pt x="42" y="69"/>
                      </a:cubicBezTo>
                      <a:cubicBezTo>
                        <a:pt x="42" y="69"/>
                        <a:pt x="42" y="68"/>
                        <a:pt x="42" y="69"/>
                      </a:cubicBezTo>
                      <a:cubicBezTo>
                        <a:pt x="43" y="69"/>
                        <a:pt x="42" y="69"/>
                        <a:pt x="43" y="69"/>
                      </a:cubicBezTo>
                      <a:cubicBezTo>
                        <a:pt x="43" y="69"/>
                        <a:pt x="43" y="68"/>
                        <a:pt x="43" y="68"/>
                      </a:cubicBezTo>
                      <a:cubicBezTo>
                        <a:pt x="43" y="68"/>
                        <a:pt x="43" y="69"/>
                        <a:pt x="43" y="69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ubicBezTo>
                        <a:pt x="42" y="68"/>
                        <a:pt x="42" y="69"/>
                        <a:pt x="42" y="69"/>
                      </a:cubicBezTo>
                      <a:cubicBezTo>
                        <a:pt x="41" y="69"/>
                        <a:pt x="41" y="69"/>
                        <a:pt x="41" y="68"/>
                      </a:cubicBezTo>
                      <a:cubicBezTo>
                        <a:pt x="41" y="69"/>
                        <a:pt x="41" y="69"/>
                        <a:pt x="41" y="69"/>
                      </a:cubicBezTo>
                      <a:cubicBezTo>
                        <a:pt x="41" y="69"/>
                        <a:pt x="41" y="69"/>
                        <a:pt x="41" y="69"/>
                      </a:cubicBezTo>
                      <a:cubicBezTo>
                        <a:pt x="41" y="69"/>
                        <a:pt x="41" y="69"/>
                        <a:pt x="41" y="69"/>
                      </a:cubicBezTo>
                      <a:cubicBezTo>
                        <a:pt x="41" y="69"/>
                        <a:pt x="41" y="69"/>
                        <a:pt x="41" y="70"/>
                      </a:cubicBezTo>
                      <a:cubicBezTo>
                        <a:pt x="41" y="69"/>
                        <a:pt x="41" y="70"/>
                        <a:pt x="41" y="70"/>
                      </a:cubicBezTo>
                      <a:cubicBezTo>
                        <a:pt x="41" y="70"/>
                        <a:pt x="41" y="70"/>
                        <a:pt x="41" y="70"/>
                      </a:cubicBezTo>
                      <a:cubicBezTo>
                        <a:pt x="41" y="70"/>
                        <a:pt x="41" y="70"/>
                        <a:pt x="41" y="70"/>
                      </a:cubicBezTo>
                      <a:cubicBezTo>
                        <a:pt x="41" y="70"/>
                        <a:pt x="41" y="70"/>
                        <a:pt x="41" y="71"/>
                      </a:cubicBezTo>
                      <a:cubicBezTo>
                        <a:pt x="41" y="70"/>
                        <a:pt x="41" y="70"/>
                        <a:pt x="41" y="70"/>
                      </a:cubicBezTo>
                      <a:cubicBezTo>
                        <a:pt x="41" y="70"/>
                        <a:pt x="41" y="70"/>
                        <a:pt x="41" y="70"/>
                      </a:cubicBezTo>
                      <a:cubicBezTo>
                        <a:pt x="40" y="70"/>
                        <a:pt x="40" y="70"/>
                        <a:pt x="40" y="70"/>
                      </a:cubicBezTo>
                      <a:cubicBezTo>
                        <a:pt x="40" y="70"/>
                        <a:pt x="40" y="70"/>
                        <a:pt x="40" y="70"/>
                      </a:cubicBezTo>
                      <a:cubicBezTo>
                        <a:pt x="40" y="70"/>
                        <a:pt x="40" y="70"/>
                        <a:pt x="40" y="70"/>
                      </a:cubicBezTo>
                      <a:cubicBezTo>
                        <a:pt x="40" y="70"/>
                        <a:pt x="40" y="70"/>
                        <a:pt x="40" y="70"/>
                      </a:cubicBezTo>
                      <a:cubicBezTo>
                        <a:pt x="40" y="70"/>
                        <a:pt x="40" y="70"/>
                        <a:pt x="40" y="70"/>
                      </a:cubicBezTo>
                      <a:cubicBezTo>
                        <a:pt x="40" y="70"/>
                        <a:pt x="40" y="70"/>
                        <a:pt x="40" y="70"/>
                      </a:cubicBezTo>
                      <a:cubicBezTo>
                        <a:pt x="40" y="70"/>
                        <a:pt x="40" y="69"/>
                        <a:pt x="40" y="69"/>
                      </a:cubicBezTo>
                      <a:cubicBezTo>
                        <a:pt x="40" y="69"/>
                        <a:pt x="40" y="70"/>
                        <a:pt x="40" y="70"/>
                      </a:cubicBezTo>
                      <a:cubicBezTo>
                        <a:pt x="40" y="70"/>
                        <a:pt x="40" y="70"/>
                        <a:pt x="40" y="70"/>
                      </a:cubicBezTo>
                      <a:cubicBezTo>
                        <a:pt x="40" y="70"/>
                        <a:pt x="40" y="70"/>
                        <a:pt x="39" y="70"/>
                      </a:cubicBezTo>
                      <a:cubicBezTo>
                        <a:pt x="39" y="70"/>
                        <a:pt x="40" y="70"/>
                        <a:pt x="40" y="70"/>
                      </a:cubicBezTo>
                      <a:cubicBezTo>
                        <a:pt x="40" y="70"/>
                        <a:pt x="40" y="70"/>
                        <a:pt x="40" y="70"/>
                      </a:cubicBezTo>
                      <a:cubicBezTo>
                        <a:pt x="40" y="70"/>
                        <a:pt x="40" y="70"/>
                        <a:pt x="40" y="71"/>
                      </a:cubicBezTo>
                      <a:cubicBezTo>
                        <a:pt x="40" y="71"/>
                        <a:pt x="40" y="71"/>
                        <a:pt x="41" y="71"/>
                      </a:cubicBezTo>
                      <a:cubicBezTo>
                        <a:pt x="40" y="71"/>
                        <a:pt x="40" y="71"/>
                        <a:pt x="40" y="71"/>
                      </a:cubicBezTo>
                      <a:cubicBezTo>
                        <a:pt x="41" y="72"/>
                        <a:pt x="40" y="71"/>
                        <a:pt x="39" y="72"/>
                      </a:cubicBezTo>
                      <a:cubicBezTo>
                        <a:pt x="40" y="72"/>
                        <a:pt x="40" y="72"/>
                        <a:pt x="40" y="72"/>
                      </a:cubicBezTo>
                      <a:cubicBezTo>
                        <a:pt x="40" y="72"/>
                        <a:pt x="40" y="72"/>
                        <a:pt x="40" y="72"/>
                      </a:cubicBezTo>
                      <a:cubicBezTo>
                        <a:pt x="40" y="72"/>
                        <a:pt x="40" y="72"/>
                        <a:pt x="40" y="72"/>
                      </a:cubicBezTo>
                      <a:cubicBezTo>
                        <a:pt x="39" y="72"/>
                        <a:pt x="40" y="72"/>
                        <a:pt x="39" y="72"/>
                      </a:cubicBezTo>
                      <a:cubicBezTo>
                        <a:pt x="39" y="72"/>
                        <a:pt x="39" y="72"/>
                        <a:pt x="39" y="72"/>
                      </a:cubicBezTo>
                      <a:cubicBezTo>
                        <a:pt x="39" y="72"/>
                        <a:pt x="39" y="72"/>
                        <a:pt x="39" y="72"/>
                      </a:cubicBezTo>
                      <a:cubicBezTo>
                        <a:pt x="39" y="72"/>
                        <a:pt x="39" y="72"/>
                        <a:pt x="39" y="72"/>
                      </a:cubicBezTo>
                      <a:cubicBezTo>
                        <a:pt x="38" y="71"/>
                        <a:pt x="38" y="71"/>
                        <a:pt x="38" y="71"/>
                      </a:cubicBezTo>
                      <a:cubicBezTo>
                        <a:pt x="38" y="71"/>
                        <a:pt x="38" y="71"/>
                        <a:pt x="38" y="71"/>
                      </a:cubicBezTo>
                      <a:cubicBezTo>
                        <a:pt x="38" y="71"/>
                        <a:pt x="38" y="71"/>
                        <a:pt x="38" y="71"/>
                      </a:cubicBezTo>
                      <a:cubicBezTo>
                        <a:pt x="38" y="71"/>
                        <a:pt x="38" y="71"/>
                        <a:pt x="37" y="71"/>
                      </a:cubicBezTo>
                      <a:cubicBezTo>
                        <a:pt x="37" y="71"/>
                        <a:pt x="37" y="71"/>
                        <a:pt x="37" y="71"/>
                      </a:cubicBezTo>
                      <a:cubicBezTo>
                        <a:pt x="38" y="72"/>
                        <a:pt x="38" y="71"/>
                        <a:pt x="38" y="72"/>
                      </a:cubicBezTo>
                      <a:cubicBezTo>
                        <a:pt x="38" y="72"/>
                        <a:pt x="38" y="71"/>
                        <a:pt x="38" y="71"/>
                      </a:cubicBezTo>
                      <a:cubicBezTo>
                        <a:pt x="38" y="71"/>
                        <a:pt x="38" y="72"/>
                        <a:pt x="38" y="72"/>
                      </a:cubicBezTo>
                      <a:cubicBezTo>
                        <a:pt x="38" y="72"/>
                        <a:pt x="38" y="72"/>
                        <a:pt x="39" y="72"/>
                      </a:cubicBezTo>
                      <a:cubicBezTo>
                        <a:pt x="38" y="72"/>
                        <a:pt x="38" y="72"/>
                        <a:pt x="38" y="72"/>
                      </a:cubicBezTo>
                      <a:cubicBezTo>
                        <a:pt x="38" y="72"/>
                        <a:pt x="38" y="72"/>
                        <a:pt x="38" y="72"/>
                      </a:cubicBezTo>
                      <a:cubicBezTo>
                        <a:pt x="38" y="72"/>
                        <a:pt x="38" y="72"/>
                        <a:pt x="38" y="72"/>
                      </a:cubicBezTo>
                      <a:cubicBezTo>
                        <a:pt x="38" y="72"/>
                        <a:pt x="38" y="72"/>
                        <a:pt x="38" y="72"/>
                      </a:cubicBezTo>
                      <a:cubicBezTo>
                        <a:pt x="38" y="72"/>
                        <a:pt x="37" y="71"/>
                        <a:pt x="37" y="71"/>
                      </a:cubicBezTo>
                      <a:cubicBezTo>
                        <a:pt x="37" y="71"/>
                        <a:pt x="36" y="71"/>
                        <a:pt x="36" y="71"/>
                      </a:cubicBezTo>
                      <a:cubicBezTo>
                        <a:pt x="36" y="71"/>
                        <a:pt x="37" y="71"/>
                        <a:pt x="37" y="71"/>
                      </a:cubicBezTo>
                      <a:cubicBezTo>
                        <a:pt x="37" y="72"/>
                        <a:pt x="37" y="72"/>
                        <a:pt x="37" y="72"/>
                      </a:cubicBezTo>
                      <a:cubicBezTo>
                        <a:pt x="37" y="72"/>
                        <a:pt x="37" y="72"/>
                        <a:pt x="37" y="72"/>
                      </a:cubicBezTo>
                      <a:cubicBezTo>
                        <a:pt x="36" y="71"/>
                        <a:pt x="36" y="71"/>
                        <a:pt x="36" y="71"/>
                      </a:cubicBezTo>
                      <a:cubicBezTo>
                        <a:pt x="36" y="71"/>
                        <a:pt x="36" y="71"/>
                        <a:pt x="36" y="71"/>
                      </a:cubicBezTo>
                      <a:cubicBezTo>
                        <a:pt x="36" y="72"/>
                        <a:pt x="36" y="72"/>
                        <a:pt x="36" y="72"/>
                      </a:cubicBezTo>
                      <a:cubicBezTo>
                        <a:pt x="36" y="72"/>
                        <a:pt x="36" y="72"/>
                        <a:pt x="36" y="72"/>
                      </a:cubicBezTo>
                      <a:cubicBezTo>
                        <a:pt x="36" y="72"/>
                        <a:pt x="36" y="72"/>
                        <a:pt x="36" y="71"/>
                      </a:cubicBezTo>
                      <a:cubicBezTo>
                        <a:pt x="35" y="71"/>
                        <a:pt x="35" y="72"/>
                        <a:pt x="35" y="71"/>
                      </a:cubicBezTo>
                      <a:cubicBezTo>
                        <a:pt x="35" y="71"/>
                        <a:pt x="35" y="72"/>
                        <a:pt x="35" y="72"/>
                      </a:cubicBezTo>
                      <a:cubicBezTo>
                        <a:pt x="35" y="72"/>
                        <a:pt x="35" y="72"/>
                        <a:pt x="35" y="72"/>
                      </a:cubicBezTo>
                      <a:cubicBezTo>
                        <a:pt x="35" y="72"/>
                        <a:pt x="35" y="72"/>
                        <a:pt x="35" y="72"/>
                      </a:cubicBezTo>
                      <a:cubicBezTo>
                        <a:pt x="35" y="72"/>
                        <a:pt x="34" y="72"/>
                        <a:pt x="34" y="72"/>
                      </a:cubicBezTo>
                      <a:cubicBezTo>
                        <a:pt x="34" y="72"/>
                        <a:pt x="34" y="72"/>
                        <a:pt x="34" y="71"/>
                      </a:cubicBezTo>
                      <a:cubicBezTo>
                        <a:pt x="34" y="71"/>
                        <a:pt x="34" y="71"/>
                        <a:pt x="34" y="71"/>
                      </a:cubicBezTo>
                      <a:cubicBezTo>
                        <a:pt x="34" y="71"/>
                        <a:pt x="34" y="71"/>
                        <a:pt x="34" y="71"/>
                      </a:cubicBezTo>
                      <a:cubicBezTo>
                        <a:pt x="34" y="71"/>
                        <a:pt x="34" y="71"/>
                        <a:pt x="33" y="71"/>
                      </a:cubicBezTo>
                      <a:cubicBezTo>
                        <a:pt x="34" y="71"/>
                        <a:pt x="34" y="71"/>
                        <a:pt x="34" y="71"/>
                      </a:cubicBezTo>
                      <a:cubicBezTo>
                        <a:pt x="34" y="71"/>
                        <a:pt x="34" y="71"/>
                        <a:pt x="34" y="71"/>
                      </a:cubicBezTo>
                      <a:cubicBezTo>
                        <a:pt x="34" y="71"/>
                        <a:pt x="34" y="71"/>
                        <a:pt x="34" y="71"/>
                      </a:cubicBezTo>
                      <a:cubicBezTo>
                        <a:pt x="34" y="71"/>
                        <a:pt x="34" y="70"/>
                        <a:pt x="34" y="70"/>
                      </a:cubicBezTo>
                      <a:cubicBezTo>
                        <a:pt x="34" y="70"/>
                        <a:pt x="34" y="71"/>
                        <a:pt x="34" y="71"/>
                      </a:cubicBezTo>
                      <a:cubicBezTo>
                        <a:pt x="35" y="71"/>
                        <a:pt x="34" y="69"/>
                        <a:pt x="35" y="69"/>
                      </a:cubicBezTo>
                      <a:cubicBezTo>
                        <a:pt x="35" y="69"/>
                        <a:pt x="35" y="69"/>
                        <a:pt x="35" y="69"/>
                      </a:cubicBezTo>
                      <a:cubicBezTo>
                        <a:pt x="35" y="69"/>
                        <a:pt x="35" y="69"/>
                        <a:pt x="35" y="69"/>
                      </a:cubicBezTo>
                      <a:cubicBezTo>
                        <a:pt x="35" y="69"/>
                        <a:pt x="35" y="69"/>
                        <a:pt x="35" y="69"/>
                      </a:cubicBezTo>
                      <a:cubicBezTo>
                        <a:pt x="35" y="69"/>
                        <a:pt x="35" y="69"/>
                        <a:pt x="35" y="69"/>
                      </a:cubicBezTo>
                      <a:cubicBezTo>
                        <a:pt x="35" y="68"/>
                        <a:pt x="35" y="69"/>
                        <a:pt x="35" y="69"/>
                      </a:cubicBezTo>
                      <a:cubicBezTo>
                        <a:pt x="35" y="68"/>
                        <a:pt x="35" y="68"/>
                        <a:pt x="35" y="68"/>
                      </a:cubicBezTo>
                      <a:cubicBezTo>
                        <a:pt x="36" y="68"/>
                        <a:pt x="36" y="68"/>
                        <a:pt x="36" y="67"/>
                      </a:cubicBezTo>
                      <a:cubicBezTo>
                        <a:pt x="36" y="67"/>
                        <a:pt x="36" y="67"/>
                        <a:pt x="37" y="67"/>
                      </a:cubicBezTo>
                      <a:cubicBezTo>
                        <a:pt x="36" y="67"/>
                        <a:pt x="36" y="67"/>
                        <a:pt x="36" y="67"/>
                      </a:cubicBezTo>
                      <a:cubicBezTo>
                        <a:pt x="36" y="67"/>
                        <a:pt x="37" y="67"/>
                        <a:pt x="37" y="67"/>
                      </a:cubicBezTo>
                      <a:cubicBezTo>
                        <a:pt x="36" y="67"/>
                        <a:pt x="37" y="67"/>
                        <a:pt x="37" y="67"/>
                      </a:cubicBezTo>
                      <a:cubicBezTo>
                        <a:pt x="37" y="68"/>
                        <a:pt x="37" y="66"/>
                        <a:pt x="38" y="66"/>
                      </a:cubicBezTo>
                      <a:cubicBezTo>
                        <a:pt x="38" y="66"/>
                        <a:pt x="38" y="66"/>
                        <a:pt x="38" y="66"/>
                      </a:cubicBezTo>
                      <a:cubicBezTo>
                        <a:pt x="38" y="66"/>
                        <a:pt x="38" y="66"/>
                        <a:pt x="38" y="66"/>
                      </a:cubicBezTo>
                      <a:cubicBezTo>
                        <a:pt x="38" y="66"/>
                        <a:pt x="38" y="66"/>
                        <a:pt x="38" y="66"/>
                      </a:cubicBezTo>
                      <a:cubicBezTo>
                        <a:pt x="38" y="65"/>
                        <a:pt x="39" y="64"/>
                        <a:pt x="40" y="63"/>
                      </a:cubicBezTo>
                      <a:cubicBezTo>
                        <a:pt x="40" y="63"/>
                        <a:pt x="39" y="63"/>
                        <a:pt x="39" y="63"/>
                      </a:cubicBezTo>
                      <a:cubicBezTo>
                        <a:pt x="40" y="63"/>
                        <a:pt x="40" y="63"/>
                        <a:pt x="40" y="63"/>
                      </a:cubicBezTo>
                      <a:cubicBezTo>
                        <a:pt x="40" y="63"/>
                        <a:pt x="40" y="63"/>
                        <a:pt x="40" y="63"/>
                      </a:cubicBezTo>
                      <a:cubicBezTo>
                        <a:pt x="40" y="63"/>
                        <a:pt x="40" y="63"/>
                        <a:pt x="40" y="63"/>
                      </a:cubicBezTo>
                      <a:cubicBezTo>
                        <a:pt x="40" y="63"/>
                        <a:pt x="40" y="63"/>
                        <a:pt x="40" y="63"/>
                      </a:cubicBezTo>
                      <a:cubicBezTo>
                        <a:pt x="40" y="63"/>
                        <a:pt x="40" y="63"/>
                        <a:pt x="40" y="63"/>
                      </a:cubicBezTo>
                      <a:cubicBezTo>
                        <a:pt x="40" y="62"/>
                        <a:pt x="40" y="62"/>
                        <a:pt x="40" y="62"/>
                      </a:cubicBezTo>
                      <a:cubicBezTo>
                        <a:pt x="40" y="62"/>
                        <a:pt x="40" y="62"/>
                        <a:pt x="40" y="62"/>
                      </a:cubicBezTo>
                      <a:cubicBezTo>
                        <a:pt x="40" y="62"/>
                        <a:pt x="40" y="62"/>
                        <a:pt x="40" y="62"/>
                      </a:cubicBezTo>
                      <a:cubicBezTo>
                        <a:pt x="41" y="62"/>
                        <a:pt x="41" y="62"/>
                        <a:pt x="41" y="62"/>
                      </a:cubicBezTo>
                      <a:cubicBezTo>
                        <a:pt x="41" y="62"/>
                        <a:pt x="41" y="62"/>
                        <a:pt x="41" y="62"/>
                      </a:cubicBezTo>
                      <a:cubicBezTo>
                        <a:pt x="41" y="61"/>
                        <a:pt x="41" y="61"/>
                        <a:pt x="41" y="61"/>
                      </a:cubicBezTo>
                      <a:cubicBezTo>
                        <a:pt x="41" y="61"/>
                        <a:pt x="41" y="61"/>
                        <a:pt x="40" y="61"/>
                      </a:cubicBezTo>
                      <a:cubicBezTo>
                        <a:pt x="41" y="61"/>
                        <a:pt x="40" y="61"/>
                        <a:pt x="41" y="61"/>
                      </a:cubicBezTo>
                      <a:cubicBezTo>
                        <a:pt x="41" y="60"/>
                        <a:pt x="41" y="60"/>
                        <a:pt x="41" y="60"/>
                      </a:cubicBezTo>
                      <a:cubicBezTo>
                        <a:pt x="41" y="60"/>
                        <a:pt x="42" y="60"/>
                        <a:pt x="42" y="60"/>
                      </a:cubicBezTo>
                      <a:cubicBezTo>
                        <a:pt x="42" y="60"/>
                        <a:pt x="42" y="60"/>
                        <a:pt x="42" y="59"/>
                      </a:cubicBezTo>
                      <a:cubicBezTo>
                        <a:pt x="42" y="60"/>
                        <a:pt x="42" y="59"/>
                        <a:pt x="43" y="59"/>
                      </a:cubicBezTo>
                      <a:cubicBezTo>
                        <a:pt x="43" y="59"/>
                        <a:pt x="43" y="59"/>
                        <a:pt x="42" y="59"/>
                      </a:cubicBezTo>
                      <a:cubicBezTo>
                        <a:pt x="43" y="60"/>
                        <a:pt x="43" y="59"/>
                        <a:pt x="43" y="59"/>
                      </a:cubicBezTo>
                      <a:cubicBezTo>
                        <a:pt x="43" y="59"/>
                        <a:pt x="43" y="60"/>
                        <a:pt x="43" y="60"/>
                      </a:cubicBezTo>
                      <a:cubicBezTo>
                        <a:pt x="43" y="60"/>
                        <a:pt x="43" y="60"/>
                        <a:pt x="42" y="59"/>
                      </a:cubicBezTo>
                      <a:cubicBezTo>
                        <a:pt x="42" y="60"/>
                        <a:pt x="43" y="60"/>
                        <a:pt x="43" y="60"/>
                      </a:cubicBezTo>
                      <a:cubicBezTo>
                        <a:pt x="42" y="60"/>
                        <a:pt x="42" y="61"/>
                        <a:pt x="42" y="61"/>
                      </a:cubicBezTo>
                      <a:cubicBezTo>
                        <a:pt x="42" y="62"/>
                        <a:pt x="41" y="61"/>
                        <a:pt x="42" y="61"/>
                      </a:cubicBezTo>
                      <a:cubicBezTo>
                        <a:pt x="41" y="62"/>
                        <a:pt x="41" y="63"/>
                        <a:pt x="40" y="64"/>
                      </a:cubicBezTo>
                      <a:cubicBezTo>
                        <a:pt x="40" y="64"/>
                        <a:pt x="40" y="64"/>
                        <a:pt x="40" y="64"/>
                      </a:cubicBezTo>
                      <a:cubicBezTo>
                        <a:pt x="40" y="64"/>
                        <a:pt x="40" y="64"/>
                        <a:pt x="40" y="64"/>
                      </a:cubicBezTo>
                      <a:cubicBezTo>
                        <a:pt x="40" y="64"/>
                        <a:pt x="40" y="65"/>
                        <a:pt x="39" y="65"/>
                      </a:cubicBezTo>
                      <a:cubicBezTo>
                        <a:pt x="39" y="65"/>
                        <a:pt x="39" y="65"/>
                        <a:pt x="40" y="65"/>
                      </a:cubicBezTo>
                      <a:cubicBezTo>
                        <a:pt x="39" y="65"/>
                        <a:pt x="39" y="65"/>
                        <a:pt x="39" y="66"/>
                      </a:cubicBezTo>
                      <a:cubicBezTo>
                        <a:pt x="39" y="66"/>
                        <a:pt x="39" y="66"/>
                        <a:pt x="39" y="66"/>
                      </a:cubicBezTo>
                      <a:cubicBezTo>
                        <a:pt x="39" y="66"/>
                        <a:pt x="39" y="66"/>
                        <a:pt x="39" y="66"/>
                      </a:cubicBezTo>
                      <a:cubicBezTo>
                        <a:pt x="39" y="66"/>
                        <a:pt x="39" y="66"/>
                        <a:pt x="39" y="66"/>
                      </a:cubicBezTo>
                      <a:cubicBezTo>
                        <a:pt x="39" y="66"/>
                        <a:pt x="40" y="65"/>
                        <a:pt x="40" y="65"/>
                      </a:cubicBezTo>
                      <a:cubicBezTo>
                        <a:pt x="40" y="65"/>
                        <a:pt x="40" y="65"/>
                        <a:pt x="40" y="65"/>
                      </a:cubicBezTo>
                      <a:cubicBezTo>
                        <a:pt x="40" y="65"/>
                        <a:pt x="40" y="65"/>
                        <a:pt x="40" y="65"/>
                      </a:cubicBezTo>
                      <a:cubicBezTo>
                        <a:pt x="40" y="65"/>
                        <a:pt x="41" y="65"/>
                        <a:pt x="40" y="64"/>
                      </a:cubicBezTo>
                      <a:cubicBezTo>
                        <a:pt x="41" y="65"/>
                        <a:pt x="41" y="64"/>
                        <a:pt x="41" y="64"/>
                      </a:cubicBezTo>
                      <a:cubicBezTo>
                        <a:pt x="41" y="64"/>
                        <a:pt x="41" y="64"/>
                        <a:pt x="41" y="65"/>
                      </a:cubicBezTo>
                      <a:cubicBezTo>
                        <a:pt x="42" y="65"/>
                        <a:pt x="42" y="64"/>
                        <a:pt x="42" y="65"/>
                      </a:cubicBezTo>
                      <a:cubicBezTo>
                        <a:pt x="42" y="65"/>
                        <a:pt x="42" y="65"/>
                        <a:pt x="42" y="65"/>
                      </a:cubicBezTo>
                      <a:cubicBezTo>
                        <a:pt x="42" y="65"/>
                        <a:pt x="42" y="65"/>
                        <a:pt x="41" y="65"/>
                      </a:cubicBezTo>
                      <a:cubicBezTo>
                        <a:pt x="42" y="66"/>
                        <a:pt x="41" y="65"/>
                        <a:pt x="41" y="65"/>
                      </a:cubicBezTo>
                      <a:cubicBezTo>
                        <a:pt x="41" y="66"/>
                        <a:pt x="40" y="66"/>
                        <a:pt x="40" y="66"/>
                      </a:cubicBezTo>
                      <a:cubicBezTo>
                        <a:pt x="40" y="66"/>
                        <a:pt x="41" y="66"/>
                        <a:pt x="41" y="66"/>
                      </a:cubicBezTo>
                      <a:cubicBezTo>
                        <a:pt x="41" y="66"/>
                        <a:pt x="41" y="66"/>
                        <a:pt x="41" y="66"/>
                      </a:cubicBezTo>
                      <a:cubicBezTo>
                        <a:pt x="41" y="66"/>
                        <a:pt x="42" y="66"/>
                        <a:pt x="42" y="65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6"/>
                        <a:pt x="42" y="65"/>
                        <a:pt x="42" y="65"/>
                      </a:cubicBezTo>
                      <a:cubicBezTo>
                        <a:pt x="42" y="66"/>
                        <a:pt x="43" y="66"/>
                        <a:pt x="43" y="65"/>
                      </a:cubicBezTo>
                      <a:cubicBezTo>
                        <a:pt x="42" y="65"/>
                        <a:pt x="42" y="65"/>
                        <a:pt x="43" y="65"/>
                      </a:cubicBezTo>
                      <a:cubicBezTo>
                        <a:pt x="43" y="66"/>
                        <a:pt x="43" y="66"/>
                        <a:pt x="42" y="66"/>
                      </a:cubicBezTo>
                      <a:cubicBezTo>
                        <a:pt x="43" y="66"/>
                        <a:pt x="43" y="66"/>
                        <a:pt x="43" y="66"/>
                      </a:cubicBezTo>
                      <a:cubicBezTo>
                        <a:pt x="43" y="66"/>
                        <a:pt x="43" y="66"/>
                        <a:pt x="43" y="66"/>
                      </a:cubicBezTo>
                      <a:cubicBezTo>
                        <a:pt x="43" y="66"/>
                        <a:pt x="44" y="66"/>
                        <a:pt x="44" y="66"/>
                      </a:cubicBezTo>
                      <a:cubicBezTo>
                        <a:pt x="43" y="65"/>
                        <a:pt x="44" y="65"/>
                        <a:pt x="44" y="65"/>
                      </a:cubicBezTo>
                      <a:cubicBezTo>
                        <a:pt x="44" y="65"/>
                        <a:pt x="43" y="65"/>
                        <a:pt x="43" y="65"/>
                      </a:cubicBezTo>
                      <a:cubicBezTo>
                        <a:pt x="43" y="65"/>
                        <a:pt x="43" y="65"/>
                        <a:pt x="43" y="64"/>
                      </a:cubicBezTo>
                      <a:cubicBezTo>
                        <a:pt x="44" y="65"/>
                        <a:pt x="44" y="64"/>
                        <a:pt x="44" y="65"/>
                      </a:cubicBezTo>
                      <a:cubicBezTo>
                        <a:pt x="44" y="65"/>
                        <a:pt x="44" y="64"/>
                        <a:pt x="45" y="64"/>
                      </a:cubicBezTo>
                      <a:cubicBezTo>
                        <a:pt x="45" y="64"/>
                        <a:pt x="45" y="63"/>
                        <a:pt x="46" y="63"/>
                      </a:cubicBezTo>
                      <a:cubicBezTo>
                        <a:pt x="46" y="63"/>
                        <a:pt x="45" y="63"/>
                        <a:pt x="45" y="63"/>
                      </a:cubicBezTo>
                      <a:cubicBezTo>
                        <a:pt x="45" y="63"/>
                        <a:pt x="44" y="63"/>
                        <a:pt x="45" y="64"/>
                      </a:cubicBezTo>
                      <a:cubicBezTo>
                        <a:pt x="44" y="64"/>
                        <a:pt x="45" y="64"/>
                        <a:pt x="44" y="64"/>
                      </a:cubicBezTo>
                      <a:cubicBezTo>
                        <a:pt x="44" y="64"/>
                        <a:pt x="45" y="64"/>
                        <a:pt x="44" y="64"/>
                      </a:cubicBezTo>
                      <a:cubicBezTo>
                        <a:pt x="44" y="64"/>
                        <a:pt x="44" y="63"/>
                        <a:pt x="45" y="63"/>
                      </a:cubicBezTo>
                      <a:cubicBezTo>
                        <a:pt x="45" y="63"/>
                        <a:pt x="44" y="63"/>
                        <a:pt x="45" y="63"/>
                      </a:cubicBezTo>
                      <a:cubicBezTo>
                        <a:pt x="44" y="63"/>
                        <a:pt x="44" y="63"/>
                        <a:pt x="44" y="63"/>
                      </a:cubicBezTo>
                      <a:cubicBezTo>
                        <a:pt x="44" y="63"/>
                        <a:pt x="44" y="63"/>
                        <a:pt x="44" y="63"/>
                      </a:cubicBezTo>
                      <a:cubicBezTo>
                        <a:pt x="44" y="63"/>
                        <a:pt x="44" y="63"/>
                        <a:pt x="44" y="63"/>
                      </a:cubicBezTo>
                      <a:cubicBezTo>
                        <a:pt x="44" y="63"/>
                        <a:pt x="44" y="62"/>
                        <a:pt x="45" y="62"/>
                      </a:cubicBezTo>
                      <a:cubicBezTo>
                        <a:pt x="44" y="62"/>
                        <a:pt x="44" y="62"/>
                        <a:pt x="44" y="62"/>
                      </a:cubicBezTo>
                      <a:cubicBezTo>
                        <a:pt x="44" y="62"/>
                        <a:pt x="44" y="63"/>
                        <a:pt x="44" y="62"/>
                      </a:cubicBezTo>
                      <a:cubicBezTo>
                        <a:pt x="44" y="62"/>
                        <a:pt x="44" y="62"/>
                        <a:pt x="45" y="62"/>
                      </a:cubicBezTo>
                      <a:cubicBezTo>
                        <a:pt x="45" y="62"/>
                        <a:pt x="44" y="62"/>
                        <a:pt x="44" y="62"/>
                      </a:cubicBezTo>
                      <a:cubicBezTo>
                        <a:pt x="44" y="62"/>
                        <a:pt x="44" y="62"/>
                        <a:pt x="45" y="62"/>
                      </a:cubicBezTo>
                      <a:cubicBezTo>
                        <a:pt x="44" y="61"/>
                        <a:pt x="45" y="61"/>
                        <a:pt x="45" y="61"/>
                      </a:cubicBezTo>
                      <a:cubicBezTo>
                        <a:pt x="44" y="61"/>
                        <a:pt x="44" y="61"/>
                        <a:pt x="44" y="61"/>
                      </a:cubicBezTo>
                      <a:cubicBezTo>
                        <a:pt x="44" y="60"/>
                        <a:pt x="44" y="61"/>
                        <a:pt x="44" y="61"/>
                      </a:cubicBezTo>
                      <a:cubicBezTo>
                        <a:pt x="45" y="61"/>
                        <a:pt x="45" y="61"/>
                        <a:pt x="45" y="61"/>
                      </a:cubicBezTo>
                      <a:cubicBezTo>
                        <a:pt x="45" y="61"/>
                        <a:pt x="45" y="61"/>
                        <a:pt x="45" y="61"/>
                      </a:cubicBezTo>
                      <a:cubicBezTo>
                        <a:pt x="45" y="60"/>
                        <a:pt x="45" y="61"/>
                        <a:pt x="45" y="61"/>
                      </a:cubicBezTo>
                      <a:cubicBezTo>
                        <a:pt x="45" y="60"/>
                        <a:pt x="45" y="60"/>
                        <a:pt x="45" y="60"/>
                      </a:cubicBezTo>
                      <a:cubicBezTo>
                        <a:pt x="45" y="60"/>
                        <a:pt x="45" y="60"/>
                        <a:pt x="44" y="60"/>
                      </a:cubicBezTo>
                      <a:cubicBezTo>
                        <a:pt x="44" y="60"/>
                        <a:pt x="44" y="60"/>
                        <a:pt x="45" y="60"/>
                      </a:cubicBezTo>
                      <a:cubicBezTo>
                        <a:pt x="45" y="60"/>
                        <a:pt x="45" y="60"/>
                        <a:pt x="45" y="60"/>
                      </a:cubicBezTo>
                      <a:cubicBezTo>
                        <a:pt x="45" y="60"/>
                        <a:pt x="45" y="60"/>
                        <a:pt x="45" y="60"/>
                      </a:cubicBezTo>
                      <a:cubicBezTo>
                        <a:pt x="45" y="60"/>
                        <a:pt x="44" y="60"/>
                        <a:pt x="44" y="60"/>
                      </a:cubicBezTo>
                      <a:cubicBezTo>
                        <a:pt x="44" y="59"/>
                        <a:pt x="44" y="59"/>
                        <a:pt x="45" y="59"/>
                      </a:cubicBezTo>
                      <a:cubicBezTo>
                        <a:pt x="45" y="59"/>
                        <a:pt x="44" y="59"/>
                        <a:pt x="45" y="59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4" y="59"/>
                        <a:pt x="45" y="58"/>
                        <a:pt x="44" y="58"/>
                      </a:cubicBezTo>
                      <a:cubicBezTo>
                        <a:pt x="45" y="57"/>
                        <a:pt x="45" y="57"/>
                        <a:pt x="46" y="56"/>
                      </a:cubicBezTo>
                      <a:cubicBezTo>
                        <a:pt x="46" y="57"/>
                        <a:pt x="46" y="57"/>
                        <a:pt x="46" y="57"/>
                      </a:cubicBezTo>
                      <a:cubicBezTo>
                        <a:pt x="46" y="57"/>
                        <a:pt x="46" y="57"/>
                        <a:pt x="46" y="57"/>
                      </a:cubicBezTo>
                      <a:cubicBezTo>
                        <a:pt x="46" y="57"/>
                        <a:pt x="46" y="57"/>
                        <a:pt x="46" y="57"/>
                      </a:cubicBezTo>
                      <a:cubicBezTo>
                        <a:pt x="46" y="57"/>
                        <a:pt x="46" y="57"/>
                        <a:pt x="46" y="57"/>
                      </a:cubicBezTo>
                      <a:cubicBezTo>
                        <a:pt x="46" y="57"/>
                        <a:pt x="46" y="57"/>
                        <a:pt x="46" y="57"/>
                      </a:cubicBezTo>
                      <a:cubicBezTo>
                        <a:pt x="46" y="57"/>
                        <a:pt x="46" y="57"/>
                        <a:pt x="46" y="57"/>
                      </a:cubicBezTo>
                      <a:cubicBezTo>
                        <a:pt x="45" y="57"/>
                        <a:pt x="45" y="58"/>
                        <a:pt x="46" y="58"/>
                      </a:cubicBezTo>
                      <a:cubicBezTo>
                        <a:pt x="46" y="58"/>
                        <a:pt x="46" y="58"/>
                        <a:pt x="47" y="58"/>
                      </a:cubicBezTo>
                      <a:cubicBezTo>
                        <a:pt x="47" y="58"/>
                        <a:pt x="46" y="58"/>
                        <a:pt x="46" y="58"/>
                      </a:cubicBezTo>
                      <a:cubicBezTo>
                        <a:pt x="46" y="58"/>
                        <a:pt x="46" y="58"/>
                        <a:pt x="46" y="58"/>
                      </a:cubicBezTo>
                      <a:cubicBezTo>
                        <a:pt x="46" y="58"/>
                        <a:pt x="46" y="57"/>
                        <a:pt x="46" y="57"/>
                      </a:cubicBezTo>
                      <a:cubicBezTo>
                        <a:pt x="46" y="57"/>
                        <a:pt x="46" y="57"/>
                        <a:pt x="46" y="57"/>
                      </a:cubicBezTo>
                      <a:cubicBezTo>
                        <a:pt x="46" y="57"/>
                        <a:pt x="46" y="58"/>
                        <a:pt x="46" y="58"/>
                      </a:cubicBezTo>
                      <a:cubicBezTo>
                        <a:pt x="47" y="58"/>
                        <a:pt x="46" y="57"/>
                        <a:pt x="46" y="57"/>
                      </a:cubicBezTo>
                      <a:cubicBezTo>
                        <a:pt x="46" y="57"/>
                        <a:pt x="46" y="57"/>
                        <a:pt x="47" y="57"/>
                      </a:cubicBezTo>
                      <a:cubicBezTo>
                        <a:pt x="46" y="57"/>
                        <a:pt x="47" y="57"/>
                        <a:pt x="47" y="56"/>
                      </a:cubicBezTo>
                      <a:cubicBezTo>
                        <a:pt x="47" y="56"/>
                        <a:pt x="47" y="57"/>
                        <a:pt x="48" y="56"/>
                      </a:cubicBezTo>
                      <a:cubicBezTo>
                        <a:pt x="47" y="56"/>
                        <a:pt x="48" y="56"/>
                        <a:pt x="48" y="56"/>
                      </a:cubicBezTo>
                      <a:cubicBezTo>
                        <a:pt x="47" y="56"/>
                        <a:pt x="48" y="56"/>
                        <a:pt x="48" y="56"/>
                      </a:cubicBezTo>
                      <a:cubicBezTo>
                        <a:pt x="48" y="56"/>
                        <a:pt x="48" y="56"/>
                        <a:pt x="47" y="56"/>
                      </a:cubicBezTo>
                      <a:cubicBezTo>
                        <a:pt x="47" y="56"/>
                        <a:pt x="47" y="55"/>
                        <a:pt x="47" y="55"/>
                      </a:cubicBezTo>
                      <a:cubicBezTo>
                        <a:pt x="47" y="55"/>
                        <a:pt x="47" y="55"/>
                        <a:pt x="47" y="55"/>
                      </a:cubicBezTo>
                      <a:cubicBezTo>
                        <a:pt x="48" y="55"/>
                        <a:pt x="48" y="55"/>
                        <a:pt x="47" y="55"/>
                      </a:cubicBezTo>
                      <a:cubicBezTo>
                        <a:pt x="47" y="55"/>
                        <a:pt x="48" y="55"/>
                        <a:pt x="48" y="55"/>
                      </a:cubicBezTo>
                      <a:cubicBezTo>
                        <a:pt x="48" y="55"/>
                        <a:pt x="48" y="55"/>
                        <a:pt x="48" y="54"/>
                      </a:cubicBezTo>
                      <a:cubicBezTo>
                        <a:pt x="47" y="54"/>
                        <a:pt x="47" y="54"/>
                        <a:pt x="47" y="54"/>
                      </a:cubicBezTo>
                      <a:cubicBezTo>
                        <a:pt x="47" y="54"/>
                        <a:pt x="47" y="55"/>
                        <a:pt x="47" y="55"/>
                      </a:cubicBezTo>
                      <a:cubicBezTo>
                        <a:pt x="46" y="54"/>
                        <a:pt x="47" y="54"/>
                        <a:pt x="47" y="54"/>
                      </a:cubicBezTo>
                      <a:cubicBezTo>
                        <a:pt x="47" y="54"/>
                        <a:pt x="47" y="53"/>
                        <a:pt x="47" y="53"/>
                      </a:cubicBezTo>
                      <a:cubicBezTo>
                        <a:pt x="47" y="53"/>
                        <a:pt x="47" y="52"/>
                        <a:pt x="48" y="52"/>
                      </a:cubicBezTo>
                      <a:cubicBezTo>
                        <a:pt x="48" y="52"/>
                        <a:pt x="48" y="52"/>
                        <a:pt x="48" y="52"/>
                      </a:cubicBezTo>
                      <a:cubicBezTo>
                        <a:pt x="48" y="53"/>
                        <a:pt x="48" y="52"/>
                        <a:pt x="48" y="52"/>
                      </a:cubicBezTo>
                      <a:cubicBezTo>
                        <a:pt x="48" y="52"/>
                        <a:pt x="48" y="52"/>
                        <a:pt x="48" y="52"/>
                      </a:cubicBezTo>
                      <a:cubicBezTo>
                        <a:pt x="48" y="52"/>
                        <a:pt x="48" y="52"/>
                        <a:pt x="48" y="51"/>
                      </a:cubicBezTo>
                      <a:cubicBezTo>
                        <a:pt x="48" y="52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51"/>
                        <a:pt x="47" y="51"/>
                        <a:pt x="48" y="51"/>
                      </a:cubicBezTo>
                      <a:cubicBezTo>
                        <a:pt x="47" y="52"/>
                        <a:pt x="47" y="53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3"/>
                        <a:pt x="46" y="53"/>
                        <a:pt x="46" y="54"/>
                      </a:cubicBezTo>
                      <a:cubicBezTo>
                        <a:pt x="46" y="54"/>
                        <a:pt x="46" y="54"/>
                        <a:pt x="46" y="54"/>
                      </a:cubicBezTo>
                      <a:cubicBezTo>
                        <a:pt x="45" y="56"/>
                        <a:pt x="45" y="57"/>
                        <a:pt x="43" y="59"/>
                      </a:cubicBezTo>
                      <a:cubicBezTo>
                        <a:pt x="43" y="59"/>
                        <a:pt x="43" y="58"/>
                        <a:pt x="43" y="58"/>
                      </a:cubicBezTo>
                      <a:cubicBezTo>
                        <a:pt x="43" y="58"/>
                        <a:pt x="43" y="58"/>
                        <a:pt x="43" y="59"/>
                      </a:cubicBezTo>
                      <a:cubicBezTo>
                        <a:pt x="43" y="59"/>
                        <a:pt x="42" y="58"/>
                        <a:pt x="43" y="59"/>
                      </a:cubicBezTo>
                      <a:cubicBezTo>
                        <a:pt x="43" y="58"/>
                        <a:pt x="43" y="58"/>
                        <a:pt x="43" y="58"/>
                      </a:cubicBezTo>
                      <a:cubicBezTo>
                        <a:pt x="43" y="58"/>
                        <a:pt x="43" y="58"/>
                        <a:pt x="43" y="58"/>
                      </a:cubicBezTo>
                      <a:cubicBezTo>
                        <a:pt x="43" y="58"/>
                        <a:pt x="43" y="58"/>
                        <a:pt x="43" y="57"/>
                      </a:cubicBezTo>
                      <a:cubicBezTo>
                        <a:pt x="43" y="57"/>
                        <a:pt x="44" y="57"/>
                        <a:pt x="44" y="57"/>
                      </a:cubicBezTo>
                      <a:cubicBezTo>
                        <a:pt x="44" y="57"/>
                        <a:pt x="44" y="57"/>
                        <a:pt x="44" y="57"/>
                      </a:cubicBezTo>
                      <a:cubicBezTo>
                        <a:pt x="44" y="57"/>
                        <a:pt x="44" y="57"/>
                        <a:pt x="43" y="57"/>
                      </a:cubicBezTo>
                      <a:cubicBezTo>
                        <a:pt x="44" y="57"/>
                        <a:pt x="43" y="57"/>
                        <a:pt x="44" y="57"/>
                      </a:cubicBezTo>
                      <a:cubicBezTo>
                        <a:pt x="44" y="57"/>
                        <a:pt x="44" y="57"/>
                        <a:pt x="44" y="57"/>
                      </a:cubicBezTo>
                      <a:cubicBezTo>
                        <a:pt x="44" y="57"/>
                        <a:pt x="44" y="57"/>
                        <a:pt x="44" y="57"/>
                      </a:cubicBezTo>
                      <a:cubicBezTo>
                        <a:pt x="44" y="57"/>
                        <a:pt x="44" y="57"/>
                        <a:pt x="44" y="56"/>
                      </a:cubicBezTo>
                      <a:cubicBezTo>
                        <a:pt x="44" y="56"/>
                        <a:pt x="44" y="56"/>
                        <a:pt x="44" y="56"/>
                      </a:cubicBezTo>
                      <a:cubicBezTo>
                        <a:pt x="44" y="56"/>
                        <a:pt x="44" y="56"/>
                        <a:pt x="44" y="56"/>
                      </a:cubicBezTo>
                      <a:cubicBezTo>
                        <a:pt x="45" y="56"/>
                        <a:pt x="45" y="56"/>
                        <a:pt x="45" y="56"/>
                      </a:cubicBezTo>
                      <a:cubicBezTo>
                        <a:pt x="45" y="56"/>
                        <a:pt x="45" y="56"/>
                        <a:pt x="45" y="56"/>
                      </a:cubicBezTo>
                      <a:cubicBezTo>
                        <a:pt x="45" y="56"/>
                        <a:pt x="45" y="56"/>
                        <a:pt x="45" y="55"/>
                      </a:cubicBezTo>
                      <a:cubicBezTo>
                        <a:pt x="45" y="55"/>
                        <a:pt x="45" y="55"/>
                        <a:pt x="45" y="55"/>
                      </a:cubicBezTo>
                      <a:cubicBezTo>
                        <a:pt x="45" y="55"/>
                        <a:pt x="45" y="55"/>
                        <a:pt x="45" y="55"/>
                      </a:cubicBezTo>
                      <a:cubicBezTo>
                        <a:pt x="46" y="54"/>
                        <a:pt x="47" y="52"/>
                        <a:pt x="47" y="51"/>
                      </a:cubicBezTo>
                      <a:cubicBezTo>
                        <a:pt x="47" y="51"/>
                        <a:pt x="47" y="51"/>
                        <a:pt x="47" y="51"/>
                      </a:cubicBezTo>
                      <a:cubicBezTo>
                        <a:pt x="48" y="51"/>
                        <a:pt x="47" y="50"/>
                        <a:pt x="48" y="50"/>
                      </a:cubicBezTo>
                      <a:cubicBezTo>
                        <a:pt x="48" y="50"/>
                        <a:pt x="48" y="50"/>
                        <a:pt x="48" y="50"/>
                      </a:cubicBezTo>
                      <a:cubicBezTo>
                        <a:pt x="48" y="50"/>
                        <a:pt x="48" y="50"/>
                        <a:pt x="48" y="50"/>
                      </a:cubicBezTo>
                      <a:cubicBezTo>
                        <a:pt x="48" y="50"/>
                        <a:pt x="49" y="50"/>
                        <a:pt x="49" y="50"/>
                      </a:cubicBezTo>
                      <a:cubicBezTo>
                        <a:pt x="49" y="50"/>
                        <a:pt x="48" y="50"/>
                        <a:pt x="48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9" y="51"/>
                        <a:pt x="48" y="51"/>
                        <a:pt x="49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8" y="51"/>
                        <a:pt x="49" y="51"/>
                        <a:pt x="49" y="51"/>
                      </a:cubicBezTo>
                      <a:cubicBezTo>
                        <a:pt x="49" y="51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1"/>
                      </a:cubicBezTo>
                      <a:cubicBezTo>
                        <a:pt x="49" y="51"/>
                        <a:pt x="49" y="50"/>
                        <a:pt x="50" y="51"/>
                      </a:cubicBezTo>
                      <a:cubicBezTo>
                        <a:pt x="50" y="50"/>
                        <a:pt x="50" y="50"/>
                        <a:pt x="50" y="50"/>
                      </a:cubicBezTo>
                      <a:cubicBezTo>
                        <a:pt x="50" y="50"/>
                        <a:pt x="50" y="49"/>
                        <a:pt x="50" y="49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1" y="49"/>
                        <a:pt x="50" y="49"/>
                        <a:pt x="50" y="49"/>
                      </a:cubicBezTo>
                      <a:cubicBezTo>
                        <a:pt x="50" y="49"/>
                        <a:pt x="50" y="50"/>
                        <a:pt x="50" y="50"/>
                      </a:cubicBezTo>
                      <a:cubicBezTo>
                        <a:pt x="51" y="50"/>
                        <a:pt x="51" y="50"/>
                        <a:pt x="51" y="50"/>
                      </a:cubicBezTo>
                      <a:cubicBezTo>
                        <a:pt x="51" y="50"/>
                        <a:pt x="51" y="50"/>
                        <a:pt x="51" y="50"/>
                      </a:cubicBez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51" y="49"/>
                        <a:pt x="51" y="50"/>
                        <a:pt x="51" y="49"/>
                      </a:cubicBez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51" y="50"/>
                        <a:pt x="51" y="50"/>
                        <a:pt x="51" y="50"/>
                      </a:cubicBezTo>
                      <a:cubicBezTo>
                        <a:pt x="51" y="50"/>
                        <a:pt x="51" y="50"/>
                        <a:pt x="51" y="50"/>
                      </a:cubicBezTo>
                      <a:cubicBezTo>
                        <a:pt x="51" y="50"/>
                        <a:pt x="51" y="50"/>
                        <a:pt x="51" y="50"/>
                      </a:cubicBezTo>
                      <a:cubicBezTo>
                        <a:pt x="51" y="51"/>
                        <a:pt x="51" y="51"/>
                        <a:pt x="50" y="50"/>
                      </a:cubicBezTo>
                      <a:cubicBezTo>
                        <a:pt x="51" y="50"/>
                        <a:pt x="50" y="50"/>
                        <a:pt x="51" y="50"/>
                      </a:cubicBezTo>
                      <a:cubicBezTo>
                        <a:pt x="50" y="50"/>
                        <a:pt x="50" y="51"/>
                        <a:pt x="50" y="51"/>
                      </a:cubicBezTo>
                      <a:cubicBezTo>
                        <a:pt x="50" y="51"/>
                        <a:pt x="50" y="51"/>
                        <a:pt x="50" y="51"/>
                      </a:cubicBezTo>
                      <a:cubicBezTo>
                        <a:pt x="50" y="51"/>
                        <a:pt x="50" y="52"/>
                        <a:pt x="50" y="52"/>
                      </a:cubicBezTo>
                      <a:cubicBezTo>
                        <a:pt x="50" y="52"/>
                        <a:pt x="50" y="52"/>
                        <a:pt x="50" y="52"/>
                      </a:cubicBezTo>
                      <a:cubicBezTo>
                        <a:pt x="50" y="52"/>
                        <a:pt x="50" y="52"/>
                        <a:pt x="50" y="52"/>
                      </a:cubicBezTo>
                      <a:cubicBezTo>
                        <a:pt x="50" y="52"/>
                        <a:pt x="50" y="52"/>
                        <a:pt x="50" y="52"/>
                      </a:cubicBezTo>
                      <a:cubicBezTo>
                        <a:pt x="50" y="52"/>
                        <a:pt x="50" y="52"/>
                        <a:pt x="49" y="53"/>
                      </a:cubicBezTo>
                      <a:cubicBezTo>
                        <a:pt x="50" y="53"/>
                        <a:pt x="50" y="53"/>
                        <a:pt x="50" y="53"/>
                      </a:cubicBezTo>
                      <a:cubicBezTo>
                        <a:pt x="50" y="53"/>
                        <a:pt x="50" y="53"/>
                        <a:pt x="50" y="54"/>
                      </a:cubicBezTo>
                      <a:cubicBezTo>
                        <a:pt x="50" y="54"/>
                        <a:pt x="50" y="54"/>
                        <a:pt x="50" y="54"/>
                      </a:cubicBezTo>
                      <a:cubicBezTo>
                        <a:pt x="50" y="53"/>
                        <a:pt x="50" y="54"/>
                        <a:pt x="50" y="54"/>
                      </a:cubicBezTo>
                      <a:cubicBezTo>
                        <a:pt x="50" y="53"/>
                        <a:pt x="50" y="53"/>
                        <a:pt x="50" y="53"/>
                      </a:cubicBezTo>
                      <a:cubicBezTo>
                        <a:pt x="50" y="53"/>
                        <a:pt x="50" y="53"/>
                        <a:pt x="50" y="53"/>
                      </a:cubicBezTo>
                      <a:cubicBezTo>
                        <a:pt x="50" y="53"/>
                        <a:pt x="50" y="53"/>
                        <a:pt x="51" y="53"/>
                      </a:cubicBezTo>
                      <a:cubicBezTo>
                        <a:pt x="51" y="53"/>
                        <a:pt x="50" y="53"/>
                        <a:pt x="50" y="53"/>
                      </a:cubicBezTo>
                      <a:cubicBezTo>
                        <a:pt x="50" y="53"/>
                        <a:pt x="50" y="53"/>
                        <a:pt x="51" y="53"/>
                      </a:cubicBezTo>
                      <a:cubicBezTo>
                        <a:pt x="51" y="53"/>
                        <a:pt x="51" y="53"/>
                        <a:pt x="51" y="53"/>
                      </a:cubicBezTo>
                      <a:cubicBezTo>
                        <a:pt x="51" y="53"/>
                        <a:pt x="51" y="53"/>
                        <a:pt x="51" y="53"/>
                      </a:cubicBezTo>
                      <a:cubicBezTo>
                        <a:pt x="51" y="53"/>
                        <a:pt x="51" y="53"/>
                        <a:pt x="51" y="53"/>
                      </a:cubicBezTo>
                      <a:cubicBezTo>
                        <a:pt x="51" y="53"/>
                        <a:pt x="51" y="53"/>
                        <a:pt x="51" y="53"/>
                      </a:cubicBezTo>
                      <a:cubicBezTo>
                        <a:pt x="51" y="53"/>
                        <a:pt x="52" y="53"/>
                        <a:pt x="51" y="52"/>
                      </a:cubicBezTo>
                      <a:cubicBezTo>
                        <a:pt x="51" y="52"/>
                        <a:pt x="52" y="52"/>
                        <a:pt x="51" y="52"/>
                      </a:cubicBezTo>
                      <a:cubicBezTo>
                        <a:pt x="51" y="52"/>
                        <a:pt x="52" y="52"/>
                        <a:pt x="52" y="52"/>
                      </a:cubicBezTo>
                      <a:cubicBezTo>
                        <a:pt x="52" y="52"/>
                        <a:pt x="51" y="52"/>
                        <a:pt x="51" y="5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52" y="53"/>
                        <a:pt x="52" y="54"/>
                        <a:pt x="52" y="54"/>
                      </a:cubicBezTo>
                      <a:cubicBezTo>
                        <a:pt x="52" y="54"/>
                        <a:pt x="52" y="53"/>
                        <a:pt x="52" y="53"/>
                      </a:cubicBezTo>
                      <a:cubicBezTo>
                        <a:pt x="52" y="53"/>
                        <a:pt x="53" y="53"/>
                        <a:pt x="52" y="53"/>
                      </a:cubicBezTo>
                      <a:cubicBezTo>
                        <a:pt x="53" y="53"/>
                        <a:pt x="52" y="53"/>
                        <a:pt x="53" y="53"/>
                      </a:cubicBezTo>
                      <a:cubicBezTo>
                        <a:pt x="53" y="53"/>
                        <a:pt x="53" y="53"/>
                        <a:pt x="54" y="53"/>
                      </a:cubicBezTo>
                      <a:cubicBezTo>
                        <a:pt x="54" y="53"/>
                        <a:pt x="54" y="53"/>
                        <a:pt x="54" y="54"/>
                      </a:cubicBezTo>
                      <a:cubicBezTo>
                        <a:pt x="54" y="53"/>
                        <a:pt x="54" y="53"/>
                        <a:pt x="54" y="53"/>
                      </a:cubicBezTo>
                      <a:cubicBezTo>
                        <a:pt x="55" y="53"/>
                        <a:pt x="54" y="53"/>
                        <a:pt x="54" y="54"/>
                      </a:cubicBezTo>
                      <a:cubicBezTo>
                        <a:pt x="54" y="54"/>
                        <a:pt x="54" y="54"/>
                        <a:pt x="54" y="53"/>
                      </a:cubicBezTo>
                      <a:cubicBezTo>
                        <a:pt x="53" y="53"/>
                        <a:pt x="54" y="54"/>
                        <a:pt x="53" y="54"/>
                      </a:cubicBezTo>
                      <a:cubicBezTo>
                        <a:pt x="53" y="54"/>
                        <a:pt x="53" y="54"/>
                        <a:pt x="53" y="54"/>
                      </a:cubicBezTo>
                      <a:cubicBezTo>
                        <a:pt x="53" y="54"/>
                        <a:pt x="53" y="54"/>
                        <a:pt x="53" y="54"/>
                      </a:cubicBezTo>
                      <a:cubicBezTo>
                        <a:pt x="52" y="54"/>
                        <a:pt x="52" y="54"/>
                        <a:pt x="52" y="54"/>
                      </a:cubicBezTo>
                      <a:cubicBezTo>
                        <a:pt x="53" y="54"/>
                        <a:pt x="52" y="54"/>
                        <a:pt x="53" y="54"/>
                      </a:cubicBezTo>
                      <a:cubicBezTo>
                        <a:pt x="53" y="54"/>
                        <a:pt x="53" y="54"/>
                        <a:pt x="53" y="54"/>
                      </a:cubicBezTo>
                      <a:cubicBezTo>
                        <a:pt x="53" y="54"/>
                        <a:pt x="52" y="55"/>
                        <a:pt x="52" y="54"/>
                      </a:cubicBezTo>
                      <a:cubicBezTo>
                        <a:pt x="53" y="55"/>
                        <a:pt x="53" y="55"/>
                        <a:pt x="53" y="55"/>
                      </a:cubicBezTo>
                      <a:cubicBezTo>
                        <a:pt x="53" y="55"/>
                        <a:pt x="53" y="56"/>
                        <a:pt x="52" y="55"/>
                      </a:cubicBezTo>
                      <a:cubicBezTo>
                        <a:pt x="52" y="56"/>
                        <a:pt x="52" y="56"/>
                        <a:pt x="52" y="56"/>
                      </a:cubicBezTo>
                      <a:cubicBezTo>
                        <a:pt x="52" y="56"/>
                        <a:pt x="52" y="56"/>
                        <a:pt x="52" y="56"/>
                      </a:cubicBezTo>
                      <a:cubicBezTo>
                        <a:pt x="52" y="56"/>
                        <a:pt x="52" y="56"/>
                        <a:pt x="52" y="56"/>
                      </a:cubicBezTo>
                      <a:cubicBezTo>
                        <a:pt x="52" y="56"/>
                        <a:pt x="52" y="56"/>
                        <a:pt x="52" y="56"/>
                      </a:cubicBezTo>
                      <a:cubicBezTo>
                        <a:pt x="52" y="57"/>
                        <a:pt x="51" y="57"/>
                        <a:pt x="51" y="58"/>
                      </a:cubicBezTo>
                      <a:cubicBezTo>
                        <a:pt x="51" y="57"/>
                        <a:pt x="51" y="57"/>
                        <a:pt x="51" y="57"/>
                      </a:cubicBezTo>
                      <a:cubicBezTo>
                        <a:pt x="51" y="57"/>
                        <a:pt x="51" y="57"/>
                        <a:pt x="51" y="57"/>
                      </a:cubicBezTo>
                      <a:cubicBezTo>
                        <a:pt x="51" y="57"/>
                        <a:pt x="51" y="57"/>
                        <a:pt x="51" y="58"/>
                      </a:cubicBezTo>
                      <a:cubicBezTo>
                        <a:pt x="51" y="58"/>
                        <a:pt x="51" y="58"/>
                        <a:pt x="51" y="58"/>
                      </a:cubicBezTo>
                      <a:cubicBezTo>
                        <a:pt x="52" y="58"/>
                        <a:pt x="51" y="58"/>
                        <a:pt x="51" y="58"/>
                      </a:cubicBezTo>
                      <a:cubicBezTo>
                        <a:pt x="51" y="58"/>
                        <a:pt x="52" y="58"/>
                        <a:pt x="52" y="58"/>
                      </a:cubicBezTo>
                      <a:cubicBezTo>
                        <a:pt x="52" y="58"/>
                        <a:pt x="52" y="57"/>
                        <a:pt x="52" y="57"/>
                      </a:cubicBezTo>
                      <a:cubicBezTo>
                        <a:pt x="52" y="57"/>
                        <a:pt x="52" y="57"/>
                        <a:pt x="52" y="57"/>
                      </a:cubicBezTo>
                      <a:cubicBezTo>
                        <a:pt x="53" y="57"/>
                        <a:pt x="52" y="57"/>
                        <a:pt x="52" y="57"/>
                      </a:cubicBezTo>
                      <a:cubicBezTo>
                        <a:pt x="53" y="57"/>
                        <a:pt x="53" y="57"/>
                        <a:pt x="53" y="56"/>
                      </a:cubicBezTo>
                      <a:cubicBezTo>
                        <a:pt x="54" y="56"/>
                        <a:pt x="54" y="56"/>
                        <a:pt x="54" y="56"/>
                      </a:cubicBezTo>
                      <a:cubicBezTo>
                        <a:pt x="54" y="56"/>
                        <a:pt x="54" y="56"/>
                        <a:pt x="54" y="56"/>
                      </a:cubicBezTo>
                      <a:cubicBezTo>
                        <a:pt x="53" y="55"/>
                        <a:pt x="53" y="56"/>
                        <a:pt x="53" y="56"/>
                      </a:cubicBezTo>
                      <a:cubicBezTo>
                        <a:pt x="53" y="56"/>
                        <a:pt x="53" y="55"/>
                        <a:pt x="53" y="55"/>
                      </a:cubicBezTo>
                      <a:cubicBezTo>
                        <a:pt x="53" y="55"/>
                        <a:pt x="53" y="55"/>
                        <a:pt x="54" y="55"/>
                      </a:cubicBezTo>
                      <a:cubicBezTo>
                        <a:pt x="54" y="55"/>
                        <a:pt x="54" y="55"/>
                        <a:pt x="54" y="55"/>
                      </a:cubicBezTo>
                      <a:cubicBezTo>
                        <a:pt x="54" y="55"/>
                        <a:pt x="54" y="55"/>
                        <a:pt x="55" y="55"/>
                      </a:cubicBezTo>
                      <a:cubicBezTo>
                        <a:pt x="55" y="55"/>
                        <a:pt x="55" y="56"/>
                        <a:pt x="55" y="55"/>
                      </a:cubicBezTo>
                      <a:cubicBezTo>
                        <a:pt x="55" y="56"/>
                        <a:pt x="55" y="56"/>
                        <a:pt x="55" y="57"/>
                      </a:cubicBezTo>
                      <a:cubicBezTo>
                        <a:pt x="55" y="57"/>
                        <a:pt x="55" y="57"/>
                        <a:pt x="55" y="57"/>
                      </a:cubicBezTo>
                      <a:cubicBezTo>
                        <a:pt x="55" y="57"/>
                        <a:pt x="55" y="57"/>
                        <a:pt x="55" y="57"/>
                      </a:cubicBezTo>
                      <a:cubicBezTo>
                        <a:pt x="55" y="57"/>
                        <a:pt x="55" y="58"/>
                        <a:pt x="55" y="58"/>
                      </a:cubicBezTo>
                      <a:cubicBezTo>
                        <a:pt x="55" y="58"/>
                        <a:pt x="55" y="57"/>
                        <a:pt x="56" y="57"/>
                      </a:cubicBezTo>
                      <a:cubicBezTo>
                        <a:pt x="56" y="57"/>
                        <a:pt x="56" y="57"/>
                        <a:pt x="56" y="57"/>
                      </a:cubicBezTo>
                      <a:cubicBezTo>
                        <a:pt x="56" y="56"/>
                        <a:pt x="57" y="56"/>
                        <a:pt x="56" y="55"/>
                      </a:cubicBezTo>
                      <a:cubicBezTo>
                        <a:pt x="56" y="56"/>
                        <a:pt x="56" y="57"/>
                        <a:pt x="55" y="57"/>
                      </a:cubicBezTo>
                      <a:cubicBezTo>
                        <a:pt x="54" y="56"/>
                        <a:pt x="56" y="56"/>
                        <a:pt x="55" y="55"/>
                      </a:cubicBezTo>
                      <a:cubicBezTo>
                        <a:pt x="55" y="55"/>
                        <a:pt x="55" y="55"/>
                        <a:pt x="55" y="55"/>
                      </a:cubicBezTo>
                      <a:cubicBezTo>
                        <a:pt x="55" y="55"/>
                        <a:pt x="55" y="55"/>
                        <a:pt x="55" y="55"/>
                      </a:cubicBezTo>
                      <a:cubicBezTo>
                        <a:pt x="55" y="55"/>
                        <a:pt x="55" y="55"/>
                        <a:pt x="55" y="55"/>
                      </a:cubicBezTo>
                      <a:cubicBezTo>
                        <a:pt x="55" y="55"/>
                        <a:pt x="56" y="55"/>
                        <a:pt x="56" y="55"/>
                      </a:cubicBezTo>
                      <a:cubicBezTo>
                        <a:pt x="56" y="55"/>
                        <a:pt x="56" y="55"/>
                        <a:pt x="56" y="56"/>
                      </a:cubicBezTo>
                      <a:close/>
                      <a:moveTo>
                        <a:pt x="36" y="68"/>
                      </a:moveTo>
                      <a:cubicBezTo>
                        <a:pt x="36" y="67"/>
                        <a:pt x="36" y="67"/>
                        <a:pt x="36" y="68"/>
                      </a:cubicBezTo>
                      <a:cubicBezTo>
                        <a:pt x="36" y="68"/>
                        <a:pt x="36" y="68"/>
                        <a:pt x="36" y="68"/>
                      </a:cubicBezTo>
                      <a:cubicBezTo>
                        <a:pt x="36" y="68"/>
                        <a:pt x="36" y="68"/>
                        <a:pt x="36" y="68"/>
                      </a:cubicBezTo>
                      <a:close/>
                      <a:moveTo>
                        <a:pt x="40" y="62"/>
                      </a:moveTo>
                      <a:cubicBezTo>
                        <a:pt x="40" y="62"/>
                        <a:pt x="40" y="62"/>
                        <a:pt x="40" y="62"/>
                      </a:cubicBezTo>
                      <a:cubicBezTo>
                        <a:pt x="40" y="62"/>
                        <a:pt x="40" y="62"/>
                        <a:pt x="40" y="62"/>
                      </a:cubicBezTo>
                      <a:cubicBezTo>
                        <a:pt x="41" y="62"/>
                        <a:pt x="41" y="62"/>
                        <a:pt x="40" y="62"/>
                      </a:cubicBezTo>
                      <a:close/>
                      <a:moveTo>
                        <a:pt x="42" y="66"/>
                      </a:moveTo>
                      <a:cubicBezTo>
                        <a:pt x="42" y="66"/>
                        <a:pt x="42" y="66"/>
                        <a:pt x="43" y="66"/>
                      </a:cubicBezTo>
                      <a:cubicBezTo>
                        <a:pt x="43" y="66"/>
                        <a:pt x="43" y="66"/>
                        <a:pt x="43" y="66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lose/>
                      <a:moveTo>
                        <a:pt x="40" y="67"/>
                      </a:moveTo>
                      <a:cubicBezTo>
                        <a:pt x="40" y="66"/>
                        <a:pt x="40" y="66"/>
                        <a:pt x="41" y="66"/>
                      </a:cubicBezTo>
                      <a:cubicBezTo>
                        <a:pt x="41" y="67"/>
                        <a:pt x="40" y="67"/>
                        <a:pt x="40" y="67"/>
                      </a:cubicBezTo>
                      <a:cubicBezTo>
                        <a:pt x="40" y="67"/>
                        <a:pt x="40" y="67"/>
                        <a:pt x="40" y="67"/>
                      </a:cubicBezTo>
                      <a:cubicBezTo>
                        <a:pt x="41" y="67"/>
                        <a:pt x="40" y="66"/>
                        <a:pt x="41" y="66"/>
                      </a:cubicBezTo>
                      <a:cubicBezTo>
                        <a:pt x="40" y="66"/>
                        <a:pt x="40" y="66"/>
                        <a:pt x="40" y="67"/>
                      </a:cubicBezTo>
                      <a:close/>
                      <a:moveTo>
                        <a:pt x="40" y="66"/>
                      </a:moveTo>
                      <a:cubicBezTo>
                        <a:pt x="40" y="66"/>
                        <a:pt x="40" y="66"/>
                        <a:pt x="40" y="66"/>
                      </a:cubicBezTo>
                      <a:cubicBezTo>
                        <a:pt x="39" y="66"/>
                        <a:pt x="40" y="66"/>
                        <a:pt x="40" y="66"/>
                      </a:cubicBezTo>
                      <a:close/>
                      <a:moveTo>
                        <a:pt x="39" y="66"/>
                      </a:moveTo>
                      <a:cubicBezTo>
                        <a:pt x="39" y="66"/>
                        <a:pt x="39" y="66"/>
                        <a:pt x="39" y="66"/>
                      </a:cubicBezTo>
                      <a:cubicBezTo>
                        <a:pt x="39" y="67"/>
                        <a:pt x="40" y="67"/>
                        <a:pt x="39" y="66"/>
                      </a:cubicBezTo>
                      <a:cubicBezTo>
                        <a:pt x="39" y="66"/>
                        <a:pt x="39" y="67"/>
                        <a:pt x="39" y="66"/>
                      </a:cubicBezTo>
                      <a:cubicBezTo>
                        <a:pt x="40" y="66"/>
                        <a:pt x="39" y="66"/>
                        <a:pt x="40" y="66"/>
                      </a:cubicBezTo>
                      <a:cubicBezTo>
                        <a:pt x="39" y="66"/>
                        <a:pt x="39" y="66"/>
                        <a:pt x="39" y="66"/>
                      </a:cubicBezTo>
                      <a:close/>
                      <a:moveTo>
                        <a:pt x="39" y="66"/>
                      </a:moveTo>
                      <a:cubicBezTo>
                        <a:pt x="39" y="66"/>
                        <a:pt x="39" y="66"/>
                        <a:pt x="39" y="66"/>
                      </a:cubicBezTo>
                      <a:cubicBezTo>
                        <a:pt x="39" y="66"/>
                        <a:pt x="39" y="66"/>
                        <a:pt x="38" y="66"/>
                      </a:cubicBezTo>
                      <a:cubicBezTo>
                        <a:pt x="38" y="66"/>
                        <a:pt x="38" y="66"/>
                        <a:pt x="38" y="66"/>
                      </a:cubicBezTo>
                      <a:cubicBezTo>
                        <a:pt x="39" y="66"/>
                        <a:pt x="39" y="66"/>
                        <a:pt x="39" y="66"/>
                      </a:cubicBezTo>
                      <a:close/>
                      <a:moveTo>
                        <a:pt x="37" y="70"/>
                      </a:moveTo>
                      <a:cubicBezTo>
                        <a:pt x="37" y="70"/>
                        <a:pt x="37" y="69"/>
                        <a:pt x="37" y="69"/>
                      </a:cubicBezTo>
                      <a:cubicBezTo>
                        <a:pt x="37" y="70"/>
                        <a:pt x="37" y="69"/>
                        <a:pt x="36" y="69"/>
                      </a:cubicBezTo>
                      <a:cubicBezTo>
                        <a:pt x="37" y="69"/>
                        <a:pt x="37" y="70"/>
                        <a:pt x="37" y="70"/>
                      </a:cubicBezTo>
                      <a:close/>
                      <a:moveTo>
                        <a:pt x="37" y="69"/>
                      </a:moveTo>
                      <a:cubicBezTo>
                        <a:pt x="37" y="69"/>
                        <a:pt x="37" y="69"/>
                        <a:pt x="37" y="69"/>
                      </a:cubicBezTo>
                      <a:cubicBezTo>
                        <a:pt x="37" y="69"/>
                        <a:pt x="37" y="69"/>
                        <a:pt x="37" y="69"/>
                      </a:cubicBezTo>
                      <a:close/>
                      <a:moveTo>
                        <a:pt x="39" y="67"/>
                      </a:moveTo>
                      <a:cubicBezTo>
                        <a:pt x="39" y="67"/>
                        <a:pt x="39" y="67"/>
                        <a:pt x="40" y="67"/>
                      </a:cubicBezTo>
                      <a:cubicBezTo>
                        <a:pt x="39" y="67"/>
                        <a:pt x="39" y="67"/>
                        <a:pt x="39" y="67"/>
                      </a:cubicBezTo>
                      <a:cubicBezTo>
                        <a:pt x="39" y="67"/>
                        <a:pt x="39" y="67"/>
                        <a:pt x="39" y="67"/>
                      </a:cubicBezTo>
                      <a:cubicBezTo>
                        <a:pt x="39" y="67"/>
                        <a:pt x="39" y="67"/>
                        <a:pt x="39" y="67"/>
                      </a:cubicBezTo>
                      <a:cubicBezTo>
                        <a:pt x="39" y="67"/>
                        <a:pt x="39" y="67"/>
                        <a:pt x="39" y="67"/>
                      </a:cubicBezTo>
                      <a:cubicBezTo>
                        <a:pt x="39" y="67"/>
                        <a:pt x="39" y="67"/>
                        <a:pt x="39" y="67"/>
                      </a:cubicBezTo>
                      <a:cubicBezTo>
                        <a:pt x="38" y="67"/>
                        <a:pt x="39" y="67"/>
                        <a:pt x="39" y="67"/>
                      </a:cubicBezTo>
                      <a:cubicBezTo>
                        <a:pt x="39" y="67"/>
                        <a:pt x="39" y="67"/>
                        <a:pt x="38" y="67"/>
                      </a:cubicBezTo>
                      <a:cubicBezTo>
                        <a:pt x="38" y="67"/>
                        <a:pt x="38" y="68"/>
                        <a:pt x="37" y="69"/>
                      </a:cubicBezTo>
                      <a:cubicBezTo>
                        <a:pt x="38" y="68"/>
                        <a:pt x="38" y="67"/>
                        <a:pt x="39" y="67"/>
                      </a:cubicBezTo>
                      <a:cubicBezTo>
                        <a:pt x="39" y="67"/>
                        <a:pt x="39" y="67"/>
                        <a:pt x="39" y="67"/>
                      </a:cubicBezTo>
                      <a:close/>
                      <a:moveTo>
                        <a:pt x="37" y="71"/>
                      </a:moveTo>
                      <a:cubicBezTo>
                        <a:pt x="37" y="71"/>
                        <a:pt x="37" y="71"/>
                        <a:pt x="37" y="71"/>
                      </a:cubicBezTo>
                      <a:cubicBezTo>
                        <a:pt x="37" y="71"/>
                        <a:pt x="36" y="71"/>
                        <a:pt x="37" y="71"/>
                      </a:cubicBezTo>
                      <a:cubicBezTo>
                        <a:pt x="37" y="71"/>
                        <a:pt x="37" y="71"/>
                        <a:pt x="37" y="71"/>
                      </a:cubicBezTo>
                      <a:close/>
                      <a:moveTo>
                        <a:pt x="37" y="71"/>
                      </a:moveTo>
                      <a:cubicBezTo>
                        <a:pt x="37" y="71"/>
                        <a:pt x="37" y="70"/>
                        <a:pt x="37" y="70"/>
                      </a:cubicBezTo>
                      <a:cubicBezTo>
                        <a:pt x="37" y="70"/>
                        <a:pt x="37" y="70"/>
                        <a:pt x="37" y="70"/>
                      </a:cubicBezTo>
                      <a:cubicBezTo>
                        <a:pt x="37" y="70"/>
                        <a:pt x="37" y="70"/>
                        <a:pt x="37" y="71"/>
                      </a:cubicBezTo>
                      <a:close/>
                      <a:moveTo>
                        <a:pt x="37" y="71"/>
                      </a:moveTo>
                      <a:cubicBezTo>
                        <a:pt x="37" y="71"/>
                        <a:pt x="38" y="71"/>
                        <a:pt x="37" y="70"/>
                      </a:cubicBezTo>
                      <a:cubicBezTo>
                        <a:pt x="38" y="70"/>
                        <a:pt x="37" y="70"/>
                        <a:pt x="37" y="71"/>
                      </a:cubicBezTo>
                      <a:close/>
                      <a:moveTo>
                        <a:pt x="40" y="69"/>
                      </a:moveTo>
                      <a:cubicBezTo>
                        <a:pt x="39" y="69"/>
                        <a:pt x="39" y="69"/>
                        <a:pt x="39" y="69"/>
                      </a:cubicBezTo>
                      <a:cubicBezTo>
                        <a:pt x="39" y="69"/>
                        <a:pt x="39" y="69"/>
                        <a:pt x="40" y="69"/>
                      </a:cubicBezTo>
                      <a:close/>
                      <a:moveTo>
                        <a:pt x="39" y="71"/>
                      </a:moveTo>
                      <a:cubicBezTo>
                        <a:pt x="39" y="71"/>
                        <a:pt x="38" y="71"/>
                        <a:pt x="38" y="71"/>
                      </a:cubicBezTo>
                      <a:cubicBezTo>
                        <a:pt x="39" y="71"/>
                        <a:pt x="39" y="71"/>
                        <a:pt x="39" y="71"/>
                      </a:cubicBezTo>
                      <a:close/>
                      <a:moveTo>
                        <a:pt x="39" y="72"/>
                      </a:moveTo>
                      <a:cubicBezTo>
                        <a:pt x="39" y="71"/>
                        <a:pt x="40" y="71"/>
                        <a:pt x="39" y="71"/>
                      </a:cubicBezTo>
                      <a:cubicBezTo>
                        <a:pt x="39" y="71"/>
                        <a:pt x="39" y="71"/>
                        <a:pt x="39" y="71"/>
                      </a:cubicBezTo>
                      <a:cubicBezTo>
                        <a:pt x="39" y="71"/>
                        <a:pt x="39" y="71"/>
                        <a:pt x="39" y="71"/>
                      </a:cubicBezTo>
                      <a:cubicBezTo>
                        <a:pt x="39" y="72"/>
                        <a:pt x="39" y="72"/>
                        <a:pt x="39" y="72"/>
                      </a:cubicBezTo>
                      <a:cubicBezTo>
                        <a:pt x="39" y="72"/>
                        <a:pt x="39" y="71"/>
                        <a:pt x="39" y="71"/>
                      </a:cubicBezTo>
                      <a:cubicBezTo>
                        <a:pt x="39" y="71"/>
                        <a:pt x="39" y="71"/>
                        <a:pt x="39" y="72"/>
                      </a:cubicBezTo>
                      <a:close/>
                      <a:moveTo>
                        <a:pt x="39" y="71"/>
                      </a:moveTo>
                      <a:cubicBezTo>
                        <a:pt x="40" y="71"/>
                        <a:pt x="40" y="71"/>
                        <a:pt x="39" y="71"/>
                      </a:cubicBezTo>
                      <a:cubicBezTo>
                        <a:pt x="40" y="71"/>
                        <a:pt x="40" y="71"/>
                        <a:pt x="40" y="71"/>
                      </a:cubicBezTo>
                      <a:cubicBezTo>
                        <a:pt x="40" y="71"/>
                        <a:pt x="40" y="71"/>
                        <a:pt x="40" y="71"/>
                      </a:cubicBezTo>
                      <a:cubicBezTo>
                        <a:pt x="40" y="71"/>
                        <a:pt x="40" y="71"/>
                        <a:pt x="40" y="71"/>
                      </a:cubicBezTo>
                      <a:cubicBezTo>
                        <a:pt x="40" y="71"/>
                        <a:pt x="40" y="71"/>
                        <a:pt x="40" y="70"/>
                      </a:cubicBezTo>
                      <a:cubicBezTo>
                        <a:pt x="40" y="71"/>
                        <a:pt x="39" y="71"/>
                        <a:pt x="39" y="71"/>
                      </a:cubicBezTo>
                      <a:close/>
                      <a:moveTo>
                        <a:pt x="39" y="71"/>
                      </a:moveTo>
                      <a:cubicBezTo>
                        <a:pt x="39" y="71"/>
                        <a:pt x="39" y="71"/>
                        <a:pt x="39" y="71"/>
                      </a:cubicBezTo>
                      <a:cubicBezTo>
                        <a:pt x="39" y="71"/>
                        <a:pt x="39" y="71"/>
                        <a:pt x="39" y="71"/>
                      </a:cubicBezTo>
                      <a:cubicBezTo>
                        <a:pt x="39" y="70"/>
                        <a:pt x="39" y="71"/>
                        <a:pt x="39" y="70"/>
                      </a:cubicBezTo>
                      <a:cubicBezTo>
                        <a:pt x="39" y="70"/>
                        <a:pt x="39" y="71"/>
                        <a:pt x="39" y="71"/>
                      </a:cubicBezTo>
                      <a:close/>
                      <a:moveTo>
                        <a:pt x="42" y="67"/>
                      </a:moveTo>
                      <a:cubicBezTo>
                        <a:pt x="43" y="67"/>
                        <a:pt x="42" y="67"/>
                        <a:pt x="43" y="66"/>
                      </a:cubicBezTo>
                      <a:cubicBezTo>
                        <a:pt x="42" y="66"/>
                        <a:pt x="42" y="66"/>
                        <a:pt x="42" y="66"/>
                      </a:cubicBezTo>
                      <a:cubicBezTo>
                        <a:pt x="42" y="66"/>
                        <a:pt x="41" y="66"/>
                        <a:pt x="41" y="66"/>
                      </a:cubicBezTo>
                      <a:cubicBezTo>
                        <a:pt x="41" y="66"/>
                        <a:pt x="42" y="67"/>
                        <a:pt x="42" y="67"/>
                      </a:cubicBezTo>
                      <a:cubicBezTo>
                        <a:pt x="42" y="67"/>
                        <a:pt x="42" y="67"/>
                        <a:pt x="42" y="67"/>
                      </a:cubicBezTo>
                      <a:cubicBezTo>
                        <a:pt x="42" y="67"/>
                        <a:pt x="41" y="67"/>
                        <a:pt x="41" y="67"/>
                      </a:cubicBezTo>
                      <a:cubicBezTo>
                        <a:pt x="41" y="67"/>
                        <a:pt x="41" y="67"/>
                        <a:pt x="41" y="67"/>
                      </a:cubicBezTo>
                      <a:cubicBezTo>
                        <a:pt x="41" y="67"/>
                        <a:pt x="41" y="67"/>
                        <a:pt x="41" y="67"/>
                      </a:cubicBezTo>
                      <a:cubicBezTo>
                        <a:pt x="41" y="67"/>
                        <a:pt x="40" y="67"/>
                        <a:pt x="40" y="67"/>
                      </a:cubicBezTo>
                      <a:cubicBezTo>
                        <a:pt x="40" y="67"/>
                        <a:pt x="41" y="67"/>
                        <a:pt x="41" y="68"/>
                      </a:cubicBezTo>
                      <a:cubicBezTo>
                        <a:pt x="40" y="68"/>
                        <a:pt x="40" y="68"/>
                        <a:pt x="40" y="68"/>
                      </a:cubicBezTo>
                      <a:cubicBezTo>
                        <a:pt x="40" y="68"/>
                        <a:pt x="40" y="68"/>
                        <a:pt x="40" y="68"/>
                      </a:cubicBezTo>
                      <a:cubicBezTo>
                        <a:pt x="40" y="68"/>
                        <a:pt x="40" y="67"/>
                        <a:pt x="40" y="68"/>
                      </a:cubicBezTo>
                      <a:cubicBezTo>
                        <a:pt x="40" y="67"/>
                        <a:pt x="40" y="67"/>
                        <a:pt x="40" y="67"/>
                      </a:cubicBezTo>
                      <a:cubicBezTo>
                        <a:pt x="40" y="67"/>
                        <a:pt x="40" y="67"/>
                        <a:pt x="39" y="67"/>
                      </a:cubicBezTo>
                      <a:cubicBezTo>
                        <a:pt x="40" y="67"/>
                        <a:pt x="40" y="67"/>
                        <a:pt x="40" y="67"/>
                      </a:cubicBezTo>
                      <a:cubicBezTo>
                        <a:pt x="40" y="67"/>
                        <a:pt x="39" y="67"/>
                        <a:pt x="39" y="67"/>
                      </a:cubicBezTo>
                      <a:cubicBezTo>
                        <a:pt x="39" y="67"/>
                        <a:pt x="39" y="67"/>
                        <a:pt x="39" y="67"/>
                      </a:cubicBezTo>
                      <a:cubicBezTo>
                        <a:pt x="39" y="68"/>
                        <a:pt x="39" y="68"/>
                        <a:pt x="39" y="68"/>
                      </a:cubicBezTo>
                      <a:cubicBezTo>
                        <a:pt x="40" y="68"/>
                        <a:pt x="39" y="68"/>
                        <a:pt x="40" y="68"/>
                      </a:cubicBezTo>
                      <a:cubicBezTo>
                        <a:pt x="40" y="68"/>
                        <a:pt x="40" y="68"/>
                        <a:pt x="40" y="68"/>
                      </a:cubicBezTo>
                      <a:cubicBezTo>
                        <a:pt x="40" y="68"/>
                        <a:pt x="40" y="68"/>
                        <a:pt x="40" y="68"/>
                      </a:cubicBezTo>
                      <a:cubicBezTo>
                        <a:pt x="40" y="68"/>
                        <a:pt x="40" y="68"/>
                        <a:pt x="40" y="69"/>
                      </a:cubicBezTo>
                      <a:cubicBezTo>
                        <a:pt x="40" y="68"/>
                        <a:pt x="41" y="68"/>
                        <a:pt x="41" y="68"/>
                      </a:cubicBezTo>
                      <a:cubicBezTo>
                        <a:pt x="41" y="68"/>
                        <a:pt x="41" y="68"/>
                        <a:pt x="41" y="67"/>
                      </a:cubicBezTo>
                      <a:cubicBezTo>
                        <a:pt x="41" y="67"/>
                        <a:pt x="41" y="67"/>
                        <a:pt x="41" y="68"/>
                      </a:cubicBezTo>
                      <a:cubicBezTo>
                        <a:pt x="41" y="68"/>
                        <a:pt x="41" y="68"/>
                        <a:pt x="42" y="68"/>
                      </a:cubicBezTo>
                      <a:cubicBezTo>
                        <a:pt x="42" y="68"/>
                        <a:pt x="42" y="67"/>
                        <a:pt x="42" y="67"/>
                      </a:cubicBezTo>
                      <a:close/>
                      <a:moveTo>
                        <a:pt x="42" y="68"/>
                      </a:moveTo>
                      <a:cubicBezTo>
                        <a:pt x="42" y="68"/>
                        <a:pt x="42" y="68"/>
                        <a:pt x="42" y="67"/>
                      </a:cubicBezTo>
                      <a:cubicBezTo>
                        <a:pt x="42" y="67"/>
                        <a:pt x="42" y="68"/>
                        <a:pt x="42" y="68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lose/>
                      <a:moveTo>
                        <a:pt x="57" y="64"/>
                      </a:moveTo>
                      <a:cubicBezTo>
                        <a:pt x="57" y="64"/>
                        <a:pt x="57" y="64"/>
                        <a:pt x="58" y="64"/>
                      </a:cubicBezTo>
                      <a:cubicBezTo>
                        <a:pt x="58" y="64"/>
                        <a:pt x="58" y="64"/>
                        <a:pt x="58" y="64"/>
                      </a:cubicBezTo>
                      <a:cubicBezTo>
                        <a:pt x="58" y="64"/>
                        <a:pt x="58" y="64"/>
                        <a:pt x="57" y="64"/>
                      </a:cubicBezTo>
                      <a:close/>
                      <a:moveTo>
                        <a:pt x="58" y="63"/>
                      </a:moveTo>
                      <a:cubicBezTo>
                        <a:pt x="58" y="63"/>
                        <a:pt x="58" y="63"/>
                        <a:pt x="58" y="62"/>
                      </a:cubicBezTo>
                      <a:cubicBezTo>
                        <a:pt x="58" y="62"/>
                        <a:pt x="58" y="63"/>
                        <a:pt x="58" y="63"/>
                      </a:cubicBezTo>
                      <a:close/>
                      <a:moveTo>
                        <a:pt x="57" y="64"/>
                      </a:moveTo>
                      <a:cubicBezTo>
                        <a:pt x="57" y="64"/>
                        <a:pt x="57" y="64"/>
                        <a:pt x="57" y="64"/>
                      </a:cubicBezTo>
                      <a:cubicBezTo>
                        <a:pt x="57" y="64"/>
                        <a:pt x="57" y="64"/>
                        <a:pt x="56" y="64"/>
                      </a:cubicBezTo>
                      <a:cubicBezTo>
                        <a:pt x="56" y="64"/>
                        <a:pt x="56" y="64"/>
                        <a:pt x="56" y="64"/>
                      </a:cubicBezTo>
                      <a:cubicBezTo>
                        <a:pt x="56" y="64"/>
                        <a:pt x="56" y="64"/>
                        <a:pt x="57" y="65"/>
                      </a:cubicBezTo>
                      <a:cubicBezTo>
                        <a:pt x="57" y="65"/>
                        <a:pt x="57" y="64"/>
                        <a:pt x="57" y="64"/>
                      </a:cubicBezTo>
                      <a:cubicBezTo>
                        <a:pt x="57" y="64"/>
                        <a:pt x="57" y="64"/>
                        <a:pt x="57" y="64"/>
                      </a:cubicBezTo>
                      <a:cubicBezTo>
                        <a:pt x="57" y="64"/>
                        <a:pt x="56" y="64"/>
                        <a:pt x="57" y="64"/>
                      </a:cubicBezTo>
                      <a:close/>
                      <a:moveTo>
                        <a:pt x="57" y="64"/>
                      </a:moveTo>
                      <a:cubicBezTo>
                        <a:pt x="57" y="64"/>
                        <a:pt x="57" y="64"/>
                        <a:pt x="57" y="63"/>
                      </a:cubicBezTo>
                      <a:cubicBezTo>
                        <a:pt x="56" y="63"/>
                        <a:pt x="56" y="64"/>
                        <a:pt x="57" y="64"/>
                      </a:cubicBezTo>
                      <a:close/>
                      <a:moveTo>
                        <a:pt x="54" y="64"/>
                      </a:moveTo>
                      <a:cubicBezTo>
                        <a:pt x="54" y="64"/>
                        <a:pt x="54" y="65"/>
                        <a:pt x="54" y="64"/>
                      </a:cubicBezTo>
                      <a:cubicBezTo>
                        <a:pt x="54" y="64"/>
                        <a:pt x="54" y="65"/>
                        <a:pt x="54" y="65"/>
                      </a:cubicBezTo>
                      <a:cubicBezTo>
                        <a:pt x="54" y="65"/>
                        <a:pt x="54" y="64"/>
                        <a:pt x="54" y="64"/>
                      </a:cubicBezTo>
                      <a:cubicBezTo>
                        <a:pt x="54" y="64"/>
                        <a:pt x="54" y="65"/>
                        <a:pt x="54" y="65"/>
                      </a:cubicBezTo>
                      <a:cubicBezTo>
                        <a:pt x="54" y="65"/>
                        <a:pt x="54" y="65"/>
                        <a:pt x="55" y="65"/>
                      </a:cubicBezTo>
                      <a:cubicBezTo>
                        <a:pt x="54" y="65"/>
                        <a:pt x="55" y="65"/>
                        <a:pt x="54" y="64"/>
                      </a:cubicBezTo>
                      <a:cubicBezTo>
                        <a:pt x="54" y="64"/>
                        <a:pt x="54" y="64"/>
                        <a:pt x="54" y="64"/>
                      </a:cubicBezTo>
                      <a:cubicBezTo>
                        <a:pt x="54" y="64"/>
                        <a:pt x="54" y="64"/>
                        <a:pt x="55" y="64"/>
                      </a:cubicBezTo>
                      <a:cubicBezTo>
                        <a:pt x="55" y="64"/>
                        <a:pt x="54" y="64"/>
                        <a:pt x="55" y="64"/>
                      </a:cubicBezTo>
                      <a:cubicBezTo>
                        <a:pt x="55" y="64"/>
                        <a:pt x="55" y="64"/>
                        <a:pt x="55" y="64"/>
                      </a:cubicBezTo>
                      <a:cubicBezTo>
                        <a:pt x="54" y="64"/>
                        <a:pt x="55" y="64"/>
                        <a:pt x="54" y="64"/>
                      </a:cubicBezTo>
                      <a:cubicBezTo>
                        <a:pt x="54" y="64"/>
                        <a:pt x="54" y="64"/>
                        <a:pt x="54" y="64"/>
                      </a:cubicBezTo>
                      <a:cubicBezTo>
                        <a:pt x="54" y="64"/>
                        <a:pt x="54" y="63"/>
                        <a:pt x="53" y="63"/>
                      </a:cubicBezTo>
                      <a:cubicBezTo>
                        <a:pt x="54" y="64"/>
                        <a:pt x="53" y="64"/>
                        <a:pt x="53" y="64"/>
                      </a:cubicBezTo>
                      <a:cubicBezTo>
                        <a:pt x="54" y="64"/>
                        <a:pt x="54" y="64"/>
                        <a:pt x="54" y="64"/>
                      </a:cubicBezTo>
                      <a:close/>
                      <a:moveTo>
                        <a:pt x="50" y="66"/>
                      </a:moveTo>
                      <a:cubicBezTo>
                        <a:pt x="50" y="66"/>
                        <a:pt x="50" y="66"/>
                        <a:pt x="50" y="66"/>
                      </a:cubicBezTo>
                      <a:cubicBezTo>
                        <a:pt x="50" y="66"/>
                        <a:pt x="50" y="66"/>
                        <a:pt x="50" y="66"/>
                      </a:cubicBezTo>
                      <a:cubicBezTo>
                        <a:pt x="50" y="66"/>
                        <a:pt x="50" y="66"/>
                        <a:pt x="50" y="66"/>
                      </a:cubicBezTo>
                      <a:close/>
                      <a:moveTo>
                        <a:pt x="51" y="65"/>
                      </a:moveTo>
                      <a:cubicBezTo>
                        <a:pt x="51" y="65"/>
                        <a:pt x="51" y="65"/>
                        <a:pt x="51" y="65"/>
                      </a:cubicBezTo>
                      <a:cubicBezTo>
                        <a:pt x="51" y="65"/>
                        <a:pt x="51" y="65"/>
                        <a:pt x="51" y="65"/>
                      </a:cubicBezTo>
                      <a:cubicBezTo>
                        <a:pt x="51" y="65"/>
                        <a:pt x="51" y="65"/>
                        <a:pt x="51" y="65"/>
                      </a:cubicBezTo>
                      <a:close/>
                      <a:moveTo>
                        <a:pt x="50" y="65"/>
                      </a:moveTo>
                      <a:cubicBezTo>
                        <a:pt x="50" y="65"/>
                        <a:pt x="50" y="65"/>
                        <a:pt x="50" y="65"/>
                      </a:cubicBezTo>
                      <a:cubicBezTo>
                        <a:pt x="50" y="65"/>
                        <a:pt x="50" y="65"/>
                        <a:pt x="50" y="65"/>
                      </a:cubicBezTo>
                      <a:cubicBezTo>
                        <a:pt x="50" y="66"/>
                        <a:pt x="50" y="66"/>
                        <a:pt x="50" y="66"/>
                      </a:cubicBezTo>
                      <a:cubicBezTo>
                        <a:pt x="51" y="66"/>
                        <a:pt x="51" y="66"/>
                        <a:pt x="51" y="66"/>
                      </a:cubicBezTo>
                      <a:cubicBezTo>
                        <a:pt x="51" y="66"/>
                        <a:pt x="51" y="66"/>
                        <a:pt x="51" y="66"/>
                      </a:cubicBezTo>
                      <a:cubicBezTo>
                        <a:pt x="51" y="66"/>
                        <a:pt x="51" y="66"/>
                        <a:pt x="51" y="66"/>
                      </a:cubicBezTo>
                      <a:cubicBezTo>
                        <a:pt x="51" y="66"/>
                        <a:pt x="51" y="66"/>
                        <a:pt x="51" y="66"/>
                      </a:cubicBezTo>
                      <a:cubicBezTo>
                        <a:pt x="51" y="66"/>
                        <a:pt x="51" y="66"/>
                        <a:pt x="51" y="66"/>
                      </a:cubicBezTo>
                      <a:cubicBezTo>
                        <a:pt x="51" y="65"/>
                        <a:pt x="51" y="66"/>
                        <a:pt x="50" y="65"/>
                      </a:cubicBezTo>
                      <a:close/>
                      <a:moveTo>
                        <a:pt x="50" y="65"/>
                      </a:moveTo>
                      <a:cubicBezTo>
                        <a:pt x="50" y="65"/>
                        <a:pt x="50" y="65"/>
                        <a:pt x="50" y="65"/>
                      </a:cubicBezTo>
                      <a:cubicBezTo>
                        <a:pt x="50" y="65"/>
                        <a:pt x="50" y="65"/>
                        <a:pt x="50" y="65"/>
                      </a:cubicBezTo>
                      <a:cubicBezTo>
                        <a:pt x="51" y="65"/>
                        <a:pt x="51" y="65"/>
                        <a:pt x="51" y="65"/>
                      </a:cubicBezTo>
                      <a:cubicBezTo>
                        <a:pt x="51" y="64"/>
                        <a:pt x="50" y="65"/>
                        <a:pt x="51" y="65"/>
                      </a:cubicBezTo>
                      <a:cubicBezTo>
                        <a:pt x="50" y="65"/>
                        <a:pt x="50" y="65"/>
                        <a:pt x="50" y="65"/>
                      </a:cubicBezTo>
                      <a:close/>
                      <a:moveTo>
                        <a:pt x="50" y="65"/>
                      </a:moveTo>
                      <a:cubicBezTo>
                        <a:pt x="50" y="65"/>
                        <a:pt x="49" y="65"/>
                        <a:pt x="49" y="66"/>
                      </a:cubicBezTo>
                      <a:cubicBezTo>
                        <a:pt x="50" y="66"/>
                        <a:pt x="50" y="66"/>
                        <a:pt x="50" y="66"/>
                      </a:cubicBezTo>
                      <a:cubicBezTo>
                        <a:pt x="50" y="65"/>
                        <a:pt x="50" y="65"/>
                        <a:pt x="50" y="65"/>
                      </a:cubicBezTo>
                      <a:close/>
                      <a:moveTo>
                        <a:pt x="54" y="56"/>
                      </a:moveTo>
                      <a:cubicBezTo>
                        <a:pt x="54" y="56"/>
                        <a:pt x="55" y="57"/>
                        <a:pt x="54" y="56"/>
                      </a:cubicBezTo>
                      <a:cubicBezTo>
                        <a:pt x="54" y="56"/>
                        <a:pt x="55" y="56"/>
                        <a:pt x="54" y="56"/>
                      </a:cubicBezTo>
                      <a:cubicBezTo>
                        <a:pt x="54" y="56"/>
                        <a:pt x="54" y="56"/>
                        <a:pt x="54" y="56"/>
                      </a:cubicBezTo>
                      <a:close/>
                      <a:moveTo>
                        <a:pt x="53" y="58"/>
                      </a:moveTo>
                      <a:cubicBezTo>
                        <a:pt x="53" y="58"/>
                        <a:pt x="53" y="58"/>
                        <a:pt x="53" y="58"/>
                      </a:cubicBezTo>
                      <a:cubicBezTo>
                        <a:pt x="53" y="58"/>
                        <a:pt x="53" y="58"/>
                        <a:pt x="53" y="58"/>
                      </a:cubicBezTo>
                      <a:close/>
                      <a:moveTo>
                        <a:pt x="52" y="59"/>
                      </a:moveTo>
                      <a:cubicBezTo>
                        <a:pt x="53" y="59"/>
                        <a:pt x="52" y="59"/>
                        <a:pt x="52" y="59"/>
                      </a:cubicBezTo>
                      <a:cubicBezTo>
                        <a:pt x="53" y="59"/>
                        <a:pt x="53" y="59"/>
                        <a:pt x="53" y="59"/>
                      </a:cubicBezTo>
                      <a:cubicBezTo>
                        <a:pt x="53" y="59"/>
                        <a:pt x="53" y="59"/>
                        <a:pt x="53" y="59"/>
                      </a:cubicBezTo>
                      <a:cubicBezTo>
                        <a:pt x="53" y="59"/>
                        <a:pt x="53" y="59"/>
                        <a:pt x="53" y="59"/>
                      </a:cubicBezTo>
                      <a:cubicBezTo>
                        <a:pt x="54" y="59"/>
                        <a:pt x="53" y="59"/>
                        <a:pt x="53" y="58"/>
                      </a:cubicBezTo>
                      <a:cubicBezTo>
                        <a:pt x="53" y="58"/>
                        <a:pt x="53" y="59"/>
                        <a:pt x="53" y="59"/>
                      </a:cubicBezTo>
                      <a:cubicBezTo>
                        <a:pt x="53" y="58"/>
                        <a:pt x="53" y="58"/>
                        <a:pt x="53" y="58"/>
                      </a:cubicBezTo>
                      <a:cubicBezTo>
                        <a:pt x="52" y="58"/>
                        <a:pt x="53" y="58"/>
                        <a:pt x="52" y="58"/>
                      </a:cubicBezTo>
                      <a:cubicBezTo>
                        <a:pt x="52" y="58"/>
                        <a:pt x="52" y="58"/>
                        <a:pt x="52" y="58"/>
                      </a:cubicBezTo>
                      <a:cubicBezTo>
                        <a:pt x="52" y="58"/>
                        <a:pt x="52" y="58"/>
                        <a:pt x="52" y="59"/>
                      </a:cubicBezTo>
                      <a:close/>
                      <a:moveTo>
                        <a:pt x="52" y="60"/>
                      </a:moveTo>
                      <a:cubicBezTo>
                        <a:pt x="52" y="60"/>
                        <a:pt x="52" y="60"/>
                        <a:pt x="53" y="60"/>
                      </a:cubicBezTo>
                      <a:cubicBezTo>
                        <a:pt x="52" y="59"/>
                        <a:pt x="53" y="59"/>
                        <a:pt x="53" y="59"/>
                      </a:cubicBezTo>
                      <a:cubicBezTo>
                        <a:pt x="52" y="59"/>
                        <a:pt x="53" y="60"/>
                        <a:pt x="52" y="60"/>
                      </a:cubicBezTo>
                      <a:cubicBezTo>
                        <a:pt x="52" y="59"/>
                        <a:pt x="52" y="59"/>
                        <a:pt x="52" y="59"/>
                      </a:cubicBezTo>
                      <a:cubicBezTo>
                        <a:pt x="52" y="60"/>
                        <a:pt x="51" y="60"/>
                        <a:pt x="52" y="60"/>
                      </a:cubicBezTo>
                      <a:close/>
                      <a:moveTo>
                        <a:pt x="50" y="62"/>
                      </a:moveTo>
                      <a:cubicBezTo>
                        <a:pt x="50" y="62"/>
                        <a:pt x="50" y="62"/>
                        <a:pt x="50" y="62"/>
                      </a:cubicBezTo>
                      <a:cubicBezTo>
                        <a:pt x="50" y="62"/>
                        <a:pt x="50" y="62"/>
                        <a:pt x="50" y="62"/>
                      </a:cubicBezTo>
                      <a:cubicBezTo>
                        <a:pt x="50" y="62"/>
                        <a:pt x="50" y="62"/>
                        <a:pt x="50" y="62"/>
                      </a:cubicBezTo>
                      <a:cubicBezTo>
                        <a:pt x="50" y="62"/>
                        <a:pt x="50" y="62"/>
                        <a:pt x="50" y="62"/>
                      </a:cubicBezTo>
                      <a:cubicBezTo>
                        <a:pt x="50" y="62"/>
                        <a:pt x="50" y="62"/>
                        <a:pt x="49" y="62"/>
                      </a:cubicBezTo>
                      <a:cubicBezTo>
                        <a:pt x="49" y="62"/>
                        <a:pt x="49" y="62"/>
                        <a:pt x="49" y="62"/>
                      </a:cubicBezTo>
                      <a:cubicBezTo>
                        <a:pt x="49" y="62"/>
                        <a:pt x="50" y="62"/>
                        <a:pt x="50" y="62"/>
                      </a:cubicBezTo>
                      <a:cubicBezTo>
                        <a:pt x="50" y="62"/>
                        <a:pt x="49" y="62"/>
                        <a:pt x="49" y="62"/>
                      </a:cubicBezTo>
                      <a:cubicBezTo>
                        <a:pt x="50" y="62"/>
                        <a:pt x="50" y="62"/>
                        <a:pt x="50" y="62"/>
                      </a:cubicBezTo>
                      <a:cubicBezTo>
                        <a:pt x="50" y="62"/>
                        <a:pt x="51" y="62"/>
                        <a:pt x="50" y="62"/>
                      </a:cubicBezTo>
                      <a:close/>
                      <a:moveTo>
                        <a:pt x="51" y="61"/>
                      </a:moveTo>
                      <a:cubicBezTo>
                        <a:pt x="50" y="61"/>
                        <a:pt x="50" y="61"/>
                        <a:pt x="50" y="62"/>
                      </a:cubicBezTo>
                      <a:cubicBezTo>
                        <a:pt x="50" y="61"/>
                        <a:pt x="50" y="61"/>
                        <a:pt x="51" y="61"/>
                      </a:cubicBezTo>
                      <a:close/>
                      <a:moveTo>
                        <a:pt x="51" y="61"/>
                      </a:moveTo>
                      <a:cubicBezTo>
                        <a:pt x="51" y="61"/>
                        <a:pt x="51" y="61"/>
                        <a:pt x="51" y="60"/>
                      </a:cubicBezTo>
                      <a:cubicBezTo>
                        <a:pt x="51" y="60"/>
                        <a:pt x="51" y="61"/>
                        <a:pt x="51" y="61"/>
                      </a:cubicBezTo>
                      <a:cubicBezTo>
                        <a:pt x="51" y="61"/>
                        <a:pt x="51" y="61"/>
                        <a:pt x="51" y="61"/>
                      </a:cubicBezTo>
                      <a:close/>
                      <a:moveTo>
                        <a:pt x="51" y="58"/>
                      </a:moveTo>
                      <a:cubicBezTo>
                        <a:pt x="51" y="58"/>
                        <a:pt x="51" y="58"/>
                        <a:pt x="51" y="58"/>
                      </a:cubicBezTo>
                      <a:cubicBezTo>
                        <a:pt x="51" y="58"/>
                        <a:pt x="51" y="58"/>
                        <a:pt x="52" y="58"/>
                      </a:cubicBezTo>
                      <a:cubicBezTo>
                        <a:pt x="52" y="59"/>
                        <a:pt x="51" y="58"/>
                        <a:pt x="51" y="59"/>
                      </a:cubicBezTo>
                      <a:cubicBezTo>
                        <a:pt x="51" y="59"/>
                        <a:pt x="51" y="59"/>
                        <a:pt x="51" y="59"/>
                      </a:cubicBezTo>
                      <a:cubicBezTo>
                        <a:pt x="51" y="59"/>
                        <a:pt x="51" y="59"/>
                        <a:pt x="51" y="59"/>
                      </a:cubicBezTo>
                      <a:cubicBezTo>
                        <a:pt x="51" y="59"/>
                        <a:pt x="51" y="59"/>
                        <a:pt x="52" y="59"/>
                      </a:cubicBezTo>
                      <a:cubicBezTo>
                        <a:pt x="52" y="59"/>
                        <a:pt x="52" y="59"/>
                        <a:pt x="52" y="59"/>
                      </a:cubicBezTo>
                      <a:cubicBezTo>
                        <a:pt x="51" y="59"/>
                        <a:pt x="52" y="59"/>
                        <a:pt x="52" y="58"/>
                      </a:cubicBezTo>
                      <a:cubicBezTo>
                        <a:pt x="52" y="58"/>
                        <a:pt x="51" y="58"/>
                        <a:pt x="51" y="58"/>
                      </a:cubicBezTo>
                      <a:close/>
                      <a:moveTo>
                        <a:pt x="51" y="60"/>
                      </a:moveTo>
                      <a:cubicBezTo>
                        <a:pt x="51" y="60"/>
                        <a:pt x="51" y="60"/>
                        <a:pt x="51" y="60"/>
                      </a:cubicBezTo>
                      <a:cubicBezTo>
                        <a:pt x="51" y="60"/>
                        <a:pt x="51" y="59"/>
                        <a:pt x="51" y="59"/>
                      </a:cubicBezTo>
                      <a:cubicBezTo>
                        <a:pt x="51" y="60"/>
                        <a:pt x="51" y="60"/>
                        <a:pt x="51" y="60"/>
                      </a:cubicBezTo>
                      <a:close/>
                      <a:moveTo>
                        <a:pt x="51" y="59"/>
                      </a:moveTo>
                      <a:cubicBezTo>
                        <a:pt x="51" y="59"/>
                        <a:pt x="51" y="59"/>
                        <a:pt x="51" y="59"/>
                      </a:cubicBezTo>
                      <a:cubicBezTo>
                        <a:pt x="51" y="59"/>
                        <a:pt x="51" y="59"/>
                        <a:pt x="51" y="59"/>
                      </a:cubicBezTo>
                      <a:close/>
                      <a:moveTo>
                        <a:pt x="50" y="60"/>
                      </a:moveTo>
                      <a:cubicBezTo>
                        <a:pt x="50" y="60"/>
                        <a:pt x="49" y="60"/>
                        <a:pt x="49" y="60"/>
                      </a:cubicBezTo>
                      <a:cubicBezTo>
                        <a:pt x="49" y="60"/>
                        <a:pt x="49" y="60"/>
                        <a:pt x="49" y="60"/>
                      </a:cubicBezTo>
                      <a:cubicBezTo>
                        <a:pt x="49" y="60"/>
                        <a:pt x="49" y="60"/>
                        <a:pt x="49" y="60"/>
                      </a:cubicBezTo>
                      <a:cubicBezTo>
                        <a:pt x="50" y="60"/>
                        <a:pt x="49" y="60"/>
                        <a:pt x="50" y="61"/>
                      </a:cubicBezTo>
                      <a:cubicBezTo>
                        <a:pt x="50" y="60"/>
                        <a:pt x="50" y="60"/>
                        <a:pt x="50" y="60"/>
                      </a:cubicBezTo>
                      <a:cubicBezTo>
                        <a:pt x="50" y="60"/>
                        <a:pt x="50" y="60"/>
                        <a:pt x="50" y="60"/>
                      </a:cubicBezTo>
                      <a:cubicBezTo>
                        <a:pt x="51" y="60"/>
                        <a:pt x="51" y="60"/>
                        <a:pt x="51" y="60"/>
                      </a:cubicBezTo>
                      <a:cubicBezTo>
                        <a:pt x="51" y="60"/>
                        <a:pt x="51" y="60"/>
                        <a:pt x="51" y="60"/>
                      </a:cubicBezTo>
                      <a:cubicBezTo>
                        <a:pt x="51" y="60"/>
                        <a:pt x="51" y="60"/>
                        <a:pt x="51" y="60"/>
                      </a:cubicBezTo>
                      <a:cubicBezTo>
                        <a:pt x="51" y="60"/>
                        <a:pt x="51" y="60"/>
                        <a:pt x="51" y="60"/>
                      </a:cubicBezTo>
                      <a:cubicBezTo>
                        <a:pt x="51" y="60"/>
                        <a:pt x="51" y="60"/>
                        <a:pt x="50" y="60"/>
                      </a:cubicBezTo>
                      <a:cubicBezTo>
                        <a:pt x="51" y="60"/>
                        <a:pt x="51" y="59"/>
                        <a:pt x="50" y="60"/>
                      </a:cubicBezTo>
                      <a:cubicBezTo>
                        <a:pt x="50" y="59"/>
                        <a:pt x="50" y="60"/>
                        <a:pt x="50" y="60"/>
                      </a:cubicBezTo>
                      <a:cubicBezTo>
                        <a:pt x="50" y="60"/>
                        <a:pt x="50" y="60"/>
                        <a:pt x="50" y="60"/>
                      </a:cubicBezTo>
                      <a:close/>
                      <a:moveTo>
                        <a:pt x="49" y="61"/>
                      </a:moveTo>
                      <a:cubicBezTo>
                        <a:pt x="49" y="61"/>
                        <a:pt x="49" y="61"/>
                        <a:pt x="49" y="61"/>
                      </a:cubicBezTo>
                      <a:cubicBezTo>
                        <a:pt x="49" y="61"/>
                        <a:pt x="49" y="61"/>
                        <a:pt x="49" y="61"/>
                      </a:cubicBezTo>
                      <a:cubicBezTo>
                        <a:pt x="49" y="61"/>
                        <a:pt x="48" y="61"/>
                        <a:pt x="49" y="61"/>
                      </a:cubicBezTo>
                      <a:cubicBezTo>
                        <a:pt x="49" y="61"/>
                        <a:pt x="49" y="62"/>
                        <a:pt x="49" y="62"/>
                      </a:cubicBezTo>
                      <a:cubicBezTo>
                        <a:pt x="49" y="62"/>
                        <a:pt x="49" y="62"/>
                        <a:pt x="49" y="61"/>
                      </a:cubicBezTo>
                      <a:cubicBezTo>
                        <a:pt x="49" y="61"/>
                        <a:pt x="49" y="61"/>
                        <a:pt x="49" y="61"/>
                      </a:cubicBezTo>
                      <a:cubicBezTo>
                        <a:pt x="49" y="61"/>
                        <a:pt x="49" y="61"/>
                        <a:pt x="49" y="61"/>
                      </a:cubicBezTo>
                      <a:close/>
                      <a:moveTo>
                        <a:pt x="48" y="63"/>
                      </a:moveTo>
                      <a:cubicBezTo>
                        <a:pt x="48" y="62"/>
                        <a:pt x="48" y="62"/>
                        <a:pt x="48" y="62"/>
                      </a:cubicBezTo>
                      <a:cubicBezTo>
                        <a:pt x="48" y="62"/>
                        <a:pt x="48" y="62"/>
                        <a:pt x="48" y="63"/>
                      </a:cubicBezTo>
                      <a:close/>
                      <a:moveTo>
                        <a:pt x="48" y="63"/>
                      </a:moveTo>
                      <a:cubicBezTo>
                        <a:pt x="47" y="63"/>
                        <a:pt x="48" y="63"/>
                        <a:pt x="47" y="63"/>
                      </a:cubicBezTo>
                      <a:cubicBezTo>
                        <a:pt x="48" y="63"/>
                        <a:pt x="47" y="63"/>
                        <a:pt x="47" y="64"/>
                      </a:cubicBezTo>
                      <a:cubicBezTo>
                        <a:pt x="47" y="63"/>
                        <a:pt x="48" y="64"/>
                        <a:pt x="48" y="63"/>
                      </a:cubicBezTo>
                      <a:close/>
                      <a:moveTo>
                        <a:pt x="47" y="64"/>
                      </a:moveTo>
                      <a:cubicBezTo>
                        <a:pt x="47" y="64"/>
                        <a:pt x="47" y="64"/>
                        <a:pt x="47" y="64"/>
                      </a:cubicBezTo>
                      <a:cubicBezTo>
                        <a:pt x="47" y="64"/>
                        <a:pt x="47" y="64"/>
                        <a:pt x="47" y="64"/>
                      </a:cubicBezTo>
                      <a:cubicBezTo>
                        <a:pt x="47" y="64"/>
                        <a:pt x="47" y="64"/>
                        <a:pt x="47" y="64"/>
                      </a:cubicBezTo>
                      <a:close/>
                      <a:moveTo>
                        <a:pt x="49" y="59"/>
                      </a:moveTo>
                      <a:cubicBezTo>
                        <a:pt x="49" y="59"/>
                        <a:pt x="49" y="59"/>
                        <a:pt x="49" y="59"/>
                      </a:cubicBezTo>
                      <a:cubicBezTo>
                        <a:pt x="49" y="59"/>
                        <a:pt x="50" y="59"/>
                        <a:pt x="50" y="59"/>
                      </a:cubicBezTo>
                      <a:cubicBezTo>
                        <a:pt x="50" y="59"/>
                        <a:pt x="51" y="59"/>
                        <a:pt x="50" y="58"/>
                      </a:cubicBezTo>
                      <a:cubicBezTo>
                        <a:pt x="50" y="59"/>
                        <a:pt x="50" y="59"/>
                        <a:pt x="49" y="59"/>
                      </a:cubicBezTo>
                      <a:close/>
                      <a:moveTo>
                        <a:pt x="48" y="60"/>
                      </a:moveTo>
                      <a:cubicBezTo>
                        <a:pt x="49" y="60"/>
                        <a:pt x="49" y="60"/>
                        <a:pt x="49" y="60"/>
                      </a:cubicBezTo>
                      <a:cubicBezTo>
                        <a:pt x="49" y="60"/>
                        <a:pt x="49" y="60"/>
                        <a:pt x="48" y="60"/>
                      </a:cubicBezTo>
                      <a:cubicBezTo>
                        <a:pt x="48" y="60"/>
                        <a:pt x="49" y="60"/>
                        <a:pt x="49" y="59"/>
                      </a:cubicBezTo>
                      <a:cubicBezTo>
                        <a:pt x="48" y="59"/>
                        <a:pt x="48" y="59"/>
                        <a:pt x="49" y="59"/>
                      </a:cubicBezTo>
                      <a:cubicBezTo>
                        <a:pt x="48" y="59"/>
                        <a:pt x="48" y="59"/>
                        <a:pt x="48" y="60"/>
                      </a:cubicBezTo>
                      <a:cubicBezTo>
                        <a:pt x="48" y="59"/>
                        <a:pt x="48" y="59"/>
                        <a:pt x="48" y="60"/>
                      </a:cubicBezTo>
                      <a:cubicBezTo>
                        <a:pt x="48" y="59"/>
                        <a:pt x="48" y="59"/>
                        <a:pt x="48" y="60"/>
                      </a:cubicBezTo>
                      <a:cubicBezTo>
                        <a:pt x="48" y="60"/>
                        <a:pt x="48" y="60"/>
                        <a:pt x="48" y="60"/>
                      </a:cubicBezTo>
                      <a:cubicBezTo>
                        <a:pt x="48" y="60"/>
                        <a:pt x="48" y="60"/>
                        <a:pt x="48" y="60"/>
                      </a:cubicBezTo>
                      <a:cubicBezTo>
                        <a:pt x="48" y="60"/>
                        <a:pt x="48" y="61"/>
                        <a:pt x="48" y="60"/>
                      </a:cubicBezTo>
                      <a:cubicBezTo>
                        <a:pt x="48" y="60"/>
                        <a:pt x="48" y="60"/>
                        <a:pt x="49" y="60"/>
                      </a:cubicBezTo>
                      <a:cubicBezTo>
                        <a:pt x="48" y="60"/>
                        <a:pt x="48" y="60"/>
                        <a:pt x="48" y="60"/>
                      </a:cubicBezTo>
                      <a:close/>
                      <a:moveTo>
                        <a:pt x="50" y="56"/>
                      </a:moveTo>
                      <a:cubicBezTo>
                        <a:pt x="50" y="56"/>
                        <a:pt x="50" y="56"/>
                        <a:pt x="50" y="56"/>
                      </a:cubicBezTo>
                      <a:cubicBezTo>
                        <a:pt x="50" y="56"/>
                        <a:pt x="50" y="56"/>
                        <a:pt x="49" y="56"/>
                      </a:cubicBezTo>
                      <a:cubicBezTo>
                        <a:pt x="50" y="56"/>
                        <a:pt x="50" y="56"/>
                        <a:pt x="50" y="56"/>
                      </a:cubicBezTo>
                      <a:close/>
                      <a:moveTo>
                        <a:pt x="49" y="56"/>
                      </a:moveTo>
                      <a:cubicBezTo>
                        <a:pt x="49" y="56"/>
                        <a:pt x="49" y="56"/>
                        <a:pt x="49" y="56"/>
                      </a:cubicBezTo>
                      <a:cubicBezTo>
                        <a:pt x="50" y="56"/>
                        <a:pt x="50" y="56"/>
                        <a:pt x="50" y="56"/>
                      </a:cubicBezTo>
                      <a:cubicBezTo>
                        <a:pt x="49" y="56"/>
                        <a:pt x="49" y="56"/>
                        <a:pt x="49" y="56"/>
                      </a:cubicBezTo>
                      <a:close/>
                      <a:moveTo>
                        <a:pt x="50" y="58"/>
                      </a:moveTo>
                      <a:cubicBezTo>
                        <a:pt x="50" y="57"/>
                        <a:pt x="50" y="58"/>
                        <a:pt x="50" y="57"/>
                      </a:cubicBezTo>
                      <a:cubicBezTo>
                        <a:pt x="50" y="57"/>
                        <a:pt x="50" y="57"/>
                        <a:pt x="50" y="57"/>
                      </a:cubicBezTo>
                      <a:cubicBezTo>
                        <a:pt x="49" y="57"/>
                        <a:pt x="49" y="58"/>
                        <a:pt x="50" y="58"/>
                      </a:cubicBezTo>
                      <a:close/>
                      <a:moveTo>
                        <a:pt x="50" y="57"/>
                      </a:moveTo>
                      <a:cubicBezTo>
                        <a:pt x="50" y="57"/>
                        <a:pt x="50" y="57"/>
                        <a:pt x="50" y="57"/>
                      </a:cubicBezTo>
                      <a:cubicBezTo>
                        <a:pt x="50" y="57"/>
                        <a:pt x="50" y="57"/>
                        <a:pt x="50" y="57"/>
                      </a:cubicBezTo>
                      <a:close/>
                      <a:moveTo>
                        <a:pt x="52" y="55"/>
                      </a:moveTo>
                      <a:cubicBezTo>
                        <a:pt x="52" y="55"/>
                        <a:pt x="52" y="55"/>
                        <a:pt x="52" y="55"/>
                      </a:cubicBezTo>
                      <a:cubicBezTo>
                        <a:pt x="51" y="55"/>
                        <a:pt x="51" y="55"/>
                        <a:pt x="51" y="55"/>
                      </a:cubicBezTo>
                      <a:cubicBezTo>
                        <a:pt x="52" y="56"/>
                        <a:pt x="52" y="55"/>
                        <a:pt x="52" y="55"/>
                      </a:cubicBezTo>
                      <a:close/>
                      <a:moveTo>
                        <a:pt x="51" y="56"/>
                      </a:moveTo>
                      <a:cubicBezTo>
                        <a:pt x="51" y="56"/>
                        <a:pt x="51" y="57"/>
                        <a:pt x="51" y="57"/>
                      </a:cubicBezTo>
                      <a:cubicBezTo>
                        <a:pt x="51" y="57"/>
                        <a:pt x="51" y="57"/>
                        <a:pt x="51" y="56"/>
                      </a:cubicBezTo>
                      <a:close/>
                      <a:moveTo>
                        <a:pt x="51" y="56"/>
                      </a:moveTo>
                      <a:cubicBezTo>
                        <a:pt x="51" y="56"/>
                        <a:pt x="51" y="56"/>
                        <a:pt x="51" y="56"/>
                      </a:cubicBezTo>
                      <a:cubicBezTo>
                        <a:pt x="51" y="56"/>
                        <a:pt x="51" y="56"/>
                        <a:pt x="51" y="56"/>
                      </a:cubicBezTo>
                      <a:close/>
                      <a:moveTo>
                        <a:pt x="50" y="57"/>
                      </a:moveTo>
                      <a:cubicBezTo>
                        <a:pt x="50" y="57"/>
                        <a:pt x="50" y="57"/>
                        <a:pt x="50" y="57"/>
                      </a:cubicBezTo>
                      <a:cubicBezTo>
                        <a:pt x="50" y="57"/>
                        <a:pt x="50" y="57"/>
                        <a:pt x="50" y="58"/>
                      </a:cubicBezTo>
                      <a:cubicBezTo>
                        <a:pt x="51" y="58"/>
                        <a:pt x="51" y="58"/>
                        <a:pt x="51" y="58"/>
                      </a:cubicBezTo>
                      <a:cubicBezTo>
                        <a:pt x="51" y="58"/>
                        <a:pt x="50" y="57"/>
                        <a:pt x="50" y="57"/>
                      </a:cubicBezTo>
                      <a:close/>
                      <a:moveTo>
                        <a:pt x="52" y="55"/>
                      </a:moveTo>
                      <a:cubicBezTo>
                        <a:pt x="52" y="55"/>
                        <a:pt x="52" y="55"/>
                        <a:pt x="52" y="55"/>
                      </a:cubicBezTo>
                      <a:cubicBezTo>
                        <a:pt x="52" y="55"/>
                        <a:pt x="52" y="55"/>
                        <a:pt x="52" y="55"/>
                      </a:cubicBezTo>
                      <a:cubicBezTo>
                        <a:pt x="52" y="55"/>
                        <a:pt x="52" y="55"/>
                        <a:pt x="52" y="55"/>
                      </a:cubicBezTo>
                      <a:close/>
                      <a:moveTo>
                        <a:pt x="52" y="54"/>
                      </a:moveTo>
                      <a:cubicBezTo>
                        <a:pt x="52" y="54"/>
                        <a:pt x="51" y="54"/>
                        <a:pt x="52" y="55"/>
                      </a:cubicBezTo>
                      <a:cubicBezTo>
                        <a:pt x="52" y="54"/>
                        <a:pt x="52" y="54"/>
                        <a:pt x="52" y="54"/>
                      </a:cubicBezTo>
                      <a:cubicBezTo>
                        <a:pt x="52" y="54"/>
                        <a:pt x="52" y="55"/>
                        <a:pt x="52" y="55"/>
                      </a:cubicBezTo>
                      <a:cubicBezTo>
                        <a:pt x="52" y="54"/>
                        <a:pt x="52" y="54"/>
                        <a:pt x="52" y="54"/>
                      </a:cubicBezTo>
                      <a:cubicBezTo>
                        <a:pt x="52" y="54"/>
                        <a:pt x="52" y="54"/>
                        <a:pt x="52" y="54"/>
                      </a:cubicBezTo>
                      <a:close/>
                      <a:moveTo>
                        <a:pt x="51" y="53"/>
                      </a:move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52" y="53"/>
                        <a:pt x="51" y="53"/>
                        <a:pt x="51" y="53"/>
                      </a:cubicBezTo>
                      <a:close/>
                      <a:moveTo>
                        <a:pt x="50" y="55"/>
                      </a:moveTo>
                      <a:cubicBezTo>
                        <a:pt x="50" y="56"/>
                        <a:pt x="50" y="56"/>
                        <a:pt x="50" y="56"/>
                      </a:cubicBezTo>
                      <a:cubicBezTo>
                        <a:pt x="50" y="56"/>
                        <a:pt x="50" y="55"/>
                        <a:pt x="50" y="56"/>
                      </a:cubicBezTo>
                      <a:cubicBezTo>
                        <a:pt x="50" y="55"/>
                        <a:pt x="51" y="55"/>
                        <a:pt x="51" y="55"/>
                      </a:cubicBezTo>
                      <a:cubicBezTo>
                        <a:pt x="51" y="55"/>
                        <a:pt x="51" y="55"/>
                        <a:pt x="51" y="55"/>
                      </a:cubicBezTo>
                      <a:cubicBezTo>
                        <a:pt x="51" y="55"/>
                        <a:pt x="50" y="55"/>
                        <a:pt x="50" y="55"/>
                      </a:cubicBezTo>
                      <a:close/>
                      <a:moveTo>
                        <a:pt x="49" y="54"/>
                      </a:moveTo>
                      <a:cubicBezTo>
                        <a:pt x="49" y="54"/>
                        <a:pt x="49" y="54"/>
                        <a:pt x="49" y="54"/>
                      </a:cubicBezTo>
                      <a:cubicBezTo>
                        <a:pt x="49" y="54"/>
                        <a:pt x="50" y="54"/>
                        <a:pt x="50" y="54"/>
                      </a:cubicBezTo>
                      <a:cubicBezTo>
                        <a:pt x="49" y="54"/>
                        <a:pt x="49" y="54"/>
                        <a:pt x="49" y="54"/>
                      </a:cubicBezTo>
                      <a:close/>
                      <a:moveTo>
                        <a:pt x="49" y="54"/>
                      </a:moveTo>
                      <a:cubicBezTo>
                        <a:pt x="49" y="54"/>
                        <a:pt x="50" y="54"/>
                        <a:pt x="49" y="53"/>
                      </a:cubicBezTo>
                      <a:cubicBezTo>
                        <a:pt x="49" y="53"/>
                        <a:pt x="49" y="54"/>
                        <a:pt x="49" y="54"/>
                      </a:cubicBezTo>
                      <a:close/>
                      <a:moveTo>
                        <a:pt x="49" y="53"/>
                      </a:move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lose/>
                      <a:moveTo>
                        <a:pt x="49" y="51"/>
                      </a:moveTo>
                      <a:cubicBezTo>
                        <a:pt x="49" y="51"/>
                        <a:pt x="50" y="51"/>
                        <a:pt x="50" y="51"/>
                      </a:cubicBezTo>
                      <a:cubicBezTo>
                        <a:pt x="50" y="51"/>
                        <a:pt x="50" y="51"/>
                        <a:pt x="50" y="51"/>
                      </a:cubicBezTo>
                      <a:cubicBezTo>
                        <a:pt x="50" y="51"/>
                        <a:pt x="49" y="51"/>
                        <a:pt x="49" y="51"/>
                      </a:cubicBezTo>
                      <a:close/>
                      <a:moveTo>
                        <a:pt x="50" y="51"/>
                      </a:move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50" y="52"/>
                        <a:pt x="50" y="52"/>
                        <a:pt x="50" y="51"/>
                      </a:cubicBezTo>
                      <a:close/>
                      <a:moveTo>
                        <a:pt x="49" y="52"/>
                      </a:move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9" y="51"/>
                        <a:pt x="49" y="52"/>
                        <a:pt x="49" y="52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lose/>
                      <a:moveTo>
                        <a:pt x="48" y="54"/>
                      </a:moveTo>
                      <a:cubicBezTo>
                        <a:pt x="48" y="54"/>
                        <a:pt x="48" y="54"/>
                        <a:pt x="49" y="54"/>
                      </a:cubicBezTo>
                      <a:cubicBezTo>
                        <a:pt x="48" y="53"/>
                        <a:pt x="49" y="54"/>
                        <a:pt x="48" y="54"/>
                      </a:cubicBezTo>
                      <a:cubicBezTo>
                        <a:pt x="48" y="54"/>
                        <a:pt x="48" y="54"/>
                        <a:pt x="48" y="54"/>
                      </a:cubicBezTo>
                      <a:close/>
                      <a:moveTo>
                        <a:pt x="48" y="55"/>
                      </a:moveTo>
                      <a:cubicBezTo>
                        <a:pt x="49" y="55"/>
                        <a:pt x="49" y="55"/>
                        <a:pt x="49" y="55"/>
                      </a:cubicBezTo>
                      <a:cubicBezTo>
                        <a:pt x="49" y="55"/>
                        <a:pt x="49" y="56"/>
                        <a:pt x="49" y="56"/>
                      </a:cubicBezTo>
                      <a:cubicBezTo>
                        <a:pt x="49" y="56"/>
                        <a:pt x="49" y="55"/>
                        <a:pt x="49" y="55"/>
                      </a:cubicBezTo>
                      <a:cubicBezTo>
                        <a:pt x="49" y="55"/>
                        <a:pt x="50" y="56"/>
                        <a:pt x="50" y="56"/>
                      </a:cubicBezTo>
                      <a:cubicBezTo>
                        <a:pt x="49" y="55"/>
                        <a:pt x="50" y="55"/>
                        <a:pt x="50" y="55"/>
                      </a:cubicBezTo>
                      <a:cubicBezTo>
                        <a:pt x="50" y="55"/>
                        <a:pt x="50" y="55"/>
                        <a:pt x="50" y="55"/>
                      </a:cubicBezTo>
                      <a:cubicBezTo>
                        <a:pt x="50" y="55"/>
                        <a:pt x="50" y="55"/>
                        <a:pt x="50" y="55"/>
                      </a:cubicBezTo>
                      <a:cubicBezTo>
                        <a:pt x="50" y="55"/>
                        <a:pt x="50" y="55"/>
                        <a:pt x="50" y="55"/>
                      </a:cubicBezTo>
                      <a:cubicBezTo>
                        <a:pt x="50" y="54"/>
                        <a:pt x="50" y="54"/>
                        <a:pt x="50" y="54"/>
                      </a:cubicBezTo>
                      <a:cubicBezTo>
                        <a:pt x="49" y="54"/>
                        <a:pt x="49" y="55"/>
                        <a:pt x="49" y="55"/>
                      </a:cubicBezTo>
                      <a:cubicBezTo>
                        <a:pt x="49" y="55"/>
                        <a:pt x="49" y="55"/>
                        <a:pt x="49" y="55"/>
                      </a:cubicBezTo>
                      <a:cubicBezTo>
                        <a:pt x="48" y="55"/>
                        <a:pt x="48" y="55"/>
                        <a:pt x="48" y="55"/>
                      </a:cubicBezTo>
                      <a:cubicBezTo>
                        <a:pt x="48" y="56"/>
                        <a:pt x="48" y="56"/>
                        <a:pt x="48" y="56"/>
                      </a:cubicBezTo>
                      <a:cubicBezTo>
                        <a:pt x="48" y="55"/>
                        <a:pt x="48" y="56"/>
                        <a:pt x="48" y="56"/>
                      </a:cubicBezTo>
                      <a:cubicBezTo>
                        <a:pt x="49" y="56"/>
                        <a:pt x="48" y="56"/>
                        <a:pt x="48" y="55"/>
                      </a:cubicBezTo>
                      <a:close/>
                      <a:moveTo>
                        <a:pt x="49" y="57"/>
                      </a:moveTo>
                      <a:cubicBezTo>
                        <a:pt x="49" y="56"/>
                        <a:pt x="49" y="56"/>
                        <a:pt x="49" y="57"/>
                      </a:cubicBezTo>
                      <a:cubicBezTo>
                        <a:pt x="49" y="57"/>
                        <a:pt x="49" y="57"/>
                        <a:pt x="50" y="57"/>
                      </a:cubicBezTo>
                      <a:cubicBezTo>
                        <a:pt x="49" y="56"/>
                        <a:pt x="50" y="56"/>
                        <a:pt x="50" y="56"/>
                      </a:cubicBezTo>
                      <a:cubicBezTo>
                        <a:pt x="49" y="56"/>
                        <a:pt x="49" y="56"/>
                        <a:pt x="49" y="56"/>
                      </a:cubicBezTo>
                      <a:cubicBezTo>
                        <a:pt x="49" y="56"/>
                        <a:pt x="49" y="56"/>
                        <a:pt x="49" y="56"/>
                      </a:cubicBezTo>
                      <a:cubicBezTo>
                        <a:pt x="48" y="56"/>
                        <a:pt x="48" y="56"/>
                        <a:pt x="48" y="56"/>
                      </a:cubicBezTo>
                      <a:cubicBezTo>
                        <a:pt x="49" y="56"/>
                        <a:pt x="48" y="56"/>
                        <a:pt x="49" y="57"/>
                      </a:cubicBezTo>
                      <a:close/>
                      <a:moveTo>
                        <a:pt x="49" y="57"/>
                      </a:moveTo>
                      <a:cubicBezTo>
                        <a:pt x="49" y="57"/>
                        <a:pt x="48" y="57"/>
                        <a:pt x="49" y="57"/>
                      </a:cubicBezTo>
                      <a:cubicBezTo>
                        <a:pt x="49" y="57"/>
                        <a:pt x="49" y="57"/>
                        <a:pt x="49" y="57"/>
                      </a:cubicBezTo>
                      <a:close/>
                      <a:moveTo>
                        <a:pt x="48" y="57"/>
                      </a:moveTo>
                      <a:cubicBezTo>
                        <a:pt x="48" y="57"/>
                        <a:pt x="48" y="57"/>
                        <a:pt x="48" y="57"/>
                      </a:cubicBezTo>
                      <a:cubicBezTo>
                        <a:pt x="48" y="57"/>
                        <a:pt x="48" y="56"/>
                        <a:pt x="48" y="56"/>
                      </a:cubicBezTo>
                      <a:cubicBezTo>
                        <a:pt x="48" y="56"/>
                        <a:pt x="48" y="56"/>
                        <a:pt x="48" y="56"/>
                      </a:cubicBezTo>
                      <a:cubicBezTo>
                        <a:pt x="48" y="57"/>
                        <a:pt x="47" y="56"/>
                        <a:pt x="48" y="57"/>
                      </a:cubicBezTo>
                      <a:close/>
                      <a:moveTo>
                        <a:pt x="47" y="59"/>
                      </a:moveTo>
                      <a:cubicBezTo>
                        <a:pt x="47" y="59"/>
                        <a:pt x="47" y="59"/>
                        <a:pt x="47" y="59"/>
                      </a:cubicBezTo>
                      <a:cubicBezTo>
                        <a:pt x="46" y="58"/>
                        <a:pt x="46" y="59"/>
                        <a:pt x="47" y="59"/>
                      </a:cubicBezTo>
                      <a:close/>
                      <a:moveTo>
                        <a:pt x="46" y="59"/>
                      </a:moveTo>
                      <a:cubicBezTo>
                        <a:pt x="46" y="59"/>
                        <a:pt x="46" y="59"/>
                        <a:pt x="46" y="59"/>
                      </a:cubicBezTo>
                      <a:cubicBezTo>
                        <a:pt x="46" y="59"/>
                        <a:pt x="46" y="59"/>
                        <a:pt x="46" y="59"/>
                      </a:cubicBezTo>
                      <a:cubicBezTo>
                        <a:pt x="46" y="59"/>
                        <a:pt x="46" y="59"/>
                        <a:pt x="46" y="59"/>
                      </a:cubicBezTo>
                      <a:cubicBezTo>
                        <a:pt x="46" y="59"/>
                        <a:pt x="47" y="59"/>
                        <a:pt x="46" y="59"/>
                      </a:cubicBezTo>
                      <a:cubicBezTo>
                        <a:pt x="46" y="59"/>
                        <a:pt x="46" y="59"/>
                        <a:pt x="46" y="59"/>
                      </a:cubicBezTo>
                      <a:close/>
                      <a:moveTo>
                        <a:pt x="45" y="60"/>
                      </a:moveTo>
                      <a:cubicBezTo>
                        <a:pt x="45" y="59"/>
                        <a:pt x="45" y="59"/>
                        <a:pt x="45" y="59"/>
                      </a:cubicBezTo>
                      <a:cubicBezTo>
                        <a:pt x="46" y="59"/>
                        <a:pt x="46" y="59"/>
                        <a:pt x="45" y="59"/>
                      </a:cubicBezTo>
                      <a:cubicBezTo>
                        <a:pt x="46" y="59"/>
                        <a:pt x="46" y="58"/>
                        <a:pt x="46" y="59"/>
                      </a:cubicBezTo>
                      <a:cubicBezTo>
                        <a:pt x="46" y="58"/>
                        <a:pt x="46" y="58"/>
                        <a:pt x="46" y="58"/>
                      </a:cubicBezTo>
                      <a:cubicBezTo>
                        <a:pt x="46" y="58"/>
                        <a:pt x="46" y="58"/>
                        <a:pt x="45" y="58"/>
                      </a:cubicBezTo>
                      <a:cubicBezTo>
                        <a:pt x="46" y="58"/>
                        <a:pt x="45" y="58"/>
                        <a:pt x="45" y="58"/>
                      </a:cubicBezTo>
                      <a:cubicBezTo>
                        <a:pt x="45" y="58"/>
                        <a:pt x="45" y="58"/>
                        <a:pt x="45" y="58"/>
                      </a:cubicBezTo>
                      <a:cubicBezTo>
                        <a:pt x="45" y="58"/>
                        <a:pt x="45" y="58"/>
                        <a:pt x="45" y="58"/>
                      </a:cubicBezTo>
                      <a:cubicBezTo>
                        <a:pt x="45" y="58"/>
                        <a:pt x="45" y="58"/>
                        <a:pt x="45" y="58"/>
                      </a:cubicBezTo>
                      <a:cubicBezTo>
                        <a:pt x="45" y="59"/>
                        <a:pt x="45" y="58"/>
                        <a:pt x="45" y="58"/>
                      </a:cubicBezTo>
                      <a:cubicBezTo>
                        <a:pt x="45" y="59"/>
                        <a:pt x="45" y="59"/>
                        <a:pt x="45" y="59"/>
                      </a:cubicBezTo>
                      <a:cubicBezTo>
                        <a:pt x="45" y="59"/>
                        <a:pt x="45" y="59"/>
                        <a:pt x="45" y="59"/>
                      </a:cubicBezTo>
                      <a:cubicBezTo>
                        <a:pt x="45" y="59"/>
                        <a:pt x="45" y="59"/>
                        <a:pt x="45" y="59"/>
                      </a:cubicBezTo>
                      <a:cubicBezTo>
                        <a:pt x="45" y="59"/>
                        <a:pt x="45" y="58"/>
                        <a:pt x="45" y="58"/>
                      </a:cubicBezTo>
                      <a:cubicBezTo>
                        <a:pt x="45" y="59"/>
                        <a:pt x="45" y="59"/>
                        <a:pt x="45" y="60"/>
                      </a:cubicBezTo>
                      <a:close/>
                      <a:moveTo>
                        <a:pt x="46" y="60"/>
                      </a:moveTo>
                      <a:cubicBezTo>
                        <a:pt x="46" y="60"/>
                        <a:pt x="46" y="59"/>
                        <a:pt x="46" y="59"/>
                      </a:cubicBezTo>
                      <a:cubicBezTo>
                        <a:pt x="46" y="59"/>
                        <a:pt x="45" y="59"/>
                        <a:pt x="46" y="60"/>
                      </a:cubicBezTo>
                      <a:close/>
                      <a:moveTo>
                        <a:pt x="46" y="60"/>
                      </a:moveTo>
                      <a:cubicBezTo>
                        <a:pt x="46" y="60"/>
                        <a:pt x="45" y="60"/>
                        <a:pt x="46" y="60"/>
                      </a:cubicBezTo>
                      <a:cubicBezTo>
                        <a:pt x="46" y="60"/>
                        <a:pt x="46" y="60"/>
                        <a:pt x="46" y="60"/>
                      </a:cubicBezTo>
                      <a:cubicBezTo>
                        <a:pt x="46" y="60"/>
                        <a:pt x="46" y="60"/>
                        <a:pt x="46" y="60"/>
                      </a:cubicBezTo>
                      <a:cubicBezTo>
                        <a:pt x="46" y="60"/>
                        <a:pt x="47" y="60"/>
                        <a:pt x="46" y="60"/>
                      </a:cubicBezTo>
                      <a:close/>
                      <a:moveTo>
                        <a:pt x="47" y="60"/>
                      </a:moveTo>
                      <a:cubicBezTo>
                        <a:pt x="47" y="60"/>
                        <a:pt x="47" y="61"/>
                        <a:pt x="47" y="61"/>
                      </a:cubicBezTo>
                      <a:cubicBezTo>
                        <a:pt x="47" y="61"/>
                        <a:pt x="47" y="60"/>
                        <a:pt x="47" y="61"/>
                      </a:cubicBezTo>
                      <a:cubicBezTo>
                        <a:pt x="47" y="61"/>
                        <a:pt x="47" y="61"/>
                        <a:pt x="47" y="61"/>
                      </a:cubicBezTo>
                      <a:cubicBezTo>
                        <a:pt x="47" y="61"/>
                        <a:pt x="47" y="62"/>
                        <a:pt x="47" y="62"/>
                      </a:cubicBezTo>
                      <a:cubicBezTo>
                        <a:pt x="47" y="62"/>
                        <a:pt x="47" y="62"/>
                        <a:pt x="47" y="62"/>
                      </a:cubicBezTo>
                      <a:cubicBezTo>
                        <a:pt x="47" y="62"/>
                        <a:pt x="47" y="62"/>
                        <a:pt x="47" y="62"/>
                      </a:cubicBezTo>
                      <a:cubicBezTo>
                        <a:pt x="47" y="62"/>
                        <a:pt x="47" y="62"/>
                        <a:pt x="47" y="61"/>
                      </a:cubicBezTo>
                      <a:cubicBezTo>
                        <a:pt x="47" y="61"/>
                        <a:pt x="47" y="61"/>
                        <a:pt x="47" y="61"/>
                      </a:cubicBezTo>
                      <a:cubicBezTo>
                        <a:pt x="48" y="61"/>
                        <a:pt x="47" y="62"/>
                        <a:pt x="48" y="62"/>
                      </a:cubicBezTo>
                      <a:cubicBezTo>
                        <a:pt x="48" y="62"/>
                        <a:pt x="48" y="61"/>
                        <a:pt x="48" y="61"/>
                      </a:cubicBezTo>
                      <a:cubicBezTo>
                        <a:pt x="48" y="62"/>
                        <a:pt x="48" y="62"/>
                        <a:pt x="48" y="62"/>
                      </a:cubicBezTo>
                      <a:cubicBezTo>
                        <a:pt x="48" y="61"/>
                        <a:pt x="49" y="62"/>
                        <a:pt x="48" y="61"/>
                      </a:cubicBezTo>
                      <a:cubicBezTo>
                        <a:pt x="48" y="61"/>
                        <a:pt x="48" y="61"/>
                        <a:pt x="48" y="61"/>
                      </a:cubicBezTo>
                      <a:cubicBezTo>
                        <a:pt x="48" y="61"/>
                        <a:pt x="48" y="61"/>
                        <a:pt x="48" y="61"/>
                      </a:cubicBezTo>
                      <a:cubicBezTo>
                        <a:pt x="48" y="61"/>
                        <a:pt x="48" y="61"/>
                        <a:pt x="47" y="61"/>
                      </a:cubicBezTo>
                      <a:cubicBezTo>
                        <a:pt x="48" y="61"/>
                        <a:pt x="48" y="60"/>
                        <a:pt x="48" y="60"/>
                      </a:cubicBezTo>
                      <a:cubicBezTo>
                        <a:pt x="48" y="60"/>
                        <a:pt x="47" y="61"/>
                        <a:pt x="47" y="60"/>
                      </a:cubicBezTo>
                      <a:cubicBezTo>
                        <a:pt x="47" y="60"/>
                        <a:pt x="47" y="60"/>
                        <a:pt x="47" y="60"/>
                      </a:cubicBezTo>
                      <a:cubicBezTo>
                        <a:pt x="47" y="60"/>
                        <a:pt x="47" y="60"/>
                        <a:pt x="47" y="60"/>
                      </a:cubicBezTo>
                      <a:cubicBezTo>
                        <a:pt x="47" y="60"/>
                        <a:pt x="47" y="59"/>
                        <a:pt x="47" y="60"/>
                      </a:cubicBezTo>
                      <a:cubicBezTo>
                        <a:pt x="47" y="60"/>
                        <a:pt x="47" y="60"/>
                        <a:pt x="47" y="60"/>
                      </a:cubicBezTo>
                      <a:cubicBezTo>
                        <a:pt x="47" y="59"/>
                        <a:pt x="47" y="59"/>
                        <a:pt x="47" y="59"/>
                      </a:cubicBezTo>
                      <a:cubicBezTo>
                        <a:pt x="47" y="60"/>
                        <a:pt x="47" y="60"/>
                        <a:pt x="47" y="60"/>
                      </a:cubicBezTo>
                      <a:cubicBezTo>
                        <a:pt x="48" y="60"/>
                        <a:pt x="47" y="59"/>
                        <a:pt x="48" y="59"/>
                      </a:cubicBezTo>
                      <a:cubicBezTo>
                        <a:pt x="48" y="59"/>
                        <a:pt x="47" y="59"/>
                        <a:pt x="48" y="59"/>
                      </a:cubicBezTo>
                      <a:cubicBezTo>
                        <a:pt x="48" y="59"/>
                        <a:pt x="48" y="59"/>
                        <a:pt x="48" y="58"/>
                      </a:cubicBezTo>
                      <a:cubicBezTo>
                        <a:pt x="47" y="58"/>
                        <a:pt x="47" y="59"/>
                        <a:pt x="47" y="59"/>
                      </a:cubicBezTo>
                      <a:cubicBezTo>
                        <a:pt x="47" y="60"/>
                        <a:pt x="47" y="60"/>
                        <a:pt x="46" y="60"/>
                      </a:cubicBezTo>
                      <a:cubicBezTo>
                        <a:pt x="47" y="60"/>
                        <a:pt x="46" y="61"/>
                        <a:pt x="46" y="61"/>
                      </a:cubicBezTo>
                      <a:cubicBezTo>
                        <a:pt x="46" y="61"/>
                        <a:pt x="46" y="61"/>
                        <a:pt x="46" y="61"/>
                      </a:cubicBezTo>
                      <a:cubicBezTo>
                        <a:pt x="46" y="61"/>
                        <a:pt x="46" y="61"/>
                        <a:pt x="46" y="61"/>
                      </a:cubicBezTo>
                      <a:cubicBezTo>
                        <a:pt x="46" y="61"/>
                        <a:pt x="46" y="61"/>
                        <a:pt x="46" y="61"/>
                      </a:cubicBezTo>
                      <a:cubicBezTo>
                        <a:pt x="46" y="61"/>
                        <a:pt x="46" y="61"/>
                        <a:pt x="46" y="61"/>
                      </a:cubicBezTo>
                      <a:cubicBezTo>
                        <a:pt x="46" y="61"/>
                        <a:pt x="45" y="61"/>
                        <a:pt x="46" y="61"/>
                      </a:cubicBezTo>
                      <a:cubicBezTo>
                        <a:pt x="46" y="61"/>
                        <a:pt x="47" y="61"/>
                        <a:pt x="47" y="60"/>
                      </a:cubicBezTo>
                      <a:close/>
                      <a:moveTo>
                        <a:pt x="46" y="64"/>
                      </a:moveTo>
                      <a:cubicBezTo>
                        <a:pt x="46" y="65"/>
                        <a:pt x="46" y="65"/>
                        <a:pt x="46" y="65"/>
                      </a:cubicBezTo>
                      <a:cubicBezTo>
                        <a:pt x="46" y="65"/>
                        <a:pt x="46" y="65"/>
                        <a:pt x="46" y="65"/>
                      </a:cubicBezTo>
                      <a:cubicBezTo>
                        <a:pt x="46" y="65"/>
                        <a:pt x="46" y="65"/>
                        <a:pt x="46" y="64"/>
                      </a:cubicBezTo>
                      <a:cubicBezTo>
                        <a:pt x="46" y="65"/>
                        <a:pt x="46" y="64"/>
                        <a:pt x="46" y="64"/>
                      </a:cubicBezTo>
                      <a:cubicBezTo>
                        <a:pt x="46" y="65"/>
                        <a:pt x="46" y="64"/>
                        <a:pt x="46" y="64"/>
                      </a:cubicBezTo>
                      <a:close/>
                      <a:moveTo>
                        <a:pt x="47" y="63"/>
                      </a:moveTo>
                      <a:cubicBezTo>
                        <a:pt x="47" y="63"/>
                        <a:pt x="47" y="63"/>
                        <a:pt x="47" y="63"/>
                      </a:cubicBezTo>
                      <a:cubicBezTo>
                        <a:pt x="47" y="63"/>
                        <a:pt x="47" y="63"/>
                        <a:pt x="47" y="63"/>
                      </a:cubicBezTo>
                      <a:cubicBezTo>
                        <a:pt x="47" y="62"/>
                        <a:pt x="47" y="62"/>
                        <a:pt x="47" y="62"/>
                      </a:cubicBezTo>
                      <a:cubicBezTo>
                        <a:pt x="47" y="63"/>
                        <a:pt x="47" y="63"/>
                        <a:pt x="47" y="63"/>
                      </a:cubicBezTo>
                      <a:cubicBezTo>
                        <a:pt x="47" y="63"/>
                        <a:pt x="47" y="63"/>
                        <a:pt x="47" y="63"/>
                      </a:cubicBezTo>
                      <a:cubicBezTo>
                        <a:pt x="47" y="63"/>
                        <a:pt x="46" y="63"/>
                        <a:pt x="47" y="63"/>
                      </a:cubicBezTo>
                      <a:cubicBezTo>
                        <a:pt x="47" y="63"/>
                        <a:pt x="47" y="63"/>
                        <a:pt x="47" y="63"/>
                      </a:cubicBezTo>
                      <a:cubicBezTo>
                        <a:pt x="47" y="63"/>
                        <a:pt x="46" y="63"/>
                        <a:pt x="47" y="63"/>
                      </a:cubicBezTo>
                      <a:close/>
                      <a:moveTo>
                        <a:pt x="46" y="62"/>
                      </a:moveTo>
                      <a:cubicBezTo>
                        <a:pt x="46" y="62"/>
                        <a:pt x="46" y="62"/>
                        <a:pt x="46" y="63"/>
                      </a:cubicBezTo>
                      <a:cubicBezTo>
                        <a:pt x="46" y="62"/>
                        <a:pt x="46" y="63"/>
                        <a:pt x="46" y="63"/>
                      </a:cubicBezTo>
                      <a:cubicBezTo>
                        <a:pt x="46" y="63"/>
                        <a:pt x="47" y="62"/>
                        <a:pt x="46" y="62"/>
                      </a:cubicBezTo>
                      <a:close/>
                      <a:moveTo>
                        <a:pt x="45" y="63"/>
                      </a:moveTo>
                      <a:cubicBezTo>
                        <a:pt x="46" y="64"/>
                        <a:pt x="45" y="64"/>
                        <a:pt x="45" y="64"/>
                      </a:cubicBezTo>
                      <a:cubicBezTo>
                        <a:pt x="45" y="64"/>
                        <a:pt x="45" y="65"/>
                        <a:pt x="46" y="65"/>
                      </a:cubicBezTo>
                      <a:cubicBezTo>
                        <a:pt x="46" y="65"/>
                        <a:pt x="45" y="64"/>
                        <a:pt x="45" y="64"/>
                      </a:cubicBezTo>
                      <a:cubicBezTo>
                        <a:pt x="46" y="64"/>
                        <a:pt x="45" y="64"/>
                        <a:pt x="45" y="64"/>
                      </a:cubicBezTo>
                      <a:cubicBezTo>
                        <a:pt x="46" y="64"/>
                        <a:pt x="46" y="64"/>
                        <a:pt x="46" y="64"/>
                      </a:cubicBezTo>
                      <a:cubicBezTo>
                        <a:pt x="46" y="64"/>
                        <a:pt x="46" y="64"/>
                        <a:pt x="46" y="64"/>
                      </a:cubicBezTo>
                      <a:cubicBezTo>
                        <a:pt x="46" y="64"/>
                        <a:pt x="46" y="63"/>
                        <a:pt x="46" y="64"/>
                      </a:cubicBezTo>
                      <a:cubicBezTo>
                        <a:pt x="46" y="64"/>
                        <a:pt x="47" y="64"/>
                        <a:pt x="46" y="64"/>
                      </a:cubicBezTo>
                      <a:cubicBezTo>
                        <a:pt x="46" y="64"/>
                        <a:pt x="46" y="63"/>
                        <a:pt x="46" y="63"/>
                      </a:cubicBezTo>
                      <a:cubicBezTo>
                        <a:pt x="46" y="63"/>
                        <a:pt x="46" y="63"/>
                        <a:pt x="46" y="63"/>
                      </a:cubicBezTo>
                      <a:cubicBezTo>
                        <a:pt x="46" y="63"/>
                        <a:pt x="46" y="63"/>
                        <a:pt x="45" y="63"/>
                      </a:cubicBezTo>
                      <a:close/>
                      <a:moveTo>
                        <a:pt x="45" y="65"/>
                      </a:moveTo>
                      <a:cubicBezTo>
                        <a:pt x="45" y="65"/>
                        <a:pt x="45" y="65"/>
                        <a:pt x="45" y="65"/>
                      </a:cubicBezTo>
                      <a:cubicBezTo>
                        <a:pt x="45" y="65"/>
                        <a:pt x="45" y="65"/>
                        <a:pt x="45" y="65"/>
                      </a:cubicBezTo>
                      <a:close/>
                      <a:moveTo>
                        <a:pt x="43" y="67"/>
                      </a:moveTo>
                      <a:cubicBezTo>
                        <a:pt x="43" y="67"/>
                        <a:pt x="43" y="67"/>
                        <a:pt x="43" y="68"/>
                      </a:cubicBezTo>
                      <a:cubicBezTo>
                        <a:pt x="43" y="68"/>
                        <a:pt x="43" y="68"/>
                        <a:pt x="43" y="68"/>
                      </a:cubicBezTo>
                      <a:cubicBezTo>
                        <a:pt x="43" y="68"/>
                        <a:pt x="43" y="68"/>
                        <a:pt x="43" y="68"/>
                      </a:cubicBezTo>
                      <a:cubicBezTo>
                        <a:pt x="43" y="67"/>
                        <a:pt x="43" y="67"/>
                        <a:pt x="43" y="67"/>
                      </a:cubicBezTo>
                      <a:cubicBezTo>
                        <a:pt x="43" y="67"/>
                        <a:pt x="43" y="67"/>
                        <a:pt x="43" y="67"/>
                      </a:cubicBezTo>
                      <a:close/>
                      <a:moveTo>
                        <a:pt x="43" y="68"/>
                      </a:moveTo>
                      <a:cubicBezTo>
                        <a:pt x="43" y="68"/>
                        <a:pt x="43" y="68"/>
                        <a:pt x="43" y="68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ubicBezTo>
                        <a:pt x="43" y="68"/>
                        <a:pt x="43" y="68"/>
                        <a:pt x="43" y="68"/>
                      </a:cubicBezTo>
                      <a:cubicBezTo>
                        <a:pt x="43" y="68"/>
                        <a:pt x="43" y="68"/>
                        <a:pt x="43" y="68"/>
                      </a:cubicBezTo>
                      <a:close/>
                      <a:moveTo>
                        <a:pt x="42" y="70"/>
                      </a:moveTo>
                      <a:cubicBezTo>
                        <a:pt x="42" y="70"/>
                        <a:pt x="42" y="70"/>
                        <a:pt x="42" y="70"/>
                      </a:cubicBezTo>
                      <a:cubicBezTo>
                        <a:pt x="43" y="70"/>
                        <a:pt x="43" y="70"/>
                        <a:pt x="42" y="70"/>
                      </a:cubicBezTo>
                      <a:cubicBezTo>
                        <a:pt x="42" y="70"/>
                        <a:pt x="42" y="70"/>
                        <a:pt x="42" y="70"/>
                      </a:cubicBezTo>
                      <a:cubicBezTo>
                        <a:pt x="42" y="69"/>
                        <a:pt x="42" y="70"/>
                        <a:pt x="42" y="70"/>
                      </a:cubicBezTo>
                      <a:close/>
                      <a:moveTo>
                        <a:pt x="44" y="68"/>
                      </a:moveTo>
                      <a:cubicBezTo>
                        <a:pt x="44" y="68"/>
                        <a:pt x="44" y="68"/>
                        <a:pt x="44" y="68"/>
                      </a:cubicBezTo>
                      <a:cubicBezTo>
                        <a:pt x="43" y="68"/>
                        <a:pt x="43" y="68"/>
                        <a:pt x="44" y="68"/>
                      </a:cubicBezTo>
                      <a:close/>
                      <a:moveTo>
                        <a:pt x="42" y="71"/>
                      </a:moveTo>
                      <a:cubicBezTo>
                        <a:pt x="42" y="70"/>
                        <a:pt x="42" y="70"/>
                        <a:pt x="42" y="70"/>
                      </a:cubicBezTo>
                      <a:cubicBezTo>
                        <a:pt x="42" y="70"/>
                        <a:pt x="42" y="70"/>
                        <a:pt x="42" y="70"/>
                      </a:cubicBezTo>
                      <a:cubicBezTo>
                        <a:pt x="42" y="70"/>
                        <a:pt x="42" y="70"/>
                        <a:pt x="42" y="70"/>
                      </a:cubicBezTo>
                      <a:cubicBezTo>
                        <a:pt x="42" y="70"/>
                        <a:pt x="42" y="70"/>
                        <a:pt x="42" y="71"/>
                      </a:cubicBezTo>
                      <a:close/>
                      <a:moveTo>
                        <a:pt x="42" y="70"/>
                      </a:moveTo>
                      <a:cubicBezTo>
                        <a:pt x="42" y="71"/>
                        <a:pt x="42" y="70"/>
                        <a:pt x="42" y="70"/>
                      </a:cubicBezTo>
                      <a:cubicBezTo>
                        <a:pt x="41" y="71"/>
                        <a:pt x="41" y="71"/>
                        <a:pt x="41" y="71"/>
                      </a:cubicBezTo>
                      <a:cubicBezTo>
                        <a:pt x="42" y="71"/>
                        <a:pt x="42" y="71"/>
                        <a:pt x="42" y="71"/>
                      </a:cubicBezTo>
                      <a:cubicBezTo>
                        <a:pt x="42" y="71"/>
                        <a:pt x="42" y="71"/>
                        <a:pt x="42" y="71"/>
                      </a:cubicBezTo>
                      <a:cubicBezTo>
                        <a:pt x="42" y="71"/>
                        <a:pt x="42" y="71"/>
                        <a:pt x="42" y="71"/>
                      </a:cubicBezTo>
                      <a:cubicBezTo>
                        <a:pt x="42" y="71"/>
                        <a:pt x="42" y="71"/>
                        <a:pt x="42" y="70"/>
                      </a:cubicBezTo>
                      <a:close/>
                      <a:moveTo>
                        <a:pt x="43" y="70"/>
                      </a:moveTo>
                      <a:cubicBezTo>
                        <a:pt x="43" y="70"/>
                        <a:pt x="43" y="70"/>
                        <a:pt x="43" y="70"/>
                      </a:cubicBezTo>
                      <a:cubicBezTo>
                        <a:pt x="43" y="70"/>
                        <a:pt x="43" y="70"/>
                        <a:pt x="43" y="70"/>
                      </a:cubicBezTo>
                      <a:close/>
                      <a:moveTo>
                        <a:pt x="44" y="67"/>
                      </a:moveTo>
                      <a:cubicBezTo>
                        <a:pt x="44" y="67"/>
                        <a:pt x="44" y="67"/>
                        <a:pt x="44" y="68"/>
                      </a:cubicBezTo>
                      <a:cubicBezTo>
                        <a:pt x="44" y="68"/>
                        <a:pt x="44" y="67"/>
                        <a:pt x="44" y="67"/>
                      </a:cubicBezTo>
                      <a:close/>
                      <a:moveTo>
                        <a:pt x="46" y="65"/>
                      </a:moveTo>
                      <a:cubicBezTo>
                        <a:pt x="46" y="65"/>
                        <a:pt x="46" y="65"/>
                        <a:pt x="46" y="65"/>
                      </a:cubicBezTo>
                      <a:cubicBezTo>
                        <a:pt x="46" y="65"/>
                        <a:pt x="46" y="65"/>
                        <a:pt x="46" y="65"/>
                      </a:cubicBezTo>
                      <a:cubicBezTo>
                        <a:pt x="46" y="65"/>
                        <a:pt x="46" y="65"/>
                        <a:pt x="46" y="65"/>
                      </a:cubicBezTo>
                      <a:cubicBezTo>
                        <a:pt x="46" y="65"/>
                        <a:pt x="46" y="65"/>
                        <a:pt x="46" y="65"/>
                      </a:cubicBezTo>
                      <a:cubicBezTo>
                        <a:pt x="45" y="65"/>
                        <a:pt x="45" y="65"/>
                        <a:pt x="45" y="66"/>
                      </a:cubicBezTo>
                      <a:cubicBezTo>
                        <a:pt x="45" y="66"/>
                        <a:pt x="46" y="66"/>
                        <a:pt x="46" y="66"/>
                      </a:cubicBezTo>
                      <a:cubicBezTo>
                        <a:pt x="45" y="66"/>
                        <a:pt x="45" y="67"/>
                        <a:pt x="45" y="66"/>
                      </a:cubicBezTo>
                      <a:cubicBezTo>
                        <a:pt x="45" y="66"/>
                        <a:pt x="45" y="66"/>
                        <a:pt x="45" y="66"/>
                      </a:cubicBezTo>
                      <a:cubicBezTo>
                        <a:pt x="45" y="66"/>
                        <a:pt x="45" y="66"/>
                        <a:pt x="45" y="66"/>
                      </a:cubicBezTo>
                      <a:cubicBezTo>
                        <a:pt x="45" y="66"/>
                        <a:pt x="45" y="66"/>
                        <a:pt x="44" y="66"/>
                      </a:cubicBezTo>
                      <a:cubicBezTo>
                        <a:pt x="44" y="66"/>
                        <a:pt x="44" y="66"/>
                        <a:pt x="44" y="66"/>
                      </a:cubicBezTo>
                      <a:cubicBezTo>
                        <a:pt x="44" y="66"/>
                        <a:pt x="45" y="66"/>
                        <a:pt x="45" y="66"/>
                      </a:cubicBezTo>
                      <a:cubicBezTo>
                        <a:pt x="45" y="65"/>
                        <a:pt x="44" y="66"/>
                        <a:pt x="44" y="65"/>
                      </a:cubicBezTo>
                      <a:cubicBezTo>
                        <a:pt x="44" y="66"/>
                        <a:pt x="44" y="66"/>
                        <a:pt x="44" y="66"/>
                      </a:cubicBezTo>
                      <a:cubicBezTo>
                        <a:pt x="44" y="66"/>
                        <a:pt x="44" y="66"/>
                        <a:pt x="44" y="66"/>
                      </a:cubicBezTo>
                      <a:cubicBezTo>
                        <a:pt x="44" y="66"/>
                        <a:pt x="44" y="66"/>
                        <a:pt x="44" y="66"/>
                      </a:cubicBezTo>
                      <a:cubicBezTo>
                        <a:pt x="44" y="66"/>
                        <a:pt x="44" y="66"/>
                        <a:pt x="44" y="67"/>
                      </a:cubicBezTo>
                      <a:cubicBezTo>
                        <a:pt x="44" y="67"/>
                        <a:pt x="44" y="66"/>
                        <a:pt x="44" y="66"/>
                      </a:cubicBezTo>
                      <a:cubicBezTo>
                        <a:pt x="44" y="67"/>
                        <a:pt x="45" y="67"/>
                        <a:pt x="44" y="66"/>
                      </a:cubicBezTo>
                      <a:cubicBezTo>
                        <a:pt x="44" y="66"/>
                        <a:pt x="45" y="66"/>
                        <a:pt x="45" y="66"/>
                      </a:cubicBezTo>
                      <a:cubicBezTo>
                        <a:pt x="45" y="66"/>
                        <a:pt x="45" y="67"/>
                        <a:pt x="45" y="67"/>
                      </a:cubicBezTo>
                      <a:cubicBezTo>
                        <a:pt x="45" y="67"/>
                        <a:pt x="45" y="67"/>
                        <a:pt x="45" y="68"/>
                      </a:cubicBezTo>
                      <a:cubicBezTo>
                        <a:pt x="45" y="67"/>
                        <a:pt x="45" y="68"/>
                        <a:pt x="45" y="68"/>
                      </a:cubicBezTo>
                      <a:cubicBezTo>
                        <a:pt x="45" y="68"/>
                        <a:pt x="45" y="68"/>
                        <a:pt x="45" y="68"/>
                      </a:cubicBezTo>
                      <a:cubicBezTo>
                        <a:pt x="45" y="67"/>
                        <a:pt x="46" y="67"/>
                        <a:pt x="46" y="67"/>
                      </a:cubicBezTo>
                      <a:cubicBezTo>
                        <a:pt x="45" y="66"/>
                        <a:pt x="47" y="66"/>
                        <a:pt x="46" y="65"/>
                      </a:cubicBezTo>
                      <a:close/>
                      <a:moveTo>
                        <a:pt x="47" y="65"/>
                      </a:moveTo>
                      <a:cubicBezTo>
                        <a:pt x="47" y="65"/>
                        <a:pt x="47" y="65"/>
                        <a:pt x="47" y="64"/>
                      </a:cubicBezTo>
                      <a:cubicBezTo>
                        <a:pt x="47" y="65"/>
                        <a:pt x="46" y="65"/>
                        <a:pt x="47" y="65"/>
                      </a:cubicBezTo>
                      <a:cubicBezTo>
                        <a:pt x="47" y="65"/>
                        <a:pt x="47" y="65"/>
                        <a:pt x="47" y="65"/>
                      </a:cubicBezTo>
                      <a:cubicBezTo>
                        <a:pt x="47" y="65"/>
                        <a:pt x="47" y="65"/>
                        <a:pt x="47" y="65"/>
                      </a:cubicBezTo>
                      <a:close/>
                      <a:moveTo>
                        <a:pt x="48" y="64"/>
                      </a:moveTo>
                      <a:cubicBezTo>
                        <a:pt x="48" y="64"/>
                        <a:pt x="47" y="64"/>
                        <a:pt x="47" y="64"/>
                      </a:cubicBezTo>
                      <a:cubicBezTo>
                        <a:pt x="47" y="64"/>
                        <a:pt x="47" y="64"/>
                        <a:pt x="48" y="64"/>
                      </a:cubicBezTo>
                      <a:cubicBezTo>
                        <a:pt x="48" y="64"/>
                        <a:pt x="48" y="64"/>
                        <a:pt x="48" y="64"/>
                      </a:cubicBezTo>
                      <a:close/>
                      <a:moveTo>
                        <a:pt x="49" y="62"/>
                      </a:moveTo>
                      <a:cubicBezTo>
                        <a:pt x="49" y="62"/>
                        <a:pt x="49" y="62"/>
                        <a:pt x="49" y="62"/>
                      </a:cubicBezTo>
                      <a:cubicBezTo>
                        <a:pt x="49" y="62"/>
                        <a:pt x="49" y="62"/>
                        <a:pt x="49" y="62"/>
                      </a:cubicBezTo>
                      <a:close/>
                      <a:moveTo>
                        <a:pt x="49" y="63"/>
                      </a:move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63"/>
                        <a:pt x="49" y="63"/>
                        <a:pt x="49" y="64"/>
                      </a:cubicBezTo>
                      <a:cubicBezTo>
                        <a:pt x="50" y="63"/>
                        <a:pt x="50" y="63"/>
                        <a:pt x="50" y="63"/>
                      </a:cubicBezTo>
                      <a:cubicBezTo>
                        <a:pt x="50" y="63"/>
                        <a:pt x="50" y="62"/>
                        <a:pt x="49" y="62"/>
                      </a:cubicBezTo>
                      <a:cubicBezTo>
                        <a:pt x="50" y="62"/>
                        <a:pt x="49" y="63"/>
                        <a:pt x="49" y="63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lose/>
                      <a:moveTo>
                        <a:pt x="48" y="66"/>
                      </a:moveTo>
                      <a:cubicBezTo>
                        <a:pt x="47" y="66"/>
                        <a:pt x="48" y="65"/>
                        <a:pt x="48" y="65"/>
                      </a:cubicBezTo>
                      <a:cubicBezTo>
                        <a:pt x="48" y="66"/>
                        <a:pt x="47" y="65"/>
                        <a:pt x="48" y="66"/>
                      </a:cubicBezTo>
                      <a:cubicBezTo>
                        <a:pt x="48" y="66"/>
                        <a:pt x="48" y="66"/>
                        <a:pt x="48" y="66"/>
                      </a:cubicBezTo>
                      <a:cubicBezTo>
                        <a:pt x="48" y="66"/>
                        <a:pt x="48" y="66"/>
                        <a:pt x="48" y="66"/>
                      </a:cubicBezTo>
                      <a:close/>
                      <a:moveTo>
                        <a:pt x="49" y="64"/>
                      </a:moveTo>
                      <a:cubicBezTo>
                        <a:pt x="49" y="64"/>
                        <a:pt x="49" y="64"/>
                        <a:pt x="49" y="63"/>
                      </a:cubicBezTo>
                      <a:cubicBezTo>
                        <a:pt x="49" y="64"/>
                        <a:pt x="49" y="64"/>
                        <a:pt x="49" y="64"/>
                      </a:cubicBezTo>
                      <a:cubicBezTo>
                        <a:pt x="49" y="64"/>
                        <a:pt x="49" y="64"/>
                        <a:pt x="49" y="64"/>
                      </a:cubicBezTo>
                      <a:cubicBezTo>
                        <a:pt x="49" y="64"/>
                        <a:pt x="49" y="64"/>
                        <a:pt x="49" y="64"/>
                      </a:cubicBezTo>
                      <a:close/>
                      <a:moveTo>
                        <a:pt x="49" y="65"/>
                      </a:moveTo>
                      <a:cubicBezTo>
                        <a:pt x="49" y="65"/>
                        <a:pt x="49" y="65"/>
                        <a:pt x="49" y="65"/>
                      </a:cubicBezTo>
                      <a:cubicBezTo>
                        <a:pt x="49" y="65"/>
                        <a:pt x="49" y="65"/>
                        <a:pt x="49" y="65"/>
                      </a:cubicBezTo>
                      <a:close/>
                      <a:moveTo>
                        <a:pt x="49" y="64"/>
                      </a:moveTo>
                      <a:cubicBezTo>
                        <a:pt x="49" y="64"/>
                        <a:pt x="50" y="64"/>
                        <a:pt x="50" y="64"/>
                      </a:cubicBezTo>
                      <a:cubicBezTo>
                        <a:pt x="50" y="64"/>
                        <a:pt x="50" y="64"/>
                        <a:pt x="50" y="64"/>
                      </a:cubicBezTo>
                      <a:cubicBezTo>
                        <a:pt x="50" y="64"/>
                        <a:pt x="49" y="64"/>
                        <a:pt x="49" y="64"/>
                      </a:cubicBezTo>
                      <a:close/>
                      <a:moveTo>
                        <a:pt x="51" y="61"/>
                      </a:moveTo>
                      <a:cubicBezTo>
                        <a:pt x="51" y="61"/>
                        <a:pt x="51" y="61"/>
                        <a:pt x="51" y="61"/>
                      </a:cubicBezTo>
                      <a:cubicBezTo>
                        <a:pt x="51" y="61"/>
                        <a:pt x="51" y="62"/>
                        <a:pt x="51" y="61"/>
                      </a:cubicBezTo>
                      <a:close/>
                      <a:moveTo>
                        <a:pt x="52" y="60"/>
                      </a:moveTo>
                      <a:cubicBezTo>
                        <a:pt x="52" y="60"/>
                        <a:pt x="52" y="60"/>
                        <a:pt x="53" y="60"/>
                      </a:cubicBezTo>
                      <a:cubicBezTo>
                        <a:pt x="52" y="60"/>
                        <a:pt x="52" y="60"/>
                        <a:pt x="52" y="60"/>
                      </a:cubicBezTo>
                      <a:cubicBezTo>
                        <a:pt x="52" y="60"/>
                        <a:pt x="52" y="60"/>
                        <a:pt x="52" y="60"/>
                      </a:cubicBezTo>
                      <a:cubicBezTo>
                        <a:pt x="52" y="60"/>
                        <a:pt x="52" y="60"/>
                        <a:pt x="52" y="60"/>
                      </a:cubicBezTo>
                      <a:cubicBezTo>
                        <a:pt x="52" y="60"/>
                        <a:pt x="52" y="60"/>
                        <a:pt x="52" y="60"/>
                      </a:cubicBezTo>
                      <a:cubicBezTo>
                        <a:pt x="53" y="60"/>
                        <a:pt x="52" y="60"/>
                        <a:pt x="52" y="60"/>
                      </a:cubicBezTo>
                      <a:close/>
                      <a:moveTo>
                        <a:pt x="53" y="60"/>
                      </a:moveTo>
                      <a:cubicBezTo>
                        <a:pt x="53" y="60"/>
                        <a:pt x="53" y="60"/>
                        <a:pt x="53" y="60"/>
                      </a:cubicBezTo>
                      <a:cubicBezTo>
                        <a:pt x="52" y="60"/>
                        <a:pt x="52" y="60"/>
                        <a:pt x="53" y="60"/>
                      </a:cubicBezTo>
                      <a:cubicBezTo>
                        <a:pt x="52" y="60"/>
                        <a:pt x="53" y="60"/>
                        <a:pt x="53" y="60"/>
                      </a:cubicBezTo>
                      <a:cubicBezTo>
                        <a:pt x="53" y="60"/>
                        <a:pt x="53" y="60"/>
                        <a:pt x="53" y="60"/>
                      </a:cubicBezTo>
                      <a:close/>
                      <a:moveTo>
                        <a:pt x="53" y="60"/>
                      </a:moveTo>
                      <a:cubicBezTo>
                        <a:pt x="53" y="59"/>
                        <a:pt x="53" y="59"/>
                        <a:pt x="53" y="59"/>
                      </a:cubicBezTo>
                      <a:cubicBezTo>
                        <a:pt x="53" y="59"/>
                        <a:pt x="53" y="59"/>
                        <a:pt x="53" y="60"/>
                      </a:cubicBezTo>
                      <a:cubicBezTo>
                        <a:pt x="53" y="59"/>
                        <a:pt x="53" y="59"/>
                        <a:pt x="53" y="60"/>
                      </a:cubicBezTo>
                      <a:close/>
                      <a:moveTo>
                        <a:pt x="53" y="61"/>
                      </a:moveTo>
                      <a:cubicBezTo>
                        <a:pt x="53" y="61"/>
                        <a:pt x="52" y="61"/>
                        <a:pt x="53" y="61"/>
                      </a:cubicBezTo>
                      <a:cubicBezTo>
                        <a:pt x="53" y="61"/>
                        <a:pt x="53" y="61"/>
                        <a:pt x="53" y="61"/>
                      </a:cubicBezTo>
                      <a:close/>
                      <a:moveTo>
                        <a:pt x="55" y="57"/>
                      </a:moveTo>
                      <a:cubicBezTo>
                        <a:pt x="55" y="57"/>
                        <a:pt x="55" y="57"/>
                        <a:pt x="55" y="57"/>
                      </a:cubicBezTo>
                      <a:cubicBezTo>
                        <a:pt x="54" y="57"/>
                        <a:pt x="55" y="57"/>
                        <a:pt x="54" y="57"/>
                      </a:cubicBezTo>
                      <a:cubicBezTo>
                        <a:pt x="54" y="57"/>
                        <a:pt x="54" y="57"/>
                        <a:pt x="54" y="56"/>
                      </a:cubicBezTo>
                      <a:cubicBezTo>
                        <a:pt x="54" y="56"/>
                        <a:pt x="54" y="57"/>
                        <a:pt x="54" y="56"/>
                      </a:cubicBezTo>
                      <a:cubicBezTo>
                        <a:pt x="54" y="57"/>
                        <a:pt x="54" y="57"/>
                        <a:pt x="54" y="57"/>
                      </a:cubicBezTo>
                      <a:cubicBezTo>
                        <a:pt x="54" y="57"/>
                        <a:pt x="54" y="57"/>
                        <a:pt x="54" y="57"/>
                      </a:cubicBezTo>
                      <a:cubicBezTo>
                        <a:pt x="54" y="57"/>
                        <a:pt x="54" y="57"/>
                        <a:pt x="54" y="57"/>
                      </a:cubicBezTo>
                      <a:cubicBezTo>
                        <a:pt x="54" y="57"/>
                        <a:pt x="54" y="57"/>
                        <a:pt x="54" y="57"/>
                      </a:cubicBezTo>
                      <a:cubicBezTo>
                        <a:pt x="54" y="57"/>
                        <a:pt x="54" y="58"/>
                        <a:pt x="53" y="58"/>
                      </a:cubicBezTo>
                      <a:cubicBezTo>
                        <a:pt x="54" y="58"/>
                        <a:pt x="54" y="58"/>
                        <a:pt x="54" y="58"/>
                      </a:cubicBezTo>
                      <a:cubicBezTo>
                        <a:pt x="54" y="58"/>
                        <a:pt x="54" y="58"/>
                        <a:pt x="54" y="58"/>
                      </a:cubicBezTo>
                      <a:cubicBezTo>
                        <a:pt x="54" y="58"/>
                        <a:pt x="54" y="58"/>
                        <a:pt x="54" y="57"/>
                      </a:cubicBezTo>
                      <a:cubicBezTo>
                        <a:pt x="54" y="57"/>
                        <a:pt x="55" y="57"/>
                        <a:pt x="55" y="58"/>
                      </a:cubicBezTo>
                      <a:cubicBezTo>
                        <a:pt x="55" y="57"/>
                        <a:pt x="55" y="58"/>
                        <a:pt x="55" y="57"/>
                      </a:cubicBezTo>
                      <a:cubicBezTo>
                        <a:pt x="55" y="57"/>
                        <a:pt x="55" y="57"/>
                        <a:pt x="55" y="57"/>
                      </a:cubicBezTo>
                      <a:close/>
                      <a:moveTo>
                        <a:pt x="57" y="55"/>
                      </a:moveTo>
                      <a:cubicBezTo>
                        <a:pt x="57" y="55"/>
                        <a:pt x="57" y="55"/>
                        <a:pt x="57" y="55"/>
                      </a:cubicBezTo>
                      <a:cubicBezTo>
                        <a:pt x="58" y="55"/>
                        <a:pt x="58" y="55"/>
                        <a:pt x="58" y="55"/>
                      </a:cubicBezTo>
                      <a:cubicBezTo>
                        <a:pt x="58" y="55"/>
                        <a:pt x="57" y="55"/>
                        <a:pt x="57" y="55"/>
                      </a:cubicBezTo>
                      <a:cubicBezTo>
                        <a:pt x="57" y="55"/>
                        <a:pt x="57" y="55"/>
                        <a:pt x="57" y="55"/>
                      </a:cubicBezTo>
                      <a:close/>
                      <a:moveTo>
                        <a:pt x="51" y="67"/>
                      </a:moveTo>
                      <a:cubicBezTo>
                        <a:pt x="51" y="67"/>
                        <a:pt x="51" y="67"/>
                        <a:pt x="51" y="68"/>
                      </a:cubicBezTo>
                      <a:cubicBezTo>
                        <a:pt x="50" y="67"/>
                        <a:pt x="51" y="67"/>
                        <a:pt x="51" y="67"/>
                      </a:cubicBezTo>
                      <a:close/>
                      <a:moveTo>
                        <a:pt x="45" y="81"/>
                      </a:moveTo>
                      <a:cubicBezTo>
                        <a:pt x="45" y="81"/>
                        <a:pt x="46" y="80"/>
                        <a:pt x="46" y="81"/>
                      </a:cubicBezTo>
                      <a:cubicBezTo>
                        <a:pt x="46" y="81"/>
                        <a:pt x="46" y="81"/>
                        <a:pt x="46" y="81"/>
                      </a:cubicBezTo>
                      <a:cubicBezTo>
                        <a:pt x="46" y="81"/>
                        <a:pt x="46" y="82"/>
                        <a:pt x="46" y="82"/>
                      </a:cubicBezTo>
                      <a:cubicBezTo>
                        <a:pt x="45" y="81"/>
                        <a:pt x="45" y="81"/>
                        <a:pt x="45" y="81"/>
                      </a:cubicBezTo>
                      <a:close/>
                      <a:moveTo>
                        <a:pt x="53" y="87"/>
                      </a:moveTo>
                      <a:cubicBezTo>
                        <a:pt x="53" y="87"/>
                        <a:pt x="53" y="87"/>
                        <a:pt x="53" y="87"/>
                      </a:cubicBezTo>
                      <a:cubicBezTo>
                        <a:pt x="53" y="87"/>
                        <a:pt x="53" y="87"/>
                        <a:pt x="53" y="86"/>
                      </a:cubicBezTo>
                      <a:cubicBezTo>
                        <a:pt x="54" y="87"/>
                        <a:pt x="53" y="87"/>
                        <a:pt x="53" y="87"/>
                      </a:cubicBezTo>
                      <a:cubicBezTo>
                        <a:pt x="53" y="87"/>
                        <a:pt x="53" y="87"/>
                        <a:pt x="53" y="87"/>
                      </a:cubicBezTo>
                      <a:close/>
                      <a:moveTo>
                        <a:pt x="43" y="78"/>
                      </a:moveTo>
                      <a:cubicBezTo>
                        <a:pt x="43" y="79"/>
                        <a:pt x="43" y="79"/>
                        <a:pt x="43" y="79"/>
                      </a:cubicBezTo>
                      <a:cubicBezTo>
                        <a:pt x="43" y="79"/>
                        <a:pt x="43" y="79"/>
                        <a:pt x="43" y="79"/>
                      </a:cubicBezTo>
                      <a:cubicBezTo>
                        <a:pt x="43" y="79"/>
                        <a:pt x="43" y="79"/>
                        <a:pt x="43" y="79"/>
                      </a:cubicBezTo>
                      <a:cubicBezTo>
                        <a:pt x="43" y="79"/>
                        <a:pt x="43" y="79"/>
                        <a:pt x="43" y="79"/>
                      </a:cubicBezTo>
                      <a:cubicBezTo>
                        <a:pt x="43" y="79"/>
                        <a:pt x="43" y="79"/>
                        <a:pt x="43" y="79"/>
                      </a:cubicBezTo>
                      <a:cubicBezTo>
                        <a:pt x="43" y="79"/>
                        <a:pt x="43" y="79"/>
                        <a:pt x="43" y="79"/>
                      </a:cubicBezTo>
                      <a:cubicBezTo>
                        <a:pt x="43" y="79"/>
                        <a:pt x="43" y="79"/>
                        <a:pt x="43" y="78"/>
                      </a:cubicBezTo>
                      <a:close/>
                      <a:moveTo>
                        <a:pt x="45" y="80"/>
                      </a:moveTo>
                      <a:cubicBezTo>
                        <a:pt x="45" y="80"/>
                        <a:pt x="45" y="80"/>
                        <a:pt x="45" y="81"/>
                      </a:cubicBezTo>
                      <a:cubicBezTo>
                        <a:pt x="45" y="80"/>
                        <a:pt x="44" y="80"/>
                        <a:pt x="44" y="80"/>
                      </a:cubicBezTo>
                      <a:cubicBezTo>
                        <a:pt x="44" y="80"/>
                        <a:pt x="44" y="79"/>
                        <a:pt x="44" y="79"/>
                      </a:cubicBezTo>
                      <a:cubicBezTo>
                        <a:pt x="44" y="79"/>
                        <a:pt x="44" y="79"/>
                        <a:pt x="44" y="79"/>
                      </a:cubicBezTo>
                      <a:cubicBezTo>
                        <a:pt x="44" y="79"/>
                        <a:pt x="44" y="79"/>
                        <a:pt x="44" y="79"/>
                      </a:cubicBezTo>
                      <a:cubicBezTo>
                        <a:pt x="44" y="79"/>
                        <a:pt x="44" y="79"/>
                        <a:pt x="44" y="80"/>
                      </a:cubicBezTo>
                      <a:cubicBezTo>
                        <a:pt x="44" y="80"/>
                        <a:pt x="44" y="79"/>
                        <a:pt x="45" y="80"/>
                      </a:cubicBezTo>
                      <a:cubicBezTo>
                        <a:pt x="44" y="79"/>
                        <a:pt x="44" y="79"/>
                        <a:pt x="45" y="79"/>
                      </a:cubicBezTo>
                      <a:cubicBezTo>
                        <a:pt x="45" y="79"/>
                        <a:pt x="45" y="79"/>
                        <a:pt x="45" y="80"/>
                      </a:cubicBezTo>
                      <a:cubicBezTo>
                        <a:pt x="45" y="79"/>
                        <a:pt x="45" y="79"/>
                        <a:pt x="45" y="79"/>
                      </a:cubicBezTo>
                      <a:cubicBezTo>
                        <a:pt x="45" y="79"/>
                        <a:pt x="45" y="79"/>
                        <a:pt x="45" y="79"/>
                      </a:cubicBezTo>
                      <a:cubicBezTo>
                        <a:pt x="46" y="79"/>
                        <a:pt x="46" y="79"/>
                        <a:pt x="46" y="79"/>
                      </a:cubicBezTo>
                      <a:cubicBezTo>
                        <a:pt x="46" y="79"/>
                        <a:pt x="46" y="80"/>
                        <a:pt x="45" y="80"/>
                      </a:cubicBezTo>
                      <a:close/>
                      <a:moveTo>
                        <a:pt x="41" y="77"/>
                      </a:moveTo>
                      <a:cubicBezTo>
                        <a:pt x="41" y="77"/>
                        <a:pt x="41" y="77"/>
                        <a:pt x="41" y="77"/>
                      </a:cubicBezTo>
                      <a:cubicBezTo>
                        <a:pt x="41" y="77"/>
                        <a:pt x="41" y="77"/>
                        <a:pt x="42" y="77"/>
                      </a:cubicBezTo>
                      <a:cubicBezTo>
                        <a:pt x="41" y="77"/>
                        <a:pt x="41" y="77"/>
                        <a:pt x="41" y="77"/>
                      </a:cubicBezTo>
                      <a:close/>
                      <a:moveTo>
                        <a:pt x="54" y="87"/>
                      </a:moveTo>
                      <a:cubicBezTo>
                        <a:pt x="54" y="87"/>
                        <a:pt x="54" y="87"/>
                        <a:pt x="54" y="87"/>
                      </a:cubicBezTo>
                      <a:cubicBezTo>
                        <a:pt x="54" y="87"/>
                        <a:pt x="54" y="87"/>
                        <a:pt x="54" y="87"/>
                      </a:cubicBezTo>
                      <a:cubicBezTo>
                        <a:pt x="54" y="87"/>
                        <a:pt x="54" y="87"/>
                        <a:pt x="54" y="87"/>
                      </a:cubicBezTo>
                      <a:cubicBezTo>
                        <a:pt x="54" y="87"/>
                        <a:pt x="54" y="87"/>
                        <a:pt x="54" y="87"/>
                      </a:cubicBezTo>
                      <a:close/>
                      <a:moveTo>
                        <a:pt x="43" y="74"/>
                      </a:moveTo>
                      <a:cubicBezTo>
                        <a:pt x="43" y="74"/>
                        <a:pt x="43" y="74"/>
                        <a:pt x="43" y="74"/>
                      </a:cubicBezTo>
                      <a:cubicBezTo>
                        <a:pt x="43" y="74"/>
                        <a:pt x="43" y="74"/>
                        <a:pt x="43" y="74"/>
                      </a:cubicBezTo>
                      <a:cubicBezTo>
                        <a:pt x="43" y="74"/>
                        <a:pt x="43" y="74"/>
                        <a:pt x="44" y="75"/>
                      </a:cubicBezTo>
                      <a:cubicBezTo>
                        <a:pt x="44" y="75"/>
                        <a:pt x="44" y="74"/>
                        <a:pt x="45" y="74"/>
                      </a:cubicBezTo>
                      <a:cubicBezTo>
                        <a:pt x="45" y="74"/>
                        <a:pt x="45" y="74"/>
                        <a:pt x="45" y="74"/>
                      </a:cubicBezTo>
                      <a:cubicBezTo>
                        <a:pt x="46" y="74"/>
                        <a:pt x="45" y="74"/>
                        <a:pt x="45" y="75"/>
                      </a:cubicBezTo>
                      <a:cubicBezTo>
                        <a:pt x="45" y="75"/>
                        <a:pt x="45" y="75"/>
                        <a:pt x="44" y="75"/>
                      </a:cubicBezTo>
                      <a:cubicBezTo>
                        <a:pt x="44" y="75"/>
                        <a:pt x="44" y="75"/>
                        <a:pt x="44" y="75"/>
                      </a:cubicBezTo>
                      <a:cubicBezTo>
                        <a:pt x="44" y="75"/>
                        <a:pt x="44" y="75"/>
                        <a:pt x="44" y="75"/>
                      </a:cubicBezTo>
                      <a:cubicBezTo>
                        <a:pt x="44" y="75"/>
                        <a:pt x="44" y="75"/>
                        <a:pt x="44" y="75"/>
                      </a:cubicBezTo>
                      <a:cubicBezTo>
                        <a:pt x="44" y="75"/>
                        <a:pt x="44" y="75"/>
                        <a:pt x="44" y="76"/>
                      </a:cubicBezTo>
                      <a:cubicBezTo>
                        <a:pt x="44" y="75"/>
                        <a:pt x="44" y="75"/>
                        <a:pt x="44" y="76"/>
                      </a:cubicBezTo>
                      <a:cubicBezTo>
                        <a:pt x="44" y="75"/>
                        <a:pt x="44" y="75"/>
                        <a:pt x="43" y="75"/>
                      </a:cubicBezTo>
                      <a:cubicBezTo>
                        <a:pt x="44" y="75"/>
                        <a:pt x="43" y="75"/>
                        <a:pt x="43" y="75"/>
                      </a:cubicBezTo>
                      <a:cubicBezTo>
                        <a:pt x="43" y="75"/>
                        <a:pt x="43" y="76"/>
                        <a:pt x="42" y="76"/>
                      </a:cubicBezTo>
                      <a:cubicBezTo>
                        <a:pt x="42" y="76"/>
                        <a:pt x="42" y="76"/>
                        <a:pt x="42" y="76"/>
                      </a:cubicBezTo>
                      <a:cubicBezTo>
                        <a:pt x="42" y="76"/>
                        <a:pt x="42" y="77"/>
                        <a:pt x="42" y="77"/>
                      </a:cubicBezTo>
                      <a:cubicBezTo>
                        <a:pt x="42" y="77"/>
                        <a:pt x="42" y="77"/>
                        <a:pt x="41" y="77"/>
                      </a:cubicBezTo>
                      <a:cubicBezTo>
                        <a:pt x="42" y="77"/>
                        <a:pt x="42" y="77"/>
                        <a:pt x="42" y="77"/>
                      </a:cubicBezTo>
                      <a:cubicBezTo>
                        <a:pt x="41" y="77"/>
                        <a:pt x="41" y="77"/>
                        <a:pt x="41" y="77"/>
                      </a:cubicBezTo>
                      <a:cubicBezTo>
                        <a:pt x="41" y="76"/>
                        <a:pt x="41" y="76"/>
                        <a:pt x="41" y="76"/>
                      </a:cubicBezTo>
                      <a:cubicBezTo>
                        <a:pt x="41" y="77"/>
                        <a:pt x="42" y="77"/>
                        <a:pt x="42" y="77"/>
                      </a:cubicBezTo>
                      <a:cubicBezTo>
                        <a:pt x="42" y="77"/>
                        <a:pt x="41" y="76"/>
                        <a:pt x="42" y="76"/>
                      </a:cubicBezTo>
                      <a:cubicBezTo>
                        <a:pt x="41" y="76"/>
                        <a:pt x="41" y="76"/>
                        <a:pt x="41" y="76"/>
                      </a:cubicBezTo>
                      <a:cubicBezTo>
                        <a:pt x="41" y="76"/>
                        <a:pt x="41" y="76"/>
                        <a:pt x="42" y="76"/>
                      </a:cubicBezTo>
                      <a:cubicBezTo>
                        <a:pt x="42" y="76"/>
                        <a:pt x="42" y="76"/>
                        <a:pt x="42" y="75"/>
                      </a:cubicBezTo>
                      <a:cubicBezTo>
                        <a:pt x="42" y="75"/>
                        <a:pt x="42" y="75"/>
                        <a:pt x="42" y="75"/>
                      </a:cubicBezTo>
                      <a:cubicBezTo>
                        <a:pt x="42" y="75"/>
                        <a:pt x="42" y="75"/>
                        <a:pt x="42" y="75"/>
                      </a:cubicBezTo>
                      <a:cubicBezTo>
                        <a:pt x="42" y="75"/>
                        <a:pt x="42" y="74"/>
                        <a:pt x="42" y="74"/>
                      </a:cubicBezTo>
                      <a:cubicBezTo>
                        <a:pt x="42" y="74"/>
                        <a:pt x="42" y="74"/>
                        <a:pt x="42" y="74"/>
                      </a:cubicBezTo>
                      <a:cubicBezTo>
                        <a:pt x="42" y="74"/>
                        <a:pt x="42" y="74"/>
                        <a:pt x="42" y="74"/>
                      </a:cubicBezTo>
                      <a:cubicBezTo>
                        <a:pt x="42" y="74"/>
                        <a:pt x="42" y="74"/>
                        <a:pt x="43" y="74"/>
                      </a:cubicBezTo>
                      <a:cubicBezTo>
                        <a:pt x="43" y="74"/>
                        <a:pt x="42" y="74"/>
                        <a:pt x="42" y="74"/>
                      </a:cubicBezTo>
                      <a:cubicBezTo>
                        <a:pt x="42" y="74"/>
                        <a:pt x="43" y="74"/>
                        <a:pt x="43" y="73"/>
                      </a:cubicBezTo>
                      <a:cubicBezTo>
                        <a:pt x="43" y="74"/>
                        <a:pt x="43" y="74"/>
                        <a:pt x="43" y="74"/>
                      </a:cubicBezTo>
                      <a:cubicBezTo>
                        <a:pt x="43" y="74"/>
                        <a:pt x="43" y="73"/>
                        <a:pt x="43" y="73"/>
                      </a:cubicBezTo>
                      <a:cubicBezTo>
                        <a:pt x="43" y="73"/>
                        <a:pt x="43" y="74"/>
                        <a:pt x="43" y="74"/>
                      </a:cubicBezTo>
                      <a:cubicBezTo>
                        <a:pt x="44" y="74"/>
                        <a:pt x="43" y="74"/>
                        <a:pt x="43" y="74"/>
                      </a:cubicBezTo>
                      <a:close/>
                      <a:moveTo>
                        <a:pt x="42" y="75"/>
                      </a:moveTo>
                      <a:cubicBezTo>
                        <a:pt x="42" y="75"/>
                        <a:pt x="43" y="75"/>
                        <a:pt x="43" y="75"/>
                      </a:cubicBezTo>
                      <a:cubicBezTo>
                        <a:pt x="43" y="75"/>
                        <a:pt x="43" y="75"/>
                        <a:pt x="43" y="75"/>
                      </a:cubicBezTo>
                      <a:cubicBezTo>
                        <a:pt x="43" y="75"/>
                        <a:pt x="43" y="75"/>
                        <a:pt x="42" y="75"/>
                      </a:cubicBezTo>
                      <a:cubicBezTo>
                        <a:pt x="43" y="75"/>
                        <a:pt x="42" y="75"/>
                        <a:pt x="42" y="75"/>
                      </a:cubicBezTo>
                      <a:close/>
                      <a:moveTo>
                        <a:pt x="49" y="82"/>
                      </a:moveTo>
                      <a:cubicBezTo>
                        <a:pt x="49" y="82"/>
                        <a:pt x="49" y="82"/>
                        <a:pt x="49" y="82"/>
                      </a:cubicBezTo>
                      <a:cubicBezTo>
                        <a:pt x="49" y="82"/>
                        <a:pt x="49" y="82"/>
                        <a:pt x="49" y="81"/>
                      </a:cubicBezTo>
                      <a:cubicBezTo>
                        <a:pt x="49" y="81"/>
                        <a:pt x="49" y="82"/>
                        <a:pt x="49" y="82"/>
                      </a:cubicBezTo>
                      <a:cubicBezTo>
                        <a:pt x="49" y="82"/>
                        <a:pt x="49" y="81"/>
                        <a:pt x="49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ubicBezTo>
                        <a:pt x="49" y="82"/>
                        <a:pt x="49" y="82"/>
                        <a:pt x="49" y="82"/>
                      </a:cubicBezTo>
                      <a:close/>
                      <a:moveTo>
                        <a:pt x="53" y="85"/>
                      </a:moveTo>
                      <a:cubicBezTo>
                        <a:pt x="53" y="85"/>
                        <a:pt x="53" y="85"/>
                        <a:pt x="53" y="85"/>
                      </a:cubicBezTo>
                      <a:cubicBezTo>
                        <a:pt x="53" y="85"/>
                        <a:pt x="53" y="85"/>
                        <a:pt x="53" y="85"/>
                      </a:cubicBezTo>
                      <a:cubicBezTo>
                        <a:pt x="53" y="85"/>
                        <a:pt x="53" y="85"/>
                        <a:pt x="53" y="85"/>
                      </a:cubicBezTo>
                      <a:cubicBezTo>
                        <a:pt x="53" y="85"/>
                        <a:pt x="53" y="85"/>
                        <a:pt x="53" y="84"/>
                      </a:cubicBezTo>
                      <a:cubicBezTo>
                        <a:pt x="53" y="84"/>
                        <a:pt x="54" y="84"/>
                        <a:pt x="54" y="84"/>
                      </a:cubicBezTo>
                      <a:cubicBezTo>
                        <a:pt x="53" y="84"/>
                        <a:pt x="53" y="84"/>
                        <a:pt x="53" y="84"/>
                      </a:cubicBezTo>
                      <a:cubicBezTo>
                        <a:pt x="53" y="84"/>
                        <a:pt x="53" y="84"/>
                        <a:pt x="54" y="84"/>
                      </a:cubicBezTo>
                      <a:cubicBezTo>
                        <a:pt x="53" y="84"/>
                        <a:pt x="54" y="85"/>
                        <a:pt x="53" y="85"/>
                      </a:cubicBezTo>
                      <a:close/>
                      <a:moveTo>
                        <a:pt x="52" y="84"/>
                      </a:moveTo>
                      <a:cubicBezTo>
                        <a:pt x="52" y="84"/>
                        <a:pt x="52" y="84"/>
                        <a:pt x="52" y="84"/>
                      </a:cubicBezTo>
                      <a:cubicBezTo>
                        <a:pt x="52" y="84"/>
                        <a:pt x="52" y="83"/>
                        <a:pt x="52" y="83"/>
                      </a:cubicBezTo>
                      <a:cubicBezTo>
                        <a:pt x="52" y="83"/>
                        <a:pt x="51" y="83"/>
                        <a:pt x="52" y="83"/>
                      </a:cubicBezTo>
                      <a:cubicBezTo>
                        <a:pt x="51" y="83"/>
                        <a:pt x="51" y="83"/>
                        <a:pt x="51" y="83"/>
                      </a:cubicBezTo>
                      <a:cubicBezTo>
                        <a:pt x="51" y="83"/>
                        <a:pt x="51" y="83"/>
                        <a:pt x="51" y="83"/>
                      </a:cubicBezTo>
                      <a:cubicBezTo>
                        <a:pt x="51" y="83"/>
                        <a:pt x="50" y="82"/>
                        <a:pt x="50" y="82"/>
                      </a:cubicBezTo>
                      <a:cubicBezTo>
                        <a:pt x="51" y="82"/>
                        <a:pt x="50" y="82"/>
                        <a:pt x="51" y="82"/>
                      </a:cubicBezTo>
                      <a:cubicBezTo>
                        <a:pt x="51" y="82"/>
                        <a:pt x="51" y="82"/>
                        <a:pt x="51" y="82"/>
                      </a:cubicBezTo>
                      <a:cubicBezTo>
                        <a:pt x="51" y="82"/>
                        <a:pt x="51" y="82"/>
                        <a:pt x="51" y="82"/>
                      </a:cubicBezTo>
                      <a:cubicBezTo>
                        <a:pt x="51" y="82"/>
                        <a:pt x="52" y="82"/>
                        <a:pt x="52" y="81"/>
                      </a:cubicBezTo>
                      <a:cubicBezTo>
                        <a:pt x="52" y="82"/>
                        <a:pt x="52" y="82"/>
                        <a:pt x="52" y="82"/>
                      </a:cubicBezTo>
                      <a:cubicBezTo>
                        <a:pt x="52" y="82"/>
                        <a:pt x="52" y="82"/>
                        <a:pt x="52" y="82"/>
                      </a:cubicBezTo>
                      <a:cubicBezTo>
                        <a:pt x="52" y="82"/>
                        <a:pt x="52" y="82"/>
                        <a:pt x="52" y="82"/>
                      </a:cubicBezTo>
                      <a:cubicBezTo>
                        <a:pt x="52" y="82"/>
                        <a:pt x="52" y="82"/>
                        <a:pt x="52" y="83"/>
                      </a:cubicBezTo>
                      <a:cubicBezTo>
                        <a:pt x="52" y="83"/>
                        <a:pt x="52" y="83"/>
                        <a:pt x="52" y="83"/>
                      </a:cubicBezTo>
                      <a:cubicBezTo>
                        <a:pt x="52" y="83"/>
                        <a:pt x="52" y="83"/>
                        <a:pt x="52" y="83"/>
                      </a:cubicBezTo>
                      <a:cubicBezTo>
                        <a:pt x="52" y="83"/>
                        <a:pt x="52" y="83"/>
                        <a:pt x="52" y="82"/>
                      </a:cubicBezTo>
                      <a:cubicBezTo>
                        <a:pt x="52" y="82"/>
                        <a:pt x="52" y="82"/>
                        <a:pt x="52" y="83"/>
                      </a:cubicBezTo>
                      <a:cubicBezTo>
                        <a:pt x="53" y="82"/>
                        <a:pt x="53" y="82"/>
                        <a:pt x="53" y="81"/>
                      </a:cubicBezTo>
                      <a:cubicBezTo>
                        <a:pt x="53" y="81"/>
                        <a:pt x="54" y="81"/>
                        <a:pt x="54" y="81"/>
                      </a:cubicBezTo>
                      <a:cubicBezTo>
                        <a:pt x="54" y="82"/>
                        <a:pt x="53" y="83"/>
                        <a:pt x="52" y="83"/>
                      </a:cubicBezTo>
                      <a:cubicBezTo>
                        <a:pt x="53" y="83"/>
                        <a:pt x="52" y="84"/>
                        <a:pt x="52" y="84"/>
                      </a:cubicBezTo>
                      <a:cubicBezTo>
                        <a:pt x="52" y="84"/>
                        <a:pt x="52" y="84"/>
                        <a:pt x="52" y="84"/>
                      </a:cubicBezTo>
                      <a:cubicBezTo>
                        <a:pt x="52" y="84"/>
                        <a:pt x="52" y="84"/>
                        <a:pt x="53" y="84"/>
                      </a:cubicBezTo>
                      <a:cubicBezTo>
                        <a:pt x="53" y="85"/>
                        <a:pt x="53" y="84"/>
                        <a:pt x="52" y="85"/>
                      </a:cubicBezTo>
                      <a:cubicBezTo>
                        <a:pt x="52" y="84"/>
                        <a:pt x="52" y="84"/>
                        <a:pt x="52" y="84"/>
                      </a:cubicBezTo>
                      <a:close/>
                      <a:moveTo>
                        <a:pt x="49" y="81"/>
                      </a:moveTo>
                      <a:cubicBezTo>
                        <a:pt x="49" y="81"/>
                        <a:pt x="49" y="81"/>
                        <a:pt x="49" y="81"/>
                      </a:cubicBezTo>
                      <a:cubicBezTo>
                        <a:pt x="49" y="81"/>
                        <a:pt x="49" y="81"/>
                        <a:pt x="49" y="81"/>
                      </a:cubicBezTo>
                      <a:cubicBezTo>
                        <a:pt x="49" y="81"/>
                        <a:pt x="49" y="81"/>
                        <a:pt x="49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ubicBezTo>
                        <a:pt x="49" y="81"/>
                        <a:pt x="49" y="81"/>
                        <a:pt x="49" y="81"/>
                      </a:cubicBezTo>
                      <a:close/>
                      <a:moveTo>
                        <a:pt x="49" y="80"/>
                      </a:moveTo>
                      <a:cubicBezTo>
                        <a:pt x="48" y="80"/>
                        <a:pt x="49" y="80"/>
                        <a:pt x="49" y="80"/>
                      </a:cubicBezTo>
                      <a:cubicBezTo>
                        <a:pt x="49" y="79"/>
                        <a:pt x="49" y="79"/>
                        <a:pt x="48" y="79"/>
                      </a:cubicBezTo>
                      <a:cubicBezTo>
                        <a:pt x="48" y="79"/>
                        <a:pt x="49" y="80"/>
                        <a:pt x="48" y="80"/>
                      </a:cubicBezTo>
                      <a:cubicBezTo>
                        <a:pt x="48" y="79"/>
                        <a:pt x="48" y="80"/>
                        <a:pt x="48" y="79"/>
                      </a:cubicBezTo>
                      <a:cubicBezTo>
                        <a:pt x="48" y="79"/>
                        <a:pt x="48" y="80"/>
                        <a:pt x="48" y="80"/>
                      </a:cubicBezTo>
                      <a:cubicBezTo>
                        <a:pt x="47" y="79"/>
                        <a:pt x="48" y="79"/>
                        <a:pt x="48" y="79"/>
                      </a:cubicBezTo>
                      <a:cubicBezTo>
                        <a:pt x="48" y="79"/>
                        <a:pt x="48" y="79"/>
                        <a:pt x="48" y="79"/>
                      </a:cubicBezTo>
                      <a:cubicBezTo>
                        <a:pt x="48" y="79"/>
                        <a:pt x="48" y="79"/>
                        <a:pt x="48" y="79"/>
                      </a:cubicBezTo>
                      <a:cubicBezTo>
                        <a:pt x="48" y="79"/>
                        <a:pt x="48" y="79"/>
                        <a:pt x="48" y="79"/>
                      </a:cubicBezTo>
                      <a:cubicBezTo>
                        <a:pt x="48" y="79"/>
                        <a:pt x="48" y="79"/>
                        <a:pt x="49" y="79"/>
                      </a:cubicBezTo>
                      <a:cubicBezTo>
                        <a:pt x="49" y="79"/>
                        <a:pt x="49" y="80"/>
                        <a:pt x="49" y="80"/>
                      </a:cubicBezTo>
                      <a:close/>
                      <a:moveTo>
                        <a:pt x="50" y="80"/>
                      </a:moveTo>
                      <a:cubicBezTo>
                        <a:pt x="50" y="80"/>
                        <a:pt x="50" y="80"/>
                        <a:pt x="50" y="80"/>
                      </a:cubicBezTo>
                      <a:cubicBezTo>
                        <a:pt x="50" y="80"/>
                        <a:pt x="50" y="80"/>
                        <a:pt x="50" y="80"/>
                      </a:cubicBezTo>
                      <a:cubicBezTo>
                        <a:pt x="50" y="80"/>
                        <a:pt x="50" y="80"/>
                        <a:pt x="50" y="80"/>
                      </a:cubicBezTo>
                      <a:cubicBezTo>
                        <a:pt x="50" y="80"/>
                        <a:pt x="50" y="80"/>
                        <a:pt x="50" y="80"/>
                      </a:cubicBezTo>
                      <a:close/>
                      <a:moveTo>
                        <a:pt x="40" y="72"/>
                      </a:moveTo>
                      <a:cubicBezTo>
                        <a:pt x="41" y="72"/>
                        <a:pt x="40" y="72"/>
                        <a:pt x="40" y="72"/>
                      </a:cubicBezTo>
                      <a:cubicBezTo>
                        <a:pt x="41" y="72"/>
                        <a:pt x="40" y="72"/>
                        <a:pt x="41" y="72"/>
                      </a:cubicBezTo>
                      <a:cubicBezTo>
                        <a:pt x="41" y="72"/>
                        <a:pt x="41" y="72"/>
                        <a:pt x="40" y="72"/>
                      </a:cubicBezTo>
                      <a:cubicBezTo>
                        <a:pt x="40" y="72"/>
                        <a:pt x="41" y="73"/>
                        <a:pt x="40" y="73"/>
                      </a:cubicBezTo>
                      <a:cubicBezTo>
                        <a:pt x="40" y="73"/>
                        <a:pt x="40" y="73"/>
                        <a:pt x="40" y="72"/>
                      </a:cubicBezTo>
                      <a:cubicBezTo>
                        <a:pt x="41" y="72"/>
                        <a:pt x="40" y="72"/>
                        <a:pt x="40" y="72"/>
                      </a:cubicBezTo>
                      <a:cubicBezTo>
                        <a:pt x="40" y="72"/>
                        <a:pt x="40" y="72"/>
                        <a:pt x="40" y="72"/>
                      </a:cubicBezTo>
                      <a:cubicBezTo>
                        <a:pt x="40" y="72"/>
                        <a:pt x="40" y="72"/>
                        <a:pt x="40" y="72"/>
                      </a:cubicBezTo>
                      <a:close/>
                      <a:moveTo>
                        <a:pt x="48" y="77"/>
                      </a:moveTo>
                      <a:cubicBezTo>
                        <a:pt x="48" y="77"/>
                        <a:pt x="48" y="77"/>
                        <a:pt x="48" y="77"/>
                      </a:cubicBezTo>
                      <a:cubicBezTo>
                        <a:pt x="48" y="77"/>
                        <a:pt x="48" y="77"/>
                        <a:pt x="48" y="77"/>
                      </a:cubicBezTo>
                      <a:cubicBezTo>
                        <a:pt x="48" y="77"/>
                        <a:pt x="48" y="77"/>
                        <a:pt x="48" y="76"/>
                      </a:cubicBezTo>
                      <a:cubicBezTo>
                        <a:pt x="48" y="76"/>
                        <a:pt x="48" y="76"/>
                        <a:pt x="48" y="76"/>
                      </a:cubicBezTo>
                      <a:cubicBezTo>
                        <a:pt x="48" y="76"/>
                        <a:pt x="48" y="76"/>
                        <a:pt x="48" y="76"/>
                      </a:cubicBezTo>
                      <a:cubicBezTo>
                        <a:pt x="48" y="76"/>
                        <a:pt x="49" y="77"/>
                        <a:pt x="49" y="77"/>
                      </a:cubicBezTo>
                      <a:cubicBezTo>
                        <a:pt x="49" y="77"/>
                        <a:pt x="49" y="77"/>
                        <a:pt x="49" y="77"/>
                      </a:cubicBezTo>
                      <a:cubicBezTo>
                        <a:pt x="49" y="77"/>
                        <a:pt x="49" y="77"/>
                        <a:pt x="49" y="77"/>
                      </a:cubicBezTo>
                      <a:cubicBezTo>
                        <a:pt x="49" y="77"/>
                        <a:pt x="49" y="77"/>
                        <a:pt x="49" y="77"/>
                      </a:cubicBezTo>
                      <a:cubicBezTo>
                        <a:pt x="49" y="77"/>
                        <a:pt x="49" y="77"/>
                        <a:pt x="50" y="77"/>
                      </a:cubicBezTo>
                      <a:cubicBezTo>
                        <a:pt x="49" y="77"/>
                        <a:pt x="49" y="78"/>
                        <a:pt x="49" y="78"/>
                      </a:cubicBezTo>
                      <a:cubicBezTo>
                        <a:pt x="50" y="78"/>
                        <a:pt x="50" y="78"/>
                        <a:pt x="50" y="78"/>
                      </a:cubicBezTo>
                      <a:cubicBezTo>
                        <a:pt x="50" y="79"/>
                        <a:pt x="50" y="79"/>
                        <a:pt x="50" y="79"/>
                      </a:cubicBezTo>
                      <a:cubicBezTo>
                        <a:pt x="50" y="79"/>
                        <a:pt x="49" y="79"/>
                        <a:pt x="49" y="79"/>
                      </a:cubicBezTo>
                      <a:cubicBezTo>
                        <a:pt x="49" y="79"/>
                        <a:pt x="49" y="79"/>
                        <a:pt x="49" y="79"/>
                      </a:cubicBezTo>
                      <a:cubicBezTo>
                        <a:pt x="49" y="79"/>
                        <a:pt x="49" y="79"/>
                        <a:pt x="48" y="78"/>
                      </a:cubicBezTo>
                      <a:cubicBezTo>
                        <a:pt x="48" y="78"/>
                        <a:pt x="48" y="79"/>
                        <a:pt x="48" y="79"/>
                      </a:cubicBezTo>
                      <a:cubicBezTo>
                        <a:pt x="48" y="79"/>
                        <a:pt x="48" y="79"/>
                        <a:pt x="48" y="79"/>
                      </a:cubicBezTo>
                      <a:cubicBezTo>
                        <a:pt x="48" y="79"/>
                        <a:pt x="48" y="79"/>
                        <a:pt x="48" y="79"/>
                      </a:cubicBezTo>
                      <a:cubicBezTo>
                        <a:pt x="48" y="78"/>
                        <a:pt x="49" y="78"/>
                        <a:pt x="48" y="77"/>
                      </a:cubicBezTo>
                      <a:close/>
                      <a:moveTo>
                        <a:pt x="51" y="79"/>
                      </a:moveTo>
                      <a:cubicBezTo>
                        <a:pt x="51" y="79"/>
                        <a:pt x="51" y="79"/>
                        <a:pt x="51" y="79"/>
                      </a:cubicBezTo>
                      <a:cubicBezTo>
                        <a:pt x="51" y="79"/>
                        <a:pt x="50" y="79"/>
                        <a:pt x="50" y="79"/>
                      </a:cubicBezTo>
                      <a:cubicBezTo>
                        <a:pt x="50" y="80"/>
                        <a:pt x="50" y="79"/>
                        <a:pt x="50" y="79"/>
                      </a:cubicBezTo>
                      <a:cubicBezTo>
                        <a:pt x="50" y="79"/>
                        <a:pt x="50" y="79"/>
                        <a:pt x="51" y="79"/>
                      </a:cubicBezTo>
                      <a:cubicBezTo>
                        <a:pt x="51" y="79"/>
                        <a:pt x="51" y="79"/>
                        <a:pt x="51" y="79"/>
                      </a:cubicBezTo>
                      <a:close/>
                      <a:moveTo>
                        <a:pt x="56" y="80"/>
                      </a:moveTo>
                      <a:cubicBezTo>
                        <a:pt x="56" y="80"/>
                        <a:pt x="56" y="80"/>
                        <a:pt x="56" y="80"/>
                      </a:cubicBezTo>
                      <a:cubicBezTo>
                        <a:pt x="56" y="80"/>
                        <a:pt x="56" y="80"/>
                        <a:pt x="56" y="80"/>
                      </a:cubicBezTo>
                      <a:close/>
                      <a:moveTo>
                        <a:pt x="56" y="80"/>
                      </a:moveTo>
                      <a:cubicBezTo>
                        <a:pt x="56" y="80"/>
                        <a:pt x="56" y="80"/>
                        <a:pt x="56" y="80"/>
                      </a:cubicBezTo>
                      <a:cubicBezTo>
                        <a:pt x="56" y="80"/>
                        <a:pt x="56" y="80"/>
                        <a:pt x="56" y="80"/>
                      </a:cubicBezTo>
                      <a:close/>
                      <a:moveTo>
                        <a:pt x="57" y="80"/>
                      </a:moveTo>
                      <a:cubicBezTo>
                        <a:pt x="56" y="80"/>
                        <a:pt x="57" y="80"/>
                        <a:pt x="56" y="80"/>
                      </a:cubicBezTo>
                      <a:cubicBezTo>
                        <a:pt x="56" y="80"/>
                        <a:pt x="56" y="81"/>
                        <a:pt x="57" y="81"/>
                      </a:cubicBezTo>
                      <a:cubicBezTo>
                        <a:pt x="56" y="81"/>
                        <a:pt x="56" y="81"/>
                        <a:pt x="57" y="82"/>
                      </a:cubicBezTo>
                      <a:cubicBezTo>
                        <a:pt x="56" y="82"/>
                        <a:pt x="56" y="82"/>
                        <a:pt x="56" y="82"/>
                      </a:cubicBezTo>
                      <a:cubicBezTo>
                        <a:pt x="56" y="82"/>
                        <a:pt x="56" y="82"/>
                        <a:pt x="56" y="81"/>
                      </a:cubicBezTo>
                      <a:cubicBezTo>
                        <a:pt x="56" y="81"/>
                        <a:pt x="56" y="82"/>
                        <a:pt x="56" y="82"/>
                      </a:cubicBezTo>
                      <a:cubicBezTo>
                        <a:pt x="56" y="81"/>
                        <a:pt x="56" y="82"/>
                        <a:pt x="55" y="82"/>
                      </a:cubicBezTo>
                      <a:cubicBezTo>
                        <a:pt x="55" y="81"/>
                        <a:pt x="56" y="81"/>
                        <a:pt x="55" y="81"/>
                      </a:cubicBezTo>
                      <a:cubicBezTo>
                        <a:pt x="55" y="81"/>
                        <a:pt x="55" y="81"/>
                        <a:pt x="56" y="80"/>
                      </a:cubicBezTo>
                      <a:cubicBezTo>
                        <a:pt x="56" y="80"/>
                        <a:pt x="56" y="81"/>
                        <a:pt x="56" y="81"/>
                      </a:cubicBezTo>
                      <a:cubicBezTo>
                        <a:pt x="56" y="81"/>
                        <a:pt x="56" y="80"/>
                        <a:pt x="56" y="80"/>
                      </a:cubicBezTo>
                      <a:cubicBezTo>
                        <a:pt x="56" y="80"/>
                        <a:pt x="56" y="79"/>
                        <a:pt x="57" y="80"/>
                      </a:cubicBezTo>
                      <a:close/>
                      <a:moveTo>
                        <a:pt x="56" y="81"/>
                      </a:moveTo>
                      <a:cubicBezTo>
                        <a:pt x="56" y="81"/>
                        <a:pt x="56" y="81"/>
                        <a:pt x="56" y="81"/>
                      </a:cubicBezTo>
                      <a:cubicBezTo>
                        <a:pt x="56" y="81"/>
                        <a:pt x="56" y="81"/>
                        <a:pt x="56" y="81"/>
                      </a:cubicBezTo>
                      <a:close/>
                      <a:moveTo>
                        <a:pt x="50" y="77"/>
                      </a:moveTo>
                      <a:cubicBezTo>
                        <a:pt x="50" y="77"/>
                        <a:pt x="50" y="77"/>
                        <a:pt x="50" y="77"/>
                      </a:cubicBezTo>
                      <a:cubicBezTo>
                        <a:pt x="50" y="77"/>
                        <a:pt x="50" y="77"/>
                        <a:pt x="50" y="77"/>
                      </a:cubicBezTo>
                      <a:cubicBezTo>
                        <a:pt x="50" y="77"/>
                        <a:pt x="50" y="77"/>
                        <a:pt x="50" y="78"/>
                      </a:cubicBezTo>
                      <a:cubicBezTo>
                        <a:pt x="50" y="77"/>
                        <a:pt x="50" y="78"/>
                        <a:pt x="50" y="77"/>
                      </a:cubicBezTo>
                      <a:close/>
                      <a:moveTo>
                        <a:pt x="52" y="77"/>
                      </a:moveTo>
                      <a:cubicBezTo>
                        <a:pt x="52" y="78"/>
                        <a:pt x="52" y="78"/>
                        <a:pt x="52" y="78"/>
                      </a:cubicBezTo>
                      <a:cubicBezTo>
                        <a:pt x="51" y="78"/>
                        <a:pt x="51" y="78"/>
                        <a:pt x="51" y="78"/>
                      </a:cubicBezTo>
                      <a:cubicBezTo>
                        <a:pt x="51" y="78"/>
                        <a:pt x="52" y="78"/>
                        <a:pt x="51" y="78"/>
                      </a:cubicBezTo>
                      <a:cubicBezTo>
                        <a:pt x="51" y="78"/>
                        <a:pt x="51" y="78"/>
                        <a:pt x="51" y="78"/>
                      </a:cubicBezTo>
                      <a:cubicBezTo>
                        <a:pt x="51" y="78"/>
                        <a:pt x="51" y="77"/>
                        <a:pt x="51" y="77"/>
                      </a:cubicBezTo>
                      <a:cubicBezTo>
                        <a:pt x="51" y="77"/>
                        <a:pt x="51" y="77"/>
                        <a:pt x="51" y="77"/>
                      </a:cubicBezTo>
                      <a:cubicBezTo>
                        <a:pt x="50" y="77"/>
                        <a:pt x="50" y="77"/>
                        <a:pt x="51" y="77"/>
                      </a:cubicBezTo>
                      <a:cubicBezTo>
                        <a:pt x="51" y="77"/>
                        <a:pt x="51" y="77"/>
                        <a:pt x="51" y="77"/>
                      </a:cubicBezTo>
                      <a:cubicBezTo>
                        <a:pt x="51" y="77"/>
                        <a:pt x="51" y="77"/>
                        <a:pt x="51" y="77"/>
                      </a:cubicBezTo>
                      <a:cubicBezTo>
                        <a:pt x="51" y="77"/>
                        <a:pt x="50" y="77"/>
                        <a:pt x="51" y="77"/>
                      </a:cubicBezTo>
                      <a:cubicBezTo>
                        <a:pt x="50" y="76"/>
                        <a:pt x="51" y="77"/>
                        <a:pt x="50" y="77"/>
                      </a:cubicBezTo>
                      <a:cubicBezTo>
                        <a:pt x="51" y="76"/>
                        <a:pt x="51" y="76"/>
                        <a:pt x="51" y="76"/>
                      </a:cubicBezTo>
                      <a:cubicBezTo>
                        <a:pt x="51" y="76"/>
                        <a:pt x="51" y="76"/>
                        <a:pt x="51" y="76"/>
                      </a:cubicBezTo>
                      <a:cubicBezTo>
                        <a:pt x="51" y="76"/>
                        <a:pt x="51" y="76"/>
                        <a:pt x="51" y="76"/>
                      </a:cubicBezTo>
                      <a:cubicBezTo>
                        <a:pt x="51" y="76"/>
                        <a:pt x="51" y="76"/>
                        <a:pt x="51" y="76"/>
                      </a:cubicBezTo>
                      <a:cubicBezTo>
                        <a:pt x="51" y="76"/>
                        <a:pt x="51" y="76"/>
                        <a:pt x="51" y="75"/>
                      </a:cubicBezTo>
                      <a:cubicBezTo>
                        <a:pt x="51" y="76"/>
                        <a:pt x="51" y="75"/>
                        <a:pt x="51" y="76"/>
                      </a:cubicBezTo>
                      <a:cubicBezTo>
                        <a:pt x="52" y="76"/>
                        <a:pt x="51" y="75"/>
                        <a:pt x="52" y="75"/>
                      </a:cubicBezTo>
                      <a:cubicBezTo>
                        <a:pt x="52" y="75"/>
                        <a:pt x="52" y="75"/>
                        <a:pt x="52" y="75"/>
                      </a:cubicBezTo>
                      <a:cubicBezTo>
                        <a:pt x="52" y="75"/>
                        <a:pt x="52" y="75"/>
                        <a:pt x="52" y="75"/>
                      </a:cubicBezTo>
                      <a:cubicBezTo>
                        <a:pt x="52" y="74"/>
                        <a:pt x="52" y="74"/>
                        <a:pt x="53" y="75"/>
                      </a:cubicBezTo>
                      <a:cubicBezTo>
                        <a:pt x="53" y="75"/>
                        <a:pt x="53" y="75"/>
                        <a:pt x="52" y="75"/>
                      </a:cubicBezTo>
                      <a:cubicBezTo>
                        <a:pt x="52" y="75"/>
                        <a:pt x="52" y="75"/>
                        <a:pt x="52" y="75"/>
                      </a:cubicBezTo>
                      <a:cubicBezTo>
                        <a:pt x="52" y="75"/>
                        <a:pt x="52" y="76"/>
                        <a:pt x="52" y="76"/>
                      </a:cubicBezTo>
                      <a:cubicBezTo>
                        <a:pt x="52" y="76"/>
                        <a:pt x="52" y="76"/>
                        <a:pt x="52" y="76"/>
                      </a:cubicBezTo>
                      <a:cubicBezTo>
                        <a:pt x="52" y="76"/>
                        <a:pt x="51" y="76"/>
                        <a:pt x="51" y="77"/>
                      </a:cubicBezTo>
                      <a:cubicBezTo>
                        <a:pt x="51" y="77"/>
                        <a:pt x="52" y="78"/>
                        <a:pt x="52" y="77"/>
                      </a:cubicBezTo>
                      <a:close/>
                      <a:moveTo>
                        <a:pt x="56" y="79"/>
                      </a:moveTo>
                      <a:cubicBezTo>
                        <a:pt x="56" y="79"/>
                        <a:pt x="56" y="79"/>
                        <a:pt x="56" y="79"/>
                      </a:cubicBezTo>
                      <a:cubicBezTo>
                        <a:pt x="56" y="79"/>
                        <a:pt x="55" y="79"/>
                        <a:pt x="55" y="79"/>
                      </a:cubicBezTo>
                      <a:cubicBezTo>
                        <a:pt x="55" y="80"/>
                        <a:pt x="55" y="80"/>
                        <a:pt x="55" y="81"/>
                      </a:cubicBezTo>
                      <a:cubicBezTo>
                        <a:pt x="54" y="81"/>
                        <a:pt x="55" y="80"/>
                        <a:pt x="55" y="80"/>
                      </a:cubicBezTo>
                      <a:cubicBezTo>
                        <a:pt x="54" y="80"/>
                        <a:pt x="54" y="81"/>
                        <a:pt x="54" y="81"/>
                      </a:cubicBezTo>
                      <a:cubicBezTo>
                        <a:pt x="54" y="81"/>
                        <a:pt x="54" y="81"/>
                        <a:pt x="55" y="81"/>
                      </a:cubicBezTo>
                      <a:cubicBezTo>
                        <a:pt x="54" y="81"/>
                        <a:pt x="54" y="81"/>
                        <a:pt x="54" y="81"/>
                      </a:cubicBezTo>
                      <a:cubicBezTo>
                        <a:pt x="54" y="81"/>
                        <a:pt x="54" y="81"/>
                        <a:pt x="54" y="81"/>
                      </a:cubicBezTo>
                      <a:cubicBezTo>
                        <a:pt x="54" y="81"/>
                        <a:pt x="54" y="81"/>
                        <a:pt x="54" y="81"/>
                      </a:cubicBezTo>
                      <a:cubicBezTo>
                        <a:pt x="54" y="81"/>
                        <a:pt x="54" y="80"/>
                        <a:pt x="54" y="80"/>
                      </a:cubicBezTo>
                      <a:cubicBezTo>
                        <a:pt x="54" y="80"/>
                        <a:pt x="54" y="80"/>
                        <a:pt x="54" y="80"/>
                      </a:cubicBezTo>
                      <a:cubicBezTo>
                        <a:pt x="54" y="80"/>
                        <a:pt x="54" y="80"/>
                        <a:pt x="54" y="80"/>
                      </a:cubicBezTo>
                      <a:cubicBezTo>
                        <a:pt x="54" y="79"/>
                        <a:pt x="55" y="80"/>
                        <a:pt x="54" y="79"/>
                      </a:cubicBezTo>
                      <a:cubicBezTo>
                        <a:pt x="55" y="79"/>
                        <a:pt x="55" y="79"/>
                        <a:pt x="55" y="79"/>
                      </a:cubicBezTo>
                      <a:cubicBezTo>
                        <a:pt x="55" y="79"/>
                        <a:pt x="55" y="79"/>
                        <a:pt x="55" y="79"/>
                      </a:cubicBezTo>
                      <a:lnTo>
                        <a:pt x="56" y="79"/>
                      </a:lnTo>
                      <a:close/>
                      <a:moveTo>
                        <a:pt x="55" y="79"/>
                      </a:moveTo>
                      <a:cubicBezTo>
                        <a:pt x="55" y="79"/>
                        <a:pt x="55" y="80"/>
                        <a:pt x="55" y="80"/>
                      </a:cubicBezTo>
                      <a:cubicBezTo>
                        <a:pt x="55" y="80"/>
                        <a:pt x="55" y="80"/>
                        <a:pt x="55" y="80"/>
                      </a:cubicBezTo>
                      <a:lnTo>
                        <a:pt x="55" y="79"/>
                      </a:lnTo>
                      <a:close/>
                      <a:moveTo>
                        <a:pt x="45" y="72"/>
                      </a:moveTo>
                      <a:cubicBezTo>
                        <a:pt x="46" y="73"/>
                        <a:pt x="45" y="73"/>
                        <a:pt x="45" y="73"/>
                      </a:cubicBezTo>
                      <a:cubicBezTo>
                        <a:pt x="45" y="73"/>
                        <a:pt x="45" y="73"/>
                        <a:pt x="45" y="73"/>
                      </a:cubicBezTo>
                      <a:cubicBezTo>
                        <a:pt x="45" y="73"/>
                        <a:pt x="46" y="73"/>
                        <a:pt x="45" y="72"/>
                      </a:cubicBezTo>
                      <a:cubicBezTo>
                        <a:pt x="45" y="72"/>
                        <a:pt x="45" y="72"/>
                        <a:pt x="45" y="72"/>
                      </a:cubicBezTo>
                      <a:close/>
                      <a:moveTo>
                        <a:pt x="50" y="75"/>
                      </a:moveTo>
                      <a:cubicBezTo>
                        <a:pt x="50" y="75"/>
                        <a:pt x="50" y="75"/>
                        <a:pt x="49" y="75"/>
                      </a:cubicBezTo>
                      <a:cubicBezTo>
                        <a:pt x="49" y="75"/>
                        <a:pt x="49" y="75"/>
                        <a:pt x="49" y="75"/>
                      </a:cubicBezTo>
                      <a:cubicBezTo>
                        <a:pt x="49" y="75"/>
                        <a:pt x="49" y="76"/>
                        <a:pt x="49" y="76"/>
                      </a:cubicBezTo>
                      <a:cubicBezTo>
                        <a:pt x="49" y="76"/>
                        <a:pt x="49" y="76"/>
                        <a:pt x="49" y="76"/>
                      </a:cubicBezTo>
                      <a:cubicBezTo>
                        <a:pt x="49" y="76"/>
                        <a:pt x="48" y="76"/>
                        <a:pt x="48" y="76"/>
                      </a:cubicBezTo>
                      <a:cubicBezTo>
                        <a:pt x="49" y="75"/>
                        <a:pt x="49" y="75"/>
                        <a:pt x="49" y="75"/>
                      </a:cubicBezTo>
                      <a:cubicBezTo>
                        <a:pt x="48" y="75"/>
                        <a:pt x="49" y="74"/>
                        <a:pt x="49" y="74"/>
                      </a:cubicBezTo>
                      <a:cubicBezTo>
                        <a:pt x="50" y="74"/>
                        <a:pt x="50" y="74"/>
                        <a:pt x="50" y="75"/>
                      </a:cubicBezTo>
                      <a:close/>
                      <a:moveTo>
                        <a:pt x="46" y="73"/>
                      </a:moveTo>
                      <a:cubicBezTo>
                        <a:pt x="46" y="73"/>
                        <a:pt x="46" y="73"/>
                        <a:pt x="46" y="73"/>
                      </a:cubicBezTo>
                      <a:cubicBezTo>
                        <a:pt x="46" y="73"/>
                        <a:pt x="46" y="74"/>
                        <a:pt x="45" y="73"/>
                      </a:cubicBezTo>
                      <a:cubicBezTo>
                        <a:pt x="46" y="73"/>
                        <a:pt x="46" y="73"/>
                        <a:pt x="46" y="73"/>
                      </a:cubicBezTo>
                      <a:cubicBezTo>
                        <a:pt x="46" y="73"/>
                        <a:pt x="46" y="73"/>
                        <a:pt x="46" y="73"/>
                      </a:cubicBezTo>
                      <a:cubicBezTo>
                        <a:pt x="46" y="73"/>
                        <a:pt x="46" y="73"/>
                        <a:pt x="47" y="73"/>
                      </a:cubicBezTo>
                      <a:cubicBezTo>
                        <a:pt x="47" y="73"/>
                        <a:pt x="47" y="73"/>
                        <a:pt x="46" y="73"/>
                      </a:cubicBezTo>
                      <a:close/>
                      <a:moveTo>
                        <a:pt x="43" y="71"/>
                      </a:moveTo>
                      <a:cubicBezTo>
                        <a:pt x="42" y="71"/>
                        <a:pt x="43" y="71"/>
                        <a:pt x="43" y="71"/>
                      </a:cubicBezTo>
                      <a:cubicBezTo>
                        <a:pt x="43" y="72"/>
                        <a:pt x="43" y="71"/>
                        <a:pt x="43" y="71"/>
                      </a:cubicBezTo>
                      <a:cubicBezTo>
                        <a:pt x="42" y="71"/>
                        <a:pt x="43" y="71"/>
                        <a:pt x="43" y="71"/>
                      </a:cubicBezTo>
                      <a:close/>
                      <a:moveTo>
                        <a:pt x="54" y="78"/>
                      </a:moveTo>
                      <a:cubicBezTo>
                        <a:pt x="54" y="79"/>
                        <a:pt x="54" y="78"/>
                        <a:pt x="54" y="79"/>
                      </a:cubicBezTo>
                      <a:cubicBezTo>
                        <a:pt x="54" y="79"/>
                        <a:pt x="53" y="78"/>
                        <a:pt x="53" y="79"/>
                      </a:cubicBezTo>
                      <a:cubicBezTo>
                        <a:pt x="53" y="78"/>
                        <a:pt x="54" y="78"/>
                        <a:pt x="54" y="78"/>
                      </a:cubicBezTo>
                      <a:close/>
                      <a:moveTo>
                        <a:pt x="47" y="71"/>
                      </a:moveTo>
                      <a:cubicBezTo>
                        <a:pt x="48" y="71"/>
                        <a:pt x="47" y="71"/>
                        <a:pt x="48" y="71"/>
                      </a:cubicBezTo>
                      <a:cubicBezTo>
                        <a:pt x="48" y="72"/>
                        <a:pt x="48" y="72"/>
                        <a:pt x="47" y="71"/>
                      </a:cubicBezTo>
                      <a:cubicBezTo>
                        <a:pt x="47" y="72"/>
                        <a:pt x="47" y="72"/>
                        <a:pt x="47" y="72"/>
                      </a:cubicBezTo>
                      <a:cubicBezTo>
                        <a:pt x="47" y="72"/>
                        <a:pt x="47" y="72"/>
                        <a:pt x="47" y="72"/>
                      </a:cubicBezTo>
                      <a:cubicBezTo>
                        <a:pt x="47" y="72"/>
                        <a:pt x="47" y="72"/>
                        <a:pt x="47" y="73"/>
                      </a:cubicBezTo>
                      <a:cubicBezTo>
                        <a:pt x="47" y="73"/>
                        <a:pt x="47" y="73"/>
                        <a:pt x="47" y="73"/>
                      </a:cubicBezTo>
                      <a:cubicBezTo>
                        <a:pt x="47" y="73"/>
                        <a:pt x="47" y="73"/>
                        <a:pt x="47" y="73"/>
                      </a:cubicBezTo>
                      <a:cubicBezTo>
                        <a:pt x="47" y="73"/>
                        <a:pt x="47" y="73"/>
                        <a:pt x="47" y="73"/>
                      </a:cubicBezTo>
                      <a:cubicBezTo>
                        <a:pt x="46" y="73"/>
                        <a:pt x="46" y="73"/>
                        <a:pt x="46" y="73"/>
                      </a:cubicBezTo>
                      <a:cubicBezTo>
                        <a:pt x="46" y="72"/>
                        <a:pt x="47" y="72"/>
                        <a:pt x="47" y="71"/>
                      </a:cubicBezTo>
                      <a:cubicBezTo>
                        <a:pt x="47" y="71"/>
                        <a:pt x="47" y="71"/>
                        <a:pt x="48" y="71"/>
                      </a:cubicBezTo>
                      <a:cubicBezTo>
                        <a:pt x="48" y="71"/>
                        <a:pt x="47" y="71"/>
                        <a:pt x="47" y="71"/>
                      </a:cubicBezTo>
                      <a:close/>
                      <a:moveTo>
                        <a:pt x="55" y="78"/>
                      </a:moveTo>
                      <a:cubicBezTo>
                        <a:pt x="55" y="78"/>
                        <a:pt x="55" y="78"/>
                        <a:pt x="55" y="78"/>
                      </a:cubicBezTo>
                      <a:cubicBezTo>
                        <a:pt x="55" y="79"/>
                        <a:pt x="55" y="78"/>
                        <a:pt x="55" y="78"/>
                      </a:cubicBezTo>
                      <a:cubicBezTo>
                        <a:pt x="55" y="78"/>
                        <a:pt x="55" y="78"/>
                        <a:pt x="55" y="78"/>
                      </a:cubicBezTo>
                      <a:cubicBezTo>
                        <a:pt x="56" y="78"/>
                        <a:pt x="56" y="78"/>
                        <a:pt x="56" y="77"/>
                      </a:cubicBezTo>
                      <a:cubicBezTo>
                        <a:pt x="56" y="77"/>
                        <a:pt x="56" y="77"/>
                        <a:pt x="56" y="77"/>
                      </a:cubicBezTo>
                      <a:cubicBezTo>
                        <a:pt x="56" y="77"/>
                        <a:pt x="56" y="77"/>
                        <a:pt x="56" y="77"/>
                      </a:cubicBezTo>
                      <a:cubicBezTo>
                        <a:pt x="56" y="77"/>
                        <a:pt x="56" y="77"/>
                        <a:pt x="56" y="77"/>
                      </a:cubicBezTo>
                      <a:cubicBezTo>
                        <a:pt x="56" y="76"/>
                        <a:pt x="57" y="76"/>
                        <a:pt x="57" y="76"/>
                      </a:cubicBezTo>
                      <a:cubicBezTo>
                        <a:pt x="57" y="76"/>
                        <a:pt x="56" y="76"/>
                        <a:pt x="57" y="77"/>
                      </a:cubicBezTo>
                      <a:cubicBezTo>
                        <a:pt x="56" y="77"/>
                        <a:pt x="56" y="78"/>
                        <a:pt x="56" y="78"/>
                      </a:cubicBezTo>
                      <a:cubicBezTo>
                        <a:pt x="56" y="79"/>
                        <a:pt x="56" y="79"/>
                        <a:pt x="56" y="78"/>
                      </a:cubicBezTo>
                      <a:cubicBezTo>
                        <a:pt x="56" y="79"/>
                        <a:pt x="55" y="79"/>
                        <a:pt x="55" y="79"/>
                      </a:cubicBezTo>
                      <a:cubicBezTo>
                        <a:pt x="55" y="79"/>
                        <a:pt x="55" y="79"/>
                        <a:pt x="55" y="79"/>
                      </a:cubicBezTo>
                      <a:cubicBezTo>
                        <a:pt x="55" y="79"/>
                        <a:pt x="55" y="79"/>
                        <a:pt x="54" y="78"/>
                      </a:cubicBezTo>
                      <a:cubicBezTo>
                        <a:pt x="55" y="78"/>
                        <a:pt x="54" y="78"/>
                        <a:pt x="55" y="78"/>
                      </a:cubicBezTo>
                      <a:close/>
                      <a:moveTo>
                        <a:pt x="48" y="72"/>
                      </a:moveTo>
                      <a:cubicBezTo>
                        <a:pt x="49" y="72"/>
                        <a:pt x="48" y="72"/>
                        <a:pt x="49" y="72"/>
                      </a:cubicBezTo>
                      <a:cubicBezTo>
                        <a:pt x="49" y="72"/>
                        <a:pt x="49" y="72"/>
                        <a:pt x="49" y="72"/>
                      </a:cubicBezTo>
                      <a:cubicBezTo>
                        <a:pt x="49" y="73"/>
                        <a:pt x="48" y="73"/>
                        <a:pt x="48" y="73"/>
                      </a:cubicBezTo>
                      <a:cubicBezTo>
                        <a:pt x="48" y="73"/>
                        <a:pt x="48" y="72"/>
                        <a:pt x="48" y="72"/>
                      </a:cubicBezTo>
                      <a:close/>
                      <a:moveTo>
                        <a:pt x="56" y="78"/>
                      </a:moveTo>
                      <a:cubicBezTo>
                        <a:pt x="57" y="78"/>
                        <a:pt x="57" y="79"/>
                        <a:pt x="56" y="79"/>
                      </a:cubicBezTo>
                      <a:cubicBezTo>
                        <a:pt x="56" y="79"/>
                        <a:pt x="56" y="78"/>
                        <a:pt x="56" y="78"/>
                      </a:cubicBezTo>
                      <a:close/>
                      <a:moveTo>
                        <a:pt x="45" y="69"/>
                      </a:moveTo>
                      <a:cubicBezTo>
                        <a:pt x="44" y="69"/>
                        <a:pt x="45" y="69"/>
                        <a:pt x="44" y="69"/>
                      </a:cubicBezTo>
                      <a:cubicBezTo>
                        <a:pt x="45" y="69"/>
                        <a:pt x="45" y="69"/>
                        <a:pt x="45" y="69"/>
                      </a:cubicBezTo>
                      <a:close/>
                      <a:moveTo>
                        <a:pt x="52" y="74"/>
                      </a:moveTo>
                      <a:cubicBezTo>
                        <a:pt x="53" y="74"/>
                        <a:pt x="53" y="74"/>
                        <a:pt x="53" y="74"/>
                      </a:cubicBezTo>
                      <a:cubicBezTo>
                        <a:pt x="53" y="74"/>
                        <a:pt x="53" y="73"/>
                        <a:pt x="54" y="73"/>
                      </a:cubicBezTo>
                      <a:cubicBezTo>
                        <a:pt x="54" y="73"/>
                        <a:pt x="53" y="74"/>
                        <a:pt x="53" y="74"/>
                      </a:cubicBezTo>
                      <a:cubicBezTo>
                        <a:pt x="53" y="74"/>
                        <a:pt x="53" y="74"/>
                        <a:pt x="53" y="74"/>
                      </a:cubicBezTo>
                      <a:cubicBezTo>
                        <a:pt x="53" y="74"/>
                        <a:pt x="53" y="74"/>
                        <a:pt x="53" y="74"/>
                      </a:cubicBezTo>
                      <a:cubicBezTo>
                        <a:pt x="53" y="74"/>
                        <a:pt x="53" y="74"/>
                        <a:pt x="53" y="74"/>
                      </a:cubicBezTo>
                      <a:cubicBezTo>
                        <a:pt x="52" y="74"/>
                        <a:pt x="52" y="74"/>
                        <a:pt x="52" y="74"/>
                      </a:cubicBezTo>
                      <a:cubicBezTo>
                        <a:pt x="52" y="74"/>
                        <a:pt x="53" y="74"/>
                        <a:pt x="52" y="74"/>
                      </a:cubicBezTo>
                      <a:cubicBezTo>
                        <a:pt x="52" y="74"/>
                        <a:pt x="52" y="74"/>
                        <a:pt x="52" y="74"/>
                      </a:cubicBezTo>
                      <a:close/>
                      <a:moveTo>
                        <a:pt x="42" y="67"/>
                      </a:moveTo>
                      <a:cubicBezTo>
                        <a:pt x="42" y="67"/>
                        <a:pt x="42" y="66"/>
                        <a:pt x="42" y="67"/>
                      </a:cubicBezTo>
                      <a:cubicBezTo>
                        <a:pt x="42" y="67"/>
                        <a:pt x="42" y="67"/>
                        <a:pt x="42" y="67"/>
                      </a:cubicBezTo>
                      <a:cubicBezTo>
                        <a:pt x="42" y="67"/>
                        <a:pt x="42" y="66"/>
                        <a:pt x="42" y="67"/>
                      </a:cubicBezTo>
                      <a:close/>
                      <a:moveTo>
                        <a:pt x="60" y="78"/>
                      </a:moveTo>
                      <a:cubicBezTo>
                        <a:pt x="60" y="78"/>
                        <a:pt x="60" y="78"/>
                        <a:pt x="59" y="78"/>
                      </a:cubicBezTo>
                      <a:cubicBezTo>
                        <a:pt x="59" y="77"/>
                        <a:pt x="60" y="78"/>
                        <a:pt x="60" y="77"/>
                      </a:cubicBezTo>
                      <a:cubicBezTo>
                        <a:pt x="60" y="77"/>
                        <a:pt x="59" y="77"/>
                        <a:pt x="60" y="78"/>
                      </a:cubicBezTo>
                      <a:close/>
                      <a:moveTo>
                        <a:pt x="53" y="74"/>
                      </a:moveTo>
                      <a:cubicBezTo>
                        <a:pt x="53" y="73"/>
                        <a:pt x="54" y="74"/>
                        <a:pt x="54" y="73"/>
                      </a:cubicBezTo>
                      <a:cubicBezTo>
                        <a:pt x="54" y="73"/>
                        <a:pt x="54" y="74"/>
                        <a:pt x="53" y="74"/>
                      </a:cubicBezTo>
                      <a:close/>
                      <a:moveTo>
                        <a:pt x="41" y="64"/>
                      </a:moveTo>
                      <a:cubicBezTo>
                        <a:pt x="41" y="64"/>
                        <a:pt x="41" y="64"/>
                        <a:pt x="42" y="63"/>
                      </a:cubicBezTo>
                      <a:cubicBezTo>
                        <a:pt x="42" y="64"/>
                        <a:pt x="42" y="64"/>
                        <a:pt x="41" y="64"/>
                      </a:cubicBezTo>
                      <a:cubicBezTo>
                        <a:pt x="41" y="64"/>
                        <a:pt x="41" y="64"/>
                        <a:pt x="41" y="64"/>
                      </a:cubicBezTo>
                      <a:cubicBezTo>
                        <a:pt x="41" y="64"/>
                        <a:pt x="41" y="64"/>
                        <a:pt x="41" y="64"/>
                      </a:cubicBezTo>
                      <a:close/>
                      <a:moveTo>
                        <a:pt x="42" y="64"/>
                      </a:moveTo>
                      <a:cubicBezTo>
                        <a:pt x="42" y="64"/>
                        <a:pt x="42" y="64"/>
                        <a:pt x="42" y="64"/>
                      </a:cubicBezTo>
                      <a:cubicBezTo>
                        <a:pt x="42" y="64"/>
                        <a:pt x="42" y="64"/>
                        <a:pt x="42" y="64"/>
                      </a:cubicBezTo>
                      <a:cubicBezTo>
                        <a:pt x="43" y="64"/>
                        <a:pt x="43" y="63"/>
                        <a:pt x="43" y="63"/>
                      </a:cubicBezTo>
                      <a:cubicBezTo>
                        <a:pt x="43" y="64"/>
                        <a:pt x="43" y="64"/>
                        <a:pt x="43" y="64"/>
                      </a:cubicBezTo>
                      <a:cubicBezTo>
                        <a:pt x="43" y="64"/>
                        <a:pt x="42" y="64"/>
                        <a:pt x="42" y="64"/>
                      </a:cubicBezTo>
                      <a:cubicBezTo>
                        <a:pt x="42" y="65"/>
                        <a:pt x="42" y="65"/>
                        <a:pt x="42" y="65"/>
                      </a:cubicBezTo>
                      <a:cubicBezTo>
                        <a:pt x="43" y="65"/>
                        <a:pt x="42" y="64"/>
                        <a:pt x="42" y="64"/>
                      </a:cubicBezTo>
                      <a:cubicBezTo>
                        <a:pt x="42" y="64"/>
                        <a:pt x="42" y="64"/>
                        <a:pt x="42" y="64"/>
                      </a:cubicBezTo>
                      <a:close/>
                      <a:moveTo>
                        <a:pt x="58" y="73"/>
                      </a:moveTo>
                      <a:cubicBezTo>
                        <a:pt x="58" y="73"/>
                        <a:pt x="58" y="73"/>
                        <a:pt x="59" y="74"/>
                      </a:cubicBezTo>
                      <a:cubicBezTo>
                        <a:pt x="58" y="74"/>
                        <a:pt x="58" y="74"/>
                        <a:pt x="58" y="74"/>
                      </a:cubicBezTo>
                      <a:cubicBezTo>
                        <a:pt x="58" y="74"/>
                        <a:pt x="58" y="74"/>
                        <a:pt x="58" y="74"/>
                      </a:cubicBezTo>
                      <a:cubicBezTo>
                        <a:pt x="58" y="74"/>
                        <a:pt x="58" y="74"/>
                        <a:pt x="58" y="74"/>
                      </a:cubicBezTo>
                      <a:cubicBezTo>
                        <a:pt x="58" y="73"/>
                        <a:pt x="58" y="73"/>
                        <a:pt x="58" y="73"/>
                      </a:cubicBezTo>
                      <a:close/>
                      <a:moveTo>
                        <a:pt x="61" y="75"/>
                      </a:moveTo>
                      <a:cubicBezTo>
                        <a:pt x="61" y="75"/>
                        <a:pt x="61" y="75"/>
                        <a:pt x="61" y="75"/>
                      </a:cubicBezTo>
                      <a:cubicBezTo>
                        <a:pt x="61" y="75"/>
                        <a:pt x="61" y="75"/>
                        <a:pt x="61" y="75"/>
                      </a:cubicBezTo>
                      <a:cubicBezTo>
                        <a:pt x="61" y="75"/>
                        <a:pt x="61" y="75"/>
                        <a:pt x="61" y="76"/>
                      </a:cubicBezTo>
                      <a:cubicBezTo>
                        <a:pt x="61" y="76"/>
                        <a:pt x="61" y="75"/>
                        <a:pt x="61" y="75"/>
                      </a:cubicBezTo>
                      <a:cubicBezTo>
                        <a:pt x="61" y="75"/>
                        <a:pt x="61" y="75"/>
                        <a:pt x="61" y="75"/>
                      </a:cubicBezTo>
                      <a:close/>
                      <a:moveTo>
                        <a:pt x="62" y="73"/>
                      </a:moveTo>
                      <a:cubicBezTo>
                        <a:pt x="62" y="73"/>
                        <a:pt x="62" y="73"/>
                        <a:pt x="62" y="73"/>
                      </a:cubicBezTo>
                      <a:cubicBezTo>
                        <a:pt x="62" y="73"/>
                        <a:pt x="62" y="73"/>
                        <a:pt x="62" y="73"/>
                      </a:cubicBezTo>
                      <a:cubicBezTo>
                        <a:pt x="62" y="74"/>
                        <a:pt x="62" y="74"/>
                        <a:pt x="61" y="75"/>
                      </a:cubicBezTo>
                      <a:cubicBezTo>
                        <a:pt x="61" y="75"/>
                        <a:pt x="61" y="75"/>
                        <a:pt x="61" y="74"/>
                      </a:cubicBezTo>
                      <a:cubicBezTo>
                        <a:pt x="61" y="74"/>
                        <a:pt x="61" y="74"/>
                        <a:pt x="61" y="74"/>
                      </a:cubicBezTo>
                      <a:cubicBezTo>
                        <a:pt x="61" y="74"/>
                        <a:pt x="61" y="74"/>
                        <a:pt x="61" y="74"/>
                      </a:cubicBezTo>
                      <a:cubicBezTo>
                        <a:pt x="61" y="74"/>
                        <a:pt x="61" y="74"/>
                        <a:pt x="61" y="74"/>
                      </a:cubicBezTo>
                      <a:cubicBezTo>
                        <a:pt x="61" y="74"/>
                        <a:pt x="62" y="73"/>
                        <a:pt x="62" y="73"/>
                      </a:cubicBezTo>
                      <a:cubicBezTo>
                        <a:pt x="62" y="73"/>
                        <a:pt x="62" y="73"/>
                        <a:pt x="62" y="73"/>
                      </a:cubicBezTo>
                      <a:cubicBezTo>
                        <a:pt x="61" y="73"/>
                        <a:pt x="62" y="73"/>
                        <a:pt x="62" y="73"/>
                      </a:cubicBezTo>
                      <a:close/>
                      <a:moveTo>
                        <a:pt x="58" y="73"/>
                      </a:moveTo>
                      <a:cubicBezTo>
                        <a:pt x="58" y="73"/>
                        <a:pt x="58" y="72"/>
                        <a:pt x="59" y="72"/>
                      </a:cubicBezTo>
                      <a:cubicBezTo>
                        <a:pt x="59" y="73"/>
                        <a:pt x="58" y="73"/>
                        <a:pt x="59" y="73"/>
                      </a:cubicBezTo>
                      <a:cubicBezTo>
                        <a:pt x="59" y="73"/>
                        <a:pt x="58" y="73"/>
                        <a:pt x="58" y="73"/>
                      </a:cubicBezTo>
                      <a:close/>
                      <a:moveTo>
                        <a:pt x="59" y="70"/>
                      </a:moveTo>
                      <a:cubicBezTo>
                        <a:pt x="58" y="70"/>
                        <a:pt x="58" y="71"/>
                        <a:pt x="58" y="72"/>
                      </a:cubicBezTo>
                      <a:cubicBezTo>
                        <a:pt x="57" y="71"/>
                        <a:pt x="58" y="71"/>
                        <a:pt x="58" y="71"/>
                      </a:cubicBezTo>
                      <a:cubicBezTo>
                        <a:pt x="58" y="71"/>
                        <a:pt x="58" y="71"/>
                        <a:pt x="57" y="71"/>
                      </a:cubicBezTo>
                      <a:cubicBezTo>
                        <a:pt x="57" y="71"/>
                        <a:pt x="57" y="71"/>
                        <a:pt x="57" y="72"/>
                      </a:cubicBezTo>
                      <a:cubicBezTo>
                        <a:pt x="57" y="72"/>
                        <a:pt x="57" y="71"/>
                        <a:pt x="57" y="71"/>
                      </a:cubicBezTo>
                      <a:cubicBezTo>
                        <a:pt x="57" y="71"/>
                        <a:pt x="57" y="71"/>
                        <a:pt x="57" y="71"/>
                      </a:cubicBezTo>
                      <a:cubicBezTo>
                        <a:pt x="57" y="70"/>
                        <a:pt x="57" y="71"/>
                        <a:pt x="56" y="71"/>
                      </a:cubicBezTo>
                      <a:cubicBezTo>
                        <a:pt x="56" y="71"/>
                        <a:pt x="56" y="71"/>
                        <a:pt x="56" y="71"/>
                      </a:cubicBezTo>
                      <a:cubicBezTo>
                        <a:pt x="56" y="71"/>
                        <a:pt x="56" y="71"/>
                        <a:pt x="56" y="71"/>
                      </a:cubicBezTo>
                      <a:cubicBezTo>
                        <a:pt x="55" y="71"/>
                        <a:pt x="56" y="71"/>
                        <a:pt x="56" y="71"/>
                      </a:cubicBezTo>
                      <a:cubicBezTo>
                        <a:pt x="56" y="71"/>
                        <a:pt x="56" y="71"/>
                        <a:pt x="56" y="71"/>
                      </a:cubicBezTo>
                      <a:cubicBezTo>
                        <a:pt x="56" y="71"/>
                        <a:pt x="56" y="71"/>
                        <a:pt x="55" y="71"/>
                      </a:cubicBezTo>
                      <a:cubicBezTo>
                        <a:pt x="55" y="70"/>
                        <a:pt x="56" y="70"/>
                        <a:pt x="56" y="70"/>
                      </a:cubicBezTo>
                      <a:cubicBezTo>
                        <a:pt x="56" y="70"/>
                        <a:pt x="56" y="70"/>
                        <a:pt x="56" y="70"/>
                      </a:cubicBezTo>
                      <a:cubicBezTo>
                        <a:pt x="56" y="70"/>
                        <a:pt x="56" y="70"/>
                        <a:pt x="56" y="69"/>
                      </a:cubicBezTo>
                      <a:cubicBezTo>
                        <a:pt x="56" y="69"/>
                        <a:pt x="56" y="70"/>
                        <a:pt x="56" y="70"/>
                      </a:cubicBezTo>
                      <a:cubicBezTo>
                        <a:pt x="56" y="70"/>
                        <a:pt x="56" y="70"/>
                        <a:pt x="57" y="70"/>
                      </a:cubicBezTo>
                      <a:cubicBezTo>
                        <a:pt x="57" y="70"/>
                        <a:pt x="56" y="69"/>
                        <a:pt x="56" y="69"/>
                      </a:cubicBezTo>
                      <a:cubicBezTo>
                        <a:pt x="56" y="69"/>
                        <a:pt x="57" y="69"/>
                        <a:pt x="57" y="69"/>
                      </a:cubicBezTo>
                      <a:cubicBezTo>
                        <a:pt x="57" y="69"/>
                        <a:pt x="57" y="70"/>
                        <a:pt x="57" y="70"/>
                      </a:cubicBezTo>
                      <a:cubicBezTo>
                        <a:pt x="57" y="70"/>
                        <a:pt x="57" y="70"/>
                        <a:pt x="57" y="70"/>
                      </a:cubicBezTo>
                      <a:cubicBezTo>
                        <a:pt x="57" y="70"/>
                        <a:pt x="57" y="69"/>
                        <a:pt x="57" y="69"/>
                      </a:cubicBezTo>
                      <a:cubicBezTo>
                        <a:pt x="57" y="69"/>
                        <a:pt x="57" y="69"/>
                        <a:pt x="57" y="69"/>
                      </a:cubicBezTo>
                      <a:cubicBezTo>
                        <a:pt x="57" y="69"/>
                        <a:pt x="57" y="68"/>
                        <a:pt x="57" y="68"/>
                      </a:cubicBezTo>
                      <a:cubicBezTo>
                        <a:pt x="57" y="68"/>
                        <a:pt x="57" y="68"/>
                        <a:pt x="57" y="69"/>
                      </a:cubicBezTo>
                      <a:cubicBezTo>
                        <a:pt x="58" y="68"/>
                        <a:pt x="58" y="68"/>
                        <a:pt x="58" y="67"/>
                      </a:cubicBezTo>
                      <a:cubicBezTo>
                        <a:pt x="59" y="68"/>
                        <a:pt x="58" y="68"/>
                        <a:pt x="58" y="68"/>
                      </a:cubicBezTo>
                      <a:cubicBezTo>
                        <a:pt x="58" y="68"/>
                        <a:pt x="58" y="68"/>
                        <a:pt x="58" y="68"/>
                      </a:cubicBezTo>
                      <a:cubicBezTo>
                        <a:pt x="58" y="68"/>
                        <a:pt x="58" y="69"/>
                        <a:pt x="58" y="69"/>
                      </a:cubicBezTo>
                      <a:cubicBezTo>
                        <a:pt x="58" y="69"/>
                        <a:pt x="58" y="69"/>
                        <a:pt x="57" y="70"/>
                      </a:cubicBezTo>
                      <a:cubicBezTo>
                        <a:pt x="57" y="70"/>
                        <a:pt x="57" y="70"/>
                        <a:pt x="57" y="70"/>
                      </a:cubicBezTo>
                      <a:cubicBezTo>
                        <a:pt x="57" y="70"/>
                        <a:pt x="57" y="70"/>
                        <a:pt x="58" y="70"/>
                      </a:cubicBezTo>
                      <a:cubicBezTo>
                        <a:pt x="58" y="70"/>
                        <a:pt x="57" y="70"/>
                        <a:pt x="57" y="70"/>
                      </a:cubicBezTo>
                      <a:cubicBezTo>
                        <a:pt x="58" y="70"/>
                        <a:pt x="58" y="70"/>
                        <a:pt x="59" y="70"/>
                      </a:cubicBezTo>
                      <a:cubicBezTo>
                        <a:pt x="59" y="70"/>
                        <a:pt x="59" y="69"/>
                        <a:pt x="59" y="69"/>
                      </a:cubicBezTo>
                      <a:cubicBezTo>
                        <a:pt x="59" y="69"/>
                        <a:pt x="59" y="69"/>
                        <a:pt x="59" y="70"/>
                      </a:cubicBezTo>
                      <a:close/>
                      <a:moveTo>
                        <a:pt x="59" y="72"/>
                      </a:moveTo>
                      <a:cubicBezTo>
                        <a:pt x="59" y="72"/>
                        <a:pt x="59" y="72"/>
                        <a:pt x="59" y="72"/>
                      </a:cubicBezTo>
                      <a:cubicBezTo>
                        <a:pt x="59" y="72"/>
                        <a:pt x="59" y="72"/>
                        <a:pt x="59" y="73"/>
                      </a:cubicBezTo>
                      <a:cubicBezTo>
                        <a:pt x="59" y="73"/>
                        <a:pt x="59" y="72"/>
                        <a:pt x="59" y="72"/>
                      </a:cubicBezTo>
                      <a:cubicBezTo>
                        <a:pt x="60" y="72"/>
                        <a:pt x="59" y="73"/>
                        <a:pt x="60" y="73"/>
                      </a:cubicBezTo>
                      <a:cubicBezTo>
                        <a:pt x="59" y="73"/>
                        <a:pt x="60" y="73"/>
                        <a:pt x="59" y="73"/>
                      </a:cubicBezTo>
                      <a:cubicBezTo>
                        <a:pt x="59" y="73"/>
                        <a:pt x="59" y="73"/>
                        <a:pt x="59" y="73"/>
                      </a:cubicBezTo>
                      <a:cubicBezTo>
                        <a:pt x="59" y="72"/>
                        <a:pt x="59" y="73"/>
                        <a:pt x="59" y="72"/>
                      </a:cubicBezTo>
                      <a:cubicBezTo>
                        <a:pt x="59" y="72"/>
                        <a:pt x="59" y="72"/>
                        <a:pt x="59" y="72"/>
                      </a:cubicBezTo>
                      <a:close/>
                      <a:moveTo>
                        <a:pt x="56" y="69"/>
                      </a:moveTo>
                      <a:cubicBezTo>
                        <a:pt x="56" y="69"/>
                        <a:pt x="56" y="69"/>
                        <a:pt x="56" y="69"/>
                      </a:cubicBezTo>
                      <a:cubicBezTo>
                        <a:pt x="56" y="69"/>
                        <a:pt x="56" y="68"/>
                        <a:pt x="56" y="68"/>
                      </a:cubicBezTo>
                      <a:cubicBezTo>
                        <a:pt x="56" y="68"/>
                        <a:pt x="56" y="68"/>
                        <a:pt x="56" y="68"/>
                      </a:cubicBezTo>
                      <a:cubicBezTo>
                        <a:pt x="57" y="68"/>
                        <a:pt x="56" y="68"/>
                        <a:pt x="56" y="69"/>
                      </a:cubicBezTo>
                      <a:close/>
                      <a:moveTo>
                        <a:pt x="51" y="62"/>
                      </a:moveTo>
                      <a:cubicBezTo>
                        <a:pt x="51" y="62"/>
                        <a:pt x="51" y="62"/>
                        <a:pt x="51" y="62"/>
                      </a:cubicBezTo>
                      <a:cubicBezTo>
                        <a:pt x="51" y="62"/>
                        <a:pt x="51" y="62"/>
                        <a:pt x="52" y="62"/>
                      </a:cubicBezTo>
                      <a:cubicBezTo>
                        <a:pt x="52" y="62"/>
                        <a:pt x="51" y="62"/>
                        <a:pt x="51" y="62"/>
                      </a:cubicBezTo>
                      <a:close/>
                      <a:moveTo>
                        <a:pt x="62" y="66"/>
                      </a:moveTo>
                      <a:cubicBezTo>
                        <a:pt x="63" y="67"/>
                        <a:pt x="62" y="67"/>
                        <a:pt x="62" y="67"/>
                      </a:cubicBezTo>
                      <a:cubicBezTo>
                        <a:pt x="63" y="67"/>
                        <a:pt x="62" y="67"/>
                        <a:pt x="63" y="66"/>
                      </a:cubicBezTo>
                      <a:cubicBezTo>
                        <a:pt x="63" y="67"/>
                        <a:pt x="63" y="66"/>
                        <a:pt x="64" y="66"/>
                      </a:cubicBezTo>
                      <a:cubicBezTo>
                        <a:pt x="64" y="66"/>
                        <a:pt x="64" y="66"/>
                        <a:pt x="64" y="66"/>
                      </a:cubicBezTo>
                      <a:cubicBezTo>
                        <a:pt x="64" y="67"/>
                        <a:pt x="63" y="67"/>
                        <a:pt x="63" y="68"/>
                      </a:cubicBezTo>
                      <a:cubicBezTo>
                        <a:pt x="63" y="68"/>
                        <a:pt x="63" y="68"/>
                        <a:pt x="63" y="68"/>
                      </a:cubicBezTo>
                      <a:cubicBezTo>
                        <a:pt x="63" y="67"/>
                        <a:pt x="63" y="68"/>
                        <a:pt x="63" y="67"/>
                      </a:cubicBezTo>
                      <a:cubicBezTo>
                        <a:pt x="63" y="67"/>
                        <a:pt x="63" y="67"/>
                        <a:pt x="63" y="67"/>
                      </a:cubicBezTo>
                      <a:cubicBezTo>
                        <a:pt x="63" y="67"/>
                        <a:pt x="63" y="67"/>
                        <a:pt x="63" y="67"/>
                      </a:cubicBezTo>
                      <a:cubicBezTo>
                        <a:pt x="63" y="67"/>
                        <a:pt x="63" y="67"/>
                        <a:pt x="63" y="67"/>
                      </a:cubicBezTo>
                      <a:cubicBezTo>
                        <a:pt x="63" y="67"/>
                        <a:pt x="62" y="67"/>
                        <a:pt x="62" y="68"/>
                      </a:cubicBezTo>
                      <a:cubicBezTo>
                        <a:pt x="62" y="68"/>
                        <a:pt x="62" y="67"/>
                        <a:pt x="62" y="68"/>
                      </a:cubicBezTo>
                      <a:cubicBezTo>
                        <a:pt x="62" y="67"/>
                        <a:pt x="62" y="67"/>
                        <a:pt x="62" y="66"/>
                      </a:cubicBezTo>
                      <a:close/>
                      <a:moveTo>
                        <a:pt x="63" y="67"/>
                      </a:moveTo>
                      <a:cubicBezTo>
                        <a:pt x="63" y="67"/>
                        <a:pt x="63" y="67"/>
                        <a:pt x="63" y="67"/>
                      </a:cubicBezTo>
                      <a:cubicBezTo>
                        <a:pt x="63" y="67"/>
                        <a:pt x="63" y="67"/>
                        <a:pt x="63" y="67"/>
                      </a:cubicBezTo>
                      <a:cubicBezTo>
                        <a:pt x="63" y="67"/>
                        <a:pt x="63" y="67"/>
                        <a:pt x="63" y="67"/>
                      </a:cubicBezTo>
                      <a:close/>
                      <a:moveTo>
                        <a:pt x="46" y="56"/>
                      </a:moveTo>
                      <a:cubicBezTo>
                        <a:pt x="46" y="56"/>
                        <a:pt x="45" y="57"/>
                        <a:pt x="45" y="57"/>
                      </a:cubicBezTo>
                      <a:cubicBezTo>
                        <a:pt x="45" y="57"/>
                        <a:pt x="45" y="56"/>
                        <a:pt x="46" y="56"/>
                      </a:cubicBezTo>
                      <a:close/>
                      <a:moveTo>
                        <a:pt x="56" y="61"/>
                      </a:moveTo>
                      <a:cubicBezTo>
                        <a:pt x="56" y="61"/>
                        <a:pt x="56" y="61"/>
                        <a:pt x="56" y="61"/>
                      </a:cubicBezTo>
                      <a:cubicBezTo>
                        <a:pt x="56" y="61"/>
                        <a:pt x="56" y="60"/>
                        <a:pt x="56" y="60"/>
                      </a:cubicBezTo>
                      <a:cubicBezTo>
                        <a:pt x="56" y="60"/>
                        <a:pt x="55" y="61"/>
                        <a:pt x="56" y="61"/>
                      </a:cubicBezTo>
                      <a:cubicBezTo>
                        <a:pt x="56" y="61"/>
                        <a:pt x="55" y="61"/>
                        <a:pt x="55" y="61"/>
                      </a:cubicBezTo>
                      <a:cubicBezTo>
                        <a:pt x="55" y="61"/>
                        <a:pt x="55" y="60"/>
                        <a:pt x="55" y="60"/>
                      </a:cubicBezTo>
                      <a:cubicBezTo>
                        <a:pt x="55" y="60"/>
                        <a:pt x="56" y="60"/>
                        <a:pt x="56" y="60"/>
                      </a:cubicBezTo>
                      <a:cubicBezTo>
                        <a:pt x="56" y="60"/>
                        <a:pt x="56" y="60"/>
                        <a:pt x="56" y="60"/>
                      </a:cubicBezTo>
                      <a:cubicBezTo>
                        <a:pt x="56" y="60"/>
                        <a:pt x="56" y="60"/>
                        <a:pt x="56" y="60"/>
                      </a:cubicBezTo>
                      <a:cubicBezTo>
                        <a:pt x="56" y="60"/>
                        <a:pt x="57" y="60"/>
                        <a:pt x="57" y="60"/>
                      </a:cubicBezTo>
                      <a:cubicBezTo>
                        <a:pt x="56" y="60"/>
                        <a:pt x="57" y="59"/>
                        <a:pt x="57" y="59"/>
                      </a:cubicBezTo>
                      <a:cubicBezTo>
                        <a:pt x="57" y="60"/>
                        <a:pt x="57" y="60"/>
                        <a:pt x="57" y="60"/>
                      </a:cubicBezTo>
                      <a:cubicBezTo>
                        <a:pt x="57" y="60"/>
                        <a:pt x="57" y="60"/>
                        <a:pt x="56" y="61"/>
                      </a:cubicBezTo>
                      <a:close/>
                      <a:moveTo>
                        <a:pt x="55" y="62"/>
                      </a:moveTo>
                      <a:cubicBezTo>
                        <a:pt x="55" y="62"/>
                        <a:pt x="55" y="61"/>
                        <a:pt x="55" y="61"/>
                      </a:cubicBezTo>
                      <a:cubicBezTo>
                        <a:pt x="55" y="61"/>
                        <a:pt x="55" y="61"/>
                        <a:pt x="55" y="61"/>
                      </a:cubicBezTo>
                      <a:cubicBezTo>
                        <a:pt x="54" y="61"/>
                        <a:pt x="55" y="61"/>
                        <a:pt x="55" y="61"/>
                      </a:cubicBezTo>
                      <a:cubicBezTo>
                        <a:pt x="55" y="61"/>
                        <a:pt x="55" y="61"/>
                        <a:pt x="55" y="61"/>
                      </a:cubicBezTo>
                      <a:cubicBezTo>
                        <a:pt x="55" y="61"/>
                        <a:pt x="55" y="61"/>
                        <a:pt x="55" y="61"/>
                      </a:cubicBezTo>
                      <a:cubicBezTo>
                        <a:pt x="56" y="61"/>
                        <a:pt x="55" y="62"/>
                        <a:pt x="55" y="62"/>
                      </a:cubicBezTo>
                      <a:close/>
                      <a:moveTo>
                        <a:pt x="47" y="56"/>
                      </a:moveTo>
                      <a:cubicBezTo>
                        <a:pt x="46" y="56"/>
                        <a:pt x="46" y="56"/>
                        <a:pt x="46" y="56"/>
                      </a:cubicBezTo>
                      <a:cubicBezTo>
                        <a:pt x="46" y="56"/>
                        <a:pt x="46" y="56"/>
                        <a:pt x="46" y="56"/>
                      </a:cubicBezTo>
                      <a:cubicBezTo>
                        <a:pt x="46" y="56"/>
                        <a:pt x="46" y="56"/>
                        <a:pt x="46" y="56"/>
                      </a:cubicBezTo>
                      <a:cubicBezTo>
                        <a:pt x="46" y="56"/>
                        <a:pt x="46" y="55"/>
                        <a:pt x="46" y="56"/>
                      </a:cubicBezTo>
                      <a:cubicBezTo>
                        <a:pt x="46" y="56"/>
                        <a:pt x="46" y="56"/>
                        <a:pt x="46" y="56"/>
                      </a:cubicBezTo>
                      <a:cubicBezTo>
                        <a:pt x="46" y="55"/>
                        <a:pt x="46" y="55"/>
                        <a:pt x="47" y="55"/>
                      </a:cubicBezTo>
                      <a:cubicBezTo>
                        <a:pt x="47" y="55"/>
                        <a:pt x="46" y="55"/>
                        <a:pt x="47" y="56"/>
                      </a:cubicBezTo>
                      <a:close/>
                      <a:moveTo>
                        <a:pt x="64" y="65"/>
                      </a:moveTo>
                      <a:cubicBezTo>
                        <a:pt x="64" y="65"/>
                        <a:pt x="64" y="64"/>
                        <a:pt x="64" y="64"/>
                      </a:cubicBezTo>
                      <a:cubicBezTo>
                        <a:pt x="64" y="64"/>
                        <a:pt x="64" y="64"/>
                        <a:pt x="64" y="64"/>
                      </a:cubicBezTo>
                      <a:cubicBezTo>
                        <a:pt x="65" y="64"/>
                        <a:pt x="64" y="64"/>
                        <a:pt x="64" y="65"/>
                      </a:cubicBezTo>
                      <a:cubicBezTo>
                        <a:pt x="65" y="65"/>
                        <a:pt x="64" y="64"/>
                        <a:pt x="65" y="64"/>
                      </a:cubicBezTo>
                      <a:cubicBezTo>
                        <a:pt x="65" y="64"/>
                        <a:pt x="65" y="65"/>
                        <a:pt x="65" y="64"/>
                      </a:cubicBezTo>
                      <a:cubicBezTo>
                        <a:pt x="66" y="65"/>
                        <a:pt x="65" y="65"/>
                        <a:pt x="65" y="65"/>
                      </a:cubicBezTo>
                      <a:cubicBezTo>
                        <a:pt x="65" y="65"/>
                        <a:pt x="65" y="65"/>
                        <a:pt x="65" y="65"/>
                      </a:cubicBezTo>
                      <a:cubicBezTo>
                        <a:pt x="65" y="65"/>
                        <a:pt x="65" y="65"/>
                        <a:pt x="65" y="65"/>
                      </a:cubicBezTo>
                      <a:cubicBezTo>
                        <a:pt x="65" y="66"/>
                        <a:pt x="64" y="65"/>
                        <a:pt x="64" y="66"/>
                      </a:cubicBezTo>
                      <a:cubicBezTo>
                        <a:pt x="64" y="65"/>
                        <a:pt x="64" y="65"/>
                        <a:pt x="65" y="65"/>
                      </a:cubicBezTo>
                      <a:cubicBezTo>
                        <a:pt x="64" y="65"/>
                        <a:pt x="64" y="65"/>
                        <a:pt x="64" y="65"/>
                      </a:cubicBezTo>
                      <a:close/>
                      <a:moveTo>
                        <a:pt x="45" y="54"/>
                      </a:moveTo>
                      <a:cubicBezTo>
                        <a:pt x="44" y="54"/>
                        <a:pt x="44" y="54"/>
                        <a:pt x="44" y="54"/>
                      </a:cubicBezTo>
                      <a:cubicBezTo>
                        <a:pt x="44" y="54"/>
                        <a:pt x="45" y="54"/>
                        <a:pt x="44" y="54"/>
                      </a:cubicBezTo>
                      <a:cubicBezTo>
                        <a:pt x="44" y="54"/>
                        <a:pt x="44" y="54"/>
                        <a:pt x="45" y="54"/>
                      </a:cubicBezTo>
                      <a:close/>
                      <a:moveTo>
                        <a:pt x="51" y="52"/>
                      </a:moveTo>
                      <a:cubicBezTo>
                        <a:pt x="50" y="52"/>
                        <a:pt x="51" y="52"/>
                        <a:pt x="51" y="51"/>
                      </a:cubicBezTo>
                      <a:cubicBezTo>
                        <a:pt x="51" y="51"/>
                        <a:pt x="51" y="51"/>
                        <a:pt x="51" y="51"/>
                      </a:cubicBezTo>
                      <a:cubicBezTo>
                        <a:pt x="51" y="52"/>
                        <a:pt x="51" y="52"/>
                        <a:pt x="51" y="53"/>
                      </a:cubicBezTo>
                      <a:cubicBezTo>
                        <a:pt x="51" y="53"/>
                        <a:pt x="51" y="53"/>
                        <a:pt x="51" y="53"/>
                      </a:cubicBezTo>
                      <a:cubicBezTo>
                        <a:pt x="51" y="53"/>
                        <a:pt x="51" y="53"/>
                        <a:pt x="51" y="53"/>
                      </a:cubicBezTo>
                      <a:cubicBezTo>
                        <a:pt x="51" y="52"/>
                        <a:pt x="51" y="53"/>
                        <a:pt x="50" y="53"/>
                      </a:cubicBezTo>
                      <a:cubicBezTo>
                        <a:pt x="50" y="52"/>
                        <a:pt x="51" y="52"/>
                        <a:pt x="51" y="52"/>
                      </a:cubicBezTo>
                      <a:close/>
                      <a:moveTo>
                        <a:pt x="54" y="49"/>
                      </a:moveTo>
                      <a:cubicBezTo>
                        <a:pt x="54" y="50"/>
                        <a:pt x="54" y="50"/>
                        <a:pt x="53" y="50"/>
                      </a:cubicBezTo>
                      <a:cubicBezTo>
                        <a:pt x="54" y="50"/>
                        <a:pt x="53" y="50"/>
                        <a:pt x="53" y="50"/>
                      </a:cubicBezTo>
                      <a:cubicBezTo>
                        <a:pt x="53" y="50"/>
                        <a:pt x="53" y="50"/>
                        <a:pt x="53" y="50"/>
                      </a:cubicBezTo>
                      <a:cubicBezTo>
                        <a:pt x="53" y="50"/>
                        <a:pt x="53" y="50"/>
                        <a:pt x="53" y="50"/>
                      </a:cubicBezTo>
                      <a:cubicBezTo>
                        <a:pt x="53" y="50"/>
                        <a:pt x="53" y="49"/>
                        <a:pt x="54" y="49"/>
                      </a:cubicBezTo>
                      <a:cubicBezTo>
                        <a:pt x="54" y="49"/>
                        <a:pt x="53" y="49"/>
                        <a:pt x="54" y="49"/>
                      </a:cubicBezTo>
                      <a:close/>
                      <a:moveTo>
                        <a:pt x="50" y="51"/>
                      </a:moveTo>
                      <a:cubicBezTo>
                        <a:pt x="50" y="51"/>
                        <a:pt x="50" y="51"/>
                        <a:pt x="50" y="51"/>
                      </a:cubicBezTo>
                      <a:cubicBezTo>
                        <a:pt x="51" y="51"/>
                        <a:pt x="50" y="51"/>
                        <a:pt x="51" y="51"/>
                      </a:cubicBezTo>
                      <a:cubicBezTo>
                        <a:pt x="51" y="51"/>
                        <a:pt x="51" y="51"/>
                        <a:pt x="50" y="51"/>
                      </a:cubicBezTo>
                      <a:cubicBezTo>
                        <a:pt x="50" y="51"/>
                        <a:pt x="51" y="51"/>
                        <a:pt x="50" y="51"/>
                      </a:cubicBezTo>
                      <a:close/>
                      <a:moveTo>
                        <a:pt x="56" y="51"/>
                      </a:moveTo>
                      <a:cubicBezTo>
                        <a:pt x="56" y="51"/>
                        <a:pt x="56" y="51"/>
                        <a:pt x="56" y="52"/>
                      </a:cubicBezTo>
                      <a:cubicBezTo>
                        <a:pt x="56" y="52"/>
                        <a:pt x="56" y="51"/>
                        <a:pt x="56" y="51"/>
                      </a:cubicBezTo>
                      <a:cubicBezTo>
                        <a:pt x="55" y="51"/>
                        <a:pt x="56" y="51"/>
                        <a:pt x="55" y="51"/>
                      </a:cubicBezTo>
                      <a:cubicBezTo>
                        <a:pt x="55" y="51"/>
                        <a:pt x="56" y="51"/>
                        <a:pt x="56" y="51"/>
                      </a:cubicBezTo>
                      <a:close/>
                      <a:moveTo>
                        <a:pt x="55" y="49"/>
                      </a:moveTo>
                      <a:cubicBezTo>
                        <a:pt x="55" y="49"/>
                        <a:pt x="55" y="49"/>
                        <a:pt x="55" y="49"/>
                      </a:cubicBezTo>
                      <a:cubicBezTo>
                        <a:pt x="55" y="49"/>
                        <a:pt x="56" y="49"/>
                        <a:pt x="56" y="49"/>
                      </a:cubicBezTo>
                      <a:cubicBezTo>
                        <a:pt x="56" y="49"/>
                        <a:pt x="55" y="49"/>
                        <a:pt x="56" y="49"/>
                      </a:cubicBezTo>
                      <a:cubicBezTo>
                        <a:pt x="56" y="49"/>
                        <a:pt x="56" y="49"/>
                        <a:pt x="56" y="49"/>
                      </a:cubicBezTo>
                      <a:cubicBezTo>
                        <a:pt x="56" y="49"/>
                        <a:pt x="56" y="49"/>
                        <a:pt x="56" y="49"/>
                      </a:cubicBezTo>
                      <a:cubicBezTo>
                        <a:pt x="56" y="49"/>
                        <a:pt x="56" y="49"/>
                        <a:pt x="56" y="48"/>
                      </a:cubicBezTo>
                      <a:cubicBezTo>
                        <a:pt x="56" y="49"/>
                        <a:pt x="56" y="49"/>
                        <a:pt x="56" y="49"/>
                      </a:cubicBezTo>
                      <a:cubicBezTo>
                        <a:pt x="56" y="49"/>
                        <a:pt x="57" y="49"/>
                        <a:pt x="57" y="49"/>
                      </a:cubicBezTo>
                      <a:cubicBezTo>
                        <a:pt x="57" y="50"/>
                        <a:pt x="56" y="50"/>
                        <a:pt x="56" y="50"/>
                      </a:cubicBezTo>
                      <a:cubicBezTo>
                        <a:pt x="56" y="50"/>
                        <a:pt x="56" y="50"/>
                        <a:pt x="56" y="50"/>
                      </a:cubicBezTo>
                      <a:cubicBezTo>
                        <a:pt x="56" y="50"/>
                        <a:pt x="56" y="50"/>
                        <a:pt x="56" y="50"/>
                      </a:cubicBezTo>
                      <a:cubicBezTo>
                        <a:pt x="55" y="50"/>
                        <a:pt x="56" y="50"/>
                        <a:pt x="56" y="49"/>
                      </a:cubicBezTo>
                      <a:cubicBezTo>
                        <a:pt x="56" y="49"/>
                        <a:pt x="55" y="50"/>
                        <a:pt x="55" y="50"/>
                      </a:cubicBezTo>
                      <a:cubicBezTo>
                        <a:pt x="55" y="50"/>
                        <a:pt x="55" y="50"/>
                        <a:pt x="55" y="50"/>
                      </a:cubicBezTo>
                      <a:cubicBezTo>
                        <a:pt x="55" y="50"/>
                        <a:pt x="55" y="50"/>
                        <a:pt x="55" y="50"/>
                      </a:cubicBezTo>
                      <a:cubicBezTo>
                        <a:pt x="55" y="50"/>
                        <a:pt x="55" y="50"/>
                        <a:pt x="56" y="50"/>
                      </a:cubicBezTo>
                      <a:cubicBezTo>
                        <a:pt x="55" y="51"/>
                        <a:pt x="55" y="51"/>
                        <a:pt x="55" y="51"/>
                      </a:cubicBezTo>
                      <a:cubicBezTo>
                        <a:pt x="56" y="51"/>
                        <a:pt x="56" y="50"/>
                        <a:pt x="56" y="50"/>
                      </a:cubicBezTo>
                      <a:cubicBezTo>
                        <a:pt x="56" y="50"/>
                        <a:pt x="56" y="50"/>
                        <a:pt x="56" y="50"/>
                      </a:cubicBezTo>
                      <a:cubicBezTo>
                        <a:pt x="56" y="50"/>
                        <a:pt x="56" y="51"/>
                        <a:pt x="56" y="51"/>
                      </a:cubicBezTo>
                      <a:cubicBezTo>
                        <a:pt x="56" y="51"/>
                        <a:pt x="55" y="51"/>
                        <a:pt x="55" y="51"/>
                      </a:cubicBezTo>
                      <a:cubicBezTo>
                        <a:pt x="55" y="51"/>
                        <a:pt x="55" y="51"/>
                        <a:pt x="55" y="51"/>
                      </a:cubicBezTo>
                      <a:cubicBezTo>
                        <a:pt x="55" y="51"/>
                        <a:pt x="55" y="51"/>
                        <a:pt x="55" y="51"/>
                      </a:cubicBezTo>
                      <a:cubicBezTo>
                        <a:pt x="55" y="51"/>
                        <a:pt x="55" y="51"/>
                        <a:pt x="55" y="51"/>
                      </a:cubicBezTo>
                      <a:cubicBezTo>
                        <a:pt x="55" y="51"/>
                        <a:pt x="55" y="51"/>
                        <a:pt x="55" y="51"/>
                      </a:cubicBezTo>
                      <a:cubicBezTo>
                        <a:pt x="55" y="51"/>
                        <a:pt x="55" y="52"/>
                        <a:pt x="55" y="52"/>
                      </a:cubicBezTo>
                      <a:cubicBezTo>
                        <a:pt x="55" y="52"/>
                        <a:pt x="55" y="52"/>
                        <a:pt x="54" y="52"/>
                      </a:cubicBezTo>
                      <a:cubicBezTo>
                        <a:pt x="55" y="52"/>
                        <a:pt x="54" y="52"/>
                        <a:pt x="54" y="52"/>
                      </a:cubicBezTo>
                      <a:cubicBezTo>
                        <a:pt x="54" y="52"/>
                        <a:pt x="54" y="52"/>
                        <a:pt x="54" y="53"/>
                      </a:cubicBezTo>
                      <a:cubicBezTo>
                        <a:pt x="54" y="53"/>
                        <a:pt x="54" y="53"/>
                        <a:pt x="54" y="53"/>
                      </a:cubicBezTo>
                      <a:cubicBezTo>
                        <a:pt x="54" y="53"/>
                        <a:pt x="54" y="52"/>
                        <a:pt x="54" y="52"/>
                      </a:cubicBezTo>
                      <a:cubicBezTo>
                        <a:pt x="54" y="52"/>
                        <a:pt x="54" y="52"/>
                        <a:pt x="53" y="52"/>
                      </a:cubicBezTo>
                      <a:cubicBezTo>
                        <a:pt x="53" y="52"/>
                        <a:pt x="53" y="52"/>
                        <a:pt x="54" y="51"/>
                      </a:cubicBezTo>
                      <a:cubicBezTo>
                        <a:pt x="54" y="52"/>
                        <a:pt x="54" y="52"/>
                        <a:pt x="54" y="52"/>
                      </a:cubicBezTo>
                      <a:cubicBezTo>
                        <a:pt x="54" y="51"/>
                        <a:pt x="54" y="51"/>
                        <a:pt x="54" y="51"/>
                      </a:cubicBezTo>
                      <a:cubicBezTo>
                        <a:pt x="54" y="51"/>
                        <a:pt x="54" y="51"/>
                        <a:pt x="54" y="51"/>
                      </a:cubicBezTo>
                      <a:cubicBezTo>
                        <a:pt x="54" y="51"/>
                        <a:pt x="54" y="51"/>
                        <a:pt x="54" y="51"/>
                      </a:cubicBezTo>
                      <a:cubicBezTo>
                        <a:pt x="54" y="51"/>
                        <a:pt x="53" y="51"/>
                        <a:pt x="54" y="51"/>
                      </a:cubicBezTo>
                      <a:cubicBezTo>
                        <a:pt x="53" y="51"/>
                        <a:pt x="54" y="50"/>
                        <a:pt x="54" y="50"/>
                      </a:cubicBezTo>
                      <a:cubicBezTo>
                        <a:pt x="54" y="50"/>
                        <a:pt x="54" y="50"/>
                        <a:pt x="54" y="50"/>
                      </a:cubicBezTo>
                      <a:cubicBezTo>
                        <a:pt x="54" y="51"/>
                        <a:pt x="54" y="50"/>
                        <a:pt x="54" y="50"/>
                      </a:cubicBezTo>
                      <a:cubicBezTo>
                        <a:pt x="54" y="50"/>
                        <a:pt x="54" y="50"/>
                        <a:pt x="54" y="50"/>
                      </a:cubicBezTo>
                      <a:cubicBezTo>
                        <a:pt x="54" y="50"/>
                        <a:pt x="54" y="50"/>
                        <a:pt x="54" y="50"/>
                      </a:cubicBezTo>
                      <a:cubicBezTo>
                        <a:pt x="55" y="50"/>
                        <a:pt x="54" y="50"/>
                        <a:pt x="55" y="50"/>
                      </a:cubicBezTo>
                      <a:cubicBezTo>
                        <a:pt x="55" y="50"/>
                        <a:pt x="55" y="49"/>
                        <a:pt x="55" y="50"/>
                      </a:cubicBezTo>
                      <a:cubicBezTo>
                        <a:pt x="55" y="49"/>
                        <a:pt x="55" y="49"/>
                        <a:pt x="55" y="49"/>
                      </a:cubicBezTo>
                      <a:close/>
                      <a:moveTo>
                        <a:pt x="54" y="51"/>
                      </a:moveTo>
                      <a:cubicBezTo>
                        <a:pt x="54" y="51"/>
                        <a:pt x="54" y="51"/>
                        <a:pt x="54" y="51"/>
                      </a:cubicBezTo>
                      <a:cubicBezTo>
                        <a:pt x="54" y="51"/>
                        <a:pt x="55" y="51"/>
                        <a:pt x="55" y="51"/>
                      </a:cubicBezTo>
                      <a:cubicBezTo>
                        <a:pt x="54" y="51"/>
                        <a:pt x="54" y="51"/>
                        <a:pt x="54" y="51"/>
                      </a:cubicBezTo>
                      <a:close/>
                      <a:moveTo>
                        <a:pt x="51" y="51"/>
                      </a:moveTo>
                      <a:cubicBezTo>
                        <a:pt x="51" y="51"/>
                        <a:pt x="51" y="51"/>
                        <a:pt x="51" y="51"/>
                      </a:cubicBezTo>
                      <a:cubicBezTo>
                        <a:pt x="51" y="51"/>
                        <a:pt x="51" y="52"/>
                        <a:pt x="51" y="51"/>
                      </a:cubicBezTo>
                      <a:close/>
                      <a:moveTo>
                        <a:pt x="56" y="53"/>
                      </a:moveTo>
                      <a:cubicBezTo>
                        <a:pt x="56" y="52"/>
                        <a:pt x="56" y="52"/>
                        <a:pt x="56" y="52"/>
                      </a:cubicBezTo>
                      <a:cubicBezTo>
                        <a:pt x="56" y="52"/>
                        <a:pt x="56" y="52"/>
                        <a:pt x="56" y="52"/>
                      </a:cubicBezTo>
                      <a:cubicBezTo>
                        <a:pt x="57" y="52"/>
                        <a:pt x="56" y="52"/>
                        <a:pt x="56" y="52"/>
                      </a:cubicBezTo>
                      <a:cubicBezTo>
                        <a:pt x="56" y="52"/>
                        <a:pt x="56" y="53"/>
                        <a:pt x="56" y="53"/>
                      </a:cubicBezTo>
                      <a:cubicBezTo>
                        <a:pt x="55" y="53"/>
                        <a:pt x="55" y="53"/>
                        <a:pt x="55" y="53"/>
                      </a:cubicBezTo>
                      <a:cubicBezTo>
                        <a:pt x="55" y="53"/>
                        <a:pt x="55" y="53"/>
                        <a:pt x="56" y="53"/>
                      </a:cubicBezTo>
                      <a:close/>
                      <a:moveTo>
                        <a:pt x="50" y="49"/>
                      </a:moveTo>
                      <a:cubicBezTo>
                        <a:pt x="50" y="50"/>
                        <a:pt x="50" y="49"/>
                        <a:pt x="50" y="49"/>
                      </a:cubicBezTo>
                      <a:cubicBezTo>
                        <a:pt x="50" y="49"/>
                        <a:pt x="50" y="49"/>
                        <a:pt x="50" y="50"/>
                      </a:cubicBezTo>
                      <a:cubicBezTo>
                        <a:pt x="49" y="49"/>
                        <a:pt x="49" y="49"/>
                        <a:pt x="49" y="49"/>
                      </a:cubicBezTo>
                      <a:cubicBezTo>
                        <a:pt x="49" y="49"/>
                        <a:pt x="49" y="49"/>
                        <a:pt x="49" y="49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lose/>
                      <a:moveTo>
                        <a:pt x="62" y="54"/>
                      </a:moveTo>
                      <a:cubicBezTo>
                        <a:pt x="62" y="54"/>
                        <a:pt x="62" y="54"/>
                        <a:pt x="61" y="54"/>
                      </a:cubicBezTo>
                      <a:cubicBezTo>
                        <a:pt x="61" y="55"/>
                        <a:pt x="61" y="55"/>
                        <a:pt x="61" y="55"/>
                      </a:cubicBezTo>
                      <a:cubicBezTo>
                        <a:pt x="61" y="55"/>
                        <a:pt x="61" y="54"/>
                        <a:pt x="62" y="54"/>
                      </a:cubicBezTo>
                      <a:close/>
                      <a:moveTo>
                        <a:pt x="49" y="49"/>
                      </a:moveTo>
                      <a:cubicBezTo>
                        <a:pt x="49" y="49"/>
                        <a:pt x="49" y="49"/>
                        <a:pt x="49" y="49"/>
                      </a:cubicBezTo>
                      <a:cubicBezTo>
                        <a:pt x="49" y="49"/>
                        <a:pt x="48" y="48"/>
                        <a:pt x="49" y="48"/>
                      </a:cubicBezTo>
                      <a:cubicBezTo>
                        <a:pt x="49" y="48"/>
                        <a:pt x="49" y="49"/>
                        <a:pt x="49" y="49"/>
                      </a:cubicBezTo>
                      <a:cubicBezTo>
                        <a:pt x="49" y="49"/>
                        <a:pt x="49" y="49"/>
                        <a:pt x="49" y="49"/>
                      </a:cubicBezTo>
                      <a:cubicBezTo>
                        <a:pt x="50" y="49"/>
                        <a:pt x="49" y="49"/>
                        <a:pt x="49" y="49"/>
                      </a:cubicBezTo>
                      <a:close/>
                      <a:moveTo>
                        <a:pt x="51" y="49"/>
                      </a:move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51" y="49"/>
                        <a:pt x="50" y="49"/>
                        <a:pt x="51" y="49"/>
                      </a:cubicBezTo>
                      <a:close/>
                      <a:moveTo>
                        <a:pt x="52" y="47"/>
                      </a:moveTo>
                      <a:cubicBezTo>
                        <a:pt x="52" y="47"/>
                        <a:pt x="52" y="47"/>
                        <a:pt x="52" y="47"/>
                      </a:cubicBezTo>
                      <a:cubicBezTo>
                        <a:pt x="52" y="47"/>
                        <a:pt x="52" y="47"/>
                        <a:pt x="52" y="48"/>
                      </a:cubicBezTo>
                      <a:cubicBezTo>
                        <a:pt x="51" y="48"/>
                        <a:pt x="51" y="48"/>
                        <a:pt x="50" y="48"/>
                      </a:cubicBezTo>
                      <a:cubicBezTo>
                        <a:pt x="50" y="48"/>
                        <a:pt x="50" y="48"/>
                        <a:pt x="51" y="48"/>
                      </a:cubicBezTo>
                      <a:cubicBezTo>
                        <a:pt x="50" y="47"/>
                        <a:pt x="51" y="47"/>
                        <a:pt x="51" y="47"/>
                      </a:cubicBezTo>
                      <a:cubicBezTo>
                        <a:pt x="51" y="47"/>
                        <a:pt x="51" y="46"/>
                        <a:pt x="52" y="47"/>
                      </a:cubicBezTo>
                      <a:cubicBezTo>
                        <a:pt x="52" y="47"/>
                        <a:pt x="52" y="46"/>
                        <a:pt x="51" y="46"/>
                      </a:cubicBezTo>
                      <a:cubicBezTo>
                        <a:pt x="51" y="46"/>
                        <a:pt x="51" y="46"/>
                        <a:pt x="51" y="47"/>
                      </a:cubicBezTo>
                      <a:cubicBezTo>
                        <a:pt x="51" y="46"/>
                        <a:pt x="52" y="46"/>
                        <a:pt x="51" y="46"/>
                      </a:cubicBezTo>
                      <a:cubicBezTo>
                        <a:pt x="51" y="46"/>
                        <a:pt x="52" y="45"/>
                        <a:pt x="51" y="45"/>
                      </a:cubicBezTo>
                      <a:cubicBezTo>
                        <a:pt x="52" y="45"/>
                        <a:pt x="52" y="45"/>
                        <a:pt x="52" y="45"/>
                      </a:cubicBezTo>
                      <a:cubicBezTo>
                        <a:pt x="52" y="46"/>
                        <a:pt x="51" y="46"/>
                        <a:pt x="52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6"/>
                        <a:pt x="52" y="46"/>
                        <a:pt x="53" y="46"/>
                      </a:cubicBezTo>
                      <a:cubicBezTo>
                        <a:pt x="53" y="46"/>
                        <a:pt x="52" y="47"/>
                        <a:pt x="52" y="47"/>
                      </a:cubicBezTo>
                      <a:close/>
                      <a:moveTo>
                        <a:pt x="54" y="47"/>
                      </a:moveTo>
                      <a:cubicBezTo>
                        <a:pt x="54" y="47"/>
                        <a:pt x="54" y="47"/>
                        <a:pt x="54" y="47"/>
                      </a:cubicBezTo>
                      <a:cubicBezTo>
                        <a:pt x="54" y="47"/>
                        <a:pt x="54" y="47"/>
                        <a:pt x="54" y="47"/>
                      </a:cubicBezTo>
                      <a:cubicBezTo>
                        <a:pt x="54" y="47"/>
                        <a:pt x="53" y="47"/>
                        <a:pt x="53" y="47"/>
                      </a:cubicBezTo>
                      <a:cubicBezTo>
                        <a:pt x="54" y="47"/>
                        <a:pt x="53" y="47"/>
                        <a:pt x="53" y="46"/>
                      </a:cubicBezTo>
                      <a:cubicBezTo>
                        <a:pt x="53" y="46"/>
                        <a:pt x="53" y="46"/>
                        <a:pt x="53" y="46"/>
                      </a:cubicBezTo>
                      <a:cubicBezTo>
                        <a:pt x="53" y="46"/>
                        <a:pt x="53" y="46"/>
                        <a:pt x="53" y="46"/>
                      </a:cubicBezTo>
                      <a:cubicBezTo>
                        <a:pt x="53" y="47"/>
                        <a:pt x="54" y="47"/>
                        <a:pt x="54" y="47"/>
                      </a:cubicBezTo>
                      <a:cubicBezTo>
                        <a:pt x="55" y="47"/>
                        <a:pt x="54" y="47"/>
                        <a:pt x="54" y="47"/>
                      </a:cubicBezTo>
                      <a:close/>
                      <a:moveTo>
                        <a:pt x="54" y="49"/>
                      </a:moveTo>
                      <a:cubicBezTo>
                        <a:pt x="54" y="49"/>
                        <a:pt x="54" y="48"/>
                        <a:pt x="54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4" y="49"/>
                        <a:pt x="54" y="49"/>
                      </a:cubicBezTo>
                      <a:close/>
                      <a:moveTo>
                        <a:pt x="54" y="47"/>
                      </a:moveTo>
                      <a:cubicBezTo>
                        <a:pt x="55" y="48"/>
                        <a:pt x="54" y="48"/>
                        <a:pt x="54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4" y="48"/>
                        <a:pt x="54" y="47"/>
                      </a:cubicBezTo>
                      <a:close/>
                      <a:moveTo>
                        <a:pt x="54" y="48"/>
                      </a:move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5" y="48"/>
                        <a:pt x="55" y="48"/>
                      </a:cubicBezTo>
                      <a:cubicBezTo>
                        <a:pt x="55" y="48"/>
                        <a:pt x="54" y="48"/>
                        <a:pt x="55" y="49"/>
                      </a:cubicBezTo>
                      <a:cubicBezTo>
                        <a:pt x="54" y="49"/>
                        <a:pt x="54" y="48"/>
                        <a:pt x="54" y="48"/>
                      </a:cubicBezTo>
                      <a:close/>
                      <a:moveTo>
                        <a:pt x="53" y="47"/>
                      </a:moveTo>
                      <a:cubicBezTo>
                        <a:pt x="53" y="47"/>
                        <a:pt x="53" y="47"/>
                        <a:pt x="53" y="48"/>
                      </a:cubicBezTo>
                      <a:cubicBezTo>
                        <a:pt x="52" y="47"/>
                        <a:pt x="53" y="47"/>
                        <a:pt x="53" y="47"/>
                      </a:cubicBezTo>
                      <a:close/>
                      <a:moveTo>
                        <a:pt x="56" y="47"/>
                      </a:moveTo>
                      <a:cubicBezTo>
                        <a:pt x="56" y="47"/>
                        <a:pt x="56" y="47"/>
                        <a:pt x="56" y="46"/>
                      </a:cubicBezTo>
                      <a:cubicBezTo>
                        <a:pt x="56" y="47"/>
                        <a:pt x="56" y="47"/>
                        <a:pt x="56" y="47"/>
                      </a:cubicBezTo>
                      <a:cubicBezTo>
                        <a:pt x="56" y="47"/>
                        <a:pt x="56" y="48"/>
                        <a:pt x="55" y="47"/>
                      </a:cubicBezTo>
                      <a:cubicBezTo>
                        <a:pt x="55" y="48"/>
                        <a:pt x="55" y="47"/>
                        <a:pt x="56" y="47"/>
                      </a:cubicBezTo>
                      <a:close/>
                      <a:moveTo>
                        <a:pt x="52" y="44"/>
                      </a:move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lose/>
                      <a:moveTo>
                        <a:pt x="51" y="43"/>
                      </a:moveTo>
                      <a:cubicBezTo>
                        <a:pt x="51" y="43"/>
                        <a:pt x="51" y="43"/>
                        <a:pt x="50" y="43"/>
                      </a:cubicBezTo>
                      <a:cubicBezTo>
                        <a:pt x="51" y="43"/>
                        <a:pt x="51" y="43"/>
                        <a:pt x="51" y="43"/>
                      </a:cubicBezTo>
                      <a:close/>
                      <a:moveTo>
                        <a:pt x="58" y="44"/>
                      </a:moveTo>
                      <a:cubicBezTo>
                        <a:pt x="58" y="44"/>
                        <a:pt x="58" y="44"/>
                        <a:pt x="58" y="44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59" y="44"/>
                        <a:pt x="58" y="44"/>
                        <a:pt x="58" y="44"/>
                      </a:cubicBezTo>
                      <a:cubicBezTo>
                        <a:pt x="58" y="44"/>
                        <a:pt x="58" y="44"/>
                        <a:pt x="58" y="44"/>
                      </a:cubicBezTo>
                      <a:close/>
                      <a:moveTo>
                        <a:pt x="58" y="43"/>
                      </a:moveTo>
                      <a:cubicBezTo>
                        <a:pt x="58" y="43"/>
                        <a:pt x="59" y="43"/>
                        <a:pt x="59" y="43"/>
                      </a:cubicBezTo>
                      <a:cubicBezTo>
                        <a:pt x="59" y="43"/>
                        <a:pt x="59" y="43"/>
                        <a:pt x="59" y="43"/>
                      </a:cubicBezTo>
                      <a:cubicBezTo>
                        <a:pt x="59" y="43"/>
                        <a:pt x="59" y="43"/>
                        <a:pt x="59" y="43"/>
                      </a:cubicBezTo>
                      <a:cubicBezTo>
                        <a:pt x="59" y="43"/>
                        <a:pt x="59" y="44"/>
                        <a:pt x="59" y="44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59" y="43"/>
                        <a:pt x="59" y="44"/>
                        <a:pt x="58" y="43"/>
                      </a:cubicBezTo>
                      <a:cubicBezTo>
                        <a:pt x="58" y="43"/>
                        <a:pt x="58" y="43"/>
                        <a:pt x="58" y="43"/>
                      </a:cubicBezTo>
                      <a:cubicBezTo>
                        <a:pt x="58" y="43"/>
                        <a:pt x="58" y="43"/>
                        <a:pt x="58" y="43"/>
                      </a:cubicBezTo>
                      <a:close/>
                      <a:moveTo>
                        <a:pt x="56" y="38"/>
                      </a:moveTo>
                      <a:cubicBezTo>
                        <a:pt x="56" y="38"/>
                        <a:pt x="56" y="38"/>
                        <a:pt x="56" y="38"/>
                      </a:cubicBezTo>
                      <a:cubicBezTo>
                        <a:pt x="56" y="38"/>
                        <a:pt x="56" y="37"/>
                        <a:pt x="57" y="38"/>
                      </a:cubicBezTo>
                      <a:cubicBezTo>
                        <a:pt x="57" y="38"/>
                        <a:pt x="57" y="38"/>
                        <a:pt x="57" y="38"/>
                      </a:cubicBezTo>
                      <a:cubicBezTo>
                        <a:pt x="57" y="38"/>
                        <a:pt x="57" y="39"/>
                        <a:pt x="56" y="38"/>
                      </a:cubicBezTo>
                      <a:cubicBezTo>
                        <a:pt x="56" y="39"/>
                        <a:pt x="57" y="39"/>
                        <a:pt x="56" y="39"/>
                      </a:cubicBezTo>
                      <a:cubicBezTo>
                        <a:pt x="56" y="39"/>
                        <a:pt x="56" y="39"/>
                        <a:pt x="56" y="39"/>
                      </a:cubicBezTo>
                      <a:cubicBezTo>
                        <a:pt x="56" y="39"/>
                        <a:pt x="56" y="39"/>
                        <a:pt x="56" y="38"/>
                      </a:cubicBezTo>
                      <a:close/>
                      <a:moveTo>
                        <a:pt x="56" y="38"/>
                      </a:moveTo>
                      <a:cubicBezTo>
                        <a:pt x="56" y="38"/>
                        <a:pt x="57" y="38"/>
                        <a:pt x="57" y="38"/>
                      </a:cubicBezTo>
                      <a:cubicBezTo>
                        <a:pt x="56" y="38"/>
                        <a:pt x="56" y="38"/>
                        <a:pt x="56" y="38"/>
                      </a:cubicBezTo>
                      <a:close/>
                      <a:moveTo>
                        <a:pt x="55" y="37"/>
                      </a:moveTo>
                      <a:cubicBezTo>
                        <a:pt x="55" y="38"/>
                        <a:pt x="55" y="38"/>
                        <a:pt x="54" y="38"/>
                      </a:cubicBezTo>
                      <a:cubicBezTo>
                        <a:pt x="54" y="38"/>
                        <a:pt x="54" y="38"/>
                        <a:pt x="54" y="38"/>
                      </a:cubicBezTo>
                      <a:cubicBezTo>
                        <a:pt x="54" y="37"/>
                        <a:pt x="54" y="38"/>
                        <a:pt x="54" y="37"/>
                      </a:cubicBezTo>
                      <a:cubicBezTo>
                        <a:pt x="54" y="38"/>
                        <a:pt x="55" y="37"/>
                        <a:pt x="55" y="37"/>
                      </a:cubicBezTo>
                      <a:cubicBezTo>
                        <a:pt x="55" y="37"/>
                        <a:pt x="55" y="37"/>
                        <a:pt x="55" y="37"/>
                      </a:cubicBezTo>
                      <a:close/>
                      <a:moveTo>
                        <a:pt x="55" y="37"/>
                      </a:moveTo>
                      <a:cubicBezTo>
                        <a:pt x="55" y="37"/>
                        <a:pt x="55" y="37"/>
                        <a:pt x="55" y="37"/>
                      </a:cubicBezTo>
                      <a:cubicBezTo>
                        <a:pt x="55" y="37"/>
                        <a:pt x="55" y="36"/>
                        <a:pt x="55" y="36"/>
                      </a:cubicBezTo>
                      <a:cubicBezTo>
                        <a:pt x="55" y="36"/>
                        <a:pt x="55" y="36"/>
                        <a:pt x="55" y="36"/>
                      </a:cubicBezTo>
                      <a:cubicBezTo>
                        <a:pt x="56" y="36"/>
                        <a:pt x="55" y="36"/>
                        <a:pt x="55" y="37"/>
                      </a:cubicBezTo>
                      <a:close/>
                      <a:moveTo>
                        <a:pt x="57" y="34"/>
                      </a:moveTo>
                      <a:cubicBezTo>
                        <a:pt x="57" y="34"/>
                        <a:pt x="57" y="33"/>
                        <a:pt x="57" y="33"/>
                      </a:cubicBezTo>
                      <a:cubicBezTo>
                        <a:pt x="58" y="33"/>
                        <a:pt x="57" y="33"/>
                        <a:pt x="57" y="33"/>
                      </a:cubicBezTo>
                      <a:cubicBezTo>
                        <a:pt x="58" y="33"/>
                        <a:pt x="58" y="32"/>
                        <a:pt x="58" y="31"/>
                      </a:cubicBezTo>
                      <a:cubicBezTo>
                        <a:pt x="58" y="31"/>
                        <a:pt x="58" y="31"/>
                        <a:pt x="58" y="31"/>
                      </a:cubicBezTo>
                      <a:cubicBezTo>
                        <a:pt x="58" y="31"/>
                        <a:pt x="58" y="31"/>
                        <a:pt x="58" y="31"/>
                      </a:cubicBezTo>
                      <a:cubicBezTo>
                        <a:pt x="58" y="31"/>
                        <a:pt x="58" y="31"/>
                        <a:pt x="58" y="31"/>
                      </a:cubicBezTo>
                      <a:cubicBezTo>
                        <a:pt x="59" y="31"/>
                        <a:pt x="58" y="31"/>
                        <a:pt x="59" y="31"/>
                      </a:cubicBezTo>
                      <a:cubicBezTo>
                        <a:pt x="59" y="31"/>
                        <a:pt x="58" y="31"/>
                        <a:pt x="58" y="30"/>
                      </a:cubicBezTo>
                      <a:cubicBezTo>
                        <a:pt x="58" y="30"/>
                        <a:pt x="59" y="30"/>
                        <a:pt x="59" y="30"/>
                      </a:cubicBezTo>
                      <a:cubicBezTo>
                        <a:pt x="59" y="30"/>
                        <a:pt x="59" y="30"/>
                        <a:pt x="59" y="30"/>
                      </a:cubicBezTo>
                      <a:cubicBezTo>
                        <a:pt x="59" y="30"/>
                        <a:pt x="59" y="30"/>
                        <a:pt x="59" y="31"/>
                      </a:cubicBezTo>
                      <a:cubicBezTo>
                        <a:pt x="59" y="31"/>
                        <a:pt x="59" y="31"/>
                        <a:pt x="59" y="31"/>
                      </a:cubicBezTo>
                      <a:cubicBezTo>
                        <a:pt x="59" y="31"/>
                        <a:pt x="58" y="31"/>
                        <a:pt x="58" y="32"/>
                      </a:cubicBezTo>
                      <a:cubicBezTo>
                        <a:pt x="58" y="32"/>
                        <a:pt x="58" y="32"/>
                        <a:pt x="58" y="32"/>
                      </a:cubicBezTo>
                      <a:cubicBezTo>
                        <a:pt x="59" y="32"/>
                        <a:pt x="59" y="32"/>
                        <a:pt x="59" y="32"/>
                      </a:cubicBezTo>
                      <a:cubicBezTo>
                        <a:pt x="58" y="32"/>
                        <a:pt x="58" y="32"/>
                        <a:pt x="58" y="32"/>
                      </a:cubicBezTo>
                      <a:cubicBezTo>
                        <a:pt x="58" y="32"/>
                        <a:pt x="58" y="32"/>
                        <a:pt x="58" y="33"/>
                      </a:cubicBezTo>
                      <a:cubicBezTo>
                        <a:pt x="58" y="33"/>
                        <a:pt x="58" y="34"/>
                        <a:pt x="58" y="35"/>
                      </a:cubicBezTo>
                      <a:cubicBezTo>
                        <a:pt x="57" y="34"/>
                        <a:pt x="58" y="35"/>
                        <a:pt x="57" y="35"/>
                      </a:cubicBezTo>
                      <a:cubicBezTo>
                        <a:pt x="57" y="35"/>
                        <a:pt x="57" y="35"/>
                        <a:pt x="57" y="35"/>
                      </a:cubicBezTo>
                      <a:cubicBezTo>
                        <a:pt x="56" y="36"/>
                        <a:pt x="56" y="36"/>
                        <a:pt x="56" y="37"/>
                      </a:cubicBezTo>
                      <a:cubicBezTo>
                        <a:pt x="56" y="36"/>
                        <a:pt x="57" y="35"/>
                        <a:pt x="57" y="34"/>
                      </a:cubicBezTo>
                      <a:cubicBezTo>
                        <a:pt x="57" y="34"/>
                        <a:pt x="57" y="34"/>
                        <a:pt x="57" y="34"/>
                      </a:cubicBezTo>
                      <a:close/>
                      <a:moveTo>
                        <a:pt x="57" y="37"/>
                      </a:moveTo>
                      <a:cubicBezTo>
                        <a:pt x="57" y="37"/>
                        <a:pt x="57" y="37"/>
                        <a:pt x="57" y="37"/>
                      </a:cubicBezTo>
                      <a:cubicBezTo>
                        <a:pt x="57" y="37"/>
                        <a:pt x="57" y="37"/>
                        <a:pt x="57" y="37"/>
                      </a:cubicBezTo>
                      <a:cubicBezTo>
                        <a:pt x="57" y="37"/>
                        <a:pt x="57" y="37"/>
                        <a:pt x="57" y="37"/>
                      </a:cubicBezTo>
                      <a:cubicBezTo>
                        <a:pt x="57" y="38"/>
                        <a:pt x="57" y="37"/>
                        <a:pt x="57" y="37"/>
                      </a:cubicBezTo>
                      <a:close/>
                      <a:moveTo>
                        <a:pt x="58" y="28"/>
                      </a:moveTo>
                      <a:cubicBezTo>
                        <a:pt x="58" y="29"/>
                        <a:pt x="57" y="30"/>
                        <a:pt x="56" y="31"/>
                      </a:cubicBezTo>
                      <a:cubicBezTo>
                        <a:pt x="56" y="30"/>
                        <a:pt x="57" y="29"/>
                        <a:pt x="58" y="28"/>
                      </a:cubicBezTo>
                      <a:close/>
                      <a:moveTo>
                        <a:pt x="61" y="26"/>
                      </a:moveTo>
                      <a:cubicBezTo>
                        <a:pt x="61" y="26"/>
                        <a:pt x="61" y="26"/>
                        <a:pt x="61" y="26"/>
                      </a:cubicBezTo>
                      <a:cubicBezTo>
                        <a:pt x="61" y="26"/>
                        <a:pt x="61" y="26"/>
                        <a:pt x="61" y="26"/>
                      </a:cubicBezTo>
                      <a:cubicBezTo>
                        <a:pt x="61" y="26"/>
                        <a:pt x="61" y="26"/>
                        <a:pt x="61" y="26"/>
                      </a:cubicBezTo>
                      <a:cubicBezTo>
                        <a:pt x="61" y="26"/>
                        <a:pt x="61" y="26"/>
                        <a:pt x="61" y="26"/>
                      </a:cubicBezTo>
                      <a:cubicBezTo>
                        <a:pt x="61" y="26"/>
                        <a:pt x="61" y="26"/>
                        <a:pt x="61" y="26"/>
                      </a:cubicBezTo>
                      <a:cubicBezTo>
                        <a:pt x="61" y="26"/>
                        <a:pt x="61" y="26"/>
                        <a:pt x="61" y="26"/>
                      </a:cubicBezTo>
                      <a:cubicBezTo>
                        <a:pt x="61" y="26"/>
                        <a:pt x="61" y="26"/>
                        <a:pt x="61" y="26"/>
                      </a:cubicBezTo>
                      <a:close/>
                      <a:moveTo>
                        <a:pt x="59" y="21"/>
                      </a:moveTo>
                      <a:cubicBezTo>
                        <a:pt x="59" y="20"/>
                        <a:pt x="60" y="20"/>
                        <a:pt x="60" y="20"/>
                      </a:cubicBezTo>
                      <a:cubicBezTo>
                        <a:pt x="60" y="20"/>
                        <a:pt x="60" y="20"/>
                        <a:pt x="60" y="20"/>
                      </a:cubicBezTo>
                      <a:cubicBezTo>
                        <a:pt x="60" y="20"/>
                        <a:pt x="60" y="21"/>
                        <a:pt x="60" y="20"/>
                      </a:cubicBezTo>
                      <a:cubicBezTo>
                        <a:pt x="60" y="21"/>
                        <a:pt x="60" y="21"/>
                        <a:pt x="60" y="21"/>
                      </a:cubicBezTo>
                      <a:cubicBezTo>
                        <a:pt x="60" y="21"/>
                        <a:pt x="59" y="21"/>
                        <a:pt x="59" y="21"/>
                      </a:cubicBezTo>
                      <a:cubicBezTo>
                        <a:pt x="59" y="21"/>
                        <a:pt x="60" y="21"/>
                        <a:pt x="60" y="21"/>
                      </a:cubicBezTo>
                      <a:cubicBezTo>
                        <a:pt x="60" y="21"/>
                        <a:pt x="59" y="21"/>
                        <a:pt x="59" y="21"/>
                      </a:cubicBezTo>
                      <a:cubicBezTo>
                        <a:pt x="59" y="21"/>
                        <a:pt x="59" y="21"/>
                        <a:pt x="59" y="21"/>
                      </a:cubicBezTo>
                      <a:cubicBezTo>
                        <a:pt x="59" y="21"/>
                        <a:pt x="59" y="21"/>
                        <a:pt x="59" y="21"/>
                      </a:cubicBezTo>
                      <a:close/>
                      <a:moveTo>
                        <a:pt x="61" y="13"/>
                      </a:moveTo>
                      <a:cubicBezTo>
                        <a:pt x="61" y="13"/>
                        <a:pt x="61" y="14"/>
                        <a:pt x="60" y="14"/>
                      </a:cubicBezTo>
                      <a:cubicBezTo>
                        <a:pt x="60" y="14"/>
                        <a:pt x="61" y="14"/>
                        <a:pt x="60" y="14"/>
                      </a:cubicBezTo>
                      <a:cubicBezTo>
                        <a:pt x="61" y="14"/>
                        <a:pt x="61" y="14"/>
                        <a:pt x="61" y="14"/>
                      </a:cubicBezTo>
                      <a:cubicBezTo>
                        <a:pt x="61" y="14"/>
                        <a:pt x="61" y="14"/>
                        <a:pt x="60" y="14"/>
                      </a:cubicBezTo>
                      <a:cubicBezTo>
                        <a:pt x="60" y="15"/>
                        <a:pt x="60" y="15"/>
                        <a:pt x="60" y="15"/>
                      </a:cubicBezTo>
                      <a:cubicBezTo>
                        <a:pt x="61" y="15"/>
                        <a:pt x="60" y="14"/>
                        <a:pt x="61" y="14"/>
                      </a:cubicBezTo>
                      <a:cubicBezTo>
                        <a:pt x="61" y="15"/>
                        <a:pt x="61" y="16"/>
                        <a:pt x="61" y="17"/>
                      </a:cubicBezTo>
                      <a:cubicBezTo>
                        <a:pt x="61" y="16"/>
                        <a:pt x="61" y="16"/>
                        <a:pt x="61" y="16"/>
                      </a:cubicBezTo>
                      <a:cubicBezTo>
                        <a:pt x="61" y="16"/>
                        <a:pt x="61" y="16"/>
                        <a:pt x="61" y="16"/>
                      </a:cubicBezTo>
                      <a:cubicBezTo>
                        <a:pt x="60" y="16"/>
                        <a:pt x="60" y="17"/>
                        <a:pt x="60" y="17"/>
                      </a:cubicBezTo>
                      <a:cubicBezTo>
                        <a:pt x="60" y="17"/>
                        <a:pt x="60" y="17"/>
                        <a:pt x="60" y="17"/>
                      </a:cubicBezTo>
                      <a:cubicBezTo>
                        <a:pt x="60" y="17"/>
                        <a:pt x="60" y="17"/>
                        <a:pt x="60" y="17"/>
                      </a:cubicBezTo>
                      <a:cubicBezTo>
                        <a:pt x="59" y="17"/>
                        <a:pt x="60" y="17"/>
                        <a:pt x="59" y="17"/>
                      </a:cubicBezTo>
                      <a:cubicBezTo>
                        <a:pt x="59" y="16"/>
                        <a:pt x="60" y="17"/>
                        <a:pt x="60" y="17"/>
                      </a:cubicBezTo>
                      <a:cubicBezTo>
                        <a:pt x="60" y="16"/>
                        <a:pt x="60" y="16"/>
                        <a:pt x="60" y="16"/>
                      </a:cubicBezTo>
                      <a:cubicBezTo>
                        <a:pt x="60" y="16"/>
                        <a:pt x="60" y="16"/>
                        <a:pt x="60" y="16"/>
                      </a:cubicBezTo>
                      <a:cubicBezTo>
                        <a:pt x="60" y="16"/>
                        <a:pt x="60" y="16"/>
                        <a:pt x="60" y="16"/>
                      </a:cubicBezTo>
                      <a:cubicBezTo>
                        <a:pt x="60" y="15"/>
                        <a:pt x="60" y="15"/>
                        <a:pt x="60" y="15"/>
                      </a:cubicBezTo>
                      <a:cubicBezTo>
                        <a:pt x="60" y="16"/>
                        <a:pt x="60" y="16"/>
                        <a:pt x="60" y="15"/>
                      </a:cubicBezTo>
                      <a:cubicBezTo>
                        <a:pt x="60" y="15"/>
                        <a:pt x="60" y="16"/>
                        <a:pt x="60" y="16"/>
                      </a:cubicBezTo>
                      <a:cubicBezTo>
                        <a:pt x="61" y="16"/>
                        <a:pt x="60" y="15"/>
                        <a:pt x="60" y="15"/>
                      </a:cubicBezTo>
                      <a:cubicBezTo>
                        <a:pt x="60" y="15"/>
                        <a:pt x="60" y="15"/>
                        <a:pt x="60" y="15"/>
                      </a:cubicBezTo>
                      <a:cubicBezTo>
                        <a:pt x="60" y="15"/>
                        <a:pt x="60" y="15"/>
                        <a:pt x="60" y="15"/>
                      </a:cubicBezTo>
                      <a:cubicBezTo>
                        <a:pt x="60" y="15"/>
                        <a:pt x="61" y="15"/>
                        <a:pt x="60" y="14"/>
                      </a:cubicBezTo>
                      <a:cubicBezTo>
                        <a:pt x="60" y="14"/>
                        <a:pt x="60" y="14"/>
                        <a:pt x="60" y="14"/>
                      </a:cubicBezTo>
                      <a:cubicBezTo>
                        <a:pt x="60" y="14"/>
                        <a:pt x="60" y="14"/>
                        <a:pt x="60" y="14"/>
                      </a:cubicBezTo>
                      <a:cubicBezTo>
                        <a:pt x="60" y="14"/>
                        <a:pt x="60" y="14"/>
                        <a:pt x="60" y="14"/>
                      </a:cubicBezTo>
                      <a:cubicBezTo>
                        <a:pt x="60" y="14"/>
                        <a:pt x="61" y="13"/>
                        <a:pt x="60" y="13"/>
                      </a:cubicBezTo>
                      <a:cubicBezTo>
                        <a:pt x="60" y="13"/>
                        <a:pt x="60" y="13"/>
                        <a:pt x="60" y="14"/>
                      </a:cubicBezTo>
                      <a:cubicBezTo>
                        <a:pt x="59" y="13"/>
                        <a:pt x="60" y="13"/>
                        <a:pt x="60" y="13"/>
                      </a:cubicBezTo>
                      <a:cubicBezTo>
                        <a:pt x="60" y="13"/>
                        <a:pt x="60" y="13"/>
                        <a:pt x="59" y="13"/>
                      </a:cubicBezTo>
                      <a:cubicBezTo>
                        <a:pt x="59" y="13"/>
                        <a:pt x="60" y="12"/>
                        <a:pt x="60" y="12"/>
                      </a:cubicBezTo>
                      <a:cubicBezTo>
                        <a:pt x="60" y="12"/>
                        <a:pt x="60" y="12"/>
                        <a:pt x="60" y="12"/>
                      </a:cubicBezTo>
                      <a:cubicBezTo>
                        <a:pt x="60" y="12"/>
                        <a:pt x="60" y="12"/>
                        <a:pt x="60" y="13"/>
                      </a:cubicBezTo>
                      <a:cubicBezTo>
                        <a:pt x="60" y="13"/>
                        <a:pt x="60" y="12"/>
                        <a:pt x="60" y="12"/>
                      </a:cubicBezTo>
                      <a:cubicBezTo>
                        <a:pt x="60" y="12"/>
                        <a:pt x="60" y="13"/>
                        <a:pt x="61" y="13"/>
                      </a:cubicBezTo>
                      <a:cubicBezTo>
                        <a:pt x="61" y="13"/>
                        <a:pt x="60" y="13"/>
                        <a:pt x="61" y="13"/>
                      </a:cubicBezTo>
                      <a:cubicBezTo>
                        <a:pt x="61" y="13"/>
                        <a:pt x="60" y="13"/>
                        <a:pt x="61" y="13"/>
                      </a:cubicBezTo>
                      <a:close/>
                      <a:moveTo>
                        <a:pt x="62" y="18"/>
                      </a:moveTo>
                      <a:cubicBezTo>
                        <a:pt x="61" y="17"/>
                        <a:pt x="62" y="17"/>
                        <a:pt x="62" y="17"/>
                      </a:cubicBezTo>
                      <a:cubicBezTo>
                        <a:pt x="62" y="17"/>
                        <a:pt x="62" y="17"/>
                        <a:pt x="62" y="18"/>
                      </a:cubicBezTo>
                      <a:close/>
                      <a:moveTo>
                        <a:pt x="62" y="16"/>
                      </a:moveTo>
                      <a:cubicBezTo>
                        <a:pt x="62" y="16"/>
                        <a:pt x="62" y="16"/>
                        <a:pt x="62" y="16"/>
                      </a:cubicBezTo>
                      <a:cubicBezTo>
                        <a:pt x="62" y="16"/>
                        <a:pt x="62" y="17"/>
                        <a:pt x="62" y="16"/>
                      </a:cubicBezTo>
                      <a:close/>
                      <a:moveTo>
                        <a:pt x="63" y="16"/>
                      </a:moveTo>
                      <a:cubicBezTo>
                        <a:pt x="63" y="16"/>
                        <a:pt x="63" y="16"/>
                        <a:pt x="63" y="16"/>
                      </a:cubicBezTo>
                      <a:cubicBezTo>
                        <a:pt x="63" y="16"/>
                        <a:pt x="63" y="17"/>
                        <a:pt x="63" y="16"/>
                      </a:cubicBezTo>
                      <a:close/>
                      <a:moveTo>
                        <a:pt x="60" y="10"/>
                      </a:moveTo>
                      <a:cubicBezTo>
                        <a:pt x="60" y="10"/>
                        <a:pt x="60" y="10"/>
                        <a:pt x="60" y="10"/>
                      </a:cubicBezTo>
                      <a:cubicBezTo>
                        <a:pt x="60" y="10"/>
                        <a:pt x="60" y="10"/>
                        <a:pt x="60" y="10"/>
                      </a:cubicBezTo>
                      <a:close/>
                      <a:moveTo>
                        <a:pt x="64" y="9"/>
                      </a:moveTo>
                      <a:cubicBezTo>
                        <a:pt x="65" y="10"/>
                        <a:pt x="65" y="9"/>
                        <a:pt x="65" y="9"/>
                      </a:cubicBezTo>
                      <a:cubicBezTo>
                        <a:pt x="65" y="10"/>
                        <a:pt x="65" y="10"/>
                        <a:pt x="65" y="10"/>
                      </a:cubicBezTo>
                      <a:cubicBezTo>
                        <a:pt x="65" y="10"/>
                        <a:pt x="65" y="10"/>
                        <a:pt x="65" y="10"/>
                      </a:cubicBezTo>
                      <a:cubicBezTo>
                        <a:pt x="65" y="10"/>
                        <a:pt x="65" y="10"/>
                        <a:pt x="64" y="9"/>
                      </a:cubicBezTo>
                      <a:close/>
                      <a:moveTo>
                        <a:pt x="64" y="9"/>
                      </a:moveTo>
                      <a:cubicBezTo>
                        <a:pt x="64" y="9"/>
                        <a:pt x="65" y="9"/>
                        <a:pt x="65" y="9"/>
                      </a:cubicBezTo>
                      <a:cubicBezTo>
                        <a:pt x="65" y="9"/>
                        <a:pt x="65" y="9"/>
                        <a:pt x="65" y="9"/>
                      </a:cubicBezTo>
                      <a:cubicBezTo>
                        <a:pt x="65" y="9"/>
                        <a:pt x="65" y="9"/>
                        <a:pt x="65" y="9"/>
                      </a:cubicBezTo>
                      <a:cubicBezTo>
                        <a:pt x="65" y="9"/>
                        <a:pt x="64" y="9"/>
                        <a:pt x="64" y="9"/>
                      </a:cubicBezTo>
                      <a:close/>
                      <a:moveTo>
                        <a:pt x="71" y="5"/>
                      </a:moveTo>
                      <a:cubicBezTo>
                        <a:pt x="71" y="5"/>
                        <a:pt x="71" y="4"/>
                        <a:pt x="71" y="4"/>
                      </a:cubicBezTo>
                      <a:cubicBezTo>
                        <a:pt x="71" y="4"/>
                        <a:pt x="71" y="4"/>
                        <a:pt x="71" y="4"/>
                      </a:cubicBezTo>
                      <a:cubicBezTo>
                        <a:pt x="72" y="4"/>
                        <a:pt x="71" y="4"/>
                        <a:pt x="71" y="5"/>
                      </a:cubicBezTo>
                      <a:close/>
                      <a:moveTo>
                        <a:pt x="64" y="2"/>
                      </a:moveTo>
                      <a:cubicBezTo>
                        <a:pt x="64" y="2"/>
                        <a:pt x="65" y="1"/>
                        <a:pt x="65" y="1"/>
                      </a:cubicBezTo>
                      <a:cubicBezTo>
                        <a:pt x="65" y="1"/>
                        <a:pt x="64" y="2"/>
                        <a:pt x="64" y="2"/>
                      </a:cubicBezTo>
                      <a:close/>
                      <a:moveTo>
                        <a:pt x="31" y="129"/>
                      </a:moveTo>
                      <a:cubicBezTo>
                        <a:pt x="31" y="129"/>
                        <a:pt x="31" y="129"/>
                        <a:pt x="30" y="129"/>
                      </a:cubicBezTo>
                      <a:cubicBezTo>
                        <a:pt x="30" y="129"/>
                        <a:pt x="30" y="129"/>
                        <a:pt x="31" y="129"/>
                      </a:cubicBezTo>
                      <a:cubicBezTo>
                        <a:pt x="31" y="129"/>
                        <a:pt x="31" y="129"/>
                        <a:pt x="31" y="129"/>
                      </a:cubicBezTo>
                      <a:close/>
                      <a:moveTo>
                        <a:pt x="36" y="109"/>
                      </a:moveTo>
                      <a:cubicBezTo>
                        <a:pt x="36" y="109"/>
                        <a:pt x="36" y="109"/>
                        <a:pt x="36" y="109"/>
                      </a:cubicBezTo>
                      <a:cubicBezTo>
                        <a:pt x="36" y="108"/>
                        <a:pt x="36" y="109"/>
                        <a:pt x="36" y="108"/>
                      </a:cubicBezTo>
                      <a:cubicBezTo>
                        <a:pt x="37" y="109"/>
                        <a:pt x="36" y="109"/>
                        <a:pt x="36" y="109"/>
                      </a:cubicBezTo>
                      <a:close/>
                      <a:moveTo>
                        <a:pt x="33" y="107"/>
                      </a:moveTo>
                      <a:cubicBezTo>
                        <a:pt x="33" y="107"/>
                        <a:pt x="33" y="107"/>
                        <a:pt x="33" y="106"/>
                      </a:cubicBezTo>
                      <a:cubicBezTo>
                        <a:pt x="33" y="106"/>
                        <a:pt x="33" y="107"/>
                        <a:pt x="33" y="106"/>
                      </a:cubicBezTo>
                      <a:cubicBezTo>
                        <a:pt x="33" y="107"/>
                        <a:pt x="33" y="107"/>
                        <a:pt x="33" y="107"/>
                      </a:cubicBezTo>
                      <a:close/>
                      <a:moveTo>
                        <a:pt x="34" y="106"/>
                      </a:moveTo>
                      <a:cubicBezTo>
                        <a:pt x="34" y="106"/>
                        <a:pt x="34" y="106"/>
                        <a:pt x="35" y="105"/>
                      </a:cubicBezTo>
                      <a:cubicBezTo>
                        <a:pt x="35" y="106"/>
                        <a:pt x="35" y="106"/>
                        <a:pt x="35" y="106"/>
                      </a:cubicBezTo>
                      <a:cubicBezTo>
                        <a:pt x="35" y="106"/>
                        <a:pt x="35" y="106"/>
                        <a:pt x="35" y="106"/>
                      </a:cubicBezTo>
                      <a:cubicBezTo>
                        <a:pt x="35" y="106"/>
                        <a:pt x="35" y="106"/>
                        <a:pt x="34" y="106"/>
                      </a:cubicBezTo>
                      <a:cubicBezTo>
                        <a:pt x="34" y="106"/>
                        <a:pt x="34" y="106"/>
                        <a:pt x="34" y="106"/>
                      </a:cubicBezTo>
                      <a:close/>
                      <a:moveTo>
                        <a:pt x="28" y="102"/>
                      </a:moveTo>
                      <a:cubicBezTo>
                        <a:pt x="28" y="101"/>
                        <a:pt x="28" y="101"/>
                        <a:pt x="28" y="101"/>
                      </a:cubicBezTo>
                      <a:cubicBezTo>
                        <a:pt x="28" y="101"/>
                        <a:pt x="28" y="101"/>
                        <a:pt x="28" y="101"/>
                      </a:cubicBezTo>
                      <a:cubicBezTo>
                        <a:pt x="28" y="101"/>
                        <a:pt x="28" y="101"/>
                        <a:pt x="29" y="101"/>
                      </a:cubicBezTo>
                      <a:cubicBezTo>
                        <a:pt x="29" y="101"/>
                        <a:pt x="29" y="101"/>
                        <a:pt x="29" y="101"/>
                      </a:cubicBezTo>
                      <a:cubicBezTo>
                        <a:pt x="29" y="101"/>
                        <a:pt x="29" y="102"/>
                        <a:pt x="29" y="102"/>
                      </a:cubicBezTo>
                      <a:cubicBezTo>
                        <a:pt x="29" y="102"/>
                        <a:pt x="29" y="101"/>
                        <a:pt x="28" y="101"/>
                      </a:cubicBezTo>
                      <a:cubicBezTo>
                        <a:pt x="28" y="101"/>
                        <a:pt x="28" y="102"/>
                        <a:pt x="28" y="102"/>
                      </a:cubicBezTo>
                      <a:close/>
                      <a:moveTo>
                        <a:pt x="25" y="92"/>
                      </a:moveTo>
                      <a:cubicBezTo>
                        <a:pt x="25" y="92"/>
                        <a:pt x="26" y="92"/>
                        <a:pt x="25" y="92"/>
                      </a:cubicBezTo>
                      <a:cubicBezTo>
                        <a:pt x="25" y="92"/>
                        <a:pt x="26" y="92"/>
                        <a:pt x="26" y="92"/>
                      </a:cubicBezTo>
                      <a:cubicBezTo>
                        <a:pt x="26" y="92"/>
                        <a:pt x="25" y="92"/>
                        <a:pt x="25" y="92"/>
                      </a:cubicBezTo>
                      <a:cubicBezTo>
                        <a:pt x="25" y="92"/>
                        <a:pt x="25" y="92"/>
                        <a:pt x="25" y="92"/>
                      </a:cubicBezTo>
                      <a:cubicBezTo>
                        <a:pt x="25" y="92"/>
                        <a:pt x="25" y="92"/>
                        <a:pt x="25" y="92"/>
                      </a:cubicBezTo>
                      <a:close/>
                      <a:moveTo>
                        <a:pt x="38" y="98"/>
                      </a:moveTo>
                      <a:cubicBezTo>
                        <a:pt x="38" y="98"/>
                        <a:pt x="38" y="98"/>
                        <a:pt x="39" y="98"/>
                      </a:cubicBezTo>
                      <a:cubicBezTo>
                        <a:pt x="39" y="98"/>
                        <a:pt x="38" y="98"/>
                        <a:pt x="38" y="99"/>
                      </a:cubicBezTo>
                      <a:cubicBezTo>
                        <a:pt x="38" y="98"/>
                        <a:pt x="38" y="98"/>
                        <a:pt x="38" y="98"/>
                      </a:cubicBezTo>
                      <a:close/>
                      <a:moveTo>
                        <a:pt x="30" y="82"/>
                      </a:moveTo>
                      <a:cubicBezTo>
                        <a:pt x="30" y="82"/>
                        <a:pt x="30" y="83"/>
                        <a:pt x="30" y="83"/>
                      </a:cubicBezTo>
                      <a:cubicBezTo>
                        <a:pt x="30" y="83"/>
                        <a:pt x="30" y="83"/>
                        <a:pt x="30" y="83"/>
                      </a:cubicBezTo>
                      <a:cubicBezTo>
                        <a:pt x="31" y="83"/>
                        <a:pt x="30" y="83"/>
                        <a:pt x="30" y="83"/>
                      </a:cubicBezTo>
                      <a:cubicBezTo>
                        <a:pt x="30" y="83"/>
                        <a:pt x="30" y="83"/>
                        <a:pt x="30" y="82"/>
                      </a:cubicBezTo>
                      <a:close/>
                      <a:moveTo>
                        <a:pt x="32" y="78"/>
                      </a:moveTo>
                      <a:cubicBezTo>
                        <a:pt x="31" y="78"/>
                        <a:pt x="31" y="78"/>
                        <a:pt x="31" y="78"/>
                      </a:cubicBezTo>
                      <a:cubicBezTo>
                        <a:pt x="32" y="78"/>
                        <a:pt x="32" y="77"/>
                        <a:pt x="32" y="77"/>
                      </a:cubicBezTo>
                      <a:cubicBezTo>
                        <a:pt x="32" y="77"/>
                        <a:pt x="32" y="77"/>
                        <a:pt x="33" y="77"/>
                      </a:cubicBezTo>
                      <a:cubicBezTo>
                        <a:pt x="33" y="77"/>
                        <a:pt x="32" y="78"/>
                        <a:pt x="32" y="78"/>
                      </a:cubicBezTo>
                      <a:close/>
                      <a:moveTo>
                        <a:pt x="42" y="85"/>
                      </a:moveTo>
                      <a:cubicBezTo>
                        <a:pt x="42" y="85"/>
                        <a:pt x="42" y="85"/>
                        <a:pt x="42" y="85"/>
                      </a:cubicBezTo>
                      <a:cubicBezTo>
                        <a:pt x="42" y="85"/>
                        <a:pt x="42" y="85"/>
                        <a:pt x="42" y="84"/>
                      </a:cubicBezTo>
                      <a:cubicBezTo>
                        <a:pt x="42" y="85"/>
                        <a:pt x="42" y="85"/>
                        <a:pt x="42" y="85"/>
                      </a:cubicBezTo>
                      <a:cubicBezTo>
                        <a:pt x="42" y="85"/>
                        <a:pt x="42" y="85"/>
                        <a:pt x="43" y="85"/>
                      </a:cubicBezTo>
                      <a:lnTo>
                        <a:pt x="42" y="85"/>
                      </a:lnTo>
                      <a:close/>
                      <a:moveTo>
                        <a:pt x="43" y="80"/>
                      </a:moveTo>
                      <a:cubicBezTo>
                        <a:pt x="43" y="79"/>
                        <a:pt x="43" y="80"/>
                        <a:pt x="43" y="80"/>
                      </a:cubicBezTo>
                      <a:cubicBezTo>
                        <a:pt x="43" y="80"/>
                        <a:pt x="43" y="80"/>
                        <a:pt x="42" y="80"/>
                      </a:cubicBezTo>
                      <a:cubicBezTo>
                        <a:pt x="42" y="79"/>
                        <a:pt x="43" y="79"/>
                        <a:pt x="43" y="80"/>
                      </a:cubicBezTo>
                      <a:close/>
                      <a:moveTo>
                        <a:pt x="53" y="83"/>
                      </a:moveTo>
                      <a:cubicBezTo>
                        <a:pt x="53" y="83"/>
                        <a:pt x="53" y="84"/>
                        <a:pt x="53" y="84"/>
                      </a:cubicBezTo>
                      <a:cubicBezTo>
                        <a:pt x="53" y="84"/>
                        <a:pt x="53" y="84"/>
                        <a:pt x="53" y="84"/>
                      </a:cubicBezTo>
                      <a:cubicBezTo>
                        <a:pt x="52" y="84"/>
                        <a:pt x="53" y="84"/>
                        <a:pt x="52" y="84"/>
                      </a:cubicBezTo>
                      <a:cubicBezTo>
                        <a:pt x="52" y="83"/>
                        <a:pt x="53" y="83"/>
                        <a:pt x="53" y="83"/>
                      </a:cubicBezTo>
                      <a:close/>
                      <a:moveTo>
                        <a:pt x="46" y="75"/>
                      </a:moveTo>
                      <a:cubicBezTo>
                        <a:pt x="47" y="75"/>
                        <a:pt x="46" y="76"/>
                        <a:pt x="46" y="76"/>
                      </a:cubicBezTo>
                      <a:cubicBezTo>
                        <a:pt x="46" y="76"/>
                        <a:pt x="46" y="76"/>
                        <a:pt x="46" y="77"/>
                      </a:cubicBezTo>
                      <a:cubicBezTo>
                        <a:pt x="46" y="77"/>
                        <a:pt x="46" y="76"/>
                        <a:pt x="46" y="76"/>
                      </a:cubicBezTo>
                      <a:cubicBezTo>
                        <a:pt x="47" y="77"/>
                        <a:pt x="47" y="77"/>
                        <a:pt x="47" y="77"/>
                      </a:cubicBezTo>
                      <a:cubicBezTo>
                        <a:pt x="47" y="77"/>
                        <a:pt x="46" y="77"/>
                        <a:pt x="46" y="77"/>
                      </a:cubicBezTo>
                      <a:cubicBezTo>
                        <a:pt x="46" y="77"/>
                        <a:pt x="46" y="77"/>
                        <a:pt x="46" y="77"/>
                      </a:cubicBezTo>
                      <a:cubicBezTo>
                        <a:pt x="46" y="77"/>
                        <a:pt x="46" y="77"/>
                        <a:pt x="46" y="77"/>
                      </a:cubicBezTo>
                      <a:cubicBezTo>
                        <a:pt x="46" y="77"/>
                        <a:pt x="46" y="77"/>
                        <a:pt x="46" y="77"/>
                      </a:cubicBezTo>
                      <a:cubicBezTo>
                        <a:pt x="47" y="78"/>
                        <a:pt x="46" y="78"/>
                        <a:pt x="46" y="78"/>
                      </a:cubicBezTo>
                      <a:cubicBezTo>
                        <a:pt x="46" y="77"/>
                        <a:pt x="46" y="77"/>
                        <a:pt x="45" y="77"/>
                      </a:cubicBezTo>
                      <a:cubicBezTo>
                        <a:pt x="46" y="77"/>
                        <a:pt x="45" y="77"/>
                        <a:pt x="46" y="76"/>
                      </a:cubicBezTo>
                      <a:cubicBezTo>
                        <a:pt x="46" y="76"/>
                        <a:pt x="45" y="76"/>
                        <a:pt x="46" y="76"/>
                      </a:cubicBezTo>
                      <a:cubicBezTo>
                        <a:pt x="45" y="76"/>
                        <a:pt x="45" y="76"/>
                        <a:pt x="45" y="76"/>
                      </a:cubicBezTo>
                      <a:cubicBezTo>
                        <a:pt x="45" y="76"/>
                        <a:pt x="45" y="76"/>
                        <a:pt x="45" y="76"/>
                      </a:cubicBezTo>
                      <a:cubicBezTo>
                        <a:pt x="45" y="75"/>
                        <a:pt x="45" y="75"/>
                        <a:pt x="45" y="75"/>
                      </a:cubicBezTo>
                      <a:cubicBezTo>
                        <a:pt x="45" y="75"/>
                        <a:pt x="45" y="75"/>
                        <a:pt x="45" y="75"/>
                      </a:cubicBezTo>
                      <a:cubicBezTo>
                        <a:pt x="46" y="75"/>
                        <a:pt x="46" y="75"/>
                        <a:pt x="46" y="75"/>
                      </a:cubicBezTo>
                      <a:cubicBezTo>
                        <a:pt x="46" y="75"/>
                        <a:pt x="46" y="75"/>
                        <a:pt x="46" y="75"/>
                      </a:cubicBezTo>
                      <a:close/>
                      <a:moveTo>
                        <a:pt x="47" y="75"/>
                      </a:moveTo>
                      <a:cubicBezTo>
                        <a:pt x="47" y="75"/>
                        <a:pt x="47" y="75"/>
                        <a:pt x="48" y="75"/>
                      </a:cubicBezTo>
                      <a:cubicBezTo>
                        <a:pt x="48" y="75"/>
                        <a:pt x="48" y="75"/>
                        <a:pt x="48" y="75"/>
                      </a:cubicBezTo>
                      <a:cubicBezTo>
                        <a:pt x="48" y="75"/>
                        <a:pt x="48" y="75"/>
                        <a:pt x="48" y="75"/>
                      </a:cubicBezTo>
                      <a:cubicBezTo>
                        <a:pt x="48" y="75"/>
                        <a:pt x="48" y="75"/>
                        <a:pt x="48" y="75"/>
                      </a:cubicBezTo>
                      <a:cubicBezTo>
                        <a:pt x="48" y="75"/>
                        <a:pt x="47" y="75"/>
                        <a:pt x="47" y="75"/>
                      </a:cubicBezTo>
                      <a:cubicBezTo>
                        <a:pt x="47" y="75"/>
                        <a:pt x="47" y="75"/>
                        <a:pt x="47" y="75"/>
                      </a:cubicBezTo>
                      <a:cubicBezTo>
                        <a:pt x="47" y="75"/>
                        <a:pt x="47" y="75"/>
                        <a:pt x="47" y="75"/>
                      </a:cubicBezTo>
                      <a:close/>
                      <a:moveTo>
                        <a:pt x="52" y="74"/>
                      </a:move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4"/>
                        <a:pt x="51" y="74"/>
                        <a:pt x="51" y="74"/>
                      </a:cubicBezTo>
                      <a:cubicBezTo>
                        <a:pt x="51" y="75"/>
                        <a:pt x="51" y="74"/>
                        <a:pt x="51" y="75"/>
                      </a:cubicBezTo>
                      <a:cubicBezTo>
                        <a:pt x="51" y="74"/>
                        <a:pt x="51" y="75"/>
                        <a:pt x="50" y="75"/>
                      </a:cubicBezTo>
                      <a:cubicBezTo>
                        <a:pt x="50" y="75"/>
                        <a:pt x="50" y="75"/>
                        <a:pt x="50" y="75"/>
                      </a:cubicBezTo>
                      <a:cubicBezTo>
                        <a:pt x="50" y="75"/>
                        <a:pt x="51" y="75"/>
                        <a:pt x="51" y="75"/>
                      </a:cubicBezTo>
                      <a:cubicBezTo>
                        <a:pt x="51" y="75"/>
                        <a:pt x="50" y="75"/>
                        <a:pt x="50" y="75"/>
                      </a:cubicBezTo>
                      <a:cubicBezTo>
                        <a:pt x="50" y="75"/>
                        <a:pt x="50" y="75"/>
                        <a:pt x="50" y="74"/>
                      </a:cubicBezTo>
                      <a:cubicBezTo>
                        <a:pt x="50" y="75"/>
                        <a:pt x="50" y="74"/>
                        <a:pt x="51" y="74"/>
                      </a:cubicBezTo>
                      <a:cubicBezTo>
                        <a:pt x="51" y="74"/>
                        <a:pt x="51" y="74"/>
                        <a:pt x="52" y="74"/>
                      </a:cubicBezTo>
                      <a:close/>
                      <a:moveTo>
                        <a:pt x="58" y="77"/>
                      </a:moveTo>
                      <a:cubicBezTo>
                        <a:pt x="58" y="78"/>
                        <a:pt x="58" y="78"/>
                        <a:pt x="57" y="78"/>
                      </a:cubicBezTo>
                      <a:cubicBezTo>
                        <a:pt x="57" y="78"/>
                        <a:pt x="57" y="78"/>
                        <a:pt x="57" y="78"/>
                      </a:cubicBezTo>
                      <a:cubicBezTo>
                        <a:pt x="57" y="78"/>
                        <a:pt x="57" y="77"/>
                        <a:pt x="57" y="77"/>
                      </a:cubicBezTo>
                      <a:cubicBezTo>
                        <a:pt x="57" y="77"/>
                        <a:pt x="57" y="78"/>
                        <a:pt x="57" y="78"/>
                      </a:cubicBezTo>
                      <a:cubicBezTo>
                        <a:pt x="58" y="77"/>
                        <a:pt x="58" y="77"/>
                        <a:pt x="58" y="77"/>
                      </a:cubicBezTo>
                      <a:cubicBezTo>
                        <a:pt x="58" y="77"/>
                        <a:pt x="58" y="77"/>
                        <a:pt x="58" y="77"/>
                      </a:cubicBezTo>
                      <a:close/>
                      <a:moveTo>
                        <a:pt x="48" y="70"/>
                      </a:moveTo>
                      <a:cubicBezTo>
                        <a:pt x="49" y="70"/>
                        <a:pt x="49" y="70"/>
                        <a:pt x="49" y="70"/>
                      </a:cubicBezTo>
                      <a:cubicBezTo>
                        <a:pt x="49" y="70"/>
                        <a:pt x="49" y="70"/>
                        <a:pt x="49" y="70"/>
                      </a:cubicBezTo>
                      <a:cubicBezTo>
                        <a:pt x="49" y="70"/>
                        <a:pt x="49" y="70"/>
                        <a:pt x="49" y="70"/>
                      </a:cubicBezTo>
                      <a:cubicBezTo>
                        <a:pt x="48" y="70"/>
                        <a:pt x="48" y="70"/>
                        <a:pt x="48" y="70"/>
                      </a:cubicBezTo>
                      <a:close/>
                      <a:moveTo>
                        <a:pt x="56" y="53"/>
                      </a:moveTo>
                      <a:cubicBezTo>
                        <a:pt x="55" y="54"/>
                        <a:pt x="55" y="54"/>
                        <a:pt x="55" y="54"/>
                      </a:cubicBezTo>
                      <a:cubicBezTo>
                        <a:pt x="55" y="54"/>
                        <a:pt x="55" y="54"/>
                        <a:pt x="55" y="54"/>
                      </a:cubicBezTo>
                      <a:cubicBezTo>
                        <a:pt x="55" y="54"/>
                        <a:pt x="55" y="54"/>
                        <a:pt x="55" y="54"/>
                      </a:cubicBezTo>
                      <a:cubicBezTo>
                        <a:pt x="55" y="54"/>
                        <a:pt x="55" y="54"/>
                        <a:pt x="55" y="54"/>
                      </a:cubicBezTo>
                      <a:cubicBezTo>
                        <a:pt x="54" y="53"/>
                        <a:pt x="55" y="54"/>
                        <a:pt x="54" y="54"/>
                      </a:cubicBezTo>
                      <a:cubicBezTo>
                        <a:pt x="54" y="53"/>
                        <a:pt x="55" y="53"/>
                        <a:pt x="55" y="53"/>
                      </a:cubicBezTo>
                      <a:cubicBezTo>
                        <a:pt x="55" y="53"/>
                        <a:pt x="55" y="53"/>
                        <a:pt x="55" y="53"/>
                      </a:cubicBezTo>
                      <a:cubicBezTo>
                        <a:pt x="55" y="54"/>
                        <a:pt x="55" y="53"/>
                        <a:pt x="55" y="53"/>
                      </a:cubicBezTo>
                      <a:cubicBezTo>
                        <a:pt x="55" y="53"/>
                        <a:pt x="55" y="53"/>
                        <a:pt x="55" y="53"/>
                      </a:cubicBezTo>
                      <a:cubicBezTo>
                        <a:pt x="55" y="53"/>
                        <a:pt x="55" y="53"/>
                        <a:pt x="55" y="53"/>
                      </a:cubicBezTo>
                      <a:cubicBezTo>
                        <a:pt x="55" y="53"/>
                        <a:pt x="55" y="53"/>
                        <a:pt x="55" y="53"/>
                      </a:cubicBezTo>
                      <a:cubicBezTo>
                        <a:pt x="55" y="53"/>
                        <a:pt x="55" y="53"/>
                        <a:pt x="56" y="53"/>
                      </a:cubicBezTo>
                      <a:close/>
                      <a:moveTo>
                        <a:pt x="55" y="46"/>
                      </a:moveTo>
                      <a:cubicBezTo>
                        <a:pt x="55" y="47"/>
                        <a:pt x="55" y="47"/>
                        <a:pt x="55" y="47"/>
                      </a:cubicBezTo>
                      <a:cubicBezTo>
                        <a:pt x="55" y="47"/>
                        <a:pt x="54" y="47"/>
                        <a:pt x="54" y="47"/>
                      </a:cubicBezTo>
                      <a:cubicBezTo>
                        <a:pt x="54" y="47"/>
                        <a:pt x="54" y="47"/>
                        <a:pt x="54" y="46"/>
                      </a:cubicBezTo>
                      <a:cubicBezTo>
                        <a:pt x="54" y="46"/>
                        <a:pt x="54" y="46"/>
                        <a:pt x="54" y="46"/>
                      </a:cubicBezTo>
                      <a:cubicBezTo>
                        <a:pt x="53" y="46"/>
                        <a:pt x="54" y="46"/>
                        <a:pt x="54" y="46"/>
                      </a:cubicBezTo>
                      <a:cubicBezTo>
                        <a:pt x="54" y="46"/>
                        <a:pt x="54" y="46"/>
                        <a:pt x="54" y="46"/>
                      </a:cubicBezTo>
                      <a:cubicBezTo>
                        <a:pt x="53" y="46"/>
                        <a:pt x="54" y="46"/>
                        <a:pt x="54" y="46"/>
                      </a:cubicBezTo>
                      <a:cubicBezTo>
                        <a:pt x="55" y="46"/>
                        <a:pt x="54" y="46"/>
                        <a:pt x="54" y="46"/>
                      </a:cubicBezTo>
                      <a:cubicBezTo>
                        <a:pt x="54" y="46"/>
                        <a:pt x="55" y="46"/>
                        <a:pt x="55" y="4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6" name="Freeform 83">
                  <a:extLst>
                    <a:ext uri="{FF2B5EF4-FFF2-40B4-BE49-F238E27FC236}">
                      <a16:creationId xmlns:a16="http://schemas.microsoft.com/office/drawing/2014/main" xmlns="" id="{8F2E55BD-8F3A-4CC5-84FE-01A3947730B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144433" y="4883289"/>
                  <a:ext cx="149225" cy="401638"/>
                </a:xfrm>
                <a:custGeom>
                  <a:avLst/>
                  <a:gdLst>
                    <a:gd name="T0" fmla="*/ 20 w 47"/>
                    <a:gd name="T1" fmla="*/ 28 h 126"/>
                    <a:gd name="T2" fmla="*/ 24 w 47"/>
                    <a:gd name="T3" fmla="*/ 33 h 126"/>
                    <a:gd name="T4" fmla="*/ 20 w 47"/>
                    <a:gd name="T5" fmla="*/ 36 h 126"/>
                    <a:gd name="T6" fmla="*/ 18 w 47"/>
                    <a:gd name="T7" fmla="*/ 38 h 126"/>
                    <a:gd name="T8" fmla="*/ 15 w 47"/>
                    <a:gd name="T9" fmla="*/ 42 h 126"/>
                    <a:gd name="T10" fmla="*/ 30 w 47"/>
                    <a:gd name="T11" fmla="*/ 50 h 126"/>
                    <a:gd name="T12" fmla="*/ 28 w 47"/>
                    <a:gd name="T13" fmla="*/ 55 h 126"/>
                    <a:gd name="T14" fmla="*/ 14 w 47"/>
                    <a:gd name="T15" fmla="*/ 54 h 126"/>
                    <a:gd name="T16" fmla="*/ 21 w 47"/>
                    <a:gd name="T17" fmla="*/ 58 h 126"/>
                    <a:gd name="T18" fmla="*/ 13 w 47"/>
                    <a:gd name="T19" fmla="*/ 61 h 126"/>
                    <a:gd name="T20" fmla="*/ 12 w 47"/>
                    <a:gd name="T21" fmla="*/ 67 h 126"/>
                    <a:gd name="T22" fmla="*/ 14 w 47"/>
                    <a:gd name="T23" fmla="*/ 72 h 126"/>
                    <a:gd name="T24" fmla="*/ 24 w 47"/>
                    <a:gd name="T25" fmla="*/ 79 h 126"/>
                    <a:gd name="T26" fmla="*/ 15 w 47"/>
                    <a:gd name="T27" fmla="*/ 80 h 126"/>
                    <a:gd name="T28" fmla="*/ 20 w 47"/>
                    <a:gd name="T29" fmla="*/ 88 h 126"/>
                    <a:gd name="T30" fmla="*/ 15 w 47"/>
                    <a:gd name="T31" fmla="*/ 112 h 126"/>
                    <a:gd name="T32" fmla="*/ 13 w 47"/>
                    <a:gd name="T33" fmla="*/ 124 h 126"/>
                    <a:gd name="T34" fmla="*/ 35 w 47"/>
                    <a:gd name="T35" fmla="*/ 35 h 126"/>
                    <a:gd name="T36" fmla="*/ 30 w 47"/>
                    <a:gd name="T37" fmla="*/ 39 h 126"/>
                    <a:gd name="T38" fmla="*/ 30 w 47"/>
                    <a:gd name="T39" fmla="*/ 34 h 126"/>
                    <a:gd name="T40" fmla="*/ 27 w 47"/>
                    <a:gd name="T41" fmla="*/ 37 h 126"/>
                    <a:gd name="T42" fmla="*/ 28 w 47"/>
                    <a:gd name="T43" fmla="*/ 28 h 126"/>
                    <a:gd name="T44" fmla="*/ 21 w 47"/>
                    <a:gd name="T45" fmla="*/ 25 h 126"/>
                    <a:gd name="T46" fmla="*/ 18 w 47"/>
                    <a:gd name="T47" fmla="*/ 15 h 126"/>
                    <a:gd name="T48" fmla="*/ 21 w 47"/>
                    <a:gd name="T49" fmla="*/ 18 h 126"/>
                    <a:gd name="T50" fmla="*/ 23 w 47"/>
                    <a:gd name="T51" fmla="*/ 29 h 126"/>
                    <a:gd name="T52" fmla="*/ 27 w 47"/>
                    <a:gd name="T53" fmla="*/ 38 h 126"/>
                    <a:gd name="T54" fmla="*/ 33 w 47"/>
                    <a:gd name="T55" fmla="*/ 30 h 126"/>
                    <a:gd name="T56" fmla="*/ 36 w 47"/>
                    <a:gd name="T57" fmla="*/ 31 h 126"/>
                    <a:gd name="T58" fmla="*/ 20 w 47"/>
                    <a:gd name="T59" fmla="*/ 30 h 126"/>
                    <a:gd name="T60" fmla="*/ 22 w 47"/>
                    <a:gd name="T61" fmla="*/ 34 h 126"/>
                    <a:gd name="T62" fmla="*/ 30 w 47"/>
                    <a:gd name="T63" fmla="*/ 46 h 126"/>
                    <a:gd name="T64" fmla="*/ 29 w 47"/>
                    <a:gd name="T65" fmla="*/ 51 h 126"/>
                    <a:gd name="T66" fmla="*/ 26 w 47"/>
                    <a:gd name="T67" fmla="*/ 52 h 126"/>
                    <a:gd name="T68" fmla="*/ 25 w 47"/>
                    <a:gd name="T69" fmla="*/ 48 h 126"/>
                    <a:gd name="T70" fmla="*/ 26 w 47"/>
                    <a:gd name="T71" fmla="*/ 50 h 126"/>
                    <a:gd name="T72" fmla="*/ 14 w 47"/>
                    <a:gd name="T73" fmla="*/ 49 h 126"/>
                    <a:gd name="T74" fmla="*/ 18 w 47"/>
                    <a:gd name="T75" fmla="*/ 76 h 126"/>
                    <a:gd name="T76" fmla="*/ 19 w 47"/>
                    <a:gd name="T77" fmla="*/ 70 h 126"/>
                    <a:gd name="T78" fmla="*/ 16 w 47"/>
                    <a:gd name="T79" fmla="*/ 70 h 126"/>
                    <a:gd name="T80" fmla="*/ 19 w 47"/>
                    <a:gd name="T81" fmla="*/ 65 h 126"/>
                    <a:gd name="T82" fmla="*/ 24 w 47"/>
                    <a:gd name="T83" fmla="*/ 58 h 126"/>
                    <a:gd name="T84" fmla="*/ 31 w 47"/>
                    <a:gd name="T85" fmla="*/ 56 h 126"/>
                    <a:gd name="T86" fmla="*/ 26 w 47"/>
                    <a:gd name="T87" fmla="*/ 66 h 126"/>
                    <a:gd name="T88" fmla="*/ 25 w 47"/>
                    <a:gd name="T89" fmla="*/ 76 h 126"/>
                    <a:gd name="T90" fmla="*/ 19 w 47"/>
                    <a:gd name="T91" fmla="*/ 73 h 126"/>
                    <a:gd name="T92" fmla="*/ 26 w 47"/>
                    <a:gd name="T93" fmla="*/ 57 h 126"/>
                    <a:gd name="T94" fmla="*/ 20 w 47"/>
                    <a:gd name="T95" fmla="*/ 65 h 126"/>
                    <a:gd name="T96" fmla="*/ 22 w 47"/>
                    <a:gd name="T97" fmla="*/ 68 h 126"/>
                    <a:gd name="T98" fmla="*/ 24 w 47"/>
                    <a:gd name="T99" fmla="*/ 77 h 126"/>
                    <a:gd name="T100" fmla="*/ 23 w 47"/>
                    <a:gd name="T101" fmla="*/ 68 h 126"/>
                    <a:gd name="T102" fmla="*/ 24 w 47"/>
                    <a:gd name="T103" fmla="*/ 59 h 126"/>
                    <a:gd name="T104" fmla="*/ 20 w 47"/>
                    <a:gd name="T105" fmla="*/ 70 h 126"/>
                    <a:gd name="T106" fmla="*/ 23 w 47"/>
                    <a:gd name="T107" fmla="*/ 54 h 126"/>
                    <a:gd name="T108" fmla="*/ 26 w 47"/>
                    <a:gd name="T109" fmla="*/ 56 h 126"/>
                    <a:gd name="T110" fmla="*/ 12 w 47"/>
                    <a:gd name="T111" fmla="*/ 55 h 126"/>
                    <a:gd name="T112" fmla="*/ 26 w 47"/>
                    <a:gd name="T113" fmla="*/ 61 h 126"/>
                    <a:gd name="T114" fmla="*/ 11 w 47"/>
                    <a:gd name="T115" fmla="*/ 62 h 126"/>
                    <a:gd name="T116" fmla="*/ 21 w 47"/>
                    <a:gd name="T117" fmla="*/ 79 h 126"/>
                    <a:gd name="T118" fmla="*/ 24 w 47"/>
                    <a:gd name="T119" fmla="*/ 79 h 126"/>
                    <a:gd name="T120" fmla="*/ 23 w 47"/>
                    <a:gd name="T121" fmla="*/ 89 h 126"/>
                    <a:gd name="T122" fmla="*/ 17 w 47"/>
                    <a:gd name="T123" fmla="*/ 115 h 126"/>
                    <a:gd name="T124" fmla="*/ 12 w 47"/>
                    <a:gd name="T125" fmla="*/ 53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47" h="126">
                      <a:moveTo>
                        <a:pt x="35" y="0"/>
                      </a:moveTo>
                      <a:cubicBezTo>
                        <a:pt x="35" y="0"/>
                        <a:pt x="35" y="0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1"/>
                        <a:pt x="35" y="1"/>
                        <a:pt x="35" y="0"/>
                      </a:cubicBezTo>
                      <a:close/>
                      <a:moveTo>
                        <a:pt x="19" y="13"/>
                      </a:move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20" y="13"/>
                        <a:pt x="20" y="13"/>
                        <a:pt x="20" y="13"/>
                      </a:cubicBezTo>
                      <a:cubicBezTo>
                        <a:pt x="20" y="13"/>
                        <a:pt x="19" y="13"/>
                        <a:pt x="19" y="13"/>
                      </a:cubicBezTo>
                      <a:close/>
                      <a:moveTo>
                        <a:pt x="19" y="13"/>
                      </a:move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lose/>
                      <a:moveTo>
                        <a:pt x="19" y="13"/>
                      </a:moveTo>
                      <a:cubicBezTo>
                        <a:pt x="18" y="13"/>
                        <a:pt x="19" y="13"/>
                        <a:pt x="19" y="13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4"/>
                        <a:pt x="19" y="13"/>
                        <a:pt x="19" y="13"/>
                      </a:cubicBezTo>
                      <a:close/>
                      <a:moveTo>
                        <a:pt x="18" y="14"/>
                      </a:moveTo>
                      <a:cubicBezTo>
                        <a:pt x="18" y="14"/>
                        <a:pt x="18" y="14"/>
                        <a:pt x="19" y="14"/>
                      </a:cubicBezTo>
                      <a:cubicBezTo>
                        <a:pt x="18" y="14"/>
                        <a:pt x="19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lose/>
                      <a:moveTo>
                        <a:pt x="17" y="15"/>
                      </a:moveTo>
                      <a:cubicBezTo>
                        <a:pt x="18" y="15"/>
                        <a:pt x="18" y="15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lose/>
                      <a:moveTo>
                        <a:pt x="17" y="15"/>
                      </a:move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lose/>
                      <a:moveTo>
                        <a:pt x="19" y="17"/>
                      </a:moveTo>
                      <a:cubicBezTo>
                        <a:pt x="18" y="17"/>
                        <a:pt x="19" y="17"/>
                        <a:pt x="19" y="16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lose/>
                      <a:moveTo>
                        <a:pt x="20" y="21"/>
                      </a:move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0"/>
                        <a:pt x="20" y="20"/>
                        <a:pt x="20" y="19"/>
                      </a:cubicBezTo>
                      <a:cubicBezTo>
                        <a:pt x="20" y="20"/>
                        <a:pt x="20" y="20"/>
                        <a:pt x="21" y="20"/>
                      </a:cubicBezTo>
                      <a:cubicBezTo>
                        <a:pt x="20" y="20"/>
                        <a:pt x="20" y="20"/>
                        <a:pt x="20" y="21"/>
                      </a:cubicBezTo>
                      <a:close/>
                      <a:moveTo>
                        <a:pt x="19" y="20"/>
                      </a:move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8" y="20"/>
                        <a:pt x="18" y="20"/>
                        <a:pt x="19" y="20"/>
                      </a:cubicBezTo>
                      <a:close/>
                      <a:moveTo>
                        <a:pt x="19" y="21"/>
                      </a:moveTo>
                      <a:cubicBezTo>
                        <a:pt x="18" y="21"/>
                        <a:pt x="19" y="22"/>
                        <a:pt x="18" y="22"/>
                      </a:cubicBezTo>
                      <a:cubicBezTo>
                        <a:pt x="18" y="21"/>
                        <a:pt x="19" y="21"/>
                        <a:pt x="18" y="21"/>
                      </a:cubicBezTo>
                      <a:cubicBezTo>
                        <a:pt x="18" y="21"/>
                        <a:pt x="18" y="21"/>
                        <a:pt x="19" y="21"/>
                      </a:cubicBezTo>
                      <a:close/>
                      <a:moveTo>
                        <a:pt x="18" y="23"/>
                      </a:moveTo>
                      <a:cubicBezTo>
                        <a:pt x="18" y="23"/>
                        <a:pt x="18" y="23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2"/>
                        <a:pt x="18" y="22"/>
                        <a:pt x="18" y="23"/>
                      </a:cubicBezTo>
                      <a:close/>
                      <a:moveTo>
                        <a:pt x="16" y="22"/>
                      </a:moveTo>
                      <a:cubicBezTo>
                        <a:pt x="16" y="22"/>
                        <a:pt x="17" y="22"/>
                        <a:pt x="17" y="22"/>
                      </a:cubicBezTo>
                      <a:cubicBezTo>
                        <a:pt x="17" y="22"/>
                        <a:pt x="16" y="22"/>
                        <a:pt x="16" y="22"/>
                      </a:cubicBezTo>
                      <a:close/>
                      <a:moveTo>
                        <a:pt x="16" y="23"/>
                      </a:moveTo>
                      <a:cubicBezTo>
                        <a:pt x="16" y="23"/>
                        <a:pt x="16" y="22"/>
                        <a:pt x="16" y="22"/>
                      </a:cubicBezTo>
                      <a:cubicBezTo>
                        <a:pt x="16" y="22"/>
                        <a:pt x="16" y="23"/>
                        <a:pt x="16" y="23"/>
                      </a:cubicBezTo>
                      <a:close/>
                      <a:moveTo>
                        <a:pt x="26" y="28"/>
                      </a:move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lose/>
                      <a:moveTo>
                        <a:pt x="19" y="25"/>
                      </a:moveTo>
                      <a:cubicBezTo>
                        <a:pt x="20" y="25"/>
                        <a:pt x="19" y="25"/>
                        <a:pt x="20" y="25"/>
                      </a:cubicBezTo>
                      <a:cubicBezTo>
                        <a:pt x="20" y="25"/>
                        <a:pt x="20" y="25"/>
                        <a:pt x="20" y="26"/>
                      </a:cubicBezTo>
                      <a:cubicBezTo>
                        <a:pt x="20" y="25"/>
                        <a:pt x="20" y="25"/>
                        <a:pt x="19" y="25"/>
                      </a:cubicBezTo>
                      <a:close/>
                      <a:moveTo>
                        <a:pt x="24" y="27"/>
                      </a:moveTo>
                      <a:cubicBezTo>
                        <a:pt x="25" y="27"/>
                        <a:pt x="25" y="27"/>
                        <a:pt x="25" y="27"/>
                      </a:cubicBezTo>
                      <a:cubicBezTo>
                        <a:pt x="25" y="27"/>
                        <a:pt x="25" y="27"/>
                        <a:pt x="25" y="28"/>
                      </a:cubicBezTo>
                      <a:cubicBezTo>
                        <a:pt x="25" y="27"/>
                        <a:pt x="24" y="27"/>
                        <a:pt x="24" y="27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lose/>
                      <a:moveTo>
                        <a:pt x="26" y="29"/>
                      </a:moveTo>
                      <a:cubicBezTo>
                        <a:pt x="26" y="29"/>
                        <a:pt x="26" y="29"/>
                        <a:pt x="26" y="29"/>
                      </a:cubicBezTo>
                      <a:cubicBezTo>
                        <a:pt x="26" y="29"/>
                        <a:pt x="26" y="29"/>
                        <a:pt x="26" y="29"/>
                      </a:cubicBezTo>
                      <a:cubicBezTo>
                        <a:pt x="26" y="29"/>
                        <a:pt x="26" y="29"/>
                        <a:pt x="26" y="29"/>
                      </a:cubicBezTo>
                      <a:close/>
                      <a:moveTo>
                        <a:pt x="20" y="27"/>
                      </a:moveTo>
                      <a:cubicBezTo>
                        <a:pt x="21" y="27"/>
                        <a:pt x="20" y="27"/>
                        <a:pt x="21" y="27"/>
                      </a:cubicBezTo>
                      <a:cubicBezTo>
                        <a:pt x="21" y="27"/>
                        <a:pt x="21" y="27"/>
                        <a:pt x="21" y="27"/>
                      </a:cubicBezTo>
                      <a:cubicBezTo>
                        <a:pt x="20" y="27"/>
                        <a:pt x="21" y="28"/>
                        <a:pt x="20" y="28"/>
                      </a:cubicBezTo>
                      <a:cubicBezTo>
                        <a:pt x="21" y="28"/>
                        <a:pt x="20" y="28"/>
                        <a:pt x="20" y="28"/>
                      </a:cubicBezTo>
                      <a:cubicBezTo>
                        <a:pt x="20" y="28"/>
                        <a:pt x="20" y="28"/>
                        <a:pt x="20" y="28"/>
                      </a:cubicBezTo>
                      <a:cubicBezTo>
                        <a:pt x="20" y="28"/>
                        <a:pt x="20" y="27"/>
                        <a:pt x="20" y="27"/>
                      </a:cubicBezTo>
                      <a:close/>
                      <a:moveTo>
                        <a:pt x="27" y="30"/>
                      </a:move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6" y="30"/>
                        <a:pt x="26" y="30"/>
                        <a:pt x="26" y="30"/>
                      </a:cubicBezTo>
                      <a:cubicBezTo>
                        <a:pt x="26" y="30"/>
                        <a:pt x="27" y="30"/>
                        <a:pt x="27" y="30"/>
                      </a:cubicBezTo>
                      <a:close/>
                      <a:moveTo>
                        <a:pt x="19" y="27"/>
                      </a:move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lose/>
                      <a:moveTo>
                        <a:pt x="25" y="30"/>
                      </a:move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ubicBezTo>
                        <a:pt x="25" y="30"/>
                        <a:pt x="25" y="30"/>
                        <a:pt x="25" y="30"/>
                      </a:cubicBezTo>
                      <a:close/>
                      <a:moveTo>
                        <a:pt x="20" y="28"/>
                      </a:moveTo>
                      <a:cubicBezTo>
                        <a:pt x="20" y="28"/>
                        <a:pt x="19" y="27"/>
                        <a:pt x="20" y="27"/>
                      </a:cubicBezTo>
                      <a:cubicBezTo>
                        <a:pt x="20" y="27"/>
                        <a:pt x="20" y="28"/>
                        <a:pt x="20" y="28"/>
                      </a:cubicBezTo>
                      <a:close/>
                      <a:moveTo>
                        <a:pt x="35" y="34"/>
                      </a:move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5" y="34"/>
                        <a:pt x="35" y="34"/>
                        <a:pt x="35" y="35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4"/>
                        <a:pt x="36" y="34"/>
                        <a:pt x="35" y="34"/>
                      </a:cubicBezTo>
                      <a:close/>
                      <a:moveTo>
                        <a:pt x="25" y="30"/>
                      </a:moveTo>
                      <a:cubicBezTo>
                        <a:pt x="25" y="30"/>
                        <a:pt x="25" y="31"/>
                        <a:pt x="25" y="31"/>
                      </a:cubicBezTo>
                      <a:cubicBezTo>
                        <a:pt x="25" y="31"/>
                        <a:pt x="25" y="30"/>
                        <a:pt x="25" y="30"/>
                      </a:cubicBezTo>
                      <a:close/>
                      <a:moveTo>
                        <a:pt x="19" y="28"/>
                      </a:moveTo>
                      <a:cubicBezTo>
                        <a:pt x="19" y="28"/>
                        <a:pt x="18" y="28"/>
                        <a:pt x="19" y="28"/>
                      </a:cubicBezTo>
                      <a:cubicBezTo>
                        <a:pt x="19" y="28"/>
                        <a:pt x="19" y="28"/>
                        <a:pt x="19" y="28"/>
                      </a:cubicBezTo>
                      <a:close/>
                      <a:moveTo>
                        <a:pt x="15" y="26"/>
                      </a:move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5" y="26"/>
                        <a:pt x="15" y="26"/>
                        <a:pt x="14" y="26"/>
                      </a:cubicBezTo>
                      <a:cubicBezTo>
                        <a:pt x="14" y="26"/>
                        <a:pt x="14" y="26"/>
                        <a:pt x="15" y="26"/>
                      </a:cubicBezTo>
                      <a:close/>
                      <a:moveTo>
                        <a:pt x="35" y="35"/>
                      </a:move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5"/>
                        <a:pt x="35" y="35"/>
                        <a:pt x="35" y="34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lose/>
                      <a:moveTo>
                        <a:pt x="27" y="31"/>
                      </a:moveTo>
                      <a:cubicBezTo>
                        <a:pt x="27" y="31"/>
                        <a:pt x="27" y="31"/>
                        <a:pt x="27" y="32"/>
                      </a:cubicBez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27" y="31"/>
                        <a:pt x="27" y="31"/>
                        <a:pt x="27" y="31"/>
                      </a:cubicBezTo>
                      <a:close/>
                      <a:moveTo>
                        <a:pt x="21" y="29"/>
                      </a:move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lose/>
                      <a:moveTo>
                        <a:pt x="25" y="31"/>
                      </a:moveTo>
                      <a:cubicBezTo>
                        <a:pt x="25" y="32"/>
                        <a:pt x="25" y="31"/>
                        <a:pt x="25" y="31"/>
                      </a:cubicBezTo>
                      <a:cubicBezTo>
                        <a:pt x="26" y="31"/>
                        <a:pt x="25" y="31"/>
                        <a:pt x="25" y="32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2"/>
                        <a:pt x="25" y="31"/>
                        <a:pt x="25" y="31"/>
                      </a:cubicBezTo>
                      <a:close/>
                      <a:moveTo>
                        <a:pt x="18" y="29"/>
                      </a:move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lose/>
                      <a:moveTo>
                        <a:pt x="22" y="30"/>
                      </a:moveTo>
                      <a:cubicBezTo>
                        <a:pt x="22" y="30"/>
                        <a:pt x="22" y="30"/>
                        <a:pt x="22" y="30"/>
                      </a:cubicBezTo>
                      <a:cubicBezTo>
                        <a:pt x="22" y="30"/>
                        <a:pt x="22" y="30"/>
                        <a:pt x="22" y="30"/>
                      </a:cubicBezTo>
                      <a:cubicBezTo>
                        <a:pt x="22" y="30"/>
                        <a:pt x="22" y="30"/>
                        <a:pt x="22" y="30"/>
                      </a:cubicBezTo>
                      <a:cubicBezTo>
                        <a:pt x="22" y="30"/>
                        <a:pt x="22" y="30"/>
                        <a:pt x="22" y="30"/>
                      </a:cubicBezTo>
                      <a:close/>
                      <a:moveTo>
                        <a:pt x="22" y="30"/>
                      </a:moveTo>
                      <a:cubicBezTo>
                        <a:pt x="22" y="30"/>
                        <a:pt x="22" y="31"/>
                        <a:pt x="22" y="31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ubicBezTo>
                        <a:pt x="21" y="30"/>
                        <a:pt x="21" y="30"/>
                        <a:pt x="22" y="30"/>
                      </a:cubicBezTo>
                      <a:close/>
                      <a:moveTo>
                        <a:pt x="26" y="33"/>
                      </a:moveTo>
                      <a:cubicBezTo>
                        <a:pt x="26" y="33"/>
                        <a:pt x="26" y="33"/>
                        <a:pt x="26" y="33"/>
                      </a:cubicBezTo>
                      <a:cubicBezTo>
                        <a:pt x="26" y="33"/>
                        <a:pt x="26" y="32"/>
                        <a:pt x="26" y="32"/>
                      </a:cubicBezTo>
                      <a:cubicBezTo>
                        <a:pt x="26" y="33"/>
                        <a:pt x="26" y="33"/>
                        <a:pt x="26" y="33"/>
                      </a:cubicBezTo>
                      <a:close/>
                      <a:moveTo>
                        <a:pt x="14" y="28"/>
                      </a:moveTo>
                      <a:cubicBezTo>
                        <a:pt x="14" y="29"/>
                        <a:pt x="14" y="29"/>
                        <a:pt x="14" y="29"/>
                      </a:cubicBezTo>
                      <a:cubicBezTo>
                        <a:pt x="13" y="29"/>
                        <a:pt x="14" y="28"/>
                        <a:pt x="13" y="28"/>
                      </a:cubicBezTo>
                      <a:cubicBezTo>
                        <a:pt x="13" y="28"/>
                        <a:pt x="13" y="28"/>
                        <a:pt x="13" y="28"/>
                      </a:cubicBezTo>
                      <a:cubicBezTo>
                        <a:pt x="13" y="28"/>
                        <a:pt x="13" y="28"/>
                        <a:pt x="13" y="28"/>
                      </a:cubicBezTo>
                      <a:cubicBezTo>
                        <a:pt x="13" y="28"/>
                        <a:pt x="13" y="28"/>
                        <a:pt x="13" y="28"/>
                      </a:cubicBezTo>
                      <a:cubicBezTo>
                        <a:pt x="14" y="28"/>
                        <a:pt x="14" y="28"/>
                        <a:pt x="14" y="28"/>
                      </a:cubicBezTo>
                      <a:cubicBezTo>
                        <a:pt x="14" y="28"/>
                        <a:pt x="14" y="28"/>
                        <a:pt x="14" y="28"/>
                      </a:cubicBezTo>
                      <a:close/>
                      <a:moveTo>
                        <a:pt x="26" y="33"/>
                      </a:moveTo>
                      <a:cubicBezTo>
                        <a:pt x="26" y="33"/>
                        <a:pt x="26" y="33"/>
                        <a:pt x="26" y="33"/>
                      </a:cubicBezTo>
                      <a:cubicBezTo>
                        <a:pt x="26" y="33"/>
                        <a:pt x="26" y="33"/>
                        <a:pt x="26" y="33"/>
                      </a:cubicBezTo>
                      <a:cubicBezTo>
                        <a:pt x="26" y="33"/>
                        <a:pt x="26" y="33"/>
                        <a:pt x="26" y="33"/>
                      </a:cubicBezTo>
                      <a:cubicBezTo>
                        <a:pt x="26" y="33"/>
                        <a:pt x="26" y="33"/>
                        <a:pt x="26" y="33"/>
                      </a:cubicBezTo>
                      <a:close/>
                      <a:moveTo>
                        <a:pt x="31" y="35"/>
                      </a:moveTo>
                      <a:cubicBezTo>
                        <a:pt x="32" y="36"/>
                        <a:pt x="31" y="36"/>
                        <a:pt x="31" y="36"/>
                      </a:cubicBezTo>
                      <a:cubicBezTo>
                        <a:pt x="31" y="36"/>
                        <a:pt x="31" y="36"/>
                        <a:pt x="31" y="35"/>
                      </a:cubicBezTo>
                      <a:close/>
                      <a:moveTo>
                        <a:pt x="26" y="34"/>
                      </a:moveTo>
                      <a:cubicBezTo>
                        <a:pt x="26" y="34"/>
                        <a:pt x="26" y="34"/>
                        <a:pt x="26" y="34"/>
                      </a:cubicBezTo>
                      <a:cubicBezTo>
                        <a:pt x="26" y="34"/>
                        <a:pt x="26" y="34"/>
                        <a:pt x="26" y="34"/>
                      </a:cubicBezTo>
                      <a:cubicBezTo>
                        <a:pt x="26" y="34"/>
                        <a:pt x="26" y="34"/>
                        <a:pt x="26" y="34"/>
                      </a:cubicBezTo>
                      <a:cubicBezTo>
                        <a:pt x="26" y="34"/>
                        <a:pt x="26" y="34"/>
                        <a:pt x="26" y="34"/>
                      </a:cubicBezTo>
                      <a:close/>
                      <a:moveTo>
                        <a:pt x="21" y="32"/>
                      </a:moveTo>
                      <a:cubicBezTo>
                        <a:pt x="21" y="32"/>
                        <a:pt x="21" y="32"/>
                        <a:pt x="21" y="32"/>
                      </a:cubicBezTo>
                      <a:cubicBezTo>
                        <a:pt x="21" y="32"/>
                        <a:pt x="21" y="32"/>
                        <a:pt x="21" y="32"/>
                      </a:cubicBezTo>
                      <a:cubicBezTo>
                        <a:pt x="21" y="32"/>
                        <a:pt x="21" y="32"/>
                        <a:pt x="21" y="32"/>
                      </a:cubicBezTo>
                      <a:close/>
                      <a:moveTo>
                        <a:pt x="17" y="30"/>
                      </a:moveTo>
                      <a:cubicBezTo>
                        <a:pt x="17" y="31"/>
                        <a:pt x="17" y="31"/>
                        <a:pt x="17" y="31"/>
                      </a:cubicBezTo>
                      <a:cubicBezTo>
                        <a:pt x="17" y="31"/>
                        <a:pt x="17" y="31"/>
                        <a:pt x="17" y="30"/>
                      </a:cubicBezTo>
                      <a:close/>
                      <a:moveTo>
                        <a:pt x="24" y="34"/>
                      </a:moveTo>
                      <a:cubicBezTo>
                        <a:pt x="24" y="34"/>
                        <a:pt x="24" y="33"/>
                        <a:pt x="24" y="33"/>
                      </a:cubicBezTo>
                      <a:cubicBezTo>
                        <a:pt x="25" y="33"/>
                        <a:pt x="24" y="34"/>
                        <a:pt x="24" y="34"/>
                      </a:cubicBezTo>
                      <a:close/>
                      <a:moveTo>
                        <a:pt x="26" y="34"/>
                      </a:moveTo>
                      <a:cubicBezTo>
                        <a:pt x="26" y="34"/>
                        <a:pt x="26" y="34"/>
                        <a:pt x="26" y="34"/>
                      </a:cubicBezTo>
                      <a:cubicBezTo>
                        <a:pt x="26" y="34"/>
                        <a:pt x="26" y="34"/>
                        <a:pt x="26" y="34"/>
                      </a:cubicBezTo>
                      <a:cubicBezTo>
                        <a:pt x="26" y="34"/>
                        <a:pt x="26" y="34"/>
                        <a:pt x="26" y="34"/>
                      </a:cubicBezTo>
                      <a:close/>
                      <a:moveTo>
                        <a:pt x="23" y="33"/>
                      </a:move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4" y="34"/>
                        <a:pt x="23" y="33"/>
                        <a:pt x="23" y="34"/>
                      </a:cubicBezTo>
                      <a:cubicBezTo>
                        <a:pt x="23" y="33"/>
                        <a:pt x="24" y="33"/>
                        <a:pt x="23" y="33"/>
                      </a:cubicBezTo>
                      <a:close/>
                      <a:moveTo>
                        <a:pt x="28" y="35"/>
                      </a:move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9" y="35"/>
                        <a:pt x="29" y="35"/>
                        <a:pt x="28" y="35"/>
                      </a:cubicBezTo>
                      <a:close/>
                      <a:moveTo>
                        <a:pt x="21" y="33"/>
                      </a:moveTo>
                      <a:cubicBezTo>
                        <a:pt x="21" y="33"/>
                        <a:pt x="21" y="33"/>
                        <a:pt x="21" y="33"/>
                      </a:cubicBezTo>
                      <a:cubicBezTo>
                        <a:pt x="21" y="33"/>
                        <a:pt x="21" y="33"/>
                        <a:pt x="21" y="33"/>
                      </a:cubicBezTo>
                      <a:cubicBezTo>
                        <a:pt x="21" y="33"/>
                        <a:pt x="21" y="33"/>
                        <a:pt x="21" y="33"/>
                      </a:cubicBezTo>
                      <a:close/>
                      <a:moveTo>
                        <a:pt x="25" y="35"/>
                      </a:moveTo>
                      <a:cubicBezTo>
                        <a:pt x="25" y="35"/>
                        <a:pt x="25" y="34"/>
                        <a:pt x="25" y="34"/>
                      </a:cubicBezTo>
                      <a:cubicBezTo>
                        <a:pt x="26" y="34"/>
                        <a:pt x="25" y="35"/>
                        <a:pt x="26" y="35"/>
                      </a:cubicBezTo>
                      <a:cubicBezTo>
                        <a:pt x="26" y="35"/>
                        <a:pt x="25" y="35"/>
                        <a:pt x="25" y="35"/>
                      </a:cubicBezTo>
                      <a:close/>
                      <a:moveTo>
                        <a:pt x="17" y="31"/>
                      </a:moveTo>
                      <a:cubicBezTo>
                        <a:pt x="17" y="31"/>
                        <a:pt x="17" y="31"/>
                        <a:pt x="17" y="31"/>
                      </a:cubicBezTo>
                      <a:cubicBezTo>
                        <a:pt x="17" y="31"/>
                        <a:pt x="17" y="31"/>
                        <a:pt x="17" y="31"/>
                      </a:cubicBezTo>
                      <a:cubicBezTo>
                        <a:pt x="17" y="32"/>
                        <a:pt x="17" y="31"/>
                        <a:pt x="17" y="32"/>
                      </a:cubicBezTo>
                      <a:cubicBezTo>
                        <a:pt x="17" y="32"/>
                        <a:pt x="17" y="32"/>
                        <a:pt x="17" y="32"/>
                      </a:cubicBezTo>
                      <a:cubicBezTo>
                        <a:pt x="16" y="32"/>
                        <a:pt x="17" y="31"/>
                        <a:pt x="17" y="31"/>
                      </a:cubicBezTo>
                      <a:close/>
                      <a:moveTo>
                        <a:pt x="24" y="34"/>
                      </a:moveTo>
                      <a:cubicBezTo>
                        <a:pt x="24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4" y="34"/>
                      </a:cubicBezTo>
                      <a:close/>
                      <a:moveTo>
                        <a:pt x="23" y="35"/>
                      </a:moveTo>
                      <a:cubicBezTo>
                        <a:pt x="24" y="35"/>
                        <a:pt x="24" y="35"/>
                        <a:pt x="23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lose/>
                      <a:moveTo>
                        <a:pt x="14" y="31"/>
                      </a:moveTo>
                      <a:cubicBezTo>
                        <a:pt x="14" y="31"/>
                        <a:pt x="14" y="31"/>
                        <a:pt x="14" y="31"/>
                      </a:cubicBezTo>
                      <a:cubicBezTo>
                        <a:pt x="14" y="31"/>
                        <a:pt x="14" y="32"/>
                        <a:pt x="14" y="31"/>
                      </a:cubicBezTo>
                      <a:cubicBezTo>
                        <a:pt x="14" y="31"/>
                        <a:pt x="14" y="31"/>
                        <a:pt x="14" y="31"/>
                      </a:cubicBezTo>
                      <a:close/>
                      <a:moveTo>
                        <a:pt x="20" y="34"/>
                      </a:moveTo>
                      <a:cubicBezTo>
                        <a:pt x="20" y="34"/>
                        <a:pt x="20" y="34"/>
                        <a:pt x="20" y="34"/>
                      </a:cubicBezTo>
                      <a:cubicBezTo>
                        <a:pt x="20" y="34"/>
                        <a:pt x="21" y="34"/>
                        <a:pt x="21" y="34"/>
                      </a:cubicBezTo>
                      <a:cubicBezTo>
                        <a:pt x="21" y="34"/>
                        <a:pt x="21" y="34"/>
                        <a:pt x="20" y="34"/>
                      </a:cubicBezTo>
                      <a:close/>
                      <a:moveTo>
                        <a:pt x="25" y="36"/>
                      </a:moveTo>
                      <a:cubicBezTo>
                        <a:pt x="25" y="36"/>
                        <a:pt x="25" y="35"/>
                        <a:pt x="25" y="35"/>
                      </a:cubicBezTo>
                      <a:cubicBezTo>
                        <a:pt x="25" y="35"/>
                        <a:pt x="25" y="36"/>
                        <a:pt x="25" y="36"/>
                      </a:cubicBezTo>
                      <a:close/>
                      <a:moveTo>
                        <a:pt x="16" y="32"/>
                      </a:moveTo>
                      <a:cubicBezTo>
                        <a:pt x="17" y="32"/>
                        <a:pt x="17" y="33"/>
                        <a:pt x="17" y="33"/>
                      </a:cubicBezTo>
                      <a:cubicBezTo>
                        <a:pt x="16" y="33"/>
                        <a:pt x="16" y="33"/>
                        <a:pt x="16" y="33"/>
                      </a:cubicBezTo>
                      <a:cubicBezTo>
                        <a:pt x="16" y="32"/>
                        <a:pt x="17" y="32"/>
                        <a:pt x="16" y="32"/>
                      </a:cubicBezTo>
                      <a:close/>
                      <a:moveTo>
                        <a:pt x="19" y="34"/>
                      </a:moveTo>
                      <a:cubicBezTo>
                        <a:pt x="19" y="34"/>
                        <a:pt x="19" y="34"/>
                        <a:pt x="19" y="34"/>
                      </a:cubicBezTo>
                      <a:cubicBezTo>
                        <a:pt x="19" y="34"/>
                        <a:pt x="19" y="34"/>
                        <a:pt x="19" y="34"/>
                      </a:cubicBezTo>
                      <a:close/>
                      <a:moveTo>
                        <a:pt x="23" y="35"/>
                      </a:moveTo>
                      <a:cubicBezTo>
                        <a:pt x="23" y="35"/>
                        <a:pt x="23" y="35"/>
                        <a:pt x="23" y="36"/>
                      </a:cubicBezTo>
                      <a:cubicBezTo>
                        <a:pt x="23" y="36"/>
                        <a:pt x="22" y="36"/>
                        <a:pt x="23" y="36"/>
                      </a:cubicBezTo>
                      <a:cubicBezTo>
                        <a:pt x="22" y="36"/>
                        <a:pt x="22" y="36"/>
                        <a:pt x="23" y="35"/>
                      </a:cubicBezTo>
                      <a:cubicBezTo>
                        <a:pt x="22" y="35"/>
                        <a:pt x="22" y="36"/>
                        <a:pt x="22" y="35"/>
                      </a:cubicBezTo>
                      <a:cubicBezTo>
                        <a:pt x="22" y="35"/>
                        <a:pt x="23" y="35"/>
                        <a:pt x="23" y="35"/>
                      </a:cubicBezTo>
                      <a:close/>
                      <a:moveTo>
                        <a:pt x="28" y="37"/>
                      </a:moveTo>
                      <a:cubicBezTo>
                        <a:pt x="29" y="37"/>
                        <a:pt x="28" y="37"/>
                        <a:pt x="29" y="37"/>
                      </a:cubicBezTo>
                      <a:cubicBezTo>
                        <a:pt x="29" y="37"/>
                        <a:pt x="29" y="37"/>
                        <a:pt x="29" y="38"/>
                      </a:cubicBezTo>
                      <a:cubicBezTo>
                        <a:pt x="29" y="38"/>
                        <a:pt x="29" y="38"/>
                        <a:pt x="28" y="37"/>
                      </a:cubicBezTo>
                      <a:close/>
                      <a:moveTo>
                        <a:pt x="17" y="34"/>
                      </a:moveTo>
                      <a:cubicBezTo>
                        <a:pt x="17" y="34"/>
                        <a:pt x="18" y="34"/>
                        <a:pt x="18" y="33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7" y="34"/>
                        <a:pt x="17" y="34"/>
                        <a:pt x="17" y="34"/>
                      </a:cubicBezTo>
                      <a:close/>
                      <a:moveTo>
                        <a:pt x="33" y="39"/>
                      </a:move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2" y="39"/>
                        <a:pt x="33" y="39"/>
                      </a:cubicBezTo>
                      <a:cubicBezTo>
                        <a:pt x="32" y="39"/>
                        <a:pt x="32" y="39"/>
                        <a:pt x="32" y="39"/>
                      </a:cubicBezTo>
                      <a:cubicBezTo>
                        <a:pt x="32" y="39"/>
                        <a:pt x="32" y="39"/>
                        <a:pt x="32" y="39"/>
                      </a:cubicBezTo>
                      <a:cubicBezTo>
                        <a:pt x="32" y="39"/>
                        <a:pt x="32" y="39"/>
                        <a:pt x="33" y="39"/>
                      </a:cubicBezTo>
                      <a:close/>
                      <a:moveTo>
                        <a:pt x="20" y="35"/>
                      </a:move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21" y="35"/>
                        <a:pt x="20" y="35"/>
                        <a:pt x="20" y="35"/>
                      </a:cubicBezTo>
                      <a:close/>
                      <a:moveTo>
                        <a:pt x="19" y="35"/>
                      </a:move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19" y="35"/>
                        <a:pt x="19" y="35"/>
                        <a:pt x="20" y="35"/>
                      </a:cubicBezTo>
                      <a:cubicBezTo>
                        <a:pt x="20" y="35"/>
                        <a:pt x="19" y="35"/>
                        <a:pt x="19" y="35"/>
                      </a:cubicBezTo>
                      <a:cubicBezTo>
                        <a:pt x="19" y="35"/>
                        <a:pt x="19" y="35"/>
                        <a:pt x="19" y="35"/>
                      </a:cubicBezTo>
                      <a:close/>
                      <a:moveTo>
                        <a:pt x="19" y="35"/>
                      </a:moveTo>
                      <a:cubicBezTo>
                        <a:pt x="19" y="35"/>
                        <a:pt x="19" y="35"/>
                        <a:pt x="19" y="35"/>
                      </a:cubicBezTo>
                      <a:cubicBezTo>
                        <a:pt x="19" y="35"/>
                        <a:pt x="19" y="35"/>
                        <a:pt x="19" y="35"/>
                      </a:cubicBezTo>
                      <a:cubicBezTo>
                        <a:pt x="19" y="35"/>
                        <a:pt x="19" y="35"/>
                        <a:pt x="19" y="35"/>
                      </a:cubicBezTo>
                      <a:cubicBezTo>
                        <a:pt x="19" y="35"/>
                        <a:pt x="19" y="35"/>
                        <a:pt x="19" y="35"/>
                      </a:cubicBezTo>
                      <a:close/>
                      <a:moveTo>
                        <a:pt x="23" y="36"/>
                      </a:moveTo>
                      <a:cubicBezTo>
                        <a:pt x="23" y="36"/>
                        <a:pt x="22" y="36"/>
                        <a:pt x="23" y="37"/>
                      </a:cubicBezTo>
                      <a:cubicBezTo>
                        <a:pt x="22" y="37"/>
                        <a:pt x="22" y="37"/>
                        <a:pt x="22" y="37"/>
                      </a:cubicBezTo>
                      <a:cubicBezTo>
                        <a:pt x="22" y="37"/>
                        <a:pt x="22" y="37"/>
                        <a:pt x="22" y="37"/>
                      </a:cubicBezTo>
                      <a:cubicBezTo>
                        <a:pt x="22" y="37"/>
                        <a:pt x="22" y="36"/>
                        <a:pt x="22" y="36"/>
                      </a:cubicBezTo>
                      <a:cubicBezTo>
                        <a:pt x="22" y="36"/>
                        <a:pt x="23" y="36"/>
                        <a:pt x="23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lose/>
                      <a:moveTo>
                        <a:pt x="33" y="40"/>
                      </a:move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lose/>
                      <a:moveTo>
                        <a:pt x="20" y="36"/>
                      </a:moveTo>
                      <a:cubicBezTo>
                        <a:pt x="20" y="36"/>
                        <a:pt x="20" y="36"/>
                        <a:pt x="20" y="36"/>
                      </a:cubicBezTo>
                      <a:cubicBezTo>
                        <a:pt x="20" y="36"/>
                        <a:pt x="19" y="35"/>
                        <a:pt x="20" y="36"/>
                      </a:cubicBezTo>
                      <a:cubicBezTo>
                        <a:pt x="20" y="36"/>
                        <a:pt x="20" y="36"/>
                        <a:pt x="20" y="36"/>
                      </a:cubicBezTo>
                      <a:close/>
                      <a:moveTo>
                        <a:pt x="21" y="37"/>
                      </a:moveTo>
                      <a:cubicBezTo>
                        <a:pt x="21" y="37"/>
                        <a:pt x="21" y="36"/>
                        <a:pt x="21" y="36"/>
                      </a:cubicBezTo>
                      <a:cubicBezTo>
                        <a:pt x="21" y="36"/>
                        <a:pt x="21" y="37"/>
                        <a:pt x="21" y="37"/>
                      </a:cubicBezTo>
                      <a:close/>
                      <a:moveTo>
                        <a:pt x="25" y="38"/>
                      </a:move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6" y="38"/>
                        <a:pt x="26" y="38"/>
                        <a:pt x="25" y="39"/>
                      </a:cubicBezTo>
                      <a:cubicBezTo>
                        <a:pt x="25" y="38"/>
                        <a:pt x="25" y="38"/>
                        <a:pt x="25" y="39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lose/>
                      <a:moveTo>
                        <a:pt x="32" y="40"/>
                      </a:moveTo>
                      <a:cubicBezTo>
                        <a:pt x="32" y="40"/>
                        <a:pt x="32" y="40"/>
                        <a:pt x="32" y="40"/>
                      </a:cubicBezTo>
                      <a:cubicBezTo>
                        <a:pt x="32" y="40"/>
                        <a:pt x="32" y="41"/>
                        <a:pt x="32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2" y="40"/>
                        <a:pt x="32" y="40"/>
                        <a:pt x="32" y="40"/>
                      </a:cubicBezTo>
                      <a:close/>
                      <a:moveTo>
                        <a:pt x="19" y="36"/>
                      </a:moveTo>
                      <a:cubicBezTo>
                        <a:pt x="18" y="36"/>
                        <a:pt x="19" y="37"/>
                        <a:pt x="18" y="37"/>
                      </a:cubicBezTo>
                      <a:cubicBezTo>
                        <a:pt x="18" y="37"/>
                        <a:pt x="18" y="36"/>
                        <a:pt x="18" y="36"/>
                      </a:cubicBezTo>
                      <a:lnTo>
                        <a:pt x="19" y="36"/>
                      </a:lnTo>
                      <a:close/>
                      <a:moveTo>
                        <a:pt x="11" y="34"/>
                      </a:moveTo>
                      <a:cubicBezTo>
                        <a:pt x="11" y="34"/>
                        <a:pt x="11" y="34"/>
                        <a:pt x="12" y="34"/>
                      </a:cubicBezTo>
                      <a:cubicBezTo>
                        <a:pt x="12" y="34"/>
                        <a:pt x="12" y="34"/>
                        <a:pt x="11" y="34"/>
                      </a:cubicBezTo>
                      <a:close/>
                      <a:moveTo>
                        <a:pt x="24" y="38"/>
                      </a:moveTo>
                      <a:cubicBezTo>
                        <a:pt x="24" y="38"/>
                        <a:pt x="24" y="38"/>
                        <a:pt x="24" y="38"/>
                      </a:cubicBezTo>
                      <a:cubicBezTo>
                        <a:pt x="25" y="38"/>
                        <a:pt x="25" y="38"/>
                        <a:pt x="24" y="38"/>
                      </a:cubicBezTo>
                      <a:close/>
                      <a:moveTo>
                        <a:pt x="33" y="41"/>
                      </a:moveTo>
                      <a:cubicBezTo>
                        <a:pt x="33" y="41"/>
                        <a:pt x="33" y="41"/>
                        <a:pt x="33" y="41"/>
                      </a:cubicBezTo>
                      <a:cubicBezTo>
                        <a:pt x="33" y="41"/>
                        <a:pt x="33" y="41"/>
                        <a:pt x="33" y="41"/>
                      </a:cubicBezTo>
                      <a:cubicBezTo>
                        <a:pt x="33" y="41"/>
                        <a:pt x="33" y="41"/>
                        <a:pt x="32" y="41"/>
                      </a:cubicBezTo>
                      <a:cubicBezTo>
                        <a:pt x="33" y="41"/>
                        <a:pt x="33" y="41"/>
                        <a:pt x="33" y="41"/>
                      </a:cubicBezTo>
                      <a:close/>
                      <a:moveTo>
                        <a:pt x="31" y="41"/>
                      </a:moveTo>
                      <a:cubicBezTo>
                        <a:pt x="31" y="41"/>
                        <a:pt x="32" y="41"/>
                        <a:pt x="32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2" y="41"/>
                        <a:pt x="31" y="41"/>
                        <a:pt x="31" y="42"/>
                      </a:cubicBezTo>
                      <a:cubicBezTo>
                        <a:pt x="31" y="41"/>
                        <a:pt x="32" y="41"/>
                        <a:pt x="31" y="41"/>
                      </a:cubicBezTo>
                      <a:close/>
                      <a:moveTo>
                        <a:pt x="18" y="37"/>
                      </a:moveTo>
                      <a:cubicBezTo>
                        <a:pt x="19" y="37"/>
                        <a:pt x="19" y="37"/>
                        <a:pt x="19" y="37"/>
                      </a:cubicBezTo>
                      <a:cubicBezTo>
                        <a:pt x="19" y="37"/>
                        <a:pt x="19" y="37"/>
                        <a:pt x="19" y="37"/>
                      </a:cubicBezTo>
                      <a:lnTo>
                        <a:pt x="18" y="37"/>
                      </a:lnTo>
                      <a:close/>
                      <a:moveTo>
                        <a:pt x="33" y="41"/>
                      </a:moveTo>
                      <a:cubicBezTo>
                        <a:pt x="33" y="41"/>
                        <a:pt x="33" y="41"/>
                        <a:pt x="33" y="42"/>
                      </a:cubicBezTo>
                      <a:cubicBezTo>
                        <a:pt x="32" y="41"/>
                        <a:pt x="33" y="41"/>
                        <a:pt x="33" y="41"/>
                      </a:cubicBezTo>
                      <a:close/>
                      <a:moveTo>
                        <a:pt x="19" y="38"/>
                      </a:moveTo>
                      <a:cubicBezTo>
                        <a:pt x="20" y="38"/>
                        <a:pt x="19" y="38"/>
                        <a:pt x="19" y="37"/>
                      </a:cubicBezTo>
                      <a:cubicBezTo>
                        <a:pt x="20" y="38"/>
                        <a:pt x="20" y="37"/>
                        <a:pt x="20" y="38"/>
                      </a:cubicBezTo>
                      <a:cubicBezTo>
                        <a:pt x="20" y="38"/>
                        <a:pt x="20" y="38"/>
                        <a:pt x="19" y="38"/>
                      </a:cubicBezTo>
                      <a:close/>
                      <a:moveTo>
                        <a:pt x="21" y="38"/>
                      </a:move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2" y="39"/>
                        <a:pt x="21" y="38"/>
                        <a:pt x="22" y="38"/>
                      </a:cubicBezTo>
                      <a:cubicBezTo>
                        <a:pt x="22" y="39"/>
                        <a:pt x="21" y="38"/>
                        <a:pt x="22" y="38"/>
                      </a:cubicBezTo>
                      <a:cubicBezTo>
                        <a:pt x="22" y="38"/>
                        <a:pt x="22" y="39"/>
                        <a:pt x="22" y="39"/>
                      </a:cubicBezTo>
                      <a:cubicBezTo>
                        <a:pt x="22" y="39"/>
                        <a:pt x="22" y="39"/>
                        <a:pt x="21" y="39"/>
                      </a:cubicBezTo>
                      <a:cubicBezTo>
                        <a:pt x="21" y="39"/>
                        <a:pt x="21" y="39"/>
                        <a:pt x="22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8"/>
                      </a:cubicBezTo>
                      <a:close/>
                      <a:moveTo>
                        <a:pt x="32" y="42"/>
                      </a:moveTo>
                      <a:cubicBezTo>
                        <a:pt x="33" y="42"/>
                        <a:pt x="32" y="42"/>
                        <a:pt x="33" y="42"/>
                      </a:cubicBezTo>
                      <a:cubicBezTo>
                        <a:pt x="33" y="42"/>
                        <a:pt x="32" y="42"/>
                        <a:pt x="32" y="42"/>
                      </a:cubicBezTo>
                      <a:close/>
                      <a:moveTo>
                        <a:pt x="29" y="41"/>
                      </a:moveTo>
                      <a:cubicBezTo>
                        <a:pt x="29" y="41"/>
                        <a:pt x="29" y="41"/>
                        <a:pt x="29" y="41"/>
                      </a:cubicBezTo>
                      <a:cubicBezTo>
                        <a:pt x="29" y="41"/>
                        <a:pt x="29" y="41"/>
                        <a:pt x="30" y="42"/>
                      </a:cubicBezTo>
                      <a:cubicBezTo>
                        <a:pt x="30" y="42"/>
                        <a:pt x="29" y="42"/>
                        <a:pt x="30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ubicBezTo>
                        <a:pt x="30" y="42"/>
                        <a:pt x="29" y="42"/>
                        <a:pt x="29" y="42"/>
                      </a:cubicBezTo>
                      <a:cubicBezTo>
                        <a:pt x="29" y="42"/>
                        <a:pt x="29" y="42"/>
                        <a:pt x="29" y="41"/>
                      </a:cubicBezTo>
                      <a:cubicBezTo>
                        <a:pt x="29" y="41"/>
                        <a:pt x="28" y="41"/>
                        <a:pt x="29" y="41"/>
                      </a:cubicBezTo>
                      <a:cubicBezTo>
                        <a:pt x="29" y="41"/>
                        <a:pt x="29" y="41"/>
                        <a:pt x="29" y="41"/>
                      </a:cubicBezTo>
                      <a:cubicBezTo>
                        <a:pt x="29" y="41"/>
                        <a:pt x="29" y="41"/>
                        <a:pt x="29" y="41"/>
                      </a:cubicBezTo>
                      <a:cubicBezTo>
                        <a:pt x="29" y="41"/>
                        <a:pt x="29" y="41"/>
                        <a:pt x="29" y="41"/>
                      </a:cubicBezTo>
                      <a:cubicBezTo>
                        <a:pt x="29" y="41"/>
                        <a:pt x="29" y="41"/>
                        <a:pt x="29" y="41"/>
                      </a:cubicBezTo>
                      <a:cubicBezTo>
                        <a:pt x="29" y="41"/>
                        <a:pt x="29" y="41"/>
                        <a:pt x="29" y="41"/>
                      </a:cubicBezTo>
                      <a:close/>
                      <a:moveTo>
                        <a:pt x="31" y="42"/>
                      </a:move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2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2" y="42"/>
                      </a:cubicBezTo>
                      <a:cubicBezTo>
                        <a:pt x="32" y="42"/>
                        <a:pt x="31" y="42"/>
                        <a:pt x="32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lose/>
                      <a:moveTo>
                        <a:pt x="32" y="42"/>
                      </a:moveTo>
                      <a:cubicBezTo>
                        <a:pt x="33" y="42"/>
                        <a:pt x="32" y="42"/>
                        <a:pt x="32" y="43"/>
                      </a:cubicBezTo>
                      <a:cubicBezTo>
                        <a:pt x="32" y="42"/>
                        <a:pt x="33" y="42"/>
                        <a:pt x="32" y="42"/>
                      </a:cubicBezTo>
                      <a:cubicBezTo>
                        <a:pt x="32" y="42"/>
                        <a:pt x="32" y="42"/>
                        <a:pt x="32" y="42"/>
                      </a:cubicBezTo>
                      <a:close/>
                      <a:moveTo>
                        <a:pt x="18" y="38"/>
                      </a:move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lose/>
                      <a:moveTo>
                        <a:pt x="11" y="36"/>
                      </a:moveTo>
                      <a:cubicBezTo>
                        <a:pt x="11" y="36"/>
                        <a:pt x="11" y="36"/>
                        <a:pt x="11" y="36"/>
                      </a:cubicBezTo>
                      <a:cubicBezTo>
                        <a:pt x="11" y="35"/>
                        <a:pt x="11" y="35"/>
                        <a:pt x="11" y="36"/>
                      </a:cubicBezTo>
                      <a:cubicBezTo>
                        <a:pt x="11" y="36"/>
                        <a:pt x="11" y="36"/>
                        <a:pt x="11" y="36"/>
                      </a:cubicBezTo>
                      <a:close/>
                      <a:moveTo>
                        <a:pt x="19" y="39"/>
                      </a:move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18" y="39"/>
                        <a:pt x="18" y="38"/>
                        <a:pt x="18" y="38"/>
                      </a:cubicBezTo>
                      <a:cubicBezTo>
                        <a:pt x="19" y="38"/>
                        <a:pt x="18" y="39"/>
                        <a:pt x="19" y="39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lose/>
                      <a:moveTo>
                        <a:pt x="28" y="41"/>
                      </a:moveTo>
                      <a:cubicBezTo>
                        <a:pt x="29" y="42"/>
                        <a:pt x="29" y="42"/>
                        <a:pt x="29" y="42"/>
                      </a:cubicBezTo>
                      <a:cubicBezTo>
                        <a:pt x="29" y="42"/>
                        <a:pt x="29" y="43"/>
                        <a:pt x="29" y="43"/>
                      </a:cubicBezTo>
                      <a:cubicBezTo>
                        <a:pt x="28" y="43"/>
                        <a:pt x="29" y="42"/>
                        <a:pt x="29" y="42"/>
                      </a:cubicBezTo>
                      <a:cubicBezTo>
                        <a:pt x="29" y="42"/>
                        <a:pt x="29" y="42"/>
                        <a:pt x="28" y="42"/>
                      </a:cubicBezTo>
                      <a:cubicBezTo>
                        <a:pt x="28" y="42"/>
                        <a:pt x="28" y="42"/>
                        <a:pt x="28" y="41"/>
                      </a:cubicBezTo>
                      <a:close/>
                      <a:moveTo>
                        <a:pt x="29" y="42"/>
                      </a:moveTo>
                      <a:cubicBezTo>
                        <a:pt x="29" y="42"/>
                        <a:pt x="29" y="42"/>
                        <a:pt x="29" y="42"/>
                      </a:cubicBezTo>
                      <a:cubicBezTo>
                        <a:pt x="29" y="42"/>
                        <a:pt x="29" y="42"/>
                        <a:pt x="30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ubicBezTo>
                        <a:pt x="29" y="42"/>
                        <a:pt x="29" y="42"/>
                        <a:pt x="29" y="42"/>
                      </a:cubicBezTo>
                      <a:close/>
                      <a:moveTo>
                        <a:pt x="20" y="39"/>
                      </a:moveTo>
                      <a:cubicBezTo>
                        <a:pt x="21" y="39"/>
                        <a:pt x="21" y="39"/>
                        <a:pt x="21" y="40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lose/>
                      <a:moveTo>
                        <a:pt x="18" y="39"/>
                      </a:move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lose/>
                      <a:moveTo>
                        <a:pt x="29" y="42"/>
                      </a:moveTo>
                      <a:cubicBezTo>
                        <a:pt x="30" y="42"/>
                        <a:pt x="29" y="42"/>
                        <a:pt x="29" y="43"/>
                      </a:cubicBezTo>
                      <a:cubicBezTo>
                        <a:pt x="29" y="43"/>
                        <a:pt x="29" y="42"/>
                        <a:pt x="29" y="42"/>
                      </a:cubicBezTo>
                      <a:close/>
                      <a:moveTo>
                        <a:pt x="18" y="40"/>
                      </a:moveTo>
                      <a:cubicBezTo>
                        <a:pt x="18" y="40"/>
                        <a:pt x="18" y="39"/>
                        <a:pt x="18" y="39"/>
                      </a:cubicBezTo>
                      <a:cubicBezTo>
                        <a:pt x="19" y="39"/>
                        <a:pt x="18" y="40"/>
                        <a:pt x="19" y="40"/>
                      </a:cubicBezTo>
                      <a:cubicBezTo>
                        <a:pt x="18" y="40"/>
                        <a:pt x="18" y="40"/>
                        <a:pt x="18" y="40"/>
                      </a:cubicBezTo>
                      <a:close/>
                      <a:moveTo>
                        <a:pt x="17" y="39"/>
                      </a:move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lose/>
                      <a:moveTo>
                        <a:pt x="26" y="42"/>
                      </a:move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lose/>
                      <a:moveTo>
                        <a:pt x="19" y="40"/>
                      </a:moveTo>
                      <a:cubicBezTo>
                        <a:pt x="19" y="40"/>
                        <a:pt x="19" y="40"/>
                        <a:pt x="19" y="40"/>
                      </a:cubicBezTo>
                      <a:cubicBezTo>
                        <a:pt x="19" y="40"/>
                        <a:pt x="19" y="40"/>
                        <a:pt x="19" y="40"/>
                      </a:cubicBezTo>
                      <a:cubicBezTo>
                        <a:pt x="19" y="40"/>
                        <a:pt x="19" y="40"/>
                        <a:pt x="19" y="40"/>
                      </a:cubicBezTo>
                      <a:close/>
                      <a:moveTo>
                        <a:pt x="17" y="40"/>
                      </a:moveTo>
                      <a:cubicBezTo>
                        <a:pt x="17" y="40"/>
                        <a:pt x="17" y="40"/>
                        <a:pt x="16" y="40"/>
                      </a:cubicBezTo>
                      <a:cubicBezTo>
                        <a:pt x="17" y="40"/>
                        <a:pt x="17" y="41"/>
                        <a:pt x="17" y="41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7" y="41"/>
                        <a:pt x="16" y="42"/>
                        <a:pt x="16" y="42"/>
                      </a:cubicBezTo>
                      <a:cubicBezTo>
                        <a:pt x="16" y="42"/>
                        <a:pt x="16" y="41"/>
                        <a:pt x="16" y="41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6" y="40"/>
                        <a:pt x="16" y="40"/>
                        <a:pt x="17" y="40"/>
                      </a:cubicBezTo>
                      <a:cubicBezTo>
                        <a:pt x="17" y="40"/>
                        <a:pt x="17" y="40"/>
                        <a:pt x="16" y="40"/>
                      </a:cubicBezTo>
                      <a:cubicBezTo>
                        <a:pt x="16" y="40"/>
                        <a:pt x="17" y="40"/>
                        <a:pt x="17" y="39"/>
                      </a:cubicBezTo>
                      <a:cubicBezTo>
                        <a:pt x="17" y="40"/>
                        <a:pt x="17" y="40"/>
                        <a:pt x="17" y="40"/>
                      </a:cubicBezTo>
                      <a:close/>
                      <a:moveTo>
                        <a:pt x="31" y="44"/>
                      </a:move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1" y="44"/>
                        <a:pt x="31" y="44"/>
                        <a:pt x="31" y="44"/>
                      </a:cubicBezTo>
                      <a:close/>
                      <a:moveTo>
                        <a:pt x="21" y="41"/>
                      </a:moveTo>
                      <a:cubicBezTo>
                        <a:pt x="22" y="41"/>
                        <a:pt x="22" y="42"/>
                        <a:pt x="21" y="42"/>
                      </a:cubicBezTo>
                      <a:cubicBezTo>
                        <a:pt x="21" y="42"/>
                        <a:pt x="21" y="41"/>
                        <a:pt x="21" y="41"/>
                      </a:cubicBezTo>
                      <a:close/>
                      <a:moveTo>
                        <a:pt x="32" y="45"/>
                      </a:move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4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lose/>
                      <a:moveTo>
                        <a:pt x="26" y="43"/>
                      </a:moveTo>
                      <a:cubicBezTo>
                        <a:pt x="26" y="43"/>
                        <a:pt x="26" y="43"/>
                        <a:pt x="26" y="43"/>
                      </a:cubicBezTo>
                      <a:cubicBezTo>
                        <a:pt x="26" y="43"/>
                        <a:pt x="26" y="43"/>
                        <a:pt x="26" y="43"/>
                      </a:cubicBezTo>
                      <a:cubicBezTo>
                        <a:pt x="25" y="43"/>
                        <a:pt x="26" y="43"/>
                        <a:pt x="26" y="43"/>
                      </a:cubicBezTo>
                      <a:close/>
                      <a:moveTo>
                        <a:pt x="32" y="45"/>
                      </a:move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lose/>
                      <a:moveTo>
                        <a:pt x="24" y="43"/>
                      </a:moveTo>
                      <a:cubicBezTo>
                        <a:pt x="24" y="43"/>
                        <a:pt x="23" y="43"/>
                        <a:pt x="24" y="43"/>
                      </a:cubicBezTo>
                      <a:cubicBezTo>
                        <a:pt x="24" y="43"/>
                        <a:pt x="24" y="43"/>
                        <a:pt x="24" y="43"/>
                      </a:cubicBezTo>
                      <a:close/>
                      <a:moveTo>
                        <a:pt x="32" y="46"/>
                      </a:move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5"/>
                        <a:pt x="31" y="45"/>
                        <a:pt x="32" y="45"/>
                      </a:cubicBezTo>
                      <a:cubicBezTo>
                        <a:pt x="32" y="45"/>
                        <a:pt x="32" y="46"/>
                        <a:pt x="32" y="46"/>
                      </a:cubicBezTo>
                      <a:close/>
                      <a:moveTo>
                        <a:pt x="11" y="40"/>
                      </a:moveTo>
                      <a:cubicBezTo>
                        <a:pt x="11" y="40"/>
                        <a:pt x="11" y="40"/>
                        <a:pt x="11" y="40"/>
                      </a:cubicBezTo>
                      <a:cubicBezTo>
                        <a:pt x="11" y="40"/>
                        <a:pt x="11" y="40"/>
                        <a:pt x="11" y="40"/>
                      </a:cubicBezTo>
                      <a:close/>
                      <a:moveTo>
                        <a:pt x="17" y="42"/>
                      </a:moveTo>
                      <a:cubicBezTo>
                        <a:pt x="17" y="42"/>
                        <a:pt x="17" y="42"/>
                        <a:pt x="17" y="42"/>
                      </a:cubicBezTo>
                      <a:cubicBezTo>
                        <a:pt x="17" y="42"/>
                        <a:pt x="17" y="42"/>
                        <a:pt x="17" y="42"/>
                      </a:cubicBezTo>
                      <a:close/>
                      <a:moveTo>
                        <a:pt x="15" y="42"/>
                      </a:move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16" y="42"/>
                        <a:pt x="15" y="42"/>
                        <a:pt x="15" y="42"/>
                      </a:cubicBezTo>
                      <a:cubicBezTo>
                        <a:pt x="16" y="42"/>
                        <a:pt x="16" y="43"/>
                        <a:pt x="16" y="43"/>
                      </a:cubicBezTo>
                      <a:cubicBezTo>
                        <a:pt x="16" y="43"/>
                        <a:pt x="16" y="43"/>
                        <a:pt x="16" y="43"/>
                      </a:cubicBezTo>
                      <a:cubicBezTo>
                        <a:pt x="15" y="43"/>
                        <a:pt x="16" y="43"/>
                        <a:pt x="15" y="43"/>
                      </a:cubicBezTo>
                      <a:cubicBezTo>
                        <a:pt x="15" y="43"/>
                        <a:pt x="15" y="42"/>
                        <a:pt x="15" y="42"/>
                      </a:cubicBezTo>
                      <a:close/>
                      <a:moveTo>
                        <a:pt x="26" y="45"/>
                      </a:moveTo>
                      <a:cubicBezTo>
                        <a:pt x="26" y="45"/>
                        <a:pt x="26" y="45"/>
                        <a:pt x="26" y="45"/>
                      </a:cubicBezTo>
                      <a:cubicBezTo>
                        <a:pt x="25" y="45"/>
                        <a:pt x="25" y="45"/>
                        <a:pt x="25" y="45"/>
                      </a:cubicBezTo>
                      <a:cubicBezTo>
                        <a:pt x="25" y="45"/>
                        <a:pt x="25" y="44"/>
                        <a:pt x="26" y="45"/>
                      </a:cubicBezTo>
                      <a:close/>
                      <a:moveTo>
                        <a:pt x="22" y="44"/>
                      </a:moveTo>
                      <a:cubicBezTo>
                        <a:pt x="22" y="44"/>
                        <a:pt x="22" y="44"/>
                        <a:pt x="22" y="44"/>
                      </a:cubicBezTo>
                      <a:cubicBezTo>
                        <a:pt x="22" y="44"/>
                        <a:pt x="22" y="44"/>
                        <a:pt x="22" y="44"/>
                      </a:cubicBezTo>
                      <a:cubicBezTo>
                        <a:pt x="22" y="44"/>
                        <a:pt x="22" y="44"/>
                        <a:pt x="22" y="44"/>
                      </a:cubicBezTo>
                      <a:cubicBezTo>
                        <a:pt x="22" y="44"/>
                        <a:pt x="22" y="44"/>
                        <a:pt x="22" y="44"/>
                      </a:cubicBezTo>
                      <a:close/>
                      <a:moveTo>
                        <a:pt x="16" y="43"/>
                      </a:moveTo>
                      <a:cubicBezTo>
                        <a:pt x="16" y="43"/>
                        <a:pt x="16" y="43"/>
                        <a:pt x="16" y="43"/>
                      </a:cubicBezTo>
                      <a:cubicBezTo>
                        <a:pt x="17" y="43"/>
                        <a:pt x="17" y="43"/>
                        <a:pt x="16" y="43"/>
                      </a:cubicBezTo>
                      <a:close/>
                      <a:moveTo>
                        <a:pt x="25" y="46"/>
                      </a:moveTo>
                      <a:cubicBezTo>
                        <a:pt x="25" y="45"/>
                        <a:pt x="25" y="45"/>
                        <a:pt x="25" y="45"/>
                      </a:cubicBezTo>
                      <a:cubicBezTo>
                        <a:pt x="26" y="45"/>
                        <a:pt x="25" y="46"/>
                        <a:pt x="25" y="46"/>
                      </a:cubicBezTo>
                      <a:close/>
                      <a:moveTo>
                        <a:pt x="15" y="43"/>
                      </a:moveTo>
                      <a:cubicBezTo>
                        <a:pt x="15" y="43"/>
                        <a:pt x="15" y="43"/>
                        <a:pt x="15" y="43"/>
                      </a:cubicBezTo>
                      <a:cubicBezTo>
                        <a:pt x="15" y="43"/>
                        <a:pt x="15" y="43"/>
                        <a:pt x="15" y="43"/>
                      </a:cubicBezTo>
                      <a:close/>
                      <a:moveTo>
                        <a:pt x="23" y="45"/>
                      </a:moveTo>
                      <a:cubicBezTo>
                        <a:pt x="23" y="45"/>
                        <a:pt x="23" y="45"/>
                        <a:pt x="23" y="45"/>
                      </a:cubicBezTo>
                      <a:cubicBezTo>
                        <a:pt x="23" y="45"/>
                        <a:pt x="23" y="45"/>
                        <a:pt x="23" y="45"/>
                      </a:cubicBezTo>
                      <a:cubicBezTo>
                        <a:pt x="23" y="45"/>
                        <a:pt x="23" y="45"/>
                        <a:pt x="23" y="45"/>
                      </a:cubicBezTo>
                      <a:close/>
                      <a:moveTo>
                        <a:pt x="19" y="44"/>
                      </a:moveTo>
                      <a:cubicBezTo>
                        <a:pt x="19" y="44"/>
                        <a:pt x="19" y="45"/>
                        <a:pt x="18" y="44"/>
                      </a:cubicBezTo>
                      <a:cubicBezTo>
                        <a:pt x="18" y="44"/>
                        <a:pt x="19" y="44"/>
                        <a:pt x="19" y="44"/>
                      </a:cubicBezTo>
                      <a:close/>
                      <a:moveTo>
                        <a:pt x="17" y="44"/>
                      </a:moveTo>
                      <a:cubicBezTo>
                        <a:pt x="17" y="44"/>
                        <a:pt x="17" y="44"/>
                        <a:pt x="17" y="44"/>
                      </a:cubicBezTo>
                      <a:cubicBezTo>
                        <a:pt x="17" y="44"/>
                        <a:pt x="17" y="44"/>
                        <a:pt x="17" y="44"/>
                      </a:cubicBezTo>
                      <a:close/>
                      <a:moveTo>
                        <a:pt x="12" y="43"/>
                      </a:move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lose/>
                      <a:moveTo>
                        <a:pt x="26" y="47"/>
                      </a:moveTo>
                      <a:cubicBezTo>
                        <a:pt x="26" y="47"/>
                        <a:pt x="26" y="46"/>
                        <a:pt x="26" y="46"/>
                      </a:cubicBezTo>
                      <a:cubicBezTo>
                        <a:pt x="26" y="46"/>
                        <a:pt x="26" y="47"/>
                        <a:pt x="26" y="47"/>
                      </a:cubicBezTo>
                      <a:close/>
                      <a:moveTo>
                        <a:pt x="30" y="48"/>
                      </a:moveTo>
                      <a:cubicBezTo>
                        <a:pt x="30" y="48"/>
                        <a:pt x="30" y="48"/>
                        <a:pt x="30" y="48"/>
                      </a:cubicBezTo>
                      <a:cubicBezTo>
                        <a:pt x="31" y="48"/>
                        <a:pt x="31" y="48"/>
                        <a:pt x="31" y="48"/>
                      </a:cubicBezTo>
                      <a:cubicBezTo>
                        <a:pt x="31" y="48"/>
                        <a:pt x="31" y="48"/>
                        <a:pt x="30" y="48"/>
                      </a:cubicBezTo>
                      <a:close/>
                      <a:moveTo>
                        <a:pt x="22" y="46"/>
                      </a:moveTo>
                      <a:cubicBezTo>
                        <a:pt x="22" y="46"/>
                        <a:pt x="23" y="46"/>
                        <a:pt x="22" y="46"/>
                      </a:cubicBezTo>
                      <a:cubicBezTo>
                        <a:pt x="22" y="46"/>
                        <a:pt x="22" y="46"/>
                        <a:pt x="22" y="47"/>
                      </a:cubicBezTo>
                      <a:cubicBezTo>
                        <a:pt x="22" y="47"/>
                        <a:pt x="22" y="47"/>
                        <a:pt x="22" y="47"/>
                      </a:cubicBezTo>
                      <a:cubicBezTo>
                        <a:pt x="22" y="47"/>
                        <a:pt x="22" y="47"/>
                        <a:pt x="22" y="47"/>
                      </a:cubicBezTo>
                      <a:cubicBezTo>
                        <a:pt x="22" y="47"/>
                        <a:pt x="22" y="47"/>
                        <a:pt x="22" y="47"/>
                      </a:cubicBezTo>
                      <a:cubicBezTo>
                        <a:pt x="23" y="47"/>
                        <a:pt x="22" y="47"/>
                        <a:pt x="22" y="47"/>
                      </a:cubicBezTo>
                      <a:cubicBezTo>
                        <a:pt x="22" y="47"/>
                        <a:pt x="22" y="46"/>
                        <a:pt x="22" y="46"/>
                      </a:cubicBezTo>
                      <a:cubicBezTo>
                        <a:pt x="22" y="46"/>
                        <a:pt x="22" y="46"/>
                        <a:pt x="22" y="46"/>
                      </a:cubicBezTo>
                      <a:cubicBezTo>
                        <a:pt x="22" y="46"/>
                        <a:pt x="22" y="46"/>
                        <a:pt x="22" y="46"/>
                      </a:cubicBezTo>
                      <a:cubicBezTo>
                        <a:pt x="22" y="46"/>
                        <a:pt x="22" y="46"/>
                        <a:pt x="22" y="46"/>
                      </a:cubicBezTo>
                      <a:close/>
                      <a:moveTo>
                        <a:pt x="26" y="47"/>
                      </a:moveTo>
                      <a:cubicBezTo>
                        <a:pt x="26" y="47"/>
                        <a:pt x="26" y="47"/>
                        <a:pt x="26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7"/>
                        <a:pt x="25" y="47"/>
                        <a:pt x="26" y="47"/>
                      </a:cubicBezTo>
                      <a:cubicBezTo>
                        <a:pt x="25" y="47"/>
                        <a:pt x="26" y="47"/>
                        <a:pt x="26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6" y="47"/>
                        <a:pt x="26" y="47"/>
                        <a:pt x="26" y="47"/>
                      </a:cubicBezTo>
                      <a:close/>
                      <a:moveTo>
                        <a:pt x="23" y="47"/>
                      </a:moveTo>
                      <a:cubicBezTo>
                        <a:pt x="23" y="47"/>
                        <a:pt x="23" y="46"/>
                        <a:pt x="24" y="47"/>
                      </a:cubicBezTo>
                      <a:cubicBezTo>
                        <a:pt x="24" y="47"/>
                        <a:pt x="23" y="47"/>
                        <a:pt x="24" y="47"/>
                      </a:cubicBezTo>
                      <a:cubicBezTo>
                        <a:pt x="23" y="47"/>
                        <a:pt x="24" y="47"/>
                        <a:pt x="23" y="47"/>
                      </a:cubicBezTo>
                      <a:cubicBezTo>
                        <a:pt x="23" y="47"/>
                        <a:pt x="23" y="47"/>
                        <a:pt x="23" y="47"/>
                      </a:cubicBezTo>
                      <a:close/>
                      <a:moveTo>
                        <a:pt x="27" y="48"/>
                      </a:moveTo>
                      <a:cubicBezTo>
                        <a:pt x="27" y="48"/>
                        <a:pt x="27" y="48"/>
                        <a:pt x="28" y="48"/>
                      </a:cubicBezTo>
                      <a:cubicBezTo>
                        <a:pt x="28" y="48"/>
                        <a:pt x="27" y="48"/>
                        <a:pt x="28" y="48"/>
                      </a:cubicBezTo>
                      <a:cubicBezTo>
                        <a:pt x="28" y="48"/>
                        <a:pt x="28" y="48"/>
                        <a:pt x="27" y="48"/>
                      </a:cubicBezTo>
                      <a:cubicBezTo>
                        <a:pt x="27" y="48"/>
                        <a:pt x="27" y="48"/>
                        <a:pt x="27" y="48"/>
                      </a:cubicBezTo>
                      <a:cubicBezTo>
                        <a:pt x="27" y="48"/>
                        <a:pt x="27" y="48"/>
                        <a:pt x="27" y="48"/>
                      </a:cubicBezTo>
                      <a:cubicBezTo>
                        <a:pt x="26" y="48"/>
                        <a:pt x="27" y="48"/>
                        <a:pt x="27" y="48"/>
                      </a:cubicBezTo>
                      <a:close/>
                      <a:moveTo>
                        <a:pt x="16" y="45"/>
                      </a:move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lose/>
                      <a:moveTo>
                        <a:pt x="20" y="46"/>
                      </a:moveTo>
                      <a:cubicBezTo>
                        <a:pt x="21" y="46"/>
                        <a:pt x="20" y="46"/>
                        <a:pt x="20" y="47"/>
                      </a:cubicBezTo>
                      <a:cubicBezTo>
                        <a:pt x="20" y="47"/>
                        <a:pt x="20" y="46"/>
                        <a:pt x="20" y="46"/>
                      </a:cubicBezTo>
                      <a:close/>
                      <a:moveTo>
                        <a:pt x="23" y="47"/>
                      </a:moveTo>
                      <a:cubicBezTo>
                        <a:pt x="24" y="47"/>
                        <a:pt x="23" y="48"/>
                        <a:pt x="23" y="47"/>
                      </a:cubicBezTo>
                      <a:cubicBezTo>
                        <a:pt x="23" y="47"/>
                        <a:pt x="24" y="47"/>
                        <a:pt x="23" y="47"/>
                      </a:cubicBezTo>
                      <a:close/>
                      <a:moveTo>
                        <a:pt x="20" y="47"/>
                      </a:moveTo>
                      <a:cubicBezTo>
                        <a:pt x="20" y="47"/>
                        <a:pt x="20" y="47"/>
                        <a:pt x="21" y="47"/>
                      </a:cubicBezTo>
                      <a:cubicBezTo>
                        <a:pt x="20" y="47"/>
                        <a:pt x="21" y="47"/>
                        <a:pt x="20" y="47"/>
                      </a:cubicBezTo>
                      <a:cubicBezTo>
                        <a:pt x="21" y="47"/>
                        <a:pt x="21" y="48"/>
                        <a:pt x="21" y="48"/>
                      </a:cubicBezTo>
                      <a:cubicBezTo>
                        <a:pt x="20" y="48"/>
                        <a:pt x="20" y="48"/>
                        <a:pt x="20" y="48"/>
                      </a:cubicBezTo>
                      <a:cubicBezTo>
                        <a:pt x="20" y="47"/>
                        <a:pt x="20" y="47"/>
                        <a:pt x="20" y="47"/>
                      </a:cubicBezTo>
                      <a:close/>
                      <a:moveTo>
                        <a:pt x="31" y="49"/>
                      </a:moveTo>
                      <a:cubicBezTo>
                        <a:pt x="30" y="49"/>
                        <a:pt x="30" y="49"/>
                        <a:pt x="30" y="50"/>
                      </a:cubicBezTo>
                      <a:cubicBezTo>
                        <a:pt x="30" y="50"/>
                        <a:pt x="30" y="50"/>
                        <a:pt x="30" y="50"/>
                      </a:cubicBezTo>
                      <a:cubicBezTo>
                        <a:pt x="30" y="50"/>
                        <a:pt x="30" y="49"/>
                        <a:pt x="31" y="49"/>
                      </a:cubicBezTo>
                      <a:close/>
                      <a:moveTo>
                        <a:pt x="27" y="49"/>
                      </a:moveTo>
                      <a:cubicBezTo>
                        <a:pt x="27" y="49"/>
                        <a:pt x="27" y="49"/>
                        <a:pt x="28" y="49"/>
                      </a:cubicBezTo>
                      <a:cubicBezTo>
                        <a:pt x="28" y="49"/>
                        <a:pt x="28" y="49"/>
                        <a:pt x="27" y="49"/>
                      </a:cubicBezTo>
                      <a:close/>
                      <a:moveTo>
                        <a:pt x="31" y="50"/>
                      </a:moveTo>
                      <a:cubicBezTo>
                        <a:pt x="31" y="51"/>
                        <a:pt x="31" y="51"/>
                        <a:pt x="31" y="51"/>
                      </a:cubicBezTo>
                      <a:cubicBezTo>
                        <a:pt x="31" y="51"/>
                        <a:pt x="31" y="50"/>
                        <a:pt x="31" y="50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lose/>
                      <a:moveTo>
                        <a:pt x="15" y="47"/>
                      </a:moveTo>
                      <a:cubicBezTo>
                        <a:pt x="16" y="47"/>
                        <a:pt x="15" y="46"/>
                        <a:pt x="16" y="46"/>
                      </a:cubicBezTo>
                      <a:cubicBezTo>
                        <a:pt x="16" y="46"/>
                        <a:pt x="16" y="47"/>
                        <a:pt x="15" y="47"/>
                      </a:cubicBezTo>
                      <a:close/>
                      <a:moveTo>
                        <a:pt x="26" y="49"/>
                      </a:move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5" y="49"/>
                        <a:pt x="26" y="49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lose/>
                      <a:moveTo>
                        <a:pt x="18" y="48"/>
                      </a:moveTo>
                      <a:cubicBezTo>
                        <a:pt x="18" y="47"/>
                        <a:pt x="18" y="47"/>
                        <a:pt x="18" y="47"/>
                      </a:cubicBezTo>
                      <a:cubicBezTo>
                        <a:pt x="19" y="48"/>
                        <a:pt x="19" y="48"/>
                        <a:pt x="19" y="48"/>
                      </a:cubicBezTo>
                      <a:cubicBezTo>
                        <a:pt x="18" y="48"/>
                        <a:pt x="19" y="48"/>
                        <a:pt x="18" y="48"/>
                      </a:cubicBezTo>
                      <a:close/>
                      <a:moveTo>
                        <a:pt x="18" y="48"/>
                      </a:moveTo>
                      <a:cubicBezTo>
                        <a:pt x="18" y="48"/>
                        <a:pt x="18" y="48"/>
                        <a:pt x="18" y="48"/>
                      </a:cubicBezTo>
                      <a:cubicBezTo>
                        <a:pt x="18" y="48"/>
                        <a:pt x="18" y="48"/>
                        <a:pt x="18" y="48"/>
                      </a:cubicBezTo>
                      <a:cubicBezTo>
                        <a:pt x="18" y="48"/>
                        <a:pt x="18" y="48"/>
                        <a:pt x="18" y="48"/>
                      </a:cubicBezTo>
                      <a:cubicBezTo>
                        <a:pt x="18" y="48"/>
                        <a:pt x="18" y="48"/>
                        <a:pt x="18" y="48"/>
                      </a:cubicBezTo>
                      <a:close/>
                      <a:moveTo>
                        <a:pt x="31" y="53"/>
                      </a:moveTo>
                      <a:cubicBezTo>
                        <a:pt x="31" y="53"/>
                        <a:pt x="31" y="52"/>
                        <a:pt x="31" y="53"/>
                      </a:cubicBezTo>
                      <a:close/>
                      <a:moveTo>
                        <a:pt x="23" y="51"/>
                      </a:moveTo>
                      <a:cubicBezTo>
                        <a:pt x="24" y="51"/>
                        <a:pt x="24" y="51"/>
                        <a:pt x="24" y="51"/>
                      </a:cubicBezTo>
                      <a:cubicBezTo>
                        <a:pt x="24" y="51"/>
                        <a:pt x="23" y="51"/>
                        <a:pt x="23" y="51"/>
                      </a:cubicBezTo>
                      <a:cubicBezTo>
                        <a:pt x="23" y="51"/>
                        <a:pt x="24" y="51"/>
                        <a:pt x="23" y="51"/>
                      </a:cubicBezTo>
                      <a:close/>
                      <a:moveTo>
                        <a:pt x="19" y="50"/>
                      </a:moveTo>
                      <a:cubicBezTo>
                        <a:pt x="19" y="50"/>
                        <a:pt x="19" y="50"/>
                        <a:pt x="19" y="50"/>
                      </a:cubicBezTo>
                      <a:cubicBezTo>
                        <a:pt x="20" y="50"/>
                        <a:pt x="19" y="50"/>
                        <a:pt x="19" y="50"/>
                      </a:cubicBezTo>
                      <a:close/>
                      <a:moveTo>
                        <a:pt x="26" y="52"/>
                      </a:moveTo>
                      <a:cubicBezTo>
                        <a:pt x="26" y="52"/>
                        <a:pt x="26" y="52"/>
                        <a:pt x="26" y="52"/>
                      </a:cubicBezTo>
                      <a:cubicBezTo>
                        <a:pt x="26" y="52"/>
                        <a:pt x="26" y="52"/>
                        <a:pt x="26" y="52"/>
                      </a:cubicBezTo>
                      <a:close/>
                      <a:moveTo>
                        <a:pt x="16" y="50"/>
                      </a:move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lose/>
                      <a:moveTo>
                        <a:pt x="20" y="52"/>
                      </a:moveTo>
                      <a:cubicBezTo>
                        <a:pt x="20" y="52"/>
                        <a:pt x="20" y="52"/>
                        <a:pt x="20" y="52"/>
                      </a:cubicBezTo>
                      <a:cubicBezTo>
                        <a:pt x="19" y="51"/>
                        <a:pt x="20" y="51"/>
                        <a:pt x="20" y="51"/>
                      </a:cubicBezTo>
                      <a:cubicBezTo>
                        <a:pt x="20" y="51"/>
                        <a:pt x="20" y="51"/>
                        <a:pt x="20" y="51"/>
                      </a:cubicBezTo>
                      <a:cubicBezTo>
                        <a:pt x="20" y="51"/>
                        <a:pt x="20" y="51"/>
                        <a:pt x="20" y="52"/>
                      </a:cubicBezTo>
                      <a:close/>
                      <a:moveTo>
                        <a:pt x="18" y="51"/>
                      </a:moveTo>
                      <a:cubicBezTo>
                        <a:pt x="18" y="51"/>
                        <a:pt x="18" y="51"/>
                        <a:pt x="18" y="51"/>
                      </a:cubicBezTo>
                      <a:cubicBezTo>
                        <a:pt x="18" y="50"/>
                        <a:pt x="18" y="51"/>
                        <a:pt x="18" y="51"/>
                      </a:cubicBezTo>
                      <a:close/>
                      <a:moveTo>
                        <a:pt x="23" y="52"/>
                      </a:move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lose/>
                      <a:moveTo>
                        <a:pt x="24" y="52"/>
                      </a:moveTo>
                      <a:cubicBezTo>
                        <a:pt x="24" y="52"/>
                        <a:pt x="24" y="52"/>
                        <a:pt x="24" y="52"/>
                      </a:cubicBezTo>
                      <a:cubicBezTo>
                        <a:pt x="24" y="52"/>
                        <a:pt x="24" y="52"/>
                        <a:pt x="24" y="52"/>
                      </a:cubicBezTo>
                      <a:close/>
                      <a:moveTo>
                        <a:pt x="21" y="52"/>
                      </a:moveTo>
                      <a:cubicBezTo>
                        <a:pt x="20" y="51"/>
                        <a:pt x="20" y="51"/>
                        <a:pt x="21" y="51"/>
                      </a:cubicBezTo>
                      <a:cubicBezTo>
                        <a:pt x="21" y="51"/>
                        <a:pt x="21" y="52"/>
                        <a:pt x="21" y="52"/>
                      </a:cubicBezTo>
                      <a:close/>
                      <a:moveTo>
                        <a:pt x="31" y="54"/>
                      </a:moveTo>
                      <a:cubicBezTo>
                        <a:pt x="31" y="54"/>
                        <a:pt x="31" y="54"/>
                        <a:pt x="31" y="54"/>
                      </a:cubicBezTo>
                      <a:cubicBezTo>
                        <a:pt x="31" y="54"/>
                        <a:pt x="31" y="54"/>
                        <a:pt x="31" y="54"/>
                      </a:cubicBezTo>
                      <a:close/>
                      <a:moveTo>
                        <a:pt x="11" y="50"/>
                      </a:moveTo>
                      <a:cubicBezTo>
                        <a:pt x="12" y="50"/>
                        <a:pt x="11" y="50"/>
                        <a:pt x="11" y="50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lose/>
                      <a:moveTo>
                        <a:pt x="23" y="52"/>
                      </a:moveTo>
                      <a:cubicBezTo>
                        <a:pt x="23" y="52"/>
                        <a:pt x="22" y="52"/>
                        <a:pt x="22" y="52"/>
                      </a:cubicBezTo>
                      <a:cubicBezTo>
                        <a:pt x="22" y="52"/>
                        <a:pt x="22" y="52"/>
                        <a:pt x="22" y="52"/>
                      </a:cubicBezTo>
                      <a:cubicBezTo>
                        <a:pt x="22" y="52"/>
                        <a:pt x="22" y="52"/>
                        <a:pt x="22" y="52"/>
                      </a:cubicBezTo>
                      <a:cubicBezTo>
                        <a:pt x="22" y="52"/>
                        <a:pt x="22" y="52"/>
                        <a:pt x="23" y="52"/>
                      </a:cubicBezTo>
                      <a:close/>
                      <a:moveTo>
                        <a:pt x="15" y="51"/>
                      </a:moveTo>
                      <a:cubicBezTo>
                        <a:pt x="14" y="51"/>
                        <a:pt x="15" y="51"/>
                        <a:pt x="14" y="51"/>
                      </a:cubicBezTo>
                      <a:cubicBezTo>
                        <a:pt x="14" y="51"/>
                        <a:pt x="14" y="51"/>
                        <a:pt x="15" y="51"/>
                      </a:cubicBezTo>
                      <a:cubicBezTo>
                        <a:pt x="15" y="51"/>
                        <a:pt x="15" y="51"/>
                        <a:pt x="15" y="51"/>
                      </a:cubicBezTo>
                      <a:close/>
                      <a:moveTo>
                        <a:pt x="18" y="51"/>
                      </a:moveTo>
                      <a:cubicBezTo>
                        <a:pt x="18" y="52"/>
                        <a:pt x="18" y="52"/>
                        <a:pt x="18" y="52"/>
                      </a:cubicBezTo>
                      <a:cubicBezTo>
                        <a:pt x="17" y="51"/>
                        <a:pt x="17" y="51"/>
                        <a:pt x="18" y="51"/>
                      </a:cubicBezTo>
                      <a:close/>
                      <a:moveTo>
                        <a:pt x="28" y="54"/>
                      </a:moveTo>
                      <a:cubicBezTo>
                        <a:pt x="28" y="54"/>
                        <a:pt x="28" y="54"/>
                        <a:pt x="28" y="54"/>
                      </a:cubicBezTo>
                      <a:cubicBezTo>
                        <a:pt x="28" y="54"/>
                        <a:pt x="28" y="54"/>
                        <a:pt x="28" y="54"/>
                      </a:cubicBezTo>
                      <a:close/>
                      <a:moveTo>
                        <a:pt x="21" y="53"/>
                      </a:moveTo>
                      <a:cubicBezTo>
                        <a:pt x="21" y="53"/>
                        <a:pt x="21" y="53"/>
                        <a:pt x="20" y="53"/>
                      </a:cubicBezTo>
                      <a:cubicBezTo>
                        <a:pt x="20" y="53"/>
                        <a:pt x="20" y="52"/>
                        <a:pt x="21" y="53"/>
                      </a:cubicBezTo>
                      <a:close/>
                      <a:moveTo>
                        <a:pt x="21" y="53"/>
                      </a:moveTo>
                      <a:cubicBezTo>
                        <a:pt x="21" y="53"/>
                        <a:pt x="21" y="53"/>
                        <a:pt x="21" y="53"/>
                      </a:cubicBezTo>
                      <a:cubicBezTo>
                        <a:pt x="21" y="53"/>
                        <a:pt x="21" y="53"/>
                        <a:pt x="21" y="53"/>
                      </a:cubicBezTo>
                      <a:close/>
                      <a:moveTo>
                        <a:pt x="13" y="52"/>
                      </a:moveTo>
                      <a:cubicBezTo>
                        <a:pt x="13" y="51"/>
                        <a:pt x="13" y="51"/>
                        <a:pt x="13" y="51"/>
                      </a:cubicBezTo>
                      <a:cubicBezTo>
                        <a:pt x="13" y="51"/>
                        <a:pt x="13" y="51"/>
                        <a:pt x="13" y="52"/>
                      </a:cubicBezTo>
                      <a:close/>
                      <a:moveTo>
                        <a:pt x="28" y="55"/>
                      </a:moveTo>
                      <a:cubicBezTo>
                        <a:pt x="28" y="55"/>
                        <a:pt x="28" y="55"/>
                        <a:pt x="28" y="55"/>
                      </a:cubicBezTo>
                      <a:cubicBezTo>
                        <a:pt x="28" y="55"/>
                        <a:pt x="28" y="55"/>
                        <a:pt x="28" y="54"/>
                      </a:cubicBezTo>
                      <a:cubicBezTo>
                        <a:pt x="28" y="54"/>
                        <a:pt x="28" y="55"/>
                        <a:pt x="28" y="54"/>
                      </a:cubicBezTo>
                      <a:cubicBezTo>
                        <a:pt x="28" y="54"/>
                        <a:pt x="28" y="55"/>
                        <a:pt x="28" y="55"/>
                      </a:cubicBezTo>
                      <a:cubicBezTo>
                        <a:pt x="28" y="55"/>
                        <a:pt x="28" y="55"/>
                        <a:pt x="28" y="55"/>
                      </a:cubicBezTo>
                      <a:cubicBezTo>
                        <a:pt x="28" y="55"/>
                        <a:pt x="28" y="55"/>
                        <a:pt x="28" y="55"/>
                      </a:cubicBezTo>
                      <a:close/>
                      <a:moveTo>
                        <a:pt x="15" y="52"/>
                      </a:move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15" y="52"/>
                        <a:pt x="15" y="52"/>
                        <a:pt x="15" y="52"/>
                      </a:cubicBezTo>
                      <a:close/>
                      <a:moveTo>
                        <a:pt x="9" y="51"/>
                      </a:move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9" y="50"/>
                      </a:cubicBezTo>
                      <a:cubicBezTo>
                        <a:pt x="9" y="51"/>
                        <a:pt x="9" y="50"/>
                        <a:pt x="9" y="51"/>
                      </a:cubicBezTo>
                      <a:close/>
                      <a:moveTo>
                        <a:pt x="10" y="52"/>
                      </a:moveTo>
                      <a:cubicBezTo>
                        <a:pt x="10" y="52"/>
                        <a:pt x="10" y="53"/>
                        <a:pt x="10" y="53"/>
                      </a:cubicBezTo>
                      <a:cubicBezTo>
                        <a:pt x="10" y="53"/>
                        <a:pt x="10" y="52"/>
                        <a:pt x="10" y="51"/>
                      </a:cubicBezTo>
                      <a:cubicBezTo>
                        <a:pt x="10" y="52"/>
                        <a:pt x="10" y="51"/>
                        <a:pt x="11" y="51"/>
                      </a:cubicBezTo>
                      <a:cubicBezTo>
                        <a:pt x="11" y="51"/>
                        <a:pt x="10" y="51"/>
                        <a:pt x="10" y="52"/>
                      </a:cubicBezTo>
                      <a:close/>
                      <a:moveTo>
                        <a:pt x="17" y="52"/>
                      </a:moveTo>
                      <a:cubicBezTo>
                        <a:pt x="17" y="52"/>
                        <a:pt x="17" y="53"/>
                        <a:pt x="17" y="53"/>
                      </a:cubicBezTo>
                      <a:cubicBezTo>
                        <a:pt x="16" y="53"/>
                        <a:pt x="17" y="52"/>
                        <a:pt x="17" y="52"/>
                      </a:cubicBezTo>
                      <a:close/>
                      <a:moveTo>
                        <a:pt x="18" y="53"/>
                      </a:moveTo>
                      <a:cubicBezTo>
                        <a:pt x="18" y="53"/>
                        <a:pt x="18" y="53"/>
                        <a:pt x="18" y="53"/>
                      </a:cubicBezTo>
                      <a:cubicBezTo>
                        <a:pt x="18" y="53"/>
                        <a:pt x="18" y="53"/>
                        <a:pt x="17" y="53"/>
                      </a:cubicBezTo>
                      <a:cubicBezTo>
                        <a:pt x="18" y="53"/>
                        <a:pt x="18" y="53"/>
                        <a:pt x="18" y="53"/>
                      </a:cubicBezTo>
                      <a:close/>
                      <a:moveTo>
                        <a:pt x="10" y="51"/>
                      </a:moveTo>
                      <a:cubicBezTo>
                        <a:pt x="10" y="51"/>
                        <a:pt x="10" y="51"/>
                        <a:pt x="10" y="51"/>
                      </a:cubicBezTo>
                      <a:cubicBezTo>
                        <a:pt x="9" y="51"/>
                        <a:pt x="9" y="51"/>
                        <a:pt x="10" y="51"/>
                      </a:cubicBezTo>
                      <a:close/>
                      <a:moveTo>
                        <a:pt x="14" y="52"/>
                      </a:moveTo>
                      <a:cubicBezTo>
                        <a:pt x="14" y="52"/>
                        <a:pt x="14" y="52"/>
                        <a:pt x="14" y="52"/>
                      </a:cubicBezTo>
                      <a:cubicBezTo>
                        <a:pt x="14" y="52"/>
                        <a:pt x="14" y="52"/>
                        <a:pt x="14" y="52"/>
                      </a:cubicBezTo>
                      <a:cubicBezTo>
                        <a:pt x="15" y="52"/>
                        <a:pt x="14" y="52"/>
                        <a:pt x="14" y="52"/>
                      </a:cubicBezTo>
                      <a:close/>
                      <a:moveTo>
                        <a:pt x="15" y="52"/>
                      </a:move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15" y="52"/>
                        <a:pt x="15" y="53"/>
                        <a:pt x="15" y="52"/>
                      </a:cubicBezTo>
                      <a:cubicBezTo>
                        <a:pt x="15" y="52"/>
                        <a:pt x="14" y="52"/>
                        <a:pt x="15" y="52"/>
                      </a:cubicBezTo>
                      <a:cubicBezTo>
                        <a:pt x="15" y="52"/>
                        <a:pt x="15" y="52"/>
                        <a:pt x="15" y="52"/>
                      </a:cubicBezTo>
                      <a:close/>
                      <a:moveTo>
                        <a:pt x="11" y="52"/>
                      </a:moveTo>
                      <a:cubicBezTo>
                        <a:pt x="10" y="52"/>
                        <a:pt x="10" y="52"/>
                        <a:pt x="11" y="51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0" y="52"/>
                        <a:pt x="11" y="52"/>
                        <a:pt x="11" y="52"/>
                      </a:cubicBezTo>
                      <a:close/>
                      <a:moveTo>
                        <a:pt x="11" y="52"/>
                      </a:move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lose/>
                      <a:moveTo>
                        <a:pt x="19" y="54"/>
                      </a:moveTo>
                      <a:cubicBezTo>
                        <a:pt x="19" y="54"/>
                        <a:pt x="19" y="53"/>
                        <a:pt x="19" y="54"/>
                      </a:cubicBezTo>
                      <a:cubicBezTo>
                        <a:pt x="19" y="54"/>
                        <a:pt x="19" y="54"/>
                        <a:pt x="19" y="53"/>
                      </a:cubicBezTo>
                      <a:cubicBezTo>
                        <a:pt x="19" y="53"/>
                        <a:pt x="19" y="54"/>
                        <a:pt x="19" y="54"/>
                      </a:cubicBezTo>
                      <a:cubicBezTo>
                        <a:pt x="20" y="54"/>
                        <a:pt x="19" y="54"/>
                        <a:pt x="19" y="54"/>
                      </a:cubicBezTo>
                      <a:close/>
                      <a:moveTo>
                        <a:pt x="22" y="54"/>
                      </a:moveTo>
                      <a:cubicBezTo>
                        <a:pt x="22" y="54"/>
                        <a:pt x="22" y="54"/>
                        <a:pt x="22" y="54"/>
                      </a:cubicBezTo>
                      <a:cubicBezTo>
                        <a:pt x="22" y="54"/>
                        <a:pt x="22" y="54"/>
                        <a:pt x="22" y="54"/>
                      </a:cubicBezTo>
                      <a:close/>
                      <a:moveTo>
                        <a:pt x="21" y="54"/>
                      </a:moveTo>
                      <a:cubicBezTo>
                        <a:pt x="21" y="54"/>
                        <a:pt x="21" y="54"/>
                        <a:pt x="21" y="54"/>
                      </a:cubicBezTo>
                      <a:cubicBezTo>
                        <a:pt x="22" y="54"/>
                        <a:pt x="22" y="55"/>
                        <a:pt x="21" y="54"/>
                      </a:cubicBezTo>
                      <a:close/>
                      <a:moveTo>
                        <a:pt x="17" y="53"/>
                      </a:moveTo>
                      <a:cubicBezTo>
                        <a:pt x="17" y="53"/>
                        <a:pt x="17" y="53"/>
                        <a:pt x="17" y="53"/>
                      </a:cubicBezTo>
                      <a:cubicBezTo>
                        <a:pt x="17" y="54"/>
                        <a:pt x="17" y="53"/>
                        <a:pt x="16" y="54"/>
                      </a:cubicBezTo>
                      <a:cubicBezTo>
                        <a:pt x="16" y="54"/>
                        <a:pt x="17" y="53"/>
                        <a:pt x="16" y="53"/>
                      </a:cubicBezTo>
                      <a:cubicBezTo>
                        <a:pt x="16" y="53"/>
                        <a:pt x="17" y="53"/>
                        <a:pt x="17" y="53"/>
                      </a:cubicBezTo>
                      <a:close/>
                      <a:moveTo>
                        <a:pt x="18" y="54"/>
                      </a:moveTo>
                      <a:cubicBezTo>
                        <a:pt x="18" y="54"/>
                        <a:pt x="18" y="54"/>
                        <a:pt x="18" y="54"/>
                      </a:cubicBezTo>
                      <a:cubicBezTo>
                        <a:pt x="18" y="54"/>
                        <a:pt x="18" y="54"/>
                        <a:pt x="18" y="54"/>
                      </a:cubicBezTo>
                      <a:cubicBezTo>
                        <a:pt x="18" y="54"/>
                        <a:pt x="18" y="54"/>
                        <a:pt x="19" y="54"/>
                      </a:cubicBezTo>
                      <a:cubicBezTo>
                        <a:pt x="19" y="54"/>
                        <a:pt x="18" y="54"/>
                        <a:pt x="18" y="54"/>
                      </a:cubicBezTo>
                      <a:close/>
                      <a:moveTo>
                        <a:pt x="21" y="54"/>
                      </a:moveTo>
                      <a:cubicBezTo>
                        <a:pt x="21" y="54"/>
                        <a:pt x="21" y="55"/>
                        <a:pt x="20" y="55"/>
                      </a:cubicBezTo>
                      <a:cubicBezTo>
                        <a:pt x="20" y="54"/>
                        <a:pt x="21" y="54"/>
                        <a:pt x="21" y="54"/>
                      </a:cubicBezTo>
                      <a:close/>
                      <a:moveTo>
                        <a:pt x="22" y="54"/>
                      </a:moveTo>
                      <a:cubicBezTo>
                        <a:pt x="22" y="54"/>
                        <a:pt x="22" y="55"/>
                        <a:pt x="22" y="55"/>
                      </a:cubicBezTo>
                      <a:cubicBezTo>
                        <a:pt x="22" y="55"/>
                        <a:pt x="22" y="55"/>
                        <a:pt x="22" y="54"/>
                      </a:cubicBezTo>
                      <a:close/>
                      <a:moveTo>
                        <a:pt x="11" y="53"/>
                      </a:moveTo>
                      <a:cubicBezTo>
                        <a:pt x="11" y="53"/>
                        <a:pt x="11" y="52"/>
                        <a:pt x="11" y="52"/>
                      </a:cubicBezTo>
                      <a:cubicBezTo>
                        <a:pt x="11" y="52"/>
                        <a:pt x="11" y="53"/>
                        <a:pt x="11" y="53"/>
                      </a:cubicBezTo>
                      <a:close/>
                      <a:moveTo>
                        <a:pt x="11" y="53"/>
                      </a:move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lose/>
                      <a:moveTo>
                        <a:pt x="19" y="55"/>
                      </a:moveTo>
                      <a:cubicBezTo>
                        <a:pt x="19" y="55"/>
                        <a:pt x="19" y="55"/>
                        <a:pt x="19" y="55"/>
                      </a:cubicBezTo>
                      <a:cubicBezTo>
                        <a:pt x="18" y="55"/>
                        <a:pt x="19" y="55"/>
                        <a:pt x="19" y="55"/>
                      </a:cubicBezTo>
                      <a:cubicBezTo>
                        <a:pt x="18" y="55"/>
                        <a:pt x="18" y="55"/>
                        <a:pt x="18" y="55"/>
                      </a:cubicBezTo>
                      <a:cubicBezTo>
                        <a:pt x="18" y="55"/>
                        <a:pt x="18" y="55"/>
                        <a:pt x="18" y="55"/>
                      </a:cubicBezTo>
                      <a:cubicBezTo>
                        <a:pt x="18" y="55"/>
                        <a:pt x="18" y="55"/>
                        <a:pt x="18" y="54"/>
                      </a:cubicBezTo>
                      <a:cubicBezTo>
                        <a:pt x="18" y="54"/>
                        <a:pt x="18" y="55"/>
                        <a:pt x="19" y="55"/>
                      </a:cubicBezTo>
                      <a:close/>
                      <a:moveTo>
                        <a:pt x="14" y="54"/>
                      </a:moveTo>
                      <a:cubicBezTo>
                        <a:pt x="14" y="54"/>
                        <a:pt x="13" y="54"/>
                        <a:pt x="14" y="54"/>
                      </a:cubicBezTo>
                      <a:cubicBezTo>
                        <a:pt x="14" y="54"/>
                        <a:pt x="14" y="54"/>
                        <a:pt x="14" y="54"/>
                      </a:cubicBezTo>
                      <a:cubicBezTo>
                        <a:pt x="14" y="54"/>
                        <a:pt x="14" y="54"/>
                        <a:pt x="14" y="55"/>
                      </a:cubicBezTo>
                      <a:cubicBezTo>
                        <a:pt x="14" y="54"/>
                        <a:pt x="14" y="55"/>
                        <a:pt x="13" y="54"/>
                      </a:cubicBezTo>
                      <a:cubicBezTo>
                        <a:pt x="13" y="54"/>
                        <a:pt x="13" y="54"/>
                        <a:pt x="13" y="54"/>
                      </a:cubicBezTo>
                      <a:cubicBezTo>
                        <a:pt x="14" y="54"/>
                        <a:pt x="13" y="54"/>
                        <a:pt x="14" y="54"/>
                      </a:cubicBezTo>
                      <a:close/>
                      <a:moveTo>
                        <a:pt x="14" y="54"/>
                      </a:moveTo>
                      <a:cubicBezTo>
                        <a:pt x="14" y="54"/>
                        <a:pt x="13" y="54"/>
                        <a:pt x="14" y="54"/>
                      </a:cubicBezTo>
                      <a:cubicBezTo>
                        <a:pt x="14" y="54"/>
                        <a:pt x="14" y="54"/>
                        <a:pt x="14" y="54"/>
                      </a:cubicBezTo>
                      <a:close/>
                      <a:moveTo>
                        <a:pt x="19" y="55"/>
                      </a:moveTo>
                      <a:cubicBezTo>
                        <a:pt x="19" y="55"/>
                        <a:pt x="18" y="55"/>
                        <a:pt x="19" y="55"/>
                      </a:cubicBezTo>
                      <a:cubicBezTo>
                        <a:pt x="19" y="56"/>
                        <a:pt x="18" y="55"/>
                        <a:pt x="18" y="56"/>
                      </a:cubicBezTo>
                      <a:cubicBezTo>
                        <a:pt x="18" y="55"/>
                        <a:pt x="18" y="55"/>
                        <a:pt x="18" y="55"/>
                      </a:cubicBezTo>
                      <a:cubicBezTo>
                        <a:pt x="18" y="55"/>
                        <a:pt x="19" y="55"/>
                        <a:pt x="18" y="55"/>
                      </a:cubicBezTo>
                      <a:cubicBezTo>
                        <a:pt x="19" y="55"/>
                        <a:pt x="19" y="55"/>
                        <a:pt x="19" y="55"/>
                      </a:cubicBezTo>
                      <a:cubicBezTo>
                        <a:pt x="19" y="55"/>
                        <a:pt x="19" y="55"/>
                        <a:pt x="19" y="55"/>
                      </a:cubicBezTo>
                      <a:close/>
                      <a:moveTo>
                        <a:pt x="12" y="54"/>
                      </a:moveTo>
                      <a:cubicBezTo>
                        <a:pt x="12" y="54"/>
                        <a:pt x="11" y="54"/>
                        <a:pt x="12" y="54"/>
                      </a:cubicBezTo>
                      <a:cubicBezTo>
                        <a:pt x="12" y="54"/>
                        <a:pt x="12" y="54"/>
                        <a:pt x="12" y="54"/>
                      </a:cubicBezTo>
                      <a:close/>
                      <a:moveTo>
                        <a:pt x="22" y="56"/>
                      </a:moveTo>
                      <a:cubicBezTo>
                        <a:pt x="22" y="56"/>
                        <a:pt x="22" y="56"/>
                        <a:pt x="22" y="56"/>
                      </a:cubicBezTo>
                      <a:cubicBezTo>
                        <a:pt x="23" y="56"/>
                        <a:pt x="23" y="56"/>
                        <a:pt x="22" y="56"/>
                      </a:cubicBezTo>
                      <a:close/>
                      <a:moveTo>
                        <a:pt x="25" y="57"/>
                      </a:moveTo>
                      <a:cubicBezTo>
                        <a:pt x="25" y="57"/>
                        <a:pt x="25" y="57"/>
                        <a:pt x="25" y="57"/>
                      </a:cubicBezTo>
                      <a:cubicBezTo>
                        <a:pt x="25" y="57"/>
                        <a:pt x="25" y="57"/>
                        <a:pt x="25" y="57"/>
                      </a:cubicBezTo>
                      <a:cubicBezTo>
                        <a:pt x="24" y="57"/>
                        <a:pt x="24" y="57"/>
                        <a:pt x="24" y="57"/>
                      </a:cubicBezTo>
                      <a:cubicBezTo>
                        <a:pt x="24" y="57"/>
                        <a:pt x="24" y="57"/>
                        <a:pt x="24" y="57"/>
                      </a:cubicBezTo>
                      <a:cubicBezTo>
                        <a:pt x="24" y="57"/>
                        <a:pt x="24" y="57"/>
                        <a:pt x="24" y="57"/>
                      </a:cubicBezTo>
                      <a:cubicBezTo>
                        <a:pt x="24" y="57"/>
                        <a:pt x="24" y="57"/>
                        <a:pt x="24" y="56"/>
                      </a:cubicBezTo>
                      <a:cubicBezTo>
                        <a:pt x="24" y="56"/>
                        <a:pt x="25" y="56"/>
                        <a:pt x="25" y="56"/>
                      </a:cubicBezTo>
                      <a:cubicBezTo>
                        <a:pt x="25" y="56"/>
                        <a:pt x="25" y="56"/>
                        <a:pt x="24" y="56"/>
                      </a:cubicBezTo>
                      <a:cubicBezTo>
                        <a:pt x="25" y="56"/>
                        <a:pt x="25" y="56"/>
                        <a:pt x="25" y="55"/>
                      </a:cubicBezTo>
                      <a:cubicBezTo>
                        <a:pt x="25" y="56"/>
                        <a:pt x="25" y="55"/>
                        <a:pt x="25" y="55"/>
                      </a:cubicBezTo>
                      <a:cubicBezTo>
                        <a:pt x="25" y="55"/>
                        <a:pt x="25" y="55"/>
                        <a:pt x="25" y="55"/>
                      </a:cubicBezTo>
                      <a:cubicBezTo>
                        <a:pt x="25" y="55"/>
                        <a:pt x="25" y="56"/>
                        <a:pt x="25" y="56"/>
                      </a:cubicBezTo>
                      <a:cubicBezTo>
                        <a:pt x="25" y="57"/>
                        <a:pt x="25" y="57"/>
                        <a:pt x="25" y="57"/>
                      </a:cubicBezTo>
                      <a:cubicBezTo>
                        <a:pt x="25" y="57"/>
                        <a:pt x="25" y="57"/>
                        <a:pt x="25" y="57"/>
                      </a:cubicBezTo>
                      <a:cubicBezTo>
                        <a:pt x="25" y="57"/>
                        <a:pt x="25" y="57"/>
                        <a:pt x="25" y="57"/>
                      </a:cubicBezTo>
                      <a:close/>
                      <a:moveTo>
                        <a:pt x="11" y="54"/>
                      </a:moveTo>
                      <a:cubicBezTo>
                        <a:pt x="11" y="54"/>
                        <a:pt x="11" y="54"/>
                        <a:pt x="11" y="54"/>
                      </a:cubicBezTo>
                      <a:cubicBezTo>
                        <a:pt x="12" y="54"/>
                        <a:pt x="11" y="54"/>
                        <a:pt x="12" y="54"/>
                      </a:cubicBezTo>
                      <a:cubicBezTo>
                        <a:pt x="12" y="54"/>
                        <a:pt x="12" y="54"/>
                        <a:pt x="12" y="54"/>
                      </a:cubicBezTo>
                      <a:cubicBezTo>
                        <a:pt x="11" y="54"/>
                        <a:pt x="11" y="54"/>
                        <a:pt x="11" y="54"/>
                      </a:cubicBezTo>
                      <a:close/>
                      <a:moveTo>
                        <a:pt x="19" y="56"/>
                      </a:moveTo>
                      <a:cubicBezTo>
                        <a:pt x="19" y="55"/>
                        <a:pt x="19" y="55"/>
                        <a:pt x="20" y="55"/>
                      </a:cubicBezTo>
                      <a:cubicBezTo>
                        <a:pt x="20" y="56"/>
                        <a:pt x="19" y="56"/>
                        <a:pt x="19" y="56"/>
                      </a:cubicBezTo>
                      <a:close/>
                      <a:moveTo>
                        <a:pt x="9" y="54"/>
                      </a:moveTo>
                      <a:cubicBezTo>
                        <a:pt x="9" y="54"/>
                        <a:pt x="10" y="54"/>
                        <a:pt x="10" y="54"/>
                      </a:cubicBezTo>
                      <a:cubicBezTo>
                        <a:pt x="10" y="54"/>
                        <a:pt x="10" y="54"/>
                        <a:pt x="9" y="54"/>
                      </a:cubicBezTo>
                      <a:close/>
                      <a:moveTo>
                        <a:pt x="11" y="54"/>
                      </a:moveTo>
                      <a:cubicBezTo>
                        <a:pt x="10" y="54"/>
                        <a:pt x="10" y="55"/>
                        <a:pt x="10" y="55"/>
                      </a:cubicBezTo>
                      <a:cubicBezTo>
                        <a:pt x="10" y="54"/>
                        <a:pt x="10" y="54"/>
                        <a:pt x="10" y="54"/>
                      </a:cubicBezTo>
                      <a:cubicBezTo>
                        <a:pt x="10" y="54"/>
                        <a:pt x="11" y="54"/>
                        <a:pt x="11" y="54"/>
                      </a:cubicBezTo>
                      <a:close/>
                      <a:moveTo>
                        <a:pt x="19" y="56"/>
                      </a:moveTo>
                      <a:cubicBezTo>
                        <a:pt x="19" y="56"/>
                        <a:pt x="19" y="56"/>
                        <a:pt x="20" y="56"/>
                      </a:cubicBezTo>
                      <a:cubicBezTo>
                        <a:pt x="19" y="56"/>
                        <a:pt x="19" y="56"/>
                        <a:pt x="19" y="56"/>
                      </a:cubicBezTo>
                      <a:close/>
                      <a:moveTo>
                        <a:pt x="17" y="56"/>
                      </a:moveTo>
                      <a:cubicBezTo>
                        <a:pt x="16" y="56"/>
                        <a:pt x="16" y="56"/>
                        <a:pt x="16" y="56"/>
                      </a:cubicBezTo>
                      <a:cubicBezTo>
                        <a:pt x="16" y="56"/>
                        <a:pt x="16" y="56"/>
                        <a:pt x="16" y="56"/>
                      </a:cubicBezTo>
                      <a:cubicBezTo>
                        <a:pt x="16" y="56"/>
                        <a:pt x="16" y="56"/>
                        <a:pt x="16" y="55"/>
                      </a:cubicBezTo>
                      <a:cubicBezTo>
                        <a:pt x="16" y="55"/>
                        <a:pt x="16" y="55"/>
                        <a:pt x="17" y="56"/>
                      </a:cubicBezTo>
                      <a:cubicBezTo>
                        <a:pt x="17" y="56"/>
                        <a:pt x="16" y="55"/>
                        <a:pt x="17" y="56"/>
                      </a:cubicBezTo>
                      <a:close/>
                      <a:moveTo>
                        <a:pt x="23" y="57"/>
                      </a:moveTo>
                      <a:cubicBezTo>
                        <a:pt x="23" y="57"/>
                        <a:pt x="23" y="57"/>
                        <a:pt x="23" y="57"/>
                      </a:cubicBezTo>
                      <a:cubicBezTo>
                        <a:pt x="23" y="57"/>
                        <a:pt x="23" y="57"/>
                        <a:pt x="23" y="57"/>
                      </a:cubicBezTo>
                      <a:cubicBezTo>
                        <a:pt x="23" y="57"/>
                        <a:pt x="23" y="57"/>
                        <a:pt x="23" y="57"/>
                      </a:cubicBezTo>
                      <a:cubicBezTo>
                        <a:pt x="23" y="57"/>
                        <a:pt x="23" y="57"/>
                        <a:pt x="23" y="57"/>
                      </a:cubicBezTo>
                      <a:cubicBezTo>
                        <a:pt x="23" y="57"/>
                        <a:pt x="23" y="58"/>
                        <a:pt x="23" y="58"/>
                      </a:cubicBezTo>
                      <a:cubicBezTo>
                        <a:pt x="23" y="57"/>
                        <a:pt x="23" y="58"/>
                        <a:pt x="23" y="57"/>
                      </a:cubicBezTo>
                      <a:close/>
                      <a:moveTo>
                        <a:pt x="19" y="56"/>
                      </a:moveTo>
                      <a:cubicBezTo>
                        <a:pt x="19" y="56"/>
                        <a:pt x="19" y="56"/>
                        <a:pt x="19" y="56"/>
                      </a:cubicBezTo>
                      <a:cubicBezTo>
                        <a:pt x="19" y="56"/>
                        <a:pt x="19" y="56"/>
                        <a:pt x="19" y="56"/>
                      </a:cubicBezTo>
                      <a:cubicBezTo>
                        <a:pt x="19" y="56"/>
                        <a:pt x="19" y="56"/>
                        <a:pt x="19" y="56"/>
                      </a:cubicBezTo>
                      <a:cubicBezTo>
                        <a:pt x="20" y="56"/>
                        <a:pt x="19" y="56"/>
                        <a:pt x="19" y="56"/>
                      </a:cubicBezTo>
                      <a:close/>
                      <a:moveTo>
                        <a:pt x="13" y="55"/>
                      </a:moveTo>
                      <a:cubicBezTo>
                        <a:pt x="13" y="55"/>
                        <a:pt x="13" y="55"/>
                        <a:pt x="13" y="55"/>
                      </a:cubicBezTo>
                      <a:cubicBezTo>
                        <a:pt x="14" y="55"/>
                        <a:pt x="13" y="55"/>
                        <a:pt x="14" y="55"/>
                      </a:cubicBezTo>
                      <a:cubicBezTo>
                        <a:pt x="13" y="56"/>
                        <a:pt x="13" y="56"/>
                        <a:pt x="13" y="55"/>
                      </a:cubicBezTo>
                      <a:close/>
                      <a:moveTo>
                        <a:pt x="10" y="55"/>
                      </a:moveTo>
                      <a:cubicBezTo>
                        <a:pt x="10" y="55"/>
                        <a:pt x="10" y="55"/>
                        <a:pt x="10" y="55"/>
                      </a:cubicBezTo>
                      <a:cubicBezTo>
                        <a:pt x="10" y="55"/>
                        <a:pt x="10" y="55"/>
                        <a:pt x="10" y="55"/>
                      </a:cubicBezTo>
                      <a:close/>
                      <a:moveTo>
                        <a:pt x="13" y="56"/>
                      </a:moveTo>
                      <a:cubicBezTo>
                        <a:pt x="14" y="56"/>
                        <a:pt x="14" y="56"/>
                        <a:pt x="14" y="56"/>
                      </a:cubicBezTo>
                      <a:cubicBezTo>
                        <a:pt x="14" y="56"/>
                        <a:pt x="13" y="56"/>
                        <a:pt x="13" y="56"/>
                      </a:cubicBezTo>
                      <a:close/>
                      <a:moveTo>
                        <a:pt x="19" y="58"/>
                      </a:moveTo>
                      <a:cubicBezTo>
                        <a:pt x="19" y="58"/>
                        <a:pt x="19" y="57"/>
                        <a:pt x="19" y="57"/>
                      </a:cubicBezTo>
                      <a:cubicBezTo>
                        <a:pt x="19" y="57"/>
                        <a:pt x="19" y="57"/>
                        <a:pt x="19" y="57"/>
                      </a:cubicBezTo>
                      <a:cubicBezTo>
                        <a:pt x="19" y="57"/>
                        <a:pt x="20" y="57"/>
                        <a:pt x="20" y="57"/>
                      </a:cubicBezTo>
                      <a:cubicBezTo>
                        <a:pt x="20" y="57"/>
                        <a:pt x="19" y="57"/>
                        <a:pt x="20" y="58"/>
                      </a:cubicBezTo>
                      <a:cubicBezTo>
                        <a:pt x="19" y="57"/>
                        <a:pt x="19" y="58"/>
                        <a:pt x="19" y="58"/>
                      </a:cubicBezTo>
                      <a:close/>
                      <a:moveTo>
                        <a:pt x="20" y="58"/>
                      </a:moveTo>
                      <a:cubicBezTo>
                        <a:pt x="20" y="58"/>
                        <a:pt x="20" y="57"/>
                        <a:pt x="20" y="57"/>
                      </a:cubicBezTo>
                      <a:cubicBezTo>
                        <a:pt x="21" y="57"/>
                        <a:pt x="20" y="58"/>
                        <a:pt x="20" y="58"/>
                      </a:cubicBezTo>
                      <a:close/>
                      <a:moveTo>
                        <a:pt x="11" y="56"/>
                      </a:moveTo>
                      <a:cubicBezTo>
                        <a:pt x="11" y="56"/>
                        <a:pt x="11" y="56"/>
                        <a:pt x="11" y="56"/>
                      </a:cubicBezTo>
                      <a:cubicBezTo>
                        <a:pt x="11" y="56"/>
                        <a:pt x="10" y="56"/>
                        <a:pt x="10" y="56"/>
                      </a:cubicBezTo>
                      <a:cubicBezTo>
                        <a:pt x="10" y="56"/>
                        <a:pt x="10" y="56"/>
                        <a:pt x="11" y="56"/>
                      </a:cubicBezTo>
                      <a:close/>
                      <a:moveTo>
                        <a:pt x="21" y="58"/>
                      </a:moveTo>
                      <a:cubicBezTo>
                        <a:pt x="22" y="58"/>
                        <a:pt x="21" y="58"/>
                        <a:pt x="21" y="59"/>
                      </a:cubicBezTo>
                      <a:cubicBezTo>
                        <a:pt x="21" y="59"/>
                        <a:pt x="21" y="58"/>
                        <a:pt x="21" y="58"/>
                      </a:cubicBezTo>
                      <a:close/>
                      <a:moveTo>
                        <a:pt x="19" y="58"/>
                      </a:moveTo>
                      <a:cubicBezTo>
                        <a:pt x="19" y="58"/>
                        <a:pt x="19" y="58"/>
                        <a:pt x="19" y="58"/>
                      </a:cubicBezTo>
                      <a:cubicBezTo>
                        <a:pt x="19" y="58"/>
                        <a:pt x="19" y="58"/>
                        <a:pt x="19" y="59"/>
                      </a:cubicBezTo>
                      <a:cubicBezTo>
                        <a:pt x="19" y="59"/>
                        <a:pt x="19" y="58"/>
                        <a:pt x="19" y="58"/>
                      </a:cubicBezTo>
                      <a:close/>
                      <a:moveTo>
                        <a:pt x="14" y="57"/>
                      </a:moveTo>
                      <a:cubicBezTo>
                        <a:pt x="14" y="57"/>
                        <a:pt x="14" y="57"/>
                        <a:pt x="14" y="57"/>
                      </a:cubicBezTo>
                      <a:cubicBezTo>
                        <a:pt x="14" y="57"/>
                        <a:pt x="14" y="57"/>
                        <a:pt x="14" y="57"/>
                      </a:cubicBezTo>
                      <a:close/>
                      <a:moveTo>
                        <a:pt x="22" y="59"/>
                      </a:moveTo>
                      <a:cubicBezTo>
                        <a:pt x="22" y="59"/>
                        <a:pt x="22" y="59"/>
                        <a:pt x="22" y="59"/>
                      </a:cubicBezTo>
                      <a:cubicBezTo>
                        <a:pt x="22" y="59"/>
                        <a:pt x="23" y="59"/>
                        <a:pt x="22" y="59"/>
                      </a:cubicBezTo>
                      <a:close/>
                      <a:moveTo>
                        <a:pt x="23" y="59"/>
                      </a:moveTo>
                      <a:cubicBezTo>
                        <a:pt x="23" y="59"/>
                        <a:pt x="23" y="59"/>
                        <a:pt x="23" y="59"/>
                      </a:cubicBezTo>
                      <a:cubicBezTo>
                        <a:pt x="23" y="59"/>
                        <a:pt x="23" y="59"/>
                        <a:pt x="23" y="59"/>
                      </a:cubicBezTo>
                      <a:cubicBezTo>
                        <a:pt x="23" y="59"/>
                        <a:pt x="23" y="59"/>
                        <a:pt x="23" y="59"/>
                      </a:cubicBezTo>
                      <a:cubicBezTo>
                        <a:pt x="23" y="59"/>
                        <a:pt x="23" y="59"/>
                        <a:pt x="23" y="59"/>
                      </a:cubicBezTo>
                      <a:close/>
                      <a:moveTo>
                        <a:pt x="11" y="57"/>
                      </a:moveTo>
                      <a:cubicBezTo>
                        <a:pt x="11" y="57"/>
                        <a:pt x="11" y="57"/>
                        <a:pt x="11" y="57"/>
                      </a:cubicBezTo>
                      <a:cubicBezTo>
                        <a:pt x="11" y="57"/>
                        <a:pt x="11" y="57"/>
                        <a:pt x="11" y="57"/>
                      </a:cubicBezTo>
                      <a:cubicBezTo>
                        <a:pt x="11" y="57"/>
                        <a:pt x="11" y="57"/>
                        <a:pt x="11" y="57"/>
                      </a:cubicBezTo>
                      <a:cubicBezTo>
                        <a:pt x="11" y="57"/>
                        <a:pt x="11" y="57"/>
                        <a:pt x="11" y="57"/>
                      </a:cubicBezTo>
                      <a:close/>
                      <a:moveTo>
                        <a:pt x="19" y="59"/>
                      </a:moveTo>
                      <a:cubicBezTo>
                        <a:pt x="19" y="59"/>
                        <a:pt x="19" y="59"/>
                        <a:pt x="19" y="59"/>
                      </a:cubicBezTo>
                      <a:cubicBezTo>
                        <a:pt x="19" y="59"/>
                        <a:pt x="19" y="59"/>
                        <a:pt x="19" y="59"/>
                      </a:cubicBezTo>
                      <a:cubicBezTo>
                        <a:pt x="19" y="59"/>
                        <a:pt x="19" y="59"/>
                        <a:pt x="19" y="59"/>
                      </a:cubicBezTo>
                      <a:close/>
                      <a:moveTo>
                        <a:pt x="10" y="57"/>
                      </a:moveTo>
                      <a:cubicBezTo>
                        <a:pt x="10" y="57"/>
                        <a:pt x="10" y="58"/>
                        <a:pt x="10" y="58"/>
                      </a:cubicBezTo>
                      <a:cubicBezTo>
                        <a:pt x="9" y="58"/>
                        <a:pt x="10" y="58"/>
                        <a:pt x="10" y="57"/>
                      </a:cubicBezTo>
                      <a:close/>
                      <a:moveTo>
                        <a:pt x="13" y="59"/>
                      </a:moveTo>
                      <a:cubicBezTo>
                        <a:pt x="13" y="58"/>
                        <a:pt x="13" y="58"/>
                        <a:pt x="13" y="58"/>
                      </a:cubicBezTo>
                      <a:cubicBezTo>
                        <a:pt x="13" y="58"/>
                        <a:pt x="13" y="58"/>
                        <a:pt x="13" y="58"/>
                      </a:cubicBezTo>
                      <a:cubicBezTo>
                        <a:pt x="13" y="58"/>
                        <a:pt x="13" y="58"/>
                        <a:pt x="13" y="59"/>
                      </a:cubicBezTo>
                      <a:close/>
                      <a:moveTo>
                        <a:pt x="19" y="60"/>
                      </a:moveTo>
                      <a:cubicBezTo>
                        <a:pt x="19" y="59"/>
                        <a:pt x="19" y="60"/>
                        <a:pt x="19" y="60"/>
                      </a:cubicBezTo>
                      <a:cubicBezTo>
                        <a:pt x="19" y="60"/>
                        <a:pt x="19" y="60"/>
                        <a:pt x="19" y="60"/>
                      </a:cubicBezTo>
                      <a:close/>
                      <a:moveTo>
                        <a:pt x="14" y="59"/>
                      </a:moveTo>
                      <a:cubicBezTo>
                        <a:pt x="14" y="59"/>
                        <a:pt x="14" y="59"/>
                        <a:pt x="14" y="59"/>
                      </a:cubicBezTo>
                      <a:cubicBezTo>
                        <a:pt x="14" y="59"/>
                        <a:pt x="14" y="59"/>
                        <a:pt x="14" y="59"/>
                      </a:cubicBezTo>
                      <a:close/>
                      <a:moveTo>
                        <a:pt x="17" y="60"/>
                      </a:moveTo>
                      <a:cubicBezTo>
                        <a:pt x="17" y="60"/>
                        <a:pt x="17" y="60"/>
                        <a:pt x="17" y="60"/>
                      </a:cubicBezTo>
                      <a:cubicBezTo>
                        <a:pt x="17" y="60"/>
                        <a:pt x="17" y="60"/>
                        <a:pt x="17" y="60"/>
                      </a:cubicBezTo>
                      <a:close/>
                      <a:moveTo>
                        <a:pt x="13" y="59"/>
                      </a:moveTo>
                      <a:cubicBezTo>
                        <a:pt x="13" y="59"/>
                        <a:pt x="13" y="59"/>
                        <a:pt x="14" y="59"/>
                      </a:cubicBezTo>
                      <a:cubicBezTo>
                        <a:pt x="14" y="59"/>
                        <a:pt x="13" y="59"/>
                        <a:pt x="13" y="59"/>
                      </a:cubicBezTo>
                      <a:close/>
                      <a:moveTo>
                        <a:pt x="11" y="60"/>
                      </a:moveTo>
                      <a:cubicBezTo>
                        <a:pt x="11" y="60"/>
                        <a:pt x="10" y="59"/>
                        <a:pt x="11" y="59"/>
                      </a:cubicBezTo>
                      <a:cubicBezTo>
                        <a:pt x="11" y="59"/>
                        <a:pt x="11" y="60"/>
                        <a:pt x="11" y="60"/>
                      </a:cubicBezTo>
                      <a:close/>
                      <a:moveTo>
                        <a:pt x="13" y="60"/>
                      </a:moveTo>
                      <a:cubicBezTo>
                        <a:pt x="13" y="60"/>
                        <a:pt x="13" y="60"/>
                        <a:pt x="13" y="60"/>
                      </a:cubicBezTo>
                      <a:cubicBezTo>
                        <a:pt x="13" y="60"/>
                        <a:pt x="13" y="60"/>
                        <a:pt x="13" y="60"/>
                      </a:cubicBezTo>
                      <a:cubicBezTo>
                        <a:pt x="13" y="60"/>
                        <a:pt x="13" y="60"/>
                        <a:pt x="13" y="60"/>
                      </a:cubicBezTo>
                      <a:cubicBezTo>
                        <a:pt x="13" y="60"/>
                        <a:pt x="13" y="60"/>
                        <a:pt x="13" y="60"/>
                      </a:cubicBezTo>
                      <a:cubicBezTo>
                        <a:pt x="13" y="60"/>
                        <a:pt x="13" y="60"/>
                        <a:pt x="13" y="60"/>
                      </a:cubicBezTo>
                      <a:cubicBezTo>
                        <a:pt x="13" y="60"/>
                        <a:pt x="13" y="60"/>
                        <a:pt x="13" y="60"/>
                      </a:cubicBezTo>
                      <a:cubicBezTo>
                        <a:pt x="13" y="60"/>
                        <a:pt x="13" y="60"/>
                        <a:pt x="13" y="60"/>
                      </a:cubicBezTo>
                      <a:cubicBezTo>
                        <a:pt x="13" y="60"/>
                        <a:pt x="13" y="60"/>
                        <a:pt x="13" y="60"/>
                      </a:cubicBezTo>
                      <a:close/>
                      <a:moveTo>
                        <a:pt x="22" y="62"/>
                      </a:moveTo>
                      <a:cubicBezTo>
                        <a:pt x="21" y="62"/>
                        <a:pt x="22" y="62"/>
                        <a:pt x="22" y="62"/>
                      </a:cubicBezTo>
                      <a:cubicBezTo>
                        <a:pt x="22" y="62"/>
                        <a:pt x="22" y="62"/>
                        <a:pt x="22" y="62"/>
                      </a:cubicBezTo>
                      <a:close/>
                      <a:moveTo>
                        <a:pt x="15" y="61"/>
                      </a:moveTo>
                      <a:cubicBezTo>
                        <a:pt x="15" y="61"/>
                        <a:pt x="15" y="61"/>
                        <a:pt x="15" y="61"/>
                      </a:cubicBezTo>
                      <a:cubicBezTo>
                        <a:pt x="15" y="61"/>
                        <a:pt x="15" y="61"/>
                        <a:pt x="15" y="61"/>
                      </a:cubicBezTo>
                      <a:cubicBezTo>
                        <a:pt x="15" y="60"/>
                        <a:pt x="15" y="60"/>
                        <a:pt x="15" y="61"/>
                      </a:cubicBezTo>
                      <a:cubicBezTo>
                        <a:pt x="15" y="61"/>
                        <a:pt x="15" y="61"/>
                        <a:pt x="15" y="61"/>
                      </a:cubicBezTo>
                      <a:cubicBezTo>
                        <a:pt x="15" y="61"/>
                        <a:pt x="15" y="61"/>
                        <a:pt x="15" y="61"/>
                      </a:cubicBezTo>
                      <a:close/>
                      <a:moveTo>
                        <a:pt x="9" y="60"/>
                      </a:moveTo>
                      <a:cubicBezTo>
                        <a:pt x="10" y="60"/>
                        <a:pt x="10" y="60"/>
                        <a:pt x="9" y="60"/>
                      </a:cubicBezTo>
                      <a:cubicBezTo>
                        <a:pt x="9" y="60"/>
                        <a:pt x="9" y="60"/>
                        <a:pt x="9" y="60"/>
                      </a:cubicBezTo>
                      <a:close/>
                      <a:moveTo>
                        <a:pt x="12" y="60"/>
                      </a:moveTo>
                      <a:cubicBezTo>
                        <a:pt x="12" y="60"/>
                        <a:pt x="12" y="60"/>
                        <a:pt x="12" y="60"/>
                      </a:cubicBezTo>
                      <a:cubicBezTo>
                        <a:pt x="12" y="60"/>
                        <a:pt x="12" y="60"/>
                        <a:pt x="12" y="61"/>
                      </a:cubicBezTo>
                      <a:cubicBezTo>
                        <a:pt x="12" y="61"/>
                        <a:pt x="12" y="61"/>
                        <a:pt x="12" y="61"/>
                      </a:cubicBezTo>
                      <a:cubicBezTo>
                        <a:pt x="12" y="61"/>
                        <a:pt x="12" y="60"/>
                        <a:pt x="12" y="60"/>
                      </a:cubicBezTo>
                      <a:close/>
                      <a:moveTo>
                        <a:pt x="19" y="62"/>
                      </a:moveTo>
                      <a:cubicBezTo>
                        <a:pt x="19" y="62"/>
                        <a:pt x="19" y="62"/>
                        <a:pt x="19" y="62"/>
                      </a:cubicBezTo>
                      <a:cubicBezTo>
                        <a:pt x="19" y="62"/>
                        <a:pt x="19" y="62"/>
                        <a:pt x="19" y="62"/>
                      </a:cubicBezTo>
                      <a:close/>
                      <a:moveTo>
                        <a:pt x="13" y="61"/>
                      </a:moveTo>
                      <a:cubicBezTo>
                        <a:pt x="13" y="61"/>
                        <a:pt x="13" y="61"/>
                        <a:pt x="13" y="61"/>
                      </a:cubicBezTo>
                      <a:cubicBezTo>
                        <a:pt x="12" y="61"/>
                        <a:pt x="13" y="61"/>
                        <a:pt x="13" y="61"/>
                      </a:cubicBezTo>
                      <a:cubicBezTo>
                        <a:pt x="13" y="61"/>
                        <a:pt x="13" y="61"/>
                        <a:pt x="13" y="61"/>
                      </a:cubicBezTo>
                      <a:close/>
                      <a:moveTo>
                        <a:pt x="15" y="62"/>
                      </a:moveTo>
                      <a:cubicBezTo>
                        <a:pt x="15" y="62"/>
                        <a:pt x="15" y="62"/>
                        <a:pt x="15" y="61"/>
                      </a:cubicBezTo>
                      <a:cubicBezTo>
                        <a:pt x="15" y="61"/>
                        <a:pt x="15" y="62"/>
                        <a:pt x="15" y="62"/>
                      </a:cubicBezTo>
                      <a:close/>
                      <a:moveTo>
                        <a:pt x="21" y="62"/>
                      </a:moveTo>
                      <a:cubicBezTo>
                        <a:pt x="21" y="63"/>
                        <a:pt x="21" y="63"/>
                        <a:pt x="21" y="63"/>
                      </a:cubicBezTo>
                      <a:cubicBezTo>
                        <a:pt x="20" y="63"/>
                        <a:pt x="21" y="62"/>
                        <a:pt x="21" y="62"/>
                      </a:cubicBezTo>
                      <a:close/>
                      <a:moveTo>
                        <a:pt x="10" y="60"/>
                      </a:moveTo>
                      <a:cubicBezTo>
                        <a:pt x="9" y="61"/>
                        <a:pt x="9" y="61"/>
                        <a:pt x="9" y="61"/>
                      </a:cubicBezTo>
                      <a:cubicBezTo>
                        <a:pt x="9" y="61"/>
                        <a:pt x="9" y="60"/>
                        <a:pt x="9" y="61"/>
                      </a:cubicBezTo>
                      <a:cubicBezTo>
                        <a:pt x="9" y="60"/>
                        <a:pt x="9" y="60"/>
                        <a:pt x="10" y="60"/>
                      </a:cubicBezTo>
                      <a:close/>
                      <a:moveTo>
                        <a:pt x="13" y="61"/>
                      </a:moveTo>
                      <a:cubicBezTo>
                        <a:pt x="14" y="61"/>
                        <a:pt x="14" y="61"/>
                        <a:pt x="14" y="61"/>
                      </a:cubicBezTo>
                      <a:cubicBezTo>
                        <a:pt x="14" y="61"/>
                        <a:pt x="14" y="61"/>
                        <a:pt x="14" y="61"/>
                      </a:cubicBezTo>
                      <a:cubicBezTo>
                        <a:pt x="14" y="61"/>
                        <a:pt x="14" y="61"/>
                        <a:pt x="14" y="62"/>
                      </a:cubicBezTo>
                      <a:cubicBezTo>
                        <a:pt x="13" y="61"/>
                        <a:pt x="13" y="61"/>
                        <a:pt x="13" y="61"/>
                      </a:cubicBezTo>
                      <a:close/>
                      <a:moveTo>
                        <a:pt x="19" y="63"/>
                      </a:moveTo>
                      <a:cubicBezTo>
                        <a:pt x="19" y="63"/>
                        <a:pt x="19" y="63"/>
                        <a:pt x="19" y="63"/>
                      </a:cubicBezTo>
                      <a:cubicBezTo>
                        <a:pt x="19" y="63"/>
                        <a:pt x="19" y="63"/>
                        <a:pt x="19" y="63"/>
                      </a:cubicBezTo>
                      <a:cubicBezTo>
                        <a:pt x="19" y="63"/>
                        <a:pt x="18" y="63"/>
                        <a:pt x="19" y="63"/>
                      </a:cubicBezTo>
                      <a:close/>
                      <a:moveTo>
                        <a:pt x="11" y="62"/>
                      </a:moveTo>
                      <a:cubicBezTo>
                        <a:pt x="10" y="62"/>
                        <a:pt x="10" y="62"/>
                        <a:pt x="11" y="62"/>
                      </a:cubicBezTo>
                      <a:cubicBezTo>
                        <a:pt x="11" y="62"/>
                        <a:pt x="11" y="62"/>
                        <a:pt x="11" y="62"/>
                      </a:cubicBezTo>
                      <a:close/>
                      <a:moveTo>
                        <a:pt x="29" y="65"/>
                      </a:moveTo>
                      <a:cubicBezTo>
                        <a:pt x="29" y="65"/>
                        <a:pt x="29" y="65"/>
                        <a:pt x="29" y="65"/>
                      </a:cubicBezTo>
                      <a:cubicBezTo>
                        <a:pt x="29" y="65"/>
                        <a:pt x="29" y="65"/>
                        <a:pt x="29" y="65"/>
                      </a:cubicBezTo>
                      <a:cubicBezTo>
                        <a:pt x="29" y="65"/>
                        <a:pt x="29" y="65"/>
                        <a:pt x="29" y="65"/>
                      </a:cubicBezTo>
                      <a:close/>
                      <a:moveTo>
                        <a:pt x="21" y="64"/>
                      </a:moveTo>
                      <a:cubicBezTo>
                        <a:pt x="22" y="64"/>
                        <a:pt x="21" y="64"/>
                        <a:pt x="21" y="64"/>
                      </a:cubicBezTo>
                      <a:cubicBezTo>
                        <a:pt x="21" y="64"/>
                        <a:pt x="21" y="64"/>
                        <a:pt x="21" y="64"/>
                      </a:cubicBezTo>
                      <a:close/>
                      <a:moveTo>
                        <a:pt x="27" y="65"/>
                      </a:moveTo>
                      <a:cubicBezTo>
                        <a:pt x="27" y="65"/>
                        <a:pt x="27" y="65"/>
                        <a:pt x="27" y="65"/>
                      </a:cubicBezTo>
                      <a:cubicBezTo>
                        <a:pt x="27" y="65"/>
                        <a:pt x="27" y="65"/>
                        <a:pt x="27" y="65"/>
                      </a:cubicBezTo>
                      <a:cubicBezTo>
                        <a:pt x="27" y="65"/>
                        <a:pt x="27" y="65"/>
                        <a:pt x="27" y="65"/>
                      </a:cubicBezTo>
                      <a:close/>
                      <a:moveTo>
                        <a:pt x="19" y="64"/>
                      </a:moveTo>
                      <a:cubicBezTo>
                        <a:pt x="19" y="64"/>
                        <a:pt x="19" y="64"/>
                        <a:pt x="18" y="64"/>
                      </a:cubicBezTo>
                      <a:cubicBezTo>
                        <a:pt x="18" y="64"/>
                        <a:pt x="19" y="64"/>
                        <a:pt x="19" y="64"/>
                      </a:cubicBezTo>
                      <a:cubicBezTo>
                        <a:pt x="19" y="64"/>
                        <a:pt x="19" y="64"/>
                        <a:pt x="19" y="64"/>
                      </a:cubicBezTo>
                      <a:close/>
                      <a:moveTo>
                        <a:pt x="26" y="65"/>
                      </a:moveTo>
                      <a:cubicBezTo>
                        <a:pt x="26" y="65"/>
                        <a:pt x="26" y="65"/>
                        <a:pt x="26" y="65"/>
                      </a:cubicBezTo>
                      <a:cubicBezTo>
                        <a:pt x="26" y="65"/>
                        <a:pt x="26" y="65"/>
                        <a:pt x="26" y="65"/>
                      </a:cubicBezTo>
                      <a:close/>
                      <a:moveTo>
                        <a:pt x="16" y="63"/>
                      </a:moveTo>
                      <a:cubicBezTo>
                        <a:pt x="16" y="63"/>
                        <a:pt x="15" y="63"/>
                        <a:pt x="16" y="63"/>
                      </a:cubicBezTo>
                      <a:cubicBezTo>
                        <a:pt x="16" y="63"/>
                        <a:pt x="15" y="64"/>
                        <a:pt x="16" y="63"/>
                      </a:cubicBezTo>
                      <a:close/>
                      <a:moveTo>
                        <a:pt x="11" y="63"/>
                      </a:moveTo>
                      <a:cubicBezTo>
                        <a:pt x="11" y="63"/>
                        <a:pt x="11" y="63"/>
                        <a:pt x="11" y="62"/>
                      </a:cubicBezTo>
                      <a:cubicBezTo>
                        <a:pt x="11" y="63"/>
                        <a:pt x="11" y="63"/>
                        <a:pt x="12" y="63"/>
                      </a:cubicBezTo>
                      <a:cubicBezTo>
                        <a:pt x="12" y="63"/>
                        <a:pt x="11" y="63"/>
                        <a:pt x="11" y="63"/>
                      </a:cubicBezTo>
                      <a:close/>
                      <a:moveTo>
                        <a:pt x="27" y="66"/>
                      </a:moveTo>
                      <a:cubicBezTo>
                        <a:pt x="27" y="66"/>
                        <a:pt x="27" y="66"/>
                        <a:pt x="27" y="66"/>
                      </a:cubicBezTo>
                      <a:cubicBezTo>
                        <a:pt x="27" y="66"/>
                        <a:pt x="27" y="66"/>
                        <a:pt x="27" y="66"/>
                      </a:cubicBezTo>
                      <a:cubicBezTo>
                        <a:pt x="27" y="66"/>
                        <a:pt x="27" y="66"/>
                        <a:pt x="27" y="66"/>
                      </a:cubicBezTo>
                      <a:cubicBezTo>
                        <a:pt x="27" y="66"/>
                        <a:pt x="27" y="66"/>
                        <a:pt x="27" y="66"/>
                      </a:cubicBezTo>
                      <a:cubicBezTo>
                        <a:pt x="27" y="66"/>
                        <a:pt x="27" y="66"/>
                        <a:pt x="27" y="66"/>
                      </a:cubicBezTo>
                      <a:close/>
                      <a:moveTo>
                        <a:pt x="10" y="64"/>
                      </a:moveTo>
                      <a:cubicBezTo>
                        <a:pt x="10" y="64"/>
                        <a:pt x="10" y="63"/>
                        <a:pt x="10" y="63"/>
                      </a:cubicBezTo>
                      <a:cubicBezTo>
                        <a:pt x="11" y="63"/>
                        <a:pt x="11" y="64"/>
                        <a:pt x="10" y="64"/>
                      </a:cubicBezTo>
                      <a:close/>
                      <a:moveTo>
                        <a:pt x="11" y="64"/>
                      </a:moveTo>
                      <a:cubicBezTo>
                        <a:pt x="11" y="64"/>
                        <a:pt x="11" y="64"/>
                        <a:pt x="11" y="64"/>
                      </a:cubicBezTo>
                      <a:cubicBezTo>
                        <a:pt x="11" y="64"/>
                        <a:pt x="11" y="64"/>
                        <a:pt x="11" y="64"/>
                      </a:cubicBezTo>
                      <a:cubicBezTo>
                        <a:pt x="11" y="64"/>
                        <a:pt x="11" y="64"/>
                        <a:pt x="11" y="64"/>
                      </a:cubicBezTo>
                      <a:cubicBezTo>
                        <a:pt x="11" y="64"/>
                        <a:pt x="11" y="64"/>
                        <a:pt x="11" y="64"/>
                      </a:cubicBezTo>
                      <a:close/>
                      <a:moveTo>
                        <a:pt x="12" y="64"/>
                      </a:moveTo>
                      <a:cubicBezTo>
                        <a:pt x="12" y="64"/>
                        <a:pt x="12" y="64"/>
                        <a:pt x="12" y="64"/>
                      </a:cubicBezTo>
                      <a:cubicBezTo>
                        <a:pt x="12" y="64"/>
                        <a:pt x="12" y="64"/>
                        <a:pt x="12" y="64"/>
                      </a:cubicBezTo>
                      <a:cubicBezTo>
                        <a:pt x="12" y="64"/>
                        <a:pt x="12" y="64"/>
                        <a:pt x="12" y="64"/>
                      </a:cubicBezTo>
                      <a:close/>
                      <a:moveTo>
                        <a:pt x="11" y="65"/>
                      </a:moveTo>
                      <a:cubicBezTo>
                        <a:pt x="11" y="65"/>
                        <a:pt x="11" y="65"/>
                        <a:pt x="11" y="65"/>
                      </a:cubicBezTo>
                      <a:cubicBezTo>
                        <a:pt x="11" y="65"/>
                        <a:pt x="11" y="65"/>
                        <a:pt x="11" y="65"/>
                      </a:cubicBezTo>
                      <a:cubicBezTo>
                        <a:pt x="11" y="65"/>
                        <a:pt x="11" y="65"/>
                        <a:pt x="11" y="65"/>
                      </a:cubicBezTo>
                      <a:close/>
                      <a:moveTo>
                        <a:pt x="15" y="66"/>
                      </a:moveTo>
                      <a:cubicBezTo>
                        <a:pt x="15" y="66"/>
                        <a:pt x="15" y="66"/>
                        <a:pt x="15" y="66"/>
                      </a:cubicBezTo>
                      <a:cubicBezTo>
                        <a:pt x="15" y="66"/>
                        <a:pt x="15" y="66"/>
                        <a:pt x="16" y="66"/>
                      </a:cubicBezTo>
                      <a:cubicBezTo>
                        <a:pt x="16" y="66"/>
                        <a:pt x="15" y="66"/>
                        <a:pt x="15" y="66"/>
                      </a:cubicBezTo>
                      <a:close/>
                      <a:moveTo>
                        <a:pt x="11" y="65"/>
                      </a:moveTo>
                      <a:cubicBezTo>
                        <a:pt x="11" y="65"/>
                        <a:pt x="11" y="65"/>
                        <a:pt x="11" y="65"/>
                      </a:cubicBezTo>
                      <a:cubicBezTo>
                        <a:pt x="11" y="65"/>
                        <a:pt x="11" y="65"/>
                        <a:pt x="11" y="65"/>
                      </a:cubicBezTo>
                      <a:cubicBezTo>
                        <a:pt x="11" y="65"/>
                        <a:pt x="11" y="65"/>
                        <a:pt x="11" y="65"/>
                      </a:cubicBezTo>
                      <a:close/>
                      <a:moveTo>
                        <a:pt x="19" y="67"/>
                      </a:moveTo>
                      <a:cubicBezTo>
                        <a:pt x="19" y="67"/>
                        <a:pt x="19" y="67"/>
                        <a:pt x="19" y="67"/>
                      </a:cubicBezTo>
                      <a:cubicBezTo>
                        <a:pt x="19" y="67"/>
                        <a:pt x="19" y="67"/>
                        <a:pt x="19" y="67"/>
                      </a:cubicBezTo>
                      <a:cubicBezTo>
                        <a:pt x="19" y="67"/>
                        <a:pt x="19" y="67"/>
                        <a:pt x="19" y="67"/>
                      </a:cubicBezTo>
                      <a:close/>
                      <a:moveTo>
                        <a:pt x="28" y="71"/>
                      </a:moveTo>
                      <a:cubicBezTo>
                        <a:pt x="28" y="71"/>
                        <a:pt x="28" y="71"/>
                        <a:pt x="28" y="71"/>
                      </a:cubicBezTo>
                      <a:cubicBezTo>
                        <a:pt x="28" y="70"/>
                        <a:pt x="28" y="69"/>
                        <a:pt x="28" y="69"/>
                      </a:cubicBezTo>
                      <a:cubicBezTo>
                        <a:pt x="28" y="69"/>
                        <a:pt x="28" y="69"/>
                        <a:pt x="28" y="69"/>
                      </a:cubicBezTo>
                      <a:cubicBezTo>
                        <a:pt x="28" y="69"/>
                        <a:pt x="28" y="70"/>
                        <a:pt x="28" y="71"/>
                      </a:cubicBezTo>
                      <a:cubicBezTo>
                        <a:pt x="28" y="71"/>
                        <a:pt x="28" y="71"/>
                        <a:pt x="28" y="71"/>
                      </a:cubicBezTo>
                      <a:close/>
                      <a:moveTo>
                        <a:pt x="13" y="67"/>
                      </a:moveTo>
                      <a:cubicBezTo>
                        <a:pt x="13" y="67"/>
                        <a:pt x="13" y="67"/>
                        <a:pt x="13" y="67"/>
                      </a:cubicBezTo>
                      <a:cubicBezTo>
                        <a:pt x="13" y="67"/>
                        <a:pt x="13" y="67"/>
                        <a:pt x="13" y="67"/>
                      </a:cubicBezTo>
                      <a:cubicBezTo>
                        <a:pt x="13" y="67"/>
                        <a:pt x="13" y="67"/>
                        <a:pt x="13" y="67"/>
                      </a:cubicBezTo>
                      <a:cubicBezTo>
                        <a:pt x="13" y="67"/>
                        <a:pt x="13" y="67"/>
                        <a:pt x="13" y="67"/>
                      </a:cubicBezTo>
                      <a:cubicBezTo>
                        <a:pt x="13" y="67"/>
                        <a:pt x="12" y="67"/>
                        <a:pt x="12" y="66"/>
                      </a:cubicBezTo>
                      <a:cubicBezTo>
                        <a:pt x="13" y="67"/>
                        <a:pt x="13" y="66"/>
                        <a:pt x="13" y="66"/>
                      </a:cubicBezTo>
                      <a:cubicBezTo>
                        <a:pt x="13" y="66"/>
                        <a:pt x="13" y="67"/>
                        <a:pt x="13" y="67"/>
                      </a:cubicBezTo>
                      <a:cubicBezTo>
                        <a:pt x="14" y="67"/>
                        <a:pt x="13" y="67"/>
                        <a:pt x="13" y="66"/>
                      </a:cubicBezTo>
                      <a:cubicBezTo>
                        <a:pt x="14" y="67"/>
                        <a:pt x="14" y="67"/>
                        <a:pt x="13" y="67"/>
                      </a:cubicBezTo>
                      <a:close/>
                      <a:moveTo>
                        <a:pt x="13" y="68"/>
                      </a:moveTo>
                      <a:cubicBezTo>
                        <a:pt x="12" y="68"/>
                        <a:pt x="12" y="68"/>
                        <a:pt x="12" y="68"/>
                      </a:cubicBezTo>
                      <a:cubicBezTo>
                        <a:pt x="13" y="68"/>
                        <a:pt x="12" y="68"/>
                        <a:pt x="12" y="69"/>
                      </a:cubicBezTo>
                      <a:cubicBezTo>
                        <a:pt x="12" y="68"/>
                        <a:pt x="12" y="68"/>
                        <a:pt x="12" y="68"/>
                      </a:cubicBezTo>
                      <a:cubicBezTo>
                        <a:pt x="12" y="68"/>
                        <a:pt x="12" y="68"/>
                        <a:pt x="12" y="68"/>
                      </a:cubicBezTo>
                      <a:cubicBezTo>
                        <a:pt x="12" y="68"/>
                        <a:pt x="12" y="68"/>
                        <a:pt x="12" y="67"/>
                      </a:cubicBezTo>
                      <a:cubicBezTo>
                        <a:pt x="12" y="68"/>
                        <a:pt x="12" y="68"/>
                        <a:pt x="13" y="67"/>
                      </a:cubicBezTo>
                      <a:cubicBezTo>
                        <a:pt x="13" y="68"/>
                        <a:pt x="13" y="68"/>
                        <a:pt x="13" y="68"/>
                      </a:cubicBezTo>
                      <a:close/>
                      <a:moveTo>
                        <a:pt x="18" y="68"/>
                      </a:moveTo>
                      <a:cubicBezTo>
                        <a:pt x="18" y="68"/>
                        <a:pt x="18" y="69"/>
                        <a:pt x="18" y="69"/>
                      </a:cubicBezTo>
                      <a:cubicBezTo>
                        <a:pt x="18" y="69"/>
                        <a:pt x="18" y="69"/>
                        <a:pt x="18" y="69"/>
                      </a:cubicBezTo>
                      <a:cubicBezTo>
                        <a:pt x="17" y="69"/>
                        <a:pt x="18" y="69"/>
                        <a:pt x="18" y="68"/>
                      </a:cubicBezTo>
                      <a:close/>
                      <a:moveTo>
                        <a:pt x="13" y="68"/>
                      </a:moveTo>
                      <a:cubicBezTo>
                        <a:pt x="13" y="68"/>
                        <a:pt x="13" y="68"/>
                        <a:pt x="13" y="68"/>
                      </a:cubicBezTo>
                      <a:cubicBezTo>
                        <a:pt x="13" y="68"/>
                        <a:pt x="13" y="68"/>
                        <a:pt x="13" y="68"/>
                      </a:cubicBezTo>
                      <a:cubicBezTo>
                        <a:pt x="13" y="68"/>
                        <a:pt x="13" y="68"/>
                        <a:pt x="13" y="68"/>
                      </a:cubicBezTo>
                      <a:close/>
                      <a:moveTo>
                        <a:pt x="12" y="68"/>
                      </a:moveTo>
                      <a:cubicBezTo>
                        <a:pt x="11" y="68"/>
                        <a:pt x="11" y="68"/>
                        <a:pt x="11" y="68"/>
                      </a:cubicBezTo>
                      <a:cubicBezTo>
                        <a:pt x="12" y="68"/>
                        <a:pt x="12" y="68"/>
                        <a:pt x="12" y="68"/>
                      </a:cubicBezTo>
                      <a:close/>
                      <a:moveTo>
                        <a:pt x="11" y="68"/>
                      </a:moveTo>
                      <a:cubicBezTo>
                        <a:pt x="11" y="68"/>
                        <a:pt x="11" y="68"/>
                        <a:pt x="11" y="68"/>
                      </a:cubicBezTo>
                      <a:cubicBezTo>
                        <a:pt x="11" y="68"/>
                        <a:pt x="11" y="68"/>
                        <a:pt x="11" y="68"/>
                      </a:cubicBezTo>
                      <a:close/>
                      <a:moveTo>
                        <a:pt x="17" y="70"/>
                      </a:moveTo>
                      <a:cubicBezTo>
                        <a:pt x="17" y="70"/>
                        <a:pt x="17" y="70"/>
                        <a:pt x="17" y="70"/>
                      </a:cubicBezTo>
                      <a:cubicBezTo>
                        <a:pt x="17" y="70"/>
                        <a:pt x="17" y="69"/>
                        <a:pt x="17" y="70"/>
                      </a:cubicBezTo>
                      <a:cubicBezTo>
                        <a:pt x="17" y="70"/>
                        <a:pt x="17" y="70"/>
                        <a:pt x="17" y="70"/>
                      </a:cubicBezTo>
                      <a:close/>
                      <a:moveTo>
                        <a:pt x="10" y="69"/>
                      </a:moveTo>
                      <a:cubicBezTo>
                        <a:pt x="10" y="69"/>
                        <a:pt x="10" y="69"/>
                        <a:pt x="10" y="69"/>
                      </a:cubicBezTo>
                      <a:cubicBezTo>
                        <a:pt x="11" y="69"/>
                        <a:pt x="10" y="69"/>
                        <a:pt x="10" y="69"/>
                      </a:cubicBezTo>
                      <a:close/>
                      <a:moveTo>
                        <a:pt x="13" y="69"/>
                      </a:moveTo>
                      <a:cubicBezTo>
                        <a:pt x="13" y="69"/>
                        <a:pt x="13" y="69"/>
                        <a:pt x="13" y="69"/>
                      </a:cubicBezTo>
                      <a:cubicBezTo>
                        <a:pt x="13" y="69"/>
                        <a:pt x="13" y="69"/>
                        <a:pt x="13" y="69"/>
                      </a:cubicBezTo>
                      <a:cubicBezTo>
                        <a:pt x="13" y="69"/>
                        <a:pt x="13" y="69"/>
                        <a:pt x="13" y="69"/>
                      </a:cubicBezTo>
                      <a:close/>
                      <a:moveTo>
                        <a:pt x="10" y="69"/>
                      </a:moveTo>
                      <a:cubicBezTo>
                        <a:pt x="10" y="69"/>
                        <a:pt x="10" y="70"/>
                        <a:pt x="10" y="70"/>
                      </a:cubicBezTo>
                      <a:cubicBezTo>
                        <a:pt x="10" y="70"/>
                        <a:pt x="10" y="69"/>
                        <a:pt x="10" y="69"/>
                      </a:cubicBezTo>
                      <a:cubicBezTo>
                        <a:pt x="10" y="69"/>
                        <a:pt x="10" y="69"/>
                        <a:pt x="10" y="69"/>
                      </a:cubicBezTo>
                      <a:cubicBezTo>
                        <a:pt x="10" y="69"/>
                        <a:pt x="10" y="69"/>
                        <a:pt x="10" y="69"/>
                      </a:cubicBezTo>
                      <a:cubicBezTo>
                        <a:pt x="10" y="69"/>
                        <a:pt x="10" y="69"/>
                        <a:pt x="10" y="69"/>
                      </a:cubicBezTo>
                      <a:close/>
                      <a:moveTo>
                        <a:pt x="11" y="69"/>
                      </a:moveTo>
                      <a:cubicBezTo>
                        <a:pt x="11" y="69"/>
                        <a:pt x="11" y="69"/>
                        <a:pt x="11" y="69"/>
                      </a:cubicBezTo>
                      <a:cubicBezTo>
                        <a:pt x="11" y="69"/>
                        <a:pt x="11" y="69"/>
                        <a:pt x="11" y="69"/>
                      </a:cubicBezTo>
                      <a:close/>
                      <a:moveTo>
                        <a:pt x="18" y="71"/>
                      </a:moveTo>
                      <a:cubicBezTo>
                        <a:pt x="18" y="71"/>
                        <a:pt x="18" y="71"/>
                        <a:pt x="18" y="72"/>
                      </a:cubicBezTo>
                      <a:cubicBezTo>
                        <a:pt x="17" y="71"/>
                        <a:pt x="18" y="71"/>
                        <a:pt x="18" y="70"/>
                      </a:cubicBezTo>
                      <a:cubicBezTo>
                        <a:pt x="18" y="70"/>
                        <a:pt x="18" y="71"/>
                        <a:pt x="18" y="71"/>
                      </a:cubicBezTo>
                      <a:close/>
                      <a:moveTo>
                        <a:pt x="15" y="71"/>
                      </a:move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6" y="70"/>
                        <a:pt x="16" y="70"/>
                        <a:pt x="16" y="71"/>
                      </a:cubicBezTo>
                      <a:cubicBezTo>
                        <a:pt x="16" y="71"/>
                        <a:pt x="15" y="71"/>
                        <a:pt x="15" y="71"/>
                      </a:cubicBezTo>
                      <a:close/>
                      <a:moveTo>
                        <a:pt x="14" y="71"/>
                      </a:moveTo>
                      <a:cubicBezTo>
                        <a:pt x="14" y="71"/>
                        <a:pt x="14" y="70"/>
                        <a:pt x="14" y="70"/>
                      </a:cubicBez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5" y="70"/>
                        <a:pt x="15" y="71"/>
                        <a:pt x="14" y="71"/>
                      </a:cubicBezTo>
                      <a:close/>
                      <a:moveTo>
                        <a:pt x="14" y="70"/>
                      </a:moveTo>
                      <a:cubicBezTo>
                        <a:pt x="14" y="70"/>
                        <a:pt x="14" y="71"/>
                        <a:pt x="14" y="71"/>
                      </a:cubicBezTo>
                      <a:cubicBezTo>
                        <a:pt x="14" y="71"/>
                        <a:pt x="14" y="70"/>
                        <a:pt x="14" y="70"/>
                      </a:cubicBezTo>
                      <a:close/>
                      <a:moveTo>
                        <a:pt x="14" y="71"/>
                      </a:moveTo>
                      <a:cubicBezTo>
                        <a:pt x="14" y="71"/>
                        <a:pt x="14" y="71"/>
                        <a:pt x="14" y="71"/>
                      </a:cubicBezTo>
                      <a:cubicBezTo>
                        <a:pt x="13" y="71"/>
                        <a:pt x="14" y="71"/>
                        <a:pt x="14" y="71"/>
                      </a:cubicBezTo>
                      <a:cubicBezTo>
                        <a:pt x="14" y="71"/>
                        <a:pt x="14" y="71"/>
                        <a:pt x="14" y="71"/>
                      </a:cubicBezTo>
                      <a:close/>
                      <a:moveTo>
                        <a:pt x="16" y="72"/>
                      </a:moveTo>
                      <a:cubicBezTo>
                        <a:pt x="16" y="72"/>
                        <a:pt x="16" y="72"/>
                        <a:pt x="16" y="72"/>
                      </a:cubicBezTo>
                      <a:cubicBezTo>
                        <a:pt x="16" y="72"/>
                        <a:pt x="16" y="72"/>
                        <a:pt x="16" y="72"/>
                      </a:cubicBezTo>
                      <a:cubicBezTo>
                        <a:pt x="16" y="72"/>
                        <a:pt x="16" y="72"/>
                        <a:pt x="16" y="72"/>
                      </a:cubicBezTo>
                      <a:cubicBezTo>
                        <a:pt x="16" y="72"/>
                        <a:pt x="15" y="73"/>
                        <a:pt x="16" y="73"/>
                      </a:cubicBezTo>
                      <a:cubicBezTo>
                        <a:pt x="16" y="73"/>
                        <a:pt x="16" y="74"/>
                        <a:pt x="16" y="74"/>
                      </a:cubicBezTo>
                      <a:cubicBezTo>
                        <a:pt x="15" y="73"/>
                        <a:pt x="15" y="72"/>
                        <a:pt x="16" y="71"/>
                      </a:cubicBezTo>
                      <a:cubicBezTo>
                        <a:pt x="16" y="71"/>
                        <a:pt x="16" y="71"/>
                        <a:pt x="16" y="72"/>
                      </a:cubicBezTo>
                      <a:close/>
                      <a:moveTo>
                        <a:pt x="10" y="70"/>
                      </a:moveTo>
                      <a:cubicBezTo>
                        <a:pt x="10" y="71"/>
                        <a:pt x="10" y="71"/>
                        <a:pt x="10" y="71"/>
                      </a:cubicBezTo>
                      <a:cubicBezTo>
                        <a:pt x="10" y="71"/>
                        <a:pt x="10" y="71"/>
                        <a:pt x="9" y="71"/>
                      </a:cubicBezTo>
                      <a:cubicBezTo>
                        <a:pt x="10" y="71"/>
                        <a:pt x="9" y="71"/>
                        <a:pt x="9" y="70"/>
                      </a:cubicBezTo>
                      <a:cubicBezTo>
                        <a:pt x="10" y="70"/>
                        <a:pt x="10" y="70"/>
                        <a:pt x="10" y="70"/>
                      </a:cubicBezTo>
                      <a:close/>
                      <a:moveTo>
                        <a:pt x="15" y="72"/>
                      </a:moveTo>
                      <a:cubicBezTo>
                        <a:pt x="15" y="71"/>
                        <a:pt x="14" y="71"/>
                        <a:pt x="15" y="71"/>
                      </a:cubicBezTo>
                      <a:cubicBezTo>
                        <a:pt x="15" y="71"/>
                        <a:pt x="15" y="72"/>
                        <a:pt x="15" y="72"/>
                      </a:cubicBezTo>
                      <a:close/>
                      <a:moveTo>
                        <a:pt x="11" y="71"/>
                      </a:moveTo>
                      <a:cubicBezTo>
                        <a:pt x="11" y="71"/>
                        <a:pt x="11" y="71"/>
                        <a:pt x="11" y="71"/>
                      </a:cubicBezTo>
                      <a:cubicBezTo>
                        <a:pt x="11" y="71"/>
                        <a:pt x="11" y="71"/>
                        <a:pt x="11" y="71"/>
                      </a:cubicBezTo>
                      <a:cubicBezTo>
                        <a:pt x="11" y="71"/>
                        <a:pt x="11" y="71"/>
                        <a:pt x="11" y="71"/>
                      </a:cubicBezTo>
                      <a:cubicBezTo>
                        <a:pt x="11" y="71"/>
                        <a:pt x="11" y="71"/>
                        <a:pt x="11" y="71"/>
                      </a:cubicBezTo>
                      <a:close/>
                      <a:moveTo>
                        <a:pt x="10" y="71"/>
                      </a:moveTo>
                      <a:cubicBezTo>
                        <a:pt x="10" y="71"/>
                        <a:pt x="10" y="71"/>
                        <a:pt x="10" y="71"/>
                      </a:cubicBezTo>
                      <a:cubicBezTo>
                        <a:pt x="10" y="71"/>
                        <a:pt x="10" y="71"/>
                        <a:pt x="10" y="71"/>
                      </a:cubicBezTo>
                      <a:close/>
                      <a:moveTo>
                        <a:pt x="21" y="72"/>
                      </a:moveTo>
                      <a:cubicBezTo>
                        <a:pt x="21" y="73"/>
                        <a:pt x="21" y="73"/>
                        <a:pt x="21" y="73"/>
                      </a:cubicBezTo>
                      <a:cubicBezTo>
                        <a:pt x="20" y="73"/>
                        <a:pt x="21" y="73"/>
                        <a:pt x="20" y="73"/>
                      </a:cubicBezTo>
                      <a:cubicBezTo>
                        <a:pt x="21" y="73"/>
                        <a:pt x="21" y="73"/>
                        <a:pt x="21" y="72"/>
                      </a:cubicBezTo>
                      <a:close/>
                      <a:moveTo>
                        <a:pt x="18" y="72"/>
                      </a:moveTo>
                      <a:cubicBezTo>
                        <a:pt x="18" y="72"/>
                        <a:pt x="18" y="72"/>
                        <a:pt x="18" y="72"/>
                      </a:cubicBezTo>
                      <a:cubicBezTo>
                        <a:pt x="17" y="72"/>
                        <a:pt x="17" y="72"/>
                        <a:pt x="18" y="72"/>
                      </a:cubicBezTo>
                      <a:cubicBezTo>
                        <a:pt x="18" y="72"/>
                        <a:pt x="18" y="72"/>
                        <a:pt x="18" y="72"/>
                      </a:cubicBezTo>
                      <a:close/>
                      <a:moveTo>
                        <a:pt x="9" y="71"/>
                      </a:moveTo>
                      <a:cubicBezTo>
                        <a:pt x="10" y="71"/>
                        <a:pt x="10" y="71"/>
                        <a:pt x="10" y="71"/>
                      </a:cubicBezTo>
                      <a:cubicBezTo>
                        <a:pt x="10" y="71"/>
                        <a:pt x="10" y="71"/>
                        <a:pt x="9" y="71"/>
                      </a:cubicBezTo>
                      <a:close/>
                      <a:moveTo>
                        <a:pt x="14" y="72"/>
                      </a:moveTo>
                      <a:cubicBezTo>
                        <a:pt x="14" y="72"/>
                        <a:pt x="14" y="72"/>
                        <a:pt x="14" y="72"/>
                      </a:cubicBezTo>
                      <a:cubicBezTo>
                        <a:pt x="14" y="72"/>
                        <a:pt x="14" y="72"/>
                        <a:pt x="14" y="72"/>
                      </a:cubicBezTo>
                      <a:cubicBezTo>
                        <a:pt x="14" y="72"/>
                        <a:pt x="14" y="72"/>
                        <a:pt x="14" y="72"/>
                      </a:cubicBezTo>
                      <a:close/>
                      <a:moveTo>
                        <a:pt x="12" y="72"/>
                      </a:moveTo>
                      <a:cubicBezTo>
                        <a:pt x="11" y="72"/>
                        <a:pt x="11" y="72"/>
                        <a:pt x="12" y="72"/>
                      </a:cubicBezTo>
                      <a:cubicBezTo>
                        <a:pt x="12" y="72"/>
                        <a:pt x="12" y="72"/>
                        <a:pt x="12" y="72"/>
                      </a:cubicBezTo>
                      <a:close/>
                      <a:moveTo>
                        <a:pt x="17" y="73"/>
                      </a:moveTo>
                      <a:cubicBezTo>
                        <a:pt x="18" y="73"/>
                        <a:pt x="18" y="73"/>
                        <a:pt x="18" y="73"/>
                      </a:cubicBezTo>
                      <a:cubicBezTo>
                        <a:pt x="18" y="73"/>
                        <a:pt x="18" y="73"/>
                        <a:pt x="17" y="73"/>
                      </a:cubicBezTo>
                      <a:cubicBezTo>
                        <a:pt x="17" y="73"/>
                        <a:pt x="17" y="73"/>
                        <a:pt x="17" y="73"/>
                      </a:cubicBezTo>
                      <a:close/>
                      <a:moveTo>
                        <a:pt x="20" y="73"/>
                      </a:moveTo>
                      <a:cubicBezTo>
                        <a:pt x="21" y="74"/>
                        <a:pt x="21" y="74"/>
                        <a:pt x="21" y="74"/>
                      </a:cubicBezTo>
                      <a:cubicBezTo>
                        <a:pt x="21" y="74"/>
                        <a:pt x="20" y="74"/>
                        <a:pt x="20" y="73"/>
                      </a:cubicBezTo>
                      <a:close/>
                      <a:moveTo>
                        <a:pt x="13" y="74"/>
                      </a:moveTo>
                      <a:cubicBezTo>
                        <a:pt x="13" y="74"/>
                        <a:pt x="12" y="74"/>
                        <a:pt x="12" y="73"/>
                      </a:cubicBezTo>
                      <a:cubicBezTo>
                        <a:pt x="13" y="74"/>
                        <a:pt x="13" y="74"/>
                        <a:pt x="13" y="74"/>
                      </a:cubicBezTo>
                      <a:close/>
                      <a:moveTo>
                        <a:pt x="21" y="75"/>
                      </a:moveTo>
                      <a:cubicBezTo>
                        <a:pt x="21" y="75"/>
                        <a:pt x="21" y="75"/>
                        <a:pt x="21" y="75"/>
                      </a:cubicBezTo>
                      <a:cubicBezTo>
                        <a:pt x="21" y="75"/>
                        <a:pt x="21" y="75"/>
                        <a:pt x="21" y="75"/>
                      </a:cubicBezTo>
                      <a:close/>
                      <a:moveTo>
                        <a:pt x="20" y="75"/>
                      </a:moveTo>
                      <a:cubicBezTo>
                        <a:pt x="20" y="75"/>
                        <a:pt x="20" y="75"/>
                        <a:pt x="20" y="75"/>
                      </a:cubicBezTo>
                      <a:cubicBezTo>
                        <a:pt x="20" y="76"/>
                        <a:pt x="20" y="75"/>
                        <a:pt x="20" y="75"/>
                      </a:cubicBezTo>
                      <a:close/>
                      <a:moveTo>
                        <a:pt x="19" y="76"/>
                      </a:moveTo>
                      <a:cubicBezTo>
                        <a:pt x="18" y="76"/>
                        <a:pt x="19" y="76"/>
                        <a:pt x="19" y="76"/>
                      </a:cubicBezTo>
                      <a:cubicBezTo>
                        <a:pt x="19" y="76"/>
                        <a:pt x="19" y="76"/>
                        <a:pt x="19" y="76"/>
                      </a:cubicBezTo>
                      <a:close/>
                      <a:moveTo>
                        <a:pt x="13" y="75"/>
                      </a:moveTo>
                      <a:cubicBezTo>
                        <a:pt x="14" y="75"/>
                        <a:pt x="13" y="75"/>
                        <a:pt x="13" y="75"/>
                      </a:cubicBezTo>
                      <a:cubicBezTo>
                        <a:pt x="13" y="75"/>
                        <a:pt x="13" y="75"/>
                        <a:pt x="13" y="75"/>
                      </a:cubicBezTo>
                      <a:close/>
                      <a:moveTo>
                        <a:pt x="22" y="78"/>
                      </a:moveTo>
                      <a:cubicBezTo>
                        <a:pt x="22" y="78"/>
                        <a:pt x="22" y="77"/>
                        <a:pt x="22" y="77"/>
                      </a:cubicBezTo>
                      <a:cubicBezTo>
                        <a:pt x="22" y="77"/>
                        <a:pt x="22" y="78"/>
                        <a:pt x="22" y="78"/>
                      </a:cubicBezTo>
                      <a:cubicBezTo>
                        <a:pt x="22" y="78"/>
                        <a:pt x="23" y="77"/>
                        <a:pt x="22" y="77"/>
                      </a:cubicBezTo>
                      <a:cubicBezTo>
                        <a:pt x="22" y="77"/>
                        <a:pt x="22" y="77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3" y="77"/>
                        <a:pt x="23" y="78"/>
                        <a:pt x="23" y="78"/>
                      </a:cubicBezTo>
                      <a:cubicBezTo>
                        <a:pt x="23" y="77"/>
                        <a:pt x="22" y="78"/>
                        <a:pt x="23" y="78"/>
                      </a:cubicBezTo>
                      <a:cubicBezTo>
                        <a:pt x="22" y="78"/>
                        <a:pt x="22" y="78"/>
                        <a:pt x="22" y="78"/>
                      </a:cubicBezTo>
                      <a:cubicBezTo>
                        <a:pt x="22" y="78"/>
                        <a:pt x="23" y="79"/>
                        <a:pt x="22" y="79"/>
                      </a:cubicBezTo>
                      <a:cubicBezTo>
                        <a:pt x="22" y="79"/>
                        <a:pt x="22" y="79"/>
                        <a:pt x="22" y="78"/>
                      </a:cubicBezTo>
                      <a:cubicBezTo>
                        <a:pt x="22" y="78"/>
                        <a:pt x="22" y="78"/>
                        <a:pt x="22" y="78"/>
                      </a:cubicBezTo>
                      <a:cubicBezTo>
                        <a:pt x="22" y="78"/>
                        <a:pt x="22" y="78"/>
                        <a:pt x="22" y="78"/>
                      </a:cubicBezTo>
                      <a:cubicBezTo>
                        <a:pt x="22" y="78"/>
                        <a:pt x="22" y="78"/>
                        <a:pt x="22" y="78"/>
                      </a:cubicBezTo>
                      <a:close/>
                      <a:moveTo>
                        <a:pt x="19" y="76"/>
                      </a:moveTo>
                      <a:cubicBezTo>
                        <a:pt x="19" y="76"/>
                        <a:pt x="19" y="77"/>
                        <a:pt x="19" y="77"/>
                      </a:cubicBezTo>
                      <a:lnTo>
                        <a:pt x="19" y="76"/>
                      </a:lnTo>
                      <a:close/>
                      <a:moveTo>
                        <a:pt x="20" y="77"/>
                      </a:moveTo>
                      <a:cubicBezTo>
                        <a:pt x="20" y="77"/>
                        <a:pt x="20" y="77"/>
                        <a:pt x="20" y="77"/>
                      </a:cubicBezTo>
                      <a:cubicBezTo>
                        <a:pt x="20" y="77"/>
                        <a:pt x="20" y="77"/>
                        <a:pt x="20" y="77"/>
                      </a:cubicBezTo>
                      <a:cubicBezTo>
                        <a:pt x="20" y="77"/>
                        <a:pt x="20" y="77"/>
                        <a:pt x="20" y="77"/>
                      </a:cubicBezTo>
                      <a:cubicBezTo>
                        <a:pt x="21" y="77"/>
                        <a:pt x="20" y="77"/>
                        <a:pt x="20" y="77"/>
                      </a:cubicBezTo>
                      <a:close/>
                      <a:moveTo>
                        <a:pt x="22" y="77"/>
                      </a:moveTo>
                      <a:cubicBezTo>
                        <a:pt x="22" y="77"/>
                        <a:pt x="22" y="77"/>
                        <a:pt x="22" y="77"/>
                      </a:cubicBezTo>
                      <a:cubicBezTo>
                        <a:pt x="21" y="77"/>
                        <a:pt x="21" y="77"/>
                        <a:pt x="22" y="77"/>
                      </a:cubicBezTo>
                      <a:close/>
                      <a:moveTo>
                        <a:pt x="22" y="77"/>
                      </a:moveTo>
                      <a:cubicBezTo>
                        <a:pt x="22" y="77"/>
                        <a:pt x="22" y="77"/>
                        <a:pt x="22" y="77"/>
                      </a:cubicBezTo>
                      <a:cubicBezTo>
                        <a:pt x="22" y="77"/>
                        <a:pt x="22" y="77"/>
                        <a:pt x="22" y="77"/>
                      </a:cubicBezTo>
                      <a:close/>
                      <a:moveTo>
                        <a:pt x="25" y="78"/>
                      </a:moveTo>
                      <a:cubicBezTo>
                        <a:pt x="25" y="78"/>
                        <a:pt x="25" y="77"/>
                        <a:pt x="25" y="77"/>
                      </a:cubicBezTo>
                      <a:cubicBezTo>
                        <a:pt x="25" y="77"/>
                        <a:pt x="25" y="78"/>
                        <a:pt x="25" y="78"/>
                      </a:cubicBezTo>
                      <a:cubicBezTo>
                        <a:pt x="25" y="78"/>
                        <a:pt x="25" y="78"/>
                        <a:pt x="25" y="78"/>
                      </a:cubicBezTo>
                      <a:close/>
                      <a:moveTo>
                        <a:pt x="25" y="78"/>
                      </a:moveTo>
                      <a:cubicBezTo>
                        <a:pt x="25" y="78"/>
                        <a:pt x="26" y="78"/>
                        <a:pt x="26" y="78"/>
                      </a:cubicBezTo>
                      <a:cubicBezTo>
                        <a:pt x="26" y="78"/>
                        <a:pt x="26" y="78"/>
                        <a:pt x="26" y="78"/>
                      </a:cubicBezTo>
                      <a:cubicBezTo>
                        <a:pt x="25" y="78"/>
                        <a:pt x="25" y="78"/>
                        <a:pt x="26" y="78"/>
                      </a:cubicBezTo>
                      <a:cubicBezTo>
                        <a:pt x="26" y="78"/>
                        <a:pt x="26" y="78"/>
                        <a:pt x="25" y="78"/>
                      </a:cubicBezTo>
                      <a:close/>
                      <a:moveTo>
                        <a:pt x="14" y="77"/>
                      </a:moveTo>
                      <a:cubicBezTo>
                        <a:pt x="14" y="76"/>
                        <a:pt x="14" y="76"/>
                        <a:pt x="14" y="76"/>
                      </a:cubicBezTo>
                      <a:cubicBezTo>
                        <a:pt x="15" y="76"/>
                        <a:pt x="14" y="76"/>
                        <a:pt x="14" y="77"/>
                      </a:cubicBezTo>
                      <a:close/>
                      <a:moveTo>
                        <a:pt x="22" y="77"/>
                      </a:moveTo>
                      <a:cubicBezTo>
                        <a:pt x="22" y="78"/>
                        <a:pt x="22" y="77"/>
                        <a:pt x="22" y="78"/>
                      </a:cubicBezTo>
                      <a:cubicBezTo>
                        <a:pt x="22" y="78"/>
                        <a:pt x="22" y="77"/>
                        <a:pt x="22" y="77"/>
                      </a:cubicBezTo>
                      <a:close/>
                      <a:moveTo>
                        <a:pt x="20" y="77"/>
                      </a:moveTo>
                      <a:cubicBezTo>
                        <a:pt x="20" y="77"/>
                        <a:pt x="20" y="77"/>
                        <a:pt x="20" y="78"/>
                      </a:cubicBezTo>
                      <a:cubicBezTo>
                        <a:pt x="20" y="77"/>
                        <a:pt x="20" y="77"/>
                        <a:pt x="20" y="77"/>
                      </a:cubicBezTo>
                      <a:close/>
                      <a:moveTo>
                        <a:pt x="8" y="76"/>
                      </a:moveTo>
                      <a:cubicBezTo>
                        <a:pt x="8" y="76"/>
                        <a:pt x="8" y="76"/>
                        <a:pt x="8" y="76"/>
                      </a:cubicBezTo>
                      <a:cubicBezTo>
                        <a:pt x="8" y="76"/>
                        <a:pt x="8" y="76"/>
                        <a:pt x="8" y="76"/>
                      </a:cubicBezTo>
                      <a:close/>
                      <a:moveTo>
                        <a:pt x="15" y="77"/>
                      </a:moveTo>
                      <a:cubicBezTo>
                        <a:pt x="15" y="77"/>
                        <a:pt x="15" y="77"/>
                        <a:pt x="15" y="77"/>
                      </a:cubicBezTo>
                      <a:cubicBezTo>
                        <a:pt x="15" y="77"/>
                        <a:pt x="15" y="77"/>
                        <a:pt x="15" y="77"/>
                      </a:cubicBezTo>
                      <a:cubicBezTo>
                        <a:pt x="15" y="77"/>
                        <a:pt x="15" y="77"/>
                        <a:pt x="15" y="77"/>
                      </a:cubicBezTo>
                      <a:close/>
                      <a:moveTo>
                        <a:pt x="8" y="76"/>
                      </a:moveTo>
                      <a:cubicBezTo>
                        <a:pt x="8" y="76"/>
                        <a:pt x="8" y="76"/>
                        <a:pt x="8" y="76"/>
                      </a:cubicBezTo>
                      <a:cubicBezTo>
                        <a:pt x="8" y="76"/>
                        <a:pt x="8" y="76"/>
                        <a:pt x="8" y="76"/>
                      </a:cubicBezTo>
                      <a:close/>
                      <a:moveTo>
                        <a:pt x="18" y="78"/>
                      </a:moveTo>
                      <a:cubicBezTo>
                        <a:pt x="19" y="78"/>
                        <a:pt x="18" y="78"/>
                        <a:pt x="18" y="78"/>
                      </a:cubicBezTo>
                      <a:cubicBezTo>
                        <a:pt x="18" y="78"/>
                        <a:pt x="18" y="78"/>
                        <a:pt x="19" y="78"/>
                      </a:cubicBezTo>
                      <a:cubicBezTo>
                        <a:pt x="19" y="78"/>
                        <a:pt x="19" y="78"/>
                        <a:pt x="19" y="78"/>
                      </a:cubicBezTo>
                      <a:cubicBezTo>
                        <a:pt x="19" y="78"/>
                        <a:pt x="19" y="78"/>
                        <a:pt x="19" y="79"/>
                      </a:cubicBezTo>
                      <a:cubicBezTo>
                        <a:pt x="18" y="78"/>
                        <a:pt x="18" y="78"/>
                        <a:pt x="18" y="78"/>
                      </a:cubicBezTo>
                      <a:close/>
                      <a:moveTo>
                        <a:pt x="24" y="79"/>
                      </a:moveTo>
                      <a:cubicBezTo>
                        <a:pt x="24" y="79"/>
                        <a:pt x="24" y="79"/>
                        <a:pt x="24" y="79"/>
                      </a:cubicBezTo>
                      <a:cubicBezTo>
                        <a:pt x="24" y="79"/>
                        <a:pt x="24" y="79"/>
                        <a:pt x="24" y="79"/>
                      </a:cubicBezTo>
                      <a:cubicBezTo>
                        <a:pt x="24" y="79"/>
                        <a:pt x="24" y="79"/>
                        <a:pt x="24" y="79"/>
                      </a:cubicBezTo>
                      <a:cubicBezTo>
                        <a:pt x="24" y="79"/>
                        <a:pt x="24" y="79"/>
                        <a:pt x="24" y="79"/>
                      </a:cubicBezTo>
                      <a:close/>
                      <a:moveTo>
                        <a:pt x="17" y="78"/>
                      </a:moveTo>
                      <a:cubicBezTo>
                        <a:pt x="17" y="78"/>
                        <a:pt x="17" y="78"/>
                        <a:pt x="18" y="78"/>
                      </a:cubicBezTo>
                      <a:cubicBezTo>
                        <a:pt x="18" y="78"/>
                        <a:pt x="17" y="78"/>
                        <a:pt x="17" y="78"/>
                      </a:cubicBezTo>
                      <a:cubicBezTo>
                        <a:pt x="17" y="78"/>
                        <a:pt x="17" y="78"/>
                        <a:pt x="17" y="78"/>
                      </a:cubicBezTo>
                      <a:cubicBezTo>
                        <a:pt x="17" y="78"/>
                        <a:pt x="17" y="78"/>
                        <a:pt x="17" y="78"/>
                      </a:cubicBezTo>
                      <a:close/>
                      <a:moveTo>
                        <a:pt x="23" y="80"/>
                      </a:moveTo>
                      <a:cubicBezTo>
                        <a:pt x="23" y="80"/>
                        <a:pt x="24" y="80"/>
                        <a:pt x="24" y="80"/>
                      </a:cubicBezTo>
                      <a:cubicBezTo>
                        <a:pt x="24" y="80"/>
                        <a:pt x="23" y="80"/>
                        <a:pt x="23" y="80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3" y="80"/>
                        <a:pt x="23" y="80"/>
                        <a:pt x="23" y="79"/>
                      </a:cubicBezTo>
                      <a:cubicBezTo>
                        <a:pt x="23" y="79"/>
                        <a:pt x="23" y="79"/>
                        <a:pt x="23" y="79"/>
                      </a:cubicBezTo>
                      <a:cubicBezTo>
                        <a:pt x="24" y="79"/>
                        <a:pt x="24" y="79"/>
                        <a:pt x="24" y="80"/>
                      </a:cubicBezTo>
                      <a:cubicBezTo>
                        <a:pt x="23" y="79"/>
                        <a:pt x="24" y="80"/>
                        <a:pt x="23" y="80"/>
                      </a:cubicBezTo>
                      <a:close/>
                      <a:moveTo>
                        <a:pt x="25" y="80"/>
                      </a:moveTo>
                      <a:cubicBezTo>
                        <a:pt x="25" y="80"/>
                        <a:pt x="25" y="80"/>
                        <a:pt x="25" y="80"/>
                      </a:cubicBezTo>
                      <a:cubicBezTo>
                        <a:pt x="25" y="80"/>
                        <a:pt x="25" y="80"/>
                        <a:pt x="25" y="79"/>
                      </a:cubicBezTo>
                      <a:cubicBezTo>
                        <a:pt x="26" y="80"/>
                        <a:pt x="25" y="80"/>
                        <a:pt x="25" y="80"/>
                      </a:cubicBezTo>
                      <a:close/>
                      <a:moveTo>
                        <a:pt x="22" y="79"/>
                      </a:moveTo>
                      <a:cubicBezTo>
                        <a:pt x="22" y="79"/>
                        <a:pt x="22" y="79"/>
                        <a:pt x="22" y="79"/>
                      </a:cubicBezTo>
                      <a:cubicBezTo>
                        <a:pt x="22" y="79"/>
                        <a:pt x="22" y="79"/>
                        <a:pt x="23" y="79"/>
                      </a:cubicBezTo>
                      <a:cubicBezTo>
                        <a:pt x="23" y="79"/>
                        <a:pt x="22" y="79"/>
                        <a:pt x="22" y="79"/>
                      </a:cubicBezTo>
                      <a:cubicBezTo>
                        <a:pt x="22" y="79"/>
                        <a:pt x="22" y="79"/>
                        <a:pt x="22" y="79"/>
                      </a:cubicBezTo>
                      <a:close/>
                      <a:moveTo>
                        <a:pt x="15" y="78"/>
                      </a:moveTo>
                      <a:cubicBezTo>
                        <a:pt x="15" y="78"/>
                        <a:pt x="15" y="78"/>
                        <a:pt x="15" y="78"/>
                      </a:cubicBezTo>
                      <a:cubicBezTo>
                        <a:pt x="15" y="78"/>
                        <a:pt x="15" y="78"/>
                        <a:pt x="15" y="78"/>
                      </a:cubicBezTo>
                      <a:cubicBezTo>
                        <a:pt x="15" y="78"/>
                        <a:pt x="15" y="78"/>
                        <a:pt x="15" y="78"/>
                      </a:cubicBezTo>
                      <a:cubicBezTo>
                        <a:pt x="15" y="78"/>
                        <a:pt x="15" y="78"/>
                        <a:pt x="15" y="78"/>
                      </a:cubicBezTo>
                      <a:close/>
                      <a:moveTo>
                        <a:pt x="21" y="79"/>
                      </a:moveTo>
                      <a:cubicBezTo>
                        <a:pt x="21" y="79"/>
                        <a:pt x="21" y="79"/>
                        <a:pt x="21" y="79"/>
                      </a:cubicBezTo>
                      <a:cubicBezTo>
                        <a:pt x="21" y="79"/>
                        <a:pt x="21" y="79"/>
                        <a:pt x="21" y="79"/>
                      </a:cubicBezTo>
                      <a:close/>
                      <a:moveTo>
                        <a:pt x="22" y="79"/>
                      </a:moveTo>
                      <a:cubicBezTo>
                        <a:pt x="23" y="80"/>
                        <a:pt x="22" y="80"/>
                        <a:pt x="22" y="80"/>
                      </a:cubicBezTo>
                      <a:cubicBezTo>
                        <a:pt x="22" y="80"/>
                        <a:pt x="22" y="80"/>
                        <a:pt x="22" y="79"/>
                      </a:cubicBezTo>
                      <a:close/>
                      <a:moveTo>
                        <a:pt x="18" y="79"/>
                      </a:moveTo>
                      <a:cubicBezTo>
                        <a:pt x="18" y="79"/>
                        <a:pt x="17" y="79"/>
                        <a:pt x="17" y="79"/>
                      </a:cubicBezTo>
                      <a:cubicBezTo>
                        <a:pt x="17" y="79"/>
                        <a:pt x="17" y="80"/>
                        <a:pt x="17" y="80"/>
                      </a:cubicBezTo>
                      <a:cubicBezTo>
                        <a:pt x="17" y="80"/>
                        <a:pt x="17" y="80"/>
                        <a:pt x="17" y="80"/>
                      </a:cubicBezTo>
                      <a:cubicBezTo>
                        <a:pt x="17" y="80"/>
                        <a:pt x="17" y="80"/>
                        <a:pt x="17" y="80"/>
                      </a:cubicBezTo>
                      <a:cubicBezTo>
                        <a:pt x="17" y="80"/>
                        <a:pt x="17" y="80"/>
                        <a:pt x="17" y="79"/>
                      </a:cubicBezTo>
                      <a:cubicBezTo>
                        <a:pt x="17" y="80"/>
                        <a:pt x="17" y="80"/>
                        <a:pt x="17" y="80"/>
                      </a:cubicBezTo>
                      <a:cubicBezTo>
                        <a:pt x="17" y="80"/>
                        <a:pt x="17" y="80"/>
                        <a:pt x="17" y="80"/>
                      </a:cubicBezTo>
                      <a:cubicBezTo>
                        <a:pt x="17" y="80"/>
                        <a:pt x="17" y="80"/>
                        <a:pt x="17" y="80"/>
                      </a:cubicBezTo>
                      <a:cubicBezTo>
                        <a:pt x="17" y="79"/>
                        <a:pt x="17" y="80"/>
                        <a:pt x="17" y="79"/>
                      </a:cubicBezTo>
                      <a:cubicBezTo>
                        <a:pt x="17" y="79"/>
                        <a:pt x="17" y="79"/>
                        <a:pt x="17" y="79"/>
                      </a:cubicBezTo>
                      <a:cubicBezTo>
                        <a:pt x="17" y="79"/>
                        <a:pt x="17" y="79"/>
                        <a:pt x="17" y="79"/>
                      </a:cubicBezTo>
                      <a:cubicBezTo>
                        <a:pt x="17" y="79"/>
                        <a:pt x="17" y="79"/>
                        <a:pt x="17" y="79"/>
                      </a:cubicBezTo>
                      <a:cubicBezTo>
                        <a:pt x="17" y="79"/>
                        <a:pt x="17" y="79"/>
                        <a:pt x="17" y="79"/>
                      </a:cubicBezTo>
                      <a:cubicBezTo>
                        <a:pt x="17" y="79"/>
                        <a:pt x="17" y="79"/>
                        <a:pt x="17" y="79"/>
                      </a:cubicBezTo>
                      <a:cubicBezTo>
                        <a:pt x="17" y="79"/>
                        <a:pt x="17" y="79"/>
                        <a:pt x="18" y="79"/>
                      </a:cubicBezTo>
                      <a:close/>
                      <a:moveTo>
                        <a:pt x="22" y="81"/>
                      </a:moveTo>
                      <a:cubicBezTo>
                        <a:pt x="21" y="81"/>
                        <a:pt x="22" y="80"/>
                        <a:pt x="22" y="80"/>
                      </a:cubicBezTo>
                      <a:cubicBezTo>
                        <a:pt x="23" y="80"/>
                        <a:pt x="22" y="81"/>
                        <a:pt x="22" y="81"/>
                      </a:cubicBezTo>
                      <a:close/>
                      <a:moveTo>
                        <a:pt x="19" y="80"/>
                      </a:moveTo>
                      <a:cubicBezTo>
                        <a:pt x="18" y="79"/>
                        <a:pt x="18" y="79"/>
                        <a:pt x="18" y="79"/>
                      </a:cubicBezTo>
                      <a:cubicBezTo>
                        <a:pt x="19" y="79"/>
                        <a:pt x="19" y="79"/>
                        <a:pt x="19" y="80"/>
                      </a:cubicBezTo>
                      <a:close/>
                      <a:moveTo>
                        <a:pt x="25" y="81"/>
                      </a:moveTo>
                      <a:cubicBezTo>
                        <a:pt x="25" y="81"/>
                        <a:pt x="25" y="81"/>
                        <a:pt x="25" y="81"/>
                      </a:cubicBezTo>
                      <a:cubicBezTo>
                        <a:pt x="25" y="81"/>
                        <a:pt x="25" y="81"/>
                        <a:pt x="25" y="81"/>
                      </a:cubicBezTo>
                      <a:close/>
                      <a:moveTo>
                        <a:pt x="17" y="80"/>
                      </a:moveTo>
                      <a:cubicBezTo>
                        <a:pt x="17" y="80"/>
                        <a:pt x="17" y="80"/>
                        <a:pt x="17" y="80"/>
                      </a:cubicBezTo>
                      <a:cubicBezTo>
                        <a:pt x="17" y="80"/>
                        <a:pt x="17" y="80"/>
                        <a:pt x="17" y="80"/>
                      </a:cubicBezTo>
                      <a:close/>
                      <a:moveTo>
                        <a:pt x="20" y="80"/>
                      </a:moveTo>
                      <a:cubicBezTo>
                        <a:pt x="19" y="80"/>
                        <a:pt x="19" y="80"/>
                        <a:pt x="19" y="80"/>
                      </a:cubicBezTo>
                      <a:cubicBezTo>
                        <a:pt x="19" y="80"/>
                        <a:pt x="19" y="80"/>
                        <a:pt x="19" y="80"/>
                      </a:cubicBezTo>
                      <a:cubicBezTo>
                        <a:pt x="19" y="80"/>
                        <a:pt x="19" y="80"/>
                        <a:pt x="19" y="80"/>
                      </a:cubicBezTo>
                      <a:cubicBezTo>
                        <a:pt x="19" y="80"/>
                        <a:pt x="19" y="80"/>
                        <a:pt x="20" y="80"/>
                      </a:cubicBezTo>
                      <a:close/>
                      <a:moveTo>
                        <a:pt x="21" y="81"/>
                      </a:moveTo>
                      <a:cubicBezTo>
                        <a:pt x="21" y="81"/>
                        <a:pt x="21" y="81"/>
                        <a:pt x="21" y="81"/>
                      </a:cubicBezTo>
                      <a:cubicBezTo>
                        <a:pt x="21" y="81"/>
                        <a:pt x="21" y="81"/>
                        <a:pt x="21" y="81"/>
                      </a:cubicBezTo>
                      <a:cubicBezTo>
                        <a:pt x="21" y="81"/>
                        <a:pt x="21" y="81"/>
                        <a:pt x="21" y="81"/>
                      </a:cubicBezTo>
                      <a:cubicBezTo>
                        <a:pt x="21" y="81"/>
                        <a:pt x="21" y="81"/>
                        <a:pt x="21" y="81"/>
                      </a:cubicBezTo>
                      <a:close/>
                      <a:moveTo>
                        <a:pt x="25" y="82"/>
                      </a:moveTo>
                      <a:cubicBezTo>
                        <a:pt x="25" y="81"/>
                        <a:pt x="25" y="81"/>
                        <a:pt x="25" y="81"/>
                      </a:cubicBezTo>
                      <a:cubicBezTo>
                        <a:pt x="25" y="81"/>
                        <a:pt x="25" y="82"/>
                        <a:pt x="25" y="82"/>
                      </a:cubicBezTo>
                      <a:cubicBezTo>
                        <a:pt x="25" y="82"/>
                        <a:pt x="25" y="82"/>
                        <a:pt x="25" y="82"/>
                      </a:cubicBezTo>
                      <a:close/>
                      <a:moveTo>
                        <a:pt x="25" y="82"/>
                      </a:moveTo>
                      <a:cubicBezTo>
                        <a:pt x="25" y="82"/>
                        <a:pt x="25" y="82"/>
                        <a:pt x="24" y="82"/>
                      </a:cubicBezTo>
                      <a:cubicBezTo>
                        <a:pt x="24" y="82"/>
                        <a:pt x="25" y="82"/>
                        <a:pt x="25" y="82"/>
                      </a:cubicBezTo>
                      <a:close/>
                      <a:moveTo>
                        <a:pt x="26" y="82"/>
                      </a:moveTo>
                      <a:cubicBezTo>
                        <a:pt x="26" y="82"/>
                        <a:pt x="26" y="82"/>
                        <a:pt x="26" y="82"/>
                      </a:cubicBezTo>
                      <a:cubicBezTo>
                        <a:pt x="25" y="82"/>
                        <a:pt x="26" y="82"/>
                        <a:pt x="25" y="82"/>
                      </a:cubicBezTo>
                      <a:cubicBezTo>
                        <a:pt x="26" y="82"/>
                        <a:pt x="26" y="82"/>
                        <a:pt x="26" y="82"/>
                      </a:cubicBezTo>
                      <a:close/>
                      <a:moveTo>
                        <a:pt x="14" y="80"/>
                      </a:moveTo>
                      <a:cubicBezTo>
                        <a:pt x="14" y="80"/>
                        <a:pt x="14" y="80"/>
                        <a:pt x="14" y="80"/>
                      </a:cubicBezTo>
                      <a:cubicBezTo>
                        <a:pt x="14" y="80"/>
                        <a:pt x="14" y="80"/>
                        <a:pt x="14" y="80"/>
                      </a:cubicBezTo>
                      <a:close/>
                      <a:moveTo>
                        <a:pt x="15" y="81"/>
                      </a:moveTo>
                      <a:cubicBezTo>
                        <a:pt x="15" y="81"/>
                        <a:pt x="15" y="81"/>
                        <a:pt x="15" y="81"/>
                      </a:cubicBezTo>
                      <a:cubicBezTo>
                        <a:pt x="15" y="80"/>
                        <a:pt x="15" y="80"/>
                        <a:pt x="15" y="80"/>
                      </a:cubicBezTo>
                      <a:cubicBezTo>
                        <a:pt x="15" y="80"/>
                        <a:pt x="15" y="80"/>
                        <a:pt x="15" y="81"/>
                      </a:cubicBezTo>
                      <a:cubicBezTo>
                        <a:pt x="15" y="81"/>
                        <a:pt x="15" y="80"/>
                        <a:pt x="15" y="80"/>
                      </a:cubicBezTo>
                      <a:cubicBezTo>
                        <a:pt x="16" y="80"/>
                        <a:pt x="15" y="81"/>
                        <a:pt x="15" y="81"/>
                      </a:cubicBezTo>
                      <a:close/>
                      <a:moveTo>
                        <a:pt x="15" y="81"/>
                      </a:moveTo>
                      <a:cubicBezTo>
                        <a:pt x="15" y="81"/>
                        <a:pt x="15" y="80"/>
                        <a:pt x="15" y="81"/>
                      </a:cubicBezTo>
                      <a:cubicBezTo>
                        <a:pt x="15" y="81"/>
                        <a:pt x="15" y="81"/>
                        <a:pt x="15" y="81"/>
                      </a:cubicBezTo>
                      <a:cubicBezTo>
                        <a:pt x="15" y="81"/>
                        <a:pt x="15" y="81"/>
                        <a:pt x="15" y="81"/>
                      </a:cubicBezTo>
                      <a:close/>
                      <a:moveTo>
                        <a:pt x="16" y="81"/>
                      </a:moveTo>
                      <a:cubicBezTo>
                        <a:pt x="16" y="81"/>
                        <a:pt x="16" y="81"/>
                        <a:pt x="16" y="81"/>
                      </a:cubicBezTo>
                      <a:cubicBezTo>
                        <a:pt x="16" y="81"/>
                        <a:pt x="16" y="81"/>
                        <a:pt x="16" y="81"/>
                      </a:cubicBezTo>
                      <a:cubicBezTo>
                        <a:pt x="16" y="81"/>
                        <a:pt x="16" y="81"/>
                        <a:pt x="16" y="81"/>
                      </a:cubicBezTo>
                      <a:cubicBezTo>
                        <a:pt x="16" y="81"/>
                        <a:pt x="16" y="81"/>
                        <a:pt x="16" y="81"/>
                      </a:cubicBezTo>
                      <a:close/>
                      <a:moveTo>
                        <a:pt x="11" y="80"/>
                      </a:moveTo>
                      <a:cubicBezTo>
                        <a:pt x="10" y="80"/>
                        <a:pt x="10" y="80"/>
                        <a:pt x="10" y="80"/>
                      </a:cubicBezTo>
                      <a:cubicBezTo>
                        <a:pt x="10" y="80"/>
                        <a:pt x="11" y="80"/>
                        <a:pt x="11" y="80"/>
                      </a:cubicBezTo>
                      <a:close/>
                      <a:moveTo>
                        <a:pt x="22" y="82"/>
                      </a:moveTo>
                      <a:cubicBezTo>
                        <a:pt x="22" y="82"/>
                        <a:pt x="23" y="82"/>
                        <a:pt x="23" y="82"/>
                      </a:cubicBezTo>
                      <a:cubicBezTo>
                        <a:pt x="23" y="82"/>
                        <a:pt x="23" y="82"/>
                        <a:pt x="23" y="82"/>
                      </a:cubicBezTo>
                      <a:cubicBezTo>
                        <a:pt x="22" y="82"/>
                        <a:pt x="23" y="82"/>
                        <a:pt x="22" y="82"/>
                      </a:cubicBezTo>
                      <a:cubicBezTo>
                        <a:pt x="22" y="82"/>
                        <a:pt x="22" y="82"/>
                        <a:pt x="22" y="82"/>
                      </a:cubicBezTo>
                      <a:close/>
                      <a:moveTo>
                        <a:pt x="26" y="83"/>
                      </a:moveTo>
                      <a:cubicBezTo>
                        <a:pt x="25" y="83"/>
                        <a:pt x="26" y="83"/>
                        <a:pt x="25" y="83"/>
                      </a:cubicBezTo>
                      <a:cubicBezTo>
                        <a:pt x="25" y="83"/>
                        <a:pt x="25" y="83"/>
                        <a:pt x="25" y="83"/>
                      </a:cubicBezTo>
                      <a:lnTo>
                        <a:pt x="26" y="83"/>
                      </a:lnTo>
                      <a:close/>
                      <a:moveTo>
                        <a:pt x="25" y="83"/>
                      </a:moveTo>
                      <a:cubicBezTo>
                        <a:pt x="25" y="83"/>
                        <a:pt x="25" y="83"/>
                        <a:pt x="25" y="83"/>
                      </a:cubicBezTo>
                      <a:cubicBezTo>
                        <a:pt x="25" y="83"/>
                        <a:pt x="25" y="83"/>
                        <a:pt x="25" y="83"/>
                      </a:cubicBezTo>
                      <a:close/>
                      <a:moveTo>
                        <a:pt x="22" y="82"/>
                      </a:moveTo>
                      <a:cubicBezTo>
                        <a:pt x="23" y="82"/>
                        <a:pt x="22" y="83"/>
                        <a:pt x="22" y="83"/>
                      </a:cubicBezTo>
                      <a:cubicBezTo>
                        <a:pt x="22" y="83"/>
                        <a:pt x="22" y="82"/>
                        <a:pt x="22" y="82"/>
                      </a:cubicBezTo>
                      <a:close/>
                      <a:moveTo>
                        <a:pt x="24" y="83"/>
                      </a:moveTo>
                      <a:cubicBezTo>
                        <a:pt x="24" y="83"/>
                        <a:pt x="24" y="83"/>
                        <a:pt x="24" y="83"/>
                      </a:cubicBezTo>
                      <a:cubicBezTo>
                        <a:pt x="24" y="83"/>
                        <a:pt x="24" y="83"/>
                        <a:pt x="24" y="83"/>
                      </a:cubicBezTo>
                      <a:cubicBezTo>
                        <a:pt x="23" y="83"/>
                        <a:pt x="23" y="83"/>
                        <a:pt x="24" y="82"/>
                      </a:cubicBezTo>
                      <a:cubicBezTo>
                        <a:pt x="24" y="83"/>
                        <a:pt x="24" y="83"/>
                        <a:pt x="24" y="83"/>
                      </a:cubicBezTo>
                      <a:close/>
                      <a:moveTo>
                        <a:pt x="15" y="82"/>
                      </a:moveTo>
                      <a:cubicBezTo>
                        <a:pt x="15" y="82"/>
                        <a:pt x="15" y="82"/>
                        <a:pt x="15" y="82"/>
                      </a:cubicBezTo>
                      <a:cubicBezTo>
                        <a:pt x="15" y="82"/>
                        <a:pt x="15" y="82"/>
                        <a:pt x="15" y="82"/>
                      </a:cubicBezTo>
                      <a:cubicBezTo>
                        <a:pt x="15" y="82"/>
                        <a:pt x="15" y="82"/>
                        <a:pt x="15" y="82"/>
                      </a:cubicBezTo>
                      <a:cubicBezTo>
                        <a:pt x="15" y="82"/>
                        <a:pt x="15" y="82"/>
                        <a:pt x="15" y="82"/>
                      </a:cubicBezTo>
                      <a:close/>
                      <a:moveTo>
                        <a:pt x="15" y="83"/>
                      </a:moveTo>
                      <a:cubicBezTo>
                        <a:pt x="15" y="83"/>
                        <a:pt x="15" y="82"/>
                        <a:pt x="15" y="83"/>
                      </a:cubicBezTo>
                      <a:cubicBezTo>
                        <a:pt x="15" y="83"/>
                        <a:pt x="15" y="83"/>
                        <a:pt x="15" y="83"/>
                      </a:cubicBezTo>
                      <a:cubicBezTo>
                        <a:pt x="15" y="82"/>
                        <a:pt x="15" y="83"/>
                        <a:pt x="15" y="82"/>
                      </a:cubicBezTo>
                      <a:cubicBezTo>
                        <a:pt x="15" y="82"/>
                        <a:pt x="15" y="82"/>
                        <a:pt x="15" y="82"/>
                      </a:cubicBezTo>
                      <a:lnTo>
                        <a:pt x="15" y="83"/>
                      </a:lnTo>
                      <a:close/>
                      <a:moveTo>
                        <a:pt x="19" y="84"/>
                      </a:moveTo>
                      <a:cubicBezTo>
                        <a:pt x="19" y="84"/>
                        <a:pt x="19" y="84"/>
                        <a:pt x="19" y="84"/>
                      </a:cubicBezTo>
                      <a:cubicBezTo>
                        <a:pt x="20" y="84"/>
                        <a:pt x="19" y="84"/>
                        <a:pt x="19" y="84"/>
                      </a:cubicBezTo>
                      <a:close/>
                      <a:moveTo>
                        <a:pt x="9" y="82"/>
                      </a:moveTo>
                      <a:cubicBezTo>
                        <a:pt x="9" y="82"/>
                        <a:pt x="9" y="82"/>
                        <a:pt x="9" y="82"/>
                      </a:cubicBezTo>
                      <a:cubicBezTo>
                        <a:pt x="9" y="82"/>
                        <a:pt x="9" y="82"/>
                        <a:pt x="9" y="82"/>
                      </a:cubicBezTo>
                      <a:close/>
                      <a:moveTo>
                        <a:pt x="15" y="83"/>
                      </a:moveTo>
                      <a:cubicBezTo>
                        <a:pt x="15" y="83"/>
                        <a:pt x="15" y="83"/>
                        <a:pt x="15" y="83"/>
                      </a:cubicBezTo>
                      <a:cubicBezTo>
                        <a:pt x="15" y="83"/>
                        <a:pt x="15" y="84"/>
                        <a:pt x="15" y="84"/>
                      </a:cubicBezTo>
                      <a:lnTo>
                        <a:pt x="15" y="83"/>
                      </a:lnTo>
                      <a:close/>
                      <a:moveTo>
                        <a:pt x="15" y="84"/>
                      </a:moveTo>
                      <a:cubicBezTo>
                        <a:pt x="14" y="84"/>
                        <a:pt x="14" y="84"/>
                        <a:pt x="15" y="84"/>
                      </a:cubicBezTo>
                      <a:cubicBezTo>
                        <a:pt x="15" y="84"/>
                        <a:pt x="15" y="84"/>
                        <a:pt x="15" y="84"/>
                      </a:cubicBezTo>
                      <a:cubicBezTo>
                        <a:pt x="15" y="84"/>
                        <a:pt x="15" y="84"/>
                        <a:pt x="15" y="84"/>
                      </a:cubicBezTo>
                      <a:close/>
                      <a:moveTo>
                        <a:pt x="9" y="84"/>
                      </a:moveTo>
                      <a:cubicBezTo>
                        <a:pt x="9" y="84"/>
                        <a:pt x="9" y="84"/>
                        <a:pt x="9" y="84"/>
                      </a:cubicBezTo>
                      <a:cubicBezTo>
                        <a:pt x="8" y="84"/>
                        <a:pt x="9" y="83"/>
                        <a:pt x="9" y="83"/>
                      </a:cubicBezTo>
                      <a:cubicBezTo>
                        <a:pt x="9" y="83"/>
                        <a:pt x="9" y="84"/>
                        <a:pt x="9" y="84"/>
                      </a:cubicBezTo>
                      <a:close/>
                      <a:moveTo>
                        <a:pt x="16" y="84"/>
                      </a:moveTo>
                      <a:cubicBezTo>
                        <a:pt x="16" y="84"/>
                        <a:pt x="16" y="85"/>
                        <a:pt x="16" y="85"/>
                      </a:cubicBezTo>
                      <a:cubicBezTo>
                        <a:pt x="15" y="85"/>
                        <a:pt x="16" y="85"/>
                        <a:pt x="16" y="84"/>
                      </a:cubicBezTo>
                      <a:close/>
                      <a:moveTo>
                        <a:pt x="14" y="84"/>
                      </a:moveTo>
                      <a:cubicBezTo>
                        <a:pt x="14" y="84"/>
                        <a:pt x="14" y="84"/>
                        <a:pt x="14" y="85"/>
                      </a:cubicBezTo>
                      <a:cubicBezTo>
                        <a:pt x="14" y="84"/>
                        <a:pt x="14" y="84"/>
                        <a:pt x="14" y="84"/>
                      </a:cubicBezTo>
                      <a:close/>
                      <a:moveTo>
                        <a:pt x="14" y="84"/>
                      </a:moveTo>
                      <a:cubicBezTo>
                        <a:pt x="15" y="85"/>
                        <a:pt x="14" y="85"/>
                        <a:pt x="14" y="84"/>
                      </a:cubicBezTo>
                      <a:close/>
                      <a:moveTo>
                        <a:pt x="7" y="84"/>
                      </a:moveTo>
                      <a:cubicBezTo>
                        <a:pt x="7" y="84"/>
                        <a:pt x="7" y="83"/>
                        <a:pt x="7" y="83"/>
                      </a:cubicBezTo>
                      <a:cubicBezTo>
                        <a:pt x="7" y="83"/>
                        <a:pt x="7" y="84"/>
                        <a:pt x="7" y="84"/>
                      </a:cubicBezTo>
                      <a:close/>
                      <a:moveTo>
                        <a:pt x="18" y="86"/>
                      </a:moveTo>
                      <a:cubicBezTo>
                        <a:pt x="18" y="86"/>
                        <a:pt x="18" y="86"/>
                        <a:pt x="18" y="86"/>
                      </a:cubicBezTo>
                      <a:cubicBezTo>
                        <a:pt x="18" y="86"/>
                        <a:pt x="18" y="86"/>
                        <a:pt x="18" y="86"/>
                      </a:cubicBezTo>
                      <a:close/>
                      <a:moveTo>
                        <a:pt x="20" y="88"/>
                      </a:moveTo>
                      <a:cubicBezTo>
                        <a:pt x="19" y="88"/>
                        <a:pt x="20" y="87"/>
                        <a:pt x="20" y="87"/>
                      </a:cubicBezTo>
                      <a:cubicBezTo>
                        <a:pt x="20" y="87"/>
                        <a:pt x="20" y="88"/>
                        <a:pt x="20" y="88"/>
                      </a:cubicBezTo>
                      <a:close/>
                      <a:moveTo>
                        <a:pt x="11" y="86"/>
                      </a:moveTo>
                      <a:cubicBezTo>
                        <a:pt x="11" y="86"/>
                        <a:pt x="11" y="86"/>
                        <a:pt x="11" y="86"/>
                      </a:cubicBezTo>
                      <a:cubicBezTo>
                        <a:pt x="12" y="86"/>
                        <a:pt x="12" y="86"/>
                        <a:pt x="11" y="86"/>
                      </a:cubicBezTo>
                      <a:close/>
                      <a:moveTo>
                        <a:pt x="14" y="87"/>
                      </a:moveTo>
                      <a:cubicBezTo>
                        <a:pt x="14" y="87"/>
                        <a:pt x="14" y="87"/>
                        <a:pt x="14" y="87"/>
                      </a:cubicBezTo>
                      <a:cubicBezTo>
                        <a:pt x="14" y="87"/>
                        <a:pt x="14" y="87"/>
                        <a:pt x="14" y="87"/>
                      </a:cubicBezTo>
                      <a:close/>
                      <a:moveTo>
                        <a:pt x="21" y="89"/>
                      </a:moveTo>
                      <a:cubicBezTo>
                        <a:pt x="21" y="89"/>
                        <a:pt x="21" y="89"/>
                        <a:pt x="21" y="88"/>
                      </a:cubicBezTo>
                      <a:cubicBezTo>
                        <a:pt x="21" y="88"/>
                        <a:pt x="21" y="88"/>
                        <a:pt x="21" y="88"/>
                      </a:cubicBezTo>
                      <a:cubicBezTo>
                        <a:pt x="21" y="88"/>
                        <a:pt x="21" y="89"/>
                        <a:pt x="21" y="89"/>
                      </a:cubicBezTo>
                      <a:close/>
                      <a:moveTo>
                        <a:pt x="20" y="88"/>
                      </a:moveTo>
                      <a:cubicBezTo>
                        <a:pt x="20" y="89"/>
                        <a:pt x="20" y="89"/>
                        <a:pt x="20" y="89"/>
                      </a:cubicBezTo>
                      <a:cubicBezTo>
                        <a:pt x="19" y="89"/>
                        <a:pt x="20" y="89"/>
                        <a:pt x="20" y="88"/>
                      </a:cubicBezTo>
                      <a:close/>
                      <a:moveTo>
                        <a:pt x="22" y="89"/>
                      </a:moveTo>
                      <a:cubicBezTo>
                        <a:pt x="22" y="89"/>
                        <a:pt x="23" y="89"/>
                        <a:pt x="23" y="89"/>
                      </a:cubicBezTo>
                      <a:cubicBezTo>
                        <a:pt x="23" y="89"/>
                        <a:pt x="23" y="89"/>
                        <a:pt x="23" y="89"/>
                      </a:cubicBezTo>
                      <a:cubicBezTo>
                        <a:pt x="22" y="89"/>
                        <a:pt x="22" y="89"/>
                        <a:pt x="22" y="89"/>
                      </a:cubicBezTo>
                      <a:close/>
                      <a:moveTo>
                        <a:pt x="11" y="88"/>
                      </a:moveTo>
                      <a:cubicBezTo>
                        <a:pt x="11" y="87"/>
                        <a:pt x="11" y="87"/>
                        <a:pt x="11" y="87"/>
                      </a:cubicBezTo>
                      <a:cubicBezTo>
                        <a:pt x="12" y="87"/>
                        <a:pt x="11" y="88"/>
                        <a:pt x="11" y="88"/>
                      </a:cubicBezTo>
                      <a:close/>
                      <a:moveTo>
                        <a:pt x="24" y="91"/>
                      </a:moveTo>
                      <a:cubicBezTo>
                        <a:pt x="24" y="91"/>
                        <a:pt x="24" y="90"/>
                        <a:pt x="24" y="90"/>
                      </a:cubicBezTo>
                      <a:cubicBezTo>
                        <a:pt x="25" y="90"/>
                        <a:pt x="25" y="91"/>
                        <a:pt x="24" y="91"/>
                      </a:cubicBezTo>
                      <a:close/>
                      <a:moveTo>
                        <a:pt x="20" y="89"/>
                      </a:moveTo>
                      <a:cubicBezTo>
                        <a:pt x="20" y="90"/>
                        <a:pt x="20" y="90"/>
                        <a:pt x="20" y="90"/>
                      </a:cubicBezTo>
                      <a:cubicBezTo>
                        <a:pt x="20" y="90"/>
                        <a:pt x="20" y="89"/>
                        <a:pt x="20" y="89"/>
                      </a:cubicBezTo>
                      <a:close/>
                      <a:moveTo>
                        <a:pt x="12" y="91"/>
                      </a:moveTo>
                      <a:cubicBezTo>
                        <a:pt x="12" y="91"/>
                        <a:pt x="12" y="91"/>
                        <a:pt x="12" y="91"/>
                      </a:cubicBezTo>
                      <a:cubicBezTo>
                        <a:pt x="12" y="91"/>
                        <a:pt x="12" y="91"/>
                        <a:pt x="12" y="91"/>
                      </a:cubicBezTo>
                      <a:close/>
                      <a:moveTo>
                        <a:pt x="19" y="97"/>
                      </a:moveTo>
                      <a:cubicBezTo>
                        <a:pt x="19" y="97"/>
                        <a:pt x="19" y="97"/>
                        <a:pt x="19" y="97"/>
                      </a:cubicBezTo>
                      <a:cubicBezTo>
                        <a:pt x="19" y="97"/>
                        <a:pt x="19" y="97"/>
                        <a:pt x="19" y="97"/>
                      </a:cubicBezTo>
                      <a:close/>
                      <a:moveTo>
                        <a:pt x="12" y="96"/>
                      </a:moveTo>
                      <a:cubicBezTo>
                        <a:pt x="13" y="96"/>
                        <a:pt x="12" y="96"/>
                        <a:pt x="12" y="96"/>
                      </a:cubicBezTo>
                      <a:cubicBezTo>
                        <a:pt x="12" y="96"/>
                        <a:pt x="12" y="96"/>
                        <a:pt x="12" y="96"/>
                      </a:cubicBezTo>
                      <a:close/>
                      <a:moveTo>
                        <a:pt x="20" y="98"/>
                      </a:moveTo>
                      <a:cubicBezTo>
                        <a:pt x="19" y="98"/>
                        <a:pt x="19" y="99"/>
                        <a:pt x="19" y="99"/>
                      </a:cubicBezTo>
                      <a:cubicBezTo>
                        <a:pt x="19" y="98"/>
                        <a:pt x="19" y="98"/>
                        <a:pt x="19" y="98"/>
                      </a:cubicBezTo>
                      <a:cubicBezTo>
                        <a:pt x="19" y="98"/>
                        <a:pt x="19" y="98"/>
                        <a:pt x="19" y="98"/>
                      </a:cubicBezTo>
                      <a:cubicBezTo>
                        <a:pt x="19" y="98"/>
                        <a:pt x="20" y="98"/>
                        <a:pt x="20" y="98"/>
                      </a:cubicBezTo>
                      <a:close/>
                      <a:moveTo>
                        <a:pt x="18" y="101"/>
                      </a:moveTo>
                      <a:cubicBezTo>
                        <a:pt x="18" y="102"/>
                        <a:pt x="18" y="102"/>
                        <a:pt x="18" y="102"/>
                      </a:cubicBezTo>
                      <a:cubicBezTo>
                        <a:pt x="18" y="102"/>
                        <a:pt x="18" y="102"/>
                        <a:pt x="18" y="101"/>
                      </a:cubicBezTo>
                      <a:close/>
                      <a:moveTo>
                        <a:pt x="20" y="103"/>
                      </a:moveTo>
                      <a:cubicBezTo>
                        <a:pt x="20" y="104"/>
                        <a:pt x="20" y="104"/>
                        <a:pt x="20" y="104"/>
                      </a:cubicBezTo>
                      <a:cubicBezTo>
                        <a:pt x="20" y="104"/>
                        <a:pt x="20" y="103"/>
                        <a:pt x="20" y="103"/>
                      </a:cubicBezTo>
                      <a:close/>
                      <a:moveTo>
                        <a:pt x="19" y="105"/>
                      </a:moveTo>
                      <a:cubicBezTo>
                        <a:pt x="20" y="105"/>
                        <a:pt x="19" y="105"/>
                        <a:pt x="20" y="105"/>
                      </a:cubicBezTo>
                      <a:cubicBezTo>
                        <a:pt x="20" y="105"/>
                        <a:pt x="19" y="105"/>
                        <a:pt x="19" y="105"/>
                      </a:cubicBezTo>
                      <a:close/>
                      <a:moveTo>
                        <a:pt x="19" y="105"/>
                      </a:moveTo>
                      <a:cubicBezTo>
                        <a:pt x="20" y="105"/>
                        <a:pt x="19" y="105"/>
                        <a:pt x="20" y="105"/>
                      </a:cubicBezTo>
                      <a:cubicBezTo>
                        <a:pt x="20" y="105"/>
                        <a:pt x="20" y="105"/>
                        <a:pt x="19" y="105"/>
                      </a:cubicBezTo>
                      <a:cubicBezTo>
                        <a:pt x="19" y="105"/>
                        <a:pt x="19" y="105"/>
                        <a:pt x="19" y="105"/>
                      </a:cubicBezTo>
                      <a:close/>
                      <a:moveTo>
                        <a:pt x="18" y="105"/>
                      </a:moveTo>
                      <a:cubicBezTo>
                        <a:pt x="18" y="105"/>
                        <a:pt x="18" y="105"/>
                        <a:pt x="18" y="105"/>
                      </a:cubicBezTo>
                      <a:cubicBezTo>
                        <a:pt x="18" y="105"/>
                        <a:pt x="18" y="105"/>
                        <a:pt x="18" y="105"/>
                      </a:cubicBezTo>
                      <a:cubicBezTo>
                        <a:pt x="18" y="105"/>
                        <a:pt x="18" y="105"/>
                        <a:pt x="18" y="105"/>
                      </a:cubicBezTo>
                      <a:close/>
                      <a:moveTo>
                        <a:pt x="14" y="105"/>
                      </a:moveTo>
                      <a:cubicBezTo>
                        <a:pt x="14" y="105"/>
                        <a:pt x="14" y="105"/>
                        <a:pt x="14" y="104"/>
                      </a:cubicBezTo>
                      <a:cubicBezTo>
                        <a:pt x="15" y="105"/>
                        <a:pt x="14" y="105"/>
                        <a:pt x="14" y="105"/>
                      </a:cubicBezTo>
                      <a:close/>
                      <a:moveTo>
                        <a:pt x="18" y="108"/>
                      </a:moveTo>
                      <a:cubicBezTo>
                        <a:pt x="18" y="109"/>
                        <a:pt x="18" y="108"/>
                        <a:pt x="18" y="108"/>
                      </a:cubicBezTo>
                      <a:cubicBezTo>
                        <a:pt x="18" y="108"/>
                        <a:pt x="19" y="107"/>
                        <a:pt x="19" y="107"/>
                      </a:cubicBezTo>
                      <a:cubicBezTo>
                        <a:pt x="19" y="107"/>
                        <a:pt x="19" y="108"/>
                        <a:pt x="18" y="108"/>
                      </a:cubicBezTo>
                      <a:close/>
                      <a:moveTo>
                        <a:pt x="13" y="106"/>
                      </a:moveTo>
                      <a:cubicBezTo>
                        <a:pt x="13" y="106"/>
                        <a:pt x="13" y="106"/>
                        <a:pt x="13" y="106"/>
                      </a:cubicBezTo>
                      <a:cubicBezTo>
                        <a:pt x="14" y="106"/>
                        <a:pt x="13" y="106"/>
                        <a:pt x="13" y="106"/>
                      </a:cubicBezTo>
                      <a:close/>
                      <a:moveTo>
                        <a:pt x="18" y="109"/>
                      </a:moveTo>
                      <a:cubicBezTo>
                        <a:pt x="19" y="109"/>
                        <a:pt x="18" y="109"/>
                        <a:pt x="18" y="110"/>
                      </a:cubicBezTo>
                      <a:cubicBezTo>
                        <a:pt x="18" y="110"/>
                        <a:pt x="18" y="109"/>
                        <a:pt x="18" y="109"/>
                      </a:cubicBezTo>
                      <a:close/>
                      <a:moveTo>
                        <a:pt x="18" y="112"/>
                      </a:moveTo>
                      <a:cubicBezTo>
                        <a:pt x="18" y="112"/>
                        <a:pt x="18" y="112"/>
                        <a:pt x="18" y="111"/>
                      </a:cubicBezTo>
                      <a:cubicBezTo>
                        <a:pt x="18" y="111"/>
                        <a:pt x="18" y="111"/>
                        <a:pt x="18" y="111"/>
                      </a:cubicBezTo>
                      <a:cubicBezTo>
                        <a:pt x="18" y="112"/>
                        <a:pt x="18" y="112"/>
                        <a:pt x="18" y="112"/>
                      </a:cubicBezTo>
                      <a:close/>
                      <a:moveTo>
                        <a:pt x="18" y="112"/>
                      </a:moveTo>
                      <a:cubicBezTo>
                        <a:pt x="18" y="112"/>
                        <a:pt x="18" y="112"/>
                        <a:pt x="18" y="112"/>
                      </a:cubicBezTo>
                      <a:cubicBezTo>
                        <a:pt x="18" y="112"/>
                        <a:pt x="18" y="112"/>
                        <a:pt x="18" y="112"/>
                      </a:cubicBezTo>
                      <a:close/>
                      <a:moveTo>
                        <a:pt x="16" y="112"/>
                      </a:moveTo>
                      <a:cubicBezTo>
                        <a:pt x="16" y="112"/>
                        <a:pt x="16" y="112"/>
                        <a:pt x="16" y="112"/>
                      </a:cubicBezTo>
                      <a:cubicBezTo>
                        <a:pt x="16" y="111"/>
                        <a:pt x="16" y="111"/>
                        <a:pt x="16" y="111"/>
                      </a:cubicBezTo>
                      <a:cubicBezTo>
                        <a:pt x="16" y="111"/>
                        <a:pt x="16" y="111"/>
                        <a:pt x="16" y="111"/>
                      </a:cubicBezTo>
                      <a:cubicBezTo>
                        <a:pt x="16" y="111"/>
                        <a:pt x="16" y="111"/>
                        <a:pt x="16" y="111"/>
                      </a:cubicBezTo>
                      <a:cubicBezTo>
                        <a:pt x="16" y="111"/>
                        <a:pt x="16" y="111"/>
                        <a:pt x="16" y="111"/>
                      </a:cubicBezTo>
                      <a:lnTo>
                        <a:pt x="16" y="112"/>
                      </a:lnTo>
                      <a:close/>
                      <a:moveTo>
                        <a:pt x="8" y="108"/>
                      </a:moveTo>
                      <a:cubicBezTo>
                        <a:pt x="8" y="108"/>
                        <a:pt x="8" y="108"/>
                        <a:pt x="8" y="108"/>
                      </a:cubicBezTo>
                      <a:cubicBezTo>
                        <a:pt x="9" y="108"/>
                        <a:pt x="9" y="108"/>
                        <a:pt x="8" y="108"/>
                      </a:cubicBezTo>
                      <a:close/>
                      <a:moveTo>
                        <a:pt x="15" y="112"/>
                      </a:moveTo>
                      <a:cubicBezTo>
                        <a:pt x="14" y="112"/>
                        <a:pt x="15" y="111"/>
                        <a:pt x="15" y="111"/>
                      </a:cubicBezTo>
                      <a:cubicBezTo>
                        <a:pt x="15" y="111"/>
                        <a:pt x="15" y="112"/>
                        <a:pt x="15" y="112"/>
                      </a:cubicBezTo>
                      <a:close/>
                      <a:moveTo>
                        <a:pt x="17" y="112"/>
                      </a:moveTo>
                      <a:cubicBezTo>
                        <a:pt x="17" y="112"/>
                        <a:pt x="17" y="112"/>
                        <a:pt x="17" y="112"/>
                      </a:cubicBezTo>
                      <a:cubicBezTo>
                        <a:pt x="17" y="112"/>
                        <a:pt x="17" y="112"/>
                        <a:pt x="17" y="112"/>
                      </a:cubicBezTo>
                      <a:close/>
                      <a:moveTo>
                        <a:pt x="16" y="112"/>
                      </a:moveTo>
                      <a:cubicBezTo>
                        <a:pt x="16" y="112"/>
                        <a:pt x="16" y="112"/>
                        <a:pt x="16" y="112"/>
                      </a:cubicBezTo>
                      <a:cubicBezTo>
                        <a:pt x="17" y="112"/>
                        <a:pt x="16" y="113"/>
                        <a:pt x="16" y="113"/>
                      </a:cubicBezTo>
                      <a:cubicBezTo>
                        <a:pt x="15" y="113"/>
                        <a:pt x="17" y="112"/>
                        <a:pt x="16" y="112"/>
                      </a:cubicBezTo>
                      <a:close/>
                      <a:moveTo>
                        <a:pt x="14" y="112"/>
                      </a:moveTo>
                      <a:cubicBezTo>
                        <a:pt x="14" y="112"/>
                        <a:pt x="14" y="112"/>
                        <a:pt x="14" y="112"/>
                      </a:cubicBezTo>
                      <a:cubicBezTo>
                        <a:pt x="14" y="112"/>
                        <a:pt x="14" y="112"/>
                        <a:pt x="14" y="112"/>
                      </a:cubicBezTo>
                      <a:close/>
                      <a:moveTo>
                        <a:pt x="15" y="112"/>
                      </a:moveTo>
                      <a:cubicBezTo>
                        <a:pt x="15" y="112"/>
                        <a:pt x="15" y="113"/>
                        <a:pt x="15" y="113"/>
                      </a:cubicBezTo>
                      <a:cubicBezTo>
                        <a:pt x="14" y="113"/>
                        <a:pt x="15" y="112"/>
                        <a:pt x="15" y="112"/>
                      </a:cubicBezTo>
                      <a:close/>
                      <a:moveTo>
                        <a:pt x="16" y="113"/>
                      </a:moveTo>
                      <a:cubicBezTo>
                        <a:pt x="16" y="113"/>
                        <a:pt x="16" y="113"/>
                        <a:pt x="16" y="113"/>
                      </a:cubicBezTo>
                      <a:cubicBezTo>
                        <a:pt x="16" y="113"/>
                        <a:pt x="16" y="113"/>
                        <a:pt x="16" y="113"/>
                      </a:cubicBezTo>
                      <a:cubicBezTo>
                        <a:pt x="16" y="113"/>
                        <a:pt x="16" y="113"/>
                        <a:pt x="16" y="113"/>
                      </a:cubicBezTo>
                      <a:cubicBezTo>
                        <a:pt x="16" y="113"/>
                        <a:pt x="16" y="113"/>
                        <a:pt x="16" y="113"/>
                      </a:cubicBezTo>
                      <a:close/>
                      <a:moveTo>
                        <a:pt x="17" y="115"/>
                      </a:moveTo>
                      <a:cubicBezTo>
                        <a:pt x="17" y="114"/>
                        <a:pt x="17" y="114"/>
                        <a:pt x="17" y="114"/>
                      </a:cubicBezTo>
                      <a:cubicBezTo>
                        <a:pt x="17" y="114"/>
                        <a:pt x="17" y="114"/>
                        <a:pt x="17" y="115"/>
                      </a:cubicBezTo>
                      <a:close/>
                      <a:moveTo>
                        <a:pt x="7" y="111"/>
                      </a:moveTo>
                      <a:cubicBezTo>
                        <a:pt x="7" y="110"/>
                        <a:pt x="7" y="110"/>
                        <a:pt x="7" y="110"/>
                      </a:cubicBezTo>
                      <a:cubicBezTo>
                        <a:pt x="7" y="110"/>
                        <a:pt x="7" y="110"/>
                        <a:pt x="7" y="111"/>
                      </a:cubicBezTo>
                      <a:close/>
                      <a:moveTo>
                        <a:pt x="7" y="112"/>
                      </a:moveTo>
                      <a:cubicBezTo>
                        <a:pt x="6" y="111"/>
                        <a:pt x="7" y="111"/>
                        <a:pt x="7" y="111"/>
                      </a:cubicBezTo>
                      <a:cubicBezTo>
                        <a:pt x="7" y="111"/>
                        <a:pt x="7" y="111"/>
                        <a:pt x="7" y="112"/>
                      </a:cubicBezTo>
                      <a:close/>
                      <a:moveTo>
                        <a:pt x="15" y="116"/>
                      </a:moveTo>
                      <a:cubicBezTo>
                        <a:pt x="15" y="116"/>
                        <a:pt x="14" y="117"/>
                        <a:pt x="14" y="118"/>
                      </a:cubicBezTo>
                      <a:cubicBezTo>
                        <a:pt x="14" y="119"/>
                        <a:pt x="13" y="120"/>
                        <a:pt x="13" y="120"/>
                      </a:cubicBezTo>
                      <a:cubicBezTo>
                        <a:pt x="13" y="119"/>
                        <a:pt x="14" y="117"/>
                        <a:pt x="15" y="116"/>
                      </a:cubicBezTo>
                      <a:close/>
                      <a:moveTo>
                        <a:pt x="17" y="117"/>
                      </a:moveTo>
                      <a:cubicBezTo>
                        <a:pt x="16" y="118"/>
                        <a:pt x="16" y="118"/>
                        <a:pt x="16" y="118"/>
                      </a:cubicBezTo>
                      <a:cubicBezTo>
                        <a:pt x="16" y="118"/>
                        <a:pt x="16" y="117"/>
                        <a:pt x="17" y="117"/>
                      </a:cubicBezTo>
                      <a:close/>
                      <a:moveTo>
                        <a:pt x="12" y="116"/>
                      </a:moveTo>
                      <a:cubicBezTo>
                        <a:pt x="12" y="116"/>
                        <a:pt x="12" y="116"/>
                        <a:pt x="12" y="116"/>
                      </a:cubicBezTo>
                      <a:cubicBezTo>
                        <a:pt x="12" y="116"/>
                        <a:pt x="13" y="116"/>
                        <a:pt x="12" y="116"/>
                      </a:cubicBezTo>
                      <a:cubicBezTo>
                        <a:pt x="12" y="116"/>
                        <a:pt x="12" y="116"/>
                        <a:pt x="12" y="116"/>
                      </a:cubicBezTo>
                      <a:close/>
                      <a:moveTo>
                        <a:pt x="16" y="118"/>
                      </a:moveTo>
                      <a:cubicBezTo>
                        <a:pt x="16" y="118"/>
                        <a:pt x="16" y="118"/>
                        <a:pt x="16" y="118"/>
                      </a:cubicBezTo>
                      <a:cubicBezTo>
                        <a:pt x="16" y="118"/>
                        <a:pt x="17" y="118"/>
                        <a:pt x="16" y="118"/>
                      </a:cubicBezTo>
                      <a:close/>
                      <a:moveTo>
                        <a:pt x="15" y="118"/>
                      </a:moveTo>
                      <a:cubicBezTo>
                        <a:pt x="15" y="118"/>
                        <a:pt x="15" y="118"/>
                        <a:pt x="16" y="118"/>
                      </a:cubicBezTo>
                      <a:cubicBezTo>
                        <a:pt x="16" y="118"/>
                        <a:pt x="16" y="118"/>
                        <a:pt x="15" y="118"/>
                      </a:cubicBezTo>
                      <a:close/>
                      <a:moveTo>
                        <a:pt x="16" y="118"/>
                      </a:moveTo>
                      <a:cubicBezTo>
                        <a:pt x="16" y="118"/>
                        <a:pt x="16" y="119"/>
                        <a:pt x="16" y="119"/>
                      </a:cubicBezTo>
                      <a:cubicBezTo>
                        <a:pt x="16" y="119"/>
                        <a:pt x="16" y="119"/>
                        <a:pt x="16" y="119"/>
                      </a:cubicBezTo>
                      <a:cubicBezTo>
                        <a:pt x="16" y="119"/>
                        <a:pt x="16" y="118"/>
                        <a:pt x="16" y="118"/>
                      </a:cubicBezTo>
                      <a:close/>
                      <a:moveTo>
                        <a:pt x="12" y="117"/>
                      </a:moveTo>
                      <a:cubicBezTo>
                        <a:pt x="12" y="117"/>
                        <a:pt x="12" y="117"/>
                        <a:pt x="12" y="117"/>
                      </a:cubicBezTo>
                      <a:cubicBezTo>
                        <a:pt x="12" y="117"/>
                        <a:pt x="12" y="117"/>
                        <a:pt x="12" y="117"/>
                      </a:cubicBezTo>
                      <a:close/>
                      <a:moveTo>
                        <a:pt x="4" y="113"/>
                      </a:moveTo>
                      <a:cubicBezTo>
                        <a:pt x="4" y="114"/>
                        <a:pt x="4" y="114"/>
                        <a:pt x="4" y="114"/>
                      </a:cubicBezTo>
                      <a:cubicBezTo>
                        <a:pt x="3" y="114"/>
                        <a:pt x="4" y="114"/>
                        <a:pt x="4" y="113"/>
                      </a:cubicBezTo>
                      <a:close/>
                      <a:moveTo>
                        <a:pt x="11" y="118"/>
                      </a:moveTo>
                      <a:cubicBezTo>
                        <a:pt x="11" y="118"/>
                        <a:pt x="11" y="118"/>
                        <a:pt x="10" y="118"/>
                      </a:cubicBezTo>
                      <a:cubicBezTo>
                        <a:pt x="10" y="118"/>
                        <a:pt x="11" y="118"/>
                        <a:pt x="11" y="118"/>
                      </a:cubicBezTo>
                      <a:cubicBezTo>
                        <a:pt x="11" y="118"/>
                        <a:pt x="11" y="118"/>
                        <a:pt x="11" y="118"/>
                      </a:cubicBezTo>
                      <a:close/>
                      <a:moveTo>
                        <a:pt x="11" y="118"/>
                      </a:moveTo>
                      <a:cubicBezTo>
                        <a:pt x="11" y="118"/>
                        <a:pt x="11" y="118"/>
                        <a:pt x="11" y="118"/>
                      </a:cubicBezTo>
                      <a:cubicBezTo>
                        <a:pt x="11" y="118"/>
                        <a:pt x="11" y="118"/>
                        <a:pt x="11" y="119"/>
                      </a:cubicBezTo>
                      <a:cubicBezTo>
                        <a:pt x="11" y="119"/>
                        <a:pt x="11" y="119"/>
                        <a:pt x="11" y="119"/>
                      </a:cubicBezTo>
                      <a:cubicBezTo>
                        <a:pt x="10" y="119"/>
                        <a:pt x="11" y="118"/>
                        <a:pt x="11" y="118"/>
                      </a:cubicBezTo>
                      <a:close/>
                      <a:moveTo>
                        <a:pt x="11" y="119"/>
                      </a:moveTo>
                      <a:cubicBezTo>
                        <a:pt x="11" y="119"/>
                        <a:pt x="11" y="119"/>
                        <a:pt x="11" y="119"/>
                      </a:cubicBezTo>
                      <a:cubicBezTo>
                        <a:pt x="11" y="119"/>
                        <a:pt x="11" y="119"/>
                        <a:pt x="11" y="119"/>
                      </a:cubicBezTo>
                      <a:cubicBezTo>
                        <a:pt x="11" y="119"/>
                        <a:pt x="11" y="119"/>
                        <a:pt x="11" y="119"/>
                      </a:cubicBezTo>
                      <a:close/>
                      <a:moveTo>
                        <a:pt x="15" y="122"/>
                      </a:moveTo>
                      <a:cubicBezTo>
                        <a:pt x="14" y="122"/>
                        <a:pt x="15" y="121"/>
                        <a:pt x="15" y="121"/>
                      </a:cubicBezTo>
                      <a:cubicBezTo>
                        <a:pt x="15" y="121"/>
                        <a:pt x="15" y="122"/>
                        <a:pt x="15" y="122"/>
                      </a:cubicBezTo>
                      <a:close/>
                      <a:moveTo>
                        <a:pt x="3" y="116"/>
                      </a:moveTo>
                      <a:cubicBezTo>
                        <a:pt x="3" y="115"/>
                        <a:pt x="3" y="115"/>
                        <a:pt x="3" y="115"/>
                      </a:cubicBezTo>
                      <a:cubicBezTo>
                        <a:pt x="3" y="115"/>
                        <a:pt x="3" y="115"/>
                        <a:pt x="3" y="116"/>
                      </a:cubicBezTo>
                      <a:close/>
                      <a:moveTo>
                        <a:pt x="11" y="120"/>
                      </a:moveTo>
                      <a:cubicBezTo>
                        <a:pt x="11" y="120"/>
                        <a:pt x="11" y="120"/>
                        <a:pt x="11" y="120"/>
                      </a:cubicBezTo>
                      <a:cubicBezTo>
                        <a:pt x="11" y="120"/>
                        <a:pt x="11" y="120"/>
                        <a:pt x="11" y="120"/>
                      </a:cubicBezTo>
                      <a:cubicBezTo>
                        <a:pt x="11" y="120"/>
                        <a:pt x="11" y="120"/>
                        <a:pt x="11" y="120"/>
                      </a:cubicBezTo>
                      <a:cubicBezTo>
                        <a:pt x="11" y="120"/>
                        <a:pt x="11" y="120"/>
                        <a:pt x="11" y="120"/>
                      </a:cubicBezTo>
                      <a:cubicBezTo>
                        <a:pt x="11" y="120"/>
                        <a:pt x="11" y="120"/>
                        <a:pt x="11" y="120"/>
                      </a:cubicBezTo>
                      <a:close/>
                      <a:moveTo>
                        <a:pt x="14" y="122"/>
                      </a:moveTo>
                      <a:cubicBezTo>
                        <a:pt x="15" y="122"/>
                        <a:pt x="14" y="122"/>
                        <a:pt x="14" y="123"/>
                      </a:cubicBezTo>
                      <a:cubicBezTo>
                        <a:pt x="14" y="122"/>
                        <a:pt x="14" y="122"/>
                        <a:pt x="14" y="122"/>
                      </a:cubicBezTo>
                      <a:close/>
                      <a:moveTo>
                        <a:pt x="12" y="121"/>
                      </a:moveTo>
                      <a:cubicBezTo>
                        <a:pt x="12" y="121"/>
                        <a:pt x="12" y="121"/>
                        <a:pt x="12" y="121"/>
                      </a:cubicBezTo>
                      <a:cubicBezTo>
                        <a:pt x="12" y="121"/>
                        <a:pt x="12" y="121"/>
                        <a:pt x="12" y="121"/>
                      </a:cubicBezTo>
                      <a:close/>
                      <a:moveTo>
                        <a:pt x="3" y="116"/>
                      </a:moveTo>
                      <a:cubicBezTo>
                        <a:pt x="3" y="116"/>
                        <a:pt x="3" y="116"/>
                        <a:pt x="3" y="116"/>
                      </a:cubicBezTo>
                      <a:cubicBezTo>
                        <a:pt x="3" y="116"/>
                        <a:pt x="3" y="116"/>
                        <a:pt x="3" y="116"/>
                      </a:cubicBezTo>
                      <a:close/>
                      <a:moveTo>
                        <a:pt x="7" y="119"/>
                      </a:moveTo>
                      <a:cubicBezTo>
                        <a:pt x="7" y="119"/>
                        <a:pt x="7" y="119"/>
                        <a:pt x="7" y="118"/>
                      </a:cubicBezTo>
                      <a:cubicBezTo>
                        <a:pt x="8" y="119"/>
                        <a:pt x="7" y="119"/>
                        <a:pt x="7" y="119"/>
                      </a:cubicBezTo>
                      <a:close/>
                      <a:moveTo>
                        <a:pt x="10" y="120"/>
                      </a:moveTo>
                      <a:cubicBezTo>
                        <a:pt x="10" y="120"/>
                        <a:pt x="10" y="121"/>
                        <a:pt x="10" y="121"/>
                      </a:cubicBezTo>
                      <a:cubicBezTo>
                        <a:pt x="10" y="120"/>
                        <a:pt x="10" y="120"/>
                        <a:pt x="10" y="120"/>
                      </a:cubicBezTo>
                      <a:close/>
                      <a:moveTo>
                        <a:pt x="14" y="123"/>
                      </a:moveTo>
                      <a:cubicBezTo>
                        <a:pt x="13" y="123"/>
                        <a:pt x="14" y="123"/>
                        <a:pt x="14" y="123"/>
                      </a:cubicBezTo>
                      <a:cubicBezTo>
                        <a:pt x="14" y="123"/>
                        <a:pt x="14" y="123"/>
                        <a:pt x="14" y="123"/>
                      </a:cubicBezTo>
                      <a:close/>
                      <a:moveTo>
                        <a:pt x="6" y="120"/>
                      </a:moveTo>
                      <a:cubicBezTo>
                        <a:pt x="6" y="119"/>
                        <a:pt x="7" y="119"/>
                        <a:pt x="7" y="119"/>
                      </a:cubicBezTo>
                      <a:cubicBezTo>
                        <a:pt x="7" y="119"/>
                        <a:pt x="6" y="119"/>
                        <a:pt x="6" y="120"/>
                      </a:cubicBezTo>
                      <a:close/>
                      <a:moveTo>
                        <a:pt x="2" y="116"/>
                      </a:moveTo>
                      <a:cubicBezTo>
                        <a:pt x="2" y="116"/>
                        <a:pt x="2" y="116"/>
                        <a:pt x="2" y="116"/>
                      </a:cubicBezTo>
                      <a:cubicBezTo>
                        <a:pt x="2" y="116"/>
                        <a:pt x="2" y="116"/>
                        <a:pt x="2" y="116"/>
                      </a:cubicBezTo>
                      <a:close/>
                      <a:moveTo>
                        <a:pt x="13" y="124"/>
                      </a:moveTo>
                      <a:cubicBezTo>
                        <a:pt x="12" y="124"/>
                        <a:pt x="13" y="124"/>
                        <a:pt x="13" y="124"/>
                      </a:cubicBezTo>
                      <a:cubicBezTo>
                        <a:pt x="13" y="124"/>
                        <a:pt x="12" y="124"/>
                        <a:pt x="12" y="124"/>
                      </a:cubicBezTo>
                      <a:cubicBezTo>
                        <a:pt x="12" y="124"/>
                        <a:pt x="13" y="124"/>
                        <a:pt x="13" y="124"/>
                      </a:cubicBezTo>
                      <a:cubicBezTo>
                        <a:pt x="13" y="123"/>
                        <a:pt x="13" y="124"/>
                        <a:pt x="14" y="123"/>
                      </a:cubicBezTo>
                      <a:cubicBezTo>
                        <a:pt x="13" y="124"/>
                        <a:pt x="13" y="124"/>
                        <a:pt x="13" y="124"/>
                      </a:cubicBezTo>
                      <a:close/>
                      <a:moveTo>
                        <a:pt x="1" y="117"/>
                      </a:moveTo>
                      <a:cubicBezTo>
                        <a:pt x="1" y="117"/>
                        <a:pt x="1" y="117"/>
                        <a:pt x="1" y="116"/>
                      </a:cubicBezTo>
                      <a:cubicBezTo>
                        <a:pt x="1" y="116"/>
                        <a:pt x="1" y="116"/>
                        <a:pt x="1" y="116"/>
                      </a:cubicBezTo>
                      <a:cubicBezTo>
                        <a:pt x="1" y="116"/>
                        <a:pt x="1" y="117"/>
                        <a:pt x="1" y="117"/>
                      </a:cubicBezTo>
                      <a:cubicBezTo>
                        <a:pt x="1" y="117"/>
                        <a:pt x="1" y="117"/>
                        <a:pt x="1" y="117"/>
                      </a:cubicBezTo>
                      <a:close/>
                      <a:moveTo>
                        <a:pt x="9" y="122"/>
                      </a:moveTo>
                      <a:cubicBezTo>
                        <a:pt x="9" y="122"/>
                        <a:pt x="9" y="122"/>
                        <a:pt x="9" y="121"/>
                      </a:cubicBezTo>
                      <a:cubicBezTo>
                        <a:pt x="10" y="122"/>
                        <a:pt x="10" y="122"/>
                        <a:pt x="9" y="122"/>
                      </a:cubicBezTo>
                      <a:close/>
                      <a:moveTo>
                        <a:pt x="9" y="122"/>
                      </a:moveTo>
                      <a:cubicBezTo>
                        <a:pt x="9" y="122"/>
                        <a:pt x="9" y="121"/>
                        <a:pt x="9" y="121"/>
                      </a:cubicBezTo>
                      <a:cubicBezTo>
                        <a:pt x="9" y="121"/>
                        <a:pt x="9" y="122"/>
                        <a:pt x="9" y="122"/>
                      </a:cubicBezTo>
                      <a:close/>
                      <a:moveTo>
                        <a:pt x="1" y="117"/>
                      </a:moveTo>
                      <a:cubicBezTo>
                        <a:pt x="1" y="117"/>
                        <a:pt x="1" y="117"/>
                        <a:pt x="1" y="117"/>
                      </a:cubicBezTo>
                      <a:cubicBezTo>
                        <a:pt x="1" y="117"/>
                        <a:pt x="1" y="117"/>
                        <a:pt x="1" y="117"/>
                      </a:cubicBezTo>
                      <a:close/>
                      <a:moveTo>
                        <a:pt x="1" y="117"/>
                      </a:moveTo>
                      <a:cubicBezTo>
                        <a:pt x="1" y="117"/>
                        <a:pt x="1" y="117"/>
                        <a:pt x="1" y="117"/>
                      </a:cubicBezTo>
                      <a:cubicBezTo>
                        <a:pt x="0" y="117"/>
                        <a:pt x="1" y="117"/>
                        <a:pt x="1" y="117"/>
                      </a:cubicBezTo>
                      <a:cubicBezTo>
                        <a:pt x="1" y="117"/>
                        <a:pt x="1" y="117"/>
                        <a:pt x="1" y="117"/>
                      </a:cubicBezTo>
                      <a:close/>
                      <a:moveTo>
                        <a:pt x="5" y="121"/>
                      </a:moveTo>
                      <a:cubicBezTo>
                        <a:pt x="6" y="121"/>
                        <a:pt x="5" y="121"/>
                        <a:pt x="5" y="121"/>
                      </a:cubicBezTo>
                      <a:cubicBezTo>
                        <a:pt x="6" y="121"/>
                        <a:pt x="6" y="121"/>
                        <a:pt x="6" y="121"/>
                      </a:cubicBezTo>
                      <a:cubicBezTo>
                        <a:pt x="6" y="121"/>
                        <a:pt x="6" y="121"/>
                        <a:pt x="5" y="121"/>
                      </a:cubicBezTo>
                      <a:close/>
                      <a:moveTo>
                        <a:pt x="1" y="118"/>
                      </a:moveTo>
                      <a:cubicBezTo>
                        <a:pt x="1" y="118"/>
                        <a:pt x="0" y="118"/>
                        <a:pt x="0" y="118"/>
                      </a:cubicBezTo>
                      <a:cubicBezTo>
                        <a:pt x="0" y="118"/>
                        <a:pt x="0" y="118"/>
                        <a:pt x="1" y="118"/>
                      </a:cubicBezTo>
                      <a:close/>
                      <a:moveTo>
                        <a:pt x="11" y="125"/>
                      </a:moveTo>
                      <a:cubicBezTo>
                        <a:pt x="11" y="125"/>
                        <a:pt x="11" y="125"/>
                        <a:pt x="11" y="125"/>
                      </a:cubicBezTo>
                      <a:cubicBezTo>
                        <a:pt x="12" y="125"/>
                        <a:pt x="11" y="125"/>
                        <a:pt x="12" y="125"/>
                      </a:cubicBezTo>
                      <a:cubicBezTo>
                        <a:pt x="12" y="125"/>
                        <a:pt x="11" y="126"/>
                        <a:pt x="11" y="125"/>
                      </a:cubicBezTo>
                      <a:close/>
                      <a:moveTo>
                        <a:pt x="9" y="126"/>
                      </a:moveTo>
                      <a:cubicBezTo>
                        <a:pt x="9" y="125"/>
                        <a:pt x="10" y="125"/>
                        <a:pt x="10" y="125"/>
                      </a:cubicBezTo>
                      <a:cubicBezTo>
                        <a:pt x="10" y="125"/>
                        <a:pt x="9" y="126"/>
                        <a:pt x="9" y="126"/>
                      </a:cubicBezTo>
                      <a:close/>
                      <a:moveTo>
                        <a:pt x="27" y="37"/>
                      </a:move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lose/>
                      <a:moveTo>
                        <a:pt x="47" y="18"/>
                      </a:moveTo>
                      <a:cubicBezTo>
                        <a:pt x="47" y="19"/>
                        <a:pt x="47" y="20"/>
                        <a:pt x="46" y="21"/>
                      </a:cubicBezTo>
                      <a:cubicBezTo>
                        <a:pt x="46" y="21"/>
                        <a:pt x="46" y="21"/>
                        <a:pt x="46" y="21"/>
                      </a:cubicBezTo>
                      <a:cubicBezTo>
                        <a:pt x="46" y="21"/>
                        <a:pt x="46" y="21"/>
                        <a:pt x="45" y="21"/>
                      </a:cubicBezTo>
                      <a:cubicBezTo>
                        <a:pt x="46" y="22"/>
                        <a:pt x="45" y="23"/>
                        <a:pt x="45" y="24"/>
                      </a:cubicBezTo>
                      <a:cubicBezTo>
                        <a:pt x="45" y="24"/>
                        <a:pt x="45" y="24"/>
                        <a:pt x="45" y="24"/>
                      </a:cubicBezTo>
                      <a:cubicBezTo>
                        <a:pt x="44" y="24"/>
                        <a:pt x="44" y="26"/>
                        <a:pt x="44" y="26"/>
                      </a:cubicBezTo>
                      <a:cubicBezTo>
                        <a:pt x="44" y="26"/>
                        <a:pt x="44" y="26"/>
                        <a:pt x="44" y="26"/>
                      </a:cubicBezTo>
                      <a:cubicBezTo>
                        <a:pt x="44" y="26"/>
                        <a:pt x="44" y="26"/>
                        <a:pt x="44" y="26"/>
                      </a:cubicBezTo>
                      <a:cubicBezTo>
                        <a:pt x="43" y="26"/>
                        <a:pt x="43" y="26"/>
                        <a:pt x="43" y="26"/>
                      </a:cubicBezTo>
                      <a:cubicBezTo>
                        <a:pt x="43" y="26"/>
                        <a:pt x="42" y="27"/>
                        <a:pt x="43" y="28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ubicBezTo>
                        <a:pt x="42" y="28"/>
                        <a:pt x="43" y="28"/>
                        <a:pt x="42" y="27"/>
                      </a:cubicBezTo>
                      <a:cubicBezTo>
                        <a:pt x="42" y="27"/>
                        <a:pt x="42" y="28"/>
                        <a:pt x="42" y="27"/>
                      </a:cubicBezTo>
                      <a:cubicBezTo>
                        <a:pt x="41" y="28"/>
                        <a:pt x="43" y="28"/>
                        <a:pt x="42" y="28"/>
                      </a:cubicBezTo>
                      <a:cubicBezTo>
                        <a:pt x="41" y="29"/>
                        <a:pt x="42" y="29"/>
                        <a:pt x="42" y="29"/>
                      </a:cubicBezTo>
                      <a:cubicBezTo>
                        <a:pt x="41" y="29"/>
                        <a:pt x="42" y="28"/>
                        <a:pt x="41" y="28"/>
                      </a:cubicBezTo>
                      <a:cubicBezTo>
                        <a:pt x="41" y="29"/>
                        <a:pt x="41" y="29"/>
                        <a:pt x="41" y="29"/>
                      </a:cubicBezTo>
                      <a:cubicBezTo>
                        <a:pt x="41" y="29"/>
                        <a:pt x="41" y="29"/>
                        <a:pt x="41" y="29"/>
                      </a:cubicBezTo>
                      <a:cubicBezTo>
                        <a:pt x="41" y="29"/>
                        <a:pt x="41" y="29"/>
                        <a:pt x="41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39" y="29"/>
                        <a:pt x="40" y="30"/>
                        <a:pt x="39" y="29"/>
                      </a:cubicBezTo>
                      <a:cubicBezTo>
                        <a:pt x="40" y="30"/>
                        <a:pt x="39" y="30"/>
                        <a:pt x="39" y="30"/>
                      </a:cubicBezTo>
                      <a:cubicBezTo>
                        <a:pt x="39" y="30"/>
                        <a:pt x="39" y="30"/>
                        <a:pt x="39" y="31"/>
                      </a:cubicBezTo>
                      <a:cubicBezTo>
                        <a:pt x="39" y="31"/>
                        <a:pt x="38" y="31"/>
                        <a:pt x="38" y="31"/>
                      </a:cubicBezTo>
                      <a:cubicBezTo>
                        <a:pt x="38" y="31"/>
                        <a:pt x="39" y="31"/>
                        <a:pt x="39" y="31"/>
                      </a:cubicBezTo>
                      <a:cubicBezTo>
                        <a:pt x="38" y="31"/>
                        <a:pt x="38" y="31"/>
                        <a:pt x="38" y="31"/>
                      </a:cubicBezTo>
                      <a:cubicBezTo>
                        <a:pt x="38" y="31"/>
                        <a:pt x="38" y="31"/>
                        <a:pt x="38" y="31"/>
                      </a:cubicBezTo>
                      <a:cubicBezTo>
                        <a:pt x="38" y="31"/>
                        <a:pt x="38" y="31"/>
                        <a:pt x="38" y="31"/>
                      </a:cubicBezTo>
                      <a:cubicBezTo>
                        <a:pt x="38" y="31"/>
                        <a:pt x="38" y="31"/>
                        <a:pt x="38" y="32"/>
                      </a:cubicBezTo>
                      <a:cubicBezTo>
                        <a:pt x="38" y="32"/>
                        <a:pt x="38" y="31"/>
                        <a:pt x="37" y="31"/>
                      </a:cubicBezTo>
                      <a:cubicBezTo>
                        <a:pt x="37" y="31"/>
                        <a:pt x="38" y="31"/>
                        <a:pt x="38" y="32"/>
                      </a:cubicBezTo>
                      <a:cubicBezTo>
                        <a:pt x="38" y="32"/>
                        <a:pt x="38" y="32"/>
                        <a:pt x="38" y="32"/>
                      </a:cubicBezTo>
                      <a:cubicBezTo>
                        <a:pt x="38" y="32"/>
                        <a:pt x="37" y="32"/>
                        <a:pt x="38" y="32"/>
                      </a:cubicBezTo>
                      <a:cubicBezTo>
                        <a:pt x="38" y="32"/>
                        <a:pt x="37" y="32"/>
                        <a:pt x="37" y="32"/>
                      </a:cubicBezTo>
                      <a:cubicBezTo>
                        <a:pt x="37" y="32"/>
                        <a:pt x="37" y="32"/>
                        <a:pt x="37" y="32"/>
                      </a:cubicBezTo>
                      <a:cubicBezTo>
                        <a:pt x="37" y="32"/>
                        <a:pt x="37" y="32"/>
                        <a:pt x="37" y="32"/>
                      </a:cubicBezTo>
                      <a:cubicBezTo>
                        <a:pt x="36" y="32"/>
                        <a:pt x="37" y="33"/>
                        <a:pt x="36" y="33"/>
                      </a:cubicBez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5" y="33"/>
                        <a:pt x="35" y="33"/>
                      </a:cubicBez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6" y="33"/>
                        <a:pt x="35" y="34"/>
                        <a:pt x="35" y="34"/>
                      </a:cubicBez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6" y="34"/>
                        <a:pt x="36" y="34"/>
                        <a:pt x="35" y="34"/>
                      </a:cubicBezTo>
                      <a:cubicBezTo>
                        <a:pt x="35" y="34"/>
                        <a:pt x="35" y="34"/>
                        <a:pt x="35" y="34"/>
                      </a:cubicBezTo>
                      <a:cubicBezTo>
                        <a:pt x="35" y="34"/>
                        <a:pt x="35" y="34"/>
                        <a:pt x="35" y="34"/>
                      </a:cubicBezTo>
                      <a:cubicBezTo>
                        <a:pt x="35" y="34"/>
                        <a:pt x="35" y="34"/>
                        <a:pt x="35" y="35"/>
                      </a:cubicBezTo>
                      <a:cubicBezTo>
                        <a:pt x="35" y="34"/>
                        <a:pt x="35" y="34"/>
                        <a:pt x="35" y="34"/>
                      </a:cubicBezTo>
                      <a:cubicBezTo>
                        <a:pt x="34" y="34"/>
                        <a:pt x="35" y="35"/>
                        <a:pt x="34" y="35"/>
                      </a:cubicBezTo>
                      <a:cubicBezTo>
                        <a:pt x="35" y="35"/>
                        <a:pt x="34" y="35"/>
                        <a:pt x="35" y="35"/>
                      </a:cubicBezTo>
                      <a:cubicBezTo>
                        <a:pt x="35" y="35"/>
                        <a:pt x="34" y="35"/>
                        <a:pt x="34" y="35"/>
                      </a:cubicBezTo>
                      <a:cubicBezTo>
                        <a:pt x="34" y="35"/>
                        <a:pt x="34" y="36"/>
                        <a:pt x="34" y="35"/>
                      </a:cubicBezTo>
                      <a:cubicBezTo>
                        <a:pt x="34" y="36"/>
                        <a:pt x="34" y="36"/>
                        <a:pt x="34" y="35"/>
                      </a:cubicBezTo>
                      <a:cubicBezTo>
                        <a:pt x="34" y="35"/>
                        <a:pt x="34" y="34"/>
                        <a:pt x="35" y="34"/>
                      </a:cubicBezTo>
                      <a:cubicBezTo>
                        <a:pt x="35" y="34"/>
                        <a:pt x="35" y="34"/>
                        <a:pt x="35" y="33"/>
                      </a:cubicBezTo>
                      <a:cubicBezTo>
                        <a:pt x="34" y="33"/>
                        <a:pt x="35" y="34"/>
                        <a:pt x="35" y="34"/>
                      </a:cubicBezTo>
                      <a:cubicBezTo>
                        <a:pt x="35" y="34"/>
                        <a:pt x="34" y="34"/>
                        <a:pt x="34" y="33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5"/>
                        <a:pt x="34" y="34"/>
                      </a:cubicBezTo>
                      <a:cubicBezTo>
                        <a:pt x="34" y="35"/>
                        <a:pt x="34" y="35"/>
                        <a:pt x="34" y="35"/>
                      </a:cubicBezTo>
                      <a:cubicBezTo>
                        <a:pt x="34" y="35"/>
                        <a:pt x="34" y="35"/>
                        <a:pt x="34" y="35"/>
                      </a:cubicBezTo>
                      <a:cubicBezTo>
                        <a:pt x="34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3" y="36"/>
                        <a:pt x="33" y="36"/>
                        <a:pt x="33" y="35"/>
                      </a:cubicBezTo>
                      <a:cubicBezTo>
                        <a:pt x="34" y="36"/>
                        <a:pt x="33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4" y="37"/>
                        <a:pt x="34" y="36"/>
                        <a:pt x="34" y="36"/>
                      </a:cubicBezTo>
                      <a:cubicBezTo>
                        <a:pt x="34" y="36"/>
                        <a:pt x="34" y="37"/>
                        <a:pt x="34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7"/>
                        <a:pt x="34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39"/>
                        <a:pt x="32" y="39"/>
                      </a:cubicBezTo>
                      <a:cubicBezTo>
                        <a:pt x="32" y="39"/>
                        <a:pt x="32" y="39"/>
                        <a:pt x="33" y="39"/>
                      </a:cubicBezTo>
                      <a:cubicBezTo>
                        <a:pt x="32" y="39"/>
                        <a:pt x="32" y="39"/>
                        <a:pt x="32" y="39"/>
                      </a:cubicBezTo>
                      <a:cubicBezTo>
                        <a:pt x="33" y="39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2" y="38"/>
                      </a:cubicBezTo>
                      <a:cubicBezTo>
                        <a:pt x="32" y="38"/>
                        <a:pt x="32" y="39"/>
                        <a:pt x="32" y="39"/>
                      </a:cubicBezTo>
                      <a:cubicBezTo>
                        <a:pt x="32" y="39"/>
                        <a:pt x="31" y="39"/>
                        <a:pt x="32" y="39"/>
                      </a:cubicBezTo>
                      <a:cubicBezTo>
                        <a:pt x="32" y="39"/>
                        <a:pt x="32" y="39"/>
                        <a:pt x="32" y="40"/>
                      </a:cubicBezTo>
                      <a:cubicBezTo>
                        <a:pt x="31" y="40"/>
                        <a:pt x="31" y="39"/>
                        <a:pt x="31" y="39"/>
                      </a:cubicBezTo>
                      <a:cubicBezTo>
                        <a:pt x="31" y="40"/>
                        <a:pt x="31" y="40"/>
                        <a:pt x="32" y="40"/>
                      </a:cubicBezTo>
                      <a:cubicBezTo>
                        <a:pt x="31" y="40"/>
                        <a:pt x="31" y="40"/>
                        <a:pt x="31" y="40"/>
                      </a:cubicBezTo>
                      <a:cubicBezTo>
                        <a:pt x="32" y="40"/>
                        <a:pt x="31" y="40"/>
                        <a:pt x="31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1" y="42"/>
                        <a:pt x="31" y="42"/>
                        <a:pt x="30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0" y="43"/>
                        <a:pt x="30" y="44"/>
                        <a:pt x="30" y="44"/>
                      </a:cubicBezTo>
                      <a:cubicBezTo>
                        <a:pt x="30" y="44"/>
                        <a:pt x="30" y="44"/>
                        <a:pt x="30" y="44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29" y="45"/>
                        <a:pt x="30" y="44"/>
                        <a:pt x="29" y="44"/>
                      </a:cubicBezTo>
                      <a:cubicBezTo>
                        <a:pt x="29" y="44"/>
                        <a:pt x="30" y="44"/>
                        <a:pt x="30" y="44"/>
                      </a:cubicBezTo>
                      <a:cubicBezTo>
                        <a:pt x="30" y="43"/>
                        <a:pt x="29" y="43"/>
                        <a:pt x="29" y="43"/>
                      </a:cubicBezTo>
                      <a:cubicBezTo>
                        <a:pt x="30" y="42"/>
                        <a:pt x="30" y="42"/>
                        <a:pt x="30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1" y="41"/>
                        <a:pt x="31" y="41"/>
                        <a:pt x="31" y="40"/>
                      </a:cubicBezTo>
                      <a:cubicBezTo>
                        <a:pt x="31" y="40"/>
                        <a:pt x="31" y="41"/>
                        <a:pt x="31" y="41"/>
                      </a:cubicBezTo>
                      <a:cubicBezTo>
                        <a:pt x="31" y="40"/>
                        <a:pt x="31" y="40"/>
                        <a:pt x="31" y="40"/>
                      </a:cubicBezTo>
                      <a:cubicBezTo>
                        <a:pt x="31" y="40"/>
                        <a:pt x="31" y="40"/>
                        <a:pt x="31" y="40"/>
                      </a:cubicBezTo>
                      <a:cubicBezTo>
                        <a:pt x="31" y="40"/>
                        <a:pt x="31" y="40"/>
                        <a:pt x="31" y="40"/>
                      </a:cubicBezTo>
                      <a:cubicBezTo>
                        <a:pt x="31" y="40"/>
                        <a:pt x="31" y="40"/>
                        <a:pt x="31" y="40"/>
                      </a:cubicBezTo>
                      <a:cubicBezTo>
                        <a:pt x="31" y="40"/>
                        <a:pt x="31" y="40"/>
                        <a:pt x="31" y="40"/>
                      </a:cubicBezTo>
                      <a:cubicBezTo>
                        <a:pt x="31" y="40"/>
                        <a:pt x="31" y="39"/>
                        <a:pt x="31" y="39"/>
                      </a:cubicBezTo>
                      <a:cubicBezTo>
                        <a:pt x="31" y="39"/>
                        <a:pt x="31" y="40"/>
                        <a:pt x="31" y="40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2" y="39"/>
                        <a:pt x="31" y="39"/>
                        <a:pt x="31" y="39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1" y="38"/>
                        <a:pt x="31" y="39"/>
                        <a:pt x="31" y="39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9"/>
                        <a:pt x="30" y="39"/>
                        <a:pt x="30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40"/>
                        <a:pt x="31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1" y="40"/>
                      </a:cubicBezTo>
                      <a:cubicBezTo>
                        <a:pt x="30" y="40"/>
                        <a:pt x="31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30" y="40"/>
                        <a:pt x="30" y="40"/>
                        <a:pt x="29" y="40"/>
                      </a:cubicBezTo>
                      <a:cubicBezTo>
                        <a:pt x="29" y="40"/>
                        <a:pt x="29" y="40"/>
                        <a:pt x="29" y="41"/>
                      </a:cubicBezTo>
                      <a:cubicBezTo>
                        <a:pt x="29" y="41"/>
                        <a:pt x="28" y="40"/>
                        <a:pt x="28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9" y="40"/>
                        <a:pt x="29" y="39"/>
                        <a:pt x="29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9"/>
                        <a:pt x="29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30" y="38"/>
                        <a:pt x="29" y="38"/>
                        <a:pt x="29" y="38"/>
                      </a:cubicBezTo>
                      <a:cubicBezTo>
                        <a:pt x="29" y="38"/>
                        <a:pt x="30" y="38"/>
                        <a:pt x="30" y="38"/>
                      </a:cubicBezTo>
                      <a:cubicBezTo>
                        <a:pt x="30" y="37"/>
                        <a:pt x="30" y="37"/>
                        <a:pt x="30" y="37"/>
                      </a:cubicBezTo>
                      <a:cubicBezTo>
                        <a:pt x="31" y="37"/>
                        <a:pt x="30" y="38"/>
                        <a:pt x="30" y="38"/>
                      </a:cubicBezTo>
                      <a:cubicBezTo>
                        <a:pt x="30" y="38"/>
                        <a:pt x="30" y="38"/>
                        <a:pt x="30" y="39"/>
                      </a:cubicBezTo>
                      <a:cubicBezTo>
                        <a:pt x="30" y="38"/>
                        <a:pt x="30" y="38"/>
                        <a:pt x="30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7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31" y="38"/>
                        <a:pt x="31" y="37"/>
                        <a:pt x="32" y="38"/>
                      </a:cubicBez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1" y="37"/>
                        <a:pt x="31" y="37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32" y="37"/>
                        <a:pt x="31" y="37"/>
                        <a:pt x="31" y="37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31" y="36"/>
                        <a:pt x="31" y="36"/>
                        <a:pt x="31" y="36"/>
                      </a:cubicBezTo>
                      <a:cubicBezTo>
                        <a:pt x="32" y="36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3" y="35"/>
                        <a:pt x="32" y="35"/>
                        <a:pt x="33" y="35"/>
                      </a:cubicBezTo>
                      <a:cubicBezTo>
                        <a:pt x="33" y="35"/>
                        <a:pt x="32" y="35"/>
                        <a:pt x="32" y="35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3" y="34"/>
                        <a:pt x="33" y="34"/>
                        <a:pt x="32" y="35"/>
                      </a:cubicBezTo>
                      <a:cubicBezTo>
                        <a:pt x="33" y="35"/>
                        <a:pt x="33" y="34"/>
                        <a:pt x="33" y="34"/>
                      </a:cubicBezTo>
                      <a:cubicBezTo>
                        <a:pt x="33" y="34"/>
                        <a:pt x="33" y="34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2" y="33"/>
                        <a:pt x="33" y="33"/>
                        <a:pt x="33" y="33"/>
                      </a:cubicBezTo>
                      <a:cubicBezTo>
                        <a:pt x="33" y="33"/>
                        <a:pt x="33" y="32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4" y="33"/>
                        <a:pt x="34" y="33"/>
                        <a:pt x="33" y="33"/>
                      </a:cubicBezTo>
                      <a:cubicBezTo>
                        <a:pt x="34" y="33"/>
                        <a:pt x="34" y="32"/>
                        <a:pt x="34" y="33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4" y="32"/>
                        <a:pt x="34" y="32"/>
                        <a:pt x="34" y="31"/>
                      </a:cubicBezTo>
                      <a:cubicBezTo>
                        <a:pt x="34" y="31"/>
                        <a:pt x="35" y="31"/>
                        <a:pt x="34" y="30"/>
                      </a:cubicBezTo>
                      <a:cubicBezTo>
                        <a:pt x="34" y="30"/>
                        <a:pt x="35" y="30"/>
                        <a:pt x="35" y="30"/>
                      </a:cubicBezTo>
                      <a:cubicBezTo>
                        <a:pt x="34" y="30"/>
                        <a:pt x="35" y="30"/>
                        <a:pt x="34" y="30"/>
                      </a:cubicBezTo>
                      <a:cubicBezTo>
                        <a:pt x="34" y="30"/>
                        <a:pt x="34" y="30"/>
                        <a:pt x="35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0"/>
                        <a:pt x="34" y="31"/>
                        <a:pt x="34" y="31"/>
                      </a:cubicBezTo>
                      <a:cubicBezTo>
                        <a:pt x="34" y="31"/>
                        <a:pt x="33" y="31"/>
                        <a:pt x="34" y="32"/>
                      </a:cubicBezTo>
                      <a:cubicBezTo>
                        <a:pt x="33" y="32"/>
                        <a:pt x="33" y="32"/>
                        <a:pt x="33" y="32"/>
                      </a:cubicBezTo>
                      <a:cubicBezTo>
                        <a:pt x="33" y="32"/>
                        <a:pt x="33" y="32"/>
                        <a:pt x="33" y="32"/>
                      </a:cubicBezTo>
                      <a:cubicBezTo>
                        <a:pt x="33" y="32"/>
                        <a:pt x="33" y="32"/>
                        <a:pt x="33" y="32"/>
                      </a:cubicBezTo>
                      <a:cubicBezTo>
                        <a:pt x="33" y="32"/>
                        <a:pt x="33" y="32"/>
                        <a:pt x="32" y="32"/>
                      </a:cubicBezTo>
                      <a:cubicBezTo>
                        <a:pt x="33" y="32"/>
                        <a:pt x="32" y="32"/>
                        <a:pt x="33" y="33"/>
                      </a:cubicBezTo>
                      <a:cubicBezTo>
                        <a:pt x="33" y="33"/>
                        <a:pt x="32" y="32"/>
                        <a:pt x="32" y="32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cubicBezTo>
                        <a:pt x="32" y="33"/>
                        <a:pt x="32" y="33"/>
                        <a:pt x="32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4"/>
                        <a:pt x="31" y="34"/>
                        <a:pt x="31" y="34"/>
                      </a:cubicBezTo>
                      <a:cubicBezTo>
                        <a:pt x="31" y="34"/>
                        <a:pt x="31" y="34"/>
                        <a:pt x="31" y="34"/>
                      </a:cubicBezTo>
                      <a:cubicBezTo>
                        <a:pt x="31" y="34"/>
                        <a:pt x="31" y="34"/>
                        <a:pt x="31" y="34"/>
                      </a:cubicBezTo>
                      <a:cubicBezTo>
                        <a:pt x="31" y="34"/>
                        <a:pt x="31" y="34"/>
                        <a:pt x="31" y="34"/>
                      </a:cubicBezTo>
                      <a:cubicBezTo>
                        <a:pt x="31" y="34"/>
                        <a:pt x="30" y="34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0" y="34"/>
                        <a:pt x="30" y="35"/>
                        <a:pt x="30" y="35"/>
                      </a:cubicBezTo>
                      <a:cubicBezTo>
                        <a:pt x="29" y="34"/>
                        <a:pt x="30" y="35"/>
                        <a:pt x="29" y="34"/>
                      </a:cubicBezTo>
                      <a:cubicBezTo>
                        <a:pt x="29" y="34"/>
                        <a:pt x="30" y="34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ubicBezTo>
                        <a:pt x="30" y="33"/>
                        <a:pt x="29" y="34"/>
                        <a:pt x="30" y="34"/>
                      </a:cubicBezTo>
                      <a:cubicBezTo>
                        <a:pt x="30" y="34"/>
                        <a:pt x="30" y="34"/>
                        <a:pt x="29" y="34"/>
                      </a:cubicBezTo>
                      <a:cubicBezTo>
                        <a:pt x="30" y="34"/>
                        <a:pt x="30" y="34"/>
                        <a:pt x="29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30" y="34"/>
                        <a:pt x="29" y="34"/>
                        <a:pt x="30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29" y="35"/>
                        <a:pt x="28" y="35"/>
                      </a:cubicBezTo>
                      <a:cubicBezTo>
                        <a:pt x="27" y="34"/>
                        <a:pt x="27" y="35"/>
                        <a:pt x="27" y="35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8" y="35"/>
                        <a:pt x="27" y="35"/>
                        <a:pt x="28" y="35"/>
                      </a:cubicBezTo>
                      <a:cubicBezTo>
                        <a:pt x="28" y="35"/>
                        <a:pt x="28" y="35"/>
                        <a:pt x="27" y="35"/>
                      </a:cubicBezTo>
                      <a:cubicBezTo>
                        <a:pt x="27" y="35"/>
                        <a:pt x="27" y="35"/>
                        <a:pt x="28" y="35"/>
                      </a:cubicBezTo>
                      <a:cubicBezTo>
                        <a:pt x="28" y="36"/>
                        <a:pt x="28" y="35"/>
                        <a:pt x="28" y="35"/>
                      </a:cubicBez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7" y="36"/>
                        <a:pt x="28" y="36"/>
                        <a:pt x="28" y="36"/>
                      </a:cubicBezTo>
                      <a:cubicBezTo>
                        <a:pt x="27" y="36"/>
                        <a:pt x="27" y="36"/>
                        <a:pt x="27" y="36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6" y="35"/>
                        <a:pt x="27" y="36"/>
                        <a:pt x="26" y="36"/>
                      </a:cubicBezTo>
                      <a:cubicBezTo>
                        <a:pt x="27" y="36"/>
                        <a:pt x="27" y="36"/>
                        <a:pt x="27" y="36"/>
                      </a:cubicBezTo>
                      <a:cubicBezTo>
                        <a:pt x="27" y="36"/>
                        <a:pt x="27" y="36"/>
                        <a:pt x="27" y="36"/>
                      </a:cubicBezTo>
                      <a:cubicBezTo>
                        <a:pt x="27" y="36"/>
                        <a:pt x="28" y="37"/>
                        <a:pt x="27" y="36"/>
                      </a:cubicBezTo>
                      <a:cubicBezTo>
                        <a:pt x="27" y="36"/>
                        <a:pt x="27" y="36"/>
                        <a:pt x="27" y="36"/>
                      </a:cubicBezTo>
                      <a:cubicBezTo>
                        <a:pt x="27" y="36"/>
                        <a:pt x="27" y="36"/>
                        <a:pt x="27" y="36"/>
                      </a:cubicBezTo>
                      <a:cubicBezTo>
                        <a:pt x="27" y="36"/>
                        <a:pt x="27" y="36"/>
                        <a:pt x="26" y="36"/>
                      </a:cubicBezTo>
                      <a:cubicBezTo>
                        <a:pt x="27" y="36"/>
                        <a:pt x="27" y="37"/>
                        <a:pt x="27" y="37"/>
                      </a:cubicBezTo>
                      <a:cubicBezTo>
                        <a:pt x="27" y="37"/>
                        <a:pt x="26" y="37"/>
                        <a:pt x="26" y="37"/>
                      </a:cubicBezTo>
                      <a:cubicBezTo>
                        <a:pt x="26" y="37"/>
                        <a:pt x="27" y="37"/>
                        <a:pt x="27" y="37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8" y="37"/>
                        <a:pt x="28" y="37"/>
                        <a:pt x="28" y="37"/>
                      </a:cubicBezTo>
                      <a:cubicBezTo>
                        <a:pt x="28" y="37"/>
                        <a:pt x="28" y="36"/>
                        <a:pt x="28" y="36"/>
                      </a:cubicBezTo>
                      <a:cubicBezTo>
                        <a:pt x="28" y="36"/>
                        <a:pt x="28" y="37"/>
                        <a:pt x="28" y="37"/>
                      </a:cubicBezTo>
                      <a:cubicBezTo>
                        <a:pt x="29" y="37"/>
                        <a:pt x="29" y="36"/>
                        <a:pt x="29" y="37"/>
                      </a:cubicBezTo>
                      <a:cubicBezTo>
                        <a:pt x="29" y="37"/>
                        <a:pt x="29" y="37"/>
                        <a:pt x="29" y="37"/>
                      </a:cubicBezTo>
                      <a:cubicBezTo>
                        <a:pt x="29" y="37"/>
                        <a:pt x="29" y="37"/>
                        <a:pt x="29" y="37"/>
                      </a:cubicBezTo>
                      <a:cubicBezTo>
                        <a:pt x="28" y="37"/>
                        <a:pt x="29" y="37"/>
                        <a:pt x="28" y="37"/>
                      </a:cubicBezTo>
                      <a:cubicBezTo>
                        <a:pt x="28" y="37"/>
                        <a:pt x="28" y="37"/>
                        <a:pt x="28" y="37"/>
                      </a:cubicBezTo>
                      <a:cubicBezTo>
                        <a:pt x="28" y="37"/>
                        <a:pt x="28" y="37"/>
                        <a:pt x="28" y="37"/>
                      </a:cubicBezTo>
                      <a:cubicBezTo>
                        <a:pt x="28" y="37"/>
                        <a:pt x="28" y="37"/>
                        <a:pt x="27" y="37"/>
                      </a:cubicBezTo>
                      <a:cubicBezTo>
                        <a:pt x="28" y="37"/>
                        <a:pt x="27" y="37"/>
                        <a:pt x="28" y="37"/>
                      </a:cubicBezTo>
                      <a:cubicBezTo>
                        <a:pt x="28" y="37"/>
                        <a:pt x="28" y="37"/>
                        <a:pt x="28" y="37"/>
                      </a:cubicBezTo>
                      <a:cubicBezTo>
                        <a:pt x="28" y="37"/>
                        <a:pt x="28" y="38"/>
                        <a:pt x="28" y="38"/>
                      </a:cubicBezTo>
                      <a:cubicBezTo>
                        <a:pt x="28" y="38"/>
                        <a:pt x="28" y="38"/>
                        <a:pt x="28" y="38"/>
                      </a:cubicBezTo>
                      <a:cubicBezTo>
                        <a:pt x="28" y="38"/>
                        <a:pt x="28" y="38"/>
                        <a:pt x="28" y="39"/>
                      </a:cubicBezTo>
                      <a:cubicBezTo>
                        <a:pt x="27" y="38"/>
                        <a:pt x="28" y="39"/>
                        <a:pt x="27" y="39"/>
                      </a:cubicBezTo>
                      <a:cubicBezTo>
                        <a:pt x="28" y="39"/>
                        <a:pt x="27" y="39"/>
                        <a:pt x="27" y="40"/>
                      </a:cubicBezTo>
                      <a:cubicBezTo>
                        <a:pt x="27" y="40"/>
                        <a:pt x="27" y="40"/>
                        <a:pt x="27" y="40"/>
                      </a:cubicBezTo>
                      <a:cubicBezTo>
                        <a:pt x="27" y="40"/>
                        <a:pt x="27" y="40"/>
                        <a:pt x="27" y="40"/>
                      </a:cubicBezTo>
                      <a:cubicBezTo>
                        <a:pt x="27" y="40"/>
                        <a:pt x="27" y="40"/>
                        <a:pt x="27" y="40"/>
                      </a:cubicBezTo>
                      <a:cubicBezTo>
                        <a:pt x="27" y="40"/>
                        <a:pt x="27" y="40"/>
                        <a:pt x="27" y="40"/>
                      </a:cubicBezTo>
                      <a:cubicBezTo>
                        <a:pt x="27" y="40"/>
                        <a:pt x="27" y="40"/>
                        <a:pt x="27" y="40"/>
                      </a:cubicBezTo>
                      <a:cubicBezTo>
                        <a:pt x="27" y="40"/>
                        <a:pt x="27" y="40"/>
                        <a:pt x="27" y="40"/>
                      </a:cubicBezTo>
                      <a:cubicBezTo>
                        <a:pt x="27" y="41"/>
                        <a:pt x="27" y="41"/>
                        <a:pt x="26" y="40"/>
                      </a:cubicBezTo>
                      <a:cubicBezTo>
                        <a:pt x="26" y="40"/>
                        <a:pt x="26" y="40"/>
                        <a:pt x="26" y="41"/>
                      </a:cubicBezTo>
                      <a:cubicBezTo>
                        <a:pt x="27" y="41"/>
                        <a:pt x="26" y="41"/>
                        <a:pt x="27" y="41"/>
                      </a:cubicBezTo>
                      <a:cubicBezTo>
                        <a:pt x="26" y="41"/>
                        <a:pt x="27" y="41"/>
                        <a:pt x="26" y="41"/>
                      </a:cubicBezTo>
                      <a:cubicBezTo>
                        <a:pt x="26" y="41"/>
                        <a:pt x="26" y="41"/>
                        <a:pt x="26" y="41"/>
                      </a:cubicBezTo>
                      <a:cubicBezTo>
                        <a:pt x="26" y="41"/>
                        <a:pt x="26" y="41"/>
                        <a:pt x="26" y="41"/>
                      </a:cubicBezTo>
                      <a:cubicBezTo>
                        <a:pt x="26" y="41"/>
                        <a:pt x="26" y="41"/>
                        <a:pt x="26" y="41"/>
                      </a:cubicBezTo>
                      <a:cubicBezTo>
                        <a:pt x="26" y="41"/>
                        <a:pt x="26" y="41"/>
                        <a:pt x="26" y="40"/>
                      </a:cubicBezTo>
                      <a:cubicBezTo>
                        <a:pt x="26" y="40"/>
                        <a:pt x="26" y="40"/>
                        <a:pt x="26" y="40"/>
                      </a:cubicBezTo>
                      <a:cubicBezTo>
                        <a:pt x="26" y="40"/>
                        <a:pt x="26" y="40"/>
                        <a:pt x="26" y="40"/>
                      </a:cubicBezTo>
                      <a:cubicBezTo>
                        <a:pt x="26" y="40"/>
                        <a:pt x="26" y="40"/>
                        <a:pt x="26" y="40"/>
                      </a:cubicBezTo>
                      <a:cubicBezTo>
                        <a:pt x="26" y="40"/>
                        <a:pt x="26" y="39"/>
                        <a:pt x="26" y="39"/>
                      </a:cubicBezTo>
                      <a:cubicBezTo>
                        <a:pt x="26" y="39"/>
                        <a:pt x="26" y="39"/>
                        <a:pt x="26" y="39"/>
                      </a:cubicBezTo>
                      <a:cubicBezTo>
                        <a:pt x="26" y="39"/>
                        <a:pt x="26" y="39"/>
                        <a:pt x="26" y="39"/>
                      </a:cubicBezTo>
                      <a:cubicBezTo>
                        <a:pt x="26" y="39"/>
                        <a:pt x="27" y="39"/>
                        <a:pt x="27" y="39"/>
                      </a:cubicBezTo>
                      <a:cubicBezTo>
                        <a:pt x="27" y="39"/>
                        <a:pt x="27" y="39"/>
                        <a:pt x="27" y="39"/>
                      </a:cubicBezTo>
                      <a:cubicBezTo>
                        <a:pt x="26" y="39"/>
                        <a:pt x="26" y="39"/>
                        <a:pt x="26" y="39"/>
                      </a:cubicBezTo>
                      <a:cubicBezTo>
                        <a:pt x="26" y="39"/>
                        <a:pt x="26" y="39"/>
                        <a:pt x="26" y="39"/>
                      </a:cubicBezTo>
                      <a:cubicBezTo>
                        <a:pt x="26" y="38"/>
                        <a:pt x="27" y="39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6" y="38"/>
                        <a:pt x="27" y="38"/>
                        <a:pt x="27" y="38"/>
                      </a:cubicBezTo>
                      <a:cubicBezTo>
                        <a:pt x="27" y="38"/>
                        <a:pt x="26" y="38"/>
                        <a:pt x="26" y="38"/>
                      </a:cubicBezTo>
                      <a:cubicBezTo>
                        <a:pt x="26" y="38"/>
                        <a:pt x="26" y="38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7"/>
                        <a:pt x="28" y="37"/>
                        <a:pt x="27" y="37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7" y="37"/>
                        <a:pt x="26" y="37"/>
                        <a:pt x="26" y="37"/>
                      </a:cubicBezTo>
                      <a:cubicBezTo>
                        <a:pt x="26" y="37"/>
                        <a:pt x="26" y="37"/>
                        <a:pt x="26" y="37"/>
                      </a:cubicBezTo>
                      <a:cubicBezTo>
                        <a:pt x="26" y="37"/>
                        <a:pt x="26" y="37"/>
                        <a:pt x="26" y="37"/>
                      </a:cubicBezTo>
                      <a:cubicBezTo>
                        <a:pt x="26" y="37"/>
                        <a:pt x="26" y="37"/>
                        <a:pt x="26" y="37"/>
                      </a:cubicBezTo>
                      <a:cubicBezTo>
                        <a:pt x="26" y="37"/>
                        <a:pt x="26" y="37"/>
                        <a:pt x="26" y="37"/>
                      </a:cubicBezTo>
                      <a:cubicBezTo>
                        <a:pt x="26" y="37"/>
                        <a:pt x="26" y="37"/>
                        <a:pt x="26" y="38"/>
                      </a:cubicBezTo>
                      <a:cubicBezTo>
                        <a:pt x="26" y="38"/>
                        <a:pt x="25" y="38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6"/>
                        <a:pt x="25" y="36"/>
                        <a:pt x="26" y="36"/>
                      </a:cubicBezTo>
                      <a:cubicBezTo>
                        <a:pt x="25" y="36"/>
                        <a:pt x="26" y="36"/>
                        <a:pt x="25" y="35"/>
                      </a:cubicBezTo>
                      <a:cubicBezTo>
                        <a:pt x="25" y="35"/>
                        <a:pt x="25" y="35"/>
                        <a:pt x="26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5"/>
                        <a:pt x="26" y="34"/>
                        <a:pt x="26" y="34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5"/>
                        <a:pt x="26" y="35"/>
                        <a:pt x="27" y="35"/>
                      </a:cubicBezTo>
                      <a:cubicBezTo>
                        <a:pt x="27" y="35"/>
                        <a:pt x="26" y="35"/>
                        <a:pt x="27" y="35"/>
                      </a:cubicBezTo>
                      <a:cubicBezTo>
                        <a:pt x="27" y="35"/>
                        <a:pt x="26" y="35"/>
                        <a:pt x="26" y="35"/>
                      </a:cubicBezTo>
                      <a:cubicBezTo>
                        <a:pt x="27" y="35"/>
                        <a:pt x="26" y="34"/>
                        <a:pt x="27" y="35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5"/>
                        <a:pt x="28" y="34"/>
                        <a:pt x="28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6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7" y="33"/>
                      </a:cubicBezTo>
                      <a:cubicBezTo>
                        <a:pt x="27" y="33"/>
                        <a:pt x="27" y="34"/>
                        <a:pt x="26" y="33"/>
                      </a:cubicBezTo>
                      <a:cubicBezTo>
                        <a:pt x="26" y="34"/>
                        <a:pt x="26" y="34"/>
                        <a:pt x="26" y="34"/>
                      </a:cubicBezTo>
                      <a:cubicBezTo>
                        <a:pt x="26" y="33"/>
                        <a:pt x="27" y="33"/>
                        <a:pt x="27" y="33"/>
                      </a:cubicBezTo>
                      <a:cubicBezTo>
                        <a:pt x="27" y="33"/>
                        <a:pt x="27" y="33"/>
                        <a:pt x="26" y="33"/>
                      </a:cubicBezTo>
                      <a:cubicBezTo>
                        <a:pt x="26" y="32"/>
                        <a:pt x="27" y="33"/>
                        <a:pt x="27" y="33"/>
                      </a:cubicBezTo>
                      <a:cubicBezTo>
                        <a:pt x="27" y="32"/>
                        <a:pt x="27" y="32"/>
                        <a:pt x="27" y="32"/>
                      </a:cubicBezTo>
                      <a:cubicBezTo>
                        <a:pt x="27" y="32"/>
                        <a:pt x="27" y="32"/>
                        <a:pt x="27" y="32"/>
                      </a:cubicBezTo>
                      <a:cubicBezTo>
                        <a:pt x="27" y="32"/>
                        <a:pt x="27" y="32"/>
                        <a:pt x="27" y="31"/>
                      </a:cubicBezTo>
                      <a:cubicBezTo>
                        <a:pt x="27" y="32"/>
                        <a:pt x="27" y="32"/>
                        <a:pt x="27" y="31"/>
                      </a:cubicBezTo>
                      <a:cubicBezTo>
                        <a:pt x="27" y="32"/>
                        <a:pt x="27" y="32"/>
                        <a:pt x="28" y="32"/>
                      </a:cubicBezTo>
                      <a:cubicBezTo>
                        <a:pt x="27" y="32"/>
                        <a:pt x="27" y="32"/>
                        <a:pt x="28" y="32"/>
                      </a:cubicBezTo>
                      <a:cubicBezTo>
                        <a:pt x="28" y="32"/>
                        <a:pt x="28" y="31"/>
                        <a:pt x="28" y="31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8" y="31"/>
                        <a:pt x="27" y="31"/>
                        <a:pt x="27" y="31"/>
                      </a:cubicBez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8" y="31"/>
                        <a:pt x="28" y="30"/>
                        <a:pt x="28" y="30"/>
                      </a:cubicBezTo>
                      <a:cubicBezTo>
                        <a:pt x="28" y="30"/>
                        <a:pt x="28" y="31"/>
                        <a:pt x="28" y="31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7" y="31"/>
                        <a:pt x="28" y="31"/>
                        <a:pt x="28" y="30"/>
                      </a:cubicBezTo>
                      <a:cubicBezTo>
                        <a:pt x="28" y="30"/>
                        <a:pt x="28" y="30"/>
                        <a:pt x="28" y="30"/>
                      </a:cubicBezTo>
                      <a:cubicBezTo>
                        <a:pt x="28" y="30"/>
                        <a:pt x="28" y="30"/>
                        <a:pt x="28" y="30"/>
                      </a:cubicBezTo>
                      <a:cubicBezTo>
                        <a:pt x="28" y="30"/>
                        <a:pt x="28" y="30"/>
                        <a:pt x="27" y="30"/>
                      </a:cubicBezTo>
                      <a:cubicBezTo>
                        <a:pt x="27" y="30"/>
                        <a:pt x="28" y="30"/>
                        <a:pt x="28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7" y="30"/>
                        <a:pt x="27" y="29"/>
                        <a:pt x="26" y="29"/>
                      </a:cubicBezTo>
                      <a:cubicBezTo>
                        <a:pt x="26" y="29"/>
                        <a:pt x="27" y="29"/>
                        <a:pt x="27" y="29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ubicBezTo>
                        <a:pt x="27" y="29"/>
                        <a:pt x="26" y="29"/>
                        <a:pt x="26" y="29"/>
                      </a:cubicBezTo>
                      <a:cubicBezTo>
                        <a:pt x="26" y="29"/>
                        <a:pt x="26" y="29"/>
                        <a:pt x="26" y="29"/>
                      </a:cubicBezTo>
                      <a:cubicBezTo>
                        <a:pt x="26" y="29"/>
                        <a:pt x="26" y="29"/>
                        <a:pt x="26" y="29"/>
                      </a:cubicBezTo>
                      <a:cubicBezTo>
                        <a:pt x="26" y="29"/>
                        <a:pt x="26" y="29"/>
                        <a:pt x="26" y="29"/>
                      </a:cubicBezTo>
                      <a:cubicBezTo>
                        <a:pt x="26" y="29"/>
                        <a:pt x="27" y="29"/>
                        <a:pt x="26" y="29"/>
                      </a:cubicBezTo>
                      <a:cubicBezTo>
                        <a:pt x="26" y="29"/>
                        <a:pt x="27" y="29"/>
                        <a:pt x="27" y="29"/>
                      </a:cubicBezTo>
                      <a:cubicBezTo>
                        <a:pt x="27" y="29"/>
                        <a:pt x="26" y="28"/>
                        <a:pt x="26" y="28"/>
                      </a:cubicBezTo>
                      <a:cubicBezTo>
                        <a:pt x="26" y="28"/>
                        <a:pt x="26" y="29"/>
                        <a:pt x="26" y="29"/>
                      </a:cubicBezTo>
                      <a:cubicBezTo>
                        <a:pt x="25" y="29"/>
                        <a:pt x="26" y="29"/>
                        <a:pt x="26" y="28"/>
                      </a:cubicBezTo>
                      <a:cubicBezTo>
                        <a:pt x="25" y="28"/>
                        <a:pt x="25" y="29"/>
                        <a:pt x="25" y="28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26" y="28"/>
                        <a:pt x="25" y="28"/>
                        <a:pt x="25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8"/>
                        <a:pt x="26" y="28"/>
                        <a:pt x="27" y="28"/>
                      </a:cubicBezTo>
                      <a:cubicBezTo>
                        <a:pt x="27" y="28"/>
                        <a:pt x="27" y="28"/>
                        <a:pt x="27" y="29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ubicBezTo>
                        <a:pt x="28" y="29"/>
                        <a:pt x="27" y="29"/>
                        <a:pt x="28" y="29"/>
                      </a:cubicBezTo>
                      <a:cubicBezTo>
                        <a:pt x="27" y="29"/>
                        <a:pt x="27" y="28"/>
                        <a:pt x="26" y="28"/>
                      </a:cubicBezTo>
                      <a:cubicBezTo>
                        <a:pt x="27" y="28"/>
                        <a:pt x="27" y="28"/>
                        <a:pt x="27" y="28"/>
                      </a:cubicBezTo>
                      <a:cubicBezTo>
                        <a:pt x="27" y="28"/>
                        <a:pt x="27" y="28"/>
                        <a:pt x="27" y="28"/>
                      </a:cubicBezTo>
                      <a:cubicBezTo>
                        <a:pt x="27" y="28"/>
                        <a:pt x="27" y="28"/>
                        <a:pt x="27" y="28"/>
                      </a:cubicBezTo>
                      <a:cubicBezTo>
                        <a:pt x="27" y="28"/>
                        <a:pt x="27" y="28"/>
                        <a:pt x="27" y="28"/>
                      </a:cubicBezTo>
                      <a:cubicBezTo>
                        <a:pt x="27" y="28"/>
                        <a:pt x="27" y="28"/>
                        <a:pt x="27" y="27"/>
                      </a:cubicBezTo>
                      <a:cubicBezTo>
                        <a:pt x="27" y="27"/>
                        <a:pt x="27" y="28"/>
                        <a:pt x="28" y="28"/>
                      </a:cubicBezTo>
                      <a:cubicBezTo>
                        <a:pt x="27" y="28"/>
                        <a:pt x="27" y="28"/>
                        <a:pt x="27" y="28"/>
                      </a:cubicBezTo>
                      <a:cubicBezTo>
                        <a:pt x="27" y="28"/>
                        <a:pt x="27" y="28"/>
                        <a:pt x="27" y="28"/>
                      </a:cubicBezTo>
                      <a:cubicBezTo>
                        <a:pt x="28" y="28"/>
                        <a:pt x="27" y="27"/>
                        <a:pt x="28" y="28"/>
                      </a:cubicBezTo>
                      <a:cubicBezTo>
                        <a:pt x="28" y="27"/>
                        <a:pt x="28" y="27"/>
                        <a:pt x="28" y="27"/>
                      </a:cubicBezTo>
                      <a:cubicBezTo>
                        <a:pt x="27" y="27"/>
                        <a:pt x="27" y="27"/>
                        <a:pt x="27" y="27"/>
                      </a:cubicBezTo>
                      <a:cubicBezTo>
                        <a:pt x="27" y="27"/>
                        <a:pt x="27" y="27"/>
                        <a:pt x="27" y="27"/>
                      </a:cubicBezTo>
                      <a:cubicBezTo>
                        <a:pt x="27" y="28"/>
                        <a:pt x="27" y="28"/>
                        <a:pt x="27" y="28"/>
                      </a:cubicBezTo>
                      <a:cubicBezTo>
                        <a:pt x="27" y="28"/>
                        <a:pt x="27" y="28"/>
                        <a:pt x="26" y="28"/>
                      </a:cubicBezTo>
                      <a:cubicBezTo>
                        <a:pt x="26" y="28"/>
                        <a:pt x="27" y="28"/>
                        <a:pt x="27" y="27"/>
                      </a:cubicBezTo>
                      <a:cubicBezTo>
                        <a:pt x="26" y="27"/>
                        <a:pt x="26" y="28"/>
                        <a:pt x="26" y="28"/>
                      </a:cubicBezTo>
                      <a:cubicBezTo>
                        <a:pt x="26" y="27"/>
                        <a:pt x="26" y="28"/>
                        <a:pt x="26" y="27"/>
                      </a:cubicBezTo>
                      <a:cubicBezTo>
                        <a:pt x="26" y="27"/>
                        <a:pt x="26" y="27"/>
                        <a:pt x="26" y="27"/>
                      </a:cubicBezTo>
                      <a:cubicBezTo>
                        <a:pt x="26" y="27"/>
                        <a:pt x="26" y="27"/>
                        <a:pt x="26" y="27"/>
                      </a:cubicBezTo>
                      <a:cubicBezTo>
                        <a:pt x="26" y="27"/>
                        <a:pt x="26" y="27"/>
                        <a:pt x="26" y="27"/>
                      </a:cubicBezTo>
                      <a:cubicBezTo>
                        <a:pt x="25" y="27"/>
                        <a:pt x="25" y="27"/>
                        <a:pt x="26" y="28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25" y="28"/>
                        <a:pt x="25" y="28"/>
                        <a:pt x="25" y="27"/>
                      </a:cubicBezTo>
                      <a:cubicBezTo>
                        <a:pt x="25" y="27"/>
                        <a:pt x="25" y="27"/>
                        <a:pt x="25" y="27"/>
                      </a:cubicBezTo>
                      <a:cubicBezTo>
                        <a:pt x="25" y="27"/>
                        <a:pt x="25" y="27"/>
                        <a:pt x="25" y="27"/>
                      </a:cubicBezTo>
                      <a:cubicBezTo>
                        <a:pt x="25" y="27"/>
                        <a:pt x="25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8"/>
                        <a:pt x="25" y="28"/>
                        <a:pt x="25" y="28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6" y="29"/>
                        <a:pt x="26" y="29"/>
                        <a:pt x="26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5" y="29"/>
                        <a:pt x="25" y="30"/>
                      </a:cubicBezTo>
                      <a:cubicBezTo>
                        <a:pt x="24" y="29"/>
                        <a:pt x="24" y="30"/>
                        <a:pt x="24" y="30"/>
                      </a:cubicBezTo>
                      <a:cubicBezTo>
                        <a:pt x="24" y="30"/>
                        <a:pt x="24" y="30"/>
                        <a:pt x="24" y="30"/>
                      </a:cubicBezTo>
                      <a:cubicBezTo>
                        <a:pt x="25" y="30"/>
                        <a:pt x="24" y="30"/>
                        <a:pt x="25" y="30"/>
                      </a:cubicBezTo>
                      <a:cubicBezTo>
                        <a:pt x="25" y="30"/>
                        <a:pt x="25" y="30"/>
                        <a:pt x="24" y="30"/>
                      </a:cubicBezTo>
                      <a:cubicBezTo>
                        <a:pt x="24" y="30"/>
                        <a:pt x="24" y="30"/>
                        <a:pt x="24" y="31"/>
                      </a:cubicBezTo>
                      <a:cubicBezTo>
                        <a:pt x="24" y="31"/>
                        <a:pt x="24" y="31"/>
                        <a:pt x="24" y="31"/>
                      </a:cubicBezTo>
                      <a:cubicBezTo>
                        <a:pt x="24" y="31"/>
                        <a:pt x="24" y="31"/>
                        <a:pt x="24" y="32"/>
                      </a:cubicBezTo>
                      <a:cubicBezTo>
                        <a:pt x="24" y="32"/>
                        <a:pt x="24" y="31"/>
                        <a:pt x="24" y="31"/>
                      </a:cubicBezTo>
                      <a:cubicBezTo>
                        <a:pt x="24" y="31"/>
                        <a:pt x="24" y="31"/>
                        <a:pt x="24" y="32"/>
                      </a:cubicBezTo>
                      <a:cubicBezTo>
                        <a:pt x="24" y="31"/>
                        <a:pt x="24" y="31"/>
                        <a:pt x="24" y="31"/>
                      </a:cubicBezTo>
                      <a:cubicBezTo>
                        <a:pt x="24" y="31"/>
                        <a:pt x="24" y="32"/>
                        <a:pt x="24" y="32"/>
                      </a:cubicBezTo>
                      <a:cubicBezTo>
                        <a:pt x="24" y="31"/>
                        <a:pt x="24" y="32"/>
                        <a:pt x="24" y="32"/>
                      </a:cubicBezTo>
                      <a:cubicBezTo>
                        <a:pt x="24" y="32"/>
                        <a:pt x="24" y="32"/>
                        <a:pt x="23" y="32"/>
                      </a:cubicBezTo>
                      <a:cubicBezTo>
                        <a:pt x="23" y="32"/>
                        <a:pt x="24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3" y="32"/>
                        <a:pt x="24" y="32"/>
                        <a:pt x="23" y="32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23" y="33"/>
                        <a:pt x="23" y="32"/>
                        <a:pt x="23" y="32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22" y="33"/>
                        <a:pt x="23" y="33"/>
                        <a:pt x="22" y="33"/>
                      </a:cubicBezTo>
                      <a:cubicBezTo>
                        <a:pt x="23" y="33"/>
                        <a:pt x="22" y="33"/>
                        <a:pt x="23" y="33"/>
                      </a:cubicBezTo>
                      <a:cubicBezTo>
                        <a:pt x="23" y="34"/>
                        <a:pt x="22" y="33"/>
                        <a:pt x="22" y="34"/>
                      </a:cubicBezTo>
                      <a:cubicBezTo>
                        <a:pt x="22" y="33"/>
                        <a:pt x="22" y="34"/>
                        <a:pt x="21" y="34"/>
                      </a:cubicBezTo>
                      <a:cubicBezTo>
                        <a:pt x="22" y="34"/>
                        <a:pt x="22" y="34"/>
                        <a:pt x="21" y="34"/>
                      </a:cubicBezTo>
                      <a:cubicBezTo>
                        <a:pt x="22" y="33"/>
                        <a:pt x="22" y="31"/>
                        <a:pt x="23" y="31"/>
                      </a:cubicBezTo>
                      <a:cubicBezTo>
                        <a:pt x="23" y="31"/>
                        <a:pt x="23" y="31"/>
                        <a:pt x="23" y="31"/>
                      </a:cubicBezTo>
                      <a:cubicBezTo>
                        <a:pt x="23" y="31"/>
                        <a:pt x="23" y="31"/>
                        <a:pt x="23" y="31"/>
                      </a:cubicBezTo>
                      <a:cubicBezTo>
                        <a:pt x="23" y="31"/>
                        <a:pt x="23" y="31"/>
                        <a:pt x="23" y="31"/>
                      </a:cubicBezTo>
                      <a:cubicBezTo>
                        <a:pt x="23" y="31"/>
                        <a:pt x="23" y="30"/>
                        <a:pt x="23" y="30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3" y="30"/>
                        <a:pt x="24" y="30"/>
                        <a:pt x="23" y="30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3" y="30"/>
                        <a:pt x="23" y="29"/>
                        <a:pt x="23" y="29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4" y="30"/>
                        <a:pt x="23" y="29"/>
                        <a:pt x="23" y="29"/>
                      </a:cubicBezTo>
                      <a:cubicBezTo>
                        <a:pt x="23" y="29"/>
                        <a:pt x="23" y="29"/>
                        <a:pt x="23" y="29"/>
                      </a:cubicBezTo>
                      <a:cubicBezTo>
                        <a:pt x="23" y="29"/>
                        <a:pt x="23" y="29"/>
                        <a:pt x="23" y="28"/>
                      </a:cubicBezTo>
                      <a:cubicBezTo>
                        <a:pt x="23" y="28"/>
                        <a:pt x="23" y="28"/>
                        <a:pt x="23" y="28"/>
                      </a:cubicBezTo>
                      <a:cubicBezTo>
                        <a:pt x="23" y="28"/>
                        <a:pt x="23" y="28"/>
                        <a:pt x="23" y="28"/>
                      </a:cubicBezTo>
                      <a:cubicBezTo>
                        <a:pt x="23" y="28"/>
                        <a:pt x="23" y="28"/>
                        <a:pt x="23" y="28"/>
                      </a:cubicBezTo>
                      <a:cubicBezTo>
                        <a:pt x="23" y="28"/>
                        <a:pt x="23" y="28"/>
                        <a:pt x="24" y="28"/>
                      </a:cubicBezTo>
                      <a:cubicBezTo>
                        <a:pt x="23" y="28"/>
                        <a:pt x="23" y="28"/>
                        <a:pt x="23" y="28"/>
                      </a:cubicBezTo>
                      <a:cubicBezTo>
                        <a:pt x="23" y="28"/>
                        <a:pt x="23" y="28"/>
                        <a:pt x="23" y="28"/>
                      </a:cubicBezTo>
                      <a:cubicBezTo>
                        <a:pt x="23" y="27"/>
                        <a:pt x="22" y="27"/>
                        <a:pt x="22" y="27"/>
                      </a:cubicBezTo>
                      <a:cubicBezTo>
                        <a:pt x="23" y="27"/>
                        <a:pt x="23" y="27"/>
                        <a:pt x="23" y="27"/>
                      </a:cubicBezTo>
                      <a:cubicBezTo>
                        <a:pt x="22" y="27"/>
                        <a:pt x="22" y="27"/>
                        <a:pt x="22" y="27"/>
                      </a:cubicBezTo>
                      <a:cubicBezTo>
                        <a:pt x="21" y="27"/>
                        <a:pt x="22" y="27"/>
                        <a:pt x="22" y="28"/>
                      </a:cubicBezTo>
                      <a:cubicBezTo>
                        <a:pt x="21" y="27"/>
                        <a:pt x="21" y="28"/>
                        <a:pt x="21" y="28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21" y="27"/>
                        <a:pt x="21" y="27"/>
                        <a:pt x="21" y="27"/>
                      </a:cubicBezTo>
                      <a:cubicBezTo>
                        <a:pt x="21" y="27"/>
                        <a:pt x="21" y="26"/>
                        <a:pt x="21" y="26"/>
                      </a:cubicBezTo>
                      <a:cubicBezTo>
                        <a:pt x="21" y="26"/>
                        <a:pt x="21" y="26"/>
                        <a:pt x="21" y="27"/>
                      </a:cubicBezTo>
                      <a:cubicBezTo>
                        <a:pt x="22" y="27"/>
                        <a:pt x="21" y="26"/>
                        <a:pt x="22" y="26"/>
                      </a:cubicBezTo>
                      <a:cubicBezTo>
                        <a:pt x="22" y="26"/>
                        <a:pt x="21" y="26"/>
                        <a:pt x="21" y="26"/>
                      </a:cubicBezTo>
                      <a:cubicBezTo>
                        <a:pt x="21" y="26"/>
                        <a:pt x="21" y="26"/>
                        <a:pt x="21" y="26"/>
                      </a:cubicBezTo>
                      <a:cubicBezTo>
                        <a:pt x="21" y="26"/>
                        <a:pt x="21" y="26"/>
                        <a:pt x="21" y="25"/>
                      </a:cubicBezTo>
                      <a:cubicBezTo>
                        <a:pt x="21" y="25"/>
                        <a:pt x="22" y="26"/>
                        <a:pt x="22" y="25"/>
                      </a:cubicBezTo>
                      <a:cubicBezTo>
                        <a:pt x="22" y="25"/>
                        <a:pt x="21" y="25"/>
                        <a:pt x="21" y="25"/>
                      </a:cubicBezTo>
                      <a:cubicBezTo>
                        <a:pt x="21" y="25"/>
                        <a:pt x="22" y="25"/>
                        <a:pt x="22" y="25"/>
                      </a:cubicBezTo>
                      <a:cubicBezTo>
                        <a:pt x="22" y="25"/>
                        <a:pt x="21" y="25"/>
                        <a:pt x="21" y="25"/>
                      </a:cubicBezTo>
                      <a:cubicBezTo>
                        <a:pt x="21" y="25"/>
                        <a:pt x="22" y="25"/>
                        <a:pt x="22" y="25"/>
                      </a:cubicBezTo>
                      <a:cubicBezTo>
                        <a:pt x="22" y="25"/>
                        <a:pt x="21" y="24"/>
                        <a:pt x="21" y="24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5"/>
                        <a:pt x="21" y="26"/>
                        <a:pt x="21" y="26"/>
                      </a:cubicBezTo>
                      <a:cubicBezTo>
                        <a:pt x="21" y="26"/>
                        <a:pt x="21" y="26"/>
                        <a:pt x="21" y="26"/>
                      </a:cubicBezTo>
                      <a:cubicBezTo>
                        <a:pt x="21" y="26"/>
                        <a:pt x="21" y="26"/>
                        <a:pt x="21" y="26"/>
                      </a:cubicBezTo>
                      <a:cubicBezTo>
                        <a:pt x="21" y="26"/>
                        <a:pt x="21" y="26"/>
                        <a:pt x="21" y="26"/>
                      </a:cubicBezTo>
                      <a:cubicBezTo>
                        <a:pt x="21" y="26"/>
                        <a:pt x="21" y="26"/>
                        <a:pt x="21" y="26"/>
                      </a:cubicBezTo>
                      <a:cubicBezTo>
                        <a:pt x="21" y="26"/>
                        <a:pt x="21" y="26"/>
                        <a:pt x="21" y="26"/>
                      </a:cubicBezTo>
                      <a:cubicBezTo>
                        <a:pt x="21" y="26"/>
                        <a:pt x="21" y="26"/>
                        <a:pt x="21" y="26"/>
                      </a:cubicBezTo>
                      <a:cubicBezTo>
                        <a:pt x="21" y="26"/>
                        <a:pt x="21" y="26"/>
                        <a:pt x="20" y="26"/>
                      </a:cubicBezTo>
                      <a:cubicBezTo>
                        <a:pt x="21" y="26"/>
                        <a:pt x="20" y="26"/>
                        <a:pt x="20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0" y="26"/>
                        <a:pt x="20" y="26"/>
                        <a:pt x="20" y="25"/>
                      </a:cubicBezTo>
                      <a:cubicBezTo>
                        <a:pt x="20" y="25"/>
                        <a:pt x="20" y="25"/>
                        <a:pt x="20" y="25"/>
                      </a:cubicBezTo>
                      <a:cubicBezTo>
                        <a:pt x="20" y="25"/>
                        <a:pt x="20" y="25"/>
                        <a:pt x="20" y="25"/>
                      </a:cubicBezTo>
                      <a:cubicBezTo>
                        <a:pt x="20" y="25"/>
                        <a:pt x="20" y="25"/>
                        <a:pt x="20" y="25"/>
                      </a:cubicBezTo>
                      <a:cubicBezTo>
                        <a:pt x="20" y="25"/>
                        <a:pt x="20" y="25"/>
                        <a:pt x="20" y="24"/>
                      </a:cubicBezTo>
                      <a:cubicBezTo>
                        <a:pt x="20" y="24"/>
                        <a:pt x="20" y="25"/>
                        <a:pt x="20" y="25"/>
                      </a:cubicBezTo>
                      <a:cubicBezTo>
                        <a:pt x="20" y="25"/>
                        <a:pt x="20" y="24"/>
                        <a:pt x="19" y="24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20" y="24"/>
                        <a:pt x="21" y="25"/>
                        <a:pt x="21" y="24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20" y="23"/>
                        <a:pt x="20" y="24"/>
                        <a:pt x="20" y="24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21" y="24"/>
                        <a:pt x="20" y="23"/>
                        <a:pt x="21" y="24"/>
                      </a:cubicBezTo>
                      <a:cubicBezTo>
                        <a:pt x="20" y="24"/>
                        <a:pt x="21" y="23"/>
                        <a:pt x="21" y="23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0" y="23"/>
                        <a:pt x="20" y="23"/>
                        <a:pt x="20" y="22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21" y="22"/>
                        <a:pt x="20" y="22"/>
                        <a:pt x="20" y="22"/>
                      </a:cubicBezTo>
                      <a:cubicBezTo>
                        <a:pt x="20" y="23"/>
                        <a:pt x="21" y="23"/>
                        <a:pt x="21" y="23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1" y="23"/>
                        <a:pt x="21" y="23"/>
                        <a:pt x="21" y="22"/>
                      </a:cubicBezTo>
                      <a:cubicBezTo>
                        <a:pt x="21" y="22"/>
                        <a:pt x="21" y="23"/>
                        <a:pt x="21" y="22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1" y="21"/>
                        <a:pt x="21" y="22"/>
                        <a:pt x="20" y="22"/>
                      </a:cubicBezTo>
                      <a:cubicBezTo>
                        <a:pt x="20" y="22"/>
                        <a:pt x="20" y="22"/>
                        <a:pt x="21" y="21"/>
                      </a:cubicBezTo>
                      <a:cubicBezTo>
                        <a:pt x="21" y="21"/>
                        <a:pt x="21" y="21"/>
                        <a:pt x="21" y="22"/>
                      </a:cubicBezTo>
                      <a:cubicBezTo>
                        <a:pt x="21" y="22"/>
                        <a:pt x="21" y="21"/>
                        <a:pt x="21" y="21"/>
                      </a:cubicBezTo>
                      <a:cubicBezTo>
                        <a:pt x="21" y="21"/>
                        <a:pt x="21" y="21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0" y="19"/>
                      </a:cubicBezTo>
                      <a:cubicBezTo>
                        <a:pt x="20" y="19"/>
                        <a:pt x="21" y="19"/>
                        <a:pt x="21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8"/>
                        <a:pt x="20" y="18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20"/>
                        <a:pt x="20" y="19"/>
                        <a:pt x="20" y="19"/>
                      </a:cubicBezTo>
                      <a:cubicBezTo>
                        <a:pt x="20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9"/>
                        <a:pt x="19" y="19"/>
                        <a:pt x="18" y="19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9"/>
                        <a:pt x="19" y="18"/>
                        <a:pt x="18" y="18"/>
                      </a:cubicBezTo>
                      <a:cubicBezTo>
                        <a:pt x="18" y="18"/>
                        <a:pt x="19" y="18"/>
                        <a:pt x="19" y="18"/>
                      </a:cubicBezTo>
                      <a:cubicBezTo>
                        <a:pt x="19" y="18"/>
                        <a:pt x="19" y="18"/>
                        <a:pt x="19" y="17"/>
                      </a:cubicBezTo>
                      <a:cubicBezTo>
                        <a:pt x="19" y="17"/>
                        <a:pt x="19" y="18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6"/>
                      </a:cubicBezTo>
                      <a:cubicBezTo>
                        <a:pt x="19" y="16"/>
                        <a:pt x="19" y="16"/>
                        <a:pt x="19" y="17"/>
                      </a:cubicBezTo>
                      <a:cubicBezTo>
                        <a:pt x="19" y="17"/>
                        <a:pt x="19" y="16"/>
                        <a:pt x="19" y="16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9" y="16"/>
                        <a:pt x="19" y="16"/>
                        <a:pt x="18" y="16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9" y="15"/>
                        <a:pt x="18" y="14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9" y="14"/>
                        <a:pt x="20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20" y="14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1" y="14"/>
                        <a:pt x="20" y="14"/>
                        <a:pt x="21" y="14"/>
                      </a:cubicBezTo>
                      <a:cubicBezTo>
                        <a:pt x="20" y="14"/>
                        <a:pt x="21" y="14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0" y="14"/>
                        <a:pt x="20" y="14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9" y="13"/>
                        <a:pt x="19" y="13"/>
                      </a:cubicBezTo>
                      <a:cubicBezTo>
                        <a:pt x="20" y="14"/>
                        <a:pt x="20" y="13"/>
                        <a:pt x="20" y="14"/>
                      </a:cubicBezTo>
                      <a:cubicBezTo>
                        <a:pt x="20" y="13"/>
                        <a:pt x="20" y="13"/>
                        <a:pt x="20" y="13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20" y="13"/>
                        <a:pt x="20" y="13"/>
                        <a:pt x="20" y="13"/>
                      </a:cubicBezTo>
                      <a:cubicBezTo>
                        <a:pt x="20" y="13"/>
                        <a:pt x="20" y="13"/>
                        <a:pt x="20" y="13"/>
                      </a:cubicBezTo>
                      <a:cubicBezTo>
                        <a:pt x="20" y="13"/>
                        <a:pt x="20" y="13"/>
                        <a:pt x="21" y="13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20" y="13"/>
                        <a:pt x="20" y="13"/>
                        <a:pt x="20" y="13"/>
                      </a:cubicBezTo>
                      <a:cubicBezTo>
                        <a:pt x="20" y="13"/>
                        <a:pt x="20" y="13"/>
                        <a:pt x="20" y="13"/>
                      </a:cubicBezTo>
                      <a:cubicBezTo>
                        <a:pt x="20" y="13"/>
                        <a:pt x="20" y="13"/>
                        <a:pt x="19" y="13"/>
                      </a:cubicBezTo>
                      <a:cubicBezTo>
                        <a:pt x="19" y="13"/>
                        <a:pt x="20" y="13"/>
                        <a:pt x="21" y="13"/>
                      </a:cubicBezTo>
                      <a:cubicBezTo>
                        <a:pt x="21" y="13"/>
                        <a:pt x="20" y="13"/>
                        <a:pt x="20" y="13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20" y="13"/>
                        <a:pt x="21" y="13"/>
                        <a:pt x="21" y="12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20" y="13"/>
                        <a:pt x="20" y="13"/>
                        <a:pt x="20" y="13"/>
                      </a:cubicBezTo>
                      <a:cubicBezTo>
                        <a:pt x="20" y="13"/>
                        <a:pt x="20" y="13"/>
                        <a:pt x="19" y="13"/>
                      </a:cubicBezTo>
                      <a:cubicBezTo>
                        <a:pt x="19" y="13"/>
                        <a:pt x="20" y="13"/>
                        <a:pt x="20" y="13"/>
                      </a:cubicBezTo>
                      <a:cubicBezTo>
                        <a:pt x="21" y="12"/>
                        <a:pt x="21" y="12"/>
                        <a:pt x="22" y="12"/>
                      </a:cubicBezTo>
                      <a:cubicBezTo>
                        <a:pt x="21" y="12"/>
                        <a:pt x="21" y="12"/>
                        <a:pt x="22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1" y="12"/>
                        <a:pt x="20" y="12"/>
                        <a:pt x="20" y="13"/>
                      </a:cubicBezTo>
                      <a:cubicBezTo>
                        <a:pt x="20" y="13"/>
                        <a:pt x="20" y="13"/>
                        <a:pt x="20" y="12"/>
                      </a:cubicBezTo>
                      <a:cubicBezTo>
                        <a:pt x="21" y="12"/>
                        <a:pt x="20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0" y="12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2" y="12"/>
                        <a:pt x="22" y="12"/>
                        <a:pt x="22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24" y="10"/>
                        <a:pt x="25" y="9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6"/>
                        <a:pt x="27" y="6"/>
                        <a:pt x="28" y="5"/>
                      </a:cubicBezTo>
                      <a:cubicBezTo>
                        <a:pt x="28" y="5"/>
                        <a:pt x="29" y="3"/>
                        <a:pt x="30" y="3"/>
                      </a:cubicBezTo>
                      <a:cubicBezTo>
                        <a:pt x="30" y="3"/>
                        <a:pt x="30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2"/>
                        <a:pt x="33" y="2"/>
                        <a:pt x="34" y="1"/>
                      </a:cubicBezTo>
                      <a:cubicBezTo>
                        <a:pt x="34" y="1"/>
                        <a:pt x="34" y="1"/>
                        <a:pt x="34" y="1"/>
                      </a:cubicBezTo>
                      <a:cubicBezTo>
                        <a:pt x="36" y="0"/>
                        <a:pt x="37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0"/>
                        <a:pt x="39" y="1"/>
                        <a:pt x="39" y="1"/>
                      </a:cubicBezTo>
                      <a:cubicBezTo>
                        <a:pt x="40" y="1"/>
                        <a:pt x="40" y="2"/>
                        <a:pt x="41" y="2"/>
                      </a:cubicBezTo>
                      <a:cubicBezTo>
                        <a:pt x="42" y="3"/>
                        <a:pt x="44" y="3"/>
                        <a:pt x="45" y="5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5" y="7"/>
                        <a:pt x="46" y="8"/>
                        <a:pt x="46" y="8"/>
                      </a:cubicBezTo>
                      <a:cubicBezTo>
                        <a:pt x="46" y="9"/>
                        <a:pt x="46" y="10"/>
                        <a:pt x="46" y="11"/>
                      </a:cubicBezTo>
                      <a:cubicBezTo>
                        <a:pt x="46" y="11"/>
                        <a:pt x="46" y="12"/>
                        <a:pt x="47" y="12"/>
                      </a:cubicBezTo>
                      <a:cubicBezTo>
                        <a:pt x="47" y="13"/>
                        <a:pt x="47" y="13"/>
                        <a:pt x="46" y="13"/>
                      </a:cubicBezTo>
                      <a:cubicBezTo>
                        <a:pt x="47" y="15"/>
                        <a:pt x="47" y="16"/>
                        <a:pt x="47" y="18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lose/>
                      <a:moveTo>
                        <a:pt x="19" y="16"/>
                      </a:move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lose/>
                      <a:moveTo>
                        <a:pt x="20" y="16"/>
                      </a:moveTo>
                      <a:cubicBezTo>
                        <a:pt x="20" y="16"/>
                        <a:pt x="20" y="16"/>
                        <a:pt x="20" y="17"/>
                      </a:cubicBezTo>
                      <a:cubicBezTo>
                        <a:pt x="20" y="17"/>
                        <a:pt x="20" y="16"/>
                        <a:pt x="20" y="16"/>
                      </a:cubicBezTo>
                      <a:close/>
                      <a:moveTo>
                        <a:pt x="20" y="19"/>
                      </a:move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19" y="19"/>
                        <a:pt x="20" y="19"/>
                        <a:pt x="20" y="19"/>
                      </a:cubicBezTo>
                      <a:close/>
                      <a:moveTo>
                        <a:pt x="21" y="18"/>
                      </a:move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7"/>
                      </a:cubicBezTo>
                      <a:cubicBezTo>
                        <a:pt x="21" y="17"/>
                        <a:pt x="21" y="17"/>
                        <a:pt x="21" y="18"/>
                      </a:cubicBezTo>
                      <a:close/>
                      <a:moveTo>
                        <a:pt x="21" y="18"/>
                      </a:move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0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8"/>
                        <a:pt x="20" y="18"/>
                        <a:pt x="21" y="18"/>
                      </a:cubicBezTo>
                      <a:close/>
                      <a:moveTo>
                        <a:pt x="21" y="18"/>
                      </a:moveTo>
                      <a:cubicBezTo>
                        <a:pt x="21" y="18"/>
                        <a:pt x="20" y="18"/>
                        <a:pt x="20" y="18"/>
                      </a:cubicBezTo>
                      <a:cubicBezTo>
                        <a:pt x="21" y="18"/>
                        <a:pt x="20" y="18"/>
                        <a:pt x="21" y="18"/>
                      </a:cubicBezTo>
                      <a:close/>
                      <a:moveTo>
                        <a:pt x="21" y="19"/>
                      </a:moveTo>
                      <a:cubicBezTo>
                        <a:pt x="21" y="19"/>
                        <a:pt x="21" y="19"/>
                        <a:pt x="20" y="18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1" y="19"/>
                        <a:pt x="20" y="19"/>
                        <a:pt x="21" y="19"/>
                      </a:cubicBezTo>
                      <a:cubicBezTo>
                        <a:pt x="21" y="19"/>
                        <a:pt x="21" y="19"/>
                        <a:pt x="21" y="19"/>
                      </a:cubicBezTo>
                      <a:close/>
                      <a:moveTo>
                        <a:pt x="21" y="18"/>
                      </a:moveTo>
                      <a:cubicBezTo>
                        <a:pt x="21" y="18"/>
                        <a:pt x="22" y="18"/>
                        <a:pt x="22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lose/>
                      <a:moveTo>
                        <a:pt x="21" y="20"/>
                      </a:moveTo>
                      <a:cubicBezTo>
                        <a:pt x="21" y="19"/>
                        <a:pt x="21" y="19"/>
                        <a:pt x="21" y="19"/>
                      </a:cubicBezTo>
                      <a:cubicBezTo>
                        <a:pt x="21" y="19"/>
                        <a:pt x="21" y="19"/>
                        <a:pt x="21" y="19"/>
                      </a:cubicBezTo>
                      <a:cubicBezTo>
                        <a:pt x="21" y="19"/>
                        <a:pt x="21" y="19"/>
                        <a:pt x="21" y="20"/>
                      </a:cubicBezTo>
                      <a:close/>
                      <a:moveTo>
                        <a:pt x="22" y="18"/>
                      </a:moveTo>
                      <a:cubicBezTo>
                        <a:pt x="22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2" y="18"/>
                      </a:cubicBezTo>
                      <a:cubicBezTo>
                        <a:pt x="22" y="18"/>
                        <a:pt x="22" y="18"/>
                        <a:pt x="22" y="18"/>
                      </a:cubicBezTo>
                      <a:close/>
                      <a:moveTo>
                        <a:pt x="21" y="20"/>
                      </a:moveTo>
                      <a:cubicBezTo>
                        <a:pt x="21" y="20"/>
                        <a:pt x="21" y="20"/>
                        <a:pt x="22" y="20"/>
                      </a:cubicBezTo>
                      <a:cubicBezTo>
                        <a:pt x="22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lose/>
                      <a:moveTo>
                        <a:pt x="22" y="21"/>
                      </a:move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1"/>
                        <a:pt x="21" y="21"/>
                        <a:pt x="22" y="21"/>
                      </a:cubicBezTo>
                      <a:close/>
                      <a:moveTo>
                        <a:pt x="22" y="22"/>
                      </a:move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1" y="22"/>
                        <a:pt x="21" y="22"/>
                      </a:cubicBezTo>
                      <a:cubicBezTo>
                        <a:pt x="22" y="22"/>
                        <a:pt x="21" y="22"/>
                        <a:pt x="21" y="22"/>
                      </a:cubicBezTo>
                      <a:cubicBezTo>
                        <a:pt x="21" y="22"/>
                        <a:pt x="21" y="22"/>
                        <a:pt x="22" y="22"/>
                      </a:cubicBezTo>
                      <a:close/>
                      <a:moveTo>
                        <a:pt x="21" y="23"/>
                      </a:moveTo>
                      <a:cubicBezTo>
                        <a:pt x="21" y="23"/>
                        <a:pt x="21" y="23"/>
                        <a:pt x="21" y="24"/>
                      </a:cubicBezTo>
                      <a:cubicBezTo>
                        <a:pt x="21" y="24"/>
                        <a:pt x="21" y="23"/>
                        <a:pt x="21" y="23"/>
                      </a:cubicBezTo>
                      <a:close/>
                      <a:moveTo>
                        <a:pt x="23" y="23"/>
                      </a:moveTo>
                      <a:cubicBezTo>
                        <a:pt x="23" y="23"/>
                        <a:pt x="23" y="23"/>
                        <a:pt x="23" y="23"/>
                      </a:cubicBezTo>
                      <a:cubicBezTo>
                        <a:pt x="23" y="23"/>
                        <a:pt x="23" y="22"/>
                        <a:pt x="23" y="22"/>
                      </a:cubicBezTo>
                      <a:cubicBezTo>
                        <a:pt x="23" y="22"/>
                        <a:pt x="22" y="23"/>
                        <a:pt x="23" y="23"/>
                      </a:cubicBezTo>
                      <a:close/>
                      <a:moveTo>
                        <a:pt x="22" y="23"/>
                      </a:moveTo>
                      <a:cubicBezTo>
                        <a:pt x="23" y="22"/>
                        <a:pt x="22" y="23"/>
                        <a:pt x="22" y="23"/>
                      </a:cubicBezTo>
                      <a:cubicBezTo>
                        <a:pt x="22" y="23"/>
                        <a:pt x="23" y="22"/>
                        <a:pt x="22" y="22"/>
                      </a:cubicBezTo>
                      <a:cubicBezTo>
                        <a:pt x="22" y="22"/>
                        <a:pt x="22" y="23"/>
                        <a:pt x="22" y="23"/>
                      </a:cubicBezTo>
                      <a:cubicBezTo>
                        <a:pt x="22" y="22"/>
                        <a:pt x="22" y="23"/>
                        <a:pt x="22" y="23"/>
                      </a:cubicBezTo>
                      <a:close/>
                      <a:moveTo>
                        <a:pt x="22" y="23"/>
                      </a:move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lose/>
                      <a:moveTo>
                        <a:pt x="22" y="23"/>
                      </a:moveTo>
                      <a:cubicBezTo>
                        <a:pt x="22" y="23"/>
                        <a:pt x="22" y="23"/>
                        <a:pt x="22" y="24"/>
                      </a:cubicBezTo>
                      <a:cubicBezTo>
                        <a:pt x="22" y="23"/>
                        <a:pt x="22" y="24"/>
                        <a:pt x="22" y="24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22" y="24"/>
                        <a:pt x="22" y="23"/>
                        <a:pt x="22" y="23"/>
                      </a:cubicBezTo>
                      <a:close/>
                      <a:moveTo>
                        <a:pt x="23" y="25"/>
                      </a:moveTo>
                      <a:cubicBezTo>
                        <a:pt x="23" y="25"/>
                        <a:pt x="23" y="24"/>
                        <a:pt x="23" y="24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23" y="25"/>
                        <a:pt x="23" y="25"/>
                        <a:pt x="23" y="25"/>
                      </a:cubicBezTo>
                      <a:close/>
                      <a:moveTo>
                        <a:pt x="23" y="27"/>
                      </a:moveTo>
                      <a:cubicBezTo>
                        <a:pt x="23" y="27"/>
                        <a:pt x="23" y="27"/>
                        <a:pt x="23" y="27"/>
                      </a:cubicBezTo>
                      <a:cubicBezTo>
                        <a:pt x="23" y="27"/>
                        <a:pt x="23" y="27"/>
                        <a:pt x="23" y="28"/>
                      </a:cubicBezTo>
                      <a:cubicBezTo>
                        <a:pt x="23" y="27"/>
                        <a:pt x="23" y="27"/>
                        <a:pt x="23" y="27"/>
                      </a:cubicBezTo>
                      <a:cubicBezTo>
                        <a:pt x="23" y="27"/>
                        <a:pt x="23" y="28"/>
                        <a:pt x="23" y="28"/>
                      </a:cubicBezTo>
                      <a:cubicBezTo>
                        <a:pt x="23" y="27"/>
                        <a:pt x="23" y="27"/>
                        <a:pt x="23" y="27"/>
                      </a:cubicBezTo>
                      <a:close/>
                      <a:moveTo>
                        <a:pt x="24" y="27"/>
                      </a:moveTo>
                      <a:cubicBezTo>
                        <a:pt x="24" y="27"/>
                        <a:pt x="23" y="27"/>
                        <a:pt x="23" y="26"/>
                      </a:cubicBezTo>
                      <a:cubicBezTo>
                        <a:pt x="23" y="27"/>
                        <a:pt x="23" y="26"/>
                        <a:pt x="22" y="26"/>
                      </a:cubicBezTo>
                      <a:cubicBezTo>
                        <a:pt x="23" y="27"/>
                        <a:pt x="23" y="26"/>
                        <a:pt x="23" y="27"/>
                      </a:cubicBezTo>
                      <a:cubicBezTo>
                        <a:pt x="23" y="27"/>
                        <a:pt x="23" y="27"/>
                        <a:pt x="23" y="27"/>
                      </a:cubicBezTo>
                      <a:cubicBezTo>
                        <a:pt x="23" y="27"/>
                        <a:pt x="23" y="27"/>
                        <a:pt x="24" y="27"/>
                      </a:cubicBezTo>
                      <a:close/>
                      <a:moveTo>
                        <a:pt x="24" y="29"/>
                      </a:move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4" y="29"/>
                        <a:pt x="24" y="29"/>
                        <a:pt x="23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lose/>
                      <a:moveTo>
                        <a:pt x="24" y="30"/>
                      </a:moveTo>
                      <a:cubicBezTo>
                        <a:pt x="24" y="30"/>
                        <a:pt x="24" y="29"/>
                        <a:pt x="24" y="29"/>
                      </a:cubicBezTo>
                      <a:cubicBezTo>
                        <a:pt x="24" y="29"/>
                        <a:pt x="24" y="30"/>
                        <a:pt x="24" y="30"/>
                      </a:cubicBezTo>
                      <a:close/>
                      <a:moveTo>
                        <a:pt x="23" y="31"/>
                      </a:moveTo>
                      <a:cubicBezTo>
                        <a:pt x="23" y="31"/>
                        <a:pt x="23" y="31"/>
                        <a:pt x="23" y="31"/>
                      </a:cubicBezTo>
                      <a:cubicBezTo>
                        <a:pt x="23" y="31"/>
                        <a:pt x="23" y="31"/>
                        <a:pt x="23" y="31"/>
                      </a:cubicBezTo>
                      <a:cubicBezTo>
                        <a:pt x="23" y="31"/>
                        <a:pt x="23" y="31"/>
                        <a:pt x="23" y="31"/>
                      </a:cubicBezTo>
                      <a:close/>
                      <a:moveTo>
                        <a:pt x="24" y="29"/>
                      </a:moveTo>
                      <a:cubicBezTo>
                        <a:pt x="24" y="29"/>
                        <a:pt x="25" y="29"/>
                        <a:pt x="25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lose/>
                      <a:moveTo>
                        <a:pt x="23" y="29"/>
                      </a:move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4" y="29"/>
                        <a:pt x="24" y="29"/>
                        <a:pt x="23" y="29"/>
                      </a:cubicBezTo>
                      <a:close/>
                      <a:moveTo>
                        <a:pt x="23" y="29"/>
                      </a:moveTo>
                      <a:cubicBezTo>
                        <a:pt x="23" y="29"/>
                        <a:pt x="23" y="29"/>
                        <a:pt x="23" y="29"/>
                      </a:cubicBezTo>
                      <a:cubicBezTo>
                        <a:pt x="23" y="29"/>
                        <a:pt x="23" y="29"/>
                        <a:pt x="23" y="29"/>
                      </a:cubicBezTo>
                      <a:cubicBezTo>
                        <a:pt x="23" y="29"/>
                        <a:pt x="23" y="29"/>
                        <a:pt x="23" y="29"/>
                      </a:cubicBezTo>
                      <a:close/>
                      <a:moveTo>
                        <a:pt x="25" y="25"/>
                      </a:moveTo>
                      <a:cubicBezTo>
                        <a:pt x="25" y="25"/>
                        <a:pt x="25" y="26"/>
                        <a:pt x="25" y="26"/>
                      </a:cubicBezTo>
                      <a:cubicBezTo>
                        <a:pt x="25" y="26"/>
                        <a:pt x="25" y="26"/>
                        <a:pt x="25" y="25"/>
                      </a:cubicBezTo>
                      <a:close/>
                      <a:moveTo>
                        <a:pt x="29" y="19"/>
                      </a:move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lose/>
                      <a:moveTo>
                        <a:pt x="27" y="26"/>
                      </a:moveTo>
                      <a:cubicBezTo>
                        <a:pt x="28" y="26"/>
                        <a:pt x="28" y="26"/>
                        <a:pt x="28" y="26"/>
                      </a:cubicBezTo>
                      <a:cubicBezTo>
                        <a:pt x="28" y="26"/>
                        <a:pt x="28" y="26"/>
                        <a:pt x="28" y="26"/>
                      </a:cubicBezTo>
                      <a:cubicBezTo>
                        <a:pt x="27" y="26"/>
                        <a:pt x="28" y="26"/>
                        <a:pt x="27" y="26"/>
                      </a:cubicBez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27" y="26"/>
                        <a:pt x="27" y="26"/>
                        <a:pt x="28" y="26"/>
                      </a:cubicBezTo>
                      <a:cubicBezTo>
                        <a:pt x="28" y="26"/>
                        <a:pt x="27" y="26"/>
                        <a:pt x="27" y="26"/>
                      </a:cubicBezTo>
                      <a:close/>
                      <a:moveTo>
                        <a:pt x="27" y="26"/>
                      </a:moveTo>
                      <a:cubicBezTo>
                        <a:pt x="28" y="25"/>
                        <a:pt x="28" y="26"/>
                        <a:pt x="28" y="26"/>
                      </a:cubicBezTo>
                      <a:cubicBezTo>
                        <a:pt x="28" y="26"/>
                        <a:pt x="28" y="26"/>
                        <a:pt x="28" y="26"/>
                      </a:cubicBezTo>
                      <a:cubicBezTo>
                        <a:pt x="28" y="26"/>
                        <a:pt x="28" y="26"/>
                        <a:pt x="28" y="25"/>
                      </a:cubicBezTo>
                      <a:cubicBezTo>
                        <a:pt x="28" y="25"/>
                        <a:pt x="28" y="26"/>
                        <a:pt x="27" y="25"/>
                      </a:cubicBezTo>
                      <a:cubicBezTo>
                        <a:pt x="28" y="25"/>
                        <a:pt x="28" y="25"/>
                        <a:pt x="27" y="25"/>
                      </a:cubicBezTo>
                      <a:cubicBezTo>
                        <a:pt x="27" y="25"/>
                        <a:pt x="27" y="25"/>
                        <a:pt x="27" y="26"/>
                      </a:cubicBezTo>
                      <a:close/>
                      <a:moveTo>
                        <a:pt x="27" y="26"/>
                      </a:moveTo>
                      <a:cubicBezTo>
                        <a:pt x="26" y="26"/>
                        <a:pt x="26" y="26"/>
                        <a:pt x="27" y="26"/>
                      </a:cubicBez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26" y="26"/>
                        <a:pt x="27" y="26"/>
                        <a:pt x="27" y="26"/>
                      </a:cubicBez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27" y="26"/>
                        <a:pt x="27" y="26"/>
                        <a:pt x="27" y="26"/>
                      </a:cubicBezTo>
                      <a:close/>
                      <a:moveTo>
                        <a:pt x="26" y="26"/>
                      </a:moveTo>
                      <a:cubicBezTo>
                        <a:pt x="26" y="26"/>
                        <a:pt x="26" y="26"/>
                        <a:pt x="26" y="26"/>
                      </a:cubicBezTo>
                      <a:cubicBezTo>
                        <a:pt x="26" y="26"/>
                        <a:pt x="27" y="27"/>
                        <a:pt x="27" y="26"/>
                      </a:cubicBezTo>
                      <a:cubicBezTo>
                        <a:pt x="27" y="26"/>
                        <a:pt x="27" y="26"/>
                        <a:pt x="26" y="26"/>
                      </a:cubicBezTo>
                      <a:close/>
                      <a:moveTo>
                        <a:pt x="27" y="24"/>
                      </a:move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lose/>
                      <a:moveTo>
                        <a:pt x="27" y="27"/>
                      </a:moveTo>
                      <a:cubicBezTo>
                        <a:pt x="26" y="27"/>
                        <a:pt x="27" y="27"/>
                        <a:pt x="27" y="27"/>
                      </a:cubicBezTo>
                      <a:cubicBezTo>
                        <a:pt x="27" y="27"/>
                        <a:pt x="26" y="27"/>
                        <a:pt x="26" y="27"/>
                      </a:cubicBezTo>
                      <a:cubicBezTo>
                        <a:pt x="26" y="27"/>
                        <a:pt x="26" y="26"/>
                        <a:pt x="26" y="26"/>
                      </a:cubicBezTo>
                      <a:cubicBezTo>
                        <a:pt x="26" y="26"/>
                        <a:pt x="26" y="27"/>
                        <a:pt x="26" y="27"/>
                      </a:cubicBezTo>
                      <a:cubicBezTo>
                        <a:pt x="26" y="27"/>
                        <a:pt x="26" y="27"/>
                        <a:pt x="26" y="27"/>
                      </a:cubicBezTo>
                      <a:cubicBezTo>
                        <a:pt x="26" y="27"/>
                        <a:pt x="26" y="27"/>
                        <a:pt x="26" y="27"/>
                      </a:cubicBezTo>
                      <a:cubicBezTo>
                        <a:pt x="26" y="27"/>
                        <a:pt x="26" y="27"/>
                        <a:pt x="26" y="27"/>
                      </a:cubicBezTo>
                      <a:cubicBezTo>
                        <a:pt x="26" y="27"/>
                        <a:pt x="26" y="27"/>
                        <a:pt x="26" y="27"/>
                      </a:cubicBezTo>
                      <a:cubicBezTo>
                        <a:pt x="26" y="27"/>
                        <a:pt x="26" y="27"/>
                        <a:pt x="26" y="27"/>
                      </a:cubicBezTo>
                      <a:cubicBezTo>
                        <a:pt x="26" y="27"/>
                        <a:pt x="26" y="27"/>
                        <a:pt x="27" y="27"/>
                      </a:cubicBezTo>
                      <a:cubicBezTo>
                        <a:pt x="27" y="27"/>
                        <a:pt x="26" y="27"/>
                        <a:pt x="26" y="27"/>
                      </a:cubicBezTo>
                      <a:cubicBezTo>
                        <a:pt x="27" y="27"/>
                        <a:pt x="27" y="27"/>
                        <a:pt x="27" y="27"/>
                      </a:cubicBezTo>
                      <a:close/>
                      <a:moveTo>
                        <a:pt x="27" y="27"/>
                      </a:moveTo>
                      <a:cubicBezTo>
                        <a:pt x="27" y="27"/>
                        <a:pt x="27" y="27"/>
                        <a:pt x="27" y="27"/>
                      </a:cubicBezTo>
                      <a:cubicBezTo>
                        <a:pt x="27" y="27"/>
                        <a:pt x="27" y="27"/>
                        <a:pt x="27" y="27"/>
                      </a:cubicBezTo>
                      <a:close/>
                      <a:moveTo>
                        <a:pt x="27" y="27"/>
                      </a:move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27" y="26"/>
                        <a:pt x="27" y="27"/>
                        <a:pt x="27" y="27"/>
                      </a:cubicBezTo>
                      <a:close/>
                      <a:moveTo>
                        <a:pt x="28" y="27"/>
                      </a:moveTo>
                      <a:cubicBezTo>
                        <a:pt x="28" y="27"/>
                        <a:pt x="28" y="27"/>
                        <a:pt x="28" y="27"/>
                      </a:cubicBezTo>
                      <a:cubicBezTo>
                        <a:pt x="28" y="27"/>
                        <a:pt x="27" y="27"/>
                        <a:pt x="27" y="27"/>
                      </a:cubicBezTo>
                      <a:cubicBezTo>
                        <a:pt x="27" y="27"/>
                        <a:pt x="27" y="27"/>
                        <a:pt x="28" y="27"/>
                      </a:cubicBezTo>
                      <a:cubicBezTo>
                        <a:pt x="28" y="27"/>
                        <a:pt x="28" y="27"/>
                        <a:pt x="28" y="27"/>
                      </a:cubicBezTo>
                      <a:close/>
                      <a:moveTo>
                        <a:pt x="29" y="27"/>
                      </a:moveTo>
                      <a:cubicBezTo>
                        <a:pt x="29" y="27"/>
                        <a:pt x="28" y="27"/>
                        <a:pt x="28" y="27"/>
                      </a:cubicBezTo>
                      <a:cubicBezTo>
                        <a:pt x="29" y="27"/>
                        <a:pt x="29" y="27"/>
                        <a:pt x="29" y="27"/>
                      </a:cubicBezTo>
                      <a:cubicBezTo>
                        <a:pt x="29" y="27"/>
                        <a:pt x="29" y="27"/>
                        <a:pt x="29" y="27"/>
                      </a:cubicBezTo>
                      <a:close/>
                      <a:moveTo>
                        <a:pt x="29" y="25"/>
                      </a:moveTo>
                      <a:cubicBezTo>
                        <a:pt x="29" y="25"/>
                        <a:pt x="29" y="25"/>
                        <a:pt x="29" y="25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lose/>
                      <a:moveTo>
                        <a:pt x="28" y="28"/>
                      </a:moveTo>
                      <a:cubicBezTo>
                        <a:pt x="28" y="28"/>
                        <a:pt x="28" y="28"/>
                        <a:pt x="28" y="28"/>
                      </a:cubicBezTo>
                      <a:cubicBezTo>
                        <a:pt x="28" y="28"/>
                        <a:pt x="28" y="28"/>
                        <a:pt x="28" y="28"/>
                      </a:cubicBezTo>
                      <a:cubicBezTo>
                        <a:pt x="28" y="28"/>
                        <a:pt x="28" y="28"/>
                        <a:pt x="28" y="28"/>
                      </a:cubicBezTo>
                      <a:cubicBezTo>
                        <a:pt x="28" y="28"/>
                        <a:pt x="28" y="28"/>
                        <a:pt x="28" y="28"/>
                      </a:cubicBezTo>
                      <a:close/>
                      <a:moveTo>
                        <a:pt x="28" y="29"/>
                      </a:moveTo>
                      <a:cubicBezTo>
                        <a:pt x="28" y="29"/>
                        <a:pt x="28" y="29"/>
                        <a:pt x="27" y="29"/>
                      </a:cubicBezTo>
                      <a:cubicBezTo>
                        <a:pt x="28" y="29"/>
                        <a:pt x="27" y="29"/>
                        <a:pt x="27" y="29"/>
                      </a:cubicBezTo>
                      <a:cubicBezTo>
                        <a:pt x="28" y="29"/>
                        <a:pt x="28" y="29"/>
                        <a:pt x="28" y="29"/>
                      </a:cubicBezTo>
                      <a:close/>
                      <a:moveTo>
                        <a:pt x="28" y="30"/>
                      </a:moveTo>
                      <a:cubicBezTo>
                        <a:pt x="28" y="30"/>
                        <a:pt x="28" y="30"/>
                        <a:pt x="28" y="30"/>
                      </a:cubicBezTo>
                      <a:cubicBezTo>
                        <a:pt x="28" y="30"/>
                        <a:pt x="28" y="30"/>
                        <a:pt x="28" y="30"/>
                      </a:cubicBezTo>
                      <a:cubicBezTo>
                        <a:pt x="27" y="30"/>
                        <a:pt x="28" y="30"/>
                        <a:pt x="28" y="30"/>
                      </a:cubicBezTo>
                      <a:close/>
                      <a:moveTo>
                        <a:pt x="28" y="29"/>
                      </a:moveTo>
                      <a:cubicBezTo>
                        <a:pt x="28" y="29"/>
                        <a:pt x="28" y="29"/>
                        <a:pt x="28" y="29"/>
                      </a:cubicBezTo>
                      <a:cubicBezTo>
                        <a:pt x="28" y="29"/>
                        <a:pt x="28" y="29"/>
                        <a:pt x="28" y="29"/>
                      </a:cubicBezTo>
                      <a:close/>
                      <a:moveTo>
                        <a:pt x="27" y="40"/>
                      </a:moveTo>
                      <a:cubicBezTo>
                        <a:pt x="26" y="40"/>
                        <a:pt x="27" y="40"/>
                        <a:pt x="26" y="40"/>
                      </a:cubicBezTo>
                      <a:cubicBezTo>
                        <a:pt x="26" y="40"/>
                        <a:pt x="26" y="40"/>
                        <a:pt x="26" y="40"/>
                      </a:cubicBezTo>
                      <a:cubicBezTo>
                        <a:pt x="26" y="40"/>
                        <a:pt x="27" y="40"/>
                        <a:pt x="27" y="40"/>
                      </a:cubicBezTo>
                      <a:close/>
                      <a:moveTo>
                        <a:pt x="27" y="38"/>
                      </a:moveTo>
                      <a:cubicBezTo>
                        <a:pt x="27" y="38"/>
                        <a:pt x="28" y="38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lose/>
                      <a:moveTo>
                        <a:pt x="26" y="36"/>
                      </a:moveTo>
                      <a:cubicBezTo>
                        <a:pt x="26" y="36"/>
                        <a:pt x="26" y="36"/>
                        <a:pt x="26" y="36"/>
                      </a:cubicBezTo>
                      <a:cubicBezTo>
                        <a:pt x="26" y="36"/>
                        <a:pt x="26" y="36"/>
                        <a:pt x="26" y="36"/>
                      </a:cubicBezTo>
                      <a:cubicBezTo>
                        <a:pt x="26" y="36"/>
                        <a:pt x="26" y="36"/>
                        <a:pt x="26" y="36"/>
                      </a:cubicBezTo>
                      <a:close/>
                      <a:moveTo>
                        <a:pt x="29" y="29"/>
                      </a:moveTo>
                      <a:cubicBezTo>
                        <a:pt x="29" y="29"/>
                        <a:pt x="28" y="29"/>
                        <a:pt x="28" y="29"/>
                      </a:cubicBezTo>
                      <a:cubicBezTo>
                        <a:pt x="28" y="29"/>
                        <a:pt x="28" y="30"/>
                        <a:pt x="28" y="30"/>
                      </a:cubicBezTo>
                      <a:cubicBezTo>
                        <a:pt x="29" y="30"/>
                        <a:pt x="28" y="30"/>
                        <a:pt x="28" y="30"/>
                      </a:cubicBezTo>
                      <a:cubicBezTo>
                        <a:pt x="29" y="30"/>
                        <a:pt x="29" y="30"/>
                        <a:pt x="29" y="29"/>
                      </a:cubicBezTo>
                      <a:close/>
                      <a:moveTo>
                        <a:pt x="27" y="32"/>
                      </a:moveTo>
                      <a:cubicBezTo>
                        <a:pt x="28" y="32"/>
                        <a:pt x="27" y="32"/>
                        <a:pt x="27" y="32"/>
                      </a:cubicBezTo>
                      <a:cubicBezTo>
                        <a:pt x="27" y="32"/>
                        <a:pt x="28" y="32"/>
                        <a:pt x="27" y="32"/>
                      </a:cubicBezTo>
                      <a:close/>
                      <a:moveTo>
                        <a:pt x="27" y="33"/>
                      </a:moveTo>
                      <a:cubicBezTo>
                        <a:pt x="27" y="33"/>
                        <a:pt x="27" y="33"/>
                        <a:pt x="27" y="34"/>
                      </a:cubicBezTo>
                      <a:cubicBezTo>
                        <a:pt x="27" y="34"/>
                        <a:pt x="27" y="33"/>
                        <a:pt x="27" y="33"/>
                      </a:cubicBezTo>
                      <a:close/>
                      <a:moveTo>
                        <a:pt x="28" y="34"/>
                      </a:move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lose/>
                      <a:moveTo>
                        <a:pt x="28" y="34"/>
                      </a:moveTo>
                      <a:cubicBezTo>
                        <a:pt x="28" y="33"/>
                        <a:pt x="28" y="34"/>
                        <a:pt x="28" y="33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8" y="33"/>
                        <a:pt x="28" y="33"/>
                        <a:pt x="28" y="32"/>
                      </a:cubicBezTo>
                      <a:cubicBezTo>
                        <a:pt x="28" y="33"/>
                        <a:pt x="28" y="33"/>
                        <a:pt x="28" y="32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7" y="33"/>
                        <a:pt x="27" y="33"/>
                        <a:pt x="27" y="33"/>
                      </a:cubicBezTo>
                      <a:cubicBezTo>
                        <a:pt x="27" y="33"/>
                        <a:pt x="28" y="33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lose/>
                      <a:moveTo>
                        <a:pt x="30" y="32"/>
                      </a:moveTo>
                      <a:cubicBezTo>
                        <a:pt x="30" y="32"/>
                        <a:pt x="30" y="32"/>
                        <a:pt x="30" y="32"/>
                      </a:cubicBezTo>
                      <a:cubicBezTo>
                        <a:pt x="30" y="32"/>
                        <a:pt x="30" y="32"/>
                        <a:pt x="30" y="32"/>
                      </a:cubicBezTo>
                      <a:close/>
                      <a:moveTo>
                        <a:pt x="31" y="32"/>
                      </a:moveTo>
                      <a:cubicBezTo>
                        <a:pt x="31" y="32"/>
                        <a:pt x="31" y="32"/>
                        <a:pt x="31" y="31"/>
                      </a:cubicBezTo>
                      <a:cubicBezTo>
                        <a:pt x="30" y="31"/>
                        <a:pt x="30" y="32"/>
                        <a:pt x="31" y="32"/>
                      </a:cubicBezTo>
                      <a:close/>
                      <a:moveTo>
                        <a:pt x="30" y="33"/>
                      </a:moveTo>
                      <a:cubicBezTo>
                        <a:pt x="30" y="33"/>
                        <a:pt x="31" y="32"/>
                        <a:pt x="30" y="32"/>
                      </a:cubicBezTo>
                      <a:cubicBezTo>
                        <a:pt x="30" y="32"/>
                        <a:pt x="30" y="32"/>
                        <a:pt x="30" y="33"/>
                      </a:cubicBezTo>
                      <a:cubicBezTo>
                        <a:pt x="30" y="32"/>
                        <a:pt x="30" y="32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lose/>
                      <a:moveTo>
                        <a:pt x="34" y="28"/>
                      </a:moveTo>
                      <a:cubicBezTo>
                        <a:pt x="34" y="28"/>
                        <a:pt x="35" y="28"/>
                        <a:pt x="35" y="28"/>
                      </a:cubicBezTo>
                      <a:cubicBezTo>
                        <a:pt x="35" y="28"/>
                        <a:pt x="35" y="28"/>
                        <a:pt x="34" y="28"/>
                      </a:cubicBezTo>
                      <a:close/>
                      <a:moveTo>
                        <a:pt x="34" y="30"/>
                      </a:move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lose/>
                      <a:moveTo>
                        <a:pt x="34" y="30"/>
                      </a:move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1"/>
                        <a:pt x="34" y="31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lose/>
                      <a:moveTo>
                        <a:pt x="34" y="29"/>
                      </a:moveTo>
                      <a:cubicBezTo>
                        <a:pt x="34" y="29"/>
                        <a:pt x="34" y="29"/>
                        <a:pt x="34" y="29"/>
                      </a:cubicBezTo>
                      <a:cubicBezTo>
                        <a:pt x="34" y="29"/>
                        <a:pt x="34" y="29"/>
                        <a:pt x="34" y="29"/>
                      </a:cubicBezTo>
                      <a:cubicBezTo>
                        <a:pt x="34" y="29"/>
                        <a:pt x="35" y="29"/>
                        <a:pt x="34" y="29"/>
                      </a:cubicBezTo>
                      <a:cubicBezTo>
                        <a:pt x="34" y="29"/>
                        <a:pt x="34" y="29"/>
                        <a:pt x="34" y="29"/>
                      </a:cubicBezTo>
                      <a:close/>
                      <a:moveTo>
                        <a:pt x="34" y="29"/>
                      </a:moveTo>
                      <a:cubicBezTo>
                        <a:pt x="34" y="29"/>
                        <a:pt x="34" y="29"/>
                        <a:pt x="34" y="29"/>
                      </a:cubicBezTo>
                      <a:cubicBezTo>
                        <a:pt x="34" y="29"/>
                        <a:pt x="34" y="29"/>
                        <a:pt x="34" y="29"/>
                      </a:cubicBezTo>
                      <a:close/>
                      <a:moveTo>
                        <a:pt x="33" y="29"/>
                      </a:moveTo>
                      <a:cubicBezTo>
                        <a:pt x="34" y="29"/>
                        <a:pt x="34" y="29"/>
                        <a:pt x="34" y="30"/>
                      </a:cubicBezTo>
                      <a:cubicBezTo>
                        <a:pt x="34" y="29"/>
                        <a:pt x="34" y="29"/>
                        <a:pt x="34" y="29"/>
                      </a:cubicBezTo>
                      <a:cubicBezTo>
                        <a:pt x="34" y="29"/>
                        <a:pt x="34" y="29"/>
                        <a:pt x="34" y="29"/>
                      </a:cubicBezTo>
                      <a:cubicBezTo>
                        <a:pt x="34" y="29"/>
                        <a:pt x="34" y="29"/>
                        <a:pt x="33" y="29"/>
                      </a:cubicBezTo>
                      <a:close/>
                      <a:moveTo>
                        <a:pt x="33" y="29"/>
                      </a:move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4" y="30"/>
                        <a:pt x="33" y="30"/>
                        <a:pt x="34" y="30"/>
                      </a:cubicBezTo>
                      <a:cubicBezTo>
                        <a:pt x="33" y="30"/>
                        <a:pt x="33" y="29"/>
                        <a:pt x="33" y="29"/>
                      </a:cubicBezTo>
                      <a:close/>
                      <a:moveTo>
                        <a:pt x="32" y="32"/>
                      </a:moveTo>
                      <a:cubicBezTo>
                        <a:pt x="32" y="32"/>
                        <a:pt x="33" y="32"/>
                        <a:pt x="32" y="31"/>
                      </a:cubicBezTo>
                      <a:cubicBezTo>
                        <a:pt x="32" y="32"/>
                        <a:pt x="32" y="32"/>
                        <a:pt x="32" y="32"/>
                      </a:cubicBezTo>
                      <a:close/>
                      <a:moveTo>
                        <a:pt x="31" y="33"/>
                      </a:moveTo>
                      <a:cubicBezTo>
                        <a:pt x="32" y="33"/>
                        <a:pt x="32" y="33"/>
                        <a:pt x="32" y="32"/>
                      </a:cubicBezTo>
                      <a:cubicBezTo>
                        <a:pt x="32" y="33"/>
                        <a:pt x="32" y="33"/>
                        <a:pt x="31" y="33"/>
                      </a:cubicBezTo>
                      <a:close/>
                      <a:moveTo>
                        <a:pt x="31" y="33"/>
                      </a:moveTo>
                      <a:cubicBezTo>
                        <a:pt x="31" y="33"/>
                        <a:pt x="31" y="33"/>
                        <a:pt x="31" y="33"/>
                      </a:cubicBezTo>
                      <a:cubicBezTo>
                        <a:pt x="31" y="33"/>
                        <a:pt x="31" y="33"/>
                        <a:pt x="31" y="33"/>
                      </a:cubicBezTo>
                      <a:cubicBezTo>
                        <a:pt x="31" y="33"/>
                        <a:pt x="31" y="33"/>
                        <a:pt x="31" y="33"/>
                      </a:cubicBezTo>
                      <a:cubicBezTo>
                        <a:pt x="31" y="33"/>
                        <a:pt x="31" y="33"/>
                        <a:pt x="31" y="33"/>
                      </a:cubicBezTo>
                      <a:close/>
                      <a:moveTo>
                        <a:pt x="32" y="33"/>
                      </a:moveTo>
                      <a:cubicBezTo>
                        <a:pt x="32" y="33"/>
                        <a:pt x="31" y="33"/>
                        <a:pt x="31" y="33"/>
                      </a:cubicBezTo>
                      <a:cubicBezTo>
                        <a:pt x="31" y="34"/>
                        <a:pt x="32" y="34"/>
                        <a:pt x="32" y="33"/>
                      </a:cubicBezTo>
                      <a:close/>
                      <a:moveTo>
                        <a:pt x="33" y="30"/>
                      </a:move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lose/>
                      <a:moveTo>
                        <a:pt x="33" y="31"/>
                      </a:moveTo>
                      <a:cubicBezTo>
                        <a:pt x="34" y="31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1"/>
                      </a:cubicBezTo>
                      <a:close/>
                      <a:moveTo>
                        <a:pt x="33" y="32"/>
                      </a:moveTo>
                      <a:cubicBezTo>
                        <a:pt x="33" y="32"/>
                        <a:pt x="33" y="32"/>
                        <a:pt x="33" y="32"/>
                      </a:cubicBezTo>
                      <a:cubicBezTo>
                        <a:pt x="33" y="32"/>
                        <a:pt x="32" y="32"/>
                        <a:pt x="33" y="32"/>
                      </a:cubicBezTo>
                      <a:cubicBezTo>
                        <a:pt x="33" y="32"/>
                        <a:pt x="33" y="32"/>
                        <a:pt x="33" y="32"/>
                      </a:cubicBezTo>
                      <a:close/>
                      <a:moveTo>
                        <a:pt x="33" y="31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2"/>
                        <a:pt x="33" y="31"/>
                        <a:pt x="33" y="31"/>
                      </a:cubicBezTo>
                      <a:close/>
                      <a:moveTo>
                        <a:pt x="35" y="28"/>
                      </a:moveTo>
                      <a:cubicBezTo>
                        <a:pt x="35" y="28"/>
                        <a:pt x="35" y="28"/>
                        <a:pt x="35" y="28"/>
                      </a:cubicBezTo>
                      <a:cubicBezTo>
                        <a:pt x="35" y="28"/>
                        <a:pt x="35" y="28"/>
                        <a:pt x="35" y="28"/>
                      </a:cubicBezTo>
                      <a:close/>
                      <a:moveTo>
                        <a:pt x="35" y="29"/>
                      </a:moveTo>
                      <a:cubicBezTo>
                        <a:pt x="35" y="29"/>
                        <a:pt x="35" y="29"/>
                        <a:pt x="35" y="29"/>
                      </a:cubicBezTo>
                      <a:cubicBezTo>
                        <a:pt x="35" y="29"/>
                        <a:pt x="35" y="29"/>
                        <a:pt x="35" y="29"/>
                      </a:cubicBezTo>
                      <a:close/>
                      <a:moveTo>
                        <a:pt x="35" y="29"/>
                      </a:moveTo>
                      <a:cubicBezTo>
                        <a:pt x="35" y="30"/>
                        <a:pt x="35" y="30"/>
                        <a:pt x="35" y="30"/>
                      </a:cubicBezTo>
                      <a:cubicBezTo>
                        <a:pt x="35" y="29"/>
                        <a:pt x="35" y="29"/>
                        <a:pt x="35" y="29"/>
                      </a:cubicBezTo>
                      <a:cubicBezTo>
                        <a:pt x="35" y="29"/>
                        <a:pt x="35" y="30"/>
                        <a:pt x="35" y="30"/>
                      </a:cubicBezTo>
                      <a:cubicBezTo>
                        <a:pt x="35" y="30"/>
                        <a:pt x="35" y="30"/>
                        <a:pt x="35" y="30"/>
                      </a:cubicBezTo>
                      <a:cubicBezTo>
                        <a:pt x="35" y="30"/>
                        <a:pt x="35" y="30"/>
                        <a:pt x="35" y="29"/>
                      </a:cubicBezTo>
                      <a:close/>
                      <a:moveTo>
                        <a:pt x="30" y="39"/>
                      </a:moveTo>
                      <a:cubicBezTo>
                        <a:pt x="29" y="39"/>
                        <a:pt x="30" y="39"/>
                        <a:pt x="30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39"/>
                        <a:pt x="29" y="39"/>
                        <a:pt x="30" y="40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lose/>
                      <a:moveTo>
                        <a:pt x="32" y="37"/>
                      </a:move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7"/>
                      </a:cubicBezTo>
                      <a:close/>
                      <a:moveTo>
                        <a:pt x="32" y="37"/>
                      </a:move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7"/>
                      </a:cubicBezTo>
                      <a:close/>
                      <a:moveTo>
                        <a:pt x="33" y="37"/>
                      </a:moveTo>
                      <a:cubicBezTo>
                        <a:pt x="33" y="37"/>
                        <a:pt x="32" y="37"/>
                        <a:pt x="32" y="37"/>
                      </a:cubicBezTo>
                      <a:cubicBezTo>
                        <a:pt x="32" y="37"/>
                        <a:pt x="33" y="38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2" y="37"/>
                        <a:pt x="33" y="37"/>
                        <a:pt x="33" y="37"/>
                      </a:cubicBezTo>
                      <a:close/>
                      <a:moveTo>
                        <a:pt x="32" y="36"/>
                      </a:moveTo>
                      <a:cubicBezTo>
                        <a:pt x="32" y="36"/>
                        <a:pt x="32" y="36"/>
                        <a:pt x="33" y="37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2" y="36"/>
                        <a:pt x="32" y="36"/>
                        <a:pt x="32" y="36"/>
                      </a:cubicBezTo>
                      <a:close/>
                      <a:moveTo>
                        <a:pt x="35" y="32"/>
                      </a:moveTo>
                      <a:cubicBezTo>
                        <a:pt x="35" y="32"/>
                        <a:pt x="35" y="31"/>
                        <a:pt x="35" y="31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5" y="32"/>
                        <a:pt x="36" y="32"/>
                        <a:pt x="35" y="32"/>
                      </a:cubicBezTo>
                      <a:cubicBezTo>
                        <a:pt x="35" y="32"/>
                        <a:pt x="35" y="31"/>
                        <a:pt x="35" y="31"/>
                      </a:cubicBezTo>
                      <a:cubicBezTo>
                        <a:pt x="35" y="31"/>
                        <a:pt x="35" y="31"/>
                        <a:pt x="35" y="32"/>
                      </a:cubicBezTo>
                      <a:close/>
                      <a:moveTo>
                        <a:pt x="35" y="32"/>
                      </a:move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4" y="32"/>
                        <a:pt x="34" y="32"/>
                        <a:pt x="35" y="32"/>
                      </a:cubicBezTo>
                      <a:cubicBezTo>
                        <a:pt x="34" y="32"/>
                        <a:pt x="34" y="32"/>
                        <a:pt x="35" y="32"/>
                      </a:cubicBezTo>
                      <a:cubicBezTo>
                        <a:pt x="35" y="32"/>
                        <a:pt x="34" y="32"/>
                        <a:pt x="34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lose/>
                      <a:moveTo>
                        <a:pt x="34" y="33"/>
                      </a:moveTo>
                      <a:cubicBezTo>
                        <a:pt x="34" y="33"/>
                        <a:pt x="34" y="33"/>
                        <a:pt x="34" y="33"/>
                      </a:cubicBezTo>
                      <a:cubicBezTo>
                        <a:pt x="34" y="33"/>
                        <a:pt x="34" y="33"/>
                        <a:pt x="34" y="33"/>
                      </a:cubicBezTo>
                      <a:close/>
                      <a:moveTo>
                        <a:pt x="35" y="32"/>
                      </a:move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5" y="32"/>
                        <a:pt x="35" y="33"/>
                        <a:pt x="34" y="33"/>
                      </a:cubicBezTo>
                      <a:cubicBezTo>
                        <a:pt x="35" y="33"/>
                        <a:pt x="35" y="32"/>
                        <a:pt x="35" y="32"/>
                      </a:cubicBezTo>
                      <a:close/>
                      <a:moveTo>
                        <a:pt x="35" y="33"/>
                      </a:move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5" y="33"/>
                        <a:pt x="35" y="33"/>
                        <a:pt x="35" y="33"/>
                      </a:cubicBezTo>
                      <a:close/>
                      <a:moveTo>
                        <a:pt x="36" y="31"/>
                      </a:move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5" y="31"/>
                        <a:pt x="36" y="31"/>
                        <a:pt x="35" y="30"/>
                      </a:cubicBezTo>
                      <a:cubicBezTo>
                        <a:pt x="35" y="31"/>
                        <a:pt x="35" y="31"/>
                        <a:pt x="35" y="31"/>
                      </a:cubicBezTo>
                      <a:cubicBezTo>
                        <a:pt x="35" y="31"/>
                        <a:pt x="35" y="31"/>
                        <a:pt x="35" y="31"/>
                      </a:cubicBezTo>
                      <a:cubicBezTo>
                        <a:pt x="35" y="31"/>
                        <a:pt x="35" y="31"/>
                        <a:pt x="35" y="32"/>
                      </a:cubicBezTo>
                      <a:cubicBezTo>
                        <a:pt x="36" y="32"/>
                        <a:pt x="35" y="31"/>
                        <a:pt x="36" y="32"/>
                      </a:cubicBezTo>
                      <a:cubicBezTo>
                        <a:pt x="36" y="31"/>
                        <a:pt x="35" y="31"/>
                        <a:pt x="36" y="31"/>
                      </a:cubicBezTo>
                      <a:close/>
                      <a:moveTo>
                        <a:pt x="35" y="33"/>
                      </a:move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6" y="33"/>
                        <a:pt x="36" y="33"/>
                        <a:pt x="35" y="33"/>
                      </a:cubicBezTo>
                      <a:close/>
                      <a:moveTo>
                        <a:pt x="36" y="32"/>
                      </a:moveTo>
                      <a:cubicBezTo>
                        <a:pt x="37" y="32"/>
                        <a:pt x="36" y="32"/>
                        <a:pt x="36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lose/>
                      <a:moveTo>
                        <a:pt x="38" y="30"/>
                      </a:moveTo>
                      <a:cubicBezTo>
                        <a:pt x="38" y="30"/>
                        <a:pt x="38" y="30"/>
                        <a:pt x="38" y="30"/>
                      </a:cubicBezTo>
                      <a:cubicBezTo>
                        <a:pt x="38" y="30"/>
                        <a:pt x="38" y="30"/>
                        <a:pt x="38" y="30"/>
                      </a:cubicBezTo>
                      <a:close/>
                      <a:moveTo>
                        <a:pt x="42" y="28"/>
                      </a:moveTo>
                      <a:cubicBezTo>
                        <a:pt x="41" y="28"/>
                        <a:pt x="42" y="28"/>
                        <a:pt x="41" y="27"/>
                      </a:cubicBezTo>
                      <a:cubicBezTo>
                        <a:pt x="42" y="28"/>
                        <a:pt x="41" y="27"/>
                        <a:pt x="41" y="27"/>
                      </a:cubicBezTo>
                      <a:cubicBezTo>
                        <a:pt x="41" y="28"/>
                        <a:pt x="41" y="28"/>
                        <a:pt x="42" y="28"/>
                      </a:cubicBezTo>
                      <a:close/>
                      <a:moveTo>
                        <a:pt x="43" y="26"/>
                      </a:moveTo>
                      <a:cubicBezTo>
                        <a:pt x="43" y="26"/>
                        <a:pt x="43" y="26"/>
                        <a:pt x="43" y="26"/>
                      </a:cubicBezTo>
                      <a:cubicBezTo>
                        <a:pt x="42" y="26"/>
                        <a:pt x="43" y="26"/>
                        <a:pt x="42" y="26"/>
                      </a:cubicBezTo>
                      <a:cubicBezTo>
                        <a:pt x="42" y="26"/>
                        <a:pt x="42" y="26"/>
                        <a:pt x="42" y="25"/>
                      </a:cubicBezTo>
                      <a:cubicBezTo>
                        <a:pt x="42" y="26"/>
                        <a:pt x="42" y="25"/>
                        <a:pt x="42" y="26"/>
                      </a:cubicBezTo>
                      <a:cubicBezTo>
                        <a:pt x="42" y="26"/>
                        <a:pt x="42" y="27"/>
                        <a:pt x="42" y="26"/>
                      </a:cubicBezTo>
                      <a:cubicBezTo>
                        <a:pt x="42" y="26"/>
                        <a:pt x="42" y="26"/>
                        <a:pt x="42" y="26"/>
                      </a:cubicBezTo>
                      <a:cubicBezTo>
                        <a:pt x="42" y="26"/>
                        <a:pt x="43" y="26"/>
                        <a:pt x="43" y="26"/>
                      </a:cubicBezTo>
                      <a:cubicBezTo>
                        <a:pt x="43" y="26"/>
                        <a:pt x="43" y="26"/>
                        <a:pt x="43" y="26"/>
                      </a:cubicBezTo>
                      <a:close/>
                      <a:moveTo>
                        <a:pt x="21" y="26"/>
                      </a:moveTo>
                      <a:cubicBezTo>
                        <a:pt x="21" y="27"/>
                        <a:pt x="21" y="27"/>
                        <a:pt x="21" y="27"/>
                      </a:cubicBezTo>
                      <a:cubicBezTo>
                        <a:pt x="21" y="27"/>
                        <a:pt x="21" y="27"/>
                        <a:pt x="21" y="27"/>
                      </a:cubicBezTo>
                      <a:cubicBezTo>
                        <a:pt x="21" y="27"/>
                        <a:pt x="20" y="27"/>
                        <a:pt x="21" y="27"/>
                      </a:cubicBezTo>
                      <a:cubicBezTo>
                        <a:pt x="20" y="27"/>
                        <a:pt x="21" y="27"/>
                        <a:pt x="21" y="26"/>
                      </a:cubicBezTo>
                      <a:close/>
                      <a:moveTo>
                        <a:pt x="32" y="33"/>
                      </a:moveTo>
                      <a:cubicBezTo>
                        <a:pt x="32" y="33"/>
                        <a:pt x="32" y="33"/>
                        <a:pt x="32" y="33"/>
                      </a:cubicBezTo>
                      <a:cubicBezTo>
                        <a:pt x="32" y="33"/>
                        <a:pt x="33" y="33"/>
                        <a:pt x="33" y="33"/>
                      </a:cubicBezTo>
                      <a:cubicBezTo>
                        <a:pt x="33" y="33"/>
                        <a:pt x="33" y="33"/>
                        <a:pt x="32" y="33"/>
                      </a:cubicBezTo>
                      <a:cubicBezTo>
                        <a:pt x="33" y="33"/>
                        <a:pt x="32" y="33"/>
                        <a:pt x="32" y="34"/>
                      </a:cubicBezTo>
                      <a:cubicBezTo>
                        <a:pt x="32" y="34"/>
                        <a:pt x="32" y="34"/>
                        <a:pt x="32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close/>
                      <a:moveTo>
                        <a:pt x="35" y="0"/>
                      </a:moveTo>
                      <a:cubicBezTo>
                        <a:pt x="35" y="1"/>
                        <a:pt x="34" y="1"/>
                        <a:pt x="34" y="1"/>
                      </a:cubicBezTo>
                      <a:cubicBezTo>
                        <a:pt x="34" y="1"/>
                        <a:pt x="34" y="1"/>
                        <a:pt x="34" y="1"/>
                      </a:cubicBezTo>
                      <a:cubicBezTo>
                        <a:pt x="34" y="0"/>
                        <a:pt x="34" y="0"/>
                        <a:pt x="35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lose/>
                      <a:moveTo>
                        <a:pt x="16" y="23"/>
                      </a:move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3"/>
                        <a:pt x="16" y="23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lose/>
                      <a:moveTo>
                        <a:pt x="20" y="27"/>
                      </a:move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lose/>
                      <a:moveTo>
                        <a:pt x="22" y="28"/>
                      </a:moveTo>
                      <a:cubicBezTo>
                        <a:pt x="22" y="28"/>
                        <a:pt x="23" y="28"/>
                        <a:pt x="23" y="29"/>
                      </a:cubicBezTo>
                      <a:cubicBezTo>
                        <a:pt x="23" y="29"/>
                        <a:pt x="22" y="28"/>
                        <a:pt x="22" y="28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lose/>
                      <a:moveTo>
                        <a:pt x="21" y="29"/>
                      </a:move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0" y="30"/>
                        <a:pt x="20" y="30"/>
                      </a:cubicBezTo>
                      <a:cubicBezTo>
                        <a:pt x="20" y="30"/>
                        <a:pt x="20" y="29"/>
                        <a:pt x="21" y="29"/>
                      </a:cubicBezTo>
                      <a:cubicBezTo>
                        <a:pt x="21" y="29"/>
                        <a:pt x="20" y="29"/>
                        <a:pt x="20" y="29"/>
                      </a:cubicBezTo>
                      <a:cubicBezTo>
                        <a:pt x="20" y="29"/>
                        <a:pt x="20" y="29"/>
                        <a:pt x="21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1" y="28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lose/>
                      <a:moveTo>
                        <a:pt x="22" y="29"/>
                      </a:move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lose/>
                      <a:moveTo>
                        <a:pt x="22" y="29"/>
                      </a:moveTo>
                      <a:cubicBezTo>
                        <a:pt x="22" y="29"/>
                        <a:pt x="22" y="30"/>
                        <a:pt x="22" y="30"/>
                      </a:cubicBezTo>
                      <a:cubicBezTo>
                        <a:pt x="22" y="30"/>
                        <a:pt x="22" y="30"/>
                        <a:pt x="22" y="30"/>
                      </a:cubicBezTo>
                      <a:cubicBezTo>
                        <a:pt x="22" y="30"/>
                        <a:pt x="22" y="30"/>
                        <a:pt x="22" y="30"/>
                      </a:cubicBezTo>
                      <a:cubicBezTo>
                        <a:pt x="22" y="29"/>
                        <a:pt x="22" y="30"/>
                        <a:pt x="22" y="30"/>
                      </a:cubicBezTo>
                      <a:cubicBezTo>
                        <a:pt x="21" y="30"/>
                        <a:pt x="22" y="29"/>
                        <a:pt x="22" y="29"/>
                      </a:cubicBezTo>
                      <a:close/>
                      <a:moveTo>
                        <a:pt x="19" y="28"/>
                      </a:moveTo>
                      <a:cubicBezTo>
                        <a:pt x="19" y="29"/>
                        <a:pt x="19" y="29"/>
                        <a:pt x="19" y="29"/>
                      </a:cubicBezTo>
                      <a:cubicBezTo>
                        <a:pt x="19" y="29"/>
                        <a:pt x="19" y="28"/>
                        <a:pt x="19" y="28"/>
                      </a:cubicBezTo>
                      <a:cubicBezTo>
                        <a:pt x="19" y="28"/>
                        <a:pt x="19" y="28"/>
                        <a:pt x="19" y="28"/>
                      </a:cubicBezTo>
                      <a:close/>
                      <a:moveTo>
                        <a:pt x="20" y="30"/>
                      </a:move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30"/>
                        <a:pt x="19" y="30"/>
                        <a:pt x="20" y="30"/>
                      </a:cubicBezTo>
                      <a:cubicBezTo>
                        <a:pt x="19" y="30"/>
                        <a:pt x="20" y="29"/>
                        <a:pt x="20" y="29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lose/>
                      <a:moveTo>
                        <a:pt x="21" y="30"/>
                      </a:move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lose/>
                      <a:moveTo>
                        <a:pt x="24" y="33"/>
                      </a:moveTo>
                      <a:cubicBezTo>
                        <a:pt x="25" y="33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4" y="33"/>
                        <a:pt x="25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lose/>
                      <a:moveTo>
                        <a:pt x="26" y="32"/>
                      </a:moveTo>
                      <a:cubicBezTo>
                        <a:pt x="26" y="32"/>
                        <a:pt x="26" y="32"/>
                        <a:pt x="26" y="32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6" y="32"/>
                      </a:cubicBezTo>
                      <a:close/>
                      <a:moveTo>
                        <a:pt x="22" y="31"/>
                      </a:move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lose/>
                      <a:moveTo>
                        <a:pt x="25" y="33"/>
                      </a:move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6" y="32"/>
                        <a:pt x="26" y="33"/>
                        <a:pt x="25" y="33"/>
                      </a:cubicBezTo>
                      <a:close/>
                      <a:moveTo>
                        <a:pt x="31" y="35"/>
                      </a:move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1" y="36"/>
                        <a:pt x="31" y="36"/>
                        <a:pt x="30" y="37"/>
                      </a:cubicBezTo>
                      <a:cubicBezTo>
                        <a:pt x="30" y="37"/>
                        <a:pt x="30" y="36"/>
                        <a:pt x="30" y="36"/>
                      </a:cubicBezTo>
                      <a:cubicBezTo>
                        <a:pt x="30" y="37"/>
                        <a:pt x="30" y="37"/>
                        <a:pt x="30" y="36"/>
                      </a:cubicBezTo>
                      <a:cubicBezTo>
                        <a:pt x="30" y="36"/>
                        <a:pt x="30" y="36"/>
                        <a:pt x="30" y="37"/>
                      </a:cubicBezTo>
                      <a:cubicBezTo>
                        <a:pt x="30" y="37"/>
                        <a:pt x="30" y="37"/>
                        <a:pt x="30" y="37"/>
                      </a:cubicBezTo>
                      <a:cubicBezTo>
                        <a:pt x="30" y="37"/>
                        <a:pt x="30" y="37"/>
                        <a:pt x="30" y="37"/>
                      </a:cubicBezTo>
                      <a:cubicBezTo>
                        <a:pt x="30" y="37"/>
                        <a:pt x="30" y="37"/>
                        <a:pt x="30" y="37"/>
                      </a:cubicBezTo>
                      <a:cubicBezTo>
                        <a:pt x="30" y="37"/>
                        <a:pt x="30" y="36"/>
                        <a:pt x="30" y="36"/>
                      </a:cubicBezTo>
                      <a:cubicBezTo>
                        <a:pt x="30" y="36"/>
                        <a:pt x="30" y="36"/>
                        <a:pt x="30" y="36"/>
                      </a:cubicBezTo>
                      <a:cubicBezTo>
                        <a:pt x="30" y="36"/>
                        <a:pt x="30" y="36"/>
                        <a:pt x="30" y="36"/>
                      </a:cubicBezTo>
                      <a:cubicBezTo>
                        <a:pt x="30" y="36"/>
                        <a:pt x="30" y="36"/>
                        <a:pt x="30" y="36"/>
                      </a:cubicBezTo>
                      <a:cubicBezTo>
                        <a:pt x="30" y="36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1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lose/>
                      <a:moveTo>
                        <a:pt x="25" y="33"/>
                      </a:move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lose/>
                      <a:moveTo>
                        <a:pt x="21" y="32"/>
                      </a:moveTo>
                      <a:cubicBezTo>
                        <a:pt x="20" y="33"/>
                        <a:pt x="20" y="33"/>
                        <a:pt x="20" y="34"/>
                      </a:cubicBezTo>
                      <a:cubicBezTo>
                        <a:pt x="19" y="34"/>
                        <a:pt x="20" y="33"/>
                        <a:pt x="20" y="33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20" y="32"/>
                        <a:pt x="20" y="32"/>
                        <a:pt x="21" y="31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ubicBezTo>
                        <a:pt x="21" y="31"/>
                        <a:pt x="21" y="31"/>
                        <a:pt x="21" y="32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ubicBezTo>
                        <a:pt x="20" y="32"/>
                        <a:pt x="21" y="32"/>
                        <a:pt x="20" y="32"/>
                      </a:cubicBezTo>
                      <a:cubicBezTo>
                        <a:pt x="21" y="32"/>
                        <a:pt x="21" y="32"/>
                        <a:pt x="21" y="32"/>
                      </a:cubicBezTo>
                      <a:close/>
                      <a:moveTo>
                        <a:pt x="20" y="31"/>
                      </a:moveTo>
                      <a:cubicBezTo>
                        <a:pt x="20" y="31"/>
                        <a:pt x="20" y="31"/>
                        <a:pt x="20" y="31"/>
                      </a:cubicBezTo>
                      <a:cubicBezTo>
                        <a:pt x="20" y="31"/>
                        <a:pt x="20" y="31"/>
                        <a:pt x="20" y="31"/>
                      </a:cubicBezTo>
                      <a:cubicBezTo>
                        <a:pt x="20" y="31"/>
                        <a:pt x="20" y="31"/>
                        <a:pt x="20" y="31"/>
                      </a:cubicBezTo>
                      <a:cubicBezTo>
                        <a:pt x="20" y="31"/>
                        <a:pt x="20" y="31"/>
                        <a:pt x="20" y="31"/>
                      </a:cubicBezTo>
                      <a:close/>
                      <a:moveTo>
                        <a:pt x="28" y="36"/>
                      </a:move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36"/>
                        <a:pt x="29" y="36"/>
                        <a:pt x="29" y="36"/>
                      </a:cubicBezTo>
                      <a:cubicBezTo>
                        <a:pt x="29" y="35"/>
                        <a:pt x="29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ubicBezTo>
                        <a:pt x="29" y="35"/>
                        <a:pt x="30" y="35"/>
                        <a:pt x="29" y="35"/>
                      </a:cubicBezTo>
                      <a:cubicBezTo>
                        <a:pt x="29" y="35"/>
                        <a:pt x="30" y="36"/>
                        <a:pt x="30" y="36"/>
                      </a:cubicBezTo>
                      <a:cubicBezTo>
                        <a:pt x="30" y="36"/>
                        <a:pt x="29" y="36"/>
                        <a:pt x="29" y="36"/>
                      </a:cubicBezTo>
                      <a:cubicBezTo>
                        <a:pt x="30" y="36"/>
                        <a:pt x="29" y="36"/>
                        <a:pt x="29" y="36"/>
                      </a:cubicBezTo>
                      <a:cubicBezTo>
                        <a:pt x="29" y="36"/>
                        <a:pt x="29" y="36"/>
                        <a:pt x="28" y="36"/>
                      </a:cubicBezTo>
                      <a:cubicBezTo>
                        <a:pt x="28" y="36"/>
                        <a:pt x="29" y="36"/>
                        <a:pt x="28" y="36"/>
                      </a:cubicBezTo>
                      <a:close/>
                      <a:moveTo>
                        <a:pt x="15" y="31"/>
                      </a:moveTo>
                      <a:cubicBezTo>
                        <a:pt x="15" y="30"/>
                        <a:pt x="16" y="30"/>
                        <a:pt x="16" y="30"/>
                      </a:cubicBezTo>
                      <a:cubicBezTo>
                        <a:pt x="16" y="30"/>
                        <a:pt x="15" y="30"/>
                        <a:pt x="15" y="31"/>
                      </a:cubicBezTo>
                      <a:close/>
                      <a:moveTo>
                        <a:pt x="18" y="31"/>
                      </a:moveTo>
                      <a:cubicBezTo>
                        <a:pt x="18" y="31"/>
                        <a:pt x="18" y="31"/>
                        <a:pt x="18" y="31"/>
                      </a:cubicBezTo>
                      <a:cubicBezTo>
                        <a:pt x="18" y="31"/>
                        <a:pt x="18" y="31"/>
                        <a:pt x="18" y="31"/>
                      </a:cubicBezTo>
                      <a:cubicBezTo>
                        <a:pt x="18" y="31"/>
                        <a:pt x="18" y="31"/>
                        <a:pt x="18" y="31"/>
                      </a:cubicBezTo>
                      <a:close/>
                      <a:moveTo>
                        <a:pt x="22" y="34"/>
                      </a:moveTo>
                      <a:cubicBezTo>
                        <a:pt x="22" y="34"/>
                        <a:pt x="22" y="34"/>
                        <a:pt x="22" y="34"/>
                      </a:cubicBezTo>
                      <a:cubicBezTo>
                        <a:pt x="22" y="35"/>
                        <a:pt x="22" y="35"/>
                        <a:pt x="21" y="35"/>
                      </a:cubicBezTo>
                      <a:cubicBezTo>
                        <a:pt x="21" y="35"/>
                        <a:pt x="21" y="35"/>
                        <a:pt x="21" y="35"/>
                      </a:cubicBezTo>
                      <a:cubicBezTo>
                        <a:pt x="21" y="35"/>
                        <a:pt x="21" y="35"/>
                        <a:pt x="21" y="35"/>
                      </a:cubicBezTo>
                      <a:cubicBezTo>
                        <a:pt x="21" y="35"/>
                        <a:pt x="21" y="35"/>
                        <a:pt x="21" y="35"/>
                      </a:cubicBezTo>
                      <a:cubicBezTo>
                        <a:pt x="21" y="35"/>
                        <a:pt x="21" y="35"/>
                        <a:pt x="21" y="35"/>
                      </a:cubicBezTo>
                      <a:cubicBezTo>
                        <a:pt x="21" y="35"/>
                        <a:pt x="21" y="35"/>
                        <a:pt x="22" y="35"/>
                      </a:cubicBezTo>
                      <a:cubicBezTo>
                        <a:pt x="22" y="35"/>
                        <a:pt x="22" y="36"/>
                        <a:pt x="22" y="36"/>
                      </a:cubicBezTo>
                      <a:cubicBezTo>
                        <a:pt x="21" y="36"/>
                        <a:pt x="21" y="36"/>
                        <a:pt x="21" y="35"/>
                      </a:cubicBezTo>
                      <a:cubicBezTo>
                        <a:pt x="21" y="35"/>
                        <a:pt x="21" y="34"/>
                        <a:pt x="22" y="34"/>
                      </a:cubicBezTo>
                      <a:cubicBezTo>
                        <a:pt x="22" y="34"/>
                        <a:pt x="22" y="34"/>
                        <a:pt x="22" y="34"/>
                      </a:cubicBezTo>
                      <a:close/>
                      <a:moveTo>
                        <a:pt x="23" y="37"/>
                      </a:moveTo>
                      <a:cubicBezTo>
                        <a:pt x="23" y="37"/>
                        <a:pt x="22" y="37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7"/>
                        <a:pt x="23" y="37"/>
                      </a:cubicBezTo>
                      <a:close/>
                      <a:moveTo>
                        <a:pt x="20" y="37"/>
                      </a:moveTo>
                      <a:cubicBezTo>
                        <a:pt x="20" y="37"/>
                        <a:pt x="20" y="37"/>
                        <a:pt x="19" y="37"/>
                      </a:cubicBezTo>
                      <a:cubicBezTo>
                        <a:pt x="19" y="37"/>
                        <a:pt x="20" y="37"/>
                        <a:pt x="19" y="37"/>
                      </a:cubicBezTo>
                      <a:cubicBezTo>
                        <a:pt x="19" y="37"/>
                        <a:pt x="20" y="37"/>
                        <a:pt x="20" y="37"/>
                      </a:cubicBezTo>
                      <a:cubicBezTo>
                        <a:pt x="20" y="36"/>
                        <a:pt x="20" y="37"/>
                        <a:pt x="20" y="37"/>
                      </a:cubicBezTo>
                      <a:cubicBezTo>
                        <a:pt x="20" y="37"/>
                        <a:pt x="20" y="37"/>
                        <a:pt x="20" y="37"/>
                      </a:cubicBezTo>
                      <a:close/>
                      <a:moveTo>
                        <a:pt x="18" y="37"/>
                      </a:moveTo>
                      <a:cubicBezTo>
                        <a:pt x="17" y="38"/>
                        <a:pt x="17" y="38"/>
                        <a:pt x="17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7" y="39"/>
                        <a:pt x="17" y="38"/>
                        <a:pt x="17" y="38"/>
                      </a:cubicBezTo>
                      <a:cubicBezTo>
                        <a:pt x="17" y="37"/>
                        <a:pt x="17" y="37"/>
                        <a:pt x="18" y="36"/>
                      </a:cubicBezTo>
                      <a:cubicBezTo>
                        <a:pt x="18" y="37"/>
                        <a:pt x="17" y="37"/>
                        <a:pt x="18" y="37"/>
                      </a:cubicBezTo>
                      <a:close/>
                      <a:moveTo>
                        <a:pt x="19" y="38"/>
                      </a:moveTo>
                      <a:cubicBezTo>
                        <a:pt x="19" y="38"/>
                        <a:pt x="19" y="38"/>
                        <a:pt x="20" y="39"/>
                      </a:cubicBezTo>
                      <a:cubicBezTo>
                        <a:pt x="20" y="39"/>
                        <a:pt x="19" y="38"/>
                        <a:pt x="19" y="38"/>
                      </a:cubicBezTo>
                      <a:cubicBezTo>
                        <a:pt x="19" y="38"/>
                        <a:pt x="19" y="38"/>
                        <a:pt x="19" y="39"/>
                      </a:cubicBezTo>
                      <a:cubicBezTo>
                        <a:pt x="19" y="39"/>
                        <a:pt x="19" y="38"/>
                        <a:pt x="19" y="39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19" y="38"/>
                        <a:pt x="19" y="38"/>
                        <a:pt x="19" y="38"/>
                      </a:cubicBezTo>
                      <a:cubicBezTo>
                        <a:pt x="19" y="38"/>
                        <a:pt x="19" y="38"/>
                        <a:pt x="19" y="38"/>
                      </a:cubicBezTo>
                      <a:close/>
                      <a:moveTo>
                        <a:pt x="18" y="38"/>
                      </a:moveTo>
                      <a:cubicBezTo>
                        <a:pt x="19" y="38"/>
                        <a:pt x="19" y="38"/>
                        <a:pt x="19" y="38"/>
                      </a:cubicBezTo>
                      <a:cubicBezTo>
                        <a:pt x="19" y="38"/>
                        <a:pt x="18" y="38"/>
                        <a:pt x="18" y="38"/>
                      </a:cubicBezTo>
                      <a:close/>
                      <a:moveTo>
                        <a:pt x="21" y="39"/>
                      </a:move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2" y="39"/>
                      </a:cubicBezTo>
                      <a:cubicBezTo>
                        <a:pt x="21" y="39"/>
                        <a:pt x="21" y="39"/>
                        <a:pt x="21" y="40"/>
                      </a:cubicBezTo>
                      <a:cubicBezTo>
                        <a:pt x="21" y="40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0" y="39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lose/>
                      <a:moveTo>
                        <a:pt x="32" y="44"/>
                      </a:moveTo>
                      <a:cubicBezTo>
                        <a:pt x="32" y="44"/>
                        <a:pt x="32" y="43"/>
                        <a:pt x="32" y="43"/>
                      </a:cubicBezTo>
                      <a:cubicBezTo>
                        <a:pt x="32" y="44"/>
                        <a:pt x="32" y="44"/>
                        <a:pt x="32" y="44"/>
                      </a:cubicBezTo>
                      <a:cubicBezTo>
                        <a:pt x="32" y="44"/>
                        <a:pt x="32" y="44"/>
                        <a:pt x="32" y="44"/>
                      </a:cubicBezTo>
                      <a:cubicBezTo>
                        <a:pt x="32" y="44"/>
                        <a:pt x="32" y="44"/>
                        <a:pt x="32" y="44"/>
                      </a:cubicBezTo>
                      <a:cubicBezTo>
                        <a:pt x="32" y="44"/>
                        <a:pt x="32" y="44"/>
                        <a:pt x="32" y="44"/>
                      </a:cubicBezTo>
                      <a:close/>
                      <a:moveTo>
                        <a:pt x="29" y="43"/>
                      </a:moveTo>
                      <a:cubicBezTo>
                        <a:pt x="28" y="43"/>
                        <a:pt x="29" y="43"/>
                        <a:pt x="29" y="44"/>
                      </a:cubicBezTo>
                      <a:cubicBezTo>
                        <a:pt x="29" y="44"/>
                        <a:pt x="29" y="44"/>
                        <a:pt x="29" y="44"/>
                      </a:cubicBezTo>
                      <a:cubicBezTo>
                        <a:pt x="29" y="44"/>
                        <a:pt x="29" y="44"/>
                        <a:pt x="28" y="44"/>
                      </a:cubicBezTo>
                      <a:cubicBezTo>
                        <a:pt x="28" y="44"/>
                        <a:pt x="28" y="44"/>
                        <a:pt x="29" y="43"/>
                      </a:cubicBezTo>
                      <a:close/>
                      <a:moveTo>
                        <a:pt x="19" y="41"/>
                      </a:move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8" y="41"/>
                        <a:pt x="19" y="41"/>
                        <a:pt x="19" y="40"/>
                      </a:cubicBezTo>
                      <a:cubicBezTo>
                        <a:pt x="19" y="41"/>
                        <a:pt x="19" y="41"/>
                        <a:pt x="19" y="41"/>
                      </a:cubicBezTo>
                      <a:cubicBezTo>
                        <a:pt x="19" y="41"/>
                        <a:pt x="19" y="41"/>
                        <a:pt x="18" y="41"/>
                      </a:cubicBezTo>
                      <a:cubicBezTo>
                        <a:pt x="18" y="41"/>
                        <a:pt x="19" y="41"/>
                        <a:pt x="19" y="41"/>
                      </a:cubicBezTo>
                      <a:close/>
                      <a:moveTo>
                        <a:pt x="28" y="47"/>
                      </a:move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8" y="47"/>
                        <a:pt x="28" y="47"/>
                        <a:pt x="28" y="48"/>
                      </a:cubicBezTo>
                      <a:cubicBezTo>
                        <a:pt x="27" y="48"/>
                        <a:pt x="28" y="48"/>
                        <a:pt x="27" y="48"/>
                      </a:cubicBezTo>
                      <a:cubicBezTo>
                        <a:pt x="27" y="48"/>
                        <a:pt x="27" y="48"/>
                        <a:pt x="27" y="48"/>
                      </a:cubicBezTo>
                      <a:cubicBezTo>
                        <a:pt x="27" y="48"/>
                        <a:pt x="27" y="48"/>
                        <a:pt x="27" y="48"/>
                      </a:cubicBezTo>
                      <a:cubicBezTo>
                        <a:pt x="27" y="48"/>
                        <a:pt x="27" y="48"/>
                        <a:pt x="27" y="48"/>
                      </a:cubicBezTo>
                      <a:cubicBezTo>
                        <a:pt x="27" y="47"/>
                        <a:pt x="27" y="46"/>
                        <a:pt x="28" y="45"/>
                      </a:cubicBezTo>
                      <a:cubicBezTo>
                        <a:pt x="27" y="45"/>
                        <a:pt x="28" y="45"/>
                        <a:pt x="28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8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5"/>
                        <a:pt x="29" y="45"/>
                        <a:pt x="28" y="45"/>
                      </a:cubicBezTo>
                      <a:cubicBezTo>
                        <a:pt x="28" y="46"/>
                        <a:pt x="28" y="46"/>
                        <a:pt x="28" y="47"/>
                      </a:cubicBezTo>
                      <a:cubicBezTo>
                        <a:pt x="28" y="47"/>
                        <a:pt x="29" y="47"/>
                        <a:pt x="28" y="47"/>
                      </a:cubicBezTo>
                      <a:close/>
                      <a:moveTo>
                        <a:pt x="27" y="47"/>
                      </a:moveTo>
                      <a:cubicBezTo>
                        <a:pt x="27" y="47"/>
                        <a:pt x="27" y="47"/>
                        <a:pt x="28" y="47"/>
                      </a:cubicBezTo>
                      <a:cubicBezTo>
                        <a:pt x="27" y="47"/>
                        <a:pt x="27" y="47"/>
                        <a:pt x="28" y="47"/>
                      </a:cubicBezTo>
                      <a:cubicBezTo>
                        <a:pt x="28" y="47"/>
                        <a:pt x="28" y="47"/>
                        <a:pt x="27" y="47"/>
                      </a:cubicBezTo>
                      <a:close/>
                      <a:moveTo>
                        <a:pt x="28" y="45"/>
                      </a:moveTo>
                      <a:cubicBezTo>
                        <a:pt x="28" y="45"/>
                        <a:pt x="28" y="45"/>
                        <a:pt x="28" y="46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lose/>
                      <a:moveTo>
                        <a:pt x="31" y="46"/>
                      </a:moveTo>
                      <a:cubicBezTo>
                        <a:pt x="31" y="46"/>
                        <a:pt x="30" y="46"/>
                        <a:pt x="31" y="46"/>
                      </a:cubicBezTo>
                      <a:cubicBezTo>
                        <a:pt x="31" y="46"/>
                        <a:pt x="31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lose/>
                      <a:moveTo>
                        <a:pt x="32" y="46"/>
                      </a:move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1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0" y="47"/>
                        <a:pt x="30" y="47"/>
                        <a:pt x="30" y="47"/>
                      </a:cubicBezTo>
                      <a:cubicBezTo>
                        <a:pt x="30" y="47"/>
                        <a:pt x="30" y="46"/>
                        <a:pt x="30" y="46"/>
                      </a:cubicBezTo>
                      <a:cubicBezTo>
                        <a:pt x="31" y="46"/>
                        <a:pt x="31" y="46"/>
                        <a:pt x="30" y="47"/>
                      </a:cubicBezTo>
                      <a:cubicBezTo>
                        <a:pt x="30" y="47"/>
                        <a:pt x="31" y="47"/>
                        <a:pt x="31" y="47"/>
                      </a:cubicBezTo>
                      <a:cubicBezTo>
                        <a:pt x="31" y="47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7"/>
                        <a:pt x="31" y="46"/>
                        <a:pt x="32" y="46"/>
                      </a:cubicBezTo>
                      <a:cubicBezTo>
                        <a:pt x="32" y="46"/>
                        <a:pt x="32" y="46"/>
                        <a:pt x="32" y="46"/>
                      </a:cubicBezTo>
                      <a:close/>
                      <a:moveTo>
                        <a:pt x="31" y="48"/>
                      </a:moveTo>
                      <a:cubicBezTo>
                        <a:pt x="31" y="47"/>
                        <a:pt x="31" y="47"/>
                        <a:pt x="31" y="48"/>
                      </a:cubicBezTo>
                      <a:cubicBezTo>
                        <a:pt x="30" y="47"/>
                        <a:pt x="31" y="47"/>
                        <a:pt x="30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1" y="47"/>
                        <a:pt x="31" y="48"/>
                      </a:cubicBezTo>
                      <a:close/>
                      <a:moveTo>
                        <a:pt x="24" y="46"/>
                      </a:moveTo>
                      <a:cubicBezTo>
                        <a:pt x="24" y="46"/>
                        <a:pt x="25" y="46"/>
                        <a:pt x="25" y="46"/>
                      </a:cubicBezTo>
                      <a:cubicBezTo>
                        <a:pt x="25" y="46"/>
                        <a:pt x="25" y="46"/>
                        <a:pt x="25" y="46"/>
                      </a:cubicBezTo>
                      <a:cubicBezTo>
                        <a:pt x="25" y="46"/>
                        <a:pt x="25" y="46"/>
                        <a:pt x="24" y="46"/>
                      </a:cubicBezTo>
                      <a:cubicBezTo>
                        <a:pt x="24" y="46"/>
                        <a:pt x="25" y="46"/>
                        <a:pt x="25" y="46"/>
                      </a:cubicBezTo>
                      <a:cubicBezTo>
                        <a:pt x="25" y="46"/>
                        <a:pt x="25" y="46"/>
                        <a:pt x="25" y="46"/>
                      </a:cubicBezTo>
                      <a:cubicBezTo>
                        <a:pt x="25" y="46"/>
                        <a:pt x="25" y="46"/>
                        <a:pt x="25" y="46"/>
                      </a:cubicBezTo>
                      <a:cubicBezTo>
                        <a:pt x="25" y="46"/>
                        <a:pt x="25" y="46"/>
                        <a:pt x="25" y="46"/>
                      </a:cubicBezTo>
                      <a:cubicBezTo>
                        <a:pt x="25" y="46"/>
                        <a:pt x="25" y="46"/>
                        <a:pt x="25" y="46"/>
                      </a:cubicBezTo>
                      <a:cubicBezTo>
                        <a:pt x="26" y="46"/>
                        <a:pt x="25" y="46"/>
                        <a:pt x="26" y="46"/>
                      </a:cubicBezTo>
                      <a:cubicBezTo>
                        <a:pt x="26" y="46"/>
                        <a:pt x="25" y="46"/>
                        <a:pt x="25" y="46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7"/>
                        <a:pt x="25" y="47"/>
                        <a:pt x="24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6"/>
                        <a:pt x="24" y="46"/>
                      </a:cubicBezTo>
                      <a:cubicBezTo>
                        <a:pt x="24" y="46"/>
                        <a:pt x="24" y="46"/>
                        <a:pt x="24" y="47"/>
                      </a:cubicBezTo>
                      <a:cubicBezTo>
                        <a:pt x="24" y="46"/>
                        <a:pt x="24" y="46"/>
                        <a:pt x="24" y="46"/>
                      </a:cubicBezTo>
                      <a:cubicBezTo>
                        <a:pt x="23" y="46"/>
                        <a:pt x="23" y="46"/>
                        <a:pt x="23" y="47"/>
                      </a:cubicBezTo>
                      <a:cubicBezTo>
                        <a:pt x="23" y="46"/>
                        <a:pt x="23" y="46"/>
                        <a:pt x="23" y="46"/>
                      </a:cubicBezTo>
                      <a:cubicBezTo>
                        <a:pt x="23" y="46"/>
                        <a:pt x="24" y="46"/>
                        <a:pt x="24" y="46"/>
                      </a:cubicBezTo>
                      <a:cubicBezTo>
                        <a:pt x="24" y="46"/>
                        <a:pt x="24" y="46"/>
                        <a:pt x="24" y="46"/>
                      </a:cubicBezTo>
                      <a:cubicBezTo>
                        <a:pt x="24" y="46"/>
                        <a:pt x="24" y="46"/>
                        <a:pt x="24" y="46"/>
                      </a:cubicBezTo>
                      <a:close/>
                      <a:moveTo>
                        <a:pt x="24" y="46"/>
                      </a:moveTo>
                      <a:cubicBezTo>
                        <a:pt x="24" y="46"/>
                        <a:pt x="25" y="46"/>
                        <a:pt x="25" y="46"/>
                      </a:cubicBezTo>
                      <a:cubicBezTo>
                        <a:pt x="24" y="46"/>
                        <a:pt x="24" y="46"/>
                        <a:pt x="24" y="46"/>
                      </a:cubicBezTo>
                      <a:close/>
                      <a:moveTo>
                        <a:pt x="25" y="46"/>
                      </a:moveTo>
                      <a:cubicBezTo>
                        <a:pt x="25" y="46"/>
                        <a:pt x="26" y="46"/>
                        <a:pt x="26" y="46"/>
                      </a:cubicBezTo>
                      <a:cubicBezTo>
                        <a:pt x="25" y="46"/>
                        <a:pt x="25" y="46"/>
                        <a:pt x="25" y="46"/>
                      </a:cubicBezTo>
                      <a:close/>
                      <a:moveTo>
                        <a:pt x="24" y="47"/>
                      </a:moveTo>
                      <a:cubicBezTo>
                        <a:pt x="24" y="47"/>
                        <a:pt x="25" y="47"/>
                        <a:pt x="25" y="47"/>
                      </a:cubicBezTo>
                      <a:cubicBezTo>
                        <a:pt x="25" y="47"/>
                        <a:pt x="25" y="47"/>
                        <a:pt x="24" y="47"/>
                      </a:cubicBezTo>
                      <a:close/>
                      <a:moveTo>
                        <a:pt x="24" y="47"/>
                      </a:moveTo>
                      <a:cubicBezTo>
                        <a:pt x="25" y="47"/>
                        <a:pt x="26" y="48"/>
                        <a:pt x="25" y="48"/>
                      </a:cubicBezTo>
                      <a:cubicBezTo>
                        <a:pt x="26" y="48"/>
                        <a:pt x="26" y="48"/>
                        <a:pt x="25" y="48"/>
                      </a:cubicBezTo>
                      <a:cubicBezTo>
                        <a:pt x="26" y="48"/>
                        <a:pt x="26" y="48"/>
                        <a:pt x="26" y="48"/>
                      </a:cubicBezTo>
                      <a:cubicBezTo>
                        <a:pt x="26" y="47"/>
                        <a:pt x="26" y="47"/>
                        <a:pt x="26" y="47"/>
                      </a:cubicBezTo>
                      <a:cubicBezTo>
                        <a:pt x="26" y="47"/>
                        <a:pt x="26" y="47"/>
                        <a:pt x="26" y="48"/>
                      </a:cubicBezTo>
                      <a:cubicBezTo>
                        <a:pt x="26" y="48"/>
                        <a:pt x="26" y="48"/>
                        <a:pt x="26" y="48"/>
                      </a:cubicBezTo>
                      <a:cubicBezTo>
                        <a:pt x="26" y="48"/>
                        <a:pt x="25" y="48"/>
                        <a:pt x="26" y="48"/>
                      </a:cubicBezTo>
                      <a:cubicBezTo>
                        <a:pt x="26" y="48"/>
                        <a:pt x="26" y="48"/>
                        <a:pt x="25" y="48"/>
                      </a:cubicBezTo>
                      <a:cubicBezTo>
                        <a:pt x="25" y="48"/>
                        <a:pt x="25" y="48"/>
                        <a:pt x="24" y="47"/>
                      </a:cubicBezTo>
                      <a:close/>
                      <a:moveTo>
                        <a:pt x="26" y="50"/>
                      </a:moveTo>
                      <a:cubicBezTo>
                        <a:pt x="26" y="50"/>
                        <a:pt x="26" y="49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7" y="49"/>
                        <a:pt x="27" y="49"/>
                        <a:pt x="27" y="49"/>
                      </a:cubicBezTo>
                      <a:cubicBezTo>
                        <a:pt x="27" y="49"/>
                        <a:pt x="27" y="49"/>
                        <a:pt x="27" y="49"/>
                      </a:cubicBezTo>
                      <a:cubicBezTo>
                        <a:pt x="27" y="49"/>
                        <a:pt x="27" y="49"/>
                        <a:pt x="27" y="49"/>
                      </a:cubicBezTo>
                      <a:cubicBezTo>
                        <a:pt x="28" y="49"/>
                        <a:pt x="27" y="49"/>
                        <a:pt x="28" y="49"/>
                      </a:cubicBezTo>
                      <a:cubicBezTo>
                        <a:pt x="28" y="49"/>
                        <a:pt x="28" y="49"/>
                        <a:pt x="27" y="49"/>
                      </a:cubicBezTo>
                      <a:cubicBezTo>
                        <a:pt x="27" y="49"/>
                        <a:pt x="28" y="49"/>
                        <a:pt x="28" y="49"/>
                      </a:cubicBezTo>
                      <a:cubicBezTo>
                        <a:pt x="28" y="49"/>
                        <a:pt x="28" y="48"/>
                        <a:pt x="29" y="48"/>
                      </a:cubicBezTo>
                      <a:cubicBezTo>
                        <a:pt x="29" y="48"/>
                        <a:pt x="28" y="48"/>
                        <a:pt x="29" y="49"/>
                      </a:cubicBezTo>
                      <a:cubicBezTo>
                        <a:pt x="28" y="49"/>
                        <a:pt x="28" y="49"/>
                        <a:pt x="28" y="49"/>
                      </a:cubicBezTo>
                      <a:cubicBezTo>
                        <a:pt x="28" y="49"/>
                        <a:pt x="28" y="49"/>
                        <a:pt x="28" y="50"/>
                      </a:cubicBezTo>
                      <a:cubicBezTo>
                        <a:pt x="28" y="49"/>
                        <a:pt x="28" y="50"/>
                        <a:pt x="29" y="50"/>
                      </a:cubicBezTo>
                      <a:cubicBezTo>
                        <a:pt x="28" y="50"/>
                        <a:pt x="28" y="50"/>
                        <a:pt x="29" y="50"/>
                      </a:cubicBezTo>
                      <a:cubicBezTo>
                        <a:pt x="28" y="51"/>
                        <a:pt x="28" y="51"/>
                        <a:pt x="29" y="51"/>
                      </a:cubicBezTo>
                      <a:cubicBezTo>
                        <a:pt x="29" y="51"/>
                        <a:pt x="29" y="50"/>
                        <a:pt x="29" y="51"/>
                      </a:cubicBezTo>
                      <a:cubicBezTo>
                        <a:pt x="29" y="51"/>
                        <a:pt x="29" y="51"/>
                        <a:pt x="29" y="51"/>
                      </a:cubicBezTo>
                      <a:cubicBezTo>
                        <a:pt x="29" y="51"/>
                        <a:pt x="29" y="51"/>
                        <a:pt x="29" y="51"/>
                      </a:cubicBezTo>
                      <a:cubicBezTo>
                        <a:pt x="29" y="51"/>
                        <a:pt x="29" y="51"/>
                        <a:pt x="29" y="51"/>
                      </a:cubicBezTo>
                      <a:cubicBezTo>
                        <a:pt x="29" y="51"/>
                        <a:pt x="29" y="51"/>
                        <a:pt x="29" y="51"/>
                      </a:cubicBezTo>
                      <a:cubicBezTo>
                        <a:pt x="29" y="51"/>
                        <a:pt x="29" y="51"/>
                        <a:pt x="29" y="51"/>
                      </a:cubicBezTo>
                      <a:cubicBezTo>
                        <a:pt x="29" y="51"/>
                        <a:pt x="29" y="51"/>
                        <a:pt x="29" y="51"/>
                      </a:cubicBezTo>
                      <a:cubicBezTo>
                        <a:pt x="29" y="51"/>
                        <a:pt x="29" y="50"/>
                        <a:pt x="29" y="50"/>
                      </a:cubicBezTo>
                      <a:cubicBezTo>
                        <a:pt x="29" y="50"/>
                        <a:pt x="30" y="50"/>
                        <a:pt x="30" y="50"/>
                      </a:cubicBezTo>
                      <a:cubicBezTo>
                        <a:pt x="30" y="50"/>
                        <a:pt x="29" y="51"/>
                        <a:pt x="30" y="51"/>
                      </a:cubicBezTo>
                      <a:cubicBezTo>
                        <a:pt x="30" y="51"/>
                        <a:pt x="30" y="51"/>
                        <a:pt x="30" y="51"/>
                      </a:cubicBezTo>
                      <a:cubicBezTo>
                        <a:pt x="30" y="51"/>
                        <a:pt x="30" y="51"/>
                        <a:pt x="30" y="51"/>
                      </a:cubicBezTo>
                      <a:cubicBezTo>
                        <a:pt x="29" y="51"/>
                        <a:pt x="30" y="51"/>
                        <a:pt x="29" y="51"/>
                      </a:cubicBezTo>
                      <a:cubicBezTo>
                        <a:pt x="29" y="51"/>
                        <a:pt x="29" y="51"/>
                        <a:pt x="29" y="51"/>
                      </a:cubicBezTo>
                      <a:cubicBezTo>
                        <a:pt x="29" y="51"/>
                        <a:pt x="29" y="51"/>
                        <a:pt x="29" y="51"/>
                      </a:cubicBezTo>
                      <a:cubicBezTo>
                        <a:pt x="29" y="51"/>
                        <a:pt x="29" y="51"/>
                        <a:pt x="29" y="51"/>
                      </a:cubicBezTo>
                      <a:cubicBezTo>
                        <a:pt x="29" y="51"/>
                        <a:pt x="29" y="52"/>
                        <a:pt x="29" y="52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ubicBezTo>
                        <a:pt x="30" y="52"/>
                        <a:pt x="29" y="51"/>
                        <a:pt x="29" y="51"/>
                      </a:cubicBezTo>
                      <a:cubicBezTo>
                        <a:pt x="29" y="51"/>
                        <a:pt x="29" y="51"/>
                        <a:pt x="30" y="52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ubicBezTo>
                        <a:pt x="30" y="52"/>
                        <a:pt x="30" y="52"/>
                        <a:pt x="30" y="52"/>
                      </a:cubicBezTo>
                      <a:cubicBezTo>
                        <a:pt x="30" y="52"/>
                        <a:pt x="30" y="52"/>
                        <a:pt x="30" y="52"/>
                      </a:cubicBezTo>
                      <a:cubicBezTo>
                        <a:pt x="30" y="53"/>
                        <a:pt x="30" y="53"/>
                        <a:pt x="30" y="53"/>
                      </a:cubicBezTo>
                      <a:cubicBezTo>
                        <a:pt x="30" y="53"/>
                        <a:pt x="30" y="53"/>
                        <a:pt x="30" y="53"/>
                      </a:cubicBezTo>
                      <a:cubicBezTo>
                        <a:pt x="30" y="52"/>
                        <a:pt x="30" y="53"/>
                        <a:pt x="30" y="53"/>
                      </a:cubicBezTo>
                      <a:cubicBezTo>
                        <a:pt x="30" y="53"/>
                        <a:pt x="30" y="52"/>
                        <a:pt x="30" y="52"/>
                      </a:cubicBezTo>
                      <a:cubicBezTo>
                        <a:pt x="30" y="52"/>
                        <a:pt x="30" y="52"/>
                        <a:pt x="30" y="52"/>
                      </a:cubicBezTo>
                      <a:cubicBezTo>
                        <a:pt x="30" y="52"/>
                        <a:pt x="30" y="52"/>
                        <a:pt x="30" y="52"/>
                      </a:cubicBezTo>
                      <a:cubicBezTo>
                        <a:pt x="30" y="52"/>
                        <a:pt x="30" y="52"/>
                        <a:pt x="31" y="52"/>
                      </a:cubicBezTo>
                      <a:cubicBezTo>
                        <a:pt x="30" y="52"/>
                        <a:pt x="30" y="52"/>
                        <a:pt x="31" y="53"/>
                      </a:cubicBezTo>
                      <a:cubicBezTo>
                        <a:pt x="30" y="53"/>
                        <a:pt x="30" y="53"/>
                        <a:pt x="30" y="53"/>
                      </a:cubicBezTo>
                      <a:cubicBezTo>
                        <a:pt x="30" y="53"/>
                        <a:pt x="30" y="53"/>
                        <a:pt x="30" y="53"/>
                      </a:cubicBezTo>
                      <a:cubicBezTo>
                        <a:pt x="30" y="53"/>
                        <a:pt x="30" y="53"/>
                        <a:pt x="30" y="53"/>
                      </a:cubicBezTo>
                      <a:cubicBezTo>
                        <a:pt x="30" y="53"/>
                        <a:pt x="30" y="53"/>
                        <a:pt x="30" y="53"/>
                      </a:cubicBezTo>
                      <a:cubicBezTo>
                        <a:pt x="30" y="53"/>
                        <a:pt x="30" y="53"/>
                        <a:pt x="30" y="53"/>
                      </a:cubicBezTo>
                      <a:cubicBezTo>
                        <a:pt x="30" y="53"/>
                        <a:pt x="30" y="53"/>
                        <a:pt x="30" y="53"/>
                      </a:cubicBezTo>
                      <a:cubicBezTo>
                        <a:pt x="30" y="53"/>
                        <a:pt x="30" y="53"/>
                        <a:pt x="30" y="53"/>
                      </a:cubicBezTo>
                      <a:cubicBezTo>
                        <a:pt x="30" y="53"/>
                        <a:pt x="30" y="53"/>
                        <a:pt x="30" y="54"/>
                      </a:cubicBezTo>
                      <a:cubicBezTo>
                        <a:pt x="30" y="53"/>
                        <a:pt x="30" y="53"/>
                        <a:pt x="30" y="53"/>
                      </a:cubicBezTo>
                      <a:cubicBezTo>
                        <a:pt x="30" y="53"/>
                        <a:pt x="30" y="53"/>
                        <a:pt x="30" y="53"/>
                      </a:cubicBezTo>
                      <a:cubicBezTo>
                        <a:pt x="29" y="54"/>
                        <a:pt x="30" y="54"/>
                        <a:pt x="29" y="54"/>
                      </a:cubicBezTo>
                      <a:cubicBezTo>
                        <a:pt x="30" y="54"/>
                        <a:pt x="30" y="54"/>
                        <a:pt x="30" y="54"/>
                      </a:cubicBezTo>
                      <a:cubicBezTo>
                        <a:pt x="30" y="54"/>
                        <a:pt x="29" y="54"/>
                        <a:pt x="30" y="54"/>
                      </a:cubicBezTo>
                      <a:cubicBezTo>
                        <a:pt x="30" y="54"/>
                        <a:pt x="30" y="54"/>
                        <a:pt x="29" y="54"/>
                      </a:cubicBezTo>
                      <a:cubicBezTo>
                        <a:pt x="30" y="54"/>
                        <a:pt x="29" y="54"/>
                        <a:pt x="29" y="54"/>
                      </a:cubicBezTo>
                      <a:cubicBezTo>
                        <a:pt x="29" y="54"/>
                        <a:pt x="29" y="54"/>
                        <a:pt x="29" y="54"/>
                      </a:cubicBezTo>
                      <a:cubicBezTo>
                        <a:pt x="29" y="54"/>
                        <a:pt x="29" y="54"/>
                        <a:pt x="29" y="54"/>
                      </a:cubicBezTo>
                      <a:cubicBezTo>
                        <a:pt x="29" y="54"/>
                        <a:pt x="29" y="54"/>
                        <a:pt x="29" y="53"/>
                      </a:cubicBezTo>
                      <a:cubicBezTo>
                        <a:pt x="29" y="53"/>
                        <a:pt x="29" y="53"/>
                        <a:pt x="29" y="53"/>
                      </a:cubicBezTo>
                      <a:cubicBezTo>
                        <a:pt x="29" y="54"/>
                        <a:pt x="29" y="54"/>
                        <a:pt x="29" y="54"/>
                      </a:cubicBezTo>
                      <a:cubicBezTo>
                        <a:pt x="28" y="54"/>
                        <a:pt x="28" y="54"/>
                        <a:pt x="29" y="54"/>
                      </a:cubicBezTo>
                      <a:cubicBezTo>
                        <a:pt x="29" y="54"/>
                        <a:pt x="28" y="54"/>
                        <a:pt x="28" y="54"/>
                      </a:cubicBezTo>
                      <a:cubicBezTo>
                        <a:pt x="28" y="54"/>
                        <a:pt x="28" y="54"/>
                        <a:pt x="28" y="54"/>
                      </a:cubicBezTo>
                      <a:cubicBezTo>
                        <a:pt x="28" y="54"/>
                        <a:pt x="28" y="54"/>
                        <a:pt x="28" y="54"/>
                      </a:cubicBezTo>
                      <a:cubicBezTo>
                        <a:pt x="28" y="54"/>
                        <a:pt x="28" y="54"/>
                        <a:pt x="28" y="54"/>
                      </a:cubicBezTo>
                      <a:cubicBezTo>
                        <a:pt x="28" y="54"/>
                        <a:pt x="28" y="54"/>
                        <a:pt x="28" y="54"/>
                      </a:cubicBezTo>
                      <a:cubicBezTo>
                        <a:pt x="28" y="53"/>
                        <a:pt x="28" y="53"/>
                        <a:pt x="28" y="53"/>
                      </a:cubicBezTo>
                      <a:cubicBezTo>
                        <a:pt x="28" y="53"/>
                        <a:pt x="28" y="54"/>
                        <a:pt x="28" y="54"/>
                      </a:cubicBezTo>
                      <a:cubicBezTo>
                        <a:pt x="28" y="54"/>
                        <a:pt x="27" y="54"/>
                        <a:pt x="27" y="53"/>
                      </a:cubicBezTo>
                      <a:cubicBezTo>
                        <a:pt x="27" y="53"/>
                        <a:pt x="27" y="53"/>
                        <a:pt x="27" y="54"/>
                      </a:cubicBezTo>
                      <a:cubicBezTo>
                        <a:pt x="28" y="54"/>
                        <a:pt x="27" y="54"/>
                        <a:pt x="28" y="54"/>
                      </a:cubicBezTo>
                      <a:cubicBezTo>
                        <a:pt x="28" y="54"/>
                        <a:pt x="27" y="54"/>
                        <a:pt x="27" y="54"/>
                      </a:cubicBezTo>
                      <a:cubicBezTo>
                        <a:pt x="27" y="54"/>
                        <a:pt x="28" y="54"/>
                        <a:pt x="27" y="54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ubicBezTo>
                        <a:pt x="28" y="54"/>
                        <a:pt x="27" y="54"/>
                        <a:pt x="28" y="54"/>
                      </a:cubicBezTo>
                      <a:cubicBezTo>
                        <a:pt x="28" y="54"/>
                        <a:pt x="28" y="54"/>
                        <a:pt x="28" y="54"/>
                      </a:cubicBezTo>
                      <a:cubicBezTo>
                        <a:pt x="28" y="54"/>
                        <a:pt x="28" y="54"/>
                        <a:pt x="27" y="54"/>
                      </a:cubicBezTo>
                      <a:cubicBezTo>
                        <a:pt x="28" y="54"/>
                        <a:pt x="27" y="55"/>
                        <a:pt x="28" y="55"/>
                      </a:cubicBezTo>
                      <a:cubicBezTo>
                        <a:pt x="27" y="55"/>
                        <a:pt x="27" y="55"/>
                        <a:pt x="27" y="55"/>
                      </a:cubicBezTo>
                      <a:cubicBezTo>
                        <a:pt x="27" y="55"/>
                        <a:pt x="27" y="55"/>
                        <a:pt x="27" y="55"/>
                      </a:cubicBezTo>
                      <a:cubicBezTo>
                        <a:pt x="27" y="55"/>
                        <a:pt x="27" y="55"/>
                        <a:pt x="27" y="55"/>
                      </a:cubicBezTo>
                      <a:cubicBezTo>
                        <a:pt x="27" y="55"/>
                        <a:pt x="27" y="55"/>
                        <a:pt x="27" y="55"/>
                      </a:cubicBezTo>
                      <a:cubicBezTo>
                        <a:pt x="27" y="55"/>
                        <a:pt x="26" y="55"/>
                        <a:pt x="26" y="55"/>
                      </a:cubicBezTo>
                      <a:cubicBezTo>
                        <a:pt x="26" y="55"/>
                        <a:pt x="26" y="55"/>
                        <a:pt x="26" y="55"/>
                      </a:cubicBezTo>
                      <a:cubicBezTo>
                        <a:pt x="26" y="55"/>
                        <a:pt x="26" y="55"/>
                        <a:pt x="26" y="55"/>
                      </a:cubicBezTo>
                      <a:cubicBezTo>
                        <a:pt x="26" y="55"/>
                        <a:pt x="26" y="54"/>
                        <a:pt x="26" y="54"/>
                      </a:cubicBezTo>
                      <a:cubicBezTo>
                        <a:pt x="26" y="54"/>
                        <a:pt x="26" y="55"/>
                        <a:pt x="26" y="55"/>
                      </a:cubicBezTo>
                      <a:cubicBezTo>
                        <a:pt x="27" y="55"/>
                        <a:pt x="26" y="54"/>
                        <a:pt x="26" y="54"/>
                      </a:cubicBezTo>
                      <a:cubicBezTo>
                        <a:pt x="26" y="54"/>
                        <a:pt x="26" y="54"/>
                        <a:pt x="26" y="54"/>
                      </a:cubicBezTo>
                      <a:cubicBezTo>
                        <a:pt x="26" y="54"/>
                        <a:pt x="26" y="54"/>
                        <a:pt x="26" y="54"/>
                      </a:cubicBezTo>
                      <a:cubicBezTo>
                        <a:pt x="26" y="54"/>
                        <a:pt x="26" y="54"/>
                        <a:pt x="26" y="54"/>
                      </a:cubicBezTo>
                      <a:cubicBezTo>
                        <a:pt x="26" y="54"/>
                        <a:pt x="27" y="53"/>
                        <a:pt x="26" y="53"/>
                      </a:cubicBezTo>
                      <a:cubicBezTo>
                        <a:pt x="26" y="53"/>
                        <a:pt x="26" y="53"/>
                        <a:pt x="26" y="53"/>
                      </a:cubicBezTo>
                      <a:cubicBezTo>
                        <a:pt x="26" y="53"/>
                        <a:pt x="27" y="53"/>
                        <a:pt x="26" y="53"/>
                      </a:cubicBezTo>
                      <a:cubicBezTo>
                        <a:pt x="26" y="52"/>
                        <a:pt x="26" y="52"/>
                        <a:pt x="26" y="52"/>
                      </a:cubicBezTo>
                      <a:cubicBezTo>
                        <a:pt x="26" y="53"/>
                        <a:pt x="26" y="53"/>
                        <a:pt x="27" y="53"/>
                      </a:cubicBezTo>
                      <a:cubicBezTo>
                        <a:pt x="27" y="52"/>
                        <a:pt x="26" y="52"/>
                        <a:pt x="26" y="52"/>
                      </a:cubicBezTo>
                      <a:cubicBezTo>
                        <a:pt x="27" y="53"/>
                        <a:pt x="27" y="52"/>
                        <a:pt x="27" y="52"/>
                      </a:cubicBezTo>
                      <a:cubicBezTo>
                        <a:pt x="27" y="52"/>
                        <a:pt x="28" y="52"/>
                        <a:pt x="28" y="52"/>
                      </a:cubicBezTo>
                      <a:cubicBezTo>
                        <a:pt x="28" y="52"/>
                        <a:pt x="27" y="52"/>
                        <a:pt x="27" y="52"/>
                      </a:cubicBezTo>
                      <a:cubicBezTo>
                        <a:pt x="27" y="52"/>
                        <a:pt x="27" y="52"/>
                        <a:pt x="27" y="52"/>
                      </a:cubicBezTo>
                      <a:cubicBezTo>
                        <a:pt x="27" y="52"/>
                        <a:pt x="26" y="52"/>
                        <a:pt x="26" y="52"/>
                      </a:cubicBezTo>
                      <a:cubicBezTo>
                        <a:pt x="26" y="52"/>
                        <a:pt x="26" y="52"/>
                        <a:pt x="26" y="52"/>
                      </a:cubicBezTo>
                      <a:cubicBezTo>
                        <a:pt x="26" y="52"/>
                        <a:pt x="26" y="52"/>
                        <a:pt x="26" y="52"/>
                      </a:cubicBezTo>
                      <a:cubicBezTo>
                        <a:pt x="27" y="52"/>
                        <a:pt x="26" y="52"/>
                        <a:pt x="27" y="52"/>
                      </a:cubicBezTo>
                      <a:cubicBezTo>
                        <a:pt x="27" y="52"/>
                        <a:pt x="27" y="52"/>
                        <a:pt x="27" y="52"/>
                      </a:cubicBezTo>
                      <a:cubicBezTo>
                        <a:pt x="27" y="52"/>
                        <a:pt x="27" y="51"/>
                        <a:pt x="27" y="52"/>
                      </a:cubicBezTo>
                      <a:cubicBezTo>
                        <a:pt x="27" y="51"/>
                        <a:pt x="27" y="51"/>
                        <a:pt x="27" y="51"/>
                      </a:cubicBezTo>
                      <a:cubicBezTo>
                        <a:pt x="27" y="51"/>
                        <a:pt x="27" y="51"/>
                        <a:pt x="27" y="51"/>
                      </a:cubicBezTo>
                      <a:cubicBezTo>
                        <a:pt x="27" y="51"/>
                        <a:pt x="27" y="51"/>
                        <a:pt x="27" y="51"/>
                      </a:cubicBezTo>
                      <a:cubicBezTo>
                        <a:pt x="27" y="51"/>
                        <a:pt x="27" y="51"/>
                        <a:pt x="27" y="51"/>
                      </a:cubicBezTo>
                      <a:cubicBezTo>
                        <a:pt x="27" y="51"/>
                        <a:pt x="27" y="51"/>
                        <a:pt x="26" y="51"/>
                      </a:cubicBezTo>
                      <a:cubicBezTo>
                        <a:pt x="26" y="51"/>
                        <a:pt x="26" y="51"/>
                        <a:pt x="26" y="51"/>
                      </a:cubicBezTo>
                      <a:cubicBezTo>
                        <a:pt x="26" y="51"/>
                        <a:pt x="26" y="51"/>
                        <a:pt x="26" y="51"/>
                      </a:cubicBezTo>
                      <a:cubicBezTo>
                        <a:pt x="26" y="52"/>
                        <a:pt x="27" y="51"/>
                        <a:pt x="27" y="52"/>
                      </a:cubicBezTo>
                      <a:cubicBezTo>
                        <a:pt x="27" y="52"/>
                        <a:pt x="26" y="51"/>
                        <a:pt x="26" y="52"/>
                      </a:cubicBezTo>
                      <a:cubicBezTo>
                        <a:pt x="26" y="52"/>
                        <a:pt x="26" y="52"/>
                        <a:pt x="26" y="51"/>
                      </a:cubicBezTo>
                      <a:cubicBezTo>
                        <a:pt x="25" y="51"/>
                        <a:pt x="25" y="51"/>
                        <a:pt x="25" y="52"/>
                      </a:cubicBezTo>
                      <a:cubicBezTo>
                        <a:pt x="25" y="52"/>
                        <a:pt x="25" y="52"/>
                        <a:pt x="25" y="52"/>
                      </a:cubicBezTo>
                      <a:cubicBezTo>
                        <a:pt x="25" y="52"/>
                        <a:pt x="26" y="53"/>
                        <a:pt x="25" y="53"/>
                      </a:cubicBezTo>
                      <a:cubicBezTo>
                        <a:pt x="25" y="53"/>
                        <a:pt x="25" y="53"/>
                        <a:pt x="25" y="54"/>
                      </a:cubicBezTo>
                      <a:cubicBezTo>
                        <a:pt x="25" y="54"/>
                        <a:pt x="25" y="54"/>
                        <a:pt x="24" y="54"/>
                      </a:cubicBezTo>
                      <a:cubicBezTo>
                        <a:pt x="24" y="54"/>
                        <a:pt x="24" y="54"/>
                        <a:pt x="24" y="54"/>
                      </a:cubicBezTo>
                      <a:cubicBezTo>
                        <a:pt x="25" y="54"/>
                        <a:pt x="25" y="54"/>
                        <a:pt x="25" y="54"/>
                      </a:cubicBezTo>
                      <a:cubicBezTo>
                        <a:pt x="25" y="54"/>
                        <a:pt x="25" y="54"/>
                        <a:pt x="25" y="54"/>
                      </a:cubicBezTo>
                      <a:cubicBezTo>
                        <a:pt x="24" y="54"/>
                        <a:pt x="24" y="54"/>
                        <a:pt x="24" y="54"/>
                      </a:cubicBezTo>
                      <a:cubicBezTo>
                        <a:pt x="24" y="54"/>
                        <a:pt x="24" y="54"/>
                        <a:pt x="24" y="54"/>
                      </a:cubicBezTo>
                      <a:cubicBezTo>
                        <a:pt x="25" y="54"/>
                        <a:pt x="25" y="54"/>
                        <a:pt x="25" y="54"/>
                      </a:cubicBezTo>
                      <a:cubicBezTo>
                        <a:pt x="25" y="54"/>
                        <a:pt x="24" y="53"/>
                        <a:pt x="25" y="53"/>
                      </a:cubicBezTo>
                      <a:cubicBezTo>
                        <a:pt x="25" y="53"/>
                        <a:pt x="25" y="53"/>
                        <a:pt x="24" y="53"/>
                      </a:cubicBezTo>
                      <a:cubicBezTo>
                        <a:pt x="24" y="52"/>
                        <a:pt x="25" y="51"/>
                        <a:pt x="25" y="50"/>
                      </a:cubicBezTo>
                      <a:cubicBezTo>
                        <a:pt x="25" y="50"/>
                        <a:pt x="25" y="50"/>
                        <a:pt x="24" y="50"/>
                      </a:cubicBezTo>
                      <a:cubicBezTo>
                        <a:pt x="25" y="50"/>
                        <a:pt x="25" y="50"/>
                        <a:pt x="24" y="50"/>
                      </a:cubicBezTo>
                      <a:cubicBezTo>
                        <a:pt x="25" y="50"/>
                        <a:pt x="24" y="50"/>
                        <a:pt x="24" y="50"/>
                      </a:cubicBezTo>
                      <a:cubicBezTo>
                        <a:pt x="24" y="50"/>
                        <a:pt x="24" y="51"/>
                        <a:pt x="24" y="50"/>
                      </a:cubicBezTo>
                      <a:cubicBezTo>
                        <a:pt x="24" y="50"/>
                        <a:pt x="24" y="50"/>
                        <a:pt x="24" y="50"/>
                      </a:cubicBezTo>
                      <a:cubicBezTo>
                        <a:pt x="24" y="50"/>
                        <a:pt x="24" y="50"/>
                        <a:pt x="24" y="50"/>
                      </a:cubicBezTo>
                      <a:cubicBezTo>
                        <a:pt x="24" y="51"/>
                        <a:pt x="23" y="51"/>
                        <a:pt x="23" y="51"/>
                      </a:cubicBezTo>
                      <a:cubicBezTo>
                        <a:pt x="23" y="51"/>
                        <a:pt x="23" y="51"/>
                        <a:pt x="23" y="51"/>
                      </a:cubicBezTo>
                      <a:cubicBezTo>
                        <a:pt x="23" y="51"/>
                        <a:pt x="23" y="51"/>
                        <a:pt x="23" y="51"/>
                      </a:cubicBezTo>
                      <a:cubicBezTo>
                        <a:pt x="22" y="51"/>
                        <a:pt x="23" y="51"/>
                        <a:pt x="23" y="51"/>
                      </a:cubicBezTo>
                      <a:cubicBezTo>
                        <a:pt x="23" y="51"/>
                        <a:pt x="23" y="51"/>
                        <a:pt x="23" y="51"/>
                      </a:cubicBezTo>
                      <a:cubicBezTo>
                        <a:pt x="23" y="50"/>
                        <a:pt x="23" y="51"/>
                        <a:pt x="23" y="50"/>
                      </a:cubicBezTo>
                      <a:cubicBezTo>
                        <a:pt x="23" y="50"/>
                        <a:pt x="23" y="50"/>
                        <a:pt x="23" y="50"/>
                      </a:cubicBezTo>
                      <a:cubicBezTo>
                        <a:pt x="23" y="50"/>
                        <a:pt x="23" y="50"/>
                        <a:pt x="23" y="50"/>
                      </a:cubicBezTo>
                      <a:cubicBezTo>
                        <a:pt x="23" y="50"/>
                        <a:pt x="23" y="50"/>
                        <a:pt x="23" y="50"/>
                      </a:cubicBezTo>
                      <a:cubicBezTo>
                        <a:pt x="22" y="50"/>
                        <a:pt x="23" y="50"/>
                        <a:pt x="23" y="50"/>
                      </a:cubicBezTo>
                      <a:cubicBezTo>
                        <a:pt x="22" y="50"/>
                        <a:pt x="22" y="49"/>
                        <a:pt x="22" y="49"/>
                      </a:cubicBezTo>
                      <a:cubicBezTo>
                        <a:pt x="22" y="49"/>
                        <a:pt x="22" y="49"/>
                        <a:pt x="22" y="49"/>
                      </a:cubicBezTo>
                      <a:cubicBezTo>
                        <a:pt x="22" y="49"/>
                        <a:pt x="22" y="49"/>
                        <a:pt x="22" y="49"/>
                      </a:cubicBezTo>
                      <a:cubicBezTo>
                        <a:pt x="22" y="49"/>
                        <a:pt x="22" y="49"/>
                        <a:pt x="22" y="50"/>
                      </a:cubicBezTo>
                      <a:cubicBezTo>
                        <a:pt x="22" y="49"/>
                        <a:pt x="21" y="50"/>
                        <a:pt x="21" y="50"/>
                      </a:cubicBezTo>
                      <a:cubicBezTo>
                        <a:pt x="21" y="50"/>
                        <a:pt x="21" y="50"/>
                        <a:pt x="21" y="50"/>
                      </a:cubicBezTo>
                      <a:cubicBezTo>
                        <a:pt x="21" y="50"/>
                        <a:pt x="21" y="50"/>
                        <a:pt x="21" y="50"/>
                      </a:cubicBezTo>
                      <a:cubicBezTo>
                        <a:pt x="21" y="50"/>
                        <a:pt x="21" y="49"/>
                        <a:pt x="21" y="50"/>
                      </a:cubicBezTo>
                      <a:cubicBezTo>
                        <a:pt x="21" y="49"/>
                        <a:pt x="21" y="49"/>
                        <a:pt x="21" y="49"/>
                      </a:cubicBezTo>
                      <a:cubicBezTo>
                        <a:pt x="21" y="49"/>
                        <a:pt x="21" y="50"/>
                        <a:pt x="21" y="50"/>
                      </a:cubicBezTo>
                      <a:cubicBezTo>
                        <a:pt x="20" y="49"/>
                        <a:pt x="20" y="49"/>
                        <a:pt x="20" y="50"/>
                      </a:cubicBezTo>
                      <a:cubicBezTo>
                        <a:pt x="20" y="49"/>
                        <a:pt x="20" y="49"/>
                        <a:pt x="20" y="49"/>
                      </a:cubicBezTo>
                      <a:cubicBezTo>
                        <a:pt x="20" y="49"/>
                        <a:pt x="20" y="49"/>
                        <a:pt x="19" y="49"/>
                      </a:cubicBezTo>
                      <a:cubicBezTo>
                        <a:pt x="20" y="48"/>
                        <a:pt x="20" y="48"/>
                        <a:pt x="20" y="48"/>
                      </a:cubicBezTo>
                      <a:cubicBezTo>
                        <a:pt x="19" y="48"/>
                        <a:pt x="19" y="48"/>
                        <a:pt x="19" y="48"/>
                      </a:cubicBezTo>
                      <a:cubicBezTo>
                        <a:pt x="19" y="48"/>
                        <a:pt x="19" y="48"/>
                        <a:pt x="19" y="48"/>
                      </a:cubicBezTo>
                      <a:cubicBezTo>
                        <a:pt x="19" y="47"/>
                        <a:pt x="20" y="48"/>
                        <a:pt x="21" y="48"/>
                      </a:cubicBezTo>
                      <a:cubicBezTo>
                        <a:pt x="20" y="48"/>
                        <a:pt x="20" y="48"/>
                        <a:pt x="20" y="48"/>
                      </a:cubicBezTo>
                      <a:cubicBezTo>
                        <a:pt x="20" y="48"/>
                        <a:pt x="21" y="48"/>
                        <a:pt x="20" y="48"/>
                      </a:cubicBezTo>
                      <a:cubicBezTo>
                        <a:pt x="21" y="48"/>
                        <a:pt x="21" y="48"/>
                        <a:pt x="21" y="48"/>
                      </a:cubicBezTo>
                      <a:cubicBezTo>
                        <a:pt x="21" y="48"/>
                        <a:pt x="21" y="48"/>
                        <a:pt x="21" y="48"/>
                      </a:cubicBezTo>
                      <a:cubicBezTo>
                        <a:pt x="21" y="48"/>
                        <a:pt x="21" y="48"/>
                        <a:pt x="21" y="48"/>
                      </a:cubicBezTo>
                      <a:cubicBezTo>
                        <a:pt x="21" y="48"/>
                        <a:pt x="22" y="48"/>
                        <a:pt x="22" y="48"/>
                      </a:cubicBezTo>
                      <a:cubicBezTo>
                        <a:pt x="22" y="48"/>
                        <a:pt x="22" y="48"/>
                        <a:pt x="22" y="48"/>
                      </a:cubicBezTo>
                      <a:cubicBezTo>
                        <a:pt x="23" y="48"/>
                        <a:pt x="22" y="48"/>
                        <a:pt x="23" y="48"/>
                      </a:cubicBezTo>
                      <a:cubicBezTo>
                        <a:pt x="23" y="48"/>
                        <a:pt x="23" y="48"/>
                        <a:pt x="23" y="48"/>
                      </a:cubicBezTo>
                      <a:cubicBezTo>
                        <a:pt x="23" y="48"/>
                        <a:pt x="23" y="47"/>
                        <a:pt x="23" y="47"/>
                      </a:cubicBezTo>
                      <a:cubicBezTo>
                        <a:pt x="23" y="48"/>
                        <a:pt x="23" y="48"/>
                        <a:pt x="23" y="48"/>
                      </a:cubicBezTo>
                      <a:cubicBezTo>
                        <a:pt x="23" y="48"/>
                        <a:pt x="23" y="48"/>
                        <a:pt x="23" y="48"/>
                      </a:cubicBezTo>
                      <a:cubicBezTo>
                        <a:pt x="23" y="48"/>
                        <a:pt x="23" y="48"/>
                        <a:pt x="23" y="48"/>
                      </a:cubicBezTo>
                      <a:cubicBezTo>
                        <a:pt x="23" y="48"/>
                        <a:pt x="23" y="48"/>
                        <a:pt x="23" y="48"/>
                      </a:cubicBezTo>
                      <a:cubicBezTo>
                        <a:pt x="23" y="48"/>
                        <a:pt x="24" y="49"/>
                        <a:pt x="24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24" y="49"/>
                        <a:pt x="24" y="49"/>
                        <a:pt x="25" y="49"/>
                      </a:cubicBezTo>
                      <a:cubicBezTo>
                        <a:pt x="24" y="49"/>
                        <a:pt x="25" y="49"/>
                        <a:pt x="25" y="49"/>
                      </a:cubicBezTo>
                      <a:cubicBezTo>
                        <a:pt x="25" y="48"/>
                        <a:pt x="25" y="48"/>
                        <a:pt x="25" y="48"/>
                      </a:cubicBezTo>
                      <a:cubicBezTo>
                        <a:pt x="25" y="48"/>
                        <a:pt x="25" y="48"/>
                        <a:pt x="25" y="48"/>
                      </a:cubicBezTo>
                      <a:cubicBezTo>
                        <a:pt x="24" y="48"/>
                        <a:pt x="24" y="48"/>
                        <a:pt x="24" y="48"/>
                      </a:cubicBezTo>
                      <a:cubicBezTo>
                        <a:pt x="24" y="48"/>
                        <a:pt x="25" y="48"/>
                        <a:pt x="25" y="48"/>
                      </a:cubicBezTo>
                      <a:cubicBezTo>
                        <a:pt x="25" y="48"/>
                        <a:pt x="25" y="48"/>
                        <a:pt x="25" y="48"/>
                      </a:cubicBezTo>
                      <a:cubicBezTo>
                        <a:pt x="26" y="48"/>
                        <a:pt x="25" y="48"/>
                        <a:pt x="25" y="48"/>
                      </a:cubicBezTo>
                      <a:cubicBezTo>
                        <a:pt x="25" y="49"/>
                        <a:pt x="25" y="49"/>
                        <a:pt x="25" y="49"/>
                      </a:cubicBezTo>
                      <a:cubicBezTo>
                        <a:pt x="25" y="49"/>
                        <a:pt x="25" y="49"/>
                        <a:pt x="25" y="49"/>
                      </a:cubicBezTo>
                      <a:cubicBezTo>
                        <a:pt x="25" y="49"/>
                        <a:pt x="25" y="49"/>
                        <a:pt x="25" y="49"/>
                      </a:cubicBezTo>
                      <a:cubicBezTo>
                        <a:pt x="25" y="49"/>
                        <a:pt x="25" y="49"/>
                        <a:pt x="25" y="49"/>
                      </a:cubicBezTo>
                      <a:cubicBezTo>
                        <a:pt x="25" y="49"/>
                        <a:pt x="25" y="50"/>
                        <a:pt x="26" y="50"/>
                      </a:cubicBezTo>
                      <a:cubicBezTo>
                        <a:pt x="26" y="50"/>
                        <a:pt x="26" y="50"/>
                        <a:pt x="26" y="50"/>
                      </a:cubicBezTo>
                      <a:close/>
                      <a:moveTo>
                        <a:pt x="20" y="48"/>
                      </a:moveTo>
                      <a:cubicBezTo>
                        <a:pt x="20" y="48"/>
                        <a:pt x="20" y="48"/>
                        <a:pt x="20" y="48"/>
                      </a:cubicBezTo>
                      <a:cubicBezTo>
                        <a:pt x="19" y="48"/>
                        <a:pt x="20" y="48"/>
                        <a:pt x="19" y="48"/>
                      </a:cubicBezTo>
                      <a:cubicBezTo>
                        <a:pt x="20" y="48"/>
                        <a:pt x="20" y="48"/>
                        <a:pt x="20" y="48"/>
                      </a:cubicBezTo>
                      <a:close/>
                      <a:moveTo>
                        <a:pt x="21" y="48"/>
                      </a:moveTo>
                      <a:cubicBezTo>
                        <a:pt x="21" y="49"/>
                        <a:pt x="21" y="48"/>
                        <a:pt x="20" y="48"/>
                      </a:cubicBezTo>
                      <a:cubicBezTo>
                        <a:pt x="20" y="48"/>
                        <a:pt x="21" y="49"/>
                        <a:pt x="20" y="49"/>
                      </a:cubicBezTo>
                      <a:cubicBezTo>
                        <a:pt x="20" y="49"/>
                        <a:pt x="20" y="49"/>
                        <a:pt x="20" y="49"/>
                      </a:cubicBezTo>
                      <a:cubicBezTo>
                        <a:pt x="20" y="49"/>
                        <a:pt x="20" y="49"/>
                        <a:pt x="21" y="49"/>
                      </a:cubicBezTo>
                      <a:cubicBezTo>
                        <a:pt x="20" y="49"/>
                        <a:pt x="21" y="49"/>
                        <a:pt x="20" y="49"/>
                      </a:cubicBezTo>
                      <a:cubicBezTo>
                        <a:pt x="21" y="49"/>
                        <a:pt x="21" y="48"/>
                        <a:pt x="21" y="49"/>
                      </a:cubicBezTo>
                      <a:cubicBezTo>
                        <a:pt x="21" y="48"/>
                        <a:pt x="21" y="48"/>
                        <a:pt x="21" y="48"/>
                      </a:cubicBezTo>
                      <a:close/>
                      <a:moveTo>
                        <a:pt x="22" y="49"/>
                      </a:moveTo>
                      <a:cubicBezTo>
                        <a:pt x="22" y="49"/>
                        <a:pt x="22" y="49"/>
                        <a:pt x="22" y="49"/>
                      </a:cubicBezTo>
                      <a:cubicBezTo>
                        <a:pt x="22" y="49"/>
                        <a:pt x="22" y="49"/>
                        <a:pt x="22" y="49"/>
                      </a:cubicBezTo>
                      <a:close/>
                      <a:moveTo>
                        <a:pt x="24" y="50"/>
                      </a:move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24" y="49"/>
                        <a:pt x="24" y="49"/>
                        <a:pt x="24" y="50"/>
                      </a:cubicBezTo>
                      <a:close/>
                      <a:moveTo>
                        <a:pt x="27" y="54"/>
                      </a:moveTo>
                      <a:cubicBezTo>
                        <a:pt x="27" y="54"/>
                        <a:pt x="27" y="54"/>
                        <a:pt x="27" y="55"/>
                      </a:cubicBezTo>
                      <a:cubicBezTo>
                        <a:pt x="27" y="54"/>
                        <a:pt x="27" y="55"/>
                        <a:pt x="27" y="54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lose/>
                      <a:moveTo>
                        <a:pt x="27" y="52"/>
                      </a:moveTo>
                      <a:cubicBezTo>
                        <a:pt x="27" y="53"/>
                        <a:pt x="27" y="53"/>
                        <a:pt x="27" y="53"/>
                      </a:cubicBezTo>
                      <a:cubicBezTo>
                        <a:pt x="27" y="53"/>
                        <a:pt x="27" y="52"/>
                        <a:pt x="27" y="52"/>
                      </a:cubicBezTo>
                      <a:cubicBezTo>
                        <a:pt x="27" y="52"/>
                        <a:pt x="27" y="53"/>
                        <a:pt x="27" y="52"/>
                      </a:cubicBezTo>
                      <a:close/>
                      <a:moveTo>
                        <a:pt x="27" y="53"/>
                      </a:moveTo>
                      <a:cubicBezTo>
                        <a:pt x="27" y="53"/>
                        <a:pt x="27" y="53"/>
                        <a:pt x="27" y="53"/>
                      </a:cubicBezTo>
                      <a:cubicBezTo>
                        <a:pt x="27" y="53"/>
                        <a:pt x="26" y="53"/>
                        <a:pt x="26" y="53"/>
                      </a:cubicBezTo>
                      <a:cubicBezTo>
                        <a:pt x="27" y="53"/>
                        <a:pt x="27" y="53"/>
                        <a:pt x="27" y="53"/>
                      </a:cubicBezTo>
                      <a:close/>
                      <a:moveTo>
                        <a:pt x="27" y="53"/>
                      </a:moveTo>
                      <a:cubicBezTo>
                        <a:pt x="27" y="53"/>
                        <a:pt x="27" y="53"/>
                        <a:pt x="27" y="52"/>
                      </a:cubicBezTo>
                      <a:cubicBezTo>
                        <a:pt x="27" y="52"/>
                        <a:pt x="27" y="53"/>
                        <a:pt x="27" y="53"/>
                      </a:cubicBezTo>
                      <a:cubicBezTo>
                        <a:pt x="27" y="53"/>
                        <a:pt x="27" y="53"/>
                        <a:pt x="27" y="53"/>
                      </a:cubicBezTo>
                      <a:cubicBezTo>
                        <a:pt x="27" y="53"/>
                        <a:pt x="27" y="53"/>
                        <a:pt x="27" y="53"/>
                      </a:cubicBezTo>
                      <a:close/>
                      <a:moveTo>
                        <a:pt x="30" y="51"/>
                      </a:moveTo>
                      <a:cubicBezTo>
                        <a:pt x="30" y="51"/>
                        <a:pt x="30" y="50"/>
                        <a:pt x="30" y="51"/>
                      </a:cubicBezTo>
                      <a:cubicBezTo>
                        <a:pt x="30" y="51"/>
                        <a:pt x="29" y="51"/>
                        <a:pt x="29" y="51"/>
                      </a:cubicBezTo>
                      <a:cubicBezTo>
                        <a:pt x="30" y="51"/>
                        <a:pt x="29" y="51"/>
                        <a:pt x="30" y="51"/>
                      </a:cubicBezTo>
                      <a:close/>
                      <a:moveTo>
                        <a:pt x="28" y="53"/>
                      </a:moveTo>
                      <a:cubicBezTo>
                        <a:pt x="28" y="53"/>
                        <a:pt x="28" y="53"/>
                        <a:pt x="28" y="53"/>
                      </a:cubicBezTo>
                      <a:cubicBezTo>
                        <a:pt x="28" y="53"/>
                        <a:pt x="28" y="52"/>
                        <a:pt x="28" y="52"/>
                      </a:cubicBezTo>
                      <a:cubicBezTo>
                        <a:pt x="28" y="53"/>
                        <a:pt x="28" y="53"/>
                        <a:pt x="28" y="53"/>
                      </a:cubicBezTo>
                      <a:cubicBezTo>
                        <a:pt x="28" y="53"/>
                        <a:pt x="28" y="53"/>
                        <a:pt x="28" y="53"/>
                      </a:cubicBezTo>
                      <a:cubicBezTo>
                        <a:pt x="28" y="53"/>
                        <a:pt x="28" y="53"/>
                        <a:pt x="28" y="53"/>
                      </a:cubicBezTo>
                      <a:cubicBezTo>
                        <a:pt x="29" y="53"/>
                        <a:pt x="28" y="53"/>
                        <a:pt x="28" y="53"/>
                      </a:cubicBezTo>
                      <a:close/>
                      <a:moveTo>
                        <a:pt x="28" y="52"/>
                      </a:moveTo>
                      <a:cubicBezTo>
                        <a:pt x="28" y="52"/>
                        <a:pt x="28" y="52"/>
                        <a:pt x="29" y="52"/>
                      </a:cubicBezTo>
                      <a:cubicBezTo>
                        <a:pt x="28" y="53"/>
                        <a:pt x="29" y="53"/>
                        <a:pt x="29" y="53"/>
                      </a:cubicBezTo>
                      <a:cubicBezTo>
                        <a:pt x="29" y="53"/>
                        <a:pt x="29" y="53"/>
                        <a:pt x="29" y="53"/>
                      </a:cubicBezTo>
                      <a:cubicBezTo>
                        <a:pt x="29" y="53"/>
                        <a:pt x="30" y="53"/>
                        <a:pt x="29" y="52"/>
                      </a:cubicBezTo>
                      <a:cubicBezTo>
                        <a:pt x="29" y="53"/>
                        <a:pt x="29" y="52"/>
                        <a:pt x="29" y="52"/>
                      </a:cubicBezTo>
                      <a:cubicBezTo>
                        <a:pt x="29" y="52"/>
                        <a:pt x="28" y="52"/>
                        <a:pt x="29" y="52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ubicBezTo>
                        <a:pt x="29" y="52"/>
                        <a:pt x="28" y="52"/>
                        <a:pt x="28" y="52"/>
                      </a:cubicBezTo>
                      <a:cubicBezTo>
                        <a:pt x="28" y="52"/>
                        <a:pt x="28" y="52"/>
                        <a:pt x="28" y="52"/>
                      </a:cubicBezTo>
                      <a:close/>
                      <a:moveTo>
                        <a:pt x="28" y="51"/>
                      </a:moveTo>
                      <a:cubicBezTo>
                        <a:pt x="28" y="51"/>
                        <a:pt x="28" y="50"/>
                        <a:pt x="28" y="50"/>
                      </a:cubicBezTo>
                      <a:cubicBezTo>
                        <a:pt x="28" y="50"/>
                        <a:pt x="28" y="51"/>
                        <a:pt x="28" y="51"/>
                      </a:cubicBezTo>
                      <a:close/>
                      <a:moveTo>
                        <a:pt x="26" y="51"/>
                      </a:moveTo>
                      <a:cubicBezTo>
                        <a:pt x="26" y="51"/>
                        <a:pt x="26" y="51"/>
                        <a:pt x="25" y="51"/>
                      </a:cubicBezTo>
                      <a:cubicBezTo>
                        <a:pt x="25" y="51"/>
                        <a:pt x="25" y="51"/>
                        <a:pt x="25" y="51"/>
                      </a:cubicBezTo>
                      <a:cubicBezTo>
                        <a:pt x="25" y="51"/>
                        <a:pt x="26" y="51"/>
                        <a:pt x="26" y="51"/>
                      </a:cubicBezTo>
                      <a:close/>
                      <a:moveTo>
                        <a:pt x="26" y="51"/>
                      </a:moveTo>
                      <a:cubicBezTo>
                        <a:pt x="26" y="51"/>
                        <a:pt x="26" y="51"/>
                        <a:pt x="26" y="51"/>
                      </a:cubicBezTo>
                      <a:cubicBezTo>
                        <a:pt x="26" y="51"/>
                        <a:pt x="26" y="51"/>
                        <a:pt x="25" y="51"/>
                      </a:cubicBezTo>
                      <a:cubicBezTo>
                        <a:pt x="25" y="51"/>
                        <a:pt x="25" y="50"/>
                        <a:pt x="25" y="50"/>
                      </a:cubicBezTo>
                      <a:cubicBezTo>
                        <a:pt x="25" y="51"/>
                        <a:pt x="25" y="51"/>
                        <a:pt x="25" y="51"/>
                      </a:cubicBezTo>
                      <a:cubicBezTo>
                        <a:pt x="26" y="51"/>
                        <a:pt x="25" y="51"/>
                        <a:pt x="25" y="51"/>
                      </a:cubicBezTo>
                      <a:cubicBezTo>
                        <a:pt x="26" y="51"/>
                        <a:pt x="25" y="51"/>
                        <a:pt x="26" y="51"/>
                      </a:cubicBezTo>
                      <a:cubicBezTo>
                        <a:pt x="26" y="51"/>
                        <a:pt x="26" y="51"/>
                        <a:pt x="26" y="51"/>
                      </a:cubicBezTo>
                      <a:cubicBezTo>
                        <a:pt x="26" y="51"/>
                        <a:pt x="26" y="51"/>
                        <a:pt x="26" y="51"/>
                      </a:cubicBezTo>
                      <a:close/>
                      <a:moveTo>
                        <a:pt x="26" y="50"/>
                      </a:moveTo>
                      <a:cubicBezTo>
                        <a:pt x="26" y="50"/>
                        <a:pt x="27" y="50"/>
                        <a:pt x="27" y="50"/>
                      </a:cubicBezTo>
                      <a:cubicBezTo>
                        <a:pt x="26" y="49"/>
                        <a:pt x="26" y="50"/>
                        <a:pt x="26" y="50"/>
                      </a:cubicBezTo>
                      <a:cubicBezTo>
                        <a:pt x="26" y="50"/>
                        <a:pt x="27" y="50"/>
                        <a:pt x="27" y="50"/>
                      </a:cubicBezTo>
                      <a:cubicBezTo>
                        <a:pt x="27" y="50"/>
                        <a:pt x="27" y="50"/>
                        <a:pt x="26" y="50"/>
                      </a:cubicBezTo>
                      <a:close/>
                      <a:moveTo>
                        <a:pt x="27" y="50"/>
                      </a:moveTo>
                      <a:cubicBezTo>
                        <a:pt x="26" y="50"/>
                        <a:pt x="27" y="50"/>
                        <a:pt x="26" y="50"/>
                      </a:cubicBezTo>
                      <a:cubicBezTo>
                        <a:pt x="26" y="50"/>
                        <a:pt x="27" y="50"/>
                        <a:pt x="26" y="50"/>
                      </a:cubicBezTo>
                      <a:cubicBezTo>
                        <a:pt x="26" y="50"/>
                        <a:pt x="26" y="50"/>
                        <a:pt x="26" y="50"/>
                      </a:cubicBezTo>
                      <a:cubicBezTo>
                        <a:pt x="26" y="50"/>
                        <a:pt x="27" y="50"/>
                        <a:pt x="27" y="50"/>
                      </a:cubicBezTo>
                      <a:cubicBezTo>
                        <a:pt x="27" y="50"/>
                        <a:pt x="27" y="50"/>
                        <a:pt x="27" y="50"/>
                      </a:cubicBezTo>
                      <a:cubicBezTo>
                        <a:pt x="27" y="51"/>
                        <a:pt x="27" y="50"/>
                        <a:pt x="27" y="50"/>
                      </a:cubicBezTo>
                      <a:close/>
                      <a:moveTo>
                        <a:pt x="27" y="50"/>
                      </a:moveTo>
                      <a:cubicBezTo>
                        <a:pt x="27" y="50"/>
                        <a:pt x="27" y="50"/>
                        <a:pt x="27" y="50"/>
                      </a:cubicBezTo>
                      <a:cubicBezTo>
                        <a:pt x="27" y="50"/>
                        <a:pt x="27" y="50"/>
                        <a:pt x="27" y="50"/>
                      </a:cubicBezTo>
                      <a:cubicBezTo>
                        <a:pt x="27" y="50"/>
                        <a:pt x="27" y="50"/>
                        <a:pt x="27" y="50"/>
                      </a:cubicBezTo>
                      <a:close/>
                      <a:moveTo>
                        <a:pt x="27" y="50"/>
                      </a:moveTo>
                      <a:cubicBezTo>
                        <a:pt x="27" y="50"/>
                        <a:pt x="27" y="50"/>
                        <a:pt x="27" y="50"/>
                      </a:cubicBezTo>
                      <a:cubicBezTo>
                        <a:pt x="27" y="50"/>
                        <a:pt x="27" y="50"/>
                        <a:pt x="27" y="50"/>
                      </a:cubicBezTo>
                      <a:cubicBezTo>
                        <a:pt x="27" y="50"/>
                        <a:pt x="27" y="50"/>
                        <a:pt x="27" y="50"/>
                      </a:cubicBezTo>
                      <a:cubicBezTo>
                        <a:pt x="27" y="50"/>
                        <a:pt x="27" y="50"/>
                        <a:pt x="28" y="50"/>
                      </a:cubicBezTo>
                      <a:cubicBezTo>
                        <a:pt x="27" y="50"/>
                        <a:pt x="28" y="50"/>
                        <a:pt x="27" y="50"/>
                      </a:cubicBezTo>
                      <a:cubicBezTo>
                        <a:pt x="27" y="50"/>
                        <a:pt x="27" y="50"/>
                        <a:pt x="27" y="50"/>
                      </a:cubicBezTo>
                      <a:cubicBezTo>
                        <a:pt x="27" y="49"/>
                        <a:pt x="28" y="49"/>
                        <a:pt x="27" y="49"/>
                      </a:cubicBezTo>
                      <a:cubicBezTo>
                        <a:pt x="27" y="49"/>
                        <a:pt x="27" y="50"/>
                        <a:pt x="27" y="49"/>
                      </a:cubicBezTo>
                      <a:cubicBezTo>
                        <a:pt x="27" y="49"/>
                        <a:pt x="27" y="49"/>
                        <a:pt x="27" y="49"/>
                      </a:cubicBezTo>
                      <a:cubicBezTo>
                        <a:pt x="27" y="50"/>
                        <a:pt x="27" y="49"/>
                        <a:pt x="27" y="50"/>
                      </a:cubicBezTo>
                      <a:close/>
                      <a:moveTo>
                        <a:pt x="26" y="49"/>
                      </a:moveTo>
                      <a:cubicBezTo>
                        <a:pt x="27" y="50"/>
                        <a:pt x="27" y="49"/>
                        <a:pt x="27" y="49"/>
                      </a:cubicBezTo>
                      <a:cubicBezTo>
                        <a:pt x="27" y="49"/>
                        <a:pt x="26" y="49"/>
                        <a:pt x="26" y="49"/>
                      </a:cubicBezTo>
                      <a:close/>
                      <a:moveTo>
                        <a:pt x="25" y="50"/>
                      </a:moveTo>
                      <a:cubicBezTo>
                        <a:pt x="25" y="50"/>
                        <a:pt x="25" y="50"/>
                        <a:pt x="25" y="50"/>
                      </a:cubicBezTo>
                      <a:cubicBezTo>
                        <a:pt x="25" y="50"/>
                        <a:pt x="26" y="50"/>
                        <a:pt x="26" y="50"/>
                      </a:cubicBezTo>
                      <a:cubicBezTo>
                        <a:pt x="26" y="50"/>
                        <a:pt x="26" y="50"/>
                        <a:pt x="26" y="50"/>
                      </a:cubicBezTo>
                      <a:cubicBezTo>
                        <a:pt x="26" y="50"/>
                        <a:pt x="26" y="50"/>
                        <a:pt x="25" y="50"/>
                      </a:cubicBezTo>
                      <a:close/>
                      <a:moveTo>
                        <a:pt x="25" y="53"/>
                      </a:moveTo>
                      <a:cubicBezTo>
                        <a:pt x="25" y="53"/>
                        <a:pt x="25" y="54"/>
                        <a:pt x="26" y="54"/>
                      </a:cubicBezTo>
                      <a:cubicBezTo>
                        <a:pt x="26" y="54"/>
                        <a:pt x="25" y="54"/>
                        <a:pt x="25" y="54"/>
                      </a:cubicBezTo>
                      <a:cubicBezTo>
                        <a:pt x="25" y="54"/>
                        <a:pt x="25" y="54"/>
                        <a:pt x="25" y="54"/>
                      </a:cubicBezTo>
                      <a:cubicBezTo>
                        <a:pt x="25" y="54"/>
                        <a:pt x="25" y="54"/>
                        <a:pt x="25" y="54"/>
                      </a:cubicBezTo>
                      <a:cubicBezTo>
                        <a:pt x="25" y="54"/>
                        <a:pt x="25" y="54"/>
                        <a:pt x="25" y="54"/>
                      </a:cubicBezTo>
                      <a:cubicBezTo>
                        <a:pt x="25" y="53"/>
                        <a:pt x="25" y="54"/>
                        <a:pt x="25" y="54"/>
                      </a:cubicBezTo>
                      <a:cubicBezTo>
                        <a:pt x="25" y="54"/>
                        <a:pt x="26" y="53"/>
                        <a:pt x="25" y="53"/>
                      </a:cubicBezTo>
                      <a:cubicBezTo>
                        <a:pt x="25" y="53"/>
                        <a:pt x="25" y="53"/>
                        <a:pt x="25" y="53"/>
                      </a:cubicBezTo>
                      <a:close/>
                      <a:moveTo>
                        <a:pt x="29" y="52"/>
                      </a:moveTo>
                      <a:cubicBezTo>
                        <a:pt x="29" y="52"/>
                        <a:pt x="29" y="51"/>
                        <a:pt x="29" y="51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lose/>
                      <a:moveTo>
                        <a:pt x="24" y="47"/>
                      </a:move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3" y="48"/>
                        <a:pt x="24" y="47"/>
                      </a:cubicBezTo>
                      <a:close/>
                      <a:moveTo>
                        <a:pt x="21" y="46"/>
                      </a:moveTo>
                      <a:cubicBezTo>
                        <a:pt x="21" y="46"/>
                        <a:pt x="21" y="46"/>
                        <a:pt x="21" y="47"/>
                      </a:cubicBezTo>
                      <a:cubicBezTo>
                        <a:pt x="21" y="47"/>
                        <a:pt x="21" y="47"/>
                        <a:pt x="21" y="47"/>
                      </a:cubicBezTo>
                      <a:cubicBezTo>
                        <a:pt x="21" y="47"/>
                        <a:pt x="21" y="47"/>
                        <a:pt x="21" y="47"/>
                      </a:cubicBezTo>
                      <a:cubicBezTo>
                        <a:pt x="21" y="47"/>
                        <a:pt x="21" y="47"/>
                        <a:pt x="20" y="47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lose/>
                      <a:moveTo>
                        <a:pt x="22" y="47"/>
                      </a:moveTo>
                      <a:cubicBezTo>
                        <a:pt x="22" y="47"/>
                        <a:pt x="22" y="47"/>
                        <a:pt x="22" y="47"/>
                      </a:cubicBezTo>
                      <a:cubicBezTo>
                        <a:pt x="22" y="47"/>
                        <a:pt x="22" y="47"/>
                        <a:pt x="22" y="47"/>
                      </a:cubicBezTo>
                      <a:close/>
                      <a:moveTo>
                        <a:pt x="13" y="45"/>
                      </a:move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13" y="45"/>
                        <a:pt x="13" y="45"/>
                        <a:pt x="13" y="46"/>
                      </a:cubicBezTo>
                      <a:cubicBezTo>
                        <a:pt x="13" y="46"/>
                        <a:pt x="13" y="46"/>
                        <a:pt x="13" y="46"/>
                      </a:cubicBezTo>
                      <a:cubicBezTo>
                        <a:pt x="13" y="45"/>
                        <a:pt x="13" y="46"/>
                        <a:pt x="13" y="46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lose/>
                      <a:moveTo>
                        <a:pt x="18" y="46"/>
                      </a:moveTo>
                      <a:cubicBezTo>
                        <a:pt x="18" y="47"/>
                        <a:pt x="17" y="47"/>
                        <a:pt x="17" y="47"/>
                      </a:cubicBezTo>
                      <a:cubicBezTo>
                        <a:pt x="18" y="47"/>
                        <a:pt x="17" y="47"/>
                        <a:pt x="18" y="47"/>
                      </a:cubicBezTo>
                      <a:cubicBezTo>
                        <a:pt x="18" y="47"/>
                        <a:pt x="18" y="47"/>
                        <a:pt x="18" y="47"/>
                      </a:cubicBezTo>
                      <a:cubicBezTo>
                        <a:pt x="18" y="48"/>
                        <a:pt x="18" y="48"/>
                        <a:pt x="18" y="48"/>
                      </a:cubicBezTo>
                      <a:cubicBezTo>
                        <a:pt x="18" y="48"/>
                        <a:pt x="18" y="48"/>
                        <a:pt x="18" y="48"/>
                      </a:cubicBezTo>
                      <a:cubicBezTo>
                        <a:pt x="18" y="48"/>
                        <a:pt x="18" y="48"/>
                        <a:pt x="18" y="48"/>
                      </a:cubicBezTo>
                      <a:cubicBezTo>
                        <a:pt x="18" y="48"/>
                        <a:pt x="18" y="48"/>
                        <a:pt x="18" y="48"/>
                      </a:cubicBezTo>
                      <a:cubicBezTo>
                        <a:pt x="18" y="48"/>
                        <a:pt x="18" y="48"/>
                        <a:pt x="18" y="48"/>
                      </a:cubicBezTo>
                      <a:cubicBezTo>
                        <a:pt x="18" y="48"/>
                        <a:pt x="18" y="48"/>
                        <a:pt x="18" y="49"/>
                      </a:cubicBezTo>
                      <a:cubicBezTo>
                        <a:pt x="18" y="49"/>
                        <a:pt x="18" y="49"/>
                        <a:pt x="18" y="49"/>
                      </a:cubicBezTo>
                      <a:cubicBezTo>
                        <a:pt x="18" y="48"/>
                        <a:pt x="17" y="48"/>
                        <a:pt x="18" y="48"/>
                      </a:cubicBezTo>
                      <a:cubicBezTo>
                        <a:pt x="17" y="48"/>
                        <a:pt x="17" y="48"/>
                        <a:pt x="17" y="49"/>
                      </a:cubicBezTo>
                      <a:cubicBezTo>
                        <a:pt x="17" y="49"/>
                        <a:pt x="17" y="48"/>
                        <a:pt x="17" y="48"/>
                      </a:cubicBezTo>
                      <a:cubicBezTo>
                        <a:pt x="17" y="49"/>
                        <a:pt x="17" y="49"/>
                        <a:pt x="17" y="49"/>
                      </a:cubicBezTo>
                      <a:cubicBezTo>
                        <a:pt x="17" y="49"/>
                        <a:pt x="17" y="49"/>
                        <a:pt x="17" y="49"/>
                      </a:cubicBezTo>
                      <a:cubicBezTo>
                        <a:pt x="17" y="49"/>
                        <a:pt x="17" y="49"/>
                        <a:pt x="17" y="49"/>
                      </a:cubicBezTo>
                      <a:cubicBezTo>
                        <a:pt x="17" y="49"/>
                        <a:pt x="17" y="49"/>
                        <a:pt x="17" y="49"/>
                      </a:cubicBezTo>
                      <a:cubicBezTo>
                        <a:pt x="17" y="49"/>
                        <a:pt x="17" y="48"/>
                        <a:pt x="17" y="48"/>
                      </a:cubicBezTo>
                      <a:cubicBezTo>
                        <a:pt x="16" y="48"/>
                        <a:pt x="16" y="49"/>
                        <a:pt x="17" y="49"/>
                      </a:cubicBezTo>
                      <a:cubicBezTo>
                        <a:pt x="17" y="49"/>
                        <a:pt x="17" y="49"/>
                        <a:pt x="16" y="49"/>
                      </a:cubicBezTo>
                      <a:cubicBezTo>
                        <a:pt x="17" y="49"/>
                        <a:pt x="16" y="49"/>
                        <a:pt x="17" y="50"/>
                      </a:cubicBezTo>
                      <a:cubicBezTo>
                        <a:pt x="17" y="50"/>
                        <a:pt x="16" y="50"/>
                        <a:pt x="16" y="50"/>
                      </a:cubicBezTo>
                      <a:cubicBezTo>
                        <a:pt x="16" y="49"/>
                        <a:pt x="16" y="49"/>
                        <a:pt x="16" y="49"/>
                      </a:cubicBezTo>
                      <a:cubicBezTo>
                        <a:pt x="16" y="49"/>
                        <a:pt x="16" y="49"/>
                        <a:pt x="15" y="49"/>
                      </a:cubicBezTo>
                      <a:cubicBezTo>
                        <a:pt x="16" y="49"/>
                        <a:pt x="16" y="49"/>
                        <a:pt x="16" y="49"/>
                      </a:cubicBezTo>
                      <a:cubicBezTo>
                        <a:pt x="16" y="49"/>
                        <a:pt x="16" y="49"/>
                        <a:pt x="16" y="49"/>
                      </a:cubicBezTo>
                      <a:cubicBezTo>
                        <a:pt x="16" y="49"/>
                        <a:pt x="15" y="49"/>
                        <a:pt x="15" y="49"/>
                      </a:cubicBezTo>
                      <a:cubicBezTo>
                        <a:pt x="16" y="49"/>
                        <a:pt x="15" y="49"/>
                        <a:pt x="15" y="49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15" y="49"/>
                        <a:pt x="14" y="48"/>
                        <a:pt x="14" y="49"/>
                      </a:cubicBezTo>
                      <a:cubicBezTo>
                        <a:pt x="14" y="48"/>
                        <a:pt x="15" y="49"/>
                        <a:pt x="14" y="49"/>
                      </a:cubicBezTo>
                      <a:cubicBezTo>
                        <a:pt x="14" y="49"/>
                        <a:pt x="14" y="49"/>
                        <a:pt x="14" y="49"/>
                      </a:cubicBezTo>
                      <a:cubicBezTo>
                        <a:pt x="14" y="49"/>
                        <a:pt x="14" y="49"/>
                        <a:pt x="14" y="49"/>
                      </a:cubicBezTo>
                      <a:cubicBezTo>
                        <a:pt x="13" y="49"/>
                        <a:pt x="14" y="49"/>
                        <a:pt x="14" y="49"/>
                      </a:cubicBezTo>
                      <a:cubicBezTo>
                        <a:pt x="14" y="49"/>
                        <a:pt x="14" y="49"/>
                        <a:pt x="14" y="49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ubicBezTo>
                        <a:pt x="13" y="49"/>
                        <a:pt x="13" y="49"/>
                        <a:pt x="12" y="49"/>
                      </a:cubicBezTo>
                      <a:cubicBezTo>
                        <a:pt x="12" y="49"/>
                        <a:pt x="12" y="49"/>
                        <a:pt x="12" y="49"/>
                      </a:cubicBezTo>
                      <a:cubicBezTo>
                        <a:pt x="12" y="49"/>
                        <a:pt x="12" y="49"/>
                        <a:pt x="12" y="49"/>
                      </a:cubicBezTo>
                      <a:cubicBezTo>
                        <a:pt x="13" y="49"/>
                        <a:pt x="12" y="49"/>
                        <a:pt x="13" y="49"/>
                      </a:cubicBezTo>
                      <a:cubicBezTo>
                        <a:pt x="12" y="50"/>
                        <a:pt x="12" y="49"/>
                        <a:pt x="12" y="50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2" y="50"/>
                        <a:pt x="12" y="49"/>
                        <a:pt x="13" y="49"/>
                      </a:cubicBezTo>
                      <a:cubicBezTo>
                        <a:pt x="13" y="49"/>
                        <a:pt x="13" y="48"/>
                        <a:pt x="13" y="48"/>
                      </a:cubicBezTo>
                      <a:cubicBezTo>
                        <a:pt x="13" y="48"/>
                        <a:pt x="13" y="48"/>
                        <a:pt x="13" y="48"/>
                      </a:cubicBezTo>
                      <a:cubicBezTo>
                        <a:pt x="13" y="48"/>
                        <a:pt x="13" y="48"/>
                        <a:pt x="13" y="49"/>
                      </a:cubicBezTo>
                      <a:cubicBezTo>
                        <a:pt x="13" y="49"/>
                        <a:pt x="13" y="48"/>
                        <a:pt x="14" y="48"/>
                      </a:cubicBezTo>
                      <a:cubicBezTo>
                        <a:pt x="14" y="49"/>
                        <a:pt x="13" y="49"/>
                        <a:pt x="13" y="49"/>
                      </a:cubicBezTo>
                      <a:cubicBezTo>
                        <a:pt x="14" y="49"/>
                        <a:pt x="14" y="49"/>
                        <a:pt x="14" y="48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4" y="48"/>
                        <a:pt x="14" y="48"/>
                        <a:pt x="13" y="48"/>
                      </a:cubicBezTo>
                      <a:cubicBezTo>
                        <a:pt x="13" y="48"/>
                        <a:pt x="14" y="48"/>
                        <a:pt x="14" y="48"/>
                      </a:cubicBezTo>
                      <a:cubicBezTo>
                        <a:pt x="14" y="48"/>
                        <a:pt x="14" y="48"/>
                        <a:pt x="14" y="47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4" y="48"/>
                        <a:pt x="15" y="48"/>
                        <a:pt x="15" y="48"/>
                      </a:cubicBezTo>
                      <a:cubicBezTo>
                        <a:pt x="15" y="48"/>
                        <a:pt x="15" y="48"/>
                        <a:pt x="15" y="48"/>
                      </a:cubicBezTo>
                      <a:cubicBezTo>
                        <a:pt x="16" y="48"/>
                        <a:pt x="15" y="47"/>
                        <a:pt x="16" y="47"/>
                      </a:cubicBezTo>
                      <a:cubicBezTo>
                        <a:pt x="16" y="47"/>
                        <a:pt x="16" y="47"/>
                        <a:pt x="16" y="47"/>
                      </a:cubicBezTo>
                      <a:cubicBezTo>
                        <a:pt x="16" y="47"/>
                        <a:pt x="16" y="48"/>
                        <a:pt x="16" y="48"/>
                      </a:cubicBezTo>
                      <a:cubicBezTo>
                        <a:pt x="16" y="48"/>
                        <a:pt x="16" y="47"/>
                        <a:pt x="16" y="47"/>
                      </a:cubicBezTo>
                      <a:cubicBezTo>
                        <a:pt x="16" y="47"/>
                        <a:pt x="16" y="47"/>
                        <a:pt x="16" y="47"/>
                      </a:cubicBezTo>
                      <a:cubicBezTo>
                        <a:pt x="16" y="47"/>
                        <a:pt x="16" y="47"/>
                        <a:pt x="16" y="47"/>
                      </a:cubicBezTo>
                      <a:cubicBezTo>
                        <a:pt x="16" y="47"/>
                        <a:pt x="16" y="47"/>
                        <a:pt x="16" y="47"/>
                      </a:cubicBezTo>
                      <a:cubicBezTo>
                        <a:pt x="16" y="47"/>
                        <a:pt x="16" y="47"/>
                        <a:pt x="17" y="47"/>
                      </a:cubicBezTo>
                      <a:cubicBezTo>
                        <a:pt x="17" y="47"/>
                        <a:pt x="17" y="47"/>
                        <a:pt x="17" y="47"/>
                      </a:cubicBezTo>
                      <a:cubicBezTo>
                        <a:pt x="17" y="47"/>
                        <a:pt x="17" y="47"/>
                        <a:pt x="17" y="47"/>
                      </a:cubicBezTo>
                      <a:cubicBezTo>
                        <a:pt x="17" y="47"/>
                        <a:pt x="17" y="46"/>
                        <a:pt x="18" y="46"/>
                      </a:cubicBezTo>
                      <a:close/>
                      <a:moveTo>
                        <a:pt x="14" y="48"/>
                      </a:moveTo>
                      <a:cubicBezTo>
                        <a:pt x="14" y="49"/>
                        <a:pt x="14" y="48"/>
                        <a:pt x="14" y="49"/>
                      </a:cubicBezTo>
                      <a:cubicBezTo>
                        <a:pt x="14" y="49"/>
                        <a:pt x="14" y="49"/>
                        <a:pt x="14" y="49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lose/>
                      <a:moveTo>
                        <a:pt x="15" y="48"/>
                      </a:moveTo>
                      <a:cubicBezTo>
                        <a:pt x="15" y="48"/>
                        <a:pt x="15" y="48"/>
                        <a:pt x="15" y="48"/>
                      </a:cubicBezTo>
                      <a:cubicBezTo>
                        <a:pt x="15" y="48"/>
                        <a:pt x="15" y="48"/>
                        <a:pt x="15" y="48"/>
                      </a:cubicBezTo>
                      <a:cubicBezTo>
                        <a:pt x="15" y="48"/>
                        <a:pt x="15" y="48"/>
                        <a:pt x="15" y="48"/>
                      </a:cubicBezTo>
                      <a:cubicBezTo>
                        <a:pt x="15" y="48"/>
                        <a:pt x="15" y="49"/>
                        <a:pt x="15" y="49"/>
                      </a:cubicBezTo>
                      <a:cubicBezTo>
                        <a:pt x="15" y="49"/>
                        <a:pt x="15" y="49"/>
                        <a:pt x="15" y="48"/>
                      </a:cubicBezTo>
                      <a:close/>
                      <a:moveTo>
                        <a:pt x="17" y="48"/>
                      </a:moveTo>
                      <a:cubicBezTo>
                        <a:pt x="17" y="48"/>
                        <a:pt x="17" y="48"/>
                        <a:pt x="17" y="48"/>
                      </a:cubicBezTo>
                      <a:cubicBezTo>
                        <a:pt x="17" y="48"/>
                        <a:pt x="17" y="48"/>
                        <a:pt x="17" y="48"/>
                      </a:cubicBezTo>
                      <a:close/>
                      <a:moveTo>
                        <a:pt x="17" y="48"/>
                      </a:moveTo>
                      <a:cubicBezTo>
                        <a:pt x="17" y="48"/>
                        <a:pt x="18" y="48"/>
                        <a:pt x="17" y="48"/>
                      </a:cubicBezTo>
                      <a:cubicBezTo>
                        <a:pt x="17" y="48"/>
                        <a:pt x="17" y="48"/>
                        <a:pt x="17" y="48"/>
                      </a:cubicBezTo>
                      <a:close/>
                      <a:moveTo>
                        <a:pt x="24" y="48"/>
                      </a:moveTo>
                      <a:cubicBezTo>
                        <a:pt x="25" y="48"/>
                        <a:pt x="24" y="48"/>
                        <a:pt x="24" y="49"/>
                      </a:cubicBezTo>
                      <a:cubicBezTo>
                        <a:pt x="24" y="48"/>
                        <a:pt x="24" y="48"/>
                        <a:pt x="24" y="48"/>
                      </a:cubicBezTo>
                      <a:close/>
                      <a:moveTo>
                        <a:pt x="10" y="45"/>
                      </a:move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lose/>
                      <a:moveTo>
                        <a:pt x="21" y="51"/>
                      </a:moveTo>
                      <a:cubicBezTo>
                        <a:pt x="21" y="51"/>
                        <a:pt x="21" y="50"/>
                        <a:pt x="22" y="50"/>
                      </a:cubicBezTo>
                      <a:cubicBezTo>
                        <a:pt x="22" y="50"/>
                        <a:pt x="22" y="50"/>
                        <a:pt x="22" y="50"/>
                      </a:cubicBezTo>
                      <a:cubicBezTo>
                        <a:pt x="22" y="50"/>
                        <a:pt x="22" y="50"/>
                        <a:pt x="22" y="51"/>
                      </a:cubicBezTo>
                      <a:cubicBezTo>
                        <a:pt x="22" y="50"/>
                        <a:pt x="22" y="51"/>
                        <a:pt x="22" y="51"/>
                      </a:cubicBezTo>
                      <a:cubicBezTo>
                        <a:pt x="21" y="51"/>
                        <a:pt x="21" y="51"/>
                        <a:pt x="21" y="51"/>
                      </a:cubicBezTo>
                      <a:cubicBezTo>
                        <a:pt x="21" y="51"/>
                        <a:pt x="21" y="51"/>
                        <a:pt x="21" y="51"/>
                      </a:cubicBezTo>
                      <a:cubicBezTo>
                        <a:pt x="21" y="51"/>
                        <a:pt x="21" y="51"/>
                        <a:pt x="21" y="51"/>
                      </a:cubicBezTo>
                      <a:cubicBezTo>
                        <a:pt x="21" y="51"/>
                        <a:pt x="21" y="51"/>
                        <a:pt x="22" y="51"/>
                      </a:cubicBezTo>
                      <a:cubicBezTo>
                        <a:pt x="21" y="51"/>
                        <a:pt x="21" y="51"/>
                        <a:pt x="21" y="51"/>
                      </a:cubicBezTo>
                      <a:cubicBezTo>
                        <a:pt x="21" y="51"/>
                        <a:pt x="21" y="51"/>
                        <a:pt x="21" y="51"/>
                      </a:cubicBezTo>
                      <a:close/>
                      <a:moveTo>
                        <a:pt x="24" y="52"/>
                      </a:moveTo>
                      <a:cubicBezTo>
                        <a:pt x="24" y="52"/>
                        <a:pt x="24" y="52"/>
                        <a:pt x="24" y="52"/>
                      </a:cubicBezTo>
                      <a:cubicBezTo>
                        <a:pt x="24" y="52"/>
                        <a:pt x="24" y="52"/>
                        <a:pt x="24" y="52"/>
                      </a:cubicBezTo>
                      <a:cubicBezTo>
                        <a:pt x="24" y="51"/>
                        <a:pt x="24" y="51"/>
                        <a:pt x="24" y="51"/>
                      </a:cubicBezTo>
                      <a:cubicBezTo>
                        <a:pt x="24" y="51"/>
                        <a:pt x="24" y="51"/>
                        <a:pt x="24" y="52"/>
                      </a:cubicBezTo>
                      <a:close/>
                      <a:moveTo>
                        <a:pt x="19" y="75"/>
                      </a:moveTo>
                      <a:cubicBezTo>
                        <a:pt x="18" y="75"/>
                        <a:pt x="18" y="75"/>
                        <a:pt x="18" y="75"/>
                      </a:cubicBezTo>
                      <a:cubicBezTo>
                        <a:pt x="18" y="75"/>
                        <a:pt x="18" y="75"/>
                        <a:pt x="18" y="75"/>
                      </a:cubicBezTo>
                      <a:cubicBezTo>
                        <a:pt x="18" y="75"/>
                        <a:pt x="18" y="76"/>
                        <a:pt x="18" y="76"/>
                      </a:cubicBezTo>
                      <a:cubicBezTo>
                        <a:pt x="18" y="76"/>
                        <a:pt x="18" y="76"/>
                        <a:pt x="18" y="76"/>
                      </a:cubicBezTo>
                      <a:cubicBezTo>
                        <a:pt x="18" y="76"/>
                        <a:pt x="18" y="76"/>
                        <a:pt x="18" y="76"/>
                      </a:cubicBezTo>
                      <a:cubicBezTo>
                        <a:pt x="18" y="76"/>
                        <a:pt x="18" y="76"/>
                        <a:pt x="18" y="76"/>
                      </a:cubicBezTo>
                      <a:cubicBezTo>
                        <a:pt x="18" y="76"/>
                        <a:pt x="18" y="76"/>
                        <a:pt x="18" y="76"/>
                      </a:cubicBezTo>
                      <a:cubicBezTo>
                        <a:pt x="18" y="77"/>
                        <a:pt x="17" y="77"/>
                        <a:pt x="17" y="78"/>
                      </a:cubicBezTo>
                      <a:cubicBezTo>
                        <a:pt x="17" y="78"/>
                        <a:pt x="18" y="77"/>
                        <a:pt x="17" y="76"/>
                      </a:cubicBezTo>
                      <a:cubicBezTo>
                        <a:pt x="17" y="76"/>
                        <a:pt x="17" y="76"/>
                        <a:pt x="17" y="76"/>
                      </a:cubicBezTo>
                      <a:cubicBezTo>
                        <a:pt x="17" y="76"/>
                        <a:pt x="17" y="76"/>
                        <a:pt x="17" y="76"/>
                      </a:cubicBezTo>
                      <a:cubicBezTo>
                        <a:pt x="16" y="76"/>
                        <a:pt x="15" y="77"/>
                        <a:pt x="17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6" y="77"/>
                        <a:pt x="17" y="77"/>
                        <a:pt x="17" y="76"/>
                      </a:cubicBezTo>
                      <a:cubicBezTo>
                        <a:pt x="17" y="76"/>
                        <a:pt x="17" y="76"/>
                        <a:pt x="17" y="76"/>
                      </a:cubicBezTo>
                      <a:cubicBezTo>
                        <a:pt x="17" y="77"/>
                        <a:pt x="16" y="77"/>
                        <a:pt x="17" y="77"/>
                      </a:cubicBezTo>
                      <a:cubicBezTo>
                        <a:pt x="17" y="77"/>
                        <a:pt x="17" y="77"/>
                        <a:pt x="17" y="78"/>
                      </a:cubicBezTo>
                      <a:cubicBezTo>
                        <a:pt x="17" y="78"/>
                        <a:pt x="17" y="78"/>
                        <a:pt x="17" y="78"/>
                      </a:cubicBezTo>
                      <a:cubicBezTo>
                        <a:pt x="17" y="77"/>
                        <a:pt x="17" y="77"/>
                        <a:pt x="17" y="77"/>
                      </a:cubicBezTo>
                      <a:cubicBezTo>
                        <a:pt x="17" y="77"/>
                        <a:pt x="17" y="77"/>
                        <a:pt x="16" y="77"/>
                      </a:cubicBezTo>
                      <a:cubicBezTo>
                        <a:pt x="16" y="77"/>
                        <a:pt x="16" y="78"/>
                        <a:pt x="16" y="77"/>
                      </a:cubicBezTo>
                      <a:cubicBezTo>
                        <a:pt x="16" y="78"/>
                        <a:pt x="16" y="78"/>
                        <a:pt x="16" y="78"/>
                      </a:cubicBezTo>
                      <a:cubicBezTo>
                        <a:pt x="16" y="78"/>
                        <a:pt x="16" y="78"/>
                        <a:pt x="16" y="78"/>
                      </a:cubicBezTo>
                      <a:cubicBezTo>
                        <a:pt x="15" y="78"/>
                        <a:pt x="16" y="77"/>
                        <a:pt x="16" y="77"/>
                      </a:cubicBezTo>
                      <a:cubicBezTo>
                        <a:pt x="16" y="77"/>
                        <a:pt x="16" y="76"/>
                        <a:pt x="15" y="76"/>
                      </a:cubicBezTo>
                      <a:cubicBezTo>
                        <a:pt x="15" y="76"/>
                        <a:pt x="15" y="76"/>
                        <a:pt x="16" y="76"/>
                      </a:cubicBezTo>
                      <a:cubicBezTo>
                        <a:pt x="15" y="75"/>
                        <a:pt x="16" y="75"/>
                        <a:pt x="16" y="75"/>
                      </a:cubicBezTo>
                      <a:cubicBezTo>
                        <a:pt x="16" y="75"/>
                        <a:pt x="16" y="76"/>
                        <a:pt x="16" y="76"/>
                      </a:cubicBezTo>
                      <a:cubicBezTo>
                        <a:pt x="16" y="76"/>
                        <a:pt x="16" y="76"/>
                        <a:pt x="17" y="76"/>
                      </a:cubicBezTo>
                      <a:cubicBezTo>
                        <a:pt x="17" y="76"/>
                        <a:pt x="17" y="76"/>
                        <a:pt x="17" y="76"/>
                      </a:cubicBezTo>
                      <a:cubicBezTo>
                        <a:pt x="17" y="76"/>
                        <a:pt x="17" y="76"/>
                        <a:pt x="17" y="76"/>
                      </a:cubicBezTo>
                      <a:cubicBezTo>
                        <a:pt x="17" y="76"/>
                        <a:pt x="17" y="76"/>
                        <a:pt x="17" y="76"/>
                      </a:cubicBezTo>
                      <a:cubicBezTo>
                        <a:pt x="17" y="76"/>
                        <a:pt x="17" y="76"/>
                        <a:pt x="17" y="76"/>
                      </a:cubicBezTo>
                      <a:cubicBezTo>
                        <a:pt x="17" y="76"/>
                        <a:pt x="17" y="75"/>
                        <a:pt x="17" y="75"/>
                      </a:cubicBezTo>
                      <a:cubicBezTo>
                        <a:pt x="17" y="75"/>
                        <a:pt x="17" y="75"/>
                        <a:pt x="17" y="75"/>
                      </a:cubicBezTo>
                      <a:cubicBezTo>
                        <a:pt x="17" y="75"/>
                        <a:pt x="17" y="75"/>
                        <a:pt x="17" y="76"/>
                      </a:cubicBezTo>
                      <a:cubicBezTo>
                        <a:pt x="17" y="76"/>
                        <a:pt x="16" y="76"/>
                        <a:pt x="16" y="76"/>
                      </a:cubicBezTo>
                      <a:cubicBezTo>
                        <a:pt x="16" y="75"/>
                        <a:pt x="17" y="75"/>
                        <a:pt x="16" y="75"/>
                      </a:cubicBezTo>
                      <a:cubicBezTo>
                        <a:pt x="16" y="75"/>
                        <a:pt x="16" y="75"/>
                        <a:pt x="16" y="75"/>
                      </a:cubicBezTo>
                      <a:cubicBezTo>
                        <a:pt x="16" y="75"/>
                        <a:pt x="16" y="75"/>
                        <a:pt x="16" y="75"/>
                      </a:cubicBezTo>
                      <a:cubicBezTo>
                        <a:pt x="16" y="75"/>
                        <a:pt x="16" y="75"/>
                        <a:pt x="16" y="75"/>
                      </a:cubicBezTo>
                      <a:cubicBezTo>
                        <a:pt x="16" y="75"/>
                        <a:pt x="16" y="75"/>
                        <a:pt x="16" y="75"/>
                      </a:cubicBezTo>
                      <a:cubicBezTo>
                        <a:pt x="16" y="75"/>
                        <a:pt x="16" y="76"/>
                        <a:pt x="15" y="75"/>
                      </a:cubicBezTo>
                      <a:cubicBezTo>
                        <a:pt x="15" y="75"/>
                        <a:pt x="15" y="76"/>
                        <a:pt x="15" y="76"/>
                      </a:cubicBezTo>
                      <a:cubicBezTo>
                        <a:pt x="16" y="76"/>
                        <a:pt x="15" y="76"/>
                        <a:pt x="15" y="76"/>
                      </a:cubicBezTo>
                      <a:cubicBezTo>
                        <a:pt x="15" y="76"/>
                        <a:pt x="15" y="76"/>
                        <a:pt x="15" y="76"/>
                      </a:cubicBezTo>
                      <a:cubicBezTo>
                        <a:pt x="14" y="76"/>
                        <a:pt x="15" y="75"/>
                        <a:pt x="15" y="75"/>
                      </a:cubicBezTo>
                      <a:cubicBezTo>
                        <a:pt x="15" y="74"/>
                        <a:pt x="15" y="74"/>
                        <a:pt x="16" y="74"/>
                      </a:cubicBezTo>
                      <a:cubicBezTo>
                        <a:pt x="16" y="74"/>
                        <a:pt x="16" y="74"/>
                        <a:pt x="16" y="74"/>
                      </a:cubicBezTo>
                      <a:cubicBezTo>
                        <a:pt x="16" y="74"/>
                        <a:pt x="16" y="74"/>
                        <a:pt x="16" y="74"/>
                      </a:cubicBezTo>
                      <a:cubicBezTo>
                        <a:pt x="16" y="74"/>
                        <a:pt x="16" y="74"/>
                        <a:pt x="16" y="75"/>
                      </a:cubicBezTo>
                      <a:cubicBezTo>
                        <a:pt x="16" y="75"/>
                        <a:pt x="16" y="74"/>
                        <a:pt x="16" y="75"/>
                      </a:cubicBezTo>
                      <a:cubicBezTo>
                        <a:pt x="16" y="74"/>
                        <a:pt x="16" y="74"/>
                        <a:pt x="16" y="74"/>
                      </a:cubicBezTo>
                      <a:cubicBezTo>
                        <a:pt x="16" y="74"/>
                        <a:pt x="16" y="74"/>
                        <a:pt x="16" y="74"/>
                      </a:cubicBezTo>
                      <a:cubicBezTo>
                        <a:pt x="16" y="74"/>
                        <a:pt x="17" y="74"/>
                        <a:pt x="17" y="74"/>
                      </a:cubicBezTo>
                      <a:cubicBezTo>
                        <a:pt x="17" y="74"/>
                        <a:pt x="16" y="74"/>
                        <a:pt x="16" y="74"/>
                      </a:cubicBezTo>
                      <a:cubicBezTo>
                        <a:pt x="16" y="74"/>
                        <a:pt x="17" y="74"/>
                        <a:pt x="16" y="74"/>
                      </a:cubicBezTo>
                      <a:cubicBezTo>
                        <a:pt x="17" y="74"/>
                        <a:pt x="17" y="74"/>
                        <a:pt x="17" y="73"/>
                      </a:cubicBezTo>
                      <a:cubicBezTo>
                        <a:pt x="17" y="73"/>
                        <a:pt x="17" y="73"/>
                        <a:pt x="17" y="73"/>
                      </a:cubicBezTo>
                      <a:cubicBezTo>
                        <a:pt x="17" y="74"/>
                        <a:pt x="17" y="74"/>
                        <a:pt x="17" y="74"/>
                      </a:cubicBezTo>
                      <a:cubicBezTo>
                        <a:pt x="17" y="74"/>
                        <a:pt x="17" y="74"/>
                        <a:pt x="17" y="74"/>
                      </a:cubicBezTo>
                      <a:cubicBezTo>
                        <a:pt x="17" y="74"/>
                        <a:pt x="17" y="74"/>
                        <a:pt x="17" y="74"/>
                      </a:cubicBezTo>
                      <a:cubicBezTo>
                        <a:pt x="17" y="74"/>
                        <a:pt x="17" y="74"/>
                        <a:pt x="17" y="74"/>
                      </a:cubicBezTo>
                      <a:cubicBezTo>
                        <a:pt x="17" y="74"/>
                        <a:pt x="17" y="75"/>
                        <a:pt x="17" y="75"/>
                      </a:cubicBezTo>
                      <a:cubicBezTo>
                        <a:pt x="17" y="75"/>
                        <a:pt x="17" y="75"/>
                        <a:pt x="17" y="75"/>
                      </a:cubicBezTo>
                      <a:cubicBezTo>
                        <a:pt x="17" y="75"/>
                        <a:pt x="17" y="75"/>
                        <a:pt x="17" y="75"/>
                      </a:cubicBezTo>
                      <a:cubicBezTo>
                        <a:pt x="17" y="75"/>
                        <a:pt x="17" y="75"/>
                        <a:pt x="17" y="75"/>
                      </a:cubicBezTo>
                      <a:cubicBezTo>
                        <a:pt x="17" y="75"/>
                        <a:pt x="17" y="75"/>
                        <a:pt x="17" y="75"/>
                      </a:cubicBezTo>
                      <a:cubicBezTo>
                        <a:pt x="18" y="75"/>
                        <a:pt x="17" y="75"/>
                        <a:pt x="18" y="75"/>
                      </a:cubicBezTo>
                      <a:cubicBezTo>
                        <a:pt x="17" y="75"/>
                        <a:pt x="17" y="75"/>
                        <a:pt x="17" y="75"/>
                      </a:cubicBezTo>
                      <a:cubicBezTo>
                        <a:pt x="18" y="75"/>
                        <a:pt x="18" y="75"/>
                        <a:pt x="18" y="75"/>
                      </a:cubicBezTo>
                      <a:cubicBezTo>
                        <a:pt x="18" y="75"/>
                        <a:pt x="17" y="75"/>
                        <a:pt x="18" y="75"/>
                      </a:cubicBezTo>
                      <a:cubicBezTo>
                        <a:pt x="18" y="74"/>
                        <a:pt x="17" y="75"/>
                        <a:pt x="17" y="74"/>
                      </a:cubicBezTo>
                      <a:cubicBezTo>
                        <a:pt x="17" y="75"/>
                        <a:pt x="17" y="75"/>
                        <a:pt x="17" y="75"/>
                      </a:cubicBezTo>
                      <a:cubicBezTo>
                        <a:pt x="17" y="75"/>
                        <a:pt x="17" y="74"/>
                        <a:pt x="17" y="74"/>
                      </a:cubicBezTo>
                      <a:cubicBezTo>
                        <a:pt x="17" y="74"/>
                        <a:pt x="17" y="74"/>
                        <a:pt x="17" y="74"/>
                      </a:cubicBezTo>
                      <a:cubicBezTo>
                        <a:pt x="17" y="74"/>
                        <a:pt x="17" y="74"/>
                        <a:pt x="17" y="74"/>
                      </a:cubicBezTo>
                      <a:cubicBezTo>
                        <a:pt x="17" y="74"/>
                        <a:pt x="18" y="74"/>
                        <a:pt x="17" y="73"/>
                      </a:cubicBezTo>
                      <a:cubicBezTo>
                        <a:pt x="18" y="74"/>
                        <a:pt x="18" y="73"/>
                        <a:pt x="18" y="73"/>
                      </a:cubicBezTo>
                      <a:cubicBezTo>
                        <a:pt x="18" y="73"/>
                        <a:pt x="18" y="73"/>
                        <a:pt x="18" y="73"/>
                      </a:cubicBezTo>
                      <a:cubicBezTo>
                        <a:pt x="18" y="72"/>
                        <a:pt x="18" y="72"/>
                        <a:pt x="18" y="72"/>
                      </a:cubicBezTo>
                      <a:cubicBezTo>
                        <a:pt x="18" y="72"/>
                        <a:pt x="18" y="72"/>
                        <a:pt x="18" y="73"/>
                      </a:cubicBezTo>
                      <a:cubicBezTo>
                        <a:pt x="19" y="73"/>
                        <a:pt x="19" y="73"/>
                        <a:pt x="19" y="72"/>
                      </a:cubicBezTo>
                      <a:cubicBezTo>
                        <a:pt x="19" y="72"/>
                        <a:pt x="18" y="72"/>
                        <a:pt x="18" y="72"/>
                      </a:cubicBezTo>
                      <a:cubicBezTo>
                        <a:pt x="18" y="72"/>
                        <a:pt x="18" y="72"/>
                        <a:pt x="18" y="72"/>
                      </a:cubicBezTo>
                      <a:cubicBezTo>
                        <a:pt x="18" y="72"/>
                        <a:pt x="18" y="72"/>
                        <a:pt x="18" y="72"/>
                      </a:cubicBezTo>
                      <a:cubicBezTo>
                        <a:pt x="19" y="72"/>
                        <a:pt x="18" y="72"/>
                        <a:pt x="19" y="72"/>
                      </a:cubicBezTo>
                      <a:cubicBezTo>
                        <a:pt x="18" y="72"/>
                        <a:pt x="19" y="72"/>
                        <a:pt x="19" y="72"/>
                      </a:cubicBezTo>
                      <a:cubicBezTo>
                        <a:pt x="19" y="72"/>
                        <a:pt x="19" y="72"/>
                        <a:pt x="19" y="72"/>
                      </a:cubicBezTo>
                      <a:cubicBezTo>
                        <a:pt x="19" y="72"/>
                        <a:pt x="19" y="72"/>
                        <a:pt x="19" y="72"/>
                      </a:cubicBezTo>
                      <a:cubicBezTo>
                        <a:pt x="18" y="72"/>
                        <a:pt x="18" y="71"/>
                        <a:pt x="19" y="71"/>
                      </a:cubicBezTo>
                      <a:cubicBezTo>
                        <a:pt x="19" y="71"/>
                        <a:pt x="19" y="71"/>
                        <a:pt x="19" y="71"/>
                      </a:cubicBezTo>
                      <a:cubicBezTo>
                        <a:pt x="19" y="71"/>
                        <a:pt x="19" y="71"/>
                        <a:pt x="19" y="71"/>
                      </a:cubicBezTo>
                      <a:cubicBezTo>
                        <a:pt x="19" y="71"/>
                        <a:pt x="19" y="71"/>
                        <a:pt x="19" y="71"/>
                      </a:cubicBezTo>
                      <a:cubicBezTo>
                        <a:pt x="19" y="71"/>
                        <a:pt x="19" y="71"/>
                        <a:pt x="19" y="71"/>
                      </a:cubicBezTo>
                      <a:cubicBezTo>
                        <a:pt x="18" y="71"/>
                        <a:pt x="19" y="71"/>
                        <a:pt x="19" y="72"/>
                      </a:cubicBezTo>
                      <a:cubicBezTo>
                        <a:pt x="19" y="71"/>
                        <a:pt x="19" y="71"/>
                        <a:pt x="19" y="70"/>
                      </a:cubicBezTo>
                      <a:cubicBezTo>
                        <a:pt x="19" y="70"/>
                        <a:pt x="19" y="71"/>
                        <a:pt x="19" y="71"/>
                      </a:cubicBezTo>
                      <a:cubicBezTo>
                        <a:pt x="19" y="71"/>
                        <a:pt x="19" y="71"/>
                        <a:pt x="19" y="71"/>
                      </a:cubicBezTo>
                      <a:cubicBezTo>
                        <a:pt x="19" y="71"/>
                        <a:pt x="19" y="71"/>
                        <a:pt x="19" y="71"/>
                      </a:cubicBezTo>
                      <a:cubicBezTo>
                        <a:pt x="19" y="71"/>
                        <a:pt x="19" y="71"/>
                        <a:pt x="19" y="71"/>
                      </a:cubicBezTo>
                      <a:cubicBezTo>
                        <a:pt x="18" y="70"/>
                        <a:pt x="19" y="70"/>
                        <a:pt x="19" y="70"/>
                      </a:cubicBezTo>
                      <a:cubicBezTo>
                        <a:pt x="18" y="70"/>
                        <a:pt x="18" y="70"/>
                        <a:pt x="18" y="70"/>
                      </a:cubicBezTo>
                      <a:cubicBezTo>
                        <a:pt x="18" y="70"/>
                        <a:pt x="18" y="70"/>
                        <a:pt x="18" y="70"/>
                      </a:cubicBezTo>
                      <a:cubicBezTo>
                        <a:pt x="18" y="70"/>
                        <a:pt x="18" y="70"/>
                        <a:pt x="18" y="70"/>
                      </a:cubicBezTo>
                      <a:cubicBezTo>
                        <a:pt x="19" y="70"/>
                        <a:pt x="18" y="69"/>
                        <a:pt x="19" y="70"/>
                      </a:cubicBezTo>
                      <a:cubicBezTo>
                        <a:pt x="19" y="69"/>
                        <a:pt x="19" y="69"/>
                        <a:pt x="19" y="69"/>
                      </a:cubicBezTo>
                      <a:cubicBezTo>
                        <a:pt x="19" y="69"/>
                        <a:pt x="19" y="69"/>
                        <a:pt x="19" y="69"/>
                      </a:cubicBezTo>
                      <a:cubicBezTo>
                        <a:pt x="19" y="69"/>
                        <a:pt x="19" y="69"/>
                        <a:pt x="19" y="69"/>
                      </a:cubicBezTo>
                      <a:cubicBezTo>
                        <a:pt x="19" y="69"/>
                        <a:pt x="19" y="69"/>
                        <a:pt x="19" y="69"/>
                      </a:cubicBezTo>
                      <a:cubicBezTo>
                        <a:pt x="20" y="69"/>
                        <a:pt x="19" y="69"/>
                        <a:pt x="19" y="68"/>
                      </a:cubicBezTo>
                      <a:cubicBezTo>
                        <a:pt x="19" y="68"/>
                        <a:pt x="20" y="67"/>
                        <a:pt x="20" y="67"/>
                      </a:cubicBezTo>
                      <a:cubicBezTo>
                        <a:pt x="20" y="67"/>
                        <a:pt x="20" y="67"/>
                        <a:pt x="19" y="67"/>
                      </a:cubicBezTo>
                      <a:cubicBezTo>
                        <a:pt x="20" y="67"/>
                        <a:pt x="20" y="67"/>
                        <a:pt x="20" y="67"/>
                      </a:cubicBezTo>
                      <a:cubicBezTo>
                        <a:pt x="20" y="67"/>
                        <a:pt x="20" y="67"/>
                        <a:pt x="20" y="67"/>
                      </a:cubicBezTo>
                      <a:cubicBezTo>
                        <a:pt x="20" y="67"/>
                        <a:pt x="20" y="67"/>
                        <a:pt x="20" y="67"/>
                      </a:cubicBezTo>
                      <a:cubicBezTo>
                        <a:pt x="20" y="67"/>
                        <a:pt x="20" y="67"/>
                        <a:pt x="20" y="67"/>
                      </a:cubicBezTo>
                      <a:cubicBezTo>
                        <a:pt x="20" y="67"/>
                        <a:pt x="20" y="67"/>
                        <a:pt x="20" y="67"/>
                      </a:cubicBezTo>
                      <a:cubicBezTo>
                        <a:pt x="20" y="67"/>
                        <a:pt x="20" y="67"/>
                        <a:pt x="20" y="67"/>
                      </a:cubicBezTo>
                      <a:cubicBezTo>
                        <a:pt x="20" y="68"/>
                        <a:pt x="20" y="67"/>
                        <a:pt x="20" y="67"/>
                      </a:cubicBezTo>
                      <a:cubicBezTo>
                        <a:pt x="20" y="67"/>
                        <a:pt x="20" y="68"/>
                        <a:pt x="20" y="68"/>
                      </a:cubicBezTo>
                      <a:cubicBezTo>
                        <a:pt x="19" y="68"/>
                        <a:pt x="20" y="69"/>
                        <a:pt x="19" y="69"/>
                      </a:cubicBezTo>
                      <a:cubicBezTo>
                        <a:pt x="20" y="69"/>
                        <a:pt x="20" y="69"/>
                        <a:pt x="20" y="69"/>
                      </a:cubicBezTo>
                      <a:cubicBezTo>
                        <a:pt x="20" y="69"/>
                        <a:pt x="20" y="69"/>
                        <a:pt x="20" y="69"/>
                      </a:cubicBezTo>
                      <a:cubicBezTo>
                        <a:pt x="20" y="69"/>
                        <a:pt x="20" y="69"/>
                        <a:pt x="20" y="69"/>
                      </a:cubicBezTo>
                      <a:cubicBezTo>
                        <a:pt x="20" y="69"/>
                        <a:pt x="20" y="69"/>
                        <a:pt x="20" y="68"/>
                      </a:cubicBezTo>
                      <a:cubicBezTo>
                        <a:pt x="20" y="68"/>
                        <a:pt x="20" y="68"/>
                        <a:pt x="20" y="68"/>
                      </a:cubicBezTo>
                      <a:cubicBezTo>
                        <a:pt x="21" y="68"/>
                        <a:pt x="20" y="69"/>
                        <a:pt x="20" y="69"/>
                      </a:cubicBezTo>
                      <a:cubicBezTo>
                        <a:pt x="21" y="68"/>
                        <a:pt x="21" y="68"/>
                        <a:pt x="20" y="68"/>
                      </a:cubicBezTo>
                      <a:cubicBezTo>
                        <a:pt x="20" y="68"/>
                        <a:pt x="20" y="68"/>
                        <a:pt x="20" y="68"/>
                      </a:cubicBezTo>
                      <a:cubicBezTo>
                        <a:pt x="21" y="68"/>
                        <a:pt x="20" y="68"/>
                        <a:pt x="21" y="68"/>
                      </a:cubicBezTo>
                      <a:cubicBezTo>
                        <a:pt x="21" y="68"/>
                        <a:pt x="21" y="68"/>
                        <a:pt x="20" y="68"/>
                      </a:cubicBezTo>
                      <a:cubicBezTo>
                        <a:pt x="20" y="67"/>
                        <a:pt x="20" y="67"/>
                        <a:pt x="20" y="67"/>
                      </a:cubicBezTo>
                      <a:cubicBezTo>
                        <a:pt x="21" y="67"/>
                        <a:pt x="21" y="67"/>
                        <a:pt x="21" y="68"/>
                      </a:cubicBezTo>
                      <a:cubicBezTo>
                        <a:pt x="21" y="67"/>
                        <a:pt x="20" y="67"/>
                        <a:pt x="21" y="66"/>
                      </a:cubicBezTo>
                      <a:cubicBezTo>
                        <a:pt x="20" y="66"/>
                        <a:pt x="20" y="66"/>
                        <a:pt x="20" y="66"/>
                      </a:cubicBezTo>
                      <a:cubicBezTo>
                        <a:pt x="20" y="66"/>
                        <a:pt x="20" y="66"/>
                        <a:pt x="20" y="66"/>
                      </a:cubicBezTo>
                      <a:cubicBezTo>
                        <a:pt x="20" y="66"/>
                        <a:pt x="20" y="66"/>
                        <a:pt x="20" y="66"/>
                      </a:cubicBezTo>
                      <a:cubicBezTo>
                        <a:pt x="20" y="66"/>
                        <a:pt x="20" y="66"/>
                        <a:pt x="20" y="66"/>
                      </a:cubicBezTo>
                      <a:cubicBezTo>
                        <a:pt x="20" y="66"/>
                        <a:pt x="19" y="66"/>
                        <a:pt x="19" y="66"/>
                      </a:cubicBezTo>
                      <a:cubicBezTo>
                        <a:pt x="19" y="66"/>
                        <a:pt x="19" y="66"/>
                        <a:pt x="19" y="66"/>
                      </a:cubicBezTo>
                      <a:cubicBezTo>
                        <a:pt x="19" y="66"/>
                        <a:pt x="19" y="66"/>
                        <a:pt x="19" y="66"/>
                      </a:cubicBezTo>
                      <a:cubicBezTo>
                        <a:pt x="19" y="66"/>
                        <a:pt x="19" y="67"/>
                        <a:pt x="19" y="66"/>
                      </a:cubicBezTo>
                      <a:cubicBezTo>
                        <a:pt x="19" y="66"/>
                        <a:pt x="19" y="66"/>
                        <a:pt x="19" y="66"/>
                      </a:cubicBezTo>
                      <a:cubicBezTo>
                        <a:pt x="18" y="66"/>
                        <a:pt x="18" y="66"/>
                        <a:pt x="18" y="67"/>
                      </a:cubicBezTo>
                      <a:cubicBezTo>
                        <a:pt x="18" y="67"/>
                        <a:pt x="18" y="67"/>
                        <a:pt x="18" y="67"/>
                      </a:cubicBezTo>
                      <a:cubicBezTo>
                        <a:pt x="18" y="67"/>
                        <a:pt x="18" y="67"/>
                        <a:pt x="18" y="67"/>
                      </a:cubicBezTo>
                      <a:cubicBezTo>
                        <a:pt x="18" y="67"/>
                        <a:pt x="18" y="67"/>
                        <a:pt x="18" y="67"/>
                      </a:cubicBezTo>
                      <a:cubicBezTo>
                        <a:pt x="18" y="67"/>
                        <a:pt x="18" y="67"/>
                        <a:pt x="18" y="67"/>
                      </a:cubicBezTo>
                      <a:cubicBezTo>
                        <a:pt x="18" y="67"/>
                        <a:pt x="18" y="67"/>
                        <a:pt x="19" y="67"/>
                      </a:cubicBezTo>
                      <a:cubicBezTo>
                        <a:pt x="19" y="67"/>
                        <a:pt x="19" y="67"/>
                        <a:pt x="19" y="68"/>
                      </a:cubicBezTo>
                      <a:cubicBezTo>
                        <a:pt x="19" y="68"/>
                        <a:pt x="19" y="67"/>
                        <a:pt x="19" y="67"/>
                      </a:cubicBezTo>
                      <a:cubicBezTo>
                        <a:pt x="18" y="68"/>
                        <a:pt x="19" y="68"/>
                        <a:pt x="19" y="68"/>
                      </a:cubicBezTo>
                      <a:cubicBezTo>
                        <a:pt x="19" y="68"/>
                        <a:pt x="19" y="68"/>
                        <a:pt x="18" y="68"/>
                      </a:cubicBezTo>
                      <a:cubicBezTo>
                        <a:pt x="18" y="68"/>
                        <a:pt x="18" y="68"/>
                        <a:pt x="18" y="68"/>
                      </a:cubicBezTo>
                      <a:cubicBezTo>
                        <a:pt x="18" y="68"/>
                        <a:pt x="18" y="68"/>
                        <a:pt x="18" y="68"/>
                      </a:cubicBezTo>
                      <a:cubicBezTo>
                        <a:pt x="18" y="68"/>
                        <a:pt x="18" y="68"/>
                        <a:pt x="18" y="68"/>
                      </a:cubicBezTo>
                      <a:cubicBezTo>
                        <a:pt x="18" y="68"/>
                        <a:pt x="18" y="68"/>
                        <a:pt x="18" y="68"/>
                      </a:cubicBezTo>
                      <a:cubicBezTo>
                        <a:pt x="18" y="68"/>
                        <a:pt x="18" y="68"/>
                        <a:pt x="18" y="68"/>
                      </a:cubicBezTo>
                      <a:cubicBezTo>
                        <a:pt x="18" y="68"/>
                        <a:pt x="18" y="68"/>
                        <a:pt x="17" y="68"/>
                      </a:cubicBezTo>
                      <a:cubicBezTo>
                        <a:pt x="17" y="68"/>
                        <a:pt x="17" y="68"/>
                        <a:pt x="17" y="69"/>
                      </a:cubicBezTo>
                      <a:cubicBezTo>
                        <a:pt x="17" y="68"/>
                        <a:pt x="17" y="68"/>
                        <a:pt x="17" y="68"/>
                      </a:cubicBezTo>
                      <a:cubicBezTo>
                        <a:pt x="17" y="69"/>
                        <a:pt x="17" y="69"/>
                        <a:pt x="17" y="69"/>
                      </a:cubicBezTo>
                      <a:cubicBezTo>
                        <a:pt x="17" y="69"/>
                        <a:pt x="17" y="68"/>
                        <a:pt x="17" y="68"/>
                      </a:cubicBezTo>
                      <a:cubicBezTo>
                        <a:pt x="17" y="68"/>
                        <a:pt x="17" y="68"/>
                        <a:pt x="17" y="68"/>
                      </a:cubicBezTo>
                      <a:cubicBezTo>
                        <a:pt x="17" y="68"/>
                        <a:pt x="17" y="68"/>
                        <a:pt x="17" y="68"/>
                      </a:cubicBezTo>
                      <a:cubicBezTo>
                        <a:pt x="17" y="68"/>
                        <a:pt x="17" y="68"/>
                        <a:pt x="17" y="68"/>
                      </a:cubicBezTo>
                      <a:cubicBezTo>
                        <a:pt x="17" y="68"/>
                        <a:pt x="16" y="68"/>
                        <a:pt x="16" y="68"/>
                      </a:cubicBezTo>
                      <a:cubicBezTo>
                        <a:pt x="16" y="69"/>
                        <a:pt x="16" y="68"/>
                        <a:pt x="17" y="68"/>
                      </a:cubicBezTo>
                      <a:cubicBezTo>
                        <a:pt x="17" y="69"/>
                        <a:pt x="16" y="69"/>
                        <a:pt x="17" y="69"/>
                      </a:cubicBezTo>
                      <a:cubicBezTo>
                        <a:pt x="17" y="69"/>
                        <a:pt x="17" y="69"/>
                        <a:pt x="17" y="69"/>
                      </a:cubicBezTo>
                      <a:cubicBezTo>
                        <a:pt x="17" y="69"/>
                        <a:pt x="17" y="69"/>
                        <a:pt x="17" y="69"/>
                      </a:cubicBezTo>
                      <a:cubicBezTo>
                        <a:pt x="17" y="69"/>
                        <a:pt x="17" y="69"/>
                        <a:pt x="17" y="69"/>
                      </a:cubicBezTo>
                      <a:cubicBezTo>
                        <a:pt x="17" y="69"/>
                        <a:pt x="17" y="69"/>
                        <a:pt x="17" y="69"/>
                      </a:cubicBezTo>
                      <a:cubicBezTo>
                        <a:pt x="16" y="69"/>
                        <a:pt x="16" y="69"/>
                        <a:pt x="17" y="70"/>
                      </a:cubicBezTo>
                      <a:cubicBezTo>
                        <a:pt x="16" y="70"/>
                        <a:pt x="16" y="70"/>
                        <a:pt x="16" y="71"/>
                      </a:cubicBezTo>
                      <a:cubicBezTo>
                        <a:pt x="17" y="71"/>
                        <a:pt x="16" y="71"/>
                        <a:pt x="16" y="71"/>
                      </a:cubicBezTo>
                      <a:cubicBezTo>
                        <a:pt x="16" y="71"/>
                        <a:pt x="16" y="71"/>
                        <a:pt x="16" y="71"/>
                      </a:cubicBezTo>
                      <a:cubicBezTo>
                        <a:pt x="16" y="71"/>
                        <a:pt x="16" y="71"/>
                        <a:pt x="16" y="71"/>
                      </a:cubicBezTo>
                      <a:cubicBezTo>
                        <a:pt x="16" y="71"/>
                        <a:pt x="16" y="71"/>
                        <a:pt x="16" y="70"/>
                      </a:cubicBezTo>
                      <a:cubicBezTo>
                        <a:pt x="16" y="70"/>
                        <a:pt x="16" y="70"/>
                        <a:pt x="16" y="70"/>
                      </a:cubicBezTo>
                      <a:cubicBezTo>
                        <a:pt x="16" y="70"/>
                        <a:pt x="16" y="70"/>
                        <a:pt x="16" y="70"/>
                      </a:cubicBezTo>
                      <a:cubicBezTo>
                        <a:pt x="16" y="70"/>
                        <a:pt x="16" y="70"/>
                        <a:pt x="16" y="70"/>
                      </a:cubicBezTo>
                      <a:cubicBezTo>
                        <a:pt x="16" y="70"/>
                        <a:pt x="16" y="70"/>
                        <a:pt x="16" y="70"/>
                      </a:cubicBezTo>
                      <a:cubicBezTo>
                        <a:pt x="16" y="70"/>
                        <a:pt x="16" y="70"/>
                        <a:pt x="16" y="70"/>
                      </a:cubicBezTo>
                      <a:cubicBezTo>
                        <a:pt x="16" y="70"/>
                        <a:pt x="16" y="70"/>
                        <a:pt x="16" y="70"/>
                      </a:cubicBezTo>
                      <a:cubicBezTo>
                        <a:pt x="16" y="70"/>
                        <a:pt x="16" y="70"/>
                        <a:pt x="16" y="70"/>
                      </a:cubicBezTo>
                      <a:cubicBezTo>
                        <a:pt x="16" y="70"/>
                        <a:pt x="16" y="70"/>
                        <a:pt x="16" y="70"/>
                      </a:cubicBezTo>
                      <a:cubicBezTo>
                        <a:pt x="16" y="69"/>
                        <a:pt x="16" y="70"/>
                        <a:pt x="16" y="70"/>
                      </a:cubicBezTo>
                      <a:cubicBezTo>
                        <a:pt x="16" y="70"/>
                        <a:pt x="16" y="69"/>
                        <a:pt x="16" y="69"/>
                      </a:cubicBezTo>
                      <a:cubicBezTo>
                        <a:pt x="16" y="69"/>
                        <a:pt x="16" y="69"/>
                        <a:pt x="16" y="69"/>
                      </a:cubicBezTo>
                      <a:cubicBezTo>
                        <a:pt x="16" y="69"/>
                        <a:pt x="16" y="69"/>
                        <a:pt x="15" y="69"/>
                      </a:cubicBezTo>
                      <a:cubicBezTo>
                        <a:pt x="15" y="69"/>
                        <a:pt x="16" y="69"/>
                        <a:pt x="16" y="69"/>
                      </a:cubicBezTo>
                      <a:cubicBezTo>
                        <a:pt x="16" y="69"/>
                        <a:pt x="16" y="69"/>
                        <a:pt x="16" y="69"/>
                      </a:cubicBezTo>
                      <a:cubicBezTo>
                        <a:pt x="15" y="69"/>
                        <a:pt x="16" y="69"/>
                        <a:pt x="16" y="69"/>
                      </a:cubicBezTo>
                      <a:cubicBezTo>
                        <a:pt x="15" y="69"/>
                        <a:pt x="15" y="69"/>
                        <a:pt x="15" y="69"/>
                      </a:cubicBezTo>
                      <a:cubicBezTo>
                        <a:pt x="15" y="69"/>
                        <a:pt x="15" y="69"/>
                        <a:pt x="15" y="70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70"/>
                        <a:pt x="15" y="70"/>
                        <a:pt x="14" y="70"/>
                      </a:cubicBez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3" y="70"/>
                        <a:pt x="14" y="69"/>
                        <a:pt x="14" y="69"/>
                      </a:cubicBezTo>
                      <a:cubicBezTo>
                        <a:pt x="14" y="69"/>
                        <a:pt x="14" y="69"/>
                        <a:pt x="14" y="69"/>
                      </a:cubicBezTo>
                      <a:cubicBezTo>
                        <a:pt x="14" y="69"/>
                        <a:pt x="14" y="68"/>
                        <a:pt x="14" y="68"/>
                      </a:cubicBezTo>
                      <a:cubicBezTo>
                        <a:pt x="14" y="68"/>
                        <a:pt x="14" y="68"/>
                        <a:pt x="14" y="68"/>
                      </a:cubicBezTo>
                      <a:cubicBezTo>
                        <a:pt x="14" y="68"/>
                        <a:pt x="14" y="68"/>
                        <a:pt x="14" y="68"/>
                      </a:cubicBezTo>
                      <a:cubicBezTo>
                        <a:pt x="14" y="68"/>
                        <a:pt x="14" y="68"/>
                        <a:pt x="14" y="68"/>
                      </a:cubicBezTo>
                      <a:cubicBezTo>
                        <a:pt x="15" y="68"/>
                        <a:pt x="15" y="68"/>
                        <a:pt x="15" y="68"/>
                      </a:cubicBezTo>
                      <a:cubicBezTo>
                        <a:pt x="15" y="68"/>
                        <a:pt x="15" y="68"/>
                        <a:pt x="15" y="68"/>
                      </a:cubicBezTo>
                      <a:cubicBezTo>
                        <a:pt x="15" y="68"/>
                        <a:pt x="15" y="68"/>
                        <a:pt x="15" y="68"/>
                      </a:cubicBezTo>
                      <a:cubicBezTo>
                        <a:pt x="15" y="67"/>
                        <a:pt x="15" y="67"/>
                        <a:pt x="15" y="67"/>
                      </a:cubicBezTo>
                      <a:cubicBezTo>
                        <a:pt x="15" y="67"/>
                        <a:pt x="16" y="67"/>
                        <a:pt x="15" y="67"/>
                      </a:cubicBezTo>
                      <a:cubicBezTo>
                        <a:pt x="15" y="67"/>
                        <a:pt x="15" y="67"/>
                        <a:pt x="15" y="67"/>
                      </a:cubicBezTo>
                      <a:cubicBezTo>
                        <a:pt x="15" y="67"/>
                        <a:pt x="15" y="67"/>
                        <a:pt x="15" y="67"/>
                      </a:cubicBezTo>
                      <a:cubicBezTo>
                        <a:pt x="15" y="67"/>
                        <a:pt x="15" y="67"/>
                        <a:pt x="15" y="66"/>
                      </a:cubicBezTo>
                      <a:cubicBezTo>
                        <a:pt x="15" y="66"/>
                        <a:pt x="15" y="67"/>
                        <a:pt x="15" y="67"/>
                      </a:cubicBezTo>
                      <a:cubicBezTo>
                        <a:pt x="15" y="67"/>
                        <a:pt x="15" y="67"/>
                        <a:pt x="15" y="67"/>
                      </a:cubicBezTo>
                      <a:cubicBezTo>
                        <a:pt x="15" y="66"/>
                        <a:pt x="15" y="66"/>
                        <a:pt x="15" y="66"/>
                      </a:cubicBezTo>
                      <a:cubicBezTo>
                        <a:pt x="16" y="66"/>
                        <a:pt x="15" y="67"/>
                        <a:pt x="16" y="67"/>
                      </a:cubicBezTo>
                      <a:cubicBezTo>
                        <a:pt x="15" y="67"/>
                        <a:pt x="16" y="67"/>
                        <a:pt x="16" y="67"/>
                      </a:cubicBezTo>
                      <a:cubicBezTo>
                        <a:pt x="16" y="67"/>
                        <a:pt x="16" y="68"/>
                        <a:pt x="16" y="68"/>
                      </a:cubicBezTo>
                      <a:cubicBezTo>
                        <a:pt x="16" y="68"/>
                        <a:pt x="16" y="67"/>
                        <a:pt x="16" y="67"/>
                      </a:cubicBezTo>
                      <a:cubicBezTo>
                        <a:pt x="16" y="68"/>
                        <a:pt x="16" y="68"/>
                        <a:pt x="16" y="68"/>
                      </a:cubicBezTo>
                      <a:cubicBezTo>
                        <a:pt x="16" y="68"/>
                        <a:pt x="16" y="68"/>
                        <a:pt x="16" y="68"/>
                      </a:cubicBezTo>
                      <a:cubicBezTo>
                        <a:pt x="16" y="68"/>
                        <a:pt x="16" y="68"/>
                        <a:pt x="17" y="68"/>
                      </a:cubicBezTo>
                      <a:cubicBezTo>
                        <a:pt x="17" y="68"/>
                        <a:pt x="17" y="68"/>
                        <a:pt x="17" y="68"/>
                      </a:cubicBezTo>
                      <a:cubicBezTo>
                        <a:pt x="17" y="68"/>
                        <a:pt x="17" y="68"/>
                        <a:pt x="17" y="68"/>
                      </a:cubicBezTo>
                      <a:cubicBezTo>
                        <a:pt x="17" y="68"/>
                        <a:pt x="17" y="68"/>
                        <a:pt x="17" y="68"/>
                      </a:cubicBezTo>
                      <a:cubicBezTo>
                        <a:pt x="17" y="67"/>
                        <a:pt x="16" y="67"/>
                        <a:pt x="16" y="67"/>
                      </a:cubicBezTo>
                      <a:cubicBezTo>
                        <a:pt x="16" y="67"/>
                        <a:pt x="17" y="67"/>
                        <a:pt x="17" y="67"/>
                      </a:cubicBezTo>
                      <a:cubicBezTo>
                        <a:pt x="17" y="67"/>
                        <a:pt x="17" y="67"/>
                        <a:pt x="17" y="67"/>
                      </a:cubicBezTo>
                      <a:cubicBezTo>
                        <a:pt x="17" y="67"/>
                        <a:pt x="17" y="67"/>
                        <a:pt x="17" y="67"/>
                      </a:cubicBezTo>
                      <a:cubicBezTo>
                        <a:pt x="17" y="67"/>
                        <a:pt x="17" y="67"/>
                        <a:pt x="16" y="67"/>
                      </a:cubicBezTo>
                      <a:cubicBezTo>
                        <a:pt x="16" y="67"/>
                        <a:pt x="16" y="67"/>
                        <a:pt x="16" y="67"/>
                      </a:cubicBezTo>
                      <a:cubicBezTo>
                        <a:pt x="16" y="67"/>
                        <a:pt x="16" y="67"/>
                        <a:pt x="16" y="67"/>
                      </a:cubicBezTo>
                      <a:cubicBezTo>
                        <a:pt x="16" y="67"/>
                        <a:pt x="16" y="67"/>
                        <a:pt x="16" y="66"/>
                      </a:cubicBezTo>
                      <a:cubicBezTo>
                        <a:pt x="16" y="66"/>
                        <a:pt x="16" y="67"/>
                        <a:pt x="16" y="67"/>
                      </a:cubicBezTo>
                      <a:cubicBezTo>
                        <a:pt x="17" y="67"/>
                        <a:pt x="16" y="66"/>
                        <a:pt x="16" y="66"/>
                      </a:cubicBezTo>
                      <a:cubicBezTo>
                        <a:pt x="16" y="66"/>
                        <a:pt x="16" y="66"/>
                        <a:pt x="16" y="66"/>
                      </a:cubicBezTo>
                      <a:cubicBezTo>
                        <a:pt x="16" y="66"/>
                        <a:pt x="16" y="66"/>
                        <a:pt x="16" y="65"/>
                      </a:cubicBezTo>
                      <a:cubicBezTo>
                        <a:pt x="16" y="65"/>
                        <a:pt x="16" y="65"/>
                        <a:pt x="17" y="64"/>
                      </a:cubicBezTo>
                      <a:cubicBezTo>
                        <a:pt x="17" y="65"/>
                        <a:pt x="16" y="65"/>
                        <a:pt x="17" y="65"/>
                      </a:cubicBezTo>
                      <a:cubicBezTo>
                        <a:pt x="17" y="65"/>
                        <a:pt x="17" y="65"/>
                        <a:pt x="17" y="65"/>
                      </a:cubicBezTo>
                      <a:cubicBezTo>
                        <a:pt x="17" y="65"/>
                        <a:pt x="17" y="65"/>
                        <a:pt x="17" y="65"/>
                      </a:cubicBezTo>
                      <a:cubicBezTo>
                        <a:pt x="17" y="65"/>
                        <a:pt x="17" y="65"/>
                        <a:pt x="17" y="65"/>
                      </a:cubicBezTo>
                      <a:cubicBezTo>
                        <a:pt x="17" y="65"/>
                        <a:pt x="17" y="65"/>
                        <a:pt x="17" y="65"/>
                      </a:cubicBezTo>
                      <a:cubicBezTo>
                        <a:pt x="17" y="65"/>
                        <a:pt x="17" y="65"/>
                        <a:pt x="17" y="65"/>
                      </a:cubicBezTo>
                      <a:cubicBezTo>
                        <a:pt x="17" y="65"/>
                        <a:pt x="17" y="65"/>
                        <a:pt x="17" y="65"/>
                      </a:cubicBezTo>
                      <a:cubicBezTo>
                        <a:pt x="17" y="65"/>
                        <a:pt x="17" y="65"/>
                        <a:pt x="16" y="65"/>
                      </a:cubicBezTo>
                      <a:cubicBezTo>
                        <a:pt x="16" y="65"/>
                        <a:pt x="17" y="66"/>
                        <a:pt x="16" y="66"/>
                      </a:cubicBezTo>
                      <a:cubicBezTo>
                        <a:pt x="16" y="66"/>
                        <a:pt x="17" y="66"/>
                        <a:pt x="17" y="67"/>
                      </a:cubicBezTo>
                      <a:cubicBezTo>
                        <a:pt x="17" y="67"/>
                        <a:pt x="17" y="66"/>
                        <a:pt x="17" y="66"/>
                      </a:cubicBezTo>
                      <a:cubicBezTo>
                        <a:pt x="17" y="66"/>
                        <a:pt x="17" y="66"/>
                        <a:pt x="17" y="66"/>
                      </a:cubicBezTo>
                      <a:cubicBezTo>
                        <a:pt x="17" y="66"/>
                        <a:pt x="17" y="66"/>
                        <a:pt x="17" y="66"/>
                      </a:cubicBezTo>
                      <a:cubicBezTo>
                        <a:pt x="17" y="66"/>
                        <a:pt x="17" y="66"/>
                        <a:pt x="17" y="66"/>
                      </a:cubicBezTo>
                      <a:cubicBezTo>
                        <a:pt x="17" y="66"/>
                        <a:pt x="17" y="66"/>
                        <a:pt x="18" y="66"/>
                      </a:cubicBezTo>
                      <a:cubicBezTo>
                        <a:pt x="18" y="66"/>
                        <a:pt x="18" y="66"/>
                        <a:pt x="18" y="65"/>
                      </a:cubicBezTo>
                      <a:cubicBezTo>
                        <a:pt x="17" y="65"/>
                        <a:pt x="17" y="66"/>
                        <a:pt x="17" y="65"/>
                      </a:cubicBezTo>
                      <a:cubicBezTo>
                        <a:pt x="17" y="65"/>
                        <a:pt x="17" y="65"/>
                        <a:pt x="17" y="65"/>
                      </a:cubicBezTo>
                      <a:cubicBezTo>
                        <a:pt x="18" y="65"/>
                        <a:pt x="18" y="65"/>
                        <a:pt x="18" y="65"/>
                      </a:cubicBezTo>
                      <a:cubicBezTo>
                        <a:pt x="18" y="65"/>
                        <a:pt x="18" y="65"/>
                        <a:pt x="18" y="65"/>
                      </a:cubicBezTo>
                      <a:cubicBezTo>
                        <a:pt x="18" y="65"/>
                        <a:pt x="18" y="65"/>
                        <a:pt x="18" y="65"/>
                      </a:cubicBezTo>
                      <a:cubicBezTo>
                        <a:pt x="18" y="65"/>
                        <a:pt x="18" y="65"/>
                        <a:pt x="18" y="65"/>
                      </a:cubicBezTo>
                      <a:cubicBezTo>
                        <a:pt x="18" y="65"/>
                        <a:pt x="18" y="65"/>
                        <a:pt x="18" y="65"/>
                      </a:cubicBezTo>
                      <a:cubicBezTo>
                        <a:pt x="18" y="65"/>
                        <a:pt x="18" y="65"/>
                        <a:pt x="18" y="64"/>
                      </a:cubicBezTo>
                      <a:cubicBezTo>
                        <a:pt x="19" y="65"/>
                        <a:pt x="18" y="65"/>
                        <a:pt x="18" y="66"/>
                      </a:cubicBezTo>
                      <a:cubicBezTo>
                        <a:pt x="18" y="66"/>
                        <a:pt x="18" y="66"/>
                        <a:pt x="18" y="66"/>
                      </a:cubicBezTo>
                      <a:cubicBezTo>
                        <a:pt x="18" y="66"/>
                        <a:pt x="18" y="66"/>
                        <a:pt x="18" y="66"/>
                      </a:cubicBezTo>
                      <a:cubicBezTo>
                        <a:pt x="18" y="66"/>
                        <a:pt x="18" y="66"/>
                        <a:pt x="18" y="66"/>
                      </a:cubicBezTo>
                      <a:cubicBezTo>
                        <a:pt x="18" y="66"/>
                        <a:pt x="18" y="66"/>
                        <a:pt x="18" y="66"/>
                      </a:cubicBezTo>
                      <a:cubicBezTo>
                        <a:pt x="19" y="66"/>
                        <a:pt x="18" y="65"/>
                        <a:pt x="18" y="65"/>
                      </a:cubicBezTo>
                      <a:cubicBezTo>
                        <a:pt x="18" y="65"/>
                        <a:pt x="19" y="65"/>
                        <a:pt x="19" y="65"/>
                      </a:cubicBezTo>
                      <a:cubicBezTo>
                        <a:pt x="19" y="65"/>
                        <a:pt x="19" y="65"/>
                        <a:pt x="19" y="65"/>
                      </a:cubicBezTo>
                      <a:cubicBezTo>
                        <a:pt x="19" y="65"/>
                        <a:pt x="19" y="65"/>
                        <a:pt x="19" y="65"/>
                      </a:cubicBezTo>
                      <a:cubicBezTo>
                        <a:pt x="19" y="65"/>
                        <a:pt x="19" y="65"/>
                        <a:pt x="19" y="65"/>
                      </a:cubicBezTo>
                      <a:cubicBezTo>
                        <a:pt x="19" y="64"/>
                        <a:pt x="19" y="64"/>
                        <a:pt x="19" y="64"/>
                      </a:cubicBezTo>
                      <a:cubicBezTo>
                        <a:pt x="19" y="64"/>
                        <a:pt x="19" y="64"/>
                        <a:pt x="19" y="64"/>
                      </a:cubicBezTo>
                      <a:cubicBezTo>
                        <a:pt x="20" y="64"/>
                        <a:pt x="19" y="64"/>
                        <a:pt x="19" y="64"/>
                      </a:cubicBezTo>
                      <a:cubicBezTo>
                        <a:pt x="19" y="64"/>
                        <a:pt x="19" y="64"/>
                        <a:pt x="20" y="64"/>
                      </a:cubicBezTo>
                      <a:cubicBezTo>
                        <a:pt x="20" y="64"/>
                        <a:pt x="20" y="64"/>
                        <a:pt x="20" y="64"/>
                      </a:cubicBezTo>
                      <a:cubicBezTo>
                        <a:pt x="20" y="64"/>
                        <a:pt x="20" y="64"/>
                        <a:pt x="20" y="64"/>
                      </a:cubicBezTo>
                      <a:cubicBezTo>
                        <a:pt x="20" y="64"/>
                        <a:pt x="20" y="64"/>
                        <a:pt x="20" y="63"/>
                      </a:cubicBezTo>
                      <a:cubicBezTo>
                        <a:pt x="20" y="63"/>
                        <a:pt x="20" y="63"/>
                        <a:pt x="20" y="63"/>
                      </a:cubicBezTo>
                      <a:cubicBezTo>
                        <a:pt x="19" y="63"/>
                        <a:pt x="20" y="63"/>
                        <a:pt x="20" y="63"/>
                      </a:cubicBezTo>
                      <a:cubicBezTo>
                        <a:pt x="20" y="63"/>
                        <a:pt x="20" y="63"/>
                        <a:pt x="20" y="63"/>
                      </a:cubicBezTo>
                      <a:cubicBezTo>
                        <a:pt x="20" y="63"/>
                        <a:pt x="20" y="63"/>
                        <a:pt x="20" y="63"/>
                      </a:cubicBezTo>
                      <a:cubicBezTo>
                        <a:pt x="20" y="63"/>
                        <a:pt x="20" y="63"/>
                        <a:pt x="20" y="63"/>
                      </a:cubicBezTo>
                      <a:cubicBezTo>
                        <a:pt x="20" y="63"/>
                        <a:pt x="20" y="64"/>
                        <a:pt x="20" y="64"/>
                      </a:cubicBezTo>
                      <a:cubicBezTo>
                        <a:pt x="20" y="64"/>
                        <a:pt x="20" y="64"/>
                        <a:pt x="21" y="64"/>
                      </a:cubicBezTo>
                      <a:cubicBezTo>
                        <a:pt x="21" y="64"/>
                        <a:pt x="21" y="64"/>
                        <a:pt x="21" y="64"/>
                      </a:cubicBezTo>
                      <a:cubicBezTo>
                        <a:pt x="21" y="64"/>
                        <a:pt x="21" y="64"/>
                        <a:pt x="21" y="64"/>
                      </a:cubicBezTo>
                      <a:cubicBezTo>
                        <a:pt x="21" y="64"/>
                        <a:pt x="21" y="64"/>
                        <a:pt x="21" y="64"/>
                      </a:cubicBezTo>
                      <a:cubicBezTo>
                        <a:pt x="20" y="64"/>
                        <a:pt x="21" y="65"/>
                        <a:pt x="21" y="65"/>
                      </a:cubicBezTo>
                      <a:cubicBezTo>
                        <a:pt x="21" y="65"/>
                        <a:pt x="21" y="64"/>
                        <a:pt x="21" y="65"/>
                      </a:cubicBezTo>
                      <a:cubicBezTo>
                        <a:pt x="21" y="64"/>
                        <a:pt x="22" y="64"/>
                        <a:pt x="22" y="64"/>
                      </a:cubicBezTo>
                      <a:cubicBezTo>
                        <a:pt x="21" y="64"/>
                        <a:pt x="21" y="64"/>
                        <a:pt x="21" y="64"/>
                      </a:cubicBezTo>
                      <a:cubicBezTo>
                        <a:pt x="21" y="64"/>
                        <a:pt x="21" y="64"/>
                        <a:pt x="21" y="64"/>
                      </a:cubicBezTo>
                      <a:cubicBezTo>
                        <a:pt x="21" y="64"/>
                        <a:pt x="21" y="64"/>
                        <a:pt x="21" y="64"/>
                      </a:cubicBezTo>
                      <a:cubicBezTo>
                        <a:pt x="21" y="64"/>
                        <a:pt x="21" y="64"/>
                        <a:pt x="21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4"/>
                        <a:pt x="22" y="64"/>
                        <a:pt x="22" y="63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4"/>
                        <a:pt x="23" y="64"/>
                        <a:pt x="23" y="64"/>
                      </a:cubicBezTo>
                      <a:cubicBezTo>
                        <a:pt x="22" y="64"/>
                        <a:pt x="22" y="63"/>
                        <a:pt x="22" y="63"/>
                      </a:cubicBezTo>
                      <a:cubicBezTo>
                        <a:pt x="21" y="63"/>
                        <a:pt x="22" y="63"/>
                        <a:pt x="22" y="63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3" y="63"/>
                        <a:pt x="23" y="63"/>
                        <a:pt x="23" y="63"/>
                      </a:cubicBezTo>
                      <a:cubicBezTo>
                        <a:pt x="23" y="63"/>
                        <a:pt x="23" y="63"/>
                        <a:pt x="23" y="63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2" y="63"/>
                        <a:pt x="23" y="63"/>
                        <a:pt x="23" y="63"/>
                      </a:cubicBezTo>
                      <a:cubicBezTo>
                        <a:pt x="23" y="63"/>
                        <a:pt x="23" y="63"/>
                        <a:pt x="23" y="63"/>
                      </a:cubicBezTo>
                      <a:cubicBezTo>
                        <a:pt x="23" y="63"/>
                        <a:pt x="23" y="63"/>
                        <a:pt x="22" y="63"/>
                      </a:cubicBezTo>
                      <a:cubicBezTo>
                        <a:pt x="22" y="62"/>
                        <a:pt x="23" y="62"/>
                        <a:pt x="23" y="62"/>
                      </a:cubicBezTo>
                      <a:cubicBezTo>
                        <a:pt x="23" y="62"/>
                        <a:pt x="22" y="62"/>
                        <a:pt x="22" y="62"/>
                      </a:cubicBezTo>
                      <a:cubicBezTo>
                        <a:pt x="22" y="62"/>
                        <a:pt x="22" y="62"/>
                        <a:pt x="23" y="62"/>
                      </a:cubicBezTo>
                      <a:cubicBezTo>
                        <a:pt x="23" y="62"/>
                        <a:pt x="23" y="62"/>
                        <a:pt x="23" y="62"/>
                      </a:cubicBezTo>
                      <a:cubicBezTo>
                        <a:pt x="23" y="62"/>
                        <a:pt x="23" y="62"/>
                        <a:pt x="23" y="62"/>
                      </a:cubicBezTo>
                      <a:cubicBezTo>
                        <a:pt x="23" y="62"/>
                        <a:pt x="23" y="62"/>
                        <a:pt x="23" y="62"/>
                      </a:cubicBezTo>
                      <a:cubicBezTo>
                        <a:pt x="23" y="62"/>
                        <a:pt x="23" y="62"/>
                        <a:pt x="23" y="62"/>
                      </a:cubicBezTo>
                      <a:cubicBezTo>
                        <a:pt x="22" y="62"/>
                        <a:pt x="23" y="62"/>
                        <a:pt x="23" y="62"/>
                      </a:cubicBezTo>
                      <a:cubicBezTo>
                        <a:pt x="22" y="62"/>
                        <a:pt x="22" y="62"/>
                        <a:pt x="22" y="62"/>
                      </a:cubicBezTo>
                      <a:cubicBezTo>
                        <a:pt x="22" y="61"/>
                        <a:pt x="22" y="61"/>
                        <a:pt x="22" y="61"/>
                      </a:cubicBezTo>
                      <a:cubicBezTo>
                        <a:pt x="22" y="61"/>
                        <a:pt x="22" y="61"/>
                        <a:pt x="23" y="61"/>
                      </a:cubicBezTo>
                      <a:cubicBezTo>
                        <a:pt x="22" y="61"/>
                        <a:pt x="22" y="61"/>
                        <a:pt x="22" y="61"/>
                      </a:cubicBezTo>
                      <a:cubicBezTo>
                        <a:pt x="22" y="61"/>
                        <a:pt x="22" y="61"/>
                        <a:pt x="22" y="61"/>
                      </a:cubicBezTo>
                      <a:cubicBezTo>
                        <a:pt x="22" y="61"/>
                        <a:pt x="22" y="61"/>
                        <a:pt x="22" y="61"/>
                      </a:cubicBezTo>
                      <a:cubicBezTo>
                        <a:pt x="22" y="61"/>
                        <a:pt x="22" y="61"/>
                        <a:pt x="22" y="61"/>
                      </a:cubicBezTo>
                      <a:cubicBezTo>
                        <a:pt x="22" y="60"/>
                        <a:pt x="23" y="60"/>
                        <a:pt x="22" y="60"/>
                      </a:cubicBezTo>
                      <a:cubicBezTo>
                        <a:pt x="23" y="60"/>
                        <a:pt x="23" y="60"/>
                        <a:pt x="23" y="60"/>
                      </a:cubicBezTo>
                      <a:cubicBezTo>
                        <a:pt x="23" y="60"/>
                        <a:pt x="23" y="60"/>
                        <a:pt x="23" y="60"/>
                      </a:cubicBezTo>
                      <a:cubicBezTo>
                        <a:pt x="23" y="60"/>
                        <a:pt x="23" y="60"/>
                        <a:pt x="23" y="60"/>
                      </a:cubicBezTo>
                      <a:cubicBezTo>
                        <a:pt x="23" y="60"/>
                        <a:pt x="22" y="60"/>
                        <a:pt x="22" y="60"/>
                      </a:cubicBezTo>
                      <a:cubicBezTo>
                        <a:pt x="22" y="60"/>
                        <a:pt x="23" y="60"/>
                        <a:pt x="23" y="60"/>
                      </a:cubicBezTo>
                      <a:cubicBezTo>
                        <a:pt x="23" y="61"/>
                        <a:pt x="23" y="61"/>
                        <a:pt x="23" y="61"/>
                      </a:cubicBezTo>
                      <a:cubicBezTo>
                        <a:pt x="23" y="61"/>
                        <a:pt x="23" y="61"/>
                        <a:pt x="23" y="62"/>
                      </a:cubicBezTo>
                      <a:cubicBezTo>
                        <a:pt x="23" y="62"/>
                        <a:pt x="23" y="61"/>
                        <a:pt x="23" y="61"/>
                      </a:cubicBezTo>
                      <a:cubicBezTo>
                        <a:pt x="23" y="61"/>
                        <a:pt x="23" y="61"/>
                        <a:pt x="23" y="61"/>
                      </a:cubicBezTo>
                      <a:cubicBezTo>
                        <a:pt x="23" y="61"/>
                        <a:pt x="23" y="61"/>
                        <a:pt x="23" y="61"/>
                      </a:cubicBezTo>
                      <a:cubicBezTo>
                        <a:pt x="24" y="61"/>
                        <a:pt x="24" y="61"/>
                        <a:pt x="24" y="61"/>
                      </a:cubicBezTo>
                      <a:cubicBezTo>
                        <a:pt x="24" y="61"/>
                        <a:pt x="24" y="61"/>
                        <a:pt x="24" y="61"/>
                      </a:cubicBezTo>
                      <a:cubicBezTo>
                        <a:pt x="24" y="61"/>
                        <a:pt x="24" y="61"/>
                        <a:pt x="24" y="61"/>
                      </a:cubicBezTo>
                      <a:cubicBezTo>
                        <a:pt x="24" y="60"/>
                        <a:pt x="24" y="60"/>
                        <a:pt x="23" y="60"/>
                      </a:cubicBezTo>
                      <a:cubicBezTo>
                        <a:pt x="23" y="60"/>
                        <a:pt x="24" y="60"/>
                        <a:pt x="24" y="60"/>
                      </a:cubicBezTo>
                      <a:cubicBezTo>
                        <a:pt x="24" y="60"/>
                        <a:pt x="24" y="60"/>
                        <a:pt x="24" y="60"/>
                      </a:cubicBezTo>
                      <a:cubicBezTo>
                        <a:pt x="24" y="60"/>
                        <a:pt x="24" y="60"/>
                        <a:pt x="24" y="60"/>
                      </a:cubicBezTo>
                      <a:cubicBezTo>
                        <a:pt x="24" y="60"/>
                        <a:pt x="24" y="59"/>
                        <a:pt x="24" y="59"/>
                      </a:cubicBezTo>
                      <a:cubicBezTo>
                        <a:pt x="24" y="59"/>
                        <a:pt x="24" y="59"/>
                        <a:pt x="24" y="59"/>
                      </a:cubicBezTo>
                      <a:cubicBezTo>
                        <a:pt x="24" y="59"/>
                        <a:pt x="24" y="59"/>
                        <a:pt x="24" y="59"/>
                      </a:cubicBezTo>
                      <a:cubicBezTo>
                        <a:pt x="24" y="59"/>
                        <a:pt x="24" y="59"/>
                        <a:pt x="24" y="59"/>
                      </a:cubicBezTo>
                      <a:cubicBezTo>
                        <a:pt x="24" y="59"/>
                        <a:pt x="24" y="59"/>
                        <a:pt x="24" y="58"/>
                      </a:cubicBezTo>
                      <a:cubicBezTo>
                        <a:pt x="24" y="58"/>
                        <a:pt x="24" y="59"/>
                        <a:pt x="23" y="59"/>
                      </a:cubicBezTo>
                      <a:cubicBezTo>
                        <a:pt x="23" y="59"/>
                        <a:pt x="23" y="59"/>
                        <a:pt x="23" y="58"/>
                      </a:cubicBezTo>
                      <a:cubicBezTo>
                        <a:pt x="23" y="58"/>
                        <a:pt x="22" y="58"/>
                        <a:pt x="22" y="59"/>
                      </a:cubicBezTo>
                      <a:cubicBezTo>
                        <a:pt x="22" y="58"/>
                        <a:pt x="22" y="58"/>
                        <a:pt x="22" y="58"/>
                      </a:cubicBezTo>
                      <a:cubicBezTo>
                        <a:pt x="22" y="58"/>
                        <a:pt x="22" y="58"/>
                        <a:pt x="22" y="58"/>
                      </a:cubicBezTo>
                      <a:cubicBezTo>
                        <a:pt x="23" y="58"/>
                        <a:pt x="22" y="58"/>
                        <a:pt x="22" y="58"/>
                      </a:cubicBezTo>
                      <a:cubicBezTo>
                        <a:pt x="23" y="58"/>
                        <a:pt x="23" y="58"/>
                        <a:pt x="23" y="58"/>
                      </a:cubicBezTo>
                      <a:cubicBezTo>
                        <a:pt x="23" y="58"/>
                        <a:pt x="23" y="58"/>
                        <a:pt x="23" y="58"/>
                      </a:cubicBezTo>
                      <a:cubicBezTo>
                        <a:pt x="23" y="58"/>
                        <a:pt x="23" y="58"/>
                        <a:pt x="23" y="58"/>
                      </a:cubicBezTo>
                      <a:cubicBezTo>
                        <a:pt x="23" y="58"/>
                        <a:pt x="23" y="58"/>
                        <a:pt x="23" y="58"/>
                      </a:cubicBezTo>
                      <a:cubicBezTo>
                        <a:pt x="23" y="58"/>
                        <a:pt x="23" y="58"/>
                        <a:pt x="23" y="58"/>
                      </a:cubicBezTo>
                      <a:cubicBezTo>
                        <a:pt x="24" y="58"/>
                        <a:pt x="24" y="58"/>
                        <a:pt x="24" y="58"/>
                      </a:cubicBezTo>
                      <a:cubicBezTo>
                        <a:pt x="24" y="58"/>
                        <a:pt x="24" y="58"/>
                        <a:pt x="24" y="58"/>
                      </a:cubicBezTo>
                      <a:cubicBezTo>
                        <a:pt x="24" y="58"/>
                        <a:pt x="24" y="58"/>
                        <a:pt x="24" y="58"/>
                      </a:cubicBezTo>
                      <a:cubicBezTo>
                        <a:pt x="24" y="58"/>
                        <a:pt x="24" y="58"/>
                        <a:pt x="24" y="58"/>
                      </a:cubicBezTo>
                      <a:cubicBezTo>
                        <a:pt x="24" y="58"/>
                        <a:pt x="24" y="58"/>
                        <a:pt x="24" y="58"/>
                      </a:cubicBezTo>
                      <a:cubicBezTo>
                        <a:pt x="24" y="58"/>
                        <a:pt x="24" y="57"/>
                        <a:pt x="24" y="57"/>
                      </a:cubicBezTo>
                      <a:cubicBezTo>
                        <a:pt x="24" y="57"/>
                        <a:pt x="25" y="57"/>
                        <a:pt x="25" y="57"/>
                      </a:cubicBezTo>
                      <a:cubicBezTo>
                        <a:pt x="25" y="57"/>
                        <a:pt x="25" y="57"/>
                        <a:pt x="25" y="57"/>
                      </a:cubicBezTo>
                      <a:cubicBezTo>
                        <a:pt x="25" y="57"/>
                        <a:pt x="25" y="57"/>
                        <a:pt x="25" y="57"/>
                      </a:cubicBezTo>
                      <a:cubicBezTo>
                        <a:pt x="25" y="57"/>
                        <a:pt x="25" y="57"/>
                        <a:pt x="25" y="58"/>
                      </a:cubicBezTo>
                      <a:cubicBezTo>
                        <a:pt x="25" y="58"/>
                        <a:pt x="25" y="57"/>
                        <a:pt x="25" y="57"/>
                      </a:cubicBezTo>
                      <a:cubicBezTo>
                        <a:pt x="25" y="58"/>
                        <a:pt x="25" y="58"/>
                        <a:pt x="26" y="58"/>
                      </a:cubicBezTo>
                      <a:cubicBezTo>
                        <a:pt x="25" y="58"/>
                        <a:pt x="25" y="59"/>
                        <a:pt x="25" y="59"/>
                      </a:cubicBezTo>
                      <a:cubicBezTo>
                        <a:pt x="25" y="59"/>
                        <a:pt x="25" y="59"/>
                        <a:pt x="25" y="59"/>
                      </a:cubicBezTo>
                      <a:cubicBezTo>
                        <a:pt x="25" y="59"/>
                        <a:pt x="25" y="59"/>
                        <a:pt x="25" y="59"/>
                      </a:cubicBezTo>
                      <a:cubicBezTo>
                        <a:pt x="25" y="59"/>
                        <a:pt x="25" y="59"/>
                        <a:pt x="25" y="60"/>
                      </a:cubicBezTo>
                      <a:cubicBezTo>
                        <a:pt x="25" y="60"/>
                        <a:pt x="25" y="60"/>
                        <a:pt x="25" y="60"/>
                      </a:cubicBezTo>
                      <a:cubicBezTo>
                        <a:pt x="25" y="60"/>
                        <a:pt x="25" y="60"/>
                        <a:pt x="25" y="60"/>
                      </a:cubicBezTo>
                      <a:cubicBezTo>
                        <a:pt x="25" y="60"/>
                        <a:pt x="25" y="60"/>
                        <a:pt x="25" y="60"/>
                      </a:cubicBezTo>
                      <a:cubicBezTo>
                        <a:pt x="25" y="60"/>
                        <a:pt x="25" y="60"/>
                        <a:pt x="25" y="60"/>
                      </a:cubicBezTo>
                      <a:cubicBezTo>
                        <a:pt x="25" y="60"/>
                        <a:pt x="25" y="60"/>
                        <a:pt x="25" y="60"/>
                      </a:cubicBezTo>
                      <a:cubicBezTo>
                        <a:pt x="25" y="60"/>
                        <a:pt x="25" y="60"/>
                        <a:pt x="26" y="60"/>
                      </a:cubicBezTo>
                      <a:cubicBezTo>
                        <a:pt x="26" y="60"/>
                        <a:pt x="26" y="60"/>
                        <a:pt x="26" y="60"/>
                      </a:cubicBezTo>
                      <a:cubicBezTo>
                        <a:pt x="26" y="60"/>
                        <a:pt x="26" y="60"/>
                        <a:pt x="25" y="60"/>
                      </a:cubicBezTo>
                      <a:cubicBezTo>
                        <a:pt x="25" y="60"/>
                        <a:pt x="25" y="60"/>
                        <a:pt x="26" y="59"/>
                      </a:cubicBezTo>
                      <a:cubicBezTo>
                        <a:pt x="26" y="60"/>
                        <a:pt x="26" y="60"/>
                        <a:pt x="26" y="60"/>
                      </a:cubicBezTo>
                      <a:cubicBezTo>
                        <a:pt x="26" y="59"/>
                        <a:pt x="26" y="59"/>
                        <a:pt x="26" y="59"/>
                      </a:cubicBezTo>
                      <a:cubicBezTo>
                        <a:pt x="26" y="59"/>
                        <a:pt x="26" y="59"/>
                        <a:pt x="26" y="59"/>
                      </a:cubicBezTo>
                      <a:cubicBezTo>
                        <a:pt x="26" y="59"/>
                        <a:pt x="26" y="59"/>
                        <a:pt x="26" y="59"/>
                      </a:cubicBezTo>
                      <a:cubicBezTo>
                        <a:pt x="26" y="59"/>
                        <a:pt x="26" y="59"/>
                        <a:pt x="26" y="59"/>
                      </a:cubicBezTo>
                      <a:cubicBezTo>
                        <a:pt x="26" y="59"/>
                        <a:pt x="26" y="58"/>
                        <a:pt x="26" y="58"/>
                      </a:cubicBezTo>
                      <a:cubicBezTo>
                        <a:pt x="26" y="58"/>
                        <a:pt x="26" y="58"/>
                        <a:pt x="26" y="58"/>
                      </a:cubicBezTo>
                      <a:cubicBezTo>
                        <a:pt x="26" y="58"/>
                        <a:pt x="26" y="58"/>
                        <a:pt x="26" y="58"/>
                      </a:cubicBezTo>
                      <a:cubicBezTo>
                        <a:pt x="26" y="58"/>
                        <a:pt x="26" y="58"/>
                        <a:pt x="26" y="58"/>
                      </a:cubicBezTo>
                      <a:cubicBezTo>
                        <a:pt x="26" y="58"/>
                        <a:pt x="26" y="58"/>
                        <a:pt x="26" y="58"/>
                      </a:cubicBezTo>
                      <a:cubicBezTo>
                        <a:pt x="26" y="58"/>
                        <a:pt x="26" y="58"/>
                        <a:pt x="26" y="58"/>
                      </a:cubicBezTo>
                      <a:cubicBezTo>
                        <a:pt x="26" y="58"/>
                        <a:pt x="26" y="58"/>
                        <a:pt x="26" y="58"/>
                      </a:cubicBezTo>
                      <a:cubicBezTo>
                        <a:pt x="26" y="58"/>
                        <a:pt x="26" y="58"/>
                        <a:pt x="27" y="58"/>
                      </a:cubicBezTo>
                      <a:cubicBezTo>
                        <a:pt x="27" y="58"/>
                        <a:pt x="27" y="58"/>
                        <a:pt x="27" y="58"/>
                      </a:cubicBezTo>
                      <a:cubicBezTo>
                        <a:pt x="26" y="58"/>
                        <a:pt x="26" y="58"/>
                        <a:pt x="26" y="58"/>
                      </a:cubicBezTo>
                      <a:cubicBezTo>
                        <a:pt x="26" y="58"/>
                        <a:pt x="26" y="58"/>
                        <a:pt x="26" y="58"/>
                      </a:cubicBezTo>
                      <a:cubicBezTo>
                        <a:pt x="26" y="58"/>
                        <a:pt x="26" y="58"/>
                        <a:pt x="26" y="58"/>
                      </a:cubicBezTo>
                      <a:cubicBezTo>
                        <a:pt x="26" y="58"/>
                        <a:pt x="26" y="58"/>
                        <a:pt x="27" y="58"/>
                      </a:cubicBezTo>
                      <a:cubicBezTo>
                        <a:pt x="27" y="58"/>
                        <a:pt x="27" y="58"/>
                        <a:pt x="27" y="58"/>
                      </a:cubicBezTo>
                      <a:cubicBezTo>
                        <a:pt x="27" y="58"/>
                        <a:pt x="27" y="58"/>
                        <a:pt x="27" y="58"/>
                      </a:cubicBezTo>
                      <a:cubicBezTo>
                        <a:pt x="27" y="58"/>
                        <a:pt x="27" y="58"/>
                        <a:pt x="27" y="57"/>
                      </a:cubicBezTo>
                      <a:cubicBezTo>
                        <a:pt x="27" y="57"/>
                        <a:pt x="27" y="58"/>
                        <a:pt x="27" y="58"/>
                      </a:cubicBezTo>
                      <a:cubicBezTo>
                        <a:pt x="26" y="58"/>
                        <a:pt x="26" y="57"/>
                        <a:pt x="26" y="58"/>
                      </a:cubicBezTo>
                      <a:cubicBezTo>
                        <a:pt x="26" y="58"/>
                        <a:pt x="26" y="58"/>
                        <a:pt x="26" y="57"/>
                      </a:cubicBezTo>
                      <a:cubicBezTo>
                        <a:pt x="26" y="57"/>
                        <a:pt x="26" y="57"/>
                        <a:pt x="26" y="57"/>
                      </a:cubicBezTo>
                      <a:cubicBezTo>
                        <a:pt x="26" y="57"/>
                        <a:pt x="26" y="57"/>
                        <a:pt x="26" y="57"/>
                      </a:cubicBezTo>
                      <a:cubicBezTo>
                        <a:pt x="25" y="57"/>
                        <a:pt x="26" y="57"/>
                        <a:pt x="26" y="56"/>
                      </a:cubicBezTo>
                      <a:cubicBezTo>
                        <a:pt x="26" y="56"/>
                        <a:pt x="26" y="56"/>
                        <a:pt x="26" y="56"/>
                      </a:cubicBezTo>
                      <a:cubicBezTo>
                        <a:pt x="26" y="56"/>
                        <a:pt x="26" y="56"/>
                        <a:pt x="26" y="56"/>
                      </a:cubicBezTo>
                      <a:cubicBezTo>
                        <a:pt x="26" y="56"/>
                        <a:pt x="26" y="56"/>
                        <a:pt x="26" y="56"/>
                      </a:cubicBezTo>
                      <a:cubicBezTo>
                        <a:pt x="26" y="56"/>
                        <a:pt x="26" y="56"/>
                        <a:pt x="26" y="56"/>
                      </a:cubicBezTo>
                      <a:cubicBezTo>
                        <a:pt x="26" y="56"/>
                        <a:pt x="26" y="56"/>
                        <a:pt x="26" y="56"/>
                      </a:cubicBezTo>
                      <a:cubicBezTo>
                        <a:pt x="27" y="56"/>
                        <a:pt x="27" y="56"/>
                        <a:pt x="27" y="56"/>
                      </a:cubicBezTo>
                      <a:cubicBezTo>
                        <a:pt x="27" y="56"/>
                        <a:pt x="27" y="56"/>
                        <a:pt x="27" y="56"/>
                      </a:cubicBezTo>
                      <a:cubicBezTo>
                        <a:pt x="27" y="56"/>
                        <a:pt x="27" y="56"/>
                        <a:pt x="27" y="56"/>
                      </a:cubicBezTo>
                      <a:cubicBezTo>
                        <a:pt x="27" y="56"/>
                        <a:pt x="27" y="56"/>
                        <a:pt x="27" y="56"/>
                      </a:cubicBezTo>
                      <a:cubicBezTo>
                        <a:pt x="27" y="56"/>
                        <a:pt x="27" y="56"/>
                        <a:pt x="27" y="56"/>
                      </a:cubicBezTo>
                      <a:cubicBezTo>
                        <a:pt x="28" y="56"/>
                        <a:pt x="28" y="56"/>
                        <a:pt x="28" y="56"/>
                      </a:cubicBezTo>
                      <a:cubicBezTo>
                        <a:pt x="28" y="56"/>
                        <a:pt x="28" y="56"/>
                        <a:pt x="28" y="56"/>
                      </a:cubicBezTo>
                      <a:cubicBezTo>
                        <a:pt x="28" y="56"/>
                        <a:pt x="28" y="56"/>
                        <a:pt x="28" y="56"/>
                      </a:cubicBezTo>
                      <a:cubicBezTo>
                        <a:pt x="28" y="56"/>
                        <a:pt x="27" y="56"/>
                        <a:pt x="28" y="56"/>
                      </a:cubicBezTo>
                      <a:cubicBezTo>
                        <a:pt x="27" y="56"/>
                        <a:pt x="27" y="56"/>
                        <a:pt x="27" y="56"/>
                      </a:cubicBezTo>
                      <a:cubicBezTo>
                        <a:pt x="27" y="55"/>
                        <a:pt x="27" y="56"/>
                        <a:pt x="27" y="56"/>
                      </a:cubicBezTo>
                      <a:cubicBezTo>
                        <a:pt x="27" y="55"/>
                        <a:pt x="27" y="55"/>
                        <a:pt x="27" y="55"/>
                      </a:cubicBezTo>
                      <a:cubicBezTo>
                        <a:pt x="27" y="55"/>
                        <a:pt x="27" y="55"/>
                        <a:pt x="27" y="55"/>
                      </a:cubicBezTo>
                      <a:cubicBezTo>
                        <a:pt x="27" y="55"/>
                        <a:pt x="27" y="55"/>
                        <a:pt x="28" y="55"/>
                      </a:cubicBezTo>
                      <a:cubicBezTo>
                        <a:pt x="28" y="56"/>
                        <a:pt x="27" y="55"/>
                        <a:pt x="27" y="56"/>
                      </a:cubicBezTo>
                      <a:cubicBezTo>
                        <a:pt x="28" y="56"/>
                        <a:pt x="28" y="56"/>
                        <a:pt x="28" y="56"/>
                      </a:cubicBezTo>
                      <a:cubicBezTo>
                        <a:pt x="28" y="56"/>
                        <a:pt x="29" y="56"/>
                        <a:pt x="29" y="55"/>
                      </a:cubicBezTo>
                      <a:cubicBezTo>
                        <a:pt x="29" y="55"/>
                        <a:pt x="28" y="55"/>
                        <a:pt x="28" y="55"/>
                      </a:cubicBezTo>
                      <a:cubicBezTo>
                        <a:pt x="28" y="55"/>
                        <a:pt x="28" y="55"/>
                        <a:pt x="28" y="55"/>
                      </a:cubicBezTo>
                      <a:cubicBezTo>
                        <a:pt x="28" y="55"/>
                        <a:pt x="28" y="55"/>
                        <a:pt x="28" y="55"/>
                      </a:cubicBezTo>
                      <a:cubicBezTo>
                        <a:pt x="29" y="55"/>
                        <a:pt x="29" y="55"/>
                        <a:pt x="29" y="55"/>
                      </a:cubicBezTo>
                      <a:cubicBezTo>
                        <a:pt x="29" y="55"/>
                        <a:pt x="29" y="55"/>
                        <a:pt x="29" y="55"/>
                      </a:cubicBezTo>
                      <a:cubicBezTo>
                        <a:pt x="29" y="55"/>
                        <a:pt x="29" y="55"/>
                        <a:pt x="28" y="55"/>
                      </a:cubicBezTo>
                      <a:cubicBezTo>
                        <a:pt x="29" y="55"/>
                        <a:pt x="28" y="55"/>
                        <a:pt x="28" y="55"/>
                      </a:cubicBezTo>
                      <a:cubicBezTo>
                        <a:pt x="29" y="55"/>
                        <a:pt x="29" y="55"/>
                        <a:pt x="29" y="55"/>
                      </a:cubicBezTo>
                      <a:cubicBezTo>
                        <a:pt x="29" y="55"/>
                        <a:pt x="29" y="55"/>
                        <a:pt x="30" y="55"/>
                      </a:cubicBezTo>
                      <a:cubicBezTo>
                        <a:pt x="30" y="55"/>
                        <a:pt x="30" y="54"/>
                        <a:pt x="30" y="54"/>
                      </a:cubicBezTo>
                      <a:cubicBezTo>
                        <a:pt x="30" y="54"/>
                        <a:pt x="30" y="54"/>
                        <a:pt x="30" y="55"/>
                      </a:cubicBezTo>
                      <a:cubicBezTo>
                        <a:pt x="29" y="54"/>
                        <a:pt x="30" y="54"/>
                        <a:pt x="30" y="54"/>
                      </a:cubicBezTo>
                      <a:cubicBezTo>
                        <a:pt x="30" y="54"/>
                        <a:pt x="30" y="54"/>
                        <a:pt x="30" y="53"/>
                      </a:cubicBezTo>
                      <a:cubicBezTo>
                        <a:pt x="31" y="54"/>
                        <a:pt x="30" y="54"/>
                        <a:pt x="31" y="54"/>
                      </a:cubicBezTo>
                      <a:cubicBezTo>
                        <a:pt x="30" y="54"/>
                        <a:pt x="31" y="54"/>
                        <a:pt x="30" y="55"/>
                      </a:cubicBezTo>
                      <a:cubicBezTo>
                        <a:pt x="31" y="55"/>
                        <a:pt x="31" y="54"/>
                        <a:pt x="31" y="54"/>
                      </a:cubicBezTo>
                      <a:cubicBezTo>
                        <a:pt x="31" y="54"/>
                        <a:pt x="31" y="54"/>
                        <a:pt x="31" y="55"/>
                      </a:cubicBezTo>
                      <a:cubicBezTo>
                        <a:pt x="31" y="55"/>
                        <a:pt x="31" y="55"/>
                        <a:pt x="31" y="55"/>
                      </a:cubicBezTo>
                      <a:cubicBezTo>
                        <a:pt x="31" y="55"/>
                        <a:pt x="30" y="55"/>
                        <a:pt x="30" y="55"/>
                      </a:cubicBezTo>
                      <a:cubicBezTo>
                        <a:pt x="31" y="55"/>
                        <a:pt x="31" y="55"/>
                        <a:pt x="31" y="55"/>
                      </a:cubicBezTo>
                      <a:cubicBezTo>
                        <a:pt x="31" y="55"/>
                        <a:pt x="31" y="55"/>
                        <a:pt x="31" y="55"/>
                      </a:cubicBezTo>
                      <a:cubicBezTo>
                        <a:pt x="31" y="55"/>
                        <a:pt x="31" y="55"/>
                        <a:pt x="31" y="55"/>
                      </a:cubicBezTo>
                      <a:cubicBezTo>
                        <a:pt x="30" y="55"/>
                        <a:pt x="31" y="56"/>
                        <a:pt x="31" y="56"/>
                      </a:cubicBezTo>
                      <a:cubicBezTo>
                        <a:pt x="31" y="56"/>
                        <a:pt x="31" y="56"/>
                        <a:pt x="30" y="56"/>
                      </a:cubicBezTo>
                      <a:cubicBezTo>
                        <a:pt x="31" y="56"/>
                        <a:pt x="31" y="57"/>
                        <a:pt x="31" y="57"/>
                      </a:cubicBezTo>
                      <a:cubicBezTo>
                        <a:pt x="31" y="57"/>
                        <a:pt x="30" y="57"/>
                        <a:pt x="30" y="57"/>
                      </a:cubicBezTo>
                      <a:cubicBezTo>
                        <a:pt x="31" y="57"/>
                        <a:pt x="31" y="57"/>
                        <a:pt x="31" y="57"/>
                      </a:cubicBezTo>
                      <a:cubicBezTo>
                        <a:pt x="31" y="57"/>
                        <a:pt x="31" y="57"/>
                        <a:pt x="31" y="57"/>
                      </a:cubicBezTo>
                      <a:cubicBezTo>
                        <a:pt x="31" y="57"/>
                        <a:pt x="31" y="58"/>
                        <a:pt x="31" y="58"/>
                      </a:cubicBezTo>
                      <a:cubicBezTo>
                        <a:pt x="30" y="58"/>
                        <a:pt x="31" y="58"/>
                        <a:pt x="30" y="58"/>
                      </a:cubicBezTo>
                      <a:cubicBezTo>
                        <a:pt x="30" y="59"/>
                        <a:pt x="30" y="59"/>
                        <a:pt x="30" y="59"/>
                      </a:cubicBezTo>
                      <a:cubicBezTo>
                        <a:pt x="30" y="59"/>
                        <a:pt x="30" y="59"/>
                        <a:pt x="30" y="59"/>
                      </a:cubicBezTo>
                      <a:cubicBezTo>
                        <a:pt x="30" y="59"/>
                        <a:pt x="30" y="59"/>
                        <a:pt x="30" y="59"/>
                      </a:cubicBezTo>
                      <a:cubicBezTo>
                        <a:pt x="30" y="59"/>
                        <a:pt x="30" y="59"/>
                        <a:pt x="30" y="59"/>
                      </a:cubicBezTo>
                      <a:cubicBezTo>
                        <a:pt x="30" y="59"/>
                        <a:pt x="30" y="60"/>
                        <a:pt x="29" y="60"/>
                      </a:cubicBezTo>
                      <a:cubicBezTo>
                        <a:pt x="29" y="60"/>
                        <a:pt x="29" y="60"/>
                        <a:pt x="29" y="60"/>
                      </a:cubicBezTo>
                      <a:cubicBezTo>
                        <a:pt x="29" y="60"/>
                        <a:pt x="29" y="60"/>
                        <a:pt x="29" y="61"/>
                      </a:cubicBezTo>
                      <a:cubicBezTo>
                        <a:pt x="29" y="61"/>
                        <a:pt x="29" y="61"/>
                        <a:pt x="29" y="61"/>
                      </a:cubicBezTo>
                      <a:cubicBezTo>
                        <a:pt x="29" y="61"/>
                        <a:pt x="29" y="62"/>
                        <a:pt x="29" y="63"/>
                      </a:cubicBezTo>
                      <a:cubicBezTo>
                        <a:pt x="29" y="63"/>
                        <a:pt x="29" y="63"/>
                        <a:pt x="29" y="64"/>
                      </a:cubicBezTo>
                      <a:cubicBezTo>
                        <a:pt x="29" y="64"/>
                        <a:pt x="29" y="63"/>
                        <a:pt x="29" y="63"/>
                      </a:cubicBezTo>
                      <a:cubicBezTo>
                        <a:pt x="29" y="63"/>
                        <a:pt x="29" y="63"/>
                        <a:pt x="29" y="64"/>
                      </a:cubicBezTo>
                      <a:cubicBezTo>
                        <a:pt x="29" y="64"/>
                        <a:pt x="29" y="64"/>
                        <a:pt x="29" y="64"/>
                      </a:cubicBezTo>
                      <a:cubicBezTo>
                        <a:pt x="29" y="64"/>
                        <a:pt x="29" y="64"/>
                        <a:pt x="29" y="64"/>
                      </a:cubicBezTo>
                      <a:cubicBezTo>
                        <a:pt x="29" y="64"/>
                        <a:pt x="29" y="64"/>
                        <a:pt x="29" y="64"/>
                      </a:cubicBezTo>
                      <a:cubicBezTo>
                        <a:pt x="29" y="64"/>
                        <a:pt x="29" y="64"/>
                        <a:pt x="29" y="64"/>
                      </a:cubicBezTo>
                      <a:cubicBezTo>
                        <a:pt x="29" y="64"/>
                        <a:pt x="29" y="64"/>
                        <a:pt x="29" y="64"/>
                      </a:cubicBezTo>
                      <a:cubicBezTo>
                        <a:pt x="29" y="64"/>
                        <a:pt x="29" y="64"/>
                        <a:pt x="29" y="65"/>
                      </a:cubicBezTo>
                      <a:cubicBezTo>
                        <a:pt x="28" y="65"/>
                        <a:pt x="28" y="65"/>
                        <a:pt x="28" y="65"/>
                      </a:cubicBezTo>
                      <a:cubicBezTo>
                        <a:pt x="28" y="65"/>
                        <a:pt x="28" y="65"/>
                        <a:pt x="28" y="65"/>
                      </a:cubicBezTo>
                      <a:cubicBezTo>
                        <a:pt x="28" y="65"/>
                        <a:pt x="29" y="65"/>
                        <a:pt x="28" y="65"/>
                      </a:cubicBezTo>
                      <a:cubicBezTo>
                        <a:pt x="29" y="65"/>
                        <a:pt x="29" y="65"/>
                        <a:pt x="29" y="65"/>
                      </a:cubicBezTo>
                      <a:cubicBezTo>
                        <a:pt x="29" y="65"/>
                        <a:pt x="29" y="66"/>
                        <a:pt x="28" y="66"/>
                      </a:cubicBezTo>
                      <a:cubicBezTo>
                        <a:pt x="29" y="66"/>
                        <a:pt x="28" y="66"/>
                        <a:pt x="29" y="66"/>
                      </a:cubicBezTo>
                      <a:cubicBezTo>
                        <a:pt x="29" y="66"/>
                        <a:pt x="28" y="67"/>
                        <a:pt x="28" y="67"/>
                      </a:cubicBezTo>
                      <a:cubicBezTo>
                        <a:pt x="28" y="67"/>
                        <a:pt x="28" y="67"/>
                        <a:pt x="28" y="67"/>
                      </a:cubicBezTo>
                      <a:cubicBezTo>
                        <a:pt x="28" y="67"/>
                        <a:pt x="28" y="68"/>
                        <a:pt x="28" y="68"/>
                      </a:cubicBezTo>
                      <a:cubicBezTo>
                        <a:pt x="27" y="68"/>
                        <a:pt x="28" y="68"/>
                        <a:pt x="28" y="67"/>
                      </a:cubicBezTo>
                      <a:cubicBezTo>
                        <a:pt x="27" y="67"/>
                        <a:pt x="27" y="68"/>
                        <a:pt x="28" y="68"/>
                      </a:cubicBezTo>
                      <a:cubicBezTo>
                        <a:pt x="27" y="68"/>
                        <a:pt x="27" y="67"/>
                        <a:pt x="27" y="67"/>
                      </a:cubicBezTo>
                      <a:cubicBezTo>
                        <a:pt x="28" y="67"/>
                        <a:pt x="28" y="67"/>
                        <a:pt x="28" y="67"/>
                      </a:cubicBezTo>
                      <a:cubicBezTo>
                        <a:pt x="28" y="67"/>
                        <a:pt x="28" y="67"/>
                        <a:pt x="27" y="67"/>
                      </a:cubicBezTo>
                      <a:cubicBezTo>
                        <a:pt x="28" y="66"/>
                        <a:pt x="28" y="66"/>
                        <a:pt x="28" y="65"/>
                      </a:cubicBezTo>
                      <a:cubicBezTo>
                        <a:pt x="28" y="65"/>
                        <a:pt x="28" y="65"/>
                        <a:pt x="28" y="66"/>
                      </a:cubicBezTo>
                      <a:cubicBezTo>
                        <a:pt x="28" y="65"/>
                        <a:pt x="28" y="63"/>
                        <a:pt x="28" y="63"/>
                      </a:cubicBezTo>
                      <a:cubicBezTo>
                        <a:pt x="28" y="63"/>
                        <a:pt x="28" y="63"/>
                        <a:pt x="28" y="63"/>
                      </a:cubicBezTo>
                      <a:cubicBezTo>
                        <a:pt x="28" y="63"/>
                        <a:pt x="28" y="63"/>
                        <a:pt x="28" y="63"/>
                      </a:cubicBezTo>
                      <a:cubicBezTo>
                        <a:pt x="29" y="62"/>
                        <a:pt x="28" y="62"/>
                        <a:pt x="29" y="62"/>
                      </a:cubicBezTo>
                      <a:cubicBezTo>
                        <a:pt x="29" y="62"/>
                        <a:pt x="28" y="62"/>
                        <a:pt x="28" y="62"/>
                      </a:cubicBezTo>
                      <a:cubicBezTo>
                        <a:pt x="29" y="61"/>
                        <a:pt x="28" y="61"/>
                        <a:pt x="28" y="61"/>
                      </a:cubicBezTo>
                      <a:cubicBezTo>
                        <a:pt x="28" y="61"/>
                        <a:pt x="28" y="61"/>
                        <a:pt x="29" y="61"/>
                      </a:cubicBezTo>
                      <a:cubicBezTo>
                        <a:pt x="29" y="61"/>
                        <a:pt x="28" y="61"/>
                        <a:pt x="29" y="61"/>
                      </a:cubicBezTo>
                      <a:cubicBezTo>
                        <a:pt x="29" y="61"/>
                        <a:pt x="28" y="61"/>
                        <a:pt x="28" y="61"/>
                      </a:cubicBezTo>
                      <a:cubicBezTo>
                        <a:pt x="28" y="61"/>
                        <a:pt x="28" y="62"/>
                        <a:pt x="28" y="62"/>
                      </a:cubicBezTo>
                      <a:cubicBezTo>
                        <a:pt x="28" y="62"/>
                        <a:pt x="28" y="62"/>
                        <a:pt x="28" y="62"/>
                      </a:cubicBezTo>
                      <a:cubicBezTo>
                        <a:pt x="28" y="62"/>
                        <a:pt x="28" y="62"/>
                        <a:pt x="28" y="62"/>
                      </a:cubicBezTo>
                      <a:cubicBezTo>
                        <a:pt x="28" y="62"/>
                        <a:pt x="28" y="62"/>
                        <a:pt x="28" y="62"/>
                      </a:cubicBezTo>
                      <a:cubicBezTo>
                        <a:pt x="28" y="62"/>
                        <a:pt x="27" y="63"/>
                        <a:pt x="28" y="63"/>
                      </a:cubicBezTo>
                      <a:cubicBezTo>
                        <a:pt x="28" y="63"/>
                        <a:pt x="27" y="63"/>
                        <a:pt x="27" y="63"/>
                      </a:cubicBezTo>
                      <a:cubicBezTo>
                        <a:pt x="27" y="62"/>
                        <a:pt x="27" y="63"/>
                        <a:pt x="26" y="63"/>
                      </a:cubicBezTo>
                      <a:cubicBezTo>
                        <a:pt x="26" y="63"/>
                        <a:pt x="26" y="63"/>
                        <a:pt x="26" y="62"/>
                      </a:cubicBezTo>
                      <a:cubicBezTo>
                        <a:pt x="27" y="62"/>
                        <a:pt x="27" y="62"/>
                        <a:pt x="27" y="62"/>
                      </a:cubicBezTo>
                      <a:cubicBezTo>
                        <a:pt x="26" y="62"/>
                        <a:pt x="27" y="62"/>
                        <a:pt x="27" y="62"/>
                      </a:cubicBezTo>
                      <a:cubicBezTo>
                        <a:pt x="27" y="62"/>
                        <a:pt x="28" y="62"/>
                        <a:pt x="27" y="61"/>
                      </a:cubicBezTo>
                      <a:cubicBezTo>
                        <a:pt x="27" y="61"/>
                        <a:pt x="27" y="61"/>
                        <a:pt x="27" y="61"/>
                      </a:cubicBezTo>
                      <a:cubicBezTo>
                        <a:pt x="27" y="62"/>
                        <a:pt x="27" y="62"/>
                        <a:pt x="27" y="62"/>
                      </a:cubicBezTo>
                      <a:cubicBezTo>
                        <a:pt x="27" y="62"/>
                        <a:pt x="27" y="62"/>
                        <a:pt x="27" y="62"/>
                      </a:cubicBezTo>
                      <a:cubicBezTo>
                        <a:pt x="26" y="62"/>
                        <a:pt x="26" y="62"/>
                        <a:pt x="26" y="62"/>
                      </a:cubicBezTo>
                      <a:cubicBezTo>
                        <a:pt x="26" y="62"/>
                        <a:pt x="26" y="62"/>
                        <a:pt x="26" y="62"/>
                      </a:cubicBezTo>
                      <a:cubicBezTo>
                        <a:pt x="26" y="62"/>
                        <a:pt x="26" y="62"/>
                        <a:pt x="26" y="62"/>
                      </a:cubicBezTo>
                      <a:cubicBezTo>
                        <a:pt x="26" y="62"/>
                        <a:pt x="26" y="63"/>
                        <a:pt x="26" y="63"/>
                      </a:cubicBezTo>
                      <a:cubicBezTo>
                        <a:pt x="26" y="63"/>
                        <a:pt x="26" y="62"/>
                        <a:pt x="26" y="62"/>
                      </a:cubicBezTo>
                      <a:cubicBezTo>
                        <a:pt x="25" y="62"/>
                        <a:pt x="26" y="62"/>
                        <a:pt x="25" y="63"/>
                      </a:cubicBezTo>
                      <a:cubicBezTo>
                        <a:pt x="25" y="63"/>
                        <a:pt x="25" y="63"/>
                        <a:pt x="25" y="62"/>
                      </a:cubicBezTo>
                      <a:cubicBezTo>
                        <a:pt x="25" y="63"/>
                        <a:pt x="25" y="63"/>
                        <a:pt x="25" y="63"/>
                      </a:cubicBezTo>
                      <a:cubicBezTo>
                        <a:pt x="25" y="63"/>
                        <a:pt x="25" y="63"/>
                        <a:pt x="25" y="63"/>
                      </a:cubicBezTo>
                      <a:cubicBezTo>
                        <a:pt x="25" y="63"/>
                        <a:pt x="25" y="63"/>
                        <a:pt x="25" y="63"/>
                      </a:cubicBezTo>
                      <a:cubicBezTo>
                        <a:pt x="26" y="63"/>
                        <a:pt x="25" y="63"/>
                        <a:pt x="26" y="64"/>
                      </a:cubicBezTo>
                      <a:cubicBezTo>
                        <a:pt x="25" y="63"/>
                        <a:pt x="25" y="64"/>
                        <a:pt x="25" y="64"/>
                      </a:cubicBezTo>
                      <a:cubicBezTo>
                        <a:pt x="25" y="64"/>
                        <a:pt x="25" y="64"/>
                        <a:pt x="25" y="64"/>
                      </a:cubicBezTo>
                      <a:cubicBezTo>
                        <a:pt x="25" y="65"/>
                        <a:pt x="25" y="65"/>
                        <a:pt x="24" y="66"/>
                      </a:cubicBezTo>
                      <a:cubicBezTo>
                        <a:pt x="24" y="66"/>
                        <a:pt x="25" y="66"/>
                        <a:pt x="25" y="66"/>
                      </a:cubicBezTo>
                      <a:cubicBezTo>
                        <a:pt x="25" y="65"/>
                        <a:pt x="25" y="65"/>
                        <a:pt x="25" y="65"/>
                      </a:cubicBezTo>
                      <a:cubicBezTo>
                        <a:pt x="25" y="64"/>
                        <a:pt x="25" y="64"/>
                        <a:pt x="25" y="64"/>
                      </a:cubicBezTo>
                      <a:cubicBezTo>
                        <a:pt x="25" y="64"/>
                        <a:pt x="25" y="64"/>
                        <a:pt x="25" y="64"/>
                      </a:cubicBezTo>
                      <a:cubicBezTo>
                        <a:pt x="26" y="64"/>
                        <a:pt x="25" y="65"/>
                        <a:pt x="25" y="65"/>
                      </a:cubicBezTo>
                      <a:cubicBezTo>
                        <a:pt x="25" y="65"/>
                        <a:pt x="25" y="65"/>
                        <a:pt x="25" y="65"/>
                      </a:cubicBezTo>
                      <a:cubicBezTo>
                        <a:pt x="25" y="65"/>
                        <a:pt x="25" y="65"/>
                        <a:pt x="25" y="65"/>
                      </a:cubicBezTo>
                      <a:cubicBezTo>
                        <a:pt x="25" y="65"/>
                        <a:pt x="26" y="65"/>
                        <a:pt x="26" y="65"/>
                      </a:cubicBezTo>
                      <a:cubicBezTo>
                        <a:pt x="26" y="65"/>
                        <a:pt x="25" y="65"/>
                        <a:pt x="26" y="65"/>
                      </a:cubicBezTo>
                      <a:cubicBezTo>
                        <a:pt x="26" y="65"/>
                        <a:pt x="25" y="66"/>
                        <a:pt x="25" y="66"/>
                      </a:cubicBezTo>
                      <a:cubicBezTo>
                        <a:pt x="26" y="66"/>
                        <a:pt x="25" y="66"/>
                        <a:pt x="26" y="66"/>
                      </a:cubicBezTo>
                      <a:cubicBezTo>
                        <a:pt x="26" y="66"/>
                        <a:pt x="25" y="65"/>
                        <a:pt x="26" y="65"/>
                      </a:cubicBezTo>
                      <a:cubicBezTo>
                        <a:pt x="26" y="66"/>
                        <a:pt x="26" y="66"/>
                        <a:pt x="25" y="66"/>
                      </a:cubicBezTo>
                      <a:cubicBezTo>
                        <a:pt x="25" y="66"/>
                        <a:pt x="26" y="66"/>
                        <a:pt x="26" y="66"/>
                      </a:cubicBezTo>
                      <a:cubicBezTo>
                        <a:pt x="26" y="66"/>
                        <a:pt x="26" y="66"/>
                        <a:pt x="26" y="66"/>
                      </a:cubicBezTo>
                      <a:cubicBezTo>
                        <a:pt x="26" y="66"/>
                        <a:pt x="26" y="67"/>
                        <a:pt x="26" y="67"/>
                      </a:cubicBezTo>
                      <a:cubicBezTo>
                        <a:pt x="26" y="67"/>
                        <a:pt x="26" y="67"/>
                        <a:pt x="26" y="67"/>
                      </a:cubicBezTo>
                      <a:cubicBezTo>
                        <a:pt x="26" y="67"/>
                        <a:pt x="26" y="67"/>
                        <a:pt x="26" y="67"/>
                      </a:cubicBezTo>
                      <a:cubicBezTo>
                        <a:pt x="26" y="67"/>
                        <a:pt x="26" y="67"/>
                        <a:pt x="26" y="67"/>
                      </a:cubicBezTo>
                      <a:cubicBezTo>
                        <a:pt x="26" y="67"/>
                        <a:pt x="26" y="67"/>
                        <a:pt x="26" y="67"/>
                      </a:cubicBezTo>
                      <a:cubicBezTo>
                        <a:pt x="26" y="67"/>
                        <a:pt x="26" y="67"/>
                        <a:pt x="26" y="67"/>
                      </a:cubicBezTo>
                      <a:cubicBezTo>
                        <a:pt x="25" y="67"/>
                        <a:pt x="26" y="67"/>
                        <a:pt x="26" y="68"/>
                      </a:cubicBezTo>
                      <a:cubicBezTo>
                        <a:pt x="26" y="68"/>
                        <a:pt x="26" y="67"/>
                        <a:pt x="26" y="67"/>
                      </a:cubicBezTo>
                      <a:cubicBezTo>
                        <a:pt x="26" y="67"/>
                        <a:pt x="26" y="68"/>
                        <a:pt x="26" y="68"/>
                      </a:cubicBezTo>
                      <a:cubicBezTo>
                        <a:pt x="26" y="68"/>
                        <a:pt x="26" y="68"/>
                        <a:pt x="26" y="68"/>
                      </a:cubicBezTo>
                      <a:cubicBezTo>
                        <a:pt x="26" y="68"/>
                        <a:pt x="26" y="68"/>
                        <a:pt x="26" y="68"/>
                      </a:cubicBezTo>
                      <a:cubicBezTo>
                        <a:pt x="26" y="68"/>
                        <a:pt x="26" y="68"/>
                        <a:pt x="26" y="68"/>
                      </a:cubicBezTo>
                      <a:cubicBezTo>
                        <a:pt x="26" y="68"/>
                        <a:pt x="26" y="68"/>
                        <a:pt x="26" y="68"/>
                      </a:cubicBezTo>
                      <a:cubicBezTo>
                        <a:pt x="26" y="68"/>
                        <a:pt x="26" y="68"/>
                        <a:pt x="26" y="69"/>
                      </a:cubicBezTo>
                      <a:cubicBezTo>
                        <a:pt x="26" y="69"/>
                        <a:pt x="26" y="69"/>
                        <a:pt x="26" y="68"/>
                      </a:cubicBezTo>
                      <a:cubicBezTo>
                        <a:pt x="27" y="69"/>
                        <a:pt x="26" y="69"/>
                        <a:pt x="27" y="69"/>
                      </a:cubicBezTo>
                      <a:cubicBezTo>
                        <a:pt x="26" y="70"/>
                        <a:pt x="26" y="70"/>
                        <a:pt x="26" y="71"/>
                      </a:cubicBezTo>
                      <a:cubicBezTo>
                        <a:pt x="26" y="71"/>
                        <a:pt x="26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6" y="71"/>
                        <a:pt x="26" y="71"/>
                        <a:pt x="26" y="71"/>
                      </a:cubicBezTo>
                      <a:cubicBezTo>
                        <a:pt x="26" y="71"/>
                        <a:pt x="26" y="71"/>
                        <a:pt x="25" y="71"/>
                      </a:cubicBezTo>
                      <a:cubicBezTo>
                        <a:pt x="26" y="71"/>
                        <a:pt x="26" y="71"/>
                        <a:pt x="26" y="70"/>
                      </a:cubicBezTo>
                      <a:cubicBezTo>
                        <a:pt x="26" y="70"/>
                        <a:pt x="26" y="71"/>
                        <a:pt x="26" y="71"/>
                      </a:cubicBezTo>
                      <a:cubicBezTo>
                        <a:pt x="26" y="70"/>
                        <a:pt x="26" y="70"/>
                        <a:pt x="25" y="70"/>
                      </a:cubicBezTo>
                      <a:cubicBezTo>
                        <a:pt x="25" y="70"/>
                        <a:pt x="25" y="70"/>
                        <a:pt x="25" y="70"/>
                      </a:cubicBezTo>
                      <a:cubicBezTo>
                        <a:pt x="25" y="70"/>
                        <a:pt x="25" y="70"/>
                        <a:pt x="25" y="70"/>
                      </a:cubicBezTo>
                      <a:cubicBezTo>
                        <a:pt x="25" y="70"/>
                        <a:pt x="25" y="70"/>
                        <a:pt x="25" y="70"/>
                      </a:cubicBezTo>
                      <a:cubicBezTo>
                        <a:pt x="25" y="70"/>
                        <a:pt x="26" y="70"/>
                        <a:pt x="26" y="70"/>
                      </a:cubicBezTo>
                      <a:cubicBezTo>
                        <a:pt x="26" y="70"/>
                        <a:pt x="26" y="70"/>
                        <a:pt x="26" y="70"/>
                      </a:cubicBezTo>
                      <a:cubicBezTo>
                        <a:pt x="25" y="70"/>
                        <a:pt x="25" y="70"/>
                        <a:pt x="25" y="70"/>
                      </a:cubicBezTo>
                      <a:cubicBezTo>
                        <a:pt x="25" y="70"/>
                        <a:pt x="25" y="70"/>
                        <a:pt x="25" y="71"/>
                      </a:cubicBezTo>
                      <a:cubicBezTo>
                        <a:pt x="25" y="70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2"/>
                        <a:pt x="25" y="71"/>
                        <a:pt x="25" y="72"/>
                      </a:cubicBezTo>
                      <a:cubicBezTo>
                        <a:pt x="25" y="72"/>
                        <a:pt x="25" y="72"/>
                        <a:pt x="25" y="72"/>
                      </a:cubicBezTo>
                      <a:cubicBezTo>
                        <a:pt x="25" y="72"/>
                        <a:pt x="24" y="72"/>
                        <a:pt x="24" y="72"/>
                      </a:cubicBezTo>
                      <a:cubicBezTo>
                        <a:pt x="24" y="72"/>
                        <a:pt x="25" y="72"/>
                        <a:pt x="25" y="72"/>
                      </a:cubicBezTo>
                      <a:cubicBezTo>
                        <a:pt x="25" y="72"/>
                        <a:pt x="25" y="72"/>
                        <a:pt x="25" y="72"/>
                      </a:cubicBezTo>
                      <a:cubicBezTo>
                        <a:pt x="25" y="72"/>
                        <a:pt x="25" y="72"/>
                        <a:pt x="25" y="72"/>
                      </a:cubicBezTo>
                      <a:cubicBezTo>
                        <a:pt x="25" y="72"/>
                        <a:pt x="25" y="73"/>
                        <a:pt x="25" y="73"/>
                      </a:cubicBezTo>
                      <a:cubicBezTo>
                        <a:pt x="25" y="73"/>
                        <a:pt x="25" y="73"/>
                        <a:pt x="25" y="73"/>
                      </a:cubicBezTo>
                      <a:cubicBezTo>
                        <a:pt x="25" y="73"/>
                        <a:pt x="25" y="73"/>
                        <a:pt x="25" y="73"/>
                      </a:cubicBezTo>
                      <a:cubicBezTo>
                        <a:pt x="25" y="73"/>
                        <a:pt x="25" y="73"/>
                        <a:pt x="25" y="73"/>
                      </a:cubicBezTo>
                      <a:cubicBezTo>
                        <a:pt x="26" y="73"/>
                        <a:pt x="25" y="73"/>
                        <a:pt x="25" y="73"/>
                      </a:cubicBezTo>
                      <a:cubicBezTo>
                        <a:pt x="26" y="73"/>
                        <a:pt x="26" y="73"/>
                        <a:pt x="26" y="74"/>
                      </a:cubicBezTo>
                      <a:cubicBezTo>
                        <a:pt x="26" y="74"/>
                        <a:pt x="26" y="74"/>
                        <a:pt x="26" y="74"/>
                      </a:cubicBezTo>
                      <a:cubicBezTo>
                        <a:pt x="26" y="74"/>
                        <a:pt x="26" y="75"/>
                        <a:pt x="25" y="75"/>
                      </a:cubicBezTo>
                      <a:cubicBezTo>
                        <a:pt x="25" y="75"/>
                        <a:pt x="25" y="75"/>
                        <a:pt x="25" y="75"/>
                      </a:cubicBezTo>
                      <a:cubicBezTo>
                        <a:pt x="25" y="75"/>
                        <a:pt x="26" y="75"/>
                        <a:pt x="25" y="75"/>
                      </a:cubicBezTo>
                      <a:cubicBezTo>
                        <a:pt x="26" y="75"/>
                        <a:pt x="25" y="75"/>
                        <a:pt x="25" y="76"/>
                      </a:cubicBezTo>
                      <a:cubicBezTo>
                        <a:pt x="26" y="75"/>
                        <a:pt x="26" y="76"/>
                        <a:pt x="25" y="76"/>
                      </a:cubicBezTo>
                      <a:cubicBezTo>
                        <a:pt x="25" y="76"/>
                        <a:pt x="26" y="76"/>
                        <a:pt x="25" y="76"/>
                      </a:cubicBezTo>
                      <a:cubicBezTo>
                        <a:pt x="25" y="76"/>
                        <a:pt x="25" y="76"/>
                        <a:pt x="26" y="76"/>
                      </a:cubicBezTo>
                      <a:cubicBezTo>
                        <a:pt x="26" y="76"/>
                        <a:pt x="26" y="76"/>
                        <a:pt x="26" y="76"/>
                      </a:cubicBezTo>
                      <a:cubicBezTo>
                        <a:pt x="26" y="76"/>
                        <a:pt x="26" y="75"/>
                        <a:pt x="26" y="74"/>
                      </a:cubicBezTo>
                      <a:cubicBezTo>
                        <a:pt x="26" y="74"/>
                        <a:pt x="26" y="74"/>
                        <a:pt x="26" y="74"/>
                      </a:cubicBezTo>
                      <a:cubicBezTo>
                        <a:pt x="26" y="74"/>
                        <a:pt x="26" y="74"/>
                        <a:pt x="26" y="74"/>
                      </a:cubicBezTo>
                      <a:cubicBezTo>
                        <a:pt x="26" y="74"/>
                        <a:pt x="26" y="74"/>
                        <a:pt x="26" y="74"/>
                      </a:cubicBezTo>
                      <a:cubicBezTo>
                        <a:pt x="26" y="74"/>
                        <a:pt x="26" y="74"/>
                        <a:pt x="26" y="73"/>
                      </a:cubicBezTo>
                      <a:cubicBezTo>
                        <a:pt x="26" y="73"/>
                        <a:pt x="26" y="73"/>
                        <a:pt x="26" y="73"/>
                      </a:cubicBezTo>
                      <a:cubicBezTo>
                        <a:pt x="27" y="72"/>
                        <a:pt x="27" y="70"/>
                        <a:pt x="27" y="68"/>
                      </a:cubicBezTo>
                      <a:cubicBezTo>
                        <a:pt x="27" y="68"/>
                        <a:pt x="27" y="69"/>
                        <a:pt x="27" y="69"/>
                      </a:cubicBezTo>
                      <a:cubicBezTo>
                        <a:pt x="28" y="68"/>
                        <a:pt x="28" y="68"/>
                        <a:pt x="28" y="68"/>
                      </a:cubicBezTo>
                      <a:cubicBezTo>
                        <a:pt x="28" y="68"/>
                        <a:pt x="28" y="68"/>
                        <a:pt x="28" y="68"/>
                      </a:cubicBezTo>
                      <a:cubicBezTo>
                        <a:pt x="28" y="68"/>
                        <a:pt x="28" y="69"/>
                        <a:pt x="28" y="69"/>
                      </a:cubicBezTo>
                      <a:cubicBezTo>
                        <a:pt x="28" y="69"/>
                        <a:pt x="28" y="69"/>
                        <a:pt x="28" y="69"/>
                      </a:cubicBezTo>
                      <a:cubicBezTo>
                        <a:pt x="28" y="69"/>
                        <a:pt x="28" y="69"/>
                        <a:pt x="28" y="69"/>
                      </a:cubicBezTo>
                      <a:cubicBezTo>
                        <a:pt x="28" y="69"/>
                        <a:pt x="27" y="69"/>
                        <a:pt x="27" y="69"/>
                      </a:cubicBezTo>
                      <a:cubicBezTo>
                        <a:pt x="27" y="70"/>
                        <a:pt x="27" y="70"/>
                        <a:pt x="27" y="70"/>
                      </a:cubicBezTo>
                      <a:cubicBezTo>
                        <a:pt x="27" y="70"/>
                        <a:pt x="27" y="70"/>
                        <a:pt x="28" y="70"/>
                      </a:cubicBezTo>
                      <a:cubicBezTo>
                        <a:pt x="27" y="70"/>
                        <a:pt x="28" y="70"/>
                        <a:pt x="28" y="70"/>
                      </a:cubicBezTo>
                      <a:cubicBezTo>
                        <a:pt x="27" y="70"/>
                        <a:pt x="27" y="70"/>
                        <a:pt x="27" y="70"/>
                      </a:cubicBezTo>
                      <a:cubicBezTo>
                        <a:pt x="27" y="70"/>
                        <a:pt x="27" y="70"/>
                        <a:pt x="27" y="70"/>
                      </a:cubicBezTo>
                      <a:cubicBezTo>
                        <a:pt x="27" y="70"/>
                        <a:pt x="27" y="70"/>
                        <a:pt x="27" y="70"/>
                      </a:cubicBezTo>
                      <a:cubicBezTo>
                        <a:pt x="27" y="71"/>
                        <a:pt x="27" y="70"/>
                        <a:pt x="28" y="70"/>
                      </a:cubicBezTo>
                      <a:cubicBezTo>
                        <a:pt x="27" y="71"/>
                        <a:pt x="27" y="71"/>
                        <a:pt x="27" y="71"/>
                      </a:cubicBezTo>
                      <a:cubicBezTo>
                        <a:pt x="27" y="71"/>
                        <a:pt x="27" y="71"/>
                        <a:pt x="27" y="71"/>
                      </a:cubicBezTo>
                      <a:cubicBezTo>
                        <a:pt x="27" y="71"/>
                        <a:pt x="27" y="71"/>
                        <a:pt x="27" y="71"/>
                      </a:cubicBezTo>
                      <a:cubicBezTo>
                        <a:pt x="27" y="71"/>
                        <a:pt x="27" y="72"/>
                        <a:pt x="27" y="72"/>
                      </a:cubicBezTo>
                      <a:cubicBezTo>
                        <a:pt x="27" y="72"/>
                        <a:pt x="27" y="72"/>
                        <a:pt x="27" y="72"/>
                      </a:cubicBezTo>
                      <a:cubicBezTo>
                        <a:pt x="27" y="72"/>
                        <a:pt x="27" y="72"/>
                        <a:pt x="27" y="72"/>
                      </a:cubicBezTo>
                      <a:cubicBezTo>
                        <a:pt x="27" y="73"/>
                        <a:pt x="26" y="75"/>
                        <a:pt x="26" y="76"/>
                      </a:cubicBezTo>
                      <a:cubicBezTo>
                        <a:pt x="26" y="76"/>
                        <a:pt x="26" y="76"/>
                        <a:pt x="26" y="76"/>
                      </a:cubicBezTo>
                      <a:cubicBezTo>
                        <a:pt x="26" y="76"/>
                        <a:pt x="26" y="77"/>
                        <a:pt x="26" y="77"/>
                      </a:cubicBezTo>
                      <a:cubicBezTo>
                        <a:pt x="26" y="77"/>
                        <a:pt x="26" y="77"/>
                        <a:pt x="26" y="77"/>
                      </a:cubicBezTo>
                      <a:cubicBezTo>
                        <a:pt x="26" y="77"/>
                        <a:pt x="26" y="77"/>
                        <a:pt x="26" y="78"/>
                      </a:cubicBezTo>
                      <a:cubicBezTo>
                        <a:pt x="25" y="78"/>
                        <a:pt x="25" y="77"/>
                        <a:pt x="25" y="78"/>
                      </a:cubicBezTo>
                      <a:cubicBezTo>
                        <a:pt x="25" y="77"/>
                        <a:pt x="26" y="77"/>
                        <a:pt x="26" y="76"/>
                      </a:cubicBezTo>
                      <a:cubicBezTo>
                        <a:pt x="26" y="76"/>
                        <a:pt x="25" y="76"/>
                        <a:pt x="25" y="76"/>
                      </a:cubicBezTo>
                      <a:cubicBezTo>
                        <a:pt x="25" y="76"/>
                        <a:pt x="25" y="76"/>
                        <a:pt x="25" y="76"/>
                      </a:cubicBezTo>
                      <a:cubicBezTo>
                        <a:pt x="25" y="76"/>
                        <a:pt x="25" y="76"/>
                        <a:pt x="25" y="76"/>
                      </a:cubicBezTo>
                      <a:cubicBezTo>
                        <a:pt x="25" y="76"/>
                        <a:pt x="25" y="76"/>
                        <a:pt x="25" y="76"/>
                      </a:cubicBezTo>
                      <a:cubicBezTo>
                        <a:pt x="25" y="76"/>
                        <a:pt x="25" y="76"/>
                        <a:pt x="25" y="76"/>
                      </a:cubicBezTo>
                      <a:cubicBezTo>
                        <a:pt x="25" y="76"/>
                        <a:pt x="25" y="76"/>
                        <a:pt x="25" y="76"/>
                      </a:cubicBezTo>
                      <a:cubicBezTo>
                        <a:pt x="25" y="77"/>
                        <a:pt x="25" y="77"/>
                        <a:pt x="25" y="77"/>
                      </a:cubicBezTo>
                      <a:cubicBezTo>
                        <a:pt x="25" y="77"/>
                        <a:pt x="25" y="77"/>
                        <a:pt x="25" y="77"/>
                      </a:cubicBezTo>
                      <a:cubicBezTo>
                        <a:pt x="25" y="77"/>
                        <a:pt x="25" y="77"/>
                        <a:pt x="25" y="77"/>
                      </a:cubicBezTo>
                      <a:cubicBezTo>
                        <a:pt x="25" y="77"/>
                        <a:pt x="25" y="77"/>
                        <a:pt x="25" y="77"/>
                      </a:cubicBezTo>
                      <a:cubicBezTo>
                        <a:pt x="25" y="77"/>
                        <a:pt x="25" y="77"/>
                        <a:pt x="24" y="77"/>
                      </a:cubicBezTo>
                      <a:cubicBezTo>
                        <a:pt x="25" y="77"/>
                        <a:pt x="25" y="78"/>
                        <a:pt x="24" y="78"/>
                      </a:cubicBezTo>
                      <a:cubicBezTo>
                        <a:pt x="24" y="78"/>
                        <a:pt x="24" y="78"/>
                        <a:pt x="24" y="79"/>
                      </a:cubicBezTo>
                      <a:cubicBezTo>
                        <a:pt x="24" y="79"/>
                        <a:pt x="24" y="79"/>
                        <a:pt x="24" y="79"/>
                      </a:cubicBezTo>
                      <a:cubicBezTo>
                        <a:pt x="24" y="79"/>
                        <a:pt x="24" y="78"/>
                        <a:pt x="24" y="78"/>
                      </a:cubicBezTo>
                      <a:cubicBezTo>
                        <a:pt x="24" y="78"/>
                        <a:pt x="24" y="78"/>
                        <a:pt x="24" y="78"/>
                      </a:cubicBezTo>
                      <a:cubicBezTo>
                        <a:pt x="24" y="78"/>
                        <a:pt x="24" y="78"/>
                        <a:pt x="23" y="78"/>
                      </a:cubicBezTo>
                      <a:cubicBezTo>
                        <a:pt x="23" y="78"/>
                        <a:pt x="23" y="78"/>
                        <a:pt x="23" y="78"/>
                      </a:cubicBezTo>
                      <a:cubicBezTo>
                        <a:pt x="23" y="78"/>
                        <a:pt x="23" y="78"/>
                        <a:pt x="23" y="79"/>
                      </a:cubicBezTo>
                      <a:cubicBezTo>
                        <a:pt x="24" y="79"/>
                        <a:pt x="23" y="78"/>
                        <a:pt x="24" y="78"/>
                      </a:cubicBezTo>
                      <a:cubicBezTo>
                        <a:pt x="24" y="79"/>
                        <a:pt x="23" y="78"/>
                        <a:pt x="23" y="79"/>
                      </a:cubicBezTo>
                      <a:cubicBezTo>
                        <a:pt x="23" y="78"/>
                        <a:pt x="23" y="78"/>
                        <a:pt x="23" y="78"/>
                      </a:cubicBezTo>
                      <a:cubicBezTo>
                        <a:pt x="23" y="78"/>
                        <a:pt x="24" y="78"/>
                        <a:pt x="24" y="78"/>
                      </a:cubicBezTo>
                      <a:cubicBezTo>
                        <a:pt x="23" y="78"/>
                        <a:pt x="24" y="77"/>
                        <a:pt x="24" y="78"/>
                      </a:cubicBezTo>
                      <a:cubicBezTo>
                        <a:pt x="23" y="77"/>
                        <a:pt x="24" y="77"/>
                        <a:pt x="24" y="77"/>
                      </a:cubicBezTo>
                      <a:cubicBezTo>
                        <a:pt x="24" y="78"/>
                        <a:pt x="24" y="78"/>
                        <a:pt x="24" y="78"/>
                      </a:cubicBezTo>
                      <a:cubicBezTo>
                        <a:pt x="24" y="77"/>
                        <a:pt x="24" y="77"/>
                        <a:pt x="24" y="76"/>
                      </a:cubicBezTo>
                      <a:cubicBezTo>
                        <a:pt x="24" y="76"/>
                        <a:pt x="24" y="77"/>
                        <a:pt x="24" y="77"/>
                      </a:cubicBezTo>
                      <a:cubicBezTo>
                        <a:pt x="24" y="77"/>
                        <a:pt x="24" y="76"/>
                        <a:pt x="24" y="76"/>
                      </a:cubicBezTo>
                      <a:cubicBezTo>
                        <a:pt x="24" y="76"/>
                        <a:pt x="24" y="76"/>
                        <a:pt x="24" y="76"/>
                      </a:cubicBezTo>
                      <a:cubicBezTo>
                        <a:pt x="24" y="76"/>
                        <a:pt x="24" y="76"/>
                        <a:pt x="24" y="76"/>
                      </a:cubicBezTo>
                      <a:cubicBezTo>
                        <a:pt x="24" y="76"/>
                        <a:pt x="24" y="76"/>
                        <a:pt x="24" y="76"/>
                      </a:cubicBezTo>
                      <a:cubicBezTo>
                        <a:pt x="23" y="76"/>
                        <a:pt x="24" y="76"/>
                        <a:pt x="24" y="75"/>
                      </a:cubicBezTo>
                      <a:cubicBezTo>
                        <a:pt x="24" y="75"/>
                        <a:pt x="24" y="75"/>
                        <a:pt x="24" y="75"/>
                      </a:cubicBezTo>
                      <a:cubicBezTo>
                        <a:pt x="23" y="75"/>
                        <a:pt x="24" y="75"/>
                        <a:pt x="24" y="74"/>
                      </a:cubicBezTo>
                      <a:cubicBezTo>
                        <a:pt x="24" y="74"/>
                        <a:pt x="23" y="75"/>
                        <a:pt x="23" y="75"/>
                      </a:cubicBezTo>
                      <a:cubicBezTo>
                        <a:pt x="23" y="75"/>
                        <a:pt x="23" y="75"/>
                        <a:pt x="23" y="75"/>
                      </a:cubicBezTo>
                      <a:cubicBezTo>
                        <a:pt x="24" y="75"/>
                        <a:pt x="24" y="75"/>
                        <a:pt x="23" y="75"/>
                      </a:cubicBezTo>
                      <a:cubicBezTo>
                        <a:pt x="23" y="75"/>
                        <a:pt x="23" y="75"/>
                        <a:pt x="23" y="75"/>
                      </a:cubicBezTo>
                      <a:cubicBezTo>
                        <a:pt x="23" y="75"/>
                        <a:pt x="23" y="75"/>
                        <a:pt x="23" y="75"/>
                      </a:cubicBezTo>
                      <a:cubicBezTo>
                        <a:pt x="23" y="75"/>
                        <a:pt x="23" y="75"/>
                        <a:pt x="23" y="75"/>
                      </a:cubicBezTo>
                      <a:cubicBezTo>
                        <a:pt x="23" y="75"/>
                        <a:pt x="23" y="75"/>
                        <a:pt x="23" y="75"/>
                      </a:cubicBezTo>
                      <a:cubicBezTo>
                        <a:pt x="23" y="75"/>
                        <a:pt x="23" y="75"/>
                        <a:pt x="23" y="75"/>
                      </a:cubicBezTo>
                      <a:cubicBezTo>
                        <a:pt x="23" y="75"/>
                        <a:pt x="23" y="75"/>
                        <a:pt x="23" y="75"/>
                      </a:cubicBezTo>
                      <a:cubicBezTo>
                        <a:pt x="23" y="75"/>
                        <a:pt x="23" y="75"/>
                        <a:pt x="23" y="76"/>
                      </a:cubicBezTo>
                      <a:cubicBezTo>
                        <a:pt x="23" y="76"/>
                        <a:pt x="23" y="76"/>
                        <a:pt x="23" y="75"/>
                      </a:cubicBezTo>
                      <a:cubicBezTo>
                        <a:pt x="23" y="76"/>
                        <a:pt x="22" y="76"/>
                        <a:pt x="23" y="76"/>
                      </a:cubicBezTo>
                      <a:cubicBezTo>
                        <a:pt x="23" y="76"/>
                        <a:pt x="23" y="76"/>
                        <a:pt x="23" y="77"/>
                      </a:cubicBezTo>
                      <a:cubicBezTo>
                        <a:pt x="23" y="76"/>
                        <a:pt x="23" y="76"/>
                        <a:pt x="22" y="76"/>
                      </a:cubicBezTo>
                      <a:cubicBezTo>
                        <a:pt x="22" y="76"/>
                        <a:pt x="23" y="76"/>
                        <a:pt x="23" y="76"/>
                      </a:cubicBezTo>
                      <a:cubicBezTo>
                        <a:pt x="22" y="76"/>
                        <a:pt x="22" y="76"/>
                        <a:pt x="22" y="76"/>
                      </a:cubicBezTo>
                      <a:cubicBezTo>
                        <a:pt x="22" y="76"/>
                        <a:pt x="22" y="76"/>
                        <a:pt x="22" y="75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21" y="75"/>
                        <a:pt x="22" y="75"/>
                        <a:pt x="22" y="75"/>
                      </a:cubicBezTo>
                      <a:cubicBezTo>
                        <a:pt x="22" y="75"/>
                        <a:pt x="22" y="76"/>
                        <a:pt x="22" y="76"/>
                      </a:cubicBezTo>
                      <a:cubicBezTo>
                        <a:pt x="21" y="76"/>
                        <a:pt x="22" y="76"/>
                        <a:pt x="21" y="76"/>
                      </a:cubicBezTo>
                      <a:cubicBezTo>
                        <a:pt x="21" y="76"/>
                        <a:pt x="21" y="76"/>
                        <a:pt x="21" y="76"/>
                      </a:cubicBezTo>
                      <a:cubicBezTo>
                        <a:pt x="21" y="76"/>
                        <a:pt x="21" y="76"/>
                        <a:pt x="21" y="76"/>
                      </a:cubicBezTo>
                      <a:cubicBezTo>
                        <a:pt x="20" y="76"/>
                        <a:pt x="20" y="76"/>
                        <a:pt x="20" y="76"/>
                      </a:cubicBezTo>
                      <a:cubicBezTo>
                        <a:pt x="20" y="76"/>
                        <a:pt x="20" y="76"/>
                        <a:pt x="20" y="76"/>
                      </a:cubicBezTo>
                      <a:cubicBezTo>
                        <a:pt x="20" y="75"/>
                        <a:pt x="21" y="76"/>
                        <a:pt x="21" y="76"/>
                      </a:cubicBezTo>
                      <a:cubicBezTo>
                        <a:pt x="21" y="76"/>
                        <a:pt x="20" y="76"/>
                        <a:pt x="21" y="75"/>
                      </a:cubicBezTo>
                      <a:cubicBezTo>
                        <a:pt x="21" y="75"/>
                        <a:pt x="21" y="75"/>
                        <a:pt x="21" y="75"/>
                      </a:cubicBezTo>
                      <a:cubicBezTo>
                        <a:pt x="21" y="75"/>
                        <a:pt x="21" y="75"/>
                        <a:pt x="21" y="75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21" y="75"/>
                        <a:pt x="22" y="75"/>
                        <a:pt x="21" y="75"/>
                      </a:cubicBezTo>
                      <a:cubicBezTo>
                        <a:pt x="21" y="75"/>
                        <a:pt x="21" y="75"/>
                        <a:pt x="21" y="75"/>
                      </a:cubicBezTo>
                      <a:cubicBezTo>
                        <a:pt x="21" y="75"/>
                        <a:pt x="21" y="75"/>
                        <a:pt x="21" y="75"/>
                      </a:cubicBezTo>
                      <a:cubicBezTo>
                        <a:pt x="21" y="74"/>
                        <a:pt x="21" y="74"/>
                        <a:pt x="21" y="74"/>
                      </a:cubicBezTo>
                      <a:cubicBezTo>
                        <a:pt x="21" y="74"/>
                        <a:pt x="21" y="74"/>
                        <a:pt x="21" y="74"/>
                      </a:cubicBezTo>
                      <a:cubicBezTo>
                        <a:pt x="21" y="73"/>
                        <a:pt x="21" y="74"/>
                        <a:pt x="22" y="73"/>
                      </a:cubicBezTo>
                      <a:cubicBezTo>
                        <a:pt x="21" y="73"/>
                        <a:pt x="21" y="73"/>
                        <a:pt x="21" y="73"/>
                      </a:cubicBezTo>
                      <a:cubicBezTo>
                        <a:pt x="21" y="73"/>
                        <a:pt x="21" y="73"/>
                        <a:pt x="21" y="73"/>
                      </a:cubicBezTo>
                      <a:cubicBezTo>
                        <a:pt x="21" y="73"/>
                        <a:pt x="21" y="73"/>
                        <a:pt x="21" y="73"/>
                      </a:cubicBezTo>
                      <a:cubicBezTo>
                        <a:pt x="21" y="73"/>
                        <a:pt x="22" y="72"/>
                        <a:pt x="21" y="72"/>
                      </a:cubicBezTo>
                      <a:cubicBezTo>
                        <a:pt x="22" y="72"/>
                        <a:pt x="22" y="72"/>
                        <a:pt x="22" y="72"/>
                      </a:cubicBezTo>
                      <a:cubicBezTo>
                        <a:pt x="22" y="72"/>
                        <a:pt x="22" y="72"/>
                        <a:pt x="22" y="72"/>
                      </a:cubicBezTo>
                      <a:cubicBezTo>
                        <a:pt x="22" y="72"/>
                        <a:pt x="22" y="72"/>
                        <a:pt x="22" y="71"/>
                      </a:cubicBezTo>
                      <a:cubicBezTo>
                        <a:pt x="22" y="72"/>
                        <a:pt x="22" y="72"/>
                        <a:pt x="21" y="72"/>
                      </a:cubicBezTo>
                      <a:cubicBezTo>
                        <a:pt x="21" y="72"/>
                        <a:pt x="22" y="72"/>
                        <a:pt x="22" y="72"/>
                      </a:cubicBezTo>
                      <a:cubicBezTo>
                        <a:pt x="21" y="71"/>
                        <a:pt x="21" y="72"/>
                        <a:pt x="21" y="72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0" y="73"/>
                        <a:pt x="20" y="73"/>
                        <a:pt x="20" y="74"/>
                      </a:cubicBezTo>
                      <a:cubicBezTo>
                        <a:pt x="20" y="74"/>
                        <a:pt x="20" y="74"/>
                        <a:pt x="20" y="74"/>
                      </a:cubicBezTo>
                      <a:cubicBezTo>
                        <a:pt x="20" y="74"/>
                        <a:pt x="20" y="74"/>
                        <a:pt x="20" y="74"/>
                      </a:cubicBezTo>
                      <a:cubicBezTo>
                        <a:pt x="20" y="74"/>
                        <a:pt x="20" y="74"/>
                        <a:pt x="20" y="74"/>
                      </a:cubicBezTo>
                      <a:cubicBezTo>
                        <a:pt x="20" y="74"/>
                        <a:pt x="21" y="74"/>
                        <a:pt x="20" y="74"/>
                      </a:cubicBezTo>
                      <a:cubicBezTo>
                        <a:pt x="20" y="74"/>
                        <a:pt x="20" y="74"/>
                        <a:pt x="20" y="74"/>
                      </a:cubicBezTo>
                      <a:cubicBezTo>
                        <a:pt x="20" y="74"/>
                        <a:pt x="20" y="74"/>
                        <a:pt x="20" y="74"/>
                      </a:cubicBezTo>
                      <a:cubicBezTo>
                        <a:pt x="20" y="75"/>
                        <a:pt x="20" y="75"/>
                        <a:pt x="20" y="75"/>
                      </a:cubicBezTo>
                      <a:cubicBezTo>
                        <a:pt x="20" y="75"/>
                        <a:pt x="19" y="74"/>
                        <a:pt x="19" y="75"/>
                      </a:cubicBezTo>
                      <a:cubicBezTo>
                        <a:pt x="19" y="74"/>
                        <a:pt x="19" y="74"/>
                        <a:pt x="19" y="73"/>
                      </a:cubicBezTo>
                      <a:cubicBezTo>
                        <a:pt x="19" y="73"/>
                        <a:pt x="19" y="73"/>
                        <a:pt x="19" y="73"/>
                      </a:cubicBezTo>
                      <a:cubicBezTo>
                        <a:pt x="19" y="73"/>
                        <a:pt x="19" y="73"/>
                        <a:pt x="18" y="73"/>
                      </a:cubicBezTo>
                      <a:cubicBezTo>
                        <a:pt x="19" y="73"/>
                        <a:pt x="18" y="73"/>
                        <a:pt x="19" y="73"/>
                      </a:cubicBezTo>
                      <a:cubicBezTo>
                        <a:pt x="18" y="73"/>
                        <a:pt x="18" y="73"/>
                        <a:pt x="18" y="73"/>
                      </a:cubicBezTo>
                      <a:cubicBezTo>
                        <a:pt x="18" y="73"/>
                        <a:pt x="18" y="73"/>
                        <a:pt x="18" y="73"/>
                      </a:cubicBezTo>
                      <a:cubicBezTo>
                        <a:pt x="18" y="74"/>
                        <a:pt x="18" y="74"/>
                        <a:pt x="18" y="75"/>
                      </a:cubicBezTo>
                      <a:cubicBezTo>
                        <a:pt x="18" y="74"/>
                        <a:pt x="18" y="74"/>
                        <a:pt x="18" y="73"/>
                      </a:cubicBezTo>
                      <a:cubicBezTo>
                        <a:pt x="19" y="74"/>
                        <a:pt x="18" y="75"/>
                        <a:pt x="19" y="75"/>
                      </a:cubicBezTo>
                      <a:cubicBezTo>
                        <a:pt x="19" y="75"/>
                        <a:pt x="19" y="75"/>
                        <a:pt x="19" y="75"/>
                      </a:cubicBezTo>
                      <a:cubicBezTo>
                        <a:pt x="19" y="75"/>
                        <a:pt x="19" y="75"/>
                        <a:pt x="19" y="75"/>
                      </a:cubicBezTo>
                      <a:cubicBezTo>
                        <a:pt x="19" y="75"/>
                        <a:pt x="19" y="75"/>
                        <a:pt x="19" y="75"/>
                      </a:cubicBezTo>
                      <a:cubicBezTo>
                        <a:pt x="19" y="75"/>
                        <a:pt x="19" y="75"/>
                        <a:pt x="19" y="75"/>
                      </a:cubicBezTo>
                      <a:cubicBezTo>
                        <a:pt x="19" y="75"/>
                        <a:pt x="18" y="75"/>
                        <a:pt x="19" y="75"/>
                      </a:cubicBezTo>
                      <a:close/>
                      <a:moveTo>
                        <a:pt x="30" y="58"/>
                      </a:moveTo>
                      <a:cubicBezTo>
                        <a:pt x="30" y="59"/>
                        <a:pt x="30" y="58"/>
                        <a:pt x="30" y="58"/>
                      </a:cubicBezTo>
                      <a:cubicBezTo>
                        <a:pt x="30" y="58"/>
                        <a:pt x="30" y="58"/>
                        <a:pt x="30" y="58"/>
                      </a:cubicBezTo>
                      <a:cubicBezTo>
                        <a:pt x="30" y="58"/>
                        <a:pt x="30" y="58"/>
                        <a:pt x="30" y="58"/>
                      </a:cubicBezTo>
                      <a:close/>
                      <a:moveTo>
                        <a:pt x="29" y="65"/>
                      </a:moveTo>
                      <a:cubicBezTo>
                        <a:pt x="29" y="65"/>
                        <a:pt x="29" y="64"/>
                        <a:pt x="29" y="64"/>
                      </a:cubicBezTo>
                      <a:cubicBezTo>
                        <a:pt x="28" y="64"/>
                        <a:pt x="28" y="64"/>
                        <a:pt x="28" y="64"/>
                      </a:cubicBezTo>
                      <a:cubicBezTo>
                        <a:pt x="28" y="64"/>
                        <a:pt x="28" y="65"/>
                        <a:pt x="29" y="65"/>
                      </a:cubicBezTo>
                      <a:close/>
                      <a:moveTo>
                        <a:pt x="26" y="62"/>
                      </a:moveTo>
                      <a:cubicBezTo>
                        <a:pt x="26" y="62"/>
                        <a:pt x="26" y="62"/>
                        <a:pt x="26" y="62"/>
                      </a:cubicBezTo>
                      <a:cubicBezTo>
                        <a:pt x="26" y="62"/>
                        <a:pt x="26" y="62"/>
                        <a:pt x="26" y="62"/>
                      </a:cubicBezTo>
                      <a:cubicBezTo>
                        <a:pt x="26" y="62"/>
                        <a:pt x="26" y="62"/>
                        <a:pt x="26" y="62"/>
                      </a:cubicBezTo>
                      <a:close/>
                      <a:moveTo>
                        <a:pt x="27" y="61"/>
                      </a:moveTo>
                      <a:cubicBezTo>
                        <a:pt x="27" y="61"/>
                        <a:pt x="27" y="61"/>
                        <a:pt x="27" y="61"/>
                      </a:cubicBezTo>
                      <a:cubicBezTo>
                        <a:pt x="27" y="61"/>
                        <a:pt x="27" y="60"/>
                        <a:pt x="27" y="61"/>
                      </a:cubicBezTo>
                      <a:cubicBezTo>
                        <a:pt x="28" y="61"/>
                        <a:pt x="27" y="61"/>
                        <a:pt x="27" y="61"/>
                      </a:cubicBezTo>
                      <a:cubicBezTo>
                        <a:pt x="27" y="61"/>
                        <a:pt x="27" y="61"/>
                        <a:pt x="27" y="61"/>
                      </a:cubicBezTo>
                      <a:cubicBezTo>
                        <a:pt x="28" y="61"/>
                        <a:pt x="28" y="61"/>
                        <a:pt x="27" y="61"/>
                      </a:cubicBezTo>
                      <a:close/>
                      <a:moveTo>
                        <a:pt x="28" y="61"/>
                      </a:moveTo>
                      <a:cubicBezTo>
                        <a:pt x="28" y="61"/>
                        <a:pt x="28" y="61"/>
                        <a:pt x="28" y="61"/>
                      </a:cubicBezTo>
                      <a:cubicBezTo>
                        <a:pt x="28" y="61"/>
                        <a:pt x="28" y="61"/>
                        <a:pt x="28" y="61"/>
                      </a:cubicBezTo>
                      <a:close/>
                      <a:moveTo>
                        <a:pt x="28" y="61"/>
                      </a:moveTo>
                      <a:cubicBezTo>
                        <a:pt x="28" y="61"/>
                        <a:pt x="28" y="61"/>
                        <a:pt x="28" y="61"/>
                      </a:cubicBezTo>
                      <a:cubicBezTo>
                        <a:pt x="28" y="60"/>
                        <a:pt x="28" y="60"/>
                        <a:pt x="28" y="61"/>
                      </a:cubicBezTo>
                      <a:cubicBezTo>
                        <a:pt x="28" y="61"/>
                        <a:pt x="28" y="60"/>
                        <a:pt x="28" y="61"/>
                      </a:cubicBezTo>
                      <a:cubicBezTo>
                        <a:pt x="28" y="61"/>
                        <a:pt x="28" y="61"/>
                        <a:pt x="28" y="61"/>
                      </a:cubicBezTo>
                      <a:cubicBezTo>
                        <a:pt x="28" y="61"/>
                        <a:pt x="28" y="61"/>
                        <a:pt x="28" y="61"/>
                      </a:cubicBezTo>
                      <a:close/>
                      <a:moveTo>
                        <a:pt x="29" y="61"/>
                      </a:moveTo>
                      <a:cubicBezTo>
                        <a:pt x="29" y="61"/>
                        <a:pt x="29" y="60"/>
                        <a:pt x="29" y="60"/>
                      </a:cubicBezTo>
                      <a:cubicBezTo>
                        <a:pt x="29" y="60"/>
                        <a:pt x="29" y="60"/>
                        <a:pt x="29" y="60"/>
                      </a:cubicBezTo>
                      <a:cubicBezTo>
                        <a:pt x="29" y="60"/>
                        <a:pt x="29" y="60"/>
                        <a:pt x="29" y="60"/>
                      </a:cubicBezTo>
                      <a:cubicBezTo>
                        <a:pt x="28" y="60"/>
                        <a:pt x="28" y="61"/>
                        <a:pt x="29" y="61"/>
                      </a:cubicBezTo>
                      <a:close/>
                      <a:moveTo>
                        <a:pt x="29" y="57"/>
                      </a:moveTo>
                      <a:cubicBezTo>
                        <a:pt x="29" y="57"/>
                        <a:pt x="29" y="57"/>
                        <a:pt x="29" y="57"/>
                      </a:cubicBezTo>
                      <a:cubicBezTo>
                        <a:pt x="29" y="57"/>
                        <a:pt x="29" y="57"/>
                        <a:pt x="29" y="57"/>
                      </a:cubicBezTo>
                      <a:cubicBezTo>
                        <a:pt x="29" y="57"/>
                        <a:pt x="29" y="57"/>
                        <a:pt x="29" y="57"/>
                      </a:cubicBezTo>
                      <a:close/>
                      <a:moveTo>
                        <a:pt x="29" y="58"/>
                      </a:moveTo>
                      <a:cubicBezTo>
                        <a:pt x="29" y="58"/>
                        <a:pt x="29" y="57"/>
                        <a:pt x="29" y="57"/>
                      </a:cubicBezTo>
                      <a:cubicBezTo>
                        <a:pt x="29" y="58"/>
                        <a:pt x="29" y="58"/>
                        <a:pt x="29" y="58"/>
                      </a:cubicBezTo>
                      <a:close/>
                      <a:moveTo>
                        <a:pt x="28" y="60"/>
                      </a:moveTo>
                      <a:cubicBezTo>
                        <a:pt x="28" y="60"/>
                        <a:pt x="28" y="60"/>
                        <a:pt x="28" y="60"/>
                      </a:cubicBezTo>
                      <a:cubicBezTo>
                        <a:pt x="28" y="60"/>
                        <a:pt x="28" y="60"/>
                        <a:pt x="28" y="60"/>
                      </a:cubicBezTo>
                      <a:cubicBezTo>
                        <a:pt x="28" y="60"/>
                        <a:pt x="28" y="60"/>
                        <a:pt x="28" y="60"/>
                      </a:cubicBezTo>
                      <a:cubicBezTo>
                        <a:pt x="28" y="60"/>
                        <a:pt x="28" y="60"/>
                        <a:pt x="28" y="60"/>
                      </a:cubicBezTo>
                      <a:cubicBezTo>
                        <a:pt x="28" y="60"/>
                        <a:pt x="28" y="60"/>
                        <a:pt x="28" y="60"/>
                      </a:cubicBezTo>
                      <a:cubicBezTo>
                        <a:pt x="28" y="60"/>
                        <a:pt x="29" y="60"/>
                        <a:pt x="29" y="60"/>
                      </a:cubicBezTo>
                      <a:cubicBezTo>
                        <a:pt x="29" y="60"/>
                        <a:pt x="28" y="60"/>
                        <a:pt x="28" y="60"/>
                      </a:cubicBezTo>
                      <a:cubicBezTo>
                        <a:pt x="28" y="60"/>
                        <a:pt x="28" y="60"/>
                        <a:pt x="29" y="60"/>
                      </a:cubicBezTo>
                      <a:cubicBezTo>
                        <a:pt x="29" y="59"/>
                        <a:pt x="29" y="59"/>
                        <a:pt x="29" y="58"/>
                      </a:cubicBezTo>
                      <a:cubicBezTo>
                        <a:pt x="28" y="59"/>
                        <a:pt x="29" y="59"/>
                        <a:pt x="28" y="60"/>
                      </a:cubicBezTo>
                      <a:cubicBezTo>
                        <a:pt x="28" y="60"/>
                        <a:pt x="28" y="60"/>
                        <a:pt x="28" y="60"/>
                      </a:cubicBezTo>
                      <a:close/>
                      <a:moveTo>
                        <a:pt x="28" y="56"/>
                      </a:moveTo>
                      <a:cubicBezTo>
                        <a:pt x="29" y="56"/>
                        <a:pt x="29" y="56"/>
                        <a:pt x="29" y="56"/>
                      </a:cubicBezTo>
                      <a:cubicBezTo>
                        <a:pt x="29" y="56"/>
                        <a:pt x="29" y="56"/>
                        <a:pt x="29" y="56"/>
                      </a:cubicBezTo>
                      <a:cubicBezTo>
                        <a:pt x="29" y="56"/>
                        <a:pt x="29" y="56"/>
                        <a:pt x="28" y="56"/>
                      </a:cubicBezTo>
                      <a:close/>
                      <a:moveTo>
                        <a:pt x="28" y="56"/>
                      </a:moveTo>
                      <a:cubicBezTo>
                        <a:pt x="28" y="56"/>
                        <a:pt x="28" y="56"/>
                        <a:pt x="29" y="57"/>
                      </a:cubicBezTo>
                      <a:cubicBezTo>
                        <a:pt x="29" y="56"/>
                        <a:pt x="29" y="57"/>
                        <a:pt x="29" y="57"/>
                      </a:cubicBezTo>
                      <a:cubicBezTo>
                        <a:pt x="29" y="56"/>
                        <a:pt x="29" y="56"/>
                        <a:pt x="28" y="56"/>
                      </a:cubicBezTo>
                      <a:close/>
                      <a:moveTo>
                        <a:pt x="28" y="56"/>
                      </a:moveTo>
                      <a:cubicBezTo>
                        <a:pt x="28" y="56"/>
                        <a:pt x="28" y="57"/>
                        <a:pt x="28" y="57"/>
                      </a:cubicBezTo>
                      <a:cubicBezTo>
                        <a:pt x="28" y="57"/>
                        <a:pt x="29" y="56"/>
                        <a:pt x="28" y="56"/>
                      </a:cubicBezTo>
                      <a:close/>
                      <a:moveTo>
                        <a:pt x="27" y="58"/>
                      </a:moveTo>
                      <a:cubicBezTo>
                        <a:pt x="27" y="59"/>
                        <a:pt x="27" y="58"/>
                        <a:pt x="27" y="58"/>
                      </a:cubicBezTo>
                      <a:cubicBezTo>
                        <a:pt x="27" y="58"/>
                        <a:pt x="27" y="58"/>
                        <a:pt x="27" y="58"/>
                      </a:cubicBezTo>
                      <a:close/>
                      <a:moveTo>
                        <a:pt x="27" y="56"/>
                      </a:moveTo>
                      <a:cubicBezTo>
                        <a:pt x="27" y="57"/>
                        <a:pt x="27" y="56"/>
                        <a:pt x="27" y="56"/>
                      </a:cubicBezTo>
                      <a:cubicBezTo>
                        <a:pt x="27" y="56"/>
                        <a:pt x="27" y="56"/>
                        <a:pt x="27" y="56"/>
                      </a:cubicBezTo>
                      <a:close/>
                      <a:moveTo>
                        <a:pt x="26" y="56"/>
                      </a:moveTo>
                      <a:cubicBezTo>
                        <a:pt x="26" y="57"/>
                        <a:pt x="26" y="57"/>
                        <a:pt x="27" y="57"/>
                      </a:cubicBezTo>
                      <a:cubicBezTo>
                        <a:pt x="27" y="57"/>
                        <a:pt x="27" y="57"/>
                        <a:pt x="27" y="57"/>
                      </a:cubicBezTo>
                      <a:cubicBezTo>
                        <a:pt x="27" y="57"/>
                        <a:pt x="26" y="56"/>
                        <a:pt x="27" y="56"/>
                      </a:cubicBezTo>
                      <a:cubicBezTo>
                        <a:pt x="27" y="56"/>
                        <a:pt x="27" y="56"/>
                        <a:pt x="27" y="56"/>
                      </a:cubicBezTo>
                      <a:cubicBezTo>
                        <a:pt x="26" y="56"/>
                        <a:pt x="27" y="56"/>
                        <a:pt x="27" y="56"/>
                      </a:cubicBezTo>
                      <a:cubicBezTo>
                        <a:pt x="26" y="56"/>
                        <a:pt x="27" y="56"/>
                        <a:pt x="26" y="56"/>
                      </a:cubicBezTo>
                      <a:close/>
                      <a:moveTo>
                        <a:pt x="27" y="57"/>
                      </a:moveTo>
                      <a:cubicBezTo>
                        <a:pt x="26" y="57"/>
                        <a:pt x="26" y="57"/>
                        <a:pt x="27" y="57"/>
                      </a:cubicBezTo>
                      <a:cubicBezTo>
                        <a:pt x="26" y="57"/>
                        <a:pt x="26" y="57"/>
                        <a:pt x="26" y="57"/>
                      </a:cubicBezTo>
                      <a:cubicBezTo>
                        <a:pt x="26" y="57"/>
                        <a:pt x="26" y="57"/>
                        <a:pt x="26" y="57"/>
                      </a:cubicBezTo>
                      <a:cubicBezTo>
                        <a:pt x="26" y="57"/>
                        <a:pt x="26" y="57"/>
                        <a:pt x="26" y="57"/>
                      </a:cubicBezTo>
                      <a:cubicBezTo>
                        <a:pt x="26" y="57"/>
                        <a:pt x="26" y="57"/>
                        <a:pt x="27" y="57"/>
                      </a:cubicBezTo>
                      <a:cubicBezTo>
                        <a:pt x="27" y="57"/>
                        <a:pt x="27" y="57"/>
                        <a:pt x="27" y="57"/>
                      </a:cubicBezTo>
                      <a:close/>
                      <a:moveTo>
                        <a:pt x="27" y="57"/>
                      </a:moveTo>
                      <a:cubicBezTo>
                        <a:pt x="27" y="57"/>
                        <a:pt x="27" y="57"/>
                        <a:pt x="27" y="57"/>
                      </a:cubicBezTo>
                      <a:cubicBezTo>
                        <a:pt x="27" y="57"/>
                        <a:pt x="27" y="57"/>
                        <a:pt x="27" y="57"/>
                      </a:cubicBezTo>
                      <a:cubicBezTo>
                        <a:pt x="27" y="57"/>
                        <a:pt x="27" y="57"/>
                        <a:pt x="27" y="57"/>
                      </a:cubicBezTo>
                      <a:cubicBezTo>
                        <a:pt x="27" y="57"/>
                        <a:pt x="27" y="57"/>
                        <a:pt x="27" y="57"/>
                      </a:cubicBezTo>
                      <a:close/>
                      <a:moveTo>
                        <a:pt x="26" y="61"/>
                      </a:moveTo>
                      <a:cubicBezTo>
                        <a:pt x="25" y="61"/>
                        <a:pt x="26" y="61"/>
                        <a:pt x="26" y="62"/>
                      </a:cubicBezTo>
                      <a:cubicBezTo>
                        <a:pt x="26" y="62"/>
                        <a:pt x="26" y="62"/>
                        <a:pt x="27" y="62"/>
                      </a:cubicBezTo>
                      <a:cubicBezTo>
                        <a:pt x="26" y="61"/>
                        <a:pt x="27" y="61"/>
                        <a:pt x="27" y="61"/>
                      </a:cubicBezTo>
                      <a:cubicBezTo>
                        <a:pt x="27" y="61"/>
                        <a:pt x="26" y="61"/>
                        <a:pt x="26" y="61"/>
                      </a:cubicBezTo>
                      <a:cubicBezTo>
                        <a:pt x="26" y="61"/>
                        <a:pt x="26" y="61"/>
                        <a:pt x="26" y="61"/>
                      </a:cubicBezTo>
                      <a:cubicBezTo>
                        <a:pt x="26" y="61"/>
                        <a:pt x="26" y="61"/>
                        <a:pt x="26" y="61"/>
                      </a:cubicBezTo>
                      <a:cubicBezTo>
                        <a:pt x="27" y="61"/>
                        <a:pt x="27" y="61"/>
                        <a:pt x="27" y="61"/>
                      </a:cubicBezTo>
                      <a:cubicBezTo>
                        <a:pt x="27" y="60"/>
                        <a:pt x="27" y="60"/>
                        <a:pt x="27" y="60"/>
                      </a:cubicBezTo>
                      <a:cubicBezTo>
                        <a:pt x="27" y="60"/>
                        <a:pt x="27" y="60"/>
                        <a:pt x="27" y="60"/>
                      </a:cubicBezTo>
                      <a:cubicBezTo>
                        <a:pt x="27" y="60"/>
                        <a:pt x="27" y="60"/>
                        <a:pt x="27" y="60"/>
                      </a:cubicBezTo>
                      <a:cubicBezTo>
                        <a:pt x="27" y="60"/>
                        <a:pt x="27" y="60"/>
                        <a:pt x="27" y="60"/>
                      </a:cubicBezTo>
                      <a:cubicBezTo>
                        <a:pt x="27" y="60"/>
                        <a:pt x="27" y="60"/>
                        <a:pt x="27" y="60"/>
                      </a:cubicBezTo>
                      <a:cubicBezTo>
                        <a:pt x="27" y="60"/>
                        <a:pt x="27" y="60"/>
                        <a:pt x="27" y="60"/>
                      </a:cubicBezTo>
                      <a:cubicBezTo>
                        <a:pt x="27" y="60"/>
                        <a:pt x="27" y="60"/>
                        <a:pt x="27" y="60"/>
                      </a:cubicBezTo>
                      <a:cubicBezTo>
                        <a:pt x="27" y="60"/>
                        <a:pt x="28" y="60"/>
                        <a:pt x="28" y="60"/>
                      </a:cubicBezTo>
                      <a:cubicBezTo>
                        <a:pt x="28" y="60"/>
                        <a:pt x="28" y="60"/>
                        <a:pt x="28" y="60"/>
                      </a:cubicBezTo>
                      <a:cubicBezTo>
                        <a:pt x="28" y="60"/>
                        <a:pt x="28" y="60"/>
                        <a:pt x="28" y="60"/>
                      </a:cubicBezTo>
                      <a:cubicBezTo>
                        <a:pt x="28" y="60"/>
                        <a:pt x="28" y="60"/>
                        <a:pt x="28" y="60"/>
                      </a:cubicBezTo>
                      <a:cubicBezTo>
                        <a:pt x="28" y="60"/>
                        <a:pt x="28" y="59"/>
                        <a:pt x="28" y="59"/>
                      </a:cubicBezTo>
                      <a:cubicBezTo>
                        <a:pt x="27" y="59"/>
                        <a:pt x="28" y="59"/>
                        <a:pt x="27" y="59"/>
                      </a:cubicBezTo>
                      <a:cubicBezTo>
                        <a:pt x="27" y="59"/>
                        <a:pt x="27" y="59"/>
                        <a:pt x="27" y="59"/>
                      </a:cubicBezTo>
                      <a:cubicBezTo>
                        <a:pt x="27" y="59"/>
                        <a:pt x="27" y="60"/>
                        <a:pt x="27" y="60"/>
                      </a:cubicBezTo>
                      <a:cubicBezTo>
                        <a:pt x="27" y="59"/>
                        <a:pt x="27" y="59"/>
                        <a:pt x="27" y="59"/>
                      </a:cubicBezTo>
                      <a:cubicBezTo>
                        <a:pt x="27" y="59"/>
                        <a:pt x="27" y="60"/>
                        <a:pt x="26" y="60"/>
                      </a:cubicBezTo>
                      <a:cubicBezTo>
                        <a:pt x="27" y="60"/>
                        <a:pt x="26" y="60"/>
                        <a:pt x="27" y="60"/>
                      </a:cubicBezTo>
                      <a:cubicBezTo>
                        <a:pt x="26" y="60"/>
                        <a:pt x="26" y="61"/>
                        <a:pt x="26" y="60"/>
                      </a:cubicBezTo>
                      <a:cubicBezTo>
                        <a:pt x="26" y="60"/>
                        <a:pt x="26" y="60"/>
                        <a:pt x="26" y="60"/>
                      </a:cubicBezTo>
                      <a:cubicBezTo>
                        <a:pt x="26" y="60"/>
                        <a:pt x="26" y="61"/>
                        <a:pt x="26" y="61"/>
                      </a:cubicBezTo>
                      <a:close/>
                      <a:moveTo>
                        <a:pt x="25" y="61"/>
                      </a:moveTo>
                      <a:cubicBezTo>
                        <a:pt x="26" y="61"/>
                        <a:pt x="26" y="61"/>
                        <a:pt x="26" y="61"/>
                      </a:cubicBezTo>
                      <a:cubicBezTo>
                        <a:pt x="26" y="61"/>
                        <a:pt x="26" y="60"/>
                        <a:pt x="26" y="60"/>
                      </a:cubicBezTo>
                      <a:cubicBezTo>
                        <a:pt x="26" y="60"/>
                        <a:pt x="25" y="60"/>
                        <a:pt x="25" y="61"/>
                      </a:cubicBezTo>
                      <a:close/>
                      <a:moveTo>
                        <a:pt x="15" y="68"/>
                      </a:moveTo>
                      <a:cubicBezTo>
                        <a:pt x="15" y="68"/>
                        <a:pt x="15" y="68"/>
                        <a:pt x="15" y="68"/>
                      </a:cubicBezTo>
                      <a:cubicBezTo>
                        <a:pt x="15" y="68"/>
                        <a:pt x="15" y="68"/>
                        <a:pt x="15" y="68"/>
                      </a:cubicBezTo>
                      <a:cubicBezTo>
                        <a:pt x="15" y="69"/>
                        <a:pt x="15" y="68"/>
                        <a:pt x="15" y="68"/>
                      </a:cubicBezTo>
                      <a:close/>
                      <a:moveTo>
                        <a:pt x="15" y="69"/>
                      </a:moveTo>
                      <a:cubicBezTo>
                        <a:pt x="15" y="69"/>
                        <a:pt x="15" y="70"/>
                        <a:pt x="15" y="70"/>
                      </a:cubicBezTo>
                      <a:cubicBezTo>
                        <a:pt x="15" y="70"/>
                        <a:pt x="15" y="69"/>
                        <a:pt x="15" y="69"/>
                      </a:cubicBezTo>
                      <a:close/>
                      <a:moveTo>
                        <a:pt x="16" y="68"/>
                      </a:moveTo>
                      <a:cubicBezTo>
                        <a:pt x="16" y="68"/>
                        <a:pt x="16" y="68"/>
                        <a:pt x="15" y="68"/>
                      </a:cubicBezTo>
                      <a:cubicBezTo>
                        <a:pt x="15" y="68"/>
                        <a:pt x="16" y="68"/>
                        <a:pt x="16" y="68"/>
                      </a:cubicBezTo>
                      <a:cubicBezTo>
                        <a:pt x="16" y="68"/>
                        <a:pt x="16" y="68"/>
                        <a:pt x="16" y="68"/>
                      </a:cubicBezTo>
                      <a:cubicBezTo>
                        <a:pt x="16" y="68"/>
                        <a:pt x="16" y="68"/>
                        <a:pt x="16" y="68"/>
                      </a:cubicBezTo>
                      <a:cubicBezTo>
                        <a:pt x="15" y="68"/>
                        <a:pt x="15" y="68"/>
                        <a:pt x="15" y="68"/>
                      </a:cubicBezTo>
                      <a:cubicBezTo>
                        <a:pt x="15" y="68"/>
                        <a:pt x="15" y="68"/>
                        <a:pt x="15" y="68"/>
                      </a:cubicBezTo>
                      <a:cubicBezTo>
                        <a:pt x="15" y="68"/>
                        <a:pt x="16" y="68"/>
                        <a:pt x="16" y="68"/>
                      </a:cubicBezTo>
                      <a:close/>
                      <a:moveTo>
                        <a:pt x="16" y="68"/>
                      </a:moveTo>
                      <a:cubicBezTo>
                        <a:pt x="16" y="68"/>
                        <a:pt x="15" y="69"/>
                        <a:pt x="16" y="69"/>
                      </a:cubicBezTo>
                      <a:cubicBezTo>
                        <a:pt x="16" y="68"/>
                        <a:pt x="16" y="68"/>
                        <a:pt x="16" y="68"/>
                      </a:cubicBezTo>
                      <a:close/>
                      <a:moveTo>
                        <a:pt x="18" y="67"/>
                      </a:moveTo>
                      <a:cubicBezTo>
                        <a:pt x="18" y="67"/>
                        <a:pt x="18" y="67"/>
                        <a:pt x="17" y="67"/>
                      </a:cubicBezTo>
                      <a:cubicBezTo>
                        <a:pt x="17" y="67"/>
                        <a:pt x="17" y="67"/>
                        <a:pt x="18" y="67"/>
                      </a:cubicBezTo>
                      <a:cubicBezTo>
                        <a:pt x="18" y="67"/>
                        <a:pt x="18" y="67"/>
                        <a:pt x="18" y="67"/>
                      </a:cubicBezTo>
                      <a:cubicBezTo>
                        <a:pt x="18" y="67"/>
                        <a:pt x="18" y="67"/>
                        <a:pt x="18" y="66"/>
                      </a:cubicBezTo>
                      <a:cubicBezTo>
                        <a:pt x="18" y="67"/>
                        <a:pt x="17" y="67"/>
                        <a:pt x="17" y="67"/>
                      </a:cubicBezTo>
                      <a:cubicBezTo>
                        <a:pt x="17" y="67"/>
                        <a:pt x="17" y="67"/>
                        <a:pt x="17" y="67"/>
                      </a:cubicBezTo>
                      <a:cubicBezTo>
                        <a:pt x="17" y="67"/>
                        <a:pt x="18" y="67"/>
                        <a:pt x="18" y="67"/>
                      </a:cubicBezTo>
                      <a:cubicBezTo>
                        <a:pt x="17" y="67"/>
                        <a:pt x="18" y="68"/>
                        <a:pt x="17" y="67"/>
                      </a:cubicBezTo>
                      <a:cubicBezTo>
                        <a:pt x="17" y="68"/>
                        <a:pt x="17" y="68"/>
                        <a:pt x="17" y="68"/>
                      </a:cubicBezTo>
                      <a:cubicBezTo>
                        <a:pt x="17" y="68"/>
                        <a:pt x="17" y="68"/>
                        <a:pt x="17" y="68"/>
                      </a:cubicBezTo>
                      <a:cubicBezTo>
                        <a:pt x="17" y="68"/>
                        <a:pt x="17" y="67"/>
                        <a:pt x="18" y="68"/>
                      </a:cubicBezTo>
                      <a:cubicBezTo>
                        <a:pt x="18" y="68"/>
                        <a:pt x="18" y="68"/>
                        <a:pt x="18" y="68"/>
                      </a:cubicBezTo>
                      <a:cubicBezTo>
                        <a:pt x="18" y="68"/>
                        <a:pt x="18" y="68"/>
                        <a:pt x="18" y="68"/>
                      </a:cubicBezTo>
                      <a:cubicBezTo>
                        <a:pt x="18" y="68"/>
                        <a:pt x="18" y="67"/>
                        <a:pt x="18" y="67"/>
                      </a:cubicBezTo>
                      <a:cubicBezTo>
                        <a:pt x="18" y="67"/>
                        <a:pt x="18" y="67"/>
                        <a:pt x="18" y="67"/>
                      </a:cubicBezTo>
                      <a:close/>
                      <a:moveTo>
                        <a:pt x="20" y="64"/>
                      </a:moveTo>
                      <a:cubicBezTo>
                        <a:pt x="20" y="64"/>
                        <a:pt x="20" y="65"/>
                        <a:pt x="20" y="65"/>
                      </a:cubicBezTo>
                      <a:cubicBezTo>
                        <a:pt x="20" y="64"/>
                        <a:pt x="20" y="64"/>
                        <a:pt x="20" y="64"/>
                      </a:cubicBezTo>
                      <a:cubicBezTo>
                        <a:pt x="20" y="64"/>
                        <a:pt x="20" y="64"/>
                        <a:pt x="20" y="64"/>
                      </a:cubicBezTo>
                      <a:close/>
                      <a:moveTo>
                        <a:pt x="20" y="66"/>
                      </a:moveTo>
                      <a:cubicBezTo>
                        <a:pt x="20" y="65"/>
                        <a:pt x="20" y="65"/>
                        <a:pt x="20" y="65"/>
                      </a:cubicBezTo>
                      <a:cubicBezTo>
                        <a:pt x="20" y="65"/>
                        <a:pt x="20" y="65"/>
                        <a:pt x="20" y="65"/>
                      </a:cubicBezTo>
                      <a:cubicBezTo>
                        <a:pt x="20" y="65"/>
                        <a:pt x="19" y="66"/>
                        <a:pt x="20" y="66"/>
                      </a:cubicBezTo>
                      <a:close/>
                      <a:moveTo>
                        <a:pt x="20" y="65"/>
                      </a:moveTo>
                      <a:cubicBezTo>
                        <a:pt x="20" y="65"/>
                        <a:pt x="20" y="65"/>
                        <a:pt x="20" y="65"/>
                      </a:cubicBezTo>
                      <a:cubicBezTo>
                        <a:pt x="20" y="65"/>
                        <a:pt x="20" y="65"/>
                        <a:pt x="20" y="65"/>
                      </a:cubicBezTo>
                      <a:cubicBezTo>
                        <a:pt x="20" y="65"/>
                        <a:pt x="20" y="65"/>
                        <a:pt x="20" y="65"/>
                      </a:cubicBezTo>
                      <a:cubicBezTo>
                        <a:pt x="20" y="65"/>
                        <a:pt x="20" y="65"/>
                        <a:pt x="19" y="65"/>
                      </a:cubicBezTo>
                      <a:cubicBezTo>
                        <a:pt x="20" y="65"/>
                        <a:pt x="20" y="65"/>
                        <a:pt x="20" y="65"/>
                      </a:cubicBezTo>
                      <a:cubicBezTo>
                        <a:pt x="20" y="65"/>
                        <a:pt x="20" y="65"/>
                        <a:pt x="20" y="65"/>
                      </a:cubicBezTo>
                      <a:cubicBezTo>
                        <a:pt x="20" y="65"/>
                        <a:pt x="20" y="65"/>
                        <a:pt x="20" y="65"/>
                      </a:cubicBezTo>
                      <a:cubicBezTo>
                        <a:pt x="20" y="65"/>
                        <a:pt x="20" y="65"/>
                        <a:pt x="20" y="65"/>
                      </a:cubicBezTo>
                      <a:cubicBezTo>
                        <a:pt x="20" y="65"/>
                        <a:pt x="20" y="65"/>
                        <a:pt x="20" y="65"/>
                      </a:cubicBezTo>
                      <a:close/>
                      <a:moveTo>
                        <a:pt x="20" y="66"/>
                      </a:moveTo>
                      <a:cubicBezTo>
                        <a:pt x="20" y="66"/>
                        <a:pt x="20" y="66"/>
                        <a:pt x="20" y="65"/>
                      </a:cubicBezTo>
                      <a:cubicBezTo>
                        <a:pt x="20" y="65"/>
                        <a:pt x="20" y="65"/>
                        <a:pt x="20" y="65"/>
                      </a:cubicBezTo>
                      <a:cubicBezTo>
                        <a:pt x="20" y="66"/>
                        <a:pt x="20" y="66"/>
                        <a:pt x="20" y="66"/>
                      </a:cubicBezTo>
                      <a:cubicBezTo>
                        <a:pt x="20" y="66"/>
                        <a:pt x="20" y="66"/>
                        <a:pt x="20" y="66"/>
                      </a:cubicBezTo>
                      <a:cubicBezTo>
                        <a:pt x="20" y="66"/>
                        <a:pt x="20" y="66"/>
                        <a:pt x="20" y="66"/>
                      </a:cubicBezTo>
                      <a:close/>
                      <a:moveTo>
                        <a:pt x="21" y="65"/>
                      </a:moveTo>
                      <a:cubicBezTo>
                        <a:pt x="21" y="65"/>
                        <a:pt x="21" y="65"/>
                        <a:pt x="21" y="65"/>
                      </a:cubicBezTo>
                      <a:cubicBezTo>
                        <a:pt x="20" y="65"/>
                        <a:pt x="20" y="65"/>
                        <a:pt x="20" y="65"/>
                      </a:cubicBezTo>
                      <a:cubicBezTo>
                        <a:pt x="21" y="65"/>
                        <a:pt x="20" y="65"/>
                        <a:pt x="21" y="65"/>
                      </a:cubicBezTo>
                      <a:close/>
                      <a:moveTo>
                        <a:pt x="20" y="74"/>
                      </a:moveTo>
                      <a:cubicBezTo>
                        <a:pt x="20" y="73"/>
                        <a:pt x="19" y="73"/>
                        <a:pt x="19" y="74"/>
                      </a:cubicBezTo>
                      <a:cubicBezTo>
                        <a:pt x="20" y="73"/>
                        <a:pt x="19" y="74"/>
                        <a:pt x="20" y="74"/>
                      </a:cubicBezTo>
                      <a:cubicBezTo>
                        <a:pt x="20" y="74"/>
                        <a:pt x="19" y="74"/>
                        <a:pt x="20" y="74"/>
                      </a:cubicBezTo>
                      <a:close/>
                      <a:moveTo>
                        <a:pt x="20" y="72"/>
                      </a:moveTo>
                      <a:cubicBezTo>
                        <a:pt x="20" y="72"/>
                        <a:pt x="20" y="72"/>
                        <a:pt x="20" y="72"/>
                      </a:cubicBezTo>
                      <a:cubicBezTo>
                        <a:pt x="20" y="72"/>
                        <a:pt x="20" y="72"/>
                        <a:pt x="20" y="72"/>
                      </a:cubicBezTo>
                      <a:close/>
                      <a:moveTo>
                        <a:pt x="20" y="71"/>
                      </a:moveTo>
                      <a:cubicBezTo>
                        <a:pt x="20" y="71"/>
                        <a:pt x="20" y="71"/>
                        <a:pt x="20" y="71"/>
                      </a:cubicBezTo>
                      <a:cubicBezTo>
                        <a:pt x="20" y="71"/>
                        <a:pt x="20" y="71"/>
                        <a:pt x="20" y="71"/>
                      </a:cubicBezTo>
                      <a:cubicBezTo>
                        <a:pt x="20" y="71"/>
                        <a:pt x="20" y="71"/>
                        <a:pt x="20" y="71"/>
                      </a:cubicBezTo>
                      <a:cubicBezTo>
                        <a:pt x="20" y="71"/>
                        <a:pt x="20" y="71"/>
                        <a:pt x="20" y="71"/>
                      </a:cubicBezTo>
                      <a:cubicBezTo>
                        <a:pt x="19" y="71"/>
                        <a:pt x="20" y="71"/>
                        <a:pt x="20" y="72"/>
                      </a:cubicBezTo>
                      <a:cubicBezTo>
                        <a:pt x="20" y="71"/>
                        <a:pt x="20" y="71"/>
                        <a:pt x="20" y="71"/>
                      </a:cubicBezTo>
                      <a:cubicBezTo>
                        <a:pt x="20" y="71"/>
                        <a:pt x="20" y="72"/>
                        <a:pt x="20" y="72"/>
                      </a:cubicBezTo>
                      <a:cubicBezTo>
                        <a:pt x="21" y="72"/>
                        <a:pt x="20" y="71"/>
                        <a:pt x="21" y="71"/>
                      </a:cubicBezTo>
                      <a:cubicBezTo>
                        <a:pt x="21" y="71"/>
                        <a:pt x="21" y="72"/>
                        <a:pt x="21" y="72"/>
                      </a:cubicBezTo>
                      <a:cubicBezTo>
                        <a:pt x="21" y="71"/>
                        <a:pt x="20" y="71"/>
                        <a:pt x="20" y="71"/>
                      </a:cubicBezTo>
                      <a:close/>
                      <a:moveTo>
                        <a:pt x="21" y="70"/>
                      </a:moveTo>
                      <a:cubicBezTo>
                        <a:pt x="20" y="70"/>
                        <a:pt x="20" y="70"/>
                        <a:pt x="20" y="70"/>
                      </a:cubicBezTo>
                      <a:cubicBezTo>
                        <a:pt x="20" y="71"/>
                        <a:pt x="20" y="71"/>
                        <a:pt x="20" y="71"/>
                      </a:cubicBezTo>
                      <a:cubicBezTo>
                        <a:pt x="20" y="71"/>
                        <a:pt x="20" y="70"/>
                        <a:pt x="20" y="70"/>
                      </a:cubicBezTo>
                      <a:cubicBezTo>
                        <a:pt x="20" y="70"/>
                        <a:pt x="20" y="70"/>
                        <a:pt x="20" y="71"/>
                      </a:cubicBezTo>
                      <a:cubicBezTo>
                        <a:pt x="20" y="70"/>
                        <a:pt x="21" y="70"/>
                        <a:pt x="21" y="70"/>
                      </a:cubicBezTo>
                      <a:close/>
                      <a:moveTo>
                        <a:pt x="21" y="68"/>
                      </a:moveTo>
                      <a:cubicBezTo>
                        <a:pt x="21" y="68"/>
                        <a:pt x="21" y="68"/>
                        <a:pt x="21" y="68"/>
                      </a:cubicBezTo>
                      <a:cubicBezTo>
                        <a:pt x="22" y="68"/>
                        <a:pt x="21" y="68"/>
                        <a:pt x="21" y="68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2" y="68"/>
                        <a:pt x="21" y="68"/>
                        <a:pt x="21" y="68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2" y="68"/>
                        <a:pt x="21" y="68"/>
                        <a:pt x="21" y="67"/>
                      </a:cubicBezTo>
                      <a:cubicBezTo>
                        <a:pt x="22" y="67"/>
                        <a:pt x="22" y="67"/>
                        <a:pt x="22" y="67"/>
                      </a:cubicBezTo>
                      <a:cubicBezTo>
                        <a:pt x="22" y="67"/>
                        <a:pt x="22" y="67"/>
                        <a:pt x="21" y="67"/>
                      </a:cubicBezTo>
                      <a:cubicBezTo>
                        <a:pt x="21" y="68"/>
                        <a:pt x="21" y="68"/>
                        <a:pt x="21" y="68"/>
                      </a:cubicBezTo>
                      <a:close/>
                      <a:moveTo>
                        <a:pt x="21" y="69"/>
                      </a:moveTo>
                      <a:cubicBezTo>
                        <a:pt x="21" y="69"/>
                        <a:pt x="22" y="68"/>
                        <a:pt x="21" y="68"/>
                      </a:cubicBezTo>
                      <a:cubicBezTo>
                        <a:pt x="21" y="68"/>
                        <a:pt x="21" y="69"/>
                        <a:pt x="21" y="69"/>
                      </a:cubicBezTo>
                      <a:close/>
                      <a:moveTo>
                        <a:pt x="21" y="69"/>
                      </a:moveTo>
                      <a:cubicBezTo>
                        <a:pt x="21" y="69"/>
                        <a:pt x="21" y="69"/>
                        <a:pt x="21" y="69"/>
                      </a:cubicBezTo>
                      <a:cubicBezTo>
                        <a:pt x="21" y="69"/>
                        <a:pt x="21" y="69"/>
                        <a:pt x="21" y="69"/>
                      </a:cubicBezTo>
                      <a:cubicBezTo>
                        <a:pt x="21" y="69"/>
                        <a:pt x="21" y="69"/>
                        <a:pt x="21" y="69"/>
                      </a:cubicBezTo>
                      <a:close/>
                      <a:moveTo>
                        <a:pt x="22" y="71"/>
                      </a:moveTo>
                      <a:cubicBezTo>
                        <a:pt x="22" y="71"/>
                        <a:pt x="21" y="71"/>
                        <a:pt x="21" y="71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ubicBezTo>
                        <a:pt x="21" y="71"/>
                        <a:pt x="22" y="71"/>
                        <a:pt x="21" y="71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ubicBezTo>
                        <a:pt x="21" y="71"/>
                        <a:pt x="20" y="71"/>
                        <a:pt x="21" y="71"/>
                      </a:cubicBezTo>
                      <a:cubicBezTo>
                        <a:pt x="21" y="71"/>
                        <a:pt x="21" y="71"/>
                        <a:pt x="22" y="71"/>
                      </a:cubicBezTo>
                      <a:close/>
                      <a:moveTo>
                        <a:pt x="21" y="70"/>
                      </a:moveTo>
                      <a:cubicBezTo>
                        <a:pt x="21" y="70"/>
                        <a:pt x="21" y="70"/>
                        <a:pt x="21" y="70"/>
                      </a:cubicBezTo>
                      <a:cubicBezTo>
                        <a:pt x="21" y="70"/>
                        <a:pt x="21" y="70"/>
                        <a:pt x="21" y="70"/>
                      </a:cubicBezTo>
                      <a:cubicBezTo>
                        <a:pt x="21" y="70"/>
                        <a:pt x="21" y="70"/>
                        <a:pt x="21" y="70"/>
                      </a:cubicBezTo>
                      <a:close/>
                      <a:moveTo>
                        <a:pt x="21" y="70"/>
                      </a:moveTo>
                      <a:cubicBezTo>
                        <a:pt x="21" y="71"/>
                        <a:pt x="21" y="71"/>
                        <a:pt x="21" y="71"/>
                      </a:cubicBezTo>
                      <a:cubicBezTo>
                        <a:pt x="21" y="71"/>
                        <a:pt x="21" y="70"/>
                        <a:pt x="21" y="70"/>
                      </a:cubicBezTo>
                      <a:close/>
                      <a:moveTo>
                        <a:pt x="22" y="69"/>
                      </a:moveTo>
                      <a:cubicBezTo>
                        <a:pt x="22" y="69"/>
                        <a:pt x="22" y="69"/>
                        <a:pt x="23" y="69"/>
                      </a:cubicBezTo>
                      <a:cubicBezTo>
                        <a:pt x="23" y="69"/>
                        <a:pt x="22" y="69"/>
                        <a:pt x="23" y="69"/>
                      </a:cubicBezTo>
                      <a:cubicBezTo>
                        <a:pt x="22" y="69"/>
                        <a:pt x="23" y="69"/>
                        <a:pt x="22" y="69"/>
                      </a:cubicBezTo>
                      <a:cubicBezTo>
                        <a:pt x="22" y="69"/>
                        <a:pt x="23" y="69"/>
                        <a:pt x="22" y="69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2" y="69"/>
                        <a:pt x="22" y="70"/>
                        <a:pt x="22" y="70"/>
                      </a:cubicBezTo>
                      <a:cubicBezTo>
                        <a:pt x="21" y="70"/>
                        <a:pt x="21" y="70"/>
                        <a:pt x="21" y="70"/>
                      </a:cubicBezTo>
                      <a:cubicBezTo>
                        <a:pt x="21" y="69"/>
                        <a:pt x="21" y="70"/>
                        <a:pt x="21" y="69"/>
                      </a:cubicBezTo>
                      <a:cubicBezTo>
                        <a:pt x="21" y="69"/>
                        <a:pt x="21" y="70"/>
                        <a:pt x="21" y="70"/>
                      </a:cubicBezTo>
                      <a:cubicBezTo>
                        <a:pt x="21" y="70"/>
                        <a:pt x="21" y="70"/>
                        <a:pt x="21" y="70"/>
                      </a:cubicBezTo>
                      <a:cubicBezTo>
                        <a:pt x="21" y="70"/>
                        <a:pt x="21" y="70"/>
                        <a:pt x="22" y="70"/>
                      </a:cubicBezTo>
                      <a:cubicBezTo>
                        <a:pt x="21" y="70"/>
                        <a:pt x="21" y="70"/>
                        <a:pt x="22" y="70"/>
                      </a:cubicBezTo>
                      <a:cubicBezTo>
                        <a:pt x="22" y="70"/>
                        <a:pt x="22" y="69"/>
                        <a:pt x="22" y="69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lose/>
                      <a:moveTo>
                        <a:pt x="22" y="68"/>
                      </a:move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2" y="68"/>
                        <a:pt x="22" y="69"/>
                        <a:pt x="22" y="68"/>
                      </a:cubicBezTo>
                      <a:cubicBezTo>
                        <a:pt x="22" y="68"/>
                        <a:pt x="23" y="68"/>
                        <a:pt x="23" y="68"/>
                      </a:cubicBezTo>
                      <a:cubicBezTo>
                        <a:pt x="22" y="68"/>
                        <a:pt x="23" y="68"/>
                        <a:pt x="22" y="67"/>
                      </a:cubicBezTo>
                      <a:cubicBezTo>
                        <a:pt x="22" y="67"/>
                        <a:pt x="22" y="68"/>
                        <a:pt x="22" y="68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2" y="68"/>
                        <a:pt x="23" y="68"/>
                        <a:pt x="22" y="68"/>
                      </a:cubicBezTo>
                      <a:close/>
                      <a:moveTo>
                        <a:pt x="23" y="67"/>
                      </a:moveTo>
                      <a:cubicBezTo>
                        <a:pt x="23" y="67"/>
                        <a:pt x="23" y="67"/>
                        <a:pt x="23" y="67"/>
                      </a:cubicBezTo>
                      <a:cubicBezTo>
                        <a:pt x="23" y="67"/>
                        <a:pt x="23" y="67"/>
                        <a:pt x="23" y="67"/>
                      </a:cubicBezTo>
                      <a:close/>
                      <a:moveTo>
                        <a:pt x="23" y="66"/>
                      </a:move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lose/>
                      <a:moveTo>
                        <a:pt x="23" y="65"/>
                      </a:moveTo>
                      <a:cubicBezTo>
                        <a:pt x="23" y="65"/>
                        <a:pt x="23" y="65"/>
                        <a:pt x="23" y="65"/>
                      </a:cubicBezTo>
                      <a:cubicBezTo>
                        <a:pt x="23" y="65"/>
                        <a:pt x="23" y="65"/>
                        <a:pt x="23" y="65"/>
                      </a:cubicBezTo>
                      <a:cubicBezTo>
                        <a:pt x="23" y="65"/>
                        <a:pt x="23" y="65"/>
                        <a:pt x="23" y="65"/>
                      </a:cubicBezTo>
                      <a:close/>
                      <a:moveTo>
                        <a:pt x="23" y="70"/>
                      </a:moveTo>
                      <a:cubicBezTo>
                        <a:pt x="23" y="70"/>
                        <a:pt x="23" y="70"/>
                        <a:pt x="23" y="70"/>
                      </a:cubicBezTo>
                      <a:cubicBezTo>
                        <a:pt x="23" y="70"/>
                        <a:pt x="22" y="70"/>
                        <a:pt x="22" y="70"/>
                      </a:cubicBezTo>
                      <a:cubicBezTo>
                        <a:pt x="22" y="70"/>
                        <a:pt x="22" y="70"/>
                        <a:pt x="22" y="71"/>
                      </a:cubicBezTo>
                      <a:cubicBezTo>
                        <a:pt x="22" y="71"/>
                        <a:pt x="22" y="70"/>
                        <a:pt x="23" y="70"/>
                      </a:cubicBezTo>
                      <a:close/>
                      <a:moveTo>
                        <a:pt x="23" y="69"/>
                      </a:moveTo>
                      <a:cubicBezTo>
                        <a:pt x="23" y="69"/>
                        <a:pt x="23" y="69"/>
                        <a:pt x="23" y="69"/>
                      </a:cubicBezTo>
                      <a:cubicBezTo>
                        <a:pt x="23" y="69"/>
                        <a:pt x="23" y="69"/>
                        <a:pt x="23" y="69"/>
                      </a:cubicBezTo>
                      <a:cubicBezTo>
                        <a:pt x="23" y="69"/>
                        <a:pt x="23" y="69"/>
                        <a:pt x="23" y="69"/>
                      </a:cubicBezTo>
                      <a:cubicBezTo>
                        <a:pt x="23" y="69"/>
                        <a:pt x="23" y="70"/>
                        <a:pt x="23" y="70"/>
                      </a:cubicBezTo>
                      <a:cubicBezTo>
                        <a:pt x="24" y="70"/>
                        <a:pt x="23" y="69"/>
                        <a:pt x="23" y="69"/>
                      </a:cubicBezTo>
                      <a:cubicBezTo>
                        <a:pt x="23" y="69"/>
                        <a:pt x="24" y="69"/>
                        <a:pt x="24" y="69"/>
                      </a:cubicBezTo>
                      <a:cubicBezTo>
                        <a:pt x="24" y="69"/>
                        <a:pt x="24" y="69"/>
                        <a:pt x="23" y="69"/>
                      </a:cubicBezTo>
                      <a:cubicBezTo>
                        <a:pt x="23" y="69"/>
                        <a:pt x="24" y="69"/>
                        <a:pt x="23" y="68"/>
                      </a:cubicBezTo>
                      <a:cubicBezTo>
                        <a:pt x="23" y="69"/>
                        <a:pt x="24" y="69"/>
                        <a:pt x="23" y="69"/>
                      </a:cubicBezTo>
                      <a:cubicBezTo>
                        <a:pt x="23" y="69"/>
                        <a:pt x="23" y="68"/>
                        <a:pt x="23" y="68"/>
                      </a:cubicBezTo>
                      <a:cubicBezTo>
                        <a:pt x="23" y="69"/>
                        <a:pt x="23" y="69"/>
                        <a:pt x="23" y="69"/>
                      </a:cubicBezTo>
                      <a:cubicBezTo>
                        <a:pt x="23" y="69"/>
                        <a:pt x="23" y="69"/>
                        <a:pt x="23" y="69"/>
                      </a:cubicBezTo>
                      <a:close/>
                      <a:moveTo>
                        <a:pt x="23" y="72"/>
                      </a:moveTo>
                      <a:cubicBezTo>
                        <a:pt x="23" y="72"/>
                        <a:pt x="23" y="73"/>
                        <a:pt x="23" y="73"/>
                      </a:cubicBezTo>
                      <a:cubicBezTo>
                        <a:pt x="23" y="73"/>
                        <a:pt x="23" y="73"/>
                        <a:pt x="23" y="73"/>
                      </a:cubicBezTo>
                      <a:cubicBezTo>
                        <a:pt x="23" y="73"/>
                        <a:pt x="23" y="73"/>
                        <a:pt x="23" y="72"/>
                      </a:cubicBezTo>
                      <a:close/>
                      <a:moveTo>
                        <a:pt x="24" y="72"/>
                      </a:moveTo>
                      <a:cubicBezTo>
                        <a:pt x="23" y="72"/>
                        <a:pt x="23" y="72"/>
                        <a:pt x="23" y="72"/>
                      </a:cubicBezTo>
                      <a:cubicBezTo>
                        <a:pt x="23" y="73"/>
                        <a:pt x="23" y="73"/>
                        <a:pt x="23" y="73"/>
                      </a:cubicBezTo>
                      <a:cubicBezTo>
                        <a:pt x="23" y="73"/>
                        <a:pt x="24" y="73"/>
                        <a:pt x="24" y="72"/>
                      </a:cubicBezTo>
                      <a:close/>
                      <a:moveTo>
                        <a:pt x="23" y="71"/>
                      </a:moveTo>
                      <a:cubicBezTo>
                        <a:pt x="23" y="71"/>
                        <a:pt x="23" y="71"/>
                        <a:pt x="23" y="71"/>
                      </a:cubicBezTo>
                      <a:cubicBezTo>
                        <a:pt x="23" y="71"/>
                        <a:pt x="23" y="71"/>
                        <a:pt x="23" y="71"/>
                      </a:cubicBezTo>
                      <a:cubicBezTo>
                        <a:pt x="23" y="71"/>
                        <a:pt x="23" y="71"/>
                        <a:pt x="23" y="71"/>
                      </a:cubicBezTo>
                      <a:close/>
                      <a:moveTo>
                        <a:pt x="23" y="71"/>
                      </a:moveTo>
                      <a:cubicBezTo>
                        <a:pt x="22" y="72"/>
                        <a:pt x="23" y="72"/>
                        <a:pt x="23" y="72"/>
                      </a:cubicBezTo>
                      <a:cubicBezTo>
                        <a:pt x="23" y="72"/>
                        <a:pt x="23" y="72"/>
                        <a:pt x="23" y="71"/>
                      </a:cubicBezTo>
                      <a:close/>
                      <a:moveTo>
                        <a:pt x="22" y="74"/>
                      </a:moveTo>
                      <a:cubicBezTo>
                        <a:pt x="22" y="74"/>
                        <a:pt x="22" y="74"/>
                        <a:pt x="22" y="74"/>
                      </a:cubicBezTo>
                      <a:cubicBezTo>
                        <a:pt x="22" y="74"/>
                        <a:pt x="22" y="74"/>
                        <a:pt x="22" y="74"/>
                      </a:cubicBezTo>
                      <a:cubicBezTo>
                        <a:pt x="22" y="73"/>
                        <a:pt x="21" y="74"/>
                        <a:pt x="22" y="74"/>
                      </a:cubicBezTo>
                      <a:close/>
                      <a:moveTo>
                        <a:pt x="22" y="73"/>
                      </a:moveTo>
                      <a:cubicBezTo>
                        <a:pt x="22" y="73"/>
                        <a:pt x="22" y="72"/>
                        <a:pt x="22" y="72"/>
                      </a:cubicBezTo>
                      <a:cubicBezTo>
                        <a:pt x="22" y="72"/>
                        <a:pt x="22" y="72"/>
                        <a:pt x="22" y="73"/>
                      </a:cubicBezTo>
                      <a:close/>
                      <a:moveTo>
                        <a:pt x="22" y="73"/>
                      </a:moveTo>
                      <a:cubicBezTo>
                        <a:pt x="22" y="73"/>
                        <a:pt x="22" y="73"/>
                        <a:pt x="22" y="73"/>
                      </a:cubicBezTo>
                      <a:cubicBezTo>
                        <a:pt x="22" y="73"/>
                        <a:pt x="22" y="73"/>
                        <a:pt x="22" y="73"/>
                      </a:cubicBezTo>
                      <a:close/>
                      <a:moveTo>
                        <a:pt x="22" y="72"/>
                      </a:moveTo>
                      <a:cubicBezTo>
                        <a:pt x="22" y="72"/>
                        <a:pt x="22" y="72"/>
                        <a:pt x="22" y="72"/>
                      </a:cubicBezTo>
                      <a:cubicBezTo>
                        <a:pt x="22" y="72"/>
                        <a:pt x="22" y="72"/>
                        <a:pt x="22" y="71"/>
                      </a:cubicBezTo>
                      <a:cubicBezTo>
                        <a:pt x="22" y="71"/>
                        <a:pt x="22" y="71"/>
                        <a:pt x="22" y="71"/>
                      </a:cubicBezTo>
                      <a:cubicBezTo>
                        <a:pt x="22" y="71"/>
                        <a:pt x="22" y="72"/>
                        <a:pt x="22" y="72"/>
                      </a:cubicBezTo>
                      <a:close/>
                      <a:moveTo>
                        <a:pt x="22" y="74"/>
                      </a:moveTo>
                      <a:cubicBezTo>
                        <a:pt x="22" y="74"/>
                        <a:pt x="22" y="74"/>
                        <a:pt x="21" y="74"/>
                      </a:cubicBezTo>
                      <a:cubicBezTo>
                        <a:pt x="21" y="74"/>
                        <a:pt x="22" y="74"/>
                        <a:pt x="22" y="74"/>
                      </a:cubicBezTo>
                      <a:cubicBezTo>
                        <a:pt x="22" y="74"/>
                        <a:pt x="22" y="74"/>
                        <a:pt x="22" y="74"/>
                      </a:cubicBezTo>
                      <a:close/>
                      <a:moveTo>
                        <a:pt x="22" y="75"/>
                      </a:moveTo>
                      <a:cubicBezTo>
                        <a:pt x="22" y="75"/>
                        <a:pt x="22" y="74"/>
                        <a:pt x="22" y="74"/>
                      </a:cubicBezTo>
                      <a:cubicBezTo>
                        <a:pt x="22" y="74"/>
                        <a:pt x="22" y="74"/>
                        <a:pt x="22" y="74"/>
                      </a:cubicBezTo>
                      <a:cubicBezTo>
                        <a:pt x="22" y="75"/>
                        <a:pt x="22" y="74"/>
                        <a:pt x="22" y="74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lose/>
                      <a:moveTo>
                        <a:pt x="22" y="76"/>
                      </a:moveTo>
                      <a:cubicBezTo>
                        <a:pt x="22" y="76"/>
                        <a:pt x="22" y="76"/>
                        <a:pt x="22" y="76"/>
                      </a:cubicBezTo>
                      <a:cubicBezTo>
                        <a:pt x="22" y="76"/>
                        <a:pt x="23" y="76"/>
                        <a:pt x="22" y="76"/>
                      </a:cubicBezTo>
                      <a:close/>
                      <a:moveTo>
                        <a:pt x="23" y="73"/>
                      </a:moveTo>
                      <a:cubicBezTo>
                        <a:pt x="23" y="73"/>
                        <a:pt x="23" y="73"/>
                        <a:pt x="23" y="73"/>
                      </a:cubicBezTo>
                      <a:cubicBezTo>
                        <a:pt x="23" y="73"/>
                        <a:pt x="23" y="73"/>
                        <a:pt x="23" y="73"/>
                      </a:cubicBezTo>
                      <a:cubicBezTo>
                        <a:pt x="23" y="73"/>
                        <a:pt x="22" y="73"/>
                        <a:pt x="22" y="74"/>
                      </a:cubicBezTo>
                      <a:cubicBezTo>
                        <a:pt x="22" y="74"/>
                        <a:pt x="22" y="74"/>
                        <a:pt x="23" y="74"/>
                      </a:cubicBezTo>
                      <a:cubicBezTo>
                        <a:pt x="22" y="73"/>
                        <a:pt x="23" y="73"/>
                        <a:pt x="23" y="73"/>
                      </a:cubicBezTo>
                      <a:close/>
                      <a:moveTo>
                        <a:pt x="24" y="74"/>
                      </a:move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4" y="74"/>
                        <a:pt x="24" y="74"/>
                        <a:pt x="23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lose/>
                      <a:moveTo>
                        <a:pt x="24" y="74"/>
                      </a:moveTo>
                      <a:cubicBezTo>
                        <a:pt x="24" y="74"/>
                        <a:pt x="24" y="74"/>
                        <a:pt x="24" y="75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lose/>
                      <a:moveTo>
                        <a:pt x="24" y="75"/>
                      </a:moveTo>
                      <a:cubicBezTo>
                        <a:pt x="24" y="75"/>
                        <a:pt x="24" y="75"/>
                        <a:pt x="24" y="75"/>
                      </a:cubicBezTo>
                      <a:cubicBezTo>
                        <a:pt x="24" y="75"/>
                        <a:pt x="25" y="75"/>
                        <a:pt x="24" y="75"/>
                      </a:cubicBezTo>
                      <a:close/>
                      <a:moveTo>
                        <a:pt x="24" y="76"/>
                      </a:moveTo>
                      <a:cubicBezTo>
                        <a:pt x="24" y="76"/>
                        <a:pt x="24" y="76"/>
                        <a:pt x="24" y="76"/>
                      </a:cubicBezTo>
                      <a:cubicBezTo>
                        <a:pt x="24" y="77"/>
                        <a:pt x="24" y="77"/>
                        <a:pt x="24" y="77"/>
                      </a:cubicBezTo>
                      <a:cubicBezTo>
                        <a:pt x="24" y="77"/>
                        <a:pt x="25" y="77"/>
                        <a:pt x="24" y="76"/>
                      </a:cubicBezTo>
                      <a:close/>
                      <a:moveTo>
                        <a:pt x="24" y="76"/>
                      </a:moveTo>
                      <a:cubicBezTo>
                        <a:pt x="24" y="76"/>
                        <a:pt x="24" y="76"/>
                        <a:pt x="24" y="76"/>
                      </a:cubicBezTo>
                      <a:cubicBezTo>
                        <a:pt x="24" y="76"/>
                        <a:pt x="24" y="76"/>
                        <a:pt x="24" y="76"/>
                      </a:cubicBezTo>
                      <a:close/>
                      <a:moveTo>
                        <a:pt x="24" y="75"/>
                      </a:moveTo>
                      <a:cubicBezTo>
                        <a:pt x="24" y="75"/>
                        <a:pt x="24" y="75"/>
                        <a:pt x="24" y="76"/>
                      </a:cubicBezTo>
                      <a:cubicBezTo>
                        <a:pt x="24" y="76"/>
                        <a:pt x="25" y="76"/>
                        <a:pt x="25" y="76"/>
                      </a:cubicBezTo>
                      <a:cubicBezTo>
                        <a:pt x="25" y="76"/>
                        <a:pt x="24" y="76"/>
                        <a:pt x="25" y="77"/>
                      </a:cubicBezTo>
                      <a:cubicBezTo>
                        <a:pt x="25" y="76"/>
                        <a:pt x="25" y="76"/>
                        <a:pt x="25" y="76"/>
                      </a:cubicBezTo>
                      <a:cubicBezTo>
                        <a:pt x="25" y="76"/>
                        <a:pt x="25" y="76"/>
                        <a:pt x="25" y="76"/>
                      </a:cubicBezTo>
                      <a:cubicBezTo>
                        <a:pt x="25" y="76"/>
                        <a:pt x="24" y="75"/>
                        <a:pt x="24" y="75"/>
                      </a:cubicBezTo>
                      <a:close/>
                      <a:moveTo>
                        <a:pt x="24" y="74"/>
                      </a:moveTo>
                      <a:cubicBezTo>
                        <a:pt x="25" y="74"/>
                        <a:pt x="25" y="74"/>
                        <a:pt x="24" y="74"/>
                      </a:cubicBezTo>
                      <a:cubicBezTo>
                        <a:pt x="25" y="74"/>
                        <a:pt x="24" y="74"/>
                        <a:pt x="25" y="74"/>
                      </a:cubicBezTo>
                      <a:cubicBezTo>
                        <a:pt x="25" y="74"/>
                        <a:pt x="25" y="74"/>
                        <a:pt x="25" y="74"/>
                      </a:cubicBezTo>
                      <a:lnTo>
                        <a:pt x="24" y="74"/>
                      </a:lnTo>
                      <a:close/>
                      <a:moveTo>
                        <a:pt x="24" y="73"/>
                      </a:moveTo>
                      <a:cubicBezTo>
                        <a:pt x="24" y="73"/>
                        <a:pt x="24" y="73"/>
                        <a:pt x="24" y="73"/>
                      </a:cubicBezTo>
                      <a:cubicBezTo>
                        <a:pt x="24" y="73"/>
                        <a:pt x="24" y="73"/>
                        <a:pt x="24" y="73"/>
                      </a:cubicBezTo>
                      <a:cubicBezTo>
                        <a:pt x="24" y="73"/>
                        <a:pt x="24" y="73"/>
                        <a:pt x="24" y="73"/>
                      </a:cubicBezTo>
                      <a:cubicBezTo>
                        <a:pt x="23" y="73"/>
                        <a:pt x="23" y="73"/>
                        <a:pt x="23" y="73"/>
                      </a:cubicBezTo>
                      <a:cubicBezTo>
                        <a:pt x="23" y="73"/>
                        <a:pt x="23" y="73"/>
                        <a:pt x="24" y="73"/>
                      </a:cubicBezTo>
                      <a:cubicBezTo>
                        <a:pt x="23" y="73"/>
                        <a:pt x="23" y="73"/>
                        <a:pt x="23" y="74"/>
                      </a:cubicBezTo>
                      <a:cubicBezTo>
                        <a:pt x="23" y="73"/>
                        <a:pt x="23" y="74"/>
                        <a:pt x="23" y="73"/>
                      </a:cubicBezTo>
                      <a:cubicBezTo>
                        <a:pt x="23" y="74"/>
                        <a:pt x="23" y="74"/>
                        <a:pt x="23" y="74"/>
                      </a:cubicBezTo>
                      <a:cubicBezTo>
                        <a:pt x="23" y="74"/>
                        <a:pt x="23" y="74"/>
                        <a:pt x="23" y="74"/>
                      </a:cubicBezTo>
                      <a:cubicBezTo>
                        <a:pt x="24" y="74"/>
                        <a:pt x="24" y="74"/>
                        <a:pt x="24" y="73"/>
                      </a:cubicBezTo>
                      <a:cubicBezTo>
                        <a:pt x="24" y="73"/>
                        <a:pt x="24" y="73"/>
                        <a:pt x="24" y="73"/>
                      </a:cubicBezTo>
                      <a:cubicBezTo>
                        <a:pt x="24" y="73"/>
                        <a:pt x="25" y="73"/>
                        <a:pt x="25" y="72"/>
                      </a:cubicBezTo>
                      <a:cubicBezTo>
                        <a:pt x="25" y="72"/>
                        <a:pt x="25" y="72"/>
                        <a:pt x="24" y="72"/>
                      </a:cubicBezTo>
                      <a:cubicBezTo>
                        <a:pt x="24" y="73"/>
                        <a:pt x="24" y="72"/>
                        <a:pt x="24" y="72"/>
                      </a:cubicBezTo>
                      <a:cubicBezTo>
                        <a:pt x="24" y="72"/>
                        <a:pt x="24" y="73"/>
                        <a:pt x="24" y="73"/>
                      </a:cubicBezTo>
                      <a:close/>
                      <a:moveTo>
                        <a:pt x="24" y="72"/>
                      </a:moveTo>
                      <a:cubicBezTo>
                        <a:pt x="24" y="72"/>
                        <a:pt x="23" y="72"/>
                        <a:pt x="24" y="72"/>
                      </a:cubicBezTo>
                      <a:cubicBezTo>
                        <a:pt x="23" y="72"/>
                        <a:pt x="23" y="72"/>
                        <a:pt x="23" y="72"/>
                      </a:cubicBezTo>
                      <a:cubicBezTo>
                        <a:pt x="23" y="72"/>
                        <a:pt x="23" y="72"/>
                        <a:pt x="23" y="72"/>
                      </a:cubicBezTo>
                      <a:cubicBezTo>
                        <a:pt x="23" y="72"/>
                        <a:pt x="23" y="72"/>
                        <a:pt x="24" y="72"/>
                      </a:cubicBezTo>
                      <a:cubicBezTo>
                        <a:pt x="23" y="72"/>
                        <a:pt x="24" y="72"/>
                        <a:pt x="24" y="72"/>
                      </a:cubicBezTo>
                      <a:cubicBezTo>
                        <a:pt x="24" y="72"/>
                        <a:pt x="24" y="72"/>
                        <a:pt x="24" y="72"/>
                      </a:cubicBezTo>
                      <a:cubicBezTo>
                        <a:pt x="24" y="72"/>
                        <a:pt x="24" y="72"/>
                        <a:pt x="24" y="72"/>
                      </a:cubicBezTo>
                      <a:close/>
                      <a:moveTo>
                        <a:pt x="23" y="71"/>
                      </a:moveTo>
                      <a:cubicBezTo>
                        <a:pt x="23" y="71"/>
                        <a:pt x="24" y="71"/>
                        <a:pt x="23" y="71"/>
                      </a:cubicBezTo>
                      <a:cubicBezTo>
                        <a:pt x="23" y="71"/>
                        <a:pt x="23" y="71"/>
                        <a:pt x="23" y="71"/>
                      </a:cubicBezTo>
                      <a:close/>
                      <a:moveTo>
                        <a:pt x="24" y="71"/>
                      </a:moveTo>
                      <a:cubicBezTo>
                        <a:pt x="25" y="72"/>
                        <a:pt x="24" y="71"/>
                        <a:pt x="24" y="71"/>
                      </a:cubicBezTo>
                      <a:cubicBezTo>
                        <a:pt x="24" y="71"/>
                        <a:pt x="24" y="72"/>
                        <a:pt x="24" y="72"/>
                      </a:cubicBezTo>
                      <a:cubicBezTo>
                        <a:pt x="24" y="72"/>
                        <a:pt x="24" y="72"/>
                        <a:pt x="24" y="72"/>
                      </a:cubicBezTo>
                      <a:cubicBezTo>
                        <a:pt x="24" y="71"/>
                        <a:pt x="25" y="71"/>
                        <a:pt x="24" y="71"/>
                      </a:cubicBezTo>
                      <a:close/>
                      <a:moveTo>
                        <a:pt x="25" y="69"/>
                      </a:moveTo>
                      <a:cubicBezTo>
                        <a:pt x="25" y="70"/>
                        <a:pt x="25" y="70"/>
                        <a:pt x="25" y="70"/>
                      </a:cubicBezTo>
                      <a:cubicBezTo>
                        <a:pt x="25" y="70"/>
                        <a:pt x="25" y="69"/>
                        <a:pt x="25" y="69"/>
                      </a:cubicBezTo>
                      <a:close/>
                      <a:moveTo>
                        <a:pt x="25" y="69"/>
                      </a:moveTo>
                      <a:cubicBezTo>
                        <a:pt x="25" y="69"/>
                        <a:pt x="26" y="69"/>
                        <a:pt x="26" y="69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ubicBezTo>
                        <a:pt x="25" y="69"/>
                        <a:pt x="25" y="69"/>
                        <a:pt x="25" y="69"/>
                      </a:cubicBezTo>
                      <a:close/>
                      <a:moveTo>
                        <a:pt x="25" y="68"/>
                      </a:moveTo>
                      <a:cubicBezTo>
                        <a:pt x="25" y="68"/>
                        <a:pt x="26" y="68"/>
                        <a:pt x="26" y="69"/>
                      </a:cubicBezTo>
                      <a:cubicBezTo>
                        <a:pt x="25" y="69"/>
                        <a:pt x="26" y="69"/>
                        <a:pt x="26" y="69"/>
                      </a:cubicBezTo>
                      <a:cubicBezTo>
                        <a:pt x="26" y="69"/>
                        <a:pt x="25" y="69"/>
                        <a:pt x="25" y="69"/>
                      </a:cubicBezTo>
                      <a:cubicBezTo>
                        <a:pt x="25" y="69"/>
                        <a:pt x="25" y="69"/>
                        <a:pt x="25" y="70"/>
                      </a:cubicBezTo>
                      <a:cubicBezTo>
                        <a:pt x="26" y="70"/>
                        <a:pt x="26" y="69"/>
                        <a:pt x="26" y="69"/>
                      </a:cubicBezTo>
                      <a:cubicBezTo>
                        <a:pt x="26" y="70"/>
                        <a:pt x="26" y="70"/>
                        <a:pt x="26" y="70"/>
                      </a:cubicBezTo>
                      <a:cubicBezTo>
                        <a:pt x="26" y="70"/>
                        <a:pt x="26" y="69"/>
                        <a:pt x="26" y="69"/>
                      </a:cubicBezTo>
                      <a:cubicBezTo>
                        <a:pt x="26" y="69"/>
                        <a:pt x="26" y="69"/>
                        <a:pt x="26" y="69"/>
                      </a:cubicBezTo>
                      <a:cubicBezTo>
                        <a:pt x="26" y="69"/>
                        <a:pt x="26" y="69"/>
                        <a:pt x="26" y="69"/>
                      </a:cubicBezTo>
                      <a:cubicBezTo>
                        <a:pt x="26" y="69"/>
                        <a:pt x="26" y="69"/>
                        <a:pt x="26" y="69"/>
                      </a:cubicBezTo>
                      <a:cubicBezTo>
                        <a:pt x="26" y="69"/>
                        <a:pt x="26" y="69"/>
                        <a:pt x="26" y="69"/>
                      </a:cubicBezTo>
                      <a:cubicBezTo>
                        <a:pt x="26" y="69"/>
                        <a:pt x="26" y="69"/>
                        <a:pt x="26" y="69"/>
                      </a:cubicBezTo>
                      <a:cubicBezTo>
                        <a:pt x="26" y="69"/>
                        <a:pt x="26" y="69"/>
                        <a:pt x="26" y="69"/>
                      </a:cubicBezTo>
                      <a:cubicBezTo>
                        <a:pt x="26" y="69"/>
                        <a:pt x="26" y="69"/>
                        <a:pt x="26" y="69"/>
                      </a:cubicBezTo>
                      <a:cubicBezTo>
                        <a:pt x="26" y="69"/>
                        <a:pt x="26" y="68"/>
                        <a:pt x="25" y="68"/>
                      </a:cubicBezTo>
                      <a:close/>
                      <a:moveTo>
                        <a:pt x="25" y="68"/>
                      </a:moveTo>
                      <a:cubicBezTo>
                        <a:pt x="25" y="68"/>
                        <a:pt x="25" y="69"/>
                        <a:pt x="25" y="69"/>
                      </a:cubicBezTo>
                      <a:cubicBezTo>
                        <a:pt x="25" y="69"/>
                        <a:pt x="25" y="68"/>
                        <a:pt x="25" y="68"/>
                      </a:cubicBezTo>
                      <a:close/>
                      <a:moveTo>
                        <a:pt x="25" y="68"/>
                      </a:moveTo>
                      <a:cubicBezTo>
                        <a:pt x="25" y="68"/>
                        <a:pt x="26" y="68"/>
                        <a:pt x="25" y="68"/>
                      </a:cubicBezTo>
                      <a:cubicBezTo>
                        <a:pt x="25" y="68"/>
                        <a:pt x="25" y="68"/>
                        <a:pt x="25" y="68"/>
                      </a:cubicBezTo>
                      <a:cubicBezTo>
                        <a:pt x="25" y="68"/>
                        <a:pt x="25" y="68"/>
                        <a:pt x="25" y="68"/>
                      </a:cubicBezTo>
                      <a:cubicBezTo>
                        <a:pt x="25" y="68"/>
                        <a:pt x="24" y="68"/>
                        <a:pt x="25" y="68"/>
                      </a:cubicBezTo>
                      <a:close/>
                      <a:moveTo>
                        <a:pt x="24" y="68"/>
                      </a:moveTo>
                      <a:cubicBezTo>
                        <a:pt x="24" y="68"/>
                        <a:pt x="24" y="68"/>
                        <a:pt x="24" y="68"/>
                      </a:cubicBezTo>
                      <a:cubicBezTo>
                        <a:pt x="24" y="68"/>
                        <a:pt x="24" y="68"/>
                        <a:pt x="24" y="68"/>
                      </a:cubicBezTo>
                      <a:cubicBezTo>
                        <a:pt x="24" y="68"/>
                        <a:pt x="24" y="68"/>
                        <a:pt x="24" y="68"/>
                      </a:cubicBezTo>
                      <a:cubicBezTo>
                        <a:pt x="24" y="68"/>
                        <a:pt x="24" y="67"/>
                        <a:pt x="24" y="67"/>
                      </a:cubicBezTo>
                      <a:cubicBezTo>
                        <a:pt x="24" y="67"/>
                        <a:pt x="24" y="67"/>
                        <a:pt x="24" y="67"/>
                      </a:cubicBezTo>
                      <a:cubicBezTo>
                        <a:pt x="24" y="67"/>
                        <a:pt x="24" y="67"/>
                        <a:pt x="24" y="67"/>
                      </a:cubicBezTo>
                      <a:cubicBezTo>
                        <a:pt x="23" y="67"/>
                        <a:pt x="24" y="67"/>
                        <a:pt x="24" y="67"/>
                      </a:cubicBezTo>
                      <a:cubicBezTo>
                        <a:pt x="23" y="67"/>
                        <a:pt x="24" y="68"/>
                        <a:pt x="23" y="68"/>
                      </a:cubicBezTo>
                      <a:cubicBezTo>
                        <a:pt x="23" y="68"/>
                        <a:pt x="23" y="67"/>
                        <a:pt x="23" y="67"/>
                      </a:cubicBezTo>
                      <a:cubicBezTo>
                        <a:pt x="23" y="67"/>
                        <a:pt x="23" y="67"/>
                        <a:pt x="23" y="68"/>
                      </a:cubicBezTo>
                      <a:cubicBezTo>
                        <a:pt x="23" y="67"/>
                        <a:pt x="23" y="67"/>
                        <a:pt x="23" y="67"/>
                      </a:cubicBezTo>
                      <a:cubicBezTo>
                        <a:pt x="23" y="68"/>
                        <a:pt x="22" y="68"/>
                        <a:pt x="23" y="68"/>
                      </a:cubicBezTo>
                      <a:cubicBezTo>
                        <a:pt x="23" y="68"/>
                        <a:pt x="23" y="68"/>
                        <a:pt x="23" y="68"/>
                      </a:cubicBezTo>
                      <a:cubicBezTo>
                        <a:pt x="23" y="68"/>
                        <a:pt x="23" y="68"/>
                        <a:pt x="23" y="68"/>
                      </a:cubicBezTo>
                      <a:cubicBezTo>
                        <a:pt x="23" y="68"/>
                        <a:pt x="23" y="68"/>
                        <a:pt x="24" y="68"/>
                      </a:cubicBezTo>
                      <a:cubicBezTo>
                        <a:pt x="23" y="68"/>
                        <a:pt x="24" y="69"/>
                        <a:pt x="24" y="68"/>
                      </a:cubicBezTo>
                      <a:cubicBezTo>
                        <a:pt x="24" y="68"/>
                        <a:pt x="24" y="68"/>
                        <a:pt x="24" y="68"/>
                      </a:cubicBezTo>
                      <a:cubicBezTo>
                        <a:pt x="24" y="68"/>
                        <a:pt x="24" y="68"/>
                        <a:pt x="24" y="68"/>
                      </a:cubicBezTo>
                      <a:cubicBezTo>
                        <a:pt x="24" y="68"/>
                        <a:pt x="24" y="68"/>
                        <a:pt x="24" y="68"/>
                      </a:cubicBezTo>
                      <a:cubicBezTo>
                        <a:pt x="24" y="68"/>
                        <a:pt x="24" y="69"/>
                        <a:pt x="24" y="69"/>
                      </a:cubicBezTo>
                      <a:cubicBezTo>
                        <a:pt x="24" y="69"/>
                        <a:pt x="24" y="69"/>
                        <a:pt x="24" y="69"/>
                      </a:cubicBezTo>
                      <a:cubicBezTo>
                        <a:pt x="24" y="69"/>
                        <a:pt x="24" y="69"/>
                        <a:pt x="24" y="69"/>
                      </a:cubicBezTo>
                      <a:cubicBezTo>
                        <a:pt x="24" y="69"/>
                        <a:pt x="24" y="69"/>
                        <a:pt x="24" y="69"/>
                      </a:cubicBezTo>
                      <a:cubicBezTo>
                        <a:pt x="24" y="69"/>
                        <a:pt x="24" y="69"/>
                        <a:pt x="24" y="69"/>
                      </a:cubicBezTo>
                      <a:cubicBezTo>
                        <a:pt x="24" y="69"/>
                        <a:pt x="24" y="69"/>
                        <a:pt x="24" y="69"/>
                      </a:cubicBezTo>
                      <a:cubicBezTo>
                        <a:pt x="24" y="69"/>
                        <a:pt x="24" y="70"/>
                        <a:pt x="24" y="70"/>
                      </a:cubicBezTo>
                      <a:cubicBezTo>
                        <a:pt x="24" y="70"/>
                        <a:pt x="24" y="69"/>
                        <a:pt x="25" y="69"/>
                      </a:cubicBezTo>
                      <a:cubicBezTo>
                        <a:pt x="24" y="69"/>
                        <a:pt x="24" y="68"/>
                        <a:pt x="24" y="68"/>
                      </a:cubicBezTo>
                      <a:cubicBezTo>
                        <a:pt x="24" y="68"/>
                        <a:pt x="24" y="68"/>
                        <a:pt x="24" y="68"/>
                      </a:cubicBezTo>
                      <a:cubicBezTo>
                        <a:pt x="24" y="68"/>
                        <a:pt x="25" y="68"/>
                        <a:pt x="25" y="67"/>
                      </a:cubicBezTo>
                      <a:cubicBezTo>
                        <a:pt x="25" y="67"/>
                        <a:pt x="25" y="67"/>
                        <a:pt x="25" y="67"/>
                      </a:cubicBezTo>
                      <a:cubicBezTo>
                        <a:pt x="25" y="67"/>
                        <a:pt x="25" y="67"/>
                        <a:pt x="25" y="67"/>
                      </a:cubicBezTo>
                      <a:cubicBezTo>
                        <a:pt x="25" y="67"/>
                        <a:pt x="25" y="67"/>
                        <a:pt x="25" y="67"/>
                      </a:cubicBezTo>
                      <a:cubicBezTo>
                        <a:pt x="25" y="67"/>
                        <a:pt x="25" y="67"/>
                        <a:pt x="25" y="67"/>
                      </a:cubicBezTo>
                      <a:cubicBezTo>
                        <a:pt x="25" y="67"/>
                        <a:pt x="24" y="68"/>
                        <a:pt x="24" y="68"/>
                      </a:cubicBezTo>
                      <a:close/>
                      <a:moveTo>
                        <a:pt x="24" y="64"/>
                      </a:moveTo>
                      <a:cubicBezTo>
                        <a:pt x="24" y="64"/>
                        <a:pt x="24" y="64"/>
                        <a:pt x="23" y="64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4"/>
                        <a:pt x="24" y="64"/>
                        <a:pt x="24" y="64"/>
                      </a:cubicBezTo>
                      <a:cubicBezTo>
                        <a:pt x="23" y="64"/>
                        <a:pt x="23" y="65"/>
                        <a:pt x="24" y="65"/>
                      </a:cubicBezTo>
                      <a:cubicBezTo>
                        <a:pt x="24" y="64"/>
                        <a:pt x="24" y="64"/>
                        <a:pt x="24" y="64"/>
                      </a:cubicBezTo>
                      <a:close/>
                      <a:moveTo>
                        <a:pt x="23" y="66"/>
                      </a:move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3" y="66"/>
                        <a:pt x="23" y="66"/>
                        <a:pt x="24" y="66"/>
                      </a:cubicBezTo>
                      <a:cubicBezTo>
                        <a:pt x="24" y="66"/>
                        <a:pt x="24" y="66"/>
                        <a:pt x="24" y="66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3" y="66"/>
                        <a:pt x="24" y="66"/>
                        <a:pt x="23" y="66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3" y="66"/>
                        <a:pt x="24" y="66"/>
                        <a:pt x="23" y="66"/>
                      </a:cubicBezTo>
                      <a:close/>
                      <a:moveTo>
                        <a:pt x="24" y="66"/>
                      </a:moveTo>
                      <a:cubicBezTo>
                        <a:pt x="24" y="66"/>
                        <a:pt x="24" y="66"/>
                        <a:pt x="24" y="66"/>
                      </a:cubicBezTo>
                      <a:cubicBezTo>
                        <a:pt x="24" y="66"/>
                        <a:pt x="24" y="66"/>
                        <a:pt x="24" y="66"/>
                      </a:cubicBezTo>
                      <a:cubicBezTo>
                        <a:pt x="24" y="66"/>
                        <a:pt x="24" y="66"/>
                        <a:pt x="24" y="66"/>
                      </a:cubicBezTo>
                      <a:close/>
                      <a:moveTo>
                        <a:pt x="24" y="65"/>
                      </a:moveTo>
                      <a:cubicBezTo>
                        <a:pt x="24" y="65"/>
                        <a:pt x="25" y="64"/>
                        <a:pt x="24" y="64"/>
                      </a:cubicBezTo>
                      <a:cubicBezTo>
                        <a:pt x="24" y="64"/>
                        <a:pt x="24" y="64"/>
                        <a:pt x="24" y="64"/>
                      </a:cubicBezTo>
                      <a:cubicBezTo>
                        <a:pt x="24" y="64"/>
                        <a:pt x="24" y="64"/>
                        <a:pt x="24" y="64"/>
                      </a:cubicBezTo>
                      <a:cubicBezTo>
                        <a:pt x="24" y="64"/>
                        <a:pt x="24" y="64"/>
                        <a:pt x="24" y="64"/>
                      </a:cubicBezTo>
                      <a:cubicBezTo>
                        <a:pt x="24" y="65"/>
                        <a:pt x="24" y="65"/>
                        <a:pt x="24" y="65"/>
                      </a:cubicBezTo>
                      <a:cubicBezTo>
                        <a:pt x="24" y="65"/>
                        <a:pt x="24" y="65"/>
                        <a:pt x="24" y="65"/>
                      </a:cubicBezTo>
                      <a:cubicBezTo>
                        <a:pt x="24" y="65"/>
                        <a:pt x="24" y="65"/>
                        <a:pt x="24" y="65"/>
                      </a:cubicBezTo>
                      <a:cubicBezTo>
                        <a:pt x="24" y="65"/>
                        <a:pt x="23" y="65"/>
                        <a:pt x="24" y="65"/>
                      </a:cubicBezTo>
                      <a:cubicBezTo>
                        <a:pt x="24" y="65"/>
                        <a:pt x="24" y="65"/>
                        <a:pt x="24" y="66"/>
                      </a:cubicBezTo>
                      <a:cubicBezTo>
                        <a:pt x="24" y="66"/>
                        <a:pt x="24" y="66"/>
                        <a:pt x="24" y="66"/>
                      </a:cubicBezTo>
                      <a:cubicBezTo>
                        <a:pt x="24" y="65"/>
                        <a:pt x="24" y="65"/>
                        <a:pt x="24" y="65"/>
                      </a:cubicBezTo>
                      <a:close/>
                      <a:moveTo>
                        <a:pt x="24" y="64"/>
                      </a:moveTo>
                      <a:cubicBezTo>
                        <a:pt x="25" y="64"/>
                        <a:pt x="25" y="64"/>
                        <a:pt x="24" y="63"/>
                      </a:cubicBezTo>
                      <a:cubicBezTo>
                        <a:pt x="24" y="64"/>
                        <a:pt x="24" y="64"/>
                        <a:pt x="24" y="64"/>
                      </a:cubicBezTo>
                      <a:close/>
                      <a:moveTo>
                        <a:pt x="25" y="61"/>
                      </a:moveTo>
                      <a:cubicBezTo>
                        <a:pt x="25" y="61"/>
                        <a:pt x="25" y="61"/>
                        <a:pt x="25" y="61"/>
                      </a:cubicBezTo>
                      <a:cubicBezTo>
                        <a:pt x="25" y="61"/>
                        <a:pt x="25" y="61"/>
                        <a:pt x="25" y="61"/>
                      </a:cubicBezTo>
                      <a:cubicBezTo>
                        <a:pt x="25" y="61"/>
                        <a:pt x="25" y="61"/>
                        <a:pt x="25" y="61"/>
                      </a:cubicBezTo>
                      <a:cubicBezTo>
                        <a:pt x="25" y="61"/>
                        <a:pt x="25" y="61"/>
                        <a:pt x="25" y="61"/>
                      </a:cubicBezTo>
                      <a:cubicBezTo>
                        <a:pt x="25" y="61"/>
                        <a:pt x="25" y="61"/>
                        <a:pt x="25" y="61"/>
                      </a:cubicBezTo>
                      <a:close/>
                      <a:moveTo>
                        <a:pt x="25" y="61"/>
                      </a:moveTo>
                      <a:cubicBezTo>
                        <a:pt x="25" y="61"/>
                        <a:pt x="25" y="60"/>
                        <a:pt x="25" y="61"/>
                      </a:cubicBezTo>
                      <a:cubicBezTo>
                        <a:pt x="25" y="60"/>
                        <a:pt x="26" y="61"/>
                        <a:pt x="25" y="60"/>
                      </a:cubicBezTo>
                      <a:cubicBezTo>
                        <a:pt x="25" y="60"/>
                        <a:pt x="25" y="60"/>
                        <a:pt x="25" y="60"/>
                      </a:cubicBezTo>
                      <a:cubicBezTo>
                        <a:pt x="25" y="60"/>
                        <a:pt x="25" y="60"/>
                        <a:pt x="25" y="61"/>
                      </a:cubicBezTo>
                      <a:close/>
                      <a:moveTo>
                        <a:pt x="25" y="59"/>
                      </a:moveTo>
                      <a:cubicBezTo>
                        <a:pt x="25" y="59"/>
                        <a:pt x="25" y="59"/>
                        <a:pt x="25" y="59"/>
                      </a:cubicBezTo>
                      <a:cubicBezTo>
                        <a:pt x="25" y="59"/>
                        <a:pt x="25" y="59"/>
                        <a:pt x="25" y="59"/>
                      </a:cubicBezTo>
                      <a:cubicBezTo>
                        <a:pt x="25" y="59"/>
                        <a:pt x="25" y="59"/>
                        <a:pt x="25" y="59"/>
                      </a:cubicBezTo>
                      <a:cubicBezTo>
                        <a:pt x="25" y="59"/>
                        <a:pt x="25" y="59"/>
                        <a:pt x="25" y="59"/>
                      </a:cubicBezTo>
                      <a:close/>
                      <a:moveTo>
                        <a:pt x="24" y="61"/>
                      </a:moveTo>
                      <a:cubicBezTo>
                        <a:pt x="24" y="61"/>
                        <a:pt x="24" y="61"/>
                        <a:pt x="24" y="61"/>
                      </a:cubicBezTo>
                      <a:cubicBezTo>
                        <a:pt x="25" y="61"/>
                        <a:pt x="24" y="61"/>
                        <a:pt x="24" y="61"/>
                      </a:cubicBezTo>
                      <a:close/>
                      <a:moveTo>
                        <a:pt x="25" y="58"/>
                      </a:moveTo>
                      <a:cubicBezTo>
                        <a:pt x="25" y="58"/>
                        <a:pt x="25" y="58"/>
                        <a:pt x="25" y="59"/>
                      </a:cubicBezTo>
                      <a:cubicBezTo>
                        <a:pt x="25" y="59"/>
                        <a:pt x="25" y="58"/>
                        <a:pt x="25" y="59"/>
                      </a:cubicBezTo>
                      <a:cubicBezTo>
                        <a:pt x="25" y="58"/>
                        <a:pt x="25" y="58"/>
                        <a:pt x="25" y="58"/>
                      </a:cubicBezTo>
                      <a:cubicBezTo>
                        <a:pt x="25" y="58"/>
                        <a:pt x="25" y="58"/>
                        <a:pt x="25" y="58"/>
                      </a:cubicBezTo>
                      <a:close/>
                      <a:moveTo>
                        <a:pt x="25" y="58"/>
                      </a:moveTo>
                      <a:cubicBezTo>
                        <a:pt x="25" y="58"/>
                        <a:pt x="25" y="58"/>
                        <a:pt x="25" y="58"/>
                      </a:cubicBezTo>
                      <a:cubicBezTo>
                        <a:pt x="25" y="58"/>
                        <a:pt x="25" y="58"/>
                        <a:pt x="25" y="58"/>
                      </a:cubicBezTo>
                      <a:cubicBezTo>
                        <a:pt x="25" y="58"/>
                        <a:pt x="25" y="58"/>
                        <a:pt x="25" y="58"/>
                      </a:cubicBezTo>
                      <a:cubicBezTo>
                        <a:pt x="25" y="58"/>
                        <a:pt x="25" y="58"/>
                        <a:pt x="25" y="58"/>
                      </a:cubicBezTo>
                      <a:cubicBezTo>
                        <a:pt x="25" y="58"/>
                        <a:pt x="25" y="58"/>
                        <a:pt x="25" y="58"/>
                      </a:cubicBezTo>
                      <a:cubicBezTo>
                        <a:pt x="25" y="58"/>
                        <a:pt x="25" y="58"/>
                        <a:pt x="25" y="58"/>
                      </a:cubicBezTo>
                      <a:close/>
                      <a:moveTo>
                        <a:pt x="25" y="59"/>
                      </a:moveTo>
                      <a:cubicBezTo>
                        <a:pt x="24" y="59"/>
                        <a:pt x="24" y="59"/>
                        <a:pt x="24" y="59"/>
                      </a:cubicBezTo>
                      <a:cubicBezTo>
                        <a:pt x="24" y="59"/>
                        <a:pt x="25" y="59"/>
                        <a:pt x="25" y="59"/>
                      </a:cubicBezTo>
                      <a:close/>
                      <a:moveTo>
                        <a:pt x="24" y="62"/>
                      </a:moveTo>
                      <a:cubicBezTo>
                        <a:pt x="24" y="61"/>
                        <a:pt x="24" y="61"/>
                        <a:pt x="24" y="61"/>
                      </a:cubicBezTo>
                      <a:cubicBezTo>
                        <a:pt x="24" y="61"/>
                        <a:pt x="24" y="62"/>
                        <a:pt x="24" y="62"/>
                      </a:cubicBezTo>
                      <a:close/>
                      <a:moveTo>
                        <a:pt x="23" y="64"/>
                      </a:move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4" y="64"/>
                        <a:pt x="23" y="64"/>
                        <a:pt x="24" y="64"/>
                      </a:cubicBezTo>
                      <a:cubicBezTo>
                        <a:pt x="24" y="64"/>
                        <a:pt x="23" y="64"/>
                        <a:pt x="24" y="64"/>
                      </a:cubicBezTo>
                      <a:cubicBezTo>
                        <a:pt x="24" y="63"/>
                        <a:pt x="24" y="63"/>
                        <a:pt x="24" y="63"/>
                      </a:cubicBezTo>
                      <a:cubicBezTo>
                        <a:pt x="24" y="63"/>
                        <a:pt x="24" y="63"/>
                        <a:pt x="23" y="63"/>
                      </a:cubicBezTo>
                      <a:cubicBezTo>
                        <a:pt x="24" y="63"/>
                        <a:pt x="23" y="63"/>
                        <a:pt x="24" y="63"/>
                      </a:cubicBezTo>
                      <a:cubicBezTo>
                        <a:pt x="24" y="63"/>
                        <a:pt x="24" y="63"/>
                        <a:pt x="24" y="63"/>
                      </a:cubicBezTo>
                      <a:cubicBezTo>
                        <a:pt x="24" y="63"/>
                        <a:pt x="24" y="63"/>
                        <a:pt x="24" y="63"/>
                      </a:cubicBezTo>
                      <a:cubicBezTo>
                        <a:pt x="24" y="63"/>
                        <a:pt x="24" y="63"/>
                        <a:pt x="24" y="63"/>
                      </a:cubicBezTo>
                      <a:cubicBezTo>
                        <a:pt x="24" y="63"/>
                        <a:pt x="24" y="63"/>
                        <a:pt x="24" y="63"/>
                      </a:cubicBezTo>
                      <a:cubicBezTo>
                        <a:pt x="24" y="63"/>
                        <a:pt x="24" y="63"/>
                        <a:pt x="24" y="63"/>
                      </a:cubicBezTo>
                      <a:cubicBezTo>
                        <a:pt x="24" y="63"/>
                        <a:pt x="25" y="63"/>
                        <a:pt x="25" y="63"/>
                      </a:cubicBezTo>
                      <a:cubicBezTo>
                        <a:pt x="25" y="63"/>
                        <a:pt x="25" y="63"/>
                        <a:pt x="25" y="63"/>
                      </a:cubicBezTo>
                      <a:cubicBezTo>
                        <a:pt x="25" y="63"/>
                        <a:pt x="25" y="63"/>
                        <a:pt x="25" y="62"/>
                      </a:cubicBezTo>
                      <a:cubicBezTo>
                        <a:pt x="25" y="62"/>
                        <a:pt x="25" y="63"/>
                        <a:pt x="25" y="63"/>
                      </a:cubicBezTo>
                      <a:cubicBezTo>
                        <a:pt x="24" y="62"/>
                        <a:pt x="25" y="62"/>
                        <a:pt x="25" y="62"/>
                      </a:cubicBezTo>
                      <a:cubicBezTo>
                        <a:pt x="25" y="62"/>
                        <a:pt x="25" y="62"/>
                        <a:pt x="25" y="62"/>
                      </a:cubicBezTo>
                      <a:cubicBezTo>
                        <a:pt x="24" y="62"/>
                        <a:pt x="24" y="62"/>
                        <a:pt x="24" y="62"/>
                      </a:cubicBezTo>
                      <a:cubicBezTo>
                        <a:pt x="24" y="63"/>
                        <a:pt x="24" y="62"/>
                        <a:pt x="24" y="63"/>
                      </a:cubicBezTo>
                      <a:cubicBezTo>
                        <a:pt x="24" y="63"/>
                        <a:pt x="24" y="63"/>
                        <a:pt x="24" y="62"/>
                      </a:cubicBezTo>
                      <a:cubicBezTo>
                        <a:pt x="24" y="62"/>
                        <a:pt x="24" y="62"/>
                        <a:pt x="24" y="62"/>
                      </a:cubicBezTo>
                      <a:cubicBezTo>
                        <a:pt x="24" y="62"/>
                        <a:pt x="24" y="62"/>
                        <a:pt x="23" y="62"/>
                      </a:cubicBezTo>
                      <a:cubicBezTo>
                        <a:pt x="23" y="62"/>
                        <a:pt x="23" y="62"/>
                        <a:pt x="23" y="62"/>
                      </a:cubicBezTo>
                      <a:cubicBezTo>
                        <a:pt x="24" y="62"/>
                        <a:pt x="23" y="62"/>
                        <a:pt x="23" y="62"/>
                      </a:cubicBezTo>
                      <a:cubicBezTo>
                        <a:pt x="24" y="63"/>
                        <a:pt x="23" y="63"/>
                        <a:pt x="23" y="64"/>
                      </a:cubicBezTo>
                      <a:close/>
                      <a:moveTo>
                        <a:pt x="23" y="65"/>
                      </a:moveTo>
                      <a:cubicBezTo>
                        <a:pt x="23" y="65"/>
                        <a:pt x="23" y="65"/>
                        <a:pt x="23" y="65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4"/>
                        <a:pt x="23" y="64"/>
                        <a:pt x="23" y="65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lnTo>
                        <a:pt x="23" y="65"/>
                      </a:lnTo>
                      <a:close/>
                      <a:moveTo>
                        <a:pt x="22" y="65"/>
                      </a:moveTo>
                      <a:cubicBezTo>
                        <a:pt x="23" y="65"/>
                        <a:pt x="23" y="65"/>
                        <a:pt x="23" y="65"/>
                      </a:cubicBezTo>
                      <a:cubicBezTo>
                        <a:pt x="23" y="65"/>
                        <a:pt x="23" y="65"/>
                        <a:pt x="22" y="65"/>
                      </a:cubicBezTo>
                      <a:cubicBezTo>
                        <a:pt x="23" y="65"/>
                        <a:pt x="22" y="65"/>
                        <a:pt x="22" y="65"/>
                      </a:cubicBezTo>
                      <a:close/>
                      <a:moveTo>
                        <a:pt x="22" y="67"/>
                      </a:moveTo>
                      <a:cubicBezTo>
                        <a:pt x="22" y="67"/>
                        <a:pt x="22" y="67"/>
                        <a:pt x="22" y="67"/>
                      </a:cubicBezTo>
                      <a:cubicBezTo>
                        <a:pt x="22" y="67"/>
                        <a:pt x="22" y="67"/>
                        <a:pt x="22" y="67"/>
                      </a:cubicBezTo>
                      <a:close/>
                      <a:moveTo>
                        <a:pt x="22" y="67"/>
                      </a:moveTo>
                      <a:cubicBezTo>
                        <a:pt x="22" y="67"/>
                        <a:pt x="21" y="67"/>
                        <a:pt x="22" y="67"/>
                      </a:cubicBezTo>
                      <a:cubicBezTo>
                        <a:pt x="22" y="67"/>
                        <a:pt x="22" y="67"/>
                        <a:pt x="22" y="67"/>
                      </a:cubicBezTo>
                      <a:cubicBezTo>
                        <a:pt x="22" y="67"/>
                        <a:pt x="22" y="66"/>
                        <a:pt x="21" y="66"/>
                      </a:cubicBezTo>
                      <a:cubicBezTo>
                        <a:pt x="21" y="67"/>
                        <a:pt x="21" y="67"/>
                        <a:pt x="21" y="67"/>
                      </a:cubicBezTo>
                      <a:cubicBezTo>
                        <a:pt x="21" y="67"/>
                        <a:pt x="21" y="68"/>
                        <a:pt x="22" y="67"/>
                      </a:cubicBezTo>
                      <a:cubicBezTo>
                        <a:pt x="22" y="67"/>
                        <a:pt x="22" y="67"/>
                        <a:pt x="22" y="67"/>
                      </a:cubicBezTo>
                      <a:cubicBezTo>
                        <a:pt x="22" y="67"/>
                        <a:pt x="22" y="67"/>
                        <a:pt x="22" y="67"/>
                      </a:cubicBezTo>
                      <a:cubicBezTo>
                        <a:pt x="22" y="67"/>
                        <a:pt x="22" y="67"/>
                        <a:pt x="22" y="67"/>
                      </a:cubicBezTo>
                      <a:close/>
                      <a:moveTo>
                        <a:pt x="22" y="64"/>
                      </a:move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ubicBezTo>
                        <a:pt x="22" y="64"/>
                        <a:pt x="22" y="64"/>
                        <a:pt x="22" y="64"/>
                      </a:cubicBezTo>
                      <a:close/>
                      <a:moveTo>
                        <a:pt x="21" y="66"/>
                      </a:moveTo>
                      <a:cubicBezTo>
                        <a:pt x="21" y="66"/>
                        <a:pt x="21" y="66"/>
                        <a:pt x="22" y="66"/>
                      </a:cubicBezTo>
                      <a:cubicBezTo>
                        <a:pt x="22" y="66"/>
                        <a:pt x="22" y="66"/>
                        <a:pt x="22" y="66"/>
                      </a:cubicBezTo>
                      <a:cubicBezTo>
                        <a:pt x="22" y="66"/>
                        <a:pt x="22" y="66"/>
                        <a:pt x="22" y="66"/>
                      </a:cubicBezTo>
                      <a:cubicBezTo>
                        <a:pt x="22" y="66"/>
                        <a:pt x="21" y="66"/>
                        <a:pt x="21" y="66"/>
                      </a:cubicBezTo>
                      <a:close/>
                      <a:moveTo>
                        <a:pt x="21" y="65"/>
                      </a:moveTo>
                      <a:cubicBezTo>
                        <a:pt x="21" y="65"/>
                        <a:pt x="21" y="65"/>
                        <a:pt x="21" y="65"/>
                      </a:cubicBezTo>
                      <a:cubicBezTo>
                        <a:pt x="21" y="65"/>
                        <a:pt x="21" y="65"/>
                        <a:pt x="21" y="65"/>
                      </a:cubicBezTo>
                      <a:close/>
                      <a:moveTo>
                        <a:pt x="21" y="66"/>
                      </a:moveTo>
                      <a:cubicBezTo>
                        <a:pt x="21" y="66"/>
                        <a:pt x="21" y="66"/>
                        <a:pt x="21" y="66"/>
                      </a:cubicBezTo>
                      <a:cubicBezTo>
                        <a:pt x="21" y="66"/>
                        <a:pt x="21" y="66"/>
                        <a:pt x="21" y="66"/>
                      </a:cubicBezTo>
                      <a:cubicBezTo>
                        <a:pt x="21" y="66"/>
                        <a:pt x="21" y="66"/>
                        <a:pt x="21" y="66"/>
                      </a:cubicBezTo>
                      <a:close/>
                      <a:moveTo>
                        <a:pt x="21" y="68"/>
                      </a:moveTo>
                      <a:cubicBezTo>
                        <a:pt x="21" y="69"/>
                        <a:pt x="21" y="69"/>
                        <a:pt x="21" y="69"/>
                      </a:cubicBezTo>
                      <a:cubicBezTo>
                        <a:pt x="21" y="69"/>
                        <a:pt x="21" y="68"/>
                        <a:pt x="21" y="68"/>
                      </a:cubicBezTo>
                      <a:close/>
                      <a:moveTo>
                        <a:pt x="20" y="70"/>
                      </a:moveTo>
                      <a:cubicBezTo>
                        <a:pt x="20" y="70"/>
                        <a:pt x="20" y="70"/>
                        <a:pt x="20" y="70"/>
                      </a:cubicBezTo>
                      <a:cubicBezTo>
                        <a:pt x="20" y="70"/>
                        <a:pt x="20" y="70"/>
                        <a:pt x="20" y="70"/>
                      </a:cubicBezTo>
                      <a:cubicBezTo>
                        <a:pt x="20" y="70"/>
                        <a:pt x="20" y="70"/>
                        <a:pt x="20" y="70"/>
                      </a:cubicBezTo>
                      <a:cubicBezTo>
                        <a:pt x="20" y="70"/>
                        <a:pt x="20" y="70"/>
                        <a:pt x="20" y="70"/>
                      </a:cubicBezTo>
                      <a:cubicBezTo>
                        <a:pt x="20" y="70"/>
                        <a:pt x="20" y="70"/>
                        <a:pt x="20" y="70"/>
                      </a:cubicBezTo>
                      <a:cubicBezTo>
                        <a:pt x="20" y="70"/>
                        <a:pt x="20" y="70"/>
                        <a:pt x="20" y="70"/>
                      </a:cubicBezTo>
                      <a:close/>
                      <a:moveTo>
                        <a:pt x="20" y="70"/>
                      </a:moveTo>
                      <a:cubicBezTo>
                        <a:pt x="20" y="70"/>
                        <a:pt x="20" y="70"/>
                        <a:pt x="20" y="70"/>
                      </a:cubicBezTo>
                      <a:cubicBezTo>
                        <a:pt x="20" y="70"/>
                        <a:pt x="20" y="70"/>
                        <a:pt x="20" y="70"/>
                      </a:cubicBezTo>
                      <a:cubicBezTo>
                        <a:pt x="20" y="70"/>
                        <a:pt x="20" y="70"/>
                        <a:pt x="20" y="70"/>
                      </a:cubicBezTo>
                      <a:cubicBezTo>
                        <a:pt x="20" y="70"/>
                        <a:pt x="20" y="70"/>
                        <a:pt x="20" y="70"/>
                      </a:cubicBezTo>
                      <a:close/>
                      <a:moveTo>
                        <a:pt x="19" y="71"/>
                      </a:moveTo>
                      <a:cubicBezTo>
                        <a:pt x="19" y="71"/>
                        <a:pt x="19" y="71"/>
                        <a:pt x="20" y="71"/>
                      </a:cubicBezTo>
                      <a:cubicBezTo>
                        <a:pt x="20" y="71"/>
                        <a:pt x="20" y="71"/>
                        <a:pt x="20" y="70"/>
                      </a:cubicBezTo>
                      <a:cubicBezTo>
                        <a:pt x="20" y="71"/>
                        <a:pt x="19" y="71"/>
                        <a:pt x="19" y="71"/>
                      </a:cubicBezTo>
                      <a:close/>
                      <a:moveTo>
                        <a:pt x="20" y="70"/>
                      </a:moveTo>
                      <a:cubicBezTo>
                        <a:pt x="19" y="70"/>
                        <a:pt x="20" y="69"/>
                        <a:pt x="19" y="69"/>
                      </a:cubicBezTo>
                      <a:cubicBezTo>
                        <a:pt x="19" y="69"/>
                        <a:pt x="19" y="70"/>
                        <a:pt x="20" y="70"/>
                      </a:cubicBezTo>
                      <a:close/>
                      <a:moveTo>
                        <a:pt x="19" y="73"/>
                      </a:moveTo>
                      <a:cubicBezTo>
                        <a:pt x="19" y="73"/>
                        <a:pt x="19" y="73"/>
                        <a:pt x="19" y="73"/>
                      </a:cubicBezTo>
                      <a:cubicBezTo>
                        <a:pt x="19" y="73"/>
                        <a:pt x="19" y="73"/>
                        <a:pt x="19" y="73"/>
                      </a:cubicBezTo>
                      <a:cubicBezTo>
                        <a:pt x="20" y="73"/>
                        <a:pt x="20" y="73"/>
                        <a:pt x="20" y="73"/>
                      </a:cubicBezTo>
                      <a:cubicBezTo>
                        <a:pt x="20" y="73"/>
                        <a:pt x="20" y="73"/>
                        <a:pt x="20" y="73"/>
                      </a:cubicBezTo>
                      <a:cubicBezTo>
                        <a:pt x="20" y="73"/>
                        <a:pt x="20" y="73"/>
                        <a:pt x="20" y="73"/>
                      </a:cubicBezTo>
                      <a:cubicBezTo>
                        <a:pt x="20" y="73"/>
                        <a:pt x="20" y="73"/>
                        <a:pt x="20" y="73"/>
                      </a:cubicBezTo>
                      <a:cubicBezTo>
                        <a:pt x="19" y="73"/>
                        <a:pt x="19" y="73"/>
                        <a:pt x="20" y="73"/>
                      </a:cubicBezTo>
                      <a:cubicBezTo>
                        <a:pt x="20" y="73"/>
                        <a:pt x="19" y="73"/>
                        <a:pt x="20" y="73"/>
                      </a:cubicBezTo>
                      <a:cubicBezTo>
                        <a:pt x="20" y="73"/>
                        <a:pt x="19" y="72"/>
                        <a:pt x="20" y="72"/>
                      </a:cubicBezTo>
                      <a:cubicBezTo>
                        <a:pt x="20" y="72"/>
                        <a:pt x="20" y="72"/>
                        <a:pt x="19" y="72"/>
                      </a:cubicBezTo>
                      <a:cubicBezTo>
                        <a:pt x="20" y="72"/>
                        <a:pt x="19" y="72"/>
                        <a:pt x="19" y="72"/>
                      </a:cubicBezTo>
                      <a:cubicBezTo>
                        <a:pt x="20" y="72"/>
                        <a:pt x="19" y="72"/>
                        <a:pt x="19" y="73"/>
                      </a:cubicBezTo>
                      <a:cubicBezTo>
                        <a:pt x="19" y="73"/>
                        <a:pt x="19" y="73"/>
                        <a:pt x="19" y="73"/>
                      </a:cubicBezTo>
                      <a:cubicBezTo>
                        <a:pt x="19" y="73"/>
                        <a:pt x="19" y="73"/>
                        <a:pt x="19" y="73"/>
                      </a:cubicBezTo>
                      <a:cubicBezTo>
                        <a:pt x="19" y="73"/>
                        <a:pt x="19" y="73"/>
                        <a:pt x="19" y="73"/>
                      </a:cubicBezTo>
                      <a:close/>
                      <a:moveTo>
                        <a:pt x="17" y="75"/>
                      </a:moveTo>
                      <a:cubicBezTo>
                        <a:pt x="17" y="75"/>
                        <a:pt x="17" y="75"/>
                        <a:pt x="17" y="75"/>
                      </a:cubicBezTo>
                      <a:cubicBezTo>
                        <a:pt x="17" y="75"/>
                        <a:pt x="17" y="75"/>
                        <a:pt x="17" y="75"/>
                      </a:cubicBezTo>
                      <a:cubicBezTo>
                        <a:pt x="17" y="75"/>
                        <a:pt x="17" y="76"/>
                        <a:pt x="18" y="75"/>
                      </a:cubicBezTo>
                      <a:cubicBezTo>
                        <a:pt x="18" y="75"/>
                        <a:pt x="17" y="75"/>
                        <a:pt x="17" y="75"/>
                      </a:cubicBezTo>
                      <a:close/>
                      <a:moveTo>
                        <a:pt x="19" y="64"/>
                      </a:moveTo>
                      <a:cubicBezTo>
                        <a:pt x="19" y="64"/>
                        <a:pt x="19" y="64"/>
                        <a:pt x="19" y="63"/>
                      </a:cubicBezTo>
                      <a:cubicBezTo>
                        <a:pt x="20" y="64"/>
                        <a:pt x="19" y="64"/>
                        <a:pt x="19" y="64"/>
                      </a:cubicBezTo>
                      <a:close/>
                      <a:moveTo>
                        <a:pt x="19" y="51"/>
                      </a:moveTo>
                      <a:cubicBezTo>
                        <a:pt x="19" y="51"/>
                        <a:pt x="19" y="52"/>
                        <a:pt x="18" y="52"/>
                      </a:cubicBezTo>
                      <a:cubicBezTo>
                        <a:pt x="18" y="52"/>
                        <a:pt x="18" y="51"/>
                        <a:pt x="19" y="52"/>
                      </a:cubicBezTo>
                      <a:cubicBezTo>
                        <a:pt x="18" y="51"/>
                        <a:pt x="18" y="51"/>
                        <a:pt x="18" y="51"/>
                      </a:cubicBezTo>
                      <a:cubicBezTo>
                        <a:pt x="19" y="51"/>
                        <a:pt x="19" y="51"/>
                        <a:pt x="19" y="51"/>
                      </a:cubicBezTo>
                      <a:close/>
                      <a:moveTo>
                        <a:pt x="11" y="50"/>
                      </a:move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lose/>
                      <a:moveTo>
                        <a:pt x="21" y="53"/>
                      </a:moveTo>
                      <a:cubicBezTo>
                        <a:pt x="21" y="52"/>
                        <a:pt x="21" y="52"/>
                        <a:pt x="21" y="52"/>
                      </a:cubicBezTo>
                      <a:cubicBezTo>
                        <a:pt x="21" y="52"/>
                        <a:pt x="21" y="52"/>
                        <a:pt x="21" y="52"/>
                      </a:cubicBezTo>
                      <a:cubicBezTo>
                        <a:pt x="21" y="52"/>
                        <a:pt x="21" y="52"/>
                        <a:pt x="21" y="52"/>
                      </a:cubicBezTo>
                      <a:cubicBezTo>
                        <a:pt x="21" y="52"/>
                        <a:pt x="21" y="52"/>
                        <a:pt x="21" y="52"/>
                      </a:cubicBezTo>
                      <a:cubicBezTo>
                        <a:pt x="21" y="52"/>
                        <a:pt x="21" y="52"/>
                        <a:pt x="21" y="52"/>
                      </a:cubicBezTo>
                      <a:cubicBezTo>
                        <a:pt x="21" y="52"/>
                        <a:pt x="21" y="52"/>
                        <a:pt x="21" y="52"/>
                      </a:cubicBezTo>
                      <a:cubicBezTo>
                        <a:pt x="22" y="52"/>
                        <a:pt x="21" y="52"/>
                        <a:pt x="21" y="53"/>
                      </a:cubicBezTo>
                      <a:close/>
                      <a:moveTo>
                        <a:pt x="19" y="53"/>
                      </a:moveTo>
                      <a:cubicBezTo>
                        <a:pt x="19" y="52"/>
                        <a:pt x="19" y="52"/>
                        <a:pt x="19" y="52"/>
                      </a:cubicBezTo>
                      <a:cubicBezTo>
                        <a:pt x="20" y="52"/>
                        <a:pt x="20" y="52"/>
                        <a:pt x="20" y="52"/>
                      </a:cubicBezTo>
                      <a:cubicBezTo>
                        <a:pt x="20" y="52"/>
                        <a:pt x="20" y="52"/>
                        <a:pt x="21" y="52"/>
                      </a:cubicBezTo>
                      <a:cubicBezTo>
                        <a:pt x="21" y="52"/>
                        <a:pt x="21" y="53"/>
                        <a:pt x="20" y="52"/>
                      </a:cubicBezTo>
                      <a:cubicBezTo>
                        <a:pt x="20" y="52"/>
                        <a:pt x="21" y="52"/>
                        <a:pt x="20" y="52"/>
                      </a:cubicBezTo>
                      <a:cubicBezTo>
                        <a:pt x="20" y="52"/>
                        <a:pt x="20" y="52"/>
                        <a:pt x="20" y="52"/>
                      </a:cubicBezTo>
                      <a:cubicBezTo>
                        <a:pt x="20" y="52"/>
                        <a:pt x="20" y="52"/>
                        <a:pt x="20" y="52"/>
                      </a:cubicBezTo>
                      <a:cubicBezTo>
                        <a:pt x="20" y="52"/>
                        <a:pt x="20" y="52"/>
                        <a:pt x="20" y="53"/>
                      </a:cubicBezTo>
                      <a:cubicBezTo>
                        <a:pt x="20" y="53"/>
                        <a:pt x="20" y="52"/>
                        <a:pt x="19" y="52"/>
                      </a:cubicBezTo>
                      <a:cubicBezTo>
                        <a:pt x="20" y="53"/>
                        <a:pt x="20" y="53"/>
                        <a:pt x="20" y="53"/>
                      </a:cubicBezTo>
                      <a:cubicBezTo>
                        <a:pt x="20" y="53"/>
                        <a:pt x="20" y="53"/>
                        <a:pt x="20" y="53"/>
                      </a:cubicBezTo>
                      <a:cubicBezTo>
                        <a:pt x="19" y="53"/>
                        <a:pt x="19" y="53"/>
                        <a:pt x="19" y="53"/>
                      </a:cubicBezTo>
                      <a:cubicBezTo>
                        <a:pt x="19" y="53"/>
                        <a:pt x="19" y="53"/>
                        <a:pt x="19" y="53"/>
                      </a:cubicBezTo>
                      <a:close/>
                      <a:moveTo>
                        <a:pt x="23" y="53"/>
                      </a:moveTo>
                      <a:cubicBezTo>
                        <a:pt x="23" y="53"/>
                        <a:pt x="23" y="53"/>
                        <a:pt x="23" y="53"/>
                      </a:cubicBezTo>
                      <a:cubicBezTo>
                        <a:pt x="23" y="53"/>
                        <a:pt x="23" y="53"/>
                        <a:pt x="23" y="53"/>
                      </a:cubicBezTo>
                      <a:cubicBezTo>
                        <a:pt x="23" y="53"/>
                        <a:pt x="23" y="53"/>
                        <a:pt x="23" y="53"/>
                      </a:cubicBezTo>
                      <a:close/>
                      <a:moveTo>
                        <a:pt x="11" y="50"/>
                      </a:moveTo>
                      <a:cubicBezTo>
                        <a:pt x="11" y="50"/>
                        <a:pt x="11" y="50"/>
                        <a:pt x="10" y="50"/>
                      </a:cubicBezTo>
                      <a:cubicBezTo>
                        <a:pt x="10" y="50"/>
                        <a:pt x="10" y="50"/>
                        <a:pt x="10" y="50"/>
                      </a:cubicBezTo>
                      <a:cubicBezTo>
                        <a:pt x="10" y="50"/>
                        <a:pt x="10" y="50"/>
                        <a:pt x="10" y="50"/>
                      </a:cubicBezTo>
                      <a:cubicBezTo>
                        <a:pt x="10" y="50"/>
                        <a:pt x="10" y="50"/>
                        <a:pt x="11" y="50"/>
                      </a:cubicBezTo>
                      <a:close/>
                      <a:moveTo>
                        <a:pt x="23" y="56"/>
                      </a:moveTo>
                      <a:cubicBezTo>
                        <a:pt x="23" y="56"/>
                        <a:pt x="23" y="56"/>
                        <a:pt x="23" y="56"/>
                      </a:cubicBezTo>
                      <a:cubicBezTo>
                        <a:pt x="23" y="56"/>
                        <a:pt x="23" y="56"/>
                        <a:pt x="23" y="56"/>
                      </a:cubicBezTo>
                      <a:cubicBezTo>
                        <a:pt x="23" y="56"/>
                        <a:pt x="23" y="56"/>
                        <a:pt x="22" y="56"/>
                      </a:cubicBezTo>
                      <a:cubicBezTo>
                        <a:pt x="22" y="56"/>
                        <a:pt x="22" y="56"/>
                        <a:pt x="22" y="57"/>
                      </a:cubicBezTo>
                      <a:cubicBezTo>
                        <a:pt x="22" y="57"/>
                        <a:pt x="21" y="57"/>
                        <a:pt x="21" y="57"/>
                      </a:cubicBezTo>
                      <a:cubicBezTo>
                        <a:pt x="21" y="57"/>
                        <a:pt x="22" y="56"/>
                        <a:pt x="21" y="56"/>
                      </a:cubicBezTo>
                      <a:cubicBezTo>
                        <a:pt x="21" y="56"/>
                        <a:pt x="22" y="56"/>
                        <a:pt x="22" y="56"/>
                      </a:cubicBezTo>
                      <a:cubicBezTo>
                        <a:pt x="22" y="56"/>
                        <a:pt x="22" y="56"/>
                        <a:pt x="22" y="56"/>
                      </a:cubicBezTo>
                      <a:cubicBezTo>
                        <a:pt x="22" y="56"/>
                        <a:pt x="22" y="55"/>
                        <a:pt x="22" y="55"/>
                      </a:cubicBezTo>
                      <a:cubicBezTo>
                        <a:pt x="22" y="55"/>
                        <a:pt x="22" y="55"/>
                        <a:pt x="22" y="55"/>
                      </a:cubicBezTo>
                      <a:cubicBezTo>
                        <a:pt x="22" y="55"/>
                        <a:pt x="22" y="55"/>
                        <a:pt x="22" y="55"/>
                      </a:cubicBezTo>
                      <a:cubicBezTo>
                        <a:pt x="22" y="55"/>
                        <a:pt x="22" y="55"/>
                        <a:pt x="22" y="55"/>
                      </a:cubicBezTo>
                      <a:cubicBezTo>
                        <a:pt x="22" y="55"/>
                        <a:pt x="22" y="55"/>
                        <a:pt x="22" y="55"/>
                      </a:cubicBezTo>
                      <a:cubicBezTo>
                        <a:pt x="22" y="55"/>
                        <a:pt x="23" y="55"/>
                        <a:pt x="22" y="55"/>
                      </a:cubicBezTo>
                      <a:cubicBezTo>
                        <a:pt x="23" y="55"/>
                        <a:pt x="22" y="54"/>
                        <a:pt x="23" y="54"/>
                      </a:cubicBezTo>
                      <a:cubicBezTo>
                        <a:pt x="23" y="54"/>
                        <a:pt x="23" y="54"/>
                        <a:pt x="23" y="54"/>
                      </a:cubicBezTo>
                      <a:cubicBezTo>
                        <a:pt x="23" y="54"/>
                        <a:pt x="23" y="54"/>
                        <a:pt x="23" y="53"/>
                      </a:cubicBezTo>
                      <a:cubicBezTo>
                        <a:pt x="23" y="53"/>
                        <a:pt x="23" y="53"/>
                        <a:pt x="23" y="53"/>
                      </a:cubicBezTo>
                      <a:cubicBezTo>
                        <a:pt x="23" y="53"/>
                        <a:pt x="23" y="53"/>
                        <a:pt x="23" y="53"/>
                      </a:cubicBezTo>
                      <a:cubicBezTo>
                        <a:pt x="23" y="53"/>
                        <a:pt x="23" y="53"/>
                        <a:pt x="23" y="53"/>
                      </a:cubicBezTo>
                      <a:cubicBezTo>
                        <a:pt x="23" y="53"/>
                        <a:pt x="23" y="53"/>
                        <a:pt x="23" y="53"/>
                      </a:cubicBezTo>
                      <a:cubicBezTo>
                        <a:pt x="23" y="53"/>
                        <a:pt x="23" y="53"/>
                        <a:pt x="23" y="53"/>
                      </a:cubicBezTo>
                      <a:cubicBezTo>
                        <a:pt x="23" y="53"/>
                        <a:pt x="23" y="54"/>
                        <a:pt x="23" y="54"/>
                      </a:cubicBezTo>
                      <a:cubicBezTo>
                        <a:pt x="23" y="54"/>
                        <a:pt x="23" y="53"/>
                        <a:pt x="24" y="53"/>
                      </a:cubicBezTo>
                      <a:cubicBezTo>
                        <a:pt x="24" y="53"/>
                        <a:pt x="24" y="54"/>
                        <a:pt x="23" y="54"/>
                      </a:cubicBezTo>
                      <a:cubicBezTo>
                        <a:pt x="23" y="54"/>
                        <a:pt x="23" y="54"/>
                        <a:pt x="23" y="54"/>
                      </a:cubicBezTo>
                      <a:cubicBezTo>
                        <a:pt x="23" y="54"/>
                        <a:pt x="23" y="54"/>
                        <a:pt x="23" y="54"/>
                      </a:cubicBez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3" y="55"/>
                        <a:pt x="23" y="55"/>
                        <a:pt x="23" y="56"/>
                      </a:cubicBezTo>
                      <a:cubicBezTo>
                        <a:pt x="24" y="56"/>
                        <a:pt x="23" y="55"/>
                        <a:pt x="24" y="55"/>
                      </a:cubicBezTo>
                      <a:cubicBezTo>
                        <a:pt x="24" y="56"/>
                        <a:pt x="24" y="56"/>
                        <a:pt x="23" y="56"/>
                      </a:cubicBezTo>
                      <a:cubicBezTo>
                        <a:pt x="23" y="56"/>
                        <a:pt x="23" y="56"/>
                        <a:pt x="24" y="56"/>
                      </a:cubicBezTo>
                      <a:cubicBezTo>
                        <a:pt x="24" y="56"/>
                        <a:pt x="23" y="56"/>
                        <a:pt x="23" y="56"/>
                      </a:cubicBezTo>
                      <a:cubicBezTo>
                        <a:pt x="23" y="56"/>
                        <a:pt x="23" y="56"/>
                        <a:pt x="23" y="56"/>
                      </a:cubicBezTo>
                      <a:cubicBezTo>
                        <a:pt x="23" y="56"/>
                        <a:pt x="23" y="56"/>
                        <a:pt x="23" y="57"/>
                      </a:cubicBezTo>
                      <a:cubicBezTo>
                        <a:pt x="23" y="57"/>
                        <a:pt x="23" y="56"/>
                        <a:pt x="23" y="56"/>
                      </a:cubicBezTo>
                      <a:cubicBezTo>
                        <a:pt x="23" y="56"/>
                        <a:pt x="23" y="56"/>
                        <a:pt x="23" y="56"/>
                      </a:cubicBezTo>
                      <a:close/>
                      <a:moveTo>
                        <a:pt x="23" y="55"/>
                      </a:move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3" y="55"/>
                        <a:pt x="23" y="55"/>
                        <a:pt x="23" y="55"/>
                      </a:cubicBezTo>
                      <a:close/>
                      <a:moveTo>
                        <a:pt x="16" y="52"/>
                      </a:moveTo>
                      <a:cubicBezTo>
                        <a:pt x="16" y="52"/>
                        <a:pt x="16" y="52"/>
                        <a:pt x="16" y="52"/>
                      </a:cubicBezTo>
                      <a:cubicBezTo>
                        <a:pt x="16" y="52"/>
                        <a:pt x="16" y="52"/>
                        <a:pt x="16" y="52"/>
                      </a:cubicBezTo>
                      <a:cubicBezTo>
                        <a:pt x="16" y="52"/>
                        <a:pt x="16" y="52"/>
                        <a:pt x="16" y="52"/>
                      </a:cubicBezTo>
                      <a:cubicBezTo>
                        <a:pt x="16" y="52"/>
                        <a:pt x="16" y="53"/>
                        <a:pt x="16" y="53"/>
                      </a:cubicBezTo>
                      <a:cubicBezTo>
                        <a:pt x="16" y="53"/>
                        <a:pt x="16" y="53"/>
                        <a:pt x="16" y="53"/>
                      </a:cubicBezTo>
                      <a:cubicBezTo>
                        <a:pt x="16" y="52"/>
                        <a:pt x="16" y="52"/>
                        <a:pt x="16" y="52"/>
                      </a:cubicBezTo>
                      <a:close/>
                      <a:moveTo>
                        <a:pt x="11" y="51"/>
                      </a:moveTo>
                      <a:cubicBezTo>
                        <a:pt x="12" y="51"/>
                        <a:pt x="12" y="51"/>
                        <a:pt x="12" y="51"/>
                      </a:cubicBezTo>
                      <a:cubicBezTo>
                        <a:pt x="12" y="51"/>
                        <a:pt x="12" y="51"/>
                        <a:pt x="12" y="51"/>
                      </a:cubicBezTo>
                      <a:cubicBezTo>
                        <a:pt x="12" y="51"/>
                        <a:pt x="12" y="52"/>
                        <a:pt x="12" y="52"/>
                      </a:cubicBezTo>
                      <a:cubicBezTo>
                        <a:pt x="12" y="52"/>
                        <a:pt x="12" y="52"/>
                        <a:pt x="12" y="52"/>
                      </a:cubicBezTo>
                      <a:cubicBezTo>
                        <a:pt x="12" y="52"/>
                        <a:pt x="12" y="52"/>
                        <a:pt x="12" y="52"/>
                      </a:cubicBezTo>
                      <a:cubicBezTo>
                        <a:pt x="12" y="52"/>
                        <a:pt x="12" y="52"/>
                        <a:pt x="12" y="52"/>
                      </a:cubicBezTo>
                      <a:cubicBezTo>
                        <a:pt x="12" y="52"/>
                        <a:pt x="12" y="52"/>
                        <a:pt x="12" y="52"/>
                      </a:cubicBezTo>
                      <a:cubicBezTo>
                        <a:pt x="12" y="52"/>
                        <a:pt x="12" y="52"/>
                        <a:pt x="11" y="51"/>
                      </a:cubicBezTo>
                      <a:close/>
                      <a:moveTo>
                        <a:pt x="13" y="51"/>
                      </a:moveTo>
                      <a:cubicBezTo>
                        <a:pt x="13" y="52"/>
                        <a:pt x="13" y="52"/>
                        <a:pt x="13" y="52"/>
                      </a:cubicBezTo>
                      <a:cubicBezTo>
                        <a:pt x="13" y="52"/>
                        <a:pt x="13" y="52"/>
                        <a:pt x="13" y="52"/>
                      </a:cubicBezTo>
                      <a:cubicBezTo>
                        <a:pt x="14" y="52"/>
                        <a:pt x="14" y="52"/>
                        <a:pt x="14" y="52"/>
                      </a:cubicBezTo>
                      <a:cubicBezTo>
                        <a:pt x="14" y="52"/>
                        <a:pt x="14" y="52"/>
                        <a:pt x="14" y="52"/>
                      </a:cubicBezTo>
                      <a:cubicBezTo>
                        <a:pt x="14" y="52"/>
                        <a:pt x="14" y="52"/>
                        <a:pt x="14" y="52"/>
                      </a:cubicBezTo>
                      <a:cubicBezTo>
                        <a:pt x="14" y="52"/>
                        <a:pt x="15" y="52"/>
                        <a:pt x="15" y="53"/>
                      </a:cubicBezTo>
                      <a:cubicBezTo>
                        <a:pt x="15" y="53"/>
                        <a:pt x="15" y="53"/>
                        <a:pt x="14" y="53"/>
                      </a:cubicBezTo>
                      <a:cubicBezTo>
                        <a:pt x="14" y="53"/>
                        <a:pt x="15" y="53"/>
                        <a:pt x="15" y="53"/>
                      </a:cubicBezTo>
                      <a:cubicBezTo>
                        <a:pt x="14" y="53"/>
                        <a:pt x="14" y="53"/>
                        <a:pt x="14" y="53"/>
                      </a:cubicBezTo>
                      <a:cubicBezTo>
                        <a:pt x="14" y="53"/>
                        <a:pt x="14" y="53"/>
                        <a:pt x="14" y="54"/>
                      </a:cubicBezTo>
                      <a:cubicBezTo>
                        <a:pt x="14" y="53"/>
                        <a:pt x="14" y="53"/>
                        <a:pt x="14" y="53"/>
                      </a:cubicBezTo>
                      <a:cubicBezTo>
                        <a:pt x="14" y="53"/>
                        <a:pt x="14" y="53"/>
                        <a:pt x="14" y="53"/>
                      </a:cubicBezTo>
                      <a:cubicBezTo>
                        <a:pt x="13" y="53"/>
                        <a:pt x="14" y="53"/>
                        <a:pt x="13" y="53"/>
                      </a:cubicBezTo>
                      <a:cubicBezTo>
                        <a:pt x="14" y="53"/>
                        <a:pt x="14" y="53"/>
                        <a:pt x="14" y="52"/>
                      </a:cubicBezTo>
                      <a:cubicBezTo>
                        <a:pt x="13" y="53"/>
                        <a:pt x="13" y="52"/>
                        <a:pt x="13" y="53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4" y="53"/>
                        <a:pt x="13" y="53"/>
                        <a:pt x="13" y="53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3" y="53"/>
                        <a:pt x="13" y="54"/>
                        <a:pt x="13" y="54"/>
                      </a:cubicBezTo>
                      <a:cubicBezTo>
                        <a:pt x="13" y="54"/>
                        <a:pt x="13" y="54"/>
                        <a:pt x="13" y="54"/>
                      </a:cubicBezTo>
                      <a:cubicBezTo>
                        <a:pt x="13" y="54"/>
                        <a:pt x="13" y="53"/>
                        <a:pt x="13" y="53"/>
                      </a:cubicBezTo>
                      <a:cubicBezTo>
                        <a:pt x="13" y="52"/>
                        <a:pt x="13" y="52"/>
                        <a:pt x="13" y="52"/>
                      </a:cubicBezTo>
                      <a:cubicBezTo>
                        <a:pt x="13" y="52"/>
                        <a:pt x="13" y="52"/>
                        <a:pt x="13" y="52"/>
                      </a:cubicBezTo>
                      <a:cubicBezTo>
                        <a:pt x="13" y="52"/>
                        <a:pt x="13" y="52"/>
                        <a:pt x="12" y="52"/>
                      </a:cubicBezTo>
                      <a:cubicBezTo>
                        <a:pt x="12" y="52"/>
                        <a:pt x="12" y="52"/>
                        <a:pt x="12" y="51"/>
                      </a:cubicBezTo>
                      <a:cubicBezTo>
                        <a:pt x="13" y="52"/>
                        <a:pt x="13" y="52"/>
                        <a:pt x="13" y="51"/>
                      </a:cubicBezTo>
                      <a:close/>
                      <a:moveTo>
                        <a:pt x="16" y="53"/>
                      </a:moveTo>
                      <a:cubicBezTo>
                        <a:pt x="16" y="53"/>
                        <a:pt x="16" y="53"/>
                        <a:pt x="16" y="53"/>
                      </a:cubicBezTo>
                      <a:cubicBezTo>
                        <a:pt x="16" y="53"/>
                        <a:pt x="16" y="53"/>
                        <a:pt x="16" y="53"/>
                      </a:cubicBezTo>
                      <a:cubicBezTo>
                        <a:pt x="16" y="53"/>
                        <a:pt x="16" y="53"/>
                        <a:pt x="16" y="53"/>
                      </a:cubicBezTo>
                      <a:cubicBezTo>
                        <a:pt x="16" y="53"/>
                        <a:pt x="16" y="53"/>
                        <a:pt x="16" y="53"/>
                      </a:cubicBezTo>
                      <a:cubicBezTo>
                        <a:pt x="16" y="53"/>
                        <a:pt x="16" y="53"/>
                        <a:pt x="16" y="53"/>
                      </a:cubicBezTo>
                      <a:cubicBezTo>
                        <a:pt x="16" y="53"/>
                        <a:pt x="16" y="53"/>
                        <a:pt x="16" y="53"/>
                      </a:cubicBezTo>
                      <a:close/>
                      <a:moveTo>
                        <a:pt x="17" y="53"/>
                      </a:moveTo>
                      <a:cubicBezTo>
                        <a:pt x="17" y="54"/>
                        <a:pt x="17" y="54"/>
                        <a:pt x="17" y="54"/>
                      </a:cubicBezTo>
                      <a:cubicBezTo>
                        <a:pt x="17" y="54"/>
                        <a:pt x="17" y="54"/>
                        <a:pt x="17" y="54"/>
                      </a:cubicBezTo>
                      <a:cubicBezTo>
                        <a:pt x="17" y="54"/>
                        <a:pt x="17" y="54"/>
                        <a:pt x="17" y="53"/>
                      </a:cubicBezTo>
                      <a:cubicBezTo>
                        <a:pt x="17" y="54"/>
                        <a:pt x="17" y="54"/>
                        <a:pt x="18" y="54"/>
                      </a:cubicBezTo>
                      <a:cubicBezTo>
                        <a:pt x="18" y="53"/>
                        <a:pt x="17" y="53"/>
                        <a:pt x="18" y="53"/>
                      </a:cubicBezTo>
                      <a:cubicBezTo>
                        <a:pt x="18" y="53"/>
                        <a:pt x="18" y="54"/>
                        <a:pt x="18" y="54"/>
                      </a:cubicBezTo>
                      <a:cubicBezTo>
                        <a:pt x="18" y="54"/>
                        <a:pt x="18" y="54"/>
                        <a:pt x="18" y="54"/>
                      </a:cubicBezTo>
                      <a:cubicBezTo>
                        <a:pt x="18" y="54"/>
                        <a:pt x="18" y="54"/>
                        <a:pt x="18" y="54"/>
                      </a:cubicBezTo>
                      <a:cubicBezTo>
                        <a:pt x="17" y="54"/>
                        <a:pt x="17" y="54"/>
                        <a:pt x="17" y="54"/>
                      </a:cubicBezTo>
                      <a:cubicBezTo>
                        <a:pt x="17" y="54"/>
                        <a:pt x="17" y="54"/>
                        <a:pt x="17" y="54"/>
                      </a:cubicBezTo>
                      <a:cubicBezTo>
                        <a:pt x="17" y="54"/>
                        <a:pt x="16" y="54"/>
                        <a:pt x="17" y="53"/>
                      </a:cubicBezTo>
                      <a:close/>
                      <a:moveTo>
                        <a:pt x="15" y="54"/>
                      </a:moveTo>
                      <a:cubicBezTo>
                        <a:pt x="15" y="54"/>
                        <a:pt x="16" y="54"/>
                        <a:pt x="16" y="54"/>
                      </a:cubicBezTo>
                      <a:cubicBezTo>
                        <a:pt x="16" y="54"/>
                        <a:pt x="16" y="54"/>
                        <a:pt x="16" y="54"/>
                      </a:cubicBezTo>
                      <a:cubicBezTo>
                        <a:pt x="16" y="54"/>
                        <a:pt x="15" y="54"/>
                        <a:pt x="16" y="54"/>
                      </a:cubicBezTo>
                      <a:cubicBezTo>
                        <a:pt x="16" y="54"/>
                        <a:pt x="15" y="54"/>
                        <a:pt x="15" y="54"/>
                      </a:cubicBezTo>
                      <a:close/>
                      <a:moveTo>
                        <a:pt x="25" y="57"/>
                      </a:moveTo>
                      <a:cubicBezTo>
                        <a:pt x="25" y="57"/>
                        <a:pt x="25" y="57"/>
                        <a:pt x="26" y="57"/>
                      </a:cubicBezTo>
                      <a:cubicBezTo>
                        <a:pt x="25" y="57"/>
                        <a:pt x="25" y="56"/>
                        <a:pt x="25" y="56"/>
                      </a:cubicBezTo>
                      <a:cubicBezTo>
                        <a:pt x="25" y="56"/>
                        <a:pt x="25" y="56"/>
                        <a:pt x="25" y="56"/>
                      </a:cubicBezTo>
                      <a:cubicBezTo>
                        <a:pt x="25" y="56"/>
                        <a:pt x="25" y="56"/>
                        <a:pt x="25" y="56"/>
                      </a:cubicBezTo>
                      <a:cubicBezTo>
                        <a:pt x="25" y="56"/>
                        <a:pt x="25" y="56"/>
                        <a:pt x="26" y="56"/>
                      </a:cubicBezTo>
                      <a:cubicBezTo>
                        <a:pt x="25" y="56"/>
                        <a:pt x="26" y="56"/>
                        <a:pt x="25" y="56"/>
                      </a:cubicBezTo>
                      <a:cubicBezTo>
                        <a:pt x="26" y="57"/>
                        <a:pt x="26" y="56"/>
                        <a:pt x="26" y="56"/>
                      </a:cubicBezTo>
                      <a:cubicBezTo>
                        <a:pt x="26" y="57"/>
                        <a:pt x="26" y="57"/>
                        <a:pt x="25" y="57"/>
                      </a:cubicBezTo>
                      <a:close/>
                      <a:moveTo>
                        <a:pt x="18" y="55"/>
                      </a:moveTo>
                      <a:cubicBezTo>
                        <a:pt x="18" y="55"/>
                        <a:pt x="18" y="55"/>
                        <a:pt x="18" y="55"/>
                      </a:cubicBezTo>
                      <a:cubicBezTo>
                        <a:pt x="18" y="56"/>
                        <a:pt x="18" y="56"/>
                        <a:pt x="18" y="56"/>
                      </a:cubicBezTo>
                      <a:cubicBezTo>
                        <a:pt x="18" y="56"/>
                        <a:pt x="18" y="56"/>
                        <a:pt x="19" y="56"/>
                      </a:cubicBezTo>
                      <a:cubicBezTo>
                        <a:pt x="19" y="56"/>
                        <a:pt x="18" y="56"/>
                        <a:pt x="19" y="56"/>
                      </a:cubicBezTo>
                      <a:cubicBezTo>
                        <a:pt x="18" y="56"/>
                        <a:pt x="18" y="56"/>
                        <a:pt x="18" y="56"/>
                      </a:cubicBezTo>
                      <a:cubicBezTo>
                        <a:pt x="18" y="56"/>
                        <a:pt x="18" y="56"/>
                        <a:pt x="18" y="55"/>
                      </a:cubicBezTo>
                      <a:cubicBezTo>
                        <a:pt x="17" y="55"/>
                        <a:pt x="18" y="56"/>
                        <a:pt x="17" y="56"/>
                      </a:cubicBezTo>
                      <a:cubicBezTo>
                        <a:pt x="18" y="56"/>
                        <a:pt x="17" y="56"/>
                        <a:pt x="18" y="56"/>
                      </a:cubicBezTo>
                      <a:cubicBezTo>
                        <a:pt x="18" y="56"/>
                        <a:pt x="18" y="56"/>
                        <a:pt x="17" y="56"/>
                      </a:cubicBezTo>
                      <a:cubicBezTo>
                        <a:pt x="17" y="56"/>
                        <a:pt x="17" y="56"/>
                        <a:pt x="17" y="56"/>
                      </a:cubicBezTo>
                      <a:cubicBezTo>
                        <a:pt x="17" y="56"/>
                        <a:pt x="17" y="55"/>
                        <a:pt x="17" y="55"/>
                      </a:cubicBezTo>
                      <a:cubicBezTo>
                        <a:pt x="17" y="55"/>
                        <a:pt x="17" y="55"/>
                        <a:pt x="17" y="55"/>
                      </a:cubicBezTo>
                      <a:cubicBezTo>
                        <a:pt x="17" y="55"/>
                        <a:pt x="16" y="55"/>
                        <a:pt x="16" y="55"/>
                      </a:cubicBezTo>
                      <a:cubicBezTo>
                        <a:pt x="16" y="55"/>
                        <a:pt x="17" y="55"/>
                        <a:pt x="17" y="54"/>
                      </a:cubicBezTo>
                      <a:cubicBezTo>
                        <a:pt x="17" y="55"/>
                        <a:pt x="17" y="55"/>
                        <a:pt x="17" y="55"/>
                      </a:cubicBezTo>
                      <a:cubicBezTo>
                        <a:pt x="17" y="55"/>
                        <a:pt x="17" y="54"/>
                        <a:pt x="17" y="55"/>
                      </a:cubicBezTo>
                      <a:cubicBezTo>
                        <a:pt x="18" y="55"/>
                        <a:pt x="17" y="54"/>
                        <a:pt x="17" y="54"/>
                      </a:cubicBezTo>
                      <a:cubicBezTo>
                        <a:pt x="17" y="54"/>
                        <a:pt x="17" y="54"/>
                        <a:pt x="17" y="54"/>
                      </a:cubicBezTo>
                      <a:cubicBezTo>
                        <a:pt x="18" y="54"/>
                        <a:pt x="18" y="54"/>
                        <a:pt x="18" y="54"/>
                      </a:cubicBezTo>
                      <a:cubicBezTo>
                        <a:pt x="18" y="55"/>
                        <a:pt x="17" y="55"/>
                        <a:pt x="18" y="55"/>
                      </a:cubicBezTo>
                      <a:close/>
                      <a:moveTo>
                        <a:pt x="15" y="55"/>
                      </a:moveTo>
                      <a:cubicBezTo>
                        <a:pt x="15" y="55"/>
                        <a:pt x="15" y="55"/>
                        <a:pt x="15" y="55"/>
                      </a:cubicBezTo>
                      <a:cubicBezTo>
                        <a:pt x="15" y="55"/>
                        <a:pt x="16" y="55"/>
                        <a:pt x="16" y="54"/>
                      </a:cubicBezTo>
                      <a:cubicBezTo>
                        <a:pt x="16" y="54"/>
                        <a:pt x="16" y="55"/>
                        <a:pt x="16" y="55"/>
                      </a:cubicBezTo>
                      <a:cubicBezTo>
                        <a:pt x="16" y="55"/>
                        <a:pt x="16" y="55"/>
                        <a:pt x="16" y="55"/>
                      </a:cubicBezTo>
                      <a:cubicBezTo>
                        <a:pt x="15" y="55"/>
                        <a:pt x="16" y="55"/>
                        <a:pt x="15" y="55"/>
                      </a:cubicBezTo>
                      <a:close/>
                      <a:moveTo>
                        <a:pt x="11" y="56"/>
                      </a:moveTo>
                      <a:cubicBezTo>
                        <a:pt x="11" y="56"/>
                        <a:pt x="11" y="56"/>
                        <a:pt x="11" y="56"/>
                      </a:cubicBezTo>
                      <a:cubicBezTo>
                        <a:pt x="11" y="56"/>
                        <a:pt x="11" y="56"/>
                        <a:pt x="11" y="56"/>
                      </a:cubicBezTo>
                      <a:close/>
                      <a:moveTo>
                        <a:pt x="11" y="56"/>
                      </a:moveTo>
                      <a:cubicBezTo>
                        <a:pt x="11" y="56"/>
                        <a:pt x="11" y="56"/>
                        <a:pt x="11" y="56"/>
                      </a:cubicBezTo>
                      <a:cubicBezTo>
                        <a:pt x="11" y="56"/>
                        <a:pt x="11" y="56"/>
                        <a:pt x="11" y="56"/>
                      </a:cubicBezTo>
                      <a:close/>
                      <a:moveTo>
                        <a:pt x="11" y="56"/>
                      </a:moveTo>
                      <a:cubicBezTo>
                        <a:pt x="11" y="56"/>
                        <a:pt x="11" y="56"/>
                        <a:pt x="11" y="56"/>
                      </a:cubicBezTo>
                      <a:cubicBezTo>
                        <a:pt x="11" y="56"/>
                        <a:pt x="11" y="56"/>
                        <a:pt x="11" y="55"/>
                      </a:cubicBezTo>
                      <a:cubicBezTo>
                        <a:pt x="11" y="55"/>
                        <a:pt x="11" y="55"/>
                        <a:pt x="10" y="55"/>
                      </a:cubicBezTo>
                      <a:cubicBezTo>
                        <a:pt x="10" y="55"/>
                        <a:pt x="10" y="55"/>
                        <a:pt x="11" y="55"/>
                      </a:cubicBezTo>
                      <a:cubicBezTo>
                        <a:pt x="11" y="55"/>
                        <a:pt x="11" y="55"/>
                        <a:pt x="11" y="55"/>
                      </a:cubicBezTo>
                      <a:cubicBezTo>
                        <a:pt x="11" y="55"/>
                        <a:pt x="11" y="55"/>
                        <a:pt x="11" y="55"/>
                      </a:cubicBezTo>
                      <a:cubicBezTo>
                        <a:pt x="11" y="55"/>
                        <a:pt x="11" y="55"/>
                        <a:pt x="11" y="54"/>
                      </a:cubicBezTo>
                      <a:cubicBezTo>
                        <a:pt x="11" y="55"/>
                        <a:pt x="11" y="55"/>
                        <a:pt x="12" y="55"/>
                      </a:cubicBezTo>
                      <a:cubicBezTo>
                        <a:pt x="11" y="55"/>
                        <a:pt x="12" y="55"/>
                        <a:pt x="12" y="55"/>
                      </a:cubicBezTo>
                      <a:cubicBezTo>
                        <a:pt x="11" y="55"/>
                        <a:pt x="11" y="55"/>
                        <a:pt x="11" y="55"/>
                      </a:cubicBezTo>
                      <a:cubicBezTo>
                        <a:pt x="11" y="55"/>
                        <a:pt x="11" y="56"/>
                        <a:pt x="11" y="56"/>
                      </a:cubicBezTo>
                      <a:cubicBezTo>
                        <a:pt x="11" y="56"/>
                        <a:pt x="11" y="56"/>
                        <a:pt x="11" y="56"/>
                      </a:cubicBezTo>
                      <a:close/>
                      <a:moveTo>
                        <a:pt x="11" y="55"/>
                      </a:moveTo>
                      <a:cubicBezTo>
                        <a:pt x="11" y="55"/>
                        <a:pt x="11" y="55"/>
                        <a:pt x="11" y="55"/>
                      </a:cubicBezTo>
                      <a:cubicBezTo>
                        <a:pt x="11" y="55"/>
                        <a:pt x="11" y="56"/>
                        <a:pt x="11" y="55"/>
                      </a:cubicBezTo>
                      <a:close/>
                      <a:moveTo>
                        <a:pt x="17" y="56"/>
                      </a:moveTo>
                      <a:cubicBezTo>
                        <a:pt x="17" y="56"/>
                        <a:pt x="17" y="56"/>
                        <a:pt x="17" y="56"/>
                      </a:cubicBezTo>
                      <a:cubicBezTo>
                        <a:pt x="17" y="56"/>
                        <a:pt x="16" y="56"/>
                        <a:pt x="16" y="56"/>
                      </a:cubicBezTo>
                      <a:cubicBezTo>
                        <a:pt x="16" y="56"/>
                        <a:pt x="16" y="56"/>
                        <a:pt x="16" y="56"/>
                      </a:cubicBezTo>
                      <a:cubicBezTo>
                        <a:pt x="17" y="56"/>
                        <a:pt x="17" y="56"/>
                        <a:pt x="17" y="56"/>
                      </a:cubicBezTo>
                      <a:close/>
                      <a:moveTo>
                        <a:pt x="15" y="57"/>
                      </a:moveTo>
                      <a:cubicBezTo>
                        <a:pt x="15" y="56"/>
                        <a:pt x="15" y="56"/>
                        <a:pt x="15" y="56"/>
                      </a:cubicBezTo>
                      <a:cubicBezTo>
                        <a:pt x="16" y="56"/>
                        <a:pt x="16" y="56"/>
                        <a:pt x="16" y="56"/>
                      </a:cubicBezTo>
                      <a:cubicBezTo>
                        <a:pt x="16" y="56"/>
                        <a:pt x="15" y="56"/>
                        <a:pt x="16" y="56"/>
                      </a:cubicBezTo>
                      <a:cubicBezTo>
                        <a:pt x="16" y="56"/>
                        <a:pt x="16" y="56"/>
                        <a:pt x="16" y="56"/>
                      </a:cubicBezTo>
                      <a:cubicBezTo>
                        <a:pt x="16" y="56"/>
                        <a:pt x="16" y="56"/>
                        <a:pt x="16" y="56"/>
                      </a:cubicBezTo>
                      <a:cubicBezTo>
                        <a:pt x="16" y="56"/>
                        <a:pt x="16" y="56"/>
                        <a:pt x="16" y="56"/>
                      </a:cubicBezTo>
                      <a:cubicBezTo>
                        <a:pt x="16" y="56"/>
                        <a:pt x="16" y="56"/>
                        <a:pt x="16" y="56"/>
                      </a:cubicBezTo>
                      <a:cubicBezTo>
                        <a:pt x="16" y="56"/>
                        <a:pt x="16" y="56"/>
                        <a:pt x="16" y="56"/>
                      </a:cubicBezTo>
                      <a:cubicBezTo>
                        <a:pt x="16" y="56"/>
                        <a:pt x="16" y="56"/>
                        <a:pt x="16" y="57"/>
                      </a:cubicBezTo>
                      <a:cubicBezTo>
                        <a:pt x="16" y="56"/>
                        <a:pt x="16" y="56"/>
                        <a:pt x="16" y="57"/>
                      </a:cubicBezTo>
                      <a:cubicBezTo>
                        <a:pt x="17" y="57"/>
                        <a:pt x="16" y="56"/>
                        <a:pt x="17" y="56"/>
                      </a:cubicBezTo>
                      <a:cubicBezTo>
                        <a:pt x="17" y="57"/>
                        <a:pt x="17" y="57"/>
                        <a:pt x="16" y="57"/>
                      </a:cubicBezTo>
                      <a:cubicBezTo>
                        <a:pt x="16" y="57"/>
                        <a:pt x="16" y="57"/>
                        <a:pt x="16" y="57"/>
                      </a:cubicBezTo>
                      <a:cubicBezTo>
                        <a:pt x="16" y="57"/>
                        <a:pt x="16" y="57"/>
                        <a:pt x="16" y="57"/>
                      </a:cubicBezTo>
                      <a:cubicBezTo>
                        <a:pt x="16" y="57"/>
                        <a:pt x="16" y="57"/>
                        <a:pt x="16" y="57"/>
                      </a:cubicBezTo>
                      <a:cubicBezTo>
                        <a:pt x="16" y="57"/>
                        <a:pt x="17" y="57"/>
                        <a:pt x="17" y="58"/>
                      </a:cubicBezTo>
                      <a:cubicBezTo>
                        <a:pt x="16" y="57"/>
                        <a:pt x="16" y="58"/>
                        <a:pt x="16" y="57"/>
                      </a:cubicBezTo>
                      <a:cubicBezTo>
                        <a:pt x="16" y="58"/>
                        <a:pt x="16" y="58"/>
                        <a:pt x="16" y="58"/>
                      </a:cubicBezTo>
                      <a:cubicBezTo>
                        <a:pt x="16" y="58"/>
                        <a:pt x="16" y="58"/>
                        <a:pt x="16" y="58"/>
                      </a:cubicBezTo>
                      <a:cubicBezTo>
                        <a:pt x="16" y="58"/>
                        <a:pt x="16" y="58"/>
                        <a:pt x="16" y="58"/>
                      </a:cubicBezTo>
                      <a:cubicBezTo>
                        <a:pt x="16" y="59"/>
                        <a:pt x="16" y="59"/>
                        <a:pt x="16" y="59"/>
                      </a:cubicBezTo>
                      <a:cubicBezTo>
                        <a:pt x="15" y="59"/>
                        <a:pt x="16" y="58"/>
                        <a:pt x="16" y="58"/>
                      </a:cubicBezTo>
                      <a:cubicBezTo>
                        <a:pt x="16" y="58"/>
                        <a:pt x="16" y="58"/>
                        <a:pt x="16" y="58"/>
                      </a:cubicBezTo>
                      <a:cubicBezTo>
                        <a:pt x="16" y="58"/>
                        <a:pt x="16" y="58"/>
                        <a:pt x="15" y="58"/>
                      </a:cubicBezTo>
                      <a:cubicBezTo>
                        <a:pt x="16" y="57"/>
                        <a:pt x="16" y="58"/>
                        <a:pt x="16" y="58"/>
                      </a:cubicBezTo>
                      <a:cubicBezTo>
                        <a:pt x="16" y="57"/>
                        <a:pt x="16" y="57"/>
                        <a:pt x="16" y="57"/>
                      </a:cubicBezTo>
                      <a:cubicBezTo>
                        <a:pt x="16" y="56"/>
                        <a:pt x="15" y="56"/>
                        <a:pt x="15" y="57"/>
                      </a:cubicBezTo>
                      <a:close/>
                      <a:moveTo>
                        <a:pt x="12" y="56"/>
                      </a:moveTo>
                      <a:cubicBezTo>
                        <a:pt x="12" y="56"/>
                        <a:pt x="12" y="56"/>
                        <a:pt x="12" y="56"/>
                      </a:cubicBezTo>
                      <a:cubicBezTo>
                        <a:pt x="12" y="56"/>
                        <a:pt x="12" y="56"/>
                        <a:pt x="12" y="56"/>
                      </a:cubicBezTo>
                      <a:cubicBezTo>
                        <a:pt x="12" y="56"/>
                        <a:pt x="12" y="55"/>
                        <a:pt x="12" y="55"/>
                      </a:cubicBezTo>
                      <a:cubicBezTo>
                        <a:pt x="12" y="55"/>
                        <a:pt x="12" y="55"/>
                        <a:pt x="12" y="55"/>
                      </a:cubicBezTo>
                      <a:cubicBezTo>
                        <a:pt x="12" y="55"/>
                        <a:pt x="12" y="55"/>
                        <a:pt x="12" y="55"/>
                      </a:cubicBezTo>
                      <a:cubicBezTo>
                        <a:pt x="12" y="55"/>
                        <a:pt x="12" y="55"/>
                        <a:pt x="12" y="55"/>
                      </a:cubicBezTo>
                      <a:cubicBezTo>
                        <a:pt x="12" y="55"/>
                        <a:pt x="12" y="55"/>
                        <a:pt x="12" y="55"/>
                      </a:cubicBezTo>
                      <a:cubicBezTo>
                        <a:pt x="12" y="55"/>
                        <a:pt x="12" y="55"/>
                        <a:pt x="12" y="55"/>
                      </a:cubicBezTo>
                      <a:cubicBezTo>
                        <a:pt x="13" y="55"/>
                        <a:pt x="12" y="54"/>
                        <a:pt x="13" y="54"/>
                      </a:cubicBezTo>
                      <a:cubicBezTo>
                        <a:pt x="13" y="55"/>
                        <a:pt x="13" y="55"/>
                        <a:pt x="13" y="55"/>
                      </a:cubicBezTo>
                      <a:cubicBezTo>
                        <a:pt x="13" y="55"/>
                        <a:pt x="13" y="55"/>
                        <a:pt x="13" y="55"/>
                      </a:cubicBezTo>
                      <a:cubicBezTo>
                        <a:pt x="13" y="55"/>
                        <a:pt x="13" y="55"/>
                        <a:pt x="13" y="55"/>
                      </a:cubicBezTo>
                      <a:cubicBezTo>
                        <a:pt x="13" y="56"/>
                        <a:pt x="13" y="56"/>
                        <a:pt x="13" y="56"/>
                      </a:cubicBezTo>
                      <a:cubicBezTo>
                        <a:pt x="13" y="56"/>
                        <a:pt x="13" y="56"/>
                        <a:pt x="12" y="56"/>
                      </a:cubicBezTo>
                      <a:cubicBezTo>
                        <a:pt x="12" y="56"/>
                        <a:pt x="12" y="56"/>
                        <a:pt x="12" y="56"/>
                      </a:cubicBezTo>
                      <a:close/>
                      <a:moveTo>
                        <a:pt x="12" y="56"/>
                      </a:moveTo>
                      <a:cubicBezTo>
                        <a:pt x="12" y="56"/>
                        <a:pt x="12" y="56"/>
                        <a:pt x="12" y="56"/>
                      </a:cubicBezTo>
                      <a:cubicBezTo>
                        <a:pt x="12" y="56"/>
                        <a:pt x="12" y="56"/>
                        <a:pt x="12" y="56"/>
                      </a:cubicBezTo>
                      <a:close/>
                      <a:moveTo>
                        <a:pt x="22" y="58"/>
                      </a:moveTo>
                      <a:cubicBezTo>
                        <a:pt x="21" y="58"/>
                        <a:pt x="21" y="57"/>
                        <a:pt x="21" y="57"/>
                      </a:cubicBezTo>
                      <a:cubicBezTo>
                        <a:pt x="22" y="57"/>
                        <a:pt x="22" y="57"/>
                        <a:pt x="22" y="57"/>
                      </a:cubicBezTo>
                      <a:cubicBezTo>
                        <a:pt x="22" y="57"/>
                        <a:pt x="21" y="58"/>
                        <a:pt x="22" y="58"/>
                      </a:cubicBezTo>
                      <a:cubicBezTo>
                        <a:pt x="22" y="58"/>
                        <a:pt x="22" y="58"/>
                        <a:pt x="22" y="58"/>
                      </a:cubicBezTo>
                      <a:close/>
                      <a:moveTo>
                        <a:pt x="18" y="58"/>
                      </a:moveTo>
                      <a:cubicBezTo>
                        <a:pt x="18" y="58"/>
                        <a:pt x="18" y="58"/>
                        <a:pt x="18" y="58"/>
                      </a:cubicBezTo>
                      <a:cubicBezTo>
                        <a:pt x="18" y="57"/>
                        <a:pt x="18" y="57"/>
                        <a:pt x="18" y="57"/>
                      </a:cubicBezTo>
                      <a:cubicBezTo>
                        <a:pt x="18" y="57"/>
                        <a:pt x="18" y="57"/>
                        <a:pt x="18" y="57"/>
                      </a:cubicBezTo>
                      <a:cubicBezTo>
                        <a:pt x="18" y="57"/>
                        <a:pt x="18" y="57"/>
                        <a:pt x="18" y="57"/>
                      </a:cubicBezTo>
                      <a:cubicBezTo>
                        <a:pt x="18" y="57"/>
                        <a:pt x="18" y="57"/>
                        <a:pt x="19" y="57"/>
                      </a:cubicBezTo>
                      <a:cubicBezTo>
                        <a:pt x="18" y="57"/>
                        <a:pt x="19" y="57"/>
                        <a:pt x="18" y="57"/>
                      </a:cubicBezTo>
                      <a:cubicBezTo>
                        <a:pt x="19" y="57"/>
                        <a:pt x="18" y="58"/>
                        <a:pt x="18" y="58"/>
                      </a:cubicBezTo>
                      <a:cubicBezTo>
                        <a:pt x="18" y="58"/>
                        <a:pt x="18" y="58"/>
                        <a:pt x="18" y="58"/>
                      </a:cubicBezTo>
                      <a:close/>
                      <a:moveTo>
                        <a:pt x="21" y="58"/>
                      </a:moveTo>
                      <a:cubicBezTo>
                        <a:pt x="21" y="58"/>
                        <a:pt x="21" y="58"/>
                        <a:pt x="21" y="58"/>
                      </a:cubicBezTo>
                      <a:cubicBezTo>
                        <a:pt x="21" y="58"/>
                        <a:pt x="21" y="57"/>
                        <a:pt x="21" y="57"/>
                      </a:cubicBezTo>
                      <a:cubicBezTo>
                        <a:pt x="21" y="58"/>
                        <a:pt x="21" y="58"/>
                        <a:pt x="21" y="58"/>
                      </a:cubicBezTo>
                      <a:cubicBezTo>
                        <a:pt x="21" y="58"/>
                        <a:pt x="21" y="58"/>
                        <a:pt x="21" y="58"/>
                      </a:cubicBezTo>
                      <a:cubicBezTo>
                        <a:pt x="21" y="58"/>
                        <a:pt x="21" y="58"/>
                        <a:pt x="21" y="58"/>
                      </a:cubicBezTo>
                      <a:cubicBezTo>
                        <a:pt x="20" y="58"/>
                        <a:pt x="21" y="58"/>
                        <a:pt x="21" y="58"/>
                      </a:cubicBezTo>
                      <a:close/>
                      <a:moveTo>
                        <a:pt x="24" y="58"/>
                      </a:moveTo>
                      <a:cubicBezTo>
                        <a:pt x="24" y="58"/>
                        <a:pt x="24" y="58"/>
                        <a:pt x="24" y="58"/>
                      </a:cubicBezTo>
                      <a:cubicBezTo>
                        <a:pt x="24" y="58"/>
                        <a:pt x="24" y="58"/>
                        <a:pt x="24" y="58"/>
                      </a:cubicBezTo>
                      <a:cubicBezTo>
                        <a:pt x="24" y="58"/>
                        <a:pt x="24" y="58"/>
                        <a:pt x="24" y="58"/>
                      </a:cubicBezTo>
                      <a:close/>
                      <a:moveTo>
                        <a:pt x="13" y="57"/>
                      </a:moveTo>
                      <a:cubicBezTo>
                        <a:pt x="13" y="56"/>
                        <a:pt x="14" y="56"/>
                        <a:pt x="14" y="56"/>
                      </a:cubicBezTo>
                      <a:cubicBezTo>
                        <a:pt x="14" y="56"/>
                        <a:pt x="14" y="56"/>
                        <a:pt x="14" y="56"/>
                      </a:cubicBezTo>
                      <a:cubicBezTo>
                        <a:pt x="14" y="56"/>
                        <a:pt x="14" y="56"/>
                        <a:pt x="13" y="57"/>
                      </a:cubicBezTo>
                      <a:close/>
                      <a:moveTo>
                        <a:pt x="21" y="60"/>
                      </a:moveTo>
                      <a:cubicBezTo>
                        <a:pt x="20" y="60"/>
                        <a:pt x="21" y="60"/>
                        <a:pt x="20" y="60"/>
                      </a:cubicBezTo>
                      <a:cubicBezTo>
                        <a:pt x="20" y="59"/>
                        <a:pt x="20" y="59"/>
                        <a:pt x="21" y="59"/>
                      </a:cubicBezTo>
                      <a:cubicBezTo>
                        <a:pt x="20" y="59"/>
                        <a:pt x="21" y="59"/>
                        <a:pt x="20" y="59"/>
                      </a:cubicBezTo>
                      <a:cubicBezTo>
                        <a:pt x="20" y="59"/>
                        <a:pt x="21" y="59"/>
                        <a:pt x="21" y="59"/>
                      </a:cubicBezTo>
                      <a:cubicBezTo>
                        <a:pt x="21" y="59"/>
                        <a:pt x="21" y="59"/>
                        <a:pt x="21" y="58"/>
                      </a:cubicBezTo>
                      <a:cubicBezTo>
                        <a:pt x="20" y="58"/>
                        <a:pt x="20" y="58"/>
                        <a:pt x="20" y="58"/>
                      </a:cubicBezTo>
                      <a:cubicBezTo>
                        <a:pt x="20" y="58"/>
                        <a:pt x="20" y="58"/>
                        <a:pt x="20" y="58"/>
                      </a:cubicBezTo>
                      <a:cubicBezTo>
                        <a:pt x="21" y="58"/>
                        <a:pt x="21" y="58"/>
                        <a:pt x="21" y="58"/>
                      </a:cubicBezTo>
                      <a:cubicBezTo>
                        <a:pt x="21" y="58"/>
                        <a:pt x="21" y="58"/>
                        <a:pt x="21" y="58"/>
                      </a:cubicBezTo>
                      <a:cubicBezTo>
                        <a:pt x="22" y="58"/>
                        <a:pt x="21" y="59"/>
                        <a:pt x="21" y="59"/>
                      </a:cubicBezTo>
                      <a:cubicBezTo>
                        <a:pt x="21" y="60"/>
                        <a:pt x="21" y="60"/>
                        <a:pt x="20" y="60"/>
                      </a:cubicBezTo>
                      <a:cubicBezTo>
                        <a:pt x="20" y="60"/>
                        <a:pt x="21" y="60"/>
                        <a:pt x="21" y="60"/>
                      </a:cubicBezTo>
                      <a:close/>
                      <a:moveTo>
                        <a:pt x="13" y="57"/>
                      </a:moveTo>
                      <a:cubicBezTo>
                        <a:pt x="13" y="57"/>
                        <a:pt x="13" y="57"/>
                        <a:pt x="13" y="57"/>
                      </a:cubicBezTo>
                      <a:cubicBezTo>
                        <a:pt x="12" y="57"/>
                        <a:pt x="13" y="57"/>
                        <a:pt x="13" y="57"/>
                      </a:cubicBezTo>
                      <a:cubicBezTo>
                        <a:pt x="13" y="57"/>
                        <a:pt x="12" y="57"/>
                        <a:pt x="12" y="57"/>
                      </a:cubicBezTo>
                      <a:cubicBezTo>
                        <a:pt x="12" y="57"/>
                        <a:pt x="12" y="58"/>
                        <a:pt x="12" y="58"/>
                      </a:cubicBezTo>
                      <a:cubicBezTo>
                        <a:pt x="12" y="58"/>
                        <a:pt x="12" y="58"/>
                        <a:pt x="12" y="58"/>
                      </a:cubicBezTo>
                      <a:cubicBezTo>
                        <a:pt x="12" y="58"/>
                        <a:pt x="12" y="58"/>
                        <a:pt x="12" y="58"/>
                      </a:cubicBezTo>
                      <a:cubicBezTo>
                        <a:pt x="12" y="58"/>
                        <a:pt x="12" y="58"/>
                        <a:pt x="12" y="58"/>
                      </a:cubicBezTo>
                      <a:cubicBezTo>
                        <a:pt x="12" y="59"/>
                        <a:pt x="12" y="59"/>
                        <a:pt x="12" y="59"/>
                      </a:cubicBezTo>
                      <a:cubicBezTo>
                        <a:pt x="12" y="59"/>
                        <a:pt x="12" y="59"/>
                        <a:pt x="12" y="59"/>
                      </a:cubicBezTo>
                      <a:cubicBezTo>
                        <a:pt x="12" y="58"/>
                        <a:pt x="12" y="57"/>
                        <a:pt x="12" y="57"/>
                      </a:cubicBezTo>
                      <a:cubicBezTo>
                        <a:pt x="12" y="57"/>
                        <a:pt x="12" y="57"/>
                        <a:pt x="12" y="57"/>
                      </a:cubicBezTo>
                      <a:cubicBezTo>
                        <a:pt x="12" y="57"/>
                        <a:pt x="12" y="57"/>
                        <a:pt x="12" y="56"/>
                      </a:cubicBezTo>
                      <a:cubicBezTo>
                        <a:pt x="12" y="56"/>
                        <a:pt x="12" y="57"/>
                        <a:pt x="12" y="57"/>
                      </a:cubicBezTo>
                      <a:cubicBezTo>
                        <a:pt x="13" y="56"/>
                        <a:pt x="13" y="57"/>
                        <a:pt x="13" y="57"/>
                      </a:cubicBezTo>
                      <a:cubicBezTo>
                        <a:pt x="13" y="57"/>
                        <a:pt x="13" y="57"/>
                        <a:pt x="13" y="57"/>
                      </a:cubicBezTo>
                      <a:close/>
                      <a:moveTo>
                        <a:pt x="20" y="59"/>
                      </a:moveTo>
                      <a:cubicBezTo>
                        <a:pt x="19" y="59"/>
                        <a:pt x="20" y="59"/>
                        <a:pt x="19" y="59"/>
                      </a:cubicBezTo>
                      <a:cubicBezTo>
                        <a:pt x="19" y="59"/>
                        <a:pt x="19" y="59"/>
                        <a:pt x="19" y="59"/>
                      </a:cubicBezTo>
                      <a:cubicBezTo>
                        <a:pt x="19" y="59"/>
                        <a:pt x="19" y="58"/>
                        <a:pt x="20" y="58"/>
                      </a:cubicBezTo>
                      <a:cubicBezTo>
                        <a:pt x="20" y="58"/>
                        <a:pt x="20" y="59"/>
                        <a:pt x="20" y="59"/>
                      </a:cubicBezTo>
                      <a:close/>
                      <a:moveTo>
                        <a:pt x="12" y="57"/>
                      </a:moveTo>
                      <a:cubicBezTo>
                        <a:pt x="11" y="57"/>
                        <a:pt x="11" y="57"/>
                        <a:pt x="11" y="57"/>
                      </a:cubicBezTo>
                      <a:cubicBezTo>
                        <a:pt x="12" y="57"/>
                        <a:pt x="12" y="57"/>
                        <a:pt x="12" y="57"/>
                      </a:cubicBezTo>
                      <a:close/>
                      <a:moveTo>
                        <a:pt x="23" y="60"/>
                      </a:moveTo>
                      <a:cubicBezTo>
                        <a:pt x="23" y="60"/>
                        <a:pt x="23" y="60"/>
                        <a:pt x="24" y="60"/>
                      </a:cubicBezTo>
                      <a:cubicBezTo>
                        <a:pt x="23" y="61"/>
                        <a:pt x="23" y="60"/>
                        <a:pt x="23" y="60"/>
                      </a:cubicBezTo>
                      <a:close/>
                      <a:moveTo>
                        <a:pt x="16" y="59"/>
                      </a:moveTo>
                      <a:cubicBezTo>
                        <a:pt x="16" y="59"/>
                        <a:pt x="16" y="60"/>
                        <a:pt x="16" y="60"/>
                      </a:cubicBezTo>
                      <a:cubicBezTo>
                        <a:pt x="16" y="60"/>
                        <a:pt x="16" y="60"/>
                        <a:pt x="15" y="60"/>
                      </a:cubicBezTo>
                      <a:cubicBezTo>
                        <a:pt x="15" y="60"/>
                        <a:pt x="15" y="60"/>
                        <a:pt x="16" y="59"/>
                      </a:cubicBezTo>
                      <a:cubicBezTo>
                        <a:pt x="16" y="59"/>
                        <a:pt x="15" y="59"/>
                        <a:pt x="15" y="59"/>
                      </a:cubicBezTo>
                      <a:cubicBezTo>
                        <a:pt x="15" y="59"/>
                        <a:pt x="15" y="59"/>
                        <a:pt x="16" y="59"/>
                      </a:cubicBezTo>
                      <a:cubicBezTo>
                        <a:pt x="16" y="59"/>
                        <a:pt x="16" y="59"/>
                        <a:pt x="16" y="59"/>
                      </a:cubicBezTo>
                      <a:cubicBezTo>
                        <a:pt x="16" y="59"/>
                        <a:pt x="16" y="59"/>
                        <a:pt x="16" y="59"/>
                      </a:cubicBezTo>
                      <a:cubicBezTo>
                        <a:pt x="16" y="59"/>
                        <a:pt x="16" y="59"/>
                        <a:pt x="16" y="59"/>
                      </a:cubicBezTo>
                      <a:cubicBezTo>
                        <a:pt x="16" y="59"/>
                        <a:pt x="16" y="59"/>
                        <a:pt x="16" y="59"/>
                      </a:cubicBezTo>
                      <a:close/>
                      <a:moveTo>
                        <a:pt x="26" y="61"/>
                      </a:moveTo>
                      <a:cubicBezTo>
                        <a:pt x="26" y="61"/>
                        <a:pt x="26" y="61"/>
                        <a:pt x="26" y="61"/>
                      </a:cubicBezTo>
                      <a:cubicBezTo>
                        <a:pt x="26" y="61"/>
                        <a:pt x="26" y="61"/>
                        <a:pt x="26" y="61"/>
                      </a:cubicBezTo>
                      <a:cubicBezTo>
                        <a:pt x="26" y="61"/>
                        <a:pt x="26" y="62"/>
                        <a:pt x="26" y="61"/>
                      </a:cubicBezTo>
                      <a:close/>
                      <a:moveTo>
                        <a:pt x="9" y="59"/>
                      </a:moveTo>
                      <a:cubicBezTo>
                        <a:pt x="9" y="59"/>
                        <a:pt x="9" y="59"/>
                        <a:pt x="10" y="59"/>
                      </a:cubicBezTo>
                      <a:cubicBezTo>
                        <a:pt x="10" y="59"/>
                        <a:pt x="9" y="59"/>
                        <a:pt x="10" y="59"/>
                      </a:cubicBezTo>
                      <a:cubicBezTo>
                        <a:pt x="9" y="59"/>
                        <a:pt x="10" y="59"/>
                        <a:pt x="9" y="59"/>
                      </a:cubicBezTo>
                      <a:close/>
                      <a:moveTo>
                        <a:pt x="15" y="60"/>
                      </a:moveTo>
                      <a:cubicBezTo>
                        <a:pt x="15" y="60"/>
                        <a:pt x="15" y="60"/>
                        <a:pt x="15" y="60"/>
                      </a:cubicBezTo>
                      <a:cubicBezTo>
                        <a:pt x="15" y="60"/>
                        <a:pt x="15" y="60"/>
                        <a:pt x="15" y="60"/>
                      </a:cubicBezTo>
                      <a:close/>
                      <a:moveTo>
                        <a:pt x="28" y="63"/>
                      </a:moveTo>
                      <a:cubicBezTo>
                        <a:pt x="27" y="63"/>
                        <a:pt x="27" y="64"/>
                        <a:pt x="27" y="64"/>
                      </a:cubicBezTo>
                      <a:cubicBezTo>
                        <a:pt x="27" y="64"/>
                        <a:pt x="27" y="63"/>
                        <a:pt x="27" y="63"/>
                      </a:cubicBezTo>
                      <a:cubicBezTo>
                        <a:pt x="27" y="63"/>
                        <a:pt x="27" y="63"/>
                        <a:pt x="27" y="63"/>
                      </a:cubicBezTo>
                      <a:cubicBezTo>
                        <a:pt x="27" y="63"/>
                        <a:pt x="28" y="63"/>
                        <a:pt x="28" y="63"/>
                      </a:cubicBezTo>
                      <a:close/>
                      <a:moveTo>
                        <a:pt x="27" y="63"/>
                      </a:moveTo>
                      <a:cubicBezTo>
                        <a:pt x="27" y="63"/>
                        <a:pt x="27" y="63"/>
                        <a:pt x="27" y="63"/>
                      </a:cubicBezTo>
                      <a:cubicBezTo>
                        <a:pt x="27" y="63"/>
                        <a:pt x="27" y="63"/>
                        <a:pt x="27" y="64"/>
                      </a:cubicBezTo>
                      <a:cubicBezTo>
                        <a:pt x="26" y="63"/>
                        <a:pt x="27" y="64"/>
                        <a:pt x="26" y="64"/>
                      </a:cubicBezTo>
                      <a:cubicBezTo>
                        <a:pt x="26" y="64"/>
                        <a:pt x="26" y="64"/>
                        <a:pt x="26" y="64"/>
                      </a:cubicBezTo>
                      <a:cubicBezTo>
                        <a:pt x="26" y="64"/>
                        <a:pt x="26" y="63"/>
                        <a:pt x="26" y="63"/>
                      </a:cubicBezTo>
                      <a:cubicBezTo>
                        <a:pt x="26" y="63"/>
                        <a:pt x="26" y="63"/>
                        <a:pt x="26" y="63"/>
                      </a:cubicBezTo>
                      <a:cubicBezTo>
                        <a:pt x="26" y="63"/>
                        <a:pt x="27" y="63"/>
                        <a:pt x="27" y="63"/>
                      </a:cubicBezTo>
                      <a:cubicBezTo>
                        <a:pt x="27" y="63"/>
                        <a:pt x="27" y="63"/>
                        <a:pt x="27" y="63"/>
                      </a:cubicBezTo>
                      <a:close/>
                      <a:moveTo>
                        <a:pt x="12" y="62"/>
                      </a:moveTo>
                      <a:cubicBezTo>
                        <a:pt x="12" y="62"/>
                        <a:pt x="12" y="62"/>
                        <a:pt x="11" y="61"/>
                      </a:cubicBezTo>
                      <a:cubicBezTo>
                        <a:pt x="12" y="61"/>
                        <a:pt x="11" y="61"/>
                        <a:pt x="12" y="61"/>
                      </a:cubicBezTo>
                      <a:cubicBezTo>
                        <a:pt x="12" y="61"/>
                        <a:pt x="12" y="61"/>
                        <a:pt x="12" y="61"/>
                      </a:cubicBezTo>
                      <a:cubicBezTo>
                        <a:pt x="12" y="61"/>
                        <a:pt x="12" y="61"/>
                        <a:pt x="12" y="61"/>
                      </a:cubicBezTo>
                      <a:cubicBezTo>
                        <a:pt x="12" y="61"/>
                        <a:pt x="12" y="62"/>
                        <a:pt x="12" y="62"/>
                      </a:cubicBezTo>
                      <a:close/>
                      <a:moveTo>
                        <a:pt x="9" y="61"/>
                      </a:moveTo>
                      <a:cubicBezTo>
                        <a:pt x="9" y="61"/>
                        <a:pt x="9" y="61"/>
                        <a:pt x="9" y="61"/>
                      </a:cubicBezTo>
                      <a:cubicBezTo>
                        <a:pt x="9" y="61"/>
                        <a:pt x="9" y="61"/>
                        <a:pt x="9" y="61"/>
                      </a:cubicBezTo>
                      <a:cubicBezTo>
                        <a:pt x="9" y="61"/>
                        <a:pt x="9" y="61"/>
                        <a:pt x="9" y="61"/>
                      </a:cubicBezTo>
                      <a:cubicBezTo>
                        <a:pt x="9" y="61"/>
                        <a:pt x="9" y="61"/>
                        <a:pt x="9" y="61"/>
                      </a:cubicBezTo>
                      <a:cubicBezTo>
                        <a:pt x="10" y="61"/>
                        <a:pt x="9" y="61"/>
                        <a:pt x="9" y="61"/>
                      </a:cubicBezTo>
                      <a:close/>
                      <a:moveTo>
                        <a:pt x="9" y="63"/>
                      </a:moveTo>
                      <a:cubicBezTo>
                        <a:pt x="9" y="63"/>
                        <a:pt x="9" y="63"/>
                        <a:pt x="9" y="63"/>
                      </a:cubicBezTo>
                      <a:cubicBezTo>
                        <a:pt x="9" y="63"/>
                        <a:pt x="9" y="63"/>
                        <a:pt x="9" y="63"/>
                      </a:cubicBezTo>
                      <a:cubicBezTo>
                        <a:pt x="9" y="62"/>
                        <a:pt x="9" y="62"/>
                        <a:pt x="9" y="61"/>
                      </a:cubicBezTo>
                      <a:cubicBezTo>
                        <a:pt x="9" y="61"/>
                        <a:pt x="9" y="61"/>
                        <a:pt x="9" y="62"/>
                      </a:cubicBezTo>
                      <a:cubicBezTo>
                        <a:pt x="9" y="62"/>
                        <a:pt x="10" y="62"/>
                        <a:pt x="10" y="61"/>
                      </a:cubicBezTo>
                      <a:cubicBezTo>
                        <a:pt x="10" y="61"/>
                        <a:pt x="10" y="62"/>
                        <a:pt x="10" y="62"/>
                      </a:cubicBezTo>
                      <a:cubicBezTo>
                        <a:pt x="9" y="62"/>
                        <a:pt x="9" y="62"/>
                        <a:pt x="9" y="62"/>
                      </a:cubicBezTo>
                      <a:cubicBezTo>
                        <a:pt x="9" y="62"/>
                        <a:pt x="9" y="62"/>
                        <a:pt x="9" y="63"/>
                      </a:cubicBezTo>
                      <a:cubicBezTo>
                        <a:pt x="9" y="63"/>
                        <a:pt x="9" y="63"/>
                        <a:pt x="9" y="62"/>
                      </a:cubicBezTo>
                      <a:cubicBezTo>
                        <a:pt x="10" y="62"/>
                        <a:pt x="9" y="63"/>
                        <a:pt x="9" y="63"/>
                      </a:cubicBezTo>
                      <a:close/>
                      <a:moveTo>
                        <a:pt x="12" y="62"/>
                      </a:moveTo>
                      <a:cubicBezTo>
                        <a:pt x="12" y="62"/>
                        <a:pt x="12" y="62"/>
                        <a:pt x="12" y="62"/>
                      </a:cubicBezTo>
                      <a:cubicBezTo>
                        <a:pt x="12" y="62"/>
                        <a:pt x="12" y="62"/>
                        <a:pt x="11" y="62"/>
                      </a:cubicBezTo>
                      <a:cubicBezTo>
                        <a:pt x="12" y="62"/>
                        <a:pt x="12" y="62"/>
                        <a:pt x="12" y="62"/>
                      </a:cubicBezTo>
                      <a:close/>
                      <a:moveTo>
                        <a:pt x="12" y="65"/>
                      </a:moveTo>
                      <a:cubicBezTo>
                        <a:pt x="13" y="64"/>
                        <a:pt x="12" y="63"/>
                        <a:pt x="13" y="62"/>
                      </a:cubicBezTo>
                      <a:cubicBezTo>
                        <a:pt x="13" y="63"/>
                        <a:pt x="13" y="63"/>
                        <a:pt x="13" y="63"/>
                      </a:cubicBezTo>
                      <a:cubicBezTo>
                        <a:pt x="13" y="63"/>
                        <a:pt x="13" y="63"/>
                        <a:pt x="13" y="63"/>
                      </a:cubicBezTo>
                      <a:cubicBezTo>
                        <a:pt x="13" y="63"/>
                        <a:pt x="13" y="62"/>
                        <a:pt x="13" y="62"/>
                      </a:cubicBezTo>
                      <a:cubicBezTo>
                        <a:pt x="14" y="62"/>
                        <a:pt x="13" y="62"/>
                        <a:pt x="14" y="63"/>
                      </a:cubicBezTo>
                      <a:cubicBezTo>
                        <a:pt x="13" y="63"/>
                        <a:pt x="14" y="63"/>
                        <a:pt x="13" y="63"/>
                      </a:cubicBezTo>
                      <a:cubicBezTo>
                        <a:pt x="14" y="63"/>
                        <a:pt x="14" y="63"/>
                        <a:pt x="14" y="63"/>
                      </a:cubicBezTo>
                      <a:cubicBezTo>
                        <a:pt x="14" y="63"/>
                        <a:pt x="14" y="63"/>
                        <a:pt x="14" y="63"/>
                      </a:cubicBezTo>
                      <a:cubicBezTo>
                        <a:pt x="14" y="62"/>
                        <a:pt x="14" y="63"/>
                        <a:pt x="15" y="62"/>
                      </a:cubicBezTo>
                      <a:cubicBezTo>
                        <a:pt x="15" y="62"/>
                        <a:pt x="15" y="63"/>
                        <a:pt x="14" y="63"/>
                      </a:cubicBezTo>
                      <a:cubicBezTo>
                        <a:pt x="15" y="62"/>
                        <a:pt x="14" y="63"/>
                        <a:pt x="14" y="63"/>
                      </a:cubicBezTo>
                      <a:cubicBezTo>
                        <a:pt x="14" y="63"/>
                        <a:pt x="15" y="63"/>
                        <a:pt x="15" y="63"/>
                      </a:cubicBezTo>
                      <a:cubicBezTo>
                        <a:pt x="15" y="63"/>
                        <a:pt x="15" y="63"/>
                        <a:pt x="15" y="63"/>
                      </a:cubicBezTo>
                      <a:cubicBezTo>
                        <a:pt x="15" y="63"/>
                        <a:pt x="15" y="63"/>
                        <a:pt x="15" y="63"/>
                      </a:cubicBezTo>
                      <a:cubicBezTo>
                        <a:pt x="15" y="64"/>
                        <a:pt x="15" y="64"/>
                        <a:pt x="15" y="64"/>
                      </a:cubicBezTo>
                      <a:cubicBezTo>
                        <a:pt x="15" y="64"/>
                        <a:pt x="15" y="64"/>
                        <a:pt x="14" y="64"/>
                      </a:cubicBezTo>
                      <a:cubicBezTo>
                        <a:pt x="14" y="64"/>
                        <a:pt x="14" y="64"/>
                        <a:pt x="14" y="64"/>
                      </a:cubicBezTo>
                      <a:cubicBezTo>
                        <a:pt x="14" y="64"/>
                        <a:pt x="14" y="64"/>
                        <a:pt x="15" y="64"/>
                      </a:cubicBezTo>
                      <a:cubicBezTo>
                        <a:pt x="14" y="64"/>
                        <a:pt x="14" y="64"/>
                        <a:pt x="14" y="64"/>
                      </a:cubicBezTo>
                      <a:cubicBezTo>
                        <a:pt x="14" y="64"/>
                        <a:pt x="14" y="64"/>
                        <a:pt x="14" y="64"/>
                      </a:cubicBezTo>
                      <a:cubicBezTo>
                        <a:pt x="14" y="64"/>
                        <a:pt x="14" y="64"/>
                        <a:pt x="14" y="64"/>
                      </a:cubicBezTo>
                      <a:cubicBezTo>
                        <a:pt x="14" y="64"/>
                        <a:pt x="14" y="64"/>
                        <a:pt x="14" y="64"/>
                      </a:cubicBezTo>
                      <a:cubicBezTo>
                        <a:pt x="14" y="64"/>
                        <a:pt x="14" y="64"/>
                        <a:pt x="14" y="64"/>
                      </a:cubicBezTo>
                      <a:cubicBezTo>
                        <a:pt x="15" y="65"/>
                        <a:pt x="14" y="65"/>
                        <a:pt x="14" y="65"/>
                      </a:cubicBezTo>
                      <a:cubicBezTo>
                        <a:pt x="14" y="65"/>
                        <a:pt x="14" y="65"/>
                        <a:pt x="14" y="65"/>
                      </a:cubicBezTo>
                      <a:cubicBezTo>
                        <a:pt x="14" y="65"/>
                        <a:pt x="14" y="65"/>
                        <a:pt x="14" y="66"/>
                      </a:cubicBezTo>
                      <a:cubicBezTo>
                        <a:pt x="13" y="66"/>
                        <a:pt x="14" y="65"/>
                        <a:pt x="13" y="65"/>
                      </a:cubicBezTo>
                      <a:cubicBezTo>
                        <a:pt x="13" y="65"/>
                        <a:pt x="13" y="65"/>
                        <a:pt x="14" y="65"/>
                      </a:cubicBezTo>
                      <a:cubicBezTo>
                        <a:pt x="14" y="65"/>
                        <a:pt x="14" y="65"/>
                        <a:pt x="14" y="65"/>
                      </a:cubicBezTo>
                      <a:cubicBezTo>
                        <a:pt x="13" y="65"/>
                        <a:pt x="13" y="64"/>
                        <a:pt x="14" y="64"/>
                      </a:cubicBezTo>
                      <a:cubicBezTo>
                        <a:pt x="14" y="64"/>
                        <a:pt x="13" y="64"/>
                        <a:pt x="14" y="64"/>
                      </a:cubicBezTo>
                      <a:cubicBezTo>
                        <a:pt x="13" y="64"/>
                        <a:pt x="13" y="64"/>
                        <a:pt x="13" y="64"/>
                      </a:cubicBezTo>
                      <a:cubicBezTo>
                        <a:pt x="13" y="64"/>
                        <a:pt x="14" y="64"/>
                        <a:pt x="13" y="64"/>
                      </a:cubicBezTo>
                      <a:cubicBezTo>
                        <a:pt x="13" y="64"/>
                        <a:pt x="13" y="64"/>
                        <a:pt x="13" y="64"/>
                      </a:cubicBezTo>
                      <a:cubicBezTo>
                        <a:pt x="13" y="64"/>
                        <a:pt x="13" y="65"/>
                        <a:pt x="13" y="65"/>
                      </a:cubicBezTo>
                      <a:cubicBezTo>
                        <a:pt x="13" y="65"/>
                        <a:pt x="12" y="65"/>
                        <a:pt x="12" y="65"/>
                      </a:cubicBezTo>
                      <a:close/>
                      <a:moveTo>
                        <a:pt x="12" y="63"/>
                      </a:moveTo>
                      <a:cubicBezTo>
                        <a:pt x="12" y="63"/>
                        <a:pt x="11" y="63"/>
                        <a:pt x="12" y="62"/>
                      </a:cubicBezTo>
                      <a:cubicBezTo>
                        <a:pt x="11" y="62"/>
                        <a:pt x="11" y="63"/>
                        <a:pt x="11" y="62"/>
                      </a:cubicBezTo>
                      <a:cubicBezTo>
                        <a:pt x="11" y="62"/>
                        <a:pt x="11" y="62"/>
                        <a:pt x="11" y="63"/>
                      </a:cubicBezTo>
                      <a:cubicBezTo>
                        <a:pt x="11" y="63"/>
                        <a:pt x="11" y="62"/>
                        <a:pt x="11" y="62"/>
                      </a:cubicBezTo>
                      <a:cubicBezTo>
                        <a:pt x="11" y="62"/>
                        <a:pt x="11" y="62"/>
                        <a:pt x="11" y="62"/>
                      </a:cubicBezTo>
                      <a:cubicBezTo>
                        <a:pt x="11" y="62"/>
                        <a:pt x="12" y="62"/>
                        <a:pt x="11" y="62"/>
                      </a:cubicBezTo>
                      <a:cubicBezTo>
                        <a:pt x="11" y="62"/>
                        <a:pt x="12" y="62"/>
                        <a:pt x="12" y="62"/>
                      </a:cubicBezTo>
                      <a:cubicBezTo>
                        <a:pt x="12" y="62"/>
                        <a:pt x="12" y="63"/>
                        <a:pt x="12" y="63"/>
                      </a:cubicBezTo>
                      <a:close/>
                      <a:moveTo>
                        <a:pt x="15" y="64"/>
                      </a:moveTo>
                      <a:cubicBezTo>
                        <a:pt x="15" y="64"/>
                        <a:pt x="15" y="64"/>
                        <a:pt x="15" y="64"/>
                      </a:cubicBezTo>
                      <a:cubicBezTo>
                        <a:pt x="15" y="64"/>
                        <a:pt x="15" y="65"/>
                        <a:pt x="15" y="64"/>
                      </a:cubicBezTo>
                      <a:cubicBezTo>
                        <a:pt x="15" y="65"/>
                        <a:pt x="15" y="65"/>
                        <a:pt x="15" y="65"/>
                      </a:cubicBezTo>
                      <a:cubicBezTo>
                        <a:pt x="14" y="65"/>
                        <a:pt x="15" y="65"/>
                        <a:pt x="15" y="64"/>
                      </a:cubicBezTo>
                      <a:close/>
                      <a:moveTo>
                        <a:pt x="20" y="68"/>
                      </a:moveTo>
                      <a:cubicBezTo>
                        <a:pt x="21" y="68"/>
                        <a:pt x="20" y="68"/>
                        <a:pt x="20" y="68"/>
                      </a:cubicBezTo>
                      <a:cubicBezTo>
                        <a:pt x="20" y="68"/>
                        <a:pt x="20" y="68"/>
                        <a:pt x="20" y="68"/>
                      </a:cubicBezTo>
                      <a:cubicBezTo>
                        <a:pt x="20" y="68"/>
                        <a:pt x="20" y="68"/>
                        <a:pt x="20" y="68"/>
                      </a:cubicBezTo>
                      <a:close/>
                      <a:moveTo>
                        <a:pt x="11" y="68"/>
                      </a:moveTo>
                      <a:cubicBezTo>
                        <a:pt x="11" y="68"/>
                        <a:pt x="11" y="68"/>
                        <a:pt x="11" y="67"/>
                      </a:cubicBezTo>
                      <a:cubicBezTo>
                        <a:pt x="10" y="68"/>
                        <a:pt x="11" y="68"/>
                        <a:pt x="10" y="68"/>
                      </a:cubicBezTo>
                      <a:cubicBezTo>
                        <a:pt x="10" y="68"/>
                        <a:pt x="10" y="68"/>
                        <a:pt x="10" y="69"/>
                      </a:cubicBezTo>
                      <a:cubicBezTo>
                        <a:pt x="10" y="69"/>
                        <a:pt x="10" y="68"/>
                        <a:pt x="10" y="68"/>
                      </a:cubicBezTo>
                      <a:cubicBezTo>
                        <a:pt x="9" y="68"/>
                        <a:pt x="10" y="68"/>
                        <a:pt x="10" y="67"/>
                      </a:cubicBezTo>
                      <a:cubicBezTo>
                        <a:pt x="10" y="67"/>
                        <a:pt x="10" y="67"/>
                        <a:pt x="10" y="67"/>
                      </a:cubicBezTo>
                      <a:cubicBezTo>
                        <a:pt x="10" y="67"/>
                        <a:pt x="10" y="67"/>
                        <a:pt x="10" y="67"/>
                      </a:cubicBezTo>
                      <a:cubicBezTo>
                        <a:pt x="10" y="67"/>
                        <a:pt x="10" y="67"/>
                        <a:pt x="10" y="67"/>
                      </a:cubicBezTo>
                      <a:cubicBezTo>
                        <a:pt x="10" y="68"/>
                        <a:pt x="10" y="68"/>
                        <a:pt x="10" y="67"/>
                      </a:cubicBezTo>
                      <a:cubicBezTo>
                        <a:pt x="10" y="67"/>
                        <a:pt x="10" y="67"/>
                        <a:pt x="10" y="67"/>
                      </a:cubicBezTo>
                      <a:cubicBezTo>
                        <a:pt x="10" y="67"/>
                        <a:pt x="11" y="67"/>
                        <a:pt x="10" y="67"/>
                      </a:cubicBezTo>
                      <a:cubicBezTo>
                        <a:pt x="10" y="67"/>
                        <a:pt x="11" y="67"/>
                        <a:pt x="11" y="67"/>
                      </a:cubicBezTo>
                      <a:cubicBezTo>
                        <a:pt x="11" y="67"/>
                        <a:pt x="11" y="68"/>
                        <a:pt x="11" y="68"/>
                      </a:cubicBezTo>
                      <a:close/>
                      <a:moveTo>
                        <a:pt x="10" y="68"/>
                      </a:moveTo>
                      <a:cubicBezTo>
                        <a:pt x="10" y="68"/>
                        <a:pt x="10" y="67"/>
                        <a:pt x="10" y="68"/>
                      </a:cubicBezTo>
                      <a:cubicBezTo>
                        <a:pt x="10" y="68"/>
                        <a:pt x="10" y="68"/>
                        <a:pt x="10" y="68"/>
                      </a:cubicBezTo>
                      <a:cubicBezTo>
                        <a:pt x="10" y="68"/>
                        <a:pt x="10" y="68"/>
                        <a:pt x="10" y="68"/>
                      </a:cubicBezTo>
                      <a:close/>
                      <a:moveTo>
                        <a:pt x="26" y="71"/>
                      </a:moveTo>
                      <a:cubicBezTo>
                        <a:pt x="26" y="71"/>
                        <a:pt x="26" y="71"/>
                        <a:pt x="26" y="71"/>
                      </a:cubicBezTo>
                      <a:cubicBezTo>
                        <a:pt x="26" y="71"/>
                        <a:pt x="26" y="71"/>
                        <a:pt x="26" y="71"/>
                      </a:cubicBezTo>
                      <a:close/>
                      <a:moveTo>
                        <a:pt x="17" y="71"/>
                      </a:moveTo>
                      <a:cubicBezTo>
                        <a:pt x="17" y="71"/>
                        <a:pt x="17" y="71"/>
                        <a:pt x="17" y="71"/>
                      </a:cubicBezTo>
                      <a:cubicBezTo>
                        <a:pt x="17" y="71"/>
                        <a:pt x="17" y="71"/>
                        <a:pt x="17" y="71"/>
                      </a:cubicBezTo>
                      <a:cubicBezTo>
                        <a:pt x="17" y="71"/>
                        <a:pt x="18" y="70"/>
                        <a:pt x="17" y="70"/>
                      </a:cubicBezTo>
                      <a:cubicBezTo>
                        <a:pt x="17" y="70"/>
                        <a:pt x="18" y="70"/>
                        <a:pt x="18" y="70"/>
                      </a:cubicBezTo>
                      <a:cubicBezTo>
                        <a:pt x="17" y="70"/>
                        <a:pt x="18" y="71"/>
                        <a:pt x="18" y="71"/>
                      </a:cubicBezTo>
                      <a:cubicBezTo>
                        <a:pt x="18" y="71"/>
                        <a:pt x="17" y="71"/>
                        <a:pt x="17" y="71"/>
                      </a:cubicBezTo>
                      <a:cubicBezTo>
                        <a:pt x="17" y="71"/>
                        <a:pt x="17" y="71"/>
                        <a:pt x="17" y="71"/>
                      </a:cubicBezTo>
                      <a:cubicBezTo>
                        <a:pt x="17" y="71"/>
                        <a:pt x="17" y="71"/>
                        <a:pt x="17" y="71"/>
                      </a:cubicBezTo>
                      <a:cubicBezTo>
                        <a:pt x="17" y="71"/>
                        <a:pt x="17" y="71"/>
                        <a:pt x="17" y="71"/>
                      </a:cubicBezTo>
                      <a:cubicBezTo>
                        <a:pt x="17" y="71"/>
                        <a:pt x="17" y="72"/>
                        <a:pt x="17" y="72"/>
                      </a:cubicBezTo>
                      <a:cubicBezTo>
                        <a:pt x="16" y="72"/>
                        <a:pt x="17" y="72"/>
                        <a:pt x="17" y="71"/>
                      </a:cubicBezTo>
                      <a:cubicBezTo>
                        <a:pt x="16" y="71"/>
                        <a:pt x="17" y="71"/>
                        <a:pt x="17" y="71"/>
                      </a:cubicBezTo>
                      <a:close/>
                      <a:moveTo>
                        <a:pt x="18" y="69"/>
                      </a:moveTo>
                      <a:cubicBezTo>
                        <a:pt x="18" y="69"/>
                        <a:pt x="18" y="70"/>
                        <a:pt x="18" y="70"/>
                      </a:cubicBezTo>
                      <a:cubicBezTo>
                        <a:pt x="18" y="70"/>
                        <a:pt x="18" y="70"/>
                        <a:pt x="18" y="70"/>
                      </a:cubicBezTo>
                      <a:cubicBezTo>
                        <a:pt x="18" y="70"/>
                        <a:pt x="18" y="70"/>
                        <a:pt x="18" y="70"/>
                      </a:cubicBezTo>
                      <a:cubicBezTo>
                        <a:pt x="18" y="70"/>
                        <a:pt x="18" y="70"/>
                        <a:pt x="18" y="70"/>
                      </a:cubicBezTo>
                      <a:cubicBezTo>
                        <a:pt x="18" y="70"/>
                        <a:pt x="17" y="70"/>
                        <a:pt x="18" y="70"/>
                      </a:cubicBezTo>
                      <a:cubicBezTo>
                        <a:pt x="17" y="70"/>
                        <a:pt x="18" y="70"/>
                        <a:pt x="18" y="69"/>
                      </a:cubicBezTo>
                      <a:close/>
                      <a:moveTo>
                        <a:pt x="25" y="72"/>
                      </a:move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6" y="71"/>
                        <a:pt x="26" y="72"/>
                        <a:pt x="26" y="72"/>
                      </a:cubicBez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5" y="72"/>
                        <a:pt x="26" y="72"/>
                        <a:pt x="25" y="72"/>
                      </a:cubicBezTo>
                      <a:close/>
                      <a:moveTo>
                        <a:pt x="10" y="69"/>
                      </a:moveTo>
                      <a:cubicBezTo>
                        <a:pt x="10" y="69"/>
                        <a:pt x="10" y="70"/>
                        <a:pt x="10" y="70"/>
                      </a:cubicBezTo>
                      <a:cubicBezTo>
                        <a:pt x="10" y="70"/>
                        <a:pt x="10" y="70"/>
                        <a:pt x="10" y="70"/>
                      </a:cubicBezTo>
                      <a:cubicBezTo>
                        <a:pt x="10" y="70"/>
                        <a:pt x="10" y="70"/>
                        <a:pt x="10" y="70"/>
                      </a:cubicBezTo>
                      <a:cubicBezTo>
                        <a:pt x="9" y="70"/>
                        <a:pt x="10" y="70"/>
                        <a:pt x="9" y="70"/>
                      </a:cubicBezTo>
                      <a:cubicBezTo>
                        <a:pt x="9" y="70"/>
                        <a:pt x="9" y="70"/>
                        <a:pt x="9" y="70"/>
                      </a:cubicBezTo>
                      <a:cubicBezTo>
                        <a:pt x="9" y="70"/>
                        <a:pt x="9" y="70"/>
                        <a:pt x="9" y="70"/>
                      </a:cubicBezTo>
                      <a:cubicBezTo>
                        <a:pt x="9" y="70"/>
                        <a:pt x="9" y="70"/>
                        <a:pt x="9" y="69"/>
                      </a:cubicBezTo>
                      <a:cubicBezTo>
                        <a:pt x="9" y="69"/>
                        <a:pt x="9" y="69"/>
                        <a:pt x="9" y="69"/>
                      </a:cubicBezTo>
                      <a:cubicBezTo>
                        <a:pt x="9" y="69"/>
                        <a:pt x="9" y="69"/>
                        <a:pt x="9" y="69"/>
                      </a:cubicBezTo>
                      <a:cubicBezTo>
                        <a:pt x="10" y="69"/>
                        <a:pt x="10" y="69"/>
                        <a:pt x="10" y="70"/>
                      </a:cubicBezTo>
                      <a:cubicBezTo>
                        <a:pt x="10" y="70"/>
                        <a:pt x="10" y="69"/>
                        <a:pt x="10" y="69"/>
                      </a:cubicBezTo>
                      <a:close/>
                      <a:moveTo>
                        <a:pt x="27" y="73"/>
                      </a:moveTo>
                      <a:cubicBezTo>
                        <a:pt x="28" y="73"/>
                        <a:pt x="28" y="73"/>
                        <a:pt x="28" y="73"/>
                      </a:cubicBezTo>
                      <a:cubicBezTo>
                        <a:pt x="28" y="72"/>
                        <a:pt x="27" y="72"/>
                        <a:pt x="28" y="72"/>
                      </a:cubicBezTo>
                      <a:cubicBezTo>
                        <a:pt x="28" y="72"/>
                        <a:pt x="28" y="73"/>
                        <a:pt x="27" y="73"/>
                      </a:cubicBezTo>
                      <a:close/>
                      <a:moveTo>
                        <a:pt x="23" y="76"/>
                      </a:moveTo>
                      <a:cubicBezTo>
                        <a:pt x="23" y="76"/>
                        <a:pt x="23" y="76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3" y="76"/>
                        <a:pt x="23" y="76"/>
                        <a:pt x="23" y="76"/>
                      </a:cubicBezTo>
                      <a:cubicBezTo>
                        <a:pt x="23" y="76"/>
                        <a:pt x="23" y="76"/>
                        <a:pt x="23" y="76"/>
                      </a:cubicBezTo>
                      <a:cubicBezTo>
                        <a:pt x="23" y="76"/>
                        <a:pt x="23" y="76"/>
                        <a:pt x="23" y="76"/>
                      </a:cubicBezTo>
                      <a:cubicBezTo>
                        <a:pt x="23" y="76"/>
                        <a:pt x="23" y="76"/>
                        <a:pt x="23" y="75"/>
                      </a:cubicBezTo>
                      <a:cubicBezTo>
                        <a:pt x="24" y="76"/>
                        <a:pt x="23" y="76"/>
                        <a:pt x="23" y="76"/>
                      </a:cubicBezTo>
                      <a:close/>
                      <a:moveTo>
                        <a:pt x="21" y="79"/>
                      </a:moveTo>
                      <a:cubicBezTo>
                        <a:pt x="21" y="79"/>
                        <a:pt x="22" y="79"/>
                        <a:pt x="22" y="79"/>
                      </a:cubicBezTo>
                      <a:cubicBezTo>
                        <a:pt x="21" y="79"/>
                        <a:pt x="22" y="79"/>
                        <a:pt x="22" y="78"/>
                      </a:cubicBezTo>
                      <a:cubicBezTo>
                        <a:pt x="22" y="78"/>
                        <a:pt x="22" y="79"/>
                        <a:pt x="22" y="78"/>
                      </a:cubicBezTo>
                      <a:cubicBezTo>
                        <a:pt x="22" y="79"/>
                        <a:pt x="22" y="79"/>
                        <a:pt x="22" y="79"/>
                      </a:cubicBezTo>
                      <a:cubicBezTo>
                        <a:pt x="22" y="79"/>
                        <a:pt x="22" y="79"/>
                        <a:pt x="22" y="79"/>
                      </a:cubicBezTo>
                      <a:cubicBezTo>
                        <a:pt x="22" y="79"/>
                        <a:pt x="22" y="79"/>
                        <a:pt x="21" y="79"/>
                      </a:cubicBezTo>
                      <a:close/>
                      <a:moveTo>
                        <a:pt x="24" y="77"/>
                      </a:moveTo>
                      <a:cubicBezTo>
                        <a:pt x="24" y="77"/>
                        <a:pt x="24" y="77"/>
                        <a:pt x="24" y="77"/>
                      </a:cubicBezTo>
                      <a:cubicBezTo>
                        <a:pt x="24" y="77"/>
                        <a:pt x="24" y="77"/>
                        <a:pt x="23" y="77"/>
                      </a:cubicBezTo>
                      <a:cubicBezTo>
                        <a:pt x="23" y="77"/>
                        <a:pt x="24" y="77"/>
                        <a:pt x="24" y="77"/>
                      </a:cubicBezTo>
                      <a:cubicBezTo>
                        <a:pt x="24" y="77"/>
                        <a:pt x="23" y="77"/>
                        <a:pt x="24" y="77"/>
                      </a:cubicBezTo>
                      <a:close/>
                      <a:moveTo>
                        <a:pt x="20" y="78"/>
                      </a:moveTo>
                      <a:cubicBezTo>
                        <a:pt x="19" y="78"/>
                        <a:pt x="19" y="78"/>
                        <a:pt x="19" y="78"/>
                      </a:cubicBezTo>
                      <a:cubicBezTo>
                        <a:pt x="20" y="78"/>
                        <a:pt x="19" y="78"/>
                        <a:pt x="20" y="78"/>
                      </a:cubicBezTo>
                      <a:cubicBezTo>
                        <a:pt x="20" y="78"/>
                        <a:pt x="20" y="78"/>
                        <a:pt x="20" y="78"/>
                      </a:cubicBezTo>
                      <a:cubicBezTo>
                        <a:pt x="20" y="78"/>
                        <a:pt x="20" y="78"/>
                        <a:pt x="20" y="78"/>
                      </a:cubicBezTo>
                      <a:close/>
                      <a:moveTo>
                        <a:pt x="20" y="80"/>
                      </a:moveTo>
                      <a:cubicBezTo>
                        <a:pt x="20" y="80"/>
                        <a:pt x="20" y="80"/>
                        <a:pt x="20" y="80"/>
                      </a:cubicBezTo>
                      <a:cubicBezTo>
                        <a:pt x="20" y="80"/>
                        <a:pt x="20" y="80"/>
                        <a:pt x="20" y="80"/>
                      </a:cubicBezTo>
                      <a:cubicBezTo>
                        <a:pt x="20" y="80"/>
                        <a:pt x="20" y="80"/>
                        <a:pt x="20" y="80"/>
                      </a:cubicBezTo>
                      <a:cubicBezTo>
                        <a:pt x="20" y="80"/>
                        <a:pt x="20" y="80"/>
                        <a:pt x="20" y="80"/>
                      </a:cubicBezTo>
                      <a:cubicBezTo>
                        <a:pt x="20" y="80"/>
                        <a:pt x="20" y="80"/>
                        <a:pt x="20" y="80"/>
                      </a:cubicBezTo>
                      <a:cubicBezTo>
                        <a:pt x="20" y="80"/>
                        <a:pt x="20" y="80"/>
                        <a:pt x="20" y="80"/>
                      </a:cubicBezTo>
                      <a:cubicBezTo>
                        <a:pt x="20" y="80"/>
                        <a:pt x="19" y="80"/>
                        <a:pt x="19" y="80"/>
                      </a:cubicBezTo>
                      <a:cubicBezTo>
                        <a:pt x="19" y="80"/>
                        <a:pt x="19" y="80"/>
                        <a:pt x="19" y="80"/>
                      </a:cubicBezTo>
                      <a:cubicBezTo>
                        <a:pt x="19" y="80"/>
                        <a:pt x="19" y="79"/>
                        <a:pt x="19" y="79"/>
                      </a:cubicBezTo>
                      <a:cubicBezTo>
                        <a:pt x="19" y="79"/>
                        <a:pt x="19" y="79"/>
                        <a:pt x="20" y="79"/>
                      </a:cubicBezTo>
                      <a:cubicBezTo>
                        <a:pt x="20" y="79"/>
                        <a:pt x="20" y="79"/>
                        <a:pt x="20" y="79"/>
                      </a:cubicBezTo>
                      <a:cubicBezTo>
                        <a:pt x="20" y="79"/>
                        <a:pt x="20" y="80"/>
                        <a:pt x="20" y="80"/>
                      </a:cubicBezTo>
                      <a:cubicBezTo>
                        <a:pt x="20" y="80"/>
                        <a:pt x="20" y="79"/>
                        <a:pt x="20" y="79"/>
                      </a:cubicBezTo>
                      <a:cubicBezTo>
                        <a:pt x="20" y="79"/>
                        <a:pt x="20" y="79"/>
                        <a:pt x="20" y="79"/>
                      </a:cubicBezTo>
                      <a:cubicBezTo>
                        <a:pt x="20" y="79"/>
                        <a:pt x="20" y="79"/>
                        <a:pt x="20" y="79"/>
                      </a:cubicBezTo>
                      <a:cubicBezTo>
                        <a:pt x="20" y="79"/>
                        <a:pt x="20" y="79"/>
                        <a:pt x="20" y="79"/>
                      </a:cubicBezTo>
                      <a:cubicBezTo>
                        <a:pt x="20" y="79"/>
                        <a:pt x="20" y="79"/>
                        <a:pt x="20" y="79"/>
                      </a:cubicBezTo>
                      <a:cubicBezTo>
                        <a:pt x="20" y="78"/>
                        <a:pt x="19" y="79"/>
                        <a:pt x="20" y="79"/>
                      </a:cubicBezTo>
                      <a:cubicBezTo>
                        <a:pt x="20" y="79"/>
                        <a:pt x="19" y="79"/>
                        <a:pt x="19" y="79"/>
                      </a:cubicBezTo>
                      <a:cubicBezTo>
                        <a:pt x="19" y="79"/>
                        <a:pt x="19" y="79"/>
                        <a:pt x="19" y="78"/>
                      </a:cubicBezTo>
                      <a:cubicBezTo>
                        <a:pt x="20" y="79"/>
                        <a:pt x="20" y="78"/>
                        <a:pt x="20" y="78"/>
                      </a:cubicBezTo>
                      <a:cubicBezTo>
                        <a:pt x="20" y="78"/>
                        <a:pt x="20" y="78"/>
                        <a:pt x="20" y="78"/>
                      </a:cubicBezTo>
                      <a:cubicBezTo>
                        <a:pt x="20" y="78"/>
                        <a:pt x="20" y="78"/>
                        <a:pt x="20" y="78"/>
                      </a:cubicBezTo>
                      <a:cubicBezTo>
                        <a:pt x="20" y="78"/>
                        <a:pt x="20" y="78"/>
                        <a:pt x="20" y="78"/>
                      </a:cubicBezTo>
                      <a:cubicBezTo>
                        <a:pt x="20" y="78"/>
                        <a:pt x="20" y="78"/>
                        <a:pt x="20" y="78"/>
                      </a:cubicBezTo>
                      <a:cubicBezTo>
                        <a:pt x="20" y="78"/>
                        <a:pt x="20" y="78"/>
                        <a:pt x="20" y="78"/>
                      </a:cubicBezTo>
                      <a:cubicBezTo>
                        <a:pt x="20" y="78"/>
                        <a:pt x="20" y="77"/>
                        <a:pt x="20" y="77"/>
                      </a:cubicBezTo>
                      <a:cubicBezTo>
                        <a:pt x="20" y="77"/>
                        <a:pt x="20" y="77"/>
                        <a:pt x="21" y="77"/>
                      </a:cubicBezTo>
                      <a:cubicBezTo>
                        <a:pt x="20" y="77"/>
                        <a:pt x="21" y="77"/>
                        <a:pt x="20" y="77"/>
                      </a:cubicBezTo>
                      <a:cubicBezTo>
                        <a:pt x="20" y="77"/>
                        <a:pt x="20" y="76"/>
                        <a:pt x="21" y="76"/>
                      </a:cubicBezTo>
                      <a:cubicBezTo>
                        <a:pt x="21" y="77"/>
                        <a:pt x="21" y="77"/>
                        <a:pt x="21" y="77"/>
                      </a:cubicBezTo>
                      <a:cubicBezTo>
                        <a:pt x="21" y="77"/>
                        <a:pt x="21" y="77"/>
                        <a:pt x="21" y="77"/>
                      </a:cubicBezTo>
                      <a:cubicBezTo>
                        <a:pt x="21" y="77"/>
                        <a:pt x="21" y="77"/>
                        <a:pt x="21" y="77"/>
                      </a:cubicBezTo>
                      <a:cubicBezTo>
                        <a:pt x="21" y="77"/>
                        <a:pt x="21" y="77"/>
                        <a:pt x="21" y="77"/>
                      </a:cubicBez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1" y="78"/>
                        <a:pt x="21" y="79"/>
                        <a:pt x="21" y="79"/>
                      </a:cubicBezTo>
                      <a:cubicBezTo>
                        <a:pt x="21" y="79"/>
                        <a:pt x="21" y="79"/>
                        <a:pt x="21" y="79"/>
                      </a:cubicBezTo>
                      <a:cubicBezTo>
                        <a:pt x="21" y="79"/>
                        <a:pt x="21" y="79"/>
                        <a:pt x="21" y="79"/>
                      </a:cubicBezTo>
                      <a:cubicBezTo>
                        <a:pt x="21" y="79"/>
                        <a:pt x="21" y="79"/>
                        <a:pt x="20" y="79"/>
                      </a:cubicBezTo>
                      <a:cubicBezTo>
                        <a:pt x="21" y="79"/>
                        <a:pt x="21" y="79"/>
                        <a:pt x="20" y="79"/>
                      </a:cubicBezTo>
                      <a:cubicBezTo>
                        <a:pt x="21" y="79"/>
                        <a:pt x="21" y="80"/>
                        <a:pt x="20" y="80"/>
                      </a:cubicBezTo>
                      <a:close/>
                      <a:moveTo>
                        <a:pt x="21" y="78"/>
                      </a:moveTo>
                      <a:cubicBezTo>
                        <a:pt x="21" y="78"/>
                        <a:pt x="21" y="78"/>
                        <a:pt x="21" y="78"/>
                      </a:cubicBezTo>
                      <a:cubicBezTo>
                        <a:pt x="21" y="78"/>
                        <a:pt x="20" y="78"/>
                        <a:pt x="20" y="78"/>
                      </a:cubicBezTo>
                      <a:cubicBezTo>
                        <a:pt x="21" y="78"/>
                        <a:pt x="21" y="78"/>
                        <a:pt x="21" y="78"/>
                      </a:cubicBezTo>
                      <a:close/>
                      <a:moveTo>
                        <a:pt x="23" y="77"/>
                      </a:move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lose/>
                      <a:moveTo>
                        <a:pt x="19" y="77"/>
                      </a:moveTo>
                      <a:cubicBezTo>
                        <a:pt x="19" y="77"/>
                        <a:pt x="19" y="77"/>
                        <a:pt x="19" y="78"/>
                      </a:cubicBezTo>
                      <a:cubicBezTo>
                        <a:pt x="19" y="78"/>
                        <a:pt x="19" y="77"/>
                        <a:pt x="19" y="78"/>
                      </a:cubicBezTo>
                      <a:cubicBezTo>
                        <a:pt x="19" y="78"/>
                        <a:pt x="19" y="77"/>
                        <a:pt x="19" y="77"/>
                      </a:cubicBezTo>
                      <a:cubicBezTo>
                        <a:pt x="19" y="77"/>
                        <a:pt x="19" y="77"/>
                        <a:pt x="19" y="77"/>
                      </a:cubicBezTo>
                      <a:cubicBezTo>
                        <a:pt x="20" y="77"/>
                        <a:pt x="20" y="77"/>
                        <a:pt x="20" y="77"/>
                      </a:cubicBezTo>
                      <a:cubicBezTo>
                        <a:pt x="20" y="77"/>
                        <a:pt x="20" y="77"/>
                        <a:pt x="19" y="77"/>
                      </a:cubicBezTo>
                      <a:close/>
                      <a:moveTo>
                        <a:pt x="24" y="78"/>
                      </a:moveTo>
                      <a:cubicBezTo>
                        <a:pt x="25" y="78"/>
                        <a:pt x="24" y="78"/>
                        <a:pt x="25" y="78"/>
                      </a:cubicBezTo>
                      <a:cubicBezTo>
                        <a:pt x="25" y="78"/>
                        <a:pt x="25" y="78"/>
                        <a:pt x="25" y="78"/>
                      </a:cubicBezTo>
                      <a:cubicBezTo>
                        <a:pt x="25" y="78"/>
                        <a:pt x="25" y="78"/>
                        <a:pt x="25" y="78"/>
                      </a:cubicBezTo>
                      <a:cubicBezTo>
                        <a:pt x="25" y="78"/>
                        <a:pt x="25" y="78"/>
                        <a:pt x="25" y="78"/>
                      </a:cubicBezTo>
                      <a:cubicBezTo>
                        <a:pt x="25" y="78"/>
                        <a:pt x="25" y="78"/>
                        <a:pt x="25" y="78"/>
                      </a:cubicBezTo>
                      <a:cubicBezTo>
                        <a:pt x="25" y="78"/>
                        <a:pt x="25" y="78"/>
                        <a:pt x="24" y="78"/>
                      </a:cubicBezTo>
                      <a:cubicBezTo>
                        <a:pt x="24" y="78"/>
                        <a:pt x="24" y="78"/>
                        <a:pt x="24" y="78"/>
                      </a:cubicBezTo>
                      <a:close/>
                      <a:moveTo>
                        <a:pt x="14" y="77"/>
                      </a:moveTo>
                      <a:cubicBezTo>
                        <a:pt x="14" y="77"/>
                        <a:pt x="14" y="77"/>
                        <a:pt x="14" y="77"/>
                      </a:cubicBezTo>
                      <a:cubicBezTo>
                        <a:pt x="14" y="77"/>
                        <a:pt x="14" y="77"/>
                        <a:pt x="14" y="76"/>
                      </a:cubicBezTo>
                      <a:cubicBezTo>
                        <a:pt x="15" y="77"/>
                        <a:pt x="15" y="77"/>
                        <a:pt x="14" y="77"/>
                      </a:cubicBezTo>
                      <a:close/>
                      <a:moveTo>
                        <a:pt x="25" y="78"/>
                      </a:moveTo>
                      <a:cubicBezTo>
                        <a:pt x="25" y="78"/>
                        <a:pt x="25" y="78"/>
                        <a:pt x="25" y="78"/>
                      </a:cubicBezTo>
                      <a:cubicBezTo>
                        <a:pt x="25" y="79"/>
                        <a:pt x="26" y="79"/>
                        <a:pt x="25" y="79"/>
                      </a:cubicBezTo>
                      <a:cubicBezTo>
                        <a:pt x="25" y="79"/>
                        <a:pt x="25" y="79"/>
                        <a:pt x="25" y="79"/>
                      </a:cubicBezTo>
                      <a:cubicBezTo>
                        <a:pt x="25" y="78"/>
                        <a:pt x="25" y="78"/>
                        <a:pt x="25" y="79"/>
                      </a:cubicBezTo>
                      <a:cubicBezTo>
                        <a:pt x="25" y="78"/>
                        <a:pt x="25" y="78"/>
                        <a:pt x="25" y="78"/>
                      </a:cubicBezTo>
                      <a:close/>
                      <a:moveTo>
                        <a:pt x="24" y="79"/>
                      </a:moveTo>
                      <a:cubicBezTo>
                        <a:pt x="24" y="79"/>
                        <a:pt x="24" y="79"/>
                        <a:pt x="24" y="79"/>
                      </a:cubicBezTo>
                      <a:cubicBezTo>
                        <a:pt x="24" y="79"/>
                        <a:pt x="24" y="79"/>
                        <a:pt x="24" y="79"/>
                      </a:cubicBezTo>
                      <a:cubicBezTo>
                        <a:pt x="23" y="79"/>
                        <a:pt x="24" y="79"/>
                        <a:pt x="23" y="79"/>
                      </a:cubicBezTo>
                      <a:cubicBezTo>
                        <a:pt x="23" y="79"/>
                        <a:pt x="23" y="79"/>
                        <a:pt x="23" y="79"/>
                      </a:cubicBezTo>
                      <a:cubicBezTo>
                        <a:pt x="24" y="79"/>
                        <a:pt x="24" y="79"/>
                        <a:pt x="24" y="79"/>
                      </a:cubicBezTo>
                      <a:cubicBezTo>
                        <a:pt x="24" y="79"/>
                        <a:pt x="24" y="79"/>
                        <a:pt x="24" y="79"/>
                      </a:cubicBezTo>
                      <a:cubicBezTo>
                        <a:pt x="24" y="79"/>
                        <a:pt x="24" y="79"/>
                        <a:pt x="24" y="79"/>
                      </a:cubicBezTo>
                      <a:close/>
                      <a:moveTo>
                        <a:pt x="23" y="81"/>
                      </a:moveTo>
                      <a:cubicBezTo>
                        <a:pt x="23" y="81"/>
                        <a:pt x="23" y="81"/>
                        <a:pt x="23" y="81"/>
                      </a:cubicBezTo>
                      <a:cubicBezTo>
                        <a:pt x="23" y="81"/>
                        <a:pt x="24" y="80"/>
                        <a:pt x="23" y="80"/>
                      </a:cubicBezTo>
                      <a:cubicBezTo>
                        <a:pt x="24" y="80"/>
                        <a:pt x="24" y="79"/>
                        <a:pt x="25" y="80"/>
                      </a:cubicBezTo>
                      <a:cubicBezTo>
                        <a:pt x="25" y="80"/>
                        <a:pt x="24" y="80"/>
                        <a:pt x="24" y="80"/>
                      </a:cubicBezTo>
                      <a:cubicBezTo>
                        <a:pt x="24" y="80"/>
                        <a:pt x="24" y="80"/>
                        <a:pt x="24" y="81"/>
                      </a:cubicBezTo>
                      <a:cubicBezTo>
                        <a:pt x="24" y="81"/>
                        <a:pt x="24" y="81"/>
                        <a:pt x="24" y="81"/>
                      </a:cubicBezTo>
                      <a:cubicBezTo>
                        <a:pt x="24" y="81"/>
                        <a:pt x="24" y="81"/>
                        <a:pt x="24" y="81"/>
                      </a:cubicBezTo>
                      <a:cubicBezTo>
                        <a:pt x="24" y="81"/>
                        <a:pt x="24" y="81"/>
                        <a:pt x="24" y="81"/>
                      </a:cubicBezTo>
                      <a:cubicBezTo>
                        <a:pt x="24" y="81"/>
                        <a:pt x="24" y="81"/>
                        <a:pt x="24" y="82"/>
                      </a:cubicBezTo>
                      <a:cubicBezTo>
                        <a:pt x="24" y="82"/>
                        <a:pt x="24" y="82"/>
                        <a:pt x="24" y="82"/>
                      </a:cubicBezTo>
                      <a:cubicBezTo>
                        <a:pt x="24" y="82"/>
                        <a:pt x="24" y="82"/>
                        <a:pt x="24" y="82"/>
                      </a:cubicBezTo>
                      <a:cubicBezTo>
                        <a:pt x="24" y="82"/>
                        <a:pt x="24" y="82"/>
                        <a:pt x="24" y="81"/>
                      </a:cubicBezTo>
                      <a:cubicBezTo>
                        <a:pt x="24" y="81"/>
                        <a:pt x="24" y="81"/>
                        <a:pt x="24" y="81"/>
                      </a:cubicBezTo>
                      <a:cubicBezTo>
                        <a:pt x="24" y="81"/>
                        <a:pt x="24" y="81"/>
                        <a:pt x="24" y="81"/>
                      </a:cubicBezTo>
                      <a:cubicBezTo>
                        <a:pt x="24" y="81"/>
                        <a:pt x="24" y="81"/>
                        <a:pt x="24" y="81"/>
                      </a:cubicBezTo>
                      <a:cubicBezTo>
                        <a:pt x="24" y="82"/>
                        <a:pt x="24" y="81"/>
                        <a:pt x="24" y="81"/>
                      </a:cubicBezTo>
                      <a:cubicBezTo>
                        <a:pt x="24" y="81"/>
                        <a:pt x="24" y="81"/>
                        <a:pt x="24" y="81"/>
                      </a:cubicBezTo>
                      <a:cubicBezTo>
                        <a:pt x="24" y="82"/>
                        <a:pt x="23" y="82"/>
                        <a:pt x="23" y="82"/>
                      </a:cubicBezTo>
                      <a:cubicBezTo>
                        <a:pt x="22" y="82"/>
                        <a:pt x="23" y="81"/>
                        <a:pt x="23" y="81"/>
                      </a:cubicBezTo>
                      <a:close/>
                      <a:moveTo>
                        <a:pt x="22" y="81"/>
                      </a:moveTo>
                      <a:cubicBezTo>
                        <a:pt x="22" y="81"/>
                        <a:pt x="22" y="81"/>
                        <a:pt x="22" y="81"/>
                      </a:cubicBezTo>
                      <a:cubicBezTo>
                        <a:pt x="22" y="81"/>
                        <a:pt x="22" y="81"/>
                        <a:pt x="22" y="81"/>
                      </a:cubicBezTo>
                      <a:cubicBezTo>
                        <a:pt x="22" y="81"/>
                        <a:pt x="22" y="81"/>
                        <a:pt x="22" y="81"/>
                      </a:cubicBezTo>
                      <a:cubicBezTo>
                        <a:pt x="22" y="81"/>
                        <a:pt x="22" y="81"/>
                        <a:pt x="23" y="82"/>
                      </a:cubicBezTo>
                      <a:cubicBezTo>
                        <a:pt x="23" y="82"/>
                        <a:pt x="23" y="82"/>
                        <a:pt x="22" y="82"/>
                      </a:cubicBezTo>
                      <a:cubicBezTo>
                        <a:pt x="22" y="82"/>
                        <a:pt x="22" y="82"/>
                        <a:pt x="22" y="82"/>
                      </a:cubicBezTo>
                      <a:cubicBezTo>
                        <a:pt x="22" y="81"/>
                        <a:pt x="22" y="81"/>
                        <a:pt x="22" y="82"/>
                      </a:cubicBezTo>
                      <a:cubicBezTo>
                        <a:pt x="21" y="81"/>
                        <a:pt x="22" y="81"/>
                        <a:pt x="22" y="81"/>
                      </a:cubicBezTo>
                      <a:close/>
                      <a:moveTo>
                        <a:pt x="22" y="80"/>
                      </a:move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2" y="80"/>
                        <a:pt x="22" y="80"/>
                        <a:pt x="22" y="80"/>
                      </a:cubicBezTo>
                      <a:cubicBezTo>
                        <a:pt x="21" y="80"/>
                        <a:pt x="21" y="80"/>
                        <a:pt x="22" y="80"/>
                      </a:cubicBezTo>
                      <a:close/>
                      <a:moveTo>
                        <a:pt x="22" y="81"/>
                      </a:moveTo>
                      <a:cubicBezTo>
                        <a:pt x="21" y="81"/>
                        <a:pt x="21" y="81"/>
                        <a:pt x="21" y="80"/>
                      </a:cubicBezTo>
                      <a:cubicBezTo>
                        <a:pt x="21" y="80"/>
                        <a:pt x="22" y="80"/>
                        <a:pt x="22" y="80"/>
                      </a:cubicBezTo>
                      <a:cubicBezTo>
                        <a:pt x="21" y="81"/>
                        <a:pt x="22" y="81"/>
                        <a:pt x="22" y="81"/>
                      </a:cubicBezTo>
                      <a:close/>
                      <a:moveTo>
                        <a:pt x="21" y="80"/>
                      </a:moveTo>
                      <a:cubicBezTo>
                        <a:pt x="21" y="80"/>
                        <a:pt x="21" y="80"/>
                        <a:pt x="21" y="80"/>
                      </a:cubicBezTo>
                      <a:cubicBezTo>
                        <a:pt x="21" y="80"/>
                        <a:pt x="21" y="80"/>
                        <a:pt x="21" y="80"/>
                      </a:cubicBezTo>
                      <a:cubicBezTo>
                        <a:pt x="21" y="80"/>
                        <a:pt x="21" y="80"/>
                        <a:pt x="21" y="80"/>
                      </a:cubicBezTo>
                      <a:cubicBezTo>
                        <a:pt x="21" y="80"/>
                        <a:pt x="21" y="80"/>
                        <a:pt x="21" y="80"/>
                      </a:cubicBezTo>
                      <a:close/>
                      <a:moveTo>
                        <a:pt x="22" y="81"/>
                      </a:moveTo>
                      <a:cubicBezTo>
                        <a:pt x="23" y="81"/>
                        <a:pt x="23" y="81"/>
                        <a:pt x="23" y="80"/>
                      </a:cubicBezTo>
                      <a:cubicBezTo>
                        <a:pt x="23" y="80"/>
                        <a:pt x="23" y="81"/>
                        <a:pt x="22" y="81"/>
                      </a:cubicBezTo>
                      <a:close/>
                      <a:moveTo>
                        <a:pt x="20" y="81"/>
                      </a:moveTo>
                      <a:cubicBezTo>
                        <a:pt x="20" y="82"/>
                        <a:pt x="20" y="82"/>
                        <a:pt x="21" y="82"/>
                      </a:cubicBezTo>
                      <a:cubicBezTo>
                        <a:pt x="20" y="82"/>
                        <a:pt x="20" y="82"/>
                        <a:pt x="20" y="82"/>
                      </a:cubicBezTo>
                      <a:cubicBezTo>
                        <a:pt x="20" y="82"/>
                        <a:pt x="20" y="81"/>
                        <a:pt x="20" y="81"/>
                      </a:cubicBezTo>
                      <a:cubicBezTo>
                        <a:pt x="20" y="81"/>
                        <a:pt x="21" y="81"/>
                        <a:pt x="20" y="81"/>
                      </a:cubicBezTo>
                      <a:close/>
                      <a:moveTo>
                        <a:pt x="24" y="83"/>
                      </a:moveTo>
                      <a:cubicBezTo>
                        <a:pt x="24" y="83"/>
                        <a:pt x="24" y="83"/>
                        <a:pt x="24" y="83"/>
                      </a:cubicBezTo>
                      <a:cubicBezTo>
                        <a:pt x="24" y="83"/>
                        <a:pt x="24" y="84"/>
                        <a:pt x="24" y="83"/>
                      </a:cubicBezTo>
                      <a:cubicBezTo>
                        <a:pt x="24" y="83"/>
                        <a:pt x="24" y="84"/>
                        <a:pt x="24" y="84"/>
                      </a:cubicBezTo>
                      <a:cubicBezTo>
                        <a:pt x="24" y="84"/>
                        <a:pt x="24" y="83"/>
                        <a:pt x="24" y="83"/>
                      </a:cubicBezTo>
                      <a:close/>
                      <a:moveTo>
                        <a:pt x="25" y="84"/>
                      </a:moveTo>
                      <a:cubicBezTo>
                        <a:pt x="25" y="84"/>
                        <a:pt x="25" y="84"/>
                        <a:pt x="25" y="84"/>
                      </a:cubicBezTo>
                      <a:cubicBezTo>
                        <a:pt x="25" y="84"/>
                        <a:pt x="25" y="84"/>
                        <a:pt x="25" y="84"/>
                      </a:cubicBezTo>
                      <a:close/>
                      <a:moveTo>
                        <a:pt x="19" y="85"/>
                      </a:moveTo>
                      <a:cubicBezTo>
                        <a:pt x="19" y="85"/>
                        <a:pt x="19" y="85"/>
                        <a:pt x="19" y="85"/>
                      </a:cubicBezTo>
                      <a:cubicBezTo>
                        <a:pt x="19" y="85"/>
                        <a:pt x="19" y="85"/>
                        <a:pt x="18" y="85"/>
                      </a:cubicBezTo>
                      <a:cubicBezTo>
                        <a:pt x="18" y="85"/>
                        <a:pt x="19" y="85"/>
                        <a:pt x="19" y="85"/>
                      </a:cubicBezTo>
                      <a:cubicBezTo>
                        <a:pt x="19" y="85"/>
                        <a:pt x="19" y="85"/>
                        <a:pt x="19" y="85"/>
                      </a:cubicBezTo>
                      <a:close/>
                      <a:moveTo>
                        <a:pt x="19" y="85"/>
                      </a:moveTo>
                      <a:cubicBezTo>
                        <a:pt x="19" y="85"/>
                        <a:pt x="18" y="85"/>
                        <a:pt x="19" y="86"/>
                      </a:cubicBezTo>
                      <a:cubicBezTo>
                        <a:pt x="19" y="86"/>
                        <a:pt x="19" y="86"/>
                        <a:pt x="19" y="86"/>
                      </a:cubicBezTo>
                      <a:cubicBezTo>
                        <a:pt x="18" y="86"/>
                        <a:pt x="19" y="86"/>
                        <a:pt x="18" y="86"/>
                      </a:cubicBezTo>
                      <a:cubicBezTo>
                        <a:pt x="18" y="86"/>
                        <a:pt x="18" y="85"/>
                        <a:pt x="18" y="85"/>
                      </a:cubicBezTo>
                      <a:cubicBezTo>
                        <a:pt x="18" y="85"/>
                        <a:pt x="18" y="85"/>
                        <a:pt x="18" y="85"/>
                      </a:cubicBezTo>
                      <a:cubicBezTo>
                        <a:pt x="18" y="85"/>
                        <a:pt x="18" y="85"/>
                        <a:pt x="18" y="85"/>
                      </a:cubicBezTo>
                      <a:cubicBezTo>
                        <a:pt x="18" y="85"/>
                        <a:pt x="18" y="85"/>
                        <a:pt x="18" y="85"/>
                      </a:cubicBezTo>
                      <a:cubicBezTo>
                        <a:pt x="19" y="85"/>
                        <a:pt x="19" y="85"/>
                        <a:pt x="19" y="85"/>
                      </a:cubicBezTo>
                      <a:cubicBezTo>
                        <a:pt x="19" y="85"/>
                        <a:pt x="19" y="85"/>
                        <a:pt x="19" y="85"/>
                      </a:cubicBezTo>
                      <a:cubicBezTo>
                        <a:pt x="19" y="85"/>
                        <a:pt x="19" y="85"/>
                        <a:pt x="19" y="85"/>
                      </a:cubicBezTo>
                      <a:close/>
                      <a:moveTo>
                        <a:pt x="22" y="89"/>
                      </a:moveTo>
                      <a:cubicBezTo>
                        <a:pt x="22" y="89"/>
                        <a:pt x="21" y="89"/>
                        <a:pt x="21" y="90"/>
                      </a:cubicBezTo>
                      <a:cubicBezTo>
                        <a:pt x="21" y="90"/>
                        <a:pt x="21" y="91"/>
                        <a:pt x="21" y="90"/>
                      </a:cubicBezTo>
                      <a:cubicBezTo>
                        <a:pt x="21" y="90"/>
                        <a:pt x="21" y="90"/>
                        <a:pt x="21" y="90"/>
                      </a:cubicBezTo>
                      <a:cubicBezTo>
                        <a:pt x="21" y="90"/>
                        <a:pt x="21" y="89"/>
                        <a:pt x="21" y="89"/>
                      </a:cubicBezTo>
                      <a:cubicBezTo>
                        <a:pt x="21" y="89"/>
                        <a:pt x="21" y="89"/>
                        <a:pt x="21" y="89"/>
                      </a:cubicBezTo>
                      <a:cubicBezTo>
                        <a:pt x="21" y="89"/>
                        <a:pt x="21" y="89"/>
                        <a:pt x="21" y="89"/>
                      </a:cubicBezTo>
                      <a:cubicBezTo>
                        <a:pt x="21" y="89"/>
                        <a:pt x="21" y="89"/>
                        <a:pt x="22" y="89"/>
                      </a:cubicBezTo>
                      <a:close/>
                      <a:moveTo>
                        <a:pt x="21" y="89"/>
                      </a:moveTo>
                      <a:cubicBezTo>
                        <a:pt x="21" y="89"/>
                        <a:pt x="21" y="90"/>
                        <a:pt x="21" y="90"/>
                      </a:cubicBezTo>
                      <a:cubicBezTo>
                        <a:pt x="21" y="90"/>
                        <a:pt x="21" y="89"/>
                        <a:pt x="21" y="89"/>
                      </a:cubicBezTo>
                      <a:close/>
                      <a:moveTo>
                        <a:pt x="22" y="90"/>
                      </a:moveTo>
                      <a:cubicBezTo>
                        <a:pt x="22" y="90"/>
                        <a:pt x="23" y="90"/>
                        <a:pt x="23" y="89"/>
                      </a:cubicBezTo>
                      <a:cubicBezTo>
                        <a:pt x="23" y="89"/>
                        <a:pt x="23" y="89"/>
                        <a:pt x="23" y="90"/>
                      </a:cubicBezTo>
                      <a:cubicBezTo>
                        <a:pt x="23" y="90"/>
                        <a:pt x="23" y="90"/>
                        <a:pt x="23" y="90"/>
                      </a:cubicBezTo>
                      <a:cubicBezTo>
                        <a:pt x="23" y="90"/>
                        <a:pt x="23" y="90"/>
                        <a:pt x="23" y="90"/>
                      </a:cubicBezTo>
                      <a:cubicBezTo>
                        <a:pt x="23" y="90"/>
                        <a:pt x="22" y="90"/>
                        <a:pt x="22" y="90"/>
                      </a:cubicBezTo>
                      <a:close/>
                      <a:moveTo>
                        <a:pt x="22" y="91"/>
                      </a:moveTo>
                      <a:cubicBezTo>
                        <a:pt x="22" y="91"/>
                        <a:pt x="23" y="90"/>
                        <a:pt x="22" y="90"/>
                      </a:cubicBezTo>
                      <a:cubicBezTo>
                        <a:pt x="23" y="90"/>
                        <a:pt x="22" y="91"/>
                        <a:pt x="23" y="91"/>
                      </a:cubicBezTo>
                      <a:cubicBezTo>
                        <a:pt x="23" y="91"/>
                        <a:pt x="22" y="91"/>
                        <a:pt x="22" y="91"/>
                      </a:cubicBezTo>
                      <a:cubicBezTo>
                        <a:pt x="22" y="91"/>
                        <a:pt x="23" y="91"/>
                        <a:pt x="22" y="91"/>
                      </a:cubicBezTo>
                      <a:close/>
                      <a:moveTo>
                        <a:pt x="21" y="94"/>
                      </a:moveTo>
                      <a:cubicBezTo>
                        <a:pt x="21" y="94"/>
                        <a:pt x="21" y="94"/>
                        <a:pt x="21" y="94"/>
                      </a:cubicBezTo>
                      <a:cubicBezTo>
                        <a:pt x="21" y="94"/>
                        <a:pt x="21" y="94"/>
                        <a:pt x="21" y="94"/>
                      </a:cubicBezTo>
                      <a:cubicBezTo>
                        <a:pt x="21" y="95"/>
                        <a:pt x="20" y="95"/>
                        <a:pt x="21" y="96"/>
                      </a:cubicBezTo>
                      <a:cubicBezTo>
                        <a:pt x="20" y="96"/>
                        <a:pt x="20" y="96"/>
                        <a:pt x="20" y="96"/>
                      </a:cubicBezTo>
                      <a:cubicBezTo>
                        <a:pt x="20" y="96"/>
                        <a:pt x="21" y="96"/>
                        <a:pt x="20" y="96"/>
                      </a:cubicBezTo>
                      <a:cubicBezTo>
                        <a:pt x="20" y="96"/>
                        <a:pt x="20" y="96"/>
                        <a:pt x="20" y="96"/>
                      </a:cubicBezTo>
                      <a:cubicBezTo>
                        <a:pt x="20" y="96"/>
                        <a:pt x="20" y="97"/>
                        <a:pt x="20" y="97"/>
                      </a:cubicBezTo>
                      <a:cubicBezTo>
                        <a:pt x="20" y="97"/>
                        <a:pt x="20" y="97"/>
                        <a:pt x="20" y="97"/>
                      </a:cubicBezTo>
                      <a:cubicBezTo>
                        <a:pt x="20" y="97"/>
                        <a:pt x="20" y="97"/>
                        <a:pt x="20" y="97"/>
                      </a:cubicBezTo>
                      <a:cubicBezTo>
                        <a:pt x="20" y="97"/>
                        <a:pt x="20" y="97"/>
                        <a:pt x="20" y="97"/>
                      </a:cubicBezTo>
                      <a:cubicBezTo>
                        <a:pt x="20" y="97"/>
                        <a:pt x="20" y="97"/>
                        <a:pt x="20" y="96"/>
                      </a:cubicBezTo>
                      <a:cubicBezTo>
                        <a:pt x="20" y="97"/>
                        <a:pt x="20" y="97"/>
                        <a:pt x="20" y="97"/>
                      </a:cubicBezTo>
                      <a:cubicBezTo>
                        <a:pt x="20" y="96"/>
                        <a:pt x="20" y="96"/>
                        <a:pt x="20" y="95"/>
                      </a:cubicBezTo>
                      <a:cubicBezTo>
                        <a:pt x="20" y="95"/>
                        <a:pt x="20" y="95"/>
                        <a:pt x="20" y="95"/>
                      </a:cubicBezTo>
                      <a:cubicBezTo>
                        <a:pt x="20" y="95"/>
                        <a:pt x="20" y="95"/>
                        <a:pt x="20" y="95"/>
                      </a:cubicBezTo>
                      <a:cubicBezTo>
                        <a:pt x="20" y="95"/>
                        <a:pt x="20" y="95"/>
                        <a:pt x="20" y="95"/>
                      </a:cubicBezTo>
                      <a:cubicBezTo>
                        <a:pt x="20" y="95"/>
                        <a:pt x="20" y="95"/>
                        <a:pt x="20" y="95"/>
                      </a:cubicBezTo>
                      <a:cubicBezTo>
                        <a:pt x="21" y="94"/>
                        <a:pt x="20" y="93"/>
                        <a:pt x="20" y="93"/>
                      </a:cubicBezTo>
                      <a:cubicBezTo>
                        <a:pt x="21" y="93"/>
                        <a:pt x="20" y="92"/>
                        <a:pt x="21" y="92"/>
                      </a:cubicBezTo>
                      <a:cubicBezTo>
                        <a:pt x="21" y="92"/>
                        <a:pt x="21" y="92"/>
                        <a:pt x="21" y="92"/>
                      </a:cubicBezTo>
                      <a:cubicBezTo>
                        <a:pt x="21" y="92"/>
                        <a:pt x="22" y="91"/>
                        <a:pt x="22" y="90"/>
                      </a:cubicBezTo>
                      <a:cubicBezTo>
                        <a:pt x="22" y="91"/>
                        <a:pt x="21" y="93"/>
                        <a:pt x="21" y="94"/>
                      </a:cubicBezTo>
                      <a:cubicBezTo>
                        <a:pt x="21" y="94"/>
                        <a:pt x="21" y="94"/>
                        <a:pt x="21" y="94"/>
                      </a:cubicBezTo>
                      <a:close/>
                      <a:moveTo>
                        <a:pt x="21" y="90"/>
                      </a:moveTo>
                      <a:cubicBezTo>
                        <a:pt x="21" y="90"/>
                        <a:pt x="21" y="90"/>
                        <a:pt x="21" y="91"/>
                      </a:cubicBezTo>
                      <a:cubicBezTo>
                        <a:pt x="21" y="91"/>
                        <a:pt x="21" y="90"/>
                        <a:pt x="21" y="90"/>
                      </a:cubicBezTo>
                      <a:cubicBezTo>
                        <a:pt x="21" y="90"/>
                        <a:pt x="21" y="90"/>
                        <a:pt x="20" y="90"/>
                      </a:cubicBezTo>
                      <a:cubicBezTo>
                        <a:pt x="21" y="90"/>
                        <a:pt x="21" y="90"/>
                        <a:pt x="21" y="90"/>
                      </a:cubicBezTo>
                      <a:close/>
                      <a:moveTo>
                        <a:pt x="21" y="99"/>
                      </a:moveTo>
                      <a:cubicBezTo>
                        <a:pt x="21" y="98"/>
                        <a:pt x="22" y="97"/>
                        <a:pt x="22" y="96"/>
                      </a:cubicBezTo>
                      <a:cubicBezTo>
                        <a:pt x="22" y="97"/>
                        <a:pt x="21" y="98"/>
                        <a:pt x="21" y="99"/>
                      </a:cubicBezTo>
                      <a:close/>
                      <a:moveTo>
                        <a:pt x="18" y="101"/>
                      </a:moveTo>
                      <a:cubicBezTo>
                        <a:pt x="18" y="101"/>
                        <a:pt x="18" y="101"/>
                        <a:pt x="18" y="101"/>
                      </a:cubicBezTo>
                      <a:cubicBezTo>
                        <a:pt x="18" y="101"/>
                        <a:pt x="18" y="101"/>
                        <a:pt x="18" y="101"/>
                      </a:cubicBezTo>
                      <a:cubicBezTo>
                        <a:pt x="18" y="101"/>
                        <a:pt x="18" y="101"/>
                        <a:pt x="18" y="101"/>
                      </a:cubicBezTo>
                      <a:cubicBezTo>
                        <a:pt x="18" y="101"/>
                        <a:pt x="18" y="101"/>
                        <a:pt x="18" y="101"/>
                      </a:cubicBezTo>
                      <a:cubicBezTo>
                        <a:pt x="18" y="101"/>
                        <a:pt x="18" y="101"/>
                        <a:pt x="18" y="101"/>
                      </a:cubicBezTo>
                      <a:cubicBezTo>
                        <a:pt x="18" y="101"/>
                        <a:pt x="18" y="101"/>
                        <a:pt x="18" y="101"/>
                      </a:cubicBezTo>
                      <a:cubicBezTo>
                        <a:pt x="18" y="101"/>
                        <a:pt x="18" y="101"/>
                        <a:pt x="18" y="101"/>
                      </a:cubicBezTo>
                      <a:close/>
                      <a:moveTo>
                        <a:pt x="19" y="106"/>
                      </a:moveTo>
                      <a:cubicBezTo>
                        <a:pt x="20" y="107"/>
                        <a:pt x="19" y="107"/>
                        <a:pt x="19" y="107"/>
                      </a:cubicBezTo>
                      <a:cubicBezTo>
                        <a:pt x="19" y="107"/>
                        <a:pt x="19" y="107"/>
                        <a:pt x="19" y="107"/>
                      </a:cubicBezTo>
                      <a:cubicBezTo>
                        <a:pt x="19" y="107"/>
                        <a:pt x="19" y="106"/>
                        <a:pt x="19" y="106"/>
                      </a:cubicBezTo>
                      <a:cubicBezTo>
                        <a:pt x="19" y="106"/>
                        <a:pt x="19" y="106"/>
                        <a:pt x="19" y="106"/>
                      </a:cubicBezTo>
                      <a:cubicBezTo>
                        <a:pt x="19" y="106"/>
                        <a:pt x="19" y="106"/>
                        <a:pt x="19" y="106"/>
                      </a:cubicBezTo>
                      <a:cubicBezTo>
                        <a:pt x="19" y="106"/>
                        <a:pt x="19" y="106"/>
                        <a:pt x="19" y="106"/>
                      </a:cubicBezTo>
                      <a:cubicBezTo>
                        <a:pt x="19" y="106"/>
                        <a:pt x="19" y="106"/>
                        <a:pt x="20" y="106"/>
                      </a:cubicBezTo>
                      <a:cubicBezTo>
                        <a:pt x="19" y="106"/>
                        <a:pt x="19" y="106"/>
                        <a:pt x="20" y="106"/>
                      </a:cubicBezTo>
                      <a:cubicBezTo>
                        <a:pt x="20" y="106"/>
                        <a:pt x="19" y="106"/>
                        <a:pt x="19" y="106"/>
                      </a:cubicBezTo>
                      <a:close/>
                      <a:moveTo>
                        <a:pt x="17" y="114"/>
                      </a:moveTo>
                      <a:cubicBezTo>
                        <a:pt x="17" y="114"/>
                        <a:pt x="17" y="113"/>
                        <a:pt x="18" y="113"/>
                      </a:cubicBezTo>
                      <a:cubicBezTo>
                        <a:pt x="18" y="113"/>
                        <a:pt x="17" y="113"/>
                        <a:pt x="17" y="113"/>
                      </a:cubicBezTo>
                      <a:cubicBezTo>
                        <a:pt x="17" y="112"/>
                        <a:pt x="17" y="112"/>
                        <a:pt x="17" y="112"/>
                      </a:cubicBezTo>
                      <a:cubicBezTo>
                        <a:pt x="17" y="112"/>
                        <a:pt x="17" y="112"/>
                        <a:pt x="18" y="113"/>
                      </a:cubicBezTo>
                      <a:cubicBezTo>
                        <a:pt x="18" y="112"/>
                        <a:pt x="18" y="112"/>
                        <a:pt x="18" y="112"/>
                      </a:cubicBezTo>
                      <a:cubicBezTo>
                        <a:pt x="17" y="112"/>
                        <a:pt x="18" y="113"/>
                        <a:pt x="17" y="112"/>
                      </a:cubicBezTo>
                      <a:cubicBezTo>
                        <a:pt x="18" y="112"/>
                        <a:pt x="17" y="111"/>
                        <a:pt x="17" y="110"/>
                      </a:cubicBezTo>
                      <a:cubicBezTo>
                        <a:pt x="18" y="110"/>
                        <a:pt x="18" y="111"/>
                        <a:pt x="17" y="110"/>
                      </a:cubicBezTo>
                      <a:cubicBezTo>
                        <a:pt x="17" y="111"/>
                        <a:pt x="18" y="111"/>
                        <a:pt x="17" y="111"/>
                      </a:cubicBezTo>
                      <a:cubicBezTo>
                        <a:pt x="18" y="111"/>
                        <a:pt x="18" y="110"/>
                        <a:pt x="18" y="110"/>
                      </a:cubicBezTo>
                      <a:cubicBezTo>
                        <a:pt x="18" y="110"/>
                        <a:pt x="18" y="110"/>
                        <a:pt x="18" y="110"/>
                      </a:cubicBezTo>
                      <a:cubicBezTo>
                        <a:pt x="18" y="110"/>
                        <a:pt x="19" y="110"/>
                        <a:pt x="19" y="110"/>
                      </a:cubicBezTo>
                      <a:cubicBezTo>
                        <a:pt x="19" y="110"/>
                        <a:pt x="18" y="110"/>
                        <a:pt x="19" y="110"/>
                      </a:cubicBezTo>
                      <a:cubicBezTo>
                        <a:pt x="19" y="110"/>
                        <a:pt x="19" y="110"/>
                        <a:pt x="18" y="110"/>
                      </a:cubicBezTo>
                      <a:cubicBezTo>
                        <a:pt x="18" y="110"/>
                        <a:pt x="18" y="111"/>
                        <a:pt x="18" y="111"/>
                      </a:cubicBezTo>
                      <a:cubicBezTo>
                        <a:pt x="18" y="111"/>
                        <a:pt x="18" y="111"/>
                        <a:pt x="18" y="111"/>
                      </a:cubicBezTo>
                      <a:cubicBezTo>
                        <a:pt x="18" y="111"/>
                        <a:pt x="18" y="111"/>
                        <a:pt x="18" y="111"/>
                      </a:cubicBezTo>
                      <a:cubicBezTo>
                        <a:pt x="18" y="111"/>
                        <a:pt x="18" y="111"/>
                        <a:pt x="18" y="111"/>
                      </a:cubicBezTo>
                      <a:cubicBezTo>
                        <a:pt x="18" y="111"/>
                        <a:pt x="18" y="111"/>
                        <a:pt x="18" y="111"/>
                      </a:cubicBezTo>
                      <a:cubicBezTo>
                        <a:pt x="18" y="111"/>
                        <a:pt x="18" y="111"/>
                        <a:pt x="18" y="111"/>
                      </a:cubicBezTo>
                      <a:cubicBezTo>
                        <a:pt x="18" y="111"/>
                        <a:pt x="18" y="111"/>
                        <a:pt x="18" y="112"/>
                      </a:cubicBezTo>
                      <a:cubicBezTo>
                        <a:pt x="18" y="111"/>
                        <a:pt x="18" y="112"/>
                        <a:pt x="18" y="112"/>
                      </a:cubicBezTo>
                      <a:cubicBezTo>
                        <a:pt x="18" y="112"/>
                        <a:pt x="18" y="112"/>
                        <a:pt x="18" y="112"/>
                      </a:cubicBezTo>
                      <a:cubicBezTo>
                        <a:pt x="18" y="112"/>
                        <a:pt x="17" y="112"/>
                        <a:pt x="18" y="112"/>
                      </a:cubicBezTo>
                      <a:cubicBezTo>
                        <a:pt x="18" y="112"/>
                        <a:pt x="18" y="112"/>
                        <a:pt x="18" y="112"/>
                      </a:cubicBezTo>
                      <a:cubicBezTo>
                        <a:pt x="18" y="113"/>
                        <a:pt x="18" y="113"/>
                        <a:pt x="18" y="113"/>
                      </a:cubicBezTo>
                      <a:cubicBezTo>
                        <a:pt x="18" y="113"/>
                        <a:pt x="18" y="113"/>
                        <a:pt x="18" y="113"/>
                      </a:cubicBezTo>
                      <a:cubicBezTo>
                        <a:pt x="18" y="113"/>
                        <a:pt x="17" y="113"/>
                        <a:pt x="18" y="114"/>
                      </a:cubicBezTo>
                      <a:cubicBezTo>
                        <a:pt x="18" y="114"/>
                        <a:pt x="18" y="113"/>
                        <a:pt x="18" y="113"/>
                      </a:cubicBezTo>
                      <a:cubicBezTo>
                        <a:pt x="18" y="113"/>
                        <a:pt x="18" y="114"/>
                        <a:pt x="18" y="114"/>
                      </a:cubicBezTo>
                      <a:cubicBezTo>
                        <a:pt x="18" y="114"/>
                        <a:pt x="18" y="114"/>
                        <a:pt x="18" y="114"/>
                      </a:cubicBezTo>
                      <a:cubicBezTo>
                        <a:pt x="18" y="114"/>
                        <a:pt x="18" y="115"/>
                        <a:pt x="17" y="115"/>
                      </a:cubicBezTo>
                      <a:cubicBezTo>
                        <a:pt x="17" y="115"/>
                        <a:pt x="18" y="115"/>
                        <a:pt x="17" y="115"/>
                      </a:cubicBezTo>
                      <a:cubicBezTo>
                        <a:pt x="17" y="115"/>
                        <a:pt x="18" y="114"/>
                        <a:pt x="18" y="114"/>
                      </a:cubicBezTo>
                      <a:cubicBezTo>
                        <a:pt x="18" y="114"/>
                        <a:pt x="17" y="114"/>
                        <a:pt x="17" y="115"/>
                      </a:cubicBezTo>
                      <a:cubicBezTo>
                        <a:pt x="17" y="114"/>
                        <a:pt x="17" y="114"/>
                        <a:pt x="17" y="114"/>
                      </a:cubicBezTo>
                      <a:cubicBezTo>
                        <a:pt x="17" y="114"/>
                        <a:pt x="17" y="114"/>
                        <a:pt x="17" y="114"/>
                      </a:cubicBezTo>
                      <a:cubicBezTo>
                        <a:pt x="17" y="114"/>
                        <a:pt x="17" y="114"/>
                        <a:pt x="17" y="114"/>
                      </a:cubicBezTo>
                      <a:close/>
                      <a:moveTo>
                        <a:pt x="17" y="109"/>
                      </a:moveTo>
                      <a:cubicBezTo>
                        <a:pt x="17" y="110"/>
                        <a:pt x="17" y="110"/>
                        <a:pt x="17" y="110"/>
                      </a:cubicBezTo>
                      <a:cubicBezTo>
                        <a:pt x="16" y="110"/>
                        <a:pt x="17" y="109"/>
                        <a:pt x="17" y="109"/>
                      </a:cubicBezTo>
                      <a:close/>
                      <a:moveTo>
                        <a:pt x="17" y="110"/>
                      </a:moveTo>
                      <a:cubicBezTo>
                        <a:pt x="17" y="110"/>
                        <a:pt x="17" y="110"/>
                        <a:pt x="16" y="111"/>
                      </a:cubicBezTo>
                      <a:cubicBezTo>
                        <a:pt x="16" y="110"/>
                        <a:pt x="17" y="110"/>
                        <a:pt x="17" y="110"/>
                      </a:cubicBezTo>
                      <a:close/>
                      <a:moveTo>
                        <a:pt x="16" y="110"/>
                      </a:moveTo>
                      <a:cubicBezTo>
                        <a:pt x="16" y="110"/>
                        <a:pt x="16" y="111"/>
                        <a:pt x="16" y="111"/>
                      </a:cubicBezTo>
                      <a:cubicBezTo>
                        <a:pt x="16" y="111"/>
                        <a:pt x="15" y="110"/>
                        <a:pt x="16" y="110"/>
                      </a:cubicBezTo>
                      <a:close/>
                      <a:moveTo>
                        <a:pt x="17" y="117"/>
                      </a:moveTo>
                      <a:cubicBezTo>
                        <a:pt x="17" y="117"/>
                        <a:pt x="17" y="117"/>
                        <a:pt x="17" y="117"/>
                      </a:cubicBezTo>
                      <a:cubicBezTo>
                        <a:pt x="17" y="117"/>
                        <a:pt x="17" y="117"/>
                        <a:pt x="17" y="117"/>
                      </a:cubicBezTo>
                      <a:close/>
                      <a:moveTo>
                        <a:pt x="13" y="117"/>
                      </a:moveTo>
                      <a:cubicBezTo>
                        <a:pt x="13" y="117"/>
                        <a:pt x="13" y="117"/>
                        <a:pt x="12" y="117"/>
                      </a:cubicBezTo>
                      <a:cubicBezTo>
                        <a:pt x="13" y="117"/>
                        <a:pt x="13" y="117"/>
                        <a:pt x="13" y="116"/>
                      </a:cubicBezTo>
                      <a:cubicBezTo>
                        <a:pt x="13" y="116"/>
                        <a:pt x="13" y="116"/>
                        <a:pt x="13" y="116"/>
                      </a:cubicBezTo>
                      <a:cubicBezTo>
                        <a:pt x="13" y="116"/>
                        <a:pt x="13" y="117"/>
                        <a:pt x="13" y="117"/>
                      </a:cubicBezTo>
                      <a:close/>
                      <a:moveTo>
                        <a:pt x="13" y="117"/>
                      </a:moveTo>
                      <a:cubicBezTo>
                        <a:pt x="13" y="117"/>
                        <a:pt x="13" y="117"/>
                        <a:pt x="13" y="117"/>
                      </a:cubicBezTo>
                      <a:cubicBezTo>
                        <a:pt x="13" y="117"/>
                        <a:pt x="13" y="117"/>
                        <a:pt x="13" y="117"/>
                      </a:cubicBezTo>
                      <a:cubicBezTo>
                        <a:pt x="12" y="117"/>
                        <a:pt x="13" y="117"/>
                        <a:pt x="13" y="117"/>
                      </a:cubicBezTo>
                      <a:cubicBezTo>
                        <a:pt x="13" y="117"/>
                        <a:pt x="13" y="117"/>
                        <a:pt x="13" y="117"/>
                      </a:cubicBezTo>
                      <a:close/>
                      <a:moveTo>
                        <a:pt x="6" y="120"/>
                      </a:moveTo>
                      <a:cubicBezTo>
                        <a:pt x="6" y="120"/>
                        <a:pt x="6" y="120"/>
                        <a:pt x="6" y="120"/>
                      </a:cubicBezTo>
                      <a:cubicBezTo>
                        <a:pt x="6" y="120"/>
                        <a:pt x="6" y="120"/>
                        <a:pt x="6" y="120"/>
                      </a:cubicBezTo>
                      <a:cubicBezTo>
                        <a:pt x="6" y="120"/>
                        <a:pt x="6" y="120"/>
                        <a:pt x="6" y="120"/>
                      </a:cubicBezTo>
                      <a:close/>
                      <a:moveTo>
                        <a:pt x="10" y="124"/>
                      </a:moveTo>
                      <a:cubicBezTo>
                        <a:pt x="10" y="125"/>
                        <a:pt x="10" y="125"/>
                        <a:pt x="10" y="125"/>
                      </a:cubicBezTo>
                      <a:cubicBezTo>
                        <a:pt x="10" y="124"/>
                        <a:pt x="10" y="124"/>
                        <a:pt x="10" y="124"/>
                      </a:cubicBezTo>
                      <a:close/>
                      <a:moveTo>
                        <a:pt x="19" y="13"/>
                      </a:moveTo>
                      <a:cubicBezTo>
                        <a:pt x="19" y="13"/>
                        <a:pt x="19" y="13"/>
                        <a:pt x="20" y="13"/>
                      </a:cubicBezTo>
                      <a:cubicBezTo>
                        <a:pt x="19" y="13"/>
                        <a:pt x="20" y="13"/>
                        <a:pt x="19" y="13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lose/>
                      <a:moveTo>
                        <a:pt x="19" y="26"/>
                      </a:moveTo>
                      <a:cubicBezTo>
                        <a:pt x="19" y="26"/>
                        <a:pt x="19" y="26"/>
                        <a:pt x="20" y="26"/>
                      </a:cubicBezTo>
                      <a:cubicBezTo>
                        <a:pt x="20" y="26"/>
                        <a:pt x="19" y="26"/>
                        <a:pt x="19" y="26"/>
                      </a:cubicBezTo>
                      <a:cubicBezTo>
                        <a:pt x="19" y="26"/>
                        <a:pt x="19" y="26"/>
                        <a:pt x="19" y="26"/>
                      </a:cubicBezTo>
                      <a:close/>
                      <a:moveTo>
                        <a:pt x="22" y="27"/>
                      </a:moveTo>
                      <a:cubicBezTo>
                        <a:pt x="22" y="27"/>
                        <a:pt x="22" y="27"/>
                        <a:pt x="22" y="27"/>
                      </a:cubicBezTo>
                      <a:cubicBezTo>
                        <a:pt x="22" y="27"/>
                        <a:pt x="22" y="27"/>
                        <a:pt x="22" y="27"/>
                      </a:cubicBezTo>
                      <a:cubicBezTo>
                        <a:pt x="22" y="27"/>
                        <a:pt x="22" y="27"/>
                        <a:pt x="22" y="27"/>
                      </a:cubicBezTo>
                      <a:close/>
                      <a:moveTo>
                        <a:pt x="21" y="28"/>
                      </a:moveTo>
                      <a:cubicBezTo>
                        <a:pt x="21" y="28"/>
                        <a:pt x="21" y="28"/>
                        <a:pt x="21" y="29"/>
                      </a:cubicBezTo>
                      <a:cubicBezTo>
                        <a:pt x="21" y="28"/>
                        <a:pt x="21" y="29"/>
                        <a:pt x="21" y="28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lose/>
                      <a:moveTo>
                        <a:pt x="27" y="31"/>
                      </a:move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27" y="31"/>
                        <a:pt x="27" y="31"/>
                        <a:pt x="26" y="31"/>
                      </a:cubicBezTo>
                      <a:cubicBezTo>
                        <a:pt x="26" y="31"/>
                        <a:pt x="26" y="31"/>
                        <a:pt x="26" y="31"/>
                      </a:cubicBezTo>
                      <a:cubicBezTo>
                        <a:pt x="26" y="31"/>
                        <a:pt x="26" y="31"/>
                        <a:pt x="26" y="31"/>
                      </a:cubicBezTo>
                      <a:cubicBezTo>
                        <a:pt x="26" y="31"/>
                        <a:pt x="26" y="31"/>
                        <a:pt x="27" y="31"/>
                      </a:cubicBezTo>
                      <a:cubicBezTo>
                        <a:pt x="27" y="31"/>
                        <a:pt x="26" y="31"/>
                        <a:pt x="27" y="31"/>
                      </a:cubicBezTo>
                      <a:close/>
                      <a:moveTo>
                        <a:pt x="31" y="38"/>
                      </a:moveTo>
                      <a:cubicBezTo>
                        <a:pt x="31" y="38"/>
                        <a:pt x="30" y="38"/>
                        <a:pt x="31" y="38"/>
                      </a:cubicBezTo>
                      <a:cubicBezTo>
                        <a:pt x="31" y="38"/>
                        <a:pt x="30" y="38"/>
                        <a:pt x="30" y="38"/>
                      </a:cubicBezTo>
                      <a:cubicBezTo>
                        <a:pt x="30" y="38"/>
                        <a:pt x="30" y="37"/>
                        <a:pt x="31" y="37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31" y="37"/>
                        <a:pt x="31" y="37"/>
                        <a:pt x="31" y="38"/>
                      </a:cubicBezTo>
                      <a:close/>
                      <a:moveTo>
                        <a:pt x="19" y="35"/>
                      </a:moveTo>
                      <a:cubicBezTo>
                        <a:pt x="19" y="36"/>
                        <a:pt x="19" y="36"/>
                        <a:pt x="19" y="36"/>
                      </a:cubicBezTo>
                      <a:cubicBezTo>
                        <a:pt x="19" y="36"/>
                        <a:pt x="19" y="36"/>
                        <a:pt x="19" y="35"/>
                      </a:cubicBezTo>
                      <a:cubicBezTo>
                        <a:pt x="19" y="35"/>
                        <a:pt x="19" y="35"/>
                        <a:pt x="19" y="35"/>
                      </a:cubicBezTo>
                      <a:close/>
                      <a:moveTo>
                        <a:pt x="30" y="46"/>
                      </a:moveTo>
                      <a:cubicBezTo>
                        <a:pt x="29" y="46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30" y="45"/>
                      </a:cubicBezTo>
                      <a:cubicBezTo>
                        <a:pt x="30" y="45"/>
                        <a:pt x="29" y="45"/>
                        <a:pt x="30" y="46"/>
                      </a:cubicBezTo>
                      <a:close/>
                      <a:moveTo>
                        <a:pt x="30" y="49"/>
                      </a:moveTo>
                      <a:cubicBezTo>
                        <a:pt x="30" y="49"/>
                        <a:pt x="30" y="49"/>
                        <a:pt x="30" y="49"/>
                      </a:cubicBezTo>
                      <a:cubicBezTo>
                        <a:pt x="30" y="49"/>
                        <a:pt x="30" y="50"/>
                        <a:pt x="30" y="50"/>
                      </a:cubicBezTo>
                      <a:cubicBezTo>
                        <a:pt x="30" y="50"/>
                        <a:pt x="30" y="50"/>
                        <a:pt x="30" y="50"/>
                      </a:cubicBezTo>
                      <a:cubicBezTo>
                        <a:pt x="29" y="50"/>
                        <a:pt x="30" y="49"/>
                        <a:pt x="30" y="49"/>
                      </a:cubicBezTo>
                      <a:close/>
                      <a:moveTo>
                        <a:pt x="19" y="47"/>
                      </a:moveTo>
                      <a:cubicBezTo>
                        <a:pt x="20" y="47"/>
                        <a:pt x="20" y="47"/>
                        <a:pt x="20" y="47"/>
                      </a:cubicBezTo>
                      <a:cubicBezTo>
                        <a:pt x="20" y="48"/>
                        <a:pt x="20" y="48"/>
                        <a:pt x="20" y="48"/>
                      </a:cubicBezTo>
                      <a:cubicBezTo>
                        <a:pt x="20" y="48"/>
                        <a:pt x="20" y="48"/>
                        <a:pt x="20" y="48"/>
                      </a:cubicBezTo>
                      <a:cubicBezTo>
                        <a:pt x="20" y="48"/>
                        <a:pt x="20" y="48"/>
                        <a:pt x="19" y="48"/>
                      </a:cubicBezTo>
                      <a:lnTo>
                        <a:pt x="19" y="47"/>
                      </a:lnTo>
                      <a:close/>
                      <a:moveTo>
                        <a:pt x="21" y="52"/>
                      </a:moveTo>
                      <a:cubicBezTo>
                        <a:pt x="21" y="52"/>
                        <a:pt x="21" y="52"/>
                        <a:pt x="21" y="51"/>
                      </a:cubicBezTo>
                      <a:cubicBezTo>
                        <a:pt x="21" y="51"/>
                        <a:pt x="21" y="51"/>
                        <a:pt x="21" y="51"/>
                      </a:cubicBezTo>
                      <a:cubicBezTo>
                        <a:pt x="22" y="52"/>
                        <a:pt x="22" y="52"/>
                        <a:pt x="21" y="52"/>
                      </a:cubicBezTo>
                      <a:close/>
                      <a:moveTo>
                        <a:pt x="12" y="53"/>
                      </a:moveTo>
                      <a:cubicBezTo>
                        <a:pt x="12" y="53"/>
                        <a:pt x="12" y="52"/>
                        <a:pt x="12" y="52"/>
                      </a:cubicBezTo>
                      <a:cubicBezTo>
                        <a:pt x="12" y="52"/>
                        <a:pt x="12" y="52"/>
                        <a:pt x="13" y="52"/>
                      </a:cubicBezTo>
                      <a:cubicBezTo>
                        <a:pt x="13" y="52"/>
                        <a:pt x="12" y="52"/>
                        <a:pt x="13" y="52"/>
                      </a:cubicBezTo>
                      <a:cubicBezTo>
                        <a:pt x="13" y="52"/>
                        <a:pt x="13" y="52"/>
                        <a:pt x="12" y="53"/>
                      </a:cubicBezTo>
                      <a:close/>
                      <a:moveTo>
                        <a:pt x="20" y="57"/>
                      </a:moveTo>
                      <a:cubicBezTo>
                        <a:pt x="20" y="56"/>
                        <a:pt x="20" y="56"/>
                        <a:pt x="20" y="55"/>
                      </a:cubicBezTo>
                      <a:cubicBezTo>
                        <a:pt x="20" y="55"/>
                        <a:pt x="20" y="55"/>
                        <a:pt x="20" y="55"/>
                      </a:cubicBezTo>
                      <a:cubicBezTo>
                        <a:pt x="20" y="55"/>
                        <a:pt x="20" y="55"/>
                        <a:pt x="20" y="55"/>
                      </a:cubicBezTo>
                      <a:cubicBezTo>
                        <a:pt x="19" y="55"/>
                        <a:pt x="19" y="55"/>
                        <a:pt x="19" y="55"/>
                      </a:cubicBezTo>
                      <a:cubicBezTo>
                        <a:pt x="19" y="55"/>
                        <a:pt x="20" y="55"/>
                        <a:pt x="20" y="55"/>
                      </a:cubicBezTo>
                      <a:cubicBezTo>
                        <a:pt x="20" y="55"/>
                        <a:pt x="20" y="55"/>
                        <a:pt x="20" y="55"/>
                      </a:cubicBezTo>
                      <a:cubicBezTo>
                        <a:pt x="20" y="55"/>
                        <a:pt x="20" y="55"/>
                        <a:pt x="20" y="55"/>
                      </a:cubicBezTo>
                      <a:cubicBezTo>
                        <a:pt x="20" y="55"/>
                        <a:pt x="20" y="55"/>
                        <a:pt x="19" y="55"/>
                      </a:cubicBezTo>
                      <a:cubicBezTo>
                        <a:pt x="19" y="55"/>
                        <a:pt x="20" y="54"/>
                        <a:pt x="20" y="54"/>
                      </a:cubicBezTo>
                      <a:cubicBezTo>
                        <a:pt x="20" y="54"/>
                        <a:pt x="20" y="54"/>
                        <a:pt x="20" y="54"/>
                      </a:cubicBezTo>
                      <a:cubicBezTo>
                        <a:pt x="20" y="55"/>
                        <a:pt x="20" y="55"/>
                        <a:pt x="20" y="55"/>
                      </a:cubicBezTo>
                      <a:cubicBezTo>
                        <a:pt x="20" y="55"/>
                        <a:pt x="20" y="55"/>
                        <a:pt x="20" y="55"/>
                      </a:cubicBezTo>
                      <a:cubicBezTo>
                        <a:pt x="21" y="55"/>
                        <a:pt x="20" y="55"/>
                        <a:pt x="20" y="55"/>
                      </a:cubicBezTo>
                      <a:cubicBezTo>
                        <a:pt x="21" y="55"/>
                        <a:pt x="21" y="55"/>
                        <a:pt x="21" y="55"/>
                      </a:cubicBezTo>
                      <a:cubicBezTo>
                        <a:pt x="21" y="55"/>
                        <a:pt x="21" y="56"/>
                        <a:pt x="21" y="56"/>
                      </a:cubicBezTo>
                      <a:cubicBezTo>
                        <a:pt x="21" y="56"/>
                        <a:pt x="21" y="56"/>
                        <a:pt x="21" y="56"/>
                      </a:cubicBezTo>
                      <a:cubicBezTo>
                        <a:pt x="21" y="56"/>
                        <a:pt x="21" y="56"/>
                        <a:pt x="21" y="56"/>
                      </a:cubicBezTo>
                      <a:cubicBezTo>
                        <a:pt x="21" y="56"/>
                        <a:pt x="21" y="56"/>
                        <a:pt x="20" y="57"/>
                      </a:cubicBezTo>
                      <a:close/>
                      <a:moveTo>
                        <a:pt x="20" y="57"/>
                      </a:moveTo>
                      <a:cubicBezTo>
                        <a:pt x="20" y="57"/>
                        <a:pt x="19" y="57"/>
                        <a:pt x="19" y="57"/>
                      </a:cubicBezTo>
                      <a:cubicBezTo>
                        <a:pt x="19" y="57"/>
                        <a:pt x="19" y="57"/>
                        <a:pt x="19" y="57"/>
                      </a:cubicBezTo>
                      <a:cubicBezTo>
                        <a:pt x="19" y="57"/>
                        <a:pt x="19" y="57"/>
                        <a:pt x="19" y="57"/>
                      </a:cubicBezTo>
                      <a:cubicBezTo>
                        <a:pt x="19" y="57"/>
                        <a:pt x="19" y="57"/>
                        <a:pt x="19" y="57"/>
                      </a:cubicBezTo>
                      <a:cubicBezTo>
                        <a:pt x="19" y="57"/>
                        <a:pt x="19" y="57"/>
                        <a:pt x="19" y="56"/>
                      </a:cubicBezTo>
                      <a:cubicBezTo>
                        <a:pt x="20" y="56"/>
                        <a:pt x="19" y="57"/>
                        <a:pt x="20" y="57"/>
                      </a:cubicBezTo>
                      <a:cubicBezTo>
                        <a:pt x="20" y="57"/>
                        <a:pt x="19" y="57"/>
                        <a:pt x="20" y="57"/>
                      </a:cubicBezTo>
                      <a:close/>
                      <a:moveTo>
                        <a:pt x="17" y="59"/>
                      </a:moveTo>
                      <a:cubicBezTo>
                        <a:pt x="17" y="59"/>
                        <a:pt x="17" y="59"/>
                        <a:pt x="17" y="59"/>
                      </a:cubicBezTo>
                      <a:cubicBezTo>
                        <a:pt x="17" y="58"/>
                        <a:pt x="17" y="59"/>
                        <a:pt x="17" y="59"/>
                      </a:cubicBezTo>
                      <a:cubicBezTo>
                        <a:pt x="17" y="59"/>
                        <a:pt x="17" y="58"/>
                        <a:pt x="17" y="58"/>
                      </a:cubicBezTo>
                      <a:cubicBezTo>
                        <a:pt x="17" y="58"/>
                        <a:pt x="17" y="58"/>
                        <a:pt x="17" y="58"/>
                      </a:cubicBezTo>
                      <a:cubicBezTo>
                        <a:pt x="17" y="58"/>
                        <a:pt x="17" y="58"/>
                        <a:pt x="17" y="58"/>
                      </a:cubicBezTo>
                      <a:cubicBezTo>
                        <a:pt x="17" y="58"/>
                        <a:pt x="17" y="58"/>
                        <a:pt x="17" y="58"/>
                      </a:cubicBezTo>
                      <a:cubicBezTo>
                        <a:pt x="17" y="58"/>
                        <a:pt x="17" y="58"/>
                        <a:pt x="17" y="58"/>
                      </a:cubicBezTo>
                      <a:cubicBezTo>
                        <a:pt x="17" y="58"/>
                        <a:pt x="17" y="58"/>
                        <a:pt x="17" y="58"/>
                      </a:cubicBezTo>
                      <a:cubicBezTo>
                        <a:pt x="18" y="58"/>
                        <a:pt x="18" y="58"/>
                        <a:pt x="18" y="58"/>
                      </a:cubicBezTo>
                      <a:cubicBezTo>
                        <a:pt x="17" y="58"/>
                        <a:pt x="18" y="59"/>
                        <a:pt x="17" y="59"/>
                      </a:cubicBezTo>
                      <a:cubicBezTo>
                        <a:pt x="17" y="59"/>
                        <a:pt x="17" y="59"/>
                        <a:pt x="17" y="59"/>
                      </a:cubicBezTo>
                      <a:close/>
                      <a:moveTo>
                        <a:pt x="11" y="59"/>
                      </a:moveTo>
                      <a:cubicBezTo>
                        <a:pt x="10" y="58"/>
                        <a:pt x="11" y="58"/>
                        <a:pt x="11" y="58"/>
                      </a:cubicBezTo>
                      <a:cubicBezTo>
                        <a:pt x="11" y="58"/>
                        <a:pt x="11" y="58"/>
                        <a:pt x="12" y="58"/>
                      </a:cubicBezTo>
                      <a:cubicBezTo>
                        <a:pt x="11" y="58"/>
                        <a:pt x="12" y="58"/>
                        <a:pt x="12" y="58"/>
                      </a:cubicBezTo>
                      <a:cubicBezTo>
                        <a:pt x="11" y="58"/>
                        <a:pt x="11" y="58"/>
                        <a:pt x="11" y="58"/>
                      </a:cubicBezTo>
                      <a:cubicBezTo>
                        <a:pt x="11" y="58"/>
                        <a:pt x="11" y="59"/>
                        <a:pt x="11" y="59"/>
                      </a:cubicBezTo>
                      <a:cubicBezTo>
                        <a:pt x="11" y="59"/>
                        <a:pt x="11" y="59"/>
                        <a:pt x="11" y="59"/>
                      </a:cubicBezTo>
                      <a:close/>
                      <a:moveTo>
                        <a:pt x="20" y="61"/>
                      </a:moveTo>
                      <a:cubicBezTo>
                        <a:pt x="20" y="61"/>
                        <a:pt x="20" y="61"/>
                        <a:pt x="20" y="61"/>
                      </a:cubicBezTo>
                      <a:cubicBezTo>
                        <a:pt x="20" y="61"/>
                        <a:pt x="20" y="61"/>
                        <a:pt x="20" y="61"/>
                      </a:cubicBezTo>
                      <a:cubicBezTo>
                        <a:pt x="19" y="61"/>
                        <a:pt x="20" y="61"/>
                        <a:pt x="20" y="61"/>
                      </a:cubicBezTo>
                      <a:cubicBezTo>
                        <a:pt x="20" y="61"/>
                        <a:pt x="20" y="61"/>
                        <a:pt x="20" y="61"/>
                      </a:cubicBezTo>
                      <a:close/>
                      <a:moveTo>
                        <a:pt x="19" y="76"/>
                      </a:moveTo>
                      <a:cubicBezTo>
                        <a:pt x="19" y="76"/>
                        <a:pt x="19" y="76"/>
                        <a:pt x="19" y="76"/>
                      </a:cubicBezTo>
                      <a:cubicBezTo>
                        <a:pt x="19" y="76"/>
                        <a:pt x="19" y="76"/>
                        <a:pt x="19" y="76"/>
                      </a:cubicBezTo>
                      <a:cubicBezTo>
                        <a:pt x="20" y="76"/>
                        <a:pt x="19" y="76"/>
                        <a:pt x="19" y="76"/>
                      </a:cubicBezTo>
                      <a:cubicBezTo>
                        <a:pt x="19" y="76"/>
                        <a:pt x="20" y="76"/>
                        <a:pt x="20" y="76"/>
                      </a:cubicBezTo>
                      <a:cubicBezTo>
                        <a:pt x="20" y="76"/>
                        <a:pt x="20" y="76"/>
                        <a:pt x="20" y="76"/>
                      </a:cubicBezTo>
                      <a:cubicBezTo>
                        <a:pt x="20" y="76"/>
                        <a:pt x="20" y="76"/>
                        <a:pt x="20" y="76"/>
                      </a:cubicBezTo>
                      <a:cubicBezTo>
                        <a:pt x="20" y="76"/>
                        <a:pt x="19" y="76"/>
                        <a:pt x="20" y="76"/>
                      </a:cubicBezTo>
                      <a:cubicBezTo>
                        <a:pt x="19" y="76"/>
                        <a:pt x="19" y="76"/>
                        <a:pt x="19" y="76"/>
                      </a:cubicBezTo>
                      <a:cubicBezTo>
                        <a:pt x="19" y="76"/>
                        <a:pt x="20" y="76"/>
                        <a:pt x="20" y="76"/>
                      </a:cubicBezTo>
                      <a:cubicBezTo>
                        <a:pt x="20" y="76"/>
                        <a:pt x="20" y="77"/>
                        <a:pt x="20" y="77"/>
                      </a:cubicBezTo>
                      <a:cubicBezTo>
                        <a:pt x="20" y="77"/>
                        <a:pt x="20" y="76"/>
                        <a:pt x="19" y="77"/>
                      </a:cubicBezTo>
                      <a:cubicBezTo>
                        <a:pt x="19" y="76"/>
                        <a:pt x="19" y="76"/>
                        <a:pt x="19" y="76"/>
                      </a:cubicBezTo>
                      <a:close/>
                      <a:moveTo>
                        <a:pt x="21" y="82"/>
                      </a:moveTo>
                      <a:cubicBezTo>
                        <a:pt x="21" y="82"/>
                        <a:pt x="21" y="82"/>
                        <a:pt x="21" y="82"/>
                      </a:cubicBezTo>
                      <a:cubicBezTo>
                        <a:pt x="21" y="82"/>
                        <a:pt x="21" y="82"/>
                        <a:pt x="22" y="82"/>
                      </a:cubicBezTo>
                      <a:cubicBezTo>
                        <a:pt x="22" y="82"/>
                        <a:pt x="22" y="82"/>
                        <a:pt x="22" y="82"/>
                      </a:cubicBezTo>
                      <a:cubicBezTo>
                        <a:pt x="22" y="82"/>
                        <a:pt x="22" y="82"/>
                        <a:pt x="22" y="82"/>
                      </a:cubicBezTo>
                      <a:cubicBezTo>
                        <a:pt x="22" y="82"/>
                        <a:pt x="22" y="82"/>
                        <a:pt x="22" y="82"/>
                      </a:cubicBezTo>
                      <a:cubicBezTo>
                        <a:pt x="22" y="82"/>
                        <a:pt x="22" y="82"/>
                        <a:pt x="22" y="82"/>
                      </a:cubicBezTo>
                      <a:cubicBezTo>
                        <a:pt x="22" y="82"/>
                        <a:pt x="21" y="82"/>
                        <a:pt x="22" y="82"/>
                      </a:cubicBezTo>
                      <a:cubicBezTo>
                        <a:pt x="21" y="82"/>
                        <a:pt x="22" y="82"/>
                        <a:pt x="22" y="82"/>
                      </a:cubicBezTo>
                      <a:cubicBezTo>
                        <a:pt x="22" y="82"/>
                        <a:pt x="21" y="82"/>
                        <a:pt x="21" y="8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7" name="Freeform 84">
                  <a:extLst>
                    <a:ext uri="{FF2B5EF4-FFF2-40B4-BE49-F238E27FC236}">
                      <a16:creationId xmlns:a16="http://schemas.microsoft.com/office/drawing/2014/main" xmlns="" id="{B152A354-F5A6-4973-A2B2-5BF28528AA8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347633" y="5883414"/>
                  <a:ext cx="293688" cy="227013"/>
                </a:xfrm>
                <a:custGeom>
                  <a:avLst/>
                  <a:gdLst>
                    <a:gd name="T0" fmla="*/ 18 w 92"/>
                    <a:gd name="T1" fmla="*/ 30 h 71"/>
                    <a:gd name="T2" fmla="*/ 25 w 92"/>
                    <a:gd name="T3" fmla="*/ 28 h 71"/>
                    <a:gd name="T4" fmla="*/ 25 w 92"/>
                    <a:gd name="T5" fmla="*/ 32 h 71"/>
                    <a:gd name="T6" fmla="*/ 25 w 92"/>
                    <a:gd name="T7" fmla="*/ 35 h 71"/>
                    <a:gd name="T8" fmla="*/ 28 w 92"/>
                    <a:gd name="T9" fmla="*/ 38 h 71"/>
                    <a:gd name="T10" fmla="*/ 42 w 92"/>
                    <a:gd name="T11" fmla="*/ 26 h 71"/>
                    <a:gd name="T12" fmla="*/ 44 w 92"/>
                    <a:gd name="T13" fmla="*/ 31 h 71"/>
                    <a:gd name="T14" fmla="*/ 36 w 92"/>
                    <a:gd name="T15" fmla="*/ 44 h 71"/>
                    <a:gd name="T16" fmla="*/ 44 w 92"/>
                    <a:gd name="T17" fmla="*/ 38 h 71"/>
                    <a:gd name="T18" fmla="*/ 41 w 92"/>
                    <a:gd name="T19" fmla="*/ 47 h 71"/>
                    <a:gd name="T20" fmla="*/ 45 w 92"/>
                    <a:gd name="T21" fmla="*/ 50 h 71"/>
                    <a:gd name="T22" fmla="*/ 50 w 92"/>
                    <a:gd name="T23" fmla="*/ 50 h 71"/>
                    <a:gd name="T24" fmla="*/ 61 w 92"/>
                    <a:gd name="T25" fmla="*/ 42 h 71"/>
                    <a:gd name="T26" fmla="*/ 57 w 92"/>
                    <a:gd name="T27" fmla="*/ 51 h 71"/>
                    <a:gd name="T28" fmla="*/ 68 w 92"/>
                    <a:gd name="T29" fmla="*/ 46 h 71"/>
                    <a:gd name="T30" fmla="*/ 84 w 92"/>
                    <a:gd name="T31" fmla="*/ 54 h 71"/>
                    <a:gd name="T32" fmla="*/ 91 w 92"/>
                    <a:gd name="T33" fmla="*/ 55 h 71"/>
                    <a:gd name="T34" fmla="*/ 33 w 92"/>
                    <a:gd name="T35" fmla="*/ 18 h 71"/>
                    <a:gd name="T36" fmla="*/ 34 w 92"/>
                    <a:gd name="T37" fmla="*/ 23 h 71"/>
                    <a:gd name="T38" fmla="*/ 30 w 92"/>
                    <a:gd name="T39" fmla="*/ 22 h 71"/>
                    <a:gd name="T40" fmla="*/ 30 w 92"/>
                    <a:gd name="T41" fmla="*/ 26 h 71"/>
                    <a:gd name="T42" fmla="*/ 21 w 92"/>
                    <a:gd name="T43" fmla="*/ 23 h 71"/>
                    <a:gd name="T44" fmla="*/ 16 w 92"/>
                    <a:gd name="T45" fmla="*/ 28 h 71"/>
                    <a:gd name="T46" fmla="*/ 5 w 92"/>
                    <a:gd name="T47" fmla="*/ 28 h 71"/>
                    <a:gd name="T48" fmla="*/ 10 w 92"/>
                    <a:gd name="T49" fmla="*/ 27 h 71"/>
                    <a:gd name="T50" fmla="*/ 21 w 92"/>
                    <a:gd name="T51" fmla="*/ 27 h 71"/>
                    <a:gd name="T52" fmla="*/ 31 w 92"/>
                    <a:gd name="T53" fmla="*/ 25 h 71"/>
                    <a:gd name="T54" fmla="*/ 28 w 92"/>
                    <a:gd name="T55" fmla="*/ 17 h 71"/>
                    <a:gd name="T56" fmla="*/ 30 w 92"/>
                    <a:gd name="T57" fmla="*/ 15 h 71"/>
                    <a:gd name="T58" fmla="*/ 20 w 92"/>
                    <a:gd name="T59" fmla="*/ 31 h 71"/>
                    <a:gd name="T60" fmla="*/ 25 w 92"/>
                    <a:gd name="T61" fmla="*/ 30 h 71"/>
                    <a:gd name="T62" fmla="*/ 40 w 92"/>
                    <a:gd name="T63" fmla="*/ 25 h 71"/>
                    <a:gd name="T64" fmla="*/ 43 w 92"/>
                    <a:gd name="T65" fmla="*/ 28 h 71"/>
                    <a:gd name="T66" fmla="*/ 42 w 92"/>
                    <a:gd name="T67" fmla="*/ 31 h 71"/>
                    <a:gd name="T68" fmla="*/ 37 w 92"/>
                    <a:gd name="T69" fmla="*/ 31 h 71"/>
                    <a:gd name="T70" fmla="*/ 40 w 92"/>
                    <a:gd name="T71" fmla="*/ 30 h 71"/>
                    <a:gd name="T72" fmla="*/ 32 w 92"/>
                    <a:gd name="T73" fmla="*/ 42 h 71"/>
                    <a:gd name="T74" fmla="*/ 55 w 92"/>
                    <a:gd name="T75" fmla="*/ 48 h 71"/>
                    <a:gd name="T76" fmla="*/ 51 w 92"/>
                    <a:gd name="T77" fmla="*/ 45 h 71"/>
                    <a:gd name="T78" fmla="*/ 49 w 92"/>
                    <a:gd name="T79" fmla="*/ 47 h 71"/>
                    <a:gd name="T80" fmla="*/ 47 w 92"/>
                    <a:gd name="T81" fmla="*/ 43 h 71"/>
                    <a:gd name="T82" fmla="*/ 45 w 92"/>
                    <a:gd name="T83" fmla="*/ 35 h 71"/>
                    <a:gd name="T84" fmla="*/ 48 w 92"/>
                    <a:gd name="T85" fmla="*/ 28 h 71"/>
                    <a:gd name="T86" fmla="*/ 52 w 92"/>
                    <a:gd name="T87" fmla="*/ 36 h 71"/>
                    <a:gd name="T88" fmla="*/ 60 w 92"/>
                    <a:gd name="T89" fmla="*/ 40 h 71"/>
                    <a:gd name="T90" fmla="*/ 54 w 92"/>
                    <a:gd name="T91" fmla="*/ 45 h 71"/>
                    <a:gd name="T92" fmla="*/ 46 w 92"/>
                    <a:gd name="T93" fmla="*/ 33 h 71"/>
                    <a:gd name="T94" fmla="*/ 48 w 92"/>
                    <a:gd name="T95" fmla="*/ 42 h 71"/>
                    <a:gd name="T96" fmla="*/ 51 w 92"/>
                    <a:gd name="T97" fmla="*/ 41 h 71"/>
                    <a:gd name="T98" fmla="*/ 59 w 92"/>
                    <a:gd name="T99" fmla="*/ 41 h 71"/>
                    <a:gd name="T100" fmla="*/ 51 w 92"/>
                    <a:gd name="T101" fmla="*/ 40 h 71"/>
                    <a:gd name="T102" fmla="*/ 46 w 92"/>
                    <a:gd name="T103" fmla="*/ 35 h 71"/>
                    <a:gd name="T104" fmla="*/ 54 w 92"/>
                    <a:gd name="T105" fmla="*/ 45 h 71"/>
                    <a:gd name="T106" fmla="*/ 42 w 92"/>
                    <a:gd name="T107" fmla="*/ 35 h 71"/>
                    <a:gd name="T108" fmla="*/ 39 w 92"/>
                    <a:gd name="T109" fmla="*/ 40 h 71"/>
                    <a:gd name="T110" fmla="*/ 36 w 92"/>
                    <a:gd name="T111" fmla="*/ 46 h 71"/>
                    <a:gd name="T112" fmla="*/ 49 w 92"/>
                    <a:gd name="T113" fmla="*/ 35 h 71"/>
                    <a:gd name="T114" fmla="*/ 41 w 92"/>
                    <a:gd name="T115" fmla="*/ 50 h 71"/>
                    <a:gd name="T116" fmla="*/ 59 w 92"/>
                    <a:gd name="T117" fmla="*/ 42 h 71"/>
                    <a:gd name="T118" fmla="*/ 60 w 92"/>
                    <a:gd name="T119" fmla="*/ 43 h 71"/>
                    <a:gd name="T120" fmla="*/ 68 w 92"/>
                    <a:gd name="T121" fmla="*/ 46 h 71"/>
                    <a:gd name="T122" fmla="*/ 85 w 92"/>
                    <a:gd name="T123" fmla="*/ 53 h 71"/>
                    <a:gd name="T124" fmla="*/ 33 w 92"/>
                    <a:gd name="T125" fmla="*/ 45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92" h="71">
                      <a:moveTo>
                        <a:pt x="17" y="2"/>
                      </a:moveTo>
                      <a:cubicBezTo>
                        <a:pt x="17" y="1"/>
                        <a:pt x="17" y="2"/>
                        <a:pt x="17" y="1"/>
                      </a:cubicBezTo>
                      <a:cubicBezTo>
                        <a:pt x="17" y="2"/>
                        <a:pt x="18" y="1"/>
                        <a:pt x="18" y="1"/>
                      </a:cubicBezTo>
                      <a:cubicBezTo>
                        <a:pt x="17" y="2"/>
                        <a:pt x="17" y="2"/>
                        <a:pt x="17" y="2"/>
                      </a:cubicBezTo>
                      <a:close/>
                      <a:moveTo>
                        <a:pt x="1" y="23"/>
                      </a:moveTo>
                      <a:cubicBezTo>
                        <a:pt x="1" y="23"/>
                        <a:pt x="2" y="22"/>
                        <a:pt x="1" y="22"/>
                      </a:cubicBezTo>
                      <a:cubicBezTo>
                        <a:pt x="2" y="22"/>
                        <a:pt x="2" y="22"/>
                        <a:pt x="2" y="21"/>
                      </a:cubicBezTo>
                      <a:cubicBezTo>
                        <a:pt x="2" y="22"/>
                        <a:pt x="2" y="22"/>
                        <a:pt x="1" y="23"/>
                      </a:cubicBezTo>
                      <a:close/>
                      <a:moveTo>
                        <a:pt x="3" y="23"/>
                      </a:move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3" y="24"/>
                        <a:pt x="3" y="24"/>
                        <a:pt x="2" y="24"/>
                      </a:cubicBezTo>
                      <a:cubicBezTo>
                        <a:pt x="2" y="24"/>
                        <a:pt x="3" y="24"/>
                        <a:pt x="3" y="23"/>
                      </a:cubicBezTo>
                      <a:close/>
                      <a:moveTo>
                        <a:pt x="3" y="25"/>
                      </a:moveTo>
                      <a:cubicBezTo>
                        <a:pt x="3" y="25"/>
                        <a:pt x="3" y="25"/>
                        <a:pt x="3" y="24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3" y="24"/>
                        <a:pt x="3" y="25"/>
                        <a:pt x="3" y="25"/>
                      </a:cubicBezTo>
                      <a:close/>
                      <a:moveTo>
                        <a:pt x="4" y="26"/>
                      </a:move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4" y="26"/>
                        <a:pt x="4" y="26"/>
                        <a:pt x="4" y="27"/>
                      </a:cubicBezTo>
                      <a:cubicBezTo>
                        <a:pt x="4" y="27"/>
                        <a:pt x="4" y="27"/>
                        <a:pt x="4" y="26"/>
                      </a:cubicBezTo>
                      <a:close/>
                      <a:moveTo>
                        <a:pt x="5" y="29"/>
                      </a:move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6" y="29"/>
                        <a:pt x="5" y="29"/>
                        <a:pt x="5" y="29"/>
                      </a:cubicBezTo>
                      <a:cubicBezTo>
                        <a:pt x="6" y="29"/>
                        <a:pt x="5" y="29"/>
                        <a:pt x="5" y="29"/>
                      </a:cubicBezTo>
                      <a:close/>
                      <a:moveTo>
                        <a:pt x="5" y="30"/>
                      </a:move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29"/>
                        <a:pt x="6" y="29"/>
                        <a:pt x="5" y="30"/>
                      </a:cubicBezTo>
                      <a:close/>
                      <a:moveTo>
                        <a:pt x="8" y="29"/>
                      </a:moveTo>
                      <a:cubicBezTo>
                        <a:pt x="8" y="29"/>
                        <a:pt x="8" y="28"/>
                        <a:pt x="7" y="28"/>
                      </a:cubicBezTo>
                      <a:cubicBezTo>
                        <a:pt x="8" y="28"/>
                        <a:pt x="8" y="29"/>
                        <a:pt x="8" y="29"/>
                      </a:cubicBezTo>
                      <a:close/>
                      <a:moveTo>
                        <a:pt x="12" y="28"/>
                      </a:moveTo>
                      <a:cubicBezTo>
                        <a:pt x="12" y="28"/>
                        <a:pt x="12" y="28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2" y="28"/>
                        <a:pt x="12" y="28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lose/>
                      <a:moveTo>
                        <a:pt x="11" y="29"/>
                      </a:move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0" y="30"/>
                        <a:pt x="10" y="30"/>
                        <a:pt x="11" y="29"/>
                      </a:cubicBezTo>
                      <a:close/>
                      <a:moveTo>
                        <a:pt x="12" y="30"/>
                      </a:move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1" y="30"/>
                        <a:pt x="12" y="30"/>
                        <a:pt x="11" y="30"/>
                      </a:cubicBezTo>
                      <a:cubicBezTo>
                        <a:pt x="11" y="30"/>
                        <a:pt x="11" y="30"/>
                        <a:pt x="12" y="30"/>
                      </a:cubicBezTo>
                      <a:close/>
                      <a:moveTo>
                        <a:pt x="13" y="30"/>
                      </a:moveTo>
                      <a:cubicBezTo>
                        <a:pt x="13" y="31"/>
                        <a:pt x="12" y="31"/>
                        <a:pt x="12" y="31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0"/>
                        <a:pt x="12" y="31"/>
                        <a:pt x="13" y="30"/>
                      </a:cubicBezTo>
                      <a:close/>
                      <a:moveTo>
                        <a:pt x="11" y="32"/>
                      </a:moveTo>
                      <a:cubicBezTo>
                        <a:pt x="11" y="32"/>
                        <a:pt x="11" y="32"/>
                        <a:pt x="11" y="32"/>
                      </a:cubicBezTo>
                      <a:cubicBezTo>
                        <a:pt x="11" y="32"/>
                        <a:pt x="11" y="32"/>
                        <a:pt x="11" y="32"/>
                      </a:cubicBezTo>
                      <a:close/>
                      <a:moveTo>
                        <a:pt x="11" y="33"/>
                      </a:move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1" y="32"/>
                        <a:pt x="11" y="33"/>
                        <a:pt x="11" y="33"/>
                      </a:cubicBezTo>
                      <a:close/>
                      <a:moveTo>
                        <a:pt x="22" y="24"/>
                      </a:moveTo>
                      <a:cubicBezTo>
                        <a:pt x="22" y="24"/>
                        <a:pt x="21" y="24"/>
                        <a:pt x="21" y="24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lose/>
                      <a:moveTo>
                        <a:pt x="16" y="30"/>
                      </a:moveTo>
                      <a:cubicBezTo>
                        <a:pt x="16" y="29"/>
                        <a:pt x="16" y="30"/>
                        <a:pt x="16" y="29"/>
                      </a:cubicBezTo>
                      <a:cubicBezTo>
                        <a:pt x="16" y="29"/>
                        <a:pt x="16" y="30"/>
                        <a:pt x="16" y="30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lose/>
                      <a:moveTo>
                        <a:pt x="20" y="25"/>
                      </a:moveTo>
                      <a:cubicBezTo>
                        <a:pt x="20" y="25"/>
                        <a:pt x="21" y="25"/>
                        <a:pt x="21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5"/>
                        <a:pt x="20" y="25"/>
                        <a:pt x="20" y="25"/>
                      </a:cubicBezTo>
                      <a:close/>
                      <a:moveTo>
                        <a:pt x="30" y="17"/>
                      </a:move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lose/>
                      <a:moveTo>
                        <a:pt x="23" y="24"/>
                      </a:moveTo>
                      <a:cubicBezTo>
                        <a:pt x="23" y="24"/>
                        <a:pt x="23" y="24"/>
                        <a:pt x="23" y="24"/>
                      </a:cubicBezTo>
                      <a:cubicBezTo>
                        <a:pt x="23" y="24"/>
                        <a:pt x="23" y="25"/>
                        <a:pt x="23" y="24"/>
                      </a:cubicBezTo>
                      <a:cubicBezTo>
                        <a:pt x="23" y="24"/>
                        <a:pt x="23" y="24"/>
                        <a:pt x="23" y="24"/>
                      </a:cubicBezTo>
                      <a:close/>
                      <a:moveTo>
                        <a:pt x="18" y="29"/>
                      </a:move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8" y="29"/>
                        <a:pt x="18" y="30"/>
                        <a:pt x="18" y="30"/>
                      </a:cubicBezTo>
                      <a:cubicBezTo>
                        <a:pt x="18" y="30"/>
                        <a:pt x="18" y="30"/>
                        <a:pt x="18" y="30"/>
                      </a:cubicBezTo>
                      <a:cubicBezTo>
                        <a:pt x="18" y="30"/>
                        <a:pt x="18" y="30"/>
                        <a:pt x="18" y="29"/>
                      </a:cubicBezTo>
                      <a:close/>
                      <a:moveTo>
                        <a:pt x="24" y="24"/>
                      </a:moveTo>
                      <a:cubicBezTo>
                        <a:pt x="24" y="24"/>
                        <a:pt x="24" y="24"/>
                        <a:pt x="24" y="24"/>
                      </a:cubicBezTo>
                      <a:cubicBezTo>
                        <a:pt x="24" y="24"/>
                        <a:pt x="24" y="24"/>
                        <a:pt x="24" y="24"/>
                      </a:cubicBezTo>
                      <a:cubicBezTo>
                        <a:pt x="23" y="24"/>
                        <a:pt x="24" y="24"/>
                        <a:pt x="24" y="24"/>
                      </a:cubicBezTo>
                      <a:close/>
                      <a:moveTo>
                        <a:pt x="16" y="31"/>
                      </a:moveTo>
                      <a:cubicBezTo>
                        <a:pt x="17" y="30"/>
                        <a:pt x="17" y="30"/>
                        <a:pt x="17" y="30"/>
                      </a:cubicBezTo>
                      <a:cubicBezTo>
                        <a:pt x="17" y="31"/>
                        <a:pt x="17" y="31"/>
                        <a:pt x="17" y="31"/>
                      </a:cubicBezTo>
                      <a:cubicBezTo>
                        <a:pt x="17" y="31"/>
                        <a:pt x="17" y="31"/>
                        <a:pt x="16" y="31"/>
                      </a:cubicBezTo>
                      <a:close/>
                      <a:moveTo>
                        <a:pt x="23" y="25"/>
                      </a:moveTo>
                      <a:cubicBezTo>
                        <a:pt x="22" y="25"/>
                        <a:pt x="22" y="25"/>
                        <a:pt x="22" y="25"/>
                      </a:cubicBezTo>
                      <a:cubicBezTo>
                        <a:pt x="23" y="25"/>
                        <a:pt x="23" y="25"/>
                        <a:pt x="23" y="25"/>
                      </a:cubicBezTo>
                      <a:cubicBezTo>
                        <a:pt x="23" y="25"/>
                        <a:pt x="23" y="25"/>
                        <a:pt x="23" y="25"/>
                      </a:cubicBezTo>
                      <a:close/>
                      <a:moveTo>
                        <a:pt x="18" y="30"/>
                      </a:moveTo>
                      <a:cubicBezTo>
                        <a:pt x="18" y="30"/>
                        <a:pt x="18" y="30"/>
                        <a:pt x="18" y="30"/>
                      </a:cubicBezTo>
                      <a:cubicBezTo>
                        <a:pt x="18" y="30"/>
                        <a:pt x="18" y="30"/>
                        <a:pt x="18" y="30"/>
                      </a:cubicBezTo>
                      <a:close/>
                      <a:moveTo>
                        <a:pt x="33" y="17"/>
                      </a:move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6"/>
                        <a:pt x="33" y="17"/>
                      </a:cubicBezTo>
                      <a:close/>
                      <a:moveTo>
                        <a:pt x="23" y="26"/>
                      </a:moveTo>
                      <a:cubicBezTo>
                        <a:pt x="23" y="26"/>
                        <a:pt x="24" y="26"/>
                        <a:pt x="24" y="26"/>
                      </a:cubicBezTo>
                      <a:cubicBezTo>
                        <a:pt x="23" y="26"/>
                        <a:pt x="23" y="26"/>
                        <a:pt x="23" y="26"/>
                      </a:cubicBezTo>
                      <a:close/>
                      <a:moveTo>
                        <a:pt x="17" y="31"/>
                      </a:moveTo>
                      <a:cubicBezTo>
                        <a:pt x="17" y="31"/>
                        <a:pt x="17" y="31"/>
                        <a:pt x="17" y="31"/>
                      </a:cubicBezTo>
                      <a:cubicBezTo>
                        <a:pt x="17" y="31"/>
                        <a:pt x="17" y="31"/>
                        <a:pt x="17" y="31"/>
                      </a:cubicBezTo>
                      <a:close/>
                      <a:moveTo>
                        <a:pt x="13" y="35"/>
                      </a:moveTo>
                      <a:cubicBezTo>
                        <a:pt x="14" y="35"/>
                        <a:pt x="14" y="35"/>
                        <a:pt x="14" y="35"/>
                      </a:cubicBezTo>
                      <a:cubicBezTo>
                        <a:pt x="14" y="35"/>
                        <a:pt x="14" y="35"/>
                        <a:pt x="14" y="35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lose/>
                      <a:moveTo>
                        <a:pt x="33" y="17"/>
                      </a:move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7"/>
                      </a:cubicBezTo>
                      <a:close/>
                      <a:moveTo>
                        <a:pt x="25" y="24"/>
                      </a:move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5" y="24"/>
                        <a:pt x="25" y="24"/>
                        <a:pt x="25" y="24"/>
                      </a:cubicBezTo>
                      <a:close/>
                      <a:moveTo>
                        <a:pt x="20" y="29"/>
                      </a:moveTo>
                      <a:cubicBezTo>
                        <a:pt x="20" y="29"/>
                        <a:pt x="20" y="29"/>
                        <a:pt x="20" y="29"/>
                      </a:cubicBezTo>
                      <a:cubicBezTo>
                        <a:pt x="20" y="29"/>
                        <a:pt x="20" y="29"/>
                        <a:pt x="20" y="29"/>
                      </a:cubicBezTo>
                      <a:cubicBezTo>
                        <a:pt x="20" y="29"/>
                        <a:pt x="20" y="29"/>
                        <a:pt x="20" y="29"/>
                      </a:cubicBezTo>
                      <a:close/>
                      <a:moveTo>
                        <a:pt x="24" y="26"/>
                      </a:move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5"/>
                        <a:pt x="24" y="26"/>
                        <a:pt x="25" y="26"/>
                      </a:cubicBezTo>
                      <a:cubicBezTo>
                        <a:pt x="25" y="26"/>
                        <a:pt x="25" y="26"/>
                        <a:pt x="25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5" y="26"/>
                        <a:pt x="24" y="26"/>
                        <a:pt x="24" y="26"/>
                      </a:cubicBezTo>
                      <a:close/>
                      <a:moveTo>
                        <a:pt x="18" y="32"/>
                      </a:moveTo>
                      <a:cubicBezTo>
                        <a:pt x="18" y="32"/>
                        <a:pt x="18" y="32"/>
                        <a:pt x="18" y="32"/>
                      </a:cubicBezTo>
                      <a:cubicBezTo>
                        <a:pt x="18" y="32"/>
                        <a:pt x="18" y="32"/>
                        <a:pt x="18" y="32"/>
                      </a:cubicBezTo>
                      <a:close/>
                      <a:moveTo>
                        <a:pt x="21" y="29"/>
                      </a:move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lose/>
                      <a:moveTo>
                        <a:pt x="21" y="29"/>
                      </a:moveTo>
                      <a:cubicBezTo>
                        <a:pt x="21" y="29"/>
                        <a:pt x="21" y="29"/>
                        <a:pt x="22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lose/>
                      <a:moveTo>
                        <a:pt x="26" y="25"/>
                      </a:moveTo>
                      <a:cubicBezTo>
                        <a:pt x="26" y="25"/>
                        <a:pt x="26" y="26"/>
                        <a:pt x="26" y="25"/>
                      </a:cubicBezTo>
                      <a:cubicBezTo>
                        <a:pt x="26" y="25"/>
                        <a:pt x="25" y="25"/>
                        <a:pt x="25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lose/>
                      <a:moveTo>
                        <a:pt x="15" y="36"/>
                      </a:move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5" y="36"/>
                        <a:pt x="15" y="36"/>
                        <a:pt x="15" y="37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lose/>
                      <a:moveTo>
                        <a:pt x="26" y="26"/>
                      </a:moveTo>
                      <a:cubicBezTo>
                        <a:pt x="26" y="26"/>
                        <a:pt x="26" y="26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6" y="25"/>
                        <a:pt x="26" y="25"/>
                        <a:pt x="26" y="26"/>
                      </a:cubicBezTo>
                      <a:cubicBezTo>
                        <a:pt x="26" y="26"/>
                        <a:pt x="26" y="26"/>
                        <a:pt x="26" y="26"/>
                      </a:cubicBezTo>
                      <a:close/>
                      <a:moveTo>
                        <a:pt x="31" y="21"/>
                      </a:moveTo>
                      <a:cubicBezTo>
                        <a:pt x="32" y="21"/>
                        <a:pt x="32" y="21"/>
                        <a:pt x="32" y="21"/>
                      </a:cubicBezTo>
                      <a:cubicBezTo>
                        <a:pt x="32" y="21"/>
                        <a:pt x="32" y="21"/>
                        <a:pt x="31" y="21"/>
                      </a:cubicBezTo>
                      <a:close/>
                      <a:moveTo>
                        <a:pt x="27" y="26"/>
                      </a:move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27" y="26"/>
                        <a:pt x="26" y="26"/>
                        <a:pt x="26" y="26"/>
                      </a:cubicBezTo>
                      <a:cubicBezTo>
                        <a:pt x="27" y="26"/>
                        <a:pt x="27" y="26"/>
                        <a:pt x="27" y="26"/>
                      </a:cubicBezTo>
                      <a:close/>
                      <a:moveTo>
                        <a:pt x="23" y="30"/>
                      </a:moveTo>
                      <a:cubicBezTo>
                        <a:pt x="22" y="30"/>
                        <a:pt x="22" y="30"/>
                        <a:pt x="22" y="30"/>
                      </a:cubicBezTo>
                      <a:cubicBezTo>
                        <a:pt x="22" y="30"/>
                        <a:pt x="22" y="30"/>
                        <a:pt x="23" y="30"/>
                      </a:cubicBezTo>
                      <a:cubicBezTo>
                        <a:pt x="23" y="30"/>
                        <a:pt x="22" y="30"/>
                        <a:pt x="23" y="30"/>
                      </a:cubicBezTo>
                      <a:close/>
                      <a:moveTo>
                        <a:pt x="19" y="33"/>
                      </a:move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lose/>
                      <a:moveTo>
                        <a:pt x="26" y="27"/>
                      </a:moveTo>
                      <a:cubicBezTo>
                        <a:pt x="25" y="28"/>
                        <a:pt x="25" y="27"/>
                        <a:pt x="25" y="27"/>
                      </a:cubicBezTo>
                      <a:cubicBezTo>
                        <a:pt x="26" y="27"/>
                        <a:pt x="26" y="27"/>
                        <a:pt x="26" y="27"/>
                      </a:cubicBezTo>
                      <a:close/>
                      <a:moveTo>
                        <a:pt x="27" y="26"/>
                      </a:move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7" y="25"/>
                        <a:pt x="27" y="26"/>
                        <a:pt x="27" y="26"/>
                      </a:cubicBezTo>
                      <a:close/>
                      <a:moveTo>
                        <a:pt x="25" y="28"/>
                      </a:move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25" y="29"/>
                        <a:pt x="25" y="28"/>
                        <a:pt x="25" y="28"/>
                      </a:cubicBezTo>
                      <a:close/>
                      <a:moveTo>
                        <a:pt x="29" y="24"/>
                      </a:moveTo>
                      <a:cubicBezTo>
                        <a:pt x="29" y="24"/>
                        <a:pt x="29" y="24"/>
                        <a:pt x="29" y="24"/>
                      </a:cubicBezTo>
                      <a:cubicBezTo>
                        <a:pt x="29" y="23"/>
                        <a:pt x="30" y="24"/>
                        <a:pt x="29" y="24"/>
                      </a:cubicBezTo>
                      <a:close/>
                      <a:moveTo>
                        <a:pt x="23" y="30"/>
                      </a:move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lose/>
                      <a:moveTo>
                        <a:pt x="28" y="27"/>
                      </a:moveTo>
                      <a:cubicBezTo>
                        <a:pt x="27" y="27"/>
                        <a:pt x="27" y="27"/>
                        <a:pt x="27" y="26"/>
                      </a:cubicBezTo>
                      <a:cubicBezTo>
                        <a:pt x="27" y="26"/>
                        <a:pt x="27" y="27"/>
                        <a:pt x="27" y="26"/>
                      </a:cubicBezTo>
                      <a:cubicBezTo>
                        <a:pt x="27" y="26"/>
                        <a:pt x="27" y="27"/>
                        <a:pt x="28" y="27"/>
                      </a:cubicBezTo>
                      <a:close/>
                      <a:moveTo>
                        <a:pt x="19" y="34"/>
                      </a:moveTo>
                      <a:cubicBezTo>
                        <a:pt x="19" y="34"/>
                        <a:pt x="19" y="34"/>
                        <a:pt x="20" y="34"/>
                      </a:cubicBezTo>
                      <a:cubicBezTo>
                        <a:pt x="19" y="34"/>
                        <a:pt x="19" y="34"/>
                        <a:pt x="19" y="34"/>
                      </a:cubicBezTo>
                      <a:cubicBezTo>
                        <a:pt x="19" y="34"/>
                        <a:pt x="19" y="34"/>
                        <a:pt x="20" y="34"/>
                      </a:cubicBezTo>
                      <a:cubicBezTo>
                        <a:pt x="20" y="34"/>
                        <a:pt x="19" y="34"/>
                        <a:pt x="19" y="34"/>
                      </a:cubicBezTo>
                      <a:cubicBezTo>
                        <a:pt x="19" y="34"/>
                        <a:pt x="19" y="34"/>
                        <a:pt x="19" y="34"/>
                      </a:cubicBezTo>
                      <a:close/>
                      <a:moveTo>
                        <a:pt x="26" y="28"/>
                      </a:move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8"/>
                        <a:pt x="26" y="28"/>
                        <a:pt x="25" y="28"/>
                      </a:cubicBezTo>
                      <a:cubicBezTo>
                        <a:pt x="25" y="28"/>
                        <a:pt x="26" y="28"/>
                        <a:pt x="26" y="28"/>
                      </a:cubicBezTo>
                      <a:close/>
                      <a:moveTo>
                        <a:pt x="26" y="28"/>
                      </a:move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9"/>
                        <a:pt x="26" y="28"/>
                        <a:pt x="26" y="28"/>
                      </a:cubicBezTo>
                      <a:close/>
                      <a:moveTo>
                        <a:pt x="17" y="36"/>
                      </a:moveTo>
                      <a:cubicBezTo>
                        <a:pt x="18" y="36"/>
                        <a:pt x="18" y="37"/>
                        <a:pt x="18" y="36"/>
                      </a:cubicBezTo>
                      <a:cubicBezTo>
                        <a:pt x="18" y="37"/>
                        <a:pt x="18" y="37"/>
                        <a:pt x="17" y="37"/>
                      </a:cubicBezTo>
                      <a:cubicBezTo>
                        <a:pt x="17" y="37"/>
                        <a:pt x="17" y="37"/>
                        <a:pt x="17" y="36"/>
                      </a:cubicBezTo>
                      <a:close/>
                      <a:moveTo>
                        <a:pt x="23" y="31"/>
                      </a:moveTo>
                      <a:cubicBezTo>
                        <a:pt x="23" y="31"/>
                        <a:pt x="23" y="31"/>
                        <a:pt x="23" y="31"/>
                      </a:cubicBezTo>
                      <a:cubicBezTo>
                        <a:pt x="23" y="31"/>
                        <a:pt x="23" y="31"/>
                        <a:pt x="23" y="31"/>
                      </a:cubicBezTo>
                      <a:cubicBezTo>
                        <a:pt x="24" y="31"/>
                        <a:pt x="24" y="31"/>
                        <a:pt x="23" y="31"/>
                      </a:cubicBezTo>
                      <a:close/>
                      <a:moveTo>
                        <a:pt x="28" y="27"/>
                      </a:moveTo>
                      <a:cubicBezTo>
                        <a:pt x="28" y="27"/>
                        <a:pt x="27" y="27"/>
                        <a:pt x="28" y="27"/>
                      </a:cubicBezTo>
                      <a:cubicBezTo>
                        <a:pt x="28" y="27"/>
                        <a:pt x="28" y="27"/>
                        <a:pt x="28" y="27"/>
                      </a:cubicBezTo>
                      <a:close/>
                      <a:moveTo>
                        <a:pt x="20" y="35"/>
                      </a:moveTo>
                      <a:cubicBezTo>
                        <a:pt x="20" y="34"/>
                        <a:pt x="20" y="34"/>
                        <a:pt x="20" y="34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20" y="35"/>
                        <a:pt x="20" y="34"/>
                        <a:pt x="20" y="35"/>
                      </a:cubicBezTo>
                      <a:close/>
                      <a:moveTo>
                        <a:pt x="23" y="32"/>
                      </a:move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lose/>
                      <a:moveTo>
                        <a:pt x="26" y="29"/>
                      </a:moveTo>
                      <a:cubicBezTo>
                        <a:pt x="26" y="29"/>
                        <a:pt x="26" y="29"/>
                        <a:pt x="26" y="29"/>
                      </a:cubicBezTo>
                      <a:cubicBezTo>
                        <a:pt x="26" y="29"/>
                        <a:pt x="26" y="30"/>
                        <a:pt x="26" y="29"/>
                      </a:cubicBezTo>
                      <a:cubicBezTo>
                        <a:pt x="26" y="30"/>
                        <a:pt x="26" y="30"/>
                        <a:pt x="26" y="29"/>
                      </a:cubicBezTo>
                      <a:cubicBezTo>
                        <a:pt x="26" y="30"/>
                        <a:pt x="26" y="30"/>
                        <a:pt x="26" y="30"/>
                      </a:cubicBezTo>
                      <a:cubicBezTo>
                        <a:pt x="26" y="30"/>
                        <a:pt x="26" y="29"/>
                        <a:pt x="26" y="29"/>
                      </a:cubicBezTo>
                      <a:close/>
                      <a:moveTo>
                        <a:pt x="31" y="24"/>
                      </a:move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2" y="24"/>
                      </a:cubicBezTo>
                      <a:cubicBezTo>
                        <a:pt x="32" y="24"/>
                        <a:pt x="31" y="24"/>
                        <a:pt x="31" y="24"/>
                      </a:cubicBezTo>
                      <a:close/>
                      <a:moveTo>
                        <a:pt x="21" y="34"/>
                      </a:moveTo>
                      <a:cubicBezTo>
                        <a:pt x="22" y="34"/>
                        <a:pt x="21" y="34"/>
                        <a:pt x="21" y="34"/>
                      </a:cubicBezTo>
                      <a:cubicBezTo>
                        <a:pt x="22" y="34"/>
                        <a:pt x="22" y="34"/>
                        <a:pt x="22" y="34"/>
                      </a:cubicBezTo>
                      <a:cubicBezTo>
                        <a:pt x="22" y="34"/>
                        <a:pt x="21" y="34"/>
                        <a:pt x="21" y="34"/>
                      </a:cubicBezTo>
                      <a:close/>
                      <a:moveTo>
                        <a:pt x="35" y="20"/>
                      </a:moveTo>
                      <a:cubicBezTo>
                        <a:pt x="35" y="21"/>
                        <a:pt x="35" y="21"/>
                        <a:pt x="35" y="21"/>
                      </a:cubicBezTo>
                      <a:cubicBezTo>
                        <a:pt x="35" y="21"/>
                        <a:pt x="35" y="21"/>
                        <a:pt x="35" y="21"/>
                      </a:cubicBezTo>
                      <a:cubicBezTo>
                        <a:pt x="35" y="21"/>
                        <a:pt x="35" y="21"/>
                        <a:pt x="35" y="21"/>
                      </a:cubicBezTo>
                      <a:cubicBezTo>
                        <a:pt x="35" y="21"/>
                        <a:pt x="35" y="21"/>
                        <a:pt x="35" y="21"/>
                      </a:cubicBezTo>
                      <a:cubicBezTo>
                        <a:pt x="35" y="21"/>
                        <a:pt x="35" y="21"/>
                        <a:pt x="35" y="20"/>
                      </a:cubicBezTo>
                      <a:close/>
                      <a:moveTo>
                        <a:pt x="25" y="31"/>
                      </a:moveTo>
                      <a:cubicBezTo>
                        <a:pt x="25" y="32"/>
                        <a:pt x="24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1"/>
                        <a:pt x="24" y="32"/>
                        <a:pt x="25" y="31"/>
                      </a:cubicBezTo>
                      <a:close/>
                      <a:moveTo>
                        <a:pt x="23" y="32"/>
                      </a:move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2"/>
                        <a:pt x="24" y="33"/>
                      </a:cubicBezTo>
                      <a:cubicBezTo>
                        <a:pt x="23" y="33"/>
                        <a:pt x="24" y="32"/>
                        <a:pt x="23" y="32"/>
                      </a:cubicBezTo>
                      <a:close/>
                      <a:moveTo>
                        <a:pt x="23" y="33"/>
                      </a:moveTo>
                      <a:cubicBezTo>
                        <a:pt x="23" y="33"/>
                        <a:pt x="24" y="33"/>
                        <a:pt x="24" y="33"/>
                      </a:cubicBezTo>
                      <a:cubicBezTo>
                        <a:pt x="23" y="33"/>
                        <a:pt x="23" y="33"/>
                        <a:pt x="24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lose/>
                      <a:moveTo>
                        <a:pt x="27" y="29"/>
                      </a:moveTo>
                      <a:cubicBezTo>
                        <a:pt x="27" y="29"/>
                        <a:pt x="27" y="30"/>
                        <a:pt x="27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7" y="30"/>
                        <a:pt x="27" y="30"/>
                        <a:pt x="26" y="30"/>
                      </a:cubicBezTo>
                      <a:cubicBezTo>
                        <a:pt x="27" y="30"/>
                        <a:pt x="27" y="30"/>
                        <a:pt x="27" y="29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lose/>
                      <a:moveTo>
                        <a:pt x="36" y="21"/>
                      </a:moveTo>
                      <a:cubicBezTo>
                        <a:pt x="36" y="20"/>
                        <a:pt x="36" y="21"/>
                        <a:pt x="36" y="20"/>
                      </a:cubicBezTo>
                      <a:cubicBezTo>
                        <a:pt x="36" y="20"/>
                        <a:pt x="37" y="20"/>
                        <a:pt x="36" y="21"/>
                      </a:cubicBezTo>
                      <a:close/>
                      <a:moveTo>
                        <a:pt x="25" y="32"/>
                      </a:move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3"/>
                        <a:pt x="24" y="32"/>
                        <a:pt x="25" y="32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lose/>
                      <a:moveTo>
                        <a:pt x="26" y="32"/>
                      </a:moveTo>
                      <a:cubicBezTo>
                        <a:pt x="26" y="32"/>
                        <a:pt x="26" y="31"/>
                        <a:pt x="26" y="31"/>
                      </a:cubicBezTo>
                      <a:cubicBezTo>
                        <a:pt x="26" y="31"/>
                        <a:pt x="26" y="31"/>
                        <a:pt x="26" y="32"/>
                      </a:cubicBezTo>
                      <a:close/>
                      <a:moveTo>
                        <a:pt x="30" y="28"/>
                      </a:moveTo>
                      <a:cubicBezTo>
                        <a:pt x="30" y="28"/>
                        <a:pt x="30" y="28"/>
                        <a:pt x="30" y="28"/>
                      </a:cubicBezTo>
                      <a:cubicBezTo>
                        <a:pt x="30" y="27"/>
                        <a:pt x="31" y="27"/>
                        <a:pt x="30" y="28"/>
                      </a:cubicBezTo>
                      <a:cubicBezTo>
                        <a:pt x="30" y="28"/>
                        <a:pt x="30" y="28"/>
                        <a:pt x="30" y="28"/>
                      </a:cubicBezTo>
                      <a:cubicBezTo>
                        <a:pt x="30" y="28"/>
                        <a:pt x="29" y="28"/>
                        <a:pt x="30" y="28"/>
                      </a:cubicBezTo>
                      <a:close/>
                      <a:moveTo>
                        <a:pt x="35" y="22"/>
                      </a:moveTo>
                      <a:cubicBezTo>
                        <a:pt x="36" y="22"/>
                        <a:pt x="36" y="22"/>
                        <a:pt x="36" y="22"/>
                      </a:cubicBezTo>
                      <a:cubicBezTo>
                        <a:pt x="36" y="22"/>
                        <a:pt x="36" y="22"/>
                        <a:pt x="36" y="22"/>
                      </a:cubicBezTo>
                      <a:cubicBezTo>
                        <a:pt x="36" y="22"/>
                        <a:pt x="36" y="22"/>
                        <a:pt x="36" y="22"/>
                      </a:cubicBezTo>
                      <a:cubicBezTo>
                        <a:pt x="36" y="22"/>
                        <a:pt x="36" y="22"/>
                        <a:pt x="35" y="22"/>
                      </a:cubicBezTo>
                      <a:close/>
                      <a:moveTo>
                        <a:pt x="24" y="33"/>
                      </a:moveTo>
                      <a:cubicBezTo>
                        <a:pt x="24" y="34"/>
                        <a:pt x="25" y="34"/>
                        <a:pt x="24" y="34"/>
                      </a:cubicBezTo>
                      <a:cubicBezTo>
                        <a:pt x="24" y="34"/>
                        <a:pt x="24" y="34"/>
                        <a:pt x="24" y="34"/>
                      </a:cubicBezTo>
                      <a:lnTo>
                        <a:pt x="24" y="33"/>
                      </a:lnTo>
                      <a:close/>
                      <a:moveTo>
                        <a:pt x="18" y="40"/>
                      </a:moveTo>
                      <a:cubicBezTo>
                        <a:pt x="18" y="40"/>
                        <a:pt x="18" y="40"/>
                        <a:pt x="18" y="40"/>
                      </a:cubicBezTo>
                      <a:cubicBezTo>
                        <a:pt x="18" y="39"/>
                        <a:pt x="18" y="40"/>
                        <a:pt x="18" y="40"/>
                      </a:cubicBezTo>
                      <a:close/>
                      <a:moveTo>
                        <a:pt x="29" y="29"/>
                      </a:move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9" y="28"/>
                        <a:pt x="30" y="28"/>
                        <a:pt x="29" y="29"/>
                      </a:cubicBezTo>
                      <a:close/>
                      <a:moveTo>
                        <a:pt x="37" y="21"/>
                      </a:moveTo>
                      <a:cubicBezTo>
                        <a:pt x="37" y="21"/>
                        <a:pt x="37" y="21"/>
                        <a:pt x="37" y="21"/>
                      </a:cubicBezTo>
                      <a:cubicBezTo>
                        <a:pt x="37" y="21"/>
                        <a:pt x="37" y="21"/>
                        <a:pt x="37" y="21"/>
                      </a:cubicBezTo>
                      <a:cubicBezTo>
                        <a:pt x="37" y="21"/>
                        <a:pt x="37" y="21"/>
                        <a:pt x="37" y="21"/>
                      </a:cubicBezTo>
                      <a:cubicBezTo>
                        <a:pt x="37" y="21"/>
                        <a:pt x="37" y="21"/>
                        <a:pt x="37" y="21"/>
                      </a:cubicBezTo>
                      <a:close/>
                      <a:moveTo>
                        <a:pt x="36" y="23"/>
                      </a:moveTo>
                      <a:cubicBezTo>
                        <a:pt x="36" y="22"/>
                        <a:pt x="36" y="22"/>
                        <a:pt x="36" y="22"/>
                      </a:cubicBezTo>
                      <a:cubicBezTo>
                        <a:pt x="36" y="22"/>
                        <a:pt x="36" y="22"/>
                        <a:pt x="36" y="22"/>
                      </a:cubicBezTo>
                      <a:cubicBezTo>
                        <a:pt x="36" y="22"/>
                        <a:pt x="37" y="22"/>
                        <a:pt x="37" y="22"/>
                      </a:cubicBezTo>
                      <a:cubicBezTo>
                        <a:pt x="36" y="22"/>
                        <a:pt x="36" y="22"/>
                        <a:pt x="36" y="22"/>
                      </a:cubicBezTo>
                      <a:cubicBezTo>
                        <a:pt x="36" y="22"/>
                        <a:pt x="36" y="23"/>
                        <a:pt x="37" y="23"/>
                      </a:cubicBezTo>
                      <a:cubicBezTo>
                        <a:pt x="36" y="23"/>
                        <a:pt x="36" y="22"/>
                        <a:pt x="36" y="23"/>
                      </a:cubicBezTo>
                      <a:close/>
                      <a:moveTo>
                        <a:pt x="25" y="34"/>
                      </a:moveTo>
                      <a:cubicBezTo>
                        <a:pt x="25" y="34"/>
                        <a:pt x="25" y="34"/>
                        <a:pt x="25" y="33"/>
                      </a:cubicBezTo>
                      <a:cubicBezTo>
                        <a:pt x="25" y="33"/>
                        <a:pt x="25" y="34"/>
                        <a:pt x="25" y="34"/>
                      </a:cubicBezTo>
                      <a:close/>
                      <a:moveTo>
                        <a:pt x="37" y="21"/>
                      </a:moveTo>
                      <a:cubicBezTo>
                        <a:pt x="37" y="21"/>
                        <a:pt x="37" y="21"/>
                        <a:pt x="37" y="22"/>
                      </a:cubicBezTo>
                      <a:cubicBezTo>
                        <a:pt x="37" y="22"/>
                        <a:pt x="37" y="21"/>
                        <a:pt x="37" y="21"/>
                      </a:cubicBezTo>
                      <a:close/>
                      <a:moveTo>
                        <a:pt x="26" y="33"/>
                      </a:moveTo>
                      <a:cubicBezTo>
                        <a:pt x="26" y="33"/>
                        <a:pt x="26" y="33"/>
                        <a:pt x="26" y="33"/>
                      </a:cubicBezTo>
                      <a:cubicBezTo>
                        <a:pt x="26" y="33"/>
                        <a:pt x="26" y="33"/>
                        <a:pt x="26" y="33"/>
                      </a:cubicBezTo>
                      <a:cubicBezTo>
                        <a:pt x="26" y="33"/>
                        <a:pt x="26" y="33"/>
                        <a:pt x="26" y="33"/>
                      </a:cubicBezTo>
                      <a:close/>
                      <a:moveTo>
                        <a:pt x="28" y="32"/>
                      </a:move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8" y="31"/>
                        <a:pt x="29" y="31"/>
                        <a:pt x="29" y="31"/>
                      </a:cubicBezTo>
                      <a:cubicBezTo>
                        <a:pt x="29" y="31"/>
                        <a:pt x="29" y="31"/>
                        <a:pt x="28" y="32"/>
                      </a:cubicBezTo>
                      <a:cubicBezTo>
                        <a:pt x="28" y="32"/>
                        <a:pt x="28" y="32"/>
                        <a:pt x="28" y="31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lose/>
                      <a:moveTo>
                        <a:pt x="37" y="22"/>
                      </a:moveTo>
                      <a:cubicBezTo>
                        <a:pt x="37" y="22"/>
                        <a:pt x="37" y="22"/>
                        <a:pt x="38" y="21"/>
                      </a:cubicBezTo>
                      <a:cubicBezTo>
                        <a:pt x="38" y="22"/>
                        <a:pt x="37" y="22"/>
                        <a:pt x="37" y="22"/>
                      </a:cubicBezTo>
                      <a:close/>
                      <a:moveTo>
                        <a:pt x="35" y="25"/>
                      </a:moveTo>
                      <a:cubicBezTo>
                        <a:pt x="35" y="25"/>
                        <a:pt x="35" y="25"/>
                        <a:pt x="35" y="25"/>
                      </a:cubicBezTo>
                      <a:cubicBezTo>
                        <a:pt x="35" y="25"/>
                        <a:pt x="35" y="25"/>
                        <a:pt x="36" y="24"/>
                      </a:cubicBezTo>
                      <a:cubicBezTo>
                        <a:pt x="36" y="24"/>
                        <a:pt x="35" y="25"/>
                        <a:pt x="35" y="25"/>
                      </a:cubicBezTo>
                      <a:cubicBezTo>
                        <a:pt x="36" y="25"/>
                        <a:pt x="36" y="24"/>
                        <a:pt x="36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5"/>
                        <a:pt x="35" y="25"/>
                        <a:pt x="35" y="25"/>
                      </a:cubicBezTo>
                      <a:cubicBezTo>
                        <a:pt x="35" y="25"/>
                        <a:pt x="35" y="25"/>
                        <a:pt x="35" y="25"/>
                      </a:cubicBezTo>
                      <a:cubicBezTo>
                        <a:pt x="35" y="25"/>
                        <a:pt x="34" y="25"/>
                        <a:pt x="34" y="25"/>
                      </a:cubicBezTo>
                      <a:cubicBezTo>
                        <a:pt x="35" y="25"/>
                        <a:pt x="35" y="25"/>
                        <a:pt x="35" y="25"/>
                      </a:cubicBezTo>
                      <a:cubicBezTo>
                        <a:pt x="35" y="25"/>
                        <a:pt x="35" y="25"/>
                        <a:pt x="35" y="25"/>
                      </a:cubicBezTo>
                      <a:cubicBezTo>
                        <a:pt x="35" y="25"/>
                        <a:pt x="35" y="25"/>
                        <a:pt x="35" y="25"/>
                      </a:cubicBezTo>
                      <a:cubicBezTo>
                        <a:pt x="35" y="25"/>
                        <a:pt x="35" y="25"/>
                        <a:pt x="35" y="25"/>
                      </a:cubicBezTo>
                      <a:cubicBezTo>
                        <a:pt x="35" y="25"/>
                        <a:pt x="35" y="25"/>
                        <a:pt x="35" y="25"/>
                      </a:cubicBezTo>
                      <a:close/>
                      <a:moveTo>
                        <a:pt x="37" y="23"/>
                      </a:moveTo>
                      <a:cubicBezTo>
                        <a:pt x="37" y="23"/>
                        <a:pt x="37" y="23"/>
                        <a:pt x="37" y="23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7" y="23"/>
                        <a:pt x="37" y="23"/>
                        <a:pt x="37" y="23"/>
                      </a:cubicBezTo>
                      <a:cubicBezTo>
                        <a:pt x="37" y="23"/>
                        <a:pt x="36" y="23"/>
                        <a:pt x="36" y="23"/>
                      </a:cubicBezTo>
                      <a:cubicBezTo>
                        <a:pt x="37" y="23"/>
                        <a:pt x="37" y="23"/>
                        <a:pt x="37" y="22"/>
                      </a:cubicBezTo>
                      <a:cubicBezTo>
                        <a:pt x="37" y="22"/>
                        <a:pt x="37" y="23"/>
                        <a:pt x="37" y="23"/>
                      </a:cubicBezTo>
                      <a:cubicBezTo>
                        <a:pt x="37" y="22"/>
                        <a:pt x="37" y="23"/>
                        <a:pt x="37" y="23"/>
                      </a:cubicBezTo>
                      <a:cubicBezTo>
                        <a:pt x="37" y="23"/>
                        <a:pt x="37" y="23"/>
                        <a:pt x="37" y="23"/>
                      </a:cubicBezTo>
                      <a:cubicBezTo>
                        <a:pt x="37" y="23"/>
                        <a:pt x="37" y="23"/>
                        <a:pt x="37" y="23"/>
                      </a:cubicBezTo>
                      <a:cubicBezTo>
                        <a:pt x="37" y="23"/>
                        <a:pt x="37" y="23"/>
                        <a:pt x="37" y="23"/>
                      </a:cubicBezTo>
                      <a:cubicBezTo>
                        <a:pt x="37" y="23"/>
                        <a:pt x="37" y="23"/>
                        <a:pt x="37" y="23"/>
                      </a:cubicBezTo>
                      <a:close/>
                      <a:moveTo>
                        <a:pt x="38" y="22"/>
                      </a:move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37" y="22"/>
                        <a:pt x="38" y="22"/>
                        <a:pt x="38" y="22"/>
                      </a:cubicBezTo>
                      <a:close/>
                      <a:moveTo>
                        <a:pt x="25" y="35"/>
                      </a:move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4"/>
                        <a:pt x="25" y="35"/>
                        <a:pt x="25" y="35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lose/>
                      <a:moveTo>
                        <a:pt x="19" y="41"/>
                      </a:moveTo>
                      <a:cubicBezTo>
                        <a:pt x="19" y="41"/>
                        <a:pt x="19" y="41"/>
                        <a:pt x="19" y="41"/>
                      </a:cubicBezTo>
                      <a:cubicBezTo>
                        <a:pt x="19" y="41"/>
                        <a:pt x="19" y="41"/>
                        <a:pt x="19" y="41"/>
                      </a:cubicBezTo>
                      <a:cubicBezTo>
                        <a:pt x="19" y="41"/>
                        <a:pt x="19" y="41"/>
                        <a:pt x="19" y="41"/>
                      </a:cubicBezTo>
                      <a:close/>
                      <a:moveTo>
                        <a:pt x="26" y="34"/>
                      </a:move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5"/>
                        <a:pt x="26" y="34"/>
                        <a:pt x="26" y="34"/>
                      </a:cubicBezTo>
                      <a:cubicBezTo>
                        <a:pt x="26" y="34"/>
                        <a:pt x="26" y="34"/>
                        <a:pt x="27" y="34"/>
                      </a:cubicBezTo>
                      <a:cubicBezTo>
                        <a:pt x="27" y="34"/>
                        <a:pt x="26" y="34"/>
                        <a:pt x="26" y="34"/>
                      </a:cubicBezTo>
                      <a:close/>
                      <a:moveTo>
                        <a:pt x="35" y="26"/>
                      </a:moveTo>
                      <a:cubicBezTo>
                        <a:pt x="35" y="25"/>
                        <a:pt x="35" y="25"/>
                        <a:pt x="35" y="25"/>
                      </a:cubicBezTo>
                      <a:cubicBezTo>
                        <a:pt x="35" y="25"/>
                        <a:pt x="36" y="25"/>
                        <a:pt x="36" y="26"/>
                      </a:cubicBezTo>
                      <a:cubicBezTo>
                        <a:pt x="35" y="26"/>
                        <a:pt x="36" y="26"/>
                        <a:pt x="35" y="25"/>
                      </a:cubicBezTo>
                      <a:cubicBezTo>
                        <a:pt x="35" y="25"/>
                        <a:pt x="35" y="26"/>
                        <a:pt x="35" y="26"/>
                      </a:cubicBezTo>
                      <a:cubicBezTo>
                        <a:pt x="35" y="26"/>
                        <a:pt x="35" y="26"/>
                        <a:pt x="35" y="26"/>
                      </a:cubicBezTo>
                      <a:close/>
                      <a:moveTo>
                        <a:pt x="36" y="25"/>
                      </a:moveTo>
                      <a:cubicBezTo>
                        <a:pt x="36" y="25"/>
                        <a:pt x="36" y="25"/>
                        <a:pt x="36" y="25"/>
                      </a:cubicBezTo>
                      <a:cubicBezTo>
                        <a:pt x="36" y="25"/>
                        <a:pt x="36" y="25"/>
                        <a:pt x="36" y="25"/>
                      </a:cubicBezTo>
                      <a:cubicBezTo>
                        <a:pt x="36" y="25"/>
                        <a:pt x="36" y="25"/>
                        <a:pt x="36" y="25"/>
                      </a:cubicBezTo>
                      <a:cubicBezTo>
                        <a:pt x="36" y="25"/>
                        <a:pt x="36" y="25"/>
                        <a:pt x="36" y="25"/>
                      </a:cubicBezTo>
                      <a:cubicBezTo>
                        <a:pt x="36" y="25"/>
                        <a:pt x="36" y="25"/>
                        <a:pt x="36" y="25"/>
                      </a:cubicBezTo>
                      <a:close/>
                      <a:moveTo>
                        <a:pt x="28" y="33"/>
                      </a:moveTo>
                      <a:cubicBezTo>
                        <a:pt x="28" y="32"/>
                        <a:pt x="28" y="32"/>
                        <a:pt x="28" y="33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lose/>
                      <a:moveTo>
                        <a:pt x="26" y="35"/>
                      </a:move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lose/>
                      <a:moveTo>
                        <a:pt x="36" y="25"/>
                      </a:moveTo>
                      <a:cubicBezTo>
                        <a:pt x="36" y="25"/>
                        <a:pt x="36" y="25"/>
                        <a:pt x="36" y="25"/>
                      </a:cubicBezTo>
                      <a:cubicBezTo>
                        <a:pt x="36" y="25"/>
                        <a:pt x="36" y="25"/>
                        <a:pt x="36" y="25"/>
                      </a:cubicBezTo>
                      <a:close/>
                      <a:moveTo>
                        <a:pt x="27" y="35"/>
                      </a:moveTo>
                      <a:cubicBezTo>
                        <a:pt x="27" y="35"/>
                        <a:pt x="26" y="35"/>
                        <a:pt x="27" y="35"/>
                      </a:cubicBezTo>
                      <a:cubicBezTo>
                        <a:pt x="27" y="34"/>
                        <a:pt x="27" y="35"/>
                        <a:pt x="27" y="35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lose/>
                      <a:moveTo>
                        <a:pt x="26" y="36"/>
                      </a:moveTo>
                      <a:cubicBezTo>
                        <a:pt x="26" y="36"/>
                        <a:pt x="26" y="36"/>
                        <a:pt x="25" y="36"/>
                      </a:cubicBezTo>
                      <a:cubicBezTo>
                        <a:pt x="26" y="36"/>
                        <a:pt x="25" y="36"/>
                        <a:pt x="25" y="36"/>
                      </a:cubicBezTo>
                      <a:cubicBezTo>
                        <a:pt x="26" y="36"/>
                        <a:pt x="26" y="36"/>
                        <a:pt x="26" y="36"/>
                      </a:cubicBezTo>
                      <a:close/>
                      <a:moveTo>
                        <a:pt x="33" y="28"/>
                      </a:moveTo>
                      <a:cubicBezTo>
                        <a:pt x="34" y="28"/>
                        <a:pt x="34" y="28"/>
                        <a:pt x="34" y="28"/>
                      </a:cubicBezTo>
                      <a:cubicBezTo>
                        <a:pt x="34" y="28"/>
                        <a:pt x="33" y="28"/>
                        <a:pt x="33" y="28"/>
                      </a:cubicBezTo>
                      <a:close/>
                      <a:moveTo>
                        <a:pt x="27" y="34"/>
                      </a:moveTo>
                      <a:cubicBezTo>
                        <a:pt x="27" y="34"/>
                        <a:pt x="28" y="34"/>
                        <a:pt x="28" y="34"/>
                      </a:cubicBezTo>
                      <a:cubicBezTo>
                        <a:pt x="28" y="34"/>
                        <a:pt x="28" y="34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lose/>
                      <a:moveTo>
                        <a:pt x="27" y="36"/>
                      </a:moveTo>
                      <a:cubicBezTo>
                        <a:pt x="26" y="36"/>
                        <a:pt x="27" y="37"/>
                        <a:pt x="26" y="37"/>
                      </a:cubicBezTo>
                      <a:cubicBezTo>
                        <a:pt x="26" y="37"/>
                        <a:pt x="27" y="37"/>
                        <a:pt x="27" y="37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7" y="38"/>
                        <a:pt x="27" y="38"/>
                        <a:pt x="27" y="37"/>
                      </a:cubicBezTo>
                      <a:cubicBezTo>
                        <a:pt x="27" y="38"/>
                        <a:pt x="26" y="37"/>
                        <a:pt x="27" y="37"/>
                      </a:cubicBezTo>
                      <a:cubicBezTo>
                        <a:pt x="26" y="37"/>
                        <a:pt x="26" y="37"/>
                        <a:pt x="26" y="36"/>
                      </a:cubicBezTo>
                      <a:cubicBezTo>
                        <a:pt x="26" y="37"/>
                        <a:pt x="26" y="37"/>
                        <a:pt x="26" y="37"/>
                      </a:cubicBezTo>
                      <a:cubicBezTo>
                        <a:pt x="26" y="37"/>
                        <a:pt x="26" y="36"/>
                        <a:pt x="26" y="36"/>
                      </a:cubicBezTo>
                      <a:cubicBezTo>
                        <a:pt x="26" y="36"/>
                        <a:pt x="26" y="36"/>
                        <a:pt x="27" y="36"/>
                      </a:cubicBezTo>
                      <a:close/>
                      <a:moveTo>
                        <a:pt x="39" y="24"/>
                      </a:move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4"/>
                        <a:pt x="38" y="24"/>
                        <a:pt x="39" y="24"/>
                      </a:cubicBezTo>
                      <a:close/>
                      <a:moveTo>
                        <a:pt x="30" y="32"/>
                      </a:moveTo>
                      <a:cubicBezTo>
                        <a:pt x="30" y="32"/>
                        <a:pt x="31" y="32"/>
                        <a:pt x="30" y="33"/>
                      </a:cubicBezTo>
                      <a:cubicBezTo>
                        <a:pt x="30" y="32"/>
                        <a:pt x="30" y="33"/>
                        <a:pt x="30" y="32"/>
                      </a:cubicBezTo>
                      <a:close/>
                      <a:moveTo>
                        <a:pt x="40" y="23"/>
                      </a:moveTo>
                      <a:cubicBezTo>
                        <a:pt x="40" y="23"/>
                        <a:pt x="39" y="23"/>
                        <a:pt x="39" y="23"/>
                      </a:cubicBezTo>
                      <a:cubicBezTo>
                        <a:pt x="39" y="23"/>
                        <a:pt x="39" y="23"/>
                        <a:pt x="39" y="23"/>
                      </a:cubicBezTo>
                      <a:cubicBezTo>
                        <a:pt x="39" y="23"/>
                        <a:pt x="40" y="23"/>
                        <a:pt x="40" y="23"/>
                      </a:cubicBezTo>
                      <a:close/>
                      <a:moveTo>
                        <a:pt x="34" y="29"/>
                      </a:moveTo>
                      <a:cubicBezTo>
                        <a:pt x="34" y="29"/>
                        <a:pt x="34" y="29"/>
                        <a:pt x="34" y="29"/>
                      </a:cubicBezTo>
                      <a:cubicBezTo>
                        <a:pt x="34" y="28"/>
                        <a:pt x="35" y="29"/>
                        <a:pt x="35" y="29"/>
                      </a:cubicBezTo>
                      <a:cubicBezTo>
                        <a:pt x="34" y="29"/>
                        <a:pt x="34" y="29"/>
                        <a:pt x="34" y="29"/>
                      </a:cubicBezTo>
                      <a:close/>
                      <a:moveTo>
                        <a:pt x="40" y="23"/>
                      </a:move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lose/>
                      <a:moveTo>
                        <a:pt x="33" y="31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1"/>
                        <a:pt x="33" y="30"/>
                        <a:pt x="33" y="31"/>
                      </a:cubicBezTo>
                      <a:close/>
                      <a:moveTo>
                        <a:pt x="40" y="24"/>
                      </a:move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lose/>
                      <a:moveTo>
                        <a:pt x="22" y="42"/>
                      </a:move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3" y="42"/>
                        <a:pt x="23" y="42"/>
                        <a:pt x="22" y="42"/>
                      </a:cubicBezTo>
                      <a:close/>
                      <a:moveTo>
                        <a:pt x="28" y="37"/>
                      </a:moveTo>
                      <a:cubicBezTo>
                        <a:pt x="28" y="37"/>
                        <a:pt x="28" y="37"/>
                        <a:pt x="28" y="37"/>
                      </a:cubicBezTo>
                      <a:cubicBezTo>
                        <a:pt x="28" y="36"/>
                        <a:pt x="29" y="37"/>
                        <a:pt x="28" y="37"/>
                      </a:cubicBezTo>
                      <a:close/>
                      <a:moveTo>
                        <a:pt x="27" y="38"/>
                      </a:move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8"/>
                        <a:pt x="27" y="39"/>
                      </a:cubicBezTo>
                      <a:cubicBezTo>
                        <a:pt x="27" y="38"/>
                        <a:pt x="28" y="38"/>
                        <a:pt x="28" y="38"/>
                      </a:cubicBezTo>
                      <a:cubicBezTo>
                        <a:pt x="28" y="38"/>
                        <a:pt x="28" y="38"/>
                        <a:pt x="28" y="38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27" y="39"/>
                        <a:pt x="27" y="39"/>
                        <a:pt x="27" y="38"/>
                      </a:cubicBezTo>
                      <a:close/>
                      <a:moveTo>
                        <a:pt x="35" y="29"/>
                      </a:moveTo>
                      <a:cubicBezTo>
                        <a:pt x="36" y="29"/>
                        <a:pt x="36" y="29"/>
                        <a:pt x="36" y="29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ubicBezTo>
                        <a:pt x="35" y="30"/>
                        <a:pt x="35" y="30"/>
                        <a:pt x="35" y="29"/>
                      </a:cubicBezTo>
                      <a:close/>
                      <a:moveTo>
                        <a:pt x="33" y="33"/>
                      </a:move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2"/>
                        <a:pt x="33" y="33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lose/>
                      <a:moveTo>
                        <a:pt x="29" y="38"/>
                      </a:moveTo>
                      <a:cubicBezTo>
                        <a:pt x="28" y="38"/>
                        <a:pt x="28" y="38"/>
                        <a:pt x="28" y="38"/>
                      </a:cubicBezTo>
                      <a:cubicBezTo>
                        <a:pt x="29" y="37"/>
                        <a:pt x="29" y="38"/>
                        <a:pt x="29" y="38"/>
                      </a:cubicBezTo>
                      <a:close/>
                      <a:moveTo>
                        <a:pt x="36" y="30"/>
                      </a:moveTo>
                      <a:cubicBezTo>
                        <a:pt x="36" y="30"/>
                        <a:pt x="36" y="30"/>
                        <a:pt x="36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lose/>
                      <a:moveTo>
                        <a:pt x="27" y="39"/>
                      </a:move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27" y="39"/>
                        <a:pt x="27" y="39"/>
                        <a:pt x="27" y="39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4" y="32"/>
                        <a:pt x="35" y="32"/>
                      </a:cubicBezTo>
                      <a:cubicBezTo>
                        <a:pt x="35" y="32"/>
                        <a:pt x="34" y="32"/>
                        <a:pt x="34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lose/>
                      <a:moveTo>
                        <a:pt x="31" y="36"/>
                      </a:moveTo>
                      <a:cubicBezTo>
                        <a:pt x="31" y="36"/>
                        <a:pt x="31" y="36"/>
                        <a:pt x="31" y="36"/>
                      </a:cubicBezTo>
                      <a:cubicBezTo>
                        <a:pt x="31" y="36"/>
                        <a:pt x="31" y="36"/>
                        <a:pt x="31" y="36"/>
                      </a:cubicBezTo>
                      <a:close/>
                      <a:moveTo>
                        <a:pt x="30" y="38"/>
                      </a:moveTo>
                      <a:cubicBezTo>
                        <a:pt x="30" y="38"/>
                        <a:pt x="30" y="37"/>
                        <a:pt x="29" y="37"/>
                      </a:cubicBezTo>
                      <a:cubicBezTo>
                        <a:pt x="30" y="37"/>
                        <a:pt x="30" y="37"/>
                        <a:pt x="30" y="38"/>
                      </a:cubicBezTo>
                      <a:close/>
                      <a:moveTo>
                        <a:pt x="26" y="42"/>
                      </a:moveTo>
                      <a:cubicBezTo>
                        <a:pt x="26" y="42"/>
                        <a:pt x="26" y="42"/>
                        <a:pt x="25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lose/>
                      <a:moveTo>
                        <a:pt x="37" y="29"/>
                      </a:moveTo>
                      <a:cubicBezTo>
                        <a:pt x="37" y="30"/>
                        <a:pt x="37" y="30"/>
                        <a:pt x="37" y="29"/>
                      </a:cubicBezTo>
                      <a:cubicBezTo>
                        <a:pt x="37" y="29"/>
                        <a:pt x="37" y="30"/>
                        <a:pt x="37" y="29"/>
                      </a:cubicBezTo>
                      <a:close/>
                      <a:moveTo>
                        <a:pt x="41" y="26"/>
                      </a:moveTo>
                      <a:cubicBezTo>
                        <a:pt x="41" y="26"/>
                        <a:pt x="41" y="26"/>
                        <a:pt x="41" y="26"/>
                      </a:cubicBezTo>
                      <a:cubicBezTo>
                        <a:pt x="41" y="25"/>
                        <a:pt x="41" y="25"/>
                        <a:pt x="41" y="25"/>
                      </a:cubicBezTo>
                      <a:cubicBezTo>
                        <a:pt x="41" y="25"/>
                        <a:pt x="41" y="26"/>
                        <a:pt x="41" y="26"/>
                      </a:cubicBezTo>
                      <a:close/>
                      <a:moveTo>
                        <a:pt x="35" y="33"/>
                      </a:move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5" y="34"/>
                        <a:pt x="35" y="33"/>
                        <a:pt x="35" y="33"/>
                      </a:cubicBezTo>
                      <a:cubicBezTo>
                        <a:pt x="35" y="33"/>
                        <a:pt x="35" y="34"/>
                        <a:pt x="35" y="34"/>
                      </a:cubicBezTo>
                      <a:cubicBezTo>
                        <a:pt x="35" y="34"/>
                        <a:pt x="35" y="33"/>
                        <a:pt x="35" y="34"/>
                      </a:cubicBezTo>
                      <a:cubicBezTo>
                        <a:pt x="34" y="34"/>
                        <a:pt x="34" y="33"/>
                        <a:pt x="35" y="33"/>
                      </a:cubicBezTo>
                      <a:cubicBezTo>
                        <a:pt x="34" y="33"/>
                        <a:pt x="35" y="33"/>
                        <a:pt x="34" y="33"/>
                      </a:cubicBezTo>
                      <a:cubicBezTo>
                        <a:pt x="34" y="33"/>
                        <a:pt x="35" y="33"/>
                        <a:pt x="35" y="33"/>
                      </a:cubicBezTo>
                      <a:close/>
                      <a:moveTo>
                        <a:pt x="37" y="30"/>
                      </a:moveTo>
                      <a:cubicBezTo>
                        <a:pt x="37" y="30"/>
                        <a:pt x="37" y="30"/>
                        <a:pt x="37" y="30"/>
                      </a:cubicBezTo>
                      <a:cubicBezTo>
                        <a:pt x="37" y="30"/>
                        <a:pt x="37" y="30"/>
                        <a:pt x="37" y="31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ubicBezTo>
                        <a:pt x="37" y="30"/>
                        <a:pt x="38" y="30"/>
                        <a:pt x="38" y="30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7" y="31"/>
                        <a:pt x="37" y="30"/>
                        <a:pt x="37" y="30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lose/>
                      <a:moveTo>
                        <a:pt x="36" y="32"/>
                      </a:moveTo>
                      <a:cubicBezTo>
                        <a:pt x="36" y="32"/>
                        <a:pt x="35" y="32"/>
                        <a:pt x="36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lose/>
                      <a:moveTo>
                        <a:pt x="39" y="29"/>
                      </a:moveTo>
                      <a:cubicBezTo>
                        <a:pt x="39" y="29"/>
                        <a:pt x="39" y="29"/>
                        <a:pt x="39" y="28"/>
                      </a:cubicBezTo>
                      <a:cubicBezTo>
                        <a:pt x="40" y="28"/>
                        <a:pt x="39" y="29"/>
                        <a:pt x="40" y="28"/>
                      </a:cubicBezTo>
                      <a:cubicBezTo>
                        <a:pt x="40" y="28"/>
                        <a:pt x="40" y="29"/>
                        <a:pt x="40" y="29"/>
                      </a:cubicBezTo>
                      <a:cubicBezTo>
                        <a:pt x="39" y="29"/>
                        <a:pt x="39" y="29"/>
                        <a:pt x="39" y="29"/>
                      </a:cubicBezTo>
                      <a:cubicBezTo>
                        <a:pt x="39" y="29"/>
                        <a:pt x="39" y="29"/>
                        <a:pt x="39" y="29"/>
                      </a:cubicBezTo>
                      <a:cubicBezTo>
                        <a:pt x="39" y="30"/>
                        <a:pt x="39" y="29"/>
                        <a:pt x="39" y="29"/>
                      </a:cubicBezTo>
                      <a:close/>
                      <a:moveTo>
                        <a:pt x="30" y="39"/>
                      </a:move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lose/>
                      <a:moveTo>
                        <a:pt x="33" y="35"/>
                      </a:moveTo>
                      <a:cubicBezTo>
                        <a:pt x="34" y="35"/>
                        <a:pt x="34" y="35"/>
                        <a:pt x="34" y="35"/>
                      </a:cubicBezTo>
                      <a:cubicBezTo>
                        <a:pt x="34" y="35"/>
                        <a:pt x="34" y="35"/>
                        <a:pt x="33" y="35"/>
                      </a:cubicBezTo>
                      <a:close/>
                      <a:moveTo>
                        <a:pt x="36" y="32"/>
                      </a:moveTo>
                      <a:cubicBezTo>
                        <a:pt x="36" y="32"/>
                        <a:pt x="36" y="32"/>
                        <a:pt x="36" y="33"/>
                      </a:cubicBezTo>
                      <a:cubicBezTo>
                        <a:pt x="36" y="33"/>
                        <a:pt x="36" y="32"/>
                        <a:pt x="36" y="32"/>
                      </a:cubicBezTo>
                      <a:close/>
                      <a:moveTo>
                        <a:pt x="34" y="35"/>
                      </a:moveTo>
                      <a:cubicBezTo>
                        <a:pt x="34" y="35"/>
                        <a:pt x="34" y="35"/>
                        <a:pt x="34" y="35"/>
                      </a:cubicBezTo>
                      <a:cubicBezTo>
                        <a:pt x="34" y="35"/>
                        <a:pt x="35" y="35"/>
                        <a:pt x="34" y="35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5"/>
                        <a:pt x="35" y="36"/>
                        <a:pt x="35" y="36"/>
                      </a:cubicBezTo>
                      <a:cubicBezTo>
                        <a:pt x="34" y="36"/>
                        <a:pt x="34" y="35"/>
                        <a:pt x="34" y="35"/>
                      </a:cubicBezTo>
                      <a:close/>
                      <a:moveTo>
                        <a:pt x="42" y="26"/>
                      </a:moveTo>
                      <a:cubicBezTo>
                        <a:pt x="42" y="26"/>
                        <a:pt x="42" y="26"/>
                        <a:pt x="42" y="26"/>
                      </a:cubicBezTo>
                      <a:cubicBezTo>
                        <a:pt x="42" y="26"/>
                        <a:pt x="42" y="26"/>
                        <a:pt x="42" y="26"/>
                      </a:cubicBezTo>
                      <a:cubicBezTo>
                        <a:pt x="42" y="26"/>
                        <a:pt x="42" y="27"/>
                        <a:pt x="42" y="26"/>
                      </a:cubicBezTo>
                      <a:close/>
                      <a:moveTo>
                        <a:pt x="40" y="29"/>
                      </a:move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lose/>
                      <a:moveTo>
                        <a:pt x="43" y="26"/>
                      </a:moveTo>
                      <a:cubicBezTo>
                        <a:pt x="44" y="26"/>
                        <a:pt x="44" y="26"/>
                        <a:pt x="44" y="27"/>
                      </a:cubicBezTo>
                      <a:cubicBezTo>
                        <a:pt x="44" y="27"/>
                        <a:pt x="43" y="26"/>
                        <a:pt x="43" y="26"/>
                      </a:cubicBezTo>
                      <a:cubicBezTo>
                        <a:pt x="43" y="26"/>
                        <a:pt x="43" y="26"/>
                        <a:pt x="43" y="26"/>
                      </a:cubicBezTo>
                      <a:close/>
                      <a:moveTo>
                        <a:pt x="31" y="40"/>
                      </a:moveTo>
                      <a:cubicBezTo>
                        <a:pt x="31" y="40"/>
                        <a:pt x="31" y="40"/>
                        <a:pt x="31" y="40"/>
                      </a:cubicBezTo>
                      <a:cubicBezTo>
                        <a:pt x="31" y="40"/>
                        <a:pt x="31" y="40"/>
                        <a:pt x="31" y="40"/>
                      </a:cubicBezTo>
                      <a:close/>
                      <a:moveTo>
                        <a:pt x="39" y="30"/>
                      </a:moveTo>
                      <a:cubicBezTo>
                        <a:pt x="39" y="30"/>
                        <a:pt x="39" y="31"/>
                        <a:pt x="39" y="31"/>
                      </a:cubicBezTo>
                      <a:cubicBezTo>
                        <a:pt x="39" y="31"/>
                        <a:pt x="39" y="31"/>
                        <a:pt x="39" y="31"/>
                      </a:cubicBezTo>
                      <a:cubicBezTo>
                        <a:pt x="39" y="31"/>
                        <a:pt x="39" y="31"/>
                        <a:pt x="39" y="30"/>
                      </a:cubicBezTo>
                      <a:close/>
                      <a:moveTo>
                        <a:pt x="33" y="38"/>
                      </a:move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4" y="38"/>
                        <a:pt x="34" y="37"/>
                        <a:pt x="33" y="38"/>
                      </a:cubicBezTo>
                      <a:close/>
                      <a:moveTo>
                        <a:pt x="34" y="38"/>
                      </a:move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lose/>
                      <a:moveTo>
                        <a:pt x="45" y="27"/>
                      </a:moveTo>
                      <a:cubicBezTo>
                        <a:pt x="45" y="27"/>
                        <a:pt x="45" y="26"/>
                        <a:pt x="45" y="27"/>
                      </a:cubicBezTo>
                      <a:close/>
                      <a:moveTo>
                        <a:pt x="39" y="34"/>
                      </a:moveTo>
                      <a:cubicBezTo>
                        <a:pt x="39" y="33"/>
                        <a:pt x="39" y="34"/>
                        <a:pt x="40" y="33"/>
                      </a:cubicBezTo>
                      <a:cubicBezTo>
                        <a:pt x="40" y="34"/>
                        <a:pt x="39" y="34"/>
                        <a:pt x="39" y="34"/>
                      </a:cubicBezTo>
                      <a:cubicBezTo>
                        <a:pt x="39" y="34"/>
                        <a:pt x="39" y="34"/>
                        <a:pt x="39" y="34"/>
                      </a:cubicBezTo>
                      <a:close/>
                      <a:moveTo>
                        <a:pt x="36" y="38"/>
                      </a:moveTo>
                      <a:cubicBezTo>
                        <a:pt x="36" y="38"/>
                        <a:pt x="36" y="37"/>
                        <a:pt x="36" y="37"/>
                      </a:cubicBezTo>
                      <a:cubicBezTo>
                        <a:pt x="36" y="37"/>
                        <a:pt x="36" y="38"/>
                        <a:pt x="36" y="38"/>
                      </a:cubicBezTo>
                      <a:close/>
                      <a:moveTo>
                        <a:pt x="41" y="32"/>
                      </a:moveTo>
                      <a:cubicBezTo>
                        <a:pt x="41" y="31"/>
                        <a:pt x="42" y="31"/>
                        <a:pt x="41" y="32"/>
                      </a:cubicBezTo>
                      <a:cubicBezTo>
                        <a:pt x="41" y="32"/>
                        <a:pt x="41" y="32"/>
                        <a:pt x="41" y="32"/>
                      </a:cubicBezTo>
                      <a:close/>
                      <a:moveTo>
                        <a:pt x="34" y="40"/>
                      </a:moveTo>
                      <a:cubicBezTo>
                        <a:pt x="34" y="41"/>
                        <a:pt x="34" y="40"/>
                        <a:pt x="33" y="41"/>
                      </a:cubicBezTo>
                      <a:cubicBezTo>
                        <a:pt x="33" y="40"/>
                        <a:pt x="34" y="40"/>
                        <a:pt x="34" y="40"/>
                      </a:cubicBezTo>
                      <a:close/>
                      <a:moveTo>
                        <a:pt x="38" y="37"/>
                      </a:move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8"/>
                        <a:pt x="37" y="37"/>
                        <a:pt x="37" y="38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6"/>
                        <a:pt x="37" y="37"/>
                        <a:pt x="38" y="37"/>
                      </a:cubicBezTo>
                      <a:close/>
                      <a:moveTo>
                        <a:pt x="36" y="39"/>
                      </a:moveTo>
                      <a:cubicBezTo>
                        <a:pt x="36" y="39"/>
                        <a:pt x="35" y="39"/>
                        <a:pt x="35" y="39"/>
                      </a:cubicBezTo>
                      <a:cubicBezTo>
                        <a:pt x="35" y="39"/>
                        <a:pt x="36" y="38"/>
                        <a:pt x="36" y="39"/>
                      </a:cubicBezTo>
                      <a:close/>
                      <a:moveTo>
                        <a:pt x="40" y="34"/>
                      </a:move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39" y="34"/>
                        <a:pt x="39" y="34"/>
                        <a:pt x="39" y="34"/>
                      </a:cubicBezTo>
                      <a:cubicBezTo>
                        <a:pt x="40" y="34"/>
                        <a:pt x="40" y="34"/>
                        <a:pt x="40" y="34"/>
                      </a:cubicBezTo>
                      <a:close/>
                      <a:moveTo>
                        <a:pt x="40" y="34"/>
                      </a:move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40" y="33"/>
                        <a:pt x="40" y="34"/>
                        <a:pt x="40" y="34"/>
                      </a:cubicBezTo>
                      <a:close/>
                      <a:moveTo>
                        <a:pt x="38" y="37"/>
                      </a:move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8" y="36"/>
                        <a:pt x="38" y="36"/>
                        <a:pt x="38" y="37"/>
                      </a:cubicBezTo>
                      <a:close/>
                      <a:moveTo>
                        <a:pt x="46" y="27"/>
                      </a:moveTo>
                      <a:cubicBezTo>
                        <a:pt x="46" y="28"/>
                        <a:pt x="46" y="28"/>
                        <a:pt x="46" y="27"/>
                      </a:cubicBezTo>
                      <a:cubicBezTo>
                        <a:pt x="46" y="27"/>
                        <a:pt x="46" y="27"/>
                        <a:pt x="46" y="27"/>
                      </a:cubicBezTo>
                      <a:close/>
                      <a:moveTo>
                        <a:pt x="31" y="45"/>
                      </a:moveTo>
                      <a:cubicBezTo>
                        <a:pt x="31" y="45"/>
                        <a:pt x="31" y="45"/>
                        <a:pt x="31" y="45"/>
                      </a:cubicBezTo>
                      <a:cubicBezTo>
                        <a:pt x="31" y="45"/>
                        <a:pt x="31" y="45"/>
                        <a:pt x="31" y="45"/>
                      </a:cubicBezTo>
                      <a:cubicBezTo>
                        <a:pt x="31" y="45"/>
                        <a:pt x="31" y="45"/>
                        <a:pt x="31" y="45"/>
                      </a:cubicBezTo>
                      <a:close/>
                      <a:moveTo>
                        <a:pt x="40" y="35"/>
                      </a:moveTo>
                      <a:cubicBezTo>
                        <a:pt x="40" y="35"/>
                        <a:pt x="40" y="35"/>
                        <a:pt x="39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39" y="36"/>
                        <a:pt x="40" y="35"/>
                        <a:pt x="39" y="35"/>
                      </a:cubicBezTo>
                      <a:cubicBezTo>
                        <a:pt x="39" y="35"/>
                        <a:pt x="39" y="35"/>
                        <a:pt x="40" y="35"/>
                      </a:cubicBezTo>
                      <a:close/>
                      <a:moveTo>
                        <a:pt x="34" y="42"/>
                      </a:moveTo>
                      <a:cubicBezTo>
                        <a:pt x="33" y="42"/>
                        <a:pt x="34" y="42"/>
                        <a:pt x="33" y="43"/>
                      </a:cubicBezTo>
                      <a:cubicBezTo>
                        <a:pt x="33" y="42"/>
                        <a:pt x="33" y="42"/>
                        <a:pt x="33" y="42"/>
                      </a:cubicBezTo>
                      <a:cubicBezTo>
                        <a:pt x="33" y="42"/>
                        <a:pt x="34" y="42"/>
                        <a:pt x="34" y="42"/>
                      </a:cubicBezTo>
                      <a:close/>
                      <a:moveTo>
                        <a:pt x="36" y="39"/>
                      </a:moveTo>
                      <a:cubicBezTo>
                        <a:pt x="36" y="40"/>
                        <a:pt x="36" y="40"/>
                        <a:pt x="36" y="40"/>
                      </a:cubicBezTo>
                      <a:cubicBezTo>
                        <a:pt x="36" y="40"/>
                        <a:pt x="35" y="40"/>
                        <a:pt x="36" y="39"/>
                      </a:cubicBezTo>
                      <a:close/>
                      <a:moveTo>
                        <a:pt x="44" y="30"/>
                      </a:moveTo>
                      <a:cubicBezTo>
                        <a:pt x="45" y="30"/>
                        <a:pt x="45" y="30"/>
                        <a:pt x="45" y="30"/>
                      </a:cubicBezTo>
                      <a:cubicBezTo>
                        <a:pt x="44" y="30"/>
                        <a:pt x="44" y="30"/>
                        <a:pt x="44" y="30"/>
                      </a:cubicBezTo>
                      <a:close/>
                      <a:moveTo>
                        <a:pt x="39" y="37"/>
                      </a:move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9" y="37"/>
                        <a:pt x="38" y="37"/>
                        <a:pt x="39" y="37"/>
                      </a:cubicBezTo>
                      <a:close/>
                      <a:moveTo>
                        <a:pt x="39" y="37"/>
                      </a:move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9" y="36"/>
                        <a:pt x="39" y="37"/>
                        <a:pt x="39" y="37"/>
                      </a:cubicBezTo>
                      <a:close/>
                      <a:moveTo>
                        <a:pt x="33" y="44"/>
                      </a:moveTo>
                      <a:cubicBezTo>
                        <a:pt x="33" y="44"/>
                        <a:pt x="33" y="44"/>
                        <a:pt x="33" y="44"/>
                      </a:cubicBezTo>
                      <a:cubicBezTo>
                        <a:pt x="33" y="44"/>
                        <a:pt x="33" y="44"/>
                        <a:pt x="33" y="44"/>
                      </a:cubicBezTo>
                      <a:close/>
                      <a:moveTo>
                        <a:pt x="45" y="30"/>
                      </a:moveTo>
                      <a:cubicBezTo>
                        <a:pt x="45" y="31"/>
                        <a:pt x="45" y="30"/>
                        <a:pt x="45" y="31"/>
                      </a:cubicBezTo>
                      <a:cubicBezTo>
                        <a:pt x="45" y="31"/>
                        <a:pt x="45" y="30"/>
                        <a:pt x="44" y="31"/>
                      </a:cubicBezTo>
                      <a:cubicBezTo>
                        <a:pt x="45" y="31"/>
                        <a:pt x="45" y="30"/>
                        <a:pt x="45" y="30"/>
                      </a:cubicBezTo>
                      <a:cubicBezTo>
                        <a:pt x="45" y="30"/>
                        <a:pt x="45" y="30"/>
                        <a:pt x="45" y="30"/>
                      </a:cubicBezTo>
                      <a:cubicBezTo>
                        <a:pt x="45" y="30"/>
                        <a:pt x="45" y="30"/>
                        <a:pt x="45" y="30"/>
                      </a:cubicBezTo>
                      <a:cubicBezTo>
                        <a:pt x="45" y="30"/>
                        <a:pt x="45" y="30"/>
                        <a:pt x="45" y="30"/>
                      </a:cubicBezTo>
                      <a:close/>
                      <a:moveTo>
                        <a:pt x="35" y="42"/>
                      </a:moveTo>
                      <a:cubicBezTo>
                        <a:pt x="35" y="42"/>
                        <a:pt x="35" y="42"/>
                        <a:pt x="35" y="43"/>
                      </a:cubicBezTo>
                      <a:cubicBezTo>
                        <a:pt x="34" y="42"/>
                        <a:pt x="35" y="42"/>
                        <a:pt x="34" y="42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lose/>
                      <a:moveTo>
                        <a:pt x="30" y="47"/>
                      </a:moveTo>
                      <a:cubicBezTo>
                        <a:pt x="30" y="47"/>
                        <a:pt x="30" y="47"/>
                        <a:pt x="30" y="48"/>
                      </a:cubicBezTo>
                      <a:cubicBezTo>
                        <a:pt x="30" y="48"/>
                        <a:pt x="30" y="48"/>
                        <a:pt x="30" y="48"/>
                      </a:cubicBezTo>
                      <a:cubicBezTo>
                        <a:pt x="30" y="48"/>
                        <a:pt x="30" y="47"/>
                        <a:pt x="30" y="47"/>
                      </a:cubicBezTo>
                      <a:close/>
                      <a:moveTo>
                        <a:pt x="32" y="47"/>
                      </a:moveTo>
                      <a:cubicBezTo>
                        <a:pt x="32" y="48"/>
                        <a:pt x="33" y="47"/>
                        <a:pt x="33" y="48"/>
                      </a:cubicBezTo>
                      <a:cubicBezTo>
                        <a:pt x="32" y="48"/>
                        <a:pt x="32" y="47"/>
                        <a:pt x="31" y="47"/>
                      </a:cubicBezTo>
                      <a:cubicBezTo>
                        <a:pt x="31" y="47"/>
                        <a:pt x="31" y="47"/>
                        <a:pt x="31" y="46"/>
                      </a:cubicBezTo>
                      <a:cubicBezTo>
                        <a:pt x="32" y="46"/>
                        <a:pt x="31" y="47"/>
                        <a:pt x="32" y="47"/>
                      </a:cubicBezTo>
                      <a:close/>
                      <a:moveTo>
                        <a:pt x="36" y="41"/>
                      </a:moveTo>
                      <a:cubicBezTo>
                        <a:pt x="36" y="40"/>
                        <a:pt x="36" y="41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lose/>
                      <a:moveTo>
                        <a:pt x="37" y="40"/>
                      </a:move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lose/>
                      <a:moveTo>
                        <a:pt x="31" y="47"/>
                      </a:move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8"/>
                        <a:pt x="30" y="47"/>
                        <a:pt x="31" y="47"/>
                      </a:cubicBezTo>
                      <a:close/>
                      <a:moveTo>
                        <a:pt x="35" y="43"/>
                      </a:moveTo>
                      <a:cubicBezTo>
                        <a:pt x="34" y="43"/>
                        <a:pt x="34" y="43"/>
                        <a:pt x="34" y="43"/>
                      </a:cubicBezTo>
                      <a:cubicBezTo>
                        <a:pt x="34" y="43"/>
                        <a:pt x="34" y="43"/>
                        <a:pt x="34" y="43"/>
                      </a:cubicBezTo>
                      <a:cubicBezTo>
                        <a:pt x="35" y="43"/>
                        <a:pt x="34" y="43"/>
                        <a:pt x="35" y="43"/>
                      </a:cubicBezTo>
                      <a:close/>
                      <a:moveTo>
                        <a:pt x="35" y="42"/>
                      </a:moveTo>
                      <a:cubicBezTo>
                        <a:pt x="35" y="42"/>
                        <a:pt x="35" y="42"/>
                        <a:pt x="35" y="43"/>
                      </a:cubicBezTo>
                      <a:cubicBezTo>
                        <a:pt x="35" y="43"/>
                        <a:pt x="35" y="42"/>
                        <a:pt x="35" y="43"/>
                      </a:cubicBezTo>
                      <a:cubicBezTo>
                        <a:pt x="35" y="43"/>
                        <a:pt x="35" y="43"/>
                        <a:pt x="35" y="43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lose/>
                      <a:moveTo>
                        <a:pt x="32" y="47"/>
                      </a:moveTo>
                      <a:cubicBezTo>
                        <a:pt x="32" y="47"/>
                        <a:pt x="32" y="47"/>
                        <a:pt x="32" y="46"/>
                      </a:cubicBezTo>
                      <a:cubicBezTo>
                        <a:pt x="32" y="46"/>
                        <a:pt x="32" y="46"/>
                        <a:pt x="32" y="46"/>
                      </a:cubicBezTo>
                      <a:cubicBezTo>
                        <a:pt x="32" y="47"/>
                        <a:pt x="32" y="46"/>
                        <a:pt x="32" y="47"/>
                      </a:cubicBezTo>
                      <a:close/>
                      <a:moveTo>
                        <a:pt x="32" y="46"/>
                      </a:moveTo>
                      <a:cubicBezTo>
                        <a:pt x="32" y="46"/>
                        <a:pt x="32" y="46"/>
                        <a:pt x="32" y="46"/>
                      </a:cubicBezTo>
                      <a:cubicBezTo>
                        <a:pt x="32" y="46"/>
                        <a:pt x="32" y="46"/>
                        <a:pt x="32" y="46"/>
                      </a:cubicBezTo>
                      <a:cubicBezTo>
                        <a:pt x="32" y="46"/>
                        <a:pt x="32" y="46"/>
                        <a:pt x="32" y="46"/>
                      </a:cubicBezTo>
                      <a:close/>
                      <a:moveTo>
                        <a:pt x="39" y="38"/>
                      </a:moveTo>
                      <a:cubicBezTo>
                        <a:pt x="39" y="39"/>
                        <a:pt x="39" y="39"/>
                        <a:pt x="39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8" y="39"/>
                        <a:pt x="39" y="39"/>
                        <a:pt x="39" y="38"/>
                      </a:cubicBezTo>
                      <a:cubicBezTo>
                        <a:pt x="39" y="38"/>
                        <a:pt x="39" y="38"/>
                        <a:pt x="39" y="38"/>
                      </a:cubicBezTo>
                      <a:close/>
                      <a:moveTo>
                        <a:pt x="41" y="36"/>
                      </a:moveTo>
                      <a:cubicBezTo>
                        <a:pt x="41" y="36"/>
                        <a:pt x="41" y="36"/>
                        <a:pt x="41" y="36"/>
                      </a:cubicBezTo>
                      <a:cubicBezTo>
                        <a:pt x="41" y="36"/>
                        <a:pt x="41" y="36"/>
                        <a:pt x="41" y="36"/>
                      </a:cubicBezTo>
                      <a:close/>
                      <a:moveTo>
                        <a:pt x="41" y="37"/>
                      </a:move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1" y="36"/>
                        <a:pt x="41" y="37"/>
                        <a:pt x="41" y="37"/>
                      </a:cubicBezTo>
                      <a:close/>
                      <a:moveTo>
                        <a:pt x="37" y="41"/>
                      </a:move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2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lose/>
                      <a:moveTo>
                        <a:pt x="38" y="40"/>
                      </a:moveTo>
                      <a:cubicBezTo>
                        <a:pt x="38" y="40"/>
                        <a:pt x="38" y="40"/>
                        <a:pt x="38" y="40"/>
                      </a:cubicBezTo>
                      <a:cubicBezTo>
                        <a:pt x="38" y="40"/>
                        <a:pt x="38" y="40"/>
                        <a:pt x="38" y="40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8" y="39"/>
                        <a:pt x="38" y="40"/>
                        <a:pt x="38" y="40"/>
                      </a:cubicBezTo>
                      <a:close/>
                      <a:moveTo>
                        <a:pt x="40" y="38"/>
                      </a:moveTo>
                      <a:cubicBezTo>
                        <a:pt x="40" y="37"/>
                        <a:pt x="41" y="37"/>
                        <a:pt x="40" y="38"/>
                      </a:cubicBezTo>
                      <a:cubicBezTo>
                        <a:pt x="40" y="38"/>
                        <a:pt x="40" y="37"/>
                        <a:pt x="40" y="38"/>
                      </a:cubicBezTo>
                      <a:close/>
                      <a:moveTo>
                        <a:pt x="41" y="37"/>
                      </a:moveTo>
                      <a:cubicBezTo>
                        <a:pt x="41" y="36"/>
                        <a:pt x="41" y="36"/>
                        <a:pt x="41" y="36"/>
                      </a:cubicBezTo>
                      <a:cubicBezTo>
                        <a:pt x="41" y="36"/>
                        <a:pt x="41" y="37"/>
                        <a:pt x="41" y="37"/>
                      </a:cubicBezTo>
                      <a:close/>
                      <a:moveTo>
                        <a:pt x="33" y="46"/>
                      </a:moveTo>
                      <a:cubicBezTo>
                        <a:pt x="33" y="46"/>
                        <a:pt x="32" y="47"/>
                        <a:pt x="32" y="46"/>
                      </a:cubicBezTo>
                      <a:cubicBezTo>
                        <a:pt x="33" y="46"/>
                        <a:pt x="33" y="46"/>
                        <a:pt x="33" y="46"/>
                      </a:cubicBezTo>
                      <a:close/>
                      <a:moveTo>
                        <a:pt x="33" y="46"/>
                      </a:moveTo>
                      <a:cubicBezTo>
                        <a:pt x="33" y="46"/>
                        <a:pt x="34" y="46"/>
                        <a:pt x="34" y="46"/>
                      </a:cubicBezTo>
                      <a:cubicBezTo>
                        <a:pt x="33" y="46"/>
                        <a:pt x="33" y="46"/>
                        <a:pt x="33" y="46"/>
                      </a:cubicBezTo>
                      <a:close/>
                      <a:moveTo>
                        <a:pt x="39" y="40"/>
                      </a:move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38" y="40"/>
                        <a:pt x="38" y="40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lose/>
                      <a:moveTo>
                        <a:pt x="35" y="44"/>
                      </a:move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6" y="44"/>
                        <a:pt x="36" y="44"/>
                        <a:pt x="36" y="44"/>
                      </a:cubicBezTo>
                      <a:cubicBezTo>
                        <a:pt x="36" y="45"/>
                        <a:pt x="36" y="45"/>
                        <a:pt x="36" y="45"/>
                      </a:cubicBezTo>
                      <a:cubicBezTo>
                        <a:pt x="35" y="45"/>
                        <a:pt x="35" y="45"/>
                        <a:pt x="35" y="44"/>
                      </a:cubicBezTo>
                      <a:cubicBezTo>
                        <a:pt x="35" y="44"/>
                        <a:pt x="35" y="44"/>
                        <a:pt x="35" y="44"/>
                      </a:cubicBezTo>
                      <a:close/>
                      <a:moveTo>
                        <a:pt x="36" y="44"/>
                      </a:moveTo>
                      <a:cubicBezTo>
                        <a:pt x="36" y="44"/>
                        <a:pt x="36" y="45"/>
                        <a:pt x="36" y="45"/>
                      </a:cubicBezTo>
                      <a:cubicBezTo>
                        <a:pt x="36" y="44"/>
                        <a:pt x="36" y="44"/>
                        <a:pt x="36" y="44"/>
                      </a:cubicBezTo>
                      <a:close/>
                      <a:moveTo>
                        <a:pt x="40" y="39"/>
                      </a:moveTo>
                      <a:cubicBezTo>
                        <a:pt x="40" y="40"/>
                        <a:pt x="39" y="40"/>
                        <a:pt x="40" y="40"/>
                      </a:cubicBezTo>
                      <a:cubicBezTo>
                        <a:pt x="40" y="40"/>
                        <a:pt x="39" y="40"/>
                        <a:pt x="40" y="40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40" y="39"/>
                        <a:pt x="40" y="39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lose/>
                      <a:moveTo>
                        <a:pt x="34" y="46"/>
                      </a:moveTo>
                      <a:cubicBezTo>
                        <a:pt x="34" y="46"/>
                        <a:pt x="34" y="46"/>
                        <a:pt x="34" y="46"/>
                      </a:cubicBezTo>
                      <a:cubicBezTo>
                        <a:pt x="34" y="46"/>
                        <a:pt x="34" y="46"/>
                        <a:pt x="34" y="46"/>
                      </a:cubicBezTo>
                      <a:close/>
                      <a:moveTo>
                        <a:pt x="43" y="36"/>
                      </a:moveTo>
                      <a:cubicBezTo>
                        <a:pt x="42" y="37"/>
                        <a:pt x="43" y="36"/>
                        <a:pt x="42" y="36"/>
                      </a:cubicBezTo>
                      <a:cubicBezTo>
                        <a:pt x="43" y="36"/>
                        <a:pt x="43" y="36"/>
                        <a:pt x="43" y="36"/>
                      </a:cubicBezTo>
                      <a:close/>
                      <a:moveTo>
                        <a:pt x="45" y="34"/>
                      </a:moveTo>
                      <a:cubicBezTo>
                        <a:pt x="45" y="34"/>
                        <a:pt x="45" y="34"/>
                        <a:pt x="44" y="34"/>
                      </a:cubicBezTo>
                      <a:cubicBezTo>
                        <a:pt x="44" y="34"/>
                        <a:pt x="45" y="34"/>
                        <a:pt x="45" y="34"/>
                      </a:cubicBezTo>
                      <a:cubicBezTo>
                        <a:pt x="44" y="35"/>
                        <a:pt x="45" y="35"/>
                        <a:pt x="45" y="35"/>
                      </a:cubicBezTo>
                      <a:cubicBezTo>
                        <a:pt x="44" y="35"/>
                        <a:pt x="45" y="35"/>
                        <a:pt x="44" y="35"/>
                      </a:cubicBezTo>
                      <a:cubicBezTo>
                        <a:pt x="44" y="35"/>
                        <a:pt x="44" y="35"/>
                        <a:pt x="44" y="35"/>
                      </a:cubicBezTo>
                      <a:cubicBezTo>
                        <a:pt x="44" y="35"/>
                        <a:pt x="44" y="35"/>
                        <a:pt x="44" y="34"/>
                      </a:cubicBezTo>
                      <a:cubicBezTo>
                        <a:pt x="44" y="35"/>
                        <a:pt x="44" y="34"/>
                        <a:pt x="44" y="34"/>
                      </a:cubicBezTo>
                      <a:cubicBezTo>
                        <a:pt x="44" y="34"/>
                        <a:pt x="44" y="34"/>
                        <a:pt x="44" y="34"/>
                      </a:cubicBezTo>
                      <a:cubicBezTo>
                        <a:pt x="44" y="34"/>
                        <a:pt x="44" y="34"/>
                        <a:pt x="43" y="34"/>
                      </a:cubicBezTo>
                      <a:cubicBezTo>
                        <a:pt x="44" y="34"/>
                        <a:pt x="43" y="33"/>
                        <a:pt x="43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44" y="34"/>
                        <a:pt x="44" y="33"/>
                        <a:pt x="44" y="34"/>
                      </a:cubicBezTo>
                      <a:cubicBezTo>
                        <a:pt x="44" y="34"/>
                        <a:pt x="44" y="34"/>
                        <a:pt x="44" y="34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close/>
                      <a:moveTo>
                        <a:pt x="34" y="47"/>
                      </a:moveTo>
                      <a:cubicBezTo>
                        <a:pt x="34" y="47"/>
                        <a:pt x="34" y="47"/>
                        <a:pt x="34" y="47"/>
                      </a:cubicBezTo>
                      <a:cubicBezTo>
                        <a:pt x="35" y="46"/>
                        <a:pt x="34" y="47"/>
                        <a:pt x="34" y="46"/>
                      </a:cubicBezTo>
                      <a:cubicBezTo>
                        <a:pt x="34" y="46"/>
                        <a:pt x="34" y="46"/>
                        <a:pt x="35" y="46"/>
                      </a:cubicBezTo>
                      <a:cubicBezTo>
                        <a:pt x="34" y="47"/>
                        <a:pt x="34" y="47"/>
                        <a:pt x="34" y="47"/>
                      </a:cubicBezTo>
                      <a:close/>
                      <a:moveTo>
                        <a:pt x="40" y="39"/>
                      </a:move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lose/>
                      <a:moveTo>
                        <a:pt x="33" y="49"/>
                      </a:moveTo>
                      <a:cubicBezTo>
                        <a:pt x="33" y="49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9"/>
                      </a:cubicBezTo>
                      <a:close/>
                      <a:moveTo>
                        <a:pt x="34" y="47"/>
                      </a:moveTo>
                      <a:cubicBezTo>
                        <a:pt x="33" y="48"/>
                        <a:pt x="34" y="48"/>
                        <a:pt x="34" y="48"/>
                      </a:cubicBezTo>
                      <a:cubicBezTo>
                        <a:pt x="34" y="48"/>
                        <a:pt x="33" y="48"/>
                        <a:pt x="33" y="48"/>
                      </a:cubicBezTo>
                      <a:cubicBezTo>
                        <a:pt x="33" y="48"/>
                        <a:pt x="34" y="47"/>
                        <a:pt x="34" y="47"/>
                      </a:cubicBezTo>
                      <a:close/>
                      <a:moveTo>
                        <a:pt x="40" y="40"/>
                      </a:moveTo>
                      <a:cubicBezTo>
                        <a:pt x="40" y="40"/>
                        <a:pt x="40" y="39"/>
                        <a:pt x="41" y="39"/>
                      </a:cubicBezTo>
                      <a:cubicBezTo>
                        <a:pt x="41" y="39"/>
                        <a:pt x="40" y="40"/>
                        <a:pt x="40" y="40"/>
                      </a:cubicBezTo>
                      <a:close/>
                      <a:moveTo>
                        <a:pt x="39" y="42"/>
                      </a:moveTo>
                      <a:cubicBezTo>
                        <a:pt x="39" y="42"/>
                        <a:pt x="38" y="42"/>
                        <a:pt x="38" y="42"/>
                      </a:cubicBezTo>
                      <a:cubicBezTo>
                        <a:pt x="38" y="42"/>
                        <a:pt x="39" y="42"/>
                        <a:pt x="38" y="43"/>
                      </a:cubicBezTo>
                      <a:cubicBezTo>
                        <a:pt x="38" y="43"/>
                        <a:pt x="38" y="43"/>
                        <a:pt x="38" y="42"/>
                      </a:cubicBezTo>
                      <a:cubicBezTo>
                        <a:pt x="38" y="42"/>
                        <a:pt x="38" y="42"/>
                        <a:pt x="39" y="42"/>
                      </a:cubicBezTo>
                      <a:cubicBezTo>
                        <a:pt x="39" y="42"/>
                        <a:pt x="38" y="42"/>
                        <a:pt x="39" y="42"/>
                      </a:cubicBezTo>
                      <a:close/>
                      <a:moveTo>
                        <a:pt x="44" y="36"/>
                      </a:moveTo>
                      <a:cubicBezTo>
                        <a:pt x="44" y="36"/>
                        <a:pt x="44" y="36"/>
                        <a:pt x="44" y="36"/>
                      </a:cubicBezTo>
                      <a:cubicBezTo>
                        <a:pt x="44" y="36"/>
                        <a:pt x="44" y="36"/>
                        <a:pt x="44" y="36"/>
                      </a:cubicBezTo>
                      <a:cubicBezTo>
                        <a:pt x="43" y="36"/>
                        <a:pt x="43" y="36"/>
                        <a:pt x="43" y="36"/>
                      </a:cubicBezTo>
                      <a:cubicBezTo>
                        <a:pt x="44" y="36"/>
                        <a:pt x="44" y="36"/>
                        <a:pt x="44" y="36"/>
                      </a:cubicBezTo>
                      <a:cubicBezTo>
                        <a:pt x="44" y="36"/>
                        <a:pt x="44" y="36"/>
                        <a:pt x="44" y="36"/>
                      </a:cubicBezTo>
                      <a:cubicBezTo>
                        <a:pt x="44" y="36"/>
                        <a:pt x="44" y="36"/>
                        <a:pt x="44" y="36"/>
                      </a:cubicBezTo>
                      <a:close/>
                      <a:moveTo>
                        <a:pt x="41" y="40"/>
                      </a:moveTo>
                      <a:cubicBezTo>
                        <a:pt x="40" y="40"/>
                        <a:pt x="41" y="40"/>
                        <a:pt x="40" y="40"/>
                      </a:cubicBezTo>
                      <a:cubicBezTo>
                        <a:pt x="41" y="40"/>
                        <a:pt x="41" y="39"/>
                        <a:pt x="41" y="40"/>
                      </a:cubicBezTo>
                      <a:cubicBezTo>
                        <a:pt x="41" y="39"/>
                        <a:pt x="41" y="39"/>
                        <a:pt x="41" y="39"/>
                      </a:cubicBezTo>
                      <a:cubicBezTo>
                        <a:pt x="41" y="39"/>
                        <a:pt x="41" y="40"/>
                        <a:pt x="41" y="40"/>
                      </a:cubicBezTo>
                      <a:close/>
                      <a:moveTo>
                        <a:pt x="36" y="45"/>
                      </a:moveTo>
                      <a:cubicBezTo>
                        <a:pt x="36" y="45"/>
                        <a:pt x="37" y="45"/>
                        <a:pt x="36" y="45"/>
                      </a:cubicBezTo>
                      <a:cubicBezTo>
                        <a:pt x="36" y="45"/>
                        <a:pt x="37" y="45"/>
                        <a:pt x="37" y="45"/>
                      </a:cubicBezTo>
                      <a:cubicBezTo>
                        <a:pt x="37" y="45"/>
                        <a:pt x="37" y="45"/>
                        <a:pt x="36" y="45"/>
                      </a:cubicBezTo>
                      <a:close/>
                      <a:moveTo>
                        <a:pt x="34" y="48"/>
                      </a:move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lose/>
                      <a:moveTo>
                        <a:pt x="37" y="45"/>
                      </a:moveTo>
                      <a:cubicBezTo>
                        <a:pt x="37" y="45"/>
                        <a:pt x="37" y="45"/>
                        <a:pt x="37" y="45"/>
                      </a:cubicBezTo>
                      <a:cubicBezTo>
                        <a:pt x="37" y="45"/>
                        <a:pt x="37" y="45"/>
                        <a:pt x="37" y="45"/>
                      </a:cubicBezTo>
                      <a:close/>
                      <a:moveTo>
                        <a:pt x="42" y="41"/>
                      </a:moveTo>
                      <a:cubicBezTo>
                        <a:pt x="41" y="40"/>
                        <a:pt x="41" y="40"/>
                        <a:pt x="41" y="40"/>
                      </a:cubicBezTo>
                      <a:cubicBezTo>
                        <a:pt x="41" y="40"/>
                        <a:pt x="41" y="40"/>
                        <a:pt x="42" y="40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42" y="39"/>
                        <a:pt x="42" y="40"/>
                        <a:pt x="42" y="40"/>
                      </a:cubicBezTo>
                      <a:cubicBezTo>
                        <a:pt x="42" y="40"/>
                        <a:pt x="42" y="40"/>
                        <a:pt x="42" y="41"/>
                      </a:cubicBezTo>
                      <a:close/>
                      <a:moveTo>
                        <a:pt x="43" y="39"/>
                      </a:moveTo>
                      <a:cubicBezTo>
                        <a:pt x="42" y="39"/>
                        <a:pt x="42" y="39"/>
                        <a:pt x="42" y="39"/>
                      </a:cubicBezTo>
                      <a:cubicBezTo>
                        <a:pt x="42" y="39"/>
                        <a:pt x="42" y="39"/>
                        <a:pt x="43" y="39"/>
                      </a:cubicBezTo>
                      <a:close/>
                      <a:moveTo>
                        <a:pt x="35" y="48"/>
                      </a:move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lose/>
                      <a:moveTo>
                        <a:pt x="43" y="38"/>
                      </a:moveTo>
                      <a:cubicBezTo>
                        <a:pt x="44" y="38"/>
                        <a:pt x="44" y="38"/>
                        <a:pt x="44" y="38"/>
                      </a:cubicBezTo>
                      <a:cubicBezTo>
                        <a:pt x="44" y="39"/>
                        <a:pt x="43" y="38"/>
                        <a:pt x="43" y="38"/>
                      </a:cubicBezTo>
                      <a:close/>
                      <a:moveTo>
                        <a:pt x="42" y="41"/>
                      </a:moveTo>
                      <a:cubicBezTo>
                        <a:pt x="42" y="41"/>
                        <a:pt x="42" y="41"/>
                        <a:pt x="42" y="41"/>
                      </a:cubicBezTo>
                      <a:cubicBezTo>
                        <a:pt x="42" y="40"/>
                        <a:pt x="42" y="41"/>
                        <a:pt x="42" y="41"/>
                      </a:cubicBezTo>
                      <a:cubicBezTo>
                        <a:pt x="42" y="41"/>
                        <a:pt x="42" y="40"/>
                        <a:pt x="42" y="41"/>
                      </a:cubicBezTo>
                      <a:close/>
                      <a:moveTo>
                        <a:pt x="38" y="45"/>
                      </a:moveTo>
                      <a:cubicBezTo>
                        <a:pt x="38" y="46"/>
                        <a:pt x="38" y="46"/>
                        <a:pt x="38" y="45"/>
                      </a:cubicBezTo>
                      <a:cubicBezTo>
                        <a:pt x="38" y="45"/>
                        <a:pt x="38" y="45"/>
                        <a:pt x="38" y="45"/>
                      </a:cubicBezTo>
                      <a:close/>
                      <a:moveTo>
                        <a:pt x="45" y="38"/>
                      </a:moveTo>
                      <a:cubicBezTo>
                        <a:pt x="45" y="38"/>
                        <a:pt x="44" y="38"/>
                        <a:pt x="44" y="38"/>
                      </a:cubicBezTo>
                      <a:cubicBezTo>
                        <a:pt x="45" y="37"/>
                        <a:pt x="45" y="37"/>
                        <a:pt x="45" y="38"/>
                      </a:cubicBezTo>
                      <a:close/>
                      <a:moveTo>
                        <a:pt x="45" y="37"/>
                      </a:move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6"/>
                        <a:pt x="45" y="37"/>
                        <a:pt x="45" y="37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lose/>
                      <a:moveTo>
                        <a:pt x="36" y="48"/>
                      </a:move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lose/>
                      <a:moveTo>
                        <a:pt x="42" y="41"/>
                      </a:moveTo>
                      <a:cubicBezTo>
                        <a:pt x="43" y="41"/>
                        <a:pt x="43" y="41"/>
                        <a:pt x="43" y="41"/>
                      </a:cubicBezTo>
                      <a:cubicBezTo>
                        <a:pt x="43" y="41"/>
                        <a:pt x="43" y="41"/>
                        <a:pt x="43" y="41"/>
                      </a:cubicBezTo>
                      <a:cubicBezTo>
                        <a:pt x="43" y="41"/>
                        <a:pt x="43" y="41"/>
                        <a:pt x="42" y="41"/>
                      </a:cubicBezTo>
                      <a:close/>
                      <a:moveTo>
                        <a:pt x="36" y="50"/>
                      </a:moveTo>
                      <a:cubicBezTo>
                        <a:pt x="36" y="49"/>
                        <a:pt x="36" y="50"/>
                        <a:pt x="36" y="50"/>
                      </a:cubicBezTo>
                      <a:cubicBezTo>
                        <a:pt x="36" y="50"/>
                        <a:pt x="36" y="50"/>
                        <a:pt x="36" y="50"/>
                      </a:cubicBezTo>
                      <a:close/>
                      <a:moveTo>
                        <a:pt x="39" y="46"/>
                      </a:moveTo>
                      <a:cubicBezTo>
                        <a:pt x="39" y="47"/>
                        <a:pt x="39" y="47"/>
                        <a:pt x="39" y="47"/>
                      </a:cubicBezTo>
                      <a:cubicBezTo>
                        <a:pt x="38" y="47"/>
                        <a:pt x="39" y="46"/>
                        <a:pt x="38" y="46"/>
                      </a:cubicBezTo>
                      <a:cubicBezTo>
                        <a:pt x="39" y="46"/>
                        <a:pt x="39" y="46"/>
                        <a:pt x="39" y="46"/>
                      </a:cubicBezTo>
                      <a:close/>
                      <a:moveTo>
                        <a:pt x="43" y="41"/>
                      </a:moveTo>
                      <a:cubicBezTo>
                        <a:pt x="43" y="41"/>
                        <a:pt x="44" y="41"/>
                        <a:pt x="43" y="41"/>
                      </a:cubicBezTo>
                      <a:cubicBezTo>
                        <a:pt x="43" y="41"/>
                        <a:pt x="43" y="41"/>
                        <a:pt x="43" y="41"/>
                      </a:cubicBezTo>
                      <a:close/>
                      <a:moveTo>
                        <a:pt x="39" y="46"/>
                      </a:moveTo>
                      <a:cubicBezTo>
                        <a:pt x="39" y="46"/>
                        <a:pt x="40" y="46"/>
                        <a:pt x="40" y="46"/>
                      </a:cubicBezTo>
                      <a:cubicBezTo>
                        <a:pt x="39" y="46"/>
                        <a:pt x="39" y="46"/>
                        <a:pt x="39" y="46"/>
                      </a:cubicBezTo>
                      <a:close/>
                      <a:moveTo>
                        <a:pt x="42" y="43"/>
                      </a:moveTo>
                      <a:cubicBezTo>
                        <a:pt x="42" y="42"/>
                        <a:pt x="42" y="43"/>
                        <a:pt x="42" y="43"/>
                      </a:cubicBezTo>
                      <a:cubicBezTo>
                        <a:pt x="42" y="43"/>
                        <a:pt x="42" y="43"/>
                        <a:pt x="42" y="43"/>
                      </a:cubicBezTo>
                      <a:close/>
                      <a:moveTo>
                        <a:pt x="39" y="47"/>
                      </a:moveTo>
                      <a:cubicBezTo>
                        <a:pt x="39" y="46"/>
                        <a:pt x="39" y="46"/>
                        <a:pt x="39" y="46"/>
                      </a:cubicBezTo>
                      <a:cubicBezTo>
                        <a:pt x="39" y="46"/>
                        <a:pt x="39" y="47"/>
                        <a:pt x="39" y="47"/>
                      </a:cubicBezTo>
                      <a:close/>
                      <a:moveTo>
                        <a:pt x="38" y="49"/>
                      </a:moveTo>
                      <a:cubicBezTo>
                        <a:pt x="38" y="49"/>
                        <a:pt x="38" y="50"/>
                        <a:pt x="38" y="49"/>
                      </a:cubicBezTo>
                      <a:cubicBezTo>
                        <a:pt x="38" y="49"/>
                        <a:pt x="38" y="49"/>
                        <a:pt x="38" y="49"/>
                      </a:cubicBezTo>
                      <a:close/>
                      <a:moveTo>
                        <a:pt x="40" y="47"/>
                      </a:moveTo>
                      <a:cubicBezTo>
                        <a:pt x="40" y="47"/>
                        <a:pt x="40" y="47"/>
                        <a:pt x="40" y="47"/>
                      </a:cubicBezTo>
                      <a:cubicBezTo>
                        <a:pt x="40" y="47"/>
                        <a:pt x="40" y="47"/>
                        <a:pt x="40" y="48"/>
                      </a:cubicBezTo>
                      <a:cubicBezTo>
                        <a:pt x="40" y="47"/>
                        <a:pt x="40" y="47"/>
                        <a:pt x="40" y="47"/>
                      </a:cubicBezTo>
                      <a:cubicBezTo>
                        <a:pt x="40" y="47"/>
                        <a:pt x="40" y="47"/>
                        <a:pt x="40" y="47"/>
                      </a:cubicBezTo>
                      <a:cubicBezTo>
                        <a:pt x="40" y="47"/>
                        <a:pt x="40" y="47"/>
                        <a:pt x="40" y="47"/>
                      </a:cubicBezTo>
                      <a:cubicBezTo>
                        <a:pt x="40" y="47"/>
                        <a:pt x="40" y="47"/>
                        <a:pt x="40" y="47"/>
                      </a:cubicBezTo>
                      <a:cubicBezTo>
                        <a:pt x="40" y="47"/>
                        <a:pt x="40" y="47"/>
                        <a:pt x="40" y="47"/>
                      </a:cubicBezTo>
                      <a:cubicBezTo>
                        <a:pt x="40" y="47"/>
                        <a:pt x="40" y="47"/>
                        <a:pt x="40" y="47"/>
                      </a:cubicBezTo>
                      <a:close/>
                      <a:moveTo>
                        <a:pt x="47" y="39"/>
                      </a:moveTo>
                      <a:cubicBezTo>
                        <a:pt x="46" y="39"/>
                        <a:pt x="47" y="39"/>
                        <a:pt x="47" y="39"/>
                      </a:cubicBezTo>
                      <a:cubicBezTo>
                        <a:pt x="47" y="39"/>
                        <a:pt x="47" y="39"/>
                        <a:pt x="47" y="39"/>
                      </a:cubicBezTo>
                      <a:close/>
                      <a:moveTo>
                        <a:pt x="41" y="46"/>
                      </a:moveTo>
                      <a:cubicBezTo>
                        <a:pt x="41" y="46"/>
                        <a:pt x="41" y="46"/>
                        <a:pt x="42" y="46"/>
                      </a:cubicBezTo>
                      <a:cubicBezTo>
                        <a:pt x="41" y="45"/>
                        <a:pt x="41" y="45"/>
                        <a:pt x="41" y="46"/>
                      </a:cubicBezTo>
                      <a:cubicBezTo>
                        <a:pt x="41" y="45"/>
                        <a:pt x="41" y="45"/>
                        <a:pt x="41" y="45"/>
                      </a:cubicBezTo>
                      <a:cubicBezTo>
                        <a:pt x="42" y="45"/>
                        <a:pt x="42" y="45"/>
                        <a:pt x="42" y="45"/>
                      </a:cubicBezTo>
                      <a:cubicBezTo>
                        <a:pt x="42" y="46"/>
                        <a:pt x="42" y="46"/>
                        <a:pt x="41" y="46"/>
                      </a:cubicBezTo>
                      <a:close/>
                      <a:moveTo>
                        <a:pt x="37" y="51"/>
                      </a:moveTo>
                      <a:cubicBezTo>
                        <a:pt x="38" y="50"/>
                        <a:pt x="38" y="51"/>
                        <a:pt x="38" y="51"/>
                      </a:cubicBezTo>
                      <a:cubicBezTo>
                        <a:pt x="37" y="51"/>
                        <a:pt x="37" y="51"/>
                        <a:pt x="37" y="51"/>
                      </a:cubicBezTo>
                      <a:close/>
                      <a:moveTo>
                        <a:pt x="39" y="48"/>
                      </a:moveTo>
                      <a:cubicBezTo>
                        <a:pt x="39" y="48"/>
                        <a:pt x="39" y="49"/>
                        <a:pt x="39" y="48"/>
                      </a:cubicBezTo>
                      <a:cubicBezTo>
                        <a:pt x="39" y="48"/>
                        <a:pt x="40" y="48"/>
                        <a:pt x="40" y="48"/>
                      </a:cubicBezTo>
                      <a:cubicBezTo>
                        <a:pt x="40" y="49"/>
                        <a:pt x="40" y="49"/>
                        <a:pt x="40" y="49"/>
                      </a:cubicBezTo>
                      <a:cubicBezTo>
                        <a:pt x="39" y="49"/>
                        <a:pt x="39" y="49"/>
                        <a:pt x="39" y="48"/>
                      </a:cubicBezTo>
                      <a:close/>
                      <a:moveTo>
                        <a:pt x="45" y="42"/>
                      </a:moveTo>
                      <a:cubicBezTo>
                        <a:pt x="45" y="42"/>
                        <a:pt x="45" y="42"/>
                        <a:pt x="45" y="42"/>
                      </a:cubicBezTo>
                      <a:cubicBezTo>
                        <a:pt x="45" y="41"/>
                        <a:pt x="45" y="41"/>
                        <a:pt x="45" y="42"/>
                      </a:cubicBezTo>
                      <a:close/>
                      <a:moveTo>
                        <a:pt x="41" y="47"/>
                      </a:moveTo>
                      <a:cubicBezTo>
                        <a:pt x="41" y="47"/>
                        <a:pt x="41" y="48"/>
                        <a:pt x="41" y="48"/>
                      </a:cubicBezTo>
                      <a:cubicBezTo>
                        <a:pt x="40" y="48"/>
                        <a:pt x="40" y="48"/>
                        <a:pt x="40" y="47"/>
                      </a:cubicBezTo>
                      <a:cubicBezTo>
                        <a:pt x="40" y="47"/>
                        <a:pt x="40" y="47"/>
                        <a:pt x="41" y="47"/>
                      </a:cubicBezTo>
                      <a:close/>
                      <a:moveTo>
                        <a:pt x="43" y="46"/>
                      </a:moveTo>
                      <a:cubicBezTo>
                        <a:pt x="42" y="46"/>
                        <a:pt x="42" y="46"/>
                        <a:pt x="42" y="46"/>
                      </a:cubicBezTo>
                      <a:cubicBezTo>
                        <a:pt x="42" y="45"/>
                        <a:pt x="43" y="46"/>
                        <a:pt x="43" y="46"/>
                      </a:cubicBezTo>
                      <a:close/>
                      <a:moveTo>
                        <a:pt x="46" y="40"/>
                      </a:moveTo>
                      <a:cubicBezTo>
                        <a:pt x="47" y="40"/>
                        <a:pt x="47" y="40"/>
                        <a:pt x="47" y="40"/>
                      </a:cubicBezTo>
                      <a:cubicBezTo>
                        <a:pt x="46" y="41"/>
                        <a:pt x="46" y="40"/>
                        <a:pt x="46" y="40"/>
                      </a:cubicBezTo>
                      <a:close/>
                      <a:moveTo>
                        <a:pt x="38" y="51"/>
                      </a:moveTo>
                      <a:cubicBezTo>
                        <a:pt x="38" y="51"/>
                        <a:pt x="38" y="51"/>
                        <a:pt x="38" y="51"/>
                      </a:cubicBezTo>
                      <a:cubicBezTo>
                        <a:pt x="38" y="51"/>
                        <a:pt x="38" y="51"/>
                        <a:pt x="38" y="51"/>
                      </a:cubicBezTo>
                      <a:cubicBezTo>
                        <a:pt x="38" y="51"/>
                        <a:pt x="38" y="51"/>
                        <a:pt x="38" y="51"/>
                      </a:cubicBezTo>
                      <a:close/>
                      <a:moveTo>
                        <a:pt x="41" y="47"/>
                      </a:moveTo>
                      <a:cubicBezTo>
                        <a:pt x="41" y="47"/>
                        <a:pt x="41" y="47"/>
                        <a:pt x="41" y="47"/>
                      </a:cubicBezTo>
                      <a:cubicBezTo>
                        <a:pt x="41" y="47"/>
                        <a:pt x="41" y="47"/>
                        <a:pt x="41" y="47"/>
                      </a:cubicBezTo>
                      <a:cubicBezTo>
                        <a:pt x="41" y="47"/>
                        <a:pt x="41" y="47"/>
                        <a:pt x="41" y="47"/>
                      </a:cubicBezTo>
                      <a:cubicBezTo>
                        <a:pt x="41" y="47"/>
                        <a:pt x="41" y="47"/>
                        <a:pt x="41" y="47"/>
                      </a:cubicBezTo>
                      <a:close/>
                      <a:moveTo>
                        <a:pt x="45" y="42"/>
                      </a:moveTo>
                      <a:cubicBezTo>
                        <a:pt x="46" y="42"/>
                        <a:pt x="46" y="42"/>
                        <a:pt x="46" y="42"/>
                      </a:cubicBezTo>
                      <a:cubicBezTo>
                        <a:pt x="46" y="43"/>
                        <a:pt x="46" y="43"/>
                        <a:pt x="46" y="43"/>
                      </a:cubicBezTo>
                      <a:cubicBezTo>
                        <a:pt x="46" y="43"/>
                        <a:pt x="45" y="43"/>
                        <a:pt x="45" y="42"/>
                      </a:cubicBezTo>
                      <a:close/>
                      <a:moveTo>
                        <a:pt x="40" y="50"/>
                      </a:moveTo>
                      <a:cubicBezTo>
                        <a:pt x="40" y="51"/>
                        <a:pt x="39" y="50"/>
                        <a:pt x="40" y="50"/>
                      </a:cubicBezTo>
                      <a:cubicBezTo>
                        <a:pt x="40" y="50"/>
                        <a:pt x="40" y="50"/>
                        <a:pt x="40" y="50"/>
                      </a:cubicBezTo>
                      <a:close/>
                      <a:moveTo>
                        <a:pt x="53" y="33"/>
                      </a:move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3" y="33"/>
                        <a:pt x="54" y="33"/>
                        <a:pt x="53" y="33"/>
                      </a:cubicBezTo>
                      <a:close/>
                      <a:moveTo>
                        <a:pt x="48" y="40"/>
                      </a:move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lose/>
                      <a:moveTo>
                        <a:pt x="52" y="35"/>
                      </a:moveTo>
                      <a:cubicBezTo>
                        <a:pt x="52" y="35"/>
                        <a:pt x="52" y="35"/>
                        <a:pt x="52" y="35"/>
                      </a:cubicBezTo>
                      <a:cubicBezTo>
                        <a:pt x="52" y="35"/>
                        <a:pt x="52" y="35"/>
                        <a:pt x="52" y="35"/>
                      </a:cubicBezTo>
                      <a:cubicBezTo>
                        <a:pt x="52" y="35"/>
                        <a:pt x="52" y="35"/>
                        <a:pt x="52" y="35"/>
                      </a:cubicBezTo>
                      <a:close/>
                      <a:moveTo>
                        <a:pt x="46" y="43"/>
                      </a:moveTo>
                      <a:cubicBezTo>
                        <a:pt x="46" y="43"/>
                        <a:pt x="46" y="43"/>
                        <a:pt x="46" y="43"/>
                      </a:cubicBezTo>
                      <a:cubicBezTo>
                        <a:pt x="46" y="43"/>
                        <a:pt x="46" y="43"/>
                        <a:pt x="46" y="43"/>
                      </a:cubicBezTo>
                      <a:cubicBezTo>
                        <a:pt x="46" y="43"/>
                        <a:pt x="46" y="43"/>
                        <a:pt x="46" y="43"/>
                      </a:cubicBezTo>
                      <a:close/>
                      <a:moveTo>
                        <a:pt x="52" y="36"/>
                      </a:moveTo>
                      <a:cubicBezTo>
                        <a:pt x="52" y="36"/>
                        <a:pt x="52" y="36"/>
                        <a:pt x="52" y="36"/>
                      </a:cubicBezTo>
                      <a:cubicBezTo>
                        <a:pt x="52" y="36"/>
                        <a:pt x="52" y="36"/>
                        <a:pt x="52" y="36"/>
                      </a:cubicBezTo>
                      <a:close/>
                      <a:moveTo>
                        <a:pt x="44" y="46"/>
                      </a:moveTo>
                      <a:cubicBezTo>
                        <a:pt x="44" y="46"/>
                        <a:pt x="44" y="46"/>
                        <a:pt x="44" y="46"/>
                      </a:cubicBezTo>
                      <a:cubicBezTo>
                        <a:pt x="44" y="45"/>
                        <a:pt x="44" y="46"/>
                        <a:pt x="44" y="46"/>
                      </a:cubicBezTo>
                      <a:close/>
                      <a:moveTo>
                        <a:pt x="41" y="50"/>
                      </a:moveTo>
                      <a:cubicBezTo>
                        <a:pt x="41" y="50"/>
                        <a:pt x="41" y="50"/>
                        <a:pt x="41" y="50"/>
                      </a:cubicBezTo>
                      <a:cubicBezTo>
                        <a:pt x="41" y="50"/>
                        <a:pt x="41" y="50"/>
                        <a:pt x="41" y="50"/>
                      </a:cubicBezTo>
                      <a:cubicBezTo>
                        <a:pt x="41" y="50"/>
                        <a:pt x="41" y="50"/>
                        <a:pt x="41" y="50"/>
                      </a:cubicBezTo>
                      <a:close/>
                      <a:moveTo>
                        <a:pt x="53" y="35"/>
                      </a:moveTo>
                      <a:cubicBezTo>
                        <a:pt x="53" y="35"/>
                        <a:pt x="53" y="35"/>
                        <a:pt x="53" y="35"/>
                      </a:cubicBezTo>
                      <a:cubicBezTo>
                        <a:pt x="53" y="35"/>
                        <a:pt x="53" y="35"/>
                        <a:pt x="53" y="35"/>
                      </a:cubicBezTo>
                      <a:cubicBezTo>
                        <a:pt x="53" y="35"/>
                        <a:pt x="53" y="35"/>
                        <a:pt x="53" y="35"/>
                      </a:cubicBezTo>
                      <a:cubicBezTo>
                        <a:pt x="53" y="35"/>
                        <a:pt x="53" y="35"/>
                        <a:pt x="53" y="35"/>
                      </a:cubicBezTo>
                      <a:cubicBezTo>
                        <a:pt x="53" y="35"/>
                        <a:pt x="53" y="35"/>
                        <a:pt x="53" y="35"/>
                      </a:cubicBezTo>
                      <a:close/>
                      <a:moveTo>
                        <a:pt x="41" y="51"/>
                      </a:moveTo>
                      <a:cubicBezTo>
                        <a:pt x="41" y="51"/>
                        <a:pt x="41" y="51"/>
                        <a:pt x="41" y="51"/>
                      </a:cubicBezTo>
                      <a:cubicBezTo>
                        <a:pt x="41" y="51"/>
                        <a:pt x="41" y="51"/>
                        <a:pt x="41" y="51"/>
                      </a:cubicBezTo>
                      <a:close/>
                      <a:moveTo>
                        <a:pt x="42" y="50"/>
                      </a:moveTo>
                      <a:cubicBezTo>
                        <a:pt x="42" y="51"/>
                        <a:pt x="42" y="51"/>
                        <a:pt x="42" y="51"/>
                      </a:cubicBezTo>
                      <a:cubicBezTo>
                        <a:pt x="42" y="51"/>
                        <a:pt x="42" y="51"/>
                        <a:pt x="42" y="51"/>
                      </a:cubicBezTo>
                      <a:cubicBezTo>
                        <a:pt x="42" y="51"/>
                        <a:pt x="42" y="50"/>
                        <a:pt x="42" y="51"/>
                      </a:cubicBezTo>
                      <a:cubicBezTo>
                        <a:pt x="42" y="50"/>
                        <a:pt x="42" y="50"/>
                        <a:pt x="42" y="50"/>
                      </a:cubicBezTo>
                      <a:close/>
                      <a:moveTo>
                        <a:pt x="42" y="50"/>
                      </a:moveTo>
                      <a:cubicBezTo>
                        <a:pt x="42" y="50"/>
                        <a:pt x="42" y="50"/>
                        <a:pt x="43" y="50"/>
                      </a:cubicBezTo>
                      <a:cubicBezTo>
                        <a:pt x="43" y="50"/>
                        <a:pt x="43" y="50"/>
                        <a:pt x="43" y="50"/>
                      </a:cubicBezTo>
                      <a:cubicBezTo>
                        <a:pt x="42" y="50"/>
                        <a:pt x="42" y="50"/>
                        <a:pt x="42" y="50"/>
                      </a:cubicBezTo>
                      <a:close/>
                      <a:moveTo>
                        <a:pt x="42" y="51"/>
                      </a:moveTo>
                      <a:cubicBezTo>
                        <a:pt x="42" y="51"/>
                        <a:pt x="42" y="51"/>
                        <a:pt x="42" y="51"/>
                      </a:cubicBezTo>
                      <a:cubicBezTo>
                        <a:pt x="42" y="51"/>
                        <a:pt x="43" y="51"/>
                        <a:pt x="42" y="51"/>
                      </a:cubicBezTo>
                      <a:cubicBezTo>
                        <a:pt x="42" y="51"/>
                        <a:pt x="42" y="51"/>
                        <a:pt x="42" y="51"/>
                      </a:cubicBezTo>
                      <a:close/>
                      <a:moveTo>
                        <a:pt x="46" y="47"/>
                      </a:moveTo>
                      <a:cubicBezTo>
                        <a:pt x="46" y="47"/>
                        <a:pt x="46" y="47"/>
                        <a:pt x="46" y="47"/>
                      </a:cubicBezTo>
                      <a:cubicBezTo>
                        <a:pt x="46" y="47"/>
                        <a:pt x="46" y="47"/>
                        <a:pt x="46" y="47"/>
                      </a:cubicBezTo>
                      <a:cubicBezTo>
                        <a:pt x="46" y="47"/>
                        <a:pt x="46" y="47"/>
                        <a:pt x="46" y="47"/>
                      </a:cubicBezTo>
                      <a:close/>
                      <a:moveTo>
                        <a:pt x="43" y="51"/>
                      </a:moveTo>
                      <a:cubicBezTo>
                        <a:pt x="43" y="51"/>
                        <a:pt x="43" y="51"/>
                        <a:pt x="42" y="51"/>
                      </a:cubicBezTo>
                      <a:cubicBezTo>
                        <a:pt x="42" y="51"/>
                        <a:pt x="43" y="51"/>
                        <a:pt x="43" y="51"/>
                      </a:cubicBezTo>
                      <a:cubicBezTo>
                        <a:pt x="43" y="51"/>
                        <a:pt x="43" y="51"/>
                        <a:pt x="43" y="51"/>
                      </a:cubicBezTo>
                      <a:close/>
                      <a:moveTo>
                        <a:pt x="48" y="44"/>
                      </a:moveTo>
                      <a:cubicBezTo>
                        <a:pt x="49" y="44"/>
                        <a:pt x="49" y="44"/>
                        <a:pt x="49" y="43"/>
                      </a:cubicBezTo>
                      <a:cubicBezTo>
                        <a:pt x="49" y="43"/>
                        <a:pt x="49" y="44"/>
                        <a:pt x="49" y="44"/>
                      </a:cubicBezTo>
                      <a:cubicBezTo>
                        <a:pt x="49" y="44"/>
                        <a:pt x="49" y="44"/>
                        <a:pt x="48" y="44"/>
                      </a:cubicBezTo>
                      <a:close/>
                      <a:moveTo>
                        <a:pt x="57" y="36"/>
                      </a:moveTo>
                      <a:cubicBezTo>
                        <a:pt x="57" y="36"/>
                        <a:pt x="57" y="36"/>
                        <a:pt x="57" y="36"/>
                      </a:cubicBezTo>
                      <a:cubicBezTo>
                        <a:pt x="57" y="36"/>
                        <a:pt x="56" y="35"/>
                        <a:pt x="55" y="35"/>
                      </a:cubicBezTo>
                      <a:cubicBezTo>
                        <a:pt x="56" y="35"/>
                        <a:pt x="56" y="35"/>
                        <a:pt x="56" y="35"/>
                      </a:cubicBezTo>
                      <a:cubicBezTo>
                        <a:pt x="56" y="35"/>
                        <a:pt x="57" y="35"/>
                        <a:pt x="57" y="36"/>
                      </a:cubicBezTo>
                      <a:cubicBezTo>
                        <a:pt x="57" y="36"/>
                        <a:pt x="57" y="36"/>
                        <a:pt x="57" y="36"/>
                      </a:cubicBezTo>
                      <a:close/>
                      <a:moveTo>
                        <a:pt x="45" y="50"/>
                      </a:moveTo>
                      <a:cubicBezTo>
                        <a:pt x="45" y="50"/>
                        <a:pt x="45" y="49"/>
                        <a:pt x="45" y="49"/>
                      </a:cubicBezTo>
                      <a:cubicBezTo>
                        <a:pt x="45" y="50"/>
                        <a:pt x="45" y="50"/>
                        <a:pt x="46" y="50"/>
                      </a:cubicBezTo>
                      <a:cubicBezTo>
                        <a:pt x="46" y="50"/>
                        <a:pt x="46" y="50"/>
                        <a:pt x="46" y="50"/>
                      </a:cubicBezTo>
                      <a:cubicBezTo>
                        <a:pt x="45" y="50"/>
                        <a:pt x="45" y="50"/>
                        <a:pt x="45" y="50"/>
                      </a:cubicBezTo>
                      <a:cubicBezTo>
                        <a:pt x="45" y="50"/>
                        <a:pt x="45" y="50"/>
                        <a:pt x="45" y="50"/>
                      </a:cubicBezTo>
                      <a:cubicBezTo>
                        <a:pt x="45" y="50"/>
                        <a:pt x="45" y="50"/>
                        <a:pt x="45" y="50"/>
                      </a:cubicBezTo>
                      <a:cubicBezTo>
                        <a:pt x="45" y="49"/>
                        <a:pt x="45" y="49"/>
                        <a:pt x="45" y="49"/>
                      </a:cubicBezTo>
                      <a:cubicBezTo>
                        <a:pt x="45" y="49"/>
                        <a:pt x="45" y="49"/>
                        <a:pt x="45" y="49"/>
                      </a:cubicBezTo>
                      <a:cubicBezTo>
                        <a:pt x="45" y="49"/>
                        <a:pt x="46" y="49"/>
                        <a:pt x="45" y="50"/>
                      </a:cubicBezTo>
                      <a:close/>
                      <a:moveTo>
                        <a:pt x="46" y="50"/>
                      </a:moveTo>
                      <a:cubicBezTo>
                        <a:pt x="46" y="50"/>
                        <a:pt x="45" y="50"/>
                        <a:pt x="45" y="50"/>
                      </a:cubicBezTo>
                      <a:cubicBezTo>
                        <a:pt x="46" y="50"/>
                        <a:pt x="46" y="51"/>
                        <a:pt x="46" y="51"/>
                      </a:cubicBezTo>
                      <a:cubicBezTo>
                        <a:pt x="46" y="51"/>
                        <a:pt x="46" y="51"/>
                        <a:pt x="46" y="51"/>
                      </a:cubicBezTo>
                      <a:cubicBezTo>
                        <a:pt x="46" y="51"/>
                        <a:pt x="46" y="51"/>
                        <a:pt x="46" y="51"/>
                      </a:cubicBezTo>
                      <a:cubicBezTo>
                        <a:pt x="46" y="51"/>
                        <a:pt x="45" y="51"/>
                        <a:pt x="45" y="50"/>
                      </a:cubicBezTo>
                      <a:cubicBezTo>
                        <a:pt x="45" y="50"/>
                        <a:pt x="45" y="50"/>
                        <a:pt x="45" y="50"/>
                      </a:cubicBezTo>
                      <a:cubicBezTo>
                        <a:pt x="46" y="50"/>
                        <a:pt x="46" y="50"/>
                        <a:pt x="46" y="50"/>
                      </a:cubicBezTo>
                      <a:close/>
                      <a:moveTo>
                        <a:pt x="49" y="45"/>
                      </a:moveTo>
                      <a:cubicBezTo>
                        <a:pt x="49" y="45"/>
                        <a:pt x="50" y="45"/>
                        <a:pt x="50" y="45"/>
                      </a:cubicBezTo>
                      <a:cubicBezTo>
                        <a:pt x="50" y="45"/>
                        <a:pt x="50" y="45"/>
                        <a:pt x="50" y="45"/>
                      </a:cubicBezTo>
                      <a:cubicBezTo>
                        <a:pt x="49" y="46"/>
                        <a:pt x="49" y="45"/>
                        <a:pt x="49" y="45"/>
                      </a:cubicBezTo>
                      <a:close/>
                      <a:moveTo>
                        <a:pt x="46" y="50"/>
                      </a:moveTo>
                      <a:cubicBezTo>
                        <a:pt x="46" y="50"/>
                        <a:pt x="46" y="50"/>
                        <a:pt x="46" y="50"/>
                      </a:cubicBezTo>
                      <a:cubicBezTo>
                        <a:pt x="46" y="50"/>
                        <a:pt x="46" y="50"/>
                        <a:pt x="46" y="50"/>
                      </a:cubicBezTo>
                      <a:cubicBezTo>
                        <a:pt x="46" y="50"/>
                        <a:pt x="46" y="50"/>
                        <a:pt x="46" y="50"/>
                      </a:cubicBezTo>
                      <a:close/>
                      <a:moveTo>
                        <a:pt x="45" y="51"/>
                      </a:moveTo>
                      <a:cubicBezTo>
                        <a:pt x="45" y="52"/>
                        <a:pt x="45" y="51"/>
                        <a:pt x="45" y="52"/>
                      </a:cubicBezTo>
                      <a:cubicBezTo>
                        <a:pt x="45" y="51"/>
                        <a:pt x="45" y="51"/>
                        <a:pt x="45" y="51"/>
                      </a:cubicBezTo>
                      <a:close/>
                      <a:moveTo>
                        <a:pt x="45" y="52"/>
                      </a:moveTo>
                      <a:cubicBezTo>
                        <a:pt x="45" y="52"/>
                        <a:pt x="45" y="52"/>
                        <a:pt x="45" y="52"/>
                      </a:cubicBezTo>
                      <a:cubicBezTo>
                        <a:pt x="45" y="52"/>
                        <a:pt x="45" y="52"/>
                        <a:pt x="45" y="52"/>
                      </a:cubicBezTo>
                      <a:close/>
                      <a:moveTo>
                        <a:pt x="50" y="46"/>
                      </a:move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50" y="47"/>
                        <a:pt x="50" y="46"/>
                        <a:pt x="50" y="46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lose/>
                      <a:moveTo>
                        <a:pt x="45" y="53"/>
                      </a:moveTo>
                      <a:cubicBezTo>
                        <a:pt x="45" y="53"/>
                        <a:pt x="45" y="53"/>
                        <a:pt x="45" y="53"/>
                      </a:cubicBezTo>
                      <a:cubicBezTo>
                        <a:pt x="45" y="53"/>
                        <a:pt x="45" y="53"/>
                        <a:pt x="45" y="53"/>
                      </a:cubicBezTo>
                      <a:close/>
                      <a:moveTo>
                        <a:pt x="47" y="50"/>
                      </a:move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7" y="50"/>
                        <a:pt x="47" y="50"/>
                      </a:cubicBezTo>
                      <a:close/>
                      <a:moveTo>
                        <a:pt x="45" y="53"/>
                      </a:moveTo>
                      <a:cubicBezTo>
                        <a:pt x="45" y="53"/>
                        <a:pt x="46" y="53"/>
                        <a:pt x="46" y="53"/>
                      </a:cubicBezTo>
                      <a:cubicBezTo>
                        <a:pt x="45" y="54"/>
                        <a:pt x="45" y="53"/>
                        <a:pt x="45" y="54"/>
                      </a:cubicBezTo>
                      <a:cubicBezTo>
                        <a:pt x="45" y="53"/>
                        <a:pt x="45" y="53"/>
                        <a:pt x="45" y="53"/>
                      </a:cubicBezTo>
                      <a:cubicBezTo>
                        <a:pt x="45" y="53"/>
                        <a:pt x="45" y="53"/>
                        <a:pt x="45" y="53"/>
                      </a:cubicBezTo>
                      <a:cubicBezTo>
                        <a:pt x="45" y="53"/>
                        <a:pt x="45" y="53"/>
                        <a:pt x="45" y="53"/>
                      </a:cubicBezTo>
                      <a:close/>
                      <a:moveTo>
                        <a:pt x="46" y="52"/>
                      </a:moveTo>
                      <a:cubicBezTo>
                        <a:pt x="46" y="53"/>
                        <a:pt x="46" y="52"/>
                        <a:pt x="46" y="52"/>
                      </a:cubicBezTo>
                      <a:cubicBezTo>
                        <a:pt x="46" y="52"/>
                        <a:pt x="46" y="52"/>
                        <a:pt x="46" y="52"/>
                      </a:cubicBezTo>
                      <a:close/>
                      <a:moveTo>
                        <a:pt x="51" y="46"/>
                      </a:moveTo>
                      <a:cubicBezTo>
                        <a:pt x="51" y="46"/>
                        <a:pt x="52" y="46"/>
                        <a:pt x="52" y="46"/>
                      </a:cubicBezTo>
                      <a:cubicBezTo>
                        <a:pt x="51" y="47"/>
                        <a:pt x="51" y="46"/>
                        <a:pt x="51" y="46"/>
                      </a:cubicBezTo>
                      <a:cubicBezTo>
                        <a:pt x="51" y="46"/>
                        <a:pt x="51" y="46"/>
                        <a:pt x="51" y="46"/>
                      </a:cubicBezTo>
                      <a:close/>
                      <a:moveTo>
                        <a:pt x="50" y="48"/>
                      </a:moveTo>
                      <a:cubicBezTo>
                        <a:pt x="49" y="49"/>
                        <a:pt x="49" y="48"/>
                        <a:pt x="49" y="49"/>
                      </a:cubicBezTo>
                      <a:cubicBezTo>
                        <a:pt x="49" y="49"/>
                        <a:pt x="49" y="48"/>
                        <a:pt x="49" y="48"/>
                      </a:cubicBezTo>
                      <a:cubicBezTo>
                        <a:pt x="49" y="48"/>
                        <a:pt x="50" y="48"/>
                        <a:pt x="50" y="48"/>
                      </a:cubicBezTo>
                      <a:cubicBezTo>
                        <a:pt x="50" y="48"/>
                        <a:pt x="50" y="48"/>
                        <a:pt x="50" y="48"/>
                      </a:cubicBezTo>
                      <a:close/>
                      <a:moveTo>
                        <a:pt x="49" y="49"/>
                      </a:moveTo>
                      <a:cubicBezTo>
                        <a:pt x="49" y="49"/>
                        <a:pt x="49" y="49"/>
                        <a:pt x="49" y="49"/>
                      </a:cubicBezTo>
                      <a:cubicBezTo>
                        <a:pt x="49" y="49"/>
                        <a:pt x="49" y="49"/>
                        <a:pt x="49" y="49"/>
                      </a:cubicBezTo>
                      <a:cubicBezTo>
                        <a:pt x="49" y="49"/>
                        <a:pt x="49" y="49"/>
                        <a:pt x="49" y="49"/>
                      </a:cubicBezTo>
                      <a:close/>
                      <a:moveTo>
                        <a:pt x="48" y="50"/>
                      </a:move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8" y="50"/>
                        <a:pt x="48" y="50"/>
                      </a:cubicBezTo>
                      <a:close/>
                      <a:moveTo>
                        <a:pt x="49" y="50"/>
                      </a:move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1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lose/>
                      <a:moveTo>
                        <a:pt x="51" y="48"/>
                      </a:moveTo>
                      <a:cubicBezTo>
                        <a:pt x="51" y="48"/>
                        <a:pt x="51" y="48"/>
                        <a:pt x="51" y="48"/>
                      </a:cubicBezTo>
                      <a:cubicBezTo>
                        <a:pt x="51" y="48"/>
                        <a:pt x="51" y="48"/>
                        <a:pt x="51" y="48"/>
                      </a:cubicBezTo>
                      <a:cubicBezTo>
                        <a:pt x="51" y="48"/>
                        <a:pt x="51" y="48"/>
                        <a:pt x="51" y="48"/>
                      </a:cubicBezTo>
                      <a:cubicBezTo>
                        <a:pt x="51" y="48"/>
                        <a:pt x="51" y="49"/>
                        <a:pt x="52" y="49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1" y="49"/>
                        <a:pt x="51" y="49"/>
                        <a:pt x="50" y="48"/>
                      </a:cubicBezTo>
                      <a:cubicBezTo>
                        <a:pt x="51" y="48"/>
                        <a:pt x="50" y="48"/>
                        <a:pt x="51" y="48"/>
                      </a:cubicBezTo>
                      <a:close/>
                      <a:moveTo>
                        <a:pt x="46" y="54"/>
                      </a:moveTo>
                      <a:cubicBezTo>
                        <a:pt x="46" y="54"/>
                        <a:pt x="46" y="54"/>
                        <a:pt x="47" y="54"/>
                      </a:cubicBezTo>
                      <a:cubicBezTo>
                        <a:pt x="46" y="54"/>
                        <a:pt x="47" y="54"/>
                        <a:pt x="46" y="55"/>
                      </a:cubicBezTo>
                      <a:cubicBezTo>
                        <a:pt x="46" y="54"/>
                        <a:pt x="46" y="55"/>
                        <a:pt x="46" y="54"/>
                      </a:cubicBezTo>
                      <a:cubicBezTo>
                        <a:pt x="46" y="54"/>
                        <a:pt x="46" y="54"/>
                        <a:pt x="46" y="54"/>
                      </a:cubicBezTo>
                      <a:close/>
                      <a:moveTo>
                        <a:pt x="50" y="50"/>
                      </a:moveTo>
                      <a:cubicBezTo>
                        <a:pt x="50" y="49"/>
                        <a:pt x="49" y="50"/>
                        <a:pt x="49" y="49"/>
                      </a:cubicBezTo>
                      <a:cubicBezTo>
                        <a:pt x="50" y="49"/>
                        <a:pt x="50" y="49"/>
                        <a:pt x="50" y="50"/>
                      </a:cubicBezTo>
                      <a:close/>
                      <a:moveTo>
                        <a:pt x="47" y="53"/>
                      </a:move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lose/>
                      <a:moveTo>
                        <a:pt x="47" y="54"/>
                      </a:moveTo>
                      <a:cubicBezTo>
                        <a:pt x="47" y="54"/>
                        <a:pt x="47" y="54"/>
                        <a:pt x="47" y="54"/>
                      </a:cubicBezTo>
                      <a:cubicBezTo>
                        <a:pt x="47" y="54"/>
                        <a:pt x="47" y="54"/>
                        <a:pt x="47" y="54"/>
                      </a:cubicBezTo>
                      <a:close/>
                      <a:moveTo>
                        <a:pt x="54" y="44"/>
                      </a:moveTo>
                      <a:cubicBezTo>
                        <a:pt x="54" y="43"/>
                        <a:pt x="54" y="44"/>
                        <a:pt x="55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lose/>
                      <a:moveTo>
                        <a:pt x="52" y="46"/>
                      </a:moveTo>
                      <a:cubicBezTo>
                        <a:pt x="52" y="46"/>
                        <a:pt x="52" y="47"/>
                        <a:pt x="52" y="47"/>
                      </a:cubicBezTo>
                      <a:cubicBezTo>
                        <a:pt x="52" y="47"/>
                        <a:pt x="52" y="47"/>
                        <a:pt x="52" y="47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lose/>
                      <a:moveTo>
                        <a:pt x="47" y="55"/>
                      </a:moveTo>
                      <a:cubicBezTo>
                        <a:pt x="46" y="54"/>
                        <a:pt x="46" y="54"/>
                        <a:pt x="46" y="54"/>
                      </a:cubicBezTo>
                      <a:cubicBezTo>
                        <a:pt x="47" y="54"/>
                        <a:pt x="47" y="54"/>
                        <a:pt x="47" y="55"/>
                      </a:cubicBezTo>
                      <a:close/>
                      <a:moveTo>
                        <a:pt x="50" y="50"/>
                      </a:moveTo>
                      <a:cubicBezTo>
                        <a:pt x="50" y="50"/>
                        <a:pt x="50" y="50"/>
                        <a:pt x="50" y="50"/>
                      </a:cubicBezTo>
                      <a:cubicBezTo>
                        <a:pt x="50" y="50"/>
                        <a:pt x="50" y="50"/>
                        <a:pt x="50" y="51"/>
                      </a:cubicBezTo>
                      <a:cubicBezTo>
                        <a:pt x="50" y="51"/>
                        <a:pt x="50" y="50"/>
                        <a:pt x="50" y="50"/>
                      </a:cubicBezTo>
                      <a:close/>
                      <a:moveTo>
                        <a:pt x="49" y="53"/>
                      </a:moveTo>
                      <a:cubicBezTo>
                        <a:pt x="49" y="53"/>
                        <a:pt x="48" y="53"/>
                        <a:pt x="48" y="53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lose/>
                      <a:moveTo>
                        <a:pt x="52" y="47"/>
                      </a:moveTo>
                      <a:cubicBezTo>
                        <a:pt x="53" y="47"/>
                        <a:pt x="53" y="47"/>
                        <a:pt x="53" y="47"/>
                      </a:cubicBezTo>
                      <a:cubicBezTo>
                        <a:pt x="53" y="47"/>
                        <a:pt x="53" y="47"/>
                        <a:pt x="53" y="47"/>
                      </a:cubicBezTo>
                      <a:cubicBezTo>
                        <a:pt x="53" y="47"/>
                        <a:pt x="52" y="47"/>
                        <a:pt x="52" y="47"/>
                      </a:cubicBezTo>
                      <a:close/>
                      <a:moveTo>
                        <a:pt x="55" y="44"/>
                      </a:moveTo>
                      <a:cubicBezTo>
                        <a:pt x="55" y="44"/>
                        <a:pt x="55" y="44"/>
                        <a:pt x="55" y="44"/>
                      </a:cubicBezTo>
                      <a:cubicBezTo>
                        <a:pt x="55" y="44"/>
                        <a:pt x="55" y="45"/>
                        <a:pt x="55" y="44"/>
                      </a:cubicBezTo>
                      <a:close/>
                      <a:moveTo>
                        <a:pt x="51" y="52"/>
                      </a:moveTo>
                      <a:cubicBezTo>
                        <a:pt x="50" y="52"/>
                        <a:pt x="50" y="52"/>
                        <a:pt x="50" y="52"/>
                      </a:cubicBezTo>
                      <a:cubicBezTo>
                        <a:pt x="50" y="52"/>
                        <a:pt x="50" y="52"/>
                        <a:pt x="51" y="52"/>
                      </a:cubicBezTo>
                      <a:close/>
                      <a:moveTo>
                        <a:pt x="56" y="44"/>
                      </a:moveTo>
                      <a:cubicBezTo>
                        <a:pt x="56" y="44"/>
                        <a:pt x="56" y="44"/>
                        <a:pt x="56" y="44"/>
                      </a:cubicBezTo>
                      <a:cubicBezTo>
                        <a:pt x="56" y="44"/>
                        <a:pt x="56" y="44"/>
                        <a:pt x="56" y="44"/>
                      </a:cubicBezTo>
                      <a:close/>
                      <a:moveTo>
                        <a:pt x="56" y="45"/>
                      </a:moveTo>
                      <a:cubicBezTo>
                        <a:pt x="56" y="45"/>
                        <a:pt x="56" y="45"/>
                        <a:pt x="56" y="45"/>
                      </a:cubicBezTo>
                      <a:cubicBezTo>
                        <a:pt x="56" y="45"/>
                        <a:pt x="56" y="45"/>
                        <a:pt x="56" y="45"/>
                      </a:cubicBezTo>
                      <a:close/>
                      <a:moveTo>
                        <a:pt x="56" y="47"/>
                      </a:moveTo>
                      <a:cubicBezTo>
                        <a:pt x="55" y="47"/>
                        <a:pt x="56" y="47"/>
                        <a:pt x="56" y="47"/>
                      </a:cubicBezTo>
                      <a:cubicBezTo>
                        <a:pt x="56" y="46"/>
                        <a:pt x="56" y="47"/>
                        <a:pt x="56" y="47"/>
                      </a:cubicBezTo>
                      <a:close/>
                      <a:moveTo>
                        <a:pt x="52" y="52"/>
                      </a:moveTo>
                      <a:cubicBezTo>
                        <a:pt x="52" y="52"/>
                        <a:pt x="52" y="52"/>
                        <a:pt x="52" y="52"/>
                      </a:cubicBezTo>
                      <a:cubicBezTo>
                        <a:pt x="52" y="52"/>
                        <a:pt x="52" y="52"/>
                        <a:pt x="52" y="52"/>
                      </a:cubicBezTo>
                      <a:close/>
                      <a:moveTo>
                        <a:pt x="59" y="44"/>
                      </a:moveTo>
                      <a:cubicBezTo>
                        <a:pt x="59" y="44"/>
                        <a:pt x="59" y="44"/>
                        <a:pt x="58" y="44"/>
                      </a:cubicBezTo>
                      <a:cubicBezTo>
                        <a:pt x="58" y="43"/>
                        <a:pt x="59" y="44"/>
                        <a:pt x="59" y="44"/>
                      </a:cubicBezTo>
                      <a:cubicBezTo>
                        <a:pt x="59" y="43"/>
                        <a:pt x="59" y="43"/>
                        <a:pt x="58" y="43"/>
                      </a:cubicBezTo>
                      <a:cubicBezTo>
                        <a:pt x="58" y="43"/>
                        <a:pt x="58" y="43"/>
                        <a:pt x="58" y="43"/>
                      </a:cubicBezTo>
                      <a:cubicBezTo>
                        <a:pt x="59" y="43"/>
                        <a:pt x="59" y="43"/>
                        <a:pt x="59" y="43"/>
                      </a:cubicBezTo>
                      <a:cubicBezTo>
                        <a:pt x="59" y="43"/>
                        <a:pt x="59" y="43"/>
                        <a:pt x="59" y="43"/>
                      </a:cubicBezTo>
                      <a:cubicBezTo>
                        <a:pt x="59" y="43"/>
                        <a:pt x="59" y="43"/>
                        <a:pt x="59" y="43"/>
                      </a:cubicBezTo>
                      <a:cubicBezTo>
                        <a:pt x="59" y="43"/>
                        <a:pt x="59" y="43"/>
                        <a:pt x="59" y="43"/>
                      </a:cubicBezTo>
                      <a:cubicBezTo>
                        <a:pt x="59" y="44"/>
                        <a:pt x="60" y="44"/>
                        <a:pt x="59" y="44"/>
                      </a:cubicBezTo>
                      <a:cubicBezTo>
                        <a:pt x="59" y="44"/>
                        <a:pt x="60" y="43"/>
                        <a:pt x="60" y="44"/>
                      </a:cubicBezTo>
                      <a:cubicBezTo>
                        <a:pt x="60" y="44"/>
                        <a:pt x="60" y="44"/>
                        <a:pt x="59" y="44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lose/>
                      <a:moveTo>
                        <a:pt x="56" y="47"/>
                      </a:moveTo>
                      <a:cubicBezTo>
                        <a:pt x="56" y="47"/>
                        <a:pt x="56" y="47"/>
                        <a:pt x="56" y="47"/>
                      </a:cubicBezTo>
                      <a:close/>
                      <a:moveTo>
                        <a:pt x="57" y="46"/>
                      </a:moveTo>
                      <a:cubicBezTo>
                        <a:pt x="57" y="46"/>
                        <a:pt x="57" y="46"/>
                        <a:pt x="57" y="46"/>
                      </a:cubicBezTo>
                      <a:cubicBezTo>
                        <a:pt x="57" y="46"/>
                        <a:pt x="57" y="46"/>
                        <a:pt x="57" y="45"/>
                      </a:cubicBezTo>
                      <a:cubicBezTo>
                        <a:pt x="57" y="45"/>
                        <a:pt x="57" y="45"/>
                        <a:pt x="57" y="45"/>
                      </a:cubicBezTo>
                      <a:cubicBezTo>
                        <a:pt x="57" y="45"/>
                        <a:pt x="57" y="46"/>
                        <a:pt x="57" y="46"/>
                      </a:cubicBezTo>
                      <a:close/>
                      <a:moveTo>
                        <a:pt x="58" y="44"/>
                      </a:moveTo>
                      <a:cubicBezTo>
                        <a:pt x="58" y="44"/>
                        <a:pt x="58" y="44"/>
                        <a:pt x="58" y="44"/>
                      </a:cubicBezTo>
                      <a:cubicBezTo>
                        <a:pt x="58" y="44"/>
                        <a:pt x="58" y="44"/>
                        <a:pt x="58" y="44"/>
                      </a:cubicBezTo>
                      <a:close/>
                      <a:moveTo>
                        <a:pt x="58" y="44"/>
                      </a:moveTo>
                      <a:cubicBezTo>
                        <a:pt x="58" y="44"/>
                        <a:pt x="58" y="44"/>
                        <a:pt x="58" y="44"/>
                      </a:cubicBezTo>
                      <a:cubicBezTo>
                        <a:pt x="58" y="44"/>
                        <a:pt x="58" y="44"/>
                        <a:pt x="58" y="44"/>
                      </a:cubicBezTo>
                      <a:close/>
                      <a:moveTo>
                        <a:pt x="60" y="41"/>
                      </a:move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lose/>
                      <a:moveTo>
                        <a:pt x="61" y="40"/>
                      </a:moveTo>
                      <a:cubicBezTo>
                        <a:pt x="61" y="40"/>
                        <a:pt x="61" y="40"/>
                        <a:pt x="61" y="40"/>
                      </a:cubicBezTo>
                      <a:cubicBezTo>
                        <a:pt x="61" y="40"/>
                        <a:pt x="61" y="40"/>
                        <a:pt x="61" y="40"/>
                      </a:cubicBezTo>
                      <a:cubicBezTo>
                        <a:pt x="61" y="40"/>
                        <a:pt x="61" y="40"/>
                        <a:pt x="61" y="40"/>
                      </a:cubicBezTo>
                      <a:cubicBezTo>
                        <a:pt x="61" y="40"/>
                        <a:pt x="61" y="40"/>
                        <a:pt x="61" y="40"/>
                      </a:cubicBezTo>
                      <a:close/>
                      <a:moveTo>
                        <a:pt x="54" y="52"/>
                      </a:moveTo>
                      <a:cubicBezTo>
                        <a:pt x="53" y="52"/>
                        <a:pt x="53" y="51"/>
                        <a:pt x="53" y="51"/>
                      </a:cubicBezTo>
                      <a:cubicBezTo>
                        <a:pt x="53" y="51"/>
                        <a:pt x="53" y="52"/>
                        <a:pt x="54" y="52"/>
                      </a:cubicBezTo>
                      <a:close/>
                      <a:moveTo>
                        <a:pt x="58" y="44"/>
                      </a:moveTo>
                      <a:cubicBezTo>
                        <a:pt x="59" y="44"/>
                        <a:pt x="58" y="44"/>
                        <a:pt x="59" y="44"/>
                      </a:cubicBezTo>
                      <a:cubicBezTo>
                        <a:pt x="58" y="44"/>
                        <a:pt x="58" y="44"/>
                        <a:pt x="58" y="44"/>
                      </a:cubicBezTo>
                      <a:close/>
                      <a:moveTo>
                        <a:pt x="57" y="46"/>
                      </a:moveTo>
                      <a:cubicBezTo>
                        <a:pt x="57" y="46"/>
                        <a:pt x="57" y="46"/>
                        <a:pt x="57" y="46"/>
                      </a:cubicBezTo>
                      <a:cubicBezTo>
                        <a:pt x="57" y="46"/>
                        <a:pt x="57" y="46"/>
                        <a:pt x="57" y="46"/>
                      </a:cubicBezTo>
                      <a:close/>
                      <a:moveTo>
                        <a:pt x="50" y="57"/>
                      </a:moveTo>
                      <a:cubicBezTo>
                        <a:pt x="50" y="57"/>
                        <a:pt x="49" y="58"/>
                        <a:pt x="49" y="58"/>
                      </a:cubicBezTo>
                      <a:cubicBezTo>
                        <a:pt x="50" y="57"/>
                        <a:pt x="50" y="58"/>
                        <a:pt x="50" y="57"/>
                      </a:cubicBezTo>
                      <a:close/>
                      <a:moveTo>
                        <a:pt x="54" y="51"/>
                      </a:moveTo>
                      <a:cubicBezTo>
                        <a:pt x="54" y="51"/>
                        <a:pt x="54" y="51"/>
                        <a:pt x="54" y="50"/>
                      </a:cubicBezTo>
                      <a:cubicBezTo>
                        <a:pt x="55" y="51"/>
                        <a:pt x="55" y="51"/>
                        <a:pt x="55" y="51"/>
                      </a:cubicBezTo>
                      <a:cubicBezTo>
                        <a:pt x="54" y="51"/>
                        <a:pt x="54" y="51"/>
                        <a:pt x="54" y="51"/>
                      </a:cubicBezTo>
                      <a:close/>
                      <a:moveTo>
                        <a:pt x="50" y="58"/>
                      </a:moveTo>
                      <a:cubicBezTo>
                        <a:pt x="50" y="58"/>
                        <a:pt x="50" y="58"/>
                        <a:pt x="50" y="58"/>
                      </a:cubicBezTo>
                      <a:cubicBezTo>
                        <a:pt x="50" y="57"/>
                        <a:pt x="50" y="58"/>
                        <a:pt x="50" y="58"/>
                      </a:cubicBezTo>
                      <a:close/>
                      <a:moveTo>
                        <a:pt x="57" y="48"/>
                      </a:moveTo>
                      <a:cubicBezTo>
                        <a:pt x="57" y="47"/>
                        <a:pt x="57" y="48"/>
                        <a:pt x="57" y="48"/>
                      </a:cubicBezTo>
                      <a:cubicBezTo>
                        <a:pt x="57" y="48"/>
                        <a:pt x="57" y="48"/>
                        <a:pt x="57" y="47"/>
                      </a:cubicBezTo>
                      <a:cubicBezTo>
                        <a:pt x="57" y="47"/>
                        <a:pt x="57" y="47"/>
                        <a:pt x="57" y="47"/>
                      </a:cubicBezTo>
                      <a:cubicBezTo>
                        <a:pt x="57" y="47"/>
                        <a:pt x="57" y="48"/>
                        <a:pt x="58" y="48"/>
                      </a:cubicBezTo>
                      <a:cubicBezTo>
                        <a:pt x="57" y="48"/>
                        <a:pt x="57" y="48"/>
                        <a:pt x="57" y="48"/>
                      </a:cubicBezTo>
                      <a:close/>
                      <a:moveTo>
                        <a:pt x="61" y="42"/>
                      </a:moveTo>
                      <a:cubicBezTo>
                        <a:pt x="61" y="42"/>
                        <a:pt x="61" y="42"/>
                        <a:pt x="61" y="42"/>
                      </a:cubicBezTo>
                      <a:cubicBezTo>
                        <a:pt x="61" y="42"/>
                        <a:pt x="61" y="42"/>
                        <a:pt x="61" y="42"/>
                      </a:cubicBezTo>
                      <a:cubicBezTo>
                        <a:pt x="61" y="42"/>
                        <a:pt x="61" y="42"/>
                        <a:pt x="61" y="42"/>
                      </a:cubicBezTo>
                      <a:cubicBezTo>
                        <a:pt x="61" y="42"/>
                        <a:pt x="61" y="42"/>
                        <a:pt x="61" y="42"/>
                      </a:cubicBezTo>
                      <a:close/>
                      <a:moveTo>
                        <a:pt x="57" y="49"/>
                      </a:moveTo>
                      <a:cubicBezTo>
                        <a:pt x="57" y="49"/>
                        <a:pt x="57" y="49"/>
                        <a:pt x="57" y="49"/>
                      </a:cubicBezTo>
                      <a:cubicBezTo>
                        <a:pt x="57" y="49"/>
                        <a:pt x="57" y="49"/>
                        <a:pt x="57" y="49"/>
                      </a:cubicBezTo>
                      <a:cubicBezTo>
                        <a:pt x="57" y="49"/>
                        <a:pt x="56" y="49"/>
                        <a:pt x="56" y="49"/>
                      </a:cubicBezTo>
                      <a:cubicBezTo>
                        <a:pt x="56" y="49"/>
                        <a:pt x="57" y="49"/>
                        <a:pt x="57" y="49"/>
                      </a:cubicBezTo>
                      <a:close/>
                      <a:moveTo>
                        <a:pt x="61" y="43"/>
                      </a:moveTo>
                      <a:cubicBezTo>
                        <a:pt x="61" y="43"/>
                        <a:pt x="61" y="43"/>
                        <a:pt x="61" y="43"/>
                      </a:cubicBezTo>
                      <a:cubicBezTo>
                        <a:pt x="61" y="43"/>
                        <a:pt x="61" y="43"/>
                        <a:pt x="61" y="43"/>
                      </a:cubicBezTo>
                      <a:cubicBezTo>
                        <a:pt x="61" y="43"/>
                        <a:pt x="61" y="43"/>
                        <a:pt x="61" y="43"/>
                      </a:cubicBezTo>
                      <a:cubicBezTo>
                        <a:pt x="61" y="43"/>
                        <a:pt x="61" y="43"/>
                        <a:pt x="61" y="43"/>
                      </a:cubicBezTo>
                      <a:cubicBezTo>
                        <a:pt x="61" y="43"/>
                        <a:pt x="61" y="43"/>
                        <a:pt x="61" y="43"/>
                      </a:cubicBezTo>
                      <a:cubicBezTo>
                        <a:pt x="61" y="43"/>
                        <a:pt x="61" y="43"/>
                        <a:pt x="61" y="43"/>
                      </a:cubicBezTo>
                      <a:cubicBezTo>
                        <a:pt x="61" y="43"/>
                        <a:pt x="61" y="43"/>
                        <a:pt x="61" y="43"/>
                      </a:cubicBezTo>
                      <a:close/>
                      <a:moveTo>
                        <a:pt x="62" y="41"/>
                      </a:moveTo>
                      <a:cubicBezTo>
                        <a:pt x="62" y="41"/>
                        <a:pt x="62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lose/>
                      <a:moveTo>
                        <a:pt x="60" y="44"/>
                      </a:moveTo>
                      <a:cubicBezTo>
                        <a:pt x="60" y="44"/>
                        <a:pt x="60" y="44"/>
                        <a:pt x="60" y="44"/>
                      </a:cubicBezTo>
                      <a:cubicBezTo>
                        <a:pt x="60" y="44"/>
                        <a:pt x="60" y="44"/>
                        <a:pt x="60" y="44"/>
                      </a:cubicBezTo>
                      <a:cubicBezTo>
                        <a:pt x="60" y="44"/>
                        <a:pt x="60" y="44"/>
                        <a:pt x="60" y="44"/>
                      </a:cubicBezTo>
                      <a:cubicBezTo>
                        <a:pt x="60" y="44"/>
                        <a:pt x="60" y="44"/>
                        <a:pt x="60" y="44"/>
                      </a:cubicBezTo>
                      <a:close/>
                      <a:moveTo>
                        <a:pt x="56" y="51"/>
                      </a:move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5" y="52"/>
                        <a:pt x="55" y="51"/>
                        <a:pt x="55" y="51"/>
                      </a:cubicBezTo>
                      <a:cubicBezTo>
                        <a:pt x="55" y="52"/>
                        <a:pt x="55" y="51"/>
                        <a:pt x="55" y="51"/>
                      </a:cubicBezTo>
                      <a:cubicBezTo>
                        <a:pt x="55" y="51"/>
                        <a:pt x="55" y="51"/>
                        <a:pt x="56" y="51"/>
                      </a:cubicBezTo>
                      <a:close/>
                      <a:moveTo>
                        <a:pt x="59" y="45"/>
                      </a:moveTo>
                      <a:cubicBezTo>
                        <a:pt x="60" y="45"/>
                        <a:pt x="60" y="45"/>
                        <a:pt x="60" y="45"/>
                      </a:cubicBezTo>
                      <a:cubicBezTo>
                        <a:pt x="59" y="45"/>
                        <a:pt x="59" y="45"/>
                        <a:pt x="59" y="45"/>
                      </a:cubicBezTo>
                      <a:close/>
                      <a:moveTo>
                        <a:pt x="60" y="44"/>
                      </a:moveTo>
                      <a:cubicBezTo>
                        <a:pt x="61" y="44"/>
                        <a:pt x="60" y="45"/>
                        <a:pt x="60" y="45"/>
                      </a:cubicBezTo>
                      <a:cubicBezTo>
                        <a:pt x="60" y="45"/>
                        <a:pt x="60" y="44"/>
                        <a:pt x="60" y="44"/>
                      </a:cubicBezTo>
                      <a:close/>
                      <a:moveTo>
                        <a:pt x="58" y="49"/>
                      </a:moveTo>
                      <a:cubicBezTo>
                        <a:pt x="58" y="49"/>
                        <a:pt x="57" y="49"/>
                        <a:pt x="57" y="49"/>
                      </a:cubicBezTo>
                      <a:cubicBezTo>
                        <a:pt x="58" y="49"/>
                        <a:pt x="58" y="49"/>
                        <a:pt x="58" y="49"/>
                      </a:cubicBezTo>
                      <a:cubicBezTo>
                        <a:pt x="58" y="49"/>
                        <a:pt x="58" y="49"/>
                        <a:pt x="58" y="49"/>
                      </a:cubicBezTo>
                      <a:cubicBezTo>
                        <a:pt x="58" y="49"/>
                        <a:pt x="58" y="49"/>
                        <a:pt x="58" y="49"/>
                      </a:cubicBezTo>
                      <a:cubicBezTo>
                        <a:pt x="58" y="50"/>
                        <a:pt x="57" y="49"/>
                        <a:pt x="57" y="49"/>
                      </a:cubicBezTo>
                      <a:cubicBezTo>
                        <a:pt x="57" y="50"/>
                        <a:pt x="58" y="50"/>
                        <a:pt x="58" y="50"/>
                      </a:cubicBezTo>
                      <a:cubicBezTo>
                        <a:pt x="58" y="50"/>
                        <a:pt x="57" y="50"/>
                        <a:pt x="57" y="50"/>
                      </a:cubicBezTo>
                      <a:cubicBezTo>
                        <a:pt x="58" y="50"/>
                        <a:pt x="57" y="50"/>
                        <a:pt x="57" y="50"/>
                      </a:cubicBezTo>
                      <a:cubicBezTo>
                        <a:pt x="57" y="50"/>
                        <a:pt x="57" y="50"/>
                        <a:pt x="57" y="50"/>
                      </a:cubicBezTo>
                      <a:cubicBezTo>
                        <a:pt x="57" y="50"/>
                        <a:pt x="57" y="50"/>
                        <a:pt x="57" y="50"/>
                      </a:cubicBezTo>
                      <a:cubicBezTo>
                        <a:pt x="57" y="50"/>
                        <a:pt x="57" y="50"/>
                        <a:pt x="57" y="49"/>
                      </a:cubicBezTo>
                      <a:cubicBezTo>
                        <a:pt x="57" y="49"/>
                        <a:pt x="57" y="50"/>
                        <a:pt x="57" y="50"/>
                      </a:cubicBezTo>
                      <a:cubicBezTo>
                        <a:pt x="57" y="49"/>
                        <a:pt x="57" y="49"/>
                        <a:pt x="57" y="49"/>
                      </a:cubicBezTo>
                      <a:cubicBezTo>
                        <a:pt x="57" y="49"/>
                        <a:pt x="57" y="49"/>
                        <a:pt x="57" y="49"/>
                      </a:cubicBezTo>
                      <a:cubicBezTo>
                        <a:pt x="57" y="49"/>
                        <a:pt x="57" y="49"/>
                        <a:pt x="58" y="49"/>
                      </a:cubicBezTo>
                      <a:close/>
                      <a:moveTo>
                        <a:pt x="61" y="45"/>
                      </a:moveTo>
                      <a:cubicBezTo>
                        <a:pt x="61" y="45"/>
                        <a:pt x="61" y="44"/>
                        <a:pt x="61" y="44"/>
                      </a:cubicBezTo>
                      <a:cubicBezTo>
                        <a:pt x="61" y="44"/>
                        <a:pt x="61" y="45"/>
                        <a:pt x="61" y="45"/>
                      </a:cubicBezTo>
                      <a:close/>
                      <a:moveTo>
                        <a:pt x="58" y="48"/>
                      </a:moveTo>
                      <a:cubicBezTo>
                        <a:pt x="58" y="48"/>
                        <a:pt x="58" y="48"/>
                        <a:pt x="58" y="48"/>
                      </a:cubicBezTo>
                      <a:cubicBezTo>
                        <a:pt x="58" y="48"/>
                        <a:pt x="58" y="48"/>
                        <a:pt x="58" y="48"/>
                      </a:cubicBezTo>
                      <a:close/>
                      <a:moveTo>
                        <a:pt x="63" y="42"/>
                      </a:moveTo>
                      <a:cubicBezTo>
                        <a:pt x="63" y="42"/>
                        <a:pt x="63" y="42"/>
                        <a:pt x="63" y="41"/>
                      </a:cubicBezTo>
                      <a:cubicBezTo>
                        <a:pt x="63" y="41"/>
                        <a:pt x="63" y="41"/>
                        <a:pt x="63" y="42"/>
                      </a:cubicBezTo>
                      <a:close/>
                      <a:moveTo>
                        <a:pt x="58" y="50"/>
                      </a:moveTo>
                      <a:cubicBezTo>
                        <a:pt x="58" y="50"/>
                        <a:pt x="58" y="50"/>
                        <a:pt x="58" y="50"/>
                      </a:cubicBezTo>
                      <a:cubicBezTo>
                        <a:pt x="58" y="49"/>
                        <a:pt x="58" y="50"/>
                        <a:pt x="58" y="50"/>
                      </a:cubicBezTo>
                      <a:close/>
                      <a:moveTo>
                        <a:pt x="59" y="47"/>
                      </a:moveTo>
                      <a:cubicBezTo>
                        <a:pt x="59" y="47"/>
                        <a:pt x="59" y="47"/>
                        <a:pt x="59" y="48"/>
                      </a:cubicBezTo>
                      <a:cubicBezTo>
                        <a:pt x="59" y="48"/>
                        <a:pt x="59" y="48"/>
                        <a:pt x="59" y="48"/>
                      </a:cubicBezTo>
                      <a:cubicBezTo>
                        <a:pt x="59" y="48"/>
                        <a:pt x="59" y="47"/>
                        <a:pt x="59" y="47"/>
                      </a:cubicBezTo>
                      <a:cubicBezTo>
                        <a:pt x="59" y="47"/>
                        <a:pt x="59" y="47"/>
                        <a:pt x="59" y="47"/>
                      </a:cubicBezTo>
                      <a:close/>
                      <a:moveTo>
                        <a:pt x="61" y="45"/>
                      </a:moveTo>
                      <a:cubicBezTo>
                        <a:pt x="61" y="45"/>
                        <a:pt x="61" y="46"/>
                        <a:pt x="60" y="46"/>
                      </a:cubicBezTo>
                      <a:cubicBezTo>
                        <a:pt x="60" y="46"/>
                        <a:pt x="60" y="46"/>
                        <a:pt x="60" y="46"/>
                      </a:cubicBezTo>
                      <a:cubicBezTo>
                        <a:pt x="60" y="46"/>
                        <a:pt x="60" y="46"/>
                        <a:pt x="60" y="46"/>
                      </a:cubicBezTo>
                      <a:cubicBezTo>
                        <a:pt x="60" y="46"/>
                        <a:pt x="60" y="46"/>
                        <a:pt x="61" y="45"/>
                      </a:cubicBezTo>
                      <a:close/>
                      <a:moveTo>
                        <a:pt x="63" y="42"/>
                      </a:moveTo>
                      <a:cubicBezTo>
                        <a:pt x="63" y="42"/>
                        <a:pt x="63" y="42"/>
                        <a:pt x="63" y="42"/>
                      </a:cubicBezTo>
                      <a:cubicBezTo>
                        <a:pt x="63" y="41"/>
                        <a:pt x="63" y="42"/>
                        <a:pt x="64" y="41"/>
                      </a:cubicBezTo>
                      <a:cubicBezTo>
                        <a:pt x="64" y="41"/>
                        <a:pt x="63" y="42"/>
                        <a:pt x="63" y="42"/>
                      </a:cubicBezTo>
                      <a:close/>
                      <a:moveTo>
                        <a:pt x="63" y="42"/>
                      </a:moveTo>
                      <a:cubicBezTo>
                        <a:pt x="63" y="42"/>
                        <a:pt x="63" y="42"/>
                        <a:pt x="63" y="42"/>
                      </a:cubicBezTo>
                      <a:cubicBezTo>
                        <a:pt x="63" y="42"/>
                        <a:pt x="63" y="42"/>
                        <a:pt x="63" y="42"/>
                      </a:cubicBezTo>
                      <a:close/>
                      <a:moveTo>
                        <a:pt x="64" y="41"/>
                      </a:moveTo>
                      <a:cubicBezTo>
                        <a:pt x="64" y="41"/>
                        <a:pt x="64" y="41"/>
                        <a:pt x="64" y="41"/>
                      </a:cubicBezTo>
                      <a:cubicBezTo>
                        <a:pt x="64" y="42"/>
                        <a:pt x="64" y="41"/>
                        <a:pt x="64" y="41"/>
                      </a:cubicBezTo>
                      <a:cubicBezTo>
                        <a:pt x="64" y="41"/>
                        <a:pt x="64" y="41"/>
                        <a:pt x="64" y="41"/>
                      </a:cubicBezTo>
                      <a:close/>
                      <a:moveTo>
                        <a:pt x="56" y="53"/>
                      </a:moveTo>
                      <a:cubicBezTo>
                        <a:pt x="56" y="53"/>
                        <a:pt x="56" y="53"/>
                        <a:pt x="56" y="53"/>
                      </a:cubicBezTo>
                      <a:cubicBezTo>
                        <a:pt x="56" y="53"/>
                        <a:pt x="56" y="53"/>
                        <a:pt x="56" y="53"/>
                      </a:cubicBezTo>
                      <a:close/>
                      <a:moveTo>
                        <a:pt x="57" y="52"/>
                      </a:moveTo>
                      <a:cubicBezTo>
                        <a:pt x="57" y="52"/>
                        <a:pt x="57" y="52"/>
                        <a:pt x="57" y="52"/>
                      </a:cubicBezTo>
                      <a:cubicBezTo>
                        <a:pt x="57" y="52"/>
                        <a:pt x="57" y="52"/>
                        <a:pt x="57" y="52"/>
                      </a:cubicBezTo>
                      <a:cubicBezTo>
                        <a:pt x="57" y="52"/>
                        <a:pt x="57" y="52"/>
                        <a:pt x="57" y="52"/>
                      </a:cubicBezTo>
                      <a:cubicBezTo>
                        <a:pt x="57" y="52"/>
                        <a:pt x="57" y="52"/>
                        <a:pt x="57" y="51"/>
                      </a:cubicBezTo>
                      <a:cubicBezTo>
                        <a:pt x="57" y="51"/>
                        <a:pt x="57" y="52"/>
                        <a:pt x="57" y="52"/>
                      </a:cubicBezTo>
                      <a:close/>
                      <a:moveTo>
                        <a:pt x="57" y="52"/>
                      </a:moveTo>
                      <a:cubicBezTo>
                        <a:pt x="57" y="52"/>
                        <a:pt x="57" y="52"/>
                        <a:pt x="57" y="52"/>
                      </a:cubicBezTo>
                      <a:cubicBezTo>
                        <a:pt x="57" y="52"/>
                        <a:pt x="57" y="52"/>
                        <a:pt x="57" y="52"/>
                      </a:cubicBezTo>
                      <a:cubicBezTo>
                        <a:pt x="57" y="52"/>
                        <a:pt x="57" y="52"/>
                        <a:pt x="57" y="52"/>
                      </a:cubicBezTo>
                      <a:close/>
                      <a:moveTo>
                        <a:pt x="58" y="51"/>
                      </a:moveTo>
                      <a:cubicBezTo>
                        <a:pt x="58" y="51"/>
                        <a:pt x="58" y="51"/>
                        <a:pt x="58" y="51"/>
                      </a:cubicBezTo>
                      <a:cubicBezTo>
                        <a:pt x="58" y="51"/>
                        <a:pt x="58" y="51"/>
                        <a:pt x="58" y="51"/>
                      </a:cubicBezTo>
                      <a:cubicBezTo>
                        <a:pt x="58" y="51"/>
                        <a:pt x="58" y="51"/>
                        <a:pt x="58" y="51"/>
                      </a:cubicBezTo>
                      <a:cubicBezTo>
                        <a:pt x="58" y="51"/>
                        <a:pt x="58" y="51"/>
                        <a:pt x="58" y="51"/>
                      </a:cubicBezTo>
                      <a:close/>
                      <a:moveTo>
                        <a:pt x="54" y="56"/>
                      </a:moveTo>
                      <a:cubicBezTo>
                        <a:pt x="54" y="57"/>
                        <a:pt x="54" y="57"/>
                        <a:pt x="54" y="57"/>
                      </a:cubicBezTo>
                      <a:cubicBezTo>
                        <a:pt x="54" y="57"/>
                        <a:pt x="54" y="56"/>
                        <a:pt x="54" y="56"/>
                      </a:cubicBezTo>
                      <a:close/>
                      <a:moveTo>
                        <a:pt x="62" y="45"/>
                      </a:moveTo>
                      <a:cubicBezTo>
                        <a:pt x="62" y="45"/>
                        <a:pt x="63" y="45"/>
                        <a:pt x="62" y="44"/>
                      </a:cubicBezTo>
                      <a:cubicBezTo>
                        <a:pt x="62" y="44"/>
                        <a:pt x="62" y="44"/>
                        <a:pt x="63" y="44"/>
                      </a:cubicBezTo>
                      <a:cubicBezTo>
                        <a:pt x="62" y="45"/>
                        <a:pt x="62" y="44"/>
                        <a:pt x="62" y="45"/>
                      </a:cubicBezTo>
                      <a:cubicBezTo>
                        <a:pt x="62" y="45"/>
                        <a:pt x="62" y="45"/>
                        <a:pt x="62" y="45"/>
                      </a:cubicBezTo>
                      <a:close/>
                      <a:moveTo>
                        <a:pt x="64" y="41"/>
                      </a:moveTo>
                      <a:cubicBezTo>
                        <a:pt x="64" y="42"/>
                        <a:pt x="65" y="41"/>
                        <a:pt x="65" y="42"/>
                      </a:cubicBezTo>
                      <a:cubicBezTo>
                        <a:pt x="64" y="42"/>
                        <a:pt x="65" y="42"/>
                        <a:pt x="64" y="42"/>
                      </a:cubicBezTo>
                      <a:lnTo>
                        <a:pt x="64" y="41"/>
                      </a:lnTo>
                      <a:close/>
                      <a:moveTo>
                        <a:pt x="64" y="42"/>
                      </a:moveTo>
                      <a:cubicBezTo>
                        <a:pt x="64" y="42"/>
                        <a:pt x="64" y="42"/>
                        <a:pt x="64" y="42"/>
                      </a:cubicBezTo>
                      <a:cubicBezTo>
                        <a:pt x="64" y="42"/>
                        <a:pt x="64" y="42"/>
                        <a:pt x="64" y="42"/>
                      </a:cubicBezTo>
                      <a:close/>
                      <a:moveTo>
                        <a:pt x="62" y="45"/>
                      </a:moveTo>
                      <a:cubicBezTo>
                        <a:pt x="63" y="44"/>
                        <a:pt x="63" y="45"/>
                        <a:pt x="63" y="45"/>
                      </a:cubicBezTo>
                      <a:cubicBezTo>
                        <a:pt x="63" y="45"/>
                        <a:pt x="62" y="45"/>
                        <a:pt x="62" y="45"/>
                      </a:cubicBezTo>
                      <a:close/>
                      <a:moveTo>
                        <a:pt x="64" y="43"/>
                      </a:moveTo>
                      <a:cubicBezTo>
                        <a:pt x="64" y="43"/>
                        <a:pt x="64" y="43"/>
                        <a:pt x="63" y="43"/>
                      </a:cubicBezTo>
                      <a:cubicBezTo>
                        <a:pt x="64" y="43"/>
                        <a:pt x="64" y="43"/>
                        <a:pt x="64" y="44"/>
                      </a:cubicBezTo>
                      <a:cubicBezTo>
                        <a:pt x="63" y="44"/>
                        <a:pt x="63" y="44"/>
                        <a:pt x="63" y="43"/>
                      </a:cubicBezTo>
                      <a:cubicBezTo>
                        <a:pt x="63" y="43"/>
                        <a:pt x="64" y="43"/>
                        <a:pt x="64" y="43"/>
                      </a:cubicBezTo>
                      <a:close/>
                      <a:moveTo>
                        <a:pt x="59" y="52"/>
                      </a:moveTo>
                      <a:cubicBezTo>
                        <a:pt x="58" y="52"/>
                        <a:pt x="59" y="53"/>
                        <a:pt x="58" y="53"/>
                      </a:cubicBezTo>
                      <a:cubicBezTo>
                        <a:pt x="59" y="52"/>
                        <a:pt x="58" y="53"/>
                        <a:pt x="58" y="52"/>
                      </a:cubicBezTo>
                      <a:cubicBezTo>
                        <a:pt x="58" y="52"/>
                        <a:pt x="58" y="53"/>
                        <a:pt x="58" y="52"/>
                      </a:cubicBezTo>
                      <a:cubicBezTo>
                        <a:pt x="59" y="52"/>
                        <a:pt x="59" y="52"/>
                        <a:pt x="59" y="52"/>
                      </a:cubicBezTo>
                      <a:close/>
                      <a:moveTo>
                        <a:pt x="59" y="52"/>
                      </a:moveTo>
                      <a:cubicBezTo>
                        <a:pt x="59" y="53"/>
                        <a:pt x="59" y="53"/>
                        <a:pt x="59" y="53"/>
                      </a:cubicBezTo>
                      <a:cubicBezTo>
                        <a:pt x="59" y="53"/>
                        <a:pt x="59" y="53"/>
                        <a:pt x="59" y="53"/>
                      </a:cubicBezTo>
                      <a:cubicBezTo>
                        <a:pt x="58" y="53"/>
                        <a:pt x="59" y="52"/>
                        <a:pt x="59" y="52"/>
                      </a:cubicBezTo>
                      <a:cubicBezTo>
                        <a:pt x="59" y="52"/>
                        <a:pt x="59" y="52"/>
                        <a:pt x="59" y="52"/>
                      </a:cubicBezTo>
                      <a:close/>
                      <a:moveTo>
                        <a:pt x="62" y="48"/>
                      </a:moveTo>
                      <a:cubicBezTo>
                        <a:pt x="62" y="49"/>
                        <a:pt x="62" y="48"/>
                        <a:pt x="62" y="48"/>
                      </a:cubicBezTo>
                      <a:cubicBezTo>
                        <a:pt x="62" y="48"/>
                        <a:pt x="62" y="48"/>
                        <a:pt x="62" y="48"/>
                      </a:cubicBezTo>
                      <a:close/>
                      <a:moveTo>
                        <a:pt x="55" y="59"/>
                      </a:moveTo>
                      <a:cubicBezTo>
                        <a:pt x="55" y="59"/>
                        <a:pt x="55" y="59"/>
                        <a:pt x="55" y="59"/>
                      </a:cubicBezTo>
                      <a:cubicBezTo>
                        <a:pt x="55" y="58"/>
                        <a:pt x="56" y="59"/>
                        <a:pt x="55" y="59"/>
                      </a:cubicBezTo>
                      <a:close/>
                      <a:moveTo>
                        <a:pt x="59" y="53"/>
                      </a:moveTo>
                      <a:cubicBezTo>
                        <a:pt x="60" y="52"/>
                        <a:pt x="60" y="52"/>
                        <a:pt x="60" y="52"/>
                      </a:cubicBezTo>
                      <a:cubicBezTo>
                        <a:pt x="60" y="53"/>
                        <a:pt x="60" y="53"/>
                        <a:pt x="60" y="53"/>
                      </a:cubicBezTo>
                      <a:lnTo>
                        <a:pt x="59" y="53"/>
                      </a:lnTo>
                      <a:close/>
                      <a:moveTo>
                        <a:pt x="60" y="53"/>
                      </a:moveTo>
                      <a:cubicBezTo>
                        <a:pt x="60" y="53"/>
                        <a:pt x="59" y="53"/>
                        <a:pt x="59" y="53"/>
                      </a:cubicBezTo>
                      <a:cubicBezTo>
                        <a:pt x="60" y="53"/>
                        <a:pt x="60" y="53"/>
                        <a:pt x="60" y="53"/>
                      </a:cubicBezTo>
                      <a:cubicBezTo>
                        <a:pt x="60" y="53"/>
                        <a:pt x="60" y="53"/>
                        <a:pt x="60" y="53"/>
                      </a:cubicBezTo>
                      <a:close/>
                      <a:moveTo>
                        <a:pt x="57" y="59"/>
                      </a:moveTo>
                      <a:cubicBezTo>
                        <a:pt x="57" y="59"/>
                        <a:pt x="57" y="59"/>
                        <a:pt x="57" y="59"/>
                      </a:cubicBezTo>
                      <a:cubicBezTo>
                        <a:pt x="56" y="60"/>
                        <a:pt x="56" y="59"/>
                        <a:pt x="56" y="59"/>
                      </a:cubicBezTo>
                      <a:cubicBezTo>
                        <a:pt x="56" y="59"/>
                        <a:pt x="56" y="59"/>
                        <a:pt x="57" y="59"/>
                      </a:cubicBezTo>
                      <a:close/>
                      <a:moveTo>
                        <a:pt x="61" y="52"/>
                      </a:moveTo>
                      <a:cubicBezTo>
                        <a:pt x="61" y="52"/>
                        <a:pt x="61" y="52"/>
                        <a:pt x="61" y="52"/>
                      </a:cubicBezTo>
                      <a:cubicBezTo>
                        <a:pt x="61" y="53"/>
                        <a:pt x="61" y="52"/>
                        <a:pt x="61" y="52"/>
                      </a:cubicBezTo>
                      <a:close/>
                      <a:moveTo>
                        <a:pt x="60" y="54"/>
                      </a:moveTo>
                      <a:cubicBezTo>
                        <a:pt x="60" y="54"/>
                        <a:pt x="60" y="54"/>
                        <a:pt x="60" y="54"/>
                      </a:cubicBezTo>
                      <a:cubicBezTo>
                        <a:pt x="60" y="54"/>
                        <a:pt x="60" y="54"/>
                        <a:pt x="60" y="54"/>
                      </a:cubicBezTo>
                      <a:close/>
                      <a:moveTo>
                        <a:pt x="60" y="54"/>
                      </a:moveTo>
                      <a:cubicBezTo>
                        <a:pt x="60" y="53"/>
                        <a:pt x="60" y="54"/>
                        <a:pt x="60" y="54"/>
                      </a:cubicBezTo>
                      <a:close/>
                      <a:moveTo>
                        <a:pt x="56" y="61"/>
                      </a:moveTo>
                      <a:cubicBezTo>
                        <a:pt x="56" y="61"/>
                        <a:pt x="56" y="61"/>
                        <a:pt x="55" y="61"/>
                      </a:cubicBezTo>
                      <a:cubicBezTo>
                        <a:pt x="56" y="61"/>
                        <a:pt x="56" y="61"/>
                        <a:pt x="56" y="61"/>
                      </a:cubicBezTo>
                      <a:close/>
                      <a:moveTo>
                        <a:pt x="63" y="50"/>
                      </a:moveTo>
                      <a:cubicBezTo>
                        <a:pt x="63" y="50"/>
                        <a:pt x="63" y="50"/>
                        <a:pt x="63" y="50"/>
                      </a:cubicBezTo>
                      <a:cubicBezTo>
                        <a:pt x="63" y="50"/>
                        <a:pt x="63" y="50"/>
                        <a:pt x="63" y="50"/>
                      </a:cubicBezTo>
                      <a:close/>
                      <a:moveTo>
                        <a:pt x="65" y="49"/>
                      </a:moveTo>
                      <a:cubicBezTo>
                        <a:pt x="65" y="49"/>
                        <a:pt x="65" y="48"/>
                        <a:pt x="65" y="49"/>
                      </a:cubicBezTo>
                      <a:cubicBezTo>
                        <a:pt x="65" y="48"/>
                        <a:pt x="65" y="49"/>
                        <a:pt x="65" y="49"/>
                      </a:cubicBezTo>
                      <a:close/>
                      <a:moveTo>
                        <a:pt x="60" y="57"/>
                      </a:moveTo>
                      <a:cubicBezTo>
                        <a:pt x="60" y="57"/>
                        <a:pt x="60" y="57"/>
                        <a:pt x="60" y="57"/>
                      </a:cubicBezTo>
                      <a:cubicBezTo>
                        <a:pt x="60" y="57"/>
                        <a:pt x="60" y="57"/>
                        <a:pt x="60" y="57"/>
                      </a:cubicBezTo>
                      <a:close/>
                      <a:moveTo>
                        <a:pt x="62" y="55"/>
                      </a:moveTo>
                      <a:cubicBezTo>
                        <a:pt x="62" y="55"/>
                        <a:pt x="62" y="55"/>
                        <a:pt x="62" y="55"/>
                      </a:cubicBezTo>
                      <a:cubicBezTo>
                        <a:pt x="62" y="54"/>
                        <a:pt x="62" y="55"/>
                        <a:pt x="62" y="55"/>
                      </a:cubicBezTo>
                      <a:close/>
                      <a:moveTo>
                        <a:pt x="67" y="47"/>
                      </a:moveTo>
                      <a:cubicBezTo>
                        <a:pt x="67" y="47"/>
                        <a:pt x="66" y="47"/>
                        <a:pt x="66" y="47"/>
                      </a:cubicBezTo>
                      <a:cubicBezTo>
                        <a:pt x="66" y="47"/>
                        <a:pt x="66" y="47"/>
                        <a:pt x="66" y="47"/>
                      </a:cubicBezTo>
                      <a:cubicBezTo>
                        <a:pt x="67" y="47"/>
                        <a:pt x="67" y="47"/>
                        <a:pt x="67" y="47"/>
                      </a:cubicBezTo>
                      <a:close/>
                      <a:moveTo>
                        <a:pt x="66" y="49"/>
                      </a:moveTo>
                      <a:cubicBezTo>
                        <a:pt x="66" y="49"/>
                        <a:pt x="66" y="49"/>
                        <a:pt x="66" y="49"/>
                      </a:cubicBezTo>
                      <a:cubicBezTo>
                        <a:pt x="66" y="49"/>
                        <a:pt x="66" y="49"/>
                        <a:pt x="66" y="49"/>
                      </a:cubicBezTo>
                      <a:close/>
                      <a:moveTo>
                        <a:pt x="68" y="46"/>
                      </a:moveTo>
                      <a:cubicBezTo>
                        <a:pt x="68" y="46"/>
                        <a:pt x="68" y="46"/>
                        <a:pt x="68" y="46"/>
                      </a:cubicBezTo>
                      <a:cubicBezTo>
                        <a:pt x="68" y="46"/>
                        <a:pt x="68" y="46"/>
                        <a:pt x="68" y="46"/>
                      </a:cubicBezTo>
                      <a:cubicBezTo>
                        <a:pt x="68" y="46"/>
                        <a:pt x="68" y="46"/>
                        <a:pt x="68" y="46"/>
                      </a:cubicBezTo>
                      <a:close/>
                      <a:moveTo>
                        <a:pt x="61" y="58"/>
                      </a:moveTo>
                      <a:cubicBezTo>
                        <a:pt x="61" y="58"/>
                        <a:pt x="61" y="58"/>
                        <a:pt x="61" y="58"/>
                      </a:cubicBezTo>
                      <a:cubicBezTo>
                        <a:pt x="61" y="57"/>
                        <a:pt x="61" y="57"/>
                        <a:pt x="61" y="58"/>
                      </a:cubicBezTo>
                      <a:close/>
                      <a:moveTo>
                        <a:pt x="70" y="44"/>
                      </a:moveTo>
                      <a:cubicBezTo>
                        <a:pt x="70" y="44"/>
                        <a:pt x="69" y="45"/>
                        <a:pt x="69" y="44"/>
                      </a:cubicBezTo>
                      <a:cubicBezTo>
                        <a:pt x="69" y="44"/>
                        <a:pt x="70" y="44"/>
                        <a:pt x="70" y="44"/>
                      </a:cubicBezTo>
                      <a:close/>
                      <a:moveTo>
                        <a:pt x="67" y="49"/>
                      </a:moveTo>
                      <a:cubicBezTo>
                        <a:pt x="67" y="48"/>
                        <a:pt x="67" y="49"/>
                        <a:pt x="67" y="49"/>
                      </a:cubicBezTo>
                      <a:cubicBezTo>
                        <a:pt x="67" y="49"/>
                        <a:pt x="67" y="49"/>
                        <a:pt x="67" y="49"/>
                      </a:cubicBezTo>
                      <a:close/>
                      <a:moveTo>
                        <a:pt x="64" y="58"/>
                      </a:moveTo>
                      <a:cubicBezTo>
                        <a:pt x="64" y="57"/>
                        <a:pt x="64" y="58"/>
                        <a:pt x="65" y="58"/>
                      </a:cubicBezTo>
                      <a:cubicBezTo>
                        <a:pt x="64" y="58"/>
                        <a:pt x="64" y="58"/>
                        <a:pt x="64" y="58"/>
                      </a:cubicBezTo>
                      <a:close/>
                      <a:moveTo>
                        <a:pt x="72" y="51"/>
                      </a:moveTo>
                      <a:cubicBezTo>
                        <a:pt x="72" y="51"/>
                        <a:pt x="72" y="51"/>
                        <a:pt x="72" y="51"/>
                      </a:cubicBezTo>
                      <a:cubicBezTo>
                        <a:pt x="72" y="51"/>
                        <a:pt x="72" y="51"/>
                        <a:pt x="72" y="51"/>
                      </a:cubicBezTo>
                      <a:close/>
                      <a:moveTo>
                        <a:pt x="68" y="58"/>
                      </a:moveTo>
                      <a:cubicBezTo>
                        <a:pt x="68" y="58"/>
                        <a:pt x="69" y="58"/>
                        <a:pt x="69" y="59"/>
                      </a:cubicBezTo>
                      <a:cubicBezTo>
                        <a:pt x="68" y="59"/>
                        <a:pt x="68" y="58"/>
                        <a:pt x="68" y="58"/>
                      </a:cubicBezTo>
                      <a:close/>
                      <a:moveTo>
                        <a:pt x="73" y="51"/>
                      </a:moveTo>
                      <a:cubicBezTo>
                        <a:pt x="73" y="51"/>
                        <a:pt x="73" y="51"/>
                        <a:pt x="73" y="51"/>
                      </a:cubicBezTo>
                      <a:cubicBezTo>
                        <a:pt x="73" y="51"/>
                        <a:pt x="73" y="51"/>
                        <a:pt x="73" y="51"/>
                      </a:cubicBezTo>
                      <a:cubicBezTo>
                        <a:pt x="73" y="51"/>
                        <a:pt x="73" y="51"/>
                        <a:pt x="73" y="51"/>
                      </a:cubicBezTo>
                      <a:cubicBezTo>
                        <a:pt x="73" y="51"/>
                        <a:pt x="73" y="51"/>
                        <a:pt x="73" y="51"/>
                      </a:cubicBezTo>
                      <a:close/>
                      <a:moveTo>
                        <a:pt x="75" y="52"/>
                      </a:moveTo>
                      <a:cubicBezTo>
                        <a:pt x="75" y="52"/>
                        <a:pt x="75" y="53"/>
                        <a:pt x="75" y="53"/>
                      </a:cubicBezTo>
                      <a:cubicBezTo>
                        <a:pt x="75" y="53"/>
                        <a:pt x="75" y="52"/>
                        <a:pt x="75" y="52"/>
                      </a:cubicBezTo>
                      <a:close/>
                      <a:moveTo>
                        <a:pt x="77" y="50"/>
                      </a:moveTo>
                      <a:cubicBezTo>
                        <a:pt x="78" y="50"/>
                        <a:pt x="78" y="50"/>
                        <a:pt x="78" y="50"/>
                      </a:cubicBezTo>
                      <a:cubicBezTo>
                        <a:pt x="78" y="51"/>
                        <a:pt x="77" y="50"/>
                        <a:pt x="77" y="50"/>
                      </a:cubicBezTo>
                      <a:close/>
                      <a:moveTo>
                        <a:pt x="78" y="51"/>
                      </a:moveTo>
                      <a:cubicBezTo>
                        <a:pt x="78" y="51"/>
                        <a:pt x="78" y="51"/>
                        <a:pt x="79" y="51"/>
                      </a:cubicBezTo>
                      <a:cubicBezTo>
                        <a:pt x="79" y="51"/>
                        <a:pt x="78" y="51"/>
                        <a:pt x="78" y="51"/>
                      </a:cubicBezTo>
                      <a:close/>
                      <a:moveTo>
                        <a:pt x="78" y="51"/>
                      </a:moveTo>
                      <a:cubicBezTo>
                        <a:pt x="78" y="51"/>
                        <a:pt x="79" y="51"/>
                        <a:pt x="79" y="51"/>
                      </a:cubicBezTo>
                      <a:cubicBezTo>
                        <a:pt x="79" y="51"/>
                        <a:pt x="79" y="51"/>
                        <a:pt x="79" y="51"/>
                      </a:cubicBezTo>
                      <a:cubicBezTo>
                        <a:pt x="79" y="52"/>
                        <a:pt x="78" y="51"/>
                        <a:pt x="78" y="51"/>
                      </a:cubicBezTo>
                      <a:close/>
                      <a:moveTo>
                        <a:pt x="78" y="53"/>
                      </a:moveTo>
                      <a:cubicBezTo>
                        <a:pt x="78" y="53"/>
                        <a:pt x="78" y="53"/>
                        <a:pt x="78" y="53"/>
                      </a:cubicBezTo>
                      <a:cubicBezTo>
                        <a:pt x="78" y="53"/>
                        <a:pt x="78" y="53"/>
                        <a:pt x="78" y="53"/>
                      </a:cubicBezTo>
                      <a:cubicBezTo>
                        <a:pt x="78" y="53"/>
                        <a:pt x="78" y="53"/>
                        <a:pt x="78" y="53"/>
                      </a:cubicBezTo>
                      <a:close/>
                      <a:moveTo>
                        <a:pt x="76" y="57"/>
                      </a:moveTo>
                      <a:cubicBezTo>
                        <a:pt x="76" y="57"/>
                        <a:pt x="76" y="57"/>
                        <a:pt x="76" y="57"/>
                      </a:cubicBezTo>
                      <a:cubicBezTo>
                        <a:pt x="77" y="56"/>
                        <a:pt x="76" y="57"/>
                        <a:pt x="76" y="57"/>
                      </a:cubicBezTo>
                      <a:close/>
                      <a:moveTo>
                        <a:pt x="81" y="52"/>
                      </a:moveTo>
                      <a:cubicBezTo>
                        <a:pt x="81" y="52"/>
                        <a:pt x="81" y="53"/>
                        <a:pt x="81" y="52"/>
                      </a:cubicBezTo>
                      <a:cubicBezTo>
                        <a:pt x="80" y="52"/>
                        <a:pt x="80" y="52"/>
                        <a:pt x="80" y="52"/>
                      </a:cubicBezTo>
                      <a:cubicBezTo>
                        <a:pt x="80" y="52"/>
                        <a:pt x="80" y="52"/>
                        <a:pt x="81" y="52"/>
                      </a:cubicBezTo>
                      <a:close/>
                      <a:moveTo>
                        <a:pt x="77" y="58"/>
                      </a:moveTo>
                      <a:cubicBezTo>
                        <a:pt x="77" y="58"/>
                        <a:pt x="77" y="58"/>
                        <a:pt x="77" y="58"/>
                      </a:cubicBezTo>
                      <a:cubicBezTo>
                        <a:pt x="77" y="57"/>
                        <a:pt x="77" y="58"/>
                        <a:pt x="77" y="58"/>
                      </a:cubicBezTo>
                      <a:close/>
                      <a:moveTo>
                        <a:pt x="81" y="52"/>
                      </a:moveTo>
                      <a:cubicBezTo>
                        <a:pt x="81" y="52"/>
                        <a:pt x="81" y="53"/>
                        <a:pt x="82" y="52"/>
                      </a:cubicBezTo>
                      <a:cubicBezTo>
                        <a:pt x="81" y="53"/>
                        <a:pt x="81" y="52"/>
                        <a:pt x="81" y="52"/>
                      </a:cubicBezTo>
                      <a:close/>
                      <a:moveTo>
                        <a:pt x="83" y="52"/>
                      </a:moveTo>
                      <a:cubicBezTo>
                        <a:pt x="83" y="52"/>
                        <a:pt x="83" y="52"/>
                        <a:pt x="83" y="52"/>
                      </a:cubicBezTo>
                      <a:cubicBezTo>
                        <a:pt x="83" y="52"/>
                        <a:pt x="83" y="52"/>
                        <a:pt x="83" y="52"/>
                      </a:cubicBezTo>
                      <a:cubicBezTo>
                        <a:pt x="83" y="52"/>
                        <a:pt x="83" y="52"/>
                        <a:pt x="83" y="52"/>
                      </a:cubicBezTo>
                      <a:close/>
                      <a:moveTo>
                        <a:pt x="83" y="52"/>
                      </a:moveTo>
                      <a:cubicBezTo>
                        <a:pt x="83" y="52"/>
                        <a:pt x="83" y="52"/>
                        <a:pt x="83" y="52"/>
                      </a:cubicBezTo>
                      <a:cubicBezTo>
                        <a:pt x="83" y="53"/>
                        <a:pt x="83" y="52"/>
                        <a:pt x="83" y="52"/>
                      </a:cubicBezTo>
                      <a:close/>
                      <a:moveTo>
                        <a:pt x="83" y="55"/>
                      </a:moveTo>
                      <a:cubicBezTo>
                        <a:pt x="82" y="55"/>
                        <a:pt x="82" y="55"/>
                        <a:pt x="82" y="55"/>
                      </a:cubicBezTo>
                      <a:cubicBezTo>
                        <a:pt x="82" y="55"/>
                        <a:pt x="82" y="55"/>
                        <a:pt x="82" y="55"/>
                      </a:cubicBezTo>
                      <a:cubicBezTo>
                        <a:pt x="82" y="55"/>
                        <a:pt x="82" y="55"/>
                        <a:pt x="82" y="55"/>
                      </a:cubicBezTo>
                      <a:cubicBezTo>
                        <a:pt x="82" y="55"/>
                        <a:pt x="82" y="55"/>
                        <a:pt x="82" y="55"/>
                      </a:cubicBezTo>
                      <a:cubicBezTo>
                        <a:pt x="82" y="54"/>
                        <a:pt x="82" y="55"/>
                        <a:pt x="82" y="54"/>
                      </a:cubicBezTo>
                      <a:lnTo>
                        <a:pt x="83" y="55"/>
                      </a:lnTo>
                      <a:close/>
                      <a:moveTo>
                        <a:pt x="78" y="63"/>
                      </a:moveTo>
                      <a:cubicBezTo>
                        <a:pt x="78" y="64"/>
                        <a:pt x="78" y="63"/>
                        <a:pt x="78" y="63"/>
                      </a:cubicBezTo>
                      <a:cubicBezTo>
                        <a:pt x="78" y="63"/>
                        <a:pt x="78" y="63"/>
                        <a:pt x="78" y="63"/>
                      </a:cubicBezTo>
                      <a:close/>
                      <a:moveTo>
                        <a:pt x="82" y="56"/>
                      </a:moveTo>
                      <a:cubicBezTo>
                        <a:pt x="82" y="57"/>
                        <a:pt x="82" y="56"/>
                        <a:pt x="82" y="56"/>
                      </a:cubicBezTo>
                      <a:cubicBezTo>
                        <a:pt x="82" y="56"/>
                        <a:pt x="82" y="56"/>
                        <a:pt x="82" y="56"/>
                      </a:cubicBezTo>
                      <a:close/>
                      <a:moveTo>
                        <a:pt x="83" y="54"/>
                      </a:moveTo>
                      <a:cubicBezTo>
                        <a:pt x="83" y="54"/>
                        <a:pt x="83" y="54"/>
                        <a:pt x="83" y="54"/>
                      </a:cubicBezTo>
                      <a:cubicBezTo>
                        <a:pt x="83" y="54"/>
                        <a:pt x="83" y="54"/>
                        <a:pt x="83" y="54"/>
                      </a:cubicBezTo>
                      <a:close/>
                      <a:moveTo>
                        <a:pt x="83" y="55"/>
                      </a:moveTo>
                      <a:cubicBezTo>
                        <a:pt x="83" y="55"/>
                        <a:pt x="83" y="55"/>
                        <a:pt x="83" y="54"/>
                      </a:cubicBezTo>
                      <a:cubicBezTo>
                        <a:pt x="83" y="54"/>
                        <a:pt x="83" y="55"/>
                        <a:pt x="83" y="55"/>
                      </a:cubicBezTo>
                      <a:cubicBezTo>
                        <a:pt x="83" y="55"/>
                        <a:pt x="83" y="54"/>
                        <a:pt x="83" y="55"/>
                      </a:cubicBezTo>
                      <a:close/>
                      <a:moveTo>
                        <a:pt x="83" y="57"/>
                      </a:moveTo>
                      <a:cubicBezTo>
                        <a:pt x="83" y="57"/>
                        <a:pt x="82" y="57"/>
                        <a:pt x="82" y="57"/>
                      </a:cubicBezTo>
                      <a:cubicBezTo>
                        <a:pt x="83" y="56"/>
                        <a:pt x="83" y="57"/>
                        <a:pt x="83" y="57"/>
                      </a:cubicBezTo>
                      <a:close/>
                      <a:moveTo>
                        <a:pt x="83" y="56"/>
                      </a:moveTo>
                      <a:cubicBezTo>
                        <a:pt x="83" y="56"/>
                        <a:pt x="83" y="56"/>
                        <a:pt x="83" y="56"/>
                      </a:cubicBezTo>
                      <a:cubicBezTo>
                        <a:pt x="83" y="56"/>
                        <a:pt x="83" y="56"/>
                        <a:pt x="83" y="56"/>
                      </a:cubicBezTo>
                      <a:close/>
                      <a:moveTo>
                        <a:pt x="84" y="55"/>
                      </a:moveTo>
                      <a:cubicBezTo>
                        <a:pt x="84" y="55"/>
                        <a:pt x="83" y="55"/>
                        <a:pt x="83" y="55"/>
                      </a:cubicBezTo>
                      <a:cubicBezTo>
                        <a:pt x="84" y="55"/>
                        <a:pt x="83" y="55"/>
                        <a:pt x="84" y="54"/>
                      </a:cubicBezTo>
                      <a:cubicBezTo>
                        <a:pt x="84" y="55"/>
                        <a:pt x="84" y="55"/>
                        <a:pt x="84" y="54"/>
                      </a:cubicBezTo>
                      <a:cubicBezTo>
                        <a:pt x="84" y="55"/>
                        <a:pt x="83" y="55"/>
                        <a:pt x="84" y="55"/>
                      </a:cubicBezTo>
                      <a:close/>
                      <a:moveTo>
                        <a:pt x="85" y="53"/>
                      </a:moveTo>
                      <a:cubicBezTo>
                        <a:pt x="85" y="53"/>
                        <a:pt x="85" y="54"/>
                        <a:pt x="85" y="53"/>
                      </a:cubicBezTo>
                      <a:cubicBezTo>
                        <a:pt x="85" y="53"/>
                        <a:pt x="85" y="53"/>
                        <a:pt x="85" y="53"/>
                      </a:cubicBezTo>
                      <a:close/>
                      <a:moveTo>
                        <a:pt x="80" y="64"/>
                      </a:moveTo>
                      <a:cubicBezTo>
                        <a:pt x="80" y="65"/>
                        <a:pt x="79" y="65"/>
                        <a:pt x="79" y="65"/>
                      </a:cubicBezTo>
                      <a:cubicBezTo>
                        <a:pt x="79" y="64"/>
                        <a:pt x="80" y="64"/>
                        <a:pt x="80" y="64"/>
                      </a:cubicBezTo>
                      <a:close/>
                      <a:moveTo>
                        <a:pt x="80" y="65"/>
                      </a:moveTo>
                      <a:cubicBezTo>
                        <a:pt x="80" y="65"/>
                        <a:pt x="80" y="65"/>
                        <a:pt x="80" y="65"/>
                      </a:cubicBezTo>
                      <a:cubicBezTo>
                        <a:pt x="80" y="65"/>
                        <a:pt x="80" y="65"/>
                        <a:pt x="80" y="65"/>
                      </a:cubicBezTo>
                      <a:close/>
                      <a:moveTo>
                        <a:pt x="86" y="55"/>
                      </a:moveTo>
                      <a:cubicBezTo>
                        <a:pt x="86" y="55"/>
                        <a:pt x="86" y="56"/>
                        <a:pt x="87" y="56"/>
                      </a:cubicBezTo>
                      <a:cubicBezTo>
                        <a:pt x="87" y="56"/>
                        <a:pt x="88" y="56"/>
                        <a:pt x="88" y="57"/>
                      </a:cubicBezTo>
                      <a:cubicBezTo>
                        <a:pt x="87" y="56"/>
                        <a:pt x="86" y="56"/>
                        <a:pt x="86" y="55"/>
                      </a:cubicBezTo>
                      <a:close/>
                      <a:moveTo>
                        <a:pt x="87" y="53"/>
                      </a:moveTo>
                      <a:cubicBezTo>
                        <a:pt x="87" y="53"/>
                        <a:pt x="87" y="53"/>
                        <a:pt x="87" y="53"/>
                      </a:cubicBezTo>
                      <a:cubicBezTo>
                        <a:pt x="87" y="54"/>
                        <a:pt x="87" y="54"/>
                        <a:pt x="87" y="53"/>
                      </a:cubicBezTo>
                      <a:close/>
                      <a:moveTo>
                        <a:pt x="85" y="58"/>
                      </a:moveTo>
                      <a:cubicBezTo>
                        <a:pt x="85" y="58"/>
                        <a:pt x="85" y="58"/>
                        <a:pt x="85" y="58"/>
                      </a:cubicBezTo>
                      <a:cubicBezTo>
                        <a:pt x="85" y="58"/>
                        <a:pt x="85" y="58"/>
                        <a:pt x="85" y="58"/>
                      </a:cubicBezTo>
                      <a:cubicBezTo>
                        <a:pt x="85" y="58"/>
                        <a:pt x="85" y="59"/>
                        <a:pt x="85" y="58"/>
                      </a:cubicBezTo>
                      <a:close/>
                      <a:moveTo>
                        <a:pt x="88" y="53"/>
                      </a:moveTo>
                      <a:cubicBezTo>
                        <a:pt x="87" y="54"/>
                        <a:pt x="87" y="53"/>
                        <a:pt x="87" y="53"/>
                      </a:cubicBezTo>
                      <a:cubicBezTo>
                        <a:pt x="87" y="53"/>
                        <a:pt x="88" y="53"/>
                        <a:pt x="88" y="53"/>
                      </a:cubicBezTo>
                      <a:close/>
                      <a:moveTo>
                        <a:pt x="88" y="54"/>
                      </a:moveTo>
                      <a:cubicBezTo>
                        <a:pt x="87" y="55"/>
                        <a:pt x="87" y="54"/>
                        <a:pt x="87" y="54"/>
                      </a:cubicBezTo>
                      <a:cubicBezTo>
                        <a:pt x="87" y="54"/>
                        <a:pt x="87" y="54"/>
                        <a:pt x="88" y="54"/>
                      </a:cubicBezTo>
                      <a:close/>
                      <a:moveTo>
                        <a:pt x="88" y="53"/>
                      </a:moveTo>
                      <a:cubicBezTo>
                        <a:pt x="88" y="54"/>
                        <a:pt x="88" y="53"/>
                        <a:pt x="88" y="54"/>
                      </a:cubicBezTo>
                      <a:cubicBezTo>
                        <a:pt x="88" y="54"/>
                        <a:pt x="88" y="54"/>
                        <a:pt x="88" y="54"/>
                      </a:cubicBezTo>
                      <a:cubicBezTo>
                        <a:pt x="88" y="54"/>
                        <a:pt x="88" y="54"/>
                        <a:pt x="87" y="54"/>
                      </a:cubicBezTo>
                      <a:lnTo>
                        <a:pt x="88" y="53"/>
                      </a:lnTo>
                      <a:close/>
                      <a:moveTo>
                        <a:pt x="86" y="58"/>
                      </a:moveTo>
                      <a:cubicBezTo>
                        <a:pt x="86" y="58"/>
                        <a:pt x="86" y="58"/>
                        <a:pt x="86" y="58"/>
                      </a:cubicBezTo>
                      <a:cubicBezTo>
                        <a:pt x="86" y="58"/>
                        <a:pt x="86" y="58"/>
                        <a:pt x="86" y="58"/>
                      </a:cubicBezTo>
                      <a:close/>
                      <a:moveTo>
                        <a:pt x="82" y="68"/>
                      </a:moveTo>
                      <a:cubicBezTo>
                        <a:pt x="82" y="68"/>
                        <a:pt x="82" y="68"/>
                        <a:pt x="82" y="68"/>
                      </a:cubicBezTo>
                      <a:cubicBezTo>
                        <a:pt x="82" y="68"/>
                        <a:pt x="82" y="68"/>
                        <a:pt x="82" y="68"/>
                      </a:cubicBezTo>
                      <a:close/>
                      <a:moveTo>
                        <a:pt x="87" y="59"/>
                      </a:moveTo>
                      <a:cubicBezTo>
                        <a:pt x="87" y="59"/>
                        <a:pt x="87" y="60"/>
                        <a:pt x="87" y="60"/>
                      </a:cubicBezTo>
                      <a:cubicBezTo>
                        <a:pt x="86" y="60"/>
                        <a:pt x="87" y="59"/>
                        <a:pt x="86" y="59"/>
                      </a:cubicBezTo>
                      <a:cubicBezTo>
                        <a:pt x="87" y="59"/>
                        <a:pt x="86" y="59"/>
                        <a:pt x="87" y="59"/>
                      </a:cubicBezTo>
                      <a:close/>
                      <a:moveTo>
                        <a:pt x="87" y="59"/>
                      </a:moveTo>
                      <a:cubicBezTo>
                        <a:pt x="87" y="59"/>
                        <a:pt x="87" y="59"/>
                        <a:pt x="87" y="59"/>
                      </a:cubicBezTo>
                      <a:cubicBezTo>
                        <a:pt x="87" y="59"/>
                        <a:pt x="87" y="59"/>
                        <a:pt x="87" y="59"/>
                      </a:cubicBezTo>
                      <a:cubicBezTo>
                        <a:pt x="87" y="59"/>
                        <a:pt x="87" y="59"/>
                        <a:pt x="87" y="59"/>
                      </a:cubicBezTo>
                      <a:cubicBezTo>
                        <a:pt x="87" y="60"/>
                        <a:pt x="87" y="59"/>
                        <a:pt x="87" y="59"/>
                      </a:cubicBezTo>
                      <a:close/>
                      <a:moveTo>
                        <a:pt x="87" y="59"/>
                      </a:moveTo>
                      <a:cubicBezTo>
                        <a:pt x="88" y="58"/>
                        <a:pt x="88" y="58"/>
                        <a:pt x="88" y="58"/>
                      </a:cubicBezTo>
                      <a:cubicBezTo>
                        <a:pt x="88" y="59"/>
                        <a:pt x="87" y="59"/>
                        <a:pt x="88" y="59"/>
                      </a:cubicBezTo>
                      <a:cubicBezTo>
                        <a:pt x="87" y="59"/>
                        <a:pt x="88" y="59"/>
                        <a:pt x="87" y="59"/>
                      </a:cubicBezTo>
                      <a:close/>
                      <a:moveTo>
                        <a:pt x="90" y="54"/>
                      </a:moveTo>
                      <a:cubicBezTo>
                        <a:pt x="90" y="54"/>
                        <a:pt x="90" y="54"/>
                        <a:pt x="90" y="54"/>
                      </a:cubicBezTo>
                      <a:cubicBezTo>
                        <a:pt x="90" y="54"/>
                        <a:pt x="90" y="54"/>
                        <a:pt x="90" y="54"/>
                      </a:cubicBezTo>
                      <a:close/>
                      <a:moveTo>
                        <a:pt x="84" y="69"/>
                      </a:moveTo>
                      <a:cubicBezTo>
                        <a:pt x="84" y="69"/>
                        <a:pt x="83" y="69"/>
                        <a:pt x="83" y="68"/>
                      </a:cubicBezTo>
                      <a:cubicBezTo>
                        <a:pt x="83" y="68"/>
                        <a:pt x="83" y="69"/>
                        <a:pt x="84" y="69"/>
                      </a:cubicBezTo>
                      <a:close/>
                      <a:moveTo>
                        <a:pt x="88" y="59"/>
                      </a:moveTo>
                      <a:cubicBezTo>
                        <a:pt x="88" y="59"/>
                        <a:pt x="88" y="59"/>
                        <a:pt x="88" y="59"/>
                      </a:cubicBezTo>
                      <a:cubicBezTo>
                        <a:pt x="88" y="59"/>
                        <a:pt x="88" y="59"/>
                        <a:pt x="88" y="59"/>
                      </a:cubicBezTo>
                      <a:cubicBezTo>
                        <a:pt x="88" y="59"/>
                        <a:pt x="88" y="59"/>
                        <a:pt x="88" y="59"/>
                      </a:cubicBezTo>
                      <a:cubicBezTo>
                        <a:pt x="88" y="59"/>
                        <a:pt x="88" y="59"/>
                        <a:pt x="88" y="59"/>
                      </a:cubicBezTo>
                      <a:cubicBezTo>
                        <a:pt x="88" y="59"/>
                        <a:pt x="88" y="59"/>
                        <a:pt x="88" y="59"/>
                      </a:cubicBezTo>
                      <a:close/>
                      <a:moveTo>
                        <a:pt x="90" y="54"/>
                      </a:moveTo>
                      <a:cubicBezTo>
                        <a:pt x="90" y="54"/>
                        <a:pt x="90" y="54"/>
                        <a:pt x="91" y="55"/>
                      </a:cubicBezTo>
                      <a:cubicBezTo>
                        <a:pt x="90" y="55"/>
                        <a:pt x="90" y="55"/>
                        <a:pt x="90" y="54"/>
                      </a:cubicBezTo>
                      <a:close/>
                      <a:moveTo>
                        <a:pt x="89" y="57"/>
                      </a:moveTo>
                      <a:cubicBezTo>
                        <a:pt x="89" y="57"/>
                        <a:pt x="89" y="57"/>
                        <a:pt x="89" y="57"/>
                      </a:cubicBezTo>
                      <a:cubicBezTo>
                        <a:pt x="89" y="57"/>
                        <a:pt x="89" y="57"/>
                        <a:pt x="89" y="57"/>
                      </a:cubicBezTo>
                      <a:close/>
                      <a:moveTo>
                        <a:pt x="84" y="68"/>
                      </a:moveTo>
                      <a:cubicBezTo>
                        <a:pt x="84" y="68"/>
                        <a:pt x="84" y="68"/>
                        <a:pt x="85" y="68"/>
                      </a:cubicBezTo>
                      <a:cubicBezTo>
                        <a:pt x="84" y="68"/>
                        <a:pt x="84" y="68"/>
                        <a:pt x="84" y="68"/>
                      </a:cubicBezTo>
                      <a:close/>
                      <a:moveTo>
                        <a:pt x="87" y="63"/>
                      </a:moveTo>
                      <a:cubicBezTo>
                        <a:pt x="87" y="63"/>
                        <a:pt x="87" y="63"/>
                        <a:pt x="86" y="63"/>
                      </a:cubicBezTo>
                      <a:cubicBezTo>
                        <a:pt x="87" y="63"/>
                        <a:pt x="87" y="63"/>
                        <a:pt x="87" y="63"/>
                      </a:cubicBezTo>
                      <a:close/>
                      <a:moveTo>
                        <a:pt x="88" y="60"/>
                      </a:moveTo>
                      <a:cubicBezTo>
                        <a:pt x="88" y="60"/>
                        <a:pt x="88" y="60"/>
                        <a:pt x="89" y="60"/>
                      </a:cubicBezTo>
                      <a:cubicBezTo>
                        <a:pt x="88" y="60"/>
                        <a:pt x="88" y="60"/>
                        <a:pt x="88" y="60"/>
                      </a:cubicBezTo>
                      <a:close/>
                      <a:moveTo>
                        <a:pt x="91" y="55"/>
                      </a:moveTo>
                      <a:cubicBezTo>
                        <a:pt x="91" y="55"/>
                        <a:pt x="91" y="55"/>
                        <a:pt x="91" y="55"/>
                      </a:cubicBezTo>
                      <a:cubicBezTo>
                        <a:pt x="91" y="55"/>
                        <a:pt x="91" y="55"/>
                        <a:pt x="91" y="55"/>
                      </a:cubicBezTo>
                      <a:close/>
                      <a:moveTo>
                        <a:pt x="87" y="64"/>
                      </a:moveTo>
                      <a:cubicBezTo>
                        <a:pt x="87" y="64"/>
                        <a:pt x="87" y="63"/>
                        <a:pt x="87" y="63"/>
                      </a:cubicBezTo>
                      <a:cubicBezTo>
                        <a:pt x="87" y="63"/>
                        <a:pt x="87" y="64"/>
                        <a:pt x="87" y="64"/>
                      </a:cubicBezTo>
                      <a:close/>
                      <a:moveTo>
                        <a:pt x="84" y="69"/>
                      </a:moveTo>
                      <a:cubicBezTo>
                        <a:pt x="84" y="69"/>
                        <a:pt x="84" y="69"/>
                        <a:pt x="84" y="69"/>
                      </a:cubicBezTo>
                      <a:cubicBezTo>
                        <a:pt x="84" y="69"/>
                        <a:pt x="84" y="69"/>
                        <a:pt x="84" y="69"/>
                      </a:cubicBezTo>
                      <a:close/>
                      <a:moveTo>
                        <a:pt x="92" y="55"/>
                      </a:moveTo>
                      <a:cubicBezTo>
                        <a:pt x="92" y="56"/>
                        <a:pt x="92" y="55"/>
                        <a:pt x="91" y="56"/>
                      </a:cubicBezTo>
                      <a:cubicBezTo>
                        <a:pt x="91" y="56"/>
                        <a:pt x="91" y="56"/>
                        <a:pt x="91" y="56"/>
                      </a:cubicBezTo>
                      <a:cubicBezTo>
                        <a:pt x="91" y="56"/>
                        <a:pt x="91" y="56"/>
                        <a:pt x="91" y="55"/>
                      </a:cubicBezTo>
                      <a:cubicBezTo>
                        <a:pt x="91" y="56"/>
                        <a:pt x="91" y="55"/>
                        <a:pt x="91" y="55"/>
                      </a:cubicBezTo>
                      <a:cubicBezTo>
                        <a:pt x="91" y="55"/>
                        <a:pt x="92" y="55"/>
                        <a:pt x="92" y="55"/>
                      </a:cubicBezTo>
                      <a:close/>
                      <a:moveTo>
                        <a:pt x="85" y="70"/>
                      </a:moveTo>
                      <a:cubicBezTo>
                        <a:pt x="85" y="71"/>
                        <a:pt x="85" y="70"/>
                        <a:pt x="84" y="71"/>
                      </a:cubicBezTo>
                      <a:cubicBezTo>
                        <a:pt x="84" y="71"/>
                        <a:pt x="84" y="70"/>
                        <a:pt x="84" y="70"/>
                      </a:cubicBezTo>
                      <a:cubicBezTo>
                        <a:pt x="84" y="70"/>
                        <a:pt x="85" y="70"/>
                        <a:pt x="85" y="70"/>
                      </a:cubicBezTo>
                      <a:cubicBezTo>
                        <a:pt x="85" y="70"/>
                        <a:pt x="85" y="70"/>
                        <a:pt x="85" y="70"/>
                      </a:cubicBezTo>
                      <a:close/>
                      <a:moveTo>
                        <a:pt x="89" y="60"/>
                      </a:moveTo>
                      <a:cubicBezTo>
                        <a:pt x="89" y="60"/>
                        <a:pt x="89" y="60"/>
                        <a:pt x="89" y="60"/>
                      </a:cubicBezTo>
                      <a:cubicBezTo>
                        <a:pt x="89" y="60"/>
                        <a:pt x="89" y="60"/>
                        <a:pt x="89" y="60"/>
                      </a:cubicBezTo>
                      <a:close/>
                      <a:moveTo>
                        <a:pt x="89" y="60"/>
                      </a:moveTo>
                      <a:cubicBezTo>
                        <a:pt x="89" y="61"/>
                        <a:pt x="89" y="60"/>
                        <a:pt x="89" y="60"/>
                      </a:cubicBezTo>
                      <a:cubicBezTo>
                        <a:pt x="89" y="60"/>
                        <a:pt x="89" y="60"/>
                        <a:pt x="89" y="60"/>
                      </a:cubicBezTo>
                      <a:close/>
                      <a:moveTo>
                        <a:pt x="85" y="70"/>
                      </a:moveTo>
                      <a:cubicBezTo>
                        <a:pt x="85" y="70"/>
                        <a:pt x="85" y="70"/>
                        <a:pt x="85" y="70"/>
                      </a:cubicBezTo>
                      <a:cubicBezTo>
                        <a:pt x="85" y="70"/>
                        <a:pt x="85" y="70"/>
                        <a:pt x="85" y="70"/>
                      </a:cubicBezTo>
                      <a:close/>
                      <a:moveTo>
                        <a:pt x="85" y="70"/>
                      </a:moveTo>
                      <a:cubicBezTo>
                        <a:pt x="85" y="70"/>
                        <a:pt x="85" y="71"/>
                        <a:pt x="85" y="71"/>
                      </a:cubicBezTo>
                      <a:cubicBezTo>
                        <a:pt x="85" y="71"/>
                        <a:pt x="85" y="70"/>
                        <a:pt x="85" y="70"/>
                      </a:cubicBezTo>
                      <a:cubicBezTo>
                        <a:pt x="85" y="70"/>
                        <a:pt x="85" y="71"/>
                        <a:pt x="85" y="70"/>
                      </a:cubicBezTo>
                      <a:close/>
                      <a:moveTo>
                        <a:pt x="89" y="64"/>
                      </a:moveTo>
                      <a:cubicBezTo>
                        <a:pt x="89" y="64"/>
                        <a:pt x="88" y="64"/>
                        <a:pt x="88" y="64"/>
                      </a:cubicBezTo>
                      <a:cubicBezTo>
                        <a:pt x="88" y="64"/>
                        <a:pt x="88" y="64"/>
                        <a:pt x="89" y="64"/>
                      </a:cubicBezTo>
                      <a:cubicBezTo>
                        <a:pt x="89" y="64"/>
                        <a:pt x="89" y="64"/>
                        <a:pt x="89" y="64"/>
                      </a:cubicBezTo>
                      <a:close/>
                      <a:moveTo>
                        <a:pt x="86" y="71"/>
                      </a:moveTo>
                      <a:cubicBezTo>
                        <a:pt x="86" y="70"/>
                        <a:pt x="86" y="71"/>
                        <a:pt x="86" y="70"/>
                      </a:cubicBezTo>
                      <a:cubicBezTo>
                        <a:pt x="86" y="71"/>
                        <a:pt x="86" y="71"/>
                        <a:pt x="86" y="71"/>
                      </a:cubicBezTo>
                      <a:close/>
                      <a:moveTo>
                        <a:pt x="92" y="57"/>
                      </a:moveTo>
                      <a:cubicBezTo>
                        <a:pt x="92" y="57"/>
                        <a:pt x="92" y="57"/>
                        <a:pt x="92" y="57"/>
                      </a:cubicBezTo>
                      <a:cubicBezTo>
                        <a:pt x="92" y="56"/>
                        <a:pt x="92" y="57"/>
                        <a:pt x="92" y="56"/>
                      </a:cubicBezTo>
                      <a:cubicBezTo>
                        <a:pt x="92" y="56"/>
                        <a:pt x="92" y="56"/>
                        <a:pt x="92" y="57"/>
                      </a:cubicBezTo>
                      <a:close/>
                      <a:moveTo>
                        <a:pt x="92" y="59"/>
                      </a:moveTo>
                      <a:cubicBezTo>
                        <a:pt x="92" y="59"/>
                        <a:pt x="92" y="58"/>
                        <a:pt x="92" y="58"/>
                      </a:cubicBezTo>
                      <a:cubicBezTo>
                        <a:pt x="92" y="58"/>
                        <a:pt x="92" y="59"/>
                        <a:pt x="92" y="59"/>
                      </a:cubicBezTo>
                      <a:close/>
                      <a:moveTo>
                        <a:pt x="30" y="26"/>
                      </a:moveTo>
                      <a:cubicBezTo>
                        <a:pt x="30" y="26"/>
                        <a:pt x="30" y="26"/>
                        <a:pt x="30" y="26"/>
                      </a:cubicBezTo>
                      <a:cubicBezTo>
                        <a:pt x="30" y="26"/>
                        <a:pt x="30" y="26"/>
                        <a:pt x="30" y="26"/>
                      </a:cubicBezTo>
                      <a:close/>
                      <a:moveTo>
                        <a:pt x="29" y="4"/>
                      </a:moveTo>
                      <a:cubicBezTo>
                        <a:pt x="29" y="4"/>
                        <a:pt x="30" y="4"/>
                        <a:pt x="30" y="5"/>
                      </a:cubicBezTo>
                      <a:cubicBezTo>
                        <a:pt x="30" y="5"/>
                        <a:pt x="29" y="5"/>
                        <a:pt x="29" y="5"/>
                      </a:cubicBezTo>
                      <a:cubicBezTo>
                        <a:pt x="29" y="5"/>
                        <a:pt x="29" y="5"/>
                        <a:pt x="29" y="5"/>
                      </a:cubicBezTo>
                      <a:cubicBezTo>
                        <a:pt x="30" y="5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7"/>
                        <a:pt x="31" y="6"/>
                        <a:pt x="31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1" y="7"/>
                        <a:pt x="30" y="7"/>
                        <a:pt x="30" y="7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9"/>
                        <a:pt x="31" y="9"/>
                      </a:cubicBezTo>
                      <a:cubicBezTo>
                        <a:pt x="30" y="9"/>
                        <a:pt x="32" y="8"/>
                        <a:pt x="31" y="9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31" y="9"/>
                        <a:pt x="31" y="10"/>
                        <a:pt x="31" y="10"/>
                      </a:cubicBezTo>
                      <a:cubicBezTo>
                        <a:pt x="31" y="10"/>
                        <a:pt x="31" y="10"/>
                        <a:pt x="31" y="10"/>
                      </a:cubicBezTo>
                      <a:cubicBezTo>
                        <a:pt x="31" y="10"/>
                        <a:pt x="31" y="10"/>
                        <a:pt x="31" y="10"/>
                      </a:cubicBezTo>
                      <a:cubicBezTo>
                        <a:pt x="31" y="10"/>
                        <a:pt x="31" y="10"/>
                        <a:pt x="30" y="10"/>
                      </a:cubicBezTo>
                      <a:cubicBezTo>
                        <a:pt x="31" y="10"/>
                        <a:pt x="30" y="11"/>
                        <a:pt x="31" y="11"/>
                      </a:cubicBezTo>
                      <a:cubicBezTo>
                        <a:pt x="31" y="11"/>
                        <a:pt x="31" y="11"/>
                        <a:pt x="31" y="11"/>
                      </a:cubicBezTo>
                      <a:cubicBezTo>
                        <a:pt x="31" y="11"/>
                        <a:pt x="31" y="12"/>
                        <a:pt x="31" y="12"/>
                      </a:cubicBez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2"/>
                        <a:pt x="31" y="13"/>
                        <a:pt x="31" y="13"/>
                      </a:cubicBezTo>
                      <a:cubicBezTo>
                        <a:pt x="31" y="13"/>
                        <a:pt x="31" y="12"/>
                        <a:pt x="32" y="13"/>
                      </a:cubicBezTo>
                      <a:cubicBezTo>
                        <a:pt x="31" y="13"/>
                        <a:pt x="31" y="13"/>
                        <a:pt x="31" y="13"/>
                      </a:cubicBezTo>
                      <a:cubicBezTo>
                        <a:pt x="31" y="13"/>
                        <a:pt x="31" y="13"/>
                        <a:pt x="32" y="13"/>
                      </a:cubicBezTo>
                      <a:cubicBezTo>
                        <a:pt x="31" y="13"/>
                        <a:pt x="31" y="13"/>
                        <a:pt x="31" y="13"/>
                      </a:cubicBezTo>
                      <a:cubicBezTo>
                        <a:pt x="31" y="14"/>
                        <a:pt x="31" y="14"/>
                        <a:pt x="32" y="13"/>
                      </a:cubicBezTo>
                      <a:cubicBezTo>
                        <a:pt x="32" y="14"/>
                        <a:pt x="31" y="14"/>
                        <a:pt x="31" y="14"/>
                      </a:cubicBezTo>
                      <a:cubicBezTo>
                        <a:pt x="31" y="14"/>
                        <a:pt x="31" y="14"/>
                        <a:pt x="32" y="14"/>
                      </a:cubicBezTo>
                      <a:cubicBezTo>
                        <a:pt x="32" y="14"/>
                        <a:pt x="32" y="14"/>
                        <a:pt x="32" y="14"/>
                      </a:cubicBezTo>
                      <a:cubicBezTo>
                        <a:pt x="32" y="14"/>
                        <a:pt x="31" y="14"/>
                        <a:pt x="32" y="14"/>
                      </a:cubicBezTo>
                      <a:cubicBezTo>
                        <a:pt x="32" y="14"/>
                        <a:pt x="32" y="14"/>
                        <a:pt x="32" y="14"/>
                      </a:cubicBezTo>
                      <a:cubicBezTo>
                        <a:pt x="31" y="14"/>
                        <a:pt x="31" y="14"/>
                        <a:pt x="31" y="14"/>
                      </a:cubicBezTo>
                      <a:cubicBezTo>
                        <a:pt x="31" y="14"/>
                        <a:pt x="32" y="14"/>
                        <a:pt x="32" y="14"/>
                      </a:cubicBezTo>
                      <a:cubicBezTo>
                        <a:pt x="31" y="15"/>
                        <a:pt x="33" y="14"/>
                        <a:pt x="32" y="15"/>
                      </a:cubicBezTo>
                      <a:cubicBezTo>
                        <a:pt x="32" y="15"/>
                        <a:pt x="32" y="15"/>
                        <a:pt x="32" y="15"/>
                      </a:cubicBezTo>
                      <a:cubicBezTo>
                        <a:pt x="32" y="15"/>
                        <a:pt x="32" y="15"/>
                        <a:pt x="32" y="15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ubicBezTo>
                        <a:pt x="32" y="16"/>
                        <a:pt x="32" y="16"/>
                        <a:pt x="32" y="17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ubicBezTo>
                        <a:pt x="32" y="16"/>
                        <a:pt x="32" y="16"/>
                        <a:pt x="33" y="16"/>
                      </a:cubicBezTo>
                      <a:cubicBezTo>
                        <a:pt x="32" y="16"/>
                        <a:pt x="33" y="16"/>
                        <a:pt x="33" y="16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33" y="16"/>
                        <a:pt x="33" y="16"/>
                        <a:pt x="32" y="17"/>
                      </a:cubicBezTo>
                      <a:cubicBezTo>
                        <a:pt x="32" y="17"/>
                        <a:pt x="32" y="16"/>
                        <a:pt x="32" y="17"/>
                      </a:cubicBezTo>
                      <a:cubicBezTo>
                        <a:pt x="32" y="17"/>
                        <a:pt x="32" y="17"/>
                        <a:pt x="32" y="17"/>
                      </a:cubicBezTo>
                      <a:cubicBezTo>
                        <a:pt x="32" y="17"/>
                        <a:pt x="33" y="17"/>
                        <a:pt x="33" y="17"/>
                      </a:cubicBezTo>
                      <a:cubicBezTo>
                        <a:pt x="32" y="17"/>
                        <a:pt x="32" y="17"/>
                        <a:pt x="32" y="17"/>
                      </a:cubicBezTo>
                      <a:cubicBezTo>
                        <a:pt x="32" y="17"/>
                        <a:pt x="33" y="17"/>
                        <a:pt x="33" y="18"/>
                      </a:cubicBezTo>
                      <a:cubicBezTo>
                        <a:pt x="33" y="17"/>
                        <a:pt x="33" y="18"/>
                        <a:pt x="33" y="18"/>
                      </a:cubicBezTo>
                      <a:cubicBezTo>
                        <a:pt x="33" y="18"/>
                        <a:pt x="33" y="18"/>
                        <a:pt x="33" y="18"/>
                      </a:cubicBezTo>
                      <a:cubicBezTo>
                        <a:pt x="33" y="18"/>
                        <a:pt x="33" y="18"/>
                        <a:pt x="33" y="18"/>
                      </a:cubicBezTo>
                      <a:cubicBezTo>
                        <a:pt x="33" y="18"/>
                        <a:pt x="33" y="18"/>
                        <a:pt x="33" y="18"/>
                      </a:cubicBezTo>
                      <a:cubicBezTo>
                        <a:pt x="33" y="18"/>
                        <a:pt x="32" y="17"/>
                        <a:pt x="32" y="17"/>
                      </a:cubicBezTo>
                      <a:cubicBezTo>
                        <a:pt x="32" y="17"/>
                        <a:pt x="32" y="17"/>
                        <a:pt x="32" y="17"/>
                      </a:cubicBezTo>
                      <a:cubicBezTo>
                        <a:pt x="31" y="17"/>
                        <a:pt x="32" y="17"/>
                        <a:pt x="32" y="17"/>
                      </a:cubicBezTo>
                      <a:cubicBezTo>
                        <a:pt x="32" y="17"/>
                        <a:pt x="32" y="17"/>
                        <a:pt x="31" y="17"/>
                      </a:cubicBezTo>
                      <a:cubicBezTo>
                        <a:pt x="32" y="17"/>
                        <a:pt x="32" y="18"/>
                        <a:pt x="32" y="17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19"/>
                        <a:pt x="32" y="19"/>
                        <a:pt x="32" y="19"/>
                      </a:cubicBezTo>
                      <a:cubicBezTo>
                        <a:pt x="32" y="20"/>
                        <a:pt x="32" y="19"/>
                        <a:pt x="32" y="20"/>
                      </a:cubicBezTo>
                      <a:cubicBezTo>
                        <a:pt x="32" y="19"/>
                        <a:pt x="33" y="19"/>
                        <a:pt x="33" y="19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3" y="19"/>
                        <a:pt x="33" y="20"/>
                        <a:pt x="33" y="19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3" y="19"/>
                        <a:pt x="33" y="19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19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4" y="19"/>
                        <a:pt x="33" y="19"/>
                        <a:pt x="33" y="18"/>
                      </a:cubicBezTo>
                      <a:cubicBezTo>
                        <a:pt x="34" y="19"/>
                        <a:pt x="34" y="19"/>
                        <a:pt x="34" y="19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4" y="19"/>
                        <a:pt x="35" y="19"/>
                        <a:pt x="35" y="19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5" y="20"/>
                        <a:pt x="35" y="20"/>
                        <a:pt x="35" y="20"/>
                      </a:cubicBezTo>
                      <a:cubicBezTo>
                        <a:pt x="35" y="20"/>
                        <a:pt x="34" y="20"/>
                        <a:pt x="34" y="20"/>
                      </a:cubicBezTo>
                      <a:cubicBezTo>
                        <a:pt x="35" y="20"/>
                        <a:pt x="35" y="20"/>
                        <a:pt x="35" y="20"/>
                      </a:cubicBezTo>
                      <a:cubicBezTo>
                        <a:pt x="35" y="20"/>
                        <a:pt x="35" y="20"/>
                        <a:pt x="35" y="20"/>
                      </a:cubicBezTo>
                      <a:cubicBezTo>
                        <a:pt x="35" y="20"/>
                        <a:pt x="35" y="20"/>
                        <a:pt x="35" y="20"/>
                      </a:cubicBezTo>
                      <a:cubicBezTo>
                        <a:pt x="35" y="20"/>
                        <a:pt x="35" y="20"/>
                        <a:pt x="35" y="20"/>
                      </a:cubicBezTo>
                      <a:cubicBezTo>
                        <a:pt x="35" y="20"/>
                        <a:pt x="35" y="20"/>
                        <a:pt x="35" y="20"/>
                      </a:cubicBezTo>
                      <a:cubicBezTo>
                        <a:pt x="35" y="20"/>
                        <a:pt x="35" y="20"/>
                        <a:pt x="35" y="20"/>
                      </a:cubicBezTo>
                      <a:cubicBezTo>
                        <a:pt x="35" y="20"/>
                        <a:pt x="35" y="20"/>
                        <a:pt x="35" y="20"/>
                      </a:cubicBezTo>
                      <a:cubicBezTo>
                        <a:pt x="35" y="21"/>
                        <a:pt x="35" y="21"/>
                        <a:pt x="35" y="21"/>
                      </a:cubicBezTo>
                      <a:cubicBezTo>
                        <a:pt x="35" y="21"/>
                        <a:pt x="35" y="21"/>
                        <a:pt x="35" y="21"/>
                      </a:cubicBezTo>
                      <a:cubicBezTo>
                        <a:pt x="35" y="21"/>
                        <a:pt x="35" y="21"/>
                        <a:pt x="35" y="21"/>
                      </a:cubicBezTo>
                      <a:cubicBezTo>
                        <a:pt x="35" y="21"/>
                        <a:pt x="34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5" y="21"/>
                        <a:pt x="34" y="22"/>
                        <a:pt x="35" y="21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35" y="22"/>
                        <a:pt x="35" y="22"/>
                        <a:pt x="36" y="23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6" y="23"/>
                        <a:pt x="37" y="23"/>
                        <a:pt x="37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3"/>
                        <a:pt x="37" y="24"/>
                        <a:pt x="37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4"/>
                        <a:pt x="38" y="25"/>
                        <a:pt x="38" y="25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cubicBezTo>
                        <a:pt x="38" y="26"/>
                        <a:pt x="38" y="25"/>
                        <a:pt x="37" y="25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6" y="25"/>
                        <a:pt x="36" y="24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2"/>
                      </a:cubicBezTo>
                      <a:cubicBezTo>
                        <a:pt x="35" y="22"/>
                        <a:pt x="35" y="23"/>
                        <a:pt x="35" y="23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34" y="22"/>
                        <a:pt x="35" y="22"/>
                        <a:pt x="35" y="23"/>
                      </a:cubicBezTo>
                      <a:cubicBezTo>
                        <a:pt x="34" y="23"/>
                        <a:pt x="35" y="22"/>
                        <a:pt x="34" y="22"/>
                      </a:cubicBezTo>
                      <a:cubicBezTo>
                        <a:pt x="34" y="22"/>
                        <a:pt x="34" y="22"/>
                        <a:pt x="35" y="22"/>
                      </a:cubicBezTo>
                      <a:cubicBezTo>
                        <a:pt x="35" y="22"/>
                        <a:pt x="34" y="22"/>
                        <a:pt x="34" y="22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4" y="22"/>
                        <a:pt x="34" y="22"/>
                        <a:pt x="33" y="22"/>
                      </a:cubicBezTo>
                      <a:cubicBezTo>
                        <a:pt x="33" y="22"/>
                        <a:pt x="33" y="22"/>
                        <a:pt x="33" y="23"/>
                      </a:cubicBezTo>
                      <a:cubicBezTo>
                        <a:pt x="34" y="22"/>
                        <a:pt x="33" y="23"/>
                        <a:pt x="34" y="23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4" y="24"/>
                        <a:pt x="34" y="23"/>
                        <a:pt x="35" y="23"/>
                      </a:cubicBezTo>
                      <a:cubicBezTo>
                        <a:pt x="34" y="23"/>
                        <a:pt x="35" y="23"/>
                        <a:pt x="35" y="24"/>
                      </a:cubicBezTo>
                      <a:cubicBezTo>
                        <a:pt x="34" y="24"/>
                        <a:pt x="34" y="23"/>
                        <a:pt x="34" y="23"/>
                      </a:cubicBezTo>
                      <a:cubicBezTo>
                        <a:pt x="34" y="23"/>
                        <a:pt x="34" y="23"/>
                        <a:pt x="34" y="24"/>
                      </a:cubicBezTo>
                      <a:cubicBezTo>
                        <a:pt x="34" y="24"/>
                        <a:pt x="34" y="24"/>
                        <a:pt x="34" y="24"/>
                      </a:cubicBezTo>
                      <a:cubicBezTo>
                        <a:pt x="34" y="24"/>
                        <a:pt x="34" y="24"/>
                        <a:pt x="34" y="24"/>
                      </a:cubicBezTo>
                      <a:cubicBezTo>
                        <a:pt x="34" y="24"/>
                        <a:pt x="34" y="24"/>
                        <a:pt x="34" y="24"/>
                      </a:cubicBezTo>
                      <a:cubicBezTo>
                        <a:pt x="34" y="24"/>
                        <a:pt x="34" y="25"/>
                        <a:pt x="34" y="25"/>
                      </a:cubicBezTo>
                      <a:cubicBezTo>
                        <a:pt x="34" y="25"/>
                        <a:pt x="34" y="25"/>
                        <a:pt x="34" y="25"/>
                      </a:cubicBezTo>
                      <a:cubicBezTo>
                        <a:pt x="34" y="25"/>
                        <a:pt x="34" y="25"/>
                        <a:pt x="34" y="25"/>
                      </a:cubicBezTo>
                      <a:cubicBezTo>
                        <a:pt x="34" y="25"/>
                        <a:pt x="34" y="25"/>
                        <a:pt x="34" y="25"/>
                      </a:cubicBezTo>
                      <a:cubicBezTo>
                        <a:pt x="34" y="24"/>
                        <a:pt x="33" y="25"/>
                        <a:pt x="33" y="24"/>
                      </a:cubicBez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3" y="24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3" y="23"/>
                        <a:pt x="32" y="23"/>
                        <a:pt x="32" y="23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ubicBezTo>
                        <a:pt x="32" y="23"/>
                        <a:pt x="32" y="23"/>
                        <a:pt x="32" y="22"/>
                      </a:cubicBezTo>
                      <a:cubicBezTo>
                        <a:pt x="32" y="22"/>
                        <a:pt x="32" y="23"/>
                        <a:pt x="32" y="23"/>
                      </a:cubicBezTo>
                      <a:cubicBezTo>
                        <a:pt x="33" y="22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4" y="22"/>
                        <a:pt x="33" y="22"/>
                        <a:pt x="34" y="22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4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1"/>
                        <a:pt x="33" y="22"/>
                        <a:pt x="33" y="22"/>
                      </a:cubicBezTo>
                      <a:cubicBezTo>
                        <a:pt x="33" y="22"/>
                        <a:pt x="33" y="21"/>
                        <a:pt x="33" y="21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2"/>
                        <a:pt x="32" y="21"/>
                        <a:pt x="33" y="21"/>
                      </a:cubicBezTo>
                      <a:cubicBezTo>
                        <a:pt x="33" y="21"/>
                        <a:pt x="32" y="21"/>
                        <a:pt x="32" y="21"/>
                      </a:cubicBezTo>
                      <a:cubicBezTo>
                        <a:pt x="32" y="21"/>
                        <a:pt x="32" y="21"/>
                        <a:pt x="32" y="22"/>
                      </a:cubicBezTo>
                      <a:cubicBezTo>
                        <a:pt x="32" y="22"/>
                        <a:pt x="32" y="21"/>
                        <a:pt x="32" y="21"/>
                      </a:cubicBezTo>
                      <a:cubicBezTo>
                        <a:pt x="32" y="20"/>
                        <a:pt x="31" y="21"/>
                        <a:pt x="31" y="20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2" y="19"/>
                        <a:pt x="31" y="20"/>
                        <a:pt x="31" y="20"/>
                      </a:cubicBezTo>
                      <a:cubicBezTo>
                        <a:pt x="31" y="19"/>
                        <a:pt x="31" y="20"/>
                        <a:pt x="31" y="20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1" y="19"/>
                        <a:pt x="31" y="19"/>
                        <a:pt x="31" y="20"/>
                      </a:cubicBezTo>
                      <a:cubicBezTo>
                        <a:pt x="32" y="19"/>
                        <a:pt x="31" y="19"/>
                        <a:pt x="31" y="19"/>
                      </a:cubicBezTo>
                      <a:cubicBezTo>
                        <a:pt x="31" y="19"/>
                        <a:pt x="31" y="19"/>
                        <a:pt x="31" y="19"/>
                      </a:cubicBezTo>
                      <a:cubicBezTo>
                        <a:pt x="31" y="19"/>
                        <a:pt x="31" y="19"/>
                        <a:pt x="31" y="18"/>
                      </a:cubicBezTo>
                      <a:cubicBezTo>
                        <a:pt x="31" y="18"/>
                        <a:pt x="31" y="19"/>
                        <a:pt x="31" y="18"/>
                      </a:cubicBezTo>
                      <a:cubicBezTo>
                        <a:pt x="30" y="18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30" y="18"/>
                        <a:pt x="30" y="17"/>
                        <a:pt x="30" y="17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ubicBezTo>
                        <a:pt x="29" y="17"/>
                        <a:pt x="29" y="16"/>
                        <a:pt x="29" y="16"/>
                      </a:cubicBezTo>
                      <a:cubicBezTo>
                        <a:pt x="28" y="16"/>
                        <a:pt x="29" y="16"/>
                        <a:pt x="28" y="16"/>
                      </a:cubicBezTo>
                      <a:cubicBezTo>
                        <a:pt x="28" y="16"/>
                        <a:pt x="29" y="16"/>
                        <a:pt x="28" y="16"/>
                      </a:cubicBezTo>
                      <a:cubicBezTo>
                        <a:pt x="28" y="17"/>
                        <a:pt x="28" y="16"/>
                        <a:pt x="28" y="16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8"/>
                        <a:pt x="29" y="17"/>
                      </a:cubicBezTo>
                      <a:cubicBezTo>
                        <a:pt x="29" y="18"/>
                        <a:pt x="29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30" y="19"/>
                        <a:pt x="29" y="19"/>
                        <a:pt x="29" y="18"/>
                      </a:cubicBezTo>
                      <a:cubicBezTo>
                        <a:pt x="29" y="19"/>
                        <a:pt x="30" y="19"/>
                        <a:pt x="29" y="19"/>
                      </a:cubicBezTo>
                      <a:cubicBezTo>
                        <a:pt x="29" y="19"/>
                        <a:pt x="29" y="19"/>
                        <a:pt x="30" y="19"/>
                      </a:cubicBezTo>
                      <a:cubicBezTo>
                        <a:pt x="30" y="19"/>
                        <a:pt x="29" y="19"/>
                        <a:pt x="29" y="19"/>
                      </a:cubicBezTo>
                      <a:cubicBezTo>
                        <a:pt x="29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20"/>
                        <a:pt x="30" y="19"/>
                      </a:cubicBezTo>
                      <a:cubicBezTo>
                        <a:pt x="30" y="20"/>
                        <a:pt x="30" y="20"/>
                        <a:pt x="30" y="20"/>
                      </a:cubicBezTo>
                      <a:cubicBezTo>
                        <a:pt x="30" y="20"/>
                        <a:pt x="30" y="20"/>
                        <a:pt x="30" y="20"/>
                      </a:cubicBezTo>
                      <a:cubicBezTo>
                        <a:pt x="30" y="20"/>
                        <a:pt x="30" y="20"/>
                        <a:pt x="30" y="20"/>
                      </a:cubicBezTo>
                      <a:cubicBezTo>
                        <a:pt x="30" y="20"/>
                        <a:pt x="30" y="20"/>
                        <a:pt x="30" y="20"/>
                      </a:cubicBezTo>
                      <a:cubicBezTo>
                        <a:pt x="30" y="20"/>
                        <a:pt x="30" y="21"/>
                        <a:pt x="30" y="20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ubicBezTo>
                        <a:pt x="30" y="21"/>
                        <a:pt x="30" y="22"/>
                        <a:pt x="30" y="22"/>
                      </a:cubicBezTo>
                      <a:cubicBezTo>
                        <a:pt x="30" y="22"/>
                        <a:pt x="30" y="22"/>
                        <a:pt x="30" y="22"/>
                      </a:cubicBezTo>
                      <a:cubicBezTo>
                        <a:pt x="30" y="21"/>
                        <a:pt x="30" y="22"/>
                        <a:pt x="30" y="22"/>
                      </a:cubicBezTo>
                      <a:cubicBezTo>
                        <a:pt x="30" y="22"/>
                        <a:pt x="30" y="22"/>
                        <a:pt x="29" y="22"/>
                      </a:cubicBezTo>
                      <a:cubicBezTo>
                        <a:pt x="30" y="22"/>
                        <a:pt x="30" y="22"/>
                        <a:pt x="30" y="22"/>
                      </a:cubicBezTo>
                      <a:cubicBezTo>
                        <a:pt x="29" y="22"/>
                        <a:pt x="30" y="22"/>
                        <a:pt x="29" y="23"/>
                      </a:cubicBezTo>
                      <a:cubicBezTo>
                        <a:pt x="29" y="22"/>
                        <a:pt x="29" y="22"/>
                        <a:pt x="29" y="22"/>
                      </a:cubicBezTo>
                      <a:cubicBezTo>
                        <a:pt x="30" y="22"/>
                        <a:pt x="29" y="22"/>
                        <a:pt x="29" y="22"/>
                      </a:cubicBezTo>
                      <a:cubicBezTo>
                        <a:pt x="29" y="21"/>
                        <a:pt x="29" y="22"/>
                        <a:pt x="29" y="22"/>
                      </a:cubicBezTo>
                      <a:cubicBezTo>
                        <a:pt x="29" y="22"/>
                        <a:pt x="29" y="21"/>
                        <a:pt x="29" y="21"/>
                      </a:cubicBezTo>
                      <a:cubicBezTo>
                        <a:pt x="28" y="21"/>
                        <a:pt x="28" y="22"/>
                        <a:pt x="28" y="22"/>
                      </a:cubicBezTo>
                      <a:cubicBezTo>
                        <a:pt x="29" y="21"/>
                        <a:pt x="28" y="22"/>
                        <a:pt x="29" y="22"/>
                      </a:cubicBezTo>
                      <a:cubicBezTo>
                        <a:pt x="29" y="22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9" y="23"/>
                      </a:cubicBezTo>
                      <a:cubicBezTo>
                        <a:pt x="29" y="23"/>
                        <a:pt x="29" y="23"/>
                        <a:pt x="29" y="23"/>
                      </a:cubicBezTo>
                      <a:cubicBezTo>
                        <a:pt x="29" y="23"/>
                        <a:pt x="29" y="22"/>
                        <a:pt x="29" y="22"/>
                      </a:cubicBezTo>
                      <a:cubicBezTo>
                        <a:pt x="29" y="22"/>
                        <a:pt x="29" y="23"/>
                        <a:pt x="29" y="22"/>
                      </a:cubicBezTo>
                      <a:cubicBezTo>
                        <a:pt x="29" y="23"/>
                        <a:pt x="29" y="23"/>
                        <a:pt x="29" y="23"/>
                      </a:cubicBezTo>
                      <a:cubicBezTo>
                        <a:pt x="29" y="23"/>
                        <a:pt x="29" y="23"/>
                        <a:pt x="29" y="23"/>
                      </a:cubicBezTo>
                      <a:cubicBezTo>
                        <a:pt x="29" y="23"/>
                        <a:pt x="29" y="23"/>
                        <a:pt x="29" y="23"/>
                      </a:cubicBezTo>
                      <a:cubicBezTo>
                        <a:pt x="29" y="23"/>
                        <a:pt x="29" y="23"/>
                        <a:pt x="29" y="23"/>
                      </a:cubicBezTo>
                      <a:cubicBezTo>
                        <a:pt x="29" y="23"/>
                        <a:pt x="29" y="23"/>
                        <a:pt x="29" y="24"/>
                      </a:cubicBezTo>
                      <a:cubicBezTo>
                        <a:pt x="28" y="24"/>
                        <a:pt x="28" y="25"/>
                        <a:pt x="28" y="25"/>
                      </a:cubicBezTo>
                      <a:cubicBezTo>
                        <a:pt x="28" y="25"/>
                        <a:pt x="29" y="25"/>
                        <a:pt x="29" y="25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ubicBezTo>
                        <a:pt x="29" y="24"/>
                        <a:pt x="28" y="25"/>
                        <a:pt x="29" y="24"/>
                      </a:cubicBezTo>
                      <a:cubicBezTo>
                        <a:pt x="29" y="24"/>
                        <a:pt x="29" y="24"/>
                        <a:pt x="29" y="25"/>
                      </a:cubicBezTo>
                      <a:cubicBezTo>
                        <a:pt x="29" y="25"/>
                        <a:pt x="29" y="25"/>
                        <a:pt x="29" y="24"/>
                      </a:cubicBezTo>
                      <a:cubicBezTo>
                        <a:pt x="29" y="24"/>
                        <a:pt x="29" y="24"/>
                        <a:pt x="29" y="24"/>
                      </a:cubicBezTo>
                      <a:cubicBezTo>
                        <a:pt x="30" y="24"/>
                        <a:pt x="30" y="24"/>
                        <a:pt x="30" y="25"/>
                      </a:cubicBezTo>
                      <a:cubicBezTo>
                        <a:pt x="30" y="25"/>
                        <a:pt x="30" y="24"/>
                        <a:pt x="29" y="25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ubicBezTo>
                        <a:pt x="28" y="26"/>
                        <a:pt x="29" y="25"/>
                        <a:pt x="29" y="26"/>
                      </a:cubicBezTo>
                      <a:cubicBezTo>
                        <a:pt x="29" y="26"/>
                        <a:pt x="29" y="25"/>
                        <a:pt x="29" y="25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ubicBezTo>
                        <a:pt x="29" y="25"/>
                        <a:pt x="30" y="25"/>
                        <a:pt x="30" y="25"/>
                      </a:cubicBezTo>
                      <a:cubicBezTo>
                        <a:pt x="30" y="25"/>
                        <a:pt x="30" y="25"/>
                        <a:pt x="30" y="25"/>
                      </a:cubicBezTo>
                      <a:cubicBezTo>
                        <a:pt x="29" y="25"/>
                        <a:pt x="29" y="26"/>
                        <a:pt x="30" y="25"/>
                      </a:cubicBezTo>
                      <a:cubicBezTo>
                        <a:pt x="30" y="26"/>
                        <a:pt x="29" y="26"/>
                        <a:pt x="29" y="26"/>
                      </a:cubicBezTo>
                      <a:cubicBezTo>
                        <a:pt x="29" y="26"/>
                        <a:pt x="30" y="26"/>
                        <a:pt x="30" y="26"/>
                      </a:cubicBezTo>
                      <a:cubicBezTo>
                        <a:pt x="29" y="26"/>
                        <a:pt x="30" y="26"/>
                        <a:pt x="29" y="26"/>
                      </a:cubicBezTo>
                      <a:cubicBezTo>
                        <a:pt x="30" y="26"/>
                        <a:pt x="30" y="26"/>
                        <a:pt x="30" y="26"/>
                      </a:cubicBezTo>
                      <a:cubicBezTo>
                        <a:pt x="30" y="26"/>
                        <a:pt x="30" y="25"/>
                        <a:pt x="30" y="25"/>
                      </a:cubicBezTo>
                      <a:cubicBezTo>
                        <a:pt x="30" y="25"/>
                        <a:pt x="30" y="25"/>
                        <a:pt x="30" y="25"/>
                      </a:cubicBezTo>
                      <a:cubicBezTo>
                        <a:pt x="31" y="24"/>
                        <a:pt x="30" y="24"/>
                        <a:pt x="30" y="24"/>
                      </a:cubicBezTo>
                      <a:cubicBezTo>
                        <a:pt x="30" y="24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3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5"/>
                      </a:cubicBezTo>
                      <a:cubicBezTo>
                        <a:pt x="31" y="25"/>
                        <a:pt x="31" y="25"/>
                        <a:pt x="31" y="25"/>
                      </a:cubicBezTo>
                      <a:cubicBezTo>
                        <a:pt x="30" y="25"/>
                        <a:pt x="31" y="25"/>
                        <a:pt x="30" y="25"/>
                      </a:cubicBezTo>
                      <a:cubicBezTo>
                        <a:pt x="30" y="25"/>
                        <a:pt x="31" y="25"/>
                        <a:pt x="31" y="25"/>
                      </a:cubicBezTo>
                      <a:cubicBezTo>
                        <a:pt x="31" y="25"/>
                        <a:pt x="31" y="25"/>
                        <a:pt x="31" y="25"/>
                      </a:cubicBezTo>
                      <a:cubicBezTo>
                        <a:pt x="31" y="25"/>
                        <a:pt x="31" y="25"/>
                        <a:pt x="32" y="25"/>
                      </a:cubicBezTo>
                      <a:cubicBezTo>
                        <a:pt x="31" y="25"/>
                        <a:pt x="31" y="25"/>
                        <a:pt x="31" y="25"/>
                      </a:cubicBezTo>
                      <a:cubicBezTo>
                        <a:pt x="31" y="25"/>
                        <a:pt x="32" y="25"/>
                        <a:pt x="32" y="25"/>
                      </a:cubicBezTo>
                      <a:cubicBezTo>
                        <a:pt x="32" y="26"/>
                        <a:pt x="32" y="25"/>
                        <a:pt x="32" y="26"/>
                      </a:cubicBezTo>
                      <a:cubicBezTo>
                        <a:pt x="32" y="26"/>
                        <a:pt x="32" y="26"/>
                        <a:pt x="32" y="26"/>
                      </a:cubicBezTo>
                      <a:cubicBezTo>
                        <a:pt x="32" y="26"/>
                        <a:pt x="32" y="26"/>
                        <a:pt x="32" y="26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2" y="26"/>
                        <a:pt x="32" y="26"/>
                        <a:pt x="32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ubicBezTo>
                        <a:pt x="33" y="27"/>
                        <a:pt x="33" y="27"/>
                        <a:pt x="32" y="27"/>
                      </a:cubicBezTo>
                      <a:cubicBezTo>
                        <a:pt x="32" y="27"/>
                        <a:pt x="33" y="27"/>
                        <a:pt x="33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ubicBezTo>
                        <a:pt x="33" y="28"/>
                        <a:pt x="33" y="28"/>
                        <a:pt x="33" y="28"/>
                      </a:cubicBezTo>
                      <a:cubicBezTo>
                        <a:pt x="33" y="28"/>
                        <a:pt x="33" y="28"/>
                        <a:pt x="32" y="28"/>
                      </a:cubicBezTo>
                      <a:cubicBezTo>
                        <a:pt x="32" y="28"/>
                        <a:pt x="33" y="28"/>
                        <a:pt x="33" y="27"/>
                      </a:cubicBezTo>
                      <a:cubicBezTo>
                        <a:pt x="33" y="27"/>
                        <a:pt x="32" y="28"/>
                        <a:pt x="32" y="28"/>
                      </a:cubicBezTo>
                      <a:cubicBezTo>
                        <a:pt x="32" y="28"/>
                        <a:pt x="32" y="28"/>
                        <a:pt x="32" y="27"/>
                      </a:cubicBezTo>
                      <a:cubicBezTo>
                        <a:pt x="32" y="27"/>
                        <a:pt x="32" y="28"/>
                        <a:pt x="32" y="28"/>
                      </a:cubicBezTo>
                      <a:cubicBezTo>
                        <a:pt x="32" y="27"/>
                        <a:pt x="31" y="28"/>
                        <a:pt x="31" y="28"/>
                      </a:cubicBezTo>
                      <a:cubicBezTo>
                        <a:pt x="32" y="27"/>
                        <a:pt x="31" y="27"/>
                        <a:pt x="32" y="27"/>
                      </a:cubicBezTo>
                      <a:cubicBezTo>
                        <a:pt x="32" y="27"/>
                        <a:pt x="31" y="27"/>
                        <a:pt x="31" y="27"/>
                      </a:cubicBezTo>
                      <a:cubicBezTo>
                        <a:pt x="31" y="27"/>
                        <a:pt x="31" y="27"/>
                        <a:pt x="31" y="27"/>
                      </a:cubicBezTo>
                      <a:cubicBezTo>
                        <a:pt x="31" y="27"/>
                        <a:pt x="32" y="27"/>
                        <a:pt x="32" y="27"/>
                      </a:cubicBezTo>
                      <a:cubicBezTo>
                        <a:pt x="32" y="26"/>
                        <a:pt x="32" y="26"/>
                        <a:pt x="31" y="27"/>
                      </a:cubicBezTo>
                      <a:cubicBezTo>
                        <a:pt x="31" y="27"/>
                        <a:pt x="31" y="27"/>
                        <a:pt x="31" y="27"/>
                      </a:cubicBezTo>
                      <a:cubicBezTo>
                        <a:pt x="31" y="27"/>
                        <a:pt x="31" y="27"/>
                        <a:pt x="31" y="27"/>
                      </a:cubicBezTo>
                      <a:cubicBezTo>
                        <a:pt x="30" y="27"/>
                        <a:pt x="32" y="26"/>
                        <a:pt x="31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1" y="26"/>
                        <a:pt x="31" y="27"/>
                        <a:pt x="31" y="27"/>
                      </a:cubicBezTo>
                      <a:cubicBezTo>
                        <a:pt x="31" y="26"/>
                        <a:pt x="31" y="26"/>
                        <a:pt x="30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0" y="26"/>
                        <a:pt x="31" y="26"/>
                        <a:pt x="31" y="25"/>
                      </a:cubicBezTo>
                      <a:cubicBezTo>
                        <a:pt x="30" y="26"/>
                        <a:pt x="31" y="25"/>
                        <a:pt x="30" y="25"/>
                      </a:cubicBezTo>
                      <a:cubicBezTo>
                        <a:pt x="30" y="25"/>
                        <a:pt x="31" y="25"/>
                        <a:pt x="30" y="26"/>
                      </a:cubicBezTo>
                      <a:cubicBezTo>
                        <a:pt x="30" y="26"/>
                        <a:pt x="30" y="26"/>
                        <a:pt x="30" y="26"/>
                      </a:cubicBezTo>
                      <a:cubicBezTo>
                        <a:pt x="30" y="26"/>
                        <a:pt x="30" y="26"/>
                        <a:pt x="30" y="26"/>
                      </a:cubicBezTo>
                      <a:cubicBezTo>
                        <a:pt x="30" y="26"/>
                        <a:pt x="29" y="26"/>
                        <a:pt x="29" y="27"/>
                      </a:cubicBezTo>
                      <a:cubicBezTo>
                        <a:pt x="29" y="27"/>
                        <a:pt x="29" y="27"/>
                        <a:pt x="29" y="27"/>
                      </a:cubicBezTo>
                      <a:cubicBezTo>
                        <a:pt x="29" y="27"/>
                        <a:pt x="30" y="27"/>
                        <a:pt x="30" y="27"/>
                      </a:cubicBezTo>
                      <a:cubicBezTo>
                        <a:pt x="30" y="27"/>
                        <a:pt x="30" y="27"/>
                        <a:pt x="30" y="27"/>
                      </a:cubicBezTo>
                      <a:cubicBezTo>
                        <a:pt x="29" y="27"/>
                        <a:pt x="30" y="27"/>
                        <a:pt x="30" y="27"/>
                      </a:cubicBezTo>
                      <a:cubicBezTo>
                        <a:pt x="30" y="27"/>
                        <a:pt x="30" y="27"/>
                        <a:pt x="29" y="28"/>
                      </a:cubicBezTo>
                      <a:cubicBezTo>
                        <a:pt x="29" y="27"/>
                        <a:pt x="29" y="27"/>
                        <a:pt x="29" y="27"/>
                      </a:cubicBezTo>
                      <a:cubicBezTo>
                        <a:pt x="29" y="27"/>
                        <a:pt x="29" y="27"/>
                        <a:pt x="28" y="28"/>
                      </a:cubicBezTo>
                      <a:cubicBezTo>
                        <a:pt x="28" y="27"/>
                        <a:pt x="28" y="27"/>
                        <a:pt x="28" y="27"/>
                      </a:cubicBezTo>
                      <a:cubicBezTo>
                        <a:pt x="28" y="27"/>
                        <a:pt x="28" y="27"/>
                        <a:pt x="28" y="27"/>
                      </a:cubicBezTo>
                      <a:cubicBezTo>
                        <a:pt x="28" y="27"/>
                        <a:pt x="28" y="27"/>
                        <a:pt x="28" y="27"/>
                      </a:cubicBezTo>
                      <a:cubicBezTo>
                        <a:pt x="28" y="27"/>
                        <a:pt x="28" y="26"/>
                        <a:pt x="28" y="26"/>
                      </a:cubicBezTo>
                      <a:cubicBezTo>
                        <a:pt x="28" y="26"/>
                        <a:pt x="28" y="26"/>
                        <a:pt x="28" y="26"/>
                      </a:cubicBezTo>
                      <a:cubicBezTo>
                        <a:pt x="28" y="26"/>
                        <a:pt x="28" y="26"/>
                        <a:pt x="28" y="26"/>
                      </a:cubicBezTo>
                      <a:cubicBezTo>
                        <a:pt x="28" y="26"/>
                        <a:pt x="27" y="26"/>
                        <a:pt x="27" y="26"/>
                      </a:cubicBez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27" y="26"/>
                        <a:pt x="28" y="25"/>
                        <a:pt x="28" y="26"/>
                      </a:cubicBezTo>
                      <a:cubicBezTo>
                        <a:pt x="28" y="26"/>
                        <a:pt x="28" y="25"/>
                        <a:pt x="28" y="25"/>
                      </a:cubicBezTo>
                      <a:cubicBezTo>
                        <a:pt x="28" y="25"/>
                        <a:pt x="28" y="25"/>
                        <a:pt x="28" y="25"/>
                      </a:cubicBezTo>
                      <a:cubicBezTo>
                        <a:pt x="28" y="25"/>
                        <a:pt x="28" y="26"/>
                        <a:pt x="28" y="26"/>
                      </a:cubicBezTo>
                      <a:cubicBezTo>
                        <a:pt x="28" y="25"/>
                        <a:pt x="28" y="25"/>
                        <a:pt x="28" y="25"/>
                      </a:cubicBezTo>
                      <a:cubicBezTo>
                        <a:pt x="28" y="25"/>
                        <a:pt x="28" y="25"/>
                        <a:pt x="28" y="25"/>
                      </a:cubicBezTo>
                      <a:cubicBezTo>
                        <a:pt x="28" y="25"/>
                        <a:pt x="28" y="24"/>
                        <a:pt x="28" y="24"/>
                      </a:cubicBezTo>
                      <a:cubicBezTo>
                        <a:pt x="28" y="24"/>
                        <a:pt x="27" y="25"/>
                        <a:pt x="28" y="25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7" y="25"/>
                        <a:pt x="28" y="25"/>
                        <a:pt x="27" y="25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6" y="26"/>
                        <a:pt x="26" y="25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6" y="25"/>
                        <a:pt x="26" y="24"/>
                        <a:pt x="26" y="24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26" y="24"/>
                        <a:pt x="25" y="24"/>
                        <a:pt x="25" y="24"/>
                      </a:cubicBezTo>
                      <a:cubicBezTo>
                        <a:pt x="26" y="24"/>
                        <a:pt x="26" y="24"/>
                        <a:pt x="25" y="24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26" y="23"/>
                        <a:pt x="25" y="23"/>
                        <a:pt x="26" y="23"/>
                      </a:cubicBezTo>
                      <a:cubicBezTo>
                        <a:pt x="26" y="23"/>
                        <a:pt x="26" y="23"/>
                        <a:pt x="26" y="23"/>
                      </a:cubicBezTo>
                      <a:cubicBezTo>
                        <a:pt x="25" y="23"/>
                        <a:pt x="26" y="24"/>
                        <a:pt x="25" y="24"/>
                      </a:cubicBezTo>
                      <a:cubicBezTo>
                        <a:pt x="25" y="24"/>
                        <a:pt x="25" y="23"/>
                        <a:pt x="25" y="23"/>
                      </a:cubicBezTo>
                      <a:cubicBezTo>
                        <a:pt x="26" y="23"/>
                        <a:pt x="26" y="23"/>
                        <a:pt x="25" y="22"/>
                      </a:cubicBezTo>
                      <a:cubicBezTo>
                        <a:pt x="25" y="22"/>
                        <a:pt x="25" y="22"/>
                        <a:pt x="25" y="23"/>
                      </a:cubicBez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4" y="23"/>
                        <a:pt x="25" y="23"/>
                        <a:pt x="25" y="23"/>
                      </a:cubicBezTo>
                      <a:cubicBezTo>
                        <a:pt x="24" y="23"/>
                        <a:pt x="25" y="23"/>
                        <a:pt x="24" y="23"/>
                      </a:cubicBezTo>
                      <a:cubicBezTo>
                        <a:pt x="24" y="24"/>
                        <a:pt x="24" y="23"/>
                        <a:pt x="24" y="24"/>
                      </a:cubicBezTo>
                      <a:cubicBezTo>
                        <a:pt x="24" y="24"/>
                        <a:pt x="23" y="24"/>
                        <a:pt x="23" y="24"/>
                      </a:cubicBezTo>
                      <a:cubicBezTo>
                        <a:pt x="23" y="24"/>
                        <a:pt x="23" y="24"/>
                        <a:pt x="23" y="23"/>
                      </a:cubicBezTo>
                      <a:cubicBezTo>
                        <a:pt x="23" y="23"/>
                        <a:pt x="23" y="24"/>
                        <a:pt x="23" y="24"/>
                      </a:cubicBezTo>
                      <a:cubicBezTo>
                        <a:pt x="23" y="24"/>
                        <a:pt x="23" y="24"/>
                        <a:pt x="23" y="24"/>
                      </a:cubicBezTo>
                      <a:cubicBezTo>
                        <a:pt x="23" y="24"/>
                        <a:pt x="23" y="24"/>
                        <a:pt x="23" y="24"/>
                      </a:cubicBezTo>
                      <a:cubicBezTo>
                        <a:pt x="23" y="24"/>
                        <a:pt x="23" y="24"/>
                        <a:pt x="23" y="24"/>
                      </a:cubicBezTo>
                      <a:cubicBezTo>
                        <a:pt x="23" y="24"/>
                        <a:pt x="23" y="24"/>
                        <a:pt x="23" y="24"/>
                      </a:cubicBezTo>
                      <a:cubicBezTo>
                        <a:pt x="22" y="24"/>
                        <a:pt x="23" y="24"/>
                        <a:pt x="23" y="24"/>
                      </a:cubicBezTo>
                      <a:cubicBezTo>
                        <a:pt x="23" y="24"/>
                        <a:pt x="23" y="24"/>
                        <a:pt x="23" y="24"/>
                      </a:cubicBezTo>
                      <a:cubicBezTo>
                        <a:pt x="23" y="24"/>
                        <a:pt x="22" y="24"/>
                        <a:pt x="22" y="24"/>
                      </a:cubicBezTo>
                      <a:cubicBezTo>
                        <a:pt x="22" y="24"/>
                        <a:pt x="22" y="24"/>
                        <a:pt x="23" y="25"/>
                      </a:cubicBezTo>
                      <a:cubicBezTo>
                        <a:pt x="22" y="25"/>
                        <a:pt x="22" y="25"/>
                        <a:pt x="22" y="25"/>
                      </a:cubicBezTo>
                      <a:cubicBezTo>
                        <a:pt x="22" y="25"/>
                        <a:pt x="22" y="25"/>
                        <a:pt x="22" y="25"/>
                      </a:cubicBezTo>
                      <a:cubicBezTo>
                        <a:pt x="22" y="25"/>
                        <a:pt x="22" y="25"/>
                        <a:pt x="21" y="25"/>
                      </a:cubicBezTo>
                      <a:cubicBezTo>
                        <a:pt x="22" y="24"/>
                        <a:pt x="22" y="25"/>
                        <a:pt x="22" y="25"/>
                      </a:cubicBezTo>
                      <a:cubicBezTo>
                        <a:pt x="22" y="24"/>
                        <a:pt x="22" y="24"/>
                        <a:pt x="21" y="24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23" y="24"/>
                        <a:pt x="23" y="24"/>
                        <a:pt x="23" y="23"/>
                      </a:cubicBezTo>
                      <a:cubicBezTo>
                        <a:pt x="23" y="23"/>
                        <a:pt x="23" y="23"/>
                        <a:pt x="23" y="24"/>
                      </a:cubicBezTo>
                      <a:cubicBezTo>
                        <a:pt x="23" y="24"/>
                        <a:pt x="23" y="23"/>
                        <a:pt x="23" y="23"/>
                      </a:cubicBezTo>
                      <a:cubicBezTo>
                        <a:pt x="24" y="23"/>
                        <a:pt x="23" y="23"/>
                        <a:pt x="23" y="23"/>
                      </a:cubicBezTo>
                      <a:cubicBezTo>
                        <a:pt x="23" y="23"/>
                        <a:pt x="23" y="23"/>
                        <a:pt x="23" y="23"/>
                      </a:cubicBezTo>
                      <a:cubicBezTo>
                        <a:pt x="23" y="23"/>
                        <a:pt x="23" y="23"/>
                        <a:pt x="23" y="23"/>
                      </a:cubicBezTo>
                      <a:cubicBezTo>
                        <a:pt x="23" y="23"/>
                        <a:pt x="23" y="23"/>
                        <a:pt x="22" y="24"/>
                      </a:cubicBezTo>
                      <a:cubicBezTo>
                        <a:pt x="22" y="23"/>
                        <a:pt x="22" y="24"/>
                        <a:pt x="22" y="23"/>
                      </a:cubicBezTo>
                      <a:cubicBezTo>
                        <a:pt x="22" y="23"/>
                        <a:pt x="23" y="23"/>
                        <a:pt x="23" y="23"/>
                      </a:cubicBezTo>
                      <a:cubicBezTo>
                        <a:pt x="23" y="23"/>
                        <a:pt x="23" y="23"/>
                        <a:pt x="22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2" y="23"/>
                        <a:pt x="22" y="23"/>
                        <a:pt x="22" y="22"/>
                      </a:cubicBezTo>
                      <a:cubicBezTo>
                        <a:pt x="22" y="23"/>
                        <a:pt x="23" y="23"/>
                        <a:pt x="22" y="23"/>
                      </a:cubicBezTo>
                      <a:cubicBezTo>
                        <a:pt x="23" y="23"/>
                        <a:pt x="23" y="23"/>
                        <a:pt x="23" y="23"/>
                      </a:cubicBezTo>
                      <a:cubicBezTo>
                        <a:pt x="23" y="22"/>
                        <a:pt x="22" y="23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3"/>
                        <a:pt x="22" y="23"/>
                        <a:pt x="21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2" y="23"/>
                        <a:pt x="22" y="23"/>
                        <a:pt x="22" y="24"/>
                      </a:cubicBezTo>
                      <a:cubicBezTo>
                        <a:pt x="22" y="24"/>
                        <a:pt x="22" y="23"/>
                        <a:pt x="22" y="23"/>
                      </a:cubicBezTo>
                      <a:cubicBezTo>
                        <a:pt x="21" y="24"/>
                        <a:pt x="22" y="24"/>
                        <a:pt x="22" y="24"/>
                      </a:cubicBezTo>
                      <a:cubicBezTo>
                        <a:pt x="21" y="24"/>
                        <a:pt x="21" y="24"/>
                        <a:pt x="21" y="24"/>
                      </a:cubicBezTo>
                      <a:cubicBezTo>
                        <a:pt x="21" y="24"/>
                        <a:pt x="21" y="24"/>
                        <a:pt x="21" y="24"/>
                      </a:cubicBezTo>
                      <a:cubicBezTo>
                        <a:pt x="21" y="24"/>
                        <a:pt x="21" y="24"/>
                        <a:pt x="21" y="24"/>
                      </a:cubicBezTo>
                      <a:cubicBezTo>
                        <a:pt x="21" y="24"/>
                        <a:pt x="21" y="24"/>
                        <a:pt x="21" y="24"/>
                      </a:cubicBezTo>
                      <a:cubicBezTo>
                        <a:pt x="21" y="24"/>
                        <a:pt x="21" y="24"/>
                        <a:pt x="21" y="24"/>
                      </a:cubicBezTo>
                      <a:cubicBezTo>
                        <a:pt x="21" y="24"/>
                        <a:pt x="21" y="25"/>
                        <a:pt x="21" y="25"/>
                      </a:cubicBezTo>
                      <a:cubicBezTo>
                        <a:pt x="21" y="24"/>
                        <a:pt x="21" y="25"/>
                        <a:pt x="21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5"/>
                        <a:pt x="20" y="25"/>
                        <a:pt x="20" y="25"/>
                      </a:cubicBezTo>
                      <a:cubicBezTo>
                        <a:pt x="20" y="25"/>
                        <a:pt x="20" y="25"/>
                        <a:pt x="20" y="25"/>
                      </a:cubicBezTo>
                      <a:cubicBezTo>
                        <a:pt x="20" y="26"/>
                        <a:pt x="20" y="25"/>
                        <a:pt x="20" y="25"/>
                      </a:cubicBezTo>
                      <a:cubicBezTo>
                        <a:pt x="20" y="25"/>
                        <a:pt x="20" y="26"/>
                        <a:pt x="20" y="26"/>
                      </a:cubicBezTo>
                      <a:cubicBezTo>
                        <a:pt x="20" y="26"/>
                        <a:pt x="20" y="25"/>
                        <a:pt x="20" y="25"/>
                      </a:cubicBezTo>
                      <a:cubicBezTo>
                        <a:pt x="20" y="26"/>
                        <a:pt x="21" y="25"/>
                        <a:pt x="21" y="26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5"/>
                        <a:pt x="22" y="25"/>
                        <a:pt x="22" y="25"/>
                      </a:cubicBezTo>
                      <a:cubicBezTo>
                        <a:pt x="22" y="25"/>
                        <a:pt x="22" y="25"/>
                        <a:pt x="22" y="25"/>
                      </a:cubicBezTo>
                      <a:cubicBezTo>
                        <a:pt x="22" y="25"/>
                        <a:pt x="22" y="25"/>
                        <a:pt x="22" y="26"/>
                      </a:cubicBezTo>
                      <a:cubicBezTo>
                        <a:pt x="22" y="26"/>
                        <a:pt x="22" y="25"/>
                        <a:pt x="23" y="25"/>
                      </a:cubicBezTo>
                      <a:cubicBezTo>
                        <a:pt x="23" y="25"/>
                        <a:pt x="23" y="25"/>
                        <a:pt x="22" y="25"/>
                      </a:cubicBezTo>
                      <a:cubicBezTo>
                        <a:pt x="23" y="25"/>
                        <a:pt x="23" y="25"/>
                        <a:pt x="23" y="25"/>
                      </a:cubicBezTo>
                      <a:cubicBezTo>
                        <a:pt x="23" y="25"/>
                        <a:pt x="22" y="25"/>
                        <a:pt x="22" y="26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2" y="26"/>
                        <a:pt x="23" y="26"/>
                        <a:pt x="23" y="26"/>
                      </a:cubicBezTo>
                      <a:cubicBezTo>
                        <a:pt x="23" y="26"/>
                        <a:pt x="23" y="26"/>
                        <a:pt x="23" y="26"/>
                      </a:cubicBezTo>
                      <a:cubicBezTo>
                        <a:pt x="23" y="26"/>
                        <a:pt x="23" y="26"/>
                        <a:pt x="23" y="27"/>
                      </a:cubicBezTo>
                      <a:cubicBezTo>
                        <a:pt x="23" y="27"/>
                        <a:pt x="23" y="27"/>
                        <a:pt x="23" y="27"/>
                      </a:cubicBezTo>
                      <a:cubicBezTo>
                        <a:pt x="23" y="27"/>
                        <a:pt x="23" y="27"/>
                        <a:pt x="24" y="27"/>
                      </a:cubicBezTo>
                      <a:cubicBezTo>
                        <a:pt x="24" y="27"/>
                        <a:pt x="23" y="27"/>
                        <a:pt x="23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3" y="27"/>
                      </a:cubicBezTo>
                      <a:cubicBezTo>
                        <a:pt x="23" y="28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8"/>
                      </a:cubicBezTo>
                      <a:cubicBezTo>
                        <a:pt x="24" y="28"/>
                        <a:pt x="24" y="27"/>
                        <a:pt x="24" y="28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4" y="29"/>
                        <a:pt x="24" y="28"/>
                        <a:pt x="24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5" y="29"/>
                        <a:pt x="24" y="29"/>
                        <a:pt x="25" y="29"/>
                      </a:cubicBezTo>
                      <a:cubicBezTo>
                        <a:pt x="24" y="30"/>
                        <a:pt x="25" y="29"/>
                        <a:pt x="24" y="30"/>
                      </a:cubicBezTo>
                      <a:cubicBezTo>
                        <a:pt x="24" y="30"/>
                        <a:pt x="24" y="30"/>
                        <a:pt x="24" y="30"/>
                      </a:cubicBezTo>
                      <a:cubicBezTo>
                        <a:pt x="24" y="29"/>
                        <a:pt x="22" y="29"/>
                        <a:pt x="22" y="28"/>
                      </a:cubicBezTo>
                      <a:cubicBezTo>
                        <a:pt x="23" y="28"/>
                        <a:pt x="22" y="28"/>
                        <a:pt x="23" y="28"/>
                      </a:cubicBezTo>
                      <a:cubicBezTo>
                        <a:pt x="23" y="28"/>
                        <a:pt x="23" y="28"/>
                        <a:pt x="23" y="28"/>
                      </a:cubicBezTo>
                      <a:cubicBezTo>
                        <a:pt x="23" y="28"/>
                        <a:pt x="22" y="28"/>
                        <a:pt x="22" y="28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2" y="27"/>
                        <a:pt x="22" y="27"/>
                        <a:pt x="22" y="27"/>
                      </a:cubicBezTo>
                      <a:cubicBezTo>
                        <a:pt x="22" y="27"/>
                        <a:pt x="22" y="27"/>
                        <a:pt x="22" y="27"/>
                      </a:cubicBezTo>
                      <a:cubicBezTo>
                        <a:pt x="22" y="27"/>
                        <a:pt x="22" y="27"/>
                        <a:pt x="22" y="27"/>
                      </a:cubicBezTo>
                      <a:cubicBezTo>
                        <a:pt x="22" y="27"/>
                        <a:pt x="22" y="27"/>
                        <a:pt x="22" y="27"/>
                      </a:cubicBezTo>
                      <a:cubicBezTo>
                        <a:pt x="22" y="27"/>
                        <a:pt x="21" y="27"/>
                        <a:pt x="22" y="27"/>
                      </a:cubicBezTo>
                      <a:cubicBezTo>
                        <a:pt x="22" y="27"/>
                        <a:pt x="22" y="27"/>
                        <a:pt x="22" y="27"/>
                      </a:cubicBezTo>
                      <a:cubicBezTo>
                        <a:pt x="22" y="27"/>
                        <a:pt x="21" y="27"/>
                        <a:pt x="21" y="27"/>
                      </a:cubicBezTo>
                      <a:cubicBezTo>
                        <a:pt x="21" y="27"/>
                        <a:pt x="21" y="27"/>
                        <a:pt x="21" y="27"/>
                      </a:cubicBezTo>
                      <a:cubicBezTo>
                        <a:pt x="21" y="28"/>
                        <a:pt x="21" y="27"/>
                        <a:pt x="21" y="27"/>
                      </a:cubicBezTo>
                      <a:cubicBezTo>
                        <a:pt x="21" y="27"/>
                        <a:pt x="20" y="27"/>
                        <a:pt x="20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7"/>
                        <a:pt x="20" y="27"/>
                        <a:pt x="21" y="27"/>
                      </a:cubicBezTo>
                      <a:cubicBezTo>
                        <a:pt x="20" y="27"/>
                        <a:pt x="20" y="27"/>
                        <a:pt x="20" y="26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9" y="27"/>
                        <a:pt x="19" y="28"/>
                        <a:pt x="18" y="28"/>
                      </a:cubicBezTo>
                      <a:cubicBezTo>
                        <a:pt x="19" y="28"/>
                        <a:pt x="19" y="28"/>
                        <a:pt x="19" y="28"/>
                      </a:cubicBezTo>
                      <a:cubicBezTo>
                        <a:pt x="19" y="28"/>
                        <a:pt x="19" y="28"/>
                        <a:pt x="19" y="29"/>
                      </a:cubicBezTo>
                      <a:cubicBezTo>
                        <a:pt x="19" y="29"/>
                        <a:pt x="19" y="28"/>
                        <a:pt x="19" y="29"/>
                      </a:cubicBezTo>
                      <a:cubicBezTo>
                        <a:pt x="18" y="29"/>
                        <a:pt x="19" y="28"/>
                        <a:pt x="18" y="28"/>
                      </a:cubicBezTo>
                      <a:cubicBezTo>
                        <a:pt x="18" y="29"/>
                        <a:pt x="18" y="28"/>
                        <a:pt x="17" y="29"/>
                      </a:cubicBezTo>
                      <a:cubicBezTo>
                        <a:pt x="17" y="29"/>
                        <a:pt x="18" y="28"/>
                        <a:pt x="18" y="28"/>
                      </a:cubicBezTo>
                      <a:cubicBezTo>
                        <a:pt x="18" y="28"/>
                        <a:pt x="18" y="28"/>
                        <a:pt x="18" y="28"/>
                      </a:cubicBezTo>
                      <a:cubicBezTo>
                        <a:pt x="18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6" y="28"/>
                      </a:cubicBezTo>
                      <a:cubicBezTo>
                        <a:pt x="16" y="28"/>
                        <a:pt x="17" y="28"/>
                        <a:pt x="17" y="27"/>
                      </a:cubicBezTo>
                      <a:cubicBezTo>
                        <a:pt x="16" y="28"/>
                        <a:pt x="16" y="28"/>
                        <a:pt x="16" y="28"/>
                      </a:cubicBezTo>
                      <a:cubicBezTo>
                        <a:pt x="16" y="28"/>
                        <a:pt x="16" y="28"/>
                        <a:pt x="16" y="29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9"/>
                        <a:pt x="17" y="29"/>
                        <a:pt x="17" y="29"/>
                      </a:cubicBezTo>
                      <a:cubicBezTo>
                        <a:pt x="17" y="29"/>
                        <a:pt x="17" y="29"/>
                        <a:pt x="17" y="28"/>
                      </a:cubicBezTo>
                      <a:cubicBezTo>
                        <a:pt x="17" y="29"/>
                        <a:pt x="17" y="29"/>
                        <a:pt x="17" y="29"/>
                      </a:cubicBezTo>
                      <a:cubicBezTo>
                        <a:pt x="17" y="29"/>
                        <a:pt x="17" y="29"/>
                        <a:pt x="17" y="29"/>
                      </a:cubicBezTo>
                      <a:cubicBezTo>
                        <a:pt x="17" y="29"/>
                        <a:pt x="17" y="29"/>
                        <a:pt x="16" y="29"/>
                      </a:cubicBezTo>
                      <a:cubicBezTo>
                        <a:pt x="16" y="29"/>
                        <a:pt x="16" y="29"/>
                        <a:pt x="17" y="29"/>
                      </a:cubicBezTo>
                      <a:cubicBezTo>
                        <a:pt x="16" y="29"/>
                        <a:pt x="16" y="29"/>
                        <a:pt x="16" y="29"/>
                      </a:cubicBezTo>
                      <a:cubicBezTo>
                        <a:pt x="16" y="29"/>
                        <a:pt x="16" y="29"/>
                        <a:pt x="16" y="29"/>
                      </a:cubicBezTo>
                      <a:cubicBezTo>
                        <a:pt x="16" y="29"/>
                        <a:pt x="16" y="29"/>
                        <a:pt x="16" y="29"/>
                      </a:cubicBezTo>
                      <a:cubicBezTo>
                        <a:pt x="16" y="29"/>
                        <a:pt x="16" y="29"/>
                        <a:pt x="16" y="29"/>
                      </a:cubicBezTo>
                      <a:cubicBezTo>
                        <a:pt x="15" y="29"/>
                        <a:pt x="16" y="29"/>
                        <a:pt x="15" y="29"/>
                      </a:cubicBezTo>
                      <a:cubicBezTo>
                        <a:pt x="15" y="29"/>
                        <a:pt x="16" y="29"/>
                        <a:pt x="16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29"/>
                        <a:pt x="16" y="28"/>
                        <a:pt x="15" y="28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4" y="29"/>
                        <a:pt x="15" y="29"/>
                        <a:pt x="15" y="29"/>
                      </a:cubicBezTo>
                      <a:cubicBezTo>
                        <a:pt x="15" y="28"/>
                        <a:pt x="15" y="29"/>
                        <a:pt x="15" y="29"/>
                      </a:cubicBezTo>
                      <a:cubicBezTo>
                        <a:pt x="15" y="28"/>
                        <a:pt x="15" y="29"/>
                        <a:pt x="1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4" y="29"/>
                        <a:pt x="14" y="29"/>
                        <a:pt x="14" y="29"/>
                      </a:cubicBezTo>
                      <a:cubicBezTo>
                        <a:pt x="14" y="29"/>
                        <a:pt x="14" y="29"/>
                        <a:pt x="14" y="29"/>
                      </a:cubicBezTo>
                      <a:cubicBezTo>
                        <a:pt x="14" y="29"/>
                        <a:pt x="14" y="28"/>
                        <a:pt x="13" y="29"/>
                      </a:cubicBezTo>
                      <a:cubicBezTo>
                        <a:pt x="14" y="28"/>
                        <a:pt x="13" y="28"/>
                        <a:pt x="13" y="28"/>
                      </a:cubicBezTo>
                      <a:cubicBezTo>
                        <a:pt x="14" y="28"/>
                        <a:pt x="14" y="28"/>
                        <a:pt x="14" y="28"/>
                      </a:cubicBezTo>
                      <a:cubicBezTo>
                        <a:pt x="14" y="28"/>
                        <a:pt x="14" y="28"/>
                        <a:pt x="14" y="28"/>
                      </a:cubicBezTo>
                      <a:cubicBezTo>
                        <a:pt x="14" y="28"/>
                        <a:pt x="14" y="28"/>
                        <a:pt x="14" y="28"/>
                      </a:cubicBezTo>
                      <a:cubicBezTo>
                        <a:pt x="15" y="27"/>
                        <a:pt x="14" y="28"/>
                        <a:pt x="14" y="27"/>
                      </a:cubicBezTo>
                      <a:cubicBezTo>
                        <a:pt x="14" y="28"/>
                        <a:pt x="14" y="28"/>
                        <a:pt x="14" y="28"/>
                      </a:cubicBezTo>
                      <a:cubicBezTo>
                        <a:pt x="14" y="28"/>
                        <a:pt x="14" y="28"/>
                        <a:pt x="14" y="27"/>
                      </a:cubicBezTo>
                      <a:cubicBezTo>
                        <a:pt x="14" y="27"/>
                        <a:pt x="14" y="28"/>
                        <a:pt x="13" y="27"/>
                      </a:cubicBezTo>
                      <a:cubicBezTo>
                        <a:pt x="13" y="28"/>
                        <a:pt x="14" y="28"/>
                        <a:pt x="13" y="28"/>
                      </a:cubicBezTo>
                      <a:cubicBezTo>
                        <a:pt x="13" y="28"/>
                        <a:pt x="13" y="28"/>
                        <a:pt x="13" y="28"/>
                      </a:cubicBezTo>
                      <a:cubicBezTo>
                        <a:pt x="13" y="28"/>
                        <a:pt x="13" y="28"/>
                        <a:pt x="13" y="28"/>
                      </a:cubicBezTo>
                      <a:cubicBezTo>
                        <a:pt x="13" y="27"/>
                        <a:pt x="13" y="27"/>
                        <a:pt x="13" y="28"/>
                      </a:cubicBezTo>
                      <a:cubicBezTo>
                        <a:pt x="13" y="28"/>
                        <a:pt x="12" y="27"/>
                        <a:pt x="12" y="28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2" y="27"/>
                        <a:pt x="12" y="27"/>
                        <a:pt x="11" y="28"/>
                      </a:cubicBezTo>
                      <a:cubicBezTo>
                        <a:pt x="11" y="28"/>
                        <a:pt x="11" y="27"/>
                        <a:pt x="11" y="27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1" y="27"/>
                        <a:pt x="11" y="27"/>
                      </a:cubicBezTo>
                      <a:cubicBezTo>
                        <a:pt x="11" y="28"/>
                        <a:pt x="10" y="28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1" y="29"/>
                        <a:pt x="11" y="29"/>
                      </a:cubicBezTo>
                      <a:cubicBezTo>
                        <a:pt x="10" y="29"/>
                        <a:pt x="10" y="29"/>
                        <a:pt x="11" y="29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10" y="29"/>
                        <a:pt x="9" y="29"/>
                        <a:pt x="9" y="29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9" y="28"/>
                        <a:pt x="9" y="28"/>
                        <a:pt x="9" y="28"/>
                      </a:cubicBezTo>
                      <a:cubicBezTo>
                        <a:pt x="9" y="28"/>
                        <a:pt x="9" y="29"/>
                        <a:pt x="8" y="29"/>
                      </a:cubicBezTo>
                      <a:cubicBezTo>
                        <a:pt x="8" y="28"/>
                        <a:pt x="9" y="28"/>
                        <a:pt x="9" y="28"/>
                      </a:cubicBezTo>
                      <a:cubicBezTo>
                        <a:pt x="9" y="28"/>
                        <a:pt x="8" y="28"/>
                        <a:pt x="8" y="28"/>
                      </a:cubicBezTo>
                      <a:cubicBezTo>
                        <a:pt x="8" y="28"/>
                        <a:pt x="8" y="28"/>
                        <a:pt x="8" y="29"/>
                      </a:cubicBezTo>
                      <a:cubicBezTo>
                        <a:pt x="8" y="29"/>
                        <a:pt x="8" y="28"/>
                        <a:pt x="8" y="28"/>
                      </a:cubicBezTo>
                      <a:cubicBezTo>
                        <a:pt x="8" y="28"/>
                        <a:pt x="8" y="28"/>
                        <a:pt x="8" y="28"/>
                      </a:cubicBezTo>
                      <a:cubicBezTo>
                        <a:pt x="8" y="28"/>
                        <a:pt x="8" y="28"/>
                        <a:pt x="7" y="28"/>
                      </a:cubicBezTo>
                      <a:cubicBezTo>
                        <a:pt x="8" y="28"/>
                        <a:pt x="8" y="28"/>
                        <a:pt x="8" y="28"/>
                      </a:cubicBezTo>
                      <a:cubicBezTo>
                        <a:pt x="8" y="28"/>
                        <a:pt x="7" y="28"/>
                        <a:pt x="7" y="28"/>
                      </a:cubicBezTo>
                      <a:cubicBezTo>
                        <a:pt x="7" y="28"/>
                        <a:pt x="7" y="28"/>
                        <a:pt x="7" y="28"/>
                      </a:cubicBezTo>
                      <a:cubicBezTo>
                        <a:pt x="6" y="28"/>
                        <a:pt x="7" y="28"/>
                        <a:pt x="6" y="28"/>
                      </a:cubicBezTo>
                      <a:cubicBezTo>
                        <a:pt x="6" y="28"/>
                        <a:pt x="6" y="28"/>
                        <a:pt x="5" y="28"/>
                      </a:cubicBezTo>
                      <a:cubicBezTo>
                        <a:pt x="5" y="28"/>
                        <a:pt x="5" y="28"/>
                        <a:pt x="5" y="28"/>
                      </a:cubicBezTo>
                      <a:cubicBezTo>
                        <a:pt x="5" y="28"/>
                        <a:pt x="5" y="28"/>
                        <a:pt x="5" y="28"/>
                      </a:cubicBezTo>
                      <a:cubicBezTo>
                        <a:pt x="5" y="29"/>
                        <a:pt x="5" y="28"/>
                        <a:pt x="5" y="28"/>
                      </a:cubicBezTo>
                      <a:cubicBezTo>
                        <a:pt x="5" y="28"/>
                        <a:pt x="5" y="28"/>
                        <a:pt x="5" y="28"/>
                      </a:cubicBezTo>
                      <a:cubicBezTo>
                        <a:pt x="5" y="28"/>
                        <a:pt x="5" y="28"/>
                        <a:pt x="5" y="28"/>
                      </a:cubicBezTo>
                      <a:cubicBezTo>
                        <a:pt x="5" y="28"/>
                        <a:pt x="5" y="28"/>
                        <a:pt x="5" y="28"/>
                      </a:cubicBezTo>
                      <a:cubicBezTo>
                        <a:pt x="5" y="28"/>
                        <a:pt x="5" y="28"/>
                        <a:pt x="5" y="28"/>
                      </a:cubicBezTo>
                      <a:cubicBezTo>
                        <a:pt x="5" y="28"/>
                        <a:pt x="5" y="28"/>
                        <a:pt x="5" y="28"/>
                      </a:cubicBezTo>
                      <a:cubicBezTo>
                        <a:pt x="5" y="28"/>
                        <a:pt x="5" y="28"/>
                        <a:pt x="5" y="27"/>
                      </a:cubicBezTo>
                      <a:cubicBezTo>
                        <a:pt x="6" y="27"/>
                        <a:pt x="4" y="27"/>
                        <a:pt x="5" y="26"/>
                      </a:cubicBezTo>
                      <a:cubicBezTo>
                        <a:pt x="4" y="26"/>
                        <a:pt x="5" y="26"/>
                        <a:pt x="5" y="26"/>
                      </a:cubicBezTo>
                      <a:cubicBezTo>
                        <a:pt x="5" y="26"/>
                        <a:pt x="5" y="26"/>
                        <a:pt x="4" y="26"/>
                      </a:cubicBezTo>
                      <a:cubicBezTo>
                        <a:pt x="4" y="26"/>
                        <a:pt x="5" y="26"/>
                        <a:pt x="4" y="26"/>
                      </a:cubicBezTo>
                      <a:cubicBezTo>
                        <a:pt x="4" y="26"/>
                        <a:pt x="4" y="26"/>
                        <a:pt x="4" y="26"/>
                      </a:cubicBezTo>
                      <a:cubicBezTo>
                        <a:pt x="5" y="26"/>
                        <a:pt x="5" y="25"/>
                        <a:pt x="5" y="25"/>
                      </a:cubicBezTo>
                      <a:cubicBezTo>
                        <a:pt x="4" y="25"/>
                        <a:pt x="4" y="25"/>
                        <a:pt x="4" y="26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4" y="25"/>
                        <a:pt x="4" y="25"/>
                        <a:pt x="4" y="24"/>
                      </a:cubicBezTo>
                      <a:cubicBezTo>
                        <a:pt x="4" y="24"/>
                        <a:pt x="5" y="24"/>
                        <a:pt x="5" y="24"/>
                      </a:cubicBez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5" y="23"/>
                        <a:pt x="5" y="23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5" y="23"/>
                        <a:pt x="4" y="23"/>
                        <a:pt x="5" y="23"/>
                      </a:cubicBezTo>
                      <a:cubicBezTo>
                        <a:pt x="4" y="24"/>
                        <a:pt x="5" y="23"/>
                        <a:pt x="4" y="24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4" y="24"/>
                        <a:pt x="3" y="25"/>
                      </a:cubicBezTo>
                      <a:cubicBezTo>
                        <a:pt x="3" y="24"/>
                        <a:pt x="3" y="24"/>
                        <a:pt x="4" y="24"/>
                      </a:cubicBezTo>
                      <a:cubicBezTo>
                        <a:pt x="4" y="24"/>
                        <a:pt x="3" y="24"/>
                        <a:pt x="3" y="24"/>
                      </a:cubicBezTo>
                      <a:cubicBezTo>
                        <a:pt x="4" y="24"/>
                        <a:pt x="3" y="24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4" y="23"/>
                        <a:pt x="4" y="23"/>
                        <a:pt x="4" y="22"/>
                      </a:cubicBezTo>
                      <a:cubicBezTo>
                        <a:pt x="4" y="23"/>
                        <a:pt x="4" y="23"/>
                        <a:pt x="3" y="23"/>
                      </a:cubicBezTo>
                      <a:cubicBezTo>
                        <a:pt x="3" y="23"/>
                        <a:pt x="3" y="23"/>
                        <a:pt x="3" y="22"/>
                      </a:cubicBezTo>
                      <a:cubicBezTo>
                        <a:pt x="3" y="22"/>
                        <a:pt x="2" y="22"/>
                        <a:pt x="3" y="21"/>
                      </a:cubicBezTo>
                      <a:cubicBezTo>
                        <a:pt x="3" y="20"/>
                        <a:pt x="3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1"/>
                        <a:pt x="1" y="22"/>
                      </a:cubicBezTo>
                      <a:cubicBezTo>
                        <a:pt x="1" y="21"/>
                        <a:pt x="2" y="21"/>
                        <a:pt x="2" y="20"/>
                      </a:cubicBezTo>
                      <a:cubicBezTo>
                        <a:pt x="2" y="20"/>
                        <a:pt x="2" y="21"/>
                        <a:pt x="2" y="21"/>
                      </a:cubicBezTo>
                      <a:cubicBezTo>
                        <a:pt x="2" y="21"/>
                        <a:pt x="2" y="20"/>
                        <a:pt x="3" y="20"/>
                      </a:cubicBezTo>
                      <a:cubicBezTo>
                        <a:pt x="2" y="20"/>
                        <a:pt x="3" y="20"/>
                        <a:pt x="2" y="19"/>
                      </a:cubicBezTo>
                      <a:cubicBezTo>
                        <a:pt x="3" y="20"/>
                        <a:pt x="2" y="20"/>
                        <a:pt x="2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1" y="20"/>
                        <a:pt x="1" y="21"/>
                        <a:pt x="1" y="21"/>
                      </a:cubicBezTo>
                      <a:cubicBezTo>
                        <a:pt x="0" y="21"/>
                        <a:pt x="1" y="20"/>
                        <a:pt x="2" y="20"/>
                      </a:cubicBezTo>
                      <a:cubicBezTo>
                        <a:pt x="2" y="20"/>
                        <a:pt x="2" y="19"/>
                        <a:pt x="3" y="19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2" y="19"/>
                        <a:pt x="1" y="19"/>
                        <a:pt x="1" y="20"/>
                      </a:cubicBezTo>
                      <a:cubicBezTo>
                        <a:pt x="1" y="20"/>
                        <a:pt x="1" y="20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2" y="19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1" y="18"/>
                        <a:pt x="1" y="18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6"/>
                      </a:cubicBezTo>
                      <a:cubicBezTo>
                        <a:pt x="1" y="16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2" y="13"/>
                        <a:pt x="3" y="11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8"/>
                        <a:pt x="6" y="8"/>
                      </a:cubicBezTo>
                      <a:cubicBezTo>
                        <a:pt x="6" y="8"/>
                        <a:pt x="7" y="7"/>
                        <a:pt x="7" y="7"/>
                      </a:cubicBezTo>
                      <a:cubicBezTo>
                        <a:pt x="8" y="6"/>
                        <a:pt x="10" y="5"/>
                        <a:pt x="10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3" y="3"/>
                        <a:pt x="14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7" y="2"/>
                        <a:pt x="18" y="2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2" y="1"/>
                        <a:pt x="24" y="0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6" y="1"/>
                        <a:pt x="26" y="1"/>
                      </a:cubicBezTo>
                      <a:cubicBezTo>
                        <a:pt x="26" y="1"/>
                        <a:pt x="26" y="2"/>
                        <a:pt x="26" y="2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7" y="2"/>
                        <a:pt x="27" y="2"/>
                        <a:pt x="27" y="3"/>
                      </a:cubicBezTo>
                      <a:cubicBezTo>
                        <a:pt x="28" y="3"/>
                        <a:pt x="29" y="3"/>
                        <a:pt x="29" y="4"/>
                      </a:cubicBezTo>
                      <a:cubicBezTo>
                        <a:pt x="29" y="4"/>
                        <a:pt x="29" y="4"/>
                        <a:pt x="29" y="4"/>
                      </a:cubicBezTo>
                      <a:close/>
                      <a:moveTo>
                        <a:pt x="7" y="28"/>
                      </a:moveTo>
                      <a:cubicBezTo>
                        <a:pt x="7" y="28"/>
                        <a:pt x="7" y="28"/>
                        <a:pt x="7" y="28"/>
                      </a:cubicBezTo>
                      <a:cubicBezTo>
                        <a:pt x="8" y="28"/>
                        <a:pt x="7" y="28"/>
                        <a:pt x="7" y="28"/>
                      </a:cubicBezTo>
                      <a:close/>
                      <a:moveTo>
                        <a:pt x="8" y="27"/>
                      </a:move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8" y="27"/>
                        <a:pt x="8" y="27"/>
                        <a:pt x="8" y="27"/>
                      </a:cubicBezTo>
                      <a:close/>
                      <a:moveTo>
                        <a:pt x="11" y="28"/>
                      </a:move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0" y="28"/>
                        <a:pt x="10" y="28"/>
                        <a:pt x="11" y="28"/>
                      </a:cubicBezTo>
                      <a:close/>
                      <a:moveTo>
                        <a:pt x="10" y="26"/>
                      </a:move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lose/>
                      <a:moveTo>
                        <a:pt x="10" y="27"/>
                      </a:move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lose/>
                      <a:moveTo>
                        <a:pt x="10" y="27"/>
                      </a:move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lose/>
                      <a:moveTo>
                        <a:pt x="11" y="27"/>
                      </a:moveTo>
                      <a:cubicBezTo>
                        <a:pt x="11" y="27"/>
                        <a:pt x="11" y="27"/>
                        <a:pt x="10" y="27"/>
                      </a:cubicBezTo>
                      <a:cubicBezTo>
                        <a:pt x="10" y="27"/>
                        <a:pt x="10" y="27"/>
                        <a:pt x="10" y="28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lose/>
                      <a:moveTo>
                        <a:pt x="10" y="26"/>
                      </a:moveTo>
                      <a:cubicBezTo>
                        <a:pt x="10" y="26"/>
                        <a:pt x="11" y="26"/>
                        <a:pt x="11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lose/>
                      <a:moveTo>
                        <a:pt x="12" y="27"/>
                      </a:move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7"/>
                        <a:pt x="11" y="27"/>
                        <a:pt x="12" y="27"/>
                      </a:cubicBezTo>
                      <a:close/>
                      <a:moveTo>
                        <a:pt x="11" y="26"/>
                      </a:moveTo>
                      <a:cubicBezTo>
                        <a:pt x="11" y="26"/>
                        <a:pt x="10" y="26"/>
                        <a:pt x="11" y="26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lose/>
                      <a:moveTo>
                        <a:pt x="13" y="27"/>
                      </a:moveTo>
                      <a:cubicBezTo>
                        <a:pt x="13" y="27"/>
                        <a:pt x="13" y="27"/>
                        <a:pt x="13" y="27"/>
                      </a:cubicBezTo>
                      <a:cubicBezTo>
                        <a:pt x="13" y="27"/>
                        <a:pt x="12" y="27"/>
                        <a:pt x="12" y="27"/>
                      </a:cubicBezTo>
                      <a:cubicBezTo>
                        <a:pt x="12" y="27"/>
                        <a:pt x="13" y="27"/>
                        <a:pt x="12" y="27"/>
                      </a:cubicBezTo>
                      <a:cubicBezTo>
                        <a:pt x="12" y="27"/>
                        <a:pt x="13" y="27"/>
                        <a:pt x="13" y="27"/>
                      </a:cubicBezTo>
                      <a:close/>
                      <a:moveTo>
                        <a:pt x="13" y="27"/>
                      </a:moveTo>
                      <a:cubicBezTo>
                        <a:pt x="13" y="27"/>
                        <a:pt x="13" y="28"/>
                        <a:pt x="13" y="27"/>
                      </a:cubicBezTo>
                      <a:cubicBezTo>
                        <a:pt x="13" y="27"/>
                        <a:pt x="13" y="27"/>
                        <a:pt x="13" y="27"/>
                      </a:cubicBezTo>
                      <a:close/>
                      <a:moveTo>
                        <a:pt x="14" y="27"/>
                      </a:moveTo>
                      <a:cubicBezTo>
                        <a:pt x="14" y="27"/>
                        <a:pt x="14" y="27"/>
                        <a:pt x="14" y="27"/>
                      </a:cubicBezTo>
                      <a:cubicBezTo>
                        <a:pt x="14" y="27"/>
                        <a:pt x="14" y="27"/>
                        <a:pt x="14" y="27"/>
                      </a:cubicBezTo>
                      <a:cubicBezTo>
                        <a:pt x="14" y="27"/>
                        <a:pt x="14" y="27"/>
                        <a:pt x="14" y="27"/>
                      </a:cubicBezTo>
                      <a:cubicBezTo>
                        <a:pt x="14" y="27"/>
                        <a:pt x="14" y="27"/>
                        <a:pt x="14" y="27"/>
                      </a:cubicBezTo>
                      <a:close/>
                      <a:moveTo>
                        <a:pt x="15" y="28"/>
                      </a:move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lose/>
                      <a:moveTo>
                        <a:pt x="15" y="26"/>
                      </a:move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lose/>
                      <a:moveTo>
                        <a:pt x="15" y="26"/>
                      </a:moveTo>
                      <a:cubicBezTo>
                        <a:pt x="15" y="26"/>
                        <a:pt x="15" y="27"/>
                        <a:pt x="15" y="26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5" y="26"/>
                        <a:pt x="15" y="27"/>
                        <a:pt x="15" y="26"/>
                      </a:cubicBezTo>
                      <a:close/>
                      <a:moveTo>
                        <a:pt x="15" y="27"/>
                      </a:moveTo>
                      <a:cubicBezTo>
                        <a:pt x="16" y="27"/>
                        <a:pt x="15" y="27"/>
                        <a:pt x="16" y="27"/>
                      </a:cubicBezTo>
                      <a:cubicBezTo>
                        <a:pt x="16" y="26"/>
                        <a:pt x="15" y="27"/>
                        <a:pt x="15" y="27"/>
                      </a:cubicBezTo>
                      <a:close/>
                      <a:moveTo>
                        <a:pt x="16" y="27"/>
                      </a:moveTo>
                      <a:cubicBezTo>
                        <a:pt x="16" y="27"/>
                        <a:pt x="16" y="27"/>
                        <a:pt x="16" y="27"/>
                      </a:cubicBezTo>
                      <a:cubicBezTo>
                        <a:pt x="16" y="27"/>
                        <a:pt x="16" y="27"/>
                        <a:pt x="16" y="27"/>
                      </a:cubicBezTo>
                      <a:cubicBezTo>
                        <a:pt x="16" y="27"/>
                        <a:pt x="16" y="27"/>
                        <a:pt x="16" y="27"/>
                      </a:cubicBezTo>
                      <a:cubicBezTo>
                        <a:pt x="16" y="27"/>
                        <a:pt x="16" y="27"/>
                        <a:pt x="16" y="27"/>
                      </a:cubicBezTo>
                      <a:cubicBezTo>
                        <a:pt x="16" y="27"/>
                        <a:pt x="16" y="27"/>
                        <a:pt x="16" y="27"/>
                      </a:cubicBezTo>
                      <a:close/>
                      <a:moveTo>
                        <a:pt x="17" y="26"/>
                      </a:moveTo>
                      <a:cubicBezTo>
                        <a:pt x="17" y="27"/>
                        <a:pt x="17" y="27"/>
                        <a:pt x="17" y="27"/>
                      </a:cubicBezTo>
                      <a:cubicBezTo>
                        <a:pt x="17" y="27"/>
                        <a:pt x="17" y="27"/>
                        <a:pt x="17" y="27"/>
                      </a:cubicBezTo>
                      <a:cubicBezTo>
                        <a:pt x="17" y="27"/>
                        <a:pt x="17" y="27"/>
                        <a:pt x="17" y="26"/>
                      </a:cubicBezTo>
                      <a:close/>
                      <a:moveTo>
                        <a:pt x="20" y="26"/>
                      </a:moveTo>
                      <a:cubicBezTo>
                        <a:pt x="20" y="26"/>
                        <a:pt x="19" y="27"/>
                        <a:pt x="19" y="27"/>
                      </a:cubicBezTo>
                      <a:cubicBezTo>
                        <a:pt x="20" y="27"/>
                        <a:pt x="19" y="27"/>
                        <a:pt x="20" y="27"/>
                      </a:cubicBezTo>
                      <a:cubicBezTo>
                        <a:pt x="20" y="27"/>
                        <a:pt x="19" y="27"/>
                        <a:pt x="20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lose/>
                      <a:moveTo>
                        <a:pt x="20" y="26"/>
                      </a:moveTo>
                      <a:cubicBezTo>
                        <a:pt x="19" y="26"/>
                        <a:pt x="19" y="27"/>
                        <a:pt x="19" y="26"/>
                      </a:cubicBezTo>
                      <a:cubicBezTo>
                        <a:pt x="19" y="27"/>
                        <a:pt x="18" y="27"/>
                        <a:pt x="18" y="27"/>
                      </a:cubicBezTo>
                      <a:cubicBezTo>
                        <a:pt x="19" y="27"/>
                        <a:pt x="19" y="27"/>
                        <a:pt x="19" y="26"/>
                      </a:cubicBezTo>
                      <a:cubicBezTo>
                        <a:pt x="19" y="27"/>
                        <a:pt x="19" y="27"/>
                        <a:pt x="19" y="26"/>
                      </a:cubicBezTo>
                      <a:cubicBezTo>
                        <a:pt x="19" y="26"/>
                        <a:pt x="20" y="26"/>
                        <a:pt x="20" y="26"/>
                      </a:cubicBezTo>
                      <a:close/>
                      <a:moveTo>
                        <a:pt x="22" y="26"/>
                      </a:move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2" y="27"/>
                        <a:pt x="21" y="27"/>
                        <a:pt x="21" y="27"/>
                      </a:cubicBezTo>
                      <a:cubicBezTo>
                        <a:pt x="22" y="27"/>
                        <a:pt x="22" y="26"/>
                        <a:pt x="22" y="26"/>
                      </a:cubicBezTo>
                      <a:close/>
                      <a:moveTo>
                        <a:pt x="22" y="27"/>
                      </a:moveTo>
                      <a:cubicBezTo>
                        <a:pt x="22" y="26"/>
                        <a:pt x="22" y="26"/>
                        <a:pt x="22" y="27"/>
                      </a:cubicBezTo>
                      <a:cubicBezTo>
                        <a:pt x="22" y="27"/>
                        <a:pt x="22" y="27"/>
                        <a:pt x="22" y="27"/>
                      </a:cubicBezTo>
                      <a:close/>
                      <a:moveTo>
                        <a:pt x="23" y="27"/>
                      </a:moveTo>
                      <a:cubicBezTo>
                        <a:pt x="23" y="27"/>
                        <a:pt x="22" y="28"/>
                        <a:pt x="22" y="28"/>
                      </a:cubicBezTo>
                      <a:cubicBezTo>
                        <a:pt x="23" y="28"/>
                        <a:pt x="23" y="28"/>
                        <a:pt x="23" y="28"/>
                      </a:cubicBezTo>
                      <a:cubicBezTo>
                        <a:pt x="23" y="28"/>
                        <a:pt x="23" y="27"/>
                        <a:pt x="23" y="27"/>
                      </a:cubicBezTo>
                      <a:close/>
                      <a:moveTo>
                        <a:pt x="22" y="26"/>
                      </a:move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1" y="26"/>
                        <a:pt x="21" y="26"/>
                        <a:pt x="22" y="26"/>
                      </a:cubicBezTo>
                      <a:close/>
                      <a:moveTo>
                        <a:pt x="21" y="27"/>
                      </a:moveTo>
                      <a:cubicBezTo>
                        <a:pt x="21" y="27"/>
                        <a:pt x="21" y="26"/>
                        <a:pt x="21" y="26"/>
                      </a:cubicBezTo>
                      <a:cubicBezTo>
                        <a:pt x="21" y="26"/>
                        <a:pt x="21" y="27"/>
                        <a:pt x="21" y="27"/>
                      </a:cubicBezTo>
                      <a:close/>
                      <a:moveTo>
                        <a:pt x="21" y="27"/>
                      </a:moveTo>
                      <a:cubicBezTo>
                        <a:pt x="21" y="27"/>
                        <a:pt x="21" y="27"/>
                        <a:pt x="21" y="27"/>
                      </a:cubicBezTo>
                      <a:cubicBezTo>
                        <a:pt x="21" y="27"/>
                        <a:pt x="21" y="27"/>
                        <a:pt x="21" y="27"/>
                      </a:cubicBezTo>
                      <a:cubicBezTo>
                        <a:pt x="21" y="27"/>
                        <a:pt x="21" y="27"/>
                        <a:pt x="21" y="27"/>
                      </a:cubicBezTo>
                      <a:close/>
                      <a:moveTo>
                        <a:pt x="19" y="24"/>
                      </a:moveTo>
                      <a:cubicBezTo>
                        <a:pt x="19" y="25"/>
                        <a:pt x="20" y="24"/>
                        <a:pt x="20" y="25"/>
                      </a:cubicBezTo>
                      <a:cubicBezTo>
                        <a:pt x="20" y="24"/>
                        <a:pt x="19" y="24"/>
                        <a:pt x="19" y="24"/>
                      </a:cubicBezTo>
                      <a:close/>
                      <a:moveTo>
                        <a:pt x="16" y="19"/>
                      </a:move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lose/>
                      <a:moveTo>
                        <a:pt x="21" y="22"/>
                      </a:move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1" y="22"/>
                        <a:pt x="21" y="22"/>
                        <a:pt x="21" y="2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lose/>
                      <a:moveTo>
                        <a:pt x="21" y="22"/>
                      </a:moveTo>
                      <a:cubicBezTo>
                        <a:pt x="20" y="22"/>
                        <a:pt x="21" y="22"/>
                        <a:pt x="21" y="22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1" y="22"/>
                        <a:pt x="21" y="22"/>
                        <a:pt x="20" y="22"/>
                      </a:cubicBezTo>
                      <a:cubicBezTo>
                        <a:pt x="21" y="22"/>
                        <a:pt x="21" y="22"/>
                        <a:pt x="20" y="22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20" y="22"/>
                        <a:pt x="20" y="22"/>
                        <a:pt x="21" y="22"/>
                      </a:cubicBezTo>
                      <a:close/>
                      <a:moveTo>
                        <a:pt x="20" y="23"/>
                      </a:moveTo>
                      <a:cubicBezTo>
                        <a:pt x="20" y="23"/>
                        <a:pt x="20" y="23"/>
                        <a:pt x="21" y="23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1" y="23"/>
                        <a:pt x="21" y="23"/>
                        <a:pt x="20" y="23"/>
                      </a:cubicBezTo>
                      <a:cubicBezTo>
                        <a:pt x="20" y="23"/>
                        <a:pt x="20" y="23"/>
                        <a:pt x="21" y="23"/>
                      </a:cubicBezTo>
                      <a:cubicBezTo>
                        <a:pt x="20" y="23"/>
                        <a:pt x="21" y="22"/>
                        <a:pt x="20" y="22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lose/>
                      <a:moveTo>
                        <a:pt x="21" y="23"/>
                      </a:move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lose/>
                      <a:moveTo>
                        <a:pt x="19" y="22"/>
                      </a:move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lose/>
                      <a:moveTo>
                        <a:pt x="21" y="23"/>
                      </a:move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1" y="23"/>
                        <a:pt x="21" y="23"/>
                        <a:pt x="21" y="24"/>
                      </a:cubicBezTo>
                      <a:cubicBezTo>
                        <a:pt x="21" y="24"/>
                        <a:pt x="21" y="23"/>
                        <a:pt x="20" y="24"/>
                      </a:cubicBezTo>
                      <a:cubicBezTo>
                        <a:pt x="20" y="24"/>
                        <a:pt x="21" y="24"/>
                        <a:pt x="21" y="24"/>
                      </a:cubicBezTo>
                      <a:cubicBezTo>
                        <a:pt x="21" y="24"/>
                        <a:pt x="21" y="24"/>
                        <a:pt x="21" y="24"/>
                      </a:cubicBezTo>
                      <a:cubicBezTo>
                        <a:pt x="21" y="24"/>
                        <a:pt x="21" y="24"/>
                        <a:pt x="21" y="24"/>
                      </a:cubicBezTo>
                      <a:cubicBezTo>
                        <a:pt x="21" y="24"/>
                        <a:pt x="21" y="24"/>
                        <a:pt x="21" y="24"/>
                      </a:cubicBezTo>
                      <a:cubicBezTo>
                        <a:pt x="21" y="23"/>
                        <a:pt x="21" y="24"/>
                        <a:pt x="21" y="24"/>
                      </a:cubicBezTo>
                      <a:cubicBezTo>
                        <a:pt x="21" y="24"/>
                        <a:pt x="21" y="24"/>
                        <a:pt x="21" y="23"/>
                      </a:cubicBezTo>
                      <a:cubicBezTo>
                        <a:pt x="21" y="24"/>
                        <a:pt x="21" y="23"/>
                        <a:pt x="21" y="23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2" y="23"/>
                        <a:pt x="21" y="23"/>
                        <a:pt x="21" y="23"/>
                      </a:cubicBezTo>
                      <a:close/>
                      <a:moveTo>
                        <a:pt x="21" y="23"/>
                      </a:move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1" y="23"/>
                        <a:pt x="22" y="22"/>
                        <a:pt x="21" y="23"/>
                      </a:cubicBezTo>
                      <a:close/>
                      <a:moveTo>
                        <a:pt x="21" y="22"/>
                      </a:moveTo>
                      <a:cubicBezTo>
                        <a:pt x="21" y="23"/>
                        <a:pt x="21" y="22"/>
                        <a:pt x="21" y="22"/>
                      </a:cubicBezTo>
                      <a:cubicBezTo>
                        <a:pt x="21" y="22"/>
                        <a:pt x="21" y="23"/>
                        <a:pt x="21" y="23"/>
                      </a:cubicBezTo>
                      <a:cubicBezTo>
                        <a:pt x="21" y="23"/>
                        <a:pt x="21" y="23"/>
                        <a:pt x="21" y="22"/>
                      </a:cubicBezTo>
                      <a:close/>
                      <a:moveTo>
                        <a:pt x="22" y="22"/>
                      </a:move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1" y="22"/>
                        <a:pt x="21" y="23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1" y="22"/>
                        <a:pt x="22" y="22"/>
                        <a:pt x="22" y="22"/>
                      </a:cubicBezTo>
                      <a:close/>
                      <a:moveTo>
                        <a:pt x="22" y="21"/>
                      </a:moveTo>
                      <a:cubicBezTo>
                        <a:pt x="22" y="21"/>
                        <a:pt x="22" y="21"/>
                        <a:pt x="22" y="22"/>
                      </a:cubicBezTo>
                      <a:cubicBezTo>
                        <a:pt x="22" y="21"/>
                        <a:pt x="22" y="21"/>
                        <a:pt x="23" y="21"/>
                      </a:cubicBezTo>
                      <a:cubicBezTo>
                        <a:pt x="23" y="21"/>
                        <a:pt x="22" y="21"/>
                        <a:pt x="22" y="21"/>
                      </a:cubicBezTo>
                      <a:close/>
                      <a:moveTo>
                        <a:pt x="21" y="20"/>
                      </a:move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1"/>
                      </a:cubicBezTo>
                      <a:cubicBezTo>
                        <a:pt x="21" y="20"/>
                        <a:pt x="21" y="21"/>
                        <a:pt x="21" y="20"/>
                      </a:cubicBezTo>
                      <a:close/>
                      <a:moveTo>
                        <a:pt x="23" y="22"/>
                      </a:move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lose/>
                      <a:moveTo>
                        <a:pt x="24" y="23"/>
                      </a:move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lose/>
                      <a:moveTo>
                        <a:pt x="25" y="23"/>
                      </a:moveTo>
                      <a:cubicBezTo>
                        <a:pt x="25" y="23"/>
                        <a:pt x="24" y="23"/>
                        <a:pt x="24" y="23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4" y="23"/>
                        <a:pt x="24" y="23"/>
                        <a:pt x="25" y="23"/>
                      </a:cubicBezTo>
                      <a:close/>
                      <a:moveTo>
                        <a:pt x="24" y="22"/>
                      </a:moveTo>
                      <a:cubicBezTo>
                        <a:pt x="24" y="22"/>
                        <a:pt x="24" y="22"/>
                        <a:pt x="23" y="22"/>
                      </a:cubicBezTo>
                      <a:cubicBezTo>
                        <a:pt x="24" y="22"/>
                        <a:pt x="24" y="22"/>
                        <a:pt x="24" y="22"/>
                      </a:cubicBezTo>
                      <a:close/>
                      <a:moveTo>
                        <a:pt x="32" y="27"/>
                      </a:move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lose/>
                      <a:moveTo>
                        <a:pt x="31" y="25"/>
                      </a:moveTo>
                      <a:cubicBezTo>
                        <a:pt x="31" y="25"/>
                        <a:pt x="31" y="25"/>
                        <a:pt x="31" y="25"/>
                      </a:cubicBezTo>
                      <a:cubicBezTo>
                        <a:pt x="31" y="25"/>
                        <a:pt x="31" y="26"/>
                        <a:pt x="31" y="25"/>
                      </a:cubicBezTo>
                      <a:close/>
                      <a:moveTo>
                        <a:pt x="29" y="26"/>
                      </a:moveTo>
                      <a:cubicBezTo>
                        <a:pt x="29" y="26"/>
                        <a:pt x="28" y="26"/>
                        <a:pt x="28" y="26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lose/>
                      <a:moveTo>
                        <a:pt x="25" y="22"/>
                      </a:moveTo>
                      <a:cubicBezTo>
                        <a:pt x="25" y="22"/>
                        <a:pt x="24" y="22"/>
                        <a:pt x="24" y="22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lose/>
                      <a:moveTo>
                        <a:pt x="26" y="24"/>
                      </a:move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lose/>
                      <a:moveTo>
                        <a:pt x="27" y="24"/>
                      </a:moveTo>
                      <a:cubicBezTo>
                        <a:pt x="27" y="24"/>
                        <a:pt x="27" y="25"/>
                        <a:pt x="27" y="25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lose/>
                      <a:moveTo>
                        <a:pt x="28" y="24"/>
                      </a:move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5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lose/>
                      <a:moveTo>
                        <a:pt x="28" y="23"/>
                      </a:moveTo>
                      <a:cubicBezTo>
                        <a:pt x="28" y="23"/>
                        <a:pt x="28" y="24"/>
                        <a:pt x="28" y="24"/>
                      </a:cubicBezTo>
                      <a:cubicBezTo>
                        <a:pt x="28" y="23"/>
                        <a:pt x="27" y="24"/>
                        <a:pt x="28" y="23"/>
                      </a:cubicBezTo>
                      <a:cubicBezTo>
                        <a:pt x="27" y="24"/>
                        <a:pt x="27" y="23"/>
                        <a:pt x="27" y="24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7" y="24"/>
                        <a:pt x="27" y="23"/>
                        <a:pt x="27" y="23"/>
                      </a:cubicBezTo>
                      <a:cubicBezTo>
                        <a:pt x="27" y="23"/>
                        <a:pt x="27" y="23"/>
                        <a:pt x="27" y="23"/>
                      </a:cubicBezTo>
                      <a:cubicBezTo>
                        <a:pt x="27" y="23"/>
                        <a:pt x="27" y="23"/>
                        <a:pt x="27" y="24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8" y="24"/>
                        <a:pt x="28" y="24"/>
                        <a:pt x="28" y="23"/>
                      </a:cubicBezTo>
                      <a:close/>
                      <a:moveTo>
                        <a:pt x="27" y="21"/>
                      </a:moveTo>
                      <a:cubicBezTo>
                        <a:pt x="27" y="21"/>
                        <a:pt x="27" y="22"/>
                        <a:pt x="28" y="21"/>
                      </a:cubicBezTo>
                      <a:cubicBezTo>
                        <a:pt x="28" y="21"/>
                        <a:pt x="28" y="21"/>
                        <a:pt x="27" y="21"/>
                      </a:cubicBezTo>
                      <a:close/>
                      <a:moveTo>
                        <a:pt x="28" y="21"/>
                      </a:moveTo>
                      <a:cubicBezTo>
                        <a:pt x="28" y="21"/>
                        <a:pt x="28" y="20"/>
                        <a:pt x="28" y="20"/>
                      </a:cubicBezTo>
                      <a:cubicBezTo>
                        <a:pt x="27" y="21"/>
                        <a:pt x="27" y="21"/>
                        <a:pt x="28" y="21"/>
                      </a:cubicBezTo>
                      <a:close/>
                      <a:moveTo>
                        <a:pt x="28" y="21"/>
                      </a:move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lose/>
                      <a:moveTo>
                        <a:pt x="27" y="16"/>
                      </a:move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5"/>
                        <a:pt x="27" y="16"/>
                        <a:pt x="27" y="16"/>
                      </a:cubicBezTo>
                      <a:close/>
                      <a:moveTo>
                        <a:pt x="28" y="17"/>
                      </a:move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lose/>
                      <a:moveTo>
                        <a:pt x="28" y="17"/>
                      </a:move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8" y="17"/>
                        <a:pt x="29" y="17"/>
                        <a:pt x="28" y="17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lose/>
                      <a:moveTo>
                        <a:pt x="27" y="17"/>
                      </a:move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lnTo>
                        <a:pt x="27" y="17"/>
                      </a:lnTo>
                      <a:close/>
                      <a:moveTo>
                        <a:pt x="27" y="17"/>
                      </a:moveTo>
                      <a:cubicBezTo>
                        <a:pt x="27" y="17"/>
                        <a:pt x="28" y="16"/>
                        <a:pt x="28" y="16"/>
                      </a:cubicBezTo>
                      <a:cubicBezTo>
                        <a:pt x="27" y="16"/>
                        <a:pt x="27" y="17"/>
                        <a:pt x="27" y="17"/>
                      </a:cubicBezTo>
                      <a:close/>
                      <a:moveTo>
                        <a:pt x="27" y="17"/>
                      </a:moveTo>
                      <a:cubicBezTo>
                        <a:pt x="27" y="17"/>
                        <a:pt x="27" y="17"/>
                        <a:pt x="28" y="17"/>
                      </a:cubicBezTo>
                      <a:cubicBezTo>
                        <a:pt x="27" y="17"/>
                        <a:pt x="27" y="17"/>
                        <a:pt x="28" y="17"/>
                      </a:cubicBezTo>
                      <a:cubicBezTo>
                        <a:pt x="28" y="17"/>
                        <a:pt x="28" y="17"/>
                        <a:pt x="27" y="17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lose/>
                      <a:moveTo>
                        <a:pt x="27" y="17"/>
                      </a:move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8" y="17"/>
                        <a:pt x="27" y="17"/>
                        <a:pt x="27" y="17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lose/>
                      <a:moveTo>
                        <a:pt x="29" y="19"/>
                      </a:moveTo>
                      <a:cubicBezTo>
                        <a:pt x="29" y="19"/>
                        <a:pt x="29" y="18"/>
                        <a:pt x="28" y="19"/>
                      </a:cubicBezTo>
                      <a:cubicBezTo>
                        <a:pt x="29" y="19"/>
                        <a:pt x="28" y="19"/>
                        <a:pt x="29" y="19"/>
                      </a:cubicBezTo>
                      <a:close/>
                      <a:moveTo>
                        <a:pt x="29" y="20"/>
                      </a:moveTo>
                      <a:cubicBezTo>
                        <a:pt x="30" y="20"/>
                        <a:pt x="29" y="19"/>
                        <a:pt x="29" y="20"/>
                      </a:cubicBezTo>
                      <a:cubicBezTo>
                        <a:pt x="29" y="20"/>
                        <a:pt x="29" y="20"/>
                        <a:pt x="29" y="20"/>
                      </a:cubicBezTo>
                      <a:close/>
                      <a:moveTo>
                        <a:pt x="29" y="20"/>
                      </a:moveTo>
                      <a:cubicBezTo>
                        <a:pt x="29" y="20"/>
                        <a:pt x="29" y="20"/>
                        <a:pt x="29" y="20"/>
                      </a:cubicBezTo>
                      <a:cubicBezTo>
                        <a:pt x="29" y="20"/>
                        <a:pt x="29" y="20"/>
                        <a:pt x="29" y="20"/>
                      </a:cubicBezTo>
                      <a:cubicBezTo>
                        <a:pt x="29" y="20"/>
                        <a:pt x="29" y="21"/>
                        <a:pt x="29" y="20"/>
                      </a:cubicBezTo>
                      <a:cubicBezTo>
                        <a:pt x="29" y="20"/>
                        <a:pt x="29" y="20"/>
                        <a:pt x="29" y="20"/>
                      </a:cubicBezTo>
                      <a:close/>
                      <a:moveTo>
                        <a:pt x="30" y="20"/>
                      </a:moveTo>
                      <a:cubicBezTo>
                        <a:pt x="30" y="20"/>
                        <a:pt x="30" y="20"/>
                        <a:pt x="30" y="20"/>
                      </a:cubicBezTo>
                      <a:cubicBezTo>
                        <a:pt x="30" y="20"/>
                        <a:pt x="30" y="20"/>
                        <a:pt x="30" y="20"/>
                      </a:cubicBezTo>
                      <a:close/>
                      <a:moveTo>
                        <a:pt x="28" y="17"/>
                      </a:move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8" y="17"/>
                        <a:pt x="27" y="18"/>
                        <a:pt x="27" y="18"/>
                      </a:cubicBezTo>
                      <a:cubicBezTo>
                        <a:pt x="28" y="18"/>
                        <a:pt x="28" y="17"/>
                        <a:pt x="28" y="17"/>
                      </a:cubicBezTo>
                      <a:close/>
                      <a:moveTo>
                        <a:pt x="28" y="18"/>
                      </a:moveTo>
                      <a:cubicBezTo>
                        <a:pt x="28" y="17"/>
                        <a:pt x="28" y="17"/>
                        <a:pt x="28" y="18"/>
                      </a:cubicBezTo>
                      <a:cubicBezTo>
                        <a:pt x="28" y="18"/>
                        <a:pt x="28" y="18"/>
                        <a:pt x="28" y="18"/>
                      </a:cubicBezTo>
                      <a:close/>
                      <a:moveTo>
                        <a:pt x="29" y="18"/>
                      </a:moveTo>
                      <a:cubicBezTo>
                        <a:pt x="29" y="18"/>
                        <a:pt x="29" y="18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19"/>
                        <a:pt x="29" y="18"/>
                        <a:pt x="29" y="18"/>
                      </a:cubicBezTo>
                      <a:close/>
                      <a:moveTo>
                        <a:pt x="29" y="18"/>
                      </a:moveTo>
                      <a:cubicBezTo>
                        <a:pt x="29" y="18"/>
                        <a:pt x="29" y="18"/>
                        <a:pt x="29" y="18"/>
                      </a:cubicBezTo>
                      <a:cubicBezTo>
                        <a:pt x="28" y="18"/>
                        <a:pt x="28" y="18"/>
                        <a:pt x="28" y="18"/>
                      </a:cubicBezTo>
                      <a:cubicBezTo>
                        <a:pt x="29" y="18"/>
                        <a:pt x="29" y="18"/>
                        <a:pt x="29" y="18"/>
                      </a:cubicBezTo>
                      <a:cubicBezTo>
                        <a:pt x="29" y="18"/>
                        <a:pt x="28" y="18"/>
                        <a:pt x="29" y="18"/>
                      </a:cubicBezTo>
                      <a:cubicBezTo>
                        <a:pt x="29" y="18"/>
                        <a:pt x="29" y="18"/>
                        <a:pt x="29" y="18"/>
                      </a:cubicBezTo>
                      <a:cubicBezTo>
                        <a:pt x="29" y="18"/>
                        <a:pt x="29" y="18"/>
                        <a:pt x="29" y="18"/>
                      </a:cubicBezTo>
                      <a:cubicBezTo>
                        <a:pt x="29" y="18"/>
                        <a:pt x="29" y="18"/>
                        <a:pt x="29" y="18"/>
                      </a:cubicBezTo>
                      <a:close/>
                      <a:moveTo>
                        <a:pt x="27" y="15"/>
                      </a:move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lose/>
                      <a:moveTo>
                        <a:pt x="28" y="15"/>
                      </a:moveTo>
                      <a:cubicBezTo>
                        <a:pt x="28" y="15"/>
                        <a:pt x="28" y="15"/>
                        <a:pt x="28" y="15"/>
                      </a:cubicBezTo>
                      <a:cubicBezTo>
                        <a:pt x="28" y="15"/>
                        <a:pt x="28" y="15"/>
                        <a:pt x="27" y="15"/>
                      </a:cubicBezTo>
                      <a:lnTo>
                        <a:pt x="28" y="15"/>
                      </a:lnTo>
                      <a:close/>
                      <a:moveTo>
                        <a:pt x="28" y="16"/>
                      </a:move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28" y="16"/>
                        <a:pt x="29" y="15"/>
                        <a:pt x="28" y="16"/>
                      </a:cubicBezTo>
                      <a:close/>
                      <a:moveTo>
                        <a:pt x="34" y="23"/>
                      </a:moveTo>
                      <a:cubicBezTo>
                        <a:pt x="33" y="24"/>
                        <a:pt x="34" y="23"/>
                        <a:pt x="33" y="23"/>
                      </a:cubicBezTo>
                      <a:cubicBezTo>
                        <a:pt x="33" y="23"/>
                        <a:pt x="33" y="23"/>
                        <a:pt x="33" y="24"/>
                      </a:cubicBezTo>
                      <a:cubicBezTo>
                        <a:pt x="34" y="24"/>
                        <a:pt x="33" y="24"/>
                        <a:pt x="34" y="24"/>
                      </a:cubicBezTo>
                      <a:cubicBezTo>
                        <a:pt x="34" y="24"/>
                        <a:pt x="34" y="24"/>
                        <a:pt x="34" y="23"/>
                      </a:cubicBezTo>
                      <a:close/>
                      <a:moveTo>
                        <a:pt x="33" y="20"/>
                      </a:move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lose/>
                      <a:moveTo>
                        <a:pt x="34" y="21"/>
                      </a:move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3" y="21"/>
                        <a:pt x="34" y="21"/>
                      </a:cubicBezTo>
                      <a:close/>
                      <a:moveTo>
                        <a:pt x="34" y="20"/>
                      </a:moveTo>
                      <a:cubicBezTo>
                        <a:pt x="34" y="20"/>
                        <a:pt x="33" y="21"/>
                        <a:pt x="33" y="21"/>
                      </a:cubicBezTo>
                      <a:cubicBezTo>
                        <a:pt x="34" y="21"/>
                        <a:pt x="34" y="20"/>
                        <a:pt x="34" y="20"/>
                      </a:cubicBezTo>
                      <a:cubicBezTo>
                        <a:pt x="34" y="20"/>
                        <a:pt x="34" y="20"/>
                        <a:pt x="34" y="19"/>
                      </a:cubicBezTo>
                      <a:cubicBezTo>
                        <a:pt x="34" y="19"/>
                        <a:pt x="34" y="19"/>
                        <a:pt x="34" y="19"/>
                      </a:cubicBezTo>
                      <a:cubicBezTo>
                        <a:pt x="34" y="20"/>
                        <a:pt x="33" y="20"/>
                        <a:pt x="33" y="20"/>
                      </a:cubicBezTo>
                      <a:cubicBezTo>
                        <a:pt x="33" y="20"/>
                        <a:pt x="34" y="20"/>
                        <a:pt x="33" y="20"/>
                      </a:cubicBezTo>
                      <a:cubicBezTo>
                        <a:pt x="33" y="20"/>
                        <a:pt x="34" y="20"/>
                        <a:pt x="34" y="20"/>
                      </a:cubicBezTo>
                      <a:close/>
                      <a:moveTo>
                        <a:pt x="33" y="20"/>
                      </a:move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lose/>
                      <a:moveTo>
                        <a:pt x="30" y="16"/>
                      </a:move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1" y="16"/>
                        <a:pt x="30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lose/>
                      <a:moveTo>
                        <a:pt x="30" y="17"/>
                      </a:moveTo>
                      <a:cubicBezTo>
                        <a:pt x="30" y="17"/>
                        <a:pt x="30" y="17"/>
                        <a:pt x="30" y="17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7"/>
                        <a:pt x="30" y="16"/>
                        <a:pt x="30" y="16"/>
                      </a:cubicBezTo>
                      <a:cubicBezTo>
                        <a:pt x="30" y="17"/>
                        <a:pt x="30" y="16"/>
                        <a:pt x="30" y="17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lose/>
                      <a:moveTo>
                        <a:pt x="30" y="17"/>
                      </a:moveTo>
                      <a:cubicBezTo>
                        <a:pt x="30" y="17"/>
                        <a:pt x="30" y="17"/>
                        <a:pt x="31" y="17"/>
                      </a:cubicBezTo>
                      <a:cubicBezTo>
                        <a:pt x="31" y="17"/>
                        <a:pt x="30" y="17"/>
                        <a:pt x="30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0" y="17"/>
                        <a:pt x="30" y="17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lose/>
                      <a:moveTo>
                        <a:pt x="31" y="17"/>
                      </a:move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1" y="18"/>
                        <a:pt x="31" y="17"/>
                        <a:pt x="31" y="17"/>
                      </a:cubicBezTo>
                      <a:close/>
                      <a:moveTo>
                        <a:pt x="31" y="16"/>
                      </a:moveTo>
                      <a:cubicBezTo>
                        <a:pt x="31" y="16"/>
                        <a:pt x="31" y="16"/>
                        <a:pt x="31" y="16"/>
                      </a:cubicBezTo>
                      <a:cubicBezTo>
                        <a:pt x="31" y="16"/>
                        <a:pt x="31" y="16"/>
                        <a:pt x="31" y="16"/>
                      </a:cubicBezTo>
                      <a:cubicBezTo>
                        <a:pt x="30" y="17"/>
                        <a:pt x="31" y="17"/>
                        <a:pt x="31" y="17"/>
                      </a:cubicBezTo>
                      <a:cubicBezTo>
                        <a:pt x="31" y="17"/>
                        <a:pt x="31" y="16"/>
                        <a:pt x="31" y="16"/>
                      </a:cubicBezTo>
                      <a:close/>
                      <a:moveTo>
                        <a:pt x="31" y="17"/>
                      </a:move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2" y="17"/>
                      </a:cubicBezTo>
                      <a:cubicBezTo>
                        <a:pt x="31" y="17"/>
                        <a:pt x="31" y="16"/>
                        <a:pt x="31" y="17"/>
                      </a:cubicBezTo>
                      <a:close/>
                      <a:moveTo>
                        <a:pt x="30" y="15"/>
                      </a:moveTo>
                      <a:cubicBezTo>
                        <a:pt x="30" y="15"/>
                        <a:pt x="30" y="15"/>
                        <a:pt x="30" y="15"/>
                      </a:cubicBezTo>
                      <a:cubicBezTo>
                        <a:pt x="30" y="15"/>
                        <a:pt x="30" y="15"/>
                        <a:pt x="30" y="15"/>
                      </a:cubicBezTo>
                      <a:cubicBezTo>
                        <a:pt x="30" y="15"/>
                        <a:pt x="30" y="15"/>
                        <a:pt x="30" y="15"/>
                      </a:cubicBezTo>
                      <a:cubicBezTo>
                        <a:pt x="30" y="15"/>
                        <a:pt x="30" y="15"/>
                        <a:pt x="30" y="15"/>
                      </a:cubicBezTo>
                      <a:cubicBezTo>
                        <a:pt x="30" y="15"/>
                        <a:pt x="30" y="15"/>
                        <a:pt x="30" y="15"/>
                      </a:cubicBezTo>
                      <a:cubicBezTo>
                        <a:pt x="30" y="15"/>
                        <a:pt x="30" y="15"/>
                        <a:pt x="30" y="15"/>
                      </a:cubicBezTo>
                      <a:cubicBezTo>
                        <a:pt x="30" y="15"/>
                        <a:pt x="30" y="15"/>
                        <a:pt x="30" y="15"/>
                      </a:cubicBezTo>
                      <a:cubicBezTo>
                        <a:pt x="30" y="16"/>
                        <a:pt x="30" y="15"/>
                        <a:pt x="29" y="15"/>
                      </a:cubicBezTo>
                      <a:cubicBezTo>
                        <a:pt x="29" y="16"/>
                        <a:pt x="29" y="16"/>
                        <a:pt x="30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6"/>
                        <a:pt x="31" y="15"/>
                      </a:cubicBezTo>
                      <a:cubicBezTo>
                        <a:pt x="30" y="15"/>
                        <a:pt x="30" y="16"/>
                        <a:pt x="30" y="15"/>
                      </a:cubicBezTo>
                      <a:close/>
                      <a:moveTo>
                        <a:pt x="31" y="16"/>
                      </a:moveTo>
                      <a:cubicBezTo>
                        <a:pt x="31" y="16"/>
                        <a:pt x="31" y="16"/>
                        <a:pt x="32" y="16"/>
                      </a:cubicBezTo>
                      <a:cubicBezTo>
                        <a:pt x="32" y="16"/>
                        <a:pt x="32" y="16"/>
                        <a:pt x="31" y="16"/>
                      </a:cubicBezTo>
                      <a:close/>
                      <a:moveTo>
                        <a:pt x="32" y="15"/>
                      </a:moveTo>
                      <a:cubicBezTo>
                        <a:pt x="32" y="15"/>
                        <a:pt x="32" y="15"/>
                        <a:pt x="31" y="15"/>
                      </a:cubicBezTo>
                      <a:cubicBezTo>
                        <a:pt x="31" y="15"/>
                        <a:pt x="31" y="15"/>
                        <a:pt x="32" y="15"/>
                      </a:cubicBezTo>
                      <a:cubicBezTo>
                        <a:pt x="32" y="15"/>
                        <a:pt x="32" y="15"/>
                        <a:pt x="32" y="15"/>
                      </a:cubicBezTo>
                      <a:close/>
                      <a:moveTo>
                        <a:pt x="31" y="13"/>
                      </a:moveTo>
                      <a:cubicBezTo>
                        <a:pt x="31" y="13"/>
                        <a:pt x="30" y="13"/>
                        <a:pt x="31" y="13"/>
                      </a:cubicBezTo>
                      <a:cubicBezTo>
                        <a:pt x="31" y="13"/>
                        <a:pt x="31" y="13"/>
                        <a:pt x="31" y="13"/>
                      </a:cubicBezTo>
                      <a:close/>
                      <a:moveTo>
                        <a:pt x="31" y="9"/>
                      </a:moveTo>
                      <a:cubicBezTo>
                        <a:pt x="30" y="10"/>
                        <a:pt x="31" y="9"/>
                        <a:pt x="30" y="9"/>
                      </a:cubicBezTo>
                      <a:cubicBezTo>
                        <a:pt x="31" y="9"/>
                        <a:pt x="30" y="9"/>
                        <a:pt x="30" y="9"/>
                      </a:cubicBezTo>
                      <a:cubicBezTo>
                        <a:pt x="30" y="9"/>
                        <a:pt x="31" y="9"/>
                        <a:pt x="31" y="9"/>
                      </a:cubicBezTo>
                      <a:close/>
                      <a:moveTo>
                        <a:pt x="30" y="8"/>
                      </a:move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8"/>
                        <a:pt x="29" y="8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29" y="9"/>
                        <a:pt x="30" y="9"/>
                        <a:pt x="30" y="8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8"/>
                        <a:pt x="30" y="8"/>
                        <a:pt x="30" y="8"/>
                      </a:cubicBezTo>
                      <a:close/>
                      <a:moveTo>
                        <a:pt x="17" y="29"/>
                      </a:moveTo>
                      <a:cubicBezTo>
                        <a:pt x="18" y="29"/>
                        <a:pt x="18" y="28"/>
                        <a:pt x="18" y="29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7" y="29"/>
                        <a:pt x="18" y="29"/>
                        <a:pt x="17" y="29"/>
                      </a:cubicBezTo>
                      <a:close/>
                      <a:moveTo>
                        <a:pt x="30" y="19"/>
                      </a:moveTo>
                      <a:cubicBezTo>
                        <a:pt x="30" y="19"/>
                        <a:pt x="30" y="20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20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20"/>
                        <a:pt x="30" y="19"/>
                        <a:pt x="30" y="20"/>
                      </a:cubicBezTo>
                      <a:cubicBezTo>
                        <a:pt x="30" y="20"/>
                        <a:pt x="30" y="19"/>
                        <a:pt x="30" y="19"/>
                      </a:cubicBezTo>
                      <a:close/>
                      <a:moveTo>
                        <a:pt x="17" y="2"/>
                      </a:moveTo>
                      <a:cubicBezTo>
                        <a:pt x="16" y="2"/>
                        <a:pt x="15" y="2"/>
                        <a:pt x="15" y="3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6" y="2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lose/>
                      <a:moveTo>
                        <a:pt x="12" y="32"/>
                      </a:moveTo>
                      <a:cubicBezTo>
                        <a:pt x="12" y="32"/>
                        <a:pt x="12" y="33"/>
                        <a:pt x="12" y="32"/>
                      </a:cubicBezTo>
                      <a:cubicBezTo>
                        <a:pt x="12" y="33"/>
                        <a:pt x="11" y="32"/>
                        <a:pt x="11" y="32"/>
                      </a:cubicBezTo>
                      <a:cubicBezTo>
                        <a:pt x="11" y="32"/>
                        <a:pt x="11" y="32"/>
                        <a:pt x="11" y="32"/>
                      </a:cubicBezTo>
                      <a:cubicBezTo>
                        <a:pt x="12" y="32"/>
                        <a:pt x="12" y="32"/>
                        <a:pt x="12" y="32"/>
                      </a:cubicBezTo>
                      <a:close/>
                      <a:moveTo>
                        <a:pt x="18" y="29"/>
                      </a:moveTo>
                      <a:cubicBezTo>
                        <a:pt x="18" y="30"/>
                        <a:pt x="18" y="30"/>
                        <a:pt x="18" y="30"/>
                      </a:cubicBezTo>
                      <a:cubicBezTo>
                        <a:pt x="18" y="30"/>
                        <a:pt x="18" y="30"/>
                        <a:pt x="18" y="30"/>
                      </a:cubicBezTo>
                      <a:cubicBezTo>
                        <a:pt x="18" y="30"/>
                        <a:pt x="18" y="30"/>
                        <a:pt x="18" y="30"/>
                      </a:cubicBezTo>
                      <a:cubicBezTo>
                        <a:pt x="17" y="30"/>
                        <a:pt x="17" y="30"/>
                        <a:pt x="17" y="29"/>
                      </a:cubicBezTo>
                      <a:cubicBezTo>
                        <a:pt x="17" y="29"/>
                        <a:pt x="17" y="30"/>
                        <a:pt x="18" y="29"/>
                      </a:cubicBezTo>
                      <a:close/>
                      <a:moveTo>
                        <a:pt x="20" y="28"/>
                      </a:moveTo>
                      <a:cubicBezTo>
                        <a:pt x="20" y="28"/>
                        <a:pt x="20" y="28"/>
                        <a:pt x="20" y="27"/>
                      </a:cubicBezTo>
                      <a:cubicBezTo>
                        <a:pt x="20" y="28"/>
                        <a:pt x="20" y="28"/>
                        <a:pt x="20" y="28"/>
                      </a:cubicBezTo>
                      <a:cubicBezTo>
                        <a:pt x="20" y="28"/>
                        <a:pt x="20" y="28"/>
                        <a:pt x="20" y="28"/>
                      </a:cubicBezTo>
                      <a:cubicBezTo>
                        <a:pt x="20" y="28"/>
                        <a:pt x="20" y="28"/>
                        <a:pt x="20" y="28"/>
                      </a:cubicBezTo>
                      <a:close/>
                      <a:moveTo>
                        <a:pt x="20" y="29"/>
                      </a:moveTo>
                      <a:cubicBezTo>
                        <a:pt x="20" y="29"/>
                        <a:pt x="20" y="29"/>
                        <a:pt x="20" y="29"/>
                      </a:cubicBezTo>
                      <a:cubicBezTo>
                        <a:pt x="20" y="29"/>
                        <a:pt x="20" y="30"/>
                        <a:pt x="20" y="30"/>
                      </a:cubicBezTo>
                      <a:cubicBezTo>
                        <a:pt x="20" y="31"/>
                        <a:pt x="20" y="30"/>
                        <a:pt x="20" y="30"/>
                      </a:cubicBezTo>
                      <a:cubicBezTo>
                        <a:pt x="20" y="30"/>
                        <a:pt x="19" y="30"/>
                        <a:pt x="19" y="30"/>
                      </a:cubicBezTo>
                      <a:cubicBezTo>
                        <a:pt x="19" y="30"/>
                        <a:pt x="19" y="30"/>
                        <a:pt x="19" y="29"/>
                      </a:cubicBezTo>
                      <a:cubicBezTo>
                        <a:pt x="19" y="29"/>
                        <a:pt x="19" y="29"/>
                        <a:pt x="19" y="29"/>
                      </a:cubicBezTo>
                      <a:cubicBezTo>
                        <a:pt x="20" y="29"/>
                        <a:pt x="19" y="29"/>
                        <a:pt x="19" y="29"/>
                      </a:cubicBezTo>
                      <a:cubicBezTo>
                        <a:pt x="19" y="29"/>
                        <a:pt x="20" y="29"/>
                        <a:pt x="20" y="29"/>
                      </a:cubicBezTo>
                      <a:close/>
                      <a:moveTo>
                        <a:pt x="21" y="28"/>
                      </a:move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21" y="28"/>
                        <a:pt x="20" y="28"/>
                        <a:pt x="20" y="29"/>
                      </a:cubicBezTo>
                      <a:cubicBezTo>
                        <a:pt x="20" y="29"/>
                        <a:pt x="21" y="28"/>
                        <a:pt x="21" y="28"/>
                      </a:cubicBezTo>
                      <a:close/>
                      <a:moveTo>
                        <a:pt x="21" y="29"/>
                      </a:moveTo>
                      <a:cubicBezTo>
                        <a:pt x="21" y="28"/>
                        <a:pt x="21" y="29"/>
                        <a:pt x="21" y="28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21" y="29"/>
                        <a:pt x="21" y="28"/>
                        <a:pt x="21" y="29"/>
                      </a:cubicBezTo>
                      <a:cubicBezTo>
                        <a:pt x="20" y="29"/>
                        <a:pt x="21" y="28"/>
                        <a:pt x="21" y="29"/>
                      </a:cubicBezTo>
                      <a:cubicBezTo>
                        <a:pt x="20" y="29"/>
                        <a:pt x="21" y="29"/>
                        <a:pt x="21" y="29"/>
                      </a:cubicBezTo>
                      <a:close/>
                      <a:moveTo>
                        <a:pt x="18" y="31"/>
                      </a:moveTo>
                      <a:cubicBezTo>
                        <a:pt x="18" y="31"/>
                        <a:pt x="18" y="31"/>
                        <a:pt x="18" y="31"/>
                      </a:cubicBezTo>
                      <a:cubicBezTo>
                        <a:pt x="18" y="31"/>
                        <a:pt x="18" y="31"/>
                        <a:pt x="18" y="31"/>
                      </a:cubicBezTo>
                      <a:cubicBezTo>
                        <a:pt x="18" y="31"/>
                        <a:pt x="18" y="31"/>
                        <a:pt x="18" y="31"/>
                      </a:cubicBezTo>
                      <a:close/>
                      <a:moveTo>
                        <a:pt x="20" y="31"/>
                      </a:moveTo>
                      <a:cubicBezTo>
                        <a:pt x="20" y="31"/>
                        <a:pt x="20" y="31"/>
                        <a:pt x="20" y="31"/>
                      </a:cubicBezTo>
                      <a:cubicBezTo>
                        <a:pt x="20" y="31"/>
                        <a:pt x="20" y="31"/>
                        <a:pt x="20" y="31"/>
                      </a:cubicBezTo>
                      <a:cubicBezTo>
                        <a:pt x="20" y="31"/>
                        <a:pt x="19" y="31"/>
                        <a:pt x="20" y="30"/>
                      </a:cubicBezTo>
                      <a:cubicBezTo>
                        <a:pt x="20" y="30"/>
                        <a:pt x="20" y="31"/>
                        <a:pt x="20" y="31"/>
                      </a:cubicBezTo>
                      <a:close/>
                      <a:moveTo>
                        <a:pt x="21" y="29"/>
                      </a:move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30"/>
                        <a:pt x="20" y="30"/>
                        <a:pt x="20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0"/>
                        <a:pt x="21" y="29"/>
                        <a:pt x="21" y="29"/>
                      </a:cubicBezTo>
                      <a:close/>
                      <a:moveTo>
                        <a:pt x="25" y="27"/>
                      </a:moveTo>
                      <a:cubicBezTo>
                        <a:pt x="25" y="27"/>
                        <a:pt x="25" y="27"/>
                        <a:pt x="24" y="26"/>
                      </a:cubicBezTo>
                      <a:cubicBezTo>
                        <a:pt x="25" y="26"/>
                        <a:pt x="24" y="26"/>
                        <a:pt x="24" y="26"/>
                      </a:cubicBezTo>
                      <a:cubicBezTo>
                        <a:pt x="25" y="26"/>
                        <a:pt x="25" y="26"/>
                        <a:pt x="25" y="26"/>
                      </a:cubicBezTo>
                      <a:cubicBezTo>
                        <a:pt x="25" y="26"/>
                        <a:pt x="25" y="26"/>
                        <a:pt x="25" y="26"/>
                      </a:cubicBezTo>
                      <a:cubicBezTo>
                        <a:pt x="25" y="26"/>
                        <a:pt x="25" y="27"/>
                        <a:pt x="26" y="27"/>
                      </a:cubicBezTo>
                      <a:cubicBezTo>
                        <a:pt x="25" y="27"/>
                        <a:pt x="25" y="27"/>
                        <a:pt x="25" y="27"/>
                      </a:cubicBezTo>
                      <a:close/>
                      <a:moveTo>
                        <a:pt x="25" y="26"/>
                      </a:moveTo>
                      <a:cubicBezTo>
                        <a:pt x="25" y="25"/>
                        <a:pt x="25" y="25"/>
                        <a:pt x="25" y="26"/>
                      </a:cubicBezTo>
                      <a:cubicBezTo>
                        <a:pt x="25" y="26"/>
                        <a:pt x="25" y="26"/>
                        <a:pt x="25" y="26"/>
                      </a:cubicBezTo>
                      <a:cubicBezTo>
                        <a:pt x="25" y="26"/>
                        <a:pt x="25" y="26"/>
                        <a:pt x="25" y="26"/>
                      </a:cubicBezTo>
                      <a:cubicBezTo>
                        <a:pt x="25" y="26"/>
                        <a:pt x="25" y="26"/>
                        <a:pt x="25" y="26"/>
                      </a:cubicBezTo>
                      <a:cubicBezTo>
                        <a:pt x="25" y="26"/>
                        <a:pt x="25" y="26"/>
                        <a:pt x="25" y="26"/>
                      </a:cubicBezTo>
                      <a:close/>
                      <a:moveTo>
                        <a:pt x="22" y="28"/>
                      </a:move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2" y="29"/>
                        <a:pt x="22" y="29"/>
                        <a:pt x="22" y="28"/>
                      </a:cubicBezTo>
                      <a:close/>
                      <a:moveTo>
                        <a:pt x="25" y="26"/>
                      </a:moveTo>
                      <a:cubicBezTo>
                        <a:pt x="25" y="26"/>
                        <a:pt x="25" y="26"/>
                        <a:pt x="25" y="26"/>
                      </a:cubicBezTo>
                      <a:cubicBezTo>
                        <a:pt x="25" y="26"/>
                        <a:pt x="26" y="26"/>
                        <a:pt x="25" y="26"/>
                      </a:cubicBezTo>
                      <a:close/>
                      <a:moveTo>
                        <a:pt x="31" y="21"/>
                      </a:move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1"/>
                        <a:pt x="31" y="22"/>
                        <a:pt x="32" y="22"/>
                      </a:cubicBezTo>
                      <a:cubicBezTo>
                        <a:pt x="32" y="22"/>
                        <a:pt x="32" y="22"/>
                        <a:pt x="32" y="22"/>
                      </a:cubicBezTo>
                      <a:cubicBezTo>
                        <a:pt x="32" y="22"/>
                        <a:pt x="32" y="22"/>
                        <a:pt x="31" y="22"/>
                      </a:cubicBezTo>
                      <a:cubicBezTo>
                        <a:pt x="31" y="22"/>
                        <a:pt x="31" y="23"/>
                        <a:pt x="31" y="23"/>
                      </a:cubicBezTo>
                      <a:cubicBezTo>
                        <a:pt x="31" y="23"/>
                        <a:pt x="32" y="23"/>
                        <a:pt x="32" y="23"/>
                      </a:cubicBezTo>
                      <a:cubicBezTo>
                        <a:pt x="32" y="22"/>
                        <a:pt x="32" y="23"/>
                        <a:pt x="32" y="23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1" y="22"/>
                        <a:pt x="30" y="22"/>
                        <a:pt x="30" y="22"/>
                      </a:cubicBezTo>
                      <a:cubicBezTo>
                        <a:pt x="30" y="22"/>
                        <a:pt x="30" y="22"/>
                        <a:pt x="30" y="22"/>
                      </a:cubicBezTo>
                      <a:cubicBezTo>
                        <a:pt x="30" y="22"/>
                        <a:pt x="30" y="22"/>
                        <a:pt x="30" y="22"/>
                      </a:cubicBezTo>
                      <a:cubicBezTo>
                        <a:pt x="30" y="22"/>
                        <a:pt x="30" y="22"/>
                        <a:pt x="30" y="22"/>
                      </a:cubicBezTo>
                      <a:cubicBezTo>
                        <a:pt x="30" y="22"/>
                        <a:pt x="30" y="22"/>
                        <a:pt x="30" y="21"/>
                      </a:cubicBezTo>
                      <a:cubicBezTo>
                        <a:pt x="30" y="21"/>
                        <a:pt x="31" y="21"/>
                        <a:pt x="31" y="21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lose/>
                      <a:moveTo>
                        <a:pt x="25" y="26"/>
                      </a:moveTo>
                      <a:cubicBezTo>
                        <a:pt x="25" y="26"/>
                        <a:pt x="25" y="26"/>
                        <a:pt x="25" y="26"/>
                      </a:cubicBezTo>
                      <a:cubicBezTo>
                        <a:pt x="26" y="26"/>
                        <a:pt x="26" y="26"/>
                        <a:pt x="26" y="26"/>
                      </a:cubicBezTo>
                      <a:cubicBezTo>
                        <a:pt x="25" y="26"/>
                        <a:pt x="25" y="26"/>
                        <a:pt x="25" y="26"/>
                      </a:cubicBezTo>
                      <a:close/>
                      <a:moveTo>
                        <a:pt x="22" y="30"/>
                      </a:moveTo>
                      <a:cubicBezTo>
                        <a:pt x="22" y="31"/>
                        <a:pt x="23" y="31"/>
                        <a:pt x="23" y="32"/>
                      </a:cubicBezTo>
                      <a:cubicBezTo>
                        <a:pt x="23" y="32"/>
                        <a:pt x="23" y="32"/>
                        <a:pt x="22" y="31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2" y="31"/>
                        <a:pt x="22" y="31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2" y="30"/>
                        <a:pt x="22" y="30"/>
                        <a:pt x="22" y="30"/>
                      </a:cubicBezTo>
                      <a:cubicBezTo>
                        <a:pt x="22" y="30"/>
                        <a:pt x="22" y="30"/>
                        <a:pt x="21" y="30"/>
                      </a:cubicBezTo>
                      <a:cubicBezTo>
                        <a:pt x="22" y="30"/>
                        <a:pt x="22" y="30"/>
                        <a:pt x="22" y="30"/>
                      </a:cubicBezTo>
                      <a:cubicBezTo>
                        <a:pt x="22" y="30"/>
                        <a:pt x="22" y="30"/>
                        <a:pt x="22" y="30"/>
                      </a:cubicBezTo>
                      <a:close/>
                      <a:moveTo>
                        <a:pt x="21" y="31"/>
                      </a:moveTo>
                      <a:cubicBezTo>
                        <a:pt x="21" y="31"/>
                        <a:pt x="21" y="31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lose/>
                      <a:moveTo>
                        <a:pt x="30" y="24"/>
                      </a:moveTo>
                      <a:cubicBezTo>
                        <a:pt x="30" y="24"/>
                        <a:pt x="30" y="24"/>
                        <a:pt x="30" y="24"/>
                      </a:cubicBezTo>
                      <a:cubicBezTo>
                        <a:pt x="30" y="24"/>
                        <a:pt x="30" y="24"/>
                        <a:pt x="30" y="23"/>
                      </a:cubicBezTo>
                      <a:cubicBezTo>
                        <a:pt x="30" y="23"/>
                        <a:pt x="30" y="23"/>
                        <a:pt x="30" y="22"/>
                      </a:cubicBezTo>
                      <a:cubicBezTo>
                        <a:pt x="30" y="22"/>
                        <a:pt x="30" y="22"/>
                        <a:pt x="30" y="22"/>
                      </a:cubicBezTo>
                      <a:cubicBezTo>
                        <a:pt x="30" y="23"/>
                        <a:pt x="30" y="22"/>
                        <a:pt x="30" y="23"/>
                      </a:cubicBezTo>
                      <a:cubicBezTo>
                        <a:pt x="30" y="23"/>
                        <a:pt x="31" y="22"/>
                        <a:pt x="31" y="23"/>
                      </a:cubicBezTo>
                      <a:cubicBezTo>
                        <a:pt x="30" y="23"/>
                        <a:pt x="30" y="23"/>
                        <a:pt x="30" y="23"/>
                      </a:cubicBezTo>
                      <a:cubicBezTo>
                        <a:pt x="31" y="23"/>
                        <a:pt x="30" y="23"/>
                        <a:pt x="31" y="23"/>
                      </a:cubicBezTo>
                      <a:cubicBezTo>
                        <a:pt x="31" y="24"/>
                        <a:pt x="30" y="24"/>
                        <a:pt x="30" y="24"/>
                      </a:cubicBezTo>
                      <a:cubicBezTo>
                        <a:pt x="30" y="24"/>
                        <a:pt x="30" y="24"/>
                        <a:pt x="30" y="24"/>
                      </a:cubicBezTo>
                      <a:close/>
                      <a:moveTo>
                        <a:pt x="18" y="35"/>
                      </a:moveTo>
                      <a:cubicBezTo>
                        <a:pt x="17" y="35"/>
                        <a:pt x="17" y="35"/>
                        <a:pt x="17" y="35"/>
                      </a:cubicBezTo>
                      <a:cubicBezTo>
                        <a:pt x="18" y="35"/>
                        <a:pt x="18" y="35"/>
                        <a:pt x="18" y="35"/>
                      </a:cubicBezTo>
                      <a:close/>
                      <a:moveTo>
                        <a:pt x="20" y="33"/>
                      </a:moveTo>
                      <a:cubicBezTo>
                        <a:pt x="20" y="33"/>
                        <a:pt x="19" y="33"/>
                        <a:pt x="20" y="33"/>
                      </a:cubicBezTo>
                      <a:cubicBezTo>
                        <a:pt x="20" y="33"/>
                        <a:pt x="19" y="33"/>
                        <a:pt x="19" y="33"/>
                      </a:cubicBezTo>
                      <a:cubicBezTo>
                        <a:pt x="19" y="33"/>
                        <a:pt x="20" y="32"/>
                        <a:pt x="20" y="33"/>
                      </a:cubicBezTo>
                      <a:close/>
                      <a:moveTo>
                        <a:pt x="25" y="30"/>
                      </a:moveTo>
                      <a:cubicBezTo>
                        <a:pt x="24" y="30"/>
                        <a:pt x="25" y="30"/>
                        <a:pt x="25" y="30"/>
                      </a:cubicBezTo>
                      <a:cubicBezTo>
                        <a:pt x="25" y="30"/>
                        <a:pt x="25" y="30"/>
                        <a:pt x="25" y="30"/>
                      </a:cubicBezTo>
                      <a:cubicBezTo>
                        <a:pt x="25" y="30"/>
                        <a:pt x="25" y="30"/>
                        <a:pt x="25" y="30"/>
                      </a:cubicBezTo>
                      <a:cubicBezTo>
                        <a:pt x="25" y="30"/>
                        <a:pt x="25" y="31"/>
                        <a:pt x="25" y="31"/>
                      </a:cubicBezTo>
                      <a:cubicBezTo>
                        <a:pt x="25" y="31"/>
                        <a:pt x="25" y="31"/>
                        <a:pt x="25" y="31"/>
                      </a:cubicBezTo>
                      <a:cubicBezTo>
                        <a:pt x="25" y="30"/>
                        <a:pt x="25" y="30"/>
                        <a:pt x="25" y="30"/>
                      </a:cubicBezTo>
                      <a:cubicBezTo>
                        <a:pt x="25" y="30"/>
                        <a:pt x="25" y="30"/>
                        <a:pt x="25" y="30"/>
                      </a:cubicBezTo>
                      <a:cubicBezTo>
                        <a:pt x="25" y="30"/>
                        <a:pt x="26" y="30"/>
                        <a:pt x="26" y="30"/>
                      </a:cubicBezTo>
                      <a:cubicBezTo>
                        <a:pt x="26" y="31"/>
                        <a:pt x="25" y="31"/>
                        <a:pt x="25" y="31"/>
                      </a:cubicBezTo>
                      <a:cubicBezTo>
                        <a:pt x="25" y="31"/>
                        <a:pt x="24" y="31"/>
                        <a:pt x="24" y="30"/>
                      </a:cubicBezTo>
                      <a:cubicBezTo>
                        <a:pt x="24" y="30"/>
                        <a:pt x="24" y="30"/>
                        <a:pt x="25" y="30"/>
                      </a:cubicBezTo>
                      <a:close/>
                      <a:moveTo>
                        <a:pt x="27" y="30"/>
                      </a:moveTo>
                      <a:cubicBezTo>
                        <a:pt x="28" y="30"/>
                        <a:pt x="28" y="30"/>
                        <a:pt x="28" y="30"/>
                      </a:cubicBezTo>
                      <a:cubicBezTo>
                        <a:pt x="28" y="30"/>
                        <a:pt x="28" y="31"/>
                        <a:pt x="28" y="30"/>
                      </a:cubicBezTo>
                      <a:cubicBezTo>
                        <a:pt x="27" y="31"/>
                        <a:pt x="28" y="30"/>
                        <a:pt x="28" y="30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7" y="31"/>
                        <a:pt x="27" y="31"/>
                        <a:pt x="27" y="30"/>
                      </a:cubicBezTo>
                      <a:close/>
                      <a:moveTo>
                        <a:pt x="26" y="33"/>
                      </a:moveTo>
                      <a:cubicBezTo>
                        <a:pt x="26" y="33"/>
                        <a:pt x="26" y="33"/>
                        <a:pt x="26" y="33"/>
                      </a:cubicBezTo>
                      <a:cubicBezTo>
                        <a:pt x="26" y="33"/>
                        <a:pt x="26" y="33"/>
                        <a:pt x="26" y="33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5" y="33"/>
                        <a:pt x="25" y="33"/>
                        <a:pt x="26" y="33"/>
                      </a:cubicBezTo>
                      <a:cubicBezTo>
                        <a:pt x="26" y="33"/>
                        <a:pt x="26" y="33"/>
                        <a:pt x="26" y="33"/>
                      </a:cubicBezTo>
                      <a:close/>
                      <a:moveTo>
                        <a:pt x="25" y="35"/>
                      </a:moveTo>
                      <a:cubicBezTo>
                        <a:pt x="25" y="35"/>
                        <a:pt x="25" y="35"/>
                        <a:pt x="26" y="3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6"/>
                        <a:pt x="25" y="35"/>
                        <a:pt x="25" y="36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4"/>
                        <a:pt x="24" y="35"/>
                        <a:pt x="25" y="35"/>
                      </a:cubicBezTo>
                      <a:close/>
                      <a:moveTo>
                        <a:pt x="26" y="33"/>
                      </a:moveTo>
                      <a:cubicBezTo>
                        <a:pt x="26" y="33"/>
                        <a:pt x="27" y="33"/>
                        <a:pt x="27" y="33"/>
                      </a:cubicBezTo>
                      <a:cubicBezTo>
                        <a:pt x="27" y="33"/>
                        <a:pt x="26" y="34"/>
                        <a:pt x="26" y="34"/>
                      </a:cubicBezTo>
                      <a:cubicBezTo>
                        <a:pt x="26" y="34"/>
                        <a:pt x="27" y="34"/>
                        <a:pt x="27" y="34"/>
                      </a:cubicBezTo>
                      <a:cubicBezTo>
                        <a:pt x="27" y="34"/>
                        <a:pt x="26" y="34"/>
                        <a:pt x="27" y="33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6" y="34"/>
                      </a:cubicBezTo>
                      <a:cubicBezTo>
                        <a:pt x="26" y="34"/>
                        <a:pt x="26" y="34"/>
                        <a:pt x="26" y="34"/>
                      </a:cubicBezTo>
                      <a:cubicBezTo>
                        <a:pt x="26" y="34"/>
                        <a:pt x="26" y="34"/>
                        <a:pt x="26" y="33"/>
                      </a:cubicBezTo>
                      <a:close/>
                      <a:moveTo>
                        <a:pt x="26" y="34"/>
                      </a:moveTo>
                      <a:cubicBezTo>
                        <a:pt x="26" y="34"/>
                        <a:pt x="26" y="34"/>
                        <a:pt x="26" y="34"/>
                      </a:cubicBezTo>
                      <a:cubicBezTo>
                        <a:pt x="26" y="34"/>
                        <a:pt x="26" y="34"/>
                        <a:pt x="26" y="34"/>
                      </a:cubicBezTo>
                      <a:close/>
                      <a:moveTo>
                        <a:pt x="28" y="32"/>
                      </a:moveTo>
                      <a:cubicBezTo>
                        <a:pt x="28" y="32"/>
                        <a:pt x="28" y="32"/>
                        <a:pt x="29" y="32"/>
                      </a:cubicBezTo>
                      <a:cubicBezTo>
                        <a:pt x="29" y="32"/>
                        <a:pt x="28" y="32"/>
                        <a:pt x="29" y="31"/>
                      </a:cubicBezTo>
                      <a:cubicBezTo>
                        <a:pt x="29" y="32"/>
                        <a:pt x="28" y="32"/>
                        <a:pt x="29" y="32"/>
                      </a:cubicBezTo>
                      <a:cubicBezTo>
                        <a:pt x="29" y="32"/>
                        <a:pt x="28" y="32"/>
                        <a:pt x="28" y="32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28" y="32"/>
                        <a:pt x="28" y="32"/>
                        <a:pt x="28" y="33"/>
                      </a:cubicBezTo>
                      <a:cubicBezTo>
                        <a:pt x="28" y="33"/>
                        <a:pt x="28" y="32"/>
                        <a:pt x="28" y="32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lose/>
                      <a:moveTo>
                        <a:pt x="38" y="23"/>
                      </a:moveTo>
                      <a:cubicBezTo>
                        <a:pt x="39" y="23"/>
                        <a:pt x="38" y="23"/>
                        <a:pt x="39" y="22"/>
                      </a:cubicBezTo>
                      <a:cubicBezTo>
                        <a:pt x="39" y="23"/>
                        <a:pt x="39" y="23"/>
                        <a:pt x="39" y="23"/>
                      </a:cubicBezTo>
                      <a:cubicBezTo>
                        <a:pt x="39" y="23"/>
                        <a:pt x="39" y="23"/>
                        <a:pt x="39" y="23"/>
                      </a:cubicBezTo>
                      <a:cubicBezTo>
                        <a:pt x="39" y="23"/>
                        <a:pt x="39" y="23"/>
                        <a:pt x="39" y="23"/>
                      </a:cubicBezTo>
                      <a:cubicBezTo>
                        <a:pt x="39" y="23"/>
                        <a:pt x="39" y="23"/>
                        <a:pt x="38" y="23"/>
                      </a:cubicBezTo>
                      <a:close/>
                      <a:moveTo>
                        <a:pt x="36" y="26"/>
                      </a:moveTo>
                      <a:cubicBezTo>
                        <a:pt x="36" y="26"/>
                        <a:pt x="37" y="26"/>
                        <a:pt x="37" y="26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6" y="27"/>
                        <a:pt x="36" y="26"/>
                        <a:pt x="36" y="26"/>
                      </a:cubicBezTo>
                      <a:close/>
                      <a:moveTo>
                        <a:pt x="28" y="35"/>
                      </a:move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5"/>
                        <a:pt x="28" y="34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lose/>
                      <a:moveTo>
                        <a:pt x="39" y="27"/>
                      </a:move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8"/>
                        <a:pt x="39" y="28"/>
                        <a:pt x="39" y="29"/>
                      </a:cubicBezTo>
                      <a:cubicBezTo>
                        <a:pt x="39" y="29"/>
                        <a:pt x="39" y="28"/>
                        <a:pt x="39" y="29"/>
                      </a:cubicBezTo>
                      <a:cubicBezTo>
                        <a:pt x="39" y="29"/>
                        <a:pt x="39" y="29"/>
                        <a:pt x="39" y="29"/>
                      </a:cubicBezTo>
                      <a:cubicBezTo>
                        <a:pt x="39" y="29"/>
                        <a:pt x="39" y="29"/>
                        <a:pt x="39" y="29"/>
                      </a:cubicBezTo>
                      <a:cubicBezTo>
                        <a:pt x="39" y="29"/>
                        <a:pt x="39" y="29"/>
                        <a:pt x="39" y="29"/>
                      </a:cubicBezTo>
                      <a:cubicBezTo>
                        <a:pt x="38" y="29"/>
                        <a:pt x="38" y="28"/>
                        <a:pt x="37" y="28"/>
                      </a:cubicBezTo>
                      <a:cubicBezTo>
                        <a:pt x="37" y="28"/>
                        <a:pt x="37" y="27"/>
                        <a:pt x="37" y="27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7" y="27"/>
                        <a:pt x="38" y="26"/>
                        <a:pt x="38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8" y="27"/>
                        <a:pt x="38" y="26"/>
                        <a:pt x="37" y="27"/>
                      </a:cubicBezTo>
                      <a:cubicBezTo>
                        <a:pt x="38" y="27"/>
                        <a:pt x="38" y="27"/>
                        <a:pt x="39" y="28"/>
                      </a:cubicBezTo>
                      <a:cubicBezTo>
                        <a:pt x="39" y="28"/>
                        <a:pt x="39" y="27"/>
                        <a:pt x="39" y="27"/>
                      </a:cubicBezTo>
                      <a:close/>
                      <a:moveTo>
                        <a:pt x="38" y="28"/>
                      </a:moveTo>
                      <a:cubicBezTo>
                        <a:pt x="38" y="28"/>
                        <a:pt x="38" y="28"/>
                        <a:pt x="39" y="28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8"/>
                        <a:pt x="38" y="28"/>
                        <a:pt x="38" y="28"/>
                      </a:cubicBezTo>
                      <a:close/>
                      <a:moveTo>
                        <a:pt x="38" y="27"/>
                      </a:moveTo>
                      <a:cubicBezTo>
                        <a:pt x="38" y="27"/>
                        <a:pt x="37" y="28"/>
                        <a:pt x="38" y="27"/>
                      </a:cubicBezTo>
                      <a:cubicBezTo>
                        <a:pt x="38" y="27"/>
                        <a:pt x="38" y="27"/>
                        <a:pt x="38" y="27"/>
                      </a:cubicBezTo>
                      <a:close/>
                      <a:moveTo>
                        <a:pt x="40" y="25"/>
                      </a:move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lose/>
                      <a:moveTo>
                        <a:pt x="41" y="23"/>
                      </a:moveTo>
                      <a:cubicBezTo>
                        <a:pt x="41" y="24"/>
                        <a:pt x="41" y="24"/>
                        <a:pt x="41" y="24"/>
                      </a:cubicBezTo>
                      <a:cubicBezTo>
                        <a:pt x="41" y="24"/>
                        <a:pt x="41" y="24"/>
                        <a:pt x="41" y="24"/>
                      </a:cubicBezTo>
                      <a:cubicBezTo>
                        <a:pt x="40" y="25"/>
                        <a:pt x="41" y="25"/>
                        <a:pt x="41" y="25"/>
                      </a:cubicBezTo>
                      <a:cubicBezTo>
                        <a:pt x="41" y="25"/>
                        <a:pt x="40" y="25"/>
                        <a:pt x="40" y="25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40" y="26"/>
                        <a:pt x="40" y="25"/>
                        <a:pt x="40" y="25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0" y="24"/>
                        <a:pt x="40" y="25"/>
                        <a:pt x="40" y="25"/>
                      </a:cubicBezTo>
                      <a:cubicBezTo>
                        <a:pt x="41" y="24"/>
                        <a:pt x="40" y="24"/>
                        <a:pt x="41" y="24"/>
                      </a:cubicBezTo>
                      <a:cubicBezTo>
                        <a:pt x="41" y="24"/>
                        <a:pt x="41" y="24"/>
                        <a:pt x="41" y="23"/>
                      </a:cubicBezTo>
                      <a:close/>
                      <a:moveTo>
                        <a:pt x="41" y="25"/>
                      </a:moveTo>
                      <a:cubicBezTo>
                        <a:pt x="41" y="25"/>
                        <a:pt x="41" y="25"/>
                        <a:pt x="41" y="25"/>
                      </a:cubicBezTo>
                      <a:cubicBezTo>
                        <a:pt x="40" y="26"/>
                        <a:pt x="41" y="25"/>
                        <a:pt x="40" y="25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41" y="25"/>
                        <a:pt x="40" y="25"/>
                        <a:pt x="40" y="25"/>
                      </a:cubicBezTo>
                      <a:cubicBezTo>
                        <a:pt x="41" y="25"/>
                        <a:pt x="41" y="25"/>
                        <a:pt x="41" y="25"/>
                      </a:cubicBezTo>
                      <a:cubicBezTo>
                        <a:pt x="41" y="25"/>
                        <a:pt x="41" y="25"/>
                        <a:pt x="41" y="25"/>
                      </a:cubicBezTo>
                      <a:cubicBezTo>
                        <a:pt x="41" y="25"/>
                        <a:pt x="41" y="25"/>
                        <a:pt x="41" y="25"/>
                      </a:cubicBezTo>
                      <a:cubicBezTo>
                        <a:pt x="41" y="25"/>
                        <a:pt x="41" y="25"/>
                        <a:pt x="41" y="25"/>
                      </a:cubicBezTo>
                      <a:close/>
                      <a:moveTo>
                        <a:pt x="36" y="31"/>
                      </a:move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5" y="31"/>
                        <a:pt x="36" y="30"/>
                        <a:pt x="36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ubicBezTo>
                        <a:pt x="36" y="30"/>
                        <a:pt x="36" y="30"/>
                        <a:pt x="36" y="31"/>
                      </a:cubicBezTo>
                      <a:cubicBezTo>
                        <a:pt x="36" y="31"/>
                        <a:pt x="36" y="31"/>
                        <a:pt x="36" y="30"/>
                      </a:cubicBezTo>
                      <a:cubicBezTo>
                        <a:pt x="37" y="30"/>
                        <a:pt x="36" y="30"/>
                        <a:pt x="36" y="30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ubicBezTo>
                        <a:pt x="37" y="30"/>
                        <a:pt x="37" y="30"/>
                        <a:pt x="36" y="31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7" y="31"/>
                        <a:pt x="37" y="31"/>
                        <a:pt x="36" y="31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6" y="31"/>
                        <a:pt x="36" y="31"/>
                        <a:pt x="36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36" y="32"/>
                        <a:pt x="36" y="32"/>
                        <a:pt x="36" y="31"/>
                      </a:cubicBezTo>
                      <a:cubicBezTo>
                        <a:pt x="36" y="31"/>
                        <a:pt x="36" y="32"/>
                        <a:pt x="36" y="32"/>
                      </a:cubicBezTo>
                      <a:cubicBezTo>
                        <a:pt x="35" y="32"/>
                        <a:pt x="36" y="32"/>
                        <a:pt x="36" y="32"/>
                      </a:cubicBezTo>
                      <a:cubicBezTo>
                        <a:pt x="35" y="33"/>
                        <a:pt x="35" y="32"/>
                        <a:pt x="35" y="32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6" y="32"/>
                        <a:pt x="35" y="31"/>
                        <a:pt x="35" y="31"/>
                      </a:cubicBezTo>
                      <a:cubicBezTo>
                        <a:pt x="35" y="31"/>
                        <a:pt x="36" y="31"/>
                        <a:pt x="36" y="31"/>
                      </a:cubicBezTo>
                      <a:close/>
                      <a:moveTo>
                        <a:pt x="36" y="31"/>
                      </a:move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lose/>
                      <a:moveTo>
                        <a:pt x="36" y="30"/>
                      </a:moveTo>
                      <a:cubicBezTo>
                        <a:pt x="36" y="30"/>
                        <a:pt x="37" y="30"/>
                        <a:pt x="37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lose/>
                      <a:moveTo>
                        <a:pt x="37" y="31"/>
                      </a:move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lose/>
                      <a:moveTo>
                        <a:pt x="37" y="31"/>
                      </a:moveTo>
                      <a:cubicBezTo>
                        <a:pt x="37" y="31"/>
                        <a:pt x="38" y="30"/>
                        <a:pt x="38" y="31"/>
                      </a:cubicBezTo>
                      <a:cubicBezTo>
                        <a:pt x="38" y="30"/>
                        <a:pt x="38" y="30"/>
                        <a:pt x="38" y="30"/>
                      </a:cubicBezTo>
                      <a:cubicBezTo>
                        <a:pt x="38" y="30"/>
                        <a:pt x="38" y="30"/>
                        <a:pt x="38" y="30"/>
                      </a:cubicBezTo>
                      <a:cubicBezTo>
                        <a:pt x="38" y="30"/>
                        <a:pt x="38" y="30"/>
                        <a:pt x="38" y="30"/>
                      </a:cubicBezTo>
                      <a:cubicBezTo>
                        <a:pt x="38" y="29"/>
                        <a:pt x="38" y="30"/>
                        <a:pt x="38" y="30"/>
                      </a:cubicBezTo>
                      <a:cubicBezTo>
                        <a:pt x="38" y="30"/>
                        <a:pt x="39" y="30"/>
                        <a:pt x="38" y="30"/>
                      </a:cubicBezTo>
                      <a:cubicBezTo>
                        <a:pt x="38" y="31"/>
                        <a:pt x="38" y="31"/>
                        <a:pt x="38" y="30"/>
                      </a:cubicBezTo>
                      <a:cubicBezTo>
                        <a:pt x="38" y="30"/>
                        <a:pt x="38" y="31"/>
                        <a:pt x="38" y="31"/>
                      </a:cubicBezTo>
                      <a:cubicBezTo>
                        <a:pt x="38" y="31"/>
                        <a:pt x="37" y="31"/>
                        <a:pt x="37" y="31"/>
                      </a:cubicBezTo>
                      <a:close/>
                      <a:moveTo>
                        <a:pt x="40" y="31"/>
                      </a:moveTo>
                      <a:cubicBezTo>
                        <a:pt x="40" y="30"/>
                        <a:pt x="39" y="31"/>
                        <a:pt x="40" y="30"/>
                      </a:cubicBezTo>
                      <a:cubicBezTo>
                        <a:pt x="40" y="30"/>
                        <a:pt x="40" y="30"/>
                        <a:pt x="39" y="30"/>
                      </a:cubicBez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39" y="30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1" y="28"/>
                        <a:pt x="40" y="28"/>
                        <a:pt x="40" y="28"/>
                      </a:cubicBezTo>
                      <a:cubicBezTo>
                        <a:pt x="40" y="28"/>
                        <a:pt x="40" y="28"/>
                        <a:pt x="41" y="28"/>
                      </a:cubicBezTo>
                      <a:cubicBezTo>
                        <a:pt x="40" y="28"/>
                        <a:pt x="41" y="28"/>
                        <a:pt x="41" y="28"/>
                      </a:cubicBezTo>
                      <a:cubicBezTo>
                        <a:pt x="41" y="28"/>
                        <a:pt x="41" y="28"/>
                        <a:pt x="41" y="29"/>
                      </a:cubicBez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1" y="28"/>
                        <a:pt x="42" y="29"/>
                        <a:pt x="42" y="28"/>
                      </a:cubicBezTo>
                      <a:cubicBezTo>
                        <a:pt x="42" y="29"/>
                        <a:pt x="42" y="29"/>
                        <a:pt x="43" y="29"/>
                      </a:cubicBezTo>
                      <a:cubicBezTo>
                        <a:pt x="43" y="29"/>
                        <a:pt x="42" y="28"/>
                        <a:pt x="42" y="28"/>
                      </a:cubicBezTo>
                      <a:cubicBezTo>
                        <a:pt x="42" y="28"/>
                        <a:pt x="43" y="28"/>
                        <a:pt x="43" y="28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ubicBezTo>
                        <a:pt x="43" y="28"/>
                        <a:pt x="43" y="28"/>
                        <a:pt x="42" y="28"/>
                      </a:cubicBezTo>
                      <a:cubicBezTo>
                        <a:pt x="43" y="28"/>
                        <a:pt x="42" y="28"/>
                        <a:pt x="42" y="28"/>
                      </a:cubicBezTo>
                      <a:cubicBezTo>
                        <a:pt x="42" y="27"/>
                        <a:pt x="43" y="27"/>
                        <a:pt x="42" y="27"/>
                      </a:cubicBezTo>
                      <a:cubicBezTo>
                        <a:pt x="43" y="27"/>
                        <a:pt x="43" y="28"/>
                        <a:pt x="43" y="27"/>
                      </a:cubicBezTo>
                      <a:cubicBezTo>
                        <a:pt x="43" y="27"/>
                        <a:pt x="43" y="27"/>
                        <a:pt x="44" y="27"/>
                      </a:cubicBezTo>
                      <a:cubicBezTo>
                        <a:pt x="43" y="27"/>
                        <a:pt x="43" y="27"/>
                        <a:pt x="43" y="28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ubicBezTo>
                        <a:pt x="43" y="28"/>
                        <a:pt x="43" y="29"/>
                        <a:pt x="43" y="29"/>
                      </a:cubicBezTo>
                      <a:cubicBezTo>
                        <a:pt x="43" y="29"/>
                        <a:pt x="43" y="29"/>
                        <a:pt x="43" y="28"/>
                      </a:cubicBezTo>
                      <a:cubicBezTo>
                        <a:pt x="43" y="28"/>
                        <a:pt x="43" y="28"/>
                        <a:pt x="43" y="29"/>
                      </a:cubicBez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4" y="28"/>
                        <a:pt x="43" y="28"/>
                        <a:pt x="44" y="28"/>
                      </a:cubicBezTo>
                      <a:cubicBezTo>
                        <a:pt x="44" y="28"/>
                        <a:pt x="43" y="28"/>
                        <a:pt x="43" y="28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ubicBezTo>
                        <a:pt x="43" y="28"/>
                        <a:pt x="43" y="28"/>
                        <a:pt x="44" y="28"/>
                      </a:cubicBezTo>
                      <a:cubicBezTo>
                        <a:pt x="44" y="28"/>
                        <a:pt x="44" y="28"/>
                        <a:pt x="44" y="28"/>
                      </a:cubicBezTo>
                      <a:cubicBezTo>
                        <a:pt x="44" y="28"/>
                        <a:pt x="44" y="28"/>
                        <a:pt x="44" y="28"/>
                      </a:cubicBezTo>
                      <a:cubicBezTo>
                        <a:pt x="44" y="28"/>
                        <a:pt x="44" y="28"/>
                        <a:pt x="45" y="28"/>
                      </a:cubicBezTo>
                      <a:cubicBezTo>
                        <a:pt x="45" y="28"/>
                        <a:pt x="45" y="28"/>
                        <a:pt x="45" y="27"/>
                      </a:cubicBezTo>
                      <a:cubicBezTo>
                        <a:pt x="45" y="28"/>
                        <a:pt x="45" y="28"/>
                        <a:pt x="45" y="28"/>
                      </a:cubicBezTo>
                      <a:cubicBezTo>
                        <a:pt x="44" y="28"/>
                        <a:pt x="44" y="28"/>
                        <a:pt x="44" y="28"/>
                      </a:cubicBezTo>
                      <a:cubicBezTo>
                        <a:pt x="44" y="27"/>
                        <a:pt x="44" y="27"/>
                        <a:pt x="45" y="27"/>
                      </a:cubicBezTo>
                      <a:cubicBezTo>
                        <a:pt x="45" y="27"/>
                        <a:pt x="44" y="27"/>
                        <a:pt x="44" y="27"/>
                      </a:cubicBezTo>
                      <a:cubicBezTo>
                        <a:pt x="44" y="27"/>
                        <a:pt x="44" y="27"/>
                        <a:pt x="45" y="27"/>
                      </a:cubicBezTo>
                      <a:cubicBezTo>
                        <a:pt x="45" y="27"/>
                        <a:pt x="45" y="27"/>
                        <a:pt x="45" y="27"/>
                      </a:cubicBezTo>
                      <a:cubicBezTo>
                        <a:pt x="45" y="27"/>
                        <a:pt x="45" y="27"/>
                        <a:pt x="45" y="28"/>
                      </a:cubicBezTo>
                      <a:cubicBezTo>
                        <a:pt x="45" y="28"/>
                        <a:pt x="45" y="28"/>
                        <a:pt x="45" y="28"/>
                      </a:cubicBezTo>
                      <a:cubicBezTo>
                        <a:pt x="45" y="28"/>
                        <a:pt x="45" y="28"/>
                        <a:pt x="45" y="28"/>
                      </a:cubicBezTo>
                      <a:cubicBezTo>
                        <a:pt x="45" y="28"/>
                        <a:pt x="45" y="28"/>
                        <a:pt x="45" y="28"/>
                      </a:cubicBezTo>
                      <a:cubicBezTo>
                        <a:pt x="45" y="28"/>
                        <a:pt x="45" y="28"/>
                        <a:pt x="45" y="28"/>
                      </a:cubicBezTo>
                      <a:cubicBezTo>
                        <a:pt x="45" y="28"/>
                        <a:pt x="45" y="28"/>
                        <a:pt x="45" y="28"/>
                      </a:cubicBezTo>
                      <a:cubicBezTo>
                        <a:pt x="45" y="28"/>
                        <a:pt x="45" y="28"/>
                        <a:pt x="45" y="28"/>
                      </a:cubicBezTo>
                      <a:cubicBezTo>
                        <a:pt x="45" y="28"/>
                        <a:pt x="45" y="28"/>
                        <a:pt x="45" y="28"/>
                      </a:cubicBezTo>
                      <a:cubicBezTo>
                        <a:pt x="45" y="28"/>
                        <a:pt x="45" y="28"/>
                        <a:pt x="45" y="28"/>
                      </a:cubicBezTo>
                      <a:cubicBezTo>
                        <a:pt x="45" y="28"/>
                        <a:pt x="45" y="28"/>
                        <a:pt x="45" y="28"/>
                      </a:cubicBezTo>
                      <a:cubicBezTo>
                        <a:pt x="45" y="29"/>
                        <a:pt x="45" y="28"/>
                        <a:pt x="45" y="29"/>
                      </a:cubicBezTo>
                      <a:cubicBezTo>
                        <a:pt x="45" y="29"/>
                        <a:pt x="45" y="29"/>
                        <a:pt x="45" y="28"/>
                      </a:cubicBezTo>
                      <a:cubicBezTo>
                        <a:pt x="46" y="28"/>
                        <a:pt x="45" y="29"/>
                        <a:pt x="45" y="28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5" y="29"/>
                        <a:pt x="44" y="29"/>
                        <a:pt x="44" y="29"/>
                      </a:cubicBezTo>
                      <a:cubicBezTo>
                        <a:pt x="44" y="29"/>
                        <a:pt x="44" y="29"/>
                        <a:pt x="44" y="29"/>
                      </a:cubicBezTo>
                      <a:cubicBezTo>
                        <a:pt x="45" y="29"/>
                        <a:pt x="45" y="29"/>
                        <a:pt x="45" y="30"/>
                      </a:cubicBezTo>
                      <a:cubicBezTo>
                        <a:pt x="45" y="30"/>
                        <a:pt x="44" y="30"/>
                        <a:pt x="44" y="29"/>
                      </a:cubicBezTo>
                      <a:cubicBezTo>
                        <a:pt x="44" y="30"/>
                        <a:pt x="44" y="30"/>
                        <a:pt x="44" y="30"/>
                      </a:cubicBezTo>
                      <a:cubicBezTo>
                        <a:pt x="44" y="30"/>
                        <a:pt x="44" y="30"/>
                        <a:pt x="44" y="30"/>
                      </a:cubicBezTo>
                      <a:cubicBezTo>
                        <a:pt x="44" y="30"/>
                        <a:pt x="44" y="30"/>
                        <a:pt x="44" y="30"/>
                      </a:cubicBezTo>
                      <a:cubicBezTo>
                        <a:pt x="44" y="30"/>
                        <a:pt x="44" y="30"/>
                        <a:pt x="44" y="30"/>
                      </a:cubicBezTo>
                      <a:cubicBezTo>
                        <a:pt x="44" y="30"/>
                        <a:pt x="44" y="30"/>
                        <a:pt x="44" y="30"/>
                      </a:cubicBezTo>
                      <a:cubicBezTo>
                        <a:pt x="44" y="30"/>
                        <a:pt x="44" y="30"/>
                        <a:pt x="44" y="30"/>
                      </a:cubicBezTo>
                      <a:cubicBezTo>
                        <a:pt x="44" y="30"/>
                        <a:pt x="44" y="30"/>
                        <a:pt x="44" y="30"/>
                      </a:cubicBezTo>
                      <a:cubicBezTo>
                        <a:pt x="44" y="30"/>
                        <a:pt x="44" y="31"/>
                        <a:pt x="44" y="30"/>
                      </a:cubicBezTo>
                      <a:cubicBezTo>
                        <a:pt x="43" y="31"/>
                        <a:pt x="44" y="31"/>
                        <a:pt x="44" y="31"/>
                      </a:cubicBezTo>
                      <a:cubicBezTo>
                        <a:pt x="44" y="30"/>
                        <a:pt x="44" y="31"/>
                        <a:pt x="44" y="30"/>
                      </a:cubicBezTo>
                      <a:cubicBezTo>
                        <a:pt x="44" y="30"/>
                        <a:pt x="44" y="31"/>
                        <a:pt x="44" y="31"/>
                      </a:cubicBezTo>
                      <a:cubicBezTo>
                        <a:pt x="44" y="31"/>
                        <a:pt x="44" y="31"/>
                        <a:pt x="44" y="31"/>
                      </a:cubicBezTo>
                      <a:cubicBezTo>
                        <a:pt x="44" y="31"/>
                        <a:pt x="44" y="31"/>
                        <a:pt x="44" y="31"/>
                      </a:cubicBezTo>
                      <a:cubicBezTo>
                        <a:pt x="44" y="31"/>
                        <a:pt x="44" y="31"/>
                        <a:pt x="44" y="31"/>
                      </a:cubicBezTo>
                      <a:cubicBezTo>
                        <a:pt x="44" y="31"/>
                        <a:pt x="44" y="31"/>
                        <a:pt x="43" y="31"/>
                      </a:cubicBezTo>
                      <a:cubicBezTo>
                        <a:pt x="43" y="31"/>
                        <a:pt x="44" y="31"/>
                        <a:pt x="44" y="31"/>
                      </a:cubicBezTo>
                      <a:cubicBezTo>
                        <a:pt x="44" y="31"/>
                        <a:pt x="43" y="31"/>
                        <a:pt x="43" y="32"/>
                      </a:cubicBezTo>
                      <a:cubicBezTo>
                        <a:pt x="43" y="32"/>
                        <a:pt x="44" y="31"/>
                        <a:pt x="44" y="31"/>
                      </a:cubicBezTo>
                      <a:cubicBezTo>
                        <a:pt x="44" y="31"/>
                        <a:pt x="44" y="31"/>
                        <a:pt x="44" y="30"/>
                      </a:cubicBezTo>
                      <a:cubicBezTo>
                        <a:pt x="44" y="30"/>
                        <a:pt x="44" y="31"/>
                        <a:pt x="44" y="31"/>
                      </a:cubicBezTo>
                      <a:cubicBezTo>
                        <a:pt x="44" y="31"/>
                        <a:pt x="44" y="31"/>
                        <a:pt x="44" y="31"/>
                      </a:cubicBezTo>
                      <a:cubicBezTo>
                        <a:pt x="44" y="31"/>
                        <a:pt x="44" y="31"/>
                        <a:pt x="45" y="31"/>
                      </a:cubicBezTo>
                      <a:cubicBezTo>
                        <a:pt x="45" y="31"/>
                        <a:pt x="45" y="31"/>
                        <a:pt x="44" y="31"/>
                      </a:cubicBezTo>
                      <a:cubicBezTo>
                        <a:pt x="44" y="31"/>
                        <a:pt x="45" y="31"/>
                        <a:pt x="45" y="31"/>
                      </a:cubicBezTo>
                      <a:cubicBezTo>
                        <a:pt x="44" y="32"/>
                        <a:pt x="44" y="31"/>
                        <a:pt x="44" y="32"/>
                      </a:cubicBezTo>
                      <a:cubicBezTo>
                        <a:pt x="44" y="32"/>
                        <a:pt x="44" y="32"/>
                        <a:pt x="44" y="32"/>
                      </a:cubicBezTo>
                      <a:cubicBezTo>
                        <a:pt x="44" y="32"/>
                        <a:pt x="44" y="32"/>
                        <a:pt x="44" y="32"/>
                      </a:cubicBezTo>
                      <a:cubicBezTo>
                        <a:pt x="44" y="32"/>
                        <a:pt x="44" y="32"/>
                        <a:pt x="44" y="33"/>
                      </a:cubicBezTo>
                      <a:cubicBezTo>
                        <a:pt x="44" y="32"/>
                        <a:pt x="44" y="32"/>
                        <a:pt x="44" y="32"/>
                      </a:cubicBezTo>
                      <a:cubicBezTo>
                        <a:pt x="44" y="32"/>
                        <a:pt x="43" y="32"/>
                        <a:pt x="43" y="32"/>
                      </a:cubicBezTo>
                      <a:cubicBezTo>
                        <a:pt x="44" y="32"/>
                        <a:pt x="44" y="32"/>
                        <a:pt x="44" y="32"/>
                      </a:cubicBezTo>
                      <a:cubicBezTo>
                        <a:pt x="44" y="31"/>
                        <a:pt x="43" y="32"/>
                        <a:pt x="43" y="32"/>
                      </a:cubicBezTo>
                      <a:cubicBezTo>
                        <a:pt x="43" y="32"/>
                        <a:pt x="43" y="32"/>
                        <a:pt x="44" y="32"/>
                      </a:cubicBezTo>
                      <a:cubicBezTo>
                        <a:pt x="43" y="32"/>
                        <a:pt x="43" y="32"/>
                        <a:pt x="43" y="32"/>
                      </a:cubicBezTo>
                      <a:cubicBezTo>
                        <a:pt x="43" y="32"/>
                        <a:pt x="43" y="32"/>
                        <a:pt x="43" y="32"/>
                      </a:cubicBezTo>
                      <a:cubicBezTo>
                        <a:pt x="43" y="32"/>
                        <a:pt x="43" y="31"/>
                        <a:pt x="43" y="31"/>
                      </a:cubicBezTo>
                      <a:cubicBezTo>
                        <a:pt x="43" y="31"/>
                        <a:pt x="42" y="32"/>
                        <a:pt x="42" y="32"/>
                      </a:cubicBezTo>
                      <a:cubicBezTo>
                        <a:pt x="42" y="32"/>
                        <a:pt x="43" y="31"/>
                        <a:pt x="42" y="32"/>
                      </a:cubicBezTo>
                      <a:cubicBezTo>
                        <a:pt x="42" y="31"/>
                        <a:pt x="42" y="31"/>
                        <a:pt x="42" y="31"/>
                      </a:cubicBezTo>
                      <a:cubicBezTo>
                        <a:pt x="42" y="31"/>
                        <a:pt x="42" y="31"/>
                        <a:pt x="42" y="31"/>
                      </a:cubicBezTo>
                      <a:cubicBezTo>
                        <a:pt x="42" y="31"/>
                        <a:pt x="42" y="31"/>
                        <a:pt x="42" y="31"/>
                      </a:cubicBezTo>
                      <a:cubicBezTo>
                        <a:pt x="42" y="31"/>
                        <a:pt x="42" y="31"/>
                        <a:pt x="42" y="31"/>
                      </a:cubicBezTo>
                      <a:cubicBezTo>
                        <a:pt x="43" y="31"/>
                        <a:pt x="43" y="30"/>
                        <a:pt x="43" y="30"/>
                      </a:cubicBezTo>
                      <a:cubicBezTo>
                        <a:pt x="42" y="30"/>
                        <a:pt x="42" y="30"/>
                        <a:pt x="42" y="30"/>
                      </a:cubicBezTo>
                      <a:cubicBezTo>
                        <a:pt x="42" y="31"/>
                        <a:pt x="42" y="30"/>
                        <a:pt x="42" y="30"/>
                      </a:cubicBezTo>
                      <a:cubicBezTo>
                        <a:pt x="42" y="31"/>
                        <a:pt x="42" y="31"/>
                        <a:pt x="42" y="31"/>
                      </a:cubicBezTo>
                      <a:cubicBezTo>
                        <a:pt x="42" y="31"/>
                        <a:pt x="42" y="31"/>
                        <a:pt x="42" y="31"/>
                      </a:cubicBezTo>
                      <a:cubicBezTo>
                        <a:pt x="42" y="31"/>
                        <a:pt x="42" y="31"/>
                        <a:pt x="42" y="31"/>
                      </a:cubicBezTo>
                      <a:cubicBezTo>
                        <a:pt x="42" y="31"/>
                        <a:pt x="42" y="31"/>
                        <a:pt x="42" y="31"/>
                      </a:cubicBezTo>
                      <a:cubicBezTo>
                        <a:pt x="42" y="31"/>
                        <a:pt x="42" y="31"/>
                        <a:pt x="42" y="31"/>
                      </a:cubicBezTo>
                      <a:cubicBezTo>
                        <a:pt x="42" y="31"/>
                        <a:pt x="42" y="31"/>
                        <a:pt x="42" y="30"/>
                      </a:cubicBezTo>
                      <a:cubicBezTo>
                        <a:pt x="42" y="30"/>
                        <a:pt x="42" y="30"/>
                        <a:pt x="42" y="30"/>
                      </a:cubicBezTo>
                      <a:cubicBezTo>
                        <a:pt x="42" y="30"/>
                        <a:pt x="42" y="30"/>
                        <a:pt x="42" y="30"/>
                      </a:cubicBezTo>
                      <a:cubicBezTo>
                        <a:pt x="41" y="31"/>
                        <a:pt x="42" y="30"/>
                        <a:pt x="42" y="30"/>
                      </a:cubicBezTo>
                      <a:cubicBezTo>
                        <a:pt x="41" y="30"/>
                        <a:pt x="41" y="30"/>
                        <a:pt x="41" y="30"/>
                      </a:cubicBezTo>
                      <a:cubicBezTo>
                        <a:pt x="41" y="31"/>
                        <a:pt x="42" y="30"/>
                        <a:pt x="41" y="31"/>
                      </a:cubicBezTo>
                      <a:cubicBezTo>
                        <a:pt x="41" y="31"/>
                        <a:pt x="41" y="31"/>
                        <a:pt x="41" y="31"/>
                      </a:cubicBezTo>
                      <a:cubicBezTo>
                        <a:pt x="41" y="31"/>
                        <a:pt x="41" y="31"/>
                        <a:pt x="41" y="31"/>
                      </a:cubicBezTo>
                      <a:cubicBezTo>
                        <a:pt x="41" y="31"/>
                        <a:pt x="41" y="31"/>
                        <a:pt x="42" y="31"/>
                      </a:cubicBezTo>
                      <a:cubicBezTo>
                        <a:pt x="42" y="31"/>
                        <a:pt x="41" y="31"/>
                        <a:pt x="41" y="31"/>
                      </a:cubicBezTo>
                      <a:cubicBezTo>
                        <a:pt x="41" y="32"/>
                        <a:pt x="41" y="32"/>
                        <a:pt x="41" y="32"/>
                      </a:cubicBezTo>
                      <a:cubicBezTo>
                        <a:pt x="41" y="32"/>
                        <a:pt x="41" y="32"/>
                        <a:pt x="41" y="32"/>
                      </a:cubicBezTo>
                      <a:cubicBezTo>
                        <a:pt x="41" y="32"/>
                        <a:pt x="41" y="32"/>
                        <a:pt x="41" y="32"/>
                      </a:cubicBezTo>
                      <a:cubicBezTo>
                        <a:pt x="41" y="33"/>
                        <a:pt x="42" y="32"/>
                        <a:pt x="42" y="33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2" y="33"/>
                        <a:pt x="42" y="34"/>
                        <a:pt x="42" y="34"/>
                      </a:cubicBezTo>
                      <a:cubicBezTo>
                        <a:pt x="42" y="34"/>
                        <a:pt x="42" y="34"/>
                        <a:pt x="42" y="34"/>
                      </a:cubicBezTo>
                      <a:cubicBezTo>
                        <a:pt x="42" y="34"/>
                        <a:pt x="42" y="34"/>
                        <a:pt x="42" y="33"/>
                      </a:cubicBezTo>
                      <a:cubicBezTo>
                        <a:pt x="42" y="33"/>
                        <a:pt x="42" y="34"/>
                        <a:pt x="43" y="34"/>
                      </a:cubicBezTo>
                      <a:cubicBezTo>
                        <a:pt x="42" y="34"/>
                        <a:pt x="42" y="34"/>
                        <a:pt x="42" y="34"/>
                      </a:cubicBezTo>
                      <a:cubicBezTo>
                        <a:pt x="42" y="34"/>
                        <a:pt x="42" y="34"/>
                        <a:pt x="42" y="34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2" y="33"/>
                        <a:pt x="42" y="33"/>
                        <a:pt x="41" y="33"/>
                      </a:cubicBezTo>
                      <a:cubicBezTo>
                        <a:pt x="41" y="33"/>
                        <a:pt x="40" y="32"/>
                        <a:pt x="40" y="32"/>
                      </a:cubicBezTo>
                      <a:cubicBezTo>
                        <a:pt x="39" y="32"/>
                        <a:pt x="39" y="32"/>
                        <a:pt x="39" y="32"/>
                      </a:cubicBezTo>
                      <a:cubicBezTo>
                        <a:pt x="39" y="32"/>
                        <a:pt x="39" y="32"/>
                        <a:pt x="39" y="33"/>
                      </a:cubicBezTo>
                      <a:cubicBezTo>
                        <a:pt x="39" y="32"/>
                        <a:pt x="39" y="33"/>
                        <a:pt x="39" y="32"/>
                      </a:cubicBez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39" y="33"/>
                        <a:pt x="39" y="33"/>
                        <a:pt x="39" y="34"/>
                      </a:cubicBezTo>
                      <a:cubicBezTo>
                        <a:pt x="39" y="34"/>
                        <a:pt x="39" y="34"/>
                        <a:pt x="39" y="34"/>
                      </a:cubicBezTo>
                      <a:cubicBezTo>
                        <a:pt x="39" y="34"/>
                        <a:pt x="39" y="35"/>
                        <a:pt x="39" y="34"/>
                      </a:cubicBezTo>
                      <a:cubicBezTo>
                        <a:pt x="39" y="35"/>
                        <a:pt x="38" y="34"/>
                        <a:pt x="39" y="34"/>
                      </a:cubicBezTo>
                      <a:cubicBezTo>
                        <a:pt x="39" y="34"/>
                        <a:pt x="39" y="34"/>
                        <a:pt x="38" y="34"/>
                      </a:cubicBezTo>
                      <a:cubicBezTo>
                        <a:pt x="38" y="34"/>
                        <a:pt x="39" y="34"/>
                        <a:pt x="39" y="34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8" y="33"/>
                        <a:pt x="38" y="34"/>
                        <a:pt x="38" y="34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8" y="34"/>
                        <a:pt x="38" y="34"/>
                        <a:pt x="38" y="34"/>
                      </a:cubicBezTo>
                      <a:cubicBezTo>
                        <a:pt x="38" y="34"/>
                        <a:pt x="37" y="34"/>
                        <a:pt x="37" y="34"/>
                      </a:cubicBezTo>
                      <a:cubicBezTo>
                        <a:pt x="37" y="34"/>
                        <a:pt x="37" y="34"/>
                        <a:pt x="37" y="34"/>
                      </a:cubicBezTo>
                      <a:cubicBezTo>
                        <a:pt x="37" y="34"/>
                        <a:pt x="37" y="34"/>
                        <a:pt x="37" y="34"/>
                      </a:cubicBezTo>
                      <a:cubicBezTo>
                        <a:pt x="37" y="35"/>
                        <a:pt x="37" y="34"/>
                        <a:pt x="37" y="35"/>
                      </a:cubicBezTo>
                      <a:cubicBezTo>
                        <a:pt x="37" y="35"/>
                        <a:pt x="37" y="35"/>
                        <a:pt x="37" y="36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7" y="35"/>
                        <a:pt x="37" y="36"/>
                        <a:pt x="37" y="36"/>
                      </a:cubicBezTo>
                      <a:cubicBezTo>
                        <a:pt x="37" y="36"/>
                        <a:pt x="36" y="36"/>
                        <a:pt x="36" y="36"/>
                      </a:cubicBez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35" y="37"/>
                        <a:pt x="36" y="36"/>
                        <a:pt x="35" y="36"/>
                      </a:cubicBezTo>
                      <a:cubicBezTo>
                        <a:pt x="35" y="36"/>
                        <a:pt x="35" y="36"/>
                        <a:pt x="35" y="37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4" y="37"/>
                        <a:pt x="34" y="37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4" y="37"/>
                        <a:pt x="35" y="36"/>
                        <a:pt x="35" y="35"/>
                      </a:cubicBezTo>
                      <a:cubicBezTo>
                        <a:pt x="35" y="35"/>
                        <a:pt x="35" y="35"/>
                        <a:pt x="35" y="36"/>
                      </a:cubicBezTo>
                      <a:cubicBezTo>
                        <a:pt x="35" y="36"/>
                        <a:pt x="35" y="35"/>
                        <a:pt x="35" y="36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5"/>
                        <a:pt x="35" y="35"/>
                        <a:pt x="36" y="35"/>
                      </a:cubicBezTo>
                      <a:cubicBezTo>
                        <a:pt x="36" y="35"/>
                        <a:pt x="35" y="35"/>
                        <a:pt x="35" y="35"/>
                      </a:cubicBezTo>
                      <a:cubicBezTo>
                        <a:pt x="36" y="35"/>
                        <a:pt x="36" y="34"/>
                        <a:pt x="36" y="34"/>
                      </a:cubicBez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6" y="34"/>
                        <a:pt x="36" y="34"/>
                        <a:pt x="36" y="33"/>
                      </a:cubicBez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7" y="33"/>
                        <a:pt x="36" y="33"/>
                        <a:pt x="36" y="32"/>
                      </a:cubicBezTo>
                      <a:cubicBezTo>
                        <a:pt x="36" y="33"/>
                        <a:pt x="37" y="33"/>
                        <a:pt x="37" y="33"/>
                      </a:cubicBezTo>
                      <a:cubicBezTo>
                        <a:pt x="37" y="33"/>
                        <a:pt x="37" y="33"/>
                        <a:pt x="37" y="33"/>
                      </a:cubicBezTo>
                      <a:cubicBezTo>
                        <a:pt x="37" y="33"/>
                        <a:pt x="37" y="33"/>
                        <a:pt x="37" y="33"/>
                      </a:cubicBezTo>
                      <a:cubicBezTo>
                        <a:pt x="37" y="33"/>
                        <a:pt x="37" y="33"/>
                        <a:pt x="37" y="33"/>
                      </a:cubicBezTo>
                      <a:cubicBezTo>
                        <a:pt x="37" y="33"/>
                        <a:pt x="38" y="32"/>
                        <a:pt x="38" y="33"/>
                      </a:cubicBezTo>
                      <a:cubicBezTo>
                        <a:pt x="38" y="32"/>
                        <a:pt x="38" y="32"/>
                        <a:pt x="38" y="32"/>
                      </a:cubicBezTo>
                      <a:cubicBezTo>
                        <a:pt x="38" y="32"/>
                        <a:pt x="38" y="32"/>
                        <a:pt x="38" y="33"/>
                      </a:cubicBezTo>
                      <a:cubicBezTo>
                        <a:pt x="38" y="32"/>
                        <a:pt x="38" y="32"/>
                        <a:pt x="38" y="32"/>
                      </a:cubicBezTo>
                      <a:cubicBezTo>
                        <a:pt x="38" y="32"/>
                        <a:pt x="38" y="32"/>
                        <a:pt x="38" y="32"/>
                      </a:cubicBezTo>
                      <a:cubicBezTo>
                        <a:pt x="38" y="32"/>
                        <a:pt x="38" y="32"/>
                        <a:pt x="39" y="32"/>
                      </a:cubicBezTo>
                      <a:cubicBezTo>
                        <a:pt x="38" y="32"/>
                        <a:pt x="38" y="31"/>
                        <a:pt x="38" y="32"/>
                      </a:cubicBezTo>
                      <a:cubicBezTo>
                        <a:pt x="38" y="31"/>
                        <a:pt x="38" y="31"/>
                        <a:pt x="38" y="31"/>
                      </a:cubicBezTo>
                      <a:cubicBezTo>
                        <a:pt x="38" y="31"/>
                        <a:pt x="38" y="31"/>
                        <a:pt x="38" y="32"/>
                      </a:cubicBezTo>
                      <a:cubicBezTo>
                        <a:pt x="38" y="32"/>
                        <a:pt x="37" y="32"/>
                        <a:pt x="37" y="32"/>
                      </a:cubicBezTo>
                      <a:cubicBezTo>
                        <a:pt x="37" y="32"/>
                        <a:pt x="38" y="31"/>
                        <a:pt x="37" y="31"/>
                      </a:cubicBezTo>
                      <a:cubicBezTo>
                        <a:pt x="37" y="31"/>
                        <a:pt x="38" y="31"/>
                        <a:pt x="38" y="31"/>
                      </a:cubicBezTo>
                      <a:cubicBezTo>
                        <a:pt x="38" y="30"/>
                        <a:pt x="38" y="31"/>
                        <a:pt x="38" y="31"/>
                      </a:cubicBezTo>
                      <a:cubicBezTo>
                        <a:pt x="38" y="31"/>
                        <a:pt x="39" y="31"/>
                        <a:pt x="39" y="31"/>
                      </a:cubicBezTo>
                      <a:cubicBezTo>
                        <a:pt x="39" y="31"/>
                        <a:pt x="38" y="31"/>
                        <a:pt x="39" y="32"/>
                      </a:cubicBezTo>
                      <a:cubicBezTo>
                        <a:pt x="39" y="32"/>
                        <a:pt x="39" y="31"/>
                        <a:pt x="39" y="31"/>
                      </a:cubicBezTo>
                      <a:cubicBezTo>
                        <a:pt x="39" y="31"/>
                        <a:pt x="39" y="31"/>
                        <a:pt x="39" y="31"/>
                      </a:cubicBezTo>
                      <a:cubicBezTo>
                        <a:pt x="39" y="31"/>
                        <a:pt x="39" y="31"/>
                        <a:pt x="40" y="31"/>
                      </a:cubicBezTo>
                      <a:cubicBezTo>
                        <a:pt x="40" y="31"/>
                        <a:pt x="40" y="31"/>
                        <a:pt x="40" y="31"/>
                      </a:cubicBezTo>
                      <a:close/>
                      <a:moveTo>
                        <a:pt x="35" y="36"/>
                      </a:moveTo>
                      <a:cubicBezTo>
                        <a:pt x="35" y="36"/>
                        <a:pt x="34" y="36"/>
                        <a:pt x="34" y="36"/>
                      </a:cubicBezTo>
                      <a:cubicBezTo>
                        <a:pt x="34" y="37"/>
                        <a:pt x="35" y="36"/>
                        <a:pt x="34" y="37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lose/>
                      <a:moveTo>
                        <a:pt x="35" y="35"/>
                      </a:moveTo>
                      <a:cubicBezTo>
                        <a:pt x="36" y="35"/>
                        <a:pt x="35" y="35"/>
                        <a:pt x="35" y="36"/>
                      </a:cubicBezTo>
                      <a:cubicBezTo>
                        <a:pt x="35" y="36"/>
                        <a:pt x="36" y="36"/>
                        <a:pt x="35" y="36"/>
                      </a:cubicBez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36" y="36"/>
                        <a:pt x="36" y="35"/>
                        <a:pt x="36" y="36"/>
                      </a:cubicBezTo>
                      <a:cubicBezTo>
                        <a:pt x="36" y="35"/>
                        <a:pt x="35" y="36"/>
                        <a:pt x="36" y="35"/>
                      </a:cubicBezTo>
                      <a:cubicBezTo>
                        <a:pt x="36" y="35"/>
                        <a:pt x="36" y="35"/>
                        <a:pt x="35" y="35"/>
                      </a:cubicBezTo>
                      <a:close/>
                      <a:moveTo>
                        <a:pt x="37" y="35"/>
                      </a:moveTo>
                      <a:cubicBezTo>
                        <a:pt x="36" y="35"/>
                        <a:pt x="37" y="35"/>
                        <a:pt x="37" y="35"/>
                      </a:cubicBezTo>
                      <a:cubicBezTo>
                        <a:pt x="37" y="35"/>
                        <a:pt x="37" y="34"/>
                        <a:pt x="37" y="35"/>
                      </a:cubicBezTo>
                      <a:close/>
                      <a:moveTo>
                        <a:pt x="38" y="33"/>
                      </a:moveTo>
                      <a:cubicBezTo>
                        <a:pt x="38" y="32"/>
                        <a:pt x="38" y="33"/>
                        <a:pt x="38" y="33"/>
                      </a:cubicBezTo>
                      <a:cubicBezTo>
                        <a:pt x="38" y="33"/>
                        <a:pt x="38" y="33"/>
                        <a:pt x="38" y="33"/>
                      </a:cubicBezTo>
                      <a:cubicBezTo>
                        <a:pt x="38" y="33"/>
                        <a:pt x="38" y="33"/>
                        <a:pt x="38" y="33"/>
                      </a:cubicBezTo>
                      <a:close/>
                      <a:moveTo>
                        <a:pt x="43" y="31"/>
                      </a:moveTo>
                      <a:cubicBezTo>
                        <a:pt x="44" y="32"/>
                        <a:pt x="44" y="32"/>
                        <a:pt x="44" y="31"/>
                      </a:cubicBezTo>
                      <a:cubicBezTo>
                        <a:pt x="44" y="31"/>
                        <a:pt x="44" y="31"/>
                        <a:pt x="44" y="31"/>
                      </a:cubicBezTo>
                      <a:cubicBezTo>
                        <a:pt x="44" y="31"/>
                        <a:pt x="44" y="31"/>
                        <a:pt x="44" y="31"/>
                      </a:cubicBezTo>
                      <a:cubicBezTo>
                        <a:pt x="44" y="31"/>
                        <a:pt x="44" y="31"/>
                        <a:pt x="44" y="31"/>
                      </a:cubicBezTo>
                      <a:cubicBezTo>
                        <a:pt x="44" y="31"/>
                        <a:pt x="44" y="31"/>
                        <a:pt x="44" y="31"/>
                      </a:cubicBezTo>
                      <a:cubicBezTo>
                        <a:pt x="44" y="31"/>
                        <a:pt x="44" y="31"/>
                        <a:pt x="43" y="31"/>
                      </a:cubicBezTo>
                      <a:close/>
                      <a:moveTo>
                        <a:pt x="43" y="31"/>
                      </a:moveTo>
                      <a:cubicBezTo>
                        <a:pt x="43" y="31"/>
                        <a:pt x="43" y="31"/>
                        <a:pt x="43" y="30"/>
                      </a:cubicBezTo>
                      <a:cubicBezTo>
                        <a:pt x="43" y="30"/>
                        <a:pt x="43" y="30"/>
                        <a:pt x="43" y="30"/>
                      </a:cubicBezTo>
                      <a:cubicBezTo>
                        <a:pt x="43" y="30"/>
                        <a:pt x="43" y="30"/>
                        <a:pt x="43" y="31"/>
                      </a:cubicBezTo>
                      <a:close/>
                      <a:moveTo>
                        <a:pt x="43" y="31"/>
                      </a:moveTo>
                      <a:cubicBezTo>
                        <a:pt x="43" y="31"/>
                        <a:pt x="43" y="31"/>
                        <a:pt x="43" y="31"/>
                      </a:cubicBezTo>
                      <a:cubicBezTo>
                        <a:pt x="43" y="31"/>
                        <a:pt x="42" y="31"/>
                        <a:pt x="42" y="31"/>
                      </a:cubicBezTo>
                      <a:cubicBezTo>
                        <a:pt x="43" y="31"/>
                        <a:pt x="43" y="31"/>
                        <a:pt x="43" y="31"/>
                      </a:cubicBezTo>
                      <a:close/>
                      <a:moveTo>
                        <a:pt x="43" y="31"/>
                      </a:moveTo>
                      <a:cubicBezTo>
                        <a:pt x="43" y="30"/>
                        <a:pt x="43" y="31"/>
                        <a:pt x="42" y="31"/>
                      </a:cubicBezTo>
                      <a:cubicBezTo>
                        <a:pt x="42" y="31"/>
                        <a:pt x="43" y="31"/>
                        <a:pt x="43" y="31"/>
                      </a:cubicBezTo>
                      <a:cubicBezTo>
                        <a:pt x="43" y="31"/>
                        <a:pt x="43" y="31"/>
                        <a:pt x="43" y="31"/>
                      </a:cubicBezTo>
                      <a:cubicBezTo>
                        <a:pt x="43" y="31"/>
                        <a:pt x="43" y="31"/>
                        <a:pt x="43" y="31"/>
                      </a:cubicBezTo>
                      <a:close/>
                      <a:moveTo>
                        <a:pt x="43" y="28"/>
                      </a:moveTo>
                      <a:cubicBezTo>
                        <a:pt x="43" y="28"/>
                        <a:pt x="43" y="27"/>
                        <a:pt x="43" y="27"/>
                      </a:cubicBezTo>
                      <a:cubicBezTo>
                        <a:pt x="43" y="27"/>
                        <a:pt x="42" y="28"/>
                        <a:pt x="43" y="28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lose/>
                      <a:moveTo>
                        <a:pt x="44" y="30"/>
                      </a:moveTo>
                      <a:cubicBezTo>
                        <a:pt x="44" y="30"/>
                        <a:pt x="43" y="30"/>
                        <a:pt x="43" y="30"/>
                      </a:cubicBezTo>
                      <a:cubicBezTo>
                        <a:pt x="44" y="29"/>
                        <a:pt x="43" y="29"/>
                        <a:pt x="43" y="29"/>
                      </a:cubicBezTo>
                      <a:cubicBezTo>
                        <a:pt x="43" y="30"/>
                        <a:pt x="44" y="30"/>
                        <a:pt x="44" y="30"/>
                      </a:cubicBezTo>
                      <a:cubicBezTo>
                        <a:pt x="44" y="30"/>
                        <a:pt x="44" y="30"/>
                        <a:pt x="44" y="30"/>
                      </a:cubicBezTo>
                      <a:cubicBezTo>
                        <a:pt x="44" y="30"/>
                        <a:pt x="44" y="30"/>
                        <a:pt x="44" y="29"/>
                      </a:cubicBezTo>
                      <a:cubicBezTo>
                        <a:pt x="44" y="29"/>
                        <a:pt x="44" y="30"/>
                        <a:pt x="44" y="30"/>
                      </a:cubicBezTo>
                      <a:close/>
                      <a:moveTo>
                        <a:pt x="43" y="30"/>
                      </a:move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4" y="29"/>
                        <a:pt x="44" y="29"/>
                        <a:pt x="44" y="29"/>
                      </a:cubicBezTo>
                      <a:cubicBezTo>
                        <a:pt x="44" y="29"/>
                        <a:pt x="44" y="29"/>
                        <a:pt x="44" y="28"/>
                      </a:cubicBezTo>
                      <a:cubicBezTo>
                        <a:pt x="44" y="28"/>
                        <a:pt x="44" y="28"/>
                        <a:pt x="44" y="28"/>
                      </a:cubicBezTo>
                      <a:cubicBezTo>
                        <a:pt x="44" y="28"/>
                        <a:pt x="44" y="29"/>
                        <a:pt x="44" y="28"/>
                      </a:cubicBez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3" y="29"/>
                        <a:pt x="43" y="29"/>
                        <a:pt x="44" y="29"/>
                      </a:cubicBezTo>
                      <a:cubicBezTo>
                        <a:pt x="44" y="29"/>
                        <a:pt x="43" y="29"/>
                        <a:pt x="43" y="29"/>
                      </a:cubicBezTo>
                      <a:cubicBezTo>
                        <a:pt x="44" y="29"/>
                        <a:pt x="43" y="30"/>
                        <a:pt x="43" y="30"/>
                      </a:cubicBezTo>
                      <a:close/>
                      <a:moveTo>
                        <a:pt x="42" y="29"/>
                      </a:moveTo>
                      <a:cubicBezTo>
                        <a:pt x="42" y="29"/>
                        <a:pt x="42" y="29"/>
                        <a:pt x="41" y="29"/>
                      </a:cubicBezTo>
                      <a:cubicBezTo>
                        <a:pt x="41" y="29"/>
                        <a:pt x="42" y="29"/>
                        <a:pt x="42" y="29"/>
                      </a:cubicBezTo>
                      <a:close/>
                      <a:moveTo>
                        <a:pt x="41" y="31"/>
                      </a:moveTo>
                      <a:cubicBezTo>
                        <a:pt x="41" y="32"/>
                        <a:pt x="41" y="32"/>
                        <a:pt x="41" y="32"/>
                      </a:cubicBezTo>
                      <a:cubicBezTo>
                        <a:pt x="41" y="32"/>
                        <a:pt x="41" y="32"/>
                        <a:pt x="41" y="32"/>
                      </a:cubicBezTo>
                      <a:cubicBezTo>
                        <a:pt x="40" y="32"/>
                        <a:pt x="41" y="31"/>
                        <a:pt x="41" y="31"/>
                      </a:cubicBezTo>
                      <a:close/>
                      <a:moveTo>
                        <a:pt x="41" y="31"/>
                      </a:moveTo>
                      <a:cubicBezTo>
                        <a:pt x="40" y="31"/>
                        <a:pt x="40" y="31"/>
                        <a:pt x="40" y="31"/>
                      </a:cubicBezTo>
                      <a:cubicBezTo>
                        <a:pt x="40" y="31"/>
                        <a:pt x="40" y="31"/>
                        <a:pt x="40" y="32"/>
                      </a:cubicBezTo>
                      <a:cubicBezTo>
                        <a:pt x="40" y="31"/>
                        <a:pt x="40" y="31"/>
                        <a:pt x="40" y="32"/>
                      </a:cubicBezTo>
                      <a:cubicBezTo>
                        <a:pt x="40" y="32"/>
                        <a:pt x="40" y="32"/>
                        <a:pt x="40" y="32"/>
                      </a:cubicBezTo>
                      <a:cubicBezTo>
                        <a:pt x="40" y="31"/>
                        <a:pt x="40" y="32"/>
                        <a:pt x="40" y="32"/>
                      </a:cubicBezTo>
                      <a:cubicBezTo>
                        <a:pt x="40" y="32"/>
                        <a:pt x="40" y="32"/>
                        <a:pt x="40" y="31"/>
                      </a:cubicBezTo>
                      <a:cubicBezTo>
                        <a:pt x="40" y="31"/>
                        <a:pt x="40" y="32"/>
                        <a:pt x="41" y="31"/>
                      </a:cubicBezTo>
                      <a:cubicBezTo>
                        <a:pt x="41" y="31"/>
                        <a:pt x="41" y="31"/>
                        <a:pt x="41" y="31"/>
                      </a:cubicBezTo>
                      <a:close/>
                      <a:moveTo>
                        <a:pt x="40" y="30"/>
                      </a:move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lose/>
                      <a:moveTo>
                        <a:pt x="41" y="30"/>
                      </a:move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40" y="31"/>
                        <a:pt x="40" y="31"/>
                        <a:pt x="41" y="30"/>
                      </a:cubicBezTo>
                      <a:cubicBezTo>
                        <a:pt x="40" y="30"/>
                        <a:pt x="40" y="30"/>
                        <a:pt x="41" y="30"/>
                      </a:cubicBezTo>
                      <a:cubicBezTo>
                        <a:pt x="41" y="30"/>
                        <a:pt x="41" y="30"/>
                        <a:pt x="41" y="30"/>
                      </a:cubicBezTo>
                      <a:cubicBezTo>
                        <a:pt x="41" y="30"/>
                        <a:pt x="41" y="30"/>
                        <a:pt x="41" y="30"/>
                      </a:cubicBezTo>
                      <a:close/>
                      <a:moveTo>
                        <a:pt x="41" y="30"/>
                      </a:moveTo>
                      <a:cubicBezTo>
                        <a:pt x="41" y="30"/>
                        <a:pt x="41" y="30"/>
                        <a:pt x="41" y="30"/>
                      </a:cubicBezTo>
                      <a:cubicBezTo>
                        <a:pt x="41" y="30"/>
                        <a:pt x="41" y="30"/>
                        <a:pt x="41" y="30"/>
                      </a:cubicBezTo>
                      <a:cubicBezTo>
                        <a:pt x="41" y="30"/>
                        <a:pt x="41" y="30"/>
                        <a:pt x="41" y="30"/>
                      </a:cubicBezTo>
                      <a:close/>
                      <a:moveTo>
                        <a:pt x="40" y="30"/>
                      </a:moveTo>
                      <a:cubicBezTo>
                        <a:pt x="41" y="30"/>
                        <a:pt x="40" y="30"/>
                        <a:pt x="40" y="30"/>
                      </a:cubicBezTo>
                      <a:cubicBezTo>
                        <a:pt x="41" y="30"/>
                        <a:pt x="41" y="30"/>
                        <a:pt x="41" y="29"/>
                      </a:cubicBezTo>
                      <a:cubicBezTo>
                        <a:pt x="41" y="29"/>
                        <a:pt x="41" y="30"/>
                        <a:pt x="41" y="29"/>
                      </a:cubicBezTo>
                      <a:cubicBezTo>
                        <a:pt x="41" y="29"/>
                        <a:pt x="41" y="29"/>
                        <a:pt x="41" y="29"/>
                      </a:cubicBezTo>
                      <a:cubicBezTo>
                        <a:pt x="41" y="29"/>
                        <a:pt x="41" y="29"/>
                        <a:pt x="41" y="29"/>
                      </a:cubicBezTo>
                      <a:cubicBezTo>
                        <a:pt x="41" y="29"/>
                        <a:pt x="41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30"/>
                      </a:cubicBezTo>
                      <a:cubicBezTo>
                        <a:pt x="40" y="30"/>
                        <a:pt x="40" y="29"/>
                        <a:pt x="40" y="29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lose/>
                      <a:moveTo>
                        <a:pt x="40" y="30"/>
                      </a:moveTo>
                      <a:cubicBezTo>
                        <a:pt x="40" y="30"/>
                        <a:pt x="40" y="29"/>
                        <a:pt x="40" y="30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lose/>
                      <a:moveTo>
                        <a:pt x="40" y="31"/>
                      </a:moveTo>
                      <a:cubicBezTo>
                        <a:pt x="40" y="31"/>
                        <a:pt x="40" y="31"/>
                        <a:pt x="40" y="31"/>
                      </a:cubicBezTo>
                      <a:cubicBezTo>
                        <a:pt x="40" y="32"/>
                        <a:pt x="40" y="31"/>
                        <a:pt x="40" y="31"/>
                      </a:cubicBezTo>
                      <a:cubicBezTo>
                        <a:pt x="40" y="31"/>
                        <a:pt x="40" y="31"/>
                        <a:pt x="40" y="31"/>
                      </a:cubicBezTo>
                      <a:cubicBezTo>
                        <a:pt x="40" y="31"/>
                        <a:pt x="40" y="31"/>
                        <a:pt x="40" y="31"/>
                      </a:cubicBezTo>
                      <a:close/>
                      <a:moveTo>
                        <a:pt x="42" y="32"/>
                      </a:moveTo>
                      <a:cubicBezTo>
                        <a:pt x="42" y="33"/>
                        <a:pt x="42" y="33"/>
                        <a:pt x="43" y="32"/>
                      </a:cubicBezTo>
                      <a:cubicBezTo>
                        <a:pt x="43" y="32"/>
                        <a:pt x="43" y="33"/>
                        <a:pt x="43" y="33"/>
                      </a:cubicBezTo>
                      <a:cubicBezTo>
                        <a:pt x="43" y="33"/>
                        <a:pt x="43" y="33"/>
                        <a:pt x="42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43" y="33"/>
                        <a:pt x="42" y="33"/>
                        <a:pt x="42" y="33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ubicBezTo>
                        <a:pt x="42" y="33"/>
                        <a:pt x="42" y="32"/>
                        <a:pt x="42" y="33"/>
                      </a:cubicBezTo>
                      <a:cubicBezTo>
                        <a:pt x="42" y="33"/>
                        <a:pt x="42" y="33"/>
                        <a:pt x="42" y="32"/>
                      </a:cubicBezTo>
                      <a:close/>
                      <a:moveTo>
                        <a:pt x="43" y="28"/>
                      </a:moveTo>
                      <a:cubicBezTo>
                        <a:pt x="43" y="29"/>
                        <a:pt x="43" y="29"/>
                        <a:pt x="43" y="28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lose/>
                      <a:moveTo>
                        <a:pt x="36" y="32"/>
                      </a:move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lose/>
                      <a:moveTo>
                        <a:pt x="34" y="34"/>
                      </a:moveTo>
                      <a:cubicBezTo>
                        <a:pt x="34" y="34"/>
                        <a:pt x="34" y="35"/>
                        <a:pt x="34" y="35"/>
                      </a:cubicBezTo>
                      <a:cubicBezTo>
                        <a:pt x="34" y="35"/>
                        <a:pt x="35" y="34"/>
                        <a:pt x="34" y="35"/>
                      </a:cubicBezTo>
                      <a:cubicBezTo>
                        <a:pt x="34" y="35"/>
                        <a:pt x="34" y="35"/>
                        <a:pt x="34" y="35"/>
                      </a:cubicBezTo>
                      <a:cubicBezTo>
                        <a:pt x="34" y="35"/>
                        <a:pt x="34" y="35"/>
                        <a:pt x="34" y="35"/>
                      </a:cubicBezTo>
                      <a:cubicBezTo>
                        <a:pt x="34" y="35"/>
                        <a:pt x="34" y="35"/>
                        <a:pt x="33" y="35"/>
                      </a:cubicBezTo>
                      <a:cubicBezTo>
                        <a:pt x="34" y="35"/>
                        <a:pt x="34" y="35"/>
                        <a:pt x="34" y="34"/>
                      </a:cubicBezTo>
                      <a:close/>
                      <a:moveTo>
                        <a:pt x="35" y="34"/>
                      </a:moveTo>
                      <a:cubicBezTo>
                        <a:pt x="35" y="34"/>
                        <a:pt x="36" y="33"/>
                        <a:pt x="35" y="34"/>
                      </a:cubicBezTo>
                      <a:cubicBezTo>
                        <a:pt x="35" y="34"/>
                        <a:pt x="35" y="34"/>
                        <a:pt x="35" y="34"/>
                      </a:cubicBezTo>
                      <a:close/>
                      <a:moveTo>
                        <a:pt x="28" y="42"/>
                      </a:move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lose/>
                      <a:moveTo>
                        <a:pt x="32" y="38"/>
                      </a:moveTo>
                      <a:cubicBezTo>
                        <a:pt x="32" y="38"/>
                        <a:pt x="32" y="38"/>
                        <a:pt x="32" y="38"/>
                      </a:cubicBezTo>
                      <a:cubicBezTo>
                        <a:pt x="33" y="38"/>
                        <a:pt x="32" y="38"/>
                        <a:pt x="32" y="38"/>
                      </a:cubicBezTo>
                      <a:cubicBezTo>
                        <a:pt x="33" y="37"/>
                        <a:pt x="33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4" y="38"/>
                        <a:pt x="34" y="38"/>
                      </a:cubicBezTo>
                      <a:cubicBezTo>
                        <a:pt x="34" y="38"/>
                        <a:pt x="33" y="38"/>
                        <a:pt x="33" y="38"/>
                      </a:cubicBezTo>
                      <a:cubicBezTo>
                        <a:pt x="33" y="38"/>
                        <a:pt x="34" y="38"/>
                        <a:pt x="33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4" y="38"/>
                        <a:pt x="34" y="39"/>
                      </a:cubicBezTo>
                      <a:cubicBezTo>
                        <a:pt x="34" y="38"/>
                        <a:pt x="33" y="38"/>
                        <a:pt x="33" y="38"/>
                      </a:cubicBezTo>
                      <a:cubicBezTo>
                        <a:pt x="33" y="39"/>
                        <a:pt x="33" y="39"/>
                        <a:pt x="34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39"/>
                        <a:pt x="34" y="39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4" y="39"/>
                        <a:pt x="33" y="39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40"/>
                        <a:pt x="33" y="40"/>
                        <a:pt x="33" y="39"/>
                      </a:cubicBezTo>
                      <a:cubicBezTo>
                        <a:pt x="33" y="40"/>
                        <a:pt x="34" y="40"/>
                        <a:pt x="33" y="40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3" y="40"/>
                        <a:pt x="33" y="40"/>
                        <a:pt x="33" y="41"/>
                      </a:cubicBezTo>
                      <a:cubicBezTo>
                        <a:pt x="32" y="41"/>
                        <a:pt x="33" y="40"/>
                        <a:pt x="33" y="40"/>
                      </a:cubicBezTo>
                      <a:cubicBezTo>
                        <a:pt x="33" y="40"/>
                        <a:pt x="33" y="40"/>
                        <a:pt x="32" y="40"/>
                      </a:cubicBezTo>
                      <a:cubicBezTo>
                        <a:pt x="33" y="41"/>
                        <a:pt x="32" y="41"/>
                        <a:pt x="33" y="41"/>
                      </a:cubicBezTo>
                      <a:cubicBezTo>
                        <a:pt x="33" y="41"/>
                        <a:pt x="33" y="41"/>
                        <a:pt x="33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2" y="42"/>
                        <a:pt x="31" y="42"/>
                        <a:pt x="32" y="42"/>
                      </a:cubicBezTo>
                      <a:cubicBezTo>
                        <a:pt x="32" y="42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1" y="42"/>
                      </a:cubicBezTo>
                      <a:cubicBezTo>
                        <a:pt x="31" y="43"/>
                        <a:pt x="32" y="42"/>
                        <a:pt x="31" y="43"/>
                      </a:cubicBezTo>
                      <a:cubicBezTo>
                        <a:pt x="31" y="43"/>
                        <a:pt x="32" y="42"/>
                        <a:pt x="32" y="43"/>
                      </a:cubicBezTo>
                      <a:cubicBezTo>
                        <a:pt x="31" y="43"/>
                        <a:pt x="31" y="43"/>
                        <a:pt x="32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3"/>
                        <a:pt x="31" y="43"/>
                        <a:pt x="31" y="44"/>
                      </a:cubicBez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1" y="45"/>
                        <a:pt x="31" y="44"/>
                        <a:pt x="31" y="45"/>
                      </a:cubicBezTo>
                      <a:cubicBezTo>
                        <a:pt x="31" y="45"/>
                        <a:pt x="31" y="45"/>
                        <a:pt x="31" y="45"/>
                      </a:cubicBezTo>
                      <a:cubicBezTo>
                        <a:pt x="31" y="44"/>
                        <a:pt x="30" y="44"/>
                        <a:pt x="31" y="43"/>
                      </a:cubicBezTo>
                      <a:cubicBezTo>
                        <a:pt x="31" y="43"/>
                        <a:pt x="31" y="43"/>
                        <a:pt x="30" y="43"/>
                      </a:cubicBezTo>
                      <a:cubicBezTo>
                        <a:pt x="30" y="43"/>
                        <a:pt x="31" y="43"/>
                        <a:pt x="31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3"/>
                        <a:pt x="31" y="42"/>
                        <a:pt x="31" y="42"/>
                      </a:cubicBezTo>
                      <a:cubicBezTo>
                        <a:pt x="31" y="42"/>
                        <a:pt x="31" y="43"/>
                        <a:pt x="31" y="43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2"/>
                        <a:pt x="31" y="42"/>
                        <a:pt x="30" y="42"/>
                      </a:cubicBezTo>
                      <a:cubicBezTo>
                        <a:pt x="30" y="42"/>
                        <a:pt x="31" y="42"/>
                        <a:pt x="31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2"/>
                        <a:pt x="31" y="41"/>
                        <a:pt x="31" y="41"/>
                      </a:cubicBezTo>
                      <a:cubicBezTo>
                        <a:pt x="31" y="41"/>
                        <a:pt x="32" y="41"/>
                        <a:pt x="32" y="41"/>
                      </a:cubicBezTo>
                      <a:cubicBezTo>
                        <a:pt x="32" y="40"/>
                        <a:pt x="31" y="41"/>
                        <a:pt x="31" y="40"/>
                      </a:cubicBezTo>
                      <a:cubicBezTo>
                        <a:pt x="31" y="40"/>
                        <a:pt x="31" y="40"/>
                        <a:pt x="32" y="40"/>
                      </a:cubicBezTo>
                      <a:cubicBezTo>
                        <a:pt x="32" y="40"/>
                        <a:pt x="32" y="40"/>
                        <a:pt x="32" y="40"/>
                      </a:cubicBezTo>
                      <a:cubicBezTo>
                        <a:pt x="32" y="40"/>
                        <a:pt x="32" y="40"/>
                        <a:pt x="32" y="39"/>
                      </a:cubicBezTo>
                      <a:cubicBezTo>
                        <a:pt x="32" y="39"/>
                        <a:pt x="32" y="39"/>
                        <a:pt x="32" y="39"/>
                      </a:cubicBezTo>
                      <a:cubicBezTo>
                        <a:pt x="32" y="39"/>
                        <a:pt x="32" y="39"/>
                        <a:pt x="32" y="40"/>
                      </a:cubicBezTo>
                      <a:cubicBezTo>
                        <a:pt x="31" y="40"/>
                        <a:pt x="31" y="40"/>
                        <a:pt x="31" y="39"/>
                      </a:cubicBezTo>
                      <a:cubicBezTo>
                        <a:pt x="32" y="39"/>
                        <a:pt x="32" y="39"/>
                        <a:pt x="32" y="39"/>
                      </a:cubicBezTo>
                      <a:cubicBezTo>
                        <a:pt x="32" y="39"/>
                        <a:pt x="32" y="39"/>
                        <a:pt x="32" y="39"/>
                      </a:cubicBezTo>
                      <a:cubicBezTo>
                        <a:pt x="32" y="39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2" y="38"/>
                      </a:cubicBezTo>
                      <a:close/>
                      <a:moveTo>
                        <a:pt x="31" y="42"/>
                      </a:moveTo>
                      <a:cubicBezTo>
                        <a:pt x="32" y="42"/>
                        <a:pt x="31" y="42"/>
                        <a:pt x="31" y="42"/>
                      </a:cubicBezTo>
                      <a:cubicBezTo>
                        <a:pt x="31" y="42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1" y="42"/>
                      </a:cubicBezTo>
                      <a:close/>
                      <a:moveTo>
                        <a:pt x="32" y="41"/>
                      </a:move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lose/>
                      <a:moveTo>
                        <a:pt x="32" y="39"/>
                      </a:moveTo>
                      <a:cubicBezTo>
                        <a:pt x="32" y="39"/>
                        <a:pt x="32" y="39"/>
                        <a:pt x="33" y="39"/>
                      </a:cubicBezTo>
                      <a:cubicBezTo>
                        <a:pt x="32" y="39"/>
                        <a:pt x="33" y="39"/>
                        <a:pt x="32" y="39"/>
                      </a:cubicBezTo>
                      <a:close/>
                      <a:moveTo>
                        <a:pt x="33" y="39"/>
                      </a:move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3" y="39"/>
                        <a:pt x="33" y="39"/>
                      </a:cubicBezTo>
                      <a:close/>
                      <a:moveTo>
                        <a:pt x="37" y="32"/>
                      </a:moveTo>
                      <a:cubicBezTo>
                        <a:pt x="38" y="32"/>
                        <a:pt x="37" y="32"/>
                        <a:pt x="38" y="32"/>
                      </a:cubicBezTo>
                      <a:cubicBezTo>
                        <a:pt x="37" y="32"/>
                        <a:pt x="38" y="32"/>
                        <a:pt x="37" y="32"/>
                      </a:cubicBezTo>
                      <a:close/>
                      <a:moveTo>
                        <a:pt x="26" y="45"/>
                      </a:moveTo>
                      <a:cubicBezTo>
                        <a:pt x="26" y="45"/>
                        <a:pt x="26" y="45"/>
                        <a:pt x="26" y="45"/>
                      </a:cubicBezTo>
                      <a:cubicBezTo>
                        <a:pt x="26" y="45"/>
                        <a:pt x="26" y="45"/>
                        <a:pt x="26" y="45"/>
                      </a:cubicBezTo>
                      <a:cubicBezTo>
                        <a:pt x="26" y="45"/>
                        <a:pt x="26" y="45"/>
                        <a:pt x="26" y="45"/>
                      </a:cubicBezTo>
                      <a:cubicBezTo>
                        <a:pt x="26" y="45"/>
                        <a:pt x="26" y="45"/>
                        <a:pt x="26" y="45"/>
                      </a:cubicBezTo>
                      <a:close/>
                      <a:moveTo>
                        <a:pt x="38" y="36"/>
                      </a:moveTo>
                      <a:cubicBezTo>
                        <a:pt x="37" y="36"/>
                        <a:pt x="38" y="35"/>
                        <a:pt x="37" y="35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8" y="35"/>
                        <a:pt x="38" y="35"/>
                        <a:pt x="38" y="35"/>
                      </a:cubicBezTo>
                      <a:cubicBezTo>
                        <a:pt x="38" y="35"/>
                        <a:pt x="38" y="35"/>
                        <a:pt x="38" y="35"/>
                      </a:cubicBezTo>
                      <a:cubicBezTo>
                        <a:pt x="38" y="36"/>
                        <a:pt x="38" y="35"/>
                        <a:pt x="38" y="35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8" y="36"/>
                        <a:pt x="38" y="36"/>
                        <a:pt x="38" y="35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lose/>
                      <a:moveTo>
                        <a:pt x="40" y="33"/>
                      </a:moveTo>
                      <a:cubicBezTo>
                        <a:pt x="40" y="33"/>
                        <a:pt x="40" y="33"/>
                        <a:pt x="40" y="33"/>
                      </a:cubicBez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40" y="34"/>
                        <a:pt x="40" y="33"/>
                        <a:pt x="39" y="33"/>
                      </a:cubicBezTo>
                      <a:cubicBezTo>
                        <a:pt x="40" y="33"/>
                        <a:pt x="40" y="33"/>
                        <a:pt x="40" y="33"/>
                      </a:cubicBezTo>
                      <a:close/>
                      <a:moveTo>
                        <a:pt x="54" y="46"/>
                      </a:moveTo>
                      <a:cubicBezTo>
                        <a:pt x="54" y="47"/>
                        <a:pt x="55" y="47"/>
                        <a:pt x="55" y="47"/>
                      </a:cubicBezTo>
                      <a:cubicBezTo>
                        <a:pt x="55" y="47"/>
                        <a:pt x="55" y="47"/>
                        <a:pt x="54" y="47"/>
                      </a:cubicBezTo>
                      <a:cubicBezTo>
                        <a:pt x="55" y="47"/>
                        <a:pt x="55" y="48"/>
                        <a:pt x="55" y="48"/>
                      </a:cubicBezTo>
                      <a:cubicBezTo>
                        <a:pt x="55" y="48"/>
                        <a:pt x="55" y="48"/>
                        <a:pt x="55" y="48"/>
                      </a:cubicBezTo>
                      <a:cubicBezTo>
                        <a:pt x="55" y="47"/>
                        <a:pt x="56" y="47"/>
                        <a:pt x="56" y="48"/>
                      </a:cubicBezTo>
                      <a:cubicBezTo>
                        <a:pt x="55" y="48"/>
                        <a:pt x="55" y="47"/>
                        <a:pt x="55" y="48"/>
                      </a:cubicBezTo>
                      <a:cubicBezTo>
                        <a:pt x="55" y="48"/>
                        <a:pt x="55" y="48"/>
                        <a:pt x="55" y="48"/>
                      </a:cubicBezTo>
                      <a:cubicBezTo>
                        <a:pt x="56" y="48"/>
                        <a:pt x="56" y="48"/>
                        <a:pt x="56" y="49"/>
                      </a:cubicBezTo>
                      <a:cubicBezTo>
                        <a:pt x="56" y="49"/>
                        <a:pt x="55" y="48"/>
                        <a:pt x="55" y="48"/>
                      </a:cubicBezTo>
                      <a:cubicBezTo>
                        <a:pt x="55" y="49"/>
                        <a:pt x="55" y="48"/>
                        <a:pt x="55" y="48"/>
                      </a:cubicBezTo>
                      <a:cubicBezTo>
                        <a:pt x="55" y="48"/>
                        <a:pt x="55" y="48"/>
                        <a:pt x="55" y="49"/>
                      </a:cubicBezTo>
                      <a:cubicBezTo>
                        <a:pt x="54" y="49"/>
                        <a:pt x="55" y="50"/>
                        <a:pt x="56" y="49"/>
                      </a:cubicBezTo>
                      <a:cubicBezTo>
                        <a:pt x="55" y="49"/>
                        <a:pt x="55" y="49"/>
                        <a:pt x="55" y="49"/>
                      </a:cubicBezTo>
                      <a:cubicBezTo>
                        <a:pt x="55" y="49"/>
                        <a:pt x="55" y="49"/>
                        <a:pt x="55" y="49"/>
                      </a:cubicBezTo>
                      <a:cubicBezTo>
                        <a:pt x="55" y="49"/>
                        <a:pt x="55" y="49"/>
                        <a:pt x="55" y="49"/>
                      </a:cubicBezTo>
                      <a:cubicBezTo>
                        <a:pt x="55" y="49"/>
                        <a:pt x="55" y="49"/>
                        <a:pt x="55" y="49"/>
                      </a:cubicBezTo>
                      <a:cubicBezTo>
                        <a:pt x="55" y="48"/>
                        <a:pt x="55" y="49"/>
                        <a:pt x="55" y="49"/>
                      </a:cubicBezTo>
                      <a:cubicBezTo>
                        <a:pt x="55" y="49"/>
                        <a:pt x="56" y="49"/>
                        <a:pt x="56" y="49"/>
                      </a:cubicBezTo>
                      <a:cubicBezTo>
                        <a:pt x="56" y="49"/>
                        <a:pt x="56" y="49"/>
                        <a:pt x="56" y="49"/>
                      </a:cubicBezTo>
                      <a:cubicBezTo>
                        <a:pt x="56" y="49"/>
                        <a:pt x="56" y="49"/>
                        <a:pt x="56" y="49"/>
                      </a:cubicBezTo>
                      <a:cubicBezTo>
                        <a:pt x="56" y="49"/>
                        <a:pt x="56" y="49"/>
                        <a:pt x="55" y="50"/>
                      </a:cubicBezTo>
                      <a:cubicBezTo>
                        <a:pt x="55" y="50"/>
                        <a:pt x="56" y="50"/>
                        <a:pt x="55" y="50"/>
                      </a:cubicBezTo>
                      <a:cubicBezTo>
                        <a:pt x="55" y="50"/>
                        <a:pt x="55" y="50"/>
                        <a:pt x="55" y="50"/>
                      </a:cubicBezTo>
                      <a:cubicBezTo>
                        <a:pt x="55" y="50"/>
                        <a:pt x="55" y="50"/>
                        <a:pt x="55" y="50"/>
                      </a:cubicBezTo>
                      <a:cubicBezTo>
                        <a:pt x="55" y="51"/>
                        <a:pt x="55" y="50"/>
                        <a:pt x="55" y="50"/>
                      </a:cubicBezTo>
                      <a:cubicBezTo>
                        <a:pt x="55" y="50"/>
                        <a:pt x="54" y="50"/>
                        <a:pt x="53" y="50"/>
                      </a:cubicBezTo>
                      <a:cubicBezTo>
                        <a:pt x="53" y="50"/>
                        <a:pt x="54" y="50"/>
                        <a:pt x="54" y="50"/>
                      </a:cubicBezTo>
                      <a:cubicBezTo>
                        <a:pt x="53" y="50"/>
                        <a:pt x="53" y="50"/>
                        <a:pt x="53" y="49"/>
                      </a:cubicBezTo>
                      <a:cubicBezTo>
                        <a:pt x="53" y="49"/>
                        <a:pt x="54" y="50"/>
                        <a:pt x="54" y="50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9"/>
                        <a:pt x="55" y="48"/>
                        <a:pt x="55" y="48"/>
                      </a:cubicBezTo>
                      <a:cubicBezTo>
                        <a:pt x="55" y="48"/>
                        <a:pt x="55" y="48"/>
                        <a:pt x="55" y="48"/>
                      </a:cubicBezTo>
                      <a:cubicBezTo>
                        <a:pt x="55" y="48"/>
                        <a:pt x="55" y="48"/>
                        <a:pt x="55" y="48"/>
                      </a:cubicBezTo>
                      <a:cubicBezTo>
                        <a:pt x="55" y="48"/>
                        <a:pt x="55" y="48"/>
                        <a:pt x="55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4" y="49"/>
                        <a:pt x="54" y="49"/>
                      </a:cubicBezTo>
                      <a:cubicBezTo>
                        <a:pt x="54" y="49"/>
                        <a:pt x="54" y="49"/>
                        <a:pt x="54" y="48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3" y="50"/>
                        <a:pt x="54" y="48"/>
                        <a:pt x="53" y="49"/>
                      </a:cubicBez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3" y="49"/>
                        <a:pt x="54" y="49"/>
                        <a:pt x="53" y="49"/>
                      </a:cubicBez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3" y="49"/>
                        <a:pt x="53" y="49"/>
                        <a:pt x="53" y="50"/>
                      </a:cubicBezTo>
                      <a:cubicBezTo>
                        <a:pt x="53" y="50"/>
                        <a:pt x="54" y="50"/>
                        <a:pt x="53" y="50"/>
                      </a:cubicBezTo>
                      <a:cubicBezTo>
                        <a:pt x="53" y="50"/>
                        <a:pt x="53" y="50"/>
                        <a:pt x="53" y="50"/>
                      </a:cubicBezTo>
                      <a:cubicBezTo>
                        <a:pt x="54" y="50"/>
                        <a:pt x="54" y="50"/>
                        <a:pt x="54" y="50"/>
                      </a:cubicBezTo>
                      <a:cubicBezTo>
                        <a:pt x="54" y="50"/>
                        <a:pt x="54" y="50"/>
                        <a:pt x="54" y="51"/>
                      </a:cubicBezTo>
                      <a:cubicBezTo>
                        <a:pt x="53" y="51"/>
                        <a:pt x="53" y="50"/>
                        <a:pt x="53" y="50"/>
                      </a:cubicBezTo>
                      <a:cubicBezTo>
                        <a:pt x="53" y="50"/>
                        <a:pt x="52" y="50"/>
                        <a:pt x="52" y="49"/>
                      </a:cubicBezTo>
                      <a:cubicBezTo>
                        <a:pt x="52" y="49"/>
                        <a:pt x="52" y="49"/>
                        <a:pt x="53" y="49"/>
                      </a:cubicBezTo>
                      <a:cubicBezTo>
                        <a:pt x="53" y="49"/>
                        <a:pt x="52" y="49"/>
                        <a:pt x="52" y="49"/>
                      </a:cubicBez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3" y="49"/>
                        <a:pt x="53" y="48"/>
                        <a:pt x="53" y="48"/>
                      </a:cubicBezTo>
                      <a:cubicBezTo>
                        <a:pt x="53" y="48"/>
                        <a:pt x="53" y="48"/>
                        <a:pt x="53" y="48"/>
                      </a:cubicBezTo>
                      <a:cubicBezTo>
                        <a:pt x="52" y="49"/>
                        <a:pt x="53" y="48"/>
                        <a:pt x="53" y="48"/>
                      </a:cubicBezTo>
                      <a:cubicBezTo>
                        <a:pt x="53" y="48"/>
                        <a:pt x="53" y="48"/>
                        <a:pt x="52" y="48"/>
                      </a:cubicBezTo>
                      <a:cubicBezTo>
                        <a:pt x="53" y="48"/>
                        <a:pt x="53" y="48"/>
                        <a:pt x="53" y="48"/>
                      </a:cubicBezTo>
                      <a:cubicBezTo>
                        <a:pt x="53" y="48"/>
                        <a:pt x="53" y="48"/>
                        <a:pt x="53" y="48"/>
                      </a:cubicBezTo>
                      <a:cubicBezTo>
                        <a:pt x="53" y="48"/>
                        <a:pt x="53" y="48"/>
                        <a:pt x="53" y="48"/>
                      </a:cubicBezTo>
                      <a:cubicBezTo>
                        <a:pt x="53" y="48"/>
                        <a:pt x="53" y="48"/>
                        <a:pt x="53" y="48"/>
                      </a:cubicBezTo>
                      <a:cubicBezTo>
                        <a:pt x="53" y="48"/>
                        <a:pt x="53" y="48"/>
                        <a:pt x="53" y="48"/>
                      </a:cubicBezTo>
                      <a:cubicBezTo>
                        <a:pt x="53" y="48"/>
                        <a:pt x="53" y="48"/>
                        <a:pt x="54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5" y="47"/>
                        <a:pt x="54" y="48"/>
                        <a:pt x="54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7"/>
                        <a:pt x="54" y="47"/>
                        <a:pt x="54" y="48"/>
                      </a:cubicBezTo>
                      <a:cubicBezTo>
                        <a:pt x="54" y="47"/>
                        <a:pt x="54" y="48"/>
                        <a:pt x="54" y="47"/>
                      </a:cubicBezTo>
                      <a:cubicBezTo>
                        <a:pt x="54" y="47"/>
                        <a:pt x="54" y="48"/>
                        <a:pt x="54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3" y="48"/>
                        <a:pt x="53" y="48"/>
                      </a:cubicBezTo>
                      <a:cubicBezTo>
                        <a:pt x="53" y="48"/>
                        <a:pt x="53" y="48"/>
                        <a:pt x="53" y="48"/>
                      </a:cubicBezTo>
                      <a:cubicBezTo>
                        <a:pt x="53" y="48"/>
                        <a:pt x="54" y="48"/>
                        <a:pt x="54" y="48"/>
                      </a:cubicBezTo>
                      <a:cubicBezTo>
                        <a:pt x="53" y="48"/>
                        <a:pt x="53" y="47"/>
                        <a:pt x="53" y="47"/>
                      </a:cubicBezTo>
                      <a:cubicBezTo>
                        <a:pt x="53" y="47"/>
                        <a:pt x="53" y="46"/>
                        <a:pt x="53" y="46"/>
                      </a:cubicBezTo>
                      <a:cubicBezTo>
                        <a:pt x="53" y="46"/>
                        <a:pt x="53" y="46"/>
                        <a:pt x="52" y="47"/>
                      </a:cubicBezTo>
                      <a:cubicBezTo>
                        <a:pt x="52" y="46"/>
                        <a:pt x="52" y="46"/>
                        <a:pt x="53" y="46"/>
                      </a:cubicBezTo>
                      <a:cubicBezTo>
                        <a:pt x="53" y="46"/>
                        <a:pt x="53" y="46"/>
                        <a:pt x="53" y="46"/>
                      </a:cubicBezTo>
                      <a:cubicBezTo>
                        <a:pt x="53" y="46"/>
                        <a:pt x="53" y="45"/>
                        <a:pt x="53" y="45"/>
                      </a:cubicBezTo>
                      <a:cubicBezTo>
                        <a:pt x="53" y="45"/>
                        <a:pt x="53" y="46"/>
                        <a:pt x="52" y="46"/>
                      </a:cubicBezTo>
                      <a:cubicBezTo>
                        <a:pt x="52" y="46"/>
                        <a:pt x="53" y="46"/>
                        <a:pt x="52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6"/>
                        <a:pt x="52" y="46"/>
                        <a:pt x="52" y="45"/>
                      </a:cubicBezTo>
                      <a:cubicBezTo>
                        <a:pt x="52" y="46"/>
                        <a:pt x="52" y="46"/>
                        <a:pt x="53" y="45"/>
                      </a:cubicBezTo>
                      <a:cubicBezTo>
                        <a:pt x="53" y="45"/>
                        <a:pt x="52" y="45"/>
                        <a:pt x="52" y="45"/>
                      </a:cubicBezTo>
                      <a:cubicBezTo>
                        <a:pt x="52" y="45"/>
                        <a:pt x="52" y="45"/>
                        <a:pt x="52" y="46"/>
                      </a:cubicBezTo>
                      <a:cubicBezTo>
                        <a:pt x="52" y="46"/>
                        <a:pt x="51" y="46"/>
                        <a:pt x="51" y="45"/>
                      </a:cubicBezTo>
                      <a:cubicBezTo>
                        <a:pt x="51" y="45"/>
                        <a:pt x="51" y="45"/>
                        <a:pt x="51" y="45"/>
                      </a:cubicBezTo>
                      <a:cubicBezTo>
                        <a:pt x="52" y="45"/>
                        <a:pt x="52" y="45"/>
                        <a:pt x="52" y="45"/>
                      </a:cubicBezTo>
                      <a:cubicBezTo>
                        <a:pt x="52" y="45"/>
                        <a:pt x="52" y="45"/>
                        <a:pt x="52" y="45"/>
                      </a:cubicBezTo>
                      <a:cubicBezTo>
                        <a:pt x="52" y="45"/>
                        <a:pt x="52" y="45"/>
                        <a:pt x="52" y="45"/>
                      </a:cubicBezTo>
                      <a:cubicBezTo>
                        <a:pt x="52" y="46"/>
                        <a:pt x="52" y="45"/>
                        <a:pt x="52" y="45"/>
                      </a:cubicBezTo>
                      <a:cubicBezTo>
                        <a:pt x="52" y="45"/>
                        <a:pt x="52" y="45"/>
                        <a:pt x="51" y="45"/>
                      </a:cubicBezTo>
                      <a:cubicBezTo>
                        <a:pt x="51" y="45"/>
                        <a:pt x="52" y="45"/>
                        <a:pt x="51" y="45"/>
                      </a:cubicBezTo>
                      <a:cubicBezTo>
                        <a:pt x="51" y="45"/>
                        <a:pt x="51" y="45"/>
                        <a:pt x="51" y="45"/>
                      </a:cubicBezTo>
                      <a:cubicBezTo>
                        <a:pt x="51" y="45"/>
                        <a:pt x="51" y="45"/>
                        <a:pt x="51" y="45"/>
                      </a:cubicBezTo>
                      <a:cubicBezTo>
                        <a:pt x="51" y="45"/>
                        <a:pt x="51" y="45"/>
                        <a:pt x="51" y="45"/>
                      </a:cubicBezTo>
                      <a:cubicBezTo>
                        <a:pt x="51" y="45"/>
                        <a:pt x="51" y="45"/>
                        <a:pt x="51" y="45"/>
                      </a:cubicBezTo>
                      <a:cubicBezTo>
                        <a:pt x="51" y="45"/>
                        <a:pt x="51" y="45"/>
                        <a:pt x="51" y="45"/>
                      </a:cubicBezTo>
                      <a:cubicBezTo>
                        <a:pt x="50" y="46"/>
                        <a:pt x="51" y="45"/>
                        <a:pt x="50" y="45"/>
                      </a:cubicBezTo>
                      <a:cubicBezTo>
                        <a:pt x="50" y="45"/>
                        <a:pt x="50" y="45"/>
                        <a:pt x="51" y="45"/>
                      </a:cubicBezTo>
                      <a:cubicBezTo>
                        <a:pt x="51" y="45"/>
                        <a:pt x="50" y="45"/>
                        <a:pt x="51" y="45"/>
                      </a:cubicBezTo>
                      <a:cubicBezTo>
                        <a:pt x="51" y="45"/>
                        <a:pt x="50" y="44"/>
                        <a:pt x="50" y="45"/>
                      </a:cubicBezTo>
                      <a:cubicBezTo>
                        <a:pt x="50" y="45"/>
                        <a:pt x="50" y="44"/>
                        <a:pt x="50" y="44"/>
                      </a:cubicBezTo>
                      <a:cubicBezTo>
                        <a:pt x="50" y="44"/>
                        <a:pt x="50" y="44"/>
                        <a:pt x="50" y="44"/>
                      </a:cubicBezTo>
                      <a:cubicBezTo>
                        <a:pt x="50" y="44"/>
                        <a:pt x="50" y="44"/>
                        <a:pt x="50" y="44"/>
                      </a:cubicBezTo>
                      <a:cubicBezTo>
                        <a:pt x="51" y="44"/>
                        <a:pt x="50" y="44"/>
                        <a:pt x="50" y="44"/>
                      </a:cubicBezTo>
                      <a:cubicBezTo>
                        <a:pt x="50" y="43"/>
                        <a:pt x="49" y="43"/>
                        <a:pt x="49" y="43"/>
                      </a:cubicBezTo>
                      <a:cubicBezTo>
                        <a:pt x="49" y="43"/>
                        <a:pt x="49" y="43"/>
                        <a:pt x="49" y="43"/>
                      </a:cubicBezTo>
                      <a:cubicBezTo>
                        <a:pt x="49" y="43"/>
                        <a:pt x="49" y="43"/>
                        <a:pt x="49" y="43"/>
                      </a:cubicBezTo>
                      <a:cubicBezTo>
                        <a:pt x="49" y="42"/>
                        <a:pt x="49" y="43"/>
                        <a:pt x="49" y="42"/>
                      </a:cubicBezTo>
                      <a:cubicBezTo>
                        <a:pt x="49" y="42"/>
                        <a:pt x="50" y="42"/>
                        <a:pt x="50" y="42"/>
                      </a:cubicBezTo>
                      <a:cubicBezTo>
                        <a:pt x="50" y="42"/>
                        <a:pt x="50" y="42"/>
                        <a:pt x="50" y="42"/>
                      </a:cubicBezTo>
                      <a:cubicBezTo>
                        <a:pt x="50" y="43"/>
                        <a:pt x="50" y="42"/>
                        <a:pt x="50" y="43"/>
                      </a:cubicBezTo>
                      <a:cubicBezTo>
                        <a:pt x="49" y="43"/>
                        <a:pt x="50" y="43"/>
                        <a:pt x="50" y="43"/>
                      </a:cubicBezTo>
                      <a:cubicBezTo>
                        <a:pt x="50" y="43"/>
                        <a:pt x="50" y="43"/>
                        <a:pt x="50" y="43"/>
                      </a:cubicBezTo>
                      <a:cubicBezTo>
                        <a:pt x="50" y="42"/>
                        <a:pt x="50" y="42"/>
                        <a:pt x="50" y="43"/>
                      </a:cubicBezTo>
                      <a:cubicBezTo>
                        <a:pt x="50" y="43"/>
                        <a:pt x="51" y="43"/>
                        <a:pt x="51" y="44"/>
                      </a:cubicBezTo>
                      <a:cubicBezTo>
                        <a:pt x="51" y="44"/>
                        <a:pt x="51" y="43"/>
                        <a:pt x="51" y="43"/>
                      </a:cubicBezTo>
                      <a:cubicBezTo>
                        <a:pt x="51" y="43"/>
                        <a:pt x="51" y="43"/>
                        <a:pt x="51" y="43"/>
                      </a:cubicBezTo>
                      <a:cubicBezTo>
                        <a:pt x="51" y="43"/>
                        <a:pt x="51" y="43"/>
                        <a:pt x="51" y="43"/>
                      </a:cubicBezTo>
                      <a:cubicBezTo>
                        <a:pt x="51" y="43"/>
                        <a:pt x="51" y="43"/>
                        <a:pt x="50" y="43"/>
                      </a:cubicBezTo>
                      <a:cubicBezTo>
                        <a:pt x="51" y="43"/>
                        <a:pt x="51" y="43"/>
                        <a:pt x="51" y="43"/>
                      </a:cubicBezTo>
                      <a:cubicBezTo>
                        <a:pt x="51" y="42"/>
                        <a:pt x="51" y="43"/>
                        <a:pt x="51" y="43"/>
                      </a:cubicBezTo>
                      <a:cubicBezTo>
                        <a:pt x="51" y="42"/>
                        <a:pt x="50" y="42"/>
                        <a:pt x="50" y="42"/>
                      </a:cubicBezTo>
                      <a:cubicBezTo>
                        <a:pt x="50" y="43"/>
                        <a:pt x="50" y="42"/>
                        <a:pt x="50" y="42"/>
                      </a:cubicBezTo>
                      <a:cubicBezTo>
                        <a:pt x="50" y="42"/>
                        <a:pt x="50" y="42"/>
                        <a:pt x="50" y="42"/>
                      </a:cubicBezTo>
                      <a:cubicBezTo>
                        <a:pt x="51" y="42"/>
                        <a:pt x="50" y="42"/>
                        <a:pt x="50" y="42"/>
                      </a:cubicBezTo>
                      <a:cubicBezTo>
                        <a:pt x="50" y="42"/>
                        <a:pt x="50" y="42"/>
                        <a:pt x="50" y="42"/>
                      </a:cubicBezTo>
                      <a:cubicBezTo>
                        <a:pt x="50" y="42"/>
                        <a:pt x="50" y="42"/>
                        <a:pt x="50" y="42"/>
                      </a:cubicBezTo>
                      <a:cubicBezTo>
                        <a:pt x="50" y="41"/>
                        <a:pt x="49" y="42"/>
                        <a:pt x="49" y="41"/>
                      </a:cubicBezTo>
                      <a:cubicBezTo>
                        <a:pt x="49" y="42"/>
                        <a:pt x="49" y="42"/>
                        <a:pt x="49" y="42"/>
                      </a:cubicBezTo>
                      <a:cubicBezTo>
                        <a:pt x="49" y="42"/>
                        <a:pt x="49" y="42"/>
                        <a:pt x="49" y="42"/>
                      </a:cubicBezTo>
                      <a:cubicBezTo>
                        <a:pt x="49" y="42"/>
                        <a:pt x="49" y="42"/>
                        <a:pt x="49" y="42"/>
                      </a:cubicBezTo>
                      <a:cubicBezTo>
                        <a:pt x="49" y="42"/>
                        <a:pt x="49" y="42"/>
                        <a:pt x="49" y="43"/>
                      </a:cubicBezTo>
                      <a:cubicBezTo>
                        <a:pt x="49" y="42"/>
                        <a:pt x="48" y="43"/>
                        <a:pt x="48" y="43"/>
                      </a:cubicBezTo>
                      <a:cubicBezTo>
                        <a:pt x="48" y="43"/>
                        <a:pt x="48" y="43"/>
                        <a:pt x="48" y="43"/>
                      </a:cubicBezTo>
                      <a:cubicBezTo>
                        <a:pt x="48" y="43"/>
                        <a:pt x="48" y="43"/>
                        <a:pt x="48" y="43"/>
                      </a:cubicBezTo>
                      <a:cubicBezTo>
                        <a:pt x="48" y="43"/>
                        <a:pt x="49" y="43"/>
                        <a:pt x="48" y="44"/>
                      </a:cubicBezTo>
                      <a:cubicBezTo>
                        <a:pt x="48" y="44"/>
                        <a:pt x="48" y="43"/>
                        <a:pt x="48" y="43"/>
                      </a:cubicBezTo>
                      <a:cubicBezTo>
                        <a:pt x="48" y="44"/>
                        <a:pt x="48" y="44"/>
                        <a:pt x="48" y="44"/>
                      </a:cubicBezTo>
                      <a:cubicBezTo>
                        <a:pt x="48" y="44"/>
                        <a:pt x="48" y="44"/>
                        <a:pt x="48" y="44"/>
                      </a:cubicBezTo>
                      <a:cubicBezTo>
                        <a:pt x="48" y="44"/>
                        <a:pt x="48" y="44"/>
                        <a:pt x="48" y="44"/>
                      </a:cubicBezTo>
                      <a:cubicBezTo>
                        <a:pt x="48" y="44"/>
                        <a:pt x="48" y="44"/>
                        <a:pt x="48" y="44"/>
                      </a:cubicBezTo>
                      <a:cubicBezTo>
                        <a:pt x="48" y="44"/>
                        <a:pt x="49" y="44"/>
                        <a:pt x="49" y="44"/>
                      </a:cubicBezTo>
                      <a:cubicBezTo>
                        <a:pt x="49" y="44"/>
                        <a:pt x="49" y="44"/>
                        <a:pt x="49" y="44"/>
                      </a:cubicBezTo>
                      <a:cubicBezTo>
                        <a:pt x="49" y="44"/>
                        <a:pt x="49" y="44"/>
                        <a:pt x="49" y="44"/>
                      </a:cubicBezTo>
                      <a:cubicBezTo>
                        <a:pt x="49" y="44"/>
                        <a:pt x="49" y="44"/>
                        <a:pt x="49" y="44"/>
                      </a:cubicBezTo>
                      <a:cubicBezTo>
                        <a:pt x="49" y="44"/>
                        <a:pt x="49" y="44"/>
                        <a:pt x="49" y="44"/>
                      </a:cubicBezTo>
                      <a:cubicBezTo>
                        <a:pt x="49" y="44"/>
                        <a:pt x="49" y="44"/>
                        <a:pt x="49" y="45"/>
                      </a:cubicBezTo>
                      <a:cubicBezTo>
                        <a:pt x="49" y="45"/>
                        <a:pt x="49" y="44"/>
                        <a:pt x="49" y="44"/>
                      </a:cubicBezTo>
                      <a:cubicBezTo>
                        <a:pt x="49" y="45"/>
                        <a:pt x="50" y="45"/>
                        <a:pt x="49" y="45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45"/>
                        <a:pt x="49" y="45"/>
                        <a:pt x="49" y="46"/>
                      </a:cubicBezTo>
                      <a:cubicBezTo>
                        <a:pt x="49" y="46"/>
                        <a:pt x="49" y="46"/>
                        <a:pt x="49" y="46"/>
                      </a:cubicBezTo>
                      <a:cubicBezTo>
                        <a:pt x="49" y="46"/>
                        <a:pt x="49" y="46"/>
                        <a:pt x="49" y="46"/>
                      </a:cubicBezTo>
                      <a:cubicBezTo>
                        <a:pt x="49" y="46"/>
                        <a:pt x="49" y="46"/>
                        <a:pt x="49" y="46"/>
                      </a:cubicBezTo>
                      <a:cubicBezTo>
                        <a:pt x="49" y="46"/>
                        <a:pt x="49" y="46"/>
                        <a:pt x="48" y="46"/>
                      </a:cubicBezTo>
                      <a:cubicBezTo>
                        <a:pt x="48" y="46"/>
                        <a:pt x="49" y="46"/>
                        <a:pt x="49" y="46"/>
                      </a:cubicBezTo>
                      <a:cubicBezTo>
                        <a:pt x="49" y="46"/>
                        <a:pt x="48" y="46"/>
                        <a:pt x="48" y="46"/>
                      </a:cubicBezTo>
                      <a:cubicBezTo>
                        <a:pt x="48" y="46"/>
                        <a:pt x="48" y="46"/>
                        <a:pt x="48" y="46"/>
                      </a:cubicBezTo>
                      <a:cubicBezTo>
                        <a:pt x="49" y="46"/>
                        <a:pt x="48" y="47"/>
                        <a:pt x="48" y="47"/>
                      </a:cubicBezTo>
                      <a:cubicBezTo>
                        <a:pt x="49" y="47"/>
                        <a:pt x="48" y="47"/>
                        <a:pt x="49" y="46"/>
                      </a:cubicBezTo>
                      <a:cubicBezTo>
                        <a:pt x="49" y="46"/>
                        <a:pt x="49" y="47"/>
                        <a:pt x="49" y="47"/>
                      </a:cubicBezTo>
                      <a:cubicBezTo>
                        <a:pt x="49" y="46"/>
                        <a:pt x="49" y="46"/>
                        <a:pt x="49" y="46"/>
                      </a:cubicBezTo>
                      <a:cubicBezTo>
                        <a:pt x="49" y="46"/>
                        <a:pt x="49" y="46"/>
                        <a:pt x="49" y="46"/>
                      </a:cubicBezTo>
                      <a:cubicBezTo>
                        <a:pt x="49" y="46"/>
                        <a:pt x="49" y="46"/>
                        <a:pt x="49" y="46"/>
                      </a:cubicBezTo>
                      <a:cubicBezTo>
                        <a:pt x="49" y="46"/>
                        <a:pt x="49" y="46"/>
                        <a:pt x="49" y="46"/>
                      </a:cubicBezTo>
                      <a:cubicBezTo>
                        <a:pt x="49" y="47"/>
                        <a:pt x="49" y="47"/>
                        <a:pt x="50" y="47"/>
                      </a:cubicBezTo>
                      <a:cubicBezTo>
                        <a:pt x="50" y="47"/>
                        <a:pt x="50" y="47"/>
                        <a:pt x="50" y="48"/>
                      </a:cubicBezTo>
                      <a:cubicBezTo>
                        <a:pt x="50" y="47"/>
                        <a:pt x="50" y="48"/>
                        <a:pt x="51" y="48"/>
                      </a:cubicBezTo>
                      <a:cubicBezTo>
                        <a:pt x="50" y="48"/>
                        <a:pt x="50" y="48"/>
                        <a:pt x="50" y="48"/>
                      </a:cubicBezTo>
                      <a:cubicBezTo>
                        <a:pt x="50" y="48"/>
                        <a:pt x="50" y="48"/>
                        <a:pt x="50" y="48"/>
                      </a:cubicBezTo>
                      <a:cubicBezTo>
                        <a:pt x="50" y="48"/>
                        <a:pt x="50" y="48"/>
                        <a:pt x="50" y="48"/>
                      </a:cubicBezTo>
                      <a:cubicBezTo>
                        <a:pt x="50" y="48"/>
                        <a:pt x="50" y="48"/>
                        <a:pt x="50" y="48"/>
                      </a:cubicBezTo>
                      <a:cubicBezTo>
                        <a:pt x="50" y="47"/>
                        <a:pt x="50" y="48"/>
                        <a:pt x="49" y="48"/>
                      </a:cubicBezTo>
                      <a:cubicBezTo>
                        <a:pt x="49" y="48"/>
                        <a:pt x="50" y="48"/>
                        <a:pt x="49" y="48"/>
                      </a:cubicBezTo>
                      <a:cubicBezTo>
                        <a:pt x="49" y="48"/>
                        <a:pt x="49" y="48"/>
                        <a:pt x="49" y="48"/>
                      </a:cubicBezTo>
                      <a:cubicBezTo>
                        <a:pt x="49" y="48"/>
                        <a:pt x="49" y="48"/>
                        <a:pt x="49" y="48"/>
                      </a:cubicBezTo>
                      <a:cubicBezTo>
                        <a:pt x="49" y="48"/>
                        <a:pt x="49" y="48"/>
                        <a:pt x="49" y="48"/>
                      </a:cubicBezTo>
                      <a:cubicBezTo>
                        <a:pt x="49" y="48"/>
                        <a:pt x="49" y="48"/>
                        <a:pt x="49" y="47"/>
                      </a:cubicBezTo>
                      <a:cubicBezTo>
                        <a:pt x="49" y="47"/>
                        <a:pt x="49" y="47"/>
                        <a:pt x="49" y="47"/>
                      </a:cubicBezTo>
                      <a:cubicBezTo>
                        <a:pt x="49" y="47"/>
                        <a:pt x="49" y="47"/>
                        <a:pt x="49" y="47"/>
                      </a:cubicBezTo>
                      <a:cubicBezTo>
                        <a:pt x="49" y="47"/>
                        <a:pt x="49" y="47"/>
                        <a:pt x="49" y="48"/>
                      </a:cubicBezTo>
                      <a:cubicBezTo>
                        <a:pt x="49" y="47"/>
                        <a:pt x="49" y="47"/>
                        <a:pt x="49" y="47"/>
                      </a:cubicBezTo>
                      <a:cubicBezTo>
                        <a:pt x="49" y="47"/>
                        <a:pt x="48" y="47"/>
                        <a:pt x="48" y="48"/>
                      </a:cubicBezTo>
                      <a:cubicBezTo>
                        <a:pt x="48" y="48"/>
                        <a:pt x="48" y="48"/>
                        <a:pt x="49" y="48"/>
                      </a:cubicBezTo>
                      <a:cubicBezTo>
                        <a:pt x="49" y="48"/>
                        <a:pt x="49" y="48"/>
                        <a:pt x="49" y="48"/>
                      </a:cubicBezTo>
                      <a:cubicBezTo>
                        <a:pt x="49" y="48"/>
                        <a:pt x="49" y="48"/>
                        <a:pt x="48" y="48"/>
                      </a:cubicBezTo>
                      <a:cubicBezTo>
                        <a:pt x="48" y="48"/>
                        <a:pt x="48" y="48"/>
                        <a:pt x="48" y="48"/>
                      </a:cubicBezTo>
                      <a:cubicBezTo>
                        <a:pt x="48" y="48"/>
                        <a:pt x="48" y="49"/>
                        <a:pt x="49" y="48"/>
                      </a:cubicBezTo>
                      <a:cubicBezTo>
                        <a:pt x="49" y="48"/>
                        <a:pt x="49" y="48"/>
                        <a:pt x="49" y="48"/>
                      </a:cubicBezTo>
                      <a:cubicBezTo>
                        <a:pt x="49" y="48"/>
                        <a:pt x="49" y="48"/>
                        <a:pt x="49" y="49"/>
                      </a:cubicBezTo>
                      <a:cubicBezTo>
                        <a:pt x="49" y="49"/>
                        <a:pt x="49" y="49"/>
                        <a:pt x="49" y="48"/>
                      </a:cubicBezTo>
                      <a:cubicBezTo>
                        <a:pt x="49" y="48"/>
                        <a:pt x="49" y="48"/>
                        <a:pt x="49" y="49"/>
                      </a:cubicBezTo>
                      <a:cubicBezTo>
                        <a:pt x="49" y="48"/>
                        <a:pt x="49" y="48"/>
                        <a:pt x="49" y="48"/>
                      </a:cubicBezTo>
                      <a:cubicBezTo>
                        <a:pt x="49" y="48"/>
                        <a:pt x="49" y="49"/>
                        <a:pt x="49" y="49"/>
                      </a:cubicBezTo>
                      <a:cubicBezTo>
                        <a:pt x="49" y="49"/>
                        <a:pt x="49" y="49"/>
                        <a:pt x="48" y="49"/>
                      </a:cubicBezTo>
                      <a:cubicBezTo>
                        <a:pt x="48" y="49"/>
                        <a:pt x="48" y="49"/>
                        <a:pt x="48" y="49"/>
                      </a:cubicBezTo>
                      <a:cubicBezTo>
                        <a:pt x="48" y="49"/>
                        <a:pt x="48" y="50"/>
                        <a:pt x="48" y="49"/>
                      </a:cubicBezTo>
                      <a:cubicBezTo>
                        <a:pt x="48" y="50"/>
                        <a:pt x="48" y="50"/>
                        <a:pt x="48" y="50"/>
                      </a:cubicBezTo>
                      <a:cubicBezTo>
                        <a:pt x="48" y="50"/>
                        <a:pt x="48" y="49"/>
                        <a:pt x="47" y="49"/>
                      </a:cubicBezTo>
                      <a:cubicBezTo>
                        <a:pt x="47" y="49"/>
                        <a:pt x="47" y="49"/>
                        <a:pt x="47" y="49"/>
                      </a:cubicBezTo>
                      <a:cubicBezTo>
                        <a:pt x="47" y="49"/>
                        <a:pt x="47" y="49"/>
                        <a:pt x="46" y="49"/>
                      </a:cubicBezTo>
                      <a:cubicBezTo>
                        <a:pt x="47" y="49"/>
                        <a:pt x="47" y="49"/>
                        <a:pt x="47" y="49"/>
                      </a:cubicBezTo>
                      <a:cubicBezTo>
                        <a:pt x="47" y="49"/>
                        <a:pt x="47" y="49"/>
                        <a:pt x="47" y="49"/>
                      </a:cubicBezTo>
                      <a:cubicBezTo>
                        <a:pt x="47" y="49"/>
                        <a:pt x="47" y="49"/>
                        <a:pt x="47" y="49"/>
                      </a:cubicBezTo>
                      <a:cubicBezTo>
                        <a:pt x="47" y="48"/>
                        <a:pt x="47" y="48"/>
                        <a:pt x="47" y="48"/>
                      </a:cubicBezTo>
                      <a:cubicBezTo>
                        <a:pt x="47" y="48"/>
                        <a:pt x="47" y="48"/>
                        <a:pt x="47" y="48"/>
                      </a:cubicBezTo>
                      <a:cubicBezTo>
                        <a:pt x="47" y="48"/>
                        <a:pt x="47" y="48"/>
                        <a:pt x="47" y="48"/>
                      </a:cubicBezTo>
                      <a:cubicBezTo>
                        <a:pt x="47" y="47"/>
                        <a:pt x="47" y="48"/>
                        <a:pt x="47" y="48"/>
                      </a:cubicBezTo>
                      <a:cubicBezTo>
                        <a:pt x="47" y="47"/>
                        <a:pt x="47" y="47"/>
                        <a:pt x="47" y="47"/>
                      </a:cubicBezTo>
                      <a:cubicBezTo>
                        <a:pt x="47" y="47"/>
                        <a:pt x="47" y="47"/>
                        <a:pt x="46" y="47"/>
                      </a:cubicBezTo>
                      <a:cubicBezTo>
                        <a:pt x="46" y="47"/>
                        <a:pt x="46" y="47"/>
                        <a:pt x="46" y="48"/>
                      </a:cubicBezTo>
                      <a:cubicBezTo>
                        <a:pt x="46" y="48"/>
                        <a:pt x="46" y="48"/>
                        <a:pt x="46" y="47"/>
                      </a:cubicBezTo>
                      <a:cubicBezTo>
                        <a:pt x="46" y="47"/>
                        <a:pt x="46" y="47"/>
                        <a:pt x="46" y="47"/>
                      </a:cubicBezTo>
                      <a:cubicBezTo>
                        <a:pt x="46" y="47"/>
                        <a:pt x="46" y="47"/>
                        <a:pt x="46" y="47"/>
                      </a:cubicBezTo>
                      <a:cubicBezTo>
                        <a:pt x="46" y="47"/>
                        <a:pt x="46" y="47"/>
                        <a:pt x="46" y="47"/>
                      </a:cubicBezTo>
                      <a:cubicBezTo>
                        <a:pt x="46" y="47"/>
                        <a:pt x="46" y="47"/>
                        <a:pt x="47" y="47"/>
                      </a:cubicBezTo>
                      <a:cubicBezTo>
                        <a:pt x="46" y="47"/>
                        <a:pt x="48" y="47"/>
                        <a:pt x="47" y="47"/>
                      </a:cubicBezTo>
                      <a:cubicBezTo>
                        <a:pt x="47" y="47"/>
                        <a:pt x="47" y="47"/>
                        <a:pt x="48" y="47"/>
                      </a:cubicBezTo>
                      <a:cubicBezTo>
                        <a:pt x="48" y="47"/>
                        <a:pt x="47" y="47"/>
                        <a:pt x="47" y="47"/>
                      </a:cubicBezTo>
                      <a:cubicBezTo>
                        <a:pt x="48" y="46"/>
                        <a:pt x="48" y="47"/>
                        <a:pt x="48" y="47"/>
                      </a:cubicBezTo>
                      <a:cubicBezTo>
                        <a:pt x="48" y="47"/>
                        <a:pt x="48" y="47"/>
                        <a:pt x="48" y="47"/>
                      </a:cubicBezTo>
                      <a:cubicBezTo>
                        <a:pt x="48" y="47"/>
                        <a:pt x="48" y="46"/>
                        <a:pt x="48" y="46"/>
                      </a:cubicBezTo>
                      <a:cubicBezTo>
                        <a:pt x="48" y="46"/>
                        <a:pt x="48" y="46"/>
                        <a:pt x="48" y="46"/>
                      </a:cubicBezTo>
                      <a:cubicBezTo>
                        <a:pt x="48" y="46"/>
                        <a:pt x="48" y="46"/>
                        <a:pt x="48" y="46"/>
                      </a:cubicBezTo>
                      <a:cubicBezTo>
                        <a:pt x="48" y="46"/>
                        <a:pt x="48" y="46"/>
                        <a:pt x="48" y="46"/>
                      </a:cubicBezTo>
                      <a:cubicBezTo>
                        <a:pt x="48" y="46"/>
                        <a:pt x="48" y="46"/>
                        <a:pt x="48" y="46"/>
                      </a:cubicBezTo>
                      <a:cubicBezTo>
                        <a:pt x="47" y="46"/>
                        <a:pt x="48" y="46"/>
                        <a:pt x="48" y="46"/>
                      </a:cubicBezTo>
                      <a:cubicBezTo>
                        <a:pt x="48" y="46"/>
                        <a:pt x="48" y="46"/>
                        <a:pt x="48" y="46"/>
                      </a:cubicBezTo>
                      <a:cubicBezTo>
                        <a:pt x="48" y="45"/>
                        <a:pt x="48" y="45"/>
                        <a:pt x="48" y="45"/>
                      </a:cubicBezTo>
                      <a:cubicBezTo>
                        <a:pt x="47" y="46"/>
                        <a:pt x="47" y="46"/>
                        <a:pt x="47" y="46"/>
                      </a:cubicBezTo>
                      <a:cubicBezTo>
                        <a:pt x="47" y="46"/>
                        <a:pt x="47" y="46"/>
                        <a:pt x="47" y="47"/>
                      </a:cubicBezTo>
                      <a:cubicBezTo>
                        <a:pt x="47" y="47"/>
                        <a:pt x="47" y="46"/>
                        <a:pt x="47" y="46"/>
                      </a:cubicBezTo>
                      <a:cubicBezTo>
                        <a:pt x="47" y="46"/>
                        <a:pt x="47" y="46"/>
                        <a:pt x="47" y="46"/>
                      </a:cubicBezTo>
                      <a:cubicBezTo>
                        <a:pt x="47" y="46"/>
                        <a:pt x="47" y="46"/>
                        <a:pt x="47" y="46"/>
                      </a:cubicBezTo>
                      <a:cubicBezTo>
                        <a:pt x="47" y="46"/>
                        <a:pt x="47" y="46"/>
                        <a:pt x="47" y="46"/>
                      </a:cubicBezTo>
                      <a:cubicBezTo>
                        <a:pt x="47" y="46"/>
                        <a:pt x="47" y="46"/>
                        <a:pt x="47" y="46"/>
                      </a:cubicBezTo>
                      <a:cubicBezTo>
                        <a:pt x="46" y="46"/>
                        <a:pt x="46" y="46"/>
                        <a:pt x="46" y="46"/>
                      </a:cubicBezTo>
                      <a:cubicBezTo>
                        <a:pt x="46" y="46"/>
                        <a:pt x="46" y="45"/>
                        <a:pt x="45" y="45"/>
                      </a:cubicBezTo>
                      <a:cubicBezTo>
                        <a:pt x="46" y="45"/>
                        <a:pt x="45" y="45"/>
                        <a:pt x="46" y="45"/>
                      </a:cubicBezTo>
                      <a:cubicBezTo>
                        <a:pt x="46" y="45"/>
                        <a:pt x="46" y="45"/>
                        <a:pt x="46" y="45"/>
                      </a:cubicBezTo>
                      <a:cubicBezTo>
                        <a:pt x="46" y="45"/>
                        <a:pt x="46" y="45"/>
                        <a:pt x="46" y="45"/>
                      </a:cubicBezTo>
                      <a:cubicBezTo>
                        <a:pt x="46" y="45"/>
                        <a:pt x="46" y="45"/>
                        <a:pt x="46" y="45"/>
                      </a:cubicBezTo>
                      <a:cubicBezTo>
                        <a:pt x="46" y="45"/>
                        <a:pt x="46" y="45"/>
                        <a:pt x="46" y="45"/>
                      </a:cubicBezTo>
                      <a:cubicBezTo>
                        <a:pt x="46" y="45"/>
                        <a:pt x="46" y="45"/>
                        <a:pt x="46" y="45"/>
                      </a:cubicBezTo>
                      <a:cubicBezTo>
                        <a:pt x="46" y="45"/>
                        <a:pt x="46" y="45"/>
                        <a:pt x="46" y="45"/>
                      </a:cubicBezTo>
                      <a:cubicBezTo>
                        <a:pt x="46" y="45"/>
                        <a:pt x="46" y="45"/>
                        <a:pt x="46" y="45"/>
                      </a:cubicBezTo>
                      <a:cubicBezTo>
                        <a:pt x="46" y="46"/>
                        <a:pt x="47" y="45"/>
                        <a:pt x="46" y="46"/>
                      </a:cubicBezTo>
                      <a:cubicBezTo>
                        <a:pt x="47" y="46"/>
                        <a:pt x="47" y="46"/>
                        <a:pt x="47" y="46"/>
                      </a:cubicBezTo>
                      <a:cubicBezTo>
                        <a:pt x="47" y="46"/>
                        <a:pt x="47" y="45"/>
                        <a:pt x="47" y="45"/>
                      </a:cubicBezTo>
                      <a:cubicBezTo>
                        <a:pt x="47" y="45"/>
                        <a:pt x="47" y="45"/>
                        <a:pt x="47" y="46"/>
                      </a:cubicBezTo>
                      <a:cubicBezTo>
                        <a:pt x="47" y="45"/>
                        <a:pt x="47" y="46"/>
                        <a:pt x="46" y="45"/>
                      </a:cubicBezTo>
                      <a:cubicBezTo>
                        <a:pt x="47" y="45"/>
                        <a:pt x="47" y="45"/>
                        <a:pt x="47" y="45"/>
                      </a:cubicBezTo>
                      <a:cubicBezTo>
                        <a:pt x="47" y="45"/>
                        <a:pt x="47" y="45"/>
                        <a:pt x="47" y="45"/>
                      </a:cubicBezTo>
                      <a:cubicBezTo>
                        <a:pt x="47" y="44"/>
                        <a:pt x="47" y="44"/>
                        <a:pt x="47" y="44"/>
                      </a:cubicBezTo>
                      <a:cubicBezTo>
                        <a:pt x="47" y="45"/>
                        <a:pt x="47" y="45"/>
                        <a:pt x="47" y="45"/>
                      </a:cubicBezTo>
                      <a:cubicBezTo>
                        <a:pt x="47" y="44"/>
                        <a:pt x="47" y="44"/>
                        <a:pt x="46" y="44"/>
                      </a:cubicBezTo>
                      <a:cubicBezTo>
                        <a:pt x="47" y="44"/>
                        <a:pt x="47" y="44"/>
                        <a:pt x="47" y="44"/>
                      </a:cubicBezTo>
                      <a:cubicBezTo>
                        <a:pt x="47" y="44"/>
                        <a:pt x="47" y="44"/>
                        <a:pt x="47" y="44"/>
                      </a:cubicBezTo>
                      <a:cubicBezTo>
                        <a:pt x="47" y="44"/>
                        <a:pt x="46" y="44"/>
                        <a:pt x="46" y="44"/>
                      </a:cubicBezTo>
                      <a:cubicBezTo>
                        <a:pt x="46" y="44"/>
                        <a:pt x="46" y="44"/>
                        <a:pt x="46" y="44"/>
                      </a:cubicBezTo>
                      <a:cubicBezTo>
                        <a:pt x="46" y="44"/>
                        <a:pt x="46" y="44"/>
                        <a:pt x="46" y="44"/>
                      </a:cubicBezTo>
                      <a:cubicBezTo>
                        <a:pt x="46" y="44"/>
                        <a:pt x="46" y="44"/>
                        <a:pt x="46" y="44"/>
                      </a:cubicBezTo>
                      <a:cubicBezTo>
                        <a:pt x="47" y="43"/>
                        <a:pt x="47" y="44"/>
                        <a:pt x="47" y="44"/>
                      </a:cubicBezTo>
                      <a:cubicBezTo>
                        <a:pt x="47" y="44"/>
                        <a:pt x="47" y="44"/>
                        <a:pt x="47" y="44"/>
                      </a:cubicBezTo>
                      <a:cubicBezTo>
                        <a:pt x="47" y="44"/>
                        <a:pt x="47" y="44"/>
                        <a:pt x="47" y="44"/>
                      </a:cubicBezTo>
                      <a:cubicBezTo>
                        <a:pt x="48" y="44"/>
                        <a:pt x="47" y="44"/>
                        <a:pt x="48" y="44"/>
                      </a:cubicBezTo>
                      <a:cubicBezTo>
                        <a:pt x="48" y="44"/>
                        <a:pt x="48" y="44"/>
                        <a:pt x="48" y="44"/>
                      </a:cubicBezTo>
                      <a:cubicBezTo>
                        <a:pt x="48" y="44"/>
                        <a:pt x="47" y="44"/>
                        <a:pt x="47" y="43"/>
                      </a:cubicBezTo>
                      <a:cubicBezTo>
                        <a:pt x="47" y="43"/>
                        <a:pt x="47" y="43"/>
                        <a:pt x="47" y="43"/>
                      </a:cubicBezTo>
                      <a:cubicBezTo>
                        <a:pt x="47" y="43"/>
                        <a:pt x="47" y="43"/>
                        <a:pt x="47" y="43"/>
                      </a:cubicBezTo>
                      <a:cubicBezTo>
                        <a:pt x="47" y="43"/>
                        <a:pt x="47" y="43"/>
                        <a:pt x="47" y="42"/>
                      </a:cubicBezTo>
                      <a:cubicBezTo>
                        <a:pt x="47" y="42"/>
                        <a:pt x="47" y="43"/>
                        <a:pt x="47" y="43"/>
                      </a:cubicBezTo>
                      <a:cubicBezTo>
                        <a:pt x="47" y="43"/>
                        <a:pt x="47" y="42"/>
                        <a:pt x="47" y="42"/>
                      </a:cubicBezTo>
                      <a:cubicBezTo>
                        <a:pt x="47" y="42"/>
                        <a:pt x="47" y="42"/>
                        <a:pt x="47" y="42"/>
                      </a:cubicBezTo>
                      <a:cubicBezTo>
                        <a:pt x="47" y="42"/>
                        <a:pt x="47" y="42"/>
                        <a:pt x="47" y="42"/>
                      </a:cubicBezTo>
                      <a:cubicBezTo>
                        <a:pt x="47" y="42"/>
                        <a:pt x="47" y="42"/>
                        <a:pt x="47" y="42"/>
                      </a:cubicBezTo>
                      <a:cubicBezTo>
                        <a:pt x="47" y="42"/>
                        <a:pt x="47" y="42"/>
                        <a:pt x="47" y="42"/>
                      </a:cubicBezTo>
                      <a:cubicBezTo>
                        <a:pt x="47" y="42"/>
                        <a:pt x="47" y="41"/>
                        <a:pt x="47" y="41"/>
                      </a:cubicBezTo>
                      <a:cubicBezTo>
                        <a:pt x="47" y="41"/>
                        <a:pt x="47" y="41"/>
                        <a:pt x="47" y="41"/>
                      </a:cubicBezTo>
                      <a:cubicBezTo>
                        <a:pt x="46" y="42"/>
                        <a:pt x="47" y="41"/>
                        <a:pt x="46" y="42"/>
                      </a:cubicBezTo>
                      <a:cubicBezTo>
                        <a:pt x="46" y="42"/>
                        <a:pt x="46" y="41"/>
                        <a:pt x="46" y="41"/>
                      </a:cubicBezTo>
                      <a:cubicBezTo>
                        <a:pt x="46" y="41"/>
                        <a:pt x="46" y="41"/>
                        <a:pt x="46" y="41"/>
                      </a:cubicBezTo>
                      <a:cubicBezTo>
                        <a:pt x="47" y="41"/>
                        <a:pt x="46" y="41"/>
                        <a:pt x="47" y="41"/>
                      </a:cubicBezTo>
                      <a:cubicBezTo>
                        <a:pt x="47" y="41"/>
                        <a:pt x="47" y="41"/>
                        <a:pt x="47" y="41"/>
                      </a:cubicBezTo>
                      <a:cubicBezTo>
                        <a:pt x="47" y="41"/>
                        <a:pt x="47" y="41"/>
                        <a:pt x="47" y="41"/>
                      </a:cubicBezTo>
                      <a:cubicBezTo>
                        <a:pt x="47" y="41"/>
                        <a:pt x="47" y="41"/>
                        <a:pt x="47" y="41"/>
                      </a:cubicBezTo>
                      <a:cubicBezTo>
                        <a:pt x="48" y="41"/>
                        <a:pt x="47" y="41"/>
                        <a:pt x="48" y="41"/>
                      </a:cubicBezTo>
                      <a:cubicBezTo>
                        <a:pt x="48" y="41"/>
                        <a:pt x="48" y="41"/>
                        <a:pt x="48" y="41"/>
                      </a:cubicBezTo>
                      <a:cubicBezTo>
                        <a:pt x="48" y="41"/>
                        <a:pt x="48" y="41"/>
                        <a:pt x="48" y="41"/>
                      </a:cubicBezTo>
                      <a:cubicBezTo>
                        <a:pt x="48" y="41"/>
                        <a:pt x="48" y="41"/>
                        <a:pt x="48" y="41"/>
                      </a:cubicBezTo>
                      <a:cubicBezTo>
                        <a:pt x="48" y="41"/>
                        <a:pt x="48" y="41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8" y="40"/>
                        <a:pt x="48" y="41"/>
                        <a:pt x="48" y="41"/>
                      </a:cubicBezTo>
                      <a:cubicBezTo>
                        <a:pt x="48" y="41"/>
                        <a:pt x="48" y="40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48" y="39"/>
                        <a:pt x="48" y="40"/>
                        <a:pt x="48" y="40"/>
                      </a:cubicBezTo>
                      <a:cubicBezTo>
                        <a:pt x="48" y="39"/>
                        <a:pt x="49" y="39"/>
                        <a:pt x="48" y="39"/>
                      </a:cubicBezTo>
                      <a:cubicBezTo>
                        <a:pt x="48" y="39"/>
                        <a:pt x="48" y="39"/>
                        <a:pt x="48" y="40"/>
                      </a:cubicBezTo>
                      <a:cubicBezTo>
                        <a:pt x="47" y="40"/>
                        <a:pt x="47" y="39"/>
                        <a:pt x="47" y="39"/>
                      </a:cubicBez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48" y="39"/>
                        <a:pt x="48" y="38"/>
                        <a:pt x="48" y="38"/>
                      </a:cubicBezTo>
                      <a:cubicBezTo>
                        <a:pt x="48" y="38"/>
                        <a:pt x="48" y="39"/>
                        <a:pt x="48" y="39"/>
                      </a:cubicBez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48" y="39"/>
                        <a:pt x="48" y="39"/>
                        <a:pt x="48" y="38"/>
                      </a:cubicBezTo>
                      <a:cubicBezTo>
                        <a:pt x="48" y="38"/>
                        <a:pt x="48" y="38"/>
                        <a:pt x="48" y="38"/>
                      </a:cubicBezTo>
                      <a:cubicBezTo>
                        <a:pt x="48" y="38"/>
                        <a:pt x="48" y="38"/>
                        <a:pt x="48" y="39"/>
                      </a:cubicBezTo>
                      <a:cubicBezTo>
                        <a:pt x="47" y="39"/>
                        <a:pt x="48" y="38"/>
                        <a:pt x="47" y="38"/>
                      </a:cubicBezTo>
                      <a:cubicBezTo>
                        <a:pt x="47" y="38"/>
                        <a:pt x="47" y="38"/>
                        <a:pt x="47" y="39"/>
                      </a:cubicBezTo>
                      <a:cubicBezTo>
                        <a:pt x="47" y="38"/>
                        <a:pt x="47" y="38"/>
                        <a:pt x="47" y="38"/>
                      </a:cubicBezTo>
                      <a:cubicBezTo>
                        <a:pt x="47" y="38"/>
                        <a:pt x="47" y="38"/>
                        <a:pt x="47" y="38"/>
                      </a:cubicBezTo>
                      <a:cubicBezTo>
                        <a:pt x="47" y="38"/>
                        <a:pt x="47" y="38"/>
                        <a:pt x="47" y="38"/>
                      </a:cubicBezTo>
                      <a:cubicBezTo>
                        <a:pt x="47" y="38"/>
                        <a:pt x="47" y="38"/>
                        <a:pt x="47" y="38"/>
                      </a:cubicBezTo>
                      <a:cubicBezTo>
                        <a:pt x="47" y="38"/>
                        <a:pt x="47" y="38"/>
                        <a:pt x="47" y="38"/>
                      </a:cubicBezTo>
                      <a:cubicBezTo>
                        <a:pt x="47" y="38"/>
                        <a:pt x="47" y="38"/>
                        <a:pt x="47" y="38"/>
                      </a:cubicBezTo>
                      <a:cubicBezTo>
                        <a:pt x="47" y="38"/>
                        <a:pt x="47" y="39"/>
                        <a:pt x="47" y="38"/>
                      </a:cubicBezTo>
                      <a:cubicBezTo>
                        <a:pt x="46" y="38"/>
                        <a:pt x="47" y="38"/>
                        <a:pt x="47" y="38"/>
                      </a:cubicBezTo>
                      <a:cubicBezTo>
                        <a:pt x="46" y="38"/>
                        <a:pt x="47" y="38"/>
                        <a:pt x="47" y="38"/>
                      </a:cubicBezTo>
                      <a:cubicBezTo>
                        <a:pt x="46" y="38"/>
                        <a:pt x="47" y="38"/>
                        <a:pt x="46" y="39"/>
                      </a:cubicBezTo>
                      <a:cubicBezTo>
                        <a:pt x="46" y="38"/>
                        <a:pt x="46" y="38"/>
                        <a:pt x="46" y="38"/>
                      </a:cubicBezTo>
                      <a:cubicBezTo>
                        <a:pt x="46" y="38"/>
                        <a:pt x="46" y="38"/>
                        <a:pt x="46" y="38"/>
                      </a:cubicBezTo>
                      <a:cubicBezTo>
                        <a:pt x="46" y="38"/>
                        <a:pt x="46" y="38"/>
                        <a:pt x="46" y="38"/>
                      </a:cubicBezTo>
                      <a:cubicBezTo>
                        <a:pt x="45" y="38"/>
                        <a:pt x="46" y="38"/>
                        <a:pt x="45" y="38"/>
                      </a:cubicBezTo>
                      <a:cubicBezTo>
                        <a:pt x="45" y="37"/>
                        <a:pt x="45" y="37"/>
                        <a:pt x="46" y="37"/>
                      </a:cubicBezTo>
                      <a:cubicBezTo>
                        <a:pt x="46" y="37"/>
                        <a:pt x="46" y="37"/>
                        <a:pt x="46" y="37"/>
                      </a:cubicBezTo>
                      <a:cubicBezTo>
                        <a:pt x="46" y="37"/>
                        <a:pt x="46" y="37"/>
                        <a:pt x="46" y="37"/>
                      </a:cubicBezTo>
                      <a:cubicBezTo>
                        <a:pt x="46" y="38"/>
                        <a:pt x="46" y="38"/>
                        <a:pt x="46" y="38"/>
                      </a:cubicBezTo>
                      <a:cubicBezTo>
                        <a:pt x="46" y="38"/>
                        <a:pt x="46" y="38"/>
                        <a:pt x="46" y="37"/>
                      </a:cubicBezTo>
                      <a:cubicBezTo>
                        <a:pt x="46" y="38"/>
                        <a:pt x="47" y="38"/>
                        <a:pt x="46" y="38"/>
                      </a:cubicBezTo>
                      <a:cubicBezTo>
                        <a:pt x="47" y="38"/>
                        <a:pt x="47" y="38"/>
                        <a:pt x="47" y="38"/>
                      </a:cubicBezTo>
                      <a:cubicBezTo>
                        <a:pt x="47" y="38"/>
                        <a:pt x="47" y="38"/>
                        <a:pt x="47" y="37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7" y="37"/>
                        <a:pt x="47" y="37"/>
                        <a:pt x="47" y="36"/>
                      </a:cubicBezTo>
                      <a:cubicBezTo>
                        <a:pt x="47" y="36"/>
                        <a:pt x="47" y="37"/>
                        <a:pt x="47" y="37"/>
                      </a:cubicBezTo>
                      <a:cubicBezTo>
                        <a:pt x="47" y="37"/>
                        <a:pt x="47" y="37"/>
                        <a:pt x="47" y="36"/>
                      </a:cubicBezTo>
                      <a:cubicBezTo>
                        <a:pt x="47" y="36"/>
                        <a:pt x="46" y="37"/>
                        <a:pt x="46" y="37"/>
                      </a:cubicBezTo>
                      <a:cubicBezTo>
                        <a:pt x="46" y="37"/>
                        <a:pt x="47" y="36"/>
                        <a:pt x="46" y="36"/>
                      </a:cubicBezTo>
                      <a:cubicBezTo>
                        <a:pt x="47" y="36"/>
                        <a:pt x="46" y="36"/>
                        <a:pt x="47" y="36"/>
                      </a:cubicBezTo>
                      <a:cubicBezTo>
                        <a:pt x="47" y="36"/>
                        <a:pt x="47" y="36"/>
                        <a:pt x="47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5" y="36"/>
                        <a:pt x="45" y="36"/>
                      </a:cubicBezTo>
                      <a:cubicBezTo>
                        <a:pt x="45" y="36"/>
                        <a:pt x="46" y="36"/>
                        <a:pt x="46" y="36"/>
                      </a:cubicBezTo>
                      <a:cubicBezTo>
                        <a:pt x="46" y="36"/>
                        <a:pt x="46" y="36"/>
                        <a:pt x="46" y="35"/>
                      </a:cubicBezTo>
                      <a:cubicBezTo>
                        <a:pt x="46" y="36"/>
                        <a:pt x="46" y="35"/>
                        <a:pt x="45" y="35"/>
                      </a:cubicBezTo>
                      <a:cubicBezTo>
                        <a:pt x="45" y="36"/>
                        <a:pt x="45" y="36"/>
                        <a:pt x="45" y="36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4" y="37"/>
                        <a:pt x="44" y="37"/>
                        <a:pt x="44" y="37"/>
                      </a:cubicBezTo>
                      <a:cubicBezTo>
                        <a:pt x="44" y="37"/>
                        <a:pt x="44" y="37"/>
                        <a:pt x="44" y="37"/>
                      </a:cubicBezTo>
                      <a:cubicBezTo>
                        <a:pt x="44" y="37"/>
                        <a:pt x="44" y="37"/>
                        <a:pt x="44" y="37"/>
                      </a:cubicBezTo>
                      <a:cubicBezTo>
                        <a:pt x="44" y="37"/>
                        <a:pt x="44" y="37"/>
                        <a:pt x="44" y="37"/>
                      </a:cubicBezTo>
                      <a:cubicBezTo>
                        <a:pt x="44" y="37"/>
                        <a:pt x="44" y="37"/>
                        <a:pt x="44" y="37"/>
                      </a:cubicBezTo>
                      <a:cubicBezTo>
                        <a:pt x="45" y="37"/>
                        <a:pt x="44" y="37"/>
                        <a:pt x="44" y="37"/>
                      </a:cubicBezTo>
                      <a:cubicBezTo>
                        <a:pt x="44" y="37"/>
                        <a:pt x="44" y="36"/>
                        <a:pt x="44" y="36"/>
                      </a:cubicBezTo>
                      <a:cubicBezTo>
                        <a:pt x="44" y="36"/>
                        <a:pt x="45" y="36"/>
                        <a:pt x="45" y="36"/>
                      </a:cubicBezTo>
                      <a:cubicBezTo>
                        <a:pt x="45" y="36"/>
                        <a:pt x="45" y="36"/>
                        <a:pt x="45" y="36"/>
                      </a:cubicBezTo>
                      <a:cubicBezTo>
                        <a:pt x="45" y="36"/>
                        <a:pt x="45" y="36"/>
                        <a:pt x="45" y="36"/>
                      </a:cubicBezTo>
                      <a:cubicBezTo>
                        <a:pt x="45" y="35"/>
                        <a:pt x="45" y="36"/>
                        <a:pt x="45" y="36"/>
                      </a:cubicBezTo>
                      <a:cubicBezTo>
                        <a:pt x="45" y="35"/>
                        <a:pt x="45" y="35"/>
                        <a:pt x="45" y="35"/>
                      </a:cubicBezTo>
                      <a:cubicBezTo>
                        <a:pt x="45" y="35"/>
                        <a:pt x="45" y="35"/>
                        <a:pt x="45" y="35"/>
                      </a:cubicBezTo>
                      <a:cubicBezTo>
                        <a:pt x="45" y="35"/>
                        <a:pt x="45" y="35"/>
                        <a:pt x="45" y="35"/>
                      </a:cubicBezTo>
                      <a:cubicBezTo>
                        <a:pt x="45" y="35"/>
                        <a:pt x="45" y="35"/>
                        <a:pt x="45" y="35"/>
                      </a:cubicBezTo>
                      <a:cubicBezTo>
                        <a:pt x="45" y="35"/>
                        <a:pt x="45" y="34"/>
                        <a:pt x="45" y="34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cubicBezTo>
                        <a:pt x="45" y="34"/>
                        <a:pt x="46" y="34"/>
                        <a:pt x="46" y="34"/>
                      </a:cubicBezTo>
                      <a:cubicBezTo>
                        <a:pt x="46" y="34"/>
                        <a:pt x="46" y="34"/>
                        <a:pt x="47" y="34"/>
                      </a:cubicBezTo>
                      <a:cubicBezTo>
                        <a:pt x="47" y="34"/>
                        <a:pt x="47" y="35"/>
                        <a:pt x="47" y="35"/>
                      </a:cubicBezTo>
                      <a:cubicBezTo>
                        <a:pt x="47" y="35"/>
                        <a:pt x="47" y="35"/>
                        <a:pt x="46" y="35"/>
                      </a:cubicBezTo>
                      <a:cubicBezTo>
                        <a:pt x="47" y="35"/>
                        <a:pt x="47" y="35"/>
                        <a:pt x="47" y="35"/>
                      </a:cubicBezTo>
                      <a:cubicBezTo>
                        <a:pt x="47" y="35"/>
                        <a:pt x="47" y="35"/>
                        <a:pt x="47" y="35"/>
                      </a:cubicBezTo>
                      <a:cubicBezTo>
                        <a:pt x="47" y="35"/>
                        <a:pt x="47" y="35"/>
                        <a:pt x="47" y="35"/>
                      </a:cubicBezTo>
                      <a:cubicBezTo>
                        <a:pt x="47" y="35"/>
                        <a:pt x="47" y="35"/>
                        <a:pt x="47" y="35"/>
                      </a:cubicBezTo>
                      <a:cubicBezTo>
                        <a:pt x="47" y="35"/>
                        <a:pt x="47" y="36"/>
                        <a:pt x="47" y="36"/>
                      </a:cubicBezTo>
                      <a:cubicBezTo>
                        <a:pt x="47" y="35"/>
                        <a:pt x="47" y="35"/>
                        <a:pt x="47" y="35"/>
                      </a:cubicBezTo>
                      <a:cubicBezTo>
                        <a:pt x="47" y="35"/>
                        <a:pt x="47" y="35"/>
                        <a:pt x="48" y="34"/>
                      </a:cubicBezTo>
                      <a:cubicBezTo>
                        <a:pt x="48" y="34"/>
                        <a:pt x="48" y="35"/>
                        <a:pt x="48" y="34"/>
                      </a:cubicBezTo>
                      <a:cubicBezTo>
                        <a:pt x="48" y="35"/>
                        <a:pt x="47" y="35"/>
                        <a:pt x="48" y="35"/>
                      </a:cubicBezTo>
                      <a:cubicBezTo>
                        <a:pt x="47" y="35"/>
                        <a:pt x="47" y="35"/>
                        <a:pt x="47" y="34"/>
                      </a:cubicBezTo>
                      <a:cubicBezTo>
                        <a:pt x="47" y="34"/>
                        <a:pt x="47" y="34"/>
                        <a:pt x="47" y="34"/>
                      </a:cubicBezTo>
                      <a:cubicBezTo>
                        <a:pt x="47" y="34"/>
                        <a:pt x="47" y="34"/>
                        <a:pt x="47" y="34"/>
                      </a:cubicBezTo>
                      <a:cubicBezTo>
                        <a:pt x="47" y="34"/>
                        <a:pt x="47" y="34"/>
                        <a:pt x="47" y="34"/>
                      </a:cubicBezTo>
                      <a:cubicBezTo>
                        <a:pt x="47" y="34"/>
                        <a:pt x="47" y="34"/>
                        <a:pt x="47" y="34"/>
                      </a:cubicBezTo>
                      <a:cubicBezTo>
                        <a:pt x="47" y="34"/>
                        <a:pt x="47" y="34"/>
                        <a:pt x="46" y="34"/>
                      </a:cubicBezTo>
                      <a:cubicBezTo>
                        <a:pt x="47" y="34"/>
                        <a:pt x="47" y="34"/>
                        <a:pt x="46" y="33"/>
                      </a:cubicBezTo>
                      <a:cubicBezTo>
                        <a:pt x="46" y="33"/>
                        <a:pt x="46" y="34"/>
                        <a:pt x="46" y="34"/>
                      </a:cubicBezTo>
                      <a:cubicBezTo>
                        <a:pt x="46" y="34"/>
                        <a:pt x="46" y="34"/>
                        <a:pt x="46" y="34"/>
                      </a:cubicBezTo>
                      <a:cubicBezTo>
                        <a:pt x="46" y="34"/>
                        <a:pt x="46" y="34"/>
                        <a:pt x="46" y="34"/>
                      </a:cubicBezTo>
                      <a:cubicBezTo>
                        <a:pt x="46" y="34"/>
                        <a:pt x="46" y="34"/>
                        <a:pt x="46" y="34"/>
                      </a:cubicBezTo>
                      <a:cubicBezTo>
                        <a:pt x="46" y="33"/>
                        <a:pt x="46" y="34"/>
                        <a:pt x="46" y="34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6" y="33"/>
                        <a:pt x="47" y="33"/>
                        <a:pt x="47" y="33"/>
                      </a:cubicBezTo>
                      <a:cubicBezTo>
                        <a:pt x="47" y="33"/>
                        <a:pt x="47" y="33"/>
                        <a:pt x="47" y="33"/>
                      </a:cubicBezTo>
                      <a:cubicBezTo>
                        <a:pt x="47" y="33"/>
                        <a:pt x="47" y="33"/>
                        <a:pt x="47" y="33"/>
                      </a:cubicBezTo>
                      <a:cubicBezTo>
                        <a:pt x="47" y="33"/>
                        <a:pt x="46" y="33"/>
                        <a:pt x="46" y="32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6" y="33"/>
                        <a:pt x="46" y="33"/>
                        <a:pt x="45" y="34"/>
                      </a:cubicBezTo>
                      <a:cubicBezTo>
                        <a:pt x="45" y="33"/>
                        <a:pt x="46" y="33"/>
                        <a:pt x="46" y="33"/>
                      </a:cubicBezTo>
                      <a:cubicBezTo>
                        <a:pt x="45" y="34"/>
                        <a:pt x="45" y="33"/>
                        <a:pt x="45" y="32"/>
                      </a:cubicBezTo>
                      <a:cubicBezTo>
                        <a:pt x="45" y="33"/>
                        <a:pt x="45" y="33"/>
                        <a:pt x="45" y="33"/>
                      </a:cubicBezTo>
                      <a:cubicBezTo>
                        <a:pt x="45" y="33"/>
                        <a:pt x="45" y="33"/>
                        <a:pt x="45" y="33"/>
                      </a:cubicBezTo>
                      <a:cubicBezTo>
                        <a:pt x="45" y="33"/>
                        <a:pt x="45" y="33"/>
                        <a:pt x="45" y="33"/>
                      </a:cubicBezTo>
                      <a:cubicBezTo>
                        <a:pt x="45" y="33"/>
                        <a:pt x="45" y="33"/>
                        <a:pt x="45" y="33"/>
                      </a:cubicBezTo>
                      <a:cubicBezTo>
                        <a:pt x="45" y="32"/>
                        <a:pt x="45" y="32"/>
                        <a:pt x="45" y="32"/>
                      </a:cubicBezTo>
                      <a:cubicBezTo>
                        <a:pt x="45" y="32"/>
                        <a:pt x="45" y="32"/>
                        <a:pt x="45" y="32"/>
                      </a:cubicBezTo>
                      <a:cubicBezTo>
                        <a:pt x="45" y="32"/>
                        <a:pt x="45" y="32"/>
                        <a:pt x="45" y="32"/>
                      </a:cubicBezTo>
                      <a:cubicBezTo>
                        <a:pt x="45" y="31"/>
                        <a:pt x="45" y="31"/>
                        <a:pt x="45" y="31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1"/>
                        <a:pt x="46" y="31"/>
                        <a:pt x="46" y="31"/>
                      </a:cubicBezTo>
                      <a:cubicBezTo>
                        <a:pt x="46" y="31"/>
                        <a:pt x="46" y="31"/>
                        <a:pt x="46" y="31"/>
                      </a:cubicBezTo>
                      <a:cubicBezTo>
                        <a:pt x="46" y="31"/>
                        <a:pt x="46" y="31"/>
                        <a:pt x="46" y="31"/>
                      </a:cubicBezTo>
                      <a:cubicBezTo>
                        <a:pt x="45" y="31"/>
                        <a:pt x="46" y="31"/>
                        <a:pt x="45" y="31"/>
                      </a:cubicBezTo>
                      <a:cubicBezTo>
                        <a:pt x="45" y="31"/>
                        <a:pt x="46" y="31"/>
                        <a:pt x="46" y="31"/>
                      </a:cubicBezTo>
                      <a:cubicBezTo>
                        <a:pt x="46" y="31"/>
                        <a:pt x="45" y="32"/>
                        <a:pt x="45" y="31"/>
                      </a:cubicBezTo>
                      <a:cubicBezTo>
                        <a:pt x="45" y="32"/>
                        <a:pt x="45" y="32"/>
                        <a:pt x="45" y="32"/>
                      </a:cubicBezTo>
                      <a:cubicBezTo>
                        <a:pt x="45" y="32"/>
                        <a:pt x="45" y="32"/>
                        <a:pt x="45" y="32"/>
                      </a:cubicBezTo>
                      <a:cubicBezTo>
                        <a:pt x="45" y="32"/>
                        <a:pt x="45" y="32"/>
                        <a:pt x="45" y="31"/>
                      </a:cubicBezTo>
                      <a:cubicBezTo>
                        <a:pt x="45" y="31"/>
                        <a:pt x="45" y="31"/>
                        <a:pt x="45" y="31"/>
                      </a:cubicBezTo>
                      <a:cubicBezTo>
                        <a:pt x="45" y="31"/>
                        <a:pt x="45" y="31"/>
                        <a:pt x="45" y="31"/>
                      </a:cubicBezTo>
                      <a:cubicBezTo>
                        <a:pt x="45" y="31"/>
                        <a:pt x="46" y="30"/>
                        <a:pt x="46" y="31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ubicBezTo>
                        <a:pt x="46" y="30"/>
                        <a:pt x="45" y="30"/>
                        <a:pt x="45" y="31"/>
                      </a:cubicBezTo>
                      <a:cubicBezTo>
                        <a:pt x="45" y="30"/>
                        <a:pt x="45" y="30"/>
                        <a:pt x="45" y="30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ubicBezTo>
                        <a:pt x="46" y="30"/>
                        <a:pt x="45" y="30"/>
                        <a:pt x="45" y="30"/>
                      </a:cubicBezTo>
                      <a:cubicBezTo>
                        <a:pt x="45" y="30"/>
                        <a:pt x="45" y="30"/>
                        <a:pt x="45" y="30"/>
                      </a:cubicBezTo>
                      <a:cubicBezTo>
                        <a:pt x="45" y="30"/>
                        <a:pt x="46" y="29"/>
                        <a:pt x="46" y="29"/>
                      </a:cubicBezTo>
                      <a:cubicBezTo>
                        <a:pt x="46" y="29"/>
                        <a:pt x="46" y="29"/>
                        <a:pt x="46" y="29"/>
                      </a:cubicBezTo>
                      <a:cubicBezTo>
                        <a:pt x="46" y="29"/>
                        <a:pt x="46" y="29"/>
                        <a:pt x="46" y="28"/>
                      </a:cubicBezTo>
                      <a:cubicBezTo>
                        <a:pt x="46" y="29"/>
                        <a:pt x="46" y="29"/>
                        <a:pt x="46" y="29"/>
                      </a:cubicBezTo>
                      <a:cubicBezTo>
                        <a:pt x="46" y="29"/>
                        <a:pt x="45" y="29"/>
                        <a:pt x="46" y="28"/>
                      </a:cubicBezTo>
                      <a:cubicBezTo>
                        <a:pt x="45" y="28"/>
                        <a:pt x="46" y="28"/>
                        <a:pt x="45" y="28"/>
                      </a:cubicBezTo>
                      <a:cubicBezTo>
                        <a:pt x="46" y="28"/>
                        <a:pt x="46" y="28"/>
                        <a:pt x="46" y="28"/>
                      </a:cubicBezTo>
                      <a:cubicBezTo>
                        <a:pt x="46" y="28"/>
                        <a:pt x="46" y="28"/>
                        <a:pt x="46" y="28"/>
                      </a:cubicBezTo>
                      <a:cubicBezTo>
                        <a:pt x="46" y="28"/>
                        <a:pt x="46" y="28"/>
                        <a:pt x="46" y="28"/>
                      </a:cubicBezTo>
                      <a:cubicBezTo>
                        <a:pt x="46" y="28"/>
                        <a:pt x="47" y="27"/>
                        <a:pt x="47" y="27"/>
                      </a:cubicBezTo>
                      <a:cubicBezTo>
                        <a:pt x="47" y="27"/>
                        <a:pt x="47" y="28"/>
                        <a:pt x="47" y="28"/>
                      </a:cubicBezTo>
                      <a:cubicBezTo>
                        <a:pt x="47" y="28"/>
                        <a:pt x="46" y="28"/>
                        <a:pt x="46" y="28"/>
                      </a:cubicBezTo>
                      <a:cubicBezTo>
                        <a:pt x="47" y="28"/>
                        <a:pt x="47" y="28"/>
                        <a:pt x="47" y="28"/>
                      </a:cubicBezTo>
                      <a:cubicBezTo>
                        <a:pt x="47" y="28"/>
                        <a:pt x="47" y="28"/>
                        <a:pt x="47" y="28"/>
                      </a:cubicBezTo>
                      <a:cubicBezTo>
                        <a:pt x="47" y="28"/>
                        <a:pt x="47" y="28"/>
                        <a:pt x="47" y="28"/>
                      </a:cubicBezTo>
                      <a:cubicBezTo>
                        <a:pt x="47" y="28"/>
                        <a:pt x="48" y="28"/>
                        <a:pt x="48" y="28"/>
                      </a:cubicBezTo>
                      <a:cubicBezTo>
                        <a:pt x="48" y="28"/>
                        <a:pt x="48" y="28"/>
                        <a:pt x="48" y="28"/>
                      </a:cubicBezTo>
                      <a:cubicBezTo>
                        <a:pt x="48" y="28"/>
                        <a:pt x="48" y="28"/>
                        <a:pt x="48" y="28"/>
                      </a:cubicBezTo>
                      <a:cubicBezTo>
                        <a:pt x="48" y="29"/>
                        <a:pt x="48" y="29"/>
                        <a:pt x="48" y="29"/>
                      </a:cubicBezTo>
                      <a:cubicBezTo>
                        <a:pt x="48" y="29"/>
                        <a:pt x="48" y="29"/>
                        <a:pt x="48" y="28"/>
                      </a:cubicBezTo>
                      <a:cubicBezTo>
                        <a:pt x="48" y="28"/>
                        <a:pt x="48" y="28"/>
                        <a:pt x="48" y="29"/>
                      </a:cubicBezTo>
                      <a:cubicBezTo>
                        <a:pt x="49" y="28"/>
                        <a:pt x="49" y="29"/>
                        <a:pt x="49" y="29"/>
                      </a:cubicBezTo>
                      <a:cubicBezTo>
                        <a:pt x="49" y="29"/>
                        <a:pt x="49" y="29"/>
                        <a:pt x="49" y="29"/>
                      </a:cubicBezTo>
                      <a:cubicBezTo>
                        <a:pt x="49" y="29"/>
                        <a:pt x="50" y="29"/>
                        <a:pt x="50" y="30"/>
                      </a:cubicBezTo>
                      <a:cubicBezTo>
                        <a:pt x="50" y="30"/>
                        <a:pt x="50" y="30"/>
                        <a:pt x="49" y="30"/>
                      </a:cubicBezTo>
                      <a:cubicBezTo>
                        <a:pt x="49" y="30"/>
                        <a:pt x="49" y="30"/>
                        <a:pt x="49" y="30"/>
                      </a:cubicBezTo>
                      <a:cubicBezTo>
                        <a:pt x="49" y="30"/>
                        <a:pt x="49" y="30"/>
                        <a:pt x="49" y="30"/>
                      </a:cubicBezTo>
                      <a:cubicBezTo>
                        <a:pt x="49" y="30"/>
                        <a:pt x="50" y="30"/>
                        <a:pt x="50" y="31"/>
                      </a:cubicBezTo>
                      <a:cubicBezTo>
                        <a:pt x="50" y="31"/>
                        <a:pt x="50" y="31"/>
                        <a:pt x="50" y="31"/>
                      </a:cubicBezTo>
                      <a:cubicBezTo>
                        <a:pt x="50" y="31"/>
                        <a:pt x="50" y="31"/>
                        <a:pt x="50" y="31"/>
                      </a:cubicBezTo>
                      <a:cubicBezTo>
                        <a:pt x="50" y="31"/>
                        <a:pt x="50" y="31"/>
                        <a:pt x="50" y="31"/>
                      </a:cubicBezTo>
                      <a:cubicBezTo>
                        <a:pt x="51" y="31"/>
                        <a:pt x="52" y="32"/>
                        <a:pt x="52" y="32"/>
                      </a:cubicBezTo>
                      <a:cubicBezTo>
                        <a:pt x="52" y="32"/>
                        <a:pt x="52" y="32"/>
                        <a:pt x="52" y="32"/>
                      </a:cubicBezTo>
                      <a:cubicBezTo>
                        <a:pt x="52" y="32"/>
                        <a:pt x="52" y="32"/>
                        <a:pt x="52" y="32"/>
                      </a:cubicBezTo>
                      <a:cubicBezTo>
                        <a:pt x="52" y="33"/>
                        <a:pt x="52" y="33"/>
                        <a:pt x="52" y="33"/>
                      </a:cubicBezTo>
                      <a:cubicBezTo>
                        <a:pt x="52" y="33"/>
                        <a:pt x="52" y="32"/>
                        <a:pt x="52" y="32"/>
                      </a:cubicBezTo>
                      <a:cubicBezTo>
                        <a:pt x="52" y="33"/>
                        <a:pt x="52" y="33"/>
                        <a:pt x="52" y="33"/>
                      </a:cubicBezTo>
                      <a:cubicBezTo>
                        <a:pt x="52" y="33"/>
                        <a:pt x="52" y="33"/>
                        <a:pt x="52" y="32"/>
                      </a:cubicBezTo>
                      <a:cubicBezTo>
                        <a:pt x="53" y="32"/>
                        <a:pt x="53" y="32"/>
                        <a:pt x="53" y="32"/>
                      </a:cubicBezTo>
                      <a:cubicBezTo>
                        <a:pt x="53" y="32"/>
                        <a:pt x="53" y="33"/>
                        <a:pt x="53" y="33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3" y="33"/>
                        <a:pt x="53" y="34"/>
                        <a:pt x="53" y="34"/>
                      </a:cubicBezTo>
                      <a:cubicBezTo>
                        <a:pt x="53" y="34"/>
                        <a:pt x="53" y="33"/>
                        <a:pt x="53" y="33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3" y="33"/>
                        <a:pt x="54" y="33"/>
                        <a:pt x="54" y="34"/>
                      </a:cubicBezTo>
                      <a:cubicBezTo>
                        <a:pt x="54" y="33"/>
                        <a:pt x="54" y="34"/>
                        <a:pt x="54" y="34"/>
                      </a:cubicBezTo>
                      <a:cubicBezTo>
                        <a:pt x="54" y="34"/>
                        <a:pt x="54" y="34"/>
                        <a:pt x="54" y="34"/>
                      </a:cubicBezTo>
                      <a:cubicBezTo>
                        <a:pt x="54" y="34"/>
                        <a:pt x="54" y="34"/>
                        <a:pt x="54" y="34"/>
                      </a:cubicBezTo>
                      <a:cubicBezTo>
                        <a:pt x="54" y="35"/>
                        <a:pt x="55" y="35"/>
                        <a:pt x="54" y="35"/>
                      </a:cubicBezTo>
                      <a:cubicBezTo>
                        <a:pt x="54" y="35"/>
                        <a:pt x="54" y="35"/>
                        <a:pt x="54" y="35"/>
                      </a:cubicBezTo>
                      <a:cubicBezTo>
                        <a:pt x="54" y="35"/>
                        <a:pt x="54" y="35"/>
                        <a:pt x="55" y="35"/>
                      </a:cubicBezTo>
                      <a:cubicBezTo>
                        <a:pt x="54" y="36"/>
                        <a:pt x="54" y="35"/>
                        <a:pt x="54" y="35"/>
                      </a:cubicBezTo>
                      <a:cubicBezTo>
                        <a:pt x="54" y="35"/>
                        <a:pt x="54" y="35"/>
                        <a:pt x="54" y="35"/>
                      </a:cubicBezTo>
                      <a:cubicBezTo>
                        <a:pt x="54" y="35"/>
                        <a:pt x="54" y="35"/>
                        <a:pt x="54" y="35"/>
                      </a:cubicBezTo>
                      <a:cubicBezTo>
                        <a:pt x="54" y="35"/>
                        <a:pt x="53" y="34"/>
                        <a:pt x="53" y="34"/>
                      </a:cubicBezTo>
                      <a:cubicBezTo>
                        <a:pt x="53" y="34"/>
                        <a:pt x="53" y="34"/>
                        <a:pt x="53" y="34"/>
                      </a:cubicBezTo>
                      <a:cubicBezTo>
                        <a:pt x="53" y="34"/>
                        <a:pt x="52" y="33"/>
                        <a:pt x="51" y="33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1" y="32"/>
                        <a:pt x="50" y="33"/>
                        <a:pt x="51" y="32"/>
                      </a:cubicBezTo>
                      <a:cubicBezTo>
                        <a:pt x="50" y="32"/>
                        <a:pt x="50" y="32"/>
                        <a:pt x="50" y="32"/>
                      </a:cubicBezTo>
                      <a:cubicBezTo>
                        <a:pt x="50" y="32"/>
                        <a:pt x="50" y="32"/>
                        <a:pt x="50" y="32"/>
                      </a:cubicBezTo>
                      <a:cubicBezTo>
                        <a:pt x="50" y="32"/>
                        <a:pt x="50" y="32"/>
                        <a:pt x="50" y="32"/>
                      </a:cubicBezTo>
                      <a:cubicBezTo>
                        <a:pt x="50" y="32"/>
                        <a:pt x="50" y="32"/>
                        <a:pt x="50" y="32"/>
                      </a:cubicBezTo>
                      <a:cubicBezTo>
                        <a:pt x="50" y="32"/>
                        <a:pt x="50" y="32"/>
                        <a:pt x="50" y="32"/>
                      </a:cubicBezTo>
                      <a:cubicBezTo>
                        <a:pt x="50" y="32"/>
                        <a:pt x="50" y="32"/>
                        <a:pt x="50" y="33"/>
                      </a:cubicBezTo>
                      <a:cubicBezTo>
                        <a:pt x="50" y="33"/>
                        <a:pt x="50" y="32"/>
                        <a:pt x="50" y="33"/>
                      </a:cubicBezTo>
                      <a:cubicBezTo>
                        <a:pt x="50" y="33"/>
                        <a:pt x="50" y="33"/>
                        <a:pt x="50" y="33"/>
                      </a:cubicBezTo>
                      <a:cubicBezTo>
                        <a:pt x="51" y="33"/>
                        <a:pt x="50" y="33"/>
                        <a:pt x="51" y="33"/>
                      </a:cubicBezTo>
                      <a:cubicBezTo>
                        <a:pt x="50" y="33"/>
                        <a:pt x="51" y="34"/>
                        <a:pt x="51" y="34"/>
                      </a:cubicBezTo>
                      <a:cubicBezTo>
                        <a:pt x="51" y="33"/>
                        <a:pt x="51" y="34"/>
                        <a:pt x="51" y="34"/>
                      </a:cubicBezTo>
                      <a:cubicBezTo>
                        <a:pt x="50" y="34"/>
                        <a:pt x="51" y="34"/>
                        <a:pt x="50" y="35"/>
                      </a:cubicBezTo>
                      <a:cubicBezTo>
                        <a:pt x="50" y="35"/>
                        <a:pt x="50" y="35"/>
                        <a:pt x="50" y="34"/>
                      </a:cubicBez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0" y="34"/>
                        <a:pt x="50" y="34"/>
                        <a:pt x="50" y="33"/>
                      </a:cubicBezTo>
                      <a:cubicBezTo>
                        <a:pt x="50" y="33"/>
                        <a:pt x="50" y="33"/>
                        <a:pt x="50" y="33"/>
                      </a:cubicBezTo>
                      <a:cubicBezTo>
                        <a:pt x="50" y="33"/>
                        <a:pt x="50" y="33"/>
                        <a:pt x="49" y="33"/>
                      </a:cubicBezTo>
                      <a:cubicBezTo>
                        <a:pt x="50" y="34"/>
                        <a:pt x="50" y="33"/>
                        <a:pt x="50" y="34"/>
                      </a:cubicBez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0" y="35"/>
                        <a:pt x="50" y="34"/>
                        <a:pt x="49" y="35"/>
                      </a:cubicBezTo>
                      <a:cubicBezTo>
                        <a:pt x="49" y="35"/>
                        <a:pt x="50" y="35"/>
                        <a:pt x="50" y="35"/>
                      </a:cubicBezTo>
                      <a:cubicBezTo>
                        <a:pt x="49" y="35"/>
                        <a:pt x="49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49" y="35"/>
                        <a:pt x="49" y="35"/>
                        <a:pt x="49" y="35"/>
                      </a:cubicBezTo>
                      <a:cubicBezTo>
                        <a:pt x="49" y="35"/>
                        <a:pt x="49" y="35"/>
                        <a:pt x="49" y="36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50" y="36"/>
                        <a:pt x="49" y="36"/>
                        <a:pt x="50" y="36"/>
                      </a:cubicBezTo>
                      <a:cubicBezTo>
                        <a:pt x="50" y="36"/>
                        <a:pt x="50" y="36"/>
                        <a:pt x="50" y="36"/>
                      </a:cubicBezTo>
                      <a:cubicBezTo>
                        <a:pt x="50" y="35"/>
                        <a:pt x="50" y="36"/>
                        <a:pt x="50" y="36"/>
                      </a:cubicBezTo>
                      <a:cubicBezTo>
                        <a:pt x="50" y="36"/>
                        <a:pt x="50" y="36"/>
                        <a:pt x="50" y="37"/>
                      </a:cubicBezTo>
                      <a:cubicBezTo>
                        <a:pt x="50" y="37"/>
                        <a:pt x="50" y="37"/>
                        <a:pt x="50" y="37"/>
                      </a:cubicBezTo>
                      <a:cubicBezTo>
                        <a:pt x="51" y="37"/>
                        <a:pt x="51" y="37"/>
                        <a:pt x="51" y="38"/>
                      </a:cubicBezTo>
                      <a:cubicBezTo>
                        <a:pt x="51" y="38"/>
                        <a:pt x="51" y="37"/>
                        <a:pt x="51" y="37"/>
                      </a:cubicBezTo>
                      <a:cubicBezTo>
                        <a:pt x="51" y="37"/>
                        <a:pt x="51" y="37"/>
                        <a:pt x="51" y="37"/>
                      </a:cubicBezTo>
                      <a:cubicBezTo>
                        <a:pt x="51" y="37"/>
                        <a:pt x="50" y="37"/>
                        <a:pt x="51" y="36"/>
                      </a:cubicBezTo>
                      <a:cubicBezTo>
                        <a:pt x="50" y="36"/>
                        <a:pt x="50" y="37"/>
                        <a:pt x="50" y="37"/>
                      </a:cubicBezTo>
                      <a:cubicBezTo>
                        <a:pt x="51" y="36"/>
                        <a:pt x="51" y="37"/>
                        <a:pt x="51" y="37"/>
                      </a:cubicBezTo>
                      <a:cubicBezTo>
                        <a:pt x="51" y="37"/>
                        <a:pt x="51" y="37"/>
                        <a:pt x="51" y="37"/>
                      </a:cubicBezTo>
                      <a:cubicBezTo>
                        <a:pt x="51" y="36"/>
                        <a:pt x="51" y="37"/>
                        <a:pt x="51" y="36"/>
                      </a:cubicBezTo>
                      <a:cubicBezTo>
                        <a:pt x="51" y="36"/>
                        <a:pt x="51" y="36"/>
                        <a:pt x="51" y="36"/>
                      </a:cubicBezTo>
                      <a:cubicBezTo>
                        <a:pt x="51" y="36"/>
                        <a:pt x="51" y="37"/>
                        <a:pt x="51" y="36"/>
                      </a:cubicBezTo>
                      <a:cubicBezTo>
                        <a:pt x="52" y="36"/>
                        <a:pt x="52" y="37"/>
                        <a:pt x="52" y="37"/>
                      </a:cubicBezTo>
                      <a:cubicBezTo>
                        <a:pt x="52" y="37"/>
                        <a:pt x="52" y="37"/>
                        <a:pt x="52" y="36"/>
                      </a:cubicBezTo>
                      <a:cubicBezTo>
                        <a:pt x="52" y="36"/>
                        <a:pt x="52" y="36"/>
                        <a:pt x="52" y="36"/>
                      </a:cubicBezTo>
                      <a:cubicBezTo>
                        <a:pt x="52" y="36"/>
                        <a:pt x="52" y="37"/>
                        <a:pt x="52" y="37"/>
                      </a:cubicBezTo>
                      <a:cubicBezTo>
                        <a:pt x="52" y="37"/>
                        <a:pt x="52" y="36"/>
                        <a:pt x="52" y="36"/>
                      </a:cubicBezTo>
                      <a:cubicBezTo>
                        <a:pt x="52" y="36"/>
                        <a:pt x="52" y="37"/>
                        <a:pt x="52" y="37"/>
                      </a:cubicBezTo>
                      <a:cubicBezTo>
                        <a:pt x="52" y="36"/>
                        <a:pt x="53" y="37"/>
                        <a:pt x="53" y="37"/>
                      </a:cubicBezTo>
                      <a:cubicBezTo>
                        <a:pt x="53" y="36"/>
                        <a:pt x="53" y="36"/>
                        <a:pt x="53" y="36"/>
                      </a:cubicBezTo>
                      <a:cubicBezTo>
                        <a:pt x="53" y="36"/>
                        <a:pt x="53" y="37"/>
                        <a:pt x="53" y="37"/>
                      </a:cubicBezTo>
                      <a:cubicBezTo>
                        <a:pt x="53" y="37"/>
                        <a:pt x="53" y="37"/>
                        <a:pt x="53" y="37"/>
                      </a:cubicBezTo>
                      <a:cubicBezTo>
                        <a:pt x="53" y="37"/>
                        <a:pt x="53" y="37"/>
                        <a:pt x="53" y="37"/>
                      </a:cubicBezTo>
                      <a:cubicBezTo>
                        <a:pt x="53" y="37"/>
                        <a:pt x="53" y="37"/>
                        <a:pt x="53" y="37"/>
                      </a:cubicBezTo>
                      <a:cubicBezTo>
                        <a:pt x="53" y="37"/>
                        <a:pt x="53" y="37"/>
                        <a:pt x="53" y="37"/>
                      </a:cubicBezTo>
                      <a:cubicBezTo>
                        <a:pt x="53" y="37"/>
                        <a:pt x="53" y="37"/>
                        <a:pt x="53" y="37"/>
                      </a:cubicBezTo>
                      <a:cubicBezTo>
                        <a:pt x="53" y="37"/>
                        <a:pt x="53" y="37"/>
                        <a:pt x="54" y="37"/>
                      </a:cubicBezTo>
                      <a:cubicBezTo>
                        <a:pt x="54" y="37"/>
                        <a:pt x="53" y="37"/>
                        <a:pt x="53" y="37"/>
                      </a:cubicBezTo>
                      <a:cubicBezTo>
                        <a:pt x="54" y="37"/>
                        <a:pt x="54" y="37"/>
                        <a:pt x="54" y="37"/>
                      </a:cubicBezTo>
                      <a:cubicBezTo>
                        <a:pt x="54" y="37"/>
                        <a:pt x="54" y="37"/>
                        <a:pt x="54" y="36"/>
                      </a:cubicBezTo>
                      <a:cubicBezTo>
                        <a:pt x="54" y="36"/>
                        <a:pt x="54" y="37"/>
                        <a:pt x="54" y="37"/>
                      </a:cubicBezTo>
                      <a:cubicBezTo>
                        <a:pt x="54" y="37"/>
                        <a:pt x="54" y="37"/>
                        <a:pt x="54" y="37"/>
                      </a:cubicBezTo>
                      <a:cubicBezTo>
                        <a:pt x="54" y="37"/>
                        <a:pt x="54" y="37"/>
                        <a:pt x="54" y="36"/>
                      </a:cubicBezTo>
                      <a:cubicBezTo>
                        <a:pt x="55" y="36"/>
                        <a:pt x="55" y="37"/>
                        <a:pt x="55" y="37"/>
                      </a:cubicBezTo>
                      <a:cubicBezTo>
                        <a:pt x="55" y="37"/>
                        <a:pt x="56" y="37"/>
                        <a:pt x="56" y="38"/>
                      </a:cubicBezTo>
                      <a:cubicBezTo>
                        <a:pt x="56" y="38"/>
                        <a:pt x="56" y="38"/>
                        <a:pt x="56" y="38"/>
                      </a:cubicBezTo>
                      <a:cubicBezTo>
                        <a:pt x="56" y="38"/>
                        <a:pt x="55" y="38"/>
                        <a:pt x="55" y="38"/>
                      </a:cubicBezTo>
                      <a:cubicBezTo>
                        <a:pt x="55" y="38"/>
                        <a:pt x="55" y="38"/>
                        <a:pt x="56" y="38"/>
                      </a:cubicBezTo>
                      <a:cubicBezTo>
                        <a:pt x="56" y="38"/>
                        <a:pt x="55" y="38"/>
                        <a:pt x="55" y="38"/>
                      </a:cubicBezTo>
                      <a:cubicBezTo>
                        <a:pt x="55" y="38"/>
                        <a:pt x="55" y="38"/>
                        <a:pt x="55" y="38"/>
                      </a:cubicBezTo>
                      <a:cubicBezTo>
                        <a:pt x="55" y="38"/>
                        <a:pt x="56" y="38"/>
                        <a:pt x="56" y="38"/>
                      </a:cubicBezTo>
                      <a:cubicBezTo>
                        <a:pt x="56" y="37"/>
                        <a:pt x="55" y="37"/>
                        <a:pt x="54" y="38"/>
                      </a:cubicBezTo>
                      <a:cubicBezTo>
                        <a:pt x="54" y="38"/>
                        <a:pt x="55" y="38"/>
                        <a:pt x="55" y="38"/>
                      </a:cubicBezTo>
                      <a:cubicBezTo>
                        <a:pt x="55" y="38"/>
                        <a:pt x="55" y="38"/>
                        <a:pt x="55" y="38"/>
                      </a:cubicBezTo>
                      <a:cubicBezTo>
                        <a:pt x="55" y="38"/>
                        <a:pt x="55" y="38"/>
                        <a:pt x="55" y="38"/>
                      </a:cubicBezTo>
                      <a:cubicBezTo>
                        <a:pt x="55" y="38"/>
                        <a:pt x="55" y="38"/>
                        <a:pt x="55" y="38"/>
                      </a:cubicBezTo>
                      <a:cubicBezTo>
                        <a:pt x="55" y="38"/>
                        <a:pt x="55" y="38"/>
                        <a:pt x="55" y="38"/>
                      </a:cubicBezTo>
                      <a:cubicBezTo>
                        <a:pt x="55" y="38"/>
                        <a:pt x="55" y="38"/>
                        <a:pt x="55" y="38"/>
                      </a:cubicBezTo>
                      <a:cubicBezTo>
                        <a:pt x="55" y="38"/>
                        <a:pt x="55" y="38"/>
                        <a:pt x="55" y="38"/>
                      </a:cubicBezTo>
                      <a:cubicBezTo>
                        <a:pt x="55" y="38"/>
                        <a:pt x="55" y="38"/>
                        <a:pt x="55" y="38"/>
                      </a:cubicBezTo>
                      <a:cubicBezTo>
                        <a:pt x="56" y="38"/>
                        <a:pt x="55" y="39"/>
                        <a:pt x="56" y="39"/>
                      </a:cubicBezTo>
                      <a:cubicBezTo>
                        <a:pt x="56" y="39"/>
                        <a:pt x="56" y="39"/>
                        <a:pt x="56" y="39"/>
                      </a:cubicBezTo>
                      <a:cubicBezTo>
                        <a:pt x="56" y="39"/>
                        <a:pt x="56" y="39"/>
                        <a:pt x="56" y="39"/>
                      </a:cubicBezTo>
                      <a:cubicBezTo>
                        <a:pt x="56" y="39"/>
                        <a:pt x="56" y="40"/>
                        <a:pt x="56" y="40"/>
                      </a:cubicBezTo>
                      <a:cubicBezTo>
                        <a:pt x="56" y="40"/>
                        <a:pt x="56" y="39"/>
                        <a:pt x="56" y="39"/>
                      </a:cubicBezTo>
                      <a:cubicBezTo>
                        <a:pt x="56" y="39"/>
                        <a:pt x="57" y="39"/>
                        <a:pt x="57" y="39"/>
                      </a:cubicBezTo>
                      <a:cubicBezTo>
                        <a:pt x="57" y="39"/>
                        <a:pt x="57" y="39"/>
                        <a:pt x="56" y="39"/>
                      </a:cubicBezTo>
                      <a:cubicBezTo>
                        <a:pt x="56" y="39"/>
                        <a:pt x="57" y="39"/>
                        <a:pt x="57" y="39"/>
                      </a:cubicBezTo>
                      <a:cubicBezTo>
                        <a:pt x="57" y="39"/>
                        <a:pt x="57" y="39"/>
                        <a:pt x="57" y="39"/>
                      </a:cubicBezTo>
                      <a:cubicBezTo>
                        <a:pt x="57" y="39"/>
                        <a:pt x="57" y="39"/>
                        <a:pt x="57" y="39"/>
                      </a:cubicBezTo>
                      <a:cubicBezTo>
                        <a:pt x="57" y="39"/>
                        <a:pt x="57" y="39"/>
                        <a:pt x="57" y="39"/>
                      </a:cubicBezTo>
                      <a:cubicBezTo>
                        <a:pt x="57" y="39"/>
                        <a:pt x="57" y="39"/>
                        <a:pt x="57" y="39"/>
                      </a:cubicBezTo>
                      <a:cubicBezTo>
                        <a:pt x="57" y="38"/>
                        <a:pt x="58" y="39"/>
                        <a:pt x="58" y="39"/>
                      </a:cubicBezTo>
                      <a:cubicBezTo>
                        <a:pt x="58" y="39"/>
                        <a:pt x="58" y="39"/>
                        <a:pt x="58" y="39"/>
                      </a:cubicBezTo>
                      <a:cubicBezTo>
                        <a:pt x="58" y="39"/>
                        <a:pt x="59" y="39"/>
                        <a:pt x="59" y="40"/>
                      </a:cubicBezTo>
                      <a:cubicBezTo>
                        <a:pt x="59" y="40"/>
                        <a:pt x="59" y="40"/>
                        <a:pt x="59" y="40"/>
                      </a:cubicBezTo>
                      <a:cubicBezTo>
                        <a:pt x="58" y="40"/>
                        <a:pt x="59" y="40"/>
                        <a:pt x="59" y="40"/>
                      </a:cubicBezTo>
                      <a:cubicBezTo>
                        <a:pt x="59" y="39"/>
                        <a:pt x="59" y="40"/>
                        <a:pt x="59" y="40"/>
                      </a:cubicBezTo>
                      <a:cubicBezTo>
                        <a:pt x="59" y="39"/>
                        <a:pt x="59" y="40"/>
                        <a:pt x="59" y="40"/>
                      </a:cubicBezTo>
                      <a:cubicBezTo>
                        <a:pt x="59" y="40"/>
                        <a:pt x="59" y="40"/>
                        <a:pt x="59" y="40"/>
                      </a:cubicBezTo>
                      <a:cubicBezTo>
                        <a:pt x="59" y="40"/>
                        <a:pt x="59" y="40"/>
                        <a:pt x="60" y="40"/>
                      </a:cubicBezTo>
                      <a:cubicBezTo>
                        <a:pt x="60" y="40"/>
                        <a:pt x="60" y="39"/>
                        <a:pt x="59" y="40"/>
                      </a:cubicBezTo>
                      <a:cubicBezTo>
                        <a:pt x="59" y="39"/>
                        <a:pt x="59" y="39"/>
                        <a:pt x="59" y="39"/>
                      </a:cubicBezTo>
                      <a:cubicBezTo>
                        <a:pt x="59" y="39"/>
                        <a:pt x="59" y="39"/>
                        <a:pt x="59" y="39"/>
                      </a:cubicBezTo>
                      <a:cubicBezTo>
                        <a:pt x="59" y="39"/>
                        <a:pt x="59" y="39"/>
                        <a:pt x="59" y="39"/>
                      </a:cubicBezTo>
                      <a:cubicBezTo>
                        <a:pt x="59" y="39"/>
                        <a:pt x="59" y="39"/>
                        <a:pt x="59" y="39"/>
                      </a:cubicBezTo>
                      <a:cubicBezTo>
                        <a:pt x="58" y="39"/>
                        <a:pt x="58" y="38"/>
                        <a:pt x="58" y="38"/>
                      </a:cubicBezTo>
                      <a:cubicBezTo>
                        <a:pt x="58" y="38"/>
                        <a:pt x="58" y="38"/>
                        <a:pt x="58" y="38"/>
                      </a:cubicBezTo>
                      <a:cubicBezTo>
                        <a:pt x="57" y="37"/>
                        <a:pt x="56" y="37"/>
                        <a:pt x="55" y="36"/>
                      </a:cubicBezTo>
                      <a:cubicBezTo>
                        <a:pt x="55" y="35"/>
                        <a:pt x="55" y="36"/>
                        <a:pt x="55" y="36"/>
                      </a:cubicBezTo>
                      <a:cubicBezTo>
                        <a:pt x="55" y="35"/>
                        <a:pt x="55" y="35"/>
                        <a:pt x="55" y="35"/>
                      </a:cubicBezTo>
                      <a:cubicBezTo>
                        <a:pt x="55" y="35"/>
                        <a:pt x="55" y="35"/>
                        <a:pt x="55" y="35"/>
                      </a:cubicBezTo>
                      <a:cubicBezTo>
                        <a:pt x="55" y="35"/>
                        <a:pt x="55" y="35"/>
                        <a:pt x="55" y="35"/>
                      </a:cubicBezTo>
                      <a:cubicBezTo>
                        <a:pt x="55" y="35"/>
                        <a:pt x="55" y="35"/>
                        <a:pt x="55" y="36"/>
                      </a:cubicBezTo>
                      <a:cubicBezTo>
                        <a:pt x="55" y="36"/>
                        <a:pt x="56" y="36"/>
                        <a:pt x="56" y="36"/>
                      </a:cubicBezTo>
                      <a:cubicBezTo>
                        <a:pt x="56" y="36"/>
                        <a:pt x="56" y="36"/>
                        <a:pt x="56" y="36"/>
                      </a:cubicBezTo>
                      <a:cubicBezTo>
                        <a:pt x="56" y="36"/>
                        <a:pt x="56" y="36"/>
                        <a:pt x="56" y="36"/>
                      </a:cubicBezTo>
                      <a:cubicBezTo>
                        <a:pt x="56" y="36"/>
                        <a:pt x="56" y="36"/>
                        <a:pt x="56" y="36"/>
                      </a:cubicBezTo>
                      <a:cubicBezTo>
                        <a:pt x="56" y="36"/>
                        <a:pt x="56" y="36"/>
                        <a:pt x="56" y="36"/>
                      </a:cubicBezTo>
                      <a:cubicBezTo>
                        <a:pt x="56" y="36"/>
                        <a:pt x="56" y="36"/>
                        <a:pt x="56" y="36"/>
                      </a:cubicBezTo>
                      <a:cubicBezTo>
                        <a:pt x="56" y="36"/>
                        <a:pt x="56" y="36"/>
                        <a:pt x="56" y="36"/>
                      </a:cubicBezTo>
                      <a:cubicBezTo>
                        <a:pt x="56" y="36"/>
                        <a:pt x="56" y="36"/>
                        <a:pt x="56" y="36"/>
                      </a:cubicBezTo>
                      <a:cubicBezTo>
                        <a:pt x="56" y="36"/>
                        <a:pt x="56" y="36"/>
                        <a:pt x="57" y="36"/>
                      </a:cubicBezTo>
                      <a:cubicBezTo>
                        <a:pt x="56" y="36"/>
                        <a:pt x="56" y="37"/>
                        <a:pt x="57" y="37"/>
                      </a:cubicBezTo>
                      <a:cubicBezTo>
                        <a:pt x="57" y="37"/>
                        <a:pt x="57" y="37"/>
                        <a:pt x="57" y="37"/>
                      </a:cubicBezTo>
                      <a:cubicBezTo>
                        <a:pt x="57" y="37"/>
                        <a:pt x="57" y="37"/>
                        <a:pt x="57" y="37"/>
                      </a:cubicBezTo>
                      <a:cubicBezTo>
                        <a:pt x="57" y="37"/>
                        <a:pt x="57" y="37"/>
                        <a:pt x="57" y="37"/>
                      </a:cubicBezTo>
                      <a:cubicBezTo>
                        <a:pt x="57" y="37"/>
                        <a:pt x="57" y="37"/>
                        <a:pt x="57" y="37"/>
                      </a:cubicBezTo>
                      <a:cubicBezTo>
                        <a:pt x="57" y="37"/>
                        <a:pt x="57" y="37"/>
                        <a:pt x="57" y="37"/>
                      </a:cubicBezTo>
                      <a:cubicBezTo>
                        <a:pt x="58" y="38"/>
                        <a:pt x="59" y="39"/>
                        <a:pt x="60" y="39"/>
                      </a:cubicBezTo>
                      <a:cubicBezTo>
                        <a:pt x="60" y="39"/>
                        <a:pt x="60" y="39"/>
                        <a:pt x="60" y="39"/>
                      </a:cubicBezTo>
                      <a:cubicBezTo>
                        <a:pt x="60" y="40"/>
                        <a:pt x="60" y="39"/>
                        <a:pt x="60" y="40"/>
                      </a:cubicBezTo>
                      <a:cubicBezTo>
                        <a:pt x="60" y="40"/>
                        <a:pt x="60" y="40"/>
                        <a:pt x="60" y="40"/>
                      </a:cubicBezTo>
                      <a:cubicBezTo>
                        <a:pt x="61" y="40"/>
                        <a:pt x="61" y="40"/>
                        <a:pt x="61" y="40"/>
                      </a:cubicBezTo>
                      <a:cubicBezTo>
                        <a:pt x="61" y="40"/>
                        <a:pt x="60" y="40"/>
                        <a:pt x="60" y="40"/>
                      </a:cubicBezTo>
                      <a:cubicBezTo>
                        <a:pt x="60" y="40"/>
                        <a:pt x="60" y="40"/>
                        <a:pt x="60" y="40"/>
                      </a:cubicBezTo>
                      <a:cubicBezTo>
                        <a:pt x="60" y="40"/>
                        <a:pt x="59" y="40"/>
                        <a:pt x="59" y="40"/>
                      </a:cubicBezTo>
                      <a:cubicBezTo>
                        <a:pt x="59" y="40"/>
                        <a:pt x="59" y="40"/>
                        <a:pt x="59" y="40"/>
                      </a:cubicBezTo>
                      <a:cubicBezTo>
                        <a:pt x="59" y="40"/>
                        <a:pt x="60" y="40"/>
                        <a:pt x="60" y="40"/>
                      </a:cubicBezTo>
                      <a:cubicBezTo>
                        <a:pt x="60" y="40"/>
                        <a:pt x="60" y="40"/>
                        <a:pt x="60" y="40"/>
                      </a:cubicBezTo>
                      <a:cubicBezTo>
                        <a:pt x="60" y="40"/>
                        <a:pt x="60" y="40"/>
                        <a:pt x="60" y="40"/>
                      </a:cubicBezTo>
                      <a:cubicBezTo>
                        <a:pt x="60" y="40"/>
                        <a:pt x="60" y="40"/>
                        <a:pt x="59" y="40"/>
                      </a:cubicBezTo>
                      <a:cubicBezTo>
                        <a:pt x="60" y="40"/>
                        <a:pt x="60" y="40"/>
                        <a:pt x="60" y="40"/>
                      </a:cubicBezTo>
                      <a:cubicBezTo>
                        <a:pt x="60" y="41"/>
                        <a:pt x="60" y="40"/>
                        <a:pt x="60" y="40"/>
                      </a:cubicBezTo>
                      <a:cubicBezTo>
                        <a:pt x="60" y="41"/>
                        <a:pt x="60" y="40"/>
                        <a:pt x="60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0" y="41"/>
                        <a:pt x="60" y="41"/>
                        <a:pt x="60" y="42"/>
                      </a:cubicBezTo>
                      <a:cubicBezTo>
                        <a:pt x="60" y="41"/>
                        <a:pt x="60" y="42"/>
                        <a:pt x="61" y="42"/>
                      </a:cubicBezTo>
                      <a:cubicBezTo>
                        <a:pt x="61" y="42"/>
                        <a:pt x="61" y="42"/>
                        <a:pt x="61" y="42"/>
                      </a:cubicBezTo>
                      <a:cubicBezTo>
                        <a:pt x="61" y="42"/>
                        <a:pt x="60" y="42"/>
                        <a:pt x="60" y="42"/>
                      </a:cubicBezTo>
                      <a:cubicBezTo>
                        <a:pt x="60" y="42"/>
                        <a:pt x="60" y="42"/>
                        <a:pt x="60" y="42"/>
                      </a:cubicBezTo>
                      <a:cubicBezTo>
                        <a:pt x="60" y="42"/>
                        <a:pt x="60" y="42"/>
                        <a:pt x="60" y="42"/>
                      </a:cubicBezTo>
                      <a:cubicBezTo>
                        <a:pt x="60" y="42"/>
                        <a:pt x="60" y="42"/>
                        <a:pt x="60" y="43"/>
                      </a:cubicBezTo>
                      <a:cubicBezTo>
                        <a:pt x="60" y="43"/>
                        <a:pt x="60" y="43"/>
                        <a:pt x="60" y="43"/>
                      </a:cubicBezTo>
                      <a:cubicBezTo>
                        <a:pt x="60" y="42"/>
                        <a:pt x="60" y="42"/>
                        <a:pt x="60" y="42"/>
                      </a:cubicBezTo>
                      <a:cubicBezTo>
                        <a:pt x="60" y="42"/>
                        <a:pt x="60" y="43"/>
                        <a:pt x="60" y="43"/>
                      </a:cubicBezTo>
                      <a:cubicBezTo>
                        <a:pt x="60" y="43"/>
                        <a:pt x="60" y="43"/>
                        <a:pt x="59" y="42"/>
                      </a:cubicBezTo>
                      <a:cubicBezTo>
                        <a:pt x="60" y="42"/>
                        <a:pt x="60" y="42"/>
                        <a:pt x="60" y="42"/>
                      </a:cubicBezTo>
                      <a:cubicBezTo>
                        <a:pt x="59" y="43"/>
                        <a:pt x="59" y="42"/>
                        <a:pt x="59" y="42"/>
                      </a:cubicBezTo>
                      <a:cubicBezTo>
                        <a:pt x="59" y="42"/>
                        <a:pt x="59" y="42"/>
                        <a:pt x="59" y="42"/>
                      </a:cubicBezTo>
                      <a:cubicBezTo>
                        <a:pt x="60" y="42"/>
                        <a:pt x="60" y="42"/>
                        <a:pt x="60" y="42"/>
                      </a:cubicBezTo>
                      <a:cubicBezTo>
                        <a:pt x="60" y="41"/>
                        <a:pt x="59" y="42"/>
                        <a:pt x="59" y="41"/>
                      </a:cubicBezTo>
                      <a:cubicBezTo>
                        <a:pt x="59" y="42"/>
                        <a:pt x="59" y="42"/>
                        <a:pt x="59" y="42"/>
                      </a:cubicBezTo>
                      <a:cubicBezTo>
                        <a:pt x="59" y="42"/>
                        <a:pt x="59" y="42"/>
                        <a:pt x="59" y="42"/>
                      </a:cubicBezTo>
                      <a:cubicBezTo>
                        <a:pt x="59" y="42"/>
                        <a:pt x="59" y="42"/>
                        <a:pt x="59" y="41"/>
                      </a:cubicBezTo>
                      <a:cubicBezTo>
                        <a:pt x="59" y="41"/>
                        <a:pt x="59" y="41"/>
                        <a:pt x="59" y="41"/>
                      </a:cubicBezTo>
                      <a:cubicBezTo>
                        <a:pt x="59" y="41"/>
                        <a:pt x="59" y="42"/>
                        <a:pt x="59" y="42"/>
                      </a:cubicBezTo>
                      <a:cubicBezTo>
                        <a:pt x="58" y="42"/>
                        <a:pt x="58" y="41"/>
                        <a:pt x="58" y="41"/>
                      </a:cubicBezTo>
                      <a:cubicBezTo>
                        <a:pt x="58" y="41"/>
                        <a:pt x="58" y="41"/>
                        <a:pt x="58" y="41"/>
                      </a:cubicBezTo>
                      <a:cubicBezTo>
                        <a:pt x="58" y="42"/>
                        <a:pt x="58" y="41"/>
                        <a:pt x="57" y="41"/>
                      </a:cubicBezTo>
                      <a:cubicBezTo>
                        <a:pt x="57" y="41"/>
                        <a:pt x="57" y="41"/>
                        <a:pt x="57" y="42"/>
                      </a:cubicBezTo>
                      <a:cubicBezTo>
                        <a:pt x="57" y="41"/>
                        <a:pt x="57" y="41"/>
                        <a:pt x="57" y="42"/>
                      </a:cubicBezTo>
                      <a:cubicBezTo>
                        <a:pt x="57" y="41"/>
                        <a:pt x="57" y="41"/>
                        <a:pt x="58" y="42"/>
                      </a:cubicBezTo>
                      <a:cubicBezTo>
                        <a:pt x="58" y="42"/>
                        <a:pt x="57" y="42"/>
                        <a:pt x="57" y="42"/>
                      </a:cubicBezTo>
                      <a:cubicBezTo>
                        <a:pt x="57" y="42"/>
                        <a:pt x="57" y="42"/>
                        <a:pt x="57" y="42"/>
                      </a:cubicBezTo>
                      <a:cubicBezTo>
                        <a:pt x="58" y="42"/>
                        <a:pt x="57" y="42"/>
                        <a:pt x="58" y="42"/>
                      </a:cubicBezTo>
                      <a:cubicBezTo>
                        <a:pt x="58" y="42"/>
                        <a:pt x="58" y="42"/>
                        <a:pt x="57" y="42"/>
                      </a:cubicBezTo>
                      <a:cubicBezTo>
                        <a:pt x="57" y="42"/>
                        <a:pt x="57" y="42"/>
                        <a:pt x="58" y="42"/>
                      </a:cubicBezTo>
                      <a:cubicBezTo>
                        <a:pt x="57" y="42"/>
                        <a:pt x="57" y="42"/>
                        <a:pt x="57" y="42"/>
                      </a:cubicBezTo>
                      <a:cubicBezTo>
                        <a:pt x="57" y="42"/>
                        <a:pt x="57" y="43"/>
                        <a:pt x="57" y="43"/>
                      </a:cubicBezTo>
                      <a:cubicBezTo>
                        <a:pt x="58" y="42"/>
                        <a:pt x="57" y="42"/>
                        <a:pt x="57" y="42"/>
                      </a:cubicBezTo>
                      <a:cubicBezTo>
                        <a:pt x="58" y="42"/>
                        <a:pt x="57" y="43"/>
                        <a:pt x="58" y="42"/>
                      </a:cubicBezTo>
                      <a:cubicBezTo>
                        <a:pt x="58" y="43"/>
                        <a:pt x="58" y="43"/>
                        <a:pt x="58" y="43"/>
                      </a:cubicBezTo>
                      <a:cubicBezTo>
                        <a:pt x="58" y="43"/>
                        <a:pt x="58" y="43"/>
                        <a:pt x="58" y="43"/>
                      </a:cubicBezTo>
                      <a:cubicBezTo>
                        <a:pt x="58" y="43"/>
                        <a:pt x="58" y="43"/>
                        <a:pt x="58" y="43"/>
                      </a:cubicBezTo>
                      <a:cubicBezTo>
                        <a:pt x="58" y="43"/>
                        <a:pt x="57" y="43"/>
                        <a:pt x="58" y="43"/>
                      </a:cubicBezTo>
                      <a:cubicBezTo>
                        <a:pt x="57" y="44"/>
                        <a:pt x="57" y="43"/>
                        <a:pt x="57" y="43"/>
                      </a:cubicBezTo>
                      <a:cubicBezTo>
                        <a:pt x="57" y="43"/>
                        <a:pt x="57" y="43"/>
                        <a:pt x="57" y="43"/>
                      </a:cubicBezTo>
                      <a:cubicBezTo>
                        <a:pt x="57" y="43"/>
                        <a:pt x="57" y="43"/>
                        <a:pt x="57" y="43"/>
                      </a:cubicBezTo>
                      <a:cubicBezTo>
                        <a:pt x="56" y="44"/>
                        <a:pt x="57" y="43"/>
                        <a:pt x="57" y="44"/>
                      </a:cubicBezTo>
                      <a:cubicBezTo>
                        <a:pt x="57" y="43"/>
                        <a:pt x="57" y="44"/>
                        <a:pt x="57" y="44"/>
                      </a:cubicBezTo>
                      <a:cubicBezTo>
                        <a:pt x="57" y="44"/>
                        <a:pt x="57" y="44"/>
                        <a:pt x="57" y="44"/>
                      </a:cubicBezTo>
                      <a:cubicBezTo>
                        <a:pt x="57" y="44"/>
                        <a:pt x="57" y="44"/>
                        <a:pt x="57" y="45"/>
                      </a:cubicBezTo>
                      <a:cubicBezTo>
                        <a:pt x="57" y="45"/>
                        <a:pt x="57" y="45"/>
                        <a:pt x="56" y="45"/>
                      </a:cubicBezTo>
                      <a:cubicBezTo>
                        <a:pt x="56" y="45"/>
                        <a:pt x="57" y="45"/>
                        <a:pt x="57" y="45"/>
                      </a:cubicBezTo>
                      <a:cubicBezTo>
                        <a:pt x="56" y="46"/>
                        <a:pt x="56" y="45"/>
                        <a:pt x="56" y="45"/>
                      </a:cubicBezTo>
                      <a:cubicBezTo>
                        <a:pt x="56" y="45"/>
                        <a:pt x="56" y="45"/>
                        <a:pt x="57" y="45"/>
                      </a:cubicBezTo>
                      <a:cubicBezTo>
                        <a:pt x="57" y="44"/>
                        <a:pt x="56" y="45"/>
                        <a:pt x="56" y="45"/>
                      </a:cubicBezTo>
                      <a:cubicBezTo>
                        <a:pt x="56" y="44"/>
                        <a:pt x="56" y="44"/>
                        <a:pt x="56" y="44"/>
                      </a:cubicBezTo>
                      <a:cubicBezTo>
                        <a:pt x="56" y="44"/>
                        <a:pt x="56" y="44"/>
                        <a:pt x="57" y="44"/>
                      </a:cubicBezTo>
                      <a:cubicBezTo>
                        <a:pt x="57" y="44"/>
                        <a:pt x="57" y="44"/>
                        <a:pt x="57" y="44"/>
                      </a:cubicBezTo>
                      <a:cubicBezTo>
                        <a:pt x="56" y="44"/>
                        <a:pt x="57" y="43"/>
                        <a:pt x="56" y="44"/>
                      </a:cubicBezTo>
                      <a:cubicBezTo>
                        <a:pt x="56" y="44"/>
                        <a:pt x="56" y="44"/>
                        <a:pt x="56" y="44"/>
                      </a:cubicBezTo>
                      <a:cubicBezTo>
                        <a:pt x="56" y="44"/>
                        <a:pt x="56" y="44"/>
                        <a:pt x="56" y="43"/>
                      </a:cubicBezTo>
                      <a:cubicBezTo>
                        <a:pt x="56" y="44"/>
                        <a:pt x="55" y="44"/>
                        <a:pt x="55" y="44"/>
                      </a:cubicBezTo>
                      <a:cubicBezTo>
                        <a:pt x="55" y="44"/>
                        <a:pt x="55" y="44"/>
                        <a:pt x="55" y="43"/>
                      </a:cubicBezTo>
                      <a:cubicBezTo>
                        <a:pt x="55" y="43"/>
                        <a:pt x="55" y="43"/>
                        <a:pt x="55" y="43"/>
                      </a:cubicBezTo>
                      <a:cubicBezTo>
                        <a:pt x="55" y="43"/>
                        <a:pt x="55" y="43"/>
                        <a:pt x="55" y="43"/>
                      </a:cubicBezTo>
                      <a:cubicBezTo>
                        <a:pt x="55" y="43"/>
                        <a:pt x="55" y="43"/>
                        <a:pt x="55" y="43"/>
                      </a:cubicBezTo>
                      <a:cubicBezTo>
                        <a:pt x="55" y="43"/>
                        <a:pt x="55" y="43"/>
                        <a:pt x="55" y="43"/>
                      </a:cubicBezTo>
                      <a:cubicBezTo>
                        <a:pt x="55" y="43"/>
                        <a:pt x="54" y="43"/>
                        <a:pt x="54" y="43"/>
                      </a:cubicBezTo>
                      <a:cubicBezTo>
                        <a:pt x="54" y="42"/>
                        <a:pt x="54" y="42"/>
                        <a:pt x="54" y="42"/>
                      </a:cubicBezTo>
                      <a:cubicBezTo>
                        <a:pt x="54" y="42"/>
                        <a:pt x="54" y="42"/>
                        <a:pt x="54" y="42"/>
                      </a:cubicBezTo>
                      <a:cubicBezTo>
                        <a:pt x="54" y="42"/>
                        <a:pt x="54" y="42"/>
                        <a:pt x="54" y="42"/>
                      </a:cubicBezTo>
                      <a:cubicBezTo>
                        <a:pt x="54" y="42"/>
                        <a:pt x="54" y="42"/>
                        <a:pt x="54" y="43"/>
                      </a:cubicBezTo>
                      <a:cubicBezTo>
                        <a:pt x="54" y="43"/>
                        <a:pt x="54" y="42"/>
                        <a:pt x="54" y="42"/>
                      </a:cubicBezTo>
                      <a:cubicBezTo>
                        <a:pt x="54" y="43"/>
                        <a:pt x="53" y="43"/>
                        <a:pt x="54" y="43"/>
                      </a:cubicBezTo>
                      <a:cubicBezTo>
                        <a:pt x="54" y="43"/>
                        <a:pt x="54" y="43"/>
                        <a:pt x="54" y="43"/>
                      </a:cubicBezTo>
                      <a:cubicBezTo>
                        <a:pt x="54" y="43"/>
                        <a:pt x="54" y="43"/>
                        <a:pt x="54" y="43"/>
                      </a:cubicBezTo>
                      <a:cubicBezTo>
                        <a:pt x="54" y="44"/>
                        <a:pt x="54" y="43"/>
                        <a:pt x="54" y="43"/>
                      </a:cubicBezTo>
                      <a:cubicBezTo>
                        <a:pt x="54" y="44"/>
                        <a:pt x="54" y="44"/>
                        <a:pt x="55" y="44"/>
                      </a:cubicBezTo>
                      <a:cubicBezTo>
                        <a:pt x="54" y="45"/>
                        <a:pt x="54" y="45"/>
                        <a:pt x="54" y="45"/>
                      </a:cubicBezTo>
                      <a:cubicBezTo>
                        <a:pt x="55" y="45"/>
                        <a:pt x="55" y="45"/>
                        <a:pt x="55" y="45"/>
                      </a:cubicBezTo>
                      <a:cubicBezTo>
                        <a:pt x="55" y="44"/>
                        <a:pt x="55" y="44"/>
                        <a:pt x="55" y="44"/>
                      </a:cubicBezTo>
                      <a:cubicBezTo>
                        <a:pt x="55" y="44"/>
                        <a:pt x="55" y="44"/>
                        <a:pt x="55" y="44"/>
                      </a:cubicBezTo>
                      <a:cubicBezTo>
                        <a:pt x="55" y="44"/>
                        <a:pt x="55" y="44"/>
                        <a:pt x="55" y="45"/>
                      </a:cubicBezTo>
                      <a:cubicBezTo>
                        <a:pt x="55" y="45"/>
                        <a:pt x="55" y="45"/>
                        <a:pt x="55" y="45"/>
                      </a:cubicBezTo>
                      <a:cubicBezTo>
                        <a:pt x="55" y="45"/>
                        <a:pt x="55" y="45"/>
                        <a:pt x="55" y="45"/>
                      </a:cubicBezTo>
                      <a:cubicBezTo>
                        <a:pt x="55" y="45"/>
                        <a:pt x="55" y="46"/>
                        <a:pt x="55" y="46"/>
                      </a:cubicBezTo>
                      <a:cubicBezTo>
                        <a:pt x="54" y="46"/>
                        <a:pt x="54" y="45"/>
                        <a:pt x="54" y="45"/>
                      </a:cubicBezTo>
                      <a:cubicBezTo>
                        <a:pt x="54" y="46"/>
                        <a:pt x="54" y="45"/>
                        <a:pt x="54" y="46"/>
                      </a:cubicBezTo>
                      <a:cubicBezTo>
                        <a:pt x="54" y="46"/>
                        <a:pt x="54" y="46"/>
                        <a:pt x="53" y="46"/>
                      </a:cubicBezTo>
                      <a:cubicBezTo>
                        <a:pt x="53" y="46"/>
                        <a:pt x="53" y="46"/>
                        <a:pt x="53" y="46"/>
                      </a:cubicBezTo>
                      <a:cubicBezTo>
                        <a:pt x="53" y="46"/>
                        <a:pt x="53" y="46"/>
                        <a:pt x="53" y="46"/>
                      </a:cubicBezTo>
                      <a:cubicBezTo>
                        <a:pt x="53" y="46"/>
                        <a:pt x="53" y="47"/>
                        <a:pt x="53" y="47"/>
                      </a:cubicBezTo>
                      <a:cubicBezTo>
                        <a:pt x="54" y="47"/>
                        <a:pt x="54" y="47"/>
                        <a:pt x="54" y="47"/>
                      </a:cubicBezTo>
                      <a:cubicBezTo>
                        <a:pt x="54" y="47"/>
                        <a:pt x="53" y="47"/>
                        <a:pt x="53" y="46"/>
                      </a:cubicBezTo>
                      <a:cubicBezTo>
                        <a:pt x="54" y="45"/>
                        <a:pt x="54" y="47"/>
                        <a:pt x="55" y="46"/>
                      </a:cubicBezTo>
                      <a:cubicBezTo>
                        <a:pt x="55" y="46"/>
                        <a:pt x="55" y="46"/>
                        <a:pt x="55" y="46"/>
                      </a:cubicBezTo>
                      <a:cubicBezTo>
                        <a:pt x="55" y="46"/>
                        <a:pt x="55" y="46"/>
                        <a:pt x="55" y="46"/>
                      </a:cubicBezTo>
                      <a:cubicBezTo>
                        <a:pt x="55" y="46"/>
                        <a:pt x="55" y="46"/>
                        <a:pt x="55" y="46"/>
                      </a:cubicBezTo>
                      <a:cubicBezTo>
                        <a:pt x="55" y="46"/>
                        <a:pt x="55" y="46"/>
                        <a:pt x="55" y="46"/>
                      </a:cubicBezTo>
                      <a:cubicBezTo>
                        <a:pt x="55" y="47"/>
                        <a:pt x="54" y="47"/>
                        <a:pt x="54" y="46"/>
                      </a:cubicBezTo>
                      <a:close/>
                      <a:moveTo>
                        <a:pt x="49" y="30"/>
                      </a:moveTo>
                      <a:cubicBezTo>
                        <a:pt x="49" y="30"/>
                        <a:pt x="49" y="29"/>
                        <a:pt x="49" y="29"/>
                      </a:cubicBezTo>
                      <a:cubicBezTo>
                        <a:pt x="49" y="30"/>
                        <a:pt x="49" y="30"/>
                        <a:pt x="49" y="30"/>
                      </a:cubicBezTo>
                      <a:cubicBezTo>
                        <a:pt x="49" y="30"/>
                        <a:pt x="49" y="30"/>
                        <a:pt x="49" y="30"/>
                      </a:cubicBezTo>
                      <a:close/>
                      <a:moveTo>
                        <a:pt x="53" y="33"/>
                      </a:move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2" y="33"/>
                        <a:pt x="52" y="33"/>
                        <a:pt x="52" y="33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lose/>
                      <a:moveTo>
                        <a:pt x="49" y="35"/>
                      </a:moveTo>
                      <a:cubicBezTo>
                        <a:pt x="49" y="35"/>
                        <a:pt x="49" y="35"/>
                        <a:pt x="49" y="35"/>
                      </a:cubicBezTo>
                      <a:cubicBezTo>
                        <a:pt x="49" y="35"/>
                        <a:pt x="49" y="35"/>
                        <a:pt x="49" y="35"/>
                      </a:cubicBezTo>
                      <a:cubicBezTo>
                        <a:pt x="49" y="35"/>
                        <a:pt x="49" y="35"/>
                        <a:pt x="49" y="35"/>
                      </a:cubicBezTo>
                      <a:close/>
                      <a:moveTo>
                        <a:pt x="49" y="33"/>
                      </a:moveTo>
                      <a:cubicBezTo>
                        <a:pt x="49" y="33"/>
                        <a:pt x="49" y="33"/>
                        <a:pt x="49" y="33"/>
                      </a:cubicBezTo>
                      <a:cubicBezTo>
                        <a:pt x="49" y="33"/>
                        <a:pt x="49" y="33"/>
                        <a:pt x="49" y="33"/>
                      </a:cubicBezTo>
                      <a:cubicBezTo>
                        <a:pt x="49" y="33"/>
                        <a:pt x="49" y="33"/>
                        <a:pt x="49" y="33"/>
                      </a:cubicBezTo>
                      <a:cubicBezTo>
                        <a:pt x="49" y="34"/>
                        <a:pt x="49" y="33"/>
                        <a:pt x="49" y="33"/>
                      </a:cubicBezTo>
                      <a:cubicBezTo>
                        <a:pt x="50" y="33"/>
                        <a:pt x="49" y="33"/>
                        <a:pt x="49" y="33"/>
                      </a:cubicBezTo>
                      <a:close/>
                      <a:moveTo>
                        <a:pt x="50" y="33"/>
                      </a:moveTo>
                      <a:cubicBezTo>
                        <a:pt x="50" y="33"/>
                        <a:pt x="50" y="33"/>
                        <a:pt x="50" y="33"/>
                      </a:cubicBezTo>
                      <a:cubicBezTo>
                        <a:pt x="50" y="32"/>
                        <a:pt x="50" y="33"/>
                        <a:pt x="50" y="33"/>
                      </a:cubicBezTo>
                      <a:close/>
                      <a:moveTo>
                        <a:pt x="50" y="32"/>
                      </a:moveTo>
                      <a:cubicBezTo>
                        <a:pt x="50" y="32"/>
                        <a:pt x="50" y="32"/>
                        <a:pt x="49" y="32"/>
                      </a:cubicBezTo>
                      <a:cubicBezTo>
                        <a:pt x="49" y="32"/>
                        <a:pt x="49" y="33"/>
                        <a:pt x="49" y="32"/>
                      </a:cubicBezTo>
                      <a:cubicBezTo>
                        <a:pt x="49" y="32"/>
                        <a:pt x="49" y="32"/>
                        <a:pt x="49" y="32"/>
                      </a:cubicBezTo>
                      <a:cubicBezTo>
                        <a:pt x="49" y="32"/>
                        <a:pt x="49" y="32"/>
                        <a:pt x="49" y="33"/>
                      </a:cubicBezTo>
                      <a:cubicBezTo>
                        <a:pt x="50" y="32"/>
                        <a:pt x="50" y="32"/>
                        <a:pt x="50" y="32"/>
                      </a:cubicBezTo>
                      <a:close/>
                      <a:moveTo>
                        <a:pt x="50" y="32"/>
                      </a:moveTo>
                      <a:cubicBezTo>
                        <a:pt x="50" y="32"/>
                        <a:pt x="50" y="32"/>
                        <a:pt x="50" y="32"/>
                      </a:cubicBezTo>
                      <a:cubicBezTo>
                        <a:pt x="50" y="32"/>
                        <a:pt x="50" y="32"/>
                        <a:pt x="50" y="32"/>
                      </a:cubicBezTo>
                      <a:cubicBezTo>
                        <a:pt x="50" y="32"/>
                        <a:pt x="50" y="31"/>
                        <a:pt x="50" y="32"/>
                      </a:cubicBezTo>
                      <a:cubicBezTo>
                        <a:pt x="49" y="32"/>
                        <a:pt x="50" y="32"/>
                        <a:pt x="50" y="32"/>
                      </a:cubicBezTo>
                      <a:close/>
                      <a:moveTo>
                        <a:pt x="47" y="30"/>
                      </a:moveTo>
                      <a:cubicBezTo>
                        <a:pt x="47" y="30"/>
                        <a:pt x="47" y="30"/>
                        <a:pt x="47" y="30"/>
                      </a:cubicBezTo>
                      <a:cubicBezTo>
                        <a:pt x="47" y="30"/>
                        <a:pt x="48" y="30"/>
                        <a:pt x="47" y="30"/>
                      </a:cubicBezTo>
                      <a:cubicBezTo>
                        <a:pt x="47" y="30"/>
                        <a:pt x="47" y="30"/>
                        <a:pt x="47" y="30"/>
                      </a:cubicBezTo>
                      <a:close/>
                      <a:moveTo>
                        <a:pt x="48" y="31"/>
                      </a:moveTo>
                      <a:cubicBezTo>
                        <a:pt x="48" y="30"/>
                        <a:pt x="48" y="30"/>
                        <a:pt x="47" y="30"/>
                      </a:cubicBezTo>
                      <a:cubicBezTo>
                        <a:pt x="48" y="31"/>
                        <a:pt x="48" y="30"/>
                        <a:pt x="48" y="31"/>
                      </a:cubicBezTo>
                      <a:close/>
                      <a:moveTo>
                        <a:pt x="49" y="32"/>
                      </a:moveTo>
                      <a:cubicBezTo>
                        <a:pt x="49" y="32"/>
                        <a:pt x="49" y="32"/>
                        <a:pt x="49" y="32"/>
                      </a:cubicBezTo>
                      <a:cubicBezTo>
                        <a:pt x="49" y="32"/>
                        <a:pt x="49" y="32"/>
                        <a:pt x="49" y="32"/>
                      </a:cubicBezTo>
                      <a:cubicBezTo>
                        <a:pt x="49" y="32"/>
                        <a:pt x="49" y="32"/>
                        <a:pt x="49" y="32"/>
                      </a:cubicBezTo>
                      <a:cubicBezTo>
                        <a:pt x="49" y="32"/>
                        <a:pt x="49" y="32"/>
                        <a:pt x="49" y="32"/>
                      </a:cubicBezTo>
                      <a:cubicBezTo>
                        <a:pt x="49" y="32"/>
                        <a:pt x="49" y="32"/>
                        <a:pt x="49" y="32"/>
                      </a:cubicBezTo>
                      <a:cubicBezTo>
                        <a:pt x="49" y="32"/>
                        <a:pt x="49" y="32"/>
                        <a:pt x="49" y="32"/>
                      </a:cubicBezTo>
                      <a:cubicBezTo>
                        <a:pt x="49" y="32"/>
                        <a:pt x="49" y="32"/>
                        <a:pt x="49" y="32"/>
                      </a:cubicBezTo>
                      <a:cubicBezTo>
                        <a:pt x="49" y="32"/>
                        <a:pt x="49" y="32"/>
                        <a:pt x="49" y="31"/>
                      </a:cubicBezTo>
                      <a:cubicBezTo>
                        <a:pt x="49" y="31"/>
                        <a:pt x="49" y="31"/>
                        <a:pt x="48" y="31"/>
                      </a:cubicBezTo>
                      <a:cubicBezTo>
                        <a:pt x="48" y="31"/>
                        <a:pt x="49" y="31"/>
                        <a:pt x="49" y="32"/>
                      </a:cubicBezTo>
                      <a:cubicBezTo>
                        <a:pt x="49" y="32"/>
                        <a:pt x="49" y="32"/>
                        <a:pt x="49" y="32"/>
                      </a:cubicBezTo>
                      <a:close/>
                      <a:moveTo>
                        <a:pt x="46" y="30"/>
                      </a:moveTo>
                      <a:cubicBezTo>
                        <a:pt x="46" y="30"/>
                        <a:pt x="46" y="30"/>
                        <a:pt x="46" y="30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lose/>
                      <a:moveTo>
                        <a:pt x="46" y="30"/>
                      </a:moveTo>
                      <a:cubicBezTo>
                        <a:pt x="46" y="30"/>
                        <a:pt x="47" y="31"/>
                        <a:pt x="47" y="30"/>
                      </a:cubicBezTo>
                      <a:cubicBezTo>
                        <a:pt x="47" y="30"/>
                        <a:pt x="47" y="30"/>
                        <a:pt x="47" y="30"/>
                      </a:cubicBezTo>
                      <a:cubicBezTo>
                        <a:pt x="47" y="30"/>
                        <a:pt x="47" y="30"/>
                        <a:pt x="46" y="30"/>
                      </a:cubicBezTo>
                      <a:close/>
                      <a:moveTo>
                        <a:pt x="46" y="31"/>
                      </a:moveTo>
                      <a:cubicBezTo>
                        <a:pt x="46" y="31"/>
                        <a:pt x="46" y="31"/>
                        <a:pt x="47" y="31"/>
                      </a:cubicBezTo>
                      <a:cubicBezTo>
                        <a:pt x="46" y="31"/>
                        <a:pt x="47" y="30"/>
                        <a:pt x="46" y="31"/>
                      </a:cubicBezTo>
                      <a:close/>
                      <a:moveTo>
                        <a:pt x="47" y="33"/>
                      </a:moveTo>
                      <a:cubicBezTo>
                        <a:pt x="47" y="32"/>
                        <a:pt x="47" y="32"/>
                        <a:pt x="47" y="32"/>
                      </a:cubicBezTo>
                      <a:cubicBezTo>
                        <a:pt x="47" y="32"/>
                        <a:pt x="47" y="32"/>
                        <a:pt x="47" y="33"/>
                      </a:cubicBezTo>
                      <a:close/>
                      <a:moveTo>
                        <a:pt x="46" y="32"/>
                      </a:move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lose/>
                      <a:moveTo>
                        <a:pt x="45" y="33"/>
                      </a:moveTo>
                      <a:cubicBezTo>
                        <a:pt x="45" y="33"/>
                        <a:pt x="45" y="33"/>
                        <a:pt x="46" y="32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2"/>
                        <a:pt x="45" y="32"/>
                        <a:pt x="46" y="32"/>
                      </a:cubicBezTo>
                      <a:cubicBezTo>
                        <a:pt x="45" y="32"/>
                        <a:pt x="45" y="32"/>
                        <a:pt x="45" y="32"/>
                      </a:cubicBezTo>
                      <a:cubicBezTo>
                        <a:pt x="45" y="32"/>
                        <a:pt x="45" y="32"/>
                        <a:pt x="45" y="32"/>
                      </a:cubicBezTo>
                      <a:cubicBezTo>
                        <a:pt x="45" y="32"/>
                        <a:pt x="45" y="32"/>
                        <a:pt x="45" y="33"/>
                      </a:cubicBezTo>
                      <a:close/>
                      <a:moveTo>
                        <a:pt x="46" y="33"/>
                      </a:move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5" y="33"/>
                        <a:pt x="45" y="33"/>
                        <a:pt x="45" y="33"/>
                      </a:cubicBezTo>
                      <a:cubicBezTo>
                        <a:pt x="46" y="33"/>
                        <a:pt x="45" y="33"/>
                        <a:pt x="46" y="33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6" y="33"/>
                        <a:pt x="46" y="32"/>
                        <a:pt x="46" y="33"/>
                      </a:cubicBezTo>
                      <a:close/>
                      <a:moveTo>
                        <a:pt x="46" y="32"/>
                      </a:move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2"/>
                        <a:pt x="46" y="32"/>
                        <a:pt x="46" y="33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lose/>
                      <a:moveTo>
                        <a:pt x="48" y="34"/>
                      </a:moveTo>
                      <a:cubicBezTo>
                        <a:pt x="48" y="35"/>
                        <a:pt x="49" y="35"/>
                        <a:pt x="49" y="35"/>
                      </a:cubicBezTo>
                      <a:cubicBezTo>
                        <a:pt x="49" y="35"/>
                        <a:pt x="49" y="35"/>
                        <a:pt x="49" y="34"/>
                      </a:cubicBezTo>
                      <a:cubicBezTo>
                        <a:pt x="49" y="34"/>
                        <a:pt x="49" y="34"/>
                        <a:pt x="49" y="34"/>
                      </a:cubicBezTo>
                      <a:cubicBezTo>
                        <a:pt x="49" y="34"/>
                        <a:pt x="49" y="35"/>
                        <a:pt x="48" y="34"/>
                      </a:cubicBezTo>
                      <a:cubicBezTo>
                        <a:pt x="48" y="34"/>
                        <a:pt x="48" y="34"/>
                        <a:pt x="49" y="34"/>
                      </a:cubicBezTo>
                      <a:cubicBezTo>
                        <a:pt x="49" y="34"/>
                        <a:pt x="49" y="34"/>
                        <a:pt x="49" y="34"/>
                      </a:cubicBezTo>
                      <a:cubicBezTo>
                        <a:pt x="49" y="34"/>
                        <a:pt x="49" y="34"/>
                        <a:pt x="48" y="34"/>
                      </a:cubicBezTo>
                      <a:cubicBezTo>
                        <a:pt x="49" y="34"/>
                        <a:pt x="48" y="34"/>
                        <a:pt x="48" y="34"/>
                      </a:cubicBezTo>
                      <a:cubicBezTo>
                        <a:pt x="49" y="33"/>
                        <a:pt x="49" y="33"/>
                        <a:pt x="49" y="33"/>
                      </a:cubicBezTo>
                      <a:cubicBezTo>
                        <a:pt x="48" y="33"/>
                        <a:pt x="48" y="33"/>
                        <a:pt x="48" y="33"/>
                      </a:cubicBezTo>
                      <a:cubicBezTo>
                        <a:pt x="48" y="33"/>
                        <a:pt x="48" y="33"/>
                        <a:pt x="48" y="33"/>
                      </a:cubicBezTo>
                      <a:cubicBezTo>
                        <a:pt x="48" y="33"/>
                        <a:pt x="48" y="33"/>
                        <a:pt x="48" y="33"/>
                      </a:cubicBezTo>
                      <a:cubicBezTo>
                        <a:pt x="48" y="33"/>
                        <a:pt x="49" y="33"/>
                        <a:pt x="48" y="33"/>
                      </a:cubicBezTo>
                      <a:cubicBezTo>
                        <a:pt x="49" y="33"/>
                        <a:pt x="49" y="33"/>
                        <a:pt x="49" y="33"/>
                      </a:cubicBezTo>
                      <a:cubicBezTo>
                        <a:pt x="49" y="33"/>
                        <a:pt x="49" y="33"/>
                        <a:pt x="49" y="32"/>
                      </a:cubicBezTo>
                      <a:cubicBezTo>
                        <a:pt x="49" y="33"/>
                        <a:pt x="49" y="33"/>
                        <a:pt x="49" y="32"/>
                      </a:cubicBezTo>
                      <a:cubicBezTo>
                        <a:pt x="49" y="32"/>
                        <a:pt x="49" y="32"/>
                        <a:pt x="49" y="32"/>
                      </a:cubicBezTo>
                      <a:cubicBezTo>
                        <a:pt x="49" y="32"/>
                        <a:pt x="49" y="32"/>
                        <a:pt x="49" y="32"/>
                      </a:cubicBezTo>
                      <a:cubicBezTo>
                        <a:pt x="48" y="32"/>
                        <a:pt x="48" y="32"/>
                        <a:pt x="48" y="32"/>
                      </a:cubicBezTo>
                      <a:cubicBezTo>
                        <a:pt x="48" y="33"/>
                        <a:pt x="48" y="32"/>
                        <a:pt x="48" y="33"/>
                      </a:cubicBezTo>
                      <a:cubicBezTo>
                        <a:pt x="48" y="33"/>
                        <a:pt x="48" y="33"/>
                        <a:pt x="48" y="33"/>
                      </a:cubicBezTo>
                      <a:cubicBezTo>
                        <a:pt x="48" y="33"/>
                        <a:pt x="48" y="33"/>
                        <a:pt x="48" y="33"/>
                      </a:cubicBezTo>
                      <a:cubicBezTo>
                        <a:pt x="48" y="33"/>
                        <a:pt x="48" y="33"/>
                        <a:pt x="47" y="33"/>
                      </a:cubicBezTo>
                      <a:cubicBezTo>
                        <a:pt x="48" y="33"/>
                        <a:pt x="48" y="33"/>
                        <a:pt x="48" y="34"/>
                      </a:cubicBezTo>
                      <a:cubicBezTo>
                        <a:pt x="48" y="33"/>
                        <a:pt x="48" y="34"/>
                        <a:pt x="48" y="34"/>
                      </a:cubicBezTo>
                      <a:cubicBezTo>
                        <a:pt x="48" y="34"/>
                        <a:pt x="48" y="34"/>
                        <a:pt x="48" y="34"/>
                      </a:cubicBezTo>
                      <a:cubicBezTo>
                        <a:pt x="48" y="34"/>
                        <a:pt x="48" y="34"/>
                        <a:pt x="48" y="34"/>
                      </a:cubicBezTo>
                      <a:cubicBezTo>
                        <a:pt x="48" y="34"/>
                        <a:pt x="48" y="35"/>
                        <a:pt x="48" y="34"/>
                      </a:cubicBezTo>
                      <a:close/>
                      <a:moveTo>
                        <a:pt x="48" y="35"/>
                      </a:moveTo>
                      <a:cubicBezTo>
                        <a:pt x="48" y="35"/>
                        <a:pt x="48" y="35"/>
                        <a:pt x="48" y="35"/>
                      </a:cubicBezTo>
                      <a:cubicBezTo>
                        <a:pt x="48" y="35"/>
                        <a:pt x="48" y="35"/>
                        <a:pt x="48" y="35"/>
                      </a:cubicBezTo>
                      <a:cubicBezTo>
                        <a:pt x="48" y="35"/>
                        <a:pt x="48" y="35"/>
                        <a:pt x="48" y="35"/>
                      </a:cubicBezTo>
                      <a:close/>
                      <a:moveTo>
                        <a:pt x="48" y="48"/>
                      </a:moveTo>
                      <a:cubicBezTo>
                        <a:pt x="48" y="48"/>
                        <a:pt x="47" y="48"/>
                        <a:pt x="47" y="48"/>
                      </a:cubicBezTo>
                      <a:cubicBezTo>
                        <a:pt x="47" y="48"/>
                        <a:pt x="47" y="48"/>
                        <a:pt x="47" y="48"/>
                      </a:cubicBezTo>
                      <a:cubicBezTo>
                        <a:pt x="48" y="48"/>
                        <a:pt x="47" y="48"/>
                        <a:pt x="48" y="48"/>
                      </a:cubicBezTo>
                      <a:close/>
                      <a:moveTo>
                        <a:pt x="48" y="49"/>
                      </a:moveTo>
                      <a:cubicBezTo>
                        <a:pt x="48" y="49"/>
                        <a:pt x="48" y="48"/>
                        <a:pt x="49" y="48"/>
                      </a:cubicBezTo>
                      <a:cubicBezTo>
                        <a:pt x="49" y="48"/>
                        <a:pt x="48" y="48"/>
                        <a:pt x="48" y="49"/>
                      </a:cubicBezTo>
                      <a:close/>
                      <a:moveTo>
                        <a:pt x="48" y="47"/>
                      </a:moveTo>
                      <a:cubicBezTo>
                        <a:pt x="48" y="47"/>
                        <a:pt x="47" y="47"/>
                        <a:pt x="47" y="47"/>
                      </a:cubicBezTo>
                      <a:cubicBezTo>
                        <a:pt x="47" y="47"/>
                        <a:pt x="47" y="47"/>
                        <a:pt x="48" y="47"/>
                      </a:cubicBezTo>
                      <a:cubicBezTo>
                        <a:pt x="48" y="47"/>
                        <a:pt x="48" y="47"/>
                        <a:pt x="48" y="47"/>
                      </a:cubicBezTo>
                      <a:cubicBezTo>
                        <a:pt x="48" y="47"/>
                        <a:pt x="47" y="47"/>
                        <a:pt x="47" y="47"/>
                      </a:cubicBezTo>
                      <a:cubicBezTo>
                        <a:pt x="47" y="47"/>
                        <a:pt x="48" y="47"/>
                        <a:pt x="47" y="48"/>
                      </a:cubicBezTo>
                      <a:cubicBezTo>
                        <a:pt x="48" y="48"/>
                        <a:pt x="47" y="48"/>
                        <a:pt x="48" y="48"/>
                      </a:cubicBezTo>
                      <a:cubicBezTo>
                        <a:pt x="47" y="48"/>
                        <a:pt x="48" y="47"/>
                        <a:pt x="48" y="47"/>
                      </a:cubicBezTo>
                      <a:close/>
                      <a:moveTo>
                        <a:pt x="48" y="47"/>
                      </a:moveTo>
                      <a:cubicBezTo>
                        <a:pt x="48" y="47"/>
                        <a:pt x="48" y="48"/>
                        <a:pt x="48" y="47"/>
                      </a:cubicBezTo>
                      <a:cubicBezTo>
                        <a:pt x="48" y="47"/>
                        <a:pt x="48" y="47"/>
                        <a:pt x="48" y="47"/>
                      </a:cubicBezTo>
                      <a:close/>
                      <a:moveTo>
                        <a:pt x="48" y="45"/>
                      </a:moveTo>
                      <a:cubicBezTo>
                        <a:pt x="48" y="45"/>
                        <a:pt x="48" y="45"/>
                        <a:pt x="48" y="45"/>
                      </a:cubicBezTo>
                      <a:cubicBezTo>
                        <a:pt x="48" y="45"/>
                        <a:pt x="48" y="45"/>
                        <a:pt x="48" y="45"/>
                      </a:cubicBezTo>
                      <a:cubicBezTo>
                        <a:pt x="48" y="45"/>
                        <a:pt x="48" y="45"/>
                        <a:pt x="48" y="45"/>
                      </a:cubicBezTo>
                      <a:cubicBezTo>
                        <a:pt x="48" y="45"/>
                        <a:pt x="48" y="45"/>
                        <a:pt x="48" y="45"/>
                      </a:cubicBezTo>
                      <a:cubicBezTo>
                        <a:pt x="48" y="45"/>
                        <a:pt x="47" y="45"/>
                        <a:pt x="47" y="46"/>
                      </a:cubicBezTo>
                      <a:cubicBezTo>
                        <a:pt x="48" y="45"/>
                        <a:pt x="48" y="45"/>
                        <a:pt x="48" y="45"/>
                      </a:cubicBezTo>
                      <a:cubicBezTo>
                        <a:pt x="48" y="45"/>
                        <a:pt x="48" y="45"/>
                        <a:pt x="48" y="45"/>
                      </a:cubicBezTo>
                      <a:cubicBezTo>
                        <a:pt x="48" y="45"/>
                        <a:pt x="49" y="45"/>
                        <a:pt x="48" y="45"/>
                      </a:cubicBezTo>
                      <a:cubicBezTo>
                        <a:pt x="48" y="46"/>
                        <a:pt x="48" y="45"/>
                        <a:pt x="48" y="46"/>
                      </a:cubicBezTo>
                      <a:cubicBezTo>
                        <a:pt x="48" y="46"/>
                        <a:pt x="48" y="46"/>
                        <a:pt x="49" y="46"/>
                      </a:cubicBezTo>
                      <a:cubicBezTo>
                        <a:pt x="48" y="45"/>
                        <a:pt x="48" y="46"/>
                        <a:pt x="48" y="45"/>
                      </a:cubicBezTo>
                      <a:cubicBezTo>
                        <a:pt x="48" y="45"/>
                        <a:pt x="49" y="45"/>
                        <a:pt x="49" y="45"/>
                      </a:cubicBezTo>
                      <a:cubicBezTo>
                        <a:pt x="49" y="45"/>
                        <a:pt x="49" y="45"/>
                        <a:pt x="49" y="44"/>
                      </a:cubicBezTo>
                      <a:cubicBezTo>
                        <a:pt x="49" y="45"/>
                        <a:pt x="49" y="44"/>
                        <a:pt x="49" y="44"/>
                      </a:cubicBezTo>
                      <a:cubicBezTo>
                        <a:pt x="48" y="45"/>
                        <a:pt x="49" y="45"/>
                        <a:pt x="48" y="45"/>
                      </a:cubicBezTo>
                      <a:close/>
                      <a:moveTo>
                        <a:pt x="47" y="42"/>
                      </a:moveTo>
                      <a:cubicBezTo>
                        <a:pt x="47" y="41"/>
                        <a:pt x="48" y="42"/>
                        <a:pt x="48" y="41"/>
                      </a:cubicBezTo>
                      <a:cubicBezTo>
                        <a:pt x="48" y="41"/>
                        <a:pt x="48" y="41"/>
                        <a:pt x="48" y="41"/>
                      </a:cubicBezTo>
                      <a:cubicBezTo>
                        <a:pt x="47" y="41"/>
                        <a:pt x="47" y="41"/>
                        <a:pt x="47" y="42"/>
                      </a:cubicBezTo>
                      <a:close/>
                      <a:moveTo>
                        <a:pt x="48" y="42"/>
                      </a:moveTo>
                      <a:cubicBezTo>
                        <a:pt x="48" y="42"/>
                        <a:pt x="48" y="42"/>
                        <a:pt x="48" y="42"/>
                      </a:cubicBezTo>
                      <a:cubicBezTo>
                        <a:pt x="48" y="42"/>
                        <a:pt x="48" y="42"/>
                        <a:pt x="48" y="42"/>
                      </a:cubicBezTo>
                      <a:cubicBezTo>
                        <a:pt x="48" y="42"/>
                        <a:pt x="48" y="43"/>
                        <a:pt x="48" y="42"/>
                      </a:cubicBezTo>
                      <a:close/>
                      <a:moveTo>
                        <a:pt x="48" y="42"/>
                      </a:moveTo>
                      <a:cubicBezTo>
                        <a:pt x="48" y="42"/>
                        <a:pt x="48" y="42"/>
                        <a:pt x="48" y="42"/>
                      </a:cubicBezTo>
                      <a:cubicBezTo>
                        <a:pt x="48" y="42"/>
                        <a:pt x="48" y="42"/>
                        <a:pt x="48" y="42"/>
                      </a:cubicBezTo>
                      <a:cubicBezTo>
                        <a:pt x="48" y="42"/>
                        <a:pt x="48" y="42"/>
                        <a:pt x="48" y="42"/>
                      </a:cubicBezTo>
                      <a:cubicBezTo>
                        <a:pt x="48" y="42"/>
                        <a:pt x="47" y="42"/>
                        <a:pt x="47" y="42"/>
                      </a:cubicBezTo>
                      <a:cubicBezTo>
                        <a:pt x="47" y="42"/>
                        <a:pt x="48" y="42"/>
                        <a:pt x="48" y="42"/>
                      </a:cubicBezTo>
                      <a:cubicBezTo>
                        <a:pt x="48" y="42"/>
                        <a:pt x="48" y="42"/>
                        <a:pt x="48" y="42"/>
                      </a:cubicBezTo>
                      <a:cubicBezTo>
                        <a:pt x="48" y="42"/>
                        <a:pt x="48" y="42"/>
                        <a:pt x="48" y="42"/>
                      </a:cubicBezTo>
                      <a:cubicBezTo>
                        <a:pt x="48" y="42"/>
                        <a:pt x="48" y="42"/>
                        <a:pt x="48" y="42"/>
                      </a:cubicBezTo>
                      <a:cubicBezTo>
                        <a:pt x="48" y="42"/>
                        <a:pt x="48" y="42"/>
                        <a:pt x="48" y="42"/>
                      </a:cubicBezTo>
                      <a:close/>
                      <a:moveTo>
                        <a:pt x="49" y="42"/>
                      </a:moveTo>
                      <a:cubicBezTo>
                        <a:pt x="48" y="42"/>
                        <a:pt x="48" y="42"/>
                        <a:pt x="48" y="42"/>
                      </a:cubicBezTo>
                      <a:cubicBezTo>
                        <a:pt x="48" y="42"/>
                        <a:pt x="48" y="42"/>
                        <a:pt x="48" y="42"/>
                      </a:cubicBezTo>
                      <a:cubicBezTo>
                        <a:pt x="48" y="42"/>
                        <a:pt x="48" y="42"/>
                        <a:pt x="49" y="42"/>
                      </a:cubicBezTo>
                      <a:cubicBezTo>
                        <a:pt x="49" y="42"/>
                        <a:pt x="49" y="42"/>
                        <a:pt x="48" y="42"/>
                      </a:cubicBezTo>
                      <a:cubicBezTo>
                        <a:pt x="48" y="42"/>
                        <a:pt x="49" y="42"/>
                        <a:pt x="49" y="42"/>
                      </a:cubicBezTo>
                      <a:close/>
                      <a:moveTo>
                        <a:pt x="49" y="41"/>
                      </a:moveTo>
                      <a:cubicBezTo>
                        <a:pt x="48" y="41"/>
                        <a:pt x="48" y="41"/>
                        <a:pt x="48" y="41"/>
                      </a:cubicBezTo>
                      <a:cubicBezTo>
                        <a:pt x="48" y="41"/>
                        <a:pt x="48" y="41"/>
                        <a:pt x="48" y="41"/>
                      </a:cubicBezTo>
                      <a:cubicBezTo>
                        <a:pt x="48" y="41"/>
                        <a:pt x="48" y="42"/>
                        <a:pt x="49" y="41"/>
                      </a:cubicBezTo>
                      <a:close/>
                      <a:moveTo>
                        <a:pt x="54" y="45"/>
                      </a:moveTo>
                      <a:cubicBezTo>
                        <a:pt x="54" y="45"/>
                        <a:pt x="54" y="45"/>
                        <a:pt x="54" y="45"/>
                      </a:cubicBezTo>
                      <a:cubicBezTo>
                        <a:pt x="54" y="45"/>
                        <a:pt x="54" y="45"/>
                        <a:pt x="55" y="45"/>
                      </a:cubicBezTo>
                      <a:cubicBezTo>
                        <a:pt x="55" y="45"/>
                        <a:pt x="54" y="45"/>
                        <a:pt x="54" y="45"/>
                      </a:cubicBezTo>
                      <a:close/>
                      <a:moveTo>
                        <a:pt x="53" y="44"/>
                      </a:moveTo>
                      <a:cubicBezTo>
                        <a:pt x="53" y="44"/>
                        <a:pt x="53" y="44"/>
                        <a:pt x="53" y="44"/>
                      </a:cubicBezTo>
                      <a:cubicBezTo>
                        <a:pt x="53" y="44"/>
                        <a:pt x="53" y="44"/>
                        <a:pt x="53" y="44"/>
                      </a:cubicBezTo>
                      <a:close/>
                      <a:moveTo>
                        <a:pt x="53" y="44"/>
                      </a:moveTo>
                      <a:cubicBezTo>
                        <a:pt x="53" y="44"/>
                        <a:pt x="53" y="44"/>
                        <a:pt x="53" y="43"/>
                      </a:cubicBezTo>
                      <a:cubicBezTo>
                        <a:pt x="53" y="44"/>
                        <a:pt x="53" y="44"/>
                        <a:pt x="53" y="44"/>
                      </a:cubicBezTo>
                      <a:cubicBezTo>
                        <a:pt x="53" y="44"/>
                        <a:pt x="53" y="44"/>
                        <a:pt x="53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2" y="45"/>
                        <a:pt x="53" y="44"/>
                        <a:pt x="53" y="44"/>
                      </a:cubicBezTo>
                      <a:cubicBezTo>
                        <a:pt x="53" y="44"/>
                        <a:pt x="53" y="44"/>
                        <a:pt x="53" y="44"/>
                      </a:cubicBezTo>
                      <a:cubicBezTo>
                        <a:pt x="53" y="44"/>
                        <a:pt x="53" y="44"/>
                        <a:pt x="53" y="44"/>
                      </a:cubicBezTo>
                      <a:cubicBezTo>
                        <a:pt x="53" y="43"/>
                        <a:pt x="53" y="44"/>
                        <a:pt x="53" y="43"/>
                      </a:cubicBezTo>
                      <a:cubicBezTo>
                        <a:pt x="53" y="43"/>
                        <a:pt x="53" y="43"/>
                        <a:pt x="53" y="43"/>
                      </a:cubicBezTo>
                      <a:cubicBezTo>
                        <a:pt x="53" y="43"/>
                        <a:pt x="53" y="43"/>
                        <a:pt x="53" y="44"/>
                      </a:cubicBezTo>
                      <a:close/>
                      <a:moveTo>
                        <a:pt x="52" y="43"/>
                      </a:moveTo>
                      <a:cubicBezTo>
                        <a:pt x="52" y="43"/>
                        <a:pt x="52" y="43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2" y="44"/>
                        <a:pt x="52" y="44"/>
                        <a:pt x="52" y="43"/>
                      </a:cubicBezTo>
                      <a:cubicBezTo>
                        <a:pt x="52" y="43"/>
                        <a:pt x="52" y="43"/>
                        <a:pt x="52" y="43"/>
                      </a:cubicBezTo>
                      <a:cubicBezTo>
                        <a:pt x="52" y="43"/>
                        <a:pt x="52" y="43"/>
                        <a:pt x="52" y="43"/>
                      </a:cubicBezTo>
                      <a:close/>
                      <a:moveTo>
                        <a:pt x="51" y="42"/>
                      </a:moveTo>
                      <a:cubicBezTo>
                        <a:pt x="51" y="41"/>
                        <a:pt x="51" y="42"/>
                        <a:pt x="51" y="42"/>
                      </a:cubicBezTo>
                      <a:cubicBezTo>
                        <a:pt x="51" y="41"/>
                        <a:pt x="51" y="41"/>
                        <a:pt x="51" y="41"/>
                      </a:cubicBezTo>
                      <a:cubicBezTo>
                        <a:pt x="51" y="41"/>
                        <a:pt x="51" y="41"/>
                        <a:pt x="51" y="41"/>
                      </a:cubicBezTo>
                      <a:cubicBezTo>
                        <a:pt x="51" y="41"/>
                        <a:pt x="51" y="42"/>
                        <a:pt x="51" y="41"/>
                      </a:cubicBezTo>
                      <a:cubicBezTo>
                        <a:pt x="51" y="41"/>
                        <a:pt x="51" y="41"/>
                        <a:pt x="51" y="41"/>
                      </a:cubicBezTo>
                      <a:cubicBezTo>
                        <a:pt x="51" y="41"/>
                        <a:pt x="51" y="41"/>
                        <a:pt x="51" y="41"/>
                      </a:cubicBezTo>
                      <a:cubicBezTo>
                        <a:pt x="51" y="41"/>
                        <a:pt x="51" y="41"/>
                        <a:pt x="51" y="41"/>
                      </a:cubicBezTo>
                      <a:cubicBezTo>
                        <a:pt x="51" y="41"/>
                        <a:pt x="51" y="41"/>
                        <a:pt x="51" y="41"/>
                      </a:cubicBezTo>
                      <a:cubicBezTo>
                        <a:pt x="51" y="41"/>
                        <a:pt x="51" y="41"/>
                        <a:pt x="50" y="41"/>
                      </a:cubicBezTo>
                      <a:cubicBezTo>
                        <a:pt x="51" y="41"/>
                        <a:pt x="51" y="42"/>
                        <a:pt x="51" y="42"/>
                      </a:cubicBezTo>
                      <a:close/>
                      <a:moveTo>
                        <a:pt x="51" y="42"/>
                      </a:moveTo>
                      <a:cubicBezTo>
                        <a:pt x="52" y="42"/>
                        <a:pt x="51" y="41"/>
                        <a:pt x="51" y="42"/>
                      </a:cubicBezTo>
                      <a:cubicBezTo>
                        <a:pt x="51" y="42"/>
                        <a:pt x="51" y="42"/>
                        <a:pt x="51" y="42"/>
                      </a:cubicBezTo>
                      <a:close/>
                      <a:moveTo>
                        <a:pt x="51" y="42"/>
                      </a:moveTo>
                      <a:cubicBezTo>
                        <a:pt x="52" y="42"/>
                        <a:pt x="52" y="42"/>
                        <a:pt x="52" y="42"/>
                      </a:cubicBezTo>
                      <a:cubicBezTo>
                        <a:pt x="52" y="42"/>
                        <a:pt x="52" y="42"/>
                        <a:pt x="51" y="42"/>
                      </a:cubicBezTo>
                      <a:cubicBezTo>
                        <a:pt x="52" y="42"/>
                        <a:pt x="51" y="42"/>
                        <a:pt x="51" y="42"/>
                      </a:cubicBezTo>
                      <a:close/>
                      <a:moveTo>
                        <a:pt x="54" y="42"/>
                      </a:moveTo>
                      <a:cubicBezTo>
                        <a:pt x="54" y="42"/>
                        <a:pt x="53" y="43"/>
                        <a:pt x="53" y="43"/>
                      </a:cubicBezTo>
                      <a:cubicBezTo>
                        <a:pt x="53" y="43"/>
                        <a:pt x="53" y="43"/>
                        <a:pt x="53" y="43"/>
                      </a:cubicBezTo>
                      <a:cubicBezTo>
                        <a:pt x="53" y="43"/>
                        <a:pt x="54" y="42"/>
                        <a:pt x="53" y="42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3" y="42"/>
                        <a:pt x="53" y="42"/>
                        <a:pt x="53" y="43"/>
                      </a:cubicBezTo>
                      <a:cubicBezTo>
                        <a:pt x="53" y="43"/>
                        <a:pt x="53" y="43"/>
                        <a:pt x="53" y="43"/>
                      </a:cubicBezTo>
                      <a:cubicBezTo>
                        <a:pt x="53" y="43"/>
                        <a:pt x="53" y="43"/>
                        <a:pt x="53" y="43"/>
                      </a:cubicBezTo>
                      <a:cubicBezTo>
                        <a:pt x="53" y="43"/>
                        <a:pt x="53" y="43"/>
                        <a:pt x="53" y="43"/>
                      </a:cubicBezTo>
                      <a:cubicBezTo>
                        <a:pt x="53" y="43"/>
                        <a:pt x="53" y="42"/>
                        <a:pt x="54" y="42"/>
                      </a:cubicBezTo>
                      <a:close/>
                      <a:moveTo>
                        <a:pt x="52" y="42"/>
                      </a:moveTo>
                      <a:cubicBezTo>
                        <a:pt x="52" y="42"/>
                        <a:pt x="52" y="42"/>
                        <a:pt x="52" y="43"/>
                      </a:cubicBezTo>
                      <a:cubicBezTo>
                        <a:pt x="52" y="42"/>
                        <a:pt x="52" y="43"/>
                        <a:pt x="53" y="42"/>
                      </a:cubicBezTo>
                      <a:cubicBezTo>
                        <a:pt x="52" y="42"/>
                        <a:pt x="52" y="42"/>
                        <a:pt x="52" y="42"/>
                      </a:cubicBezTo>
                      <a:close/>
                      <a:moveTo>
                        <a:pt x="53" y="42"/>
                      </a:moveTo>
                      <a:cubicBezTo>
                        <a:pt x="53" y="43"/>
                        <a:pt x="53" y="42"/>
                        <a:pt x="53" y="42"/>
                      </a:cubicBezTo>
                      <a:cubicBezTo>
                        <a:pt x="53" y="42"/>
                        <a:pt x="53" y="42"/>
                        <a:pt x="53" y="42"/>
                      </a:cubicBezTo>
                      <a:close/>
                      <a:moveTo>
                        <a:pt x="53" y="41"/>
                      </a:moveTo>
                      <a:cubicBezTo>
                        <a:pt x="53" y="41"/>
                        <a:pt x="53" y="41"/>
                        <a:pt x="53" y="41"/>
                      </a:cubicBezTo>
                      <a:cubicBezTo>
                        <a:pt x="53" y="41"/>
                        <a:pt x="53" y="41"/>
                        <a:pt x="53" y="41"/>
                      </a:cubicBezTo>
                      <a:cubicBezTo>
                        <a:pt x="52" y="41"/>
                        <a:pt x="53" y="41"/>
                        <a:pt x="53" y="41"/>
                      </a:cubicBezTo>
                      <a:cubicBezTo>
                        <a:pt x="52" y="41"/>
                        <a:pt x="52" y="40"/>
                        <a:pt x="52" y="41"/>
                      </a:cubicBezTo>
                      <a:cubicBezTo>
                        <a:pt x="52" y="41"/>
                        <a:pt x="52" y="41"/>
                        <a:pt x="52" y="41"/>
                      </a:cubicBezTo>
                      <a:cubicBezTo>
                        <a:pt x="52" y="41"/>
                        <a:pt x="53" y="41"/>
                        <a:pt x="52" y="42"/>
                      </a:cubicBezTo>
                      <a:cubicBezTo>
                        <a:pt x="52" y="42"/>
                        <a:pt x="52" y="42"/>
                        <a:pt x="52" y="42"/>
                      </a:cubicBezTo>
                      <a:cubicBezTo>
                        <a:pt x="52" y="42"/>
                        <a:pt x="52" y="42"/>
                        <a:pt x="52" y="42"/>
                      </a:cubicBezTo>
                      <a:cubicBezTo>
                        <a:pt x="52" y="42"/>
                        <a:pt x="52" y="43"/>
                        <a:pt x="52" y="43"/>
                      </a:cubicBezTo>
                      <a:cubicBezTo>
                        <a:pt x="52" y="42"/>
                        <a:pt x="52" y="42"/>
                        <a:pt x="52" y="42"/>
                      </a:cubicBezTo>
                      <a:cubicBezTo>
                        <a:pt x="52" y="42"/>
                        <a:pt x="52" y="42"/>
                        <a:pt x="52" y="42"/>
                      </a:cubicBezTo>
                      <a:cubicBezTo>
                        <a:pt x="52" y="42"/>
                        <a:pt x="53" y="42"/>
                        <a:pt x="53" y="42"/>
                      </a:cubicBezTo>
                      <a:cubicBezTo>
                        <a:pt x="53" y="41"/>
                        <a:pt x="52" y="41"/>
                        <a:pt x="52" y="41"/>
                      </a:cubicBezTo>
                      <a:cubicBezTo>
                        <a:pt x="53" y="41"/>
                        <a:pt x="52" y="41"/>
                        <a:pt x="53" y="41"/>
                      </a:cubicBezTo>
                      <a:close/>
                      <a:moveTo>
                        <a:pt x="51" y="41"/>
                      </a:moveTo>
                      <a:cubicBezTo>
                        <a:pt x="52" y="41"/>
                        <a:pt x="52" y="41"/>
                        <a:pt x="52" y="41"/>
                      </a:cubicBezTo>
                      <a:cubicBezTo>
                        <a:pt x="52" y="41"/>
                        <a:pt x="52" y="41"/>
                        <a:pt x="52" y="41"/>
                      </a:cubicBezTo>
                      <a:cubicBezTo>
                        <a:pt x="52" y="41"/>
                        <a:pt x="52" y="40"/>
                        <a:pt x="52" y="40"/>
                      </a:cubicBezTo>
                      <a:cubicBezTo>
                        <a:pt x="51" y="41"/>
                        <a:pt x="51" y="40"/>
                        <a:pt x="51" y="40"/>
                      </a:cubicBezTo>
                      <a:cubicBezTo>
                        <a:pt x="51" y="41"/>
                        <a:pt x="51" y="41"/>
                        <a:pt x="52" y="40"/>
                      </a:cubicBezTo>
                      <a:cubicBezTo>
                        <a:pt x="51" y="41"/>
                        <a:pt x="51" y="41"/>
                        <a:pt x="51" y="41"/>
                      </a:cubicBezTo>
                      <a:cubicBezTo>
                        <a:pt x="51" y="41"/>
                        <a:pt x="52" y="40"/>
                        <a:pt x="51" y="41"/>
                      </a:cubicBezTo>
                      <a:close/>
                      <a:moveTo>
                        <a:pt x="51" y="40"/>
                      </a:moveTo>
                      <a:cubicBezTo>
                        <a:pt x="51" y="40"/>
                        <a:pt x="51" y="40"/>
                        <a:pt x="51" y="40"/>
                      </a:cubicBezTo>
                      <a:cubicBezTo>
                        <a:pt x="51" y="40"/>
                        <a:pt x="51" y="39"/>
                        <a:pt x="51" y="40"/>
                      </a:cubicBezTo>
                      <a:close/>
                      <a:moveTo>
                        <a:pt x="50" y="39"/>
                      </a:moveTo>
                      <a:cubicBezTo>
                        <a:pt x="50" y="39"/>
                        <a:pt x="50" y="39"/>
                        <a:pt x="50" y="39"/>
                      </a:cubicBezTo>
                      <a:cubicBezTo>
                        <a:pt x="50" y="39"/>
                        <a:pt x="50" y="39"/>
                        <a:pt x="50" y="39"/>
                      </a:cubicBezTo>
                      <a:cubicBezTo>
                        <a:pt x="50" y="39"/>
                        <a:pt x="50" y="39"/>
                        <a:pt x="50" y="39"/>
                      </a:cubicBezTo>
                      <a:close/>
                      <a:moveTo>
                        <a:pt x="50" y="39"/>
                      </a:moveTo>
                      <a:cubicBezTo>
                        <a:pt x="50" y="39"/>
                        <a:pt x="50" y="39"/>
                        <a:pt x="50" y="39"/>
                      </a:cubicBezTo>
                      <a:cubicBezTo>
                        <a:pt x="50" y="39"/>
                        <a:pt x="50" y="39"/>
                        <a:pt x="50" y="39"/>
                      </a:cubicBezTo>
                      <a:cubicBezTo>
                        <a:pt x="50" y="39"/>
                        <a:pt x="50" y="39"/>
                        <a:pt x="50" y="39"/>
                      </a:cubicBezTo>
                      <a:close/>
                      <a:moveTo>
                        <a:pt x="53" y="41"/>
                      </a:moveTo>
                      <a:cubicBezTo>
                        <a:pt x="54" y="41"/>
                        <a:pt x="53" y="40"/>
                        <a:pt x="53" y="40"/>
                      </a:cubicBezTo>
                      <a:cubicBezTo>
                        <a:pt x="53" y="41"/>
                        <a:pt x="53" y="41"/>
                        <a:pt x="53" y="41"/>
                      </a:cubicBezTo>
                      <a:cubicBezTo>
                        <a:pt x="53" y="41"/>
                        <a:pt x="53" y="42"/>
                        <a:pt x="53" y="42"/>
                      </a:cubicBezTo>
                      <a:cubicBezTo>
                        <a:pt x="53" y="42"/>
                        <a:pt x="53" y="41"/>
                        <a:pt x="53" y="41"/>
                      </a:cubicBezTo>
                      <a:close/>
                      <a:moveTo>
                        <a:pt x="53" y="40"/>
                      </a:moveTo>
                      <a:cubicBezTo>
                        <a:pt x="53" y="40"/>
                        <a:pt x="53" y="40"/>
                        <a:pt x="53" y="41"/>
                      </a:cubicBezTo>
                      <a:cubicBezTo>
                        <a:pt x="53" y="40"/>
                        <a:pt x="53" y="40"/>
                        <a:pt x="53" y="40"/>
                      </a:cubicBezTo>
                      <a:cubicBezTo>
                        <a:pt x="53" y="40"/>
                        <a:pt x="53" y="40"/>
                        <a:pt x="53" y="40"/>
                      </a:cubicBezTo>
                      <a:cubicBezTo>
                        <a:pt x="53" y="40"/>
                        <a:pt x="53" y="40"/>
                        <a:pt x="53" y="40"/>
                      </a:cubicBezTo>
                      <a:cubicBezTo>
                        <a:pt x="54" y="40"/>
                        <a:pt x="53" y="40"/>
                        <a:pt x="53" y="40"/>
                      </a:cubicBezTo>
                      <a:cubicBezTo>
                        <a:pt x="53" y="40"/>
                        <a:pt x="53" y="39"/>
                        <a:pt x="53" y="40"/>
                      </a:cubicBezTo>
                      <a:cubicBezTo>
                        <a:pt x="53" y="40"/>
                        <a:pt x="53" y="40"/>
                        <a:pt x="53" y="40"/>
                      </a:cubicBezTo>
                      <a:cubicBezTo>
                        <a:pt x="53" y="40"/>
                        <a:pt x="53" y="39"/>
                        <a:pt x="53" y="40"/>
                      </a:cubicBezTo>
                      <a:cubicBezTo>
                        <a:pt x="53" y="40"/>
                        <a:pt x="53" y="39"/>
                        <a:pt x="53" y="40"/>
                      </a:cubicBezTo>
                      <a:cubicBezTo>
                        <a:pt x="52" y="40"/>
                        <a:pt x="52" y="40"/>
                        <a:pt x="52" y="40"/>
                      </a:cubicBezTo>
                      <a:cubicBezTo>
                        <a:pt x="52" y="40"/>
                        <a:pt x="52" y="40"/>
                        <a:pt x="52" y="40"/>
                      </a:cubicBezTo>
                      <a:cubicBezTo>
                        <a:pt x="52" y="40"/>
                        <a:pt x="53" y="40"/>
                        <a:pt x="53" y="40"/>
                      </a:cubicBezTo>
                      <a:close/>
                      <a:moveTo>
                        <a:pt x="55" y="41"/>
                      </a:moveTo>
                      <a:cubicBezTo>
                        <a:pt x="55" y="42"/>
                        <a:pt x="56" y="41"/>
                        <a:pt x="55" y="42"/>
                      </a:cubicBezTo>
                      <a:cubicBezTo>
                        <a:pt x="56" y="41"/>
                        <a:pt x="56" y="41"/>
                        <a:pt x="56" y="41"/>
                      </a:cubicBezTo>
                      <a:cubicBezTo>
                        <a:pt x="55" y="41"/>
                        <a:pt x="55" y="41"/>
                        <a:pt x="55" y="41"/>
                      </a:cubicBezTo>
                      <a:close/>
                      <a:moveTo>
                        <a:pt x="56" y="41"/>
                      </a:moveTo>
                      <a:cubicBezTo>
                        <a:pt x="55" y="41"/>
                        <a:pt x="56" y="41"/>
                        <a:pt x="55" y="41"/>
                      </a:cubicBezTo>
                      <a:cubicBezTo>
                        <a:pt x="56" y="41"/>
                        <a:pt x="56" y="41"/>
                        <a:pt x="56" y="41"/>
                      </a:cubicBezTo>
                      <a:cubicBezTo>
                        <a:pt x="56" y="41"/>
                        <a:pt x="56" y="41"/>
                        <a:pt x="56" y="41"/>
                      </a:cubicBezTo>
                      <a:close/>
                      <a:moveTo>
                        <a:pt x="54" y="41"/>
                      </a:moveTo>
                      <a:cubicBezTo>
                        <a:pt x="54" y="41"/>
                        <a:pt x="54" y="41"/>
                        <a:pt x="54" y="41"/>
                      </a:cubicBezTo>
                      <a:cubicBezTo>
                        <a:pt x="54" y="41"/>
                        <a:pt x="54" y="41"/>
                        <a:pt x="54" y="41"/>
                      </a:cubicBezTo>
                      <a:cubicBezTo>
                        <a:pt x="55" y="41"/>
                        <a:pt x="54" y="41"/>
                        <a:pt x="54" y="41"/>
                      </a:cubicBezTo>
                      <a:close/>
                      <a:moveTo>
                        <a:pt x="54" y="41"/>
                      </a:moveTo>
                      <a:cubicBezTo>
                        <a:pt x="54" y="41"/>
                        <a:pt x="55" y="41"/>
                        <a:pt x="55" y="41"/>
                      </a:cubicBezTo>
                      <a:cubicBezTo>
                        <a:pt x="55" y="41"/>
                        <a:pt x="55" y="41"/>
                        <a:pt x="54" y="41"/>
                      </a:cubicBezTo>
                      <a:close/>
                      <a:moveTo>
                        <a:pt x="56" y="43"/>
                      </a:moveTo>
                      <a:cubicBezTo>
                        <a:pt x="56" y="43"/>
                        <a:pt x="56" y="43"/>
                        <a:pt x="56" y="43"/>
                      </a:cubicBezTo>
                      <a:cubicBezTo>
                        <a:pt x="56" y="43"/>
                        <a:pt x="56" y="43"/>
                        <a:pt x="56" y="43"/>
                      </a:cubicBezTo>
                      <a:cubicBezTo>
                        <a:pt x="55" y="43"/>
                        <a:pt x="55" y="43"/>
                        <a:pt x="56" y="43"/>
                      </a:cubicBezTo>
                      <a:close/>
                      <a:moveTo>
                        <a:pt x="55" y="42"/>
                      </a:moveTo>
                      <a:cubicBezTo>
                        <a:pt x="55" y="42"/>
                        <a:pt x="55" y="42"/>
                        <a:pt x="55" y="42"/>
                      </a:cubicBezTo>
                      <a:cubicBezTo>
                        <a:pt x="55" y="42"/>
                        <a:pt x="55" y="42"/>
                        <a:pt x="55" y="42"/>
                      </a:cubicBezTo>
                      <a:close/>
                      <a:moveTo>
                        <a:pt x="56" y="42"/>
                      </a:moveTo>
                      <a:cubicBezTo>
                        <a:pt x="55" y="42"/>
                        <a:pt x="55" y="42"/>
                        <a:pt x="55" y="42"/>
                      </a:cubicBezTo>
                      <a:cubicBezTo>
                        <a:pt x="55" y="42"/>
                        <a:pt x="55" y="43"/>
                        <a:pt x="56" y="42"/>
                      </a:cubicBezTo>
                      <a:close/>
                      <a:moveTo>
                        <a:pt x="54" y="42"/>
                      </a:moveTo>
                      <a:cubicBezTo>
                        <a:pt x="54" y="42"/>
                        <a:pt x="54" y="42"/>
                        <a:pt x="54" y="42"/>
                      </a:cubicBezTo>
                      <a:cubicBezTo>
                        <a:pt x="54" y="42"/>
                        <a:pt x="54" y="42"/>
                        <a:pt x="54" y="42"/>
                      </a:cubicBezTo>
                      <a:cubicBezTo>
                        <a:pt x="54" y="42"/>
                        <a:pt x="54" y="42"/>
                        <a:pt x="54" y="42"/>
                      </a:cubicBezTo>
                      <a:cubicBezTo>
                        <a:pt x="54" y="42"/>
                        <a:pt x="54" y="42"/>
                        <a:pt x="54" y="42"/>
                      </a:cubicBezTo>
                      <a:close/>
                      <a:moveTo>
                        <a:pt x="56" y="43"/>
                      </a:moveTo>
                      <a:cubicBezTo>
                        <a:pt x="56" y="43"/>
                        <a:pt x="56" y="43"/>
                        <a:pt x="55" y="43"/>
                      </a:cubicBezTo>
                      <a:cubicBezTo>
                        <a:pt x="55" y="43"/>
                        <a:pt x="56" y="43"/>
                        <a:pt x="56" y="43"/>
                      </a:cubicBezTo>
                      <a:cubicBezTo>
                        <a:pt x="56" y="43"/>
                        <a:pt x="56" y="43"/>
                        <a:pt x="56" y="43"/>
                      </a:cubicBezTo>
                      <a:close/>
                      <a:moveTo>
                        <a:pt x="57" y="43"/>
                      </a:moveTo>
                      <a:cubicBezTo>
                        <a:pt x="57" y="43"/>
                        <a:pt x="56" y="43"/>
                        <a:pt x="56" y="43"/>
                      </a:cubicBezTo>
                      <a:cubicBezTo>
                        <a:pt x="56" y="43"/>
                        <a:pt x="56" y="43"/>
                        <a:pt x="56" y="43"/>
                      </a:cubicBezTo>
                      <a:cubicBezTo>
                        <a:pt x="56" y="43"/>
                        <a:pt x="56" y="43"/>
                        <a:pt x="56" y="43"/>
                      </a:cubicBezTo>
                      <a:cubicBezTo>
                        <a:pt x="56" y="43"/>
                        <a:pt x="56" y="43"/>
                        <a:pt x="56" y="43"/>
                      </a:cubicBezTo>
                      <a:cubicBezTo>
                        <a:pt x="57" y="43"/>
                        <a:pt x="57" y="43"/>
                        <a:pt x="57" y="43"/>
                      </a:cubicBezTo>
                      <a:close/>
                      <a:moveTo>
                        <a:pt x="57" y="43"/>
                      </a:moveTo>
                      <a:cubicBezTo>
                        <a:pt x="57" y="43"/>
                        <a:pt x="57" y="43"/>
                        <a:pt x="58" y="43"/>
                      </a:cubicBezTo>
                      <a:cubicBezTo>
                        <a:pt x="57" y="43"/>
                        <a:pt x="58" y="43"/>
                        <a:pt x="57" y="43"/>
                      </a:cubicBezTo>
                      <a:close/>
                      <a:moveTo>
                        <a:pt x="56" y="41"/>
                      </a:moveTo>
                      <a:cubicBezTo>
                        <a:pt x="56" y="41"/>
                        <a:pt x="56" y="41"/>
                        <a:pt x="56" y="41"/>
                      </a:cubicBezTo>
                      <a:cubicBezTo>
                        <a:pt x="56" y="42"/>
                        <a:pt x="56" y="42"/>
                        <a:pt x="56" y="42"/>
                      </a:cubicBezTo>
                      <a:cubicBezTo>
                        <a:pt x="56" y="42"/>
                        <a:pt x="56" y="42"/>
                        <a:pt x="56" y="42"/>
                      </a:cubicBezTo>
                      <a:cubicBezTo>
                        <a:pt x="56" y="42"/>
                        <a:pt x="56" y="42"/>
                        <a:pt x="56" y="42"/>
                      </a:cubicBezTo>
                      <a:cubicBezTo>
                        <a:pt x="56" y="42"/>
                        <a:pt x="56" y="42"/>
                        <a:pt x="56" y="41"/>
                      </a:cubicBezTo>
                      <a:close/>
                      <a:moveTo>
                        <a:pt x="57" y="41"/>
                      </a:moveTo>
                      <a:cubicBezTo>
                        <a:pt x="57" y="41"/>
                        <a:pt x="57" y="41"/>
                        <a:pt x="57" y="41"/>
                      </a:cubicBezTo>
                      <a:cubicBezTo>
                        <a:pt x="57" y="41"/>
                        <a:pt x="57" y="41"/>
                        <a:pt x="57" y="41"/>
                      </a:cubicBezTo>
                      <a:cubicBezTo>
                        <a:pt x="57" y="41"/>
                        <a:pt x="57" y="41"/>
                        <a:pt x="57" y="41"/>
                      </a:cubicBezTo>
                      <a:close/>
                      <a:moveTo>
                        <a:pt x="57" y="40"/>
                      </a:moveTo>
                      <a:cubicBezTo>
                        <a:pt x="57" y="41"/>
                        <a:pt x="57" y="41"/>
                        <a:pt x="58" y="41"/>
                      </a:cubicBezTo>
                      <a:cubicBezTo>
                        <a:pt x="57" y="41"/>
                        <a:pt x="58" y="40"/>
                        <a:pt x="57" y="40"/>
                      </a:cubicBezTo>
                      <a:close/>
                      <a:moveTo>
                        <a:pt x="58" y="40"/>
                      </a:moveTo>
                      <a:cubicBezTo>
                        <a:pt x="58" y="41"/>
                        <a:pt x="58" y="41"/>
                        <a:pt x="58" y="41"/>
                      </a:cubicBezTo>
                      <a:cubicBezTo>
                        <a:pt x="58" y="41"/>
                        <a:pt x="58" y="40"/>
                        <a:pt x="58" y="40"/>
                      </a:cubicBezTo>
                      <a:close/>
                      <a:moveTo>
                        <a:pt x="59" y="41"/>
                      </a:moveTo>
                      <a:cubicBezTo>
                        <a:pt x="59" y="41"/>
                        <a:pt x="59" y="41"/>
                        <a:pt x="59" y="41"/>
                      </a:cubicBezTo>
                      <a:cubicBezTo>
                        <a:pt x="59" y="41"/>
                        <a:pt x="59" y="42"/>
                        <a:pt x="59" y="41"/>
                      </a:cubicBezTo>
                      <a:cubicBezTo>
                        <a:pt x="59" y="41"/>
                        <a:pt x="59" y="41"/>
                        <a:pt x="59" y="41"/>
                      </a:cubicBezTo>
                      <a:close/>
                      <a:moveTo>
                        <a:pt x="59" y="41"/>
                      </a:moveTo>
                      <a:cubicBezTo>
                        <a:pt x="59" y="41"/>
                        <a:pt x="59" y="41"/>
                        <a:pt x="59" y="41"/>
                      </a:cubicBezTo>
                      <a:cubicBezTo>
                        <a:pt x="59" y="41"/>
                        <a:pt x="59" y="41"/>
                        <a:pt x="59" y="41"/>
                      </a:cubicBezTo>
                      <a:close/>
                      <a:moveTo>
                        <a:pt x="58" y="41"/>
                      </a:moveTo>
                      <a:cubicBezTo>
                        <a:pt x="58" y="41"/>
                        <a:pt x="58" y="41"/>
                        <a:pt x="58" y="41"/>
                      </a:cubicBezTo>
                      <a:cubicBezTo>
                        <a:pt x="59" y="41"/>
                        <a:pt x="59" y="41"/>
                        <a:pt x="59" y="41"/>
                      </a:cubicBezTo>
                      <a:cubicBezTo>
                        <a:pt x="59" y="41"/>
                        <a:pt x="59" y="41"/>
                        <a:pt x="59" y="41"/>
                      </a:cubicBezTo>
                      <a:cubicBezTo>
                        <a:pt x="59" y="41"/>
                        <a:pt x="59" y="40"/>
                        <a:pt x="59" y="40"/>
                      </a:cubicBezTo>
                      <a:cubicBezTo>
                        <a:pt x="59" y="40"/>
                        <a:pt x="59" y="40"/>
                        <a:pt x="59" y="41"/>
                      </a:cubicBezTo>
                      <a:cubicBezTo>
                        <a:pt x="59" y="40"/>
                        <a:pt x="58" y="41"/>
                        <a:pt x="58" y="41"/>
                      </a:cubicBezTo>
                      <a:close/>
                      <a:moveTo>
                        <a:pt x="57" y="40"/>
                      </a:moveTo>
                      <a:cubicBezTo>
                        <a:pt x="57" y="40"/>
                        <a:pt x="57" y="40"/>
                        <a:pt x="57" y="40"/>
                      </a:cubicBezTo>
                      <a:cubicBezTo>
                        <a:pt x="58" y="40"/>
                        <a:pt x="57" y="40"/>
                        <a:pt x="58" y="40"/>
                      </a:cubicBezTo>
                      <a:cubicBezTo>
                        <a:pt x="57" y="40"/>
                        <a:pt x="57" y="40"/>
                        <a:pt x="57" y="40"/>
                      </a:cubicBezTo>
                      <a:close/>
                      <a:moveTo>
                        <a:pt x="56" y="40"/>
                      </a:move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40"/>
                        <a:pt x="56" y="40"/>
                        <a:pt x="56" y="41"/>
                      </a:cubicBezTo>
                      <a:cubicBezTo>
                        <a:pt x="56" y="41"/>
                        <a:pt x="56" y="41"/>
                        <a:pt x="56" y="41"/>
                      </a:cubicBezTo>
                      <a:cubicBezTo>
                        <a:pt x="56" y="41"/>
                        <a:pt x="56" y="41"/>
                        <a:pt x="56" y="41"/>
                      </a:cubicBezTo>
                      <a:cubicBezTo>
                        <a:pt x="56" y="41"/>
                        <a:pt x="56" y="41"/>
                        <a:pt x="56" y="41"/>
                      </a:cubicBezTo>
                      <a:cubicBezTo>
                        <a:pt x="56" y="41"/>
                        <a:pt x="56" y="41"/>
                        <a:pt x="56" y="41"/>
                      </a:cubicBezTo>
                      <a:cubicBezTo>
                        <a:pt x="56" y="41"/>
                        <a:pt x="56" y="41"/>
                        <a:pt x="56" y="41"/>
                      </a:cubicBezTo>
                      <a:cubicBezTo>
                        <a:pt x="56" y="42"/>
                        <a:pt x="56" y="41"/>
                        <a:pt x="56" y="42"/>
                      </a:cubicBezTo>
                      <a:cubicBezTo>
                        <a:pt x="57" y="42"/>
                        <a:pt x="57" y="41"/>
                        <a:pt x="57" y="41"/>
                      </a:cubicBezTo>
                      <a:cubicBezTo>
                        <a:pt x="57" y="41"/>
                        <a:pt x="57" y="41"/>
                        <a:pt x="56" y="41"/>
                      </a:cubicBezTo>
                      <a:cubicBezTo>
                        <a:pt x="56" y="41"/>
                        <a:pt x="56" y="40"/>
                        <a:pt x="57" y="40"/>
                      </a:cubicBezTo>
                      <a:cubicBezTo>
                        <a:pt x="56" y="40"/>
                        <a:pt x="56" y="40"/>
                        <a:pt x="56" y="39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lose/>
                      <a:moveTo>
                        <a:pt x="55" y="40"/>
                      </a:moveTo>
                      <a:cubicBezTo>
                        <a:pt x="55" y="40"/>
                        <a:pt x="55" y="41"/>
                        <a:pt x="55" y="40"/>
                      </a:cubicBezTo>
                      <a:cubicBezTo>
                        <a:pt x="55" y="41"/>
                        <a:pt x="55" y="41"/>
                        <a:pt x="55" y="41"/>
                      </a:cubicBezTo>
                      <a:cubicBezTo>
                        <a:pt x="55" y="41"/>
                        <a:pt x="55" y="41"/>
                        <a:pt x="55" y="41"/>
                      </a:cubicBezTo>
                      <a:cubicBezTo>
                        <a:pt x="55" y="41"/>
                        <a:pt x="55" y="41"/>
                        <a:pt x="55" y="40"/>
                      </a:cubicBezTo>
                      <a:cubicBezTo>
                        <a:pt x="55" y="41"/>
                        <a:pt x="56" y="41"/>
                        <a:pt x="56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5" y="41"/>
                        <a:pt x="56" y="40"/>
                        <a:pt x="55" y="40"/>
                      </a:cubicBezTo>
                      <a:close/>
                      <a:moveTo>
                        <a:pt x="55" y="40"/>
                      </a:moveTo>
                      <a:cubicBezTo>
                        <a:pt x="55" y="40"/>
                        <a:pt x="55" y="40"/>
                        <a:pt x="55" y="40"/>
                      </a:cubicBezTo>
                      <a:cubicBezTo>
                        <a:pt x="55" y="40"/>
                        <a:pt x="55" y="41"/>
                        <a:pt x="55" y="40"/>
                      </a:cubicBezTo>
                      <a:close/>
                      <a:moveTo>
                        <a:pt x="55" y="39"/>
                      </a:moveTo>
                      <a:cubicBezTo>
                        <a:pt x="56" y="39"/>
                        <a:pt x="55" y="40"/>
                        <a:pt x="55" y="40"/>
                      </a:cubicBezTo>
                      <a:cubicBezTo>
                        <a:pt x="55" y="40"/>
                        <a:pt x="55" y="40"/>
                        <a:pt x="55" y="40"/>
                      </a:cubicBezTo>
                      <a:cubicBezTo>
                        <a:pt x="56" y="40"/>
                        <a:pt x="56" y="40"/>
                        <a:pt x="56" y="40"/>
                      </a:cubicBezTo>
                      <a:cubicBezTo>
                        <a:pt x="55" y="40"/>
                        <a:pt x="56" y="39"/>
                        <a:pt x="55" y="39"/>
                      </a:cubicBezTo>
                      <a:close/>
                      <a:moveTo>
                        <a:pt x="54" y="38"/>
                      </a:moveTo>
                      <a:cubicBezTo>
                        <a:pt x="54" y="39"/>
                        <a:pt x="54" y="39"/>
                        <a:pt x="54" y="39"/>
                      </a:cubicBezTo>
                      <a:cubicBezTo>
                        <a:pt x="54" y="38"/>
                        <a:pt x="54" y="38"/>
                        <a:pt x="54" y="38"/>
                      </a:cubicBezTo>
                      <a:close/>
                      <a:moveTo>
                        <a:pt x="54" y="38"/>
                      </a:moveTo>
                      <a:cubicBezTo>
                        <a:pt x="54" y="38"/>
                        <a:pt x="54" y="38"/>
                        <a:pt x="54" y="38"/>
                      </a:cubicBezTo>
                      <a:cubicBezTo>
                        <a:pt x="54" y="38"/>
                        <a:pt x="54" y="38"/>
                        <a:pt x="54" y="38"/>
                      </a:cubicBezTo>
                      <a:cubicBezTo>
                        <a:pt x="54" y="38"/>
                        <a:pt x="54" y="38"/>
                        <a:pt x="54" y="38"/>
                      </a:cubicBezTo>
                      <a:cubicBezTo>
                        <a:pt x="54" y="38"/>
                        <a:pt x="54" y="39"/>
                        <a:pt x="54" y="38"/>
                      </a:cubicBezTo>
                      <a:cubicBezTo>
                        <a:pt x="54" y="38"/>
                        <a:pt x="54" y="38"/>
                        <a:pt x="54" y="38"/>
                      </a:cubicBezTo>
                      <a:close/>
                      <a:moveTo>
                        <a:pt x="54" y="37"/>
                      </a:moveTo>
                      <a:cubicBezTo>
                        <a:pt x="54" y="37"/>
                        <a:pt x="54" y="37"/>
                        <a:pt x="54" y="37"/>
                      </a:cubicBezTo>
                      <a:cubicBezTo>
                        <a:pt x="54" y="38"/>
                        <a:pt x="54" y="38"/>
                        <a:pt x="54" y="37"/>
                      </a:cubicBezTo>
                      <a:cubicBezTo>
                        <a:pt x="54" y="38"/>
                        <a:pt x="54" y="38"/>
                        <a:pt x="54" y="38"/>
                      </a:cubicBezTo>
                      <a:cubicBezTo>
                        <a:pt x="54" y="38"/>
                        <a:pt x="54" y="38"/>
                        <a:pt x="55" y="38"/>
                      </a:cubicBezTo>
                      <a:cubicBezTo>
                        <a:pt x="55" y="38"/>
                        <a:pt x="54" y="38"/>
                        <a:pt x="55" y="37"/>
                      </a:cubicBezTo>
                      <a:cubicBezTo>
                        <a:pt x="55" y="38"/>
                        <a:pt x="55" y="37"/>
                        <a:pt x="55" y="37"/>
                      </a:cubicBezTo>
                      <a:cubicBezTo>
                        <a:pt x="55" y="37"/>
                        <a:pt x="55" y="37"/>
                        <a:pt x="55" y="37"/>
                      </a:cubicBezTo>
                      <a:cubicBezTo>
                        <a:pt x="55" y="37"/>
                        <a:pt x="55" y="37"/>
                        <a:pt x="55" y="37"/>
                      </a:cubicBezTo>
                      <a:cubicBezTo>
                        <a:pt x="55" y="37"/>
                        <a:pt x="55" y="37"/>
                        <a:pt x="54" y="37"/>
                      </a:cubicBezTo>
                      <a:cubicBezTo>
                        <a:pt x="54" y="37"/>
                        <a:pt x="55" y="37"/>
                        <a:pt x="55" y="37"/>
                      </a:cubicBezTo>
                      <a:cubicBezTo>
                        <a:pt x="54" y="37"/>
                        <a:pt x="54" y="37"/>
                        <a:pt x="54" y="37"/>
                      </a:cubicBezTo>
                      <a:cubicBezTo>
                        <a:pt x="54" y="37"/>
                        <a:pt x="54" y="37"/>
                        <a:pt x="54" y="37"/>
                      </a:cubicBezTo>
                      <a:cubicBezTo>
                        <a:pt x="54" y="37"/>
                        <a:pt x="54" y="37"/>
                        <a:pt x="54" y="37"/>
                      </a:cubicBezTo>
                      <a:cubicBezTo>
                        <a:pt x="54" y="37"/>
                        <a:pt x="55" y="37"/>
                        <a:pt x="55" y="37"/>
                      </a:cubicBezTo>
                      <a:cubicBezTo>
                        <a:pt x="54" y="37"/>
                        <a:pt x="54" y="37"/>
                        <a:pt x="54" y="37"/>
                      </a:cubicBezTo>
                      <a:close/>
                      <a:moveTo>
                        <a:pt x="54" y="38"/>
                      </a:moveTo>
                      <a:cubicBezTo>
                        <a:pt x="53" y="38"/>
                        <a:pt x="54" y="38"/>
                        <a:pt x="54" y="38"/>
                      </a:cubicBezTo>
                      <a:cubicBezTo>
                        <a:pt x="54" y="38"/>
                        <a:pt x="54" y="37"/>
                        <a:pt x="54" y="38"/>
                      </a:cubicBezTo>
                      <a:close/>
                      <a:moveTo>
                        <a:pt x="53" y="38"/>
                      </a:moveTo>
                      <a:cubicBezTo>
                        <a:pt x="53" y="38"/>
                        <a:pt x="54" y="37"/>
                        <a:pt x="53" y="38"/>
                      </a:cubicBezTo>
                      <a:cubicBezTo>
                        <a:pt x="53" y="38"/>
                        <a:pt x="53" y="38"/>
                        <a:pt x="53" y="38"/>
                      </a:cubicBezTo>
                      <a:cubicBezTo>
                        <a:pt x="53" y="38"/>
                        <a:pt x="53" y="38"/>
                        <a:pt x="53" y="38"/>
                      </a:cubicBezTo>
                      <a:cubicBezTo>
                        <a:pt x="53" y="38"/>
                        <a:pt x="53" y="39"/>
                        <a:pt x="53" y="38"/>
                      </a:cubicBezTo>
                      <a:close/>
                      <a:moveTo>
                        <a:pt x="53" y="39"/>
                      </a:moveTo>
                      <a:cubicBezTo>
                        <a:pt x="53" y="39"/>
                        <a:pt x="53" y="39"/>
                        <a:pt x="52" y="39"/>
                      </a:cubicBezTo>
                      <a:cubicBezTo>
                        <a:pt x="52" y="39"/>
                        <a:pt x="53" y="39"/>
                        <a:pt x="52" y="39"/>
                      </a:cubicBezTo>
                      <a:cubicBezTo>
                        <a:pt x="52" y="39"/>
                        <a:pt x="52" y="39"/>
                        <a:pt x="52" y="39"/>
                      </a:cubicBezTo>
                      <a:cubicBezTo>
                        <a:pt x="52" y="39"/>
                        <a:pt x="52" y="39"/>
                        <a:pt x="52" y="39"/>
                      </a:cubicBezTo>
                      <a:cubicBezTo>
                        <a:pt x="52" y="39"/>
                        <a:pt x="52" y="39"/>
                        <a:pt x="52" y="39"/>
                      </a:cubicBezTo>
                      <a:cubicBezTo>
                        <a:pt x="52" y="39"/>
                        <a:pt x="52" y="39"/>
                        <a:pt x="51" y="39"/>
                      </a:cubicBezTo>
                      <a:cubicBezTo>
                        <a:pt x="52" y="39"/>
                        <a:pt x="52" y="39"/>
                        <a:pt x="52" y="39"/>
                      </a:cubicBezTo>
                      <a:cubicBezTo>
                        <a:pt x="52" y="39"/>
                        <a:pt x="52" y="39"/>
                        <a:pt x="52" y="39"/>
                      </a:cubicBezTo>
                      <a:cubicBezTo>
                        <a:pt x="52" y="40"/>
                        <a:pt x="52" y="39"/>
                        <a:pt x="51" y="39"/>
                      </a:cubicBezTo>
                      <a:cubicBezTo>
                        <a:pt x="52" y="39"/>
                        <a:pt x="52" y="40"/>
                        <a:pt x="52" y="40"/>
                      </a:cubicBezTo>
                      <a:cubicBezTo>
                        <a:pt x="52" y="40"/>
                        <a:pt x="51" y="40"/>
                        <a:pt x="51" y="40"/>
                      </a:cubicBezTo>
                      <a:cubicBezTo>
                        <a:pt x="52" y="40"/>
                        <a:pt x="51" y="40"/>
                        <a:pt x="52" y="40"/>
                      </a:cubicBezTo>
                      <a:cubicBezTo>
                        <a:pt x="52" y="40"/>
                        <a:pt x="52" y="40"/>
                        <a:pt x="52" y="40"/>
                      </a:cubicBezTo>
                      <a:cubicBezTo>
                        <a:pt x="52" y="40"/>
                        <a:pt x="52" y="40"/>
                        <a:pt x="52" y="39"/>
                      </a:cubicBezTo>
                      <a:cubicBezTo>
                        <a:pt x="52" y="39"/>
                        <a:pt x="52" y="39"/>
                        <a:pt x="52" y="39"/>
                      </a:cubicBezTo>
                      <a:cubicBezTo>
                        <a:pt x="52" y="39"/>
                        <a:pt x="53" y="39"/>
                        <a:pt x="53" y="39"/>
                      </a:cubicBezTo>
                      <a:cubicBezTo>
                        <a:pt x="53" y="39"/>
                        <a:pt x="52" y="39"/>
                        <a:pt x="53" y="39"/>
                      </a:cubicBezTo>
                      <a:cubicBezTo>
                        <a:pt x="53" y="39"/>
                        <a:pt x="53" y="39"/>
                        <a:pt x="53" y="39"/>
                      </a:cubicBezTo>
                      <a:cubicBezTo>
                        <a:pt x="53" y="39"/>
                        <a:pt x="53" y="39"/>
                        <a:pt x="53" y="39"/>
                      </a:cubicBezTo>
                      <a:cubicBezTo>
                        <a:pt x="53" y="39"/>
                        <a:pt x="53" y="39"/>
                        <a:pt x="53" y="39"/>
                      </a:cubicBezTo>
                      <a:cubicBezTo>
                        <a:pt x="53" y="39"/>
                        <a:pt x="53" y="39"/>
                        <a:pt x="53" y="39"/>
                      </a:cubicBezTo>
                      <a:cubicBezTo>
                        <a:pt x="53" y="39"/>
                        <a:pt x="53" y="39"/>
                        <a:pt x="53" y="39"/>
                      </a:cubicBezTo>
                      <a:cubicBezTo>
                        <a:pt x="53" y="39"/>
                        <a:pt x="53" y="39"/>
                        <a:pt x="53" y="39"/>
                      </a:cubicBezTo>
                      <a:cubicBezTo>
                        <a:pt x="53" y="39"/>
                        <a:pt x="54" y="39"/>
                        <a:pt x="54" y="39"/>
                      </a:cubicBezTo>
                      <a:cubicBezTo>
                        <a:pt x="54" y="39"/>
                        <a:pt x="53" y="39"/>
                        <a:pt x="53" y="39"/>
                      </a:cubicBezTo>
                      <a:cubicBezTo>
                        <a:pt x="54" y="39"/>
                        <a:pt x="54" y="39"/>
                        <a:pt x="54" y="40"/>
                      </a:cubicBezTo>
                      <a:cubicBezTo>
                        <a:pt x="54" y="39"/>
                        <a:pt x="54" y="39"/>
                        <a:pt x="54" y="39"/>
                      </a:cubicBezTo>
                      <a:cubicBezTo>
                        <a:pt x="53" y="39"/>
                        <a:pt x="53" y="39"/>
                        <a:pt x="53" y="38"/>
                      </a:cubicBezTo>
                      <a:cubicBezTo>
                        <a:pt x="53" y="38"/>
                        <a:pt x="53" y="38"/>
                        <a:pt x="53" y="38"/>
                      </a:cubicBezTo>
                      <a:cubicBezTo>
                        <a:pt x="52" y="38"/>
                        <a:pt x="53" y="38"/>
                        <a:pt x="53" y="38"/>
                      </a:cubicBezTo>
                      <a:cubicBezTo>
                        <a:pt x="53" y="38"/>
                        <a:pt x="53" y="38"/>
                        <a:pt x="52" y="38"/>
                      </a:cubicBezTo>
                      <a:cubicBezTo>
                        <a:pt x="53" y="38"/>
                        <a:pt x="52" y="38"/>
                        <a:pt x="52" y="38"/>
                      </a:cubicBezTo>
                      <a:cubicBezTo>
                        <a:pt x="52" y="38"/>
                        <a:pt x="52" y="38"/>
                        <a:pt x="53" y="38"/>
                      </a:cubicBezTo>
                      <a:cubicBezTo>
                        <a:pt x="52" y="38"/>
                        <a:pt x="52" y="37"/>
                        <a:pt x="52" y="38"/>
                      </a:cubicBezTo>
                      <a:cubicBezTo>
                        <a:pt x="52" y="38"/>
                        <a:pt x="52" y="39"/>
                        <a:pt x="53" y="39"/>
                      </a:cubicBezTo>
                      <a:close/>
                      <a:moveTo>
                        <a:pt x="50" y="38"/>
                      </a:moveTo>
                      <a:cubicBezTo>
                        <a:pt x="50" y="38"/>
                        <a:pt x="50" y="38"/>
                        <a:pt x="49" y="38"/>
                      </a:cubicBezTo>
                      <a:cubicBezTo>
                        <a:pt x="49" y="38"/>
                        <a:pt x="49" y="38"/>
                        <a:pt x="49" y="38"/>
                      </a:cubicBezTo>
                      <a:cubicBezTo>
                        <a:pt x="50" y="38"/>
                        <a:pt x="50" y="38"/>
                        <a:pt x="50" y="38"/>
                      </a:cubicBezTo>
                      <a:cubicBezTo>
                        <a:pt x="49" y="38"/>
                        <a:pt x="50" y="38"/>
                        <a:pt x="50" y="38"/>
                      </a:cubicBezTo>
                      <a:cubicBezTo>
                        <a:pt x="50" y="38"/>
                        <a:pt x="50" y="38"/>
                        <a:pt x="50" y="38"/>
                      </a:cubicBezTo>
                      <a:close/>
                      <a:moveTo>
                        <a:pt x="50" y="39"/>
                      </a:moveTo>
                      <a:cubicBezTo>
                        <a:pt x="50" y="39"/>
                        <a:pt x="51" y="39"/>
                        <a:pt x="51" y="39"/>
                      </a:cubicBezTo>
                      <a:cubicBezTo>
                        <a:pt x="51" y="39"/>
                        <a:pt x="51" y="39"/>
                        <a:pt x="51" y="39"/>
                      </a:cubicBezTo>
                      <a:cubicBezTo>
                        <a:pt x="51" y="39"/>
                        <a:pt x="51" y="39"/>
                        <a:pt x="51" y="39"/>
                      </a:cubicBezTo>
                      <a:cubicBezTo>
                        <a:pt x="51" y="39"/>
                        <a:pt x="51" y="39"/>
                        <a:pt x="51" y="39"/>
                      </a:cubicBezTo>
                      <a:cubicBezTo>
                        <a:pt x="51" y="39"/>
                        <a:pt x="51" y="39"/>
                        <a:pt x="51" y="39"/>
                      </a:cubicBezTo>
                      <a:cubicBezTo>
                        <a:pt x="51" y="39"/>
                        <a:pt x="51" y="38"/>
                        <a:pt x="51" y="39"/>
                      </a:cubicBezTo>
                      <a:cubicBezTo>
                        <a:pt x="51" y="39"/>
                        <a:pt x="51" y="39"/>
                        <a:pt x="51" y="39"/>
                      </a:cubicBezTo>
                      <a:cubicBezTo>
                        <a:pt x="50" y="39"/>
                        <a:pt x="51" y="38"/>
                        <a:pt x="50" y="39"/>
                      </a:cubicBezTo>
                      <a:close/>
                      <a:moveTo>
                        <a:pt x="51" y="38"/>
                      </a:moveTo>
                      <a:cubicBezTo>
                        <a:pt x="51" y="38"/>
                        <a:pt x="51" y="38"/>
                        <a:pt x="51" y="38"/>
                      </a:cubicBezTo>
                      <a:cubicBezTo>
                        <a:pt x="51" y="38"/>
                        <a:pt x="51" y="38"/>
                        <a:pt x="51" y="38"/>
                      </a:cubicBezTo>
                      <a:cubicBezTo>
                        <a:pt x="51" y="38"/>
                        <a:pt x="51" y="38"/>
                        <a:pt x="51" y="38"/>
                      </a:cubicBezTo>
                      <a:close/>
                      <a:moveTo>
                        <a:pt x="51" y="37"/>
                      </a:moveTo>
                      <a:cubicBezTo>
                        <a:pt x="50" y="38"/>
                        <a:pt x="50" y="37"/>
                        <a:pt x="50" y="37"/>
                      </a:cubicBezTo>
                      <a:cubicBezTo>
                        <a:pt x="50" y="37"/>
                        <a:pt x="50" y="37"/>
                        <a:pt x="50" y="38"/>
                      </a:cubicBezTo>
                      <a:cubicBezTo>
                        <a:pt x="50" y="38"/>
                        <a:pt x="50" y="37"/>
                        <a:pt x="50" y="37"/>
                      </a:cubicBezTo>
                      <a:cubicBezTo>
                        <a:pt x="50" y="38"/>
                        <a:pt x="50" y="37"/>
                        <a:pt x="50" y="37"/>
                      </a:cubicBezTo>
                      <a:cubicBezTo>
                        <a:pt x="50" y="38"/>
                        <a:pt x="50" y="38"/>
                        <a:pt x="50" y="38"/>
                      </a:cubicBezTo>
                      <a:cubicBezTo>
                        <a:pt x="50" y="38"/>
                        <a:pt x="50" y="38"/>
                        <a:pt x="50" y="38"/>
                      </a:cubicBezTo>
                      <a:cubicBezTo>
                        <a:pt x="50" y="38"/>
                        <a:pt x="51" y="38"/>
                        <a:pt x="50" y="38"/>
                      </a:cubicBezTo>
                      <a:cubicBezTo>
                        <a:pt x="50" y="38"/>
                        <a:pt x="50" y="38"/>
                        <a:pt x="50" y="38"/>
                      </a:cubicBezTo>
                      <a:cubicBezTo>
                        <a:pt x="50" y="38"/>
                        <a:pt x="51" y="38"/>
                        <a:pt x="51" y="38"/>
                      </a:cubicBezTo>
                      <a:cubicBezTo>
                        <a:pt x="51" y="38"/>
                        <a:pt x="51" y="38"/>
                        <a:pt x="51" y="38"/>
                      </a:cubicBezTo>
                      <a:cubicBezTo>
                        <a:pt x="51" y="38"/>
                        <a:pt x="51" y="38"/>
                        <a:pt x="51" y="37"/>
                      </a:cubicBezTo>
                      <a:close/>
                      <a:moveTo>
                        <a:pt x="50" y="37"/>
                      </a:moveTo>
                      <a:cubicBezTo>
                        <a:pt x="50" y="37"/>
                        <a:pt x="50" y="37"/>
                        <a:pt x="49" y="37"/>
                      </a:cubicBezTo>
                      <a:cubicBezTo>
                        <a:pt x="49" y="37"/>
                        <a:pt x="50" y="37"/>
                        <a:pt x="50" y="37"/>
                      </a:cubicBezTo>
                      <a:close/>
                      <a:moveTo>
                        <a:pt x="48" y="35"/>
                      </a:moveTo>
                      <a:cubicBezTo>
                        <a:pt x="48" y="35"/>
                        <a:pt x="48" y="35"/>
                        <a:pt x="48" y="35"/>
                      </a:cubicBezTo>
                      <a:cubicBezTo>
                        <a:pt x="48" y="35"/>
                        <a:pt x="48" y="35"/>
                        <a:pt x="48" y="35"/>
                      </a:cubicBezTo>
                      <a:cubicBezTo>
                        <a:pt x="48" y="35"/>
                        <a:pt x="48" y="35"/>
                        <a:pt x="48" y="35"/>
                      </a:cubicBezTo>
                      <a:cubicBezTo>
                        <a:pt x="48" y="35"/>
                        <a:pt x="48" y="35"/>
                        <a:pt x="48" y="36"/>
                      </a:cubicBezTo>
                      <a:cubicBezTo>
                        <a:pt x="48" y="35"/>
                        <a:pt x="48" y="35"/>
                        <a:pt x="48" y="35"/>
                      </a:cubicBezTo>
                      <a:close/>
                      <a:moveTo>
                        <a:pt x="47" y="36"/>
                      </a:moveTo>
                      <a:cubicBezTo>
                        <a:pt x="48" y="35"/>
                        <a:pt x="47" y="35"/>
                        <a:pt x="48" y="35"/>
                      </a:cubicBezTo>
                      <a:cubicBezTo>
                        <a:pt x="48" y="35"/>
                        <a:pt x="48" y="35"/>
                        <a:pt x="48" y="35"/>
                      </a:cubicBezTo>
                      <a:cubicBezTo>
                        <a:pt x="47" y="35"/>
                        <a:pt x="48" y="35"/>
                        <a:pt x="47" y="35"/>
                      </a:cubicBezTo>
                      <a:cubicBezTo>
                        <a:pt x="47" y="36"/>
                        <a:pt x="47" y="36"/>
                        <a:pt x="47" y="36"/>
                      </a:cubicBezTo>
                      <a:close/>
                      <a:moveTo>
                        <a:pt x="46" y="35"/>
                      </a:moveTo>
                      <a:cubicBezTo>
                        <a:pt x="46" y="35"/>
                        <a:pt x="46" y="35"/>
                        <a:pt x="46" y="35"/>
                      </a:cubicBezTo>
                      <a:cubicBezTo>
                        <a:pt x="46" y="35"/>
                        <a:pt x="46" y="35"/>
                        <a:pt x="46" y="35"/>
                      </a:cubicBezTo>
                      <a:cubicBezTo>
                        <a:pt x="46" y="35"/>
                        <a:pt x="46" y="35"/>
                        <a:pt x="46" y="35"/>
                      </a:cubicBezTo>
                      <a:cubicBezTo>
                        <a:pt x="47" y="35"/>
                        <a:pt x="46" y="35"/>
                        <a:pt x="46" y="35"/>
                      </a:cubicBezTo>
                      <a:close/>
                      <a:moveTo>
                        <a:pt x="47" y="36"/>
                      </a:moveTo>
                      <a:cubicBezTo>
                        <a:pt x="47" y="36"/>
                        <a:pt x="47" y="36"/>
                        <a:pt x="47" y="36"/>
                      </a:cubicBezTo>
                      <a:cubicBezTo>
                        <a:pt x="47" y="36"/>
                        <a:pt x="47" y="36"/>
                        <a:pt x="47" y="36"/>
                      </a:cubicBezTo>
                      <a:close/>
                      <a:moveTo>
                        <a:pt x="46" y="35"/>
                      </a:moveTo>
                      <a:cubicBezTo>
                        <a:pt x="46" y="35"/>
                        <a:pt x="46" y="35"/>
                        <a:pt x="46" y="35"/>
                      </a:cubicBezTo>
                      <a:cubicBezTo>
                        <a:pt x="46" y="35"/>
                        <a:pt x="46" y="35"/>
                        <a:pt x="46" y="34"/>
                      </a:cubicBezTo>
                      <a:cubicBezTo>
                        <a:pt x="46" y="34"/>
                        <a:pt x="46" y="34"/>
                        <a:pt x="46" y="34"/>
                      </a:cubicBezTo>
                      <a:cubicBezTo>
                        <a:pt x="46" y="35"/>
                        <a:pt x="46" y="35"/>
                        <a:pt x="46" y="35"/>
                      </a:cubicBezTo>
                      <a:close/>
                      <a:moveTo>
                        <a:pt x="46" y="35"/>
                      </a:moveTo>
                      <a:cubicBezTo>
                        <a:pt x="46" y="35"/>
                        <a:pt x="46" y="34"/>
                        <a:pt x="46" y="34"/>
                      </a:cubicBezTo>
                      <a:cubicBezTo>
                        <a:pt x="46" y="34"/>
                        <a:pt x="46" y="34"/>
                        <a:pt x="46" y="34"/>
                      </a:cubicBezTo>
                      <a:cubicBezTo>
                        <a:pt x="45" y="35"/>
                        <a:pt x="45" y="34"/>
                        <a:pt x="45" y="35"/>
                      </a:cubicBezTo>
                      <a:cubicBezTo>
                        <a:pt x="45" y="34"/>
                        <a:pt x="45" y="34"/>
                        <a:pt x="45" y="35"/>
                      </a:cubicBezTo>
                      <a:cubicBezTo>
                        <a:pt x="45" y="35"/>
                        <a:pt x="45" y="35"/>
                        <a:pt x="45" y="35"/>
                      </a:cubicBezTo>
                      <a:cubicBezTo>
                        <a:pt x="45" y="34"/>
                        <a:pt x="46" y="35"/>
                        <a:pt x="46" y="35"/>
                      </a:cubicBezTo>
                      <a:close/>
                      <a:moveTo>
                        <a:pt x="46" y="35"/>
                      </a:moveTo>
                      <a:cubicBezTo>
                        <a:pt x="46" y="35"/>
                        <a:pt x="46" y="35"/>
                        <a:pt x="46" y="36"/>
                      </a:cubicBezTo>
                      <a:cubicBezTo>
                        <a:pt x="46" y="36"/>
                        <a:pt x="46" y="35"/>
                        <a:pt x="46" y="35"/>
                      </a:cubicBezTo>
                      <a:close/>
                      <a:moveTo>
                        <a:pt x="48" y="36"/>
                      </a:move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7" y="37"/>
                        <a:pt x="48" y="37"/>
                        <a:pt x="48" y="36"/>
                      </a:cubicBezTo>
                      <a:close/>
                      <a:moveTo>
                        <a:pt x="49" y="38"/>
                      </a:moveTo>
                      <a:cubicBezTo>
                        <a:pt x="49" y="38"/>
                        <a:pt x="49" y="38"/>
                        <a:pt x="49" y="38"/>
                      </a:cubicBezTo>
                      <a:cubicBezTo>
                        <a:pt x="49" y="38"/>
                        <a:pt x="49" y="38"/>
                        <a:pt x="49" y="38"/>
                      </a:cubicBezTo>
                      <a:cubicBezTo>
                        <a:pt x="49" y="38"/>
                        <a:pt x="49" y="38"/>
                        <a:pt x="49" y="38"/>
                      </a:cubicBezTo>
                      <a:cubicBezTo>
                        <a:pt x="49" y="38"/>
                        <a:pt x="49" y="38"/>
                        <a:pt x="49" y="38"/>
                      </a:cubicBezTo>
                      <a:cubicBezTo>
                        <a:pt x="49" y="38"/>
                        <a:pt x="49" y="37"/>
                        <a:pt x="49" y="37"/>
                      </a:cubicBezTo>
                      <a:cubicBezTo>
                        <a:pt x="49" y="37"/>
                        <a:pt x="49" y="38"/>
                        <a:pt x="49" y="38"/>
                      </a:cubicBezTo>
                      <a:cubicBezTo>
                        <a:pt x="49" y="38"/>
                        <a:pt x="48" y="38"/>
                        <a:pt x="48" y="37"/>
                      </a:cubicBezTo>
                      <a:cubicBezTo>
                        <a:pt x="49" y="37"/>
                        <a:pt x="48" y="37"/>
                        <a:pt x="49" y="37"/>
                      </a:cubicBezTo>
                      <a:cubicBezTo>
                        <a:pt x="49" y="37"/>
                        <a:pt x="49" y="37"/>
                        <a:pt x="49" y="37"/>
                      </a:cubicBezTo>
                      <a:cubicBezTo>
                        <a:pt x="49" y="37"/>
                        <a:pt x="49" y="37"/>
                        <a:pt x="49" y="37"/>
                      </a:cubicBezTo>
                      <a:cubicBezTo>
                        <a:pt x="49" y="37"/>
                        <a:pt x="49" y="37"/>
                        <a:pt x="49" y="37"/>
                      </a:cubicBezTo>
                      <a:cubicBezTo>
                        <a:pt x="49" y="37"/>
                        <a:pt x="49" y="37"/>
                        <a:pt x="49" y="37"/>
                      </a:cubicBezTo>
                      <a:cubicBezTo>
                        <a:pt x="49" y="37"/>
                        <a:pt x="49" y="37"/>
                        <a:pt x="49" y="36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9" y="36"/>
                        <a:pt x="49" y="36"/>
                        <a:pt x="49" y="36"/>
                      </a:cubicBezTo>
                      <a:cubicBezTo>
                        <a:pt x="49" y="37"/>
                        <a:pt x="49" y="36"/>
                        <a:pt x="48" y="36"/>
                      </a:cubicBezTo>
                      <a:cubicBezTo>
                        <a:pt x="48" y="36"/>
                        <a:pt x="49" y="36"/>
                        <a:pt x="49" y="36"/>
                      </a:cubicBezTo>
                      <a:cubicBezTo>
                        <a:pt x="48" y="36"/>
                        <a:pt x="48" y="37"/>
                        <a:pt x="49" y="37"/>
                      </a:cubicBezTo>
                      <a:cubicBezTo>
                        <a:pt x="49" y="37"/>
                        <a:pt x="48" y="37"/>
                        <a:pt x="48" y="37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8" y="37"/>
                        <a:pt x="47" y="37"/>
                        <a:pt x="47" y="37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8" y="37"/>
                        <a:pt x="48" y="38"/>
                        <a:pt x="48" y="38"/>
                      </a:cubicBezTo>
                      <a:cubicBezTo>
                        <a:pt x="48" y="37"/>
                        <a:pt x="48" y="39"/>
                        <a:pt x="49" y="38"/>
                      </a:cubicBezTo>
                      <a:close/>
                      <a:moveTo>
                        <a:pt x="49" y="39"/>
                      </a:moveTo>
                      <a:cubicBezTo>
                        <a:pt x="49" y="39"/>
                        <a:pt x="49" y="39"/>
                        <a:pt x="50" y="39"/>
                      </a:cubicBezTo>
                      <a:cubicBezTo>
                        <a:pt x="49" y="39"/>
                        <a:pt x="49" y="38"/>
                        <a:pt x="49" y="38"/>
                      </a:cubicBezTo>
                      <a:cubicBezTo>
                        <a:pt x="49" y="39"/>
                        <a:pt x="49" y="39"/>
                        <a:pt x="49" y="39"/>
                      </a:cubicBezTo>
                      <a:cubicBezTo>
                        <a:pt x="49" y="39"/>
                        <a:pt x="49" y="39"/>
                        <a:pt x="49" y="39"/>
                      </a:cubicBezTo>
                      <a:close/>
                      <a:moveTo>
                        <a:pt x="50" y="40"/>
                      </a:moveTo>
                      <a:cubicBezTo>
                        <a:pt x="50" y="39"/>
                        <a:pt x="50" y="39"/>
                        <a:pt x="50" y="39"/>
                      </a:cubicBezTo>
                      <a:cubicBezTo>
                        <a:pt x="50" y="39"/>
                        <a:pt x="50" y="39"/>
                        <a:pt x="49" y="39"/>
                      </a:cubicBezTo>
                      <a:cubicBezTo>
                        <a:pt x="50" y="39"/>
                        <a:pt x="49" y="40"/>
                        <a:pt x="50" y="40"/>
                      </a:cubicBezTo>
                      <a:close/>
                      <a:moveTo>
                        <a:pt x="51" y="41"/>
                      </a:moveTo>
                      <a:cubicBezTo>
                        <a:pt x="51" y="41"/>
                        <a:pt x="51" y="41"/>
                        <a:pt x="51" y="41"/>
                      </a:cubicBezTo>
                      <a:cubicBezTo>
                        <a:pt x="51" y="40"/>
                        <a:pt x="51" y="40"/>
                        <a:pt x="51" y="41"/>
                      </a:cubicBezTo>
                      <a:close/>
                      <a:moveTo>
                        <a:pt x="50" y="41"/>
                      </a:moveTo>
                      <a:cubicBezTo>
                        <a:pt x="50" y="41"/>
                        <a:pt x="50" y="41"/>
                        <a:pt x="50" y="41"/>
                      </a:cubicBezTo>
                      <a:cubicBezTo>
                        <a:pt x="50" y="41"/>
                        <a:pt x="50" y="41"/>
                        <a:pt x="50" y="41"/>
                      </a:cubicBezTo>
                      <a:cubicBezTo>
                        <a:pt x="50" y="41"/>
                        <a:pt x="50" y="40"/>
                        <a:pt x="50" y="41"/>
                      </a:cubicBezTo>
                      <a:cubicBezTo>
                        <a:pt x="50" y="41"/>
                        <a:pt x="50" y="41"/>
                        <a:pt x="50" y="42"/>
                      </a:cubicBezTo>
                      <a:cubicBezTo>
                        <a:pt x="50" y="41"/>
                        <a:pt x="51" y="41"/>
                        <a:pt x="51" y="41"/>
                      </a:cubicBezTo>
                      <a:cubicBezTo>
                        <a:pt x="50" y="41"/>
                        <a:pt x="50" y="41"/>
                        <a:pt x="50" y="41"/>
                      </a:cubicBezTo>
                      <a:cubicBezTo>
                        <a:pt x="50" y="41"/>
                        <a:pt x="50" y="41"/>
                        <a:pt x="50" y="40"/>
                      </a:cubicBezTo>
                      <a:cubicBezTo>
                        <a:pt x="50" y="41"/>
                        <a:pt x="50" y="41"/>
                        <a:pt x="50" y="41"/>
                      </a:cubicBezTo>
                      <a:close/>
                      <a:moveTo>
                        <a:pt x="48" y="40"/>
                      </a:moveTo>
                      <a:cubicBezTo>
                        <a:pt x="49" y="39"/>
                        <a:pt x="49" y="40"/>
                        <a:pt x="49" y="39"/>
                      </a:cubicBezTo>
                      <a:cubicBezTo>
                        <a:pt x="48" y="40"/>
                        <a:pt x="49" y="39"/>
                        <a:pt x="48" y="39"/>
                      </a:cubicBez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48" y="39"/>
                        <a:pt x="48" y="40"/>
                        <a:pt x="48" y="40"/>
                      </a:cubicBezTo>
                      <a:close/>
                      <a:moveTo>
                        <a:pt x="49" y="41"/>
                      </a:moveTo>
                      <a:cubicBezTo>
                        <a:pt x="50" y="41"/>
                        <a:pt x="50" y="41"/>
                        <a:pt x="50" y="41"/>
                      </a:cubicBezTo>
                      <a:cubicBezTo>
                        <a:pt x="50" y="41"/>
                        <a:pt x="50" y="40"/>
                        <a:pt x="50" y="40"/>
                      </a:cubicBezTo>
                      <a:cubicBezTo>
                        <a:pt x="50" y="40"/>
                        <a:pt x="50" y="40"/>
                        <a:pt x="50" y="40"/>
                      </a:cubicBezTo>
                      <a:cubicBezTo>
                        <a:pt x="50" y="40"/>
                        <a:pt x="49" y="41"/>
                        <a:pt x="49" y="41"/>
                      </a:cubicBezTo>
                      <a:close/>
                      <a:moveTo>
                        <a:pt x="49" y="41"/>
                      </a:moveTo>
                      <a:cubicBezTo>
                        <a:pt x="49" y="41"/>
                        <a:pt x="49" y="40"/>
                        <a:pt x="49" y="40"/>
                      </a:cubicBezTo>
                      <a:cubicBezTo>
                        <a:pt x="49" y="41"/>
                        <a:pt x="49" y="41"/>
                        <a:pt x="49" y="41"/>
                      </a:cubicBezTo>
                      <a:close/>
                      <a:moveTo>
                        <a:pt x="49" y="41"/>
                      </a:moveTo>
                      <a:cubicBezTo>
                        <a:pt x="49" y="41"/>
                        <a:pt x="49" y="41"/>
                        <a:pt x="49" y="41"/>
                      </a:cubicBezTo>
                      <a:cubicBezTo>
                        <a:pt x="49" y="41"/>
                        <a:pt x="49" y="41"/>
                        <a:pt x="49" y="41"/>
                      </a:cubicBezTo>
                      <a:cubicBezTo>
                        <a:pt x="49" y="41"/>
                        <a:pt x="49" y="41"/>
                        <a:pt x="49" y="41"/>
                      </a:cubicBezTo>
                      <a:close/>
                      <a:moveTo>
                        <a:pt x="51" y="42"/>
                      </a:moveTo>
                      <a:cubicBezTo>
                        <a:pt x="51" y="42"/>
                        <a:pt x="51" y="42"/>
                        <a:pt x="51" y="42"/>
                      </a:cubicBezTo>
                      <a:cubicBezTo>
                        <a:pt x="51" y="42"/>
                        <a:pt x="51" y="42"/>
                        <a:pt x="51" y="42"/>
                      </a:cubicBezTo>
                      <a:close/>
                      <a:moveTo>
                        <a:pt x="52" y="43"/>
                      </a:moveTo>
                      <a:cubicBezTo>
                        <a:pt x="52" y="43"/>
                        <a:pt x="52" y="44"/>
                        <a:pt x="52" y="44"/>
                      </a:cubicBezTo>
                      <a:cubicBezTo>
                        <a:pt x="52" y="43"/>
                        <a:pt x="52" y="43"/>
                        <a:pt x="52" y="43"/>
                      </a:cubicBezTo>
                      <a:cubicBezTo>
                        <a:pt x="52" y="43"/>
                        <a:pt x="52" y="43"/>
                        <a:pt x="52" y="43"/>
                      </a:cubicBezTo>
                      <a:cubicBezTo>
                        <a:pt x="52" y="43"/>
                        <a:pt x="52" y="43"/>
                        <a:pt x="52" y="43"/>
                      </a:cubicBezTo>
                      <a:cubicBezTo>
                        <a:pt x="52" y="43"/>
                        <a:pt x="52" y="43"/>
                        <a:pt x="51" y="44"/>
                      </a:cubicBezTo>
                      <a:cubicBezTo>
                        <a:pt x="52" y="44"/>
                        <a:pt x="52" y="43"/>
                        <a:pt x="52" y="43"/>
                      </a:cubicBezTo>
                      <a:close/>
                      <a:moveTo>
                        <a:pt x="52" y="44"/>
                      </a:move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2" y="44"/>
                        <a:pt x="52" y="43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lose/>
                      <a:moveTo>
                        <a:pt x="52" y="44"/>
                      </a:move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lose/>
                      <a:moveTo>
                        <a:pt x="51" y="44"/>
                      </a:moveTo>
                      <a:cubicBezTo>
                        <a:pt x="51" y="44"/>
                        <a:pt x="51" y="44"/>
                        <a:pt x="51" y="44"/>
                      </a:cubicBezTo>
                      <a:cubicBezTo>
                        <a:pt x="51" y="44"/>
                        <a:pt x="51" y="44"/>
                        <a:pt x="51" y="44"/>
                      </a:cubicBezTo>
                      <a:close/>
                      <a:moveTo>
                        <a:pt x="53" y="46"/>
                      </a:moveTo>
                      <a:cubicBezTo>
                        <a:pt x="54" y="46"/>
                        <a:pt x="53" y="46"/>
                        <a:pt x="54" y="45"/>
                      </a:cubicBezTo>
                      <a:cubicBezTo>
                        <a:pt x="54" y="45"/>
                        <a:pt x="54" y="45"/>
                        <a:pt x="54" y="45"/>
                      </a:cubicBezTo>
                      <a:cubicBezTo>
                        <a:pt x="54" y="45"/>
                        <a:pt x="54" y="45"/>
                        <a:pt x="54" y="45"/>
                      </a:cubicBezTo>
                      <a:cubicBezTo>
                        <a:pt x="54" y="45"/>
                        <a:pt x="54" y="45"/>
                        <a:pt x="54" y="45"/>
                      </a:cubicBezTo>
                      <a:cubicBezTo>
                        <a:pt x="54" y="45"/>
                        <a:pt x="54" y="45"/>
                        <a:pt x="54" y="45"/>
                      </a:cubicBezTo>
                      <a:cubicBezTo>
                        <a:pt x="54" y="45"/>
                        <a:pt x="54" y="45"/>
                        <a:pt x="54" y="45"/>
                      </a:cubicBezTo>
                      <a:cubicBezTo>
                        <a:pt x="54" y="45"/>
                        <a:pt x="53" y="45"/>
                        <a:pt x="54" y="45"/>
                      </a:cubicBezTo>
                      <a:cubicBezTo>
                        <a:pt x="54" y="45"/>
                        <a:pt x="54" y="45"/>
                        <a:pt x="54" y="45"/>
                      </a:cubicBezTo>
                      <a:cubicBezTo>
                        <a:pt x="54" y="45"/>
                        <a:pt x="53" y="45"/>
                        <a:pt x="53" y="44"/>
                      </a:cubicBezTo>
                      <a:cubicBezTo>
                        <a:pt x="53" y="45"/>
                        <a:pt x="53" y="45"/>
                        <a:pt x="53" y="45"/>
                      </a:cubicBezTo>
                      <a:cubicBezTo>
                        <a:pt x="53" y="45"/>
                        <a:pt x="53" y="45"/>
                        <a:pt x="53" y="45"/>
                      </a:cubicBezTo>
                      <a:cubicBezTo>
                        <a:pt x="53" y="45"/>
                        <a:pt x="53" y="45"/>
                        <a:pt x="53" y="45"/>
                      </a:cubicBezTo>
                      <a:cubicBezTo>
                        <a:pt x="53" y="45"/>
                        <a:pt x="53" y="45"/>
                        <a:pt x="53" y="46"/>
                      </a:cubicBezTo>
                      <a:cubicBezTo>
                        <a:pt x="53" y="46"/>
                        <a:pt x="53" y="46"/>
                        <a:pt x="53" y="46"/>
                      </a:cubicBezTo>
                      <a:cubicBezTo>
                        <a:pt x="53" y="45"/>
                        <a:pt x="53" y="46"/>
                        <a:pt x="53" y="46"/>
                      </a:cubicBezTo>
                      <a:close/>
                      <a:moveTo>
                        <a:pt x="54" y="48"/>
                      </a:move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5" y="48"/>
                        <a:pt x="55" y="48"/>
                      </a:cubicBezTo>
                      <a:cubicBezTo>
                        <a:pt x="55" y="48"/>
                        <a:pt x="54" y="48"/>
                        <a:pt x="54" y="48"/>
                      </a:cubicBezTo>
                      <a:close/>
                      <a:moveTo>
                        <a:pt x="46" y="42"/>
                      </a:moveTo>
                      <a:cubicBezTo>
                        <a:pt x="46" y="42"/>
                        <a:pt x="47" y="42"/>
                        <a:pt x="46" y="42"/>
                      </a:cubicBezTo>
                      <a:cubicBezTo>
                        <a:pt x="47" y="42"/>
                        <a:pt x="47" y="42"/>
                        <a:pt x="46" y="42"/>
                      </a:cubicBezTo>
                      <a:close/>
                      <a:moveTo>
                        <a:pt x="37" y="38"/>
                      </a:moveTo>
                      <a:cubicBezTo>
                        <a:pt x="37" y="38"/>
                        <a:pt x="37" y="39"/>
                        <a:pt x="37" y="39"/>
                      </a:cubicBezTo>
                      <a:cubicBezTo>
                        <a:pt x="37" y="39"/>
                        <a:pt x="36" y="39"/>
                        <a:pt x="37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6" y="38"/>
                        <a:pt x="37" y="38"/>
                        <a:pt x="37" y="38"/>
                      </a:cubicBezTo>
                      <a:close/>
                      <a:moveTo>
                        <a:pt x="31" y="46"/>
                      </a:moveTo>
                      <a:cubicBezTo>
                        <a:pt x="31" y="46"/>
                        <a:pt x="31" y="45"/>
                        <a:pt x="31" y="45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5"/>
                        <a:pt x="30" y="46"/>
                      </a:cubicBezTo>
                      <a:cubicBezTo>
                        <a:pt x="31" y="45"/>
                        <a:pt x="31" y="45"/>
                        <a:pt x="31" y="46"/>
                      </a:cubicBezTo>
                      <a:close/>
                      <a:moveTo>
                        <a:pt x="39" y="36"/>
                      </a:moveTo>
                      <a:cubicBezTo>
                        <a:pt x="39" y="36"/>
                        <a:pt x="39" y="36"/>
                        <a:pt x="39" y="37"/>
                      </a:cubicBezTo>
                      <a:cubicBezTo>
                        <a:pt x="39" y="37"/>
                        <a:pt x="39" y="36"/>
                        <a:pt x="39" y="37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lose/>
                      <a:moveTo>
                        <a:pt x="38" y="38"/>
                      </a:move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37" y="38"/>
                        <a:pt x="38" y="37"/>
                        <a:pt x="38" y="37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8" y="37"/>
                        <a:pt x="39" y="37"/>
                        <a:pt x="38" y="37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8" y="37"/>
                        <a:pt x="38" y="37"/>
                        <a:pt x="38" y="38"/>
                      </a:cubicBezTo>
                      <a:cubicBezTo>
                        <a:pt x="38" y="37"/>
                        <a:pt x="38" y="37"/>
                        <a:pt x="38" y="38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8" y="38"/>
                        <a:pt x="39" y="38"/>
                      </a:cubicBezTo>
                      <a:cubicBezTo>
                        <a:pt x="38" y="38"/>
                        <a:pt x="38" y="38"/>
                        <a:pt x="38" y="39"/>
                      </a:cubicBezTo>
                      <a:cubicBezTo>
                        <a:pt x="38" y="39"/>
                        <a:pt x="37" y="39"/>
                        <a:pt x="38" y="38"/>
                      </a:cubicBezTo>
                      <a:close/>
                      <a:moveTo>
                        <a:pt x="41" y="34"/>
                      </a:moveTo>
                      <a:cubicBezTo>
                        <a:pt x="41" y="34"/>
                        <a:pt x="40" y="34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5"/>
                        <a:pt x="40" y="35"/>
                        <a:pt x="41" y="34"/>
                      </a:cubicBezTo>
                      <a:close/>
                      <a:moveTo>
                        <a:pt x="30" y="46"/>
                      </a:moveTo>
                      <a:cubicBezTo>
                        <a:pt x="30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lose/>
                      <a:moveTo>
                        <a:pt x="43" y="36"/>
                      </a:moveTo>
                      <a:cubicBezTo>
                        <a:pt x="43" y="36"/>
                        <a:pt x="43" y="36"/>
                        <a:pt x="43" y="36"/>
                      </a:cubicBezTo>
                      <a:cubicBezTo>
                        <a:pt x="43" y="36"/>
                        <a:pt x="43" y="36"/>
                        <a:pt x="43" y="36"/>
                      </a:cubicBezTo>
                      <a:cubicBezTo>
                        <a:pt x="43" y="36"/>
                        <a:pt x="42" y="36"/>
                        <a:pt x="42" y="36"/>
                      </a:cubicBezTo>
                      <a:cubicBezTo>
                        <a:pt x="42" y="37"/>
                        <a:pt x="42" y="37"/>
                        <a:pt x="43" y="37"/>
                      </a:cubicBezTo>
                      <a:cubicBezTo>
                        <a:pt x="43" y="37"/>
                        <a:pt x="43" y="38"/>
                        <a:pt x="43" y="38"/>
                      </a:cubicBezTo>
                      <a:cubicBezTo>
                        <a:pt x="42" y="38"/>
                        <a:pt x="42" y="37"/>
                        <a:pt x="42" y="38"/>
                      </a:cubicBezTo>
                      <a:cubicBezTo>
                        <a:pt x="42" y="37"/>
                        <a:pt x="42" y="37"/>
                        <a:pt x="42" y="37"/>
                      </a:cubicBezTo>
                      <a:cubicBezTo>
                        <a:pt x="42" y="37"/>
                        <a:pt x="42" y="37"/>
                        <a:pt x="42" y="37"/>
                      </a:cubicBezTo>
                      <a:cubicBezTo>
                        <a:pt x="42" y="37"/>
                        <a:pt x="42" y="36"/>
                        <a:pt x="42" y="36"/>
                      </a:cubicBezTo>
                      <a:cubicBezTo>
                        <a:pt x="42" y="37"/>
                        <a:pt x="42" y="37"/>
                        <a:pt x="42" y="37"/>
                      </a:cubicBezTo>
                      <a:cubicBezTo>
                        <a:pt x="41" y="37"/>
                        <a:pt x="41" y="37"/>
                        <a:pt x="41" y="37"/>
                      </a:cubicBezTo>
                      <a:cubicBezTo>
                        <a:pt x="41" y="37"/>
                        <a:pt x="41" y="37"/>
                        <a:pt x="41" y="37"/>
                      </a:cubicBezTo>
                      <a:cubicBezTo>
                        <a:pt x="42" y="36"/>
                        <a:pt x="42" y="37"/>
                        <a:pt x="42" y="36"/>
                      </a:cubicBezTo>
                      <a:cubicBezTo>
                        <a:pt x="42" y="36"/>
                        <a:pt x="42" y="35"/>
                        <a:pt x="41" y="36"/>
                      </a:cubicBezTo>
                      <a:cubicBezTo>
                        <a:pt x="42" y="36"/>
                        <a:pt x="41" y="36"/>
                        <a:pt x="41" y="35"/>
                      </a:cubicBezTo>
                      <a:cubicBezTo>
                        <a:pt x="41" y="35"/>
                        <a:pt x="41" y="35"/>
                        <a:pt x="41" y="35"/>
                      </a:cubicBezTo>
                      <a:cubicBezTo>
                        <a:pt x="41" y="35"/>
                        <a:pt x="41" y="35"/>
                        <a:pt x="41" y="35"/>
                      </a:cubicBezTo>
                      <a:cubicBezTo>
                        <a:pt x="41" y="35"/>
                        <a:pt x="40" y="35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5"/>
                        <a:pt x="41" y="34"/>
                        <a:pt x="41" y="34"/>
                      </a:cubicBezTo>
                      <a:cubicBezTo>
                        <a:pt x="41" y="35"/>
                        <a:pt x="41" y="35"/>
                        <a:pt x="41" y="35"/>
                      </a:cubicBezTo>
                      <a:cubicBezTo>
                        <a:pt x="41" y="35"/>
                        <a:pt x="41" y="35"/>
                        <a:pt x="41" y="35"/>
                      </a:cubicBezTo>
                      <a:cubicBezTo>
                        <a:pt x="41" y="35"/>
                        <a:pt x="41" y="35"/>
                        <a:pt x="41" y="35"/>
                      </a:cubicBezTo>
                      <a:cubicBezTo>
                        <a:pt x="41" y="35"/>
                        <a:pt x="41" y="34"/>
                        <a:pt x="41" y="34"/>
                      </a:cubicBezTo>
                      <a:cubicBezTo>
                        <a:pt x="41" y="34"/>
                        <a:pt x="42" y="35"/>
                        <a:pt x="41" y="35"/>
                      </a:cubicBezTo>
                      <a:cubicBezTo>
                        <a:pt x="41" y="35"/>
                        <a:pt x="41" y="35"/>
                        <a:pt x="42" y="35"/>
                      </a:cubicBez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3" y="35"/>
                        <a:pt x="43" y="35"/>
                        <a:pt x="43" y="35"/>
                      </a:cubicBezTo>
                      <a:cubicBezTo>
                        <a:pt x="43" y="35"/>
                        <a:pt x="43" y="35"/>
                        <a:pt x="43" y="35"/>
                      </a:cubicBezTo>
                      <a:cubicBezTo>
                        <a:pt x="43" y="35"/>
                        <a:pt x="43" y="35"/>
                        <a:pt x="43" y="35"/>
                      </a:cubicBezTo>
                      <a:cubicBezTo>
                        <a:pt x="43" y="35"/>
                        <a:pt x="43" y="35"/>
                        <a:pt x="43" y="35"/>
                      </a:cubicBezTo>
                      <a:cubicBezTo>
                        <a:pt x="43" y="35"/>
                        <a:pt x="43" y="35"/>
                        <a:pt x="43" y="35"/>
                      </a:cubicBezTo>
                      <a:cubicBezTo>
                        <a:pt x="43" y="35"/>
                        <a:pt x="43" y="35"/>
                        <a:pt x="43" y="36"/>
                      </a:cubicBezTo>
                      <a:cubicBezTo>
                        <a:pt x="43" y="36"/>
                        <a:pt x="43" y="36"/>
                        <a:pt x="43" y="36"/>
                      </a:cubicBezTo>
                      <a:cubicBezTo>
                        <a:pt x="43" y="36"/>
                        <a:pt x="43" y="36"/>
                        <a:pt x="43" y="36"/>
                      </a:cubicBezTo>
                      <a:cubicBezTo>
                        <a:pt x="43" y="36"/>
                        <a:pt x="43" y="36"/>
                        <a:pt x="43" y="36"/>
                      </a:cubicBezTo>
                      <a:close/>
                      <a:moveTo>
                        <a:pt x="42" y="35"/>
                      </a:moveTo>
                      <a:cubicBezTo>
                        <a:pt x="42" y="35"/>
                        <a:pt x="42" y="36"/>
                        <a:pt x="42" y="35"/>
                      </a:cubicBezTo>
                      <a:cubicBezTo>
                        <a:pt x="42" y="36"/>
                        <a:pt x="42" y="36"/>
                        <a:pt x="42" y="36"/>
                      </a:cubicBez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2" y="36"/>
                        <a:pt x="42" y="35"/>
                        <a:pt x="42" y="35"/>
                      </a:cubicBezTo>
                      <a:close/>
                      <a:moveTo>
                        <a:pt x="35" y="42"/>
                      </a:moveTo>
                      <a:cubicBezTo>
                        <a:pt x="35" y="41"/>
                        <a:pt x="36" y="41"/>
                        <a:pt x="35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5" y="42"/>
                        <a:pt x="36" y="41"/>
                        <a:pt x="36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5" y="42"/>
                        <a:pt x="36" y="42"/>
                        <a:pt x="35" y="42"/>
                      </a:cubicBezTo>
                      <a:close/>
                      <a:moveTo>
                        <a:pt x="32" y="46"/>
                      </a:move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3" y="45"/>
                        <a:pt x="32" y="45"/>
                      </a:cubicBezTo>
                      <a:cubicBezTo>
                        <a:pt x="32" y="45"/>
                        <a:pt x="33" y="45"/>
                        <a:pt x="33" y="45"/>
                      </a:cubicBezTo>
                      <a:cubicBezTo>
                        <a:pt x="33" y="45"/>
                        <a:pt x="33" y="46"/>
                        <a:pt x="33" y="46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5"/>
                        <a:pt x="33" y="45"/>
                        <a:pt x="33" y="46"/>
                      </a:cubicBezTo>
                      <a:cubicBezTo>
                        <a:pt x="33" y="45"/>
                        <a:pt x="32" y="46"/>
                        <a:pt x="32" y="46"/>
                      </a:cubicBezTo>
                      <a:close/>
                      <a:moveTo>
                        <a:pt x="33" y="44"/>
                      </a:moveTo>
                      <a:cubicBezTo>
                        <a:pt x="33" y="44"/>
                        <a:pt x="33" y="44"/>
                        <a:pt x="33" y="44"/>
                      </a:cubicBezTo>
                      <a:cubicBezTo>
                        <a:pt x="33" y="44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3"/>
                        <a:pt x="34" y="44"/>
                        <a:pt x="34" y="43"/>
                      </a:cubicBezTo>
                      <a:cubicBezTo>
                        <a:pt x="34" y="43"/>
                        <a:pt x="34" y="43"/>
                        <a:pt x="34" y="43"/>
                      </a:cubicBezTo>
                      <a:cubicBezTo>
                        <a:pt x="34" y="43"/>
                        <a:pt x="35" y="43"/>
                        <a:pt x="35" y="43"/>
                      </a:cubicBezTo>
                      <a:cubicBezTo>
                        <a:pt x="35" y="43"/>
                        <a:pt x="35" y="43"/>
                        <a:pt x="35" y="43"/>
                      </a:cubicBezTo>
                      <a:cubicBezTo>
                        <a:pt x="35" y="43"/>
                        <a:pt x="35" y="43"/>
                        <a:pt x="35" y="43"/>
                      </a:cubicBezTo>
                      <a:cubicBezTo>
                        <a:pt x="35" y="43"/>
                        <a:pt x="35" y="43"/>
                        <a:pt x="35" y="43"/>
                      </a:cubicBez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4"/>
                        <a:pt x="35" y="44"/>
                        <a:pt x="35" y="44"/>
                      </a:cubicBezTo>
                      <a:cubicBezTo>
                        <a:pt x="35" y="44"/>
                        <a:pt x="35" y="44"/>
                        <a:pt x="34" y="44"/>
                      </a:cubicBezTo>
                      <a:cubicBezTo>
                        <a:pt x="35" y="44"/>
                        <a:pt x="35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5" y="44"/>
                        <a:pt x="35" y="45"/>
                        <a:pt x="35" y="45"/>
                      </a:cubicBezTo>
                      <a:cubicBezTo>
                        <a:pt x="35" y="45"/>
                        <a:pt x="35" y="45"/>
                        <a:pt x="35" y="45"/>
                      </a:cubicBezTo>
                      <a:cubicBezTo>
                        <a:pt x="35" y="45"/>
                        <a:pt x="34" y="45"/>
                        <a:pt x="34" y="44"/>
                      </a:cubicBezTo>
                      <a:cubicBezTo>
                        <a:pt x="34" y="45"/>
                        <a:pt x="33" y="44"/>
                        <a:pt x="33" y="44"/>
                      </a:cubicBezTo>
                      <a:cubicBezTo>
                        <a:pt x="33" y="44"/>
                        <a:pt x="33" y="44"/>
                        <a:pt x="33" y="44"/>
                      </a:cubicBezTo>
                      <a:cubicBezTo>
                        <a:pt x="33" y="44"/>
                        <a:pt x="33" y="45"/>
                        <a:pt x="33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4"/>
                        <a:pt x="33" y="44"/>
                        <a:pt x="33" y="44"/>
                      </a:cubicBezTo>
                      <a:close/>
                      <a:moveTo>
                        <a:pt x="36" y="42"/>
                      </a:move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lose/>
                      <a:moveTo>
                        <a:pt x="37" y="41"/>
                      </a:move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7" y="40"/>
                        <a:pt x="38" y="40"/>
                      </a:cubicBezTo>
                      <a:cubicBezTo>
                        <a:pt x="38" y="40"/>
                        <a:pt x="37" y="40"/>
                        <a:pt x="37" y="40"/>
                      </a:cubicBezTo>
                      <a:cubicBezTo>
                        <a:pt x="38" y="40"/>
                        <a:pt x="38" y="40"/>
                        <a:pt x="38" y="40"/>
                      </a:cubicBezTo>
                      <a:cubicBezTo>
                        <a:pt x="38" y="40"/>
                        <a:pt x="38" y="40"/>
                        <a:pt x="38" y="40"/>
                      </a:cubicBezTo>
                      <a:cubicBezTo>
                        <a:pt x="38" y="40"/>
                        <a:pt x="38" y="40"/>
                        <a:pt x="38" y="40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lose/>
                      <a:moveTo>
                        <a:pt x="36" y="43"/>
                      </a:moveTo>
                      <a:cubicBezTo>
                        <a:pt x="36" y="42"/>
                        <a:pt x="37" y="42"/>
                        <a:pt x="37" y="42"/>
                      </a:cubicBezTo>
                      <a:cubicBezTo>
                        <a:pt x="37" y="42"/>
                        <a:pt x="37" y="42"/>
                        <a:pt x="37" y="42"/>
                      </a:cubicBezTo>
                      <a:cubicBezTo>
                        <a:pt x="37" y="42"/>
                        <a:pt x="36" y="42"/>
                        <a:pt x="37" y="42"/>
                      </a:cubicBezTo>
                      <a:cubicBezTo>
                        <a:pt x="37" y="42"/>
                        <a:pt x="36" y="42"/>
                        <a:pt x="36" y="43"/>
                      </a:cubicBezTo>
                      <a:close/>
                      <a:moveTo>
                        <a:pt x="45" y="33"/>
                      </a:moveTo>
                      <a:cubicBezTo>
                        <a:pt x="45" y="34"/>
                        <a:pt x="45" y="33"/>
                        <a:pt x="45" y="33"/>
                      </a:cubicBezTo>
                      <a:cubicBezTo>
                        <a:pt x="45" y="34"/>
                        <a:pt x="45" y="33"/>
                        <a:pt x="44" y="34"/>
                      </a:cubicBezTo>
                      <a:cubicBezTo>
                        <a:pt x="44" y="34"/>
                        <a:pt x="44" y="34"/>
                        <a:pt x="45" y="33"/>
                      </a:cubicBezTo>
                      <a:cubicBezTo>
                        <a:pt x="44" y="33"/>
                        <a:pt x="44" y="34"/>
                        <a:pt x="44" y="33"/>
                      </a:cubicBezTo>
                      <a:cubicBezTo>
                        <a:pt x="44" y="33"/>
                        <a:pt x="44" y="33"/>
                        <a:pt x="44" y="33"/>
                      </a:cubicBezTo>
                      <a:cubicBezTo>
                        <a:pt x="44" y="34"/>
                        <a:pt x="45" y="33"/>
                        <a:pt x="45" y="33"/>
                      </a:cubicBezTo>
                      <a:cubicBezTo>
                        <a:pt x="45" y="33"/>
                        <a:pt x="45" y="33"/>
                        <a:pt x="45" y="33"/>
                      </a:cubicBezTo>
                      <a:cubicBezTo>
                        <a:pt x="45" y="33"/>
                        <a:pt x="45" y="33"/>
                        <a:pt x="45" y="33"/>
                      </a:cubicBezTo>
                      <a:close/>
                      <a:moveTo>
                        <a:pt x="39" y="40"/>
                      </a:moveTo>
                      <a:cubicBezTo>
                        <a:pt x="39" y="40"/>
                        <a:pt x="39" y="41"/>
                        <a:pt x="39" y="41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40" y="40"/>
                        <a:pt x="40" y="40"/>
                        <a:pt x="40" y="40"/>
                      </a:cubicBezTo>
                      <a:cubicBezTo>
                        <a:pt x="40" y="40"/>
                        <a:pt x="40" y="40"/>
                        <a:pt x="40" y="40"/>
                      </a:cubicBezTo>
                      <a:cubicBezTo>
                        <a:pt x="40" y="40"/>
                        <a:pt x="40" y="40"/>
                        <a:pt x="40" y="41"/>
                      </a:cubicBezTo>
                      <a:cubicBezTo>
                        <a:pt x="40" y="40"/>
                        <a:pt x="39" y="41"/>
                        <a:pt x="39" y="41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40" y="41"/>
                        <a:pt x="40" y="41"/>
                        <a:pt x="39" y="41"/>
                      </a:cubicBezTo>
                      <a:cubicBezTo>
                        <a:pt x="39" y="41"/>
                        <a:pt x="39" y="41"/>
                        <a:pt x="39" y="42"/>
                      </a:cubicBezTo>
                      <a:cubicBezTo>
                        <a:pt x="39" y="41"/>
                        <a:pt x="39" y="41"/>
                        <a:pt x="38" y="41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8" y="41"/>
                        <a:pt x="39" y="41"/>
                        <a:pt x="39" y="40"/>
                      </a:cubicBezTo>
                      <a:close/>
                      <a:moveTo>
                        <a:pt x="37" y="43"/>
                      </a:moveTo>
                      <a:cubicBezTo>
                        <a:pt x="37" y="43"/>
                        <a:pt x="37" y="43"/>
                        <a:pt x="37" y="43"/>
                      </a:cubicBezTo>
                      <a:cubicBezTo>
                        <a:pt x="37" y="43"/>
                        <a:pt x="37" y="42"/>
                        <a:pt x="37" y="43"/>
                      </a:cubicBezTo>
                      <a:cubicBezTo>
                        <a:pt x="37" y="42"/>
                        <a:pt x="37" y="42"/>
                        <a:pt x="37" y="42"/>
                      </a:cubicBezTo>
                      <a:cubicBezTo>
                        <a:pt x="37" y="42"/>
                        <a:pt x="37" y="42"/>
                        <a:pt x="38" y="43"/>
                      </a:cubicBezTo>
                      <a:cubicBezTo>
                        <a:pt x="37" y="43"/>
                        <a:pt x="37" y="43"/>
                        <a:pt x="37" y="43"/>
                      </a:cubicBezTo>
                      <a:close/>
                      <a:moveTo>
                        <a:pt x="36" y="47"/>
                      </a:move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lose/>
                      <a:moveTo>
                        <a:pt x="36" y="47"/>
                      </a:move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lose/>
                      <a:moveTo>
                        <a:pt x="36" y="48"/>
                      </a:moveTo>
                      <a:cubicBezTo>
                        <a:pt x="36" y="48"/>
                        <a:pt x="35" y="48"/>
                        <a:pt x="35" y="48"/>
                      </a:cubicBezTo>
                      <a:cubicBezTo>
                        <a:pt x="35" y="47"/>
                        <a:pt x="35" y="48"/>
                        <a:pt x="35" y="48"/>
                      </a:cubicBezTo>
                      <a:cubicBezTo>
                        <a:pt x="35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7"/>
                        <a:pt x="34" y="48"/>
                        <a:pt x="34" y="47"/>
                      </a:cubicBezTo>
                      <a:cubicBezTo>
                        <a:pt x="35" y="47"/>
                        <a:pt x="34" y="47"/>
                        <a:pt x="34" y="47"/>
                      </a:cubicBezTo>
                      <a:cubicBezTo>
                        <a:pt x="35" y="47"/>
                        <a:pt x="34" y="47"/>
                        <a:pt x="34" y="47"/>
                      </a:cubicBezTo>
                      <a:cubicBezTo>
                        <a:pt x="35" y="47"/>
                        <a:pt x="35" y="47"/>
                        <a:pt x="35" y="46"/>
                      </a:cubicBezTo>
                      <a:cubicBezTo>
                        <a:pt x="35" y="47"/>
                        <a:pt x="35" y="47"/>
                        <a:pt x="35" y="47"/>
                      </a:cubicBezTo>
                      <a:cubicBezTo>
                        <a:pt x="35" y="47"/>
                        <a:pt x="35" y="47"/>
                        <a:pt x="35" y="47"/>
                      </a:cubicBezTo>
                      <a:cubicBezTo>
                        <a:pt x="35" y="47"/>
                        <a:pt x="35" y="47"/>
                        <a:pt x="36" y="47"/>
                      </a:cubicBezTo>
                      <a:cubicBezTo>
                        <a:pt x="35" y="48"/>
                        <a:pt x="36" y="48"/>
                        <a:pt x="36" y="48"/>
                      </a:cubicBezTo>
                      <a:close/>
                      <a:moveTo>
                        <a:pt x="35" y="47"/>
                      </a:moveTo>
                      <a:cubicBezTo>
                        <a:pt x="35" y="48"/>
                        <a:pt x="35" y="47"/>
                        <a:pt x="35" y="47"/>
                      </a:cubicBezTo>
                      <a:cubicBezTo>
                        <a:pt x="35" y="48"/>
                        <a:pt x="35" y="48"/>
                        <a:pt x="35" y="47"/>
                      </a:cubicBezTo>
                      <a:close/>
                      <a:moveTo>
                        <a:pt x="39" y="42"/>
                      </a:move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39" y="42"/>
                        <a:pt x="39" y="42"/>
                        <a:pt x="39" y="42"/>
                      </a:cubicBezTo>
                      <a:close/>
                      <a:moveTo>
                        <a:pt x="38" y="44"/>
                      </a:moveTo>
                      <a:cubicBezTo>
                        <a:pt x="38" y="44"/>
                        <a:pt x="38" y="44"/>
                        <a:pt x="38" y="44"/>
                      </a:cubicBezTo>
                      <a:cubicBezTo>
                        <a:pt x="38" y="43"/>
                        <a:pt x="38" y="43"/>
                        <a:pt x="38" y="43"/>
                      </a:cubicBezTo>
                      <a:cubicBezTo>
                        <a:pt x="38" y="43"/>
                        <a:pt x="38" y="43"/>
                        <a:pt x="38" y="43"/>
                      </a:cubicBezTo>
                      <a:cubicBezTo>
                        <a:pt x="38" y="43"/>
                        <a:pt x="38" y="43"/>
                        <a:pt x="38" y="43"/>
                      </a:cubicBezTo>
                      <a:cubicBezTo>
                        <a:pt x="38" y="43"/>
                        <a:pt x="39" y="43"/>
                        <a:pt x="39" y="43"/>
                      </a:cubicBezTo>
                      <a:cubicBezTo>
                        <a:pt x="39" y="43"/>
                        <a:pt x="39" y="43"/>
                        <a:pt x="39" y="42"/>
                      </a:cubicBez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39" y="43"/>
                        <a:pt x="39" y="43"/>
                        <a:pt x="39" y="43"/>
                      </a:cubicBezTo>
                      <a:cubicBezTo>
                        <a:pt x="39" y="43"/>
                        <a:pt x="39" y="43"/>
                        <a:pt x="39" y="43"/>
                      </a:cubicBezTo>
                      <a:cubicBezTo>
                        <a:pt x="39" y="43"/>
                        <a:pt x="39" y="42"/>
                        <a:pt x="39" y="43"/>
                      </a:cubicBezTo>
                      <a:cubicBezTo>
                        <a:pt x="39" y="42"/>
                        <a:pt x="39" y="43"/>
                        <a:pt x="39" y="42"/>
                      </a:cubicBezTo>
                      <a:cubicBezTo>
                        <a:pt x="39" y="42"/>
                        <a:pt x="40" y="42"/>
                        <a:pt x="40" y="43"/>
                      </a:cubicBezTo>
                      <a:cubicBezTo>
                        <a:pt x="39" y="43"/>
                        <a:pt x="40" y="43"/>
                        <a:pt x="39" y="43"/>
                      </a:cubicBezTo>
                      <a:cubicBezTo>
                        <a:pt x="39" y="43"/>
                        <a:pt x="40" y="43"/>
                        <a:pt x="40" y="43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40" y="43"/>
                        <a:pt x="40" y="42"/>
                        <a:pt x="40" y="42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40" y="44"/>
                        <a:pt x="41" y="43"/>
                        <a:pt x="40" y="43"/>
                      </a:cubicBezTo>
                      <a:cubicBezTo>
                        <a:pt x="41" y="44"/>
                        <a:pt x="41" y="44"/>
                        <a:pt x="40" y="44"/>
                      </a:cubicBezTo>
                      <a:cubicBezTo>
                        <a:pt x="40" y="44"/>
                        <a:pt x="40" y="44"/>
                        <a:pt x="40" y="44"/>
                      </a:cubicBezTo>
                      <a:cubicBezTo>
                        <a:pt x="40" y="44"/>
                        <a:pt x="40" y="44"/>
                        <a:pt x="40" y="44"/>
                      </a:cubicBezTo>
                      <a:cubicBezTo>
                        <a:pt x="40" y="43"/>
                        <a:pt x="40" y="44"/>
                        <a:pt x="39" y="44"/>
                      </a:cubicBezTo>
                      <a:cubicBezTo>
                        <a:pt x="39" y="44"/>
                        <a:pt x="40" y="44"/>
                        <a:pt x="40" y="44"/>
                      </a:cubicBezTo>
                      <a:cubicBezTo>
                        <a:pt x="39" y="43"/>
                        <a:pt x="39" y="43"/>
                        <a:pt x="39" y="43"/>
                      </a:cubicBezTo>
                      <a:cubicBezTo>
                        <a:pt x="39" y="43"/>
                        <a:pt x="38" y="44"/>
                        <a:pt x="38" y="44"/>
                      </a:cubicBezTo>
                      <a:close/>
                      <a:moveTo>
                        <a:pt x="36" y="47"/>
                      </a:move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5" y="46"/>
                        <a:pt x="35" y="46"/>
                      </a:cubicBezTo>
                      <a:cubicBezTo>
                        <a:pt x="35" y="46"/>
                        <a:pt x="35" y="46"/>
                        <a:pt x="36" y="46"/>
                      </a:cubicBezTo>
                      <a:cubicBezTo>
                        <a:pt x="36" y="46"/>
                        <a:pt x="35" y="46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5"/>
                        <a:pt x="36" y="45"/>
                        <a:pt x="36" y="46"/>
                      </a:cubicBezTo>
                      <a:cubicBezTo>
                        <a:pt x="36" y="46"/>
                        <a:pt x="36" y="45"/>
                        <a:pt x="36" y="46"/>
                      </a:cubicBezTo>
                      <a:cubicBezTo>
                        <a:pt x="36" y="46"/>
                        <a:pt x="36" y="46"/>
                        <a:pt x="36" y="46"/>
                      </a:cubicBezTo>
                      <a:cubicBezTo>
                        <a:pt x="36" y="45"/>
                        <a:pt x="36" y="46"/>
                        <a:pt x="36" y="46"/>
                      </a:cubicBezTo>
                      <a:cubicBezTo>
                        <a:pt x="37" y="46"/>
                        <a:pt x="37" y="46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lose/>
                      <a:moveTo>
                        <a:pt x="36" y="46"/>
                      </a:moveTo>
                      <a:cubicBezTo>
                        <a:pt x="36" y="46"/>
                        <a:pt x="36" y="46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lnTo>
                        <a:pt x="36" y="46"/>
                      </a:lnTo>
                      <a:close/>
                      <a:moveTo>
                        <a:pt x="44" y="38"/>
                      </a:moveTo>
                      <a:cubicBezTo>
                        <a:pt x="43" y="38"/>
                        <a:pt x="43" y="38"/>
                        <a:pt x="43" y="38"/>
                      </a:cubicBezTo>
                      <a:cubicBezTo>
                        <a:pt x="43" y="38"/>
                        <a:pt x="43" y="38"/>
                        <a:pt x="43" y="37"/>
                      </a:cubicBezTo>
                      <a:cubicBezTo>
                        <a:pt x="43" y="37"/>
                        <a:pt x="43" y="38"/>
                        <a:pt x="43" y="38"/>
                      </a:cubicBezTo>
                      <a:cubicBezTo>
                        <a:pt x="44" y="38"/>
                        <a:pt x="43" y="38"/>
                        <a:pt x="44" y="38"/>
                      </a:cubicBezTo>
                      <a:close/>
                      <a:moveTo>
                        <a:pt x="41" y="42"/>
                      </a:moveTo>
                      <a:cubicBezTo>
                        <a:pt x="41" y="41"/>
                        <a:pt x="41" y="41"/>
                        <a:pt x="41" y="41"/>
                      </a:cubicBezTo>
                      <a:cubicBezTo>
                        <a:pt x="41" y="41"/>
                        <a:pt x="41" y="41"/>
                        <a:pt x="41" y="41"/>
                      </a:cubicBezTo>
                      <a:cubicBezTo>
                        <a:pt x="41" y="41"/>
                        <a:pt x="40" y="41"/>
                        <a:pt x="40" y="41"/>
                      </a:cubicBezTo>
                      <a:cubicBezTo>
                        <a:pt x="40" y="41"/>
                        <a:pt x="40" y="41"/>
                        <a:pt x="40" y="41"/>
                      </a:cubicBezTo>
                      <a:cubicBezTo>
                        <a:pt x="40" y="41"/>
                        <a:pt x="40" y="40"/>
                        <a:pt x="41" y="40"/>
                      </a:cubicBezTo>
                      <a:cubicBezTo>
                        <a:pt x="41" y="41"/>
                        <a:pt x="41" y="41"/>
                        <a:pt x="41" y="41"/>
                      </a:cubicBezTo>
                      <a:cubicBezTo>
                        <a:pt x="41" y="41"/>
                        <a:pt x="42" y="41"/>
                        <a:pt x="42" y="41"/>
                      </a:cubicBezTo>
                      <a:cubicBezTo>
                        <a:pt x="41" y="42"/>
                        <a:pt x="41" y="42"/>
                        <a:pt x="41" y="42"/>
                      </a:cubicBezTo>
                      <a:close/>
                      <a:moveTo>
                        <a:pt x="43" y="39"/>
                      </a:moveTo>
                      <a:cubicBezTo>
                        <a:pt x="43" y="39"/>
                        <a:pt x="43" y="39"/>
                        <a:pt x="43" y="38"/>
                      </a:cubicBezTo>
                      <a:cubicBezTo>
                        <a:pt x="43" y="38"/>
                        <a:pt x="42" y="38"/>
                        <a:pt x="43" y="38"/>
                      </a:cubicBezTo>
                      <a:cubicBezTo>
                        <a:pt x="43" y="38"/>
                        <a:pt x="43" y="38"/>
                        <a:pt x="43" y="38"/>
                      </a:cubicBezTo>
                      <a:cubicBezTo>
                        <a:pt x="43" y="39"/>
                        <a:pt x="43" y="39"/>
                        <a:pt x="43" y="39"/>
                      </a:cubicBezTo>
                      <a:cubicBezTo>
                        <a:pt x="43" y="39"/>
                        <a:pt x="43" y="39"/>
                        <a:pt x="43" y="39"/>
                      </a:cubicBezTo>
                      <a:cubicBezTo>
                        <a:pt x="43" y="39"/>
                        <a:pt x="43" y="39"/>
                        <a:pt x="43" y="39"/>
                      </a:cubicBezTo>
                      <a:close/>
                      <a:moveTo>
                        <a:pt x="45" y="35"/>
                      </a:moveTo>
                      <a:cubicBezTo>
                        <a:pt x="45" y="35"/>
                        <a:pt x="45" y="36"/>
                        <a:pt x="45" y="36"/>
                      </a:cubicBezTo>
                      <a:cubicBezTo>
                        <a:pt x="45" y="36"/>
                        <a:pt x="45" y="35"/>
                        <a:pt x="45" y="35"/>
                      </a:cubicBezTo>
                      <a:cubicBezTo>
                        <a:pt x="45" y="35"/>
                        <a:pt x="45" y="36"/>
                        <a:pt x="45" y="35"/>
                      </a:cubicBezTo>
                      <a:close/>
                      <a:moveTo>
                        <a:pt x="37" y="45"/>
                      </a:moveTo>
                      <a:cubicBezTo>
                        <a:pt x="37" y="46"/>
                        <a:pt x="37" y="45"/>
                        <a:pt x="37" y="45"/>
                      </a:cubicBezTo>
                      <a:cubicBezTo>
                        <a:pt x="37" y="45"/>
                        <a:pt x="37" y="45"/>
                        <a:pt x="37" y="45"/>
                      </a:cubicBezTo>
                      <a:cubicBezTo>
                        <a:pt x="37" y="45"/>
                        <a:pt x="37" y="45"/>
                        <a:pt x="37" y="45"/>
                      </a:cubicBezTo>
                      <a:close/>
                      <a:moveTo>
                        <a:pt x="44" y="39"/>
                      </a:moveTo>
                      <a:cubicBezTo>
                        <a:pt x="44" y="40"/>
                        <a:pt x="44" y="39"/>
                        <a:pt x="44" y="40"/>
                      </a:cubicBezTo>
                      <a:cubicBezTo>
                        <a:pt x="44" y="40"/>
                        <a:pt x="44" y="40"/>
                        <a:pt x="44" y="39"/>
                      </a:cubicBezTo>
                      <a:cubicBezTo>
                        <a:pt x="44" y="39"/>
                        <a:pt x="44" y="39"/>
                        <a:pt x="43" y="39"/>
                      </a:cubicBezTo>
                      <a:cubicBezTo>
                        <a:pt x="43" y="39"/>
                        <a:pt x="44" y="39"/>
                        <a:pt x="44" y="39"/>
                      </a:cubicBezTo>
                      <a:cubicBezTo>
                        <a:pt x="44" y="39"/>
                        <a:pt x="43" y="39"/>
                        <a:pt x="43" y="39"/>
                      </a:cubicBezTo>
                      <a:cubicBezTo>
                        <a:pt x="43" y="39"/>
                        <a:pt x="43" y="39"/>
                        <a:pt x="43" y="39"/>
                      </a:cubicBezTo>
                      <a:cubicBezTo>
                        <a:pt x="43" y="39"/>
                        <a:pt x="43" y="39"/>
                        <a:pt x="43" y="39"/>
                      </a:cubicBezTo>
                      <a:cubicBezTo>
                        <a:pt x="43" y="39"/>
                        <a:pt x="43" y="39"/>
                        <a:pt x="43" y="39"/>
                      </a:cubicBezTo>
                      <a:cubicBezTo>
                        <a:pt x="43" y="39"/>
                        <a:pt x="43" y="39"/>
                        <a:pt x="43" y="39"/>
                      </a:cubicBezTo>
                      <a:cubicBezTo>
                        <a:pt x="44" y="38"/>
                        <a:pt x="44" y="39"/>
                        <a:pt x="44" y="39"/>
                      </a:cubicBezTo>
                      <a:cubicBezTo>
                        <a:pt x="44" y="39"/>
                        <a:pt x="44" y="39"/>
                        <a:pt x="44" y="40"/>
                      </a:cubicBezTo>
                      <a:cubicBezTo>
                        <a:pt x="44" y="40"/>
                        <a:pt x="44" y="39"/>
                        <a:pt x="44" y="39"/>
                      </a:cubicBezTo>
                      <a:close/>
                      <a:moveTo>
                        <a:pt x="37" y="46"/>
                      </a:move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7"/>
                        <a:pt x="38" y="46"/>
                        <a:pt x="37" y="47"/>
                      </a:cubicBezTo>
                      <a:cubicBezTo>
                        <a:pt x="37" y="46"/>
                        <a:pt x="37" y="47"/>
                        <a:pt x="37" y="46"/>
                      </a:cubicBezTo>
                      <a:cubicBezTo>
                        <a:pt x="37" y="47"/>
                        <a:pt x="37" y="47"/>
                        <a:pt x="38" y="47"/>
                      </a:cubicBezTo>
                      <a:cubicBezTo>
                        <a:pt x="38" y="47"/>
                        <a:pt x="38" y="47"/>
                        <a:pt x="38" y="47"/>
                      </a:cubicBezTo>
                      <a:cubicBezTo>
                        <a:pt x="38" y="47"/>
                        <a:pt x="38" y="47"/>
                        <a:pt x="38" y="47"/>
                      </a:cubicBezTo>
                      <a:cubicBezTo>
                        <a:pt x="38" y="47"/>
                        <a:pt x="38" y="47"/>
                        <a:pt x="38" y="47"/>
                      </a:cubicBezTo>
                      <a:cubicBezTo>
                        <a:pt x="38" y="47"/>
                        <a:pt x="38" y="48"/>
                        <a:pt x="39" y="48"/>
                      </a:cubicBezTo>
                      <a:cubicBezTo>
                        <a:pt x="38" y="48"/>
                        <a:pt x="38" y="47"/>
                        <a:pt x="38" y="48"/>
                      </a:cubicBezTo>
                      <a:cubicBezTo>
                        <a:pt x="38" y="47"/>
                        <a:pt x="37" y="47"/>
                        <a:pt x="37" y="47"/>
                      </a:cubicBezTo>
                      <a:cubicBezTo>
                        <a:pt x="37" y="47"/>
                        <a:pt x="37" y="47"/>
                        <a:pt x="37" y="47"/>
                      </a:cubicBezTo>
                      <a:cubicBezTo>
                        <a:pt x="36" y="47"/>
                        <a:pt x="37" y="47"/>
                        <a:pt x="37" y="47"/>
                      </a:cubicBezTo>
                      <a:cubicBezTo>
                        <a:pt x="37" y="46"/>
                        <a:pt x="37" y="47"/>
                        <a:pt x="37" y="47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ubicBezTo>
                        <a:pt x="37" y="46"/>
                        <a:pt x="37" y="46"/>
                        <a:pt x="37" y="46"/>
                      </a:cubicBezTo>
                      <a:close/>
                      <a:moveTo>
                        <a:pt x="43" y="40"/>
                      </a:moveTo>
                      <a:cubicBezTo>
                        <a:pt x="43" y="40"/>
                        <a:pt x="43" y="40"/>
                        <a:pt x="43" y="40"/>
                      </a:cubicBezTo>
                      <a:cubicBezTo>
                        <a:pt x="43" y="41"/>
                        <a:pt x="43" y="41"/>
                        <a:pt x="43" y="41"/>
                      </a:cubicBezTo>
                      <a:cubicBezTo>
                        <a:pt x="43" y="41"/>
                        <a:pt x="42" y="40"/>
                        <a:pt x="42" y="40"/>
                      </a:cubicBezTo>
                      <a:cubicBezTo>
                        <a:pt x="43" y="40"/>
                        <a:pt x="43" y="40"/>
                        <a:pt x="43" y="40"/>
                      </a:cubicBezTo>
                      <a:close/>
                      <a:moveTo>
                        <a:pt x="37" y="48"/>
                      </a:moveTo>
                      <a:cubicBezTo>
                        <a:pt x="37" y="48"/>
                        <a:pt x="37" y="48"/>
                        <a:pt x="36" y="48"/>
                      </a:cubicBezTo>
                      <a:cubicBezTo>
                        <a:pt x="37" y="47"/>
                        <a:pt x="37" y="48"/>
                        <a:pt x="37" y="48"/>
                      </a:cubicBezTo>
                      <a:close/>
                      <a:moveTo>
                        <a:pt x="46" y="37"/>
                      </a:moveTo>
                      <a:cubicBezTo>
                        <a:pt x="46" y="37"/>
                        <a:pt x="46" y="37"/>
                        <a:pt x="46" y="37"/>
                      </a:cubicBezTo>
                      <a:cubicBezTo>
                        <a:pt x="47" y="37"/>
                        <a:pt x="46" y="37"/>
                        <a:pt x="46" y="37"/>
                      </a:cubicBezTo>
                      <a:close/>
                      <a:moveTo>
                        <a:pt x="41" y="44"/>
                      </a:moveTo>
                      <a:cubicBezTo>
                        <a:pt x="41" y="44"/>
                        <a:pt x="41" y="44"/>
                        <a:pt x="41" y="44"/>
                      </a:cubicBezTo>
                      <a:cubicBezTo>
                        <a:pt x="41" y="44"/>
                        <a:pt x="42" y="44"/>
                        <a:pt x="42" y="45"/>
                      </a:cubicBezTo>
                      <a:cubicBezTo>
                        <a:pt x="41" y="45"/>
                        <a:pt x="41" y="45"/>
                        <a:pt x="41" y="44"/>
                      </a:cubicBezTo>
                      <a:cubicBezTo>
                        <a:pt x="41" y="44"/>
                        <a:pt x="41" y="44"/>
                        <a:pt x="41" y="45"/>
                      </a:cubicBezTo>
                      <a:cubicBezTo>
                        <a:pt x="40" y="44"/>
                        <a:pt x="40" y="44"/>
                        <a:pt x="41" y="44"/>
                      </a:cubicBezTo>
                      <a:cubicBezTo>
                        <a:pt x="41" y="44"/>
                        <a:pt x="41" y="44"/>
                        <a:pt x="41" y="44"/>
                      </a:cubicBezTo>
                      <a:cubicBezTo>
                        <a:pt x="41" y="44"/>
                        <a:pt x="41" y="44"/>
                        <a:pt x="41" y="44"/>
                      </a:cubicBezTo>
                      <a:cubicBezTo>
                        <a:pt x="41" y="44"/>
                        <a:pt x="41" y="44"/>
                        <a:pt x="41" y="44"/>
                      </a:cubicBezTo>
                      <a:cubicBezTo>
                        <a:pt x="41" y="44"/>
                        <a:pt x="41" y="44"/>
                        <a:pt x="41" y="44"/>
                      </a:cubicBezTo>
                      <a:close/>
                      <a:moveTo>
                        <a:pt x="49" y="35"/>
                      </a:moveTo>
                      <a:cubicBezTo>
                        <a:pt x="49" y="35"/>
                        <a:pt x="49" y="34"/>
                        <a:pt x="49" y="35"/>
                      </a:cubicBezTo>
                      <a:cubicBezTo>
                        <a:pt x="49" y="35"/>
                        <a:pt x="49" y="34"/>
                        <a:pt x="49" y="34"/>
                      </a:cubicBezTo>
                      <a:cubicBezTo>
                        <a:pt x="49" y="34"/>
                        <a:pt x="49" y="34"/>
                        <a:pt x="49" y="35"/>
                      </a:cubicBezTo>
                      <a:close/>
                      <a:moveTo>
                        <a:pt x="37" y="50"/>
                      </a:moveTo>
                      <a:cubicBezTo>
                        <a:pt x="37" y="50"/>
                        <a:pt x="36" y="50"/>
                        <a:pt x="37" y="50"/>
                      </a:cubicBezTo>
                      <a:cubicBezTo>
                        <a:pt x="37" y="50"/>
                        <a:pt x="37" y="50"/>
                        <a:pt x="37" y="50"/>
                      </a:cubicBezTo>
                      <a:cubicBezTo>
                        <a:pt x="37" y="50"/>
                        <a:pt x="37" y="50"/>
                        <a:pt x="37" y="50"/>
                      </a:cubicBezTo>
                      <a:close/>
                      <a:moveTo>
                        <a:pt x="41" y="45"/>
                      </a:moveTo>
                      <a:cubicBezTo>
                        <a:pt x="41" y="45"/>
                        <a:pt x="41" y="45"/>
                        <a:pt x="41" y="45"/>
                      </a:cubicBezTo>
                      <a:cubicBezTo>
                        <a:pt x="41" y="45"/>
                        <a:pt x="41" y="45"/>
                        <a:pt x="41" y="45"/>
                      </a:cubicBezTo>
                      <a:close/>
                      <a:moveTo>
                        <a:pt x="51" y="33"/>
                      </a:moveTo>
                      <a:cubicBezTo>
                        <a:pt x="51" y="34"/>
                        <a:pt x="51" y="34"/>
                        <a:pt x="51" y="34"/>
                      </a:cubicBezTo>
                      <a:cubicBezTo>
                        <a:pt x="51" y="34"/>
                        <a:pt x="51" y="34"/>
                        <a:pt x="51" y="34"/>
                      </a:cubicBezTo>
                      <a:cubicBezTo>
                        <a:pt x="51" y="34"/>
                        <a:pt x="51" y="34"/>
                        <a:pt x="51" y="34"/>
                      </a:cubicBezTo>
                      <a:cubicBezTo>
                        <a:pt x="51" y="34"/>
                        <a:pt x="51" y="34"/>
                        <a:pt x="51" y="33"/>
                      </a:cubicBezTo>
                      <a:close/>
                      <a:moveTo>
                        <a:pt x="51" y="35"/>
                      </a:moveTo>
                      <a:cubicBezTo>
                        <a:pt x="51" y="35"/>
                        <a:pt x="51" y="34"/>
                        <a:pt x="51" y="34"/>
                      </a:cubicBezTo>
                      <a:cubicBezTo>
                        <a:pt x="51" y="34"/>
                        <a:pt x="51" y="35"/>
                        <a:pt x="51" y="35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1" y="34"/>
                        <a:pt x="51" y="34"/>
                      </a:cubicBezTo>
                      <a:cubicBezTo>
                        <a:pt x="51" y="34"/>
                        <a:pt x="51" y="34"/>
                        <a:pt x="51" y="35"/>
                      </a:cubicBezTo>
                      <a:close/>
                      <a:moveTo>
                        <a:pt x="41" y="49"/>
                      </a:moveTo>
                      <a:cubicBezTo>
                        <a:pt x="40" y="49"/>
                        <a:pt x="40" y="49"/>
                        <a:pt x="40" y="49"/>
                      </a:cubicBezTo>
                      <a:cubicBezTo>
                        <a:pt x="40" y="49"/>
                        <a:pt x="40" y="49"/>
                        <a:pt x="40" y="49"/>
                      </a:cubicBezTo>
                      <a:cubicBezTo>
                        <a:pt x="40" y="49"/>
                        <a:pt x="40" y="49"/>
                        <a:pt x="40" y="49"/>
                      </a:cubicBezTo>
                      <a:cubicBezTo>
                        <a:pt x="40" y="49"/>
                        <a:pt x="40" y="49"/>
                        <a:pt x="40" y="49"/>
                      </a:cubicBezTo>
                      <a:cubicBezTo>
                        <a:pt x="40" y="48"/>
                        <a:pt x="41" y="49"/>
                        <a:pt x="41" y="49"/>
                      </a:cubicBezTo>
                      <a:close/>
                      <a:moveTo>
                        <a:pt x="38" y="51"/>
                      </a:moveTo>
                      <a:cubicBezTo>
                        <a:pt x="38" y="51"/>
                        <a:pt x="38" y="51"/>
                        <a:pt x="38" y="51"/>
                      </a:cubicBezTo>
                      <a:cubicBezTo>
                        <a:pt x="38" y="51"/>
                        <a:pt x="38" y="51"/>
                        <a:pt x="38" y="51"/>
                      </a:cubicBezTo>
                      <a:cubicBezTo>
                        <a:pt x="38" y="51"/>
                        <a:pt x="38" y="51"/>
                        <a:pt x="38" y="51"/>
                      </a:cubicBezTo>
                      <a:cubicBezTo>
                        <a:pt x="38" y="51"/>
                        <a:pt x="38" y="51"/>
                        <a:pt x="38" y="51"/>
                      </a:cubicBezTo>
                      <a:cubicBezTo>
                        <a:pt x="38" y="51"/>
                        <a:pt x="38" y="51"/>
                        <a:pt x="38" y="51"/>
                      </a:cubicBezTo>
                      <a:close/>
                      <a:moveTo>
                        <a:pt x="40" y="52"/>
                      </a:moveTo>
                      <a:cubicBezTo>
                        <a:pt x="40" y="52"/>
                        <a:pt x="40" y="52"/>
                        <a:pt x="40" y="52"/>
                      </a:cubicBezTo>
                      <a:cubicBezTo>
                        <a:pt x="40" y="52"/>
                        <a:pt x="40" y="52"/>
                        <a:pt x="40" y="52"/>
                      </a:cubicBezTo>
                      <a:cubicBezTo>
                        <a:pt x="39" y="52"/>
                        <a:pt x="39" y="52"/>
                        <a:pt x="38" y="51"/>
                      </a:cubicBezTo>
                      <a:cubicBezTo>
                        <a:pt x="39" y="51"/>
                        <a:pt x="39" y="51"/>
                        <a:pt x="39" y="51"/>
                      </a:cubicBezTo>
                      <a:cubicBezTo>
                        <a:pt x="39" y="51"/>
                        <a:pt x="39" y="51"/>
                        <a:pt x="39" y="51"/>
                      </a:cubicBezTo>
                      <a:cubicBezTo>
                        <a:pt x="39" y="51"/>
                        <a:pt x="39" y="51"/>
                        <a:pt x="39" y="51"/>
                      </a:cubicBezTo>
                      <a:cubicBezTo>
                        <a:pt x="39" y="51"/>
                        <a:pt x="39" y="51"/>
                        <a:pt x="39" y="52"/>
                      </a:cubicBezTo>
                      <a:cubicBezTo>
                        <a:pt x="39" y="51"/>
                        <a:pt x="39" y="52"/>
                        <a:pt x="40" y="52"/>
                      </a:cubicBezTo>
                      <a:cubicBezTo>
                        <a:pt x="40" y="52"/>
                        <a:pt x="40" y="52"/>
                        <a:pt x="39" y="52"/>
                      </a:cubicBezTo>
                      <a:cubicBezTo>
                        <a:pt x="40" y="51"/>
                        <a:pt x="40" y="52"/>
                        <a:pt x="40" y="52"/>
                      </a:cubicBezTo>
                      <a:close/>
                      <a:moveTo>
                        <a:pt x="40" y="49"/>
                      </a:moveTo>
                      <a:cubicBezTo>
                        <a:pt x="40" y="49"/>
                        <a:pt x="41" y="49"/>
                        <a:pt x="41" y="49"/>
                      </a:cubicBezTo>
                      <a:cubicBezTo>
                        <a:pt x="40" y="49"/>
                        <a:pt x="41" y="49"/>
                        <a:pt x="40" y="49"/>
                      </a:cubicBezTo>
                      <a:cubicBezTo>
                        <a:pt x="40" y="49"/>
                        <a:pt x="41" y="49"/>
                        <a:pt x="40" y="49"/>
                      </a:cubicBezTo>
                      <a:close/>
                      <a:moveTo>
                        <a:pt x="43" y="50"/>
                      </a:moveTo>
                      <a:cubicBezTo>
                        <a:pt x="42" y="49"/>
                        <a:pt x="42" y="49"/>
                        <a:pt x="42" y="48"/>
                      </a:cubicBezTo>
                      <a:cubicBezTo>
                        <a:pt x="42" y="48"/>
                        <a:pt x="42" y="48"/>
                        <a:pt x="42" y="48"/>
                      </a:cubicBezTo>
                      <a:cubicBezTo>
                        <a:pt x="42" y="48"/>
                        <a:pt x="42" y="48"/>
                        <a:pt x="42" y="48"/>
                      </a:cubicBezTo>
                      <a:cubicBezTo>
                        <a:pt x="42" y="48"/>
                        <a:pt x="42" y="48"/>
                        <a:pt x="42" y="48"/>
                      </a:cubicBezTo>
                      <a:cubicBezTo>
                        <a:pt x="42" y="47"/>
                        <a:pt x="42" y="48"/>
                        <a:pt x="42" y="47"/>
                      </a:cubicBezTo>
                      <a:cubicBezTo>
                        <a:pt x="42" y="48"/>
                        <a:pt x="42" y="47"/>
                        <a:pt x="42" y="48"/>
                      </a:cubicBezTo>
                      <a:cubicBezTo>
                        <a:pt x="43" y="47"/>
                        <a:pt x="42" y="47"/>
                        <a:pt x="43" y="47"/>
                      </a:cubicBezTo>
                      <a:cubicBezTo>
                        <a:pt x="43" y="47"/>
                        <a:pt x="42" y="47"/>
                        <a:pt x="42" y="47"/>
                      </a:cubicBezTo>
                      <a:cubicBezTo>
                        <a:pt x="42" y="47"/>
                        <a:pt x="43" y="47"/>
                        <a:pt x="43" y="46"/>
                      </a:cubicBezTo>
                      <a:cubicBezTo>
                        <a:pt x="43" y="46"/>
                        <a:pt x="43" y="46"/>
                        <a:pt x="43" y="47"/>
                      </a:cubicBezTo>
                      <a:cubicBezTo>
                        <a:pt x="43" y="46"/>
                        <a:pt x="43" y="47"/>
                        <a:pt x="43" y="47"/>
                      </a:cubicBezTo>
                      <a:cubicBezTo>
                        <a:pt x="43" y="47"/>
                        <a:pt x="43" y="47"/>
                        <a:pt x="43" y="46"/>
                      </a:cubicBezTo>
                      <a:cubicBezTo>
                        <a:pt x="43" y="46"/>
                        <a:pt x="43" y="47"/>
                        <a:pt x="44" y="46"/>
                      </a:cubicBezTo>
                      <a:cubicBezTo>
                        <a:pt x="44" y="47"/>
                        <a:pt x="44" y="46"/>
                        <a:pt x="43" y="47"/>
                      </a:cubicBezTo>
                      <a:cubicBezTo>
                        <a:pt x="44" y="47"/>
                        <a:pt x="44" y="47"/>
                        <a:pt x="44" y="47"/>
                      </a:cubicBezTo>
                      <a:cubicBezTo>
                        <a:pt x="44" y="47"/>
                        <a:pt x="44" y="47"/>
                        <a:pt x="44" y="47"/>
                      </a:cubicBezTo>
                      <a:cubicBezTo>
                        <a:pt x="43" y="47"/>
                        <a:pt x="44" y="47"/>
                        <a:pt x="43" y="47"/>
                      </a:cubicBezTo>
                      <a:cubicBezTo>
                        <a:pt x="43" y="47"/>
                        <a:pt x="44" y="47"/>
                        <a:pt x="44" y="47"/>
                      </a:cubicBezTo>
                      <a:cubicBezTo>
                        <a:pt x="44" y="47"/>
                        <a:pt x="44" y="47"/>
                        <a:pt x="44" y="47"/>
                      </a:cubicBezTo>
                      <a:cubicBezTo>
                        <a:pt x="44" y="47"/>
                        <a:pt x="43" y="48"/>
                        <a:pt x="43" y="47"/>
                      </a:cubicBezTo>
                      <a:cubicBezTo>
                        <a:pt x="43" y="47"/>
                        <a:pt x="43" y="47"/>
                        <a:pt x="43" y="47"/>
                      </a:cubicBezTo>
                      <a:cubicBezTo>
                        <a:pt x="43" y="48"/>
                        <a:pt x="44" y="47"/>
                        <a:pt x="44" y="48"/>
                      </a:cubicBezTo>
                      <a:cubicBezTo>
                        <a:pt x="44" y="47"/>
                        <a:pt x="44" y="48"/>
                        <a:pt x="44" y="47"/>
                      </a:cubicBezTo>
                      <a:cubicBezTo>
                        <a:pt x="44" y="47"/>
                        <a:pt x="44" y="47"/>
                        <a:pt x="45" y="48"/>
                      </a:cubicBezTo>
                      <a:cubicBezTo>
                        <a:pt x="44" y="48"/>
                        <a:pt x="44" y="48"/>
                        <a:pt x="44" y="48"/>
                      </a:cubicBezTo>
                      <a:cubicBezTo>
                        <a:pt x="44" y="48"/>
                        <a:pt x="45" y="48"/>
                        <a:pt x="45" y="49"/>
                      </a:cubicBezTo>
                      <a:cubicBezTo>
                        <a:pt x="45" y="49"/>
                        <a:pt x="44" y="48"/>
                        <a:pt x="44" y="49"/>
                      </a:cubicBezTo>
                      <a:cubicBezTo>
                        <a:pt x="44" y="49"/>
                        <a:pt x="44" y="49"/>
                        <a:pt x="44" y="48"/>
                      </a:cubicBezTo>
                      <a:cubicBezTo>
                        <a:pt x="44" y="48"/>
                        <a:pt x="44" y="48"/>
                        <a:pt x="44" y="48"/>
                      </a:cubicBezTo>
                      <a:cubicBezTo>
                        <a:pt x="44" y="48"/>
                        <a:pt x="43" y="48"/>
                        <a:pt x="43" y="48"/>
                      </a:cubicBezTo>
                      <a:cubicBezTo>
                        <a:pt x="43" y="48"/>
                        <a:pt x="43" y="48"/>
                        <a:pt x="43" y="48"/>
                      </a:cubicBezTo>
                      <a:cubicBezTo>
                        <a:pt x="43" y="48"/>
                        <a:pt x="43" y="48"/>
                        <a:pt x="43" y="48"/>
                      </a:cubicBezTo>
                      <a:cubicBezTo>
                        <a:pt x="43" y="48"/>
                        <a:pt x="43" y="48"/>
                        <a:pt x="43" y="48"/>
                      </a:cubicBezTo>
                      <a:cubicBezTo>
                        <a:pt x="43" y="49"/>
                        <a:pt x="43" y="49"/>
                        <a:pt x="43" y="49"/>
                      </a:cubicBezTo>
                      <a:cubicBezTo>
                        <a:pt x="43" y="49"/>
                        <a:pt x="43" y="49"/>
                        <a:pt x="43" y="49"/>
                      </a:cubicBezTo>
                      <a:cubicBezTo>
                        <a:pt x="43" y="49"/>
                        <a:pt x="43" y="49"/>
                        <a:pt x="43" y="50"/>
                      </a:cubicBezTo>
                      <a:close/>
                      <a:moveTo>
                        <a:pt x="41" y="49"/>
                      </a:moveTo>
                      <a:cubicBezTo>
                        <a:pt x="41" y="49"/>
                        <a:pt x="41" y="50"/>
                        <a:pt x="41" y="49"/>
                      </a:cubicBezTo>
                      <a:cubicBezTo>
                        <a:pt x="41" y="50"/>
                        <a:pt x="41" y="50"/>
                        <a:pt x="41" y="50"/>
                      </a:cubicBezTo>
                      <a:cubicBezTo>
                        <a:pt x="41" y="50"/>
                        <a:pt x="41" y="50"/>
                        <a:pt x="41" y="50"/>
                      </a:cubicBezTo>
                      <a:cubicBezTo>
                        <a:pt x="41" y="50"/>
                        <a:pt x="40" y="50"/>
                        <a:pt x="40" y="50"/>
                      </a:cubicBezTo>
                      <a:cubicBezTo>
                        <a:pt x="40" y="50"/>
                        <a:pt x="40" y="50"/>
                        <a:pt x="40" y="50"/>
                      </a:cubicBezTo>
                      <a:cubicBezTo>
                        <a:pt x="41" y="50"/>
                        <a:pt x="41" y="49"/>
                        <a:pt x="41" y="50"/>
                      </a:cubicBezTo>
                      <a:cubicBezTo>
                        <a:pt x="41" y="50"/>
                        <a:pt x="41" y="49"/>
                        <a:pt x="41" y="49"/>
                      </a:cubicBezTo>
                      <a:cubicBezTo>
                        <a:pt x="41" y="49"/>
                        <a:pt x="41" y="49"/>
                        <a:pt x="41" y="49"/>
                      </a:cubicBezTo>
                      <a:close/>
                      <a:moveTo>
                        <a:pt x="44" y="47"/>
                      </a:moveTo>
                      <a:cubicBezTo>
                        <a:pt x="44" y="47"/>
                        <a:pt x="44" y="47"/>
                        <a:pt x="44" y="47"/>
                      </a:cubicBezTo>
                      <a:cubicBezTo>
                        <a:pt x="44" y="46"/>
                        <a:pt x="45" y="47"/>
                        <a:pt x="45" y="47"/>
                      </a:cubicBezTo>
                      <a:cubicBezTo>
                        <a:pt x="45" y="47"/>
                        <a:pt x="45" y="47"/>
                        <a:pt x="45" y="47"/>
                      </a:cubicBezTo>
                      <a:cubicBezTo>
                        <a:pt x="44" y="47"/>
                        <a:pt x="44" y="47"/>
                        <a:pt x="44" y="47"/>
                      </a:cubicBezTo>
                      <a:close/>
                      <a:moveTo>
                        <a:pt x="50" y="43"/>
                      </a:moveTo>
                      <a:cubicBezTo>
                        <a:pt x="51" y="42"/>
                        <a:pt x="51" y="42"/>
                        <a:pt x="51" y="43"/>
                      </a:cubicBezTo>
                      <a:cubicBezTo>
                        <a:pt x="51" y="43"/>
                        <a:pt x="50" y="43"/>
                        <a:pt x="51" y="43"/>
                      </a:cubicBezTo>
                      <a:cubicBezTo>
                        <a:pt x="50" y="43"/>
                        <a:pt x="51" y="43"/>
                        <a:pt x="50" y="43"/>
                      </a:cubicBezTo>
                      <a:close/>
                      <a:moveTo>
                        <a:pt x="45" y="52"/>
                      </a:moveTo>
                      <a:cubicBezTo>
                        <a:pt x="44" y="52"/>
                        <a:pt x="44" y="52"/>
                        <a:pt x="44" y="52"/>
                      </a:cubicBezTo>
                      <a:cubicBezTo>
                        <a:pt x="44" y="53"/>
                        <a:pt x="45" y="52"/>
                        <a:pt x="45" y="52"/>
                      </a:cubicBezTo>
                      <a:cubicBezTo>
                        <a:pt x="44" y="53"/>
                        <a:pt x="45" y="53"/>
                        <a:pt x="45" y="53"/>
                      </a:cubicBezTo>
                      <a:cubicBezTo>
                        <a:pt x="45" y="53"/>
                        <a:pt x="44" y="54"/>
                        <a:pt x="44" y="54"/>
                      </a:cubicBezTo>
                      <a:cubicBezTo>
                        <a:pt x="44" y="54"/>
                        <a:pt x="44" y="53"/>
                        <a:pt x="43" y="53"/>
                      </a:cubicBezTo>
                      <a:cubicBezTo>
                        <a:pt x="43" y="53"/>
                        <a:pt x="43" y="53"/>
                        <a:pt x="44" y="53"/>
                      </a:cubicBezTo>
                      <a:cubicBezTo>
                        <a:pt x="44" y="53"/>
                        <a:pt x="44" y="53"/>
                        <a:pt x="44" y="53"/>
                      </a:cubicBezTo>
                      <a:cubicBezTo>
                        <a:pt x="44" y="53"/>
                        <a:pt x="44" y="53"/>
                        <a:pt x="44" y="53"/>
                      </a:cubicBezTo>
                      <a:cubicBezTo>
                        <a:pt x="44" y="53"/>
                        <a:pt x="44" y="52"/>
                        <a:pt x="44" y="52"/>
                      </a:cubicBezTo>
                      <a:cubicBezTo>
                        <a:pt x="44" y="52"/>
                        <a:pt x="44" y="53"/>
                        <a:pt x="44" y="53"/>
                      </a:cubicBezTo>
                      <a:cubicBezTo>
                        <a:pt x="44" y="53"/>
                        <a:pt x="44" y="52"/>
                        <a:pt x="44" y="52"/>
                      </a:cubicBezTo>
                      <a:cubicBezTo>
                        <a:pt x="44" y="52"/>
                        <a:pt x="44" y="52"/>
                        <a:pt x="44" y="52"/>
                      </a:cubicBezTo>
                      <a:cubicBezTo>
                        <a:pt x="44" y="52"/>
                        <a:pt x="45" y="52"/>
                        <a:pt x="45" y="52"/>
                      </a:cubicBezTo>
                      <a:close/>
                      <a:moveTo>
                        <a:pt x="44" y="53"/>
                      </a:moveTo>
                      <a:cubicBezTo>
                        <a:pt x="44" y="53"/>
                        <a:pt x="44" y="53"/>
                        <a:pt x="44" y="53"/>
                      </a:cubicBezTo>
                      <a:cubicBezTo>
                        <a:pt x="44" y="53"/>
                        <a:pt x="44" y="53"/>
                        <a:pt x="44" y="53"/>
                      </a:cubicBezTo>
                      <a:cubicBezTo>
                        <a:pt x="44" y="53"/>
                        <a:pt x="44" y="53"/>
                        <a:pt x="44" y="53"/>
                      </a:cubicBezTo>
                      <a:close/>
                      <a:moveTo>
                        <a:pt x="56" y="38"/>
                      </a:moveTo>
                      <a:cubicBezTo>
                        <a:pt x="56" y="38"/>
                        <a:pt x="56" y="37"/>
                        <a:pt x="56" y="37"/>
                      </a:cubicBezTo>
                      <a:cubicBezTo>
                        <a:pt x="56" y="37"/>
                        <a:pt x="56" y="37"/>
                        <a:pt x="56" y="38"/>
                      </a:cubicBezTo>
                      <a:close/>
                      <a:moveTo>
                        <a:pt x="50" y="47"/>
                      </a:moveTo>
                      <a:cubicBezTo>
                        <a:pt x="50" y="47"/>
                        <a:pt x="50" y="47"/>
                        <a:pt x="50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6"/>
                        <a:pt x="51" y="46"/>
                        <a:pt x="50" y="47"/>
                      </a:cubicBezTo>
                      <a:cubicBezTo>
                        <a:pt x="50" y="47"/>
                        <a:pt x="50" y="46"/>
                        <a:pt x="51" y="46"/>
                      </a:cubicBezTo>
                      <a:cubicBezTo>
                        <a:pt x="50" y="46"/>
                        <a:pt x="51" y="46"/>
                        <a:pt x="51" y="46"/>
                      </a:cubicBezTo>
                      <a:cubicBezTo>
                        <a:pt x="51" y="46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1" y="47"/>
                        <a:pt x="51" y="48"/>
                        <a:pt x="51" y="48"/>
                      </a:cubicBezTo>
                      <a:cubicBezTo>
                        <a:pt x="51" y="48"/>
                        <a:pt x="51" y="48"/>
                        <a:pt x="51" y="47"/>
                      </a:cubicBezTo>
                      <a:cubicBezTo>
                        <a:pt x="50" y="48"/>
                        <a:pt x="51" y="47"/>
                        <a:pt x="50" y="47"/>
                      </a:cubicBezTo>
                      <a:close/>
                      <a:moveTo>
                        <a:pt x="50" y="46"/>
                      </a:moveTo>
                      <a:cubicBezTo>
                        <a:pt x="50" y="45"/>
                        <a:pt x="50" y="46"/>
                        <a:pt x="50" y="46"/>
                      </a:cubicBezTo>
                      <a:cubicBezTo>
                        <a:pt x="50" y="46"/>
                        <a:pt x="50" y="46"/>
                        <a:pt x="50" y="45"/>
                      </a:cubicBezTo>
                      <a:cubicBezTo>
                        <a:pt x="50" y="45"/>
                        <a:pt x="50" y="45"/>
                        <a:pt x="50" y="46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lose/>
                      <a:moveTo>
                        <a:pt x="56" y="38"/>
                      </a:moveTo>
                      <a:cubicBezTo>
                        <a:pt x="56" y="38"/>
                        <a:pt x="56" y="38"/>
                        <a:pt x="56" y="38"/>
                      </a:cubicBezTo>
                      <a:cubicBezTo>
                        <a:pt x="56" y="38"/>
                        <a:pt x="56" y="38"/>
                        <a:pt x="56" y="38"/>
                      </a:cubicBezTo>
                      <a:cubicBezTo>
                        <a:pt x="56" y="38"/>
                        <a:pt x="56" y="38"/>
                        <a:pt x="56" y="38"/>
                      </a:cubicBezTo>
                      <a:cubicBezTo>
                        <a:pt x="56" y="38"/>
                        <a:pt x="57" y="38"/>
                        <a:pt x="56" y="38"/>
                      </a:cubicBezTo>
                      <a:cubicBezTo>
                        <a:pt x="57" y="38"/>
                        <a:pt x="57" y="38"/>
                        <a:pt x="57" y="38"/>
                      </a:cubicBezTo>
                      <a:cubicBezTo>
                        <a:pt x="57" y="38"/>
                        <a:pt x="57" y="38"/>
                        <a:pt x="57" y="39"/>
                      </a:cubicBezTo>
                      <a:cubicBezTo>
                        <a:pt x="57" y="39"/>
                        <a:pt x="57" y="38"/>
                        <a:pt x="56" y="38"/>
                      </a:cubicBezTo>
                      <a:close/>
                      <a:moveTo>
                        <a:pt x="45" y="54"/>
                      </a:moveTo>
                      <a:cubicBezTo>
                        <a:pt x="45" y="53"/>
                        <a:pt x="46" y="54"/>
                        <a:pt x="46" y="54"/>
                      </a:cubicBezTo>
                      <a:cubicBezTo>
                        <a:pt x="46" y="54"/>
                        <a:pt x="46" y="54"/>
                        <a:pt x="46" y="54"/>
                      </a:cubicBezTo>
                      <a:cubicBezTo>
                        <a:pt x="46" y="54"/>
                        <a:pt x="46" y="54"/>
                        <a:pt x="46" y="54"/>
                      </a:cubicBezTo>
                      <a:cubicBezTo>
                        <a:pt x="45" y="54"/>
                        <a:pt x="46" y="54"/>
                        <a:pt x="46" y="54"/>
                      </a:cubicBezTo>
                      <a:cubicBezTo>
                        <a:pt x="46" y="54"/>
                        <a:pt x="45" y="55"/>
                        <a:pt x="45" y="55"/>
                      </a:cubicBezTo>
                      <a:cubicBezTo>
                        <a:pt x="45" y="55"/>
                        <a:pt x="45" y="55"/>
                        <a:pt x="45" y="54"/>
                      </a:cubicBezTo>
                      <a:cubicBezTo>
                        <a:pt x="45" y="55"/>
                        <a:pt x="45" y="54"/>
                        <a:pt x="45" y="54"/>
                      </a:cubicBezTo>
                      <a:cubicBezTo>
                        <a:pt x="45" y="54"/>
                        <a:pt x="45" y="54"/>
                        <a:pt x="45" y="54"/>
                      </a:cubicBezTo>
                      <a:cubicBezTo>
                        <a:pt x="45" y="55"/>
                        <a:pt x="45" y="54"/>
                        <a:pt x="45" y="54"/>
                      </a:cubicBezTo>
                      <a:cubicBezTo>
                        <a:pt x="45" y="54"/>
                        <a:pt x="45" y="54"/>
                        <a:pt x="45" y="54"/>
                      </a:cubicBezTo>
                      <a:cubicBezTo>
                        <a:pt x="46" y="54"/>
                        <a:pt x="45" y="54"/>
                        <a:pt x="45" y="54"/>
                      </a:cubicBezTo>
                      <a:close/>
                      <a:moveTo>
                        <a:pt x="58" y="37"/>
                      </a:moveTo>
                      <a:cubicBezTo>
                        <a:pt x="58" y="37"/>
                        <a:pt x="58" y="37"/>
                        <a:pt x="58" y="37"/>
                      </a:cubicBezTo>
                      <a:cubicBezTo>
                        <a:pt x="58" y="37"/>
                        <a:pt x="58" y="37"/>
                        <a:pt x="58" y="37"/>
                      </a:cubicBezTo>
                      <a:cubicBezTo>
                        <a:pt x="58" y="36"/>
                        <a:pt x="58" y="37"/>
                        <a:pt x="58" y="37"/>
                      </a:cubicBezTo>
                      <a:close/>
                      <a:moveTo>
                        <a:pt x="58" y="42"/>
                      </a:moveTo>
                      <a:cubicBezTo>
                        <a:pt x="58" y="42"/>
                        <a:pt x="58" y="42"/>
                        <a:pt x="59" y="42"/>
                      </a:cubicBezTo>
                      <a:cubicBezTo>
                        <a:pt x="59" y="42"/>
                        <a:pt x="59" y="42"/>
                        <a:pt x="59" y="42"/>
                      </a:cubicBezTo>
                      <a:cubicBezTo>
                        <a:pt x="58" y="43"/>
                        <a:pt x="58" y="42"/>
                        <a:pt x="58" y="42"/>
                      </a:cubicBezTo>
                      <a:cubicBezTo>
                        <a:pt x="58" y="42"/>
                        <a:pt x="58" y="42"/>
                        <a:pt x="58" y="42"/>
                      </a:cubicBezTo>
                      <a:cubicBezTo>
                        <a:pt x="58" y="42"/>
                        <a:pt x="58" y="42"/>
                        <a:pt x="58" y="42"/>
                      </a:cubicBezTo>
                      <a:cubicBezTo>
                        <a:pt x="58" y="42"/>
                        <a:pt x="58" y="42"/>
                        <a:pt x="58" y="42"/>
                      </a:cubicBezTo>
                      <a:cubicBezTo>
                        <a:pt x="58" y="42"/>
                        <a:pt x="58" y="42"/>
                        <a:pt x="58" y="42"/>
                      </a:cubicBezTo>
                      <a:close/>
                      <a:moveTo>
                        <a:pt x="59" y="45"/>
                      </a:moveTo>
                      <a:cubicBezTo>
                        <a:pt x="59" y="45"/>
                        <a:pt x="59" y="45"/>
                        <a:pt x="59" y="44"/>
                      </a:cubicBezTo>
                      <a:cubicBezTo>
                        <a:pt x="59" y="45"/>
                        <a:pt x="59" y="44"/>
                        <a:pt x="59" y="44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60" y="44"/>
                        <a:pt x="60" y="44"/>
                        <a:pt x="60" y="45"/>
                      </a:cubicBezTo>
                      <a:cubicBezTo>
                        <a:pt x="60" y="45"/>
                        <a:pt x="60" y="44"/>
                        <a:pt x="59" y="45"/>
                      </a:cubicBezTo>
                      <a:close/>
                      <a:moveTo>
                        <a:pt x="59" y="42"/>
                      </a:moveTo>
                      <a:cubicBezTo>
                        <a:pt x="59" y="42"/>
                        <a:pt x="59" y="42"/>
                        <a:pt x="59" y="42"/>
                      </a:cubicBezTo>
                      <a:cubicBezTo>
                        <a:pt x="59" y="42"/>
                        <a:pt x="59" y="42"/>
                        <a:pt x="59" y="42"/>
                      </a:cubicBezTo>
                      <a:cubicBezTo>
                        <a:pt x="59" y="42"/>
                        <a:pt x="59" y="42"/>
                        <a:pt x="59" y="42"/>
                      </a:cubicBezTo>
                      <a:cubicBezTo>
                        <a:pt x="59" y="42"/>
                        <a:pt x="59" y="42"/>
                        <a:pt x="59" y="42"/>
                      </a:cubicBezTo>
                      <a:close/>
                      <a:moveTo>
                        <a:pt x="58" y="47"/>
                      </a:moveTo>
                      <a:cubicBezTo>
                        <a:pt x="58" y="47"/>
                        <a:pt x="57" y="47"/>
                        <a:pt x="57" y="47"/>
                      </a:cubicBezTo>
                      <a:cubicBezTo>
                        <a:pt x="57" y="46"/>
                        <a:pt x="58" y="47"/>
                        <a:pt x="58" y="46"/>
                      </a:cubicBezTo>
                      <a:cubicBezTo>
                        <a:pt x="58" y="46"/>
                        <a:pt x="58" y="46"/>
                        <a:pt x="58" y="46"/>
                      </a:cubicBezTo>
                      <a:cubicBezTo>
                        <a:pt x="58" y="46"/>
                        <a:pt x="58" y="46"/>
                        <a:pt x="58" y="47"/>
                      </a:cubicBezTo>
                      <a:close/>
                      <a:moveTo>
                        <a:pt x="59" y="46"/>
                      </a:moveTo>
                      <a:cubicBezTo>
                        <a:pt x="59" y="46"/>
                        <a:pt x="59" y="46"/>
                        <a:pt x="59" y="46"/>
                      </a:cubicBezTo>
                      <a:cubicBezTo>
                        <a:pt x="59" y="46"/>
                        <a:pt x="59" y="46"/>
                        <a:pt x="59" y="46"/>
                      </a:cubicBezTo>
                      <a:cubicBezTo>
                        <a:pt x="59" y="47"/>
                        <a:pt x="59" y="46"/>
                        <a:pt x="59" y="46"/>
                      </a:cubicBezTo>
                      <a:cubicBezTo>
                        <a:pt x="59" y="46"/>
                        <a:pt x="59" y="47"/>
                        <a:pt x="59" y="47"/>
                      </a:cubicBezTo>
                      <a:cubicBezTo>
                        <a:pt x="59" y="47"/>
                        <a:pt x="59" y="46"/>
                        <a:pt x="59" y="47"/>
                      </a:cubicBezTo>
                      <a:cubicBezTo>
                        <a:pt x="59" y="47"/>
                        <a:pt x="60" y="47"/>
                        <a:pt x="60" y="47"/>
                      </a:cubicBezTo>
                      <a:cubicBezTo>
                        <a:pt x="59" y="47"/>
                        <a:pt x="59" y="47"/>
                        <a:pt x="59" y="47"/>
                      </a:cubicBezTo>
                      <a:cubicBezTo>
                        <a:pt x="59" y="47"/>
                        <a:pt x="59" y="47"/>
                        <a:pt x="59" y="47"/>
                      </a:cubicBezTo>
                      <a:cubicBezTo>
                        <a:pt x="59" y="48"/>
                        <a:pt x="59" y="47"/>
                        <a:pt x="58" y="47"/>
                      </a:cubicBezTo>
                      <a:cubicBezTo>
                        <a:pt x="58" y="47"/>
                        <a:pt x="59" y="47"/>
                        <a:pt x="59" y="47"/>
                      </a:cubicBezTo>
                      <a:cubicBezTo>
                        <a:pt x="59" y="47"/>
                        <a:pt x="58" y="47"/>
                        <a:pt x="58" y="46"/>
                      </a:cubicBezTo>
                      <a:cubicBezTo>
                        <a:pt x="59" y="46"/>
                        <a:pt x="59" y="47"/>
                        <a:pt x="59" y="47"/>
                      </a:cubicBezTo>
                      <a:cubicBezTo>
                        <a:pt x="59" y="46"/>
                        <a:pt x="59" y="46"/>
                        <a:pt x="59" y="46"/>
                      </a:cubicBezTo>
                      <a:cubicBezTo>
                        <a:pt x="59" y="46"/>
                        <a:pt x="59" y="46"/>
                        <a:pt x="59" y="46"/>
                      </a:cubicBezTo>
                      <a:cubicBezTo>
                        <a:pt x="59" y="46"/>
                        <a:pt x="59" y="46"/>
                        <a:pt x="59" y="46"/>
                      </a:cubicBezTo>
                      <a:cubicBezTo>
                        <a:pt x="58" y="46"/>
                        <a:pt x="59" y="46"/>
                        <a:pt x="58" y="46"/>
                      </a:cubicBezTo>
                      <a:cubicBezTo>
                        <a:pt x="58" y="46"/>
                        <a:pt x="58" y="46"/>
                        <a:pt x="58" y="46"/>
                      </a:cubicBezTo>
                      <a:cubicBezTo>
                        <a:pt x="58" y="46"/>
                        <a:pt x="58" y="47"/>
                        <a:pt x="58" y="47"/>
                      </a:cubicBezTo>
                      <a:cubicBezTo>
                        <a:pt x="58" y="47"/>
                        <a:pt x="58" y="47"/>
                        <a:pt x="58" y="47"/>
                      </a:cubicBezTo>
                      <a:cubicBezTo>
                        <a:pt x="58" y="47"/>
                        <a:pt x="58" y="47"/>
                        <a:pt x="58" y="47"/>
                      </a:cubicBezTo>
                      <a:cubicBezTo>
                        <a:pt x="58" y="46"/>
                        <a:pt x="58" y="46"/>
                        <a:pt x="58" y="46"/>
                      </a:cubicBezTo>
                      <a:cubicBezTo>
                        <a:pt x="58" y="46"/>
                        <a:pt x="58" y="46"/>
                        <a:pt x="58" y="46"/>
                      </a:cubicBezTo>
                      <a:cubicBezTo>
                        <a:pt x="58" y="46"/>
                        <a:pt x="58" y="46"/>
                        <a:pt x="58" y="46"/>
                      </a:cubicBezTo>
                      <a:cubicBezTo>
                        <a:pt x="58" y="46"/>
                        <a:pt x="58" y="46"/>
                        <a:pt x="58" y="46"/>
                      </a:cubicBezTo>
                      <a:cubicBezTo>
                        <a:pt x="58" y="46"/>
                        <a:pt x="58" y="46"/>
                        <a:pt x="58" y="46"/>
                      </a:cubicBezTo>
                      <a:cubicBezTo>
                        <a:pt x="58" y="46"/>
                        <a:pt x="57" y="46"/>
                        <a:pt x="58" y="46"/>
                      </a:cubicBezTo>
                      <a:cubicBezTo>
                        <a:pt x="57" y="46"/>
                        <a:pt x="58" y="46"/>
                        <a:pt x="58" y="45"/>
                      </a:cubicBezTo>
                      <a:cubicBezTo>
                        <a:pt x="57" y="46"/>
                        <a:pt x="57" y="45"/>
                        <a:pt x="58" y="45"/>
                      </a:cubicBezTo>
                      <a:cubicBezTo>
                        <a:pt x="57" y="45"/>
                        <a:pt x="57" y="45"/>
                        <a:pt x="57" y="45"/>
                      </a:cubicBezTo>
                      <a:cubicBezTo>
                        <a:pt x="57" y="45"/>
                        <a:pt x="57" y="45"/>
                        <a:pt x="57" y="45"/>
                      </a:cubicBezTo>
                      <a:cubicBezTo>
                        <a:pt x="57" y="45"/>
                        <a:pt x="57" y="45"/>
                        <a:pt x="58" y="45"/>
                      </a:cubicBezTo>
                      <a:cubicBezTo>
                        <a:pt x="58" y="45"/>
                        <a:pt x="58" y="45"/>
                        <a:pt x="58" y="44"/>
                      </a:cubicBezTo>
                      <a:cubicBezTo>
                        <a:pt x="58" y="44"/>
                        <a:pt x="58" y="44"/>
                        <a:pt x="58" y="45"/>
                      </a:cubicBezTo>
                      <a:cubicBezTo>
                        <a:pt x="58" y="45"/>
                        <a:pt x="58" y="45"/>
                        <a:pt x="58" y="45"/>
                      </a:cubicBezTo>
                      <a:cubicBezTo>
                        <a:pt x="58" y="45"/>
                        <a:pt x="58" y="45"/>
                        <a:pt x="58" y="45"/>
                      </a:cubicBezTo>
                      <a:cubicBezTo>
                        <a:pt x="58" y="45"/>
                        <a:pt x="58" y="45"/>
                        <a:pt x="58" y="45"/>
                      </a:cubicBezTo>
                      <a:cubicBezTo>
                        <a:pt x="58" y="45"/>
                        <a:pt x="58" y="45"/>
                        <a:pt x="58" y="45"/>
                      </a:cubicBezTo>
                      <a:cubicBezTo>
                        <a:pt x="59" y="45"/>
                        <a:pt x="59" y="45"/>
                        <a:pt x="59" y="45"/>
                      </a:cubicBezTo>
                      <a:cubicBezTo>
                        <a:pt x="59" y="44"/>
                        <a:pt x="59" y="45"/>
                        <a:pt x="59" y="45"/>
                      </a:cubicBezTo>
                      <a:cubicBezTo>
                        <a:pt x="59" y="45"/>
                        <a:pt x="59" y="45"/>
                        <a:pt x="59" y="45"/>
                      </a:cubicBezTo>
                      <a:cubicBezTo>
                        <a:pt x="59" y="45"/>
                        <a:pt x="59" y="45"/>
                        <a:pt x="59" y="45"/>
                      </a:cubicBezTo>
                      <a:cubicBezTo>
                        <a:pt x="59" y="45"/>
                        <a:pt x="59" y="45"/>
                        <a:pt x="59" y="45"/>
                      </a:cubicBezTo>
                      <a:cubicBezTo>
                        <a:pt x="59" y="45"/>
                        <a:pt x="59" y="45"/>
                        <a:pt x="59" y="45"/>
                      </a:cubicBezTo>
                      <a:cubicBezTo>
                        <a:pt x="59" y="46"/>
                        <a:pt x="59" y="45"/>
                        <a:pt x="59" y="46"/>
                      </a:cubicBezTo>
                      <a:cubicBezTo>
                        <a:pt x="59" y="46"/>
                        <a:pt x="59" y="46"/>
                        <a:pt x="59" y="46"/>
                      </a:cubicBezTo>
                      <a:cubicBezTo>
                        <a:pt x="59" y="46"/>
                        <a:pt x="59" y="46"/>
                        <a:pt x="59" y="46"/>
                      </a:cubicBezTo>
                      <a:close/>
                      <a:moveTo>
                        <a:pt x="58" y="45"/>
                      </a:moveTo>
                      <a:cubicBezTo>
                        <a:pt x="59" y="45"/>
                        <a:pt x="58" y="45"/>
                        <a:pt x="58" y="45"/>
                      </a:cubicBezTo>
                      <a:cubicBezTo>
                        <a:pt x="58" y="45"/>
                        <a:pt x="58" y="46"/>
                        <a:pt x="58" y="46"/>
                      </a:cubicBezTo>
                      <a:cubicBezTo>
                        <a:pt x="58" y="45"/>
                        <a:pt x="58" y="45"/>
                        <a:pt x="58" y="45"/>
                      </a:cubicBezTo>
                      <a:close/>
                      <a:moveTo>
                        <a:pt x="59" y="42"/>
                      </a:moveTo>
                      <a:cubicBezTo>
                        <a:pt x="59" y="42"/>
                        <a:pt x="59" y="43"/>
                        <a:pt x="59" y="43"/>
                      </a:cubicBezTo>
                      <a:cubicBezTo>
                        <a:pt x="59" y="43"/>
                        <a:pt x="58" y="43"/>
                        <a:pt x="59" y="42"/>
                      </a:cubicBezTo>
                      <a:close/>
                      <a:moveTo>
                        <a:pt x="57" y="46"/>
                      </a:moveTo>
                      <a:cubicBezTo>
                        <a:pt x="57" y="46"/>
                        <a:pt x="57" y="47"/>
                        <a:pt x="57" y="47"/>
                      </a:cubicBezTo>
                      <a:cubicBezTo>
                        <a:pt x="57" y="47"/>
                        <a:pt x="57" y="47"/>
                        <a:pt x="57" y="47"/>
                      </a:cubicBezTo>
                      <a:cubicBezTo>
                        <a:pt x="57" y="47"/>
                        <a:pt x="57" y="47"/>
                        <a:pt x="57" y="47"/>
                      </a:cubicBezTo>
                      <a:cubicBezTo>
                        <a:pt x="57" y="47"/>
                        <a:pt x="56" y="47"/>
                        <a:pt x="56" y="46"/>
                      </a:cubicBezTo>
                      <a:cubicBezTo>
                        <a:pt x="57" y="46"/>
                        <a:pt x="57" y="46"/>
                        <a:pt x="57" y="46"/>
                      </a:cubicBezTo>
                      <a:cubicBezTo>
                        <a:pt x="57" y="46"/>
                        <a:pt x="57" y="46"/>
                        <a:pt x="57" y="46"/>
                      </a:cubicBezTo>
                      <a:close/>
                      <a:moveTo>
                        <a:pt x="60" y="41"/>
                      </a:moveTo>
                      <a:cubicBezTo>
                        <a:pt x="60" y="41"/>
                        <a:pt x="60" y="41"/>
                        <a:pt x="60" y="41"/>
                      </a:cubicBezTo>
                      <a:cubicBezTo>
                        <a:pt x="61" y="41"/>
                        <a:pt x="60" y="41"/>
                        <a:pt x="60" y="41"/>
                      </a:cubicBezTo>
                      <a:cubicBezTo>
                        <a:pt x="61" y="41"/>
                        <a:pt x="60" y="41"/>
                        <a:pt x="61" y="41"/>
                      </a:cubicBezTo>
                      <a:cubicBezTo>
                        <a:pt x="61" y="41"/>
                        <a:pt x="61" y="41"/>
                        <a:pt x="61" y="41"/>
                      </a:cubicBezTo>
                      <a:cubicBezTo>
                        <a:pt x="61" y="41"/>
                        <a:pt x="61" y="41"/>
                        <a:pt x="61" y="41"/>
                      </a:cubicBezTo>
                      <a:cubicBezTo>
                        <a:pt x="61" y="41"/>
                        <a:pt x="60" y="41"/>
                        <a:pt x="60" y="41"/>
                      </a:cubicBezTo>
                      <a:cubicBezTo>
                        <a:pt x="60" y="41"/>
                        <a:pt x="60" y="41"/>
                        <a:pt x="60" y="41"/>
                      </a:cubicBezTo>
                      <a:close/>
                      <a:moveTo>
                        <a:pt x="54" y="52"/>
                      </a:moveTo>
                      <a:cubicBezTo>
                        <a:pt x="54" y="52"/>
                        <a:pt x="54" y="52"/>
                        <a:pt x="54" y="51"/>
                      </a:cubicBezTo>
                      <a:cubicBezTo>
                        <a:pt x="54" y="51"/>
                        <a:pt x="54" y="51"/>
                        <a:pt x="54" y="51"/>
                      </a:cubicBezTo>
                      <a:cubicBezTo>
                        <a:pt x="54" y="51"/>
                        <a:pt x="54" y="51"/>
                        <a:pt x="54" y="52"/>
                      </a:cubicBezTo>
                      <a:close/>
                      <a:moveTo>
                        <a:pt x="61" y="41"/>
                      </a:moveTo>
                      <a:cubicBezTo>
                        <a:pt x="61" y="41"/>
                        <a:pt x="61" y="41"/>
                        <a:pt x="61" y="40"/>
                      </a:cubicBezTo>
                      <a:cubicBezTo>
                        <a:pt x="61" y="41"/>
                        <a:pt x="62" y="40"/>
                        <a:pt x="61" y="41"/>
                      </a:cubicBezTo>
                      <a:cubicBezTo>
                        <a:pt x="61" y="41"/>
                        <a:pt x="61" y="41"/>
                        <a:pt x="61" y="41"/>
                      </a:cubicBezTo>
                      <a:cubicBezTo>
                        <a:pt x="61" y="41"/>
                        <a:pt x="61" y="41"/>
                        <a:pt x="61" y="41"/>
                      </a:cubicBezTo>
                      <a:cubicBezTo>
                        <a:pt x="61" y="41"/>
                        <a:pt x="61" y="41"/>
                        <a:pt x="61" y="41"/>
                      </a:cubicBezTo>
                      <a:close/>
                      <a:moveTo>
                        <a:pt x="61" y="42"/>
                      </a:moveTo>
                      <a:cubicBezTo>
                        <a:pt x="61" y="42"/>
                        <a:pt x="61" y="42"/>
                        <a:pt x="61" y="42"/>
                      </a:cubicBezTo>
                      <a:cubicBezTo>
                        <a:pt x="61" y="42"/>
                        <a:pt x="61" y="42"/>
                        <a:pt x="61" y="43"/>
                      </a:cubicBezTo>
                      <a:cubicBezTo>
                        <a:pt x="61" y="43"/>
                        <a:pt x="60" y="43"/>
                        <a:pt x="60" y="43"/>
                      </a:cubicBezTo>
                      <a:cubicBezTo>
                        <a:pt x="60" y="43"/>
                        <a:pt x="60" y="43"/>
                        <a:pt x="60" y="43"/>
                      </a:cubicBezTo>
                      <a:cubicBezTo>
                        <a:pt x="60" y="43"/>
                        <a:pt x="61" y="42"/>
                        <a:pt x="61" y="42"/>
                      </a:cubicBezTo>
                      <a:cubicBezTo>
                        <a:pt x="61" y="42"/>
                        <a:pt x="61" y="42"/>
                        <a:pt x="61" y="42"/>
                      </a:cubicBezTo>
                      <a:cubicBezTo>
                        <a:pt x="61" y="42"/>
                        <a:pt x="61" y="42"/>
                        <a:pt x="61" y="42"/>
                      </a:cubicBezTo>
                      <a:close/>
                      <a:moveTo>
                        <a:pt x="62" y="43"/>
                      </a:moveTo>
                      <a:cubicBezTo>
                        <a:pt x="62" y="43"/>
                        <a:pt x="62" y="43"/>
                        <a:pt x="62" y="43"/>
                      </a:cubicBezTo>
                      <a:cubicBezTo>
                        <a:pt x="62" y="43"/>
                        <a:pt x="62" y="43"/>
                        <a:pt x="61" y="43"/>
                      </a:cubicBezTo>
                      <a:cubicBezTo>
                        <a:pt x="62" y="43"/>
                        <a:pt x="61" y="42"/>
                        <a:pt x="62" y="42"/>
                      </a:cubicBezTo>
                      <a:cubicBezTo>
                        <a:pt x="62" y="42"/>
                        <a:pt x="62" y="42"/>
                        <a:pt x="62" y="42"/>
                      </a:cubicBezTo>
                      <a:cubicBezTo>
                        <a:pt x="62" y="42"/>
                        <a:pt x="62" y="43"/>
                        <a:pt x="62" y="42"/>
                      </a:cubicBezTo>
                      <a:cubicBezTo>
                        <a:pt x="62" y="43"/>
                        <a:pt x="62" y="43"/>
                        <a:pt x="62" y="43"/>
                      </a:cubicBezTo>
                      <a:cubicBezTo>
                        <a:pt x="62" y="43"/>
                        <a:pt x="62" y="43"/>
                        <a:pt x="62" y="43"/>
                      </a:cubicBezTo>
                      <a:cubicBezTo>
                        <a:pt x="62" y="43"/>
                        <a:pt x="62" y="43"/>
                        <a:pt x="62" y="43"/>
                      </a:cubicBezTo>
                      <a:cubicBezTo>
                        <a:pt x="63" y="42"/>
                        <a:pt x="62" y="43"/>
                        <a:pt x="63" y="43"/>
                      </a:cubicBezTo>
                      <a:cubicBezTo>
                        <a:pt x="63" y="43"/>
                        <a:pt x="63" y="43"/>
                        <a:pt x="63" y="43"/>
                      </a:cubicBezTo>
                      <a:cubicBezTo>
                        <a:pt x="63" y="43"/>
                        <a:pt x="63" y="43"/>
                        <a:pt x="63" y="43"/>
                      </a:cubicBezTo>
                      <a:cubicBezTo>
                        <a:pt x="63" y="43"/>
                        <a:pt x="63" y="43"/>
                        <a:pt x="62" y="43"/>
                      </a:cubicBezTo>
                      <a:cubicBezTo>
                        <a:pt x="62" y="43"/>
                        <a:pt x="62" y="43"/>
                        <a:pt x="62" y="43"/>
                      </a:cubicBezTo>
                      <a:cubicBezTo>
                        <a:pt x="62" y="43"/>
                        <a:pt x="62" y="43"/>
                        <a:pt x="62" y="43"/>
                      </a:cubicBezTo>
                      <a:cubicBezTo>
                        <a:pt x="62" y="43"/>
                        <a:pt x="62" y="43"/>
                        <a:pt x="62" y="43"/>
                      </a:cubicBezTo>
                      <a:cubicBezTo>
                        <a:pt x="62" y="43"/>
                        <a:pt x="62" y="43"/>
                        <a:pt x="62" y="43"/>
                      </a:cubicBezTo>
                      <a:cubicBezTo>
                        <a:pt x="62" y="43"/>
                        <a:pt x="62" y="43"/>
                        <a:pt x="62" y="43"/>
                      </a:cubicBezTo>
                      <a:cubicBezTo>
                        <a:pt x="63" y="43"/>
                        <a:pt x="62" y="44"/>
                        <a:pt x="63" y="44"/>
                      </a:cubicBezTo>
                      <a:cubicBezTo>
                        <a:pt x="62" y="44"/>
                        <a:pt x="62" y="44"/>
                        <a:pt x="62" y="43"/>
                      </a:cubicBezTo>
                      <a:close/>
                      <a:moveTo>
                        <a:pt x="61" y="45"/>
                      </a:moveTo>
                      <a:cubicBezTo>
                        <a:pt x="61" y="45"/>
                        <a:pt x="61" y="45"/>
                        <a:pt x="61" y="45"/>
                      </a:cubicBezTo>
                      <a:cubicBezTo>
                        <a:pt x="62" y="45"/>
                        <a:pt x="61" y="45"/>
                        <a:pt x="61" y="45"/>
                      </a:cubicBezTo>
                      <a:cubicBezTo>
                        <a:pt x="61" y="45"/>
                        <a:pt x="61" y="45"/>
                        <a:pt x="62" y="44"/>
                      </a:cubicBezTo>
                      <a:cubicBezTo>
                        <a:pt x="62" y="45"/>
                        <a:pt x="62" y="44"/>
                        <a:pt x="62" y="44"/>
                      </a:cubicBezTo>
                      <a:cubicBezTo>
                        <a:pt x="62" y="44"/>
                        <a:pt x="62" y="44"/>
                        <a:pt x="62" y="44"/>
                      </a:cubicBezTo>
                      <a:cubicBezTo>
                        <a:pt x="62" y="44"/>
                        <a:pt x="62" y="44"/>
                        <a:pt x="62" y="44"/>
                      </a:cubicBezTo>
                      <a:cubicBezTo>
                        <a:pt x="62" y="45"/>
                        <a:pt x="61" y="45"/>
                        <a:pt x="61" y="45"/>
                      </a:cubicBezTo>
                      <a:cubicBezTo>
                        <a:pt x="61" y="46"/>
                        <a:pt x="61" y="45"/>
                        <a:pt x="61" y="45"/>
                      </a:cubicBezTo>
                      <a:close/>
                      <a:moveTo>
                        <a:pt x="60" y="45"/>
                      </a:moveTo>
                      <a:cubicBezTo>
                        <a:pt x="60" y="45"/>
                        <a:pt x="60" y="45"/>
                        <a:pt x="61" y="45"/>
                      </a:cubicBezTo>
                      <a:cubicBezTo>
                        <a:pt x="60" y="45"/>
                        <a:pt x="60" y="45"/>
                        <a:pt x="60" y="45"/>
                      </a:cubicBezTo>
                      <a:cubicBezTo>
                        <a:pt x="60" y="45"/>
                        <a:pt x="60" y="45"/>
                        <a:pt x="60" y="45"/>
                      </a:cubicBezTo>
                      <a:close/>
                      <a:moveTo>
                        <a:pt x="61" y="45"/>
                      </a:moveTo>
                      <a:cubicBezTo>
                        <a:pt x="61" y="46"/>
                        <a:pt x="61" y="45"/>
                        <a:pt x="60" y="45"/>
                      </a:cubicBezTo>
                      <a:cubicBezTo>
                        <a:pt x="60" y="45"/>
                        <a:pt x="61" y="45"/>
                        <a:pt x="61" y="45"/>
                      </a:cubicBezTo>
                      <a:cubicBezTo>
                        <a:pt x="61" y="45"/>
                        <a:pt x="61" y="45"/>
                        <a:pt x="61" y="45"/>
                      </a:cubicBezTo>
                      <a:close/>
                      <a:moveTo>
                        <a:pt x="60" y="45"/>
                      </a:moveTo>
                      <a:cubicBezTo>
                        <a:pt x="60" y="45"/>
                        <a:pt x="60" y="45"/>
                        <a:pt x="60" y="45"/>
                      </a:cubicBezTo>
                      <a:cubicBezTo>
                        <a:pt x="60" y="45"/>
                        <a:pt x="60" y="46"/>
                        <a:pt x="60" y="46"/>
                      </a:cubicBezTo>
                      <a:cubicBezTo>
                        <a:pt x="60" y="46"/>
                        <a:pt x="60" y="45"/>
                        <a:pt x="60" y="45"/>
                      </a:cubicBezTo>
                      <a:cubicBezTo>
                        <a:pt x="60" y="45"/>
                        <a:pt x="60" y="45"/>
                        <a:pt x="60" y="45"/>
                      </a:cubicBezTo>
                      <a:close/>
                      <a:moveTo>
                        <a:pt x="61" y="44"/>
                      </a:moveTo>
                      <a:cubicBezTo>
                        <a:pt x="61" y="44"/>
                        <a:pt x="61" y="44"/>
                        <a:pt x="61" y="44"/>
                      </a:cubicBezTo>
                      <a:cubicBezTo>
                        <a:pt x="61" y="44"/>
                        <a:pt x="61" y="44"/>
                        <a:pt x="61" y="44"/>
                      </a:cubicBezTo>
                      <a:close/>
                      <a:moveTo>
                        <a:pt x="61" y="47"/>
                      </a:moveTo>
                      <a:cubicBezTo>
                        <a:pt x="61" y="47"/>
                        <a:pt x="61" y="47"/>
                        <a:pt x="61" y="47"/>
                      </a:cubicBezTo>
                      <a:cubicBezTo>
                        <a:pt x="61" y="47"/>
                        <a:pt x="61" y="47"/>
                        <a:pt x="61" y="47"/>
                      </a:cubicBezTo>
                      <a:cubicBezTo>
                        <a:pt x="61" y="47"/>
                        <a:pt x="60" y="47"/>
                        <a:pt x="61" y="46"/>
                      </a:cubicBezTo>
                      <a:cubicBezTo>
                        <a:pt x="60" y="46"/>
                        <a:pt x="61" y="46"/>
                        <a:pt x="61" y="47"/>
                      </a:cubicBezTo>
                      <a:close/>
                      <a:moveTo>
                        <a:pt x="64" y="44"/>
                      </a:moveTo>
                      <a:cubicBezTo>
                        <a:pt x="64" y="44"/>
                        <a:pt x="64" y="44"/>
                        <a:pt x="64" y="44"/>
                      </a:cubicBezTo>
                      <a:cubicBezTo>
                        <a:pt x="64" y="43"/>
                        <a:pt x="64" y="43"/>
                        <a:pt x="64" y="43"/>
                      </a:cubicBezTo>
                      <a:cubicBezTo>
                        <a:pt x="64" y="43"/>
                        <a:pt x="64" y="43"/>
                        <a:pt x="64" y="43"/>
                      </a:cubicBezTo>
                      <a:cubicBezTo>
                        <a:pt x="64" y="44"/>
                        <a:pt x="64" y="43"/>
                        <a:pt x="64" y="44"/>
                      </a:cubicBezTo>
                      <a:close/>
                      <a:moveTo>
                        <a:pt x="65" y="43"/>
                      </a:moveTo>
                      <a:cubicBezTo>
                        <a:pt x="65" y="43"/>
                        <a:pt x="65" y="42"/>
                        <a:pt x="65" y="42"/>
                      </a:cubicBezTo>
                      <a:cubicBezTo>
                        <a:pt x="65" y="42"/>
                        <a:pt x="65" y="43"/>
                        <a:pt x="65" y="43"/>
                      </a:cubicBezTo>
                      <a:close/>
                      <a:moveTo>
                        <a:pt x="62" y="49"/>
                      </a:moveTo>
                      <a:cubicBezTo>
                        <a:pt x="63" y="49"/>
                        <a:pt x="63" y="49"/>
                        <a:pt x="63" y="49"/>
                      </a:cubicBezTo>
                      <a:cubicBezTo>
                        <a:pt x="62" y="49"/>
                        <a:pt x="63" y="49"/>
                        <a:pt x="62" y="49"/>
                      </a:cubicBezTo>
                      <a:cubicBezTo>
                        <a:pt x="62" y="49"/>
                        <a:pt x="63" y="49"/>
                        <a:pt x="62" y="49"/>
                      </a:cubicBezTo>
                      <a:cubicBezTo>
                        <a:pt x="63" y="49"/>
                        <a:pt x="63" y="49"/>
                        <a:pt x="62" y="49"/>
                      </a:cubicBezTo>
                      <a:close/>
                      <a:moveTo>
                        <a:pt x="63" y="49"/>
                      </a:moveTo>
                      <a:cubicBezTo>
                        <a:pt x="63" y="49"/>
                        <a:pt x="63" y="50"/>
                        <a:pt x="63" y="49"/>
                      </a:cubicBezTo>
                      <a:cubicBezTo>
                        <a:pt x="63" y="49"/>
                        <a:pt x="63" y="49"/>
                        <a:pt x="63" y="50"/>
                      </a:cubicBezTo>
                      <a:cubicBezTo>
                        <a:pt x="63" y="50"/>
                        <a:pt x="63" y="50"/>
                        <a:pt x="63" y="50"/>
                      </a:cubicBezTo>
                      <a:cubicBezTo>
                        <a:pt x="63" y="50"/>
                        <a:pt x="63" y="50"/>
                        <a:pt x="63" y="50"/>
                      </a:cubicBezTo>
                      <a:cubicBezTo>
                        <a:pt x="62" y="50"/>
                        <a:pt x="62" y="50"/>
                        <a:pt x="62" y="50"/>
                      </a:cubicBezTo>
                      <a:cubicBezTo>
                        <a:pt x="62" y="50"/>
                        <a:pt x="62" y="50"/>
                        <a:pt x="62" y="50"/>
                      </a:cubicBezTo>
                      <a:cubicBezTo>
                        <a:pt x="62" y="50"/>
                        <a:pt x="63" y="50"/>
                        <a:pt x="63" y="49"/>
                      </a:cubicBezTo>
                      <a:cubicBezTo>
                        <a:pt x="63" y="49"/>
                        <a:pt x="63" y="49"/>
                        <a:pt x="63" y="49"/>
                      </a:cubicBezTo>
                      <a:cubicBezTo>
                        <a:pt x="63" y="49"/>
                        <a:pt x="63" y="49"/>
                        <a:pt x="63" y="49"/>
                      </a:cubicBezTo>
                      <a:cubicBezTo>
                        <a:pt x="63" y="49"/>
                        <a:pt x="63" y="49"/>
                        <a:pt x="63" y="49"/>
                      </a:cubicBezTo>
                      <a:close/>
                      <a:moveTo>
                        <a:pt x="67" y="47"/>
                      </a:moveTo>
                      <a:cubicBezTo>
                        <a:pt x="67" y="47"/>
                        <a:pt x="67" y="47"/>
                        <a:pt x="67" y="47"/>
                      </a:cubicBezTo>
                      <a:cubicBezTo>
                        <a:pt x="68" y="48"/>
                        <a:pt x="68" y="48"/>
                        <a:pt x="67" y="48"/>
                      </a:cubicBezTo>
                      <a:cubicBezTo>
                        <a:pt x="67" y="48"/>
                        <a:pt x="67" y="48"/>
                        <a:pt x="67" y="48"/>
                      </a:cubicBezTo>
                      <a:cubicBezTo>
                        <a:pt x="67" y="48"/>
                        <a:pt x="67" y="48"/>
                        <a:pt x="67" y="47"/>
                      </a:cubicBezTo>
                      <a:cubicBezTo>
                        <a:pt x="67" y="47"/>
                        <a:pt x="67" y="48"/>
                        <a:pt x="67" y="47"/>
                      </a:cubicBezTo>
                      <a:cubicBezTo>
                        <a:pt x="67" y="47"/>
                        <a:pt x="67" y="47"/>
                        <a:pt x="67" y="47"/>
                      </a:cubicBezTo>
                      <a:cubicBezTo>
                        <a:pt x="67" y="47"/>
                        <a:pt x="67" y="47"/>
                        <a:pt x="67" y="47"/>
                      </a:cubicBezTo>
                      <a:close/>
                      <a:moveTo>
                        <a:pt x="67" y="48"/>
                      </a:moveTo>
                      <a:cubicBezTo>
                        <a:pt x="67" y="48"/>
                        <a:pt x="67" y="48"/>
                        <a:pt x="67" y="48"/>
                      </a:cubicBezTo>
                      <a:cubicBezTo>
                        <a:pt x="67" y="48"/>
                        <a:pt x="67" y="47"/>
                        <a:pt x="67" y="48"/>
                      </a:cubicBezTo>
                      <a:close/>
                      <a:moveTo>
                        <a:pt x="68" y="46"/>
                      </a:moveTo>
                      <a:cubicBezTo>
                        <a:pt x="68" y="46"/>
                        <a:pt x="68" y="46"/>
                        <a:pt x="68" y="46"/>
                      </a:cubicBezTo>
                      <a:cubicBezTo>
                        <a:pt x="68" y="45"/>
                        <a:pt x="68" y="46"/>
                        <a:pt x="68" y="46"/>
                      </a:cubicBezTo>
                      <a:cubicBezTo>
                        <a:pt x="68" y="46"/>
                        <a:pt x="68" y="45"/>
                        <a:pt x="68" y="46"/>
                      </a:cubicBezTo>
                      <a:cubicBezTo>
                        <a:pt x="68" y="46"/>
                        <a:pt x="68" y="46"/>
                        <a:pt x="68" y="46"/>
                      </a:cubicBezTo>
                      <a:cubicBezTo>
                        <a:pt x="68" y="46"/>
                        <a:pt x="68" y="46"/>
                        <a:pt x="68" y="46"/>
                      </a:cubicBezTo>
                      <a:close/>
                      <a:moveTo>
                        <a:pt x="69" y="46"/>
                      </a:moveTo>
                      <a:cubicBezTo>
                        <a:pt x="69" y="47"/>
                        <a:pt x="69" y="46"/>
                        <a:pt x="68" y="46"/>
                      </a:cubicBezTo>
                      <a:cubicBezTo>
                        <a:pt x="69" y="46"/>
                        <a:pt x="69" y="46"/>
                        <a:pt x="69" y="46"/>
                      </a:cubicBezTo>
                      <a:cubicBezTo>
                        <a:pt x="69" y="46"/>
                        <a:pt x="69" y="47"/>
                        <a:pt x="69" y="47"/>
                      </a:cubicBezTo>
                      <a:cubicBezTo>
                        <a:pt x="69" y="47"/>
                        <a:pt x="69" y="46"/>
                        <a:pt x="69" y="46"/>
                      </a:cubicBezTo>
                      <a:close/>
                      <a:moveTo>
                        <a:pt x="70" y="49"/>
                      </a:moveTo>
                      <a:cubicBezTo>
                        <a:pt x="70" y="48"/>
                        <a:pt x="71" y="49"/>
                        <a:pt x="71" y="48"/>
                      </a:cubicBezTo>
                      <a:cubicBezTo>
                        <a:pt x="71" y="49"/>
                        <a:pt x="71" y="49"/>
                        <a:pt x="70" y="49"/>
                      </a:cubicBezTo>
                      <a:cubicBezTo>
                        <a:pt x="71" y="49"/>
                        <a:pt x="71" y="49"/>
                        <a:pt x="72" y="49"/>
                      </a:cubicBezTo>
                      <a:cubicBezTo>
                        <a:pt x="72" y="49"/>
                        <a:pt x="72" y="49"/>
                        <a:pt x="72" y="50"/>
                      </a:cubicBezTo>
                      <a:cubicBezTo>
                        <a:pt x="72" y="50"/>
                        <a:pt x="72" y="49"/>
                        <a:pt x="72" y="49"/>
                      </a:cubicBezTo>
                      <a:cubicBezTo>
                        <a:pt x="72" y="50"/>
                        <a:pt x="72" y="50"/>
                        <a:pt x="72" y="50"/>
                      </a:cubicBezTo>
                      <a:cubicBezTo>
                        <a:pt x="72" y="50"/>
                        <a:pt x="72" y="50"/>
                        <a:pt x="72" y="50"/>
                      </a:cubicBezTo>
                      <a:cubicBezTo>
                        <a:pt x="72" y="50"/>
                        <a:pt x="72" y="50"/>
                        <a:pt x="72" y="50"/>
                      </a:cubicBezTo>
                      <a:cubicBezTo>
                        <a:pt x="73" y="50"/>
                        <a:pt x="73" y="50"/>
                        <a:pt x="72" y="50"/>
                      </a:cubicBezTo>
                      <a:cubicBezTo>
                        <a:pt x="73" y="50"/>
                        <a:pt x="73" y="50"/>
                        <a:pt x="73" y="50"/>
                      </a:cubicBezTo>
                      <a:cubicBezTo>
                        <a:pt x="72" y="50"/>
                        <a:pt x="72" y="50"/>
                        <a:pt x="72" y="50"/>
                      </a:cubicBezTo>
                      <a:cubicBezTo>
                        <a:pt x="72" y="50"/>
                        <a:pt x="72" y="50"/>
                        <a:pt x="72" y="50"/>
                      </a:cubicBezTo>
                      <a:cubicBezTo>
                        <a:pt x="72" y="50"/>
                        <a:pt x="72" y="50"/>
                        <a:pt x="71" y="50"/>
                      </a:cubicBezTo>
                      <a:cubicBezTo>
                        <a:pt x="71" y="50"/>
                        <a:pt x="71" y="50"/>
                        <a:pt x="71" y="50"/>
                      </a:cubicBezTo>
                      <a:cubicBezTo>
                        <a:pt x="71" y="50"/>
                        <a:pt x="71" y="50"/>
                        <a:pt x="71" y="50"/>
                      </a:cubicBezTo>
                      <a:cubicBezTo>
                        <a:pt x="71" y="49"/>
                        <a:pt x="71" y="50"/>
                        <a:pt x="71" y="49"/>
                      </a:cubicBezTo>
                      <a:cubicBezTo>
                        <a:pt x="71" y="50"/>
                        <a:pt x="71" y="49"/>
                        <a:pt x="71" y="50"/>
                      </a:cubicBezTo>
                      <a:cubicBezTo>
                        <a:pt x="71" y="49"/>
                        <a:pt x="70" y="49"/>
                        <a:pt x="69" y="49"/>
                      </a:cubicBezTo>
                      <a:cubicBezTo>
                        <a:pt x="70" y="48"/>
                        <a:pt x="69" y="49"/>
                        <a:pt x="69" y="48"/>
                      </a:cubicBezTo>
                      <a:cubicBezTo>
                        <a:pt x="69" y="48"/>
                        <a:pt x="69" y="48"/>
                        <a:pt x="69" y="48"/>
                      </a:cubicBezTo>
                      <a:cubicBezTo>
                        <a:pt x="69" y="48"/>
                        <a:pt x="69" y="47"/>
                        <a:pt x="68" y="47"/>
                      </a:cubicBezTo>
                      <a:cubicBezTo>
                        <a:pt x="69" y="47"/>
                        <a:pt x="70" y="48"/>
                        <a:pt x="70" y="48"/>
                      </a:cubicBezTo>
                      <a:cubicBezTo>
                        <a:pt x="70" y="48"/>
                        <a:pt x="70" y="49"/>
                        <a:pt x="70" y="49"/>
                      </a:cubicBezTo>
                      <a:close/>
                      <a:moveTo>
                        <a:pt x="68" y="48"/>
                      </a:moveTo>
                      <a:cubicBezTo>
                        <a:pt x="68" y="48"/>
                        <a:pt x="68" y="48"/>
                        <a:pt x="68" y="48"/>
                      </a:cubicBezTo>
                      <a:cubicBezTo>
                        <a:pt x="68" y="48"/>
                        <a:pt x="68" y="48"/>
                        <a:pt x="68" y="48"/>
                      </a:cubicBezTo>
                      <a:cubicBezTo>
                        <a:pt x="68" y="48"/>
                        <a:pt x="68" y="48"/>
                        <a:pt x="68" y="48"/>
                      </a:cubicBezTo>
                      <a:cubicBezTo>
                        <a:pt x="67" y="48"/>
                        <a:pt x="68" y="48"/>
                        <a:pt x="68" y="48"/>
                      </a:cubicBezTo>
                      <a:close/>
                      <a:moveTo>
                        <a:pt x="74" y="50"/>
                      </a:moveTo>
                      <a:cubicBezTo>
                        <a:pt x="73" y="49"/>
                        <a:pt x="73" y="48"/>
                        <a:pt x="72" y="48"/>
                      </a:cubicBezTo>
                      <a:cubicBezTo>
                        <a:pt x="73" y="48"/>
                        <a:pt x="74" y="49"/>
                        <a:pt x="74" y="50"/>
                      </a:cubicBezTo>
                      <a:close/>
                      <a:moveTo>
                        <a:pt x="75" y="52"/>
                      </a:moveTo>
                      <a:cubicBezTo>
                        <a:pt x="75" y="53"/>
                        <a:pt x="75" y="52"/>
                        <a:pt x="75" y="53"/>
                      </a:cubicBezTo>
                      <a:cubicBezTo>
                        <a:pt x="75" y="53"/>
                        <a:pt x="75" y="53"/>
                        <a:pt x="75" y="53"/>
                      </a:cubicBezTo>
                      <a:cubicBezTo>
                        <a:pt x="75" y="52"/>
                        <a:pt x="75" y="53"/>
                        <a:pt x="75" y="53"/>
                      </a:cubicBezTo>
                      <a:cubicBezTo>
                        <a:pt x="75" y="52"/>
                        <a:pt x="75" y="52"/>
                        <a:pt x="75" y="52"/>
                      </a:cubicBezTo>
                      <a:cubicBezTo>
                        <a:pt x="75" y="52"/>
                        <a:pt x="75" y="52"/>
                        <a:pt x="75" y="52"/>
                      </a:cubicBezTo>
                      <a:cubicBezTo>
                        <a:pt x="75" y="52"/>
                        <a:pt x="75" y="52"/>
                        <a:pt x="75" y="52"/>
                      </a:cubicBezTo>
                      <a:cubicBezTo>
                        <a:pt x="75" y="52"/>
                        <a:pt x="75" y="52"/>
                        <a:pt x="75" y="52"/>
                      </a:cubicBezTo>
                      <a:close/>
                      <a:moveTo>
                        <a:pt x="79" y="51"/>
                      </a:moveTo>
                      <a:cubicBezTo>
                        <a:pt x="80" y="51"/>
                        <a:pt x="79" y="52"/>
                        <a:pt x="80" y="52"/>
                      </a:cubicBezTo>
                      <a:cubicBezTo>
                        <a:pt x="80" y="52"/>
                        <a:pt x="80" y="52"/>
                        <a:pt x="79" y="52"/>
                      </a:cubicBezTo>
                      <a:cubicBezTo>
                        <a:pt x="80" y="52"/>
                        <a:pt x="79" y="52"/>
                        <a:pt x="79" y="51"/>
                      </a:cubicBezTo>
                      <a:cubicBezTo>
                        <a:pt x="79" y="52"/>
                        <a:pt x="79" y="52"/>
                        <a:pt x="79" y="52"/>
                      </a:cubicBezTo>
                      <a:cubicBezTo>
                        <a:pt x="79" y="52"/>
                        <a:pt x="79" y="51"/>
                        <a:pt x="79" y="51"/>
                      </a:cubicBezTo>
                      <a:cubicBezTo>
                        <a:pt x="79" y="51"/>
                        <a:pt x="79" y="51"/>
                        <a:pt x="79" y="52"/>
                      </a:cubicBezTo>
                      <a:cubicBezTo>
                        <a:pt x="79" y="51"/>
                        <a:pt x="79" y="51"/>
                        <a:pt x="79" y="51"/>
                      </a:cubicBezTo>
                      <a:cubicBezTo>
                        <a:pt x="79" y="51"/>
                        <a:pt x="79" y="51"/>
                        <a:pt x="79" y="51"/>
                      </a:cubicBezTo>
                      <a:cubicBezTo>
                        <a:pt x="79" y="51"/>
                        <a:pt x="79" y="51"/>
                        <a:pt x="79" y="51"/>
                      </a:cubicBezTo>
                      <a:close/>
                      <a:moveTo>
                        <a:pt x="84" y="53"/>
                      </a:moveTo>
                      <a:cubicBezTo>
                        <a:pt x="84" y="53"/>
                        <a:pt x="84" y="53"/>
                        <a:pt x="84" y="53"/>
                      </a:cubicBezTo>
                      <a:cubicBezTo>
                        <a:pt x="84" y="53"/>
                        <a:pt x="84" y="53"/>
                        <a:pt x="84" y="53"/>
                      </a:cubicBezTo>
                      <a:cubicBezTo>
                        <a:pt x="83" y="53"/>
                        <a:pt x="83" y="53"/>
                        <a:pt x="83" y="53"/>
                      </a:cubicBezTo>
                      <a:cubicBezTo>
                        <a:pt x="83" y="53"/>
                        <a:pt x="84" y="53"/>
                        <a:pt x="84" y="53"/>
                      </a:cubicBezTo>
                      <a:cubicBezTo>
                        <a:pt x="83" y="53"/>
                        <a:pt x="83" y="53"/>
                        <a:pt x="83" y="53"/>
                      </a:cubicBezTo>
                      <a:cubicBezTo>
                        <a:pt x="83" y="53"/>
                        <a:pt x="84" y="53"/>
                        <a:pt x="83" y="53"/>
                      </a:cubicBezTo>
                      <a:cubicBezTo>
                        <a:pt x="83" y="53"/>
                        <a:pt x="82" y="54"/>
                        <a:pt x="82" y="53"/>
                      </a:cubicBezTo>
                      <a:cubicBezTo>
                        <a:pt x="82" y="53"/>
                        <a:pt x="82" y="53"/>
                        <a:pt x="82" y="53"/>
                      </a:cubicBezTo>
                      <a:cubicBezTo>
                        <a:pt x="82" y="53"/>
                        <a:pt x="82" y="53"/>
                        <a:pt x="82" y="53"/>
                      </a:cubicBezTo>
                      <a:cubicBezTo>
                        <a:pt x="82" y="53"/>
                        <a:pt x="82" y="53"/>
                        <a:pt x="82" y="52"/>
                      </a:cubicBezTo>
                      <a:cubicBezTo>
                        <a:pt x="82" y="52"/>
                        <a:pt x="82" y="52"/>
                        <a:pt x="82" y="52"/>
                      </a:cubicBezTo>
                      <a:cubicBezTo>
                        <a:pt x="82" y="52"/>
                        <a:pt x="82" y="52"/>
                        <a:pt x="82" y="52"/>
                      </a:cubicBezTo>
                      <a:cubicBezTo>
                        <a:pt x="82" y="51"/>
                        <a:pt x="82" y="52"/>
                        <a:pt x="82" y="52"/>
                      </a:cubicBezTo>
                      <a:cubicBezTo>
                        <a:pt x="82" y="52"/>
                        <a:pt x="82" y="52"/>
                        <a:pt x="82" y="52"/>
                      </a:cubicBezTo>
                      <a:cubicBezTo>
                        <a:pt x="82" y="52"/>
                        <a:pt x="82" y="52"/>
                        <a:pt x="82" y="52"/>
                      </a:cubicBezTo>
                      <a:cubicBezTo>
                        <a:pt x="82" y="52"/>
                        <a:pt x="83" y="52"/>
                        <a:pt x="82" y="52"/>
                      </a:cubicBezTo>
                      <a:cubicBezTo>
                        <a:pt x="83" y="52"/>
                        <a:pt x="83" y="52"/>
                        <a:pt x="83" y="52"/>
                      </a:cubicBezTo>
                      <a:cubicBezTo>
                        <a:pt x="83" y="52"/>
                        <a:pt x="83" y="52"/>
                        <a:pt x="83" y="52"/>
                      </a:cubicBezTo>
                      <a:cubicBezTo>
                        <a:pt x="83" y="52"/>
                        <a:pt x="83" y="52"/>
                        <a:pt x="83" y="52"/>
                      </a:cubicBezTo>
                      <a:cubicBezTo>
                        <a:pt x="83" y="52"/>
                        <a:pt x="83" y="52"/>
                        <a:pt x="83" y="53"/>
                      </a:cubicBezTo>
                      <a:cubicBezTo>
                        <a:pt x="83" y="53"/>
                        <a:pt x="83" y="52"/>
                        <a:pt x="83" y="52"/>
                      </a:cubicBezTo>
                      <a:cubicBezTo>
                        <a:pt x="83" y="53"/>
                        <a:pt x="83" y="53"/>
                        <a:pt x="83" y="53"/>
                      </a:cubicBezTo>
                      <a:cubicBezTo>
                        <a:pt x="83" y="53"/>
                        <a:pt x="83" y="53"/>
                        <a:pt x="83" y="52"/>
                      </a:cubicBezTo>
                      <a:cubicBezTo>
                        <a:pt x="83" y="52"/>
                        <a:pt x="83" y="53"/>
                        <a:pt x="84" y="53"/>
                      </a:cubicBezTo>
                      <a:cubicBezTo>
                        <a:pt x="84" y="53"/>
                        <a:pt x="84" y="52"/>
                        <a:pt x="84" y="52"/>
                      </a:cubicBezTo>
                      <a:cubicBezTo>
                        <a:pt x="84" y="52"/>
                        <a:pt x="84" y="52"/>
                        <a:pt x="84" y="53"/>
                      </a:cubicBezTo>
                      <a:cubicBezTo>
                        <a:pt x="84" y="53"/>
                        <a:pt x="84" y="53"/>
                        <a:pt x="84" y="52"/>
                      </a:cubicBezTo>
                      <a:cubicBezTo>
                        <a:pt x="84" y="53"/>
                        <a:pt x="84" y="53"/>
                        <a:pt x="84" y="53"/>
                      </a:cubicBezTo>
                      <a:cubicBezTo>
                        <a:pt x="84" y="52"/>
                        <a:pt x="84" y="53"/>
                        <a:pt x="84" y="53"/>
                      </a:cubicBezTo>
                      <a:cubicBezTo>
                        <a:pt x="84" y="52"/>
                        <a:pt x="84" y="53"/>
                        <a:pt x="85" y="53"/>
                      </a:cubicBezTo>
                      <a:cubicBezTo>
                        <a:pt x="85" y="52"/>
                        <a:pt x="84" y="52"/>
                        <a:pt x="85" y="52"/>
                      </a:cubicBezTo>
                      <a:cubicBezTo>
                        <a:pt x="85" y="52"/>
                        <a:pt x="85" y="52"/>
                        <a:pt x="86" y="53"/>
                      </a:cubicBezTo>
                      <a:cubicBezTo>
                        <a:pt x="85" y="53"/>
                        <a:pt x="85" y="53"/>
                        <a:pt x="85" y="53"/>
                      </a:cubicBezTo>
                      <a:cubicBezTo>
                        <a:pt x="85" y="53"/>
                        <a:pt x="85" y="52"/>
                        <a:pt x="85" y="53"/>
                      </a:cubicBezTo>
                      <a:cubicBezTo>
                        <a:pt x="85" y="53"/>
                        <a:pt x="85" y="53"/>
                        <a:pt x="85" y="53"/>
                      </a:cubicBezTo>
                      <a:cubicBezTo>
                        <a:pt x="85" y="53"/>
                        <a:pt x="85" y="53"/>
                        <a:pt x="85" y="53"/>
                      </a:cubicBezTo>
                      <a:cubicBezTo>
                        <a:pt x="85" y="53"/>
                        <a:pt x="85" y="53"/>
                        <a:pt x="84" y="53"/>
                      </a:cubicBezTo>
                      <a:cubicBezTo>
                        <a:pt x="84" y="53"/>
                        <a:pt x="85" y="53"/>
                        <a:pt x="84" y="53"/>
                      </a:cubicBezTo>
                      <a:close/>
                      <a:moveTo>
                        <a:pt x="81" y="54"/>
                      </a:moveTo>
                      <a:cubicBezTo>
                        <a:pt x="81" y="54"/>
                        <a:pt x="81" y="54"/>
                        <a:pt x="81" y="54"/>
                      </a:cubicBezTo>
                      <a:cubicBezTo>
                        <a:pt x="81" y="54"/>
                        <a:pt x="81" y="54"/>
                        <a:pt x="81" y="54"/>
                      </a:cubicBezTo>
                      <a:close/>
                      <a:moveTo>
                        <a:pt x="82" y="54"/>
                      </a:moveTo>
                      <a:cubicBezTo>
                        <a:pt x="82" y="54"/>
                        <a:pt x="82" y="54"/>
                        <a:pt x="82" y="54"/>
                      </a:cubicBezTo>
                      <a:cubicBezTo>
                        <a:pt x="82" y="54"/>
                        <a:pt x="82" y="54"/>
                        <a:pt x="82" y="54"/>
                      </a:cubicBezTo>
                      <a:close/>
                      <a:moveTo>
                        <a:pt x="81" y="55"/>
                      </a:moveTo>
                      <a:cubicBezTo>
                        <a:pt x="81" y="55"/>
                        <a:pt x="82" y="55"/>
                        <a:pt x="82" y="55"/>
                      </a:cubicBezTo>
                      <a:cubicBezTo>
                        <a:pt x="82" y="55"/>
                        <a:pt x="81" y="55"/>
                        <a:pt x="81" y="55"/>
                      </a:cubicBezTo>
                      <a:close/>
                      <a:moveTo>
                        <a:pt x="87" y="53"/>
                      </a:moveTo>
                      <a:cubicBezTo>
                        <a:pt x="87" y="53"/>
                        <a:pt x="87" y="53"/>
                        <a:pt x="87" y="53"/>
                      </a:cubicBezTo>
                      <a:cubicBezTo>
                        <a:pt x="87" y="53"/>
                        <a:pt x="87" y="53"/>
                        <a:pt x="87" y="53"/>
                      </a:cubicBezTo>
                      <a:close/>
                      <a:moveTo>
                        <a:pt x="86" y="57"/>
                      </a:moveTo>
                      <a:cubicBezTo>
                        <a:pt x="86" y="57"/>
                        <a:pt x="86" y="58"/>
                        <a:pt x="86" y="58"/>
                      </a:cubicBezTo>
                      <a:cubicBezTo>
                        <a:pt x="86" y="58"/>
                        <a:pt x="86" y="57"/>
                        <a:pt x="85" y="57"/>
                      </a:cubicBezTo>
                      <a:cubicBezTo>
                        <a:pt x="86" y="57"/>
                        <a:pt x="85" y="57"/>
                        <a:pt x="86" y="57"/>
                      </a:cubicBezTo>
                      <a:cubicBezTo>
                        <a:pt x="86" y="57"/>
                        <a:pt x="86" y="57"/>
                        <a:pt x="86" y="57"/>
                      </a:cubicBezTo>
                      <a:close/>
                      <a:moveTo>
                        <a:pt x="86" y="57"/>
                      </a:moveTo>
                      <a:cubicBezTo>
                        <a:pt x="86" y="57"/>
                        <a:pt x="86" y="57"/>
                        <a:pt x="86" y="57"/>
                      </a:cubicBezTo>
                      <a:cubicBezTo>
                        <a:pt x="86" y="58"/>
                        <a:pt x="86" y="57"/>
                        <a:pt x="86" y="58"/>
                      </a:cubicBezTo>
                      <a:cubicBezTo>
                        <a:pt x="86" y="58"/>
                        <a:pt x="86" y="58"/>
                        <a:pt x="86" y="58"/>
                      </a:cubicBezTo>
                      <a:cubicBezTo>
                        <a:pt x="86" y="57"/>
                        <a:pt x="86" y="57"/>
                        <a:pt x="86" y="57"/>
                      </a:cubicBezTo>
                      <a:close/>
                      <a:moveTo>
                        <a:pt x="88" y="64"/>
                      </a:moveTo>
                      <a:cubicBezTo>
                        <a:pt x="88" y="64"/>
                        <a:pt x="88" y="64"/>
                        <a:pt x="88" y="64"/>
                      </a:cubicBezTo>
                      <a:cubicBezTo>
                        <a:pt x="88" y="64"/>
                        <a:pt x="88" y="64"/>
                        <a:pt x="88" y="64"/>
                      </a:cubicBezTo>
                      <a:cubicBezTo>
                        <a:pt x="88" y="64"/>
                        <a:pt x="88" y="64"/>
                        <a:pt x="88" y="64"/>
                      </a:cubicBezTo>
                      <a:close/>
                      <a:moveTo>
                        <a:pt x="91" y="58"/>
                      </a:moveTo>
                      <a:cubicBezTo>
                        <a:pt x="92" y="58"/>
                        <a:pt x="92" y="58"/>
                        <a:pt x="92" y="58"/>
                      </a:cubicBezTo>
                      <a:cubicBezTo>
                        <a:pt x="92" y="59"/>
                        <a:pt x="92" y="58"/>
                        <a:pt x="91" y="58"/>
                      </a:cubicBezTo>
                      <a:close/>
                      <a:moveTo>
                        <a:pt x="2" y="24"/>
                      </a:moveTo>
                      <a:cubicBezTo>
                        <a:pt x="2" y="23"/>
                        <a:pt x="2" y="23"/>
                        <a:pt x="2" y="22"/>
                      </a:cubicBezTo>
                      <a:cubicBezTo>
                        <a:pt x="2" y="23"/>
                        <a:pt x="2" y="23"/>
                        <a:pt x="2" y="23"/>
                      </a:cubicBezTo>
                      <a:cubicBezTo>
                        <a:pt x="2" y="23"/>
                        <a:pt x="2" y="23"/>
                        <a:pt x="2" y="24"/>
                      </a:cubicBezTo>
                      <a:close/>
                      <a:moveTo>
                        <a:pt x="16" y="30"/>
                      </a:move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17" y="30"/>
                        <a:pt x="16" y="30"/>
                        <a:pt x="17" y="30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lose/>
                      <a:moveTo>
                        <a:pt x="19" y="28"/>
                      </a:move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9" y="27"/>
                        <a:pt x="19" y="28"/>
                        <a:pt x="19" y="28"/>
                      </a:cubicBezTo>
                      <a:cubicBezTo>
                        <a:pt x="19" y="28"/>
                        <a:pt x="19" y="28"/>
                        <a:pt x="19" y="28"/>
                      </a:cubicBezTo>
                      <a:close/>
                      <a:moveTo>
                        <a:pt x="19" y="29"/>
                      </a:moveTo>
                      <a:cubicBezTo>
                        <a:pt x="19" y="29"/>
                        <a:pt x="19" y="29"/>
                        <a:pt x="19" y="29"/>
                      </a:cubicBezTo>
                      <a:cubicBezTo>
                        <a:pt x="19" y="29"/>
                        <a:pt x="19" y="29"/>
                        <a:pt x="19" y="29"/>
                      </a:cubicBezTo>
                      <a:cubicBezTo>
                        <a:pt x="19" y="29"/>
                        <a:pt x="19" y="29"/>
                        <a:pt x="19" y="29"/>
                      </a:cubicBezTo>
                      <a:cubicBezTo>
                        <a:pt x="19" y="29"/>
                        <a:pt x="18" y="29"/>
                        <a:pt x="19" y="29"/>
                      </a:cubicBezTo>
                      <a:cubicBezTo>
                        <a:pt x="19" y="29"/>
                        <a:pt x="19" y="29"/>
                        <a:pt x="19" y="29"/>
                      </a:cubicBezTo>
                      <a:close/>
                      <a:moveTo>
                        <a:pt x="24" y="24"/>
                      </a:move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4" y="25"/>
                        <a:pt x="25" y="25"/>
                        <a:pt x="25" y="25"/>
                      </a:cubicBezTo>
                      <a:cubicBezTo>
                        <a:pt x="24" y="25"/>
                        <a:pt x="24" y="25"/>
                        <a:pt x="24" y="24"/>
                      </a:cubicBezTo>
                      <a:cubicBezTo>
                        <a:pt x="24" y="24"/>
                        <a:pt x="24" y="24"/>
                        <a:pt x="25" y="24"/>
                      </a:cubicBezTo>
                      <a:cubicBezTo>
                        <a:pt x="25" y="24"/>
                        <a:pt x="24" y="24"/>
                        <a:pt x="24" y="24"/>
                      </a:cubicBezTo>
                      <a:close/>
                      <a:moveTo>
                        <a:pt x="33" y="22"/>
                      </a:moveTo>
                      <a:cubicBezTo>
                        <a:pt x="33" y="22"/>
                        <a:pt x="33" y="23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2" y="23"/>
                        <a:pt x="33" y="22"/>
                        <a:pt x="32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lose/>
                      <a:moveTo>
                        <a:pt x="24" y="32"/>
                      </a:moveTo>
                      <a:cubicBezTo>
                        <a:pt x="24" y="33"/>
                        <a:pt x="25" y="33"/>
                        <a:pt x="25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4" y="32"/>
                        <a:pt x="24" y="33"/>
                        <a:pt x="24" y="32"/>
                      </a:cubicBezTo>
                      <a:close/>
                      <a:moveTo>
                        <a:pt x="39" y="26"/>
                      </a:moveTo>
                      <a:cubicBezTo>
                        <a:pt x="39" y="26"/>
                        <a:pt x="38" y="26"/>
                        <a:pt x="38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9" y="25"/>
                        <a:pt x="38" y="26"/>
                        <a:pt x="39" y="26"/>
                      </a:cubicBezTo>
                      <a:close/>
                      <a:moveTo>
                        <a:pt x="42" y="27"/>
                      </a:moveTo>
                      <a:cubicBezTo>
                        <a:pt x="42" y="27"/>
                        <a:pt x="42" y="27"/>
                        <a:pt x="42" y="26"/>
                      </a:cubicBezTo>
                      <a:cubicBezTo>
                        <a:pt x="42" y="27"/>
                        <a:pt x="42" y="27"/>
                        <a:pt x="42" y="27"/>
                      </a:cubicBezTo>
                      <a:cubicBezTo>
                        <a:pt x="42" y="27"/>
                        <a:pt x="42" y="27"/>
                        <a:pt x="42" y="27"/>
                      </a:cubicBezTo>
                      <a:cubicBezTo>
                        <a:pt x="42" y="27"/>
                        <a:pt x="42" y="27"/>
                        <a:pt x="42" y="27"/>
                      </a:cubicBezTo>
                      <a:close/>
                      <a:moveTo>
                        <a:pt x="34" y="36"/>
                      </a:moveTo>
                      <a:cubicBezTo>
                        <a:pt x="34" y="36"/>
                        <a:pt x="34" y="36"/>
                        <a:pt x="34" y="36"/>
                      </a:cubicBezTo>
                      <a:cubicBezTo>
                        <a:pt x="34" y="36"/>
                        <a:pt x="34" y="36"/>
                        <a:pt x="34" y="36"/>
                      </a:cubicBezTo>
                      <a:cubicBezTo>
                        <a:pt x="34" y="36"/>
                        <a:pt x="34" y="36"/>
                        <a:pt x="34" y="36"/>
                      </a:cubicBezTo>
                      <a:cubicBezTo>
                        <a:pt x="34" y="36"/>
                        <a:pt x="34" y="36"/>
                        <a:pt x="34" y="36"/>
                      </a:cubicBezTo>
                      <a:close/>
                      <a:moveTo>
                        <a:pt x="38" y="36"/>
                      </a:move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9" y="35"/>
                        <a:pt x="39" y="36"/>
                        <a:pt x="38" y="36"/>
                      </a:cubicBezTo>
                      <a:close/>
                      <a:moveTo>
                        <a:pt x="34" y="45"/>
                      </a:move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4" y="44"/>
                        <a:pt x="34" y="45"/>
                        <a:pt x="34" y="45"/>
                      </a:cubicBezTo>
                      <a:close/>
                      <a:moveTo>
                        <a:pt x="42" y="38"/>
                      </a:moveTo>
                      <a:cubicBezTo>
                        <a:pt x="41" y="39"/>
                        <a:pt x="41" y="38"/>
                        <a:pt x="41" y="38"/>
                      </a:cubicBezTo>
                      <a:cubicBezTo>
                        <a:pt x="40" y="38"/>
                        <a:pt x="40" y="38"/>
                        <a:pt x="40" y="39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40" y="39"/>
                        <a:pt x="40" y="39"/>
                        <a:pt x="40" y="38"/>
                      </a:cubicBezTo>
                      <a:cubicBezTo>
                        <a:pt x="40" y="38"/>
                        <a:pt x="40" y="39"/>
                        <a:pt x="40" y="39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39" y="39"/>
                        <a:pt x="39" y="39"/>
                        <a:pt x="39" y="38"/>
                      </a:cubicBezTo>
                      <a:cubicBezTo>
                        <a:pt x="39" y="38"/>
                        <a:pt x="40" y="38"/>
                        <a:pt x="40" y="38"/>
                      </a:cubicBezTo>
                      <a:cubicBezTo>
                        <a:pt x="40" y="38"/>
                        <a:pt x="40" y="38"/>
                        <a:pt x="40" y="38"/>
                      </a:cubicBezTo>
                      <a:cubicBezTo>
                        <a:pt x="40" y="38"/>
                        <a:pt x="40" y="38"/>
                        <a:pt x="40" y="38"/>
                      </a:cubicBezTo>
                      <a:cubicBezTo>
                        <a:pt x="41" y="38"/>
                        <a:pt x="40" y="38"/>
                        <a:pt x="40" y="38"/>
                      </a:cubicBezTo>
                      <a:cubicBezTo>
                        <a:pt x="41" y="38"/>
                        <a:pt x="41" y="37"/>
                        <a:pt x="41" y="37"/>
                      </a:cubicBezTo>
                      <a:cubicBezTo>
                        <a:pt x="41" y="37"/>
                        <a:pt x="41" y="38"/>
                        <a:pt x="42" y="38"/>
                      </a:cubicBezTo>
                      <a:cubicBezTo>
                        <a:pt x="42" y="38"/>
                        <a:pt x="42" y="38"/>
                        <a:pt x="42" y="38"/>
                      </a:cubicBezTo>
                      <a:cubicBezTo>
                        <a:pt x="42" y="38"/>
                        <a:pt x="42" y="38"/>
                        <a:pt x="41" y="38"/>
                      </a:cubicBezTo>
                      <a:cubicBezTo>
                        <a:pt x="41" y="38"/>
                        <a:pt x="42" y="38"/>
                        <a:pt x="42" y="38"/>
                      </a:cubicBezTo>
                      <a:close/>
                      <a:moveTo>
                        <a:pt x="41" y="39"/>
                      </a:moveTo>
                      <a:cubicBezTo>
                        <a:pt x="41" y="40"/>
                        <a:pt x="41" y="40"/>
                        <a:pt x="41" y="40"/>
                      </a:cubicBezTo>
                      <a:cubicBezTo>
                        <a:pt x="41" y="40"/>
                        <a:pt x="41" y="40"/>
                        <a:pt x="41" y="40"/>
                      </a:cubicBezTo>
                      <a:cubicBezTo>
                        <a:pt x="41" y="40"/>
                        <a:pt x="41" y="40"/>
                        <a:pt x="41" y="40"/>
                      </a:cubicBezTo>
                      <a:cubicBezTo>
                        <a:pt x="41" y="40"/>
                        <a:pt x="41" y="40"/>
                        <a:pt x="41" y="40"/>
                      </a:cubicBezTo>
                      <a:cubicBezTo>
                        <a:pt x="41" y="40"/>
                        <a:pt x="41" y="40"/>
                        <a:pt x="41" y="40"/>
                      </a:cubicBezTo>
                      <a:cubicBezTo>
                        <a:pt x="41" y="39"/>
                        <a:pt x="41" y="40"/>
                        <a:pt x="41" y="39"/>
                      </a:cubicBezTo>
                      <a:cubicBezTo>
                        <a:pt x="41" y="39"/>
                        <a:pt x="41" y="40"/>
                        <a:pt x="41" y="39"/>
                      </a:cubicBezTo>
                      <a:close/>
                      <a:moveTo>
                        <a:pt x="41" y="43"/>
                      </a:moveTo>
                      <a:cubicBezTo>
                        <a:pt x="41" y="43"/>
                        <a:pt x="41" y="43"/>
                        <a:pt x="41" y="43"/>
                      </a:cubicBezTo>
                      <a:cubicBezTo>
                        <a:pt x="41" y="43"/>
                        <a:pt x="41" y="43"/>
                        <a:pt x="41" y="43"/>
                      </a:cubicBezTo>
                      <a:cubicBezTo>
                        <a:pt x="41" y="43"/>
                        <a:pt x="41" y="43"/>
                        <a:pt x="41" y="43"/>
                      </a:cubicBezTo>
                      <a:cubicBezTo>
                        <a:pt x="41" y="43"/>
                        <a:pt x="41" y="43"/>
                        <a:pt x="41" y="43"/>
                      </a:cubicBezTo>
                      <a:cubicBezTo>
                        <a:pt x="41" y="42"/>
                        <a:pt x="40" y="43"/>
                        <a:pt x="41" y="42"/>
                      </a:cubicBezTo>
                      <a:cubicBezTo>
                        <a:pt x="41" y="42"/>
                        <a:pt x="41" y="42"/>
                        <a:pt x="41" y="42"/>
                      </a:cubicBezTo>
                      <a:cubicBezTo>
                        <a:pt x="41" y="42"/>
                        <a:pt x="40" y="42"/>
                        <a:pt x="40" y="43"/>
                      </a:cubicBezTo>
                      <a:cubicBezTo>
                        <a:pt x="40" y="42"/>
                        <a:pt x="40" y="42"/>
                        <a:pt x="41" y="42"/>
                      </a:cubicBezTo>
                      <a:cubicBezTo>
                        <a:pt x="41" y="42"/>
                        <a:pt x="41" y="42"/>
                        <a:pt x="41" y="42"/>
                      </a:cubicBezTo>
                      <a:cubicBezTo>
                        <a:pt x="41" y="42"/>
                        <a:pt x="42" y="42"/>
                        <a:pt x="42" y="42"/>
                      </a:cubicBezTo>
                      <a:cubicBezTo>
                        <a:pt x="41" y="43"/>
                        <a:pt x="41" y="43"/>
                        <a:pt x="41" y="43"/>
                      </a:cubicBezTo>
                      <a:close/>
                      <a:moveTo>
                        <a:pt x="37" y="49"/>
                      </a:moveTo>
                      <a:cubicBezTo>
                        <a:pt x="37" y="49"/>
                        <a:pt x="37" y="48"/>
                        <a:pt x="37" y="48"/>
                      </a:cubicBezTo>
                      <a:cubicBezTo>
                        <a:pt x="37" y="48"/>
                        <a:pt x="37" y="48"/>
                        <a:pt x="37" y="48"/>
                      </a:cubicBezTo>
                      <a:cubicBezTo>
                        <a:pt x="37" y="48"/>
                        <a:pt x="37" y="48"/>
                        <a:pt x="37" y="48"/>
                      </a:cubicBezTo>
                      <a:cubicBezTo>
                        <a:pt x="37" y="48"/>
                        <a:pt x="37" y="48"/>
                        <a:pt x="37" y="48"/>
                      </a:cubicBezTo>
                      <a:cubicBezTo>
                        <a:pt x="37" y="49"/>
                        <a:pt x="38" y="49"/>
                        <a:pt x="38" y="49"/>
                      </a:cubicBezTo>
                      <a:cubicBezTo>
                        <a:pt x="38" y="49"/>
                        <a:pt x="37" y="49"/>
                        <a:pt x="37" y="49"/>
                      </a:cubicBezTo>
                      <a:close/>
                      <a:moveTo>
                        <a:pt x="45" y="40"/>
                      </a:moveTo>
                      <a:cubicBezTo>
                        <a:pt x="45" y="40"/>
                        <a:pt x="45" y="40"/>
                        <a:pt x="45" y="40"/>
                      </a:cubicBezTo>
                      <a:cubicBezTo>
                        <a:pt x="45" y="41"/>
                        <a:pt x="45" y="41"/>
                        <a:pt x="45" y="41"/>
                      </a:cubicBezTo>
                      <a:cubicBezTo>
                        <a:pt x="45" y="41"/>
                        <a:pt x="45" y="41"/>
                        <a:pt x="44" y="41"/>
                      </a:cubicBezTo>
                      <a:cubicBezTo>
                        <a:pt x="45" y="40"/>
                        <a:pt x="45" y="40"/>
                        <a:pt x="45" y="40"/>
                      </a:cubicBezTo>
                      <a:close/>
                      <a:moveTo>
                        <a:pt x="56" y="46"/>
                      </a:moveTo>
                      <a:cubicBezTo>
                        <a:pt x="56" y="46"/>
                        <a:pt x="56" y="46"/>
                        <a:pt x="56" y="46"/>
                      </a:cubicBezTo>
                      <a:cubicBezTo>
                        <a:pt x="56" y="46"/>
                        <a:pt x="56" y="46"/>
                        <a:pt x="56" y="46"/>
                      </a:cubicBezTo>
                      <a:cubicBezTo>
                        <a:pt x="56" y="46"/>
                        <a:pt x="56" y="46"/>
                        <a:pt x="56" y="46"/>
                      </a:cubicBezTo>
                      <a:cubicBezTo>
                        <a:pt x="56" y="46"/>
                        <a:pt x="56" y="46"/>
                        <a:pt x="56" y="46"/>
                      </a:cubicBezTo>
                      <a:cubicBezTo>
                        <a:pt x="56" y="45"/>
                        <a:pt x="56" y="46"/>
                        <a:pt x="56" y="45"/>
                      </a:cubicBezTo>
                      <a:cubicBezTo>
                        <a:pt x="56" y="45"/>
                        <a:pt x="56" y="46"/>
                        <a:pt x="56" y="46"/>
                      </a:cubicBezTo>
                      <a:cubicBezTo>
                        <a:pt x="56" y="46"/>
                        <a:pt x="56" y="46"/>
                        <a:pt x="56" y="46"/>
                      </a:cubicBezTo>
                      <a:cubicBezTo>
                        <a:pt x="56" y="46"/>
                        <a:pt x="56" y="46"/>
                        <a:pt x="56" y="46"/>
                      </a:cubicBezTo>
                      <a:cubicBezTo>
                        <a:pt x="56" y="46"/>
                        <a:pt x="56" y="46"/>
                        <a:pt x="56" y="46"/>
                      </a:cubicBezTo>
                      <a:cubicBezTo>
                        <a:pt x="57" y="46"/>
                        <a:pt x="57" y="46"/>
                        <a:pt x="57" y="46"/>
                      </a:cubicBezTo>
                      <a:cubicBezTo>
                        <a:pt x="57" y="46"/>
                        <a:pt x="56" y="46"/>
                        <a:pt x="57" y="46"/>
                      </a:cubicBezTo>
                      <a:cubicBezTo>
                        <a:pt x="56" y="46"/>
                        <a:pt x="56" y="46"/>
                        <a:pt x="56" y="46"/>
                      </a:cubicBezTo>
                      <a:close/>
                      <a:moveTo>
                        <a:pt x="61" y="46"/>
                      </a:moveTo>
                      <a:cubicBezTo>
                        <a:pt x="61" y="46"/>
                        <a:pt x="61" y="46"/>
                        <a:pt x="61" y="46"/>
                      </a:cubicBezTo>
                      <a:cubicBezTo>
                        <a:pt x="61" y="46"/>
                        <a:pt x="61" y="45"/>
                        <a:pt x="62" y="45"/>
                      </a:cubicBezTo>
                      <a:cubicBezTo>
                        <a:pt x="62" y="45"/>
                        <a:pt x="62" y="45"/>
                        <a:pt x="62" y="45"/>
                      </a:cubicBezTo>
                      <a:cubicBezTo>
                        <a:pt x="62" y="45"/>
                        <a:pt x="62" y="45"/>
                        <a:pt x="62" y="45"/>
                      </a:cubicBezTo>
                      <a:cubicBezTo>
                        <a:pt x="62" y="45"/>
                        <a:pt x="62" y="45"/>
                        <a:pt x="62" y="45"/>
                      </a:cubicBezTo>
                      <a:cubicBezTo>
                        <a:pt x="62" y="45"/>
                        <a:pt x="62" y="45"/>
                        <a:pt x="62" y="45"/>
                      </a:cubicBezTo>
                      <a:cubicBezTo>
                        <a:pt x="62" y="45"/>
                        <a:pt x="62" y="46"/>
                        <a:pt x="62" y="45"/>
                      </a:cubicBezTo>
                      <a:cubicBezTo>
                        <a:pt x="62" y="46"/>
                        <a:pt x="62" y="45"/>
                        <a:pt x="62" y="45"/>
                      </a:cubicBezTo>
                      <a:cubicBezTo>
                        <a:pt x="62" y="45"/>
                        <a:pt x="62" y="46"/>
                        <a:pt x="61" y="4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9" name="组合 68">
                <a:extLst>
                  <a:ext uri="{FF2B5EF4-FFF2-40B4-BE49-F238E27FC236}">
                    <a16:creationId xmlns:a16="http://schemas.microsoft.com/office/drawing/2014/main" xmlns="" id="{3ACC52C4-CA7A-4BDF-B24C-9145CF2F1C48}"/>
                  </a:ext>
                </a:extLst>
              </p:cNvPr>
              <p:cNvGrpSpPr/>
              <p:nvPr/>
            </p:nvGrpSpPr>
            <p:grpSpPr>
              <a:xfrm>
                <a:off x="6053135" y="1791665"/>
                <a:ext cx="2058395" cy="2497856"/>
                <a:chOff x="5929368" y="2736219"/>
                <a:chExt cx="1293813" cy="1570038"/>
              </a:xfrm>
            </p:grpSpPr>
            <p:sp>
              <p:nvSpPr>
                <p:cNvPr id="76" name="Line 85">
                  <a:extLst>
                    <a:ext uri="{FF2B5EF4-FFF2-40B4-BE49-F238E27FC236}">
                      <a16:creationId xmlns:a16="http://schemas.microsoft.com/office/drawing/2014/main" xmlns="" id="{96C6BE16-C43B-4057-8AD8-9DE0D0C41A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234168" y="3044194"/>
                  <a:ext cx="0" cy="0"/>
                </a:xfrm>
                <a:prstGeom prst="lin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7" name="Line 86">
                  <a:extLst>
                    <a:ext uri="{FF2B5EF4-FFF2-40B4-BE49-F238E27FC236}">
                      <a16:creationId xmlns:a16="http://schemas.microsoft.com/office/drawing/2014/main" xmlns="" id="{9023DA4D-D8FF-449F-924A-E57A48E9C13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234168" y="3044194"/>
                  <a:ext cx="0" cy="0"/>
                </a:xfrm>
                <a:prstGeom prst="lin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8" name="Freeform 87">
                  <a:extLst>
                    <a:ext uri="{FF2B5EF4-FFF2-40B4-BE49-F238E27FC236}">
                      <a16:creationId xmlns:a16="http://schemas.microsoft.com/office/drawing/2014/main" xmlns="" id="{5F7F9EDD-E832-4B0E-BD8D-B8C09D5C1E6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951593" y="3837944"/>
                  <a:ext cx="200025" cy="309563"/>
                </a:xfrm>
                <a:custGeom>
                  <a:avLst/>
                  <a:gdLst>
                    <a:gd name="T0" fmla="*/ 31 w 63"/>
                    <a:gd name="T1" fmla="*/ 72 h 97"/>
                    <a:gd name="T2" fmla="*/ 24 w 63"/>
                    <a:gd name="T3" fmla="*/ 67 h 97"/>
                    <a:gd name="T4" fmla="*/ 27 w 63"/>
                    <a:gd name="T5" fmla="*/ 65 h 97"/>
                    <a:gd name="T6" fmla="*/ 39 w 63"/>
                    <a:gd name="T7" fmla="*/ 64 h 97"/>
                    <a:gd name="T8" fmla="*/ 17 w 63"/>
                    <a:gd name="T9" fmla="*/ 58 h 97"/>
                    <a:gd name="T10" fmla="*/ 8 w 63"/>
                    <a:gd name="T11" fmla="*/ 54 h 97"/>
                    <a:gd name="T12" fmla="*/ 29 w 63"/>
                    <a:gd name="T13" fmla="*/ 49 h 97"/>
                    <a:gd name="T14" fmla="*/ 23 w 63"/>
                    <a:gd name="T15" fmla="*/ 48 h 97"/>
                    <a:gd name="T16" fmla="*/ 33 w 63"/>
                    <a:gd name="T17" fmla="*/ 46 h 97"/>
                    <a:gd name="T18" fmla="*/ 28 w 63"/>
                    <a:gd name="T19" fmla="*/ 43 h 97"/>
                    <a:gd name="T20" fmla="*/ 29 w 63"/>
                    <a:gd name="T21" fmla="*/ 39 h 97"/>
                    <a:gd name="T22" fmla="*/ 29 w 63"/>
                    <a:gd name="T23" fmla="*/ 35 h 97"/>
                    <a:gd name="T24" fmla="*/ 23 w 63"/>
                    <a:gd name="T25" fmla="*/ 20 h 97"/>
                    <a:gd name="T26" fmla="*/ 33 w 63"/>
                    <a:gd name="T27" fmla="*/ 28 h 97"/>
                    <a:gd name="T28" fmla="*/ 40 w 63"/>
                    <a:gd name="T29" fmla="*/ 27 h 97"/>
                    <a:gd name="T30" fmla="*/ 55 w 63"/>
                    <a:gd name="T31" fmla="*/ 12 h 97"/>
                    <a:gd name="T32" fmla="*/ 63 w 63"/>
                    <a:gd name="T33" fmla="*/ 8 h 97"/>
                    <a:gd name="T34" fmla="*/ 9 w 63"/>
                    <a:gd name="T35" fmla="*/ 70 h 97"/>
                    <a:gd name="T36" fmla="*/ 13 w 63"/>
                    <a:gd name="T37" fmla="*/ 63 h 97"/>
                    <a:gd name="T38" fmla="*/ 16 w 63"/>
                    <a:gd name="T39" fmla="*/ 68 h 97"/>
                    <a:gd name="T40" fmla="*/ 21 w 63"/>
                    <a:gd name="T41" fmla="*/ 66 h 97"/>
                    <a:gd name="T42" fmla="*/ 24 w 63"/>
                    <a:gd name="T43" fmla="*/ 73 h 97"/>
                    <a:gd name="T44" fmla="*/ 30 w 63"/>
                    <a:gd name="T45" fmla="*/ 73 h 97"/>
                    <a:gd name="T46" fmla="*/ 36 w 63"/>
                    <a:gd name="T47" fmla="*/ 86 h 97"/>
                    <a:gd name="T48" fmla="*/ 33 w 63"/>
                    <a:gd name="T49" fmla="*/ 80 h 97"/>
                    <a:gd name="T50" fmla="*/ 22 w 63"/>
                    <a:gd name="T51" fmla="*/ 75 h 97"/>
                    <a:gd name="T52" fmla="*/ 18 w 63"/>
                    <a:gd name="T53" fmla="*/ 68 h 97"/>
                    <a:gd name="T54" fmla="*/ 12 w 63"/>
                    <a:gd name="T55" fmla="*/ 72 h 97"/>
                    <a:gd name="T56" fmla="*/ 7 w 63"/>
                    <a:gd name="T57" fmla="*/ 74 h 97"/>
                    <a:gd name="T58" fmla="*/ 22 w 63"/>
                    <a:gd name="T59" fmla="*/ 69 h 97"/>
                    <a:gd name="T60" fmla="*/ 27 w 63"/>
                    <a:gd name="T61" fmla="*/ 64 h 97"/>
                    <a:gd name="T62" fmla="*/ 10 w 63"/>
                    <a:gd name="T63" fmla="*/ 57 h 97"/>
                    <a:gd name="T64" fmla="*/ 9 w 63"/>
                    <a:gd name="T65" fmla="*/ 52 h 97"/>
                    <a:gd name="T66" fmla="*/ 15 w 63"/>
                    <a:gd name="T67" fmla="*/ 50 h 97"/>
                    <a:gd name="T68" fmla="*/ 18 w 63"/>
                    <a:gd name="T69" fmla="*/ 54 h 97"/>
                    <a:gd name="T70" fmla="*/ 15 w 63"/>
                    <a:gd name="T71" fmla="*/ 53 h 97"/>
                    <a:gd name="T72" fmla="*/ 31 w 63"/>
                    <a:gd name="T73" fmla="*/ 53 h 97"/>
                    <a:gd name="T74" fmla="*/ 28 w 63"/>
                    <a:gd name="T75" fmla="*/ 30 h 97"/>
                    <a:gd name="T76" fmla="*/ 21 w 63"/>
                    <a:gd name="T77" fmla="*/ 34 h 97"/>
                    <a:gd name="T78" fmla="*/ 26 w 63"/>
                    <a:gd name="T79" fmla="*/ 38 h 97"/>
                    <a:gd name="T80" fmla="*/ 17 w 63"/>
                    <a:gd name="T81" fmla="*/ 40 h 97"/>
                    <a:gd name="T82" fmla="*/ 12 w 63"/>
                    <a:gd name="T83" fmla="*/ 47 h 97"/>
                    <a:gd name="T84" fmla="*/ 9 w 63"/>
                    <a:gd name="T85" fmla="*/ 34 h 97"/>
                    <a:gd name="T86" fmla="*/ 15 w 63"/>
                    <a:gd name="T87" fmla="*/ 29 h 97"/>
                    <a:gd name="T88" fmla="*/ 21 w 63"/>
                    <a:gd name="T89" fmla="*/ 26 h 97"/>
                    <a:gd name="T90" fmla="*/ 9 w 63"/>
                    <a:gd name="T91" fmla="*/ 42 h 97"/>
                    <a:gd name="T92" fmla="*/ 10 w 63"/>
                    <a:gd name="T93" fmla="*/ 44 h 97"/>
                    <a:gd name="T94" fmla="*/ 22 w 63"/>
                    <a:gd name="T95" fmla="*/ 31 h 97"/>
                    <a:gd name="T96" fmla="*/ 17 w 63"/>
                    <a:gd name="T97" fmla="*/ 32 h 97"/>
                    <a:gd name="T98" fmla="*/ 20 w 63"/>
                    <a:gd name="T99" fmla="*/ 27 h 97"/>
                    <a:gd name="T100" fmla="*/ 14 w 63"/>
                    <a:gd name="T101" fmla="*/ 34 h 97"/>
                    <a:gd name="T102" fmla="*/ 14 w 63"/>
                    <a:gd name="T103" fmla="*/ 40 h 97"/>
                    <a:gd name="T104" fmla="*/ 24 w 63"/>
                    <a:gd name="T105" fmla="*/ 51 h 97"/>
                    <a:gd name="T106" fmla="*/ 33 w 63"/>
                    <a:gd name="T107" fmla="*/ 49 h 97"/>
                    <a:gd name="T108" fmla="*/ 27 w 63"/>
                    <a:gd name="T109" fmla="*/ 47 h 97"/>
                    <a:gd name="T110" fmla="*/ 22 w 63"/>
                    <a:gd name="T111" fmla="*/ 46 h 97"/>
                    <a:gd name="T112" fmla="*/ 10 w 63"/>
                    <a:gd name="T113" fmla="*/ 39 h 97"/>
                    <a:gd name="T114" fmla="*/ 32 w 63"/>
                    <a:gd name="T115" fmla="*/ 41 h 97"/>
                    <a:gd name="T116" fmla="*/ 27 w 63"/>
                    <a:gd name="T117" fmla="*/ 24 h 97"/>
                    <a:gd name="T118" fmla="*/ 25 w 63"/>
                    <a:gd name="T119" fmla="*/ 20 h 97"/>
                    <a:gd name="T120" fmla="*/ 37 w 63"/>
                    <a:gd name="T121" fmla="*/ 13 h 97"/>
                    <a:gd name="T122" fmla="*/ 49 w 63"/>
                    <a:gd name="T123" fmla="*/ 4 h 97"/>
                    <a:gd name="T124" fmla="*/ 22 w 63"/>
                    <a:gd name="T125" fmla="*/ 46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63" h="97">
                      <a:moveTo>
                        <a:pt x="11" y="97"/>
                      </a:moveTo>
                      <a:cubicBezTo>
                        <a:pt x="11" y="97"/>
                        <a:pt x="11" y="97"/>
                        <a:pt x="11" y="97"/>
                      </a:cubicBezTo>
                      <a:cubicBezTo>
                        <a:pt x="11" y="96"/>
                        <a:pt x="10" y="97"/>
                        <a:pt x="10" y="96"/>
                      </a:cubicBezTo>
                      <a:cubicBezTo>
                        <a:pt x="11" y="96"/>
                        <a:pt x="11" y="96"/>
                        <a:pt x="11" y="97"/>
                      </a:cubicBezTo>
                      <a:close/>
                      <a:moveTo>
                        <a:pt x="39" y="87"/>
                      </a:moveTo>
                      <a:cubicBezTo>
                        <a:pt x="39" y="87"/>
                        <a:pt x="38" y="87"/>
                        <a:pt x="38" y="88"/>
                      </a:cubicBezTo>
                      <a:cubicBezTo>
                        <a:pt x="38" y="87"/>
                        <a:pt x="37" y="88"/>
                        <a:pt x="37" y="88"/>
                      </a:cubicBezTo>
                      <a:cubicBezTo>
                        <a:pt x="37" y="87"/>
                        <a:pt x="38" y="87"/>
                        <a:pt x="39" y="87"/>
                      </a:cubicBezTo>
                      <a:close/>
                      <a:moveTo>
                        <a:pt x="38" y="86"/>
                      </a:moveTo>
                      <a:cubicBezTo>
                        <a:pt x="38" y="86"/>
                        <a:pt x="38" y="86"/>
                        <a:pt x="38" y="86"/>
                      </a:cubicBezTo>
                      <a:cubicBezTo>
                        <a:pt x="39" y="86"/>
                        <a:pt x="38" y="86"/>
                        <a:pt x="39" y="86"/>
                      </a:cubicBezTo>
                      <a:cubicBezTo>
                        <a:pt x="39" y="86"/>
                        <a:pt x="38" y="86"/>
                        <a:pt x="38" y="86"/>
                      </a:cubicBezTo>
                      <a:close/>
                      <a:moveTo>
                        <a:pt x="39" y="85"/>
                      </a:moveTo>
                      <a:cubicBezTo>
                        <a:pt x="39" y="86"/>
                        <a:pt x="38" y="85"/>
                        <a:pt x="38" y="85"/>
                      </a:cubicBezTo>
                      <a:cubicBezTo>
                        <a:pt x="38" y="85"/>
                        <a:pt x="38" y="85"/>
                        <a:pt x="38" y="85"/>
                      </a:cubicBezTo>
                      <a:cubicBezTo>
                        <a:pt x="38" y="85"/>
                        <a:pt x="39" y="85"/>
                        <a:pt x="39" y="85"/>
                      </a:cubicBezTo>
                      <a:close/>
                      <a:moveTo>
                        <a:pt x="39" y="84"/>
                      </a:moveTo>
                      <a:cubicBezTo>
                        <a:pt x="39" y="84"/>
                        <a:pt x="39" y="84"/>
                        <a:pt x="39" y="84"/>
                      </a:cubicBezTo>
                      <a:cubicBezTo>
                        <a:pt x="39" y="84"/>
                        <a:pt x="39" y="83"/>
                        <a:pt x="39" y="83"/>
                      </a:cubicBezTo>
                      <a:cubicBezTo>
                        <a:pt x="40" y="84"/>
                        <a:pt x="39" y="84"/>
                        <a:pt x="39" y="84"/>
                      </a:cubicBezTo>
                      <a:close/>
                      <a:moveTo>
                        <a:pt x="40" y="81"/>
                      </a:moveTo>
                      <a:cubicBezTo>
                        <a:pt x="39" y="81"/>
                        <a:pt x="39" y="81"/>
                        <a:pt x="40" y="81"/>
                      </a:cubicBezTo>
                      <a:cubicBezTo>
                        <a:pt x="40" y="81"/>
                        <a:pt x="40" y="81"/>
                        <a:pt x="40" y="81"/>
                      </a:cubicBezTo>
                      <a:cubicBezTo>
                        <a:pt x="40" y="81"/>
                        <a:pt x="40" y="81"/>
                        <a:pt x="40" y="81"/>
                      </a:cubicBezTo>
                      <a:close/>
                      <a:moveTo>
                        <a:pt x="40" y="81"/>
                      </a:moveTo>
                      <a:cubicBezTo>
                        <a:pt x="40" y="81"/>
                        <a:pt x="40" y="81"/>
                        <a:pt x="40" y="81"/>
                      </a:cubicBezTo>
                      <a:cubicBezTo>
                        <a:pt x="40" y="81"/>
                        <a:pt x="40" y="81"/>
                        <a:pt x="40" y="81"/>
                      </a:cubicBezTo>
                      <a:close/>
                      <a:moveTo>
                        <a:pt x="37" y="80"/>
                      </a:moveTo>
                      <a:cubicBezTo>
                        <a:pt x="38" y="80"/>
                        <a:pt x="37" y="80"/>
                        <a:pt x="38" y="80"/>
                      </a:cubicBezTo>
                      <a:cubicBezTo>
                        <a:pt x="37" y="80"/>
                        <a:pt x="37" y="80"/>
                        <a:pt x="37" y="80"/>
                      </a:cubicBezTo>
                      <a:close/>
                      <a:moveTo>
                        <a:pt x="34" y="78"/>
                      </a:moveTo>
                      <a:cubicBezTo>
                        <a:pt x="34" y="78"/>
                        <a:pt x="34" y="78"/>
                        <a:pt x="34" y="78"/>
                      </a:cubicBezTo>
                      <a:cubicBezTo>
                        <a:pt x="34" y="78"/>
                        <a:pt x="34" y="78"/>
                        <a:pt x="34" y="78"/>
                      </a:cubicBezTo>
                      <a:cubicBezTo>
                        <a:pt x="35" y="78"/>
                        <a:pt x="34" y="78"/>
                        <a:pt x="34" y="78"/>
                      </a:cubicBezTo>
                      <a:cubicBezTo>
                        <a:pt x="34" y="78"/>
                        <a:pt x="34" y="78"/>
                        <a:pt x="33" y="78"/>
                      </a:cubicBezTo>
                      <a:cubicBezTo>
                        <a:pt x="33" y="78"/>
                        <a:pt x="34" y="78"/>
                        <a:pt x="34" y="78"/>
                      </a:cubicBezTo>
                      <a:close/>
                      <a:moveTo>
                        <a:pt x="36" y="78"/>
                      </a:moveTo>
                      <a:cubicBezTo>
                        <a:pt x="36" y="78"/>
                        <a:pt x="36" y="78"/>
                        <a:pt x="36" y="77"/>
                      </a:cubicBezTo>
                      <a:cubicBezTo>
                        <a:pt x="37" y="78"/>
                        <a:pt x="36" y="78"/>
                        <a:pt x="36" y="78"/>
                      </a:cubicBezTo>
                      <a:cubicBezTo>
                        <a:pt x="36" y="78"/>
                        <a:pt x="36" y="78"/>
                        <a:pt x="36" y="78"/>
                      </a:cubicBezTo>
                      <a:close/>
                      <a:moveTo>
                        <a:pt x="35" y="77"/>
                      </a:moveTo>
                      <a:cubicBezTo>
                        <a:pt x="35" y="77"/>
                        <a:pt x="35" y="76"/>
                        <a:pt x="36" y="76"/>
                      </a:cubicBezTo>
                      <a:cubicBezTo>
                        <a:pt x="36" y="76"/>
                        <a:pt x="35" y="77"/>
                        <a:pt x="36" y="77"/>
                      </a:cubicBezTo>
                      <a:cubicBezTo>
                        <a:pt x="36" y="77"/>
                        <a:pt x="36" y="77"/>
                        <a:pt x="35" y="77"/>
                      </a:cubicBezTo>
                      <a:close/>
                      <a:moveTo>
                        <a:pt x="35" y="76"/>
                      </a:moveTo>
                      <a:cubicBezTo>
                        <a:pt x="35" y="75"/>
                        <a:pt x="35" y="76"/>
                        <a:pt x="36" y="76"/>
                      </a:cubicBezTo>
                      <a:cubicBezTo>
                        <a:pt x="35" y="76"/>
                        <a:pt x="35" y="76"/>
                        <a:pt x="35" y="76"/>
                      </a:cubicBezTo>
                      <a:cubicBezTo>
                        <a:pt x="35" y="76"/>
                        <a:pt x="36" y="76"/>
                        <a:pt x="35" y="76"/>
                      </a:cubicBezTo>
                      <a:close/>
                      <a:moveTo>
                        <a:pt x="37" y="75"/>
                      </a:moveTo>
                      <a:cubicBezTo>
                        <a:pt x="38" y="76"/>
                        <a:pt x="37" y="76"/>
                        <a:pt x="37" y="76"/>
                      </a:cubicBezTo>
                      <a:cubicBezTo>
                        <a:pt x="37" y="76"/>
                        <a:pt x="37" y="75"/>
                        <a:pt x="37" y="75"/>
                      </a:cubicBezTo>
                      <a:close/>
                      <a:moveTo>
                        <a:pt x="38" y="75"/>
                      </a:moveTo>
                      <a:cubicBezTo>
                        <a:pt x="38" y="75"/>
                        <a:pt x="38" y="75"/>
                        <a:pt x="38" y="75"/>
                      </a:cubicBezTo>
                      <a:cubicBezTo>
                        <a:pt x="38" y="75"/>
                        <a:pt x="38" y="75"/>
                        <a:pt x="38" y="75"/>
                      </a:cubicBezTo>
                      <a:close/>
                      <a:moveTo>
                        <a:pt x="23" y="73"/>
                      </a:moveTo>
                      <a:cubicBezTo>
                        <a:pt x="23" y="73"/>
                        <a:pt x="23" y="73"/>
                        <a:pt x="23" y="73"/>
                      </a:cubicBezTo>
                      <a:cubicBezTo>
                        <a:pt x="23" y="73"/>
                        <a:pt x="23" y="73"/>
                        <a:pt x="23" y="73"/>
                      </a:cubicBezTo>
                      <a:close/>
                      <a:moveTo>
                        <a:pt x="32" y="74"/>
                      </a:moveTo>
                      <a:cubicBezTo>
                        <a:pt x="32" y="74"/>
                        <a:pt x="32" y="74"/>
                        <a:pt x="32" y="74"/>
                      </a:cubicBezTo>
                      <a:cubicBezTo>
                        <a:pt x="32" y="74"/>
                        <a:pt x="32" y="74"/>
                        <a:pt x="32" y="74"/>
                      </a:cubicBezTo>
                      <a:cubicBezTo>
                        <a:pt x="32" y="74"/>
                        <a:pt x="32" y="74"/>
                        <a:pt x="32" y="74"/>
                      </a:cubicBezTo>
                      <a:close/>
                      <a:moveTo>
                        <a:pt x="25" y="73"/>
                      </a:moveTo>
                      <a:cubicBezTo>
                        <a:pt x="25" y="73"/>
                        <a:pt x="25" y="73"/>
                        <a:pt x="25" y="73"/>
                      </a:cubicBezTo>
                      <a:cubicBezTo>
                        <a:pt x="24" y="73"/>
                        <a:pt x="24" y="73"/>
                        <a:pt x="24" y="73"/>
                      </a:cubicBezTo>
                      <a:cubicBezTo>
                        <a:pt x="25" y="73"/>
                        <a:pt x="25" y="73"/>
                        <a:pt x="25" y="73"/>
                      </a:cubicBezTo>
                      <a:close/>
                      <a:moveTo>
                        <a:pt x="11" y="72"/>
                      </a:moveTo>
                      <a:cubicBezTo>
                        <a:pt x="11" y="72"/>
                        <a:pt x="11" y="72"/>
                        <a:pt x="11" y="72"/>
                      </a:cubicBezTo>
                      <a:cubicBezTo>
                        <a:pt x="11" y="72"/>
                        <a:pt x="11" y="72"/>
                        <a:pt x="11" y="72"/>
                      </a:cubicBezTo>
                      <a:close/>
                      <a:moveTo>
                        <a:pt x="22" y="72"/>
                      </a:moveTo>
                      <a:cubicBezTo>
                        <a:pt x="22" y="72"/>
                        <a:pt x="22" y="72"/>
                        <a:pt x="22" y="72"/>
                      </a:cubicBezTo>
                      <a:cubicBezTo>
                        <a:pt x="22" y="72"/>
                        <a:pt x="22" y="72"/>
                        <a:pt x="22" y="72"/>
                      </a:cubicBezTo>
                      <a:cubicBezTo>
                        <a:pt x="22" y="72"/>
                        <a:pt x="22" y="72"/>
                        <a:pt x="22" y="72"/>
                      </a:cubicBezTo>
                      <a:close/>
                      <a:moveTo>
                        <a:pt x="30" y="72"/>
                      </a:moveTo>
                      <a:cubicBezTo>
                        <a:pt x="30" y="72"/>
                        <a:pt x="30" y="72"/>
                        <a:pt x="30" y="73"/>
                      </a:cubicBezTo>
                      <a:cubicBezTo>
                        <a:pt x="30" y="72"/>
                        <a:pt x="29" y="73"/>
                        <a:pt x="29" y="72"/>
                      </a:cubicBezTo>
                      <a:cubicBezTo>
                        <a:pt x="30" y="72"/>
                        <a:pt x="30" y="72"/>
                        <a:pt x="30" y="72"/>
                      </a:cubicBezTo>
                      <a:cubicBezTo>
                        <a:pt x="30" y="72"/>
                        <a:pt x="30" y="72"/>
                        <a:pt x="30" y="72"/>
                      </a:cubicBezTo>
                      <a:cubicBezTo>
                        <a:pt x="30" y="72"/>
                        <a:pt x="30" y="72"/>
                        <a:pt x="30" y="72"/>
                      </a:cubicBezTo>
                      <a:cubicBezTo>
                        <a:pt x="30" y="72"/>
                        <a:pt x="30" y="72"/>
                        <a:pt x="30" y="72"/>
                      </a:cubicBezTo>
                      <a:close/>
                      <a:moveTo>
                        <a:pt x="21" y="72"/>
                      </a:moveTo>
                      <a:cubicBezTo>
                        <a:pt x="21" y="72"/>
                        <a:pt x="21" y="71"/>
                        <a:pt x="21" y="71"/>
                      </a:cubicBezTo>
                      <a:cubicBezTo>
                        <a:pt x="21" y="71"/>
                        <a:pt x="21" y="71"/>
                        <a:pt x="21" y="72"/>
                      </a:cubicBezTo>
                      <a:cubicBezTo>
                        <a:pt x="21" y="72"/>
                        <a:pt x="21" y="71"/>
                        <a:pt x="21" y="72"/>
                      </a:cubicBezTo>
                      <a:close/>
                      <a:moveTo>
                        <a:pt x="32" y="73"/>
                      </a:moveTo>
                      <a:cubicBezTo>
                        <a:pt x="32" y="73"/>
                        <a:pt x="32" y="73"/>
                        <a:pt x="32" y="73"/>
                      </a:cubicBezTo>
                      <a:cubicBezTo>
                        <a:pt x="32" y="72"/>
                        <a:pt x="32" y="73"/>
                        <a:pt x="32" y="72"/>
                      </a:cubicBezTo>
                      <a:cubicBezTo>
                        <a:pt x="32" y="72"/>
                        <a:pt x="32" y="73"/>
                        <a:pt x="32" y="73"/>
                      </a:cubicBezTo>
                      <a:close/>
                      <a:moveTo>
                        <a:pt x="23" y="71"/>
                      </a:moveTo>
                      <a:cubicBezTo>
                        <a:pt x="23" y="72"/>
                        <a:pt x="23" y="72"/>
                        <a:pt x="23" y="72"/>
                      </a:cubicBezTo>
                      <a:cubicBezTo>
                        <a:pt x="23" y="72"/>
                        <a:pt x="23" y="71"/>
                        <a:pt x="23" y="71"/>
                      </a:cubicBezTo>
                      <a:cubicBezTo>
                        <a:pt x="23" y="71"/>
                        <a:pt x="23" y="71"/>
                        <a:pt x="23" y="71"/>
                      </a:cubicBezTo>
                      <a:close/>
                      <a:moveTo>
                        <a:pt x="31" y="72"/>
                      </a:moveTo>
                      <a:cubicBezTo>
                        <a:pt x="31" y="72"/>
                        <a:pt x="31" y="72"/>
                        <a:pt x="31" y="72"/>
                      </a:cubicBezTo>
                      <a:cubicBezTo>
                        <a:pt x="30" y="72"/>
                        <a:pt x="30" y="72"/>
                        <a:pt x="31" y="72"/>
                      </a:cubicBezTo>
                      <a:close/>
                      <a:moveTo>
                        <a:pt x="8" y="70"/>
                      </a:moveTo>
                      <a:cubicBezTo>
                        <a:pt x="8" y="70"/>
                        <a:pt x="8" y="70"/>
                        <a:pt x="8" y="70"/>
                      </a:cubicBezTo>
                      <a:cubicBezTo>
                        <a:pt x="8" y="70"/>
                        <a:pt x="8" y="70"/>
                        <a:pt x="8" y="69"/>
                      </a:cubicBezTo>
                      <a:cubicBezTo>
                        <a:pt x="8" y="69"/>
                        <a:pt x="8" y="69"/>
                        <a:pt x="8" y="69"/>
                      </a:cubicBezTo>
                      <a:cubicBezTo>
                        <a:pt x="8" y="69"/>
                        <a:pt x="8" y="69"/>
                        <a:pt x="8" y="69"/>
                      </a:cubicBezTo>
                      <a:cubicBezTo>
                        <a:pt x="9" y="69"/>
                        <a:pt x="8" y="70"/>
                        <a:pt x="8" y="70"/>
                      </a:cubicBezTo>
                      <a:close/>
                      <a:moveTo>
                        <a:pt x="23" y="71"/>
                      </a:moveTo>
                      <a:cubicBezTo>
                        <a:pt x="23" y="71"/>
                        <a:pt x="22" y="70"/>
                        <a:pt x="23" y="70"/>
                      </a:cubicBezTo>
                      <a:cubicBezTo>
                        <a:pt x="23" y="70"/>
                        <a:pt x="23" y="71"/>
                        <a:pt x="23" y="71"/>
                      </a:cubicBezTo>
                      <a:close/>
                      <a:moveTo>
                        <a:pt x="32" y="71"/>
                      </a:moveTo>
                      <a:cubicBezTo>
                        <a:pt x="32" y="72"/>
                        <a:pt x="32" y="72"/>
                        <a:pt x="32" y="72"/>
                      </a:cubicBezTo>
                      <a:cubicBezTo>
                        <a:pt x="32" y="72"/>
                        <a:pt x="32" y="72"/>
                        <a:pt x="32" y="72"/>
                      </a:cubicBezTo>
                      <a:lnTo>
                        <a:pt x="32" y="71"/>
                      </a:lnTo>
                      <a:close/>
                      <a:moveTo>
                        <a:pt x="38" y="72"/>
                      </a:moveTo>
                      <a:cubicBezTo>
                        <a:pt x="38" y="72"/>
                        <a:pt x="38" y="72"/>
                        <a:pt x="38" y="72"/>
                      </a:cubicBezTo>
                      <a:cubicBezTo>
                        <a:pt x="38" y="72"/>
                        <a:pt x="38" y="72"/>
                        <a:pt x="38" y="72"/>
                      </a:cubicBezTo>
                      <a:cubicBezTo>
                        <a:pt x="38" y="72"/>
                        <a:pt x="38" y="72"/>
                        <a:pt x="38" y="72"/>
                      </a:cubicBezTo>
                      <a:close/>
                      <a:moveTo>
                        <a:pt x="8" y="69"/>
                      </a:moveTo>
                      <a:cubicBezTo>
                        <a:pt x="8" y="69"/>
                        <a:pt x="9" y="69"/>
                        <a:pt x="9" y="69"/>
                      </a:cubicBezTo>
                      <a:cubicBezTo>
                        <a:pt x="9" y="69"/>
                        <a:pt x="9" y="69"/>
                        <a:pt x="8" y="69"/>
                      </a:cubicBezTo>
                      <a:cubicBezTo>
                        <a:pt x="8" y="69"/>
                        <a:pt x="9" y="69"/>
                        <a:pt x="8" y="69"/>
                      </a:cubicBezTo>
                      <a:close/>
                      <a:moveTo>
                        <a:pt x="20" y="70"/>
                      </a:moveTo>
                      <a:cubicBezTo>
                        <a:pt x="20" y="70"/>
                        <a:pt x="20" y="70"/>
                        <a:pt x="20" y="70"/>
                      </a:cubicBezTo>
                      <a:cubicBezTo>
                        <a:pt x="20" y="70"/>
                        <a:pt x="20" y="70"/>
                        <a:pt x="21" y="70"/>
                      </a:cubicBezTo>
                      <a:cubicBezTo>
                        <a:pt x="21" y="70"/>
                        <a:pt x="21" y="70"/>
                        <a:pt x="21" y="70"/>
                      </a:cubicBezTo>
                      <a:cubicBezTo>
                        <a:pt x="20" y="70"/>
                        <a:pt x="20" y="70"/>
                        <a:pt x="20" y="70"/>
                      </a:cubicBezTo>
                      <a:close/>
                      <a:moveTo>
                        <a:pt x="28" y="71"/>
                      </a:moveTo>
                      <a:cubicBezTo>
                        <a:pt x="28" y="71"/>
                        <a:pt x="28" y="71"/>
                        <a:pt x="29" y="71"/>
                      </a:cubicBezTo>
                      <a:cubicBezTo>
                        <a:pt x="29" y="71"/>
                        <a:pt x="29" y="71"/>
                        <a:pt x="29" y="71"/>
                      </a:cubicBezTo>
                      <a:cubicBezTo>
                        <a:pt x="28" y="71"/>
                        <a:pt x="28" y="71"/>
                        <a:pt x="28" y="71"/>
                      </a:cubicBezTo>
                      <a:close/>
                      <a:moveTo>
                        <a:pt x="22" y="70"/>
                      </a:moveTo>
                      <a:cubicBezTo>
                        <a:pt x="22" y="70"/>
                        <a:pt x="22" y="70"/>
                        <a:pt x="22" y="70"/>
                      </a:cubicBezTo>
                      <a:cubicBezTo>
                        <a:pt x="22" y="70"/>
                        <a:pt x="22" y="70"/>
                        <a:pt x="22" y="70"/>
                      </a:cubicBezTo>
                      <a:cubicBezTo>
                        <a:pt x="22" y="70"/>
                        <a:pt x="22" y="70"/>
                        <a:pt x="22" y="70"/>
                      </a:cubicBezTo>
                      <a:cubicBezTo>
                        <a:pt x="22" y="70"/>
                        <a:pt x="22" y="70"/>
                        <a:pt x="22" y="70"/>
                      </a:cubicBezTo>
                      <a:cubicBezTo>
                        <a:pt x="22" y="70"/>
                        <a:pt x="23" y="70"/>
                        <a:pt x="22" y="70"/>
                      </a:cubicBezTo>
                      <a:close/>
                      <a:moveTo>
                        <a:pt x="32" y="71"/>
                      </a:moveTo>
                      <a:cubicBezTo>
                        <a:pt x="32" y="71"/>
                        <a:pt x="32" y="71"/>
                        <a:pt x="32" y="71"/>
                      </a:cubicBezTo>
                      <a:cubicBezTo>
                        <a:pt x="32" y="71"/>
                        <a:pt x="32" y="71"/>
                        <a:pt x="32" y="71"/>
                      </a:cubicBezTo>
                      <a:close/>
                      <a:moveTo>
                        <a:pt x="27" y="70"/>
                      </a:moveTo>
                      <a:cubicBezTo>
                        <a:pt x="27" y="70"/>
                        <a:pt x="27" y="70"/>
                        <a:pt x="27" y="70"/>
                      </a:cubicBezTo>
                      <a:cubicBezTo>
                        <a:pt x="27" y="70"/>
                        <a:pt x="27" y="70"/>
                        <a:pt x="27" y="70"/>
                      </a:cubicBezTo>
                      <a:cubicBezTo>
                        <a:pt x="27" y="70"/>
                        <a:pt x="27" y="70"/>
                        <a:pt x="27" y="70"/>
                      </a:cubicBezTo>
                      <a:cubicBezTo>
                        <a:pt x="27" y="70"/>
                        <a:pt x="27" y="70"/>
                        <a:pt x="27" y="70"/>
                      </a:cubicBezTo>
                      <a:close/>
                      <a:moveTo>
                        <a:pt x="27" y="70"/>
                      </a:moveTo>
                      <a:cubicBezTo>
                        <a:pt x="27" y="70"/>
                        <a:pt x="27" y="70"/>
                        <a:pt x="27" y="70"/>
                      </a:cubicBezTo>
                      <a:cubicBezTo>
                        <a:pt x="27" y="70"/>
                        <a:pt x="27" y="70"/>
                        <a:pt x="27" y="70"/>
                      </a:cubicBezTo>
                      <a:cubicBezTo>
                        <a:pt x="28" y="70"/>
                        <a:pt x="27" y="70"/>
                        <a:pt x="27" y="70"/>
                      </a:cubicBezTo>
                      <a:close/>
                      <a:moveTo>
                        <a:pt x="20" y="69"/>
                      </a:moveTo>
                      <a:cubicBezTo>
                        <a:pt x="21" y="69"/>
                        <a:pt x="21" y="69"/>
                        <a:pt x="21" y="69"/>
                      </a:cubicBezTo>
                      <a:cubicBezTo>
                        <a:pt x="21" y="69"/>
                        <a:pt x="21" y="69"/>
                        <a:pt x="21" y="69"/>
                      </a:cubicBezTo>
                      <a:cubicBezTo>
                        <a:pt x="20" y="69"/>
                        <a:pt x="20" y="69"/>
                        <a:pt x="20" y="69"/>
                      </a:cubicBezTo>
                      <a:close/>
                      <a:moveTo>
                        <a:pt x="38" y="70"/>
                      </a:moveTo>
                      <a:cubicBezTo>
                        <a:pt x="38" y="70"/>
                        <a:pt x="38" y="70"/>
                        <a:pt x="38" y="70"/>
                      </a:cubicBezTo>
                      <a:cubicBezTo>
                        <a:pt x="38" y="70"/>
                        <a:pt x="38" y="70"/>
                        <a:pt x="38" y="70"/>
                      </a:cubicBezTo>
                      <a:cubicBezTo>
                        <a:pt x="38" y="70"/>
                        <a:pt x="38" y="70"/>
                        <a:pt x="39" y="70"/>
                      </a:cubicBezTo>
                      <a:cubicBezTo>
                        <a:pt x="39" y="70"/>
                        <a:pt x="39" y="70"/>
                        <a:pt x="39" y="70"/>
                      </a:cubicBezTo>
                      <a:cubicBezTo>
                        <a:pt x="38" y="70"/>
                        <a:pt x="38" y="70"/>
                        <a:pt x="38" y="70"/>
                      </a:cubicBezTo>
                      <a:cubicBezTo>
                        <a:pt x="38" y="70"/>
                        <a:pt x="38" y="70"/>
                        <a:pt x="38" y="70"/>
                      </a:cubicBezTo>
                      <a:cubicBezTo>
                        <a:pt x="38" y="70"/>
                        <a:pt x="38" y="70"/>
                        <a:pt x="38" y="70"/>
                      </a:cubicBezTo>
                      <a:close/>
                      <a:moveTo>
                        <a:pt x="21" y="68"/>
                      </a:moveTo>
                      <a:cubicBezTo>
                        <a:pt x="21" y="68"/>
                        <a:pt x="20" y="68"/>
                        <a:pt x="21" y="69"/>
                      </a:cubicBezTo>
                      <a:cubicBezTo>
                        <a:pt x="20" y="69"/>
                        <a:pt x="20" y="68"/>
                        <a:pt x="20" y="68"/>
                      </a:cubicBezTo>
                      <a:cubicBezTo>
                        <a:pt x="20" y="68"/>
                        <a:pt x="20" y="68"/>
                        <a:pt x="20" y="68"/>
                      </a:cubicBezTo>
                      <a:cubicBezTo>
                        <a:pt x="20" y="68"/>
                        <a:pt x="21" y="68"/>
                        <a:pt x="21" y="68"/>
                      </a:cubicBezTo>
                      <a:close/>
                      <a:moveTo>
                        <a:pt x="13" y="67"/>
                      </a:moveTo>
                      <a:cubicBezTo>
                        <a:pt x="12" y="67"/>
                        <a:pt x="13" y="67"/>
                        <a:pt x="12" y="67"/>
                      </a:cubicBezTo>
                      <a:cubicBezTo>
                        <a:pt x="13" y="67"/>
                        <a:pt x="13" y="67"/>
                        <a:pt x="13" y="67"/>
                      </a:cubicBezTo>
                      <a:close/>
                      <a:moveTo>
                        <a:pt x="20" y="68"/>
                      </a:moveTo>
                      <a:cubicBezTo>
                        <a:pt x="20" y="68"/>
                        <a:pt x="20" y="68"/>
                        <a:pt x="21" y="68"/>
                      </a:cubicBezTo>
                      <a:cubicBezTo>
                        <a:pt x="21" y="68"/>
                        <a:pt x="21" y="68"/>
                        <a:pt x="21" y="68"/>
                      </a:cubicBezTo>
                      <a:cubicBezTo>
                        <a:pt x="21" y="68"/>
                        <a:pt x="21" y="68"/>
                        <a:pt x="21" y="68"/>
                      </a:cubicBezTo>
                      <a:cubicBezTo>
                        <a:pt x="20" y="68"/>
                        <a:pt x="21" y="68"/>
                        <a:pt x="20" y="68"/>
                      </a:cubicBezTo>
                      <a:close/>
                      <a:moveTo>
                        <a:pt x="27" y="68"/>
                      </a:moveTo>
                      <a:cubicBezTo>
                        <a:pt x="27" y="68"/>
                        <a:pt x="28" y="69"/>
                        <a:pt x="27" y="69"/>
                      </a:cubicBezTo>
                      <a:cubicBezTo>
                        <a:pt x="27" y="69"/>
                        <a:pt x="28" y="68"/>
                        <a:pt x="27" y="68"/>
                      </a:cubicBezTo>
                      <a:cubicBezTo>
                        <a:pt x="27" y="68"/>
                        <a:pt x="27" y="68"/>
                        <a:pt x="27" y="68"/>
                      </a:cubicBezTo>
                      <a:close/>
                      <a:moveTo>
                        <a:pt x="33" y="69"/>
                      </a:moveTo>
                      <a:cubicBezTo>
                        <a:pt x="32" y="69"/>
                        <a:pt x="33" y="69"/>
                        <a:pt x="32" y="69"/>
                      </a:cubicBezTo>
                      <a:cubicBezTo>
                        <a:pt x="33" y="69"/>
                        <a:pt x="33" y="69"/>
                        <a:pt x="33" y="69"/>
                      </a:cubicBezTo>
                      <a:close/>
                      <a:moveTo>
                        <a:pt x="23" y="68"/>
                      </a:moveTo>
                      <a:cubicBezTo>
                        <a:pt x="23" y="68"/>
                        <a:pt x="23" y="68"/>
                        <a:pt x="22" y="68"/>
                      </a:cubicBezTo>
                      <a:cubicBezTo>
                        <a:pt x="22" y="68"/>
                        <a:pt x="22" y="68"/>
                        <a:pt x="23" y="68"/>
                      </a:cubicBezTo>
                      <a:close/>
                      <a:moveTo>
                        <a:pt x="20" y="67"/>
                      </a:moveTo>
                      <a:cubicBezTo>
                        <a:pt x="20" y="68"/>
                        <a:pt x="20" y="68"/>
                        <a:pt x="20" y="68"/>
                      </a:cubicBezTo>
                      <a:cubicBezTo>
                        <a:pt x="20" y="68"/>
                        <a:pt x="20" y="68"/>
                        <a:pt x="20" y="68"/>
                      </a:cubicBezTo>
                      <a:cubicBezTo>
                        <a:pt x="20" y="68"/>
                        <a:pt x="20" y="68"/>
                        <a:pt x="20" y="67"/>
                      </a:cubicBezTo>
                      <a:close/>
                      <a:moveTo>
                        <a:pt x="24" y="68"/>
                      </a:moveTo>
                      <a:cubicBezTo>
                        <a:pt x="24" y="68"/>
                        <a:pt x="24" y="68"/>
                        <a:pt x="24" y="68"/>
                      </a:cubicBezTo>
                      <a:cubicBezTo>
                        <a:pt x="24" y="68"/>
                        <a:pt x="24" y="68"/>
                        <a:pt x="24" y="68"/>
                      </a:cubicBezTo>
                      <a:cubicBezTo>
                        <a:pt x="24" y="68"/>
                        <a:pt x="23" y="68"/>
                        <a:pt x="23" y="68"/>
                      </a:cubicBezTo>
                      <a:cubicBezTo>
                        <a:pt x="23" y="68"/>
                        <a:pt x="24" y="68"/>
                        <a:pt x="24" y="67"/>
                      </a:cubicBezTo>
                      <a:cubicBezTo>
                        <a:pt x="24" y="68"/>
                        <a:pt x="23" y="68"/>
                        <a:pt x="24" y="68"/>
                      </a:cubicBezTo>
                      <a:close/>
                      <a:moveTo>
                        <a:pt x="17" y="67"/>
                      </a:moveTo>
                      <a:cubicBezTo>
                        <a:pt x="17" y="67"/>
                        <a:pt x="17" y="67"/>
                        <a:pt x="17" y="67"/>
                      </a:cubicBezTo>
                      <a:cubicBezTo>
                        <a:pt x="16" y="67"/>
                        <a:pt x="16" y="67"/>
                        <a:pt x="17" y="67"/>
                      </a:cubicBezTo>
                      <a:close/>
                      <a:moveTo>
                        <a:pt x="27" y="68"/>
                      </a:moveTo>
                      <a:cubicBezTo>
                        <a:pt x="27" y="68"/>
                        <a:pt x="27" y="68"/>
                        <a:pt x="27" y="68"/>
                      </a:cubicBezTo>
                      <a:cubicBezTo>
                        <a:pt x="27" y="68"/>
                        <a:pt x="27" y="68"/>
                        <a:pt x="27" y="68"/>
                      </a:cubicBezTo>
                      <a:cubicBezTo>
                        <a:pt x="27" y="68"/>
                        <a:pt x="27" y="68"/>
                        <a:pt x="27" y="68"/>
                      </a:cubicBezTo>
                      <a:close/>
                      <a:moveTo>
                        <a:pt x="21" y="66"/>
                      </a:moveTo>
                      <a:cubicBezTo>
                        <a:pt x="21" y="67"/>
                        <a:pt x="21" y="67"/>
                        <a:pt x="21" y="67"/>
                      </a:cubicBezTo>
                      <a:cubicBezTo>
                        <a:pt x="20" y="67"/>
                        <a:pt x="21" y="67"/>
                        <a:pt x="20" y="67"/>
                      </a:cubicBezTo>
                      <a:cubicBezTo>
                        <a:pt x="20" y="67"/>
                        <a:pt x="21" y="67"/>
                        <a:pt x="21" y="66"/>
                      </a:cubicBezTo>
                      <a:close/>
                      <a:moveTo>
                        <a:pt x="33" y="68"/>
                      </a:moveTo>
                      <a:cubicBezTo>
                        <a:pt x="33" y="68"/>
                        <a:pt x="32" y="68"/>
                        <a:pt x="32" y="68"/>
                      </a:cubicBezTo>
                      <a:cubicBezTo>
                        <a:pt x="33" y="68"/>
                        <a:pt x="33" y="68"/>
                        <a:pt x="33" y="68"/>
                      </a:cubicBezTo>
                      <a:cubicBezTo>
                        <a:pt x="33" y="68"/>
                        <a:pt x="33" y="68"/>
                        <a:pt x="32" y="68"/>
                      </a:cubicBezTo>
                      <a:cubicBezTo>
                        <a:pt x="32" y="68"/>
                        <a:pt x="33" y="68"/>
                        <a:pt x="33" y="68"/>
                      </a:cubicBezTo>
                      <a:cubicBezTo>
                        <a:pt x="33" y="68"/>
                        <a:pt x="33" y="68"/>
                        <a:pt x="33" y="68"/>
                      </a:cubicBezTo>
                      <a:close/>
                      <a:moveTo>
                        <a:pt x="23" y="67"/>
                      </a:moveTo>
                      <a:cubicBezTo>
                        <a:pt x="23" y="67"/>
                        <a:pt x="23" y="67"/>
                        <a:pt x="23" y="67"/>
                      </a:cubicBezTo>
                      <a:cubicBezTo>
                        <a:pt x="23" y="67"/>
                        <a:pt x="23" y="67"/>
                        <a:pt x="23" y="67"/>
                      </a:cubicBezTo>
                      <a:cubicBezTo>
                        <a:pt x="24" y="67"/>
                        <a:pt x="24" y="67"/>
                        <a:pt x="24" y="67"/>
                      </a:cubicBezTo>
                      <a:cubicBezTo>
                        <a:pt x="23" y="67"/>
                        <a:pt x="24" y="67"/>
                        <a:pt x="24" y="67"/>
                      </a:cubicBezTo>
                      <a:cubicBezTo>
                        <a:pt x="24" y="67"/>
                        <a:pt x="23" y="67"/>
                        <a:pt x="23" y="67"/>
                      </a:cubicBezTo>
                      <a:close/>
                      <a:moveTo>
                        <a:pt x="23" y="67"/>
                      </a:moveTo>
                      <a:cubicBezTo>
                        <a:pt x="23" y="67"/>
                        <a:pt x="23" y="66"/>
                        <a:pt x="23" y="66"/>
                      </a:cubicBezTo>
                      <a:cubicBezTo>
                        <a:pt x="23" y="66"/>
                        <a:pt x="23" y="67"/>
                        <a:pt x="23" y="67"/>
                      </a:cubicBezTo>
                      <a:close/>
                      <a:moveTo>
                        <a:pt x="36" y="68"/>
                      </a:moveTo>
                      <a:cubicBezTo>
                        <a:pt x="36" y="68"/>
                        <a:pt x="36" y="68"/>
                        <a:pt x="36" y="68"/>
                      </a:cubicBezTo>
                      <a:cubicBezTo>
                        <a:pt x="36" y="68"/>
                        <a:pt x="36" y="68"/>
                        <a:pt x="37" y="68"/>
                      </a:cubicBezTo>
                      <a:cubicBezTo>
                        <a:pt x="37" y="68"/>
                        <a:pt x="37" y="68"/>
                        <a:pt x="36" y="68"/>
                      </a:cubicBezTo>
                      <a:close/>
                      <a:moveTo>
                        <a:pt x="27" y="67"/>
                      </a:moveTo>
                      <a:cubicBezTo>
                        <a:pt x="27" y="67"/>
                        <a:pt x="27" y="67"/>
                        <a:pt x="27" y="67"/>
                      </a:cubicBezTo>
                      <a:cubicBezTo>
                        <a:pt x="27" y="67"/>
                        <a:pt x="27" y="67"/>
                        <a:pt x="27" y="67"/>
                      </a:cubicBezTo>
                      <a:cubicBezTo>
                        <a:pt x="27" y="67"/>
                        <a:pt x="27" y="67"/>
                        <a:pt x="27" y="67"/>
                      </a:cubicBezTo>
                      <a:close/>
                      <a:moveTo>
                        <a:pt x="21" y="66"/>
                      </a:moveTo>
                      <a:cubicBezTo>
                        <a:pt x="21" y="66"/>
                        <a:pt x="21" y="66"/>
                        <a:pt x="21" y="66"/>
                      </a:cubicBezTo>
                      <a:cubicBezTo>
                        <a:pt x="21" y="66"/>
                        <a:pt x="21" y="66"/>
                        <a:pt x="21" y="66"/>
                      </a:cubicBezTo>
                      <a:close/>
                      <a:moveTo>
                        <a:pt x="33" y="67"/>
                      </a:moveTo>
                      <a:cubicBezTo>
                        <a:pt x="33" y="68"/>
                        <a:pt x="33" y="67"/>
                        <a:pt x="33" y="67"/>
                      </a:cubicBezTo>
                      <a:cubicBezTo>
                        <a:pt x="33" y="67"/>
                        <a:pt x="33" y="67"/>
                        <a:pt x="33" y="67"/>
                      </a:cubicBezTo>
                      <a:cubicBezTo>
                        <a:pt x="33" y="67"/>
                        <a:pt x="33" y="67"/>
                        <a:pt x="33" y="67"/>
                      </a:cubicBezTo>
                      <a:close/>
                      <a:moveTo>
                        <a:pt x="29" y="67"/>
                      </a:moveTo>
                      <a:cubicBezTo>
                        <a:pt x="29" y="67"/>
                        <a:pt x="29" y="67"/>
                        <a:pt x="29" y="67"/>
                      </a:cubicBezTo>
                      <a:cubicBezTo>
                        <a:pt x="29" y="67"/>
                        <a:pt x="29" y="66"/>
                        <a:pt x="29" y="67"/>
                      </a:cubicBezTo>
                      <a:close/>
                      <a:moveTo>
                        <a:pt x="23" y="66"/>
                      </a:moveTo>
                      <a:cubicBezTo>
                        <a:pt x="24" y="66"/>
                        <a:pt x="24" y="66"/>
                        <a:pt x="24" y="66"/>
                      </a:cubicBezTo>
                      <a:cubicBezTo>
                        <a:pt x="24" y="66"/>
                        <a:pt x="24" y="66"/>
                        <a:pt x="24" y="66"/>
                      </a:cubicBezTo>
                      <a:cubicBezTo>
                        <a:pt x="24" y="65"/>
                        <a:pt x="24" y="66"/>
                        <a:pt x="24" y="66"/>
                      </a:cubicBezTo>
                      <a:cubicBezTo>
                        <a:pt x="24" y="66"/>
                        <a:pt x="24" y="66"/>
                        <a:pt x="24" y="66"/>
                      </a:cubicBezTo>
                      <a:cubicBezTo>
                        <a:pt x="24" y="66"/>
                        <a:pt x="24" y="66"/>
                        <a:pt x="23" y="66"/>
                      </a:cubicBezTo>
                      <a:close/>
                      <a:moveTo>
                        <a:pt x="16" y="65"/>
                      </a:moveTo>
                      <a:cubicBezTo>
                        <a:pt x="16" y="65"/>
                        <a:pt x="16" y="65"/>
                        <a:pt x="16" y="65"/>
                      </a:cubicBezTo>
                      <a:cubicBezTo>
                        <a:pt x="15" y="65"/>
                        <a:pt x="15" y="65"/>
                        <a:pt x="15" y="65"/>
                      </a:cubicBezTo>
                      <a:cubicBezTo>
                        <a:pt x="15" y="65"/>
                        <a:pt x="16" y="65"/>
                        <a:pt x="16" y="65"/>
                      </a:cubicBezTo>
                      <a:close/>
                      <a:moveTo>
                        <a:pt x="31" y="67"/>
                      </a:moveTo>
                      <a:cubicBezTo>
                        <a:pt x="31" y="67"/>
                        <a:pt x="31" y="67"/>
                        <a:pt x="31" y="67"/>
                      </a:cubicBezTo>
                      <a:cubicBezTo>
                        <a:pt x="31" y="67"/>
                        <a:pt x="31" y="66"/>
                        <a:pt x="31" y="66"/>
                      </a:cubicBezTo>
                      <a:cubicBezTo>
                        <a:pt x="31" y="66"/>
                        <a:pt x="31" y="66"/>
                        <a:pt x="31" y="67"/>
                      </a:cubicBezTo>
                      <a:close/>
                      <a:moveTo>
                        <a:pt x="9" y="65"/>
                      </a:moveTo>
                      <a:cubicBezTo>
                        <a:pt x="10" y="64"/>
                        <a:pt x="9" y="64"/>
                        <a:pt x="10" y="64"/>
                      </a:cubicBezTo>
                      <a:cubicBezTo>
                        <a:pt x="10" y="64"/>
                        <a:pt x="10" y="64"/>
                        <a:pt x="10" y="64"/>
                      </a:cubicBezTo>
                      <a:cubicBezTo>
                        <a:pt x="10" y="64"/>
                        <a:pt x="10" y="64"/>
                        <a:pt x="10" y="64"/>
                      </a:cubicBezTo>
                      <a:cubicBezTo>
                        <a:pt x="11" y="64"/>
                        <a:pt x="10" y="64"/>
                        <a:pt x="11" y="64"/>
                      </a:cubicBezTo>
                      <a:cubicBezTo>
                        <a:pt x="11" y="64"/>
                        <a:pt x="10" y="64"/>
                        <a:pt x="9" y="65"/>
                      </a:cubicBezTo>
                      <a:close/>
                      <a:moveTo>
                        <a:pt x="27" y="66"/>
                      </a:moveTo>
                      <a:cubicBezTo>
                        <a:pt x="27" y="66"/>
                        <a:pt x="27" y="66"/>
                        <a:pt x="27" y="66"/>
                      </a:cubicBezTo>
                      <a:cubicBezTo>
                        <a:pt x="27" y="66"/>
                        <a:pt x="27" y="66"/>
                        <a:pt x="27" y="66"/>
                      </a:cubicBezTo>
                      <a:cubicBezTo>
                        <a:pt x="27" y="66"/>
                        <a:pt x="28" y="66"/>
                        <a:pt x="27" y="66"/>
                      </a:cubicBezTo>
                      <a:close/>
                      <a:moveTo>
                        <a:pt x="28" y="66"/>
                      </a:moveTo>
                      <a:cubicBezTo>
                        <a:pt x="28" y="66"/>
                        <a:pt x="28" y="66"/>
                        <a:pt x="28" y="66"/>
                      </a:cubicBezTo>
                      <a:cubicBezTo>
                        <a:pt x="28" y="66"/>
                        <a:pt x="28" y="66"/>
                        <a:pt x="28" y="66"/>
                      </a:cubicBezTo>
                      <a:cubicBezTo>
                        <a:pt x="28" y="66"/>
                        <a:pt x="28" y="66"/>
                        <a:pt x="28" y="65"/>
                      </a:cubicBezTo>
                      <a:cubicBezTo>
                        <a:pt x="29" y="66"/>
                        <a:pt x="28" y="66"/>
                        <a:pt x="28" y="66"/>
                      </a:cubicBezTo>
                      <a:close/>
                      <a:moveTo>
                        <a:pt x="29" y="66"/>
                      </a:moveTo>
                      <a:cubicBezTo>
                        <a:pt x="29" y="66"/>
                        <a:pt x="29" y="66"/>
                        <a:pt x="29" y="66"/>
                      </a:cubicBezTo>
                      <a:cubicBezTo>
                        <a:pt x="29" y="66"/>
                        <a:pt x="29" y="66"/>
                        <a:pt x="29" y="65"/>
                      </a:cubicBezTo>
                      <a:cubicBezTo>
                        <a:pt x="29" y="66"/>
                        <a:pt x="29" y="66"/>
                        <a:pt x="29" y="66"/>
                      </a:cubicBezTo>
                      <a:cubicBezTo>
                        <a:pt x="29" y="66"/>
                        <a:pt x="29" y="66"/>
                        <a:pt x="29" y="66"/>
                      </a:cubicBezTo>
                      <a:close/>
                      <a:moveTo>
                        <a:pt x="23" y="65"/>
                      </a:moveTo>
                      <a:cubicBezTo>
                        <a:pt x="23" y="65"/>
                        <a:pt x="24" y="65"/>
                        <a:pt x="23" y="65"/>
                      </a:cubicBezTo>
                      <a:cubicBezTo>
                        <a:pt x="24" y="65"/>
                        <a:pt x="24" y="65"/>
                        <a:pt x="24" y="64"/>
                      </a:cubicBezTo>
                      <a:cubicBezTo>
                        <a:pt x="24" y="64"/>
                        <a:pt x="24" y="64"/>
                        <a:pt x="24" y="64"/>
                      </a:cubicBezTo>
                      <a:cubicBezTo>
                        <a:pt x="24" y="65"/>
                        <a:pt x="24" y="65"/>
                        <a:pt x="24" y="65"/>
                      </a:cubicBezTo>
                      <a:cubicBezTo>
                        <a:pt x="24" y="65"/>
                        <a:pt x="24" y="65"/>
                        <a:pt x="23" y="65"/>
                      </a:cubicBezTo>
                      <a:cubicBezTo>
                        <a:pt x="23" y="65"/>
                        <a:pt x="23" y="65"/>
                        <a:pt x="23" y="65"/>
                      </a:cubicBezTo>
                      <a:close/>
                      <a:moveTo>
                        <a:pt x="9" y="63"/>
                      </a:moveTo>
                      <a:cubicBezTo>
                        <a:pt x="9" y="63"/>
                        <a:pt x="9" y="64"/>
                        <a:pt x="9" y="64"/>
                      </a:cubicBezTo>
                      <a:cubicBezTo>
                        <a:pt x="9" y="64"/>
                        <a:pt x="8" y="63"/>
                        <a:pt x="9" y="63"/>
                      </a:cubicBezTo>
                      <a:close/>
                      <a:moveTo>
                        <a:pt x="27" y="65"/>
                      </a:moveTo>
                      <a:cubicBezTo>
                        <a:pt x="27" y="65"/>
                        <a:pt x="27" y="65"/>
                        <a:pt x="27" y="65"/>
                      </a:cubicBezTo>
                      <a:cubicBezTo>
                        <a:pt x="28" y="65"/>
                        <a:pt x="28" y="65"/>
                        <a:pt x="27" y="65"/>
                      </a:cubicBezTo>
                      <a:cubicBezTo>
                        <a:pt x="27" y="65"/>
                        <a:pt x="27" y="65"/>
                        <a:pt x="27" y="65"/>
                      </a:cubicBezTo>
                      <a:close/>
                      <a:moveTo>
                        <a:pt x="26" y="64"/>
                      </a:moveTo>
                      <a:cubicBezTo>
                        <a:pt x="26" y="64"/>
                        <a:pt x="26" y="65"/>
                        <a:pt x="26" y="65"/>
                      </a:cubicBezTo>
                      <a:cubicBezTo>
                        <a:pt x="25" y="65"/>
                        <a:pt x="25" y="64"/>
                        <a:pt x="26" y="64"/>
                      </a:cubicBezTo>
                      <a:close/>
                      <a:moveTo>
                        <a:pt x="20" y="64"/>
                      </a:moveTo>
                      <a:cubicBezTo>
                        <a:pt x="20" y="64"/>
                        <a:pt x="20" y="64"/>
                        <a:pt x="20" y="64"/>
                      </a:cubicBezTo>
                      <a:cubicBezTo>
                        <a:pt x="19" y="64"/>
                        <a:pt x="19" y="64"/>
                        <a:pt x="19" y="64"/>
                      </a:cubicBezTo>
                      <a:cubicBezTo>
                        <a:pt x="19" y="64"/>
                        <a:pt x="20" y="64"/>
                        <a:pt x="20" y="64"/>
                      </a:cubicBezTo>
                      <a:cubicBezTo>
                        <a:pt x="20" y="64"/>
                        <a:pt x="20" y="64"/>
                        <a:pt x="20" y="64"/>
                      </a:cubicBezTo>
                      <a:close/>
                      <a:moveTo>
                        <a:pt x="11" y="63"/>
                      </a:moveTo>
                      <a:cubicBezTo>
                        <a:pt x="10" y="63"/>
                        <a:pt x="10" y="63"/>
                        <a:pt x="10" y="63"/>
                      </a:cubicBezTo>
                      <a:cubicBezTo>
                        <a:pt x="10" y="63"/>
                        <a:pt x="10" y="63"/>
                        <a:pt x="10" y="63"/>
                      </a:cubicBezTo>
                      <a:cubicBezTo>
                        <a:pt x="10" y="63"/>
                        <a:pt x="10" y="63"/>
                        <a:pt x="10" y="63"/>
                      </a:cubicBezTo>
                      <a:cubicBezTo>
                        <a:pt x="11" y="63"/>
                        <a:pt x="11" y="63"/>
                        <a:pt x="11" y="63"/>
                      </a:cubicBezTo>
                      <a:close/>
                      <a:moveTo>
                        <a:pt x="29" y="65"/>
                      </a:moveTo>
                      <a:cubicBezTo>
                        <a:pt x="29" y="65"/>
                        <a:pt x="29" y="64"/>
                        <a:pt x="29" y="64"/>
                      </a:cubicBezTo>
                      <a:cubicBezTo>
                        <a:pt x="29" y="64"/>
                        <a:pt x="29" y="64"/>
                        <a:pt x="29" y="65"/>
                      </a:cubicBezTo>
                      <a:close/>
                      <a:moveTo>
                        <a:pt x="39" y="65"/>
                      </a:moveTo>
                      <a:cubicBezTo>
                        <a:pt x="39" y="65"/>
                        <a:pt x="39" y="65"/>
                        <a:pt x="39" y="65"/>
                      </a:cubicBezTo>
                      <a:cubicBezTo>
                        <a:pt x="39" y="65"/>
                        <a:pt x="38" y="65"/>
                        <a:pt x="39" y="65"/>
                      </a:cubicBezTo>
                      <a:close/>
                      <a:moveTo>
                        <a:pt x="21" y="64"/>
                      </a:moveTo>
                      <a:cubicBezTo>
                        <a:pt x="21" y="64"/>
                        <a:pt x="21" y="64"/>
                        <a:pt x="21" y="64"/>
                      </a:cubicBezTo>
                      <a:cubicBezTo>
                        <a:pt x="20" y="64"/>
                        <a:pt x="20" y="64"/>
                        <a:pt x="21" y="64"/>
                      </a:cubicBezTo>
                      <a:close/>
                      <a:moveTo>
                        <a:pt x="9" y="63"/>
                      </a:moveTo>
                      <a:cubicBezTo>
                        <a:pt x="9" y="63"/>
                        <a:pt x="9" y="63"/>
                        <a:pt x="9" y="63"/>
                      </a:cubicBezTo>
                      <a:cubicBezTo>
                        <a:pt x="9" y="63"/>
                        <a:pt x="9" y="63"/>
                        <a:pt x="9" y="63"/>
                      </a:cubicBezTo>
                      <a:cubicBezTo>
                        <a:pt x="9" y="63"/>
                        <a:pt x="9" y="63"/>
                        <a:pt x="9" y="63"/>
                      </a:cubicBezTo>
                      <a:cubicBezTo>
                        <a:pt x="9" y="63"/>
                        <a:pt x="9" y="63"/>
                        <a:pt x="9" y="63"/>
                      </a:cubicBezTo>
                      <a:close/>
                      <a:moveTo>
                        <a:pt x="11" y="62"/>
                      </a:moveTo>
                      <a:cubicBezTo>
                        <a:pt x="11" y="63"/>
                        <a:pt x="11" y="63"/>
                        <a:pt x="11" y="63"/>
                      </a:cubicBezTo>
                      <a:cubicBezTo>
                        <a:pt x="10" y="63"/>
                        <a:pt x="10" y="63"/>
                        <a:pt x="10" y="63"/>
                      </a:cubicBezTo>
                      <a:cubicBezTo>
                        <a:pt x="10" y="62"/>
                        <a:pt x="10" y="62"/>
                        <a:pt x="10" y="62"/>
                      </a:cubicBezTo>
                      <a:cubicBezTo>
                        <a:pt x="10" y="62"/>
                        <a:pt x="10" y="62"/>
                        <a:pt x="10" y="62"/>
                      </a:cubicBezTo>
                      <a:cubicBezTo>
                        <a:pt x="10" y="62"/>
                        <a:pt x="10" y="62"/>
                        <a:pt x="10" y="62"/>
                      </a:cubicBezTo>
                      <a:cubicBezTo>
                        <a:pt x="11" y="62"/>
                        <a:pt x="10" y="62"/>
                        <a:pt x="11" y="62"/>
                      </a:cubicBezTo>
                      <a:close/>
                      <a:moveTo>
                        <a:pt x="29" y="63"/>
                      </a:moveTo>
                      <a:cubicBezTo>
                        <a:pt x="28" y="64"/>
                        <a:pt x="29" y="64"/>
                        <a:pt x="28" y="64"/>
                      </a:cubicBezTo>
                      <a:cubicBezTo>
                        <a:pt x="28" y="64"/>
                        <a:pt x="28" y="64"/>
                        <a:pt x="28" y="63"/>
                      </a:cubicBezTo>
                      <a:lnTo>
                        <a:pt x="29" y="63"/>
                      </a:lnTo>
                      <a:close/>
                      <a:moveTo>
                        <a:pt x="9" y="62"/>
                      </a:moveTo>
                      <a:cubicBezTo>
                        <a:pt x="9" y="62"/>
                        <a:pt x="9" y="62"/>
                        <a:pt x="9" y="62"/>
                      </a:cubicBezTo>
                      <a:cubicBezTo>
                        <a:pt x="10" y="62"/>
                        <a:pt x="9" y="62"/>
                        <a:pt x="9" y="62"/>
                      </a:cubicBezTo>
                      <a:close/>
                      <a:moveTo>
                        <a:pt x="27" y="63"/>
                      </a:moveTo>
                      <a:cubicBezTo>
                        <a:pt x="27" y="63"/>
                        <a:pt x="28" y="63"/>
                        <a:pt x="27" y="64"/>
                      </a:cubicBezTo>
                      <a:cubicBezTo>
                        <a:pt x="27" y="63"/>
                        <a:pt x="27" y="63"/>
                        <a:pt x="27" y="63"/>
                      </a:cubicBezTo>
                      <a:cubicBezTo>
                        <a:pt x="27" y="63"/>
                        <a:pt x="27" y="63"/>
                        <a:pt x="27" y="63"/>
                      </a:cubicBezTo>
                      <a:close/>
                      <a:moveTo>
                        <a:pt x="25" y="63"/>
                      </a:moveTo>
                      <a:cubicBezTo>
                        <a:pt x="24" y="63"/>
                        <a:pt x="25" y="63"/>
                        <a:pt x="24" y="63"/>
                      </a:cubicBezTo>
                      <a:cubicBezTo>
                        <a:pt x="24" y="63"/>
                        <a:pt x="24" y="63"/>
                        <a:pt x="24" y="63"/>
                      </a:cubicBezTo>
                      <a:cubicBezTo>
                        <a:pt x="24" y="63"/>
                        <a:pt x="25" y="63"/>
                        <a:pt x="24" y="63"/>
                      </a:cubicBezTo>
                      <a:cubicBezTo>
                        <a:pt x="24" y="63"/>
                        <a:pt x="23" y="62"/>
                        <a:pt x="23" y="62"/>
                      </a:cubicBezTo>
                      <a:cubicBezTo>
                        <a:pt x="23" y="62"/>
                        <a:pt x="24" y="62"/>
                        <a:pt x="24" y="62"/>
                      </a:cubicBezTo>
                      <a:cubicBezTo>
                        <a:pt x="24" y="62"/>
                        <a:pt x="24" y="63"/>
                        <a:pt x="24" y="63"/>
                      </a:cubicBezTo>
                      <a:cubicBezTo>
                        <a:pt x="24" y="63"/>
                        <a:pt x="24" y="63"/>
                        <a:pt x="25" y="63"/>
                      </a:cubicBezTo>
                      <a:cubicBezTo>
                        <a:pt x="25" y="63"/>
                        <a:pt x="25" y="63"/>
                        <a:pt x="25" y="63"/>
                      </a:cubicBezTo>
                      <a:close/>
                      <a:moveTo>
                        <a:pt x="9" y="62"/>
                      </a:moveTo>
                      <a:cubicBezTo>
                        <a:pt x="9" y="62"/>
                        <a:pt x="9" y="62"/>
                        <a:pt x="9" y="62"/>
                      </a:cubicBezTo>
                      <a:cubicBezTo>
                        <a:pt x="8" y="61"/>
                        <a:pt x="10" y="62"/>
                        <a:pt x="9" y="62"/>
                      </a:cubicBezTo>
                      <a:close/>
                      <a:moveTo>
                        <a:pt x="14" y="62"/>
                      </a:moveTo>
                      <a:cubicBezTo>
                        <a:pt x="14" y="62"/>
                        <a:pt x="14" y="62"/>
                        <a:pt x="14" y="62"/>
                      </a:cubicBezTo>
                      <a:cubicBezTo>
                        <a:pt x="13" y="62"/>
                        <a:pt x="13" y="62"/>
                        <a:pt x="13" y="62"/>
                      </a:cubicBezTo>
                      <a:cubicBezTo>
                        <a:pt x="12" y="61"/>
                        <a:pt x="13" y="62"/>
                        <a:pt x="13" y="61"/>
                      </a:cubicBezTo>
                      <a:cubicBezTo>
                        <a:pt x="13" y="61"/>
                        <a:pt x="13" y="61"/>
                        <a:pt x="13" y="61"/>
                      </a:cubicBezTo>
                      <a:cubicBezTo>
                        <a:pt x="13" y="61"/>
                        <a:pt x="13" y="61"/>
                        <a:pt x="12" y="61"/>
                      </a:cubicBezTo>
                      <a:cubicBezTo>
                        <a:pt x="13" y="61"/>
                        <a:pt x="13" y="61"/>
                        <a:pt x="13" y="62"/>
                      </a:cubicBezTo>
                      <a:cubicBezTo>
                        <a:pt x="14" y="61"/>
                        <a:pt x="14" y="61"/>
                        <a:pt x="14" y="61"/>
                      </a:cubicBezTo>
                      <a:cubicBezTo>
                        <a:pt x="14" y="62"/>
                        <a:pt x="15" y="62"/>
                        <a:pt x="14" y="62"/>
                      </a:cubicBezTo>
                      <a:cubicBezTo>
                        <a:pt x="14" y="62"/>
                        <a:pt x="14" y="62"/>
                        <a:pt x="13" y="62"/>
                      </a:cubicBezTo>
                      <a:cubicBezTo>
                        <a:pt x="13" y="62"/>
                        <a:pt x="13" y="62"/>
                        <a:pt x="13" y="62"/>
                      </a:cubicBezTo>
                      <a:cubicBezTo>
                        <a:pt x="14" y="62"/>
                        <a:pt x="14" y="62"/>
                        <a:pt x="14" y="62"/>
                      </a:cubicBezTo>
                      <a:cubicBezTo>
                        <a:pt x="14" y="62"/>
                        <a:pt x="14" y="62"/>
                        <a:pt x="14" y="62"/>
                      </a:cubicBezTo>
                      <a:cubicBezTo>
                        <a:pt x="14" y="62"/>
                        <a:pt x="14" y="62"/>
                        <a:pt x="14" y="62"/>
                      </a:cubicBezTo>
                      <a:close/>
                      <a:moveTo>
                        <a:pt x="10" y="61"/>
                      </a:moveTo>
                      <a:cubicBezTo>
                        <a:pt x="10" y="61"/>
                        <a:pt x="11" y="61"/>
                        <a:pt x="11" y="62"/>
                      </a:cubicBezTo>
                      <a:cubicBezTo>
                        <a:pt x="11" y="62"/>
                        <a:pt x="11" y="62"/>
                        <a:pt x="11" y="62"/>
                      </a:cubicBezTo>
                      <a:cubicBezTo>
                        <a:pt x="11" y="62"/>
                        <a:pt x="11" y="62"/>
                        <a:pt x="10" y="62"/>
                      </a:cubicBezTo>
                      <a:cubicBezTo>
                        <a:pt x="10" y="62"/>
                        <a:pt x="11" y="62"/>
                        <a:pt x="11" y="62"/>
                      </a:cubicBezTo>
                      <a:cubicBezTo>
                        <a:pt x="10" y="62"/>
                        <a:pt x="10" y="62"/>
                        <a:pt x="10" y="62"/>
                      </a:cubicBezTo>
                      <a:cubicBezTo>
                        <a:pt x="10" y="62"/>
                        <a:pt x="10" y="62"/>
                        <a:pt x="10" y="62"/>
                      </a:cubicBezTo>
                      <a:cubicBezTo>
                        <a:pt x="10" y="62"/>
                        <a:pt x="10" y="61"/>
                        <a:pt x="10" y="61"/>
                      </a:cubicBezTo>
                      <a:cubicBezTo>
                        <a:pt x="10" y="61"/>
                        <a:pt x="10" y="61"/>
                        <a:pt x="10" y="61"/>
                      </a:cubicBezTo>
                      <a:cubicBezTo>
                        <a:pt x="10" y="61"/>
                        <a:pt x="11" y="61"/>
                        <a:pt x="10" y="61"/>
                      </a:cubicBezTo>
                      <a:cubicBezTo>
                        <a:pt x="10" y="61"/>
                        <a:pt x="11" y="61"/>
                        <a:pt x="11" y="61"/>
                      </a:cubicBezTo>
                      <a:cubicBezTo>
                        <a:pt x="11" y="61"/>
                        <a:pt x="11" y="61"/>
                        <a:pt x="10" y="61"/>
                      </a:cubicBezTo>
                      <a:close/>
                      <a:moveTo>
                        <a:pt x="9" y="62"/>
                      </a:moveTo>
                      <a:cubicBezTo>
                        <a:pt x="9" y="61"/>
                        <a:pt x="9" y="61"/>
                        <a:pt x="9" y="61"/>
                      </a:cubicBezTo>
                      <a:cubicBezTo>
                        <a:pt x="9" y="61"/>
                        <a:pt x="9" y="61"/>
                        <a:pt x="9" y="61"/>
                      </a:cubicBezTo>
                      <a:cubicBezTo>
                        <a:pt x="9" y="62"/>
                        <a:pt x="9" y="61"/>
                        <a:pt x="9" y="62"/>
                      </a:cubicBezTo>
                      <a:close/>
                      <a:moveTo>
                        <a:pt x="29" y="63"/>
                      </a:moveTo>
                      <a:cubicBezTo>
                        <a:pt x="29" y="63"/>
                        <a:pt x="29" y="63"/>
                        <a:pt x="29" y="63"/>
                      </a:cubicBezTo>
                      <a:cubicBezTo>
                        <a:pt x="29" y="63"/>
                        <a:pt x="29" y="63"/>
                        <a:pt x="29" y="63"/>
                      </a:cubicBezTo>
                      <a:cubicBezTo>
                        <a:pt x="29" y="63"/>
                        <a:pt x="29" y="63"/>
                        <a:pt x="29" y="63"/>
                      </a:cubicBezTo>
                      <a:close/>
                      <a:moveTo>
                        <a:pt x="39" y="63"/>
                      </a:moveTo>
                      <a:cubicBezTo>
                        <a:pt x="39" y="63"/>
                        <a:pt x="39" y="64"/>
                        <a:pt x="39" y="64"/>
                      </a:cubicBezTo>
                      <a:cubicBezTo>
                        <a:pt x="39" y="64"/>
                        <a:pt x="39" y="64"/>
                        <a:pt x="39" y="64"/>
                      </a:cubicBezTo>
                      <a:cubicBezTo>
                        <a:pt x="39" y="64"/>
                        <a:pt x="39" y="64"/>
                        <a:pt x="39" y="63"/>
                      </a:cubicBezTo>
                      <a:close/>
                      <a:moveTo>
                        <a:pt x="28" y="62"/>
                      </a:moveTo>
                      <a:cubicBezTo>
                        <a:pt x="28" y="62"/>
                        <a:pt x="28" y="62"/>
                        <a:pt x="28" y="62"/>
                      </a:cubicBezTo>
                      <a:cubicBezTo>
                        <a:pt x="29" y="62"/>
                        <a:pt x="28" y="62"/>
                        <a:pt x="28" y="63"/>
                      </a:cubicBezTo>
                      <a:cubicBezTo>
                        <a:pt x="28" y="62"/>
                        <a:pt x="28" y="62"/>
                        <a:pt x="28" y="62"/>
                      </a:cubicBezTo>
                      <a:cubicBezTo>
                        <a:pt x="28" y="62"/>
                        <a:pt x="28" y="62"/>
                        <a:pt x="28" y="62"/>
                      </a:cubicBezTo>
                      <a:close/>
                      <a:moveTo>
                        <a:pt x="15" y="61"/>
                      </a:moveTo>
                      <a:cubicBezTo>
                        <a:pt x="14" y="61"/>
                        <a:pt x="14" y="61"/>
                        <a:pt x="13" y="61"/>
                      </a:cubicBezTo>
                      <a:cubicBezTo>
                        <a:pt x="13" y="61"/>
                        <a:pt x="13" y="61"/>
                        <a:pt x="14" y="60"/>
                      </a:cubicBezTo>
                      <a:cubicBezTo>
                        <a:pt x="14" y="60"/>
                        <a:pt x="14" y="61"/>
                        <a:pt x="14" y="61"/>
                      </a:cubicBezTo>
                      <a:cubicBezTo>
                        <a:pt x="14" y="61"/>
                        <a:pt x="14" y="61"/>
                        <a:pt x="14" y="61"/>
                      </a:cubicBezTo>
                      <a:cubicBezTo>
                        <a:pt x="14" y="61"/>
                        <a:pt x="15" y="61"/>
                        <a:pt x="15" y="61"/>
                      </a:cubicBezTo>
                      <a:close/>
                      <a:moveTo>
                        <a:pt x="13" y="61"/>
                      </a:moveTo>
                      <a:cubicBezTo>
                        <a:pt x="13" y="61"/>
                        <a:pt x="13" y="61"/>
                        <a:pt x="13" y="61"/>
                      </a:cubicBezTo>
                      <a:cubicBezTo>
                        <a:pt x="13" y="61"/>
                        <a:pt x="13" y="61"/>
                        <a:pt x="13" y="61"/>
                      </a:cubicBezTo>
                      <a:cubicBezTo>
                        <a:pt x="13" y="61"/>
                        <a:pt x="13" y="61"/>
                        <a:pt x="12" y="61"/>
                      </a:cubicBezTo>
                      <a:cubicBezTo>
                        <a:pt x="12" y="61"/>
                        <a:pt x="13" y="61"/>
                        <a:pt x="13" y="61"/>
                      </a:cubicBezTo>
                      <a:cubicBezTo>
                        <a:pt x="13" y="61"/>
                        <a:pt x="13" y="61"/>
                        <a:pt x="13" y="61"/>
                      </a:cubicBezTo>
                      <a:close/>
                      <a:moveTo>
                        <a:pt x="25" y="62"/>
                      </a:moveTo>
                      <a:cubicBezTo>
                        <a:pt x="25" y="62"/>
                        <a:pt x="25" y="62"/>
                        <a:pt x="25" y="62"/>
                      </a:cubicBezTo>
                      <a:cubicBezTo>
                        <a:pt x="25" y="62"/>
                        <a:pt x="25" y="62"/>
                        <a:pt x="25" y="62"/>
                      </a:cubicBezTo>
                      <a:close/>
                      <a:moveTo>
                        <a:pt x="29" y="62"/>
                      </a:moveTo>
                      <a:cubicBezTo>
                        <a:pt x="29" y="62"/>
                        <a:pt x="29" y="62"/>
                        <a:pt x="29" y="62"/>
                      </a:cubicBezTo>
                      <a:cubicBezTo>
                        <a:pt x="29" y="62"/>
                        <a:pt x="29" y="62"/>
                        <a:pt x="29" y="62"/>
                      </a:cubicBezTo>
                      <a:cubicBezTo>
                        <a:pt x="29" y="62"/>
                        <a:pt x="29" y="62"/>
                        <a:pt x="29" y="62"/>
                      </a:cubicBezTo>
                      <a:close/>
                      <a:moveTo>
                        <a:pt x="13" y="61"/>
                      </a:moveTo>
                      <a:cubicBezTo>
                        <a:pt x="13" y="61"/>
                        <a:pt x="13" y="61"/>
                        <a:pt x="13" y="61"/>
                      </a:cubicBezTo>
                      <a:cubicBezTo>
                        <a:pt x="13" y="61"/>
                        <a:pt x="13" y="61"/>
                        <a:pt x="13" y="61"/>
                      </a:cubicBezTo>
                      <a:close/>
                      <a:moveTo>
                        <a:pt x="28" y="61"/>
                      </a:moveTo>
                      <a:cubicBezTo>
                        <a:pt x="28" y="61"/>
                        <a:pt x="28" y="62"/>
                        <a:pt x="28" y="62"/>
                      </a:cubicBezTo>
                      <a:cubicBezTo>
                        <a:pt x="28" y="62"/>
                        <a:pt x="28" y="61"/>
                        <a:pt x="28" y="61"/>
                      </a:cubicBezTo>
                      <a:cubicBezTo>
                        <a:pt x="28" y="61"/>
                        <a:pt x="28" y="61"/>
                        <a:pt x="28" y="61"/>
                      </a:cubicBezTo>
                      <a:close/>
                      <a:moveTo>
                        <a:pt x="30" y="61"/>
                      </a:moveTo>
                      <a:cubicBezTo>
                        <a:pt x="30" y="61"/>
                        <a:pt x="30" y="61"/>
                        <a:pt x="30" y="62"/>
                      </a:cubicBezTo>
                      <a:cubicBezTo>
                        <a:pt x="30" y="62"/>
                        <a:pt x="30" y="62"/>
                        <a:pt x="30" y="62"/>
                      </a:cubicBezTo>
                      <a:cubicBezTo>
                        <a:pt x="30" y="62"/>
                        <a:pt x="30" y="62"/>
                        <a:pt x="30" y="61"/>
                      </a:cubicBezTo>
                      <a:close/>
                      <a:moveTo>
                        <a:pt x="17" y="61"/>
                      </a:moveTo>
                      <a:cubicBezTo>
                        <a:pt x="17" y="61"/>
                        <a:pt x="17" y="61"/>
                        <a:pt x="17" y="61"/>
                      </a:cubicBezTo>
                      <a:cubicBezTo>
                        <a:pt x="17" y="61"/>
                        <a:pt x="17" y="61"/>
                        <a:pt x="17" y="61"/>
                      </a:cubicBezTo>
                      <a:close/>
                      <a:moveTo>
                        <a:pt x="27" y="61"/>
                      </a:moveTo>
                      <a:cubicBezTo>
                        <a:pt x="27" y="61"/>
                        <a:pt x="27" y="61"/>
                        <a:pt x="27" y="61"/>
                      </a:cubicBezTo>
                      <a:cubicBezTo>
                        <a:pt x="27" y="61"/>
                        <a:pt x="27" y="61"/>
                        <a:pt x="27" y="61"/>
                      </a:cubicBezTo>
                      <a:cubicBezTo>
                        <a:pt x="27" y="61"/>
                        <a:pt x="27" y="61"/>
                        <a:pt x="27" y="61"/>
                      </a:cubicBezTo>
                      <a:close/>
                      <a:moveTo>
                        <a:pt x="29" y="61"/>
                      </a:moveTo>
                      <a:cubicBezTo>
                        <a:pt x="30" y="61"/>
                        <a:pt x="30" y="60"/>
                        <a:pt x="30" y="61"/>
                      </a:cubicBezTo>
                      <a:cubicBezTo>
                        <a:pt x="30" y="60"/>
                        <a:pt x="30" y="60"/>
                        <a:pt x="30" y="60"/>
                      </a:cubicBezTo>
                      <a:cubicBezTo>
                        <a:pt x="30" y="60"/>
                        <a:pt x="30" y="60"/>
                        <a:pt x="29" y="60"/>
                      </a:cubicBezTo>
                      <a:cubicBezTo>
                        <a:pt x="30" y="60"/>
                        <a:pt x="30" y="59"/>
                        <a:pt x="30" y="59"/>
                      </a:cubicBezTo>
                      <a:cubicBezTo>
                        <a:pt x="30" y="59"/>
                        <a:pt x="31" y="59"/>
                        <a:pt x="30" y="59"/>
                      </a:cubicBezTo>
                      <a:cubicBezTo>
                        <a:pt x="30" y="60"/>
                        <a:pt x="31" y="60"/>
                        <a:pt x="30" y="60"/>
                      </a:cubicBezTo>
                      <a:cubicBezTo>
                        <a:pt x="30" y="60"/>
                        <a:pt x="31" y="61"/>
                        <a:pt x="30" y="61"/>
                      </a:cubicBezTo>
                      <a:cubicBezTo>
                        <a:pt x="30" y="61"/>
                        <a:pt x="30" y="61"/>
                        <a:pt x="30" y="61"/>
                      </a:cubicBezTo>
                      <a:cubicBezTo>
                        <a:pt x="30" y="61"/>
                        <a:pt x="30" y="61"/>
                        <a:pt x="30" y="61"/>
                      </a:cubicBezTo>
                      <a:cubicBezTo>
                        <a:pt x="30" y="61"/>
                        <a:pt x="30" y="61"/>
                        <a:pt x="29" y="61"/>
                      </a:cubicBezTo>
                      <a:close/>
                      <a:moveTo>
                        <a:pt x="10" y="59"/>
                      </a:moveTo>
                      <a:cubicBezTo>
                        <a:pt x="10" y="59"/>
                        <a:pt x="10" y="60"/>
                        <a:pt x="10" y="60"/>
                      </a:cubicBezTo>
                      <a:cubicBezTo>
                        <a:pt x="10" y="60"/>
                        <a:pt x="10" y="60"/>
                        <a:pt x="10" y="59"/>
                      </a:cubicBezTo>
                      <a:close/>
                      <a:moveTo>
                        <a:pt x="23" y="60"/>
                      </a:moveTo>
                      <a:cubicBezTo>
                        <a:pt x="23" y="60"/>
                        <a:pt x="23" y="60"/>
                        <a:pt x="24" y="60"/>
                      </a:cubicBezTo>
                      <a:cubicBezTo>
                        <a:pt x="23" y="60"/>
                        <a:pt x="24" y="60"/>
                        <a:pt x="23" y="60"/>
                      </a:cubicBezTo>
                      <a:close/>
                      <a:moveTo>
                        <a:pt x="8" y="59"/>
                      </a:moveTo>
                      <a:cubicBezTo>
                        <a:pt x="9" y="59"/>
                        <a:pt x="9" y="59"/>
                        <a:pt x="9" y="59"/>
                      </a:cubicBezTo>
                      <a:cubicBezTo>
                        <a:pt x="9" y="59"/>
                        <a:pt x="9" y="59"/>
                        <a:pt x="9" y="59"/>
                      </a:cubicBezTo>
                      <a:cubicBezTo>
                        <a:pt x="9" y="59"/>
                        <a:pt x="8" y="59"/>
                        <a:pt x="8" y="59"/>
                      </a:cubicBezTo>
                      <a:close/>
                      <a:moveTo>
                        <a:pt x="18" y="60"/>
                      </a:moveTo>
                      <a:cubicBezTo>
                        <a:pt x="17" y="60"/>
                        <a:pt x="17" y="60"/>
                        <a:pt x="17" y="60"/>
                      </a:cubicBezTo>
                      <a:cubicBezTo>
                        <a:pt x="17" y="60"/>
                        <a:pt x="17" y="59"/>
                        <a:pt x="17" y="59"/>
                      </a:cubicBezTo>
                      <a:cubicBezTo>
                        <a:pt x="18" y="59"/>
                        <a:pt x="17" y="60"/>
                        <a:pt x="18" y="60"/>
                      </a:cubicBezTo>
                      <a:close/>
                      <a:moveTo>
                        <a:pt x="9" y="59"/>
                      </a:moveTo>
                      <a:cubicBezTo>
                        <a:pt x="8" y="59"/>
                        <a:pt x="8" y="59"/>
                        <a:pt x="8" y="59"/>
                      </a:cubicBezTo>
                      <a:cubicBezTo>
                        <a:pt x="9" y="59"/>
                        <a:pt x="9" y="59"/>
                        <a:pt x="9" y="59"/>
                      </a:cubicBezTo>
                      <a:close/>
                      <a:moveTo>
                        <a:pt x="20" y="59"/>
                      </a:moveTo>
                      <a:cubicBezTo>
                        <a:pt x="20" y="59"/>
                        <a:pt x="20" y="59"/>
                        <a:pt x="20" y="60"/>
                      </a:cubicBezTo>
                      <a:cubicBezTo>
                        <a:pt x="20" y="59"/>
                        <a:pt x="20" y="59"/>
                        <a:pt x="20" y="59"/>
                      </a:cubicBezTo>
                      <a:close/>
                      <a:moveTo>
                        <a:pt x="9" y="58"/>
                      </a:moveTo>
                      <a:cubicBezTo>
                        <a:pt x="9" y="58"/>
                        <a:pt x="9" y="58"/>
                        <a:pt x="9" y="58"/>
                      </a:cubicBezTo>
                      <a:cubicBezTo>
                        <a:pt x="9" y="58"/>
                        <a:pt x="9" y="58"/>
                        <a:pt x="9" y="59"/>
                      </a:cubicBezTo>
                      <a:cubicBezTo>
                        <a:pt x="9" y="59"/>
                        <a:pt x="9" y="58"/>
                        <a:pt x="9" y="58"/>
                      </a:cubicBezTo>
                      <a:close/>
                      <a:moveTo>
                        <a:pt x="37" y="60"/>
                      </a:moveTo>
                      <a:cubicBezTo>
                        <a:pt x="37" y="60"/>
                        <a:pt x="37" y="60"/>
                        <a:pt x="37" y="60"/>
                      </a:cubicBezTo>
                      <a:cubicBezTo>
                        <a:pt x="37" y="60"/>
                        <a:pt x="37" y="60"/>
                        <a:pt x="37" y="60"/>
                      </a:cubicBezTo>
                      <a:close/>
                      <a:moveTo>
                        <a:pt x="29" y="59"/>
                      </a:moveTo>
                      <a:cubicBezTo>
                        <a:pt x="29" y="59"/>
                        <a:pt x="29" y="59"/>
                        <a:pt x="29" y="59"/>
                      </a:cubicBezTo>
                      <a:cubicBezTo>
                        <a:pt x="28" y="59"/>
                        <a:pt x="28" y="59"/>
                        <a:pt x="29" y="59"/>
                      </a:cubicBezTo>
                      <a:close/>
                      <a:moveTo>
                        <a:pt x="31" y="59"/>
                      </a:moveTo>
                      <a:cubicBezTo>
                        <a:pt x="31" y="59"/>
                        <a:pt x="31" y="59"/>
                        <a:pt x="31" y="59"/>
                      </a:cubicBezTo>
                      <a:cubicBezTo>
                        <a:pt x="30" y="59"/>
                        <a:pt x="31" y="59"/>
                        <a:pt x="31" y="58"/>
                      </a:cubicBezTo>
                      <a:cubicBezTo>
                        <a:pt x="31" y="58"/>
                        <a:pt x="30" y="58"/>
                        <a:pt x="30" y="58"/>
                      </a:cubicBezTo>
                      <a:cubicBezTo>
                        <a:pt x="30" y="58"/>
                        <a:pt x="30" y="58"/>
                        <a:pt x="30" y="58"/>
                      </a:cubicBezTo>
                      <a:cubicBezTo>
                        <a:pt x="31" y="58"/>
                        <a:pt x="31" y="58"/>
                        <a:pt x="31" y="58"/>
                      </a:cubicBezTo>
                      <a:cubicBezTo>
                        <a:pt x="31" y="58"/>
                        <a:pt x="31" y="59"/>
                        <a:pt x="31" y="59"/>
                      </a:cubicBezTo>
                      <a:close/>
                      <a:moveTo>
                        <a:pt x="17" y="58"/>
                      </a:moveTo>
                      <a:cubicBezTo>
                        <a:pt x="17" y="58"/>
                        <a:pt x="17" y="58"/>
                        <a:pt x="17" y="58"/>
                      </a:cubicBezTo>
                      <a:cubicBezTo>
                        <a:pt x="17" y="58"/>
                        <a:pt x="17" y="58"/>
                        <a:pt x="17" y="58"/>
                      </a:cubicBezTo>
                      <a:cubicBezTo>
                        <a:pt x="18" y="58"/>
                        <a:pt x="18" y="58"/>
                        <a:pt x="17" y="58"/>
                      </a:cubicBezTo>
                      <a:close/>
                      <a:moveTo>
                        <a:pt x="22" y="58"/>
                      </a:moveTo>
                      <a:cubicBezTo>
                        <a:pt x="22" y="58"/>
                        <a:pt x="22" y="58"/>
                        <a:pt x="22" y="58"/>
                      </a:cubicBezTo>
                      <a:cubicBezTo>
                        <a:pt x="22" y="58"/>
                        <a:pt x="22" y="58"/>
                        <a:pt x="22" y="58"/>
                      </a:cubicBezTo>
                      <a:cubicBezTo>
                        <a:pt x="21" y="58"/>
                        <a:pt x="22" y="58"/>
                        <a:pt x="22" y="58"/>
                      </a:cubicBezTo>
                      <a:cubicBezTo>
                        <a:pt x="22" y="58"/>
                        <a:pt x="22" y="58"/>
                        <a:pt x="22" y="58"/>
                      </a:cubicBezTo>
                      <a:close/>
                      <a:moveTo>
                        <a:pt x="29" y="58"/>
                      </a:moveTo>
                      <a:cubicBezTo>
                        <a:pt x="30" y="58"/>
                        <a:pt x="30" y="58"/>
                        <a:pt x="29" y="58"/>
                      </a:cubicBezTo>
                      <a:cubicBezTo>
                        <a:pt x="29" y="58"/>
                        <a:pt x="29" y="58"/>
                        <a:pt x="29" y="58"/>
                      </a:cubicBezTo>
                      <a:close/>
                      <a:moveTo>
                        <a:pt x="17" y="57"/>
                      </a:moveTo>
                      <a:cubicBezTo>
                        <a:pt x="17" y="57"/>
                        <a:pt x="17" y="57"/>
                        <a:pt x="17" y="58"/>
                      </a:cubicBezTo>
                      <a:cubicBezTo>
                        <a:pt x="17" y="58"/>
                        <a:pt x="17" y="57"/>
                        <a:pt x="17" y="57"/>
                      </a:cubicBezTo>
                      <a:close/>
                      <a:moveTo>
                        <a:pt x="31" y="58"/>
                      </a:moveTo>
                      <a:cubicBezTo>
                        <a:pt x="31" y="58"/>
                        <a:pt x="31" y="58"/>
                        <a:pt x="31" y="58"/>
                      </a:cubicBezTo>
                      <a:cubicBezTo>
                        <a:pt x="32" y="58"/>
                        <a:pt x="31" y="58"/>
                        <a:pt x="31" y="58"/>
                      </a:cubicBezTo>
                      <a:close/>
                      <a:moveTo>
                        <a:pt x="20" y="57"/>
                      </a:moveTo>
                      <a:cubicBezTo>
                        <a:pt x="20" y="57"/>
                        <a:pt x="20" y="57"/>
                        <a:pt x="20" y="57"/>
                      </a:cubicBezTo>
                      <a:cubicBezTo>
                        <a:pt x="20" y="57"/>
                        <a:pt x="20" y="57"/>
                        <a:pt x="20" y="57"/>
                      </a:cubicBezTo>
                      <a:cubicBezTo>
                        <a:pt x="20" y="57"/>
                        <a:pt x="20" y="57"/>
                        <a:pt x="20" y="57"/>
                      </a:cubicBezTo>
                      <a:close/>
                      <a:moveTo>
                        <a:pt x="26" y="58"/>
                      </a:moveTo>
                      <a:cubicBezTo>
                        <a:pt x="26" y="57"/>
                        <a:pt x="26" y="57"/>
                        <a:pt x="26" y="57"/>
                      </a:cubicBezTo>
                      <a:cubicBezTo>
                        <a:pt x="26" y="57"/>
                        <a:pt x="26" y="57"/>
                        <a:pt x="26" y="58"/>
                      </a:cubicBezTo>
                      <a:close/>
                      <a:moveTo>
                        <a:pt x="28" y="57"/>
                      </a:moveTo>
                      <a:cubicBezTo>
                        <a:pt x="29" y="57"/>
                        <a:pt x="28" y="57"/>
                        <a:pt x="28" y="57"/>
                      </a:cubicBezTo>
                      <a:cubicBezTo>
                        <a:pt x="28" y="57"/>
                        <a:pt x="28" y="57"/>
                        <a:pt x="28" y="57"/>
                      </a:cubicBezTo>
                      <a:close/>
                      <a:moveTo>
                        <a:pt x="35" y="57"/>
                      </a:moveTo>
                      <a:cubicBezTo>
                        <a:pt x="35" y="57"/>
                        <a:pt x="35" y="57"/>
                        <a:pt x="35" y="58"/>
                      </a:cubicBezTo>
                      <a:cubicBezTo>
                        <a:pt x="35" y="57"/>
                        <a:pt x="35" y="57"/>
                        <a:pt x="35" y="57"/>
                      </a:cubicBezTo>
                      <a:close/>
                      <a:moveTo>
                        <a:pt x="16" y="57"/>
                      </a:moveTo>
                      <a:cubicBezTo>
                        <a:pt x="16" y="57"/>
                        <a:pt x="16" y="57"/>
                        <a:pt x="16" y="57"/>
                      </a:cubicBezTo>
                      <a:cubicBezTo>
                        <a:pt x="15" y="57"/>
                        <a:pt x="16" y="57"/>
                        <a:pt x="16" y="57"/>
                      </a:cubicBezTo>
                      <a:close/>
                      <a:moveTo>
                        <a:pt x="10" y="56"/>
                      </a:moveTo>
                      <a:cubicBezTo>
                        <a:pt x="10" y="56"/>
                        <a:pt x="10" y="56"/>
                        <a:pt x="10" y="56"/>
                      </a:cubicBezTo>
                      <a:cubicBezTo>
                        <a:pt x="9" y="56"/>
                        <a:pt x="9" y="56"/>
                        <a:pt x="9" y="56"/>
                      </a:cubicBezTo>
                      <a:cubicBezTo>
                        <a:pt x="9" y="56"/>
                        <a:pt x="10" y="56"/>
                        <a:pt x="10" y="56"/>
                      </a:cubicBezTo>
                      <a:close/>
                      <a:moveTo>
                        <a:pt x="21" y="57"/>
                      </a:moveTo>
                      <a:cubicBezTo>
                        <a:pt x="21" y="56"/>
                        <a:pt x="20" y="56"/>
                        <a:pt x="21" y="56"/>
                      </a:cubicBezTo>
                      <a:cubicBezTo>
                        <a:pt x="21" y="56"/>
                        <a:pt x="20" y="56"/>
                        <a:pt x="21" y="56"/>
                      </a:cubicBezTo>
                      <a:cubicBezTo>
                        <a:pt x="21" y="56"/>
                        <a:pt x="21" y="56"/>
                        <a:pt x="21" y="56"/>
                      </a:cubicBezTo>
                      <a:cubicBezTo>
                        <a:pt x="21" y="56"/>
                        <a:pt x="20" y="56"/>
                        <a:pt x="21" y="56"/>
                      </a:cubicBezTo>
                      <a:cubicBezTo>
                        <a:pt x="21" y="56"/>
                        <a:pt x="21" y="56"/>
                        <a:pt x="21" y="56"/>
                      </a:cubicBezTo>
                      <a:cubicBezTo>
                        <a:pt x="20" y="56"/>
                        <a:pt x="21" y="56"/>
                        <a:pt x="21" y="56"/>
                      </a:cubicBezTo>
                      <a:cubicBezTo>
                        <a:pt x="22" y="56"/>
                        <a:pt x="21" y="56"/>
                        <a:pt x="21" y="56"/>
                      </a:cubicBezTo>
                      <a:cubicBezTo>
                        <a:pt x="21" y="56"/>
                        <a:pt x="21" y="56"/>
                        <a:pt x="21" y="56"/>
                      </a:cubicBezTo>
                      <a:cubicBezTo>
                        <a:pt x="21" y="56"/>
                        <a:pt x="21" y="56"/>
                        <a:pt x="21" y="57"/>
                      </a:cubicBezTo>
                      <a:cubicBezTo>
                        <a:pt x="21" y="57"/>
                        <a:pt x="21" y="56"/>
                        <a:pt x="21" y="57"/>
                      </a:cubicBezTo>
                      <a:close/>
                      <a:moveTo>
                        <a:pt x="16" y="56"/>
                      </a:moveTo>
                      <a:cubicBezTo>
                        <a:pt x="16" y="56"/>
                        <a:pt x="16" y="56"/>
                        <a:pt x="16" y="56"/>
                      </a:cubicBezTo>
                      <a:cubicBezTo>
                        <a:pt x="17" y="56"/>
                        <a:pt x="17" y="56"/>
                        <a:pt x="17" y="56"/>
                      </a:cubicBezTo>
                      <a:cubicBezTo>
                        <a:pt x="17" y="56"/>
                        <a:pt x="17" y="56"/>
                        <a:pt x="17" y="56"/>
                      </a:cubicBezTo>
                      <a:cubicBezTo>
                        <a:pt x="17" y="56"/>
                        <a:pt x="16" y="56"/>
                        <a:pt x="16" y="56"/>
                      </a:cubicBezTo>
                      <a:cubicBezTo>
                        <a:pt x="16" y="56"/>
                        <a:pt x="16" y="56"/>
                        <a:pt x="16" y="56"/>
                      </a:cubicBezTo>
                      <a:cubicBezTo>
                        <a:pt x="17" y="56"/>
                        <a:pt x="17" y="56"/>
                        <a:pt x="17" y="56"/>
                      </a:cubicBezTo>
                      <a:cubicBezTo>
                        <a:pt x="17" y="56"/>
                        <a:pt x="17" y="56"/>
                        <a:pt x="17" y="56"/>
                      </a:cubicBezTo>
                      <a:cubicBezTo>
                        <a:pt x="17" y="56"/>
                        <a:pt x="17" y="56"/>
                        <a:pt x="17" y="56"/>
                      </a:cubicBezTo>
                      <a:cubicBezTo>
                        <a:pt x="16" y="56"/>
                        <a:pt x="16" y="56"/>
                        <a:pt x="16" y="56"/>
                      </a:cubicBezTo>
                      <a:close/>
                      <a:moveTo>
                        <a:pt x="19" y="56"/>
                      </a:moveTo>
                      <a:cubicBezTo>
                        <a:pt x="19" y="56"/>
                        <a:pt x="20" y="56"/>
                        <a:pt x="19" y="56"/>
                      </a:cubicBezTo>
                      <a:cubicBezTo>
                        <a:pt x="19" y="56"/>
                        <a:pt x="19" y="56"/>
                        <a:pt x="19" y="56"/>
                      </a:cubicBezTo>
                      <a:cubicBezTo>
                        <a:pt x="19" y="56"/>
                        <a:pt x="19" y="56"/>
                        <a:pt x="19" y="56"/>
                      </a:cubicBezTo>
                      <a:cubicBezTo>
                        <a:pt x="19" y="56"/>
                        <a:pt x="19" y="56"/>
                        <a:pt x="19" y="56"/>
                      </a:cubicBezTo>
                      <a:close/>
                      <a:moveTo>
                        <a:pt x="14" y="56"/>
                      </a:moveTo>
                      <a:cubicBezTo>
                        <a:pt x="14" y="56"/>
                        <a:pt x="14" y="56"/>
                        <a:pt x="13" y="56"/>
                      </a:cubicBezTo>
                      <a:cubicBezTo>
                        <a:pt x="13" y="56"/>
                        <a:pt x="14" y="56"/>
                        <a:pt x="13" y="56"/>
                      </a:cubicBezTo>
                      <a:cubicBezTo>
                        <a:pt x="13" y="56"/>
                        <a:pt x="13" y="56"/>
                        <a:pt x="13" y="55"/>
                      </a:cubicBezTo>
                      <a:cubicBezTo>
                        <a:pt x="14" y="55"/>
                        <a:pt x="14" y="56"/>
                        <a:pt x="14" y="56"/>
                      </a:cubicBezTo>
                      <a:cubicBezTo>
                        <a:pt x="14" y="56"/>
                        <a:pt x="14" y="55"/>
                        <a:pt x="14" y="55"/>
                      </a:cubicBezTo>
                      <a:cubicBezTo>
                        <a:pt x="15" y="55"/>
                        <a:pt x="14" y="56"/>
                        <a:pt x="14" y="56"/>
                      </a:cubicBezTo>
                      <a:close/>
                      <a:moveTo>
                        <a:pt x="30" y="56"/>
                      </a:moveTo>
                      <a:cubicBezTo>
                        <a:pt x="29" y="56"/>
                        <a:pt x="30" y="56"/>
                        <a:pt x="29" y="56"/>
                      </a:cubicBezTo>
                      <a:cubicBezTo>
                        <a:pt x="30" y="56"/>
                        <a:pt x="29" y="56"/>
                        <a:pt x="30" y="56"/>
                      </a:cubicBezTo>
                      <a:close/>
                      <a:moveTo>
                        <a:pt x="23" y="56"/>
                      </a:moveTo>
                      <a:cubicBezTo>
                        <a:pt x="23" y="56"/>
                        <a:pt x="23" y="56"/>
                        <a:pt x="23" y="56"/>
                      </a:cubicBezTo>
                      <a:cubicBezTo>
                        <a:pt x="23" y="56"/>
                        <a:pt x="23" y="56"/>
                        <a:pt x="23" y="56"/>
                      </a:cubicBezTo>
                      <a:close/>
                      <a:moveTo>
                        <a:pt x="19" y="56"/>
                      </a:moveTo>
                      <a:cubicBezTo>
                        <a:pt x="19" y="56"/>
                        <a:pt x="19" y="55"/>
                        <a:pt x="19" y="55"/>
                      </a:cubicBezTo>
                      <a:cubicBezTo>
                        <a:pt x="19" y="56"/>
                        <a:pt x="19" y="55"/>
                        <a:pt x="19" y="56"/>
                      </a:cubicBezTo>
                      <a:close/>
                      <a:moveTo>
                        <a:pt x="24" y="55"/>
                      </a:move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3" y="55"/>
                        <a:pt x="22" y="55"/>
                        <a:pt x="23" y="55"/>
                      </a:cubicBezTo>
                      <a:cubicBezTo>
                        <a:pt x="23" y="55"/>
                        <a:pt x="23" y="55"/>
                        <a:pt x="22" y="55"/>
                      </a:cubicBezTo>
                      <a:cubicBezTo>
                        <a:pt x="23" y="55"/>
                        <a:pt x="23" y="54"/>
                        <a:pt x="23" y="54"/>
                      </a:cubicBezTo>
                      <a:cubicBezTo>
                        <a:pt x="23" y="55"/>
                        <a:pt x="23" y="55"/>
                        <a:pt x="24" y="55"/>
                      </a:cubicBezTo>
                      <a:close/>
                      <a:moveTo>
                        <a:pt x="9" y="55"/>
                      </a:moveTo>
                      <a:cubicBezTo>
                        <a:pt x="9" y="55"/>
                        <a:pt x="9" y="55"/>
                        <a:pt x="9" y="55"/>
                      </a:cubicBezTo>
                      <a:cubicBezTo>
                        <a:pt x="9" y="55"/>
                        <a:pt x="9" y="55"/>
                        <a:pt x="9" y="55"/>
                      </a:cubicBezTo>
                      <a:cubicBezTo>
                        <a:pt x="9" y="55"/>
                        <a:pt x="10" y="55"/>
                        <a:pt x="9" y="55"/>
                      </a:cubicBezTo>
                      <a:close/>
                      <a:moveTo>
                        <a:pt x="14" y="55"/>
                      </a:moveTo>
                      <a:cubicBezTo>
                        <a:pt x="14" y="55"/>
                        <a:pt x="13" y="55"/>
                        <a:pt x="13" y="55"/>
                      </a:cubicBezTo>
                      <a:cubicBezTo>
                        <a:pt x="13" y="55"/>
                        <a:pt x="13" y="55"/>
                        <a:pt x="14" y="55"/>
                      </a:cubicBezTo>
                      <a:close/>
                      <a:moveTo>
                        <a:pt x="8" y="54"/>
                      </a:moveTo>
                      <a:cubicBezTo>
                        <a:pt x="8" y="54"/>
                        <a:pt x="8" y="54"/>
                        <a:pt x="8" y="53"/>
                      </a:cubicBezTo>
                      <a:cubicBezTo>
                        <a:pt x="9" y="54"/>
                        <a:pt x="9" y="54"/>
                        <a:pt x="8" y="55"/>
                      </a:cubicBezTo>
                      <a:cubicBezTo>
                        <a:pt x="8" y="55"/>
                        <a:pt x="8" y="54"/>
                        <a:pt x="8" y="54"/>
                      </a:cubicBezTo>
                      <a:close/>
                      <a:moveTo>
                        <a:pt x="29" y="54"/>
                      </a:moveTo>
                      <a:cubicBezTo>
                        <a:pt x="29" y="55"/>
                        <a:pt x="30" y="55"/>
                        <a:pt x="29" y="55"/>
                      </a:cubicBezTo>
                      <a:cubicBezTo>
                        <a:pt x="29" y="55"/>
                        <a:pt x="29" y="54"/>
                        <a:pt x="29" y="54"/>
                      </a:cubicBezTo>
                      <a:close/>
                      <a:moveTo>
                        <a:pt x="15" y="54"/>
                      </a:move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6" y="54"/>
                        <a:pt x="15" y="54"/>
                        <a:pt x="16" y="55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lose/>
                      <a:moveTo>
                        <a:pt x="26" y="54"/>
                      </a:moveTo>
                      <a:cubicBezTo>
                        <a:pt x="26" y="54"/>
                        <a:pt x="26" y="54"/>
                        <a:pt x="26" y="54"/>
                      </a:cubicBezTo>
                      <a:cubicBezTo>
                        <a:pt x="25" y="54"/>
                        <a:pt x="25" y="54"/>
                        <a:pt x="25" y="54"/>
                      </a:cubicBezTo>
                      <a:cubicBezTo>
                        <a:pt x="25" y="54"/>
                        <a:pt x="25" y="54"/>
                        <a:pt x="26" y="54"/>
                      </a:cubicBezTo>
                      <a:close/>
                      <a:moveTo>
                        <a:pt x="26" y="54"/>
                      </a:moveTo>
                      <a:cubicBezTo>
                        <a:pt x="25" y="54"/>
                        <a:pt x="25" y="54"/>
                        <a:pt x="25" y="54"/>
                      </a:cubicBezTo>
                      <a:cubicBezTo>
                        <a:pt x="25" y="54"/>
                        <a:pt x="25" y="54"/>
                        <a:pt x="25" y="54"/>
                      </a:cubicBezTo>
                      <a:cubicBezTo>
                        <a:pt x="25" y="54"/>
                        <a:pt x="25" y="53"/>
                        <a:pt x="25" y="53"/>
                      </a:cubicBezTo>
                      <a:cubicBezTo>
                        <a:pt x="26" y="53"/>
                        <a:pt x="26" y="54"/>
                        <a:pt x="26" y="54"/>
                      </a:cubicBezTo>
                      <a:close/>
                      <a:moveTo>
                        <a:pt x="8" y="52"/>
                      </a:moveTo>
                      <a:cubicBezTo>
                        <a:pt x="8" y="53"/>
                        <a:pt x="7" y="53"/>
                        <a:pt x="8" y="52"/>
                      </a:cubicBezTo>
                      <a:close/>
                      <a:moveTo>
                        <a:pt x="18" y="52"/>
                      </a:moveTo>
                      <a:cubicBezTo>
                        <a:pt x="17" y="52"/>
                        <a:pt x="18" y="52"/>
                        <a:pt x="17" y="52"/>
                      </a:cubicBezTo>
                      <a:cubicBezTo>
                        <a:pt x="17" y="52"/>
                        <a:pt x="18" y="52"/>
                        <a:pt x="18" y="52"/>
                      </a:cubicBezTo>
                      <a:cubicBezTo>
                        <a:pt x="18" y="52"/>
                        <a:pt x="18" y="52"/>
                        <a:pt x="18" y="52"/>
                      </a:cubicBezTo>
                      <a:close/>
                      <a:moveTo>
                        <a:pt x="24" y="52"/>
                      </a:moveTo>
                      <a:cubicBezTo>
                        <a:pt x="24" y="52"/>
                        <a:pt x="23" y="52"/>
                        <a:pt x="23" y="52"/>
                      </a:cubicBezTo>
                      <a:cubicBezTo>
                        <a:pt x="23" y="52"/>
                        <a:pt x="23" y="52"/>
                        <a:pt x="24" y="52"/>
                      </a:cubicBezTo>
                      <a:close/>
                      <a:moveTo>
                        <a:pt x="15" y="52"/>
                      </a:moveTo>
                      <a:cubicBezTo>
                        <a:pt x="14" y="52"/>
                        <a:pt x="14" y="52"/>
                        <a:pt x="15" y="52"/>
                      </a:cubicBezTo>
                      <a:cubicBezTo>
                        <a:pt x="15" y="52"/>
                        <a:pt x="14" y="52"/>
                        <a:pt x="15" y="52"/>
                      </a:cubicBezTo>
                      <a:close/>
                      <a:moveTo>
                        <a:pt x="28" y="52"/>
                      </a:moveTo>
                      <a:cubicBezTo>
                        <a:pt x="28" y="52"/>
                        <a:pt x="28" y="52"/>
                        <a:pt x="28" y="52"/>
                      </a:cubicBezTo>
                      <a:cubicBezTo>
                        <a:pt x="28" y="52"/>
                        <a:pt x="27" y="52"/>
                        <a:pt x="28" y="52"/>
                      </a:cubicBezTo>
                      <a:close/>
                      <a:moveTo>
                        <a:pt x="22" y="51"/>
                      </a:moveTo>
                      <a:cubicBezTo>
                        <a:pt x="22" y="51"/>
                        <a:pt x="22" y="51"/>
                        <a:pt x="22" y="51"/>
                      </a:cubicBezTo>
                      <a:cubicBezTo>
                        <a:pt x="23" y="51"/>
                        <a:pt x="22" y="51"/>
                        <a:pt x="23" y="51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22" y="52"/>
                        <a:pt x="22" y="51"/>
                        <a:pt x="22" y="51"/>
                      </a:cubicBezTo>
                      <a:close/>
                      <a:moveTo>
                        <a:pt x="25" y="51"/>
                      </a:moveTo>
                      <a:cubicBezTo>
                        <a:pt x="25" y="51"/>
                        <a:pt x="25" y="51"/>
                        <a:pt x="25" y="51"/>
                      </a:cubicBezTo>
                      <a:cubicBezTo>
                        <a:pt x="25" y="52"/>
                        <a:pt x="24" y="52"/>
                        <a:pt x="25" y="51"/>
                      </a:cubicBezTo>
                      <a:close/>
                      <a:moveTo>
                        <a:pt x="18" y="52"/>
                      </a:moveTo>
                      <a:cubicBezTo>
                        <a:pt x="18" y="52"/>
                        <a:pt x="18" y="52"/>
                        <a:pt x="18" y="52"/>
                      </a:cubicBezTo>
                      <a:cubicBezTo>
                        <a:pt x="18" y="52"/>
                        <a:pt x="18" y="52"/>
                        <a:pt x="18" y="52"/>
                      </a:cubicBezTo>
                      <a:cubicBezTo>
                        <a:pt x="18" y="52"/>
                        <a:pt x="18" y="52"/>
                        <a:pt x="18" y="52"/>
                      </a:cubicBezTo>
                      <a:cubicBezTo>
                        <a:pt x="18" y="52"/>
                        <a:pt x="18" y="52"/>
                        <a:pt x="18" y="52"/>
                      </a:cubicBezTo>
                      <a:close/>
                      <a:moveTo>
                        <a:pt x="17" y="51"/>
                      </a:moveTo>
                      <a:cubicBezTo>
                        <a:pt x="17" y="52"/>
                        <a:pt x="17" y="52"/>
                        <a:pt x="17" y="52"/>
                      </a:cubicBezTo>
                      <a:cubicBezTo>
                        <a:pt x="17" y="52"/>
                        <a:pt x="17" y="51"/>
                        <a:pt x="17" y="51"/>
                      </a:cubicBezTo>
                      <a:close/>
                      <a:moveTo>
                        <a:pt x="21" y="51"/>
                      </a:moveTo>
                      <a:cubicBezTo>
                        <a:pt x="21" y="51"/>
                        <a:pt x="21" y="51"/>
                        <a:pt x="21" y="51"/>
                      </a:cubicBezTo>
                      <a:cubicBezTo>
                        <a:pt x="21" y="51"/>
                        <a:pt x="21" y="51"/>
                        <a:pt x="21" y="51"/>
                      </a:cubicBezTo>
                      <a:close/>
                      <a:moveTo>
                        <a:pt x="7" y="51"/>
                      </a:moveTo>
                      <a:cubicBezTo>
                        <a:pt x="7" y="51"/>
                        <a:pt x="8" y="52"/>
                        <a:pt x="7" y="52"/>
                      </a:cubicBezTo>
                      <a:cubicBezTo>
                        <a:pt x="7" y="52"/>
                        <a:pt x="7" y="51"/>
                        <a:pt x="7" y="51"/>
                      </a:cubicBezTo>
                      <a:close/>
                      <a:moveTo>
                        <a:pt x="34" y="51"/>
                      </a:moveTo>
                      <a:cubicBezTo>
                        <a:pt x="34" y="51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lose/>
                      <a:moveTo>
                        <a:pt x="19" y="51"/>
                      </a:moveTo>
                      <a:cubicBezTo>
                        <a:pt x="19" y="51"/>
                        <a:pt x="19" y="51"/>
                        <a:pt x="19" y="51"/>
                      </a:cubicBezTo>
                      <a:cubicBezTo>
                        <a:pt x="19" y="51"/>
                        <a:pt x="19" y="51"/>
                        <a:pt x="19" y="51"/>
                      </a:cubicBezTo>
                      <a:cubicBezTo>
                        <a:pt x="19" y="51"/>
                        <a:pt x="19" y="51"/>
                        <a:pt x="19" y="51"/>
                      </a:cubicBezTo>
                      <a:cubicBezTo>
                        <a:pt x="19" y="51"/>
                        <a:pt x="19" y="51"/>
                        <a:pt x="19" y="51"/>
                      </a:cubicBezTo>
                      <a:close/>
                      <a:moveTo>
                        <a:pt x="29" y="50"/>
                      </a:moveTo>
                      <a:cubicBezTo>
                        <a:pt x="30" y="51"/>
                        <a:pt x="29" y="50"/>
                        <a:pt x="30" y="50"/>
                      </a:cubicBezTo>
                      <a:cubicBezTo>
                        <a:pt x="30" y="50"/>
                        <a:pt x="30" y="51"/>
                        <a:pt x="30" y="51"/>
                      </a:cubicBezTo>
                      <a:cubicBezTo>
                        <a:pt x="29" y="51"/>
                        <a:pt x="29" y="51"/>
                        <a:pt x="29" y="50"/>
                      </a:cubicBezTo>
                      <a:close/>
                      <a:moveTo>
                        <a:pt x="25" y="51"/>
                      </a:moveTo>
                      <a:cubicBezTo>
                        <a:pt x="25" y="51"/>
                        <a:pt x="25" y="51"/>
                        <a:pt x="25" y="51"/>
                      </a:cubicBezTo>
                      <a:cubicBezTo>
                        <a:pt x="26" y="51"/>
                        <a:pt x="26" y="51"/>
                        <a:pt x="25" y="51"/>
                      </a:cubicBezTo>
                      <a:close/>
                      <a:moveTo>
                        <a:pt x="11" y="51"/>
                      </a:moveTo>
                      <a:cubicBezTo>
                        <a:pt x="11" y="51"/>
                        <a:pt x="10" y="51"/>
                        <a:pt x="11" y="51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lose/>
                      <a:moveTo>
                        <a:pt x="21" y="50"/>
                      </a:moveTo>
                      <a:cubicBezTo>
                        <a:pt x="21" y="50"/>
                        <a:pt x="21" y="50"/>
                        <a:pt x="21" y="50"/>
                      </a:cubicBezTo>
                      <a:cubicBezTo>
                        <a:pt x="21" y="50"/>
                        <a:pt x="21" y="50"/>
                        <a:pt x="21" y="50"/>
                      </a:cubicBezTo>
                      <a:close/>
                      <a:moveTo>
                        <a:pt x="21" y="50"/>
                      </a:moveTo>
                      <a:cubicBezTo>
                        <a:pt x="21" y="50"/>
                        <a:pt x="20" y="50"/>
                        <a:pt x="20" y="50"/>
                      </a:cubicBezTo>
                      <a:cubicBezTo>
                        <a:pt x="20" y="50"/>
                        <a:pt x="20" y="50"/>
                        <a:pt x="21" y="50"/>
                      </a:cubicBezTo>
                      <a:close/>
                      <a:moveTo>
                        <a:pt x="31" y="49"/>
                      </a:moveTo>
                      <a:cubicBezTo>
                        <a:pt x="31" y="49"/>
                        <a:pt x="31" y="50"/>
                        <a:pt x="31" y="50"/>
                      </a:cubicBezTo>
                      <a:cubicBezTo>
                        <a:pt x="31" y="50"/>
                        <a:pt x="31" y="49"/>
                        <a:pt x="31" y="49"/>
                      </a:cubicBezTo>
                      <a:close/>
                      <a:moveTo>
                        <a:pt x="11" y="50"/>
                      </a:moveTo>
                      <a:cubicBezTo>
                        <a:pt x="11" y="50"/>
                        <a:pt x="10" y="50"/>
                        <a:pt x="11" y="50"/>
                      </a:cubicBezTo>
                      <a:cubicBezTo>
                        <a:pt x="11" y="50"/>
                        <a:pt x="11" y="50"/>
                        <a:pt x="11" y="51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ubicBezTo>
                        <a:pt x="10" y="51"/>
                        <a:pt x="11" y="50"/>
                        <a:pt x="10" y="51"/>
                      </a:cubicBezTo>
                      <a:cubicBezTo>
                        <a:pt x="10" y="50"/>
                        <a:pt x="10" y="50"/>
                        <a:pt x="10" y="50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lose/>
                      <a:moveTo>
                        <a:pt x="28" y="50"/>
                      </a:moveTo>
                      <a:cubicBezTo>
                        <a:pt x="29" y="50"/>
                        <a:pt x="28" y="49"/>
                        <a:pt x="29" y="49"/>
                      </a:cubicBezTo>
                      <a:cubicBezTo>
                        <a:pt x="29" y="50"/>
                        <a:pt x="29" y="50"/>
                        <a:pt x="28" y="50"/>
                      </a:cubicBezTo>
                      <a:cubicBezTo>
                        <a:pt x="28" y="50"/>
                        <a:pt x="28" y="50"/>
                        <a:pt x="28" y="50"/>
                      </a:cubicBezTo>
                      <a:close/>
                      <a:moveTo>
                        <a:pt x="36" y="49"/>
                      </a:moveTo>
                      <a:cubicBezTo>
                        <a:pt x="36" y="49"/>
                        <a:pt x="36" y="49"/>
                        <a:pt x="36" y="49"/>
                      </a:cubicBezTo>
                      <a:cubicBezTo>
                        <a:pt x="36" y="49"/>
                        <a:pt x="37" y="49"/>
                        <a:pt x="37" y="49"/>
                      </a:cubicBezTo>
                      <a:cubicBezTo>
                        <a:pt x="36" y="49"/>
                        <a:pt x="36" y="49"/>
                        <a:pt x="36" y="49"/>
                      </a:cubicBezTo>
                      <a:close/>
                      <a:moveTo>
                        <a:pt x="35" y="48"/>
                      </a:moveTo>
                      <a:cubicBezTo>
                        <a:pt x="35" y="48"/>
                        <a:pt x="34" y="47"/>
                        <a:pt x="35" y="47"/>
                      </a:cubicBezTo>
                      <a:cubicBezTo>
                        <a:pt x="35" y="48"/>
                        <a:pt x="35" y="48"/>
                        <a:pt x="35" y="49"/>
                      </a:cubicBezTo>
                      <a:cubicBezTo>
                        <a:pt x="35" y="49"/>
                        <a:pt x="35" y="49"/>
                        <a:pt x="34" y="49"/>
                      </a:cubicBezTo>
                      <a:cubicBezTo>
                        <a:pt x="34" y="49"/>
                        <a:pt x="35" y="49"/>
                        <a:pt x="35" y="48"/>
                      </a:cubicBezTo>
                      <a:close/>
                      <a:moveTo>
                        <a:pt x="26" y="49"/>
                      </a:moveTo>
                      <a:cubicBezTo>
                        <a:pt x="26" y="50"/>
                        <a:pt x="26" y="49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lose/>
                      <a:moveTo>
                        <a:pt x="25" y="50"/>
                      </a:moveTo>
                      <a:cubicBezTo>
                        <a:pt x="24" y="50"/>
                        <a:pt x="25" y="49"/>
                        <a:pt x="25" y="49"/>
                      </a:cubicBezTo>
                      <a:cubicBezTo>
                        <a:pt x="25" y="49"/>
                        <a:pt x="25" y="49"/>
                        <a:pt x="25" y="49"/>
                      </a:cubicBezTo>
                      <a:cubicBezTo>
                        <a:pt x="24" y="49"/>
                        <a:pt x="25" y="49"/>
                        <a:pt x="25" y="50"/>
                      </a:cubicBezTo>
                      <a:close/>
                      <a:moveTo>
                        <a:pt x="36" y="49"/>
                      </a:moveTo>
                      <a:cubicBezTo>
                        <a:pt x="36" y="49"/>
                        <a:pt x="36" y="49"/>
                        <a:pt x="36" y="49"/>
                      </a:cubicBezTo>
                      <a:cubicBezTo>
                        <a:pt x="36" y="48"/>
                        <a:pt x="36" y="49"/>
                        <a:pt x="36" y="49"/>
                      </a:cubicBezTo>
                      <a:close/>
                      <a:moveTo>
                        <a:pt x="29" y="49"/>
                      </a:moveTo>
                      <a:cubicBezTo>
                        <a:pt x="30" y="49"/>
                        <a:pt x="30" y="49"/>
                        <a:pt x="30" y="49"/>
                      </a:cubicBezTo>
                      <a:cubicBezTo>
                        <a:pt x="29" y="49"/>
                        <a:pt x="29" y="49"/>
                        <a:pt x="29" y="49"/>
                      </a:cubicBezTo>
                      <a:cubicBezTo>
                        <a:pt x="29" y="49"/>
                        <a:pt x="29" y="49"/>
                        <a:pt x="29" y="49"/>
                      </a:cubicBezTo>
                      <a:close/>
                      <a:moveTo>
                        <a:pt x="28" y="49"/>
                      </a:moveTo>
                      <a:cubicBezTo>
                        <a:pt x="28" y="49"/>
                        <a:pt x="28" y="49"/>
                        <a:pt x="29" y="49"/>
                      </a:cubicBezTo>
                      <a:cubicBezTo>
                        <a:pt x="29" y="49"/>
                        <a:pt x="28" y="49"/>
                        <a:pt x="29" y="49"/>
                      </a:cubicBezTo>
                      <a:cubicBezTo>
                        <a:pt x="29" y="49"/>
                        <a:pt x="29" y="49"/>
                        <a:pt x="29" y="49"/>
                      </a:cubicBezTo>
                      <a:cubicBezTo>
                        <a:pt x="28" y="49"/>
                        <a:pt x="28" y="49"/>
                        <a:pt x="28" y="49"/>
                      </a:cubicBezTo>
                      <a:close/>
                      <a:moveTo>
                        <a:pt x="34" y="48"/>
                      </a:moveTo>
                      <a:cubicBezTo>
                        <a:pt x="34" y="48"/>
                        <a:pt x="34" y="48"/>
                        <a:pt x="34" y="49"/>
                      </a:cubicBezTo>
                      <a:cubicBezTo>
                        <a:pt x="34" y="49"/>
                        <a:pt x="34" y="49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lose/>
                      <a:moveTo>
                        <a:pt x="33" y="48"/>
                      </a:move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9"/>
                        <a:pt x="34" y="49"/>
                        <a:pt x="33" y="49"/>
                      </a:cubicBezTo>
                      <a:cubicBezTo>
                        <a:pt x="33" y="49"/>
                        <a:pt x="33" y="49"/>
                        <a:pt x="33" y="48"/>
                      </a:cubicBezTo>
                      <a:close/>
                      <a:moveTo>
                        <a:pt x="22" y="49"/>
                      </a:moveTo>
                      <a:cubicBezTo>
                        <a:pt x="22" y="49"/>
                        <a:pt x="22" y="49"/>
                        <a:pt x="23" y="49"/>
                      </a:cubicBezTo>
                      <a:cubicBezTo>
                        <a:pt x="23" y="49"/>
                        <a:pt x="23" y="49"/>
                        <a:pt x="23" y="49"/>
                      </a:cubicBezTo>
                      <a:cubicBezTo>
                        <a:pt x="22" y="49"/>
                        <a:pt x="22" y="49"/>
                        <a:pt x="22" y="49"/>
                      </a:cubicBezTo>
                      <a:cubicBezTo>
                        <a:pt x="22" y="49"/>
                        <a:pt x="22" y="49"/>
                        <a:pt x="22" y="49"/>
                      </a:cubicBezTo>
                      <a:close/>
                      <a:moveTo>
                        <a:pt x="19" y="49"/>
                      </a:moveTo>
                      <a:cubicBezTo>
                        <a:pt x="18" y="49"/>
                        <a:pt x="18" y="49"/>
                        <a:pt x="18" y="49"/>
                      </a:cubicBezTo>
                      <a:cubicBezTo>
                        <a:pt x="19" y="49"/>
                        <a:pt x="19" y="49"/>
                        <a:pt x="19" y="49"/>
                      </a:cubicBezTo>
                      <a:close/>
                      <a:moveTo>
                        <a:pt x="19" y="49"/>
                      </a:moveTo>
                      <a:cubicBezTo>
                        <a:pt x="19" y="49"/>
                        <a:pt x="19" y="49"/>
                        <a:pt x="19" y="49"/>
                      </a:cubicBezTo>
                      <a:cubicBezTo>
                        <a:pt x="19" y="49"/>
                        <a:pt x="19" y="49"/>
                        <a:pt x="19" y="49"/>
                      </a:cubicBezTo>
                      <a:close/>
                      <a:moveTo>
                        <a:pt x="26" y="49"/>
                      </a:moveTo>
                      <a:cubicBezTo>
                        <a:pt x="26" y="49"/>
                        <a:pt x="26" y="49"/>
                        <a:pt x="26" y="49"/>
                      </a:cubicBezTo>
                      <a:cubicBezTo>
                        <a:pt x="26" y="49"/>
                        <a:pt x="26" y="49"/>
                        <a:pt x="26" y="48"/>
                      </a:cubicBezTo>
                      <a:cubicBezTo>
                        <a:pt x="26" y="48"/>
                        <a:pt x="26" y="49"/>
                        <a:pt x="26" y="49"/>
                      </a:cubicBezTo>
                      <a:cubicBezTo>
                        <a:pt x="26" y="49"/>
                        <a:pt x="26" y="49"/>
                        <a:pt x="26" y="49"/>
                      </a:cubicBezTo>
                      <a:close/>
                      <a:moveTo>
                        <a:pt x="24" y="49"/>
                      </a:move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24" y="49"/>
                        <a:pt x="23" y="49"/>
                        <a:pt x="23" y="49"/>
                      </a:cubicBezTo>
                      <a:cubicBezTo>
                        <a:pt x="23" y="49"/>
                        <a:pt x="23" y="49"/>
                        <a:pt x="23" y="49"/>
                      </a:cubicBezTo>
                      <a:cubicBezTo>
                        <a:pt x="23" y="49"/>
                        <a:pt x="23" y="49"/>
                        <a:pt x="24" y="49"/>
                      </a:cubicBezTo>
                      <a:close/>
                      <a:moveTo>
                        <a:pt x="20" y="49"/>
                      </a:moveTo>
                      <a:cubicBezTo>
                        <a:pt x="20" y="49"/>
                        <a:pt x="20" y="49"/>
                        <a:pt x="20" y="49"/>
                      </a:cubicBezTo>
                      <a:cubicBezTo>
                        <a:pt x="21" y="49"/>
                        <a:pt x="20" y="49"/>
                        <a:pt x="20" y="49"/>
                      </a:cubicBezTo>
                      <a:close/>
                      <a:moveTo>
                        <a:pt x="19" y="49"/>
                      </a:moveTo>
                      <a:cubicBezTo>
                        <a:pt x="19" y="49"/>
                        <a:pt x="18" y="49"/>
                        <a:pt x="18" y="49"/>
                      </a:cubicBezTo>
                      <a:cubicBezTo>
                        <a:pt x="19" y="49"/>
                        <a:pt x="19" y="49"/>
                        <a:pt x="19" y="49"/>
                      </a:cubicBezTo>
                      <a:close/>
                      <a:moveTo>
                        <a:pt x="33" y="48"/>
                      </a:moveTo>
                      <a:cubicBezTo>
                        <a:pt x="33" y="48"/>
                        <a:pt x="34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lose/>
                      <a:moveTo>
                        <a:pt x="33" y="48"/>
                      </a:move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lose/>
                      <a:moveTo>
                        <a:pt x="23" y="48"/>
                      </a:moveTo>
                      <a:cubicBezTo>
                        <a:pt x="23" y="48"/>
                        <a:pt x="23" y="48"/>
                        <a:pt x="23" y="48"/>
                      </a:cubicBezTo>
                      <a:cubicBezTo>
                        <a:pt x="23" y="48"/>
                        <a:pt x="23" y="48"/>
                        <a:pt x="23" y="48"/>
                      </a:cubicBezTo>
                      <a:cubicBezTo>
                        <a:pt x="23" y="48"/>
                        <a:pt x="23" y="48"/>
                        <a:pt x="23" y="48"/>
                      </a:cubicBezTo>
                      <a:cubicBezTo>
                        <a:pt x="23" y="48"/>
                        <a:pt x="23" y="48"/>
                        <a:pt x="24" y="48"/>
                      </a:cubicBezTo>
                      <a:cubicBezTo>
                        <a:pt x="24" y="48"/>
                        <a:pt x="24" y="48"/>
                        <a:pt x="24" y="48"/>
                      </a:cubicBezTo>
                      <a:cubicBezTo>
                        <a:pt x="23" y="48"/>
                        <a:pt x="23" y="48"/>
                        <a:pt x="23" y="48"/>
                      </a:cubicBezTo>
                      <a:close/>
                      <a:moveTo>
                        <a:pt x="29" y="48"/>
                      </a:moveTo>
                      <a:cubicBezTo>
                        <a:pt x="29" y="48"/>
                        <a:pt x="30" y="48"/>
                        <a:pt x="30" y="48"/>
                      </a:cubicBezTo>
                      <a:cubicBezTo>
                        <a:pt x="29" y="48"/>
                        <a:pt x="29" y="48"/>
                        <a:pt x="29" y="48"/>
                      </a:cubicBezTo>
                      <a:cubicBezTo>
                        <a:pt x="29" y="48"/>
                        <a:pt x="29" y="47"/>
                        <a:pt x="29" y="47"/>
                      </a:cubicBezTo>
                      <a:cubicBezTo>
                        <a:pt x="29" y="47"/>
                        <a:pt x="30" y="47"/>
                        <a:pt x="30" y="47"/>
                      </a:cubicBezTo>
                      <a:cubicBezTo>
                        <a:pt x="30" y="47"/>
                        <a:pt x="30" y="47"/>
                        <a:pt x="30" y="48"/>
                      </a:cubicBezTo>
                      <a:cubicBezTo>
                        <a:pt x="30" y="48"/>
                        <a:pt x="30" y="48"/>
                        <a:pt x="29" y="48"/>
                      </a:cubicBezTo>
                      <a:close/>
                      <a:moveTo>
                        <a:pt x="29" y="47"/>
                      </a:moveTo>
                      <a:cubicBezTo>
                        <a:pt x="29" y="47"/>
                        <a:pt x="30" y="47"/>
                        <a:pt x="29" y="47"/>
                      </a:cubicBezTo>
                      <a:cubicBezTo>
                        <a:pt x="29" y="47"/>
                        <a:pt x="29" y="47"/>
                        <a:pt x="29" y="47"/>
                      </a:cubicBezTo>
                      <a:close/>
                      <a:moveTo>
                        <a:pt x="22" y="48"/>
                      </a:moveTo>
                      <a:cubicBezTo>
                        <a:pt x="22" y="48"/>
                        <a:pt x="23" y="47"/>
                        <a:pt x="23" y="47"/>
                      </a:cubicBezTo>
                      <a:cubicBezTo>
                        <a:pt x="23" y="47"/>
                        <a:pt x="23" y="47"/>
                        <a:pt x="23" y="47"/>
                      </a:cubicBezTo>
                      <a:cubicBezTo>
                        <a:pt x="23" y="47"/>
                        <a:pt x="23" y="47"/>
                        <a:pt x="23" y="47"/>
                      </a:cubicBezTo>
                      <a:cubicBezTo>
                        <a:pt x="23" y="48"/>
                        <a:pt x="23" y="48"/>
                        <a:pt x="23" y="48"/>
                      </a:cubicBezTo>
                      <a:cubicBezTo>
                        <a:pt x="23" y="48"/>
                        <a:pt x="22" y="48"/>
                        <a:pt x="22" y="48"/>
                      </a:cubicBezTo>
                      <a:cubicBezTo>
                        <a:pt x="22" y="48"/>
                        <a:pt x="22" y="48"/>
                        <a:pt x="22" y="48"/>
                      </a:cubicBezTo>
                      <a:close/>
                      <a:moveTo>
                        <a:pt x="32" y="47"/>
                      </a:move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lose/>
                      <a:moveTo>
                        <a:pt x="17" y="48"/>
                      </a:moveTo>
                      <a:cubicBezTo>
                        <a:pt x="18" y="48"/>
                        <a:pt x="17" y="48"/>
                        <a:pt x="18" y="48"/>
                      </a:cubicBezTo>
                      <a:cubicBezTo>
                        <a:pt x="17" y="48"/>
                        <a:pt x="17" y="48"/>
                        <a:pt x="17" y="48"/>
                      </a:cubicBezTo>
                      <a:close/>
                      <a:moveTo>
                        <a:pt x="14" y="47"/>
                      </a:moveTo>
                      <a:cubicBezTo>
                        <a:pt x="14" y="47"/>
                        <a:pt x="14" y="47"/>
                        <a:pt x="14" y="47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4" y="48"/>
                        <a:pt x="14" y="48"/>
                        <a:pt x="14" y="47"/>
                      </a:cubicBezTo>
                      <a:cubicBezTo>
                        <a:pt x="14" y="47"/>
                        <a:pt x="14" y="47"/>
                        <a:pt x="14" y="47"/>
                      </a:cubicBezTo>
                      <a:cubicBezTo>
                        <a:pt x="15" y="47"/>
                        <a:pt x="14" y="47"/>
                        <a:pt x="15" y="47"/>
                      </a:cubicBezTo>
                      <a:cubicBezTo>
                        <a:pt x="15" y="47"/>
                        <a:pt x="15" y="47"/>
                        <a:pt x="15" y="47"/>
                      </a:cubicBezTo>
                      <a:cubicBezTo>
                        <a:pt x="15" y="47"/>
                        <a:pt x="15" y="47"/>
                        <a:pt x="15" y="47"/>
                      </a:cubicBezTo>
                      <a:cubicBezTo>
                        <a:pt x="15" y="47"/>
                        <a:pt x="15" y="47"/>
                        <a:pt x="15" y="47"/>
                      </a:cubicBezTo>
                      <a:cubicBezTo>
                        <a:pt x="15" y="48"/>
                        <a:pt x="15" y="48"/>
                        <a:pt x="15" y="48"/>
                      </a:cubicBezTo>
                      <a:cubicBezTo>
                        <a:pt x="15" y="48"/>
                        <a:pt x="14" y="48"/>
                        <a:pt x="14" y="48"/>
                      </a:cubicBezTo>
                      <a:cubicBezTo>
                        <a:pt x="14" y="48"/>
                        <a:pt x="14" y="48"/>
                        <a:pt x="15" y="48"/>
                      </a:cubicBezTo>
                      <a:cubicBezTo>
                        <a:pt x="15" y="48"/>
                        <a:pt x="15" y="49"/>
                        <a:pt x="15" y="49"/>
                      </a:cubicBezTo>
                      <a:cubicBezTo>
                        <a:pt x="14" y="49"/>
                        <a:pt x="14" y="50"/>
                        <a:pt x="14" y="50"/>
                      </a:cubicBezTo>
                      <a:cubicBezTo>
                        <a:pt x="14" y="50"/>
                        <a:pt x="14" y="50"/>
                        <a:pt x="14" y="50"/>
                      </a:cubicBezTo>
                      <a:cubicBezTo>
                        <a:pt x="14" y="49"/>
                        <a:pt x="14" y="49"/>
                        <a:pt x="14" y="48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4" y="48"/>
                        <a:pt x="14" y="48"/>
                        <a:pt x="13" y="48"/>
                      </a:cubicBezTo>
                      <a:cubicBezTo>
                        <a:pt x="13" y="48"/>
                        <a:pt x="14" y="48"/>
                        <a:pt x="14" y="47"/>
                      </a:cubicBezTo>
                      <a:cubicBezTo>
                        <a:pt x="14" y="47"/>
                        <a:pt x="14" y="47"/>
                        <a:pt x="14" y="47"/>
                      </a:cubicBezTo>
                      <a:close/>
                      <a:moveTo>
                        <a:pt x="33" y="47"/>
                      </a:moveTo>
                      <a:cubicBezTo>
                        <a:pt x="33" y="47"/>
                        <a:pt x="33" y="47"/>
                        <a:pt x="33" y="47"/>
                      </a:cubicBezTo>
                      <a:cubicBezTo>
                        <a:pt x="33" y="47"/>
                        <a:pt x="33" y="47"/>
                        <a:pt x="33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3" y="47"/>
                      </a:cubicBezTo>
                      <a:close/>
                      <a:moveTo>
                        <a:pt x="22" y="47"/>
                      </a:moveTo>
                      <a:cubicBezTo>
                        <a:pt x="22" y="48"/>
                        <a:pt x="22" y="48"/>
                        <a:pt x="21" y="48"/>
                      </a:cubicBezTo>
                      <a:cubicBezTo>
                        <a:pt x="21" y="47"/>
                        <a:pt x="21" y="47"/>
                        <a:pt x="22" y="47"/>
                      </a:cubicBezTo>
                      <a:close/>
                      <a:moveTo>
                        <a:pt x="35" y="47"/>
                      </a:moveTo>
                      <a:cubicBezTo>
                        <a:pt x="35" y="47"/>
                        <a:pt x="35" y="47"/>
                        <a:pt x="35" y="47"/>
                      </a:cubicBezTo>
                      <a:cubicBezTo>
                        <a:pt x="35" y="47"/>
                        <a:pt x="35" y="47"/>
                        <a:pt x="35" y="47"/>
                      </a:cubicBezTo>
                      <a:cubicBezTo>
                        <a:pt x="35" y="47"/>
                        <a:pt x="35" y="47"/>
                        <a:pt x="35" y="47"/>
                      </a:cubicBezTo>
                      <a:cubicBezTo>
                        <a:pt x="35" y="47"/>
                        <a:pt x="35" y="47"/>
                        <a:pt x="35" y="47"/>
                      </a:cubicBezTo>
                      <a:close/>
                      <a:moveTo>
                        <a:pt x="33" y="47"/>
                      </a:moveTo>
                      <a:cubicBezTo>
                        <a:pt x="34" y="47"/>
                        <a:pt x="33" y="47"/>
                        <a:pt x="34" y="47"/>
                      </a:cubicBezTo>
                      <a:cubicBezTo>
                        <a:pt x="34" y="47"/>
                        <a:pt x="34" y="47"/>
                        <a:pt x="34" y="47"/>
                      </a:cubicBezTo>
                      <a:cubicBezTo>
                        <a:pt x="34" y="47"/>
                        <a:pt x="34" y="47"/>
                        <a:pt x="34" y="47"/>
                      </a:cubicBezTo>
                      <a:cubicBezTo>
                        <a:pt x="34" y="47"/>
                        <a:pt x="34" y="47"/>
                        <a:pt x="34" y="47"/>
                      </a:cubicBezTo>
                      <a:cubicBezTo>
                        <a:pt x="33" y="47"/>
                        <a:pt x="33" y="47"/>
                        <a:pt x="33" y="47"/>
                      </a:cubicBezTo>
                      <a:close/>
                      <a:moveTo>
                        <a:pt x="22" y="47"/>
                      </a:moveTo>
                      <a:cubicBezTo>
                        <a:pt x="22" y="47"/>
                        <a:pt x="22" y="47"/>
                        <a:pt x="21" y="47"/>
                      </a:cubicBezTo>
                      <a:cubicBezTo>
                        <a:pt x="21" y="47"/>
                        <a:pt x="22" y="47"/>
                        <a:pt x="22" y="47"/>
                      </a:cubicBezTo>
                      <a:close/>
                      <a:moveTo>
                        <a:pt x="25" y="47"/>
                      </a:move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6" y="47"/>
                        <a:pt x="25" y="47"/>
                        <a:pt x="26" y="47"/>
                      </a:cubicBezTo>
                      <a:cubicBezTo>
                        <a:pt x="26" y="47"/>
                        <a:pt x="26" y="47"/>
                        <a:pt x="26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7"/>
                        <a:pt x="26" y="47"/>
                        <a:pt x="25" y="47"/>
                      </a:cubicBezTo>
                      <a:close/>
                      <a:moveTo>
                        <a:pt x="16" y="47"/>
                      </a:moveTo>
                      <a:cubicBezTo>
                        <a:pt x="16" y="46"/>
                        <a:pt x="16" y="46"/>
                        <a:pt x="16" y="47"/>
                      </a:cubicBezTo>
                      <a:cubicBezTo>
                        <a:pt x="16" y="47"/>
                        <a:pt x="16" y="47"/>
                        <a:pt x="17" y="47"/>
                      </a:cubicBezTo>
                      <a:cubicBezTo>
                        <a:pt x="17" y="47"/>
                        <a:pt x="16" y="47"/>
                        <a:pt x="16" y="47"/>
                      </a:cubicBezTo>
                      <a:cubicBezTo>
                        <a:pt x="16" y="47"/>
                        <a:pt x="16" y="47"/>
                        <a:pt x="16" y="47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6" y="46"/>
                        <a:pt x="16" y="46"/>
                        <a:pt x="16" y="47"/>
                      </a:cubicBezTo>
                      <a:close/>
                      <a:moveTo>
                        <a:pt x="22" y="47"/>
                      </a:moveTo>
                      <a:cubicBezTo>
                        <a:pt x="22" y="47"/>
                        <a:pt x="22" y="47"/>
                        <a:pt x="22" y="47"/>
                      </a:cubicBezTo>
                      <a:cubicBezTo>
                        <a:pt x="22" y="47"/>
                        <a:pt x="21" y="47"/>
                        <a:pt x="21" y="47"/>
                      </a:cubicBezTo>
                      <a:cubicBezTo>
                        <a:pt x="21" y="47"/>
                        <a:pt x="21" y="47"/>
                        <a:pt x="21" y="47"/>
                      </a:cubicBezTo>
                      <a:cubicBezTo>
                        <a:pt x="21" y="47"/>
                        <a:pt x="22" y="47"/>
                        <a:pt x="22" y="47"/>
                      </a:cubicBezTo>
                      <a:close/>
                      <a:moveTo>
                        <a:pt x="30" y="47"/>
                      </a:moveTo>
                      <a:cubicBezTo>
                        <a:pt x="30" y="47"/>
                        <a:pt x="29" y="47"/>
                        <a:pt x="29" y="47"/>
                      </a:cubicBezTo>
                      <a:cubicBezTo>
                        <a:pt x="29" y="47"/>
                        <a:pt x="29" y="47"/>
                        <a:pt x="29" y="47"/>
                      </a:cubicBezTo>
                      <a:cubicBezTo>
                        <a:pt x="29" y="47"/>
                        <a:pt x="29" y="47"/>
                        <a:pt x="30" y="47"/>
                      </a:cubicBezTo>
                      <a:close/>
                      <a:moveTo>
                        <a:pt x="34" y="47"/>
                      </a:moveTo>
                      <a:cubicBezTo>
                        <a:pt x="34" y="47"/>
                        <a:pt x="34" y="47"/>
                        <a:pt x="34" y="47"/>
                      </a:cubicBezTo>
                      <a:cubicBezTo>
                        <a:pt x="34" y="47"/>
                        <a:pt x="34" y="47"/>
                        <a:pt x="34" y="47"/>
                      </a:cubicBezTo>
                      <a:close/>
                      <a:moveTo>
                        <a:pt x="29" y="46"/>
                      </a:move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9" y="46"/>
                        <a:pt x="29" y="46"/>
                        <a:pt x="29" y="46"/>
                      </a:cubicBezTo>
                      <a:close/>
                      <a:moveTo>
                        <a:pt x="22" y="45"/>
                      </a:moveTo>
                      <a:cubicBezTo>
                        <a:pt x="21" y="46"/>
                        <a:pt x="22" y="46"/>
                        <a:pt x="22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0" y="46"/>
                        <a:pt x="21" y="46"/>
                        <a:pt x="21" y="46"/>
                      </a:cubicBezTo>
                      <a:cubicBezTo>
                        <a:pt x="21" y="46"/>
                        <a:pt x="21" y="45"/>
                        <a:pt x="22" y="45"/>
                      </a:cubicBezTo>
                      <a:close/>
                      <a:moveTo>
                        <a:pt x="20" y="45"/>
                      </a:moveTo>
                      <a:cubicBezTo>
                        <a:pt x="20" y="45"/>
                        <a:pt x="20" y="46"/>
                        <a:pt x="20" y="46"/>
                      </a:cubicBezTo>
                      <a:cubicBezTo>
                        <a:pt x="19" y="46"/>
                        <a:pt x="20" y="46"/>
                        <a:pt x="20" y="45"/>
                      </a:cubicBezTo>
                      <a:close/>
                      <a:moveTo>
                        <a:pt x="33" y="46"/>
                      </a:moveTo>
                      <a:cubicBezTo>
                        <a:pt x="33" y="46"/>
                        <a:pt x="33" y="46"/>
                        <a:pt x="33" y="46"/>
                      </a:cubicBezTo>
                      <a:cubicBezTo>
                        <a:pt x="33" y="46"/>
                        <a:pt x="33" y="46"/>
                        <a:pt x="33" y="46"/>
                      </a:cubicBezTo>
                      <a:cubicBezTo>
                        <a:pt x="34" y="46"/>
                        <a:pt x="33" y="46"/>
                        <a:pt x="33" y="46"/>
                      </a:cubicBezTo>
                      <a:close/>
                      <a:moveTo>
                        <a:pt x="18" y="45"/>
                      </a:moveTo>
                      <a:cubicBezTo>
                        <a:pt x="18" y="45"/>
                        <a:pt x="18" y="45"/>
                        <a:pt x="18" y="45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lose/>
                      <a:moveTo>
                        <a:pt x="22" y="45"/>
                      </a:moveTo>
                      <a:cubicBezTo>
                        <a:pt x="22" y="45"/>
                        <a:pt x="22" y="45"/>
                        <a:pt x="22" y="45"/>
                      </a:cubicBezTo>
                      <a:cubicBezTo>
                        <a:pt x="21" y="45"/>
                        <a:pt x="21" y="45"/>
                        <a:pt x="21" y="44"/>
                      </a:cubicBezTo>
                      <a:cubicBezTo>
                        <a:pt x="22" y="45"/>
                        <a:pt x="21" y="45"/>
                        <a:pt x="22" y="45"/>
                      </a:cubicBezTo>
                      <a:close/>
                      <a:moveTo>
                        <a:pt x="28" y="45"/>
                      </a:move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8" y="46"/>
                        <a:pt x="28" y="46"/>
                        <a:pt x="28" y="45"/>
                      </a:cubicBezTo>
                      <a:close/>
                      <a:moveTo>
                        <a:pt x="17" y="44"/>
                      </a:moveTo>
                      <a:cubicBezTo>
                        <a:pt x="17" y="44"/>
                        <a:pt x="17" y="45"/>
                        <a:pt x="17" y="45"/>
                      </a:cubicBezTo>
                      <a:cubicBezTo>
                        <a:pt x="17" y="45"/>
                        <a:pt x="16" y="44"/>
                        <a:pt x="17" y="44"/>
                      </a:cubicBezTo>
                      <a:close/>
                      <a:moveTo>
                        <a:pt x="16" y="44"/>
                      </a:move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6" y="44"/>
                        <a:pt x="16" y="44"/>
                        <a:pt x="16" y="45"/>
                      </a:cubicBezTo>
                      <a:cubicBezTo>
                        <a:pt x="15" y="45"/>
                        <a:pt x="16" y="44"/>
                        <a:pt x="16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lose/>
                      <a:moveTo>
                        <a:pt x="32" y="46"/>
                      </a:moveTo>
                      <a:cubicBezTo>
                        <a:pt x="32" y="46"/>
                        <a:pt x="32" y="46"/>
                        <a:pt x="32" y="46"/>
                      </a:cubicBezTo>
                      <a:cubicBezTo>
                        <a:pt x="32" y="46"/>
                        <a:pt x="32" y="46"/>
                        <a:pt x="32" y="46"/>
                      </a:cubicBezTo>
                      <a:cubicBezTo>
                        <a:pt x="32" y="46"/>
                        <a:pt x="32" y="46"/>
                        <a:pt x="32" y="46"/>
                      </a:cubicBezTo>
                      <a:cubicBezTo>
                        <a:pt x="32" y="46"/>
                        <a:pt x="32" y="46"/>
                        <a:pt x="32" y="46"/>
                      </a:cubicBezTo>
                      <a:close/>
                      <a:moveTo>
                        <a:pt x="21" y="44"/>
                      </a:moveTo>
                      <a:cubicBezTo>
                        <a:pt x="21" y="44"/>
                        <a:pt x="21" y="44"/>
                        <a:pt x="21" y="44"/>
                      </a:cubicBezTo>
                      <a:cubicBezTo>
                        <a:pt x="21" y="44"/>
                        <a:pt x="21" y="44"/>
                        <a:pt x="21" y="44"/>
                      </a:cubicBezTo>
                      <a:cubicBezTo>
                        <a:pt x="21" y="44"/>
                        <a:pt x="21" y="44"/>
                        <a:pt x="21" y="44"/>
                      </a:cubicBezTo>
                      <a:close/>
                      <a:moveTo>
                        <a:pt x="34" y="46"/>
                      </a:moveTo>
                      <a:cubicBezTo>
                        <a:pt x="34" y="46"/>
                        <a:pt x="34" y="46"/>
                        <a:pt x="34" y="45"/>
                      </a:cubicBezTo>
                      <a:cubicBezTo>
                        <a:pt x="34" y="46"/>
                        <a:pt x="34" y="46"/>
                        <a:pt x="34" y="46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lose/>
                      <a:moveTo>
                        <a:pt x="21" y="44"/>
                      </a:moveTo>
                      <a:cubicBezTo>
                        <a:pt x="21" y="44"/>
                        <a:pt x="20" y="43"/>
                        <a:pt x="21" y="43"/>
                      </a:cubicBezTo>
                      <a:cubicBezTo>
                        <a:pt x="21" y="43"/>
                        <a:pt x="21" y="43"/>
                        <a:pt x="21" y="44"/>
                      </a:cubicBezTo>
                      <a:close/>
                      <a:moveTo>
                        <a:pt x="28" y="45"/>
                      </a:moveTo>
                      <a:cubicBezTo>
                        <a:pt x="28" y="45"/>
                        <a:pt x="27" y="44"/>
                        <a:pt x="28" y="44"/>
                      </a:cubicBezTo>
                      <a:cubicBezTo>
                        <a:pt x="28" y="44"/>
                        <a:pt x="28" y="45"/>
                        <a:pt x="28" y="45"/>
                      </a:cubicBezTo>
                      <a:close/>
                      <a:moveTo>
                        <a:pt x="23" y="44"/>
                      </a:moveTo>
                      <a:cubicBezTo>
                        <a:pt x="23" y="44"/>
                        <a:pt x="23" y="43"/>
                        <a:pt x="23" y="43"/>
                      </a:cubicBezTo>
                      <a:cubicBezTo>
                        <a:pt x="23" y="44"/>
                        <a:pt x="23" y="44"/>
                        <a:pt x="23" y="44"/>
                      </a:cubicBezTo>
                      <a:close/>
                      <a:moveTo>
                        <a:pt x="29" y="45"/>
                      </a:moveTo>
                      <a:cubicBezTo>
                        <a:pt x="29" y="45"/>
                        <a:pt x="28" y="44"/>
                        <a:pt x="28" y="44"/>
                      </a:cubicBezTo>
                      <a:cubicBezTo>
                        <a:pt x="28" y="44"/>
                        <a:pt x="29" y="44"/>
                        <a:pt x="29" y="45"/>
                      </a:cubicBezTo>
                      <a:close/>
                      <a:moveTo>
                        <a:pt x="32" y="44"/>
                      </a:move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1" y="45"/>
                        <a:pt x="32" y="45"/>
                        <a:pt x="32" y="44"/>
                      </a:cubicBezTo>
                      <a:close/>
                      <a:moveTo>
                        <a:pt x="28" y="44"/>
                      </a:move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9" y="44"/>
                        <a:pt x="29" y="44"/>
                        <a:pt x="29" y="44"/>
                      </a:cubicBezTo>
                      <a:cubicBezTo>
                        <a:pt x="29" y="44"/>
                        <a:pt x="29" y="44"/>
                        <a:pt x="29" y="44"/>
                      </a:cubicBezTo>
                      <a:cubicBezTo>
                        <a:pt x="29" y="44"/>
                        <a:pt x="29" y="44"/>
                        <a:pt x="29" y="44"/>
                      </a:cubicBezTo>
                      <a:cubicBezTo>
                        <a:pt x="29" y="44"/>
                        <a:pt x="29" y="44"/>
                        <a:pt x="29" y="44"/>
                      </a:cubicBezTo>
                      <a:cubicBezTo>
                        <a:pt x="29" y="44"/>
                        <a:pt x="28" y="44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lose/>
                      <a:moveTo>
                        <a:pt x="17" y="41"/>
                      </a:moveTo>
                      <a:cubicBezTo>
                        <a:pt x="17" y="41"/>
                        <a:pt x="16" y="41"/>
                        <a:pt x="16" y="41"/>
                      </a:cubicBezTo>
                      <a:cubicBezTo>
                        <a:pt x="16" y="41"/>
                        <a:pt x="17" y="41"/>
                        <a:pt x="17" y="41"/>
                      </a:cubicBezTo>
                      <a:close/>
                      <a:moveTo>
                        <a:pt x="26" y="43"/>
                      </a:moveTo>
                      <a:cubicBezTo>
                        <a:pt x="26" y="43"/>
                        <a:pt x="26" y="43"/>
                        <a:pt x="26" y="43"/>
                      </a:cubicBezTo>
                      <a:cubicBezTo>
                        <a:pt x="26" y="43"/>
                        <a:pt x="26" y="43"/>
                        <a:pt x="26" y="43"/>
                      </a:cubicBezTo>
                      <a:cubicBezTo>
                        <a:pt x="26" y="43"/>
                        <a:pt x="26" y="43"/>
                        <a:pt x="26" y="43"/>
                      </a:cubicBezTo>
                      <a:cubicBezTo>
                        <a:pt x="26" y="43"/>
                        <a:pt x="26" y="43"/>
                        <a:pt x="26" y="43"/>
                      </a:cubicBezTo>
                      <a:cubicBezTo>
                        <a:pt x="26" y="43"/>
                        <a:pt x="26" y="43"/>
                        <a:pt x="26" y="43"/>
                      </a:cubicBezTo>
                      <a:close/>
                      <a:moveTo>
                        <a:pt x="34" y="45"/>
                      </a:move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4" y="45"/>
                        <a:pt x="34" y="45"/>
                        <a:pt x="34" y="45"/>
                      </a:cubicBezTo>
                      <a:close/>
                      <a:moveTo>
                        <a:pt x="30" y="44"/>
                      </a:moveTo>
                      <a:cubicBezTo>
                        <a:pt x="30" y="44"/>
                        <a:pt x="30" y="44"/>
                        <a:pt x="30" y="44"/>
                      </a:cubicBezTo>
                      <a:cubicBezTo>
                        <a:pt x="30" y="44"/>
                        <a:pt x="30" y="44"/>
                        <a:pt x="30" y="44"/>
                      </a:cubicBezTo>
                      <a:cubicBezTo>
                        <a:pt x="30" y="44"/>
                        <a:pt x="30" y="44"/>
                        <a:pt x="30" y="44"/>
                      </a:cubicBezTo>
                      <a:cubicBezTo>
                        <a:pt x="30" y="44"/>
                        <a:pt x="31" y="44"/>
                        <a:pt x="30" y="44"/>
                      </a:cubicBezTo>
                      <a:close/>
                      <a:moveTo>
                        <a:pt x="20" y="41"/>
                      </a:moveTo>
                      <a:cubicBezTo>
                        <a:pt x="21" y="41"/>
                        <a:pt x="21" y="42"/>
                        <a:pt x="20" y="42"/>
                      </a:cubicBezTo>
                      <a:cubicBezTo>
                        <a:pt x="20" y="42"/>
                        <a:pt x="20" y="41"/>
                        <a:pt x="20" y="41"/>
                      </a:cubicBezTo>
                      <a:close/>
                      <a:moveTo>
                        <a:pt x="28" y="43"/>
                      </a:moveTo>
                      <a:cubicBezTo>
                        <a:pt x="29" y="43"/>
                        <a:pt x="29" y="43"/>
                        <a:pt x="28" y="43"/>
                      </a:cubicBezTo>
                      <a:cubicBezTo>
                        <a:pt x="29" y="43"/>
                        <a:pt x="29" y="43"/>
                        <a:pt x="29" y="44"/>
                      </a:cubicBezTo>
                      <a:cubicBezTo>
                        <a:pt x="29" y="43"/>
                        <a:pt x="29" y="43"/>
                        <a:pt x="28" y="43"/>
                      </a:cubicBezTo>
                      <a:close/>
                      <a:moveTo>
                        <a:pt x="26" y="42"/>
                      </a:moveTo>
                      <a:cubicBezTo>
                        <a:pt x="27" y="42"/>
                        <a:pt x="26" y="42"/>
                        <a:pt x="26" y="43"/>
                      </a:cubicBezTo>
                      <a:cubicBezTo>
                        <a:pt x="26" y="43"/>
                        <a:pt x="26" y="42"/>
                        <a:pt x="26" y="42"/>
                      </a:cubicBezTo>
                      <a:close/>
                      <a:moveTo>
                        <a:pt x="18" y="41"/>
                      </a:moveTo>
                      <a:cubicBezTo>
                        <a:pt x="18" y="40"/>
                        <a:pt x="18" y="40"/>
                        <a:pt x="18" y="40"/>
                      </a:cubicBezTo>
                      <a:cubicBezTo>
                        <a:pt x="19" y="40"/>
                        <a:pt x="18" y="40"/>
                        <a:pt x="18" y="41"/>
                      </a:cubicBezTo>
                      <a:close/>
                      <a:moveTo>
                        <a:pt x="33" y="44"/>
                      </a:moveTo>
                      <a:cubicBezTo>
                        <a:pt x="33" y="44"/>
                        <a:pt x="33" y="44"/>
                        <a:pt x="33" y="44"/>
                      </a:cubicBezTo>
                      <a:cubicBezTo>
                        <a:pt x="34" y="44"/>
                        <a:pt x="34" y="45"/>
                        <a:pt x="34" y="44"/>
                      </a:cubicBezTo>
                      <a:cubicBezTo>
                        <a:pt x="34" y="45"/>
                        <a:pt x="33" y="45"/>
                        <a:pt x="33" y="44"/>
                      </a:cubicBezTo>
                      <a:close/>
                      <a:moveTo>
                        <a:pt x="28" y="43"/>
                      </a:moveTo>
                      <a:cubicBezTo>
                        <a:pt x="28" y="43"/>
                        <a:pt x="28" y="43"/>
                        <a:pt x="28" y="43"/>
                      </a:cubicBezTo>
                      <a:cubicBezTo>
                        <a:pt x="28" y="43"/>
                        <a:pt x="28" y="43"/>
                        <a:pt x="28" y="43"/>
                      </a:cubicBezTo>
                      <a:cubicBezTo>
                        <a:pt x="27" y="43"/>
                        <a:pt x="28" y="43"/>
                        <a:pt x="28" y="43"/>
                      </a:cubicBezTo>
                      <a:cubicBezTo>
                        <a:pt x="28" y="43"/>
                        <a:pt x="28" y="43"/>
                        <a:pt x="28" y="43"/>
                      </a:cubicBezTo>
                      <a:close/>
                      <a:moveTo>
                        <a:pt x="21" y="41"/>
                      </a:moveTo>
                      <a:cubicBezTo>
                        <a:pt x="21" y="40"/>
                        <a:pt x="21" y="40"/>
                        <a:pt x="21" y="40"/>
                      </a:cubicBezTo>
                      <a:cubicBezTo>
                        <a:pt x="21" y="40"/>
                        <a:pt x="21" y="40"/>
                        <a:pt x="21" y="40"/>
                      </a:cubicBezTo>
                      <a:cubicBezTo>
                        <a:pt x="21" y="40"/>
                        <a:pt x="21" y="41"/>
                        <a:pt x="21" y="41"/>
                      </a:cubicBezTo>
                      <a:close/>
                      <a:moveTo>
                        <a:pt x="32" y="43"/>
                      </a:moveTo>
                      <a:cubicBezTo>
                        <a:pt x="32" y="43"/>
                        <a:pt x="32" y="44"/>
                        <a:pt x="32" y="44"/>
                      </a:cubicBezTo>
                      <a:cubicBezTo>
                        <a:pt x="32" y="44"/>
                        <a:pt x="32" y="43"/>
                        <a:pt x="32" y="43"/>
                      </a:cubicBezTo>
                      <a:close/>
                      <a:moveTo>
                        <a:pt x="8" y="36"/>
                      </a:move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8" y="36"/>
                        <a:pt x="7" y="36"/>
                        <a:pt x="8" y="36"/>
                      </a:cubicBezTo>
                      <a:close/>
                      <a:moveTo>
                        <a:pt x="18" y="39"/>
                      </a:moveTo>
                      <a:cubicBezTo>
                        <a:pt x="17" y="39"/>
                        <a:pt x="17" y="39"/>
                        <a:pt x="18" y="39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lose/>
                      <a:moveTo>
                        <a:pt x="10" y="36"/>
                      </a:moveTo>
                      <a:cubicBezTo>
                        <a:pt x="11" y="36"/>
                        <a:pt x="11" y="36"/>
                        <a:pt x="11" y="37"/>
                      </a:cubicBezTo>
                      <a:cubicBezTo>
                        <a:pt x="10" y="37"/>
                        <a:pt x="10" y="36"/>
                        <a:pt x="10" y="36"/>
                      </a:cubicBezTo>
                      <a:cubicBezTo>
                        <a:pt x="10" y="36"/>
                        <a:pt x="10" y="36"/>
                        <a:pt x="10" y="36"/>
                      </a:cubicBezTo>
                      <a:close/>
                      <a:moveTo>
                        <a:pt x="21" y="39"/>
                      </a:moveTo>
                      <a:cubicBezTo>
                        <a:pt x="21" y="39"/>
                        <a:pt x="21" y="39"/>
                        <a:pt x="21" y="40"/>
                      </a:cubicBezTo>
                      <a:cubicBezTo>
                        <a:pt x="21" y="40"/>
                        <a:pt x="21" y="40"/>
                        <a:pt x="21" y="40"/>
                      </a:cubicBezTo>
                      <a:cubicBezTo>
                        <a:pt x="21" y="40"/>
                        <a:pt x="21" y="39"/>
                        <a:pt x="21" y="39"/>
                      </a:cubicBezTo>
                      <a:close/>
                      <a:moveTo>
                        <a:pt x="11" y="36"/>
                      </a:moveTo>
                      <a:cubicBezTo>
                        <a:pt x="11" y="36"/>
                        <a:pt x="12" y="36"/>
                        <a:pt x="12" y="36"/>
                      </a:cubicBezTo>
                      <a:cubicBezTo>
                        <a:pt x="12" y="36"/>
                        <a:pt x="12" y="36"/>
                        <a:pt x="11" y="36"/>
                      </a:cubicBezTo>
                      <a:close/>
                      <a:moveTo>
                        <a:pt x="25" y="41"/>
                      </a:moveTo>
                      <a:cubicBezTo>
                        <a:pt x="25" y="41"/>
                        <a:pt x="25" y="41"/>
                        <a:pt x="25" y="41"/>
                      </a:cubicBezTo>
                      <a:cubicBezTo>
                        <a:pt x="25" y="41"/>
                        <a:pt x="25" y="40"/>
                        <a:pt x="25" y="41"/>
                      </a:cubicBezTo>
                      <a:close/>
                      <a:moveTo>
                        <a:pt x="31" y="43"/>
                      </a:move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3"/>
                        <a:pt x="31" y="43"/>
                        <a:pt x="30" y="43"/>
                      </a:cubicBezTo>
                      <a:cubicBezTo>
                        <a:pt x="30" y="43"/>
                        <a:pt x="31" y="43"/>
                        <a:pt x="31" y="43"/>
                      </a:cubicBezTo>
                      <a:close/>
                      <a:moveTo>
                        <a:pt x="11" y="35"/>
                      </a:moveTo>
                      <a:cubicBezTo>
                        <a:pt x="11" y="35"/>
                        <a:pt x="11" y="35"/>
                        <a:pt x="11" y="35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lose/>
                      <a:moveTo>
                        <a:pt x="32" y="42"/>
                      </a:moveTo>
                      <a:cubicBezTo>
                        <a:pt x="32" y="43"/>
                        <a:pt x="32" y="43"/>
                        <a:pt x="32" y="43"/>
                      </a:cubicBezTo>
                      <a:cubicBezTo>
                        <a:pt x="32" y="43"/>
                        <a:pt x="32" y="43"/>
                        <a:pt x="32" y="42"/>
                      </a:cubicBezTo>
                      <a:close/>
                      <a:moveTo>
                        <a:pt x="31" y="42"/>
                      </a:move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lose/>
                      <a:moveTo>
                        <a:pt x="30" y="42"/>
                      </a:moveTo>
                      <a:cubicBezTo>
                        <a:pt x="30" y="42"/>
                        <a:pt x="30" y="42"/>
                        <a:pt x="30" y="41"/>
                      </a:cubicBezTo>
                      <a:cubicBezTo>
                        <a:pt x="30" y="42"/>
                        <a:pt x="30" y="41"/>
                        <a:pt x="30" y="41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lose/>
                      <a:moveTo>
                        <a:pt x="32" y="42"/>
                      </a:move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2" y="42"/>
                        <a:pt x="31" y="42"/>
                        <a:pt x="32" y="42"/>
                      </a:cubicBezTo>
                      <a:close/>
                      <a:moveTo>
                        <a:pt x="26" y="39"/>
                      </a:moveTo>
                      <a:cubicBezTo>
                        <a:pt x="26" y="39"/>
                        <a:pt x="26" y="39"/>
                        <a:pt x="26" y="39"/>
                      </a:cubicBezTo>
                      <a:cubicBezTo>
                        <a:pt x="26" y="39"/>
                        <a:pt x="26" y="39"/>
                        <a:pt x="25" y="39"/>
                      </a:cubicBezTo>
                      <a:cubicBezTo>
                        <a:pt x="26" y="39"/>
                        <a:pt x="26" y="39"/>
                        <a:pt x="26" y="39"/>
                      </a:cubicBezTo>
                      <a:close/>
                      <a:moveTo>
                        <a:pt x="31" y="41"/>
                      </a:moveTo>
                      <a:cubicBezTo>
                        <a:pt x="31" y="42"/>
                        <a:pt x="32" y="42"/>
                        <a:pt x="32" y="42"/>
                      </a:cubicBezTo>
                      <a:cubicBezTo>
                        <a:pt x="32" y="42"/>
                        <a:pt x="31" y="42"/>
                        <a:pt x="31" y="42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lose/>
                      <a:moveTo>
                        <a:pt x="22" y="37"/>
                      </a:moveTo>
                      <a:cubicBezTo>
                        <a:pt x="22" y="36"/>
                        <a:pt x="21" y="36"/>
                        <a:pt x="21" y="36"/>
                      </a:cubicBezTo>
                      <a:cubicBezTo>
                        <a:pt x="21" y="36"/>
                        <a:pt x="21" y="36"/>
                        <a:pt x="22" y="36"/>
                      </a:cubicBezTo>
                      <a:cubicBezTo>
                        <a:pt x="22" y="36"/>
                        <a:pt x="22" y="36"/>
                        <a:pt x="22" y="37"/>
                      </a:cubicBezTo>
                      <a:close/>
                      <a:moveTo>
                        <a:pt x="12" y="27"/>
                      </a:moveTo>
                      <a:cubicBezTo>
                        <a:pt x="12" y="27"/>
                        <a:pt x="12" y="27"/>
                        <a:pt x="13" y="27"/>
                      </a:cubicBezTo>
                      <a:cubicBezTo>
                        <a:pt x="12" y="28"/>
                        <a:pt x="11" y="29"/>
                        <a:pt x="11" y="30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1" y="29"/>
                        <a:pt x="11" y="28"/>
                        <a:pt x="12" y="27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lose/>
                      <a:moveTo>
                        <a:pt x="29" y="39"/>
                      </a:moveTo>
                      <a:cubicBezTo>
                        <a:pt x="29" y="39"/>
                        <a:pt x="28" y="39"/>
                        <a:pt x="29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9"/>
                        <a:pt x="29" y="40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9" y="40"/>
                        <a:pt x="29" y="39"/>
                        <a:pt x="28" y="39"/>
                      </a:cubicBezTo>
                      <a:cubicBezTo>
                        <a:pt x="28" y="39"/>
                        <a:pt x="29" y="40"/>
                        <a:pt x="28" y="40"/>
                      </a:cubicBezTo>
                      <a:cubicBezTo>
                        <a:pt x="28" y="39"/>
                        <a:pt x="28" y="39"/>
                        <a:pt x="29" y="39"/>
                      </a:cubicBezTo>
                      <a:close/>
                      <a:moveTo>
                        <a:pt x="29" y="39"/>
                      </a:move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39"/>
                        <a:pt x="30" y="39"/>
                        <a:pt x="31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39"/>
                        <a:pt x="30" y="39"/>
                        <a:pt x="29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lose/>
                      <a:moveTo>
                        <a:pt x="23" y="35"/>
                      </a:move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23" y="35"/>
                        <a:pt x="23" y="35"/>
                        <a:pt x="24" y="35"/>
                      </a:cubicBezTo>
                      <a:cubicBezTo>
                        <a:pt x="24" y="35"/>
                        <a:pt x="23" y="35"/>
                        <a:pt x="23" y="35"/>
                      </a:cubicBezTo>
                      <a:close/>
                      <a:moveTo>
                        <a:pt x="29" y="39"/>
                      </a:move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lose/>
                      <a:moveTo>
                        <a:pt x="31" y="39"/>
                      </a:moveTo>
                      <a:cubicBezTo>
                        <a:pt x="31" y="39"/>
                        <a:pt x="31" y="40"/>
                        <a:pt x="31" y="40"/>
                      </a:cubicBezTo>
                      <a:cubicBezTo>
                        <a:pt x="31" y="40"/>
                        <a:pt x="31" y="40"/>
                        <a:pt x="31" y="39"/>
                      </a:cubicBezTo>
                      <a:close/>
                      <a:moveTo>
                        <a:pt x="32" y="40"/>
                      </a:moveTo>
                      <a:cubicBezTo>
                        <a:pt x="32" y="40"/>
                        <a:pt x="31" y="40"/>
                        <a:pt x="31" y="40"/>
                      </a:cubicBezTo>
                      <a:cubicBezTo>
                        <a:pt x="31" y="40"/>
                        <a:pt x="31" y="40"/>
                        <a:pt x="32" y="40"/>
                      </a:cubicBezTo>
                      <a:close/>
                      <a:moveTo>
                        <a:pt x="25" y="35"/>
                      </a:move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5"/>
                        <a:pt x="25" y="35"/>
                        <a:pt x="24" y="35"/>
                      </a:cubicBezTo>
                      <a:cubicBezTo>
                        <a:pt x="24" y="35"/>
                        <a:pt x="25" y="35"/>
                        <a:pt x="25" y="35"/>
                      </a:cubicBezTo>
                      <a:close/>
                      <a:moveTo>
                        <a:pt x="33" y="40"/>
                      </a:moveTo>
                      <a:cubicBezTo>
                        <a:pt x="33" y="40"/>
                        <a:pt x="32" y="40"/>
                        <a:pt x="32" y="40"/>
                      </a:cubicBezTo>
                      <a:cubicBezTo>
                        <a:pt x="32" y="40"/>
                        <a:pt x="32" y="40"/>
                        <a:pt x="33" y="40"/>
                      </a:cubicBezTo>
                      <a:close/>
                      <a:moveTo>
                        <a:pt x="29" y="38"/>
                      </a:move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lose/>
                      <a:moveTo>
                        <a:pt x="32" y="40"/>
                      </a:moveTo>
                      <a:cubicBezTo>
                        <a:pt x="33" y="40"/>
                        <a:pt x="33" y="39"/>
                        <a:pt x="33" y="40"/>
                      </a:cubicBezTo>
                      <a:cubicBezTo>
                        <a:pt x="33" y="40"/>
                        <a:pt x="32" y="40"/>
                        <a:pt x="33" y="40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2" y="40"/>
                        <a:pt x="33" y="40"/>
                        <a:pt x="33" y="40"/>
                      </a:cubicBezTo>
                      <a:cubicBezTo>
                        <a:pt x="33" y="40"/>
                        <a:pt x="33" y="40"/>
                        <a:pt x="32" y="40"/>
                      </a:cubicBezTo>
                      <a:close/>
                      <a:moveTo>
                        <a:pt x="32" y="39"/>
                      </a:moveTo>
                      <a:cubicBezTo>
                        <a:pt x="32" y="39"/>
                        <a:pt x="32" y="39"/>
                        <a:pt x="32" y="39"/>
                      </a:cubicBezTo>
                      <a:cubicBezTo>
                        <a:pt x="31" y="39"/>
                        <a:pt x="31" y="39"/>
                        <a:pt x="32" y="39"/>
                      </a:cubicBezTo>
                      <a:close/>
                      <a:moveTo>
                        <a:pt x="24" y="33"/>
                      </a:moveTo>
                      <a:cubicBezTo>
                        <a:pt x="24" y="33"/>
                        <a:pt x="24" y="33"/>
                        <a:pt x="25" y="33"/>
                      </a:cubicBezTo>
                      <a:cubicBezTo>
                        <a:pt x="25" y="33"/>
                        <a:pt x="24" y="33"/>
                        <a:pt x="24" y="34"/>
                      </a:cubicBezTo>
                      <a:cubicBezTo>
                        <a:pt x="24" y="34"/>
                        <a:pt x="24" y="33"/>
                        <a:pt x="24" y="33"/>
                      </a:cubicBezTo>
                      <a:close/>
                      <a:moveTo>
                        <a:pt x="27" y="35"/>
                      </a:moveTo>
                      <a:cubicBezTo>
                        <a:pt x="27" y="35"/>
                        <a:pt x="27" y="35"/>
                        <a:pt x="27" y="36"/>
                      </a:cubicBezTo>
                      <a:cubicBezTo>
                        <a:pt x="27" y="36"/>
                        <a:pt x="27" y="35"/>
                        <a:pt x="27" y="35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lose/>
                      <a:moveTo>
                        <a:pt x="28" y="36"/>
                      </a:move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36"/>
                        <a:pt x="28" y="36"/>
                        <a:pt x="28" y="36"/>
                      </a:cubicBezTo>
                      <a:close/>
                      <a:moveTo>
                        <a:pt x="29" y="37"/>
                      </a:moveTo>
                      <a:cubicBezTo>
                        <a:pt x="29" y="36"/>
                        <a:pt x="29" y="36"/>
                        <a:pt x="29" y="36"/>
                      </a:cubicBezTo>
                      <a:cubicBezTo>
                        <a:pt x="29" y="36"/>
                        <a:pt x="29" y="36"/>
                        <a:pt x="29" y="37"/>
                      </a:cubicBezTo>
                      <a:close/>
                      <a:moveTo>
                        <a:pt x="29" y="36"/>
                      </a:moveTo>
                      <a:cubicBezTo>
                        <a:pt x="29" y="36"/>
                        <a:pt x="29" y="36"/>
                        <a:pt x="29" y="36"/>
                      </a:cubicBezTo>
                      <a:cubicBezTo>
                        <a:pt x="30" y="36"/>
                        <a:pt x="29" y="36"/>
                        <a:pt x="29" y="36"/>
                      </a:cubicBezTo>
                      <a:cubicBezTo>
                        <a:pt x="29" y="36"/>
                        <a:pt x="29" y="36"/>
                        <a:pt x="29" y="36"/>
                      </a:cubicBezTo>
                      <a:close/>
                      <a:moveTo>
                        <a:pt x="27" y="34"/>
                      </a:move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8" y="34"/>
                        <a:pt x="28" y="33"/>
                      </a:cubicBezTo>
                      <a:cubicBezTo>
                        <a:pt x="28" y="33"/>
                        <a:pt x="28" y="32"/>
                        <a:pt x="28" y="33"/>
                      </a:cubicBezTo>
                      <a:cubicBezTo>
                        <a:pt x="28" y="34"/>
                        <a:pt x="28" y="34"/>
                        <a:pt x="27" y="34"/>
                      </a:cubicBezTo>
                      <a:cubicBezTo>
                        <a:pt x="26" y="34"/>
                        <a:pt x="27" y="34"/>
                        <a:pt x="27" y="34"/>
                      </a:cubicBezTo>
                      <a:close/>
                      <a:moveTo>
                        <a:pt x="33" y="39"/>
                      </a:move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4" y="40"/>
                        <a:pt x="33" y="39"/>
                        <a:pt x="34" y="40"/>
                      </a:cubicBezTo>
                      <a:cubicBezTo>
                        <a:pt x="33" y="39"/>
                        <a:pt x="34" y="40"/>
                        <a:pt x="34" y="40"/>
                      </a:cubicBezTo>
                      <a:cubicBezTo>
                        <a:pt x="33" y="40"/>
                        <a:pt x="33" y="40"/>
                        <a:pt x="33" y="39"/>
                      </a:cubicBezTo>
                      <a:close/>
                      <a:moveTo>
                        <a:pt x="28" y="35"/>
                      </a:moveTo>
                      <a:cubicBezTo>
                        <a:pt x="28" y="35"/>
                        <a:pt x="29" y="35"/>
                        <a:pt x="28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lose/>
                      <a:moveTo>
                        <a:pt x="32" y="38"/>
                      </a:moveTo>
                      <a:cubicBezTo>
                        <a:pt x="32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2" y="38"/>
                      </a:cubicBezTo>
                      <a:close/>
                      <a:moveTo>
                        <a:pt x="33" y="39"/>
                      </a:move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lose/>
                      <a:moveTo>
                        <a:pt x="22" y="30"/>
                      </a:move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3" y="29"/>
                        <a:pt x="22" y="29"/>
                        <a:pt x="22" y="30"/>
                      </a:cubicBezTo>
                      <a:cubicBezTo>
                        <a:pt x="22" y="30"/>
                        <a:pt x="22" y="30"/>
                        <a:pt x="22" y="30"/>
                      </a:cubicBezTo>
                      <a:close/>
                      <a:moveTo>
                        <a:pt x="25" y="32"/>
                      </a:move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6" y="32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lose/>
                      <a:moveTo>
                        <a:pt x="34" y="39"/>
                      </a:move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3" y="39"/>
                        <a:pt x="33" y="39"/>
                        <a:pt x="34" y="39"/>
                      </a:cubicBezTo>
                      <a:close/>
                      <a:moveTo>
                        <a:pt x="29" y="35"/>
                      </a:move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30" y="35"/>
                        <a:pt x="29" y="35"/>
                        <a:pt x="29" y="35"/>
                      </a:cubicBezTo>
                      <a:close/>
                      <a:moveTo>
                        <a:pt x="32" y="37"/>
                      </a:move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7"/>
                      </a:cubicBezTo>
                      <a:close/>
                      <a:moveTo>
                        <a:pt x="26" y="32"/>
                      </a:move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6" y="31"/>
                        <a:pt x="26" y="32"/>
                        <a:pt x="26" y="32"/>
                      </a:cubicBezTo>
                      <a:cubicBezTo>
                        <a:pt x="26" y="32"/>
                        <a:pt x="26" y="32"/>
                        <a:pt x="26" y="32"/>
                      </a:cubicBezTo>
                      <a:close/>
                      <a:moveTo>
                        <a:pt x="23" y="29"/>
                      </a:moveTo>
                      <a:cubicBezTo>
                        <a:pt x="23" y="29"/>
                        <a:pt x="23" y="29"/>
                        <a:pt x="23" y="29"/>
                      </a:cubicBezTo>
                      <a:cubicBezTo>
                        <a:pt x="23" y="29"/>
                        <a:pt x="23" y="29"/>
                        <a:pt x="23" y="29"/>
                      </a:cubicBezTo>
                      <a:close/>
                      <a:moveTo>
                        <a:pt x="31" y="35"/>
                      </a:move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lose/>
                      <a:moveTo>
                        <a:pt x="24" y="27"/>
                      </a:moveTo>
                      <a:cubicBezTo>
                        <a:pt x="24" y="27"/>
                        <a:pt x="23" y="27"/>
                        <a:pt x="23" y="27"/>
                      </a:cubicBezTo>
                      <a:cubicBezTo>
                        <a:pt x="23" y="27"/>
                        <a:pt x="23" y="27"/>
                        <a:pt x="24" y="27"/>
                      </a:cubicBezTo>
                      <a:close/>
                      <a:moveTo>
                        <a:pt x="25" y="27"/>
                      </a:move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5" y="28"/>
                        <a:pt x="25" y="27"/>
                      </a:cubicBezTo>
                      <a:close/>
                      <a:moveTo>
                        <a:pt x="26" y="28"/>
                      </a:moveTo>
                      <a:cubicBezTo>
                        <a:pt x="27" y="28"/>
                        <a:pt x="26" y="28"/>
                        <a:pt x="26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lose/>
                      <a:moveTo>
                        <a:pt x="31" y="34"/>
                      </a:moveTo>
                      <a:cubicBezTo>
                        <a:pt x="31" y="33"/>
                        <a:pt x="31" y="33"/>
                        <a:pt x="31" y="33"/>
                      </a:cubicBezTo>
                      <a:cubicBezTo>
                        <a:pt x="32" y="34"/>
                        <a:pt x="31" y="33"/>
                        <a:pt x="31" y="34"/>
                      </a:cubicBezTo>
                      <a:close/>
                      <a:moveTo>
                        <a:pt x="25" y="23"/>
                      </a:moveTo>
                      <a:cubicBezTo>
                        <a:pt x="24" y="23"/>
                        <a:pt x="24" y="24"/>
                        <a:pt x="24" y="24"/>
                      </a:cubicBezTo>
                      <a:cubicBezTo>
                        <a:pt x="24" y="24"/>
                        <a:pt x="24" y="24"/>
                        <a:pt x="24" y="24"/>
                      </a:cubicBezTo>
                      <a:cubicBezTo>
                        <a:pt x="24" y="23"/>
                        <a:pt x="23" y="24"/>
                        <a:pt x="24" y="24"/>
                      </a:cubicBezTo>
                      <a:cubicBezTo>
                        <a:pt x="24" y="24"/>
                        <a:pt x="23" y="24"/>
                        <a:pt x="23" y="24"/>
                      </a:cubicBezTo>
                      <a:cubicBezTo>
                        <a:pt x="23" y="24"/>
                        <a:pt x="23" y="24"/>
                        <a:pt x="23" y="23"/>
                      </a:cubicBezTo>
                      <a:cubicBezTo>
                        <a:pt x="23" y="23"/>
                        <a:pt x="23" y="23"/>
                        <a:pt x="23" y="23"/>
                      </a:cubicBezTo>
                      <a:cubicBezTo>
                        <a:pt x="23" y="23"/>
                        <a:pt x="23" y="23"/>
                        <a:pt x="23" y="23"/>
                      </a:cubicBezTo>
                      <a:cubicBezTo>
                        <a:pt x="23" y="23"/>
                        <a:pt x="24" y="23"/>
                        <a:pt x="24" y="23"/>
                      </a:cubicBezTo>
                      <a:cubicBezTo>
                        <a:pt x="24" y="23"/>
                        <a:pt x="24" y="23"/>
                        <a:pt x="25" y="23"/>
                      </a:cubicBezTo>
                      <a:cubicBezTo>
                        <a:pt x="25" y="23"/>
                        <a:pt x="24" y="22"/>
                        <a:pt x="25" y="22"/>
                      </a:cubicBez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5" y="23"/>
                        <a:pt x="25" y="24"/>
                        <a:pt x="25" y="24"/>
                      </a:cubicBezTo>
                      <a:cubicBezTo>
                        <a:pt x="25" y="24"/>
                        <a:pt x="25" y="24"/>
                        <a:pt x="25" y="23"/>
                      </a:cubicBezTo>
                      <a:close/>
                      <a:moveTo>
                        <a:pt x="27" y="28"/>
                      </a:moveTo>
                      <a:cubicBezTo>
                        <a:pt x="27" y="28"/>
                        <a:pt x="27" y="27"/>
                        <a:pt x="27" y="28"/>
                      </a:cubicBezTo>
                      <a:close/>
                      <a:moveTo>
                        <a:pt x="26" y="26"/>
                      </a:moveTo>
                      <a:cubicBezTo>
                        <a:pt x="26" y="26"/>
                        <a:pt x="26" y="26"/>
                        <a:pt x="26" y="26"/>
                      </a:cubicBezTo>
                      <a:cubicBezTo>
                        <a:pt x="26" y="26"/>
                        <a:pt x="26" y="27"/>
                        <a:pt x="25" y="26"/>
                      </a:cubicBezTo>
                      <a:cubicBezTo>
                        <a:pt x="25" y="26"/>
                        <a:pt x="26" y="26"/>
                        <a:pt x="25" y="26"/>
                      </a:cubicBezTo>
                      <a:cubicBezTo>
                        <a:pt x="25" y="26"/>
                        <a:pt x="26" y="26"/>
                        <a:pt x="26" y="26"/>
                      </a:cubicBezTo>
                      <a:close/>
                      <a:moveTo>
                        <a:pt x="24" y="25"/>
                      </a:moveTo>
                      <a:cubicBezTo>
                        <a:pt x="24" y="24"/>
                        <a:pt x="24" y="25"/>
                        <a:pt x="25" y="24"/>
                      </a:cubicBezTo>
                      <a:cubicBezTo>
                        <a:pt x="25" y="25"/>
                        <a:pt x="24" y="25"/>
                        <a:pt x="24" y="25"/>
                      </a:cubicBezTo>
                      <a:close/>
                      <a:moveTo>
                        <a:pt x="24" y="25"/>
                      </a:moveTo>
                      <a:cubicBezTo>
                        <a:pt x="24" y="24"/>
                        <a:pt x="24" y="24"/>
                        <a:pt x="24" y="24"/>
                      </a:cubicBezTo>
                      <a:cubicBezTo>
                        <a:pt x="25" y="24"/>
                        <a:pt x="24" y="24"/>
                        <a:pt x="24" y="25"/>
                      </a:cubicBezTo>
                      <a:close/>
                      <a:moveTo>
                        <a:pt x="22" y="21"/>
                      </a:moveTo>
                      <a:cubicBezTo>
                        <a:pt x="22" y="21"/>
                        <a:pt x="22" y="22"/>
                        <a:pt x="22" y="22"/>
                      </a:cubicBezTo>
                      <a:cubicBezTo>
                        <a:pt x="21" y="21"/>
                        <a:pt x="22" y="21"/>
                        <a:pt x="21" y="21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close/>
                      <a:moveTo>
                        <a:pt x="21" y="20"/>
                      </a:move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0"/>
                        <a:pt x="21" y="21"/>
                        <a:pt x="21" y="21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lose/>
                      <a:moveTo>
                        <a:pt x="31" y="32"/>
                      </a:moveTo>
                      <a:cubicBezTo>
                        <a:pt x="31" y="32"/>
                        <a:pt x="31" y="32"/>
                        <a:pt x="30" y="32"/>
                      </a:cubicBezTo>
                      <a:cubicBezTo>
                        <a:pt x="30" y="32"/>
                        <a:pt x="31" y="32"/>
                        <a:pt x="31" y="32"/>
                      </a:cubicBezTo>
                      <a:close/>
                      <a:moveTo>
                        <a:pt x="24" y="24"/>
                      </a:moveTo>
                      <a:cubicBezTo>
                        <a:pt x="24" y="24"/>
                        <a:pt x="24" y="24"/>
                        <a:pt x="24" y="24"/>
                      </a:cubicBezTo>
                      <a:cubicBezTo>
                        <a:pt x="25" y="24"/>
                        <a:pt x="25" y="24"/>
                        <a:pt x="24" y="24"/>
                      </a:cubicBezTo>
                      <a:close/>
                      <a:moveTo>
                        <a:pt x="26" y="26"/>
                      </a:moveTo>
                      <a:cubicBezTo>
                        <a:pt x="26" y="26"/>
                        <a:pt x="26" y="26"/>
                        <a:pt x="26" y="26"/>
                      </a:cubicBezTo>
                      <a:cubicBezTo>
                        <a:pt x="27" y="26"/>
                        <a:pt x="26" y="26"/>
                        <a:pt x="26" y="26"/>
                      </a:cubicBezTo>
                      <a:close/>
                      <a:moveTo>
                        <a:pt x="36" y="38"/>
                      </a:moveTo>
                      <a:cubicBezTo>
                        <a:pt x="36" y="38"/>
                        <a:pt x="37" y="38"/>
                        <a:pt x="36" y="38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lose/>
                      <a:moveTo>
                        <a:pt x="31" y="31"/>
                      </a:moveTo>
                      <a:cubicBezTo>
                        <a:pt x="31" y="31"/>
                        <a:pt x="31" y="31"/>
                        <a:pt x="30" y="31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30" y="31"/>
                        <a:pt x="31" y="31"/>
                        <a:pt x="31" y="31"/>
                      </a:cubicBezTo>
                      <a:close/>
                      <a:moveTo>
                        <a:pt x="36" y="38"/>
                      </a:moveTo>
                      <a:cubicBezTo>
                        <a:pt x="37" y="38"/>
                        <a:pt x="36" y="38"/>
                        <a:pt x="36" y="38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lose/>
                      <a:moveTo>
                        <a:pt x="28" y="27"/>
                      </a:moveTo>
                      <a:cubicBezTo>
                        <a:pt x="28" y="26"/>
                        <a:pt x="28" y="27"/>
                        <a:pt x="28" y="27"/>
                      </a:cubicBezTo>
                      <a:cubicBezTo>
                        <a:pt x="28" y="27"/>
                        <a:pt x="28" y="27"/>
                        <a:pt x="28" y="27"/>
                      </a:cubicBezTo>
                      <a:cubicBezTo>
                        <a:pt x="28" y="27"/>
                        <a:pt x="28" y="27"/>
                        <a:pt x="28" y="26"/>
                      </a:cubicBezTo>
                      <a:cubicBezTo>
                        <a:pt x="28" y="27"/>
                        <a:pt x="28" y="26"/>
                        <a:pt x="28" y="26"/>
                      </a:cubicBezTo>
                      <a:cubicBezTo>
                        <a:pt x="28" y="26"/>
                        <a:pt x="28" y="26"/>
                        <a:pt x="28" y="27"/>
                      </a:cubicBezTo>
                      <a:close/>
                      <a:moveTo>
                        <a:pt x="23" y="20"/>
                      </a:moveTo>
                      <a:cubicBezTo>
                        <a:pt x="23" y="20"/>
                        <a:pt x="23" y="20"/>
                        <a:pt x="23" y="20"/>
                      </a:cubicBezTo>
                      <a:cubicBezTo>
                        <a:pt x="23" y="20"/>
                        <a:pt x="24" y="20"/>
                        <a:pt x="24" y="20"/>
                      </a:cubicBezTo>
                      <a:cubicBezTo>
                        <a:pt x="24" y="20"/>
                        <a:pt x="24" y="21"/>
                        <a:pt x="24" y="21"/>
                      </a:cubicBezTo>
                      <a:cubicBezTo>
                        <a:pt x="23" y="20"/>
                        <a:pt x="23" y="21"/>
                        <a:pt x="23" y="20"/>
                      </a:cubicBezTo>
                      <a:close/>
                      <a:moveTo>
                        <a:pt x="29" y="28"/>
                      </a:moveTo>
                      <a:cubicBezTo>
                        <a:pt x="29" y="27"/>
                        <a:pt x="29" y="27"/>
                        <a:pt x="29" y="27"/>
                      </a:cubicBezTo>
                      <a:cubicBezTo>
                        <a:pt x="29" y="27"/>
                        <a:pt x="29" y="27"/>
                        <a:pt x="29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lose/>
                      <a:moveTo>
                        <a:pt x="24" y="21"/>
                      </a:moveTo>
                      <a:cubicBezTo>
                        <a:pt x="24" y="21"/>
                        <a:pt x="24" y="21"/>
                        <a:pt x="24" y="20"/>
                      </a:cubicBezTo>
                      <a:cubicBezTo>
                        <a:pt x="24" y="20"/>
                        <a:pt x="25" y="21"/>
                        <a:pt x="25" y="20"/>
                      </a:cubicBezTo>
                      <a:cubicBezTo>
                        <a:pt x="25" y="21"/>
                        <a:pt x="25" y="21"/>
                        <a:pt x="25" y="21"/>
                      </a:cubicBezTo>
                      <a:cubicBezTo>
                        <a:pt x="25" y="21"/>
                        <a:pt x="25" y="21"/>
                        <a:pt x="24" y="21"/>
                      </a:cubicBezTo>
                      <a:cubicBezTo>
                        <a:pt x="24" y="21"/>
                        <a:pt x="24" y="21"/>
                        <a:pt x="24" y="21"/>
                      </a:cubicBezTo>
                      <a:cubicBezTo>
                        <a:pt x="24" y="21"/>
                        <a:pt x="24" y="21"/>
                        <a:pt x="24" y="21"/>
                      </a:cubicBezTo>
                      <a:cubicBezTo>
                        <a:pt x="24" y="21"/>
                        <a:pt x="24" y="20"/>
                        <a:pt x="24" y="21"/>
                      </a:cubicBezTo>
                      <a:close/>
                      <a:moveTo>
                        <a:pt x="23" y="19"/>
                      </a:move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2" y="19"/>
                        <a:pt x="23" y="19"/>
                        <a:pt x="23" y="19"/>
                      </a:cubicBezTo>
                      <a:close/>
                      <a:moveTo>
                        <a:pt x="25" y="22"/>
                      </a:move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lose/>
                      <a:moveTo>
                        <a:pt x="31" y="30"/>
                      </a:move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32" y="30"/>
                        <a:pt x="31" y="30"/>
                        <a:pt x="31" y="30"/>
                      </a:cubicBezTo>
                      <a:cubicBezTo>
                        <a:pt x="31" y="30"/>
                        <a:pt x="31" y="30"/>
                        <a:pt x="31" y="30"/>
                      </a:cubicBezTo>
                      <a:cubicBezTo>
                        <a:pt x="31" y="30"/>
                        <a:pt x="31" y="30"/>
                        <a:pt x="31" y="30"/>
                      </a:cubicBezTo>
                      <a:close/>
                      <a:moveTo>
                        <a:pt x="26" y="23"/>
                      </a:moveTo>
                      <a:cubicBezTo>
                        <a:pt x="26" y="23"/>
                        <a:pt x="26" y="23"/>
                        <a:pt x="26" y="23"/>
                      </a:cubicBezTo>
                      <a:cubicBezTo>
                        <a:pt x="27" y="23"/>
                        <a:pt x="26" y="23"/>
                        <a:pt x="26" y="23"/>
                      </a:cubicBezTo>
                      <a:close/>
                      <a:moveTo>
                        <a:pt x="25" y="22"/>
                      </a:moveTo>
                      <a:cubicBezTo>
                        <a:pt x="25" y="21"/>
                        <a:pt x="26" y="22"/>
                        <a:pt x="26" y="22"/>
                      </a:cubicBezTo>
                      <a:cubicBezTo>
                        <a:pt x="26" y="22"/>
                        <a:pt x="26" y="22"/>
                        <a:pt x="25" y="22"/>
                      </a:cubicBezTo>
                      <a:close/>
                      <a:moveTo>
                        <a:pt x="29" y="27"/>
                      </a:moveTo>
                      <a:cubicBezTo>
                        <a:pt x="30" y="26"/>
                        <a:pt x="30" y="27"/>
                        <a:pt x="30" y="27"/>
                      </a:cubicBezTo>
                      <a:cubicBezTo>
                        <a:pt x="30" y="27"/>
                        <a:pt x="30" y="27"/>
                        <a:pt x="30" y="26"/>
                      </a:cubicBezTo>
                      <a:cubicBezTo>
                        <a:pt x="30" y="26"/>
                        <a:pt x="30" y="27"/>
                        <a:pt x="30" y="27"/>
                      </a:cubicBezTo>
                      <a:cubicBezTo>
                        <a:pt x="30" y="27"/>
                        <a:pt x="30" y="27"/>
                        <a:pt x="30" y="27"/>
                      </a:cubicBezTo>
                      <a:cubicBezTo>
                        <a:pt x="30" y="27"/>
                        <a:pt x="30" y="27"/>
                        <a:pt x="30" y="27"/>
                      </a:cubicBezTo>
                      <a:cubicBezTo>
                        <a:pt x="30" y="27"/>
                        <a:pt x="31" y="27"/>
                        <a:pt x="31" y="27"/>
                      </a:cubicBezTo>
                      <a:cubicBezTo>
                        <a:pt x="31" y="27"/>
                        <a:pt x="31" y="27"/>
                        <a:pt x="31" y="27"/>
                      </a:cubicBezTo>
                      <a:cubicBezTo>
                        <a:pt x="31" y="27"/>
                        <a:pt x="30" y="27"/>
                        <a:pt x="30" y="27"/>
                      </a:cubicBezTo>
                      <a:cubicBezTo>
                        <a:pt x="30" y="27"/>
                        <a:pt x="31" y="27"/>
                        <a:pt x="31" y="27"/>
                      </a:cubicBezTo>
                      <a:cubicBezTo>
                        <a:pt x="30" y="27"/>
                        <a:pt x="30" y="27"/>
                        <a:pt x="30" y="27"/>
                      </a:cubicBezTo>
                      <a:cubicBezTo>
                        <a:pt x="30" y="27"/>
                        <a:pt x="30" y="27"/>
                        <a:pt x="30" y="27"/>
                      </a:cubicBezTo>
                      <a:cubicBezTo>
                        <a:pt x="30" y="27"/>
                        <a:pt x="30" y="27"/>
                        <a:pt x="30" y="27"/>
                      </a:cubicBezTo>
                      <a:cubicBezTo>
                        <a:pt x="30" y="27"/>
                        <a:pt x="30" y="27"/>
                        <a:pt x="30" y="27"/>
                      </a:cubicBezTo>
                      <a:cubicBezTo>
                        <a:pt x="30" y="27"/>
                        <a:pt x="30" y="28"/>
                        <a:pt x="30" y="28"/>
                      </a:cubicBezTo>
                      <a:cubicBezTo>
                        <a:pt x="30" y="27"/>
                        <a:pt x="30" y="27"/>
                        <a:pt x="29" y="27"/>
                      </a:cubicBezTo>
                      <a:close/>
                      <a:moveTo>
                        <a:pt x="27" y="21"/>
                      </a:moveTo>
                      <a:cubicBezTo>
                        <a:pt x="27" y="22"/>
                        <a:pt x="26" y="21"/>
                        <a:pt x="26" y="22"/>
                      </a:cubicBezTo>
                      <a:cubicBezTo>
                        <a:pt x="26" y="21"/>
                        <a:pt x="26" y="21"/>
                        <a:pt x="27" y="21"/>
                      </a:cubicBezTo>
                      <a:close/>
                      <a:moveTo>
                        <a:pt x="29" y="26"/>
                      </a:move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lose/>
                      <a:moveTo>
                        <a:pt x="24" y="18"/>
                      </a:moveTo>
                      <a:cubicBezTo>
                        <a:pt x="24" y="18"/>
                        <a:pt x="24" y="18"/>
                        <a:pt x="23" y="18"/>
                      </a:cubicBezTo>
                      <a:cubicBezTo>
                        <a:pt x="24" y="18"/>
                        <a:pt x="24" y="18"/>
                        <a:pt x="24" y="18"/>
                      </a:cubicBezTo>
                      <a:close/>
                      <a:moveTo>
                        <a:pt x="30" y="26"/>
                      </a:moveTo>
                      <a:cubicBezTo>
                        <a:pt x="31" y="27"/>
                        <a:pt x="30" y="27"/>
                        <a:pt x="30" y="27"/>
                      </a:cubicBezTo>
                      <a:cubicBezTo>
                        <a:pt x="30" y="26"/>
                        <a:pt x="30" y="27"/>
                        <a:pt x="30" y="26"/>
                      </a:cubicBezTo>
                      <a:close/>
                      <a:moveTo>
                        <a:pt x="28" y="24"/>
                      </a:moveTo>
                      <a:cubicBezTo>
                        <a:pt x="29" y="24"/>
                        <a:pt x="29" y="24"/>
                        <a:pt x="29" y="24"/>
                      </a:cubicBezTo>
                      <a:cubicBezTo>
                        <a:pt x="29" y="24"/>
                        <a:pt x="29" y="24"/>
                        <a:pt x="29" y="25"/>
                      </a:cubicBezTo>
                      <a:cubicBezTo>
                        <a:pt x="29" y="24"/>
                        <a:pt x="29" y="24"/>
                        <a:pt x="29" y="24"/>
                      </a:cubicBezTo>
                      <a:cubicBezTo>
                        <a:pt x="28" y="24"/>
                        <a:pt x="29" y="24"/>
                        <a:pt x="28" y="24"/>
                      </a:cubicBezTo>
                      <a:close/>
                      <a:moveTo>
                        <a:pt x="27" y="22"/>
                      </a:moveTo>
                      <a:cubicBezTo>
                        <a:pt x="27" y="22"/>
                        <a:pt x="27" y="22"/>
                        <a:pt x="27" y="22"/>
                      </a:cubicBezTo>
                      <a:cubicBezTo>
                        <a:pt x="27" y="22"/>
                        <a:pt x="28" y="22"/>
                        <a:pt x="28" y="22"/>
                      </a:cubicBezTo>
                      <a:cubicBezTo>
                        <a:pt x="28" y="23"/>
                        <a:pt x="28" y="22"/>
                        <a:pt x="28" y="23"/>
                      </a:cubicBezTo>
                      <a:cubicBezTo>
                        <a:pt x="27" y="22"/>
                        <a:pt x="27" y="22"/>
                        <a:pt x="27" y="22"/>
                      </a:cubicBezTo>
                      <a:close/>
                      <a:moveTo>
                        <a:pt x="24" y="18"/>
                      </a:moveTo>
                      <a:cubicBezTo>
                        <a:pt x="24" y="18"/>
                        <a:pt x="24" y="18"/>
                        <a:pt x="24" y="18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8"/>
                      </a:cubicBezTo>
                      <a:close/>
                      <a:moveTo>
                        <a:pt x="25" y="18"/>
                      </a:move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5" y="18"/>
                        <a:pt x="25" y="18"/>
                        <a:pt x="25" y="18"/>
                      </a:cubicBezTo>
                      <a:close/>
                      <a:moveTo>
                        <a:pt x="24" y="17"/>
                      </a:move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lose/>
                      <a:moveTo>
                        <a:pt x="34" y="30"/>
                      </a:moveTo>
                      <a:cubicBezTo>
                        <a:pt x="34" y="30"/>
                        <a:pt x="33" y="30"/>
                        <a:pt x="33" y="30"/>
                      </a:cubicBezTo>
                      <a:cubicBezTo>
                        <a:pt x="33" y="29"/>
                        <a:pt x="33" y="30"/>
                        <a:pt x="34" y="30"/>
                      </a:cubicBezTo>
                      <a:close/>
                      <a:moveTo>
                        <a:pt x="32" y="28"/>
                      </a:moveTo>
                      <a:cubicBezTo>
                        <a:pt x="33" y="28"/>
                        <a:pt x="33" y="28"/>
                        <a:pt x="33" y="28"/>
                      </a:cubicBezTo>
                      <a:cubicBezTo>
                        <a:pt x="33" y="28"/>
                        <a:pt x="32" y="28"/>
                        <a:pt x="32" y="28"/>
                      </a:cubicBezTo>
                      <a:cubicBezTo>
                        <a:pt x="32" y="28"/>
                        <a:pt x="32" y="28"/>
                        <a:pt x="33" y="28"/>
                      </a:cubicBezTo>
                      <a:cubicBezTo>
                        <a:pt x="32" y="28"/>
                        <a:pt x="32" y="28"/>
                        <a:pt x="32" y="28"/>
                      </a:cubicBezTo>
                      <a:cubicBezTo>
                        <a:pt x="32" y="28"/>
                        <a:pt x="32" y="28"/>
                        <a:pt x="32" y="28"/>
                      </a:cubicBezTo>
                      <a:close/>
                      <a:moveTo>
                        <a:pt x="33" y="28"/>
                      </a:moveTo>
                      <a:cubicBezTo>
                        <a:pt x="33" y="28"/>
                        <a:pt x="33" y="29"/>
                        <a:pt x="33" y="28"/>
                      </a:cubicBezTo>
                      <a:cubicBezTo>
                        <a:pt x="33" y="29"/>
                        <a:pt x="33" y="28"/>
                        <a:pt x="33" y="28"/>
                      </a:cubicBezTo>
                      <a:cubicBezTo>
                        <a:pt x="33" y="28"/>
                        <a:pt x="33" y="28"/>
                        <a:pt x="33" y="28"/>
                      </a:cubicBezTo>
                      <a:close/>
                      <a:moveTo>
                        <a:pt x="32" y="27"/>
                      </a:move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2" y="28"/>
                        <a:pt x="32" y="27"/>
                        <a:pt x="32" y="27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lose/>
                      <a:moveTo>
                        <a:pt x="36" y="33"/>
                      </a:moveTo>
                      <a:cubicBezTo>
                        <a:pt x="36" y="33"/>
                        <a:pt x="36" y="33"/>
                        <a:pt x="36" y="34"/>
                      </a:cubicBezTo>
                      <a:cubicBezTo>
                        <a:pt x="36" y="33"/>
                        <a:pt x="36" y="33"/>
                        <a:pt x="36" y="33"/>
                      </a:cubicBezTo>
                      <a:close/>
                      <a:moveTo>
                        <a:pt x="27" y="20"/>
                      </a:move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19"/>
                        <a:pt x="27" y="19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lose/>
                      <a:moveTo>
                        <a:pt x="24" y="16"/>
                      </a:move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7"/>
                        <a:pt x="25" y="16"/>
                        <a:pt x="25" y="17"/>
                      </a:cubicBezTo>
                      <a:lnTo>
                        <a:pt x="24" y="16"/>
                      </a:lnTo>
                      <a:close/>
                      <a:moveTo>
                        <a:pt x="25" y="17"/>
                      </a:moveTo>
                      <a:cubicBezTo>
                        <a:pt x="25" y="17"/>
                        <a:pt x="25" y="17"/>
                        <a:pt x="26" y="17"/>
                      </a:cubicBezTo>
                      <a:cubicBezTo>
                        <a:pt x="26" y="17"/>
                        <a:pt x="25" y="17"/>
                        <a:pt x="25" y="17"/>
                      </a:cubicBezTo>
                      <a:close/>
                      <a:moveTo>
                        <a:pt x="27" y="20"/>
                      </a:moveTo>
                      <a:cubicBezTo>
                        <a:pt x="27" y="19"/>
                        <a:pt x="28" y="19"/>
                        <a:pt x="28" y="19"/>
                      </a:cubicBezTo>
                      <a:cubicBezTo>
                        <a:pt x="28" y="20"/>
                        <a:pt x="27" y="20"/>
                        <a:pt x="27" y="20"/>
                      </a:cubicBezTo>
                      <a:close/>
                      <a:moveTo>
                        <a:pt x="26" y="17"/>
                      </a:move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6" y="18"/>
                        <a:pt x="26" y="18"/>
                        <a:pt x="27" y="18"/>
                      </a:cubicBezTo>
                      <a:cubicBezTo>
                        <a:pt x="27" y="18"/>
                        <a:pt x="27" y="18"/>
                        <a:pt x="26" y="18"/>
                      </a:cubicBezTo>
                      <a:cubicBezTo>
                        <a:pt x="26" y="18"/>
                        <a:pt x="26" y="18"/>
                        <a:pt x="26" y="17"/>
                      </a:cubicBezTo>
                      <a:close/>
                      <a:moveTo>
                        <a:pt x="34" y="27"/>
                      </a:moveTo>
                      <a:cubicBezTo>
                        <a:pt x="34" y="27"/>
                        <a:pt x="34" y="27"/>
                        <a:pt x="34" y="27"/>
                      </a:cubicBezTo>
                      <a:cubicBezTo>
                        <a:pt x="33" y="27"/>
                        <a:pt x="34" y="28"/>
                        <a:pt x="33" y="27"/>
                      </a:cubicBezTo>
                      <a:cubicBezTo>
                        <a:pt x="33" y="27"/>
                        <a:pt x="34" y="27"/>
                        <a:pt x="33" y="27"/>
                      </a:cubicBezTo>
                      <a:cubicBezTo>
                        <a:pt x="33" y="27"/>
                        <a:pt x="34" y="27"/>
                        <a:pt x="34" y="27"/>
                      </a:cubicBezTo>
                      <a:close/>
                      <a:moveTo>
                        <a:pt x="34" y="27"/>
                      </a:moveTo>
                      <a:cubicBezTo>
                        <a:pt x="34" y="27"/>
                        <a:pt x="34" y="27"/>
                        <a:pt x="34" y="27"/>
                      </a:cubicBezTo>
                      <a:cubicBezTo>
                        <a:pt x="34" y="27"/>
                        <a:pt x="34" y="27"/>
                        <a:pt x="34" y="27"/>
                      </a:cubicBezTo>
                      <a:cubicBezTo>
                        <a:pt x="34" y="27"/>
                        <a:pt x="34" y="27"/>
                        <a:pt x="34" y="27"/>
                      </a:cubicBezTo>
                      <a:cubicBezTo>
                        <a:pt x="34" y="27"/>
                        <a:pt x="34" y="27"/>
                        <a:pt x="34" y="27"/>
                      </a:cubicBezTo>
                      <a:close/>
                      <a:moveTo>
                        <a:pt x="31" y="22"/>
                      </a:move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1" y="21"/>
                        <a:pt x="31" y="22"/>
                        <a:pt x="31" y="22"/>
                      </a:cubicBezTo>
                      <a:close/>
                      <a:moveTo>
                        <a:pt x="39" y="33"/>
                      </a:move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38" y="33"/>
                        <a:pt x="39" y="33"/>
                        <a:pt x="39" y="33"/>
                      </a:cubicBezTo>
                      <a:close/>
                      <a:moveTo>
                        <a:pt x="34" y="26"/>
                      </a:moveTo>
                      <a:cubicBezTo>
                        <a:pt x="34" y="26"/>
                        <a:pt x="34" y="26"/>
                        <a:pt x="34" y="26"/>
                      </a:cubicBezTo>
                      <a:cubicBezTo>
                        <a:pt x="34" y="26"/>
                        <a:pt x="34" y="26"/>
                        <a:pt x="35" y="26"/>
                      </a:cubicBezTo>
                      <a:lnTo>
                        <a:pt x="34" y="26"/>
                      </a:lnTo>
                      <a:close/>
                      <a:moveTo>
                        <a:pt x="35" y="26"/>
                      </a:moveTo>
                      <a:cubicBezTo>
                        <a:pt x="35" y="26"/>
                        <a:pt x="35" y="26"/>
                        <a:pt x="35" y="26"/>
                      </a:cubicBezTo>
                      <a:cubicBezTo>
                        <a:pt x="34" y="26"/>
                        <a:pt x="35" y="26"/>
                        <a:pt x="35" y="26"/>
                      </a:cubicBezTo>
                      <a:cubicBezTo>
                        <a:pt x="35" y="26"/>
                        <a:pt x="35" y="26"/>
                        <a:pt x="35" y="26"/>
                      </a:cubicBezTo>
                      <a:close/>
                      <a:moveTo>
                        <a:pt x="40" y="32"/>
                      </a:moveTo>
                      <a:cubicBezTo>
                        <a:pt x="40" y="32"/>
                        <a:pt x="40" y="32"/>
                        <a:pt x="40" y="32"/>
                      </a:cubicBezTo>
                      <a:cubicBezTo>
                        <a:pt x="40" y="33"/>
                        <a:pt x="40" y="32"/>
                        <a:pt x="39" y="33"/>
                      </a:cubicBezTo>
                      <a:cubicBezTo>
                        <a:pt x="39" y="33"/>
                        <a:pt x="40" y="32"/>
                        <a:pt x="40" y="32"/>
                      </a:cubicBezTo>
                      <a:close/>
                      <a:moveTo>
                        <a:pt x="34" y="25"/>
                      </a:moveTo>
                      <a:cubicBezTo>
                        <a:pt x="34" y="25"/>
                        <a:pt x="35" y="25"/>
                        <a:pt x="35" y="25"/>
                      </a:cubicBezTo>
                      <a:cubicBezTo>
                        <a:pt x="35" y="25"/>
                        <a:pt x="34" y="25"/>
                        <a:pt x="34" y="25"/>
                      </a:cubicBezTo>
                      <a:close/>
                      <a:moveTo>
                        <a:pt x="36" y="27"/>
                      </a:moveTo>
                      <a:cubicBezTo>
                        <a:pt x="36" y="27"/>
                        <a:pt x="36" y="26"/>
                        <a:pt x="36" y="26"/>
                      </a:cubicBezTo>
                      <a:cubicBezTo>
                        <a:pt x="36" y="27"/>
                        <a:pt x="36" y="27"/>
                        <a:pt x="36" y="27"/>
                      </a:cubicBezTo>
                      <a:close/>
                      <a:moveTo>
                        <a:pt x="35" y="26"/>
                      </a:moveTo>
                      <a:cubicBezTo>
                        <a:pt x="35" y="25"/>
                        <a:pt x="36" y="26"/>
                        <a:pt x="35" y="26"/>
                      </a:cubicBezTo>
                      <a:close/>
                      <a:moveTo>
                        <a:pt x="41" y="34"/>
                      </a:moveTo>
                      <a:cubicBezTo>
                        <a:pt x="41" y="34"/>
                        <a:pt x="41" y="34"/>
                        <a:pt x="41" y="34"/>
                      </a:cubicBezTo>
                      <a:cubicBezTo>
                        <a:pt x="41" y="34"/>
                        <a:pt x="42" y="34"/>
                        <a:pt x="41" y="34"/>
                      </a:cubicBezTo>
                      <a:close/>
                      <a:moveTo>
                        <a:pt x="33" y="21"/>
                      </a:moveTo>
                      <a:cubicBezTo>
                        <a:pt x="34" y="21"/>
                        <a:pt x="33" y="21"/>
                        <a:pt x="33" y="21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lose/>
                      <a:moveTo>
                        <a:pt x="33" y="18"/>
                      </a:moveTo>
                      <a:cubicBezTo>
                        <a:pt x="33" y="19"/>
                        <a:pt x="33" y="18"/>
                        <a:pt x="33" y="19"/>
                      </a:cubicBezTo>
                      <a:cubicBezTo>
                        <a:pt x="33" y="19"/>
                        <a:pt x="33" y="18"/>
                        <a:pt x="33" y="18"/>
                      </a:cubicBezTo>
                      <a:close/>
                      <a:moveTo>
                        <a:pt x="39" y="28"/>
                      </a:move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lose/>
                      <a:moveTo>
                        <a:pt x="38" y="25"/>
                      </a:moveTo>
                      <a:cubicBezTo>
                        <a:pt x="38" y="25"/>
                        <a:pt x="37" y="25"/>
                        <a:pt x="37" y="25"/>
                      </a:cubicBezTo>
                      <a:cubicBezTo>
                        <a:pt x="37" y="25"/>
                        <a:pt x="37" y="24"/>
                        <a:pt x="38" y="25"/>
                      </a:cubicBezTo>
                      <a:close/>
                      <a:moveTo>
                        <a:pt x="32" y="16"/>
                      </a:moveTo>
                      <a:cubicBezTo>
                        <a:pt x="32" y="16"/>
                        <a:pt x="32" y="16"/>
                        <a:pt x="32" y="17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lose/>
                      <a:moveTo>
                        <a:pt x="34" y="18"/>
                      </a:moveTo>
                      <a:cubicBezTo>
                        <a:pt x="33" y="18"/>
                        <a:pt x="34" y="18"/>
                        <a:pt x="34" y="18"/>
                      </a:cubicBezTo>
                      <a:cubicBezTo>
                        <a:pt x="34" y="18"/>
                        <a:pt x="34" y="18"/>
                        <a:pt x="34" y="18"/>
                      </a:cubicBezTo>
                      <a:close/>
                      <a:moveTo>
                        <a:pt x="32" y="15"/>
                      </a:moveTo>
                      <a:cubicBezTo>
                        <a:pt x="32" y="15"/>
                        <a:pt x="31" y="15"/>
                        <a:pt x="31" y="14"/>
                      </a:cubicBezTo>
                      <a:cubicBezTo>
                        <a:pt x="32" y="14"/>
                        <a:pt x="32" y="14"/>
                        <a:pt x="32" y="14"/>
                      </a:cubicBezTo>
                      <a:cubicBezTo>
                        <a:pt x="32" y="15"/>
                        <a:pt x="32" y="15"/>
                        <a:pt x="32" y="15"/>
                      </a:cubicBezTo>
                      <a:close/>
                      <a:moveTo>
                        <a:pt x="40" y="27"/>
                      </a:moveTo>
                      <a:cubicBezTo>
                        <a:pt x="40" y="27"/>
                        <a:pt x="40" y="27"/>
                        <a:pt x="40" y="27"/>
                      </a:cubicBezTo>
                      <a:cubicBezTo>
                        <a:pt x="40" y="27"/>
                        <a:pt x="40" y="27"/>
                        <a:pt x="40" y="27"/>
                      </a:cubicBezTo>
                      <a:close/>
                      <a:moveTo>
                        <a:pt x="31" y="12"/>
                      </a:move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2"/>
                        <a:pt x="31" y="11"/>
                        <a:pt x="31" y="12"/>
                      </a:cubicBezTo>
                      <a:close/>
                      <a:moveTo>
                        <a:pt x="34" y="17"/>
                      </a:move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4" y="17"/>
                        <a:pt x="34" y="17"/>
                        <a:pt x="34" y="17"/>
                      </a:cubicBezTo>
                      <a:close/>
                      <a:moveTo>
                        <a:pt x="41" y="24"/>
                      </a:moveTo>
                      <a:cubicBezTo>
                        <a:pt x="41" y="24"/>
                        <a:pt x="42" y="24"/>
                        <a:pt x="42" y="24"/>
                      </a:cubicBezTo>
                      <a:cubicBezTo>
                        <a:pt x="42" y="24"/>
                        <a:pt x="42" y="24"/>
                        <a:pt x="41" y="24"/>
                      </a:cubicBezTo>
                      <a:close/>
                      <a:moveTo>
                        <a:pt x="39" y="13"/>
                      </a:move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lose/>
                      <a:moveTo>
                        <a:pt x="44" y="20"/>
                      </a:moveTo>
                      <a:cubicBezTo>
                        <a:pt x="44" y="20"/>
                        <a:pt x="44" y="20"/>
                        <a:pt x="45" y="20"/>
                      </a:cubicBezTo>
                      <a:cubicBezTo>
                        <a:pt x="45" y="21"/>
                        <a:pt x="44" y="20"/>
                        <a:pt x="44" y="20"/>
                      </a:cubicBezTo>
                      <a:close/>
                      <a:moveTo>
                        <a:pt x="39" y="11"/>
                      </a:moveTo>
                      <a:cubicBezTo>
                        <a:pt x="39" y="12"/>
                        <a:pt x="39" y="11"/>
                        <a:pt x="40" y="12"/>
                      </a:cubicBezTo>
                      <a:cubicBezTo>
                        <a:pt x="40" y="12"/>
                        <a:pt x="40" y="12"/>
                        <a:pt x="40" y="12"/>
                      </a:cubicBezTo>
                      <a:cubicBezTo>
                        <a:pt x="40" y="12"/>
                        <a:pt x="39" y="11"/>
                        <a:pt x="39" y="12"/>
                      </a:cubicBezTo>
                      <a:cubicBezTo>
                        <a:pt x="39" y="12"/>
                        <a:pt x="39" y="11"/>
                        <a:pt x="39" y="11"/>
                      </a:cubicBezTo>
                      <a:close/>
                      <a:moveTo>
                        <a:pt x="42" y="10"/>
                      </a:moveTo>
                      <a:cubicBezTo>
                        <a:pt x="41" y="10"/>
                        <a:pt x="42" y="11"/>
                        <a:pt x="42" y="10"/>
                      </a:cubicBezTo>
                      <a:cubicBezTo>
                        <a:pt x="42" y="11"/>
                        <a:pt x="42" y="10"/>
                        <a:pt x="42" y="10"/>
                      </a:cubicBezTo>
                      <a:close/>
                      <a:moveTo>
                        <a:pt x="41" y="7"/>
                      </a:move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1" y="7"/>
                        <a:pt x="41" y="7"/>
                        <a:pt x="41" y="7"/>
                      </a:cubicBezTo>
                      <a:close/>
                      <a:moveTo>
                        <a:pt x="42" y="7"/>
                      </a:moveTo>
                      <a:cubicBezTo>
                        <a:pt x="42" y="7"/>
                        <a:pt x="42" y="7"/>
                        <a:pt x="41" y="6"/>
                      </a:cubicBezTo>
                      <a:cubicBezTo>
                        <a:pt x="42" y="6"/>
                        <a:pt x="42" y="7"/>
                        <a:pt x="42" y="7"/>
                      </a:cubicBezTo>
                      <a:close/>
                      <a:moveTo>
                        <a:pt x="42" y="7"/>
                      </a:moveTo>
                      <a:cubicBezTo>
                        <a:pt x="42" y="7"/>
                        <a:pt x="42" y="7"/>
                        <a:pt x="42" y="6"/>
                      </a:cubicBezTo>
                      <a:cubicBezTo>
                        <a:pt x="42" y="6"/>
                        <a:pt x="42" y="6"/>
                        <a:pt x="42" y="6"/>
                      </a:cubicBezTo>
                      <a:cubicBezTo>
                        <a:pt x="42" y="7"/>
                        <a:pt x="42" y="7"/>
                        <a:pt x="42" y="7"/>
                      </a:cubicBezTo>
                      <a:close/>
                      <a:moveTo>
                        <a:pt x="43" y="8"/>
                      </a:moveTo>
                      <a:cubicBezTo>
                        <a:pt x="43" y="8"/>
                        <a:pt x="43" y="8"/>
                        <a:pt x="43" y="8"/>
                      </a:cubicBezTo>
                      <a:cubicBezTo>
                        <a:pt x="43" y="9"/>
                        <a:pt x="43" y="8"/>
                        <a:pt x="43" y="9"/>
                      </a:cubicBezTo>
                      <a:cubicBezTo>
                        <a:pt x="43" y="8"/>
                        <a:pt x="43" y="8"/>
                        <a:pt x="43" y="8"/>
                      </a:cubicBezTo>
                      <a:close/>
                      <a:moveTo>
                        <a:pt x="47" y="12"/>
                      </a:moveTo>
                      <a:cubicBezTo>
                        <a:pt x="47" y="12"/>
                        <a:pt x="46" y="12"/>
                        <a:pt x="46" y="12"/>
                      </a:cubicBezTo>
                      <a:cubicBezTo>
                        <a:pt x="46" y="11"/>
                        <a:pt x="47" y="12"/>
                        <a:pt x="47" y="12"/>
                      </a:cubicBezTo>
                      <a:close/>
                      <a:moveTo>
                        <a:pt x="44" y="5"/>
                      </a:moveTo>
                      <a:cubicBezTo>
                        <a:pt x="44" y="5"/>
                        <a:pt x="44" y="6"/>
                        <a:pt x="44" y="6"/>
                      </a:cubicBezTo>
                      <a:cubicBezTo>
                        <a:pt x="43" y="6"/>
                        <a:pt x="43" y="6"/>
                        <a:pt x="43" y="6"/>
                      </a:cubicBezTo>
                      <a:cubicBezTo>
                        <a:pt x="43" y="6"/>
                        <a:pt x="43" y="5"/>
                        <a:pt x="44" y="5"/>
                      </a:cubicBezTo>
                      <a:close/>
                      <a:moveTo>
                        <a:pt x="48" y="12"/>
                      </a:move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47" y="11"/>
                        <a:pt x="48" y="12"/>
                        <a:pt x="48" y="12"/>
                      </a:cubicBezTo>
                      <a:close/>
                      <a:moveTo>
                        <a:pt x="44" y="5"/>
                      </a:moveTo>
                      <a:cubicBezTo>
                        <a:pt x="43" y="4"/>
                        <a:pt x="44" y="5"/>
                        <a:pt x="44" y="4"/>
                      </a:cubicBezTo>
                      <a:cubicBezTo>
                        <a:pt x="45" y="5"/>
                        <a:pt x="44" y="5"/>
                        <a:pt x="44" y="5"/>
                      </a:cubicBezTo>
                      <a:close/>
                      <a:moveTo>
                        <a:pt x="44" y="3"/>
                      </a:moveTo>
                      <a:cubicBezTo>
                        <a:pt x="44" y="3"/>
                        <a:pt x="44" y="3"/>
                        <a:pt x="44" y="3"/>
                      </a:cubicBezTo>
                      <a:cubicBezTo>
                        <a:pt x="44" y="3"/>
                        <a:pt x="44" y="3"/>
                        <a:pt x="44" y="3"/>
                      </a:cubicBezTo>
                      <a:cubicBezTo>
                        <a:pt x="44" y="3"/>
                        <a:pt x="44" y="3"/>
                        <a:pt x="44" y="3"/>
                      </a:cubicBezTo>
                      <a:close/>
                      <a:moveTo>
                        <a:pt x="44" y="3"/>
                      </a:moveTo>
                      <a:cubicBezTo>
                        <a:pt x="44" y="3"/>
                        <a:pt x="44" y="3"/>
                        <a:pt x="44" y="3"/>
                      </a:cubicBezTo>
                      <a:cubicBezTo>
                        <a:pt x="45" y="3"/>
                        <a:pt x="44" y="3"/>
                        <a:pt x="44" y="3"/>
                      </a:cubicBezTo>
                      <a:close/>
                      <a:moveTo>
                        <a:pt x="46" y="5"/>
                      </a:moveTo>
                      <a:cubicBezTo>
                        <a:pt x="46" y="5"/>
                        <a:pt x="46" y="5"/>
                        <a:pt x="46" y="5"/>
                      </a:cubicBezTo>
                      <a:cubicBezTo>
                        <a:pt x="46" y="5"/>
                        <a:pt x="47" y="6"/>
                        <a:pt x="46" y="6"/>
                      </a:cubicBezTo>
                      <a:cubicBezTo>
                        <a:pt x="46" y="6"/>
                        <a:pt x="46" y="6"/>
                        <a:pt x="46" y="5"/>
                      </a:cubicBezTo>
                      <a:cubicBezTo>
                        <a:pt x="46" y="5"/>
                        <a:pt x="46" y="5"/>
                        <a:pt x="46" y="5"/>
                      </a:cubicBezTo>
                      <a:cubicBezTo>
                        <a:pt x="46" y="5"/>
                        <a:pt x="46" y="5"/>
                        <a:pt x="46" y="5"/>
                      </a:cubicBezTo>
                      <a:close/>
                      <a:moveTo>
                        <a:pt x="53" y="13"/>
                      </a:moveTo>
                      <a:cubicBezTo>
                        <a:pt x="54" y="14"/>
                        <a:pt x="53" y="14"/>
                        <a:pt x="53" y="14"/>
                      </a:cubicBezTo>
                      <a:cubicBezTo>
                        <a:pt x="53" y="13"/>
                        <a:pt x="53" y="13"/>
                        <a:pt x="53" y="13"/>
                      </a:cubicBezTo>
                      <a:close/>
                      <a:moveTo>
                        <a:pt x="48" y="6"/>
                      </a:moveTo>
                      <a:cubicBezTo>
                        <a:pt x="48" y="6"/>
                        <a:pt x="47" y="6"/>
                        <a:pt x="48" y="7"/>
                      </a:cubicBezTo>
                      <a:cubicBezTo>
                        <a:pt x="47" y="6"/>
                        <a:pt x="47" y="6"/>
                        <a:pt x="48" y="6"/>
                      </a:cubicBezTo>
                      <a:close/>
                      <a:moveTo>
                        <a:pt x="45" y="4"/>
                      </a:move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6" y="4"/>
                        <a:pt x="46" y="4"/>
                        <a:pt x="45" y="4"/>
                      </a:cubicBezTo>
                      <a:close/>
                      <a:moveTo>
                        <a:pt x="46" y="5"/>
                      </a:moveTo>
                      <a:cubicBezTo>
                        <a:pt x="46" y="5"/>
                        <a:pt x="46" y="5"/>
                        <a:pt x="46" y="5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7" y="5"/>
                        <a:pt x="46" y="4"/>
                        <a:pt x="46" y="5"/>
                      </a:cubicBezTo>
                      <a:close/>
                      <a:moveTo>
                        <a:pt x="48" y="6"/>
                      </a:moveTo>
                      <a:cubicBezTo>
                        <a:pt x="48" y="6"/>
                        <a:pt x="48" y="6"/>
                        <a:pt x="48" y="6"/>
                      </a:cubicBezTo>
                      <a:cubicBezTo>
                        <a:pt x="48" y="6"/>
                        <a:pt x="48" y="6"/>
                        <a:pt x="48" y="6"/>
                      </a:cubicBezTo>
                      <a:close/>
                      <a:moveTo>
                        <a:pt x="48" y="6"/>
                      </a:moveTo>
                      <a:cubicBezTo>
                        <a:pt x="47" y="5"/>
                        <a:pt x="47" y="5"/>
                        <a:pt x="48" y="5"/>
                      </a:cubicBezTo>
                      <a:cubicBezTo>
                        <a:pt x="48" y="6"/>
                        <a:pt x="48" y="5"/>
                        <a:pt x="48" y="6"/>
                      </a:cubicBezTo>
                      <a:close/>
                      <a:moveTo>
                        <a:pt x="47" y="4"/>
                      </a:moveTo>
                      <a:cubicBezTo>
                        <a:pt x="47" y="4"/>
                        <a:pt x="47" y="4"/>
                        <a:pt x="47" y="4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6" y="4"/>
                        <a:pt x="46" y="4"/>
                        <a:pt x="46" y="4"/>
                      </a:cubicBezTo>
                      <a:cubicBezTo>
                        <a:pt x="46" y="4"/>
                        <a:pt x="47" y="4"/>
                        <a:pt x="47" y="4"/>
                      </a:cubicBezTo>
                      <a:close/>
                      <a:moveTo>
                        <a:pt x="45" y="2"/>
                      </a:moveTo>
                      <a:cubicBezTo>
                        <a:pt x="46" y="2"/>
                        <a:pt x="46" y="3"/>
                        <a:pt x="46" y="3"/>
                      </a:cubicBezTo>
                      <a:cubicBezTo>
                        <a:pt x="45" y="2"/>
                        <a:pt x="45" y="2"/>
                        <a:pt x="45" y="2"/>
                      </a:cubicBezTo>
                      <a:close/>
                      <a:moveTo>
                        <a:pt x="55" y="12"/>
                      </a:moveTo>
                      <a:cubicBezTo>
                        <a:pt x="55" y="13"/>
                        <a:pt x="55" y="13"/>
                        <a:pt x="55" y="13"/>
                      </a:cubicBezTo>
                      <a:cubicBezTo>
                        <a:pt x="55" y="13"/>
                        <a:pt x="55" y="12"/>
                        <a:pt x="55" y="12"/>
                      </a:cubicBezTo>
                      <a:close/>
                      <a:moveTo>
                        <a:pt x="56" y="12"/>
                      </a:moveTo>
                      <a:cubicBezTo>
                        <a:pt x="56" y="12"/>
                        <a:pt x="56" y="12"/>
                        <a:pt x="56" y="12"/>
                      </a:cubicBezTo>
                      <a:cubicBezTo>
                        <a:pt x="56" y="12"/>
                        <a:pt x="56" y="12"/>
                        <a:pt x="56" y="12"/>
                      </a:cubicBezTo>
                      <a:close/>
                      <a:moveTo>
                        <a:pt x="47" y="3"/>
                      </a:moveTo>
                      <a:cubicBezTo>
                        <a:pt x="47" y="3"/>
                        <a:pt x="47" y="3"/>
                        <a:pt x="48" y="2"/>
                      </a:cubicBezTo>
                      <a:cubicBezTo>
                        <a:pt x="48" y="2"/>
                        <a:pt x="48" y="2"/>
                        <a:pt x="48" y="2"/>
                      </a:cubicBezTo>
                      <a:cubicBezTo>
                        <a:pt x="48" y="2"/>
                        <a:pt x="48" y="2"/>
                        <a:pt x="48" y="2"/>
                      </a:cubicBezTo>
                      <a:cubicBezTo>
                        <a:pt x="48" y="3"/>
                        <a:pt x="48" y="3"/>
                        <a:pt x="47" y="3"/>
                      </a:cubicBezTo>
                      <a:close/>
                      <a:moveTo>
                        <a:pt x="45" y="1"/>
                      </a:moveTo>
                      <a:cubicBezTo>
                        <a:pt x="45" y="1"/>
                        <a:pt x="45" y="1"/>
                        <a:pt x="45" y="1"/>
                      </a:cubicBezTo>
                      <a:cubicBezTo>
                        <a:pt x="45" y="1"/>
                        <a:pt x="45" y="1"/>
                        <a:pt x="45" y="1"/>
                      </a:cubicBezTo>
                      <a:close/>
                      <a:moveTo>
                        <a:pt x="50" y="5"/>
                      </a:moveTo>
                      <a:cubicBezTo>
                        <a:pt x="50" y="5"/>
                        <a:pt x="50" y="5"/>
                        <a:pt x="50" y="5"/>
                      </a:cubicBezTo>
                      <a:cubicBezTo>
                        <a:pt x="50" y="4"/>
                        <a:pt x="49" y="4"/>
                        <a:pt x="50" y="4"/>
                      </a:cubicBezTo>
                      <a:cubicBezTo>
                        <a:pt x="50" y="5"/>
                        <a:pt x="50" y="5"/>
                        <a:pt x="50" y="5"/>
                      </a:cubicBezTo>
                      <a:close/>
                      <a:moveTo>
                        <a:pt x="45" y="1"/>
                      </a:moveTo>
                      <a:cubicBezTo>
                        <a:pt x="45" y="1"/>
                        <a:pt x="45" y="1"/>
                        <a:pt x="45" y="1"/>
                      </a:cubicBezTo>
                      <a:cubicBezTo>
                        <a:pt x="45" y="1"/>
                        <a:pt x="45" y="0"/>
                        <a:pt x="45" y="1"/>
                      </a:cubicBezTo>
                      <a:close/>
                      <a:moveTo>
                        <a:pt x="46" y="1"/>
                      </a:moveTo>
                      <a:cubicBezTo>
                        <a:pt x="46" y="1"/>
                        <a:pt x="46" y="1"/>
                        <a:pt x="46" y="1"/>
                      </a:cubicBezTo>
                      <a:cubicBezTo>
                        <a:pt x="46" y="1"/>
                        <a:pt x="46" y="1"/>
                        <a:pt x="46" y="1"/>
                      </a:cubicBezTo>
                      <a:close/>
                      <a:moveTo>
                        <a:pt x="45" y="0"/>
                      </a:moveTo>
                      <a:cubicBezTo>
                        <a:pt x="46" y="1"/>
                        <a:pt x="45" y="0"/>
                        <a:pt x="46" y="0"/>
                      </a:cubicBezTo>
                      <a:cubicBezTo>
                        <a:pt x="46" y="1"/>
                        <a:pt x="46" y="0"/>
                        <a:pt x="46" y="0"/>
                      </a:cubicBezTo>
                      <a:cubicBezTo>
                        <a:pt x="46" y="1"/>
                        <a:pt x="46" y="1"/>
                        <a:pt x="46" y="1"/>
                      </a:cubicBezTo>
                      <a:lnTo>
                        <a:pt x="45" y="0"/>
                      </a:lnTo>
                      <a:close/>
                      <a:moveTo>
                        <a:pt x="50" y="4"/>
                      </a:moveTo>
                      <a:cubicBezTo>
                        <a:pt x="50" y="4"/>
                        <a:pt x="50" y="4"/>
                        <a:pt x="50" y="4"/>
                      </a:cubicBezTo>
                      <a:cubicBezTo>
                        <a:pt x="50" y="4"/>
                        <a:pt x="50" y="4"/>
                        <a:pt x="50" y="4"/>
                      </a:cubicBezTo>
                      <a:close/>
                      <a:moveTo>
                        <a:pt x="59" y="11"/>
                      </a:moveTo>
                      <a:cubicBezTo>
                        <a:pt x="59" y="11"/>
                        <a:pt x="59" y="11"/>
                        <a:pt x="60" y="11"/>
                      </a:cubicBezTo>
                      <a:cubicBezTo>
                        <a:pt x="60" y="11"/>
                        <a:pt x="59" y="11"/>
                        <a:pt x="59" y="11"/>
                      </a:cubicBezTo>
                      <a:close/>
                      <a:moveTo>
                        <a:pt x="51" y="4"/>
                      </a:moveTo>
                      <a:cubicBezTo>
                        <a:pt x="51" y="4"/>
                        <a:pt x="51" y="4"/>
                        <a:pt x="51" y="4"/>
                      </a:cubicBezTo>
                      <a:cubicBezTo>
                        <a:pt x="51" y="4"/>
                        <a:pt x="51" y="4"/>
                        <a:pt x="51" y="4"/>
                      </a:cubicBezTo>
                      <a:cubicBezTo>
                        <a:pt x="51" y="4"/>
                        <a:pt x="51" y="4"/>
                        <a:pt x="51" y="4"/>
                      </a:cubicBezTo>
                      <a:close/>
                      <a:moveTo>
                        <a:pt x="51" y="4"/>
                      </a:moveTo>
                      <a:cubicBezTo>
                        <a:pt x="51" y="4"/>
                        <a:pt x="51" y="4"/>
                        <a:pt x="51" y="4"/>
                      </a:cubicBezTo>
                      <a:cubicBezTo>
                        <a:pt x="51" y="4"/>
                        <a:pt x="51" y="4"/>
                        <a:pt x="50" y="4"/>
                      </a:cubicBezTo>
                      <a:cubicBezTo>
                        <a:pt x="50" y="3"/>
                        <a:pt x="51" y="4"/>
                        <a:pt x="51" y="4"/>
                      </a:cubicBezTo>
                      <a:cubicBezTo>
                        <a:pt x="51" y="4"/>
                        <a:pt x="51" y="4"/>
                        <a:pt x="51" y="4"/>
                      </a:cubicBezTo>
                      <a:close/>
                      <a:moveTo>
                        <a:pt x="50" y="3"/>
                      </a:moveTo>
                      <a:cubicBezTo>
                        <a:pt x="50" y="3"/>
                        <a:pt x="50" y="3"/>
                        <a:pt x="50" y="3"/>
                      </a:cubicBezTo>
                      <a:cubicBezTo>
                        <a:pt x="50" y="3"/>
                        <a:pt x="51" y="3"/>
                        <a:pt x="51" y="3"/>
                      </a:cubicBezTo>
                      <a:cubicBezTo>
                        <a:pt x="51" y="4"/>
                        <a:pt x="50" y="3"/>
                        <a:pt x="50" y="3"/>
                      </a:cubicBezTo>
                      <a:close/>
                      <a:moveTo>
                        <a:pt x="45" y="0"/>
                      </a:moveTo>
                      <a:cubicBezTo>
                        <a:pt x="46" y="0"/>
                        <a:pt x="46" y="0"/>
                        <a:pt x="46" y="0"/>
                      </a:cubicBezTo>
                      <a:cubicBezTo>
                        <a:pt x="45" y="0"/>
                        <a:pt x="46" y="0"/>
                        <a:pt x="45" y="0"/>
                      </a:cubicBezTo>
                      <a:close/>
                      <a:moveTo>
                        <a:pt x="61" y="9"/>
                      </a:moveTo>
                      <a:cubicBezTo>
                        <a:pt x="61" y="10"/>
                        <a:pt x="61" y="10"/>
                        <a:pt x="60" y="10"/>
                      </a:cubicBezTo>
                      <a:cubicBezTo>
                        <a:pt x="60" y="10"/>
                        <a:pt x="61" y="10"/>
                        <a:pt x="61" y="9"/>
                      </a:cubicBezTo>
                      <a:close/>
                      <a:moveTo>
                        <a:pt x="50" y="3"/>
                      </a:moveTo>
                      <a:cubicBezTo>
                        <a:pt x="50" y="3"/>
                        <a:pt x="50" y="3"/>
                        <a:pt x="50" y="3"/>
                      </a:cubicBezTo>
                      <a:cubicBezTo>
                        <a:pt x="50" y="3"/>
                        <a:pt x="50" y="3"/>
                        <a:pt x="50" y="3"/>
                      </a:cubicBezTo>
                      <a:cubicBezTo>
                        <a:pt x="50" y="3"/>
                        <a:pt x="51" y="3"/>
                        <a:pt x="51" y="3"/>
                      </a:cubicBezTo>
                      <a:cubicBezTo>
                        <a:pt x="51" y="3"/>
                        <a:pt x="50" y="3"/>
                        <a:pt x="50" y="3"/>
                      </a:cubicBezTo>
                      <a:cubicBezTo>
                        <a:pt x="50" y="3"/>
                        <a:pt x="50" y="3"/>
                        <a:pt x="50" y="3"/>
                      </a:cubicBezTo>
                      <a:close/>
                      <a:moveTo>
                        <a:pt x="46" y="0"/>
                      </a:moveTo>
                      <a:cubicBezTo>
                        <a:pt x="45" y="0"/>
                        <a:pt x="46" y="0"/>
                        <a:pt x="46" y="0"/>
                      </a:cubicBezTo>
                      <a:cubicBezTo>
                        <a:pt x="46" y="0"/>
                        <a:pt x="46" y="0"/>
                        <a:pt x="46" y="0"/>
                      </a:cubicBezTo>
                      <a:close/>
                      <a:moveTo>
                        <a:pt x="49" y="2"/>
                      </a:moveTo>
                      <a:cubicBezTo>
                        <a:pt x="48" y="2"/>
                        <a:pt x="48" y="2"/>
                        <a:pt x="48" y="2"/>
                      </a:cubicBezTo>
                      <a:cubicBezTo>
                        <a:pt x="49" y="2"/>
                        <a:pt x="49" y="2"/>
                        <a:pt x="49" y="2"/>
                      </a:cubicBezTo>
                      <a:close/>
                      <a:moveTo>
                        <a:pt x="60" y="9"/>
                      </a:moveTo>
                      <a:cubicBezTo>
                        <a:pt x="60" y="9"/>
                        <a:pt x="60" y="9"/>
                        <a:pt x="60" y="8"/>
                      </a:cubicBezTo>
                      <a:cubicBezTo>
                        <a:pt x="60" y="9"/>
                        <a:pt x="60" y="9"/>
                        <a:pt x="60" y="9"/>
                      </a:cubicBezTo>
                      <a:close/>
                      <a:moveTo>
                        <a:pt x="55" y="5"/>
                      </a:moveTo>
                      <a:cubicBezTo>
                        <a:pt x="55" y="5"/>
                        <a:pt x="54" y="5"/>
                        <a:pt x="55" y="5"/>
                      </a:cubicBezTo>
                      <a:cubicBezTo>
                        <a:pt x="54" y="5"/>
                        <a:pt x="55" y="5"/>
                        <a:pt x="55" y="5"/>
                      </a:cubicBezTo>
                      <a:close/>
                      <a:moveTo>
                        <a:pt x="51" y="3"/>
                      </a:move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1" y="3"/>
                        <a:pt x="51" y="3"/>
                        <a:pt x="51" y="3"/>
                      </a:cubicBezTo>
                      <a:close/>
                      <a:moveTo>
                        <a:pt x="46" y="0"/>
                      </a:moveTo>
                      <a:cubicBezTo>
                        <a:pt x="46" y="0"/>
                        <a:pt x="46" y="0"/>
                        <a:pt x="46" y="0"/>
                      </a:cubicBezTo>
                      <a:cubicBezTo>
                        <a:pt x="46" y="0"/>
                        <a:pt x="46" y="0"/>
                        <a:pt x="46" y="0"/>
                      </a:cubicBezTo>
                      <a:close/>
                      <a:moveTo>
                        <a:pt x="55" y="5"/>
                      </a:moveTo>
                      <a:cubicBezTo>
                        <a:pt x="56" y="5"/>
                        <a:pt x="55" y="5"/>
                        <a:pt x="55" y="5"/>
                      </a:cubicBezTo>
                      <a:cubicBezTo>
                        <a:pt x="55" y="5"/>
                        <a:pt x="55" y="5"/>
                        <a:pt x="55" y="5"/>
                      </a:cubicBezTo>
                      <a:close/>
                      <a:moveTo>
                        <a:pt x="61" y="8"/>
                      </a:moveTo>
                      <a:cubicBezTo>
                        <a:pt x="62" y="9"/>
                        <a:pt x="61" y="9"/>
                        <a:pt x="61" y="9"/>
                      </a:cubicBezTo>
                      <a:cubicBezTo>
                        <a:pt x="61" y="9"/>
                        <a:pt x="61" y="9"/>
                        <a:pt x="61" y="8"/>
                      </a:cubicBezTo>
                      <a:close/>
                      <a:moveTo>
                        <a:pt x="46" y="0"/>
                      </a:moveTo>
                      <a:cubicBezTo>
                        <a:pt x="46" y="0"/>
                        <a:pt x="46" y="0"/>
                        <a:pt x="46" y="0"/>
                      </a:cubicBezTo>
                      <a:cubicBezTo>
                        <a:pt x="46" y="0"/>
                        <a:pt x="46" y="0"/>
                        <a:pt x="47" y="0"/>
                      </a:cubicBezTo>
                      <a:cubicBezTo>
                        <a:pt x="47" y="0"/>
                        <a:pt x="46" y="0"/>
                        <a:pt x="46" y="0"/>
                      </a:cubicBezTo>
                      <a:cubicBezTo>
                        <a:pt x="46" y="0"/>
                        <a:pt x="46" y="0"/>
                        <a:pt x="46" y="0"/>
                      </a:cubicBezTo>
                      <a:cubicBezTo>
                        <a:pt x="46" y="0"/>
                        <a:pt x="46" y="0"/>
                        <a:pt x="46" y="0"/>
                      </a:cubicBezTo>
                      <a:close/>
                      <a:moveTo>
                        <a:pt x="63" y="8"/>
                      </a:moveTo>
                      <a:cubicBezTo>
                        <a:pt x="63" y="8"/>
                        <a:pt x="63" y="8"/>
                        <a:pt x="63" y="9"/>
                      </a:cubicBezTo>
                      <a:cubicBezTo>
                        <a:pt x="63" y="9"/>
                        <a:pt x="63" y="9"/>
                        <a:pt x="63" y="9"/>
                      </a:cubicBezTo>
                      <a:cubicBezTo>
                        <a:pt x="62" y="9"/>
                        <a:pt x="63" y="8"/>
                        <a:pt x="63" y="8"/>
                      </a:cubicBezTo>
                      <a:cubicBezTo>
                        <a:pt x="62" y="8"/>
                        <a:pt x="63" y="8"/>
                        <a:pt x="63" y="8"/>
                      </a:cubicBezTo>
                      <a:close/>
                      <a:moveTo>
                        <a:pt x="51" y="2"/>
                      </a:move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1" y="2"/>
                        <a:pt x="51" y="2"/>
                        <a:pt x="51" y="2"/>
                      </a:cubicBezTo>
                      <a:close/>
                      <a:moveTo>
                        <a:pt x="52" y="3"/>
                      </a:moveTo>
                      <a:cubicBezTo>
                        <a:pt x="52" y="3"/>
                        <a:pt x="52" y="3"/>
                        <a:pt x="52" y="3"/>
                      </a:cubicBezTo>
                      <a:cubicBezTo>
                        <a:pt x="51" y="3"/>
                        <a:pt x="51" y="3"/>
                        <a:pt x="52" y="3"/>
                      </a:cubicBezTo>
                      <a:close/>
                      <a:moveTo>
                        <a:pt x="62" y="7"/>
                      </a:moveTo>
                      <a:cubicBezTo>
                        <a:pt x="62" y="8"/>
                        <a:pt x="62" y="8"/>
                        <a:pt x="62" y="8"/>
                      </a:cubicBezTo>
                      <a:cubicBezTo>
                        <a:pt x="62" y="8"/>
                        <a:pt x="62" y="8"/>
                        <a:pt x="62" y="7"/>
                      </a:cubicBezTo>
                      <a:close/>
                      <a:moveTo>
                        <a:pt x="63" y="8"/>
                      </a:moveTo>
                      <a:cubicBezTo>
                        <a:pt x="63" y="8"/>
                        <a:pt x="63" y="8"/>
                        <a:pt x="63" y="8"/>
                      </a:cubicBezTo>
                      <a:cubicBezTo>
                        <a:pt x="63" y="8"/>
                        <a:pt x="63" y="8"/>
                        <a:pt x="63" y="8"/>
                      </a:cubicBezTo>
                      <a:cubicBezTo>
                        <a:pt x="62" y="8"/>
                        <a:pt x="63" y="8"/>
                        <a:pt x="63" y="8"/>
                      </a:cubicBezTo>
                      <a:close/>
                      <a:moveTo>
                        <a:pt x="56" y="4"/>
                      </a:moveTo>
                      <a:cubicBezTo>
                        <a:pt x="56" y="4"/>
                        <a:pt x="56" y="4"/>
                        <a:pt x="56" y="4"/>
                      </a:cubicBezTo>
                      <a:cubicBezTo>
                        <a:pt x="56" y="4"/>
                        <a:pt x="55" y="4"/>
                        <a:pt x="55" y="4"/>
                      </a:cubicBezTo>
                      <a:cubicBezTo>
                        <a:pt x="55" y="4"/>
                        <a:pt x="56" y="4"/>
                        <a:pt x="56" y="4"/>
                      </a:cubicBezTo>
                      <a:close/>
                      <a:moveTo>
                        <a:pt x="63" y="7"/>
                      </a:move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63" y="7"/>
                        <a:pt x="63" y="7"/>
                        <a:pt x="63" y="7"/>
                      </a:cubicBezTo>
                      <a:close/>
                      <a:moveTo>
                        <a:pt x="47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6" y="0"/>
                        <a:pt x="47" y="0"/>
                        <a:pt x="47" y="0"/>
                      </a:cubicBezTo>
                      <a:close/>
                      <a:moveTo>
                        <a:pt x="49" y="1"/>
                      </a:move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9" y="1"/>
                        <a:pt x="49" y="1"/>
                        <a:pt x="49" y="1"/>
                      </a:cubicBezTo>
                      <a:close/>
                      <a:moveTo>
                        <a:pt x="18" y="65"/>
                      </a:moveTo>
                      <a:cubicBezTo>
                        <a:pt x="18" y="65"/>
                        <a:pt x="18" y="65"/>
                        <a:pt x="18" y="65"/>
                      </a:cubicBezTo>
                      <a:cubicBezTo>
                        <a:pt x="18" y="65"/>
                        <a:pt x="18" y="65"/>
                        <a:pt x="18" y="65"/>
                      </a:cubicBezTo>
                      <a:close/>
                      <a:moveTo>
                        <a:pt x="1" y="85"/>
                      </a:moveTo>
                      <a:cubicBezTo>
                        <a:pt x="1" y="84"/>
                        <a:pt x="0" y="84"/>
                        <a:pt x="1" y="83"/>
                      </a:cubicBezTo>
                      <a:cubicBezTo>
                        <a:pt x="1" y="83"/>
                        <a:pt x="1" y="83"/>
                        <a:pt x="1" y="83"/>
                      </a:cubicBezTo>
                      <a:cubicBezTo>
                        <a:pt x="1" y="83"/>
                        <a:pt x="1" y="83"/>
                        <a:pt x="2" y="83"/>
                      </a:cubicBezTo>
                      <a:cubicBezTo>
                        <a:pt x="1" y="82"/>
                        <a:pt x="2" y="82"/>
                        <a:pt x="1" y="81"/>
                      </a:cubicBezTo>
                      <a:cubicBezTo>
                        <a:pt x="1" y="81"/>
                        <a:pt x="2" y="81"/>
                        <a:pt x="2" y="81"/>
                      </a:cubicBezTo>
                      <a:cubicBezTo>
                        <a:pt x="3" y="81"/>
                        <a:pt x="1" y="80"/>
                        <a:pt x="2" y="80"/>
                      </a:cubicBezTo>
                      <a:cubicBezTo>
                        <a:pt x="2" y="79"/>
                        <a:pt x="2" y="79"/>
                        <a:pt x="1" y="79"/>
                      </a:cubicBezTo>
                      <a:cubicBezTo>
                        <a:pt x="2" y="79"/>
                        <a:pt x="2" y="79"/>
                        <a:pt x="2" y="79"/>
                      </a:cubicBezTo>
                      <a:cubicBezTo>
                        <a:pt x="2" y="79"/>
                        <a:pt x="2" y="79"/>
                        <a:pt x="3" y="80"/>
                      </a:cubicBezTo>
                      <a:cubicBezTo>
                        <a:pt x="2" y="79"/>
                        <a:pt x="3" y="79"/>
                        <a:pt x="2" y="78"/>
                      </a:cubicBezTo>
                      <a:cubicBezTo>
                        <a:pt x="2" y="78"/>
                        <a:pt x="2" y="78"/>
                        <a:pt x="2" y="78"/>
                      </a:cubicBezTo>
                      <a:cubicBezTo>
                        <a:pt x="2" y="78"/>
                        <a:pt x="2" y="78"/>
                        <a:pt x="3" y="78"/>
                      </a:cubicBezTo>
                      <a:cubicBezTo>
                        <a:pt x="3" y="78"/>
                        <a:pt x="3" y="78"/>
                        <a:pt x="3" y="78"/>
                      </a:cubicBezTo>
                      <a:cubicBezTo>
                        <a:pt x="4" y="78"/>
                        <a:pt x="2" y="78"/>
                        <a:pt x="3" y="78"/>
                      </a:cubicBezTo>
                      <a:cubicBezTo>
                        <a:pt x="3" y="77"/>
                        <a:pt x="3" y="77"/>
                        <a:pt x="3" y="77"/>
                      </a:cubicBezTo>
                      <a:cubicBezTo>
                        <a:pt x="3" y="77"/>
                        <a:pt x="3" y="77"/>
                        <a:pt x="3" y="77"/>
                      </a:cubicBezTo>
                      <a:cubicBezTo>
                        <a:pt x="4" y="77"/>
                        <a:pt x="4" y="77"/>
                        <a:pt x="4" y="77"/>
                      </a:cubicBezTo>
                      <a:cubicBezTo>
                        <a:pt x="4" y="77"/>
                        <a:pt x="4" y="77"/>
                        <a:pt x="4" y="77"/>
                      </a:cubicBezTo>
                      <a:cubicBezTo>
                        <a:pt x="4" y="77"/>
                        <a:pt x="4" y="77"/>
                        <a:pt x="4" y="77"/>
                      </a:cubicBezTo>
                      <a:cubicBezTo>
                        <a:pt x="4" y="77"/>
                        <a:pt x="4" y="77"/>
                        <a:pt x="4" y="77"/>
                      </a:cubicBezTo>
                      <a:cubicBezTo>
                        <a:pt x="4" y="77"/>
                        <a:pt x="5" y="76"/>
                        <a:pt x="5" y="76"/>
                      </a:cubicBezTo>
                      <a:cubicBezTo>
                        <a:pt x="5" y="76"/>
                        <a:pt x="5" y="76"/>
                        <a:pt x="5" y="76"/>
                      </a:cubicBezTo>
                      <a:cubicBezTo>
                        <a:pt x="5" y="76"/>
                        <a:pt x="6" y="75"/>
                        <a:pt x="5" y="75"/>
                      </a:cubicBezTo>
                      <a:cubicBezTo>
                        <a:pt x="6" y="75"/>
                        <a:pt x="6" y="75"/>
                        <a:pt x="6" y="74"/>
                      </a:cubicBezTo>
                      <a:cubicBezTo>
                        <a:pt x="6" y="74"/>
                        <a:pt x="6" y="74"/>
                        <a:pt x="6" y="74"/>
                      </a:cubicBezTo>
                      <a:cubicBezTo>
                        <a:pt x="6" y="74"/>
                        <a:pt x="6" y="74"/>
                        <a:pt x="6" y="74"/>
                      </a:cubicBezTo>
                      <a:cubicBezTo>
                        <a:pt x="6" y="74"/>
                        <a:pt x="6" y="74"/>
                        <a:pt x="6" y="74"/>
                      </a:cubicBezTo>
                      <a:cubicBezTo>
                        <a:pt x="6" y="74"/>
                        <a:pt x="6" y="74"/>
                        <a:pt x="6" y="73"/>
                      </a:cubicBezTo>
                      <a:cubicBezTo>
                        <a:pt x="6" y="73"/>
                        <a:pt x="6" y="73"/>
                        <a:pt x="7" y="73"/>
                      </a:cubicBezTo>
                      <a:cubicBezTo>
                        <a:pt x="7" y="73"/>
                        <a:pt x="7" y="73"/>
                        <a:pt x="6" y="73"/>
                      </a:cubicBezTo>
                      <a:cubicBezTo>
                        <a:pt x="6" y="73"/>
                        <a:pt x="7" y="73"/>
                        <a:pt x="7" y="73"/>
                      </a:cubicBezTo>
                      <a:cubicBezTo>
                        <a:pt x="7" y="73"/>
                        <a:pt x="7" y="73"/>
                        <a:pt x="6" y="73"/>
                      </a:cubicBezTo>
                      <a:cubicBezTo>
                        <a:pt x="7" y="73"/>
                        <a:pt x="7" y="73"/>
                        <a:pt x="6" y="73"/>
                      </a:cubicBezTo>
                      <a:cubicBezTo>
                        <a:pt x="6" y="73"/>
                        <a:pt x="7" y="73"/>
                        <a:pt x="6" y="73"/>
                      </a:cubicBezTo>
                      <a:cubicBezTo>
                        <a:pt x="6" y="73"/>
                        <a:pt x="7" y="73"/>
                        <a:pt x="7" y="73"/>
                      </a:cubicBezTo>
                      <a:cubicBezTo>
                        <a:pt x="7" y="73"/>
                        <a:pt x="7" y="73"/>
                        <a:pt x="7" y="73"/>
                      </a:cubicBezTo>
                      <a:cubicBezTo>
                        <a:pt x="7" y="73"/>
                        <a:pt x="7" y="72"/>
                        <a:pt x="7" y="72"/>
                      </a:cubicBezTo>
                      <a:cubicBezTo>
                        <a:pt x="8" y="72"/>
                        <a:pt x="6" y="71"/>
                        <a:pt x="8" y="71"/>
                      </a:cubicBezTo>
                      <a:cubicBezTo>
                        <a:pt x="8" y="71"/>
                        <a:pt x="7" y="71"/>
                        <a:pt x="8" y="71"/>
                      </a:cubicBezTo>
                      <a:cubicBezTo>
                        <a:pt x="8" y="71"/>
                        <a:pt x="8" y="71"/>
                        <a:pt x="8" y="71"/>
                      </a:cubicBezTo>
                      <a:cubicBezTo>
                        <a:pt x="8" y="71"/>
                        <a:pt x="8" y="71"/>
                        <a:pt x="8" y="71"/>
                      </a:cubicBezTo>
                      <a:cubicBezTo>
                        <a:pt x="8" y="71"/>
                        <a:pt x="8" y="71"/>
                        <a:pt x="8" y="71"/>
                      </a:cubicBezTo>
                      <a:cubicBezTo>
                        <a:pt x="8" y="71"/>
                        <a:pt x="8" y="70"/>
                        <a:pt x="9" y="71"/>
                      </a:cubicBezTo>
                      <a:cubicBezTo>
                        <a:pt x="9" y="70"/>
                        <a:pt x="9" y="70"/>
                        <a:pt x="9" y="70"/>
                      </a:cubicBezTo>
                      <a:cubicBezTo>
                        <a:pt x="8" y="70"/>
                        <a:pt x="8" y="70"/>
                        <a:pt x="8" y="70"/>
                      </a:cubicBezTo>
                      <a:cubicBezTo>
                        <a:pt x="8" y="70"/>
                        <a:pt x="8" y="70"/>
                        <a:pt x="8" y="70"/>
                      </a:cubicBezTo>
                      <a:cubicBezTo>
                        <a:pt x="8" y="70"/>
                        <a:pt x="8" y="70"/>
                        <a:pt x="7" y="70"/>
                      </a:cubicBezTo>
                      <a:cubicBezTo>
                        <a:pt x="7" y="70"/>
                        <a:pt x="7" y="70"/>
                        <a:pt x="7" y="70"/>
                      </a:cubicBezTo>
                      <a:cubicBezTo>
                        <a:pt x="8" y="70"/>
                        <a:pt x="8" y="70"/>
                        <a:pt x="8" y="70"/>
                      </a:cubicBezTo>
                      <a:cubicBezTo>
                        <a:pt x="9" y="70"/>
                        <a:pt x="8" y="70"/>
                        <a:pt x="9" y="70"/>
                      </a:cubicBezTo>
                      <a:cubicBezTo>
                        <a:pt x="9" y="70"/>
                        <a:pt x="9" y="70"/>
                        <a:pt x="9" y="70"/>
                      </a:cubicBezTo>
                      <a:cubicBezTo>
                        <a:pt x="8" y="70"/>
                        <a:pt x="8" y="69"/>
                        <a:pt x="9" y="69"/>
                      </a:cubicBezTo>
                      <a:cubicBezTo>
                        <a:pt x="9" y="69"/>
                        <a:pt x="9" y="69"/>
                        <a:pt x="9" y="69"/>
                      </a:cubicBezTo>
                      <a:cubicBezTo>
                        <a:pt x="9" y="69"/>
                        <a:pt x="9" y="69"/>
                        <a:pt x="9" y="69"/>
                      </a:cubicBezTo>
                      <a:cubicBezTo>
                        <a:pt x="8" y="69"/>
                        <a:pt x="9" y="68"/>
                        <a:pt x="9" y="68"/>
                      </a:cubicBezTo>
                      <a:cubicBezTo>
                        <a:pt x="9" y="68"/>
                        <a:pt x="9" y="68"/>
                        <a:pt x="9" y="68"/>
                      </a:cubicBezTo>
                      <a:cubicBezTo>
                        <a:pt x="9" y="68"/>
                        <a:pt x="9" y="68"/>
                        <a:pt x="9" y="68"/>
                      </a:cubicBezTo>
                      <a:cubicBezTo>
                        <a:pt x="9" y="68"/>
                        <a:pt x="9" y="68"/>
                        <a:pt x="9" y="68"/>
                      </a:cubicBezTo>
                      <a:cubicBezTo>
                        <a:pt x="9" y="68"/>
                        <a:pt x="9" y="69"/>
                        <a:pt x="9" y="70"/>
                      </a:cubicBezTo>
                      <a:cubicBezTo>
                        <a:pt x="9" y="70"/>
                        <a:pt x="9" y="70"/>
                        <a:pt x="9" y="70"/>
                      </a:cubicBezTo>
                      <a:cubicBezTo>
                        <a:pt x="10" y="70"/>
                        <a:pt x="9" y="70"/>
                        <a:pt x="9" y="70"/>
                      </a:cubicBezTo>
                      <a:cubicBezTo>
                        <a:pt x="9" y="70"/>
                        <a:pt x="10" y="70"/>
                        <a:pt x="10" y="70"/>
                      </a:cubicBezTo>
                      <a:cubicBezTo>
                        <a:pt x="10" y="70"/>
                        <a:pt x="10" y="70"/>
                        <a:pt x="9" y="70"/>
                      </a:cubicBezTo>
                      <a:cubicBezTo>
                        <a:pt x="10" y="69"/>
                        <a:pt x="10" y="70"/>
                        <a:pt x="10" y="70"/>
                      </a:cubicBezTo>
                      <a:cubicBezTo>
                        <a:pt x="10" y="70"/>
                        <a:pt x="10" y="69"/>
                        <a:pt x="10" y="69"/>
                      </a:cubicBezTo>
                      <a:cubicBezTo>
                        <a:pt x="10" y="69"/>
                        <a:pt x="10" y="69"/>
                        <a:pt x="10" y="69"/>
                      </a:cubicBezTo>
                      <a:cubicBezTo>
                        <a:pt x="10" y="69"/>
                        <a:pt x="9" y="69"/>
                        <a:pt x="10" y="69"/>
                      </a:cubicBezTo>
                      <a:cubicBezTo>
                        <a:pt x="10" y="69"/>
                        <a:pt x="9" y="69"/>
                        <a:pt x="10" y="69"/>
                      </a:cubicBezTo>
                      <a:cubicBezTo>
                        <a:pt x="10" y="69"/>
                        <a:pt x="10" y="69"/>
                        <a:pt x="10" y="68"/>
                      </a:cubicBezTo>
                      <a:cubicBezTo>
                        <a:pt x="10" y="68"/>
                        <a:pt x="10" y="68"/>
                        <a:pt x="10" y="68"/>
                      </a:cubicBezTo>
                      <a:cubicBezTo>
                        <a:pt x="10" y="68"/>
                        <a:pt x="11" y="68"/>
                        <a:pt x="10" y="68"/>
                      </a:cubicBezTo>
                      <a:cubicBezTo>
                        <a:pt x="10" y="68"/>
                        <a:pt x="11" y="68"/>
                        <a:pt x="10" y="68"/>
                      </a:cubicBezTo>
                      <a:cubicBezTo>
                        <a:pt x="11" y="68"/>
                        <a:pt x="11" y="68"/>
                        <a:pt x="11" y="68"/>
                      </a:cubicBezTo>
                      <a:cubicBezTo>
                        <a:pt x="11" y="68"/>
                        <a:pt x="11" y="68"/>
                        <a:pt x="11" y="67"/>
                      </a:cubicBezTo>
                      <a:cubicBezTo>
                        <a:pt x="11" y="68"/>
                        <a:pt x="10" y="68"/>
                        <a:pt x="10" y="68"/>
                      </a:cubicBezTo>
                      <a:cubicBezTo>
                        <a:pt x="10" y="68"/>
                        <a:pt x="10" y="68"/>
                        <a:pt x="10" y="68"/>
                      </a:cubicBezTo>
                      <a:cubicBezTo>
                        <a:pt x="10" y="68"/>
                        <a:pt x="11" y="67"/>
                        <a:pt x="10" y="67"/>
                      </a:cubicBezTo>
                      <a:cubicBezTo>
                        <a:pt x="10" y="67"/>
                        <a:pt x="10" y="67"/>
                        <a:pt x="10" y="67"/>
                      </a:cubicBezTo>
                      <a:cubicBezTo>
                        <a:pt x="10" y="67"/>
                        <a:pt x="10" y="67"/>
                        <a:pt x="11" y="67"/>
                      </a:cubicBezTo>
                      <a:cubicBezTo>
                        <a:pt x="11" y="67"/>
                        <a:pt x="11" y="67"/>
                        <a:pt x="11" y="67"/>
                      </a:cubicBezTo>
                      <a:cubicBezTo>
                        <a:pt x="10" y="67"/>
                        <a:pt x="11" y="67"/>
                        <a:pt x="11" y="67"/>
                      </a:cubicBezTo>
                      <a:cubicBezTo>
                        <a:pt x="10" y="67"/>
                        <a:pt x="10" y="67"/>
                        <a:pt x="10" y="67"/>
                      </a:cubicBezTo>
                      <a:cubicBezTo>
                        <a:pt x="9" y="67"/>
                        <a:pt x="10" y="68"/>
                        <a:pt x="9" y="68"/>
                      </a:cubicBezTo>
                      <a:cubicBezTo>
                        <a:pt x="9" y="67"/>
                        <a:pt x="9" y="67"/>
                        <a:pt x="9" y="66"/>
                      </a:cubicBezTo>
                      <a:cubicBezTo>
                        <a:pt x="10" y="66"/>
                        <a:pt x="10" y="66"/>
                        <a:pt x="10" y="66"/>
                      </a:cubicBezTo>
                      <a:cubicBezTo>
                        <a:pt x="9" y="66"/>
                        <a:pt x="9" y="66"/>
                        <a:pt x="9" y="66"/>
                      </a:cubicBezTo>
                      <a:cubicBezTo>
                        <a:pt x="10" y="66"/>
                        <a:pt x="10" y="66"/>
                        <a:pt x="10" y="66"/>
                      </a:cubicBezTo>
                      <a:cubicBezTo>
                        <a:pt x="10" y="66"/>
                        <a:pt x="10" y="66"/>
                        <a:pt x="9" y="66"/>
                      </a:cubicBezTo>
                      <a:cubicBezTo>
                        <a:pt x="9" y="66"/>
                        <a:pt x="9" y="66"/>
                        <a:pt x="9" y="66"/>
                      </a:cubicBezTo>
                      <a:cubicBezTo>
                        <a:pt x="9" y="66"/>
                        <a:pt x="10" y="66"/>
                        <a:pt x="10" y="66"/>
                      </a:cubicBezTo>
                      <a:cubicBezTo>
                        <a:pt x="10" y="65"/>
                        <a:pt x="10" y="65"/>
                        <a:pt x="10" y="65"/>
                      </a:cubicBezTo>
                      <a:cubicBezTo>
                        <a:pt x="10" y="65"/>
                        <a:pt x="9" y="65"/>
                        <a:pt x="9" y="65"/>
                      </a:cubicBezTo>
                      <a:cubicBezTo>
                        <a:pt x="9" y="65"/>
                        <a:pt x="10" y="65"/>
                        <a:pt x="10" y="65"/>
                      </a:cubicBezTo>
                      <a:cubicBezTo>
                        <a:pt x="10" y="65"/>
                        <a:pt x="10" y="65"/>
                        <a:pt x="10" y="65"/>
                      </a:cubicBezTo>
                      <a:cubicBezTo>
                        <a:pt x="9" y="65"/>
                        <a:pt x="10" y="65"/>
                        <a:pt x="9" y="65"/>
                      </a:cubicBezTo>
                      <a:cubicBezTo>
                        <a:pt x="9" y="65"/>
                        <a:pt x="9" y="65"/>
                        <a:pt x="9" y="65"/>
                      </a:cubicBezTo>
                      <a:cubicBezTo>
                        <a:pt x="10" y="65"/>
                        <a:pt x="10" y="65"/>
                        <a:pt x="10" y="65"/>
                      </a:cubicBezTo>
                      <a:cubicBezTo>
                        <a:pt x="10" y="65"/>
                        <a:pt x="10" y="65"/>
                        <a:pt x="10" y="65"/>
                      </a:cubicBezTo>
                      <a:cubicBezTo>
                        <a:pt x="10" y="65"/>
                        <a:pt x="10" y="65"/>
                        <a:pt x="10" y="65"/>
                      </a:cubicBezTo>
                      <a:cubicBezTo>
                        <a:pt x="10" y="65"/>
                        <a:pt x="10" y="65"/>
                        <a:pt x="11" y="65"/>
                      </a:cubicBezTo>
                      <a:cubicBezTo>
                        <a:pt x="10" y="65"/>
                        <a:pt x="11" y="65"/>
                        <a:pt x="10" y="65"/>
                      </a:cubicBezTo>
                      <a:cubicBezTo>
                        <a:pt x="10" y="65"/>
                        <a:pt x="11" y="65"/>
                        <a:pt x="11" y="65"/>
                      </a:cubicBezTo>
                      <a:cubicBezTo>
                        <a:pt x="11" y="65"/>
                        <a:pt x="11" y="65"/>
                        <a:pt x="11" y="65"/>
                      </a:cubicBezTo>
                      <a:cubicBezTo>
                        <a:pt x="11" y="65"/>
                        <a:pt x="11" y="65"/>
                        <a:pt x="11" y="65"/>
                      </a:cubicBezTo>
                      <a:cubicBezTo>
                        <a:pt x="11" y="64"/>
                        <a:pt x="11" y="64"/>
                        <a:pt x="11" y="64"/>
                      </a:cubicBezTo>
                      <a:cubicBezTo>
                        <a:pt x="11" y="64"/>
                        <a:pt x="11" y="64"/>
                        <a:pt x="11" y="64"/>
                      </a:cubicBezTo>
                      <a:cubicBezTo>
                        <a:pt x="11" y="64"/>
                        <a:pt x="11" y="64"/>
                        <a:pt x="11" y="64"/>
                      </a:cubicBezTo>
                      <a:cubicBezTo>
                        <a:pt x="11" y="64"/>
                        <a:pt x="11" y="64"/>
                        <a:pt x="11" y="64"/>
                      </a:cubicBezTo>
                      <a:cubicBezTo>
                        <a:pt x="11" y="63"/>
                        <a:pt x="11" y="64"/>
                        <a:pt x="11" y="64"/>
                      </a:cubicBezTo>
                      <a:cubicBezTo>
                        <a:pt x="11" y="63"/>
                        <a:pt x="11" y="63"/>
                        <a:pt x="11" y="63"/>
                      </a:cubicBezTo>
                      <a:cubicBezTo>
                        <a:pt x="11" y="63"/>
                        <a:pt x="11" y="63"/>
                        <a:pt x="11" y="63"/>
                      </a:cubicBezTo>
                      <a:cubicBezTo>
                        <a:pt x="11" y="63"/>
                        <a:pt x="12" y="62"/>
                        <a:pt x="11" y="62"/>
                      </a:cubicBezTo>
                      <a:cubicBezTo>
                        <a:pt x="11" y="62"/>
                        <a:pt x="11" y="62"/>
                        <a:pt x="12" y="62"/>
                      </a:cubicBezTo>
                      <a:cubicBezTo>
                        <a:pt x="11" y="62"/>
                        <a:pt x="11" y="61"/>
                        <a:pt x="11" y="61"/>
                      </a:cubicBezTo>
                      <a:cubicBezTo>
                        <a:pt x="11" y="61"/>
                        <a:pt x="11" y="61"/>
                        <a:pt x="11" y="61"/>
                      </a:cubicBezTo>
                      <a:cubicBezTo>
                        <a:pt x="11" y="61"/>
                        <a:pt x="11" y="61"/>
                        <a:pt x="11" y="61"/>
                      </a:cubicBezTo>
                      <a:cubicBezTo>
                        <a:pt x="11" y="61"/>
                        <a:pt x="11" y="61"/>
                        <a:pt x="11" y="61"/>
                      </a:cubicBezTo>
                      <a:cubicBezTo>
                        <a:pt x="11" y="60"/>
                        <a:pt x="12" y="60"/>
                        <a:pt x="11" y="59"/>
                      </a:cubicBezTo>
                      <a:cubicBezTo>
                        <a:pt x="11" y="59"/>
                        <a:pt x="12" y="59"/>
                        <a:pt x="12" y="59"/>
                      </a:cubicBezTo>
                      <a:cubicBezTo>
                        <a:pt x="12" y="59"/>
                        <a:pt x="11" y="59"/>
                        <a:pt x="11" y="59"/>
                      </a:cubicBezTo>
                      <a:cubicBezTo>
                        <a:pt x="12" y="59"/>
                        <a:pt x="12" y="59"/>
                        <a:pt x="12" y="59"/>
                      </a:cubicBezTo>
                      <a:cubicBezTo>
                        <a:pt x="12" y="60"/>
                        <a:pt x="12" y="60"/>
                        <a:pt x="12" y="60"/>
                      </a:cubicBezTo>
                      <a:cubicBezTo>
                        <a:pt x="12" y="60"/>
                        <a:pt x="12" y="60"/>
                        <a:pt x="12" y="60"/>
                      </a:cubicBezTo>
                      <a:cubicBezTo>
                        <a:pt x="12" y="61"/>
                        <a:pt x="12" y="61"/>
                        <a:pt x="12" y="62"/>
                      </a:cubicBezTo>
                      <a:cubicBezTo>
                        <a:pt x="12" y="62"/>
                        <a:pt x="12" y="63"/>
                        <a:pt x="11" y="63"/>
                      </a:cubicBezTo>
                      <a:cubicBezTo>
                        <a:pt x="11" y="63"/>
                        <a:pt x="12" y="63"/>
                        <a:pt x="12" y="63"/>
                      </a:cubicBezTo>
                      <a:cubicBezTo>
                        <a:pt x="12" y="63"/>
                        <a:pt x="11" y="63"/>
                        <a:pt x="11" y="63"/>
                      </a:cubicBezTo>
                      <a:cubicBezTo>
                        <a:pt x="12" y="63"/>
                        <a:pt x="12" y="63"/>
                        <a:pt x="12" y="63"/>
                      </a:cubicBezTo>
                      <a:cubicBezTo>
                        <a:pt x="12" y="63"/>
                        <a:pt x="12" y="63"/>
                        <a:pt x="11" y="63"/>
                      </a:cubicBezTo>
                      <a:cubicBezTo>
                        <a:pt x="11" y="63"/>
                        <a:pt x="12" y="63"/>
                        <a:pt x="11" y="63"/>
                      </a:cubicBezTo>
                      <a:cubicBezTo>
                        <a:pt x="11" y="63"/>
                        <a:pt x="12" y="63"/>
                        <a:pt x="12" y="63"/>
                      </a:cubicBezTo>
                      <a:cubicBezTo>
                        <a:pt x="12" y="64"/>
                        <a:pt x="12" y="64"/>
                        <a:pt x="11" y="64"/>
                      </a:cubicBezTo>
                      <a:cubicBezTo>
                        <a:pt x="11" y="64"/>
                        <a:pt x="12" y="64"/>
                        <a:pt x="12" y="64"/>
                      </a:cubicBezTo>
                      <a:cubicBezTo>
                        <a:pt x="12" y="64"/>
                        <a:pt x="12" y="64"/>
                        <a:pt x="12" y="64"/>
                      </a:cubicBezTo>
                      <a:cubicBezTo>
                        <a:pt x="12" y="64"/>
                        <a:pt x="12" y="64"/>
                        <a:pt x="12" y="64"/>
                      </a:cubicBezTo>
                      <a:cubicBezTo>
                        <a:pt x="12" y="64"/>
                        <a:pt x="12" y="64"/>
                        <a:pt x="12" y="64"/>
                      </a:cubicBezTo>
                      <a:cubicBezTo>
                        <a:pt x="11" y="64"/>
                        <a:pt x="12" y="64"/>
                        <a:pt x="12" y="64"/>
                      </a:cubicBezTo>
                      <a:cubicBezTo>
                        <a:pt x="12" y="64"/>
                        <a:pt x="12" y="64"/>
                        <a:pt x="12" y="64"/>
                      </a:cubicBezTo>
                      <a:cubicBezTo>
                        <a:pt x="12" y="64"/>
                        <a:pt x="12" y="64"/>
                        <a:pt x="12" y="65"/>
                      </a:cubicBezTo>
                      <a:cubicBezTo>
                        <a:pt x="12" y="65"/>
                        <a:pt x="12" y="65"/>
                        <a:pt x="12" y="64"/>
                      </a:cubicBezTo>
                      <a:cubicBezTo>
                        <a:pt x="12" y="65"/>
                        <a:pt x="12" y="65"/>
                        <a:pt x="12" y="65"/>
                      </a:cubicBezTo>
                      <a:cubicBezTo>
                        <a:pt x="12" y="65"/>
                        <a:pt x="12" y="65"/>
                        <a:pt x="12" y="65"/>
                      </a:cubicBezTo>
                      <a:cubicBezTo>
                        <a:pt x="12" y="65"/>
                        <a:pt x="12" y="65"/>
                        <a:pt x="13" y="65"/>
                      </a:cubicBezTo>
                      <a:cubicBezTo>
                        <a:pt x="12" y="64"/>
                        <a:pt x="13" y="64"/>
                        <a:pt x="13" y="64"/>
                      </a:cubicBezTo>
                      <a:cubicBezTo>
                        <a:pt x="13" y="64"/>
                        <a:pt x="13" y="64"/>
                        <a:pt x="13" y="64"/>
                      </a:cubicBezTo>
                      <a:cubicBezTo>
                        <a:pt x="13" y="64"/>
                        <a:pt x="13" y="64"/>
                        <a:pt x="13" y="64"/>
                      </a:cubicBezTo>
                      <a:cubicBezTo>
                        <a:pt x="12" y="64"/>
                        <a:pt x="12" y="64"/>
                        <a:pt x="12" y="64"/>
                      </a:cubicBezTo>
                      <a:cubicBezTo>
                        <a:pt x="12" y="64"/>
                        <a:pt x="12" y="64"/>
                        <a:pt x="12" y="64"/>
                      </a:cubicBezTo>
                      <a:cubicBezTo>
                        <a:pt x="13" y="64"/>
                        <a:pt x="13" y="64"/>
                        <a:pt x="13" y="64"/>
                      </a:cubicBezTo>
                      <a:cubicBezTo>
                        <a:pt x="13" y="63"/>
                        <a:pt x="12" y="64"/>
                        <a:pt x="12" y="63"/>
                      </a:cubicBezTo>
                      <a:cubicBezTo>
                        <a:pt x="13" y="63"/>
                        <a:pt x="13" y="63"/>
                        <a:pt x="13" y="63"/>
                      </a:cubicBezTo>
                      <a:cubicBezTo>
                        <a:pt x="13" y="63"/>
                        <a:pt x="13" y="63"/>
                        <a:pt x="12" y="63"/>
                      </a:cubicBezTo>
                      <a:cubicBezTo>
                        <a:pt x="13" y="63"/>
                        <a:pt x="12" y="63"/>
                        <a:pt x="13" y="63"/>
                      </a:cubicBezTo>
                      <a:cubicBezTo>
                        <a:pt x="13" y="63"/>
                        <a:pt x="13" y="63"/>
                        <a:pt x="13" y="63"/>
                      </a:cubicBezTo>
                      <a:cubicBezTo>
                        <a:pt x="13" y="63"/>
                        <a:pt x="13" y="63"/>
                        <a:pt x="13" y="63"/>
                      </a:cubicBezTo>
                      <a:cubicBezTo>
                        <a:pt x="13" y="63"/>
                        <a:pt x="13" y="63"/>
                        <a:pt x="13" y="63"/>
                      </a:cubicBezTo>
                      <a:cubicBezTo>
                        <a:pt x="13" y="63"/>
                        <a:pt x="13" y="63"/>
                        <a:pt x="13" y="63"/>
                      </a:cubicBezTo>
                      <a:cubicBezTo>
                        <a:pt x="13" y="63"/>
                        <a:pt x="13" y="63"/>
                        <a:pt x="14" y="63"/>
                      </a:cubicBezTo>
                      <a:cubicBezTo>
                        <a:pt x="14" y="63"/>
                        <a:pt x="14" y="62"/>
                        <a:pt x="14" y="62"/>
                      </a:cubicBezTo>
                      <a:cubicBezTo>
                        <a:pt x="14" y="62"/>
                        <a:pt x="15" y="62"/>
                        <a:pt x="15" y="62"/>
                      </a:cubicBezTo>
                      <a:cubicBezTo>
                        <a:pt x="14" y="62"/>
                        <a:pt x="14" y="62"/>
                        <a:pt x="14" y="62"/>
                      </a:cubicBezTo>
                      <a:cubicBezTo>
                        <a:pt x="14" y="63"/>
                        <a:pt x="15" y="63"/>
                        <a:pt x="14" y="63"/>
                      </a:cubicBezTo>
                      <a:cubicBezTo>
                        <a:pt x="14" y="63"/>
                        <a:pt x="15" y="63"/>
                        <a:pt x="14" y="64"/>
                      </a:cubicBezTo>
                      <a:cubicBezTo>
                        <a:pt x="14" y="64"/>
                        <a:pt x="14" y="64"/>
                        <a:pt x="14" y="64"/>
                      </a:cubicBezTo>
                      <a:cubicBezTo>
                        <a:pt x="14" y="64"/>
                        <a:pt x="14" y="64"/>
                        <a:pt x="14" y="64"/>
                      </a:cubicBezTo>
                      <a:cubicBezTo>
                        <a:pt x="15" y="64"/>
                        <a:pt x="14" y="64"/>
                        <a:pt x="14" y="65"/>
                      </a:cubicBezTo>
                      <a:cubicBezTo>
                        <a:pt x="14" y="65"/>
                        <a:pt x="14" y="65"/>
                        <a:pt x="14" y="65"/>
                      </a:cubicBezTo>
                      <a:cubicBezTo>
                        <a:pt x="14" y="65"/>
                        <a:pt x="14" y="65"/>
                        <a:pt x="14" y="65"/>
                      </a:cubicBezTo>
                      <a:cubicBezTo>
                        <a:pt x="14" y="65"/>
                        <a:pt x="14" y="65"/>
                        <a:pt x="14" y="65"/>
                      </a:cubicBezTo>
                      <a:cubicBezTo>
                        <a:pt x="14" y="65"/>
                        <a:pt x="14" y="66"/>
                        <a:pt x="14" y="66"/>
                      </a:cubicBezTo>
                      <a:cubicBezTo>
                        <a:pt x="13" y="66"/>
                        <a:pt x="14" y="65"/>
                        <a:pt x="14" y="65"/>
                      </a:cubicBezTo>
                      <a:cubicBezTo>
                        <a:pt x="13" y="65"/>
                        <a:pt x="14" y="64"/>
                        <a:pt x="13" y="64"/>
                      </a:cubicBezTo>
                      <a:cubicBezTo>
                        <a:pt x="13" y="65"/>
                        <a:pt x="13" y="65"/>
                        <a:pt x="13" y="65"/>
                      </a:cubicBezTo>
                      <a:cubicBezTo>
                        <a:pt x="13" y="65"/>
                        <a:pt x="12" y="65"/>
                        <a:pt x="12" y="65"/>
                      </a:cubicBezTo>
                      <a:cubicBezTo>
                        <a:pt x="12" y="65"/>
                        <a:pt x="12" y="65"/>
                        <a:pt x="12" y="65"/>
                      </a:cubicBezTo>
                      <a:cubicBezTo>
                        <a:pt x="12" y="65"/>
                        <a:pt x="12" y="65"/>
                        <a:pt x="12" y="65"/>
                      </a:cubicBezTo>
                      <a:cubicBezTo>
                        <a:pt x="12" y="65"/>
                        <a:pt x="12" y="65"/>
                        <a:pt x="12" y="65"/>
                      </a:cubicBezTo>
                      <a:cubicBezTo>
                        <a:pt x="12" y="65"/>
                        <a:pt x="12" y="65"/>
                        <a:pt x="12" y="66"/>
                      </a:cubicBezTo>
                      <a:cubicBezTo>
                        <a:pt x="12" y="66"/>
                        <a:pt x="12" y="66"/>
                        <a:pt x="12" y="66"/>
                      </a:cubicBezTo>
                      <a:cubicBezTo>
                        <a:pt x="12" y="65"/>
                        <a:pt x="12" y="66"/>
                        <a:pt x="12" y="66"/>
                      </a:cubicBezTo>
                      <a:cubicBezTo>
                        <a:pt x="12" y="66"/>
                        <a:pt x="12" y="66"/>
                        <a:pt x="12" y="66"/>
                      </a:cubicBezTo>
                      <a:cubicBezTo>
                        <a:pt x="12" y="66"/>
                        <a:pt x="12" y="66"/>
                        <a:pt x="12" y="66"/>
                      </a:cubicBezTo>
                      <a:cubicBezTo>
                        <a:pt x="12" y="66"/>
                        <a:pt x="12" y="66"/>
                        <a:pt x="12" y="66"/>
                      </a:cubicBezTo>
                      <a:cubicBezTo>
                        <a:pt x="12" y="66"/>
                        <a:pt x="12" y="66"/>
                        <a:pt x="12" y="66"/>
                      </a:cubicBezTo>
                      <a:cubicBezTo>
                        <a:pt x="13" y="66"/>
                        <a:pt x="13" y="66"/>
                        <a:pt x="13" y="66"/>
                      </a:cubicBezTo>
                      <a:cubicBezTo>
                        <a:pt x="13" y="66"/>
                        <a:pt x="13" y="67"/>
                        <a:pt x="12" y="67"/>
                      </a:cubicBezTo>
                      <a:cubicBezTo>
                        <a:pt x="12" y="67"/>
                        <a:pt x="12" y="68"/>
                        <a:pt x="12" y="68"/>
                      </a:cubicBezTo>
                      <a:cubicBezTo>
                        <a:pt x="12" y="68"/>
                        <a:pt x="12" y="68"/>
                        <a:pt x="12" y="68"/>
                      </a:cubicBezTo>
                      <a:cubicBezTo>
                        <a:pt x="11" y="68"/>
                        <a:pt x="12" y="68"/>
                        <a:pt x="12" y="68"/>
                      </a:cubicBezTo>
                      <a:cubicBezTo>
                        <a:pt x="12" y="69"/>
                        <a:pt x="12" y="68"/>
                        <a:pt x="12" y="68"/>
                      </a:cubicBezTo>
                      <a:cubicBezTo>
                        <a:pt x="12" y="69"/>
                        <a:pt x="12" y="69"/>
                        <a:pt x="12" y="69"/>
                      </a:cubicBezTo>
                      <a:cubicBezTo>
                        <a:pt x="11" y="69"/>
                        <a:pt x="12" y="69"/>
                        <a:pt x="12" y="69"/>
                      </a:cubicBezTo>
                      <a:cubicBezTo>
                        <a:pt x="11" y="69"/>
                        <a:pt x="11" y="69"/>
                        <a:pt x="11" y="69"/>
                      </a:cubicBezTo>
                      <a:cubicBezTo>
                        <a:pt x="12" y="69"/>
                        <a:pt x="11" y="69"/>
                        <a:pt x="12" y="70"/>
                      </a:cubicBezTo>
                      <a:cubicBezTo>
                        <a:pt x="11" y="70"/>
                        <a:pt x="11" y="70"/>
                        <a:pt x="11" y="70"/>
                      </a:cubicBezTo>
                      <a:cubicBezTo>
                        <a:pt x="11" y="70"/>
                        <a:pt x="11" y="70"/>
                        <a:pt x="11" y="70"/>
                      </a:cubicBezTo>
                      <a:cubicBezTo>
                        <a:pt x="11" y="70"/>
                        <a:pt x="11" y="70"/>
                        <a:pt x="12" y="70"/>
                      </a:cubicBezTo>
                      <a:cubicBezTo>
                        <a:pt x="12" y="70"/>
                        <a:pt x="12" y="70"/>
                        <a:pt x="12" y="70"/>
                      </a:cubicBezTo>
                      <a:cubicBezTo>
                        <a:pt x="12" y="70"/>
                        <a:pt x="12" y="70"/>
                        <a:pt x="12" y="70"/>
                      </a:cubicBezTo>
                      <a:cubicBezTo>
                        <a:pt x="12" y="70"/>
                        <a:pt x="12" y="70"/>
                        <a:pt x="12" y="71"/>
                      </a:cubicBezTo>
                      <a:cubicBezTo>
                        <a:pt x="12" y="70"/>
                        <a:pt x="11" y="71"/>
                        <a:pt x="12" y="70"/>
                      </a:cubicBezTo>
                      <a:cubicBezTo>
                        <a:pt x="11" y="71"/>
                        <a:pt x="11" y="71"/>
                        <a:pt x="11" y="70"/>
                      </a:cubicBezTo>
                      <a:cubicBezTo>
                        <a:pt x="11" y="70"/>
                        <a:pt x="11" y="71"/>
                        <a:pt x="11" y="71"/>
                      </a:cubicBezTo>
                      <a:cubicBezTo>
                        <a:pt x="11" y="71"/>
                        <a:pt x="11" y="71"/>
                        <a:pt x="11" y="71"/>
                      </a:cubicBezTo>
                      <a:cubicBezTo>
                        <a:pt x="11" y="71"/>
                        <a:pt x="11" y="71"/>
                        <a:pt x="11" y="71"/>
                      </a:cubicBezTo>
                      <a:cubicBezTo>
                        <a:pt x="10" y="71"/>
                        <a:pt x="11" y="72"/>
                        <a:pt x="11" y="72"/>
                      </a:cubicBezTo>
                      <a:cubicBezTo>
                        <a:pt x="11" y="72"/>
                        <a:pt x="11" y="73"/>
                        <a:pt x="11" y="73"/>
                      </a:cubicBezTo>
                      <a:cubicBezTo>
                        <a:pt x="11" y="73"/>
                        <a:pt x="10" y="74"/>
                        <a:pt x="11" y="74"/>
                      </a:cubicBezTo>
                      <a:cubicBezTo>
                        <a:pt x="11" y="74"/>
                        <a:pt x="11" y="73"/>
                        <a:pt x="11" y="74"/>
                      </a:cubicBezTo>
                      <a:cubicBezTo>
                        <a:pt x="11" y="73"/>
                        <a:pt x="11" y="73"/>
                        <a:pt x="11" y="73"/>
                      </a:cubicBezTo>
                      <a:cubicBezTo>
                        <a:pt x="11" y="73"/>
                        <a:pt x="11" y="73"/>
                        <a:pt x="11" y="73"/>
                      </a:cubicBezTo>
                      <a:cubicBezTo>
                        <a:pt x="11" y="73"/>
                        <a:pt x="11" y="73"/>
                        <a:pt x="11" y="73"/>
                      </a:cubicBezTo>
                      <a:cubicBezTo>
                        <a:pt x="11" y="73"/>
                        <a:pt x="11" y="73"/>
                        <a:pt x="11" y="73"/>
                      </a:cubicBezTo>
                      <a:cubicBezTo>
                        <a:pt x="11" y="73"/>
                        <a:pt x="11" y="73"/>
                        <a:pt x="11" y="73"/>
                      </a:cubicBezTo>
                      <a:cubicBezTo>
                        <a:pt x="11" y="73"/>
                        <a:pt x="11" y="73"/>
                        <a:pt x="11" y="73"/>
                      </a:cubicBezTo>
                      <a:cubicBezTo>
                        <a:pt x="11" y="73"/>
                        <a:pt x="12" y="73"/>
                        <a:pt x="11" y="72"/>
                      </a:cubicBezTo>
                      <a:cubicBezTo>
                        <a:pt x="11" y="72"/>
                        <a:pt x="12" y="72"/>
                        <a:pt x="11" y="72"/>
                      </a:cubicBezTo>
                      <a:cubicBezTo>
                        <a:pt x="12" y="71"/>
                        <a:pt x="12" y="71"/>
                        <a:pt x="12" y="71"/>
                      </a:cubicBezTo>
                      <a:cubicBezTo>
                        <a:pt x="12" y="71"/>
                        <a:pt x="12" y="71"/>
                        <a:pt x="12" y="71"/>
                      </a:cubicBezTo>
                      <a:cubicBezTo>
                        <a:pt x="12" y="71"/>
                        <a:pt x="12" y="71"/>
                        <a:pt x="12" y="71"/>
                      </a:cubicBezTo>
                      <a:cubicBezTo>
                        <a:pt x="13" y="71"/>
                        <a:pt x="12" y="71"/>
                        <a:pt x="13" y="71"/>
                      </a:cubicBezTo>
                      <a:cubicBezTo>
                        <a:pt x="12" y="71"/>
                        <a:pt x="12" y="71"/>
                        <a:pt x="12" y="71"/>
                      </a:cubicBezTo>
                      <a:cubicBezTo>
                        <a:pt x="12" y="70"/>
                        <a:pt x="13" y="70"/>
                        <a:pt x="13" y="71"/>
                      </a:cubicBezTo>
                      <a:cubicBezTo>
                        <a:pt x="13" y="70"/>
                        <a:pt x="13" y="70"/>
                        <a:pt x="12" y="70"/>
                      </a:cubicBezTo>
                      <a:cubicBezTo>
                        <a:pt x="12" y="70"/>
                        <a:pt x="13" y="70"/>
                        <a:pt x="13" y="70"/>
                      </a:cubicBezTo>
                      <a:cubicBezTo>
                        <a:pt x="13" y="70"/>
                        <a:pt x="13" y="70"/>
                        <a:pt x="13" y="70"/>
                      </a:cubicBezTo>
                      <a:cubicBezTo>
                        <a:pt x="13" y="70"/>
                        <a:pt x="13" y="70"/>
                        <a:pt x="13" y="70"/>
                      </a:cubicBezTo>
                      <a:cubicBezTo>
                        <a:pt x="13" y="70"/>
                        <a:pt x="13" y="70"/>
                        <a:pt x="13" y="69"/>
                      </a:cubicBezTo>
                      <a:cubicBezTo>
                        <a:pt x="13" y="69"/>
                        <a:pt x="13" y="69"/>
                        <a:pt x="13" y="69"/>
                      </a:cubicBezTo>
                      <a:cubicBezTo>
                        <a:pt x="13" y="69"/>
                        <a:pt x="13" y="69"/>
                        <a:pt x="13" y="69"/>
                      </a:cubicBezTo>
                      <a:cubicBezTo>
                        <a:pt x="13" y="69"/>
                        <a:pt x="13" y="69"/>
                        <a:pt x="13" y="69"/>
                      </a:cubicBezTo>
                      <a:cubicBezTo>
                        <a:pt x="13" y="69"/>
                        <a:pt x="14" y="69"/>
                        <a:pt x="13" y="69"/>
                      </a:cubicBezTo>
                      <a:cubicBezTo>
                        <a:pt x="14" y="69"/>
                        <a:pt x="14" y="69"/>
                        <a:pt x="14" y="68"/>
                      </a:cubicBezTo>
                      <a:cubicBezTo>
                        <a:pt x="14" y="68"/>
                        <a:pt x="15" y="68"/>
                        <a:pt x="15" y="68"/>
                      </a:cubicBezTo>
                      <a:cubicBezTo>
                        <a:pt x="15" y="68"/>
                        <a:pt x="14" y="68"/>
                        <a:pt x="14" y="68"/>
                      </a:cubicBezTo>
                      <a:cubicBezTo>
                        <a:pt x="14" y="68"/>
                        <a:pt x="15" y="68"/>
                        <a:pt x="14" y="68"/>
                      </a:cubicBezTo>
                      <a:cubicBezTo>
                        <a:pt x="15" y="68"/>
                        <a:pt x="15" y="68"/>
                        <a:pt x="15" y="68"/>
                      </a:cubicBezTo>
                      <a:cubicBezTo>
                        <a:pt x="15" y="68"/>
                        <a:pt x="15" y="68"/>
                        <a:pt x="15" y="68"/>
                      </a:cubicBezTo>
                      <a:cubicBezTo>
                        <a:pt x="16" y="68"/>
                        <a:pt x="15" y="68"/>
                        <a:pt x="16" y="68"/>
                      </a:cubicBezTo>
                      <a:cubicBezTo>
                        <a:pt x="16" y="68"/>
                        <a:pt x="15" y="68"/>
                        <a:pt x="15" y="68"/>
                      </a:cubicBezTo>
                      <a:cubicBezTo>
                        <a:pt x="15" y="68"/>
                        <a:pt x="15" y="69"/>
                        <a:pt x="15" y="69"/>
                      </a:cubicBezTo>
                      <a:cubicBezTo>
                        <a:pt x="15" y="69"/>
                        <a:pt x="15" y="69"/>
                        <a:pt x="15" y="69"/>
                      </a:cubicBezTo>
                      <a:cubicBezTo>
                        <a:pt x="15" y="69"/>
                        <a:pt x="15" y="69"/>
                        <a:pt x="15" y="69"/>
                      </a:cubicBezTo>
                      <a:cubicBezTo>
                        <a:pt x="15" y="70"/>
                        <a:pt x="16" y="69"/>
                        <a:pt x="16" y="69"/>
                      </a:cubicBezTo>
                      <a:cubicBezTo>
                        <a:pt x="15" y="69"/>
                        <a:pt x="16" y="69"/>
                        <a:pt x="15" y="69"/>
                      </a:cubicBezTo>
                      <a:cubicBezTo>
                        <a:pt x="15" y="68"/>
                        <a:pt x="16" y="69"/>
                        <a:pt x="16" y="69"/>
                      </a:cubicBezTo>
                      <a:cubicBezTo>
                        <a:pt x="16" y="69"/>
                        <a:pt x="16" y="69"/>
                        <a:pt x="16" y="68"/>
                      </a:cubicBezTo>
                      <a:cubicBezTo>
                        <a:pt x="16" y="68"/>
                        <a:pt x="16" y="69"/>
                        <a:pt x="16" y="69"/>
                      </a:cubicBezTo>
                      <a:cubicBezTo>
                        <a:pt x="16" y="69"/>
                        <a:pt x="16" y="69"/>
                        <a:pt x="16" y="69"/>
                      </a:cubicBezTo>
                      <a:cubicBezTo>
                        <a:pt x="16" y="69"/>
                        <a:pt x="16" y="68"/>
                        <a:pt x="16" y="68"/>
                      </a:cubicBezTo>
                      <a:cubicBezTo>
                        <a:pt x="16" y="68"/>
                        <a:pt x="16" y="68"/>
                        <a:pt x="16" y="68"/>
                      </a:cubicBezTo>
                      <a:cubicBezTo>
                        <a:pt x="16" y="68"/>
                        <a:pt x="16" y="68"/>
                        <a:pt x="16" y="68"/>
                      </a:cubicBezTo>
                      <a:cubicBezTo>
                        <a:pt x="16" y="68"/>
                        <a:pt x="16" y="68"/>
                        <a:pt x="16" y="68"/>
                      </a:cubicBezTo>
                      <a:cubicBezTo>
                        <a:pt x="16" y="68"/>
                        <a:pt x="16" y="68"/>
                        <a:pt x="16" y="68"/>
                      </a:cubicBezTo>
                      <a:cubicBezTo>
                        <a:pt x="16" y="68"/>
                        <a:pt x="16" y="68"/>
                        <a:pt x="17" y="68"/>
                      </a:cubicBezTo>
                      <a:cubicBezTo>
                        <a:pt x="17" y="68"/>
                        <a:pt x="16" y="68"/>
                        <a:pt x="16" y="68"/>
                      </a:cubicBezTo>
                      <a:cubicBezTo>
                        <a:pt x="17" y="68"/>
                        <a:pt x="16" y="68"/>
                        <a:pt x="17" y="67"/>
                      </a:cubicBezTo>
                      <a:cubicBezTo>
                        <a:pt x="18" y="68"/>
                        <a:pt x="19" y="67"/>
                        <a:pt x="19" y="67"/>
                      </a:cubicBezTo>
                      <a:cubicBezTo>
                        <a:pt x="19" y="67"/>
                        <a:pt x="18" y="67"/>
                        <a:pt x="18" y="67"/>
                      </a:cubicBezTo>
                      <a:cubicBezTo>
                        <a:pt x="18" y="67"/>
                        <a:pt x="18" y="67"/>
                        <a:pt x="18" y="67"/>
                      </a:cubicBezTo>
                      <a:cubicBezTo>
                        <a:pt x="17" y="67"/>
                        <a:pt x="18" y="67"/>
                        <a:pt x="17" y="67"/>
                      </a:cubicBezTo>
                      <a:cubicBezTo>
                        <a:pt x="18" y="67"/>
                        <a:pt x="18" y="67"/>
                        <a:pt x="18" y="67"/>
                      </a:cubicBezTo>
                      <a:cubicBezTo>
                        <a:pt x="18" y="67"/>
                        <a:pt x="18" y="67"/>
                        <a:pt x="17" y="67"/>
                      </a:cubicBezTo>
                      <a:cubicBezTo>
                        <a:pt x="17" y="67"/>
                        <a:pt x="17" y="67"/>
                        <a:pt x="17" y="67"/>
                      </a:cubicBezTo>
                      <a:cubicBezTo>
                        <a:pt x="17" y="67"/>
                        <a:pt x="17" y="66"/>
                        <a:pt x="17" y="66"/>
                      </a:cubicBezTo>
                      <a:cubicBezTo>
                        <a:pt x="18" y="66"/>
                        <a:pt x="17" y="66"/>
                        <a:pt x="17" y="66"/>
                      </a:cubicBezTo>
                      <a:cubicBezTo>
                        <a:pt x="18" y="66"/>
                        <a:pt x="18" y="66"/>
                        <a:pt x="18" y="66"/>
                      </a:cubicBezTo>
                      <a:cubicBezTo>
                        <a:pt x="18" y="67"/>
                        <a:pt x="18" y="67"/>
                        <a:pt x="18" y="67"/>
                      </a:cubicBezTo>
                      <a:cubicBezTo>
                        <a:pt x="19" y="67"/>
                        <a:pt x="18" y="66"/>
                        <a:pt x="19" y="66"/>
                      </a:cubicBezTo>
                      <a:cubicBezTo>
                        <a:pt x="19" y="66"/>
                        <a:pt x="18" y="66"/>
                        <a:pt x="18" y="66"/>
                      </a:cubicBezTo>
                      <a:cubicBezTo>
                        <a:pt x="18" y="66"/>
                        <a:pt x="18" y="66"/>
                        <a:pt x="18" y="66"/>
                      </a:cubicBezTo>
                      <a:cubicBezTo>
                        <a:pt x="18" y="66"/>
                        <a:pt x="17" y="66"/>
                        <a:pt x="18" y="66"/>
                      </a:cubicBezTo>
                      <a:cubicBezTo>
                        <a:pt x="18" y="66"/>
                        <a:pt x="18" y="66"/>
                        <a:pt x="18" y="66"/>
                      </a:cubicBezTo>
                      <a:cubicBezTo>
                        <a:pt x="18" y="66"/>
                        <a:pt x="18" y="66"/>
                        <a:pt x="18" y="66"/>
                      </a:cubicBezTo>
                      <a:cubicBezTo>
                        <a:pt x="18" y="66"/>
                        <a:pt x="18" y="66"/>
                        <a:pt x="19" y="66"/>
                      </a:cubicBezTo>
                      <a:cubicBezTo>
                        <a:pt x="18" y="66"/>
                        <a:pt x="18" y="66"/>
                        <a:pt x="18" y="65"/>
                      </a:cubicBezTo>
                      <a:cubicBezTo>
                        <a:pt x="18" y="66"/>
                        <a:pt x="18" y="65"/>
                        <a:pt x="19" y="65"/>
                      </a:cubicBezTo>
                      <a:cubicBezTo>
                        <a:pt x="19" y="65"/>
                        <a:pt x="18" y="65"/>
                        <a:pt x="18" y="65"/>
                      </a:cubicBezTo>
                      <a:cubicBezTo>
                        <a:pt x="18" y="65"/>
                        <a:pt x="18" y="66"/>
                        <a:pt x="17" y="66"/>
                      </a:cubicBezTo>
                      <a:cubicBezTo>
                        <a:pt x="17" y="66"/>
                        <a:pt x="17" y="66"/>
                        <a:pt x="17" y="66"/>
                      </a:cubicBezTo>
                      <a:cubicBezTo>
                        <a:pt x="16" y="66"/>
                        <a:pt x="16" y="66"/>
                        <a:pt x="16" y="66"/>
                      </a:cubicBezTo>
                      <a:cubicBezTo>
                        <a:pt x="16" y="66"/>
                        <a:pt x="16" y="66"/>
                        <a:pt x="16" y="66"/>
                      </a:cubicBezTo>
                      <a:cubicBezTo>
                        <a:pt x="16" y="66"/>
                        <a:pt x="16" y="66"/>
                        <a:pt x="15" y="66"/>
                      </a:cubicBezTo>
                      <a:cubicBezTo>
                        <a:pt x="16" y="66"/>
                        <a:pt x="15" y="66"/>
                        <a:pt x="16" y="65"/>
                      </a:cubicBezTo>
                      <a:cubicBezTo>
                        <a:pt x="16" y="66"/>
                        <a:pt x="16" y="66"/>
                        <a:pt x="16" y="66"/>
                      </a:cubicBezTo>
                      <a:cubicBezTo>
                        <a:pt x="16" y="66"/>
                        <a:pt x="16" y="66"/>
                        <a:pt x="16" y="65"/>
                      </a:cubicBezTo>
                      <a:cubicBezTo>
                        <a:pt x="16" y="65"/>
                        <a:pt x="16" y="65"/>
                        <a:pt x="17" y="65"/>
                      </a:cubicBezTo>
                      <a:cubicBezTo>
                        <a:pt x="17" y="65"/>
                        <a:pt x="16" y="65"/>
                        <a:pt x="16" y="65"/>
                      </a:cubicBezTo>
                      <a:cubicBezTo>
                        <a:pt x="17" y="66"/>
                        <a:pt x="17" y="65"/>
                        <a:pt x="17" y="65"/>
                      </a:cubicBezTo>
                      <a:cubicBezTo>
                        <a:pt x="17" y="65"/>
                        <a:pt x="17" y="65"/>
                        <a:pt x="17" y="65"/>
                      </a:cubicBezTo>
                      <a:cubicBezTo>
                        <a:pt x="16" y="65"/>
                        <a:pt x="17" y="65"/>
                        <a:pt x="16" y="65"/>
                      </a:cubicBezTo>
                      <a:cubicBezTo>
                        <a:pt x="16" y="65"/>
                        <a:pt x="16" y="65"/>
                        <a:pt x="16" y="65"/>
                      </a:cubicBezTo>
                      <a:cubicBezTo>
                        <a:pt x="16" y="65"/>
                        <a:pt x="16" y="65"/>
                        <a:pt x="17" y="65"/>
                      </a:cubicBezTo>
                      <a:cubicBezTo>
                        <a:pt x="16" y="64"/>
                        <a:pt x="16" y="64"/>
                        <a:pt x="16" y="64"/>
                      </a:cubicBezTo>
                      <a:cubicBezTo>
                        <a:pt x="17" y="64"/>
                        <a:pt x="16" y="64"/>
                        <a:pt x="17" y="64"/>
                      </a:cubicBezTo>
                      <a:cubicBezTo>
                        <a:pt x="16" y="63"/>
                        <a:pt x="16" y="63"/>
                        <a:pt x="17" y="63"/>
                      </a:cubicBezTo>
                      <a:cubicBezTo>
                        <a:pt x="17" y="63"/>
                        <a:pt x="17" y="63"/>
                        <a:pt x="17" y="63"/>
                      </a:cubicBezTo>
                      <a:cubicBezTo>
                        <a:pt x="17" y="63"/>
                        <a:pt x="17" y="63"/>
                        <a:pt x="17" y="63"/>
                      </a:cubicBezTo>
                      <a:cubicBezTo>
                        <a:pt x="17" y="63"/>
                        <a:pt x="17" y="63"/>
                        <a:pt x="17" y="63"/>
                      </a:cubicBezTo>
                      <a:cubicBezTo>
                        <a:pt x="16" y="63"/>
                        <a:pt x="16" y="63"/>
                        <a:pt x="16" y="62"/>
                      </a:cubicBezTo>
                      <a:cubicBezTo>
                        <a:pt x="16" y="62"/>
                        <a:pt x="16" y="62"/>
                        <a:pt x="17" y="62"/>
                      </a:cubicBezTo>
                      <a:cubicBezTo>
                        <a:pt x="17" y="62"/>
                        <a:pt x="17" y="62"/>
                        <a:pt x="17" y="62"/>
                      </a:cubicBezTo>
                      <a:cubicBezTo>
                        <a:pt x="17" y="62"/>
                        <a:pt x="17" y="62"/>
                        <a:pt x="17" y="62"/>
                      </a:cubicBezTo>
                      <a:cubicBezTo>
                        <a:pt x="17" y="62"/>
                        <a:pt x="17" y="62"/>
                        <a:pt x="17" y="62"/>
                      </a:cubicBezTo>
                      <a:cubicBezTo>
                        <a:pt x="17" y="62"/>
                        <a:pt x="17" y="62"/>
                        <a:pt x="17" y="62"/>
                      </a:cubicBezTo>
                      <a:cubicBezTo>
                        <a:pt x="17" y="62"/>
                        <a:pt x="17" y="62"/>
                        <a:pt x="17" y="61"/>
                      </a:cubicBezTo>
                      <a:cubicBezTo>
                        <a:pt x="17" y="61"/>
                        <a:pt x="18" y="61"/>
                        <a:pt x="18" y="61"/>
                      </a:cubicBezTo>
                      <a:cubicBezTo>
                        <a:pt x="18" y="61"/>
                        <a:pt x="18" y="61"/>
                        <a:pt x="18" y="62"/>
                      </a:cubicBezTo>
                      <a:cubicBezTo>
                        <a:pt x="18" y="62"/>
                        <a:pt x="17" y="61"/>
                        <a:pt x="17" y="62"/>
                      </a:cubicBezTo>
                      <a:cubicBezTo>
                        <a:pt x="17" y="62"/>
                        <a:pt x="18" y="62"/>
                        <a:pt x="18" y="62"/>
                      </a:cubicBezTo>
                      <a:cubicBezTo>
                        <a:pt x="18" y="62"/>
                        <a:pt x="18" y="62"/>
                        <a:pt x="18" y="62"/>
                      </a:cubicBezTo>
                      <a:cubicBezTo>
                        <a:pt x="18" y="62"/>
                        <a:pt x="18" y="62"/>
                        <a:pt x="18" y="62"/>
                      </a:cubicBezTo>
                      <a:cubicBezTo>
                        <a:pt x="18" y="63"/>
                        <a:pt x="19" y="63"/>
                        <a:pt x="19" y="63"/>
                      </a:cubicBezTo>
                      <a:cubicBezTo>
                        <a:pt x="18" y="63"/>
                        <a:pt x="18" y="63"/>
                        <a:pt x="18" y="63"/>
                      </a:cubicBezTo>
                      <a:cubicBezTo>
                        <a:pt x="18" y="63"/>
                        <a:pt x="18" y="63"/>
                        <a:pt x="18" y="63"/>
                      </a:cubicBezTo>
                      <a:cubicBezTo>
                        <a:pt x="18" y="63"/>
                        <a:pt x="18" y="63"/>
                        <a:pt x="18" y="63"/>
                      </a:cubicBezTo>
                      <a:cubicBezTo>
                        <a:pt x="18" y="63"/>
                        <a:pt x="18" y="63"/>
                        <a:pt x="18" y="63"/>
                      </a:cubicBezTo>
                      <a:cubicBezTo>
                        <a:pt x="17" y="63"/>
                        <a:pt x="17" y="63"/>
                        <a:pt x="18" y="63"/>
                      </a:cubicBezTo>
                      <a:cubicBezTo>
                        <a:pt x="18" y="63"/>
                        <a:pt x="18" y="63"/>
                        <a:pt x="18" y="63"/>
                      </a:cubicBezTo>
                      <a:cubicBezTo>
                        <a:pt x="19" y="63"/>
                        <a:pt x="18" y="63"/>
                        <a:pt x="19" y="63"/>
                      </a:cubicBezTo>
                      <a:cubicBezTo>
                        <a:pt x="19" y="64"/>
                        <a:pt x="17" y="64"/>
                        <a:pt x="17" y="64"/>
                      </a:cubicBezTo>
                      <a:cubicBezTo>
                        <a:pt x="17" y="64"/>
                        <a:pt x="17" y="64"/>
                        <a:pt x="18" y="64"/>
                      </a:cubicBezTo>
                      <a:cubicBezTo>
                        <a:pt x="18" y="64"/>
                        <a:pt x="18" y="64"/>
                        <a:pt x="18" y="64"/>
                      </a:cubicBezTo>
                      <a:cubicBezTo>
                        <a:pt x="18" y="64"/>
                        <a:pt x="18" y="64"/>
                        <a:pt x="18" y="64"/>
                      </a:cubicBezTo>
                      <a:cubicBezTo>
                        <a:pt x="18" y="64"/>
                        <a:pt x="18" y="64"/>
                        <a:pt x="18" y="65"/>
                      </a:cubicBezTo>
                      <a:cubicBezTo>
                        <a:pt x="18" y="65"/>
                        <a:pt x="18" y="64"/>
                        <a:pt x="18" y="64"/>
                      </a:cubicBezTo>
                      <a:cubicBezTo>
                        <a:pt x="18" y="65"/>
                        <a:pt x="17" y="65"/>
                        <a:pt x="17" y="65"/>
                      </a:cubicBezTo>
                      <a:cubicBezTo>
                        <a:pt x="17" y="65"/>
                        <a:pt x="17" y="65"/>
                        <a:pt x="17" y="65"/>
                      </a:cubicBezTo>
                      <a:cubicBezTo>
                        <a:pt x="17" y="65"/>
                        <a:pt x="17" y="65"/>
                        <a:pt x="18" y="65"/>
                      </a:cubicBezTo>
                      <a:cubicBezTo>
                        <a:pt x="18" y="65"/>
                        <a:pt x="18" y="65"/>
                        <a:pt x="18" y="65"/>
                      </a:cubicBezTo>
                      <a:cubicBezTo>
                        <a:pt x="18" y="65"/>
                        <a:pt x="18" y="65"/>
                        <a:pt x="18" y="65"/>
                      </a:cubicBezTo>
                      <a:cubicBezTo>
                        <a:pt x="19" y="65"/>
                        <a:pt x="19" y="65"/>
                        <a:pt x="20" y="65"/>
                      </a:cubicBezTo>
                      <a:cubicBezTo>
                        <a:pt x="19" y="65"/>
                        <a:pt x="19" y="65"/>
                        <a:pt x="20" y="65"/>
                      </a:cubicBezTo>
                      <a:cubicBezTo>
                        <a:pt x="19" y="65"/>
                        <a:pt x="19" y="65"/>
                        <a:pt x="19" y="65"/>
                      </a:cubicBezTo>
                      <a:cubicBezTo>
                        <a:pt x="19" y="65"/>
                        <a:pt x="19" y="65"/>
                        <a:pt x="19" y="65"/>
                      </a:cubicBezTo>
                      <a:cubicBezTo>
                        <a:pt x="19" y="65"/>
                        <a:pt x="19" y="64"/>
                        <a:pt x="19" y="64"/>
                      </a:cubicBezTo>
                      <a:cubicBezTo>
                        <a:pt x="19" y="64"/>
                        <a:pt x="20" y="64"/>
                        <a:pt x="20" y="64"/>
                      </a:cubicBezTo>
                      <a:cubicBezTo>
                        <a:pt x="20" y="65"/>
                        <a:pt x="20" y="65"/>
                        <a:pt x="20" y="65"/>
                      </a:cubicBezTo>
                      <a:cubicBezTo>
                        <a:pt x="20" y="65"/>
                        <a:pt x="20" y="65"/>
                        <a:pt x="21" y="65"/>
                      </a:cubicBezTo>
                      <a:cubicBezTo>
                        <a:pt x="21" y="65"/>
                        <a:pt x="21" y="66"/>
                        <a:pt x="21" y="66"/>
                      </a:cubicBezTo>
                      <a:cubicBezTo>
                        <a:pt x="20" y="66"/>
                        <a:pt x="20" y="66"/>
                        <a:pt x="20" y="66"/>
                      </a:cubicBezTo>
                      <a:cubicBezTo>
                        <a:pt x="20" y="66"/>
                        <a:pt x="20" y="66"/>
                        <a:pt x="21" y="66"/>
                      </a:cubicBezTo>
                      <a:cubicBezTo>
                        <a:pt x="20" y="66"/>
                        <a:pt x="20" y="67"/>
                        <a:pt x="20" y="67"/>
                      </a:cubicBezTo>
                      <a:cubicBezTo>
                        <a:pt x="20" y="67"/>
                        <a:pt x="20" y="67"/>
                        <a:pt x="20" y="67"/>
                      </a:cubicBezTo>
                      <a:cubicBezTo>
                        <a:pt x="20" y="67"/>
                        <a:pt x="20" y="67"/>
                        <a:pt x="20" y="67"/>
                      </a:cubicBezTo>
                      <a:cubicBezTo>
                        <a:pt x="20" y="67"/>
                        <a:pt x="20" y="67"/>
                        <a:pt x="20" y="67"/>
                      </a:cubicBezTo>
                      <a:cubicBezTo>
                        <a:pt x="20" y="67"/>
                        <a:pt x="20" y="67"/>
                        <a:pt x="20" y="67"/>
                      </a:cubicBezTo>
                      <a:cubicBezTo>
                        <a:pt x="20" y="67"/>
                        <a:pt x="19" y="67"/>
                        <a:pt x="20" y="67"/>
                      </a:cubicBezTo>
                      <a:cubicBezTo>
                        <a:pt x="19" y="67"/>
                        <a:pt x="19" y="67"/>
                        <a:pt x="19" y="67"/>
                      </a:cubicBezTo>
                      <a:cubicBezTo>
                        <a:pt x="19" y="67"/>
                        <a:pt x="19" y="67"/>
                        <a:pt x="19" y="67"/>
                      </a:cubicBezTo>
                      <a:cubicBezTo>
                        <a:pt x="19" y="67"/>
                        <a:pt x="20" y="67"/>
                        <a:pt x="19" y="67"/>
                      </a:cubicBezTo>
                      <a:cubicBezTo>
                        <a:pt x="19" y="67"/>
                        <a:pt x="19" y="68"/>
                        <a:pt x="19" y="67"/>
                      </a:cubicBezTo>
                      <a:cubicBezTo>
                        <a:pt x="19" y="68"/>
                        <a:pt x="19" y="67"/>
                        <a:pt x="19" y="68"/>
                      </a:cubicBezTo>
                      <a:cubicBezTo>
                        <a:pt x="18" y="67"/>
                        <a:pt x="18" y="68"/>
                        <a:pt x="18" y="68"/>
                      </a:cubicBezTo>
                      <a:cubicBezTo>
                        <a:pt x="18" y="68"/>
                        <a:pt x="19" y="68"/>
                        <a:pt x="19" y="67"/>
                      </a:cubicBezTo>
                      <a:cubicBezTo>
                        <a:pt x="19" y="67"/>
                        <a:pt x="19" y="68"/>
                        <a:pt x="19" y="68"/>
                      </a:cubicBezTo>
                      <a:cubicBezTo>
                        <a:pt x="19" y="68"/>
                        <a:pt x="19" y="68"/>
                        <a:pt x="19" y="68"/>
                      </a:cubicBezTo>
                      <a:cubicBezTo>
                        <a:pt x="19" y="68"/>
                        <a:pt x="20" y="68"/>
                        <a:pt x="19" y="68"/>
                      </a:cubicBezTo>
                      <a:cubicBezTo>
                        <a:pt x="20" y="68"/>
                        <a:pt x="20" y="68"/>
                        <a:pt x="20" y="68"/>
                      </a:cubicBezTo>
                      <a:cubicBezTo>
                        <a:pt x="20" y="68"/>
                        <a:pt x="20" y="68"/>
                        <a:pt x="20" y="68"/>
                      </a:cubicBezTo>
                      <a:cubicBezTo>
                        <a:pt x="20" y="68"/>
                        <a:pt x="20" y="69"/>
                        <a:pt x="20" y="69"/>
                      </a:cubicBezTo>
                      <a:cubicBezTo>
                        <a:pt x="20" y="69"/>
                        <a:pt x="20" y="69"/>
                        <a:pt x="20" y="69"/>
                      </a:cubicBezTo>
                      <a:cubicBezTo>
                        <a:pt x="20" y="69"/>
                        <a:pt x="20" y="69"/>
                        <a:pt x="20" y="69"/>
                      </a:cubicBezTo>
                      <a:cubicBezTo>
                        <a:pt x="20" y="69"/>
                        <a:pt x="20" y="70"/>
                        <a:pt x="20" y="70"/>
                      </a:cubicBezTo>
                      <a:cubicBezTo>
                        <a:pt x="20" y="70"/>
                        <a:pt x="20" y="70"/>
                        <a:pt x="20" y="70"/>
                      </a:cubicBezTo>
                      <a:cubicBezTo>
                        <a:pt x="19" y="70"/>
                        <a:pt x="20" y="70"/>
                        <a:pt x="20" y="70"/>
                      </a:cubicBezTo>
                      <a:cubicBezTo>
                        <a:pt x="20" y="70"/>
                        <a:pt x="20" y="70"/>
                        <a:pt x="20" y="70"/>
                      </a:cubicBezTo>
                      <a:cubicBezTo>
                        <a:pt x="19" y="70"/>
                        <a:pt x="20" y="70"/>
                        <a:pt x="19" y="70"/>
                      </a:cubicBezTo>
                      <a:cubicBezTo>
                        <a:pt x="19" y="70"/>
                        <a:pt x="19" y="70"/>
                        <a:pt x="19" y="70"/>
                      </a:cubicBezTo>
                      <a:cubicBezTo>
                        <a:pt x="19" y="70"/>
                        <a:pt x="19" y="71"/>
                        <a:pt x="19" y="71"/>
                      </a:cubicBezTo>
                      <a:cubicBezTo>
                        <a:pt x="19" y="71"/>
                        <a:pt x="19" y="71"/>
                        <a:pt x="19" y="71"/>
                      </a:cubicBezTo>
                      <a:cubicBezTo>
                        <a:pt x="19" y="71"/>
                        <a:pt x="20" y="70"/>
                        <a:pt x="20" y="70"/>
                      </a:cubicBezTo>
                      <a:cubicBezTo>
                        <a:pt x="20" y="71"/>
                        <a:pt x="19" y="71"/>
                        <a:pt x="20" y="71"/>
                      </a:cubicBezTo>
                      <a:cubicBezTo>
                        <a:pt x="19" y="71"/>
                        <a:pt x="19" y="71"/>
                        <a:pt x="19" y="71"/>
                      </a:cubicBezTo>
                      <a:cubicBezTo>
                        <a:pt x="19" y="71"/>
                        <a:pt x="19" y="71"/>
                        <a:pt x="19" y="71"/>
                      </a:cubicBezTo>
                      <a:cubicBezTo>
                        <a:pt x="19" y="71"/>
                        <a:pt x="19" y="71"/>
                        <a:pt x="19" y="71"/>
                      </a:cubicBezTo>
                      <a:cubicBezTo>
                        <a:pt x="19" y="71"/>
                        <a:pt x="19" y="71"/>
                        <a:pt x="19" y="71"/>
                      </a:cubicBezTo>
                      <a:cubicBezTo>
                        <a:pt x="19" y="71"/>
                        <a:pt x="19" y="71"/>
                        <a:pt x="19" y="71"/>
                      </a:cubicBezTo>
                      <a:cubicBezTo>
                        <a:pt x="19" y="71"/>
                        <a:pt x="19" y="71"/>
                        <a:pt x="19" y="71"/>
                      </a:cubicBezTo>
                      <a:cubicBezTo>
                        <a:pt x="20" y="71"/>
                        <a:pt x="19" y="71"/>
                        <a:pt x="20" y="71"/>
                      </a:cubicBezTo>
                      <a:cubicBezTo>
                        <a:pt x="19" y="71"/>
                        <a:pt x="19" y="71"/>
                        <a:pt x="19" y="71"/>
                      </a:cubicBezTo>
                      <a:cubicBezTo>
                        <a:pt x="19" y="71"/>
                        <a:pt x="19" y="71"/>
                        <a:pt x="19" y="71"/>
                      </a:cubicBezTo>
                      <a:cubicBezTo>
                        <a:pt x="20" y="71"/>
                        <a:pt x="19" y="71"/>
                        <a:pt x="20" y="71"/>
                      </a:cubicBezTo>
                      <a:cubicBezTo>
                        <a:pt x="20" y="71"/>
                        <a:pt x="20" y="71"/>
                        <a:pt x="20" y="72"/>
                      </a:cubicBezTo>
                      <a:cubicBezTo>
                        <a:pt x="20" y="72"/>
                        <a:pt x="20" y="71"/>
                        <a:pt x="20" y="71"/>
                      </a:cubicBezTo>
                      <a:cubicBezTo>
                        <a:pt x="20" y="71"/>
                        <a:pt x="20" y="72"/>
                        <a:pt x="21" y="72"/>
                      </a:cubicBezTo>
                      <a:cubicBezTo>
                        <a:pt x="21" y="72"/>
                        <a:pt x="21" y="72"/>
                        <a:pt x="22" y="72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1" y="72"/>
                        <a:pt x="22" y="72"/>
                        <a:pt x="21" y="72"/>
                      </a:cubicBezTo>
                      <a:cubicBezTo>
                        <a:pt x="22" y="72"/>
                        <a:pt x="22" y="72"/>
                        <a:pt x="22" y="72"/>
                      </a:cubicBezTo>
                      <a:cubicBezTo>
                        <a:pt x="22" y="72"/>
                        <a:pt x="22" y="72"/>
                        <a:pt x="22" y="72"/>
                      </a:cubicBezTo>
                      <a:cubicBezTo>
                        <a:pt x="22" y="72"/>
                        <a:pt x="22" y="72"/>
                        <a:pt x="22" y="72"/>
                      </a:cubicBezTo>
                      <a:cubicBezTo>
                        <a:pt x="22" y="72"/>
                        <a:pt x="21" y="72"/>
                        <a:pt x="22" y="72"/>
                      </a:cubicBezTo>
                      <a:cubicBezTo>
                        <a:pt x="22" y="72"/>
                        <a:pt x="21" y="72"/>
                        <a:pt x="21" y="72"/>
                      </a:cubicBezTo>
                      <a:cubicBezTo>
                        <a:pt x="21" y="72"/>
                        <a:pt x="22" y="73"/>
                        <a:pt x="22" y="73"/>
                      </a:cubicBezTo>
                      <a:cubicBezTo>
                        <a:pt x="23" y="73"/>
                        <a:pt x="22" y="72"/>
                        <a:pt x="23" y="72"/>
                      </a:cubicBezTo>
                      <a:cubicBezTo>
                        <a:pt x="23" y="72"/>
                        <a:pt x="23" y="72"/>
                        <a:pt x="23" y="72"/>
                      </a:cubicBezTo>
                      <a:cubicBezTo>
                        <a:pt x="23" y="73"/>
                        <a:pt x="23" y="72"/>
                        <a:pt x="23" y="72"/>
                      </a:cubicBezTo>
                      <a:cubicBezTo>
                        <a:pt x="23" y="73"/>
                        <a:pt x="23" y="73"/>
                        <a:pt x="23" y="73"/>
                      </a:cubicBezTo>
                      <a:cubicBezTo>
                        <a:pt x="23" y="73"/>
                        <a:pt x="23" y="73"/>
                        <a:pt x="23" y="73"/>
                      </a:cubicBezTo>
                      <a:cubicBezTo>
                        <a:pt x="23" y="73"/>
                        <a:pt x="23" y="73"/>
                        <a:pt x="23" y="73"/>
                      </a:cubicBezTo>
                      <a:cubicBezTo>
                        <a:pt x="23" y="73"/>
                        <a:pt x="23" y="73"/>
                        <a:pt x="22" y="73"/>
                      </a:cubicBezTo>
                      <a:cubicBezTo>
                        <a:pt x="23" y="73"/>
                        <a:pt x="22" y="73"/>
                        <a:pt x="22" y="73"/>
                      </a:cubicBezTo>
                      <a:cubicBezTo>
                        <a:pt x="22" y="73"/>
                        <a:pt x="22" y="73"/>
                        <a:pt x="21" y="73"/>
                      </a:cubicBezTo>
                      <a:cubicBezTo>
                        <a:pt x="21" y="73"/>
                        <a:pt x="21" y="73"/>
                        <a:pt x="21" y="73"/>
                      </a:cubicBezTo>
                      <a:cubicBezTo>
                        <a:pt x="21" y="72"/>
                        <a:pt x="21" y="72"/>
                        <a:pt x="21" y="72"/>
                      </a:cubicBezTo>
                      <a:cubicBezTo>
                        <a:pt x="21" y="72"/>
                        <a:pt x="21" y="73"/>
                        <a:pt x="21" y="73"/>
                      </a:cubicBezTo>
                      <a:cubicBezTo>
                        <a:pt x="21" y="73"/>
                        <a:pt x="21" y="73"/>
                        <a:pt x="20" y="73"/>
                      </a:cubicBezTo>
                      <a:cubicBezTo>
                        <a:pt x="20" y="73"/>
                        <a:pt x="21" y="73"/>
                        <a:pt x="20" y="73"/>
                      </a:cubicBezTo>
                      <a:cubicBezTo>
                        <a:pt x="21" y="73"/>
                        <a:pt x="21" y="73"/>
                        <a:pt x="22" y="73"/>
                      </a:cubicBezTo>
                      <a:cubicBezTo>
                        <a:pt x="22" y="73"/>
                        <a:pt x="22" y="73"/>
                        <a:pt x="22" y="73"/>
                      </a:cubicBezTo>
                      <a:cubicBezTo>
                        <a:pt x="22" y="73"/>
                        <a:pt x="21" y="73"/>
                        <a:pt x="21" y="73"/>
                      </a:cubicBezTo>
                      <a:cubicBezTo>
                        <a:pt x="21" y="73"/>
                        <a:pt x="21" y="73"/>
                        <a:pt x="22" y="73"/>
                      </a:cubicBezTo>
                      <a:cubicBezTo>
                        <a:pt x="21" y="73"/>
                        <a:pt x="21" y="73"/>
                        <a:pt x="21" y="74"/>
                      </a:cubicBezTo>
                      <a:cubicBezTo>
                        <a:pt x="21" y="74"/>
                        <a:pt x="22" y="74"/>
                        <a:pt x="22" y="74"/>
                      </a:cubicBezTo>
                      <a:cubicBezTo>
                        <a:pt x="21" y="74"/>
                        <a:pt x="21" y="74"/>
                        <a:pt x="21" y="74"/>
                      </a:cubicBezTo>
                      <a:cubicBezTo>
                        <a:pt x="21" y="74"/>
                        <a:pt x="21" y="73"/>
                        <a:pt x="21" y="74"/>
                      </a:cubicBezTo>
                      <a:cubicBezTo>
                        <a:pt x="21" y="73"/>
                        <a:pt x="21" y="73"/>
                        <a:pt x="21" y="73"/>
                      </a:cubicBezTo>
                      <a:cubicBezTo>
                        <a:pt x="20" y="73"/>
                        <a:pt x="21" y="74"/>
                        <a:pt x="21" y="74"/>
                      </a:cubicBezTo>
                      <a:cubicBezTo>
                        <a:pt x="21" y="74"/>
                        <a:pt x="21" y="74"/>
                        <a:pt x="21" y="74"/>
                      </a:cubicBezTo>
                      <a:cubicBezTo>
                        <a:pt x="22" y="74"/>
                        <a:pt x="22" y="74"/>
                        <a:pt x="22" y="74"/>
                      </a:cubicBezTo>
                      <a:cubicBezTo>
                        <a:pt x="22" y="74"/>
                        <a:pt x="21" y="74"/>
                        <a:pt x="22" y="74"/>
                      </a:cubicBezTo>
                      <a:cubicBezTo>
                        <a:pt x="22" y="74"/>
                        <a:pt x="22" y="74"/>
                        <a:pt x="21" y="74"/>
                      </a:cubicBezTo>
                      <a:cubicBezTo>
                        <a:pt x="22" y="73"/>
                        <a:pt x="22" y="73"/>
                        <a:pt x="22" y="73"/>
                      </a:cubicBezTo>
                      <a:cubicBezTo>
                        <a:pt x="23" y="73"/>
                        <a:pt x="22" y="73"/>
                        <a:pt x="22" y="74"/>
                      </a:cubicBezTo>
                      <a:cubicBezTo>
                        <a:pt x="23" y="74"/>
                        <a:pt x="22" y="73"/>
                        <a:pt x="23" y="73"/>
                      </a:cubicBezTo>
                      <a:cubicBezTo>
                        <a:pt x="23" y="73"/>
                        <a:pt x="23" y="73"/>
                        <a:pt x="23" y="73"/>
                      </a:cubicBezTo>
                      <a:cubicBezTo>
                        <a:pt x="23" y="74"/>
                        <a:pt x="23" y="73"/>
                        <a:pt x="23" y="74"/>
                      </a:cubicBezTo>
                      <a:cubicBezTo>
                        <a:pt x="23" y="74"/>
                        <a:pt x="23" y="74"/>
                        <a:pt x="23" y="74"/>
                      </a:cubicBezTo>
                      <a:cubicBezTo>
                        <a:pt x="23" y="74"/>
                        <a:pt x="23" y="74"/>
                        <a:pt x="24" y="74"/>
                      </a:cubicBezTo>
                      <a:cubicBezTo>
                        <a:pt x="24" y="73"/>
                        <a:pt x="24" y="73"/>
                        <a:pt x="23" y="73"/>
                      </a:cubicBezTo>
                      <a:cubicBezTo>
                        <a:pt x="23" y="73"/>
                        <a:pt x="24" y="73"/>
                        <a:pt x="24" y="73"/>
                      </a:cubicBezTo>
                      <a:cubicBezTo>
                        <a:pt x="23" y="73"/>
                        <a:pt x="24" y="73"/>
                        <a:pt x="24" y="73"/>
                      </a:cubicBezTo>
                      <a:cubicBezTo>
                        <a:pt x="24" y="73"/>
                        <a:pt x="24" y="73"/>
                        <a:pt x="24" y="73"/>
                      </a:cubicBezTo>
                      <a:cubicBezTo>
                        <a:pt x="24" y="73"/>
                        <a:pt x="25" y="73"/>
                        <a:pt x="25" y="74"/>
                      </a:cubicBezTo>
                      <a:cubicBezTo>
                        <a:pt x="25" y="74"/>
                        <a:pt x="25" y="73"/>
                        <a:pt x="25" y="73"/>
                      </a:cubicBezTo>
                      <a:cubicBezTo>
                        <a:pt x="25" y="73"/>
                        <a:pt x="25" y="73"/>
                        <a:pt x="25" y="73"/>
                      </a:cubicBezTo>
                      <a:cubicBezTo>
                        <a:pt x="25" y="73"/>
                        <a:pt x="26" y="73"/>
                        <a:pt x="26" y="73"/>
                      </a:cubicBezTo>
                      <a:cubicBezTo>
                        <a:pt x="25" y="73"/>
                        <a:pt x="25" y="73"/>
                        <a:pt x="25" y="73"/>
                      </a:cubicBezTo>
                      <a:cubicBezTo>
                        <a:pt x="25" y="73"/>
                        <a:pt x="24" y="73"/>
                        <a:pt x="24" y="72"/>
                      </a:cubicBezTo>
                      <a:cubicBezTo>
                        <a:pt x="24" y="73"/>
                        <a:pt x="24" y="73"/>
                        <a:pt x="24" y="73"/>
                      </a:cubicBezTo>
                      <a:cubicBezTo>
                        <a:pt x="24" y="73"/>
                        <a:pt x="24" y="73"/>
                        <a:pt x="24" y="73"/>
                      </a:cubicBezTo>
                      <a:cubicBezTo>
                        <a:pt x="24" y="73"/>
                        <a:pt x="23" y="72"/>
                        <a:pt x="24" y="72"/>
                      </a:cubicBezTo>
                      <a:cubicBezTo>
                        <a:pt x="24" y="72"/>
                        <a:pt x="24" y="72"/>
                        <a:pt x="23" y="72"/>
                      </a:cubicBezTo>
                      <a:cubicBezTo>
                        <a:pt x="24" y="72"/>
                        <a:pt x="23" y="72"/>
                        <a:pt x="24" y="72"/>
                      </a:cubicBezTo>
                      <a:cubicBezTo>
                        <a:pt x="24" y="72"/>
                        <a:pt x="23" y="72"/>
                        <a:pt x="23" y="72"/>
                      </a:cubicBezTo>
                      <a:cubicBezTo>
                        <a:pt x="23" y="72"/>
                        <a:pt x="23" y="72"/>
                        <a:pt x="23" y="72"/>
                      </a:cubicBezTo>
                      <a:cubicBezTo>
                        <a:pt x="23" y="72"/>
                        <a:pt x="22" y="72"/>
                        <a:pt x="22" y="72"/>
                      </a:cubicBezTo>
                      <a:cubicBezTo>
                        <a:pt x="23" y="72"/>
                        <a:pt x="24" y="72"/>
                        <a:pt x="24" y="72"/>
                      </a:cubicBezTo>
                      <a:cubicBezTo>
                        <a:pt x="24" y="71"/>
                        <a:pt x="24" y="71"/>
                        <a:pt x="23" y="71"/>
                      </a:cubicBezTo>
                      <a:cubicBezTo>
                        <a:pt x="24" y="71"/>
                        <a:pt x="24" y="71"/>
                        <a:pt x="24" y="71"/>
                      </a:cubicBezTo>
                      <a:cubicBezTo>
                        <a:pt x="24" y="71"/>
                        <a:pt x="25" y="71"/>
                        <a:pt x="24" y="71"/>
                      </a:cubicBezTo>
                      <a:cubicBezTo>
                        <a:pt x="24" y="71"/>
                        <a:pt x="24" y="71"/>
                        <a:pt x="24" y="71"/>
                      </a:cubicBezTo>
                      <a:cubicBezTo>
                        <a:pt x="24" y="71"/>
                        <a:pt x="24" y="71"/>
                        <a:pt x="23" y="71"/>
                      </a:cubicBezTo>
                      <a:cubicBezTo>
                        <a:pt x="23" y="71"/>
                        <a:pt x="24" y="71"/>
                        <a:pt x="24" y="71"/>
                      </a:cubicBezTo>
                      <a:cubicBezTo>
                        <a:pt x="24" y="71"/>
                        <a:pt x="24" y="70"/>
                        <a:pt x="24" y="70"/>
                      </a:cubicBezTo>
                      <a:cubicBezTo>
                        <a:pt x="24" y="70"/>
                        <a:pt x="24" y="70"/>
                        <a:pt x="24" y="70"/>
                      </a:cubicBezTo>
                      <a:cubicBezTo>
                        <a:pt x="24" y="70"/>
                        <a:pt x="24" y="70"/>
                        <a:pt x="24" y="69"/>
                      </a:cubicBezTo>
                      <a:cubicBezTo>
                        <a:pt x="24" y="69"/>
                        <a:pt x="24" y="70"/>
                        <a:pt x="24" y="70"/>
                      </a:cubicBezTo>
                      <a:cubicBezTo>
                        <a:pt x="24" y="70"/>
                        <a:pt x="24" y="70"/>
                        <a:pt x="23" y="70"/>
                      </a:cubicBezTo>
                      <a:cubicBezTo>
                        <a:pt x="23" y="70"/>
                        <a:pt x="23" y="70"/>
                        <a:pt x="23" y="70"/>
                      </a:cubicBezTo>
                      <a:cubicBezTo>
                        <a:pt x="23" y="70"/>
                        <a:pt x="23" y="70"/>
                        <a:pt x="23" y="69"/>
                      </a:cubicBezTo>
                      <a:cubicBezTo>
                        <a:pt x="24" y="70"/>
                        <a:pt x="24" y="69"/>
                        <a:pt x="24" y="69"/>
                      </a:cubicBezTo>
                      <a:cubicBezTo>
                        <a:pt x="24" y="69"/>
                        <a:pt x="24" y="69"/>
                        <a:pt x="24" y="69"/>
                      </a:cubicBezTo>
                      <a:cubicBezTo>
                        <a:pt x="24" y="69"/>
                        <a:pt x="24" y="69"/>
                        <a:pt x="24" y="69"/>
                      </a:cubicBezTo>
                      <a:cubicBezTo>
                        <a:pt x="24" y="69"/>
                        <a:pt x="24" y="69"/>
                        <a:pt x="24" y="69"/>
                      </a:cubicBezTo>
                      <a:cubicBezTo>
                        <a:pt x="24" y="69"/>
                        <a:pt x="24" y="69"/>
                        <a:pt x="24" y="69"/>
                      </a:cubicBezTo>
                      <a:cubicBezTo>
                        <a:pt x="24" y="69"/>
                        <a:pt x="24" y="69"/>
                        <a:pt x="24" y="69"/>
                      </a:cubicBezTo>
                      <a:cubicBezTo>
                        <a:pt x="25" y="69"/>
                        <a:pt x="25" y="69"/>
                        <a:pt x="24" y="69"/>
                      </a:cubicBezTo>
                      <a:cubicBezTo>
                        <a:pt x="24" y="68"/>
                        <a:pt x="25" y="69"/>
                        <a:pt x="25" y="69"/>
                      </a:cubicBezTo>
                      <a:cubicBezTo>
                        <a:pt x="25" y="68"/>
                        <a:pt x="25" y="69"/>
                        <a:pt x="25" y="68"/>
                      </a:cubicBezTo>
                      <a:cubicBezTo>
                        <a:pt x="25" y="68"/>
                        <a:pt x="24" y="68"/>
                        <a:pt x="25" y="68"/>
                      </a:cubicBezTo>
                      <a:cubicBezTo>
                        <a:pt x="25" y="68"/>
                        <a:pt x="25" y="68"/>
                        <a:pt x="25" y="68"/>
                      </a:cubicBezTo>
                      <a:cubicBezTo>
                        <a:pt x="25" y="67"/>
                        <a:pt x="25" y="67"/>
                        <a:pt x="25" y="67"/>
                      </a:cubicBezTo>
                      <a:cubicBezTo>
                        <a:pt x="26" y="68"/>
                        <a:pt x="25" y="67"/>
                        <a:pt x="26" y="67"/>
                      </a:cubicBezTo>
                      <a:cubicBezTo>
                        <a:pt x="26" y="67"/>
                        <a:pt x="26" y="67"/>
                        <a:pt x="26" y="67"/>
                      </a:cubicBezTo>
                      <a:cubicBezTo>
                        <a:pt x="26" y="68"/>
                        <a:pt x="26" y="69"/>
                        <a:pt x="26" y="70"/>
                      </a:cubicBezTo>
                      <a:cubicBezTo>
                        <a:pt x="25" y="70"/>
                        <a:pt x="26" y="70"/>
                        <a:pt x="25" y="70"/>
                      </a:cubicBezTo>
                      <a:cubicBezTo>
                        <a:pt x="25" y="70"/>
                        <a:pt x="25" y="70"/>
                        <a:pt x="25" y="70"/>
                      </a:cubicBezTo>
                      <a:cubicBezTo>
                        <a:pt x="25" y="70"/>
                        <a:pt x="25" y="70"/>
                        <a:pt x="26" y="70"/>
                      </a:cubicBezTo>
                      <a:cubicBezTo>
                        <a:pt x="25" y="70"/>
                        <a:pt x="26" y="70"/>
                        <a:pt x="25" y="70"/>
                      </a:cubicBezTo>
                      <a:cubicBezTo>
                        <a:pt x="25" y="70"/>
                        <a:pt x="25" y="70"/>
                        <a:pt x="25" y="70"/>
                      </a:cubicBezTo>
                      <a:cubicBezTo>
                        <a:pt x="25" y="70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0"/>
                      </a:cubicBezTo>
                      <a:cubicBezTo>
                        <a:pt x="25" y="71"/>
                        <a:pt x="25" y="71"/>
                        <a:pt x="26" y="71"/>
                      </a:cubicBezTo>
                      <a:cubicBezTo>
                        <a:pt x="25" y="71"/>
                        <a:pt x="26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6" y="71"/>
                      </a:cubicBezTo>
                      <a:cubicBezTo>
                        <a:pt x="26" y="71"/>
                        <a:pt x="26" y="71"/>
                        <a:pt x="26" y="71"/>
                      </a:cubicBez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6" y="72"/>
                        <a:pt x="26" y="73"/>
                        <a:pt x="26" y="73"/>
                      </a:cubicBezTo>
                      <a:cubicBezTo>
                        <a:pt x="26" y="73"/>
                        <a:pt x="26" y="73"/>
                        <a:pt x="26" y="72"/>
                      </a:cubicBezTo>
                      <a:cubicBezTo>
                        <a:pt x="27" y="73"/>
                        <a:pt x="27" y="73"/>
                        <a:pt x="27" y="73"/>
                      </a:cubicBezTo>
                      <a:cubicBezTo>
                        <a:pt x="27" y="73"/>
                        <a:pt x="28" y="73"/>
                        <a:pt x="28" y="73"/>
                      </a:cubicBezTo>
                      <a:cubicBezTo>
                        <a:pt x="27" y="73"/>
                        <a:pt x="27" y="73"/>
                        <a:pt x="27" y="73"/>
                      </a:cubicBezTo>
                      <a:cubicBezTo>
                        <a:pt x="28" y="73"/>
                        <a:pt x="28" y="73"/>
                        <a:pt x="29" y="73"/>
                      </a:cubicBezTo>
                      <a:cubicBezTo>
                        <a:pt x="29" y="73"/>
                        <a:pt x="28" y="73"/>
                        <a:pt x="28" y="72"/>
                      </a:cubicBezTo>
                      <a:cubicBezTo>
                        <a:pt x="28" y="72"/>
                        <a:pt x="29" y="72"/>
                        <a:pt x="29" y="72"/>
                      </a:cubicBezTo>
                      <a:cubicBezTo>
                        <a:pt x="29" y="72"/>
                        <a:pt x="28" y="72"/>
                        <a:pt x="29" y="72"/>
                      </a:cubicBezTo>
                      <a:cubicBezTo>
                        <a:pt x="29" y="73"/>
                        <a:pt x="29" y="73"/>
                        <a:pt x="29" y="73"/>
                      </a:cubicBezTo>
                      <a:cubicBezTo>
                        <a:pt x="29" y="73"/>
                        <a:pt x="29" y="73"/>
                        <a:pt x="30" y="73"/>
                      </a:cubicBezTo>
                      <a:cubicBezTo>
                        <a:pt x="30" y="73"/>
                        <a:pt x="29" y="73"/>
                        <a:pt x="29" y="73"/>
                      </a:cubicBezTo>
                      <a:cubicBezTo>
                        <a:pt x="29" y="73"/>
                        <a:pt x="29" y="73"/>
                        <a:pt x="29" y="73"/>
                      </a:cubicBezTo>
                      <a:cubicBezTo>
                        <a:pt x="29" y="74"/>
                        <a:pt x="29" y="74"/>
                        <a:pt x="30" y="74"/>
                      </a:cubicBezTo>
                      <a:cubicBezTo>
                        <a:pt x="30" y="74"/>
                        <a:pt x="30" y="74"/>
                        <a:pt x="30" y="74"/>
                      </a:cubicBezTo>
                      <a:cubicBezTo>
                        <a:pt x="29" y="74"/>
                        <a:pt x="30" y="74"/>
                        <a:pt x="30" y="74"/>
                      </a:cubicBezTo>
                      <a:cubicBezTo>
                        <a:pt x="30" y="74"/>
                        <a:pt x="29" y="74"/>
                        <a:pt x="29" y="74"/>
                      </a:cubicBezTo>
                      <a:cubicBezTo>
                        <a:pt x="29" y="74"/>
                        <a:pt x="30" y="74"/>
                        <a:pt x="30" y="74"/>
                      </a:cubicBezTo>
                      <a:cubicBezTo>
                        <a:pt x="30" y="74"/>
                        <a:pt x="29" y="74"/>
                        <a:pt x="30" y="74"/>
                      </a:cubicBezTo>
                      <a:cubicBezTo>
                        <a:pt x="30" y="74"/>
                        <a:pt x="30" y="74"/>
                        <a:pt x="30" y="74"/>
                      </a:cubicBezTo>
                      <a:cubicBezTo>
                        <a:pt x="30" y="75"/>
                        <a:pt x="30" y="75"/>
                        <a:pt x="29" y="75"/>
                      </a:cubicBezTo>
                      <a:cubicBezTo>
                        <a:pt x="30" y="75"/>
                        <a:pt x="30" y="75"/>
                        <a:pt x="30" y="75"/>
                      </a:cubicBezTo>
                      <a:cubicBezTo>
                        <a:pt x="30" y="75"/>
                        <a:pt x="30" y="74"/>
                        <a:pt x="31" y="74"/>
                      </a:cubicBezTo>
                      <a:cubicBezTo>
                        <a:pt x="30" y="74"/>
                        <a:pt x="30" y="74"/>
                        <a:pt x="30" y="74"/>
                      </a:cubicBezTo>
                      <a:cubicBezTo>
                        <a:pt x="30" y="74"/>
                        <a:pt x="30" y="74"/>
                        <a:pt x="30" y="74"/>
                      </a:cubicBezTo>
                      <a:cubicBezTo>
                        <a:pt x="30" y="74"/>
                        <a:pt x="30" y="74"/>
                        <a:pt x="30" y="74"/>
                      </a:cubicBezTo>
                      <a:cubicBezTo>
                        <a:pt x="29" y="74"/>
                        <a:pt x="29" y="74"/>
                        <a:pt x="29" y="74"/>
                      </a:cubicBezTo>
                      <a:cubicBezTo>
                        <a:pt x="30" y="73"/>
                        <a:pt x="30" y="73"/>
                        <a:pt x="30" y="73"/>
                      </a:cubicBezTo>
                      <a:cubicBezTo>
                        <a:pt x="30" y="73"/>
                        <a:pt x="30" y="73"/>
                        <a:pt x="30" y="73"/>
                      </a:cubicBezTo>
                      <a:cubicBezTo>
                        <a:pt x="30" y="74"/>
                        <a:pt x="30" y="74"/>
                        <a:pt x="30" y="74"/>
                      </a:cubicBezTo>
                      <a:cubicBezTo>
                        <a:pt x="30" y="74"/>
                        <a:pt x="30" y="73"/>
                        <a:pt x="31" y="74"/>
                      </a:cubicBezTo>
                      <a:cubicBezTo>
                        <a:pt x="30" y="73"/>
                        <a:pt x="31" y="73"/>
                        <a:pt x="30" y="73"/>
                      </a:cubicBezTo>
                      <a:cubicBezTo>
                        <a:pt x="31" y="73"/>
                        <a:pt x="31" y="73"/>
                        <a:pt x="31" y="74"/>
                      </a:cubicBezTo>
                      <a:cubicBezTo>
                        <a:pt x="31" y="74"/>
                        <a:pt x="31" y="74"/>
                        <a:pt x="31" y="74"/>
                      </a:cubicBezTo>
                      <a:cubicBezTo>
                        <a:pt x="31" y="74"/>
                        <a:pt x="31" y="74"/>
                        <a:pt x="32" y="74"/>
                      </a:cubicBezTo>
                      <a:cubicBezTo>
                        <a:pt x="31" y="74"/>
                        <a:pt x="31" y="74"/>
                        <a:pt x="31" y="74"/>
                      </a:cubicBezTo>
                      <a:cubicBezTo>
                        <a:pt x="31" y="74"/>
                        <a:pt x="31" y="74"/>
                        <a:pt x="31" y="74"/>
                      </a:cubicBezTo>
                      <a:cubicBezTo>
                        <a:pt x="31" y="74"/>
                        <a:pt x="31" y="74"/>
                        <a:pt x="31" y="75"/>
                      </a:cubicBezTo>
                      <a:cubicBezTo>
                        <a:pt x="32" y="74"/>
                        <a:pt x="31" y="74"/>
                        <a:pt x="32" y="75"/>
                      </a:cubicBezTo>
                      <a:cubicBezTo>
                        <a:pt x="32" y="75"/>
                        <a:pt x="32" y="74"/>
                        <a:pt x="32" y="74"/>
                      </a:cubicBezTo>
                      <a:cubicBezTo>
                        <a:pt x="32" y="74"/>
                        <a:pt x="32" y="75"/>
                        <a:pt x="32" y="75"/>
                      </a:cubicBezTo>
                      <a:cubicBezTo>
                        <a:pt x="32" y="75"/>
                        <a:pt x="32" y="75"/>
                        <a:pt x="32" y="75"/>
                      </a:cubicBezTo>
                      <a:cubicBezTo>
                        <a:pt x="32" y="75"/>
                        <a:pt x="31" y="75"/>
                        <a:pt x="31" y="75"/>
                      </a:cubicBezTo>
                      <a:cubicBezTo>
                        <a:pt x="32" y="75"/>
                        <a:pt x="32" y="75"/>
                        <a:pt x="32" y="75"/>
                      </a:cubicBezTo>
                      <a:cubicBezTo>
                        <a:pt x="32" y="75"/>
                        <a:pt x="32" y="75"/>
                        <a:pt x="32" y="75"/>
                      </a:cubicBezTo>
                      <a:cubicBezTo>
                        <a:pt x="32" y="75"/>
                        <a:pt x="32" y="75"/>
                        <a:pt x="32" y="75"/>
                      </a:cubicBezTo>
                      <a:cubicBezTo>
                        <a:pt x="33" y="75"/>
                        <a:pt x="32" y="75"/>
                        <a:pt x="32" y="75"/>
                      </a:cubicBezTo>
                      <a:cubicBezTo>
                        <a:pt x="32" y="75"/>
                        <a:pt x="32" y="75"/>
                        <a:pt x="32" y="75"/>
                      </a:cubicBezTo>
                      <a:cubicBezTo>
                        <a:pt x="31" y="75"/>
                        <a:pt x="32" y="75"/>
                        <a:pt x="31" y="75"/>
                      </a:cubicBezTo>
                      <a:cubicBezTo>
                        <a:pt x="32" y="75"/>
                        <a:pt x="32" y="76"/>
                        <a:pt x="32" y="76"/>
                      </a:cubicBezTo>
                      <a:cubicBezTo>
                        <a:pt x="32" y="76"/>
                        <a:pt x="32" y="76"/>
                        <a:pt x="33" y="76"/>
                      </a:cubicBezTo>
                      <a:cubicBezTo>
                        <a:pt x="33" y="76"/>
                        <a:pt x="33" y="76"/>
                        <a:pt x="33" y="76"/>
                      </a:cubicBezTo>
                      <a:cubicBezTo>
                        <a:pt x="33" y="76"/>
                        <a:pt x="33" y="76"/>
                        <a:pt x="33" y="76"/>
                      </a:cubicBezTo>
                      <a:cubicBezTo>
                        <a:pt x="33" y="76"/>
                        <a:pt x="33" y="76"/>
                        <a:pt x="33" y="77"/>
                      </a:cubicBezTo>
                      <a:cubicBezTo>
                        <a:pt x="32" y="77"/>
                        <a:pt x="32" y="76"/>
                        <a:pt x="32" y="76"/>
                      </a:cubicBezTo>
                      <a:cubicBezTo>
                        <a:pt x="32" y="76"/>
                        <a:pt x="32" y="76"/>
                        <a:pt x="32" y="76"/>
                      </a:cubicBezTo>
                      <a:cubicBezTo>
                        <a:pt x="32" y="76"/>
                        <a:pt x="31" y="76"/>
                        <a:pt x="31" y="76"/>
                      </a:cubicBezTo>
                      <a:cubicBezTo>
                        <a:pt x="31" y="76"/>
                        <a:pt x="31" y="76"/>
                        <a:pt x="31" y="76"/>
                      </a:cubicBezTo>
                      <a:cubicBezTo>
                        <a:pt x="31" y="76"/>
                        <a:pt x="31" y="76"/>
                        <a:pt x="32" y="76"/>
                      </a:cubicBezTo>
                      <a:cubicBezTo>
                        <a:pt x="32" y="77"/>
                        <a:pt x="32" y="76"/>
                        <a:pt x="31" y="76"/>
                      </a:cubicBezTo>
                      <a:cubicBezTo>
                        <a:pt x="31" y="77"/>
                        <a:pt x="32" y="77"/>
                        <a:pt x="32" y="77"/>
                      </a:cubicBezTo>
                      <a:cubicBezTo>
                        <a:pt x="33" y="77"/>
                        <a:pt x="32" y="77"/>
                        <a:pt x="33" y="77"/>
                      </a:cubicBezTo>
                      <a:cubicBezTo>
                        <a:pt x="33" y="77"/>
                        <a:pt x="33" y="77"/>
                        <a:pt x="33" y="77"/>
                      </a:cubicBezTo>
                      <a:cubicBezTo>
                        <a:pt x="32" y="77"/>
                        <a:pt x="32" y="77"/>
                        <a:pt x="32" y="77"/>
                      </a:cubicBezTo>
                      <a:cubicBezTo>
                        <a:pt x="32" y="77"/>
                        <a:pt x="32" y="77"/>
                        <a:pt x="33" y="77"/>
                      </a:cubicBezTo>
                      <a:cubicBezTo>
                        <a:pt x="33" y="77"/>
                        <a:pt x="33" y="78"/>
                        <a:pt x="33" y="78"/>
                      </a:cubicBezTo>
                      <a:cubicBezTo>
                        <a:pt x="33" y="78"/>
                        <a:pt x="33" y="78"/>
                        <a:pt x="33" y="78"/>
                      </a:cubicBezTo>
                      <a:cubicBezTo>
                        <a:pt x="33" y="78"/>
                        <a:pt x="33" y="78"/>
                        <a:pt x="33" y="78"/>
                      </a:cubicBezTo>
                      <a:cubicBezTo>
                        <a:pt x="33" y="78"/>
                        <a:pt x="33" y="78"/>
                        <a:pt x="34" y="79"/>
                      </a:cubicBezTo>
                      <a:cubicBezTo>
                        <a:pt x="34" y="79"/>
                        <a:pt x="34" y="79"/>
                        <a:pt x="34" y="79"/>
                      </a:cubicBezTo>
                      <a:cubicBezTo>
                        <a:pt x="34" y="79"/>
                        <a:pt x="34" y="79"/>
                        <a:pt x="34" y="79"/>
                      </a:cubicBezTo>
                      <a:cubicBezTo>
                        <a:pt x="34" y="79"/>
                        <a:pt x="34" y="79"/>
                        <a:pt x="34" y="79"/>
                      </a:cubicBezTo>
                      <a:cubicBezTo>
                        <a:pt x="34" y="79"/>
                        <a:pt x="35" y="79"/>
                        <a:pt x="35" y="79"/>
                      </a:cubicBezTo>
                      <a:cubicBezTo>
                        <a:pt x="35" y="79"/>
                        <a:pt x="35" y="79"/>
                        <a:pt x="35" y="79"/>
                      </a:cubicBezTo>
                      <a:cubicBezTo>
                        <a:pt x="35" y="79"/>
                        <a:pt x="35" y="79"/>
                        <a:pt x="35" y="79"/>
                      </a:cubicBezTo>
                      <a:cubicBezTo>
                        <a:pt x="35" y="79"/>
                        <a:pt x="35" y="79"/>
                        <a:pt x="35" y="79"/>
                      </a:cubicBezTo>
                      <a:cubicBezTo>
                        <a:pt x="35" y="79"/>
                        <a:pt x="35" y="79"/>
                        <a:pt x="35" y="79"/>
                      </a:cubicBezTo>
                      <a:cubicBezTo>
                        <a:pt x="34" y="79"/>
                        <a:pt x="34" y="79"/>
                        <a:pt x="35" y="79"/>
                      </a:cubicBezTo>
                      <a:cubicBezTo>
                        <a:pt x="35" y="78"/>
                        <a:pt x="34" y="79"/>
                        <a:pt x="34" y="78"/>
                      </a:cubicBezTo>
                      <a:cubicBezTo>
                        <a:pt x="34" y="78"/>
                        <a:pt x="35" y="78"/>
                        <a:pt x="35" y="78"/>
                      </a:cubicBezTo>
                      <a:cubicBezTo>
                        <a:pt x="35" y="78"/>
                        <a:pt x="35" y="78"/>
                        <a:pt x="35" y="78"/>
                      </a:cubicBezTo>
                      <a:cubicBezTo>
                        <a:pt x="36" y="78"/>
                        <a:pt x="36" y="78"/>
                        <a:pt x="35" y="78"/>
                      </a:cubicBezTo>
                      <a:cubicBezTo>
                        <a:pt x="36" y="78"/>
                        <a:pt x="36" y="78"/>
                        <a:pt x="36" y="78"/>
                      </a:cubicBezTo>
                      <a:cubicBezTo>
                        <a:pt x="36" y="78"/>
                        <a:pt x="36" y="78"/>
                        <a:pt x="36" y="78"/>
                      </a:cubicBezTo>
                      <a:cubicBezTo>
                        <a:pt x="36" y="78"/>
                        <a:pt x="37" y="78"/>
                        <a:pt x="37" y="78"/>
                      </a:cubicBezTo>
                      <a:cubicBezTo>
                        <a:pt x="36" y="78"/>
                        <a:pt x="36" y="78"/>
                        <a:pt x="36" y="78"/>
                      </a:cubicBezTo>
                      <a:cubicBezTo>
                        <a:pt x="36" y="78"/>
                        <a:pt x="36" y="79"/>
                        <a:pt x="37" y="79"/>
                      </a:cubicBezTo>
                      <a:cubicBezTo>
                        <a:pt x="36" y="79"/>
                        <a:pt x="36" y="79"/>
                        <a:pt x="36" y="78"/>
                      </a:cubicBezTo>
                      <a:cubicBezTo>
                        <a:pt x="36" y="78"/>
                        <a:pt x="36" y="79"/>
                        <a:pt x="36" y="79"/>
                      </a:cubicBezTo>
                      <a:cubicBezTo>
                        <a:pt x="36" y="79"/>
                        <a:pt x="37" y="79"/>
                        <a:pt x="37" y="79"/>
                      </a:cubicBezTo>
                      <a:cubicBezTo>
                        <a:pt x="37" y="79"/>
                        <a:pt x="36" y="79"/>
                        <a:pt x="36" y="79"/>
                      </a:cubicBezTo>
                      <a:cubicBezTo>
                        <a:pt x="37" y="79"/>
                        <a:pt x="36" y="79"/>
                        <a:pt x="37" y="80"/>
                      </a:cubicBezTo>
                      <a:cubicBezTo>
                        <a:pt x="36" y="80"/>
                        <a:pt x="36" y="79"/>
                        <a:pt x="36" y="80"/>
                      </a:cubicBezTo>
                      <a:cubicBezTo>
                        <a:pt x="36" y="80"/>
                        <a:pt x="37" y="80"/>
                        <a:pt x="37" y="80"/>
                      </a:cubicBezTo>
                      <a:cubicBezTo>
                        <a:pt x="37" y="80"/>
                        <a:pt x="37" y="80"/>
                        <a:pt x="36" y="80"/>
                      </a:cubicBezTo>
                      <a:cubicBezTo>
                        <a:pt x="36" y="80"/>
                        <a:pt x="37" y="80"/>
                        <a:pt x="37" y="80"/>
                      </a:cubicBezTo>
                      <a:cubicBezTo>
                        <a:pt x="37" y="80"/>
                        <a:pt x="37" y="80"/>
                        <a:pt x="37" y="80"/>
                      </a:cubicBezTo>
                      <a:cubicBezTo>
                        <a:pt x="37" y="80"/>
                        <a:pt x="37" y="80"/>
                        <a:pt x="37" y="80"/>
                      </a:cubicBezTo>
                      <a:cubicBezTo>
                        <a:pt x="37" y="80"/>
                        <a:pt x="37" y="80"/>
                        <a:pt x="37" y="80"/>
                      </a:cubicBezTo>
                      <a:cubicBezTo>
                        <a:pt x="37" y="80"/>
                        <a:pt x="37" y="80"/>
                        <a:pt x="37" y="81"/>
                      </a:cubicBezTo>
                      <a:cubicBezTo>
                        <a:pt x="37" y="81"/>
                        <a:pt x="37" y="80"/>
                        <a:pt x="37" y="80"/>
                      </a:cubicBezTo>
                      <a:cubicBezTo>
                        <a:pt x="37" y="81"/>
                        <a:pt x="37" y="81"/>
                        <a:pt x="38" y="81"/>
                      </a:cubicBezTo>
                      <a:cubicBezTo>
                        <a:pt x="38" y="81"/>
                        <a:pt x="37" y="81"/>
                        <a:pt x="38" y="81"/>
                      </a:cubicBezTo>
                      <a:cubicBezTo>
                        <a:pt x="38" y="81"/>
                        <a:pt x="38" y="81"/>
                        <a:pt x="38" y="81"/>
                      </a:cubicBezTo>
                      <a:cubicBezTo>
                        <a:pt x="38" y="82"/>
                        <a:pt x="39" y="82"/>
                        <a:pt x="39" y="82"/>
                      </a:cubicBezTo>
                      <a:cubicBezTo>
                        <a:pt x="39" y="82"/>
                        <a:pt x="39" y="82"/>
                        <a:pt x="39" y="82"/>
                      </a:cubicBezTo>
                      <a:cubicBezTo>
                        <a:pt x="40" y="82"/>
                        <a:pt x="39" y="82"/>
                        <a:pt x="39" y="82"/>
                      </a:cubicBezTo>
                      <a:cubicBezTo>
                        <a:pt x="40" y="82"/>
                        <a:pt x="40" y="82"/>
                        <a:pt x="40" y="82"/>
                      </a:cubicBezTo>
                      <a:cubicBezTo>
                        <a:pt x="40" y="82"/>
                        <a:pt x="40" y="82"/>
                        <a:pt x="39" y="82"/>
                      </a:cubicBezTo>
                      <a:cubicBezTo>
                        <a:pt x="39" y="82"/>
                        <a:pt x="39" y="82"/>
                        <a:pt x="39" y="82"/>
                      </a:cubicBezTo>
                      <a:cubicBezTo>
                        <a:pt x="39" y="82"/>
                        <a:pt x="39" y="82"/>
                        <a:pt x="40" y="82"/>
                      </a:cubicBezTo>
                      <a:cubicBezTo>
                        <a:pt x="40" y="82"/>
                        <a:pt x="40" y="82"/>
                        <a:pt x="39" y="82"/>
                      </a:cubicBezTo>
                      <a:cubicBezTo>
                        <a:pt x="39" y="82"/>
                        <a:pt x="39" y="82"/>
                        <a:pt x="39" y="82"/>
                      </a:cubicBezTo>
                      <a:cubicBezTo>
                        <a:pt x="39" y="82"/>
                        <a:pt x="39" y="83"/>
                        <a:pt x="39" y="83"/>
                      </a:cubicBezTo>
                      <a:cubicBezTo>
                        <a:pt x="38" y="83"/>
                        <a:pt x="40" y="83"/>
                        <a:pt x="38" y="83"/>
                      </a:cubicBezTo>
                      <a:cubicBezTo>
                        <a:pt x="38" y="84"/>
                        <a:pt x="38" y="84"/>
                        <a:pt x="38" y="84"/>
                      </a:cubicBezTo>
                      <a:cubicBezTo>
                        <a:pt x="38" y="84"/>
                        <a:pt x="38" y="84"/>
                        <a:pt x="38" y="84"/>
                      </a:cubicBezTo>
                      <a:cubicBezTo>
                        <a:pt x="38" y="84"/>
                        <a:pt x="38" y="84"/>
                        <a:pt x="38" y="84"/>
                      </a:cubicBezTo>
                      <a:cubicBezTo>
                        <a:pt x="39" y="84"/>
                        <a:pt x="38" y="84"/>
                        <a:pt x="38" y="84"/>
                      </a:cubicBezTo>
                      <a:cubicBezTo>
                        <a:pt x="38" y="84"/>
                        <a:pt x="37" y="84"/>
                        <a:pt x="37" y="84"/>
                      </a:cubicBezTo>
                      <a:cubicBezTo>
                        <a:pt x="38" y="84"/>
                        <a:pt x="38" y="84"/>
                        <a:pt x="38" y="84"/>
                      </a:cubicBezTo>
                      <a:cubicBezTo>
                        <a:pt x="38" y="84"/>
                        <a:pt x="38" y="84"/>
                        <a:pt x="38" y="85"/>
                      </a:cubicBezTo>
                      <a:cubicBezTo>
                        <a:pt x="37" y="85"/>
                        <a:pt x="37" y="85"/>
                        <a:pt x="37" y="85"/>
                      </a:cubicBezTo>
                      <a:cubicBezTo>
                        <a:pt x="37" y="85"/>
                        <a:pt x="36" y="85"/>
                        <a:pt x="36" y="85"/>
                      </a:cubicBezTo>
                      <a:cubicBezTo>
                        <a:pt x="36" y="85"/>
                        <a:pt x="36" y="85"/>
                        <a:pt x="36" y="86"/>
                      </a:cubicBezTo>
                      <a:cubicBezTo>
                        <a:pt x="35" y="85"/>
                        <a:pt x="35" y="86"/>
                        <a:pt x="35" y="86"/>
                      </a:cubicBezTo>
                      <a:cubicBezTo>
                        <a:pt x="35" y="86"/>
                        <a:pt x="35" y="86"/>
                        <a:pt x="35" y="86"/>
                      </a:cubicBezTo>
                      <a:cubicBezTo>
                        <a:pt x="35" y="86"/>
                        <a:pt x="37" y="86"/>
                        <a:pt x="36" y="85"/>
                      </a:cubicBezTo>
                      <a:cubicBezTo>
                        <a:pt x="37" y="85"/>
                        <a:pt x="36" y="85"/>
                        <a:pt x="37" y="85"/>
                      </a:cubicBezTo>
                      <a:cubicBezTo>
                        <a:pt x="37" y="85"/>
                        <a:pt x="36" y="85"/>
                        <a:pt x="36" y="85"/>
                      </a:cubicBezTo>
                      <a:cubicBezTo>
                        <a:pt x="37" y="85"/>
                        <a:pt x="37" y="85"/>
                        <a:pt x="38" y="85"/>
                      </a:cubicBezTo>
                      <a:cubicBezTo>
                        <a:pt x="38" y="85"/>
                        <a:pt x="38" y="85"/>
                        <a:pt x="38" y="85"/>
                      </a:cubicBezTo>
                      <a:cubicBezTo>
                        <a:pt x="38" y="85"/>
                        <a:pt x="38" y="85"/>
                        <a:pt x="38" y="86"/>
                      </a:cubicBezTo>
                      <a:cubicBezTo>
                        <a:pt x="37" y="85"/>
                        <a:pt x="37" y="86"/>
                        <a:pt x="37" y="86"/>
                      </a:cubicBezTo>
                      <a:cubicBezTo>
                        <a:pt x="37" y="86"/>
                        <a:pt x="36" y="86"/>
                        <a:pt x="37" y="86"/>
                      </a:cubicBezTo>
                      <a:cubicBezTo>
                        <a:pt x="36" y="86"/>
                        <a:pt x="36" y="86"/>
                        <a:pt x="36" y="86"/>
                      </a:cubicBezTo>
                      <a:cubicBezTo>
                        <a:pt x="37" y="86"/>
                        <a:pt x="37" y="86"/>
                        <a:pt x="37" y="86"/>
                      </a:cubicBezTo>
                      <a:cubicBezTo>
                        <a:pt x="37" y="86"/>
                        <a:pt x="37" y="87"/>
                        <a:pt x="36" y="87"/>
                      </a:cubicBezTo>
                      <a:cubicBezTo>
                        <a:pt x="37" y="87"/>
                        <a:pt x="37" y="88"/>
                        <a:pt x="35" y="88"/>
                      </a:cubicBezTo>
                      <a:cubicBezTo>
                        <a:pt x="35" y="88"/>
                        <a:pt x="36" y="88"/>
                        <a:pt x="36" y="88"/>
                      </a:cubicBezTo>
                      <a:cubicBezTo>
                        <a:pt x="36" y="88"/>
                        <a:pt x="36" y="88"/>
                        <a:pt x="37" y="88"/>
                      </a:cubicBezTo>
                      <a:cubicBezTo>
                        <a:pt x="37" y="88"/>
                        <a:pt x="36" y="88"/>
                        <a:pt x="37" y="88"/>
                      </a:cubicBezTo>
                      <a:cubicBezTo>
                        <a:pt x="37" y="88"/>
                        <a:pt x="37" y="88"/>
                        <a:pt x="38" y="88"/>
                      </a:cubicBezTo>
                      <a:cubicBezTo>
                        <a:pt x="38" y="88"/>
                        <a:pt x="37" y="88"/>
                        <a:pt x="36" y="88"/>
                      </a:cubicBezTo>
                      <a:cubicBezTo>
                        <a:pt x="36" y="88"/>
                        <a:pt x="36" y="88"/>
                        <a:pt x="36" y="88"/>
                      </a:cubicBezTo>
                      <a:cubicBezTo>
                        <a:pt x="36" y="88"/>
                        <a:pt x="36" y="88"/>
                        <a:pt x="36" y="88"/>
                      </a:cubicBezTo>
                      <a:cubicBezTo>
                        <a:pt x="36" y="88"/>
                        <a:pt x="35" y="89"/>
                        <a:pt x="35" y="89"/>
                      </a:cubicBezTo>
                      <a:cubicBezTo>
                        <a:pt x="36" y="89"/>
                        <a:pt x="36" y="89"/>
                        <a:pt x="36" y="89"/>
                      </a:cubicBezTo>
                      <a:cubicBezTo>
                        <a:pt x="36" y="89"/>
                        <a:pt x="37" y="89"/>
                        <a:pt x="37" y="89"/>
                      </a:cubicBezTo>
                      <a:cubicBezTo>
                        <a:pt x="37" y="89"/>
                        <a:pt x="38" y="89"/>
                        <a:pt x="38" y="89"/>
                      </a:cubicBezTo>
                      <a:cubicBezTo>
                        <a:pt x="38" y="89"/>
                        <a:pt x="37" y="89"/>
                        <a:pt x="37" y="89"/>
                      </a:cubicBezTo>
                      <a:cubicBezTo>
                        <a:pt x="36" y="89"/>
                        <a:pt x="36" y="89"/>
                        <a:pt x="35" y="89"/>
                      </a:cubicBezTo>
                      <a:cubicBezTo>
                        <a:pt x="35" y="89"/>
                        <a:pt x="35" y="89"/>
                        <a:pt x="35" y="89"/>
                      </a:cubicBezTo>
                      <a:cubicBezTo>
                        <a:pt x="35" y="89"/>
                        <a:pt x="35" y="89"/>
                        <a:pt x="35" y="90"/>
                      </a:cubicBezTo>
                      <a:cubicBezTo>
                        <a:pt x="36" y="89"/>
                        <a:pt x="36" y="90"/>
                        <a:pt x="37" y="89"/>
                      </a:cubicBezTo>
                      <a:cubicBezTo>
                        <a:pt x="37" y="89"/>
                        <a:pt x="37" y="89"/>
                        <a:pt x="37" y="90"/>
                      </a:cubicBezTo>
                      <a:cubicBezTo>
                        <a:pt x="36" y="90"/>
                        <a:pt x="36" y="90"/>
                        <a:pt x="36" y="90"/>
                      </a:cubicBezTo>
                      <a:cubicBezTo>
                        <a:pt x="36" y="90"/>
                        <a:pt x="36" y="90"/>
                        <a:pt x="36" y="90"/>
                      </a:cubicBezTo>
                      <a:cubicBezTo>
                        <a:pt x="36" y="90"/>
                        <a:pt x="36" y="90"/>
                        <a:pt x="36" y="90"/>
                      </a:cubicBezTo>
                      <a:cubicBezTo>
                        <a:pt x="37" y="90"/>
                        <a:pt x="36" y="90"/>
                        <a:pt x="36" y="91"/>
                      </a:cubicBezTo>
                      <a:cubicBezTo>
                        <a:pt x="36" y="91"/>
                        <a:pt x="36" y="91"/>
                        <a:pt x="36" y="91"/>
                      </a:cubicBezTo>
                      <a:cubicBezTo>
                        <a:pt x="35" y="91"/>
                        <a:pt x="35" y="91"/>
                        <a:pt x="35" y="92"/>
                      </a:cubicBezTo>
                      <a:cubicBezTo>
                        <a:pt x="35" y="92"/>
                        <a:pt x="34" y="92"/>
                        <a:pt x="34" y="93"/>
                      </a:cubicBezTo>
                      <a:cubicBezTo>
                        <a:pt x="34" y="93"/>
                        <a:pt x="34" y="93"/>
                        <a:pt x="34" y="93"/>
                      </a:cubicBezTo>
                      <a:cubicBezTo>
                        <a:pt x="32" y="94"/>
                        <a:pt x="29" y="95"/>
                        <a:pt x="26" y="95"/>
                      </a:cubicBezTo>
                      <a:cubicBezTo>
                        <a:pt x="26" y="96"/>
                        <a:pt x="26" y="95"/>
                        <a:pt x="26" y="96"/>
                      </a:cubicBezTo>
                      <a:cubicBezTo>
                        <a:pt x="26" y="96"/>
                        <a:pt x="25" y="96"/>
                        <a:pt x="25" y="96"/>
                      </a:cubicBezTo>
                      <a:cubicBezTo>
                        <a:pt x="25" y="96"/>
                        <a:pt x="24" y="96"/>
                        <a:pt x="23" y="96"/>
                      </a:cubicBezTo>
                      <a:cubicBezTo>
                        <a:pt x="22" y="96"/>
                        <a:pt x="20" y="97"/>
                        <a:pt x="19" y="96"/>
                      </a:cubicBezTo>
                      <a:cubicBezTo>
                        <a:pt x="19" y="97"/>
                        <a:pt x="19" y="97"/>
                        <a:pt x="18" y="97"/>
                      </a:cubicBezTo>
                      <a:cubicBezTo>
                        <a:pt x="18" y="97"/>
                        <a:pt x="18" y="97"/>
                        <a:pt x="18" y="97"/>
                      </a:cubicBezTo>
                      <a:cubicBezTo>
                        <a:pt x="16" y="97"/>
                        <a:pt x="15" y="97"/>
                        <a:pt x="13" y="97"/>
                      </a:cubicBezTo>
                      <a:cubicBezTo>
                        <a:pt x="13" y="97"/>
                        <a:pt x="13" y="97"/>
                        <a:pt x="13" y="96"/>
                      </a:cubicBezTo>
                      <a:cubicBezTo>
                        <a:pt x="10" y="96"/>
                        <a:pt x="10" y="95"/>
                        <a:pt x="8" y="95"/>
                      </a:cubicBezTo>
                      <a:cubicBezTo>
                        <a:pt x="7" y="95"/>
                        <a:pt x="8" y="95"/>
                        <a:pt x="8" y="96"/>
                      </a:cubicBezTo>
                      <a:cubicBezTo>
                        <a:pt x="7" y="96"/>
                        <a:pt x="7" y="95"/>
                        <a:pt x="7" y="95"/>
                      </a:cubicBezTo>
                      <a:cubicBezTo>
                        <a:pt x="7" y="95"/>
                        <a:pt x="7" y="95"/>
                        <a:pt x="6" y="95"/>
                      </a:cubicBezTo>
                      <a:cubicBezTo>
                        <a:pt x="5" y="94"/>
                        <a:pt x="3" y="93"/>
                        <a:pt x="3" y="92"/>
                      </a:cubicBezTo>
                      <a:cubicBezTo>
                        <a:pt x="3" y="92"/>
                        <a:pt x="3" y="92"/>
                        <a:pt x="2" y="92"/>
                      </a:cubicBezTo>
                      <a:cubicBezTo>
                        <a:pt x="3" y="91"/>
                        <a:pt x="2" y="91"/>
                        <a:pt x="2" y="90"/>
                      </a:cubicBezTo>
                      <a:cubicBezTo>
                        <a:pt x="1" y="90"/>
                        <a:pt x="2" y="90"/>
                        <a:pt x="2" y="89"/>
                      </a:cubicBezTo>
                      <a:cubicBezTo>
                        <a:pt x="2" y="89"/>
                        <a:pt x="2" y="88"/>
                        <a:pt x="1" y="88"/>
                      </a:cubicBezTo>
                      <a:cubicBezTo>
                        <a:pt x="1" y="88"/>
                        <a:pt x="2" y="88"/>
                        <a:pt x="2" y="88"/>
                      </a:cubicBezTo>
                      <a:cubicBezTo>
                        <a:pt x="1" y="87"/>
                        <a:pt x="1" y="86"/>
                        <a:pt x="1" y="85"/>
                      </a:cubicBezTo>
                      <a:cubicBezTo>
                        <a:pt x="1" y="85"/>
                        <a:pt x="1" y="85"/>
                        <a:pt x="1" y="85"/>
                      </a:cubicBezTo>
                      <a:close/>
                      <a:moveTo>
                        <a:pt x="37" y="81"/>
                      </a:moveTo>
                      <a:cubicBezTo>
                        <a:pt x="37" y="81"/>
                        <a:pt x="38" y="81"/>
                        <a:pt x="37" y="81"/>
                      </a:cubicBezTo>
                      <a:cubicBezTo>
                        <a:pt x="37" y="81"/>
                        <a:pt x="37" y="81"/>
                        <a:pt x="37" y="81"/>
                      </a:cubicBezTo>
                      <a:close/>
                      <a:moveTo>
                        <a:pt x="36" y="81"/>
                      </a:moveTo>
                      <a:cubicBezTo>
                        <a:pt x="36" y="81"/>
                        <a:pt x="36" y="81"/>
                        <a:pt x="36" y="81"/>
                      </a:cubicBezTo>
                      <a:cubicBezTo>
                        <a:pt x="36" y="81"/>
                        <a:pt x="36" y="81"/>
                        <a:pt x="36" y="81"/>
                      </a:cubicBezTo>
                      <a:close/>
                      <a:moveTo>
                        <a:pt x="35" y="78"/>
                      </a:moveTo>
                      <a:cubicBezTo>
                        <a:pt x="35" y="79"/>
                        <a:pt x="35" y="79"/>
                        <a:pt x="35" y="79"/>
                      </a:cubicBezTo>
                      <a:cubicBezTo>
                        <a:pt x="35" y="79"/>
                        <a:pt x="35" y="79"/>
                        <a:pt x="35" y="79"/>
                      </a:cubicBezTo>
                      <a:cubicBezTo>
                        <a:pt x="35" y="78"/>
                        <a:pt x="35" y="78"/>
                        <a:pt x="35" y="78"/>
                      </a:cubicBezTo>
                      <a:close/>
                      <a:moveTo>
                        <a:pt x="34" y="80"/>
                      </a:moveTo>
                      <a:cubicBezTo>
                        <a:pt x="34" y="80"/>
                        <a:pt x="33" y="80"/>
                        <a:pt x="33" y="80"/>
                      </a:cubicBezTo>
                      <a:cubicBezTo>
                        <a:pt x="34" y="80"/>
                        <a:pt x="34" y="80"/>
                        <a:pt x="34" y="80"/>
                      </a:cubicBezTo>
                      <a:cubicBezTo>
                        <a:pt x="34" y="80"/>
                        <a:pt x="34" y="80"/>
                        <a:pt x="34" y="80"/>
                      </a:cubicBezTo>
                      <a:close/>
                      <a:moveTo>
                        <a:pt x="34" y="80"/>
                      </a:moveTo>
                      <a:cubicBezTo>
                        <a:pt x="34" y="80"/>
                        <a:pt x="34" y="80"/>
                        <a:pt x="34" y="80"/>
                      </a:cubicBezTo>
                      <a:cubicBezTo>
                        <a:pt x="34" y="80"/>
                        <a:pt x="34" y="80"/>
                        <a:pt x="34" y="80"/>
                      </a:cubicBezTo>
                      <a:cubicBezTo>
                        <a:pt x="34" y="80"/>
                        <a:pt x="34" y="80"/>
                        <a:pt x="35" y="80"/>
                      </a:cubicBezTo>
                      <a:cubicBezTo>
                        <a:pt x="35" y="80"/>
                        <a:pt x="35" y="80"/>
                        <a:pt x="35" y="80"/>
                      </a:cubicBezTo>
                      <a:cubicBezTo>
                        <a:pt x="35" y="80"/>
                        <a:pt x="35" y="80"/>
                        <a:pt x="34" y="80"/>
                      </a:cubicBezTo>
                      <a:close/>
                      <a:moveTo>
                        <a:pt x="34" y="79"/>
                      </a:moveTo>
                      <a:cubicBezTo>
                        <a:pt x="34" y="79"/>
                        <a:pt x="35" y="80"/>
                        <a:pt x="35" y="80"/>
                      </a:cubicBezTo>
                      <a:cubicBezTo>
                        <a:pt x="34" y="80"/>
                        <a:pt x="34" y="79"/>
                        <a:pt x="34" y="79"/>
                      </a:cubicBezTo>
                      <a:close/>
                      <a:moveTo>
                        <a:pt x="34" y="79"/>
                      </a:moveTo>
                      <a:cubicBezTo>
                        <a:pt x="34" y="79"/>
                        <a:pt x="34" y="79"/>
                        <a:pt x="34" y="79"/>
                      </a:cubicBezTo>
                      <a:cubicBezTo>
                        <a:pt x="34" y="79"/>
                        <a:pt x="34" y="79"/>
                        <a:pt x="34" y="79"/>
                      </a:cubicBezTo>
                      <a:cubicBezTo>
                        <a:pt x="34" y="79"/>
                        <a:pt x="34" y="79"/>
                        <a:pt x="34" y="79"/>
                      </a:cubicBezTo>
                      <a:cubicBezTo>
                        <a:pt x="34" y="79"/>
                        <a:pt x="34" y="79"/>
                        <a:pt x="34" y="79"/>
                      </a:cubicBezTo>
                      <a:close/>
                      <a:moveTo>
                        <a:pt x="33" y="80"/>
                      </a:moveTo>
                      <a:cubicBezTo>
                        <a:pt x="33" y="80"/>
                        <a:pt x="33" y="80"/>
                        <a:pt x="33" y="80"/>
                      </a:cubicBezTo>
                      <a:cubicBezTo>
                        <a:pt x="33" y="80"/>
                        <a:pt x="33" y="80"/>
                        <a:pt x="34" y="80"/>
                      </a:cubicBezTo>
                      <a:cubicBezTo>
                        <a:pt x="34" y="80"/>
                        <a:pt x="34" y="80"/>
                        <a:pt x="34" y="80"/>
                      </a:cubicBezTo>
                      <a:cubicBezTo>
                        <a:pt x="34" y="80"/>
                        <a:pt x="34" y="80"/>
                        <a:pt x="33" y="80"/>
                      </a:cubicBezTo>
                      <a:close/>
                      <a:moveTo>
                        <a:pt x="33" y="79"/>
                      </a:moveTo>
                      <a:cubicBezTo>
                        <a:pt x="33" y="79"/>
                        <a:pt x="33" y="79"/>
                        <a:pt x="33" y="79"/>
                      </a:cubicBezTo>
                      <a:cubicBezTo>
                        <a:pt x="33" y="79"/>
                        <a:pt x="33" y="79"/>
                        <a:pt x="33" y="79"/>
                      </a:cubicBezTo>
                      <a:cubicBezTo>
                        <a:pt x="33" y="79"/>
                        <a:pt x="33" y="79"/>
                        <a:pt x="33" y="79"/>
                      </a:cubicBezTo>
                      <a:close/>
                      <a:moveTo>
                        <a:pt x="32" y="80"/>
                      </a:moveTo>
                      <a:cubicBezTo>
                        <a:pt x="33" y="80"/>
                        <a:pt x="33" y="80"/>
                        <a:pt x="33" y="80"/>
                      </a:cubicBezTo>
                      <a:cubicBezTo>
                        <a:pt x="33" y="80"/>
                        <a:pt x="33" y="80"/>
                        <a:pt x="33" y="80"/>
                      </a:cubicBezTo>
                      <a:cubicBezTo>
                        <a:pt x="33" y="80"/>
                        <a:pt x="33" y="80"/>
                        <a:pt x="32" y="80"/>
                      </a:cubicBezTo>
                      <a:close/>
                      <a:moveTo>
                        <a:pt x="32" y="78"/>
                      </a:moveTo>
                      <a:cubicBezTo>
                        <a:pt x="32" y="78"/>
                        <a:pt x="32" y="78"/>
                        <a:pt x="32" y="78"/>
                      </a:cubicBezTo>
                      <a:cubicBezTo>
                        <a:pt x="32" y="78"/>
                        <a:pt x="32" y="78"/>
                        <a:pt x="33" y="78"/>
                      </a:cubicBezTo>
                      <a:cubicBezTo>
                        <a:pt x="32" y="78"/>
                        <a:pt x="32" y="78"/>
                        <a:pt x="33" y="78"/>
                      </a:cubicBezTo>
                      <a:cubicBezTo>
                        <a:pt x="32" y="78"/>
                        <a:pt x="32" y="78"/>
                        <a:pt x="32" y="78"/>
                      </a:cubicBezTo>
                      <a:close/>
                      <a:moveTo>
                        <a:pt x="31" y="77"/>
                      </a:moveTo>
                      <a:cubicBezTo>
                        <a:pt x="32" y="77"/>
                        <a:pt x="33" y="77"/>
                        <a:pt x="32" y="77"/>
                      </a:cubicBezTo>
                      <a:cubicBezTo>
                        <a:pt x="32" y="77"/>
                        <a:pt x="32" y="77"/>
                        <a:pt x="31" y="77"/>
                      </a:cubicBezTo>
                      <a:close/>
                      <a:moveTo>
                        <a:pt x="31" y="77"/>
                      </a:moveTo>
                      <a:cubicBezTo>
                        <a:pt x="31" y="77"/>
                        <a:pt x="31" y="77"/>
                        <a:pt x="31" y="77"/>
                      </a:cubicBezTo>
                      <a:cubicBezTo>
                        <a:pt x="31" y="77"/>
                        <a:pt x="31" y="77"/>
                        <a:pt x="31" y="77"/>
                      </a:cubicBezTo>
                      <a:cubicBezTo>
                        <a:pt x="31" y="77"/>
                        <a:pt x="32" y="77"/>
                        <a:pt x="31" y="77"/>
                      </a:cubicBezTo>
                      <a:cubicBezTo>
                        <a:pt x="31" y="77"/>
                        <a:pt x="31" y="77"/>
                        <a:pt x="31" y="77"/>
                      </a:cubicBezTo>
                      <a:close/>
                      <a:moveTo>
                        <a:pt x="31" y="76"/>
                      </a:moveTo>
                      <a:cubicBezTo>
                        <a:pt x="31" y="76"/>
                        <a:pt x="31" y="76"/>
                        <a:pt x="31" y="75"/>
                      </a:cubicBezTo>
                      <a:cubicBezTo>
                        <a:pt x="31" y="75"/>
                        <a:pt x="31" y="76"/>
                        <a:pt x="31" y="76"/>
                      </a:cubicBezTo>
                      <a:close/>
                      <a:moveTo>
                        <a:pt x="29" y="76"/>
                      </a:moveTo>
                      <a:cubicBezTo>
                        <a:pt x="29" y="77"/>
                        <a:pt x="29" y="77"/>
                        <a:pt x="29" y="77"/>
                      </a:cubicBezTo>
                      <a:cubicBezTo>
                        <a:pt x="29" y="77"/>
                        <a:pt x="29" y="77"/>
                        <a:pt x="29" y="77"/>
                      </a:cubicBezTo>
                      <a:cubicBezTo>
                        <a:pt x="29" y="77"/>
                        <a:pt x="30" y="77"/>
                        <a:pt x="29" y="76"/>
                      </a:cubicBezTo>
                      <a:close/>
                      <a:moveTo>
                        <a:pt x="30" y="76"/>
                      </a:moveTo>
                      <a:cubicBezTo>
                        <a:pt x="30" y="77"/>
                        <a:pt x="30" y="76"/>
                        <a:pt x="30" y="76"/>
                      </a:cubicBezTo>
                      <a:cubicBezTo>
                        <a:pt x="30" y="76"/>
                        <a:pt x="30" y="77"/>
                        <a:pt x="30" y="77"/>
                      </a:cubicBezTo>
                      <a:cubicBezTo>
                        <a:pt x="30" y="77"/>
                        <a:pt x="30" y="77"/>
                        <a:pt x="30" y="77"/>
                      </a:cubicBezTo>
                      <a:cubicBezTo>
                        <a:pt x="30" y="77"/>
                        <a:pt x="30" y="76"/>
                        <a:pt x="30" y="76"/>
                      </a:cubicBezTo>
                      <a:close/>
                      <a:moveTo>
                        <a:pt x="30" y="76"/>
                      </a:moveTo>
                      <a:cubicBezTo>
                        <a:pt x="30" y="76"/>
                        <a:pt x="30" y="76"/>
                        <a:pt x="29" y="76"/>
                      </a:cubicBezTo>
                      <a:cubicBezTo>
                        <a:pt x="29" y="76"/>
                        <a:pt x="30" y="76"/>
                        <a:pt x="30" y="76"/>
                      </a:cubicBezTo>
                      <a:close/>
                      <a:moveTo>
                        <a:pt x="30" y="76"/>
                      </a:moveTo>
                      <a:cubicBezTo>
                        <a:pt x="30" y="76"/>
                        <a:pt x="29" y="76"/>
                        <a:pt x="29" y="76"/>
                      </a:cubicBezTo>
                      <a:cubicBezTo>
                        <a:pt x="30" y="76"/>
                        <a:pt x="30" y="76"/>
                        <a:pt x="30" y="76"/>
                      </a:cubicBezTo>
                      <a:cubicBezTo>
                        <a:pt x="30" y="76"/>
                        <a:pt x="30" y="76"/>
                        <a:pt x="29" y="76"/>
                      </a:cubicBezTo>
                      <a:cubicBezTo>
                        <a:pt x="29" y="76"/>
                        <a:pt x="29" y="76"/>
                        <a:pt x="29" y="76"/>
                      </a:cubicBezTo>
                      <a:cubicBezTo>
                        <a:pt x="29" y="76"/>
                        <a:pt x="30" y="76"/>
                        <a:pt x="30" y="76"/>
                      </a:cubicBezTo>
                      <a:close/>
                      <a:moveTo>
                        <a:pt x="28" y="75"/>
                      </a:moveTo>
                      <a:cubicBezTo>
                        <a:pt x="28" y="75"/>
                        <a:pt x="29" y="75"/>
                        <a:pt x="29" y="75"/>
                      </a:cubicBezTo>
                      <a:cubicBezTo>
                        <a:pt x="29" y="75"/>
                        <a:pt x="29" y="75"/>
                        <a:pt x="29" y="75"/>
                      </a:cubicBezTo>
                      <a:cubicBezTo>
                        <a:pt x="29" y="75"/>
                        <a:pt x="28" y="75"/>
                        <a:pt x="28" y="75"/>
                      </a:cubicBezTo>
                      <a:close/>
                      <a:moveTo>
                        <a:pt x="26" y="73"/>
                      </a:moveTo>
                      <a:cubicBezTo>
                        <a:pt x="26" y="73"/>
                        <a:pt x="27" y="73"/>
                        <a:pt x="27" y="73"/>
                      </a:cubicBezTo>
                      <a:cubicBezTo>
                        <a:pt x="27" y="73"/>
                        <a:pt x="27" y="73"/>
                        <a:pt x="27" y="73"/>
                      </a:cubicBezTo>
                      <a:cubicBezTo>
                        <a:pt x="26" y="73"/>
                        <a:pt x="27" y="73"/>
                        <a:pt x="26" y="73"/>
                      </a:cubicBezTo>
                      <a:cubicBezTo>
                        <a:pt x="26" y="73"/>
                        <a:pt x="26" y="73"/>
                        <a:pt x="26" y="73"/>
                      </a:cubicBezTo>
                      <a:cubicBezTo>
                        <a:pt x="26" y="73"/>
                        <a:pt x="26" y="73"/>
                        <a:pt x="26" y="73"/>
                      </a:cubicBezTo>
                      <a:close/>
                      <a:moveTo>
                        <a:pt x="26" y="73"/>
                      </a:moveTo>
                      <a:cubicBezTo>
                        <a:pt x="26" y="73"/>
                        <a:pt x="27" y="73"/>
                        <a:pt x="27" y="74"/>
                      </a:cubicBezTo>
                      <a:cubicBezTo>
                        <a:pt x="27" y="74"/>
                        <a:pt x="28" y="74"/>
                        <a:pt x="28" y="73"/>
                      </a:cubicBezTo>
                      <a:cubicBezTo>
                        <a:pt x="27" y="73"/>
                        <a:pt x="27" y="74"/>
                        <a:pt x="27" y="73"/>
                      </a:cubicBezTo>
                      <a:cubicBezTo>
                        <a:pt x="27" y="73"/>
                        <a:pt x="27" y="73"/>
                        <a:pt x="26" y="73"/>
                      </a:cubicBezTo>
                      <a:cubicBezTo>
                        <a:pt x="26" y="73"/>
                        <a:pt x="26" y="73"/>
                        <a:pt x="26" y="73"/>
                      </a:cubicBezTo>
                      <a:close/>
                      <a:moveTo>
                        <a:pt x="25" y="71"/>
                      </a:move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1"/>
                        <a:pt x="25" y="71"/>
                        <a:pt x="25" y="71"/>
                      </a:cubicBezTo>
                      <a:cubicBezTo>
                        <a:pt x="25" y="71"/>
                        <a:pt x="25" y="72"/>
                        <a:pt x="25" y="71"/>
                      </a:cubicBezTo>
                      <a:close/>
                      <a:moveTo>
                        <a:pt x="24" y="71"/>
                      </a:moveTo>
                      <a:cubicBezTo>
                        <a:pt x="24" y="71"/>
                        <a:pt x="24" y="71"/>
                        <a:pt x="25" y="71"/>
                      </a:cubicBezTo>
                      <a:cubicBezTo>
                        <a:pt x="25" y="71"/>
                        <a:pt x="25" y="71"/>
                        <a:pt x="24" y="71"/>
                      </a:cubicBezTo>
                      <a:close/>
                      <a:moveTo>
                        <a:pt x="25" y="70"/>
                      </a:moveTo>
                      <a:cubicBezTo>
                        <a:pt x="25" y="70"/>
                        <a:pt x="25" y="70"/>
                        <a:pt x="25" y="70"/>
                      </a:cubicBezTo>
                      <a:cubicBezTo>
                        <a:pt x="25" y="70"/>
                        <a:pt x="25" y="70"/>
                        <a:pt x="25" y="70"/>
                      </a:cubicBezTo>
                      <a:cubicBezTo>
                        <a:pt x="25" y="70"/>
                        <a:pt x="25" y="70"/>
                        <a:pt x="25" y="70"/>
                      </a:cubicBezTo>
                      <a:close/>
                      <a:moveTo>
                        <a:pt x="25" y="72"/>
                      </a:moveTo>
                      <a:cubicBezTo>
                        <a:pt x="24" y="72"/>
                        <a:pt x="24" y="72"/>
                        <a:pt x="24" y="72"/>
                      </a:cubicBezTo>
                      <a:cubicBezTo>
                        <a:pt x="24" y="72"/>
                        <a:pt x="25" y="72"/>
                        <a:pt x="25" y="72"/>
                      </a:cubicBezTo>
                      <a:close/>
                      <a:moveTo>
                        <a:pt x="25" y="72"/>
                      </a:moveTo>
                      <a:cubicBezTo>
                        <a:pt x="25" y="71"/>
                        <a:pt x="25" y="72"/>
                        <a:pt x="25" y="72"/>
                      </a:cubicBezTo>
                      <a:cubicBezTo>
                        <a:pt x="25" y="72"/>
                        <a:pt x="25" y="72"/>
                        <a:pt x="25" y="72"/>
                      </a:cubicBezTo>
                      <a:close/>
                      <a:moveTo>
                        <a:pt x="26" y="72"/>
                      </a:move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6" y="72"/>
                        <a:pt x="26" y="72"/>
                        <a:pt x="25" y="72"/>
                      </a:cubicBezTo>
                      <a:cubicBezTo>
                        <a:pt x="25" y="72"/>
                        <a:pt x="25" y="72"/>
                        <a:pt x="26" y="72"/>
                      </a:cubicBezTo>
                      <a:close/>
                      <a:moveTo>
                        <a:pt x="25" y="75"/>
                      </a:moveTo>
                      <a:cubicBezTo>
                        <a:pt x="25" y="75"/>
                        <a:pt x="25" y="75"/>
                        <a:pt x="25" y="74"/>
                      </a:cubicBezTo>
                      <a:cubicBezTo>
                        <a:pt x="24" y="75"/>
                        <a:pt x="25" y="75"/>
                        <a:pt x="25" y="75"/>
                      </a:cubicBezTo>
                      <a:close/>
                      <a:moveTo>
                        <a:pt x="24" y="81"/>
                      </a:moveTo>
                      <a:cubicBezTo>
                        <a:pt x="24" y="81"/>
                        <a:pt x="24" y="81"/>
                        <a:pt x="23" y="81"/>
                      </a:cubicBezTo>
                      <a:cubicBezTo>
                        <a:pt x="23" y="81"/>
                        <a:pt x="23" y="81"/>
                        <a:pt x="24" y="81"/>
                      </a:cubicBezTo>
                      <a:close/>
                      <a:moveTo>
                        <a:pt x="22" y="75"/>
                      </a:moveTo>
                      <a:cubicBezTo>
                        <a:pt x="22" y="75"/>
                        <a:pt x="22" y="75"/>
                        <a:pt x="21" y="75"/>
                      </a:cubicBezTo>
                      <a:cubicBezTo>
                        <a:pt x="21" y="75"/>
                        <a:pt x="21" y="75"/>
                        <a:pt x="21" y="75"/>
                      </a:cubicBezTo>
                      <a:cubicBezTo>
                        <a:pt x="22" y="75"/>
                        <a:pt x="21" y="75"/>
                        <a:pt x="22" y="75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21" y="75"/>
                        <a:pt x="22" y="75"/>
                        <a:pt x="22" y="75"/>
                      </a:cubicBezTo>
                      <a:close/>
                      <a:moveTo>
                        <a:pt x="22" y="75"/>
                      </a:moveTo>
                      <a:cubicBezTo>
                        <a:pt x="22" y="76"/>
                        <a:pt x="22" y="75"/>
                        <a:pt x="21" y="75"/>
                      </a:cubicBezTo>
                      <a:cubicBezTo>
                        <a:pt x="21" y="75"/>
                        <a:pt x="21" y="75"/>
                        <a:pt x="21" y="76"/>
                      </a:cubicBezTo>
                      <a:cubicBezTo>
                        <a:pt x="22" y="75"/>
                        <a:pt x="21" y="76"/>
                        <a:pt x="22" y="76"/>
                      </a:cubicBezTo>
                      <a:cubicBezTo>
                        <a:pt x="22" y="76"/>
                        <a:pt x="22" y="75"/>
                        <a:pt x="22" y="76"/>
                      </a:cubicBezTo>
                      <a:cubicBezTo>
                        <a:pt x="22" y="76"/>
                        <a:pt x="22" y="76"/>
                        <a:pt x="22" y="76"/>
                      </a:cubicBezTo>
                      <a:cubicBezTo>
                        <a:pt x="22" y="76"/>
                        <a:pt x="22" y="75"/>
                        <a:pt x="22" y="75"/>
                      </a:cubicBezTo>
                      <a:close/>
                      <a:moveTo>
                        <a:pt x="23" y="75"/>
                      </a:moveTo>
                      <a:cubicBezTo>
                        <a:pt x="24" y="75"/>
                        <a:pt x="23" y="75"/>
                        <a:pt x="23" y="75"/>
                      </a:cubicBezTo>
                      <a:cubicBezTo>
                        <a:pt x="22" y="75"/>
                        <a:pt x="22" y="75"/>
                        <a:pt x="23" y="75"/>
                      </a:cubicBezTo>
                      <a:cubicBezTo>
                        <a:pt x="23" y="75"/>
                        <a:pt x="23" y="75"/>
                        <a:pt x="23" y="75"/>
                      </a:cubicBezTo>
                      <a:cubicBezTo>
                        <a:pt x="23" y="75"/>
                        <a:pt x="23" y="75"/>
                        <a:pt x="22" y="75"/>
                      </a:cubicBezTo>
                      <a:cubicBezTo>
                        <a:pt x="23" y="75"/>
                        <a:pt x="22" y="75"/>
                        <a:pt x="22" y="75"/>
                      </a:cubicBezTo>
                      <a:cubicBezTo>
                        <a:pt x="22" y="75"/>
                        <a:pt x="23" y="75"/>
                        <a:pt x="23" y="75"/>
                      </a:cubicBezTo>
                      <a:close/>
                      <a:moveTo>
                        <a:pt x="23" y="75"/>
                      </a:moveTo>
                      <a:cubicBezTo>
                        <a:pt x="23" y="74"/>
                        <a:pt x="23" y="74"/>
                        <a:pt x="23" y="74"/>
                      </a:cubicBezTo>
                      <a:cubicBezTo>
                        <a:pt x="23" y="74"/>
                        <a:pt x="23" y="74"/>
                        <a:pt x="23" y="74"/>
                      </a:cubicBezTo>
                      <a:cubicBezTo>
                        <a:pt x="23" y="75"/>
                        <a:pt x="23" y="75"/>
                        <a:pt x="23" y="75"/>
                      </a:cubicBezTo>
                      <a:close/>
                      <a:moveTo>
                        <a:pt x="23" y="76"/>
                      </a:moveTo>
                      <a:cubicBezTo>
                        <a:pt x="23" y="77"/>
                        <a:pt x="23" y="76"/>
                        <a:pt x="23" y="76"/>
                      </a:cubicBezTo>
                      <a:cubicBezTo>
                        <a:pt x="23" y="76"/>
                        <a:pt x="23" y="77"/>
                        <a:pt x="24" y="77"/>
                      </a:cubicBezTo>
                      <a:cubicBezTo>
                        <a:pt x="23" y="77"/>
                        <a:pt x="24" y="77"/>
                        <a:pt x="23" y="76"/>
                      </a:cubicBezTo>
                      <a:close/>
                      <a:moveTo>
                        <a:pt x="22" y="74"/>
                      </a:moveTo>
                      <a:cubicBezTo>
                        <a:pt x="23" y="74"/>
                        <a:pt x="22" y="74"/>
                        <a:pt x="23" y="74"/>
                      </a:cubicBezTo>
                      <a:cubicBezTo>
                        <a:pt x="23" y="74"/>
                        <a:pt x="23" y="74"/>
                        <a:pt x="23" y="74"/>
                      </a:cubicBezTo>
                      <a:cubicBezTo>
                        <a:pt x="23" y="74"/>
                        <a:pt x="23" y="74"/>
                        <a:pt x="23" y="74"/>
                      </a:cubicBezTo>
                      <a:cubicBezTo>
                        <a:pt x="24" y="74"/>
                        <a:pt x="23" y="74"/>
                        <a:pt x="23" y="74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3" y="74"/>
                        <a:pt x="23" y="74"/>
                        <a:pt x="23" y="74"/>
                      </a:cubicBezTo>
                      <a:cubicBezTo>
                        <a:pt x="23" y="74"/>
                        <a:pt x="23" y="74"/>
                        <a:pt x="23" y="74"/>
                      </a:cubicBezTo>
                      <a:cubicBezTo>
                        <a:pt x="23" y="74"/>
                        <a:pt x="23" y="74"/>
                        <a:pt x="23" y="74"/>
                      </a:cubicBezTo>
                      <a:cubicBezTo>
                        <a:pt x="23" y="74"/>
                        <a:pt x="23" y="74"/>
                        <a:pt x="23" y="74"/>
                      </a:cubicBezTo>
                      <a:cubicBezTo>
                        <a:pt x="23" y="74"/>
                        <a:pt x="23" y="74"/>
                        <a:pt x="22" y="74"/>
                      </a:cubicBezTo>
                      <a:cubicBezTo>
                        <a:pt x="22" y="74"/>
                        <a:pt x="22" y="74"/>
                        <a:pt x="22" y="74"/>
                      </a:cubicBezTo>
                      <a:cubicBezTo>
                        <a:pt x="22" y="74"/>
                        <a:pt x="22" y="74"/>
                        <a:pt x="22" y="74"/>
                      </a:cubicBezTo>
                      <a:close/>
                      <a:moveTo>
                        <a:pt x="22" y="75"/>
                      </a:moveTo>
                      <a:cubicBezTo>
                        <a:pt x="22" y="74"/>
                        <a:pt x="22" y="74"/>
                        <a:pt x="22" y="74"/>
                      </a:cubicBezTo>
                      <a:cubicBezTo>
                        <a:pt x="22" y="74"/>
                        <a:pt x="21" y="74"/>
                        <a:pt x="22" y="75"/>
                      </a:cubicBezTo>
                      <a:close/>
                      <a:moveTo>
                        <a:pt x="21" y="75"/>
                      </a:move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22" y="75"/>
                        <a:pt x="22" y="75"/>
                        <a:pt x="22" y="75"/>
                      </a:cubicBezTo>
                      <a:cubicBezTo>
                        <a:pt x="22" y="75"/>
                        <a:pt x="22" y="75"/>
                        <a:pt x="21" y="75"/>
                      </a:cubicBezTo>
                      <a:close/>
                      <a:moveTo>
                        <a:pt x="21" y="74"/>
                      </a:moveTo>
                      <a:cubicBezTo>
                        <a:pt x="21" y="74"/>
                        <a:pt x="20" y="75"/>
                        <a:pt x="21" y="75"/>
                      </a:cubicBezTo>
                      <a:cubicBezTo>
                        <a:pt x="21" y="75"/>
                        <a:pt x="22" y="75"/>
                        <a:pt x="22" y="74"/>
                      </a:cubicBezTo>
                      <a:cubicBezTo>
                        <a:pt x="21" y="74"/>
                        <a:pt x="21" y="74"/>
                        <a:pt x="21" y="74"/>
                      </a:cubicBezTo>
                      <a:cubicBezTo>
                        <a:pt x="21" y="75"/>
                        <a:pt x="21" y="74"/>
                        <a:pt x="21" y="74"/>
                      </a:cubicBezTo>
                      <a:close/>
                      <a:moveTo>
                        <a:pt x="20" y="75"/>
                      </a:moveTo>
                      <a:cubicBezTo>
                        <a:pt x="20" y="75"/>
                        <a:pt x="20" y="75"/>
                        <a:pt x="20" y="75"/>
                      </a:cubicBezTo>
                      <a:cubicBezTo>
                        <a:pt x="20" y="75"/>
                        <a:pt x="20" y="74"/>
                        <a:pt x="20" y="74"/>
                      </a:cubicBezTo>
                      <a:cubicBezTo>
                        <a:pt x="20" y="75"/>
                        <a:pt x="20" y="75"/>
                        <a:pt x="20" y="75"/>
                      </a:cubicBezTo>
                      <a:close/>
                      <a:moveTo>
                        <a:pt x="20" y="76"/>
                      </a:moveTo>
                      <a:cubicBezTo>
                        <a:pt x="20" y="76"/>
                        <a:pt x="20" y="76"/>
                        <a:pt x="20" y="76"/>
                      </a:cubicBezTo>
                      <a:cubicBezTo>
                        <a:pt x="20" y="76"/>
                        <a:pt x="20" y="76"/>
                        <a:pt x="20" y="76"/>
                      </a:cubicBezTo>
                      <a:cubicBezTo>
                        <a:pt x="20" y="76"/>
                        <a:pt x="20" y="76"/>
                        <a:pt x="20" y="76"/>
                      </a:cubicBezTo>
                      <a:close/>
                      <a:moveTo>
                        <a:pt x="20" y="73"/>
                      </a:moveTo>
                      <a:cubicBezTo>
                        <a:pt x="20" y="74"/>
                        <a:pt x="20" y="73"/>
                        <a:pt x="20" y="73"/>
                      </a:cubicBezTo>
                      <a:cubicBezTo>
                        <a:pt x="20" y="74"/>
                        <a:pt x="20" y="74"/>
                        <a:pt x="20" y="74"/>
                      </a:cubicBezTo>
                      <a:cubicBezTo>
                        <a:pt x="20" y="74"/>
                        <a:pt x="20" y="74"/>
                        <a:pt x="21" y="74"/>
                      </a:cubicBezTo>
                      <a:cubicBezTo>
                        <a:pt x="20" y="74"/>
                        <a:pt x="20" y="74"/>
                        <a:pt x="20" y="73"/>
                      </a:cubicBezTo>
                      <a:close/>
                      <a:moveTo>
                        <a:pt x="20" y="72"/>
                      </a:moveTo>
                      <a:cubicBezTo>
                        <a:pt x="20" y="72"/>
                        <a:pt x="20" y="72"/>
                        <a:pt x="20" y="72"/>
                      </a:cubicBezTo>
                      <a:cubicBezTo>
                        <a:pt x="20" y="72"/>
                        <a:pt x="20" y="72"/>
                        <a:pt x="20" y="72"/>
                      </a:cubicBezTo>
                      <a:cubicBezTo>
                        <a:pt x="20" y="72"/>
                        <a:pt x="20" y="72"/>
                        <a:pt x="20" y="72"/>
                      </a:cubicBezTo>
                      <a:close/>
                      <a:moveTo>
                        <a:pt x="19" y="72"/>
                      </a:moveTo>
                      <a:cubicBezTo>
                        <a:pt x="19" y="72"/>
                        <a:pt x="19" y="72"/>
                        <a:pt x="20" y="72"/>
                      </a:cubicBezTo>
                      <a:cubicBezTo>
                        <a:pt x="20" y="72"/>
                        <a:pt x="20" y="72"/>
                        <a:pt x="20" y="72"/>
                      </a:cubicBezTo>
                      <a:cubicBezTo>
                        <a:pt x="20" y="72"/>
                        <a:pt x="20" y="72"/>
                        <a:pt x="19" y="72"/>
                      </a:cubicBezTo>
                      <a:close/>
                      <a:moveTo>
                        <a:pt x="19" y="73"/>
                      </a:moveTo>
                      <a:cubicBezTo>
                        <a:pt x="19" y="73"/>
                        <a:pt x="20" y="73"/>
                        <a:pt x="20" y="73"/>
                      </a:cubicBezTo>
                      <a:cubicBezTo>
                        <a:pt x="20" y="73"/>
                        <a:pt x="19" y="73"/>
                        <a:pt x="19" y="73"/>
                      </a:cubicBezTo>
                      <a:close/>
                      <a:moveTo>
                        <a:pt x="17" y="62"/>
                      </a:moveTo>
                      <a:cubicBezTo>
                        <a:pt x="17" y="62"/>
                        <a:pt x="17" y="63"/>
                        <a:pt x="18" y="63"/>
                      </a:cubicBezTo>
                      <a:cubicBezTo>
                        <a:pt x="17" y="63"/>
                        <a:pt x="18" y="63"/>
                        <a:pt x="18" y="62"/>
                      </a:cubicBezTo>
                      <a:cubicBezTo>
                        <a:pt x="17" y="62"/>
                        <a:pt x="17" y="62"/>
                        <a:pt x="17" y="62"/>
                      </a:cubicBezTo>
                      <a:close/>
                      <a:moveTo>
                        <a:pt x="17" y="64"/>
                      </a:moveTo>
                      <a:cubicBezTo>
                        <a:pt x="17" y="64"/>
                        <a:pt x="16" y="64"/>
                        <a:pt x="17" y="65"/>
                      </a:cubicBezTo>
                      <a:cubicBezTo>
                        <a:pt x="17" y="64"/>
                        <a:pt x="17" y="64"/>
                        <a:pt x="17" y="64"/>
                      </a:cubicBezTo>
                      <a:close/>
                      <a:moveTo>
                        <a:pt x="19" y="66"/>
                      </a:moveTo>
                      <a:cubicBezTo>
                        <a:pt x="19" y="66"/>
                        <a:pt x="19" y="66"/>
                        <a:pt x="20" y="66"/>
                      </a:cubicBezTo>
                      <a:cubicBezTo>
                        <a:pt x="19" y="66"/>
                        <a:pt x="19" y="66"/>
                        <a:pt x="20" y="66"/>
                      </a:cubicBezTo>
                      <a:cubicBezTo>
                        <a:pt x="19" y="66"/>
                        <a:pt x="19" y="66"/>
                        <a:pt x="19" y="66"/>
                      </a:cubicBezTo>
                      <a:close/>
                      <a:moveTo>
                        <a:pt x="18" y="72"/>
                      </a:moveTo>
                      <a:cubicBezTo>
                        <a:pt x="19" y="72"/>
                        <a:pt x="19" y="72"/>
                        <a:pt x="19" y="72"/>
                      </a:cubicBezTo>
                      <a:cubicBezTo>
                        <a:pt x="19" y="72"/>
                        <a:pt x="19" y="72"/>
                        <a:pt x="19" y="72"/>
                      </a:cubicBezTo>
                      <a:cubicBezTo>
                        <a:pt x="19" y="72"/>
                        <a:pt x="19" y="72"/>
                        <a:pt x="19" y="72"/>
                      </a:cubicBezTo>
                      <a:cubicBezTo>
                        <a:pt x="19" y="72"/>
                        <a:pt x="18" y="72"/>
                        <a:pt x="18" y="72"/>
                      </a:cubicBezTo>
                      <a:close/>
                      <a:moveTo>
                        <a:pt x="19" y="70"/>
                      </a:moveTo>
                      <a:cubicBezTo>
                        <a:pt x="19" y="70"/>
                        <a:pt x="19" y="69"/>
                        <a:pt x="19" y="69"/>
                      </a:cubicBezTo>
                      <a:cubicBezTo>
                        <a:pt x="19" y="70"/>
                        <a:pt x="19" y="70"/>
                        <a:pt x="19" y="70"/>
                      </a:cubicBezTo>
                      <a:close/>
                      <a:moveTo>
                        <a:pt x="19" y="69"/>
                      </a:moveTo>
                      <a:cubicBezTo>
                        <a:pt x="19" y="69"/>
                        <a:pt x="19" y="68"/>
                        <a:pt x="19" y="68"/>
                      </a:cubicBezTo>
                      <a:cubicBezTo>
                        <a:pt x="19" y="68"/>
                        <a:pt x="19" y="69"/>
                        <a:pt x="19" y="69"/>
                      </a:cubicBezTo>
                      <a:close/>
                      <a:moveTo>
                        <a:pt x="18" y="68"/>
                      </a:moveTo>
                      <a:cubicBezTo>
                        <a:pt x="18" y="68"/>
                        <a:pt x="18" y="68"/>
                        <a:pt x="18" y="68"/>
                      </a:cubicBezTo>
                      <a:cubicBezTo>
                        <a:pt x="18" y="68"/>
                        <a:pt x="18" y="68"/>
                        <a:pt x="19" y="68"/>
                      </a:cubicBezTo>
                      <a:cubicBezTo>
                        <a:pt x="18" y="68"/>
                        <a:pt x="18" y="68"/>
                        <a:pt x="18" y="68"/>
                      </a:cubicBezTo>
                      <a:cubicBezTo>
                        <a:pt x="18" y="68"/>
                        <a:pt x="18" y="68"/>
                        <a:pt x="18" y="68"/>
                      </a:cubicBezTo>
                      <a:close/>
                      <a:moveTo>
                        <a:pt x="18" y="68"/>
                      </a:moveTo>
                      <a:cubicBezTo>
                        <a:pt x="18" y="69"/>
                        <a:pt x="18" y="69"/>
                        <a:pt x="18" y="69"/>
                      </a:cubicBezTo>
                      <a:cubicBezTo>
                        <a:pt x="17" y="69"/>
                        <a:pt x="18" y="69"/>
                        <a:pt x="18" y="69"/>
                      </a:cubicBezTo>
                      <a:cubicBezTo>
                        <a:pt x="18" y="69"/>
                        <a:pt x="18" y="69"/>
                        <a:pt x="18" y="69"/>
                      </a:cubicBezTo>
                      <a:cubicBezTo>
                        <a:pt x="18" y="69"/>
                        <a:pt x="18" y="69"/>
                        <a:pt x="18" y="69"/>
                      </a:cubicBezTo>
                      <a:cubicBezTo>
                        <a:pt x="18" y="69"/>
                        <a:pt x="18" y="69"/>
                        <a:pt x="19" y="69"/>
                      </a:cubicBezTo>
                      <a:cubicBezTo>
                        <a:pt x="19" y="69"/>
                        <a:pt x="18" y="69"/>
                        <a:pt x="18" y="69"/>
                      </a:cubicBezTo>
                      <a:cubicBezTo>
                        <a:pt x="18" y="69"/>
                        <a:pt x="18" y="69"/>
                        <a:pt x="18" y="70"/>
                      </a:cubicBezTo>
                      <a:cubicBezTo>
                        <a:pt x="18" y="69"/>
                        <a:pt x="18" y="69"/>
                        <a:pt x="19" y="69"/>
                      </a:cubicBezTo>
                      <a:cubicBezTo>
                        <a:pt x="19" y="69"/>
                        <a:pt x="19" y="69"/>
                        <a:pt x="19" y="69"/>
                      </a:cubicBezTo>
                      <a:cubicBezTo>
                        <a:pt x="19" y="69"/>
                        <a:pt x="19" y="69"/>
                        <a:pt x="19" y="69"/>
                      </a:cubicBezTo>
                      <a:cubicBezTo>
                        <a:pt x="19" y="69"/>
                        <a:pt x="18" y="69"/>
                        <a:pt x="18" y="68"/>
                      </a:cubicBezTo>
                      <a:cubicBezTo>
                        <a:pt x="18" y="68"/>
                        <a:pt x="18" y="68"/>
                        <a:pt x="18" y="68"/>
                      </a:cubicBezTo>
                      <a:close/>
                      <a:moveTo>
                        <a:pt x="16" y="71"/>
                      </a:moveTo>
                      <a:cubicBezTo>
                        <a:pt x="16" y="70"/>
                        <a:pt x="16" y="70"/>
                        <a:pt x="16" y="70"/>
                      </a:cubicBezTo>
                      <a:cubicBezTo>
                        <a:pt x="16" y="70"/>
                        <a:pt x="16" y="70"/>
                        <a:pt x="16" y="71"/>
                      </a:cubicBezTo>
                      <a:close/>
                      <a:moveTo>
                        <a:pt x="15" y="71"/>
                      </a:move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6" y="71"/>
                        <a:pt x="16" y="71"/>
                        <a:pt x="15" y="71"/>
                      </a:cubicBezTo>
                      <a:close/>
                      <a:moveTo>
                        <a:pt x="15" y="70"/>
                      </a:move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70"/>
                        <a:pt x="16" y="70"/>
                        <a:pt x="15" y="70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70"/>
                        <a:pt x="16" y="70"/>
                        <a:pt x="15" y="70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lose/>
                      <a:moveTo>
                        <a:pt x="12" y="75"/>
                      </a:move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lose/>
                      <a:moveTo>
                        <a:pt x="12" y="74"/>
                      </a:moveTo>
                      <a:cubicBezTo>
                        <a:pt x="12" y="74"/>
                        <a:pt x="12" y="73"/>
                        <a:pt x="12" y="73"/>
                      </a:cubicBezTo>
                      <a:cubicBezTo>
                        <a:pt x="12" y="73"/>
                        <a:pt x="12" y="73"/>
                        <a:pt x="12" y="73"/>
                      </a:cubicBezTo>
                      <a:cubicBezTo>
                        <a:pt x="12" y="73"/>
                        <a:pt x="12" y="73"/>
                        <a:pt x="12" y="73"/>
                      </a:cubicBezTo>
                      <a:cubicBezTo>
                        <a:pt x="12" y="74"/>
                        <a:pt x="12" y="73"/>
                        <a:pt x="12" y="74"/>
                      </a:cubicBezTo>
                      <a:close/>
                      <a:moveTo>
                        <a:pt x="12" y="73"/>
                      </a:moveTo>
                      <a:cubicBezTo>
                        <a:pt x="12" y="73"/>
                        <a:pt x="12" y="73"/>
                        <a:pt x="12" y="73"/>
                      </a:cubicBezTo>
                      <a:cubicBezTo>
                        <a:pt x="12" y="73"/>
                        <a:pt x="12" y="73"/>
                        <a:pt x="12" y="73"/>
                      </a:cubicBezTo>
                      <a:cubicBezTo>
                        <a:pt x="12" y="73"/>
                        <a:pt x="11" y="73"/>
                        <a:pt x="12" y="73"/>
                      </a:cubicBezTo>
                      <a:cubicBezTo>
                        <a:pt x="12" y="73"/>
                        <a:pt x="12" y="73"/>
                        <a:pt x="12" y="73"/>
                      </a:cubicBezTo>
                      <a:close/>
                      <a:moveTo>
                        <a:pt x="13" y="74"/>
                      </a:moveTo>
                      <a:cubicBezTo>
                        <a:pt x="12" y="74"/>
                        <a:pt x="12" y="74"/>
                        <a:pt x="12" y="74"/>
                      </a:cubicBezTo>
                      <a:cubicBezTo>
                        <a:pt x="12" y="75"/>
                        <a:pt x="12" y="74"/>
                        <a:pt x="12" y="75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2" y="75"/>
                        <a:pt x="12" y="75"/>
                        <a:pt x="13" y="75"/>
                      </a:cubicBezTo>
                      <a:lnTo>
                        <a:pt x="13" y="74"/>
                      </a:lnTo>
                      <a:close/>
                      <a:moveTo>
                        <a:pt x="13" y="74"/>
                      </a:moveTo>
                      <a:cubicBezTo>
                        <a:pt x="12" y="74"/>
                        <a:pt x="12" y="74"/>
                        <a:pt x="12" y="74"/>
                      </a:cubicBezTo>
                      <a:cubicBezTo>
                        <a:pt x="12" y="74"/>
                        <a:pt x="12" y="74"/>
                        <a:pt x="13" y="74"/>
                      </a:cubicBezTo>
                      <a:close/>
                      <a:moveTo>
                        <a:pt x="13" y="74"/>
                      </a:moveTo>
                      <a:cubicBezTo>
                        <a:pt x="13" y="74"/>
                        <a:pt x="13" y="74"/>
                        <a:pt x="12" y="74"/>
                      </a:cubicBezTo>
                      <a:cubicBezTo>
                        <a:pt x="13" y="74"/>
                        <a:pt x="12" y="74"/>
                        <a:pt x="12" y="74"/>
                      </a:cubicBezTo>
                      <a:cubicBezTo>
                        <a:pt x="12" y="74"/>
                        <a:pt x="12" y="74"/>
                        <a:pt x="12" y="74"/>
                      </a:cubicBezTo>
                      <a:cubicBezTo>
                        <a:pt x="13" y="74"/>
                        <a:pt x="13" y="74"/>
                        <a:pt x="13" y="74"/>
                      </a:cubicBezTo>
                      <a:close/>
                      <a:moveTo>
                        <a:pt x="13" y="74"/>
                      </a:moveTo>
                      <a:cubicBezTo>
                        <a:pt x="13" y="74"/>
                        <a:pt x="13" y="73"/>
                        <a:pt x="13" y="73"/>
                      </a:cubicBezTo>
                      <a:cubicBezTo>
                        <a:pt x="12" y="73"/>
                        <a:pt x="13" y="73"/>
                        <a:pt x="13" y="74"/>
                      </a:cubicBezTo>
                      <a:cubicBezTo>
                        <a:pt x="13" y="74"/>
                        <a:pt x="13" y="74"/>
                        <a:pt x="13" y="74"/>
                      </a:cubicBezTo>
                      <a:close/>
                      <a:moveTo>
                        <a:pt x="13" y="71"/>
                      </a:moveTo>
                      <a:cubicBezTo>
                        <a:pt x="13" y="71"/>
                        <a:pt x="13" y="71"/>
                        <a:pt x="13" y="72"/>
                      </a:cubicBezTo>
                      <a:cubicBezTo>
                        <a:pt x="13" y="71"/>
                        <a:pt x="14" y="71"/>
                        <a:pt x="13" y="71"/>
                      </a:cubicBezTo>
                      <a:close/>
                      <a:moveTo>
                        <a:pt x="14" y="70"/>
                      </a:moveTo>
                      <a:cubicBezTo>
                        <a:pt x="13" y="70"/>
                        <a:pt x="13" y="70"/>
                        <a:pt x="13" y="70"/>
                      </a:cubicBezTo>
                      <a:cubicBezTo>
                        <a:pt x="13" y="70"/>
                        <a:pt x="14" y="70"/>
                        <a:pt x="14" y="70"/>
                      </a:cubicBezTo>
                      <a:close/>
                      <a:moveTo>
                        <a:pt x="14" y="70"/>
                      </a:move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4" y="70"/>
                        <a:pt x="14" y="70"/>
                        <a:pt x="14" y="70"/>
                      </a:cubicBezTo>
                      <a:cubicBezTo>
                        <a:pt x="14" y="70"/>
                        <a:pt x="14" y="70"/>
                        <a:pt x="14" y="70"/>
                      </a:cubicBezTo>
                      <a:close/>
                      <a:moveTo>
                        <a:pt x="13" y="69"/>
                      </a:moveTo>
                      <a:cubicBezTo>
                        <a:pt x="13" y="69"/>
                        <a:pt x="13" y="69"/>
                        <a:pt x="14" y="69"/>
                      </a:cubicBezTo>
                      <a:cubicBezTo>
                        <a:pt x="13" y="69"/>
                        <a:pt x="13" y="69"/>
                        <a:pt x="13" y="69"/>
                      </a:cubicBezTo>
                      <a:close/>
                      <a:moveTo>
                        <a:pt x="13" y="73"/>
                      </a:moveTo>
                      <a:cubicBezTo>
                        <a:pt x="13" y="73"/>
                        <a:pt x="13" y="73"/>
                        <a:pt x="12" y="73"/>
                      </a:cubicBezTo>
                      <a:cubicBezTo>
                        <a:pt x="12" y="73"/>
                        <a:pt x="13" y="73"/>
                        <a:pt x="13" y="73"/>
                      </a:cubicBezTo>
                      <a:cubicBezTo>
                        <a:pt x="12" y="73"/>
                        <a:pt x="12" y="73"/>
                        <a:pt x="13" y="73"/>
                      </a:cubicBezTo>
                      <a:cubicBezTo>
                        <a:pt x="13" y="73"/>
                        <a:pt x="13" y="73"/>
                        <a:pt x="13" y="73"/>
                      </a:cubicBezTo>
                      <a:cubicBezTo>
                        <a:pt x="13" y="73"/>
                        <a:pt x="13" y="73"/>
                        <a:pt x="13" y="73"/>
                      </a:cubicBezTo>
                      <a:close/>
                      <a:moveTo>
                        <a:pt x="12" y="73"/>
                      </a:moveTo>
                      <a:cubicBezTo>
                        <a:pt x="12" y="73"/>
                        <a:pt x="12" y="73"/>
                        <a:pt x="13" y="73"/>
                      </a:cubicBezTo>
                      <a:cubicBezTo>
                        <a:pt x="13" y="73"/>
                        <a:pt x="13" y="73"/>
                        <a:pt x="12" y="73"/>
                      </a:cubicBezTo>
                      <a:close/>
                      <a:moveTo>
                        <a:pt x="12" y="71"/>
                      </a:moveTo>
                      <a:cubicBezTo>
                        <a:pt x="12" y="71"/>
                        <a:pt x="12" y="71"/>
                        <a:pt x="13" y="71"/>
                      </a:cubicBezTo>
                      <a:cubicBezTo>
                        <a:pt x="12" y="71"/>
                        <a:pt x="13" y="71"/>
                        <a:pt x="12" y="71"/>
                      </a:cubicBezTo>
                      <a:cubicBezTo>
                        <a:pt x="13" y="71"/>
                        <a:pt x="12" y="71"/>
                        <a:pt x="12" y="71"/>
                      </a:cubicBezTo>
                      <a:close/>
                      <a:moveTo>
                        <a:pt x="12" y="72"/>
                      </a:moveTo>
                      <a:cubicBezTo>
                        <a:pt x="12" y="72"/>
                        <a:pt x="12" y="72"/>
                        <a:pt x="12" y="72"/>
                      </a:cubicBezTo>
                      <a:cubicBezTo>
                        <a:pt x="13" y="72"/>
                        <a:pt x="13" y="72"/>
                        <a:pt x="13" y="72"/>
                      </a:cubicBezTo>
                      <a:cubicBezTo>
                        <a:pt x="13" y="72"/>
                        <a:pt x="13" y="72"/>
                        <a:pt x="12" y="72"/>
                      </a:cubicBezTo>
                      <a:cubicBezTo>
                        <a:pt x="13" y="72"/>
                        <a:pt x="13" y="72"/>
                        <a:pt x="13" y="72"/>
                      </a:cubicBezTo>
                      <a:cubicBezTo>
                        <a:pt x="12" y="72"/>
                        <a:pt x="12" y="72"/>
                        <a:pt x="12" y="72"/>
                      </a:cubicBezTo>
                      <a:cubicBezTo>
                        <a:pt x="12" y="72"/>
                        <a:pt x="12" y="72"/>
                        <a:pt x="12" y="72"/>
                      </a:cubicBezTo>
                      <a:cubicBezTo>
                        <a:pt x="12" y="72"/>
                        <a:pt x="12" y="72"/>
                        <a:pt x="12" y="72"/>
                      </a:cubicBezTo>
                      <a:close/>
                      <a:moveTo>
                        <a:pt x="11" y="76"/>
                      </a:moveTo>
                      <a:cubicBezTo>
                        <a:pt x="11" y="76"/>
                        <a:pt x="12" y="76"/>
                        <a:pt x="12" y="76"/>
                      </a:cubicBezTo>
                      <a:cubicBezTo>
                        <a:pt x="12" y="76"/>
                        <a:pt x="11" y="76"/>
                        <a:pt x="11" y="76"/>
                      </a:cubicBezTo>
                      <a:close/>
                      <a:moveTo>
                        <a:pt x="11" y="75"/>
                      </a:moveTo>
                      <a:cubicBezTo>
                        <a:pt x="11" y="75"/>
                        <a:pt x="11" y="75"/>
                        <a:pt x="11" y="75"/>
                      </a:cubicBezTo>
                      <a:cubicBezTo>
                        <a:pt x="11" y="75"/>
                        <a:pt x="11" y="75"/>
                        <a:pt x="11" y="75"/>
                      </a:cubicBezTo>
                      <a:close/>
                      <a:moveTo>
                        <a:pt x="11" y="74"/>
                      </a:moveTo>
                      <a:cubicBezTo>
                        <a:pt x="11" y="74"/>
                        <a:pt x="11" y="74"/>
                        <a:pt x="11" y="74"/>
                      </a:cubicBezTo>
                      <a:cubicBezTo>
                        <a:pt x="11" y="74"/>
                        <a:pt x="11" y="74"/>
                        <a:pt x="11" y="74"/>
                      </a:cubicBezTo>
                      <a:cubicBezTo>
                        <a:pt x="11" y="74"/>
                        <a:pt x="11" y="74"/>
                        <a:pt x="11" y="74"/>
                      </a:cubicBezTo>
                      <a:cubicBezTo>
                        <a:pt x="11" y="74"/>
                        <a:pt x="11" y="74"/>
                        <a:pt x="11" y="74"/>
                      </a:cubicBezTo>
                      <a:cubicBezTo>
                        <a:pt x="11" y="74"/>
                        <a:pt x="10" y="74"/>
                        <a:pt x="11" y="74"/>
                      </a:cubicBezTo>
                      <a:close/>
                      <a:moveTo>
                        <a:pt x="13" y="64"/>
                      </a:moveTo>
                      <a:cubicBezTo>
                        <a:pt x="14" y="64"/>
                        <a:pt x="13" y="64"/>
                        <a:pt x="13" y="64"/>
                      </a:cubicBezTo>
                      <a:cubicBezTo>
                        <a:pt x="13" y="64"/>
                        <a:pt x="14" y="64"/>
                        <a:pt x="14" y="64"/>
                      </a:cubicBezTo>
                      <a:cubicBezTo>
                        <a:pt x="13" y="64"/>
                        <a:pt x="14" y="64"/>
                        <a:pt x="13" y="63"/>
                      </a:cubicBezTo>
                      <a:cubicBezTo>
                        <a:pt x="13" y="63"/>
                        <a:pt x="13" y="64"/>
                        <a:pt x="13" y="64"/>
                      </a:cubicBezTo>
                      <a:close/>
                      <a:moveTo>
                        <a:pt x="11" y="67"/>
                      </a:moveTo>
                      <a:cubicBezTo>
                        <a:pt x="11" y="66"/>
                        <a:pt x="11" y="66"/>
                        <a:pt x="11" y="66"/>
                      </a:cubicBezTo>
                      <a:cubicBezTo>
                        <a:pt x="11" y="66"/>
                        <a:pt x="11" y="66"/>
                        <a:pt x="11" y="67"/>
                      </a:cubicBezTo>
                      <a:close/>
                      <a:moveTo>
                        <a:pt x="11" y="66"/>
                      </a:moveTo>
                      <a:cubicBezTo>
                        <a:pt x="11" y="66"/>
                        <a:pt x="11" y="66"/>
                        <a:pt x="11" y="66"/>
                      </a:cubicBezTo>
                      <a:cubicBezTo>
                        <a:pt x="11" y="66"/>
                        <a:pt x="11" y="66"/>
                        <a:pt x="11" y="66"/>
                      </a:cubicBezTo>
                      <a:close/>
                      <a:moveTo>
                        <a:pt x="10" y="66"/>
                      </a:moveTo>
                      <a:cubicBezTo>
                        <a:pt x="10" y="66"/>
                        <a:pt x="11" y="66"/>
                        <a:pt x="11" y="66"/>
                      </a:cubicBezTo>
                      <a:cubicBezTo>
                        <a:pt x="11" y="66"/>
                        <a:pt x="10" y="66"/>
                        <a:pt x="10" y="66"/>
                      </a:cubicBezTo>
                      <a:cubicBezTo>
                        <a:pt x="10" y="66"/>
                        <a:pt x="10" y="66"/>
                        <a:pt x="9" y="66"/>
                      </a:cubicBezTo>
                      <a:cubicBezTo>
                        <a:pt x="10" y="66"/>
                        <a:pt x="10" y="67"/>
                        <a:pt x="10" y="67"/>
                      </a:cubicBezTo>
                      <a:cubicBezTo>
                        <a:pt x="10" y="67"/>
                        <a:pt x="10" y="67"/>
                        <a:pt x="10" y="67"/>
                      </a:cubicBezTo>
                      <a:cubicBezTo>
                        <a:pt x="10" y="67"/>
                        <a:pt x="10" y="66"/>
                        <a:pt x="11" y="66"/>
                      </a:cubicBezTo>
                      <a:cubicBezTo>
                        <a:pt x="11" y="66"/>
                        <a:pt x="10" y="66"/>
                        <a:pt x="10" y="66"/>
                      </a:cubicBezTo>
                      <a:close/>
                      <a:moveTo>
                        <a:pt x="11" y="67"/>
                      </a:moveTo>
                      <a:cubicBezTo>
                        <a:pt x="11" y="67"/>
                        <a:pt x="11" y="67"/>
                        <a:pt x="11" y="67"/>
                      </a:cubicBezTo>
                      <a:cubicBezTo>
                        <a:pt x="11" y="67"/>
                        <a:pt x="11" y="67"/>
                        <a:pt x="11" y="67"/>
                      </a:cubicBezTo>
                      <a:cubicBezTo>
                        <a:pt x="11" y="67"/>
                        <a:pt x="11" y="67"/>
                        <a:pt x="11" y="67"/>
                      </a:cubicBezTo>
                      <a:close/>
                      <a:moveTo>
                        <a:pt x="10" y="72"/>
                      </a:moveTo>
                      <a:cubicBezTo>
                        <a:pt x="10" y="72"/>
                        <a:pt x="10" y="72"/>
                        <a:pt x="10" y="72"/>
                      </a:cubicBezTo>
                      <a:cubicBezTo>
                        <a:pt x="10" y="72"/>
                        <a:pt x="10" y="72"/>
                        <a:pt x="10" y="72"/>
                      </a:cubicBezTo>
                      <a:cubicBezTo>
                        <a:pt x="10" y="72"/>
                        <a:pt x="10" y="72"/>
                        <a:pt x="10" y="72"/>
                      </a:cubicBezTo>
                      <a:cubicBezTo>
                        <a:pt x="9" y="72"/>
                        <a:pt x="9" y="72"/>
                        <a:pt x="9" y="72"/>
                      </a:cubicBezTo>
                      <a:cubicBezTo>
                        <a:pt x="10" y="72"/>
                        <a:pt x="10" y="72"/>
                        <a:pt x="10" y="72"/>
                      </a:cubicBezTo>
                      <a:cubicBezTo>
                        <a:pt x="10" y="72"/>
                        <a:pt x="10" y="72"/>
                        <a:pt x="10" y="72"/>
                      </a:cubicBezTo>
                      <a:close/>
                      <a:moveTo>
                        <a:pt x="10" y="72"/>
                      </a:moveTo>
                      <a:cubicBezTo>
                        <a:pt x="10" y="72"/>
                        <a:pt x="10" y="72"/>
                        <a:pt x="10" y="72"/>
                      </a:cubicBezTo>
                      <a:cubicBezTo>
                        <a:pt x="10" y="72"/>
                        <a:pt x="10" y="72"/>
                        <a:pt x="10" y="72"/>
                      </a:cubicBezTo>
                      <a:cubicBezTo>
                        <a:pt x="10" y="72"/>
                        <a:pt x="10" y="72"/>
                        <a:pt x="10" y="72"/>
                      </a:cubicBezTo>
                      <a:cubicBezTo>
                        <a:pt x="10" y="72"/>
                        <a:pt x="10" y="72"/>
                        <a:pt x="10" y="72"/>
                      </a:cubicBezTo>
                      <a:cubicBezTo>
                        <a:pt x="10" y="72"/>
                        <a:pt x="10" y="72"/>
                        <a:pt x="10" y="72"/>
                      </a:cubicBezTo>
                      <a:close/>
                      <a:moveTo>
                        <a:pt x="10" y="71"/>
                      </a:moveTo>
                      <a:cubicBezTo>
                        <a:pt x="10" y="71"/>
                        <a:pt x="10" y="71"/>
                        <a:pt x="10" y="71"/>
                      </a:cubicBezTo>
                      <a:cubicBezTo>
                        <a:pt x="10" y="71"/>
                        <a:pt x="10" y="71"/>
                        <a:pt x="10" y="71"/>
                      </a:cubicBezTo>
                      <a:cubicBezTo>
                        <a:pt x="10" y="71"/>
                        <a:pt x="10" y="71"/>
                        <a:pt x="10" y="71"/>
                      </a:cubicBezTo>
                      <a:cubicBezTo>
                        <a:pt x="10" y="71"/>
                        <a:pt x="10" y="71"/>
                        <a:pt x="10" y="71"/>
                      </a:cubicBezTo>
                      <a:cubicBezTo>
                        <a:pt x="10" y="71"/>
                        <a:pt x="10" y="71"/>
                        <a:pt x="10" y="71"/>
                      </a:cubicBezTo>
                      <a:close/>
                      <a:moveTo>
                        <a:pt x="10" y="71"/>
                      </a:moveTo>
                      <a:cubicBezTo>
                        <a:pt x="10" y="70"/>
                        <a:pt x="10" y="70"/>
                        <a:pt x="10" y="70"/>
                      </a:cubicBezTo>
                      <a:cubicBezTo>
                        <a:pt x="10" y="70"/>
                        <a:pt x="10" y="71"/>
                        <a:pt x="10" y="71"/>
                      </a:cubicBezTo>
                      <a:close/>
                      <a:moveTo>
                        <a:pt x="9" y="72"/>
                      </a:moveTo>
                      <a:cubicBezTo>
                        <a:pt x="9" y="72"/>
                        <a:pt x="9" y="72"/>
                        <a:pt x="9" y="72"/>
                      </a:cubicBezTo>
                      <a:cubicBezTo>
                        <a:pt x="10" y="71"/>
                        <a:pt x="9" y="71"/>
                        <a:pt x="9" y="71"/>
                      </a:cubicBezTo>
                      <a:cubicBezTo>
                        <a:pt x="10" y="72"/>
                        <a:pt x="10" y="71"/>
                        <a:pt x="10" y="71"/>
                      </a:cubicBezTo>
                      <a:cubicBezTo>
                        <a:pt x="9" y="71"/>
                        <a:pt x="9" y="72"/>
                        <a:pt x="9" y="72"/>
                      </a:cubicBezTo>
                      <a:close/>
                      <a:moveTo>
                        <a:pt x="9" y="71"/>
                      </a:moveTo>
                      <a:cubicBezTo>
                        <a:pt x="9" y="71"/>
                        <a:pt x="9" y="71"/>
                        <a:pt x="9" y="71"/>
                      </a:cubicBezTo>
                      <a:cubicBezTo>
                        <a:pt x="9" y="71"/>
                        <a:pt x="10" y="71"/>
                        <a:pt x="10" y="71"/>
                      </a:cubicBezTo>
                      <a:cubicBezTo>
                        <a:pt x="9" y="71"/>
                        <a:pt x="9" y="70"/>
                        <a:pt x="9" y="70"/>
                      </a:cubicBezTo>
                      <a:cubicBezTo>
                        <a:pt x="9" y="71"/>
                        <a:pt x="9" y="71"/>
                        <a:pt x="9" y="71"/>
                      </a:cubicBezTo>
                      <a:close/>
                      <a:moveTo>
                        <a:pt x="9" y="73"/>
                      </a:moveTo>
                      <a:cubicBezTo>
                        <a:pt x="9" y="73"/>
                        <a:pt x="9" y="73"/>
                        <a:pt x="9" y="73"/>
                      </a:cubicBezTo>
                      <a:cubicBezTo>
                        <a:pt x="9" y="73"/>
                        <a:pt x="9" y="73"/>
                        <a:pt x="9" y="73"/>
                      </a:cubicBezTo>
                      <a:cubicBezTo>
                        <a:pt x="9" y="73"/>
                        <a:pt x="9" y="73"/>
                        <a:pt x="9" y="73"/>
                      </a:cubicBezTo>
                      <a:cubicBezTo>
                        <a:pt x="9" y="73"/>
                        <a:pt x="9" y="73"/>
                        <a:pt x="9" y="73"/>
                      </a:cubicBezTo>
                      <a:cubicBezTo>
                        <a:pt x="9" y="73"/>
                        <a:pt x="9" y="73"/>
                        <a:pt x="9" y="73"/>
                      </a:cubicBezTo>
                      <a:cubicBezTo>
                        <a:pt x="9" y="73"/>
                        <a:pt x="9" y="73"/>
                        <a:pt x="9" y="73"/>
                      </a:cubicBezTo>
                      <a:cubicBezTo>
                        <a:pt x="9" y="73"/>
                        <a:pt x="9" y="73"/>
                        <a:pt x="9" y="73"/>
                      </a:cubicBezTo>
                      <a:cubicBezTo>
                        <a:pt x="10" y="73"/>
                        <a:pt x="9" y="73"/>
                        <a:pt x="10" y="73"/>
                      </a:cubicBezTo>
                      <a:cubicBezTo>
                        <a:pt x="10" y="73"/>
                        <a:pt x="10" y="73"/>
                        <a:pt x="10" y="73"/>
                      </a:cubicBezTo>
                      <a:cubicBezTo>
                        <a:pt x="10" y="73"/>
                        <a:pt x="10" y="73"/>
                        <a:pt x="10" y="73"/>
                      </a:cubicBezTo>
                      <a:cubicBezTo>
                        <a:pt x="9" y="73"/>
                        <a:pt x="10" y="73"/>
                        <a:pt x="9" y="72"/>
                      </a:cubicBezTo>
                      <a:cubicBezTo>
                        <a:pt x="9" y="72"/>
                        <a:pt x="9" y="72"/>
                        <a:pt x="9" y="72"/>
                      </a:cubicBezTo>
                      <a:cubicBezTo>
                        <a:pt x="9" y="72"/>
                        <a:pt x="10" y="73"/>
                        <a:pt x="9" y="73"/>
                      </a:cubicBezTo>
                      <a:close/>
                      <a:moveTo>
                        <a:pt x="9" y="71"/>
                      </a:moveTo>
                      <a:cubicBezTo>
                        <a:pt x="9" y="71"/>
                        <a:pt x="9" y="71"/>
                        <a:pt x="9" y="71"/>
                      </a:cubicBezTo>
                      <a:cubicBezTo>
                        <a:pt x="8" y="71"/>
                        <a:pt x="8" y="71"/>
                        <a:pt x="9" y="71"/>
                      </a:cubicBezTo>
                      <a:close/>
                      <a:moveTo>
                        <a:pt x="7" y="72"/>
                      </a:moveTo>
                      <a:cubicBezTo>
                        <a:pt x="7" y="72"/>
                        <a:pt x="8" y="72"/>
                        <a:pt x="8" y="72"/>
                      </a:cubicBezTo>
                      <a:cubicBezTo>
                        <a:pt x="8" y="72"/>
                        <a:pt x="8" y="72"/>
                        <a:pt x="8" y="72"/>
                      </a:cubicBezTo>
                      <a:cubicBezTo>
                        <a:pt x="8" y="72"/>
                        <a:pt x="8" y="72"/>
                        <a:pt x="7" y="72"/>
                      </a:cubicBezTo>
                      <a:close/>
                      <a:moveTo>
                        <a:pt x="7" y="74"/>
                      </a:moveTo>
                      <a:cubicBezTo>
                        <a:pt x="6" y="74"/>
                        <a:pt x="7" y="74"/>
                        <a:pt x="6" y="74"/>
                      </a:cubicBezTo>
                      <a:cubicBezTo>
                        <a:pt x="6" y="74"/>
                        <a:pt x="6" y="74"/>
                        <a:pt x="7" y="74"/>
                      </a:cubicBezTo>
                      <a:close/>
                      <a:moveTo>
                        <a:pt x="3" y="78"/>
                      </a:moveTo>
                      <a:cubicBezTo>
                        <a:pt x="4" y="78"/>
                        <a:pt x="3" y="78"/>
                        <a:pt x="4" y="78"/>
                      </a:cubicBezTo>
                      <a:cubicBezTo>
                        <a:pt x="3" y="78"/>
                        <a:pt x="4" y="78"/>
                        <a:pt x="4" y="78"/>
                      </a:cubicBezTo>
                      <a:cubicBezTo>
                        <a:pt x="4" y="78"/>
                        <a:pt x="4" y="77"/>
                        <a:pt x="3" y="78"/>
                      </a:cubicBezTo>
                      <a:close/>
                      <a:moveTo>
                        <a:pt x="3" y="79"/>
                      </a:moveTo>
                      <a:cubicBezTo>
                        <a:pt x="3" y="79"/>
                        <a:pt x="3" y="79"/>
                        <a:pt x="3" y="80"/>
                      </a:cubicBezTo>
                      <a:cubicBezTo>
                        <a:pt x="4" y="79"/>
                        <a:pt x="3" y="79"/>
                        <a:pt x="3" y="79"/>
                      </a:cubicBezTo>
                      <a:cubicBezTo>
                        <a:pt x="4" y="79"/>
                        <a:pt x="4" y="79"/>
                        <a:pt x="4" y="80"/>
                      </a:cubicBezTo>
                      <a:cubicBezTo>
                        <a:pt x="4" y="79"/>
                        <a:pt x="4" y="79"/>
                        <a:pt x="4" y="79"/>
                      </a:cubicBezTo>
                      <a:cubicBezTo>
                        <a:pt x="4" y="79"/>
                        <a:pt x="4" y="79"/>
                        <a:pt x="3" y="79"/>
                      </a:cubicBezTo>
                      <a:cubicBezTo>
                        <a:pt x="3" y="79"/>
                        <a:pt x="4" y="79"/>
                        <a:pt x="4" y="79"/>
                      </a:cubicBezTo>
                      <a:cubicBezTo>
                        <a:pt x="3" y="79"/>
                        <a:pt x="3" y="79"/>
                        <a:pt x="3" y="79"/>
                      </a:cubicBezTo>
                      <a:cubicBezTo>
                        <a:pt x="3" y="79"/>
                        <a:pt x="3" y="79"/>
                        <a:pt x="3" y="79"/>
                      </a:cubicBezTo>
                      <a:close/>
                      <a:moveTo>
                        <a:pt x="30" y="73"/>
                      </a:moveTo>
                      <a:cubicBezTo>
                        <a:pt x="30" y="73"/>
                        <a:pt x="29" y="73"/>
                        <a:pt x="29" y="73"/>
                      </a:cubicBezTo>
                      <a:cubicBezTo>
                        <a:pt x="30" y="73"/>
                        <a:pt x="29" y="73"/>
                        <a:pt x="29" y="73"/>
                      </a:cubicBezTo>
                      <a:cubicBezTo>
                        <a:pt x="30" y="73"/>
                        <a:pt x="30" y="73"/>
                        <a:pt x="30" y="73"/>
                      </a:cubicBezTo>
                      <a:cubicBezTo>
                        <a:pt x="30" y="73"/>
                        <a:pt x="30" y="73"/>
                        <a:pt x="30" y="73"/>
                      </a:cubicBezTo>
                      <a:close/>
                      <a:moveTo>
                        <a:pt x="12" y="70"/>
                      </a:moveTo>
                      <a:cubicBezTo>
                        <a:pt x="12" y="70"/>
                        <a:pt x="13" y="70"/>
                        <a:pt x="13" y="70"/>
                      </a:cubicBezTo>
                      <a:cubicBezTo>
                        <a:pt x="12" y="70"/>
                        <a:pt x="12" y="70"/>
                        <a:pt x="12" y="70"/>
                      </a:cubicBezTo>
                      <a:cubicBezTo>
                        <a:pt x="12" y="70"/>
                        <a:pt x="12" y="70"/>
                        <a:pt x="12" y="70"/>
                      </a:cubicBezTo>
                      <a:cubicBezTo>
                        <a:pt x="12" y="70"/>
                        <a:pt x="12" y="70"/>
                        <a:pt x="12" y="69"/>
                      </a:cubicBezTo>
                      <a:cubicBezTo>
                        <a:pt x="13" y="69"/>
                        <a:pt x="12" y="69"/>
                        <a:pt x="12" y="70"/>
                      </a:cubicBezTo>
                      <a:cubicBezTo>
                        <a:pt x="12" y="70"/>
                        <a:pt x="12" y="70"/>
                        <a:pt x="12" y="70"/>
                      </a:cubicBezTo>
                      <a:cubicBezTo>
                        <a:pt x="13" y="70"/>
                        <a:pt x="13" y="70"/>
                        <a:pt x="13" y="70"/>
                      </a:cubicBezTo>
                      <a:cubicBezTo>
                        <a:pt x="13" y="70"/>
                        <a:pt x="12" y="70"/>
                        <a:pt x="12" y="70"/>
                      </a:cubicBezTo>
                      <a:close/>
                      <a:moveTo>
                        <a:pt x="11" y="97"/>
                      </a:moveTo>
                      <a:cubicBezTo>
                        <a:pt x="12" y="97"/>
                        <a:pt x="13" y="97"/>
                        <a:pt x="13" y="97"/>
                      </a:cubicBezTo>
                      <a:cubicBezTo>
                        <a:pt x="13" y="97"/>
                        <a:pt x="13" y="97"/>
                        <a:pt x="13" y="97"/>
                      </a:cubicBezTo>
                      <a:cubicBezTo>
                        <a:pt x="13" y="97"/>
                        <a:pt x="12" y="97"/>
                        <a:pt x="12" y="97"/>
                      </a:cubicBezTo>
                      <a:cubicBezTo>
                        <a:pt x="12" y="97"/>
                        <a:pt x="12" y="97"/>
                        <a:pt x="11" y="97"/>
                      </a:cubicBezTo>
                      <a:cubicBezTo>
                        <a:pt x="11" y="97"/>
                        <a:pt x="11" y="97"/>
                        <a:pt x="11" y="97"/>
                      </a:cubicBezTo>
                      <a:close/>
                      <a:moveTo>
                        <a:pt x="37" y="75"/>
                      </a:moveTo>
                      <a:cubicBezTo>
                        <a:pt x="37" y="75"/>
                        <a:pt x="38" y="75"/>
                        <a:pt x="37" y="75"/>
                      </a:cubicBezTo>
                      <a:cubicBezTo>
                        <a:pt x="38" y="75"/>
                        <a:pt x="37" y="75"/>
                        <a:pt x="38" y="75"/>
                      </a:cubicBezTo>
                      <a:cubicBezTo>
                        <a:pt x="38" y="75"/>
                        <a:pt x="38" y="75"/>
                        <a:pt x="38" y="75"/>
                      </a:cubicBezTo>
                      <a:cubicBezTo>
                        <a:pt x="37" y="75"/>
                        <a:pt x="37" y="75"/>
                        <a:pt x="37" y="75"/>
                      </a:cubicBezTo>
                      <a:close/>
                      <a:moveTo>
                        <a:pt x="30" y="73"/>
                      </a:moveTo>
                      <a:cubicBezTo>
                        <a:pt x="30" y="72"/>
                        <a:pt x="30" y="72"/>
                        <a:pt x="30" y="72"/>
                      </a:cubicBezTo>
                      <a:cubicBezTo>
                        <a:pt x="30" y="72"/>
                        <a:pt x="30" y="72"/>
                        <a:pt x="31" y="72"/>
                      </a:cubicBezTo>
                      <a:cubicBezTo>
                        <a:pt x="31" y="72"/>
                        <a:pt x="31" y="72"/>
                        <a:pt x="31" y="72"/>
                      </a:cubicBezTo>
                      <a:cubicBezTo>
                        <a:pt x="31" y="72"/>
                        <a:pt x="31" y="73"/>
                        <a:pt x="31" y="73"/>
                      </a:cubicBezTo>
                      <a:cubicBezTo>
                        <a:pt x="30" y="73"/>
                        <a:pt x="31" y="73"/>
                        <a:pt x="30" y="73"/>
                      </a:cubicBezTo>
                      <a:close/>
                      <a:moveTo>
                        <a:pt x="27" y="72"/>
                      </a:moveTo>
                      <a:cubicBezTo>
                        <a:pt x="27" y="72"/>
                        <a:pt x="27" y="72"/>
                        <a:pt x="27" y="72"/>
                      </a:cubicBezTo>
                      <a:cubicBezTo>
                        <a:pt x="27" y="72"/>
                        <a:pt x="27" y="72"/>
                        <a:pt x="27" y="72"/>
                      </a:cubicBezTo>
                      <a:cubicBezTo>
                        <a:pt x="27" y="72"/>
                        <a:pt x="27" y="72"/>
                        <a:pt x="27" y="72"/>
                      </a:cubicBezTo>
                      <a:cubicBezTo>
                        <a:pt x="27" y="72"/>
                        <a:pt x="27" y="72"/>
                        <a:pt x="27" y="72"/>
                      </a:cubicBezTo>
                      <a:close/>
                      <a:moveTo>
                        <a:pt x="28" y="71"/>
                      </a:moveTo>
                      <a:cubicBezTo>
                        <a:pt x="28" y="71"/>
                        <a:pt x="28" y="71"/>
                        <a:pt x="29" y="71"/>
                      </a:cubicBezTo>
                      <a:cubicBezTo>
                        <a:pt x="29" y="71"/>
                        <a:pt x="29" y="70"/>
                        <a:pt x="29" y="70"/>
                      </a:cubicBezTo>
                      <a:cubicBezTo>
                        <a:pt x="30" y="70"/>
                        <a:pt x="29" y="71"/>
                        <a:pt x="29" y="71"/>
                      </a:cubicBezTo>
                      <a:cubicBezTo>
                        <a:pt x="29" y="71"/>
                        <a:pt x="29" y="71"/>
                        <a:pt x="29" y="71"/>
                      </a:cubicBezTo>
                      <a:cubicBezTo>
                        <a:pt x="29" y="71"/>
                        <a:pt x="29" y="71"/>
                        <a:pt x="29" y="71"/>
                      </a:cubicBezTo>
                      <a:cubicBezTo>
                        <a:pt x="29" y="71"/>
                        <a:pt x="29" y="71"/>
                        <a:pt x="29" y="71"/>
                      </a:cubicBezTo>
                      <a:cubicBezTo>
                        <a:pt x="29" y="71"/>
                        <a:pt x="29" y="71"/>
                        <a:pt x="29" y="71"/>
                      </a:cubicBezTo>
                      <a:cubicBezTo>
                        <a:pt x="29" y="71"/>
                        <a:pt x="28" y="71"/>
                        <a:pt x="28" y="71"/>
                      </a:cubicBezTo>
                      <a:close/>
                      <a:moveTo>
                        <a:pt x="27" y="71"/>
                      </a:moveTo>
                      <a:cubicBezTo>
                        <a:pt x="27" y="71"/>
                        <a:pt x="27" y="71"/>
                        <a:pt x="27" y="71"/>
                      </a:cubicBezTo>
                      <a:cubicBezTo>
                        <a:pt x="27" y="71"/>
                        <a:pt x="27" y="71"/>
                        <a:pt x="27" y="71"/>
                      </a:cubicBezTo>
                      <a:cubicBezTo>
                        <a:pt x="28" y="71"/>
                        <a:pt x="27" y="71"/>
                        <a:pt x="27" y="71"/>
                      </a:cubicBezTo>
                      <a:close/>
                      <a:moveTo>
                        <a:pt x="27" y="71"/>
                      </a:moveTo>
                      <a:cubicBezTo>
                        <a:pt x="27" y="71"/>
                        <a:pt x="27" y="71"/>
                        <a:pt x="27" y="71"/>
                      </a:cubicBezTo>
                      <a:cubicBezTo>
                        <a:pt x="27" y="71"/>
                        <a:pt x="27" y="71"/>
                        <a:pt x="27" y="71"/>
                      </a:cubicBezTo>
                      <a:cubicBezTo>
                        <a:pt x="27" y="71"/>
                        <a:pt x="27" y="71"/>
                        <a:pt x="27" y="71"/>
                      </a:cubicBezTo>
                      <a:cubicBezTo>
                        <a:pt x="28" y="71"/>
                        <a:pt x="27" y="71"/>
                        <a:pt x="27" y="71"/>
                      </a:cubicBezTo>
                      <a:cubicBezTo>
                        <a:pt x="28" y="71"/>
                        <a:pt x="27" y="71"/>
                        <a:pt x="27" y="71"/>
                      </a:cubicBezTo>
                      <a:close/>
                      <a:moveTo>
                        <a:pt x="31" y="71"/>
                      </a:moveTo>
                      <a:cubicBezTo>
                        <a:pt x="31" y="71"/>
                        <a:pt x="31" y="71"/>
                        <a:pt x="31" y="71"/>
                      </a:cubicBezTo>
                      <a:cubicBezTo>
                        <a:pt x="31" y="71"/>
                        <a:pt x="31" y="71"/>
                        <a:pt x="32" y="71"/>
                      </a:cubicBezTo>
                      <a:cubicBezTo>
                        <a:pt x="31" y="71"/>
                        <a:pt x="31" y="71"/>
                        <a:pt x="31" y="71"/>
                      </a:cubicBezTo>
                      <a:close/>
                      <a:moveTo>
                        <a:pt x="30" y="70"/>
                      </a:moveTo>
                      <a:cubicBezTo>
                        <a:pt x="30" y="70"/>
                        <a:pt x="30" y="70"/>
                        <a:pt x="30" y="70"/>
                      </a:cubicBezTo>
                      <a:cubicBezTo>
                        <a:pt x="30" y="70"/>
                        <a:pt x="30" y="70"/>
                        <a:pt x="30" y="70"/>
                      </a:cubicBezTo>
                      <a:cubicBezTo>
                        <a:pt x="30" y="70"/>
                        <a:pt x="30" y="70"/>
                        <a:pt x="30" y="70"/>
                      </a:cubicBezTo>
                      <a:cubicBezTo>
                        <a:pt x="30" y="70"/>
                        <a:pt x="30" y="70"/>
                        <a:pt x="30" y="70"/>
                      </a:cubicBezTo>
                      <a:close/>
                      <a:moveTo>
                        <a:pt x="28" y="70"/>
                      </a:move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28" y="70"/>
                        <a:pt x="29" y="70"/>
                        <a:pt x="29" y="70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lose/>
                      <a:moveTo>
                        <a:pt x="23" y="68"/>
                      </a:moveTo>
                      <a:cubicBezTo>
                        <a:pt x="23" y="69"/>
                        <a:pt x="23" y="69"/>
                        <a:pt x="23" y="69"/>
                      </a:cubicBezTo>
                      <a:cubicBezTo>
                        <a:pt x="22" y="69"/>
                        <a:pt x="23" y="69"/>
                        <a:pt x="22" y="70"/>
                      </a:cubicBezTo>
                      <a:cubicBezTo>
                        <a:pt x="22" y="70"/>
                        <a:pt x="22" y="69"/>
                        <a:pt x="22" y="69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2" y="69"/>
                        <a:pt x="22" y="68"/>
                        <a:pt x="22" y="68"/>
                      </a:cubicBezTo>
                      <a:cubicBezTo>
                        <a:pt x="22" y="68"/>
                        <a:pt x="23" y="68"/>
                        <a:pt x="23" y="68"/>
                      </a:cubicBezTo>
                      <a:close/>
                      <a:moveTo>
                        <a:pt x="21" y="69"/>
                      </a:moveTo>
                      <a:cubicBezTo>
                        <a:pt x="21" y="69"/>
                        <a:pt x="21" y="69"/>
                        <a:pt x="21" y="69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2" y="69"/>
                        <a:pt x="22" y="69"/>
                        <a:pt x="22" y="69"/>
                      </a:cubicBezTo>
                      <a:cubicBezTo>
                        <a:pt x="22" y="70"/>
                        <a:pt x="22" y="70"/>
                        <a:pt x="22" y="70"/>
                      </a:cubicBezTo>
                      <a:cubicBezTo>
                        <a:pt x="22" y="70"/>
                        <a:pt x="21" y="69"/>
                        <a:pt x="21" y="69"/>
                      </a:cubicBezTo>
                      <a:close/>
                      <a:moveTo>
                        <a:pt x="26" y="70"/>
                      </a:moveTo>
                      <a:cubicBezTo>
                        <a:pt x="26" y="69"/>
                        <a:pt x="26" y="69"/>
                        <a:pt x="27" y="69"/>
                      </a:cubicBezTo>
                      <a:cubicBezTo>
                        <a:pt x="27" y="69"/>
                        <a:pt x="27" y="69"/>
                        <a:pt x="27" y="69"/>
                      </a:cubicBezTo>
                      <a:cubicBezTo>
                        <a:pt x="26" y="69"/>
                        <a:pt x="27" y="70"/>
                        <a:pt x="26" y="70"/>
                      </a:cubicBezTo>
                      <a:close/>
                      <a:moveTo>
                        <a:pt x="22" y="69"/>
                      </a:moveTo>
                      <a:cubicBezTo>
                        <a:pt x="22" y="69"/>
                        <a:pt x="22" y="69"/>
                        <a:pt x="21" y="69"/>
                      </a:cubicBezTo>
                      <a:cubicBezTo>
                        <a:pt x="21" y="69"/>
                        <a:pt x="21" y="69"/>
                        <a:pt x="22" y="69"/>
                      </a:cubicBezTo>
                      <a:close/>
                      <a:moveTo>
                        <a:pt x="13" y="68"/>
                      </a:moveTo>
                      <a:cubicBezTo>
                        <a:pt x="13" y="68"/>
                        <a:pt x="13" y="68"/>
                        <a:pt x="13" y="68"/>
                      </a:cubicBezTo>
                      <a:cubicBezTo>
                        <a:pt x="13" y="68"/>
                        <a:pt x="13" y="68"/>
                        <a:pt x="13" y="68"/>
                      </a:cubicBezTo>
                      <a:cubicBezTo>
                        <a:pt x="13" y="67"/>
                        <a:pt x="13" y="67"/>
                        <a:pt x="13" y="66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4" y="66"/>
                        <a:pt x="14" y="66"/>
                        <a:pt x="15" y="66"/>
                      </a:cubicBezTo>
                      <a:cubicBezTo>
                        <a:pt x="14" y="66"/>
                        <a:pt x="14" y="66"/>
                        <a:pt x="14" y="67"/>
                      </a:cubicBezTo>
                      <a:cubicBezTo>
                        <a:pt x="14" y="67"/>
                        <a:pt x="14" y="67"/>
                        <a:pt x="14" y="67"/>
                      </a:cubicBezTo>
                      <a:cubicBezTo>
                        <a:pt x="14" y="67"/>
                        <a:pt x="14" y="67"/>
                        <a:pt x="14" y="67"/>
                      </a:cubicBezTo>
                      <a:cubicBezTo>
                        <a:pt x="15" y="67"/>
                        <a:pt x="14" y="67"/>
                        <a:pt x="14" y="67"/>
                      </a:cubicBezTo>
                      <a:cubicBezTo>
                        <a:pt x="14" y="67"/>
                        <a:pt x="14" y="67"/>
                        <a:pt x="14" y="67"/>
                      </a:cubicBezTo>
                      <a:cubicBezTo>
                        <a:pt x="14" y="67"/>
                        <a:pt x="14" y="67"/>
                        <a:pt x="14" y="67"/>
                      </a:cubicBezTo>
                      <a:cubicBezTo>
                        <a:pt x="14" y="68"/>
                        <a:pt x="14" y="68"/>
                        <a:pt x="14" y="68"/>
                      </a:cubicBezTo>
                      <a:cubicBezTo>
                        <a:pt x="14" y="68"/>
                        <a:pt x="15" y="68"/>
                        <a:pt x="15" y="68"/>
                      </a:cubicBezTo>
                      <a:cubicBezTo>
                        <a:pt x="15" y="68"/>
                        <a:pt x="14" y="67"/>
                        <a:pt x="15" y="67"/>
                      </a:cubicBezTo>
                      <a:cubicBezTo>
                        <a:pt x="15" y="67"/>
                        <a:pt x="15" y="68"/>
                        <a:pt x="15" y="68"/>
                      </a:cubicBezTo>
                      <a:cubicBezTo>
                        <a:pt x="14" y="68"/>
                        <a:pt x="14" y="68"/>
                        <a:pt x="14" y="68"/>
                      </a:cubicBezTo>
                      <a:cubicBezTo>
                        <a:pt x="14" y="68"/>
                        <a:pt x="13" y="68"/>
                        <a:pt x="13" y="68"/>
                      </a:cubicBezTo>
                      <a:cubicBezTo>
                        <a:pt x="13" y="68"/>
                        <a:pt x="13" y="68"/>
                        <a:pt x="13" y="68"/>
                      </a:cubicBezTo>
                      <a:close/>
                      <a:moveTo>
                        <a:pt x="22" y="69"/>
                      </a:moveTo>
                      <a:cubicBezTo>
                        <a:pt x="22" y="69"/>
                        <a:pt x="22" y="69"/>
                        <a:pt x="21" y="69"/>
                      </a:cubicBezTo>
                      <a:cubicBezTo>
                        <a:pt x="21" y="69"/>
                        <a:pt x="21" y="69"/>
                        <a:pt x="22" y="68"/>
                      </a:cubicBezTo>
                      <a:cubicBezTo>
                        <a:pt x="22" y="68"/>
                        <a:pt x="22" y="69"/>
                        <a:pt x="22" y="69"/>
                      </a:cubicBezTo>
                      <a:close/>
                      <a:moveTo>
                        <a:pt x="28" y="69"/>
                      </a:moveTo>
                      <a:cubicBezTo>
                        <a:pt x="28" y="68"/>
                        <a:pt x="28" y="67"/>
                        <a:pt x="28" y="66"/>
                      </a:cubicBezTo>
                      <a:cubicBezTo>
                        <a:pt x="29" y="67"/>
                        <a:pt x="28" y="67"/>
                        <a:pt x="29" y="68"/>
                      </a:cubicBezTo>
                      <a:cubicBezTo>
                        <a:pt x="28" y="68"/>
                        <a:pt x="28" y="68"/>
                        <a:pt x="28" y="67"/>
                      </a:cubicBezTo>
                      <a:cubicBezTo>
                        <a:pt x="28" y="68"/>
                        <a:pt x="28" y="69"/>
                        <a:pt x="28" y="69"/>
                      </a:cubicBezTo>
                      <a:cubicBezTo>
                        <a:pt x="28" y="69"/>
                        <a:pt x="28" y="69"/>
                        <a:pt x="28" y="69"/>
                      </a:cubicBezTo>
                      <a:cubicBezTo>
                        <a:pt x="27" y="69"/>
                        <a:pt x="28" y="69"/>
                        <a:pt x="28" y="69"/>
                      </a:cubicBezTo>
                      <a:cubicBezTo>
                        <a:pt x="28" y="69"/>
                        <a:pt x="28" y="69"/>
                        <a:pt x="28" y="69"/>
                      </a:cubicBezTo>
                      <a:cubicBezTo>
                        <a:pt x="28" y="69"/>
                        <a:pt x="28" y="69"/>
                        <a:pt x="28" y="68"/>
                      </a:cubicBezTo>
                      <a:cubicBezTo>
                        <a:pt x="28" y="69"/>
                        <a:pt x="28" y="69"/>
                        <a:pt x="28" y="69"/>
                      </a:cubicBezTo>
                      <a:close/>
                      <a:moveTo>
                        <a:pt x="29" y="69"/>
                      </a:moveTo>
                      <a:cubicBezTo>
                        <a:pt x="29" y="69"/>
                        <a:pt x="29" y="69"/>
                        <a:pt x="29" y="69"/>
                      </a:cubicBezTo>
                      <a:cubicBezTo>
                        <a:pt x="28" y="69"/>
                        <a:pt x="28" y="69"/>
                        <a:pt x="28" y="69"/>
                      </a:cubicBezTo>
                      <a:cubicBezTo>
                        <a:pt x="29" y="69"/>
                        <a:pt x="29" y="69"/>
                        <a:pt x="29" y="69"/>
                      </a:cubicBezTo>
                      <a:cubicBezTo>
                        <a:pt x="29" y="69"/>
                        <a:pt x="29" y="69"/>
                        <a:pt x="29" y="69"/>
                      </a:cubicBezTo>
                      <a:close/>
                      <a:moveTo>
                        <a:pt x="17" y="66"/>
                      </a:moveTo>
                      <a:cubicBezTo>
                        <a:pt x="17" y="67"/>
                        <a:pt x="17" y="67"/>
                        <a:pt x="17" y="67"/>
                      </a:cubicBezTo>
                      <a:cubicBezTo>
                        <a:pt x="16" y="66"/>
                        <a:pt x="16" y="67"/>
                        <a:pt x="16" y="67"/>
                      </a:cubicBezTo>
                      <a:cubicBezTo>
                        <a:pt x="15" y="67"/>
                        <a:pt x="15" y="67"/>
                        <a:pt x="15" y="68"/>
                      </a:cubicBezTo>
                      <a:cubicBezTo>
                        <a:pt x="15" y="68"/>
                        <a:pt x="15" y="67"/>
                        <a:pt x="15" y="67"/>
                      </a:cubicBezTo>
                      <a:cubicBezTo>
                        <a:pt x="15" y="68"/>
                        <a:pt x="15" y="67"/>
                        <a:pt x="15" y="67"/>
                      </a:cubicBezTo>
                      <a:cubicBezTo>
                        <a:pt x="15" y="67"/>
                        <a:pt x="15" y="67"/>
                        <a:pt x="15" y="67"/>
                      </a:cubicBezTo>
                      <a:cubicBezTo>
                        <a:pt x="15" y="67"/>
                        <a:pt x="15" y="67"/>
                        <a:pt x="15" y="67"/>
                      </a:cubicBezTo>
                      <a:cubicBezTo>
                        <a:pt x="15" y="67"/>
                        <a:pt x="16" y="66"/>
                        <a:pt x="15" y="66"/>
                      </a:cubicBezTo>
                      <a:cubicBezTo>
                        <a:pt x="16" y="66"/>
                        <a:pt x="16" y="66"/>
                        <a:pt x="16" y="66"/>
                      </a:cubicBezTo>
                      <a:cubicBezTo>
                        <a:pt x="17" y="66"/>
                        <a:pt x="16" y="67"/>
                        <a:pt x="17" y="66"/>
                      </a:cubicBezTo>
                      <a:close/>
                      <a:moveTo>
                        <a:pt x="35" y="69"/>
                      </a:moveTo>
                      <a:cubicBezTo>
                        <a:pt x="36" y="69"/>
                        <a:pt x="35" y="69"/>
                        <a:pt x="35" y="69"/>
                      </a:cubicBezTo>
                      <a:cubicBezTo>
                        <a:pt x="35" y="69"/>
                        <a:pt x="35" y="69"/>
                        <a:pt x="35" y="69"/>
                      </a:cubicBezTo>
                      <a:close/>
                      <a:moveTo>
                        <a:pt x="31" y="69"/>
                      </a:moveTo>
                      <a:cubicBezTo>
                        <a:pt x="32" y="69"/>
                        <a:pt x="32" y="69"/>
                        <a:pt x="32" y="69"/>
                      </a:cubicBezTo>
                      <a:cubicBezTo>
                        <a:pt x="32" y="68"/>
                        <a:pt x="32" y="69"/>
                        <a:pt x="32" y="69"/>
                      </a:cubicBezTo>
                      <a:cubicBezTo>
                        <a:pt x="32" y="69"/>
                        <a:pt x="31" y="69"/>
                        <a:pt x="31" y="69"/>
                      </a:cubicBezTo>
                      <a:close/>
                      <a:moveTo>
                        <a:pt x="25" y="67"/>
                      </a:moveTo>
                      <a:cubicBezTo>
                        <a:pt x="26" y="67"/>
                        <a:pt x="25" y="67"/>
                        <a:pt x="26" y="67"/>
                      </a:cubicBezTo>
                      <a:cubicBezTo>
                        <a:pt x="25" y="66"/>
                        <a:pt x="26" y="66"/>
                        <a:pt x="26" y="66"/>
                      </a:cubicBezTo>
                      <a:cubicBezTo>
                        <a:pt x="26" y="66"/>
                        <a:pt x="26" y="66"/>
                        <a:pt x="26" y="66"/>
                      </a:cubicBezTo>
                      <a:cubicBezTo>
                        <a:pt x="26" y="66"/>
                        <a:pt x="26" y="66"/>
                        <a:pt x="26" y="66"/>
                      </a:cubicBezTo>
                      <a:cubicBezTo>
                        <a:pt x="26" y="66"/>
                        <a:pt x="26" y="66"/>
                        <a:pt x="26" y="66"/>
                      </a:cubicBezTo>
                      <a:cubicBezTo>
                        <a:pt x="26" y="66"/>
                        <a:pt x="26" y="66"/>
                        <a:pt x="26" y="66"/>
                      </a:cubicBezTo>
                      <a:cubicBezTo>
                        <a:pt x="26" y="66"/>
                        <a:pt x="26" y="66"/>
                        <a:pt x="25" y="66"/>
                      </a:cubicBezTo>
                      <a:cubicBezTo>
                        <a:pt x="25" y="66"/>
                        <a:pt x="25" y="66"/>
                        <a:pt x="25" y="65"/>
                      </a:cubicBezTo>
                      <a:cubicBezTo>
                        <a:pt x="25" y="65"/>
                        <a:pt x="26" y="65"/>
                        <a:pt x="26" y="65"/>
                      </a:cubicBezTo>
                      <a:cubicBezTo>
                        <a:pt x="26" y="66"/>
                        <a:pt x="26" y="66"/>
                        <a:pt x="26" y="67"/>
                      </a:cubicBezTo>
                      <a:cubicBezTo>
                        <a:pt x="26" y="67"/>
                        <a:pt x="25" y="67"/>
                        <a:pt x="25" y="67"/>
                      </a:cubicBezTo>
                      <a:close/>
                      <a:moveTo>
                        <a:pt x="23" y="64"/>
                      </a:move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4"/>
                        <a:pt x="24" y="64"/>
                        <a:pt x="24" y="64"/>
                      </a:cubicBezTo>
                      <a:cubicBezTo>
                        <a:pt x="24" y="64"/>
                        <a:pt x="23" y="64"/>
                        <a:pt x="23" y="64"/>
                      </a:cubicBezTo>
                      <a:cubicBezTo>
                        <a:pt x="24" y="64"/>
                        <a:pt x="24" y="63"/>
                        <a:pt x="24" y="63"/>
                      </a:cubicBezTo>
                      <a:cubicBezTo>
                        <a:pt x="24" y="64"/>
                        <a:pt x="24" y="64"/>
                        <a:pt x="23" y="64"/>
                      </a:cubicBezTo>
                      <a:close/>
                      <a:moveTo>
                        <a:pt x="27" y="64"/>
                      </a:moveTo>
                      <a:cubicBezTo>
                        <a:pt x="27" y="64"/>
                        <a:pt x="27" y="64"/>
                        <a:pt x="27" y="64"/>
                      </a:cubicBezTo>
                      <a:cubicBezTo>
                        <a:pt x="27" y="64"/>
                        <a:pt x="27" y="64"/>
                        <a:pt x="27" y="64"/>
                      </a:cubicBezTo>
                      <a:cubicBezTo>
                        <a:pt x="28" y="64"/>
                        <a:pt x="27" y="64"/>
                        <a:pt x="27" y="64"/>
                      </a:cubicBezTo>
                      <a:cubicBezTo>
                        <a:pt x="27" y="64"/>
                        <a:pt x="27" y="64"/>
                        <a:pt x="27" y="64"/>
                      </a:cubicBezTo>
                      <a:cubicBezTo>
                        <a:pt x="27" y="64"/>
                        <a:pt x="27" y="64"/>
                        <a:pt x="27" y="64"/>
                      </a:cubicBezTo>
                      <a:close/>
                      <a:moveTo>
                        <a:pt x="30" y="63"/>
                      </a:moveTo>
                      <a:cubicBezTo>
                        <a:pt x="30" y="63"/>
                        <a:pt x="30" y="62"/>
                        <a:pt x="30" y="62"/>
                      </a:cubicBezTo>
                      <a:cubicBezTo>
                        <a:pt x="30" y="62"/>
                        <a:pt x="30" y="62"/>
                        <a:pt x="30" y="62"/>
                      </a:cubicBezTo>
                      <a:cubicBezTo>
                        <a:pt x="31" y="62"/>
                        <a:pt x="30" y="62"/>
                        <a:pt x="30" y="62"/>
                      </a:cubicBezTo>
                      <a:cubicBezTo>
                        <a:pt x="30" y="63"/>
                        <a:pt x="31" y="64"/>
                        <a:pt x="30" y="64"/>
                      </a:cubicBezTo>
                      <a:cubicBezTo>
                        <a:pt x="30" y="64"/>
                        <a:pt x="30" y="64"/>
                        <a:pt x="30" y="63"/>
                      </a:cubicBezTo>
                      <a:close/>
                      <a:moveTo>
                        <a:pt x="27" y="63"/>
                      </a:moveTo>
                      <a:cubicBezTo>
                        <a:pt x="27" y="63"/>
                        <a:pt x="27" y="63"/>
                        <a:pt x="27" y="63"/>
                      </a:cubicBezTo>
                      <a:cubicBezTo>
                        <a:pt x="27" y="62"/>
                        <a:pt x="27" y="63"/>
                        <a:pt x="27" y="63"/>
                      </a:cubicBezTo>
                      <a:cubicBezTo>
                        <a:pt x="28" y="63"/>
                        <a:pt x="27" y="63"/>
                        <a:pt x="27" y="62"/>
                      </a:cubicBezTo>
                      <a:cubicBezTo>
                        <a:pt x="27" y="62"/>
                        <a:pt x="27" y="63"/>
                        <a:pt x="27" y="62"/>
                      </a:cubicBezTo>
                      <a:cubicBezTo>
                        <a:pt x="27" y="62"/>
                        <a:pt x="27" y="62"/>
                        <a:pt x="27" y="62"/>
                      </a:cubicBezTo>
                      <a:cubicBezTo>
                        <a:pt x="28" y="62"/>
                        <a:pt x="28" y="62"/>
                        <a:pt x="28" y="62"/>
                      </a:cubicBezTo>
                      <a:cubicBezTo>
                        <a:pt x="27" y="62"/>
                        <a:pt x="28" y="63"/>
                        <a:pt x="28" y="63"/>
                      </a:cubicBezTo>
                      <a:cubicBezTo>
                        <a:pt x="27" y="63"/>
                        <a:pt x="28" y="63"/>
                        <a:pt x="27" y="63"/>
                      </a:cubicBezTo>
                      <a:close/>
                      <a:moveTo>
                        <a:pt x="28" y="63"/>
                      </a:moveTo>
                      <a:cubicBezTo>
                        <a:pt x="28" y="63"/>
                        <a:pt x="28" y="63"/>
                        <a:pt x="28" y="63"/>
                      </a:cubicBezTo>
                      <a:cubicBezTo>
                        <a:pt x="28" y="63"/>
                        <a:pt x="28" y="63"/>
                        <a:pt x="28" y="63"/>
                      </a:cubicBezTo>
                      <a:close/>
                      <a:moveTo>
                        <a:pt x="25" y="62"/>
                      </a:moveTo>
                      <a:cubicBezTo>
                        <a:pt x="24" y="62"/>
                        <a:pt x="25" y="62"/>
                        <a:pt x="24" y="62"/>
                      </a:cubicBezTo>
                      <a:cubicBezTo>
                        <a:pt x="24" y="62"/>
                        <a:pt x="24" y="62"/>
                        <a:pt x="24" y="62"/>
                      </a:cubicBezTo>
                      <a:cubicBezTo>
                        <a:pt x="24" y="62"/>
                        <a:pt x="24" y="62"/>
                        <a:pt x="24" y="62"/>
                      </a:cubicBezTo>
                      <a:cubicBezTo>
                        <a:pt x="24" y="62"/>
                        <a:pt x="25" y="62"/>
                        <a:pt x="25" y="62"/>
                      </a:cubicBezTo>
                      <a:cubicBezTo>
                        <a:pt x="25" y="62"/>
                        <a:pt x="25" y="62"/>
                        <a:pt x="25" y="62"/>
                      </a:cubicBezTo>
                      <a:cubicBezTo>
                        <a:pt x="25" y="62"/>
                        <a:pt x="25" y="62"/>
                        <a:pt x="25" y="62"/>
                      </a:cubicBezTo>
                      <a:cubicBezTo>
                        <a:pt x="25" y="62"/>
                        <a:pt x="25" y="62"/>
                        <a:pt x="25" y="62"/>
                      </a:cubicBezTo>
                      <a:cubicBezTo>
                        <a:pt x="25" y="62"/>
                        <a:pt x="25" y="62"/>
                        <a:pt x="25" y="62"/>
                      </a:cubicBezTo>
                      <a:close/>
                      <a:moveTo>
                        <a:pt x="9" y="60"/>
                      </a:moveTo>
                      <a:cubicBezTo>
                        <a:pt x="8" y="60"/>
                        <a:pt x="9" y="60"/>
                        <a:pt x="9" y="60"/>
                      </a:cubicBezTo>
                      <a:cubicBezTo>
                        <a:pt x="9" y="60"/>
                        <a:pt x="9" y="60"/>
                        <a:pt x="9" y="60"/>
                      </a:cubicBezTo>
                      <a:cubicBezTo>
                        <a:pt x="9" y="60"/>
                        <a:pt x="9" y="60"/>
                        <a:pt x="9" y="60"/>
                      </a:cubicBezTo>
                      <a:cubicBezTo>
                        <a:pt x="9" y="60"/>
                        <a:pt x="9" y="60"/>
                        <a:pt x="9" y="60"/>
                      </a:cubicBezTo>
                      <a:cubicBezTo>
                        <a:pt x="9" y="60"/>
                        <a:pt x="9" y="60"/>
                        <a:pt x="9" y="60"/>
                      </a:cubicBezTo>
                      <a:close/>
                      <a:moveTo>
                        <a:pt x="13" y="60"/>
                      </a:moveTo>
                      <a:cubicBezTo>
                        <a:pt x="14" y="60"/>
                        <a:pt x="13" y="60"/>
                        <a:pt x="13" y="59"/>
                      </a:cubicBezTo>
                      <a:cubicBezTo>
                        <a:pt x="13" y="60"/>
                        <a:pt x="13" y="60"/>
                        <a:pt x="13" y="59"/>
                      </a:cubicBezTo>
                      <a:cubicBezTo>
                        <a:pt x="13" y="59"/>
                        <a:pt x="13" y="59"/>
                        <a:pt x="13" y="59"/>
                      </a:cubicBezTo>
                      <a:cubicBezTo>
                        <a:pt x="15" y="59"/>
                        <a:pt x="14" y="60"/>
                        <a:pt x="13" y="60"/>
                      </a:cubicBezTo>
                      <a:close/>
                      <a:moveTo>
                        <a:pt x="27" y="60"/>
                      </a:moveTo>
                      <a:cubicBezTo>
                        <a:pt x="27" y="60"/>
                        <a:pt x="27" y="60"/>
                        <a:pt x="27" y="60"/>
                      </a:cubicBezTo>
                      <a:cubicBezTo>
                        <a:pt x="28" y="61"/>
                        <a:pt x="27" y="60"/>
                        <a:pt x="27" y="61"/>
                      </a:cubicBezTo>
                      <a:cubicBezTo>
                        <a:pt x="27" y="60"/>
                        <a:pt x="27" y="60"/>
                        <a:pt x="27" y="60"/>
                      </a:cubicBezTo>
                      <a:cubicBezTo>
                        <a:pt x="27" y="60"/>
                        <a:pt x="27" y="60"/>
                        <a:pt x="28" y="60"/>
                      </a:cubicBezTo>
                      <a:cubicBezTo>
                        <a:pt x="28" y="60"/>
                        <a:pt x="27" y="60"/>
                        <a:pt x="27" y="60"/>
                      </a:cubicBezTo>
                      <a:close/>
                      <a:moveTo>
                        <a:pt x="13" y="57"/>
                      </a:moveTo>
                      <a:cubicBezTo>
                        <a:pt x="13" y="57"/>
                        <a:pt x="13" y="57"/>
                        <a:pt x="13" y="57"/>
                      </a:cubicBezTo>
                      <a:cubicBezTo>
                        <a:pt x="13" y="56"/>
                        <a:pt x="13" y="56"/>
                        <a:pt x="14" y="56"/>
                      </a:cubicBezTo>
                      <a:cubicBezTo>
                        <a:pt x="14" y="56"/>
                        <a:pt x="14" y="56"/>
                        <a:pt x="14" y="56"/>
                      </a:cubicBezTo>
                      <a:cubicBezTo>
                        <a:pt x="14" y="56"/>
                        <a:pt x="14" y="56"/>
                        <a:pt x="14" y="56"/>
                      </a:cubicBezTo>
                      <a:cubicBezTo>
                        <a:pt x="14" y="56"/>
                        <a:pt x="14" y="56"/>
                        <a:pt x="14" y="56"/>
                      </a:cubicBezTo>
                      <a:cubicBezTo>
                        <a:pt x="14" y="56"/>
                        <a:pt x="14" y="56"/>
                        <a:pt x="14" y="56"/>
                      </a:cubicBezTo>
                      <a:cubicBezTo>
                        <a:pt x="15" y="57"/>
                        <a:pt x="14" y="57"/>
                        <a:pt x="14" y="58"/>
                      </a:cubicBezTo>
                      <a:cubicBezTo>
                        <a:pt x="14" y="58"/>
                        <a:pt x="14" y="59"/>
                        <a:pt x="14" y="59"/>
                      </a:cubicBezTo>
                      <a:cubicBezTo>
                        <a:pt x="13" y="59"/>
                        <a:pt x="13" y="59"/>
                        <a:pt x="13" y="58"/>
                      </a:cubicBezTo>
                      <a:cubicBezTo>
                        <a:pt x="13" y="59"/>
                        <a:pt x="13" y="59"/>
                        <a:pt x="13" y="59"/>
                      </a:cubicBezTo>
                      <a:cubicBezTo>
                        <a:pt x="13" y="58"/>
                        <a:pt x="13" y="58"/>
                        <a:pt x="13" y="58"/>
                      </a:cubicBezTo>
                      <a:cubicBezTo>
                        <a:pt x="13" y="58"/>
                        <a:pt x="13" y="58"/>
                        <a:pt x="13" y="58"/>
                      </a:cubicBezTo>
                      <a:cubicBezTo>
                        <a:pt x="13" y="58"/>
                        <a:pt x="13" y="57"/>
                        <a:pt x="13" y="57"/>
                      </a:cubicBezTo>
                      <a:cubicBezTo>
                        <a:pt x="13" y="57"/>
                        <a:pt x="12" y="57"/>
                        <a:pt x="13" y="57"/>
                      </a:cubicBezTo>
                      <a:close/>
                      <a:moveTo>
                        <a:pt x="14" y="57"/>
                      </a:moveTo>
                      <a:cubicBezTo>
                        <a:pt x="14" y="57"/>
                        <a:pt x="14" y="57"/>
                        <a:pt x="14" y="56"/>
                      </a:cubicBezTo>
                      <a:cubicBezTo>
                        <a:pt x="14" y="56"/>
                        <a:pt x="14" y="56"/>
                        <a:pt x="14" y="56"/>
                      </a:cubicBezTo>
                      <a:cubicBezTo>
                        <a:pt x="13" y="56"/>
                        <a:pt x="14" y="57"/>
                        <a:pt x="14" y="57"/>
                      </a:cubicBezTo>
                      <a:close/>
                      <a:moveTo>
                        <a:pt x="14" y="58"/>
                      </a:moveTo>
                      <a:cubicBezTo>
                        <a:pt x="14" y="58"/>
                        <a:pt x="14" y="58"/>
                        <a:pt x="14" y="58"/>
                      </a:cubicBezTo>
                      <a:cubicBezTo>
                        <a:pt x="14" y="58"/>
                        <a:pt x="13" y="58"/>
                        <a:pt x="14" y="58"/>
                      </a:cubicBezTo>
                      <a:close/>
                      <a:moveTo>
                        <a:pt x="10" y="58"/>
                      </a:moveTo>
                      <a:cubicBezTo>
                        <a:pt x="10" y="58"/>
                        <a:pt x="10" y="58"/>
                        <a:pt x="10" y="58"/>
                      </a:cubicBezTo>
                      <a:cubicBezTo>
                        <a:pt x="10" y="58"/>
                        <a:pt x="10" y="58"/>
                        <a:pt x="10" y="58"/>
                      </a:cubicBezTo>
                      <a:cubicBezTo>
                        <a:pt x="10" y="58"/>
                        <a:pt x="10" y="58"/>
                        <a:pt x="10" y="58"/>
                      </a:cubicBezTo>
                      <a:cubicBezTo>
                        <a:pt x="10" y="58"/>
                        <a:pt x="10" y="58"/>
                        <a:pt x="10" y="58"/>
                      </a:cubicBezTo>
                      <a:cubicBezTo>
                        <a:pt x="10" y="58"/>
                        <a:pt x="10" y="58"/>
                        <a:pt x="10" y="58"/>
                      </a:cubicBezTo>
                      <a:cubicBezTo>
                        <a:pt x="10" y="58"/>
                        <a:pt x="10" y="58"/>
                        <a:pt x="10" y="58"/>
                      </a:cubicBezTo>
                      <a:close/>
                      <a:moveTo>
                        <a:pt x="8" y="58"/>
                      </a:moveTo>
                      <a:cubicBezTo>
                        <a:pt x="8" y="58"/>
                        <a:pt x="8" y="57"/>
                        <a:pt x="8" y="57"/>
                      </a:cubicBezTo>
                      <a:cubicBezTo>
                        <a:pt x="8" y="57"/>
                        <a:pt x="9" y="57"/>
                        <a:pt x="9" y="58"/>
                      </a:cubicBezTo>
                      <a:cubicBezTo>
                        <a:pt x="9" y="58"/>
                        <a:pt x="9" y="57"/>
                        <a:pt x="9" y="57"/>
                      </a:cubicBezTo>
                      <a:cubicBezTo>
                        <a:pt x="9" y="57"/>
                        <a:pt x="10" y="57"/>
                        <a:pt x="10" y="57"/>
                      </a:cubicBezTo>
                      <a:cubicBezTo>
                        <a:pt x="10" y="57"/>
                        <a:pt x="10" y="57"/>
                        <a:pt x="10" y="57"/>
                      </a:cubicBezTo>
                      <a:cubicBezTo>
                        <a:pt x="10" y="57"/>
                        <a:pt x="10" y="57"/>
                        <a:pt x="10" y="57"/>
                      </a:cubicBezTo>
                      <a:cubicBezTo>
                        <a:pt x="11" y="57"/>
                        <a:pt x="10" y="57"/>
                        <a:pt x="10" y="58"/>
                      </a:cubicBezTo>
                      <a:cubicBezTo>
                        <a:pt x="10" y="58"/>
                        <a:pt x="10" y="57"/>
                        <a:pt x="10" y="57"/>
                      </a:cubicBezTo>
                      <a:cubicBezTo>
                        <a:pt x="10" y="57"/>
                        <a:pt x="10" y="57"/>
                        <a:pt x="10" y="57"/>
                      </a:cubicBezTo>
                      <a:cubicBezTo>
                        <a:pt x="9" y="57"/>
                        <a:pt x="10" y="58"/>
                        <a:pt x="10" y="58"/>
                      </a:cubicBezTo>
                      <a:cubicBezTo>
                        <a:pt x="9" y="58"/>
                        <a:pt x="10" y="58"/>
                        <a:pt x="9" y="58"/>
                      </a:cubicBezTo>
                      <a:cubicBezTo>
                        <a:pt x="9" y="58"/>
                        <a:pt x="9" y="58"/>
                        <a:pt x="9" y="58"/>
                      </a:cubicBezTo>
                      <a:cubicBezTo>
                        <a:pt x="9" y="57"/>
                        <a:pt x="9" y="58"/>
                        <a:pt x="9" y="58"/>
                      </a:cubicBezTo>
                      <a:cubicBezTo>
                        <a:pt x="8" y="58"/>
                        <a:pt x="8" y="58"/>
                        <a:pt x="8" y="58"/>
                      </a:cubicBezTo>
                      <a:close/>
                      <a:moveTo>
                        <a:pt x="9" y="57"/>
                      </a:moveTo>
                      <a:cubicBezTo>
                        <a:pt x="9" y="57"/>
                        <a:pt x="10" y="57"/>
                        <a:pt x="10" y="57"/>
                      </a:cubicBezTo>
                      <a:cubicBezTo>
                        <a:pt x="10" y="57"/>
                        <a:pt x="9" y="57"/>
                        <a:pt x="10" y="57"/>
                      </a:cubicBezTo>
                      <a:cubicBezTo>
                        <a:pt x="10" y="57"/>
                        <a:pt x="10" y="57"/>
                        <a:pt x="10" y="57"/>
                      </a:cubicBezTo>
                      <a:cubicBezTo>
                        <a:pt x="10" y="57"/>
                        <a:pt x="10" y="57"/>
                        <a:pt x="10" y="57"/>
                      </a:cubicBezTo>
                      <a:cubicBezTo>
                        <a:pt x="9" y="57"/>
                        <a:pt x="10" y="57"/>
                        <a:pt x="9" y="57"/>
                      </a:cubicBezTo>
                      <a:cubicBezTo>
                        <a:pt x="9" y="57"/>
                        <a:pt x="9" y="57"/>
                        <a:pt x="10" y="57"/>
                      </a:cubicBezTo>
                      <a:cubicBezTo>
                        <a:pt x="10" y="57"/>
                        <a:pt x="9" y="57"/>
                        <a:pt x="9" y="57"/>
                      </a:cubicBezTo>
                      <a:cubicBezTo>
                        <a:pt x="9" y="57"/>
                        <a:pt x="9" y="57"/>
                        <a:pt x="9" y="57"/>
                      </a:cubicBezTo>
                      <a:close/>
                      <a:moveTo>
                        <a:pt x="18" y="57"/>
                      </a:moveTo>
                      <a:cubicBezTo>
                        <a:pt x="18" y="57"/>
                        <a:pt x="18" y="57"/>
                        <a:pt x="18" y="57"/>
                      </a:cubicBezTo>
                      <a:cubicBezTo>
                        <a:pt x="17" y="57"/>
                        <a:pt x="18" y="57"/>
                        <a:pt x="17" y="57"/>
                      </a:cubicBezTo>
                      <a:cubicBezTo>
                        <a:pt x="18" y="57"/>
                        <a:pt x="18" y="57"/>
                        <a:pt x="18" y="57"/>
                      </a:cubicBezTo>
                      <a:cubicBezTo>
                        <a:pt x="18" y="57"/>
                        <a:pt x="18" y="57"/>
                        <a:pt x="18" y="57"/>
                      </a:cubicBezTo>
                      <a:cubicBezTo>
                        <a:pt x="17" y="57"/>
                        <a:pt x="18" y="57"/>
                        <a:pt x="17" y="57"/>
                      </a:cubicBezTo>
                      <a:cubicBezTo>
                        <a:pt x="17" y="57"/>
                        <a:pt x="17" y="57"/>
                        <a:pt x="18" y="57"/>
                      </a:cubicBezTo>
                      <a:cubicBezTo>
                        <a:pt x="18" y="57"/>
                        <a:pt x="17" y="57"/>
                        <a:pt x="17" y="57"/>
                      </a:cubicBezTo>
                      <a:cubicBezTo>
                        <a:pt x="17" y="57"/>
                        <a:pt x="17" y="57"/>
                        <a:pt x="17" y="57"/>
                      </a:cubicBezTo>
                      <a:cubicBezTo>
                        <a:pt x="17" y="57"/>
                        <a:pt x="17" y="57"/>
                        <a:pt x="16" y="57"/>
                      </a:cubicBezTo>
                      <a:cubicBezTo>
                        <a:pt x="17" y="57"/>
                        <a:pt x="17" y="57"/>
                        <a:pt x="17" y="57"/>
                      </a:cubicBezTo>
                      <a:cubicBezTo>
                        <a:pt x="17" y="56"/>
                        <a:pt x="17" y="56"/>
                        <a:pt x="17" y="56"/>
                      </a:cubicBezTo>
                      <a:cubicBezTo>
                        <a:pt x="17" y="56"/>
                        <a:pt x="17" y="56"/>
                        <a:pt x="18" y="56"/>
                      </a:cubicBezTo>
                      <a:cubicBezTo>
                        <a:pt x="18" y="56"/>
                        <a:pt x="18" y="56"/>
                        <a:pt x="18" y="56"/>
                      </a:cubicBezTo>
                      <a:cubicBezTo>
                        <a:pt x="18" y="56"/>
                        <a:pt x="18" y="56"/>
                        <a:pt x="19" y="56"/>
                      </a:cubicBezTo>
                      <a:cubicBezTo>
                        <a:pt x="18" y="56"/>
                        <a:pt x="19" y="56"/>
                        <a:pt x="19" y="56"/>
                      </a:cubicBezTo>
                      <a:cubicBezTo>
                        <a:pt x="19" y="56"/>
                        <a:pt x="19" y="56"/>
                        <a:pt x="18" y="56"/>
                      </a:cubicBezTo>
                      <a:cubicBezTo>
                        <a:pt x="18" y="56"/>
                        <a:pt x="19" y="56"/>
                        <a:pt x="19" y="56"/>
                      </a:cubicBezTo>
                      <a:cubicBezTo>
                        <a:pt x="19" y="56"/>
                        <a:pt x="19" y="56"/>
                        <a:pt x="19" y="56"/>
                      </a:cubicBezTo>
                      <a:cubicBezTo>
                        <a:pt x="20" y="56"/>
                        <a:pt x="20" y="56"/>
                        <a:pt x="20" y="57"/>
                      </a:cubicBezTo>
                      <a:cubicBezTo>
                        <a:pt x="19" y="57"/>
                        <a:pt x="19" y="57"/>
                        <a:pt x="19" y="56"/>
                      </a:cubicBezTo>
                      <a:cubicBezTo>
                        <a:pt x="19" y="57"/>
                        <a:pt x="19" y="57"/>
                        <a:pt x="19" y="57"/>
                      </a:cubicBezTo>
                      <a:cubicBezTo>
                        <a:pt x="18" y="57"/>
                        <a:pt x="18" y="57"/>
                        <a:pt x="18" y="57"/>
                      </a:cubicBezTo>
                      <a:close/>
                      <a:moveTo>
                        <a:pt x="18" y="57"/>
                      </a:moveTo>
                      <a:cubicBezTo>
                        <a:pt x="18" y="56"/>
                        <a:pt x="18" y="56"/>
                        <a:pt x="18" y="57"/>
                      </a:cubicBezTo>
                      <a:cubicBezTo>
                        <a:pt x="18" y="57"/>
                        <a:pt x="18" y="57"/>
                        <a:pt x="18" y="57"/>
                      </a:cubicBezTo>
                      <a:close/>
                      <a:moveTo>
                        <a:pt x="17" y="57"/>
                      </a:moveTo>
                      <a:cubicBezTo>
                        <a:pt x="17" y="57"/>
                        <a:pt x="17" y="57"/>
                        <a:pt x="16" y="57"/>
                      </a:cubicBezTo>
                      <a:cubicBezTo>
                        <a:pt x="17" y="57"/>
                        <a:pt x="17" y="57"/>
                        <a:pt x="17" y="57"/>
                      </a:cubicBezTo>
                      <a:close/>
                      <a:moveTo>
                        <a:pt x="18" y="56"/>
                      </a:moveTo>
                      <a:cubicBezTo>
                        <a:pt x="18" y="56"/>
                        <a:pt x="17" y="56"/>
                        <a:pt x="17" y="56"/>
                      </a:cubicBezTo>
                      <a:cubicBezTo>
                        <a:pt x="17" y="56"/>
                        <a:pt x="18" y="56"/>
                        <a:pt x="18" y="56"/>
                      </a:cubicBezTo>
                      <a:close/>
                      <a:moveTo>
                        <a:pt x="18" y="56"/>
                      </a:moveTo>
                      <a:cubicBezTo>
                        <a:pt x="17" y="56"/>
                        <a:pt x="16" y="56"/>
                        <a:pt x="16" y="55"/>
                      </a:cubicBezTo>
                      <a:cubicBezTo>
                        <a:pt x="16" y="55"/>
                        <a:pt x="16" y="56"/>
                        <a:pt x="16" y="56"/>
                      </a:cubicBezTo>
                      <a:cubicBezTo>
                        <a:pt x="16" y="56"/>
                        <a:pt x="16" y="56"/>
                        <a:pt x="16" y="56"/>
                      </a:cubicBezTo>
                      <a:cubicBezTo>
                        <a:pt x="16" y="56"/>
                        <a:pt x="16" y="56"/>
                        <a:pt x="16" y="56"/>
                      </a:cubicBezTo>
                      <a:cubicBezTo>
                        <a:pt x="15" y="56"/>
                        <a:pt x="16" y="56"/>
                        <a:pt x="15" y="56"/>
                      </a:cubicBezTo>
                      <a:cubicBezTo>
                        <a:pt x="16" y="56"/>
                        <a:pt x="15" y="55"/>
                        <a:pt x="16" y="55"/>
                      </a:cubicBezTo>
                      <a:cubicBezTo>
                        <a:pt x="16" y="55"/>
                        <a:pt x="16" y="55"/>
                        <a:pt x="16" y="55"/>
                      </a:cubicBezTo>
                      <a:cubicBezTo>
                        <a:pt x="16" y="55"/>
                        <a:pt x="16" y="55"/>
                        <a:pt x="16" y="55"/>
                      </a:cubicBezTo>
                      <a:cubicBezTo>
                        <a:pt x="16" y="56"/>
                        <a:pt x="17" y="55"/>
                        <a:pt x="18" y="56"/>
                      </a:cubicBezTo>
                      <a:close/>
                      <a:moveTo>
                        <a:pt x="15" y="54"/>
                      </a:moveTo>
                      <a:cubicBezTo>
                        <a:pt x="15" y="54"/>
                        <a:pt x="15" y="54"/>
                        <a:pt x="14" y="54"/>
                      </a:cubicBezTo>
                      <a:cubicBezTo>
                        <a:pt x="14" y="55"/>
                        <a:pt x="14" y="55"/>
                        <a:pt x="15" y="55"/>
                      </a:cubicBezTo>
                      <a:cubicBezTo>
                        <a:pt x="15" y="55"/>
                        <a:pt x="15" y="55"/>
                        <a:pt x="15" y="55"/>
                      </a:cubicBezTo>
                      <a:cubicBezTo>
                        <a:pt x="14" y="55"/>
                        <a:pt x="14" y="55"/>
                        <a:pt x="14" y="55"/>
                      </a:cubicBezTo>
                      <a:cubicBezTo>
                        <a:pt x="14" y="55"/>
                        <a:pt x="14" y="55"/>
                        <a:pt x="14" y="55"/>
                      </a:cubicBezTo>
                      <a:cubicBezTo>
                        <a:pt x="14" y="55"/>
                        <a:pt x="13" y="55"/>
                        <a:pt x="13" y="55"/>
                      </a:cubicBezTo>
                      <a:cubicBezTo>
                        <a:pt x="13" y="55"/>
                        <a:pt x="13" y="55"/>
                        <a:pt x="13" y="55"/>
                      </a:cubicBezTo>
                      <a:cubicBezTo>
                        <a:pt x="13" y="55"/>
                        <a:pt x="13" y="55"/>
                        <a:pt x="13" y="55"/>
                      </a:cubicBezTo>
                      <a:cubicBezTo>
                        <a:pt x="13" y="55"/>
                        <a:pt x="13" y="55"/>
                        <a:pt x="13" y="55"/>
                      </a:cubicBezTo>
                      <a:cubicBezTo>
                        <a:pt x="12" y="55"/>
                        <a:pt x="13" y="56"/>
                        <a:pt x="12" y="56"/>
                      </a:cubicBezTo>
                      <a:cubicBezTo>
                        <a:pt x="12" y="56"/>
                        <a:pt x="12" y="56"/>
                        <a:pt x="12" y="55"/>
                      </a:cubicBezTo>
                      <a:cubicBezTo>
                        <a:pt x="12" y="55"/>
                        <a:pt x="12" y="55"/>
                        <a:pt x="12" y="55"/>
                      </a:cubicBezTo>
                      <a:cubicBezTo>
                        <a:pt x="12" y="55"/>
                        <a:pt x="12" y="55"/>
                        <a:pt x="12" y="54"/>
                      </a:cubicBezTo>
                      <a:cubicBezTo>
                        <a:pt x="12" y="55"/>
                        <a:pt x="12" y="54"/>
                        <a:pt x="12" y="54"/>
                      </a:cubicBezTo>
                      <a:cubicBezTo>
                        <a:pt x="12" y="54"/>
                        <a:pt x="12" y="54"/>
                        <a:pt x="11" y="54"/>
                      </a:cubicBezTo>
                      <a:cubicBezTo>
                        <a:pt x="12" y="54"/>
                        <a:pt x="11" y="53"/>
                        <a:pt x="11" y="53"/>
                      </a:cubicBezTo>
                      <a:cubicBezTo>
                        <a:pt x="11" y="53"/>
                        <a:pt x="11" y="54"/>
                        <a:pt x="11" y="53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1" y="53"/>
                        <a:pt x="11" y="54"/>
                        <a:pt x="11" y="54"/>
                      </a:cubicBezTo>
                      <a:cubicBezTo>
                        <a:pt x="10" y="54"/>
                        <a:pt x="10" y="53"/>
                        <a:pt x="10" y="54"/>
                      </a:cubicBezTo>
                      <a:cubicBezTo>
                        <a:pt x="10" y="54"/>
                        <a:pt x="10" y="54"/>
                        <a:pt x="10" y="54"/>
                      </a:cubicBezTo>
                      <a:cubicBezTo>
                        <a:pt x="10" y="54"/>
                        <a:pt x="10" y="54"/>
                        <a:pt x="10" y="54"/>
                      </a:cubicBezTo>
                      <a:cubicBezTo>
                        <a:pt x="10" y="54"/>
                        <a:pt x="10" y="54"/>
                        <a:pt x="11" y="54"/>
                      </a:cubicBezTo>
                      <a:cubicBezTo>
                        <a:pt x="10" y="54"/>
                        <a:pt x="10" y="54"/>
                        <a:pt x="10" y="54"/>
                      </a:cubicBezTo>
                      <a:cubicBezTo>
                        <a:pt x="10" y="54"/>
                        <a:pt x="10" y="54"/>
                        <a:pt x="10" y="54"/>
                      </a:cubicBezTo>
                      <a:cubicBezTo>
                        <a:pt x="9" y="54"/>
                        <a:pt x="10" y="54"/>
                        <a:pt x="9" y="54"/>
                      </a:cubicBezTo>
                      <a:cubicBezTo>
                        <a:pt x="10" y="54"/>
                        <a:pt x="9" y="53"/>
                        <a:pt x="9" y="53"/>
                      </a:cubicBezTo>
                      <a:cubicBezTo>
                        <a:pt x="9" y="53"/>
                        <a:pt x="10" y="53"/>
                        <a:pt x="10" y="54"/>
                      </a:cubicBezTo>
                      <a:cubicBezTo>
                        <a:pt x="10" y="53"/>
                        <a:pt x="10" y="53"/>
                        <a:pt x="10" y="53"/>
                      </a:cubicBezTo>
                      <a:cubicBezTo>
                        <a:pt x="10" y="53"/>
                        <a:pt x="10" y="53"/>
                        <a:pt x="10" y="53"/>
                      </a:cubicBezTo>
                      <a:cubicBezTo>
                        <a:pt x="10" y="53"/>
                        <a:pt x="11" y="53"/>
                        <a:pt x="11" y="53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0" y="53"/>
                        <a:pt x="11" y="53"/>
                        <a:pt x="10" y="53"/>
                      </a:cubicBezTo>
                      <a:cubicBezTo>
                        <a:pt x="10" y="53"/>
                        <a:pt x="10" y="53"/>
                        <a:pt x="11" y="53"/>
                      </a:cubicBezTo>
                      <a:cubicBezTo>
                        <a:pt x="10" y="53"/>
                        <a:pt x="10" y="53"/>
                        <a:pt x="10" y="53"/>
                      </a:cubicBezTo>
                      <a:cubicBezTo>
                        <a:pt x="10" y="53"/>
                        <a:pt x="10" y="53"/>
                        <a:pt x="10" y="53"/>
                      </a:cubicBezTo>
                      <a:cubicBezTo>
                        <a:pt x="10" y="53"/>
                        <a:pt x="10" y="53"/>
                        <a:pt x="10" y="53"/>
                      </a:cubicBezTo>
                      <a:cubicBezTo>
                        <a:pt x="10" y="53"/>
                        <a:pt x="10" y="53"/>
                        <a:pt x="10" y="53"/>
                      </a:cubicBezTo>
                      <a:cubicBezTo>
                        <a:pt x="10" y="53"/>
                        <a:pt x="10" y="53"/>
                        <a:pt x="10" y="53"/>
                      </a:cubicBezTo>
                      <a:cubicBezTo>
                        <a:pt x="10" y="53"/>
                        <a:pt x="10" y="53"/>
                        <a:pt x="10" y="53"/>
                      </a:cubicBezTo>
                      <a:cubicBezTo>
                        <a:pt x="9" y="53"/>
                        <a:pt x="10" y="53"/>
                        <a:pt x="9" y="53"/>
                      </a:cubicBezTo>
                      <a:cubicBezTo>
                        <a:pt x="9" y="53"/>
                        <a:pt x="9" y="53"/>
                        <a:pt x="9" y="53"/>
                      </a:cubicBezTo>
                      <a:cubicBezTo>
                        <a:pt x="9" y="52"/>
                        <a:pt x="9" y="52"/>
                        <a:pt x="9" y="52"/>
                      </a:cubicBezTo>
                      <a:cubicBezTo>
                        <a:pt x="9" y="52"/>
                        <a:pt x="9" y="52"/>
                        <a:pt x="8" y="53"/>
                      </a:cubicBezTo>
                      <a:cubicBezTo>
                        <a:pt x="9" y="53"/>
                        <a:pt x="9" y="52"/>
                        <a:pt x="9" y="52"/>
                      </a:cubicBezTo>
                      <a:cubicBezTo>
                        <a:pt x="9" y="52"/>
                        <a:pt x="9" y="53"/>
                        <a:pt x="9" y="53"/>
                      </a:cubicBezTo>
                      <a:cubicBezTo>
                        <a:pt x="9" y="53"/>
                        <a:pt x="9" y="53"/>
                        <a:pt x="8" y="53"/>
                      </a:cubicBezTo>
                      <a:cubicBezTo>
                        <a:pt x="8" y="53"/>
                        <a:pt x="9" y="53"/>
                        <a:pt x="9" y="53"/>
                      </a:cubicBezTo>
                      <a:cubicBezTo>
                        <a:pt x="8" y="53"/>
                        <a:pt x="8" y="53"/>
                        <a:pt x="8" y="53"/>
                      </a:cubicBezTo>
                      <a:cubicBezTo>
                        <a:pt x="8" y="53"/>
                        <a:pt x="8" y="53"/>
                        <a:pt x="8" y="52"/>
                      </a:cubicBezTo>
                      <a:cubicBezTo>
                        <a:pt x="8" y="52"/>
                        <a:pt x="8" y="52"/>
                        <a:pt x="8" y="52"/>
                      </a:cubicBezTo>
                      <a:cubicBezTo>
                        <a:pt x="8" y="52"/>
                        <a:pt x="8" y="52"/>
                        <a:pt x="9" y="52"/>
                      </a:cubicBezTo>
                      <a:cubicBezTo>
                        <a:pt x="9" y="52"/>
                        <a:pt x="8" y="52"/>
                        <a:pt x="8" y="52"/>
                      </a:cubicBezTo>
                      <a:cubicBezTo>
                        <a:pt x="9" y="52"/>
                        <a:pt x="8" y="52"/>
                        <a:pt x="9" y="52"/>
                      </a:cubicBezTo>
                      <a:cubicBezTo>
                        <a:pt x="9" y="52"/>
                        <a:pt x="9" y="52"/>
                        <a:pt x="8" y="52"/>
                      </a:cubicBezTo>
                      <a:cubicBezTo>
                        <a:pt x="9" y="52"/>
                        <a:pt x="9" y="52"/>
                        <a:pt x="9" y="52"/>
                      </a:cubicBezTo>
                      <a:cubicBezTo>
                        <a:pt x="9" y="52"/>
                        <a:pt x="9" y="52"/>
                        <a:pt x="9" y="52"/>
                      </a:cubicBezTo>
                      <a:cubicBezTo>
                        <a:pt x="9" y="52"/>
                        <a:pt x="9" y="52"/>
                        <a:pt x="9" y="52"/>
                      </a:cubicBezTo>
                      <a:cubicBezTo>
                        <a:pt x="9" y="52"/>
                        <a:pt x="9" y="52"/>
                        <a:pt x="9" y="52"/>
                      </a:cubicBezTo>
                      <a:cubicBezTo>
                        <a:pt x="9" y="52"/>
                        <a:pt x="9" y="52"/>
                        <a:pt x="9" y="52"/>
                      </a:cubicBezTo>
                      <a:cubicBezTo>
                        <a:pt x="10" y="52"/>
                        <a:pt x="9" y="52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8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10" y="51"/>
                      </a:cubicBezTo>
                      <a:cubicBezTo>
                        <a:pt x="10" y="51"/>
                        <a:pt x="10" y="51"/>
                        <a:pt x="9" y="51"/>
                      </a:cubicBezTo>
                      <a:cubicBezTo>
                        <a:pt x="9" y="51"/>
                        <a:pt x="10" y="51"/>
                        <a:pt x="10" y="51"/>
                      </a:cubicBezTo>
                      <a:cubicBezTo>
                        <a:pt x="10" y="51"/>
                        <a:pt x="10" y="51"/>
                        <a:pt x="10" y="52"/>
                      </a:cubicBezTo>
                      <a:cubicBezTo>
                        <a:pt x="10" y="52"/>
                        <a:pt x="10" y="52"/>
                        <a:pt x="10" y="51"/>
                      </a:cubicBezTo>
                      <a:cubicBezTo>
                        <a:pt x="10" y="51"/>
                        <a:pt x="10" y="51"/>
                        <a:pt x="10" y="51"/>
                      </a:cubicBezTo>
                      <a:cubicBezTo>
                        <a:pt x="11" y="51"/>
                        <a:pt x="11" y="51"/>
                        <a:pt x="10" y="51"/>
                      </a:cubicBezTo>
                      <a:cubicBezTo>
                        <a:pt x="10" y="51"/>
                        <a:pt x="11" y="51"/>
                        <a:pt x="11" y="51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ubicBezTo>
                        <a:pt x="11" y="51"/>
                        <a:pt x="12" y="51"/>
                        <a:pt x="12" y="51"/>
                      </a:cubicBezTo>
                      <a:cubicBezTo>
                        <a:pt x="12" y="51"/>
                        <a:pt x="12" y="51"/>
                        <a:pt x="12" y="51"/>
                      </a:cubicBezTo>
                      <a:cubicBezTo>
                        <a:pt x="11" y="51"/>
                        <a:pt x="12" y="51"/>
                        <a:pt x="11" y="51"/>
                      </a:cubicBezTo>
                      <a:cubicBezTo>
                        <a:pt x="11" y="51"/>
                        <a:pt x="12" y="51"/>
                        <a:pt x="12" y="51"/>
                      </a:cubicBezTo>
                      <a:cubicBezTo>
                        <a:pt x="12" y="51"/>
                        <a:pt x="12" y="51"/>
                        <a:pt x="12" y="51"/>
                      </a:cubicBezTo>
                      <a:cubicBezTo>
                        <a:pt x="12" y="51"/>
                        <a:pt x="12" y="51"/>
                        <a:pt x="12" y="51"/>
                      </a:cubicBezTo>
                      <a:cubicBezTo>
                        <a:pt x="12" y="51"/>
                        <a:pt x="12" y="51"/>
                        <a:pt x="12" y="51"/>
                      </a:cubicBezTo>
                      <a:cubicBezTo>
                        <a:pt x="12" y="51"/>
                        <a:pt x="12" y="51"/>
                        <a:pt x="12" y="51"/>
                      </a:cubicBezTo>
                      <a:cubicBezTo>
                        <a:pt x="12" y="51"/>
                        <a:pt x="12" y="51"/>
                        <a:pt x="12" y="51"/>
                      </a:cubicBezTo>
                      <a:cubicBezTo>
                        <a:pt x="12" y="51"/>
                        <a:pt x="13" y="51"/>
                        <a:pt x="13" y="51"/>
                      </a:cubicBezTo>
                      <a:cubicBezTo>
                        <a:pt x="13" y="51"/>
                        <a:pt x="12" y="51"/>
                        <a:pt x="12" y="51"/>
                      </a:cubicBezTo>
                      <a:cubicBezTo>
                        <a:pt x="12" y="51"/>
                        <a:pt x="12" y="51"/>
                        <a:pt x="11" y="51"/>
                      </a:cubicBezTo>
                      <a:cubicBezTo>
                        <a:pt x="11" y="51"/>
                        <a:pt x="12" y="51"/>
                        <a:pt x="11" y="51"/>
                      </a:cubicBezTo>
                      <a:cubicBezTo>
                        <a:pt x="11" y="51"/>
                        <a:pt x="11" y="51"/>
                        <a:pt x="12" y="51"/>
                      </a:cubicBezTo>
                      <a:cubicBezTo>
                        <a:pt x="11" y="51"/>
                        <a:pt x="12" y="50"/>
                        <a:pt x="11" y="50"/>
                      </a:cubicBezTo>
                      <a:cubicBezTo>
                        <a:pt x="11" y="50"/>
                        <a:pt x="11" y="50"/>
                        <a:pt x="12" y="50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3" y="50"/>
                        <a:pt x="13" y="50"/>
                        <a:pt x="13" y="50"/>
                      </a:cubicBezTo>
                      <a:cubicBezTo>
                        <a:pt x="13" y="50"/>
                        <a:pt x="13" y="50"/>
                        <a:pt x="13" y="50"/>
                      </a:cubicBezTo>
                      <a:cubicBezTo>
                        <a:pt x="13" y="50"/>
                        <a:pt x="13" y="50"/>
                        <a:pt x="13" y="50"/>
                      </a:cubicBezTo>
                      <a:cubicBezTo>
                        <a:pt x="13" y="50"/>
                        <a:pt x="13" y="50"/>
                        <a:pt x="13" y="50"/>
                      </a:cubicBezTo>
                      <a:cubicBezTo>
                        <a:pt x="13" y="50"/>
                        <a:pt x="13" y="50"/>
                        <a:pt x="13" y="50"/>
                      </a:cubicBezTo>
                      <a:cubicBezTo>
                        <a:pt x="12" y="50"/>
                        <a:pt x="13" y="50"/>
                        <a:pt x="13" y="51"/>
                      </a:cubicBezTo>
                      <a:cubicBezTo>
                        <a:pt x="13" y="51"/>
                        <a:pt x="13" y="51"/>
                        <a:pt x="13" y="50"/>
                      </a:cubicBezTo>
                      <a:cubicBezTo>
                        <a:pt x="13" y="50"/>
                        <a:pt x="14" y="50"/>
                        <a:pt x="13" y="50"/>
                      </a:cubicBezTo>
                      <a:cubicBezTo>
                        <a:pt x="14" y="50"/>
                        <a:pt x="13" y="51"/>
                        <a:pt x="13" y="51"/>
                      </a:cubicBezTo>
                      <a:cubicBezTo>
                        <a:pt x="14" y="51"/>
                        <a:pt x="13" y="51"/>
                        <a:pt x="13" y="51"/>
                      </a:cubicBezTo>
                      <a:cubicBezTo>
                        <a:pt x="13" y="51"/>
                        <a:pt x="14" y="51"/>
                        <a:pt x="14" y="51"/>
                      </a:cubicBezTo>
                      <a:cubicBezTo>
                        <a:pt x="14" y="51"/>
                        <a:pt x="13" y="52"/>
                        <a:pt x="14" y="51"/>
                      </a:cubicBezTo>
                      <a:cubicBezTo>
                        <a:pt x="14" y="52"/>
                        <a:pt x="14" y="52"/>
                        <a:pt x="14" y="52"/>
                      </a:cubicBezTo>
                      <a:cubicBezTo>
                        <a:pt x="13" y="52"/>
                        <a:pt x="14" y="52"/>
                        <a:pt x="13" y="52"/>
                      </a:cubicBezTo>
                      <a:cubicBezTo>
                        <a:pt x="13" y="52"/>
                        <a:pt x="14" y="52"/>
                        <a:pt x="14" y="52"/>
                      </a:cubicBezTo>
                      <a:cubicBezTo>
                        <a:pt x="13" y="52"/>
                        <a:pt x="13" y="52"/>
                        <a:pt x="13" y="52"/>
                      </a:cubicBezTo>
                      <a:cubicBezTo>
                        <a:pt x="13" y="52"/>
                        <a:pt x="12" y="52"/>
                        <a:pt x="12" y="53"/>
                      </a:cubicBezTo>
                      <a:cubicBezTo>
                        <a:pt x="12" y="52"/>
                        <a:pt x="13" y="52"/>
                        <a:pt x="13" y="52"/>
                      </a:cubicBezTo>
                      <a:cubicBezTo>
                        <a:pt x="13" y="52"/>
                        <a:pt x="13" y="52"/>
                        <a:pt x="13" y="52"/>
                      </a:cubicBezTo>
                      <a:cubicBezTo>
                        <a:pt x="13" y="52"/>
                        <a:pt x="14" y="52"/>
                        <a:pt x="14" y="52"/>
                      </a:cubicBezTo>
                      <a:cubicBezTo>
                        <a:pt x="14" y="52"/>
                        <a:pt x="14" y="52"/>
                        <a:pt x="14" y="52"/>
                      </a:cubicBezTo>
                      <a:cubicBezTo>
                        <a:pt x="14" y="52"/>
                        <a:pt x="14" y="52"/>
                        <a:pt x="14" y="52"/>
                      </a:cubicBezTo>
                      <a:cubicBezTo>
                        <a:pt x="13" y="52"/>
                        <a:pt x="14" y="52"/>
                        <a:pt x="13" y="52"/>
                      </a:cubicBezTo>
                      <a:cubicBezTo>
                        <a:pt x="13" y="52"/>
                        <a:pt x="14" y="52"/>
                        <a:pt x="13" y="52"/>
                      </a:cubicBezTo>
                      <a:cubicBezTo>
                        <a:pt x="13" y="52"/>
                        <a:pt x="13" y="53"/>
                        <a:pt x="13" y="53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4" y="53"/>
                        <a:pt x="13" y="53"/>
                        <a:pt x="13" y="53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4" y="53"/>
                        <a:pt x="13" y="53"/>
                        <a:pt x="14" y="53"/>
                      </a:cubicBezTo>
                      <a:cubicBezTo>
                        <a:pt x="14" y="53"/>
                        <a:pt x="14" y="53"/>
                        <a:pt x="14" y="53"/>
                      </a:cubicBezTo>
                      <a:cubicBezTo>
                        <a:pt x="14" y="53"/>
                        <a:pt x="14" y="53"/>
                        <a:pt x="14" y="53"/>
                      </a:cubicBezTo>
                      <a:cubicBezTo>
                        <a:pt x="14" y="52"/>
                        <a:pt x="14" y="53"/>
                        <a:pt x="13" y="53"/>
                      </a:cubicBezTo>
                      <a:cubicBezTo>
                        <a:pt x="14" y="52"/>
                        <a:pt x="14" y="53"/>
                        <a:pt x="14" y="52"/>
                      </a:cubicBez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15" y="52"/>
                        <a:pt x="15" y="52"/>
                        <a:pt x="16" y="52"/>
                      </a:cubicBez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16" y="52"/>
                        <a:pt x="14" y="51"/>
                        <a:pt x="15" y="51"/>
                      </a:cubicBezTo>
                      <a:cubicBezTo>
                        <a:pt x="15" y="51"/>
                        <a:pt x="15" y="51"/>
                        <a:pt x="15" y="50"/>
                      </a:cubicBezTo>
                      <a:cubicBezTo>
                        <a:pt x="15" y="50"/>
                        <a:pt x="16" y="50"/>
                        <a:pt x="16" y="50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5" y="50"/>
                        <a:pt x="15" y="50"/>
                        <a:pt x="15" y="50"/>
                      </a:cubicBezTo>
                      <a:cubicBezTo>
                        <a:pt x="15" y="50"/>
                        <a:pt x="15" y="50"/>
                        <a:pt x="15" y="50"/>
                      </a:cubicBezTo>
                      <a:cubicBezTo>
                        <a:pt x="16" y="50"/>
                        <a:pt x="16" y="50"/>
                        <a:pt x="15" y="50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5" y="50"/>
                        <a:pt x="15" y="50"/>
                        <a:pt x="15" y="50"/>
                      </a:cubicBezTo>
                      <a:cubicBezTo>
                        <a:pt x="15" y="50"/>
                        <a:pt x="16" y="51"/>
                        <a:pt x="15" y="51"/>
                      </a:cubicBezTo>
                      <a:cubicBezTo>
                        <a:pt x="15" y="51"/>
                        <a:pt x="16" y="51"/>
                        <a:pt x="16" y="51"/>
                      </a:cubicBezTo>
                      <a:cubicBezTo>
                        <a:pt x="16" y="52"/>
                        <a:pt x="16" y="52"/>
                        <a:pt x="16" y="53"/>
                      </a:cubicBezTo>
                      <a:cubicBezTo>
                        <a:pt x="16" y="53"/>
                        <a:pt x="16" y="53"/>
                        <a:pt x="17" y="53"/>
                      </a:cubicBezTo>
                      <a:cubicBezTo>
                        <a:pt x="17" y="53"/>
                        <a:pt x="17" y="54"/>
                        <a:pt x="17" y="53"/>
                      </a:cubicBezTo>
                      <a:cubicBezTo>
                        <a:pt x="17" y="53"/>
                        <a:pt x="17" y="53"/>
                        <a:pt x="17" y="53"/>
                      </a:cubicBezTo>
                      <a:cubicBezTo>
                        <a:pt x="17" y="53"/>
                        <a:pt x="17" y="53"/>
                        <a:pt x="17" y="53"/>
                      </a:cubicBezTo>
                      <a:cubicBezTo>
                        <a:pt x="17" y="53"/>
                        <a:pt x="18" y="53"/>
                        <a:pt x="17" y="53"/>
                      </a:cubicBezTo>
                      <a:cubicBezTo>
                        <a:pt x="17" y="53"/>
                        <a:pt x="17" y="53"/>
                        <a:pt x="18" y="53"/>
                      </a:cubicBezTo>
                      <a:cubicBezTo>
                        <a:pt x="17" y="53"/>
                        <a:pt x="18" y="53"/>
                        <a:pt x="18" y="52"/>
                      </a:cubicBezTo>
                      <a:cubicBezTo>
                        <a:pt x="18" y="53"/>
                        <a:pt x="19" y="52"/>
                        <a:pt x="19" y="52"/>
                      </a:cubicBezTo>
                      <a:cubicBezTo>
                        <a:pt x="19" y="52"/>
                        <a:pt x="19" y="52"/>
                        <a:pt x="19" y="52"/>
                      </a:cubicBezTo>
                      <a:cubicBezTo>
                        <a:pt x="19" y="52"/>
                        <a:pt x="19" y="52"/>
                        <a:pt x="18" y="52"/>
                      </a:cubicBezTo>
                      <a:cubicBezTo>
                        <a:pt x="18" y="52"/>
                        <a:pt x="18" y="53"/>
                        <a:pt x="19" y="53"/>
                      </a:cubicBezTo>
                      <a:cubicBezTo>
                        <a:pt x="19" y="53"/>
                        <a:pt x="19" y="53"/>
                        <a:pt x="18" y="53"/>
                      </a:cubicBezTo>
                      <a:cubicBezTo>
                        <a:pt x="18" y="53"/>
                        <a:pt x="19" y="53"/>
                        <a:pt x="19" y="53"/>
                      </a:cubicBezTo>
                      <a:cubicBezTo>
                        <a:pt x="18" y="53"/>
                        <a:pt x="19" y="53"/>
                        <a:pt x="19" y="53"/>
                      </a:cubicBezTo>
                      <a:cubicBezTo>
                        <a:pt x="19" y="53"/>
                        <a:pt x="19" y="53"/>
                        <a:pt x="19" y="53"/>
                      </a:cubicBezTo>
                      <a:cubicBezTo>
                        <a:pt x="19" y="53"/>
                        <a:pt x="19" y="53"/>
                        <a:pt x="19" y="53"/>
                      </a:cubicBezTo>
                      <a:cubicBezTo>
                        <a:pt x="19" y="53"/>
                        <a:pt x="20" y="53"/>
                        <a:pt x="20" y="54"/>
                      </a:cubicBezTo>
                      <a:cubicBezTo>
                        <a:pt x="20" y="54"/>
                        <a:pt x="20" y="54"/>
                        <a:pt x="20" y="53"/>
                      </a:cubicBezTo>
                      <a:cubicBezTo>
                        <a:pt x="20" y="53"/>
                        <a:pt x="20" y="54"/>
                        <a:pt x="20" y="54"/>
                      </a:cubicBezTo>
                      <a:cubicBezTo>
                        <a:pt x="20" y="53"/>
                        <a:pt x="20" y="53"/>
                        <a:pt x="20" y="53"/>
                      </a:cubicBezTo>
                      <a:cubicBezTo>
                        <a:pt x="21" y="53"/>
                        <a:pt x="21" y="53"/>
                        <a:pt x="21" y="53"/>
                      </a:cubicBezTo>
                      <a:cubicBezTo>
                        <a:pt x="21" y="53"/>
                        <a:pt x="21" y="53"/>
                        <a:pt x="21" y="53"/>
                      </a:cubicBezTo>
                      <a:cubicBezTo>
                        <a:pt x="21" y="53"/>
                        <a:pt x="21" y="53"/>
                        <a:pt x="22" y="53"/>
                      </a:cubicBezTo>
                      <a:cubicBezTo>
                        <a:pt x="21" y="53"/>
                        <a:pt x="22" y="53"/>
                        <a:pt x="22" y="53"/>
                      </a:cubicBezTo>
                      <a:cubicBezTo>
                        <a:pt x="22" y="53"/>
                        <a:pt x="22" y="53"/>
                        <a:pt x="22" y="53"/>
                      </a:cubicBezTo>
                      <a:cubicBezTo>
                        <a:pt x="22" y="53"/>
                        <a:pt x="22" y="53"/>
                        <a:pt x="22" y="53"/>
                      </a:cubicBezTo>
                      <a:cubicBezTo>
                        <a:pt x="22" y="53"/>
                        <a:pt x="22" y="53"/>
                        <a:pt x="23" y="53"/>
                      </a:cubicBezTo>
                      <a:cubicBezTo>
                        <a:pt x="23" y="53"/>
                        <a:pt x="23" y="53"/>
                        <a:pt x="23" y="54"/>
                      </a:cubicBezTo>
                      <a:cubicBezTo>
                        <a:pt x="23" y="54"/>
                        <a:pt x="23" y="53"/>
                        <a:pt x="24" y="54"/>
                      </a:cubicBezTo>
                      <a:cubicBezTo>
                        <a:pt x="24" y="54"/>
                        <a:pt x="24" y="54"/>
                        <a:pt x="24" y="54"/>
                      </a:cubicBezTo>
                      <a:cubicBezTo>
                        <a:pt x="24" y="54"/>
                        <a:pt x="25" y="54"/>
                        <a:pt x="25" y="54"/>
                      </a:cubicBezTo>
                      <a:cubicBezTo>
                        <a:pt x="24" y="54"/>
                        <a:pt x="24" y="54"/>
                        <a:pt x="24" y="54"/>
                      </a:cubicBezTo>
                      <a:cubicBezTo>
                        <a:pt x="24" y="55"/>
                        <a:pt x="23" y="54"/>
                        <a:pt x="23" y="54"/>
                      </a:cubicBezTo>
                      <a:cubicBezTo>
                        <a:pt x="23" y="54"/>
                        <a:pt x="23" y="54"/>
                        <a:pt x="23" y="54"/>
                      </a:cubicBezTo>
                      <a:cubicBezTo>
                        <a:pt x="23" y="54"/>
                        <a:pt x="22" y="54"/>
                        <a:pt x="23" y="54"/>
                      </a:cubicBezTo>
                      <a:cubicBezTo>
                        <a:pt x="22" y="54"/>
                        <a:pt x="22" y="54"/>
                        <a:pt x="22" y="54"/>
                      </a:cubicBezTo>
                      <a:cubicBezTo>
                        <a:pt x="22" y="54"/>
                        <a:pt x="22" y="54"/>
                        <a:pt x="22" y="54"/>
                      </a:cubicBezTo>
                      <a:cubicBezTo>
                        <a:pt x="21" y="54"/>
                        <a:pt x="22" y="54"/>
                        <a:pt x="22" y="55"/>
                      </a:cubicBezTo>
                      <a:cubicBezTo>
                        <a:pt x="21" y="54"/>
                        <a:pt x="21" y="55"/>
                        <a:pt x="21" y="55"/>
                      </a:cubicBezTo>
                      <a:cubicBezTo>
                        <a:pt x="21" y="55"/>
                        <a:pt x="21" y="55"/>
                        <a:pt x="21" y="55"/>
                      </a:cubicBezTo>
                      <a:cubicBezTo>
                        <a:pt x="20" y="55"/>
                        <a:pt x="20" y="55"/>
                        <a:pt x="20" y="55"/>
                      </a:cubicBezTo>
                      <a:cubicBezTo>
                        <a:pt x="19" y="55"/>
                        <a:pt x="20" y="55"/>
                        <a:pt x="20" y="55"/>
                      </a:cubicBezTo>
                      <a:cubicBezTo>
                        <a:pt x="19" y="55"/>
                        <a:pt x="20" y="55"/>
                        <a:pt x="19" y="55"/>
                      </a:cubicBezTo>
                      <a:cubicBezTo>
                        <a:pt x="19" y="55"/>
                        <a:pt x="19" y="55"/>
                        <a:pt x="19" y="55"/>
                      </a:cubicBezTo>
                      <a:cubicBezTo>
                        <a:pt x="19" y="55"/>
                        <a:pt x="19" y="55"/>
                        <a:pt x="19" y="55"/>
                      </a:cubicBezTo>
                      <a:cubicBezTo>
                        <a:pt x="19" y="55"/>
                        <a:pt x="19" y="55"/>
                        <a:pt x="19" y="55"/>
                      </a:cubicBezTo>
                      <a:cubicBezTo>
                        <a:pt x="19" y="55"/>
                        <a:pt x="19" y="55"/>
                        <a:pt x="19" y="55"/>
                      </a:cubicBezTo>
                      <a:cubicBezTo>
                        <a:pt x="19" y="55"/>
                        <a:pt x="18" y="54"/>
                        <a:pt x="18" y="54"/>
                      </a:cubicBezTo>
                      <a:cubicBezTo>
                        <a:pt x="18" y="54"/>
                        <a:pt x="18" y="54"/>
                        <a:pt x="18" y="54"/>
                      </a:cubicBezTo>
                      <a:cubicBezTo>
                        <a:pt x="18" y="54"/>
                        <a:pt x="18" y="54"/>
                        <a:pt x="18" y="54"/>
                      </a:cubicBezTo>
                      <a:cubicBezTo>
                        <a:pt x="18" y="54"/>
                        <a:pt x="18" y="54"/>
                        <a:pt x="18" y="54"/>
                      </a:cubicBezTo>
                      <a:cubicBezTo>
                        <a:pt x="17" y="54"/>
                        <a:pt x="18" y="54"/>
                        <a:pt x="17" y="54"/>
                      </a:cubicBezTo>
                      <a:cubicBezTo>
                        <a:pt x="17" y="54"/>
                        <a:pt x="17" y="54"/>
                        <a:pt x="17" y="54"/>
                      </a:cubicBezTo>
                      <a:cubicBezTo>
                        <a:pt x="17" y="54"/>
                        <a:pt x="16" y="55"/>
                        <a:pt x="17" y="55"/>
                      </a:cubicBezTo>
                      <a:cubicBezTo>
                        <a:pt x="17" y="55"/>
                        <a:pt x="16" y="55"/>
                        <a:pt x="17" y="55"/>
                      </a:cubicBezTo>
                      <a:cubicBezTo>
                        <a:pt x="17" y="55"/>
                        <a:pt x="17" y="55"/>
                        <a:pt x="17" y="55"/>
                      </a:cubicBezTo>
                      <a:cubicBezTo>
                        <a:pt x="17" y="55"/>
                        <a:pt x="18" y="55"/>
                        <a:pt x="18" y="55"/>
                      </a:cubicBezTo>
                      <a:cubicBezTo>
                        <a:pt x="17" y="55"/>
                        <a:pt x="17" y="55"/>
                        <a:pt x="17" y="55"/>
                      </a:cubicBezTo>
                      <a:cubicBezTo>
                        <a:pt x="17" y="55"/>
                        <a:pt x="17" y="55"/>
                        <a:pt x="17" y="55"/>
                      </a:cubicBezTo>
                      <a:cubicBezTo>
                        <a:pt x="16" y="55"/>
                        <a:pt x="16" y="55"/>
                        <a:pt x="16" y="55"/>
                      </a:cubicBezTo>
                      <a:cubicBezTo>
                        <a:pt x="16" y="55"/>
                        <a:pt x="16" y="54"/>
                        <a:pt x="16" y="54"/>
                      </a:cubicBezTo>
                      <a:cubicBezTo>
                        <a:pt x="16" y="54"/>
                        <a:pt x="17" y="54"/>
                        <a:pt x="17" y="54"/>
                      </a:cubicBezTo>
                      <a:cubicBezTo>
                        <a:pt x="17" y="54"/>
                        <a:pt x="16" y="54"/>
                        <a:pt x="16" y="54"/>
                      </a:cubicBezTo>
                      <a:cubicBezTo>
                        <a:pt x="16" y="54"/>
                        <a:pt x="16" y="54"/>
                        <a:pt x="16" y="54"/>
                      </a:cubicBezTo>
                      <a:cubicBezTo>
                        <a:pt x="16" y="54"/>
                        <a:pt x="16" y="54"/>
                        <a:pt x="15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lose/>
                      <a:moveTo>
                        <a:pt x="23" y="54"/>
                      </a:moveTo>
                      <a:cubicBezTo>
                        <a:pt x="23" y="54"/>
                        <a:pt x="24" y="54"/>
                        <a:pt x="24" y="54"/>
                      </a:cubicBezTo>
                      <a:cubicBezTo>
                        <a:pt x="24" y="54"/>
                        <a:pt x="24" y="54"/>
                        <a:pt x="24" y="54"/>
                      </a:cubicBezTo>
                      <a:cubicBezTo>
                        <a:pt x="24" y="54"/>
                        <a:pt x="24" y="54"/>
                        <a:pt x="23" y="54"/>
                      </a:cubicBezTo>
                      <a:close/>
                      <a:moveTo>
                        <a:pt x="22" y="54"/>
                      </a:moveTo>
                      <a:cubicBezTo>
                        <a:pt x="22" y="54"/>
                        <a:pt x="22" y="54"/>
                        <a:pt x="23" y="54"/>
                      </a:cubicBezTo>
                      <a:cubicBezTo>
                        <a:pt x="23" y="54"/>
                        <a:pt x="22" y="54"/>
                        <a:pt x="23" y="54"/>
                      </a:cubicBezTo>
                      <a:cubicBezTo>
                        <a:pt x="23" y="54"/>
                        <a:pt x="23" y="53"/>
                        <a:pt x="23" y="53"/>
                      </a:cubicBezTo>
                      <a:cubicBezTo>
                        <a:pt x="22" y="53"/>
                        <a:pt x="22" y="53"/>
                        <a:pt x="22" y="53"/>
                      </a:cubicBezTo>
                      <a:cubicBezTo>
                        <a:pt x="22" y="53"/>
                        <a:pt x="22" y="54"/>
                        <a:pt x="22" y="54"/>
                      </a:cubicBezTo>
                      <a:cubicBezTo>
                        <a:pt x="22" y="54"/>
                        <a:pt x="22" y="54"/>
                        <a:pt x="22" y="54"/>
                      </a:cubicBezTo>
                      <a:cubicBezTo>
                        <a:pt x="22" y="54"/>
                        <a:pt x="22" y="54"/>
                        <a:pt x="22" y="54"/>
                      </a:cubicBezTo>
                      <a:close/>
                      <a:moveTo>
                        <a:pt x="20" y="54"/>
                      </a:moveTo>
                      <a:cubicBezTo>
                        <a:pt x="21" y="54"/>
                        <a:pt x="21" y="54"/>
                        <a:pt x="21" y="53"/>
                      </a:cubicBezTo>
                      <a:cubicBezTo>
                        <a:pt x="21" y="53"/>
                        <a:pt x="20" y="54"/>
                        <a:pt x="20" y="54"/>
                      </a:cubicBezTo>
                      <a:close/>
                      <a:moveTo>
                        <a:pt x="17" y="54"/>
                      </a:moveTo>
                      <a:cubicBezTo>
                        <a:pt x="17" y="54"/>
                        <a:pt x="18" y="54"/>
                        <a:pt x="18" y="54"/>
                      </a:cubicBezTo>
                      <a:cubicBezTo>
                        <a:pt x="18" y="54"/>
                        <a:pt x="18" y="54"/>
                        <a:pt x="18" y="54"/>
                      </a:cubicBezTo>
                      <a:cubicBezTo>
                        <a:pt x="18" y="54"/>
                        <a:pt x="18" y="54"/>
                        <a:pt x="17" y="54"/>
                      </a:cubicBezTo>
                      <a:close/>
                      <a:moveTo>
                        <a:pt x="13" y="51"/>
                      </a:moveTo>
                      <a:cubicBezTo>
                        <a:pt x="13" y="50"/>
                        <a:pt x="12" y="50"/>
                        <a:pt x="12" y="50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2" y="50"/>
                        <a:pt x="12" y="50"/>
                        <a:pt x="12" y="51"/>
                      </a:cubicBezTo>
                      <a:cubicBezTo>
                        <a:pt x="12" y="51"/>
                        <a:pt x="12" y="50"/>
                        <a:pt x="12" y="50"/>
                      </a:cubicBezTo>
                      <a:cubicBezTo>
                        <a:pt x="13" y="51"/>
                        <a:pt x="12" y="50"/>
                        <a:pt x="12" y="51"/>
                      </a:cubicBezTo>
                      <a:cubicBezTo>
                        <a:pt x="13" y="51"/>
                        <a:pt x="12" y="51"/>
                        <a:pt x="13" y="51"/>
                      </a:cubicBezTo>
                      <a:close/>
                      <a:moveTo>
                        <a:pt x="13" y="52"/>
                      </a:moveTo>
                      <a:cubicBezTo>
                        <a:pt x="13" y="52"/>
                        <a:pt x="12" y="52"/>
                        <a:pt x="12" y="52"/>
                      </a:cubicBezTo>
                      <a:cubicBezTo>
                        <a:pt x="12" y="52"/>
                        <a:pt x="12" y="52"/>
                        <a:pt x="13" y="52"/>
                      </a:cubicBezTo>
                      <a:cubicBezTo>
                        <a:pt x="13" y="52"/>
                        <a:pt x="13" y="52"/>
                        <a:pt x="13" y="52"/>
                      </a:cubicBezTo>
                      <a:close/>
                      <a:moveTo>
                        <a:pt x="13" y="51"/>
                      </a:moveTo>
                      <a:cubicBezTo>
                        <a:pt x="13" y="51"/>
                        <a:pt x="13" y="52"/>
                        <a:pt x="13" y="52"/>
                      </a:cubicBezTo>
                      <a:cubicBezTo>
                        <a:pt x="13" y="51"/>
                        <a:pt x="14" y="52"/>
                        <a:pt x="13" y="51"/>
                      </a:cubicBezTo>
                      <a:cubicBezTo>
                        <a:pt x="13" y="51"/>
                        <a:pt x="13" y="51"/>
                        <a:pt x="13" y="51"/>
                      </a:cubicBezTo>
                      <a:close/>
                      <a:moveTo>
                        <a:pt x="12" y="51"/>
                      </a:moveTo>
                      <a:cubicBezTo>
                        <a:pt x="12" y="52"/>
                        <a:pt x="13" y="52"/>
                        <a:pt x="13" y="52"/>
                      </a:cubicBezTo>
                      <a:cubicBezTo>
                        <a:pt x="13" y="52"/>
                        <a:pt x="13" y="52"/>
                        <a:pt x="13" y="52"/>
                      </a:cubicBezTo>
                      <a:cubicBezTo>
                        <a:pt x="13" y="52"/>
                        <a:pt x="13" y="52"/>
                        <a:pt x="13" y="52"/>
                      </a:cubicBezTo>
                      <a:cubicBezTo>
                        <a:pt x="13" y="51"/>
                        <a:pt x="12" y="51"/>
                        <a:pt x="12" y="51"/>
                      </a:cubicBezTo>
                      <a:close/>
                      <a:moveTo>
                        <a:pt x="10" y="54"/>
                      </a:moveTo>
                      <a:cubicBezTo>
                        <a:pt x="10" y="54"/>
                        <a:pt x="10" y="54"/>
                        <a:pt x="10" y="54"/>
                      </a:cubicBezTo>
                      <a:cubicBezTo>
                        <a:pt x="10" y="54"/>
                        <a:pt x="10" y="54"/>
                        <a:pt x="10" y="54"/>
                      </a:cubicBezTo>
                      <a:cubicBezTo>
                        <a:pt x="10" y="54"/>
                        <a:pt x="10" y="54"/>
                        <a:pt x="10" y="54"/>
                      </a:cubicBezTo>
                      <a:close/>
                      <a:moveTo>
                        <a:pt x="11" y="52"/>
                      </a:move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2" y="52"/>
                        <a:pt x="11" y="52"/>
                        <a:pt x="11" y="52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lose/>
                      <a:moveTo>
                        <a:pt x="12" y="52"/>
                      </a:move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1" y="52"/>
                        <a:pt x="10" y="52"/>
                        <a:pt x="10" y="52"/>
                      </a:cubicBezTo>
                      <a:cubicBezTo>
                        <a:pt x="10" y="52"/>
                        <a:pt x="10" y="52"/>
                        <a:pt x="10" y="52"/>
                      </a:cubicBezTo>
                      <a:cubicBezTo>
                        <a:pt x="10" y="52"/>
                        <a:pt x="9" y="52"/>
                        <a:pt x="10" y="52"/>
                      </a:cubicBezTo>
                      <a:cubicBezTo>
                        <a:pt x="9" y="52"/>
                        <a:pt x="10" y="52"/>
                        <a:pt x="10" y="53"/>
                      </a:cubicBezTo>
                      <a:cubicBezTo>
                        <a:pt x="10" y="53"/>
                        <a:pt x="11" y="52"/>
                        <a:pt x="11" y="52"/>
                      </a:cubicBezTo>
                      <a:cubicBezTo>
                        <a:pt x="11" y="52"/>
                        <a:pt x="11" y="52"/>
                        <a:pt x="10" y="52"/>
                      </a:cubicBezTo>
                      <a:cubicBezTo>
                        <a:pt x="11" y="52"/>
                        <a:pt x="11" y="52"/>
                        <a:pt x="11" y="52"/>
                      </a:cubicBezTo>
                      <a:cubicBezTo>
                        <a:pt x="11" y="52"/>
                        <a:pt x="12" y="52"/>
                        <a:pt x="12" y="52"/>
                      </a:cubicBezTo>
                      <a:close/>
                      <a:moveTo>
                        <a:pt x="12" y="54"/>
                      </a:moveTo>
                      <a:cubicBezTo>
                        <a:pt x="12" y="54"/>
                        <a:pt x="12" y="54"/>
                        <a:pt x="12" y="54"/>
                      </a:cubicBezTo>
                      <a:cubicBezTo>
                        <a:pt x="13" y="54"/>
                        <a:pt x="12" y="54"/>
                        <a:pt x="12" y="54"/>
                      </a:cubicBezTo>
                      <a:close/>
                      <a:moveTo>
                        <a:pt x="15" y="53"/>
                      </a:moveTo>
                      <a:cubicBezTo>
                        <a:pt x="15" y="53"/>
                        <a:pt x="15" y="53"/>
                        <a:pt x="15" y="53"/>
                      </a:cubicBezTo>
                      <a:cubicBezTo>
                        <a:pt x="15" y="53"/>
                        <a:pt x="15" y="52"/>
                        <a:pt x="15" y="52"/>
                      </a:cubicBezTo>
                      <a:cubicBezTo>
                        <a:pt x="15" y="53"/>
                        <a:pt x="15" y="53"/>
                        <a:pt x="15" y="53"/>
                      </a:cubicBezTo>
                      <a:close/>
                      <a:moveTo>
                        <a:pt x="15" y="53"/>
                      </a:moveTo>
                      <a:cubicBezTo>
                        <a:pt x="15" y="53"/>
                        <a:pt x="15" y="53"/>
                        <a:pt x="15" y="53"/>
                      </a:cubicBezTo>
                      <a:cubicBezTo>
                        <a:pt x="15" y="53"/>
                        <a:pt x="15" y="53"/>
                        <a:pt x="15" y="53"/>
                      </a:cubicBezTo>
                      <a:cubicBezTo>
                        <a:pt x="15" y="53"/>
                        <a:pt x="15" y="53"/>
                        <a:pt x="16" y="53"/>
                      </a:cubicBezTo>
                      <a:cubicBezTo>
                        <a:pt x="15" y="53"/>
                        <a:pt x="16" y="53"/>
                        <a:pt x="16" y="53"/>
                      </a:cubicBezTo>
                      <a:cubicBezTo>
                        <a:pt x="15" y="53"/>
                        <a:pt x="15" y="53"/>
                        <a:pt x="15" y="53"/>
                      </a:cubicBezTo>
                      <a:cubicBezTo>
                        <a:pt x="15" y="53"/>
                        <a:pt x="15" y="53"/>
                        <a:pt x="15" y="53"/>
                      </a:cubicBezTo>
                      <a:cubicBezTo>
                        <a:pt x="15" y="53"/>
                        <a:pt x="15" y="53"/>
                        <a:pt x="15" y="53"/>
                      </a:cubicBezTo>
                      <a:cubicBezTo>
                        <a:pt x="15" y="53"/>
                        <a:pt x="15" y="53"/>
                        <a:pt x="15" y="53"/>
                      </a:cubicBezTo>
                      <a:close/>
                      <a:moveTo>
                        <a:pt x="14" y="54"/>
                      </a:moveTo>
                      <a:cubicBezTo>
                        <a:pt x="14" y="54"/>
                        <a:pt x="14" y="54"/>
                        <a:pt x="14" y="54"/>
                      </a:cubicBezTo>
                      <a:cubicBezTo>
                        <a:pt x="14" y="54"/>
                        <a:pt x="14" y="54"/>
                        <a:pt x="14" y="54"/>
                      </a:cubicBezTo>
                      <a:cubicBezTo>
                        <a:pt x="14" y="54"/>
                        <a:pt x="14" y="54"/>
                        <a:pt x="14" y="54"/>
                      </a:cubicBezTo>
                      <a:cubicBezTo>
                        <a:pt x="14" y="54"/>
                        <a:pt x="14" y="54"/>
                        <a:pt x="14" y="54"/>
                      </a:cubicBezTo>
                      <a:close/>
                      <a:moveTo>
                        <a:pt x="14" y="54"/>
                      </a:moveTo>
                      <a:cubicBezTo>
                        <a:pt x="14" y="54"/>
                        <a:pt x="14" y="54"/>
                        <a:pt x="14" y="54"/>
                      </a:cubicBezTo>
                      <a:cubicBezTo>
                        <a:pt x="14" y="54"/>
                        <a:pt x="14" y="54"/>
                        <a:pt x="14" y="54"/>
                      </a:cubicBezTo>
                      <a:cubicBezTo>
                        <a:pt x="15" y="54"/>
                        <a:pt x="14" y="54"/>
                        <a:pt x="14" y="54"/>
                      </a:cubicBezTo>
                      <a:cubicBezTo>
                        <a:pt x="14" y="54"/>
                        <a:pt x="14" y="54"/>
                        <a:pt x="14" y="54"/>
                      </a:cubicBezTo>
                      <a:cubicBezTo>
                        <a:pt x="14" y="54"/>
                        <a:pt x="14" y="54"/>
                        <a:pt x="14" y="53"/>
                      </a:cubicBezTo>
                      <a:cubicBezTo>
                        <a:pt x="13" y="53"/>
                        <a:pt x="14" y="54"/>
                        <a:pt x="14" y="54"/>
                      </a:cubicBezTo>
                      <a:close/>
                      <a:moveTo>
                        <a:pt x="13" y="54"/>
                      </a:moveTo>
                      <a:cubicBezTo>
                        <a:pt x="13" y="54"/>
                        <a:pt x="13" y="54"/>
                        <a:pt x="13" y="54"/>
                      </a:cubicBezTo>
                      <a:cubicBezTo>
                        <a:pt x="14" y="54"/>
                        <a:pt x="13" y="54"/>
                        <a:pt x="13" y="54"/>
                      </a:cubicBezTo>
                      <a:cubicBezTo>
                        <a:pt x="13" y="54"/>
                        <a:pt x="13" y="54"/>
                        <a:pt x="13" y="54"/>
                      </a:cubicBezTo>
                      <a:close/>
                      <a:moveTo>
                        <a:pt x="14" y="54"/>
                      </a:moveTo>
                      <a:cubicBezTo>
                        <a:pt x="13" y="54"/>
                        <a:pt x="14" y="54"/>
                        <a:pt x="13" y="54"/>
                      </a:cubicBezTo>
                      <a:cubicBezTo>
                        <a:pt x="13" y="54"/>
                        <a:pt x="13" y="54"/>
                        <a:pt x="13" y="54"/>
                      </a:cubicBezTo>
                      <a:cubicBezTo>
                        <a:pt x="13" y="54"/>
                        <a:pt x="13" y="54"/>
                        <a:pt x="13" y="54"/>
                      </a:cubicBezTo>
                      <a:cubicBezTo>
                        <a:pt x="13" y="54"/>
                        <a:pt x="13" y="54"/>
                        <a:pt x="13" y="54"/>
                      </a:cubicBezTo>
                      <a:cubicBezTo>
                        <a:pt x="13" y="54"/>
                        <a:pt x="13" y="54"/>
                        <a:pt x="13" y="54"/>
                      </a:cubicBezTo>
                      <a:cubicBezTo>
                        <a:pt x="13" y="54"/>
                        <a:pt x="13" y="54"/>
                        <a:pt x="13" y="54"/>
                      </a:cubicBezTo>
                      <a:cubicBezTo>
                        <a:pt x="13" y="54"/>
                        <a:pt x="13" y="55"/>
                        <a:pt x="13" y="55"/>
                      </a:cubicBezTo>
                      <a:cubicBezTo>
                        <a:pt x="14" y="55"/>
                        <a:pt x="13" y="54"/>
                        <a:pt x="14" y="54"/>
                      </a:cubicBezTo>
                      <a:cubicBezTo>
                        <a:pt x="14" y="54"/>
                        <a:pt x="13" y="55"/>
                        <a:pt x="14" y="55"/>
                      </a:cubicBezTo>
                      <a:cubicBezTo>
                        <a:pt x="14" y="54"/>
                        <a:pt x="14" y="54"/>
                        <a:pt x="14" y="54"/>
                      </a:cubicBezTo>
                      <a:close/>
                      <a:moveTo>
                        <a:pt x="15" y="54"/>
                      </a:moveTo>
                      <a:cubicBezTo>
                        <a:pt x="14" y="54"/>
                        <a:pt x="14" y="55"/>
                        <a:pt x="14" y="55"/>
                      </a:cubicBezTo>
                      <a:cubicBezTo>
                        <a:pt x="14" y="54"/>
                        <a:pt x="14" y="54"/>
                        <a:pt x="15" y="54"/>
                      </a:cubicBezTo>
                      <a:close/>
                      <a:moveTo>
                        <a:pt x="15" y="53"/>
                      </a:moveTo>
                      <a:cubicBezTo>
                        <a:pt x="15" y="53"/>
                        <a:pt x="15" y="53"/>
                        <a:pt x="16" y="53"/>
                      </a:cubicBezTo>
                      <a:cubicBezTo>
                        <a:pt x="16" y="53"/>
                        <a:pt x="15" y="53"/>
                        <a:pt x="15" y="53"/>
                      </a:cubicBezTo>
                      <a:cubicBezTo>
                        <a:pt x="15" y="53"/>
                        <a:pt x="15" y="53"/>
                        <a:pt x="15" y="53"/>
                      </a:cubicBezTo>
                      <a:cubicBezTo>
                        <a:pt x="15" y="54"/>
                        <a:pt x="15" y="53"/>
                        <a:pt x="15" y="53"/>
                      </a:cubicBezTo>
                      <a:close/>
                      <a:moveTo>
                        <a:pt x="15" y="51"/>
                      </a:moveTo>
                      <a:cubicBezTo>
                        <a:pt x="15" y="51"/>
                        <a:pt x="14" y="51"/>
                        <a:pt x="14" y="51"/>
                      </a:cubicBezTo>
                      <a:cubicBezTo>
                        <a:pt x="14" y="50"/>
                        <a:pt x="14" y="50"/>
                        <a:pt x="14" y="50"/>
                      </a:cubicBezTo>
                      <a:cubicBezTo>
                        <a:pt x="14" y="50"/>
                        <a:pt x="15" y="50"/>
                        <a:pt x="15" y="50"/>
                      </a:cubicBezTo>
                      <a:cubicBezTo>
                        <a:pt x="15" y="50"/>
                        <a:pt x="15" y="50"/>
                        <a:pt x="14" y="50"/>
                      </a:cubicBezTo>
                      <a:cubicBezTo>
                        <a:pt x="14" y="51"/>
                        <a:pt x="15" y="51"/>
                        <a:pt x="15" y="51"/>
                      </a:cubicBezTo>
                      <a:cubicBezTo>
                        <a:pt x="15" y="51"/>
                        <a:pt x="15" y="51"/>
                        <a:pt x="15" y="51"/>
                      </a:cubicBezTo>
                      <a:cubicBezTo>
                        <a:pt x="15" y="51"/>
                        <a:pt x="14" y="51"/>
                        <a:pt x="15" y="51"/>
                      </a:cubicBezTo>
                      <a:cubicBezTo>
                        <a:pt x="15" y="51"/>
                        <a:pt x="15" y="51"/>
                        <a:pt x="15" y="51"/>
                      </a:cubicBezTo>
                      <a:close/>
                      <a:moveTo>
                        <a:pt x="10" y="53"/>
                      </a:move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0" y="53"/>
                        <a:pt x="10" y="53"/>
                        <a:pt x="10" y="53"/>
                      </a:cubicBezTo>
                      <a:close/>
                      <a:moveTo>
                        <a:pt x="19" y="56"/>
                      </a:moveTo>
                      <a:cubicBezTo>
                        <a:pt x="19" y="56"/>
                        <a:pt x="19" y="56"/>
                        <a:pt x="18" y="56"/>
                      </a:cubicBezTo>
                      <a:cubicBezTo>
                        <a:pt x="18" y="56"/>
                        <a:pt x="19" y="55"/>
                        <a:pt x="19" y="56"/>
                      </a:cubicBezTo>
                      <a:close/>
                      <a:moveTo>
                        <a:pt x="23" y="56"/>
                      </a:moveTo>
                      <a:cubicBezTo>
                        <a:pt x="22" y="56"/>
                        <a:pt x="22" y="56"/>
                        <a:pt x="23" y="56"/>
                      </a:cubicBezTo>
                      <a:cubicBezTo>
                        <a:pt x="23" y="56"/>
                        <a:pt x="22" y="55"/>
                        <a:pt x="23" y="55"/>
                      </a:cubicBez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3" y="56"/>
                        <a:pt x="23" y="56"/>
                        <a:pt x="23" y="56"/>
                      </a:cubicBezTo>
                      <a:cubicBezTo>
                        <a:pt x="23" y="56"/>
                        <a:pt x="23" y="56"/>
                        <a:pt x="23" y="56"/>
                      </a:cubicBezTo>
                      <a:close/>
                      <a:moveTo>
                        <a:pt x="21" y="56"/>
                      </a:moveTo>
                      <a:cubicBezTo>
                        <a:pt x="21" y="55"/>
                        <a:pt x="20" y="55"/>
                        <a:pt x="21" y="55"/>
                      </a:cubicBezTo>
                      <a:cubicBezTo>
                        <a:pt x="21" y="55"/>
                        <a:pt x="21" y="55"/>
                        <a:pt x="21" y="56"/>
                      </a:cubicBezTo>
                      <a:close/>
                      <a:moveTo>
                        <a:pt x="34" y="55"/>
                      </a:moveTo>
                      <a:cubicBezTo>
                        <a:pt x="33" y="55"/>
                        <a:pt x="34" y="55"/>
                        <a:pt x="34" y="55"/>
                      </a:cubicBezTo>
                      <a:cubicBezTo>
                        <a:pt x="34" y="55"/>
                        <a:pt x="33" y="55"/>
                        <a:pt x="33" y="56"/>
                      </a:cubicBezTo>
                      <a:cubicBezTo>
                        <a:pt x="33" y="55"/>
                        <a:pt x="33" y="55"/>
                        <a:pt x="33" y="55"/>
                      </a:cubicBezTo>
                      <a:cubicBezTo>
                        <a:pt x="33" y="55"/>
                        <a:pt x="34" y="55"/>
                        <a:pt x="34" y="55"/>
                      </a:cubicBezTo>
                      <a:cubicBezTo>
                        <a:pt x="34" y="55"/>
                        <a:pt x="33" y="55"/>
                        <a:pt x="33" y="55"/>
                      </a:cubicBezTo>
                      <a:cubicBezTo>
                        <a:pt x="33" y="55"/>
                        <a:pt x="33" y="55"/>
                        <a:pt x="34" y="55"/>
                      </a:cubicBezTo>
                      <a:close/>
                      <a:moveTo>
                        <a:pt x="27" y="55"/>
                      </a:moveTo>
                      <a:cubicBezTo>
                        <a:pt x="26" y="55"/>
                        <a:pt x="27" y="55"/>
                        <a:pt x="27" y="54"/>
                      </a:cubicBezTo>
                      <a:cubicBezTo>
                        <a:pt x="26" y="54"/>
                        <a:pt x="27" y="55"/>
                        <a:pt x="27" y="55"/>
                      </a:cubicBezTo>
                      <a:cubicBezTo>
                        <a:pt x="26" y="55"/>
                        <a:pt x="26" y="54"/>
                        <a:pt x="26" y="54"/>
                      </a:cubicBezTo>
                      <a:cubicBezTo>
                        <a:pt x="26" y="54"/>
                        <a:pt x="26" y="54"/>
                        <a:pt x="26" y="54"/>
                      </a:cubicBezTo>
                      <a:cubicBezTo>
                        <a:pt x="26" y="54"/>
                        <a:pt x="26" y="54"/>
                        <a:pt x="26" y="54"/>
                      </a:cubicBezTo>
                      <a:cubicBezTo>
                        <a:pt x="26" y="54"/>
                        <a:pt x="25" y="54"/>
                        <a:pt x="25" y="54"/>
                      </a:cubicBezTo>
                      <a:cubicBezTo>
                        <a:pt x="26" y="54"/>
                        <a:pt x="26" y="54"/>
                        <a:pt x="26" y="54"/>
                      </a:cubicBezTo>
                      <a:cubicBezTo>
                        <a:pt x="26" y="54"/>
                        <a:pt x="26" y="54"/>
                        <a:pt x="26" y="54"/>
                      </a:cubicBezTo>
                      <a:cubicBezTo>
                        <a:pt x="26" y="53"/>
                        <a:pt x="25" y="53"/>
                        <a:pt x="25" y="53"/>
                      </a:cubicBezTo>
                      <a:cubicBezTo>
                        <a:pt x="26" y="53"/>
                        <a:pt x="26" y="53"/>
                        <a:pt x="26" y="53"/>
                      </a:cubicBezTo>
                      <a:cubicBezTo>
                        <a:pt x="26" y="53"/>
                        <a:pt x="26" y="53"/>
                        <a:pt x="26" y="54"/>
                      </a:cubicBezTo>
                      <a:cubicBezTo>
                        <a:pt x="27" y="53"/>
                        <a:pt x="27" y="53"/>
                        <a:pt x="26" y="53"/>
                      </a:cubicBezTo>
                      <a:cubicBezTo>
                        <a:pt x="27" y="53"/>
                        <a:pt x="27" y="53"/>
                        <a:pt x="27" y="53"/>
                      </a:cubicBezTo>
                      <a:cubicBezTo>
                        <a:pt x="27" y="53"/>
                        <a:pt x="27" y="53"/>
                        <a:pt x="26" y="53"/>
                      </a:cubicBezTo>
                      <a:cubicBezTo>
                        <a:pt x="26" y="53"/>
                        <a:pt x="26" y="53"/>
                        <a:pt x="26" y="53"/>
                      </a:cubicBezTo>
                      <a:cubicBezTo>
                        <a:pt x="26" y="53"/>
                        <a:pt x="26" y="53"/>
                        <a:pt x="26" y="53"/>
                      </a:cubicBezTo>
                      <a:cubicBezTo>
                        <a:pt x="26" y="53"/>
                        <a:pt x="27" y="53"/>
                        <a:pt x="27" y="53"/>
                      </a:cubicBezTo>
                      <a:cubicBezTo>
                        <a:pt x="27" y="53"/>
                        <a:pt x="27" y="53"/>
                        <a:pt x="28" y="53"/>
                      </a:cubicBezTo>
                      <a:cubicBezTo>
                        <a:pt x="28" y="53"/>
                        <a:pt x="28" y="53"/>
                        <a:pt x="27" y="53"/>
                      </a:cubicBezTo>
                      <a:cubicBezTo>
                        <a:pt x="27" y="53"/>
                        <a:pt x="27" y="52"/>
                        <a:pt x="28" y="52"/>
                      </a:cubicBezTo>
                      <a:cubicBezTo>
                        <a:pt x="27" y="52"/>
                        <a:pt x="27" y="52"/>
                        <a:pt x="27" y="52"/>
                      </a:cubicBezTo>
                      <a:cubicBezTo>
                        <a:pt x="27" y="52"/>
                        <a:pt x="27" y="52"/>
                        <a:pt x="27" y="52"/>
                      </a:cubicBezTo>
                      <a:cubicBezTo>
                        <a:pt x="27" y="52"/>
                        <a:pt x="28" y="52"/>
                        <a:pt x="28" y="52"/>
                      </a:cubicBezTo>
                      <a:cubicBezTo>
                        <a:pt x="28" y="52"/>
                        <a:pt x="28" y="52"/>
                        <a:pt x="29" y="52"/>
                      </a:cubicBezTo>
                      <a:cubicBezTo>
                        <a:pt x="29" y="53"/>
                        <a:pt x="28" y="53"/>
                        <a:pt x="28" y="53"/>
                      </a:cubicBezTo>
                      <a:cubicBezTo>
                        <a:pt x="28" y="53"/>
                        <a:pt x="29" y="53"/>
                        <a:pt x="29" y="53"/>
                      </a:cubicBezTo>
                      <a:cubicBezTo>
                        <a:pt x="29" y="53"/>
                        <a:pt x="29" y="53"/>
                        <a:pt x="29" y="52"/>
                      </a:cubicBezTo>
                      <a:cubicBezTo>
                        <a:pt x="29" y="53"/>
                        <a:pt x="29" y="52"/>
                        <a:pt x="29" y="52"/>
                      </a:cubicBezTo>
                      <a:cubicBezTo>
                        <a:pt x="29" y="52"/>
                        <a:pt x="29" y="52"/>
                        <a:pt x="30" y="52"/>
                      </a:cubicBezTo>
                      <a:cubicBezTo>
                        <a:pt x="30" y="52"/>
                        <a:pt x="31" y="53"/>
                        <a:pt x="31" y="52"/>
                      </a:cubicBezTo>
                      <a:cubicBezTo>
                        <a:pt x="30" y="53"/>
                        <a:pt x="30" y="52"/>
                        <a:pt x="31" y="52"/>
                      </a:cubicBezTo>
                      <a:cubicBezTo>
                        <a:pt x="31" y="52"/>
                        <a:pt x="31" y="52"/>
                        <a:pt x="31" y="52"/>
                      </a:cubicBezTo>
                      <a:cubicBezTo>
                        <a:pt x="31" y="52"/>
                        <a:pt x="31" y="52"/>
                        <a:pt x="31" y="52"/>
                      </a:cubicBezTo>
                      <a:cubicBezTo>
                        <a:pt x="31" y="52"/>
                        <a:pt x="31" y="52"/>
                        <a:pt x="31" y="52"/>
                      </a:cubicBezTo>
                      <a:cubicBezTo>
                        <a:pt x="31" y="52"/>
                        <a:pt x="31" y="52"/>
                        <a:pt x="31" y="52"/>
                      </a:cubicBezTo>
                      <a:cubicBezTo>
                        <a:pt x="31" y="52"/>
                        <a:pt x="31" y="52"/>
                        <a:pt x="32" y="52"/>
                      </a:cubicBezTo>
                      <a:cubicBezTo>
                        <a:pt x="32" y="52"/>
                        <a:pt x="32" y="52"/>
                        <a:pt x="32" y="52"/>
                      </a:cubicBezTo>
                      <a:cubicBezTo>
                        <a:pt x="32" y="52"/>
                        <a:pt x="32" y="52"/>
                        <a:pt x="32" y="52"/>
                      </a:cubicBezTo>
                      <a:cubicBezTo>
                        <a:pt x="32" y="52"/>
                        <a:pt x="32" y="52"/>
                        <a:pt x="32" y="51"/>
                      </a:cubicBezTo>
                      <a:cubicBezTo>
                        <a:pt x="33" y="51"/>
                        <a:pt x="32" y="52"/>
                        <a:pt x="33" y="52"/>
                      </a:cubicBezTo>
                      <a:cubicBezTo>
                        <a:pt x="33" y="52"/>
                        <a:pt x="33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3" y="51"/>
                        <a:pt x="32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3" y="51"/>
                        <a:pt x="33" y="50"/>
                      </a:cubicBezTo>
                      <a:cubicBezTo>
                        <a:pt x="33" y="50"/>
                        <a:pt x="33" y="51"/>
                        <a:pt x="33" y="51"/>
                      </a:cubicBezTo>
                      <a:cubicBezTo>
                        <a:pt x="33" y="51"/>
                        <a:pt x="34" y="52"/>
                        <a:pt x="32" y="52"/>
                      </a:cubicBezTo>
                      <a:cubicBezTo>
                        <a:pt x="33" y="52"/>
                        <a:pt x="32" y="52"/>
                        <a:pt x="32" y="53"/>
                      </a:cubicBezTo>
                      <a:cubicBezTo>
                        <a:pt x="32" y="53"/>
                        <a:pt x="32" y="52"/>
                        <a:pt x="32" y="53"/>
                      </a:cubicBezTo>
                      <a:cubicBezTo>
                        <a:pt x="32" y="52"/>
                        <a:pt x="32" y="52"/>
                        <a:pt x="32" y="52"/>
                      </a:cubicBezTo>
                      <a:cubicBezTo>
                        <a:pt x="32" y="52"/>
                        <a:pt x="32" y="53"/>
                        <a:pt x="31" y="53"/>
                      </a:cubicBezTo>
                      <a:cubicBezTo>
                        <a:pt x="31" y="52"/>
                        <a:pt x="32" y="52"/>
                        <a:pt x="32" y="52"/>
                      </a:cubicBezTo>
                      <a:cubicBezTo>
                        <a:pt x="31" y="52"/>
                        <a:pt x="31" y="52"/>
                        <a:pt x="31" y="53"/>
                      </a:cubicBezTo>
                      <a:cubicBezTo>
                        <a:pt x="31" y="53"/>
                        <a:pt x="31" y="53"/>
                        <a:pt x="31" y="53"/>
                      </a:cubicBezTo>
                      <a:cubicBezTo>
                        <a:pt x="31" y="53"/>
                        <a:pt x="31" y="53"/>
                        <a:pt x="32" y="53"/>
                      </a:cubicBezTo>
                      <a:cubicBezTo>
                        <a:pt x="31" y="53"/>
                        <a:pt x="31" y="53"/>
                        <a:pt x="31" y="53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2" y="53"/>
                        <a:pt x="31" y="53"/>
                        <a:pt x="31" y="53"/>
                      </a:cubicBezTo>
                      <a:cubicBezTo>
                        <a:pt x="31" y="53"/>
                        <a:pt x="32" y="53"/>
                        <a:pt x="32" y="53"/>
                      </a:cubicBezTo>
                      <a:cubicBezTo>
                        <a:pt x="31" y="53"/>
                        <a:pt x="31" y="53"/>
                        <a:pt x="31" y="53"/>
                      </a:cubicBezTo>
                      <a:cubicBezTo>
                        <a:pt x="31" y="53"/>
                        <a:pt x="31" y="53"/>
                        <a:pt x="31" y="53"/>
                      </a:cubicBezTo>
                      <a:cubicBezTo>
                        <a:pt x="31" y="53"/>
                        <a:pt x="30" y="53"/>
                        <a:pt x="30" y="53"/>
                      </a:cubicBezTo>
                      <a:cubicBezTo>
                        <a:pt x="30" y="53"/>
                        <a:pt x="29" y="53"/>
                        <a:pt x="30" y="53"/>
                      </a:cubicBezTo>
                      <a:cubicBezTo>
                        <a:pt x="29" y="53"/>
                        <a:pt x="30" y="54"/>
                        <a:pt x="29" y="54"/>
                      </a:cubicBezTo>
                      <a:cubicBezTo>
                        <a:pt x="29" y="54"/>
                        <a:pt x="29" y="54"/>
                        <a:pt x="29" y="54"/>
                      </a:cubicBezTo>
                      <a:cubicBezTo>
                        <a:pt x="29" y="54"/>
                        <a:pt x="29" y="54"/>
                        <a:pt x="28" y="54"/>
                      </a:cubicBezTo>
                      <a:cubicBezTo>
                        <a:pt x="28" y="54"/>
                        <a:pt x="29" y="54"/>
                        <a:pt x="28" y="54"/>
                      </a:cubicBezTo>
                      <a:cubicBezTo>
                        <a:pt x="28" y="54"/>
                        <a:pt x="28" y="54"/>
                        <a:pt x="28" y="54"/>
                      </a:cubicBezTo>
                      <a:cubicBezTo>
                        <a:pt x="28" y="54"/>
                        <a:pt x="28" y="54"/>
                        <a:pt x="28" y="54"/>
                      </a:cubicBezTo>
                      <a:cubicBezTo>
                        <a:pt x="29" y="54"/>
                        <a:pt x="29" y="54"/>
                        <a:pt x="29" y="55"/>
                      </a:cubicBezTo>
                      <a:cubicBezTo>
                        <a:pt x="28" y="54"/>
                        <a:pt x="28" y="54"/>
                        <a:pt x="28" y="54"/>
                      </a:cubicBezTo>
                      <a:cubicBezTo>
                        <a:pt x="28" y="54"/>
                        <a:pt x="28" y="54"/>
                        <a:pt x="28" y="54"/>
                      </a:cubicBezTo>
                      <a:cubicBezTo>
                        <a:pt x="27" y="54"/>
                        <a:pt x="27" y="55"/>
                        <a:pt x="27" y="55"/>
                      </a:cubicBezTo>
                      <a:cubicBezTo>
                        <a:pt x="27" y="55"/>
                        <a:pt x="27" y="55"/>
                        <a:pt x="27" y="55"/>
                      </a:cubicBezTo>
                      <a:close/>
                      <a:moveTo>
                        <a:pt x="31" y="53"/>
                      </a:moveTo>
                      <a:cubicBezTo>
                        <a:pt x="30" y="52"/>
                        <a:pt x="31" y="52"/>
                        <a:pt x="31" y="52"/>
                      </a:cubicBezTo>
                      <a:cubicBezTo>
                        <a:pt x="31" y="52"/>
                        <a:pt x="30" y="52"/>
                        <a:pt x="30" y="52"/>
                      </a:cubicBezTo>
                      <a:cubicBezTo>
                        <a:pt x="30" y="53"/>
                        <a:pt x="30" y="53"/>
                        <a:pt x="31" y="53"/>
                      </a:cubicBezTo>
                      <a:close/>
                      <a:moveTo>
                        <a:pt x="29" y="53"/>
                      </a:moveTo>
                      <a:cubicBezTo>
                        <a:pt x="29" y="53"/>
                        <a:pt x="29" y="53"/>
                        <a:pt x="30" y="53"/>
                      </a:cubicBezTo>
                      <a:cubicBezTo>
                        <a:pt x="30" y="53"/>
                        <a:pt x="30" y="53"/>
                        <a:pt x="30" y="53"/>
                      </a:cubicBezTo>
                      <a:cubicBezTo>
                        <a:pt x="30" y="53"/>
                        <a:pt x="30" y="53"/>
                        <a:pt x="30" y="53"/>
                      </a:cubicBezTo>
                      <a:cubicBezTo>
                        <a:pt x="30" y="53"/>
                        <a:pt x="30" y="53"/>
                        <a:pt x="29" y="52"/>
                      </a:cubicBezTo>
                      <a:cubicBezTo>
                        <a:pt x="29" y="53"/>
                        <a:pt x="30" y="53"/>
                        <a:pt x="29" y="53"/>
                      </a:cubicBezTo>
                      <a:close/>
                      <a:moveTo>
                        <a:pt x="27" y="54"/>
                      </a:moveTo>
                      <a:cubicBezTo>
                        <a:pt x="27" y="54"/>
                        <a:pt x="28" y="54"/>
                        <a:pt x="27" y="54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lose/>
                      <a:moveTo>
                        <a:pt x="27" y="54"/>
                      </a:moveTo>
                      <a:cubicBezTo>
                        <a:pt x="27" y="54"/>
                        <a:pt x="26" y="54"/>
                        <a:pt x="27" y="54"/>
                      </a:cubicBezTo>
                      <a:cubicBezTo>
                        <a:pt x="27" y="54"/>
                        <a:pt x="27" y="54"/>
                        <a:pt x="27" y="54"/>
                      </a:cubicBezTo>
                      <a:close/>
                      <a:moveTo>
                        <a:pt x="18" y="55"/>
                      </a:moveTo>
                      <a:cubicBezTo>
                        <a:pt x="17" y="55"/>
                        <a:pt x="18" y="55"/>
                        <a:pt x="18" y="55"/>
                      </a:cubicBezTo>
                      <a:cubicBezTo>
                        <a:pt x="18" y="55"/>
                        <a:pt x="18" y="55"/>
                        <a:pt x="18" y="55"/>
                      </a:cubicBezTo>
                      <a:close/>
                      <a:moveTo>
                        <a:pt x="37" y="55"/>
                      </a:moveTo>
                      <a:cubicBezTo>
                        <a:pt x="37" y="55"/>
                        <a:pt x="37" y="55"/>
                        <a:pt x="37" y="55"/>
                      </a:cubicBezTo>
                      <a:cubicBezTo>
                        <a:pt x="37" y="55"/>
                        <a:pt x="37" y="55"/>
                        <a:pt x="37" y="55"/>
                      </a:cubicBezTo>
                      <a:cubicBezTo>
                        <a:pt x="37" y="55"/>
                        <a:pt x="37" y="55"/>
                        <a:pt x="38" y="55"/>
                      </a:cubicBezTo>
                      <a:cubicBezTo>
                        <a:pt x="37" y="55"/>
                        <a:pt x="37" y="55"/>
                        <a:pt x="37" y="55"/>
                      </a:cubicBezTo>
                      <a:close/>
                      <a:moveTo>
                        <a:pt x="21" y="52"/>
                      </a:moveTo>
                      <a:cubicBezTo>
                        <a:pt x="21" y="52"/>
                        <a:pt x="21" y="52"/>
                        <a:pt x="21" y="53"/>
                      </a:cubicBezTo>
                      <a:cubicBezTo>
                        <a:pt x="20" y="53"/>
                        <a:pt x="20" y="53"/>
                        <a:pt x="20" y="53"/>
                      </a:cubicBezTo>
                      <a:cubicBezTo>
                        <a:pt x="20" y="53"/>
                        <a:pt x="20" y="52"/>
                        <a:pt x="20" y="52"/>
                      </a:cubicBezTo>
                      <a:cubicBezTo>
                        <a:pt x="20" y="52"/>
                        <a:pt x="20" y="52"/>
                        <a:pt x="20" y="52"/>
                      </a:cubicBezTo>
                      <a:cubicBezTo>
                        <a:pt x="20" y="52"/>
                        <a:pt x="20" y="52"/>
                        <a:pt x="20" y="52"/>
                      </a:cubicBezTo>
                      <a:cubicBezTo>
                        <a:pt x="21" y="52"/>
                        <a:pt x="21" y="52"/>
                        <a:pt x="21" y="52"/>
                      </a:cubicBezTo>
                      <a:cubicBezTo>
                        <a:pt x="21" y="52"/>
                        <a:pt x="20" y="52"/>
                        <a:pt x="20" y="52"/>
                      </a:cubicBezTo>
                      <a:cubicBezTo>
                        <a:pt x="21" y="52"/>
                        <a:pt x="21" y="52"/>
                        <a:pt x="20" y="52"/>
                      </a:cubicBezTo>
                      <a:cubicBezTo>
                        <a:pt x="20" y="52"/>
                        <a:pt x="21" y="51"/>
                        <a:pt x="21" y="52"/>
                      </a:cubicBezTo>
                      <a:cubicBezTo>
                        <a:pt x="21" y="52"/>
                        <a:pt x="20" y="52"/>
                        <a:pt x="21" y="52"/>
                      </a:cubicBezTo>
                      <a:close/>
                      <a:moveTo>
                        <a:pt x="17" y="52"/>
                      </a:moveTo>
                      <a:cubicBezTo>
                        <a:pt x="17" y="52"/>
                        <a:pt x="17" y="52"/>
                        <a:pt x="17" y="52"/>
                      </a:cubicBezTo>
                      <a:cubicBezTo>
                        <a:pt x="17" y="52"/>
                        <a:pt x="17" y="52"/>
                        <a:pt x="17" y="52"/>
                      </a:cubicBezTo>
                      <a:cubicBezTo>
                        <a:pt x="17" y="52"/>
                        <a:pt x="17" y="52"/>
                        <a:pt x="17" y="52"/>
                      </a:cubicBezTo>
                      <a:cubicBezTo>
                        <a:pt x="17" y="52"/>
                        <a:pt x="17" y="52"/>
                        <a:pt x="17" y="52"/>
                      </a:cubicBezTo>
                      <a:close/>
                      <a:moveTo>
                        <a:pt x="26" y="29"/>
                      </a:moveTo>
                      <a:cubicBezTo>
                        <a:pt x="26" y="30"/>
                        <a:pt x="26" y="29"/>
                        <a:pt x="26" y="29"/>
                      </a:cubicBezTo>
                      <a:cubicBezTo>
                        <a:pt x="27" y="29"/>
                        <a:pt x="27" y="29"/>
                        <a:pt x="27" y="30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ubicBezTo>
                        <a:pt x="27" y="29"/>
                        <a:pt x="27" y="28"/>
                        <a:pt x="27" y="28"/>
                      </a:cubicBezTo>
                      <a:cubicBezTo>
                        <a:pt x="28" y="29"/>
                        <a:pt x="27" y="29"/>
                        <a:pt x="27" y="29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ubicBezTo>
                        <a:pt x="28" y="29"/>
                        <a:pt x="28" y="28"/>
                        <a:pt x="29" y="28"/>
                      </a:cubicBezTo>
                      <a:cubicBezTo>
                        <a:pt x="29" y="29"/>
                        <a:pt x="28" y="29"/>
                        <a:pt x="28" y="29"/>
                      </a:cubicBezTo>
                      <a:cubicBezTo>
                        <a:pt x="28" y="29"/>
                        <a:pt x="28" y="29"/>
                        <a:pt x="28" y="29"/>
                      </a:cubicBezTo>
                      <a:cubicBezTo>
                        <a:pt x="28" y="29"/>
                        <a:pt x="28" y="30"/>
                        <a:pt x="28" y="30"/>
                      </a:cubicBezTo>
                      <a:cubicBezTo>
                        <a:pt x="29" y="30"/>
                        <a:pt x="30" y="30"/>
                        <a:pt x="29" y="29"/>
                      </a:cubicBezTo>
                      <a:cubicBezTo>
                        <a:pt x="29" y="29"/>
                        <a:pt x="29" y="29"/>
                        <a:pt x="29" y="29"/>
                      </a:cubicBezTo>
                      <a:cubicBezTo>
                        <a:pt x="29" y="29"/>
                        <a:pt x="29" y="29"/>
                        <a:pt x="29" y="29"/>
                      </a:cubicBezTo>
                      <a:cubicBezTo>
                        <a:pt x="29" y="30"/>
                        <a:pt x="29" y="30"/>
                        <a:pt x="29" y="30"/>
                      </a:cubicBezTo>
                      <a:cubicBezTo>
                        <a:pt x="28" y="30"/>
                        <a:pt x="28" y="29"/>
                        <a:pt x="28" y="29"/>
                      </a:cubicBezTo>
                      <a:cubicBezTo>
                        <a:pt x="28" y="29"/>
                        <a:pt x="29" y="30"/>
                        <a:pt x="29" y="29"/>
                      </a:cubicBezTo>
                      <a:cubicBezTo>
                        <a:pt x="29" y="29"/>
                        <a:pt x="29" y="28"/>
                        <a:pt x="29" y="28"/>
                      </a:cubicBezTo>
                      <a:cubicBezTo>
                        <a:pt x="29" y="29"/>
                        <a:pt x="29" y="29"/>
                        <a:pt x="29" y="29"/>
                      </a:cubicBezTo>
                      <a:cubicBezTo>
                        <a:pt x="29" y="29"/>
                        <a:pt x="29" y="29"/>
                        <a:pt x="29" y="29"/>
                      </a:cubicBezTo>
                      <a:cubicBezTo>
                        <a:pt x="29" y="29"/>
                        <a:pt x="29" y="29"/>
                        <a:pt x="29" y="29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30" y="30"/>
                        <a:pt x="30" y="29"/>
                        <a:pt x="30" y="29"/>
                      </a:cubicBezTo>
                      <a:cubicBezTo>
                        <a:pt x="31" y="30"/>
                        <a:pt x="30" y="30"/>
                        <a:pt x="30" y="29"/>
                      </a:cubicBezTo>
                      <a:cubicBezTo>
                        <a:pt x="29" y="30"/>
                        <a:pt x="29" y="31"/>
                        <a:pt x="29" y="31"/>
                      </a:cubicBezTo>
                      <a:cubicBezTo>
                        <a:pt x="29" y="31"/>
                        <a:pt x="29" y="31"/>
                        <a:pt x="29" y="31"/>
                      </a:cubicBezTo>
                      <a:cubicBezTo>
                        <a:pt x="29" y="31"/>
                        <a:pt x="29" y="31"/>
                        <a:pt x="29" y="32"/>
                      </a:cubicBezTo>
                      <a:cubicBezTo>
                        <a:pt x="28" y="31"/>
                        <a:pt x="29" y="31"/>
                        <a:pt x="29" y="31"/>
                      </a:cubicBezTo>
                      <a:cubicBezTo>
                        <a:pt x="29" y="30"/>
                        <a:pt x="29" y="30"/>
                        <a:pt x="28" y="30"/>
                      </a:cubicBezTo>
                      <a:cubicBezTo>
                        <a:pt x="28" y="30"/>
                        <a:pt x="28" y="30"/>
                        <a:pt x="28" y="30"/>
                      </a:cubicBezTo>
                      <a:cubicBezTo>
                        <a:pt x="28" y="29"/>
                        <a:pt x="28" y="29"/>
                        <a:pt x="28" y="29"/>
                      </a:cubicBezTo>
                      <a:cubicBezTo>
                        <a:pt x="28" y="29"/>
                        <a:pt x="28" y="30"/>
                        <a:pt x="28" y="30"/>
                      </a:cubicBezTo>
                      <a:cubicBezTo>
                        <a:pt x="28" y="30"/>
                        <a:pt x="28" y="30"/>
                        <a:pt x="28" y="30"/>
                      </a:cubicBezTo>
                      <a:cubicBezTo>
                        <a:pt x="28" y="30"/>
                        <a:pt x="28" y="30"/>
                        <a:pt x="28" y="30"/>
                      </a:cubicBezTo>
                      <a:cubicBezTo>
                        <a:pt x="28" y="30"/>
                        <a:pt x="28" y="30"/>
                        <a:pt x="28" y="30"/>
                      </a:cubicBezTo>
                      <a:cubicBezTo>
                        <a:pt x="28" y="30"/>
                        <a:pt x="28" y="30"/>
                        <a:pt x="28" y="30"/>
                      </a:cubicBezTo>
                      <a:cubicBezTo>
                        <a:pt x="28" y="30"/>
                        <a:pt x="28" y="31"/>
                        <a:pt x="29" y="30"/>
                      </a:cubicBezTo>
                      <a:cubicBezTo>
                        <a:pt x="29" y="31"/>
                        <a:pt x="28" y="30"/>
                        <a:pt x="28" y="31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8" y="31"/>
                        <a:pt x="28" y="31"/>
                        <a:pt x="28" y="32"/>
                      </a:cubicBezTo>
                      <a:cubicBezTo>
                        <a:pt x="29" y="32"/>
                        <a:pt x="29" y="32"/>
                        <a:pt x="29" y="32"/>
                      </a:cubicBezTo>
                      <a:cubicBezTo>
                        <a:pt x="29" y="32"/>
                        <a:pt x="29" y="31"/>
                        <a:pt x="30" y="32"/>
                      </a:cubicBezTo>
                      <a:cubicBezTo>
                        <a:pt x="30" y="32"/>
                        <a:pt x="30" y="32"/>
                        <a:pt x="30" y="32"/>
                      </a:cubicBezTo>
                      <a:cubicBezTo>
                        <a:pt x="29" y="31"/>
                        <a:pt x="30" y="31"/>
                        <a:pt x="30" y="31"/>
                      </a:cubicBezTo>
                      <a:cubicBezTo>
                        <a:pt x="30" y="31"/>
                        <a:pt x="30" y="31"/>
                        <a:pt x="30" y="31"/>
                      </a:cubicBezTo>
                      <a:cubicBezTo>
                        <a:pt x="30" y="32"/>
                        <a:pt x="29" y="32"/>
                        <a:pt x="29" y="32"/>
                      </a:cubicBezTo>
                      <a:cubicBezTo>
                        <a:pt x="29" y="32"/>
                        <a:pt x="29" y="33"/>
                        <a:pt x="28" y="32"/>
                      </a:cubicBezTo>
                      <a:cubicBezTo>
                        <a:pt x="28" y="32"/>
                        <a:pt x="29" y="32"/>
                        <a:pt x="29" y="32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28" y="32"/>
                        <a:pt x="29" y="32"/>
                        <a:pt x="28" y="32"/>
                      </a:cubicBezTo>
                      <a:cubicBezTo>
                        <a:pt x="28" y="32"/>
                        <a:pt x="28" y="32"/>
                        <a:pt x="28" y="31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28" y="32"/>
                        <a:pt x="27" y="32"/>
                        <a:pt x="27" y="31"/>
                      </a:cubicBezTo>
                      <a:cubicBezTo>
                        <a:pt x="27" y="32"/>
                        <a:pt x="28" y="32"/>
                        <a:pt x="27" y="32"/>
                      </a:cubicBezTo>
                      <a:cubicBezTo>
                        <a:pt x="28" y="32"/>
                        <a:pt x="27" y="32"/>
                        <a:pt x="27" y="32"/>
                      </a:cubicBezTo>
                      <a:cubicBezTo>
                        <a:pt x="27" y="32"/>
                        <a:pt x="27" y="32"/>
                        <a:pt x="27" y="32"/>
                      </a:cubicBezTo>
                      <a:cubicBezTo>
                        <a:pt x="27" y="32"/>
                        <a:pt x="27" y="32"/>
                        <a:pt x="27" y="32"/>
                      </a:cubicBezTo>
                      <a:cubicBezTo>
                        <a:pt x="27" y="32"/>
                        <a:pt x="27" y="32"/>
                        <a:pt x="27" y="32"/>
                      </a:cubicBezTo>
                      <a:cubicBezTo>
                        <a:pt x="27" y="32"/>
                        <a:pt x="27" y="31"/>
                        <a:pt x="27" y="31"/>
                      </a:cubicBez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27" y="31"/>
                        <a:pt x="28" y="31"/>
                        <a:pt x="27" y="30"/>
                      </a:cubicBezTo>
                      <a:cubicBezTo>
                        <a:pt x="28" y="30"/>
                        <a:pt x="27" y="30"/>
                        <a:pt x="27" y="30"/>
                      </a:cubicBezTo>
                      <a:cubicBezTo>
                        <a:pt x="28" y="31"/>
                        <a:pt x="28" y="30"/>
                        <a:pt x="27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7" y="29"/>
                        <a:pt x="27" y="30"/>
                        <a:pt x="27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6" y="30"/>
                        <a:pt x="27" y="30"/>
                        <a:pt x="26" y="30"/>
                      </a:cubicBezTo>
                      <a:cubicBezTo>
                        <a:pt x="26" y="30"/>
                        <a:pt x="27" y="30"/>
                        <a:pt x="27" y="31"/>
                      </a:cubicBezTo>
                      <a:cubicBezTo>
                        <a:pt x="27" y="31"/>
                        <a:pt x="27" y="31"/>
                        <a:pt x="27" y="30"/>
                      </a:cubicBez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27" y="31"/>
                        <a:pt x="27" y="31"/>
                        <a:pt x="27" y="30"/>
                      </a:cubicBezTo>
                      <a:cubicBezTo>
                        <a:pt x="27" y="31"/>
                        <a:pt x="26" y="31"/>
                        <a:pt x="26" y="32"/>
                      </a:cubicBezTo>
                      <a:cubicBezTo>
                        <a:pt x="25" y="31"/>
                        <a:pt x="25" y="31"/>
                        <a:pt x="25" y="31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4" y="32"/>
                      </a:cubicBezTo>
                      <a:cubicBezTo>
                        <a:pt x="24" y="31"/>
                        <a:pt x="25" y="31"/>
                        <a:pt x="25" y="31"/>
                      </a:cubicBezTo>
                      <a:cubicBezTo>
                        <a:pt x="24" y="31"/>
                        <a:pt x="24" y="31"/>
                        <a:pt x="24" y="31"/>
                      </a:cubicBezTo>
                      <a:cubicBezTo>
                        <a:pt x="24" y="31"/>
                        <a:pt x="24" y="32"/>
                        <a:pt x="24" y="32"/>
                      </a:cubicBezTo>
                      <a:cubicBezTo>
                        <a:pt x="24" y="32"/>
                        <a:pt x="24" y="32"/>
                        <a:pt x="25" y="32"/>
                      </a:cubicBezTo>
                      <a:cubicBezTo>
                        <a:pt x="25" y="32"/>
                        <a:pt x="24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3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3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2"/>
                        <a:pt x="23" y="33"/>
                        <a:pt x="24" y="32"/>
                      </a:cubicBezTo>
                      <a:cubicBezTo>
                        <a:pt x="24" y="32"/>
                        <a:pt x="23" y="32"/>
                        <a:pt x="24" y="33"/>
                      </a:cubicBezTo>
                      <a:cubicBezTo>
                        <a:pt x="24" y="33"/>
                        <a:pt x="23" y="32"/>
                        <a:pt x="24" y="32"/>
                      </a:cubicBezTo>
                      <a:cubicBezTo>
                        <a:pt x="23" y="32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4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2" y="34"/>
                        <a:pt x="23" y="34"/>
                      </a:cubicBezTo>
                      <a:cubicBezTo>
                        <a:pt x="22" y="34"/>
                        <a:pt x="22" y="34"/>
                        <a:pt x="22" y="35"/>
                      </a:cubicBezTo>
                      <a:cubicBezTo>
                        <a:pt x="22" y="35"/>
                        <a:pt x="22" y="35"/>
                        <a:pt x="22" y="35"/>
                      </a:cubicBezTo>
                      <a:cubicBezTo>
                        <a:pt x="22" y="35"/>
                        <a:pt x="22" y="34"/>
                        <a:pt x="22" y="34"/>
                      </a:cubicBezTo>
                      <a:cubicBezTo>
                        <a:pt x="21" y="34"/>
                        <a:pt x="22" y="35"/>
                        <a:pt x="21" y="35"/>
                      </a:cubicBezTo>
                      <a:cubicBezTo>
                        <a:pt x="21" y="35"/>
                        <a:pt x="21" y="36"/>
                        <a:pt x="20" y="36"/>
                      </a:cubicBezTo>
                      <a:cubicBezTo>
                        <a:pt x="21" y="36"/>
                        <a:pt x="20" y="36"/>
                        <a:pt x="21" y="36"/>
                      </a:cubicBezTo>
                      <a:cubicBezTo>
                        <a:pt x="20" y="36"/>
                        <a:pt x="21" y="36"/>
                        <a:pt x="20" y="36"/>
                      </a:cubicBezTo>
                      <a:cubicBezTo>
                        <a:pt x="20" y="36"/>
                        <a:pt x="20" y="36"/>
                        <a:pt x="20" y="36"/>
                      </a:cubicBezTo>
                      <a:cubicBezTo>
                        <a:pt x="20" y="36"/>
                        <a:pt x="20" y="36"/>
                        <a:pt x="20" y="36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20" y="35"/>
                        <a:pt x="20" y="35"/>
                        <a:pt x="20" y="36"/>
                      </a:cubicBezTo>
                      <a:cubicBezTo>
                        <a:pt x="20" y="36"/>
                        <a:pt x="20" y="35"/>
                        <a:pt x="21" y="35"/>
                      </a:cubicBezTo>
                      <a:cubicBezTo>
                        <a:pt x="21" y="35"/>
                        <a:pt x="20" y="35"/>
                        <a:pt x="20" y="35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21" y="35"/>
                        <a:pt x="21" y="34"/>
                        <a:pt x="22" y="34"/>
                      </a:cubicBezTo>
                      <a:cubicBezTo>
                        <a:pt x="21" y="34"/>
                        <a:pt x="21" y="34"/>
                        <a:pt x="21" y="34"/>
                      </a:cubicBezTo>
                      <a:cubicBezTo>
                        <a:pt x="21" y="34"/>
                        <a:pt x="21" y="33"/>
                        <a:pt x="21" y="33"/>
                      </a:cubicBezTo>
                      <a:cubicBezTo>
                        <a:pt x="21" y="33"/>
                        <a:pt x="21" y="34"/>
                        <a:pt x="21" y="33"/>
                      </a:cubicBezTo>
                      <a:cubicBezTo>
                        <a:pt x="21" y="34"/>
                        <a:pt x="21" y="34"/>
                        <a:pt x="21" y="34"/>
                      </a:cubicBezTo>
                      <a:cubicBezTo>
                        <a:pt x="20" y="34"/>
                        <a:pt x="20" y="34"/>
                        <a:pt x="20" y="34"/>
                      </a:cubicBezTo>
                      <a:cubicBezTo>
                        <a:pt x="20" y="34"/>
                        <a:pt x="21" y="34"/>
                        <a:pt x="20" y="34"/>
                      </a:cubicBezTo>
                      <a:cubicBezTo>
                        <a:pt x="20" y="34"/>
                        <a:pt x="20" y="35"/>
                        <a:pt x="20" y="35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19" y="34"/>
                        <a:pt x="19" y="35"/>
                        <a:pt x="20" y="35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19" y="35"/>
                        <a:pt x="19" y="35"/>
                        <a:pt x="19" y="35"/>
                      </a:cubicBezTo>
                      <a:cubicBezTo>
                        <a:pt x="19" y="35"/>
                        <a:pt x="19" y="36"/>
                        <a:pt x="19" y="36"/>
                      </a:cubicBezTo>
                      <a:cubicBezTo>
                        <a:pt x="19" y="37"/>
                        <a:pt x="19" y="36"/>
                        <a:pt x="20" y="36"/>
                      </a:cubicBezTo>
                      <a:cubicBezTo>
                        <a:pt x="20" y="37"/>
                        <a:pt x="20" y="36"/>
                        <a:pt x="19" y="37"/>
                      </a:cubicBezTo>
                      <a:cubicBezTo>
                        <a:pt x="20" y="37"/>
                        <a:pt x="20" y="37"/>
                        <a:pt x="20" y="37"/>
                      </a:cubicBezTo>
                      <a:cubicBezTo>
                        <a:pt x="20" y="37"/>
                        <a:pt x="20" y="36"/>
                        <a:pt x="20" y="37"/>
                      </a:cubicBezTo>
                      <a:cubicBezTo>
                        <a:pt x="20" y="37"/>
                        <a:pt x="21" y="37"/>
                        <a:pt x="20" y="37"/>
                      </a:cubicBezTo>
                      <a:cubicBezTo>
                        <a:pt x="21" y="37"/>
                        <a:pt x="21" y="37"/>
                        <a:pt x="21" y="37"/>
                      </a:cubicBezTo>
                      <a:cubicBezTo>
                        <a:pt x="21" y="37"/>
                        <a:pt x="21" y="37"/>
                        <a:pt x="21" y="37"/>
                      </a:cubicBezTo>
                      <a:cubicBezTo>
                        <a:pt x="21" y="37"/>
                        <a:pt x="21" y="37"/>
                        <a:pt x="22" y="37"/>
                      </a:cubicBezTo>
                      <a:cubicBezTo>
                        <a:pt x="22" y="37"/>
                        <a:pt x="21" y="37"/>
                        <a:pt x="21" y="37"/>
                      </a:cubicBezTo>
                      <a:cubicBezTo>
                        <a:pt x="22" y="37"/>
                        <a:pt x="22" y="37"/>
                        <a:pt x="22" y="37"/>
                      </a:cubicBezTo>
                      <a:cubicBezTo>
                        <a:pt x="22" y="37"/>
                        <a:pt x="22" y="37"/>
                        <a:pt x="22" y="37"/>
                      </a:cubicBezTo>
                      <a:cubicBezTo>
                        <a:pt x="23" y="37"/>
                        <a:pt x="22" y="37"/>
                        <a:pt x="22" y="37"/>
                      </a:cubicBezTo>
                      <a:cubicBezTo>
                        <a:pt x="22" y="37"/>
                        <a:pt x="22" y="37"/>
                        <a:pt x="22" y="36"/>
                      </a:cubicBezTo>
                      <a:cubicBezTo>
                        <a:pt x="22" y="37"/>
                        <a:pt x="22" y="36"/>
                        <a:pt x="22" y="36"/>
                      </a:cubicBezTo>
                      <a:cubicBezTo>
                        <a:pt x="22" y="36"/>
                        <a:pt x="22" y="36"/>
                        <a:pt x="22" y="36"/>
                      </a:cubicBezTo>
                      <a:cubicBezTo>
                        <a:pt x="22" y="36"/>
                        <a:pt x="21" y="36"/>
                        <a:pt x="22" y="36"/>
                      </a:cubicBezTo>
                      <a:cubicBezTo>
                        <a:pt x="22" y="36"/>
                        <a:pt x="22" y="36"/>
                        <a:pt x="22" y="36"/>
                      </a:cubicBezTo>
                      <a:cubicBezTo>
                        <a:pt x="22" y="36"/>
                        <a:pt x="22" y="36"/>
                        <a:pt x="22" y="36"/>
                      </a:cubicBezTo>
                      <a:cubicBezTo>
                        <a:pt x="22" y="36"/>
                        <a:pt x="22" y="36"/>
                        <a:pt x="22" y="36"/>
                      </a:cubicBezTo>
                      <a:cubicBezTo>
                        <a:pt x="23" y="36"/>
                        <a:pt x="22" y="36"/>
                        <a:pt x="22" y="35"/>
                      </a:cubicBezTo>
                      <a:cubicBezTo>
                        <a:pt x="23" y="36"/>
                        <a:pt x="23" y="35"/>
                        <a:pt x="23" y="35"/>
                      </a:cubicBezTo>
                      <a:cubicBezTo>
                        <a:pt x="23" y="35"/>
                        <a:pt x="23" y="36"/>
                        <a:pt x="23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23" y="36"/>
                        <a:pt x="23" y="36"/>
                        <a:pt x="24" y="36"/>
                      </a:cubicBez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5" y="36"/>
                        <a:pt x="25" y="36"/>
                        <a:pt x="24" y="36"/>
                      </a:cubicBez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4" y="36"/>
                        <a:pt x="25" y="37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6"/>
                        <a:pt x="24" y="35"/>
                        <a:pt x="24" y="35"/>
                      </a:cubicBezTo>
                      <a:cubicBezTo>
                        <a:pt x="24" y="35"/>
                        <a:pt x="25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5" y="36"/>
                        <a:pt x="26" y="35"/>
                        <a:pt x="25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4"/>
                        <a:pt x="26" y="34"/>
                        <a:pt x="26" y="34"/>
                      </a:cubicBezTo>
                      <a:cubicBezTo>
                        <a:pt x="27" y="34"/>
                        <a:pt x="27" y="34"/>
                        <a:pt x="27" y="35"/>
                      </a:cubicBezTo>
                      <a:cubicBezTo>
                        <a:pt x="27" y="35"/>
                        <a:pt x="27" y="35"/>
                        <a:pt x="26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5"/>
                        <a:pt x="26" y="35"/>
                        <a:pt x="27" y="36"/>
                      </a:cubicBezTo>
                      <a:cubicBezTo>
                        <a:pt x="27" y="36"/>
                        <a:pt x="26" y="36"/>
                        <a:pt x="26" y="35"/>
                      </a:cubicBezTo>
                      <a:cubicBezTo>
                        <a:pt x="26" y="35"/>
                        <a:pt x="27" y="36"/>
                        <a:pt x="26" y="36"/>
                      </a:cubicBezTo>
                      <a:cubicBezTo>
                        <a:pt x="26" y="36"/>
                        <a:pt x="26" y="36"/>
                        <a:pt x="26" y="35"/>
                      </a:cubicBezTo>
                      <a:cubicBezTo>
                        <a:pt x="26" y="35"/>
                        <a:pt x="26" y="36"/>
                        <a:pt x="26" y="36"/>
                      </a:cubicBezTo>
                      <a:cubicBezTo>
                        <a:pt x="26" y="36"/>
                        <a:pt x="26" y="35"/>
                        <a:pt x="26" y="35"/>
                      </a:cubicBezTo>
                      <a:cubicBezTo>
                        <a:pt x="26" y="35"/>
                        <a:pt x="26" y="36"/>
                        <a:pt x="26" y="36"/>
                      </a:cubicBezTo>
                      <a:cubicBezTo>
                        <a:pt x="26" y="36"/>
                        <a:pt x="26" y="36"/>
                        <a:pt x="26" y="36"/>
                      </a:cubicBezTo>
                      <a:cubicBezTo>
                        <a:pt x="26" y="36"/>
                        <a:pt x="26" y="36"/>
                        <a:pt x="26" y="37"/>
                      </a:cubicBezTo>
                      <a:cubicBezTo>
                        <a:pt x="26" y="36"/>
                        <a:pt x="26" y="36"/>
                        <a:pt x="26" y="36"/>
                      </a:cubicBezTo>
                      <a:cubicBezTo>
                        <a:pt x="26" y="36"/>
                        <a:pt x="26" y="36"/>
                        <a:pt x="26" y="36"/>
                      </a:cubicBezTo>
                      <a:cubicBezTo>
                        <a:pt x="27" y="36"/>
                        <a:pt x="26" y="36"/>
                        <a:pt x="26" y="36"/>
                      </a:cubicBezTo>
                      <a:cubicBezTo>
                        <a:pt x="26" y="36"/>
                        <a:pt x="27" y="36"/>
                        <a:pt x="27" y="37"/>
                      </a:cubicBezTo>
                      <a:cubicBezTo>
                        <a:pt x="27" y="36"/>
                        <a:pt x="27" y="36"/>
                        <a:pt x="27" y="36"/>
                      </a:cubicBezTo>
                      <a:cubicBezTo>
                        <a:pt x="27" y="36"/>
                        <a:pt x="27" y="36"/>
                        <a:pt x="27" y="36"/>
                      </a:cubicBezTo>
                      <a:cubicBezTo>
                        <a:pt x="27" y="36"/>
                        <a:pt x="27" y="36"/>
                        <a:pt x="27" y="36"/>
                      </a:cubicBezTo>
                      <a:cubicBezTo>
                        <a:pt x="27" y="36"/>
                        <a:pt x="27" y="36"/>
                        <a:pt x="27" y="36"/>
                      </a:cubicBezTo>
                      <a:cubicBezTo>
                        <a:pt x="27" y="36"/>
                        <a:pt x="27" y="36"/>
                        <a:pt x="27" y="36"/>
                      </a:cubicBezTo>
                      <a:cubicBezTo>
                        <a:pt x="27" y="36"/>
                        <a:pt x="27" y="36"/>
                        <a:pt x="27" y="36"/>
                      </a:cubicBezTo>
                      <a:cubicBezTo>
                        <a:pt x="27" y="35"/>
                        <a:pt x="28" y="36"/>
                        <a:pt x="27" y="36"/>
                      </a:cubicBez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36"/>
                        <a:pt x="28" y="37"/>
                        <a:pt x="28" y="37"/>
                      </a:cubicBezTo>
                      <a:cubicBezTo>
                        <a:pt x="29" y="37"/>
                        <a:pt x="29" y="37"/>
                        <a:pt x="29" y="37"/>
                      </a:cubicBezTo>
                      <a:cubicBezTo>
                        <a:pt x="29" y="37"/>
                        <a:pt x="28" y="37"/>
                        <a:pt x="28" y="37"/>
                      </a:cubicBezTo>
                      <a:cubicBezTo>
                        <a:pt x="28" y="37"/>
                        <a:pt x="28" y="37"/>
                        <a:pt x="28" y="37"/>
                      </a:cubicBezTo>
                      <a:cubicBezTo>
                        <a:pt x="28" y="38"/>
                        <a:pt x="28" y="38"/>
                        <a:pt x="28" y="38"/>
                      </a:cubicBezTo>
                      <a:cubicBezTo>
                        <a:pt x="28" y="38"/>
                        <a:pt x="28" y="38"/>
                        <a:pt x="27" y="38"/>
                      </a:cubicBezTo>
                      <a:cubicBezTo>
                        <a:pt x="28" y="38"/>
                        <a:pt x="28" y="38"/>
                        <a:pt x="28" y="38"/>
                      </a:cubicBezTo>
                      <a:cubicBezTo>
                        <a:pt x="28" y="38"/>
                        <a:pt x="27" y="38"/>
                        <a:pt x="28" y="38"/>
                      </a:cubicBezTo>
                      <a:cubicBezTo>
                        <a:pt x="27" y="37"/>
                        <a:pt x="27" y="38"/>
                        <a:pt x="27" y="38"/>
                      </a:cubicBezTo>
                      <a:cubicBezTo>
                        <a:pt x="27" y="38"/>
                        <a:pt x="27" y="37"/>
                        <a:pt x="27" y="37"/>
                      </a:cubicBezTo>
                      <a:cubicBezTo>
                        <a:pt x="27" y="38"/>
                        <a:pt x="27" y="38"/>
                        <a:pt x="26" y="37"/>
                      </a:cubicBezTo>
                      <a:cubicBezTo>
                        <a:pt x="26" y="38"/>
                        <a:pt x="27" y="38"/>
                        <a:pt x="26" y="38"/>
                      </a:cubicBezTo>
                      <a:cubicBezTo>
                        <a:pt x="26" y="38"/>
                        <a:pt x="26" y="38"/>
                        <a:pt x="26" y="38"/>
                      </a:cubicBezTo>
                      <a:cubicBezTo>
                        <a:pt x="26" y="38"/>
                        <a:pt x="26" y="38"/>
                        <a:pt x="26" y="38"/>
                      </a:cubicBezTo>
                      <a:cubicBezTo>
                        <a:pt x="26" y="38"/>
                        <a:pt x="26" y="38"/>
                        <a:pt x="26" y="38"/>
                      </a:cubicBezTo>
                      <a:cubicBezTo>
                        <a:pt x="26" y="38"/>
                        <a:pt x="26" y="39"/>
                        <a:pt x="26" y="39"/>
                      </a:cubicBezTo>
                      <a:cubicBezTo>
                        <a:pt x="26" y="38"/>
                        <a:pt x="26" y="38"/>
                        <a:pt x="26" y="38"/>
                      </a:cubicBezTo>
                      <a:cubicBezTo>
                        <a:pt x="26" y="38"/>
                        <a:pt x="26" y="38"/>
                        <a:pt x="26" y="38"/>
                      </a:cubicBezTo>
                      <a:cubicBezTo>
                        <a:pt x="26" y="38"/>
                        <a:pt x="26" y="38"/>
                        <a:pt x="26" y="39"/>
                      </a:cubicBezTo>
                      <a:cubicBezTo>
                        <a:pt x="25" y="38"/>
                        <a:pt x="26" y="38"/>
                        <a:pt x="25" y="38"/>
                      </a:cubicBezTo>
                      <a:cubicBezTo>
                        <a:pt x="26" y="38"/>
                        <a:pt x="25" y="37"/>
                        <a:pt x="25" y="37"/>
                      </a:cubicBezTo>
                      <a:cubicBezTo>
                        <a:pt x="26" y="38"/>
                        <a:pt x="25" y="37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4" y="37"/>
                        <a:pt x="24" y="37"/>
                        <a:pt x="24" y="36"/>
                      </a:cubicBezTo>
                      <a:cubicBezTo>
                        <a:pt x="24" y="36"/>
                        <a:pt x="24" y="37"/>
                        <a:pt x="24" y="36"/>
                      </a:cubicBezTo>
                      <a:cubicBezTo>
                        <a:pt x="24" y="36"/>
                        <a:pt x="24" y="37"/>
                        <a:pt x="24" y="37"/>
                      </a:cubicBezTo>
                      <a:cubicBezTo>
                        <a:pt x="24" y="37"/>
                        <a:pt x="25" y="37"/>
                        <a:pt x="25" y="37"/>
                      </a:cubicBezTo>
                      <a:cubicBezTo>
                        <a:pt x="25" y="37"/>
                        <a:pt x="24" y="37"/>
                        <a:pt x="24" y="37"/>
                      </a:cubicBezTo>
                      <a:cubicBezTo>
                        <a:pt x="24" y="37"/>
                        <a:pt x="24" y="37"/>
                        <a:pt x="24" y="37"/>
                      </a:cubicBezTo>
                      <a:cubicBezTo>
                        <a:pt x="24" y="37"/>
                        <a:pt x="24" y="37"/>
                        <a:pt x="24" y="37"/>
                      </a:cubicBezTo>
                      <a:cubicBezTo>
                        <a:pt x="24" y="37"/>
                        <a:pt x="24" y="37"/>
                        <a:pt x="25" y="37"/>
                      </a:cubicBezTo>
                      <a:cubicBezTo>
                        <a:pt x="25" y="37"/>
                        <a:pt x="25" y="38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4" y="38"/>
                        <a:pt x="25" y="38"/>
                        <a:pt x="25" y="38"/>
                      </a:cubicBezTo>
                      <a:cubicBezTo>
                        <a:pt x="24" y="38"/>
                        <a:pt x="24" y="38"/>
                        <a:pt x="24" y="38"/>
                      </a:cubicBezTo>
                      <a:cubicBezTo>
                        <a:pt x="24" y="38"/>
                        <a:pt x="25" y="38"/>
                        <a:pt x="24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9"/>
                        <a:pt x="24" y="39"/>
                        <a:pt x="24" y="39"/>
                      </a:cubicBezTo>
                      <a:cubicBezTo>
                        <a:pt x="25" y="39"/>
                        <a:pt x="24" y="39"/>
                        <a:pt x="24" y="40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4" y="39"/>
                        <a:pt x="24" y="39"/>
                        <a:pt x="23" y="39"/>
                      </a:cubicBezTo>
                      <a:cubicBezTo>
                        <a:pt x="24" y="39"/>
                        <a:pt x="23" y="39"/>
                        <a:pt x="24" y="39"/>
                      </a:cubicBezTo>
                      <a:cubicBezTo>
                        <a:pt x="23" y="39"/>
                        <a:pt x="23" y="39"/>
                        <a:pt x="23" y="39"/>
                      </a:cubicBezTo>
                      <a:cubicBezTo>
                        <a:pt x="23" y="39"/>
                        <a:pt x="23" y="39"/>
                        <a:pt x="23" y="39"/>
                      </a:cubicBezTo>
                      <a:cubicBezTo>
                        <a:pt x="23" y="39"/>
                        <a:pt x="23" y="39"/>
                        <a:pt x="23" y="39"/>
                      </a:cubicBezTo>
                      <a:cubicBezTo>
                        <a:pt x="23" y="39"/>
                        <a:pt x="23" y="39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5" y="39"/>
                        <a:pt x="24" y="38"/>
                        <a:pt x="24" y="38"/>
                      </a:cubicBezTo>
                      <a:cubicBezTo>
                        <a:pt x="24" y="38"/>
                        <a:pt x="24" y="38"/>
                        <a:pt x="24" y="38"/>
                      </a:cubicBezTo>
                      <a:cubicBezTo>
                        <a:pt x="24" y="38"/>
                        <a:pt x="24" y="38"/>
                        <a:pt x="24" y="38"/>
                      </a:cubicBezTo>
                      <a:cubicBezTo>
                        <a:pt x="24" y="38"/>
                        <a:pt x="24" y="38"/>
                        <a:pt x="24" y="38"/>
                      </a:cubicBezTo>
                      <a:cubicBezTo>
                        <a:pt x="24" y="38"/>
                        <a:pt x="24" y="38"/>
                        <a:pt x="24" y="38"/>
                      </a:cubicBezTo>
                      <a:cubicBezTo>
                        <a:pt x="24" y="38"/>
                        <a:pt x="24" y="38"/>
                        <a:pt x="24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3" y="38"/>
                        <a:pt x="23" y="38"/>
                        <a:pt x="23" y="39"/>
                      </a:cubicBezTo>
                      <a:cubicBezTo>
                        <a:pt x="22" y="39"/>
                        <a:pt x="23" y="39"/>
                        <a:pt x="23" y="38"/>
                      </a:cubicBezTo>
                      <a:cubicBezTo>
                        <a:pt x="22" y="38"/>
                        <a:pt x="22" y="39"/>
                        <a:pt x="22" y="39"/>
                      </a:cubicBezTo>
                      <a:cubicBezTo>
                        <a:pt x="22" y="39"/>
                        <a:pt x="23" y="39"/>
                        <a:pt x="23" y="39"/>
                      </a:cubicBezTo>
                      <a:cubicBezTo>
                        <a:pt x="23" y="39"/>
                        <a:pt x="22" y="39"/>
                        <a:pt x="22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1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7"/>
                        <a:pt x="22" y="38"/>
                        <a:pt x="22" y="38"/>
                      </a:cubicBezTo>
                      <a:cubicBezTo>
                        <a:pt x="22" y="37"/>
                        <a:pt x="22" y="37"/>
                        <a:pt x="22" y="37"/>
                      </a:cubicBezTo>
                      <a:cubicBezTo>
                        <a:pt x="22" y="37"/>
                        <a:pt x="22" y="38"/>
                        <a:pt x="22" y="38"/>
                      </a:cubicBezTo>
                      <a:cubicBezTo>
                        <a:pt x="22" y="39"/>
                        <a:pt x="21" y="38"/>
                        <a:pt x="21" y="38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0" y="38"/>
                        <a:pt x="21" y="38"/>
                        <a:pt x="20" y="38"/>
                      </a:cubicBezTo>
                      <a:cubicBezTo>
                        <a:pt x="20" y="38"/>
                        <a:pt x="21" y="38"/>
                        <a:pt x="21" y="39"/>
                      </a:cubicBezTo>
                      <a:cubicBezTo>
                        <a:pt x="20" y="39"/>
                        <a:pt x="20" y="39"/>
                        <a:pt x="21" y="39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0" y="39"/>
                        <a:pt x="19" y="39"/>
                        <a:pt x="19" y="39"/>
                      </a:cubicBezTo>
                      <a:cubicBezTo>
                        <a:pt x="19" y="39"/>
                        <a:pt x="19" y="39"/>
                        <a:pt x="19" y="40"/>
                      </a:cubicBezTo>
                      <a:cubicBezTo>
                        <a:pt x="20" y="40"/>
                        <a:pt x="19" y="39"/>
                        <a:pt x="20" y="40"/>
                      </a:cubicBezTo>
                      <a:cubicBezTo>
                        <a:pt x="20" y="40"/>
                        <a:pt x="20" y="40"/>
                        <a:pt x="20" y="40"/>
                      </a:cubicBezTo>
                      <a:cubicBezTo>
                        <a:pt x="19" y="40"/>
                        <a:pt x="19" y="40"/>
                        <a:pt x="19" y="40"/>
                      </a:cubicBezTo>
                      <a:cubicBezTo>
                        <a:pt x="19" y="40"/>
                        <a:pt x="19" y="40"/>
                        <a:pt x="19" y="40"/>
                      </a:cubicBezTo>
                      <a:cubicBezTo>
                        <a:pt x="19" y="40"/>
                        <a:pt x="19" y="40"/>
                        <a:pt x="19" y="40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18" y="39"/>
                        <a:pt x="19" y="39"/>
                        <a:pt x="19" y="39"/>
                      </a:cubicBezTo>
                      <a:cubicBezTo>
                        <a:pt x="19" y="38"/>
                        <a:pt x="18" y="39"/>
                        <a:pt x="18" y="38"/>
                      </a:cubicBezTo>
                      <a:cubicBezTo>
                        <a:pt x="18" y="38"/>
                        <a:pt x="19" y="38"/>
                        <a:pt x="19" y="38"/>
                      </a:cubicBezTo>
                      <a:cubicBezTo>
                        <a:pt x="19" y="38"/>
                        <a:pt x="19" y="38"/>
                        <a:pt x="19" y="38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8" y="38"/>
                        <a:pt x="17" y="38"/>
                        <a:pt x="17" y="38"/>
                      </a:cubicBezTo>
                      <a:cubicBezTo>
                        <a:pt x="17" y="38"/>
                        <a:pt x="18" y="38"/>
                        <a:pt x="18" y="38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8" y="38"/>
                        <a:pt x="18" y="39"/>
                        <a:pt x="18" y="39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17" y="38"/>
                        <a:pt x="17" y="39"/>
                        <a:pt x="17" y="39"/>
                      </a:cubicBezTo>
                      <a:cubicBezTo>
                        <a:pt x="17" y="39"/>
                        <a:pt x="17" y="39"/>
                        <a:pt x="16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6" y="39"/>
                        <a:pt x="16" y="38"/>
                        <a:pt x="16" y="39"/>
                      </a:cubicBezTo>
                      <a:cubicBezTo>
                        <a:pt x="16" y="39"/>
                        <a:pt x="17" y="39"/>
                        <a:pt x="17" y="39"/>
                      </a:cubicBezTo>
                      <a:cubicBezTo>
                        <a:pt x="17" y="39"/>
                        <a:pt x="17" y="40"/>
                        <a:pt x="17" y="40"/>
                      </a:cubicBezTo>
                      <a:cubicBezTo>
                        <a:pt x="17" y="39"/>
                        <a:pt x="16" y="40"/>
                        <a:pt x="16" y="39"/>
                      </a:cubicBezTo>
                      <a:cubicBezTo>
                        <a:pt x="16" y="39"/>
                        <a:pt x="15" y="39"/>
                        <a:pt x="16" y="40"/>
                      </a:cubicBezTo>
                      <a:cubicBezTo>
                        <a:pt x="16" y="40"/>
                        <a:pt x="16" y="40"/>
                        <a:pt x="16" y="39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16" y="40"/>
                        <a:pt x="15" y="40"/>
                        <a:pt x="15" y="40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16" y="41"/>
                        <a:pt x="16" y="40"/>
                        <a:pt x="16" y="41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6" y="41"/>
                        <a:pt x="16" y="41"/>
                        <a:pt x="15" y="41"/>
                      </a:cubicBezTo>
                      <a:cubicBezTo>
                        <a:pt x="15" y="41"/>
                        <a:pt x="16" y="41"/>
                        <a:pt x="15" y="41"/>
                      </a:cubicBezTo>
                      <a:cubicBezTo>
                        <a:pt x="15" y="41"/>
                        <a:pt x="16" y="41"/>
                        <a:pt x="16" y="41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6" y="42"/>
                        <a:pt x="16" y="41"/>
                        <a:pt x="16" y="41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16" y="42"/>
                        <a:pt x="16" y="41"/>
                        <a:pt x="17" y="42"/>
                      </a:cubicBezTo>
                      <a:cubicBezTo>
                        <a:pt x="17" y="42"/>
                        <a:pt x="17" y="42"/>
                        <a:pt x="17" y="42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16" y="42"/>
                        <a:pt x="17" y="42"/>
                        <a:pt x="17" y="43"/>
                      </a:cubicBezTo>
                      <a:cubicBezTo>
                        <a:pt x="17" y="43"/>
                        <a:pt x="16" y="43"/>
                        <a:pt x="17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6" y="43"/>
                        <a:pt x="16" y="43"/>
                        <a:pt x="16" y="43"/>
                      </a:cubicBezTo>
                      <a:cubicBezTo>
                        <a:pt x="16" y="43"/>
                        <a:pt x="16" y="43"/>
                        <a:pt x="16" y="43"/>
                      </a:cubicBezTo>
                      <a:cubicBezTo>
                        <a:pt x="16" y="43"/>
                        <a:pt x="16" y="43"/>
                        <a:pt x="16" y="43"/>
                      </a:cubicBezTo>
                      <a:cubicBezTo>
                        <a:pt x="16" y="43"/>
                        <a:pt x="16" y="43"/>
                        <a:pt x="16" y="43"/>
                      </a:cubicBezTo>
                      <a:cubicBezTo>
                        <a:pt x="16" y="42"/>
                        <a:pt x="15" y="42"/>
                        <a:pt x="16" y="42"/>
                      </a:cubicBezTo>
                      <a:cubicBezTo>
                        <a:pt x="16" y="42"/>
                        <a:pt x="16" y="42"/>
                        <a:pt x="15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5" y="42"/>
                        <a:pt x="15" y="42"/>
                        <a:pt x="15" y="42"/>
                      </a:cubicBezTo>
                      <a:cubicBezTo>
                        <a:pt x="15" y="42"/>
                        <a:pt x="15" y="42"/>
                        <a:pt x="15" y="41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4" y="42"/>
                        <a:pt x="15" y="42"/>
                        <a:pt x="15" y="42"/>
                      </a:cubicBezTo>
                      <a:cubicBezTo>
                        <a:pt x="15" y="42"/>
                        <a:pt x="14" y="43"/>
                        <a:pt x="14" y="43"/>
                      </a:cubicBezTo>
                      <a:cubicBezTo>
                        <a:pt x="14" y="43"/>
                        <a:pt x="15" y="43"/>
                        <a:pt x="15" y="43"/>
                      </a:cubicBezTo>
                      <a:cubicBezTo>
                        <a:pt x="15" y="43"/>
                        <a:pt x="14" y="43"/>
                        <a:pt x="14" y="43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ubicBezTo>
                        <a:pt x="14" y="43"/>
                        <a:pt x="14" y="43"/>
                        <a:pt x="14" y="44"/>
                      </a:cubicBezTo>
                      <a:cubicBezTo>
                        <a:pt x="14" y="44"/>
                        <a:pt x="14" y="44"/>
                        <a:pt x="15" y="44"/>
                      </a:cubicBezTo>
                      <a:cubicBezTo>
                        <a:pt x="14" y="44"/>
                        <a:pt x="15" y="45"/>
                        <a:pt x="15" y="45"/>
                      </a:cubicBezTo>
                      <a:cubicBezTo>
                        <a:pt x="15" y="45"/>
                        <a:pt x="14" y="45"/>
                        <a:pt x="15" y="45"/>
                      </a:cubicBezTo>
                      <a:cubicBezTo>
                        <a:pt x="14" y="45"/>
                        <a:pt x="14" y="45"/>
                        <a:pt x="14" y="45"/>
                      </a:cubicBezTo>
                      <a:cubicBezTo>
                        <a:pt x="15" y="45"/>
                        <a:pt x="14" y="45"/>
                        <a:pt x="14" y="45"/>
                      </a:cubicBezTo>
                      <a:cubicBezTo>
                        <a:pt x="15" y="45"/>
                        <a:pt x="15" y="45"/>
                        <a:pt x="15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6" y="45"/>
                        <a:pt x="17" y="45"/>
                        <a:pt x="17" y="45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7" y="45"/>
                        <a:pt x="17" y="46"/>
                        <a:pt x="17" y="46"/>
                      </a:cubicBezTo>
                      <a:cubicBezTo>
                        <a:pt x="17" y="46"/>
                        <a:pt x="17" y="45"/>
                        <a:pt x="17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6" y="45"/>
                        <a:pt x="16" y="46"/>
                        <a:pt x="16" y="46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6" y="46"/>
                        <a:pt x="16" y="46"/>
                        <a:pt x="16" y="45"/>
                      </a:cubicBezTo>
                      <a:cubicBezTo>
                        <a:pt x="16" y="45"/>
                        <a:pt x="16" y="45"/>
                        <a:pt x="15" y="45"/>
                      </a:cubicBezTo>
                      <a:cubicBezTo>
                        <a:pt x="15" y="45"/>
                        <a:pt x="15" y="46"/>
                        <a:pt x="15" y="46"/>
                      </a:cubicBezTo>
                      <a:cubicBezTo>
                        <a:pt x="14" y="46"/>
                        <a:pt x="15" y="46"/>
                        <a:pt x="15" y="45"/>
                      </a:cubicBezTo>
                      <a:cubicBezTo>
                        <a:pt x="14" y="46"/>
                        <a:pt x="14" y="46"/>
                        <a:pt x="14" y="46"/>
                      </a:cubicBezTo>
                      <a:cubicBezTo>
                        <a:pt x="15" y="46"/>
                        <a:pt x="15" y="46"/>
                        <a:pt x="15" y="46"/>
                      </a:cubicBezTo>
                      <a:cubicBezTo>
                        <a:pt x="15" y="46"/>
                        <a:pt x="15" y="46"/>
                        <a:pt x="14" y="46"/>
                      </a:cubicBezTo>
                      <a:cubicBezTo>
                        <a:pt x="14" y="46"/>
                        <a:pt x="15" y="47"/>
                        <a:pt x="14" y="47"/>
                      </a:cubicBezTo>
                      <a:cubicBezTo>
                        <a:pt x="14" y="47"/>
                        <a:pt x="14" y="47"/>
                        <a:pt x="14" y="47"/>
                      </a:cubicBezTo>
                      <a:cubicBezTo>
                        <a:pt x="14" y="47"/>
                        <a:pt x="14" y="47"/>
                        <a:pt x="13" y="47"/>
                      </a:cubicBezTo>
                      <a:cubicBezTo>
                        <a:pt x="13" y="47"/>
                        <a:pt x="14" y="47"/>
                        <a:pt x="14" y="47"/>
                      </a:cubicBezTo>
                      <a:cubicBezTo>
                        <a:pt x="14" y="47"/>
                        <a:pt x="14" y="47"/>
                        <a:pt x="14" y="47"/>
                      </a:cubicBezTo>
                      <a:cubicBezTo>
                        <a:pt x="14" y="47"/>
                        <a:pt x="14" y="47"/>
                        <a:pt x="14" y="47"/>
                      </a:cubicBezTo>
                      <a:cubicBezTo>
                        <a:pt x="13" y="47"/>
                        <a:pt x="13" y="46"/>
                        <a:pt x="13" y="46"/>
                      </a:cubicBezTo>
                      <a:cubicBezTo>
                        <a:pt x="13" y="46"/>
                        <a:pt x="13" y="45"/>
                        <a:pt x="13" y="45"/>
                      </a:cubicBezTo>
                      <a:cubicBezTo>
                        <a:pt x="13" y="45"/>
                        <a:pt x="13" y="44"/>
                        <a:pt x="13" y="44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2" y="44"/>
                        <a:pt x="12" y="43"/>
                        <a:pt x="13" y="43"/>
                      </a:cubicBezTo>
                      <a:cubicBezTo>
                        <a:pt x="13" y="43"/>
                        <a:pt x="13" y="44"/>
                        <a:pt x="13" y="44"/>
                      </a:cubicBezTo>
                      <a:cubicBezTo>
                        <a:pt x="13" y="43"/>
                        <a:pt x="13" y="43"/>
                        <a:pt x="14" y="43"/>
                      </a:cubicBezTo>
                      <a:cubicBezTo>
                        <a:pt x="13" y="43"/>
                        <a:pt x="13" y="43"/>
                        <a:pt x="13" y="43"/>
                      </a:cubicBezTo>
                      <a:cubicBezTo>
                        <a:pt x="13" y="43"/>
                        <a:pt x="12" y="43"/>
                        <a:pt x="12" y="43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2" y="44"/>
                        <a:pt x="12" y="44"/>
                        <a:pt x="12" y="44"/>
                      </a:cubicBezTo>
                      <a:cubicBezTo>
                        <a:pt x="12" y="44"/>
                        <a:pt x="12" y="44"/>
                        <a:pt x="12" y="44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2" y="45"/>
                        <a:pt x="12" y="44"/>
                        <a:pt x="12" y="44"/>
                      </a:cubicBezTo>
                      <a:cubicBezTo>
                        <a:pt x="12" y="44"/>
                        <a:pt x="12" y="45"/>
                        <a:pt x="12" y="45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12" y="45"/>
                        <a:pt x="12" y="46"/>
                        <a:pt x="12" y="46"/>
                      </a:cubicBezTo>
                      <a:cubicBezTo>
                        <a:pt x="12" y="46"/>
                        <a:pt x="12" y="46"/>
                        <a:pt x="12" y="46"/>
                      </a:cubicBezTo>
                      <a:cubicBezTo>
                        <a:pt x="12" y="46"/>
                        <a:pt x="12" y="46"/>
                        <a:pt x="12" y="46"/>
                      </a:cubicBezTo>
                      <a:cubicBezTo>
                        <a:pt x="12" y="46"/>
                        <a:pt x="13" y="46"/>
                        <a:pt x="13" y="47"/>
                      </a:cubicBezTo>
                      <a:cubicBezTo>
                        <a:pt x="12" y="47"/>
                        <a:pt x="13" y="46"/>
                        <a:pt x="12" y="46"/>
                      </a:cubicBezTo>
                      <a:cubicBezTo>
                        <a:pt x="12" y="46"/>
                        <a:pt x="12" y="46"/>
                        <a:pt x="12" y="46"/>
                      </a:cubicBezTo>
                      <a:cubicBezTo>
                        <a:pt x="12" y="46"/>
                        <a:pt x="12" y="47"/>
                        <a:pt x="12" y="47"/>
                      </a:cubicBezTo>
                      <a:cubicBezTo>
                        <a:pt x="12" y="47"/>
                        <a:pt x="12" y="47"/>
                        <a:pt x="11" y="47"/>
                      </a:cubicBezTo>
                      <a:cubicBezTo>
                        <a:pt x="11" y="47"/>
                        <a:pt x="12" y="47"/>
                        <a:pt x="11" y="47"/>
                      </a:cubicBezTo>
                      <a:cubicBezTo>
                        <a:pt x="12" y="46"/>
                        <a:pt x="12" y="47"/>
                        <a:pt x="12" y="47"/>
                      </a:cubicBezTo>
                      <a:cubicBezTo>
                        <a:pt x="12" y="47"/>
                        <a:pt x="12" y="47"/>
                        <a:pt x="12" y="47"/>
                      </a:cubicBezTo>
                      <a:cubicBezTo>
                        <a:pt x="12" y="46"/>
                        <a:pt x="12" y="46"/>
                        <a:pt x="12" y="46"/>
                      </a:cubicBezTo>
                      <a:cubicBezTo>
                        <a:pt x="12" y="46"/>
                        <a:pt x="11" y="46"/>
                        <a:pt x="11" y="46"/>
                      </a:cubicBezTo>
                      <a:cubicBezTo>
                        <a:pt x="11" y="46"/>
                        <a:pt x="11" y="46"/>
                        <a:pt x="11" y="46"/>
                      </a:cubicBezTo>
                      <a:cubicBezTo>
                        <a:pt x="11" y="46"/>
                        <a:pt x="11" y="46"/>
                        <a:pt x="11" y="46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2" y="47"/>
                        <a:pt x="12" y="47"/>
                        <a:pt x="12" y="47"/>
                      </a:cubicBezTo>
                      <a:cubicBezTo>
                        <a:pt x="12" y="47"/>
                        <a:pt x="12" y="47"/>
                        <a:pt x="12" y="47"/>
                      </a:cubicBezTo>
                      <a:cubicBezTo>
                        <a:pt x="12" y="47"/>
                        <a:pt x="13" y="47"/>
                        <a:pt x="13" y="47"/>
                      </a:cubicBezTo>
                      <a:cubicBezTo>
                        <a:pt x="13" y="47"/>
                        <a:pt x="13" y="47"/>
                        <a:pt x="12" y="47"/>
                      </a:cubicBezTo>
                      <a:cubicBezTo>
                        <a:pt x="13" y="47"/>
                        <a:pt x="13" y="47"/>
                        <a:pt x="13" y="47"/>
                      </a:cubicBezTo>
                      <a:cubicBezTo>
                        <a:pt x="13" y="48"/>
                        <a:pt x="12" y="48"/>
                        <a:pt x="12" y="49"/>
                      </a:cubicBezTo>
                      <a:cubicBezTo>
                        <a:pt x="13" y="49"/>
                        <a:pt x="13" y="49"/>
                        <a:pt x="13" y="48"/>
                      </a:cubicBezTo>
                      <a:cubicBezTo>
                        <a:pt x="13" y="48"/>
                        <a:pt x="13" y="49"/>
                        <a:pt x="13" y="48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ubicBezTo>
                        <a:pt x="12" y="49"/>
                        <a:pt x="12" y="49"/>
                        <a:pt x="12" y="49"/>
                      </a:cubicBezTo>
                      <a:cubicBezTo>
                        <a:pt x="12" y="49"/>
                        <a:pt x="12" y="49"/>
                        <a:pt x="12" y="49"/>
                      </a:cubicBezTo>
                      <a:cubicBezTo>
                        <a:pt x="12" y="49"/>
                        <a:pt x="12" y="49"/>
                        <a:pt x="12" y="49"/>
                      </a:cubicBezTo>
                      <a:cubicBezTo>
                        <a:pt x="11" y="49"/>
                        <a:pt x="11" y="49"/>
                        <a:pt x="11" y="49"/>
                      </a:cubicBezTo>
                      <a:cubicBezTo>
                        <a:pt x="11" y="49"/>
                        <a:pt x="11" y="49"/>
                        <a:pt x="11" y="49"/>
                      </a:cubicBezTo>
                      <a:cubicBezTo>
                        <a:pt x="11" y="49"/>
                        <a:pt x="11" y="49"/>
                        <a:pt x="11" y="49"/>
                      </a:cubicBezTo>
                      <a:cubicBezTo>
                        <a:pt x="10" y="49"/>
                        <a:pt x="10" y="49"/>
                        <a:pt x="10" y="50"/>
                      </a:cubicBezTo>
                      <a:cubicBezTo>
                        <a:pt x="10" y="50"/>
                        <a:pt x="10" y="50"/>
                        <a:pt x="10" y="50"/>
                      </a:cubicBezTo>
                      <a:cubicBezTo>
                        <a:pt x="11" y="50"/>
                        <a:pt x="11" y="49"/>
                        <a:pt x="11" y="50"/>
                      </a:cubicBezTo>
                      <a:cubicBezTo>
                        <a:pt x="11" y="50"/>
                        <a:pt x="11" y="49"/>
                        <a:pt x="11" y="49"/>
                      </a:cubicBezTo>
                      <a:cubicBezTo>
                        <a:pt x="11" y="49"/>
                        <a:pt x="12" y="50"/>
                        <a:pt x="11" y="50"/>
                      </a:cubicBezTo>
                      <a:cubicBezTo>
                        <a:pt x="12" y="50"/>
                        <a:pt x="12" y="49"/>
                        <a:pt x="12" y="49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2" y="50"/>
                        <a:pt x="11" y="50"/>
                        <a:pt x="11" y="50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1" y="50"/>
                        <a:pt x="10" y="50"/>
                        <a:pt x="10" y="50"/>
                      </a:cubicBezTo>
                      <a:cubicBezTo>
                        <a:pt x="10" y="50"/>
                        <a:pt x="9" y="50"/>
                        <a:pt x="10" y="50"/>
                      </a:cubicBezTo>
                      <a:cubicBezTo>
                        <a:pt x="10" y="50"/>
                        <a:pt x="10" y="50"/>
                        <a:pt x="10" y="50"/>
                      </a:cubicBezTo>
                      <a:cubicBezTo>
                        <a:pt x="10" y="50"/>
                        <a:pt x="10" y="50"/>
                        <a:pt x="11" y="50"/>
                      </a:cubicBezTo>
                      <a:cubicBezTo>
                        <a:pt x="11" y="50"/>
                        <a:pt x="10" y="50"/>
                        <a:pt x="10" y="50"/>
                      </a:cubicBezTo>
                      <a:cubicBezTo>
                        <a:pt x="9" y="50"/>
                        <a:pt x="9" y="50"/>
                        <a:pt x="9" y="50"/>
                      </a:cubicBezTo>
                      <a:cubicBezTo>
                        <a:pt x="9" y="50"/>
                        <a:pt x="9" y="50"/>
                        <a:pt x="9" y="50"/>
                      </a:cubicBezTo>
                      <a:cubicBezTo>
                        <a:pt x="9" y="50"/>
                        <a:pt x="10" y="50"/>
                        <a:pt x="10" y="50"/>
                      </a:cubicBezTo>
                      <a:cubicBezTo>
                        <a:pt x="10" y="51"/>
                        <a:pt x="10" y="51"/>
                        <a:pt x="10" y="51"/>
                      </a:cubicBezTo>
                      <a:cubicBezTo>
                        <a:pt x="10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8" y="51"/>
                      </a:cubicBezTo>
                      <a:cubicBezTo>
                        <a:pt x="8" y="51"/>
                        <a:pt x="9" y="51"/>
                        <a:pt x="8" y="51"/>
                      </a:cubicBezTo>
                      <a:cubicBezTo>
                        <a:pt x="9" y="51"/>
                        <a:pt x="9" y="51"/>
                        <a:pt x="9" y="51"/>
                      </a:cubicBezTo>
                      <a:cubicBezTo>
                        <a:pt x="9" y="51"/>
                        <a:pt x="9" y="51"/>
                        <a:pt x="8" y="51"/>
                      </a:cubicBezTo>
                      <a:cubicBezTo>
                        <a:pt x="9" y="51"/>
                        <a:pt x="8" y="51"/>
                        <a:pt x="8" y="52"/>
                      </a:cubicBezTo>
                      <a:cubicBezTo>
                        <a:pt x="8" y="52"/>
                        <a:pt x="8" y="51"/>
                        <a:pt x="8" y="51"/>
                      </a:cubicBezTo>
                      <a:cubicBezTo>
                        <a:pt x="8" y="51"/>
                        <a:pt x="7" y="51"/>
                        <a:pt x="7" y="51"/>
                      </a:cubicBezTo>
                      <a:cubicBezTo>
                        <a:pt x="7" y="51"/>
                        <a:pt x="7" y="51"/>
                        <a:pt x="7" y="51"/>
                      </a:cubicBezTo>
                      <a:cubicBezTo>
                        <a:pt x="7" y="51"/>
                        <a:pt x="7" y="51"/>
                        <a:pt x="7" y="51"/>
                      </a:cubicBezTo>
                      <a:cubicBezTo>
                        <a:pt x="7" y="51"/>
                        <a:pt x="7" y="51"/>
                        <a:pt x="7" y="51"/>
                      </a:cubicBezTo>
                      <a:cubicBezTo>
                        <a:pt x="7" y="51"/>
                        <a:pt x="8" y="51"/>
                        <a:pt x="8" y="51"/>
                      </a:cubicBezTo>
                      <a:cubicBezTo>
                        <a:pt x="7" y="51"/>
                        <a:pt x="7" y="51"/>
                        <a:pt x="7" y="51"/>
                      </a:cubicBezTo>
                      <a:cubicBezTo>
                        <a:pt x="7" y="51"/>
                        <a:pt x="7" y="51"/>
                        <a:pt x="7" y="51"/>
                      </a:cubicBezTo>
                      <a:cubicBezTo>
                        <a:pt x="7" y="51"/>
                        <a:pt x="7" y="51"/>
                        <a:pt x="7" y="51"/>
                      </a:cubicBezTo>
                      <a:cubicBezTo>
                        <a:pt x="8" y="51"/>
                        <a:pt x="6" y="50"/>
                        <a:pt x="7" y="50"/>
                      </a:cubicBezTo>
                      <a:cubicBezTo>
                        <a:pt x="7" y="50"/>
                        <a:pt x="7" y="50"/>
                        <a:pt x="7" y="50"/>
                      </a:cubicBezTo>
                      <a:cubicBezTo>
                        <a:pt x="7" y="50"/>
                        <a:pt x="6" y="50"/>
                        <a:pt x="6" y="49"/>
                      </a:cubicBezTo>
                      <a:cubicBezTo>
                        <a:pt x="7" y="49"/>
                        <a:pt x="7" y="49"/>
                        <a:pt x="7" y="49"/>
                      </a:cubicBezTo>
                      <a:cubicBezTo>
                        <a:pt x="7" y="49"/>
                        <a:pt x="7" y="49"/>
                        <a:pt x="6" y="49"/>
                      </a:cubicBezTo>
                      <a:cubicBezTo>
                        <a:pt x="6" y="49"/>
                        <a:pt x="6" y="49"/>
                        <a:pt x="7" y="49"/>
                      </a:cubicBezTo>
                      <a:cubicBezTo>
                        <a:pt x="6" y="49"/>
                        <a:pt x="6" y="48"/>
                        <a:pt x="6" y="48"/>
                      </a:cubicBezTo>
                      <a:cubicBezTo>
                        <a:pt x="6" y="48"/>
                        <a:pt x="6" y="48"/>
                        <a:pt x="6" y="48"/>
                      </a:cubicBezTo>
                      <a:cubicBezTo>
                        <a:pt x="6" y="47"/>
                        <a:pt x="6" y="47"/>
                        <a:pt x="6" y="47"/>
                      </a:cubicBezTo>
                      <a:cubicBezTo>
                        <a:pt x="6" y="46"/>
                        <a:pt x="6" y="46"/>
                        <a:pt x="7" y="46"/>
                      </a:cubicBezTo>
                      <a:cubicBezTo>
                        <a:pt x="6" y="46"/>
                        <a:pt x="6" y="46"/>
                        <a:pt x="7" y="46"/>
                      </a:cubicBezTo>
                      <a:cubicBezTo>
                        <a:pt x="7" y="47"/>
                        <a:pt x="7" y="46"/>
                        <a:pt x="7" y="46"/>
                      </a:cubicBezTo>
                      <a:cubicBezTo>
                        <a:pt x="6" y="46"/>
                        <a:pt x="7" y="46"/>
                        <a:pt x="7" y="46"/>
                      </a:cubicBezTo>
                      <a:cubicBezTo>
                        <a:pt x="7" y="46"/>
                        <a:pt x="6" y="44"/>
                        <a:pt x="8" y="44"/>
                      </a:cubicBezTo>
                      <a:cubicBezTo>
                        <a:pt x="7" y="44"/>
                        <a:pt x="7" y="44"/>
                        <a:pt x="7" y="44"/>
                      </a:cubicBezTo>
                      <a:cubicBezTo>
                        <a:pt x="7" y="43"/>
                        <a:pt x="7" y="43"/>
                        <a:pt x="7" y="43"/>
                      </a:cubicBezTo>
                      <a:cubicBezTo>
                        <a:pt x="7" y="43"/>
                        <a:pt x="7" y="43"/>
                        <a:pt x="7" y="43"/>
                      </a:cubicBezTo>
                      <a:cubicBezTo>
                        <a:pt x="7" y="42"/>
                        <a:pt x="7" y="40"/>
                        <a:pt x="8" y="39"/>
                      </a:cubicBezTo>
                      <a:cubicBezTo>
                        <a:pt x="7" y="38"/>
                        <a:pt x="7" y="38"/>
                        <a:pt x="7" y="38"/>
                      </a:cubicBezTo>
                      <a:cubicBezTo>
                        <a:pt x="7" y="38"/>
                        <a:pt x="7" y="38"/>
                        <a:pt x="7" y="38"/>
                      </a:cubicBezTo>
                      <a:cubicBezTo>
                        <a:pt x="8" y="38"/>
                        <a:pt x="8" y="38"/>
                        <a:pt x="8" y="38"/>
                      </a:cubicBezTo>
                      <a:cubicBezTo>
                        <a:pt x="8" y="38"/>
                        <a:pt x="8" y="38"/>
                        <a:pt x="7" y="38"/>
                      </a:cubicBezTo>
                      <a:cubicBezTo>
                        <a:pt x="8" y="38"/>
                        <a:pt x="8" y="38"/>
                        <a:pt x="8" y="38"/>
                      </a:cubicBezTo>
                      <a:cubicBezTo>
                        <a:pt x="8" y="38"/>
                        <a:pt x="8" y="38"/>
                        <a:pt x="7" y="38"/>
                      </a:cubicBezTo>
                      <a:cubicBezTo>
                        <a:pt x="7" y="38"/>
                        <a:pt x="7" y="37"/>
                        <a:pt x="7" y="37"/>
                      </a:cubicBezTo>
                      <a:cubicBezTo>
                        <a:pt x="7" y="37"/>
                        <a:pt x="8" y="37"/>
                        <a:pt x="8" y="37"/>
                      </a:cubicBezTo>
                      <a:cubicBezTo>
                        <a:pt x="8" y="37"/>
                        <a:pt x="8" y="37"/>
                        <a:pt x="8" y="36"/>
                      </a:cubicBezTo>
                      <a:cubicBezTo>
                        <a:pt x="8" y="37"/>
                        <a:pt x="8" y="36"/>
                        <a:pt x="9" y="36"/>
                      </a:cubicBezTo>
                      <a:cubicBezTo>
                        <a:pt x="8" y="36"/>
                        <a:pt x="9" y="36"/>
                        <a:pt x="9" y="36"/>
                      </a:cubicBezTo>
                      <a:cubicBezTo>
                        <a:pt x="9" y="36"/>
                        <a:pt x="8" y="36"/>
                        <a:pt x="8" y="35"/>
                      </a:cubicBezTo>
                      <a:cubicBezTo>
                        <a:pt x="8" y="35"/>
                        <a:pt x="8" y="36"/>
                        <a:pt x="8" y="35"/>
                      </a:cubicBezTo>
                      <a:cubicBezTo>
                        <a:pt x="8" y="35"/>
                        <a:pt x="8" y="35"/>
                        <a:pt x="9" y="35"/>
                      </a:cubicBezTo>
                      <a:cubicBezTo>
                        <a:pt x="8" y="34"/>
                        <a:pt x="9" y="34"/>
                        <a:pt x="9" y="34"/>
                      </a:cubicBezTo>
                      <a:cubicBezTo>
                        <a:pt x="9" y="34"/>
                        <a:pt x="9" y="33"/>
                        <a:pt x="10" y="33"/>
                      </a:cubicBezTo>
                      <a:cubicBezTo>
                        <a:pt x="10" y="33"/>
                        <a:pt x="9" y="33"/>
                        <a:pt x="9" y="33"/>
                      </a:cubicBezTo>
                      <a:cubicBezTo>
                        <a:pt x="10" y="33"/>
                        <a:pt x="10" y="32"/>
                        <a:pt x="11" y="32"/>
                      </a:cubicBezTo>
                      <a:cubicBezTo>
                        <a:pt x="11" y="32"/>
                        <a:pt x="10" y="32"/>
                        <a:pt x="10" y="32"/>
                      </a:cubicBezTo>
                      <a:cubicBezTo>
                        <a:pt x="11" y="32"/>
                        <a:pt x="11" y="32"/>
                        <a:pt x="11" y="32"/>
                      </a:cubicBezTo>
                      <a:cubicBezTo>
                        <a:pt x="11" y="32"/>
                        <a:pt x="11" y="33"/>
                        <a:pt x="11" y="33"/>
                      </a:cubicBezTo>
                      <a:cubicBezTo>
                        <a:pt x="10" y="33"/>
                        <a:pt x="11" y="33"/>
                        <a:pt x="10" y="32"/>
                      </a:cubicBezTo>
                      <a:cubicBezTo>
                        <a:pt x="10" y="33"/>
                        <a:pt x="10" y="33"/>
                        <a:pt x="11" y="33"/>
                      </a:cubicBezTo>
                      <a:cubicBezTo>
                        <a:pt x="10" y="34"/>
                        <a:pt x="10" y="34"/>
                        <a:pt x="9" y="35"/>
                      </a:cubicBezTo>
                      <a:cubicBezTo>
                        <a:pt x="10" y="35"/>
                        <a:pt x="9" y="35"/>
                        <a:pt x="9" y="35"/>
                      </a:cubicBezTo>
                      <a:cubicBezTo>
                        <a:pt x="9" y="36"/>
                        <a:pt x="9" y="38"/>
                        <a:pt x="8" y="39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8" y="40"/>
                        <a:pt x="8" y="40"/>
                        <a:pt x="9" y="40"/>
                      </a:cubicBezTo>
                      <a:cubicBezTo>
                        <a:pt x="8" y="40"/>
                        <a:pt x="9" y="41"/>
                        <a:pt x="8" y="41"/>
                      </a:cubicBezTo>
                      <a:cubicBezTo>
                        <a:pt x="8" y="41"/>
                        <a:pt x="8" y="41"/>
                        <a:pt x="9" y="41"/>
                      </a:cubicBezTo>
                      <a:cubicBezTo>
                        <a:pt x="8" y="42"/>
                        <a:pt x="8" y="42"/>
                        <a:pt x="8" y="42"/>
                      </a:cubicBezTo>
                      <a:cubicBezTo>
                        <a:pt x="8" y="42"/>
                        <a:pt x="8" y="42"/>
                        <a:pt x="8" y="42"/>
                      </a:cubicBezTo>
                      <a:cubicBezTo>
                        <a:pt x="8" y="42"/>
                        <a:pt x="8" y="42"/>
                        <a:pt x="8" y="42"/>
                      </a:cubicBezTo>
                      <a:cubicBezTo>
                        <a:pt x="8" y="43"/>
                        <a:pt x="8" y="43"/>
                        <a:pt x="8" y="43"/>
                      </a:cubicBezTo>
                      <a:cubicBezTo>
                        <a:pt x="9" y="42"/>
                        <a:pt x="9" y="41"/>
                        <a:pt x="9" y="41"/>
                      </a:cubicBezTo>
                      <a:cubicBezTo>
                        <a:pt x="9" y="41"/>
                        <a:pt x="8" y="41"/>
                        <a:pt x="9" y="41"/>
                      </a:cubicBezTo>
                      <a:cubicBezTo>
                        <a:pt x="9" y="41"/>
                        <a:pt x="9" y="41"/>
                        <a:pt x="9" y="41"/>
                      </a:cubicBezTo>
                      <a:cubicBezTo>
                        <a:pt x="9" y="40"/>
                        <a:pt x="9" y="40"/>
                        <a:pt x="9" y="40"/>
                      </a:cubicBezTo>
                      <a:cubicBezTo>
                        <a:pt x="9" y="40"/>
                        <a:pt x="9" y="40"/>
                        <a:pt x="9" y="40"/>
                      </a:cubicBezTo>
                      <a:cubicBezTo>
                        <a:pt x="9" y="39"/>
                        <a:pt x="10" y="39"/>
                        <a:pt x="9" y="40"/>
                      </a:cubicBezTo>
                      <a:cubicBezTo>
                        <a:pt x="10" y="40"/>
                        <a:pt x="10" y="39"/>
                        <a:pt x="11" y="39"/>
                      </a:cubicBezTo>
                      <a:cubicBezTo>
                        <a:pt x="11" y="40"/>
                        <a:pt x="11" y="40"/>
                        <a:pt x="11" y="40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11" y="41"/>
                        <a:pt x="10" y="40"/>
                        <a:pt x="9" y="41"/>
                      </a:cubicBezTo>
                      <a:cubicBezTo>
                        <a:pt x="10" y="41"/>
                        <a:pt x="9" y="41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0" y="41"/>
                        <a:pt x="10" y="41"/>
                        <a:pt x="10" y="41"/>
                      </a:cubicBezTo>
                      <a:cubicBezTo>
                        <a:pt x="10" y="41"/>
                        <a:pt x="11" y="41"/>
                        <a:pt x="11" y="40"/>
                      </a:cubicBezTo>
                      <a:cubicBezTo>
                        <a:pt x="11" y="40"/>
                        <a:pt x="11" y="41"/>
                        <a:pt x="11" y="41"/>
                      </a:cubicBezTo>
                      <a:cubicBezTo>
                        <a:pt x="11" y="41"/>
                        <a:pt x="11" y="40"/>
                        <a:pt x="11" y="40"/>
                      </a:cubicBezTo>
                      <a:cubicBezTo>
                        <a:pt x="11" y="40"/>
                        <a:pt x="11" y="40"/>
                        <a:pt x="11" y="40"/>
                      </a:cubicBezTo>
                      <a:cubicBezTo>
                        <a:pt x="11" y="40"/>
                        <a:pt x="11" y="40"/>
                        <a:pt x="11" y="40"/>
                      </a:cubicBezTo>
                      <a:cubicBezTo>
                        <a:pt x="12" y="40"/>
                        <a:pt x="12" y="40"/>
                        <a:pt x="11" y="40"/>
                      </a:cubicBezTo>
                      <a:cubicBezTo>
                        <a:pt x="12" y="41"/>
                        <a:pt x="12" y="40"/>
                        <a:pt x="12" y="40"/>
                      </a:cubicBezTo>
                      <a:cubicBezTo>
                        <a:pt x="12" y="40"/>
                        <a:pt x="12" y="40"/>
                        <a:pt x="12" y="40"/>
                      </a:cubicBezTo>
                      <a:cubicBezTo>
                        <a:pt x="12" y="40"/>
                        <a:pt x="12" y="40"/>
                        <a:pt x="13" y="40"/>
                      </a:cubicBezTo>
                      <a:cubicBezTo>
                        <a:pt x="12" y="39"/>
                        <a:pt x="13" y="39"/>
                        <a:pt x="13" y="39"/>
                      </a:cubicBezTo>
                      <a:cubicBezTo>
                        <a:pt x="12" y="39"/>
                        <a:pt x="12" y="39"/>
                        <a:pt x="12" y="39"/>
                      </a:cubicBezTo>
                      <a:cubicBezTo>
                        <a:pt x="12" y="39"/>
                        <a:pt x="12" y="39"/>
                        <a:pt x="12" y="38"/>
                      </a:cubicBezTo>
                      <a:cubicBezTo>
                        <a:pt x="12" y="39"/>
                        <a:pt x="12" y="38"/>
                        <a:pt x="13" y="38"/>
                      </a:cubicBezTo>
                      <a:cubicBezTo>
                        <a:pt x="13" y="38"/>
                        <a:pt x="13" y="38"/>
                        <a:pt x="13" y="38"/>
                      </a:cubicBezTo>
                      <a:cubicBezTo>
                        <a:pt x="13" y="37"/>
                        <a:pt x="13" y="36"/>
                        <a:pt x="14" y="36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13" y="36"/>
                        <a:pt x="13" y="37"/>
                        <a:pt x="13" y="37"/>
                      </a:cubicBezTo>
                      <a:cubicBezTo>
                        <a:pt x="13" y="37"/>
                        <a:pt x="13" y="38"/>
                        <a:pt x="13" y="37"/>
                      </a:cubicBezTo>
                      <a:cubicBezTo>
                        <a:pt x="13" y="38"/>
                        <a:pt x="13" y="38"/>
                        <a:pt x="13" y="38"/>
                      </a:cubicBezTo>
                      <a:cubicBezTo>
                        <a:pt x="12" y="38"/>
                        <a:pt x="13" y="37"/>
                        <a:pt x="13" y="36"/>
                      </a:cubicBezTo>
                      <a:cubicBezTo>
                        <a:pt x="13" y="36"/>
                        <a:pt x="13" y="36"/>
                        <a:pt x="13" y="36"/>
                      </a:cubicBezTo>
                      <a:cubicBezTo>
                        <a:pt x="12" y="36"/>
                        <a:pt x="13" y="37"/>
                        <a:pt x="12" y="37"/>
                      </a:cubicBezTo>
                      <a:cubicBezTo>
                        <a:pt x="12" y="37"/>
                        <a:pt x="12" y="37"/>
                        <a:pt x="12" y="37"/>
                      </a:cubicBezTo>
                      <a:cubicBezTo>
                        <a:pt x="12" y="36"/>
                        <a:pt x="13" y="36"/>
                        <a:pt x="12" y="36"/>
                      </a:cubicBezTo>
                      <a:cubicBezTo>
                        <a:pt x="12" y="36"/>
                        <a:pt x="12" y="36"/>
                        <a:pt x="13" y="35"/>
                      </a:cubicBezTo>
                      <a:cubicBezTo>
                        <a:pt x="12" y="36"/>
                        <a:pt x="13" y="36"/>
                        <a:pt x="12" y="35"/>
                      </a:cubicBezTo>
                      <a:cubicBezTo>
                        <a:pt x="12" y="36"/>
                        <a:pt x="12" y="36"/>
                        <a:pt x="12" y="36"/>
                      </a:cubicBezTo>
                      <a:cubicBezTo>
                        <a:pt x="12" y="35"/>
                        <a:pt x="12" y="35"/>
                        <a:pt x="13" y="35"/>
                      </a:cubicBezTo>
                      <a:cubicBezTo>
                        <a:pt x="13" y="35"/>
                        <a:pt x="12" y="35"/>
                        <a:pt x="12" y="35"/>
                      </a:cubicBezTo>
                      <a:cubicBezTo>
                        <a:pt x="12" y="35"/>
                        <a:pt x="12" y="35"/>
                        <a:pt x="13" y="35"/>
                      </a:cubicBezTo>
                      <a:cubicBezTo>
                        <a:pt x="12" y="34"/>
                        <a:pt x="13" y="34"/>
                        <a:pt x="13" y="34"/>
                      </a:cubicBezTo>
                      <a:cubicBezTo>
                        <a:pt x="12" y="34"/>
                        <a:pt x="12" y="34"/>
                        <a:pt x="12" y="34"/>
                      </a:cubicBezTo>
                      <a:cubicBezTo>
                        <a:pt x="12" y="33"/>
                        <a:pt x="13" y="34"/>
                        <a:pt x="13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13" y="34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2" y="33"/>
                        <a:pt x="13" y="33"/>
                        <a:pt x="13" y="32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2"/>
                        <a:pt x="13" y="32"/>
                        <a:pt x="13" y="32"/>
                      </a:cubicBezTo>
                      <a:cubicBezTo>
                        <a:pt x="13" y="32"/>
                        <a:pt x="13" y="32"/>
                        <a:pt x="12" y="32"/>
                      </a:cubicBezTo>
                      <a:cubicBezTo>
                        <a:pt x="12" y="32"/>
                        <a:pt x="13" y="31"/>
                        <a:pt x="13" y="32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3" y="31"/>
                        <a:pt x="13" y="31"/>
                        <a:pt x="12" y="31"/>
                      </a:cubicBezTo>
                      <a:cubicBezTo>
                        <a:pt x="12" y="31"/>
                        <a:pt x="13" y="31"/>
                        <a:pt x="13" y="30"/>
                      </a:cubicBezTo>
                      <a:cubicBezTo>
                        <a:pt x="13" y="29"/>
                        <a:pt x="14" y="29"/>
                        <a:pt x="15" y="28"/>
                      </a:cubicBezTo>
                      <a:cubicBezTo>
                        <a:pt x="15" y="29"/>
                        <a:pt x="15" y="28"/>
                        <a:pt x="15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4" y="29"/>
                        <a:pt x="15" y="29"/>
                        <a:pt x="15" y="29"/>
                      </a:cubicBezTo>
                      <a:cubicBezTo>
                        <a:pt x="14" y="29"/>
                        <a:pt x="14" y="30"/>
                        <a:pt x="15" y="30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5" y="30"/>
                        <a:pt x="15" y="30"/>
                        <a:pt x="15" y="30"/>
                      </a:cubicBezTo>
                      <a:cubicBezTo>
                        <a:pt x="15" y="30"/>
                        <a:pt x="14" y="29"/>
                        <a:pt x="14" y="29"/>
                      </a:cubicBezTo>
                      <a:cubicBezTo>
                        <a:pt x="14" y="29"/>
                        <a:pt x="15" y="29"/>
                        <a:pt x="15" y="29"/>
                      </a:cubicBezTo>
                      <a:cubicBezTo>
                        <a:pt x="15" y="29"/>
                        <a:pt x="15" y="30"/>
                        <a:pt x="15" y="30"/>
                      </a:cubicBezTo>
                      <a:cubicBezTo>
                        <a:pt x="15" y="30"/>
                        <a:pt x="15" y="29"/>
                        <a:pt x="15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5" y="29"/>
                        <a:pt x="16" y="29"/>
                        <a:pt x="16" y="28"/>
                      </a:cubicBezTo>
                      <a:cubicBezTo>
                        <a:pt x="16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8" y="28"/>
                        <a:pt x="18" y="28"/>
                      </a:cubicBezTo>
                      <a:cubicBezTo>
                        <a:pt x="18" y="27"/>
                        <a:pt x="17" y="28"/>
                        <a:pt x="16" y="28"/>
                      </a:cubicBezTo>
                      <a:cubicBezTo>
                        <a:pt x="16" y="27"/>
                        <a:pt x="16" y="27"/>
                        <a:pt x="17" y="27"/>
                      </a:cubicBezTo>
                      <a:cubicBezTo>
                        <a:pt x="17" y="27"/>
                        <a:pt x="17" y="27"/>
                        <a:pt x="17" y="27"/>
                      </a:cubicBezTo>
                      <a:cubicBezTo>
                        <a:pt x="17" y="27"/>
                        <a:pt x="17" y="27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6" y="26"/>
                        <a:pt x="17" y="25"/>
                        <a:pt x="17" y="25"/>
                      </a:cubicBezTo>
                      <a:cubicBezTo>
                        <a:pt x="17" y="25"/>
                        <a:pt x="17" y="25"/>
                        <a:pt x="18" y="24"/>
                      </a:cubicBezTo>
                      <a:cubicBezTo>
                        <a:pt x="18" y="24"/>
                        <a:pt x="18" y="23"/>
                        <a:pt x="19" y="23"/>
                      </a:cubicBezTo>
                      <a:cubicBezTo>
                        <a:pt x="19" y="23"/>
                        <a:pt x="19" y="24"/>
                        <a:pt x="19" y="24"/>
                      </a:cubicBezTo>
                      <a:cubicBezTo>
                        <a:pt x="19" y="24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2"/>
                        <a:pt x="20" y="23"/>
                      </a:cubicBezTo>
                      <a:cubicBezTo>
                        <a:pt x="20" y="23"/>
                        <a:pt x="19" y="22"/>
                        <a:pt x="19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8" y="22"/>
                        <a:pt x="18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5"/>
                        <a:pt x="16" y="24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4" y="27"/>
                        <a:pt x="13" y="29"/>
                        <a:pt x="11" y="31"/>
                      </a:cubicBezTo>
                      <a:cubicBezTo>
                        <a:pt x="11" y="31"/>
                        <a:pt x="11" y="31"/>
                        <a:pt x="11" y="31"/>
                      </a:cubicBezTo>
                      <a:cubicBezTo>
                        <a:pt x="11" y="31"/>
                        <a:pt x="11" y="31"/>
                        <a:pt x="11" y="31"/>
                      </a:cubicBezTo>
                      <a:cubicBezTo>
                        <a:pt x="11" y="31"/>
                        <a:pt x="10" y="31"/>
                        <a:pt x="11" y="31"/>
                      </a:cubicBezTo>
                      <a:cubicBezTo>
                        <a:pt x="11" y="31"/>
                        <a:pt x="11" y="31"/>
                        <a:pt x="11" y="30"/>
                      </a:cubicBez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1" y="30"/>
                        <a:pt x="11" y="30"/>
                        <a:pt x="11" y="29"/>
                      </a:cubicBezTo>
                      <a:cubicBezTo>
                        <a:pt x="12" y="29"/>
                        <a:pt x="12" y="30"/>
                        <a:pt x="12" y="30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2" y="29"/>
                        <a:pt x="12" y="29"/>
                        <a:pt x="12" y="28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2" y="29"/>
                        <a:pt x="12" y="28"/>
                        <a:pt x="13" y="28"/>
                      </a:cubicBezTo>
                      <a:cubicBezTo>
                        <a:pt x="13" y="28"/>
                        <a:pt x="12" y="28"/>
                        <a:pt x="12" y="28"/>
                      </a:cubicBezTo>
                      <a:cubicBezTo>
                        <a:pt x="13" y="28"/>
                        <a:pt x="13" y="28"/>
                        <a:pt x="13" y="27"/>
                      </a:cubicBezTo>
                      <a:cubicBezTo>
                        <a:pt x="14" y="28"/>
                        <a:pt x="14" y="28"/>
                        <a:pt x="14" y="28"/>
                      </a:cubicBezTo>
                      <a:cubicBezTo>
                        <a:pt x="14" y="27"/>
                        <a:pt x="14" y="27"/>
                        <a:pt x="14" y="27"/>
                      </a:cubicBezTo>
                      <a:cubicBezTo>
                        <a:pt x="14" y="27"/>
                        <a:pt x="14" y="27"/>
                        <a:pt x="14" y="27"/>
                      </a:cubicBezTo>
                      <a:cubicBezTo>
                        <a:pt x="14" y="27"/>
                        <a:pt x="14" y="27"/>
                        <a:pt x="14" y="27"/>
                      </a:cubicBezTo>
                      <a:cubicBezTo>
                        <a:pt x="14" y="27"/>
                        <a:pt x="15" y="26"/>
                        <a:pt x="14" y="26"/>
                      </a:cubicBezTo>
                      <a:cubicBezTo>
                        <a:pt x="16" y="25"/>
                        <a:pt x="18" y="23"/>
                        <a:pt x="19" y="22"/>
                      </a:cubicBezTo>
                      <a:cubicBezTo>
                        <a:pt x="19" y="22"/>
                        <a:pt x="19" y="22"/>
                        <a:pt x="18" y="22"/>
                      </a:cubicBezTo>
                      <a:cubicBezTo>
                        <a:pt x="19" y="22"/>
                        <a:pt x="19" y="21"/>
                        <a:pt x="20" y="21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0" y="21"/>
                        <a:pt x="21" y="21"/>
                        <a:pt x="21" y="20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1"/>
                        <a:pt x="20" y="21"/>
                        <a:pt x="20" y="22"/>
                      </a:cubicBezTo>
                      <a:cubicBezTo>
                        <a:pt x="19" y="22"/>
                        <a:pt x="20" y="22"/>
                        <a:pt x="20" y="23"/>
                      </a:cubicBezTo>
                      <a:cubicBezTo>
                        <a:pt x="20" y="23"/>
                        <a:pt x="20" y="22"/>
                        <a:pt x="20" y="22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20" y="22"/>
                        <a:pt x="20" y="22"/>
                        <a:pt x="21" y="22"/>
                      </a:cubicBezTo>
                      <a:cubicBezTo>
                        <a:pt x="21" y="22"/>
                        <a:pt x="20" y="22"/>
                        <a:pt x="21" y="21"/>
                      </a:cubicBezTo>
                      <a:cubicBezTo>
                        <a:pt x="21" y="22"/>
                        <a:pt x="21" y="21"/>
                        <a:pt x="21" y="22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1" y="22"/>
                        <a:pt x="21" y="22"/>
                        <a:pt x="22" y="22"/>
                      </a:cubicBezTo>
                      <a:cubicBezTo>
                        <a:pt x="22" y="22"/>
                        <a:pt x="22" y="21"/>
                        <a:pt x="22" y="22"/>
                      </a:cubicBezTo>
                      <a:cubicBezTo>
                        <a:pt x="22" y="21"/>
                        <a:pt x="23" y="21"/>
                        <a:pt x="23" y="21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3" y="21"/>
                        <a:pt x="23" y="21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2"/>
                        <a:pt x="23" y="22"/>
                        <a:pt x="24" y="22"/>
                      </a:cubicBezTo>
                      <a:cubicBezTo>
                        <a:pt x="24" y="22"/>
                        <a:pt x="24" y="22"/>
                        <a:pt x="24" y="22"/>
                      </a:cubicBezTo>
                      <a:cubicBezTo>
                        <a:pt x="23" y="21"/>
                        <a:pt x="23" y="22"/>
                        <a:pt x="23" y="22"/>
                      </a:cubicBezTo>
                      <a:cubicBezTo>
                        <a:pt x="23" y="21"/>
                        <a:pt x="24" y="22"/>
                        <a:pt x="24" y="22"/>
                      </a:cubicBezTo>
                      <a:cubicBezTo>
                        <a:pt x="24" y="22"/>
                        <a:pt x="23" y="22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3"/>
                        <a:pt x="23" y="22"/>
                        <a:pt x="23" y="22"/>
                      </a:cubicBezTo>
                      <a:cubicBezTo>
                        <a:pt x="23" y="23"/>
                        <a:pt x="22" y="23"/>
                        <a:pt x="22" y="22"/>
                      </a:cubicBezTo>
                      <a:cubicBezTo>
                        <a:pt x="23" y="22"/>
                        <a:pt x="22" y="22"/>
                        <a:pt x="23" y="22"/>
                      </a:cubicBezTo>
                      <a:cubicBezTo>
                        <a:pt x="22" y="22"/>
                        <a:pt x="22" y="23"/>
                        <a:pt x="21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2" y="23"/>
                        <a:pt x="22" y="23"/>
                        <a:pt x="22" y="24"/>
                      </a:cubicBezTo>
                      <a:cubicBezTo>
                        <a:pt x="22" y="23"/>
                        <a:pt x="21" y="23"/>
                        <a:pt x="21" y="23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1" y="24"/>
                        <a:pt x="21" y="24"/>
                        <a:pt x="22" y="24"/>
                      </a:cubicBezTo>
                      <a:cubicBezTo>
                        <a:pt x="21" y="24"/>
                        <a:pt x="21" y="24"/>
                        <a:pt x="20" y="25"/>
                      </a:cubicBezTo>
                      <a:cubicBezTo>
                        <a:pt x="20" y="25"/>
                        <a:pt x="21" y="24"/>
                        <a:pt x="21" y="24"/>
                      </a:cubicBezTo>
                      <a:cubicBezTo>
                        <a:pt x="21" y="25"/>
                        <a:pt x="20" y="25"/>
                        <a:pt x="20" y="26"/>
                      </a:cubicBezTo>
                      <a:cubicBezTo>
                        <a:pt x="20" y="26"/>
                        <a:pt x="20" y="26"/>
                        <a:pt x="21" y="26"/>
                      </a:cubicBezTo>
                      <a:cubicBezTo>
                        <a:pt x="20" y="25"/>
                        <a:pt x="20" y="25"/>
                        <a:pt x="21" y="26"/>
                      </a:cubicBezTo>
                      <a:cubicBezTo>
                        <a:pt x="20" y="25"/>
                        <a:pt x="20" y="25"/>
                        <a:pt x="21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2" y="25"/>
                        <a:pt x="21" y="25"/>
                        <a:pt x="22" y="25"/>
                      </a:cubicBezTo>
                      <a:cubicBezTo>
                        <a:pt x="22" y="25"/>
                        <a:pt x="21" y="25"/>
                        <a:pt x="21" y="26"/>
                      </a:cubicBezTo>
                      <a:cubicBezTo>
                        <a:pt x="22" y="25"/>
                        <a:pt x="22" y="26"/>
                        <a:pt x="22" y="25"/>
                      </a:cubicBezTo>
                      <a:cubicBezTo>
                        <a:pt x="22" y="25"/>
                        <a:pt x="22" y="25"/>
                        <a:pt x="22" y="25"/>
                      </a:cubicBezTo>
                      <a:cubicBezTo>
                        <a:pt x="22" y="25"/>
                        <a:pt x="23" y="25"/>
                        <a:pt x="22" y="25"/>
                      </a:cubicBezTo>
                      <a:cubicBezTo>
                        <a:pt x="22" y="24"/>
                        <a:pt x="23" y="24"/>
                        <a:pt x="23" y="24"/>
                      </a:cubicBezTo>
                      <a:cubicBezTo>
                        <a:pt x="23" y="24"/>
                        <a:pt x="23" y="24"/>
                        <a:pt x="23" y="24"/>
                      </a:cubicBezTo>
                      <a:cubicBezTo>
                        <a:pt x="23" y="25"/>
                        <a:pt x="23" y="25"/>
                        <a:pt x="22" y="25"/>
                      </a:cubicBezTo>
                      <a:cubicBezTo>
                        <a:pt x="23" y="25"/>
                        <a:pt x="23" y="25"/>
                        <a:pt x="23" y="25"/>
                      </a:cubicBezTo>
                      <a:cubicBezTo>
                        <a:pt x="23" y="26"/>
                        <a:pt x="23" y="26"/>
                        <a:pt x="23" y="26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2" y="26"/>
                        <a:pt x="23" y="26"/>
                        <a:pt x="22" y="26"/>
                      </a:cubicBezTo>
                      <a:cubicBezTo>
                        <a:pt x="23" y="27"/>
                        <a:pt x="23" y="26"/>
                        <a:pt x="23" y="26"/>
                      </a:cubicBezTo>
                      <a:cubicBezTo>
                        <a:pt x="23" y="26"/>
                        <a:pt x="23" y="26"/>
                        <a:pt x="23" y="26"/>
                      </a:cubicBezTo>
                      <a:cubicBezTo>
                        <a:pt x="24" y="26"/>
                        <a:pt x="23" y="26"/>
                        <a:pt x="23" y="26"/>
                      </a:cubicBezTo>
                      <a:cubicBezTo>
                        <a:pt x="24" y="26"/>
                        <a:pt x="24" y="26"/>
                        <a:pt x="25" y="26"/>
                      </a:cubicBezTo>
                      <a:cubicBezTo>
                        <a:pt x="25" y="26"/>
                        <a:pt x="24" y="27"/>
                        <a:pt x="24" y="27"/>
                      </a:cubicBezTo>
                      <a:cubicBezTo>
                        <a:pt x="25" y="27"/>
                        <a:pt x="25" y="26"/>
                        <a:pt x="25" y="26"/>
                      </a:cubicBezTo>
                      <a:cubicBezTo>
                        <a:pt x="25" y="27"/>
                        <a:pt x="25" y="27"/>
                        <a:pt x="25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6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3" y="27"/>
                      </a:cubicBezTo>
                      <a:cubicBezTo>
                        <a:pt x="23" y="27"/>
                        <a:pt x="23" y="27"/>
                        <a:pt x="23" y="26"/>
                      </a:cubicBezTo>
                      <a:cubicBezTo>
                        <a:pt x="23" y="26"/>
                        <a:pt x="23" y="26"/>
                        <a:pt x="23" y="26"/>
                      </a:cubicBezTo>
                      <a:cubicBezTo>
                        <a:pt x="23" y="27"/>
                        <a:pt x="23" y="26"/>
                        <a:pt x="23" y="27"/>
                      </a:cubicBezTo>
                      <a:cubicBezTo>
                        <a:pt x="23" y="27"/>
                        <a:pt x="23" y="27"/>
                        <a:pt x="23" y="27"/>
                      </a:cubicBezTo>
                      <a:cubicBezTo>
                        <a:pt x="23" y="27"/>
                        <a:pt x="23" y="27"/>
                        <a:pt x="22" y="27"/>
                      </a:cubicBezTo>
                      <a:cubicBezTo>
                        <a:pt x="23" y="27"/>
                        <a:pt x="23" y="28"/>
                        <a:pt x="23" y="28"/>
                      </a:cubicBezTo>
                      <a:cubicBezTo>
                        <a:pt x="23" y="28"/>
                        <a:pt x="22" y="29"/>
                        <a:pt x="22" y="28"/>
                      </a:cubicBezTo>
                      <a:cubicBezTo>
                        <a:pt x="22" y="29"/>
                        <a:pt x="22" y="28"/>
                        <a:pt x="22" y="28"/>
                      </a:cubicBezTo>
                      <a:cubicBezTo>
                        <a:pt x="22" y="28"/>
                        <a:pt x="22" y="29"/>
                        <a:pt x="22" y="29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2" y="29"/>
                        <a:pt x="21" y="29"/>
                        <a:pt x="21" y="29"/>
                      </a:cubicBezTo>
                      <a:cubicBezTo>
                        <a:pt x="22" y="29"/>
                        <a:pt x="21" y="30"/>
                        <a:pt x="21" y="30"/>
                      </a:cubicBezTo>
                      <a:cubicBezTo>
                        <a:pt x="21" y="30"/>
                        <a:pt x="20" y="30"/>
                        <a:pt x="20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30"/>
                        <a:pt x="20" y="30"/>
                        <a:pt x="21" y="30"/>
                      </a:cubicBezTo>
                      <a:cubicBezTo>
                        <a:pt x="21" y="30"/>
                        <a:pt x="20" y="30"/>
                        <a:pt x="20" y="30"/>
                      </a:cubicBezTo>
                      <a:cubicBezTo>
                        <a:pt x="21" y="31"/>
                        <a:pt x="21" y="31"/>
                        <a:pt x="21" y="30"/>
                      </a:cubicBezTo>
                      <a:cubicBezTo>
                        <a:pt x="21" y="30"/>
                        <a:pt x="22" y="30"/>
                        <a:pt x="21" y="30"/>
                      </a:cubicBezTo>
                      <a:cubicBezTo>
                        <a:pt x="21" y="30"/>
                        <a:pt x="22" y="30"/>
                        <a:pt x="22" y="30"/>
                      </a:cubicBezTo>
                      <a:cubicBezTo>
                        <a:pt x="22" y="30"/>
                        <a:pt x="22" y="30"/>
                        <a:pt x="22" y="30"/>
                      </a:cubicBezTo>
                      <a:cubicBezTo>
                        <a:pt x="22" y="30"/>
                        <a:pt x="23" y="30"/>
                        <a:pt x="23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3" y="29"/>
                        <a:pt x="23" y="29"/>
                        <a:pt x="23" y="29"/>
                      </a:cubicBezTo>
                      <a:cubicBezTo>
                        <a:pt x="23" y="29"/>
                        <a:pt x="23" y="28"/>
                        <a:pt x="23" y="28"/>
                      </a:cubicBezTo>
                      <a:cubicBezTo>
                        <a:pt x="23" y="28"/>
                        <a:pt x="23" y="29"/>
                        <a:pt x="23" y="29"/>
                      </a:cubicBezTo>
                      <a:cubicBezTo>
                        <a:pt x="24" y="29"/>
                        <a:pt x="24" y="28"/>
                        <a:pt x="24" y="29"/>
                      </a:cubicBezTo>
                      <a:cubicBezTo>
                        <a:pt x="24" y="28"/>
                        <a:pt x="24" y="28"/>
                        <a:pt x="25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4" y="30"/>
                        <a:pt x="24" y="30"/>
                      </a:cubicBezTo>
                      <a:cubicBezTo>
                        <a:pt x="24" y="30"/>
                        <a:pt x="24" y="30"/>
                        <a:pt x="24" y="30"/>
                      </a:cubicBezTo>
                      <a:cubicBezTo>
                        <a:pt x="25" y="30"/>
                        <a:pt x="24" y="30"/>
                        <a:pt x="25" y="31"/>
                      </a:cubicBezTo>
                      <a:cubicBezTo>
                        <a:pt x="25" y="31"/>
                        <a:pt x="25" y="31"/>
                        <a:pt x="25" y="31"/>
                      </a:cubicBezTo>
                      <a:cubicBezTo>
                        <a:pt x="25" y="31"/>
                        <a:pt x="25" y="31"/>
                        <a:pt x="25" y="31"/>
                      </a:cubicBezTo>
                      <a:cubicBezTo>
                        <a:pt x="25" y="31"/>
                        <a:pt x="25" y="31"/>
                        <a:pt x="26" y="31"/>
                      </a:cubicBezTo>
                      <a:cubicBezTo>
                        <a:pt x="26" y="31"/>
                        <a:pt x="26" y="30"/>
                        <a:pt x="26" y="30"/>
                      </a:cubicBezTo>
                      <a:cubicBezTo>
                        <a:pt x="26" y="30"/>
                        <a:pt x="25" y="31"/>
                        <a:pt x="25" y="31"/>
                      </a:cubicBezTo>
                      <a:cubicBezTo>
                        <a:pt x="24" y="30"/>
                        <a:pt x="26" y="30"/>
                        <a:pt x="26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6" y="29"/>
                        <a:pt x="26" y="29"/>
                        <a:pt x="26" y="29"/>
                      </a:cubicBezTo>
                      <a:cubicBezTo>
                        <a:pt x="26" y="29"/>
                        <a:pt x="26" y="29"/>
                        <a:pt x="26" y="29"/>
                      </a:cubicBezTo>
                      <a:close/>
                      <a:moveTo>
                        <a:pt x="7" y="47"/>
                      </a:moveTo>
                      <a:cubicBezTo>
                        <a:pt x="7" y="47"/>
                        <a:pt x="6" y="47"/>
                        <a:pt x="7" y="47"/>
                      </a:cubicBez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7" y="47"/>
                        <a:pt x="7" y="47"/>
                        <a:pt x="7" y="47"/>
                      </a:cubicBezTo>
                      <a:close/>
                      <a:moveTo>
                        <a:pt x="8" y="37"/>
                      </a:moveTo>
                      <a:cubicBezTo>
                        <a:pt x="8" y="37"/>
                        <a:pt x="8" y="37"/>
                        <a:pt x="8" y="37"/>
                      </a:cubicBezTo>
                      <a:cubicBezTo>
                        <a:pt x="8" y="37"/>
                        <a:pt x="8" y="37"/>
                        <a:pt x="8" y="37"/>
                      </a:cubicBezTo>
                      <a:cubicBezTo>
                        <a:pt x="8" y="37"/>
                        <a:pt x="9" y="37"/>
                        <a:pt x="8" y="37"/>
                      </a:cubicBezTo>
                      <a:close/>
                      <a:moveTo>
                        <a:pt x="11" y="41"/>
                      </a:moveTo>
                      <a:cubicBezTo>
                        <a:pt x="11" y="41"/>
                        <a:pt x="11" y="41"/>
                        <a:pt x="12" y="41"/>
                      </a:cubicBezTo>
                      <a:cubicBezTo>
                        <a:pt x="12" y="41"/>
                        <a:pt x="12" y="41"/>
                        <a:pt x="12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lose/>
                      <a:moveTo>
                        <a:pt x="10" y="43"/>
                      </a:move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11" y="42"/>
                        <a:pt x="10" y="42"/>
                        <a:pt x="10" y="42"/>
                      </a:cubicBezTo>
                      <a:cubicBezTo>
                        <a:pt x="9" y="42"/>
                        <a:pt x="10" y="42"/>
                        <a:pt x="10" y="43"/>
                      </a:cubicBezTo>
                      <a:close/>
                      <a:moveTo>
                        <a:pt x="9" y="42"/>
                      </a:moveTo>
                      <a:cubicBezTo>
                        <a:pt x="9" y="42"/>
                        <a:pt x="9" y="42"/>
                        <a:pt x="9" y="42"/>
                      </a:cubicBezTo>
                      <a:cubicBezTo>
                        <a:pt x="9" y="42"/>
                        <a:pt x="9" y="42"/>
                        <a:pt x="9" y="42"/>
                      </a:cubicBezTo>
                      <a:close/>
                      <a:moveTo>
                        <a:pt x="9" y="43"/>
                      </a:moveTo>
                      <a:cubicBezTo>
                        <a:pt x="9" y="43"/>
                        <a:pt x="9" y="43"/>
                        <a:pt x="9" y="43"/>
                      </a:cubicBezTo>
                      <a:cubicBezTo>
                        <a:pt x="9" y="43"/>
                        <a:pt x="9" y="43"/>
                        <a:pt x="9" y="43"/>
                      </a:cubicBezTo>
                      <a:cubicBezTo>
                        <a:pt x="9" y="43"/>
                        <a:pt x="9" y="43"/>
                        <a:pt x="9" y="43"/>
                      </a:cubicBezTo>
                      <a:cubicBezTo>
                        <a:pt x="9" y="43"/>
                        <a:pt x="9" y="43"/>
                        <a:pt x="9" y="43"/>
                      </a:cubicBezTo>
                      <a:cubicBezTo>
                        <a:pt x="9" y="43"/>
                        <a:pt x="9" y="42"/>
                        <a:pt x="9" y="43"/>
                      </a:cubicBezTo>
                      <a:close/>
                      <a:moveTo>
                        <a:pt x="8" y="43"/>
                      </a:moveTo>
                      <a:cubicBezTo>
                        <a:pt x="8" y="43"/>
                        <a:pt x="8" y="43"/>
                        <a:pt x="8" y="43"/>
                      </a:cubicBezTo>
                      <a:cubicBezTo>
                        <a:pt x="8" y="43"/>
                        <a:pt x="8" y="43"/>
                        <a:pt x="8" y="43"/>
                      </a:cubicBezTo>
                      <a:cubicBezTo>
                        <a:pt x="8" y="43"/>
                        <a:pt x="8" y="44"/>
                        <a:pt x="8" y="44"/>
                      </a:cubicBezTo>
                      <a:cubicBezTo>
                        <a:pt x="8" y="43"/>
                        <a:pt x="9" y="43"/>
                        <a:pt x="8" y="43"/>
                      </a:cubicBezTo>
                      <a:close/>
                      <a:moveTo>
                        <a:pt x="9" y="49"/>
                      </a:moveTo>
                      <a:cubicBezTo>
                        <a:pt x="9" y="49"/>
                        <a:pt x="9" y="48"/>
                        <a:pt x="8" y="48"/>
                      </a:cubicBezTo>
                      <a:cubicBezTo>
                        <a:pt x="9" y="48"/>
                        <a:pt x="8" y="48"/>
                        <a:pt x="8" y="49"/>
                      </a:cubicBezTo>
                      <a:cubicBezTo>
                        <a:pt x="8" y="49"/>
                        <a:pt x="8" y="49"/>
                        <a:pt x="9" y="49"/>
                      </a:cubicBezTo>
                      <a:close/>
                      <a:moveTo>
                        <a:pt x="9" y="47"/>
                      </a:moveTo>
                      <a:cubicBezTo>
                        <a:pt x="8" y="47"/>
                        <a:pt x="8" y="47"/>
                        <a:pt x="8" y="48"/>
                      </a:cubicBezTo>
                      <a:cubicBezTo>
                        <a:pt x="8" y="48"/>
                        <a:pt x="8" y="48"/>
                        <a:pt x="9" y="48"/>
                      </a:cubicBezTo>
                      <a:cubicBezTo>
                        <a:pt x="9" y="48"/>
                        <a:pt x="8" y="48"/>
                        <a:pt x="8" y="48"/>
                      </a:cubicBezTo>
                      <a:cubicBezTo>
                        <a:pt x="8" y="47"/>
                        <a:pt x="8" y="47"/>
                        <a:pt x="9" y="47"/>
                      </a:cubicBezTo>
                      <a:close/>
                      <a:moveTo>
                        <a:pt x="9" y="44"/>
                      </a:moveTo>
                      <a:cubicBezTo>
                        <a:pt x="9" y="44"/>
                        <a:pt x="9" y="44"/>
                        <a:pt x="9" y="43"/>
                      </a:cubicBezTo>
                      <a:cubicBezTo>
                        <a:pt x="9" y="43"/>
                        <a:pt x="9" y="43"/>
                        <a:pt x="9" y="43"/>
                      </a:cubicBezTo>
                      <a:cubicBezTo>
                        <a:pt x="9" y="43"/>
                        <a:pt x="9" y="43"/>
                        <a:pt x="9" y="43"/>
                      </a:cubicBezTo>
                      <a:cubicBezTo>
                        <a:pt x="9" y="43"/>
                        <a:pt x="9" y="43"/>
                        <a:pt x="9" y="43"/>
                      </a:cubicBezTo>
                      <a:cubicBezTo>
                        <a:pt x="9" y="44"/>
                        <a:pt x="8" y="44"/>
                        <a:pt x="9" y="44"/>
                      </a:cubicBezTo>
                      <a:cubicBezTo>
                        <a:pt x="9" y="44"/>
                        <a:pt x="8" y="44"/>
                        <a:pt x="8" y="44"/>
                      </a:cubicBezTo>
                      <a:cubicBezTo>
                        <a:pt x="8" y="44"/>
                        <a:pt x="9" y="44"/>
                        <a:pt x="9" y="44"/>
                      </a:cubicBezTo>
                      <a:cubicBezTo>
                        <a:pt x="9" y="44"/>
                        <a:pt x="9" y="44"/>
                        <a:pt x="8" y="44"/>
                      </a:cubicBezTo>
                      <a:cubicBezTo>
                        <a:pt x="8" y="45"/>
                        <a:pt x="8" y="46"/>
                        <a:pt x="8" y="47"/>
                      </a:cubicBezTo>
                      <a:cubicBezTo>
                        <a:pt x="9" y="46"/>
                        <a:pt x="8" y="45"/>
                        <a:pt x="9" y="44"/>
                      </a:cubicBezTo>
                      <a:cubicBezTo>
                        <a:pt x="9" y="45"/>
                        <a:pt x="9" y="44"/>
                        <a:pt x="9" y="44"/>
                      </a:cubicBezTo>
                      <a:close/>
                      <a:moveTo>
                        <a:pt x="10" y="49"/>
                      </a:moveTo>
                      <a:cubicBezTo>
                        <a:pt x="9" y="49"/>
                        <a:pt x="9" y="49"/>
                        <a:pt x="9" y="49"/>
                      </a:cubicBezTo>
                      <a:cubicBezTo>
                        <a:pt x="9" y="50"/>
                        <a:pt x="9" y="50"/>
                        <a:pt x="10" y="50"/>
                      </a:cubicBezTo>
                      <a:cubicBezTo>
                        <a:pt x="10" y="50"/>
                        <a:pt x="10" y="50"/>
                        <a:pt x="10" y="49"/>
                      </a:cubicBezTo>
                      <a:close/>
                      <a:moveTo>
                        <a:pt x="10" y="49"/>
                      </a:moveTo>
                      <a:cubicBezTo>
                        <a:pt x="10" y="49"/>
                        <a:pt x="10" y="49"/>
                        <a:pt x="9" y="49"/>
                      </a:cubicBezTo>
                      <a:cubicBezTo>
                        <a:pt x="9" y="49"/>
                        <a:pt x="9" y="49"/>
                        <a:pt x="9" y="49"/>
                      </a:cubicBezTo>
                      <a:cubicBezTo>
                        <a:pt x="9" y="49"/>
                        <a:pt x="9" y="49"/>
                        <a:pt x="10" y="49"/>
                      </a:cubicBezTo>
                      <a:close/>
                      <a:moveTo>
                        <a:pt x="10" y="49"/>
                      </a:moveTo>
                      <a:cubicBezTo>
                        <a:pt x="10" y="49"/>
                        <a:pt x="10" y="49"/>
                        <a:pt x="10" y="49"/>
                      </a:cubicBezTo>
                      <a:cubicBezTo>
                        <a:pt x="10" y="49"/>
                        <a:pt x="9" y="49"/>
                        <a:pt x="10" y="49"/>
                      </a:cubicBezTo>
                      <a:close/>
                      <a:moveTo>
                        <a:pt x="11" y="46"/>
                      </a:moveTo>
                      <a:cubicBezTo>
                        <a:pt x="10" y="46"/>
                        <a:pt x="10" y="46"/>
                        <a:pt x="11" y="46"/>
                      </a:cubicBezTo>
                      <a:cubicBezTo>
                        <a:pt x="11" y="46"/>
                        <a:pt x="11" y="46"/>
                        <a:pt x="11" y="46"/>
                      </a:cubicBezTo>
                      <a:close/>
                      <a:moveTo>
                        <a:pt x="11" y="48"/>
                      </a:moveTo>
                      <a:cubicBezTo>
                        <a:pt x="11" y="49"/>
                        <a:pt x="11" y="49"/>
                        <a:pt x="11" y="49"/>
                      </a:cubicBezTo>
                      <a:cubicBezTo>
                        <a:pt x="11" y="49"/>
                        <a:pt x="11" y="49"/>
                        <a:pt x="11" y="48"/>
                      </a:cubicBezTo>
                      <a:close/>
                      <a:moveTo>
                        <a:pt x="12" y="48"/>
                      </a:moveTo>
                      <a:cubicBezTo>
                        <a:pt x="12" y="48"/>
                        <a:pt x="12" y="48"/>
                        <a:pt x="12" y="48"/>
                      </a:cubicBezTo>
                      <a:cubicBezTo>
                        <a:pt x="12" y="48"/>
                        <a:pt x="12" y="48"/>
                        <a:pt x="12" y="48"/>
                      </a:cubicBezTo>
                      <a:cubicBezTo>
                        <a:pt x="12" y="48"/>
                        <a:pt x="12" y="48"/>
                        <a:pt x="12" y="48"/>
                      </a:cubicBezTo>
                      <a:cubicBezTo>
                        <a:pt x="12" y="48"/>
                        <a:pt x="12" y="49"/>
                        <a:pt x="12" y="49"/>
                      </a:cubicBezTo>
                      <a:cubicBezTo>
                        <a:pt x="12" y="49"/>
                        <a:pt x="12" y="49"/>
                        <a:pt x="12" y="48"/>
                      </a:cubicBezTo>
                      <a:cubicBezTo>
                        <a:pt x="12" y="48"/>
                        <a:pt x="12" y="48"/>
                        <a:pt x="12" y="48"/>
                      </a:cubicBezTo>
                      <a:close/>
                      <a:moveTo>
                        <a:pt x="12" y="48"/>
                      </a:moveTo>
                      <a:cubicBezTo>
                        <a:pt x="12" y="47"/>
                        <a:pt x="12" y="48"/>
                        <a:pt x="12" y="48"/>
                      </a:cubicBezTo>
                      <a:cubicBezTo>
                        <a:pt x="12" y="48"/>
                        <a:pt x="12" y="48"/>
                        <a:pt x="12" y="48"/>
                      </a:cubicBezTo>
                      <a:cubicBezTo>
                        <a:pt x="12" y="48"/>
                        <a:pt x="13" y="48"/>
                        <a:pt x="12" y="47"/>
                      </a:cubicBezTo>
                      <a:cubicBezTo>
                        <a:pt x="12" y="47"/>
                        <a:pt x="12" y="47"/>
                        <a:pt x="12" y="47"/>
                      </a:cubicBezTo>
                      <a:cubicBezTo>
                        <a:pt x="12" y="47"/>
                        <a:pt x="12" y="47"/>
                        <a:pt x="12" y="47"/>
                      </a:cubicBezTo>
                      <a:cubicBezTo>
                        <a:pt x="12" y="47"/>
                        <a:pt x="12" y="47"/>
                        <a:pt x="12" y="47"/>
                      </a:cubicBezTo>
                      <a:cubicBezTo>
                        <a:pt x="12" y="48"/>
                        <a:pt x="12" y="48"/>
                        <a:pt x="12" y="47"/>
                      </a:cubicBezTo>
                      <a:cubicBezTo>
                        <a:pt x="12" y="47"/>
                        <a:pt x="12" y="47"/>
                        <a:pt x="12" y="47"/>
                      </a:cubicBezTo>
                      <a:cubicBezTo>
                        <a:pt x="12" y="48"/>
                        <a:pt x="12" y="48"/>
                        <a:pt x="12" y="48"/>
                      </a:cubicBezTo>
                      <a:close/>
                      <a:moveTo>
                        <a:pt x="11" y="48"/>
                      </a:moveTo>
                      <a:cubicBezTo>
                        <a:pt x="11" y="48"/>
                        <a:pt x="12" y="48"/>
                        <a:pt x="11" y="48"/>
                      </a:cubicBezTo>
                      <a:cubicBezTo>
                        <a:pt x="11" y="48"/>
                        <a:pt x="11" y="48"/>
                        <a:pt x="11" y="48"/>
                      </a:cubicBezTo>
                      <a:cubicBezTo>
                        <a:pt x="11" y="48"/>
                        <a:pt x="11" y="48"/>
                        <a:pt x="11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1" y="47"/>
                        <a:pt x="11" y="47"/>
                        <a:pt x="11" y="48"/>
                      </a:cubicBezTo>
                      <a:cubicBezTo>
                        <a:pt x="11" y="48"/>
                        <a:pt x="11" y="48"/>
                        <a:pt x="11" y="48"/>
                      </a:cubicBezTo>
                      <a:close/>
                      <a:moveTo>
                        <a:pt x="12" y="42"/>
                      </a:moveTo>
                      <a:cubicBezTo>
                        <a:pt x="12" y="42"/>
                        <a:pt x="12" y="42"/>
                        <a:pt x="12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2"/>
                        <a:pt x="11" y="42"/>
                        <a:pt x="10" y="42"/>
                      </a:cubicBezTo>
                      <a:cubicBezTo>
                        <a:pt x="11" y="42"/>
                        <a:pt x="11" y="42"/>
                        <a:pt x="12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2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10" y="43"/>
                        <a:pt x="11" y="43"/>
                        <a:pt x="11" y="43"/>
                      </a:cubicBezTo>
                      <a:cubicBezTo>
                        <a:pt x="10" y="44"/>
                        <a:pt x="11" y="44"/>
                        <a:pt x="11" y="44"/>
                      </a:cubicBezTo>
                      <a:cubicBezTo>
                        <a:pt x="10" y="44"/>
                        <a:pt x="10" y="44"/>
                        <a:pt x="10" y="44"/>
                      </a:cubicBezTo>
                      <a:cubicBezTo>
                        <a:pt x="10" y="44"/>
                        <a:pt x="10" y="43"/>
                        <a:pt x="11" y="44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10" y="43"/>
                        <a:pt x="9" y="43"/>
                        <a:pt x="9" y="44"/>
                      </a:cubicBezTo>
                      <a:cubicBezTo>
                        <a:pt x="10" y="44"/>
                        <a:pt x="10" y="44"/>
                        <a:pt x="10" y="44"/>
                      </a:cubicBezTo>
                      <a:cubicBezTo>
                        <a:pt x="10" y="44"/>
                        <a:pt x="9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10" y="44"/>
                        <a:pt x="10" y="44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4"/>
                        <a:pt x="10" y="44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4"/>
                        <a:pt x="10" y="44"/>
                      </a:cubicBezTo>
                      <a:cubicBezTo>
                        <a:pt x="11" y="44"/>
                        <a:pt x="11" y="45"/>
                        <a:pt x="10" y="45"/>
                      </a:cubicBezTo>
                      <a:cubicBezTo>
                        <a:pt x="10" y="45"/>
                        <a:pt x="10" y="45"/>
                        <a:pt x="11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1" y="45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2" y="43"/>
                        <a:pt x="11" y="43"/>
                        <a:pt x="12" y="43"/>
                      </a:cubicBezTo>
                      <a:cubicBezTo>
                        <a:pt x="12" y="43"/>
                        <a:pt x="12" y="42"/>
                        <a:pt x="12" y="42"/>
                      </a:cubicBezTo>
                      <a:close/>
                      <a:moveTo>
                        <a:pt x="12" y="43"/>
                      </a:moveTo>
                      <a:cubicBezTo>
                        <a:pt x="12" y="43"/>
                        <a:pt x="12" y="43"/>
                        <a:pt x="12" y="42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lose/>
                      <a:moveTo>
                        <a:pt x="27" y="37"/>
                      </a:move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lose/>
                      <a:moveTo>
                        <a:pt x="27" y="37"/>
                      </a:moveTo>
                      <a:cubicBezTo>
                        <a:pt x="28" y="37"/>
                        <a:pt x="27" y="36"/>
                        <a:pt x="27" y="36"/>
                      </a:cubicBezTo>
                      <a:cubicBezTo>
                        <a:pt x="27" y="36"/>
                        <a:pt x="27" y="36"/>
                        <a:pt x="27" y="37"/>
                      </a:cubicBezTo>
                      <a:close/>
                      <a:moveTo>
                        <a:pt x="26" y="37"/>
                      </a:moveTo>
                      <a:cubicBezTo>
                        <a:pt x="26" y="37"/>
                        <a:pt x="26" y="37"/>
                        <a:pt x="26" y="37"/>
                      </a:cubicBezTo>
                      <a:cubicBezTo>
                        <a:pt x="26" y="37"/>
                        <a:pt x="26" y="37"/>
                        <a:pt x="26" y="37"/>
                      </a:cubicBezTo>
                      <a:cubicBezTo>
                        <a:pt x="26" y="37"/>
                        <a:pt x="26" y="37"/>
                        <a:pt x="25" y="37"/>
                      </a:cubicBezTo>
                      <a:cubicBezTo>
                        <a:pt x="25" y="37"/>
                        <a:pt x="26" y="37"/>
                        <a:pt x="26" y="37"/>
                      </a:cubicBezTo>
                      <a:cubicBezTo>
                        <a:pt x="26" y="37"/>
                        <a:pt x="26" y="37"/>
                        <a:pt x="26" y="37"/>
                      </a:cubicBezTo>
                      <a:cubicBezTo>
                        <a:pt x="26" y="37"/>
                        <a:pt x="27" y="37"/>
                        <a:pt x="26" y="37"/>
                      </a:cubicBezTo>
                      <a:cubicBezTo>
                        <a:pt x="27" y="37"/>
                        <a:pt x="25" y="37"/>
                        <a:pt x="26" y="37"/>
                      </a:cubicBezTo>
                      <a:close/>
                      <a:moveTo>
                        <a:pt x="26" y="37"/>
                      </a:moveTo>
                      <a:cubicBezTo>
                        <a:pt x="26" y="37"/>
                        <a:pt x="26" y="37"/>
                        <a:pt x="26" y="36"/>
                      </a:cubicBezTo>
                      <a:cubicBezTo>
                        <a:pt x="25" y="36"/>
                        <a:pt x="25" y="37"/>
                        <a:pt x="26" y="37"/>
                      </a:cubicBezTo>
                      <a:close/>
                      <a:moveTo>
                        <a:pt x="23" y="36"/>
                      </a:moveTo>
                      <a:cubicBezTo>
                        <a:pt x="23" y="37"/>
                        <a:pt x="23" y="37"/>
                        <a:pt x="23" y="37"/>
                      </a:cubicBezTo>
                      <a:cubicBezTo>
                        <a:pt x="23" y="37"/>
                        <a:pt x="23" y="37"/>
                        <a:pt x="23" y="37"/>
                      </a:cubicBezTo>
                      <a:cubicBezTo>
                        <a:pt x="23" y="37"/>
                        <a:pt x="23" y="37"/>
                        <a:pt x="23" y="37"/>
                      </a:cubicBezTo>
                      <a:cubicBezTo>
                        <a:pt x="23" y="37"/>
                        <a:pt x="23" y="37"/>
                        <a:pt x="23" y="37"/>
                      </a:cubicBezTo>
                      <a:cubicBezTo>
                        <a:pt x="23" y="37"/>
                        <a:pt x="24" y="37"/>
                        <a:pt x="24" y="37"/>
                      </a:cubicBezTo>
                      <a:cubicBezTo>
                        <a:pt x="23" y="37"/>
                        <a:pt x="24" y="37"/>
                        <a:pt x="24" y="37"/>
                      </a:cubicBezTo>
                      <a:cubicBezTo>
                        <a:pt x="23" y="37"/>
                        <a:pt x="23" y="37"/>
                        <a:pt x="23" y="37"/>
                      </a:cubicBezTo>
                      <a:cubicBezTo>
                        <a:pt x="23" y="37"/>
                        <a:pt x="23" y="36"/>
                        <a:pt x="24" y="37"/>
                      </a:cubicBezTo>
                      <a:cubicBezTo>
                        <a:pt x="24" y="37"/>
                        <a:pt x="23" y="36"/>
                        <a:pt x="24" y="36"/>
                      </a:cubicBez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3" y="36"/>
                        <a:pt x="24" y="37"/>
                        <a:pt x="23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23" y="36"/>
                        <a:pt x="23" y="36"/>
                        <a:pt x="22" y="36"/>
                      </a:cubicBezTo>
                      <a:cubicBezTo>
                        <a:pt x="23" y="36"/>
                        <a:pt x="22" y="36"/>
                        <a:pt x="22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lose/>
                      <a:moveTo>
                        <a:pt x="19" y="39"/>
                      </a:moveTo>
                      <a:cubicBezTo>
                        <a:pt x="19" y="39"/>
                        <a:pt x="20" y="38"/>
                        <a:pt x="19" y="38"/>
                      </a:cubicBezTo>
                      <a:cubicBezTo>
                        <a:pt x="19" y="38"/>
                        <a:pt x="19" y="38"/>
                        <a:pt x="19" y="39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lose/>
                      <a:moveTo>
                        <a:pt x="20" y="37"/>
                      </a:moveTo>
                      <a:cubicBezTo>
                        <a:pt x="20" y="38"/>
                        <a:pt x="20" y="38"/>
                        <a:pt x="20" y="38"/>
                      </a:cubicBezTo>
                      <a:cubicBezTo>
                        <a:pt x="20" y="38"/>
                        <a:pt x="20" y="38"/>
                        <a:pt x="20" y="38"/>
                      </a:cubicBezTo>
                      <a:cubicBezTo>
                        <a:pt x="20" y="38"/>
                        <a:pt x="20" y="37"/>
                        <a:pt x="20" y="37"/>
                      </a:cubicBezTo>
                      <a:close/>
                      <a:moveTo>
                        <a:pt x="19" y="38"/>
                      </a:moveTo>
                      <a:cubicBezTo>
                        <a:pt x="19" y="38"/>
                        <a:pt x="20" y="38"/>
                        <a:pt x="19" y="37"/>
                      </a:cubicBezTo>
                      <a:cubicBezTo>
                        <a:pt x="19" y="37"/>
                        <a:pt x="19" y="38"/>
                        <a:pt x="19" y="38"/>
                      </a:cubicBezTo>
                      <a:cubicBezTo>
                        <a:pt x="19" y="38"/>
                        <a:pt x="20" y="38"/>
                        <a:pt x="19" y="38"/>
                      </a:cubicBezTo>
                      <a:cubicBezTo>
                        <a:pt x="20" y="38"/>
                        <a:pt x="20" y="38"/>
                        <a:pt x="20" y="38"/>
                      </a:cubicBezTo>
                      <a:cubicBezTo>
                        <a:pt x="20" y="38"/>
                        <a:pt x="20" y="38"/>
                        <a:pt x="20" y="38"/>
                      </a:cubicBezTo>
                      <a:cubicBezTo>
                        <a:pt x="20" y="38"/>
                        <a:pt x="20" y="38"/>
                        <a:pt x="20" y="38"/>
                      </a:cubicBezTo>
                      <a:cubicBezTo>
                        <a:pt x="20" y="38"/>
                        <a:pt x="20" y="38"/>
                        <a:pt x="20" y="38"/>
                      </a:cubicBezTo>
                      <a:cubicBezTo>
                        <a:pt x="20" y="38"/>
                        <a:pt x="20" y="38"/>
                        <a:pt x="20" y="38"/>
                      </a:cubicBezTo>
                      <a:cubicBezTo>
                        <a:pt x="20" y="38"/>
                        <a:pt x="20" y="38"/>
                        <a:pt x="19" y="38"/>
                      </a:cubicBezTo>
                      <a:close/>
                      <a:moveTo>
                        <a:pt x="19" y="37"/>
                      </a:moveTo>
                      <a:cubicBezTo>
                        <a:pt x="19" y="37"/>
                        <a:pt x="19" y="37"/>
                        <a:pt x="19" y="37"/>
                      </a:cubicBezTo>
                      <a:cubicBezTo>
                        <a:pt x="19" y="37"/>
                        <a:pt x="19" y="37"/>
                        <a:pt x="19" y="37"/>
                      </a:cubicBezTo>
                      <a:cubicBezTo>
                        <a:pt x="20" y="37"/>
                        <a:pt x="20" y="37"/>
                        <a:pt x="20" y="37"/>
                      </a:cubicBezTo>
                      <a:cubicBezTo>
                        <a:pt x="20" y="37"/>
                        <a:pt x="19" y="37"/>
                        <a:pt x="20" y="37"/>
                      </a:cubicBezTo>
                      <a:cubicBezTo>
                        <a:pt x="19" y="37"/>
                        <a:pt x="19" y="37"/>
                        <a:pt x="19" y="37"/>
                      </a:cubicBezTo>
                      <a:close/>
                      <a:moveTo>
                        <a:pt x="19" y="37"/>
                      </a:moveTo>
                      <a:cubicBezTo>
                        <a:pt x="19" y="38"/>
                        <a:pt x="18" y="38"/>
                        <a:pt x="19" y="38"/>
                      </a:cubicBezTo>
                      <a:cubicBezTo>
                        <a:pt x="19" y="38"/>
                        <a:pt x="19" y="38"/>
                        <a:pt x="19" y="38"/>
                      </a:cubicBezTo>
                      <a:cubicBezTo>
                        <a:pt x="19" y="38"/>
                        <a:pt x="19" y="38"/>
                        <a:pt x="19" y="37"/>
                      </a:cubicBezTo>
                      <a:close/>
                      <a:moveTo>
                        <a:pt x="24" y="29"/>
                      </a:moveTo>
                      <a:cubicBezTo>
                        <a:pt x="24" y="30"/>
                        <a:pt x="24" y="30"/>
                        <a:pt x="24" y="30"/>
                      </a:cubicBezTo>
                      <a:cubicBezTo>
                        <a:pt x="24" y="30"/>
                        <a:pt x="24" y="29"/>
                        <a:pt x="24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lose/>
                      <a:moveTo>
                        <a:pt x="22" y="31"/>
                      </a:move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lose/>
                      <a:moveTo>
                        <a:pt x="22" y="32"/>
                      </a:move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2" y="31"/>
                        <a:pt x="22" y="32"/>
                        <a:pt x="22" y="32"/>
                      </a:cubicBezTo>
                      <a:cubicBezTo>
                        <a:pt x="22" y="32"/>
                        <a:pt x="22" y="31"/>
                        <a:pt x="22" y="32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3" y="32"/>
                        <a:pt x="22" y="31"/>
                        <a:pt x="22" y="31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2" y="30"/>
                        <a:pt x="22" y="31"/>
                        <a:pt x="21" y="31"/>
                      </a:cubicBezTo>
                      <a:cubicBezTo>
                        <a:pt x="21" y="31"/>
                        <a:pt x="21" y="31"/>
                        <a:pt x="22" y="31"/>
                      </a:cubicBezTo>
                      <a:cubicBezTo>
                        <a:pt x="21" y="31"/>
                        <a:pt x="21" y="31"/>
                        <a:pt x="22" y="32"/>
                      </a:cubicBezTo>
                      <a:close/>
                      <a:moveTo>
                        <a:pt x="21" y="33"/>
                      </a:moveTo>
                      <a:cubicBezTo>
                        <a:pt x="21" y="32"/>
                        <a:pt x="21" y="32"/>
                        <a:pt x="22" y="32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1" y="32"/>
                        <a:pt x="22" y="32"/>
                        <a:pt x="21" y="32"/>
                      </a:cubicBezTo>
                      <a:cubicBezTo>
                        <a:pt x="21" y="32"/>
                        <a:pt x="21" y="32"/>
                        <a:pt x="21" y="32"/>
                      </a:cubicBezTo>
                      <a:cubicBezTo>
                        <a:pt x="21" y="32"/>
                        <a:pt x="20" y="32"/>
                        <a:pt x="21" y="33"/>
                      </a:cubicBezTo>
                      <a:close/>
                      <a:moveTo>
                        <a:pt x="19" y="34"/>
                      </a:moveTo>
                      <a:cubicBezTo>
                        <a:pt x="19" y="34"/>
                        <a:pt x="19" y="34"/>
                        <a:pt x="19" y="34"/>
                      </a:cubicBezTo>
                      <a:cubicBezTo>
                        <a:pt x="18" y="34"/>
                        <a:pt x="19" y="35"/>
                        <a:pt x="18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8" y="34"/>
                        <a:pt x="19" y="34"/>
                        <a:pt x="19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8" y="34"/>
                        <a:pt x="18" y="35"/>
                        <a:pt x="18" y="35"/>
                      </a:cubicBezTo>
                      <a:cubicBezTo>
                        <a:pt x="18" y="35"/>
                        <a:pt x="18" y="35"/>
                        <a:pt x="18" y="35"/>
                      </a:cubicBezTo>
                      <a:cubicBezTo>
                        <a:pt x="18" y="35"/>
                        <a:pt x="18" y="35"/>
                        <a:pt x="19" y="35"/>
                      </a:cubicBezTo>
                      <a:cubicBezTo>
                        <a:pt x="19" y="35"/>
                        <a:pt x="19" y="34"/>
                        <a:pt x="19" y="34"/>
                      </a:cubicBezTo>
                      <a:close/>
                      <a:moveTo>
                        <a:pt x="19" y="33"/>
                      </a:moveTo>
                      <a:cubicBezTo>
                        <a:pt x="19" y="33"/>
                        <a:pt x="19" y="34"/>
                        <a:pt x="19" y="34"/>
                      </a:cubicBezTo>
                      <a:cubicBezTo>
                        <a:pt x="19" y="34"/>
                        <a:pt x="19" y="34"/>
                        <a:pt x="19" y="33"/>
                      </a:cubicBezTo>
                      <a:close/>
                      <a:moveTo>
                        <a:pt x="20" y="33"/>
                      </a:move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19" y="33"/>
                        <a:pt x="20" y="33"/>
                        <a:pt x="20" y="33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lose/>
                      <a:moveTo>
                        <a:pt x="20" y="30"/>
                      </a:moveTo>
                      <a:cubicBezTo>
                        <a:pt x="20" y="31"/>
                        <a:pt x="20" y="31"/>
                        <a:pt x="20" y="31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ubicBezTo>
                        <a:pt x="21" y="31"/>
                        <a:pt x="20" y="31"/>
                        <a:pt x="20" y="31"/>
                      </a:cubicBezTo>
                      <a:cubicBezTo>
                        <a:pt x="20" y="31"/>
                        <a:pt x="20" y="31"/>
                        <a:pt x="20" y="31"/>
                      </a:cubicBezTo>
                      <a:cubicBezTo>
                        <a:pt x="20" y="31"/>
                        <a:pt x="20" y="31"/>
                        <a:pt x="20" y="31"/>
                      </a:cubicBezTo>
                      <a:cubicBezTo>
                        <a:pt x="21" y="31"/>
                        <a:pt x="20" y="31"/>
                        <a:pt x="21" y="32"/>
                      </a:cubicBezTo>
                      <a:cubicBezTo>
                        <a:pt x="21" y="31"/>
                        <a:pt x="21" y="32"/>
                        <a:pt x="21" y="32"/>
                      </a:cubicBezTo>
                      <a:cubicBezTo>
                        <a:pt x="20" y="31"/>
                        <a:pt x="21" y="31"/>
                        <a:pt x="21" y="31"/>
                      </a:cubicBezTo>
                      <a:cubicBezTo>
                        <a:pt x="21" y="31"/>
                        <a:pt x="20" y="31"/>
                        <a:pt x="20" y="30"/>
                      </a:cubicBezTo>
                      <a:close/>
                      <a:moveTo>
                        <a:pt x="20" y="32"/>
                      </a:moveTo>
                      <a:cubicBezTo>
                        <a:pt x="20" y="32"/>
                        <a:pt x="20" y="32"/>
                        <a:pt x="20" y="32"/>
                      </a:cubicBezTo>
                      <a:cubicBezTo>
                        <a:pt x="20" y="32"/>
                        <a:pt x="20" y="32"/>
                        <a:pt x="20" y="32"/>
                      </a:cubicBezTo>
                      <a:cubicBezTo>
                        <a:pt x="20" y="32"/>
                        <a:pt x="20" y="32"/>
                        <a:pt x="20" y="32"/>
                      </a:cubicBezTo>
                      <a:close/>
                      <a:moveTo>
                        <a:pt x="20" y="32"/>
                      </a:moveTo>
                      <a:cubicBezTo>
                        <a:pt x="20" y="32"/>
                        <a:pt x="20" y="31"/>
                        <a:pt x="20" y="31"/>
                      </a:cubicBezTo>
                      <a:cubicBezTo>
                        <a:pt x="20" y="31"/>
                        <a:pt x="20" y="32"/>
                        <a:pt x="20" y="32"/>
                      </a:cubicBezTo>
                      <a:close/>
                      <a:moveTo>
                        <a:pt x="18" y="32"/>
                      </a:moveTo>
                      <a:cubicBezTo>
                        <a:pt x="18" y="32"/>
                        <a:pt x="18" y="32"/>
                        <a:pt x="18" y="32"/>
                      </a:cubicBezTo>
                      <a:cubicBezTo>
                        <a:pt x="18" y="32"/>
                        <a:pt x="18" y="32"/>
                        <a:pt x="18" y="32"/>
                      </a:cubicBezTo>
                      <a:cubicBezTo>
                        <a:pt x="18" y="32"/>
                        <a:pt x="18" y="32"/>
                        <a:pt x="18" y="32"/>
                      </a:cubicBezTo>
                      <a:cubicBezTo>
                        <a:pt x="18" y="33"/>
                        <a:pt x="17" y="33"/>
                        <a:pt x="18" y="33"/>
                      </a:cubicBezTo>
                      <a:cubicBezTo>
                        <a:pt x="18" y="33"/>
                        <a:pt x="19" y="32"/>
                        <a:pt x="19" y="33"/>
                      </a:cubicBezTo>
                      <a:cubicBezTo>
                        <a:pt x="19" y="32"/>
                        <a:pt x="19" y="32"/>
                        <a:pt x="19" y="32"/>
                      </a:cubicBezTo>
                      <a:cubicBezTo>
                        <a:pt x="19" y="32"/>
                        <a:pt x="19" y="32"/>
                        <a:pt x="20" y="32"/>
                      </a:cubicBezTo>
                      <a:cubicBezTo>
                        <a:pt x="20" y="33"/>
                        <a:pt x="19" y="32"/>
                        <a:pt x="19" y="33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20" y="33"/>
                        <a:pt x="20" y="33"/>
                        <a:pt x="20" y="32"/>
                      </a:cubicBezTo>
                      <a:cubicBezTo>
                        <a:pt x="20" y="32"/>
                        <a:pt x="20" y="32"/>
                        <a:pt x="19" y="32"/>
                      </a:cubicBezTo>
                      <a:cubicBezTo>
                        <a:pt x="19" y="32"/>
                        <a:pt x="20" y="32"/>
                        <a:pt x="19" y="32"/>
                      </a:cubicBezTo>
                      <a:cubicBezTo>
                        <a:pt x="19" y="32"/>
                        <a:pt x="19" y="32"/>
                        <a:pt x="18" y="32"/>
                      </a:cubicBezTo>
                      <a:cubicBezTo>
                        <a:pt x="18" y="32"/>
                        <a:pt x="19" y="32"/>
                        <a:pt x="18" y="32"/>
                      </a:cubicBezTo>
                      <a:close/>
                      <a:moveTo>
                        <a:pt x="18" y="34"/>
                      </a:moveTo>
                      <a:cubicBezTo>
                        <a:pt x="18" y="33"/>
                        <a:pt x="18" y="33"/>
                        <a:pt x="18" y="33"/>
                      </a:cubicBezTo>
                      <a:cubicBezTo>
                        <a:pt x="18" y="33"/>
                        <a:pt x="18" y="33"/>
                        <a:pt x="18" y="33"/>
                      </a:cubicBezTo>
                      <a:cubicBezTo>
                        <a:pt x="18" y="33"/>
                        <a:pt x="17" y="33"/>
                        <a:pt x="17" y="34"/>
                      </a:cubicBezTo>
                      <a:cubicBezTo>
                        <a:pt x="18" y="34"/>
                        <a:pt x="17" y="34"/>
                        <a:pt x="17" y="34"/>
                      </a:cubicBezTo>
                      <a:cubicBezTo>
                        <a:pt x="18" y="34"/>
                        <a:pt x="18" y="34"/>
                        <a:pt x="17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8" y="34"/>
                        <a:pt x="17" y="33"/>
                        <a:pt x="18" y="34"/>
                      </a:cubicBezTo>
                      <a:close/>
                      <a:moveTo>
                        <a:pt x="17" y="35"/>
                      </a:moveTo>
                      <a:cubicBezTo>
                        <a:pt x="17" y="35"/>
                        <a:pt x="17" y="35"/>
                        <a:pt x="17" y="34"/>
                      </a:cubicBezTo>
                      <a:cubicBezTo>
                        <a:pt x="16" y="35"/>
                        <a:pt x="16" y="35"/>
                        <a:pt x="17" y="35"/>
                      </a:cubicBezTo>
                      <a:close/>
                      <a:moveTo>
                        <a:pt x="16" y="36"/>
                      </a:moveTo>
                      <a:cubicBezTo>
                        <a:pt x="16" y="36"/>
                        <a:pt x="16" y="36"/>
                        <a:pt x="16" y="36"/>
                      </a:cubicBezTo>
                      <a:cubicBezTo>
                        <a:pt x="16" y="36"/>
                        <a:pt x="16" y="36"/>
                        <a:pt x="16" y="36"/>
                      </a:cubicBezTo>
                      <a:cubicBezTo>
                        <a:pt x="16" y="36"/>
                        <a:pt x="16" y="36"/>
                        <a:pt x="16" y="36"/>
                      </a:cubicBezTo>
                      <a:close/>
                      <a:moveTo>
                        <a:pt x="15" y="37"/>
                      </a:moveTo>
                      <a:cubicBezTo>
                        <a:pt x="16" y="37"/>
                        <a:pt x="15" y="37"/>
                        <a:pt x="16" y="37"/>
                      </a:cubicBezTo>
                      <a:cubicBezTo>
                        <a:pt x="16" y="37"/>
                        <a:pt x="16" y="37"/>
                        <a:pt x="16" y="37"/>
                      </a:cubicBezTo>
                      <a:cubicBezTo>
                        <a:pt x="16" y="37"/>
                        <a:pt x="16" y="37"/>
                        <a:pt x="15" y="37"/>
                      </a:cubicBezTo>
                      <a:close/>
                      <a:moveTo>
                        <a:pt x="18" y="31"/>
                      </a:moveTo>
                      <a:cubicBezTo>
                        <a:pt x="18" y="31"/>
                        <a:pt x="18" y="31"/>
                        <a:pt x="18" y="31"/>
                      </a:cubicBezTo>
                      <a:cubicBezTo>
                        <a:pt x="18" y="31"/>
                        <a:pt x="18" y="31"/>
                        <a:pt x="19" y="32"/>
                      </a:cubicBezTo>
                      <a:cubicBezTo>
                        <a:pt x="19" y="31"/>
                        <a:pt x="20" y="31"/>
                        <a:pt x="19" y="31"/>
                      </a:cubicBezTo>
                      <a:cubicBezTo>
                        <a:pt x="19" y="31"/>
                        <a:pt x="19" y="32"/>
                        <a:pt x="18" y="31"/>
                      </a:cubicBezTo>
                      <a:close/>
                      <a:moveTo>
                        <a:pt x="17" y="32"/>
                      </a:moveTo>
                      <a:cubicBezTo>
                        <a:pt x="17" y="32"/>
                        <a:pt x="17" y="32"/>
                        <a:pt x="18" y="32"/>
                      </a:cubicBezTo>
                      <a:cubicBezTo>
                        <a:pt x="17" y="32"/>
                        <a:pt x="17" y="32"/>
                        <a:pt x="17" y="32"/>
                      </a:cubicBezTo>
                      <a:cubicBezTo>
                        <a:pt x="17" y="32"/>
                        <a:pt x="17" y="32"/>
                        <a:pt x="17" y="32"/>
                      </a:cubicBezTo>
                      <a:cubicBezTo>
                        <a:pt x="17" y="31"/>
                        <a:pt x="17" y="31"/>
                        <a:pt x="17" y="31"/>
                      </a:cubicBezTo>
                      <a:cubicBezTo>
                        <a:pt x="17" y="31"/>
                        <a:pt x="17" y="31"/>
                        <a:pt x="17" y="32"/>
                      </a:cubicBezTo>
                      <a:cubicBezTo>
                        <a:pt x="17" y="32"/>
                        <a:pt x="16" y="31"/>
                        <a:pt x="16" y="32"/>
                      </a:cubicBezTo>
                      <a:cubicBezTo>
                        <a:pt x="16" y="32"/>
                        <a:pt x="16" y="32"/>
                        <a:pt x="17" y="32"/>
                      </a:cubicBezTo>
                      <a:cubicBezTo>
                        <a:pt x="17" y="32"/>
                        <a:pt x="16" y="32"/>
                        <a:pt x="16" y="33"/>
                      </a:cubicBezTo>
                      <a:cubicBezTo>
                        <a:pt x="17" y="33"/>
                        <a:pt x="16" y="32"/>
                        <a:pt x="17" y="32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7" y="33"/>
                        <a:pt x="17" y="32"/>
                        <a:pt x="17" y="32"/>
                      </a:cubicBezTo>
                      <a:close/>
                      <a:moveTo>
                        <a:pt x="19" y="28"/>
                      </a:moveTo>
                      <a:cubicBezTo>
                        <a:pt x="20" y="28"/>
                        <a:pt x="20" y="28"/>
                        <a:pt x="20" y="28"/>
                      </a:cubicBezTo>
                      <a:cubicBezTo>
                        <a:pt x="20" y="28"/>
                        <a:pt x="19" y="28"/>
                        <a:pt x="19" y="28"/>
                      </a:cubicBezTo>
                      <a:cubicBezTo>
                        <a:pt x="19" y="28"/>
                        <a:pt x="19" y="28"/>
                        <a:pt x="19" y="28"/>
                      </a:cubicBezTo>
                      <a:close/>
                      <a:moveTo>
                        <a:pt x="19" y="28"/>
                      </a:moveTo>
                      <a:cubicBezTo>
                        <a:pt x="19" y="28"/>
                        <a:pt x="19" y="28"/>
                        <a:pt x="19" y="28"/>
                      </a:cubicBezTo>
                      <a:cubicBezTo>
                        <a:pt x="19" y="28"/>
                        <a:pt x="19" y="28"/>
                        <a:pt x="19" y="28"/>
                      </a:cubicBezTo>
                      <a:cubicBezTo>
                        <a:pt x="19" y="28"/>
                        <a:pt x="19" y="28"/>
                        <a:pt x="19" y="28"/>
                      </a:cubicBezTo>
                      <a:close/>
                      <a:moveTo>
                        <a:pt x="19" y="30"/>
                      </a:moveTo>
                      <a:cubicBezTo>
                        <a:pt x="19" y="30"/>
                        <a:pt x="19" y="30"/>
                        <a:pt x="19" y="30"/>
                      </a:cubicBezTo>
                      <a:cubicBezTo>
                        <a:pt x="19" y="30"/>
                        <a:pt x="19" y="30"/>
                        <a:pt x="19" y="30"/>
                      </a:cubicBezTo>
                      <a:cubicBezTo>
                        <a:pt x="19" y="29"/>
                        <a:pt x="19" y="30"/>
                        <a:pt x="19" y="30"/>
                      </a:cubicBezTo>
                      <a:close/>
                      <a:moveTo>
                        <a:pt x="19" y="30"/>
                      </a:moveTo>
                      <a:cubicBezTo>
                        <a:pt x="19" y="30"/>
                        <a:pt x="19" y="29"/>
                        <a:pt x="19" y="29"/>
                      </a:cubicBezTo>
                      <a:cubicBezTo>
                        <a:pt x="19" y="29"/>
                        <a:pt x="19" y="29"/>
                        <a:pt x="19" y="30"/>
                      </a:cubicBezTo>
                      <a:close/>
                      <a:moveTo>
                        <a:pt x="22" y="28"/>
                      </a:move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lose/>
                      <a:moveTo>
                        <a:pt x="21" y="29"/>
                      </a:moveTo>
                      <a:cubicBezTo>
                        <a:pt x="21" y="29"/>
                        <a:pt x="20" y="29"/>
                        <a:pt x="20" y="29"/>
                      </a:cubicBezTo>
                      <a:cubicBezTo>
                        <a:pt x="20" y="29"/>
                        <a:pt x="21" y="29"/>
                        <a:pt x="21" y="29"/>
                      </a:cubicBezTo>
                      <a:close/>
                      <a:moveTo>
                        <a:pt x="21" y="28"/>
                      </a:move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lose/>
                      <a:moveTo>
                        <a:pt x="20" y="30"/>
                      </a:moveTo>
                      <a:cubicBezTo>
                        <a:pt x="20" y="30"/>
                        <a:pt x="20" y="29"/>
                        <a:pt x="20" y="29"/>
                      </a:cubicBezTo>
                      <a:cubicBezTo>
                        <a:pt x="19" y="30"/>
                        <a:pt x="20" y="30"/>
                        <a:pt x="19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lose/>
                      <a:moveTo>
                        <a:pt x="22" y="27"/>
                      </a:move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2" y="28"/>
                        <a:pt x="22" y="28"/>
                        <a:pt x="22" y="27"/>
                      </a:cubicBezTo>
                      <a:cubicBezTo>
                        <a:pt x="22" y="27"/>
                        <a:pt x="22" y="27"/>
                        <a:pt x="22" y="27"/>
                      </a:cubicBezTo>
                      <a:close/>
                      <a:moveTo>
                        <a:pt x="22" y="26"/>
                      </a:moveTo>
                      <a:cubicBezTo>
                        <a:pt x="22" y="26"/>
                        <a:pt x="22" y="27"/>
                        <a:pt x="22" y="27"/>
                      </a:cubicBezTo>
                      <a:cubicBezTo>
                        <a:pt x="22" y="27"/>
                        <a:pt x="22" y="27"/>
                        <a:pt x="22" y="27"/>
                      </a:cubicBezTo>
                      <a:cubicBezTo>
                        <a:pt x="22" y="27"/>
                        <a:pt x="22" y="27"/>
                        <a:pt x="22" y="27"/>
                      </a:cubicBezTo>
                      <a:cubicBezTo>
                        <a:pt x="23" y="27"/>
                        <a:pt x="22" y="27"/>
                        <a:pt x="22" y="27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lose/>
                      <a:moveTo>
                        <a:pt x="22" y="25"/>
                      </a:moveTo>
                      <a:cubicBezTo>
                        <a:pt x="23" y="26"/>
                        <a:pt x="23" y="25"/>
                        <a:pt x="23" y="25"/>
                      </a:cubicBezTo>
                      <a:cubicBezTo>
                        <a:pt x="22" y="25"/>
                        <a:pt x="22" y="25"/>
                        <a:pt x="22" y="25"/>
                      </a:cubicBezTo>
                      <a:close/>
                      <a:moveTo>
                        <a:pt x="20" y="27"/>
                      </a:moveTo>
                      <a:cubicBezTo>
                        <a:pt x="20" y="28"/>
                        <a:pt x="20" y="28"/>
                        <a:pt x="20" y="28"/>
                      </a:cubicBezTo>
                      <a:cubicBezTo>
                        <a:pt x="20" y="28"/>
                        <a:pt x="20" y="27"/>
                        <a:pt x="20" y="28"/>
                      </a:cubicBezTo>
                      <a:cubicBezTo>
                        <a:pt x="20" y="27"/>
                        <a:pt x="21" y="28"/>
                        <a:pt x="21" y="28"/>
                      </a:cubicBezTo>
                      <a:cubicBezTo>
                        <a:pt x="21" y="27"/>
                        <a:pt x="21" y="27"/>
                        <a:pt x="21" y="27"/>
                      </a:cubicBezTo>
                      <a:cubicBezTo>
                        <a:pt x="21" y="27"/>
                        <a:pt x="20" y="27"/>
                        <a:pt x="20" y="27"/>
                      </a:cubicBezTo>
                      <a:close/>
                      <a:moveTo>
                        <a:pt x="19" y="26"/>
                      </a:moveTo>
                      <a:cubicBezTo>
                        <a:pt x="19" y="26"/>
                        <a:pt x="19" y="26"/>
                        <a:pt x="19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0" y="26"/>
                        <a:pt x="20" y="26"/>
                        <a:pt x="19" y="26"/>
                      </a:cubicBezTo>
                      <a:close/>
                      <a:moveTo>
                        <a:pt x="19" y="25"/>
                      </a:moveTo>
                      <a:cubicBezTo>
                        <a:pt x="19" y="25"/>
                        <a:pt x="20" y="25"/>
                        <a:pt x="20" y="25"/>
                      </a:cubicBezTo>
                      <a:cubicBezTo>
                        <a:pt x="20" y="25"/>
                        <a:pt x="19" y="25"/>
                        <a:pt x="19" y="25"/>
                      </a:cubicBezTo>
                      <a:close/>
                      <a:moveTo>
                        <a:pt x="19" y="25"/>
                      </a:moveTo>
                      <a:cubicBezTo>
                        <a:pt x="19" y="25"/>
                        <a:pt x="20" y="24"/>
                        <a:pt x="20" y="24"/>
                      </a:cubicBezTo>
                      <a:cubicBezTo>
                        <a:pt x="20" y="25"/>
                        <a:pt x="19" y="24"/>
                        <a:pt x="19" y="25"/>
                      </a:cubicBezTo>
                      <a:close/>
                      <a:moveTo>
                        <a:pt x="21" y="23"/>
                      </a:move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1" y="23"/>
                        <a:pt x="22" y="23"/>
                        <a:pt x="22" y="22"/>
                      </a:cubicBezTo>
                      <a:cubicBezTo>
                        <a:pt x="21" y="23"/>
                        <a:pt x="21" y="22"/>
                        <a:pt x="21" y="23"/>
                      </a:cubicBezTo>
                      <a:close/>
                      <a:moveTo>
                        <a:pt x="21" y="23"/>
                      </a:moveTo>
                      <a:cubicBezTo>
                        <a:pt x="21" y="23"/>
                        <a:pt x="20" y="23"/>
                        <a:pt x="20" y="24"/>
                      </a:cubicBezTo>
                      <a:cubicBezTo>
                        <a:pt x="21" y="24"/>
                        <a:pt x="21" y="23"/>
                        <a:pt x="21" y="23"/>
                      </a:cubicBezTo>
                      <a:close/>
                      <a:moveTo>
                        <a:pt x="20" y="24"/>
                      </a:move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20" y="24"/>
                        <a:pt x="20" y="23"/>
                        <a:pt x="20" y="23"/>
                      </a:cubicBezTo>
                      <a:cubicBezTo>
                        <a:pt x="21" y="23"/>
                        <a:pt x="21" y="23"/>
                        <a:pt x="21" y="22"/>
                      </a:cubicBezTo>
                      <a:cubicBezTo>
                        <a:pt x="21" y="23"/>
                        <a:pt x="20" y="23"/>
                        <a:pt x="20" y="23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0" y="23"/>
                        <a:pt x="20" y="24"/>
                        <a:pt x="20" y="24"/>
                      </a:cubicBezTo>
                      <a:close/>
                      <a:moveTo>
                        <a:pt x="18" y="26"/>
                      </a:moveTo>
                      <a:cubicBezTo>
                        <a:pt x="19" y="26"/>
                        <a:pt x="19" y="25"/>
                        <a:pt x="19" y="25"/>
                      </a:cubicBezTo>
                      <a:cubicBezTo>
                        <a:pt x="19" y="25"/>
                        <a:pt x="19" y="26"/>
                        <a:pt x="18" y="25"/>
                      </a:cubicBezTo>
                      <a:cubicBezTo>
                        <a:pt x="18" y="25"/>
                        <a:pt x="18" y="25"/>
                        <a:pt x="18" y="26"/>
                      </a:cubicBezTo>
                      <a:close/>
                      <a:moveTo>
                        <a:pt x="18" y="27"/>
                      </a:moveTo>
                      <a:cubicBezTo>
                        <a:pt x="18" y="27"/>
                        <a:pt x="18" y="27"/>
                        <a:pt x="18" y="27"/>
                      </a:cubicBezTo>
                      <a:cubicBezTo>
                        <a:pt x="18" y="27"/>
                        <a:pt x="18" y="27"/>
                        <a:pt x="19" y="28"/>
                      </a:cubicBezTo>
                      <a:cubicBezTo>
                        <a:pt x="19" y="28"/>
                        <a:pt x="19" y="27"/>
                        <a:pt x="19" y="27"/>
                      </a:cubicBezTo>
                      <a:cubicBezTo>
                        <a:pt x="19" y="27"/>
                        <a:pt x="19" y="28"/>
                        <a:pt x="19" y="28"/>
                      </a:cubicBezTo>
                      <a:cubicBezTo>
                        <a:pt x="19" y="27"/>
                        <a:pt x="20" y="27"/>
                        <a:pt x="19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0" y="26"/>
                        <a:pt x="19" y="26"/>
                        <a:pt x="19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8" y="27"/>
                        <a:pt x="18" y="27"/>
                        <a:pt x="17" y="27"/>
                      </a:cubicBezTo>
                      <a:cubicBezTo>
                        <a:pt x="17" y="27"/>
                        <a:pt x="17" y="27"/>
                        <a:pt x="17" y="28"/>
                      </a:cubicBezTo>
                      <a:cubicBezTo>
                        <a:pt x="18" y="27"/>
                        <a:pt x="18" y="27"/>
                        <a:pt x="18" y="28"/>
                      </a:cubicBezTo>
                      <a:cubicBezTo>
                        <a:pt x="18" y="28"/>
                        <a:pt x="18" y="27"/>
                        <a:pt x="18" y="27"/>
                      </a:cubicBezTo>
                      <a:close/>
                      <a:moveTo>
                        <a:pt x="18" y="29"/>
                      </a:moveTo>
                      <a:cubicBezTo>
                        <a:pt x="18" y="28"/>
                        <a:pt x="18" y="28"/>
                        <a:pt x="18" y="29"/>
                      </a:cubicBezTo>
                      <a:cubicBezTo>
                        <a:pt x="18" y="29"/>
                        <a:pt x="19" y="29"/>
                        <a:pt x="19" y="29"/>
                      </a:cubicBezTo>
                      <a:cubicBezTo>
                        <a:pt x="19" y="29"/>
                        <a:pt x="19" y="29"/>
                        <a:pt x="19" y="28"/>
                      </a:cubicBezTo>
                      <a:cubicBezTo>
                        <a:pt x="19" y="28"/>
                        <a:pt x="19" y="28"/>
                        <a:pt x="18" y="28"/>
                      </a:cubicBezTo>
                      <a:cubicBezTo>
                        <a:pt x="18" y="28"/>
                        <a:pt x="18" y="28"/>
                        <a:pt x="18" y="28"/>
                      </a:cubicBezTo>
                      <a:cubicBezTo>
                        <a:pt x="18" y="28"/>
                        <a:pt x="18" y="28"/>
                        <a:pt x="18" y="28"/>
                      </a:cubicBezTo>
                      <a:cubicBezTo>
                        <a:pt x="18" y="28"/>
                        <a:pt x="18" y="28"/>
                        <a:pt x="18" y="29"/>
                      </a:cubicBezTo>
                      <a:close/>
                      <a:moveTo>
                        <a:pt x="18" y="29"/>
                      </a:moveTo>
                      <a:cubicBezTo>
                        <a:pt x="18" y="29"/>
                        <a:pt x="17" y="29"/>
                        <a:pt x="18" y="30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lose/>
                      <a:moveTo>
                        <a:pt x="17" y="29"/>
                      </a:moveTo>
                      <a:cubicBezTo>
                        <a:pt x="17" y="28"/>
                        <a:pt x="17" y="29"/>
                        <a:pt x="17" y="29"/>
                      </a:cubicBezTo>
                      <a:cubicBezTo>
                        <a:pt x="17" y="29"/>
                        <a:pt x="17" y="28"/>
                        <a:pt x="18" y="28"/>
                      </a:cubicBezTo>
                      <a:cubicBezTo>
                        <a:pt x="18" y="28"/>
                        <a:pt x="17" y="28"/>
                        <a:pt x="17" y="28"/>
                      </a:cubicBezTo>
                      <a:cubicBezTo>
                        <a:pt x="17" y="29"/>
                        <a:pt x="16" y="28"/>
                        <a:pt x="17" y="29"/>
                      </a:cubicBezTo>
                      <a:close/>
                      <a:moveTo>
                        <a:pt x="15" y="31"/>
                      </a:move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0"/>
                        <a:pt x="15" y="31"/>
                        <a:pt x="15" y="31"/>
                      </a:cubicBezTo>
                      <a:close/>
                      <a:moveTo>
                        <a:pt x="14" y="31"/>
                      </a:moveTo>
                      <a:cubicBezTo>
                        <a:pt x="14" y="31"/>
                        <a:pt x="14" y="31"/>
                        <a:pt x="14" y="31"/>
                      </a:cubicBezTo>
                      <a:cubicBezTo>
                        <a:pt x="14" y="31"/>
                        <a:pt x="14" y="31"/>
                        <a:pt x="14" y="31"/>
                      </a:cubicBezTo>
                      <a:cubicBezTo>
                        <a:pt x="15" y="31"/>
                        <a:pt x="14" y="31"/>
                        <a:pt x="14" y="32"/>
                      </a:cubicBezTo>
                      <a:cubicBezTo>
                        <a:pt x="14" y="31"/>
                        <a:pt x="15" y="32"/>
                        <a:pt x="15" y="31"/>
                      </a:cubicBezTo>
                      <a:cubicBezTo>
                        <a:pt x="14" y="31"/>
                        <a:pt x="15" y="31"/>
                        <a:pt x="14" y="31"/>
                      </a:cubicBezTo>
                      <a:close/>
                      <a:moveTo>
                        <a:pt x="14" y="32"/>
                      </a:moveTo>
                      <a:cubicBezTo>
                        <a:pt x="14" y="32"/>
                        <a:pt x="14" y="32"/>
                        <a:pt x="14" y="31"/>
                      </a:cubicBezTo>
                      <a:cubicBezTo>
                        <a:pt x="14" y="32"/>
                        <a:pt x="14" y="31"/>
                        <a:pt x="14" y="31"/>
                      </a:cubicBezTo>
                      <a:cubicBezTo>
                        <a:pt x="14" y="31"/>
                        <a:pt x="14" y="31"/>
                        <a:pt x="15" y="31"/>
                      </a:cubicBezTo>
                      <a:cubicBezTo>
                        <a:pt x="15" y="31"/>
                        <a:pt x="14" y="30"/>
                        <a:pt x="15" y="30"/>
                      </a:cubicBezTo>
                      <a:cubicBezTo>
                        <a:pt x="14" y="30"/>
                        <a:pt x="14" y="30"/>
                        <a:pt x="14" y="30"/>
                      </a:cubicBezTo>
                      <a:cubicBezTo>
                        <a:pt x="14" y="30"/>
                        <a:pt x="13" y="30"/>
                        <a:pt x="13" y="30"/>
                      </a:cubicBezTo>
                      <a:cubicBezTo>
                        <a:pt x="13" y="30"/>
                        <a:pt x="13" y="30"/>
                        <a:pt x="13" y="31"/>
                      </a:cubicBezTo>
                      <a:cubicBezTo>
                        <a:pt x="13" y="31"/>
                        <a:pt x="14" y="30"/>
                        <a:pt x="14" y="30"/>
                      </a:cubicBezTo>
                      <a:cubicBezTo>
                        <a:pt x="14" y="31"/>
                        <a:pt x="14" y="31"/>
                        <a:pt x="14" y="31"/>
                      </a:cubicBezTo>
                      <a:cubicBezTo>
                        <a:pt x="14" y="31"/>
                        <a:pt x="13" y="31"/>
                        <a:pt x="13" y="31"/>
                      </a:cubicBezTo>
                      <a:cubicBezTo>
                        <a:pt x="13" y="31"/>
                        <a:pt x="14" y="31"/>
                        <a:pt x="14" y="31"/>
                      </a:cubicBezTo>
                      <a:cubicBezTo>
                        <a:pt x="13" y="31"/>
                        <a:pt x="14" y="32"/>
                        <a:pt x="13" y="31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3" y="31"/>
                        <a:pt x="13" y="32"/>
                        <a:pt x="14" y="32"/>
                      </a:cubicBezTo>
                      <a:close/>
                      <a:moveTo>
                        <a:pt x="14" y="32"/>
                      </a:moveTo>
                      <a:cubicBezTo>
                        <a:pt x="14" y="32"/>
                        <a:pt x="14" y="32"/>
                        <a:pt x="14" y="31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lose/>
                      <a:moveTo>
                        <a:pt x="15" y="32"/>
                      </a:moveTo>
                      <a:cubicBezTo>
                        <a:pt x="15" y="32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14" y="33"/>
                        <a:pt x="14" y="32"/>
                        <a:pt x="14" y="33"/>
                      </a:cubicBezTo>
                      <a:cubicBezTo>
                        <a:pt x="14" y="32"/>
                        <a:pt x="15" y="32"/>
                        <a:pt x="15" y="32"/>
                      </a:cubicBezTo>
                      <a:close/>
                      <a:moveTo>
                        <a:pt x="15" y="33"/>
                      </a:moveTo>
                      <a:cubicBezTo>
                        <a:pt x="15" y="33"/>
                        <a:pt x="15" y="33"/>
                        <a:pt x="15" y="33"/>
                      </a:cubicBezTo>
                      <a:cubicBezTo>
                        <a:pt x="15" y="33"/>
                        <a:pt x="16" y="33"/>
                        <a:pt x="16" y="33"/>
                      </a:cubicBezTo>
                      <a:cubicBezTo>
                        <a:pt x="16" y="33"/>
                        <a:pt x="16" y="33"/>
                        <a:pt x="16" y="33"/>
                      </a:cubicBezTo>
                      <a:cubicBezTo>
                        <a:pt x="15" y="33"/>
                        <a:pt x="15" y="34"/>
                        <a:pt x="15" y="34"/>
                      </a:cubicBezTo>
                      <a:cubicBezTo>
                        <a:pt x="15" y="34"/>
                        <a:pt x="15" y="34"/>
                        <a:pt x="15" y="34"/>
                      </a:cubicBezTo>
                      <a:cubicBezTo>
                        <a:pt x="15" y="34"/>
                        <a:pt x="15" y="34"/>
                        <a:pt x="16" y="34"/>
                      </a:cubicBezTo>
                      <a:cubicBezTo>
                        <a:pt x="16" y="34"/>
                        <a:pt x="15" y="34"/>
                        <a:pt x="16" y="34"/>
                      </a:cubicBezTo>
                      <a:cubicBezTo>
                        <a:pt x="16" y="34"/>
                        <a:pt x="16" y="34"/>
                        <a:pt x="16" y="34"/>
                      </a:cubicBezTo>
                      <a:cubicBezTo>
                        <a:pt x="16" y="34"/>
                        <a:pt x="16" y="34"/>
                        <a:pt x="16" y="34"/>
                      </a:cubicBezTo>
                      <a:cubicBezTo>
                        <a:pt x="16" y="34"/>
                        <a:pt x="16" y="34"/>
                        <a:pt x="17" y="34"/>
                      </a:cubicBezTo>
                      <a:cubicBezTo>
                        <a:pt x="16" y="34"/>
                        <a:pt x="17" y="34"/>
                        <a:pt x="17" y="34"/>
                      </a:cubicBezTo>
                      <a:cubicBezTo>
                        <a:pt x="16" y="34"/>
                        <a:pt x="17" y="34"/>
                        <a:pt x="17" y="34"/>
                      </a:cubicBezTo>
                      <a:cubicBezTo>
                        <a:pt x="17" y="34"/>
                        <a:pt x="17" y="34"/>
                        <a:pt x="17" y="34"/>
                      </a:cubicBezTo>
                      <a:cubicBezTo>
                        <a:pt x="17" y="33"/>
                        <a:pt x="16" y="33"/>
                        <a:pt x="16" y="33"/>
                      </a:cubicBezTo>
                      <a:cubicBezTo>
                        <a:pt x="16" y="33"/>
                        <a:pt x="16" y="33"/>
                        <a:pt x="16" y="33"/>
                      </a:cubicBezTo>
                      <a:cubicBezTo>
                        <a:pt x="16" y="33"/>
                        <a:pt x="16" y="32"/>
                        <a:pt x="16" y="33"/>
                      </a:cubicBezTo>
                      <a:cubicBezTo>
                        <a:pt x="16" y="33"/>
                        <a:pt x="16" y="33"/>
                        <a:pt x="15" y="33"/>
                      </a:cubicBezTo>
                      <a:cubicBezTo>
                        <a:pt x="15" y="33"/>
                        <a:pt x="15" y="33"/>
                        <a:pt x="15" y="33"/>
                      </a:cubicBezTo>
                      <a:cubicBezTo>
                        <a:pt x="15" y="33"/>
                        <a:pt x="16" y="33"/>
                        <a:pt x="16" y="32"/>
                      </a:cubicBezTo>
                      <a:cubicBezTo>
                        <a:pt x="15" y="32"/>
                        <a:pt x="16" y="32"/>
                        <a:pt x="16" y="32"/>
                      </a:cubicBezTo>
                      <a:cubicBezTo>
                        <a:pt x="15" y="32"/>
                        <a:pt x="15" y="32"/>
                        <a:pt x="15" y="32"/>
                      </a:cubicBezTo>
                      <a:cubicBezTo>
                        <a:pt x="16" y="32"/>
                        <a:pt x="15" y="32"/>
                        <a:pt x="16" y="32"/>
                      </a:cubicBezTo>
                      <a:cubicBezTo>
                        <a:pt x="16" y="32"/>
                        <a:pt x="16" y="32"/>
                        <a:pt x="16" y="32"/>
                      </a:cubicBezTo>
                      <a:cubicBezTo>
                        <a:pt x="16" y="32"/>
                        <a:pt x="15" y="31"/>
                        <a:pt x="16" y="31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6" y="31"/>
                        <a:pt x="16" y="31"/>
                        <a:pt x="17" y="31"/>
                      </a:cubicBezTo>
                      <a:cubicBezTo>
                        <a:pt x="16" y="31"/>
                        <a:pt x="16" y="31"/>
                        <a:pt x="15" y="31"/>
                      </a:cubicBezTo>
                      <a:cubicBezTo>
                        <a:pt x="15" y="32"/>
                        <a:pt x="15" y="33"/>
                        <a:pt x="15" y="33"/>
                      </a:cubicBezTo>
                      <a:cubicBezTo>
                        <a:pt x="15" y="33"/>
                        <a:pt x="15" y="33"/>
                        <a:pt x="15" y="33"/>
                      </a:cubicBezTo>
                      <a:cubicBezTo>
                        <a:pt x="15" y="33"/>
                        <a:pt x="14" y="33"/>
                        <a:pt x="14" y="33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4" y="33"/>
                        <a:pt x="14" y="34"/>
                        <a:pt x="14" y="34"/>
                      </a:cubicBezTo>
                      <a:cubicBezTo>
                        <a:pt x="14" y="34"/>
                        <a:pt x="14" y="34"/>
                        <a:pt x="14" y="34"/>
                      </a:cubicBezTo>
                      <a:cubicBezTo>
                        <a:pt x="14" y="34"/>
                        <a:pt x="13" y="34"/>
                        <a:pt x="14" y="34"/>
                      </a:cubicBezTo>
                      <a:cubicBezTo>
                        <a:pt x="14" y="34"/>
                        <a:pt x="15" y="34"/>
                        <a:pt x="15" y="33"/>
                      </a:cubicBezTo>
                      <a:close/>
                      <a:moveTo>
                        <a:pt x="14" y="38"/>
                      </a:move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5" y="38"/>
                        <a:pt x="15" y="37"/>
                        <a:pt x="15" y="37"/>
                      </a:cubicBezTo>
                      <a:cubicBezTo>
                        <a:pt x="15" y="38"/>
                        <a:pt x="15" y="38"/>
                        <a:pt x="14" y="38"/>
                      </a:cubicBezTo>
                      <a:close/>
                      <a:moveTo>
                        <a:pt x="15" y="36"/>
                      </a:moveTo>
                      <a:cubicBezTo>
                        <a:pt x="16" y="36"/>
                        <a:pt x="16" y="36"/>
                        <a:pt x="16" y="35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5"/>
                        <a:pt x="15" y="35"/>
                        <a:pt x="15" y="35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lose/>
                      <a:moveTo>
                        <a:pt x="15" y="35"/>
                      </a:moveTo>
                      <a:cubicBezTo>
                        <a:pt x="15" y="35"/>
                        <a:pt x="14" y="35"/>
                        <a:pt x="14" y="36"/>
                      </a:cubicBezTo>
                      <a:cubicBezTo>
                        <a:pt x="14" y="35"/>
                        <a:pt x="14" y="36"/>
                        <a:pt x="15" y="36"/>
                      </a:cubicBezTo>
                      <a:cubicBezTo>
                        <a:pt x="14" y="35"/>
                        <a:pt x="15" y="35"/>
                        <a:pt x="15" y="35"/>
                      </a:cubicBezTo>
                      <a:close/>
                      <a:moveTo>
                        <a:pt x="14" y="36"/>
                      </a:moveTo>
                      <a:cubicBezTo>
                        <a:pt x="14" y="37"/>
                        <a:pt x="13" y="37"/>
                        <a:pt x="14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4" y="38"/>
                        <a:pt x="14" y="38"/>
                        <a:pt x="14" y="37"/>
                      </a:cubicBezTo>
                      <a:cubicBezTo>
                        <a:pt x="14" y="37"/>
                        <a:pt x="15" y="37"/>
                        <a:pt x="15" y="37"/>
                      </a:cubicBezTo>
                      <a:cubicBezTo>
                        <a:pt x="14" y="37"/>
                        <a:pt x="14" y="37"/>
                        <a:pt x="14" y="37"/>
                      </a:cubicBezTo>
                      <a:cubicBezTo>
                        <a:pt x="15" y="37"/>
                        <a:pt x="14" y="36"/>
                        <a:pt x="15" y="37"/>
                      </a:cubicBezTo>
                      <a:cubicBezTo>
                        <a:pt x="15" y="37"/>
                        <a:pt x="15" y="37"/>
                        <a:pt x="15" y="36"/>
                      </a:cubicBezTo>
                      <a:cubicBezTo>
                        <a:pt x="15" y="36"/>
                        <a:pt x="14" y="36"/>
                        <a:pt x="14" y="36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lose/>
                      <a:moveTo>
                        <a:pt x="14" y="38"/>
                      </a:moveTo>
                      <a:cubicBezTo>
                        <a:pt x="13" y="38"/>
                        <a:pt x="13" y="39"/>
                        <a:pt x="13" y="39"/>
                      </a:cubicBezTo>
                      <a:cubicBezTo>
                        <a:pt x="14" y="39"/>
                        <a:pt x="14" y="38"/>
                        <a:pt x="14" y="38"/>
                      </a:cubicBezTo>
                      <a:close/>
                      <a:moveTo>
                        <a:pt x="12" y="42"/>
                      </a:moveTo>
                      <a:cubicBezTo>
                        <a:pt x="13" y="42"/>
                        <a:pt x="12" y="42"/>
                        <a:pt x="13" y="42"/>
                      </a:cubicBezTo>
                      <a:cubicBezTo>
                        <a:pt x="13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3" y="42"/>
                      </a:cubicBezTo>
                      <a:cubicBezTo>
                        <a:pt x="12" y="42"/>
                        <a:pt x="13" y="42"/>
                        <a:pt x="13" y="42"/>
                      </a:cubicBezTo>
                      <a:cubicBezTo>
                        <a:pt x="13" y="42"/>
                        <a:pt x="13" y="42"/>
                        <a:pt x="12" y="42"/>
                      </a:cubicBezTo>
                      <a:close/>
                      <a:moveTo>
                        <a:pt x="13" y="42"/>
                      </a:moveTo>
                      <a:cubicBezTo>
                        <a:pt x="13" y="42"/>
                        <a:pt x="13" y="43"/>
                        <a:pt x="13" y="43"/>
                      </a:cubicBezTo>
                      <a:cubicBezTo>
                        <a:pt x="13" y="43"/>
                        <a:pt x="12" y="43"/>
                        <a:pt x="12" y="43"/>
                      </a:cubicBezTo>
                      <a:cubicBezTo>
                        <a:pt x="13" y="43"/>
                        <a:pt x="13" y="43"/>
                        <a:pt x="13" y="43"/>
                      </a:cubicBezTo>
                      <a:cubicBezTo>
                        <a:pt x="13" y="43"/>
                        <a:pt x="13" y="43"/>
                        <a:pt x="13" y="42"/>
                      </a:cubicBezTo>
                      <a:close/>
                      <a:moveTo>
                        <a:pt x="13" y="45"/>
                      </a:moveTo>
                      <a:cubicBezTo>
                        <a:pt x="14" y="45"/>
                        <a:pt x="13" y="45"/>
                        <a:pt x="14" y="45"/>
                      </a:cubicBezTo>
                      <a:cubicBezTo>
                        <a:pt x="14" y="45"/>
                        <a:pt x="14" y="45"/>
                        <a:pt x="14" y="45"/>
                      </a:cubicBezTo>
                      <a:cubicBezTo>
                        <a:pt x="14" y="45"/>
                        <a:pt x="13" y="45"/>
                        <a:pt x="13" y="45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lose/>
                      <a:moveTo>
                        <a:pt x="14" y="43"/>
                      </a:moveTo>
                      <a:cubicBezTo>
                        <a:pt x="14" y="43"/>
                        <a:pt x="14" y="42"/>
                        <a:pt x="14" y="42"/>
                      </a:cubicBezTo>
                      <a:cubicBezTo>
                        <a:pt x="13" y="42"/>
                        <a:pt x="14" y="43"/>
                        <a:pt x="14" y="43"/>
                      </a:cubicBezTo>
                      <a:close/>
                      <a:moveTo>
                        <a:pt x="14" y="46"/>
                      </a:moveTo>
                      <a:cubicBezTo>
                        <a:pt x="14" y="45"/>
                        <a:pt x="14" y="45"/>
                        <a:pt x="14" y="45"/>
                      </a:cubicBezTo>
                      <a:cubicBezTo>
                        <a:pt x="13" y="45"/>
                        <a:pt x="14" y="46"/>
                        <a:pt x="13" y="45"/>
                      </a:cubicBezTo>
                      <a:cubicBezTo>
                        <a:pt x="13" y="45"/>
                        <a:pt x="13" y="46"/>
                        <a:pt x="13" y="46"/>
                      </a:cubicBezTo>
                      <a:cubicBezTo>
                        <a:pt x="13" y="46"/>
                        <a:pt x="13" y="45"/>
                        <a:pt x="14" y="46"/>
                      </a:cubicBezTo>
                      <a:close/>
                      <a:moveTo>
                        <a:pt x="14" y="46"/>
                      </a:moveTo>
                      <a:cubicBezTo>
                        <a:pt x="14" y="46"/>
                        <a:pt x="13" y="46"/>
                        <a:pt x="13" y="46"/>
                      </a:cubicBezTo>
                      <a:cubicBezTo>
                        <a:pt x="13" y="46"/>
                        <a:pt x="13" y="46"/>
                        <a:pt x="13" y="46"/>
                      </a:cubicBezTo>
                      <a:cubicBezTo>
                        <a:pt x="14" y="46"/>
                        <a:pt x="13" y="46"/>
                        <a:pt x="14" y="46"/>
                      </a:cubicBezTo>
                      <a:cubicBezTo>
                        <a:pt x="14" y="46"/>
                        <a:pt x="14" y="46"/>
                        <a:pt x="14" y="46"/>
                      </a:cubicBezTo>
                      <a:cubicBezTo>
                        <a:pt x="14" y="46"/>
                        <a:pt x="14" y="46"/>
                        <a:pt x="14" y="46"/>
                      </a:cubicBezTo>
                      <a:cubicBezTo>
                        <a:pt x="14" y="46"/>
                        <a:pt x="14" y="46"/>
                        <a:pt x="14" y="46"/>
                      </a:cubicBezTo>
                      <a:close/>
                      <a:moveTo>
                        <a:pt x="14" y="44"/>
                      </a:moveTo>
                      <a:cubicBezTo>
                        <a:pt x="14" y="44"/>
                        <a:pt x="14" y="45"/>
                        <a:pt x="14" y="45"/>
                      </a:cubicBezTo>
                      <a:cubicBezTo>
                        <a:pt x="15" y="44"/>
                        <a:pt x="14" y="44"/>
                        <a:pt x="14" y="44"/>
                      </a:cubicBezTo>
                      <a:close/>
                      <a:moveTo>
                        <a:pt x="14" y="41"/>
                      </a:moveTo>
                      <a:cubicBezTo>
                        <a:pt x="14" y="41"/>
                        <a:pt x="14" y="42"/>
                        <a:pt x="14" y="42"/>
                      </a:cubicBezTo>
                      <a:cubicBezTo>
                        <a:pt x="14" y="42"/>
                        <a:pt x="14" y="41"/>
                        <a:pt x="14" y="41"/>
                      </a:cubicBezTo>
                      <a:close/>
                      <a:moveTo>
                        <a:pt x="15" y="39"/>
                      </a:move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5" y="38"/>
                        <a:pt x="15" y="38"/>
                        <a:pt x="14" y="38"/>
                      </a:cubicBezTo>
                      <a:cubicBezTo>
                        <a:pt x="14" y="39"/>
                        <a:pt x="14" y="39"/>
                        <a:pt x="14" y="39"/>
                      </a:cubicBezTo>
                      <a:cubicBezTo>
                        <a:pt x="14" y="39"/>
                        <a:pt x="15" y="39"/>
                        <a:pt x="15" y="39"/>
                      </a:cubicBezTo>
                      <a:cubicBezTo>
                        <a:pt x="15" y="39"/>
                        <a:pt x="15" y="40"/>
                        <a:pt x="14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4" y="39"/>
                        <a:pt x="14" y="39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3" y="40"/>
                        <a:pt x="13" y="40"/>
                        <a:pt x="13" y="40"/>
                      </a:cubicBezTo>
                      <a:cubicBezTo>
                        <a:pt x="13" y="39"/>
                        <a:pt x="14" y="39"/>
                        <a:pt x="14" y="39"/>
                      </a:cubicBezTo>
                      <a:cubicBezTo>
                        <a:pt x="13" y="39"/>
                        <a:pt x="13" y="39"/>
                        <a:pt x="13" y="39"/>
                      </a:cubicBezTo>
                      <a:cubicBezTo>
                        <a:pt x="12" y="40"/>
                        <a:pt x="13" y="40"/>
                        <a:pt x="13" y="40"/>
                      </a:cubicBezTo>
                      <a:cubicBezTo>
                        <a:pt x="13" y="40"/>
                        <a:pt x="13" y="40"/>
                        <a:pt x="13" y="40"/>
                      </a:cubicBezTo>
                      <a:cubicBezTo>
                        <a:pt x="13" y="40"/>
                        <a:pt x="13" y="40"/>
                        <a:pt x="13" y="40"/>
                      </a:cubicBezTo>
                      <a:cubicBezTo>
                        <a:pt x="13" y="40"/>
                        <a:pt x="13" y="40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4" y="40"/>
                        <a:pt x="13" y="40"/>
                      </a:cubicBezTo>
                      <a:cubicBezTo>
                        <a:pt x="13" y="40"/>
                        <a:pt x="14" y="40"/>
                        <a:pt x="14" y="40"/>
                      </a:cubicBezTo>
                      <a:cubicBezTo>
                        <a:pt x="14" y="40"/>
                        <a:pt x="15" y="40"/>
                        <a:pt x="15" y="40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4" y="41"/>
                        <a:pt x="15" y="41"/>
                        <a:pt x="15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4" y="41"/>
                        <a:pt x="15" y="41"/>
                        <a:pt x="15" y="40"/>
                      </a:cubicBezTo>
                      <a:cubicBezTo>
                        <a:pt x="14" y="40"/>
                        <a:pt x="16" y="39"/>
                        <a:pt x="15" y="39"/>
                      </a:cubicBezTo>
                      <a:close/>
                      <a:moveTo>
                        <a:pt x="16" y="38"/>
                      </a:moveTo>
                      <a:cubicBezTo>
                        <a:pt x="16" y="38"/>
                        <a:pt x="16" y="37"/>
                        <a:pt x="15" y="37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6" y="38"/>
                        <a:pt x="15" y="38"/>
                        <a:pt x="16" y="3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lose/>
                      <a:moveTo>
                        <a:pt x="16" y="37"/>
                      </a:moveTo>
                      <a:cubicBezTo>
                        <a:pt x="16" y="37"/>
                        <a:pt x="16" y="37"/>
                        <a:pt x="16" y="37"/>
                      </a:cubicBezTo>
                      <a:cubicBezTo>
                        <a:pt x="16" y="37"/>
                        <a:pt x="16" y="37"/>
                        <a:pt x="16" y="37"/>
                      </a:cubicBezTo>
                      <a:cubicBezTo>
                        <a:pt x="16" y="37"/>
                        <a:pt x="17" y="37"/>
                        <a:pt x="16" y="37"/>
                      </a:cubicBezTo>
                      <a:close/>
                      <a:moveTo>
                        <a:pt x="18" y="35"/>
                      </a:moveTo>
                      <a:cubicBezTo>
                        <a:pt x="18" y="35"/>
                        <a:pt x="18" y="35"/>
                        <a:pt x="18" y="35"/>
                      </a:cubicBezTo>
                      <a:cubicBezTo>
                        <a:pt x="17" y="35"/>
                        <a:pt x="17" y="35"/>
                        <a:pt x="18" y="35"/>
                      </a:cubicBezTo>
                      <a:close/>
                      <a:moveTo>
                        <a:pt x="18" y="35"/>
                      </a:moveTo>
                      <a:cubicBezTo>
                        <a:pt x="18" y="35"/>
                        <a:pt x="18" y="36"/>
                        <a:pt x="18" y="36"/>
                      </a:cubicBezTo>
                      <a:cubicBezTo>
                        <a:pt x="18" y="36"/>
                        <a:pt x="18" y="35"/>
                        <a:pt x="18" y="36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8" y="36"/>
                        <a:pt x="19" y="36"/>
                        <a:pt x="19" y="36"/>
                      </a:cubicBezTo>
                      <a:cubicBezTo>
                        <a:pt x="19" y="35"/>
                        <a:pt x="19" y="35"/>
                        <a:pt x="18" y="35"/>
                      </a:cubicBezTo>
                      <a:cubicBezTo>
                        <a:pt x="18" y="35"/>
                        <a:pt x="18" y="35"/>
                        <a:pt x="18" y="35"/>
                      </a:cubicBezTo>
                      <a:cubicBezTo>
                        <a:pt x="18" y="35"/>
                        <a:pt x="18" y="35"/>
                        <a:pt x="17" y="35"/>
                      </a:cubicBezTo>
                      <a:cubicBezTo>
                        <a:pt x="18" y="35"/>
                        <a:pt x="18" y="35"/>
                        <a:pt x="18" y="35"/>
                      </a:cubicBezTo>
                      <a:close/>
                      <a:moveTo>
                        <a:pt x="17" y="38"/>
                      </a:moveTo>
                      <a:cubicBezTo>
                        <a:pt x="16" y="38"/>
                        <a:pt x="17" y="38"/>
                        <a:pt x="17" y="38"/>
                      </a:cubicBezTo>
                      <a:cubicBezTo>
                        <a:pt x="17" y="38"/>
                        <a:pt x="16" y="38"/>
                        <a:pt x="17" y="38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lose/>
                      <a:moveTo>
                        <a:pt x="18" y="36"/>
                      </a:move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8" y="36"/>
                        <a:pt x="17" y="36"/>
                        <a:pt x="17" y="36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8" y="36"/>
                        <a:pt x="18" y="37"/>
                        <a:pt x="18" y="36"/>
                      </a:cubicBezTo>
                      <a:close/>
                      <a:moveTo>
                        <a:pt x="18" y="37"/>
                      </a:moveTo>
                      <a:cubicBezTo>
                        <a:pt x="18" y="37"/>
                        <a:pt x="18" y="37"/>
                        <a:pt x="18" y="37"/>
                      </a:cubicBezTo>
                      <a:cubicBezTo>
                        <a:pt x="18" y="37"/>
                        <a:pt x="18" y="37"/>
                        <a:pt x="18" y="37"/>
                      </a:cubicBezTo>
                      <a:close/>
                      <a:moveTo>
                        <a:pt x="18" y="37"/>
                      </a:moveTo>
                      <a:cubicBezTo>
                        <a:pt x="18" y="37"/>
                        <a:pt x="18" y="37"/>
                        <a:pt x="18" y="37"/>
                      </a:cubicBezTo>
                      <a:cubicBezTo>
                        <a:pt x="19" y="37"/>
                        <a:pt x="19" y="37"/>
                        <a:pt x="19" y="36"/>
                      </a:cubicBezTo>
                      <a:cubicBezTo>
                        <a:pt x="19" y="37"/>
                        <a:pt x="18" y="36"/>
                        <a:pt x="18" y="37"/>
                      </a:cubicBezTo>
                      <a:close/>
                      <a:moveTo>
                        <a:pt x="20" y="34"/>
                      </a:moveTo>
                      <a:cubicBezTo>
                        <a:pt x="20" y="34"/>
                        <a:pt x="20" y="34"/>
                        <a:pt x="20" y="34"/>
                      </a:cubicBezTo>
                      <a:cubicBezTo>
                        <a:pt x="20" y="33"/>
                        <a:pt x="20" y="34"/>
                        <a:pt x="20" y="34"/>
                      </a:cubicBezTo>
                      <a:close/>
                      <a:moveTo>
                        <a:pt x="21" y="33"/>
                      </a:moveTo>
                      <a:cubicBezTo>
                        <a:pt x="21" y="33"/>
                        <a:pt x="21" y="33"/>
                        <a:pt x="22" y="33"/>
                      </a:cubicBezTo>
                      <a:cubicBezTo>
                        <a:pt x="21" y="33"/>
                        <a:pt x="21" y="33"/>
                        <a:pt x="21" y="33"/>
                      </a:cubicBezTo>
                      <a:cubicBezTo>
                        <a:pt x="21" y="33"/>
                        <a:pt x="21" y="33"/>
                        <a:pt x="21" y="33"/>
                      </a:cubicBezTo>
                      <a:cubicBezTo>
                        <a:pt x="21" y="33"/>
                        <a:pt x="21" y="33"/>
                        <a:pt x="21" y="33"/>
                      </a:cubicBezTo>
                      <a:cubicBezTo>
                        <a:pt x="21" y="33"/>
                        <a:pt x="21" y="33"/>
                        <a:pt x="21" y="33"/>
                      </a:cubicBezTo>
                      <a:cubicBezTo>
                        <a:pt x="22" y="33"/>
                        <a:pt x="21" y="33"/>
                        <a:pt x="21" y="33"/>
                      </a:cubicBezTo>
                      <a:close/>
                      <a:moveTo>
                        <a:pt x="22" y="33"/>
                      </a:moveTo>
                      <a:cubicBezTo>
                        <a:pt x="22" y="33"/>
                        <a:pt x="22" y="33"/>
                        <a:pt x="22" y="32"/>
                      </a:cubicBezTo>
                      <a:cubicBezTo>
                        <a:pt x="21" y="32"/>
                        <a:pt x="21" y="33"/>
                        <a:pt x="22" y="33"/>
                      </a:cubicBezTo>
                      <a:cubicBezTo>
                        <a:pt x="21" y="33"/>
                        <a:pt x="22" y="33"/>
                        <a:pt x="22" y="33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lose/>
                      <a:moveTo>
                        <a:pt x="22" y="33"/>
                      </a:move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2" y="32"/>
                        <a:pt x="22" y="32"/>
                        <a:pt x="22" y="33"/>
                      </a:cubicBezTo>
                      <a:close/>
                      <a:moveTo>
                        <a:pt x="22" y="33"/>
                      </a:moveTo>
                      <a:cubicBezTo>
                        <a:pt x="22" y="33"/>
                        <a:pt x="21" y="34"/>
                        <a:pt x="22" y="34"/>
                      </a:cubicBezTo>
                      <a:cubicBezTo>
                        <a:pt x="22" y="34"/>
                        <a:pt x="22" y="34"/>
                        <a:pt x="22" y="33"/>
                      </a:cubicBezTo>
                      <a:close/>
                      <a:moveTo>
                        <a:pt x="25" y="31"/>
                      </a:moveTo>
                      <a:cubicBezTo>
                        <a:pt x="24" y="30"/>
                        <a:pt x="24" y="30"/>
                        <a:pt x="24" y="30"/>
                      </a:cubicBezTo>
                      <a:cubicBezTo>
                        <a:pt x="24" y="30"/>
                        <a:pt x="24" y="30"/>
                        <a:pt x="24" y="30"/>
                      </a:cubicBezTo>
                      <a:cubicBezTo>
                        <a:pt x="24" y="30"/>
                        <a:pt x="24" y="30"/>
                        <a:pt x="24" y="30"/>
                      </a:cubicBezTo>
                      <a:cubicBezTo>
                        <a:pt x="24" y="30"/>
                        <a:pt x="24" y="30"/>
                        <a:pt x="23" y="30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3" y="30"/>
                        <a:pt x="24" y="30"/>
                        <a:pt x="24" y="30"/>
                      </a:cubicBezTo>
                      <a:cubicBezTo>
                        <a:pt x="24" y="30"/>
                        <a:pt x="24" y="30"/>
                        <a:pt x="23" y="30"/>
                      </a:cubicBezTo>
                      <a:cubicBezTo>
                        <a:pt x="23" y="30"/>
                        <a:pt x="24" y="30"/>
                        <a:pt x="23" y="30"/>
                      </a:cubicBezTo>
                      <a:cubicBezTo>
                        <a:pt x="23" y="30"/>
                        <a:pt x="23" y="31"/>
                        <a:pt x="23" y="31"/>
                      </a:cubicBezTo>
                      <a:cubicBezTo>
                        <a:pt x="23" y="31"/>
                        <a:pt x="23" y="31"/>
                        <a:pt x="23" y="31"/>
                      </a:cubicBezTo>
                      <a:cubicBezTo>
                        <a:pt x="23" y="31"/>
                        <a:pt x="23" y="31"/>
                        <a:pt x="23" y="31"/>
                      </a:cubicBezTo>
                      <a:cubicBezTo>
                        <a:pt x="23" y="31"/>
                        <a:pt x="24" y="31"/>
                        <a:pt x="24" y="31"/>
                      </a:cubicBezTo>
                      <a:cubicBezTo>
                        <a:pt x="24" y="31"/>
                        <a:pt x="24" y="31"/>
                        <a:pt x="24" y="31"/>
                      </a:cubicBezTo>
                      <a:cubicBezTo>
                        <a:pt x="24" y="31"/>
                        <a:pt x="24" y="31"/>
                        <a:pt x="24" y="31"/>
                      </a:cubicBezTo>
                      <a:cubicBezTo>
                        <a:pt x="24" y="31"/>
                        <a:pt x="25" y="31"/>
                        <a:pt x="25" y="31"/>
                      </a:cubicBezTo>
                      <a:close/>
                      <a:moveTo>
                        <a:pt x="27" y="30"/>
                      </a:move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8" y="30"/>
                        <a:pt x="28" y="30"/>
                        <a:pt x="28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lose/>
                      <a:moveTo>
                        <a:pt x="21" y="39"/>
                      </a:moveTo>
                      <a:cubicBezTo>
                        <a:pt x="21" y="39"/>
                        <a:pt x="20" y="39"/>
                        <a:pt x="20" y="40"/>
                      </a:cubicBezTo>
                      <a:cubicBezTo>
                        <a:pt x="20" y="39"/>
                        <a:pt x="21" y="39"/>
                        <a:pt x="21" y="39"/>
                      </a:cubicBezTo>
                      <a:close/>
                      <a:moveTo>
                        <a:pt x="24" y="51"/>
                      </a:moveTo>
                      <a:cubicBezTo>
                        <a:pt x="24" y="51"/>
                        <a:pt x="23" y="50"/>
                        <a:pt x="24" y="50"/>
                      </a:cubicBezTo>
                      <a:cubicBezTo>
                        <a:pt x="24" y="51"/>
                        <a:pt x="24" y="51"/>
                        <a:pt x="24" y="51"/>
                      </a:cubicBezTo>
                      <a:cubicBezTo>
                        <a:pt x="24" y="51"/>
                        <a:pt x="25" y="51"/>
                        <a:pt x="25" y="51"/>
                      </a:cubicBezTo>
                      <a:cubicBezTo>
                        <a:pt x="24" y="51"/>
                        <a:pt x="24" y="51"/>
                        <a:pt x="24" y="51"/>
                      </a:cubicBezTo>
                      <a:close/>
                      <a:moveTo>
                        <a:pt x="34" y="50"/>
                      </a:move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5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lose/>
                      <a:moveTo>
                        <a:pt x="20" y="51"/>
                      </a:moveTo>
                      <a:cubicBezTo>
                        <a:pt x="20" y="51"/>
                        <a:pt x="20" y="51"/>
                        <a:pt x="21" y="51"/>
                      </a:cubicBezTo>
                      <a:cubicBezTo>
                        <a:pt x="21" y="51"/>
                        <a:pt x="20" y="51"/>
                        <a:pt x="21" y="51"/>
                      </a:cubicBezTo>
                      <a:cubicBezTo>
                        <a:pt x="21" y="51"/>
                        <a:pt x="20" y="51"/>
                        <a:pt x="20" y="51"/>
                      </a:cubicBezTo>
                      <a:cubicBezTo>
                        <a:pt x="20" y="51"/>
                        <a:pt x="20" y="51"/>
                        <a:pt x="20" y="51"/>
                      </a:cubicBezTo>
                      <a:cubicBezTo>
                        <a:pt x="20" y="51"/>
                        <a:pt x="20" y="51"/>
                        <a:pt x="20" y="51"/>
                      </a:cubicBezTo>
                      <a:cubicBezTo>
                        <a:pt x="20" y="51"/>
                        <a:pt x="20" y="51"/>
                        <a:pt x="20" y="51"/>
                      </a:cubicBezTo>
                      <a:cubicBezTo>
                        <a:pt x="20" y="51"/>
                        <a:pt x="20" y="51"/>
                        <a:pt x="20" y="51"/>
                      </a:cubicBezTo>
                      <a:close/>
                      <a:moveTo>
                        <a:pt x="23" y="50"/>
                      </a:moveTo>
                      <a:cubicBezTo>
                        <a:pt x="23" y="50"/>
                        <a:pt x="23" y="50"/>
                        <a:pt x="23" y="51"/>
                      </a:cubicBezTo>
                      <a:cubicBezTo>
                        <a:pt x="23" y="51"/>
                        <a:pt x="22" y="51"/>
                        <a:pt x="22" y="51"/>
                      </a:cubicBezTo>
                      <a:cubicBezTo>
                        <a:pt x="21" y="51"/>
                        <a:pt x="21" y="51"/>
                        <a:pt x="21" y="51"/>
                      </a:cubicBezTo>
                      <a:cubicBezTo>
                        <a:pt x="21" y="51"/>
                        <a:pt x="21" y="50"/>
                        <a:pt x="21" y="50"/>
                      </a:cubicBezTo>
                      <a:cubicBezTo>
                        <a:pt x="21" y="51"/>
                        <a:pt x="21" y="51"/>
                        <a:pt x="21" y="51"/>
                      </a:cubicBezTo>
                      <a:cubicBezTo>
                        <a:pt x="21" y="51"/>
                        <a:pt x="21" y="51"/>
                        <a:pt x="22" y="51"/>
                      </a:cubicBezTo>
                      <a:cubicBezTo>
                        <a:pt x="22" y="51"/>
                        <a:pt x="22" y="51"/>
                        <a:pt x="22" y="50"/>
                      </a:cubicBezTo>
                      <a:cubicBezTo>
                        <a:pt x="22" y="50"/>
                        <a:pt x="22" y="50"/>
                        <a:pt x="22" y="50"/>
                      </a:cubicBezTo>
                      <a:cubicBezTo>
                        <a:pt x="22" y="50"/>
                        <a:pt x="22" y="50"/>
                        <a:pt x="22" y="50"/>
                      </a:cubicBezTo>
                      <a:cubicBezTo>
                        <a:pt x="22" y="50"/>
                        <a:pt x="22" y="50"/>
                        <a:pt x="22" y="50"/>
                      </a:cubicBezTo>
                      <a:cubicBezTo>
                        <a:pt x="22" y="50"/>
                        <a:pt x="22" y="50"/>
                        <a:pt x="22" y="50"/>
                      </a:cubicBezTo>
                      <a:cubicBezTo>
                        <a:pt x="22" y="49"/>
                        <a:pt x="22" y="49"/>
                        <a:pt x="23" y="49"/>
                      </a:cubicBezTo>
                      <a:cubicBezTo>
                        <a:pt x="23" y="50"/>
                        <a:pt x="24" y="50"/>
                        <a:pt x="23" y="50"/>
                      </a:cubicBezTo>
                      <a:close/>
                      <a:moveTo>
                        <a:pt x="17" y="51"/>
                      </a:moveTo>
                      <a:cubicBezTo>
                        <a:pt x="17" y="51"/>
                        <a:pt x="17" y="51"/>
                        <a:pt x="18" y="51"/>
                      </a:cubicBezTo>
                      <a:cubicBezTo>
                        <a:pt x="18" y="51"/>
                        <a:pt x="18" y="51"/>
                        <a:pt x="18" y="51"/>
                      </a:cubicBezTo>
                      <a:cubicBezTo>
                        <a:pt x="18" y="51"/>
                        <a:pt x="18" y="51"/>
                        <a:pt x="17" y="51"/>
                      </a:cubicBezTo>
                      <a:close/>
                      <a:moveTo>
                        <a:pt x="35" y="50"/>
                      </a:moveTo>
                      <a:cubicBezTo>
                        <a:pt x="35" y="50"/>
                        <a:pt x="35" y="50"/>
                        <a:pt x="35" y="50"/>
                      </a:cubicBezTo>
                      <a:cubicBezTo>
                        <a:pt x="35" y="50"/>
                        <a:pt x="35" y="50"/>
                        <a:pt x="35" y="50"/>
                      </a:cubicBezTo>
                      <a:cubicBezTo>
                        <a:pt x="35" y="50"/>
                        <a:pt x="35" y="50"/>
                        <a:pt x="35" y="50"/>
                      </a:cubicBezTo>
                      <a:cubicBezTo>
                        <a:pt x="35" y="50"/>
                        <a:pt x="35" y="50"/>
                        <a:pt x="35" y="50"/>
                      </a:cubicBezTo>
                      <a:close/>
                      <a:moveTo>
                        <a:pt x="17" y="48"/>
                      </a:moveTo>
                      <a:cubicBezTo>
                        <a:pt x="17" y="48"/>
                        <a:pt x="17" y="48"/>
                        <a:pt x="17" y="48"/>
                      </a:cubicBezTo>
                      <a:cubicBezTo>
                        <a:pt x="17" y="48"/>
                        <a:pt x="17" y="48"/>
                        <a:pt x="17" y="48"/>
                      </a:cubicBezTo>
                      <a:cubicBezTo>
                        <a:pt x="17" y="48"/>
                        <a:pt x="17" y="48"/>
                        <a:pt x="18" y="48"/>
                      </a:cubicBezTo>
                      <a:cubicBezTo>
                        <a:pt x="18" y="48"/>
                        <a:pt x="18" y="48"/>
                        <a:pt x="18" y="47"/>
                      </a:cubicBezTo>
                      <a:cubicBezTo>
                        <a:pt x="18" y="47"/>
                        <a:pt x="18" y="47"/>
                        <a:pt x="18" y="47"/>
                      </a:cubicBezTo>
                      <a:cubicBezTo>
                        <a:pt x="18" y="47"/>
                        <a:pt x="18" y="47"/>
                        <a:pt x="19" y="46"/>
                      </a:cubicBezTo>
                      <a:cubicBezTo>
                        <a:pt x="19" y="47"/>
                        <a:pt x="18" y="47"/>
                        <a:pt x="19" y="47"/>
                      </a:cubicBezTo>
                      <a:cubicBezTo>
                        <a:pt x="19" y="47"/>
                        <a:pt x="19" y="48"/>
                        <a:pt x="19" y="48"/>
                      </a:cubicBezTo>
                      <a:cubicBezTo>
                        <a:pt x="18" y="48"/>
                        <a:pt x="18" y="48"/>
                        <a:pt x="18" y="48"/>
                      </a:cubicBezTo>
                      <a:cubicBezTo>
                        <a:pt x="18" y="48"/>
                        <a:pt x="18" y="48"/>
                        <a:pt x="18" y="48"/>
                      </a:cubicBezTo>
                      <a:cubicBezTo>
                        <a:pt x="18" y="48"/>
                        <a:pt x="18" y="48"/>
                        <a:pt x="18" y="48"/>
                      </a:cubicBezTo>
                      <a:cubicBezTo>
                        <a:pt x="19" y="48"/>
                        <a:pt x="19" y="48"/>
                        <a:pt x="19" y="48"/>
                      </a:cubicBezTo>
                      <a:cubicBezTo>
                        <a:pt x="19" y="48"/>
                        <a:pt x="19" y="49"/>
                        <a:pt x="19" y="49"/>
                      </a:cubicBezTo>
                      <a:cubicBezTo>
                        <a:pt x="18" y="49"/>
                        <a:pt x="18" y="48"/>
                        <a:pt x="18" y="48"/>
                      </a:cubicBezTo>
                      <a:cubicBezTo>
                        <a:pt x="18" y="48"/>
                        <a:pt x="17" y="49"/>
                        <a:pt x="18" y="49"/>
                      </a:cubicBezTo>
                      <a:cubicBezTo>
                        <a:pt x="18" y="49"/>
                        <a:pt x="18" y="49"/>
                        <a:pt x="18" y="49"/>
                      </a:cubicBezTo>
                      <a:cubicBezTo>
                        <a:pt x="17" y="50"/>
                        <a:pt x="18" y="50"/>
                        <a:pt x="18" y="50"/>
                      </a:cubicBezTo>
                      <a:cubicBezTo>
                        <a:pt x="18" y="50"/>
                        <a:pt x="18" y="50"/>
                        <a:pt x="18" y="50"/>
                      </a:cubicBezTo>
                      <a:cubicBezTo>
                        <a:pt x="18" y="50"/>
                        <a:pt x="18" y="50"/>
                        <a:pt x="18" y="51"/>
                      </a:cubicBezTo>
                      <a:cubicBezTo>
                        <a:pt x="18" y="51"/>
                        <a:pt x="18" y="51"/>
                        <a:pt x="18" y="51"/>
                      </a:cubicBezTo>
                      <a:cubicBezTo>
                        <a:pt x="18" y="51"/>
                        <a:pt x="17" y="51"/>
                        <a:pt x="17" y="51"/>
                      </a:cubicBezTo>
                      <a:cubicBezTo>
                        <a:pt x="17" y="50"/>
                        <a:pt x="17" y="50"/>
                        <a:pt x="17" y="50"/>
                      </a:cubicBezTo>
                      <a:cubicBezTo>
                        <a:pt x="17" y="50"/>
                        <a:pt x="17" y="50"/>
                        <a:pt x="18" y="50"/>
                      </a:cubicBezTo>
                      <a:cubicBezTo>
                        <a:pt x="18" y="50"/>
                        <a:pt x="17" y="50"/>
                        <a:pt x="17" y="50"/>
                      </a:cubicBezTo>
                      <a:cubicBezTo>
                        <a:pt x="17" y="50"/>
                        <a:pt x="17" y="50"/>
                        <a:pt x="17" y="51"/>
                      </a:cubicBezTo>
                      <a:cubicBezTo>
                        <a:pt x="16" y="50"/>
                        <a:pt x="17" y="50"/>
                        <a:pt x="17" y="50"/>
                      </a:cubicBezTo>
                      <a:cubicBezTo>
                        <a:pt x="17" y="50"/>
                        <a:pt x="17" y="50"/>
                        <a:pt x="17" y="49"/>
                      </a:cubicBezTo>
                      <a:cubicBezTo>
                        <a:pt x="17" y="49"/>
                        <a:pt x="17" y="49"/>
                        <a:pt x="17" y="49"/>
                      </a:cubicBezTo>
                      <a:cubicBezTo>
                        <a:pt x="17" y="49"/>
                        <a:pt x="17" y="49"/>
                        <a:pt x="17" y="49"/>
                      </a:cubicBezTo>
                      <a:cubicBezTo>
                        <a:pt x="17" y="49"/>
                        <a:pt x="16" y="49"/>
                        <a:pt x="17" y="49"/>
                      </a:cubicBezTo>
                      <a:cubicBezTo>
                        <a:pt x="17" y="49"/>
                        <a:pt x="17" y="49"/>
                        <a:pt x="16" y="48"/>
                      </a:cubicBezTo>
                      <a:cubicBezTo>
                        <a:pt x="16" y="48"/>
                        <a:pt x="16" y="49"/>
                        <a:pt x="16" y="49"/>
                      </a:cubicBezTo>
                      <a:cubicBezTo>
                        <a:pt x="16" y="49"/>
                        <a:pt x="16" y="48"/>
                        <a:pt x="17" y="48"/>
                      </a:cubicBezTo>
                      <a:cubicBezTo>
                        <a:pt x="16" y="48"/>
                        <a:pt x="16" y="48"/>
                        <a:pt x="16" y="48"/>
                      </a:cubicBezTo>
                      <a:cubicBezTo>
                        <a:pt x="16" y="48"/>
                        <a:pt x="16" y="48"/>
                        <a:pt x="16" y="48"/>
                      </a:cubicBezTo>
                      <a:cubicBezTo>
                        <a:pt x="16" y="48"/>
                        <a:pt x="16" y="48"/>
                        <a:pt x="17" y="48"/>
                      </a:cubicBezTo>
                      <a:cubicBezTo>
                        <a:pt x="16" y="48"/>
                        <a:pt x="16" y="48"/>
                        <a:pt x="16" y="47"/>
                      </a:cubicBezTo>
                      <a:cubicBezTo>
                        <a:pt x="16" y="47"/>
                        <a:pt x="16" y="47"/>
                        <a:pt x="16" y="47"/>
                      </a:cubicBezTo>
                      <a:cubicBezTo>
                        <a:pt x="17" y="47"/>
                        <a:pt x="17" y="47"/>
                        <a:pt x="17" y="47"/>
                      </a:cubicBezTo>
                      <a:cubicBezTo>
                        <a:pt x="17" y="47"/>
                        <a:pt x="17" y="48"/>
                        <a:pt x="17" y="48"/>
                      </a:cubicBezTo>
                      <a:cubicBezTo>
                        <a:pt x="17" y="48"/>
                        <a:pt x="17" y="48"/>
                        <a:pt x="17" y="48"/>
                      </a:cubicBezTo>
                      <a:close/>
                      <a:moveTo>
                        <a:pt x="17" y="49"/>
                      </a:moveTo>
                      <a:cubicBezTo>
                        <a:pt x="17" y="49"/>
                        <a:pt x="17" y="49"/>
                        <a:pt x="17" y="49"/>
                      </a:cubicBezTo>
                      <a:cubicBezTo>
                        <a:pt x="17" y="49"/>
                        <a:pt x="17" y="49"/>
                        <a:pt x="17" y="49"/>
                      </a:cubicBezTo>
                      <a:cubicBezTo>
                        <a:pt x="17" y="49"/>
                        <a:pt x="17" y="49"/>
                        <a:pt x="17" y="49"/>
                      </a:cubicBezTo>
                      <a:cubicBezTo>
                        <a:pt x="17" y="49"/>
                        <a:pt x="17" y="49"/>
                        <a:pt x="17" y="49"/>
                      </a:cubicBezTo>
                      <a:close/>
                      <a:moveTo>
                        <a:pt x="28" y="50"/>
                      </a:moveTo>
                      <a:cubicBezTo>
                        <a:pt x="27" y="50"/>
                        <a:pt x="27" y="49"/>
                        <a:pt x="27" y="50"/>
                      </a:cubicBezTo>
                      <a:cubicBezTo>
                        <a:pt x="27" y="50"/>
                        <a:pt x="27" y="50"/>
                        <a:pt x="27" y="49"/>
                      </a:cubicBezTo>
                      <a:cubicBezTo>
                        <a:pt x="27" y="49"/>
                        <a:pt x="27" y="49"/>
                        <a:pt x="27" y="50"/>
                      </a:cubicBezTo>
                      <a:cubicBezTo>
                        <a:pt x="27" y="49"/>
                        <a:pt x="27" y="49"/>
                        <a:pt x="27" y="49"/>
                      </a:cubicBezTo>
                      <a:cubicBezTo>
                        <a:pt x="27" y="49"/>
                        <a:pt x="27" y="49"/>
                        <a:pt x="27" y="49"/>
                      </a:cubicBezTo>
                      <a:cubicBezTo>
                        <a:pt x="27" y="49"/>
                        <a:pt x="27" y="49"/>
                        <a:pt x="28" y="50"/>
                      </a:cubicBezTo>
                      <a:close/>
                      <a:moveTo>
                        <a:pt x="33" y="49"/>
                      </a:move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ubicBezTo>
                        <a:pt x="32" y="49"/>
                        <a:pt x="32" y="49"/>
                        <a:pt x="33" y="49"/>
                      </a:cubicBezTo>
                      <a:cubicBezTo>
                        <a:pt x="33" y="49"/>
                        <a:pt x="33" y="49"/>
                        <a:pt x="32" y="49"/>
                      </a:cubicBezTo>
                      <a:cubicBezTo>
                        <a:pt x="33" y="49"/>
                        <a:pt x="33" y="48"/>
                        <a:pt x="32" y="48"/>
                      </a:cubicBezTo>
                      <a:cubicBezTo>
                        <a:pt x="32" y="48"/>
                        <a:pt x="32" y="48"/>
                        <a:pt x="32" y="49"/>
                      </a:cubicBezTo>
                      <a:cubicBezTo>
                        <a:pt x="32" y="48"/>
                        <a:pt x="32" y="48"/>
                        <a:pt x="33" y="48"/>
                      </a:cubicBezTo>
                      <a:cubicBezTo>
                        <a:pt x="33" y="49"/>
                        <a:pt x="33" y="49"/>
                        <a:pt x="33" y="49"/>
                      </a:cubicBezTo>
                      <a:close/>
                      <a:moveTo>
                        <a:pt x="31" y="49"/>
                      </a:moveTo>
                      <a:cubicBezTo>
                        <a:pt x="31" y="49"/>
                        <a:pt x="31" y="49"/>
                        <a:pt x="31" y="49"/>
                      </a:cubicBezTo>
                      <a:cubicBezTo>
                        <a:pt x="31" y="49"/>
                        <a:pt x="30" y="49"/>
                        <a:pt x="30" y="49"/>
                      </a:cubicBezTo>
                      <a:cubicBezTo>
                        <a:pt x="30" y="49"/>
                        <a:pt x="30" y="49"/>
                        <a:pt x="30" y="49"/>
                      </a:cubicBezTo>
                      <a:cubicBezTo>
                        <a:pt x="30" y="49"/>
                        <a:pt x="30" y="49"/>
                        <a:pt x="30" y="49"/>
                      </a:cubicBezTo>
                      <a:cubicBezTo>
                        <a:pt x="29" y="49"/>
                        <a:pt x="30" y="49"/>
                        <a:pt x="30" y="49"/>
                      </a:cubicBezTo>
                      <a:cubicBezTo>
                        <a:pt x="29" y="49"/>
                        <a:pt x="29" y="49"/>
                        <a:pt x="28" y="49"/>
                      </a:cubicBezTo>
                      <a:cubicBezTo>
                        <a:pt x="29" y="49"/>
                        <a:pt x="29" y="49"/>
                        <a:pt x="29" y="49"/>
                      </a:cubicBezTo>
                      <a:cubicBezTo>
                        <a:pt x="29" y="49"/>
                        <a:pt x="29" y="49"/>
                        <a:pt x="29" y="48"/>
                      </a:cubicBezTo>
                      <a:cubicBezTo>
                        <a:pt x="29" y="48"/>
                        <a:pt x="29" y="49"/>
                        <a:pt x="29" y="49"/>
                      </a:cubicBezTo>
                      <a:cubicBezTo>
                        <a:pt x="29" y="48"/>
                        <a:pt x="29" y="48"/>
                        <a:pt x="30" y="48"/>
                      </a:cubicBezTo>
                      <a:cubicBezTo>
                        <a:pt x="30" y="48"/>
                        <a:pt x="30" y="48"/>
                        <a:pt x="30" y="48"/>
                      </a:cubicBezTo>
                      <a:cubicBezTo>
                        <a:pt x="30" y="48"/>
                        <a:pt x="30" y="48"/>
                        <a:pt x="30" y="48"/>
                      </a:cubicBezTo>
                      <a:cubicBezTo>
                        <a:pt x="30" y="48"/>
                        <a:pt x="30" y="48"/>
                        <a:pt x="30" y="48"/>
                      </a:cubicBezTo>
                      <a:cubicBezTo>
                        <a:pt x="30" y="48"/>
                        <a:pt x="30" y="48"/>
                        <a:pt x="30" y="49"/>
                      </a:cubicBezTo>
                      <a:cubicBezTo>
                        <a:pt x="30" y="49"/>
                        <a:pt x="31" y="49"/>
                        <a:pt x="31" y="48"/>
                      </a:cubicBezTo>
                      <a:cubicBezTo>
                        <a:pt x="31" y="48"/>
                        <a:pt x="30" y="48"/>
                        <a:pt x="30" y="49"/>
                      </a:cubicBezTo>
                      <a:cubicBezTo>
                        <a:pt x="30" y="48"/>
                        <a:pt x="31" y="48"/>
                        <a:pt x="30" y="48"/>
                      </a:cubicBezTo>
                      <a:cubicBezTo>
                        <a:pt x="30" y="48"/>
                        <a:pt x="30" y="48"/>
                        <a:pt x="30" y="48"/>
                      </a:cubicBezTo>
                      <a:cubicBezTo>
                        <a:pt x="30" y="48"/>
                        <a:pt x="31" y="48"/>
                        <a:pt x="30" y="47"/>
                      </a:cubicBezTo>
                      <a:cubicBezTo>
                        <a:pt x="30" y="47"/>
                        <a:pt x="31" y="47"/>
                        <a:pt x="31" y="47"/>
                      </a:cubicBezTo>
                      <a:cubicBezTo>
                        <a:pt x="31" y="47"/>
                        <a:pt x="31" y="48"/>
                        <a:pt x="31" y="48"/>
                      </a:cubicBezTo>
                      <a:cubicBezTo>
                        <a:pt x="31" y="48"/>
                        <a:pt x="31" y="49"/>
                        <a:pt x="31" y="49"/>
                      </a:cubicBezTo>
                      <a:cubicBezTo>
                        <a:pt x="31" y="49"/>
                        <a:pt x="31" y="49"/>
                        <a:pt x="31" y="49"/>
                      </a:cubicBezTo>
                      <a:cubicBezTo>
                        <a:pt x="31" y="49"/>
                        <a:pt x="32" y="49"/>
                        <a:pt x="32" y="49"/>
                      </a:cubicBezTo>
                      <a:cubicBezTo>
                        <a:pt x="32" y="49"/>
                        <a:pt x="32" y="49"/>
                        <a:pt x="32" y="49"/>
                      </a:cubicBezTo>
                      <a:cubicBezTo>
                        <a:pt x="31" y="49"/>
                        <a:pt x="31" y="49"/>
                        <a:pt x="31" y="49"/>
                      </a:cubicBezTo>
                      <a:close/>
                      <a:moveTo>
                        <a:pt x="27" y="49"/>
                      </a:moveTo>
                      <a:cubicBezTo>
                        <a:pt x="27" y="49"/>
                        <a:pt x="27" y="49"/>
                        <a:pt x="27" y="49"/>
                      </a:cubicBezTo>
                      <a:cubicBezTo>
                        <a:pt x="27" y="49"/>
                        <a:pt x="27" y="49"/>
                        <a:pt x="27" y="49"/>
                      </a:cubicBezTo>
                      <a:cubicBezTo>
                        <a:pt x="27" y="49"/>
                        <a:pt x="27" y="49"/>
                        <a:pt x="27" y="49"/>
                      </a:cubicBezTo>
                      <a:cubicBezTo>
                        <a:pt x="27" y="49"/>
                        <a:pt x="27" y="49"/>
                        <a:pt x="27" y="49"/>
                      </a:cubicBezTo>
                      <a:cubicBezTo>
                        <a:pt x="27" y="49"/>
                        <a:pt x="27" y="49"/>
                        <a:pt x="27" y="49"/>
                      </a:cubicBezTo>
                      <a:cubicBezTo>
                        <a:pt x="27" y="49"/>
                        <a:pt x="27" y="49"/>
                        <a:pt x="27" y="49"/>
                      </a:cubicBezTo>
                      <a:close/>
                      <a:moveTo>
                        <a:pt x="26" y="49"/>
                      </a:moveTo>
                      <a:cubicBezTo>
                        <a:pt x="25" y="49"/>
                        <a:pt x="26" y="48"/>
                        <a:pt x="25" y="48"/>
                      </a:cubicBezTo>
                      <a:cubicBezTo>
                        <a:pt x="25" y="48"/>
                        <a:pt x="25" y="48"/>
                        <a:pt x="25" y="48"/>
                      </a:cubicBezTo>
                      <a:cubicBezTo>
                        <a:pt x="25" y="49"/>
                        <a:pt x="25" y="48"/>
                        <a:pt x="25" y="49"/>
                      </a:cubicBezTo>
                      <a:cubicBezTo>
                        <a:pt x="25" y="49"/>
                        <a:pt x="25" y="49"/>
                        <a:pt x="24" y="49"/>
                      </a:cubicBezTo>
                      <a:cubicBezTo>
                        <a:pt x="24" y="49"/>
                        <a:pt x="25" y="49"/>
                        <a:pt x="25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24" y="48"/>
                        <a:pt x="24" y="49"/>
                        <a:pt x="24" y="49"/>
                      </a:cubicBezTo>
                      <a:cubicBezTo>
                        <a:pt x="24" y="49"/>
                        <a:pt x="24" y="48"/>
                        <a:pt x="24" y="48"/>
                      </a:cubicBezTo>
                      <a:cubicBezTo>
                        <a:pt x="25" y="48"/>
                        <a:pt x="25" y="48"/>
                        <a:pt x="25" y="48"/>
                      </a:cubicBezTo>
                      <a:cubicBezTo>
                        <a:pt x="25" y="48"/>
                        <a:pt x="25" y="48"/>
                        <a:pt x="25" y="48"/>
                      </a:cubicBezTo>
                      <a:cubicBezTo>
                        <a:pt x="25" y="48"/>
                        <a:pt x="26" y="48"/>
                        <a:pt x="26" y="49"/>
                      </a:cubicBezTo>
                      <a:close/>
                      <a:moveTo>
                        <a:pt x="27" y="48"/>
                      </a:moveTo>
                      <a:cubicBezTo>
                        <a:pt x="27" y="48"/>
                        <a:pt x="27" y="48"/>
                        <a:pt x="27" y="48"/>
                      </a:cubicBezTo>
                      <a:cubicBezTo>
                        <a:pt x="27" y="48"/>
                        <a:pt x="27" y="48"/>
                        <a:pt x="27" y="48"/>
                      </a:cubicBezTo>
                      <a:cubicBezTo>
                        <a:pt x="26" y="48"/>
                        <a:pt x="27" y="48"/>
                        <a:pt x="27" y="48"/>
                      </a:cubicBezTo>
                      <a:cubicBezTo>
                        <a:pt x="27" y="48"/>
                        <a:pt x="27" y="48"/>
                        <a:pt x="27" y="48"/>
                      </a:cubicBezTo>
                      <a:close/>
                      <a:moveTo>
                        <a:pt x="13" y="48"/>
                      </a:moveTo>
                      <a:cubicBezTo>
                        <a:pt x="13" y="48"/>
                        <a:pt x="13" y="48"/>
                        <a:pt x="13" y="48"/>
                      </a:cubicBezTo>
                      <a:cubicBezTo>
                        <a:pt x="13" y="48"/>
                        <a:pt x="13" y="48"/>
                        <a:pt x="14" y="48"/>
                      </a:cubicBezTo>
                      <a:cubicBezTo>
                        <a:pt x="14" y="48"/>
                        <a:pt x="14" y="48"/>
                        <a:pt x="13" y="48"/>
                      </a:cubicBezTo>
                      <a:cubicBezTo>
                        <a:pt x="14" y="48"/>
                        <a:pt x="14" y="49"/>
                        <a:pt x="14" y="49"/>
                      </a:cubicBezTo>
                      <a:cubicBezTo>
                        <a:pt x="14" y="49"/>
                        <a:pt x="14" y="49"/>
                        <a:pt x="13" y="49"/>
                      </a:cubicBezTo>
                      <a:cubicBezTo>
                        <a:pt x="14" y="48"/>
                        <a:pt x="13" y="48"/>
                        <a:pt x="13" y="48"/>
                      </a:cubicBezTo>
                      <a:cubicBezTo>
                        <a:pt x="13" y="48"/>
                        <a:pt x="13" y="48"/>
                        <a:pt x="13" y="48"/>
                      </a:cubicBezTo>
                      <a:cubicBezTo>
                        <a:pt x="13" y="48"/>
                        <a:pt x="13" y="48"/>
                        <a:pt x="13" y="48"/>
                      </a:cubicBezTo>
                      <a:close/>
                      <a:moveTo>
                        <a:pt x="23" y="47"/>
                      </a:moveTo>
                      <a:cubicBezTo>
                        <a:pt x="23" y="47"/>
                        <a:pt x="24" y="47"/>
                        <a:pt x="24" y="47"/>
                      </a:cubicBezTo>
                      <a:cubicBezTo>
                        <a:pt x="24" y="47"/>
                        <a:pt x="23" y="47"/>
                        <a:pt x="23" y="47"/>
                      </a:cubicBezTo>
                      <a:cubicBezTo>
                        <a:pt x="23" y="47"/>
                        <a:pt x="23" y="47"/>
                        <a:pt x="22" y="47"/>
                      </a:cubicBezTo>
                      <a:cubicBezTo>
                        <a:pt x="22" y="47"/>
                        <a:pt x="23" y="47"/>
                        <a:pt x="22" y="47"/>
                      </a:cubicBezTo>
                      <a:cubicBezTo>
                        <a:pt x="23" y="47"/>
                        <a:pt x="23" y="47"/>
                        <a:pt x="23" y="47"/>
                      </a:cubicBezTo>
                      <a:cubicBezTo>
                        <a:pt x="23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7"/>
                        <a:pt x="24" y="47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6" y="48"/>
                        <a:pt x="26" y="47"/>
                        <a:pt x="26" y="47"/>
                      </a:cubicBezTo>
                      <a:cubicBezTo>
                        <a:pt x="26" y="48"/>
                        <a:pt x="25" y="48"/>
                        <a:pt x="25" y="48"/>
                      </a:cubicBezTo>
                      <a:cubicBezTo>
                        <a:pt x="25" y="48"/>
                        <a:pt x="25" y="48"/>
                        <a:pt x="25" y="48"/>
                      </a:cubicBezTo>
                      <a:cubicBezTo>
                        <a:pt x="25" y="48"/>
                        <a:pt x="25" y="48"/>
                        <a:pt x="24" y="48"/>
                      </a:cubicBezTo>
                      <a:cubicBezTo>
                        <a:pt x="24" y="48"/>
                        <a:pt x="24" y="48"/>
                        <a:pt x="25" y="48"/>
                      </a:cubicBezTo>
                      <a:cubicBezTo>
                        <a:pt x="25" y="48"/>
                        <a:pt x="25" y="48"/>
                        <a:pt x="24" y="48"/>
                      </a:cubicBezTo>
                      <a:cubicBezTo>
                        <a:pt x="24" y="48"/>
                        <a:pt x="24" y="48"/>
                        <a:pt x="24" y="48"/>
                      </a:cubicBezTo>
                      <a:cubicBezTo>
                        <a:pt x="24" y="48"/>
                        <a:pt x="24" y="47"/>
                        <a:pt x="23" y="47"/>
                      </a:cubicBezTo>
                      <a:close/>
                      <a:moveTo>
                        <a:pt x="27" y="47"/>
                      </a:move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6" y="48"/>
                        <a:pt x="27" y="48"/>
                      </a:cubicBezTo>
                      <a:cubicBezTo>
                        <a:pt x="27" y="48"/>
                        <a:pt x="26" y="48"/>
                        <a:pt x="26" y="48"/>
                      </a:cubicBezTo>
                      <a:cubicBezTo>
                        <a:pt x="26" y="47"/>
                        <a:pt x="26" y="47"/>
                        <a:pt x="26" y="47"/>
                      </a:cubicBezTo>
                      <a:cubicBezTo>
                        <a:pt x="26" y="47"/>
                        <a:pt x="26" y="47"/>
                        <a:pt x="26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lose/>
                      <a:moveTo>
                        <a:pt x="32" y="46"/>
                      </a:moveTo>
                      <a:cubicBezTo>
                        <a:pt x="32" y="46"/>
                        <a:pt x="32" y="46"/>
                        <a:pt x="32" y="46"/>
                      </a:cubicBezTo>
                      <a:cubicBezTo>
                        <a:pt x="32" y="46"/>
                        <a:pt x="32" y="46"/>
                        <a:pt x="32" y="46"/>
                      </a:cubicBezTo>
                      <a:close/>
                      <a:moveTo>
                        <a:pt x="32" y="46"/>
                      </a:moveTo>
                      <a:cubicBezTo>
                        <a:pt x="32" y="46"/>
                        <a:pt x="32" y="46"/>
                        <a:pt x="32" y="46"/>
                      </a:cubicBezTo>
                      <a:cubicBezTo>
                        <a:pt x="32" y="46"/>
                        <a:pt x="32" y="46"/>
                        <a:pt x="32" y="46"/>
                      </a:cubicBezTo>
                      <a:close/>
                      <a:moveTo>
                        <a:pt x="32" y="46"/>
                      </a:moveTo>
                      <a:cubicBezTo>
                        <a:pt x="32" y="46"/>
                        <a:pt x="33" y="46"/>
                        <a:pt x="32" y="46"/>
                      </a:cubicBezTo>
                      <a:cubicBezTo>
                        <a:pt x="32" y="46"/>
                        <a:pt x="33" y="46"/>
                        <a:pt x="33" y="46"/>
                      </a:cubicBezTo>
                      <a:cubicBezTo>
                        <a:pt x="33" y="47"/>
                        <a:pt x="33" y="47"/>
                        <a:pt x="33" y="47"/>
                      </a:cubicBezTo>
                      <a:cubicBezTo>
                        <a:pt x="33" y="47"/>
                        <a:pt x="33" y="47"/>
                        <a:pt x="33" y="47"/>
                      </a:cubicBezTo>
                      <a:cubicBezTo>
                        <a:pt x="33" y="47"/>
                        <a:pt x="33" y="47"/>
                        <a:pt x="33" y="47"/>
                      </a:cubicBezTo>
                      <a:cubicBezTo>
                        <a:pt x="32" y="47"/>
                        <a:pt x="33" y="47"/>
                        <a:pt x="33" y="47"/>
                      </a:cubicBezTo>
                      <a:cubicBezTo>
                        <a:pt x="33" y="47"/>
                        <a:pt x="32" y="47"/>
                        <a:pt x="33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2" y="46"/>
                      </a:cubicBezTo>
                      <a:cubicBezTo>
                        <a:pt x="32" y="46"/>
                        <a:pt x="32" y="46"/>
                        <a:pt x="32" y="47"/>
                      </a:cubicBezTo>
                      <a:cubicBezTo>
                        <a:pt x="32" y="46"/>
                        <a:pt x="32" y="46"/>
                        <a:pt x="32" y="46"/>
                      </a:cubicBezTo>
                      <a:cubicBezTo>
                        <a:pt x="32" y="46"/>
                        <a:pt x="32" y="46"/>
                        <a:pt x="32" y="46"/>
                      </a:cubicBezTo>
                      <a:close/>
                      <a:moveTo>
                        <a:pt x="32" y="46"/>
                      </a:moveTo>
                      <a:cubicBezTo>
                        <a:pt x="33" y="46"/>
                        <a:pt x="32" y="47"/>
                        <a:pt x="33" y="47"/>
                      </a:cubicBezTo>
                      <a:cubicBezTo>
                        <a:pt x="33" y="47"/>
                        <a:pt x="33" y="46"/>
                        <a:pt x="32" y="46"/>
                      </a:cubicBezTo>
                      <a:close/>
                      <a:moveTo>
                        <a:pt x="25" y="47"/>
                      </a:move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lose/>
                      <a:moveTo>
                        <a:pt x="27" y="46"/>
                      </a:moveTo>
                      <a:cubicBezTo>
                        <a:pt x="27" y="46"/>
                        <a:pt x="27" y="46"/>
                        <a:pt x="27" y="46"/>
                      </a:cubicBezTo>
                      <a:cubicBezTo>
                        <a:pt x="26" y="46"/>
                        <a:pt x="26" y="46"/>
                        <a:pt x="26" y="46"/>
                      </a:cubicBezTo>
                      <a:cubicBezTo>
                        <a:pt x="26" y="46"/>
                        <a:pt x="27" y="46"/>
                        <a:pt x="27" y="47"/>
                      </a:cubicBezTo>
                      <a:cubicBezTo>
                        <a:pt x="26" y="47"/>
                        <a:pt x="26" y="47"/>
                        <a:pt x="26" y="47"/>
                      </a:cubicBezTo>
                      <a:cubicBezTo>
                        <a:pt x="26" y="47"/>
                        <a:pt x="26" y="46"/>
                        <a:pt x="26" y="46"/>
                      </a:cubicBezTo>
                      <a:cubicBezTo>
                        <a:pt x="26" y="46"/>
                        <a:pt x="26" y="46"/>
                        <a:pt x="25" y="46"/>
                      </a:cubicBezTo>
                      <a:cubicBezTo>
                        <a:pt x="25" y="46"/>
                        <a:pt x="25" y="46"/>
                        <a:pt x="25" y="46"/>
                      </a:cubicBezTo>
                      <a:cubicBezTo>
                        <a:pt x="25" y="46"/>
                        <a:pt x="25" y="46"/>
                        <a:pt x="26" y="46"/>
                      </a:cubicBezTo>
                      <a:cubicBezTo>
                        <a:pt x="26" y="46"/>
                        <a:pt x="25" y="46"/>
                        <a:pt x="25" y="46"/>
                      </a:cubicBezTo>
                      <a:cubicBezTo>
                        <a:pt x="25" y="46"/>
                        <a:pt x="25" y="46"/>
                        <a:pt x="25" y="46"/>
                      </a:cubicBezTo>
                      <a:cubicBezTo>
                        <a:pt x="25" y="46"/>
                        <a:pt x="25" y="46"/>
                        <a:pt x="25" y="46"/>
                      </a:cubicBezTo>
                      <a:cubicBezTo>
                        <a:pt x="25" y="46"/>
                        <a:pt x="25" y="46"/>
                        <a:pt x="25" y="46"/>
                      </a:cubicBezTo>
                      <a:cubicBezTo>
                        <a:pt x="25" y="46"/>
                        <a:pt x="25" y="46"/>
                        <a:pt x="25" y="46"/>
                      </a:cubicBezTo>
                      <a:cubicBezTo>
                        <a:pt x="25" y="46"/>
                        <a:pt x="25" y="46"/>
                        <a:pt x="25" y="46"/>
                      </a:cubicBezTo>
                      <a:cubicBezTo>
                        <a:pt x="25" y="46"/>
                        <a:pt x="25" y="46"/>
                        <a:pt x="25" y="46"/>
                      </a:cubicBezTo>
                      <a:cubicBezTo>
                        <a:pt x="25" y="46"/>
                        <a:pt x="24" y="46"/>
                        <a:pt x="24" y="45"/>
                      </a:cubicBezTo>
                      <a:cubicBezTo>
                        <a:pt x="25" y="45"/>
                        <a:pt x="25" y="45"/>
                        <a:pt x="25" y="45"/>
                      </a:cubicBezTo>
                      <a:cubicBezTo>
                        <a:pt x="25" y="45"/>
                        <a:pt x="25" y="45"/>
                        <a:pt x="25" y="45"/>
                      </a:cubicBezTo>
                      <a:cubicBezTo>
                        <a:pt x="25" y="45"/>
                        <a:pt x="25" y="45"/>
                        <a:pt x="25" y="45"/>
                      </a:cubicBezTo>
                      <a:cubicBezTo>
                        <a:pt x="25" y="45"/>
                        <a:pt x="25" y="45"/>
                        <a:pt x="25" y="45"/>
                      </a:cubicBezTo>
                      <a:cubicBezTo>
                        <a:pt x="25" y="44"/>
                        <a:pt x="25" y="44"/>
                        <a:pt x="26" y="44"/>
                      </a:cubicBezTo>
                      <a:cubicBezTo>
                        <a:pt x="26" y="44"/>
                        <a:pt x="26" y="45"/>
                        <a:pt x="26" y="45"/>
                      </a:cubicBezTo>
                      <a:cubicBezTo>
                        <a:pt x="26" y="45"/>
                        <a:pt x="26" y="45"/>
                        <a:pt x="26" y="45"/>
                      </a:cubicBezTo>
                      <a:cubicBezTo>
                        <a:pt x="25" y="45"/>
                        <a:pt x="26" y="45"/>
                        <a:pt x="26" y="45"/>
                      </a:cubicBezTo>
                      <a:cubicBezTo>
                        <a:pt x="26" y="45"/>
                        <a:pt x="26" y="45"/>
                        <a:pt x="26" y="45"/>
                      </a:cubicBezTo>
                      <a:cubicBezTo>
                        <a:pt x="26" y="46"/>
                        <a:pt x="25" y="46"/>
                        <a:pt x="26" y="46"/>
                      </a:cubicBezTo>
                      <a:cubicBezTo>
                        <a:pt x="26" y="46"/>
                        <a:pt x="27" y="46"/>
                        <a:pt x="27" y="46"/>
                      </a:cubicBezTo>
                      <a:close/>
                      <a:moveTo>
                        <a:pt x="31" y="46"/>
                      </a:move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7"/>
                        <a:pt x="31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0" y="47"/>
                        <a:pt x="30" y="47"/>
                        <a:pt x="31" y="47"/>
                      </a:cubicBezTo>
                      <a:cubicBezTo>
                        <a:pt x="30" y="47"/>
                        <a:pt x="30" y="47"/>
                        <a:pt x="30" y="47"/>
                      </a:cubicBezTo>
                      <a:cubicBezTo>
                        <a:pt x="30" y="47"/>
                        <a:pt x="30" y="47"/>
                        <a:pt x="30" y="47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lose/>
                      <a:moveTo>
                        <a:pt x="31" y="46"/>
                      </a:move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lose/>
                      <a:moveTo>
                        <a:pt x="18" y="45"/>
                      </a:moveTo>
                      <a:cubicBezTo>
                        <a:pt x="19" y="45"/>
                        <a:pt x="18" y="46"/>
                        <a:pt x="18" y="46"/>
                      </a:cubicBezTo>
                      <a:cubicBezTo>
                        <a:pt x="18" y="46"/>
                        <a:pt x="18" y="46"/>
                        <a:pt x="18" y="46"/>
                      </a:cubicBezTo>
                      <a:cubicBezTo>
                        <a:pt x="18" y="46"/>
                        <a:pt x="18" y="46"/>
                        <a:pt x="18" y="46"/>
                      </a:cubicBezTo>
                      <a:cubicBezTo>
                        <a:pt x="17" y="46"/>
                        <a:pt x="18" y="45"/>
                        <a:pt x="18" y="45"/>
                      </a:cubicBezTo>
                      <a:close/>
                      <a:moveTo>
                        <a:pt x="23" y="45"/>
                      </a:moveTo>
                      <a:cubicBezTo>
                        <a:pt x="23" y="45"/>
                        <a:pt x="23" y="45"/>
                        <a:pt x="23" y="45"/>
                      </a:cubicBezTo>
                      <a:cubicBezTo>
                        <a:pt x="23" y="46"/>
                        <a:pt x="23" y="46"/>
                        <a:pt x="23" y="46"/>
                      </a:cubicBezTo>
                      <a:cubicBezTo>
                        <a:pt x="23" y="46"/>
                        <a:pt x="23" y="46"/>
                        <a:pt x="23" y="46"/>
                      </a:cubicBezTo>
                      <a:cubicBezTo>
                        <a:pt x="23" y="46"/>
                        <a:pt x="23" y="46"/>
                        <a:pt x="23" y="46"/>
                      </a:cubicBezTo>
                      <a:cubicBezTo>
                        <a:pt x="23" y="46"/>
                        <a:pt x="22" y="46"/>
                        <a:pt x="22" y="46"/>
                      </a:cubicBezTo>
                      <a:cubicBezTo>
                        <a:pt x="22" y="46"/>
                        <a:pt x="22" y="46"/>
                        <a:pt x="22" y="46"/>
                      </a:cubicBezTo>
                      <a:cubicBezTo>
                        <a:pt x="22" y="46"/>
                        <a:pt x="22" y="45"/>
                        <a:pt x="22" y="45"/>
                      </a:cubicBezTo>
                      <a:cubicBezTo>
                        <a:pt x="23" y="45"/>
                        <a:pt x="23" y="45"/>
                        <a:pt x="23" y="45"/>
                      </a:cubicBezTo>
                      <a:close/>
                      <a:moveTo>
                        <a:pt x="19" y="46"/>
                      </a:moveTo>
                      <a:cubicBezTo>
                        <a:pt x="19" y="46"/>
                        <a:pt x="19" y="46"/>
                        <a:pt x="19" y="46"/>
                      </a:cubicBezTo>
                      <a:cubicBezTo>
                        <a:pt x="19" y="46"/>
                        <a:pt x="19" y="46"/>
                        <a:pt x="19" y="46"/>
                      </a:cubicBezTo>
                      <a:cubicBezTo>
                        <a:pt x="18" y="46"/>
                        <a:pt x="19" y="46"/>
                        <a:pt x="19" y="45"/>
                      </a:cubicBezTo>
                      <a:cubicBezTo>
                        <a:pt x="19" y="45"/>
                        <a:pt x="19" y="45"/>
                        <a:pt x="19" y="46"/>
                      </a:cubicBezTo>
                      <a:cubicBezTo>
                        <a:pt x="19" y="46"/>
                        <a:pt x="19" y="45"/>
                        <a:pt x="19" y="45"/>
                      </a:cubicBezTo>
                      <a:cubicBezTo>
                        <a:pt x="19" y="45"/>
                        <a:pt x="19" y="45"/>
                        <a:pt x="19" y="46"/>
                      </a:cubicBezTo>
                      <a:close/>
                      <a:moveTo>
                        <a:pt x="15" y="46"/>
                      </a:moveTo>
                      <a:cubicBezTo>
                        <a:pt x="14" y="46"/>
                        <a:pt x="15" y="46"/>
                        <a:pt x="15" y="46"/>
                      </a:cubicBezTo>
                      <a:cubicBezTo>
                        <a:pt x="15" y="46"/>
                        <a:pt x="15" y="46"/>
                        <a:pt x="15" y="46"/>
                      </a:cubicBezTo>
                      <a:cubicBezTo>
                        <a:pt x="14" y="46"/>
                        <a:pt x="15" y="46"/>
                        <a:pt x="15" y="46"/>
                      </a:cubicBezTo>
                      <a:close/>
                      <a:moveTo>
                        <a:pt x="29" y="46"/>
                      </a:move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28" y="46"/>
                        <a:pt x="29" y="46"/>
                        <a:pt x="29" y="46"/>
                      </a:cubicBezTo>
                      <a:close/>
                      <a:moveTo>
                        <a:pt x="19" y="44"/>
                      </a:moveTo>
                      <a:cubicBezTo>
                        <a:pt x="19" y="44"/>
                        <a:pt x="19" y="43"/>
                        <a:pt x="19" y="43"/>
                      </a:cubicBezTo>
                      <a:cubicBezTo>
                        <a:pt x="19" y="44"/>
                        <a:pt x="19" y="44"/>
                        <a:pt x="19" y="44"/>
                      </a:cubicBezTo>
                      <a:cubicBezTo>
                        <a:pt x="19" y="44"/>
                        <a:pt x="19" y="44"/>
                        <a:pt x="19" y="44"/>
                      </a:cubicBezTo>
                      <a:cubicBezTo>
                        <a:pt x="19" y="44"/>
                        <a:pt x="19" y="44"/>
                        <a:pt x="19" y="44"/>
                      </a:cubicBezTo>
                      <a:cubicBezTo>
                        <a:pt x="19" y="45"/>
                        <a:pt x="19" y="45"/>
                        <a:pt x="19" y="45"/>
                      </a:cubicBezTo>
                      <a:cubicBezTo>
                        <a:pt x="19" y="45"/>
                        <a:pt x="19" y="45"/>
                        <a:pt x="20" y="45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19" y="45"/>
                        <a:pt x="19" y="45"/>
                        <a:pt x="19" y="45"/>
                      </a:cubicBezTo>
                      <a:cubicBezTo>
                        <a:pt x="19" y="45"/>
                        <a:pt x="19" y="45"/>
                        <a:pt x="19" y="45"/>
                      </a:cubicBezTo>
                      <a:cubicBezTo>
                        <a:pt x="18" y="45"/>
                        <a:pt x="19" y="44"/>
                        <a:pt x="18" y="44"/>
                      </a:cubicBezTo>
                      <a:cubicBezTo>
                        <a:pt x="18" y="44"/>
                        <a:pt x="19" y="43"/>
                        <a:pt x="19" y="43"/>
                      </a:cubicBezTo>
                      <a:cubicBezTo>
                        <a:pt x="19" y="43"/>
                        <a:pt x="19" y="43"/>
                        <a:pt x="19" y="44"/>
                      </a:cubicBezTo>
                      <a:close/>
                      <a:moveTo>
                        <a:pt x="29" y="46"/>
                      </a:move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29" y="46"/>
                        <a:pt x="30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0" y="45"/>
                        <a:pt x="30" y="45"/>
                      </a:cubicBezTo>
                      <a:cubicBezTo>
                        <a:pt x="30" y="45"/>
                        <a:pt x="31" y="45"/>
                        <a:pt x="30" y="45"/>
                      </a:cubicBezTo>
                      <a:cubicBezTo>
                        <a:pt x="31" y="45"/>
                        <a:pt x="30" y="45"/>
                        <a:pt x="31" y="45"/>
                      </a:cubicBezTo>
                      <a:cubicBezTo>
                        <a:pt x="30" y="45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30" y="46"/>
                        <a:pt x="29" y="46"/>
                      </a:cubicBezTo>
                      <a:cubicBezTo>
                        <a:pt x="30" y="46"/>
                        <a:pt x="29" y="46"/>
                        <a:pt x="29" y="46"/>
                      </a:cubicBezTo>
                      <a:close/>
                      <a:moveTo>
                        <a:pt x="20" y="44"/>
                      </a:moveTo>
                      <a:cubicBezTo>
                        <a:pt x="20" y="44"/>
                        <a:pt x="20" y="44"/>
                        <a:pt x="21" y="44"/>
                      </a:cubicBezTo>
                      <a:cubicBezTo>
                        <a:pt x="21" y="44"/>
                        <a:pt x="20" y="44"/>
                        <a:pt x="21" y="44"/>
                      </a:cubicBezTo>
                      <a:cubicBezTo>
                        <a:pt x="21" y="44"/>
                        <a:pt x="21" y="45"/>
                        <a:pt x="20" y="45"/>
                      </a:cubicBezTo>
                      <a:cubicBezTo>
                        <a:pt x="20" y="45"/>
                        <a:pt x="20" y="44"/>
                        <a:pt x="20" y="44"/>
                      </a:cubicBezTo>
                      <a:close/>
                      <a:moveTo>
                        <a:pt x="31" y="46"/>
                      </a:moveTo>
                      <a:cubicBezTo>
                        <a:pt x="31" y="46"/>
                        <a:pt x="32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lose/>
                      <a:moveTo>
                        <a:pt x="15" y="43"/>
                      </a:moveTo>
                      <a:cubicBezTo>
                        <a:pt x="15" y="43"/>
                        <a:pt x="15" y="43"/>
                        <a:pt x="15" y="43"/>
                      </a:cubicBezTo>
                      <a:cubicBezTo>
                        <a:pt x="15" y="43"/>
                        <a:pt x="15" y="43"/>
                        <a:pt x="15" y="43"/>
                      </a:cubicBezTo>
                      <a:close/>
                      <a:moveTo>
                        <a:pt x="25" y="44"/>
                      </a:moveTo>
                      <a:cubicBezTo>
                        <a:pt x="25" y="44"/>
                        <a:pt x="25" y="44"/>
                        <a:pt x="25" y="44"/>
                      </a:cubicBezTo>
                      <a:cubicBezTo>
                        <a:pt x="25" y="44"/>
                        <a:pt x="25" y="43"/>
                        <a:pt x="25" y="43"/>
                      </a:cubicBezTo>
                      <a:cubicBezTo>
                        <a:pt x="26" y="43"/>
                        <a:pt x="26" y="44"/>
                        <a:pt x="25" y="44"/>
                      </a:cubicBezTo>
                      <a:cubicBezTo>
                        <a:pt x="25" y="44"/>
                        <a:pt x="26" y="44"/>
                        <a:pt x="26" y="44"/>
                      </a:cubicBezTo>
                      <a:cubicBezTo>
                        <a:pt x="26" y="44"/>
                        <a:pt x="26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lose/>
                      <a:moveTo>
                        <a:pt x="12" y="41"/>
                      </a:moveTo>
                      <a:cubicBezTo>
                        <a:pt x="11" y="42"/>
                        <a:pt x="11" y="42"/>
                        <a:pt x="12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2"/>
                        <a:pt x="11" y="41"/>
                        <a:pt x="12" y="41"/>
                      </a:cubicBezTo>
                      <a:close/>
                      <a:moveTo>
                        <a:pt x="34" y="45"/>
                      </a:moveTo>
                      <a:cubicBezTo>
                        <a:pt x="34" y="45"/>
                        <a:pt x="34" y="45"/>
                        <a:pt x="34" y="45"/>
                      </a:cubicBezTo>
                      <a:cubicBezTo>
                        <a:pt x="33" y="45"/>
                        <a:pt x="34" y="45"/>
                        <a:pt x="33" y="45"/>
                      </a:cubicBezTo>
                      <a:cubicBezTo>
                        <a:pt x="34" y="45"/>
                        <a:pt x="33" y="45"/>
                        <a:pt x="34" y="45"/>
                      </a:cubicBezTo>
                      <a:close/>
                      <a:moveTo>
                        <a:pt x="26" y="44"/>
                      </a:moveTo>
                      <a:cubicBezTo>
                        <a:pt x="26" y="44"/>
                        <a:pt x="26" y="44"/>
                        <a:pt x="26" y="44"/>
                      </a:cubicBezTo>
                      <a:cubicBezTo>
                        <a:pt x="26" y="43"/>
                        <a:pt x="26" y="44"/>
                        <a:pt x="26" y="44"/>
                      </a:cubicBezTo>
                      <a:close/>
                      <a:moveTo>
                        <a:pt x="9" y="39"/>
                      </a:moveTo>
                      <a:cubicBezTo>
                        <a:pt x="10" y="39"/>
                        <a:pt x="10" y="38"/>
                        <a:pt x="10" y="38"/>
                      </a:cubicBezTo>
                      <a:cubicBezTo>
                        <a:pt x="10" y="38"/>
                        <a:pt x="10" y="39"/>
                        <a:pt x="10" y="39"/>
                      </a:cubicBezTo>
                      <a:cubicBezTo>
                        <a:pt x="10" y="39"/>
                        <a:pt x="10" y="39"/>
                        <a:pt x="10" y="39"/>
                      </a:cubicBezTo>
                      <a:cubicBezTo>
                        <a:pt x="9" y="39"/>
                        <a:pt x="9" y="39"/>
                        <a:pt x="9" y="39"/>
                      </a:cubicBezTo>
                      <a:close/>
                      <a:moveTo>
                        <a:pt x="10" y="39"/>
                      </a:moveTo>
                      <a:cubicBezTo>
                        <a:pt x="10" y="39"/>
                        <a:pt x="10" y="39"/>
                        <a:pt x="10" y="39"/>
                      </a:cubicBezTo>
                      <a:cubicBezTo>
                        <a:pt x="10" y="39"/>
                        <a:pt x="10" y="38"/>
                        <a:pt x="11" y="38"/>
                      </a:cubicBezTo>
                      <a:cubicBezTo>
                        <a:pt x="11" y="39"/>
                        <a:pt x="11" y="37"/>
                        <a:pt x="11" y="37"/>
                      </a:cubicBezTo>
                      <a:cubicBezTo>
                        <a:pt x="11" y="38"/>
                        <a:pt x="11" y="38"/>
                        <a:pt x="11" y="38"/>
                      </a:cubicBezTo>
                      <a:cubicBezTo>
                        <a:pt x="11" y="38"/>
                        <a:pt x="11" y="39"/>
                        <a:pt x="11" y="39"/>
                      </a:cubicBezTo>
                      <a:cubicBezTo>
                        <a:pt x="11" y="39"/>
                        <a:pt x="11" y="39"/>
                        <a:pt x="11" y="39"/>
                      </a:cubicBezTo>
                      <a:cubicBezTo>
                        <a:pt x="11" y="39"/>
                        <a:pt x="10" y="39"/>
                        <a:pt x="10" y="39"/>
                      </a:cubicBezTo>
                      <a:cubicBezTo>
                        <a:pt x="10" y="39"/>
                        <a:pt x="10" y="39"/>
                        <a:pt x="10" y="39"/>
                      </a:cubicBezTo>
                      <a:close/>
                      <a:moveTo>
                        <a:pt x="30" y="43"/>
                      </a:moveTo>
                      <a:cubicBezTo>
                        <a:pt x="30" y="43"/>
                        <a:pt x="30" y="43"/>
                        <a:pt x="31" y="43"/>
                      </a:cubicBezTo>
                      <a:cubicBezTo>
                        <a:pt x="30" y="43"/>
                        <a:pt x="31" y="44"/>
                        <a:pt x="30" y="44"/>
                      </a:cubicBezTo>
                      <a:cubicBezTo>
                        <a:pt x="30" y="44"/>
                        <a:pt x="30" y="43"/>
                        <a:pt x="30" y="43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lose/>
                      <a:moveTo>
                        <a:pt x="33" y="44"/>
                      </a:moveTo>
                      <a:cubicBezTo>
                        <a:pt x="33" y="44"/>
                        <a:pt x="33" y="44"/>
                        <a:pt x="33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4" y="44"/>
                        <a:pt x="33" y="44"/>
                        <a:pt x="33" y="44"/>
                      </a:cubicBezTo>
                      <a:cubicBezTo>
                        <a:pt x="33" y="44"/>
                        <a:pt x="34" y="44"/>
                        <a:pt x="33" y="44"/>
                      </a:cubicBezTo>
                      <a:close/>
                      <a:moveTo>
                        <a:pt x="33" y="43"/>
                      </a:moveTo>
                      <a:cubicBezTo>
                        <a:pt x="33" y="43"/>
                        <a:pt x="33" y="43"/>
                        <a:pt x="34" y="44"/>
                      </a:cubicBezTo>
                      <a:cubicBezTo>
                        <a:pt x="34" y="44"/>
                        <a:pt x="33" y="43"/>
                        <a:pt x="34" y="43"/>
                      </a:cubicBezTo>
                      <a:cubicBezTo>
                        <a:pt x="34" y="44"/>
                        <a:pt x="34" y="44"/>
                        <a:pt x="34" y="44"/>
                      </a:cubicBezTo>
                      <a:cubicBezTo>
                        <a:pt x="33" y="44"/>
                        <a:pt x="34" y="44"/>
                        <a:pt x="34" y="44"/>
                      </a:cubicBezTo>
                      <a:cubicBezTo>
                        <a:pt x="33" y="44"/>
                        <a:pt x="33" y="44"/>
                        <a:pt x="33" y="44"/>
                      </a:cubicBezTo>
                      <a:cubicBezTo>
                        <a:pt x="33" y="44"/>
                        <a:pt x="33" y="44"/>
                        <a:pt x="33" y="44"/>
                      </a:cubicBezTo>
                      <a:cubicBezTo>
                        <a:pt x="33" y="44"/>
                        <a:pt x="33" y="44"/>
                        <a:pt x="34" y="44"/>
                      </a:cubicBezTo>
                      <a:cubicBezTo>
                        <a:pt x="33" y="44"/>
                        <a:pt x="33" y="44"/>
                        <a:pt x="34" y="44"/>
                      </a:cubicBezTo>
                      <a:cubicBezTo>
                        <a:pt x="33" y="44"/>
                        <a:pt x="33" y="44"/>
                        <a:pt x="33" y="44"/>
                      </a:cubicBezTo>
                      <a:cubicBezTo>
                        <a:pt x="33" y="43"/>
                        <a:pt x="33" y="44"/>
                        <a:pt x="33" y="43"/>
                      </a:cubicBezTo>
                      <a:close/>
                      <a:moveTo>
                        <a:pt x="30" y="43"/>
                      </a:move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0" y="43"/>
                        <a:pt x="30" y="43"/>
                        <a:pt x="31" y="43"/>
                      </a:cubicBezTo>
                      <a:cubicBezTo>
                        <a:pt x="31" y="43"/>
                        <a:pt x="30" y="43"/>
                        <a:pt x="30" y="43"/>
                      </a:cubicBezTo>
                      <a:close/>
                      <a:moveTo>
                        <a:pt x="30" y="41"/>
                      </a:moveTo>
                      <a:cubicBezTo>
                        <a:pt x="29" y="42"/>
                        <a:pt x="29" y="42"/>
                        <a:pt x="29" y="42"/>
                      </a:cubicBezTo>
                      <a:cubicBezTo>
                        <a:pt x="28" y="42"/>
                        <a:pt x="29" y="42"/>
                        <a:pt x="29" y="42"/>
                      </a:cubicBezTo>
                      <a:cubicBezTo>
                        <a:pt x="29" y="42"/>
                        <a:pt x="29" y="42"/>
                        <a:pt x="28" y="42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7" y="41"/>
                        <a:pt x="28" y="42"/>
                        <a:pt x="27" y="42"/>
                      </a:cubicBezTo>
                      <a:cubicBezTo>
                        <a:pt x="27" y="42"/>
                        <a:pt x="27" y="42"/>
                        <a:pt x="27" y="42"/>
                      </a:cubicBezTo>
                      <a:cubicBezTo>
                        <a:pt x="27" y="42"/>
                        <a:pt x="27" y="42"/>
                        <a:pt x="27" y="42"/>
                      </a:cubicBezTo>
                      <a:cubicBezTo>
                        <a:pt x="26" y="42"/>
                        <a:pt x="26" y="42"/>
                        <a:pt x="27" y="42"/>
                      </a:cubicBezTo>
                      <a:cubicBezTo>
                        <a:pt x="26" y="42"/>
                        <a:pt x="27" y="42"/>
                        <a:pt x="27" y="42"/>
                      </a:cubicBezTo>
                      <a:cubicBezTo>
                        <a:pt x="27" y="42"/>
                        <a:pt x="26" y="42"/>
                        <a:pt x="26" y="42"/>
                      </a:cubicBezTo>
                      <a:cubicBezTo>
                        <a:pt x="26" y="41"/>
                        <a:pt x="26" y="41"/>
                        <a:pt x="26" y="41"/>
                      </a:cubicBezTo>
                      <a:cubicBezTo>
                        <a:pt x="26" y="41"/>
                        <a:pt x="26" y="41"/>
                        <a:pt x="26" y="41"/>
                      </a:cubicBezTo>
                      <a:cubicBezTo>
                        <a:pt x="26" y="41"/>
                        <a:pt x="26" y="41"/>
                        <a:pt x="26" y="41"/>
                      </a:cubicBezTo>
                      <a:cubicBezTo>
                        <a:pt x="26" y="41"/>
                        <a:pt x="27" y="41"/>
                        <a:pt x="27" y="41"/>
                      </a:cubicBezTo>
                      <a:cubicBezTo>
                        <a:pt x="27" y="41"/>
                        <a:pt x="27" y="41"/>
                        <a:pt x="27" y="41"/>
                      </a:cubicBezTo>
                      <a:cubicBezTo>
                        <a:pt x="27" y="41"/>
                        <a:pt x="27" y="41"/>
                        <a:pt x="26" y="41"/>
                      </a:cubicBezTo>
                      <a:cubicBezTo>
                        <a:pt x="27" y="41"/>
                        <a:pt x="27" y="41"/>
                        <a:pt x="27" y="41"/>
                      </a:cubicBezTo>
                      <a:cubicBezTo>
                        <a:pt x="27" y="41"/>
                        <a:pt x="27" y="41"/>
                        <a:pt x="27" y="41"/>
                      </a:cubicBezTo>
                      <a:cubicBezTo>
                        <a:pt x="27" y="41"/>
                        <a:pt x="27" y="41"/>
                        <a:pt x="27" y="41"/>
                      </a:cubicBezTo>
                      <a:cubicBezTo>
                        <a:pt x="28" y="41"/>
                        <a:pt x="27" y="41"/>
                        <a:pt x="27" y="41"/>
                      </a:cubicBezTo>
                      <a:cubicBezTo>
                        <a:pt x="27" y="40"/>
                        <a:pt x="27" y="41"/>
                        <a:pt x="27" y="40"/>
                      </a:cubicBezTo>
                      <a:cubicBezTo>
                        <a:pt x="27" y="40"/>
                        <a:pt x="27" y="40"/>
                        <a:pt x="27" y="40"/>
                      </a:cubicBezTo>
                      <a:cubicBezTo>
                        <a:pt x="27" y="40"/>
                        <a:pt x="27" y="40"/>
                        <a:pt x="27" y="40"/>
                      </a:cubicBezTo>
                      <a:cubicBezTo>
                        <a:pt x="28" y="40"/>
                        <a:pt x="28" y="40"/>
                        <a:pt x="28" y="40"/>
                      </a:cubicBezTo>
                      <a:cubicBezTo>
                        <a:pt x="29" y="40"/>
                        <a:pt x="28" y="40"/>
                        <a:pt x="28" y="40"/>
                      </a:cubicBezTo>
                      <a:cubicBezTo>
                        <a:pt x="28" y="40"/>
                        <a:pt x="28" y="40"/>
                        <a:pt x="28" y="40"/>
                      </a:cubicBezTo>
                      <a:cubicBezTo>
                        <a:pt x="28" y="40"/>
                        <a:pt x="28" y="40"/>
                        <a:pt x="28" y="40"/>
                      </a:cubicBezTo>
                      <a:cubicBezTo>
                        <a:pt x="28" y="41"/>
                        <a:pt x="28" y="41"/>
                        <a:pt x="28" y="41"/>
                      </a:cubicBezTo>
                      <a:cubicBezTo>
                        <a:pt x="28" y="41"/>
                        <a:pt x="28" y="41"/>
                        <a:pt x="28" y="41"/>
                      </a:cubicBezTo>
                      <a:cubicBezTo>
                        <a:pt x="28" y="41"/>
                        <a:pt x="28" y="41"/>
                        <a:pt x="28" y="41"/>
                      </a:cubicBezTo>
                      <a:cubicBezTo>
                        <a:pt x="28" y="41"/>
                        <a:pt x="28" y="41"/>
                        <a:pt x="28" y="41"/>
                      </a:cubicBezTo>
                      <a:cubicBezTo>
                        <a:pt x="29" y="41"/>
                        <a:pt x="29" y="41"/>
                        <a:pt x="29" y="41"/>
                      </a:cubicBezTo>
                      <a:cubicBezTo>
                        <a:pt x="29" y="41"/>
                        <a:pt x="29" y="41"/>
                        <a:pt x="29" y="41"/>
                      </a:cubicBezTo>
                      <a:cubicBezTo>
                        <a:pt x="29" y="41"/>
                        <a:pt x="29" y="41"/>
                        <a:pt x="30" y="41"/>
                      </a:cubicBezTo>
                      <a:close/>
                      <a:moveTo>
                        <a:pt x="30" y="43"/>
                      </a:moveTo>
                      <a:cubicBezTo>
                        <a:pt x="30" y="43"/>
                        <a:pt x="31" y="43"/>
                        <a:pt x="30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3"/>
                        <a:pt x="30" y="43"/>
                        <a:pt x="31" y="43"/>
                      </a:cubicBezTo>
                      <a:cubicBezTo>
                        <a:pt x="31" y="43"/>
                        <a:pt x="30" y="43"/>
                        <a:pt x="30" y="43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lose/>
                      <a:moveTo>
                        <a:pt x="26" y="40"/>
                      </a:moveTo>
                      <a:cubicBezTo>
                        <a:pt x="26" y="40"/>
                        <a:pt x="26" y="40"/>
                        <a:pt x="26" y="40"/>
                      </a:cubicBezTo>
                      <a:cubicBezTo>
                        <a:pt x="26" y="40"/>
                        <a:pt x="26" y="40"/>
                        <a:pt x="26" y="40"/>
                      </a:cubicBezTo>
                      <a:cubicBezTo>
                        <a:pt x="26" y="40"/>
                        <a:pt x="26" y="40"/>
                        <a:pt x="26" y="40"/>
                      </a:cubicBezTo>
                      <a:cubicBezTo>
                        <a:pt x="27" y="40"/>
                        <a:pt x="26" y="40"/>
                        <a:pt x="26" y="40"/>
                      </a:cubicBezTo>
                      <a:close/>
                      <a:moveTo>
                        <a:pt x="20" y="35"/>
                      </a:moveTo>
                      <a:cubicBezTo>
                        <a:pt x="20" y="34"/>
                        <a:pt x="20" y="34"/>
                        <a:pt x="20" y="34"/>
                      </a:cubicBezTo>
                      <a:cubicBezTo>
                        <a:pt x="20" y="34"/>
                        <a:pt x="20" y="34"/>
                        <a:pt x="20" y="34"/>
                      </a:cubicBezTo>
                      <a:cubicBezTo>
                        <a:pt x="20" y="34"/>
                        <a:pt x="20" y="34"/>
                        <a:pt x="20" y="35"/>
                      </a:cubicBezTo>
                      <a:close/>
                      <a:moveTo>
                        <a:pt x="32" y="40"/>
                      </a:moveTo>
                      <a:cubicBezTo>
                        <a:pt x="32" y="40"/>
                        <a:pt x="32" y="40"/>
                        <a:pt x="32" y="40"/>
                      </a:cubicBezTo>
                      <a:cubicBezTo>
                        <a:pt x="32" y="41"/>
                        <a:pt x="32" y="40"/>
                        <a:pt x="32" y="40"/>
                      </a:cubicBezTo>
                      <a:cubicBezTo>
                        <a:pt x="33" y="41"/>
                        <a:pt x="32" y="40"/>
                        <a:pt x="33" y="40"/>
                      </a:cubicBezTo>
                      <a:cubicBezTo>
                        <a:pt x="33" y="40"/>
                        <a:pt x="33" y="41"/>
                        <a:pt x="33" y="41"/>
                      </a:cubicBezTo>
                      <a:cubicBezTo>
                        <a:pt x="33" y="41"/>
                        <a:pt x="33" y="41"/>
                        <a:pt x="33" y="41"/>
                      </a:cubicBezTo>
                      <a:cubicBezTo>
                        <a:pt x="33" y="41"/>
                        <a:pt x="33" y="41"/>
                        <a:pt x="33" y="41"/>
                      </a:cubicBezTo>
                      <a:cubicBezTo>
                        <a:pt x="33" y="41"/>
                        <a:pt x="33" y="41"/>
                        <a:pt x="32" y="41"/>
                      </a:cubicBezTo>
                      <a:cubicBezTo>
                        <a:pt x="33" y="41"/>
                        <a:pt x="33" y="41"/>
                        <a:pt x="33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1" y="40"/>
                        <a:pt x="32" y="40"/>
                        <a:pt x="32" y="40"/>
                      </a:cubicBezTo>
                      <a:close/>
                      <a:moveTo>
                        <a:pt x="32" y="41"/>
                      </a:moveTo>
                      <a:cubicBezTo>
                        <a:pt x="32" y="41"/>
                        <a:pt x="33" y="41"/>
                        <a:pt x="33" y="41"/>
                      </a:cubicBezTo>
                      <a:cubicBezTo>
                        <a:pt x="32" y="41"/>
                        <a:pt x="33" y="41"/>
                        <a:pt x="32" y="40"/>
                      </a:cubicBezTo>
                      <a:cubicBezTo>
                        <a:pt x="32" y="40"/>
                        <a:pt x="32" y="40"/>
                        <a:pt x="32" y="41"/>
                      </a:cubicBezTo>
                      <a:close/>
                      <a:moveTo>
                        <a:pt x="14" y="28"/>
                      </a:moveTo>
                      <a:cubicBezTo>
                        <a:pt x="15" y="28"/>
                        <a:pt x="14" y="28"/>
                        <a:pt x="14" y="28"/>
                      </a:cubicBezTo>
                      <a:cubicBezTo>
                        <a:pt x="14" y="28"/>
                        <a:pt x="14" y="28"/>
                        <a:pt x="14" y="28"/>
                      </a:cubicBezTo>
                      <a:close/>
                      <a:moveTo>
                        <a:pt x="26" y="34"/>
                      </a:moveTo>
                      <a:cubicBezTo>
                        <a:pt x="25" y="34"/>
                        <a:pt x="25" y="34"/>
                        <a:pt x="25" y="34"/>
                      </a:cubicBezTo>
                      <a:cubicBezTo>
                        <a:pt x="25" y="34"/>
                        <a:pt x="25" y="34"/>
                        <a:pt x="25" y="34"/>
                      </a:cubicBezTo>
                      <a:cubicBezTo>
                        <a:pt x="25" y="34"/>
                        <a:pt x="24" y="34"/>
                        <a:pt x="25" y="35"/>
                      </a:cubicBezTo>
                      <a:cubicBezTo>
                        <a:pt x="25" y="35"/>
                        <a:pt x="24" y="34"/>
                        <a:pt x="24" y="34"/>
                      </a:cubicBezTo>
                      <a:cubicBezTo>
                        <a:pt x="25" y="34"/>
                        <a:pt x="25" y="34"/>
                        <a:pt x="24" y="34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5" y="33"/>
                        <a:pt x="25" y="34"/>
                        <a:pt x="26" y="34"/>
                      </a:cubicBezTo>
                      <a:cubicBezTo>
                        <a:pt x="26" y="34"/>
                        <a:pt x="25" y="34"/>
                        <a:pt x="25" y="34"/>
                      </a:cubicBezTo>
                      <a:cubicBezTo>
                        <a:pt x="25" y="34"/>
                        <a:pt x="26" y="34"/>
                        <a:pt x="26" y="34"/>
                      </a:cubicBezTo>
                      <a:cubicBezTo>
                        <a:pt x="25" y="33"/>
                        <a:pt x="26" y="33"/>
                        <a:pt x="26" y="33"/>
                      </a:cubicBezTo>
                      <a:cubicBezTo>
                        <a:pt x="26" y="34"/>
                        <a:pt x="26" y="33"/>
                        <a:pt x="26" y="34"/>
                      </a:cubicBezTo>
                      <a:cubicBezTo>
                        <a:pt x="27" y="34"/>
                        <a:pt x="26" y="34"/>
                        <a:pt x="26" y="34"/>
                      </a:cubicBezTo>
                      <a:close/>
                      <a:moveTo>
                        <a:pt x="24" y="35"/>
                      </a:moveTo>
                      <a:cubicBezTo>
                        <a:pt x="24" y="35"/>
                        <a:pt x="24" y="34"/>
                        <a:pt x="24" y="34"/>
                      </a:cubicBezTo>
                      <a:cubicBezTo>
                        <a:pt x="24" y="34"/>
                        <a:pt x="24" y="34"/>
                        <a:pt x="24" y="34"/>
                      </a:cubicBezTo>
                      <a:cubicBezTo>
                        <a:pt x="23" y="34"/>
                        <a:pt x="24" y="34"/>
                        <a:pt x="24" y="34"/>
                      </a:cubicBezTo>
                      <a:cubicBezTo>
                        <a:pt x="24" y="34"/>
                        <a:pt x="24" y="34"/>
                        <a:pt x="24" y="34"/>
                      </a:cubicBezTo>
                      <a:cubicBezTo>
                        <a:pt x="24" y="34"/>
                        <a:pt x="24" y="34"/>
                        <a:pt x="24" y="34"/>
                      </a:cubicBezTo>
                      <a:cubicBezTo>
                        <a:pt x="25" y="34"/>
                        <a:pt x="24" y="35"/>
                        <a:pt x="24" y="35"/>
                      </a:cubicBezTo>
                      <a:close/>
                      <a:moveTo>
                        <a:pt x="16" y="28"/>
                      </a:moveTo>
                      <a:cubicBezTo>
                        <a:pt x="16" y="28"/>
                        <a:pt x="15" y="27"/>
                        <a:pt x="15" y="28"/>
                      </a:cubicBezTo>
                      <a:cubicBezTo>
                        <a:pt x="15" y="28"/>
                        <a:pt x="15" y="27"/>
                        <a:pt x="15" y="27"/>
                      </a:cubicBezTo>
                      <a:cubicBezTo>
                        <a:pt x="15" y="27"/>
                        <a:pt x="15" y="27"/>
                        <a:pt x="15" y="27"/>
                      </a:cubicBezTo>
                      <a:cubicBezTo>
                        <a:pt x="15" y="27"/>
                        <a:pt x="15" y="27"/>
                        <a:pt x="15" y="27"/>
                      </a:cubicBezTo>
                      <a:cubicBezTo>
                        <a:pt x="16" y="27"/>
                        <a:pt x="16" y="27"/>
                        <a:pt x="16" y="27"/>
                      </a:cubicBezTo>
                      <a:cubicBezTo>
                        <a:pt x="15" y="26"/>
                        <a:pt x="16" y="27"/>
                        <a:pt x="16" y="26"/>
                      </a:cubicBezTo>
                      <a:cubicBezTo>
                        <a:pt x="16" y="27"/>
                        <a:pt x="16" y="27"/>
                        <a:pt x="16" y="28"/>
                      </a:cubicBezTo>
                      <a:close/>
                      <a:moveTo>
                        <a:pt x="33" y="40"/>
                      </a:moveTo>
                      <a:cubicBezTo>
                        <a:pt x="33" y="40"/>
                        <a:pt x="33" y="40"/>
                        <a:pt x="33" y="39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4" y="40"/>
                        <a:pt x="33" y="40"/>
                        <a:pt x="34" y="40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3" y="40"/>
                        <a:pt x="34" y="40"/>
                      </a:cubicBezTo>
                      <a:cubicBezTo>
                        <a:pt x="34" y="41"/>
                        <a:pt x="34" y="41"/>
                        <a:pt x="34" y="40"/>
                      </a:cubicBezTo>
                      <a:cubicBezTo>
                        <a:pt x="34" y="41"/>
                        <a:pt x="33" y="40"/>
                        <a:pt x="34" y="41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lose/>
                      <a:moveTo>
                        <a:pt x="14" y="25"/>
                      </a:move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4" y="25"/>
                        <a:pt x="14" y="25"/>
                        <a:pt x="14" y="26"/>
                      </a:cubicBezTo>
                      <a:cubicBezTo>
                        <a:pt x="13" y="25"/>
                        <a:pt x="14" y="25"/>
                        <a:pt x="14" y="25"/>
                      </a:cubicBezTo>
                      <a:close/>
                      <a:moveTo>
                        <a:pt x="22" y="24"/>
                      </a:moveTo>
                      <a:cubicBezTo>
                        <a:pt x="22" y="24"/>
                        <a:pt x="22" y="24"/>
                        <a:pt x="22" y="23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23" y="24"/>
                        <a:pt x="22" y="24"/>
                        <a:pt x="22" y="25"/>
                      </a:cubicBezTo>
                      <a:cubicBezTo>
                        <a:pt x="22" y="25"/>
                        <a:pt x="22" y="25"/>
                        <a:pt x="22" y="25"/>
                      </a:cubicBezTo>
                      <a:cubicBezTo>
                        <a:pt x="22" y="25"/>
                        <a:pt x="22" y="25"/>
                        <a:pt x="22" y="25"/>
                      </a:cubicBezTo>
                      <a:cubicBezTo>
                        <a:pt x="22" y="24"/>
                        <a:pt x="22" y="25"/>
                        <a:pt x="21" y="25"/>
                      </a:cubicBezTo>
                      <a:cubicBezTo>
                        <a:pt x="21" y="24"/>
                        <a:pt x="22" y="24"/>
                        <a:pt x="22" y="24"/>
                      </a:cubicBezTo>
                      <a:close/>
                      <a:moveTo>
                        <a:pt x="26" y="23"/>
                      </a:moveTo>
                      <a:cubicBezTo>
                        <a:pt x="26" y="23"/>
                        <a:pt x="26" y="23"/>
                        <a:pt x="25" y="23"/>
                      </a:cubicBezTo>
                      <a:cubicBezTo>
                        <a:pt x="26" y="24"/>
                        <a:pt x="25" y="23"/>
                        <a:pt x="25" y="24"/>
                      </a:cubicBez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5" y="23"/>
                        <a:pt x="26" y="22"/>
                        <a:pt x="26" y="23"/>
                      </a:cubicBezTo>
                      <a:cubicBezTo>
                        <a:pt x="26" y="23"/>
                        <a:pt x="26" y="23"/>
                        <a:pt x="26" y="23"/>
                      </a:cubicBezTo>
                      <a:close/>
                      <a:moveTo>
                        <a:pt x="22" y="23"/>
                      </a:moveTo>
                      <a:cubicBezTo>
                        <a:pt x="22" y="22"/>
                        <a:pt x="22" y="23"/>
                        <a:pt x="22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lose/>
                      <a:moveTo>
                        <a:pt x="27" y="25"/>
                      </a:move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27" y="25"/>
                        <a:pt x="27" y="26"/>
                        <a:pt x="27" y="26"/>
                      </a:cubicBezTo>
                      <a:cubicBezTo>
                        <a:pt x="27" y="25"/>
                        <a:pt x="27" y="26"/>
                        <a:pt x="27" y="25"/>
                      </a:cubicBezTo>
                      <a:close/>
                      <a:moveTo>
                        <a:pt x="27" y="24"/>
                      </a:moveTo>
                      <a:cubicBezTo>
                        <a:pt x="28" y="24"/>
                        <a:pt x="27" y="24"/>
                        <a:pt x="27" y="24"/>
                      </a:cubicBezTo>
                      <a:cubicBezTo>
                        <a:pt x="27" y="24"/>
                        <a:pt x="28" y="24"/>
                        <a:pt x="28" y="24"/>
                      </a:cubicBezTo>
                      <a:cubicBezTo>
                        <a:pt x="28" y="24"/>
                        <a:pt x="27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3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5"/>
                        <a:pt x="28" y="25"/>
                        <a:pt x="29" y="24"/>
                      </a:cubicBezTo>
                      <a:cubicBezTo>
                        <a:pt x="29" y="25"/>
                        <a:pt x="28" y="25"/>
                        <a:pt x="28" y="25"/>
                      </a:cubicBezTo>
                      <a:cubicBezTo>
                        <a:pt x="28" y="25"/>
                        <a:pt x="28" y="25"/>
                        <a:pt x="28" y="25"/>
                      </a:cubicBezTo>
                      <a:cubicBezTo>
                        <a:pt x="28" y="24"/>
                        <a:pt x="28" y="25"/>
                        <a:pt x="27" y="25"/>
                      </a:cubicBezTo>
                      <a:cubicBezTo>
                        <a:pt x="27" y="24"/>
                        <a:pt x="28" y="24"/>
                        <a:pt x="28" y="24"/>
                      </a:cubicBezTo>
                      <a:cubicBezTo>
                        <a:pt x="28" y="24"/>
                        <a:pt x="27" y="24"/>
                        <a:pt x="27" y="24"/>
                      </a:cubicBezTo>
                      <a:cubicBezTo>
                        <a:pt x="27" y="25"/>
                        <a:pt x="27" y="24"/>
                        <a:pt x="27" y="24"/>
                      </a:cubicBezTo>
                      <a:cubicBezTo>
                        <a:pt x="27" y="25"/>
                        <a:pt x="27" y="24"/>
                        <a:pt x="26" y="24"/>
                      </a:cubicBezTo>
                      <a:cubicBezTo>
                        <a:pt x="27" y="25"/>
                        <a:pt x="27" y="24"/>
                        <a:pt x="27" y="25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7" y="25"/>
                        <a:pt x="28" y="25"/>
                        <a:pt x="27" y="25"/>
                      </a:cubicBezTo>
                      <a:cubicBezTo>
                        <a:pt x="27" y="25"/>
                        <a:pt x="28" y="25"/>
                        <a:pt x="28" y="25"/>
                      </a:cubicBezTo>
                      <a:cubicBezTo>
                        <a:pt x="28" y="25"/>
                        <a:pt x="28" y="25"/>
                        <a:pt x="27" y="26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6" y="25"/>
                        <a:pt x="27" y="25"/>
                        <a:pt x="27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6" y="25"/>
                        <a:pt x="26" y="26"/>
                        <a:pt x="26" y="26"/>
                      </a:cubicBezTo>
                      <a:cubicBezTo>
                        <a:pt x="26" y="26"/>
                        <a:pt x="26" y="25"/>
                        <a:pt x="26" y="25"/>
                      </a:cubicBezTo>
                      <a:cubicBezTo>
                        <a:pt x="26" y="26"/>
                        <a:pt x="25" y="26"/>
                        <a:pt x="25" y="25"/>
                      </a:cubicBezTo>
                      <a:cubicBezTo>
                        <a:pt x="26" y="26"/>
                        <a:pt x="25" y="26"/>
                        <a:pt x="25" y="26"/>
                      </a:cubicBezTo>
                      <a:cubicBezTo>
                        <a:pt x="25" y="26"/>
                        <a:pt x="25" y="26"/>
                        <a:pt x="25" y="26"/>
                      </a:cubicBezTo>
                      <a:cubicBezTo>
                        <a:pt x="25" y="26"/>
                        <a:pt x="25" y="26"/>
                        <a:pt x="25" y="25"/>
                      </a:cubicBezTo>
                      <a:cubicBezTo>
                        <a:pt x="25" y="25"/>
                        <a:pt x="25" y="25"/>
                        <a:pt x="25" y="25"/>
                      </a:cubicBezTo>
                      <a:cubicBezTo>
                        <a:pt x="25" y="25"/>
                        <a:pt x="25" y="25"/>
                        <a:pt x="25" y="25"/>
                      </a:cubicBezTo>
                      <a:cubicBezTo>
                        <a:pt x="25" y="25"/>
                        <a:pt x="25" y="25"/>
                        <a:pt x="26" y="25"/>
                      </a:cubicBezTo>
                      <a:cubicBezTo>
                        <a:pt x="26" y="25"/>
                        <a:pt x="25" y="25"/>
                        <a:pt x="25" y="25"/>
                      </a:cubicBezTo>
                      <a:cubicBezTo>
                        <a:pt x="25" y="25"/>
                        <a:pt x="26" y="25"/>
                        <a:pt x="26" y="25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26" y="24"/>
                        <a:pt x="25" y="24"/>
                        <a:pt x="25" y="24"/>
                      </a:cubicBez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6" y="24"/>
                        <a:pt x="26" y="24"/>
                        <a:pt x="25" y="24"/>
                      </a:cubicBezTo>
                      <a:cubicBezTo>
                        <a:pt x="26" y="24"/>
                        <a:pt x="26" y="24"/>
                        <a:pt x="26" y="23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26" y="24"/>
                        <a:pt x="26" y="24"/>
                        <a:pt x="27" y="24"/>
                      </a:cubicBezTo>
                      <a:cubicBezTo>
                        <a:pt x="26" y="24"/>
                        <a:pt x="27" y="24"/>
                        <a:pt x="27" y="24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lose/>
                      <a:moveTo>
                        <a:pt x="26" y="24"/>
                      </a:moveTo>
                      <a:cubicBezTo>
                        <a:pt x="26" y="24"/>
                        <a:pt x="26" y="25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6" y="25"/>
                        <a:pt x="26" y="24"/>
                        <a:pt x="26" y="24"/>
                      </a:cubicBezTo>
                      <a:close/>
                      <a:moveTo>
                        <a:pt x="22" y="23"/>
                      </a:moveTo>
                      <a:cubicBezTo>
                        <a:pt x="23" y="23"/>
                        <a:pt x="23" y="23"/>
                        <a:pt x="23" y="23"/>
                      </a:cubicBezTo>
                      <a:cubicBezTo>
                        <a:pt x="23" y="23"/>
                        <a:pt x="23" y="24"/>
                        <a:pt x="22" y="23"/>
                      </a:cubicBezTo>
                      <a:close/>
                      <a:moveTo>
                        <a:pt x="27" y="27"/>
                      </a:moveTo>
                      <a:cubicBezTo>
                        <a:pt x="26" y="26"/>
                        <a:pt x="27" y="27"/>
                        <a:pt x="27" y="26"/>
                      </a:cubicBezTo>
                      <a:cubicBezTo>
                        <a:pt x="27" y="26"/>
                        <a:pt x="27" y="27"/>
                        <a:pt x="27" y="27"/>
                      </a:cubicBezTo>
                      <a:cubicBezTo>
                        <a:pt x="28" y="27"/>
                        <a:pt x="27" y="27"/>
                        <a:pt x="27" y="27"/>
                      </a:cubicBezTo>
                      <a:cubicBezTo>
                        <a:pt x="27" y="27"/>
                        <a:pt x="27" y="27"/>
                        <a:pt x="26" y="27"/>
                      </a:cubicBezTo>
                      <a:cubicBezTo>
                        <a:pt x="26" y="27"/>
                        <a:pt x="26" y="27"/>
                        <a:pt x="26" y="26"/>
                      </a:cubicBezTo>
                      <a:cubicBezTo>
                        <a:pt x="26" y="27"/>
                        <a:pt x="26" y="26"/>
                        <a:pt x="27" y="27"/>
                      </a:cubicBezTo>
                      <a:close/>
                      <a:moveTo>
                        <a:pt x="22" y="21"/>
                      </a:move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2" y="21"/>
                        <a:pt x="22" y="20"/>
                        <a:pt x="22" y="21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close/>
                      <a:moveTo>
                        <a:pt x="31" y="32"/>
                      </a:moveTo>
                      <a:cubicBezTo>
                        <a:pt x="31" y="32"/>
                        <a:pt x="31" y="31"/>
                        <a:pt x="31" y="31"/>
                      </a:cubicBez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0" y="31"/>
                        <a:pt x="31" y="31"/>
                        <a:pt x="31" y="32"/>
                      </a:cubicBezTo>
                      <a:close/>
                      <a:moveTo>
                        <a:pt x="22" y="20"/>
                      </a:moveTo>
                      <a:cubicBezTo>
                        <a:pt x="22" y="20"/>
                        <a:pt x="22" y="20"/>
                        <a:pt x="21" y="20"/>
                      </a:cubicBezTo>
                      <a:cubicBezTo>
                        <a:pt x="22" y="20"/>
                        <a:pt x="22" y="19"/>
                        <a:pt x="22" y="20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2" y="21"/>
                        <a:pt x="22" y="20"/>
                        <a:pt x="22" y="20"/>
                      </a:cubicBezTo>
                      <a:close/>
                      <a:moveTo>
                        <a:pt x="23" y="21"/>
                      </a:move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4" y="21"/>
                        <a:pt x="24" y="21"/>
                        <a:pt x="24" y="21"/>
                      </a:cubicBezTo>
                      <a:cubicBezTo>
                        <a:pt x="24" y="21"/>
                        <a:pt x="24" y="21"/>
                        <a:pt x="24" y="22"/>
                      </a:cubicBezTo>
                      <a:cubicBezTo>
                        <a:pt x="24" y="22"/>
                        <a:pt x="24" y="21"/>
                        <a:pt x="24" y="21"/>
                      </a:cubicBezTo>
                      <a:cubicBezTo>
                        <a:pt x="24" y="21"/>
                        <a:pt x="24" y="21"/>
                        <a:pt x="24" y="21"/>
                      </a:cubicBezTo>
                      <a:cubicBezTo>
                        <a:pt x="24" y="21"/>
                        <a:pt x="23" y="21"/>
                        <a:pt x="23" y="21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lose/>
                      <a:moveTo>
                        <a:pt x="25" y="20"/>
                      </a:move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4" y="20"/>
                        <a:pt x="24" y="21"/>
                        <a:pt x="23" y="20"/>
                      </a:cubicBezTo>
                      <a:cubicBezTo>
                        <a:pt x="23" y="20"/>
                        <a:pt x="24" y="20"/>
                        <a:pt x="24" y="20"/>
                      </a:cubicBezTo>
                      <a:cubicBezTo>
                        <a:pt x="24" y="19"/>
                        <a:pt x="25" y="20"/>
                        <a:pt x="24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19"/>
                        <a:pt x="25" y="19"/>
                        <a:pt x="25" y="18"/>
                      </a:cubicBezTo>
                      <a:cubicBezTo>
                        <a:pt x="25" y="18"/>
                        <a:pt x="26" y="18"/>
                        <a:pt x="26" y="18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6" y="19"/>
                        <a:pt x="25" y="19"/>
                        <a:pt x="25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6" y="19"/>
                        <a:pt x="26" y="19"/>
                        <a:pt x="26" y="19"/>
                      </a:cubicBezTo>
                      <a:cubicBezTo>
                        <a:pt x="26" y="19"/>
                        <a:pt x="26" y="19"/>
                        <a:pt x="25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19"/>
                        <a:pt x="26" y="19"/>
                        <a:pt x="26" y="19"/>
                      </a:cubicBezTo>
                      <a:cubicBezTo>
                        <a:pt x="27" y="20"/>
                        <a:pt x="26" y="20"/>
                        <a:pt x="25" y="20"/>
                      </a:cubicBezTo>
                      <a:close/>
                      <a:moveTo>
                        <a:pt x="27" y="21"/>
                      </a:move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1"/>
                        <a:pt x="27" y="21"/>
                        <a:pt x="27" y="21"/>
                      </a:cubicBezTo>
                      <a:cubicBezTo>
                        <a:pt x="27" y="21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1"/>
                        <a:pt x="27" y="21"/>
                      </a:cubicBezTo>
                      <a:cubicBezTo>
                        <a:pt x="28" y="22"/>
                        <a:pt x="27" y="21"/>
                        <a:pt x="27" y="21"/>
                      </a:cubicBezTo>
                      <a:close/>
                      <a:moveTo>
                        <a:pt x="26" y="22"/>
                      </a:moveTo>
                      <a:cubicBezTo>
                        <a:pt x="26" y="22"/>
                        <a:pt x="26" y="22"/>
                        <a:pt x="26" y="22"/>
                      </a:cubicBezTo>
                      <a:cubicBezTo>
                        <a:pt x="26" y="22"/>
                        <a:pt x="26" y="22"/>
                        <a:pt x="26" y="22"/>
                      </a:cubicBezTo>
                      <a:cubicBezTo>
                        <a:pt x="27" y="22"/>
                        <a:pt x="26" y="22"/>
                        <a:pt x="26" y="22"/>
                      </a:cubicBezTo>
                      <a:close/>
                      <a:moveTo>
                        <a:pt x="27" y="22"/>
                      </a:moveTo>
                      <a:cubicBezTo>
                        <a:pt x="27" y="22"/>
                        <a:pt x="27" y="22"/>
                        <a:pt x="27" y="22"/>
                      </a:cubicBezTo>
                      <a:cubicBezTo>
                        <a:pt x="27" y="22"/>
                        <a:pt x="27" y="22"/>
                        <a:pt x="27" y="22"/>
                      </a:cubicBezTo>
                      <a:cubicBezTo>
                        <a:pt x="27" y="22"/>
                        <a:pt x="27" y="22"/>
                        <a:pt x="27" y="22"/>
                      </a:cubicBezTo>
                      <a:close/>
                      <a:moveTo>
                        <a:pt x="27" y="22"/>
                      </a:moveTo>
                      <a:cubicBezTo>
                        <a:pt x="27" y="22"/>
                        <a:pt x="27" y="22"/>
                        <a:pt x="27" y="22"/>
                      </a:cubicBezTo>
                      <a:cubicBezTo>
                        <a:pt x="27" y="22"/>
                        <a:pt x="27" y="22"/>
                        <a:pt x="27" y="22"/>
                      </a:cubicBezTo>
                      <a:cubicBezTo>
                        <a:pt x="27" y="23"/>
                        <a:pt x="27" y="22"/>
                        <a:pt x="27" y="23"/>
                      </a:cubicBezTo>
                      <a:cubicBezTo>
                        <a:pt x="27" y="23"/>
                        <a:pt x="27" y="23"/>
                        <a:pt x="27" y="22"/>
                      </a:cubicBezTo>
                      <a:close/>
                      <a:moveTo>
                        <a:pt x="26" y="21"/>
                      </a:move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6" y="21"/>
                        <a:pt x="26" y="20"/>
                        <a:pt x="26" y="21"/>
                      </a:cubicBezTo>
                      <a:close/>
                      <a:moveTo>
                        <a:pt x="28" y="22"/>
                      </a:moveTo>
                      <a:cubicBezTo>
                        <a:pt x="29" y="22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9" y="22"/>
                      </a:cubicBezTo>
                      <a:cubicBezTo>
                        <a:pt x="29" y="22"/>
                        <a:pt x="29" y="23"/>
                        <a:pt x="28" y="22"/>
                      </a:cubicBezTo>
                      <a:cubicBezTo>
                        <a:pt x="28" y="23"/>
                        <a:pt x="28" y="22"/>
                        <a:pt x="28" y="22"/>
                      </a:cubicBezTo>
                      <a:close/>
                      <a:moveTo>
                        <a:pt x="27" y="18"/>
                      </a:move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6" y="17"/>
                        <a:pt x="26" y="17"/>
                        <a:pt x="27" y="17"/>
                      </a:cubicBezTo>
                      <a:cubicBezTo>
                        <a:pt x="27" y="17"/>
                        <a:pt x="27" y="17"/>
                        <a:pt x="27" y="18"/>
                      </a:cubicBezTo>
                      <a:close/>
                      <a:moveTo>
                        <a:pt x="26" y="16"/>
                      </a:moveTo>
                      <a:cubicBezTo>
                        <a:pt x="26" y="16"/>
                        <a:pt x="26" y="16"/>
                        <a:pt x="26" y="16"/>
                      </a:cubicBezTo>
                      <a:cubicBezTo>
                        <a:pt x="26" y="16"/>
                        <a:pt x="26" y="16"/>
                        <a:pt x="26" y="16"/>
                      </a:cubicBezTo>
                      <a:close/>
                      <a:moveTo>
                        <a:pt x="32" y="21"/>
                      </a:moveTo>
                      <a:cubicBezTo>
                        <a:pt x="32" y="21"/>
                        <a:pt x="32" y="21"/>
                        <a:pt x="32" y="21"/>
                      </a:cubicBezTo>
                      <a:cubicBezTo>
                        <a:pt x="32" y="21"/>
                        <a:pt x="32" y="21"/>
                        <a:pt x="32" y="22"/>
                      </a:cubicBezTo>
                      <a:cubicBezTo>
                        <a:pt x="32" y="22"/>
                        <a:pt x="32" y="21"/>
                        <a:pt x="32" y="21"/>
                      </a:cubicBezTo>
                      <a:cubicBezTo>
                        <a:pt x="32" y="21"/>
                        <a:pt x="32" y="21"/>
                        <a:pt x="32" y="21"/>
                      </a:cubicBezTo>
                      <a:close/>
                      <a:moveTo>
                        <a:pt x="32" y="21"/>
                      </a:moveTo>
                      <a:cubicBezTo>
                        <a:pt x="32" y="20"/>
                        <a:pt x="33" y="21"/>
                        <a:pt x="32" y="21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1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1"/>
                      </a:cubicBezTo>
                      <a:cubicBezTo>
                        <a:pt x="32" y="21"/>
                        <a:pt x="32" y="21"/>
                        <a:pt x="32" y="21"/>
                      </a:cubicBezTo>
                      <a:cubicBezTo>
                        <a:pt x="32" y="21"/>
                        <a:pt x="32" y="21"/>
                        <a:pt x="32" y="21"/>
                      </a:cubicBezTo>
                      <a:cubicBezTo>
                        <a:pt x="32" y="21"/>
                        <a:pt x="32" y="21"/>
                        <a:pt x="32" y="21"/>
                      </a:cubicBezTo>
                      <a:close/>
                      <a:moveTo>
                        <a:pt x="32" y="16"/>
                      </a:moveTo>
                      <a:cubicBezTo>
                        <a:pt x="32" y="16"/>
                        <a:pt x="33" y="16"/>
                        <a:pt x="33" y="16"/>
                      </a:cubicBezTo>
                      <a:cubicBezTo>
                        <a:pt x="33" y="15"/>
                        <a:pt x="33" y="15"/>
                        <a:pt x="33" y="16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32" y="16"/>
                        <a:pt x="33" y="16"/>
                        <a:pt x="33" y="16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ubicBezTo>
                        <a:pt x="32" y="16"/>
                        <a:pt x="32" y="16"/>
                        <a:pt x="32" y="16"/>
                      </a:cubicBezTo>
                      <a:close/>
                      <a:moveTo>
                        <a:pt x="33" y="16"/>
                      </a:move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lose/>
                      <a:moveTo>
                        <a:pt x="32" y="14"/>
                      </a:moveTo>
                      <a:cubicBezTo>
                        <a:pt x="32" y="14"/>
                        <a:pt x="32" y="14"/>
                        <a:pt x="31" y="14"/>
                      </a:cubicBezTo>
                      <a:cubicBezTo>
                        <a:pt x="31" y="14"/>
                        <a:pt x="31" y="14"/>
                        <a:pt x="32" y="14"/>
                      </a:cubicBezTo>
                      <a:cubicBezTo>
                        <a:pt x="32" y="14"/>
                        <a:pt x="31" y="14"/>
                        <a:pt x="31" y="14"/>
                      </a:cubicBezTo>
                      <a:cubicBezTo>
                        <a:pt x="32" y="14"/>
                        <a:pt x="32" y="14"/>
                        <a:pt x="32" y="14"/>
                      </a:cubicBezTo>
                      <a:cubicBezTo>
                        <a:pt x="32" y="14"/>
                        <a:pt x="32" y="14"/>
                        <a:pt x="32" y="14"/>
                      </a:cubicBezTo>
                      <a:close/>
                      <a:moveTo>
                        <a:pt x="32" y="14"/>
                      </a:moveTo>
                      <a:cubicBezTo>
                        <a:pt x="33" y="14"/>
                        <a:pt x="32" y="14"/>
                        <a:pt x="32" y="14"/>
                      </a:cubicBezTo>
                      <a:cubicBezTo>
                        <a:pt x="32" y="14"/>
                        <a:pt x="33" y="14"/>
                        <a:pt x="32" y="13"/>
                      </a:cubicBezTo>
                      <a:cubicBezTo>
                        <a:pt x="33" y="13"/>
                        <a:pt x="33" y="14"/>
                        <a:pt x="33" y="13"/>
                      </a:cubicBezTo>
                      <a:cubicBezTo>
                        <a:pt x="33" y="14"/>
                        <a:pt x="33" y="13"/>
                        <a:pt x="32" y="14"/>
                      </a:cubicBezTo>
                      <a:close/>
                      <a:moveTo>
                        <a:pt x="36" y="13"/>
                      </a:moveTo>
                      <a:cubicBezTo>
                        <a:pt x="35" y="13"/>
                        <a:pt x="36" y="13"/>
                        <a:pt x="36" y="13"/>
                      </a:cubicBezTo>
                      <a:cubicBezTo>
                        <a:pt x="36" y="13"/>
                        <a:pt x="36" y="13"/>
                        <a:pt x="36" y="13"/>
                      </a:cubicBezTo>
                      <a:cubicBezTo>
                        <a:pt x="36" y="13"/>
                        <a:pt x="37" y="13"/>
                        <a:pt x="37" y="12"/>
                      </a:cubicBezTo>
                      <a:cubicBezTo>
                        <a:pt x="37" y="12"/>
                        <a:pt x="37" y="12"/>
                        <a:pt x="37" y="12"/>
                      </a:cubicBezTo>
                      <a:cubicBezTo>
                        <a:pt x="37" y="12"/>
                        <a:pt x="37" y="12"/>
                        <a:pt x="37" y="12"/>
                      </a:cubicBezTo>
                      <a:cubicBezTo>
                        <a:pt x="37" y="12"/>
                        <a:pt x="37" y="12"/>
                        <a:pt x="37" y="12"/>
                      </a:cubicBezTo>
                      <a:cubicBezTo>
                        <a:pt x="38" y="12"/>
                        <a:pt x="38" y="12"/>
                        <a:pt x="38" y="12"/>
                      </a:cubicBezTo>
                      <a:cubicBezTo>
                        <a:pt x="38" y="12"/>
                        <a:pt x="38" y="12"/>
                        <a:pt x="38" y="12"/>
                      </a:cubicBezTo>
                      <a:cubicBezTo>
                        <a:pt x="38" y="12"/>
                        <a:pt x="38" y="12"/>
                        <a:pt x="38" y="12"/>
                      </a:cubicBezTo>
                      <a:cubicBezTo>
                        <a:pt x="38" y="12"/>
                        <a:pt x="38" y="12"/>
                        <a:pt x="38" y="12"/>
                      </a:cubicBezTo>
                      <a:cubicBezTo>
                        <a:pt x="38" y="12"/>
                        <a:pt x="38" y="12"/>
                        <a:pt x="38" y="12"/>
                      </a:cubicBezTo>
                      <a:cubicBezTo>
                        <a:pt x="38" y="12"/>
                        <a:pt x="38" y="12"/>
                        <a:pt x="38" y="12"/>
                      </a:cubicBezTo>
                      <a:cubicBezTo>
                        <a:pt x="38" y="12"/>
                        <a:pt x="37" y="12"/>
                        <a:pt x="37" y="13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6" y="13"/>
                        <a:pt x="36" y="14"/>
                        <a:pt x="35" y="14"/>
                      </a:cubicBezTo>
                      <a:cubicBezTo>
                        <a:pt x="35" y="13"/>
                        <a:pt x="35" y="15"/>
                        <a:pt x="35" y="14"/>
                      </a:cubicBezTo>
                      <a:cubicBezTo>
                        <a:pt x="35" y="14"/>
                        <a:pt x="35" y="14"/>
                        <a:pt x="35" y="14"/>
                      </a:cubicBezTo>
                      <a:cubicBezTo>
                        <a:pt x="34" y="14"/>
                        <a:pt x="33" y="14"/>
                        <a:pt x="33" y="15"/>
                      </a:cubicBezTo>
                      <a:cubicBezTo>
                        <a:pt x="33" y="14"/>
                        <a:pt x="35" y="13"/>
                        <a:pt x="35" y="13"/>
                      </a:cubicBezTo>
                      <a:cubicBezTo>
                        <a:pt x="35" y="13"/>
                        <a:pt x="35" y="13"/>
                        <a:pt x="36" y="13"/>
                      </a:cubicBezTo>
                      <a:close/>
                      <a:moveTo>
                        <a:pt x="34" y="16"/>
                      </a:moveTo>
                      <a:cubicBezTo>
                        <a:pt x="33" y="15"/>
                        <a:pt x="34" y="15"/>
                        <a:pt x="34" y="15"/>
                      </a:cubicBezTo>
                      <a:cubicBezTo>
                        <a:pt x="34" y="15"/>
                        <a:pt x="34" y="16"/>
                        <a:pt x="34" y="16"/>
                      </a:cubicBezTo>
                      <a:cubicBezTo>
                        <a:pt x="34" y="16"/>
                        <a:pt x="34" y="16"/>
                        <a:pt x="34" y="16"/>
                      </a:cubicBezTo>
                      <a:cubicBezTo>
                        <a:pt x="34" y="16"/>
                        <a:pt x="34" y="15"/>
                        <a:pt x="34" y="16"/>
                      </a:cubicBezTo>
                      <a:close/>
                      <a:moveTo>
                        <a:pt x="38" y="10"/>
                      </a:moveTo>
                      <a:cubicBezTo>
                        <a:pt x="38" y="11"/>
                        <a:pt x="37" y="10"/>
                        <a:pt x="36" y="11"/>
                      </a:cubicBezTo>
                      <a:cubicBezTo>
                        <a:pt x="36" y="10"/>
                        <a:pt x="37" y="10"/>
                        <a:pt x="38" y="10"/>
                      </a:cubicBezTo>
                      <a:close/>
                      <a:moveTo>
                        <a:pt x="41" y="10"/>
                      </a:moveTo>
                      <a:cubicBezTo>
                        <a:pt x="42" y="11"/>
                        <a:pt x="42" y="11"/>
                        <a:pt x="42" y="11"/>
                      </a:cubicBezTo>
                      <a:cubicBezTo>
                        <a:pt x="42" y="11"/>
                        <a:pt x="42" y="11"/>
                        <a:pt x="42" y="11"/>
                      </a:cubicBezTo>
                      <a:cubicBezTo>
                        <a:pt x="42" y="11"/>
                        <a:pt x="42" y="11"/>
                        <a:pt x="42" y="11"/>
                      </a:cubicBezTo>
                      <a:cubicBezTo>
                        <a:pt x="42" y="11"/>
                        <a:pt x="41" y="11"/>
                        <a:pt x="41" y="11"/>
                      </a:cubicBezTo>
                      <a:cubicBezTo>
                        <a:pt x="41" y="11"/>
                        <a:pt x="41" y="11"/>
                        <a:pt x="41" y="11"/>
                      </a:cubicBezTo>
                      <a:cubicBezTo>
                        <a:pt x="41" y="11"/>
                        <a:pt x="41" y="11"/>
                        <a:pt x="41" y="11"/>
                      </a:cubicBezTo>
                      <a:cubicBezTo>
                        <a:pt x="42" y="11"/>
                        <a:pt x="42" y="11"/>
                        <a:pt x="41" y="10"/>
                      </a:cubicBezTo>
                      <a:close/>
                      <a:moveTo>
                        <a:pt x="42" y="6"/>
                      </a:moveTo>
                      <a:cubicBezTo>
                        <a:pt x="42" y="6"/>
                        <a:pt x="43" y="6"/>
                        <a:pt x="43" y="6"/>
                      </a:cubicBezTo>
                      <a:cubicBezTo>
                        <a:pt x="43" y="6"/>
                        <a:pt x="43" y="6"/>
                        <a:pt x="43" y="6"/>
                      </a:cubicBezTo>
                      <a:cubicBezTo>
                        <a:pt x="43" y="6"/>
                        <a:pt x="43" y="6"/>
                        <a:pt x="42" y="6"/>
                      </a:cubicBezTo>
                      <a:cubicBezTo>
                        <a:pt x="42" y="7"/>
                        <a:pt x="42" y="7"/>
                        <a:pt x="42" y="7"/>
                      </a:cubicBezTo>
                      <a:cubicBezTo>
                        <a:pt x="42" y="7"/>
                        <a:pt x="42" y="6"/>
                        <a:pt x="42" y="6"/>
                      </a:cubicBezTo>
                      <a:cubicBezTo>
                        <a:pt x="42" y="6"/>
                        <a:pt x="42" y="6"/>
                        <a:pt x="42" y="7"/>
                      </a:cubicBezTo>
                      <a:cubicBezTo>
                        <a:pt x="42" y="7"/>
                        <a:pt x="42" y="6"/>
                        <a:pt x="42" y="6"/>
                      </a:cubicBezTo>
                      <a:cubicBezTo>
                        <a:pt x="42" y="6"/>
                        <a:pt x="42" y="6"/>
                        <a:pt x="42" y="6"/>
                      </a:cubicBezTo>
                      <a:cubicBezTo>
                        <a:pt x="42" y="6"/>
                        <a:pt x="42" y="6"/>
                        <a:pt x="42" y="6"/>
                      </a:cubicBezTo>
                      <a:close/>
                      <a:moveTo>
                        <a:pt x="45" y="3"/>
                      </a:moveTo>
                      <a:cubicBezTo>
                        <a:pt x="45" y="3"/>
                        <a:pt x="45" y="3"/>
                        <a:pt x="45" y="3"/>
                      </a:cubicBezTo>
                      <a:cubicBezTo>
                        <a:pt x="45" y="3"/>
                        <a:pt x="45" y="3"/>
                        <a:pt x="45" y="3"/>
                      </a:cubicBezTo>
                      <a:cubicBezTo>
                        <a:pt x="45" y="3"/>
                        <a:pt x="45" y="3"/>
                        <a:pt x="45" y="3"/>
                      </a:cubicBezTo>
                      <a:cubicBezTo>
                        <a:pt x="45" y="3"/>
                        <a:pt x="45" y="3"/>
                        <a:pt x="45" y="3"/>
                      </a:cubicBezTo>
                      <a:cubicBezTo>
                        <a:pt x="45" y="3"/>
                        <a:pt x="45" y="3"/>
                        <a:pt x="45" y="3"/>
                      </a:cubicBezTo>
                      <a:cubicBezTo>
                        <a:pt x="45" y="4"/>
                        <a:pt x="45" y="3"/>
                        <a:pt x="45" y="4"/>
                      </a:cubicBezTo>
                      <a:cubicBezTo>
                        <a:pt x="45" y="4"/>
                        <a:pt x="45" y="5"/>
                        <a:pt x="45" y="5"/>
                      </a:cubicBezTo>
                      <a:cubicBezTo>
                        <a:pt x="45" y="5"/>
                        <a:pt x="45" y="4"/>
                        <a:pt x="45" y="5"/>
                      </a:cubicBezTo>
                      <a:cubicBezTo>
                        <a:pt x="45" y="5"/>
                        <a:pt x="45" y="4"/>
                        <a:pt x="45" y="4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43" y="4"/>
                        <a:pt x="44" y="4"/>
                        <a:pt x="43" y="4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44" y="4"/>
                        <a:pt x="44" y="3"/>
                        <a:pt x="44" y="4"/>
                      </a:cubicBezTo>
                      <a:cubicBezTo>
                        <a:pt x="44" y="4"/>
                        <a:pt x="44" y="4"/>
                        <a:pt x="44" y="3"/>
                      </a:cubicBezTo>
                      <a:cubicBezTo>
                        <a:pt x="44" y="3"/>
                        <a:pt x="44" y="3"/>
                        <a:pt x="44" y="3"/>
                      </a:cubicBezTo>
                      <a:cubicBezTo>
                        <a:pt x="44" y="4"/>
                        <a:pt x="44" y="4"/>
                        <a:pt x="44" y="3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45" y="4"/>
                        <a:pt x="44" y="3"/>
                        <a:pt x="44" y="3"/>
                      </a:cubicBezTo>
                      <a:cubicBezTo>
                        <a:pt x="44" y="4"/>
                        <a:pt x="45" y="4"/>
                        <a:pt x="45" y="4"/>
                      </a:cubicBezTo>
                      <a:cubicBezTo>
                        <a:pt x="45" y="4"/>
                        <a:pt x="44" y="3"/>
                        <a:pt x="44" y="3"/>
                      </a:cubicBezTo>
                      <a:cubicBezTo>
                        <a:pt x="44" y="3"/>
                        <a:pt x="45" y="4"/>
                        <a:pt x="45" y="3"/>
                      </a:cubicBezTo>
                      <a:cubicBezTo>
                        <a:pt x="44" y="3"/>
                        <a:pt x="44" y="3"/>
                        <a:pt x="44" y="3"/>
                      </a:cubicBezTo>
                      <a:cubicBezTo>
                        <a:pt x="44" y="3"/>
                        <a:pt x="44" y="3"/>
                        <a:pt x="45" y="3"/>
                      </a:cubicBezTo>
                      <a:cubicBezTo>
                        <a:pt x="45" y="3"/>
                        <a:pt x="45" y="3"/>
                        <a:pt x="44" y="3"/>
                      </a:cubicBezTo>
                      <a:cubicBezTo>
                        <a:pt x="45" y="3"/>
                        <a:pt x="45" y="3"/>
                        <a:pt x="45" y="2"/>
                      </a:cubicBezTo>
                      <a:cubicBezTo>
                        <a:pt x="45" y="2"/>
                        <a:pt x="45" y="3"/>
                        <a:pt x="45" y="3"/>
                      </a:cubicBezTo>
                      <a:cubicBezTo>
                        <a:pt x="44" y="2"/>
                        <a:pt x="45" y="2"/>
                        <a:pt x="45" y="2"/>
                      </a:cubicBezTo>
                      <a:cubicBezTo>
                        <a:pt x="45" y="2"/>
                        <a:pt x="44" y="2"/>
                        <a:pt x="44" y="2"/>
                      </a:cubicBezTo>
                      <a:cubicBezTo>
                        <a:pt x="44" y="2"/>
                        <a:pt x="45" y="2"/>
                        <a:pt x="45" y="2"/>
                      </a:cubicBezTo>
                      <a:cubicBezTo>
                        <a:pt x="45" y="2"/>
                        <a:pt x="45" y="2"/>
                        <a:pt x="45" y="2"/>
                      </a:cubicBezTo>
                      <a:cubicBezTo>
                        <a:pt x="45" y="2"/>
                        <a:pt x="44" y="2"/>
                        <a:pt x="45" y="2"/>
                      </a:cubicBezTo>
                      <a:cubicBezTo>
                        <a:pt x="45" y="2"/>
                        <a:pt x="45" y="2"/>
                        <a:pt x="45" y="2"/>
                      </a:cubicBezTo>
                      <a:cubicBezTo>
                        <a:pt x="45" y="2"/>
                        <a:pt x="45" y="2"/>
                        <a:pt x="45" y="3"/>
                      </a:cubicBezTo>
                      <a:cubicBezTo>
                        <a:pt x="45" y="3"/>
                        <a:pt x="45" y="2"/>
                        <a:pt x="45" y="3"/>
                      </a:cubicBezTo>
                      <a:cubicBezTo>
                        <a:pt x="45" y="3"/>
                        <a:pt x="45" y="2"/>
                        <a:pt x="45" y="3"/>
                      </a:cubicBezTo>
                      <a:close/>
                      <a:moveTo>
                        <a:pt x="45" y="6"/>
                      </a:move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6" y="6"/>
                        <a:pt x="45" y="6"/>
                        <a:pt x="45" y="6"/>
                      </a:cubicBezTo>
                      <a:close/>
                      <a:moveTo>
                        <a:pt x="46" y="5"/>
                      </a:moveTo>
                      <a:cubicBezTo>
                        <a:pt x="46" y="5"/>
                        <a:pt x="46" y="5"/>
                        <a:pt x="46" y="5"/>
                      </a:cubicBezTo>
                      <a:cubicBezTo>
                        <a:pt x="46" y="6"/>
                        <a:pt x="45" y="5"/>
                        <a:pt x="46" y="5"/>
                      </a:cubicBezTo>
                      <a:close/>
                      <a:moveTo>
                        <a:pt x="46" y="6"/>
                      </a:moveTo>
                      <a:cubicBezTo>
                        <a:pt x="47" y="6"/>
                        <a:pt x="46" y="6"/>
                        <a:pt x="46" y="6"/>
                      </a:cubicBezTo>
                      <a:cubicBezTo>
                        <a:pt x="47" y="6"/>
                        <a:pt x="47" y="7"/>
                        <a:pt x="46" y="6"/>
                      </a:cubicBezTo>
                      <a:close/>
                      <a:moveTo>
                        <a:pt x="45" y="1"/>
                      </a:moveTo>
                      <a:cubicBezTo>
                        <a:pt x="45" y="1"/>
                        <a:pt x="45" y="1"/>
                        <a:pt x="45" y="1"/>
                      </a:cubicBezTo>
                      <a:cubicBezTo>
                        <a:pt x="45" y="1"/>
                        <a:pt x="45" y="1"/>
                        <a:pt x="45" y="1"/>
                      </a:cubicBezTo>
                      <a:close/>
                      <a:moveTo>
                        <a:pt x="49" y="4"/>
                      </a:moveTo>
                      <a:cubicBezTo>
                        <a:pt x="49" y="4"/>
                        <a:pt x="49" y="4"/>
                        <a:pt x="50" y="4"/>
                      </a:cubicBezTo>
                      <a:cubicBezTo>
                        <a:pt x="49" y="4"/>
                        <a:pt x="49" y="4"/>
                        <a:pt x="49" y="4"/>
                      </a:cubicBezTo>
                      <a:cubicBezTo>
                        <a:pt x="49" y="4"/>
                        <a:pt x="49" y="4"/>
                        <a:pt x="49" y="4"/>
                      </a:cubicBezTo>
                      <a:cubicBezTo>
                        <a:pt x="49" y="4"/>
                        <a:pt x="49" y="4"/>
                        <a:pt x="49" y="4"/>
                      </a:cubicBezTo>
                      <a:close/>
                      <a:moveTo>
                        <a:pt x="49" y="3"/>
                      </a:moveTo>
                      <a:cubicBezTo>
                        <a:pt x="49" y="3"/>
                        <a:pt x="49" y="3"/>
                        <a:pt x="49" y="4"/>
                      </a:cubicBezTo>
                      <a:cubicBezTo>
                        <a:pt x="49" y="4"/>
                        <a:pt x="49" y="3"/>
                        <a:pt x="49" y="4"/>
                      </a:cubicBezTo>
                      <a:cubicBezTo>
                        <a:pt x="50" y="4"/>
                        <a:pt x="49" y="4"/>
                        <a:pt x="49" y="4"/>
                      </a:cubicBezTo>
                      <a:cubicBezTo>
                        <a:pt x="49" y="4"/>
                        <a:pt x="49" y="3"/>
                        <a:pt x="49" y="3"/>
                      </a:cubicBezTo>
                      <a:close/>
                      <a:moveTo>
                        <a:pt x="56" y="5"/>
                      </a:moveTo>
                      <a:cubicBezTo>
                        <a:pt x="55" y="5"/>
                        <a:pt x="55" y="5"/>
                        <a:pt x="55" y="5"/>
                      </a:cubicBezTo>
                      <a:cubicBezTo>
                        <a:pt x="55" y="5"/>
                        <a:pt x="55" y="5"/>
                        <a:pt x="56" y="4"/>
                      </a:cubicBezTo>
                      <a:cubicBezTo>
                        <a:pt x="56" y="5"/>
                        <a:pt x="55" y="5"/>
                        <a:pt x="56" y="5"/>
                      </a:cubicBezTo>
                      <a:close/>
                      <a:moveTo>
                        <a:pt x="48" y="1"/>
                      </a:moveTo>
                      <a:cubicBezTo>
                        <a:pt x="48" y="1"/>
                        <a:pt x="49" y="1"/>
                        <a:pt x="49" y="1"/>
                      </a:cubicBezTo>
                      <a:cubicBezTo>
                        <a:pt x="49" y="1"/>
                        <a:pt x="49" y="1"/>
                        <a:pt x="48" y="1"/>
                      </a:cubicBezTo>
                      <a:close/>
                      <a:moveTo>
                        <a:pt x="39" y="87"/>
                      </a:moveTo>
                      <a:cubicBezTo>
                        <a:pt x="39" y="87"/>
                        <a:pt x="38" y="87"/>
                        <a:pt x="37" y="87"/>
                      </a:cubicBezTo>
                      <a:cubicBezTo>
                        <a:pt x="38" y="87"/>
                        <a:pt x="38" y="87"/>
                        <a:pt x="38" y="87"/>
                      </a:cubicBezTo>
                      <a:cubicBezTo>
                        <a:pt x="38" y="87"/>
                        <a:pt x="38" y="86"/>
                        <a:pt x="39" y="87"/>
                      </a:cubicBezTo>
                      <a:close/>
                      <a:moveTo>
                        <a:pt x="32" y="73"/>
                      </a:moveTo>
                      <a:cubicBezTo>
                        <a:pt x="32" y="73"/>
                        <a:pt x="32" y="73"/>
                        <a:pt x="32" y="73"/>
                      </a:cubicBezTo>
                      <a:cubicBezTo>
                        <a:pt x="31" y="73"/>
                        <a:pt x="32" y="73"/>
                        <a:pt x="32" y="73"/>
                      </a:cubicBezTo>
                      <a:cubicBezTo>
                        <a:pt x="32" y="73"/>
                        <a:pt x="32" y="73"/>
                        <a:pt x="32" y="73"/>
                      </a:cubicBezTo>
                      <a:close/>
                      <a:moveTo>
                        <a:pt x="28" y="73"/>
                      </a:moveTo>
                      <a:cubicBezTo>
                        <a:pt x="28" y="73"/>
                        <a:pt x="27" y="73"/>
                        <a:pt x="27" y="73"/>
                      </a:cubicBezTo>
                      <a:cubicBezTo>
                        <a:pt x="27" y="73"/>
                        <a:pt x="28" y="73"/>
                        <a:pt x="28" y="73"/>
                      </a:cubicBezTo>
                      <a:cubicBezTo>
                        <a:pt x="28" y="73"/>
                        <a:pt x="28" y="73"/>
                        <a:pt x="28" y="73"/>
                      </a:cubicBezTo>
                      <a:close/>
                      <a:moveTo>
                        <a:pt x="28" y="72"/>
                      </a:moveTo>
                      <a:cubicBezTo>
                        <a:pt x="29" y="72"/>
                        <a:pt x="29" y="72"/>
                        <a:pt x="29" y="71"/>
                      </a:cubicBezTo>
                      <a:cubicBezTo>
                        <a:pt x="29" y="71"/>
                        <a:pt x="29" y="71"/>
                        <a:pt x="29" y="71"/>
                      </a:cubicBezTo>
                      <a:cubicBezTo>
                        <a:pt x="29" y="72"/>
                        <a:pt x="29" y="72"/>
                        <a:pt x="29" y="72"/>
                      </a:cubicBezTo>
                      <a:cubicBezTo>
                        <a:pt x="29" y="72"/>
                        <a:pt x="29" y="72"/>
                        <a:pt x="29" y="72"/>
                      </a:cubicBezTo>
                      <a:cubicBezTo>
                        <a:pt x="29" y="72"/>
                        <a:pt x="29" y="72"/>
                        <a:pt x="28" y="72"/>
                      </a:cubicBezTo>
                      <a:close/>
                      <a:moveTo>
                        <a:pt x="21" y="71"/>
                      </a:moveTo>
                      <a:cubicBezTo>
                        <a:pt x="20" y="71"/>
                        <a:pt x="20" y="71"/>
                        <a:pt x="20" y="71"/>
                      </a:cubicBezTo>
                      <a:cubicBezTo>
                        <a:pt x="20" y="71"/>
                        <a:pt x="20" y="71"/>
                        <a:pt x="20" y="70"/>
                      </a:cubicBezTo>
                      <a:cubicBezTo>
                        <a:pt x="21" y="70"/>
                        <a:pt x="21" y="71"/>
                        <a:pt x="21" y="71"/>
                      </a:cubicBezTo>
                      <a:cubicBezTo>
                        <a:pt x="21" y="71"/>
                        <a:pt x="21" y="70"/>
                        <a:pt x="21" y="70"/>
                      </a:cubicBezTo>
                      <a:cubicBezTo>
                        <a:pt x="22" y="70"/>
                        <a:pt x="22" y="71"/>
                        <a:pt x="21" y="71"/>
                      </a:cubicBezTo>
                      <a:cubicBezTo>
                        <a:pt x="21" y="71"/>
                        <a:pt x="21" y="71"/>
                        <a:pt x="21" y="71"/>
                      </a:cubicBezTo>
                      <a:cubicBezTo>
                        <a:pt x="20" y="71"/>
                        <a:pt x="21" y="71"/>
                        <a:pt x="21" y="71"/>
                      </a:cubicBezTo>
                      <a:close/>
                      <a:moveTo>
                        <a:pt x="13" y="65"/>
                      </a:moveTo>
                      <a:cubicBezTo>
                        <a:pt x="13" y="65"/>
                        <a:pt x="13" y="65"/>
                        <a:pt x="13" y="65"/>
                      </a:cubicBezTo>
                      <a:cubicBezTo>
                        <a:pt x="13" y="65"/>
                        <a:pt x="13" y="65"/>
                        <a:pt x="13" y="65"/>
                      </a:cubicBezTo>
                      <a:cubicBezTo>
                        <a:pt x="13" y="65"/>
                        <a:pt x="13" y="65"/>
                        <a:pt x="13" y="66"/>
                      </a:cubicBezTo>
                      <a:cubicBezTo>
                        <a:pt x="13" y="66"/>
                        <a:pt x="13" y="66"/>
                        <a:pt x="13" y="66"/>
                      </a:cubicBezTo>
                      <a:cubicBezTo>
                        <a:pt x="12" y="66"/>
                        <a:pt x="13" y="65"/>
                        <a:pt x="13" y="65"/>
                      </a:cubicBezTo>
                      <a:close/>
                      <a:moveTo>
                        <a:pt x="28" y="65"/>
                      </a:moveTo>
                      <a:cubicBezTo>
                        <a:pt x="28" y="65"/>
                        <a:pt x="28" y="65"/>
                        <a:pt x="28" y="64"/>
                      </a:cubicBezTo>
                      <a:cubicBezTo>
                        <a:pt x="29" y="65"/>
                        <a:pt x="28" y="65"/>
                        <a:pt x="28" y="65"/>
                      </a:cubicBezTo>
                      <a:cubicBezTo>
                        <a:pt x="28" y="65"/>
                        <a:pt x="28" y="65"/>
                        <a:pt x="28" y="65"/>
                      </a:cubicBezTo>
                      <a:close/>
                      <a:moveTo>
                        <a:pt x="12" y="58"/>
                      </a:moveTo>
                      <a:cubicBezTo>
                        <a:pt x="12" y="58"/>
                        <a:pt x="12" y="58"/>
                        <a:pt x="12" y="58"/>
                      </a:cubicBezTo>
                      <a:cubicBezTo>
                        <a:pt x="12" y="58"/>
                        <a:pt x="12" y="58"/>
                        <a:pt x="12" y="58"/>
                      </a:cubicBezTo>
                      <a:cubicBezTo>
                        <a:pt x="13" y="58"/>
                        <a:pt x="12" y="58"/>
                        <a:pt x="12" y="58"/>
                      </a:cubicBezTo>
                      <a:cubicBezTo>
                        <a:pt x="11" y="58"/>
                        <a:pt x="12" y="58"/>
                        <a:pt x="12" y="58"/>
                      </a:cubicBezTo>
                      <a:close/>
                      <a:moveTo>
                        <a:pt x="10" y="55"/>
                      </a:moveTo>
                      <a:cubicBezTo>
                        <a:pt x="10" y="55"/>
                        <a:pt x="10" y="55"/>
                        <a:pt x="10" y="55"/>
                      </a:cubicBezTo>
                      <a:cubicBezTo>
                        <a:pt x="10" y="55"/>
                        <a:pt x="10" y="55"/>
                        <a:pt x="10" y="55"/>
                      </a:cubicBezTo>
                      <a:cubicBezTo>
                        <a:pt x="10" y="55"/>
                        <a:pt x="10" y="54"/>
                        <a:pt x="10" y="54"/>
                      </a:cubicBezTo>
                      <a:cubicBezTo>
                        <a:pt x="10" y="55"/>
                        <a:pt x="10" y="55"/>
                        <a:pt x="10" y="55"/>
                      </a:cubicBezTo>
                      <a:close/>
                      <a:moveTo>
                        <a:pt x="24" y="55"/>
                      </a:moveTo>
                      <a:cubicBezTo>
                        <a:pt x="24" y="55"/>
                        <a:pt x="24" y="55"/>
                        <a:pt x="23" y="55"/>
                      </a:cubicBezTo>
                      <a:cubicBezTo>
                        <a:pt x="23" y="55"/>
                        <a:pt x="23" y="55"/>
                        <a:pt x="23" y="54"/>
                      </a:cubicBezTo>
                      <a:cubicBezTo>
                        <a:pt x="23" y="54"/>
                        <a:pt x="23" y="55"/>
                        <a:pt x="23" y="55"/>
                      </a:cubicBezTo>
                      <a:cubicBezTo>
                        <a:pt x="24" y="54"/>
                        <a:pt x="24" y="54"/>
                        <a:pt x="24" y="55"/>
                      </a:cubicBezTo>
                      <a:close/>
                      <a:moveTo>
                        <a:pt x="21" y="51"/>
                      </a:moveTo>
                      <a:cubicBezTo>
                        <a:pt x="21" y="51"/>
                        <a:pt x="21" y="51"/>
                        <a:pt x="21" y="52"/>
                      </a:cubicBezTo>
                      <a:cubicBezTo>
                        <a:pt x="20" y="51"/>
                        <a:pt x="20" y="51"/>
                        <a:pt x="20" y="52"/>
                      </a:cubicBezTo>
                      <a:cubicBezTo>
                        <a:pt x="19" y="52"/>
                        <a:pt x="20" y="51"/>
                        <a:pt x="21" y="51"/>
                      </a:cubicBezTo>
                      <a:close/>
                      <a:moveTo>
                        <a:pt x="32" y="48"/>
                      </a:moveTo>
                      <a:cubicBezTo>
                        <a:pt x="32" y="48"/>
                        <a:pt x="32" y="48"/>
                        <a:pt x="32" y="49"/>
                      </a:cubicBezTo>
                      <a:cubicBezTo>
                        <a:pt x="32" y="49"/>
                        <a:pt x="32" y="49"/>
                        <a:pt x="32" y="49"/>
                      </a:cubicBezTo>
                      <a:cubicBezTo>
                        <a:pt x="31" y="49"/>
                        <a:pt x="32" y="49"/>
                        <a:pt x="32" y="49"/>
                      </a:cubicBezTo>
                      <a:cubicBezTo>
                        <a:pt x="31" y="49"/>
                        <a:pt x="31" y="48"/>
                        <a:pt x="32" y="48"/>
                      </a:cubicBezTo>
                      <a:close/>
                      <a:moveTo>
                        <a:pt x="20" y="47"/>
                      </a:moveTo>
                      <a:cubicBezTo>
                        <a:pt x="20" y="47"/>
                        <a:pt x="20" y="47"/>
                        <a:pt x="20" y="47"/>
                      </a:cubicBezTo>
                      <a:cubicBezTo>
                        <a:pt x="20" y="47"/>
                        <a:pt x="20" y="48"/>
                        <a:pt x="20" y="48"/>
                      </a:cubicBezTo>
                      <a:cubicBezTo>
                        <a:pt x="21" y="48"/>
                        <a:pt x="21" y="48"/>
                        <a:pt x="21" y="48"/>
                      </a:cubicBezTo>
                      <a:cubicBezTo>
                        <a:pt x="21" y="48"/>
                        <a:pt x="21" y="48"/>
                        <a:pt x="21" y="48"/>
                      </a:cubicBezTo>
                      <a:cubicBezTo>
                        <a:pt x="22" y="48"/>
                        <a:pt x="22" y="48"/>
                        <a:pt x="22" y="48"/>
                      </a:cubicBezTo>
                      <a:cubicBezTo>
                        <a:pt x="22" y="48"/>
                        <a:pt x="22" y="48"/>
                        <a:pt x="22" y="48"/>
                      </a:cubicBezTo>
                      <a:cubicBezTo>
                        <a:pt x="21" y="48"/>
                        <a:pt x="21" y="48"/>
                        <a:pt x="21" y="48"/>
                      </a:cubicBezTo>
                      <a:cubicBezTo>
                        <a:pt x="21" y="48"/>
                        <a:pt x="22" y="48"/>
                        <a:pt x="21" y="48"/>
                      </a:cubicBezTo>
                      <a:cubicBezTo>
                        <a:pt x="22" y="48"/>
                        <a:pt x="22" y="48"/>
                        <a:pt x="22" y="48"/>
                      </a:cubicBezTo>
                      <a:cubicBezTo>
                        <a:pt x="22" y="48"/>
                        <a:pt x="22" y="49"/>
                        <a:pt x="22" y="49"/>
                      </a:cubicBezTo>
                      <a:cubicBezTo>
                        <a:pt x="21" y="49"/>
                        <a:pt x="21" y="49"/>
                        <a:pt x="21" y="49"/>
                      </a:cubicBezTo>
                      <a:cubicBezTo>
                        <a:pt x="21" y="48"/>
                        <a:pt x="21" y="48"/>
                        <a:pt x="21" y="48"/>
                      </a:cubicBezTo>
                      <a:cubicBezTo>
                        <a:pt x="21" y="48"/>
                        <a:pt x="21" y="48"/>
                        <a:pt x="20" y="48"/>
                      </a:cubicBezTo>
                      <a:cubicBezTo>
                        <a:pt x="20" y="48"/>
                        <a:pt x="20" y="48"/>
                        <a:pt x="20" y="48"/>
                      </a:cubicBezTo>
                      <a:cubicBezTo>
                        <a:pt x="20" y="48"/>
                        <a:pt x="20" y="48"/>
                        <a:pt x="19" y="48"/>
                      </a:cubicBezTo>
                      <a:cubicBezTo>
                        <a:pt x="19" y="48"/>
                        <a:pt x="20" y="48"/>
                        <a:pt x="19" y="48"/>
                      </a:cubicBezTo>
                      <a:cubicBezTo>
                        <a:pt x="19" y="47"/>
                        <a:pt x="19" y="47"/>
                        <a:pt x="19" y="47"/>
                      </a:cubicBezTo>
                      <a:cubicBezTo>
                        <a:pt x="19" y="47"/>
                        <a:pt x="19" y="47"/>
                        <a:pt x="19" y="47"/>
                      </a:cubicBezTo>
                      <a:cubicBezTo>
                        <a:pt x="20" y="47"/>
                        <a:pt x="20" y="47"/>
                        <a:pt x="20" y="47"/>
                      </a:cubicBezTo>
                      <a:cubicBezTo>
                        <a:pt x="20" y="47"/>
                        <a:pt x="20" y="47"/>
                        <a:pt x="20" y="47"/>
                      </a:cubicBezTo>
                      <a:close/>
                      <a:moveTo>
                        <a:pt x="21" y="46"/>
                      </a:move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2" y="46"/>
                        <a:pt x="22" y="46"/>
                        <a:pt x="22" y="46"/>
                      </a:cubicBezTo>
                      <a:cubicBezTo>
                        <a:pt x="22" y="46"/>
                        <a:pt x="22" y="46"/>
                        <a:pt x="22" y="46"/>
                      </a:cubicBezTo>
                      <a:cubicBezTo>
                        <a:pt x="22" y="46"/>
                        <a:pt x="21" y="46"/>
                        <a:pt x="21" y="47"/>
                      </a:cubicBezTo>
                      <a:cubicBezTo>
                        <a:pt x="21" y="47"/>
                        <a:pt x="21" y="46"/>
                        <a:pt x="21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lose/>
                      <a:moveTo>
                        <a:pt x="24" y="44"/>
                      </a:moveTo>
                      <a:cubicBezTo>
                        <a:pt x="24" y="44"/>
                        <a:pt x="24" y="44"/>
                        <a:pt x="24" y="45"/>
                      </a:cubicBezTo>
                      <a:cubicBezTo>
                        <a:pt x="24" y="45"/>
                        <a:pt x="24" y="45"/>
                        <a:pt x="24" y="45"/>
                      </a:cubicBezTo>
                      <a:cubicBezTo>
                        <a:pt x="24" y="45"/>
                        <a:pt x="24" y="45"/>
                        <a:pt x="24" y="45"/>
                      </a:cubicBezTo>
                      <a:cubicBezTo>
                        <a:pt x="24" y="45"/>
                        <a:pt x="24" y="45"/>
                        <a:pt x="24" y="45"/>
                      </a:cubicBezTo>
                      <a:cubicBezTo>
                        <a:pt x="24" y="45"/>
                        <a:pt x="24" y="45"/>
                        <a:pt x="24" y="45"/>
                      </a:cubicBezTo>
                      <a:cubicBezTo>
                        <a:pt x="24" y="45"/>
                        <a:pt x="24" y="45"/>
                        <a:pt x="24" y="45"/>
                      </a:cubicBezTo>
                      <a:cubicBezTo>
                        <a:pt x="24" y="45"/>
                        <a:pt x="24" y="45"/>
                        <a:pt x="24" y="45"/>
                      </a:cubicBezTo>
                      <a:cubicBezTo>
                        <a:pt x="24" y="45"/>
                        <a:pt x="24" y="45"/>
                        <a:pt x="24" y="45"/>
                      </a:cubicBezTo>
                      <a:cubicBezTo>
                        <a:pt x="23" y="45"/>
                        <a:pt x="23" y="45"/>
                        <a:pt x="23" y="45"/>
                      </a:cubicBezTo>
                      <a:cubicBezTo>
                        <a:pt x="23" y="45"/>
                        <a:pt x="23" y="44"/>
                        <a:pt x="23" y="44"/>
                      </a:cubicBezTo>
                      <a:cubicBezTo>
                        <a:pt x="24" y="44"/>
                        <a:pt x="24" y="44"/>
                        <a:pt x="24" y="44"/>
                      </a:cubicBezTo>
                      <a:close/>
                      <a:moveTo>
                        <a:pt x="32" y="45"/>
                      </a:moveTo>
                      <a:cubicBezTo>
                        <a:pt x="33" y="45"/>
                        <a:pt x="32" y="45"/>
                        <a:pt x="32" y="45"/>
                      </a:cubicBezTo>
                      <a:cubicBezTo>
                        <a:pt x="32" y="45"/>
                        <a:pt x="31" y="45"/>
                        <a:pt x="31" y="45"/>
                      </a:cubicBezTo>
                      <a:cubicBezTo>
                        <a:pt x="31" y="45"/>
                        <a:pt x="31" y="45"/>
                        <a:pt x="31" y="45"/>
                      </a:cubicBezTo>
                      <a:cubicBezTo>
                        <a:pt x="31" y="45"/>
                        <a:pt x="31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lose/>
                      <a:moveTo>
                        <a:pt x="19" y="42"/>
                      </a:moveTo>
                      <a:cubicBezTo>
                        <a:pt x="19" y="42"/>
                        <a:pt x="19" y="42"/>
                        <a:pt x="19" y="42"/>
                      </a:cubicBezTo>
                      <a:cubicBezTo>
                        <a:pt x="19" y="42"/>
                        <a:pt x="19" y="42"/>
                        <a:pt x="20" y="42"/>
                      </a:cubicBezTo>
                      <a:cubicBezTo>
                        <a:pt x="20" y="42"/>
                        <a:pt x="20" y="42"/>
                        <a:pt x="20" y="42"/>
                      </a:cubicBezTo>
                      <a:cubicBezTo>
                        <a:pt x="19" y="42"/>
                        <a:pt x="19" y="42"/>
                        <a:pt x="19" y="42"/>
                      </a:cubicBezTo>
                      <a:close/>
                      <a:moveTo>
                        <a:pt x="26" y="28"/>
                      </a:moveTo>
                      <a:cubicBezTo>
                        <a:pt x="26" y="27"/>
                        <a:pt x="26" y="28"/>
                        <a:pt x="26" y="28"/>
                      </a:cubicBezTo>
                      <a:cubicBezTo>
                        <a:pt x="26" y="28"/>
                        <a:pt x="26" y="28"/>
                        <a:pt x="25" y="28"/>
                      </a:cubicBezTo>
                      <a:cubicBezTo>
                        <a:pt x="25" y="28"/>
                        <a:pt x="26" y="28"/>
                        <a:pt x="26" y="28"/>
                      </a:cubicBezTo>
                      <a:cubicBezTo>
                        <a:pt x="26" y="28"/>
                        <a:pt x="25" y="27"/>
                        <a:pt x="26" y="27"/>
                      </a:cubicBezTo>
                      <a:cubicBezTo>
                        <a:pt x="25" y="27"/>
                        <a:pt x="25" y="27"/>
                        <a:pt x="25" y="27"/>
                      </a:cubicBezTo>
                      <a:cubicBezTo>
                        <a:pt x="25" y="27"/>
                        <a:pt x="25" y="27"/>
                        <a:pt x="26" y="27"/>
                      </a:cubicBezTo>
                      <a:cubicBezTo>
                        <a:pt x="26" y="27"/>
                        <a:pt x="26" y="27"/>
                        <a:pt x="26" y="27"/>
                      </a:cubicBezTo>
                      <a:cubicBezTo>
                        <a:pt x="26" y="28"/>
                        <a:pt x="26" y="27"/>
                        <a:pt x="26" y="27"/>
                      </a:cubicBezTo>
                      <a:cubicBezTo>
                        <a:pt x="26" y="27"/>
                        <a:pt x="26" y="27"/>
                        <a:pt x="25" y="27"/>
                      </a:cubicBezTo>
                      <a:cubicBezTo>
                        <a:pt x="25" y="27"/>
                        <a:pt x="26" y="26"/>
                        <a:pt x="26" y="27"/>
                      </a:cubicBezTo>
                      <a:cubicBezTo>
                        <a:pt x="26" y="27"/>
                        <a:pt x="26" y="27"/>
                        <a:pt x="26" y="27"/>
                      </a:cubicBezTo>
                      <a:cubicBezTo>
                        <a:pt x="26" y="27"/>
                        <a:pt x="26" y="27"/>
                        <a:pt x="26" y="28"/>
                      </a:cubicBezTo>
                      <a:close/>
                      <a:moveTo>
                        <a:pt x="28" y="21"/>
                      </a:move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7" y="21"/>
                      </a:cubicBezTo>
                      <a:cubicBezTo>
                        <a:pt x="27" y="21"/>
                        <a:pt x="28" y="21"/>
                        <a:pt x="28" y="21"/>
                      </a:cubicBezTo>
                      <a:cubicBezTo>
                        <a:pt x="27" y="21"/>
                        <a:pt x="27" y="21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1"/>
                        <a:pt x="27" y="20"/>
                      </a:cubicBezTo>
                      <a:cubicBezTo>
                        <a:pt x="27" y="20"/>
                        <a:pt x="28" y="21"/>
                        <a:pt x="28" y="20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9" name="Freeform 88">
                  <a:extLst>
                    <a:ext uri="{FF2B5EF4-FFF2-40B4-BE49-F238E27FC236}">
                      <a16:creationId xmlns:a16="http://schemas.microsoft.com/office/drawing/2014/main" xmlns="" id="{E2D7644E-F56B-4B19-92AB-76726FD6046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929368" y="2736219"/>
                  <a:ext cx="1293813" cy="1570038"/>
                </a:xfrm>
                <a:custGeom>
                  <a:avLst/>
                  <a:gdLst>
                    <a:gd name="T0" fmla="*/ 369 w 406"/>
                    <a:gd name="T1" fmla="*/ 308 h 493"/>
                    <a:gd name="T2" fmla="*/ 331 w 406"/>
                    <a:gd name="T3" fmla="*/ 304 h 493"/>
                    <a:gd name="T4" fmla="*/ 213 w 406"/>
                    <a:gd name="T5" fmla="*/ 327 h 493"/>
                    <a:gd name="T6" fmla="*/ 177 w 406"/>
                    <a:gd name="T7" fmla="*/ 336 h 493"/>
                    <a:gd name="T8" fmla="*/ 200 w 406"/>
                    <a:gd name="T9" fmla="*/ 404 h 493"/>
                    <a:gd name="T10" fmla="*/ 267 w 406"/>
                    <a:gd name="T11" fmla="*/ 411 h 493"/>
                    <a:gd name="T12" fmla="*/ 249 w 406"/>
                    <a:gd name="T13" fmla="*/ 443 h 493"/>
                    <a:gd name="T14" fmla="*/ 143 w 406"/>
                    <a:gd name="T15" fmla="*/ 409 h 493"/>
                    <a:gd name="T16" fmla="*/ 112 w 406"/>
                    <a:gd name="T17" fmla="*/ 331 h 493"/>
                    <a:gd name="T18" fmla="*/ 172 w 406"/>
                    <a:gd name="T19" fmla="*/ 302 h 493"/>
                    <a:gd name="T20" fmla="*/ 220 w 406"/>
                    <a:gd name="T21" fmla="*/ 288 h 493"/>
                    <a:gd name="T22" fmla="*/ 258 w 406"/>
                    <a:gd name="T23" fmla="*/ 269 h 493"/>
                    <a:gd name="T24" fmla="*/ 300 w 406"/>
                    <a:gd name="T25" fmla="*/ 192 h 493"/>
                    <a:gd name="T26" fmla="*/ 245 w 406"/>
                    <a:gd name="T27" fmla="*/ 141 h 493"/>
                    <a:gd name="T28" fmla="*/ 208 w 406"/>
                    <a:gd name="T29" fmla="*/ 157 h 493"/>
                    <a:gd name="T30" fmla="*/ 163 w 406"/>
                    <a:gd name="T31" fmla="*/ 166 h 493"/>
                    <a:gd name="T32" fmla="*/ 213 w 406"/>
                    <a:gd name="T33" fmla="*/ 139 h 493"/>
                    <a:gd name="T34" fmla="*/ 262 w 406"/>
                    <a:gd name="T35" fmla="*/ 100 h 493"/>
                    <a:gd name="T36" fmla="*/ 264 w 406"/>
                    <a:gd name="T37" fmla="*/ 15 h 493"/>
                    <a:gd name="T38" fmla="*/ 154 w 406"/>
                    <a:gd name="T39" fmla="*/ 50 h 493"/>
                    <a:gd name="T40" fmla="*/ 110 w 406"/>
                    <a:gd name="T41" fmla="*/ 54 h 493"/>
                    <a:gd name="T42" fmla="*/ 90 w 406"/>
                    <a:gd name="T43" fmla="*/ 61 h 493"/>
                    <a:gd name="T44" fmla="*/ 107 w 406"/>
                    <a:gd name="T45" fmla="*/ 130 h 493"/>
                    <a:gd name="T46" fmla="*/ 85 w 406"/>
                    <a:gd name="T47" fmla="*/ 164 h 493"/>
                    <a:gd name="T48" fmla="*/ 64 w 406"/>
                    <a:gd name="T49" fmla="*/ 217 h 493"/>
                    <a:gd name="T50" fmla="*/ 83 w 406"/>
                    <a:gd name="T51" fmla="*/ 286 h 493"/>
                    <a:gd name="T52" fmla="*/ 73 w 406"/>
                    <a:gd name="T53" fmla="*/ 318 h 493"/>
                    <a:gd name="T54" fmla="*/ 102 w 406"/>
                    <a:gd name="T55" fmla="*/ 324 h 493"/>
                    <a:gd name="T56" fmla="*/ 58 w 406"/>
                    <a:gd name="T57" fmla="*/ 356 h 493"/>
                    <a:gd name="T58" fmla="*/ 37 w 406"/>
                    <a:gd name="T59" fmla="*/ 339 h 493"/>
                    <a:gd name="T60" fmla="*/ 0 w 406"/>
                    <a:gd name="T61" fmla="*/ 405 h 493"/>
                    <a:gd name="T62" fmla="*/ 30 w 406"/>
                    <a:gd name="T63" fmla="*/ 465 h 493"/>
                    <a:gd name="T64" fmla="*/ 48 w 406"/>
                    <a:gd name="T65" fmla="*/ 448 h 493"/>
                    <a:gd name="T66" fmla="*/ 62 w 406"/>
                    <a:gd name="T67" fmla="*/ 394 h 493"/>
                    <a:gd name="T68" fmla="*/ 93 w 406"/>
                    <a:gd name="T69" fmla="*/ 353 h 493"/>
                    <a:gd name="T70" fmla="*/ 142 w 406"/>
                    <a:gd name="T71" fmla="*/ 448 h 493"/>
                    <a:gd name="T72" fmla="*/ 245 w 406"/>
                    <a:gd name="T73" fmla="*/ 493 h 493"/>
                    <a:gd name="T74" fmla="*/ 321 w 406"/>
                    <a:gd name="T75" fmla="*/ 489 h 493"/>
                    <a:gd name="T76" fmla="*/ 345 w 406"/>
                    <a:gd name="T77" fmla="*/ 445 h 493"/>
                    <a:gd name="T78" fmla="*/ 260 w 406"/>
                    <a:gd name="T79" fmla="*/ 383 h 493"/>
                    <a:gd name="T80" fmla="*/ 347 w 406"/>
                    <a:gd name="T81" fmla="*/ 331 h 493"/>
                    <a:gd name="T82" fmla="*/ 314 w 406"/>
                    <a:gd name="T83" fmla="*/ 354 h 493"/>
                    <a:gd name="T84" fmla="*/ 333 w 406"/>
                    <a:gd name="T85" fmla="*/ 379 h 493"/>
                    <a:gd name="T86" fmla="*/ 382 w 406"/>
                    <a:gd name="T87" fmla="*/ 386 h 493"/>
                    <a:gd name="T88" fmla="*/ 405 w 406"/>
                    <a:gd name="T89" fmla="*/ 351 h 493"/>
                    <a:gd name="T90" fmla="*/ 173 w 406"/>
                    <a:gd name="T91" fmla="*/ 66 h 493"/>
                    <a:gd name="T92" fmla="*/ 222 w 406"/>
                    <a:gd name="T93" fmla="*/ 27 h 493"/>
                    <a:gd name="T94" fmla="*/ 233 w 406"/>
                    <a:gd name="T95" fmla="*/ 51 h 493"/>
                    <a:gd name="T96" fmla="*/ 186 w 406"/>
                    <a:gd name="T97" fmla="*/ 121 h 493"/>
                    <a:gd name="T98" fmla="*/ 158 w 406"/>
                    <a:gd name="T99" fmla="*/ 107 h 493"/>
                    <a:gd name="T100" fmla="*/ 36 w 406"/>
                    <a:gd name="T101" fmla="*/ 433 h 493"/>
                    <a:gd name="T102" fmla="*/ 213 w 406"/>
                    <a:gd name="T103" fmla="*/ 201 h 493"/>
                    <a:gd name="T104" fmla="*/ 184 w 406"/>
                    <a:gd name="T105" fmla="*/ 249 h 493"/>
                    <a:gd name="T106" fmla="*/ 128 w 406"/>
                    <a:gd name="T107" fmla="*/ 253 h 493"/>
                    <a:gd name="T108" fmla="*/ 87 w 406"/>
                    <a:gd name="T109" fmla="*/ 176 h 493"/>
                    <a:gd name="T110" fmla="*/ 126 w 406"/>
                    <a:gd name="T111" fmla="*/ 185 h 493"/>
                    <a:gd name="T112" fmla="*/ 106 w 406"/>
                    <a:gd name="T113" fmla="*/ 213 h 493"/>
                    <a:gd name="T114" fmla="*/ 292 w 406"/>
                    <a:gd name="T115" fmla="*/ 429 h 4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406" h="493">
                      <a:moveTo>
                        <a:pt x="399" y="334"/>
                      </a:moveTo>
                      <a:cubicBezTo>
                        <a:pt x="395" y="327"/>
                        <a:pt x="392" y="323"/>
                        <a:pt x="389" y="320"/>
                      </a:cubicBezTo>
                      <a:cubicBezTo>
                        <a:pt x="383" y="317"/>
                        <a:pt x="383" y="317"/>
                        <a:pt x="383" y="317"/>
                      </a:cubicBezTo>
                      <a:cubicBezTo>
                        <a:pt x="379" y="313"/>
                        <a:pt x="379" y="313"/>
                        <a:pt x="379" y="313"/>
                      </a:cubicBezTo>
                      <a:cubicBezTo>
                        <a:pt x="369" y="308"/>
                        <a:pt x="369" y="308"/>
                        <a:pt x="369" y="308"/>
                      </a:cubicBezTo>
                      <a:cubicBezTo>
                        <a:pt x="360" y="303"/>
                        <a:pt x="360" y="303"/>
                        <a:pt x="360" y="303"/>
                      </a:cubicBezTo>
                      <a:cubicBezTo>
                        <a:pt x="353" y="302"/>
                        <a:pt x="353" y="302"/>
                        <a:pt x="353" y="302"/>
                      </a:cubicBezTo>
                      <a:cubicBezTo>
                        <a:pt x="347" y="300"/>
                        <a:pt x="347" y="300"/>
                        <a:pt x="347" y="300"/>
                      </a:cubicBezTo>
                      <a:cubicBezTo>
                        <a:pt x="347" y="300"/>
                        <a:pt x="346" y="300"/>
                        <a:pt x="345" y="301"/>
                      </a:cubicBezTo>
                      <a:cubicBezTo>
                        <a:pt x="331" y="304"/>
                        <a:pt x="331" y="304"/>
                        <a:pt x="331" y="304"/>
                      </a:cubicBezTo>
                      <a:cubicBezTo>
                        <a:pt x="330" y="304"/>
                        <a:pt x="325" y="307"/>
                        <a:pt x="316" y="313"/>
                      </a:cubicBezTo>
                      <a:cubicBezTo>
                        <a:pt x="284" y="325"/>
                        <a:pt x="284" y="325"/>
                        <a:pt x="284" y="325"/>
                      </a:cubicBezTo>
                      <a:cubicBezTo>
                        <a:pt x="233" y="348"/>
                        <a:pt x="233" y="348"/>
                        <a:pt x="233" y="348"/>
                      </a:cubicBezTo>
                      <a:cubicBezTo>
                        <a:pt x="224" y="339"/>
                        <a:pt x="224" y="339"/>
                        <a:pt x="224" y="339"/>
                      </a:cubicBezTo>
                      <a:cubicBezTo>
                        <a:pt x="213" y="327"/>
                        <a:pt x="213" y="327"/>
                        <a:pt x="213" y="327"/>
                      </a:cubicBezTo>
                      <a:cubicBezTo>
                        <a:pt x="211" y="325"/>
                        <a:pt x="206" y="322"/>
                        <a:pt x="198" y="317"/>
                      </a:cubicBezTo>
                      <a:cubicBezTo>
                        <a:pt x="190" y="312"/>
                        <a:pt x="184" y="310"/>
                        <a:pt x="181" y="310"/>
                      </a:cubicBezTo>
                      <a:cubicBezTo>
                        <a:pt x="176" y="311"/>
                        <a:pt x="173" y="313"/>
                        <a:pt x="171" y="316"/>
                      </a:cubicBezTo>
                      <a:cubicBezTo>
                        <a:pt x="176" y="329"/>
                        <a:pt x="176" y="329"/>
                        <a:pt x="176" y="329"/>
                      </a:cubicBezTo>
                      <a:cubicBezTo>
                        <a:pt x="177" y="331"/>
                        <a:pt x="177" y="333"/>
                        <a:pt x="177" y="336"/>
                      </a:cubicBezTo>
                      <a:cubicBezTo>
                        <a:pt x="177" y="340"/>
                        <a:pt x="177" y="344"/>
                        <a:pt x="176" y="346"/>
                      </a:cubicBezTo>
                      <a:cubicBezTo>
                        <a:pt x="172" y="366"/>
                        <a:pt x="172" y="366"/>
                        <a:pt x="172" y="366"/>
                      </a:cubicBezTo>
                      <a:cubicBezTo>
                        <a:pt x="172" y="371"/>
                        <a:pt x="175" y="377"/>
                        <a:pt x="181" y="386"/>
                      </a:cubicBezTo>
                      <a:cubicBezTo>
                        <a:pt x="187" y="394"/>
                        <a:pt x="190" y="399"/>
                        <a:pt x="191" y="399"/>
                      </a:cubicBezTo>
                      <a:cubicBezTo>
                        <a:pt x="200" y="404"/>
                        <a:pt x="200" y="404"/>
                        <a:pt x="200" y="404"/>
                      </a:cubicBezTo>
                      <a:cubicBezTo>
                        <a:pt x="218" y="418"/>
                        <a:pt x="218" y="418"/>
                        <a:pt x="218" y="418"/>
                      </a:cubicBezTo>
                      <a:cubicBezTo>
                        <a:pt x="222" y="416"/>
                        <a:pt x="226" y="411"/>
                        <a:pt x="231" y="403"/>
                      </a:cubicBezTo>
                      <a:cubicBezTo>
                        <a:pt x="236" y="396"/>
                        <a:pt x="239" y="392"/>
                        <a:pt x="241" y="391"/>
                      </a:cubicBezTo>
                      <a:cubicBezTo>
                        <a:pt x="243" y="390"/>
                        <a:pt x="245" y="389"/>
                        <a:pt x="246" y="389"/>
                      </a:cubicBezTo>
                      <a:cubicBezTo>
                        <a:pt x="251" y="389"/>
                        <a:pt x="258" y="397"/>
                        <a:pt x="267" y="411"/>
                      </a:cubicBezTo>
                      <a:cubicBezTo>
                        <a:pt x="278" y="428"/>
                        <a:pt x="278" y="428"/>
                        <a:pt x="278" y="428"/>
                      </a:cubicBezTo>
                      <a:cubicBezTo>
                        <a:pt x="280" y="432"/>
                        <a:pt x="281" y="435"/>
                        <a:pt x="281" y="437"/>
                      </a:cubicBezTo>
                      <a:cubicBezTo>
                        <a:pt x="281" y="438"/>
                        <a:pt x="280" y="439"/>
                        <a:pt x="277" y="440"/>
                      </a:cubicBezTo>
                      <a:cubicBezTo>
                        <a:pt x="274" y="441"/>
                        <a:pt x="269" y="442"/>
                        <a:pt x="261" y="442"/>
                      </a:cubicBezTo>
                      <a:cubicBezTo>
                        <a:pt x="253" y="443"/>
                        <a:pt x="249" y="443"/>
                        <a:pt x="249" y="443"/>
                      </a:cubicBezTo>
                      <a:cubicBezTo>
                        <a:pt x="241" y="442"/>
                        <a:pt x="241" y="442"/>
                        <a:pt x="241" y="442"/>
                      </a:cubicBezTo>
                      <a:cubicBezTo>
                        <a:pt x="233" y="442"/>
                        <a:pt x="233" y="442"/>
                        <a:pt x="233" y="442"/>
                      </a:cubicBezTo>
                      <a:cubicBezTo>
                        <a:pt x="218" y="438"/>
                        <a:pt x="218" y="438"/>
                        <a:pt x="218" y="438"/>
                      </a:cubicBezTo>
                      <a:cubicBezTo>
                        <a:pt x="201" y="436"/>
                        <a:pt x="201" y="436"/>
                        <a:pt x="201" y="436"/>
                      </a:cubicBezTo>
                      <a:cubicBezTo>
                        <a:pt x="171" y="428"/>
                        <a:pt x="151" y="419"/>
                        <a:pt x="143" y="409"/>
                      </a:cubicBezTo>
                      <a:cubicBezTo>
                        <a:pt x="135" y="398"/>
                        <a:pt x="131" y="390"/>
                        <a:pt x="130" y="385"/>
                      </a:cubicBezTo>
                      <a:cubicBezTo>
                        <a:pt x="128" y="365"/>
                        <a:pt x="128" y="365"/>
                        <a:pt x="128" y="365"/>
                      </a:cubicBezTo>
                      <a:cubicBezTo>
                        <a:pt x="127" y="358"/>
                        <a:pt x="125" y="352"/>
                        <a:pt x="120" y="347"/>
                      </a:cubicBezTo>
                      <a:cubicBezTo>
                        <a:pt x="116" y="341"/>
                        <a:pt x="114" y="338"/>
                        <a:pt x="113" y="337"/>
                      </a:cubicBezTo>
                      <a:cubicBezTo>
                        <a:pt x="113" y="336"/>
                        <a:pt x="112" y="334"/>
                        <a:pt x="112" y="331"/>
                      </a:cubicBezTo>
                      <a:cubicBezTo>
                        <a:pt x="115" y="330"/>
                        <a:pt x="120" y="331"/>
                        <a:pt x="125" y="333"/>
                      </a:cubicBezTo>
                      <a:cubicBezTo>
                        <a:pt x="130" y="321"/>
                        <a:pt x="135" y="314"/>
                        <a:pt x="139" y="313"/>
                      </a:cubicBezTo>
                      <a:cubicBezTo>
                        <a:pt x="151" y="310"/>
                        <a:pt x="151" y="310"/>
                        <a:pt x="151" y="310"/>
                      </a:cubicBezTo>
                      <a:cubicBezTo>
                        <a:pt x="162" y="305"/>
                        <a:pt x="162" y="305"/>
                        <a:pt x="162" y="305"/>
                      </a:cubicBezTo>
                      <a:cubicBezTo>
                        <a:pt x="172" y="302"/>
                        <a:pt x="172" y="302"/>
                        <a:pt x="172" y="302"/>
                      </a:cubicBezTo>
                      <a:cubicBezTo>
                        <a:pt x="179" y="300"/>
                        <a:pt x="179" y="300"/>
                        <a:pt x="179" y="300"/>
                      </a:cubicBezTo>
                      <a:cubicBezTo>
                        <a:pt x="185" y="299"/>
                        <a:pt x="185" y="299"/>
                        <a:pt x="185" y="299"/>
                      </a:cubicBezTo>
                      <a:cubicBezTo>
                        <a:pt x="196" y="295"/>
                        <a:pt x="196" y="295"/>
                        <a:pt x="196" y="295"/>
                      </a:cubicBezTo>
                      <a:cubicBezTo>
                        <a:pt x="204" y="295"/>
                        <a:pt x="204" y="295"/>
                        <a:pt x="204" y="295"/>
                      </a:cubicBezTo>
                      <a:cubicBezTo>
                        <a:pt x="220" y="288"/>
                        <a:pt x="220" y="288"/>
                        <a:pt x="220" y="288"/>
                      </a:cubicBezTo>
                      <a:cubicBezTo>
                        <a:pt x="234" y="286"/>
                        <a:pt x="234" y="286"/>
                        <a:pt x="234" y="286"/>
                      </a:cubicBezTo>
                      <a:cubicBezTo>
                        <a:pt x="245" y="281"/>
                        <a:pt x="245" y="281"/>
                        <a:pt x="245" y="281"/>
                      </a:cubicBezTo>
                      <a:cubicBezTo>
                        <a:pt x="254" y="279"/>
                        <a:pt x="254" y="279"/>
                        <a:pt x="254" y="279"/>
                      </a:cubicBezTo>
                      <a:cubicBezTo>
                        <a:pt x="255" y="279"/>
                        <a:pt x="256" y="277"/>
                        <a:pt x="257" y="275"/>
                      </a:cubicBezTo>
                      <a:cubicBezTo>
                        <a:pt x="257" y="272"/>
                        <a:pt x="258" y="270"/>
                        <a:pt x="258" y="269"/>
                      </a:cubicBezTo>
                      <a:cubicBezTo>
                        <a:pt x="258" y="268"/>
                        <a:pt x="258" y="267"/>
                        <a:pt x="258" y="266"/>
                      </a:cubicBezTo>
                      <a:cubicBezTo>
                        <a:pt x="250" y="250"/>
                        <a:pt x="250" y="250"/>
                        <a:pt x="250" y="250"/>
                      </a:cubicBezTo>
                      <a:cubicBezTo>
                        <a:pt x="262" y="238"/>
                        <a:pt x="262" y="238"/>
                        <a:pt x="262" y="238"/>
                      </a:cubicBezTo>
                      <a:cubicBezTo>
                        <a:pt x="286" y="213"/>
                        <a:pt x="286" y="213"/>
                        <a:pt x="286" y="213"/>
                      </a:cubicBezTo>
                      <a:cubicBezTo>
                        <a:pt x="295" y="203"/>
                        <a:pt x="300" y="196"/>
                        <a:pt x="300" y="192"/>
                      </a:cubicBezTo>
                      <a:cubicBezTo>
                        <a:pt x="299" y="188"/>
                        <a:pt x="297" y="184"/>
                        <a:pt x="294" y="178"/>
                      </a:cubicBezTo>
                      <a:cubicBezTo>
                        <a:pt x="291" y="172"/>
                        <a:pt x="288" y="167"/>
                        <a:pt x="286" y="165"/>
                      </a:cubicBezTo>
                      <a:cubicBezTo>
                        <a:pt x="283" y="162"/>
                        <a:pt x="277" y="157"/>
                        <a:pt x="269" y="150"/>
                      </a:cubicBezTo>
                      <a:cubicBezTo>
                        <a:pt x="261" y="143"/>
                        <a:pt x="254" y="140"/>
                        <a:pt x="249" y="140"/>
                      </a:cubicBezTo>
                      <a:cubicBezTo>
                        <a:pt x="249" y="140"/>
                        <a:pt x="247" y="140"/>
                        <a:pt x="245" y="141"/>
                      </a:cubicBezTo>
                      <a:cubicBezTo>
                        <a:pt x="242" y="141"/>
                        <a:pt x="241" y="141"/>
                        <a:pt x="241" y="141"/>
                      </a:cubicBezTo>
                      <a:cubicBezTo>
                        <a:pt x="233" y="140"/>
                        <a:pt x="233" y="140"/>
                        <a:pt x="233" y="140"/>
                      </a:cubicBezTo>
                      <a:cubicBezTo>
                        <a:pt x="233" y="140"/>
                        <a:pt x="232" y="141"/>
                        <a:pt x="230" y="143"/>
                      </a:cubicBezTo>
                      <a:cubicBezTo>
                        <a:pt x="218" y="148"/>
                        <a:pt x="218" y="148"/>
                        <a:pt x="218" y="148"/>
                      </a:cubicBezTo>
                      <a:cubicBezTo>
                        <a:pt x="208" y="157"/>
                        <a:pt x="208" y="157"/>
                        <a:pt x="208" y="157"/>
                      </a:cubicBezTo>
                      <a:cubicBezTo>
                        <a:pt x="206" y="158"/>
                        <a:pt x="203" y="160"/>
                        <a:pt x="200" y="161"/>
                      </a:cubicBezTo>
                      <a:cubicBezTo>
                        <a:pt x="175" y="169"/>
                        <a:pt x="175" y="169"/>
                        <a:pt x="175" y="169"/>
                      </a:cubicBezTo>
                      <a:cubicBezTo>
                        <a:pt x="145" y="181"/>
                        <a:pt x="145" y="181"/>
                        <a:pt x="145" y="181"/>
                      </a:cubicBezTo>
                      <a:cubicBezTo>
                        <a:pt x="146" y="179"/>
                        <a:pt x="147" y="177"/>
                        <a:pt x="150" y="175"/>
                      </a:cubicBezTo>
                      <a:cubicBezTo>
                        <a:pt x="163" y="166"/>
                        <a:pt x="163" y="166"/>
                        <a:pt x="163" y="166"/>
                      </a:cubicBezTo>
                      <a:cubicBezTo>
                        <a:pt x="175" y="161"/>
                        <a:pt x="175" y="161"/>
                        <a:pt x="175" y="161"/>
                      </a:cubicBezTo>
                      <a:cubicBezTo>
                        <a:pt x="181" y="158"/>
                        <a:pt x="181" y="158"/>
                        <a:pt x="181" y="158"/>
                      </a:cubicBezTo>
                      <a:cubicBezTo>
                        <a:pt x="188" y="155"/>
                        <a:pt x="188" y="155"/>
                        <a:pt x="188" y="155"/>
                      </a:cubicBezTo>
                      <a:cubicBezTo>
                        <a:pt x="206" y="141"/>
                        <a:pt x="206" y="141"/>
                        <a:pt x="206" y="141"/>
                      </a:cubicBezTo>
                      <a:cubicBezTo>
                        <a:pt x="213" y="139"/>
                        <a:pt x="213" y="139"/>
                        <a:pt x="213" y="139"/>
                      </a:cubicBezTo>
                      <a:cubicBezTo>
                        <a:pt x="215" y="139"/>
                        <a:pt x="218" y="136"/>
                        <a:pt x="222" y="132"/>
                      </a:cubicBezTo>
                      <a:cubicBezTo>
                        <a:pt x="241" y="115"/>
                        <a:pt x="241" y="115"/>
                        <a:pt x="241" y="115"/>
                      </a:cubicBezTo>
                      <a:cubicBezTo>
                        <a:pt x="251" y="109"/>
                        <a:pt x="251" y="109"/>
                        <a:pt x="251" y="109"/>
                      </a:cubicBezTo>
                      <a:cubicBezTo>
                        <a:pt x="256" y="104"/>
                        <a:pt x="256" y="104"/>
                        <a:pt x="256" y="104"/>
                      </a:cubicBezTo>
                      <a:cubicBezTo>
                        <a:pt x="262" y="100"/>
                        <a:pt x="262" y="100"/>
                        <a:pt x="262" y="100"/>
                      </a:cubicBezTo>
                      <a:cubicBezTo>
                        <a:pt x="270" y="92"/>
                        <a:pt x="270" y="92"/>
                        <a:pt x="270" y="92"/>
                      </a:cubicBezTo>
                      <a:cubicBezTo>
                        <a:pt x="272" y="90"/>
                        <a:pt x="278" y="85"/>
                        <a:pt x="288" y="78"/>
                      </a:cubicBezTo>
                      <a:cubicBezTo>
                        <a:pt x="298" y="71"/>
                        <a:pt x="303" y="62"/>
                        <a:pt x="303" y="53"/>
                      </a:cubicBezTo>
                      <a:cubicBezTo>
                        <a:pt x="304" y="43"/>
                        <a:pt x="296" y="34"/>
                        <a:pt x="282" y="25"/>
                      </a:cubicBezTo>
                      <a:cubicBezTo>
                        <a:pt x="264" y="15"/>
                        <a:pt x="264" y="15"/>
                        <a:pt x="264" y="15"/>
                      </a:cubicBezTo>
                      <a:cubicBezTo>
                        <a:pt x="262" y="14"/>
                        <a:pt x="258" y="11"/>
                        <a:pt x="252" y="7"/>
                      </a:cubicBezTo>
                      <a:cubicBezTo>
                        <a:pt x="246" y="2"/>
                        <a:pt x="241" y="0"/>
                        <a:pt x="238" y="0"/>
                      </a:cubicBezTo>
                      <a:cubicBezTo>
                        <a:pt x="235" y="0"/>
                        <a:pt x="227" y="3"/>
                        <a:pt x="212" y="8"/>
                      </a:cubicBezTo>
                      <a:cubicBezTo>
                        <a:pt x="198" y="13"/>
                        <a:pt x="183" y="22"/>
                        <a:pt x="168" y="36"/>
                      </a:cubicBezTo>
                      <a:cubicBezTo>
                        <a:pt x="154" y="50"/>
                        <a:pt x="154" y="50"/>
                        <a:pt x="154" y="50"/>
                      </a:cubicBezTo>
                      <a:cubicBezTo>
                        <a:pt x="143" y="60"/>
                        <a:pt x="143" y="60"/>
                        <a:pt x="143" y="60"/>
                      </a:cubicBezTo>
                      <a:cubicBezTo>
                        <a:pt x="138" y="63"/>
                        <a:pt x="133" y="65"/>
                        <a:pt x="128" y="65"/>
                      </a:cubicBezTo>
                      <a:cubicBezTo>
                        <a:pt x="124" y="65"/>
                        <a:pt x="121" y="64"/>
                        <a:pt x="120" y="62"/>
                      </a:cubicBezTo>
                      <a:cubicBezTo>
                        <a:pt x="117" y="58"/>
                        <a:pt x="117" y="58"/>
                        <a:pt x="117" y="58"/>
                      </a:cubicBezTo>
                      <a:cubicBezTo>
                        <a:pt x="110" y="54"/>
                        <a:pt x="110" y="54"/>
                        <a:pt x="110" y="54"/>
                      </a:cubicBezTo>
                      <a:cubicBezTo>
                        <a:pt x="105" y="47"/>
                        <a:pt x="105" y="47"/>
                        <a:pt x="105" y="47"/>
                      </a:cubicBezTo>
                      <a:cubicBezTo>
                        <a:pt x="103" y="45"/>
                        <a:pt x="101" y="44"/>
                        <a:pt x="99" y="44"/>
                      </a:cubicBezTo>
                      <a:cubicBezTo>
                        <a:pt x="96" y="44"/>
                        <a:pt x="92" y="45"/>
                        <a:pt x="88" y="47"/>
                      </a:cubicBezTo>
                      <a:cubicBezTo>
                        <a:pt x="89" y="55"/>
                        <a:pt x="89" y="55"/>
                        <a:pt x="89" y="55"/>
                      </a:cubicBezTo>
                      <a:cubicBezTo>
                        <a:pt x="90" y="56"/>
                        <a:pt x="90" y="58"/>
                        <a:pt x="90" y="61"/>
                      </a:cubicBezTo>
                      <a:cubicBezTo>
                        <a:pt x="90" y="62"/>
                        <a:pt x="89" y="64"/>
                        <a:pt x="89" y="66"/>
                      </a:cubicBezTo>
                      <a:cubicBezTo>
                        <a:pt x="89" y="69"/>
                        <a:pt x="89" y="71"/>
                        <a:pt x="89" y="73"/>
                      </a:cubicBezTo>
                      <a:cubicBezTo>
                        <a:pt x="89" y="75"/>
                        <a:pt x="90" y="79"/>
                        <a:pt x="93" y="85"/>
                      </a:cubicBezTo>
                      <a:cubicBezTo>
                        <a:pt x="96" y="92"/>
                        <a:pt x="98" y="100"/>
                        <a:pt x="101" y="109"/>
                      </a:cubicBezTo>
                      <a:cubicBezTo>
                        <a:pt x="107" y="130"/>
                        <a:pt x="107" y="130"/>
                        <a:pt x="107" y="130"/>
                      </a:cubicBezTo>
                      <a:cubicBezTo>
                        <a:pt x="108" y="135"/>
                        <a:pt x="110" y="138"/>
                        <a:pt x="113" y="141"/>
                      </a:cubicBezTo>
                      <a:cubicBezTo>
                        <a:pt x="126" y="149"/>
                        <a:pt x="126" y="149"/>
                        <a:pt x="126" y="149"/>
                      </a:cubicBezTo>
                      <a:cubicBezTo>
                        <a:pt x="128" y="150"/>
                        <a:pt x="129" y="152"/>
                        <a:pt x="129" y="153"/>
                      </a:cubicBezTo>
                      <a:cubicBezTo>
                        <a:pt x="130" y="157"/>
                        <a:pt x="123" y="161"/>
                        <a:pt x="109" y="164"/>
                      </a:cubicBezTo>
                      <a:cubicBezTo>
                        <a:pt x="85" y="164"/>
                        <a:pt x="85" y="164"/>
                        <a:pt x="85" y="164"/>
                      </a:cubicBezTo>
                      <a:cubicBezTo>
                        <a:pt x="77" y="166"/>
                        <a:pt x="71" y="172"/>
                        <a:pt x="67" y="180"/>
                      </a:cubicBezTo>
                      <a:cubicBezTo>
                        <a:pt x="65" y="186"/>
                        <a:pt x="65" y="186"/>
                        <a:pt x="65" y="186"/>
                      </a:cubicBezTo>
                      <a:cubicBezTo>
                        <a:pt x="61" y="193"/>
                        <a:pt x="61" y="193"/>
                        <a:pt x="61" y="193"/>
                      </a:cubicBezTo>
                      <a:cubicBezTo>
                        <a:pt x="64" y="209"/>
                        <a:pt x="64" y="209"/>
                        <a:pt x="64" y="209"/>
                      </a:cubicBezTo>
                      <a:cubicBezTo>
                        <a:pt x="64" y="217"/>
                        <a:pt x="64" y="217"/>
                        <a:pt x="64" y="217"/>
                      </a:cubicBezTo>
                      <a:cubicBezTo>
                        <a:pt x="68" y="231"/>
                        <a:pt x="68" y="231"/>
                        <a:pt x="68" y="231"/>
                      </a:cubicBezTo>
                      <a:cubicBezTo>
                        <a:pt x="79" y="269"/>
                        <a:pt x="79" y="269"/>
                        <a:pt x="79" y="269"/>
                      </a:cubicBezTo>
                      <a:cubicBezTo>
                        <a:pt x="84" y="279"/>
                        <a:pt x="84" y="279"/>
                        <a:pt x="84" y="279"/>
                      </a:cubicBezTo>
                      <a:cubicBezTo>
                        <a:pt x="83" y="285"/>
                        <a:pt x="83" y="285"/>
                        <a:pt x="83" y="285"/>
                      </a:cubicBezTo>
                      <a:cubicBezTo>
                        <a:pt x="83" y="285"/>
                        <a:pt x="83" y="285"/>
                        <a:pt x="83" y="286"/>
                      </a:cubicBezTo>
                      <a:cubicBezTo>
                        <a:pt x="83" y="288"/>
                        <a:pt x="84" y="292"/>
                        <a:pt x="86" y="298"/>
                      </a:cubicBezTo>
                      <a:cubicBezTo>
                        <a:pt x="89" y="303"/>
                        <a:pt x="89" y="307"/>
                        <a:pt x="89" y="309"/>
                      </a:cubicBezTo>
                      <a:cubicBezTo>
                        <a:pt x="88" y="311"/>
                        <a:pt x="87" y="312"/>
                        <a:pt x="85" y="314"/>
                      </a:cubicBezTo>
                      <a:cubicBezTo>
                        <a:pt x="74" y="316"/>
                        <a:pt x="74" y="316"/>
                        <a:pt x="74" y="316"/>
                      </a:cubicBezTo>
                      <a:cubicBezTo>
                        <a:pt x="73" y="317"/>
                        <a:pt x="72" y="318"/>
                        <a:pt x="73" y="318"/>
                      </a:cubicBezTo>
                      <a:cubicBezTo>
                        <a:pt x="73" y="319"/>
                        <a:pt x="73" y="319"/>
                        <a:pt x="74" y="320"/>
                      </a:cubicBezTo>
                      <a:cubicBezTo>
                        <a:pt x="89" y="318"/>
                        <a:pt x="89" y="318"/>
                        <a:pt x="89" y="318"/>
                      </a:cubicBezTo>
                      <a:cubicBezTo>
                        <a:pt x="93" y="320"/>
                        <a:pt x="93" y="320"/>
                        <a:pt x="93" y="320"/>
                      </a:cubicBezTo>
                      <a:cubicBezTo>
                        <a:pt x="99" y="320"/>
                        <a:pt x="99" y="320"/>
                        <a:pt x="99" y="320"/>
                      </a:cubicBezTo>
                      <a:cubicBezTo>
                        <a:pt x="101" y="321"/>
                        <a:pt x="102" y="323"/>
                        <a:pt x="102" y="324"/>
                      </a:cubicBezTo>
                      <a:cubicBezTo>
                        <a:pt x="102" y="326"/>
                        <a:pt x="100" y="327"/>
                        <a:pt x="98" y="327"/>
                      </a:cubicBezTo>
                      <a:cubicBezTo>
                        <a:pt x="89" y="327"/>
                        <a:pt x="89" y="327"/>
                        <a:pt x="89" y="327"/>
                      </a:cubicBezTo>
                      <a:cubicBezTo>
                        <a:pt x="89" y="327"/>
                        <a:pt x="88" y="327"/>
                        <a:pt x="85" y="327"/>
                      </a:cubicBezTo>
                      <a:cubicBezTo>
                        <a:pt x="83" y="327"/>
                        <a:pt x="81" y="328"/>
                        <a:pt x="79" y="331"/>
                      </a:cubicBezTo>
                      <a:cubicBezTo>
                        <a:pt x="58" y="356"/>
                        <a:pt x="58" y="356"/>
                        <a:pt x="58" y="356"/>
                      </a:cubicBezTo>
                      <a:cubicBezTo>
                        <a:pt x="55" y="363"/>
                        <a:pt x="55" y="363"/>
                        <a:pt x="55" y="363"/>
                      </a:cubicBezTo>
                      <a:cubicBezTo>
                        <a:pt x="53" y="365"/>
                        <a:pt x="51" y="364"/>
                        <a:pt x="48" y="361"/>
                      </a:cubicBezTo>
                      <a:cubicBezTo>
                        <a:pt x="46" y="358"/>
                        <a:pt x="44" y="356"/>
                        <a:pt x="44" y="355"/>
                      </a:cubicBezTo>
                      <a:cubicBezTo>
                        <a:pt x="39" y="340"/>
                        <a:pt x="39" y="340"/>
                        <a:pt x="39" y="340"/>
                      </a:cubicBezTo>
                      <a:cubicBezTo>
                        <a:pt x="38" y="339"/>
                        <a:pt x="37" y="339"/>
                        <a:pt x="37" y="339"/>
                      </a:cubicBezTo>
                      <a:cubicBezTo>
                        <a:pt x="35" y="339"/>
                        <a:pt x="33" y="341"/>
                        <a:pt x="32" y="344"/>
                      </a:cubicBezTo>
                      <a:cubicBezTo>
                        <a:pt x="29" y="356"/>
                        <a:pt x="29" y="356"/>
                        <a:pt x="29" y="356"/>
                      </a:cubicBezTo>
                      <a:cubicBezTo>
                        <a:pt x="24" y="362"/>
                        <a:pt x="24" y="362"/>
                        <a:pt x="24" y="362"/>
                      </a:cubicBezTo>
                      <a:cubicBezTo>
                        <a:pt x="15" y="383"/>
                        <a:pt x="15" y="383"/>
                        <a:pt x="15" y="383"/>
                      </a:cubicBezTo>
                      <a:cubicBezTo>
                        <a:pt x="0" y="405"/>
                        <a:pt x="0" y="405"/>
                        <a:pt x="0" y="405"/>
                      </a:cubicBezTo>
                      <a:cubicBezTo>
                        <a:pt x="0" y="416"/>
                        <a:pt x="0" y="416"/>
                        <a:pt x="0" y="416"/>
                      </a:cubicBezTo>
                      <a:cubicBezTo>
                        <a:pt x="5" y="424"/>
                        <a:pt x="5" y="424"/>
                        <a:pt x="5" y="424"/>
                      </a:cubicBezTo>
                      <a:cubicBezTo>
                        <a:pt x="14" y="453"/>
                        <a:pt x="14" y="453"/>
                        <a:pt x="14" y="453"/>
                      </a:cubicBezTo>
                      <a:cubicBezTo>
                        <a:pt x="14" y="455"/>
                        <a:pt x="16" y="456"/>
                        <a:pt x="18" y="458"/>
                      </a:cubicBezTo>
                      <a:cubicBezTo>
                        <a:pt x="30" y="465"/>
                        <a:pt x="30" y="465"/>
                        <a:pt x="30" y="465"/>
                      </a:cubicBezTo>
                      <a:cubicBezTo>
                        <a:pt x="32" y="467"/>
                        <a:pt x="34" y="470"/>
                        <a:pt x="36" y="474"/>
                      </a:cubicBezTo>
                      <a:cubicBezTo>
                        <a:pt x="44" y="472"/>
                        <a:pt x="44" y="472"/>
                        <a:pt x="44" y="472"/>
                      </a:cubicBezTo>
                      <a:cubicBezTo>
                        <a:pt x="47" y="471"/>
                        <a:pt x="48" y="467"/>
                        <a:pt x="49" y="458"/>
                      </a:cubicBezTo>
                      <a:cubicBezTo>
                        <a:pt x="49" y="457"/>
                        <a:pt x="49" y="456"/>
                        <a:pt x="49" y="455"/>
                      </a:cubicBezTo>
                      <a:cubicBezTo>
                        <a:pt x="48" y="448"/>
                        <a:pt x="48" y="448"/>
                        <a:pt x="48" y="448"/>
                      </a:cubicBezTo>
                      <a:cubicBezTo>
                        <a:pt x="48" y="446"/>
                        <a:pt x="49" y="444"/>
                        <a:pt x="49" y="443"/>
                      </a:cubicBezTo>
                      <a:cubicBezTo>
                        <a:pt x="56" y="426"/>
                        <a:pt x="56" y="426"/>
                        <a:pt x="56" y="426"/>
                      </a:cubicBezTo>
                      <a:cubicBezTo>
                        <a:pt x="57" y="420"/>
                        <a:pt x="57" y="420"/>
                        <a:pt x="57" y="420"/>
                      </a:cubicBezTo>
                      <a:cubicBezTo>
                        <a:pt x="62" y="410"/>
                        <a:pt x="62" y="410"/>
                        <a:pt x="62" y="410"/>
                      </a:cubicBezTo>
                      <a:cubicBezTo>
                        <a:pt x="62" y="394"/>
                        <a:pt x="62" y="394"/>
                        <a:pt x="62" y="394"/>
                      </a:cubicBezTo>
                      <a:cubicBezTo>
                        <a:pt x="64" y="385"/>
                        <a:pt x="64" y="385"/>
                        <a:pt x="64" y="385"/>
                      </a:cubicBezTo>
                      <a:cubicBezTo>
                        <a:pt x="64" y="379"/>
                        <a:pt x="64" y="379"/>
                        <a:pt x="64" y="379"/>
                      </a:cubicBezTo>
                      <a:cubicBezTo>
                        <a:pt x="65" y="371"/>
                        <a:pt x="69" y="364"/>
                        <a:pt x="75" y="358"/>
                      </a:cubicBezTo>
                      <a:cubicBezTo>
                        <a:pt x="82" y="351"/>
                        <a:pt x="86" y="348"/>
                        <a:pt x="87" y="348"/>
                      </a:cubicBezTo>
                      <a:cubicBezTo>
                        <a:pt x="89" y="348"/>
                        <a:pt x="91" y="350"/>
                        <a:pt x="93" y="353"/>
                      </a:cubicBezTo>
                      <a:cubicBezTo>
                        <a:pt x="97" y="373"/>
                        <a:pt x="97" y="373"/>
                        <a:pt x="97" y="373"/>
                      </a:cubicBezTo>
                      <a:cubicBezTo>
                        <a:pt x="110" y="404"/>
                        <a:pt x="110" y="404"/>
                        <a:pt x="110" y="404"/>
                      </a:cubicBezTo>
                      <a:cubicBezTo>
                        <a:pt x="121" y="419"/>
                        <a:pt x="121" y="419"/>
                        <a:pt x="121" y="419"/>
                      </a:cubicBezTo>
                      <a:cubicBezTo>
                        <a:pt x="137" y="444"/>
                        <a:pt x="137" y="444"/>
                        <a:pt x="137" y="444"/>
                      </a:cubicBezTo>
                      <a:cubicBezTo>
                        <a:pt x="138" y="445"/>
                        <a:pt x="139" y="446"/>
                        <a:pt x="142" y="448"/>
                      </a:cubicBezTo>
                      <a:cubicBezTo>
                        <a:pt x="153" y="458"/>
                        <a:pt x="153" y="458"/>
                        <a:pt x="153" y="458"/>
                      </a:cubicBezTo>
                      <a:cubicBezTo>
                        <a:pt x="186" y="475"/>
                        <a:pt x="186" y="475"/>
                        <a:pt x="186" y="475"/>
                      </a:cubicBezTo>
                      <a:cubicBezTo>
                        <a:pt x="220" y="488"/>
                        <a:pt x="220" y="488"/>
                        <a:pt x="220" y="488"/>
                      </a:cubicBezTo>
                      <a:cubicBezTo>
                        <a:pt x="230" y="489"/>
                        <a:pt x="230" y="489"/>
                        <a:pt x="230" y="489"/>
                      </a:cubicBezTo>
                      <a:cubicBezTo>
                        <a:pt x="245" y="493"/>
                        <a:pt x="245" y="493"/>
                        <a:pt x="245" y="493"/>
                      </a:cubicBezTo>
                      <a:cubicBezTo>
                        <a:pt x="258" y="492"/>
                        <a:pt x="258" y="492"/>
                        <a:pt x="258" y="492"/>
                      </a:cubicBezTo>
                      <a:cubicBezTo>
                        <a:pt x="268" y="493"/>
                        <a:pt x="268" y="493"/>
                        <a:pt x="268" y="493"/>
                      </a:cubicBezTo>
                      <a:cubicBezTo>
                        <a:pt x="279" y="493"/>
                        <a:pt x="279" y="493"/>
                        <a:pt x="279" y="493"/>
                      </a:cubicBezTo>
                      <a:cubicBezTo>
                        <a:pt x="314" y="491"/>
                        <a:pt x="314" y="491"/>
                        <a:pt x="314" y="491"/>
                      </a:cubicBezTo>
                      <a:cubicBezTo>
                        <a:pt x="321" y="489"/>
                        <a:pt x="321" y="489"/>
                        <a:pt x="321" y="489"/>
                      </a:cubicBezTo>
                      <a:cubicBezTo>
                        <a:pt x="347" y="480"/>
                        <a:pt x="347" y="480"/>
                        <a:pt x="347" y="480"/>
                      </a:cubicBezTo>
                      <a:cubicBezTo>
                        <a:pt x="354" y="477"/>
                        <a:pt x="358" y="475"/>
                        <a:pt x="358" y="472"/>
                      </a:cubicBezTo>
                      <a:cubicBezTo>
                        <a:pt x="354" y="464"/>
                        <a:pt x="354" y="464"/>
                        <a:pt x="354" y="464"/>
                      </a:cubicBezTo>
                      <a:cubicBezTo>
                        <a:pt x="353" y="454"/>
                        <a:pt x="353" y="454"/>
                        <a:pt x="353" y="454"/>
                      </a:cubicBezTo>
                      <a:cubicBezTo>
                        <a:pt x="351" y="451"/>
                        <a:pt x="348" y="448"/>
                        <a:pt x="345" y="445"/>
                      </a:cubicBezTo>
                      <a:cubicBezTo>
                        <a:pt x="336" y="440"/>
                        <a:pt x="336" y="440"/>
                        <a:pt x="336" y="440"/>
                      </a:cubicBezTo>
                      <a:cubicBezTo>
                        <a:pt x="328" y="435"/>
                        <a:pt x="328" y="435"/>
                        <a:pt x="328" y="435"/>
                      </a:cubicBezTo>
                      <a:cubicBezTo>
                        <a:pt x="303" y="419"/>
                        <a:pt x="303" y="419"/>
                        <a:pt x="303" y="419"/>
                      </a:cubicBezTo>
                      <a:cubicBezTo>
                        <a:pt x="285" y="402"/>
                        <a:pt x="285" y="402"/>
                        <a:pt x="285" y="402"/>
                      </a:cubicBezTo>
                      <a:cubicBezTo>
                        <a:pt x="260" y="383"/>
                        <a:pt x="260" y="383"/>
                        <a:pt x="260" y="383"/>
                      </a:cubicBezTo>
                      <a:cubicBezTo>
                        <a:pt x="255" y="379"/>
                        <a:pt x="259" y="373"/>
                        <a:pt x="273" y="363"/>
                      </a:cubicBezTo>
                      <a:cubicBezTo>
                        <a:pt x="294" y="350"/>
                        <a:pt x="294" y="350"/>
                        <a:pt x="294" y="350"/>
                      </a:cubicBezTo>
                      <a:cubicBezTo>
                        <a:pt x="311" y="335"/>
                        <a:pt x="311" y="335"/>
                        <a:pt x="311" y="335"/>
                      </a:cubicBezTo>
                      <a:cubicBezTo>
                        <a:pt x="321" y="326"/>
                        <a:pt x="329" y="322"/>
                        <a:pt x="336" y="323"/>
                      </a:cubicBezTo>
                      <a:cubicBezTo>
                        <a:pt x="343" y="324"/>
                        <a:pt x="346" y="326"/>
                        <a:pt x="347" y="331"/>
                      </a:cubicBezTo>
                      <a:cubicBezTo>
                        <a:pt x="347" y="331"/>
                        <a:pt x="347" y="332"/>
                        <a:pt x="347" y="334"/>
                      </a:cubicBezTo>
                      <a:cubicBezTo>
                        <a:pt x="346" y="336"/>
                        <a:pt x="346" y="338"/>
                        <a:pt x="345" y="339"/>
                      </a:cubicBezTo>
                      <a:cubicBezTo>
                        <a:pt x="345" y="340"/>
                        <a:pt x="343" y="342"/>
                        <a:pt x="339" y="344"/>
                      </a:cubicBezTo>
                      <a:cubicBezTo>
                        <a:pt x="336" y="347"/>
                        <a:pt x="333" y="348"/>
                        <a:pt x="330" y="349"/>
                      </a:cubicBezTo>
                      <a:cubicBezTo>
                        <a:pt x="314" y="354"/>
                        <a:pt x="314" y="354"/>
                        <a:pt x="314" y="354"/>
                      </a:cubicBezTo>
                      <a:cubicBezTo>
                        <a:pt x="312" y="354"/>
                        <a:pt x="309" y="355"/>
                        <a:pt x="306" y="357"/>
                      </a:cubicBezTo>
                      <a:cubicBezTo>
                        <a:pt x="315" y="369"/>
                        <a:pt x="315" y="369"/>
                        <a:pt x="315" y="369"/>
                      </a:cubicBezTo>
                      <a:cubicBezTo>
                        <a:pt x="326" y="373"/>
                        <a:pt x="326" y="373"/>
                        <a:pt x="326" y="373"/>
                      </a:cubicBezTo>
                      <a:cubicBezTo>
                        <a:pt x="330" y="378"/>
                        <a:pt x="330" y="378"/>
                        <a:pt x="330" y="378"/>
                      </a:cubicBezTo>
                      <a:cubicBezTo>
                        <a:pt x="333" y="379"/>
                        <a:pt x="333" y="379"/>
                        <a:pt x="333" y="379"/>
                      </a:cubicBezTo>
                      <a:cubicBezTo>
                        <a:pt x="338" y="381"/>
                        <a:pt x="338" y="381"/>
                        <a:pt x="338" y="381"/>
                      </a:cubicBezTo>
                      <a:cubicBezTo>
                        <a:pt x="345" y="382"/>
                        <a:pt x="345" y="382"/>
                        <a:pt x="345" y="382"/>
                      </a:cubicBezTo>
                      <a:cubicBezTo>
                        <a:pt x="355" y="384"/>
                        <a:pt x="355" y="384"/>
                        <a:pt x="355" y="384"/>
                      </a:cubicBezTo>
                      <a:cubicBezTo>
                        <a:pt x="367" y="384"/>
                        <a:pt x="367" y="384"/>
                        <a:pt x="367" y="384"/>
                      </a:cubicBezTo>
                      <a:cubicBezTo>
                        <a:pt x="382" y="386"/>
                        <a:pt x="382" y="386"/>
                        <a:pt x="382" y="386"/>
                      </a:cubicBezTo>
                      <a:cubicBezTo>
                        <a:pt x="382" y="386"/>
                        <a:pt x="384" y="385"/>
                        <a:pt x="386" y="384"/>
                      </a:cubicBezTo>
                      <a:cubicBezTo>
                        <a:pt x="387" y="387"/>
                        <a:pt x="387" y="387"/>
                        <a:pt x="387" y="387"/>
                      </a:cubicBezTo>
                      <a:cubicBezTo>
                        <a:pt x="396" y="384"/>
                        <a:pt x="396" y="384"/>
                        <a:pt x="396" y="384"/>
                      </a:cubicBezTo>
                      <a:cubicBezTo>
                        <a:pt x="398" y="384"/>
                        <a:pt x="400" y="379"/>
                        <a:pt x="403" y="369"/>
                      </a:cubicBezTo>
                      <a:cubicBezTo>
                        <a:pt x="405" y="362"/>
                        <a:pt x="406" y="356"/>
                        <a:pt x="405" y="351"/>
                      </a:cubicBezTo>
                      <a:cubicBezTo>
                        <a:pt x="405" y="346"/>
                        <a:pt x="403" y="340"/>
                        <a:pt x="399" y="334"/>
                      </a:cubicBezTo>
                      <a:close/>
                      <a:moveTo>
                        <a:pt x="158" y="97"/>
                      </a:moveTo>
                      <a:cubicBezTo>
                        <a:pt x="165" y="84"/>
                        <a:pt x="165" y="84"/>
                        <a:pt x="165" y="84"/>
                      </a:cubicBezTo>
                      <a:cubicBezTo>
                        <a:pt x="167" y="74"/>
                        <a:pt x="167" y="74"/>
                        <a:pt x="167" y="74"/>
                      </a:cubicBezTo>
                      <a:cubicBezTo>
                        <a:pt x="173" y="66"/>
                        <a:pt x="173" y="66"/>
                        <a:pt x="173" y="66"/>
                      </a:cubicBezTo>
                      <a:cubicBezTo>
                        <a:pt x="175" y="60"/>
                        <a:pt x="175" y="60"/>
                        <a:pt x="175" y="60"/>
                      </a:cubicBezTo>
                      <a:cubicBezTo>
                        <a:pt x="175" y="59"/>
                        <a:pt x="178" y="57"/>
                        <a:pt x="184" y="53"/>
                      </a:cubicBezTo>
                      <a:cubicBezTo>
                        <a:pt x="197" y="41"/>
                        <a:pt x="197" y="41"/>
                        <a:pt x="197" y="41"/>
                      </a:cubicBezTo>
                      <a:cubicBezTo>
                        <a:pt x="210" y="34"/>
                        <a:pt x="210" y="34"/>
                        <a:pt x="210" y="34"/>
                      </a:cubicBezTo>
                      <a:cubicBezTo>
                        <a:pt x="218" y="29"/>
                        <a:pt x="222" y="27"/>
                        <a:pt x="222" y="27"/>
                      </a:cubicBezTo>
                      <a:cubicBezTo>
                        <a:pt x="223" y="27"/>
                        <a:pt x="224" y="26"/>
                        <a:pt x="225" y="26"/>
                      </a:cubicBezTo>
                      <a:cubicBezTo>
                        <a:pt x="230" y="26"/>
                        <a:pt x="233" y="27"/>
                        <a:pt x="234" y="29"/>
                      </a:cubicBezTo>
                      <a:cubicBezTo>
                        <a:pt x="235" y="31"/>
                        <a:pt x="235" y="33"/>
                        <a:pt x="235" y="35"/>
                      </a:cubicBezTo>
                      <a:cubicBezTo>
                        <a:pt x="236" y="42"/>
                        <a:pt x="236" y="42"/>
                        <a:pt x="236" y="42"/>
                      </a:cubicBezTo>
                      <a:cubicBezTo>
                        <a:pt x="233" y="51"/>
                        <a:pt x="233" y="51"/>
                        <a:pt x="233" y="51"/>
                      </a:cubicBezTo>
                      <a:cubicBezTo>
                        <a:pt x="230" y="66"/>
                        <a:pt x="230" y="66"/>
                        <a:pt x="230" y="66"/>
                      </a:cubicBezTo>
                      <a:cubicBezTo>
                        <a:pt x="224" y="71"/>
                        <a:pt x="224" y="71"/>
                        <a:pt x="224" y="71"/>
                      </a:cubicBezTo>
                      <a:cubicBezTo>
                        <a:pt x="211" y="91"/>
                        <a:pt x="211" y="91"/>
                        <a:pt x="211" y="91"/>
                      </a:cubicBezTo>
                      <a:cubicBezTo>
                        <a:pt x="194" y="111"/>
                        <a:pt x="194" y="111"/>
                        <a:pt x="194" y="111"/>
                      </a:cubicBezTo>
                      <a:cubicBezTo>
                        <a:pt x="189" y="117"/>
                        <a:pt x="186" y="120"/>
                        <a:pt x="186" y="121"/>
                      </a:cubicBezTo>
                      <a:cubicBezTo>
                        <a:pt x="170" y="133"/>
                        <a:pt x="170" y="133"/>
                        <a:pt x="170" y="133"/>
                      </a:cubicBezTo>
                      <a:cubicBezTo>
                        <a:pt x="167" y="136"/>
                        <a:pt x="164" y="137"/>
                        <a:pt x="163" y="135"/>
                      </a:cubicBezTo>
                      <a:cubicBezTo>
                        <a:pt x="162" y="134"/>
                        <a:pt x="162" y="131"/>
                        <a:pt x="161" y="128"/>
                      </a:cubicBezTo>
                      <a:cubicBezTo>
                        <a:pt x="158" y="118"/>
                        <a:pt x="158" y="118"/>
                        <a:pt x="158" y="118"/>
                      </a:cubicBezTo>
                      <a:cubicBezTo>
                        <a:pt x="158" y="107"/>
                        <a:pt x="158" y="107"/>
                        <a:pt x="158" y="107"/>
                      </a:cubicBezTo>
                      <a:lnTo>
                        <a:pt x="158" y="97"/>
                      </a:lnTo>
                      <a:close/>
                      <a:moveTo>
                        <a:pt x="16" y="433"/>
                      </a:moveTo>
                      <a:cubicBezTo>
                        <a:pt x="8" y="421"/>
                        <a:pt x="28" y="369"/>
                        <a:pt x="28" y="369"/>
                      </a:cubicBezTo>
                      <a:cubicBezTo>
                        <a:pt x="28" y="369"/>
                        <a:pt x="28" y="401"/>
                        <a:pt x="28" y="413"/>
                      </a:cubicBezTo>
                      <a:cubicBezTo>
                        <a:pt x="28" y="425"/>
                        <a:pt x="36" y="433"/>
                        <a:pt x="36" y="433"/>
                      </a:cubicBezTo>
                      <a:cubicBezTo>
                        <a:pt x="36" y="433"/>
                        <a:pt x="24" y="445"/>
                        <a:pt x="16" y="433"/>
                      </a:cubicBezTo>
                      <a:close/>
                      <a:moveTo>
                        <a:pt x="156" y="219"/>
                      </a:moveTo>
                      <a:cubicBezTo>
                        <a:pt x="184" y="213"/>
                        <a:pt x="184" y="213"/>
                        <a:pt x="184" y="213"/>
                      </a:cubicBezTo>
                      <a:cubicBezTo>
                        <a:pt x="199" y="208"/>
                        <a:pt x="199" y="208"/>
                        <a:pt x="199" y="208"/>
                      </a:cubicBezTo>
                      <a:cubicBezTo>
                        <a:pt x="206" y="205"/>
                        <a:pt x="210" y="203"/>
                        <a:pt x="213" y="201"/>
                      </a:cubicBezTo>
                      <a:cubicBezTo>
                        <a:pt x="216" y="197"/>
                        <a:pt x="218" y="196"/>
                        <a:pt x="219" y="196"/>
                      </a:cubicBezTo>
                      <a:cubicBezTo>
                        <a:pt x="221" y="197"/>
                        <a:pt x="221" y="198"/>
                        <a:pt x="222" y="200"/>
                      </a:cubicBezTo>
                      <a:cubicBezTo>
                        <a:pt x="223" y="202"/>
                        <a:pt x="220" y="207"/>
                        <a:pt x="215" y="215"/>
                      </a:cubicBezTo>
                      <a:cubicBezTo>
                        <a:pt x="203" y="233"/>
                        <a:pt x="203" y="233"/>
                        <a:pt x="203" y="233"/>
                      </a:cubicBezTo>
                      <a:cubicBezTo>
                        <a:pt x="198" y="240"/>
                        <a:pt x="191" y="245"/>
                        <a:pt x="184" y="249"/>
                      </a:cubicBezTo>
                      <a:cubicBezTo>
                        <a:pt x="175" y="253"/>
                        <a:pt x="175" y="253"/>
                        <a:pt x="175" y="253"/>
                      </a:cubicBezTo>
                      <a:cubicBezTo>
                        <a:pt x="170" y="255"/>
                        <a:pt x="167" y="256"/>
                        <a:pt x="165" y="256"/>
                      </a:cubicBezTo>
                      <a:cubicBezTo>
                        <a:pt x="153" y="258"/>
                        <a:pt x="153" y="258"/>
                        <a:pt x="153" y="258"/>
                      </a:cubicBezTo>
                      <a:cubicBezTo>
                        <a:pt x="141" y="261"/>
                        <a:pt x="135" y="262"/>
                        <a:pt x="134" y="262"/>
                      </a:cubicBezTo>
                      <a:cubicBezTo>
                        <a:pt x="131" y="261"/>
                        <a:pt x="128" y="258"/>
                        <a:pt x="128" y="253"/>
                      </a:cubicBezTo>
                      <a:cubicBezTo>
                        <a:pt x="127" y="248"/>
                        <a:pt x="130" y="242"/>
                        <a:pt x="136" y="234"/>
                      </a:cubicBezTo>
                      <a:cubicBezTo>
                        <a:pt x="141" y="227"/>
                        <a:pt x="148" y="221"/>
                        <a:pt x="156" y="219"/>
                      </a:cubicBezTo>
                      <a:close/>
                      <a:moveTo>
                        <a:pt x="106" y="213"/>
                      </a:moveTo>
                      <a:cubicBezTo>
                        <a:pt x="87" y="198"/>
                        <a:pt x="78" y="187"/>
                        <a:pt x="80" y="182"/>
                      </a:cubicBezTo>
                      <a:cubicBezTo>
                        <a:pt x="81" y="178"/>
                        <a:pt x="83" y="177"/>
                        <a:pt x="87" y="176"/>
                      </a:cubicBezTo>
                      <a:cubicBezTo>
                        <a:pt x="88" y="176"/>
                        <a:pt x="89" y="177"/>
                        <a:pt x="90" y="177"/>
                      </a:cubicBezTo>
                      <a:cubicBezTo>
                        <a:pt x="94" y="179"/>
                        <a:pt x="94" y="179"/>
                        <a:pt x="94" y="179"/>
                      </a:cubicBezTo>
                      <a:cubicBezTo>
                        <a:pt x="106" y="178"/>
                        <a:pt x="106" y="178"/>
                        <a:pt x="106" y="178"/>
                      </a:cubicBezTo>
                      <a:cubicBezTo>
                        <a:pt x="109" y="178"/>
                        <a:pt x="112" y="179"/>
                        <a:pt x="115" y="179"/>
                      </a:cubicBezTo>
                      <a:cubicBezTo>
                        <a:pt x="126" y="185"/>
                        <a:pt x="126" y="185"/>
                        <a:pt x="126" y="185"/>
                      </a:cubicBezTo>
                      <a:cubicBezTo>
                        <a:pt x="135" y="182"/>
                        <a:pt x="135" y="182"/>
                        <a:pt x="135" y="182"/>
                      </a:cubicBezTo>
                      <a:cubicBezTo>
                        <a:pt x="135" y="183"/>
                        <a:pt x="136" y="183"/>
                        <a:pt x="136" y="183"/>
                      </a:cubicBezTo>
                      <a:cubicBezTo>
                        <a:pt x="137" y="185"/>
                        <a:pt x="137" y="185"/>
                        <a:pt x="137" y="185"/>
                      </a:cubicBezTo>
                      <a:cubicBezTo>
                        <a:pt x="137" y="185"/>
                        <a:pt x="135" y="188"/>
                        <a:pt x="130" y="192"/>
                      </a:cubicBezTo>
                      <a:lnTo>
                        <a:pt x="106" y="213"/>
                      </a:lnTo>
                      <a:close/>
                      <a:moveTo>
                        <a:pt x="292" y="429"/>
                      </a:moveTo>
                      <a:cubicBezTo>
                        <a:pt x="292" y="429"/>
                        <a:pt x="312" y="445"/>
                        <a:pt x="308" y="457"/>
                      </a:cubicBezTo>
                      <a:cubicBezTo>
                        <a:pt x="304" y="469"/>
                        <a:pt x="264" y="457"/>
                        <a:pt x="264" y="457"/>
                      </a:cubicBezTo>
                      <a:cubicBezTo>
                        <a:pt x="264" y="457"/>
                        <a:pt x="284" y="453"/>
                        <a:pt x="296" y="449"/>
                      </a:cubicBezTo>
                      <a:cubicBezTo>
                        <a:pt x="308" y="445"/>
                        <a:pt x="292" y="429"/>
                        <a:pt x="292" y="42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0" name="Freeform 89">
                  <a:extLst>
                    <a:ext uri="{FF2B5EF4-FFF2-40B4-BE49-F238E27FC236}">
                      <a16:creationId xmlns:a16="http://schemas.microsoft.com/office/drawing/2014/main" xmlns="" id="{1B8FEBC2-8CC4-4610-A44A-BF277686B5D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773918" y="4010982"/>
                  <a:ext cx="215900" cy="231775"/>
                </a:xfrm>
                <a:custGeom>
                  <a:avLst/>
                  <a:gdLst>
                    <a:gd name="T0" fmla="*/ 57 w 68"/>
                    <a:gd name="T1" fmla="*/ 52 h 73"/>
                    <a:gd name="T2" fmla="*/ 48 w 68"/>
                    <a:gd name="T3" fmla="*/ 50 h 73"/>
                    <a:gd name="T4" fmla="*/ 52 w 68"/>
                    <a:gd name="T5" fmla="*/ 47 h 73"/>
                    <a:gd name="T6" fmla="*/ 54 w 68"/>
                    <a:gd name="T7" fmla="*/ 45 h 73"/>
                    <a:gd name="T8" fmla="*/ 54 w 68"/>
                    <a:gd name="T9" fmla="*/ 41 h 73"/>
                    <a:gd name="T10" fmla="*/ 31 w 68"/>
                    <a:gd name="T11" fmla="*/ 44 h 73"/>
                    <a:gd name="T12" fmla="*/ 32 w 68"/>
                    <a:gd name="T13" fmla="*/ 41 h 73"/>
                    <a:gd name="T14" fmla="*/ 51 w 68"/>
                    <a:gd name="T15" fmla="*/ 32 h 73"/>
                    <a:gd name="T16" fmla="*/ 39 w 68"/>
                    <a:gd name="T17" fmla="*/ 35 h 73"/>
                    <a:gd name="T18" fmla="*/ 46 w 68"/>
                    <a:gd name="T19" fmla="*/ 28 h 73"/>
                    <a:gd name="T20" fmla="*/ 43 w 68"/>
                    <a:gd name="T21" fmla="*/ 24 h 73"/>
                    <a:gd name="T22" fmla="*/ 39 w 68"/>
                    <a:gd name="T23" fmla="*/ 23 h 73"/>
                    <a:gd name="T24" fmla="*/ 25 w 68"/>
                    <a:gd name="T25" fmla="*/ 32 h 73"/>
                    <a:gd name="T26" fmla="*/ 32 w 68"/>
                    <a:gd name="T27" fmla="*/ 22 h 73"/>
                    <a:gd name="T28" fmla="*/ 20 w 68"/>
                    <a:gd name="T29" fmla="*/ 27 h 73"/>
                    <a:gd name="T30" fmla="*/ 8 w 68"/>
                    <a:gd name="T31" fmla="*/ 18 h 73"/>
                    <a:gd name="T32" fmla="*/ 1 w 68"/>
                    <a:gd name="T33" fmla="*/ 16 h 73"/>
                    <a:gd name="T34" fmla="*/ 33 w 68"/>
                    <a:gd name="T35" fmla="*/ 53 h 73"/>
                    <a:gd name="T36" fmla="*/ 36 w 68"/>
                    <a:gd name="T37" fmla="*/ 49 h 73"/>
                    <a:gd name="T38" fmla="*/ 40 w 68"/>
                    <a:gd name="T39" fmla="*/ 51 h 73"/>
                    <a:gd name="T40" fmla="*/ 42 w 68"/>
                    <a:gd name="T41" fmla="*/ 49 h 73"/>
                    <a:gd name="T42" fmla="*/ 48 w 68"/>
                    <a:gd name="T43" fmla="*/ 55 h 73"/>
                    <a:gd name="T44" fmla="*/ 56 w 68"/>
                    <a:gd name="T45" fmla="*/ 55 h 73"/>
                    <a:gd name="T46" fmla="*/ 67 w 68"/>
                    <a:gd name="T47" fmla="*/ 61 h 73"/>
                    <a:gd name="T48" fmla="*/ 62 w 68"/>
                    <a:gd name="T49" fmla="*/ 59 h 73"/>
                    <a:gd name="T50" fmla="*/ 51 w 68"/>
                    <a:gd name="T51" fmla="*/ 53 h 73"/>
                    <a:gd name="T52" fmla="*/ 43 w 68"/>
                    <a:gd name="T53" fmla="*/ 49 h 73"/>
                    <a:gd name="T54" fmla="*/ 38 w 68"/>
                    <a:gd name="T55" fmla="*/ 56 h 73"/>
                    <a:gd name="T56" fmla="*/ 34 w 68"/>
                    <a:gd name="T57" fmla="*/ 56 h 73"/>
                    <a:gd name="T58" fmla="*/ 55 w 68"/>
                    <a:gd name="T59" fmla="*/ 51 h 73"/>
                    <a:gd name="T60" fmla="*/ 50 w 68"/>
                    <a:gd name="T61" fmla="*/ 49 h 73"/>
                    <a:gd name="T62" fmla="*/ 33 w 68"/>
                    <a:gd name="T63" fmla="*/ 45 h 73"/>
                    <a:gd name="T64" fmla="*/ 33 w 68"/>
                    <a:gd name="T65" fmla="*/ 43 h 73"/>
                    <a:gd name="T66" fmla="*/ 34 w 68"/>
                    <a:gd name="T67" fmla="*/ 42 h 73"/>
                    <a:gd name="T68" fmla="*/ 39 w 68"/>
                    <a:gd name="T69" fmla="*/ 42 h 73"/>
                    <a:gd name="T70" fmla="*/ 36 w 68"/>
                    <a:gd name="T71" fmla="*/ 42 h 73"/>
                    <a:gd name="T72" fmla="*/ 54 w 68"/>
                    <a:gd name="T73" fmla="*/ 36 h 73"/>
                    <a:gd name="T74" fmla="*/ 32 w 68"/>
                    <a:gd name="T75" fmla="*/ 25 h 73"/>
                    <a:gd name="T76" fmla="*/ 35 w 68"/>
                    <a:gd name="T77" fmla="*/ 28 h 73"/>
                    <a:gd name="T78" fmla="*/ 39 w 68"/>
                    <a:gd name="T79" fmla="*/ 26 h 73"/>
                    <a:gd name="T80" fmla="*/ 38 w 68"/>
                    <a:gd name="T81" fmla="*/ 31 h 73"/>
                    <a:gd name="T82" fmla="*/ 35 w 68"/>
                    <a:gd name="T83" fmla="*/ 38 h 73"/>
                    <a:gd name="T84" fmla="*/ 28 w 68"/>
                    <a:gd name="T85" fmla="*/ 42 h 73"/>
                    <a:gd name="T86" fmla="*/ 30 w 68"/>
                    <a:gd name="T87" fmla="*/ 36 h 73"/>
                    <a:gd name="T88" fmla="*/ 25 w 68"/>
                    <a:gd name="T89" fmla="*/ 34 h 73"/>
                    <a:gd name="T90" fmla="*/ 34 w 68"/>
                    <a:gd name="T91" fmla="*/ 27 h 73"/>
                    <a:gd name="T92" fmla="*/ 33 w 68"/>
                    <a:gd name="T93" fmla="*/ 39 h 73"/>
                    <a:gd name="T94" fmla="*/ 36 w 68"/>
                    <a:gd name="T95" fmla="*/ 32 h 73"/>
                    <a:gd name="T96" fmla="*/ 33 w 68"/>
                    <a:gd name="T97" fmla="*/ 33 h 73"/>
                    <a:gd name="T98" fmla="*/ 26 w 68"/>
                    <a:gd name="T99" fmla="*/ 33 h 73"/>
                    <a:gd name="T100" fmla="*/ 32 w 68"/>
                    <a:gd name="T101" fmla="*/ 33 h 73"/>
                    <a:gd name="T102" fmla="*/ 34 w 68"/>
                    <a:gd name="T103" fmla="*/ 36 h 73"/>
                    <a:gd name="T104" fmla="*/ 33 w 68"/>
                    <a:gd name="T105" fmla="*/ 28 h 73"/>
                    <a:gd name="T106" fmla="*/ 38 w 68"/>
                    <a:gd name="T107" fmla="*/ 38 h 73"/>
                    <a:gd name="T108" fmla="*/ 45 w 68"/>
                    <a:gd name="T109" fmla="*/ 34 h 73"/>
                    <a:gd name="T110" fmla="*/ 51 w 68"/>
                    <a:gd name="T111" fmla="*/ 31 h 73"/>
                    <a:gd name="T112" fmla="*/ 32 w 68"/>
                    <a:gd name="T113" fmla="*/ 38 h 73"/>
                    <a:gd name="T114" fmla="*/ 48 w 68"/>
                    <a:gd name="T115" fmla="*/ 25 h 73"/>
                    <a:gd name="T116" fmla="*/ 26 w 68"/>
                    <a:gd name="T117" fmla="*/ 32 h 73"/>
                    <a:gd name="T118" fmla="*/ 26 w 68"/>
                    <a:gd name="T119" fmla="*/ 31 h 73"/>
                    <a:gd name="T120" fmla="*/ 20 w 68"/>
                    <a:gd name="T121" fmla="*/ 28 h 73"/>
                    <a:gd name="T122" fmla="*/ 5 w 68"/>
                    <a:gd name="T123" fmla="*/ 19 h 73"/>
                    <a:gd name="T124" fmla="*/ 54 w 68"/>
                    <a:gd name="T125" fmla="*/ 3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68" h="73">
                      <a:moveTo>
                        <a:pt x="37" y="72"/>
                      </a:moveTo>
                      <a:cubicBezTo>
                        <a:pt x="36" y="72"/>
                        <a:pt x="36" y="72"/>
                        <a:pt x="36" y="72"/>
                      </a:cubicBezTo>
                      <a:cubicBezTo>
                        <a:pt x="36" y="72"/>
                        <a:pt x="35" y="72"/>
                        <a:pt x="35" y="72"/>
                      </a:cubicBezTo>
                      <a:cubicBezTo>
                        <a:pt x="36" y="72"/>
                        <a:pt x="37" y="72"/>
                        <a:pt x="37" y="72"/>
                      </a:cubicBezTo>
                      <a:close/>
                      <a:moveTo>
                        <a:pt x="67" y="66"/>
                      </a:moveTo>
                      <a:cubicBezTo>
                        <a:pt x="67" y="66"/>
                        <a:pt x="66" y="66"/>
                        <a:pt x="66" y="66"/>
                      </a:cubicBezTo>
                      <a:cubicBezTo>
                        <a:pt x="66" y="66"/>
                        <a:pt x="66" y="66"/>
                        <a:pt x="65" y="66"/>
                      </a:cubicBezTo>
                      <a:cubicBezTo>
                        <a:pt x="65" y="66"/>
                        <a:pt x="66" y="66"/>
                        <a:pt x="67" y="66"/>
                      </a:cubicBezTo>
                      <a:close/>
                      <a:moveTo>
                        <a:pt x="66" y="64"/>
                      </a:moveTo>
                      <a:cubicBezTo>
                        <a:pt x="66" y="64"/>
                        <a:pt x="66" y="64"/>
                        <a:pt x="67" y="64"/>
                      </a:cubicBezTo>
                      <a:cubicBezTo>
                        <a:pt x="67" y="64"/>
                        <a:pt x="67" y="64"/>
                        <a:pt x="67" y="64"/>
                      </a:cubicBezTo>
                      <a:cubicBezTo>
                        <a:pt x="67" y="64"/>
                        <a:pt x="66" y="64"/>
                        <a:pt x="66" y="64"/>
                      </a:cubicBezTo>
                      <a:close/>
                      <a:moveTo>
                        <a:pt x="67" y="63"/>
                      </a:moveTo>
                      <a:cubicBezTo>
                        <a:pt x="67" y="64"/>
                        <a:pt x="66" y="64"/>
                        <a:pt x="66" y="64"/>
                      </a:cubicBezTo>
                      <a:cubicBezTo>
                        <a:pt x="66" y="64"/>
                        <a:pt x="66" y="64"/>
                        <a:pt x="66" y="64"/>
                      </a:cubicBezTo>
                      <a:cubicBezTo>
                        <a:pt x="66" y="64"/>
                        <a:pt x="67" y="64"/>
                        <a:pt x="67" y="63"/>
                      </a:cubicBezTo>
                      <a:close/>
                      <a:moveTo>
                        <a:pt x="67" y="62"/>
                      </a:moveTo>
                      <a:cubicBezTo>
                        <a:pt x="67" y="62"/>
                        <a:pt x="67" y="62"/>
                        <a:pt x="67" y="62"/>
                      </a:cubicBezTo>
                      <a:cubicBezTo>
                        <a:pt x="67" y="62"/>
                        <a:pt x="67" y="62"/>
                        <a:pt x="67" y="62"/>
                      </a:cubicBezTo>
                      <a:cubicBezTo>
                        <a:pt x="68" y="62"/>
                        <a:pt x="67" y="62"/>
                        <a:pt x="67" y="62"/>
                      </a:cubicBezTo>
                      <a:close/>
                      <a:moveTo>
                        <a:pt x="68" y="60"/>
                      </a:moveTo>
                      <a:cubicBezTo>
                        <a:pt x="67" y="60"/>
                        <a:pt x="67" y="60"/>
                        <a:pt x="68" y="59"/>
                      </a:cubicBezTo>
                      <a:cubicBezTo>
                        <a:pt x="68" y="59"/>
                        <a:pt x="68" y="59"/>
                        <a:pt x="68" y="59"/>
                      </a:cubicBezTo>
                      <a:cubicBezTo>
                        <a:pt x="68" y="60"/>
                        <a:pt x="68" y="60"/>
                        <a:pt x="68" y="60"/>
                      </a:cubicBezTo>
                      <a:close/>
                      <a:moveTo>
                        <a:pt x="68" y="59"/>
                      </a:moveTo>
                      <a:cubicBezTo>
                        <a:pt x="68" y="59"/>
                        <a:pt x="68" y="59"/>
                        <a:pt x="68" y="59"/>
                      </a:cubicBezTo>
                      <a:cubicBezTo>
                        <a:pt x="68" y="59"/>
                        <a:pt x="68" y="59"/>
                        <a:pt x="68" y="59"/>
                      </a:cubicBezTo>
                      <a:close/>
                      <a:moveTo>
                        <a:pt x="65" y="59"/>
                      </a:moveTo>
                      <a:cubicBezTo>
                        <a:pt x="65" y="59"/>
                        <a:pt x="65" y="59"/>
                        <a:pt x="65" y="59"/>
                      </a:cubicBezTo>
                      <a:cubicBezTo>
                        <a:pt x="65" y="59"/>
                        <a:pt x="65" y="59"/>
                        <a:pt x="65" y="59"/>
                      </a:cubicBezTo>
                      <a:close/>
                      <a:moveTo>
                        <a:pt x="61" y="57"/>
                      </a:moveTo>
                      <a:cubicBezTo>
                        <a:pt x="61" y="57"/>
                        <a:pt x="61" y="57"/>
                        <a:pt x="61" y="57"/>
                      </a:cubicBezTo>
                      <a:cubicBezTo>
                        <a:pt x="61" y="57"/>
                        <a:pt x="61" y="57"/>
                        <a:pt x="61" y="57"/>
                      </a:cubicBezTo>
                      <a:cubicBezTo>
                        <a:pt x="62" y="57"/>
                        <a:pt x="61" y="57"/>
                        <a:pt x="61" y="58"/>
                      </a:cubicBezTo>
                      <a:cubicBezTo>
                        <a:pt x="61" y="58"/>
                        <a:pt x="61" y="57"/>
                        <a:pt x="60" y="57"/>
                      </a:cubicBezTo>
                      <a:cubicBezTo>
                        <a:pt x="61" y="57"/>
                        <a:pt x="61" y="57"/>
                        <a:pt x="61" y="57"/>
                      </a:cubicBezTo>
                      <a:close/>
                      <a:moveTo>
                        <a:pt x="63" y="57"/>
                      </a:moveTo>
                      <a:cubicBezTo>
                        <a:pt x="63" y="57"/>
                        <a:pt x="64" y="57"/>
                        <a:pt x="64" y="57"/>
                      </a:cubicBezTo>
                      <a:cubicBezTo>
                        <a:pt x="64" y="57"/>
                        <a:pt x="63" y="57"/>
                        <a:pt x="64" y="57"/>
                      </a:cubicBezTo>
                      <a:cubicBezTo>
                        <a:pt x="63" y="57"/>
                        <a:pt x="63" y="57"/>
                        <a:pt x="63" y="57"/>
                      </a:cubicBezTo>
                      <a:close/>
                      <a:moveTo>
                        <a:pt x="62" y="56"/>
                      </a:moveTo>
                      <a:cubicBezTo>
                        <a:pt x="63" y="56"/>
                        <a:pt x="62" y="56"/>
                        <a:pt x="63" y="56"/>
                      </a:cubicBezTo>
                      <a:cubicBezTo>
                        <a:pt x="63" y="56"/>
                        <a:pt x="62" y="56"/>
                        <a:pt x="63" y="56"/>
                      </a:cubicBezTo>
                      <a:cubicBezTo>
                        <a:pt x="63" y="56"/>
                        <a:pt x="63" y="56"/>
                        <a:pt x="62" y="56"/>
                      </a:cubicBezTo>
                      <a:close/>
                      <a:moveTo>
                        <a:pt x="62" y="55"/>
                      </a:moveTo>
                      <a:cubicBezTo>
                        <a:pt x="62" y="55"/>
                        <a:pt x="62" y="55"/>
                        <a:pt x="63" y="55"/>
                      </a:cubicBezTo>
                      <a:cubicBezTo>
                        <a:pt x="63" y="55"/>
                        <a:pt x="63" y="55"/>
                        <a:pt x="63" y="55"/>
                      </a:cubicBezTo>
                      <a:cubicBezTo>
                        <a:pt x="62" y="55"/>
                        <a:pt x="63" y="55"/>
                        <a:pt x="62" y="55"/>
                      </a:cubicBezTo>
                      <a:close/>
                      <a:moveTo>
                        <a:pt x="64" y="55"/>
                      </a:moveTo>
                      <a:cubicBezTo>
                        <a:pt x="65" y="55"/>
                        <a:pt x="65" y="55"/>
                        <a:pt x="65" y="55"/>
                      </a:cubicBezTo>
                      <a:cubicBezTo>
                        <a:pt x="64" y="55"/>
                        <a:pt x="64" y="55"/>
                        <a:pt x="64" y="55"/>
                      </a:cubicBezTo>
                      <a:close/>
                      <a:moveTo>
                        <a:pt x="65" y="54"/>
                      </a:moveTo>
                      <a:cubicBezTo>
                        <a:pt x="65" y="54"/>
                        <a:pt x="65" y="54"/>
                        <a:pt x="65" y="55"/>
                      </a:cubicBezTo>
                      <a:cubicBezTo>
                        <a:pt x="65" y="55"/>
                        <a:pt x="65" y="54"/>
                        <a:pt x="65" y="54"/>
                      </a:cubicBezTo>
                      <a:close/>
                      <a:moveTo>
                        <a:pt x="48" y="54"/>
                      </a:moveTo>
                      <a:cubicBezTo>
                        <a:pt x="48" y="54"/>
                        <a:pt x="49" y="54"/>
                        <a:pt x="49" y="55"/>
                      </a:cubicBezTo>
                      <a:cubicBezTo>
                        <a:pt x="48" y="55"/>
                        <a:pt x="48" y="55"/>
                        <a:pt x="48" y="54"/>
                      </a:cubicBezTo>
                      <a:close/>
                      <a:moveTo>
                        <a:pt x="59" y="54"/>
                      </a:moveTo>
                      <a:cubicBezTo>
                        <a:pt x="58" y="54"/>
                        <a:pt x="59" y="54"/>
                        <a:pt x="59" y="54"/>
                      </a:cubicBezTo>
                      <a:cubicBezTo>
                        <a:pt x="58" y="54"/>
                        <a:pt x="58" y="54"/>
                        <a:pt x="58" y="54"/>
                      </a:cubicBezTo>
                      <a:cubicBezTo>
                        <a:pt x="58" y="54"/>
                        <a:pt x="58" y="54"/>
                        <a:pt x="59" y="54"/>
                      </a:cubicBezTo>
                      <a:close/>
                      <a:moveTo>
                        <a:pt x="51" y="54"/>
                      </a:moveTo>
                      <a:cubicBezTo>
                        <a:pt x="51" y="54"/>
                        <a:pt x="50" y="54"/>
                        <a:pt x="50" y="54"/>
                      </a:cubicBezTo>
                      <a:cubicBezTo>
                        <a:pt x="50" y="54"/>
                        <a:pt x="50" y="54"/>
                        <a:pt x="50" y="54"/>
                      </a:cubicBezTo>
                      <a:cubicBezTo>
                        <a:pt x="50" y="54"/>
                        <a:pt x="51" y="54"/>
                        <a:pt x="51" y="54"/>
                      </a:cubicBezTo>
                      <a:close/>
                      <a:moveTo>
                        <a:pt x="36" y="55"/>
                      </a:moveTo>
                      <a:cubicBezTo>
                        <a:pt x="36" y="55"/>
                        <a:pt x="36" y="55"/>
                        <a:pt x="36" y="55"/>
                      </a:cubicBezTo>
                      <a:cubicBezTo>
                        <a:pt x="35" y="55"/>
                        <a:pt x="35" y="55"/>
                        <a:pt x="36" y="55"/>
                      </a:cubicBezTo>
                      <a:close/>
                      <a:moveTo>
                        <a:pt x="47" y="54"/>
                      </a:moveTo>
                      <a:cubicBezTo>
                        <a:pt x="47" y="54"/>
                        <a:pt x="47" y="54"/>
                        <a:pt x="48" y="53"/>
                      </a:cubicBezTo>
                      <a:cubicBezTo>
                        <a:pt x="48" y="54"/>
                        <a:pt x="48" y="54"/>
                        <a:pt x="48" y="54"/>
                      </a:cubicBezTo>
                      <a:cubicBezTo>
                        <a:pt x="48" y="54"/>
                        <a:pt x="47" y="54"/>
                        <a:pt x="47" y="54"/>
                      </a:cubicBezTo>
                      <a:close/>
                      <a:moveTo>
                        <a:pt x="56" y="53"/>
                      </a:moveTo>
                      <a:cubicBezTo>
                        <a:pt x="56" y="53"/>
                        <a:pt x="56" y="53"/>
                        <a:pt x="56" y="53"/>
                      </a:cubicBezTo>
                      <a:cubicBezTo>
                        <a:pt x="56" y="53"/>
                        <a:pt x="56" y="53"/>
                        <a:pt x="55" y="53"/>
                      </a:cubicBezTo>
                      <a:cubicBezTo>
                        <a:pt x="56" y="53"/>
                        <a:pt x="56" y="53"/>
                        <a:pt x="56" y="53"/>
                      </a:cubicBezTo>
                      <a:cubicBezTo>
                        <a:pt x="56" y="53"/>
                        <a:pt x="57" y="53"/>
                        <a:pt x="56" y="53"/>
                      </a:cubicBezTo>
                      <a:cubicBezTo>
                        <a:pt x="56" y="53"/>
                        <a:pt x="56" y="53"/>
                        <a:pt x="56" y="52"/>
                      </a:cubicBezTo>
                      <a:cubicBezTo>
                        <a:pt x="57" y="53"/>
                        <a:pt x="57" y="53"/>
                        <a:pt x="56" y="53"/>
                      </a:cubicBezTo>
                      <a:close/>
                      <a:moveTo>
                        <a:pt x="46" y="54"/>
                      </a:moveTo>
                      <a:cubicBezTo>
                        <a:pt x="46" y="54"/>
                        <a:pt x="46" y="53"/>
                        <a:pt x="46" y="53"/>
                      </a:cubicBezTo>
                      <a:cubicBezTo>
                        <a:pt x="47" y="53"/>
                        <a:pt x="47" y="53"/>
                        <a:pt x="47" y="53"/>
                      </a:cubicBezTo>
                      <a:cubicBezTo>
                        <a:pt x="47" y="54"/>
                        <a:pt x="46" y="53"/>
                        <a:pt x="46" y="54"/>
                      </a:cubicBezTo>
                      <a:close/>
                      <a:moveTo>
                        <a:pt x="59" y="53"/>
                      </a:moveTo>
                      <a:cubicBezTo>
                        <a:pt x="58" y="53"/>
                        <a:pt x="58" y="53"/>
                        <a:pt x="58" y="53"/>
                      </a:cubicBezTo>
                      <a:cubicBezTo>
                        <a:pt x="58" y="53"/>
                        <a:pt x="59" y="53"/>
                        <a:pt x="58" y="53"/>
                      </a:cubicBezTo>
                      <a:cubicBezTo>
                        <a:pt x="59" y="53"/>
                        <a:pt x="59" y="53"/>
                        <a:pt x="59" y="53"/>
                      </a:cubicBezTo>
                      <a:close/>
                      <a:moveTo>
                        <a:pt x="49" y="53"/>
                      </a:move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48" y="53"/>
                        <a:pt x="48" y="53"/>
                        <a:pt x="48" y="53"/>
                      </a:cubicBezTo>
                      <a:cubicBezTo>
                        <a:pt x="48" y="53"/>
                        <a:pt x="48" y="53"/>
                        <a:pt x="49" y="53"/>
                      </a:cubicBezTo>
                      <a:close/>
                      <a:moveTo>
                        <a:pt x="57" y="52"/>
                      </a:moveTo>
                      <a:cubicBezTo>
                        <a:pt x="57" y="52"/>
                        <a:pt x="57" y="53"/>
                        <a:pt x="57" y="53"/>
                      </a:cubicBezTo>
                      <a:cubicBezTo>
                        <a:pt x="57" y="53"/>
                        <a:pt x="57" y="52"/>
                        <a:pt x="57" y="52"/>
                      </a:cubicBezTo>
                      <a:close/>
                      <a:moveTo>
                        <a:pt x="32" y="54"/>
                      </a:moveTo>
                      <a:cubicBezTo>
                        <a:pt x="32" y="54"/>
                        <a:pt x="32" y="54"/>
                        <a:pt x="32" y="54"/>
                      </a:cubicBezTo>
                      <a:cubicBezTo>
                        <a:pt x="32" y="54"/>
                        <a:pt x="32" y="54"/>
                        <a:pt x="32" y="54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3" y="53"/>
                        <a:pt x="32" y="54"/>
                        <a:pt x="32" y="54"/>
                      </a:cubicBezTo>
                      <a:close/>
                      <a:moveTo>
                        <a:pt x="48" y="53"/>
                      </a:moveTo>
                      <a:cubicBezTo>
                        <a:pt x="48" y="53"/>
                        <a:pt x="48" y="52"/>
                        <a:pt x="48" y="52"/>
                      </a:cubicBezTo>
                      <a:cubicBezTo>
                        <a:pt x="48" y="52"/>
                        <a:pt x="49" y="52"/>
                        <a:pt x="48" y="53"/>
                      </a:cubicBezTo>
                      <a:close/>
                      <a:moveTo>
                        <a:pt x="58" y="52"/>
                      </a:moveTo>
                      <a:cubicBezTo>
                        <a:pt x="58" y="52"/>
                        <a:pt x="59" y="52"/>
                        <a:pt x="58" y="52"/>
                      </a:cubicBezTo>
                      <a:cubicBezTo>
                        <a:pt x="58" y="52"/>
                        <a:pt x="58" y="52"/>
                        <a:pt x="58" y="52"/>
                      </a:cubicBezTo>
                      <a:close/>
                      <a:moveTo>
                        <a:pt x="65" y="52"/>
                      </a:moveTo>
                      <a:cubicBezTo>
                        <a:pt x="65" y="52"/>
                        <a:pt x="65" y="52"/>
                        <a:pt x="64" y="52"/>
                      </a:cubicBezTo>
                      <a:cubicBezTo>
                        <a:pt x="64" y="52"/>
                        <a:pt x="65" y="52"/>
                        <a:pt x="65" y="52"/>
                      </a:cubicBezTo>
                      <a:cubicBezTo>
                        <a:pt x="65" y="52"/>
                        <a:pt x="65" y="52"/>
                        <a:pt x="65" y="52"/>
                      </a:cubicBezTo>
                      <a:close/>
                      <a:moveTo>
                        <a:pt x="32" y="53"/>
                      </a:moveTo>
                      <a:cubicBezTo>
                        <a:pt x="32" y="53"/>
                        <a:pt x="33" y="53"/>
                        <a:pt x="33" y="53"/>
                      </a:cubicBezTo>
                      <a:cubicBezTo>
                        <a:pt x="33" y="53"/>
                        <a:pt x="33" y="53"/>
                        <a:pt x="33" y="53"/>
                      </a:cubicBezTo>
                      <a:cubicBezTo>
                        <a:pt x="32" y="53"/>
                        <a:pt x="33" y="53"/>
                        <a:pt x="32" y="53"/>
                      </a:cubicBezTo>
                      <a:close/>
                      <a:moveTo>
                        <a:pt x="45" y="53"/>
                      </a:moveTo>
                      <a:cubicBezTo>
                        <a:pt x="45" y="52"/>
                        <a:pt x="45" y="52"/>
                        <a:pt x="45" y="52"/>
                      </a:cubicBezTo>
                      <a:cubicBezTo>
                        <a:pt x="45" y="52"/>
                        <a:pt x="46" y="52"/>
                        <a:pt x="46" y="52"/>
                      </a:cubicBezTo>
                      <a:cubicBezTo>
                        <a:pt x="46" y="52"/>
                        <a:pt x="46" y="52"/>
                        <a:pt x="46" y="52"/>
                      </a:cubicBezTo>
                      <a:cubicBezTo>
                        <a:pt x="45" y="53"/>
                        <a:pt x="45" y="53"/>
                        <a:pt x="45" y="53"/>
                      </a:cubicBezTo>
                      <a:close/>
                      <a:moveTo>
                        <a:pt x="54" y="52"/>
                      </a:moveTo>
                      <a:cubicBezTo>
                        <a:pt x="54" y="52"/>
                        <a:pt x="54" y="52"/>
                        <a:pt x="54" y="52"/>
                      </a:cubicBezTo>
                      <a:cubicBezTo>
                        <a:pt x="54" y="52"/>
                        <a:pt x="54" y="52"/>
                        <a:pt x="54" y="52"/>
                      </a:cubicBezTo>
                      <a:cubicBezTo>
                        <a:pt x="54" y="52"/>
                        <a:pt x="54" y="52"/>
                        <a:pt x="54" y="52"/>
                      </a:cubicBezTo>
                      <a:close/>
                      <a:moveTo>
                        <a:pt x="48" y="52"/>
                      </a:move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8" y="52"/>
                      </a:cubicBezTo>
                      <a:cubicBezTo>
                        <a:pt x="47" y="52"/>
                        <a:pt x="48" y="52"/>
                        <a:pt x="48" y="52"/>
                      </a:cubicBezTo>
                      <a:close/>
                      <a:moveTo>
                        <a:pt x="58" y="51"/>
                      </a:moveTo>
                      <a:cubicBezTo>
                        <a:pt x="58" y="51"/>
                        <a:pt x="58" y="51"/>
                        <a:pt x="58" y="51"/>
                      </a:cubicBezTo>
                      <a:cubicBezTo>
                        <a:pt x="59" y="51"/>
                        <a:pt x="59" y="51"/>
                        <a:pt x="58" y="51"/>
                      </a:cubicBezTo>
                      <a:close/>
                      <a:moveTo>
                        <a:pt x="52" y="52"/>
                      </a:moveTo>
                      <a:cubicBezTo>
                        <a:pt x="53" y="52"/>
                        <a:pt x="53" y="52"/>
                        <a:pt x="53" y="52"/>
                      </a:cubicBezTo>
                      <a:cubicBezTo>
                        <a:pt x="53" y="52"/>
                        <a:pt x="53" y="52"/>
                        <a:pt x="53" y="52"/>
                      </a:cubicBezTo>
                      <a:cubicBezTo>
                        <a:pt x="53" y="52"/>
                        <a:pt x="53" y="52"/>
                        <a:pt x="53" y="52"/>
                      </a:cubicBezTo>
                      <a:cubicBezTo>
                        <a:pt x="52" y="52"/>
                        <a:pt x="52" y="52"/>
                        <a:pt x="52" y="52"/>
                      </a:cubicBezTo>
                      <a:close/>
                      <a:moveTo>
                        <a:pt x="53" y="51"/>
                      </a:moveTo>
                      <a:cubicBezTo>
                        <a:pt x="52" y="52"/>
                        <a:pt x="53" y="51"/>
                        <a:pt x="53" y="51"/>
                      </a:cubicBezTo>
                      <a:cubicBezTo>
                        <a:pt x="53" y="51"/>
                        <a:pt x="53" y="51"/>
                        <a:pt x="53" y="51"/>
                      </a:cubicBezTo>
                      <a:cubicBezTo>
                        <a:pt x="53" y="51"/>
                        <a:pt x="53" y="51"/>
                        <a:pt x="53" y="51"/>
                      </a:cubicBezTo>
                      <a:close/>
                      <a:moveTo>
                        <a:pt x="45" y="51"/>
                      </a:moveTo>
                      <a:cubicBezTo>
                        <a:pt x="45" y="52"/>
                        <a:pt x="46" y="51"/>
                        <a:pt x="46" y="51"/>
                      </a:cubicBezTo>
                      <a:cubicBezTo>
                        <a:pt x="45" y="51"/>
                        <a:pt x="46" y="52"/>
                        <a:pt x="46" y="52"/>
                      </a:cubicBezTo>
                      <a:cubicBezTo>
                        <a:pt x="45" y="52"/>
                        <a:pt x="45" y="52"/>
                        <a:pt x="45" y="51"/>
                      </a:cubicBezTo>
                      <a:close/>
                      <a:moveTo>
                        <a:pt x="64" y="50"/>
                      </a:moveTo>
                      <a:cubicBezTo>
                        <a:pt x="64" y="50"/>
                        <a:pt x="64" y="50"/>
                        <a:pt x="64" y="50"/>
                      </a:cubicBezTo>
                      <a:cubicBezTo>
                        <a:pt x="65" y="50"/>
                        <a:pt x="64" y="50"/>
                        <a:pt x="65" y="50"/>
                      </a:cubicBezTo>
                      <a:cubicBezTo>
                        <a:pt x="65" y="50"/>
                        <a:pt x="65" y="50"/>
                        <a:pt x="65" y="50"/>
                      </a:cubicBezTo>
                      <a:cubicBezTo>
                        <a:pt x="65" y="50"/>
                        <a:pt x="65" y="50"/>
                        <a:pt x="65" y="50"/>
                      </a:cubicBezTo>
                      <a:cubicBezTo>
                        <a:pt x="65" y="50"/>
                        <a:pt x="65" y="50"/>
                        <a:pt x="65" y="50"/>
                      </a:cubicBezTo>
                      <a:cubicBezTo>
                        <a:pt x="65" y="50"/>
                        <a:pt x="65" y="50"/>
                        <a:pt x="65" y="50"/>
                      </a:cubicBezTo>
                      <a:cubicBezTo>
                        <a:pt x="64" y="50"/>
                        <a:pt x="64" y="50"/>
                        <a:pt x="64" y="50"/>
                      </a:cubicBezTo>
                      <a:close/>
                      <a:moveTo>
                        <a:pt x="46" y="51"/>
                      </a:moveTo>
                      <a:cubicBezTo>
                        <a:pt x="46" y="51"/>
                        <a:pt x="45" y="51"/>
                        <a:pt x="45" y="51"/>
                      </a:cubicBezTo>
                      <a:cubicBezTo>
                        <a:pt x="45" y="51"/>
                        <a:pt x="45" y="51"/>
                        <a:pt x="45" y="51"/>
                      </a:cubicBezTo>
                      <a:cubicBezTo>
                        <a:pt x="45" y="51"/>
                        <a:pt x="45" y="51"/>
                        <a:pt x="45" y="51"/>
                      </a:cubicBezTo>
                      <a:cubicBezTo>
                        <a:pt x="45" y="51"/>
                        <a:pt x="45" y="51"/>
                        <a:pt x="46" y="51"/>
                      </a:cubicBezTo>
                      <a:close/>
                      <a:moveTo>
                        <a:pt x="37" y="52"/>
                      </a:moveTo>
                      <a:cubicBezTo>
                        <a:pt x="36" y="51"/>
                        <a:pt x="37" y="51"/>
                        <a:pt x="37" y="51"/>
                      </a:cubicBezTo>
                      <a:cubicBezTo>
                        <a:pt x="37" y="51"/>
                        <a:pt x="37" y="51"/>
                        <a:pt x="37" y="52"/>
                      </a:cubicBezTo>
                      <a:close/>
                      <a:moveTo>
                        <a:pt x="45" y="51"/>
                      </a:moveTo>
                      <a:cubicBezTo>
                        <a:pt x="45" y="51"/>
                        <a:pt x="45" y="51"/>
                        <a:pt x="46" y="51"/>
                      </a:cubicBezTo>
                      <a:cubicBezTo>
                        <a:pt x="46" y="51"/>
                        <a:pt x="45" y="51"/>
                        <a:pt x="45" y="51"/>
                      </a:cubicBezTo>
                      <a:cubicBezTo>
                        <a:pt x="45" y="51"/>
                        <a:pt x="46" y="51"/>
                        <a:pt x="46" y="51"/>
                      </a:cubicBezTo>
                      <a:cubicBezTo>
                        <a:pt x="45" y="51"/>
                        <a:pt x="45" y="51"/>
                        <a:pt x="45" y="51"/>
                      </a:cubicBezTo>
                      <a:close/>
                      <a:moveTo>
                        <a:pt x="53" y="50"/>
                      </a:moveTo>
                      <a:cubicBezTo>
                        <a:pt x="53" y="50"/>
                        <a:pt x="53" y="50"/>
                        <a:pt x="53" y="50"/>
                      </a:cubicBezTo>
                      <a:cubicBezTo>
                        <a:pt x="52" y="50"/>
                        <a:pt x="53" y="50"/>
                        <a:pt x="52" y="50"/>
                      </a:cubicBezTo>
                      <a:cubicBezTo>
                        <a:pt x="52" y="50"/>
                        <a:pt x="53" y="50"/>
                        <a:pt x="53" y="50"/>
                      </a:cubicBezTo>
                      <a:close/>
                      <a:moveTo>
                        <a:pt x="59" y="50"/>
                      </a:moveTo>
                      <a:cubicBezTo>
                        <a:pt x="58" y="50"/>
                        <a:pt x="58" y="50"/>
                        <a:pt x="58" y="50"/>
                      </a:cubicBezTo>
                      <a:cubicBezTo>
                        <a:pt x="59" y="50"/>
                        <a:pt x="59" y="50"/>
                        <a:pt x="59" y="50"/>
                      </a:cubicBezTo>
                      <a:close/>
                      <a:moveTo>
                        <a:pt x="47" y="50"/>
                      </a:moveTo>
                      <a:cubicBezTo>
                        <a:pt x="48" y="50"/>
                        <a:pt x="48" y="50"/>
                        <a:pt x="47" y="51"/>
                      </a:cubicBezTo>
                      <a:cubicBezTo>
                        <a:pt x="47" y="51"/>
                        <a:pt x="47" y="50"/>
                        <a:pt x="47" y="50"/>
                      </a:cubicBezTo>
                      <a:close/>
                      <a:moveTo>
                        <a:pt x="45" y="50"/>
                      </a:moveTo>
                      <a:cubicBezTo>
                        <a:pt x="45" y="51"/>
                        <a:pt x="45" y="51"/>
                        <a:pt x="45" y="51"/>
                      </a:cubicBezTo>
                      <a:cubicBezTo>
                        <a:pt x="44" y="51"/>
                        <a:pt x="44" y="51"/>
                        <a:pt x="44" y="51"/>
                      </a:cubicBezTo>
                      <a:cubicBezTo>
                        <a:pt x="44" y="51"/>
                        <a:pt x="45" y="51"/>
                        <a:pt x="45" y="50"/>
                      </a:cubicBezTo>
                      <a:close/>
                      <a:moveTo>
                        <a:pt x="49" y="50"/>
                      </a:move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9" y="50"/>
                        <a:pt x="49" y="50"/>
                      </a:cubicBezTo>
                      <a:cubicBezTo>
                        <a:pt x="49" y="50"/>
                        <a:pt x="48" y="50"/>
                        <a:pt x="48" y="50"/>
                      </a:cubicBezTo>
                      <a:cubicBezTo>
                        <a:pt x="48" y="50"/>
                        <a:pt x="48" y="50"/>
                        <a:pt x="49" y="50"/>
                      </a:cubicBezTo>
                      <a:cubicBezTo>
                        <a:pt x="49" y="50"/>
                        <a:pt x="48" y="50"/>
                        <a:pt x="49" y="50"/>
                      </a:cubicBezTo>
                      <a:close/>
                      <a:moveTo>
                        <a:pt x="41" y="51"/>
                      </a:moveTo>
                      <a:cubicBezTo>
                        <a:pt x="41" y="51"/>
                        <a:pt x="41" y="51"/>
                        <a:pt x="41" y="51"/>
                      </a:cubicBezTo>
                      <a:cubicBezTo>
                        <a:pt x="41" y="51"/>
                        <a:pt x="41" y="51"/>
                        <a:pt x="41" y="51"/>
                      </a:cubicBezTo>
                      <a:close/>
                      <a:moveTo>
                        <a:pt x="52" y="50"/>
                      </a:moveTo>
                      <a:cubicBezTo>
                        <a:pt x="52" y="50"/>
                        <a:pt x="52" y="50"/>
                        <a:pt x="52" y="50"/>
                      </a:cubicBezTo>
                      <a:cubicBezTo>
                        <a:pt x="52" y="50"/>
                        <a:pt x="52" y="50"/>
                        <a:pt x="52" y="50"/>
                      </a:cubicBezTo>
                      <a:cubicBezTo>
                        <a:pt x="53" y="50"/>
                        <a:pt x="52" y="50"/>
                        <a:pt x="52" y="50"/>
                      </a:cubicBezTo>
                      <a:close/>
                      <a:moveTo>
                        <a:pt x="45" y="50"/>
                      </a:moveTo>
                      <a:cubicBezTo>
                        <a:pt x="46" y="50"/>
                        <a:pt x="46" y="50"/>
                        <a:pt x="45" y="50"/>
                      </a:cubicBezTo>
                      <a:cubicBezTo>
                        <a:pt x="45" y="50"/>
                        <a:pt x="45" y="50"/>
                        <a:pt x="45" y="50"/>
                      </a:cubicBezTo>
                      <a:cubicBezTo>
                        <a:pt x="45" y="50"/>
                        <a:pt x="45" y="50"/>
                        <a:pt x="45" y="50"/>
                      </a:cubicBezTo>
                      <a:close/>
                      <a:moveTo>
                        <a:pt x="59" y="49"/>
                      </a:moveTo>
                      <a:cubicBezTo>
                        <a:pt x="58" y="49"/>
                        <a:pt x="58" y="49"/>
                        <a:pt x="58" y="49"/>
                      </a:cubicBezTo>
                      <a:cubicBezTo>
                        <a:pt x="58" y="49"/>
                        <a:pt x="58" y="49"/>
                        <a:pt x="59" y="49"/>
                      </a:cubicBezTo>
                      <a:cubicBezTo>
                        <a:pt x="58" y="49"/>
                        <a:pt x="58" y="49"/>
                        <a:pt x="58" y="49"/>
                      </a:cubicBezTo>
                      <a:cubicBezTo>
                        <a:pt x="58" y="49"/>
                        <a:pt x="59" y="49"/>
                        <a:pt x="59" y="49"/>
                      </a:cubicBezTo>
                      <a:cubicBezTo>
                        <a:pt x="59" y="49"/>
                        <a:pt x="59" y="49"/>
                        <a:pt x="59" y="49"/>
                      </a:cubicBezTo>
                      <a:close/>
                      <a:moveTo>
                        <a:pt x="48" y="50"/>
                      </a:moveTo>
                      <a:cubicBezTo>
                        <a:pt x="48" y="50"/>
                        <a:pt x="48" y="50"/>
                        <a:pt x="48" y="50"/>
                      </a:cubicBezTo>
                      <a:cubicBezTo>
                        <a:pt x="48" y="50"/>
                        <a:pt x="48" y="50"/>
                        <a:pt x="48" y="50"/>
                      </a:cubicBezTo>
                      <a:cubicBezTo>
                        <a:pt x="48" y="50"/>
                        <a:pt x="48" y="50"/>
                        <a:pt x="48" y="50"/>
                      </a:cubicBezTo>
                      <a:cubicBezTo>
                        <a:pt x="48" y="50"/>
                        <a:pt x="48" y="50"/>
                        <a:pt x="49" y="50"/>
                      </a:cubicBezTo>
                      <a:cubicBezTo>
                        <a:pt x="48" y="50"/>
                        <a:pt x="48" y="50"/>
                        <a:pt x="48" y="50"/>
                      </a:cubicBezTo>
                      <a:close/>
                      <a:moveTo>
                        <a:pt x="48" y="49"/>
                      </a:moveTo>
                      <a:cubicBezTo>
                        <a:pt x="48" y="49"/>
                        <a:pt x="47" y="49"/>
                        <a:pt x="48" y="49"/>
                      </a:cubicBezTo>
                      <a:cubicBezTo>
                        <a:pt x="48" y="49"/>
                        <a:pt x="48" y="49"/>
                        <a:pt x="48" y="49"/>
                      </a:cubicBezTo>
                      <a:close/>
                      <a:moveTo>
                        <a:pt x="62" y="48"/>
                      </a:moveTo>
                      <a:cubicBezTo>
                        <a:pt x="62" y="48"/>
                        <a:pt x="62" y="48"/>
                        <a:pt x="62" y="48"/>
                      </a:cubicBezTo>
                      <a:cubicBezTo>
                        <a:pt x="62" y="48"/>
                        <a:pt x="62" y="48"/>
                        <a:pt x="63" y="48"/>
                      </a:cubicBezTo>
                      <a:cubicBezTo>
                        <a:pt x="63" y="48"/>
                        <a:pt x="63" y="48"/>
                        <a:pt x="62" y="48"/>
                      </a:cubicBezTo>
                      <a:close/>
                      <a:moveTo>
                        <a:pt x="52" y="49"/>
                      </a:moveTo>
                      <a:cubicBezTo>
                        <a:pt x="53" y="49"/>
                        <a:pt x="53" y="49"/>
                        <a:pt x="53" y="49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ubicBezTo>
                        <a:pt x="52" y="49"/>
                        <a:pt x="52" y="49"/>
                        <a:pt x="52" y="49"/>
                      </a:cubicBezTo>
                      <a:close/>
                      <a:moveTo>
                        <a:pt x="45" y="49"/>
                      </a:moveTo>
                      <a:cubicBezTo>
                        <a:pt x="46" y="49"/>
                        <a:pt x="46" y="49"/>
                        <a:pt x="45" y="49"/>
                      </a:cubicBezTo>
                      <a:cubicBezTo>
                        <a:pt x="45" y="49"/>
                        <a:pt x="45" y="49"/>
                        <a:pt x="45" y="49"/>
                      </a:cubicBezTo>
                      <a:close/>
                      <a:moveTo>
                        <a:pt x="59" y="48"/>
                      </a:moveTo>
                      <a:cubicBezTo>
                        <a:pt x="58" y="49"/>
                        <a:pt x="58" y="48"/>
                        <a:pt x="58" y="48"/>
                      </a:cubicBezTo>
                      <a:cubicBezTo>
                        <a:pt x="59" y="48"/>
                        <a:pt x="59" y="48"/>
                        <a:pt x="59" y="48"/>
                      </a:cubicBezTo>
                      <a:cubicBezTo>
                        <a:pt x="59" y="48"/>
                        <a:pt x="58" y="48"/>
                        <a:pt x="59" y="48"/>
                      </a:cubicBezTo>
                      <a:close/>
                      <a:moveTo>
                        <a:pt x="54" y="48"/>
                      </a:move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9"/>
                        <a:pt x="54" y="48"/>
                        <a:pt x="54" y="48"/>
                      </a:cubicBezTo>
                      <a:close/>
                      <a:moveTo>
                        <a:pt x="48" y="49"/>
                      </a:moveTo>
                      <a:cubicBezTo>
                        <a:pt x="49" y="49"/>
                        <a:pt x="48" y="49"/>
                        <a:pt x="48" y="49"/>
                      </a:cubicBezTo>
                      <a:cubicBezTo>
                        <a:pt x="48" y="49"/>
                        <a:pt x="49" y="48"/>
                        <a:pt x="48" y="48"/>
                      </a:cubicBezTo>
                      <a:cubicBezTo>
                        <a:pt x="49" y="48"/>
                        <a:pt x="49" y="48"/>
                        <a:pt x="49" y="49"/>
                      </a:cubicBezTo>
                      <a:cubicBezTo>
                        <a:pt x="49" y="49"/>
                        <a:pt x="49" y="48"/>
                        <a:pt x="49" y="48"/>
                      </a:cubicBezTo>
                      <a:cubicBezTo>
                        <a:pt x="49" y="49"/>
                        <a:pt x="49" y="49"/>
                        <a:pt x="48" y="49"/>
                      </a:cubicBezTo>
                      <a:close/>
                      <a:moveTo>
                        <a:pt x="40" y="49"/>
                      </a:moveTo>
                      <a:cubicBezTo>
                        <a:pt x="40" y="49"/>
                        <a:pt x="40" y="49"/>
                        <a:pt x="40" y="50"/>
                      </a:cubicBezTo>
                      <a:cubicBezTo>
                        <a:pt x="39" y="50"/>
                        <a:pt x="40" y="49"/>
                        <a:pt x="39" y="49"/>
                      </a:cubicBezTo>
                      <a:cubicBezTo>
                        <a:pt x="39" y="49"/>
                        <a:pt x="39" y="49"/>
                        <a:pt x="40" y="49"/>
                      </a:cubicBezTo>
                      <a:close/>
                      <a:moveTo>
                        <a:pt x="57" y="48"/>
                      </a:moveTo>
                      <a:cubicBezTo>
                        <a:pt x="56" y="48"/>
                        <a:pt x="56" y="48"/>
                        <a:pt x="56" y="48"/>
                      </a:cubicBezTo>
                      <a:cubicBezTo>
                        <a:pt x="56" y="48"/>
                        <a:pt x="56" y="48"/>
                        <a:pt x="56" y="48"/>
                      </a:cubicBezTo>
                      <a:cubicBezTo>
                        <a:pt x="57" y="48"/>
                        <a:pt x="57" y="48"/>
                        <a:pt x="57" y="48"/>
                      </a:cubicBezTo>
                      <a:close/>
                      <a:moveTo>
                        <a:pt x="33" y="50"/>
                      </a:move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4" y="50"/>
                        <a:pt x="34" y="49"/>
                        <a:pt x="34" y="49"/>
                      </a:cubicBezTo>
                      <a:cubicBezTo>
                        <a:pt x="34" y="49"/>
                        <a:pt x="33" y="50"/>
                        <a:pt x="34" y="49"/>
                      </a:cubicBezTo>
                      <a:cubicBezTo>
                        <a:pt x="34" y="50"/>
                        <a:pt x="33" y="50"/>
                        <a:pt x="33" y="50"/>
                      </a:cubicBezTo>
                      <a:close/>
                      <a:moveTo>
                        <a:pt x="52" y="48"/>
                      </a:moveTo>
                      <a:cubicBezTo>
                        <a:pt x="52" y="48"/>
                        <a:pt x="52" y="48"/>
                        <a:pt x="52" y="48"/>
                      </a:cubicBezTo>
                      <a:cubicBezTo>
                        <a:pt x="52" y="48"/>
                        <a:pt x="52" y="48"/>
                        <a:pt x="52" y="48"/>
                      </a:cubicBezTo>
                      <a:cubicBezTo>
                        <a:pt x="52" y="48"/>
                        <a:pt x="53" y="48"/>
                        <a:pt x="52" y="48"/>
                      </a:cubicBezTo>
                      <a:close/>
                      <a:moveTo>
                        <a:pt x="54" y="48"/>
                      </a:moveTo>
                      <a:cubicBezTo>
                        <a:pt x="53" y="48"/>
                        <a:pt x="53" y="48"/>
                        <a:pt x="53" y="48"/>
                      </a:cubicBezTo>
                      <a:cubicBezTo>
                        <a:pt x="53" y="48"/>
                        <a:pt x="53" y="48"/>
                        <a:pt x="53" y="48"/>
                      </a:cubicBezTo>
                      <a:cubicBezTo>
                        <a:pt x="53" y="48"/>
                        <a:pt x="53" y="48"/>
                        <a:pt x="53" y="48"/>
                      </a:cubicBezTo>
                      <a:cubicBezTo>
                        <a:pt x="54" y="48"/>
                        <a:pt x="53" y="48"/>
                        <a:pt x="54" y="48"/>
                      </a:cubicBezTo>
                      <a:close/>
                      <a:moveTo>
                        <a:pt x="54" y="48"/>
                      </a:move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4" y="48"/>
                        <a:pt x="54" y="47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lose/>
                      <a:moveTo>
                        <a:pt x="48" y="48"/>
                      </a:moveTo>
                      <a:cubicBezTo>
                        <a:pt x="48" y="48"/>
                        <a:pt x="49" y="48"/>
                        <a:pt x="48" y="48"/>
                      </a:cubicBezTo>
                      <a:cubicBezTo>
                        <a:pt x="48" y="48"/>
                        <a:pt x="49" y="48"/>
                        <a:pt x="48" y="48"/>
                      </a:cubicBezTo>
                      <a:cubicBezTo>
                        <a:pt x="48" y="48"/>
                        <a:pt x="49" y="48"/>
                        <a:pt x="49" y="48"/>
                      </a:cubicBezTo>
                      <a:cubicBezTo>
                        <a:pt x="49" y="48"/>
                        <a:pt x="49" y="48"/>
                        <a:pt x="49" y="48"/>
                      </a:cubicBezTo>
                      <a:cubicBezTo>
                        <a:pt x="48" y="48"/>
                        <a:pt x="48" y="48"/>
                        <a:pt x="48" y="48"/>
                      </a:cubicBezTo>
                      <a:cubicBezTo>
                        <a:pt x="48" y="48"/>
                        <a:pt x="48" y="48"/>
                        <a:pt x="48" y="48"/>
                      </a:cubicBezTo>
                      <a:close/>
                      <a:moveTo>
                        <a:pt x="32" y="49"/>
                      </a:moveTo>
                      <a:cubicBezTo>
                        <a:pt x="32" y="49"/>
                        <a:pt x="33" y="49"/>
                        <a:pt x="32" y="50"/>
                      </a:cubicBezTo>
                      <a:cubicBezTo>
                        <a:pt x="32" y="49"/>
                        <a:pt x="32" y="49"/>
                        <a:pt x="32" y="49"/>
                      </a:cubicBezTo>
                      <a:close/>
                      <a:moveTo>
                        <a:pt x="52" y="47"/>
                      </a:moveTo>
                      <a:cubicBezTo>
                        <a:pt x="52" y="47"/>
                        <a:pt x="52" y="47"/>
                        <a:pt x="52" y="47"/>
                      </a:cubicBezTo>
                      <a:cubicBezTo>
                        <a:pt x="52" y="47"/>
                        <a:pt x="53" y="48"/>
                        <a:pt x="52" y="48"/>
                      </a:cubicBezTo>
                      <a:cubicBezTo>
                        <a:pt x="52" y="47"/>
                        <a:pt x="52" y="47"/>
                        <a:pt x="52" y="47"/>
                      </a:cubicBezTo>
                      <a:close/>
                      <a:moveTo>
                        <a:pt x="50" y="47"/>
                      </a:moveTo>
                      <a:cubicBezTo>
                        <a:pt x="51" y="47"/>
                        <a:pt x="50" y="47"/>
                        <a:pt x="51" y="48"/>
                      </a:cubicBezTo>
                      <a:cubicBezTo>
                        <a:pt x="50" y="48"/>
                        <a:pt x="50" y="47"/>
                        <a:pt x="50" y="47"/>
                      </a:cubicBezTo>
                      <a:close/>
                      <a:moveTo>
                        <a:pt x="44" y="48"/>
                      </a:moveTo>
                      <a:cubicBezTo>
                        <a:pt x="44" y="48"/>
                        <a:pt x="44" y="48"/>
                        <a:pt x="44" y="48"/>
                      </a:cubicBezTo>
                      <a:cubicBezTo>
                        <a:pt x="43" y="48"/>
                        <a:pt x="43" y="48"/>
                        <a:pt x="43" y="48"/>
                      </a:cubicBezTo>
                      <a:cubicBezTo>
                        <a:pt x="44" y="48"/>
                        <a:pt x="44" y="48"/>
                        <a:pt x="44" y="48"/>
                      </a:cubicBezTo>
                      <a:cubicBezTo>
                        <a:pt x="44" y="48"/>
                        <a:pt x="45" y="48"/>
                        <a:pt x="44" y="48"/>
                      </a:cubicBezTo>
                      <a:close/>
                      <a:moveTo>
                        <a:pt x="34" y="49"/>
                      </a:move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3" y="49"/>
                        <a:pt x="34" y="49"/>
                        <a:pt x="33" y="49"/>
                      </a:cubicBezTo>
                      <a:cubicBezTo>
                        <a:pt x="33" y="49"/>
                        <a:pt x="33" y="49"/>
                        <a:pt x="34" y="49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lose/>
                      <a:moveTo>
                        <a:pt x="54" y="47"/>
                      </a:moveTo>
                      <a:cubicBezTo>
                        <a:pt x="54" y="47"/>
                        <a:pt x="53" y="46"/>
                        <a:pt x="54" y="46"/>
                      </a:cubicBezTo>
                      <a:cubicBezTo>
                        <a:pt x="54" y="46"/>
                        <a:pt x="54" y="47"/>
                        <a:pt x="54" y="47"/>
                      </a:cubicBezTo>
                      <a:close/>
                      <a:moveTo>
                        <a:pt x="65" y="45"/>
                      </a:moveTo>
                      <a:cubicBezTo>
                        <a:pt x="64" y="46"/>
                        <a:pt x="64" y="46"/>
                        <a:pt x="65" y="46"/>
                      </a:cubicBezTo>
                      <a:cubicBezTo>
                        <a:pt x="64" y="46"/>
                        <a:pt x="64" y="45"/>
                        <a:pt x="65" y="45"/>
                      </a:cubicBezTo>
                      <a:close/>
                      <a:moveTo>
                        <a:pt x="45" y="47"/>
                      </a:moveTo>
                      <a:cubicBezTo>
                        <a:pt x="45" y="48"/>
                        <a:pt x="45" y="48"/>
                        <a:pt x="45" y="48"/>
                      </a:cubicBezTo>
                      <a:cubicBezTo>
                        <a:pt x="45" y="48"/>
                        <a:pt x="45" y="47"/>
                        <a:pt x="45" y="47"/>
                      </a:cubicBezTo>
                      <a:close/>
                      <a:moveTo>
                        <a:pt x="32" y="49"/>
                      </a:moveTo>
                      <a:cubicBezTo>
                        <a:pt x="32" y="49"/>
                        <a:pt x="32" y="49"/>
                        <a:pt x="32" y="49"/>
                      </a:cubicBezTo>
                      <a:cubicBezTo>
                        <a:pt x="32" y="49"/>
                        <a:pt x="32" y="49"/>
                        <a:pt x="32" y="49"/>
                      </a:cubicBezTo>
                      <a:cubicBezTo>
                        <a:pt x="32" y="49"/>
                        <a:pt x="32" y="49"/>
                        <a:pt x="32" y="49"/>
                      </a:cubicBezTo>
                      <a:cubicBezTo>
                        <a:pt x="32" y="49"/>
                        <a:pt x="32" y="49"/>
                        <a:pt x="32" y="49"/>
                      </a:cubicBezTo>
                      <a:close/>
                      <a:moveTo>
                        <a:pt x="34" y="48"/>
                      </a:move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4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4" y="48"/>
                      </a:cubicBezTo>
                      <a:cubicBezTo>
                        <a:pt x="33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lose/>
                      <a:moveTo>
                        <a:pt x="53" y="46"/>
                      </a:moveTo>
                      <a:cubicBezTo>
                        <a:pt x="53" y="46"/>
                        <a:pt x="53" y="46"/>
                        <a:pt x="53" y="47"/>
                      </a:cubicBezTo>
                      <a:cubicBezTo>
                        <a:pt x="52" y="46"/>
                        <a:pt x="53" y="46"/>
                        <a:pt x="53" y="46"/>
                      </a:cubicBezTo>
                      <a:close/>
                      <a:moveTo>
                        <a:pt x="32" y="49"/>
                      </a:move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3" y="48"/>
                        <a:pt x="32" y="48"/>
                        <a:pt x="32" y="49"/>
                      </a:cubicBezTo>
                      <a:close/>
                      <a:moveTo>
                        <a:pt x="52" y="46"/>
                      </a:moveTo>
                      <a:cubicBezTo>
                        <a:pt x="51" y="46"/>
                        <a:pt x="52" y="46"/>
                        <a:pt x="52" y="46"/>
                      </a:cubicBezTo>
                      <a:cubicBezTo>
                        <a:pt x="52" y="46"/>
                        <a:pt x="52" y="46"/>
                        <a:pt x="51" y="46"/>
                      </a:cubicBezTo>
                      <a:cubicBezTo>
                        <a:pt x="51" y="46"/>
                        <a:pt x="51" y="46"/>
                        <a:pt x="52" y="46"/>
                      </a:cubicBezTo>
                      <a:close/>
                      <a:moveTo>
                        <a:pt x="49" y="46"/>
                      </a:moveTo>
                      <a:cubicBezTo>
                        <a:pt x="49" y="46"/>
                        <a:pt x="49" y="46"/>
                        <a:pt x="49" y="46"/>
                      </a:cubicBezTo>
                      <a:cubicBezTo>
                        <a:pt x="48" y="46"/>
                        <a:pt x="49" y="46"/>
                        <a:pt x="49" y="46"/>
                      </a:cubicBezTo>
                      <a:cubicBezTo>
                        <a:pt x="48" y="46"/>
                        <a:pt x="49" y="47"/>
                        <a:pt x="48" y="47"/>
                      </a:cubicBezTo>
                      <a:cubicBezTo>
                        <a:pt x="48" y="46"/>
                        <a:pt x="47" y="46"/>
                        <a:pt x="47" y="46"/>
                      </a:cubicBezTo>
                      <a:cubicBezTo>
                        <a:pt x="48" y="46"/>
                        <a:pt x="48" y="46"/>
                        <a:pt x="48" y="46"/>
                      </a:cubicBezTo>
                      <a:cubicBezTo>
                        <a:pt x="48" y="46"/>
                        <a:pt x="48" y="46"/>
                        <a:pt x="48" y="46"/>
                      </a:cubicBezTo>
                      <a:cubicBezTo>
                        <a:pt x="49" y="46"/>
                        <a:pt x="49" y="46"/>
                        <a:pt x="49" y="46"/>
                      </a:cubicBezTo>
                      <a:cubicBezTo>
                        <a:pt x="49" y="46"/>
                        <a:pt x="49" y="46"/>
                        <a:pt x="49" y="46"/>
                      </a:cubicBezTo>
                      <a:close/>
                      <a:moveTo>
                        <a:pt x="32" y="48"/>
                      </a:move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1" y="48"/>
                        <a:pt x="33" y="48"/>
                        <a:pt x="32" y="48"/>
                      </a:cubicBezTo>
                      <a:close/>
                      <a:moveTo>
                        <a:pt x="37" y="47"/>
                      </a:moveTo>
                      <a:cubicBezTo>
                        <a:pt x="37" y="47"/>
                        <a:pt x="37" y="47"/>
                        <a:pt x="37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7" y="47"/>
                        <a:pt x="37" y="47"/>
                        <a:pt x="37" y="47"/>
                      </a:cubicBezTo>
                      <a:cubicBezTo>
                        <a:pt x="37" y="47"/>
                        <a:pt x="38" y="47"/>
                        <a:pt x="37" y="48"/>
                      </a:cubicBezTo>
                      <a:cubicBezTo>
                        <a:pt x="37" y="48"/>
                        <a:pt x="37" y="47"/>
                        <a:pt x="37" y="47"/>
                      </a:cubicBezTo>
                      <a:cubicBezTo>
                        <a:pt x="37" y="47"/>
                        <a:pt x="37" y="47"/>
                        <a:pt x="37" y="47"/>
                      </a:cubicBezTo>
                      <a:cubicBezTo>
                        <a:pt x="37" y="47"/>
                        <a:pt x="37" y="47"/>
                        <a:pt x="37" y="47"/>
                      </a:cubicBezTo>
                      <a:cubicBezTo>
                        <a:pt x="37" y="47"/>
                        <a:pt x="37" y="47"/>
                        <a:pt x="37" y="47"/>
                      </a:cubicBezTo>
                      <a:cubicBezTo>
                        <a:pt x="37" y="47"/>
                        <a:pt x="37" y="47"/>
                        <a:pt x="37" y="47"/>
                      </a:cubicBezTo>
                      <a:close/>
                      <a:moveTo>
                        <a:pt x="34" y="48"/>
                      </a:move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3" y="48"/>
                        <a:pt x="34" y="48"/>
                        <a:pt x="34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7"/>
                      </a:cubicBezTo>
                      <a:cubicBezTo>
                        <a:pt x="33" y="47"/>
                        <a:pt x="33" y="47"/>
                        <a:pt x="33" y="47"/>
                      </a:cubicBezTo>
                      <a:cubicBezTo>
                        <a:pt x="33" y="47"/>
                        <a:pt x="34" y="48"/>
                        <a:pt x="33" y="48"/>
                      </a:cubicBezTo>
                      <a:cubicBezTo>
                        <a:pt x="33" y="48"/>
                        <a:pt x="34" y="48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lose/>
                      <a:moveTo>
                        <a:pt x="32" y="48"/>
                      </a:move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lose/>
                      <a:moveTo>
                        <a:pt x="54" y="45"/>
                      </a:moveTo>
                      <a:cubicBezTo>
                        <a:pt x="54" y="45"/>
                        <a:pt x="54" y="45"/>
                        <a:pt x="54" y="46"/>
                      </a:cubicBezTo>
                      <a:cubicBezTo>
                        <a:pt x="53" y="46"/>
                        <a:pt x="53" y="45"/>
                        <a:pt x="53" y="45"/>
                      </a:cubicBezTo>
                      <a:cubicBezTo>
                        <a:pt x="54" y="45"/>
                        <a:pt x="54" y="45"/>
                        <a:pt x="54" y="45"/>
                      </a:cubicBezTo>
                      <a:close/>
                      <a:moveTo>
                        <a:pt x="64" y="44"/>
                      </a:moveTo>
                      <a:cubicBezTo>
                        <a:pt x="65" y="44"/>
                        <a:pt x="64" y="44"/>
                        <a:pt x="65" y="44"/>
                      </a:cubicBezTo>
                      <a:cubicBezTo>
                        <a:pt x="65" y="44"/>
                        <a:pt x="65" y="44"/>
                        <a:pt x="64" y="44"/>
                      </a:cubicBezTo>
                      <a:cubicBezTo>
                        <a:pt x="64" y="44"/>
                        <a:pt x="64" y="44"/>
                        <a:pt x="64" y="44"/>
                      </a:cubicBezTo>
                      <a:close/>
                      <a:moveTo>
                        <a:pt x="52" y="45"/>
                      </a:moveTo>
                      <a:cubicBezTo>
                        <a:pt x="53" y="45"/>
                        <a:pt x="53" y="45"/>
                        <a:pt x="53" y="45"/>
                      </a:cubicBezTo>
                      <a:cubicBezTo>
                        <a:pt x="53" y="45"/>
                        <a:pt x="53" y="45"/>
                        <a:pt x="53" y="45"/>
                      </a:cubicBezTo>
                      <a:cubicBezTo>
                        <a:pt x="52" y="45"/>
                        <a:pt x="53" y="45"/>
                        <a:pt x="52" y="45"/>
                      </a:cubicBezTo>
                      <a:cubicBezTo>
                        <a:pt x="52" y="45"/>
                        <a:pt x="52" y="45"/>
                        <a:pt x="52" y="45"/>
                      </a:cubicBezTo>
                      <a:close/>
                      <a:moveTo>
                        <a:pt x="38" y="47"/>
                      </a:moveTo>
                      <a:cubicBezTo>
                        <a:pt x="37" y="47"/>
                        <a:pt x="37" y="47"/>
                        <a:pt x="37" y="47"/>
                      </a:cubicBezTo>
                      <a:cubicBezTo>
                        <a:pt x="37" y="47"/>
                        <a:pt x="36" y="47"/>
                        <a:pt x="37" y="46"/>
                      </a:cubicBezTo>
                      <a:cubicBezTo>
                        <a:pt x="37" y="46"/>
                        <a:pt x="37" y="47"/>
                        <a:pt x="37" y="47"/>
                      </a:cubicBezTo>
                      <a:cubicBezTo>
                        <a:pt x="37" y="47"/>
                        <a:pt x="37" y="47"/>
                        <a:pt x="38" y="47"/>
                      </a:cubicBezTo>
                      <a:cubicBezTo>
                        <a:pt x="38" y="47"/>
                        <a:pt x="38" y="47"/>
                        <a:pt x="38" y="47"/>
                      </a:cubicBezTo>
                      <a:close/>
                      <a:moveTo>
                        <a:pt x="36" y="47"/>
                      </a:move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lose/>
                      <a:moveTo>
                        <a:pt x="50" y="45"/>
                      </a:moveTo>
                      <a:cubicBezTo>
                        <a:pt x="49" y="46"/>
                        <a:pt x="49" y="45"/>
                        <a:pt x="49" y="45"/>
                      </a:cubicBezTo>
                      <a:cubicBezTo>
                        <a:pt x="49" y="45"/>
                        <a:pt x="49" y="45"/>
                        <a:pt x="50" y="45"/>
                      </a:cubicBezTo>
                      <a:close/>
                      <a:moveTo>
                        <a:pt x="53" y="45"/>
                      </a:moveTo>
                      <a:cubicBezTo>
                        <a:pt x="53" y="45"/>
                        <a:pt x="53" y="45"/>
                        <a:pt x="53" y="45"/>
                      </a:cubicBezTo>
                      <a:cubicBezTo>
                        <a:pt x="53" y="45"/>
                        <a:pt x="53" y="45"/>
                        <a:pt x="54" y="45"/>
                      </a:cubicBezTo>
                      <a:cubicBezTo>
                        <a:pt x="54" y="45"/>
                        <a:pt x="53" y="45"/>
                        <a:pt x="53" y="45"/>
                      </a:cubicBezTo>
                      <a:close/>
                      <a:moveTo>
                        <a:pt x="36" y="47"/>
                      </a:move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lose/>
                      <a:moveTo>
                        <a:pt x="52" y="44"/>
                      </a:moveTo>
                      <a:cubicBezTo>
                        <a:pt x="53" y="44"/>
                        <a:pt x="53" y="45"/>
                        <a:pt x="52" y="44"/>
                      </a:cubicBezTo>
                      <a:cubicBezTo>
                        <a:pt x="52" y="45"/>
                        <a:pt x="52" y="44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lose/>
                      <a:moveTo>
                        <a:pt x="54" y="44"/>
                      </a:moveTo>
                      <a:cubicBezTo>
                        <a:pt x="55" y="44"/>
                        <a:pt x="55" y="44"/>
                        <a:pt x="55" y="44"/>
                      </a:cubicBezTo>
                      <a:cubicBezTo>
                        <a:pt x="55" y="44"/>
                        <a:pt x="55" y="44"/>
                        <a:pt x="55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lose/>
                      <a:moveTo>
                        <a:pt x="41" y="46"/>
                      </a:moveTo>
                      <a:cubicBezTo>
                        <a:pt x="40" y="46"/>
                        <a:pt x="40" y="46"/>
                        <a:pt x="40" y="46"/>
                      </a:cubicBezTo>
                      <a:cubicBezTo>
                        <a:pt x="41" y="46"/>
                        <a:pt x="41" y="46"/>
                        <a:pt x="41" y="46"/>
                      </a:cubicBezTo>
                      <a:close/>
                      <a:moveTo>
                        <a:pt x="51" y="45"/>
                      </a:moveTo>
                      <a:cubicBezTo>
                        <a:pt x="51" y="45"/>
                        <a:pt x="51" y="45"/>
                        <a:pt x="51" y="45"/>
                      </a:cubicBezTo>
                      <a:cubicBezTo>
                        <a:pt x="51" y="44"/>
                        <a:pt x="51" y="44"/>
                        <a:pt x="52" y="44"/>
                      </a:cubicBezTo>
                      <a:cubicBezTo>
                        <a:pt x="52" y="44"/>
                        <a:pt x="52" y="45"/>
                        <a:pt x="51" y="45"/>
                      </a:cubicBezTo>
                      <a:close/>
                      <a:moveTo>
                        <a:pt x="54" y="44"/>
                      </a:moveTo>
                      <a:cubicBezTo>
                        <a:pt x="54" y="44"/>
                        <a:pt x="54" y="43"/>
                        <a:pt x="54" y="43"/>
                      </a:cubicBezTo>
                      <a:cubicBezTo>
                        <a:pt x="54" y="43"/>
                        <a:pt x="54" y="43"/>
                        <a:pt x="54" y="43"/>
                      </a:cubicBezTo>
                      <a:cubicBezTo>
                        <a:pt x="54" y="43"/>
                        <a:pt x="54" y="43"/>
                        <a:pt x="53" y="43"/>
                      </a:cubicBezTo>
                      <a:cubicBezTo>
                        <a:pt x="54" y="43"/>
                        <a:pt x="54" y="42"/>
                        <a:pt x="54" y="42"/>
                      </a:cubicBezTo>
                      <a:cubicBezTo>
                        <a:pt x="54" y="42"/>
                        <a:pt x="55" y="42"/>
                        <a:pt x="54" y="42"/>
                      </a:cubicBezTo>
                      <a:cubicBezTo>
                        <a:pt x="54" y="42"/>
                        <a:pt x="55" y="43"/>
                        <a:pt x="54" y="43"/>
                      </a:cubicBezTo>
                      <a:cubicBezTo>
                        <a:pt x="54" y="43"/>
                        <a:pt x="55" y="43"/>
                        <a:pt x="54" y="43"/>
                      </a:cubicBezTo>
                      <a:cubicBezTo>
                        <a:pt x="54" y="43"/>
                        <a:pt x="55" y="44"/>
                        <a:pt x="55" y="44"/>
                      </a:cubicBezTo>
                      <a:cubicBezTo>
                        <a:pt x="55" y="44"/>
                        <a:pt x="54" y="44"/>
                        <a:pt x="55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lose/>
                      <a:moveTo>
                        <a:pt x="33" y="46"/>
                      </a:moveTo>
                      <a:cubicBezTo>
                        <a:pt x="33" y="46"/>
                        <a:pt x="33" y="46"/>
                        <a:pt x="33" y="47"/>
                      </a:cubicBezTo>
                      <a:cubicBezTo>
                        <a:pt x="33" y="47"/>
                        <a:pt x="33" y="46"/>
                        <a:pt x="33" y="46"/>
                      </a:cubicBezTo>
                      <a:close/>
                      <a:moveTo>
                        <a:pt x="47" y="45"/>
                      </a:moveTo>
                      <a:cubicBezTo>
                        <a:pt x="47" y="45"/>
                        <a:pt x="47" y="44"/>
                        <a:pt x="47" y="44"/>
                      </a:cubicBezTo>
                      <a:cubicBezTo>
                        <a:pt x="47" y="44"/>
                        <a:pt x="47" y="44"/>
                        <a:pt x="47" y="45"/>
                      </a:cubicBezTo>
                      <a:close/>
                      <a:moveTo>
                        <a:pt x="31" y="47"/>
                      </a:moveTo>
                      <a:cubicBezTo>
                        <a:pt x="31" y="47"/>
                        <a:pt x="31" y="47"/>
                        <a:pt x="31" y="46"/>
                      </a:cubicBezTo>
                      <a:cubicBezTo>
                        <a:pt x="32" y="46"/>
                        <a:pt x="32" y="46"/>
                        <a:pt x="32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lose/>
                      <a:moveTo>
                        <a:pt x="41" y="45"/>
                      </a:moveTo>
                      <a:cubicBezTo>
                        <a:pt x="41" y="45"/>
                        <a:pt x="40" y="45"/>
                        <a:pt x="41" y="45"/>
                      </a:cubicBezTo>
                      <a:cubicBezTo>
                        <a:pt x="40" y="45"/>
                        <a:pt x="40" y="45"/>
                        <a:pt x="40" y="45"/>
                      </a:cubicBezTo>
                      <a:cubicBezTo>
                        <a:pt x="41" y="45"/>
                        <a:pt x="40" y="45"/>
                        <a:pt x="41" y="45"/>
                      </a:cubicBezTo>
                      <a:close/>
                      <a:moveTo>
                        <a:pt x="31" y="46"/>
                      </a:moveTo>
                      <a:cubicBezTo>
                        <a:pt x="31" y="46"/>
                        <a:pt x="31" y="46"/>
                        <a:pt x="31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lose/>
                      <a:moveTo>
                        <a:pt x="43" y="44"/>
                      </a:moveTo>
                      <a:cubicBezTo>
                        <a:pt x="44" y="44"/>
                        <a:pt x="44" y="44"/>
                        <a:pt x="44" y="44"/>
                      </a:cubicBezTo>
                      <a:cubicBezTo>
                        <a:pt x="44" y="44"/>
                        <a:pt x="43" y="45"/>
                        <a:pt x="43" y="44"/>
                      </a:cubicBezTo>
                      <a:close/>
                      <a:moveTo>
                        <a:pt x="31" y="46"/>
                      </a:moveTo>
                      <a:cubicBezTo>
                        <a:pt x="32" y="46"/>
                        <a:pt x="32" y="46"/>
                        <a:pt x="32" y="46"/>
                      </a:cubicBezTo>
                      <a:cubicBezTo>
                        <a:pt x="32" y="46"/>
                        <a:pt x="32" y="46"/>
                        <a:pt x="32" y="46"/>
                      </a:cubicBezTo>
                      <a:cubicBezTo>
                        <a:pt x="31" y="46"/>
                        <a:pt x="31" y="46"/>
                        <a:pt x="31" y="46"/>
                      </a:cubicBezTo>
                      <a:close/>
                      <a:moveTo>
                        <a:pt x="62" y="41"/>
                      </a:moveTo>
                      <a:cubicBezTo>
                        <a:pt x="62" y="41"/>
                        <a:pt x="62" y="41"/>
                        <a:pt x="62" y="41"/>
                      </a:cubicBezTo>
                      <a:cubicBezTo>
                        <a:pt x="62" y="41"/>
                        <a:pt x="62" y="41"/>
                        <a:pt x="62" y="41"/>
                      </a:cubicBezTo>
                      <a:close/>
                      <a:moveTo>
                        <a:pt x="53" y="42"/>
                      </a:moveTo>
                      <a:cubicBezTo>
                        <a:pt x="53" y="42"/>
                        <a:pt x="53" y="42"/>
                        <a:pt x="53" y="42"/>
                      </a:cubicBezTo>
                      <a:cubicBezTo>
                        <a:pt x="52" y="43"/>
                        <a:pt x="52" y="42"/>
                        <a:pt x="53" y="42"/>
                      </a:cubicBezTo>
                      <a:close/>
                      <a:moveTo>
                        <a:pt x="55" y="42"/>
                      </a:moveTo>
                      <a:cubicBezTo>
                        <a:pt x="55" y="42"/>
                        <a:pt x="55" y="42"/>
                        <a:pt x="55" y="42"/>
                      </a:cubicBezTo>
                      <a:cubicBezTo>
                        <a:pt x="54" y="42"/>
                        <a:pt x="55" y="41"/>
                        <a:pt x="55" y="41"/>
                      </a:cubicBezTo>
                      <a:cubicBezTo>
                        <a:pt x="55" y="41"/>
                        <a:pt x="54" y="41"/>
                        <a:pt x="54" y="41"/>
                      </a:cubicBezTo>
                      <a:cubicBezTo>
                        <a:pt x="54" y="41"/>
                        <a:pt x="54" y="41"/>
                        <a:pt x="54" y="41"/>
                      </a:cubicBezTo>
                      <a:cubicBezTo>
                        <a:pt x="55" y="41"/>
                        <a:pt x="54" y="41"/>
                        <a:pt x="55" y="41"/>
                      </a:cubicBezTo>
                      <a:cubicBezTo>
                        <a:pt x="55" y="41"/>
                        <a:pt x="55" y="41"/>
                        <a:pt x="55" y="42"/>
                      </a:cubicBezTo>
                      <a:close/>
                      <a:moveTo>
                        <a:pt x="40" y="44"/>
                      </a:moveTo>
                      <a:cubicBezTo>
                        <a:pt x="40" y="44"/>
                        <a:pt x="40" y="44"/>
                        <a:pt x="40" y="44"/>
                      </a:cubicBezTo>
                      <a:cubicBezTo>
                        <a:pt x="40" y="44"/>
                        <a:pt x="40" y="44"/>
                        <a:pt x="40" y="44"/>
                      </a:cubicBezTo>
                      <a:cubicBezTo>
                        <a:pt x="41" y="44"/>
                        <a:pt x="41" y="44"/>
                        <a:pt x="40" y="44"/>
                      </a:cubicBezTo>
                      <a:close/>
                      <a:moveTo>
                        <a:pt x="45" y="43"/>
                      </a:moveTo>
                      <a:cubicBezTo>
                        <a:pt x="45" y="43"/>
                        <a:pt x="45" y="43"/>
                        <a:pt x="45" y="43"/>
                      </a:cubicBezTo>
                      <a:cubicBezTo>
                        <a:pt x="46" y="43"/>
                        <a:pt x="45" y="43"/>
                        <a:pt x="45" y="43"/>
                      </a:cubicBezTo>
                      <a:cubicBezTo>
                        <a:pt x="45" y="43"/>
                        <a:pt x="45" y="43"/>
                        <a:pt x="45" y="43"/>
                      </a:cubicBezTo>
                      <a:cubicBezTo>
                        <a:pt x="45" y="43"/>
                        <a:pt x="45" y="43"/>
                        <a:pt x="45" y="43"/>
                      </a:cubicBezTo>
                      <a:close/>
                      <a:moveTo>
                        <a:pt x="53" y="41"/>
                      </a:moveTo>
                      <a:cubicBezTo>
                        <a:pt x="54" y="41"/>
                        <a:pt x="54" y="41"/>
                        <a:pt x="53" y="42"/>
                      </a:cubicBezTo>
                      <a:cubicBezTo>
                        <a:pt x="53" y="42"/>
                        <a:pt x="53" y="41"/>
                        <a:pt x="53" y="41"/>
                      </a:cubicBezTo>
                      <a:close/>
                      <a:moveTo>
                        <a:pt x="40" y="43"/>
                      </a:moveTo>
                      <a:cubicBezTo>
                        <a:pt x="40" y="44"/>
                        <a:pt x="40" y="44"/>
                        <a:pt x="40" y="44"/>
                      </a:cubicBezTo>
                      <a:cubicBezTo>
                        <a:pt x="40" y="44"/>
                        <a:pt x="40" y="44"/>
                        <a:pt x="40" y="43"/>
                      </a:cubicBezTo>
                      <a:close/>
                      <a:moveTo>
                        <a:pt x="55" y="41"/>
                      </a:moveTo>
                      <a:cubicBezTo>
                        <a:pt x="55" y="41"/>
                        <a:pt x="55" y="41"/>
                        <a:pt x="55" y="41"/>
                      </a:cubicBezTo>
                      <a:cubicBezTo>
                        <a:pt x="55" y="41"/>
                        <a:pt x="55" y="41"/>
                        <a:pt x="55" y="41"/>
                      </a:cubicBezTo>
                      <a:close/>
                      <a:moveTo>
                        <a:pt x="43" y="43"/>
                      </a:moveTo>
                      <a:cubicBezTo>
                        <a:pt x="43" y="43"/>
                        <a:pt x="43" y="43"/>
                        <a:pt x="43" y="43"/>
                      </a:cubicBezTo>
                      <a:cubicBezTo>
                        <a:pt x="43" y="43"/>
                        <a:pt x="43" y="43"/>
                        <a:pt x="43" y="43"/>
                      </a:cubicBezTo>
                      <a:cubicBezTo>
                        <a:pt x="43" y="43"/>
                        <a:pt x="43" y="43"/>
                        <a:pt x="43" y="43"/>
                      </a:cubicBezTo>
                      <a:close/>
                      <a:moveTo>
                        <a:pt x="50" y="42"/>
                      </a:moveTo>
                      <a:cubicBezTo>
                        <a:pt x="49" y="42"/>
                        <a:pt x="49" y="41"/>
                        <a:pt x="50" y="41"/>
                      </a:cubicBezTo>
                      <a:cubicBezTo>
                        <a:pt x="50" y="41"/>
                        <a:pt x="50" y="41"/>
                        <a:pt x="50" y="42"/>
                      </a:cubicBezTo>
                      <a:close/>
                      <a:moveTo>
                        <a:pt x="52" y="41"/>
                      </a:moveTo>
                      <a:cubicBezTo>
                        <a:pt x="52" y="41"/>
                        <a:pt x="52" y="41"/>
                        <a:pt x="52" y="41"/>
                      </a:cubicBezTo>
                      <a:cubicBezTo>
                        <a:pt x="51" y="41"/>
                        <a:pt x="52" y="41"/>
                        <a:pt x="52" y="41"/>
                      </a:cubicBezTo>
                      <a:close/>
                      <a:moveTo>
                        <a:pt x="59" y="39"/>
                      </a:moveTo>
                      <a:cubicBezTo>
                        <a:pt x="59" y="39"/>
                        <a:pt x="59" y="40"/>
                        <a:pt x="59" y="40"/>
                      </a:cubicBezTo>
                      <a:cubicBezTo>
                        <a:pt x="59" y="40"/>
                        <a:pt x="59" y="39"/>
                        <a:pt x="59" y="39"/>
                      </a:cubicBezTo>
                      <a:close/>
                      <a:moveTo>
                        <a:pt x="38" y="43"/>
                      </a:moveTo>
                      <a:cubicBezTo>
                        <a:pt x="39" y="43"/>
                        <a:pt x="38" y="43"/>
                        <a:pt x="38" y="43"/>
                      </a:cubicBezTo>
                      <a:cubicBezTo>
                        <a:pt x="38" y="43"/>
                        <a:pt x="38" y="43"/>
                        <a:pt x="38" y="43"/>
                      </a:cubicBezTo>
                      <a:close/>
                      <a:moveTo>
                        <a:pt x="32" y="44"/>
                      </a:move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1" y="45"/>
                        <a:pt x="31" y="45"/>
                      </a:cubicBezTo>
                      <a:cubicBezTo>
                        <a:pt x="32" y="45"/>
                        <a:pt x="32" y="45"/>
                        <a:pt x="32" y="44"/>
                      </a:cubicBezTo>
                      <a:close/>
                      <a:moveTo>
                        <a:pt x="44" y="42"/>
                      </a:moveTo>
                      <a:cubicBezTo>
                        <a:pt x="43" y="42"/>
                        <a:pt x="43" y="42"/>
                        <a:pt x="44" y="42"/>
                      </a:cubicBezTo>
                      <a:cubicBezTo>
                        <a:pt x="44" y="42"/>
                        <a:pt x="43" y="42"/>
                        <a:pt x="43" y="42"/>
                      </a:cubicBezTo>
                      <a:cubicBezTo>
                        <a:pt x="43" y="42"/>
                        <a:pt x="43" y="42"/>
                        <a:pt x="44" y="42"/>
                      </a:cubicBezTo>
                      <a:cubicBezTo>
                        <a:pt x="44" y="42"/>
                        <a:pt x="43" y="42"/>
                        <a:pt x="44" y="42"/>
                      </a:cubicBezTo>
                      <a:cubicBezTo>
                        <a:pt x="44" y="42"/>
                        <a:pt x="43" y="42"/>
                        <a:pt x="43" y="42"/>
                      </a:cubicBezTo>
                      <a:cubicBezTo>
                        <a:pt x="43" y="42"/>
                        <a:pt x="44" y="41"/>
                        <a:pt x="44" y="41"/>
                      </a:cubicBezTo>
                      <a:cubicBezTo>
                        <a:pt x="44" y="41"/>
                        <a:pt x="44" y="42"/>
                        <a:pt x="44" y="42"/>
                      </a:cubicBezTo>
                      <a:cubicBezTo>
                        <a:pt x="44" y="42"/>
                        <a:pt x="44" y="42"/>
                        <a:pt x="44" y="42"/>
                      </a:cubicBezTo>
                      <a:cubicBezTo>
                        <a:pt x="44" y="42"/>
                        <a:pt x="44" y="42"/>
                        <a:pt x="44" y="42"/>
                      </a:cubicBezTo>
                      <a:cubicBezTo>
                        <a:pt x="44" y="42"/>
                        <a:pt x="44" y="42"/>
                        <a:pt x="44" y="42"/>
                      </a:cubicBezTo>
                      <a:close/>
                      <a:moveTo>
                        <a:pt x="39" y="43"/>
                      </a:moveTo>
                      <a:cubicBezTo>
                        <a:pt x="39" y="43"/>
                        <a:pt x="39" y="43"/>
                        <a:pt x="39" y="43"/>
                      </a:cubicBezTo>
                      <a:cubicBezTo>
                        <a:pt x="39" y="43"/>
                        <a:pt x="39" y="43"/>
                        <a:pt x="39" y="43"/>
                      </a:cubicBezTo>
                      <a:cubicBezTo>
                        <a:pt x="39" y="43"/>
                        <a:pt x="39" y="43"/>
                        <a:pt x="39" y="43"/>
                      </a:cubicBezTo>
                      <a:cubicBezTo>
                        <a:pt x="39" y="43"/>
                        <a:pt x="39" y="43"/>
                        <a:pt x="39" y="43"/>
                      </a:cubicBezTo>
                      <a:cubicBezTo>
                        <a:pt x="39" y="43"/>
                        <a:pt x="38" y="43"/>
                        <a:pt x="39" y="43"/>
                      </a:cubicBezTo>
                      <a:cubicBezTo>
                        <a:pt x="39" y="43"/>
                        <a:pt x="39" y="43"/>
                        <a:pt x="40" y="43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40" y="43"/>
                        <a:pt x="39" y="43"/>
                        <a:pt x="39" y="43"/>
                      </a:cubicBezTo>
                      <a:cubicBezTo>
                        <a:pt x="39" y="43"/>
                        <a:pt x="39" y="43"/>
                        <a:pt x="39" y="43"/>
                      </a:cubicBezTo>
                      <a:close/>
                      <a:moveTo>
                        <a:pt x="42" y="42"/>
                      </a:moveTo>
                      <a:cubicBezTo>
                        <a:pt x="42" y="42"/>
                        <a:pt x="42" y="42"/>
                        <a:pt x="42" y="42"/>
                      </a:cubicBezTo>
                      <a:cubicBezTo>
                        <a:pt x="42" y="42"/>
                        <a:pt x="42" y="42"/>
                        <a:pt x="42" y="42"/>
                      </a:cubicBezTo>
                      <a:cubicBezTo>
                        <a:pt x="42" y="42"/>
                        <a:pt x="42" y="42"/>
                        <a:pt x="42" y="42"/>
                      </a:cubicBezTo>
                      <a:cubicBezTo>
                        <a:pt x="42" y="42"/>
                        <a:pt x="42" y="42"/>
                        <a:pt x="42" y="42"/>
                      </a:cubicBezTo>
                      <a:close/>
                      <a:moveTo>
                        <a:pt x="37" y="43"/>
                      </a:moveTo>
                      <a:cubicBezTo>
                        <a:pt x="36" y="43"/>
                        <a:pt x="36" y="43"/>
                        <a:pt x="36" y="43"/>
                      </a:cubicBezTo>
                      <a:cubicBezTo>
                        <a:pt x="35" y="43"/>
                        <a:pt x="36" y="43"/>
                        <a:pt x="35" y="43"/>
                      </a:cubicBezTo>
                      <a:cubicBezTo>
                        <a:pt x="35" y="43"/>
                        <a:pt x="36" y="43"/>
                        <a:pt x="36" y="43"/>
                      </a:cubicBezTo>
                      <a:cubicBezTo>
                        <a:pt x="36" y="43"/>
                        <a:pt x="36" y="43"/>
                        <a:pt x="36" y="43"/>
                      </a:cubicBezTo>
                      <a:cubicBezTo>
                        <a:pt x="37" y="43"/>
                        <a:pt x="37" y="43"/>
                        <a:pt x="37" y="43"/>
                      </a:cubicBezTo>
                      <a:cubicBezTo>
                        <a:pt x="37" y="43"/>
                        <a:pt x="37" y="43"/>
                        <a:pt x="37" y="43"/>
                      </a:cubicBezTo>
                      <a:close/>
                      <a:moveTo>
                        <a:pt x="53" y="40"/>
                      </a:moveTo>
                      <a:cubicBezTo>
                        <a:pt x="53" y="40"/>
                        <a:pt x="53" y="40"/>
                        <a:pt x="53" y="40"/>
                      </a:cubicBezTo>
                      <a:cubicBezTo>
                        <a:pt x="53" y="39"/>
                        <a:pt x="53" y="40"/>
                        <a:pt x="53" y="40"/>
                      </a:cubicBezTo>
                      <a:close/>
                      <a:moveTo>
                        <a:pt x="46" y="41"/>
                      </a:moveTo>
                      <a:cubicBezTo>
                        <a:pt x="46" y="41"/>
                        <a:pt x="46" y="41"/>
                        <a:pt x="46" y="41"/>
                      </a:cubicBezTo>
                      <a:cubicBezTo>
                        <a:pt x="46" y="41"/>
                        <a:pt x="46" y="41"/>
                        <a:pt x="46" y="41"/>
                      </a:cubicBezTo>
                      <a:close/>
                      <a:moveTo>
                        <a:pt x="42" y="42"/>
                      </a:moveTo>
                      <a:cubicBezTo>
                        <a:pt x="41" y="42"/>
                        <a:pt x="41" y="42"/>
                        <a:pt x="42" y="42"/>
                      </a:cubicBezTo>
                      <a:cubicBezTo>
                        <a:pt x="42" y="42"/>
                        <a:pt x="41" y="42"/>
                        <a:pt x="42" y="42"/>
                      </a:cubicBezTo>
                      <a:close/>
                      <a:moveTo>
                        <a:pt x="46" y="41"/>
                      </a:moveTo>
                      <a:cubicBezTo>
                        <a:pt x="46" y="41"/>
                        <a:pt x="46" y="41"/>
                        <a:pt x="46" y="41"/>
                      </a:cubicBezTo>
                      <a:cubicBezTo>
                        <a:pt x="46" y="41"/>
                        <a:pt x="45" y="41"/>
                        <a:pt x="46" y="40"/>
                      </a:cubicBezTo>
                      <a:cubicBezTo>
                        <a:pt x="45" y="40"/>
                        <a:pt x="45" y="40"/>
                        <a:pt x="45" y="40"/>
                      </a:cubicBezTo>
                      <a:cubicBezTo>
                        <a:pt x="45" y="40"/>
                        <a:pt x="45" y="40"/>
                        <a:pt x="46" y="40"/>
                      </a:cubicBezTo>
                      <a:cubicBezTo>
                        <a:pt x="46" y="40"/>
                        <a:pt x="46" y="40"/>
                        <a:pt x="46" y="41"/>
                      </a:cubicBezTo>
                      <a:close/>
                      <a:moveTo>
                        <a:pt x="31" y="44"/>
                      </a:move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1" y="44"/>
                        <a:pt x="31" y="44"/>
                        <a:pt x="31" y="44"/>
                      </a:cubicBezTo>
                      <a:cubicBezTo>
                        <a:pt x="31" y="44"/>
                        <a:pt x="32" y="44"/>
                        <a:pt x="31" y="44"/>
                      </a:cubicBezTo>
                      <a:close/>
                      <a:moveTo>
                        <a:pt x="36" y="43"/>
                      </a:moveTo>
                      <a:cubicBezTo>
                        <a:pt x="36" y="43"/>
                        <a:pt x="36" y="43"/>
                        <a:pt x="35" y="43"/>
                      </a:cubicBezTo>
                      <a:cubicBezTo>
                        <a:pt x="35" y="43"/>
                        <a:pt x="35" y="43"/>
                        <a:pt x="36" y="43"/>
                      </a:cubicBezTo>
                      <a:close/>
                      <a:moveTo>
                        <a:pt x="30" y="44"/>
                      </a:moveTo>
                      <a:cubicBezTo>
                        <a:pt x="30" y="44"/>
                        <a:pt x="30" y="43"/>
                        <a:pt x="30" y="43"/>
                      </a:cubicBezTo>
                      <a:cubicBezTo>
                        <a:pt x="30" y="43"/>
                        <a:pt x="30" y="44"/>
                        <a:pt x="30" y="44"/>
                      </a:cubicBezTo>
                      <a:cubicBezTo>
                        <a:pt x="30" y="44"/>
                        <a:pt x="30" y="44"/>
                        <a:pt x="30" y="44"/>
                      </a:cubicBezTo>
                      <a:close/>
                      <a:moveTo>
                        <a:pt x="52" y="38"/>
                      </a:moveTo>
                      <a:cubicBezTo>
                        <a:pt x="53" y="38"/>
                        <a:pt x="53" y="38"/>
                        <a:pt x="53" y="39"/>
                      </a:cubicBezTo>
                      <a:cubicBezTo>
                        <a:pt x="52" y="39"/>
                        <a:pt x="52" y="38"/>
                        <a:pt x="52" y="38"/>
                      </a:cubicBezTo>
                      <a:close/>
                      <a:moveTo>
                        <a:pt x="37" y="42"/>
                      </a:moveTo>
                      <a:cubicBezTo>
                        <a:pt x="37" y="42"/>
                        <a:pt x="37" y="42"/>
                        <a:pt x="38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7" y="42"/>
                        <a:pt x="38" y="42"/>
                        <a:pt x="37" y="42"/>
                      </a:cubicBezTo>
                      <a:close/>
                      <a:moveTo>
                        <a:pt x="48" y="39"/>
                      </a:move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48" y="39"/>
                        <a:pt x="47" y="39"/>
                        <a:pt x="47" y="39"/>
                      </a:cubicBezTo>
                      <a:cubicBezTo>
                        <a:pt x="48" y="39"/>
                        <a:pt x="48" y="39"/>
                        <a:pt x="48" y="39"/>
                      </a:cubicBezTo>
                      <a:close/>
                      <a:moveTo>
                        <a:pt x="48" y="39"/>
                      </a:move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48" y="39"/>
                        <a:pt x="48" y="39"/>
                        <a:pt x="48" y="39"/>
                      </a:cubicBezTo>
                      <a:close/>
                      <a:moveTo>
                        <a:pt x="29" y="43"/>
                      </a:moveTo>
                      <a:cubicBezTo>
                        <a:pt x="30" y="43"/>
                        <a:pt x="29" y="43"/>
                        <a:pt x="29" y="43"/>
                      </a:cubicBezTo>
                      <a:close/>
                      <a:moveTo>
                        <a:pt x="40" y="40"/>
                      </a:move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40" y="40"/>
                        <a:pt x="40" y="40"/>
                      </a:cubicBezTo>
                      <a:cubicBezTo>
                        <a:pt x="40" y="40"/>
                        <a:pt x="40" y="40"/>
                        <a:pt x="40" y="40"/>
                      </a:cubicBezTo>
                      <a:close/>
                      <a:moveTo>
                        <a:pt x="46" y="38"/>
                      </a:moveTo>
                      <a:cubicBezTo>
                        <a:pt x="46" y="38"/>
                        <a:pt x="46" y="38"/>
                        <a:pt x="46" y="38"/>
                      </a:cubicBezTo>
                      <a:cubicBezTo>
                        <a:pt x="45" y="38"/>
                        <a:pt x="46" y="38"/>
                        <a:pt x="46" y="38"/>
                      </a:cubicBezTo>
                      <a:close/>
                      <a:moveTo>
                        <a:pt x="37" y="41"/>
                      </a:moveTo>
                      <a:cubicBezTo>
                        <a:pt x="36" y="41"/>
                        <a:pt x="36" y="41"/>
                        <a:pt x="37" y="41"/>
                      </a:cubicBezTo>
                      <a:cubicBezTo>
                        <a:pt x="37" y="41"/>
                        <a:pt x="36" y="41"/>
                        <a:pt x="37" y="41"/>
                      </a:cubicBezTo>
                      <a:close/>
                      <a:moveTo>
                        <a:pt x="50" y="37"/>
                      </a:moveTo>
                      <a:cubicBezTo>
                        <a:pt x="50" y="36"/>
                        <a:pt x="50" y="37"/>
                        <a:pt x="50" y="37"/>
                      </a:cubicBezTo>
                      <a:cubicBezTo>
                        <a:pt x="50" y="37"/>
                        <a:pt x="50" y="37"/>
                        <a:pt x="50" y="37"/>
                      </a:cubicBezTo>
                      <a:close/>
                      <a:moveTo>
                        <a:pt x="44" y="38"/>
                      </a:moveTo>
                      <a:cubicBezTo>
                        <a:pt x="44" y="38"/>
                        <a:pt x="44" y="38"/>
                        <a:pt x="44" y="38"/>
                      </a:cubicBezTo>
                      <a:cubicBezTo>
                        <a:pt x="45" y="37"/>
                        <a:pt x="44" y="38"/>
                        <a:pt x="45" y="38"/>
                      </a:cubicBezTo>
                      <a:cubicBezTo>
                        <a:pt x="45" y="38"/>
                        <a:pt x="45" y="38"/>
                        <a:pt x="45" y="38"/>
                      </a:cubicBezTo>
                      <a:cubicBezTo>
                        <a:pt x="44" y="38"/>
                        <a:pt x="44" y="38"/>
                        <a:pt x="44" y="38"/>
                      </a:cubicBezTo>
                      <a:close/>
                      <a:moveTo>
                        <a:pt x="47" y="37"/>
                      </a:moveTo>
                      <a:cubicBezTo>
                        <a:pt x="47" y="37"/>
                        <a:pt x="47" y="37"/>
                        <a:pt x="48" y="37"/>
                      </a:cubicBezTo>
                      <a:cubicBezTo>
                        <a:pt x="48" y="37"/>
                        <a:pt x="47" y="37"/>
                        <a:pt x="47" y="37"/>
                      </a:cubicBezTo>
                      <a:close/>
                      <a:moveTo>
                        <a:pt x="40" y="39"/>
                      </a:move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40" y="40"/>
                        <a:pt x="40" y="39"/>
                        <a:pt x="40" y="39"/>
                      </a:cubicBezTo>
                      <a:close/>
                      <a:moveTo>
                        <a:pt x="39" y="39"/>
                      </a:move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39" y="39"/>
                        <a:pt x="39" y="39"/>
                      </a:cubicBezTo>
                      <a:close/>
                      <a:moveTo>
                        <a:pt x="43" y="38"/>
                      </a:moveTo>
                      <a:cubicBezTo>
                        <a:pt x="43" y="38"/>
                        <a:pt x="43" y="38"/>
                        <a:pt x="43" y="38"/>
                      </a:cubicBezTo>
                      <a:cubicBezTo>
                        <a:pt x="43" y="38"/>
                        <a:pt x="43" y="38"/>
                        <a:pt x="43" y="38"/>
                      </a:cubicBezTo>
                      <a:close/>
                      <a:moveTo>
                        <a:pt x="29" y="43"/>
                      </a:moveTo>
                      <a:cubicBezTo>
                        <a:pt x="29" y="42"/>
                        <a:pt x="29" y="42"/>
                        <a:pt x="29" y="43"/>
                      </a:cubicBezTo>
                      <a:cubicBezTo>
                        <a:pt x="28" y="43"/>
                        <a:pt x="29" y="43"/>
                        <a:pt x="29" y="43"/>
                      </a:cubicBezTo>
                      <a:close/>
                      <a:moveTo>
                        <a:pt x="56" y="34"/>
                      </a:move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4"/>
                        <a:pt x="56" y="33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lose/>
                      <a:moveTo>
                        <a:pt x="40" y="39"/>
                      </a:moveTo>
                      <a:cubicBezTo>
                        <a:pt x="40" y="39"/>
                        <a:pt x="41" y="39"/>
                        <a:pt x="41" y="39"/>
                      </a:cubicBezTo>
                      <a:cubicBezTo>
                        <a:pt x="41" y="39"/>
                        <a:pt x="40" y="39"/>
                        <a:pt x="40" y="39"/>
                      </a:cubicBezTo>
                      <a:cubicBezTo>
                        <a:pt x="41" y="38"/>
                        <a:pt x="41" y="39"/>
                        <a:pt x="41" y="39"/>
                      </a:cubicBezTo>
                      <a:cubicBezTo>
                        <a:pt x="41" y="39"/>
                        <a:pt x="41" y="39"/>
                        <a:pt x="40" y="39"/>
                      </a:cubicBezTo>
                      <a:close/>
                      <a:moveTo>
                        <a:pt x="51" y="35"/>
                      </a:moveTo>
                      <a:cubicBezTo>
                        <a:pt x="52" y="35"/>
                        <a:pt x="51" y="35"/>
                        <a:pt x="52" y="35"/>
                      </a:cubicBezTo>
                      <a:cubicBezTo>
                        <a:pt x="52" y="35"/>
                        <a:pt x="52" y="35"/>
                        <a:pt x="52" y="35"/>
                      </a:cubicBezTo>
                      <a:cubicBezTo>
                        <a:pt x="52" y="35"/>
                        <a:pt x="51" y="35"/>
                        <a:pt x="51" y="35"/>
                      </a:cubicBezTo>
                      <a:close/>
                      <a:moveTo>
                        <a:pt x="47" y="37"/>
                      </a:moveTo>
                      <a:cubicBezTo>
                        <a:pt x="47" y="36"/>
                        <a:pt x="47" y="36"/>
                        <a:pt x="47" y="36"/>
                      </a:cubicBezTo>
                      <a:cubicBezTo>
                        <a:pt x="48" y="36"/>
                        <a:pt x="48" y="36"/>
                        <a:pt x="47" y="37"/>
                      </a:cubicBezTo>
                      <a:close/>
                      <a:moveTo>
                        <a:pt x="32" y="41"/>
                      </a:move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3" y="41"/>
                        <a:pt x="33" y="41"/>
                        <a:pt x="32" y="41"/>
                      </a:cubicBezTo>
                      <a:close/>
                      <a:moveTo>
                        <a:pt x="43" y="38"/>
                      </a:moveTo>
                      <a:cubicBezTo>
                        <a:pt x="43" y="37"/>
                        <a:pt x="43" y="37"/>
                        <a:pt x="43" y="37"/>
                      </a:cubicBezTo>
                      <a:cubicBezTo>
                        <a:pt x="43" y="37"/>
                        <a:pt x="43" y="37"/>
                        <a:pt x="43" y="38"/>
                      </a:cubicBezTo>
                      <a:close/>
                      <a:moveTo>
                        <a:pt x="42" y="38"/>
                      </a:moveTo>
                      <a:cubicBezTo>
                        <a:pt x="42" y="38"/>
                        <a:pt x="42" y="38"/>
                        <a:pt x="42" y="38"/>
                      </a:cubicBezTo>
                      <a:cubicBezTo>
                        <a:pt x="42" y="38"/>
                        <a:pt x="42" y="38"/>
                        <a:pt x="42" y="38"/>
                      </a:cubicBezTo>
                      <a:close/>
                      <a:moveTo>
                        <a:pt x="53" y="34"/>
                      </a:moveTo>
                      <a:cubicBezTo>
                        <a:pt x="53" y="34"/>
                        <a:pt x="53" y="34"/>
                        <a:pt x="53" y="34"/>
                      </a:cubicBezTo>
                      <a:cubicBezTo>
                        <a:pt x="53" y="34"/>
                        <a:pt x="53" y="34"/>
                        <a:pt x="53" y="34"/>
                      </a:cubicBezTo>
                      <a:close/>
                      <a:moveTo>
                        <a:pt x="32" y="41"/>
                      </a:move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3" y="41"/>
                        <a:pt x="32" y="41"/>
                        <a:pt x="33" y="41"/>
                      </a:cubicBezTo>
                      <a:cubicBezTo>
                        <a:pt x="33" y="41"/>
                        <a:pt x="32" y="41"/>
                        <a:pt x="32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lose/>
                      <a:moveTo>
                        <a:pt x="50" y="35"/>
                      </a:moveTo>
                      <a:cubicBezTo>
                        <a:pt x="50" y="35"/>
                        <a:pt x="50" y="34"/>
                        <a:pt x="51" y="34"/>
                      </a:cubicBezTo>
                      <a:cubicBezTo>
                        <a:pt x="51" y="34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lose/>
                      <a:moveTo>
                        <a:pt x="58" y="32"/>
                      </a:moveTo>
                      <a:cubicBezTo>
                        <a:pt x="58" y="32"/>
                        <a:pt x="58" y="32"/>
                        <a:pt x="58" y="32"/>
                      </a:cubicBezTo>
                      <a:cubicBezTo>
                        <a:pt x="58" y="32"/>
                        <a:pt x="59" y="31"/>
                        <a:pt x="59" y="32"/>
                      </a:cubicBezTo>
                      <a:cubicBezTo>
                        <a:pt x="59" y="32"/>
                        <a:pt x="58" y="32"/>
                        <a:pt x="58" y="32"/>
                      </a:cubicBezTo>
                      <a:close/>
                      <a:moveTo>
                        <a:pt x="56" y="31"/>
                      </a:moveTo>
                      <a:cubicBezTo>
                        <a:pt x="57" y="31"/>
                        <a:pt x="56" y="30"/>
                        <a:pt x="56" y="30"/>
                      </a:cubicBezTo>
                      <a:cubicBezTo>
                        <a:pt x="57" y="30"/>
                        <a:pt x="57" y="31"/>
                        <a:pt x="57" y="32"/>
                      </a:cubicBezTo>
                      <a:cubicBezTo>
                        <a:pt x="57" y="32"/>
                        <a:pt x="57" y="32"/>
                        <a:pt x="56" y="32"/>
                      </a:cubicBezTo>
                      <a:cubicBezTo>
                        <a:pt x="56" y="32"/>
                        <a:pt x="57" y="31"/>
                        <a:pt x="56" y="31"/>
                      </a:cubicBezTo>
                      <a:close/>
                      <a:moveTo>
                        <a:pt x="48" y="35"/>
                      </a:moveTo>
                      <a:cubicBezTo>
                        <a:pt x="47" y="36"/>
                        <a:pt x="48" y="35"/>
                        <a:pt x="48" y="35"/>
                      </a:cubicBezTo>
                      <a:cubicBezTo>
                        <a:pt x="48" y="35"/>
                        <a:pt x="48" y="35"/>
                        <a:pt x="48" y="35"/>
                      </a:cubicBezTo>
                      <a:close/>
                      <a:moveTo>
                        <a:pt x="47" y="36"/>
                      </a:moveTo>
                      <a:cubicBezTo>
                        <a:pt x="46" y="36"/>
                        <a:pt x="46" y="36"/>
                        <a:pt x="46" y="35"/>
                      </a:cubicBezTo>
                      <a:cubicBezTo>
                        <a:pt x="46" y="35"/>
                        <a:pt x="46" y="36"/>
                        <a:pt x="47" y="35"/>
                      </a:cubicBezTo>
                      <a:cubicBezTo>
                        <a:pt x="46" y="36"/>
                        <a:pt x="47" y="36"/>
                        <a:pt x="47" y="36"/>
                      </a:cubicBezTo>
                      <a:close/>
                      <a:moveTo>
                        <a:pt x="58" y="32"/>
                      </a:moveTo>
                      <a:cubicBezTo>
                        <a:pt x="58" y="32"/>
                        <a:pt x="58" y="32"/>
                        <a:pt x="58" y="31"/>
                      </a:cubicBezTo>
                      <a:cubicBezTo>
                        <a:pt x="58" y="31"/>
                        <a:pt x="58" y="32"/>
                        <a:pt x="58" y="32"/>
                      </a:cubicBezTo>
                      <a:close/>
                      <a:moveTo>
                        <a:pt x="51" y="34"/>
                      </a:moveTo>
                      <a:cubicBezTo>
                        <a:pt x="51" y="34"/>
                        <a:pt x="51" y="34"/>
                        <a:pt x="51" y="34"/>
                      </a:cubicBezTo>
                      <a:cubicBezTo>
                        <a:pt x="51" y="34"/>
                        <a:pt x="51" y="34"/>
                        <a:pt x="51" y="34"/>
                      </a:cubicBezTo>
                      <a:cubicBezTo>
                        <a:pt x="51" y="34"/>
                        <a:pt x="51" y="34"/>
                        <a:pt x="51" y="34"/>
                      </a:cubicBezTo>
                      <a:close/>
                      <a:moveTo>
                        <a:pt x="50" y="34"/>
                      </a:move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1" y="34"/>
                        <a:pt x="50" y="34"/>
                        <a:pt x="51" y="34"/>
                      </a:cubicBezTo>
                      <a:cubicBezTo>
                        <a:pt x="50" y="34"/>
                        <a:pt x="51" y="34"/>
                        <a:pt x="51" y="34"/>
                      </a:cubicBezTo>
                      <a:cubicBezTo>
                        <a:pt x="50" y="34"/>
                        <a:pt x="50" y="34"/>
                        <a:pt x="50" y="34"/>
                      </a:cubicBezTo>
                      <a:close/>
                      <a:moveTo>
                        <a:pt x="56" y="31"/>
                      </a:moveTo>
                      <a:cubicBezTo>
                        <a:pt x="56" y="32"/>
                        <a:pt x="56" y="32"/>
                        <a:pt x="56" y="32"/>
                      </a:cubicBezTo>
                      <a:cubicBezTo>
                        <a:pt x="56" y="32"/>
                        <a:pt x="56" y="32"/>
                        <a:pt x="56" y="32"/>
                      </a:cubicBezTo>
                      <a:cubicBezTo>
                        <a:pt x="56" y="32"/>
                        <a:pt x="55" y="32"/>
                        <a:pt x="56" y="31"/>
                      </a:cubicBezTo>
                      <a:close/>
                      <a:moveTo>
                        <a:pt x="55" y="32"/>
                      </a:move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5" y="32"/>
                        <a:pt x="55" y="32"/>
                        <a:pt x="55" y="32"/>
                      </a:cubicBezTo>
                      <a:close/>
                      <a:moveTo>
                        <a:pt x="44" y="36"/>
                      </a:moveTo>
                      <a:cubicBezTo>
                        <a:pt x="44" y="36"/>
                        <a:pt x="44" y="36"/>
                        <a:pt x="44" y="36"/>
                      </a:cubicBezTo>
                      <a:cubicBezTo>
                        <a:pt x="45" y="36"/>
                        <a:pt x="44" y="36"/>
                        <a:pt x="45" y="36"/>
                      </a:cubicBezTo>
                      <a:cubicBezTo>
                        <a:pt x="44" y="36"/>
                        <a:pt x="44" y="36"/>
                        <a:pt x="44" y="36"/>
                      </a:cubicBezTo>
                      <a:cubicBezTo>
                        <a:pt x="43" y="36"/>
                        <a:pt x="44" y="36"/>
                        <a:pt x="44" y="36"/>
                      </a:cubicBezTo>
                      <a:close/>
                      <a:moveTo>
                        <a:pt x="40" y="38"/>
                      </a:moveTo>
                      <a:cubicBezTo>
                        <a:pt x="40" y="38"/>
                        <a:pt x="40" y="38"/>
                        <a:pt x="40" y="38"/>
                      </a:cubicBezTo>
                      <a:cubicBezTo>
                        <a:pt x="40" y="37"/>
                        <a:pt x="40" y="38"/>
                        <a:pt x="40" y="38"/>
                      </a:cubicBezTo>
                      <a:close/>
                      <a:moveTo>
                        <a:pt x="41" y="37"/>
                      </a:moveTo>
                      <a:cubicBezTo>
                        <a:pt x="41" y="37"/>
                        <a:pt x="41" y="37"/>
                        <a:pt x="41" y="37"/>
                      </a:cubicBezTo>
                      <a:cubicBezTo>
                        <a:pt x="41" y="37"/>
                        <a:pt x="40" y="37"/>
                        <a:pt x="41" y="37"/>
                      </a:cubicBezTo>
                      <a:close/>
                      <a:moveTo>
                        <a:pt x="47" y="35"/>
                      </a:moveTo>
                      <a:cubicBezTo>
                        <a:pt x="47" y="35"/>
                        <a:pt x="47" y="35"/>
                        <a:pt x="47" y="35"/>
                      </a:cubicBezTo>
                      <a:cubicBezTo>
                        <a:pt x="47" y="35"/>
                        <a:pt x="48" y="35"/>
                        <a:pt x="48" y="34"/>
                      </a:cubicBezTo>
                      <a:cubicBezTo>
                        <a:pt x="48" y="34"/>
                        <a:pt x="48" y="35"/>
                        <a:pt x="48" y="35"/>
                      </a:cubicBezTo>
                      <a:cubicBezTo>
                        <a:pt x="48" y="35"/>
                        <a:pt x="48" y="35"/>
                        <a:pt x="47" y="35"/>
                      </a:cubicBezTo>
                      <a:close/>
                      <a:moveTo>
                        <a:pt x="45" y="35"/>
                      </a:moveTo>
                      <a:cubicBezTo>
                        <a:pt x="45" y="35"/>
                        <a:pt x="45" y="35"/>
                        <a:pt x="45" y="35"/>
                      </a:cubicBezTo>
                      <a:cubicBezTo>
                        <a:pt x="45" y="35"/>
                        <a:pt x="45" y="35"/>
                        <a:pt x="45" y="36"/>
                      </a:cubicBezTo>
                      <a:cubicBezTo>
                        <a:pt x="45" y="36"/>
                        <a:pt x="45" y="36"/>
                        <a:pt x="45" y="36"/>
                      </a:cubicBezTo>
                      <a:cubicBezTo>
                        <a:pt x="45" y="36"/>
                        <a:pt x="45" y="35"/>
                        <a:pt x="45" y="35"/>
                      </a:cubicBezTo>
                      <a:close/>
                      <a:moveTo>
                        <a:pt x="42" y="37"/>
                      </a:moveTo>
                      <a:cubicBezTo>
                        <a:pt x="41" y="37"/>
                        <a:pt x="41" y="37"/>
                        <a:pt x="42" y="36"/>
                      </a:cubicBezTo>
                      <a:cubicBezTo>
                        <a:pt x="42" y="36"/>
                        <a:pt x="42" y="37"/>
                        <a:pt x="42" y="37"/>
                      </a:cubicBezTo>
                      <a:close/>
                      <a:moveTo>
                        <a:pt x="40" y="37"/>
                      </a:move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lose/>
                      <a:moveTo>
                        <a:pt x="55" y="31"/>
                      </a:moveTo>
                      <a:cubicBezTo>
                        <a:pt x="55" y="31"/>
                        <a:pt x="55" y="31"/>
                        <a:pt x="55" y="32"/>
                      </a:cubicBezTo>
                      <a:cubicBezTo>
                        <a:pt x="55" y="32"/>
                        <a:pt x="55" y="31"/>
                        <a:pt x="55" y="31"/>
                      </a:cubicBezTo>
                      <a:close/>
                      <a:moveTo>
                        <a:pt x="54" y="32"/>
                      </a:moveTo>
                      <a:cubicBezTo>
                        <a:pt x="54" y="32"/>
                        <a:pt x="54" y="32"/>
                        <a:pt x="54" y="31"/>
                      </a:cubicBezTo>
                      <a:cubicBezTo>
                        <a:pt x="54" y="31"/>
                        <a:pt x="54" y="32"/>
                        <a:pt x="54" y="32"/>
                      </a:cubicBezTo>
                      <a:close/>
                      <a:moveTo>
                        <a:pt x="44" y="35"/>
                      </a:moveTo>
                      <a:cubicBezTo>
                        <a:pt x="44" y="35"/>
                        <a:pt x="44" y="35"/>
                        <a:pt x="44" y="35"/>
                      </a:cubicBezTo>
                      <a:cubicBezTo>
                        <a:pt x="44" y="35"/>
                        <a:pt x="44" y="35"/>
                        <a:pt x="44" y="35"/>
                      </a:cubicBezTo>
                      <a:cubicBezTo>
                        <a:pt x="44" y="35"/>
                        <a:pt x="45" y="35"/>
                        <a:pt x="44" y="35"/>
                      </a:cubicBezTo>
                      <a:cubicBezTo>
                        <a:pt x="45" y="35"/>
                        <a:pt x="45" y="35"/>
                        <a:pt x="45" y="35"/>
                      </a:cubicBezTo>
                      <a:cubicBezTo>
                        <a:pt x="45" y="35"/>
                        <a:pt x="45" y="35"/>
                        <a:pt x="45" y="35"/>
                      </a:cubicBezTo>
                      <a:cubicBezTo>
                        <a:pt x="45" y="35"/>
                        <a:pt x="45" y="35"/>
                        <a:pt x="44" y="35"/>
                      </a:cubicBezTo>
                      <a:close/>
                      <a:moveTo>
                        <a:pt x="51" y="32"/>
                      </a:moveTo>
                      <a:cubicBezTo>
                        <a:pt x="51" y="33"/>
                        <a:pt x="51" y="32"/>
                        <a:pt x="51" y="32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0" y="33"/>
                        <a:pt x="50" y="32"/>
                        <a:pt x="50" y="32"/>
                      </a:cubicBezTo>
                      <a:cubicBezTo>
                        <a:pt x="51" y="32"/>
                        <a:pt x="51" y="32"/>
                        <a:pt x="51" y="32"/>
                      </a:cubicBezTo>
                      <a:cubicBezTo>
                        <a:pt x="51" y="32"/>
                        <a:pt x="51" y="32"/>
                        <a:pt x="51" y="32"/>
                      </a:cubicBezTo>
                      <a:cubicBezTo>
                        <a:pt x="51" y="32"/>
                        <a:pt x="51" y="32"/>
                        <a:pt x="51" y="32"/>
                      </a:cubicBezTo>
                      <a:close/>
                      <a:moveTo>
                        <a:pt x="51" y="32"/>
                      </a:moveTo>
                      <a:cubicBezTo>
                        <a:pt x="51" y="32"/>
                        <a:pt x="51" y="32"/>
                        <a:pt x="51" y="32"/>
                      </a:cubicBezTo>
                      <a:cubicBezTo>
                        <a:pt x="51" y="32"/>
                        <a:pt x="50" y="32"/>
                        <a:pt x="51" y="32"/>
                      </a:cubicBezTo>
                      <a:close/>
                      <a:moveTo>
                        <a:pt x="44" y="35"/>
                      </a:moveTo>
                      <a:cubicBezTo>
                        <a:pt x="44" y="35"/>
                        <a:pt x="44" y="35"/>
                        <a:pt x="44" y="35"/>
                      </a:cubicBezTo>
                      <a:cubicBezTo>
                        <a:pt x="44" y="35"/>
                        <a:pt x="44" y="35"/>
                        <a:pt x="44" y="35"/>
                      </a:cubicBezTo>
                      <a:cubicBezTo>
                        <a:pt x="44" y="34"/>
                        <a:pt x="44" y="35"/>
                        <a:pt x="44" y="35"/>
                      </a:cubicBezTo>
                      <a:cubicBezTo>
                        <a:pt x="44" y="35"/>
                        <a:pt x="44" y="35"/>
                        <a:pt x="44" y="35"/>
                      </a:cubicBezTo>
                      <a:cubicBezTo>
                        <a:pt x="44" y="35"/>
                        <a:pt x="43" y="35"/>
                        <a:pt x="43" y="35"/>
                      </a:cubicBezTo>
                      <a:cubicBezTo>
                        <a:pt x="43" y="35"/>
                        <a:pt x="43" y="35"/>
                        <a:pt x="44" y="35"/>
                      </a:cubicBezTo>
                      <a:close/>
                      <a:moveTo>
                        <a:pt x="53" y="31"/>
                      </a:moveTo>
                      <a:cubicBezTo>
                        <a:pt x="53" y="31"/>
                        <a:pt x="54" y="31"/>
                        <a:pt x="54" y="31"/>
                      </a:cubicBezTo>
                      <a:cubicBezTo>
                        <a:pt x="53" y="31"/>
                        <a:pt x="53" y="31"/>
                        <a:pt x="53" y="31"/>
                      </a:cubicBezTo>
                      <a:close/>
                      <a:moveTo>
                        <a:pt x="39" y="37"/>
                      </a:moveTo>
                      <a:cubicBezTo>
                        <a:pt x="39" y="37"/>
                        <a:pt x="39" y="37"/>
                        <a:pt x="39" y="37"/>
                      </a:cubicBezTo>
                      <a:cubicBezTo>
                        <a:pt x="38" y="37"/>
                        <a:pt x="38" y="37"/>
                        <a:pt x="39" y="37"/>
                      </a:cubicBezTo>
                      <a:close/>
                      <a:moveTo>
                        <a:pt x="35" y="38"/>
                      </a:moveTo>
                      <a:cubicBezTo>
                        <a:pt x="35" y="38"/>
                        <a:pt x="35" y="38"/>
                        <a:pt x="35" y="39"/>
                      </a:cubicBezTo>
                      <a:cubicBezTo>
                        <a:pt x="35" y="38"/>
                        <a:pt x="35" y="38"/>
                        <a:pt x="35" y="38"/>
                      </a:cubicBezTo>
                      <a:cubicBezTo>
                        <a:pt x="36" y="38"/>
                        <a:pt x="35" y="38"/>
                        <a:pt x="36" y="38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6" y="38"/>
                        <a:pt x="35" y="39"/>
                        <a:pt x="36" y="39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6" y="38"/>
                        <a:pt x="36" y="39"/>
                        <a:pt x="36" y="39"/>
                      </a:cubicBezTo>
                      <a:cubicBezTo>
                        <a:pt x="36" y="39"/>
                        <a:pt x="36" y="39"/>
                        <a:pt x="36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6" y="39"/>
                        <a:pt x="35" y="39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5" y="39"/>
                        <a:pt x="35" y="38"/>
                        <a:pt x="35" y="38"/>
                      </a:cubicBezTo>
                      <a:close/>
                      <a:moveTo>
                        <a:pt x="54" y="30"/>
                      </a:moveTo>
                      <a:cubicBezTo>
                        <a:pt x="54" y="30"/>
                        <a:pt x="54" y="30"/>
                        <a:pt x="54" y="30"/>
                      </a:cubicBezTo>
                      <a:cubicBezTo>
                        <a:pt x="53" y="31"/>
                        <a:pt x="54" y="31"/>
                        <a:pt x="54" y="31"/>
                      </a:cubicBezTo>
                      <a:cubicBezTo>
                        <a:pt x="53" y="31"/>
                        <a:pt x="53" y="31"/>
                        <a:pt x="53" y="31"/>
                      </a:cubicBezTo>
                      <a:cubicBezTo>
                        <a:pt x="53" y="30"/>
                        <a:pt x="53" y="30"/>
                        <a:pt x="54" y="30"/>
                      </a:cubicBezTo>
                      <a:close/>
                      <a:moveTo>
                        <a:pt x="43" y="35"/>
                      </a:moveTo>
                      <a:cubicBezTo>
                        <a:pt x="43" y="35"/>
                        <a:pt x="43" y="35"/>
                        <a:pt x="43" y="35"/>
                      </a:cubicBezTo>
                      <a:cubicBezTo>
                        <a:pt x="43" y="35"/>
                        <a:pt x="43" y="35"/>
                        <a:pt x="43" y="35"/>
                      </a:cubicBezTo>
                      <a:close/>
                      <a:moveTo>
                        <a:pt x="56" y="29"/>
                      </a:moveTo>
                      <a:cubicBezTo>
                        <a:pt x="56" y="29"/>
                        <a:pt x="56" y="29"/>
                        <a:pt x="56" y="30"/>
                      </a:cubicBezTo>
                      <a:cubicBezTo>
                        <a:pt x="56" y="30"/>
                        <a:pt x="56" y="29"/>
                        <a:pt x="56" y="29"/>
                      </a:cubicBezTo>
                      <a:close/>
                      <a:moveTo>
                        <a:pt x="55" y="30"/>
                      </a:moveTo>
                      <a:cubicBezTo>
                        <a:pt x="55" y="30"/>
                        <a:pt x="54" y="30"/>
                        <a:pt x="55" y="29"/>
                      </a:cubicBezTo>
                      <a:cubicBezTo>
                        <a:pt x="55" y="29"/>
                        <a:pt x="55" y="30"/>
                        <a:pt x="55" y="30"/>
                      </a:cubicBezTo>
                      <a:cubicBezTo>
                        <a:pt x="55" y="30"/>
                        <a:pt x="55" y="30"/>
                        <a:pt x="55" y="30"/>
                      </a:cubicBezTo>
                      <a:close/>
                      <a:moveTo>
                        <a:pt x="43" y="35"/>
                      </a:moveTo>
                      <a:cubicBezTo>
                        <a:pt x="43" y="35"/>
                        <a:pt x="43" y="35"/>
                        <a:pt x="42" y="35"/>
                      </a:cubicBezTo>
                      <a:cubicBezTo>
                        <a:pt x="42" y="35"/>
                        <a:pt x="43" y="35"/>
                        <a:pt x="43" y="35"/>
                      </a:cubicBezTo>
                      <a:close/>
                      <a:moveTo>
                        <a:pt x="46" y="33"/>
                      </a:moveTo>
                      <a:cubicBezTo>
                        <a:pt x="46" y="33"/>
                        <a:pt x="46" y="33"/>
                        <a:pt x="47" y="33"/>
                      </a:cubicBezTo>
                      <a:cubicBezTo>
                        <a:pt x="47" y="33"/>
                        <a:pt x="46" y="33"/>
                        <a:pt x="47" y="33"/>
                      </a:cubicBezTo>
                      <a:cubicBezTo>
                        <a:pt x="47" y="33"/>
                        <a:pt x="47" y="33"/>
                        <a:pt x="47" y="33"/>
                      </a:cubicBezTo>
                      <a:cubicBezTo>
                        <a:pt x="47" y="33"/>
                        <a:pt x="47" y="33"/>
                        <a:pt x="46" y="34"/>
                      </a:cubicBezTo>
                      <a:cubicBezTo>
                        <a:pt x="46" y="34"/>
                        <a:pt x="47" y="33"/>
                        <a:pt x="46" y="33"/>
                      </a:cubicBezTo>
                      <a:close/>
                      <a:moveTo>
                        <a:pt x="37" y="37"/>
                      </a:move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7" y="37"/>
                        <a:pt x="38" y="37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lose/>
                      <a:moveTo>
                        <a:pt x="43" y="35"/>
                      </a:moveTo>
                      <a:cubicBezTo>
                        <a:pt x="43" y="35"/>
                        <a:pt x="43" y="35"/>
                        <a:pt x="43" y="35"/>
                      </a:cubicBezTo>
                      <a:cubicBezTo>
                        <a:pt x="43" y="35"/>
                        <a:pt x="43" y="35"/>
                        <a:pt x="43" y="35"/>
                      </a:cubicBez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2" y="35"/>
                        <a:pt x="43" y="35"/>
                        <a:pt x="43" y="35"/>
                      </a:cubicBezTo>
                      <a:close/>
                      <a:moveTo>
                        <a:pt x="51" y="31"/>
                      </a:moveTo>
                      <a:cubicBezTo>
                        <a:pt x="51" y="31"/>
                        <a:pt x="50" y="31"/>
                        <a:pt x="50" y="31"/>
                      </a:cubicBezTo>
                      <a:cubicBezTo>
                        <a:pt x="50" y="31"/>
                        <a:pt x="50" y="31"/>
                        <a:pt x="50" y="31"/>
                      </a:cubicBezTo>
                      <a:cubicBezTo>
                        <a:pt x="50" y="31"/>
                        <a:pt x="50" y="31"/>
                        <a:pt x="51" y="31"/>
                      </a:cubicBezTo>
                      <a:close/>
                      <a:moveTo>
                        <a:pt x="55" y="29"/>
                      </a:moveTo>
                      <a:cubicBezTo>
                        <a:pt x="55" y="29"/>
                        <a:pt x="55" y="29"/>
                        <a:pt x="55" y="29"/>
                      </a:cubicBezTo>
                      <a:cubicBezTo>
                        <a:pt x="55" y="29"/>
                        <a:pt x="54" y="29"/>
                        <a:pt x="55" y="29"/>
                      </a:cubicBezTo>
                      <a:close/>
                      <a:moveTo>
                        <a:pt x="50" y="31"/>
                      </a:moveTo>
                      <a:cubicBezTo>
                        <a:pt x="50" y="31"/>
                        <a:pt x="50" y="31"/>
                        <a:pt x="50" y="31"/>
                      </a:cubicBezTo>
                      <a:cubicBezTo>
                        <a:pt x="49" y="31"/>
                        <a:pt x="50" y="31"/>
                        <a:pt x="50" y="31"/>
                      </a:cubicBezTo>
                      <a:close/>
                      <a:moveTo>
                        <a:pt x="42" y="34"/>
                      </a:moveTo>
                      <a:cubicBezTo>
                        <a:pt x="42" y="34"/>
                        <a:pt x="43" y="34"/>
                        <a:pt x="43" y="34"/>
                      </a:cubicBezTo>
                      <a:cubicBezTo>
                        <a:pt x="42" y="34"/>
                        <a:pt x="42" y="34"/>
                        <a:pt x="42" y="34"/>
                      </a:cubicBezTo>
                      <a:cubicBezTo>
                        <a:pt x="42" y="34"/>
                        <a:pt x="42" y="34"/>
                        <a:pt x="42" y="35"/>
                      </a:cubicBezTo>
                      <a:cubicBezTo>
                        <a:pt x="41" y="35"/>
                        <a:pt x="42" y="34"/>
                        <a:pt x="42" y="34"/>
                      </a:cubicBezTo>
                      <a:cubicBezTo>
                        <a:pt x="42" y="34"/>
                        <a:pt x="42" y="34"/>
                        <a:pt x="42" y="34"/>
                      </a:cubicBezTo>
                      <a:close/>
                      <a:moveTo>
                        <a:pt x="40" y="35"/>
                      </a:moveTo>
                      <a:cubicBezTo>
                        <a:pt x="41" y="35"/>
                        <a:pt x="41" y="35"/>
                        <a:pt x="41" y="35"/>
                      </a:cubicBezTo>
                      <a:cubicBezTo>
                        <a:pt x="40" y="35"/>
                        <a:pt x="41" y="35"/>
                        <a:pt x="40" y="35"/>
                      </a:cubicBezTo>
                      <a:close/>
                      <a:moveTo>
                        <a:pt x="54" y="29"/>
                      </a:moveTo>
                      <a:cubicBezTo>
                        <a:pt x="54" y="29"/>
                        <a:pt x="53" y="29"/>
                        <a:pt x="53" y="29"/>
                      </a:cubicBezTo>
                      <a:cubicBezTo>
                        <a:pt x="53" y="29"/>
                        <a:pt x="54" y="29"/>
                        <a:pt x="54" y="28"/>
                      </a:cubicBezTo>
                      <a:cubicBezTo>
                        <a:pt x="54" y="29"/>
                        <a:pt x="54" y="29"/>
                        <a:pt x="54" y="29"/>
                      </a:cubicBezTo>
                      <a:close/>
                      <a:moveTo>
                        <a:pt x="39" y="35"/>
                      </a:moveTo>
                      <a:cubicBezTo>
                        <a:pt x="39" y="36"/>
                        <a:pt x="39" y="35"/>
                        <a:pt x="39" y="35"/>
                      </a:cubicBezTo>
                      <a:cubicBezTo>
                        <a:pt x="39" y="35"/>
                        <a:pt x="39" y="35"/>
                        <a:pt x="39" y="35"/>
                      </a:cubicBezTo>
                      <a:close/>
                      <a:moveTo>
                        <a:pt x="43" y="34"/>
                      </a:moveTo>
                      <a:cubicBezTo>
                        <a:pt x="42" y="34"/>
                        <a:pt x="42" y="34"/>
                        <a:pt x="42" y="34"/>
                      </a:cubicBezTo>
                      <a:cubicBezTo>
                        <a:pt x="42" y="34"/>
                        <a:pt x="42" y="34"/>
                        <a:pt x="42" y="33"/>
                      </a:cubicBezTo>
                      <a:cubicBezTo>
                        <a:pt x="42" y="33"/>
                        <a:pt x="42" y="34"/>
                        <a:pt x="43" y="34"/>
                      </a:cubicBezTo>
                      <a:close/>
                      <a:moveTo>
                        <a:pt x="48" y="30"/>
                      </a:moveTo>
                      <a:cubicBezTo>
                        <a:pt x="49" y="30"/>
                        <a:pt x="49" y="30"/>
                        <a:pt x="49" y="30"/>
                      </a:cubicBezTo>
                      <a:cubicBezTo>
                        <a:pt x="49" y="30"/>
                        <a:pt x="49" y="30"/>
                        <a:pt x="48" y="30"/>
                      </a:cubicBezTo>
                      <a:close/>
                      <a:moveTo>
                        <a:pt x="37" y="36"/>
                      </a:moveTo>
                      <a:cubicBezTo>
                        <a:pt x="38" y="35"/>
                        <a:pt x="38" y="35"/>
                        <a:pt x="38" y="36"/>
                      </a:cubicBezTo>
                      <a:cubicBezTo>
                        <a:pt x="37" y="36"/>
                        <a:pt x="37" y="36"/>
                        <a:pt x="37" y="36"/>
                      </a:cubicBezTo>
                      <a:close/>
                      <a:moveTo>
                        <a:pt x="37" y="36"/>
                      </a:moveTo>
                      <a:cubicBezTo>
                        <a:pt x="37" y="36"/>
                        <a:pt x="37" y="36"/>
                        <a:pt x="37" y="36"/>
                      </a:cubicBezTo>
                      <a:cubicBezTo>
                        <a:pt x="37" y="36"/>
                        <a:pt x="37" y="36"/>
                        <a:pt x="37" y="36"/>
                      </a:cubicBezTo>
                      <a:cubicBezTo>
                        <a:pt x="36" y="37"/>
                        <a:pt x="36" y="36"/>
                        <a:pt x="37" y="36"/>
                      </a:cubicBezTo>
                      <a:cubicBezTo>
                        <a:pt x="37" y="36"/>
                        <a:pt x="37" y="36"/>
                        <a:pt x="37" y="36"/>
                      </a:cubicBezTo>
                      <a:close/>
                      <a:moveTo>
                        <a:pt x="52" y="28"/>
                      </a:moveTo>
                      <a:cubicBezTo>
                        <a:pt x="53" y="28"/>
                        <a:pt x="52" y="28"/>
                        <a:pt x="52" y="28"/>
                      </a:cubicBezTo>
                      <a:cubicBezTo>
                        <a:pt x="52" y="28"/>
                        <a:pt x="52" y="28"/>
                        <a:pt x="52" y="28"/>
                      </a:cubicBezTo>
                      <a:cubicBezTo>
                        <a:pt x="52" y="28"/>
                        <a:pt x="52" y="28"/>
                        <a:pt x="52" y="28"/>
                      </a:cubicBezTo>
                      <a:cubicBezTo>
                        <a:pt x="52" y="28"/>
                        <a:pt x="52" y="28"/>
                        <a:pt x="52" y="28"/>
                      </a:cubicBezTo>
                      <a:close/>
                      <a:moveTo>
                        <a:pt x="42" y="33"/>
                      </a:moveTo>
                      <a:cubicBezTo>
                        <a:pt x="41" y="33"/>
                        <a:pt x="41" y="33"/>
                        <a:pt x="41" y="33"/>
                      </a:cubicBezTo>
                      <a:cubicBezTo>
                        <a:pt x="41" y="33"/>
                        <a:pt x="42" y="33"/>
                        <a:pt x="42" y="33"/>
                      </a:cubicBezTo>
                      <a:cubicBezTo>
                        <a:pt x="42" y="33"/>
                        <a:pt x="42" y="33"/>
                        <a:pt x="42" y="33"/>
                      </a:cubicBezTo>
                      <a:close/>
                      <a:moveTo>
                        <a:pt x="54" y="27"/>
                      </a:moveTo>
                      <a:cubicBezTo>
                        <a:pt x="53" y="27"/>
                        <a:pt x="53" y="27"/>
                        <a:pt x="53" y="27"/>
                      </a:cubicBezTo>
                      <a:cubicBezTo>
                        <a:pt x="54" y="26"/>
                        <a:pt x="53" y="27"/>
                        <a:pt x="54" y="27"/>
                      </a:cubicBezTo>
                      <a:close/>
                      <a:moveTo>
                        <a:pt x="49" y="29"/>
                      </a:moveTo>
                      <a:cubicBezTo>
                        <a:pt x="49" y="29"/>
                        <a:pt x="49" y="29"/>
                        <a:pt x="49" y="29"/>
                      </a:cubicBezTo>
                      <a:cubicBezTo>
                        <a:pt x="49" y="29"/>
                        <a:pt x="49" y="29"/>
                        <a:pt x="49" y="29"/>
                      </a:cubicBezTo>
                      <a:cubicBezTo>
                        <a:pt x="49" y="29"/>
                        <a:pt x="49" y="29"/>
                        <a:pt x="49" y="29"/>
                      </a:cubicBezTo>
                      <a:close/>
                      <a:moveTo>
                        <a:pt x="41" y="33"/>
                      </a:moveTo>
                      <a:cubicBezTo>
                        <a:pt x="41" y="33"/>
                        <a:pt x="40" y="33"/>
                        <a:pt x="41" y="33"/>
                      </a:cubicBezTo>
                      <a:cubicBezTo>
                        <a:pt x="41" y="33"/>
                        <a:pt x="41" y="33"/>
                        <a:pt x="41" y="33"/>
                      </a:cubicBezTo>
                      <a:close/>
                      <a:moveTo>
                        <a:pt x="48" y="29"/>
                      </a:moveTo>
                      <a:cubicBezTo>
                        <a:pt x="47" y="30"/>
                        <a:pt x="47" y="29"/>
                        <a:pt x="47" y="29"/>
                      </a:cubicBezTo>
                      <a:cubicBezTo>
                        <a:pt x="48" y="29"/>
                        <a:pt x="48" y="29"/>
                        <a:pt x="48" y="29"/>
                      </a:cubicBezTo>
                      <a:close/>
                      <a:moveTo>
                        <a:pt x="43" y="32"/>
                      </a:moveTo>
                      <a:cubicBezTo>
                        <a:pt x="43" y="32"/>
                        <a:pt x="43" y="32"/>
                        <a:pt x="43" y="32"/>
                      </a:cubicBezTo>
                      <a:cubicBezTo>
                        <a:pt x="43" y="31"/>
                        <a:pt x="43" y="32"/>
                        <a:pt x="43" y="32"/>
                      </a:cubicBezTo>
                      <a:close/>
                      <a:moveTo>
                        <a:pt x="48" y="29"/>
                      </a:moveTo>
                      <a:cubicBezTo>
                        <a:pt x="48" y="29"/>
                        <a:pt x="48" y="29"/>
                        <a:pt x="48" y="29"/>
                      </a:cubicBezTo>
                      <a:cubicBezTo>
                        <a:pt x="48" y="29"/>
                        <a:pt x="48" y="28"/>
                        <a:pt x="48" y="29"/>
                      </a:cubicBezTo>
                      <a:close/>
                      <a:moveTo>
                        <a:pt x="51" y="26"/>
                      </a:moveTo>
                      <a:cubicBezTo>
                        <a:pt x="51" y="26"/>
                        <a:pt x="51" y="26"/>
                        <a:pt x="51" y="27"/>
                      </a:cubicBezTo>
                      <a:cubicBezTo>
                        <a:pt x="50" y="27"/>
                        <a:pt x="51" y="26"/>
                        <a:pt x="51" y="26"/>
                      </a:cubicBezTo>
                      <a:close/>
                      <a:moveTo>
                        <a:pt x="47" y="28"/>
                      </a:moveTo>
                      <a:cubicBezTo>
                        <a:pt x="47" y="28"/>
                        <a:pt x="47" y="28"/>
                        <a:pt x="47" y="28"/>
                      </a:cubicBezTo>
                      <a:cubicBezTo>
                        <a:pt x="48" y="28"/>
                        <a:pt x="48" y="28"/>
                        <a:pt x="48" y="28"/>
                      </a:cubicBezTo>
                      <a:cubicBezTo>
                        <a:pt x="48" y="28"/>
                        <a:pt x="48" y="28"/>
                        <a:pt x="48" y="28"/>
                      </a:cubicBezTo>
                      <a:cubicBezTo>
                        <a:pt x="48" y="28"/>
                        <a:pt x="48" y="28"/>
                        <a:pt x="48" y="28"/>
                      </a:cubicBezTo>
                      <a:cubicBezTo>
                        <a:pt x="48" y="28"/>
                        <a:pt x="48" y="28"/>
                        <a:pt x="48" y="28"/>
                      </a:cubicBezTo>
                      <a:cubicBezTo>
                        <a:pt x="48" y="28"/>
                        <a:pt x="48" y="28"/>
                        <a:pt x="48" y="28"/>
                      </a:cubicBezTo>
                      <a:cubicBezTo>
                        <a:pt x="48" y="28"/>
                        <a:pt x="48" y="28"/>
                        <a:pt x="48" y="28"/>
                      </a:cubicBezTo>
                      <a:cubicBezTo>
                        <a:pt x="48" y="28"/>
                        <a:pt x="48" y="28"/>
                        <a:pt x="47" y="28"/>
                      </a:cubicBezTo>
                      <a:close/>
                      <a:moveTo>
                        <a:pt x="36" y="34"/>
                      </a:moveTo>
                      <a:cubicBezTo>
                        <a:pt x="37" y="34"/>
                        <a:pt x="36" y="35"/>
                        <a:pt x="36" y="35"/>
                      </a:cubicBezTo>
                      <a:cubicBezTo>
                        <a:pt x="36" y="35"/>
                        <a:pt x="36" y="34"/>
                        <a:pt x="36" y="34"/>
                      </a:cubicBezTo>
                      <a:close/>
                      <a:moveTo>
                        <a:pt x="46" y="29"/>
                      </a:moveTo>
                      <a:cubicBezTo>
                        <a:pt x="46" y="29"/>
                        <a:pt x="45" y="29"/>
                        <a:pt x="45" y="29"/>
                      </a:cubicBezTo>
                      <a:cubicBezTo>
                        <a:pt x="45" y="29"/>
                        <a:pt x="45" y="29"/>
                        <a:pt x="46" y="29"/>
                      </a:cubicBezTo>
                      <a:cubicBezTo>
                        <a:pt x="46" y="29"/>
                        <a:pt x="45" y="29"/>
                        <a:pt x="45" y="29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5" y="29"/>
                        <a:pt x="45" y="29"/>
                        <a:pt x="46" y="29"/>
                      </a:cubicBezTo>
                      <a:close/>
                      <a:moveTo>
                        <a:pt x="52" y="25"/>
                      </a:moveTo>
                      <a:cubicBezTo>
                        <a:pt x="52" y="25"/>
                        <a:pt x="52" y="25"/>
                        <a:pt x="52" y="25"/>
                      </a:cubicBezTo>
                      <a:cubicBezTo>
                        <a:pt x="52" y="25"/>
                        <a:pt x="52" y="25"/>
                        <a:pt x="52" y="25"/>
                      </a:cubicBezTo>
                      <a:close/>
                      <a:moveTo>
                        <a:pt x="49" y="27"/>
                      </a:moveTo>
                      <a:cubicBezTo>
                        <a:pt x="49" y="27"/>
                        <a:pt x="49" y="27"/>
                        <a:pt x="49" y="27"/>
                      </a:cubicBezTo>
                      <a:cubicBezTo>
                        <a:pt x="49" y="27"/>
                        <a:pt x="48" y="27"/>
                        <a:pt x="48" y="27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27"/>
                        <a:pt x="49" y="26"/>
                        <a:pt x="49" y="27"/>
                      </a:cubicBezTo>
                      <a:close/>
                      <a:moveTo>
                        <a:pt x="40" y="32"/>
                      </a:moveTo>
                      <a:cubicBezTo>
                        <a:pt x="40" y="32"/>
                        <a:pt x="40" y="32"/>
                        <a:pt x="40" y="32"/>
                      </a:cubicBezTo>
                      <a:cubicBezTo>
                        <a:pt x="40" y="32"/>
                        <a:pt x="39" y="32"/>
                        <a:pt x="40" y="32"/>
                      </a:cubicBezTo>
                      <a:close/>
                      <a:moveTo>
                        <a:pt x="47" y="28"/>
                      </a:moveTo>
                      <a:cubicBezTo>
                        <a:pt x="47" y="27"/>
                        <a:pt x="47" y="27"/>
                        <a:pt x="47" y="27"/>
                      </a:cubicBezTo>
                      <a:cubicBezTo>
                        <a:pt x="48" y="27"/>
                        <a:pt x="48" y="27"/>
                        <a:pt x="48" y="28"/>
                      </a:cubicBezTo>
                      <a:cubicBezTo>
                        <a:pt x="48" y="28"/>
                        <a:pt x="47" y="28"/>
                        <a:pt x="47" y="28"/>
                      </a:cubicBezTo>
                      <a:close/>
                      <a:moveTo>
                        <a:pt x="45" y="28"/>
                      </a:moveTo>
                      <a:cubicBezTo>
                        <a:pt x="45" y="28"/>
                        <a:pt x="45" y="29"/>
                        <a:pt x="45" y="29"/>
                      </a:cubicBezTo>
                      <a:cubicBezTo>
                        <a:pt x="45" y="29"/>
                        <a:pt x="44" y="29"/>
                        <a:pt x="45" y="28"/>
                      </a:cubicBezTo>
                      <a:close/>
                      <a:moveTo>
                        <a:pt x="38" y="33"/>
                      </a:moveTo>
                      <a:cubicBezTo>
                        <a:pt x="37" y="33"/>
                        <a:pt x="37" y="33"/>
                        <a:pt x="37" y="33"/>
                      </a:cubicBezTo>
                      <a:cubicBezTo>
                        <a:pt x="38" y="33"/>
                        <a:pt x="37" y="33"/>
                        <a:pt x="38" y="33"/>
                      </a:cubicBezTo>
                      <a:close/>
                      <a:moveTo>
                        <a:pt x="52" y="25"/>
                      </a:moveTo>
                      <a:cubicBezTo>
                        <a:pt x="52" y="25"/>
                        <a:pt x="52" y="25"/>
                        <a:pt x="52" y="25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4"/>
                        <a:pt x="52" y="25"/>
                        <a:pt x="52" y="25"/>
                      </a:cubicBezTo>
                      <a:close/>
                      <a:moveTo>
                        <a:pt x="47" y="28"/>
                      </a:moveTo>
                      <a:cubicBezTo>
                        <a:pt x="46" y="28"/>
                        <a:pt x="46" y="28"/>
                        <a:pt x="46" y="28"/>
                      </a:cubicBezTo>
                      <a:cubicBezTo>
                        <a:pt x="46" y="28"/>
                        <a:pt x="46" y="28"/>
                        <a:pt x="46" y="28"/>
                      </a:cubicBezTo>
                      <a:cubicBezTo>
                        <a:pt x="46" y="28"/>
                        <a:pt x="46" y="28"/>
                        <a:pt x="46" y="28"/>
                      </a:cubicBezTo>
                      <a:cubicBezTo>
                        <a:pt x="46" y="27"/>
                        <a:pt x="47" y="27"/>
                        <a:pt x="47" y="28"/>
                      </a:cubicBezTo>
                      <a:close/>
                      <a:moveTo>
                        <a:pt x="40" y="31"/>
                      </a:moveTo>
                      <a:cubicBezTo>
                        <a:pt x="39" y="31"/>
                        <a:pt x="39" y="31"/>
                        <a:pt x="39" y="31"/>
                      </a:cubicBezTo>
                      <a:cubicBezTo>
                        <a:pt x="40" y="31"/>
                        <a:pt x="40" y="31"/>
                        <a:pt x="40" y="31"/>
                      </a:cubicBezTo>
                      <a:cubicBezTo>
                        <a:pt x="40" y="31"/>
                        <a:pt x="40" y="31"/>
                        <a:pt x="40" y="31"/>
                      </a:cubicBezTo>
                      <a:close/>
                      <a:moveTo>
                        <a:pt x="49" y="25"/>
                      </a:moveTo>
                      <a:cubicBezTo>
                        <a:pt x="50" y="24"/>
                        <a:pt x="50" y="25"/>
                        <a:pt x="50" y="25"/>
                      </a:cubicBezTo>
                      <a:cubicBezTo>
                        <a:pt x="49" y="25"/>
                        <a:pt x="49" y="25"/>
                        <a:pt x="49" y="25"/>
                      </a:cubicBezTo>
                      <a:close/>
                      <a:moveTo>
                        <a:pt x="27" y="39"/>
                      </a:moveTo>
                      <a:cubicBezTo>
                        <a:pt x="27" y="39"/>
                        <a:pt x="27" y="39"/>
                        <a:pt x="27" y="39"/>
                      </a:cubicBezTo>
                      <a:cubicBezTo>
                        <a:pt x="27" y="39"/>
                        <a:pt x="27" y="39"/>
                        <a:pt x="27" y="39"/>
                      </a:cubicBezTo>
                      <a:cubicBezTo>
                        <a:pt x="27" y="39"/>
                        <a:pt x="26" y="40"/>
                        <a:pt x="27" y="39"/>
                      </a:cubicBezTo>
                      <a:close/>
                      <a:moveTo>
                        <a:pt x="36" y="33"/>
                      </a:moveTo>
                      <a:cubicBezTo>
                        <a:pt x="36" y="34"/>
                        <a:pt x="36" y="33"/>
                        <a:pt x="36" y="33"/>
                      </a:cubicBezTo>
                      <a:cubicBezTo>
                        <a:pt x="36" y="33"/>
                        <a:pt x="36" y="33"/>
                        <a:pt x="36" y="33"/>
                      </a:cubicBezTo>
                      <a:close/>
                      <a:moveTo>
                        <a:pt x="29" y="38"/>
                      </a:moveTo>
                      <a:cubicBezTo>
                        <a:pt x="29" y="37"/>
                        <a:pt x="29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lose/>
                      <a:moveTo>
                        <a:pt x="39" y="31"/>
                      </a:moveTo>
                      <a:cubicBezTo>
                        <a:pt x="39" y="31"/>
                        <a:pt x="39" y="31"/>
                        <a:pt x="39" y="31"/>
                      </a:cubicBezTo>
                      <a:cubicBezTo>
                        <a:pt x="39" y="31"/>
                        <a:pt x="39" y="31"/>
                        <a:pt x="39" y="31"/>
                      </a:cubicBezTo>
                      <a:cubicBezTo>
                        <a:pt x="39" y="31"/>
                        <a:pt x="39" y="31"/>
                        <a:pt x="39" y="31"/>
                      </a:cubicBezTo>
                      <a:close/>
                      <a:moveTo>
                        <a:pt x="30" y="37"/>
                      </a:moveTo>
                      <a:cubicBezTo>
                        <a:pt x="30" y="37"/>
                        <a:pt x="30" y="37"/>
                        <a:pt x="30" y="37"/>
                      </a:cubicBezTo>
                      <a:cubicBezTo>
                        <a:pt x="30" y="37"/>
                        <a:pt x="30" y="37"/>
                        <a:pt x="30" y="37"/>
                      </a:cubicBezTo>
                      <a:close/>
                      <a:moveTo>
                        <a:pt x="43" y="28"/>
                      </a:moveTo>
                      <a:cubicBezTo>
                        <a:pt x="43" y="28"/>
                        <a:pt x="43" y="28"/>
                        <a:pt x="43" y="28"/>
                      </a:cubicBezTo>
                      <a:cubicBezTo>
                        <a:pt x="43" y="29"/>
                        <a:pt x="43" y="28"/>
                        <a:pt x="43" y="28"/>
                      </a:cubicBezTo>
                      <a:close/>
                      <a:moveTo>
                        <a:pt x="48" y="25"/>
                      </a:moveTo>
                      <a:cubicBezTo>
                        <a:pt x="48" y="25"/>
                        <a:pt x="48" y="25"/>
                        <a:pt x="49" y="25"/>
                      </a:cubicBezTo>
                      <a:cubicBezTo>
                        <a:pt x="48" y="25"/>
                        <a:pt x="48" y="25"/>
                        <a:pt x="48" y="25"/>
                      </a:cubicBezTo>
                      <a:cubicBezTo>
                        <a:pt x="48" y="25"/>
                        <a:pt x="48" y="25"/>
                        <a:pt x="48" y="25"/>
                      </a:cubicBezTo>
                      <a:close/>
                      <a:moveTo>
                        <a:pt x="29" y="37"/>
                      </a:moveTo>
                      <a:cubicBezTo>
                        <a:pt x="29" y="37"/>
                        <a:pt x="29" y="37"/>
                        <a:pt x="29" y="37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8"/>
                        <a:pt x="29" y="38"/>
                        <a:pt x="29" y="37"/>
                      </a:cubicBezTo>
                      <a:close/>
                      <a:moveTo>
                        <a:pt x="48" y="23"/>
                      </a:moveTo>
                      <a:cubicBezTo>
                        <a:pt x="49" y="23"/>
                        <a:pt x="49" y="24"/>
                        <a:pt x="49" y="24"/>
                      </a:cubicBezTo>
                      <a:cubicBezTo>
                        <a:pt x="49" y="24"/>
                        <a:pt x="48" y="24"/>
                        <a:pt x="48" y="23"/>
                      </a:cubicBezTo>
                      <a:close/>
                      <a:moveTo>
                        <a:pt x="47" y="24"/>
                      </a:moveTo>
                      <a:cubicBezTo>
                        <a:pt x="48" y="24"/>
                        <a:pt x="47" y="24"/>
                        <a:pt x="47" y="24"/>
                      </a:cubicBezTo>
                      <a:cubicBezTo>
                        <a:pt x="47" y="23"/>
                        <a:pt x="48" y="24"/>
                        <a:pt x="48" y="24"/>
                      </a:cubicBezTo>
                      <a:cubicBezTo>
                        <a:pt x="48" y="24"/>
                        <a:pt x="47" y="24"/>
                        <a:pt x="48" y="24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lose/>
                      <a:moveTo>
                        <a:pt x="47" y="25"/>
                      </a:moveTo>
                      <a:cubicBezTo>
                        <a:pt x="46" y="25"/>
                        <a:pt x="46" y="24"/>
                        <a:pt x="46" y="25"/>
                      </a:cubicBezTo>
                      <a:cubicBezTo>
                        <a:pt x="46" y="25"/>
                        <a:pt x="46" y="25"/>
                        <a:pt x="46" y="25"/>
                      </a:cubicBezTo>
                      <a:cubicBezTo>
                        <a:pt x="46" y="24"/>
                        <a:pt x="47" y="24"/>
                        <a:pt x="47" y="25"/>
                      </a:cubicBezTo>
                      <a:close/>
                      <a:moveTo>
                        <a:pt x="47" y="23"/>
                      </a:moveTo>
                      <a:cubicBezTo>
                        <a:pt x="47" y="23"/>
                        <a:pt x="47" y="23"/>
                        <a:pt x="47" y="23"/>
                      </a:cubicBezTo>
                      <a:cubicBezTo>
                        <a:pt x="47" y="23"/>
                        <a:pt x="47" y="23"/>
                        <a:pt x="47" y="23"/>
                      </a:cubicBezTo>
                      <a:cubicBezTo>
                        <a:pt x="47" y="23"/>
                        <a:pt x="47" y="23"/>
                        <a:pt x="47" y="23"/>
                      </a:cubicBezTo>
                      <a:close/>
                      <a:moveTo>
                        <a:pt x="41" y="27"/>
                      </a:moveTo>
                      <a:cubicBezTo>
                        <a:pt x="42" y="27"/>
                        <a:pt x="42" y="27"/>
                        <a:pt x="42" y="27"/>
                      </a:cubicBezTo>
                      <a:cubicBezTo>
                        <a:pt x="42" y="27"/>
                        <a:pt x="41" y="27"/>
                        <a:pt x="41" y="27"/>
                      </a:cubicBezTo>
                      <a:cubicBezTo>
                        <a:pt x="41" y="27"/>
                        <a:pt x="41" y="27"/>
                        <a:pt x="41" y="27"/>
                      </a:cubicBezTo>
                      <a:close/>
                      <a:moveTo>
                        <a:pt x="47" y="23"/>
                      </a:moveTo>
                      <a:cubicBezTo>
                        <a:pt x="47" y="23"/>
                        <a:pt x="47" y="23"/>
                        <a:pt x="47" y="23"/>
                      </a:cubicBezTo>
                      <a:cubicBezTo>
                        <a:pt x="47" y="23"/>
                        <a:pt x="47" y="23"/>
                        <a:pt x="47" y="23"/>
                      </a:cubicBezTo>
                      <a:cubicBezTo>
                        <a:pt x="47" y="23"/>
                        <a:pt x="47" y="23"/>
                        <a:pt x="47" y="23"/>
                      </a:cubicBezTo>
                      <a:close/>
                      <a:moveTo>
                        <a:pt x="37" y="30"/>
                      </a:moveTo>
                      <a:cubicBezTo>
                        <a:pt x="37" y="30"/>
                        <a:pt x="37" y="30"/>
                        <a:pt x="37" y="30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lose/>
                      <a:moveTo>
                        <a:pt x="25" y="38"/>
                      </a:move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6" y="37"/>
                        <a:pt x="26" y="38"/>
                        <a:pt x="26" y="38"/>
                      </a:cubicBezTo>
                      <a:cubicBezTo>
                        <a:pt x="26" y="38"/>
                        <a:pt x="26" y="38"/>
                        <a:pt x="26" y="38"/>
                      </a:cubicBezTo>
                      <a:cubicBezTo>
                        <a:pt x="26" y="38"/>
                        <a:pt x="25" y="38"/>
                        <a:pt x="25" y="37"/>
                      </a:cubicBezTo>
                      <a:cubicBezTo>
                        <a:pt x="25" y="37"/>
                        <a:pt x="25" y="37"/>
                        <a:pt x="25" y="38"/>
                      </a:cubicBezTo>
                      <a:close/>
                      <a:moveTo>
                        <a:pt x="43" y="24"/>
                      </a:moveTo>
                      <a:cubicBezTo>
                        <a:pt x="43" y="24"/>
                        <a:pt x="43" y="25"/>
                        <a:pt x="43" y="25"/>
                      </a:cubicBezTo>
                      <a:cubicBezTo>
                        <a:pt x="43" y="24"/>
                        <a:pt x="43" y="24"/>
                        <a:pt x="43" y="24"/>
                      </a:cubicBezTo>
                      <a:cubicBezTo>
                        <a:pt x="43" y="24"/>
                        <a:pt x="43" y="24"/>
                        <a:pt x="43" y="24"/>
                      </a:cubicBezTo>
                      <a:cubicBezTo>
                        <a:pt x="43" y="24"/>
                        <a:pt x="43" y="24"/>
                        <a:pt x="43" y="24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4" y="25"/>
                        <a:pt x="43" y="25"/>
                        <a:pt x="43" y="25"/>
                      </a:cubicBezTo>
                      <a:cubicBezTo>
                        <a:pt x="43" y="25"/>
                        <a:pt x="44" y="25"/>
                        <a:pt x="43" y="25"/>
                      </a:cubicBezTo>
                      <a:cubicBezTo>
                        <a:pt x="43" y="25"/>
                        <a:pt x="43" y="25"/>
                        <a:pt x="43" y="24"/>
                      </a:cubicBezTo>
                      <a:close/>
                      <a:moveTo>
                        <a:pt x="43" y="24"/>
                      </a:moveTo>
                      <a:cubicBezTo>
                        <a:pt x="43" y="23"/>
                        <a:pt x="43" y="24"/>
                        <a:pt x="44" y="23"/>
                      </a:cubicBezTo>
                      <a:cubicBezTo>
                        <a:pt x="43" y="23"/>
                        <a:pt x="43" y="23"/>
                        <a:pt x="43" y="23"/>
                      </a:cubicBezTo>
                      <a:cubicBezTo>
                        <a:pt x="43" y="23"/>
                        <a:pt x="43" y="23"/>
                        <a:pt x="44" y="23"/>
                      </a:cubicBezTo>
                      <a:cubicBezTo>
                        <a:pt x="44" y="23"/>
                        <a:pt x="44" y="23"/>
                        <a:pt x="43" y="23"/>
                      </a:cubicBezTo>
                      <a:cubicBezTo>
                        <a:pt x="43" y="23"/>
                        <a:pt x="44" y="23"/>
                        <a:pt x="44" y="23"/>
                      </a:cubicBezTo>
                      <a:cubicBezTo>
                        <a:pt x="44" y="24"/>
                        <a:pt x="44" y="23"/>
                        <a:pt x="43" y="24"/>
                      </a:cubicBezTo>
                      <a:cubicBezTo>
                        <a:pt x="43" y="24"/>
                        <a:pt x="43" y="24"/>
                        <a:pt x="43" y="24"/>
                      </a:cubicBezTo>
                      <a:close/>
                      <a:moveTo>
                        <a:pt x="37" y="28"/>
                      </a:moveTo>
                      <a:cubicBezTo>
                        <a:pt x="37" y="29"/>
                        <a:pt x="37" y="29"/>
                        <a:pt x="37" y="29"/>
                      </a:cubicBezTo>
                      <a:cubicBezTo>
                        <a:pt x="37" y="28"/>
                        <a:pt x="37" y="28"/>
                        <a:pt x="37" y="28"/>
                      </a:cubicBezTo>
                      <a:cubicBezTo>
                        <a:pt x="37" y="28"/>
                        <a:pt x="37" y="28"/>
                        <a:pt x="37" y="28"/>
                      </a:cubicBezTo>
                      <a:close/>
                      <a:moveTo>
                        <a:pt x="43" y="24"/>
                      </a:move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43" y="24"/>
                        <a:pt x="43" y="24"/>
                        <a:pt x="43" y="24"/>
                      </a:cubicBezTo>
                      <a:cubicBezTo>
                        <a:pt x="43" y="24"/>
                        <a:pt x="43" y="24"/>
                        <a:pt x="43" y="24"/>
                      </a:cubicBezTo>
                      <a:close/>
                      <a:moveTo>
                        <a:pt x="44" y="23"/>
                      </a:moveTo>
                      <a:cubicBezTo>
                        <a:pt x="44" y="22"/>
                        <a:pt x="44" y="22"/>
                        <a:pt x="45" y="22"/>
                      </a:cubicBezTo>
                      <a:cubicBezTo>
                        <a:pt x="44" y="23"/>
                        <a:pt x="44" y="22"/>
                        <a:pt x="44" y="23"/>
                      </a:cubicBezTo>
                      <a:close/>
                      <a:moveTo>
                        <a:pt x="45" y="22"/>
                      </a:moveTo>
                      <a:cubicBezTo>
                        <a:pt x="45" y="22"/>
                        <a:pt x="45" y="22"/>
                        <a:pt x="45" y="22"/>
                      </a:cubicBezTo>
                      <a:cubicBezTo>
                        <a:pt x="45" y="22"/>
                        <a:pt x="44" y="22"/>
                        <a:pt x="45" y="22"/>
                      </a:cubicBezTo>
                      <a:close/>
                      <a:moveTo>
                        <a:pt x="37" y="27"/>
                      </a:move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8" y="27"/>
                        <a:pt x="38" y="27"/>
                        <a:pt x="37" y="27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lose/>
                      <a:moveTo>
                        <a:pt x="45" y="21"/>
                      </a:moveTo>
                      <a:cubicBezTo>
                        <a:pt x="45" y="20"/>
                        <a:pt x="45" y="21"/>
                        <a:pt x="45" y="21"/>
                      </a:cubicBezTo>
                      <a:cubicBezTo>
                        <a:pt x="45" y="21"/>
                        <a:pt x="45" y="21"/>
                        <a:pt x="45" y="21"/>
                      </a:cubicBezTo>
                      <a:close/>
                      <a:moveTo>
                        <a:pt x="41" y="24"/>
                      </a:moveTo>
                      <a:cubicBezTo>
                        <a:pt x="42" y="23"/>
                        <a:pt x="42" y="23"/>
                        <a:pt x="42" y="23"/>
                      </a:cubicBezTo>
                      <a:cubicBezTo>
                        <a:pt x="42" y="23"/>
                        <a:pt x="42" y="23"/>
                        <a:pt x="42" y="24"/>
                      </a:cubicBezTo>
                      <a:cubicBezTo>
                        <a:pt x="42" y="24"/>
                        <a:pt x="41" y="24"/>
                        <a:pt x="41" y="24"/>
                      </a:cubicBezTo>
                      <a:close/>
                      <a:moveTo>
                        <a:pt x="45" y="21"/>
                      </a:moveTo>
                      <a:cubicBezTo>
                        <a:pt x="45" y="20"/>
                        <a:pt x="44" y="20"/>
                        <a:pt x="44" y="20"/>
                      </a:cubicBezTo>
                      <a:cubicBezTo>
                        <a:pt x="45" y="20"/>
                        <a:pt x="45" y="21"/>
                        <a:pt x="45" y="20"/>
                      </a:cubicBezTo>
                      <a:cubicBezTo>
                        <a:pt x="45" y="20"/>
                        <a:pt x="45" y="20"/>
                        <a:pt x="45" y="20"/>
                      </a:cubicBezTo>
                      <a:cubicBezTo>
                        <a:pt x="45" y="21"/>
                        <a:pt x="45" y="20"/>
                        <a:pt x="45" y="20"/>
                      </a:cubicBezTo>
                      <a:cubicBezTo>
                        <a:pt x="45" y="20"/>
                        <a:pt x="45" y="21"/>
                        <a:pt x="45" y="21"/>
                      </a:cubicBezTo>
                      <a:close/>
                      <a:moveTo>
                        <a:pt x="44" y="21"/>
                      </a:moveTo>
                      <a:cubicBezTo>
                        <a:pt x="44" y="21"/>
                        <a:pt x="44" y="21"/>
                        <a:pt x="44" y="21"/>
                      </a:cubicBezTo>
                      <a:cubicBezTo>
                        <a:pt x="44" y="22"/>
                        <a:pt x="44" y="21"/>
                        <a:pt x="44" y="21"/>
                      </a:cubicBezTo>
                      <a:close/>
                      <a:moveTo>
                        <a:pt x="36" y="28"/>
                      </a:moveTo>
                      <a:cubicBezTo>
                        <a:pt x="36" y="28"/>
                        <a:pt x="35" y="27"/>
                        <a:pt x="36" y="27"/>
                      </a:cubicBezTo>
                      <a:cubicBezTo>
                        <a:pt x="36" y="27"/>
                        <a:pt x="36" y="28"/>
                        <a:pt x="36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lose/>
                      <a:moveTo>
                        <a:pt x="38" y="25"/>
                      </a:move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39" y="25"/>
                        <a:pt x="38" y="25"/>
                        <a:pt x="38" y="25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close/>
                      <a:moveTo>
                        <a:pt x="39" y="24"/>
                      </a:move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39" y="24"/>
                        <a:pt x="39" y="24"/>
                        <a:pt x="39" y="24"/>
                      </a:cubicBezTo>
                      <a:close/>
                      <a:moveTo>
                        <a:pt x="40" y="24"/>
                      </a:moveTo>
                      <a:cubicBezTo>
                        <a:pt x="40" y="24"/>
                        <a:pt x="40" y="23"/>
                        <a:pt x="40" y="23"/>
                      </a:cubicBezTo>
                      <a:cubicBezTo>
                        <a:pt x="40" y="23"/>
                        <a:pt x="40" y="24"/>
                        <a:pt x="40" y="24"/>
                      </a:cubicBezTo>
                      <a:close/>
                      <a:moveTo>
                        <a:pt x="39" y="23"/>
                      </a:move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40" y="23"/>
                        <a:pt x="40" y="23"/>
                        <a:pt x="39" y="23"/>
                      </a:cubicBezTo>
                      <a:close/>
                      <a:moveTo>
                        <a:pt x="37" y="25"/>
                      </a:move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7" y="25"/>
                        <a:pt x="37" y="24"/>
                        <a:pt x="36" y="25"/>
                      </a:cubicBezTo>
                      <a:cubicBezTo>
                        <a:pt x="37" y="24"/>
                        <a:pt x="36" y="25"/>
                        <a:pt x="36" y="24"/>
                      </a:cubicBezTo>
                      <a:cubicBezTo>
                        <a:pt x="37" y="24"/>
                        <a:pt x="37" y="25"/>
                        <a:pt x="38" y="25"/>
                      </a:cubicBezTo>
                      <a:cubicBezTo>
                        <a:pt x="37" y="26"/>
                        <a:pt x="38" y="25"/>
                        <a:pt x="37" y="25"/>
                      </a:cubicBezTo>
                      <a:close/>
                      <a:moveTo>
                        <a:pt x="44" y="20"/>
                      </a:moveTo>
                      <a:cubicBezTo>
                        <a:pt x="44" y="20"/>
                        <a:pt x="44" y="20"/>
                        <a:pt x="44" y="20"/>
                      </a:cubicBezTo>
                      <a:cubicBezTo>
                        <a:pt x="44" y="19"/>
                        <a:pt x="44" y="19"/>
                        <a:pt x="44" y="19"/>
                      </a:cubicBezTo>
                      <a:cubicBezTo>
                        <a:pt x="44" y="19"/>
                        <a:pt x="45" y="19"/>
                        <a:pt x="45" y="19"/>
                      </a:cubicBezTo>
                      <a:cubicBezTo>
                        <a:pt x="44" y="19"/>
                        <a:pt x="44" y="19"/>
                        <a:pt x="44" y="20"/>
                      </a:cubicBezTo>
                      <a:close/>
                      <a:moveTo>
                        <a:pt x="39" y="24"/>
                      </a:moveTo>
                      <a:cubicBezTo>
                        <a:pt x="39" y="24"/>
                        <a:pt x="39" y="24"/>
                        <a:pt x="39" y="24"/>
                      </a:cubicBezTo>
                      <a:cubicBezTo>
                        <a:pt x="39" y="24"/>
                        <a:pt x="38" y="24"/>
                        <a:pt x="39" y="24"/>
                      </a:cubicBezTo>
                      <a:close/>
                      <a:moveTo>
                        <a:pt x="43" y="21"/>
                      </a:moveTo>
                      <a:cubicBezTo>
                        <a:pt x="43" y="21"/>
                        <a:pt x="43" y="21"/>
                        <a:pt x="42" y="21"/>
                      </a:cubicBezTo>
                      <a:cubicBezTo>
                        <a:pt x="42" y="21"/>
                        <a:pt x="42" y="21"/>
                        <a:pt x="42" y="21"/>
                      </a:cubicBezTo>
                      <a:cubicBezTo>
                        <a:pt x="43" y="21"/>
                        <a:pt x="43" y="20"/>
                        <a:pt x="43" y="20"/>
                      </a:cubicBezTo>
                      <a:cubicBezTo>
                        <a:pt x="43" y="20"/>
                        <a:pt x="43" y="21"/>
                        <a:pt x="43" y="21"/>
                      </a:cubicBezTo>
                      <a:close/>
                      <a:moveTo>
                        <a:pt x="44" y="20"/>
                      </a:moveTo>
                      <a:cubicBezTo>
                        <a:pt x="44" y="20"/>
                        <a:pt x="43" y="20"/>
                        <a:pt x="44" y="20"/>
                      </a:cubicBezTo>
                      <a:cubicBezTo>
                        <a:pt x="43" y="20"/>
                        <a:pt x="43" y="20"/>
                        <a:pt x="44" y="20"/>
                      </a:cubicBezTo>
                      <a:close/>
                      <a:moveTo>
                        <a:pt x="32" y="30"/>
                      </a:move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32" y="30"/>
                        <a:pt x="32" y="30"/>
                        <a:pt x="32" y="30"/>
                      </a:cubicBezTo>
                      <a:close/>
                      <a:moveTo>
                        <a:pt x="35" y="27"/>
                      </a:moveTo>
                      <a:cubicBezTo>
                        <a:pt x="35" y="27"/>
                        <a:pt x="35" y="27"/>
                        <a:pt x="35" y="27"/>
                      </a:cubicBezTo>
                      <a:cubicBezTo>
                        <a:pt x="35" y="27"/>
                        <a:pt x="35" y="27"/>
                        <a:pt x="35" y="27"/>
                      </a:cubicBezTo>
                      <a:cubicBezTo>
                        <a:pt x="35" y="27"/>
                        <a:pt x="35" y="27"/>
                        <a:pt x="35" y="27"/>
                      </a:cubicBezTo>
                      <a:close/>
                      <a:moveTo>
                        <a:pt x="44" y="19"/>
                      </a:moveTo>
                      <a:cubicBezTo>
                        <a:pt x="44" y="19"/>
                        <a:pt x="44" y="19"/>
                        <a:pt x="44" y="19"/>
                      </a:cubicBezTo>
                      <a:cubicBezTo>
                        <a:pt x="44" y="19"/>
                        <a:pt x="44" y="19"/>
                        <a:pt x="44" y="19"/>
                      </a:cubicBezTo>
                      <a:close/>
                      <a:moveTo>
                        <a:pt x="39" y="23"/>
                      </a:moveTo>
                      <a:cubicBezTo>
                        <a:pt x="39" y="24"/>
                        <a:pt x="39" y="23"/>
                        <a:pt x="39" y="23"/>
                      </a:cubicBezTo>
                      <a:cubicBezTo>
                        <a:pt x="39" y="23"/>
                        <a:pt x="39" y="23"/>
                        <a:pt x="39" y="23"/>
                      </a:cubicBezTo>
                      <a:cubicBezTo>
                        <a:pt x="39" y="23"/>
                        <a:pt x="39" y="23"/>
                        <a:pt x="39" y="23"/>
                      </a:cubicBezTo>
                      <a:close/>
                      <a:moveTo>
                        <a:pt x="41" y="20"/>
                      </a:moveTo>
                      <a:cubicBezTo>
                        <a:pt x="41" y="20"/>
                        <a:pt x="42" y="21"/>
                        <a:pt x="41" y="21"/>
                      </a:cubicBezTo>
                      <a:cubicBezTo>
                        <a:pt x="41" y="21"/>
                        <a:pt x="41" y="21"/>
                        <a:pt x="41" y="20"/>
                      </a:cubicBezTo>
                      <a:close/>
                      <a:moveTo>
                        <a:pt x="35" y="26"/>
                      </a:moveTo>
                      <a:cubicBezTo>
                        <a:pt x="35" y="27"/>
                        <a:pt x="35" y="27"/>
                        <a:pt x="35" y="27"/>
                      </a:cubicBezTo>
                      <a:cubicBezTo>
                        <a:pt x="35" y="27"/>
                        <a:pt x="35" y="27"/>
                        <a:pt x="35" y="26"/>
                      </a:cubicBezTo>
                      <a:cubicBezTo>
                        <a:pt x="35" y="26"/>
                        <a:pt x="35" y="26"/>
                        <a:pt x="35" y="26"/>
                      </a:cubicBezTo>
                      <a:close/>
                      <a:moveTo>
                        <a:pt x="32" y="29"/>
                      </a:moveTo>
                      <a:cubicBezTo>
                        <a:pt x="31" y="30"/>
                        <a:pt x="31" y="29"/>
                        <a:pt x="31" y="30"/>
                      </a:cubicBezTo>
                      <a:cubicBezTo>
                        <a:pt x="31" y="29"/>
                        <a:pt x="32" y="29"/>
                        <a:pt x="32" y="29"/>
                      </a:cubicBezTo>
                      <a:close/>
                      <a:moveTo>
                        <a:pt x="39" y="21"/>
                      </a:moveTo>
                      <a:cubicBezTo>
                        <a:pt x="39" y="21"/>
                        <a:pt x="39" y="21"/>
                        <a:pt x="39" y="21"/>
                      </a:cubicBezTo>
                      <a:cubicBezTo>
                        <a:pt x="39" y="21"/>
                        <a:pt x="39" y="21"/>
                        <a:pt x="39" y="21"/>
                      </a:cubicBezTo>
                      <a:close/>
                      <a:moveTo>
                        <a:pt x="30" y="29"/>
                      </a:moveTo>
                      <a:cubicBezTo>
                        <a:pt x="30" y="29"/>
                        <a:pt x="30" y="29"/>
                        <a:pt x="30" y="30"/>
                      </a:cubicBezTo>
                      <a:cubicBezTo>
                        <a:pt x="30" y="29"/>
                        <a:pt x="30" y="30"/>
                        <a:pt x="30" y="29"/>
                      </a:cubicBezTo>
                      <a:close/>
                      <a:moveTo>
                        <a:pt x="31" y="28"/>
                      </a:moveTo>
                      <a:cubicBezTo>
                        <a:pt x="31" y="29"/>
                        <a:pt x="31" y="29"/>
                        <a:pt x="31" y="29"/>
                      </a:cubicBezTo>
                      <a:cubicBezTo>
                        <a:pt x="31" y="29"/>
                        <a:pt x="31" y="28"/>
                        <a:pt x="31" y="28"/>
                      </a:cubicBezTo>
                      <a:close/>
                      <a:moveTo>
                        <a:pt x="32" y="27"/>
                      </a:move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lose/>
                      <a:moveTo>
                        <a:pt x="37" y="21"/>
                      </a:moveTo>
                      <a:cubicBezTo>
                        <a:pt x="37" y="22"/>
                        <a:pt x="37" y="21"/>
                        <a:pt x="37" y="21"/>
                      </a:cubicBezTo>
                      <a:cubicBezTo>
                        <a:pt x="38" y="21"/>
                        <a:pt x="37" y="21"/>
                        <a:pt x="37" y="21"/>
                      </a:cubicBezTo>
                      <a:close/>
                      <a:moveTo>
                        <a:pt x="28" y="30"/>
                      </a:moveTo>
                      <a:cubicBezTo>
                        <a:pt x="27" y="30"/>
                        <a:pt x="28" y="30"/>
                        <a:pt x="28" y="30"/>
                      </a:cubicBezTo>
                      <a:cubicBezTo>
                        <a:pt x="28" y="30"/>
                        <a:pt x="28" y="30"/>
                        <a:pt x="28" y="30"/>
                      </a:cubicBezTo>
                      <a:cubicBezTo>
                        <a:pt x="27" y="30"/>
                        <a:pt x="27" y="31"/>
                        <a:pt x="28" y="30"/>
                      </a:cubicBezTo>
                      <a:cubicBezTo>
                        <a:pt x="28" y="30"/>
                        <a:pt x="28" y="30"/>
                        <a:pt x="28" y="31"/>
                      </a:cubicBez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27" y="31"/>
                        <a:pt x="27" y="30"/>
                        <a:pt x="27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7" y="30"/>
                        <a:pt x="26" y="30"/>
                        <a:pt x="27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7" y="30"/>
                        <a:pt x="28" y="29"/>
                        <a:pt x="28" y="29"/>
                      </a:cubicBezTo>
                      <a:cubicBezTo>
                        <a:pt x="28" y="29"/>
                        <a:pt x="28" y="30"/>
                        <a:pt x="28" y="30"/>
                      </a:cubicBezTo>
                      <a:close/>
                      <a:moveTo>
                        <a:pt x="32" y="27"/>
                      </a:moveTo>
                      <a:cubicBezTo>
                        <a:pt x="32" y="27"/>
                        <a:pt x="31" y="27"/>
                        <a:pt x="32" y="26"/>
                      </a:cubicBezTo>
                      <a:lnTo>
                        <a:pt x="32" y="27"/>
                      </a:lnTo>
                      <a:close/>
                      <a:moveTo>
                        <a:pt x="30" y="28"/>
                      </a:moveTo>
                      <a:cubicBezTo>
                        <a:pt x="30" y="28"/>
                        <a:pt x="30" y="28"/>
                        <a:pt x="30" y="28"/>
                      </a:cubicBezTo>
                      <a:cubicBezTo>
                        <a:pt x="30" y="28"/>
                        <a:pt x="30" y="28"/>
                        <a:pt x="30" y="28"/>
                      </a:cubicBezTo>
                      <a:cubicBezTo>
                        <a:pt x="30" y="28"/>
                        <a:pt x="30" y="28"/>
                        <a:pt x="30" y="28"/>
                      </a:cubicBezTo>
                      <a:cubicBezTo>
                        <a:pt x="29" y="28"/>
                        <a:pt x="30" y="28"/>
                        <a:pt x="30" y="28"/>
                      </a:cubicBezTo>
                      <a:close/>
                      <a:moveTo>
                        <a:pt x="29" y="30"/>
                      </a:moveTo>
                      <a:cubicBezTo>
                        <a:pt x="28" y="30"/>
                        <a:pt x="28" y="29"/>
                        <a:pt x="28" y="29"/>
                      </a:cubicBezTo>
                      <a:cubicBezTo>
                        <a:pt x="29" y="29"/>
                        <a:pt x="29" y="29"/>
                        <a:pt x="29" y="30"/>
                      </a:cubicBezTo>
                      <a:close/>
                      <a:moveTo>
                        <a:pt x="28" y="30"/>
                      </a:moveTo>
                      <a:cubicBezTo>
                        <a:pt x="28" y="30"/>
                        <a:pt x="28" y="30"/>
                        <a:pt x="28" y="30"/>
                      </a:cubicBezTo>
                      <a:cubicBezTo>
                        <a:pt x="28" y="29"/>
                        <a:pt x="28" y="30"/>
                        <a:pt x="28" y="30"/>
                      </a:cubicBezTo>
                      <a:close/>
                      <a:moveTo>
                        <a:pt x="25" y="33"/>
                      </a:move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lose/>
                      <a:moveTo>
                        <a:pt x="24" y="33"/>
                      </a:moveTo>
                      <a:cubicBezTo>
                        <a:pt x="24" y="33"/>
                        <a:pt x="24" y="34"/>
                        <a:pt x="24" y="34"/>
                      </a:cubicBezTo>
                      <a:cubicBezTo>
                        <a:pt x="24" y="34"/>
                        <a:pt x="24" y="34"/>
                        <a:pt x="24" y="34"/>
                      </a:cubicBezTo>
                      <a:cubicBezTo>
                        <a:pt x="24" y="33"/>
                        <a:pt x="24" y="33"/>
                        <a:pt x="24" y="34"/>
                      </a:cubicBezTo>
                      <a:cubicBezTo>
                        <a:pt x="24" y="34"/>
                        <a:pt x="24" y="34"/>
                        <a:pt x="24" y="33"/>
                      </a:cubicBezTo>
                      <a:close/>
                      <a:moveTo>
                        <a:pt x="36" y="22"/>
                      </a:moveTo>
                      <a:cubicBezTo>
                        <a:pt x="36" y="21"/>
                        <a:pt x="36" y="22"/>
                        <a:pt x="36" y="22"/>
                      </a:cubicBezTo>
                      <a:cubicBezTo>
                        <a:pt x="36" y="23"/>
                        <a:pt x="36" y="22"/>
                        <a:pt x="36" y="22"/>
                      </a:cubicBezTo>
                      <a:close/>
                      <a:moveTo>
                        <a:pt x="28" y="30"/>
                      </a:moveTo>
                      <a:cubicBezTo>
                        <a:pt x="28" y="30"/>
                        <a:pt x="28" y="30"/>
                        <a:pt x="28" y="30"/>
                      </a:cubicBezTo>
                      <a:cubicBezTo>
                        <a:pt x="28" y="30"/>
                        <a:pt x="28" y="30"/>
                        <a:pt x="28" y="30"/>
                      </a:cubicBezTo>
                      <a:close/>
                      <a:moveTo>
                        <a:pt x="30" y="28"/>
                      </a:moveTo>
                      <a:cubicBezTo>
                        <a:pt x="30" y="28"/>
                        <a:pt x="30" y="28"/>
                        <a:pt x="30" y="27"/>
                      </a:cubicBezTo>
                      <a:cubicBezTo>
                        <a:pt x="30" y="27"/>
                        <a:pt x="30" y="27"/>
                        <a:pt x="30" y="28"/>
                      </a:cubicBezTo>
                      <a:close/>
                      <a:moveTo>
                        <a:pt x="42" y="16"/>
                      </a:moveTo>
                      <a:cubicBezTo>
                        <a:pt x="42" y="16"/>
                        <a:pt x="42" y="15"/>
                        <a:pt x="42" y="15"/>
                      </a:cubicBezTo>
                      <a:cubicBezTo>
                        <a:pt x="42" y="16"/>
                        <a:pt x="42" y="16"/>
                        <a:pt x="42" y="16"/>
                      </a:cubicBezTo>
                      <a:close/>
                      <a:moveTo>
                        <a:pt x="35" y="22"/>
                      </a:moveTo>
                      <a:cubicBezTo>
                        <a:pt x="35" y="22"/>
                        <a:pt x="35" y="22"/>
                        <a:pt x="35" y="23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5" y="23"/>
                        <a:pt x="35" y="22"/>
                        <a:pt x="35" y="22"/>
                      </a:cubicBezTo>
                      <a:close/>
                      <a:moveTo>
                        <a:pt x="42" y="15"/>
                      </a:moveTo>
                      <a:cubicBezTo>
                        <a:pt x="42" y="15"/>
                        <a:pt x="42" y="15"/>
                        <a:pt x="42" y="15"/>
                      </a:cubicBezTo>
                      <a:cubicBezTo>
                        <a:pt x="42" y="16"/>
                        <a:pt x="42" y="15"/>
                        <a:pt x="42" y="15"/>
                      </a:cubicBezTo>
                      <a:close/>
                      <a:moveTo>
                        <a:pt x="31" y="26"/>
                      </a:moveTo>
                      <a:cubicBezTo>
                        <a:pt x="30" y="26"/>
                        <a:pt x="31" y="25"/>
                        <a:pt x="31" y="25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1" y="26"/>
                        <a:pt x="31" y="26"/>
                        <a:pt x="31" y="26"/>
                      </a:cubicBezTo>
                      <a:cubicBezTo>
                        <a:pt x="31" y="26"/>
                        <a:pt x="31" y="26"/>
                        <a:pt x="30" y="26"/>
                      </a:cubicBezTo>
                      <a:cubicBezTo>
                        <a:pt x="30" y="26"/>
                        <a:pt x="31" y="26"/>
                        <a:pt x="31" y="26"/>
                      </a:cubicBezTo>
                      <a:close/>
                      <a:moveTo>
                        <a:pt x="25" y="32"/>
                      </a:moveTo>
                      <a:cubicBezTo>
                        <a:pt x="25" y="32"/>
                        <a:pt x="25" y="32"/>
                        <a:pt x="24" y="32"/>
                      </a:cubicBezTo>
                      <a:cubicBezTo>
                        <a:pt x="24" y="32"/>
                        <a:pt x="25" y="32"/>
                        <a:pt x="25" y="32"/>
                      </a:cubicBezTo>
                      <a:cubicBezTo>
                        <a:pt x="25" y="31"/>
                        <a:pt x="25" y="31"/>
                        <a:pt x="25" y="31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lose/>
                      <a:moveTo>
                        <a:pt x="32" y="25"/>
                      </a:moveTo>
                      <a:cubicBezTo>
                        <a:pt x="32" y="25"/>
                        <a:pt x="32" y="25"/>
                        <a:pt x="31" y="25"/>
                      </a:cubicBezTo>
                      <a:cubicBezTo>
                        <a:pt x="31" y="25"/>
                        <a:pt x="32" y="25"/>
                        <a:pt x="32" y="24"/>
                      </a:cubicBezTo>
                      <a:cubicBezTo>
                        <a:pt x="32" y="25"/>
                        <a:pt x="32" y="24"/>
                        <a:pt x="32" y="24"/>
                      </a:cubicBezTo>
                      <a:cubicBezTo>
                        <a:pt x="32" y="25"/>
                        <a:pt x="32" y="25"/>
                        <a:pt x="32" y="25"/>
                      </a:cubicBezTo>
                      <a:close/>
                      <a:moveTo>
                        <a:pt x="25" y="31"/>
                      </a:moveTo>
                      <a:cubicBezTo>
                        <a:pt x="25" y="31"/>
                        <a:pt x="25" y="31"/>
                        <a:pt x="25" y="31"/>
                      </a:cubicBezTo>
                      <a:cubicBezTo>
                        <a:pt x="25" y="31"/>
                        <a:pt x="25" y="31"/>
                        <a:pt x="25" y="31"/>
                      </a:cubicBezTo>
                      <a:cubicBezTo>
                        <a:pt x="25" y="31"/>
                        <a:pt x="25" y="31"/>
                        <a:pt x="25" y="31"/>
                      </a:cubicBezTo>
                      <a:cubicBezTo>
                        <a:pt x="25" y="31"/>
                        <a:pt x="26" y="30"/>
                        <a:pt x="25" y="31"/>
                      </a:cubicBezTo>
                      <a:cubicBezTo>
                        <a:pt x="25" y="31"/>
                        <a:pt x="26" y="31"/>
                        <a:pt x="26" y="31"/>
                      </a:cubicBezTo>
                      <a:cubicBezTo>
                        <a:pt x="25" y="31"/>
                        <a:pt x="25" y="31"/>
                        <a:pt x="25" y="31"/>
                      </a:cubicBezTo>
                      <a:cubicBezTo>
                        <a:pt x="25" y="31"/>
                        <a:pt x="25" y="31"/>
                        <a:pt x="25" y="31"/>
                      </a:cubicBezTo>
                      <a:close/>
                      <a:moveTo>
                        <a:pt x="23" y="33"/>
                      </a:moveTo>
                      <a:cubicBezTo>
                        <a:pt x="24" y="32"/>
                        <a:pt x="24" y="33"/>
                        <a:pt x="24" y="33"/>
                      </a:cubicBezTo>
                      <a:cubicBezTo>
                        <a:pt x="24" y="33"/>
                        <a:pt x="23" y="33"/>
                        <a:pt x="23" y="33"/>
                      </a:cubicBezTo>
                      <a:cubicBezTo>
                        <a:pt x="23" y="33"/>
                        <a:pt x="24" y="33"/>
                        <a:pt x="23" y="33"/>
                      </a:cubicBezTo>
                      <a:close/>
                      <a:moveTo>
                        <a:pt x="26" y="30"/>
                      </a:moveTo>
                      <a:cubicBezTo>
                        <a:pt x="26" y="30"/>
                        <a:pt x="27" y="30"/>
                        <a:pt x="27" y="30"/>
                      </a:cubicBezTo>
                      <a:cubicBezTo>
                        <a:pt x="27" y="30"/>
                        <a:pt x="26" y="30"/>
                        <a:pt x="26" y="30"/>
                      </a:cubicBezTo>
                      <a:cubicBezTo>
                        <a:pt x="26" y="30"/>
                        <a:pt x="26" y="30"/>
                        <a:pt x="26" y="30"/>
                      </a:cubicBezTo>
                      <a:cubicBezTo>
                        <a:pt x="26" y="30"/>
                        <a:pt x="26" y="30"/>
                        <a:pt x="26" y="30"/>
                      </a:cubicBezTo>
                      <a:close/>
                      <a:moveTo>
                        <a:pt x="34" y="22"/>
                      </a:move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4" y="23"/>
                        <a:pt x="34" y="22"/>
                        <a:pt x="34" y="22"/>
                      </a:cubicBezTo>
                      <a:close/>
                      <a:moveTo>
                        <a:pt x="28" y="28"/>
                      </a:moveTo>
                      <a:cubicBezTo>
                        <a:pt x="27" y="29"/>
                        <a:pt x="27" y="28"/>
                        <a:pt x="27" y="28"/>
                      </a:cubicBezTo>
                      <a:cubicBezTo>
                        <a:pt x="28" y="28"/>
                        <a:pt x="28" y="28"/>
                        <a:pt x="28" y="28"/>
                      </a:cubicBezTo>
                      <a:close/>
                      <a:moveTo>
                        <a:pt x="26" y="30"/>
                      </a:moveTo>
                      <a:cubicBezTo>
                        <a:pt x="26" y="30"/>
                        <a:pt x="27" y="29"/>
                        <a:pt x="26" y="29"/>
                      </a:cubicBezTo>
                      <a:cubicBezTo>
                        <a:pt x="27" y="29"/>
                        <a:pt x="26" y="29"/>
                        <a:pt x="26" y="30"/>
                      </a:cubicBezTo>
                      <a:close/>
                      <a:moveTo>
                        <a:pt x="31" y="25"/>
                      </a:moveTo>
                      <a:cubicBezTo>
                        <a:pt x="31" y="25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2" y="23"/>
                        <a:pt x="32" y="23"/>
                      </a:cubicBezTo>
                      <a:cubicBezTo>
                        <a:pt x="32" y="24"/>
                        <a:pt x="32" y="24"/>
                        <a:pt x="31" y="24"/>
                      </a:cubicBezTo>
                      <a:cubicBezTo>
                        <a:pt x="31" y="24"/>
                        <a:pt x="32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2" y="24"/>
                        <a:pt x="32" y="24"/>
                      </a:cubicBezTo>
                      <a:cubicBezTo>
                        <a:pt x="31" y="24"/>
                        <a:pt x="31" y="24"/>
                        <a:pt x="31" y="25"/>
                      </a:cubicBezTo>
                      <a:close/>
                      <a:moveTo>
                        <a:pt x="26" y="29"/>
                      </a:moveTo>
                      <a:cubicBezTo>
                        <a:pt x="26" y="28"/>
                        <a:pt x="26" y="29"/>
                        <a:pt x="26" y="30"/>
                      </a:cubicBezTo>
                      <a:cubicBezTo>
                        <a:pt x="25" y="30"/>
                        <a:pt x="26" y="29"/>
                        <a:pt x="26" y="29"/>
                      </a:cubicBezTo>
                      <a:close/>
                      <a:moveTo>
                        <a:pt x="30" y="26"/>
                      </a:moveTo>
                      <a:cubicBezTo>
                        <a:pt x="30" y="25"/>
                        <a:pt x="30" y="25"/>
                        <a:pt x="30" y="26"/>
                      </a:cubicBezTo>
                      <a:cubicBezTo>
                        <a:pt x="30" y="26"/>
                        <a:pt x="30" y="26"/>
                        <a:pt x="30" y="26"/>
                      </a:cubicBezTo>
                      <a:close/>
                      <a:moveTo>
                        <a:pt x="23" y="32"/>
                      </a:move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23" y="33"/>
                        <a:pt x="23" y="32"/>
                        <a:pt x="23" y="32"/>
                      </a:cubicBezTo>
                      <a:close/>
                      <a:moveTo>
                        <a:pt x="31" y="24"/>
                      </a:moveTo>
                      <a:cubicBezTo>
                        <a:pt x="31" y="23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lose/>
                      <a:moveTo>
                        <a:pt x="28" y="26"/>
                      </a:moveTo>
                      <a:cubicBezTo>
                        <a:pt x="28" y="26"/>
                        <a:pt x="29" y="26"/>
                        <a:pt x="29" y="26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29" y="26"/>
                        <a:pt x="29" y="26"/>
                        <a:pt x="28" y="26"/>
                      </a:cubicBezTo>
                      <a:close/>
                      <a:moveTo>
                        <a:pt x="27" y="28"/>
                      </a:moveTo>
                      <a:cubicBezTo>
                        <a:pt x="26" y="28"/>
                        <a:pt x="27" y="28"/>
                        <a:pt x="27" y="28"/>
                      </a:cubicBezTo>
                      <a:cubicBezTo>
                        <a:pt x="27" y="28"/>
                        <a:pt x="27" y="28"/>
                        <a:pt x="27" y="28"/>
                      </a:cubicBezTo>
                      <a:cubicBezTo>
                        <a:pt x="27" y="27"/>
                        <a:pt x="27" y="28"/>
                        <a:pt x="27" y="28"/>
                      </a:cubicBezTo>
                      <a:cubicBezTo>
                        <a:pt x="27" y="28"/>
                        <a:pt x="27" y="28"/>
                        <a:pt x="27" y="28"/>
                      </a:cubicBezTo>
                      <a:close/>
                      <a:moveTo>
                        <a:pt x="22" y="32"/>
                      </a:move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2" y="33"/>
                        <a:pt x="22" y="32"/>
                        <a:pt x="22" y="33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close/>
                      <a:moveTo>
                        <a:pt x="23" y="32"/>
                      </a:moveTo>
                      <a:cubicBezTo>
                        <a:pt x="22" y="32"/>
                        <a:pt x="23" y="32"/>
                        <a:pt x="23" y="31"/>
                      </a:cubicBezTo>
                      <a:cubicBezTo>
                        <a:pt x="23" y="31"/>
                        <a:pt x="23" y="32"/>
                        <a:pt x="23" y="32"/>
                      </a:cubicBezTo>
                      <a:close/>
                      <a:moveTo>
                        <a:pt x="22" y="33"/>
                      </a:move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2" y="32"/>
                        <a:pt x="22" y="33"/>
                        <a:pt x="22" y="33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lose/>
                      <a:moveTo>
                        <a:pt x="34" y="20"/>
                      </a:move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3" y="21"/>
                        <a:pt x="34" y="20"/>
                        <a:pt x="34" y="20"/>
                      </a:cubicBezTo>
                      <a:close/>
                      <a:moveTo>
                        <a:pt x="32" y="22"/>
                      </a:moveTo>
                      <a:cubicBezTo>
                        <a:pt x="32" y="21"/>
                        <a:pt x="32" y="21"/>
                        <a:pt x="32" y="21"/>
                      </a:cubicBezTo>
                      <a:cubicBezTo>
                        <a:pt x="33" y="21"/>
                        <a:pt x="32" y="22"/>
                        <a:pt x="32" y="22"/>
                      </a:cubicBezTo>
                      <a:cubicBezTo>
                        <a:pt x="32" y="22"/>
                        <a:pt x="32" y="22"/>
                        <a:pt x="32" y="22"/>
                      </a:cubicBezTo>
                      <a:cubicBezTo>
                        <a:pt x="32" y="22"/>
                        <a:pt x="32" y="22"/>
                        <a:pt x="32" y="22"/>
                      </a:cubicBezTo>
                      <a:cubicBezTo>
                        <a:pt x="32" y="22"/>
                        <a:pt x="32" y="22"/>
                        <a:pt x="32" y="22"/>
                      </a:cubicBezTo>
                      <a:close/>
                      <a:moveTo>
                        <a:pt x="32" y="21"/>
                      </a:moveTo>
                      <a:cubicBezTo>
                        <a:pt x="33" y="21"/>
                        <a:pt x="33" y="21"/>
                        <a:pt x="32" y="21"/>
                      </a:cubicBezTo>
                      <a:cubicBezTo>
                        <a:pt x="33" y="21"/>
                        <a:pt x="32" y="21"/>
                        <a:pt x="32" y="21"/>
                      </a:cubicBezTo>
                      <a:cubicBezTo>
                        <a:pt x="32" y="22"/>
                        <a:pt x="33" y="21"/>
                        <a:pt x="32" y="21"/>
                      </a:cubicBezTo>
                      <a:close/>
                      <a:moveTo>
                        <a:pt x="31" y="22"/>
                      </a:move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1" y="22"/>
                        <a:pt x="31" y="22"/>
                        <a:pt x="32" y="22"/>
                      </a:cubicBezTo>
                      <a:cubicBezTo>
                        <a:pt x="32" y="22"/>
                        <a:pt x="31" y="22"/>
                        <a:pt x="31" y="22"/>
                      </a:cubicBezTo>
                      <a:cubicBezTo>
                        <a:pt x="31" y="23"/>
                        <a:pt x="31" y="23"/>
                        <a:pt x="31" y="22"/>
                      </a:cubicBezTo>
                      <a:close/>
                      <a:moveTo>
                        <a:pt x="37" y="17"/>
                      </a:move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7" y="16"/>
                        <a:pt x="37" y="17"/>
                        <a:pt x="37" y="17"/>
                      </a:cubicBezTo>
                      <a:close/>
                      <a:moveTo>
                        <a:pt x="25" y="29"/>
                      </a:moveTo>
                      <a:cubicBezTo>
                        <a:pt x="25" y="29"/>
                        <a:pt x="24" y="29"/>
                        <a:pt x="24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4" y="29"/>
                        <a:pt x="24" y="29"/>
                        <a:pt x="25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lose/>
                      <a:moveTo>
                        <a:pt x="21" y="33"/>
                      </a:moveTo>
                      <a:cubicBezTo>
                        <a:pt x="21" y="32"/>
                        <a:pt x="21" y="32"/>
                        <a:pt x="21" y="32"/>
                      </a:cubicBezTo>
                      <a:cubicBezTo>
                        <a:pt x="22" y="32"/>
                        <a:pt x="21" y="32"/>
                        <a:pt x="22" y="32"/>
                      </a:cubicBezTo>
                      <a:lnTo>
                        <a:pt x="21" y="33"/>
                      </a:lnTo>
                      <a:close/>
                      <a:moveTo>
                        <a:pt x="22" y="32"/>
                      </a:move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2" y="31"/>
                        <a:pt x="22" y="32"/>
                        <a:pt x="22" y="32"/>
                      </a:cubicBezTo>
                      <a:close/>
                      <a:moveTo>
                        <a:pt x="25" y="29"/>
                      </a:move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lose/>
                      <a:moveTo>
                        <a:pt x="22" y="31"/>
                      </a:moveTo>
                      <a:cubicBezTo>
                        <a:pt x="23" y="31"/>
                        <a:pt x="23" y="31"/>
                        <a:pt x="23" y="30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3" y="30"/>
                        <a:pt x="23" y="31"/>
                        <a:pt x="22" y="31"/>
                      </a:cubicBezTo>
                      <a:close/>
                      <a:moveTo>
                        <a:pt x="31" y="21"/>
                      </a:move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1"/>
                        <a:pt x="32" y="21"/>
                        <a:pt x="32" y="21"/>
                      </a:cubicBezTo>
                      <a:cubicBezTo>
                        <a:pt x="31" y="21"/>
                        <a:pt x="32" y="21"/>
                        <a:pt x="31" y="21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lose/>
                      <a:moveTo>
                        <a:pt x="31" y="21"/>
                      </a:move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1"/>
                        <a:pt x="31" y="21"/>
                        <a:pt x="31" y="20"/>
                      </a:cubicBezTo>
                      <a:cubicBezTo>
                        <a:pt x="31" y="20"/>
                        <a:pt x="31" y="21"/>
                        <a:pt x="31" y="21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lose/>
                      <a:moveTo>
                        <a:pt x="26" y="25"/>
                      </a:moveTo>
                      <a:cubicBezTo>
                        <a:pt x="27" y="25"/>
                        <a:pt x="26" y="25"/>
                        <a:pt x="27" y="25"/>
                      </a:cubicBezTo>
                      <a:cubicBezTo>
                        <a:pt x="26" y="26"/>
                        <a:pt x="26" y="25"/>
                        <a:pt x="26" y="25"/>
                      </a:cubicBezTo>
                      <a:close/>
                      <a:moveTo>
                        <a:pt x="37" y="14"/>
                      </a:moveTo>
                      <a:cubicBezTo>
                        <a:pt x="37" y="14"/>
                        <a:pt x="37" y="14"/>
                        <a:pt x="37" y="14"/>
                      </a:cubicBezTo>
                      <a:cubicBezTo>
                        <a:pt x="37" y="14"/>
                        <a:pt x="36" y="14"/>
                        <a:pt x="37" y="14"/>
                      </a:cubicBezTo>
                      <a:close/>
                      <a:moveTo>
                        <a:pt x="31" y="21"/>
                      </a:moveTo>
                      <a:cubicBezTo>
                        <a:pt x="30" y="21"/>
                        <a:pt x="30" y="21"/>
                        <a:pt x="30" y="21"/>
                      </a:cubicBezTo>
                      <a:cubicBezTo>
                        <a:pt x="30" y="21"/>
                        <a:pt x="30" y="21"/>
                        <a:pt x="30" y="20"/>
                      </a:cubicBezTo>
                      <a:lnTo>
                        <a:pt x="31" y="21"/>
                      </a:lnTo>
                      <a:close/>
                      <a:moveTo>
                        <a:pt x="30" y="20"/>
                      </a:move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0" y="20"/>
                        <a:pt x="30" y="20"/>
                        <a:pt x="30" y="20"/>
                      </a:cubicBezTo>
                      <a:cubicBezTo>
                        <a:pt x="30" y="20"/>
                        <a:pt x="30" y="20"/>
                        <a:pt x="30" y="20"/>
                      </a:cubicBezTo>
                      <a:close/>
                      <a:moveTo>
                        <a:pt x="36" y="14"/>
                      </a:moveTo>
                      <a:cubicBezTo>
                        <a:pt x="36" y="14"/>
                        <a:pt x="36" y="13"/>
                        <a:pt x="36" y="13"/>
                      </a:cubicBezTo>
                      <a:cubicBezTo>
                        <a:pt x="36" y="13"/>
                        <a:pt x="36" y="14"/>
                        <a:pt x="36" y="14"/>
                      </a:cubicBezTo>
                      <a:cubicBezTo>
                        <a:pt x="36" y="14"/>
                        <a:pt x="36" y="14"/>
                        <a:pt x="36" y="14"/>
                      </a:cubicBezTo>
                      <a:close/>
                      <a:moveTo>
                        <a:pt x="29" y="21"/>
                      </a:moveTo>
                      <a:cubicBezTo>
                        <a:pt x="29" y="21"/>
                        <a:pt x="29" y="21"/>
                        <a:pt x="29" y="21"/>
                      </a:cubicBezTo>
                      <a:cubicBezTo>
                        <a:pt x="29" y="21"/>
                        <a:pt x="29" y="21"/>
                        <a:pt x="29" y="21"/>
                      </a:cubicBezTo>
                      <a:close/>
                      <a:moveTo>
                        <a:pt x="31" y="19"/>
                      </a:moveTo>
                      <a:cubicBezTo>
                        <a:pt x="31" y="19"/>
                        <a:pt x="31" y="19"/>
                        <a:pt x="30" y="19"/>
                      </a:cubicBezTo>
                      <a:cubicBezTo>
                        <a:pt x="31" y="19"/>
                        <a:pt x="31" y="19"/>
                        <a:pt x="31" y="19"/>
                      </a:cubicBezTo>
                      <a:close/>
                      <a:moveTo>
                        <a:pt x="30" y="20"/>
                      </a:moveTo>
                      <a:cubicBezTo>
                        <a:pt x="30" y="20"/>
                        <a:pt x="30" y="19"/>
                        <a:pt x="30" y="20"/>
                      </a:cubicBezTo>
                      <a:close/>
                      <a:moveTo>
                        <a:pt x="37" y="12"/>
                      </a:moveTo>
                      <a:cubicBezTo>
                        <a:pt x="37" y="12"/>
                        <a:pt x="37" y="12"/>
                        <a:pt x="37" y="12"/>
                      </a:cubicBezTo>
                      <a:cubicBezTo>
                        <a:pt x="37" y="12"/>
                        <a:pt x="37" y="11"/>
                        <a:pt x="37" y="12"/>
                      </a:cubicBezTo>
                      <a:close/>
                      <a:moveTo>
                        <a:pt x="26" y="23"/>
                      </a:moveTo>
                      <a:cubicBezTo>
                        <a:pt x="26" y="23"/>
                        <a:pt x="26" y="23"/>
                        <a:pt x="26" y="23"/>
                      </a:cubicBezTo>
                      <a:cubicBezTo>
                        <a:pt x="26" y="24"/>
                        <a:pt x="26" y="23"/>
                        <a:pt x="26" y="23"/>
                      </a:cubicBezTo>
                      <a:close/>
                      <a:moveTo>
                        <a:pt x="23" y="25"/>
                      </a:moveTo>
                      <a:cubicBezTo>
                        <a:pt x="24" y="25"/>
                        <a:pt x="23" y="25"/>
                        <a:pt x="24" y="25"/>
                      </a:cubicBezTo>
                      <a:cubicBezTo>
                        <a:pt x="23" y="25"/>
                        <a:pt x="23" y="25"/>
                        <a:pt x="23" y="25"/>
                      </a:cubicBezTo>
                      <a:close/>
                      <a:moveTo>
                        <a:pt x="32" y="16"/>
                      </a:moveTo>
                      <a:cubicBezTo>
                        <a:pt x="32" y="16"/>
                        <a:pt x="32" y="16"/>
                        <a:pt x="32" y="16"/>
                      </a:cubicBezTo>
                      <a:cubicBezTo>
                        <a:pt x="31" y="16"/>
                        <a:pt x="31" y="16"/>
                        <a:pt x="32" y="16"/>
                      </a:cubicBezTo>
                      <a:close/>
                      <a:moveTo>
                        <a:pt x="29" y="18"/>
                      </a:moveTo>
                      <a:cubicBezTo>
                        <a:pt x="29" y="18"/>
                        <a:pt x="29" y="18"/>
                        <a:pt x="29" y="18"/>
                      </a:cubicBezTo>
                      <a:cubicBezTo>
                        <a:pt x="29" y="19"/>
                        <a:pt x="29" y="19"/>
                        <a:pt x="29" y="18"/>
                      </a:cubicBezTo>
                      <a:close/>
                      <a:moveTo>
                        <a:pt x="21" y="26"/>
                      </a:moveTo>
                      <a:cubicBezTo>
                        <a:pt x="21" y="26"/>
                        <a:pt x="22" y="26"/>
                        <a:pt x="22" y="26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1" y="27"/>
                        <a:pt x="21" y="26"/>
                        <a:pt x="21" y="26"/>
                      </a:cubicBezTo>
                      <a:close/>
                      <a:moveTo>
                        <a:pt x="23" y="24"/>
                      </a:moveTo>
                      <a:cubicBezTo>
                        <a:pt x="23" y="25"/>
                        <a:pt x="23" y="25"/>
                        <a:pt x="23" y="25"/>
                      </a:cubicBezTo>
                      <a:cubicBezTo>
                        <a:pt x="23" y="24"/>
                        <a:pt x="23" y="25"/>
                        <a:pt x="23" y="24"/>
                      </a:cubicBezTo>
                      <a:close/>
                      <a:moveTo>
                        <a:pt x="20" y="27"/>
                      </a:moveTo>
                      <a:cubicBezTo>
                        <a:pt x="20" y="28"/>
                        <a:pt x="20" y="28"/>
                        <a:pt x="20" y="28"/>
                      </a:cubicBezTo>
                      <a:cubicBezTo>
                        <a:pt x="20" y="28"/>
                        <a:pt x="20" y="28"/>
                        <a:pt x="20" y="28"/>
                      </a:cubicBezTo>
                      <a:cubicBezTo>
                        <a:pt x="20" y="27"/>
                        <a:pt x="20" y="28"/>
                        <a:pt x="20" y="27"/>
                      </a:cubicBezTo>
                      <a:close/>
                      <a:moveTo>
                        <a:pt x="31" y="15"/>
                      </a:moveTo>
                      <a:cubicBezTo>
                        <a:pt x="31" y="15"/>
                        <a:pt x="31" y="15"/>
                        <a:pt x="31" y="15"/>
                      </a:cubicBezTo>
                      <a:cubicBezTo>
                        <a:pt x="31" y="16"/>
                        <a:pt x="31" y="15"/>
                        <a:pt x="31" y="15"/>
                      </a:cubicBezTo>
                      <a:close/>
                      <a:moveTo>
                        <a:pt x="18" y="29"/>
                      </a:moveTo>
                      <a:cubicBezTo>
                        <a:pt x="17" y="30"/>
                        <a:pt x="18" y="29"/>
                        <a:pt x="18" y="30"/>
                      </a:cubicBezTo>
                      <a:cubicBezTo>
                        <a:pt x="18" y="30"/>
                        <a:pt x="17" y="30"/>
                        <a:pt x="18" y="29"/>
                      </a:cubicBezTo>
                      <a:close/>
                      <a:moveTo>
                        <a:pt x="22" y="25"/>
                      </a:moveTo>
                      <a:cubicBezTo>
                        <a:pt x="22" y="25"/>
                        <a:pt x="22" y="25"/>
                        <a:pt x="22" y="25"/>
                      </a:cubicBezTo>
                      <a:cubicBezTo>
                        <a:pt x="22" y="24"/>
                        <a:pt x="22" y="25"/>
                        <a:pt x="22" y="25"/>
                      </a:cubicBezTo>
                      <a:close/>
                      <a:moveTo>
                        <a:pt x="28" y="15"/>
                      </a:moveTo>
                      <a:cubicBezTo>
                        <a:pt x="27" y="16"/>
                        <a:pt x="27" y="15"/>
                        <a:pt x="27" y="15"/>
                      </a:cubicBezTo>
                      <a:cubicBezTo>
                        <a:pt x="28" y="15"/>
                        <a:pt x="28" y="15"/>
                        <a:pt x="28" y="15"/>
                      </a:cubicBezTo>
                      <a:close/>
                      <a:moveTo>
                        <a:pt x="18" y="22"/>
                      </a:moveTo>
                      <a:cubicBezTo>
                        <a:pt x="18" y="22"/>
                        <a:pt x="18" y="22"/>
                        <a:pt x="17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lose/>
                      <a:moveTo>
                        <a:pt x="24" y="14"/>
                      </a:moveTo>
                      <a:cubicBezTo>
                        <a:pt x="24" y="15"/>
                        <a:pt x="24" y="14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lose/>
                      <a:moveTo>
                        <a:pt x="16" y="23"/>
                      </a:moveTo>
                      <a:cubicBezTo>
                        <a:pt x="17" y="22"/>
                        <a:pt x="16" y="22"/>
                        <a:pt x="17" y="22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7" y="22"/>
                        <a:pt x="16" y="22"/>
                        <a:pt x="17" y="22"/>
                      </a:cubicBezTo>
                      <a:cubicBezTo>
                        <a:pt x="17" y="22"/>
                        <a:pt x="16" y="23"/>
                        <a:pt x="16" y="23"/>
                      </a:cubicBezTo>
                      <a:close/>
                      <a:moveTo>
                        <a:pt x="15" y="21"/>
                      </a:moveTo>
                      <a:cubicBezTo>
                        <a:pt x="15" y="21"/>
                        <a:pt x="15" y="20"/>
                        <a:pt x="15" y="20"/>
                      </a:cubicBezTo>
                      <a:cubicBezTo>
                        <a:pt x="15" y="20"/>
                        <a:pt x="15" y="20"/>
                        <a:pt x="15" y="21"/>
                      </a:cubicBezTo>
                      <a:close/>
                      <a:moveTo>
                        <a:pt x="12" y="23"/>
                      </a:moveTo>
                      <a:cubicBezTo>
                        <a:pt x="12" y="23"/>
                        <a:pt x="12" y="23"/>
                        <a:pt x="12" y="22"/>
                      </a:cubicBezTo>
                      <a:cubicBezTo>
                        <a:pt x="12" y="22"/>
                        <a:pt x="12" y="23"/>
                        <a:pt x="12" y="23"/>
                      </a:cubicBezTo>
                      <a:close/>
                      <a:moveTo>
                        <a:pt x="12" y="22"/>
                      </a:moveTo>
                      <a:cubicBezTo>
                        <a:pt x="12" y="22"/>
                        <a:pt x="12" y="22"/>
                        <a:pt x="11" y="22"/>
                      </a:cubicBezTo>
                      <a:cubicBezTo>
                        <a:pt x="11" y="22"/>
                        <a:pt x="12" y="21"/>
                        <a:pt x="12" y="22"/>
                      </a:cubicBezTo>
                      <a:close/>
                      <a:moveTo>
                        <a:pt x="12" y="22"/>
                      </a:moveTo>
                      <a:cubicBezTo>
                        <a:pt x="11" y="22"/>
                        <a:pt x="12" y="21"/>
                        <a:pt x="11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2" y="21"/>
                        <a:pt x="12" y="21"/>
                        <a:pt x="12" y="22"/>
                      </a:cubicBezTo>
                      <a:close/>
                      <a:moveTo>
                        <a:pt x="13" y="20"/>
                      </a:move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lose/>
                      <a:moveTo>
                        <a:pt x="16" y="15"/>
                      </a:moveTo>
                      <a:cubicBezTo>
                        <a:pt x="16" y="15"/>
                        <a:pt x="16" y="16"/>
                        <a:pt x="16" y="16"/>
                      </a:cubicBezTo>
                      <a:cubicBezTo>
                        <a:pt x="16" y="16"/>
                        <a:pt x="16" y="15"/>
                        <a:pt x="16" y="15"/>
                      </a:cubicBezTo>
                      <a:close/>
                      <a:moveTo>
                        <a:pt x="10" y="20"/>
                      </a:move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1"/>
                        <a:pt x="11" y="21"/>
                      </a:cubicBezTo>
                      <a:cubicBezTo>
                        <a:pt x="10" y="21"/>
                        <a:pt x="10" y="21"/>
                        <a:pt x="10" y="20"/>
                      </a:cubicBezTo>
                      <a:close/>
                      <a:moveTo>
                        <a:pt x="16" y="15"/>
                      </a:moveTo>
                      <a:cubicBezTo>
                        <a:pt x="16" y="14"/>
                        <a:pt x="16" y="14"/>
                        <a:pt x="16" y="15"/>
                      </a:cubicBezTo>
                      <a:cubicBezTo>
                        <a:pt x="15" y="15"/>
                        <a:pt x="15" y="15"/>
                        <a:pt x="16" y="15"/>
                      </a:cubicBezTo>
                      <a:close/>
                      <a:moveTo>
                        <a:pt x="10" y="20"/>
                      </a:moveTo>
                      <a:cubicBezTo>
                        <a:pt x="9" y="21"/>
                        <a:pt x="9" y="20"/>
                        <a:pt x="9" y="20"/>
                      </a:cubicBezTo>
                      <a:cubicBezTo>
                        <a:pt x="9" y="19"/>
                        <a:pt x="9" y="20"/>
                        <a:pt x="10" y="20"/>
                      </a:cubicBezTo>
                      <a:close/>
                      <a:moveTo>
                        <a:pt x="7" y="20"/>
                      </a:moveTo>
                      <a:cubicBezTo>
                        <a:pt x="7" y="20"/>
                        <a:pt x="7" y="20"/>
                        <a:pt x="8" y="20"/>
                      </a:cubicBezTo>
                      <a:cubicBezTo>
                        <a:pt x="8" y="20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lose/>
                      <a:moveTo>
                        <a:pt x="7" y="20"/>
                      </a:move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lose/>
                      <a:moveTo>
                        <a:pt x="9" y="18"/>
                      </a:moveTo>
                      <a:cubicBezTo>
                        <a:pt x="9" y="18"/>
                        <a:pt x="9" y="18"/>
                        <a:pt x="9" y="17"/>
                      </a:cubicBezTo>
                      <a:cubicBezTo>
                        <a:pt x="9" y="18"/>
                        <a:pt x="10" y="17"/>
                        <a:pt x="10" y="17"/>
                      </a:cubicBezTo>
                      <a:cubicBezTo>
                        <a:pt x="10" y="17"/>
                        <a:pt x="10" y="17"/>
                        <a:pt x="9" y="17"/>
                      </a:cubicBezTo>
                      <a:cubicBezTo>
                        <a:pt x="9" y="18"/>
                        <a:pt x="9" y="17"/>
                        <a:pt x="9" y="18"/>
                      </a:cubicBezTo>
                      <a:cubicBezTo>
                        <a:pt x="9" y="18"/>
                        <a:pt x="9" y="17"/>
                        <a:pt x="9" y="18"/>
                      </a:cubicBezTo>
                      <a:close/>
                      <a:moveTo>
                        <a:pt x="17" y="9"/>
                      </a:moveTo>
                      <a:cubicBezTo>
                        <a:pt x="17" y="8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lose/>
                      <a:moveTo>
                        <a:pt x="10" y="16"/>
                      </a:moveTo>
                      <a:cubicBezTo>
                        <a:pt x="10" y="16"/>
                        <a:pt x="10" y="16"/>
                        <a:pt x="11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lose/>
                      <a:moveTo>
                        <a:pt x="8" y="19"/>
                      </a:move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8" y="18"/>
                        <a:pt x="8" y="18"/>
                        <a:pt x="8" y="19"/>
                      </a:cubicBezTo>
                      <a:close/>
                      <a:moveTo>
                        <a:pt x="9" y="17"/>
                      </a:moveTo>
                      <a:cubicBezTo>
                        <a:pt x="9" y="17"/>
                        <a:pt x="9" y="18"/>
                        <a:pt x="9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9" y="17"/>
                        <a:pt x="8" y="18"/>
                        <a:pt x="9" y="17"/>
                      </a:cubicBezTo>
                      <a:close/>
                      <a:moveTo>
                        <a:pt x="10" y="15"/>
                      </a:move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6"/>
                        <a:pt x="10" y="15"/>
                        <a:pt x="10" y="15"/>
                      </a:cubicBezTo>
                      <a:close/>
                      <a:moveTo>
                        <a:pt x="9" y="16"/>
                      </a:move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lose/>
                      <a:moveTo>
                        <a:pt x="8" y="17"/>
                      </a:move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8" y="17"/>
                        <a:pt x="8" y="17"/>
                        <a:pt x="8" y="17"/>
                      </a:cubicBezTo>
                      <a:close/>
                      <a:moveTo>
                        <a:pt x="6" y="19"/>
                      </a:moveTo>
                      <a:cubicBezTo>
                        <a:pt x="6" y="19"/>
                        <a:pt x="6" y="18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lose/>
                      <a:moveTo>
                        <a:pt x="16" y="7"/>
                      </a:move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lose/>
                      <a:moveTo>
                        <a:pt x="16" y="6"/>
                      </a:moveTo>
                      <a:cubicBezTo>
                        <a:pt x="16" y="6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6"/>
                      </a:cubicBezTo>
                      <a:close/>
                      <a:moveTo>
                        <a:pt x="6" y="16"/>
                      </a:moveTo>
                      <a:cubicBezTo>
                        <a:pt x="6" y="17"/>
                        <a:pt x="6" y="16"/>
                        <a:pt x="5" y="16"/>
                      </a:cubicBezTo>
                      <a:cubicBezTo>
                        <a:pt x="5" y="15"/>
                        <a:pt x="4" y="15"/>
                        <a:pt x="5" y="14"/>
                      </a:cubicBezTo>
                      <a:cubicBezTo>
                        <a:pt x="5" y="15"/>
                        <a:pt x="6" y="16"/>
                        <a:pt x="6" y="16"/>
                      </a:cubicBezTo>
                      <a:close/>
                      <a:moveTo>
                        <a:pt x="4" y="19"/>
                      </a:move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8"/>
                        <a:pt x="4" y="18"/>
                        <a:pt x="4" y="19"/>
                      </a:cubicBezTo>
                      <a:close/>
                      <a:moveTo>
                        <a:pt x="8" y="13"/>
                      </a:moveTo>
                      <a:cubicBezTo>
                        <a:pt x="8" y="13"/>
                        <a:pt x="8" y="13"/>
                        <a:pt x="8" y="14"/>
                      </a:cubicBezTo>
                      <a:cubicBezTo>
                        <a:pt x="8" y="14"/>
                        <a:pt x="8" y="14"/>
                        <a:pt x="8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lose/>
                      <a:moveTo>
                        <a:pt x="4" y="18"/>
                      </a:move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8"/>
                        <a:pt x="3" y="19"/>
                        <a:pt x="4" y="18"/>
                      </a:cubicBezTo>
                      <a:close/>
                      <a:moveTo>
                        <a:pt x="4" y="17"/>
                      </a:moveTo>
                      <a:cubicBezTo>
                        <a:pt x="4" y="17"/>
                        <a:pt x="4" y="17"/>
                        <a:pt x="4" y="18"/>
                      </a:cubicBezTo>
                      <a:cubicBezTo>
                        <a:pt x="4" y="18"/>
                        <a:pt x="4" y="18"/>
                        <a:pt x="4" y="17"/>
                      </a:cubicBezTo>
                      <a:close/>
                      <a:moveTo>
                        <a:pt x="3" y="18"/>
                      </a:moveTo>
                      <a:cubicBezTo>
                        <a:pt x="4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4" y="18"/>
                        <a:pt x="4" y="18"/>
                      </a:cubicBezTo>
                      <a:lnTo>
                        <a:pt x="3" y="18"/>
                      </a:lnTo>
                      <a:close/>
                      <a:moveTo>
                        <a:pt x="7" y="13"/>
                      </a:moveTo>
                      <a:cubicBezTo>
                        <a:pt x="7" y="13"/>
                        <a:pt x="7" y="13"/>
                        <a:pt x="8" y="13"/>
                      </a:cubicBezTo>
                      <a:cubicBezTo>
                        <a:pt x="7" y="14"/>
                        <a:pt x="7" y="13"/>
                        <a:pt x="7" y="13"/>
                      </a:cubicBezTo>
                      <a:close/>
                      <a:moveTo>
                        <a:pt x="16" y="3"/>
                      </a:moveTo>
                      <a:cubicBezTo>
                        <a:pt x="15" y="4"/>
                        <a:pt x="15" y="3"/>
                        <a:pt x="15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lose/>
                      <a:moveTo>
                        <a:pt x="7" y="12"/>
                      </a:move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8" y="11"/>
                        <a:pt x="7" y="12"/>
                        <a:pt x="8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lose/>
                      <a:moveTo>
                        <a:pt x="7" y="12"/>
                      </a:move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6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lose/>
                      <a:moveTo>
                        <a:pt x="6" y="12"/>
                      </a:move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6" y="12"/>
                        <a:pt x="6" y="12"/>
                      </a:cubicBezTo>
                      <a:cubicBezTo>
                        <a:pt x="7" y="12"/>
                        <a:pt x="6" y="12"/>
                        <a:pt x="6" y="12"/>
                      </a:cubicBezTo>
                      <a:close/>
                      <a:moveTo>
                        <a:pt x="2" y="17"/>
                      </a:move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lose/>
                      <a:moveTo>
                        <a:pt x="14" y="2"/>
                      </a:moveTo>
                      <a:cubicBezTo>
                        <a:pt x="14" y="2"/>
                        <a:pt x="15" y="2"/>
                        <a:pt x="15" y="3"/>
                      </a:cubicBezTo>
                      <a:cubicBezTo>
                        <a:pt x="14" y="3"/>
                        <a:pt x="14" y="2"/>
                        <a:pt x="14" y="2"/>
                      </a:cubicBezTo>
                      <a:close/>
                      <a:moveTo>
                        <a:pt x="6" y="13"/>
                      </a:moveTo>
                      <a:cubicBezTo>
                        <a:pt x="5" y="12"/>
                        <a:pt x="6" y="12"/>
                        <a:pt x="5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3"/>
                      </a:cubicBezTo>
                      <a:close/>
                      <a:moveTo>
                        <a:pt x="2" y="17"/>
                      </a:moveTo>
                      <a:cubicBezTo>
                        <a:pt x="1" y="17"/>
                        <a:pt x="1" y="17"/>
                        <a:pt x="1" y="16"/>
                      </a:cubicBezTo>
                      <a:cubicBezTo>
                        <a:pt x="2" y="16"/>
                        <a:pt x="2" y="16"/>
                        <a:pt x="2" y="17"/>
                      </a:cubicBezTo>
                      <a:close/>
                      <a:moveTo>
                        <a:pt x="4" y="14"/>
                      </a:move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lose/>
                      <a:moveTo>
                        <a:pt x="14" y="3"/>
                      </a:move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lose/>
                      <a:moveTo>
                        <a:pt x="9" y="8"/>
                      </a:move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9"/>
                        <a:pt x="9" y="8"/>
                        <a:pt x="9" y="8"/>
                      </a:cubicBezTo>
                      <a:close/>
                      <a:moveTo>
                        <a:pt x="6" y="11"/>
                      </a:moveTo>
                      <a:cubicBezTo>
                        <a:pt x="6" y="11"/>
                        <a:pt x="6" y="11"/>
                        <a:pt x="5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lose/>
                      <a:moveTo>
                        <a:pt x="1" y="16"/>
                      </a:move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lose/>
                      <a:moveTo>
                        <a:pt x="8" y="7"/>
                      </a:moveTo>
                      <a:cubicBezTo>
                        <a:pt x="9" y="7"/>
                        <a:pt x="9" y="7"/>
                        <a:pt x="9" y="8"/>
                      </a:cubicBezTo>
                      <a:cubicBezTo>
                        <a:pt x="8" y="8"/>
                        <a:pt x="9" y="7"/>
                        <a:pt x="8" y="7"/>
                      </a:cubicBezTo>
                      <a:close/>
                      <a:moveTo>
                        <a:pt x="14" y="2"/>
                      </a:moveTo>
                      <a:cubicBezTo>
                        <a:pt x="14" y="1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lose/>
                      <a:moveTo>
                        <a:pt x="0" y="15"/>
                      </a:moveTo>
                      <a:cubicBezTo>
                        <a:pt x="1" y="15"/>
                        <a:pt x="1" y="16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6"/>
                      </a:cubicBezTo>
                      <a:cubicBezTo>
                        <a:pt x="1" y="15"/>
                        <a:pt x="1" y="16"/>
                        <a:pt x="1" y="16"/>
                      </a:cubicBezTo>
                      <a:cubicBezTo>
                        <a:pt x="1" y="16"/>
                        <a:pt x="0" y="16"/>
                        <a:pt x="0" y="15"/>
                      </a:cubicBezTo>
                      <a:close/>
                      <a:moveTo>
                        <a:pt x="14" y="0"/>
                      </a:moveTo>
                      <a:cubicBezTo>
                        <a:pt x="14" y="0"/>
                        <a:pt x="14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4" y="1"/>
                        <a:pt x="14" y="0"/>
                        <a:pt x="14" y="0"/>
                      </a:cubicBezTo>
                      <a:cubicBezTo>
                        <a:pt x="14" y="1"/>
                        <a:pt x="14" y="0"/>
                        <a:pt x="14" y="0"/>
                      </a:cubicBezTo>
                      <a:close/>
                      <a:moveTo>
                        <a:pt x="5" y="11"/>
                      </a:move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5" y="11"/>
                        <a:pt x="5" y="11"/>
                        <a:pt x="5" y="11"/>
                      </a:cubicBezTo>
                      <a:close/>
                      <a:moveTo>
                        <a:pt x="5" y="10"/>
                      </a:moveTo>
                      <a:cubicBezTo>
                        <a:pt x="5" y="10"/>
                        <a:pt x="5" y="10"/>
                        <a:pt x="6" y="10"/>
                      </a:cubicBezTo>
                      <a:cubicBezTo>
                        <a:pt x="5" y="11"/>
                        <a:pt x="5" y="11"/>
                        <a:pt x="5" y="10"/>
                      </a:cubicBezTo>
                      <a:close/>
                      <a:moveTo>
                        <a:pt x="13" y="1"/>
                      </a:moveTo>
                      <a:cubicBezTo>
                        <a:pt x="13" y="1"/>
                        <a:pt x="14" y="1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lose/>
                      <a:moveTo>
                        <a:pt x="14" y="0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4" y="1"/>
                        <a:pt x="14" y="0"/>
                        <a:pt x="14" y="0"/>
                      </a:cubicBezTo>
                      <a:close/>
                      <a:moveTo>
                        <a:pt x="7" y="6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7" y="7"/>
                        <a:pt x="8" y="6"/>
                        <a:pt x="7" y="6"/>
                      </a:cubicBezTo>
                      <a:close/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lose/>
                      <a:moveTo>
                        <a:pt x="1" y="14"/>
                      </a:move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0" y="15"/>
                        <a:pt x="1" y="14"/>
                        <a:pt x="0" y="14"/>
                      </a:cubicBezTo>
                      <a:cubicBezTo>
                        <a:pt x="0" y="15"/>
                        <a:pt x="0" y="14"/>
                        <a:pt x="1" y="14"/>
                      </a:cubicBezTo>
                      <a:close/>
                      <a:moveTo>
                        <a:pt x="1" y="12"/>
                      </a:move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1" y="12"/>
                        <a:pt x="1" y="12"/>
                      </a:cubicBezTo>
                      <a:close/>
                      <a:moveTo>
                        <a:pt x="42" y="49"/>
                      </a:moveTo>
                      <a:cubicBezTo>
                        <a:pt x="42" y="49"/>
                        <a:pt x="42" y="49"/>
                        <a:pt x="42" y="49"/>
                      </a:cubicBezTo>
                      <a:cubicBezTo>
                        <a:pt x="42" y="49"/>
                        <a:pt x="42" y="49"/>
                        <a:pt x="42" y="49"/>
                      </a:cubicBezTo>
                      <a:close/>
                      <a:moveTo>
                        <a:pt x="26" y="64"/>
                      </a:moveTo>
                      <a:cubicBezTo>
                        <a:pt x="26" y="64"/>
                        <a:pt x="25" y="64"/>
                        <a:pt x="26" y="63"/>
                      </a:cubicBezTo>
                      <a:cubicBezTo>
                        <a:pt x="26" y="63"/>
                        <a:pt x="26" y="63"/>
                        <a:pt x="26" y="63"/>
                      </a:cubicBezTo>
                      <a:cubicBezTo>
                        <a:pt x="26" y="63"/>
                        <a:pt x="26" y="63"/>
                        <a:pt x="27" y="63"/>
                      </a:cubicBezTo>
                      <a:cubicBezTo>
                        <a:pt x="26" y="63"/>
                        <a:pt x="26" y="62"/>
                        <a:pt x="26" y="62"/>
                      </a:cubicBezTo>
                      <a:cubicBezTo>
                        <a:pt x="26" y="62"/>
                        <a:pt x="26" y="62"/>
                        <a:pt x="27" y="62"/>
                      </a:cubicBezTo>
                      <a:cubicBezTo>
                        <a:pt x="28" y="62"/>
                        <a:pt x="26" y="61"/>
                        <a:pt x="27" y="61"/>
                      </a:cubicBezTo>
                      <a:cubicBezTo>
                        <a:pt x="27" y="61"/>
                        <a:pt x="26" y="61"/>
                        <a:pt x="26" y="61"/>
                      </a:cubicBezTo>
                      <a:cubicBezTo>
                        <a:pt x="26" y="61"/>
                        <a:pt x="26" y="61"/>
                        <a:pt x="26" y="61"/>
                      </a:cubicBezTo>
                      <a:cubicBezTo>
                        <a:pt x="27" y="61"/>
                        <a:pt x="27" y="61"/>
                        <a:pt x="27" y="61"/>
                      </a:cubicBezTo>
                      <a:cubicBezTo>
                        <a:pt x="27" y="61"/>
                        <a:pt x="28" y="60"/>
                        <a:pt x="27" y="60"/>
                      </a:cubicBezTo>
                      <a:cubicBezTo>
                        <a:pt x="27" y="60"/>
                        <a:pt x="27" y="60"/>
                        <a:pt x="27" y="60"/>
                      </a:cubicBezTo>
                      <a:cubicBezTo>
                        <a:pt x="27" y="60"/>
                        <a:pt x="27" y="60"/>
                        <a:pt x="27" y="60"/>
                      </a:cubicBezTo>
                      <a:cubicBezTo>
                        <a:pt x="28" y="60"/>
                        <a:pt x="28" y="60"/>
                        <a:pt x="28" y="60"/>
                      </a:cubicBezTo>
                      <a:cubicBezTo>
                        <a:pt x="29" y="60"/>
                        <a:pt x="27" y="60"/>
                        <a:pt x="28" y="59"/>
                      </a:cubicBezTo>
                      <a:cubicBezTo>
                        <a:pt x="28" y="59"/>
                        <a:pt x="27" y="59"/>
                        <a:pt x="27" y="59"/>
                      </a:cubicBezTo>
                      <a:cubicBezTo>
                        <a:pt x="28" y="59"/>
                        <a:pt x="28" y="59"/>
                        <a:pt x="28" y="59"/>
                      </a:cubicBezTo>
                      <a:cubicBezTo>
                        <a:pt x="28" y="59"/>
                        <a:pt x="29" y="59"/>
                        <a:pt x="28" y="59"/>
                      </a:cubicBezTo>
                      <a:cubicBezTo>
                        <a:pt x="28" y="59"/>
                        <a:pt x="28" y="59"/>
                        <a:pt x="28" y="59"/>
                      </a:cubicBezTo>
                      <a:cubicBezTo>
                        <a:pt x="29" y="59"/>
                        <a:pt x="29" y="59"/>
                        <a:pt x="29" y="59"/>
                      </a:cubicBezTo>
                      <a:cubicBezTo>
                        <a:pt x="29" y="59"/>
                        <a:pt x="29" y="59"/>
                        <a:pt x="29" y="59"/>
                      </a:cubicBezTo>
                      <a:cubicBezTo>
                        <a:pt x="29" y="59"/>
                        <a:pt x="30" y="58"/>
                        <a:pt x="30" y="58"/>
                      </a:cubicBezTo>
                      <a:cubicBezTo>
                        <a:pt x="30" y="58"/>
                        <a:pt x="30" y="58"/>
                        <a:pt x="30" y="58"/>
                      </a:cubicBezTo>
                      <a:cubicBezTo>
                        <a:pt x="30" y="58"/>
                        <a:pt x="30" y="58"/>
                        <a:pt x="30" y="58"/>
                      </a:cubicBezTo>
                      <a:cubicBezTo>
                        <a:pt x="31" y="58"/>
                        <a:pt x="30" y="57"/>
                        <a:pt x="30" y="57"/>
                      </a:cubicBezTo>
                      <a:cubicBezTo>
                        <a:pt x="30" y="57"/>
                        <a:pt x="30" y="57"/>
                        <a:pt x="31" y="57"/>
                      </a:cubicBezTo>
                      <a:cubicBezTo>
                        <a:pt x="31" y="57"/>
                        <a:pt x="30" y="57"/>
                        <a:pt x="30" y="57"/>
                      </a:cubicBezTo>
                      <a:cubicBezTo>
                        <a:pt x="30" y="57"/>
                        <a:pt x="30" y="57"/>
                        <a:pt x="31" y="57"/>
                      </a:cubicBezTo>
                      <a:cubicBezTo>
                        <a:pt x="31" y="57"/>
                        <a:pt x="31" y="57"/>
                        <a:pt x="31" y="56"/>
                      </a:cubicBezTo>
                      <a:cubicBezTo>
                        <a:pt x="31" y="56"/>
                        <a:pt x="31" y="56"/>
                        <a:pt x="31" y="56"/>
                      </a:cubicBezTo>
                      <a:cubicBezTo>
                        <a:pt x="31" y="56"/>
                        <a:pt x="31" y="56"/>
                        <a:pt x="31" y="56"/>
                      </a:cubicBezTo>
                      <a:cubicBezTo>
                        <a:pt x="31" y="56"/>
                        <a:pt x="31" y="56"/>
                        <a:pt x="31" y="56"/>
                      </a:cubicBezTo>
                      <a:cubicBezTo>
                        <a:pt x="31" y="56"/>
                        <a:pt x="31" y="56"/>
                        <a:pt x="31" y="56"/>
                      </a:cubicBezTo>
                      <a:cubicBezTo>
                        <a:pt x="31" y="56"/>
                        <a:pt x="31" y="56"/>
                        <a:pt x="31" y="56"/>
                      </a:cubicBezTo>
                      <a:cubicBezTo>
                        <a:pt x="31" y="56"/>
                        <a:pt x="31" y="56"/>
                        <a:pt x="31" y="56"/>
                      </a:cubicBezTo>
                      <a:cubicBezTo>
                        <a:pt x="31" y="56"/>
                        <a:pt x="31" y="56"/>
                        <a:pt x="31" y="56"/>
                      </a:cubicBezTo>
                      <a:cubicBezTo>
                        <a:pt x="31" y="56"/>
                        <a:pt x="31" y="56"/>
                        <a:pt x="32" y="56"/>
                      </a:cubicBezTo>
                      <a:cubicBezTo>
                        <a:pt x="32" y="56"/>
                        <a:pt x="31" y="56"/>
                        <a:pt x="31" y="56"/>
                      </a:cubicBezTo>
                      <a:cubicBezTo>
                        <a:pt x="32" y="55"/>
                        <a:pt x="30" y="55"/>
                        <a:pt x="32" y="55"/>
                      </a:cubicBezTo>
                      <a:cubicBezTo>
                        <a:pt x="32" y="55"/>
                        <a:pt x="32" y="55"/>
                        <a:pt x="32" y="55"/>
                      </a:cubicBezTo>
                      <a:cubicBezTo>
                        <a:pt x="32" y="55"/>
                        <a:pt x="32" y="55"/>
                        <a:pt x="32" y="55"/>
                      </a:cubicBezTo>
                      <a:cubicBezTo>
                        <a:pt x="32" y="55"/>
                        <a:pt x="32" y="55"/>
                        <a:pt x="32" y="55"/>
                      </a:cubicBezTo>
                      <a:cubicBezTo>
                        <a:pt x="32" y="55"/>
                        <a:pt x="33" y="55"/>
                        <a:pt x="32" y="54"/>
                      </a:cubicBezTo>
                      <a:cubicBezTo>
                        <a:pt x="33" y="54"/>
                        <a:pt x="33" y="54"/>
                        <a:pt x="33" y="54"/>
                      </a:cubicBezTo>
                      <a:cubicBezTo>
                        <a:pt x="33" y="54"/>
                        <a:pt x="33" y="54"/>
                        <a:pt x="33" y="54"/>
                      </a:cubicBezTo>
                      <a:cubicBezTo>
                        <a:pt x="32" y="54"/>
                        <a:pt x="33" y="54"/>
                        <a:pt x="32" y="54"/>
                      </a:cubicBezTo>
                      <a:cubicBezTo>
                        <a:pt x="32" y="54"/>
                        <a:pt x="32" y="54"/>
                        <a:pt x="32" y="54"/>
                      </a:cubicBezTo>
                      <a:cubicBezTo>
                        <a:pt x="32" y="54"/>
                        <a:pt x="32" y="54"/>
                        <a:pt x="31" y="54"/>
                      </a:cubicBezTo>
                      <a:cubicBezTo>
                        <a:pt x="31" y="54"/>
                        <a:pt x="31" y="54"/>
                        <a:pt x="31" y="54"/>
                      </a:cubicBezTo>
                      <a:cubicBezTo>
                        <a:pt x="32" y="54"/>
                        <a:pt x="32" y="54"/>
                        <a:pt x="33" y="54"/>
                      </a:cubicBezTo>
                      <a:cubicBezTo>
                        <a:pt x="33" y="54"/>
                        <a:pt x="32" y="54"/>
                        <a:pt x="33" y="54"/>
                      </a:cubicBezTo>
                      <a:cubicBezTo>
                        <a:pt x="33" y="54"/>
                        <a:pt x="33" y="54"/>
                        <a:pt x="33" y="54"/>
                      </a:cubicBezTo>
                      <a:cubicBezTo>
                        <a:pt x="33" y="54"/>
                        <a:pt x="33" y="53"/>
                        <a:pt x="33" y="53"/>
                      </a:cubicBezTo>
                      <a:cubicBezTo>
                        <a:pt x="33" y="53"/>
                        <a:pt x="33" y="53"/>
                        <a:pt x="33" y="53"/>
                      </a:cubicBezTo>
                      <a:cubicBezTo>
                        <a:pt x="33" y="53"/>
                        <a:pt x="33" y="53"/>
                        <a:pt x="33" y="53"/>
                      </a:cubicBezTo>
                      <a:cubicBezTo>
                        <a:pt x="33" y="53"/>
                        <a:pt x="33" y="53"/>
                        <a:pt x="33" y="53"/>
                      </a:cubicBezTo>
                      <a:cubicBezTo>
                        <a:pt x="33" y="53"/>
                        <a:pt x="33" y="53"/>
                        <a:pt x="33" y="52"/>
                      </a:cubicBezTo>
                      <a:cubicBezTo>
                        <a:pt x="33" y="52"/>
                        <a:pt x="33" y="52"/>
                        <a:pt x="33" y="52"/>
                      </a:cubicBezTo>
                      <a:cubicBezTo>
                        <a:pt x="33" y="52"/>
                        <a:pt x="33" y="52"/>
                        <a:pt x="34" y="52"/>
                      </a:cubicBezTo>
                      <a:cubicBezTo>
                        <a:pt x="33" y="53"/>
                        <a:pt x="34" y="53"/>
                        <a:pt x="33" y="54"/>
                      </a:cubicBezTo>
                      <a:cubicBezTo>
                        <a:pt x="33" y="54"/>
                        <a:pt x="34" y="54"/>
                        <a:pt x="34" y="54"/>
                      </a:cubicBezTo>
                      <a:cubicBezTo>
                        <a:pt x="34" y="54"/>
                        <a:pt x="33" y="54"/>
                        <a:pt x="34" y="54"/>
                      </a:cubicBezTo>
                      <a:cubicBezTo>
                        <a:pt x="34" y="54"/>
                        <a:pt x="34" y="54"/>
                        <a:pt x="34" y="54"/>
                      </a:cubicBezTo>
                      <a:cubicBezTo>
                        <a:pt x="34" y="54"/>
                        <a:pt x="34" y="53"/>
                        <a:pt x="34" y="53"/>
                      </a:cubicBezTo>
                      <a:cubicBezTo>
                        <a:pt x="34" y="53"/>
                        <a:pt x="34" y="53"/>
                        <a:pt x="34" y="53"/>
                      </a:cubicBezTo>
                      <a:cubicBezTo>
                        <a:pt x="34" y="53"/>
                        <a:pt x="34" y="53"/>
                        <a:pt x="34" y="53"/>
                      </a:cubicBezTo>
                      <a:cubicBezTo>
                        <a:pt x="34" y="53"/>
                        <a:pt x="34" y="53"/>
                        <a:pt x="34" y="53"/>
                      </a:cubicBezTo>
                      <a:cubicBezTo>
                        <a:pt x="34" y="53"/>
                        <a:pt x="34" y="53"/>
                        <a:pt x="34" y="53"/>
                      </a:cubicBezTo>
                      <a:cubicBezTo>
                        <a:pt x="34" y="53"/>
                        <a:pt x="34" y="53"/>
                        <a:pt x="34" y="53"/>
                      </a:cubicBezTo>
                      <a:cubicBezTo>
                        <a:pt x="34" y="53"/>
                        <a:pt x="34" y="53"/>
                        <a:pt x="34" y="53"/>
                      </a:cubicBezTo>
                      <a:cubicBezTo>
                        <a:pt x="34" y="53"/>
                        <a:pt x="34" y="52"/>
                        <a:pt x="35" y="52"/>
                      </a:cubicBezTo>
                      <a:cubicBezTo>
                        <a:pt x="34" y="52"/>
                        <a:pt x="35" y="52"/>
                        <a:pt x="34" y="52"/>
                      </a:cubicBezTo>
                      <a:cubicBezTo>
                        <a:pt x="34" y="52"/>
                        <a:pt x="35" y="52"/>
                        <a:pt x="34" y="52"/>
                      </a:cubicBezTo>
                      <a:cubicBezTo>
                        <a:pt x="35" y="52"/>
                        <a:pt x="35" y="52"/>
                        <a:pt x="35" y="52"/>
                      </a:cubicBezTo>
                      <a:cubicBezTo>
                        <a:pt x="35" y="52"/>
                        <a:pt x="35" y="52"/>
                        <a:pt x="35" y="52"/>
                      </a:cubicBezTo>
                      <a:cubicBezTo>
                        <a:pt x="35" y="52"/>
                        <a:pt x="34" y="52"/>
                        <a:pt x="34" y="52"/>
                      </a:cubicBezTo>
                      <a:cubicBezTo>
                        <a:pt x="34" y="52"/>
                        <a:pt x="34" y="52"/>
                        <a:pt x="34" y="52"/>
                      </a:cubicBezTo>
                      <a:cubicBezTo>
                        <a:pt x="34" y="52"/>
                        <a:pt x="35" y="52"/>
                        <a:pt x="34" y="52"/>
                      </a:cubicBezTo>
                      <a:cubicBezTo>
                        <a:pt x="34" y="52"/>
                        <a:pt x="34" y="52"/>
                        <a:pt x="34" y="52"/>
                      </a:cubicBezTo>
                      <a:cubicBezTo>
                        <a:pt x="34" y="52"/>
                        <a:pt x="34" y="52"/>
                        <a:pt x="35" y="52"/>
                      </a:cubicBezTo>
                      <a:cubicBezTo>
                        <a:pt x="35" y="52"/>
                        <a:pt x="35" y="52"/>
                        <a:pt x="35" y="52"/>
                      </a:cubicBezTo>
                      <a:cubicBezTo>
                        <a:pt x="34" y="52"/>
                        <a:pt x="35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3" y="52"/>
                        <a:pt x="34" y="52"/>
                        <a:pt x="33" y="52"/>
                      </a:cubicBezTo>
                      <a:cubicBezTo>
                        <a:pt x="33" y="52"/>
                        <a:pt x="33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4" y="51"/>
                        <a:pt x="34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3" y="50"/>
                        <a:pt x="33" y="50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4" y="50"/>
                        <a:pt x="34" y="50"/>
                        <a:pt x="33" y="50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3" y="50"/>
                        <a:pt x="33" y="50"/>
                        <a:pt x="33" y="50"/>
                      </a:cubicBezTo>
                      <a:cubicBezTo>
                        <a:pt x="34" y="50"/>
                        <a:pt x="33" y="50"/>
                        <a:pt x="34" y="50"/>
                      </a:cubicBezTo>
                      <a:cubicBezTo>
                        <a:pt x="34" y="50"/>
                        <a:pt x="34" y="50"/>
                        <a:pt x="33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5" y="50"/>
                      </a:cubicBezTo>
                      <a:cubicBezTo>
                        <a:pt x="35" y="50"/>
                        <a:pt x="34" y="50"/>
                        <a:pt x="35" y="50"/>
                      </a:cubicBezTo>
                      <a:cubicBezTo>
                        <a:pt x="35" y="50"/>
                        <a:pt x="34" y="50"/>
                        <a:pt x="34" y="50"/>
                      </a:cubicBezTo>
                      <a:cubicBezTo>
                        <a:pt x="34" y="50"/>
                        <a:pt x="35" y="50"/>
                        <a:pt x="34" y="50"/>
                      </a:cubicBezTo>
                      <a:cubicBezTo>
                        <a:pt x="34" y="49"/>
                        <a:pt x="35" y="49"/>
                        <a:pt x="34" y="49"/>
                      </a:cubicBezTo>
                      <a:cubicBezTo>
                        <a:pt x="35" y="49"/>
                        <a:pt x="35" y="49"/>
                        <a:pt x="35" y="49"/>
                      </a:cubicBezTo>
                      <a:cubicBezTo>
                        <a:pt x="35" y="49"/>
                        <a:pt x="35" y="49"/>
                        <a:pt x="34" y="49"/>
                      </a:cubicBezTo>
                      <a:cubicBezTo>
                        <a:pt x="34" y="49"/>
                        <a:pt x="35" y="49"/>
                        <a:pt x="35" y="49"/>
                      </a:cubicBezTo>
                      <a:cubicBezTo>
                        <a:pt x="34" y="49"/>
                        <a:pt x="34" y="49"/>
                        <a:pt x="34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4" y="48"/>
                        <a:pt x="35" y="48"/>
                        <a:pt x="34" y="48"/>
                      </a:cubicBezTo>
                      <a:cubicBezTo>
                        <a:pt x="35" y="48"/>
                        <a:pt x="34" y="48"/>
                        <a:pt x="35" y="48"/>
                      </a:cubicBezTo>
                      <a:cubicBezTo>
                        <a:pt x="35" y="48"/>
                        <a:pt x="34" y="47"/>
                        <a:pt x="34" y="47"/>
                      </a:cubicBezTo>
                      <a:cubicBezTo>
                        <a:pt x="34" y="47"/>
                        <a:pt x="34" y="47"/>
                        <a:pt x="34" y="47"/>
                      </a:cubicBezTo>
                      <a:cubicBezTo>
                        <a:pt x="34" y="47"/>
                        <a:pt x="34" y="47"/>
                        <a:pt x="34" y="47"/>
                      </a:cubicBezTo>
                      <a:cubicBezTo>
                        <a:pt x="34" y="47"/>
                        <a:pt x="34" y="47"/>
                        <a:pt x="34" y="47"/>
                      </a:cubicBezTo>
                      <a:cubicBezTo>
                        <a:pt x="34" y="47"/>
                        <a:pt x="34" y="46"/>
                        <a:pt x="34" y="46"/>
                      </a:cubicBezTo>
                      <a:cubicBezTo>
                        <a:pt x="34" y="46"/>
                        <a:pt x="34" y="46"/>
                        <a:pt x="35" y="46"/>
                      </a:cubicBezTo>
                      <a:cubicBezTo>
                        <a:pt x="35" y="46"/>
                        <a:pt x="34" y="46"/>
                        <a:pt x="34" y="46"/>
                      </a:cubicBezTo>
                      <a:cubicBezTo>
                        <a:pt x="35" y="46"/>
                        <a:pt x="34" y="46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6"/>
                        <a:pt x="35" y="46"/>
                        <a:pt x="35" y="46"/>
                      </a:cubicBezTo>
                      <a:cubicBezTo>
                        <a:pt x="35" y="47"/>
                        <a:pt x="35" y="47"/>
                        <a:pt x="35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5" y="49"/>
                        <a:pt x="35" y="49"/>
                        <a:pt x="35" y="48"/>
                      </a:cubicBezTo>
                      <a:cubicBezTo>
                        <a:pt x="35" y="49"/>
                        <a:pt x="35" y="49"/>
                        <a:pt x="35" y="49"/>
                      </a:cubicBezTo>
                      <a:cubicBezTo>
                        <a:pt x="35" y="49"/>
                        <a:pt x="35" y="49"/>
                        <a:pt x="35" y="49"/>
                      </a:cubicBezTo>
                      <a:cubicBezTo>
                        <a:pt x="35" y="49"/>
                        <a:pt x="35" y="49"/>
                        <a:pt x="35" y="49"/>
                      </a:cubicBezTo>
                      <a:cubicBezTo>
                        <a:pt x="35" y="49"/>
                        <a:pt x="35" y="49"/>
                        <a:pt x="35" y="49"/>
                      </a:cubicBezTo>
                      <a:cubicBezTo>
                        <a:pt x="35" y="49"/>
                        <a:pt x="35" y="49"/>
                        <a:pt x="35" y="49"/>
                      </a:cubicBezTo>
                      <a:cubicBezTo>
                        <a:pt x="36" y="49"/>
                        <a:pt x="35" y="49"/>
                        <a:pt x="35" y="49"/>
                      </a:cubicBezTo>
                      <a:cubicBezTo>
                        <a:pt x="35" y="49"/>
                        <a:pt x="35" y="49"/>
                        <a:pt x="35" y="49"/>
                      </a:cubicBezTo>
                      <a:cubicBezTo>
                        <a:pt x="35" y="49"/>
                        <a:pt x="36" y="49"/>
                        <a:pt x="35" y="49"/>
                      </a:cubicBezTo>
                      <a:cubicBezTo>
                        <a:pt x="36" y="49"/>
                        <a:pt x="36" y="49"/>
                        <a:pt x="36" y="49"/>
                      </a:cubicBezTo>
                      <a:cubicBezTo>
                        <a:pt x="36" y="49"/>
                        <a:pt x="36" y="49"/>
                        <a:pt x="36" y="49"/>
                      </a:cubicBezTo>
                      <a:cubicBezTo>
                        <a:pt x="36" y="50"/>
                        <a:pt x="36" y="50"/>
                        <a:pt x="35" y="50"/>
                      </a:cubicBezTo>
                      <a:cubicBezTo>
                        <a:pt x="35" y="50"/>
                        <a:pt x="35" y="50"/>
                        <a:pt x="35" y="50"/>
                      </a:cubicBezTo>
                      <a:cubicBezTo>
                        <a:pt x="36" y="50"/>
                        <a:pt x="36" y="50"/>
                        <a:pt x="36" y="50"/>
                      </a:cubicBezTo>
                      <a:cubicBezTo>
                        <a:pt x="36" y="50"/>
                        <a:pt x="36" y="50"/>
                        <a:pt x="36" y="50"/>
                      </a:cubicBezTo>
                      <a:cubicBezTo>
                        <a:pt x="36" y="49"/>
                        <a:pt x="37" y="49"/>
                        <a:pt x="37" y="49"/>
                      </a:cubicBezTo>
                      <a:cubicBezTo>
                        <a:pt x="37" y="49"/>
                        <a:pt x="36" y="49"/>
                        <a:pt x="36" y="49"/>
                      </a:cubicBezTo>
                      <a:cubicBezTo>
                        <a:pt x="36" y="49"/>
                        <a:pt x="36" y="49"/>
                        <a:pt x="36" y="49"/>
                      </a:cubicBezTo>
                      <a:cubicBezTo>
                        <a:pt x="36" y="49"/>
                        <a:pt x="36" y="49"/>
                        <a:pt x="36" y="49"/>
                      </a:cubicBezTo>
                      <a:cubicBezTo>
                        <a:pt x="36" y="49"/>
                        <a:pt x="36" y="49"/>
                        <a:pt x="36" y="49"/>
                      </a:cubicBezTo>
                      <a:cubicBezTo>
                        <a:pt x="36" y="49"/>
                        <a:pt x="36" y="49"/>
                        <a:pt x="37" y="49"/>
                      </a:cubicBezTo>
                      <a:cubicBezTo>
                        <a:pt x="36" y="49"/>
                        <a:pt x="36" y="49"/>
                        <a:pt x="36" y="49"/>
                      </a:cubicBezTo>
                      <a:cubicBezTo>
                        <a:pt x="36" y="49"/>
                        <a:pt x="36" y="49"/>
                        <a:pt x="37" y="49"/>
                      </a:cubicBezTo>
                      <a:cubicBezTo>
                        <a:pt x="37" y="48"/>
                        <a:pt x="36" y="49"/>
                        <a:pt x="36" y="49"/>
                      </a:cubicBezTo>
                      <a:cubicBezTo>
                        <a:pt x="36" y="48"/>
                        <a:pt x="35" y="48"/>
                        <a:pt x="36" y="48"/>
                      </a:cubicBezTo>
                      <a:cubicBezTo>
                        <a:pt x="37" y="48"/>
                        <a:pt x="36" y="48"/>
                        <a:pt x="36" y="48"/>
                      </a:cubicBezTo>
                      <a:cubicBezTo>
                        <a:pt x="36" y="48"/>
                        <a:pt x="36" y="49"/>
                        <a:pt x="37" y="48"/>
                      </a:cubicBezTo>
                      <a:cubicBezTo>
                        <a:pt x="37" y="48"/>
                        <a:pt x="37" y="48"/>
                        <a:pt x="37" y="48"/>
                      </a:cubicBezTo>
                      <a:cubicBezTo>
                        <a:pt x="37" y="48"/>
                        <a:pt x="36" y="48"/>
                        <a:pt x="36" y="48"/>
                      </a:cubicBezTo>
                      <a:cubicBezTo>
                        <a:pt x="37" y="48"/>
                        <a:pt x="37" y="48"/>
                        <a:pt x="37" y="48"/>
                      </a:cubicBezTo>
                      <a:cubicBezTo>
                        <a:pt x="37" y="48"/>
                        <a:pt x="38" y="48"/>
                        <a:pt x="38" y="48"/>
                      </a:cubicBezTo>
                      <a:cubicBezTo>
                        <a:pt x="38" y="48"/>
                        <a:pt x="38" y="48"/>
                        <a:pt x="38" y="48"/>
                      </a:cubicBezTo>
                      <a:cubicBezTo>
                        <a:pt x="38" y="48"/>
                        <a:pt x="38" y="48"/>
                        <a:pt x="38" y="48"/>
                      </a:cubicBezTo>
                      <a:cubicBezTo>
                        <a:pt x="38" y="48"/>
                        <a:pt x="38" y="48"/>
                        <a:pt x="38" y="48"/>
                      </a:cubicBezTo>
                      <a:cubicBezTo>
                        <a:pt x="38" y="48"/>
                        <a:pt x="39" y="48"/>
                        <a:pt x="38" y="49"/>
                      </a:cubicBezTo>
                      <a:cubicBezTo>
                        <a:pt x="38" y="49"/>
                        <a:pt x="38" y="49"/>
                        <a:pt x="38" y="49"/>
                      </a:cubicBezTo>
                      <a:cubicBezTo>
                        <a:pt x="38" y="49"/>
                        <a:pt x="38" y="49"/>
                        <a:pt x="38" y="49"/>
                      </a:cubicBezTo>
                      <a:cubicBezTo>
                        <a:pt x="38" y="49"/>
                        <a:pt x="38" y="49"/>
                        <a:pt x="38" y="49"/>
                      </a:cubicBezTo>
                      <a:cubicBezTo>
                        <a:pt x="38" y="49"/>
                        <a:pt x="38" y="49"/>
                        <a:pt x="38" y="49"/>
                      </a:cubicBezTo>
                      <a:cubicBezTo>
                        <a:pt x="38" y="49"/>
                        <a:pt x="38" y="49"/>
                        <a:pt x="38" y="49"/>
                      </a:cubicBezTo>
                      <a:cubicBezTo>
                        <a:pt x="38" y="50"/>
                        <a:pt x="38" y="50"/>
                        <a:pt x="38" y="50"/>
                      </a:cubicBezTo>
                      <a:cubicBezTo>
                        <a:pt x="38" y="50"/>
                        <a:pt x="38" y="50"/>
                        <a:pt x="38" y="50"/>
                      </a:cubicBezTo>
                      <a:cubicBezTo>
                        <a:pt x="37" y="50"/>
                        <a:pt x="37" y="50"/>
                        <a:pt x="38" y="50"/>
                      </a:cubicBezTo>
                      <a:cubicBezTo>
                        <a:pt x="37" y="50"/>
                        <a:pt x="37" y="49"/>
                        <a:pt x="37" y="49"/>
                      </a:cubicBezTo>
                      <a:cubicBezTo>
                        <a:pt x="37" y="49"/>
                        <a:pt x="37" y="50"/>
                        <a:pt x="37" y="50"/>
                      </a:cubicBezTo>
                      <a:cubicBezTo>
                        <a:pt x="36" y="50"/>
                        <a:pt x="36" y="50"/>
                        <a:pt x="36" y="50"/>
                      </a:cubicBezTo>
                      <a:cubicBezTo>
                        <a:pt x="35" y="50"/>
                        <a:pt x="36" y="50"/>
                        <a:pt x="36" y="50"/>
                      </a:cubicBezTo>
                      <a:cubicBezTo>
                        <a:pt x="36" y="50"/>
                        <a:pt x="35" y="50"/>
                        <a:pt x="35" y="50"/>
                      </a:cubicBezTo>
                      <a:cubicBezTo>
                        <a:pt x="36" y="50"/>
                        <a:pt x="36" y="50"/>
                        <a:pt x="36" y="50"/>
                      </a:cubicBezTo>
                      <a:cubicBezTo>
                        <a:pt x="36" y="50"/>
                        <a:pt x="36" y="50"/>
                        <a:pt x="36" y="50"/>
                      </a:cubicBezTo>
                      <a:cubicBezTo>
                        <a:pt x="36" y="50"/>
                        <a:pt x="36" y="50"/>
                        <a:pt x="36" y="50"/>
                      </a:cubicBezTo>
                      <a:cubicBezTo>
                        <a:pt x="36" y="50"/>
                        <a:pt x="36" y="50"/>
                        <a:pt x="35" y="50"/>
                      </a:cubicBezTo>
                      <a:cubicBezTo>
                        <a:pt x="35" y="50"/>
                        <a:pt x="35" y="50"/>
                        <a:pt x="35" y="50"/>
                      </a:cubicBezTo>
                      <a:cubicBezTo>
                        <a:pt x="36" y="50"/>
                        <a:pt x="36" y="50"/>
                        <a:pt x="36" y="50"/>
                      </a:cubicBezTo>
                      <a:cubicBezTo>
                        <a:pt x="36" y="50"/>
                        <a:pt x="36" y="51"/>
                        <a:pt x="36" y="51"/>
                      </a:cubicBezTo>
                      <a:cubicBezTo>
                        <a:pt x="36" y="51"/>
                        <a:pt x="36" y="51"/>
                        <a:pt x="36" y="51"/>
                      </a:cubicBezTo>
                      <a:cubicBezTo>
                        <a:pt x="37" y="51"/>
                        <a:pt x="37" y="51"/>
                        <a:pt x="37" y="51"/>
                      </a:cubicBezTo>
                      <a:cubicBezTo>
                        <a:pt x="37" y="51"/>
                        <a:pt x="37" y="51"/>
                        <a:pt x="36" y="51"/>
                      </a:cubicBezTo>
                      <a:cubicBezTo>
                        <a:pt x="36" y="51"/>
                        <a:pt x="37" y="52"/>
                        <a:pt x="36" y="52"/>
                      </a:cubicBez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5" y="52"/>
                        <a:pt x="36" y="52"/>
                        <a:pt x="36" y="52"/>
                      </a:cubicBez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7" y="52"/>
                        <a:pt x="36" y="52"/>
                        <a:pt x="36" y="53"/>
                      </a:cubicBezTo>
                      <a:cubicBezTo>
                        <a:pt x="36" y="53"/>
                        <a:pt x="36" y="53"/>
                        <a:pt x="36" y="52"/>
                      </a:cubicBezTo>
                      <a:cubicBezTo>
                        <a:pt x="35" y="52"/>
                        <a:pt x="36" y="53"/>
                        <a:pt x="36" y="53"/>
                      </a:cubicBezTo>
                      <a:cubicBezTo>
                        <a:pt x="36" y="53"/>
                        <a:pt x="36" y="53"/>
                        <a:pt x="36" y="53"/>
                      </a:cubicBezTo>
                      <a:cubicBezTo>
                        <a:pt x="36" y="53"/>
                        <a:pt x="36" y="53"/>
                        <a:pt x="36" y="53"/>
                      </a:cubicBezTo>
                      <a:cubicBezTo>
                        <a:pt x="36" y="53"/>
                        <a:pt x="36" y="53"/>
                        <a:pt x="36" y="53"/>
                      </a:cubicBezTo>
                      <a:cubicBezTo>
                        <a:pt x="36" y="54"/>
                        <a:pt x="36" y="53"/>
                        <a:pt x="36" y="53"/>
                      </a:cubicBezTo>
                      <a:cubicBezTo>
                        <a:pt x="36" y="53"/>
                        <a:pt x="36" y="53"/>
                        <a:pt x="36" y="53"/>
                      </a:cubicBezTo>
                      <a:cubicBezTo>
                        <a:pt x="36" y="53"/>
                        <a:pt x="37" y="54"/>
                        <a:pt x="37" y="53"/>
                      </a:cubicBezTo>
                      <a:cubicBezTo>
                        <a:pt x="37" y="54"/>
                        <a:pt x="36" y="54"/>
                        <a:pt x="37" y="54"/>
                      </a:cubicBezTo>
                      <a:cubicBezTo>
                        <a:pt x="36" y="54"/>
                        <a:pt x="36" y="54"/>
                        <a:pt x="36" y="54"/>
                      </a:cubicBezTo>
                      <a:cubicBezTo>
                        <a:pt x="36" y="54"/>
                        <a:pt x="36" y="54"/>
                        <a:pt x="36" y="54"/>
                      </a:cubicBezTo>
                      <a:cubicBezTo>
                        <a:pt x="35" y="54"/>
                        <a:pt x="36" y="54"/>
                        <a:pt x="36" y="54"/>
                      </a:cubicBez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5" y="54"/>
                        <a:pt x="36" y="54"/>
                      </a:cubicBezTo>
                      <a:cubicBezTo>
                        <a:pt x="35" y="55"/>
                        <a:pt x="36" y="55"/>
                        <a:pt x="36" y="55"/>
                      </a:cubicBezTo>
                      <a:cubicBezTo>
                        <a:pt x="36" y="55"/>
                        <a:pt x="35" y="55"/>
                        <a:pt x="36" y="56"/>
                      </a:cubicBezTo>
                      <a:cubicBezTo>
                        <a:pt x="36" y="56"/>
                        <a:pt x="35" y="56"/>
                        <a:pt x="36" y="56"/>
                      </a:cubicBezTo>
                      <a:cubicBezTo>
                        <a:pt x="36" y="56"/>
                        <a:pt x="36" y="56"/>
                        <a:pt x="36" y="56"/>
                      </a:cubicBezTo>
                      <a:cubicBezTo>
                        <a:pt x="36" y="56"/>
                        <a:pt x="36" y="56"/>
                        <a:pt x="36" y="56"/>
                      </a:cubicBezTo>
                      <a:cubicBezTo>
                        <a:pt x="36" y="56"/>
                        <a:pt x="36" y="56"/>
                        <a:pt x="36" y="56"/>
                      </a:cubicBezTo>
                      <a:cubicBezTo>
                        <a:pt x="36" y="56"/>
                        <a:pt x="36" y="56"/>
                        <a:pt x="36" y="56"/>
                      </a:cubicBezTo>
                      <a:cubicBezTo>
                        <a:pt x="36" y="56"/>
                        <a:pt x="36" y="56"/>
                        <a:pt x="36" y="56"/>
                      </a:cubicBezTo>
                      <a:cubicBezTo>
                        <a:pt x="36" y="55"/>
                        <a:pt x="36" y="56"/>
                        <a:pt x="36" y="56"/>
                      </a:cubicBezTo>
                      <a:cubicBezTo>
                        <a:pt x="36" y="55"/>
                        <a:pt x="36" y="55"/>
                        <a:pt x="36" y="55"/>
                      </a:cubicBezTo>
                      <a:cubicBezTo>
                        <a:pt x="36" y="56"/>
                        <a:pt x="36" y="55"/>
                        <a:pt x="36" y="55"/>
                      </a:cubicBezTo>
                      <a:cubicBezTo>
                        <a:pt x="36" y="55"/>
                        <a:pt x="37" y="55"/>
                        <a:pt x="36" y="55"/>
                      </a:cubicBezTo>
                      <a:cubicBezTo>
                        <a:pt x="36" y="54"/>
                        <a:pt x="37" y="54"/>
                        <a:pt x="36" y="54"/>
                      </a:cubicBezTo>
                      <a:cubicBezTo>
                        <a:pt x="36" y="54"/>
                        <a:pt x="36" y="54"/>
                        <a:pt x="36" y="54"/>
                      </a:cubicBezTo>
                      <a:cubicBezTo>
                        <a:pt x="37" y="54"/>
                        <a:pt x="37" y="54"/>
                        <a:pt x="37" y="54"/>
                      </a:cubicBezTo>
                      <a:cubicBezTo>
                        <a:pt x="37" y="54"/>
                        <a:pt x="37" y="54"/>
                        <a:pt x="37" y="54"/>
                      </a:cubicBezTo>
                      <a:cubicBezTo>
                        <a:pt x="37" y="54"/>
                        <a:pt x="37" y="54"/>
                        <a:pt x="37" y="54"/>
                      </a:cubicBezTo>
                      <a:cubicBezTo>
                        <a:pt x="37" y="54"/>
                        <a:pt x="37" y="54"/>
                        <a:pt x="37" y="54"/>
                      </a:cubicBezTo>
                      <a:cubicBezTo>
                        <a:pt x="37" y="54"/>
                        <a:pt x="37" y="54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3"/>
                        <a:pt x="38" y="53"/>
                      </a:cubicBezTo>
                      <a:cubicBezTo>
                        <a:pt x="37" y="53"/>
                        <a:pt x="38" y="53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8" y="52"/>
                        <a:pt x="38" y="53"/>
                      </a:cubicBezTo>
                      <a:cubicBezTo>
                        <a:pt x="38" y="53"/>
                        <a:pt x="38" y="52"/>
                        <a:pt x="38" y="52"/>
                      </a:cubicBezTo>
                      <a:cubicBezTo>
                        <a:pt x="38" y="52"/>
                        <a:pt x="38" y="52"/>
                        <a:pt x="38" y="52"/>
                      </a:cubicBezTo>
                      <a:cubicBezTo>
                        <a:pt x="39" y="52"/>
                        <a:pt x="38" y="52"/>
                        <a:pt x="38" y="52"/>
                      </a:cubicBezTo>
                      <a:cubicBezTo>
                        <a:pt x="39" y="52"/>
                        <a:pt x="39" y="52"/>
                        <a:pt x="39" y="52"/>
                      </a:cubicBezTo>
                      <a:cubicBezTo>
                        <a:pt x="39" y="52"/>
                        <a:pt x="39" y="52"/>
                        <a:pt x="39" y="52"/>
                      </a:cubicBezTo>
                      <a:cubicBezTo>
                        <a:pt x="39" y="52"/>
                        <a:pt x="39" y="52"/>
                        <a:pt x="39" y="52"/>
                      </a:cubicBezTo>
                      <a:cubicBezTo>
                        <a:pt x="39" y="52"/>
                        <a:pt x="39" y="52"/>
                        <a:pt x="40" y="52"/>
                      </a:cubicBezTo>
                      <a:cubicBezTo>
                        <a:pt x="40" y="52"/>
                        <a:pt x="40" y="51"/>
                        <a:pt x="40" y="51"/>
                      </a:cubicBezTo>
                      <a:cubicBezTo>
                        <a:pt x="40" y="51"/>
                        <a:pt x="40" y="51"/>
                        <a:pt x="40" y="51"/>
                      </a:cubicBezTo>
                      <a:cubicBezTo>
                        <a:pt x="40" y="52"/>
                        <a:pt x="40" y="52"/>
                        <a:pt x="40" y="52"/>
                      </a:cubicBezTo>
                      <a:cubicBezTo>
                        <a:pt x="39" y="52"/>
                        <a:pt x="40" y="52"/>
                        <a:pt x="39" y="52"/>
                      </a:cubicBezTo>
                      <a:cubicBezTo>
                        <a:pt x="39" y="52"/>
                        <a:pt x="40" y="52"/>
                        <a:pt x="40" y="52"/>
                      </a:cubicBezTo>
                      <a:cubicBezTo>
                        <a:pt x="40" y="52"/>
                        <a:pt x="40" y="52"/>
                        <a:pt x="40" y="53"/>
                      </a:cubicBezTo>
                      <a:cubicBezTo>
                        <a:pt x="40" y="53"/>
                        <a:pt x="40" y="53"/>
                        <a:pt x="41" y="53"/>
                      </a:cubicBezTo>
                      <a:cubicBezTo>
                        <a:pt x="40" y="53"/>
                        <a:pt x="41" y="52"/>
                        <a:pt x="40" y="52"/>
                      </a:cubicBezTo>
                      <a:cubicBezTo>
                        <a:pt x="40" y="52"/>
                        <a:pt x="40" y="52"/>
                        <a:pt x="40" y="52"/>
                      </a:cubicBezTo>
                      <a:cubicBezTo>
                        <a:pt x="40" y="52"/>
                        <a:pt x="40" y="52"/>
                        <a:pt x="40" y="52"/>
                      </a:cubicBezTo>
                      <a:cubicBezTo>
                        <a:pt x="40" y="52"/>
                        <a:pt x="40" y="52"/>
                        <a:pt x="40" y="52"/>
                      </a:cubicBezTo>
                      <a:cubicBezTo>
                        <a:pt x="41" y="52"/>
                        <a:pt x="41" y="52"/>
                        <a:pt x="41" y="52"/>
                      </a:cubicBezTo>
                      <a:cubicBezTo>
                        <a:pt x="41" y="52"/>
                        <a:pt x="41" y="52"/>
                        <a:pt x="41" y="52"/>
                      </a:cubicBezTo>
                      <a:cubicBezTo>
                        <a:pt x="41" y="52"/>
                        <a:pt x="40" y="52"/>
                        <a:pt x="40" y="52"/>
                      </a:cubicBezTo>
                      <a:cubicBezTo>
                        <a:pt x="40" y="52"/>
                        <a:pt x="41" y="52"/>
                        <a:pt x="40" y="52"/>
                      </a:cubicBezTo>
                      <a:cubicBezTo>
                        <a:pt x="41" y="52"/>
                        <a:pt x="40" y="52"/>
                        <a:pt x="40" y="51"/>
                      </a:cubicBezTo>
                      <a:cubicBezTo>
                        <a:pt x="41" y="51"/>
                        <a:pt x="41" y="52"/>
                        <a:pt x="41" y="52"/>
                      </a:cubicBezTo>
                      <a:cubicBezTo>
                        <a:pt x="41" y="52"/>
                        <a:pt x="41" y="51"/>
                        <a:pt x="41" y="51"/>
                      </a:cubicBezTo>
                      <a:cubicBezTo>
                        <a:pt x="41" y="51"/>
                        <a:pt x="41" y="51"/>
                        <a:pt x="41" y="51"/>
                      </a:cubicBezTo>
                      <a:cubicBezTo>
                        <a:pt x="41" y="51"/>
                        <a:pt x="41" y="51"/>
                        <a:pt x="41" y="51"/>
                      </a:cubicBezTo>
                      <a:cubicBezTo>
                        <a:pt x="43" y="51"/>
                        <a:pt x="43" y="51"/>
                        <a:pt x="43" y="50"/>
                      </a:cubicBezTo>
                      <a:cubicBezTo>
                        <a:pt x="43" y="50"/>
                        <a:pt x="43" y="50"/>
                        <a:pt x="43" y="50"/>
                      </a:cubicBezTo>
                      <a:cubicBezTo>
                        <a:pt x="43" y="50"/>
                        <a:pt x="43" y="50"/>
                        <a:pt x="43" y="50"/>
                      </a:cubicBezTo>
                      <a:cubicBezTo>
                        <a:pt x="42" y="51"/>
                        <a:pt x="43" y="51"/>
                        <a:pt x="41" y="51"/>
                      </a:cubicBezTo>
                      <a:cubicBezTo>
                        <a:pt x="42" y="51"/>
                        <a:pt x="42" y="50"/>
                        <a:pt x="42" y="50"/>
                      </a:cubicBezTo>
                      <a:cubicBezTo>
                        <a:pt x="42" y="50"/>
                        <a:pt x="42" y="50"/>
                        <a:pt x="42" y="50"/>
                      </a:cubicBezTo>
                      <a:cubicBezTo>
                        <a:pt x="42" y="50"/>
                        <a:pt x="42" y="50"/>
                        <a:pt x="41" y="50"/>
                      </a:cubicBezTo>
                      <a:cubicBezTo>
                        <a:pt x="41" y="50"/>
                        <a:pt x="42" y="50"/>
                        <a:pt x="41" y="50"/>
                      </a:cubicBezTo>
                      <a:cubicBezTo>
                        <a:pt x="42" y="50"/>
                        <a:pt x="41" y="50"/>
                        <a:pt x="42" y="50"/>
                      </a:cubicBezTo>
                      <a:cubicBezTo>
                        <a:pt x="42" y="50"/>
                        <a:pt x="42" y="50"/>
                        <a:pt x="43" y="50"/>
                      </a:cubicBezTo>
                      <a:cubicBezTo>
                        <a:pt x="43" y="50"/>
                        <a:pt x="43" y="50"/>
                        <a:pt x="43" y="50"/>
                      </a:cubicBezTo>
                      <a:cubicBezTo>
                        <a:pt x="44" y="50"/>
                        <a:pt x="43" y="50"/>
                        <a:pt x="43" y="50"/>
                      </a:cubicBezTo>
                      <a:cubicBezTo>
                        <a:pt x="43" y="50"/>
                        <a:pt x="43" y="50"/>
                        <a:pt x="43" y="50"/>
                      </a:cubicBezTo>
                      <a:cubicBezTo>
                        <a:pt x="42" y="50"/>
                        <a:pt x="42" y="50"/>
                        <a:pt x="42" y="50"/>
                      </a:cubicBezTo>
                      <a:cubicBezTo>
                        <a:pt x="42" y="50"/>
                        <a:pt x="41" y="50"/>
                        <a:pt x="42" y="49"/>
                      </a:cubicBezTo>
                      <a:cubicBezTo>
                        <a:pt x="42" y="50"/>
                        <a:pt x="42" y="50"/>
                        <a:pt x="42" y="50"/>
                      </a:cubicBezTo>
                      <a:cubicBezTo>
                        <a:pt x="42" y="50"/>
                        <a:pt x="42" y="49"/>
                        <a:pt x="42" y="49"/>
                      </a:cubicBezTo>
                      <a:cubicBezTo>
                        <a:pt x="42" y="49"/>
                        <a:pt x="42" y="49"/>
                        <a:pt x="43" y="49"/>
                      </a:cubicBezTo>
                      <a:cubicBezTo>
                        <a:pt x="43" y="49"/>
                        <a:pt x="43" y="49"/>
                        <a:pt x="42" y="49"/>
                      </a:cubicBezTo>
                      <a:cubicBezTo>
                        <a:pt x="43" y="49"/>
                        <a:pt x="43" y="49"/>
                        <a:pt x="43" y="49"/>
                      </a:cubicBezTo>
                      <a:cubicBezTo>
                        <a:pt x="43" y="49"/>
                        <a:pt x="42" y="49"/>
                        <a:pt x="42" y="49"/>
                      </a:cubicBezTo>
                      <a:cubicBezTo>
                        <a:pt x="42" y="49"/>
                        <a:pt x="42" y="49"/>
                        <a:pt x="42" y="50"/>
                      </a:cubicBezTo>
                      <a:cubicBezTo>
                        <a:pt x="41" y="50"/>
                        <a:pt x="41" y="49"/>
                        <a:pt x="41" y="50"/>
                      </a:cubicBezTo>
                      <a:cubicBezTo>
                        <a:pt x="41" y="50"/>
                        <a:pt x="41" y="50"/>
                        <a:pt x="41" y="50"/>
                      </a:cubicBezTo>
                      <a:cubicBezTo>
                        <a:pt x="40" y="50"/>
                        <a:pt x="40" y="50"/>
                        <a:pt x="40" y="50"/>
                      </a:cubicBezTo>
                      <a:cubicBezTo>
                        <a:pt x="40" y="50"/>
                        <a:pt x="40" y="50"/>
                        <a:pt x="39" y="50"/>
                      </a:cubicBezTo>
                      <a:cubicBezTo>
                        <a:pt x="40" y="50"/>
                        <a:pt x="39" y="50"/>
                        <a:pt x="40" y="50"/>
                      </a:cubicBezTo>
                      <a:cubicBezTo>
                        <a:pt x="40" y="50"/>
                        <a:pt x="40" y="50"/>
                        <a:pt x="40" y="50"/>
                      </a:cubicBezTo>
                      <a:cubicBezTo>
                        <a:pt x="40" y="50"/>
                        <a:pt x="40" y="50"/>
                        <a:pt x="40" y="50"/>
                      </a:cubicBezTo>
                      <a:cubicBezTo>
                        <a:pt x="40" y="50"/>
                        <a:pt x="40" y="49"/>
                        <a:pt x="41" y="49"/>
                      </a:cubicBezTo>
                      <a:cubicBezTo>
                        <a:pt x="41" y="49"/>
                        <a:pt x="41" y="49"/>
                        <a:pt x="41" y="50"/>
                      </a:cubicBezTo>
                      <a:cubicBezTo>
                        <a:pt x="41" y="49"/>
                        <a:pt x="41" y="49"/>
                        <a:pt x="41" y="49"/>
                      </a:cubicBezTo>
                      <a:cubicBezTo>
                        <a:pt x="41" y="49"/>
                        <a:pt x="41" y="49"/>
                        <a:pt x="41" y="49"/>
                      </a:cubicBezTo>
                      <a:cubicBezTo>
                        <a:pt x="40" y="49"/>
                        <a:pt x="41" y="49"/>
                        <a:pt x="40" y="49"/>
                      </a:cubicBezTo>
                      <a:cubicBezTo>
                        <a:pt x="40" y="49"/>
                        <a:pt x="40" y="49"/>
                        <a:pt x="40" y="49"/>
                      </a:cubicBezTo>
                      <a:cubicBezTo>
                        <a:pt x="40" y="49"/>
                        <a:pt x="40" y="49"/>
                        <a:pt x="41" y="49"/>
                      </a:cubicBezTo>
                      <a:cubicBezTo>
                        <a:pt x="40" y="49"/>
                        <a:pt x="40" y="49"/>
                        <a:pt x="40" y="48"/>
                      </a:cubicBezTo>
                      <a:cubicBezTo>
                        <a:pt x="41" y="48"/>
                        <a:pt x="40" y="48"/>
                        <a:pt x="41" y="48"/>
                      </a:cubicBezTo>
                      <a:cubicBezTo>
                        <a:pt x="40" y="48"/>
                        <a:pt x="40" y="48"/>
                        <a:pt x="40" y="48"/>
                      </a:cubicBezTo>
                      <a:cubicBezTo>
                        <a:pt x="40" y="48"/>
                        <a:pt x="41" y="48"/>
                        <a:pt x="41" y="48"/>
                      </a:cubicBezTo>
                      <a:cubicBezTo>
                        <a:pt x="41" y="47"/>
                        <a:pt x="41" y="47"/>
                        <a:pt x="41" y="47"/>
                      </a:cubicBezTo>
                      <a:cubicBezTo>
                        <a:pt x="40" y="47"/>
                        <a:pt x="40" y="47"/>
                        <a:pt x="40" y="48"/>
                      </a:cubicBezTo>
                      <a:cubicBezTo>
                        <a:pt x="40" y="47"/>
                        <a:pt x="40" y="47"/>
                        <a:pt x="40" y="47"/>
                      </a:cubicBezTo>
                      <a:cubicBezTo>
                        <a:pt x="40" y="47"/>
                        <a:pt x="40" y="47"/>
                        <a:pt x="40" y="47"/>
                      </a:cubicBezTo>
                      <a:cubicBezTo>
                        <a:pt x="40" y="47"/>
                        <a:pt x="40" y="47"/>
                        <a:pt x="40" y="47"/>
                      </a:cubicBezTo>
                      <a:cubicBezTo>
                        <a:pt x="41" y="47"/>
                        <a:pt x="41" y="47"/>
                        <a:pt x="41" y="47"/>
                      </a:cubicBezTo>
                      <a:cubicBezTo>
                        <a:pt x="41" y="47"/>
                        <a:pt x="41" y="47"/>
                        <a:pt x="41" y="47"/>
                      </a:cubicBezTo>
                      <a:cubicBezTo>
                        <a:pt x="40" y="47"/>
                        <a:pt x="41" y="47"/>
                        <a:pt x="40" y="47"/>
                      </a:cubicBezTo>
                      <a:cubicBezTo>
                        <a:pt x="41" y="47"/>
                        <a:pt x="40" y="47"/>
                        <a:pt x="40" y="46"/>
                      </a:cubicBezTo>
                      <a:cubicBezTo>
                        <a:pt x="41" y="46"/>
                        <a:pt x="41" y="46"/>
                        <a:pt x="42" y="46"/>
                      </a:cubicBezTo>
                      <a:cubicBezTo>
                        <a:pt x="42" y="46"/>
                        <a:pt x="41" y="46"/>
                        <a:pt x="42" y="46"/>
                      </a:cubicBezTo>
                      <a:cubicBezTo>
                        <a:pt x="42" y="46"/>
                        <a:pt x="41" y="46"/>
                        <a:pt x="41" y="47"/>
                      </a:cubicBezTo>
                      <a:cubicBezTo>
                        <a:pt x="41" y="47"/>
                        <a:pt x="41" y="47"/>
                        <a:pt x="42" y="47"/>
                      </a:cubicBezTo>
                      <a:cubicBezTo>
                        <a:pt x="42" y="47"/>
                        <a:pt x="42" y="47"/>
                        <a:pt x="41" y="47"/>
                      </a:cubicBezTo>
                      <a:cubicBezTo>
                        <a:pt x="42" y="47"/>
                        <a:pt x="42" y="47"/>
                        <a:pt x="42" y="47"/>
                      </a:cubicBezTo>
                      <a:cubicBezTo>
                        <a:pt x="42" y="47"/>
                        <a:pt x="42" y="47"/>
                        <a:pt x="43" y="47"/>
                      </a:cubicBezTo>
                      <a:cubicBezTo>
                        <a:pt x="42" y="47"/>
                        <a:pt x="42" y="47"/>
                        <a:pt x="42" y="47"/>
                      </a:cubicBezTo>
                      <a:cubicBezTo>
                        <a:pt x="41" y="48"/>
                        <a:pt x="42" y="48"/>
                        <a:pt x="42" y="48"/>
                      </a:cubicBezTo>
                      <a:cubicBezTo>
                        <a:pt x="42" y="47"/>
                        <a:pt x="42" y="48"/>
                        <a:pt x="42" y="48"/>
                      </a:cubicBezTo>
                      <a:cubicBezTo>
                        <a:pt x="42" y="48"/>
                        <a:pt x="41" y="48"/>
                        <a:pt x="41" y="48"/>
                      </a:cubicBezTo>
                      <a:cubicBezTo>
                        <a:pt x="41" y="48"/>
                        <a:pt x="41" y="48"/>
                        <a:pt x="42" y="48"/>
                      </a:cubicBezTo>
                      <a:cubicBezTo>
                        <a:pt x="42" y="48"/>
                        <a:pt x="42" y="48"/>
                        <a:pt x="42" y="48"/>
                      </a:cubicBezTo>
                      <a:cubicBezTo>
                        <a:pt x="42" y="48"/>
                        <a:pt x="42" y="48"/>
                        <a:pt x="43" y="48"/>
                      </a:cubicBezTo>
                      <a:cubicBezTo>
                        <a:pt x="43" y="48"/>
                        <a:pt x="41" y="48"/>
                        <a:pt x="41" y="48"/>
                      </a:cubicBezTo>
                      <a:cubicBezTo>
                        <a:pt x="41" y="48"/>
                        <a:pt x="41" y="48"/>
                        <a:pt x="42" y="48"/>
                      </a:cubicBezTo>
                      <a:cubicBezTo>
                        <a:pt x="42" y="48"/>
                        <a:pt x="42" y="48"/>
                        <a:pt x="42" y="48"/>
                      </a:cubicBezTo>
                      <a:cubicBezTo>
                        <a:pt x="42" y="48"/>
                        <a:pt x="42" y="48"/>
                        <a:pt x="42" y="48"/>
                      </a:cubicBezTo>
                      <a:cubicBezTo>
                        <a:pt x="42" y="48"/>
                        <a:pt x="42" y="48"/>
                        <a:pt x="42" y="49"/>
                      </a:cubicBezTo>
                      <a:cubicBezTo>
                        <a:pt x="42" y="49"/>
                        <a:pt x="42" y="49"/>
                        <a:pt x="42" y="49"/>
                      </a:cubicBezTo>
                      <a:cubicBezTo>
                        <a:pt x="42" y="49"/>
                        <a:pt x="41" y="49"/>
                        <a:pt x="41" y="49"/>
                      </a:cubicBezTo>
                      <a:cubicBezTo>
                        <a:pt x="42" y="49"/>
                        <a:pt x="41" y="49"/>
                        <a:pt x="41" y="49"/>
                      </a:cubicBezTo>
                      <a:cubicBezTo>
                        <a:pt x="42" y="49"/>
                        <a:pt x="41" y="49"/>
                        <a:pt x="42" y="49"/>
                      </a:cubicBezTo>
                      <a:cubicBezTo>
                        <a:pt x="42" y="49"/>
                        <a:pt x="42" y="49"/>
                        <a:pt x="42" y="49"/>
                      </a:cubicBezTo>
                      <a:cubicBezTo>
                        <a:pt x="42" y="49"/>
                        <a:pt x="43" y="49"/>
                        <a:pt x="42" y="49"/>
                      </a:cubicBezTo>
                      <a:cubicBezTo>
                        <a:pt x="43" y="49"/>
                        <a:pt x="43" y="49"/>
                        <a:pt x="44" y="49"/>
                      </a:cubicBezTo>
                      <a:cubicBezTo>
                        <a:pt x="44" y="49"/>
                        <a:pt x="43" y="49"/>
                        <a:pt x="44" y="49"/>
                      </a:cubicBezTo>
                      <a:cubicBezTo>
                        <a:pt x="43" y="49"/>
                        <a:pt x="43" y="49"/>
                        <a:pt x="43" y="48"/>
                      </a:cubicBezTo>
                      <a:cubicBezTo>
                        <a:pt x="43" y="48"/>
                        <a:pt x="43" y="48"/>
                        <a:pt x="43" y="48"/>
                      </a:cubicBezTo>
                      <a:cubicBezTo>
                        <a:pt x="44" y="48"/>
                        <a:pt x="44" y="48"/>
                        <a:pt x="43" y="48"/>
                      </a:cubicBezTo>
                      <a:cubicBezTo>
                        <a:pt x="44" y="48"/>
                        <a:pt x="44" y="48"/>
                        <a:pt x="44" y="48"/>
                      </a:cubicBezTo>
                      <a:cubicBezTo>
                        <a:pt x="44" y="48"/>
                        <a:pt x="44" y="49"/>
                        <a:pt x="44" y="49"/>
                      </a:cubicBezTo>
                      <a:cubicBezTo>
                        <a:pt x="44" y="49"/>
                        <a:pt x="45" y="49"/>
                        <a:pt x="45" y="49"/>
                      </a:cubicBezTo>
                      <a:cubicBezTo>
                        <a:pt x="45" y="49"/>
                        <a:pt x="45" y="49"/>
                        <a:pt x="45" y="49"/>
                      </a:cubicBezTo>
                      <a:cubicBezTo>
                        <a:pt x="45" y="49"/>
                        <a:pt x="44" y="49"/>
                        <a:pt x="44" y="49"/>
                      </a:cubicBezTo>
                      <a:cubicBezTo>
                        <a:pt x="44" y="49"/>
                        <a:pt x="45" y="49"/>
                        <a:pt x="45" y="49"/>
                      </a:cubicBezTo>
                      <a:cubicBezTo>
                        <a:pt x="45" y="50"/>
                        <a:pt x="45" y="50"/>
                        <a:pt x="45" y="50"/>
                      </a:cubicBezTo>
                      <a:cubicBezTo>
                        <a:pt x="45" y="50"/>
                        <a:pt x="44" y="50"/>
                        <a:pt x="44" y="50"/>
                      </a:cubicBezTo>
                      <a:cubicBezTo>
                        <a:pt x="44" y="50"/>
                        <a:pt x="45" y="50"/>
                        <a:pt x="44" y="50"/>
                      </a:cubicBezTo>
                      <a:cubicBezTo>
                        <a:pt x="44" y="50"/>
                        <a:pt x="45" y="50"/>
                        <a:pt x="45" y="50"/>
                      </a:cubicBezTo>
                      <a:cubicBezTo>
                        <a:pt x="45" y="50"/>
                        <a:pt x="45" y="50"/>
                        <a:pt x="45" y="50"/>
                      </a:cubicBezTo>
                      <a:cubicBezTo>
                        <a:pt x="45" y="50"/>
                        <a:pt x="44" y="50"/>
                        <a:pt x="44" y="50"/>
                      </a:cubicBezTo>
                      <a:cubicBezTo>
                        <a:pt x="44" y="50"/>
                        <a:pt x="44" y="50"/>
                        <a:pt x="44" y="50"/>
                      </a:cubicBezTo>
                      <a:cubicBezTo>
                        <a:pt x="44" y="50"/>
                        <a:pt x="44" y="50"/>
                        <a:pt x="44" y="50"/>
                      </a:cubicBezTo>
                      <a:cubicBezTo>
                        <a:pt x="44" y="50"/>
                        <a:pt x="44" y="50"/>
                        <a:pt x="44" y="50"/>
                      </a:cubicBezTo>
                      <a:cubicBezTo>
                        <a:pt x="43" y="50"/>
                        <a:pt x="44" y="51"/>
                        <a:pt x="43" y="51"/>
                      </a:cubicBezTo>
                      <a:cubicBezTo>
                        <a:pt x="44" y="51"/>
                        <a:pt x="43" y="51"/>
                        <a:pt x="43" y="51"/>
                      </a:cubicBezTo>
                      <a:cubicBezTo>
                        <a:pt x="43" y="51"/>
                        <a:pt x="43" y="51"/>
                        <a:pt x="42" y="51"/>
                      </a:cubicBezTo>
                      <a:cubicBezTo>
                        <a:pt x="43" y="51"/>
                        <a:pt x="44" y="51"/>
                        <a:pt x="44" y="51"/>
                      </a:cubicBezTo>
                      <a:cubicBezTo>
                        <a:pt x="44" y="51"/>
                        <a:pt x="44" y="51"/>
                        <a:pt x="44" y="51"/>
                      </a:cubicBezTo>
                      <a:cubicBezTo>
                        <a:pt x="44" y="51"/>
                        <a:pt x="44" y="51"/>
                        <a:pt x="44" y="51"/>
                      </a:cubicBezTo>
                      <a:cubicBezTo>
                        <a:pt x="44" y="51"/>
                        <a:pt x="44" y="51"/>
                        <a:pt x="44" y="51"/>
                      </a:cubicBezTo>
                      <a:cubicBezTo>
                        <a:pt x="44" y="51"/>
                        <a:pt x="44" y="51"/>
                        <a:pt x="45" y="51"/>
                      </a:cubicBezTo>
                      <a:cubicBezTo>
                        <a:pt x="44" y="51"/>
                        <a:pt x="44" y="51"/>
                        <a:pt x="45" y="51"/>
                      </a:cubicBezTo>
                      <a:cubicBezTo>
                        <a:pt x="45" y="51"/>
                        <a:pt x="45" y="51"/>
                        <a:pt x="44" y="52"/>
                      </a:cubicBezTo>
                      <a:cubicBezTo>
                        <a:pt x="45" y="52"/>
                        <a:pt x="45" y="52"/>
                        <a:pt x="45" y="52"/>
                      </a:cubicBezTo>
                      <a:cubicBezTo>
                        <a:pt x="45" y="52"/>
                        <a:pt x="45" y="52"/>
                        <a:pt x="45" y="52"/>
                      </a:cubicBezTo>
                      <a:cubicBezTo>
                        <a:pt x="45" y="52"/>
                        <a:pt x="45" y="52"/>
                        <a:pt x="45" y="52"/>
                      </a:cubicBezTo>
                      <a:cubicBezTo>
                        <a:pt x="45" y="52"/>
                        <a:pt x="45" y="52"/>
                        <a:pt x="45" y="52"/>
                      </a:cubicBezTo>
                      <a:cubicBezTo>
                        <a:pt x="45" y="52"/>
                        <a:pt x="45" y="52"/>
                        <a:pt x="45" y="53"/>
                      </a:cubicBezTo>
                      <a:cubicBezTo>
                        <a:pt x="45" y="52"/>
                        <a:pt x="45" y="53"/>
                        <a:pt x="45" y="53"/>
                      </a:cubicBezTo>
                      <a:cubicBezTo>
                        <a:pt x="44" y="53"/>
                        <a:pt x="45" y="53"/>
                        <a:pt x="44" y="53"/>
                      </a:cubicBezTo>
                      <a:cubicBezTo>
                        <a:pt x="44" y="53"/>
                        <a:pt x="44" y="52"/>
                        <a:pt x="44" y="52"/>
                      </a:cubicBezTo>
                      <a:cubicBezTo>
                        <a:pt x="44" y="53"/>
                        <a:pt x="44" y="53"/>
                        <a:pt x="44" y="53"/>
                      </a:cubicBezTo>
                      <a:cubicBezTo>
                        <a:pt x="44" y="53"/>
                        <a:pt x="44" y="53"/>
                        <a:pt x="44" y="53"/>
                      </a:cubicBezTo>
                      <a:cubicBezTo>
                        <a:pt x="45" y="53"/>
                        <a:pt x="45" y="53"/>
                        <a:pt x="45" y="53"/>
                      </a:cubicBezTo>
                      <a:cubicBezTo>
                        <a:pt x="45" y="53"/>
                        <a:pt x="45" y="53"/>
                        <a:pt x="45" y="53"/>
                      </a:cubicBezTo>
                      <a:cubicBezTo>
                        <a:pt x="44" y="53"/>
                        <a:pt x="44" y="53"/>
                        <a:pt x="44" y="54"/>
                      </a:cubicBezTo>
                      <a:cubicBezTo>
                        <a:pt x="44" y="54"/>
                        <a:pt x="44" y="54"/>
                        <a:pt x="44" y="54"/>
                      </a:cubicBezTo>
                      <a:cubicBezTo>
                        <a:pt x="44" y="54"/>
                        <a:pt x="44" y="53"/>
                        <a:pt x="44" y="53"/>
                      </a:cubicBezTo>
                      <a:cubicBezTo>
                        <a:pt x="44" y="53"/>
                        <a:pt x="44" y="53"/>
                        <a:pt x="44" y="53"/>
                      </a:cubicBezTo>
                      <a:cubicBezTo>
                        <a:pt x="44" y="53"/>
                        <a:pt x="44" y="53"/>
                        <a:pt x="44" y="53"/>
                      </a:cubicBezTo>
                      <a:cubicBezTo>
                        <a:pt x="44" y="53"/>
                        <a:pt x="45" y="53"/>
                        <a:pt x="44" y="53"/>
                      </a:cubicBezTo>
                      <a:cubicBezTo>
                        <a:pt x="45" y="53"/>
                        <a:pt x="45" y="53"/>
                        <a:pt x="45" y="53"/>
                      </a:cubicBezTo>
                      <a:cubicBezTo>
                        <a:pt x="45" y="53"/>
                        <a:pt x="45" y="53"/>
                        <a:pt x="44" y="53"/>
                      </a:cubicBezTo>
                      <a:cubicBezTo>
                        <a:pt x="45" y="53"/>
                        <a:pt x="45" y="53"/>
                        <a:pt x="44" y="54"/>
                      </a:cubicBezTo>
                      <a:cubicBezTo>
                        <a:pt x="45" y="54"/>
                        <a:pt x="45" y="53"/>
                        <a:pt x="45" y="53"/>
                      </a:cubicBezTo>
                      <a:cubicBezTo>
                        <a:pt x="45" y="54"/>
                        <a:pt x="45" y="54"/>
                        <a:pt x="45" y="54"/>
                      </a:cubicBezTo>
                      <a:cubicBezTo>
                        <a:pt x="46" y="54"/>
                        <a:pt x="45" y="53"/>
                        <a:pt x="45" y="53"/>
                      </a:cubicBezTo>
                      <a:cubicBezTo>
                        <a:pt x="46" y="53"/>
                        <a:pt x="46" y="54"/>
                        <a:pt x="46" y="54"/>
                      </a:cubicBezTo>
                      <a:cubicBezTo>
                        <a:pt x="46" y="54"/>
                        <a:pt x="47" y="54"/>
                        <a:pt x="47" y="54"/>
                      </a:cubicBezTo>
                      <a:cubicBezTo>
                        <a:pt x="47" y="54"/>
                        <a:pt x="47" y="54"/>
                        <a:pt x="46" y="54"/>
                      </a:cubicBezTo>
                      <a:cubicBezTo>
                        <a:pt x="46" y="54"/>
                        <a:pt x="47" y="54"/>
                        <a:pt x="47" y="54"/>
                      </a:cubicBezTo>
                      <a:cubicBezTo>
                        <a:pt x="47" y="54"/>
                        <a:pt x="47" y="54"/>
                        <a:pt x="47" y="54"/>
                      </a:cubicBezTo>
                      <a:cubicBezTo>
                        <a:pt x="47" y="54"/>
                        <a:pt x="47" y="54"/>
                        <a:pt x="47" y="54"/>
                      </a:cubicBezTo>
                      <a:cubicBezTo>
                        <a:pt x="47" y="54"/>
                        <a:pt x="47" y="54"/>
                        <a:pt x="47" y="54"/>
                      </a:cubicBezTo>
                      <a:cubicBezTo>
                        <a:pt x="47" y="54"/>
                        <a:pt x="48" y="54"/>
                        <a:pt x="48" y="54"/>
                      </a:cubicBezTo>
                      <a:cubicBezTo>
                        <a:pt x="48" y="54"/>
                        <a:pt x="47" y="54"/>
                        <a:pt x="47" y="54"/>
                      </a:cubicBezTo>
                      <a:cubicBezTo>
                        <a:pt x="47" y="54"/>
                        <a:pt x="47" y="54"/>
                        <a:pt x="47" y="54"/>
                      </a:cubicBezTo>
                      <a:cubicBezTo>
                        <a:pt x="47" y="54"/>
                        <a:pt x="48" y="54"/>
                        <a:pt x="48" y="54"/>
                      </a:cubicBezTo>
                      <a:cubicBezTo>
                        <a:pt x="48" y="54"/>
                        <a:pt x="48" y="54"/>
                        <a:pt x="48" y="54"/>
                      </a:cubicBezTo>
                      <a:cubicBezTo>
                        <a:pt x="49" y="54"/>
                        <a:pt x="48" y="54"/>
                        <a:pt x="48" y="54"/>
                      </a:cubicBezTo>
                      <a:cubicBezTo>
                        <a:pt x="49" y="54"/>
                        <a:pt x="49" y="54"/>
                        <a:pt x="49" y="54"/>
                      </a:cubicBezTo>
                      <a:cubicBezTo>
                        <a:pt x="49" y="54"/>
                        <a:pt x="49" y="54"/>
                        <a:pt x="49" y="54"/>
                      </a:cubicBezTo>
                      <a:cubicBezTo>
                        <a:pt x="49" y="54"/>
                        <a:pt x="49" y="54"/>
                        <a:pt x="49" y="54"/>
                      </a:cubicBezTo>
                      <a:cubicBezTo>
                        <a:pt x="49" y="54"/>
                        <a:pt x="49" y="54"/>
                        <a:pt x="49" y="54"/>
                      </a:cubicBezTo>
                      <a:cubicBezTo>
                        <a:pt x="49" y="54"/>
                        <a:pt x="49" y="54"/>
                        <a:pt x="48" y="54"/>
                      </a:cubicBezTo>
                      <a:cubicBezTo>
                        <a:pt x="48" y="54"/>
                        <a:pt x="48" y="54"/>
                        <a:pt x="47" y="54"/>
                      </a:cubicBezTo>
                      <a:cubicBezTo>
                        <a:pt x="47" y="54"/>
                        <a:pt x="47" y="54"/>
                        <a:pt x="47" y="54"/>
                      </a:cubicBezTo>
                      <a:cubicBezTo>
                        <a:pt x="47" y="54"/>
                        <a:pt x="47" y="54"/>
                        <a:pt x="47" y="54"/>
                      </a:cubicBezTo>
                      <a:cubicBezTo>
                        <a:pt x="47" y="54"/>
                        <a:pt x="46" y="54"/>
                        <a:pt x="46" y="54"/>
                      </a:cubicBezTo>
                      <a:cubicBezTo>
                        <a:pt x="46" y="54"/>
                        <a:pt x="47" y="54"/>
                        <a:pt x="46" y="54"/>
                      </a:cubicBezTo>
                      <a:cubicBezTo>
                        <a:pt x="46" y="54"/>
                        <a:pt x="46" y="54"/>
                        <a:pt x="46" y="54"/>
                      </a:cubicBezTo>
                      <a:cubicBezTo>
                        <a:pt x="46" y="54"/>
                        <a:pt x="46" y="54"/>
                        <a:pt x="46" y="55"/>
                      </a:cubicBezTo>
                      <a:cubicBezTo>
                        <a:pt x="46" y="54"/>
                        <a:pt x="47" y="54"/>
                        <a:pt x="48" y="54"/>
                      </a:cubicBezTo>
                      <a:cubicBezTo>
                        <a:pt x="47" y="55"/>
                        <a:pt x="47" y="54"/>
                        <a:pt x="48" y="55"/>
                      </a:cubicBezTo>
                      <a:cubicBezTo>
                        <a:pt x="48" y="55"/>
                        <a:pt x="47" y="54"/>
                        <a:pt x="46" y="55"/>
                      </a:cubicBezTo>
                      <a:cubicBezTo>
                        <a:pt x="47" y="55"/>
                        <a:pt x="47" y="55"/>
                        <a:pt x="47" y="55"/>
                      </a:cubicBezTo>
                      <a:cubicBezTo>
                        <a:pt x="47" y="55"/>
                        <a:pt x="47" y="55"/>
                        <a:pt x="47" y="55"/>
                      </a:cubicBezTo>
                      <a:cubicBezTo>
                        <a:pt x="47" y="55"/>
                        <a:pt x="47" y="55"/>
                        <a:pt x="47" y="55"/>
                      </a:cubicBezTo>
                      <a:cubicBezTo>
                        <a:pt x="47" y="55"/>
                        <a:pt x="47" y="55"/>
                        <a:pt x="47" y="55"/>
                      </a:cubicBezTo>
                      <a:cubicBezTo>
                        <a:pt x="47" y="55"/>
                        <a:pt x="47" y="55"/>
                        <a:pt x="47" y="55"/>
                      </a:cubicBezTo>
                      <a:cubicBezTo>
                        <a:pt x="47" y="55"/>
                        <a:pt x="47" y="55"/>
                        <a:pt x="47" y="55"/>
                      </a:cubicBezTo>
                      <a:cubicBezTo>
                        <a:pt x="46" y="55"/>
                        <a:pt x="47" y="55"/>
                        <a:pt x="46" y="55"/>
                      </a:cubicBezTo>
                      <a:cubicBezTo>
                        <a:pt x="46" y="55"/>
                        <a:pt x="47" y="55"/>
                        <a:pt x="47" y="55"/>
                      </a:cubicBezTo>
                      <a:cubicBezTo>
                        <a:pt x="47" y="55"/>
                        <a:pt x="47" y="55"/>
                        <a:pt x="48" y="55"/>
                      </a:cubicBezTo>
                      <a:cubicBezTo>
                        <a:pt x="48" y="55"/>
                        <a:pt x="47" y="55"/>
                        <a:pt x="48" y="55"/>
                      </a:cubicBezTo>
                      <a:cubicBezTo>
                        <a:pt x="48" y="55"/>
                        <a:pt x="47" y="55"/>
                        <a:pt x="47" y="55"/>
                      </a:cubicBezTo>
                      <a:cubicBezTo>
                        <a:pt x="48" y="55"/>
                        <a:pt x="47" y="55"/>
                        <a:pt x="48" y="55"/>
                      </a:cubicBezTo>
                      <a:cubicBezTo>
                        <a:pt x="48" y="55"/>
                        <a:pt x="47" y="55"/>
                        <a:pt x="48" y="55"/>
                      </a:cubicBezTo>
                      <a:cubicBezTo>
                        <a:pt x="48" y="55"/>
                        <a:pt x="48" y="55"/>
                        <a:pt x="48" y="55"/>
                      </a:cubicBezTo>
                      <a:cubicBezTo>
                        <a:pt x="49" y="55"/>
                        <a:pt x="49" y="55"/>
                        <a:pt x="49" y="55"/>
                      </a:cubicBezTo>
                      <a:cubicBezTo>
                        <a:pt x="49" y="55"/>
                        <a:pt x="49" y="55"/>
                        <a:pt x="49" y="55"/>
                      </a:cubicBezTo>
                      <a:cubicBezTo>
                        <a:pt x="49" y="55"/>
                        <a:pt x="49" y="55"/>
                        <a:pt x="49" y="55"/>
                      </a:cubicBezTo>
                      <a:cubicBezTo>
                        <a:pt x="49" y="55"/>
                        <a:pt x="49" y="55"/>
                        <a:pt x="49" y="55"/>
                      </a:cubicBezTo>
                      <a:cubicBezTo>
                        <a:pt x="49" y="55"/>
                        <a:pt x="49" y="55"/>
                        <a:pt x="49" y="54"/>
                      </a:cubicBezTo>
                      <a:cubicBezTo>
                        <a:pt x="49" y="54"/>
                        <a:pt x="50" y="54"/>
                        <a:pt x="50" y="54"/>
                      </a:cubicBezTo>
                      <a:cubicBezTo>
                        <a:pt x="49" y="54"/>
                        <a:pt x="50" y="54"/>
                        <a:pt x="50" y="54"/>
                      </a:cubicBezTo>
                      <a:cubicBezTo>
                        <a:pt x="50" y="54"/>
                        <a:pt x="50" y="54"/>
                        <a:pt x="50" y="54"/>
                      </a:cubicBezTo>
                      <a:cubicBezTo>
                        <a:pt x="50" y="54"/>
                        <a:pt x="51" y="54"/>
                        <a:pt x="51" y="55"/>
                      </a:cubicBezTo>
                      <a:cubicBezTo>
                        <a:pt x="51" y="55"/>
                        <a:pt x="51" y="54"/>
                        <a:pt x="51" y="54"/>
                      </a:cubicBezTo>
                      <a:cubicBezTo>
                        <a:pt x="51" y="54"/>
                        <a:pt x="51" y="54"/>
                        <a:pt x="51" y="54"/>
                      </a:cubicBezTo>
                      <a:cubicBezTo>
                        <a:pt x="51" y="54"/>
                        <a:pt x="51" y="54"/>
                        <a:pt x="52" y="54"/>
                      </a:cubicBezTo>
                      <a:cubicBezTo>
                        <a:pt x="51" y="54"/>
                        <a:pt x="51" y="54"/>
                        <a:pt x="51" y="54"/>
                      </a:cubicBezTo>
                      <a:cubicBezTo>
                        <a:pt x="51" y="54"/>
                        <a:pt x="50" y="54"/>
                        <a:pt x="50" y="54"/>
                      </a:cubicBezTo>
                      <a:cubicBezTo>
                        <a:pt x="50" y="54"/>
                        <a:pt x="50" y="54"/>
                        <a:pt x="50" y="54"/>
                      </a:cubicBezTo>
                      <a:cubicBezTo>
                        <a:pt x="50" y="54"/>
                        <a:pt x="49" y="54"/>
                        <a:pt x="49" y="54"/>
                      </a:cubicBezTo>
                      <a:cubicBezTo>
                        <a:pt x="50" y="54"/>
                        <a:pt x="49" y="54"/>
                        <a:pt x="50" y="54"/>
                      </a:cubicBezTo>
                      <a:cubicBezTo>
                        <a:pt x="50" y="54"/>
                        <a:pt x="49" y="54"/>
                        <a:pt x="49" y="54"/>
                      </a:cubicBezTo>
                      <a:cubicBezTo>
                        <a:pt x="49" y="54"/>
                        <a:pt x="49" y="53"/>
                        <a:pt x="50" y="53"/>
                      </a:cubicBezTo>
                      <a:cubicBezTo>
                        <a:pt x="49" y="53"/>
                        <a:pt x="49" y="53"/>
                        <a:pt x="48" y="53"/>
                      </a:cubicBezTo>
                      <a:cubicBezTo>
                        <a:pt x="48" y="53"/>
                        <a:pt x="48" y="53"/>
                        <a:pt x="48" y="54"/>
                      </a:cubicBezTo>
                      <a:cubicBezTo>
                        <a:pt x="48" y="53"/>
                        <a:pt x="48" y="53"/>
                        <a:pt x="48" y="53"/>
                      </a:cubicBezTo>
                      <a:cubicBezTo>
                        <a:pt x="48" y="53"/>
                        <a:pt x="49" y="53"/>
                        <a:pt x="49" y="53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50" y="53"/>
                        <a:pt x="50" y="53"/>
                        <a:pt x="50" y="53"/>
                      </a:cubicBezTo>
                      <a:cubicBezTo>
                        <a:pt x="50" y="53"/>
                        <a:pt x="50" y="53"/>
                        <a:pt x="50" y="53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49" y="53"/>
                        <a:pt x="49" y="53"/>
                        <a:pt x="49" y="53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2"/>
                        <a:pt x="49" y="52"/>
                        <a:pt x="50" y="52"/>
                      </a:cubicBezTo>
                      <a:cubicBezTo>
                        <a:pt x="49" y="52"/>
                        <a:pt x="49" y="52"/>
                        <a:pt x="49" y="51"/>
                      </a:cubicBezTo>
                      <a:cubicBezTo>
                        <a:pt x="49" y="51"/>
                        <a:pt x="49" y="51"/>
                        <a:pt x="49" y="52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9" y="52"/>
                        <a:pt x="49" y="52"/>
                        <a:pt x="49" y="52"/>
                      </a:cubicBezTo>
                      <a:cubicBezTo>
                        <a:pt x="48" y="52"/>
                        <a:pt x="49" y="52"/>
                        <a:pt x="49" y="52"/>
                      </a:cubicBezTo>
                      <a:cubicBezTo>
                        <a:pt x="49" y="52"/>
                        <a:pt x="49" y="51"/>
                        <a:pt x="49" y="51"/>
                      </a:cubicBezTo>
                      <a:cubicBezTo>
                        <a:pt x="49" y="51"/>
                        <a:pt x="49" y="51"/>
                        <a:pt x="50" y="51"/>
                      </a:cubicBezTo>
                      <a:cubicBezTo>
                        <a:pt x="50" y="51"/>
                        <a:pt x="49" y="51"/>
                        <a:pt x="49" y="51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9" y="51"/>
                        <a:pt x="49" y="51"/>
                        <a:pt x="50" y="51"/>
                      </a:cubicBezTo>
                      <a:cubicBezTo>
                        <a:pt x="50" y="51"/>
                        <a:pt x="50" y="51"/>
                        <a:pt x="50" y="51"/>
                      </a:cubicBezTo>
                      <a:cubicBezTo>
                        <a:pt x="50" y="51"/>
                        <a:pt x="50" y="51"/>
                        <a:pt x="50" y="51"/>
                      </a:cubicBezTo>
                      <a:cubicBezTo>
                        <a:pt x="50" y="50"/>
                        <a:pt x="50" y="51"/>
                        <a:pt x="50" y="51"/>
                      </a:cubicBezTo>
                      <a:cubicBezTo>
                        <a:pt x="50" y="50"/>
                        <a:pt x="49" y="50"/>
                        <a:pt x="50" y="50"/>
                      </a:cubicBezTo>
                      <a:cubicBezTo>
                        <a:pt x="50" y="50"/>
                        <a:pt x="50" y="50"/>
                        <a:pt x="50" y="50"/>
                      </a:cubicBezTo>
                      <a:cubicBezTo>
                        <a:pt x="50" y="50"/>
                        <a:pt x="50" y="50"/>
                        <a:pt x="50" y="50"/>
                      </a:cubicBezTo>
                      <a:cubicBezTo>
                        <a:pt x="51" y="50"/>
                        <a:pt x="50" y="49"/>
                        <a:pt x="51" y="49"/>
                      </a:cubicBez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51" y="50"/>
                        <a:pt x="52" y="51"/>
                        <a:pt x="51" y="51"/>
                      </a:cubicBezTo>
                      <a:cubicBezTo>
                        <a:pt x="51" y="52"/>
                        <a:pt x="51" y="51"/>
                        <a:pt x="51" y="51"/>
                      </a:cubicBezTo>
                      <a:cubicBezTo>
                        <a:pt x="51" y="51"/>
                        <a:pt x="50" y="51"/>
                        <a:pt x="50" y="51"/>
                      </a:cubicBezTo>
                      <a:cubicBezTo>
                        <a:pt x="51" y="51"/>
                        <a:pt x="51" y="52"/>
                        <a:pt x="51" y="52"/>
                      </a:cubicBezTo>
                      <a:cubicBezTo>
                        <a:pt x="51" y="52"/>
                        <a:pt x="51" y="52"/>
                        <a:pt x="51" y="52"/>
                      </a:cubicBezTo>
                      <a:cubicBezTo>
                        <a:pt x="51" y="52"/>
                        <a:pt x="51" y="52"/>
                        <a:pt x="51" y="52"/>
                      </a:cubicBezTo>
                      <a:cubicBezTo>
                        <a:pt x="50" y="52"/>
                        <a:pt x="50" y="52"/>
                        <a:pt x="50" y="52"/>
                      </a:cubicBezTo>
                      <a:cubicBezTo>
                        <a:pt x="51" y="52"/>
                        <a:pt x="50" y="52"/>
                        <a:pt x="50" y="52"/>
                      </a:cubicBezTo>
                      <a:cubicBezTo>
                        <a:pt x="51" y="52"/>
                        <a:pt x="51" y="52"/>
                        <a:pt x="51" y="52"/>
                      </a:cubicBezTo>
                      <a:cubicBezTo>
                        <a:pt x="51" y="52"/>
                        <a:pt x="52" y="53"/>
                        <a:pt x="51" y="53"/>
                      </a:cubicBezTo>
                      <a:cubicBezTo>
                        <a:pt x="51" y="53"/>
                        <a:pt x="51" y="52"/>
                        <a:pt x="51" y="52"/>
                      </a:cubicBezTo>
                      <a:cubicBezTo>
                        <a:pt x="50" y="53"/>
                        <a:pt x="51" y="53"/>
                        <a:pt x="51" y="5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52" y="53"/>
                        <a:pt x="52" y="53"/>
                        <a:pt x="52" y="53"/>
                      </a:cubicBezTo>
                      <a:cubicBezTo>
                        <a:pt x="52" y="53"/>
                        <a:pt x="52" y="54"/>
                        <a:pt x="52" y="54"/>
                      </a:cubicBezTo>
                      <a:cubicBezTo>
                        <a:pt x="52" y="54"/>
                        <a:pt x="52" y="54"/>
                        <a:pt x="52" y="53"/>
                      </a:cubicBezTo>
                      <a:cubicBezTo>
                        <a:pt x="52" y="54"/>
                        <a:pt x="53" y="54"/>
                        <a:pt x="53" y="53"/>
                      </a:cubicBezTo>
                      <a:cubicBezTo>
                        <a:pt x="53" y="54"/>
                        <a:pt x="54" y="54"/>
                        <a:pt x="54" y="54"/>
                      </a:cubicBezTo>
                      <a:cubicBezTo>
                        <a:pt x="53" y="54"/>
                        <a:pt x="53" y="54"/>
                        <a:pt x="53" y="54"/>
                      </a:cubicBezTo>
                      <a:cubicBezTo>
                        <a:pt x="54" y="54"/>
                        <a:pt x="54" y="54"/>
                        <a:pt x="55" y="54"/>
                      </a:cubicBezTo>
                      <a:cubicBezTo>
                        <a:pt x="55" y="53"/>
                        <a:pt x="54" y="53"/>
                        <a:pt x="54" y="53"/>
                      </a:cubicBezTo>
                      <a:cubicBezTo>
                        <a:pt x="55" y="53"/>
                        <a:pt x="55" y="53"/>
                        <a:pt x="55" y="53"/>
                      </a:cubicBezTo>
                      <a:cubicBezTo>
                        <a:pt x="55" y="53"/>
                        <a:pt x="54" y="53"/>
                        <a:pt x="55" y="53"/>
                      </a:cubicBezTo>
                      <a:cubicBezTo>
                        <a:pt x="55" y="53"/>
                        <a:pt x="55" y="53"/>
                        <a:pt x="55" y="54"/>
                      </a:cubicBezTo>
                      <a:cubicBezTo>
                        <a:pt x="56" y="53"/>
                        <a:pt x="56" y="54"/>
                        <a:pt x="56" y="54"/>
                      </a:cubicBezTo>
                      <a:cubicBezTo>
                        <a:pt x="56" y="54"/>
                        <a:pt x="56" y="54"/>
                        <a:pt x="56" y="54"/>
                      </a:cubicBezTo>
                      <a:cubicBezTo>
                        <a:pt x="55" y="54"/>
                        <a:pt x="55" y="54"/>
                        <a:pt x="55" y="54"/>
                      </a:cubicBezTo>
                      <a:cubicBezTo>
                        <a:pt x="55" y="54"/>
                        <a:pt x="56" y="54"/>
                        <a:pt x="56" y="54"/>
                      </a:cubicBezTo>
                      <a:cubicBezTo>
                        <a:pt x="56" y="54"/>
                        <a:pt x="56" y="54"/>
                        <a:pt x="56" y="54"/>
                      </a:cubicBezTo>
                      <a:cubicBezTo>
                        <a:pt x="56" y="54"/>
                        <a:pt x="56" y="54"/>
                        <a:pt x="56" y="54"/>
                      </a:cubicBezTo>
                      <a:cubicBezTo>
                        <a:pt x="56" y="54"/>
                        <a:pt x="56" y="54"/>
                        <a:pt x="56" y="54"/>
                      </a:cubicBezTo>
                      <a:cubicBezTo>
                        <a:pt x="56" y="55"/>
                        <a:pt x="56" y="54"/>
                        <a:pt x="56" y="54"/>
                      </a:cubicBezTo>
                      <a:cubicBezTo>
                        <a:pt x="56" y="55"/>
                        <a:pt x="56" y="55"/>
                        <a:pt x="56" y="55"/>
                      </a:cubicBezTo>
                      <a:cubicBezTo>
                        <a:pt x="56" y="55"/>
                        <a:pt x="56" y="55"/>
                        <a:pt x="56" y="55"/>
                      </a:cubicBezTo>
                      <a:cubicBezTo>
                        <a:pt x="56" y="55"/>
                        <a:pt x="56" y="55"/>
                        <a:pt x="56" y="55"/>
                      </a:cubicBezTo>
                      <a:cubicBezTo>
                        <a:pt x="56" y="55"/>
                        <a:pt x="57" y="55"/>
                        <a:pt x="57" y="55"/>
                      </a:cubicBezTo>
                      <a:cubicBezTo>
                        <a:pt x="57" y="55"/>
                        <a:pt x="57" y="55"/>
                        <a:pt x="57" y="54"/>
                      </a:cubicBezTo>
                      <a:cubicBezTo>
                        <a:pt x="57" y="54"/>
                        <a:pt x="56" y="54"/>
                        <a:pt x="56" y="54"/>
                      </a:cubicBezTo>
                      <a:cubicBezTo>
                        <a:pt x="56" y="54"/>
                        <a:pt x="56" y="54"/>
                        <a:pt x="56" y="54"/>
                      </a:cubicBezTo>
                      <a:cubicBezTo>
                        <a:pt x="56" y="54"/>
                        <a:pt x="56" y="54"/>
                        <a:pt x="56" y="54"/>
                      </a:cubicBezTo>
                      <a:cubicBezTo>
                        <a:pt x="56" y="54"/>
                        <a:pt x="56" y="54"/>
                        <a:pt x="56" y="54"/>
                      </a:cubicBezTo>
                      <a:cubicBezTo>
                        <a:pt x="56" y="54"/>
                        <a:pt x="56" y="54"/>
                        <a:pt x="56" y="54"/>
                      </a:cubicBezTo>
                      <a:cubicBezTo>
                        <a:pt x="56" y="54"/>
                        <a:pt x="56" y="54"/>
                        <a:pt x="56" y="54"/>
                      </a:cubicBezTo>
                      <a:cubicBezTo>
                        <a:pt x="56" y="54"/>
                        <a:pt x="56" y="54"/>
                        <a:pt x="56" y="54"/>
                      </a:cubicBezTo>
                      <a:cubicBezTo>
                        <a:pt x="57" y="54"/>
                        <a:pt x="56" y="54"/>
                        <a:pt x="57" y="54"/>
                      </a:cubicBezTo>
                      <a:cubicBezTo>
                        <a:pt x="57" y="54"/>
                        <a:pt x="57" y="54"/>
                        <a:pt x="57" y="53"/>
                      </a:cubicBezTo>
                      <a:cubicBezTo>
                        <a:pt x="57" y="54"/>
                        <a:pt x="57" y="54"/>
                        <a:pt x="58" y="54"/>
                      </a:cubicBezTo>
                      <a:cubicBezTo>
                        <a:pt x="58" y="54"/>
                        <a:pt x="58" y="54"/>
                        <a:pt x="57" y="54"/>
                      </a:cubicBezTo>
                      <a:cubicBezTo>
                        <a:pt x="57" y="54"/>
                        <a:pt x="58" y="54"/>
                        <a:pt x="58" y="54"/>
                      </a:cubicBezTo>
                      <a:cubicBezTo>
                        <a:pt x="58" y="54"/>
                        <a:pt x="58" y="54"/>
                        <a:pt x="57" y="54"/>
                      </a:cubicBezTo>
                      <a:cubicBezTo>
                        <a:pt x="58" y="54"/>
                        <a:pt x="58" y="54"/>
                        <a:pt x="58" y="54"/>
                      </a:cubicBezTo>
                      <a:cubicBezTo>
                        <a:pt x="57" y="54"/>
                        <a:pt x="58" y="54"/>
                        <a:pt x="58" y="55"/>
                      </a:cubicBezTo>
                      <a:cubicBezTo>
                        <a:pt x="58" y="55"/>
                        <a:pt x="58" y="55"/>
                        <a:pt x="58" y="55"/>
                      </a:cubicBezTo>
                      <a:cubicBezTo>
                        <a:pt x="58" y="55"/>
                        <a:pt x="58" y="55"/>
                        <a:pt x="58" y="54"/>
                      </a:cubicBezTo>
                      <a:cubicBezTo>
                        <a:pt x="58" y="54"/>
                        <a:pt x="59" y="55"/>
                        <a:pt x="59" y="54"/>
                      </a:cubicBezTo>
                      <a:cubicBezTo>
                        <a:pt x="59" y="55"/>
                        <a:pt x="59" y="55"/>
                        <a:pt x="59" y="55"/>
                      </a:cubicBezTo>
                      <a:cubicBezTo>
                        <a:pt x="59" y="55"/>
                        <a:pt x="57" y="55"/>
                        <a:pt x="58" y="55"/>
                      </a:cubicBezTo>
                      <a:cubicBezTo>
                        <a:pt x="58" y="55"/>
                        <a:pt x="58" y="55"/>
                        <a:pt x="59" y="55"/>
                      </a:cubicBezTo>
                      <a:cubicBezTo>
                        <a:pt x="59" y="55"/>
                        <a:pt x="59" y="55"/>
                        <a:pt x="59" y="55"/>
                      </a:cubicBezTo>
                      <a:cubicBezTo>
                        <a:pt x="59" y="55"/>
                        <a:pt x="59" y="55"/>
                        <a:pt x="59" y="55"/>
                      </a:cubicBezTo>
                      <a:cubicBezTo>
                        <a:pt x="59" y="55"/>
                        <a:pt x="59" y="55"/>
                        <a:pt x="59" y="55"/>
                      </a:cubicBezTo>
                      <a:cubicBezTo>
                        <a:pt x="58" y="55"/>
                        <a:pt x="59" y="55"/>
                        <a:pt x="59" y="55"/>
                      </a:cubicBezTo>
                      <a:cubicBezTo>
                        <a:pt x="58" y="55"/>
                        <a:pt x="59" y="55"/>
                        <a:pt x="58" y="55"/>
                      </a:cubicBezTo>
                      <a:cubicBezTo>
                        <a:pt x="58" y="55"/>
                        <a:pt x="58" y="55"/>
                        <a:pt x="58" y="56"/>
                      </a:cubicBezTo>
                      <a:cubicBezTo>
                        <a:pt x="59" y="56"/>
                        <a:pt x="59" y="55"/>
                        <a:pt x="59" y="56"/>
                      </a:cubicBezTo>
                      <a:cubicBezTo>
                        <a:pt x="60" y="56"/>
                        <a:pt x="60" y="56"/>
                        <a:pt x="60" y="56"/>
                      </a:cubicBezTo>
                      <a:cubicBezTo>
                        <a:pt x="60" y="56"/>
                        <a:pt x="59" y="56"/>
                        <a:pt x="60" y="56"/>
                      </a:cubicBezTo>
                      <a:cubicBezTo>
                        <a:pt x="59" y="56"/>
                        <a:pt x="60" y="56"/>
                        <a:pt x="59" y="56"/>
                      </a:cubicBezTo>
                      <a:cubicBezTo>
                        <a:pt x="59" y="56"/>
                        <a:pt x="59" y="56"/>
                        <a:pt x="59" y="56"/>
                      </a:cubicBezTo>
                      <a:cubicBezTo>
                        <a:pt x="59" y="56"/>
                        <a:pt x="59" y="56"/>
                        <a:pt x="59" y="56"/>
                      </a:cubicBezTo>
                      <a:cubicBezTo>
                        <a:pt x="59" y="56"/>
                        <a:pt x="58" y="56"/>
                        <a:pt x="58" y="56"/>
                      </a:cubicBezTo>
                      <a:cubicBezTo>
                        <a:pt x="58" y="56"/>
                        <a:pt x="58" y="56"/>
                        <a:pt x="58" y="56"/>
                      </a:cubicBezTo>
                      <a:cubicBezTo>
                        <a:pt x="58" y="56"/>
                        <a:pt x="58" y="56"/>
                        <a:pt x="58" y="56"/>
                      </a:cubicBezTo>
                      <a:cubicBezTo>
                        <a:pt x="59" y="56"/>
                        <a:pt x="58" y="56"/>
                        <a:pt x="58" y="56"/>
                      </a:cubicBezTo>
                      <a:cubicBezTo>
                        <a:pt x="58" y="56"/>
                        <a:pt x="59" y="56"/>
                        <a:pt x="59" y="57"/>
                      </a:cubicBezTo>
                      <a:cubicBezTo>
                        <a:pt x="60" y="56"/>
                        <a:pt x="59" y="56"/>
                        <a:pt x="60" y="56"/>
                      </a:cubicBezTo>
                      <a:cubicBezTo>
                        <a:pt x="60" y="56"/>
                        <a:pt x="60" y="56"/>
                        <a:pt x="60" y="57"/>
                      </a:cubicBezTo>
                      <a:cubicBezTo>
                        <a:pt x="59" y="57"/>
                        <a:pt x="59" y="57"/>
                        <a:pt x="59" y="57"/>
                      </a:cubicBezTo>
                      <a:cubicBezTo>
                        <a:pt x="59" y="57"/>
                        <a:pt x="59" y="57"/>
                        <a:pt x="60" y="57"/>
                      </a:cubicBezTo>
                      <a:cubicBezTo>
                        <a:pt x="60" y="57"/>
                        <a:pt x="60" y="57"/>
                        <a:pt x="60" y="57"/>
                      </a:cubicBezTo>
                      <a:cubicBezTo>
                        <a:pt x="60" y="57"/>
                        <a:pt x="60" y="57"/>
                        <a:pt x="60" y="57"/>
                      </a:cubicBezTo>
                      <a:cubicBezTo>
                        <a:pt x="60" y="57"/>
                        <a:pt x="60" y="58"/>
                        <a:pt x="60" y="58"/>
                      </a:cubicBezTo>
                      <a:cubicBezTo>
                        <a:pt x="60" y="58"/>
                        <a:pt x="61" y="58"/>
                        <a:pt x="61" y="58"/>
                      </a:cubicBezTo>
                      <a:cubicBezTo>
                        <a:pt x="61" y="58"/>
                        <a:pt x="61" y="58"/>
                        <a:pt x="61" y="58"/>
                      </a:cubicBezTo>
                      <a:cubicBezTo>
                        <a:pt x="61" y="58"/>
                        <a:pt x="61" y="58"/>
                        <a:pt x="61" y="58"/>
                      </a:cubicBezTo>
                      <a:cubicBezTo>
                        <a:pt x="61" y="58"/>
                        <a:pt x="61" y="58"/>
                        <a:pt x="61" y="58"/>
                      </a:cubicBezTo>
                      <a:cubicBezTo>
                        <a:pt x="62" y="58"/>
                        <a:pt x="62" y="58"/>
                        <a:pt x="62" y="58"/>
                      </a:cubicBezTo>
                      <a:cubicBezTo>
                        <a:pt x="62" y="58"/>
                        <a:pt x="62" y="58"/>
                        <a:pt x="63" y="58"/>
                      </a:cubicBezTo>
                      <a:cubicBezTo>
                        <a:pt x="63" y="58"/>
                        <a:pt x="63" y="58"/>
                        <a:pt x="63" y="58"/>
                      </a:cubicBezTo>
                      <a:cubicBezTo>
                        <a:pt x="62" y="58"/>
                        <a:pt x="62" y="58"/>
                        <a:pt x="62" y="58"/>
                      </a:cubicBezTo>
                      <a:cubicBezTo>
                        <a:pt x="62" y="58"/>
                        <a:pt x="62" y="58"/>
                        <a:pt x="62" y="58"/>
                      </a:cubicBezTo>
                      <a:cubicBezTo>
                        <a:pt x="62" y="58"/>
                        <a:pt x="62" y="58"/>
                        <a:pt x="62" y="58"/>
                      </a:cubicBezTo>
                      <a:cubicBezTo>
                        <a:pt x="62" y="58"/>
                        <a:pt x="62" y="58"/>
                        <a:pt x="61" y="58"/>
                      </a:cubicBezTo>
                      <a:cubicBezTo>
                        <a:pt x="61" y="57"/>
                        <a:pt x="62" y="58"/>
                        <a:pt x="62" y="57"/>
                      </a:cubicBezTo>
                      <a:cubicBezTo>
                        <a:pt x="62" y="57"/>
                        <a:pt x="63" y="57"/>
                        <a:pt x="63" y="57"/>
                      </a:cubicBezTo>
                      <a:cubicBezTo>
                        <a:pt x="63" y="57"/>
                        <a:pt x="63" y="57"/>
                        <a:pt x="63" y="57"/>
                      </a:cubicBezTo>
                      <a:cubicBezTo>
                        <a:pt x="63" y="57"/>
                        <a:pt x="63" y="57"/>
                        <a:pt x="63" y="57"/>
                      </a:cubicBezTo>
                      <a:cubicBezTo>
                        <a:pt x="64" y="57"/>
                        <a:pt x="64" y="57"/>
                        <a:pt x="64" y="57"/>
                      </a:cubicBezTo>
                      <a:cubicBezTo>
                        <a:pt x="64" y="57"/>
                        <a:pt x="64" y="57"/>
                        <a:pt x="64" y="57"/>
                      </a:cubicBezTo>
                      <a:cubicBezTo>
                        <a:pt x="64" y="57"/>
                        <a:pt x="64" y="57"/>
                        <a:pt x="63" y="57"/>
                      </a:cubicBezTo>
                      <a:cubicBezTo>
                        <a:pt x="64" y="57"/>
                        <a:pt x="64" y="57"/>
                        <a:pt x="64" y="57"/>
                      </a:cubicBezTo>
                      <a:cubicBezTo>
                        <a:pt x="64" y="58"/>
                        <a:pt x="64" y="58"/>
                        <a:pt x="63" y="57"/>
                      </a:cubicBezTo>
                      <a:cubicBezTo>
                        <a:pt x="63" y="57"/>
                        <a:pt x="63" y="58"/>
                        <a:pt x="63" y="58"/>
                      </a:cubicBezTo>
                      <a:cubicBezTo>
                        <a:pt x="64" y="58"/>
                        <a:pt x="64" y="58"/>
                        <a:pt x="64" y="58"/>
                      </a:cubicBezTo>
                      <a:cubicBezTo>
                        <a:pt x="64" y="58"/>
                        <a:pt x="64" y="58"/>
                        <a:pt x="64" y="58"/>
                      </a:cubicBezTo>
                      <a:cubicBezTo>
                        <a:pt x="64" y="58"/>
                        <a:pt x="64" y="58"/>
                        <a:pt x="64" y="58"/>
                      </a:cubicBezTo>
                      <a:cubicBezTo>
                        <a:pt x="64" y="58"/>
                        <a:pt x="64" y="58"/>
                        <a:pt x="64" y="58"/>
                      </a:cubicBezTo>
                      <a:cubicBezTo>
                        <a:pt x="64" y="59"/>
                        <a:pt x="64" y="58"/>
                        <a:pt x="64" y="58"/>
                      </a:cubicBezTo>
                      <a:cubicBezTo>
                        <a:pt x="64" y="59"/>
                        <a:pt x="64" y="59"/>
                        <a:pt x="64" y="59"/>
                      </a:cubicBezTo>
                      <a:cubicBezTo>
                        <a:pt x="64" y="59"/>
                        <a:pt x="64" y="59"/>
                        <a:pt x="64" y="59"/>
                      </a:cubicBezTo>
                      <a:cubicBezTo>
                        <a:pt x="65" y="59"/>
                        <a:pt x="64" y="59"/>
                        <a:pt x="65" y="59"/>
                      </a:cubicBezTo>
                      <a:cubicBezTo>
                        <a:pt x="65" y="59"/>
                        <a:pt x="65" y="59"/>
                        <a:pt x="65" y="59"/>
                      </a:cubicBezTo>
                      <a:cubicBezTo>
                        <a:pt x="65" y="59"/>
                        <a:pt x="64" y="59"/>
                        <a:pt x="64" y="59"/>
                      </a:cubicBezTo>
                      <a:cubicBezTo>
                        <a:pt x="65" y="59"/>
                        <a:pt x="65" y="59"/>
                        <a:pt x="65" y="59"/>
                      </a:cubicBezTo>
                      <a:cubicBezTo>
                        <a:pt x="65" y="59"/>
                        <a:pt x="65" y="59"/>
                        <a:pt x="65" y="59"/>
                      </a:cubicBezTo>
                      <a:cubicBezTo>
                        <a:pt x="65" y="59"/>
                        <a:pt x="65" y="59"/>
                        <a:pt x="65" y="59"/>
                      </a:cubicBezTo>
                      <a:cubicBezTo>
                        <a:pt x="65" y="60"/>
                        <a:pt x="65" y="60"/>
                        <a:pt x="66" y="60"/>
                      </a:cubicBezTo>
                      <a:cubicBezTo>
                        <a:pt x="66" y="60"/>
                        <a:pt x="66" y="60"/>
                        <a:pt x="66" y="60"/>
                      </a:cubicBezTo>
                      <a:cubicBezTo>
                        <a:pt x="66" y="60"/>
                        <a:pt x="67" y="60"/>
                        <a:pt x="67" y="60"/>
                      </a:cubicBezTo>
                      <a:cubicBezTo>
                        <a:pt x="67" y="60"/>
                        <a:pt x="67" y="60"/>
                        <a:pt x="67" y="60"/>
                      </a:cubicBezTo>
                      <a:cubicBezTo>
                        <a:pt x="68" y="60"/>
                        <a:pt x="67" y="60"/>
                        <a:pt x="68" y="60"/>
                      </a:cubicBezTo>
                      <a:cubicBezTo>
                        <a:pt x="68" y="60"/>
                        <a:pt x="68" y="60"/>
                        <a:pt x="68" y="60"/>
                      </a:cubicBezTo>
                      <a:cubicBezTo>
                        <a:pt x="68" y="60"/>
                        <a:pt x="68" y="60"/>
                        <a:pt x="67" y="60"/>
                      </a:cubicBezTo>
                      <a:cubicBezTo>
                        <a:pt x="67" y="61"/>
                        <a:pt x="67" y="61"/>
                        <a:pt x="67" y="61"/>
                      </a:cubicBezTo>
                      <a:cubicBezTo>
                        <a:pt x="68" y="61"/>
                        <a:pt x="67" y="60"/>
                        <a:pt x="68" y="61"/>
                      </a:cubicBezTo>
                      <a:cubicBezTo>
                        <a:pt x="68" y="61"/>
                        <a:pt x="68" y="61"/>
                        <a:pt x="67" y="61"/>
                      </a:cubicBezTo>
                      <a:cubicBezTo>
                        <a:pt x="67" y="61"/>
                        <a:pt x="67" y="61"/>
                        <a:pt x="67" y="61"/>
                      </a:cubicBezTo>
                      <a:cubicBezTo>
                        <a:pt x="67" y="61"/>
                        <a:pt x="67" y="61"/>
                        <a:pt x="67" y="61"/>
                      </a:cubicBezTo>
                      <a:cubicBezTo>
                        <a:pt x="66" y="61"/>
                        <a:pt x="68" y="62"/>
                        <a:pt x="66" y="62"/>
                      </a:cubicBezTo>
                      <a:cubicBezTo>
                        <a:pt x="67" y="62"/>
                        <a:pt x="66" y="62"/>
                        <a:pt x="66" y="62"/>
                      </a:cubicBezTo>
                      <a:cubicBezTo>
                        <a:pt x="66" y="62"/>
                        <a:pt x="66" y="62"/>
                        <a:pt x="66" y="62"/>
                      </a:cubicBezTo>
                      <a:cubicBezTo>
                        <a:pt x="66" y="62"/>
                        <a:pt x="66" y="62"/>
                        <a:pt x="66" y="62"/>
                      </a:cubicBezTo>
                      <a:cubicBezTo>
                        <a:pt x="67" y="62"/>
                        <a:pt x="66" y="62"/>
                        <a:pt x="67" y="62"/>
                      </a:cubicBezTo>
                      <a:cubicBezTo>
                        <a:pt x="66" y="62"/>
                        <a:pt x="65" y="62"/>
                        <a:pt x="65" y="63"/>
                      </a:cubicBezTo>
                      <a:cubicBezTo>
                        <a:pt x="66" y="63"/>
                        <a:pt x="66" y="63"/>
                        <a:pt x="66" y="62"/>
                      </a:cubicBezTo>
                      <a:cubicBezTo>
                        <a:pt x="66" y="63"/>
                        <a:pt x="66" y="63"/>
                        <a:pt x="66" y="63"/>
                      </a:cubicBezTo>
                      <a:cubicBezTo>
                        <a:pt x="66" y="63"/>
                        <a:pt x="66" y="63"/>
                        <a:pt x="65" y="63"/>
                      </a:cubicBezTo>
                      <a:cubicBezTo>
                        <a:pt x="65" y="63"/>
                        <a:pt x="64" y="63"/>
                        <a:pt x="64" y="63"/>
                      </a:cubicBezTo>
                      <a:cubicBezTo>
                        <a:pt x="64" y="63"/>
                        <a:pt x="64" y="64"/>
                        <a:pt x="64" y="64"/>
                      </a:cubicBezTo>
                      <a:cubicBezTo>
                        <a:pt x="63" y="64"/>
                        <a:pt x="63" y="64"/>
                        <a:pt x="63" y="64"/>
                      </a:cubicBezTo>
                      <a:cubicBezTo>
                        <a:pt x="63" y="64"/>
                        <a:pt x="63" y="64"/>
                        <a:pt x="63" y="64"/>
                      </a:cubicBezTo>
                      <a:cubicBezTo>
                        <a:pt x="63" y="64"/>
                        <a:pt x="65" y="64"/>
                        <a:pt x="64" y="64"/>
                      </a:cubicBezTo>
                      <a:cubicBezTo>
                        <a:pt x="65" y="64"/>
                        <a:pt x="64" y="63"/>
                        <a:pt x="65" y="63"/>
                      </a:cubicBezTo>
                      <a:cubicBezTo>
                        <a:pt x="65" y="64"/>
                        <a:pt x="64" y="64"/>
                        <a:pt x="64" y="64"/>
                      </a:cubicBezTo>
                      <a:cubicBezTo>
                        <a:pt x="65" y="63"/>
                        <a:pt x="65" y="63"/>
                        <a:pt x="66" y="63"/>
                      </a:cubicBezTo>
                      <a:cubicBezTo>
                        <a:pt x="66" y="63"/>
                        <a:pt x="66" y="64"/>
                        <a:pt x="66" y="64"/>
                      </a:cubicBezTo>
                      <a:cubicBezTo>
                        <a:pt x="66" y="64"/>
                        <a:pt x="66" y="64"/>
                        <a:pt x="66" y="64"/>
                      </a:cubicBezTo>
                      <a:cubicBezTo>
                        <a:pt x="65" y="64"/>
                        <a:pt x="65" y="64"/>
                        <a:pt x="65" y="64"/>
                      </a:cubicBezTo>
                      <a:cubicBezTo>
                        <a:pt x="65" y="64"/>
                        <a:pt x="64" y="64"/>
                        <a:pt x="65" y="64"/>
                      </a:cubicBezTo>
                      <a:cubicBezTo>
                        <a:pt x="64" y="64"/>
                        <a:pt x="64" y="64"/>
                        <a:pt x="64" y="64"/>
                      </a:cubicBezTo>
                      <a:cubicBezTo>
                        <a:pt x="65" y="65"/>
                        <a:pt x="65" y="64"/>
                        <a:pt x="65" y="64"/>
                      </a:cubicBezTo>
                      <a:cubicBezTo>
                        <a:pt x="65" y="65"/>
                        <a:pt x="65" y="65"/>
                        <a:pt x="64" y="65"/>
                      </a:cubicBezTo>
                      <a:cubicBezTo>
                        <a:pt x="65" y="65"/>
                        <a:pt x="65" y="66"/>
                        <a:pt x="63" y="66"/>
                      </a:cubicBezTo>
                      <a:cubicBezTo>
                        <a:pt x="63" y="66"/>
                        <a:pt x="64" y="66"/>
                        <a:pt x="64" y="66"/>
                      </a:cubicBezTo>
                      <a:cubicBezTo>
                        <a:pt x="64" y="66"/>
                        <a:pt x="65" y="66"/>
                        <a:pt x="65" y="66"/>
                      </a:cubicBezTo>
                      <a:cubicBezTo>
                        <a:pt x="65" y="66"/>
                        <a:pt x="65" y="66"/>
                        <a:pt x="65" y="66"/>
                      </a:cubicBezTo>
                      <a:cubicBezTo>
                        <a:pt x="65" y="66"/>
                        <a:pt x="66" y="66"/>
                        <a:pt x="66" y="66"/>
                      </a:cubicBezTo>
                      <a:cubicBezTo>
                        <a:pt x="66" y="66"/>
                        <a:pt x="65" y="67"/>
                        <a:pt x="64" y="67"/>
                      </a:cubicBezTo>
                      <a:cubicBezTo>
                        <a:pt x="64" y="67"/>
                        <a:pt x="64" y="67"/>
                        <a:pt x="64" y="66"/>
                      </a:cubicBezTo>
                      <a:cubicBezTo>
                        <a:pt x="64" y="66"/>
                        <a:pt x="64" y="67"/>
                        <a:pt x="64" y="67"/>
                      </a:cubicBezTo>
                      <a:cubicBezTo>
                        <a:pt x="64" y="67"/>
                        <a:pt x="63" y="67"/>
                        <a:pt x="63" y="67"/>
                      </a:cubicBezTo>
                      <a:cubicBezTo>
                        <a:pt x="64" y="67"/>
                        <a:pt x="64" y="67"/>
                        <a:pt x="64" y="67"/>
                      </a:cubicBezTo>
                      <a:cubicBezTo>
                        <a:pt x="64" y="67"/>
                        <a:pt x="65" y="67"/>
                        <a:pt x="65" y="67"/>
                      </a:cubicBezTo>
                      <a:cubicBezTo>
                        <a:pt x="65" y="67"/>
                        <a:pt x="66" y="67"/>
                        <a:pt x="66" y="67"/>
                      </a:cubicBezTo>
                      <a:cubicBezTo>
                        <a:pt x="67" y="67"/>
                        <a:pt x="66" y="67"/>
                        <a:pt x="65" y="67"/>
                      </a:cubicBezTo>
                      <a:cubicBezTo>
                        <a:pt x="64" y="67"/>
                        <a:pt x="64" y="68"/>
                        <a:pt x="63" y="68"/>
                      </a:cubicBezTo>
                      <a:cubicBezTo>
                        <a:pt x="63" y="68"/>
                        <a:pt x="63" y="68"/>
                        <a:pt x="63" y="68"/>
                      </a:cubicBezTo>
                      <a:cubicBezTo>
                        <a:pt x="63" y="68"/>
                        <a:pt x="63" y="68"/>
                        <a:pt x="63" y="68"/>
                      </a:cubicBezTo>
                      <a:cubicBezTo>
                        <a:pt x="63" y="68"/>
                        <a:pt x="64" y="68"/>
                        <a:pt x="65" y="68"/>
                      </a:cubicBezTo>
                      <a:cubicBezTo>
                        <a:pt x="65" y="68"/>
                        <a:pt x="65" y="68"/>
                        <a:pt x="65" y="68"/>
                      </a:cubicBezTo>
                      <a:cubicBezTo>
                        <a:pt x="64" y="68"/>
                        <a:pt x="64" y="68"/>
                        <a:pt x="64" y="68"/>
                      </a:cubicBezTo>
                      <a:cubicBezTo>
                        <a:pt x="64" y="68"/>
                        <a:pt x="64" y="68"/>
                        <a:pt x="64" y="68"/>
                      </a:cubicBezTo>
                      <a:cubicBezTo>
                        <a:pt x="64" y="68"/>
                        <a:pt x="64" y="68"/>
                        <a:pt x="64" y="68"/>
                      </a:cubicBezTo>
                      <a:cubicBezTo>
                        <a:pt x="65" y="68"/>
                        <a:pt x="64" y="69"/>
                        <a:pt x="64" y="69"/>
                      </a:cubicBezTo>
                      <a:cubicBezTo>
                        <a:pt x="64" y="69"/>
                        <a:pt x="64" y="69"/>
                        <a:pt x="64" y="69"/>
                      </a:cubicBezTo>
                      <a:cubicBezTo>
                        <a:pt x="63" y="69"/>
                        <a:pt x="63" y="69"/>
                        <a:pt x="63" y="70"/>
                      </a:cubicBezTo>
                      <a:cubicBezTo>
                        <a:pt x="63" y="70"/>
                        <a:pt x="62" y="70"/>
                        <a:pt x="61" y="71"/>
                      </a:cubicBezTo>
                      <a:cubicBezTo>
                        <a:pt x="61" y="71"/>
                        <a:pt x="62" y="71"/>
                        <a:pt x="61" y="71"/>
                      </a:cubicBezTo>
                      <a:cubicBezTo>
                        <a:pt x="59" y="72"/>
                        <a:pt x="56" y="72"/>
                        <a:pt x="52" y="73"/>
                      </a:cubicBezTo>
                      <a:cubicBezTo>
                        <a:pt x="52" y="73"/>
                        <a:pt x="53" y="73"/>
                        <a:pt x="52" y="73"/>
                      </a:cubicBezTo>
                      <a:cubicBezTo>
                        <a:pt x="52" y="73"/>
                        <a:pt x="52" y="73"/>
                        <a:pt x="52" y="73"/>
                      </a:cubicBezTo>
                      <a:cubicBezTo>
                        <a:pt x="52" y="73"/>
                        <a:pt x="50" y="73"/>
                        <a:pt x="50" y="73"/>
                      </a:cubicBezTo>
                      <a:cubicBezTo>
                        <a:pt x="48" y="73"/>
                        <a:pt x="46" y="73"/>
                        <a:pt x="45" y="73"/>
                      </a:cubicBezTo>
                      <a:cubicBezTo>
                        <a:pt x="45" y="73"/>
                        <a:pt x="45" y="73"/>
                        <a:pt x="44" y="73"/>
                      </a:cubicBezTo>
                      <a:cubicBezTo>
                        <a:pt x="44" y="73"/>
                        <a:pt x="44" y="73"/>
                        <a:pt x="44" y="73"/>
                      </a:cubicBezTo>
                      <a:cubicBezTo>
                        <a:pt x="42" y="73"/>
                        <a:pt x="41" y="72"/>
                        <a:pt x="39" y="72"/>
                      </a:cubicBezTo>
                      <a:cubicBezTo>
                        <a:pt x="39" y="72"/>
                        <a:pt x="38" y="72"/>
                        <a:pt x="38" y="72"/>
                      </a:cubicBezTo>
                      <a:cubicBezTo>
                        <a:pt x="36" y="72"/>
                        <a:pt x="35" y="71"/>
                        <a:pt x="33" y="71"/>
                      </a:cubicBezTo>
                      <a:cubicBezTo>
                        <a:pt x="33" y="71"/>
                        <a:pt x="33" y="71"/>
                        <a:pt x="33" y="71"/>
                      </a:cubicBezTo>
                      <a:cubicBezTo>
                        <a:pt x="32" y="71"/>
                        <a:pt x="32" y="71"/>
                        <a:pt x="33" y="71"/>
                      </a:cubicBezTo>
                      <a:cubicBezTo>
                        <a:pt x="32" y="71"/>
                        <a:pt x="32" y="71"/>
                        <a:pt x="31" y="71"/>
                      </a:cubicBezTo>
                      <a:cubicBezTo>
                        <a:pt x="31" y="70"/>
                        <a:pt x="28" y="70"/>
                        <a:pt x="28" y="69"/>
                      </a:cubicBezTo>
                      <a:cubicBezTo>
                        <a:pt x="28" y="69"/>
                        <a:pt x="28" y="69"/>
                        <a:pt x="27" y="69"/>
                      </a:cubicBezTo>
                      <a:cubicBezTo>
                        <a:pt x="28" y="68"/>
                        <a:pt x="27" y="68"/>
                        <a:pt x="27" y="68"/>
                      </a:cubicBezTo>
                      <a:cubicBezTo>
                        <a:pt x="27" y="68"/>
                        <a:pt x="27" y="67"/>
                        <a:pt x="27" y="67"/>
                      </a:cubicBezTo>
                      <a:cubicBezTo>
                        <a:pt x="27" y="67"/>
                        <a:pt x="27" y="67"/>
                        <a:pt x="26" y="66"/>
                      </a:cubicBezTo>
                      <a:cubicBezTo>
                        <a:pt x="26" y="66"/>
                        <a:pt x="27" y="66"/>
                        <a:pt x="27" y="66"/>
                      </a:cubicBezTo>
                      <a:cubicBezTo>
                        <a:pt x="26" y="66"/>
                        <a:pt x="26" y="65"/>
                        <a:pt x="26" y="64"/>
                      </a:cubicBezTo>
                      <a:cubicBezTo>
                        <a:pt x="26" y="64"/>
                        <a:pt x="26" y="64"/>
                        <a:pt x="26" y="64"/>
                      </a:cubicBezTo>
                      <a:close/>
                      <a:moveTo>
                        <a:pt x="65" y="60"/>
                      </a:moveTo>
                      <a:cubicBezTo>
                        <a:pt x="65" y="59"/>
                        <a:pt x="65" y="59"/>
                        <a:pt x="65" y="59"/>
                      </a:cubicBezTo>
                      <a:cubicBezTo>
                        <a:pt x="65" y="59"/>
                        <a:pt x="65" y="60"/>
                        <a:pt x="65" y="60"/>
                      </a:cubicBezTo>
                      <a:close/>
                      <a:moveTo>
                        <a:pt x="64" y="60"/>
                      </a:moveTo>
                      <a:cubicBezTo>
                        <a:pt x="64" y="60"/>
                        <a:pt x="64" y="60"/>
                        <a:pt x="64" y="60"/>
                      </a:cubicBezTo>
                      <a:cubicBezTo>
                        <a:pt x="63" y="60"/>
                        <a:pt x="64" y="60"/>
                        <a:pt x="64" y="60"/>
                      </a:cubicBezTo>
                      <a:close/>
                      <a:moveTo>
                        <a:pt x="62" y="58"/>
                      </a:moveTo>
                      <a:cubicBezTo>
                        <a:pt x="62" y="58"/>
                        <a:pt x="62" y="58"/>
                        <a:pt x="62" y="58"/>
                      </a:cubicBezTo>
                      <a:cubicBezTo>
                        <a:pt x="62" y="58"/>
                        <a:pt x="62" y="58"/>
                        <a:pt x="62" y="58"/>
                      </a:cubicBezTo>
                      <a:cubicBezTo>
                        <a:pt x="63" y="58"/>
                        <a:pt x="62" y="58"/>
                        <a:pt x="62" y="58"/>
                      </a:cubicBezTo>
                      <a:close/>
                      <a:moveTo>
                        <a:pt x="62" y="59"/>
                      </a:moveTo>
                      <a:cubicBezTo>
                        <a:pt x="61" y="59"/>
                        <a:pt x="61" y="59"/>
                        <a:pt x="61" y="59"/>
                      </a:cubicBezTo>
                      <a:cubicBezTo>
                        <a:pt x="61" y="59"/>
                        <a:pt x="61" y="59"/>
                        <a:pt x="61" y="59"/>
                      </a:cubicBezTo>
                      <a:cubicBezTo>
                        <a:pt x="61" y="59"/>
                        <a:pt x="61" y="59"/>
                        <a:pt x="62" y="59"/>
                      </a:cubicBezTo>
                      <a:close/>
                      <a:moveTo>
                        <a:pt x="62" y="59"/>
                      </a:moveTo>
                      <a:cubicBezTo>
                        <a:pt x="62" y="59"/>
                        <a:pt x="62" y="59"/>
                        <a:pt x="61" y="59"/>
                      </a:cubicBezTo>
                      <a:cubicBezTo>
                        <a:pt x="61" y="59"/>
                        <a:pt x="62" y="59"/>
                        <a:pt x="62" y="59"/>
                      </a:cubicBezTo>
                      <a:cubicBezTo>
                        <a:pt x="62" y="59"/>
                        <a:pt x="62" y="59"/>
                        <a:pt x="62" y="59"/>
                      </a:cubicBezTo>
                      <a:cubicBezTo>
                        <a:pt x="62" y="59"/>
                        <a:pt x="62" y="59"/>
                        <a:pt x="62" y="59"/>
                      </a:cubicBezTo>
                      <a:cubicBezTo>
                        <a:pt x="62" y="59"/>
                        <a:pt x="62" y="59"/>
                        <a:pt x="62" y="59"/>
                      </a:cubicBezTo>
                      <a:close/>
                      <a:moveTo>
                        <a:pt x="61" y="58"/>
                      </a:moveTo>
                      <a:cubicBezTo>
                        <a:pt x="62" y="58"/>
                        <a:pt x="62" y="59"/>
                        <a:pt x="62" y="59"/>
                      </a:cubicBezTo>
                      <a:cubicBezTo>
                        <a:pt x="62" y="59"/>
                        <a:pt x="62" y="58"/>
                        <a:pt x="61" y="58"/>
                      </a:cubicBezTo>
                      <a:close/>
                      <a:moveTo>
                        <a:pt x="61" y="58"/>
                      </a:moveTo>
                      <a:cubicBezTo>
                        <a:pt x="61" y="58"/>
                        <a:pt x="61" y="58"/>
                        <a:pt x="62" y="58"/>
                      </a:cubicBezTo>
                      <a:cubicBezTo>
                        <a:pt x="62" y="58"/>
                        <a:pt x="62" y="58"/>
                        <a:pt x="62" y="58"/>
                      </a:cubicBezTo>
                      <a:cubicBezTo>
                        <a:pt x="61" y="58"/>
                        <a:pt x="62" y="58"/>
                        <a:pt x="61" y="58"/>
                      </a:cubicBezTo>
                      <a:cubicBezTo>
                        <a:pt x="61" y="58"/>
                        <a:pt x="61" y="58"/>
                        <a:pt x="61" y="58"/>
                      </a:cubicBezTo>
                      <a:close/>
                      <a:moveTo>
                        <a:pt x="61" y="59"/>
                      </a:moveTo>
                      <a:cubicBezTo>
                        <a:pt x="61" y="59"/>
                        <a:pt x="60" y="59"/>
                        <a:pt x="60" y="59"/>
                      </a:cubicBezTo>
                      <a:cubicBezTo>
                        <a:pt x="61" y="59"/>
                        <a:pt x="61" y="59"/>
                        <a:pt x="61" y="59"/>
                      </a:cubicBezTo>
                      <a:cubicBezTo>
                        <a:pt x="61" y="59"/>
                        <a:pt x="61" y="59"/>
                        <a:pt x="61" y="59"/>
                      </a:cubicBezTo>
                      <a:cubicBezTo>
                        <a:pt x="61" y="59"/>
                        <a:pt x="61" y="59"/>
                        <a:pt x="61" y="59"/>
                      </a:cubicBezTo>
                      <a:close/>
                      <a:moveTo>
                        <a:pt x="60" y="58"/>
                      </a:moveTo>
                      <a:cubicBezTo>
                        <a:pt x="60" y="58"/>
                        <a:pt x="60" y="58"/>
                        <a:pt x="60" y="58"/>
                      </a:cubicBezTo>
                      <a:cubicBezTo>
                        <a:pt x="60" y="58"/>
                        <a:pt x="60" y="58"/>
                        <a:pt x="61" y="58"/>
                      </a:cubicBezTo>
                      <a:cubicBezTo>
                        <a:pt x="61" y="58"/>
                        <a:pt x="60" y="58"/>
                        <a:pt x="60" y="58"/>
                      </a:cubicBezTo>
                      <a:close/>
                      <a:moveTo>
                        <a:pt x="60" y="59"/>
                      </a:moveTo>
                      <a:cubicBezTo>
                        <a:pt x="60" y="59"/>
                        <a:pt x="61" y="59"/>
                        <a:pt x="61" y="59"/>
                      </a:cubicBezTo>
                      <a:cubicBezTo>
                        <a:pt x="61" y="59"/>
                        <a:pt x="60" y="59"/>
                        <a:pt x="60" y="59"/>
                      </a:cubicBezTo>
                      <a:cubicBezTo>
                        <a:pt x="60" y="59"/>
                        <a:pt x="60" y="59"/>
                        <a:pt x="60" y="59"/>
                      </a:cubicBezTo>
                      <a:close/>
                      <a:moveTo>
                        <a:pt x="59" y="57"/>
                      </a:moveTo>
                      <a:cubicBezTo>
                        <a:pt x="59" y="57"/>
                        <a:pt x="59" y="57"/>
                        <a:pt x="59" y="57"/>
                      </a:cubicBezTo>
                      <a:cubicBezTo>
                        <a:pt x="59" y="58"/>
                        <a:pt x="60" y="58"/>
                        <a:pt x="60" y="58"/>
                      </a:cubicBezTo>
                      <a:cubicBezTo>
                        <a:pt x="59" y="58"/>
                        <a:pt x="59" y="57"/>
                        <a:pt x="60" y="57"/>
                      </a:cubicBezTo>
                      <a:cubicBezTo>
                        <a:pt x="59" y="57"/>
                        <a:pt x="59" y="57"/>
                        <a:pt x="59" y="57"/>
                      </a:cubicBezTo>
                      <a:close/>
                      <a:moveTo>
                        <a:pt x="58" y="57"/>
                      </a:moveTo>
                      <a:cubicBezTo>
                        <a:pt x="59" y="57"/>
                        <a:pt x="60" y="57"/>
                        <a:pt x="59" y="57"/>
                      </a:cubicBezTo>
                      <a:cubicBezTo>
                        <a:pt x="59" y="57"/>
                        <a:pt x="59" y="57"/>
                        <a:pt x="58" y="57"/>
                      </a:cubicBezTo>
                      <a:close/>
                      <a:moveTo>
                        <a:pt x="58" y="56"/>
                      </a:moveTo>
                      <a:cubicBezTo>
                        <a:pt x="58" y="57"/>
                        <a:pt x="58" y="57"/>
                        <a:pt x="58" y="57"/>
                      </a:cubicBezTo>
                      <a:cubicBezTo>
                        <a:pt x="58" y="57"/>
                        <a:pt x="58" y="57"/>
                        <a:pt x="58" y="56"/>
                      </a:cubicBezTo>
                      <a:cubicBezTo>
                        <a:pt x="57" y="57"/>
                        <a:pt x="58" y="56"/>
                        <a:pt x="58" y="56"/>
                      </a:cubicBezTo>
                      <a:cubicBezTo>
                        <a:pt x="58" y="56"/>
                        <a:pt x="58" y="56"/>
                        <a:pt x="58" y="56"/>
                      </a:cubicBezTo>
                      <a:close/>
                      <a:moveTo>
                        <a:pt x="58" y="56"/>
                      </a:moveTo>
                      <a:cubicBezTo>
                        <a:pt x="58" y="56"/>
                        <a:pt x="58" y="55"/>
                        <a:pt x="58" y="55"/>
                      </a:cubicBezTo>
                      <a:cubicBezTo>
                        <a:pt x="58" y="55"/>
                        <a:pt x="58" y="56"/>
                        <a:pt x="58" y="56"/>
                      </a:cubicBezTo>
                      <a:close/>
                      <a:moveTo>
                        <a:pt x="56" y="56"/>
                      </a:moveTo>
                      <a:cubicBezTo>
                        <a:pt x="56" y="56"/>
                        <a:pt x="56" y="56"/>
                        <a:pt x="56" y="56"/>
                      </a:cubicBezTo>
                      <a:cubicBezTo>
                        <a:pt x="56" y="57"/>
                        <a:pt x="56" y="57"/>
                        <a:pt x="56" y="57"/>
                      </a:cubicBezTo>
                      <a:cubicBezTo>
                        <a:pt x="56" y="57"/>
                        <a:pt x="56" y="56"/>
                        <a:pt x="56" y="56"/>
                      </a:cubicBezTo>
                      <a:close/>
                      <a:moveTo>
                        <a:pt x="57" y="56"/>
                      </a:moveTo>
                      <a:cubicBezTo>
                        <a:pt x="56" y="57"/>
                        <a:pt x="57" y="56"/>
                        <a:pt x="56" y="56"/>
                      </a:cubicBezTo>
                      <a:cubicBezTo>
                        <a:pt x="56" y="56"/>
                        <a:pt x="56" y="57"/>
                        <a:pt x="57" y="57"/>
                      </a:cubicBezTo>
                      <a:cubicBezTo>
                        <a:pt x="56" y="57"/>
                        <a:pt x="56" y="57"/>
                        <a:pt x="56" y="56"/>
                      </a:cubicBezTo>
                      <a:cubicBezTo>
                        <a:pt x="57" y="57"/>
                        <a:pt x="57" y="56"/>
                        <a:pt x="57" y="56"/>
                      </a:cubicBezTo>
                      <a:close/>
                      <a:moveTo>
                        <a:pt x="57" y="56"/>
                      </a:moveTo>
                      <a:cubicBezTo>
                        <a:pt x="56" y="56"/>
                        <a:pt x="56" y="56"/>
                        <a:pt x="56" y="56"/>
                      </a:cubicBezTo>
                      <a:cubicBezTo>
                        <a:pt x="56" y="56"/>
                        <a:pt x="57" y="56"/>
                        <a:pt x="57" y="56"/>
                      </a:cubicBezTo>
                      <a:close/>
                      <a:moveTo>
                        <a:pt x="56" y="56"/>
                      </a:moveTo>
                      <a:cubicBezTo>
                        <a:pt x="56" y="56"/>
                        <a:pt x="56" y="56"/>
                        <a:pt x="56" y="56"/>
                      </a:cubicBezTo>
                      <a:cubicBezTo>
                        <a:pt x="56" y="56"/>
                        <a:pt x="57" y="56"/>
                        <a:pt x="56" y="56"/>
                      </a:cubicBezTo>
                      <a:cubicBezTo>
                        <a:pt x="56" y="56"/>
                        <a:pt x="56" y="56"/>
                        <a:pt x="56" y="56"/>
                      </a:cubicBezTo>
                      <a:cubicBezTo>
                        <a:pt x="56" y="56"/>
                        <a:pt x="56" y="56"/>
                        <a:pt x="56" y="56"/>
                      </a:cubicBezTo>
                      <a:cubicBezTo>
                        <a:pt x="56" y="56"/>
                        <a:pt x="56" y="56"/>
                        <a:pt x="56" y="56"/>
                      </a:cubicBezTo>
                      <a:close/>
                      <a:moveTo>
                        <a:pt x="55" y="55"/>
                      </a:moveTo>
                      <a:cubicBezTo>
                        <a:pt x="55" y="55"/>
                        <a:pt x="55" y="55"/>
                        <a:pt x="55" y="55"/>
                      </a:cubicBezTo>
                      <a:cubicBezTo>
                        <a:pt x="55" y="55"/>
                        <a:pt x="55" y="55"/>
                        <a:pt x="55" y="55"/>
                      </a:cubicBezTo>
                      <a:cubicBezTo>
                        <a:pt x="55" y="55"/>
                        <a:pt x="55" y="55"/>
                        <a:pt x="55" y="55"/>
                      </a:cubicBezTo>
                      <a:close/>
                      <a:moveTo>
                        <a:pt x="52" y="54"/>
                      </a:moveTo>
                      <a:cubicBezTo>
                        <a:pt x="52" y="54"/>
                        <a:pt x="53" y="54"/>
                        <a:pt x="53" y="54"/>
                      </a:cubicBezTo>
                      <a:cubicBezTo>
                        <a:pt x="53" y="54"/>
                        <a:pt x="53" y="54"/>
                        <a:pt x="52" y="54"/>
                      </a:cubicBezTo>
                      <a:cubicBezTo>
                        <a:pt x="52" y="54"/>
                        <a:pt x="53" y="54"/>
                        <a:pt x="52" y="54"/>
                      </a:cubicBezTo>
                      <a:cubicBezTo>
                        <a:pt x="52" y="54"/>
                        <a:pt x="52" y="54"/>
                        <a:pt x="52" y="54"/>
                      </a:cubicBezTo>
                      <a:cubicBezTo>
                        <a:pt x="52" y="54"/>
                        <a:pt x="52" y="54"/>
                        <a:pt x="52" y="54"/>
                      </a:cubicBezTo>
                      <a:close/>
                      <a:moveTo>
                        <a:pt x="52" y="54"/>
                      </a:moveTo>
                      <a:cubicBezTo>
                        <a:pt x="52" y="54"/>
                        <a:pt x="53" y="54"/>
                        <a:pt x="53" y="54"/>
                      </a:cubicBezTo>
                      <a:cubicBezTo>
                        <a:pt x="53" y="54"/>
                        <a:pt x="54" y="54"/>
                        <a:pt x="54" y="54"/>
                      </a:cubicBezTo>
                      <a:cubicBezTo>
                        <a:pt x="54" y="54"/>
                        <a:pt x="54" y="54"/>
                        <a:pt x="53" y="54"/>
                      </a:cubicBezTo>
                      <a:cubicBezTo>
                        <a:pt x="53" y="54"/>
                        <a:pt x="53" y="54"/>
                        <a:pt x="52" y="54"/>
                      </a:cubicBezTo>
                      <a:cubicBezTo>
                        <a:pt x="52" y="54"/>
                        <a:pt x="52" y="54"/>
                        <a:pt x="52" y="54"/>
                      </a:cubicBezTo>
                      <a:close/>
                      <a:moveTo>
                        <a:pt x="50" y="53"/>
                      </a:moveTo>
                      <a:cubicBezTo>
                        <a:pt x="50" y="53"/>
                        <a:pt x="50" y="53"/>
                        <a:pt x="50" y="53"/>
                      </a:cubicBezTo>
                      <a:cubicBezTo>
                        <a:pt x="50" y="53"/>
                        <a:pt x="51" y="53"/>
                        <a:pt x="51" y="53"/>
                      </a:cubicBezTo>
                      <a:cubicBezTo>
                        <a:pt x="50" y="53"/>
                        <a:pt x="50" y="53"/>
                        <a:pt x="50" y="53"/>
                      </a:cubicBezTo>
                      <a:close/>
                      <a:moveTo>
                        <a:pt x="50" y="53"/>
                      </a:moveTo>
                      <a:cubicBezTo>
                        <a:pt x="50" y="53"/>
                        <a:pt x="50" y="53"/>
                        <a:pt x="50" y="53"/>
                      </a:cubicBezTo>
                      <a:cubicBezTo>
                        <a:pt x="51" y="53"/>
                        <a:pt x="50" y="53"/>
                        <a:pt x="50" y="53"/>
                      </a:cubicBezTo>
                      <a:close/>
                      <a:moveTo>
                        <a:pt x="50" y="52"/>
                      </a:moveTo>
                      <a:cubicBezTo>
                        <a:pt x="50" y="52"/>
                        <a:pt x="51" y="52"/>
                        <a:pt x="51" y="52"/>
                      </a:cubicBezTo>
                      <a:cubicBezTo>
                        <a:pt x="50" y="52"/>
                        <a:pt x="51" y="52"/>
                        <a:pt x="50" y="52"/>
                      </a:cubicBezTo>
                      <a:cubicBezTo>
                        <a:pt x="50" y="52"/>
                        <a:pt x="50" y="52"/>
                        <a:pt x="50" y="52"/>
                      </a:cubicBezTo>
                      <a:close/>
                      <a:moveTo>
                        <a:pt x="50" y="53"/>
                      </a:moveTo>
                      <a:cubicBezTo>
                        <a:pt x="50" y="53"/>
                        <a:pt x="50" y="53"/>
                        <a:pt x="50" y="53"/>
                      </a:cubicBezTo>
                      <a:cubicBezTo>
                        <a:pt x="50" y="53"/>
                        <a:pt x="51" y="53"/>
                        <a:pt x="50" y="53"/>
                      </a:cubicBezTo>
                      <a:close/>
                      <a:moveTo>
                        <a:pt x="51" y="53"/>
                      </a:moveTo>
                      <a:cubicBezTo>
                        <a:pt x="51" y="53"/>
                        <a:pt x="50" y="53"/>
                        <a:pt x="51" y="53"/>
                      </a:cubicBezTo>
                      <a:cubicBezTo>
                        <a:pt x="51" y="53"/>
                        <a:pt x="51" y="53"/>
                        <a:pt x="51" y="53"/>
                      </a:cubicBezTo>
                      <a:close/>
                      <a:moveTo>
                        <a:pt x="51" y="53"/>
                      </a:moveTo>
                      <a:cubicBezTo>
                        <a:pt x="52" y="53"/>
                        <a:pt x="52" y="53"/>
                        <a:pt x="51" y="53"/>
                      </a:cubicBezTo>
                      <a:cubicBezTo>
                        <a:pt x="51" y="53"/>
                        <a:pt x="51" y="53"/>
                        <a:pt x="51" y="53"/>
                      </a:cubicBezTo>
                      <a:cubicBezTo>
                        <a:pt x="51" y="53"/>
                        <a:pt x="51" y="53"/>
                        <a:pt x="51" y="53"/>
                      </a:cubicBezTo>
                      <a:close/>
                      <a:moveTo>
                        <a:pt x="51" y="56"/>
                      </a:moveTo>
                      <a:cubicBezTo>
                        <a:pt x="51" y="55"/>
                        <a:pt x="51" y="55"/>
                        <a:pt x="51" y="55"/>
                      </a:cubicBezTo>
                      <a:cubicBezTo>
                        <a:pt x="50" y="55"/>
                        <a:pt x="51" y="56"/>
                        <a:pt x="51" y="56"/>
                      </a:cubicBezTo>
                      <a:close/>
                      <a:moveTo>
                        <a:pt x="50" y="61"/>
                      </a:moveTo>
                      <a:cubicBezTo>
                        <a:pt x="50" y="61"/>
                        <a:pt x="50" y="61"/>
                        <a:pt x="50" y="61"/>
                      </a:cubicBezTo>
                      <a:cubicBezTo>
                        <a:pt x="50" y="61"/>
                        <a:pt x="50" y="61"/>
                        <a:pt x="50" y="61"/>
                      </a:cubicBezTo>
                      <a:close/>
                      <a:moveTo>
                        <a:pt x="48" y="56"/>
                      </a:moveTo>
                      <a:cubicBezTo>
                        <a:pt x="47" y="56"/>
                        <a:pt x="47" y="56"/>
                        <a:pt x="47" y="56"/>
                      </a:cubicBezTo>
                      <a:cubicBezTo>
                        <a:pt x="47" y="56"/>
                        <a:pt x="47" y="56"/>
                        <a:pt x="47" y="56"/>
                      </a:cubicBezTo>
                      <a:cubicBezTo>
                        <a:pt x="48" y="56"/>
                        <a:pt x="47" y="56"/>
                        <a:pt x="48" y="56"/>
                      </a:cubicBezTo>
                      <a:cubicBezTo>
                        <a:pt x="48" y="56"/>
                        <a:pt x="48" y="56"/>
                        <a:pt x="48" y="56"/>
                      </a:cubicBezTo>
                      <a:cubicBezTo>
                        <a:pt x="48" y="56"/>
                        <a:pt x="48" y="56"/>
                        <a:pt x="47" y="56"/>
                      </a:cubicBezTo>
                      <a:cubicBezTo>
                        <a:pt x="47" y="56"/>
                        <a:pt x="48" y="56"/>
                        <a:pt x="48" y="56"/>
                      </a:cubicBezTo>
                      <a:close/>
                      <a:moveTo>
                        <a:pt x="48" y="56"/>
                      </a:moveTo>
                      <a:cubicBezTo>
                        <a:pt x="48" y="56"/>
                        <a:pt x="48" y="56"/>
                        <a:pt x="47" y="56"/>
                      </a:cubicBezTo>
                      <a:cubicBezTo>
                        <a:pt x="47" y="56"/>
                        <a:pt x="47" y="56"/>
                        <a:pt x="47" y="56"/>
                      </a:cubicBezTo>
                      <a:cubicBezTo>
                        <a:pt x="48" y="56"/>
                        <a:pt x="47" y="57"/>
                        <a:pt x="48" y="57"/>
                      </a:cubicBezTo>
                      <a:cubicBezTo>
                        <a:pt x="48" y="56"/>
                        <a:pt x="48" y="56"/>
                        <a:pt x="48" y="56"/>
                      </a:cubicBezTo>
                      <a:cubicBezTo>
                        <a:pt x="48" y="56"/>
                        <a:pt x="48" y="57"/>
                        <a:pt x="48" y="57"/>
                      </a:cubicBezTo>
                      <a:cubicBezTo>
                        <a:pt x="48" y="56"/>
                        <a:pt x="48" y="56"/>
                        <a:pt x="48" y="56"/>
                      </a:cubicBezTo>
                      <a:close/>
                      <a:moveTo>
                        <a:pt x="49" y="56"/>
                      </a:moveTo>
                      <a:cubicBezTo>
                        <a:pt x="50" y="56"/>
                        <a:pt x="49" y="56"/>
                        <a:pt x="48" y="56"/>
                      </a:cubicBezTo>
                      <a:cubicBezTo>
                        <a:pt x="48" y="56"/>
                        <a:pt x="48" y="56"/>
                        <a:pt x="49" y="56"/>
                      </a:cubicBezTo>
                      <a:cubicBezTo>
                        <a:pt x="49" y="56"/>
                        <a:pt x="49" y="56"/>
                        <a:pt x="49" y="56"/>
                      </a:cubicBezTo>
                      <a:cubicBezTo>
                        <a:pt x="49" y="56"/>
                        <a:pt x="49" y="56"/>
                        <a:pt x="48" y="56"/>
                      </a:cubicBezTo>
                      <a:cubicBezTo>
                        <a:pt x="49" y="56"/>
                        <a:pt x="48" y="56"/>
                        <a:pt x="48" y="56"/>
                      </a:cubicBezTo>
                      <a:cubicBezTo>
                        <a:pt x="48" y="56"/>
                        <a:pt x="49" y="56"/>
                        <a:pt x="49" y="56"/>
                      </a:cubicBezTo>
                      <a:close/>
                      <a:moveTo>
                        <a:pt x="49" y="56"/>
                      </a:moveTo>
                      <a:cubicBezTo>
                        <a:pt x="49" y="55"/>
                        <a:pt x="49" y="55"/>
                        <a:pt x="49" y="55"/>
                      </a:cubicBezTo>
                      <a:cubicBezTo>
                        <a:pt x="49" y="55"/>
                        <a:pt x="48" y="55"/>
                        <a:pt x="48" y="56"/>
                      </a:cubicBezTo>
                      <a:cubicBezTo>
                        <a:pt x="49" y="56"/>
                        <a:pt x="49" y="56"/>
                        <a:pt x="49" y="56"/>
                      </a:cubicBezTo>
                      <a:close/>
                      <a:moveTo>
                        <a:pt x="50" y="57"/>
                      </a:moveTo>
                      <a:cubicBezTo>
                        <a:pt x="50" y="57"/>
                        <a:pt x="49" y="57"/>
                        <a:pt x="49" y="57"/>
                      </a:cubicBezTo>
                      <a:cubicBezTo>
                        <a:pt x="49" y="57"/>
                        <a:pt x="49" y="57"/>
                        <a:pt x="50" y="57"/>
                      </a:cubicBezTo>
                      <a:cubicBezTo>
                        <a:pt x="49" y="57"/>
                        <a:pt x="50" y="57"/>
                        <a:pt x="50" y="57"/>
                      </a:cubicBezTo>
                      <a:close/>
                      <a:moveTo>
                        <a:pt x="48" y="55"/>
                      </a:moveTo>
                      <a:cubicBezTo>
                        <a:pt x="48" y="55"/>
                        <a:pt x="48" y="55"/>
                        <a:pt x="48" y="55"/>
                      </a:cubicBezTo>
                      <a:cubicBezTo>
                        <a:pt x="48" y="55"/>
                        <a:pt x="49" y="55"/>
                        <a:pt x="49" y="55"/>
                      </a:cubicBezTo>
                      <a:cubicBezTo>
                        <a:pt x="49" y="55"/>
                        <a:pt x="49" y="55"/>
                        <a:pt x="49" y="55"/>
                      </a:cubicBezTo>
                      <a:cubicBezTo>
                        <a:pt x="50" y="55"/>
                        <a:pt x="49" y="55"/>
                        <a:pt x="49" y="55"/>
                      </a:cubicBezTo>
                      <a:cubicBezTo>
                        <a:pt x="49" y="55"/>
                        <a:pt x="49" y="55"/>
                        <a:pt x="50" y="55"/>
                      </a:cubicBezTo>
                      <a:cubicBezTo>
                        <a:pt x="49" y="55"/>
                        <a:pt x="49" y="55"/>
                        <a:pt x="49" y="55"/>
                      </a:cubicBezTo>
                      <a:cubicBezTo>
                        <a:pt x="49" y="55"/>
                        <a:pt x="49" y="55"/>
                        <a:pt x="49" y="55"/>
                      </a:cubicBezTo>
                      <a:cubicBezTo>
                        <a:pt x="48" y="55"/>
                        <a:pt x="49" y="55"/>
                        <a:pt x="49" y="55"/>
                      </a:cubicBezTo>
                      <a:cubicBezTo>
                        <a:pt x="49" y="55"/>
                        <a:pt x="48" y="55"/>
                        <a:pt x="48" y="55"/>
                      </a:cubicBezTo>
                      <a:cubicBezTo>
                        <a:pt x="49" y="55"/>
                        <a:pt x="48" y="55"/>
                        <a:pt x="48" y="55"/>
                      </a:cubicBezTo>
                      <a:cubicBezTo>
                        <a:pt x="48" y="55"/>
                        <a:pt x="48" y="55"/>
                        <a:pt x="48" y="55"/>
                      </a:cubicBezTo>
                      <a:cubicBezTo>
                        <a:pt x="48" y="55"/>
                        <a:pt x="48" y="55"/>
                        <a:pt x="48" y="55"/>
                      </a:cubicBezTo>
                      <a:close/>
                      <a:moveTo>
                        <a:pt x="48" y="56"/>
                      </a:moveTo>
                      <a:cubicBezTo>
                        <a:pt x="48" y="56"/>
                        <a:pt x="48" y="55"/>
                        <a:pt x="48" y="55"/>
                      </a:cubicBezTo>
                      <a:cubicBezTo>
                        <a:pt x="48" y="55"/>
                        <a:pt x="47" y="56"/>
                        <a:pt x="48" y="56"/>
                      </a:cubicBezTo>
                      <a:close/>
                      <a:moveTo>
                        <a:pt x="47" y="56"/>
                      </a:moveTo>
                      <a:cubicBezTo>
                        <a:pt x="48" y="56"/>
                        <a:pt x="47" y="56"/>
                        <a:pt x="47" y="56"/>
                      </a:cubicBezTo>
                      <a:cubicBezTo>
                        <a:pt x="48" y="56"/>
                        <a:pt x="48" y="56"/>
                        <a:pt x="48" y="56"/>
                      </a:cubicBezTo>
                      <a:cubicBezTo>
                        <a:pt x="48" y="56"/>
                        <a:pt x="48" y="56"/>
                        <a:pt x="47" y="56"/>
                      </a:cubicBezTo>
                      <a:close/>
                      <a:moveTo>
                        <a:pt x="47" y="56"/>
                      </a:moveTo>
                      <a:cubicBezTo>
                        <a:pt x="47" y="56"/>
                        <a:pt x="46" y="56"/>
                        <a:pt x="47" y="56"/>
                      </a:cubicBezTo>
                      <a:cubicBezTo>
                        <a:pt x="47" y="56"/>
                        <a:pt x="47" y="56"/>
                        <a:pt x="47" y="56"/>
                      </a:cubicBezTo>
                      <a:cubicBezTo>
                        <a:pt x="47" y="56"/>
                        <a:pt x="47" y="56"/>
                        <a:pt x="47" y="56"/>
                      </a:cubicBezTo>
                      <a:cubicBezTo>
                        <a:pt x="47" y="56"/>
                        <a:pt x="47" y="56"/>
                        <a:pt x="47" y="56"/>
                      </a:cubicBezTo>
                      <a:close/>
                      <a:moveTo>
                        <a:pt x="46" y="56"/>
                      </a:moveTo>
                      <a:cubicBezTo>
                        <a:pt x="46" y="56"/>
                        <a:pt x="46" y="56"/>
                        <a:pt x="46" y="56"/>
                      </a:cubicBezTo>
                      <a:cubicBezTo>
                        <a:pt x="46" y="56"/>
                        <a:pt x="46" y="56"/>
                        <a:pt x="45" y="56"/>
                      </a:cubicBezTo>
                      <a:cubicBezTo>
                        <a:pt x="45" y="56"/>
                        <a:pt x="46" y="56"/>
                        <a:pt x="46" y="56"/>
                      </a:cubicBezTo>
                      <a:close/>
                      <a:moveTo>
                        <a:pt x="46" y="57"/>
                      </a:moveTo>
                      <a:cubicBezTo>
                        <a:pt x="46" y="57"/>
                        <a:pt x="46" y="57"/>
                        <a:pt x="46" y="57"/>
                      </a:cubicBezTo>
                      <a:cubicBezTo>
                        <a:pt x="46" y="57"/>
                        <a:pt x="46" y="57"/>
                        <a:pt x="46" y="57"/>
                      </a:cubicBezTo>
                      <a:cubicBezTo>
                        <a:pt x="46" y="57"/>
                        <a:pt x="46" y="57"/>
                        <a:pt x="46" y="57"/>
                      </a:cubicBezTo>
                      <a:close/>
                      <a:moveTo>
                        <a:pt x="46" y="55"/>
                      </a:moveTo>
                      <a:cubicBezTo>
                        <a:pt x="45" y="55"/>
                        <a:pt x="45" y="55"/>
                        <a:pt x="45" y="55"/>
                      </a:cubicBezTo>
                      <a:cubicBezTo>
                        <a:pt x="45" y="55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lose/>
                      <a:moveTo>
                        <a:pt x="45" y="54"/>
                      </a:moveTo>
                      <a:cubicBezTo>
                        <a:pt x="45" y="54"/>
                        <a:pt x="46" y="54"/>
                        <a:pt x="46" y="54"/>
                      </a:cubicBezTo>
                      <a:cubicBezTo>
                        <a:pt x="45" y="54"/>
                        <a:pt x="46" y="54"/>
                        <a:pt x="45" y="54"/>
                      </a:cubicBezTo>
                      <a:cubicBezTo>
                        <a:pt x="45" y="54"/>
                        <a:pt x="45" y="54"/>
                        <a:pt x="45" y="54"/>
                      </a:cubicBezTo>
                      <a:close/>
                      <a:moveTo>
                        <a:pt x="45" y="54"/>
                      </a:moveTo>
                      <a:cubicBezTo>
                        <a:pt x="45" y="54"/>
                        <a:pt x="45" y="54"/>
                        <a:pt x="45" y="54"/>
                      </a:cubicBezTo>
                      <a:cubicBezTo>
                        <a:pt x="45" y="54"/>
                        <a:pt x="45" y="54"/>
                        <a:pt x="45" y="54"/>
                      </a:cubicBezTo>
                      <a:cubicBezTo>
                        <a:pt x="45" y="54"/>
                        <a:pt x="45" y="54"/>
                        <a:pt x="45" y="54"/>
                      </a:cubicBezTo>
                      <a:close/>
                      <a:moveTo>
                        <a:pt x="45" y="55"/>
                      </a:moveTo>
                      <a:cubicBezTo>
                        <a:pt x="45" y="55"/>
                        <a:pt x="45" y="55"/>
                        <a:pt x="45" y="55"/>
                      </a:cubicBezTo>
                      <a:cubicBezTo>
                        <a:pt x="45" y="55"/>
                        <a:pt x="45" y="55"/>
                        <a:pt x="45" y="55"/>
                      </a:cubicBezTo>
                      <a:close/>
                      <a:moveTo>
                        <a:pt x="41" y="47"/>
                      </a:moveTo>
                      <a:cubicBezTo>
                        <a:pt x="41" y="47"/>
                        <a:pt x="41" y="47"/>
                        <a:pt x="41" y="47"/>
                      </a:cubicBezTo>
                      <a:cubicBezTo>
                        <a:pt x="41" y="47"/>
                        <a:pt x="41" y="47"/>
                        <a:pt x="41" y="47"/>
                      </a:cubicBezTo>
                      <a:cubicBezTo>
                        <a:pt x="41" y="47"/>
                        <a:pt x="41" y="47"/>
                        <a:pt x="41" y="47"/>
                      </a:cubicBezTo>
                      <a:close/>
                      <a:moveTo>
                        <a:pt x="41" y="49"/>
                      </a:moveTo>
                      <a:cubicBezTo>
                        <a:pt x="41" y="49"/>
                        <a:pt x="40" y="49"/>
                        <a:pt x="41" y="49"/>
                      </a:cubicBezTo>
                      <a:cubicBezTo>
                        <a:pt x="41" y="49"/>
                        <a:pt x="41" y="49"/>
                        <a:pt x="41" y="49"/>
                      </a:cubicBezTo>
                      <a:close/>
                      <a:moveTo>
                        <a:pt x="43" y="49"/>
                      </a:moveTo>
                      <a:cubicBezTo>
                        <a:pt x="44" y="49"/>
                        <a:pt x="44" y="50"/>
                        <a:pt x="44" y="49"/>
                      </a:cubicBezTo>
                      <a:cubicBezTo>
                        <a:pt x="44" y="49"/>
                        <a:pt x="44" y="49"/>
                        <a:pt x="44" y="49"/>
                      </a:cubicBezTo>
                      <a:cubicBezTo>
                        <a:pt x="44" y="49"/>
                        <a:pt x="43" y="49"/>
                        <a:pt x="43" y="49"/>
                      </a:cubicBezTo>
                      <a:close/>
                      <a:moveTo>
                        <a:pt x="44" y="54"/>
                      </a:moveTo>
                      <a:cubicBezTo>
                        <a:pt x="44" y="54"/>
                        <a:pt x="44" y="54"/>
                        <a:pt x="44" y="54"/>
                      </a:cubicBezTo>
                      <a:cubicBezTo>
                        <a:pt x="44" y="54"/>
                        <a:pt x="44" y="54"/>
                        <a:pt x="44" y="54"/>
                      </a:cubicBezTo>
                      <a:cubicBezTo>
                        <a:pt x="44" y="54"/>
                        <a:pt x="44" y="54"/>
                        <a:pt x="44" y="54"/>
                      </a:cubicBezTo>
                      <a:cubicBezTo>
                        <a:pt x="44" y="54"/>
                        <a:pt x="44" y="54"/>
                        <a:pt x="44" y="54"/>
                      </a:cubicBezTo>
                      <a:close/>
                      <a:moveTo>
                        <a:pt x="44" y="52"/>
                      </a:moveTo>
                      <a:cubicBezTo>
                        <a:pt x="44" y="52"/>
                        <a:pt x="44" y="52"/>
                        <a:pt x="44" y="52"/>
                      </a:cubicBezTo>
                      <a:cubicBezTo>
                        <a:pt x="44" y="52"/>
                        <a:pt x="44" y="52"/>
                        <a:pt x="44" y="52"/>
                      </a:cubicBezTo>
                      <a:close/>
                      <a:moveTo>
                        <a:pt x="44" y="52"/>
                      </a:moveTo>
                      <a:cubicBezTo>
                        <a:pt x="44" y="51"/>
                        <a:pt x="44" y="51"/>
                        <a:pt x="44" y="51"/>
                      </a:cubicBezTo>
                      <a:cubicBezTo>
                        <a:pt x="43" y="51"/>
                        <a:pt x="43" y="51"/>
                        <a:pt x="44" y="52"/>
                      </a:cubicBezTo>
                      <a:close/>
                      <a:moveTo>
                        <a:pt x="42" y="51"/>
                      </a:moveTo>
                      <a:cubicBezTo>
                        <a:pt x="42" y="51"/>
                        <a:pt x="43" y="51"/>
                        <a:pt x="43" y="51"/>
                      </a:cubicBezTo>
                      <a:cubicBezTo>
                        <a:pt x="43" y="51"/>
                        <a:pt x="43" y="51"/>
                        <a:pt x="43" y="51"/>
                      </a:cubicBezTo>
                      <a:cubicBezTo>
                        <a:pt x="43" y="51"/>
                        <a:pt x="43" y="51"/>
                        <a:pt x="43" y="51"/>
                      </a:cubicBezTo>
                      <a:cubicBezTo>
                        <a:pt x="43" y="51"/>
                        <a:pt x="42" y="51"/>
                        <a:pt x="42" y="51"/>
                      </a:cubicBezTo>
                      <a:close/>
                      <a:moveTo>
                        <a:pt x="42" y="52"/>
                      </a:moveTo>
                      <a:cubicBezTo>
                        <a:pt x="42" y="52"/>
                        <a:pt x="43" y="52"/>
                        <a:pt x="43" y="52"/>
                      </a:cubicBezTo>
                      <a:cubicBezTo>
                        <a:pt x="42" y="52"/>
                        <a:pt x="43" y="52"/>
                        <a:pt x="42" y="52"/>
                      </a:cubicBezTo>
                      <a:cubicBezTo>
                        <a:pt x="43" y="52"/>
                        <a:pt x="43" y="52"/>
                        <a:pt x="43" y="52"/>
                      </a:cubicBezTo>
                      <a:cubicBezTo>
                        <a:pt x="43" y="52"/>
                        <a:pt x="43" y="52"/>
                        <a:pt x="43" y="52"/>
                      </a:cubicBezTo>
                      <a:cubicBezTo>
                        <a:pt x="43" y="52"/>
                        <a:pt x="43" y="52"/>
                        <a:pt x="43" y="52"/>
                      </a:cubicBezTo>
                      <a:cubicBezTo>
                        <a:pt x="43" y="52"/>
                        <a:pt x="43" y="52"/>
                        <a:pt x="43" y="52"/>
                      </a:cubicBezTo>
                      <a:cubicBezTo>
                        <a:pt x="43" y="52"/>
                        <a:pt x="43" y="52"/>
                        <a:pt x="43" y="52"/>
                      </a:cubicBezTo>
                      <a:cubicBezTo>
                        <a:pt x="43" y="52"/>
                        <a:pt x="43" y="52"/>
                        <a:pt x="44" y="52"/>
                      </a:cubicBezTo>
                      <a:cubicBezTo>
                        <a:pt x="44" y="52"/>
                        <a:pt x="44" y="52"/>
                        <a:pt x="43" y="52"/>
                      </a:cubicBezTo>
                      <a:cubicBezTo>
                        <a:pt x="44" y="52"/>
                        <a:pt x="44" y="52"/>
                        <a:pt x="44" y="52"/>
                      </a:cubicBezTo>
                      <a:cubicBezTo>
                        <a:pt x="43" y="52"/>
                        <a:pt x="43" y="52"/>
                        <a:pt x="43" y="51"/>
                      </a:cubicBezTo>
                      <a:cubicBezTo>
                        <a:pt x="43" y="51"/>
                        <a:pt x="43" y="52"/>
                        <a:pt x="42" y="52"/>
                      </a:cubicBezTo>
                      <a:close/>
                      <a:moveTo>
                        <a:pt x="41" y="53"/>
                      </a:moveTo>
                      <a:cubicBezTo>
                        <a:pt x="41" y="53"/>
                        <a:pt x="41" y="53"/>
                        <a:pt x="41" y="53"/>
                      </a:cubicBezTo>
                      <a:cubicBezTo>
                        <a:pt x="41" y="53"/>
                        <a:pt x="41" y="53"/>
                        <a:pt x="41" y="53"/>
                      </a:cubicBezTo>
                      <a:close/>
                      <a:moveTo>
                        <a:pt x="40" y="54"/>
                      </a:moveTo>
                      <a:cubicBezTo>
                        <a:pt x="40" y="54"/>
                        <a:pt x="40" y="54"/>
                        <a:pt x="40" y="54"/>
                      </a:cubicBezTo>
                      <a:cubicBezTo>
                        <a:pt x="40" y="54"/>
                        <a:pt x="40" y="54"/>
                        <a:pt x="40" y="54"/>
                      </a:cubicBezTo>
                      <a:close/>
                      <a:moveTo>
                        <a:pt x="40" y="53"/>
                      </a:moveTo>
                      <a:cubicBezTo>
                        <a:pt x="40" y="53"/>
                        <a:pt x="40" y="53"/>
                        <a:pt x="40" y="53"/>
                      </a:cubicBezTo>
                      <a:cubicBezTo>
                        <a:pt x="40" y="53"/>
                        <a:pt x="40" y="53"/>
                        <a:pt x="40" y="53"/>
                      </a:cubicBezTo>
                      <a:cubicBezTo>
                        <a:pt x="40" y="53"/>
                        <a:pt x="40" y="53"/>
                        <a:pt x="40" y="53"/>
                      </a:cubicBezTo>
                      <a:cubicBezTo>
                        <a:pt x="40" y="53"/>
                        <a:pt x="40" y="53"/>
                        <a:pt x="40" y="53"/>
                      </a:cubicBezTo>
                      <a:cubicBezTo>
                        <a:pt x="40" y="53"/>
                        <a:pt x="40" y="53"/>
                        <a:pt x="40" y="53"/>
                      </a:cubicBezTo>
                      <a:close/>
                      <a:moveTo>
                        <a:pt x="37" y="57"/>
                      </a:moveTo>
                      <a:cubicBezTo>
                        <a:pt x="37" y="57"/>
                        <a:pt x="37" y="57"/>
                        <a:pt x="37" y="57"/>
                      </a:cubicBezTo>
                      <a:cubicBezTo>
                        <a:pt x="37" y="57"/>
                        <a:pt x="37" y="57"/>
                        <a:pt x="37" y="57"/>
                      </a:cubicBezTo>
                      <a:close/>
                      <a:moveTo>
                        <a:pt x="37" y="56"/>
                      </a:moveTo>
                      <a:cubicBezTo>
                        <a:pt x="37" y="56"/>
                        <a:pt x="37" y="56"/>
                        <a:pt x="37" y="56"/>
                      </a:cubicBezTo>
                      <a:cubicBezTo>
                        <a:pt x="37" y="56"/>
                        <a:pt x="37" y="56"/>
                        <a:pt x="37" y="56"/>
                      </a:cubicBezTo>
                      <a:cubicBezTo>
                        <a:pt x="37" y="56"/>
                        <a:pt x="37" y="56"/>
                        <a:pt x="37" y="56"/>
                      </a:cubicBezTo>
                      <a:cubicBezTo>
                        <a:pt x="37" y="56"/>
                        <a:pt x="37" y="56"/>
                        <a:pt x="37" y="56"/>
                      </a:cubicBezTo>
                      <a:close/>
                      <a:moveTo>
                        <a:pt x="37" y="56"/>
                      </a:moveTo>
                      <a:cubicBezTo>
                        <a:pt x="37" y="55"/>
                        <a:pt x="37" y="55"/>
                        <a:pt x="37" y="55"/>
                      </a:cubicBezTo>
                      <a:cubicBezTo>
                        <a:pt x="37" y="55"/>
                        <a:pt x="37" y="55"/>
                        <a:pt x="37" y="55"/>
                      </a:cubicBezTo>
                      <a:cubicBezTo>
                        <a:pt x="37" y="55"/>
                        <a:pt x="36" y="56"/>
                        <a:pt x="37" y="56"/>
                      </a:cubicBezTo>
                      <a:cubicBezTo>
                        <a:pt x="37" y="55"/>
                        <a:pt x="37" y="56"/>
                        <a:pt x="37" y="56"/>
                      </a:cubicBezTo>
                      <a:close/>
                      <a:moveTo>
                        <a:pt x="38" y="57"/>
                      </a:moveTo>
                      <a:cubicBezTo>
                        <a:pt x="37" y="57"/>
                        <a:pt x="37" y="57"/>
                        <a:pt x="37" y="57"/>
                      </a:cubicBezTo>
                      <a:cubicBezTo>
                        <a:pt x="37" y="57"/>
                        <a:pt x="37" y="57"/>
                        <a:pt x="37" y="57"/>
                      </a:cubicBezTo>
                      <a:cubicBezTo>
                        <a:pt x="37" y="57"/>
                        <a:pt x="37" y="57"/>
                        <a:pt x="37" y="57"/>
                      </a:cubicBezTo>
                      <a:cubicBezTo>
                        <a:pt x="37" y="57"/>
                        <a:pt x="37" y="57"/>
                        <a:pt x="38" y="57"/>
                      </a:cubicBezTo>
                      <a:close/>
                      <a:moveTo>
                        <a:pt x="38" y="56"/>
                      </a:moveTo>
                      <a:cubicBezTo>
                        <a:pt x="37" y="56"/>
                        <a:pt x="37" y="56"/>
                        <a:pt x="37" y="56"/>
                      </a:cubicBezTo>
                      <a:cubicBezTo>
                        <a:pt x="37" y="56"/>
                        <a:pt x="37" y="56"/>
                        <a:pt x="38" y="56"/>
                      </a:cubicBezTo>
                      <a:close/>
                      <a:moveTo>
                        <a:pt x="38" y="56"/>
                      </a:moveTo>
                      <a:cubicBezTo>
                        <a:pt x="38" y="56"/>
                        <a:pt x="38" y="56"/>
                        <a:pt x="37" y="56"/>
                      </a:cubicBezTo>
                      <a:cubicBezTo>
                        <a:pt x="38" y="56"/>
                        <a:pt x="37" y="56"/>
                        <a:pt x="37" y="56"/>
                      </a:cubicBezTo>
                      <a:cubicBezTo>
                        <a:pt x="37" y="56"/>
                        <a:pt x="37" y="56"/>
                        <a:pt x="37" y="56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lose/>
                      <a:moveTo>
                        <a:pt x="38" y="56"/>
                      </a:move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7" y="56"/>
                        <a:pt x="38" y="56"/>
                        <a:pt x="38" y="56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lose/>
                      <a:moveTo>
                        <a:pt x="38" y="54"/>
                      </a:moveTo>
                      <a:cubicBezTo>
                        <a:pt x="38" y="54"/>
                        <a:pt x="37" y="54"/>
                        <a:pt x="38" y="54"/>
                      </a:cubicBezTo>
                      <a:cubicBezTo>
                        <a:pt x="38" y="54"/>
                        <a:pt x="38" y="54"/>
                        <a:pt x="38" y="54"/>
                      </a:cubicBezTo>
                      <a:close/>
                      <a:moveTo>
                        <a:pt x="38" y="53"/>
                      </a:moveTo>
                      <a:cubicBezTo>
                        <a:pt x="38" y="53"/>
                        <a:pt x="38" y="53"/>
                        <a:pt x="38" y="53"/>
                      </a:cubicBezTo>
                      <a:cubicBezTo>
                        <a:pt x="38" y="53"/>
                        <a:pt x="38" y="53"/>
                        <a:pt x="38" y="53"/>
                      </a:cubicBezTo>
                      <a:close/>
                      <a:moveTo>
                        <a:pt x="38" y="53"/>
                      </a:moveTo>
                      <a:cubicBezTo>
                        <a:pt x="39" y="53"/>
                        <a:pt x="38" y="53"/>
                        <a:pt x="39" y="53"/>
                      </a:cubicBezTo>
                      <a:cubicBezTo>
                        <a:pt x="39" y="53"/>
                        <a:pt x="39" y="53"/>
                        <a:pt x="39" y="53"/>
                      </a:cubicBezTo>
                      <a:cubicBezTo>
                        <a:pt x="39" y="53"/>
                        <a:pt x="39" y="53"/>
                        <a:pt x="39" y="53"/>
                      </a:cubicBezTo>
                      <a:cubicBezTo>
                        <a:pt x="39" y="53"/>
                        <a:pt x="38" y="53"/>
                        <a:pt x="38" y="53"/>
                      </a:cubicBezTo>
                      <a:close/>
                      <a:moveTo>
                        <a:pt x="38" y="53"/>
                      </a:moveTo>
                      <a:cubicBezTo>
                        <a:pt x="38" y="53"/>
                        <a:pt x="38" y="53"/>
                        <a:pt x="38" y="53"/>
                      </a:cubicBezTo>
                      <a:cubicBezTo>
                        <a:pt x="38" y="53"/>
                        <a:pt x="38" y="53"/>
                        <a:pt x="38" y="53"/>
                      </a:cubicBezTo>
                      <a:close/>
                      <a:moveTo>
                        <a:pt x="38" y="56"/>
                      </a:moveTo>
                      <a:cubicBezTo>
                        <a:pt x="38" y="56"/>
                        <a:pt x="37" y="56"/>
                        <a:pt x="37" y="56"/>
                      </a:cubicBezTo>
                      <a:cubicBezTo>
                        <a:pt x="37" y="56"/>
                        <a:pt x="38" y="56"/>
                        <a:pt x="38" y="56"/>
                      </a:cubicBezTo>
                      <a:cubicBezTo>
                        <a:pt x="37" y="56"/>
                        <a:pt x="37" y="56"/>
                        <a:pt x="38" y="56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lose/>
                      <a:moveTo>
                        <a:pt x="37" y="55"/>
                      </a:moveTo>
                      <a:cubicBezTo>
                        <a:pt x="37" y="55"/>
                        <a:pt x="37" y="55"/>
                        <a:pt x="38" y="55"/>
                      </a:cubicBezTo>
                      <a:cubicBezTo>
                        <a:pt x="38" y="55"/>
                        <a:pt x="38" y="55"/>
                        <a:pt x="37" y="55"/>
                      </a:cubicBezTo>
                      <a:close/>
                      <a:moveTo>
                        <a:pt x="37" y="54"/>
                      </a:moveTo>
                      <a:cubicBezTo>
                        <a:pt x="37" y="54"/>
                        <a:pt x="37" y="54"/>
                        <a:pt x="37" y="54"/>
                      </a:cubicBezTo>
                      <a:cubicBezTo>
                        <a:pt x="37" y="54"/>
                        <a:pt x="38" y="54"/>
                        <a:pt x="37" y="54"/>
                      </a:cubicBezTo>
                      <a:cubicBezTo>
                        <a:pt x="37" y="54"/>
                        <a:pt x="37" y="54"/>
                        <a:pt x="37" y="54"/>
                      </a:cubicBezTo>
                      <a:close/>
                      <a:moveTo>
                        <a:pt x="36" y="55"/>
                      </a:moveTo>
                      <a:cubicBezTo>
                        <a:pt x="37" y="55"/>
                        <a:pt x="37" y="55"/>
                        <a:pt x="37" y="55"/>
                      </a:cubicBezTo>
                      <a:cubicBezTo>
                        <a:pt x="37" y="55"/>
                        <a:pt x="37" y="55"/>
                        <a:pt x="37" y="55"/>
                      </a:cubicBezTo>
                      <a:cubicBezTo>
                        <a:pt x="37" y="55"/>
                        <a:pt x="37" y="55"/>
                        <a:pt x="37" y="55"/>
                      </a:cubicBezTo>
                      <a:cubicBezTo>
                        <a:pt x="37" y="55"/>
                        <a:pt x="38" y="55"/>
                        <a:pt x="37" y="55"/>
                      </a:cubicBezTo>
                      <a:cubicBezTo>
                        <a:pt x="37" y="55"/>
                        <a:pt x="37" y="55"/>
                        <a:pt x="37" y="55"/>
                      </a:cubicBezTo>
                      <a:cubicBezTo>
                        <a:pt x="37" y="55"/>
                        <a:pt x="37" y="55"/>
                        <a:pt x="37" y="54"/>
                      </a:cubicBezTo>
                      <a:cubicBezTo>
                        <a:pt x="36" y="55"/>
                        <a:pt x="37" y="55"/>
                        <a:pt x="36" y="55"/>
                      </a:cubicBezTo>
                      <a:close/>
                      <a:moveTo>
                        <a:pt x="36" y="58"/>
                      </a:moveTo>
                      <a:cubicBezTo>
                        <a:pt x="37" y="58"/>
                        <a:pt x="37" y="58"/>
                        <a:pt x="37" y="58"/>
                      </a:cubicBezTo>
                      <a:cubicBezTo>
                        <a:pt x="37" y="58"/>
                        <a:pt x="37" y="57"/>
                        <a:pt x="36" y="57"/>
                      </a:cubicBezTo>
                      <a:lnTo>
                        <a:pt x="36" y="58"/>
                      </a:lnTo>
                      <a:close/>
                      <a:moveTo>
                        <a:pt x="36" y="57"/>
                      </a:moveTo>
                      <a:cubicBezTo>
                        <a:pt x="36" y="57"/>
                        <a:pt x="36" y="57"/>
                        <a:pt x="36" y="57"/>
                      </a:cubicBezTo>
                      <a:cubicBezTo>
                        <a:pt x="36" y="57"/>
                        <a:pt x="36" y="57"/>
                        <a:pt x="36" y="57"/>
                      </a:cubicBezTo>
                      <a:close/>
                      <a:moveTo>
                        <a:pt x="36" y="57"/>
                      </a:moveTo>
                      <a:cubicBezTo>
                        <a:pt x="36" y="56"/>
                        <a:pt x="36" y="56"/>
                        <a:pt x="36" y="56"/>
                      </a:cubicBezTo>
                      <a:cubicBezTo>
                        <a:pt x="36" y="56"/>
                        <a:pt x="36" y="57"/>
                        <a:pt x="36" y="57"/>
                      </a:cubicBezTo>
                      <a:cubicBezTo>
                        <a:pt x="36" y="56"/>
                        <a:pt x="36" y="56"/>
                        <a:pt x="36" y="56"/>
                      </a:cubicBezTo>
                      <a:cubicBezTo>
                        <a:pt x="36" y="56"/>
                        <a:pt x="36" y="56"/>
                        <a:pt x="36" y="56"/>
                      </a:cubicBezTo>
                      <a:cubicBezTo>
                        <a:pt x="36" y="56"/>
                        <a:pt x="35" y="56"/>
                        <a:pt x="36" y="57"/>
                      </a:cubicBezTo>
                      <a:close/>
                      <a:moveTo>
                        <a:pt x="37" y="49"/>
                      </a:moveTo>
                      <a:cubicBezTo>
                        <a:pt x="37" y="49"/>
                        <a:pt x="37" y="49"/>
                        <a:pt x="37" y="49"/>
                      </a:cubicBezTo>
                      <a:cubicBezTo>
                        <a:pt x="37" y="49"/>
                        <a:pt x="37" y="49"/>
                        <a:pt x="38" y="49"/>
                      </a:cubicBezTo>
                      <a:cubicBezTo>
                        <a:pt x="37" y="49"/>
                        <a:pt x="38" y="48"/>
                        <a:pt x="37" y="48"/>
                      </a:cubicBezTo>
                      <a:cubicBezTo>
                        <a:pt x="37" y="49"/>
                        <a:pt x="37" y="49"/>
                        <a:pt x="37" y="49"/>
                      </a:cubicBezTo>
                      <a:close/>
                      <a:moveTo>
                        <a:pt x="35" y="51"/>
                      </a:moveTo>
                      <a:cubicBezTo>
                        <a:pt x="35" y="51"/>
                        <a:pt x="35" y="51"/>
                        <a:pt x="35" y="51"/>
                      </a:cubicBezTo>
                      <a:cubicBezTo>
                        <a:pt x="35" y="51"/>
                        <a:pt x="35" y="51"/>
                        <a:pt x="35" y="51"/>
                      </a:cubicBezTo>
                      <a:close/>
                      <a:moveTo>
                        <a:pt x="35" y="50"/>
                      </a:moveTo>
                      <a:cubicBezTo>
                        <a:pt x="35" y="51"/>
                        <a:pt x="35" y="51"/>
                        <a:pt x="35" y="51"/>
                      </a:cubicBezTo>
                      <a:cubicBezTo>
                        <a:pt x="35" y="51"/>
                        <a:pt x="35" y="50"/>
                        <a:pt x="35" y="50"/>
                      </a:cubicBezTo>
                      <a:close/>
                      <a:moveTo>
                        <a:pt x="34" y="51"/>
                      </a:moveTo>
                      <a:cubicBezTo>
                        <a:pt x="34" y="51"/>
                        <a:pt x="35" y="51"/>
                        <a:pt x="35" y="51"/>
                      </a:cubicBezTo>
                      <a:cubicBezTo>
                        <a:pt x="35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3" y="51"/>
                      </a:cubicBezTo>
                      <a:cubicBezTo>
                        <a:pt x="33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5" y="51"/>
                        <a:pt x="34" y="51"/>
                        <a:pt x="34" y="51"/>
                      </a:cubicBezTo>
                      <a:close/>
                      <a:moveTo>
                        <a:pt x="35" y="51"/>
                      </a:moveTo>
                      <a:cubicBezTo>
                        <a:pt x="35" y="51"/>
                        <a:pt x="35" y="51"/>
                        <a:pt x="35" y="51"/>
                      </a:cubicBezTo>
                      <a:cubicBezTo>
                        <a:pt x="35" y="51"/>
                        <a:pt x="35" y="51"/>
                        <a:pt x="35" y="51"/>
                      </a:cubicBezTo>
                      <a:cubicBezTo>
                        <a:pt x="35" y="51"/>
                        <a:pt x="35" y="51"/>
                        <a:pt x="35" y="51"/>
                      </a:cubicBezTo>
                      <a:close/>
                      <a:moveTo>
                        <a:pt x="35" y="55"/>
                      </a:moveTo>
                      <a:cubicBezTo>
                        <a:pt x="34" y="55"/>
                        <a:pt x="35" y="55"/>
                        <a:pt x="34" y="55"/>
                      </a:cubicBezTo>
                      <a:cubicBezTo>
                        <a:pt x="34" y="55"/>
                        <a:pt x="34" y="55"/>
                        <a:pt x="34" y="55"/>
                      </a:cubicBezTo>
                      <a:cubicBezTo>
                        <a:pt x="34" y="55"/>
                        <a:pt x="34" y="55"/>
                        <a:pt x="34" y="55"/>
                      </a:cubicBezTo>
                      <a:cubicBezTo>
                        <a:pt x="34" y="55"/>
                        <a:pt x="34" y="55"/>
                        <a:pt x="34" y="55"/>
                      </a:cubicBezTo>
                      <a:cubicBezTo>
                        <a:pt x="34" y="55"/>
                        <a:pt x="34" y="55"/>
                        <a:pt x="35" y="55"/>
                      </a:cubicBezTo>
                      <a:cubicBezTo>
                        <a:pt x="35" y="55"/>
                        <a:pt x="35" y="55"/>
                        <a:pt x="35" y="55"/>
                      </a:cubicBezTo>
                      <a:close/>
                      <a:moveTo>
                        <a:pt x="35" y="55"/>
                      </a:moveTo>
                      <a:cubicBezTo>
                        <a:pt x="35" y="55"/>
                        <a:pt x="34" y="55"/>
                        <a:pt x="34" y="55"/>
                      </a:cubicBezTo>
                      <a:cubicBezTo>
                        <a:pt x="34" y="55"/>
                        <a:pt x="34" y="55"/>
                        <a:pt x="34" y="55"/>
                      </a:cubicBezTo>
                      <a:cubicBezTo>
                        <a:pt x="35" y="55"/>
                        <a:pt x="34" y="55"/>
                        <a:pt x="34" y="55"/>
                      </a:cubicBezTo>
                      <a:cubicBezTo>
                        <a:pt x="35" y="55"/>
                        <a:pt x="34" y="55"/>
                        <a:pt x="35" y="55"/>
                      </a:cubicBezTo>
                      <a:cubicBezTo>
                        <a:pt x="35" y="55"/>
                        <a:pt x="35" y="55"/>
                        <a:pt x="35" y="55"/>
                      </a:cubicBezTo>
                      <a:close/>
                      <a:moveTo>
                        <a:pt x="35" y="54"/>
                      </a:moveTo>
                      <a:cubicBezTo>
                        <a:pt x="35" y="54"/>
                        <a:pt x="35" y="54"/>
                        <a:pt x="35" y="54"/>
                      </a:cubicBezTo>
                      <a:cubicBezTo>
                        <a:pt x="35" y="54"/>
                        <a:pt x="35" y="55"/>
                        <a:pt x="34" y="55"/>
                      </a:cubicBezTo>
                      <a:cubicBezTo>
                        <a:pt x="34" y="55"/>
                        <a:pt x="34" y="54"/>
                        <a:pt x="34" y="54"/>
                      </a:cubicBezTo>
                      <a:cubicBezTo>
                        <a:pt x="34" y="55"/>
                        <a:pt x="35" y="55"/>
                        <a:pt x="35" y="55"/>
                      </a:cubicBezTo>
                      <a:cubicBezTo>
                        <a:pt x="35" y="55"/>
                        <a:pt x="35" y="55"/>
                        <a:pt x="35" y="54"/>
                      </a:cubicBezTo>
                      <a:close/>
                      <a:moveTo>
                        <a:pt x="35" y="54"/>
                      </a:moveTo>
                      <a:cubicBezTo>
                        <a:pt x="35" y="54"/>
                        <a:pt x="35" y="54"/>
                        <a:pt x="34" y="54"/>
                      </a:cubicBezTo>
                      <a:cubicBezTo>
                        <a:pt x="35" y="54"/>
                        <a:pt x="34" y="54"/>
                        <a:pt x="35" y="54"/>
                      </a:cubicBezTo>
                      <a:close/>
                      <a:moveTo>
                        <a:pt x="34" y="55"/>
                      </a:moveTo>
                      <a:cubicBezTo>
                        <a:pt x="34" y="55"/>
                        <a:pt x="34" y="55"/>
                        <a:pt x="34" y="55"/>
                      </a:cubicBezTo>
                      <a:cubicBezTo>
                        <a:pt x="34" y="55"/>
                        <a:pt x="34" y="55"/>
                        <a:pt x="34" y="55"/>
                      </a:cubicBezTo>
                      <a:cubicBezTo>
                        <a:pt x="34" y="55"/>
                        <a:pt x="34" y="54"/>
                        <a:pt x="34" y="54"/>
                      </a:cubicBezTo>
                      <a:cubicBezTo>
                        <a:pt x="34" y="54"/>
                        <a:pt x="33" y="55"/>
                        <a:pt x="34" y="55"/>
                      </a:cubicBezTo>
                      <a:close/>
                      <a:moveTo>
                        <a:pt x="33" y="54"/>
                      </a:moveTo>
                      <a:cubicBezTo>
                        <a:pt x="34" y="54"/>
                        <a:pt x="34" y="54"/>
                        <a:pt x="34" y="54"/>
                      </a:cubicBezTo>
                      <a:cubicBezTo>
                        <a:pt x="34" y="54"/>
                        <a:pt x="34" y="54"/>
                        <a:pt x="34" y="54"/>
                      </a:cubicBezTo>
                      <a:cubicBezTo>
                        <a:pt x="34" y="54"/>
                        <a:pt x="34" y="54"/>
                        <a:pt x="33" y="54"/>
                      </a:cubicBezTo>
                      <a:cubicBezTo>
                        <a:pt x="34" y="54"/>
                        <a:pt x="33" y="54"/>
                        <a:pt x="33" y="54"/>
                      </a:cubicBezTo>
                      <a:close/>
                      <a:moveTo>
                        <a:pt x="34" y="56"/>
                      </a:moveTo>
                      <a:cubicBezTo>
                        <a:pt x="34" y="56"/>
                        <a:pt x="34" y="56"/>
                        <a:pt x="34" y="56"/>
                      </a:cubicBezTo>
                      <a:cubicBezTo>
                        <a:pt x="33" y="56"/>
                        <a:pt x="33" y="56"/>
                        <a:pt x="33" y="56"/>
                      </a:cubicBezTo>
                      <a:cubicBezTo>
                        <a:pt x="34" y="56"/>
                        <a:pt x="34" y="56"/>
                        <a:pt x="34" y="56"/>
                      </a:cubicBezTo>
                      <a:cubicBezTo>
                        <a:pt x="34" y="56"/>
                        <a:pt x="34" y="56"/>
                        <a:pt x="34" y="56"/>
                      </a:cubicBezTo>
                      <a:cubicBezTo>
                        <a:pt x="34" y="56"/>
                        <a:pt x="34" y="56"/>
                        <a:pt x="34" y="56"/>
                      </a:cubicBezTo>
                      <a:cubicBezTo>
                        <a:pt x="34" y="56"/>
                        <a:pt x="34" y="56"/>
                        <a:pt x="34" y="56"/>
                      </a:cubicBezTo>
                      <a:cubicBezTo>
                        <a:pt x="34" y="56"/>
                        <a:pt x="34" y="56"/>
                        <a:pt x="34" y="56"/>
                      </a:cubicBezTo>
                      <a:cubicBezTo>
                        <a:pt x="34" y="56"/>
                        <a:pt x="34" y="56"/>
                        <a:pt x="34" y="56"/>
                      </a:cubicBezTo>
                      <a:cubicBezTo>
                        <a:pt x="35" y="56"/>
                        <a:pt x="35" y="56"/>
                        <a:pt x="35" y="56"/>
                      </a:cubicBezTo>
                      <a:cubicBezTo>
                        <a:pt x="34" y="56"/>
                        <a:pt x="34" y="56"/>
                        <a:pt x="34" y="56"/>
                      </a:cubicBezTo>
                      <a:cubicBezTo>
                        <a:pt x="34" y="56"/>
                        <a:pt x="34" y="56"/>
                        <a:pt x="34" y="55"/>
                      </a:cubicBezTo>
                      <a:cubicBezTo>
                        <a:pt x="34" y="55"/>
                        <a:pt x="34" y="55"/>
                        <a:pt x="33" y="55"/>
                      </a:cubicBezTo>
                      <a:cubicBezTo>
                        <a:pt x="33" y="55"/>
                        <a:pt x="34" y="56"/>
                        <a:pt x="34" y="56"/>
                      </a:cubicBezTo>
                      <a:close/>
                      <a:moveTo>
                        <a:pt x="33" y="55"/>
                      </a:moveTo>
                      <a:cubicBezTo>
                        <a:pt x="33" y="54"/>
                        <a:pt x="33" y="54"/>
                        <a:pt x="33" y="54"/>
                      </a:cubicBezTo>
                      <a:cubicBezTo>
                        <a:pt x="33" y="54"/>
                        <a:pt x="33" y="55"/>
                        <a:pt x="33" y="55"/>
                      </a:cubicBezTo>
                      <a:close/>
                      <a:moveTo>
                        <a:pt x="32" y="55"/>
                      </a:moveTo>
                      <a:cubicBezTo>
                        <a:pt x="32" y="55"/>
                        <a:pt x="32" y="55"/>
                        <a:pt x="32" y="55"/>
                      </a:cubicBezTo>
                      <a:cubicBezTo>
                        <a:pt x="32" y="55"/>
                        <a:pt x="33" y="55"/>
                        <a:pt x="32" y="55"/>
                      </a:cubicBezTo>
                      <a:cubicBezTo>
                        <a:pt x="32" y="55"/>
                        <a:pt x="32" y="55"/>
                        <a:pt x="32" y="55"/>
                      </a:cubicBezTo>
                      <a:close/>
                      <a:moveTo>
                        <a:pt x="31" y="57"/>
                      </a:moveTo>
                      <a:cubicBezTo>
                        <a:pt x="31" y="57"/>
                        <a:pt x="32" y="57"/>
                        <a:pt x="31" y="57"/>
                      </a:cubicBezTo>
                      <a:cubicBezTo>
                        <a:pt x="31" y="57"/>
                        <a:pt x="31" y="57"/>
                        <a:pt x="31" y="57"/>
                      </a:cubicBezTo>
                      <a:close/>
                      <a:moveTo>
                        <a:pt x="28" y="60"/>
                      </a:moveTo>
                      <a:cubicBezTo>
                        <a:pt x="29" y="60"/>
                        <a:pt x="28" y="60"/>
                        <a:pt x="29" y="60"/>
                      </a:cubicBezTo>
                      <a:cubicBezTo>
                        <a:pt x="28" y="60"/>
                        <a:pt x="29" y="60"/>
                        <a:pt x="29" y="60"/>
                      </a:cubicBezTo>
                      <a:cubicBezTo>
                        <a:pt x="29" y="60"/>
                        <a:pt x="28" y="59"/>
                        <a:pt x="28" y="60"/>
                      </a:cubicBezTo>
                      <a:close/>
                      <a:moveTo>
                        <a:pt x="28" y="61"/>
                      </a:moveTo>
                      <a:cubicBezTo>
                        <a:pt x="28" y="61"/>
                        <a:pt x="28" y="61"/>
                        <a:pt x="28" y="61"/>
                      </a:cubicBezTo>
                      <a:cubicBezTo>
                        <a:pt x="28" y="61"/>
                        <a:pt x="28" y="61"/>
                        <a:pt x="28" y="61"/>
                      </a:cubicBezTo>
                      <a:cubicBezTo>
                        <a:pt x="29" y="61"/>
                        <a:pt x="29" y="61"/>
                        <a:pt x="29" y="61"/>
                      </a:cubicBezTo>
                      <a:cubicBezTo>
                        <a:pt x="29" y="61"/>
                        <a:pt x="29" y="61"/>
                        <a:pt x="29" y="61"/>
                      </a:cubicBezTo>
                      <a:cubicBezTo>
                        <a:pt x="29" y="60"/>
                        <a:pt x="29" y="60"/>
                        <a:pt x="28" y="60"/>
                      </a:cubicBezTo>
                      <a:cubicBezTo>
                        <a:pt x="28" y="60"/>
                        <a:pt x="28" y="60"/>
                        <a:pt x="28" y="60"/>
                      </a:cubicBezTo>
                      <a:cubicBezTo>
                        <a:pt x="28" y="60"/>
                        <a:pt x="28" y="61"/>
                        <a:pt x="28" y="61"/>
                      </a:cubicBezTo>
                      <a:cubicBezTo>
                        <a:pt x="27" y="61"/>
                        <a:pt x="28" y="61"/>
                        <a:pt x="28" y="61"/>
                      </a:cubicBezTo>
                      <a:close/>
                      <a:moveTo>
                        <a:pt x="56" y="54"/>
                      </a:moveTo>
                      <a:cubicBezTo>
                        <a:pt x="56" y="54"/>
                        <a:pt x="56" y="54"/>
                        <a:pt x="55" y="53"/>
                      </a:cubicBezTo>
                      <a:cubicBezTo>
                        <a:pt x="56" y="53"/>
                        <a:pt x="56" y="53"/>
                        <a:pt x="56" y="53"/>
                      </a:cubicBezTo>
                      <a:cubicBezTo>
                        <a:pt x="56" y="53"/>
                        <a:pt x="56" y="53"/>
                        <a:pt x="56" y="53"/>
                      </a:cubicBezTo>
                      <a:cubicBezTo>
                        <a:pt x="57" y="53"/>
                        <a:pt x="56" y="54"/>
                        <a:pt x="56" y="54"/>
                      </a:cubicBezTo>
                      <a:close/>
                      <a:moveTo>
                        <a:pt x="37" y="53"/>
                      </a:move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6" y="54"/>
                        <a:pt x="36" y="53"/>
                      </a:cubicBezTo>
                      <a:cubicBezTo>
                        <a:pt x="36" y="53"/>
                        <a:pt x="36" y="53"/>
                        <a:pt x="37" y="53"/>
                      </a:cubicBezTo>
                      <a:cubicBezTo>
                        <a:pt x="36" y="53"/>
                        <a:pt x="37" y="53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ubicBezTo>
                        <a:pt x="37" y="53"/>
                        <a:pt x="37" y="53"/>
                        <a:pt x="37" y="53"/>
                      </a:cubicBezTo>
                      <a:close/>
                      <a:moveTo>
                        <a:pt x="37" y="72"/>
                      </a:moveTo>
                      <a:cubicBezTo>
                        <a:pt x="37" y="72"/>
                        <a:pt x="38" y="72"/>
                        <a:pt x="39" y="72"/>
                      </a:cubicBezTo>
                      <a:cubicBezTo>
                        <a:pt x="39" y="73"/>
                        <a:pt x="39" y="73"/>
                        <a:pt x="39" y="73"/>
                      </a:cubicBezTo>
                      <a:cubicBezTo>
                        <a:pt x="38" y="73"/>
                        <a:pt x="38" y="73"/>
                        <a:pt x="37" y="72"/>
                      </a:cubicBezTo>
                      <a:cubicBezTo>
                        <a:pt x="37" y="72"/>
                        <a:pt x="37" y="72"/>
                        <a:pt x="37" y="72"/>
                      </a:cubicBezTo>
                      <a:cubicBezTo>
                        <a:pt x="37" y="72"/>
                        <a:pt x="37" y="72"/>
                        <a:pt x="37" y="72"/>
                      </a:cubicBezTo>
                      <a:close/>
                      <a:moveTo>
                        <a:pt x="64" y="54"/>
                      </a:moveTo>
                      <a:cubicBezTo>
                        <a:pt x="64" y="54"/>
                        <a:pt x="65" y="54"/>
                        <a:pt x="64" y="54"/>
                      </a:cubicBezTo>
                      <a:cubicBezTo>
                        <a:pt x="65" y="54"/>
                        <a:pt x="65" y="54"/>
                        <a:pt x="65" y="55"/>
                      </a:cubicBezTo>
                      <a:cubicBezTo>
                        <a:pt x="65" y="55"/>
                        <a:pt x="65" y="55"/>
                        <a:pt x="65" y="54"/>
                      </a:cubicBezTo>
                      <a:cubicBezTo>
                        <a:pt x="64" y="54"/>
                        <a:pt x="64" y="54"/>
                        <a:pt x="64" y="54"/>
                      </a:cubicBezTo>
                      <a:close/>
                      <a:moveTo>
                        <a:pt x="56" y="53"/>
                      </a:moveTo>
                      <a:cubicBezTo>
                        <a:pt x="56" y="53"/>
                        <a:pt x="56" y="53"/>
                        <a:pt x="56" y="53"/>
                      </a:cubicBezTo>
                      <a:cubicBezTo>
                        <a:pt x="57" y="53"/>
                        <a:pt x="57" y="53"/>
                        <a:pt x="57" y="53"/>
                      </a:cubicBezTo>
                      <a:cubicBezTo>
                        <a:pt x="57" y="53"/>
                        <a:pt x="57" y="53"/>
                        <a:pt x="57" y="53"/>
                      </a:cubicBezTo>
                      <a:cubicBezTo>
                        <a:pt x="57" y="53"/>
                        <a:pt x="57" y="53"/>
                        <a:pt x="57" y="53"/>
                      </a:cubicBezTo>
                      <a:cubicBezTo>
                        <a:pt x="57" y="53"/>
                        <a:pt x="57" y="53"/>
                        <a:pt x="56" y="53"/>
                      </a:cubicBezTo>
                      <a:close/>
                      <a:moveTo>
                        <a:pt x="53" y="53"/>
                      </a:moveTo>
                      <a:cubicBezTo>
                        <a:pt x="53" y="53"/>
                        <a:pt x="53" y="53"/>
                        <a:pt x="52" y="53"/>
                      </a:cubicBezTo>
                      <a:cubicBezTo>
                        <a:pt x="52" y="53"/>
                        <a:pt x="53" y="53"/>
                        <a:pt x="53" y="53"/>
                      </a:cubicBezTo>
                      <a:cubicBezTo>
                        <a:pt x="53" y="53"/>
                        <a:pt x="53" y="53"/>
                        <a:pt x="53" y="53"/>
                      </a:cubicBezTo>
                      <a:cubicBezTo>
                        <a:pt x="53" y="53"/>
                        <a:pt x="53" y="53"/>
                        <a:pt x="53" y="53"/>
                      </a:cubicBezTo>
                      <a:close/>
                      <a:moveTo>
                        <a:pt x="54" y="52"/>
                      </a:moveTo>
                      <a:cubicBezTo>
                        <a:pt x="54" y="52"/>
                        <a:pt x="54" y="52"/>
                        <a:pt x="55" y="52"/>
                      </a:cubicBezTo>
                      <a:cubicBezTo>
                        <a:pt x="54" y="52"/>
                        <a:pt x="55" y="52"/>
                        <a:pt x="55" y="51"/>
                      </a:cubicBezTo>
                      <a:cubicBezTo>
                        <a:pt x="55" y="51"/>
                        <a:pt x="55" y="52"/>
                        <a:pt x="55" y="52"/>
                      </a:cubicBez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5" y="52"/>
                        <a:pt x="54" y="52"/>
                        <a:pt x="54" y="52"/>
                      </a:cubicBezTo>
                      <a:close/>
                      <a:moveTo>
                        <a:pt x="53" y="52"/>
                      </a:moveTo>
                      <a:cubicBezTo>
                        <a:pt x="53" y="52"/>
                        <a:pt x="53" y="52"/>
                        <a:pt x="53" y="52"/>
                      </a:cubicBezTo>
                      <a:cubicBezTo>
                        <a:pt x="53" y="52"/>
                        <a:pt x="53" y="52"/>
                        <a:pt x="53" y="52"/>
                      </a:cubicBezTo>
                      <a:cubicBezTo>
                        <a:pt x="53" y="52"/>
                        <a:pt x="53" y="52"/>
                        <a:pt x="53" y="52"/>
                      </a:cubicBezTo>
                      <a:close/>
                      <a:moveTo>
                        <a:pt x="53" y="52"/>
                      </a:moveTo>
                      <a:cubicBezTo>
                        <a:pt x="53" y="52"/>
                        <a:pt x="53" y="52"/>
                        <a:pt x="53" y="52"/>
                      </a:cubicBezTo>
                      <a:cubicBezTo>
                        <a:pt x="53" y="52"/>
                        <a:pt x="53" y="52"/>
                        <a:pt x="53" y="52"/>
                      </a:cubicBezTo>
                      <a:cubicBezTo>
                        <a:pt x="53" y="52"/>
                        <a:pt x="53" y="52"/>
                        <a:pt x="53" y="52"/>
                      </a:cubicBezTo>
                      <a:cubicBezTo>
                        <a:pt x="53" y="52"/>
                        <a:pt x="53" y="52"/>
                        <a:pt x="53" y="52"/>
                      </a:cubicBezTo>
                      <a:cubicBezTo>
                        <a:pt x="54" y="52"/>
                        <a:pt x="53" y="52"/>
                        <a:pt x="53" y="52"/>
                      </a:cubicBezTo>
                      <a:close/>
                      <a:moveTo>
                        <a:pt x="57" y="52"/>
                      </a:moveTo>
                      <a:cubicBezTo>
                        <a:pt x="57" y="52"/>
                        <a:pt x="57" y="52"/>
                        <a:pt x="57" y="52"/>
                      </a:cubicBezTo>
                      <a:cubicBezTo>
                        <a:pt x="57" y="52"/>
                        <a:pt x="57" y="52"/>
                        <a:pt x="58" y="52"/>
                      </a:cubicBezTo>
                      <a:cubicBezTo>
                        <a:pt x="58" y="52"/>
                        <a:pt x="57" y="52"/>
                        <a:pt x="57" y="52"/>
                      </a:cubicBezTo>
                      <a:close/>
                      <a:moveTo>
                        <a:pt x="56" y="51"/>
                      </a:moveTo>
                      <a:cubicBezTo>
                        <a:pt x="56" y="51"/>
                        <a:pt x="56" y="51"/>
                        <a:pt x="55" y="51"/>
                      </a:cubicBezTo>
                      <a:cubicBezTo>
                        <a:pt x="55" y="51"/>
                        <a:pt x="56" y="51"/>
                        <a:pt x="55" y="51"/>
                      </a:cubicBezTo>
                      <a:cubicBezTo>
                        <a:pt x="56" y="51"/>
                        <a:pt x="56" y="51"/>
                        <a:pt x="56" y="51"/>
                      </a:cubicBezTo>
                      <a:cubicBezTo>
                        <a:pt x="55" y="51"/>
                        <a:pt x="55" y="51"/>
                        <a:pt x="56" y="51"/>
                      </a:cubicBezTo>
                      <a:close/>
                      <a:moveTo>
                        <a:pt x="53" y="51"/>
                      </a:moveTo>
                      <a:cubicBezTo>
                        <a:pt x="53" y="51"/>
                        <a:pt x="54" y="51"/>
                        <a:pt x="53" y="51"/>
                      </a:cubicBezTo>
                      <a:cubicBezTo>
                        <a:pt x="53" y="51"/>
                        <a:pt x="54" y="51"/>
                        <a:pt x="54" y="51"/>
                      </a:cubicBezTo>
                      <a:cubicBezTo>
                        <a:pt x="54" y="51"/>
                        <a:pt x="54" y="51"/>
                        <a:pt x="54" y="51"/>
                      </a:cubicBezTo>
                      <a:cubicBezTo>
                        <a:pt x="54" y="51"/>
                        <a:pt x="54" y="51"/>
                        <a:pt x="54" y="51"/>
                      </a:cubicBezTo>
                      <a:cubicBezTo>
                        <a:pt x="54" y="51"/>
                        <a:pt x="54" y="51"/>
                        <a:pt x="53" y="51"/>
                      </a:cubicBezTo>
                      <a:close/>
                      <a:moveTo>
                        <a:pt x="48" y="51"/>
                      </a:moveTo>
                      <a:cubicBezTo>
                        <a:pt x="48" y="51"/>
                        <a:pt x="48" y="51"/>
                        <a:pt x="48" y="51"/>
                      </a:cubicBezTo>
                      <a:cubicBezTo>
                        <a:pt x="47" y="51"/>
                        <a:pt x="48" y="52"/>
                        <a:pt x="48" y="52"/>
                      </a:cubicBezTo>
                      <a:cubicBezTo>
                        <a:pt x="47" y="52"/>
                        <a:pt x="47" y="51"/>
                        <a:pt x="47" y="52"/>
                      </a:cubicBezTo>
                      <a:cubicBezTo>
                        <a:pt x="47" y="52"/>
                        <a:pt x="47" y="51"/>
                        <a:pt x="47" y="51"/>
                      </a:cubicBezTo>
                      <a:cubicBezTo>
                        <a:pt x="47" y="51"/>
                        <a:pt x="47" y="51"/>
                        <a:pt x="47" y="51"/>
                      </a:cubicBezTo>
                      <a:cubicBezTo>
                        <a:pt x="47" y="51"/>
                        <a:pt x="48" y="51"/>
                        <a:pt x="48" y="51"/>
                      </a:cubicBezTo>
                      <a:close/>
                      <a:moveTo>
                        <a:pt x="47" y="52"/>
                      </a:moveTo>
                      <a:cubicBezTo>
                        <a:pt x="46" y="52"/>
                        <a:pt x="46" y="52"/>
                        <a:pt x="46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ubicBezTo>
                        <a:pt x="47" y="52"/>
                        <a:pt x="47" y="52"/>
                        <a:pt x="47" y="52"/>
                      </a:cubicBezTo>
                      <a:close/>
                      <a:moveTo>
                        <a:pt x="51" y="51"/>
                      </a:moveTo>
                      <a:cubicBezTo>
                        <a:pt x="52" y="51"/>
                        <a:pt x="51" y="51"/>
                        <a:pt x="52" y="51"/>
                      </a:cubicBezTo>
                      <a:cubicBezTo>
                        <a:pt x="52" y="51"/>
                        <a:pt x="52" y="51"/>
                        <a:pt x="52" y="51"/>
                      </a:cubicBezTo>
                      <a:cubicBezTo>
                        <a:pt x="51" y="51"/>
                        <a:pt x="52" y="51"/>
                        <a:pt x="51" y="51"/>
                      </a:cubicBezTo>
                      <a:close/>
                      <a:moveTo>
                        <a:pt x="47" y="51"/>
                      </a:moveTo>
                      <a:cubicBezTo>
                        <a:pt x="47" y="51"/>
                        <a:pt x="47" y="51"/>
                        <a:pt x="46" y="52"/>
                      </a:cubicBezTo>
                      <a:cubicBezTo>
                        <a:pt x="46" y="52"/>
                        <a:pt x="46" y="51"/>
                        <a:pt x="47" y="51"/>
                      </a:cubicBezTo>
                      <a:close/>
                      <a:moveTo>
                        <a:pt x="37" y="52"/>
                      </a:moveTo>
                      <a:cubicBezTo>
                        <a:pt x="38" y="52"/>
                        <a:pt x="37" y="52"/>
                        <a:pt x="37" y="52"/>
                      </a:cubicBezTo>
                      <a:cubicBezTo>
                        <a:pt x="37" y="52"/>
                        <a:pt x="37" y="52"/>
                        <a:pt x="38" y="52"/>
                      </a:cubicBezTo>
                      <a:cubicBezTo>
                        <a:pt x="37" y="51"/>
                        <a:pt x="38" y="51"/>
                        <a:pt x="37" y="51"/>
                      </a:cubicBezTo>
                      <a:cubicBezTo>
                        <a:pt x="38" y="51"/>
                        <a:pt x="38" y="51"/>
                        <a:pt x="38" y="51"/>
                      </a:cubicBezTo>
                      <a:cubicBezTo>
                        <a:pt x="38" y="50"/>
                        <a:pt x="38" y="50"/>
                        <a:pt x="38" y="50"/>
                      </a:cubicBezTo>
                      <a:cubicBezTo>
                        <a:pt x="38" y="50"/>
                        <a:pt x="38" y="50"/>
                        <a:pt x="38" y="50"/>
                      </a:cubicBezTo>
                      <a:cubicBezTo>
                        <a:pt x="38" y="50"/>
                        <a:pt x="38" y="50"/>
                        <a:pt x="38" y="50"/>
                      </a:cubicBezTo>
                      <a:cubicBezTo>
                        <a:pt x="38" y="50"/>
                        <a:pt x="38" y="50"/>
                        <a:pt x="38" y="50"/>
                      </a:cubicBezTo>
                      <a:cubicBezTo>
                        <a:pt x="38" y="50"/>
                        <a:pt x="38" y="50"/>
                        <a:pt x="38" y="50"/>
                      </a:cubicBezTo>
                      <a:cubicBezTo>
                        <a:pt x="38" y="50"/>
                        <a:pt x="38" y="50"/>
                        <a:pt x="39" y="50"/>
                      </a:cubicBezTo>
                      <a:cubicBezTo>
                        <a:pt x="39" y="50"/>
                        <a:pt x="38" y="51"/>
                        <a:pt x="39" y="51"/>
                      </a:cubicBezTo>
                      <a:cubicBezTo>
                        <a:pt x="38" y="51"/>
                        <a:pt x="38" y="51"/>
                        <a:pt x="38" y="51"/>
                      </a:cubicBezTo>
                      <a:cubicBezTo>
                        <a:pt x="38" y="51"/>
                        <a:pt x="38" y="51"/>
                        <a:pt x="39" y="51"/>
                      </a:cubicBezTo>
                      <a:cubicBezTo>
                        <a:pt x="39" y="51"/>
                        <a:pt x="39" y="51"/>
                        <a:pt x="39" y="51"/>
                      </a:cubicBezTo>
                      <a:cubicBezTo>
                        <a:pt x="38" y="51"/>
                        <a:pt x="38" y="51"/>
                        <a:pt x="38" y="51"/>
                      </a:cubicBezTo>
                      <a:cubicBezTo>
                        <a:pt x="38" y="51"/>
                        <a:pt x="38" y="51"/>
                        <a:pt x="38" y="51"/>
                      </a:cubicBezTo>
                      <a:cubicBezTo>
                        <a:pt x="38" y="51"/>
                        <a:pt x="38" y="51"/>
                        <a:pt x="39" y="51"/>
                      </a:cubicBezTo>
                      <a:cubicBezTo>
                        <a:pt x="39" y="51"/>
                        <a:pt x="39" y="51"/>
                        <a:pt x="39" y="51"/>
                      </a:cubicBezTo>
                      <a:cubicBezTo>
                        <a:pt x="39" y="51"/>
                        <a:pt x="39" y="51"/>
                        <a:pt x="39" y="51"/>
                      </a:cubicBezTo>
                      <a:cubicBezTo>
                        <a:pt x="39" y="51"/>
                        <a:pt x="39" y="51"/>
                        <a:pt x="39" y="51"/>
                      </a:cubicBezTo>
                      <a:cubicBezTo>
                        <a:pt x="39" y="52"/>
                        <a:pt x="38" y="52"/>
                        <a:pt x="38" y="52"/>
                      </a:cubicBezTo>
                      <a:cubicBezTo>
                        <a:pt x="38" y="52"/>
                        <a:pt x="38" y="52"/>
                        <a:pt x="37" y="52"/>
                      </a:cubicBezTo>
                      <a:cubicBezTo>
                        <a:pt x="37" y="52"/>
                        <a:pt x="37" y="52"/>
                        <a:pt x="37" y="52"/>
                      </a:cubicBezTo>
                      <a:close/>
                      <a:moveTo>
                        <a:pt x="47" y="51"/>
                      </a:moveTo>
                      <a:cubicBezTo>
                        <a:pt x="47" y="51"/>
                        <a:pt x="46" y="51"/>
                        <a:pt x="46" y="51"/>
                      </a:cubicBezTo>
                      <a:cubicBezTo>
                        <a:pt x="46" y="51"/>
                        <a:pt x="46" y="51"/>
                        <a:pt x="47" y="51"/>
                      </a:cubicBezTo>
                      <a:cubicBezTo>
                        <a:pt x="47" y="51"/>
                        <a:pt x="47" y="51"/>
                        <a:pt x="47" y="51"/>
                      </a:cubicBezTo>
                      <a:close/>
                      <a:moveTo>
                        <a:pt x="53" y="50"/>
                      </a:moveTo>
                      <a:cubicBezTo>
                        <a:pt x="53" y="50"/>
                        <a:pt x="53" y="49"/>
                        <a:pt x="53" y="48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50"/>
                        <a:pt x="54" y="50"/>
                        <a:pt x="54" y="51"/>
                      </a:cubicBezTo>
                      <a:cubicBezTo>
                        <a:pt x="54" y="51"/>
                        <a:pt x="54" y="51"/>
                        <a:pt x="53" y="51"/>
                      </a:cubicBezTo>
                      <a:cubicBezTo>
                        <a:pt x="53" y="51"/>
                        <a:pt x="53" y="51"/>
                        <a:pt x="53" y="50"/>
                      </a:cubicBezTo>
                      <a:cubicBezTo>
                        <a:pt x="53" y="50"/>
                        <a:pt x="53" y="50"/>
                        <a:pt x="54" y="50"/>
                      </a:cubicBezTo>
                      <a:cubicBezTo>
                        <a:pt x="54" y="50"/>
                        <a:pt x="53" y="50"/>
                        <a:pt x="53" y="50"/>
                      </a:cubicBezTo>
                      <a:cubicBezTo>
                        <a:pt x="53" y="50"/>
                        <a:pt x="53" y="50"/>
                        <a:pt x="53" y="50"/>
                      </a:cubicBezTo>
                      <a:close/>
                      <a:moveTo>
                        <a:pt x="54" y="50"/>
                      </a:moveTo>
                      <a:cubicBezTo>
                        <a:pt x="54" y="50"/>
                        <a:pt x="54" y="50"/>
                        <a:pt x="54" y="51"/>
                      </a:cubicBezTo>
                      <a:cubicBezTo>
                        <a:pt x="54" y="51"/>
                        <a:pt x="54" y="50"/>
                        <a:pt x="54" y="50"/>
                      </a:cubicBezTo>
                      <a:cubicBezTo>
                        <a:pt x="54" y="50"/>
                        <a:pt x="55" y="50"/>
                        <a:pt x="55" y="51"/>
                      </a:cubicBezTo>
                      <a:cubicBezTo>
                        <a:pt x="54" y="51"/>
                        <a:pt x="54" y="50"/>
                        <a:pt x="54" y="50"/>
                      </a:cubicBezTo>
                      <a:close/>
                      <a:moveTo>
                        <a:pt x="41" y="50"/>
                      </a:moveTo>
                      <a:cubicBezTo>
                        <a:pt x="41" y="50"/>
                        <a:pt x="41" y="50"/>
                        <a:pt x="41" y="50"/>
                      </a:cubicBezTo>
                      <a:cubicBezTo>
                        <a:pt x="40" y="50"/>
                        <a:pt x="40" y="51"/>
                        <a:pt x="40" y="51"/>
                      </a:cubicBezTo>
                      <a:cubicBezTo>
                        <a:pt x="40" y="51"/>
                        <a:pt x="40" y="51"/>
                        <a:pt x="40" y="51"/>
                      </a:cubicBezTo>
                      <a:cubicBezTo>
                        <a:pt x="39" y="51"/>
                        <a:pt x="39" y="51"/>
                        <a:pt x="39" y="51"/>
                      </a:cubicBezTo>
                      <a:cubicBezTo>
                        <a:pt x="40" y="51"/>
                        <a:pt x="39" y="51"/>
                        <a:pt x="39" y="51"/>
                      </a:cubicBezTo>
                      <a:cubicBezTo>
                        <a:pt x="39" y="51"/>
                        <a:pt x="39" y="51"/>
                        <a:pt x="39" y="51"/>
                      </a:cubicBezTo>
                      <a:cubicBezTo>
                        <a:pt x="39" y="51"/>
                        <a:pt x="39" y="51"/>
                        <a:pt x="40" y="51"/>
                      </a:cubicBezTo>
                      <a:cubicBezTo>
                        <a:pt x="39" y="51"/>
                        <a:pt x="40" y="50"/>
                        <a:pt x="39" y="50"/>
                      </a:cubicBezTo>
                      <a:cubicBezTo>
                        <a:pt x="40" y="50"/>
                        <a:pt x="40" y="50"/>
                        <a:pt x="41" y="50"/>
                      </a:cubicBezTo>
                      <a:cubicBezTo>
                        <a:pt x="41" y="50"/>
                        <a:pt x="40" y="50"/>
                        <a:pt x="41" y="50"/>
                      </a:cubicBezTo>
                      <a:close/>
                      <a:moveTo>
                        <a:pt x="61" y="49"/>
                      </a:moveTo>
                      <a:cubicBezTo>
                        <a:pt x="62" y="49"/>
                        <a:pt x="61" y="50"/>
                        <a:pt x="61" y="50"/>
                      </a:cubicBezTo>
                      <a:cubicBezTo>
                        <a:pt x="61" y="50"/>
                        <a:pt x="61" y="49"/>
                        <a:pt x="61" y="49"/>
                      </a:cubicBezTo>
                      <a:close/>
                      <a:moveTo>
                        <a:pt x="57" y="50"/>
                      </a:moveTo>
                      <a:cubicBezTo>
                        <a:pt x="57" y="50"/>
                        <a:pt x="58" y="50"/>
                        <a:pt x="57" y="50"/>
                      </a:cubicBezTo>
                      <a:cubicBezTo>
                        <a:pt x="58" y="49"/>
                        <a:pt x="58" y="50"/>
                        <a:pt x="58" y="50"/>
                      </a:cubicBezTo>
                      <a:cubicBezTo>
                        <a:pt x="58" y="50"/>
                        <a:pt x="57" y="50"/>
                        <a:pt x="57" y="50"/>
                      </a:cubicBezTo>
                      <a:close/>
                      <a:moveTo>
                        <a:pt x="50" y="49"/>
                      </a:moveTo>
                      <a:cubicBezTo>
                        <a:pt x="51" y="49"/>
                        <a:pt x="50" y="49"/>
                        <a:pt x="51" y="49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51" y="49"/>
                        <a:pt x="51" y="49"/>
                        <a:pt x="51" y="48"/>
                      </a:cubicBezTo>
                      <a:cubicBezTo>
                        <a:pt x="51" y="48"/>
                        <a:pt x="51" y="48"/>
                        <a:pt x="51" y="48"/>
                      </a:cubicBezTo>
                      <a:cubicBezTo>
                        <a:pt x="50" y="48"/>
                        <a:pt x="50" y="49"/>
                        <a:pt x="51" y="49"/>
                      </a:cubicBezTo>
                      <a:cubicBezTo>
                        <a:pt x="50" y="49"/>
                        <a:pt x="50" y="49"/>
                        <a:pt x="50" y="49"/>
                      </a:cubicBezTo>
                      <a:cubicBezTo>
                        <a:pt x="50" y="48"/>
                        <a:pt x="50" y="48"/>
                        <a:pt x="50" y="48"/>
                      </a:cubicBezTo>
                      <a:cubicBezTo>
                        <a:pt x="50" y="48"/>
                        <a:pt x="50" y="48"/>
                        <a:pt x="51" y="48"/>
                      </a:cubicBezTo>
                      <a:cubicBezTo>
                        <a:pt x="51" y="49"/>
                        <a:pt x="51" y="49"/>
                        <a:pt x="51" y="49"/>
                      </a:cubicBezTo>
                      <a:cubicBezTo>
                        <a:pt x="51" y="49"/>
                        <a:pt x="50" y="49"/>
                        <a:pt x="50" y="49"/>
                      </a:cubicBezTo>
                      <a:close/>
                      <a:moveTo>
                        <a:pt x="48" y="48"/>
                      </a:moveTo>
                      <a:cubicBezTo>
                        <a:pt x="48" y="47"/>
                        <a:pt x="48" y="47"/>
                        <a:pt x="48" y="47"/>
                      </a:cubicBezTo>
                      <a:cubicBezTo>
                        <a:pt x="48" y="47"/>
                        <a:pt x="48" y="47"/>
                        <a:pt x="48" y="47"/>
                      </a:cubicBezTo>
                      <a:cubicBezTo>
                        <a:pt x="48" y="47"/>
                        <a:pt x="48" y="47"/>
                        <a:pt x="48" y="47"/>
                      </a:cubicBezTo>
                      <a:cubicBezTo>
                        <a:pt x="48" y="47"/>
                        <a:pt x="48" y="47"/>
                        <a:pt x="49" y="47"/>
                      </a:cubicBezTo>
                      <a:cubicBezTo>
                        <a:pt x="49" y="47"/>
                        <a:pt x="49" y="47"/>
                        <a:pt x="48" y="48"/>
                      </a:cubicBezTo>
                      <a:close/>
                      <a:moveTo>
                        <a:pt x="52" y="46"/>
                      </a:move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6"/>
                        <a:pt x="52" y="47"/>
                        <a:pt x="52" y="46"/>
                      </a:cubicBezTo>
                      <a:cubicBezTo>
                        <a:pt x="53" y="46"/>
                        <a:pt x="52" y="47"/>
                        <a:pt x="52" y="47"/>
                      </a:cubicBezTo>
                      <a:cubicBezTo>
                        <a:pt x="52" y="47"/>
                        <a:pt x="52" y="47"/>
                        <a:pt x="52" y="47"/>
                      </a:cubicBezTo>
                      <a:cubicBezTo>
                        <a:pt x="52" y="47"/>
                        <a:pt x="52" y="47"/>
                        <a:pt x="52" y="46"/>
                      </a:cubicBezTo>
                      <a:close/>
                      <a:moveTo>
                        <a:pt x="54" y="46"/>
                      </a:moveTo>
                      <a:cubicBezTo>
                        <a:pt x="55" y="45"/>
                        <a:pt x="54" y="45"/>
                        <a:pt x="54" y="44"/>
                      </a:cubicBezTo>
                      <a:cubicBezTo>
                        <a:pt x="54" y="45"/>
                        <a:pt x="55" y="44"/>
                        <a:pt x="55" y="44"/>
                      </a:cubicBezTo>
                      <a:cubicBezTo>
                        <a:pt x="55" y="44"/>
                        <a:pt x="54" y="45"/>
                        <a:pt x="55" y="45"/>
                      </a:cubicBezTo>
                      <a:cubicBezTo>
                        <a:pt x="55" y="45"/>
                        <a:pt x="55" y="46"/>
                        <a:pt x="55" y="46"/>
                      </a:cubicBezTo>
                      <a:cubicBezTo>
                        <a:pt x="54" y="46"/>
                        <a:pt x="55" y="46"/>
                        <a:pt x="54" y="46"/>
                      </a:cubicBezTo>
                      <a:close/>
                      <a:moveTo>
                        <a:pt x="52" y="46"/>
                      </a:moveTo>
                      <a:cubicBezTo>
                        <a:pt x="52" y="46"/>
                        <a:pt x="51" y="46"/>
                        <a:pt x="51" y="46"/>
                      </a:cubicBezTo>
                      <a:cubicBezTo>
                        <a:pt x="51" y="45"/>
                        <a:pt x="52" y="45"/>
                        <a:pt x="52" y="45"/>
                      </a:cubicBezTo>
                      <a:cubicBezTo>
                        <a:pt x="52" y="45"/>
                        <a:pt x="52" y="45"/>
                        <a:pt x="52" y="45"/>
                      </a:cubicBezTo>
                      <a:cubicBezTo>
                        <a:pt x="51" y="45"/>
                        <a:pt x="52" y="45"/>
                        <a:pt x="51" y="45"/>
                      </a:cubicBezTo>
                      <a:cubicBezTo>
                        <a:pt x="51" y="45"/>
                        <a:pt x="51" y="45"/>
                        <a:pt x="52" y="45"/>
                      </a:cubicBezTo>
                      <a:cubicBezTo>
                        <a:pt x="52" y="45"/>
                        <a:pt x="52" y="45"/>
                        <a:pt x="52" y="45"/>
                      </a:cubicBezTo>
                      <a:cubicBezTo>
                        <a:pt x="52" y="45"/>
                        <a:pt x="52" y="45"/>
                        <a:pt x="52" y="46"/>
                      </a:cubicBezTo>
                      <a:cubicBezTo>
                        <a:pt x="52" y="45"/>
                        <a:pt x="52" y="46"/>
                        <a:pt x="52" y="46"/>
                      </a:cubicBezTo>
                      <a:close/>
                      <a:moveTo>
                        <a:pt x="53" y="45"/>
                      </a:moveTo>
                      <a:cubicBezTo>
                        <a:pt x="52" y="46"/>
                        <a:pt x="53" y="45"/>
                        <a:pt x="52" y="45"/>
                      </a:cubicBezTo>
                      <a:cubicBezTo>
                        <a:pt x="52" y="45"/>
                        <a:pt x="53" y="45"/>
                        <a:pt x="53" y="45"/>
                      </a:cubicBezTo>
                      <a:close/>
                      <a:moveTo>
                        <a:pt x="49" y="46"/>
                      </a:moveTo>
                      <a:cubicBezTo>
                        <a:pt x="49" y="46"/>
                        <a:pt x="49" y="46"/>
                        <a:pt x="48" y="46"/>
                      </a:cubicBezTo>
                      <a:cubicBezTo>
                        <a:pt x="48" y="46"/>
                        <a:pt x="49" y="46"/>
                        <a:pt x="48" y="46"/>
                      </a:cubicBezTo>
                      <a:cubicBezTo>
                        <a:pt x="48" y="46"/>
                        <a:pt x="49" y="46"/>
                        <a:pt x="48" y="45"/>
                      </a:cubicBezTo>
                      <a:cubicBezTo>
                        <a:pt x="49" y="45"/>
                        <a:pt x="49" y="45"/>
                        <a:pt x="49" y="45"/>
                      </a:cubicBezTo>
                      <a:cubicBezTo>
                        <a:pt x="49" y="46"/>
                        <a:pt x="49" y="46"/>
                        <a:pt x="49" y="46"/>
                      </a:cubicBezTo>
                      <a:cubicBezTo>
                        <a:pt x="49" y="46"/>
                        <a:pt x="49" y="46"/>
                        <a:pt x="49" y="45"/>
                      </a:cubicBezTo>
                      <a:cubicBezTo>
                        <a:pt x="50" y="45"/>
                        <a:pt x="50" y="46"/>
                        <a:pt x="50" y="46"/>
                      </a:cubicBezTo>
                      <a:cubicBezTo>
                        <a:pt x="49" y="46"/>
                        <a:pt x="49" y="46"/>
                        <a:pt x="49" y="46"/>
                      </a:cubicBezTo>
                      <a:close/>
                      <a:moveTo>
                        <a:pt x="32" y="47"/>
                      </a:moveTo>
                      <a:cubicBezTo>
                        <a:pt x="31" y="47"/>
                        <a:pt x="32" y="47"/>
                        <a:pt x="31" y="47"/>
                      </a:cubicBezTo>
                      <a:cubicBezTo>
                        <a:pt x="31" y="47"/>
                        <a:pt x="31" y="47"/>
                        <a:pt x="31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ubicBezTo>
                        <a:pt x="32" y="47"/>
                        <a:pt x="32" y="47"/>
                        <a:pt x="32" y="47"/>
                      </a:cubicBezTo>
                      <a:close/>
                      <a:moveTo>
                        <a:pt x="36" y="46"/>
                      </a:moveTo>
                      <a:cubicBezTo>
                        <a:pt x="37" y="46"/>
                        <a:pt x="36" y="46"/>
                        <a:pt x="36" y="46"/>
                      </a:cubicBezTo>
                      <a:cubicBezTo>
                        <a:pt x="36" y="46"/>
                        <a:pt x="36" y="46"/>
                        <a:pt x="36" y="46"/>
                      </a:cubicBezTo>
                      <a:cubicBezTo>
                        <a:pt x="36" y="46"/>
                        <a:pt x="36" y="46"/>
                        <a:pt x="36" y="45"/>
                      </a:cubicBezTo>
                      <a:cubicBezTo>
                        <a:pt x="38" y="45"/>
                        <a:pt x="37" y="46"/>
                        <a:pt x="36" y="46"/>
                      </a:cubicBezTo>
                      <a:close/>
                      <a:moveTo>
                        <a:pt x="51" y="44"/>
                      </a:moveTo>
                      <a:cubicBezTo>
                        <a:pt x="51" y="44"/>
                        <a:pt x="51" y="44"/>
                        <a:pt x="51" y="44"/>
                      </a:cubicBezTo>
                      <a:cubicBezTo>
                        <a:pt x="52" y="44"/>
                        <a:pt x="51" y="44"/>
                        <a:pt x="51" y="44"/>
                      </a:cubicBezTo>
                      <a:cubicBezTo>
                        <a:pt x="51" y="44"/>
                        <a:pt x="51" y="44"/>
                        <a:pt x="51" y="44"/>
                      </a:cubicBezTo>
                      <a:cubicBezTo>
                        <a:pt x="51" y="44"/>
                        <a:pt x="51" y="44"/>
                        <a:pt x="52" y="44"/>
                      </a:cubicBezTo>
                      <a:cubicBezTo>
                        <a:pt x="52" y="44"/>
                        <a:pt x="51" y="44"/>
                        <a:pt x="51" y="44"/>
                      </a:cubicBezTo>
                      <a:close/>
                      <a:moveTo>
                        <a:pt x="35" y="44"/>
                      </a:moveTo>
                      <a:cubicBezTo>
                        <a:pt x="36" y="44"/>
                        <a:pt x="36" y="44"/>
                        <a:pt x="36" y="44"/>
                      </a:cubicBezTo>
                      <a:cubicBezTo>
                        <a:pt x="35" y="44"/>
                        <a:pt x="35" y="44"/>
                        <a:pt x="36" y="43"/>
                      </a:cubicBezTo>
                      <a:cubicBezTo>
                        <a:pt x="36" y="43"/>
                        <a:pt x="36" y="43"/>
                        <a:pt x="36" y="43"/>
                      </a:cubicBezTo>
                      <a:cubicBezTo>
                        <a:pt x="36" y="43"/>
                        <a:pt x="36" y="43"/>
                        <a:pt x="36" y="43"/>
                      </a:cubicBezTo>
                      <a:cubicBezTo>
                        <a:pt x="36" y="43"/>
                        <a:pt x="37" y="43"/>
                        <a:pt x="37" y="43"/>
                      </a:cubicBezTo>
                      <a:cubicBezTo>
                        <a:pt x="37" y="43"/>
                        <a:pt x="37" y="43"/>
                        <a:pt x="37" y="43"/>
                      </a:cubicBezTo>
                      <a:cubicBezTo>
                        <a:pt x="38" y="43"/>
                        <a:pt x="37" y="44"/>
                        <a:pt x="37" y="45"/>
                      </a:cubicBezTo>
                      <a:cubicBezTo>
                        <a:pt x="37" y="45"/>
                        <a:pt x="37" y="45"/>
                        <a:pt x="36" y="45"/>
                      </a:cubicBezTo>
                      <a:cubicBezTo>
                        <a:pt x="36" y="45"/>
                        <a:pt x="36" y="45"/>
                        <a:pt x="36" y="45"/>
                      </a:cubicBezTo>
                      <a:cubicBezTo>
                        <a:pt x="36" y="45"/>
                        <a:pt x="36" y="45"/>
                        <a:pt x="36" y="45"/>
                      </a:cubicBezTo>
                      <a:cubicBezTo>
                        <a:pt x="36" y="45"/>
                        <a:pt x="35" y="45"/>
                        <a:pt x="35" y="45"/>
                      </a:cubicBezTo>
                      <a:cubicBezTo>
                        <a:pt x="36" y="45"/>
                        <a:pt x="36" y="45"/>
                        <a:pt x="36" y="45"/>
                      </a:cubicBezTo>
                      <a:cubicBezTo>
                        <a:pt x="36" y="45"/>
                        <a:pt x="36" y="44"/>
                        <a:pt x="36" y="44"/>
                      </a:cubicBezTo>
                      <a:cubicBezTo>
                        <a:pt x="36" y="44"/>
                        <a:pt x="35" y="44"/>
                        <a:pt x="35" y="44"/>
                      </a:cubicBezTo>
                      <a:close/>
                      <a:moveTo>
                        <a:pt x="36" y="44"/>
                      </a:moveTo>
                      <a:cubicBezTo>
                        <a:pt x="37" y="44"/>
                        <a:pt x="36" y="44"/>
                        <a:pt x="36" y="44"/>
                      </a:cubicBezTo>
                      <a:cubicBezTo>
                        <a:pt x="36" y="44"/>
                        <a:pt x="36" y="44"/>
                        <a:pt x="36" y="44"/>
                      </a:cubicBezTo>
                      <a:cubicBezTo>
                        <a:pt x="36" y="44"/>
                        <a:pt x="36" y="44"/>
                        <a:pt x="36" y="44"/>
                      </a:cubicBezTo>
                      <a:close/>
                      <a:moveTo>
                        <a:pt x="36" y="45"/>
                      </a:moveTo>
                      <a:cubicBezTo>
                        <a:pt x="36" y="45"/>
                        <a:pt x="37" y="45"/>
                        <a:pt x="36" y="45"/>
                      </a:cubicBezTo>
                      <a:cubicBezTo>
                        <a:pt x="36" y="45"/>
                        <a:pt x="36" y="45"/>
                        <a:pt x="36" y="45"/>
                      </a:cubicBezTo>
                      <a:close/>
                      <a:moveTo>
                        <a:pt x="32" y="45"/>
                      </a:moveTo>
                      <a:cubicBezTo>
                        <a:pt x="32" y="45"/>
                        <a:pt x="33" y="45"/>
                        <a:pt x="32" y="45"/>
                      </a:cubicBezTo>
                      <a:cubicBezTo>
                        <a:pt x="32" y="45"/>
                        <a:pt x="33" y="45"/>
                        <a:pt x="33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2" y="45"/>
                        <a:pt x="33" y="45"/>
                        <a:pt x="33" y="45"/>
                      </a:cubicBezTo>
                      <a:cubicBezTo>
                        <a:pt x="33" y="45"/>
                        <a:pt x="32" y="45"/>
                        <a:pt x="32" y="45"/>
                      </a:cubicBezTo>
                      <a:cubicBezTo>
                        <a:pt x="32" y="46"/>
                        <a:pt x="32" y="45"/>
                        <a:pt x="32" y="45"/>
                      </a:cubicBezTo>
                      <a:close/>
                      <a:moveTo>
                        <a:pt x="30" y="46"/>
                      </a:moveTo>
                      <a:cubicBezTo>
                        <a:pt x="30" y="46"/>
                        <a:pt x="30" y="46"/>
                        <a:pt x="30" y="45"/>
                      </a:cubicBezTo>
                      <a:cubicBezTo>
                        <a:pt x="31" y="45"/>
                        <a:pt x="31" y="45"/>
                        <a:pt x="31" y="45"/>
                      </a:cubicBezTo>
                      <a:cubicBezTo>
                        <a:pt x="32" y="45"/>
                        <a:pt x="31" y="45"/>
                        <a:pt x="31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3" y="45"/>
                        <a:pt x="32" y="45"/>
                        <a:pt x="32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2" y="45"/>
                        <a:pt x="32" y="45"/>
                        <a:pt x="33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1" y="45"/>
                        <a:pt x="32" y="45"/>
                        <a:pt x="31" y="46"/>
                      </a:cubicBezTo>
                      <a:cubicBezTo>
                        <a:pt x="31" y="45"/>
                        <a:pt x="32" y="45"/>
                        <a:pt x="32" y="45"/>
                      </a:cubicBezTo>
                      <a:cubicBezTo>
                        <a:pt x="31" y="45"/>
                        <a:pt x="31" y="45"/>
                        <a:pt x="31" y="46"/>
                      </a:cubicBezTo>
                      <a:cubicBezTo>
                        <a:pt x="31" y="46"/>
                        <a:pt x="31" y="46"/>
                        <a:pt x="30" y="46"/>
                      </a:cubicBezTo>
                      <a:close/>
                      <a:moveTo>
                        <a:pt x="31" y="45"/>
                      </a:move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3" y="45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2" y="45"/>
                        <a:pt x="31" y="45"/>
                        <a:pt x="31" y="45"/>
                      </a:cubicBezTo>
                      <a:cubicBezTo>
                        <a:pt x="31" y="45"/>
                        <a:pt x="31" y="45"/>
                        <a:pt x="31" y="45"/>
                      </a:cubicBezTo>
                      <a:close/>
                      <a:moveTo>
                        <a:pt x="41" y="43"/>
                      </a:moveTo>
                      <a:cubicBezTo>
                        <a:pt x="41" y="43"/>
                        <a:pt x="41" y="43"/>
                        <a:pt x="40" y="43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41" y="43"/>
                        <a:pt x="40" y="43"/>
                        <a:pt x="41" y="43"/>
                      </a:cubicBezTo>
                      <a:cubicBezTo>
                        <a:pt x="41" y="43"/>
                        <a:pt x="40" y="43"/>
                        <a:pt x="41" y="43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39" y="43"/>
                        <a:pt x="39" y="43"/>
                        <a:pt x="39" y="43"/>
                      </a:cubicBezTo>
                      <a:cubicBezTo>
                        <a:pt x="39" y="43"/>
                        <a:pt x="39" y="43"/>
                        <a:pt x="40" y="43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41" y="43"/>
                        <a:pt x="41" y="42"/>
                        <a:pt x="41" y="42"/>
                      </a:cubicBezTo>
                      <a:cubicBezTo>
                        <a:pt x="41" y="42"/>
                        <a:pt x="42" y="42"/>
                        <a:pt x="41" y="42"/>
                      </a:cubicBezTo>
                      <a:cubicBezTo>
                        <a:pt x="41" y="43"/>
                        <a:pt x="41" y="42"/>
                        <a:pt x="41" y="43"/>
                      </a:cubicBezTo>
                      <a:cubicBezTo>
                        <a:pt x="41" y="43"/>
                        <a:pt x="42" y="42"/>
                        <a:pt x="42" y="42"/>
                      </a:cubicBezTo>
                      <a:cubicBezTo>
                        <a:pt x="42" y="42"/>
                        <a:pt x="42" y="42"/>
                        <a:pt x="42" y="42"/>
                      </a:cubicBezTo>
                      <a:cubicBezTo>
                        <a:pt x="43" y="42"/>
                        <a:pt x="42" y="42"/>
                        <a:pt x="42" y="42"/>
                      </a:cubicBezTo>
                      <a:cubicBezTo>
                        <a:pt x="42" y="42"/>
                        <a:pt x="42" y="43"/>
                        <a:pt x="42" y="43"/>
                      </a:cubicBezTo>
                      <a:cubicBezTo>
                        <a:pt x="42" y="43"/>
                        <a:pt x="42" y="43"/>
                        <a:pt x="42" y="43"/>
                      </a:cubicBezTo>
                      <a:cubicBezTo>
                        <a:pt x="41" y="43"/>
                        <a:pt x="41" y="43"/>
                        <a:pt x="41" y="43"/>
                      </a:cubicBezTo>
                      <a:close/>
                      <a:moveTo>
                        <a:pt x="41" y="43"/>
                      </a:moveTo>
                      <a:cubicBezTo>
                        <a:pt x="41" y="43"/>
                        <a:pt x="41" y="43"/>
                        <a:pt x="41" y="43"/>
                      </a:cubicBezTo>
                      <a:cubicBezTo>
                        <a:pt x="41" y="43"/>
                        <a:pt x="41" y="43"/>
                        <a:pt x="41" y="43"/>
                      </a:cubicBezTo>
                      <a:close/>
                      <a:moveTo>
                        <a:pt x="40" y="43"/>
                      </a:moveTo>
                      <a:cubicBezTo>
                        <a:pt x="40" y="44"/>
                        <a:pt x="39" y="43"/>
                        <a:pt x="39" y="43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lose/>
                      <a:moveTo>
                        <a:pt x="40" y="42"/>
                      </a:moveTo>
                      <a:cubicBezTo>
                        <a:pt x="40" y="42"/>
                        <a:pt x="40" y="43"/>
                        <a:pt x="40" y="42"/>
                      </a:cubicBezTo>
                      <a:cubicBezTo>
                        <a:pt x="40" y="43"/>
                        <a:pt x="40" y="42"/>
                        <a:pt x="40" y="42"/>
                      </a:cubicBezTo>
                      <a:close/>
                      <a:moveTo>
                        <a:pt x="40" y="42"/>
                      </a:moveTo>
                      <a:cubicBezTo>
                        <a:pt x="40" y="42"/>
                        <a:pt x="39" y="43"/>
                        <a:pt x="39" y="42"/>
                      </a:cubicBezTo>
                      <a:cubicBezTo>
                        <a:pt x="38" y="42"/>
                        <a:pt x="38" y="43"/>
                        <a:pt x="39" y="43"/>
                      </a:cubicBezTo>
                      <a:cubicBezTo>
                        <a:pt x="39" y="43"/>
                        <a:pt x="38" y="43"/>
                        <a:pt x="38" y="43"/>
                      </a:cubicBezTo>
                      <a:cubicBezTo>
                        <a:pt x="38" y="43"/>
                        <a:pt x="38" y="43"/>
                        <a:pt x="38" y="43"/>
                      </a:cubicBezTo>
                      <a:cubicBezTo>
                        <a:pt x="38" y="43"/>
                        <a:pt x="38" y="43"/>
                        <a:pt x="38" y="43"/>
                      </a:cubicBezTo>
                      <a:cubicBezTo>
                        <a:pt x="38" y="43"/>
                        <a:pt x="38" y="43"/>
                        <a:pt x="38" y="42"/>
                      </a:cubicBezTo>
                      <a:cubicBezTo>
                        <a:pt x="38" y="42"/>
                        <a:pt x="39" y="42"/>
                        <a:pt x="38" y="42"/>
                      </a:cubicBezTo>
                      <a:cubicBezTo>
                        <a:pt x="38" y="43"/>
                        <a:pt x="38" y="42"/>
                        <a:pt x="39" y="42"/>
                      </a:cubicBezTo>
                      <a:cubicBezTo>
                        <a:pt x="39" y="43"/>
                        <a:pt x="40" y="42"/>
                        <a:pt x="40" y="42"/>
                      </a:cubicBezTo>
                      <a:close/>
                      <a:moveTo>
                        <a:pt x="37" y="42"/>
                      </a:moveTo>
                      <a:cubicBezTo>
                        <a:pt x="37" y="42"/>
                        <a:pt x="38" y="42"/>
                        <a:pt x="37" y="42"/>
                      </a:cubicBezTo>
                      <a:cubicBezTo>
                        <a:pt x="37" y="42"/>
                        <a:pt x="37" y="42"/>
                        <a:pt x="37" y="42"/>
                      </a:cubicBezTo>
                      <a:cubicBezTo>
                        <a:pt x="37" y="42"/>
                        <a:pt x="37" y="42"/>
                        <a:pt x="37" y="42"/>
                      </a:cubicBezTo>
                      <a:cubicBezTo>
                        <a:pt x="37" y="43"/>
                        <a:pt x="36" y="43"/>
                        <a:pt x="36" y="43"/>
                      </a:cubicBezTo>
                      <a:cubicBezTo>
                        <a:pt x="36" y="43"/>
                        <a:pt x="36" y="43"/>
                        <a:pt x="36" y="43"/>
                      </a:cubicBezTo>
                      <a:cubicBezTo>
                        <a:pt x="36" y="43"/>
                        <a:pt x="36" y="43"/>
                        <a:pt x="36" y="43"/>
                      </a:cubicBezTo>
                      <a:cubicBezTo>
                        <a:pt x="35" y="43"/>
                        <a:pt x="35" y="43"/>
                        <a:pt x="35" y="43"/>
                      </a:cubicBezTo>
                      <a:cubicBezTo>
                        <a:pt x="35" y="43"/>
                        <a:pt x="35" y="43"/>
                        <a:pt x="35" y="43"/>
                      </a:cubicBezTo>
                      <a:cubicBezTo>
                        <a:pt x="35" y="43"/>
                        <a:pt x="35" y="43"/>
                        <a:pt x="35" y="43"/>
                      </a:cubicBezTo>
                      <a:cubicBezTo>
                        <a:pt x="34" y="43"/>
                        <a:pt x="35" y="43"/>
                        <a:pt x="34" y="44"/>
                      </a:cubicBezTo>
                      <a:cubicBezTo>
                        <a:pt x="34" y="44"/>
                        <a:pt x="34" y="43"/>
                        <a:pt x="34" y="43"/>
                      </a:cubicBezTo>
                      <a:cubicBezTo>
                        <a:pt x="34" y="43"/>
                        <a:pt x="34" y="43"/>
                        <a:pt x="35" y="43"/>
                      </a:cubicBezTo>
                      <a:cubicBezTo>
                        <a:pt x="34" y="43"/>
                        <a:pt x="34" y="43"/>
                        <a:pt x="34" y="43"/>
                      </a:cubicBezTo>
                      <a:cubicBezTo>
                        <a:pt x="34" y="43"/>
                        <a:pt x="34" y="43"/>
                        <a:pt x="34" y="43"/>
                      </a:cubicBezTo>
                      <a:cubicBezTo>
                        <a:pt x="34" y="43"/>
                        <a:pt x="34" y="43"/>
                        <a:pt x="33" y="43"/>
                      </a:cubicBezTo>
                      <a:cubicBezTo>
                        <a:pt x="34" y="42"/>
                        <a:pt x="33" y="42"/>
                        <a:pt x="33" y="42"/>
                      </a:cubicBezTo>
                      <a:cubicBezTo>
                        <a:pt x="33" y="42"/>
                        <a:pt x="33" y="43"/>
                        <a:pt x="33" y="42"/>
                      </a:cubicBezTo>
                      <a:cubicBezTo>
                        <a:pt x="33" y="42"/>
                        <a:pt x="33" y="42"/>
                        <a:pt x="33" y="42"/>
                      </a:cubicBezTo>
                      <a:cubicBezTo>
                        <a:pt x="32" y="43"/>
                        <a:pt x="33" y="43"/>
                        <a:pt x="33" y="43"/>
                      </a:cubicBezTo>
                      <a:cubicBezTo>
                        <a:pt x="32" y="43"/>
                        <a:pt x="32" y="43"/>
                        <a:pt x="32" y="43"/>
                      </a:cubicBezTo>
                      <a:cubicBezTo>
                        <a:pt x="32" y="43"/>
                        <a:pt x="32" y="43"/>
                        <a:pt x="32" y="43"/>
                      </a:cubicBezTo>
                      <a:cubicBezTo>
                        <a:pt x="32" y="43"/>
                        <a:pt x="32" y="43"/>
                        <a:pt x="32" y="43"/>
                      </a:cubicBezTo>
                      <a:cubicBezTo>
                        <a:pt x="32" y="43"/>
                        <a:pt x="32" y="43"/>
                        <a:pt x="33" y="43"/>
                      </a:cubicBezTo>
                      <a:cubicBezTo>
                        <a:pt x="32" y="43"/>
                        <a:pt x="32" y="43"/>
                        <a:pt x="32" y="43"/>
                      </a:cubicBezTo>
                      <a:cubicBezTo>
                        <a:pt x="32" y="43"/>
                        <a:pt x="32" y="43"/>
                        <a:pt x="32" y="43"/>
                      </a:cubicBezTo>
                      <a:cubicBezTo>
                        <a:pt x="31" y="43"/>
                        <a:pt x="32" y="43"/>
                        <a:pt x="31" y="43"/>
                      </a:cubicBezTo>
                      <a:cubicBezTo>
                        <a:pt x="32" y="43"/>
                        <a:pt x="31" y="43"/>
                        <a:pt x="31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2" y="43"/>
                        <a:pt x="32" y="43"/>
                        <a:pt x="32" y="43"/>
                      </a:cubicBezTo>
                      <a:cubicBezTo>
                        <a:pt x="32" y="43"/>
                        <a:pt x="32" y="43"/>
                        <a:pt x="32" y="43"/>
                      </a:cubicBezTo>
                      <a:cubicBezTo>
                        <a:pt x="32" y="42"/>
                        <a:pt x="32" y="43"/>
                        <a:pt x="33" y="42"/>
                      </a:cubicBezTo>
                      <a:cubicBezTo>
                        <a:pt x="32" y="42"/>
                        <a:pt x="33" y="42"/>
                        <a:pt x="33" y="42"/>
                      </a:cubicBezTo>
                      <a:cubicBezTo>
                        <a:pt x="32" y="42"/>
                        <a:pt x="33" y="42"/>
                        <a:pt x="33" y="42"/>
                      </a:cubicBezTo>
                      <a:cubicBezTo>
                        <a:pt x="32" y="42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2" y="42"/>
                      </a:cubicBezTo>
                      <a:cubicBezTo>
                        <a:pt x="31" y="43"/>
                        <a:pt x="32" y="43"/>
                        <a:pt x="32" y="43"/>
                      </a:cubicBezTo>
                      <a:cubicBezTo>
                        <a:pt x="32" y="43"/>
                        <a:pt x="32" y="43"/>
                        <a:pt x="31" y="43"/>
                      </a:cubicBezTo>
                      <a:cubicBezTo>
                        <a:pt x="32" y="43"/>
                        <a:pt x="32" y="43"/>
                        <a:pt x="31" y="43"/>
                      </a:cubicBezTo>
                      <a:cubicBezTo>
                        <a:pt x="31" y="43"/>
                        <a:pt x="31" y="42"/>
                        <a:pt x="31" y="43"/>
                      </a:cubicBezTo>
                      <a:cubicBezTo>
                        <a:pt x="31" y="43"/>
                        <a:pt x="31" y="43"/>
                        <a:pt x="31" y="42"/>
                      </a:cubicBezTo>
                      <a:cubicBezTo>
                        <a:pt x="31" y="42"/>
                        <a:pt x="31" y="43"/>
                        <a:pt x="31" y="42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1" y="43"/>
                        <a:pt x="30" y="43"/>
                        <a:pt x="30" y="43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0" y="43"/>
                        <a:pt x="30" y="43"/>
                        <a:pt x="30" y="42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0" y="43"/>
                        <a:pt x="30" y="43"/>
                        <a:pt x="30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2"/>
                        <a:pt x="30" y="42"/>
                        <a:pt x="31" y="42"/>
                      </a:cubicBezTo>
                      <a:cubicBezTo>
                        <a:pt x="30" y="42"/>
                        <a:pt x="31" y="42"/>
                        <a:pt x="30" y="42"/>
                      </a:cubicBezTo>
                      <a:cubicBezTo>
                        <a:pt x="30" y="42"/>
                        <a:pt x="31" y="42"/>
                        <a:pt x="30" y="42"/>
                      </a:cubicBezTo>
                      <a:cubicBezTo>
                        <a:pt x="30" y="42"/>
                        <a:pt x="30" y="42"/>
                        <a:pt x="31" y="42"/>
                      </a:cubicBezTo>
                      <a:cubicBezTo>
                        <a:pt x="30" y="42"/>
                        <a:pt x="31" y="42"/>
                        <a:pt x="31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2" y="42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2" y="42"/>
                      </a:cubicBezTo>
                      <a:cubicBezTo>
                        <a:pt x="32" y="42"/>
                        <a:pt x="32" y="42"/>
                        <a:pt x="32" y="41"/>
                      </a:cubicBezTo>
                      <a:cubicBezTo>
                        <a:pt x="32" y="41"/>
                        <a:pt x="32" y="41"/>
                        <a:pt x="32" y="42"/>
                      </a:cubicBezTo>
                      <a:cubicBezTo>
                        <a:pt x="32" y="42"/>
                        <a:pt x="32" y="41"/>
                        <a:pt x="32" y="42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3" y="41"/>
                        <a:pt x="33" y="41"/>
                        <a:pt x="33" y="41"/>
                      </a:cubicBezTo>
                      <a:cubicBezTo>
                        <a:pt x="33" y="41"/>
                        <a:pt x="32" y="41"/>
                        <a:pt x="32" y="41"/>
                      </a:cubicBezTo>
                      <a:cubicBezTo>
                        <a:pt x="32" y="41"/>
                        <a:pt x="33" y="41"/>
                        <a:pt x="33" y="41"/>
                      </a:cubicBezTo>
                      <a:cubicBezTo>
                        <a:pt x="33" y="41"/>
                        <a:pt x="33" y="41"/>
                        <a:pt x="33" y="41"/>
                      </a:cubicBezTo>
                      <a:cubicBezTo>
                        <a:pt x="33" y="41"/>
                        <a:pt x="33" y="41"/>
                        <a:pt x="33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3" y="41"/>
                        <a:pt x="33" y="41"/>
                        <a:pt x="33" y="41"/>
                      </a:cubicBezTo>
                      <a:cubicBezTo>
                        <a:pt x="33" y="41"/>
                        <a:pt x="33" y="41"/>
                        <a:pt x="33" y="41"/>
                      </a:cubicBezTo>
                      <a:cubicBezTo>
                        <a:pt x="34" y="41"/>
                        <a:pt x="33" y="41"/>
                        <a:pt x="33" y="41"/>
                      </a:cubicBezTo>
                      <a:cubicBezTo>
                        <a:pt x="33" y="41"/>
                        <a:pt x="33" y="41"/>
                        <a:pt x="34" y="41"/>
                      </a:cubicBezTo>
                      <a:cubicBezTo>
                        <a:pt x="34" y="41"/>
                        <a:pt x="33" y="41"/>
                        <a:pt x="33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1"/>
                        <a:pt x="34" y="41"/>
                        <a:pt x="34" y="40"/>
                      </a:cubicBezTo>
                      <a:cubicBezTo>
                        <a:pt x="34" y="40"/>
                        <a:pt x="34" y="41"/>
                        <a:pt x="33" y="41"/>
                      </a:cubicBezTo>
                      <a:cubicBezTo>
                        <a:pt x="33" y="41"/>
                        <a:pt x="33" y="41"/>
                        <a:pt x="33" y="41"/>
                      </a:cubicBezTo>
                      <a:cubicBezTo>
                        <a:pt x="33" y="41"/>
                        <a:pt x="33" y="41"/>
                        <a:pt x="33" y="41"/>
                      </a:cubicBezTo>
                      <a:cubicBezTo>
                        <a:pt x="33" y="41"/>
                        <a:pt x="33" y="41"/>
                        <a:pt x="33" y="41"/>
                      </a:cubicBezTo>
                      <a:cubicBezTo>
                        <a:pt x="33" y="41"/>
                        <a:pt x="33" y="40"/>
                        <a:pt x="32" y="41"/>
                      </a:cubicBezTo>
                      <a:cubicBezTo>
                        <a:pt x="33" y="41"/>
                        <a:pt x="33" y="41"/>
                        <a:pt x="33" y="41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4" y="40"/>
                        <a:pt x="33" y="40"/>
                        <a:pt x="34" y="40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5" y="40"/>
                        <a:pt x="35" y="40"/>
                        <a:pt x="35" y="40"/>
                      </a:cubicBezTo>
                      <a:cubicBezTo>
                        <a:pt x="35" y="40"/>
                        <a:pt x="35" y="40"/>
                        <a:pt x="34" y="40"/>
                      </a:cubicBezTo>
                      <a:cubicBezTo>
                        <a:pt x="35" y="40"/>
                        <a:pt x="35" y="40"/>
                        <a:pt x="35" y="40"/>
                      </a:cubicBezTo>
                      <a:cubicBezTo>
                        <a:pt x="34" y="40"/>
                        <a:pt x="35" y="40"/>
                        <a:pt x="34" y="40"/>
                      </a:cubicBezTo>
                      <a:cubicBezTo>
                        <a:pt x="33" y="40"/>
                        <a:pt x="35" y="40"/>
                        <a:pt x="34" y="40"/>
                      </a:cubicBezTo>
                      <a:cubicBezTo>
                        <a:pt x="35" y="40"/>
                        <a:pt x="34" y="40"/>
                        <a:pt x="34" y="40"/>
                      </a:cubicBezTo>
                      <a:cubicBezTo>
                        <a:pt x="35" y="40"/>
                        <a:pt x="35" y="40"/>
                        <a:pt x="35" y="40"/>
                      </a:cubicBezTo>
                      <a:cubicBezTo>
                        <a:pt x="35" y="40"/>
                        <a:pt x="35" y="40"/>
                        <a:pt x="35" y="40"/>
                      </a:cubicBezTo>
                      <a:cubicBezTo>
                        <a:pt x="35" y="40"/>
                        <a:pt x="35" y="41"/>
                        <a:pt x="35" y="41"/>
                      </a:cubicBezTo>
                      <a:cubicBezTo>
                        <a:pt x="35" y="41"/>
                        <a:pt x="35" y="40"/>
                        <a:pt x="35" y="40"/>
                      </a:cubicBezTo>
                      <a:cubicBezTo>
                        <a:pt x="35" y="40"/>
                        <a:pt x="35" y="41"/>
                        <a:pt x="35" y="41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4" y="41"/>
                        <a:pt x="34" y="42"/>
                        <a:pt x="34" y="42"/>
                      </a:cubicBezTo>
                      <a:cubicBezTo>
                        <a:pt x="34" y="42"/>
                        <a:pt x="34" y="41"/>
                        <a:pt x="35" y="41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5" y="41"/>
                        <a:pt x="35" y="42"/>
                        <a:pt x="35" y="42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ubicBezTo>
                        <a:pt x="36" y="41"/>
                        <a:pt x="35" y="41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6" y="41"/>
                        <a:pt x="36" y="41"/>
                        <a:pt x="35" y="41"/>
                      </a:cubicBezTo>
                      <a:cubicBezTo>
                        <a:pt x="35" y="41"/>
                        <a:pt x="36" y="41"/>
                        <a:pt x="36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8" y="40"/>
                        <a:pt x="36" y="40"/>
                        <a:pt x="37" y="40"/>
                      </a:cubicBezTo>
                      <a:cubicBezTo>
                        <a:pt x="37" y="40"/>
                        <a:pt x="37" y="40"/>
                        <a:pt x="37" y="3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8" y="39"/>
                        <a:pt x="37" y="39"/>
                        <a:pt x="37" y="3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37" y="39"/>
                        <a:pt x="37" y="39"/>
                        <a:pt x="37" y="40"/>
                      </a:cubicBezTo>
                      <a:cubicBezTo>
                        <a:pt x="37" y="40"/>
                        <a:pt x="37" y="40"/>
                        <a:pt x="37" y="39"/>
                      </a:cubicBezTo>
                      <a:cubicBezTo>
                        <a:pt x="38" y="40"/>
                        <a:pt x="37" y="41"/>
                        <a:pt x="38" y="41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39" y="41"/>
                        <a:pt x="39" y="41"/>
                        <a:pt x="39" y="40"/>
                      </a:cubicBezTo>
                      <a:cubicBezTo>
                        <a:pt x="39" y="41"/>
                        <a:pt x="40" y="40"/>
                        <a:pt x="39" y="41"/>
                      </a:cubicBezTo>
                      <a:cubicBezTo>
                        <a:pt x="39" y="41"/>
                        <a:pt x="40" y="41"/>
                        <a:pt x="40" y="41"/>
                      </a:cubicBezTo>
                      <a:cubicBezTo>
                        <a:pt x="39" y="40"/>
                        <a:pt x="40" y="40"/>
                        <a:pt x="40" y="40"/>
                      </a:cubicBezTo>
                      <a:cubicBezTo>
                        <a:pt x="40" y="40"/>
                        <a:pt x="40" y="39"/>
                        <a:pt x="41" y="40"/>
                      </a:cubicBezTo>
                      <a:cubicBezTo>
                        <a:pt x="41" y="40"/>
                        <a:pt x="41" y="39"/>
                        <a:pt x="41" y="40"/>
                      </a:cubicBezTo>
                      <a:cubicBezTo>
                        <a:pt x="41" y="39"/>
                        <a:pt x="41" y="40"/>
                        <a:pt x="40" y="40"/>
                      </a:cubicBezTo>
                      <a:cubicBezTo>
                        <a:pt x="40" y="40"/>
                        <a:pt x="40" y="40"/>
                        <a:pt x="41" y="40"/>
                      </a:cubicBezTo>
                      <a:cubicBezTo>
                        <a:pt x="41" y="40"/>
                        <a:pt x="41" y="40"/>
                        <a:pt x="41" y="40"/>
                      </a:cubicBezTo>
                      <a:cubicBezTo>
                        <a:pt x="41" y="40"/>
                        <a:pt x="41" y="40"/>
                        <a:pt x="41" y="40"/>
                      </a:cubicBezTo>
                      <a:cubicBezTo>
                        <a:pt x="40" y="40"/>
                        <a:pt x="41" y="40"/>
                        <a:pt x="41" y="40"/>
                      </a:cubicBezTo>
                      <a:cubicBezTo>
                        <a:pt x="41" y="40"/>
                        <a:pt x="41" y="40"/>
                        <a:pt x="42" y="40"/>
                      </a:cubicBezTo>
                      <a:cubicBezTo>
                        <a:pt x="42" y="40"/>
                        <a:pt x="41" y="40"/>
                        <a:pt x="42" y="40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43" y="40"/>
                        <a:pt x="42" y="40"/>
                        <a:pt x="43" y="40"/>
                      </a:cubicBezTo>
                      <a:cubicBezTo>
                        <a:pt x="43" y="40"/>
                        <a:pt x="42" y="40"/>
                        <a:pt x="43" y="40"/>
                      </a:cubicBezTo>
                      <a:cubicBezTo>
                        <a:pt x="43" y="40"/>
                        <a:pt x="43" y="39"/>
                        <a:pt x="44" y="39"/>
                      </a:cubicBezTo>
                      <a:cubicBezTo>
                        <a:pt x="43" y="39"/>
                        <a:pt x="43" y="39"/>
                        <a:pt x="43" y="39"/>
                      </a:cubicBezTo>
                      <a:cubicBezTo>
                        <a:pt x="43" y="39"/>
                        <a:pt x="44" y="39"/>
                        <a:pt x="44" y="39"/>
                      </a:cubicBezTo>
                      <a:cubicBezTo>
                        <a:pt x="44" y="39"/>
                        <a:pt x="44" y="39"/>
                        <a:pt x="44" y="39"/>
                      </a:cubicBezTo>
                      <a:cubicBezTo>
                        <a:pt x="44" y="39"/>
                        <a:pt x="44" y="39"/>
                        <a:pt x="44" y="39"/>
                      </a:cubicBezTo>
                      <a:cubicBezTo>
                        <a:pt x="45" y="39"/>
                        <a:pt x="44" y="39"/>
                        <a:pt x="44" y="39"/>
                      </a:cubicBezTo>
                      <a:cubicBezTo>
                        <a:pt x="45" y="39"/>
                        <a:pt x="45" y="39"/>
                        <a:pt x="45" y="39"/>
                      </a:cubicBezTo>
                      <a:cubicBezTo>
                        <a:pt x="46" y="39"/>
                        <a:pt x="45" y="39"/>
                        <a:pt x="46" y="39"/>
                      </a:cubicBezTo>
                      <a:cubicBezTo>
                        <a:pt x="46" y="39"/>
                        <a:pt x="46" y="39"/>
                        <a:pt x="46" y="39"/>
                      </a:cubicBezTo>
                      <a:cubicBezTo>
                        <a:pt x="46" y="39"/>
                        <a:pt x="46" y="39"/>
                        <a:pt x="46" y="39"/>
                      </a:cubicBezTo>
                      <a:cubicBezTo>
                        <a:pt x="46" y="39"/>
                        <a:pt x="47" y="39"/>
                        <a:pt x="47" y="39"/>
                      </a:cubicBezTo>
                      <a:cubicBezTo>
                        <a:pt x="47" y="39"/>
                        <a:pt x="47" y="39"/>
                        <a:pt x="47" y="39"/>
                      </a:cubicBezTo>
                      <a:cubicBezTo>
                        <a:pt x="47" y="40"/>
                        <a:pt x="46" y="40"/>
                        <a:pt x="45" y="40"/>
                      </a:cubicBezTo>
                      <a:cubicBezTo>
                        <a:pt x="45" y="40"/>
                        <a:pt x="45" y="40"/>
                        <a:pt x="45" y="40"/>
                      </a:cubicBezTo>
                      <a:cubicBezTo>
                        <a:pt x="45" y="40"/>
                        <a:pt x="45" y="40"/>
                        <a:pt x="45" y="40"/>
                      </a:cubicBezTo>
                      <a:cubicBezTo>
                        <a:pt x="45" y="40"/>
                        <a:pt x="45" y="40"/>
                        <a:pt x="45" y="40"/>
                      </a:cubicBezTo>
                      <a:cubicBezTo>
                        <a:pt x="45" y="40"/>
                        <a:pt x="44" y="40"/>
                        <a:pt x="44" y="40"/>
                      </a:cubicBezTo>
                      <a:cubicBezTo>
                        <a:pt x="44" y="40"/>
                        <a:pt x="44" y="40"/>
                        <a:pt x="44" y="40"/>
                      </a:cubicBezTo>
                      <a:cubicBezTo>
                        <a:pt x="44" y="40"/>
                        <a:pt x="44" y="41"/>
                        <a:pt x="43" y="41"/>
                      </a:cubicBezTo>
                      <a:cubicBezTo>
                        <a:pt x="43" y="41"/>
                        <a:pt x="43" y="41"/>
                        <a:pt x="43" y="41"/>
                      </a:cubicBezTo>
                      <a:cubicBezTo>
                        <a:pt x="42" y="41"/>
                        <a:pt x="43" y="41"/>
                        <a:pt x="42" y="41"/>
                      </a:cubicBezTo>
                      <a:cubicBezTo>
                        <a:pt x="42" y="41"/>
                        <a:pt x="42" y="41"/>
                        <a:pt x="42" y="41"/>
                      </a:cubicBezTo>
                      <a:cubicBezTo>
                        <a:pt x="42" y="41"/>
                        <a:pt x="42" y="42"/>
                        <a:pt x="42" y="42"/>
                      </a:cubicBezTo>
                      <a:cubicBezTo>
                        <a:pt x="42" y="42"/>
                        <a:pt x="42" y="42"/>
                        <a:pt x="41" y="42"/>
                      </a:cubicBezTo>
                      <a:cubicBezTo>
                        <a:pt x="41" y="41"/>
                        <a:pt x="41" y="41"/>
                        <a:pt x="41" y="41"/>
                      </a:cubicBezTo>
                      <a:cubicBezTo>
                        <a:pt x="42" y="41"/>
                        <a:pt x="42" y="41"/>
                        <a:pt x="42" y="41"/>
                      </a:cubicBezTo>
                      <a:cubicBezTo>
                        <a:pt x="42" y="41"/>
                        <a:pt x="42" y="41"/>
                        <a:pt x="42" y="41"/>
                      </a:cubicBezTo>
                      <a:cubicBezTo>
                        <a:pt x="41" y="41"/>
                        <a:pt x="40" y="41"/>
                        <a:pt x="41" y="41"/>
                      </a:cubicBezTo>
                      <a:cubicBezTo>
                        <a:pt x="40" y="41"/>
                        <a:pt x="40" y="41"/>
                        <a:pt x="40" y="41"/>
                      </a:cubicBezTo>
                      <a:cubicBezTo>
                        <a:pt x="40" y="41"/>
                        <a:pt x="40" y="41"/>
                        <a:pt x="40" y="41"/>
                      </a:cubicBezTo>
                      <a:cubicBezTo>
                        <a:pt x="40" y="41"/>
                        <a:pt x="40" y="41"/>
                        <a:pt x="40" y="41"/>
                      </a:cubicBezTo>
                      <a:cubicBezTo>
                        <a:pt x="40" y="41"/>
                        <a:pt x="40" y="41"/>
                        <a:pt x="40" y="41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40" y="41"/>
                        <a:pt x="39" y="42"/>
                        <a:pt x="40" y="42"/>
                      </a:cubicBez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39" y="42"/>
                        <a:pt x="39" y="42"/>
                        <a:pt x="40" y="42"/>
                      </a:cubicBezTo>
                      <a:cubicBezTo>
                        <a:pt x="40" y="42"/>
                        <a:pt x="40" y="42"/>
                        <a:pt x="40" y="42"/>
                      </a:cubicBezTo>
                      <a:cubicBezTo>
                        <a:pt x="40" y="42"/>
                        <a:pt x="39" y="42"/>
                        <a:pt x="40" y="42"/>
                      </a:cubicBezTo>
                      <a:cubicBezTo>
                        <a:pt x="40" y="42"/>
                        <a:pt x="39" y="42"/>
                        <a:pt x="39" y="42"/>
                      </a:cubicBezTo>
                      <a:cubicBezTo>
                        <a:pt x="38" y="42"/>
                        <a:pt x="39" y="42"/>
                        <a:pt x="39" y="42"/>
                      </a:cubicBezTo>
                      <a:cubicBezTo>
                        <a:pt x="39" y="42"/>
                        <a:pt x="38" y="42"/>
                        <a:pt x="38" y="42"/>
                      </a:cubicBez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39" y="41"/>
                        <a:pt x="39" y="42"/>
                        <a:pt x="39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8" y="41"/>
                        <a:pt x="38" y="42"/>
                      </a:cubicBezTo>
                      <a:cubicBezTo>
                        <a:pt x="37" y="42"/>
                        <a:pt x="37" y="42"/>
                        <a:pt x="37" y="42"/>
                      </a:cubicBezTo>
                      <a:close/>
                      <a:moveTo>
                        <a:pt x="46" y="40"/>
                      </a:moveTo>
                      <a:cubicBezTo>
                        <a:pt x="46" y="40"/>
                        <a:pt x="46" y="40"/>
                        <a:pt x="47" y="40"/>
                      </a:cubicBezTo>
                      <a:cubicBezTo>
                        <a:pt x="47" y="40"/>
                        <a:pt x="46" y="40"/>
                        <a:pt x="46" y="39"/>
                      </a:cubicBezTo>
                      <a:cubicBezTo>
                        <a:pt x="46" y="39"/>
                        <a:pt x="46" y="40"/>
                        <a:pt x="46" y="40"/>
                      </a:cubicBezTo>
                      <a:close/>
                      <a:moveTo>
                        <a:pt x="45" y="40"/>
                      </a:moveTo>
                      <a:cubicBezTo>
                        <a:pt x="45" y="40"/>
                        <a:pt x="45" y="40"/>
                        <a:pt x="45" y="40"/>
                      </a:cubicBezTo>
                      <a:cubicBezTo>
                        <a:pt x="45" y="40"/>
                        <a:pt x="45" y="40"/>
                        <a:pt x="45" y="39"/>
                      </a:cubicBezTo>
                      <a:cubicBezTo>
                        <a:pt x="45" y="39"/>
                        <a:pt x="45" y="39"/>
                        <a:pt x="45" y="39"/>
                      </a:cubicBezTo>
                      <a:cubicBezTo>
                        <a:pt x="45" y="39"/>
                        <a:pt x="45" y="39"/>
                        <a:pt x="45" y="39"/>
                      </a:cubicBezTo>
                      <a:cubicBezTo>
                        <a:pt x="45" y="39"/>
                        <a:pt x="44" y="40"/>
                        <a:pt x="45" y="40"/>
                      </a:cubicBezTo>
                      <a:cubicBezTo>
                        <a:pt x="45" y="40"/>
                        <a:pt x="45" y="40"/>
                        <a:pt x="44" y="40"/>
                      </a:cubicBezTo>
                      <a:cubicBezTo>
                        <a:pt x="44" y="40"/>
                        <a:pt x="44" y="40"/>
                        <a:pt x="45" y="40"/>
                      </a:cubicBezTo>
                      <a:close/>
                      <a:moveTo>
                        <a:pt x="43" y="40"/>
                      </a:moveTo>
                      <a:cubicBezTo>
                        <a:pt x="43" y="40"/>
                        <a:pt x="43" y="40"/>
                        <a:pt x="43" y="40"/>
                      </a:cubicBezTo>
                      <a:cubicBezTo>
                        <a:pt x="43" y="40"/>
                        <a:pt x="43" y="40"/>
                        <a:pt x="43" y="40"/>
                      </a:cubicBezTo>
                      <a:close/>
                      <a:moveTo>
                        <a:pt x="40" y="41"/>
                      </a:moveTo>
                      <a:cubicBezTo>
                        <a:pt x="40" y="41"/>
                        <a:pt x="40" y="41"/>
                        <a:pt x="40" y="41"/>
                      </a:cubicBezTo>
                      <a:cubicBezTo>
                        <a:pt x="40" y="41"/>
                        <a:pt x="40" y="41"/>
                        <a:pt x="40" y="41"/>
                      </a:cubicBezTo>
                      <a:cubicBezTo>
                        <a:pt x="40" y="41"/>
                        <a:pt x="40" y="41"/>
                        <a:pt x="40" y="41"/>
                      </a:cubicBezTo>
                      <a:close/>
                      <a:moveTo>
                        <a:pt x="34" y="40"/>
                      </a:move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3" y="40"/>
                        <a:pt x="33" y="41"/>
                      </a:cubicBezTo>
                      <a:cubicBezTo>
                        <a:pt x="33" y="41"/>
                        <a:pt x="34" y="40"/>
                        <a:pt x="33" y="41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4" y="40"/>
                        <a:pt x="34" y="40"/>
                        <a:pt x="34" y="41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5" y="41"/>
                        <a:pt x="35" y="41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5" y="41"/>
                        <a:pt x="34" y="41"/>
                        <a:pt x="34" y="41"/>
                      </a:cubicBezTo>
                      <a:close/>
                      <a:moveTo>
                        <a:pt x="34" y="41"/>
                      </a:moveTo>
                      <a:cubicBezTo>
                        <a:pt x="34" y="41"/>
                        <a:pt x="35" y="41"/>
                        <a:pt x="35" y="41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5" y="41"/>
                        <a:pt x="35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lose/>
                      <a:moveTo>
                        <a:pt x="32" y="43"/>
                      </a:moveTo>
                      <a:cubicBezTo>
                        <a:pt x="32" y="43"/>
                        <a:pt x="32" y="43"/>
                        <a:pt x="32" y="43"/>
                      </a:cubicBezTo>
                      <a:cubicBezTo>
                        <a:pt x="32" y="43"/>
                        <a:pt x="32" y="43"/>
                        <a:pt x="32" y="43"/>
                      </a:cubicBezTo>
                      <a:cubicBezTo>
                        <a:pt x="32" y="43"/>
                        <a:pt x="32" y="43"/>
                        <a:pt x="32" y="43"/>
                      </a:cubicBezTo>
                      <a:close/>
                      <a:moveTo>
                        <a:pt x="33" y="42"/>
                      </a:moveTo>
                      <a:cubicBezTo>
                        <a:pt x="33" y="42"/>
                        <a:pt x="33" y="42"/>
                        <a:pt x="33" y="42"/>
                      </a:cubicBezTo>
                      <a:cubicBezTo>
                        <a:pt x="33" y="42"/>
                        <a:pt x="33" y="42"/>
                        <a:pt x="33" y="42"/>
                      </a:cubicBezTo>
                      <a:cubicBezTo>
                        <a:pt x="33" y="41"/>
                        <a:pt x="33" y="41"/>
                        <a:pt x="33" y="41"/>
                      </a:cubicBezTo>
                      <a:cubicBezTo>
                        <a:pt x="32" y="42"/>
                        <a:pt x="33" y="41"/>
                        <a:pt x="33" y="42"/>
                      </a:cubicBezTo>
                      <a:cubicBezTo>
                        <a:pt x="32" y="42"/>
                        <a:pt x="32" y="42"/>
                        <a:pt x="32" y="42"/>
                      </a:cubicBezTo>
                      <a:cubicBezTo>
                        <a:pt x="32" y="42"/>
                        <a:pt x="33" y="42"/>
                        <a:pt x="33" y="42"/>
                      </a:cubicBezTo>
                      <a:close/>
                      <a:moveTo>
                        <a:pt x="33" y="42"/>
                      </a:moveTo>
                      <a:cubicBezTo>
                        <a:pt x="33" y="42"/>
                        <a:pt x="33" y="42"/>
                        <a:pt x="32" y="42"/>
                      </a:cubicBezTo>
                      <a:cubicBezTo>
                        <a:pt x="32" y="42"/>
                        <a:pt x="32" y="42"/>
                        <a:pt x="32" y="42"/>
                      </a:cubicBezTo>
                      <a:cubicBezTo>
                        <a:pt x="31" y="42"/>
                        <a:pt x="32" y="42"/>
                        <a:pt x="31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2"/>
                        <a:pt x="32" y="42"/>
                        <a:pt x="32" y="42"/>
                      </a:cubicBezTo>
                      <a:cubicBezTo>
                        <a:pt x="32" y="42"/>
                        <a:pt x="33" y="42"/>
                        <a:pt x="32" y="42"/>
                      </a:cubicBezTo>
                      <a:cubicBezTo>
                        <a:pt x="32" y="42"/>
                        <a:pt x="32" y="42"/>
                        <a:pt x="32" y="42"/>
                      </a:cubicBezTo>
                      <a:cubicBezTo>
                        <a:pt x="32" y="42"/>
                        <a:pt x="33" y="42"/>
                        <a:pt x="33" y="42"/>
                      </a:cubicBezTo>
                      <a:cubicBezTo>
                        <a:pt x="32" y="42"/>
                        <a:pt x="34" y="42"/>
                        <a:pt x="33" y="42"/>
                      </a:cubicBezTo>
                      <a:close/>
                      <a:moveTo>
                        <a:pt x="34" y="42"/>
                      </a:moveTo>
                      <a:cubicBezTo>
                        <a:pt x="34" y="42"/>
                        <a:pt x="34" y="43"/>
                        <a:pt x="34" y="42"/>
                      </a:cubicBezTo>
                      <a:cubicBezTo>
                        <a:pt x="35" y="42"/>
                        <a:pt x="34" y="42"/>
                        <a:pt x="34" y="42"/>
                      </a:cubicBezTo>
                      <a:close/>
                      <a:moveTo>
                        <a:pt x="37" y="41"/>
                      </a:move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lose/>
                      <a:moveTo>
                        <a:pt x="37" y="41"/>
                      </a:move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8" y="41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lose/>
                      <a:moveTo>
                        <a:pt x="36" y="42"/>
                      </a:move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7" y="42"/>
                        <a:pt x="37" y="42"/>
                        <a:pt x="36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lose/>
                      <a:moveTo>
                        <a:pt x="36" y="42"/>
                      </a:move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7" y="42"/>
                        <a:pt x="36" y="42"/>
                        <a:pt x="36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5" y="42"/>
                        <a:pt x="36" y="42"/>
                        <a:pt x="36" y="42"/>
                      </a:cubicBezTo>
                      <a:close/>
                      <a:moveTo>
                        <a:pt x="35" y="42"/>
                      </a:moveTo>
                      <a:cubicBezTo>
                        <a:pt x="35" y="42"/>
                        <a:pt x="35" y="42"/>
                        <a:pt x="35" y="42"/>
                      </a:cubicBezTo>
                      <a:cubicBezTo>
                        <a:pt x="36" y="42"/>
                        <a:pt x="35" y="42"/>
                        <a:pt x="35" y="42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lose/>
                      <a:moveTo>
                        <a:pt x="36" y="42"/>
                      </a:moveTo>
                      <a:cubicBezTo>
                        <a:pt x="35" y="42"/>
                        <a:pt x="36" y="42"/>
                        <a:pt x="36" y="42"/>
                      </a:cubicBezTo>
                      <a:cubicBezTo>
                        <a:pt x="36" y="42"/>
                        <a:pt x="35" y="42"/>
                        <a:pt x="35" y="42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ubicBezTo>
                        <a:pt x="35" y="42"/>
                        <a:pt x="35" y="42"/>
                        <a:pt x="35" y="42"/>
                      </a:cubicBezTo>
                      <a:cubicBezTo>
                        <a:pt x="36" y="42"/>
                        <a:pt x="35" y="43"/>
                        <a:pt x="36" y="43"/>
                      </a:cubicBezTo>
                      <a:cubicBezTo>
                        <a:pt x="36" y="43"/>
                        <a:pt x="35" y="42"/>
                        <a:pt x="36" y="42"/>
                      </a:cubicBezTo>
                      <a:cubicBezTo>
                        <a:pt x="36" y="42"/>
                        <a:pt x="36" y="43"/>
                        <a:pt x="36" y="43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lose/>
                      <a:moveTo>
                        <a:pt x="37" y="42"/>
                      </a:move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2"/>
                        <a:pt x="37" y="42"/>
                        <a:pt x="37" y="42"/>
                      </a:cubicBezTo>
                      <a:close/>
                      <a:moveTo>
                        <a:pt x="38" y="41"/>
                      </a:move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8" y="41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2"/>
                        <a:pt x="37" y="41"/>
                        <a:pt x="38" y="41"/>
                      </a:cubicBezTo>
                      <a:close/>
                      <a:moveTo>
                        <a:pt x="36" y="40"/>
                      </a:moveTo>
                      <a:cubicBezTo>
                        <a:pt x="36" y="40"/>
                        <a:pt x="36" y="40"/>
                        <a:pt x="36" y="40"/>
                      </a:cubicBezTo>
                      <a:cubicBezTo>
                        <a:pt x="36" y="40"/>
                        <a:pt x="36" y="40"/>
                        <a:pt x="36" y="40"/>
                      </a:cubicBezTo>
                      <a:cubicBezTo>
                        <a:pt x="36" y="39"/>
                        <a:pt x="36" y="39"/>
                        <a:pt x="36" y="40"/>
                      </a:cubicBezTo>
                      <a:cubicBezTo>
                        <a:pt x="36" y="40"/>
                        <a:pt x="36" y="40"/>
                        <a:pt x="36" y="40"/>
                      </a:cubicBezTo>
                      <a:cubicBezTo>
                        <a:pt x="36" y="40"/>
                        <a:pt x="36" y="40"/>
                        <a:pt x="36" y="40"/>
                      </a:cubicBezTo>
                      <a:cubicBezTo>
                        <a:pt x="36" y="40"/>
                        <a:pt x="36" y="40"/>
                        <a:pt x="36" y="40"/>
                      </a:cubicBezTo>
                      <a:cubicBezTo>
                        <a:pt x="37" y="40"/>
                        <a:pt x="36" y="40"/>
                        <a:pt x="37" y="40"/>
                      </a:cubicBezTo>
                      <a:cubicBezTo>
                        <a:pt x="37" y="40"/>
                        <a:pt x="36" y="40"/>
                        <a:pt x="36" y="40"/>
                      </a:cubicBezTo>
                      <a:close/>
                      <a:moveTo>
                        <a:pt x="32" y="42"/>
                      </a:moveTo>
                      <a:cubicBezTo>
                        <a:pt x="32" y="42"/>
                        <a:pt x="33" y="42"/>
                        <a:pt x="32" y="42"/>
                      </a:cubicBezTo>
                      <a:cubicBezTo>
                        <a:pt x="32" y="42"/>
                        <a:pt x="32" y="42"/>
                        <a:pt x="32" y="42"/>
                      </a:cubicBezTo>
                      <a:close/>
                      <a:moveTo>
                        <a:pt x="41" y="42"/>
                      </a:moveTo>
                      <a:cubicBezTo>
                        <a:pt x="41" y="42"/>
                        <a:pt x="41" y="42"/>
                        <a:pt x="41" y="42"/>
                      </a:cubicBezTo>
                      <a:cubicBezTo>
                        <a:pt x="41" y="42"/>
                        <a:pt x="42" y="42"/>
                        <a:pt x="41" y="42"/>
                      </a:cubicBezTo>
                      <a:close/>
                      <a:moveTo>
                        <a:pt x="46" y="41"/>
                      </a:moveTo>
                      <a:cubicBezTo>
                        <a:pt x="45" y="41"/>
                        <a:pt x="45" y="41"/>
                        <a:pt x="46" y="41"/>
                      </a:cubicBezTo>
                      <a:cubicBezTo>
                        <a:pt x="46" y="41"/>
                        <a:pt x="45" y="41"/>
                        <a:pt x="45" y="41"/>
                      </a:cubicBezTo>
                      <a:cubicBezTo>
                        <a:pt x="45" y="41"/>
                        <a:pt x="45" y="41"/>
                        <a:pt x="45" y="41"/>
                      </a:cubicBezTo>
                      <a:cubicBezTo>
                        <a:pt x="46" y="41"/>
                        <a:pt x="46" y="41"/>
                        <a:pt x="46" y="41"/>
                      </a:cubicBezTo>
                      <a:cubicBezTo>
                        <a:pt x="46" y="41"/>
                        <a:pt x="46" y="41"/>
                        <a:pt x="46" y="41"/>
                      </a:cubicBezTo>
                      <a:cubicBezTo>
                        <a:pt x="46" y="41"/>
                        <a:pt x="46" y="41"/>
                        <a:pt x="46" y="41"/>
                      </a:cubicBezTo>
                      <a:close/>
                      <a:moveTo>
                        <a:pt x="44" y="41"/>
                      </a:moveTo>
                      <a:cubicBezTo>
                        <a:pt x="44" y="41"/>
                        <a:pt x="43" y="41"/>
                        <a:pt x="44" y="41"/>
                      </a:cubicBezTo>
                      <a:cubicBezTo>
                        <a:pt x="44" y="41"/>
                        <a:pt x="44" y="41"/>
                        <a:pt x="44" y="41"/>
                      </a:cubicBezTo>
                      <a:close/>
                      <a:moveTo>
                        <a:pt x="57" y="38"/>
                      </a:moveTo>
                      <a:cubicBezTo>
                        <a:pt x="57" y="38"/>
                        <a:pt x="57" y="38"/>
                        <a:pt x="57" y="38"/>
                      </a:cubicBezTo>
                      <a:cubicBezTo>
                        <a:pt x="57" y="38"/>
                        <a:pt x="57" y="38"/>
                        <a:pt x="57" y="38"/>
                      </a:cubicBezTo>
                      <a:cubicBezTo>
                        <a:pt x="57" y="38"/>
                        <a:pt x="57" y="38"/>
                        <a:pt x="56" y="38"/>
                      </a:cubicBezTo>
                      <a:cubicBezTo>
                        <a:pt x="57" y="38"/>
                        <a:pt x="57" y="38"/>
                        <a:pt x="57" y="38"/>
                      </a:cubicBezTo>
                      <a:cubicBezTo>
                        <a:pt x="57" y="38"/>
                        <a:pt x="57" y="38"/>
                        <a:pt x="57" y="38"/>
                      </a:cubicBezTo>
                      <a:cubicBezTo>
                        <a:pt x="57" y="38"/>
                        <a:pt x="57" y="38"/>
                        <a:pt x="57" y="38"/>
                      </a:cubicBezTo>
                      <a:close/>
                      <a:moveTo>
                        <a:pt x="50" y="40"/>
                      </a:moveTo>
                      <a:cubicBezTo>
                        <a:pt x="49" y="40"/>
                        <a:pt x="50" y="39"/>
                        <a:pt x="50" y="39"/>
                      </a:cubicBezTo>
                      <a:cubicBezTo>
                        <a:pt x="49" y="39"/>
                        <a:pt x="50" y="39"/>
                        <a:pt x="50" y="39"/>
                      </a:cubicBezTo>
                      <a:cubicBezTo>
                        <a:pt x="49" y="40"/>
                        <a:pt x="49" y="39"/>
                        <a:pt x="49" y="39"/>
                      </a:cubicBezTo>
                      <a:cubicBezTo>
                        <a:pt x="49" y="39"/>
                        <a:pt x="49" y="39"/>
                        <a:pt x="49" y="39"/>
                      </a:cubicBezTo>
                      <a:cubicBezTo>
                        <a:pt x="49" y="39"/>
                        <a:pt x="49" y="39"/>
                        <a:pt x="48" y="39"/>
                      </a:cubicBez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48" y="39"/>
                        <a:pt x="48" y="39"/>
                        <a:pt x="49" y="39"/>
                      </a:cubicBezTo>
                      <a:cubicBezTo>
                        <a:pt x="49" y="39"/>
                        <a:pt x="48" y="39"/>
                        <a:pt x="49" y="39"/>
                      </a:cubicBezTo>
                      <a:cubicBezTo>
                        <a:pt x="49" y="38"/>
                        <a:pt x="48" y="39"/>
                        <a:pt x="48" y="38"/>
                      </a:cubicBezTo>
                      <a:cubicBezTo>
                        <a:pt x="48" y="38"/>
                        <a:pt x="48" y="38"/>
                        <a:pt x="49" y="38"/>
                      </a:cubicBezTo>
                      <a:cubicBezTo>
                        <a:pt x="49" y="38"/>
                        <a:pt x="49" y="38"/>
                        <a:pt x="49" y="39"/>
                      </a:cubicBezTo>
                      <a:cubicBezTo>
                        <a:pt x="49" y="38"/>
                        <a:pt x="49" y="38"/>
                        <a:pt x="49" y="38"/>
                      </a:cubicBezTo>
                      <a:cubicBezTo>
                        <a:pt x="49" y="38"/>
                        <a:pt x="49" y="38"/>
                        <a:pt x="49" y="38"/>
                      </a:cubicBezTo>
                      <a:cubicBezTo>
                        <a:pt x="49" y="38"/>
                        <a:pt x="49" y="38"/>
                        <a:pt x="49" y="38"/>
                      </a:cubicBezTo>
                      <a:cubicBezTo>
                        <a:pt x="49" y="38"/>
                        <a:pt x="49" y="38"/>
                        <a:pt x="49" y="38"/>
                      </a:cubicBezTo>
                      <a:cubicBezTo>
                        <a:pt x="49" y="38"/>
                        <a:pt x="49" y="38"/>
                        <a:pt x="49" y="38"/>
                      </a:cubicBezTo>
                      <a:cubicBezTo>
                        <a:pt x="49" y="38"/>
                        <a:pt x="49" y="38"/>
                        <a:pt x="49" y="38"/>
                      </a:cubicBezTo>
                      <a:cubicBezTo>
                        <a:pt x="50" y="38"/>
                        <a:pt x="49" y="38"/>
                        <a:pt x="50" y="38"/>
                      </a:cubicBezTo>
                      <a:cubicBezTo>
                        <a:pt x="51" y="38"/>
                        <a:pt x="51" y="37"/>
                        <a:pt x="50" y="38"/>
                      </a:cubicBezTo>
                      <a:cubicBezTo>
                        <a:pt x="50" y="38"/>
                        <a:pt x="50" y="37"/>
                        <a:pt x="50" y="37"/>
                      </a:cubicBezTo>
                      <a:cubicBezTo>
                        <a:pt x="50" y="37"/>
                        <a:pt x="50" y="37"/>
                        <a:pt x="49" y="37"/>
                      </a:cubicBezTo>
                      <a:cubicBezTo>
                        <a:pt x="49" y="37"/>
                        <a:pt x="50" y="37"/>
                        <a:pt x="50" y="37"/>
                      </a:cubicBezTo>
                      <a:cubicBezTo>
                        <a:pt x="50" y="37"/>
                        <a:pt x="50" y="37"/>
                        <a:pt x="50" y="37"/>
                      </a:cubicBezTo>
                      <a:cubicBezTo>
                        <a:pt x="50" y="37"/>
                        <a:pt x="51" y="37"/>
                        <a:pt x="51" y="37"/>
                      </a:cubicBezTo>
                      <a:cubicBezTo>
                        <a:pt x="51" y="37"/>
                        <a:pt x="51" y="37"/>
                        <a:pt x="51" y="37"/>
                      </a:cubicBezTo>
                      <a:cubicBezTo>
                        <a:pt x="51" y="38"/>
                        <a:pt x="51" y="37"/>
                        <a:pt x="51" y="37"/>
                      </a:cubicBezTo>
                      <a:cubicBezTo>
                        <a:pt x="51" y="37"/>
                        <a:pt x="52" y="37"/>
                        <a:pt x="52" y="37"/>
                      </a:cubicBezTo>
                      <a:cubicBezTo>
                        <a:pt x="51" y="37"/>
                        <a:pt x="51" y="37"/>
                        <a:pt x="52" y="37"/>
                      </a:cubicBezTo>
                      <a:cubicBezTo>
                        <a:pt x="52" y="37"/>
                        <a:pt x="52" y="37"/>
                        <a:pt x="52" y="37"/>
                      </a:cubicBezTo>
                      <a:cubicBezTo>
                        <a:pt x="53" y="36"/>
                        <a:pt x="53" y="36"/>
                        <a:pt x="53" y="36"/>
                      </a:cubicBezTo>
                      <a:cubicBezTo>
                        <a:pt x="53" y="37"/>
                        <a:pt x="52" y="36"/>
                        <a:pt x="53" y="36"/>
                      </a:cubicBezTo>
                      <a:cubicBezTo>
                        <a:pt x="53" y="36"/>
                        <a:pt x="53" y="36"/>
                        <a:pt x="53" y="36"/>
                      </a:cubicBezTo>
                      <a:cubicBezTo>
                        <a:pt x="53" y="36"/>
                        <a:pt x="54" y="36"/>
                        <a:pt x="54" y="36"/>
                      </a:cubicBezTo>
                      <a:cubicBezTo>
                        <a:pt x="54" y="36"/>
                        <a:pt x="53" y="36"/>
                        <a:pt x="54" y="36"/>
                      </a:cubicBezTo>
                      <a:cubicBezTo>
                        <a:pt x="54" y="36"/>
                        <a:pt x="53" y="36"/>
                        <a:pt x="54" y="36"/>
                      </a:cubicBezTo>
                      <a:cubicBezTo>
                        <a:pt x="54" y="36"/>
                        <a:pt x="54" y="36"/>
                        <a:pt x="54" y="35"/>
                      </a:cubicBezTo>
                      <a:cubicBezTo>
                        <a:pt x="54" y="35"/>
                        <a:pt x="54" y="35"/>
                        <a:pt x="54" y="35"/>
                      </a:cubicBezTo>
                      <a:cubicBezTo>
                        <a:pt x="54" y="35"/>
                        <a:pt x="55" y="35"/>
                        <a:pt x="55" y="35"/>
                      </a:cubicBezTo>
                      <a:cubicBezTo>
                        <a:pt x="55" y="35"/>
                        <a:pt x="55" y="35"/>
                        <a:pt x="55" y="35"/>
                      </a:cubicBezTo>
                      <a:cubicBezTo>
                        <a:pt x="55" y="35"/>
                        <a:pt x="55" y="35"/>
                        <a:pt x="55" y="35"/>
                      </a:cubicBezTo>
                      <a:cubicBezTo>
                        <a:pt x="56" y="35"/>
                        <a:pt x="56" y="35"/>
                        <a:pt x="56" y="35"/>
                      </a:cubicBezTo>
                      <a:cubicBezTo>
                        <a:pt x="55" y="35"/>
                        <a:pt x="55" y="35"/>
                        <a:pt x="55" y="35"/>
                      </a:cubicBezTo>
                      <a:cubicBezTo>
                        <a:pt x="55" y="35"/>
                        <a:pt x="55" y="35"/>
                        <a:pt x="55" y="35"/>
                      </a:cubicBezTo>
                      <a:cubicBezTo>
                        <a:pt x="55" y="35"/>
                        <a:pt x="55" y="35"/>
                        <a:pt x="55" y="34"/>
                      </a:cubicBezTo>
                      <a:cubicBezTo>
                        <a:pt x="55" y="34"/>
                        <a:pt x="55" y="34"/>
                        <a:pt x="55" y="34"/>
                      </a:cubicBezTo>
                      <a:cubicBezTo>
                        <a:pt x="55" y="34"/>
                        <a:pt x="55" y="34"/>
                        <a:pt x="55" y="34"/>
                      </a:cubicBezTo>
                      <a:cubicBezTo>
                        <a:pt x="55" y="34"/>
                        <a:pt x="55" y="34"/>
                        <a:pt x="55" y="34"/>
                      </a:cubicBezTo>
                      <a:cubicBezTo>
                        <a:pt x="56" y="34"/>
                        <a:pt x="55" y="34"/>
                        <a:pt x="55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5" y="34"/>
                        <a:pt x="56" y="35"/>
                        <a:pt x="55" y="35"/>
                      </a:cubicBezTo>
                      <a:cubicBezTo>
                        <a:pt x="55" y="35"/>
                        <a:pt x="55" y="36"/>
                        <a:pt x="55" y="36"/>
                      </a:cubicBezTo>
                      <a:cubicBezTo>
                        <a:pt x="55" y="36"/>
                        <a:pt x="55" y="36"/>
                        <a:pt x="55" y="36"/>
                      </a:cubicBezTo>
                      <a:cubicBezTo>
                        <a:pt x="54" y="36"/>
                        <a:pt x="55" y="36"/>
                        <a:pt x="55" y="36"/>
                      </a:cubicBezTo>
                      <a:cubicBezTo>
                        <a:pt x="54" y="36"/>
                        <a:pt x="54" y="36"/>
                        <a:pt x="54" y="36"/>
                      </a:cubicBezTo>
                      <a:cubicBezTo>
                        <a:pt x="54" y="36"/>
                        <a:pt x="54" y="36"/>
                        <a:pt x="54" y="36"/>
                      </a:cubicBezTo>
                      <a:cubicBezTo>
                        <a:pt x="54" y="36"/>
                        <a:pt x="54" y="36"/>
                        <a:pt x="54" y="36"/>
                      </a:cubicBezTo>
                      <a:cubicBezTo>
                        <a:pt x="54" y="36"/>
                        <a:pt x="54" y="36"/>
                        <a:pt x="54" y="37"/>
                      </a:cubicBezTo>
                      <a:cubicBezTo>
                        <a:pt x="54" y="36"/>
                        <a:pt x="54" y="36"/>
                        <a:pt x="54" y="36"/>
                      </a:cubicBezTo>
                      <a:cubicBezTo>
                        <a:pt x="54" y="36"/>
                        <a:pt x="54" y="37"/>
                        <a:pt x="54" y="37"/>
                      </a:cubicBezTo>
                      <a:cubicBezTo>
                        <a:pt x="54" y="37"/>
                        <a:pt x="54" y="37"/>
                        <a:pt x="55" y="37"/>
                      </a:cubicBezTo>
                      <a:cubicBezTo>
                        <a:pt x="55" y="37"/>
                        <a:pt x="54" y="37"/>
                        <a:pt x="54" y="37"/>
                      </a:cubicBezTo>
                      <a:cubicBezTo>
                        <a:pt x="54" y="37"/>
                        <a:pt x="55" y="37"/>
                        <a:pt x="55" y="37"/>
                      </a:cubicBezTo>
                      <a:cubicBezTo>
                        <a:pt x="54" y="37"/>
                        <a:pt x="54" y="37"/>
                        <a:pt x="54" y="37"/>
                      </a:cubicBezTo>
                      <a:cubicBezTo>
                        <a:pt x="54" y="37"/>
                        <a:pt x="53" y="37"/>
                        <a:pt x="54" y="37"/>
                      </a:cubicBezTo>
                      <a:cubicBezTo>
                        <a:pt x="53" y="37"/>
                        <a:pt x="53" y="37"/>
                        <a:pt x="53" y="37"/>
                      </a:cubicBezTo>
                      <a:cubicBezTo>
                        <a:pt x="53" y="37"/>
                        <a:pt x="52" y="37"/>
                        <a:pt x="52" y="37"/>
                      </a:cubicBezTo>
                      <a:cubicBezTo>
                        <a:pt x="52" y="38"/>
                        <a:pt x="53" y="38"/>
                        <a:pt x="52" y="38"/>
                      </a:cubicBezTo>
                      <a:cubicBezTo>
                        <a:pt x="52" y="38"/>
                        <a:pt x="52" y="38"/>
                        <a:pt x="51" y="38"/>
                      </a:cubicBezTo>
                      <a:cubicBezTo>
                        <a:pt x="52" y="38"/>
                        <a:pt x="51" y="38"/>
                        <a:pt x="51" y="38"/>
                      </a:cubicBezTo>
                      <a:cubicBezTo>
                        <a:pt x="51" y="38"/>
                        <a:pt x="52" y="38"/>
                        <a:pt x="51" y="38"/>
                      </a:cubicBezTo>
                      <a:cubicBezTo>
                        <a:pt x="51" y="38"/>
                        <a:pt x="51" y="38"/>
                        <a:pt x="51" y="38"/>
                      </a:cubicBezTo>
                      <a:cubicBezTo>
                        <a:pt x="51" y="38"/>
                        <a:pt x="51" y="38"/>
                        <a:pt x="51" y="38"/>
                      </a:cubicBezTo>
                      <a:cubicBezTo>
                        <a:pt x="52" y="38"/>
                        <a:pt x="52" y="38"/>
                        <a:pt x="52" y="39"/>
                      </a:cubicBezTo>
                      <a:cubicBezTo>
                        <a:pt x="51" y="39"/>
                        <a:pt x="51" y="39"/>
                        <a:pt x="51" y="39"/>
                      </a:cubicBezTo>
                      <a:cubicBezTo>
                        <a:pt x="51" y="39"/>
                        <a:pt x="51" y="39"/>
                        <a:pt x="51" y="38"/>
                      </a:cubicBezTo>
                      <a:cubicBezTo>
                        <a:pt x="50" y="39"/>
                        <a:pt x="50" y="39"/>
                        <a:pt x="50" y="39"/>
                      </a:cubicBezTo>
                      <a:cubicBezTo>
                        <a:pt x="50" y="39"/>
                        <a:pt x="50" y="39"/>
                        <a:pt x="50" y="40"/>
                      </a:cubicBezTo>
                      <a:close/>
                      <a:moveTo>
                        <a:pt x="53" y="37"/>
                      </a:moveTo>
                      <a:cubicBezTo>
                        <a:pt x="53" y="36"/>
                        <a:pt x="54" y="36"/>
                        <a:pt x="53" y="36"/>
                      </a:cubicBezTo>
                      <a:cubicBezTo>
                        <a:pt x="53" y="36"/>
                        <a:pt x="53" y="36"/>
                        <a:pt x="53" y="36"/>
                      </a:cubicBezTo>
                      <a:cubicBezTo>
                        <a:pt x="53" y="37"/>
                        <a:pt x="53" y="37"/>
                        <a:pt x="53" y="37"/>
                      </a:cubicBezTo>
                      <a:close/>
                      <a:moveTo>
                        <a:pt x="52" y="37"/>
                      </a:moveTo>
                      <a:cubicBezTo>
                        <a:pt x="52" y="37"/>
                        <a:pt x="52" y="37"/>
                        <a:pt x="52" y="37"/>
                      </a:cubicBezTo>
                      <a:cubicBezTo>
                        <a:pt x="52" y="37"/>
                        <a:pt x="52" y="37"/>
                        <a:pt x="52" y="37"/>
                      </a:cubicBezTo>
                      <a:cubicBezTo>
                        <a:pt x="53" y="37"/>
                        <a:pt x="53" y="37"/>
                        <a:pt x="53" y="37"/>
                      </a:cubicBezTo>
                      <a:cubicBezTo>
                        <a:pt x="52" y="37"/>
                        <a:pt x="52" y="37"/>
                        <a:pt x="52" y="37"/>
                      </a:cubicBezTo>
                      <a:cubicBezTo>
                        <a:pt x="52" y="37"/>
                        <a:pt x="52" y="37"/>
                        <a:pt x="52" y="37"/>
                      </a:cubicBezTo>
                      <a:close/>
                      <a:moveTo>
                        <a:pt x="50" y="39"/>
                      </a:moveTo>
                      <a:cubicBezTo>
                        <a:pt x="50" y="38"/>
                        <a:pt x="50" y="38"/>
                        <a:pt x="50" y="38"/>
                      </a:cubicBezTo>
                      <a:cubicBezTo>
                        <a:pt x="50" y="38"/>
                        <a:pt x="50" y="39"/>
                        <a:pt x="50" y="39"/>
                      </a:cubicBezTo>
                      <a:close/>
                      <a:moveTo>
                        <a:pt x="49" y="39"/>
                      </a:moveTo>
                      <a:cubicBezTo>
                        <a:pt x="50" y="39"/>
                        <a:pt x="49" y="39"/>
                        <a:pt x="50" y="39"/>
                      </a:cubicBezTo>
                      <a:cubicBezTo>
                        <a:pt x="50" y="39"/>
                        <a:pt x="50" y="38"/>
                        <a:pt x="49" y="39"/>
                      </a:cubicBezTo>
                      <a:close/>
                      <a:moveTo>
                        <a:pt x="40" y="42"/>
                      </a:moveTo>
                      <a:cubicBezTo>
                        <a:pt x="40" y="42"/>
                        <a:pt x="40" y="42"/>
                        <a:pt x="40" y="41"/>
                      </a:cubicBezTo>
                      <a:cubicBezTo>
                        <a:pt x="41" y="41"/>
                        <a:pt x="40" y="42"/>
                        <a:pt x="40" y="42"/>
                      </a:cubicBezTo>
                      <a:close/>
                      <a:moveTo>
                        <a:pt x="60" y="37"/>
                      </a:moveTo>
                      <a:cubicBezTo>
                        <a:pt x="60" y="37"/>
                        <a:pt x="60" y="37"/>
                        <a:pt x="60" y="37"/>
                      </a:cubicBezTo>
                      <a:cubicBezTo>
                        <a:pt x="61" y="37"/>
                        <a:pt x="61" y="37"/>
                        <a:pt x="61" y="37"/>
                      </a:cubicBezTo>
                      <a:cubicBezTo>
                        <a:pt x="61" y="37"/>
                        <a:pt x="61" y="37"/>
                        <a:pt x="61" y="37"/>
                      </a:cubicBezTo>
                      <a:cubicBezTo>
                        <a:pt x="61" y="37"/>
                        <a:pt x="61" y="37"/>
                        <a:pt x="60" y="37"/>
                      </a:cubicBezTo>
                      <a:close/>
                      <a:moveTo>
                        <a:pt x="43" y="39"/>
                      </a:moveTo>
                      <a:cubicBezTo>
                        <a:pt x="43" y="39"/>
                        <a:pt x="43" y="39"/>
                        <a:pt x="43" y="39"/>
                      </a:cubicBezTo>
                      <a:cubicBezTo>
                        <a:pt x="43" y="39"/>
                        <a:pt x="43" y="39"/>
                        <a:pt x="43" y="39"/>
                      </a:cubicBezTo>
                      <a:cubicBezTo>
                        <a:pt x="42" y="40"/>
                        <a:pt x="42" y="39"/>
                        <a:pt x="42" y="39"/>
                      </a:cubicBezTo>
                      <a:cubicBezTo>
                        <a:pt x="43" y="39"/>
                        <a:pt x="42" y="39"/>
                        <a:pt x="42" y="39"/>
                      </a:cubicBezTo>
                      <a:cubicBezTo>
                        <a:pt x="43" y="39"/>
                        <a:pt x="43" y="39"/>
                        <a:pt x="43" y="39"/>
                      </a:cubicBezTo>
                      <a:cubicBezTo>
                        <a:pt x="43" y="39"/>
                        <a:pt x="43" y="39"/>
                        <a:pt x="43" y="39"/>
                      </a:cubicBezTo>
                      <a:cubicBezTo>
                        <a:pt x="43" y="39"/>
                        <a:pt x="43" y="39"/>
                        <a:pt x="42" y="39"/>
                      </a:cubicBezTo>
                      <a:cubicBezTo>
                        <a:pt x="43" y="39"/>
                        <a:pt x="43" y="39"/>
                        <a:pt x="42" y="39"/>
                      </a:cubicBezTo>
                      <a:cubicBezTo>
                        <a:pt x="42" y="39"/>
                        <a:pt x="43" y="38"/>
                        <a:pt x="43" y="38"/>
                      </a:cubicBezTo>
                      <a:cubicBezTo>
                        <a:pt x="43" y="38"/>
                        <a:pt x="42" y="39"/>
                        <a:pt x="43" y="39"/>
                      </a:cubicBezTo>
                      <a:close/>
                      <a:moveTo>
                        <a:pt x="39" y="40"/>
                      </a:move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lose/>
                      <a:moveTo>
                        <a:pt x="33" y="27"/>
                      </a:moveTo>
                      <a:cubicBezTo>
                        <a:pt x="33" y="27"/>
                        <a:pt x="33" y="27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2" y="26"/>
                        <a:pt x="32" y="26"/>
                        <a:pt x="32" y="26"/>
                      </a:cubicBezTo>
                      <a:cubicBezTo>
                        <a:pt x="33" y="26"/>
                        <a:pt x="32" y="26"/>
                        <a:pt x="33" y="26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3" y="25"/>
                        <a:pt x="32" y="25"/>
                        <a:pt x="32" y="25"/>
                      </a:cubicBezTo>
                      <a:cubicBezTo>
                        <a:pt x="33" y="24"/>
                        <a:pt x="33" y="25"/>
                        <a:pt x="33" y="25"/>
                      </a:cubicBezTo>
                      <a:cubicBezTo>
                        <a:pt x="33" y="25"/>
                        <a:pt x="33" y="25"/>
                        <a:pt x="33" y="25"/>
                      </a:cubicBezTo>
                      <a:cubicBezTo>
                        <a:pt x="33" y="25"/>
                        <a:pt x="33" y="25"/>
                        <a:pt x="34" y="25"/>
                      </a:cubicBezTo>
                      <a:cubicBezTo>
                        <a:pt x="34" y="24"/>
                        <a:pt x="34" y="23"/>
                        <a:pt x="33" y="24"/>
                      </a:cubicBezTo>
                      <a:cubicBezTo>
                        <a:pt x="33" y="25"/>
                        <a:pt x="33" y="24"/>
                        <a:pt x="33" y="24"/>
                      </a:cubicBez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4" y="24"/>
                        <a:pt x="34" y="24"/>
                        <a:pt x="34" y="24"/>
                      </a:cubicBezTo>
                      <a:cubicBezTo>
                        <a:pt x="34" y="25"/>
                        <a:pt x="33" y="25"/>
                        <a:pt x="33" y="25"/>
                      </a:cubicBezTo>
                      <a:cubicBezTo>
                        <a:pt x="33" y="25"/>
                        <a:pt x="33" y="24"/>
                        <a:pt x="33" y="25"/>
                      </a:cubicBezTo>
                      <a:cubicBezTo>
                        <a:pt x="33" y="24"/>
                        <a:pt x="32" y="25"/>
                        <a:pt x="33" y="24"/>
                      </a:cubicBez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3" y="24"/>
                        <a:pt x="33" y="24"/>
                        <a:pt x="33" y="24"/>
                      </a:cubicBezTo>
                      <a:cubicBezTo>
                        <a:pt x="33" y="24"/>
                        <a:pt x="33" y="24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4" y="23"/>
                        <a:pt x="34" y="23"/>
                        <a:pt x="33" y="23"/>
                      </a:cubicBezTo>
                      <a:cubicBezTo>
                        <a:pt x="34" y="23"/>
                        <a:pt x="34" y="23"/>
                        <a:pt x="33" y="24"/>
                      </a:cubicBezTo>
                      <a:cubicBezTo>
                        <a:pt x="34" y="24"/>
                        <a:pt x="35" y="24"/>
                        <a:pt x="35" y="23"/>
                      </a:cubicBezTo>
                      <a:cubicBezTo>
                        <a:pt x="35" y="23"/>
                        <a:pt x="35" y="23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5" y="24"/>
                        <a:pt x="34" y="24"/>
                      </a:cubicBezTo>
                      <a:cubicBezTo>
                        <a:pt x="34" y="24"/>
                        <a:pt x="34" y="24"/>
                        <a:pt x="34" y="25"/>
                      </a:cubicBezTo>
                      <a:cubicBezTo>
                        <a:pt x="34" y="25"/>
                        <a:pt x="33" y="25"/>
                        <a:pt x="33" y="25"/>
                      </a:cubicBezTo>
                      <a:cubicBezTo>
                        <a:pt x="33" y="25"/>
                        <a:pt x="33" y="25"/>
                        <a:pt x="33" y="25"/>
                      </a:cubicBezTo>
                      <a:cubicBezTo>
                        <a:pt x="33" y="26"/>
                        <a:pt x="33" y="25"/>
                        <a:pt x="33" y="25"/>
                      </a:cubicBezTo>
                      <a:cubicBezTo>
                        <a:pt x="33" y="25"/>
                        <a:pt x="34" y="25"/>
                        <a:pt x="34" y="25"/>
                      </a:cubicBezTo>
                      <a:cubicBezTo>
                        <a:pt x="34" y="25"/>
                        <a:pt x="34" y="25"/>
                        <a:pt x="34" y="25"/>
                      </a:cubicBezTo>
                      <a:cubicBezTo>
                        <a:pt x="34" y="25"/>
                        <a:pt x="34" y="25"/>
                        <a:pt x="34" y="25"/>
                      </a:cubicBezTo>
                      <a:cubicBezTo>
                        <a:pt x="34" y="25"/>
                        <a:pt x="34" y="25"/>
                        <a:pt x="34" y="25"/>
                      </a:cubicBezTo>
                      <a:cubicBezTo>
                        <a:pt x="34" y="25"/>
                        <a:pt x="34" y="24"/>
                        <a:pt x="34" y="24"/>
                      </a:cubicBezTo>
                      <a:cubicBezTo>
                        <a:pt x="35" y="24"/>
                        <a:pt x="34" y="25"/>
                        <a:pt x="35" y="25"/>
                      </a:cubicBezTo>
                      <a:cubicBezTo>
                        <a:pt x="35" y="25"/>
                        <a:pt x="35" y="25"/>
                        <a:pt x="35" y="24"/>
                      </a:cubicBezTo>
                      <a:cubicBezTo>
                        <a:pt x="35" y="24"/>
                        <a:pt x="35" y="25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4"/>
                        <a:pt x="35" y="24"/>
                        <a:pt x="36" y="24"/>
                      </a:cubicBezTo>
                      <a:cubicBezTo>
                        <a:pt x="36" y="24"/>
                        <a:pt x="35" y="24"/>
                        <a:pt x="36" y="23"/>
                      </a:cubicBezTo>
                      <a:cubicBezTo>
                        <a:pt x="36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6" y="22"/>
                        <a:pt x="36" y="23"/>
                        <a:pt x="36" y="24"/>
                      </a:cubicBezTo>
                      <a:cubicBezTo>
                        <a:pt x="36" y="24"/>
                        <a:pt x="37" y="24"/>
                        <a:pt x="36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5" y="25"/>
                        <a:pt x="36" y="24"/>
                        <a:pt x="35" y="24"/>
                      </a:cubicBezTo>
                      <a:cubicBezTo>
                        <a:pt x="35" y="24"/>
                        <a:pt x="35" y="24"/>
                        <a:pt x="35" y="25"/>
                      </a:cubicBezTo>
                      <a:cubicBezTo>
                        <a:pt x="35" y="25"/>
                        <a:pt x="36" y="24"/>
                        <a:pt x="36" y="25"/>
                      </a:cubicBezTo>
                      <a:cubicBezTo>
                        <a:pt x="35" y="25"/>
                        <a:pt x="35" y="25"/>
                        <a:pt x="35" y="25"/>
                      </a:cubicBezTo>
                      <a:cubicBezTo>
                        <a:pt x="35" y="25"/>
                        <a:pt x="35" y="25"/>
                        <a:pt x="35" y="25"/>
                      </a:cubicBezTo>
                      <a:cubicBezTo>
                        <a:pt x="35" y="25"/>
                        <a:pt x="35" y="25"/>
                        <a:pt x="35" y="25"/>
                      </a:cubicBezTo>
                      <a:cubicBezTo>
                        <a:pt x="36" y="25"/>
                        <a:pt x="35" y="25"/>
                        <a:pt x="35" y="25"/>
                      </a:cubicBezTo>
                      <a:cubicBezTo>
                        <a:pt x="35" y="25"/>
                        <a:pt x="35" y="26"/>
                        <a:pt x="35" y="26"/>
                      </a:cubicBezTo>
                      <a:cubicBezTo>
                        <a:pt x="35" y="26"/>
                        <a:pt x="35" y="26"/>
                        <a:pt x="35" y="26"/>
                      </a:cubicBezTo>
                      <a:cubicBezTo>
                        <a:pt x="35" y="26"/>
                        <a:pt x="35" y="26"/>
                        <a:pt x="35" y="25"/>
                      </a:cubicBezTo>
                      <a:cubicBezTo>
                        <a:pt x="35" y="25"/>
                        <a:pt x="35" y="26"/>
                        <a:pt x="35" y="26"/>
                      </a:cubicBezTo>
                      <a:cubicBezTo>
                        <a:pt x="35" y="26"/>
                        <a:pt x="35" y="26"/>
                        <a:pt x="35" y="26"/>
                      </a:cubicBezTo>
                      <a:cubicBezTo>
                        <a:pt x="35" y="26"/>
                        <a:pt x="35" y="26"/>
                        <a:pt x="35" y="26"/>
                      </a:cubicBezTo>
                      <a:cubicBezTo>
                        <a:pt x="35" y="25"/>
                        <a:pt x="35" y="25"/>
                        <a:pt x="34" y="25"/>
                      </a:cubicBezTo>
                      <a:cubicBezTo>
                        <a:pt x="34" y="25"/>
                        <a:pt x="34" y="25"/>
                        <a:pt x="34" y="25"/>
                      </a:cubicBezTo>
                      <a:cubicBezTo>
                        <a:pt x="34" y="25"/>
                        <a:pt x="34" y="25"/>
                        <a:pt x="34" y="25"/>
                      </a:cubicBezTo>
                      <a:cubicBezTo>
                        <a:pt x="34" y="26"/>
                        <a:pt x="34" y="25"/>
                        <a:pt x="34" y="26"/>
                      </a:cubicBezTo>
                      <a:cubicBezTo>
                        <a:pt x="34" y="26"/>
                        <a:pt x="34" y="26"/>
                        <a:pt x="33" y="26"/>
                      </a:cubicBezTo>
                      <a:cubicBezTo>
                        <a:pt x="33" y="26"/>
                        <a:pt x="34" y="26"/>
                        <a:pt x="34" y="26"/>
                      </a:cubicBezTo>
                      <a:cubicBezTo>
                        <a:pt x="34" y="26"/>
                        <a:pt x="34" y="26"/>
                        <a:pt x="34" y="26"/>
                      </a:cubicBezTo>
                      <a:cubicBezTo>
                        <a:pt x="34" y="26"/>
                        <a:pt x="34" y="26"/>
                        <a:pt x="34" y="26"/>
                      </a:cubicBezTo>
                      <a:cubicBezTo>
                        <a:pt x="33" y="26"/>
                        <a:pt x="34" y="26"/>
                        <a:pt x="34" y="26"/>
                      </a:cubicBezTo>
                      <a:cubicBezTo>
                        <a:pt x="34" y="26"/>
                        <a:pt x="34" y="26"/>
                        <a:pt x="34" y="26"/>
                      </a:cubicBezTo>
                      <a:cubicBezTo>
                        <a:pt x="34" y="26"/>
                        <a:pt x="34" y="26"/>
                        <a:pt x="34" y="26"/>
                      </a:cubicBezTo>
                      <a:cubicBezTo>
                        <a:pt x="34" y="26"/>
                        <a:pt x="34" y="26"/>
                        <a:pt x="35" y="25"/>
                      </a:cubicBezTo>
                      <a:cubicBezTo>
                        <a:pt x="34" y="26"/>
                        <a:pt x="34" y="26"/>
                        <a:pt x="34" y="26"/>
                      </a:cubicBezTo>
                      <a:cubicBezTo>
                        <a:pt x="34" y="26"/>
                        <a:pt x="34" y="26"/>
                        <a:pt x="34" y="26"/>
                      </a:cubicBezTo>
                      <a:cubicBezTo>
                        <a:pt x="35" y="26"/>
                        <a:pt x="34" y="26"/>
                        <a:pt x="35" y="26"/>
                      </a:cubicBezTo>
                      <a:cubicBezTo>
                        <a:pt x="34" y="27"/>
                        <a:pt x="34" y="27"/>
                        <a:pt x="34" y="27"/>
                      </a:cubicBezTo>
                      <a:cubicBezTo>
                        <a:pt x="35" y="27"/>
                        <a:pt x="35" y="27"/>
                        <a:pt x="35" y="27"/>
                      </a:cubicBezTo>
                      <a:cubicBezTo>
                        <a:pt x="35" y="27"/>
                        <a:pt x="35" y="27"/>
                        <a:pt x="34" y="28"/>
                      </a:cubicBezTo>
                      <a:cubicBezTo>
                        <a:pt x="34" y="28"/>
                        <a:pt x="34" y="28"/>
                        <a:pt x="34" y="27"/>
                      </a:cubicBezTo>
                      <a:cubicBezTo>
                        <a:pt x="34" y="28"/>
                        <a:pt x="34" y="28"/>
                        <a:pt x="34" y="28"/>
                      </a:cubicBezTo>
                      <a:cubicBezTo>
                        <a:pt x="34" y="28"/>
                        <a:pt x="34" y="28"/>
                        <a:pt x="35" y="28"/>
                      </a:cubicBezTo>
                      <a:cubicBezTo>
                        <a:pt x="35" y="28"/>
                        <a:pt x="34" y="28"/>
                        <a:pt x="35" y="27"/>
                      </a:cubicBezTo>
                      <a:cubicBezTo>
                        <a:pt x="35" y="27"/>
                        <a:pt x="35" y="28"/>
                        <a:pt x="35" y="28"/>
                      </a:cubicBezTo>
                      <a:cubicBezTo>
                        <a:pt x="35" y="28"/>
                        <a:pt x="35" y="28"/>
                        <a:pt x="34" y="28"/>
                      </a:cubicBezTo>
                      <a:cubicBezTo>
                        <a:pt x="35" y="28"/>
                        <a:pt x="34" y="28"/>
                        <a:pt x="34" y="28"/>
                      </a:cubicBezTo>
                      <a:cubicBezTo>
                        <a:pt x="34" y="28"/>
                        <a:pt x="34" y="28"/>
                        <a:pt x="34" y="28"/>
                      </a:cubicBezTo>
                      <a:cubicBezTo>
                        <a:pt x="35" y="28"/>
                        <a:pt x="34" y="28"/>
                        <a:pt x="35" y="28"/>
                      </a:cubicBezTo>
                      <a:cubicBezTo>
                        <a:pt x="35" y="28"/>
                        <a:pt x="35" y="28"/>
                        <a:pt x="35" y="28"/>
                      </a:cubicBezTo>
                      <a:cubicBezTo>
                        <a:pt x="35" y="29"/>
                        <a:pt x="35" y="29"/>
                        <a:pt x="35" y="29"/>
                      </a:cubicBezTo>
                      <a:cubicBezTo>
                        <a:pt x="35" y="29"/>
                        <a:pt x="35" y="28"/>
                        <a:pt x="35" y="29"/>
                      </a:cubicBezTo>
                      <a:cubicBezTo>
                        <a:pt x="35" y="29"/>
                        <a:pt x="35" y="28"/>
                        <a:pt x="35" y="28"/>
                      </a:cubicBezTo>
                      <a:cubicBezTo>
                        <a:pt x="35" y="28"/>
                        <a:pt x="35" y="28"/>
                        <a:pt x="35" y="28"/>
                      </a:cubicBezTo>
                      <a:cubicBezTo>
                        <a:pt x="35" y="28"/>
                        <a:pt x="35" y="28"/>
                        <a:pt x="34" y="28"/>
                      </a:cubicBezTo>
                      <a:cubicBezTo>
                        <a:pt x="34" y="29"/>
                        <a:pt x="35" y="29"/>
                        <a:pt x="35" y="29"/>
                      </a:cubicBezTo>
                      <a:cubicBezTo>
                        <a:pt x="35" y="29"/>
                        <a:pt x="35" y="29"/>
                        <a:pt x="35" y="29"/>
                      </a:cubicBezTo>
                      <a:cubicBezTo>
                        <a:pt x="35" y="28"/>
                        <a:pt x="35" y="28"/>
                        <a:pt x="35" y="28"/>
                      </a:cubicBezTo>
                      <a:cubicBezTo>
                        <a:pt x="35" y="28"/>
                        <a:pt x="35" y="28"/>
                        <a:pt x="35" y="28"/>
                      </a:cubicBezTo>
                      <a:cubicBezTo>
                        <a:pt x="35" y="28"/>
                        <a:pt x="35" y="28"/>
                        <a:pt x="35" y="28"/>
                      </a:cubicBezTo>
                      <a:cubicBezTo>
                        <a:pt x="36" y="28"/>
                        <a:pt x="36" y="29"/>
                        <a:pt x="36" y="29"/>
                      </a:cubicBezTo>
                      <a:cubicBezTo>
                        <a:pt x="36" y="29"/>
                        <a:pt x="36" y="28"/>
                        <a:pt x="36" y="28"/>
                      </a:cubicBezTo>
                      <a:cubicBezTo>
                        <a:pt x="36" y="28"/>
                        <a:pt x="36" y="29"/>
                        <a:pt x="36" y="28"/>
                      </a:cubicBezTo>
                      <a:cubicBezTo>
                        <a:pt x="36" y="29"/>
                        <a:pt x="36" y="28"/>
                        <a:pt x="36" y="29"/>
                      </a:cubicBezTo>
                      <a:cubicBezTo>
                        <a:pt x="36" y="29"/>
                        <a:pt x="36" y="28"/>
                        <a:pt x="36" y="29"/>
                      </a:cubicBezTo>
                      <a:cubicBezTo>
                        <a:pt x="36" y="29"/>
                        <a:pt x="36" y="29"/>
                        <a:pt x="36" y="29"/>
                      </a:cubicBezTo>
                      <a:cubicBezTo>
                        <a:pt x="36" y="29"/>
                        <a:pt x="36" y="29"/>
                        <a:pt x="36" y="29"/>
                      </a:cubicBezTo>
                      <a:cubicBezTo>
                        <a:pt x="36" y="29"/>
                        <a:pt x="36" y="30"/>
                        <a:pt x="36" y="30"/>
                      </a:cubicBezTo>
                      <a:cubicBezTo>
                        <a:pt x="36" y="30"/>
                        <a:pt x="36" y="30"/>
                        <a:pt x="36" y="30"/>
                      </a:cubicBezTo>
                      <a:cubicBezTo>
                        <a:pt x="35" y="30"/>
                        <a:pt x="36" y="30"/>
                        <a:pt x="36" y="30"/>
                      </a:cubicBezTo>
                      <a:cubicBezTo>
                        <a:pt x="36" y="30"/>
                        <a:pt x="36" y="30"/>
                        <a:pt x="36" y="31"/>
                      </a:cubicBezTo>
                      <a:cubicBezTo>
                        <a:pt x="36" y="31"/>
                        <a:pt x="36" y="31"/>
                        <a:pt x="36" y="30"/>
                      </a:cubicBezTo>
                      <a:cubicBezTo>
                        <a:pt x="36" y="31"/>
                        <a:pt x="37" y="31"/>
                        <a:pt x="36" y="31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6" y="31"/>
                        <a:pt x="36" y="31"/>
                        <a:pt x="35" y="31"/>
                      </a:cubicBezTo>
                      <a:cubicBezTo>
                        <a:pt x="35" y="31"/>
                        <a:pt x="35" y="31"/>
                        <a:pt x="35" y="31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6" y="31"/>
                        <a:pt x="35" y="31"/>
                        <a:pt x="36" y="31"/>
                      </a:cubicBezTo>
                      <a:cubicBezTo>
                        <a:pt x="35" y="31"/>
                        <a:pt x="35" y="31"/>
                        <a:pt x="35" y="31"/>
                      </a:cubicBezTo>
                      <a:cubicBezTo>
                        <a:pt x="36" y="30"/>
                        <a:pt x="35" y="30"/>
                        <a:pt x="35" y="30"/>
                      </a:cubicBezTo>
                      <a:cubicBezTo>
                        <a:pt x="35" y="30"/>
                        <a:pt x="35" y="30"/>
                        <a:pt x="35" y="30"/>
                      </a:cubicBezTo>
                      <a:cubicBezTo>
                        <a:pt x="35" y="31"/>
                        <a:pt x="35" y="30"/>
                        <a:pt x="34" y="30"/>
                      </a:cubicBezTo>
                      <a:cubicBezTo>
                        <a:pt x="34" y="30"/>
                        <a:pt x="35" y="30"/>
                        <a:pt x="34" y="31"/>
                      </a:cubicBezTo>
                      <a:cubicBezTo>
                        <a:pt x="35" y="30"/>
                        <a:pt x="35" y="30"/>
                        <a:pt x="35" y="30"/>
                      </a:cubicBezTo>
                      <a:cubicBezTo>
                        <a:pt x="35" y="31"/>
                        <a:pt x="35" y="31"/>
                        <a:pt x="35" y="31"/>
                      </a:cubicBezTo>
                      <a:cubicBezTo>
                        <a:pt x="34" y="31"/>
                        <a:pt x="35" y="31"/>
                        <a:pt x="34" y="31"/>
                      </a:cubicBezTo>
                      <a:cubicBezTo>
                        <a:pt x="34" y="31"/>
                        <a:pt x="35" y="31"/>
                        <a:pt x="35" y="31"/>
                      </a:cubicBezTo>
                      <a:cubicBezTo>
                        <a:pt x="35" y="31"/>
                        <a:pt x="35" y="31"/>
                        <a:pt x="35" y="31"/>
                      </a:cubicBezTo>
                      <a:cubicBezTo>
                        <a:pt x="35" y="31"/>
                        <a:pt x="35" y="31"/>
                        <a:pt x="35" y="31"/>
                      </a:cubicBezTo>
                      <a:cubicBezTo>
                        <a:pt x="34" y="31"/>
                        <a:pt x="35" y="31"/>
                        <a:pt x="35" y="31"/>
                      </a:cubicBezTo>
                      <a:cubicBezTo>
                        <a:pt x="35" y="31"/>
                        <a:pt x="35" y="31"/>
                        <a:pt x="35" y="31"/>
                      </a:cubicBezTo>
                      <a:cubicBezTo>
                        <a:pt x="35" y="31"/>
                        <a:pt x="35" y="31"/>
                        <a:pt x="35" y="31"/>
                      </a:cubicBezTo>
                      <a:cubicBezTo>
                        <a:pt x="34" y="32"/>
                        <a:pt x="36" y="32"/>
                        <a:pt x="35" y="32"/>
                      </a:cubicBezTo>
                      <a:cubicBezTo>
                        <a:pt x="36" y="32"/>
                        <a:pt x="36" y="32"/>
                        <a:pt x="36" y="31"/>
                      </a:cubicBezTo>
                      <a:cubicBezTo>
                        <a:pt x="36" y="31"/>
                        <a:pt x="36" y="31"/>
                        <a:pt x="36" y="32"/>
                      </a:cubicBezTo>
                      <a:cubicBezTo>
                        <a:pt x="36" y="31"/>
                        <a:pt x="36" y="31"/>
                        <a:pt x="37" y="31"/>
                      </a:cubicBezTo>
                      <a:cubicBezTo>
                        <a:pt x="37" y="31"/>
                        <a:pt x="36" y="31"/>
                        <a:pt x="37" y="31"/>
                      </a:cubicBezTo>
                      <a:cubicBezTo>
                        <a:pt x="36" y="31"/>
                        <a:pt x="37" y="31"/>
                        <a:pt x="37" y="31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8" y="30"/>
                        <a:pt x="37" y="30"/>
                        <a:pt x="38" y="30"/>
                      </a:cubicBezTo>
                      <a:cubicBezTo>
                        <a:pt x="38" y="30"/>
                        <a:pt x="37" y="30"/>
                        <a:pt x="38" y="30"/>
                      </a:cubicBezTo>
                      <a:cubicBezTo>
                        <a:pt x="38" y="30"/>
                        <a:pt x="38" y="30"/>
                        <a:pt x="38" y="30"/>
                      </a:cubicBezTo>
                      <a:cubicBezTo>
                        <a:pt x="38" y="30"/>
                        <a:pt x="38" y="29"/>
                        <a:pt x="38" y="29"/>
                      </a:cubicBezTo>
                      <a:cubicBezTo>
                        <a:pt x="38" y="29"/>
                        <a:pt x="38" y="30"/>
                        <a:pt x="38" y="30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8" y="29"/>
                        <a:pt x="38" y="29"/>
                        <a:pt x="37" y="29"/>
                      </a:cubicBezTo>
                      <a:cubicBezTo>
                        <a:pt x="37" y="29"/>
                        <a:pt x="37" y="29"/>
                        <a:pt x="37" y="30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ubicBezTo>
                        <a:pt x="37" y="30"/>
                        <a:pt x="37" y="30"/>
                        <a:pt x="37" y="29"/>
                      </a:cubicBezTo>
                      <a:cubicBezTo>
                        <a:pt x="37" y="29"/>
                        <a:pt x="37" y="30"/>
                        <a:pt x="37" y="30"/>
                      </a:cubicBezTo>
                      <a:cubicBezTo>
                        <a:pt x="37" y="29"/>
                        <a:pt x="37" y="29"/>
                        <a:pt x="37" y="29"/>
                      </a:cubicBezTo>
                      <a:cubicBezTo>
                        <a:pt x="37" y="29"/>
                        <a:pt x="37" y="29"/>
                        <a:pt x="37" y="29"/>
                      </a:cubicBezTo>
                      <a:cubicBezTo>
                        <a:pt x="37" y="29"/>
                        <a:pt x="37" y="29"/>
                        <a:pt x="37" y="29"/>
                      </a:cubicBezTo>
                      <a:cubicBezTo>
                        <a:pt x="37" y="29"/>
                        <a:pt x="37" y="29"/>
                        <a:pt x="37" y="29"/>
                      </a:cubicBezTo>
                      <a:cubicBezTo>
                        <a:pt x="37" y="29"/>
                        <a:pt x="37" y="29"/>
                        <a:pt x="37" y="29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8" y="28"/>
                        <a:pt x="38" y="28"/>
                        <a:pt x="38" y="28"/>
                      </a:cubicBezTo>
                      <a:cubicBezTo>
                        <a:pt x="38" y="28"/>
                        <a:pt x="38" y="28"/>
                        <a:pt x="38" y="28"/>
                      </a:cubicBezTo>
                      <a:cubicBezTo>
                        <a:pt x="38" y="28"/>
                        <a:pt x="38" y="28"/>
                        <a:pt x="38" y="28"/>
                      </a:cubicBezTo>
                      <a:cubicBezTo>
                        <a:pt x="38" y="27"/>
                        <a:pt x="38" y="28"/>
                        <a:pt x="38" y="28"/>
                      </a:cubicBezTo>
                      <a:cubicBezTo>
                        <a:pt x="38" y="27"/>
                        <a:pt x="38" y="27"/>
                        <a:pt x="39" y="28"/>
                      </a:cubicBezTo>
                      <a:cubicBezTo>
                        <a:pt x="38" y="28"/>
                        <a:pt x="38" y="28"/>
                        <a:pt x="38" y="28"/>
                      </a:cubicBezTo>
                      <a:cubicBezTo>
                        <a:pt x="38" y="28"/>
                        <a:pt x="38" y="28"/>
                        <a:pt x="38" y="28"/>
                      </a:cubicBezTo>
                      <a:cubicBezTo>
                        <a:pt x="39" y="28"/>
                        <a:pt x="39" y="28"/>
                        <a:pt x="39" y="27"/>
                      </a:cubicBezTo>
                      <a:cubicBezTo>
                        <a:pt x="39" y="27"/>
                        <a:pt x="39" y="27"/>
                        <a:pt x="39" y="27"/>
                      </a:cubicBezTo>
                      <a:cubicBezTo>
                        <a:pt x="39" y="27"/>
                        <a:pt x="39" y="27"/>
                        <a:pt x="39" y="27"/>
                      </a:cubicBezTo>
                      <a:cubicBezTo>
                        <a:pt x="38" y="27"/>
                        <a:pt x="39" y="27"/>
                        <a:pt x="38" y="27"/>
                      </a:cubicBezTo>
                      <a:cubicBezTo>
                        <a:pt x="38" y="27"/>
                        <a:pt x="38" y="27"/>
                        <a:pt x="38" y="27"/>
                      </a:cubicBezTo>
                      <a:cubicBezTo>
                        <a:pt x="38" y="27"/>
                        <a:pt x="38" y="27"/>
                        <a:pt x="38" y="28"/>
                      </a:cubicBezTo>
                      <a:cubicBezTo>
                        <a:pt x="38" y="28"/>
                        <a:pt x="38" y="27"/>
                        <a:pt x="37" y="28"/>
                      </a:cubicBezTo>
                      <a:cubicBezTo>
                        <a:pt x="38" y="28"/>
                        <a:pt x="38" y="28"/>
                        <a:pt x="38" y="27"/>
                      </a:cubicBezTo>
                      <a:cubicBezTo>
                        <a:pt x="39" y="27"/>
                        <a:pt x="38" y="27"/>
                        <a:pt x="38" y="27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8" y="25"/>
                        <a:pt x="38" y="26"/>
                        <a:pt x="38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8" y="26"/>
                        <a:pt x="38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38" y="26"/>
                      </a:cubicBezTo>
                      <a:cubicBezTo>
                        <a:pt x="38" y="26"/>
                        <a:pt x="39" y="26"/>
                        <a:pt x="39" y="26"/>
                      </a:cubicBezTo>
                      <a:cubicBezTo>
                        <a:pt x="39" y="26"/>
                        <a:pt x="38" y="26"/>
                        <a:pt x="38" y="26"/>
                      </a:cubicBezTo>
                      <a:cubicBezTo>
                        <a:pt x="38" y="26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40" y="26"/>
                      </a:cubicBezTo>
                      <a:cubicBezTo>
                        <a:pt x="40" y="26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9" y="26"/>
                        <a:pt x="40" y="26"/>
                        <a:pt x="40" y="26"/>
                      </a:cubicBezTo>
                      <a:cubicBezTo>
                        <a:pt x="40" y="26"/>
                        <a:pt x="40" y="25"/>
                        <a:pt x="39" y="26"/>
                      </a:cubicBezTo>
                      <a:cubicBezTo>
                        <a:pt x="39" y="25"/>
                        <a:pt x="39" y="26"/>
                        <a:pt x="39" y="25"/>
                      </a:cubicBezTo>
                      <a:cubicBezTo>
                        <a:pt x="39" y="25"/>
                        <a:pt x="39" y="25"/>
                        <a:pt x="40" y="25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40" y="25"/>
                        <a:pt x="40" y="24"/>
                        <a:pt x="40" y="24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1" y="24"/>
                        <a:pt x="40" y="24"/>
                        <a:pt x="40" y="24"/>
                      </a:cubicBezTo>
                      <a:cubicBezTo>
                        <a:pt x="41" y="23"/>
                        <a:pt x="41" y="24"/>
                        <a:pt x="41" y="24"/>
                      </a:cubicBezTo>
                      <a:cubicBezTo>
                        <a:pt x="41" y="24"/>
                        <a:pt x="41" y="24"/>
                        <a:pt x="41" y="24"/>
                      </a:cubicBezTo>
                      <a:cubicBezTo>
                        <a:pt x="41" y="24"/>
                        <a:pt x="42" y="25"/>
                        <a:pt x="42" y="25"/>
                      </a:cubicBezTo>
                      <a:cubicBezTo>
                        <a:pt x="42" y="25"/>
                        <a:pt x="42" y="25"/>
                        <a:pt x="41" y="25"/>
                      </a:cubicBezTo>
                      <a:cubicBezTo>
                        <a:pt x="41" y="25"/>
                        <a:pt x="41" y="25"/>
                        <a:pt x="41" y="25"/>
                      </a:cubicBezTo>
                      <a:cubicBezTo>
                        <a:pt x="41" y="25"/>
                        <a:pt x="41" y="25"/>
                        <a:pt x="41" y="25"/>
                      </a:cubicBezTo>
                      <a:cubicBezTo>
                        <a:pt x="41" y="25"/>
                        <a:pt x="41" y="25"/>
                        <a:pt x="41" y="25"/>
                      </a:cubicBezTo>
                      <a:cubicBezTo>
                        <a:pt x="41" y="26"/>
                        <a:pt x="41" y="26"/>
                        <a:pt x="41" y="26"/>
                      </a:cubicBezTo>
                      <a:cubicBezTo>
                        <a:pt x="41" y="26"/>
                        <a:pt x="41" y="26"/>
                        <a:pt x="40" y="26"/>
                      </a:cubicBezTo>
                      <a:cubicBezTo>
                        <a:pt x="41" y="26"/>
                        <a:pt x="41" y="26"/>
                        <a:pt x="41" y="26"/>
                      </a:cubicBezTo>
                      <a:cubicBezTo>
                        <a:pt x="41" y="26"/>
                        <a:pt x="41" y="27"/>
                        <a:pt x="41" y="27"/>
                      </a:cubicBezTo>
                      <a:cubicBezTo>
                        <a:pt x="41" y="27"/>
                        <a:pt x="41" y="27"/>
                        <a:pt x="41" y="27"/>
                      </a:cubicBezTo>
                      <a:cubicBezTo>
                        <a:pt x="41" y="26"/>
                        <a:pt x="41" y="26"/>
                        <a:pt x="41" y="26"/>
                      </a:cubicBezTo>
                      <a:cubicBezTo>
                        <a:pt x="41" y="26"/>
                        <a:pt x="42" y="26"/>
                        <a:pt x="42" y="27"/>
                      </a:cubicBezTo>
                      <a:cubicBezTo>
                        <a:pt x="41" y="27"/>
                        <a:pt x="41" y="27"/>
                        <a:pt x="41" y="26"/>
                      </a:cubicBezTo>
                      <a:cubicBezTo>
                        <a:pt x="41" y="27"/>
                        <a:pt x="41" y="27"/>
                        <a:pt x="41" y="27"/>
                      </a:cubicBezTo>
                      <a:cubicBezTo>
                        <a:pt x="41" y="27"/>
                        <a:pt x="41" y="27"/>
                        <a:pt x="41" y="27"/>
                      </a:cubicBezTo>
                      <a:cubicBezTo>
                        <a:pt x="41" y="27"/>
                        <a:pt x="41" y="27"/>
                        <a:pt x="41" y="27"/>
                      </a:cubicBezTo>
                      <a:cubicBezTo>
                        <a:pt x="41" y="27"/>
                        <a:pt x="40" y="27"/>
                        <a:pt x="40" y="27"/>
                      </a:cubicBezTo>
                      <a:cubicBezTo>
                        <a:pt x="40" y="27"/>
                        <a:pt x="40" y="27"/>
                        <a:pt x="40" y="27"/>
                      </a:cubicBezTo>
                      <a:cubicBezTo>
                        <a:pt x="40" y="27"/>
                        <a:pt x="40" y="27"/>
                        <a:pt x="40" y="27"/>
                      </a:cubicBezTo>
                      <a:cubicBezTo>
                        <a:pt x="39" y="27"/>
                        <a:pt x="39" y="27"/>
                        <a:pt x="40" y="27"/>
                      </a:cubicBezTo>
                      <a:cubicBezTo>
                        <a:pt x="40" y="27"/>
                        <a:pt x="39" y="27"/>
                        <a:pt x="39" y="27"/>
                      </a:cubicBezTo>
                      <a:cubicBezTo>
                        <a:pt x="39" y="27"/>
                        <a:pt x="39" y="27"/>
                        <a:pt x="39" y="27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8"/>
                        <a:pt x="39" y="27"/>
                        <a:pt x="39" y="27"/>
                      </a:cubicBezTo>
                      <a:cubicBezTo>
                        <a:pt x="40" y="27"/>
                        <a:pt x="39" y="28"/>
                        <a:pt x="39" y="28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8"/>
                        <a:pt x="40" y="28"/>
                        <a:pt x="40" y="27"/>
                      </a:cubicBezTo>
                      <a:cubicBezTo>
                        <a:pt x="40" y="27"/>
                        <a:pt x="40" y="27"/>
                        <a:pt x="40" y="27"/>
                      </a:cubicBezTo>
                      <a:cubicBezTo>
                        <a:pt x="40" y="27"/>
                        <a:pt x="40" y="27"/>
                        <a:pt x="40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1" y="27"/>
                        <a:pt x="41" y="28"/>
                        <a:pt x="41" y="28"/>
                      </a:cubicBezTo>
                      <a:cubicBezTo>
                        <a:pt x="41" y="28"/>
                        <a:pt x="41" y="28"/>
                        <a:pt x="41" y="29"/>
                      </a:cubicBezTo>
                      <a:cubicBezTo>
                        <a:pt x="41" y="29"/>
                        <a:pt x="41" y="29"/>
                        <a:pt x="41" y="29"/>
                      </a:cubicBezTo>
                      <a:cubicBezTo>
                        <a:pt x="41" y="29"/>
                        <a:pt x="41" y="29"/>
                        <a:pt x="41" y="29"/>
                      </a:cubicBezTo>
                      <a:cubicBezTo>
                        <a:pt x="41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1" y="28"/>
                        <a:pt x="41" y="29"/>
                        <a:pt x="41" y="28"/>
                      </a:cubicBezTo>
                      <a:cubicBezTo>
                        <a:pt x="41" y="28"/>
                        <a:pt x="40" y="29"/>
                        <a:pt x="41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0" y="28"/>
                        <a:pt x="40" y="28"/>
                        <a:pt x="39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0" y="29"/>
                        <a:pt x="40" y="29"/>
                        <a:pt x="40" y="28"/>
                      </a:cubicBezTo>
                      <a:cubicBezTo>
                        <a:pt x="40" y="29"/>
                        <a:pt x="40" y="29"/>
                        <a:pt x="39" y="29"/>
                      </a:cubicBezTo>
                      <a:cubicBezTo>
                        <a:pt x="39" y="29"/>
                        <a:pt x="39" y="29"/>
                        <a:pt x="39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39" y="30"/>
                        <a:pt x="40" y="29"/>
                        <a:pt x="39" y="30"/>
                      </a:cubicBez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39" y="30"/>
                        <a:pt x="40" y="30"/>
                        <a:pt x="40" y="30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39" y="30"/>
                        <a:pt x="39" y="30"/>
                        <a:pt x="40" y="30"/>
                      </a:cubicBez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39" y="30"/>
                        <a:pt x="39" y="30"/>
                        <a:pt x="39" y="29"/>
                      </a:cubicBezTo>
                      <a:cubicBezTo>
                        <a:pt x="38" y="30"/>
                        <a:pt x="39" y="30"/>
                        <a:pt x="38" y="30"/>
                      </a:cubicBezTo>
                      <a:cubicBezTo>
                        <a:pt x="38" y="30"/>
                        <a:pt x="38" y="30"/>
                        <a:pt x="38" y="29"/>
                      </a:cubicBezTo>
                      <a:cubicBezTo>
                        <a:pt x="38" y="30"/>
                        <a:pt x="39" y="30"/>
                        <a:pt x="39" y="30"/>
                      </a:cubicBezTo>
                      <a:cubicBezTo>
                        <a:pt x="39" y="30"/>
                        <a:pt x="38" y="30"/>
                        <a:pt x="38" y="31"/>
                      </a:cubicBezTo>
                      <a:cubicBezTo>
                        <a:pt x="38" y="31"/>
                        <a:pt x="38" y="31"/>
                        <a:pt x="38" y="31"/>
                      </a:cubicBezTo>
                      <a:cubicBezTo>
                        <a:pt x="38" y="31"/>
                        <a:pt x="38" y="31"/>
                        <a:pt x="38" y="31"/>
                      </a:cubicBezTo>
                      <a:cubicBezTo>
                        <a:pt x="38" y="31"/>
                        <a:pt x="38" y="31"/>
                        <a:pt x="38" y="31"/>
                      </a:cubicBezTo>
                      <a:cubicBezTo>
                        <a:pt x="38" y="31"/>
                        <a:pt x="38" y="31"/>
                        <a:pt x="38" y="31"/>
                      </a:cubicBezTo>
                      <a:cubicBezTo>
                        <a:pt x="38" y="31"/>
                        <a:pt x="38" y="31"/>
                        <a:pt x="38" y="31"/>
                      </a:cubicBezTo>
                      <a:cubicBezTo>
                        <a:pt x="38" y="32"/>
                        <a:pt x="38" y="31"/>
                        <a:pt x="38" y="31"/>
                      </a:cubicBezTo>
                      <a:cubicBezTo>
                        <a:pt x="39" y="31"/>
                        <a:pt x="38" y="32"/>
                        <a:pt x="38" y="32"/>
                      </a:cubicBezTo>
                      <a:cubicBezTo>
                        <a:pt x="38" y="32"/>
                        <a:pt x="38" y="32"/>
                        <a:pt x="38" y="32"/>
                      </a:cubicBezTo>
                      <a:cubicBezTo>
                        <a:pt x="38" y="32"/>
                        <a:pt x="38" y="32"/>
                        <a:pt x="37" y="32"/>
                      </a:cubicBezTo>
                      <a:cubicBezTo>
                        <a:pt x="38" y="32"/>
                        <a:pt x="38" y="32"/>
                        <a:pt x="38" y="32"/>
                      </a:cubicBezTo>
                      <a:cubicBezTo>
                        <a:pt x="38" y="32"/>
                        <a:pt x="38" y="32"/>
                        <a:pt x="38" y="32"/>
                      </a:cubicBezTo>
                      <a:cubicBezTo>
                        <a:pt x="39" y="32"/>
                        <a:pt x="38" y="32"/>
                        <a:pt x="38" y="32"/>
                      </a:cubicBezTo>
                      <a:cubicBezTo>
                        <a:pt x="38" y="32"/>
                        <a:pt x="38" y="32"/>
                        <a:pt x="38" y="33"/>
                      </a:cubicBezTo>
                      <a:cubicBezTo>
                        <a:pt x="38" y="33"/>
                        <a:pt x="38" y="32"/>
                        <a:pt x="38" y="32"/>
                      </a:cubicBezTo>
                      <a:cubicBezTo>
                        <a:pt x="38" y="32"/>
                        <a:pt x="38" y="32"/>
                        <a:pt x="38" y="33"/>
                      </a:cubicBezTo>
                      <a:cubicBezTo>
                        <a:pt x="37" y="33"/>
                        <a:pt x="37" y="33"/>
                        <a:pt x="37" y="32"/>
                      </a:cubicBezTo>
                      <a:cubicBezTo>
                        <a:pt x="37" y="32"/>
                        <a:pt x="37" y="33"/>
                        <a:pt x="37" y="33"/>
                      </a:cubicBezTo>
                      <a:cubicBezTo>
                        <a:pt x="37" y="33"/>
                        <a:pt x="37" y="33"/>
                        <a:pt x="37" y="32"/>
                      </a:cubicBezTo>
                      <a:cubicBezTo>
                        <a:pt x="37" y="32"/>
                        <a:pt x="36" y="33"/>
                        <a:pt x="36" y="33"/>
                      </a:cubicBezTo>
                      <a:cubicBezTo>
                        <a:pt x="36" y="33"/>
                        <a:pt x="37" y="32"/>
                        <a:pt x="37" y="32"/>
                      </a:cubicBezTo>
                      <a:cubicBezTo>
                        <a:pt x="37" y="32"/>
                        <a:pt x="37" y="32"/>
                        <a:pt x="36" y="32"/>
                      </a:cubicBez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6" y="33"/>
                        <a:pt x="36" y="33"/>
                        <a:pt x="36" y="33"/>
                      </a:cubicBezTo>
                      <a:cubicBezTo>
                        <a:pt x="35" y="34"/>
                        <a:pt x="36" y="34"/>
                        <a:pt x="36" y="34"/>
                      </a:cubicBezTo>
                      <a:cubicBezTo>
                        <a:pt x="35" y="34"/>
                        <a:pt x="35" y="34"/>
                        <a:pt x="35" y="34"/>
                      </a:cubicBezTo>
                      <a:cubicBezTo>
                        <a:pt x="35" y="34"/>
                        <a:pt x="35" y="34"/>
                        <a:pt x="35" y="34"/>
                      </a:cubicBezTo>
                      <a:cubicBezTo>
                        <a:pt x="36" y="34"/>
                        <a:pt x="36" y="34"/>
                        <a:pt x="35" y="34"/>
                      </a:cubicBezTo>
                      <a:cubicBezTo>
                        <a:pt x="35" y="34"/>
                        <a:pt x="34" y="34"/>
                        <a:pt x="35" y="35"/>
                      </a:cubicBezTo>
                      <a:cubicBezTo>
                        <a:pt x="35" y="34"/>
                        <a:pt x="36" y="34"/>
                        <a:pt x="36" y="34"/>
                      </a:cubicBez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6" y="34"/>
                        <a:pt x="35" y="34"/>
                        <a:pt x="35" y="34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4"/>
                        <a:pt x="35" y="34"/>
                        <a:pt x="36" y="34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6" y="35"/>
                        <a:pt x="35" y="35"/>
                        <a:pt x="35" y="35"/>
                      </a:cubicBezTo>
                      <a:cubicBezTo>
                        <a:pt x="35" y="35"/>
                        <a:pt x="36" y="35"/>
                        <a:pt x="36" y="35"/>
                      </a:cubicBezTo>
                      <a:cubicBezTo>
                        <a:pt x="36" y="35"/>
                        <a:pt x="36" y="35"/>
                        <a:pt x="35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5"/>
                        <a:pt x="35" y="35"/>
                        <a:pt x="35" y="36"/>
                      </a:cubicBezTo>
                      <a:cubicBezTo>
                        <a:pt x="35" y="35"/>
                        <a:pt x="35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5"/>
                        <a:pt x="36" y="35"/>
                        <a:pt x="37" y="35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5"/>
                        <a:pt x="37" y="35"/>
                        <a:pt x="37" y="35"/>
                      </a:cubicBezTo>
                      <a:cubicBezTo>
                        <a:pt x="37" y="35"/>
                        <a:pt x="37" y="36"/>
                        <a:pt x="37" y="36"/>
                      </a:cubicBezTo>
                      <a:cubicBezTo>
                        <a:pt x="37" y="36"/>
                        <a:pt x="37" y="36"/>
                        <a:pt x="36" y="36"/>
                      </a:cubicBez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37" y="36"/>
                        <a:pt x="36" y="36"/>
                        <a:pt x="36" y="36"/>
                      </a:cubicBezTo>
                      <a:cubicBezTo>
                        <a:pt x="37" y="36"/>
                        <a:pt x="37" y="35"/>
                        <a:pt x="37" y="35"/>
                      </a:cubicBezTo>
                      <a:cubicBezTo>
                        <a:pt x="37" y="35"/>
                        <a:pt x="36" y="36"/>
                        <a:pt x="36" y="36"/>
                      </a:cubicBezTo>
                      <a:cubicBezTo>
                        <a:pt x="36" y="36"/>
                        <a:pt x="36" y="36"/>
                        <a:pt x="36" y="35"/>
                      </a:cubicBezTo>
                      <a:cubicBezTo>
                        <a:pt x="36" y="35"/>
                        <a:pt x="36" y="35"/>
                        <a:pt x="35" y="35"/>
                      </a:cubicBezTo>
                      <a:cubicBezTo>
                        <a:pt x="35" y="35"/>
                        <a:pt x="35" y="36"/>
                        <a:pt x="35" y="36"/>
                      </a:cubicBezTo>
                      <a:cubicBezTo>
                        <a:pt x="35" y="36"/>
                        <a:pt x="36" y="36"/>
                        <a:pt x="35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5" y="36"/>
                        <a:pt x="35" y="36"/>
                        <a:pt x="34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5" y="37"/>
                        <a:pt x="35" y="36"/>
                        <a:pt x="36" y="36"/>
                      </a:cubicBezTo>
                      <a:cubicBezTo>
                        <a:pt x="36" y="36"/>
                        <a:pt x="35" y="37"/>
                        <a:pt x="35" y="37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4" y="37"/>
                        <a:pt x="35" y="37"/>
                        <a:pt x="34" y="37"/>
                      </a:cubicBezTo>
                      <a:cubicBezTo>
                        <a:pt x="35" y="37"/>
                        <a:pt x="35" y="37"/>
                        <a:pt x="36" y="37"/>
                      </a:cubicBezTo>
                      <a:cubicBezTo>
                        <a:pt x="35" y="37"/>
                        <a:pt x="36" y="37"/>
                        <a:pt x="36" y="37"/>
                      </a:cubicBezTo>
                      <a:cubicBezTo>
                        <a:pt x="36" y="37"/>
                        <a:pt x="35" y="37"/>
                        <a:pt x="35" y="37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7" y="36"/>
                        <a:pt x="37" y="36"/>
                        <a:pt x="37" y="36"/>
                      </a:cubicBezTo>
                      <a:cubicBezTo>
                        <a:pt x="37" y="36"/>
                        <a:pt x="38" y="36"/>
                        <a:pt x="38" y="36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7" y="36"/>
                        <a:pt x="37" y="36"/>
                        <a:pt x="37" y="36"/>
                      </a:cubicBezTo>
                      <a:cubicBezTo>
                        <a:pt x="37" y="36"/>
                        <a:pt x="37" y="36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7"/>
                        <a:pt x="37" y="37"/>
                        <a:pt x="3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5" y="37"/>
                        <a:pt x="36" y="37"/>
                        <a:pt x="36" y="37"/>
                      </a:cubicBezTo>
                      <a:cubicBezTo>
                        <a:pt x="36" y="37"/>
                        <a:pt x="35" y="38"/>
                        <a:pt x="35" y="38"/>
                      </a:cubicBezTo>
                      <a:cubicBezTo>
                        <a:pt x="36" y="38"/>
                        <a:pt x="36" y="37"/>
                        <a:pt x="36" y="37"/>
                      </a:cubicBezTo>
                      <a:cubicBezTo>
                        <a:pt x="36" y="38"/>
                        <a:pt x="36" y="38"/>
                        <a:pt x="35" y="38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5" y="38"/>
                        <a:pt x="35" y="38"/>
                        <a:pt x="35" y="38"/>
                      </a:cubicBezTo>
                      <a:cubicBezTo>
                        <a:pt x="35" y="38"/>
                        <a:pt x="35" y="38"/>
                        <a:pt x="35" y="38"/>
                      </a:cubicBezTo>
                      <a:cubicBezTo>
                        <a:pt x="34" y="39"/>
                        <a:pt x="35" y="38"/>
                        <a:pt x="35" y="38"/>
                      </a:cubicBezTo>
                      <a:cubicBezTo>
                        <a:pt x="35" y="38"/>
                        <a:pt x="35" y="38"/>
                        <a:pt x="35" y="38"/>
                      </a:cubicBezTo>
                      <a:cubicBezTo>
                        <a:pt x="35" y="38"/>
                        <a:pt x="35" y="38"/>
                        <a:pt x="35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4" y="38"/>
                        <a:pt x="33" y="38"/>
                      </a:cubicBezTo>
                      <a:cubicBezTo>
                        <a:pt x="33" y="38"/>
                        <a:pt x="34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4" y="38"/>
                        <a:pt x="34" y="37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4" y="37"/>
                        <a:pt x="34" y="38"/>
                        <a:pt x="34" y="37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2" y="38"/>
                        <a:pt x="33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3" y="38"/>
                        <a:pt x="32" y="38"/>
                      </a:cubicBezTo>
                      <a:cubicBezTo>
                        <a:pt x="32" y="39"/>
                        <a:pt x="32" y="39"/>
                        <a:pt x="32" y="39"/>
                      </a:cubicBezTo>
                      <a:cubicBezTo>
                        <a:pt x="32" y="39"/>
                        <a:pt x="33" y="38"/>
                        <a:pt x="33" y="38"/>
                      </a:cubicBezTo>
                      <a:cubicBezTo>
                        <a:pt x="33" y="38"/>
                        <a:pt x="33" y="39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9"/>
                        <a:pt x="34" y="38"/>
                        <a:pt x="33" y="39"/>
                      </a:cubicBezTo>
                      <a:cubicBezTo>
                        <a:pt x="33" y="39"/>
                        <a:pt x="33" y="39"/>
                        <a:pt x="34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39"/>
                        <a:pt x="32" y="39"/>
                      </a:cubicBezTo>
                      <a:cubicBezTo>
                        <a:pt x="32" y="39"/>
                        <a:pt x="32" y="39"/>
                        <a:pt x="32" y="39"/>
                      </a:cubicBezTo>
                      <a:cubicBezTo>
                        <a:pt x="32" y="39"/>
                        <a:pt x="32" y="39"/>
                        <a:pt x="32" y="39"/>
                      </a:cubicBezTo>
                      <a:cubicBezTo>
                        <a:pt x="32" y="39"/>
                        <a:pt x="33" y="39"/>
                        <a:pt x="32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5" y="39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2" y="40"/>
                        <a:pt x="32" y="40"/>
                        <a:pt x="32" y="40"/>
                      </a:cubicBezTo>
                      <a:cubicBezTo>
                        <a:pt x="32" y="40"/>
                        <a:pt x="32" y="40"/>
                        <a:pt x="32" y="40"/>
                      </a:cubicBezTo>
                      <a:cubicBezTo>
                        <a:pt x="32" y="40"/>
                        <a:pt x="32" y="40"/>
                        <a:pt x="32" y="40"/>
                      </a:cubicBezTo>
                      <a:cubicBezTo>
                        <a:pt x="32" y="40"/>
                        <a:pt x="32" y="40"/>
                        <a:pt x="32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2" y="40"/>
                        <a:pt x="32" y="40"/>
                        <a:pt x="32" y="40"/>
                      </a:cubicBezTo>
                      <a:cubicBezTo>
                        <a:pt x="32" y="40"/>
                        <a:pt x="32" y="40"/>
                        <a:pt x="32" y="40"/>
                      </a:cubicBezTo>
                      <a:cubicBezTo>
                        <a:pt x="32" y="40"/>
                        <a:pt x="33" y="40"/>
                        <a:pt x="33" y="40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3" y="40"/>
                        <a:pt x="33" y="40"/>
                        <a:pt x="32" y="40"/>
                      </a:cubicBezTo>
                      <a:cubicBezTo>
                        <a:pt x="32" y="40"/>
                        <a:pt x="33" y="40"/>
                        <a:pt x="33" y="40"/>
                      </a:cubicBezTo>
                      <a:cubicBezTo>
                        <a:pt x="32" y="40"/>
                        <a:pt x="32" y="41"/>
                        <a:pt x="31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1" y="41"/>
                        <a:pt x="32" y="41"/>
                        <a:pt x="32" y="41"/>
                      </a:cubicBezTo>
                      <a:cubicBezTo>
                        <a:pt x="31" y="41"/>
                        <a:pt x="31" y="41"/>
                        <a:pt x="30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ubicBezTo>
                        <a:pt x="30" y="42"/>
                        <a:pt x="30" y="42"/>
                        <a:pt x="30" y="42"/>
                      </a:cubicBezTo>
                      <a:cubicBezTo>
                        <a:pt x="29" y="43"/>
                        <a:pt x="30" y="42"/>
                        <a:pt x="29" y="42"/>
                      </a:cubicBezTo>
                      <a:cubicBezTo>
                        <a:pt x="29" y="42"/>
                        <a:pt x="29" y="42"/>
                        <a:pt x="29" y="42"/>
                      </a:cubicBezTo>
                      <a:cubicBezTo>
                        <a:pt x="29" y="42"/>
                        <a:pt x="29" y="42"/>
                        <a:pt x="29" y="42"/>
                      </a:cubicBezTo>
                      <a:cubicBezTo>
                        <a:pt x="29" y="42"/>
                        <a:pt x="28" y="43"/>
                        <a:pt x="28" y="43"/>
                      </a:cubicBezTo>
                      <a:cubicBezTo>
                        <a:pt x="28" y="43"/>
                        <a:pt x="28" y="42"/>
                        <a:pt x="28" y="42"/>
                      </a:cubicBezTo>
                      <a:cubicBezTo>
                        <a:pt x="29" y="42"/>
                        <a:pt x="29" y="42"/>
                        <a:pt x="29" y="42"/>
                      </a:cubicBezTo>
                      <a:cubicBezTo>
                        <a:pt x="29" y="42"/>
                        <a:pt x="29" y="42"/>
                        <a:pt x="28" y="42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8" y="42"/>
                        <a:pt x="28" y="42"/>
                        <a:pt x="29" y="42"/>
                      </a:cubicBezTo>
                      <a:cubicBezTo>
                        <a:pt x="29" y="42"/>
                        <a:pt x="28" y="42"/>
                        <a:pt x="28" y="42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8" y="42"/>
                        <a:pt x="28" y="42"/>
                        <a:pt x="27" y="42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7" y="42"/>
                        <a:pt x="27" y="42"/>
                        <a:pt x="28" y="42"/>
                      </a:cubicBezTo>
                      <a:cubicBezTo>
                        <a:pt x="28" y="42"/>
                        <a:pt x="27" y="42"/>
                        <a:pt x="27" y="42"/>
                      </a:cubicBezTo>
                      <a:cubicBezTo>
                        <a:pt x="27" y="41"/>
                        <a:pt x="27" y="41"/>
                        <a:pt x="28" y="41"/>
                      </a:cubicBezTo>
                      <a:cubicBezTo>
                        <a:pt x="28" y="41"/>
                        <a:pt x="28" y="41"/>
                        <a:pt x="28" y="41"/>
                      </a:cubicBezTo>
                      <a:cubicBezTo>
                        <a:pt x="28" y="41"/>
                        <a:pt x="28" y="41"/>
                        <a:pt x="28" y="41"/>
                      </a:cubicBezTo>
                      <a:cubicBezTo>
                        <a:pt x="28" y="41"/>
                        <a:pt x="28" y="41"/>
                        <a:pt x="28" y="41"/>
                      </a:cubicBezTo>
                      <a:cubicBezTo>
                        <a:pt x="28" y="41"/>
                        <a:pt x="28" y="41"/>
                        <a:pt x="28" y="40"/>
                      </a:cubicBezTo>
                      <a:cubicBezTo>
                        <a:pt x="28" y="40"/>
                        <a:pt x="28" y="41"/>
                        <a:pt x="28" y="41"/>
                      </a:cubicBezTo>
                      <a:cubicBezTo>
                        <a:pt x="28" y="41"/>
                        <a:pt x="28" y="40"/>
                        <a:pt x="28" y="40"/>
                      </a:cubicBezTo>
                      <a:cubicBezTo>
                        <a:pt x="28" y="40"/>
                        <a:pt x="28" y="40"/>
                        <a:pt x="28" y="40"/>
                      </a:cubicBezTo>
                      <a:cubicBezTo>
                        <a:pt x="28" y="40"/>
                        <a:pt x="27" y="40"/>
                        <a:pt x="28" y="40"/>
                      </a:cubicBezTo>
                      <a:cubicBezTo>
                        <a:pt x="27" y="40"/>
                        <a:pt x="27" y="40"/>
                        <a:pt x="27" y="40"/>
                      </a:cubicBezTo>
                      <a:cubicBezTo>
                        <a:pt x="27" y="40"/>
                        <a:pt x="27" y="40"/>
                        <a:pt x="27" y="40"/>
                      </a:cubicBezTo>
                      <a:cubicBezTo>
                        <a:pt x="28" y="40"/>
                        <a:pt x="28" y="39"/>
                        <a:pt x="28" y="39"/>
                      </a:cubicBezTo>
                      <a:cubicBezTo>
                        <a:pt x="28" y="39"/>
                        <a:pt x="27" y="40"/>
                        <a:pt x="27" y="40"/>
                      </a:cubicBezTo>
                      <a:cubicBezTo>
                        <a:pt x="27" y="39"/>
                        <a:pt x="28" y="39"/>
                        <a:pt x="28" y="39"/>
                      </a:cubicBezTo>
                      <a:cubicBezTo>
                        <a:pt x="27" y="39"/>
                        <a:pt x="27" y="40"/>
                        <a:pt x="27" y="40"/>
                      </a:cubicBezTo>
                      <a:cubicBezTo>
                        <a:pt x="27" y="40"/>
                        <a:pt x="27" y="40"/>
                        <a:pt x="27" y="40"/>
                      </a:cubicBezTo>
                      <a:cubicBezTo>
                        <a:pt x="27" y="40"/>
                        <a:pt x="27" y="40"/>
                        <a:pt x="27" y="39"/>
                      </a:cubicBezTo>
                      <a:cubicBezTo>
                        <a:pt x="27" y="39"/>
                        <a:pt x="27" y="39"/>
                        <a:pt x="27" y="39"/>
                      </a:cubicBezTo>
                      <a:cubicBezTo>
                        <a:pt x="27" y="39"/>
                        <a:pt x="27" y="39"/>
                        <a:pt x="28" y="39"/>
                      </a:cubicBezTo>
                      <a:cubicBezTo>
                        <a:pt x="27" y="39"/>
                        <a:pt x="28" y="39"/>
                        <a:pt x="28" y="39"/>
                      </a:cubicBezTo>
                      <a:cubicBezTo>
                        <a:pt x="28" y="39"/>
                        <a:pt x="27" y="39"/>
                        <a:pt x="27" y="39"/>
                      </a:cubicBezTo>
                      <a:cubicBezTo>
                        <a:pt x="27" y="39"/>
                        <a:pt x="27" y="39"/>
                        <a:pt x="27" y="39"/>
                      </a:cubicBezTo>
                      <a:cubicBezTo>
                        <a:pt x="27" y="39"/>
                        <a:pt x="27" y="39"/>
                        <a:pt x="27" y="39"/>
                      </a:cubicBezTo>
                      <a:cubicBezTo>
                        <a:pt x="27" y="39"/>
                        <a:pt x="27" y="39"/>
                        <a:pt x="27" y="39"/>
                      </a:cubicBezTo>
                      <a:cubicBezTo>
                        <a:pt x="27" y="39"/>
                        <a:pt x="27" y="38"/>
                        <a:pt x="27" y="38"/>
                      </a:cubicBezTo>
                      <a:cubicBezTo>
                        <a:pt x="27" y="38"/>
                        <a:pt x="27" y="39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8" y="38"/>
                        <a:pt x="27" y="38"/>
                        <a:pt x="27" y="38"/>
                      </a:cubicBezTo>
                      <a:cubicBezTo>
                        <a:pt x="27" y="37"/>
                        <a:pt x="28" y="38"/>
                        <a:pt x="28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8"/>
                        <a:pt x="28" y="38"/>
                      </a:cubicBezTo>
                      <a:cubicBezTo>
                        <a:pt x="28" y="38"/>
                        <a:pt x="28" y="38"/>
                        <a:pt x="28" y="38"/>
                      </a:cubicBezTo>
                      <a:cubicBezTo>
                        <a:pt x="28" y="38"/>
                        <a:pt x="28" y="38"/>
                        <a:pt x="28" y="38"/>
                      </a:cubicBezTo>
                      <a:cubicBezTo>
                        <a:pt x="28" y="39"/>
                        <a:pt x="29" y="39"/>
                        <a:pt x="29" y="39"/>
                      </a:cubicBezTo>
                      <a:cubicBezTo>
                        <a:pt x="29" y="39"/>
                        <a:pt x="28" y="39"/>
                        <a:pt x="28" y="39"/>
                      </a:cubicBezTo>
                      <a:cubicBezTo>
                        <a:pt x="28" y="39"/>
                        <a:pt x="29" y="39"/>
                        <a:pt x="29" y="39"/>
                      </a:cubicBezTo>
                      <a:cubicBezTo>
                        <a:pt x="28" y="39"/>
                        <a:pt x="29" y="39"/>
                        <a:pt x="29" y="40"/>
                      </a:cubicBezTo>
                      <a:cubicBezTo>
                        <a:pt x="29" y="40"/>
                        <a:pt x="29" y="40"/>
                        <a:pt x="29" y="39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9" y="40"/>
                        <a:pt x="29" y="39"/>
                        <a:pt x="29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9"/>
                        <a:pt x="29" y="39"/>
                        <a:pt x="30" y="39"/>
                      </a:cubicBezTo>
                      <a:cubicBezTo>
                        <a:pt x="29" y="39"/>
                        <a:pt x="30" y="39"/>
                        <a:pt x="29" y="39"/>
                      </a:cubicBezTo>
                      <a:cubicBezTo>
                        <a:pt x="30" y="39"/>
                        <a:pt x="30" y="39"/>
                        <a:pt x="29" y="39"/>
                      </a:cubicBezTo>
                      <a:cubicBezTo>
                        <a:pt x="29" y="39"/>
                        <a:pt x="30" y="38"/>
                        <a:pt x="30" y="39"/>
                      </a:cubicBezTo>
                      <a:cubicBezTo>
                        <a:pt x="30" y="38"/>
                        <a:pt x="30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0" y="38"/>
                        <a:pt x="30" y="38"/>
                        <a:pt x="30" y="38"/>
                      </a:cubicBezTo>
                      <a:cubicBezTo>
                        <a:pt x="31" y="38"/>
                        <a:pt x="30" y="39"/>
                        <a:pt x="30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7"/>
                      </a:cubicBezTo>
                      <a:cubicBezTo>
                        <a:pt x="31" y="38"/>
                        <a:pt x="31" y="38"/>
                        <a:pt x="31" y="37"/>
                      </a:cubicBezTo>
                      <a:cubicBezTo>
                        <a:pt x="32" y="37"/>
                        <a:pt x="32" y="37"/>
                        <a:pt x="31" y="38"/>
                      </a:cubicBez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1" y="37"/>
                        <a:pt x="32" y="37"/>
                        <a:pt x="31" y="37"/>
                      </a:cubicBezTo>
                      <a:cubicBezTo>
                        <a:pt x="32" y="37"/>
                        <a:pt x="32" y="37"/>
                        <a:pt x="32" y="36"/>
                      </a:cubicBez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2" y="36"/>
                        <a:pt x="32" y="36"/>
                        <a:pt x="32" y="35"/>
                      </a:cubicBezTo>
                      <a:cubicBezTo>
                        <a:pt x="32" y="35"/>
                        <a:pt x="31" y="36"/>
                        <a:pt x="31" y="36"/>
                      </a:cubicBezTo>
                      <a:cubicBezTo>
                        <a:pt x="31" y="36"/>
                        <a:pt x="31" y="36"/>
                        <a:pt x="32" y="36"/>
                      </a:cubicBezTo>
                      <a:cubicBezTo>
                        <a:pt x="31" y="36"/>
                        <a:pt x="32" y="36"/>
                        <a:pt x="31" y="36"/>
                      </a:cubicBezTo>
                      <a:cubicBezTo>
                        <a:pt x="31" y="36"/>
                        <a:pt x="32" y="36"/>
                        <a:pt x="32" y="36"/>
                      </a:cubicBezTo>
                      <a:cubicBezTo>
                        <a:pt x="31" y="37"/>
                        <a:pt x="31" y="36"/>
                        <a:pt x="31" y="36"/>
                      </a:cubicBezTo>
                      <a:cubicBezTo>
                        <a:pt x="31" y="36"/>
                        <a:pt x="31" y="36"/>
                        <a:pt x="31" y="36"/>
                      </a:cubicBezTo>
                      <a:cubicBezTo>
                        <a:pt x="31" y="36"/>
                        <a:pt x="31" y="36"/>
                        <a:pt x="31" y="37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31" y="37"/>
                        <a:pt x="31" y="36"/>
                        <a:pt x="30" y="37"/>
                      </a:cubicBezTo>
                      <a:cubicBezTo>
                        <a:pt x="30" y="37"/>
                        <a:pt x="31" y="36"/>
                        <a:pt x="31" y="36"/>
                      </a:cubicBezTo>
                      <a:cubicBezTo>
                        <a:pt x="30" y="36"/>
                        <a:pt x="31" y="36"/>
                        <a:pt x="30" y="37"/>
                      </a:cubicBezTo>
                      <a:cubicBezTo>
                        <a:pt x="30" y="37"/>
                        <a:pt x="31" y="36"/>
                        <a:pt x="30" y="37"/>
                      </a:cubicBezTo>
                      <a:cubicBezTo>
                        <a:pt x="30" y="37"/>
                        <a:pt x="30" y="36"/>
                        <a:pt x="30" y="36"/>
                      </a:cubicBezTo>
                      <a:cubicBezTo>
                        <a:pt x="30" y="36"/>
                        <a:pt x="30" y="36"/>
                        <a:pt x="30" y="37"/>
                      </a:cubicBezTo>
                      <a:cubicBezTo>
                        <a:pt x="30" y="36"/>
                        <a:pt x="30" y="36"/>
                        <a:pt x="30" y="36"/>
                      </a:cubicBezTo>
                      <a:cubicBezTo>
                        <a:pt x="30" y="36"/>
                        <a:pt x="30" y="36"/>
                        <a:pt x="30" y="36"/>
                      </a:cubicBezTo>
                      <a:cubicBezTo>
                        <a:pt x="29" y="36"/>
                        <a:pt x="29" y="37"/>
                        <a:pt x="29" y="37"/>
                      </a:cubicBezTo>
                      <a:cubicBezTo>
                        <a:pt x="29" y="37"/>
                        <a:pt x="30" y="36"/>
                        <a:pt x="29" y="36"/>
                      </a:cubicBezTo>
                      <a:cubicBezTo>
                        <a:pt x="29" y="36"/>
                        <a:pt x="30" y="36"/>
                        <a:pt x="30" y="36"/>
                      </a:cubicBezTo>
                      <a:cubicBezTo>
                        <a:pt x="30" y="36"/>
                        <a:pt x="30" y="36"/>
                        <a:pt x="29" y="36"/>
                      </a:cubicBezTo>
                      <a:cubicBezTo>
                        <a:pt x="29" y="36"/>
                        <a:pt x="30" y="36"/>
                        <a:pt x="30" y="36"/>
                      </a:cubicBezTo>
                      <a:cubicBezTo>
                        <a:pt x="30" y="36"/>
                        <a:pt x="30" y="36"/>
                        <a:pt x="29" y="36"/>
                      </a:cubicBezTo>
                      <a:cubicBezTo>
                        <a:pt x="29" y="36"/>
                        <a:pt x="29" y="36"/>
                        <a:pt x="29" y="36"/>
                      </a:cubicBezTo>
                      <a:cubicBezTo>
                        <a:pt x="29" y="36"/>
                        <a:pt x="29" y="36"/>
                        <a:pt x="29" y="36"/>
                      </a:cubicBezTo>
                      <a:cubicBezTo>
                        <a:pt x="29" y="36"/>
                        <a:pt x="29" y="36"/>
                        <a:pt x="29" y="36"/>
                      </a:cubicBezTo>
                      <a:cubicBezTo>
                        <a:pt x="29" y="36"/>
                        <a:pt x="29" y="36"/>
                        <a:pt x="29" y="36"/>
                      </a:cubicBezTo>
                      <a:cubicBezTo>
                        <a:pt x="29" y="36"/>
                        <a:pt x="29" y="36"/>
                        <a:pt x="28" y="37"/>
                      </a:cubicBezTo>
                      <a:cubicBezTo>
                        <a:pt x="28" y="37"/>
                        <a:pt x="28" y="36"/>
                        <a:pt x="28" y="36"/>
                      </a:cubicBez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36"/>
                        <a:pt x="28" y="37"/>
                        <a:pt x="28" y="37"/>
                      </a:cubicBezTo>
                      <a:cubicBezTo>
                        <a:pt x="28" y="37"/>
                        <a:pt x="28" y="36"/>
                        <a:pt x="27" y="37"/>
                      </a:cubicBezTo>
                      <a:cubicBezTo>
                        <a:pt x="27" y="36"/>
                        <a:pt x="27" y="36"/>
                        <a:pt x="27" y="36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6"/>
                        <a:pt x="28" y="35"/>
                        <a:pt x="28" y="35"/>
                      </a:cubicBezTo>
                      <a:cubicBezTo>
                        <a:pt x="27" y="36"/>
                        <a:pt x="28" y="36"/>
                        <a:pt x="29" y="35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9" y="35"/>
                        <a:pt x="29" y="35"/>
                        <a:pt x="28" y="35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8" y="35"/>
                        <a:pt x="28" y="36"/>
                        <a:pt x="28" y="36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9" y="35"/>
                        <a:pt x="28" y="35"/>
                        <a:pt x="28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9" y="34"/>
                        <a:pt x="28" y="35"/>
                      </a:cubicBezTo>
                      <a:cubicBezTo>
                        <a:pt x="28" y="34"/>
                        <a:pt x="29" y="34"/>
                        <a:pt x="29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8" y="34"/>
                        <a:pt x="29" y="34"/>
                        <a:pt x="29" y="33"/>
                      </a:cubicBezTo>
                      <a:cubicBezTo>
                        <a:pt x="28" y="34"/>
                        <a:pt x="28" y="34"/>
                        <a:pt x="28" y="35"/>
                      </a:cubicBezTo>
                      <a:cubicBezTo>
                        <a:pt x="28" y="35"/>
                        <a:pt x="27" y="35"/>
                        <a:pt x="27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8" y="34"/>
                        <a:pt x="28" y="34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7" y="34"/>
                        <a:pt x="27" y="34"/>
                        <a:pt x="27" y="35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5"/>
                        <a:pt x="26" y="35"/>
                        <a:pt x="26" y="34"/>
                      </a:cubicBezTo>
                      <a:cubicBezTo>
                        <a:pt x="26" y="35"/>
                        <a:pt x="26" y="34"/>
                        <a:pt x="26" y="34"/>
                      </a:cubicBezTo>
                      <a:cubicBezTo>
                        <a:pt x="26" y="34"/>
                        <a:pt x="26" y="34"/>
                        <a:pt x="26" y="34"/>
                      </a:cubicBezTo>
                      <a:cubicBezTo>
                        <a:pt x="26" y="34"/>
                        <a:pt x="25" y="34"/>
                        <a:pt x="26" y="34"/>
                      </a:cubicBezTo>
                      <a:cubicBezTo>
                        <a:pt x="25" y="34"/>
                        <a:pt x="26" y="34"/>
                        <a:pt x="26" y="34"/>
                      </a:cubicBezTo>
                      <a:cubicBezTo>
                        <a:pt x="25" y="34"/>
                        <a:pt x="25" y="34"/>
                        <a:pt x="25" y="34"/>
                      </a:cubicBezTo>
                      <a:cubicBezTo>
                        <a:pt x="26" y="34"/>
                        <a:pt x="25" y="34"/>
                        <a:pt x="26" y="34"/>
                      </a:cubicBezTo>
                      <a:cubicBezTo>
                        <a:pt x="25" y="34"/>
                        <a:pt x="25" y="34"/>
                        <a:pt x="25" y="34"/>
                      </a:cubicBezTo>
                      <a:cubicBezTo>
                        <a:pt x="25" y="34"/>
                        <a:pt x="25" y="34"/>
                        <a:pt x="25" y="34"/>
                      </a:cubicBezTo>
                      <a:cubicBezTo>
                        <a:pt x="25" y="35"/>
                        <a:pt x="26" y="34"/>
                        <a:pt x="26" y="35"/>
                      </a:cubicBezTo>
                      <a:cubicBezTo>
                        <a:pt x="26" y="35"/>
                        <a:pt x="26" y="35"/>
                        <a:pt x="25" y="35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5"/>
                        <a:pt x="26" y="35"/>
                        <a:pt x="26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ubicBezTo>
                        <a:pt x="27" y="36"/>
                        <a:pt x="27" y="36"/>
                        <a:pt x="27" y="37"/>
                      </a:cubicBezTo>
                      <a:cubicBezTo>
                        <a:pt x="27" y="38"/>
                        <a:pt x="27" y="37"/>
                        <a:pt x="27" y="37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6" y="38"/>
                        <a:pt x="27" y="38"/>
                      </a:cubicBezTo>
                      <a:cubicBezTo>
                        <a:pt x="27" y="38"/>
                        <a:pt x="27" y="38"/>
                        <a:pt x="26" y="38"/>
                      </a:cubicBezTo>
                      <a:cubicBezTo>
                        <a:pt x="26" y="38"/>
                        <a:pt x="27" y="38"/>
                        <a:pt x="27" y="37"/>
                      </a:cubicBezTo>
                      <a:cubicBezTo>
                        <a:pt x="27" y="37"/>
                        <a:pt x="26" y="37"/>
                        <a:pt x="26" y="37"/>
                      </a:cubicBezTo>
                      <a:cubicBezTo>
                        <a:pt x="26" y="37"/>
                        <a:pt x="27" y="37"/>
                        <a:pt x="27" y="37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6" y="37"/>
                        <a:pt x="27" y="37"/>
                        <a:pt x="26" y="37"/>
                      </a:cubicBezTo>
                      <a:cubicBezTo>
                        <a:pt x="26" y="37"/>
                        <a:pt x="26" y="38"/>
                        <a:pt x="26" y="37"/>
                      </a:cubicBezTo>
                      <a:cubicBezTo>
                        <a:pt x="26" y="37"/>
                        <a:pt x="26" y="37"/>
                        <a:pt x="26" y="37"/>
                      </a:cubicBezTo>
                      <a:cubicBezTo>
                        <a:pt x="26" y="37"/>
                        <a:pt x="26" y="37"/>
                        <a:pt x="26" y="37"/>
                      </a:cubicBezTo>
                      <a:cubicBezTo>
                        <a:pt x="26" y="37"/>
                        <a:pt x="26" y="37"/>
                        <a:pt x="26" y="37"/>
                      </a:cubicBezTo>
                      <a:cubicBezTo>
                        <a:pt x="26" y="37"/>
                        <a:pt x="26" y="37"/>
                        <a:pt x="26" y="37"/>
                      </a:cubicBezTo>
                      <a:cubicBezTo>
                        <a:pt x="26" y="37"/>
                        <a:pt x="26" y="37"/>
                        <a:pt x="26" y="37"/>
                      </a:cubicBezTo>
                      <a:cubicBezTo>
                        <a:pt x="26" y="36"/>
                        <a:pt x="26" y="36"/>
                        <a:pt x="26" y="36"/>
                      </a:cubicBezTo>
                      <a:cubicBezTo>
                        <a:pt x="26" y="36"/>
                        <a:pt x="26" y="36"/>
                        <a:pt x="26" y="37"/>
                      </a:cubicBezTo>
                      <a:cubicBezTo>
                        <a:pt x="26" y="36"/>
                        <a:pt x="26" y="36"/>
                        <a:pt x="26" y="36"/>
                      </a:cubicBezTo>
                      <a:cubicBezTo>
                        <a:pt x="26" y="36"/>
                        <a:pt x="26" y="36"/>
                        <a:pt x="26" y="36"/>
                      </a:cubicBezTo>
                      <a:cubicBezTo>
                        <a:pt x="26" y="36"/>
                        <a:pt x="26" y="36"/>
                        <a:pt x="26" y="36"/>
                      </a:cubicBezTo>
                      <a:cubicBezTo>
                        <a:pt x="26" y="36"/>
                        <a:pt x="25" y="35"/>
                        <a:pt x="25" y="34"/>
                      </a:cubicBezTo>
                      <a:cubicBezTo>
                        <a:pt x="25" y="34"/>
                        <a:pt x="25" y="35"/>
                        <a:pt x="24" y="35"/>
                      </a:cubicBezTo>
                      <a:cubicBezTo>
                        <a:pt x="25" y="34"/>
                        <a:pt x="24" y="34"/>
                        <a:pt x="25" y="34"/>
                      </a:cubicBezTo>
                      <a:cubicBezTo>
                        <a:pt x="25" y="34"/>
                        <a:pt x="24" y="34"/>
                        <a:pt x="24" y="34"/>
                      </a:cubicBezTo>
                      <a:cubicBezTo>
                        <a:pt x="24" y="34"/>
                        <a:pt x="24" y="34"/>
                        <a:pt x="24" y="34"/>
                      </a:cubicBezTo>
                      <a:cubicBezTo>
                        <a:pt x="24" y="34"/>
                        <a:pt x="25" y="33"/>
                        <a:pt x="25" y="33"/>
                      </a:cubicBezTo>
                      <a:cubicBezTo>
                        <a:pt x="25" y="33"/>
                        <a:pt x="25" y="34"/>
                        <a:pt x="25" y="34"/>
                      </a:cubicBezTo>
                      <a:cubicBezTo>
                        <a:pt x="25" y="34"/>
                        <a:pt x="25" y="34"/>
                        <a:pt x="26" y="34"/>
                      </a:cubicBezTo>
                      <a:cubicBezTo>
                        <a:pt x="26" y="33"/>
                        <a:pt x="25" y="34"/>
                        <a:pt x="25" y="33"/>
                      </a:cubicBezTo>
                      <a:cubicBezTo>
                        <a:pt x="25" y="34"/>
                        <a:pt x="25" y="34"/>
                        <a:pt x="25" y="34"/>
                      </a:cubicBezTo>
                      <a:cubicBezTo>
                        <a:pt x="25" y="34"/>
                        <a:pt x="25" y="34"/>
                        <a:pt x="25" y="34"/>
                      </a:cubicBezTo>
                      <a:cubicBezTo>
                        <a:pt x="25" y="34"/>
                        <a:pt x="25" y="34"/>
                        <a:pt x="25" y="34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6" y="33"/>
                        <a:pt x="26" y="33"/>
                        <a:pt x="26" y="32"/>
                      </a:cubicBezTo>
                      <a:cubicBezTo>
                        <a:pt x="25" y="33"/>
                        <a:pt x="25" y="33"/>
                        <a:pt x="26" y="32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2"/>
                        <a:pt x="26" y="32"/>
                        <a:pt x="26" y="32"/>
                      </a:cubicBezTo>
                      <a:cubicBezTo>
                        <a:pt x="26" y="31"/>
                        <a:pt x="26" y="32"/>
                        <a:pt x="26" y="31"/>
                      </a:cubicBezTo>
                      <a:cubicBezTo>
                        <a:pt x="26" y="31"/>
                        <a:pt x="26" y="31"/>
                        <a:pt x="26" y="31"/>
                      </a:cubicBezTo>
                      <a:cubicBezTo>
                        <a:pt x="26" y="31"/>
                        <a:pt x="26" y="31"/>
                        <a:pt x="26" y="31"/>
                      </a:cubicBezTo>
                      <a:cubicBezTo>
                        <a:pt x="26" y="31"/>
                        <a:pt x="26" y="31"/>
                        <a:pt x="26" y="31"/>
                      </a:cubicBezTo>
                      <a:cubicBezTo>
                        <a:pt x="25" y="31"/>
                        <a:pt x="26" y="31"/>
                        <a:pt x="26" y="31"/>
                      </a:cubicBezTo>
                      <a:cubicBezTo>
                        <a:pt x="26" y="31"/>
                        <a:pt x="26" y="31"/>
                        <a:pt x="26" y="31"/>
                      </a:cubicBezTo>
                      <a:cubicBezTo>
                        <a:pt x="26" y="31"/>
                        <a:pt x="26" y="32"/>
                        <a:pt x="26" y="32"/>
                      </a:cubicBezTo>
                      <a:cubicBezTo>
                        <a:pt x="26" y="31"/>
                        <a:pt x="26" y="32"/>
                        <a:pt x="26" y="31"/>
                      </a:cubicBezTo>
                      <a:cubicBezTo>
                        <a:pt x="27" y="31"/>
                        <a:pt x="26" y="32"/>
                        <a:pt x="26" y="32"/>
                      </a:cubicBezTo>
                      <a:cubicBezTo>
                        <a:pt x="26" y="32"/>
                        <a:pt x="26" y="32"/>
                        <a:pt x="26" y="32"/>
                      </a:cubicBezTo>
                      <a:cubicBezTo>
                        <a:pt x="26" y="32"/>
                        <a:pt x="26" y="32"/>
                        <a:pt x="27" y="32"/>
                      </a:cubicBezTo>
                      <a:cubicBezTo>
                        <a:pt x="27" y="32"/>
                        <a:pt x="26" y="32"/>
                        <a:pt x="27" y="32"/>
                      </a:cubicBezTo>
                      <a:cubicBezTo>
                        <a:pt x="27" y="32"/>
                        <a:pt x="27" y="32"/>
                        <a:pt x="27" y="32"/>
                      </a:cubicBezTo>
                      <a:cubicBezTo>
                        <a:pt x="27" y="32"/>
                        <a:pt x="27" y="32"/>
                        <a:pt x="27" y="32"/>
                      </a:cubicBezTo>
                      <a:cubicBezTo>
                        <a:pt x="27" y="32"/>
                        <a:pt x="27" y="32"/>
                        <a:pt x="27" y="32"/>
                      </a:cubicBezTo>
                      <a:cubicBezTo>
                        <a:pt x="27" y="32"/>
                        <a:pt x="27" y="32"/>
                        <a:pt x="27" y="32"/>
                      </a:cubicBezTo>
                      <a:cubicBezTo>
                        <a:pt x="27" y="32"/>
                        <a:pt x="27" y="32"/>
                        <a:pt x="27" y="33"/>
                      </a:cubicBezTo>
                      <a:cubicBezTo>
                        <a:pt x="27" y="32"/>
                        <a:pt x="27" y="32"/>
                        <a:pt x="27" y="32"/>
                      </a:cubicBezTo>
                      <a:cubicBezTo>
                        <a:pt x="28" y="32"/>
                        <a:pt x="28" y="33"/>
                        <a:pt x="28" y="32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28" y="32"/>
                        <a:pt x="28" y="32"/>
                        <a:pt x="28" y="31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28" y="32"/>
                        <a:pt x="28" y="32"/>
                        <a:pt x="28" y="31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8" y="31"/>
                        <a:pt x="29" y="31"/>
                        <a:pt x="28" y="31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8" y="31"/>
                        <a:pt x="29" y="30"/>
                        <a:pt x="29" y="30"/>
                      </a:cubicBezTo>
                      <a:cubicBezTo>
                        <a:pt x="29" y="30"/>
                        <a:pt x="29" y="30"/>
                        <a:pt x="29" y="30"/>
                      </a:cubicBezTo>
                      <a:cubicBezTo>
                        <a:pt x="29" y="31"/>
                        <a:pt x="29" y="31"/>
                        <a:pt x="29" y="31"/>
                      </a:cubicBezTo>
                      <a:cubicBezTo>
                        <a:pt x="29" y="31"/>
                        <a:pt x="29" y="30"/>
                        <a:pt x="29" y="30"/>
                      </a:cubicBezTo>
                      <a:cubicBezTo>
                        <a:pt x="30" y="30"/>
                        <a:pt x="29" y="31"/>
                        <a:pt x="29" y="30"/>
                      </a:cubicBezTo>
                      <a:cubicBezTo>
                        <a:pt x="29" y="30"/>
                        <a:pt x="29" y="30"/>
                        <a:pt x="29" y="30"/>
                      </a:cubicBezTo>
                      <a:cubicBezTo>
                        <a:pt x="29" y="30"/>
                        <a:pt x="29" y="30"/>
                        <a:pt x="29" y="30"/>
                      </a:cubicBezTo>
                      <a:cubicBezTo>
                        <a:pt x="29" y="30"/>
                        <a:pt x="30" y="29"/>
                        <a:pt x="30" y="29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30" y="29"/>
                        <a:pt x="30" y="28"/>
                        <a:pt x="30" y="28"/>
                      </a:cubicBezTo>
                      <a:cubicBezTo>
                        <a:pt x="31" y="28"/>
                        <a:pt x="30" y="29"/>
                        <a:pt x="31" y="28"/>
                      </a:cubicBezTo>
                      <a:cubicBezTo>
                        <a:pt x="31" y="29"/>
                        <a:pt x="30" y="29"/>
                        <a:pt x="30" y="29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30" y="29"/>
                        <a:pt x="30" y="29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30" y="30"/>
                        <a:pt x="30" y="30"/>
                        <a:pt x="29" y="30"/>
                      </a:cubicBezTo>
                      <a:cubicBezTo>
                        <a:pt x="30" y="30"/>
                        <a:pt x="29" y="30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30" y="30"/>
                        <a:pt x="31" y="30"/>
                        <a:pt x="31" y="30"/>
                      </a:cubicBezTo>
                      <a:cubicBezTo>
                        <a:pt x="31" y="29"/>
                        <a:pt x="31" y="30"/>
                        <a:pt x="31" y="30"/>
                      </a:cubicBezTo>
                      <a:cubicBezTo>
                        <a:pt x="31" y="30"/>
                        <a:pt x="31" y="30"/>
                        <a:pt x="31" y="31"/>
                      </a:cubicBezTo>
                      <a:cubicBezTo>
                        <a:pt x="31" y="30"/>
                        <a:pt x="31" y="30"/>
                        <a:pt x="31" y="30"/>
                      </a:cubicBezTo>
                      <a:cubicBezTo>
                        <a:pt x="31" y="30"/>
                        <a:pt x="31" y="30"/>
                        <a:pt x="31" y="30"/>
                      </a:cubicBezTo>
                      <a:cubicBezTo>
                        <a:pt x="31" y="30"/>
                        <a:pt x="31" y="30"/>
                        <a:pt x="31" y="31"/>
                      </a:cubicBezTo>
                      <a:cubicBezTo>
                        <a:pt x="31" y="30"/>
                        <a:pt x="31" y="31"/>
                        <a:pt x="32" y="31"/>
                      </a:cubicBezTo>
                      <a:cubicBezTo>
                        <a:pt x="32" y="31"/>
                        <a:pt x="31" y="31"/>
                        <a:pt x="31" y="31"/>
                      </a:cubicBezTo>
                      <a:cubicBezTo>
                        <a:pt x="31" y="31"/>
                        <a:pt x="31" y="31"/>
                        <a:pt x="31" y="31"/>
                      </a:cubicBezTo>
                      <a:cubicBezTo>
                        <a:pt x="31" y="31"/>
                        <a:pt x="31" y="31"/>
                        <a:pt x="32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ubicBezTo>
                        <a:pt x="32" y="31"/>
                        <a:pt x="32" y="30"/>
                        <a:pt x="32" y="30"/>
                      </a:cubicBezTo>
                      <a:cubicBezTo>
                        <a:pt x="32" y="31"/>
                        <a:pt x="32" y="30"/>
                        <a:pt x="32" y="30"/>
                      </a:cubicBez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1" y="29"/>
                        <a:pt x="31" y="29"/>
                        <a:pt x="32" y="29"/>
                      </a:cubicBezTo>
                      <a:cubicBezTo>
                        <a:pt x="31" y="29"/>
                        <a:pt x="31" y="29"/>
                        <a:pt x="31" y="29"/>
                      </a:cubicBezTo>
                      <a:cubicBezTo>
                        <a:pt x="31" y="29"/>
                        <a:pt x="31" y="29"/>
                        <a:pt x="32" y="29"/>
                      </a:cubicBezTo>
                      <a:cubicBezTo>
                        <a:pt x="32" y="29"/>
                        <a:pt x="32" y="29"/>
                        <a:pt x="32" y="28"/>
                      </a:cubicBezTo>
                      <a:cubicBezTo>
                        <a:pt x="31" y="29"/>
                        <a:pt x="32" y="28"/>
                        <a:pt x="32" y="28"/>
                      </a:cubicBezTo>
                      <a:cubicBezTo>
                        <a:pt x="32" y="28"/>
                        <a:pt x="32" y="28"/>
                        <a:pt x="32" y="28"/>
                      </a:cubicBezTo>
                      <a:cubicBezTo>
                        <a:pt x="33" y="28"/>
                        <a:pt x="33" y="28"/>
                        <a:pt x="33" y="28"/>
                      </a:cubicBezTo>
                      <a:cubicBezTo>
                        <a:pt x="33" y="28"/>
                        <a:pt x="33" y="28"/>
                        <a:pt x="33" y="28"/>
                      </a:cubicBezTo>
                      <a:cubicBezTo>
                        <a:pt x="33" y="28"/>
                        <a:pt x="33" y="28"/>
                        <a:pt x="34" y="27"/>
                      </a:cubicBezTo>
                      <a:cubicBezTo>
                        <a:pt x="34" y="28"/>
                        <a:pt x="34" y="27"/>
                        <a:pt x="34" y="28"/>
                      </a:cubicBezTo>
                      <a:cubicBezTo>
                        <a:pt x="34" y="27"/>
                        <a:pt x="34" y="27"/>
                        <a:pt x="34" y="27"/>
                      </a:cubicBezTo>
                      <a:cubicBezTo>
                        <a:pt x="34" y="27"/>
                        <a:pt x="34" y="27"/>
                        <a:pt x="34" y="27"/>
                      </a:cubicBezTo>
                      <a:cubicBezTo>
                        <a:pt x="34" y="26"/>
                        <a:pt x="34" y="26"/>
                        <a:pt x="33" y="26"/>
                      </a:cubicBezTo>
                      <a:cubicBezTo>
                        <a:pt x="33" y="27"/>
                        <a:pt x="34" y="27"/>
                        <a:pt x="34" y="27"/>
                      </a:cubicBezTo>
                      <a:cubicBezTo>
                        <a:pt x="33" y="28"/>
                        <a:pt x="33" y="27"/>
                        <a:pt x="32" y="27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2" y="27"/>
                        <a:pt x="32" y="28"/>
                        <a:pt x="32" y="28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3" y="27"/>
                        <a:pt x="33" y="27"/>
                        <a:pt x="33" y="27"/>
                      </a:cubicBezTo>
                      <a:close/>
                      <a:moveTo>
                        <a:pt x="28" y="41"/>
                      </a:moveTo>
                      <a:cubicBezTo>
                        <a:pt x="28" y="41"/>
                        <a:pt x="28" y="41"/>
                        <a:pt x="28" y="41"/>
                      </a:cubicBezTo>
                      <a:cubicBezTo>
                        <a:pt x="28" y="41"/>
                        <a:pt x="28" y="41"/>
                        <a:pt x="28" y="41"/>
                      </a:cubicBezTo>
                      <a:cubicBezTo>
                        <a:pt x="28" y="41"/>
                        <a:pt x="28" y="41"/>
                        <a:pt x="28" y="41"/>
                      </a:cubicBezTo>
                      <a:close/>
                      <a:moveTo>
                        <a:pt x="27" y="39"/>
                      </a:moveTo>
                      <a:cubicBezTo>
                        <a:pt x="27" y="39"/>
                        <a:pt x="27" y="39"/>
                        <a:pt x="27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28" y="39"/>
                        <a:pt x="28" y="39"/>
                        <a:pt x="27" y="39"/>
                      </a:cubicBezTo>
                      <a:close/>
                      <a:moveTo>
                        <a:pt x="31" y="38"/>
                      </a:moveTo>
                      <a:cubicBezTo>
                        <a:pt x="32" y="38"/>
                        <a:pt x="32" y="38"/>
                        <a:pt x="32" y="37"/>
                      </a:cubicBez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lose/>
                      <a:moveTo>
                        <a:pt x="30" y="39"/>
                      </a:moveTo>
                      <a:cubicBezTo>
                        <a:pt x="30" y="39"/>
                        <a:pt x="30" y="39"/>
                        <a:pt x="31" y="39"/>
                      </a:cubicBezTo>
                      <a:cubicBezTo>
                        <a:pt x="31" y="39"/>
                        <a:pt x="31" y="39"/>
                        <a:pt x="30" y="39"/>
                      </a:cubicBezTo>
                      <a:cubicBezTo>
                        <a:pt x="30" y="39"/>
                        <a:pt x="30" y="39"/>
                        <a:pt x="31" y="39"/>
                      </a:cubicBezTo>
                      <a:cubicBezTo>
                        <a:pt x="31" y="38"/>
                        <a:pt x="30" y="39"/>
                        <a:pt x="30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lose/>
                      <a:moveTo>
                        <a:pt x="30" y="39"/>
                      </a:moveTo>
                      <a:cubicBezTo>
                        <a:pt x="30" y="39"/>
                        <a:pt x="30" y="39"/>
                        <a:pt x="29" y="39"/>
                      </a:cubicBezTo>
                      <a:cubicBezTo>
                        <a:pt x="29" y="40"/>
                        <a:pt x="30" y="39"/>
                        <a:pt x="30" y="39"/>
                      </a:cubicBezTo>
                      <a:close/>
                      <a:moveTo>
                        <a:pt x="29" y="40"/>
                      </a:move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30" y="40"/>
                        <a:pt x="30" y="39"/>
                        <a:pt x="30" y="39"/>
                      </a:cubicBezTo>
                      <a:cubicBezTo>
                        <a:pt x="30" y="39"/>
                        <a:pt x="30" y="39"/>
                        <a:pt x="30" y="40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39"/>
                        <a:pt x="29" y="40"/>
                        <a:pt x="29" y="40"/>
                      </a:cubicBezTo>
                      <a:close/>
                      <a:moveTo>
                        <a:pt x="29" y="40"/>
                      </a:move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lose/>
                      <a:moveTo>
                        <a:pt x="30" y="41"/>
                      </a:moveTo>
                      <a:cubicBezTo>
                        <a:pt x="30" y="41"/>
                        <a:pt x="30" y="41"/>
                        <a:pt x="30" y="41"/>
                      </a:cubicBezTo>
                      <a:cubicBezTo>
                        <a:pt x="30" y="41"/>
                        <a:pt x="30" y="41"/>
                        <a:pt x="30" y="41"/>
                      </a:cubicBezTo>
                      <a:cubicBezTo>
                        <a:pt x="30" y="41"/>
                        <a:pt x="30" y="41"/>
                        <a:pt x="30" y="41"/>
                      </a:cubicBezTo>
                      <a:close/>
                      <a:moveTo>
                        <a:pt x="30" y="41"/>
                      </a:moveTo>
                      <a:cubicBezTo>
                        <a:pt x="29" y="41"/>
                        <a:pt x="30" y="41"/>
                        <a:pt x="30" y="41"/>
                      </a:cubicBezTo>
                      <a:cubicBezTo>
                        <a:pt x="30" y="41"/>
                        <a:pt x="30" y="41"/>
                        <a:pt x="30" y="41"/>
                      </a:cubicBezTo>
                      <a:close/>
                      <a:moveTo>
                        <a:pt x="30" y="40"/>
                      </a:moveTo>
                      <a:cubicBezTo>
                        <a:pt x="30" y="40"/>
                        <a:pt x="30" y="40"/>
                        <a:pt x="30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39"/>
                        <a:pt x="30" y="40"/>
                        <a:pt x="30" y="40"/>
                      </a:cubicBezTo>
                      <a:cubicBezTo>
                        <a:pt x="30" y="39"/>
                        <a:pt x="30" y="40"/>
                        <a:pt x="29" y="40"/>
                      </a:cubicBezTo>
                      <a:cubicBezTo>
                        <a:pt x="30" y="40"/>
                        <a:pt x="29" y="40"/>
                        <a:pt x="30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9" y="40"/>
                        <a:pt x="30" y="40"/>
                        <a:pt x="30" y="40"/>
                      </a:cubicBezTo>
                      <a:cubicBezTo>
                        <a:pt x="30" y="40"/>
                        <a:pt x="29" y="40"/>
                        <a:pt x="29" y="40"/>
                      </a:cubicBezTo>
                      <a:cubicBezTo>
                        <a:pt x="29" y="40"/>
                        <a:pt x="29" y="40"/>
                        <a:pt x="30" y="41"/>
                      </a:cubicBezTo>
                      <a:cubicBezTo>
                        <a:pt x="30" y="40"/>
                        <a:pt x="29" y="40"/>
                        <a:pt x="29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lose/>
                      <a:moveTo>
                        <a:pt x="31" y="41"/>
                      </a:move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lose/>
                      <a:moveTo>
                        <a:pt x="31" y="41"/>
                      </a:move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1" y="41"/>
                        <a:pt x="30" y="41"/>
                        <a:pt x="30" y="41"/>
                      </a:cubicBezTo>
                      <a:cubicBezTo>
                        <a:pt x="30" y="41"/>
                        <a:pt x="31" y="41"/>
                        <a:pt x="31" y="41"/>
                      </a:cubicBezTo>
                      <a:close/>
                      <a:moveTo>
                        <a:pt x="31" y="41"/>
                      </a:moveTo>
                      <a:cubicBezTo>
                        <a:pt x="31" y="41"/>
                        <a:pt x="31" y="40"/>
                        <a:pt x="31" y="40"/>
                      </a:cubicBezTo>
                      <a:cubicBezTo>
                        <a:pt x="31" y="40"/>
                        <a:pt x="31" y="41"/>
                        <a:pt x="31" y="41"/>
                      </a:cubicBezTo>
                      <a:close/>
                      <a:moveTo>
                        <a:pt x="32" y="39"/>
                      </a:moveTo>
                      <a:cubicBezTo>
                        <a:pt x="31" y="39"/>
                        <a:pt x="32" y="40"/>
                        <a:pt x="32" y="39"/>
                      </a:cubicBezTo>
                      <a:cubicBezTo>
                        <a:pt x="32" y="39"/>
                        <a:pt x="32" y="39"/>
                        <a:pt x="32" y="39"/>
                      </a:cubicBezTo>
                      <a:close/>
                      <a:moveTo>
                        <a:pt x="33" y="40"/>
                      </a:moveTo>
                      <a:cubicBezTo>
                        <a:pt x="32" y="40"/>
                        <a:pt x="32" y="40"/>
                        <a:pt x="32" y="40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lose/>
                      <a:moveTo>
                        <a:pt x="34" y="39"/>
                      </a:move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40"/>
                        <a:pt x="33" y="40"/>
                      </a:cubicBezTo>
                      <a:cubicBezTo>
                        <a:pt x="33" y="40"/>
                        <a:pt x="33" y="39"/>
                        <a:pt x="33" y="40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3" y="39"/>
                        <a:pt x="33" y="40"/>
                        <a:pt x="34" y="39"/>
                      </a:cubicBezTo>
                      <a:close/>
                      <a:moveTo>
                        <a:pt x="33" y="39"/>
                      </a:move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3" y="39"/>
                        <a:pt x="34" y="39"/>
                        <a:pt x="34" y="39"/>
                      </a:cubicBezTo>
                      <a:cubicBezTo>
                        <a:pt x="33" y="39"/>
                        <a:pt x="34" y="39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lose/>
                      <a:moveTo>
                        <a:pt x="32" y="40"/>
                      </a:moveTo>
                      <a:cubicBezTo>
                        <a:pt x="33" y="40"/>
                        <a:pt x="33" y="39"/>
                        <a:pt x="33" y="39"/>
                      </a:cubicBezTo>
                      <a:cubicBezTo>
                        <a:pt x="33" y="40"/>
                        <a:pt x="33" y="40"/>
                        <a:pt x="33" y="40"/>
                      </a:cubicBezTo>
                      <a:cubicBezTo>
                        <a:pt x="32" y="40"/>
                        <a:pt x="33" y="39"/>
                        <a:pt x="33" y="39"/>
                      </a:cubicBezTo>
                      <a:cubicBezTo>
                        <a:pt x="32" y="40"/>
                        <a:pt x="33" y="40"/>
                        <a:pt x="32" y="40"/>
                      </a:cubicBezTo>
                      <a:close/>
                      <a:moveTo>
                        <a:pt x="32" y="38"/>
                      </a:moveTo>
                      <a:cubicBezTo>
                        <a:pt x="33" y="37"/>
                        <a:pt x="32" y="38"/>
                        <a:pt x="32" y="37"/>
                      </a:cubicBezTo>
                      <a:cubicBezTo>
                        <a:pt x="32" y="38"/>
                        <a:pt x="32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1" y="38"/>
                      </a:cubicBezTo>
                      <a:cubicBezTo>
                        <a:pt x="31" y="38"/>
                        <a:pt x="31" y="38"/>
                        <a:pt x="32" y="38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1" y="39"/>
                        <a:pt x="30" y="39"/>
                        <a:pt x="30" y="39"/>
                      </a:cubicBezTo>
                      <a:cubicBezTo>
                        <a:pt x="30" y="39"/>
                        <a:pt x="31" y="39"/>
                        <a:pt x="30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39"/>
                        <a:pt x="30" y="39"/>
                        <a:pt x="30" y="40"/>
                      </a:cubicBezTo>
                      <a:cubicBezTo>
                        <a:pt x="31" y="39"/>
                        <a:pt x="30" y="39"/>
                        <a:pt x="31" y="40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2" y="39"/>
                        <a:pt x="31" y="39"/>
                        <a:pt x="32" y="39"/>
                      </a:cubicBezTo>
                      <a:cubicBezTo>
                        <a:pt x="31" y="39"/>
                        <a:pt x="32" y="39"/>
                        <a:pt x="32" y="38"/>
                      </a:cubicBezTo>
                      <a:cubicBezTo>
                        <a:pt x="31" y="39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2" y="38"/>
                      </a:cubicBezTo>
                      <a:close/>
                      <a:moveTo>
                        <a:pt x="33" y="38"/>
                      </a:move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2" y="38"/>
                        <a:pt x="33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lose/>
                      <a:moveTo>
                        <a:pt x="40" y="26"/>
                      </a:moveTo>
                      <a:cubicBezTo>
                        <a:pt x="40" y="26"/>
                        <a:pt x="40" y="26"/>
                        <a:pt x="41" y="26"/>
                      </a:cubicBezTo>
                      <a:cubicBezTo>
                        <a:pt x="40" y="26"/>
                        <a:pt x="41" y="25"/>
                        <a:pt x="41" y="25"/>
                      </a:cubicBezTo>
                      <a:cubicBezTo>
                        <a:pt x="40" y="26"/>
                        <a:pt x="41" y="25"/>
                        <a:pt x="40" y="26"/>
                      </a:cubicBezTo>
                      <a:close/>
                      <a:moveTo>
                        <a:pt x="40" y="25"/>
                      </a:moveTo>
                      <a:cubicBezTo>
                        <a:pt x="40" y="25"/>
                        <a:pt x="40" y="25"/>
                        <a:pt x="39" y="25"/>
                      </a:cubicBezTo>
                      <a:cubicBezTo>
                        <a:pt x="39" y="25"/>
                        <a:pt x="40" y="25"/>
                        <a:pt x="40" y="25"/>
                      </a:cubicBezTo>
                      <a:close/>
                      <a:moveTo>
                        <a:pt x="40" y="26"/>
                      </a:moveTo>
                      <a:cubicBezTo>
                        <a:pt x="40" y="26"/>
                        <a:pt x="40" y="26"/>
                        <a:pt x="40" y="26"/>
                      </a:cubicBezTo>
                      <a:cubicBezTo>
                        <a:pt x="40" y="26"/>
                        <a:pt x="40" y="27"/>
                        <a:pt x="40" y="27"/>
                      </a:cubicBezTo>
                      <a:cubicBezTo>
                        <a:pt x="40" y="27"/>
                        <a:pt x="40" y="27"/>
                        <a:pt x="39" y="27"/>
                      </a:cubicBezTo>
                      <a:cubicBezTo>
                        <a:pt x="40" y="27"/>
                        <a:pt x="40" y="27"/>
                        <a:pt x="40" y="27"/>
                      </a:cubicBezTo>
                      <a:cubicBezTo>
                        <a:pt x="40" y="26"/>
                        <a:pt x="40" y="26"/>
                        <a:pt x="40" y="26"/>
                      </a:cubicBezTo>
                      <a:cubicBezTo>
                        <a:pt x="40" y="26"/>
                        <a:pt x="40" y="26"/>
                        <a:pt x="40" y="26"/>
                      </a:cubicBezTo>
                      <a:cubicBezTo>
                        <a:pt x="40" y="26"/>
                        <a:pt x="39" y="27"/>
                        <a:pt x="40" y="26"/>
                      </a:cubicBezTo>
                      <a:close/>
                      <a:moveTo>
                        <a:pt x="40" y="26"/>
                      </a:moveTo>
                      <a:cubicBezTo>
                        <a:pt x="40" y="26"/>
                        <a:pt x="40" y="26"/>
                        <a:pt x="39" y="26"/>
                      </a:cubicBezTo>
                      <a:cubicBezTo>
                        <a:pt x="39" y="27"/>
                        <a:pt x="39" y="27"/>
                        <a:pt x="40" y="26"/>
                      </a:cubicBezTo>
                      <a:close/>
                      <a:moveTo>
                        <a:pt x="38" y="29"/>
                      </a:moveTo>
                      <a:cubicBezTo>
                        <a:pt x="38" y="29"/>
                        <a:pt x="39" y="29"/>
                        <a:pt x="39" y="28"/>
                      </a:cubicBezTo>
                      <a:cubicBezTo>
                        <a:pt x="39" y="29"/>
                        <a:pt x="39" y="29"/>
                        <a:pt x="39" y="29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8" y="29"/>
                        <a:pt x="38" y="29"/>
                        <a:pt x="39" y="29"/>
                      </a:cubicBezTo>
                      <a:cubicBezTo>
                        <a:pt x="38" y="29"/>
                        <a:pt x="39" y="29"/>
                        <a:pt x="39" y="28"/>
                      </a:cubicBezTo>
                      <a:cubicBezTo>
                        <a:pt x="39" y="29"/>
                        <a:pt x="39" y="28"/>
                        <a:pt x="39" y="28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8" y="29"/>
                        <a:pt x="38" y="29"/>
                        <a:pt x="39" y="28"/>
                      </a:cubicBezTo>
                      <a:cubicBezTo>
                        <a:pt x="39" y="28"/>
                        <a:pt x="38" y="28"/>
                        <a:pt x="39" y="28"/>
                      </a:cubicBezTo>
                      <a:cubicBezTo>
                        <a:pt x="39" y="28"/>
                        <a:pt x="38" y="28"/>
                        <a:pt x="38" y="28"/>
                      </a:cubicBezTo>
                      <a:cubicBezTo>
                        <a:pt x="38" y="28"/>
                        <a:pt x="39" y="28"/>
                        <a:pt x="38" y="28"/>
                      </a:cubicBezTo>
                      <a:cubicBezTo>
                        <a:pt x="38" y="28"/>
                        <a:pt x="38" y="28"/>
                        <a:pt x="38" y="29"/>
                      </a:cubicBezTo>
                      <a:cubicBezTo>
                        <a:pt x="38" y="29"/>
                        <a:pt x="37" y="29"/>
                        <a:pt x="37" y="29"/>
                      </a:cubicBezTo>
                      <a:cubicBezTo>
                        <a:pt x="38" y="29"/>
                        <a:pt x="37" y="29"/>
                        <a:pt x="38" y="29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lose/>
                      <a:moveTo>
                        <a:pt x="37" y="32"/>
                      </a:moveTo>
                      <a:cubicBezTo>
                        <a:pt x="37" y="32"/>
                        <a:pt x="37" y="32"/>
                        <a:pt x="37" y="32"/>
                      </a:cubicBezTo>
                      <a:cubicBezTo>
                        <a:pt x="37" y="32"/>
                        <a:pt x="37" y="32"/>
                        <a:pt x="37" y="32"/>
                      </a:cubicBezTo>
                      <a:cubicBezTo>
                        <a:pt x="37" y="32"/>
                        <a:pt x="37" y="32"/>
                        <a:pt x="37" y="32"/>
                      </a:cubicBezTo>
                      <a:close/>
                      <a:moveTo>
                        <a:pt x="37" y="31"/>
                      </a:move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lose/>
                      <a:moveTo>
                        <a:pt x="37" y="32"/>
                      </a:moveTo>
                      <a:cubicBezTo>
                        <a:pt x="37" y="32"/>
                        <a:pt x="37" y="32"/>
                        <a:pt x="37" y="32"/>
                      </a:cubicBezTo>
                      <a:cubicBezTo>
                        <a:pt x="37" y="32"/>
                        <a:pt x="37" y="32"/>
                        <a:pt x="37" y="32"/>
                      </a:cubicBezTo>
                      <a:cubicBezTo>
                        <a:pt x="37" y="32"/>
                        <a:pt x="37" y="32"/>
                        <a:pt x="37" y="32"/>
                      </a:cubicBezTo>
                      <a:cubicBezTo>
                        <a:pt x="38" y="31"/>
                        <a:pt x="38" y="31"/>
                        <a:pt x="38" y="31"/>
                      </a:cubicBezTo>
                      <a:cubicBezTo>
                        <a:pt x="38" y="31"/>
                        <a:pt x="38" y="31"/>
                        <a:pt x="37" y="31"/>
                      </a:cubicBezTo>
                      <a:cubicBezTo>
                        <a:pt x="37" y="31"/>
                        <a:pt x="37" y="32"/>
                        <a:pt x="37" y="32"/>
                      </a:cubicBezTo>
                      <a:cubicBezTo>
                        <a:pt x="37" y="31"/>
                        <a:pt x="37" y="32"/>
                        <a:pt x="37" y="31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7" y="32"/>
                        <a:pt x="37" y="32"/>
                        <a:pt x="37" y="32"/>
                      </a:cubicBezTo>
                      <a:close/>
                      <a:moveTo>
                        <a:pt x="36" y="32"/>
                      </a:move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36" y="32"/>
                        <a:pt x="37" y="32"/>
                        <a:pt x="37" y="32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6" y="31"/>
                        <a:pt x="36" y="32"/>
                        <a:pt x="37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lose/>
                      <a:moveTo>
                        <a:pt x="36" y="32"/>
                      </a:move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37" y="32"/>
                        <a:pt x="37" y="32"/>
                        <a:pt x="37" y="32"/>
                      </a:cubicBezTo>
                      <a:cubicBezTo>
                        <a:pt x="36" y="32"/>
                        <a:pt x="37" y="32"/>
                        <a:pt x="36" y="32"/>
                      </a:cubicBezTo>
                      <a:close/>
                      <a:moveTo>
                        <a:pt x="32" y="29"/>
                      </a:moveTo>
                      <a:cubicBezTo>
                        <a:pt x="32" y="29"/>
                        <a:pt x="33" y="28"/>
                        <a:pt x="33" y="28"/>
                      </a:cubicBezTo>
                      <a:cubicBezTo>
                        <a:pt x="32" y="29"/>
                        <a:pt x="32" y="28"/>
                        <a:pt x="32" y="28"/>
                      </a:cubicBezTo>
                      <a:cubicBezTo>
                        <a:pt x="32" y="29"/>
                        <a:pt x="32" y="28"/>
                        <a:pt x="32" y="29"/>
                      </a:cubicBezTo>
                      <a:close/>
                      <a:moveTo>
                        <a:pt x="33" y="30"/>
                      </a:moveTo>
                      <a:cubicBezTo>
                        <a:pt x="33" y="30"/>
                        <a:pt x="33" y="30"/>
                        <a:pt x="33" y="29"/>
                      </a:cubicBezTo>
                      <a:cubicBezTo>
                        <a:pt x="33" y="29"/>
                        <a:pt x="33" y="29"/>
                        <a:pt x="33" y="30"/>
                      </a:cubicBezTo>
                      <a:close/>
                      <a:moveTo>
                        <a:pt x="33" y="30"/>
                      </a:move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4" y="29"/>
                      </a:cubicBezTo>
                      <a:cubicBezTo>
                        <a:pt x="34" y="29"/>
                        <a:pt x="33" y="29"/>
                        <a:pt x="34" y="29"/>
                      </a:cubicBezTo>
                      <a:cubicBezTo>
                        <a:pt x="34" y="29"/>
                        <a:pt x="34" y="29"/>
                        <a:pt x="34" y="29"/>
                      </a:cubicBezTo>
                      <a:cubicBezTo>
                        <a:pt x="34" y="29"/>
                        <a:pt x="34" y="29"/>
                        <a:pt x="33" y="29"/>
                      </a:cubicBezTo>
                      <a:cubicBezTo>
                        <a:pt x="33" y="30"/>
                        <a:pt x="33" y="29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2" y="30"/>
                        <a:pt x="33" y="30"/>
                        <a:pt x="33" y="30"/>
                      </a:cubicBezTo>
                      <a:cubicBezTo>
                        <a:pt x="33" y="30"/>
                        <a:pt x="32" y="30"/>
                        <a:pt x="32" y="30"/>
                      </a:cubicBezTo>
                      <a:cubicBezTo>
                        <a:pt x="32" y="31"/>
                        <a:pt x="33" y="30"/>
                        <a:pt x="33" y="30"/>
                      </a:cubicBezTo>
                      <a:close/>
                      <a:moveTo>
                        <a:pt x="34" y="31"/>
                      </a:move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3" y="30"/>
                      </a:cubicBezTo>
                      <a:cubicBezTo>
                        <a:pt x="34" y="30"/>
                        <a:pt x="33" y="31"/>
                        <a:pt x="34" y="31"/>
                      </a:cubicBezTo>
                      <a:close/>
                      <a:moveTo>
                        <a:pt x="34" y="32"/>
                      </a:move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4" y="32"/>
                        <a:pt x="33" y="32"/>
                        <a:pt x="33" y="32"/>
                      </a:cubicBezTo>
                      <a:cubicBezTo>
                        <a:pt x="34" y="32"/>
                        <a:pt x="33" y="33"/>
                        <a:pt x="33" y="33"/>
                      </a:cubicBezTo>
                      <a:cubicBezTo>
                        <a:pt x="33" y="33"/>
                        <a:pt x="34" y="32"/>
                        <a:pt x="34" y="32"/>
                      </a:cubicBezTo>
                      <a:cubicBezTo>
                        <a:pt x="34" y="32"/>
                        <a:pt x="34" y="33"/>
                        <a:pt x="34" y="33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lose/>
                      <a:moveTo>
                        <a:pt x="34" y="31"/>
                      </a:moveTo>
                      <a:cubicBezTo>
                        <a:pt x="33" y="32"/>
                        <a:pt x="34" y="32"/>
                        <a:pt x="34" y="32"/>
                      </a:cubicBezTo>
                      <a:cubicBezTo>
                        <a:pt x="34" y="32"/>
                        <a:pt x="34" y="32"/>
                        <a:pt x="34" y="31"/>
                      </a:cubicBezTo>
                      <a:close/>
                      <a:moveTo>
                        <a:pt x="34" y="31"/>
                      </a:moveTo>
                      <a:cubicBezTo>
                        <a:pt x="34" y="31"/>
                        <a:pt x="34" y="31"/>
                        <a:pt x="33" y="31"/>
                      </a:cubicBezTo>
                      <a:cubicBezTo>
                        <a:pt x="33" y="32"/>
                        <a:pt x="34" y="31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lose/>
                      <a:moveTo>
                        <a:pt x="32" y="31"/>
                      </a:moveTo>
                      <a:cubicBezTo>
                        <a:pt x="32" y="31"/>
                        <a:pt x="32" y="31"/>
                        <a:pt x="32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ubicBezTo>
                        <a:pt x="33" y="30"/>
                        <a:pt x="32" y="31"/>
                        <a:pt x="32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ubicBezTo>
                        <a:pt x="32" y="31"/>
                        <a:pt x="32" y="31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1"/>
                        <a:pt x="33" y="30"/>
                        <a:pt x="33" y="30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lose/>
                      <a:moveTo>
                        <a:pt x="33" y="31"/>
                      </a:move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lose/>
                      <a:moveTo>
                        <a:pt x="33" y="31"/>
                      </a:moveTo>
                      <a:cubicBezTo>
                        <a:pt x="33" y="31"/>
                        <a:pt x="32" y="31"/>
                        <a:pt x="32" y="31"/>
                      </a:cubicBezTo>
                      <a:cubicBezTo>
                        <a:pt x="33" y="31"/>
                        <a:pt x="32" y="31"/>
                        <a:pt x="33" y="31"/>
                      </a:cubicBezTo>
                      <a:close/>
                      <a:moveTo>
                        <a:pt x="32" y="32"/>
                      </a:moveTo>
                      <a:cubicBezTo>
                        <a:pt x="32" y="32"/>
                        <a:pt x="32" y="33"/>
                        <a:pt x="32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cubicBezTo>
                        <a:pt x="32" y="33"/>
                        <a:pt x="32" y="33"/>
                        <a:pt x="32" y="32"/>
                      </a:cubicBezTo>
                      <a:cubicBezTo>
                        <a:pt x="33" y="32"/>
                        <a:pt x="32" y="33"/>
                        <a:pt x="33" y="32"/>
                      </a:cubicBezTo>
                      <a:cubicBezTo>
                        <a:pt x="33" y="32"/>
                        <a:pt x="32" y="32"/>
                        <a:pt x="33" y="32"/>
                      </a:cubicBezTo>
                      <a:cubicBezTo>
                        <a:pt x="32" y="32"/>
                        <a:pt x="32" y="32"/>
                        <a:pt x="33" y="32"/>
                      </a:cubicBezTo>
                      <a:cubicBezTo>
                        <a:pt x="33" y="32"/>
                        <a:pt x="33" y="32"/>
                        <a:pt x="33" y="31"/>
                      </a:cubicBezTo>
                      <a:cubicBezTo>
                        <a:pt x="33" y="31"/>
                        <a:pt x="33" y="31"/>
                        <a:pt x="33" y="32"/>
                      </a:cubicBezTo>
                      <a:cubicBezTo>
                        <a:pt x="33" y="31"/>
                        <a:pt x="34" y="31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3" y="31"/>
                        <a:pt x="33" y="31"/>
                        <a:pt x="33" y="32"/>
                      </a:cubicBezTo>
                      <a:cubicBezTo>
                        <a:pt x="33" y="32"/>
                        <a:pt x="33" y="31"/>
                        <a:pt x="33" y="32"/>
                      </a:cubicBezTo>
                      <a:cubicBezTo>
                        <a:pt x="32" y="32"/>
                        <a:pt x="33" y="32"/>
                        <a:pt x="32" y="32"/>
                      </a:cubicBezTo>
                      <a:cubicBezTo>
                        <a:pt x="32" y="32"/>
                        <a:pt x="32" y="32"/>
                        <a:pt x="32" y="32"/>
                      </a:cubicBezTo>
                      <a:close/>
                      <a:moveTo>
                        <a:pt x="33" y="33"/>
                      </a:moveTo>
                      <a:cubicBezTo>
                        <a:pt x="33" y="32"/>
                        <a:pt x="33" y="32"/>
                        <a:pt x="33" y="32"/>
                      </a:cubicBezTo>
                      <a:cubicBezTo>
                        <a:pt x="33" y="33"/>
                        <a:pt x="32" y="33"/>
                        <a:pt x="32" y="33"/>
                      </a:cubicBezTo>
                      <a:cubicBezTo>
                        <a:pt x="33" y="33"/>
                        <a:pt x="32" y="33"/>
                        <a:pt x="32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cubicBezTo>
                        <a:pt x="33" y="33"/>
                        <a:pt x="32" y="33"/>
                        <a:pt x="33" y="33"/>
                      </a:cubicBezTo>
                      <a:close/>
                      <a:moveTo>
                        <a:pt x="33" y="33"/>
                      </a:moveTo>
                      <a:cubicBezTo>
                        <a:pt x="33" y="33"/>
                        <a:pt x="33" y="33"/>
                        <a:pt x="33" y="34"/>
                      </a:cubicBezTo>
                      <a:cubicBezTo>
                        <a:pt x="33" y="34"/>
                        <a:pt x="33" y="34"/>
                        <a:pt x="33" y="33"/>
                      </a:cubicBezTo>
                      <a:close/>
                      <a:moveTo>
                        <a:pt x="34" y="34"/>
                      </a:moveTo>
                      <a:cubicBezTo>
                        <a:pt x="33" y="34"/>
                        <a:pt x="33" y="34"/>
                        <a:pt x="33" y="34"/>
                      </a:cubicBezTo>
                      <a:cubicBezTo>
                        <a:pt x="33" y="34"/>
                        <a:pt x="33" y="34"/>
                        <a:pt x="33" y="34"/>
                      </a:cubicBezTo>
                      <a:cubicBezTo>
                        <a:pt x="33" y="34"/>
                        <a:pt x="34" y="34"/>
                        <a:pt x="34" y="34"/>
                      </a:cubicBezTo>
                      <a:close/>
                      <a:moveTo>
                        <a:pt x="33" y="34"/>
                      </a:move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3" y="34"/>
                      </a:cubicBezTo>
                      <a:close/>
                      <a:moveTo>
                        <a:pt x="31" y="33"/>
                      </a:moveTo>
                      <a:cubicBezTo>
                        <a:pt x="31" y="33"/>
                        <a:pt x="31" y="33"/>
                        <a:pt x="31" y="33"/>
                      </a:cubicBezTo>
                      <a:cubicBezTo>
                        <a:pt x="31" y="33"/>
                        <a:pt x="31" y="32"/>
                        <a:pt x="32" y="32"/>
                      </a:cubicBezTo>
                      <a:cubicBezTo>
                        <a:pt x="32" y="32"/>
                        <a:pt x="32" y="32"/>
                        <a:pt x="32" y="32"/>
                      </a:cubicBezTo>
                      <a:cubicBezTo>
                        <a:pt x="32" y="32"/>
                        <a:pt x="32" y="32"/>
                        <a:pt x="31" y="33"/>
                      </a:cubicBezTo>
                      <a:close/>
                      <a:moveTo>
                        <a:pt x="32" y="33"/>
                      </a:moveTo>
                      <a:cubicBezTo>
                        <a:pt x="32" y="33"/>
                        <a:pt x="32" y="33"/>
                        <a:pt x="32" y="33"/>
                      </a:cubicBezTo>
                      <a:cubicBezTo>
                        <a:pt x="32" y="33"/>
                        <a:pt x="32" y="33"/>
                        <a:pt x="31" y="33"/>
                      </a:cubicBezTo>
                      <a:cubicBezTo>
                        <a:pt x="31" y="33"/>
                        <a:pt x="31" y="33"/>
                        <a:pt x="31" y="33"/>
                      </a:cubicBezTo>
                      <a:cubicBezTo>
                        <a:pt x="31" y="33"/>
                        <a:pt x="31" y="33"/>
                        <a:pt x="31" y="33"/>
                      </a:cubicBezTo>
                      <a:cubicBezTo>
                        <a:pt x="30" y="34"/>
                        <a:pt x="31" y="34"/>
                        <a:pt x="31" y="33"/>
                      </a:cubicBezTo>
                      <a:cubicBezTo>
                        <a:pt x="31" y="34"/>
                        <a:pt x="30" y="34"/>
                        <a:pt x="31" y="34"/>
                      </a:cubicBezTo>
                      <a:cubicBezTo>
                        <a:pt x="31" y="34"/>
                        <a:pt x="31" y="34"/>
                        <a:pt x="31" y="34"/>
                      </a:cubicBezTo>
                      <a:cubicBezTo>
                        <a:pt x="31" y="33"/>
                        <a:pt x="31" y="34"/>
                        <a:pt x="31" y="34"/>
                      </a:cubicBezTo>
                      <a:cubicBezTo>
                        <a:pt x="32" y="34"/>
                        <a:pt x="31" y="34"/>
                        <a:pt x="31" y="34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close/>
                      <a:moveTo>
                        <a:pt x="30" y="32"/>
                      </a:moveTo>
                      <a:cubicBezTo>
                        <a:pt x="30" y="32"/>
                        <a:pt x="30" y="32"/>
                        <a:pt x="30" y="32"/>
                      </a:cubicBezTo>
                      <a:cubicBezTo>
                        <a:pt x="30" y="32"/>
                        <a:pt x="29" y="32"/>
                        <a:pt x="29" y="32"/>
                      </a:cubicBezTo>
                      <a:cubicBezTo>
                        <a:pt x="30" y="32"/>
                        <a:pt x="29" y="32"/>
                        <a:pt x="30" y="32"/>
                      </a:cubicBezTo>
                      <a:close/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2"/>
                        <a:pt x="29" y="32"/>
                        <a:pt x="29" y="32"/>
                      </a:cubicBezTo>
                      <a:cubicBezTo>
                        <a:pt x="29" y="33"/>
                        <a:pt x="29" y="33"/>
                        <a:pt x="29" y="33"/>
                      </a:cubicBezTo>
                      <a:close/>
                      <a:moveTo>
                        <a:pt x="31" y="32"/>
                      </a:move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0" y="32"/>
                        <a:pt x="30" y="32"/>
                        <a:pt x="30" y="32"/>
                      </a:cubicBezTo>
                      <a:cubicBezTo>
                        <a:pt x="30" y="33"/>
                        <a:pt x="31" y="32"/>
                        <a:pt x="31" y="32"/>
                      </a:cubicBezTo>
                      <a:close/>
                      <a:moveTo>
                        <a:pt x="31" y="32"/>
                      </a:moveTo>
                      <a:cubicBezTo>
                        <a:pt x="31" y="32"/>
                        <a:pt x="30" y="32"/>
                        <a:pt x="30" y="32"/>
                      </a:cubicBezTo>
                      <a:cubicBezTo>
                        <a:pt x="30" y="32"/>
                        <a:pt x="30" y="32"/>
                        <a:pt x="31" y="32"/>
                      </a:cubicBezTo>
                      <a:close/>
                      <a:moveTo>
                        <a:pt x="30" y="31"/>
                      </a:moveTo>
                      <a:cubicBezTo>
                        <a:pt x="30" y="31"/>
                        <a:pt x="30" y="31"/>
                        <a:pt x="30" y="31"/>
                      </a:cubicBezTo>
                      <a:cubicBezTo>
                        <a:pt x="30" y="31"/>
                        <a:pt x="30" y="31"/>
                        <a:pt x="30" y="31"/>
                      </a:cubicBezTo>
                      <a:cubicBezTo>
                        <a:pt x="30" y="31"/>
                        <a:pt x="31" y="30"/>
                        <a:pt x="30" y="31"/>
                      </a:cubicBezTo>
                      <a:close/>
                      <a:moveTo>
                        <a:pt x="31" y="31"/>
                      </a:moveTo>
                      <a:cubicBezTo>
                        <a:pt x="30" y="31"/>
                        <a:pt x="31" y="31"/>
                        <a:pt x="31" y="31"/>
                      </a:cubicBezTo>
                      <a:cubicBezTo>
                        <a:pt x="31" y="31"/>
                        <a:pt x="31" y="31"/>
                        <a:pt x="31" y="31"/>
                      </a:cubicBezTo>
                      <a:close/>
                      <a:moveTo>
                        <a:pt x="30" y="31"/>
                      </a:moveTo>
                      <a:cubicBezTo>
                        <a:pt x="30" y="31"/>
                        <a:pt x="30" y="31"/>
                        <a:pt x="30" y="31"/>
                      </a:cubicBezTo>
                      <a:cubicBezTo>
                        <a:pt x="30" y="31"/>
                        <a:pt x="30" y="31"/>
                        <a:pt x="30" y="31"/>
                      </a:cubicBezTo>
                      <a:close/>
                      <a:moveTo>
                        <a:pt x="31" y="32"/>
                      </a:move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1" y="32"/>
                        <a:pt x="31" y="32"/>
                        <a:pt x="31" y="31"/>
                      </a:cubicBezTo>
                      <a:cubicBezTo>
                        <a:pt x="31" y="32"/>
                        <a:pt x="31" y="32"/>
                        <a:pt x="31" y="32"/>
                      </a:cubicBezTo>
                      <a:close/>
                      <a:moveTo>
                        <a:pt x="30" y="31"/>
                      </a:moveTo>
                      <a:cubicBezTo>
                        <a:pt x="30" y="30"/>
                        <a:pt x="30" y="30"/>
                        <a:pt x="31" y="30"/>
                      </a:cubicBezTo>
                      <a:cubicBezTo>
                        <a:pt x="31" y="30"/>
                        <a:pt x="30" y="31"/>
                        <a:pt x="30" y="30"/>
                      </a:cubicBezTo>
                      <a:cubicBezTo>
                        <a:pt x="30" y="31"/>
                        <a:pt x="30" y="31"/>
                        <a:pt x="30" y="31"/>
                      </a:cubicBezTo>
                      <a:close/>
                      <a:moveTo>
                        <a:pt x="29" y="31"/>
                      </a:moveTo>
                      <a:cubicBezTo>
                        <a:pt x="29" y="31"/>
                        <a:pt x="29" y="31"/>
                        <a:pt x="30" y="31"/>
                      </a:cubicBezTo>
                      <a:cubicBezTo>
                        <a:pt x="30" y="31"/>
                        <a:pt x="30" y="31"/>
                        <a:pt x="30" y="31"/>
                      </a:cubicBezTo>
                      <a:cubicBezTo>
                        <a:pt x="30" y="31"/>
                        <a:pt x="30" y="30"/>
                        <a:pt x="30" y="30"/>
                      </a:cubicBezTo>
                      <a:cubicBezTo>
                        <a:pt x="30" y="30"/>
                        <a:pt x="29" y="31"/>
                        <a:pt x="30" y="30"/>
                      </a:cubicBezTo>
                      <a:cubicBezTo>
                        <a:pt x="29" y="31"/>
                        <a:pt x="29" y="30"/>
                        <a:pt x="29" y="31"/>
                      </a:cubicBezTo>
                      <a:close/>
                      <a:moveTo>
                        <a:pt x="28" y="31"/>
                      </a:moveTo>
                      <a:cubicBezTo>
                        <a:pt x="29" y="30"/>
                        <a:pt x="29" y="31"/>
                        <a:pt x="28" y="31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lose/>
                      <a:moveTo>
                        <a:pt x="29" y="32"/>
                      </a:moveTo>
                      <a:cubicBezTo>
                        <a:pt x="29" y="32"/>
                        <a:pt x="29" y="32"/>
                        <a:pt x="30" y="32"/>
                      </a:cubicBezTo>
                      <a:cubicBezTo>
                        <a:pt x="30" y="32"/>
                        <a:pt x="29" y="32"/>
                        <a:pt x="30" y="32"/>
                      </a:cubicBezTo>
                      <a:cubicBezTo>
                        <a:pt x="29" y="32"/>
                        <a:pt x="30" y="31"/>
                        <a:pt x="30" y="31"/>
                      </a:cubicBezTo>
                      <a:cubicBezTo>
                        <a:pt x="30" y="31"/>
                        <a:pt x="30" y="31"/>
                        <a:pt x="29" y="31"/>
                      </a:cubicBezTo>
                      <a:cubicBezTo>
                        <a:pt x="30" y="31"/>
                        <a:pt x="29" y="32"/>
                        <a:pt x="29" y="32"/>
                      </a:cubicBezTo>
                      <a:close/>
                      <a:moveTo>
                        <a:pt x="28" y="33"/>
                      </a:move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8" y="33"/>
                        <a:pt x="28" y="32"/>
                        <a:pt x="28" y="32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lose/>
                      <a:moveTo>
                        <a:pt x="27" y="33"/>
                      </a:moveTo>
                      <a:cubicBezTo>
                        <a:pt x="27" y="33"/>
                        <a:pt x="28" y="32"/>
                        <a:pt x="27" y="33"/>
                      </a:cubicBezTo>
                      <a:cubicBezTo>
                        <a:pt x="27" y="33"/>
                        <a:pt x="27" y="33"/>
                        <a:pt x="27" y="33"/>
                      </a:cubicBezTo>
                      <a:close/>
                      <a:moveTo>
                        <a:pt x="27" y="33"/>
                      </a:moveTo>
                      <a:cubicBezTo>
                        <a:pt x="27" y="33"/>
                        <a:pt x="27" y="33"/>
                        <a:pt x="27" y="33"/>
                      </a:cubicBezTo>
                      <a:cubicBezTo>
                        <a:pt x="27" y="33"/>
                        <a:pt x="27" y="33"/>
                        <a:pt x="27" y="33"/>
                      </a:cubicBezTo>
                      <a:close/>
                      <a:moveTo>
                        <a:pt x="26" y="33"/>
                      </a:moveTo>
                      <a:cubicBezTo>
                        <a:pt x="26" y="33"/>
                        <a:pt x="26" y="33"/>
                        <a:pt x="26" y="32"/>
                      </a:cubicBezTo>
                      <a:cubicBezTo>
                        <a:pt x="26" y="32"/>
                        <a:pt x="26" y="32"/>
                        <a:pt x="26" y="32"/>
                      </a:cubicBezTo>
                      <a:cubicBezTo>
                        <a:pt x="26" y="32"/>
                        <a:pt x="26" y="33"/>
                        <a:pt x="26" y="33"/>
                      </a:cubicBezTo>
                      <a:close/>
                      <a:moveTo>
                        <a:pt x="26" y="33"/>
                      </a:moveTo>
                      <a:cubicBezTo>
                        <a:pt x="26" y="33"/>
                        <a:pt x="26" y="33"/>
                        <a:pt x="26" y="33"/>
                      </a:cubicBezTo>
                      <a:cubicBezTo>
                        <a:pt x="27" y="33"/>
                        <a:pt x="27" y="32"/>
                        <a:pt x="26" y="33"/>
                      </a:cubicBezTo>
                      <a:close/>
                      <a:moveTo>
                        <a:pt x="27" y="33"/>
                      </a:moveTo>
                      <a:cubicBezTo>
                        <a:pt x="27" y="33"/>
                        <a:pt x="27" y="33"/>
                        <a:pt x="27" y="33"/>
                      </a:cubicBezTo>
                      <a:cubicBezTo>
                        <a:pt x="26" y="33"/>
                        <a:pt x="26" y="33"/>
                        <a:pt x="26" y="33"/>
                      </a:cubicBezTo>
                      <a:cubicBezTo>
                        <a:pt x="26" y="33"/>
                        <a:pt x="26" y="33"/>
                        <a:pt x="25" y="33"/>
                      </a:cubicBezTo>
                      <a:cubicBezTo>
                        <a:pt x="26" y="33"/>
                        <a:pt x="26" y="33"/>
                        <a:pt x="26" y="33"/>
                      </a:cubicBezTo>
                      <a:cubicBezTo>
                        <a:pt x="26" y="33"/>
                        <a:pt x="26" y="33"/>
                        <a:pt x="26" y="33"/>
                      </a:cubicBezTo>
                      <a:cubicBezTo>
                        <a:pt x="26" y="33"/>
                        <a:pt x="26" y="33"/>
                        <a:pt x="27" y="33"/>
                      </a:cubicBezTo>
                      <a:close/>
                      <a:moveTo>
                        <a:pt x="28" y="33"/>
                      </a:moveTo>
                      <a:cubicBezTo>
                        <a:pt x="27" y="33"/>
                        <a:pt x="27" y="33"/>
                        <a:pt x="27" y="33"/>
                      </a:cubicBezTo>
                      <a:cubicBezTo>
                        <a:pt x="27" y="34"/>
                        <a:pt x="27" y="33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lnTo>
                        <a:pt x="28" y="33"/>
                      </a:lnTo>
                      <a:close/>
                      <a:moveTo>
                        <a:pt x="28" y="33"/>
                      </a:moveTo>
                      <a:cubicBezTo>
                        <a:pt x="28" y="33"/>
                        <a:pt x="28" y="33"/>
                        <a:pt x="29" y="33"/>
                      </a:cubicBez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29" y="32"/>
                        <a:pt x="29" y="32"/>
                      </a:cubicBezTo>
                      <a:cubicBezTo>
                        <a:pt x="29" y="33"/>
                        <a:pt x="29" y="32"/>
                        <a:pt x="29" y="32"/>
                      </a:cubicBezTo>
                      <a:cubicBezTo>
                        <a:pt x="29" y="32"/>
                        <a:pt x="29" y="32"/>
                        <a:pt x="29" y="32"/>
                      </a:cubicBezTo>
                      <a:cubicBezTo>
                        <a:pt x="29" y="32"/>
                        <a:pt x="29" y="32"/>
                        <a:pt x="29" y="32"/>
                      </a:cubicBezTo>
                      <a:cubicBezTo>
                        <a:pt x="29" y="32"/>
                        <a:pt x="29" y="32"/>
                        <a:pt x="29" y="32"/>
                      </a:cubicBezTo>
                      <a:cubicBezTo>
                        <a:pt x="29" y="32"/>
                        <a:pt x="29" y="32"/>
                        <a:pt x="28" y="32"/>
                      </a:cubicBezTo>
                      <a:cubicBezTo>
                        <a:pt x="28" y="33"/>
                        <a:pt x="28" y="33"/>
                        <a:pt x="29" y="33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8" y="33"/>
                        <a:pt x="28" y="34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8" y="34"/>
                        <a:pt x="28" y="33"/>
                        <a:pt x="29" y="33"/>
                      </a:cubicBezTo>
                      <a:cubicBezTo>
                        <a:pt x="29" y="33"/>
                        <a:pt x="28" y="33"/>
                        <a:pt x="28" y="33"/>
                      </a:cubicBezTo>
                      <a:close/>
                      <a:moveTo>
                        <a:pt x="29" y="33"/>
                      </a:moveTo>
                      <a:cubicBezTo>
                        <a:pt x="29" y="33"/>
                        <a:pt x="29" y="33"/>
                        <a:pt x="30" y="33"/>
                      </a:cubicBezTo>
                      <a:cubicBezTo>
                        <a:pt x="30" y="33"/>
                        <a:pt x="30" y="33"/>
                        <a:pt x="30" y="32"/>
                      </a:cubicBezTo>
                      <a:cubicBezTo>
                        <a:pt x="30" y="33"/>
                        <a:pt x="30" y="32"/>
                        <a:pt x="30" y="32"/>
                      </a:cubicBezTo>
                      <a:cubicBezTo>
                        <a:pt x="30" y="33"/>
                        <a:pt x="29" y="33"/>
                        <a:pt x="29" y="33"/>
                      </a:cubicBez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29" y="33"/>
                        <a:pt x="29" y="33"/>
                      </a:cubicBezTo>
                      <a:close/>
                      <a:moveTo>
                        <a:pt x="30" y="33"/>
                      </a:moveTo>
                      <a:cubicBezTo>
                        <a:pt x="30" y="33"/>
                        <a:pt x="30" y="3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lose/>
                      <a:moveTo>
                        <a:pt x="29" y="34"/>
                      </a:move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29" y="34"/>
                        <a:pt x="29" y="33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28" y="34"/>
                        <a:pt x="29" y="34"/>
                      </a:cubicBezTo>
                      <a:close/>
                      <a:moveTo>
                        <a:pt x="30" y="35"/>
                      </a:move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9" y="35"/>
                        <a:pt x="29" y="35"/>
                        <a:pt x="30" y="35"/>
                      </a:cubicBezTo>
                      <a:close/>
                      <a:moveTo>
                        <a:pt x="29" y="35"/>
                      </a:moveTo>
                      <a:cubicBezTo>
                        <a:pt x="29" y="35"/>
                        <a:pt x="29" y="36"/>
                        <a:pt x="29" y="36"/>
                      </a:cubicBezTo>
                      <a:cubicBezTo>
                        <a:pt x="29" y="35"/>
                        <a:pt x="29" y="36"/>
                        <a:pt x="29" y="35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9" y="35"/>
                        <a:pt x="30" y="35"/>
                        <a:pt x="30" y="35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lose/>
                      <a:moveTo>
                        <a:pt x="29" y="36"/>
                      </a:moveTo>
                      <a:cubicBezTo>
                        <a:pt x="29" y="36"/>
                        <a:pt x="29" y="36"/>
                        <a:pt x="29" y="36"/>
                      </a:cubicBezTo>
                      <a:cubicBezTo>
                        <a:pt x="29" y="36"/>
                        <a:pt x="29" y="36"/>
                        <a:pt x="29" y="36"/>
                      </a:cubicBezTo>
                      <a:cubicBezTo>
                        <a:pt x="29" y="36"/>
                        <a:pt x="29" y="35"/>
                        <a:pt x="29" y="35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8" y="36"/>
                        <a:pt x="29" y="36"/>
                        <a:pt x="28" y="36"/>
                      </a:cubicBez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36"/>
                        <a:pt x="28" y="36"/>
                        <a:pt x="29" y="36"/>
                      </a:cubicBezTo>
                      <a:cubicBezTo>
                        <a:pt x="29" y="36"/>
                        <a:pt x="28" y="36"/>
                        <a:pt x="28" y="36"/>
                      </a:cubicBezTo>
                      <a:cubicBezTo>
                        <a:pt x="28" y="36"/>
                        <a:pt x="29" y="36"/>
                        <a:pt x="29" y="36"/>
                      </a:cubicBezTo>
                      <a:cubicBezTo>
                        <a:pt x="28" y="36"/>
                        <a:pt x="29" y="36"/>
                        <a:pt x="29" y="36"/>
                      </a:cubicBez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36"/>
                        <a:pt x="29" y="36"/>
                        <a:pt x="29" y="36"/>
                      </a:cubicBezTo>
                      <a:close/>
                      <a:moveTo>
                        <a:pt x="30" y="35"/>
                      </a:moveTo>
                      <a:cubicBezTo>
                        <a:pt x="30" y="35"/>
                        <a:pt x="29" y="35"/>
                        <a:pt x="29" y="35"/>
                      </a:cubicBezTo>
                      <a:cubicBezTo>
                        <a:pt x="29" y="35"/>
                        <a:pt x="29" y="36"/>
                        <a:pt x="30" y="35"/>
                      </a:cubicBezTo>
                      <a:close/>
                      <a:moveTo>
                        <a:pt x="30" y="35"/>
                      </a:moveTo>
                      <a:cubicBezTo>
                        <a:pt x="30" y="35"/>
                        <a:pt x="29" y="36"/>
                        <a:pt x="30" y="36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ubicBezTo>
                        <a:pt x="30" y="35"/>
                        <a:pt x="30" y="36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lose/>
                      <a:moveTo>
                        <a:pt x="31" y="35"/>
                      </a:moveTo>
                      <a:cubicBezTo>
                        <a:pt x="31" y="35"/>
                        <a:pt x="31" y="35"/>
                        <a:pt x="31" y="34"/>
                      </a:cubicBezTo>
                      <a:cubicBezTo>
                        <a:pt x="31" y="34"/>
                        <a:pt x="31" y="34"/>
                        <a:pt x="31" y="34"/>
                      </a:cubicBezTo>
                      <a:cubicBezTo>
                        <a:pt x="31" y="34"/>
                        <a:pt x="31" y="34"/>
                        <a:pt x="32" y="34"/>
                      </a:cubicBezTo>
                      <a:cubicBezTo>
                        <a:pt x="31" y="34"/>
                        <a:pt x="32" y="35"/>
                        <a:pt x="32" y="34"/>
                      </a:cubicBezTo>
                      <a:cubicBezTo>
                        <a:pt x="32" y="34"/>
                        <a:pt x="32" y="35"/>
                        <a:pt x="31" y="35"/>
                      </a:cubicBezTo>
                      <a:cubicBezTo>
                        <a:pt x="32" y="35"/>
                        <a:pt x="32" y="35"/>
                        <a:pt x="32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4"/>
                        <a:pt x="33" y="33"/>
                        <a:pt x="33" y="33"/>
                      </a:cubicBezTo>
                      <a:cubicBezTo>
                        <a:pt x="32" y="34"/>
                        <a:pt x="33" y="33"/>
                        <a:pt x="32" y="33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3"/>
                        <a:pt x="32" y="34"/>
                        <a:pt x="32" y="34"/>
                      </a:cubicBezTo>
                      <a:cubicBezTo>
                        <a:pt x="31" y="34"/>
                        <a:pt x="32" y="34"/>
                        <a:pt x="31" y="34"/>
                      </a:cubicBezTo>
                      <a:cubicBezTo>
                        <a:pt x="32" y="34"/>
                        <a:pt x="31" y="34"/>
                        <a:pt x="31" y="34"/>
                      </a:cubicBezTo>
                      <a:cubicBezTo>
                        <a:pt x="31" y="34"/>
                        <a:pt x="31" y="34"/>
                        <a:pt x="31" y="34"/>
                      </a:cubicBezTo>
                      <a:cubicBezTo>
                        <a:pt x="31" y="34"/>
                        <a:pt x="31" y="34"/>
                        <a:pt x="31" y="34"/>
                      </a:cubicBezTo>
                      <a:cubicBezTo>
                        <a:pt x="31" y="34"/>
                        <a:pt x="31" y="34"/>
                        <a:pt x="31" y="34"/>
                      </a:cubicBezTo>
                      <a:cubicBezTo>
                        <a:pt x="30" y="35"/>
                        <a:pt x="30" y="34"/>
                        <a:pt x="30" y="34"/>
                      </a:cubicBezTo>
                      <a:cubicBezTo>
                        <a:pt x="30" y="34"/>
                        <a:pt x="30" y="34"/>
                        <a:pt x="30" y="35"/>
                      </a:cubicBezTo>
                      <a:cubicBezTo>
                        <a:pt x="30" y="34"/>
                        <a:pt x="30" y="35"/>
                        <a:pt x="30" y="34"/>
                      </a:cubicBezTo>
                      <a:cubicBezTo>
                        <a:pt x="31" y="34"/>
                        <a:pt x="31" y="34"/>
                        <a:pt x="31" y="34"/>
                      </a:cubicBezTo>
                      <a:cubicBezTo>
                        <a:pt x="31" y="34"/>
                        <a:pt x="30" y="35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0" y="34"/>
                        <a:pt x="30" y="34"/>
                        <a:pt x="30" y="35"/>
                      </a:cubicBezTo>
                      <a:cubicBezTo>
                        <a:pt x="30" y="35"/>
                        <a:pt x="31" y="34"/>
                        <a:pt x="30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1" y="35"/>
                        <a:pt x="30" y="35"/>
                        <a:pt x="31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0" y="35"/>
                        <a:pt x="31" y="35"/>
                        <a:pt x="31" y="35"/>
                      </a:cubicBezTo>
                      <a:cubicBezTo>
                        <a:pt x="31" y="35"/>
                        <a:pt x="31" y="35"/>
                        <a:pt x="30" y="35"/>
                      </a:cubicBezTo>
                      <a:cubicBezTo>
                        <a:pt x="30" y="35"/>
                        <a:pt x="30" y="36"/>
                        <a:pt x="31" y="36"/>
                      </a:cubicBezTo>
                      <a:cubicBezTo>
                        <a:pt x="31" y="35"/>
                        <a:pt x="31" y="34"/>
                        <a:pt x="31" y="35"/>
                      </a:cubicBezTo>
                      <a:close/>
                      <a:moveTo>
                        <a:pt x="33" y="35"/>
                      </a:moveTo>
                      <a:cubicBezTo>
                        <a:pt x="33" y="35"/>
                        <a:pt x="33" y="35"/>
                        <a:pt x="34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lose/>
                      <a:moveTo>
                        <a:pt x="33" y="34"/>
                      </a:moveTo>
                      <a:cubicBezTo>
                        <a:pt x="33" y="34"/>
                        <a:pt x="33" y="34"/>
                        <a:pt x="33" y="34"/>
                      </a:cubicBezTo>
                      <a:cubicBezTo>
                        <a:pt x="33" y="34"/>
                        <a:pt x="33" y="34"/>
                        <a:pt x="33" y="34"/>
                      </a:cubicBezTo>
                      <a:cubicBezTo>
                        <a:pt x="33" y="34"/>
                        <a:pt x="32" y="34"/>
                        <a:pt x="32" y="34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3" y="34"/>
                        <a:pt x="33" y="34"/>
                        <a:pt x="33" y="34"/>
                      </a:cubicBezTo>
                      <a:cubicBezTo>
                        <a:pt x="33" y="34"/>
                        <a:pt x="32" y="35"/>
                        <a:pt x="33" y="35"/>
                      </a:cubicBezTo>
                      <a:cubicBezTo>
                        <a:pt x="33" y="35"/>
                        <a:pt x="33" y="35"/>
                        <a:pt x="33" y="34"/>
                      </a:cubicBezTo>
                      <a:cubicBezTo>
                        <a:pt x="33" y="34"/>
                        <a:pt x="32" y="35"/>
                        <a:pt x="33" y="34"/>
                      </a:cubicBezTo>
                      <a:close/>
                      <a:moveTo>
                        <a:pt x="32" y="35"/>
                      </a:move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lose/>
                      <a:moveTo>
                        <a:pt x="32" y="36"/>
                      </a:moveTo>
                      <a:cubicBezTo>
                        <a:pt x="33" y="35"/>
                        <a:pt x="32" y="36"/>
                        <a:pt x="32" y="36"/>
                      </a:cubicBezTo>
                      <a:cubicBezTo>
                        <a:pt x="32" y="36"/>
                        <a:pt x="33" y="36"/>
                        <a:pt x="33" y="35"/>
                      </a:cubicBezTo>
                      <a:cubicBezTo>
                        <a:pt x="33" y="35"/>
                        <a:pt x="33" y="36"/>
                        <a:pt x="33" y="36"/>
                      </a:cubicBezTo>
                      <a:cubicBezTo>
                        <a:pt x="33" y="35"/>
                        <a:pt x="33" y="36"/>
                        <a:pt x="33" y="36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2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6"/>
                      </a:cubicBezTo>
                      <a:close/>
                      <a:moveTo>
                        <a:pt x="32" y="36"/>
                      </a:moveTo>
                      <a:cubicBezTo>
                        <a:pt x="32" y="36"/>
                        <a:pt x="33" y="36"/>
                        <a:pt x="33" y="36"/>
                      </a:cubicBezTo>
                      <a:cubicBezTo>
                        <a:pt x="33" y="36"/>
                        <a:pt x="33" y="36"/>
                        <a:pt x="32" y="36"/>
                      </a:cubicBezTo>
                      <a:close/>
                      <a:moveTo>
                        <a:pt x="33" y="37"/>
                      </a:move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lose/>
                      <a:moveTo>
                        <a:pt x="34" y="37"/>
                      </a:moveTo>
                      <a:cubicBezTo>
                        <a:pt x="33" y="37"/>
                        <a:pt x="34" y="37"/>
                        <a:pt x="33" y="37"/>
                      </a:cubicBezTo>
                      <a:cubicBezTo>
                        <a:pt x="33" y="37"/>
                        <a:pt x="33" y="38"/>
                        <a:pt x="33" y="38"/>
                      </a:cubicBezTo>
                      <a:cubicBezTo>
                        <a:pt x="33" y="37"/>
                        <a:pt x="33" y="37"/>
                        <a:pt x="34" y="37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lose/>
                      <a:moveTo>
                        <a:pt x="34" y="38"/>
                      </a:moveTo>
                      <a:cubicBezTo>
                        <a:pt x="35" y="38"/>
                        <a:pt x="34" y="38"/>
                        <a:pt x="35" y="38"/>
                      </a:cubicBezTo>
                      <a:cubicBezTo>
                        <a:pt x="35" y="37"/>
                        <a:pt x="35" y="37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lose/>
                      <a:moveTo>
                        <a:pt x="34" y="37"/>
                      </a:move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lose/>
                      <a:moveTo>
                        <a:pt x="35" y="38"/>
                      </a:moveTo>
                      <a:cubicBezTo>
                        <a:pt x="35" y="38"/>
                        <a:pt x="35" y="38"/>
                        <a:pt x="35" y="38"/>
                      </a:cubicBezTo>
                      <a:cubicBezTo>
                        <a:pt x="34" y="38"/>
                        <a:pt x="35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4" y="38"/>
                        <a:pt x="35" y="38"/>
                      </a:cubicBezTo>
                      <a:close/>
                      <a:moveTo>
                        <a:pt x="35" y="38"/>
                      </a:moveTo>
                      <a:cubicBezTo>
                        <a:pt x="35" y="38"/>
                        <a:pt x="34" y="38"/>
                        <a:pt x="34" y="38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5" y="38"/>
                        <a:pt x="35" y="38"/>
                        <a:pt x="35" y="38"/>
                      </a:cubicBezTo>
                      <a:cubicBezTo>
                        <a:pt x="35" y="38"/>
                        <a:pt x="35" y="38"/>
                        <a:pt x="35" y="38"/>
                      </a:cubicBezTo>
                      <a:cubicBezTo>
                        <a:pt x="35" y="38"/>
                        <a:pt x="35" y="38"/>
                        <a:pt x="35" y="38"/>
                      </a:cubicBezTo>
                      <a:cubicBezTo>
                        <a:pt x="35" y="38"/>
                        <a:pt x="35" y="38"/>
                        <a:pt x="35" y="38"/>
                      </a:cubicBezTo>
                      <a:close/>
                      <a:moveTo>
                        <a:pt x="34" y="37"/>
                      </a:move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4" y="37"/>
                        <a:pt x="34" y="37"/>
                      </a:cubicBezTo>
                      <a:close/>
                      <a:moveTo>
                        <a:pt x="34" y="36"/>
                      </a:moveTo>
                      <a:cubicBezTo>
                        <a:pt x="34" y="36"/>
                        <a:pt x="34" y="37"/>
                        <a:pt x="34" y="36"/>
                      </a:cubicBezTo>
                      <a:cubicBezTo>
                        <a:pt x="34" y="36"/>
                        <a:pt x="34" y="36"/>
                        <a:pt x="34" y="36"/>
                      </a:cubicBezTo>
                      <a:close/>
                      <a:moveTo>
                        <a:pt x="34" y="35"/>
                      </a:moveTo>
                      <a:cubicBezTo>
                        <a:pt x="34" y="35"/>
                        <a:pt x="34" y="35"/>
                        <a:pt x="34" y="35"/>
                      </a:cubicBezTo>
                      <a:cubicBezTo>
                        <a:pt x="34" y="35"/>
                        <a:pt x="34" y="35"/>
                        <a:pt x="34" y="35"/>
                      </a:cubicBezTo>
                      <a:cubicBezTo>
                        <a:pt x="34" y="35"/>
                        <a:pt x="34" y="35"/>
                        <a:pt x="33" y="35"/>
                      </a:cubicBezTo>
                      <a:cubicBezTo>
                        <a:pt x="34" y="35"/>
                        <a:pt x="34" y="35"/>
                        <a:pt x="33" y="35"/>
                      </a:cubicBezTo>
                      <a:cubicBezTo>
                        <a:pt x="33" y="35"/>
                        <a:pt x="33" y="36"/>
                        <a:pt x="33" y="36"/>
                      </a:cubicBezTo>
                      <a:cubicBezTo>
                        <a:pt x="33" y="36"/>
                        <a:pt x="34" y="35"/>
                        <a:pt x="34" y="35"/>
                      </a:cubicBezTo>
                      <a:cubicBezTo>
                        <a:pt x="34" y="35"/>
                        <a:pt x="34" y="35"/>
                        <a:pt x="34" y="36"/>
                      </a:cubicBezTo>
                      <a:cubicBezTo>
                        <a:pt x="33" y="36"/>
                        <a:pt x="34" y="36"/>
                        <a:pt x="34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3" y="36"/>
                        <a:pt x="34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3" y="36"/>
                        <a:pt x="33" y="36"/>
                        <a:pt x="32" y="36"/>
                      </a:cubicBezTo>
                      <a:cubicBezTo>
                        <a:pt x="32" y="37"/>
                        <a:pt x="33" y="37"/>
                        <a:pt x="33" y="37"/>
                      </a:cubicBezTo>
                      <a:cubicBezTo>
                        <a:pt x="33" y="37"/>
                        <a:pt x="32" y="37"/>
                        <a:pt x="33" y="37"/>
                      </a:cubicBezTo>
                      <a:cubicBezTo>
                        <a:pt x="33" y="36"/>
                        <a:pt x="33" y="37"/>
                        <a:pt x="33" y="36"/>
                      </a:cubicBezTo>
                      <a:cubicBezTo>
                        <a:pt x="33" y="36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6"/>
                        <a:pt x="34" y="36"/>
                        <a:pt x="33" y="36"/>
                      </a:cubicBezTo>
                      <a:cubicBezTo>
                        <a:pt x="33" y="36"/>
                        <a:pt x="34" y="36"/>
                        <a:pt x="34" y="36"/>
                      </a:cubicBezTo>
                      <a:cubicBezTo>
                        <a:pt x="34" y="36"/>
                        <a:pt x="34" y="36"/>
                        <a:pt x="34" y="36"/>
                      </a:cubicBezTo>
                      <a:cubicBezTo>
                        <a:pt x="34" y="36"/>
                        <a:pt x="34" y="36"/>
                        <a:pt x="34" y="36"/>
                      </a:cubicBezTo>
                      <a:cubicBezTo>
                        <a:pt x="34" y="36"/>
                        <a:pt x="35" y="36"/>
                        <a:pt x="35" y="36"/>
                      </a:cubicBezTo>
                      <a:cubicBezTo>
                        <a:pt x="35" y="36"/>
                        <a:pt x="35" y="36"/>
                        <a:pt x="35" y="36"/>
                      </a:cubicBezTo>
                      <a:cubicBezTo>
                        <a:pt x="34" y="36"/>
                        <a:pt x="35" y="35"/>
                        <a:pt x="35" y="35"/>
                      </a:cubicBezTo>
                      <a:cubicBezTo>
                        <a:pt x="34" y="36"/>
                        <a:pt x="35" y="35"/>
                        <a:pt x="34" y="35"/>
                      </a:cubicBezTo>
                      <a:close/>
                      <a:moveTo>
                        <a:pt x="34" y="34"/>
                      </a:moveTo>
                      <a:cubicBezTo>
                        <a:pt x="34" y="34"/>
                        <a:pt x="34" y="34"/>
                        <a:pt x="34" y="35"/>
                      </a:cubicBezTo>
                      <a:cubicBezTo>
                        <a:pt x="34" y="35"/>
                        <a:pt x="34" y="35"/>
                        <a:pt x="34" y="35"/>
                      </a:cubicBezTo>
                      <a:cubicBezTo>
                        <a:pt x="34" y="34"/>
                        <a:pt x="34" y="35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lose/>
                      <a:moveTo>
                        <a:pt x="34" y="34"/>
                      </a:move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4" y="34"/>
                        <a:pt x="35" y="33"/>
                        <a:pt x="34" y="34"/>
                      </a:cubicBezTo>
                      <a:close/>
                      <a:moveTo>
                        <a:pt x="34" y="33"/>
                      </a:moveTo>
                      <a:cubicBezTo>
                        <a:pt x="34" y="33"/>
                        <a:pt x="34" y="33"/>
                        <a:pt x="33" y="33"/>
                      </a:cubicBezTo>
                      <a:cubicBezTo>
                        <a:pt x="33" y="33"/>
                        <a:pt x="33" y="33"/>
                        <a:pt x="34" y="33"/>
                      </a:cubicBezTo>
                      <a:close/>
                      <a:moveTo>
                        <a:pt x="34" y="33"/>
                      </a:moveTo>
                      <a:cubicBezTo>
                        <a:pt x="34" y="33"/>
                        <a:pt x="35" y="32"/>
                        <a:pt x="34" y="33"/>
                      </a:cubicBezTo>
                      <a:cubicBezTo>
                        <a:pt x="34" y="33"/>
                        <a:pt x="34" y="33"/>
                        <a:pt x="34" y="33"/>
                      </a:cubicBezTo>
                      <a:cubicBezTo>
                        <a:pt x="34" y="33"/>
                        <a:pt x="34" y="33"/>
                        <a:pt x="35" y="32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4" y="32"/>
                        <a:pt x="34" y="32"/>
                        <a:pt x="34" y="33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34" y="33"/>
                        <a:pt x="34" y="33"/>
                        <a:pt x="34" y="33"/>
                      </a:cubicBezTo>
                      <a:cubicBezTo>
                        <a:pt x="34" y="33"/>
                        <a:pt x="34" y="33"/>
                        <a:pt x="34" y="33"/>
                      </a:cubicBezTo>
                      <a:close/>
                      <a:moveTo>
                        <a:pt x="35" y="34"/>
                      </a:moveTo>
                      <a:cubicBezTo>
                        <a:pt x="35" y="34"/>
                        <a:pt x="35" y="33"/>
                        <a:pt x="35" y="34"/>
                      </a:cubicBezTo>
                      <a:cubicBezTo>
                        <a:pt x="35" y="34"/>
                        <a:pt x="35" y="34"/>
                        <a:pt x="35" y="34"/>
                      </a:cubicBezTo>
                      <a:cubicBezTo>
                        <a:pt x="35" y="34"/>
                        <a:pt x="35" y="34"/>
                        <a:pt x="35" y="34"/>
                      </a:cubicBezTo>
                      <a:cubicBezTo>
                        <a:pt x="35" y="34"/>
                        <a:pt x="35" y="34"/>
                        <a:pt x="35" y="34"/>
                      </a:cubicBezTo>
                      <a:close/>
                      <a:moveTo>
                        <a:pt x="35" y="32"/>
                      </a:moveTo>
                      <a:cubicBezTo>
                        <a:pt x="35" y="33"/>
                        <a:pt x="35" y="33"/>
                        <a:pt x="34" y="33"/>
                      </a:cubicBezTo>
                      <a:cubicBezTo>
                        <a:pt x="35" y="33"/>
                        <a:pt x="34" y="33"/>
                        <a:pt x="34" y="33"/>
                      </a:cubicBez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4" y="33"/>
                        <a:pt x="35" y="32"/>
                        <a:pt x="35" y="32"/>
                      </a:cubicBezTo>
                      <a:close/>
                      <a:moveTo>
                        <a:pt x="35" y="33"/>
                      </a:moveTo>
                      <a:cubicBezTo>
                        <a:pt x="35" y="33"/>
                        <a:pt x="35" y="33"/>
                        <a:pt x="35" y="33"/>
                      </a:cubicBezTo>
                      <a:cubicBezTo>
                        <a:pt x="36" y="33"/>
                        <a:pt x="36" y="33"/>
                        <a:pt x="35" y="33"/>
                      </a:cubicBezTo>
                      <a:close/>
                      <a:moveTo>
                        <a:pt x="35" y="32"/>
                      </a:moveTo>
                      <a:cubicBezTo>
                        <a:pt x="35" y="32"/>
                        <a:pt x="35" y="32"/>
                        <a:pt x="35" y="32"/>
                      </a:cubicBezTo>
                      <a:cubicBezTo>
                        <a:pt x="36" y="32"/>
                        <a:pt x="36" y="32"/>
                        <a:pt x="35" y="32"/>
                      </a:cubicBezTo>
                      <a:cubicBezTo>
                        <a:pt x="35" y="32"/>
                        <a:pt x="35" y="32"/>
                        <a:pt x="35" y="32"/>
                      </a:cubicBezTo>
                      <a:close/>
                      <a:moveTo>
                        <a:pt x="34" y="31"/>
                      </a:move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lose/>
                      <a:moveTo>
                        <a:pt x="34" y="30"/>
                      </a:move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lose/>
                      <a:moveTo>
                        <a:pt x="34" y="30"/>
                      </a:moveTo>
                      <a:cubicBezTo>
                        <a:pt x="34" y="29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lose/>
                      <a:moveTo>
                        <a:pt x="35" y="29"/>
                      </a:moveTo>
                      <a:cubicBezTo>
                        <a:pt x="34" y="29"/>
                        <a:pt x="34" y="29"/>
                        <a:pt x="34" y="29"/>
                      </a:cubicBezTo>
                      <a:cubicBezTo>
                        <a:pt x="34" y="30"/>
                        <a:pt x="34" y="30"/>
                        <a:pt x="34" y="29"/>
                      </a:cubicBezTo>
                      <a:cubicBezTo>
                        <a:pt x="34" y="29"/>
                        <a:pt x="34" y="29"/>
                        <a:pt x="35" y="29"/>
                      </a:cubicBezTo>
                      <a:close/>
                      <a:moveTo>
                        <a:pt x="35" y="30"/>
                      </a:moveTo>
                      <a:cubicBezTo>
                        <a:pt x="35" y="30"/>
                        <a:pt x="35" y="30"/>
                        <a:pt x="35" y="30"/>
                      </a:cubicBezTo>
                      <a:cubicBezTo>
                        <a:pt x="35" y="30"/>
                        <a:pt x="35" y="29"/>
                        <a:pt x="35" y="30"/>
                      </a:cubicBezTo>
                      <a:close/>
                      <a:moveTo>
                        <a:pt x="34" y="28"/>
                      </a:moveTo>
                      <a:cubicBezTo>
                        <a:pt x="33" y="28"/>
                        <a:pt x="33" y="28"/>
                        <a:pt x="33" y="28"/>
                      </a:cubicBezTo>
                      <a:cubicBezTo>
                        <a:pt x="33" y="28"/>
                        <a:pt x="33" y="28"/>
                        <a:pt x="33" y="28"/>
                      </a:cubicBezTo>
                      <a:cubicBezTo>
                        <a:pt x="33" y="28"/>
                        <a:pt x="33" y="28"/>
                        <a:pt x="32" y="29"/>
                      </a:cubicBezTo>
                      <a:cubicBezTo>
                        <a:pt x="32" y="29"/>
                        <a:pt x="33" y="29"/>
                        <a:pt x="32" y="29"/>
                      </a:cubicBezTo>
                      <a:cubicBezTo>
                        <a:pt x="32" y="29"/>
                        <a:pt x="32" y="29"/>
                        <a:pt x="33" y="29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4" y="29"/>
                        <a:pt x="34" y="29"/>
                      </a:cubicBezTo>
                      <a:cubicBezTo>
                        <a:pt x="33" y="29"/>
                        <a:pt x="33" y="28"/>
                        <a:pt x="33" y="28"/>
                      </a:cubicBezTo>
                      <a:cubicBezTo>
                        <a:pt x="34" y="28"/>
                        <a:pt x="34" y="28"/>
                        <a:pt x="34" y="28"/>
                      </a:cubicBezTo>
                      <a:cubicBezTo>
                        <a:pt x="34" y="28"/>
                        <a:pt x="34" y="28"/>
                        <a:pt x="34" y="28"/>
                      </a:cubicBezTo>
                      <a:cubicBezTo>
                        <a:pt x="33" y="28"/>
                        <a:pt x="34" y="28"/>
                        <a:pt x="34" y="28"/>
                      </a:cubicBezTo>
                      <a:close/>
                      <a:moveTo>
                        <a:pt x="34" y="25"/>
                      </a:moveTo>
                      <a:cubicBezTo>
                        <a:pt x="34" y="25"/>
                        <a:pt x="34" y="26"/>
                        <a:pt x="34" y="26"/>
                      </a:cubicBezTo>
                      <a:cubicBezTo>
                        <a:pt x="34" y="25"/>
                        <a:pt x="34" y="25"/>
                        <a:pt x="34" y="25"/>
                      </a:cubicBezTo>
                      <a:cubicBezTo>
                        <a:pt x="34" y="25"/>
                        <a:pt x="33" y="26"/>
                        <a:pt x="33" y="26"/>
                      </a:cubicBezTo>
                      <a:cubicBezTo>
                        <a:pt x="33" y="26"/>
                        <a:pt x="34" y="26"/>
                        <a:pt x="34" y="25"/>
                      </a:cubicBezTo>
                      <a:close/>
                      <a:moveTo>
                        <a:pt x="39" y="31"/>
                      </a:moveTo>
                      <a:cubicBezTo>
                        <a:pt x="39" y="31"/>
                        <a:pt x="38" y="32"/>
                        <a:pt x="39" y="32"/>
                      </a:cubicBezTo>
                      <a:cubicBezTo>
                        <a:pt x="38" y="32"/>
                        <a:pt x="39" y="31"/>
                        <a:pt x="39" y="31"/>
                      </a:cubicBezTo>
                      <a:close/>
                      <a:moveTo>
                        <a:pt x="46" y="37"/>
                      </a:moveTo>
                      <a:cubicBezTo>
                        <a:pt x="46" y="37"/>
                        <a:pt x="45" y="37"/>
                        <a:pt x="46" y="37"/>
                      </a:cubicBezTo>
                      <a:cubicBezTo>
                        <a:pt x="46" y="37"/>
                        <a:pt x="46" y="37"/>
                        <a:pt x="46" y="37"/>
                      </a:cubicBezTo>
                      <a:cubicBezTo>
                        <a:pt x="46" y="37"/>
                        <a:pt x="47" y="37"/>
                        <a:pt x="47" y="37"/>
                      </a:cubicBezTo>
                      <a:cubicBezTo>
                        <a:pt x="46" y="37"/>
                        <a:pt x="46" y="37"/>
                        <a:pt x="46" y="37"/>
                      </a:cubicBezTo>
                      <a:close/>
                      <a:moveTo>
                        <a:pt x="57" y="33"/>
                      </a:moveTo>
                      <a:cubicBezTo>
                        <a:pt x="56" y="33"/>
                        <a:pt x="56" y="33"/>
                        <a:pt x="56" y="34"/>
                      </a:cubicBezTo>
                      <a:cubicBezTo>
                        <a:pt x="56" y="33"/>
                        <a:pt x="56" y="33"/>
                        <a:pt x="56" y="33"/>
                      </a:cubicBezTo>
                      <a:cubicBezTo>
                        <a:pt x="57" y="33"/>
                        <a:pt x="56" y="33"/>
                        <a:pt x="57" y="34"/>
                      </a:cubicBezTo>
                      <a:cubicBezTo>
                        <a:pt x="57" y="34"/>
                        <a:pt x="56" y="33"/>
                        <a:pt x="57" y="33"/>
                      </a:cubicBezTo>
                      <a:close/>
                      <a:moveTo>
                        <a:pt x="42" y="38"/>
                      </a:moveTo>
                      <a:cubicBezTo>
                        <a:pt x="42" y="38"/>
                        <a:pt x="42" y="38"/>
                        <a:pt x="42" y="38"/>
                      </a:cubicBezTo>
                      <a:cubicBezTo>
                        <a:pt x="42" y="38"/>
                        <a:pt x="42" y="38"/>
                        <a:pt x="42" y="38"/>
                      </a:cubicBezTo>
                      <a:cubicBezTo>
                        <a:pt x="42" y="38"/>
                        <a:pt x="42" y="38"/>
                        <a:pt x="42" y="38"/>
                      </a:cubicBezTo>
                      <a:cubicBezTo>
                        <a:pt x="42" y="38"/>
                        <a:pt x="42" y="38"/>
                        <a:pt x="42" y="38"/>
                      </a:cubicBezTo>
                      <a:cubicBezTo>
                        <a:pt x="42" y="38"/>
                        <a:pt x="42" y="38"/>
                        <a:pt x="42" y="38"/>
                      </a:cubicBezTo>
                      <a:cubicBezTo>
                        <a:pt x="42" y="38"/>
                        <a:pt x="42" y="38"/>
                        <a:pt x="42" y="38"/>
                      </a:cubicBezTo>
                      <a:cubicBezTo>
                        <a:pt x="41" y="38"/>
                        <a:pt x="42" y="38"/>
                        <a:pt x="42" y="38"/>
                      </a:cubicBezTo>
                      <a:close/>
                      <a:moveTo>
                        <a:pt x="44" y="37"/>
                      </a:move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4" y="38"/>
                        <a:pt x="43" y="38"/>
                      </a:cubicBezTo>
                      <a:cubicBezTo>
                        <a:pt x="43" y="38"/>
                        <a:pt x="43" y="38"/>
                        <a:pt x="43" y="38"/>
                      </a:cubicBezTo>
                      <a:cubicBezTo>
                        <a:pt x="43" y="38"/>
                        <a:pt x="43" y="38"/>
                        <a:pt x="43" y="37"/>
                      </a:cubicBezTo>
                      <a:cubicBezTo>
                        <a:pt x="43" y="38"/>
                        <a:pt x="43" y="38"/>
                        <a:pt x="43" y="38"/>
                      </a:cubicBezTo>
                      <a:cubicBezTo>
                        <a:pt x="43" y="38"/>
                        <a:pt x="43" y="38"/>
                        <a:pt x="43" y="38"/>
                      </a:cubicBezTo>
                      <a:cubicBezTo>
                        <a:pt x="44" y="38"/>
                        <a:pt x="44" y="37"/>
                        <a:pt x="44" y="37"/>
                      </a:cubicBezTo>
                      <a:cubicBezTo>
                        <a:pt x="44" y="37"/>
                        <a:pt x="43" y="37"/>
                        <a:pt x="44" y="37"/>
                      </a:cubicBezTo>
                      <a:cubicBezTo>
                        <a:pt x="44" y="37"/>
                        <a:pt x="44" y="37"/>
                        <a:pt x="44" y="37"/>
                      </a:cubicBezTo>
                      <a:cubicBezTo>
                        <a:pt x="44" y="37"/>
                        <a:pt x="44" y="37"/>
                        <a:pt x="43" y="37"/>
                      </a:cubicBezTo>
                      <a:cubicBezTo>
                        <a:pt x="44" y="37"/>
                        <a:pt x="44" y="37"/>
                        <a:pt x="44" y="37"/>
                      </a:cubicBezTo>
                      <a:cubicBezTo>
                        <a:pt x="44" y="36"/>
                        <a:pt x="44" y="36"/>
                        <a:pt x="45" y="36"/>
                      </a:cubicBezTo>
                      <a:cubicBezTo>
                        <a:pt x="45" y="36"/>
                        <a:pt x="45" y="36"/>
                        <a:pt x="44" y="37"/>
                      </a:cubicBezTo>
                      <a:close/>
                      <a:moveTo>
                        <a:pt x="39" y="39"/>
                      </a:moveTo>
                      <a:cubicBezTo>
                        <a:pt x="39" y="39"/>
                        <a:pt x="39" y="39"/>
                        <a:pt x="40" y="39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40" y="39"/>
                        <a:pt x="39" y="39"/>
                        <a:pt x="39" y="39"/>
                      </a:cubicBezTo>
                      <a:close/>
                      <a:moveTo>
                        <a:pt x="57" y="33"/>
                      </a:moveTo>
                      <a:cubicBezTo>
                        <a:pt x="57" y="33"/>
                        <a:pt x="57" y="33"/>
                        <a:pt x="57" y="33"/>
                      </a:cubicBezTo>
                      <a:cubicBezTo>
                        <a:pt x="57" y="33"/>
                        <a:pt x="58" y="33"/>
                        <a:pt x="58" y="33"/>
                      </a:cubicBezTo>
                      <a:cubicBezTo>
                        <a:pt x="57" y="33"/>
                        <a:pt x="57" y="33"/>
                        <a:pt x="57" y="33"/>
                      </a:cubicBezTo>
                      <a:cubicBezTo>
                        <a:pt x="57" y="33"/>
                        <a:pt x="57" y="33"/>
                        <a:pt x="57" y="33"/>
                      </a:cubicBezTo>
                      <a:close/>
                      <a:moveTo>
                        <a:pt x="38" y="37"/>
                      </a:move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8" y="37"/>
                        <a:pt x="38" y="38"/>
                        <a:pt x="38" y="38"/>
                      </a:cubicBezTo>
                      <a:cubicBezTo>
                        <a:pt x="38" y="37"/>
                        <a:pt x="39" y="37"/>
                        <a:pt x="39" y="37"/>
                      </a:cubicBezTo>
                      <a:cubicBezTo>
                        <a:pt x="40" y="37"/>
                        <a:pt x="39" y="37"/>
                        <a:pt x="39" y="36"/>
                      </a:cubicBezTo>
                      <a:cubicBezTo>
                        <a:pt x="39" y="36"/>
                        <a:pt x="40" y="36"/>
                        <a:pt x="40" y="36"/>
                      </a:cubicBezTo>
                      <a:cubicBezTo>
                        <a:pt x="40" y="36"/>
                        <a:pt x="39" y="36"/>
                        <a:pt x="40" y="36"/>
                      </a:cubicBezTo>
                      <a:cubicBezTo>
                        <a:pt x="40" y="36"/>
                        <a:pt x="40" y="37"/>
                        <a:pt x="40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7"/>
                        <a:pt x="39" y="37"/>
                        <a:pt x="40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7"/>
                        <a:pt x="40" y="37"/>
                        <a:pt x="39" y="37"/>
                      </a:cubicBezTo>
                      <a:cubicBezTo>
                        <a:pt x="40" y="37"/>
                        <a:pt x="39" y="38"/>
                        <a:pt x="39" y="37"/>
                      </a:cubicBezTo>
                      <a:cubicBezTo>
                        <a:pt x="39" y="38"/>
                        <a:pt x="40" y="38"/>
                        <a:pt x="39" y="38"/>
                      </a:cubicBezTo>
                      <a:cubicBezTo>
                        <a:pt x="39" y="38"/>
                        <a:pt x="40" y="38"/>
                        <a:pt x="39" y="38"/>
                      </a:cubicBezTo>
                      <a:cubicBezTo>
                        <a:pt x="39" y="38"/>
                        <a:pt x="40" y="38"/>
                        <a:pt x="40" y="38"/>
                      </a:cubicBezTo>
                      <a:cubicBezTo>
                        <a:pt x="40" y="39"/>
                        <a:pt x="40" y="39"/>
                        <a:pt x="39" y="39"/>
                      </a:cubicBezTo>
                      <a:cubicBezTo>
                        <a:pt x="39" y="39"/>
                        <a:pt x="40" y="39"/>
                        <a:pt x="40" y="39"/>
                      </a:cubicBezTo>
                      <a:cubicBezTo>
                        <a:pt x="39" y="39"/>
                        <a:pt x="39" y="39"/>
                        <a:pt x="39" y="39"/>
                      </a:cubicBezTo>
                      <a:cubicBezTo>
                        <a:pt x="39" y="39"/>
                        <a:pt x="39" y="39"/>
                        <a:pt x="39" y="39"/>
                      </a:cubicBezTo>
                      <a:cubicBezTo>
                        <a:pt x="39" y="39"/>
                        <a:pt x="39" y="39"/>
                        <a:pt x="39" y="39"/>
                      </a:cubicBezTo>
                      <a:cubicBezTo>
                        <a:pt x="40" y="38"/>
                        <a:pt x="39" y="39"/>
                        <a:pt x="39" y="38"/>
                      </a:cubicBezTo>
                      <a:cubicBezTo>
                        <a:pt x="39" y="39"/>
                        <a:pt x="39" y="39"/>
                        <a:pt x="39" y="39"/>
                      </a:cubicBezTo>
                      <a:cubicBezTo>
                        <a:pt x="38" y="39"/>
                        <a:pt x="38" y="39"/>
                        <a:pt x="39" y="38"/>
                      </a:cubicBezTo>
                      <a:cubicBezTo>
                        <a:pt x="39" y="38"/>
                        <a:pt x="39" y="38"/>
                        <a:pt x="39" y="38"/>
                      </a:cubicBezTo>
                      <a:cubicBezTo>
                        <a:pt x="39" y="38"/>
                        <a:pt x="39" y="38"/>
                        <a:pt x="39" y="38"/>
                      </a:cubicBezTo>
                      <a:cubicBezTo>
                        <a:pt x="38" y="38"/>
                        <a:pt x="39" y="38"/>
                        <a:pt x="38" y="38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7" y="38"/>
                        <a:pt x="38" y="38"/>
                        <a:pt x="37" y="38"/>
                      </a:cubicBezTo>
                      <a:cubicBezTo>
                        <a:pt x="38" y="38"/>
                        <a:pt x="37" y="38"/>
                        <a:pt x="38" y="38"/>
                      </a:cubicBezTo>
                      <a:cubicBezTo>
                        <a:pt x="38" y="38"/>
                        <a:pt x="38" y="38"/>
                        <a:pt x="37" y="38"/>
                      </a:cubicBezTo>
                      <a:cubicBezTo>
                        <a:pt x="37" y="38"/>
                        <a:pt x="38" y="38"/>
                        <a:pt x="37" y="38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8"/>
                        <a:pt x="38" y="37"/>
                        <a:pt x="38" y="37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lose/>
                      <a:moveTo>
                        <a:pt x="39" y="38"/>
                      </a:moveTo>
                      <a:cubicBezTo>
                        <a:pt x="39" y="38"/>
                        <a:pt x="39" y="38"/>
                        <a:pt x="39" y="38"/>
                      </a:cubicBezTo>
                      <a:cubicBezTo>
                        <a:pt x="39" y="38"/>
                        <a:pt x="39" y="38"/>
                        <a:pt x="39" y="38"/>
                      </a:cubicBezTo>
                      <a:cubicBezTo>
                        <a:pt x="39" y="38"/>
                        <a:pt x="38" y="38"/>
                        <a:pt x="38" y="38"/>
                      </a:cubicBezTo>
                      <a:cubicBezTo>
                        <a:pt x="39" y="38"/>
                        <a:pt x="38" y="38"/>
                        <a:pt x="39" y="38"/>
                      </a:cubicBezTo>
                      <a:close/>
                      <a:moveTo>
                        <a:pt x="49" y="35"/>
                      </a:moveTo>
                      <a:cubicBezTo>
                        <a:pt x="49" y="35"/>
                        <a:pt x="49" y="35"/>
                        <a:pt x="49" y="35"/>
                      </a:cubicBezTo>
                      <a:cubicBezTo>
                        <a:pt x="49" y="35"/>
                        <a:pt x="49" y="35"/>
                        <a:pt x="49" y="35"/>
                      </a:cubicBezTo>
                      <a:cubicBezTo>
                        <a:pt x="49" y="35"/>
                        <a:pt x="49" y="35"/>
                        <a:pt x="49" y="35"/>
                      </a:cubicBezTo>
                      <a:cubicBezTo>
                        <a:pt x="49" y="35"/>
                        <a:pt x="49" y="35"/>
                        <a:pt x="49" y="35"/>
                      </a:cubicBezTo>
                      <a:cubicBezTo>
                        <a:pt x="49" y="34"/>
                        <a:pt x="49" y="34"/>
                        <a:pt x="49" y="34"/>
                      </a:cubicBezTo>
                      <a:cubicBezTo>
                        <a:pt x="49" y="35"/>
                        <a:pt x="49" y="35"/>
                        <a:pt x="49" y="35"/>
                      </a:cubicBezTo>
                      <a:close/>
                      <a:moveTo>
                        <a:pt x="55" y="33"/>
                      </a:move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4" y="33"/>
                        <a:pt x="54" y="33"/>
                        <a:pt x="55" y="33"/>
                      </a:cubicBezTo>
                      <a:cubicBezTo>
                        <a:pt x="55" y="33"/>
                        <a:pt x="54" y="33"/>
                        <a:pt x="54" y="33"/>
                      </a:cubicBezTo>
                      <a:cubicBezTo>
                        <a:pt x="54" y="33"/>
                        <a:pt x="54" y="32"/>
                        <a:pt x="54" y="32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4" y="32"/>
                        <a:pt x="55" y="32"/>
                        <a:pt x="55" y="33"/>
                      </a:cubicBezTo>
                      <a:close/>
                      <a:moveTo>
                        <a:pt x="53" y="34"/>
                      </a:moveTo>
                      <a:cubicBezTo>
                        <a:pt x="53" y="33"/>
                        <a:pt x="53" y="33"/>
                        <a:pt x="53" y="34"/>
                      </a:cubicBezTo>
                      <a:cubicBezTo>
                        <a:pt x="53" y="33"/>
                        <a:pt x="52" y="33"/>
                        <a:pt x="52" y="33"/>
                      </a:cubicBezTo>
                      <a:cubicBezTo>
                        <a:pt x="52" y="33"/>
                        <a:pt x="52" y="33"/>
                        <a:pt x="52" y="33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51" y="34"/>
                        <a:pt x="52" y="34"/>
                        <a:pt x="52" y="34"/>
                      </a:cubicBezTo>
                      <a:cubicBezTo>
                        <a:pt x="51" y="34"/>
                        <a:pt x="50" y="34"/>
                        <a:pt x="50" y="34"/>
                      </a:cubicBezTo>
                      <a:cubicBezTo>
                        <a:pt x="50" y="34"/>
                        <a:pt x="50" y="34"/>
                        <a:pt x="51" y="34"/>
                      </a:cubicBezTo>
                      <a:cubicBezTo>
                        <a:pt x="51" y="34"/>
                        <a:pt x="50" y="34"/>
                        <a:pt x="50" y="34"/>
                      </a:cubicBezTo>
                      <a:cubicBezTo>
                        <a:pt x="51" y="33"/>
                        <a:pt x="51" y="34"/>
                        <a:pt x="51" y="34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1" y="33"/>
                        <a:pt x="52" y="33"/>
                        <a:pt x="51" y="33"/>
                      </a:cubicBezTo>
                      <a:cubicBezTo>
                        <a:pt x="52" y="33"/>
                        <a:pt x="52" y="33"/>
                        <a:pt x="52" y="33"/>
                      </a:cubicBezTo>
                      <a:cubicBezTo>
                        <a:pt x="52" y="33"/>
                        <a:pt x="51" y="33"/>
                        <a:pt x="52" y="33"/>
                      </a:cubicBezTo>
                      <a:cubicBezTo>
                        <a:pt x="52" y="33"/>
                        <a:pt x="52" y="33"/>
                        <a:pt x="52" y="33"/>
                      </a:cubicBezTo>
                      <a:cubicBezTo>
                        <a:pt x="52" y="33"/>
                        <a:pt x="52" y="33"/>
                        <a:pt x="52" y="33"/>
                      </a:cubicBezTo>
                      <a:cubicBezTo>
                        <a:pt x="52" y="33"/>
                        <a:pt x="52" y="33"/>
                        <a:pt x="52" y="33"/>
                      </a:cubicBezTo>
                      <a:cubicBezTo>
                        <a:pt x="52" y="33"/>
                        <a:pt x="52" y="33"/>
                        <a:pt x="52" y="33"/>
                      </a:cubicBezTo>
                      <a:cubicBezTo>
                        <a:pt x="52" y="32"/>
                        <a:pt x="52" y="32"/>
                        <a:pt x="52" y="32"/>
                      </a:cubicBezTo>
                      <a:cubicBezTo>
                        <a:pt x="52" y="32"/>
                        <a:pt x="52" y="31"/>
                        <a:pt x="52" y="31"/>
                      </a:cubicBezTo>
                      <a:cubicBezTo>
                        <a:pt x="52" y="32"/>
                        <a:pt x="53" y="32"/>
                        <a:pt x="53" y="33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3" y="33"/>
                        <a:pt x="54" y="33"/>
                        <a:pt x="54" y="33"/>
                      </a:cubicBezTo>
                      <a:cubicBezTo>
                        <a:pt x="54" y="33"/>
                        <a:pt x="54" y="33"/>
                        <a:pt x="54" y="33"/>
                      </a:cubicBezTo>
                      <a:cubicBezTo>
                        <a:pt x="53" y="33"/>
                        <a:pt x="53" y="33"/>
                        <a:pt x="53" y="34"/>
                      </a:cubicBezTo>
                      <a:close/>
                      <a:moveTo>
                        <a:pt x="49" y="34"/>
                      </a:moveTo>
                      <a:cubicBezTo>
                        <a:pt x="49" y="35"/>
                        <a:pt x="49" y="35"/>
                        <a:pt x="48" y="34"/>
                      </a:cubicBezTo>
                      <a:cubicBezTo>
                        <a:pt x="48" y="34"/>
                        <a:pt x="48" y="34"/>
                        <a:pt x="48" y="34"/>
                      </a:cubicBezTo>
                      <a:cubicBezTo>
                        <a:pt x="49" y="34"/>
                        <a:pt x="49" y="34"/>
                        <a:pt x="49" y="34"/>
                      </a:cubicBezTo>
                      <a:cubicBezTo>
                        <a:pt x="49" y="34"/>
                        <a:pt x="49" y="34"/>
                        <a:pt x="49" y="34"/>
                      </a:cubicBezTo>
                      <a:cubicBezTo>
                        <a:pt x="49" y="34"/>
                        <a:pt x="49" y="34"/>
                        <a:pt x="49" y="34"/>
                      </a:cubicBezTo>
                      <a:cubicBezTo>
                        <a:pt x="49" y="35"/>
                        <a:pt x="49" y="34"/>
                        <a:pt x="49" y="34"/>
                      </a:cubicBezTo>
                      <a:close/>
                      <a:moveTo>
                        <a:pt x="47" y="35"/>
                      </a:moveTo>
                      <a:cubicBezTo>
                        <a:pt x="47" y="35"/>
                        <a:pt x="47" y="35"/>
                        <a:pt x="47" y="35"/>
                      </a:cubicBezTo>
                      <a:cubicBezTo>
                        <a:pt x="47" y="35"/>
                        <a:pt x="47" y="35"/>
                        <a:pt x="47" y="35"/>
                      </a:cubicBezTo>
                      <a:cubicBezTo>
                        <a:pt x="47" y="35"/>
                        <a:pt x="47" y="35"/>
                        <a:pt x="47" y="35"/>
                      </a:cubicBezTo>
                      <a:cubicBezTo>
                        <a:pt x="47" y="35"/>
                        <a:pt x="46" y="35"/>
                        <a:pt x="46" y="35"/>
                      </a:cubicBezTo>
                      <a:cubicBezTo>
                        <a:pt x="46" y="35"/>
                        <a:pt x="46" y="35"/>
                        <a:pt x="46" y="35"/>
                      </a:cubicBezTo>
                      <a:cubicBezTo>
                        <a:pt x="46" y="35"/>
                        <a:pt x="46" y="35"/>
                        <a:pt x="46" y="35"/>
                      </a:cubicBezTo>
                      <a:cubicBezTo>
                        <a:pt x="46" y="35"/>
                        <a:pt x="46" y="35"/>
                        <a:pt x="46" y="35"/>
                      </a:cubicBezTo>
                      <a:cubicBezTo>
                        <a:pt x="46" y="35"/>
                        <a:pt x="46" y="35"/>
                        <a:pt x="46" y="35"/>
                      </a:cubicBezTo>
                      <a:cubicBezTo>
                        <a:pt x="46" y="35"/>
                        <a:pt x="46" y="35"/>
                        <a:pt x="46" y="35"/>
                      </a:cubicBezTo>
                      <a:cubicBezTo>
                        <a:pt x="46" y="35"/>
                        <a:pt x="46" y="35"/>
                        <a:pt x="47" y="34"/>
                      </a:cubicBezTo>
                      <a:cubicBezTo>
                        <a:pt x="47" y="35"/>
                        <a:pt x="48" y="34"/>
                        <a:pt x="47" y="35"/>
                      </a:cubicBezTo>
                      <a:close/>
                      <a:moveTo>
                        <a:pt x="49" y="34"/>
                      </a:moveTo>
                      <a:cubicBezTo>
                        <a:pt x="49" y="34"/>
                        <a:pt x="49" y="34"/>
                        <a:pt x="48" y="34"/>
                      </a:cubicBezTo>
                      <a:cubicBezTo>
                        <a:pt x="48" y="34"/>
                        <a:pt x="48" y="34"/>
                        <a:pt x="48" y="34"/>
                      </a:cubicBezTo>
                      <a:cubicBezTo>
                        <a:pt x="48" y="34"/>
                        <a:pt x="49" y="34"/>
                        <a:pt x="48" y="34"/>
                      </a:cubicBezTo>
                      <a:cubicBezTo>
                        <a:pt x="48" y="33"/>
                        <a:pt x="49" y="34"/>
                        <a:pt x="49" y="34"/>
                      </a:cubicBezTo>
                      <a:close/>
                      <a:moveTo>
                        <a:pt x="35" y="39"/>
                      </a:moveTo>
                      <a:cubicBezTo>
                        <a:pt x="35" y="39"/>
                        <a:pt x="35" y="39"/>
                        <a:pt x="34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5" y="39"/>
                        <a:pt x="34" y="39"/>
                        <a:pt x="35" y="39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4" y="39"/>
                        <a:pt x="34" y="39"/>
                        <a:pt x="35" y="39"/>
                      </a:cubicBezTo>
                      <a:close/>
                      <a:moveTo>
                        <a:pt x="45" y="34"/>
                      </a:moveTo>
                      <a:cubicBezTo>
                        <a:pt x="45" y="34"/>
                        <a:pt x="45" y="34"/>
                        <a:pt x="45" y="34"/>
                      </a:cubicBezTo>
                      <a:cubicBezTo>
                        <a:pt x="45" y="34"/>
                        <a:pt x="45" y="34"/>
                        <a:pt x="44" y="34"/>
                      </a:cubicBezTo>
                      <a:cubicBezTo>
                        <a:pt x="44" y="34"/>
                        <a:pt x="44" y="35"/>
                        <a:pt x="44" y="35"/>
                      </a:cubicBezTo>
                      <a:cubicBezTo>
                        <a:pt x="43" y="35"/>
                        <a:pt x="44" y="34"/>
                        <a:pt x="44" y="34"/>
                      </a:cubicBezTo>
                      <a:cubicBezTo>
                        <a:pt x="44" y="34"/>
                        <a:pt x="44" y="34"/>
                        <a:pt x="44" y="34"/>
                      </a:cubicBezTo>
                      <a:cubicBezTo>
                        <a:pt x="44" y="34"/>
                        <a:pt x="45" y="34"/>
                        <a:pt x="45" y="34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cubicBezTo>
                        <a:pt x="45" y="34"/>
                        <a:pt x="45" y="34"/>
                        <a:pt x="46" y="34"/>
                      </a:cubicBezTo>
                      <a:cubicBezTo>
                        <a:pt x="45" y="34"/>
                        <a:pt x="46" y="34"/>
                        <a:pt x="46" y="34"/>
                      </a:cubicBezTo>
                      <a:cubicBezTo>
                        <a:pt x="46" y="34"/>
                        <a:pt x="46" y="34"/>
                        <a:pt x="47" y="34"/>
                      </a:cubicBezTo>
                      <a:cubicBezTo>
                        <a:pt x="47" y="34"/>
                        <a:pt x="47" y="34"/>
                        <a:pt x="47" y="34"/>
                      </a:cubicBezTo>
                      <a:cubicBezTo>
                        <a:pt x="47" y="34"/>
                        <a:pt x="47" y="34"/>
                        <a:pt x="47" y="34"/>
                      </a:cubicBezTo>
                      <a:cubicBezTo>
                        <a:pt x="47" y="34"/>
                        <a:pt x="46" y="34"/>
                        <a:pt x="46" y="34"/>
                      </a:cubicBezTo>
                      <a:cubicBezTo>
                        <a:pt x="46" y="34"/>
                        <a:pt x="46" y="34"/>
                        <a:pt x="46" y="35"/>
                      </a:cubicBezTo>
                      <a:cubicBezTo>
                        <a:pt x="46" y="35"/>
                        <a:pt x="46" y="35"/>
                        <a:pt x="46" y="35"/>
                      </a:cubicBezTo>
                      <a:cubicBezTo>
                        <a:pt x="46" y="35"/>
                        <a:pt x="46" y="35"/>
                        <a:pt x="46" y="35"/>
                      </a:cubicBezTo>
                      <a:cubicBezTo>
                        <a:pt x="46" y="35"/>
                        <a:pt x="46" y="35"/>
                        <a:pt x="46" y="35"/>
                      </a:cubicBezTo>
                      <a:cubicBezTo>
                        <a:pt x="46" y="35"/>
                        <a:pt x="46" y="34"/>
                        <a:pt x="45" y="34"/>
                      </a:cubicBezTo>
                      <a:close/>
                      <a:moveTo>
                        <a:pt x="48" y="33"/>
                      </a:moveTo>
                      <a:cubicBezTo>
                        <a:pt x="48" y="33"/>
                        <a:pt x="48" y="33"/>
                        <a:pt x="48" y="33"/>
                      </a:cubicBezTo>
                      <a:cubicBezTo>
                        <a:pt x="48" y="33"/>
                        <a:pt x="48" y="33"/>
                        <a:pt x="48" y="33"/>
                      </a:cubicBezTo>
                      <a:cubicBezTo>
                        <a:pt x="48" y="33"/>
                        <a:pt x="48" y="33"/>
                        <a:pt x="48" y="33"/>
                      </a:cubicBezTo>
                      <a:cubicBezTo>
                        <a:pt x="48" y="33"/>
                        <a:pt x="48" y="33"/>
                        <a:pt x="48" y="33"/>
                      </a:cubicBezTo>
                      <a:cubicBezTo>
                        <a:pt x="48" y="33"/>
                        <a:pt x="48" y="33"/>
                        <a:pt x="48" y="33"/>
                      </a:cubicBezTo>
                      <a:close/>
                      <a:moveTo>
                        <a:pt x="52" y="29"/>
                      </a:move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lose/>
                      <a:moveTo>
                        <a:pt x="52" y="29"/>
                      </a:move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lose/>
                      <a:moveTo>
                        <a:pt x="53" y="29"/>
                      </a:move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29"/>
                        <a:pt x="54" y="29"/>
                      </a:cubicBezTo>
                      <a:cubicBezTo>
                        <a:pt x="54" y="29"/>
                        <a:pt x="54" y="30"/>
                        <a:pt x="54" y="29"/>
                      </a:cubicBezTo>
                      <a:cubicBezTo>
                        <a:pt x="54" y="29"/>
                        <a:pt x="54" y="30"/>
                        <a:pt x="54" y="30"/>
                      </a:cubicBezTo>
                      <a:cubicBezTo>
                        <a:pt x="54" y="30"/>
                        <a:pt x="54" y="30"/>
                        <a:pt x="54" y="30"/>
                      </a:cubicBezTo>
                      <a:cubicBezTo>
                        <a:pt x="53" y="30"/>
                        <a:pt x="54" y="30"/>
                        <a:pt x="54" y="30"/>
                      </a:cubicBezTo>
                      <a:cubicBezTo>
                        <a:pt x="54" y="30"/>
                        <a:pt x="53" y="30"/>
                        <a:pt x="54" y="30"/>
                      </a:cubicBezTo>
                      <a:cubicBezTo>
                        <a:pt x="53" y="30"/>
                        <a:pt x="53" y="30"/>
                        <a:pt x="53" y="30"/>
                      </a:cubicBezTo>
                      <a:cubicBezTo>
                        <a:pt x="53" y="30"/>
                        <a:pt x="53" y="30"/>
                        <a:pt x="53" y="30"/>
                      </a:cubicBezTo>
                      <a:cubicBezTo>
                        <a:pt x="53" y="30"/>
                        <a:pt x="53" y="30"/>
                        <a:pt x="53" y="30"/>
                      </a:cubicBezTo>
                      <a:cubicBezTo>
                        <a:pt x="53" y="29"/>
                        <a:pt x="53" y="29"/>
                        <a:pt x="52" y="29"/>
                      </a:cubicBezTo>
                      <a:cubicBezTo>
                        <a:pt x="53" y="29"/>
                        <a:pt x="52" y="29"/>
                        <a:pt x="53" y="29"/>
                      </a:cubicBezTo>
                      <a:close/>
                      <a:moveTo>
                        <a:pt x="53" y="29"/>
                      </a:moveTo>
                      <a:cubicBezTo>
                        <a:pt x="53" y="29"/>
                        <a:pt x="53" y="30"/>
                        <a:pt x="54" y="30"/>
                      </a:cubicBezTo>
                      <a:cubicBezTo>
                        <a:pt x="54" y="29"/>
                        <a:pt x="53" y="29"/>
                        <a:pt x="53" y="29"/>
                      </a:cubicBezTo>
                      <a:close/>
                      <a:moveTo>
                        <a:pt x="46" y="33"/>
                      </a:move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lose/>
                      <a:moveTo>
                        <a:pt x="48" y="32"/>
                      </a:moveTo>
                      <a:cubicBezTo>
                        <a:pt x="48" y="32"/>
                        <a:pt x="48" y="32"/>
                        <a:pt x="48" y="32"/>
                      </a:cubicBezTo>
                      <a:cubicBezTo>
                        <a:pt x="47" y="32"/>
                        <a:pt x="47" y="32"/>
                        <a:pt x="47" y="32"/>
                      </a:cubicBezTo>
                      <a:cubicBezTo>
                        <a:pt x="47" y="32"/>
                        <a:pt x="48" y="32"/>
                        <a:pt x="47" y="32"/>
                      </a:cubicBezTo>
                      <a:cubicBezTo>
                        <a:pt x="47" y="33"/>
                        <a:pt x="47" y="32"/>
                        <a:pt x="47" y="32"/>
                      </a:cubicBezTo>
                      <a:cubicBezTo>
                        <a:pt x="47" y="33"/>
                        <a:pt x="47" y="33"/>
                        <a:pt x="47" y="32"/>
                      </a:cubicBezTo>
                      <a:cubicBezTo>
                        <a:pt x="47" y="32"/>
                        <a:pt x="47" y="33"/>
                        <a:pt x="46" y="33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6" y="32"/>
                        <a:pt x="46" y="33"/>
                        <a:pt x="46" y="32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5" y="33"/>
                        <a:pt x="46" y="33"/>
                        <a:pt x="46" y="33"/>
                      </a:cubicBezTo>
                      <a:cubicBezTo>
                        <a:pt x="46" y="33"/>
                        <a:pt x="45" y="33"/>
                        <a:pt x="46" y="32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5" y="32"/>
                        <a:pt x="45" y="33"/>
                        <a:pt x="45" y="32"/>
                      </a:cubicBezTo>
                      <a:cubicBezTo>
                        <a:pt x="45" y="32"/>
                        <a:pt x="45" y="32"/>
                        <a:pt x="46" y="32"/>
                      </a:cubicBezTo>
                      <a:cubicBezTo>
                        <a:pt x="46" y="32"/>
                        <a:pt x="45" y="32"/>
                        <a:pt x="45" y="32"/>
                      </a:cubicBezTo>
                      <a:cubicBezTo>
                        <a:pt x="45" y="32"/>
                        <a:pt x="45" y="32"/>
                        <a:pt x="45" y="31"/>
                      </a:cubicBezTo>
                      <a:cubicBezTo>
                        <a:pt x="46" y="31"/>
                        <a:pt x="45" y="31"/>
                        <a:pt x="45" y="31"/>
                      </a:cubicBezTo>
                      <a:cubicBezTo>
                        <a:pt x="45" y="31"/>
                        <a:pt x="45" y="31"/>
                        <a:pt x="46" y="31"/>
                      </a:cubicBezTo>
                      <a:cubicBezTo>
                        <a:pt x="46" y="31"/>
                        <a:pt x="46" y="31"/>
                        <a:pt x="46" y="31"/>
                      </a:cubicBezTo>
                      <a:cubicBezTo>
                        <a:pt x="46" y="31"/>
                        <a:pt x="46" y="31"/>
                        <a:pt x="46" y="31"/>
                      </a:cubicBezTo>
                      <a:cubicBezTo>
                        <a:pt x="45" y="32"/>
                        <a:pt x="46" y="31"/>
                        <a:pt x="46" y="31"/>
                      </a:cubicBezTo>
                      <a:cubicBezTo>
                        <a:pt x="46" y="31"/>
                        <a:pt x="46" y="31"/>
                        <a:pt x="46" y="31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7" y="32"/>
                        <a:pt x="48" y="32"/>
                        <a:pt x="48" y="32"/>
                      </a:cubicBezTo>
                      <a:close/>
                      <a:moveTo>
                        <a:pt x="52" y="29"/>
                      </a:move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29"/>
                        <a:pt x="52" y="30"/>
                        <a:pt x="51" y="30"/>
                      </a:cubicBezTo>
                      <a:cubicBezTo>
                        <a:pt x="52" y="30"/>
                        <a:pt x="52" y="30"/>
                        <a:pt x="52" y="31"/>
                      </a:cubicBezTo>
                      <a:cubicBezTo>
                        <a:pt x="52" y="31"/>
                        <a:pt x="52" y="31"/>
                        <a:pt x="52" y="31"/>
                      </a:cubicBezTo>
                      <a:cubicBezTo>
                        <a:pt x="52" y="31"/>
                        <a:pt x="52" y="31"/>
                        <a:pt x="52" y="31"/>
                      </a:cubicBezTo>
                      <a:cubicBezTo>
                        <a:pt x="52" y="31"/>
                        <a:pt x="52" y="31"/>
                        <a:pt x="52" y="31"/>
                      </a:cubicBezTo>
                      <a:cubicBezTo>
                        <a:pt x="52" y="31"/>
                        <a:pt x="52" y="31"/>
                        <a:pt x="52" y="31"/>
                      </a:cubicBezTo>
                      <a:cubicBezTo>
                        <a:pt x="52" y="31"/>
                        <a:pt x="52" y="31"/>
                        <a:pt x="52" y="31"/>
                      </a:cubicBezTo>
                      <a:cubicBezTo>
                        <a:pt x="52" y="31"/>
                        <a:pt x="52" y="31"/>
                        <a:pt x="52" y="31"/>
                      </a:cubicBezTo>
                      <a:cubicBezTo>
                        <a:pt x="51" y="31"/>
                        <a:pt x="51" y="31"/>
                        <a:pt x="52" y="31"/>
                      </a:cubicBezTo>
                      <a:cubicBezTo>
                        <a:pt x="51" y="31"/>
                        <a:pt x="51" y="31"/>
                        <a:pt x="51" y="31"/>
                      </a:cubicBezTo>
                      <a:cubicBezTo>
                        <a:pt x="51" y="31"/>
                        <a:pt x="51" y="31"/>
                        <a:pt x="51" y="31"/>
                      </a:cubicBezTo>
                      <a:cubicBezTo>
                        <a:pt x="51" y="31"/>
                        <a:pt x="51" y="30"/>
                        <a:pt x="51" y="30"/>
                      </a:cubicBezTo>
                      <a:cubicBezTo>
                        <a:pt x="51" y="30"/>
                        <a:pt x="51" y="30"/>
                        <a:pt x="51" y="30"/>
                      </a:cubicBezTo>
                      <a:cubicBezTo>
                        <a:pt x="51" y="30"/>
                        <a:pt x="51" y="30"/>
                        <a:pt x="51" y="30"/>
                      </a:cubicBezTo>
                      <a:lnTo>
                        <a:pt x="52" y="29"/>
                      </a:lnTo>
                      <a:close/>
                      <a:moveTo>
                        <a:pt x="51" y="30"/>
                      </a:moveTo>
                      <a:cubicBezTo>
                        <a:pt x="51" y="30"/>
                        <a:pt x="51" y="30"/>
                        <a:pt x="52" y="30"/>
                      </a:cubicBezTo>
                      <a:cubicBezTo>
                        <a:pt x="52" y="30"/>
                        <a:pt x="52" y="30"/>
                        <a:pt x="52" y="30"/>
                      </a:cubicBezTo>
                      <a:lnTo>
                        <a:pt x="51" y="30"/>
                      </a:lnTo>
                      <a:close/>
                      <a:moveTo>
                        <a:pt x="39" y="36"/>
                      </a:moveTo>
                      <a:cubicBezTo>
                        <a:pt x="39" y="35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8" y="36"/>
                        <a:pt x="39" y="36"/>
                        <a:pt x="39" y="36"/>
                      </a:cubicBezTo>
                      <a:close/>
                      <a:moveTo>
                        <a:pt x="44" y="33"/>
                      </a:moveTo>
                      <a:cubicBezTo>
                        <a:pt x="44" y="33"/>
                        <a:pt x="44" y="33"/>
                        <a:pt x="43" y="33"/>
                      </a:cubicBezTo>
                      <a:cubicBezTo>
                        <a:pt x="44" y="33"/>
                        <a:pt x="44" y="33"/>
                        <a:pt x="43" y="34"/>
                      </a:cubicBezTo>
                      <a:cubicBezTo>
                        <a:pt x="43" y="34"/>
                        <a:pt x="44" y="34"/>
                        <a:pt x="44" y="34"/>
                      </a:cubicBezTo>
                      <a:cubicBezTo>
                        <a:pt x="44" y="34"/>
                        <a:pt x="44" y="34"/>
                        <a:pt x="44" y="34"/>
                      </a:cubicBezTo>
                      <a:cubicBezTo>
                        <a:pt x="44" y="34"/>
                        <a:pt x="43" y="34"/>
                        <a:pt x="43" y="34"/>
                      </a:cubicBezTo>
                      <a:cubicBezTo>
                        <a:pt x="43" y="34"/>
                        <a:pt x="43" y="34"/>
                        <a:pt x="43" y="33"/>
                      </a:cubicBezTo>
                      <a:cubicBezTo>
                        <a:pt x="43" y="34"/>
                        <a:pt x="43" y="33"/>
                        <a:pt x="43" y="33"/>
                      </a:cubicBezTo>
                      <a:cubicBezTo>
                        <a:pt x="43" y="33"/>
                        <a:pt x="43" y="33"/>
                        <a:pt x="44" y="33"/>
                      </a:cubicBezTo>
                      <a:close/>
                      <a:moveTo>
                        <a:pt x="40" y="35"/>
                      </a:move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5"/>
                        <a:pt x="40" y="36"/>
                        <a:pt x="40" y="36"/>
                      </a:cubicBezTo>
                      <a:cubicBezTo>
                        <a:pt x="39" y="36"/>
                        <a:pt x="39" y="35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lose/>
                      <a:moveTo>
                        <a:pt x="36" y="37"/>
                      </a:moveTo>
                      <a:cubicBezTo>
                        <a:pt x="35" y="38"/>
                        <a:pt x="36" y="37"/>
                        <a:pt x="36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35" y="38"/>
                        <a:pt x="36" y="37"/>
                        <a:pt x="36" y="37"/>
                      </a:cubicBezTo>
                      <a:close/>
                      <a:moveTo>
                        <a:pt x="50" y="30"/>
                      </a:moveTo>
                      <a:cubicBezTo>
                        <a:pt x="50" y="30"/>
                        <a:pt x="49" y="31"/>
                        <a:pt x="50" y="31"/>
                      </a:cubicBezTo>
                      <a:cubicBezTo>
                        <a:pt x="49" y="31"/>
                        <a:pt x="49" y="31"/>
                        <a:pt x="49" y="31"/>
                      </a:cubicBezTo>
                      <a:cubicBezTo>
                        <a:pt x="49" y="31"/>
                        <a:pt x="50" y="31"/>
                        <a:pt x="50" y="30"/>
                      </a:cubicBezTo>
                      <a:close/>
                      <a:moveTo>
                        <a:pt x="39" y="34"/>
                      </a:moveTo>
                      <a:cubicBezTo>
                        <a:pt x="40" y="34"/>
                        <a:pt x="39" y="34"/>
                        <a:pt x="40" y="34"/>
                      </a:cubicBezTo>
                      <a:cubicBezTo>
                        <a:pt x="40" y="34"/>
                        <a:pt x="40" y="34"/>
                        <a:pt x="39" y="34"/>
                      </a:cubicBezTo>
                      <a:cubicBezTo>
                        <a:pt x="40" y="34"/>
                        <a:pt x="39" y="34"/>
                        <a:pt x="40" y="34"/>
                      </a:cubicBezTo>
                      <a:cubicBezTo>
                        <a:pt x="40" y="34"/>
                        <a:pt x="39" y="35"/>
                        <a:pt x="39" y="35"/>
                      </a:cubicBezTo>
                      <a:cubicBezTo>
                        <a:pt x="39" y="35"/>
                        <a:pt x="40" y="35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39" y="36"/>
                        <a:pt x="40" y="34"/>
                        <a:pt x="39" y="35"/>
                      </a:cubicBezTo>
                      <a:cubicBezTo>
                        <a:pt x="39" y="34"/>
                        <a:pt x="39" y="34"/>
                        <a:pt x="39" y="34"/>
                      </a:cubicBezTo>
                      <a:cubicBezTo>
                        <a:pt x="39" y="34"/>
                        <a:pt x="39" y="34"/>
                        <a:pt x="39" y="34"/>
                      </a:cubicBezTo>
                      <a:close/>
                      <a:moveTo>
                        <a:pt x="50" y="30"/>
                      </a:moveTo>
                      <a:cubicBezTo>
                        <a:pt x="50" y="30"/>
                        <a:pt x="50" y="30"/>
                        <a:pt x="50" y="30"/>
                      </a:cubicBezTo>
                      <a:cubicBezTo>
                        <a:pt x="51" y="30"/>
                        <a:pt x="50" y="30"/>
                        <a:pt x="50" y="29"/>
                      </a:cubicBezTo>
                      <a:cubicBezTo>
                        <a:pt x="50" y="29"/>
                        <a:pt x="51" y="29"/>
                        <a:pt x="51" y="30"/>
                      </a:cubicBezTo>
                      <a:cubicBezTo>
                        <a:pt x="51" y="29"/>
                        <a:pt x="50" y="29"/>
                        <a:pt x="50" y="29"/>
                      </a:cubicBezTo>
                      <a:cubicBezTo>
                        <a:pt x="50" y="29"/>
                        <a:pt x="50" y="29"/>
                        <a:pt x="50" y="28"/>
                      </a:cubicBezTo>
                      <a:cubicBezTo>
                        <a:pt x="50" y="28"/>
                        <a:pt x="50" y="29"/>
                        <a:pt x="50" y="28"/>
                      </a:cubicBezTo>
                      <a:cubicBezTo>
                        <a:pt x="50" y="28"/>
                        <a:pt x="50" y="28"/>
                        <a:pt x="50" y="28"/>
                      </a:cubicBezTo>
                      <a:cubicBezTo>
                        <a:pt x="49" y="28"/>
                        <a:pt x="50" y="28"/>
                        <a:pt x="49" y="28"/>
                      </a:cubicBezTo>
                      <a:cubicBezTo>
                        <a:pt x="50" y="27"/>
                        <a:pt x="50" y="28"/>
                        <a:pt x="50" y="28"/>
                      </a:cubicBezTo>
                      <a:cubicBezTo>
                        <a:pt x="50" y="28"/>
                        <a:pt x="51" y="29"/>
                        <a:pt x="51" y="29"/>
                      </a:cubicBezTo>
                      <a:cubicBezTo>
                        <a:pt x="51" y="29"/>
                        <a:pt x="51" y="29"/>
                        <a:pt x="51" y="29"/>
                      </a:cubicBezTo>
                      <a:cubicBezTo>
                        <a:pt x="52" y="29"/>
                        <a:pt x="51" y="29"/>
                        <a:pt x="51" y="30"/>
                      </a:cubicBezTo>
                      <a:cubicBezTo>
                        <a:pt x="51" y="30"/>
                        <a:pt x="51" y="30"/>
                        <a:pt x="51" y="30"/>
                      </a:cubicBezTo>
                      <a:cubicBezTo>
                        <a:pt x="51" y="30"/>
                        <a:pt x="50" y="30"/>
                        <a:pt x="50" y="30"/>
                      </a:cubicBezTo>
                      <a:cubicBezTo>
                        <a:pt x="50" y="30"/>
                        <a:pt x="50" y="30"/>
                        <a:pt x="50" y="30"/>
                      </a:cubicBezTo>
                      <a:close/>
                      <a:moveTo>
                        <a:pt x="41" y="34"/>
                      </a:moveTo>
                      <a:cubicBezTo>
                        <a:pt x="41" y="33"/>
                        <a:pt x="41" y="34"/>
                        <a:pt x="41" y="34"/>
                      </a:cubicBezTo>
                      <a:cubicBezTo>
                        <a:pt x="41" y="33"/>
                        <a:pt x="41" y="33"/>
                        <a:pt x="41" y="33"/>
                      </a:cubicBezTo>
                      <a:cubicBezTo>
                        <a:pt x="41" y="33"/>
                        <a:pt x="42" y="34"/>
                        <a:pt x="41" y="34"/>
                      </a:cubicBezTo>
                      <a:cubicBezTo>
                        <a:pt x="41" y="34"/>
                        <a:pt x="40" y="34"/>
                        <a:pt x="41" y="34"/>
                      </a:cubicBezTo>
                      <a:close/>
                      <a:moveTo>
                        <a:pt x="51" y="28"/>
                      </a:moveTo>
                      <a:cubicBezTo>
                        <a:pt x="51" y="28"/>
                        <a:pt x="52" y="28"/>
                        <a:pt x="52" y="29"/>
                      </a:cubicBezTo>
                      <a:cubicBezTo>
                        <a:pt x="51" y="29"/>
                        <a:pt x="51" y="28"/>
                        <a:pt x="51" y="28"/>
                      </a:cubicBezTo>
                      <a:close/>
                      <a:moveTo>
                        <a:pt x="36" y="36"/>
                      </a:moveTo>
                      <a:cubicBezTo>
                        <a:pt x="36" y="36"/>
                        <a:pt x="36" y="36"/>
                        <a:pt x="35" y="36"/>
                      </a:cubicBezTo>
                      <a:cubicBezTo>
                        <a:pt x="35" y="36"/>
                        <a:pt x="36" y="36"/>
                        <a:pt x="36" y="36"/>
                      </a:cubicBezTo>
                      <a:close/>
                      <a:moveTo>
                        <a:pt x="45" y="31"/>
                      </a:moveTo>
                      <a:cubicBezTo>
                        <a:pt x="45" y="31"/>
                        <a:pt x="45" y="30"/>
                        <a:pt x="45" y="30"/>
                      </a:cubicBezTo>
                      <a:cubicBezTo>
                        <a:pt x="45" y="31"/>
                        <a:pt x="44" y="30"/>
                        <a:pt x="45" y="30"/>
                      </a:cubicBezTo>
                      <a:cubicBezTo>
                        <a:pt x="45" y="30"/>
                        <a:pt x="46" y="30"/>
                        <a:pt x="45" y="30"/>
                      </a:cubicBezTo>
                      <a:cubicBezTo>
                        <a:pt x="45" y="30"/>
                        <a:pt x="45" y="30"/>
                        <a:pt x="46" y="30"/>
                      </a:cubicBezTo>
                      <a:cubicBezTo>
                        <a:pt x="46" y="30"/>
                        <a:pt x="46" y="31"/>
                        <a:pt x="45" y="31"/>
                      </a:cubicBezTo>
                      <a:cubicBezTo>
                        <a:pt x="45" y="31"/>
                        <a:pt x="45" y="31"/>
                        <a:pt x="45" y="31"/>
                      </a:cubicBezTo>
                      <a:cubicBezTo>
                        <a:pt x="45" y="31"/>
                        <a:pt x="45" y="31"/>
                        <a:pt x="45" y="31"/>
                      </a:cubicBezTo>
                      <a:cubicBezTo>
                        <a:pt x="45" y="31"/>
                        <a:pt x="45" y="31"/>
                        <a:pt x="45" y="31"/>
                      </a:cubicBezTo>
                      <a:cubicBezTo>
                        <a:pt x="45" y="31"/>
                        <a:pt x="45" y="31"/>
                        <a:pt x="45" y="31"/>
                      </a:cubicBezTo>
                      <a:close/>
                      <a:moveTo>
                        <a:pt x="32" y="38"/>
                      </a:moveTo>
                      <a:cubicBezTo>
                        <a:pt x="32" y="38"/>
                        <a:pt x="31" y="38"/>
                        <a:pt x="32" y="38"/>
                      </a:cubicBezTo>
                      <a:cubicBezTo>
                        <a:pt x="32" y="38"/>
                        <a:pt x="32" y="38"/>
                        <a:pt x="31" y="38"/>
                      </a:cubicBezTo>
                      <a:cubicBezTo>
                        <a:pt x="32" y="38"/>
                        <a:pt x="31" y="38"/>
                        <a:pt x="32" y="38"/>
                      </a:cubicBezTo>
                      <a:close/>
                      <a:moveTo>
                        <a:pt x="53" y="26"/>
                      </a:moveTo>
                      <a:cubicBezTo>
                        <a:pt x="53" y="26"/>
                        <a:pt x="53" y="26"/>
                        <a:pt x="53" y="26"/>
                      </a:cubicBezTo>
                      <a:cubicBezTo>
                        <a:pt x="52" y="26"/>
                        <a:pt x="53" y="26"/>
                        <a:pt x="52" y="26"/>
                      </a:cubicBezTo>
                      <a:cubicBezTo>
                        <a:pt x="53" y="25"/>
                        <a:pt x="53" y="26"/>
                        <a:pt x="53" y="26"/>
                      </a:cubicBezTo>
                      <a:close/>
                      <a:moveTo>
                        <a:pt x="45" y="30"/>
                      </a:moveTo>
                      <a:cubicBezTo>
                        <a:pt x="45" y="30"/>
                        <a:pt x="46" y="30"/>
                        <a:pt x="46" y="30"/>
                      </a:cubicBezTo>
                      <a:cubicBezTo>
                        <a:pt x="46" y="30"/>
                        <a:pt x="46" y="30"/>
                        <a:pt x="45" y="30"/>
                      </a:cubicBezTo>
                      <a:close/>
                      <a:moveTo>
                        <a:pt x="29" y="39"/>
                      </a:moveTo>
                      <a:cubicBezTo>
                        <a:pt x="30" y="38"/>
                        <a:pt x="29" y="38"/>
                        <a:pt x="29" y="38"/>
                      </a:cubicBezTo>
                      <a:cubicBezTo>
                        <a:pt x="30" y="38"/>
                        <a:pt x="30" y="38"/>
                        <a:pt x="30" y="38"/>
                      </a:cubicBezTo>
                      <a:cubicBezTo>
                        <a:pt x="30" y="38"/>
                        <a:pt x="29" y="38"/>
                        <a:pt x="29" y="38"/>
                      </a:cubicBezTo>
                      <a:cubicBezTo>
                        <a:pt x="29" y="38"/>
                        <a:pt x="29" y="39"/>
                        <a:pt x="29" y="39"/>
                      </a:cubicBezTo>
                      <a:close/>
                      <a:moveTo>
                        <a:pt x="30" y="38"/>
                      </a:moveTo>
                      <a:cubicBezTo>
                        <a:pt x="30" y="38"/>
                        <a:pt x="30" y="38"/>
                        <a:pt x="30" y="38"/>
                      </a:cubicBezTo>
                      <a:cubicBezTo>
                        <a:pt x="30" y="38"/>
                        <a:pt x="30" y="38"/>
                        <a:pt x="30" y="38"/>
                      </a:cubicBezTo>
                      <a:cubicBezTo>
                        <a:pt x="30" y="38"/>
                        <a:pt x="30" y="38"/>
                        <a:pt x="30" y="37"/>
                      </a:cubicBezTo>
                      <a:cubicBezTo>
                        <a:pt x="30" y="37"/>
                        <a:pt x="31" y="37"/>
                        <a:pt x="30" y="38"/>
                      </a:cubicBezTo>
                      <a:cubicBezTo>
                        <a:pt x="31" y="37"/>
                        <a:pt x="31" y="38"/>
                        <a:pt x="30" y="38"/>
                      </a:cubicBezTo>
                      <a:cubicBezTo>
                        <a:pt x="30" y="38"/>
                        <a:pt x="31" y="38"/>
                        <a:pt x="31" y="38"/>
                      </a:cubicBezTo>
                      <a:cubicBezTo>
                        <a:pt x="31" y="37"/>
                        <a:pt x="30" y="38"/>
                        <a:pt x="30" y="38"/>
                      </a:cubicBezTo>
                      <a:cubicBezTo>
                        <a:pt x="30" y="38"/>
                        <a:pt x="30" y="38"/>
                        <a:pt x="30" y="38"/>
                      </a:cubicBezTo>
                      <a:close/>
                      <a:moveTo>
                        <a:pt x="48" y="26"/>
                      </a:moveTo>
                      <a:cubicBezTo>
                        <a:pt x="48" y="26"/>
                        <a:pt x="48" y="26"/>
                        <a:pt x="49" y="26"/>
                      </a:cubicBezTo>
                      <a:cubicBezTo>
                        <a:pt x="49" y="26"/>
                        <a:pt x="49" y="26"/>
                        <a:pt x="49" y="26"/>
                      </a:cubicBezTo>
                      <a:cubicBezTo>
                        <a:pt x="49" y="26"/>
                        <a:pt x="48" y="26"/>
                        <a:pt x="49" y="26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48" y="27"/>
                        <a:pt x="48" y="26"/>
                        <a:pt x="48" y="26"/>
                      </a:cubicBezTo>
                      <a:close/>
                      <a:moveTo>
                        <a:pt x="51" y="24"/>
                      </a:moveTo>
                      <a:cubicBezTo>
                        <a:pt x="51" y="24"/>
                        <a:pt x="51" y="24"/>
                        <a:pt x="51" y="24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4"/>
                        <a:pt x="52" y="24"/>
                        <a:pt x="51" y="24"/>
                      </a:cubicBezTo>
                      <a:cubicBezTo>
                        <a:pt x="51" y="24"/>
                        <a:pt x="52" y="24"/>
                        <a:pt x="51" y="24"/>
                      </a:cubicBezTo>
                      <a:close/>
                      <a:moveTo>
                        <a:pt x="50" y="23"/>
                      </a:moveTo>
                      <a:cubicBezTo>
                        <a:pt x="50" y="23"/>
                        <a:pt x="50" y="23"/>
                        <a:pt x="51" y="23"/>
                      </a:cubicBezTo>
                      <a:cubicBezTo>
                        <a:pt x="50" y="23"/>
                        <a:pt x="50" y="23"/>
                        <a:pt x="50" y="23"/>
                      </a:cubicBezTo>
                      <a:cubicBezTo>
                        <a:pt x="51" y="23"/>
                        <a:pt x="51" y="23"/>
                        <a:pt x="52" y="24"/>
                      </a:cubicBezTo>
                      <a:cubicBezTo>
                        <a:pt x="51" y="24"/>
                        <a:pt x="51" y="24"/>
                        <a:pt x="51" y="24"/>
                      </a:cubicBezTo>
                      <a:cubicBezTo>
                        <a:pt x="51" y="24"/>
                        <a:pt x="51" y="24"/>
                        <a:pt x="51" y="24"/>
                      </a:cubicBezTo>
                      <a:cubicBezTo>
                        <a:pt x="51" y="24"/>
                        <a:pt x="51" y="24"/>
                        <a:pt x="51" y="24"/>
                      </a:cubicBezTo>
                      <a:cubicBezTo>
                        <a:pt x="51" y="24"/>
                        <a:pt x="51" y="24"/>
                        <a:pt x="51" y="24"/>
                      </a:cubicBezTo>
                      <a:cubicBezTo>
                        <a:pt x="50" y="24"/>
                        <a:pt x="50" y="23"/>
                        <a:pt x="51" y="23"/>
                      </a:cubicBezTo>
                      <a:cubicBezTo>
                        <a:pt x="50" y="23"/>
                        <a:pt x="50" y="23"/>
                        <a:pt x="50" y="23"/>
                      </a:cubicBezTo>
                      <a:cubicBezTo>
                        <a:pt x="50" y="23"/>
                        <a:pt x="50" y="23"/>
                        <a:pt x="50" y="23"/>
                      </a:cubicBezTo>
                      <a:close/>
                      <a:moveTo>
                        <a:pt x="48" y="26"/>
                      </a:moveTo>
                      <a:cubicBezTo>
                        <a:pt x="48" y="26"/>
                        <a:pt x="47" y="26"/>
                        <a:pt x="48" y="26"/>
                      </a:cubicBezTo>
                      <a:cubicBezTo>
                        <a:pt x="48" y="25"/>
                        <a:pt x="48" y="26"/>
                        <a:pt x="48" y="26"/>
                      </a:cubicBezTo>
                      <a:cubicBezTo>
                        <a:pt x="49" y="26"/>
                        <a:pt x="48" y="26"/>
                        <a:pt x="48" y="26"/>
                      </a:cubicBezTo>
                      <a:close/>
                      <a:moveTo>
                        <a:pt x="46" y="25"/>
                      </a:moveTo>
                      <a:cubicBezTo>
                        <a:pt x="46" y="25"/>
                        <a:pt x="47" y="26"/>
                        <a:pt x="47" y="26"/>
                      </a:cubicBezTo>
                      <a:cubicBezTo>
                        <a:pt x="46" y="26"/>
                        <a:pt x="46" y="26"/>
                        <a:pt x="46" y="26"/>
                      </a:cubicBezTo>
                      <a:cubicBezTo>
                        <a:pt x="46" y="26"/>
                        <a:pt x="46" y="26"/>
                        <a:pt x="46" y="26"/>
                      </a:cubicBezTo>
                      <a:cubicBezTo>
                        <a:pt x="46" y="27"/>
                        <a:pt x="46" y="27"/>
                        <a:pt x="46" y="27"/>
                      </a:cubicBezTo>
                      <a:cubicBezTo>
                        <a:pt x="46" y="27"/>
                        <a:pt x="46" y="27"/>
                        <a:pt x="46" y="27"/>
                      </a:cubicBezTo>
                      <a:cubicBezTo>
                        <a:pt x="46" y="27"/>
                        <a:pt x="45" y="27"/>
                        <a:pt x="45" y="27"/>
                      </a:cubicBezTo>
                      <a:cubicBezTo>
                        <a:pt x="45" y="27"/>
                        <a:pt x="45" y="27"/>
                        <a:pt x="45" y="27"/>
                      </a:cubicBezTo>
                      <a:cubicBezTo>
                        <a:pt x="45" y="27"/>
                        <a:pt x="45" y="27"/>
                        <a:pt x="45" y="27"/>
                      </a:cubicBezTo>
                      <a:cubicBezTo>
                        <a:pt x="45" y="28"/>
                        <a:pt x="45" y="28"/>
                        <a:pt x="45" y="28"/>
                      </a:cubicBezTo>
                      <a:cubicBezTo>
                        <a:pt x="44" y="28"/>
                        <a:pt x="44" y="28"/>
                        <a:pt x="45" y="28"/>
                      </a:cubicBezTo>
                      <a:cubicBezTo>
                        <a:pt x="45" y="28"/>
                        <a:pt x="45" y="27"/>
                        <a:pt x="45" y="27"/>
                      </a:cubicBezTo>
                      <a:cubicBezTo>
                        <a:pt x="44" y="28"/>
                        <a:pt x="44" y="28"/>
                        <a:pt x="44" y="28"/>
                      </a:cubicBezTo>
                      <a:cubicBezTo>
                        <a:pt x="44" y="28"/>
                        <a:pt x="44" y="28"/>
                        <a:pt x="44" y="28"/>
                      </a:cubicBezTo>
                      <a:cubicBezTo>
                        <a:pt x="44" y="28"/>
                        <a:pt x="44" y="28"/>
                        <a:pt x="44" y="28"/>
                      </a:cubicBezTo>
                      <a:cubicBezTo>
                        <a:pt x="44" y="27"/>
                        <a:pt x="44" y="28"/>
                        <a:pt x="44" y="27"/>
                      </a:cubicBezTo>
                      <a:cubicBezTo>
                        <a:pt x="44" y="27"/>
                        <a:pt x="44" y="27"/>
                        <a:pt x="44" y="27"/>
                      </a:cubicBezTo>
                      <a:cubicBezTo>
                        <a:pt x="44" y="27"/>
                        <a:pt x="44" y="27"/>
                        <a:pt x="44" y="27"/>
                      </a:cubicBezTo>
                      <a:cubicBezTo>
                        <a:pt x="44" y="27"/>
                        <a:pt x="44" y="27"/>
                        <a:pt x="44" y="27"/>
                      </a:cubicBezTo>
                      <a:cubicBezTo>
                        <a:pt x="44" y="27"/>
                        <a:pt x="44" y="27"/>
                        <a:pt x="44" y="27"/>
                      </a:cubicBezTo>
                      <a:cubicBezTo>
                        <a:pt x="44" y="27"/>
                        <a:pt x="44" y="27"/>
                        <a:pt x="44" y="27"/>
                      </a:cubicBezTo>
                      <a:cubicBezTo>
                        <a:pt x="44" y="27"/>
                        <a:pt x="44" y="27"/>
                        <a:pt x="45" y="27"/>
                      </a:cubicBezTo>
                      <a:cubicBezTo>
                        <a:pt x="45" y="26"/>
                        <a:pt x="44" y="27"/>
                        <a:pt x="44" y="26"/>
                      </a:cubicBezTo>
                      <a:cubicBezTo>
                        <a:pt x="44" y="27"/>
                        <a:pt x="44" y="27"/>
                        <a:pt x="44" y="27"/>
                      </a:cubicBezTo>
                      <a:cubicBezTo>
                        <a:pt x="43" y="27"/>
                        <a:pt x="43" y="27"/>
                        <a:pt x="43" y="26"/>
                      </a:cubicBezTo>
                      <a:cubicBezTo>
                        <a:pt x="43" y="26"/>
                        <a:pt x="44" y="26"/>
                        <a:pt x="44" y="26"/>
                      </a:cubicBezTo>
                      <a:cubicBezTo>
                        <a:pt x="44" y="26"/>
                        <a:pt x="43" y="26"/>
                        <a:pt x="43" y="25"/>
                      </a:cubicBezTo>
                      <a:cubicBezTo>
                        <a:pt x="44" y="25"/>
                        <a:pt x="44" y="26"/>
                        <a:pt x="44" y="25"/>
                      </a:cubicBezTo>
                      <a:cubicBezTo>
                        <a:pt x="44" y="25"/>
                        <a:pt x="44" y="26"/>
                        <a:pt x="44" y="26"/>
                      </a:cubicBezTo>
                      <a:cubicBezTo>
                        <a:pt x="44" y="26"/>
                        <a:pt x="44" y="26"/>
                        <a:pt x="44" y="26"/>
                      </a:cubicBezTo>
                      <a:cubicBezTo>
                        <a:pt x="44" y="26"/>
                        <a:pt x="45" y="26"/>
                        <a:pt x="45" y="26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45" y="26"/>
                        <a:pt x="46" y="25"/>
                        <a:pt x="46" y="25"/>
                      </a:cubicBezTo>
                      <a:cubicBezTo>
                        <a:pt x="45" y="25"/>
                        <a:pt x="45" y="25"/>
                        <a:pt x="45" y="25"/>
                      </a:cubicBezTo>
                      <a:cubicBezTo>
                        <a:pt x="45" y="25"/>
                        <a:pt x="45" y="25"/>
                        <a:pt x="46" y="25"/>
                      </a:cubicBezTo>
                      <a:close/>
                      <a:moveTo>
                        <a:pt x="47" y="25"/>
                      </a:moveTo>
                      <a:cubicBezTo>
                        <a:pt x="48" y="25"/>
                        <a:pt x="48" y="25"/>
                        <a:pt x="48" y="25"/>
                      </a:cubicBezTo>
                      <a:cubicBezTo>
                        <a:pt x="48" y="25"/>
                        <a:pt x="48" y="25"/>
                        <a:pt x="48" y="25"/>
                      </a:cubicBezTo>
                      <a:cubicBezTo>
                        <a:pt x="48" y="25"/>
                        <a:pt x="48" y="25"/>
                        <a:pt x="48" y="25"/>
                      </a:cubicBezTo>
                      <a:cubicBezTo>
                        <a:pt x="48" y="25"/>
                        <a:pt x="49" y="25"/>
                        <a:pt x="49" y="25"/>
                      </a:cubicBezTo>
                      <a:cubicBezTo>
                        <a:pt x="49" y="25"/>
                        <a:pt x="49" y="25"/>
                        <a:pt x="49" y="25"/>
                      </a:cubicBezTo>
                      <a:cubicBezTo>
                        <a:pt x="48" y="25"/>
                        <a:pt x="48" y="25"/>
                        <a:pt x="48" y="25"/>
                      </a:cubicBezTo>
                      <a:cubicBezTo>
                        <a:pt x="48" y="25"/>
                        <a:pt x="48" y="25"/>
                        <a:pt x="48" y="26"/>
                      </a:cubicBezTo>
                      <a:cubicBezTo>
                        <a:pt x="48" y="25"/>
                        <a:pt x="48" y="25"/>
                        <a:pt x="47" y="25"/>
                      </a:cubicBezTo>
                      <a:close/>
                      <a:moveTo>
                        <a:pt x="43" y="27"/>
                      </a:move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3" y="28"/>
                        <a:pt x="43" y="27"/>
                        <a:pt x="43" y="27"/>
                      </a:cubicBezTo>
                      <a:cubicBezTo>
                        <a:pt x="43" y="27"/>
                        <a:pt x="42" y="27"/>
                        <a:pt x="43" y="27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lose/>
                      <a:moveTo>
                        <a:pt x="35" y="31"/>
                      </a:moveTo>
                      <a:cubicBezTo>
                        <a:pt x="35" y="31"/>
                        <a:pt x="35" y="31"/>
                        <a:pt x="35" y="31"/>
                      </a:cubicBezTo>
                      <a:cubicBezTo>
                        <a:pt x="35" y="31"/>
                        <a:pt x="35" y="31"/>
                        <a:pt x="35" y="31"/>
                      </a:cubicBezTo>
                      <a:cubicBezTo>
                        <a:pt x="35" y="31"/>
                        <a:pt x="35" y="31"/>
                        <a:pt x="35" y="31"/>
                      </a:cubicBezTo>
                      <a:close/>
                      <a:moveTo>
                        <a:pt x="45" y="22"/>
                      </a:moveTo>
                      <a:cubicBezTo>
                        <a:pt x="45" y="21"/>
                        <a:pt x="45" y="22"/>
                        <a:pt x="45" y="22"/>
                      </a:cubicBezTo>
                      <a:cubicBezTo>
                        <a:pt x="46" y="21"/>
                        <a:pt x="45" y="22"/>
                        <a:pt x="45" y="21"/>
                      </a:cubicBezTo>
                      <a:cubicBezTo>
                        <a:pt x="46" y="21"/>
                        <a:pt x="45" y="21"/>
                        <a:pt x="45" y="20"/>
                      </a:cubicBezTo>
                      <a:cubicBezTo>
                        <a:pt x="45" y="20"/>
                        <a:pt x="46" y="20"/>
                        <a:pt x="46" y="20"/>
                      </a:cubicBezTo>
                      <a:cubicBezTo>
                        <a:pt x="46" y="20"/>
                        <a:pt x="46" y="21"/>
                        <a:pt x="47" y="21"/>
                      </a:cubicBezTo>
                      <a:cubicBezTo>
                        <a:pt x="47" y="21"/>
                        <a:pt x="47" y="21"/>
                        <a:pt x="47" y="21"/>
                      </a:cubicBezTo>
                      <a:cubicBezTo>
                        <a:pt x="46" y="21"/>
                        <a:pt x="46" y="21"/>
                        <a:pt x="46" y="21"/>
                      </a:cubicBezTo>
                      <a:cubicBezTo>
                        <a:pt x="46" y="21"/>
                        <a:pt x="46" y="21"/>
                        <a:pt x="46" y="21"/>
                      </a:cubicBezTo>
                      <a:cubicBezTo>
                        <a:pt x="46" y="21"/>
                        <a:pt x="46" y="21"/>
                        <a:pt x="46" y="21"/>
                      </a:cubicBezTo>
                      <a:cubicBezTo>
                        <a:pt x="46" y="21"/>
                        <a:pt x="46" y="21"/>
                        <a:pt x="46" y="21"/>
                      </a:cubicBezTo>
                      <a:cubicBezTo>
                        <a:pt x="46" y="21"/>
                        <a:pt x="46" y="22"/>
                        <a:pt x="46" y="22"/>
                      </a:cubicBezTo>
                      <a:cubicBezTo>
                        <a:pt x="46" y="22"/>
                        <a:pt x="46" y="22"/>
                        <a:pt x="46" y="22"/>
                      </a:cubicBezTo>
                      <a:cubicBezTo>
                        <a:pt x="45" y="22"/>
                        <a:pt x="45" y="22"/>
                        <a:pt x="45" y="22"/>
                      </a:cubicBezTo>
                      <a:close/>
                      <a:moveTo>
                        <a:pt x="46" y="21"/>
                      </a:moveTo>
                      <a:cubicBezTo>
                        <a:pt x="46" y="21"/>
                        <a:pt x="46" y="21"/>
                        <a:pt x="46" y="21"/>
                      </a:cubicBezTo>
                      <a:cubicBezTo>
                        <a:pt x="46" y="21"/>
                        <a:pt x="46" y="21"/>
                        <a:pt x="46" y="21"/>
                      </a:cubicBezTo>
                      <a:cubicBezTo>
                        <a:pt x="46" y="21"/>
                        <a:pt x="46" y="21"/>
                        <a:pt x="46" y="21"/>
                      </a:cubicBezTo>
                      <a:close/>
                      <a:moveTo>
                        <a:pt x="27" y="36"/>
                      </a:moveTo>
                      <a:cubicBezTo>
                        <a:pt x="27" y="36"/>
                        <a:pt x="27" y="36"/>
                        <a:pt x="27" y="36"/>
                      </a:cubicBezTo>
                      <a:cubicBezTo>
                        <a:pt x="27" y="36"/>
                        <a:pt x="27" y="36"/>
                        <a:pt x="27" y="36"/>
                      </a:cubicBezTo>
                      <a:close/>
                      <a:moveTo>
                        <a:pt x="37" y="26"/>
                      </a:move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7" y="27"/>
                        <a:pt x="37" y="27"/>
                        <a:pt x="36" y="27"/>
                      </a:cubicBezTo>
                      <a:cubicBezTo>
                        <a:pt x="37" y="27"/>
                        <a:pt x="36" y="28"/>
                        <a:pt x="37" y="27"/>
                      </a:cubicBezTo>
                      <a:cubicBezTo>
                        <a:pt x="37" y="27"/>
                        <a:pt x="36" y="28"/>
                        <a:pt x="36" y="27"/>
                      </a:cubicBezTo>
                      <a:cubicBezTo>
                        <a:pt x="37" y="27"/>
                        <a:pt x="36" y="27"/>
                        <a:pt x="36" y="27"/>
                      </a:cubicBezTo>
                      <a:cubicBezTo>
                        <a:pt x="36" y="27"/>
                        <a:pt x="36" y="27"/>
                        <a:pt x="36" y="27"/>
                      </a:cubicBezTo>
                      <a:cubicBezTo>
                        <a:pt x="36" y="27"/>
                        <a:pt x="37" y="27"/>
                        <a:pt x="37" y="26"/>
                      </a:cubicBezTo>
                      <a:cubicBezTo>
                        <a:pt x="37" y="26"/>
                        <a:pt x="37" y="27"/>
                        <a:pt x="37" y="27"/>
                      </a:cubicBezTo>
                      <a:cubicBezTo>
                        <a:pt x="37" y="27"/>
                        <a:pt x="37" y="26"/>
                        <a:pt x="37" y="26"/>
                      </a:cubicBezTo>
                      <a:cubicBezTo>
                        <a:pt x="36" y="27"/>
                        <a:pt x="37" y="26"/>
                        <a:pt x="36" y="26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lose/>
                      <a:moveTo>
                        <a:pt x="37" y="28"/>
                      </a:moveTo>
                      <a:cubicBezTo>
                        <a:pt x="37" y="28"/>
                        <a:pt x="37" y="28"/>
                        <a:pt x="37" y="28"/>
                      </a:cubicBezTo>
                      <a:cubicBezTo>
                        <a:pt x="36" y="28"/>
                        <a:pt x="37" y="28"/>
                        <a:pt x="37" y="28"/>
                      </a:cubicBezTo>
                      <a:cubicBezTo>
                        <a:pt x="36" y="28"/>
                        <a:pt x="36" y="28"/>
                        <a:pt x="36" y="28"/>
                      </a:cubicBezTo>
                      <a:cubicBezTo>
                        <a:pt x="37" y="28"/>
                        <a:pt x="37" y="28"/>
                        <a:pt x="37" y="28"/>
                      </a:cubicBezTo>
                      <a:cubicBezTo>
                        <a:pt x="37" y="28"/>
                        <a:pt x="37" y="28"/>
                        <a:pt x="37" y="28"/>
                      </a:cubicBezTo>
                      <a:cubicBezTo>
                        <a:pt x="37" y="27"/>
                        <a:pt x="37" y="28"/>
                        <a:pt x="37" y="28"/>
                      </a:cubicBezTo>
                      <a:close/>
                      <a:moveTo>
                        <a:pt x="28" y="35"/>
                      </a:move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7" y="36"/>
                        <a:pt x="27" y="35"/>
                        <a:pt x="27" y="35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6" y="36"/>
                        <a:pt x="27" y="35"/>
                        <a:pt x="27" y="35"/>
                      </a:cubicBezTo>
                      <a:cubicBezTo>
                        <a:pt x="27" y="35"/>
                        <a:pt x="27" y="35"/>
                        <a:pt x="28" y="35"/>
                      </a:cubicBezTo>
                      <a:close/>
                      <a:moveTo>
                        <a:pt x="45" y="20"/>
                      </a:moveTo>
                      <a:cubicBezTo>
                        <a:pt x="45" y="20"/>
                        <a:pt x="45" y="20"/>
                        <a:pt x="44" y="20"/>
                      </a:cubicBezTo>
                      <a:cubicBezTo>
                        <a:pt x="44" y="20"/>
                        <a:pt x="45" y="20"/>
                        <a:pt x="45" y="20"/>
                      </a:cubicBezTo>
                      <a:cubicBezTo>
                        <a:pt x="45" y="19"/>
                        <a:pt x="45" y="20"/>
                        <a:pt x="45" y="20"/>
                      </a:cubicBezTo>
                      <a:cubicBezTo>
                        <a:pt x="45" y="19"/>
                        <a:pt x="45" y="20"/>
                        <a:pt x="45" y="19"/>
                      </a:cubicBezTo>
                      <a:cubicBezTo>
                        <a:pt x="45" y="19"/>
                        <a:pt x="45" y="19"/>
                        <a:pt x="45" y="19"/>
                      </a:cubicBezTo>
                      <a:cubicBezTo>
                        <a:pt x="46" y="19"/>
                        <a:pt x="45" y="19"/>
                        <a:pt x="45" y="19"/>
                      </a:cubicBezTo>
                      <a:cubicBezTo>
                        <a:pt x="45" y="19"/>
                        <a:pt x="45" y="20"/>
                        <a:pt x="46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46" y="19"/>
                        <a:pt x="46" y="20"/>
                        <a:pt x="46" y="20"/>
                      </a:cubicBezTo>
                      <a:cubicBezTo>
                        <a:pt x="45" y="20"/>
                        <a:pt x="45" y="20"/>
                        <a:pt x="45" y="20"/>
                      </a:cubicBezTo>
                      <a:cubicBezTo>
                        <a:pt x="45" y="20"/>
                        <a:pt x="45" y="20"/>
                        <a:pt x="45" y="20"/>
                      </a:cubicBezTo>
                      <a:close/>
                      <a:moveTo>
                        <a:pt x="25" y="37"/>
                      </a:move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lose/>
                      <a:moveTo>
                        <a:pt x="27" y="31"/>
                      </a:moveTo>
                      <a:cubicBezTo>
                        <a:pt x="27" y="32"/>
                        <a:pt x="27" y="32"/>
                        <a:pt x="27" y="31"/>
                      </a:cubicBez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28" y="31"/>
                        <a:pt x="27" y="32"/>
                        <a:pt x="28" y="31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8" y="32"/>
                        <a:pt x="28" y="31"/>
                        <a:pt x="28" y="32"/>
                      </a:cubicBezTo>
                      <a:cubicBezTo>
                        <a:pt x="27" y="32"/>
                        <a:pt x="28" y="31"/>
                        <a:pt x="27" y="31"/>
                      </a:cubicBezTo>
                      <a:close/>
                      <a:moveTo>
                        <a:pt x="27" y="29"/>
                      </a:moveTo>
                      <a:cubicBezTo>
                        <a:pt x="27" y="29"/>
                        <a:pt x="27" y="29"/>
                        <a:pt x="27" y="29"/>
                      </a:cubicBezTo>
                      <a:cubicBezTo>
                        <a:pt x="28" y="29"/>
                        <a:pt x="27" y="29"/>
                        <a:pt x="28" y="29"/>
                      </a:cubicBezTo>
                      <a:cubicBezTo>
                        <a:pt x="27" y="30"/>
                        <a:pt x="27" y="29"/>
                        <a:pt x="28" y="29"/>
                      </a:cubicBezTo>
                      <a:cubicBezTo>
                        <a:pt x="28" y="29"/>
                        <a:pt x="27" y="29"/>
                        <a:pt x="27" y="30"/>
                      </a:cubicBezTo>
                      <a:cubicBezTo>
                        <a:pt x="27" y="30"/>
                        <a:pt x="27" y="29"/>
                        <a:pt x="27" y="29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lose/>
                      <a:moveTo>
                        <a:pt x="26" y="32"/>
                      </a:moveTo>
                      <a:cubicBezTo>
                        <a:pt x="26" y="32"/>
                        <a:pt x="26" y="32"/>
                        <a:pt x="26" y="32"/>
                      </a:cubicBezTo>
                      <a:cubicBezTo>
                        <a:pt x="26" y="32"/>
                        <a:pt x="26" y="32"/>
                        <a:pt x="27" y="32"/>
                      </a:cubicBezTo>
                      <a:cubicBezTo>
                        <a:pt x="27" y="32"/>
                        <a:pt x="27" y="32"/>
                        <a:pt x="27" y="32"/>
                      </a:cubicBezTo>
                      <a:cubicBezTo>
                        <a:pt x="26" y="32"/>
                        <a:pt x="27" y="32"/>
                        <a:pt x="26" y="32"/>
                      </a:cubicBezTo>
                      <a:close/>
                      <a:moveTo>
                        <a:pt x="30" y="27"/>
                      </a:moveTo>
                      <a:cubicBezTo>
                        <a:pt x="30" y="27"/>
                        <a:pt x="30" y="27"/>
                        <a:pt x="30" y="27"/>
                      </a:cubicBezTo>
                      <a:cubicBezTo>
                        <a:pt x="30" y="27"/>
                        <a:pt x="30" y="27"/>
                        <a:pt x="30" y="27"/>
                      </a:cubicBezTo>
                      <a:cubicBezTo>
                        <a:pt x="29" y="27"/>
                        <a:pt x="30" y="27"/>
                        <a:pt x="30" y="27"/>
                      </a:cubicBezTo>
                      <a:cubicBezTo>
                        <a:pt x="29" y="28"/>
                        <a:pt x="30" y="27"/>
                        <a:pt x="30" y="27"/>
                      </a:cubicBezTo>
                      <a:close/>
                      <a:moveTo>
                        <a:pt x="28" y="27"/>
                      </a:moveTo>
                      <a:cubicBezTo>
                        <a:pt x="28" y="27"/>
                        <a:pt x="28" y="27"/>
                        <a:pt x="28" y="27"/>
                      </a:cubicBezTo>
                      <a:cubicBezTo>
                        <a:pt x="28" y="27"/>
                        <a:pt x="28" y="27"/>
                        <a:pt x="28" y="27"/>
                      </a:cubicBezTo>
                      <a:cubicBezTo>
                        <a:pt x="28" y="27"/>
                        <a:pt x="28" y="27"/>
                        <a:pt x="28" y="27"/>
                      </a:cubicBezTo>
                      <a:cubicBezTo>
                        <a:pt x="28" y="27"/>
                        <a:pt x="28" y="27"/>
                        <a:pt x="28" y="27"/>
                      </a:cubicBezTo>
                      <a:cubicBezTo>
                        <a:pt x="28" y="27"/>
                        <a:pt x="28" y="27"/>
                        <a:pt x="29" y="27"/>
                      </a:cubicBezTo>
                      <a:cubicBezTo>
                        <a:pt x="29" y="27"/>
                        <a:pt x="28" y="27"/>
                        <a:pt x="28" y="27"/>
                      </a:cubicBezTo>
                      <a:cubicBezTo>
                        <a:pt x="28" y="27"/>
                        <a:pt x="29" y="26"/>
                        <a:pt x="29" y="27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29" y="26"/>
                        <a:pt x="29" y="27"/>
                        <a:pt x="29" y="26"/>
                      </a:cubicBezTo>
                      <a:cubicBezTo>
                        <a:pt x="29" y="27"/>
                        <a:pt x="29" y="26"/>
                        <a:pt x="29" y="27"/>
                      </a:cubicBezTo>
                      <a:cubicBezTo>
                        <a:pt x="29" y="27"/>
                        <a:pt x="29" y="27"/>
                        <a:pt x="29" y="27"/>
                      </a:cubicBezTo>
                      <a:cubicBezTo>
                        <a:pt x="28" y="27"/>
                        <a:pt x="29" y="27"/>
                        <a:pt x="29" y="27"/>
                      </a:cubicBezTo>
                      <a:cubicBezTo>
                        <a:pt x="28" y="27"/>
                        <a:pt x="28" y="28"/>
                        <a:pt x="29" y="27"/>
                      </a:cubicBezTo>
                      <a:cubicBezTo>
                        <a:pt x="29" y="27"/>
                        <a:pt x="29" y="27"/>
                        <a:pt x="28" y="28"/>
                      </a:cubicBezTo>
                      <a:cubicBezTo>
                        <a:pt x="29" y="28"/>
                        <a:pt x="28" y="28"/>
                        <a:pt x="29" y="28"/>
                      </a:cubicBezTo>
                      <a:cubicBezTo>
                        <a:pt x="29" y="28"/>
                        <a:pt x="29" y="28"/>
                        <a:pt x="29" y="27"/>
                      </a:cubicBezTo>
                      <a:cubicBezTo>
                        <a:pt x="29" y="27"/>
                        <a:pt x="29" y="27"/>
                        <a:pt x="29" y="27"/>
                      </a:cubicBezTo>
                      <a:cubicBezTo>
                        <a:pt x="29" y="27"/>
                        <a:pt x="29" y="27"/>
                        <a:pt x="29" y="27"/>
                      </a:cubicBezTo>
                      <a:cubicBezTo>
                        <a:pt x="29" y="27"/>
                        <a:pt x="29" y="27"/>
                        <a:pt x="29" y="27"/>
                      </a:cubicBezTo>
                      <a:cubicBezTo>
                        <a:pt x="30" y="26"/>
                        <a:pt x="30" y="27"/>
                        <a:pt x="30" y="27"/>
                      </a:cubicBezTo>
                      <a:cubicBezTo>
                        <a:pt x="29" y="27"/>
                        <a:pt x="29" y="27"/>
                        <a:pt x="29" y="27"/>
                      </a:cubicBezTo>
                      <a:cubicBezTo>
                        <a:pt x="29" y="28"/>
                        <a:pt x="29" y="28"/>
                        <a:pt x="29" y="27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9" y="28"/>
                        <a:pt x="29" y="27"/>
                        <a:pt x="29" y="27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9" y="28"/>
                        <a:pt x="30" y="28"/>
                        <a:pt x="30" y="28"/>
                      </a:cubicBezTo>
                      <a:cubicBezTo>
                        <a:pt x="30" y="27"/>
                        <a:pt x="29" y="28"/>
                        <a:pt x="29" y="28"/>
                      </a:cubicBezTo>
                      <a:cubicBezTo>
                        <a:pt x="30" y="28"/>
                        <a:pt x="29" y="28"/>
                        <a:pt x="29" y="28"/>
                      </a:cubicBezTo>
                      <a:cubicBezTo>
                        <a:pt x="30" y="28"/>
                        <a:pt x="30" y="29"/>
                        <a:pt x="30" y="28"/>
                      </a:cubicBezTo>
                      <a:cubicBezTo>
                        <a:pt x="30" y="28"/>
                        <a:pt x="30" y="28"/>
                        <a:pt x="30" y="29"/>
                      </a:cubicBezTo>
                      <a:cubicBezTo>
                        <a:pt x="30" y="29"/>
                        <a:pt x="29" y="29"/>
                        <a:pt x="29" y="29"/>
                      </a:cubicBezTo>
                      <a:cubicBezTo>
                        <a:pt x="29" y="29"/>
                        <a:pt x="29" y="29"/>
                        <a:pt x="29" y="29"/>
                      </a:cubicBezTo>
                      <a:cubicBezTo>
                        <a:pt x="29" y="29"/>
                        <a:pt x="29" y="29"/>
                        <a:pt x="29" y="29"/>
                      </a:cubicBezTo>
                      <a:cubicBezTo>
                        <a:pt x="29" y="29"/>
                        <a:pt x="29" y="29"/>
                        <a:pt x="29" y="28"/>
                      </a:cubicBezTo>
                      <a:cubicBezTo>
                        <a:pt x="29" y="28"/>
                        <a:pt x="29" y="28"/>
                        <a:pt x="29" y="29"/>
                      </a:cubicBezTo>
                      <a:cubicBezTo>
                        <a:pt x="29" y="29"/>
                        <a:pt x="29" y="28"/>
                        <a:pt x="29" y="28"/>
                      </a:cubicBezTo>
                      <a:cubicBezTo>
                        <a:pt x="28" y="29"/>
                        <a:pt x="29" y="29"/>
                        <a:pt x="28" y="29"/>
                      </a:cubicBezTo>
                      <a:cubicBezTo>
                        <a:pt x="28" y="29"/>
                        <a:pt x="28" y="29"/>
                        <a:pt x="28" y="29"/>
                      </a:cubicBezTo>
                      <a:cubicBezTo>
                        <a:pt x="28" y="29"/>
                        <a:pt x="28" y="29"/>
                        <a:pt x="28" y="29"/>
                      </a:cubicBezTo>
                      <a:cubicBezTo>
                        <a:pt x="28" y="29"/>
                        <a:pt x="28" y="29"/>
                        <a:pt x="28" y="29"/>
                      </a:cubicBezTo>
                      <a:cubicBezTo>
                        <a:pt x="28" y="28"/>
                        <a:pt x="28" y="29"/>
                        <a:pt x="28" y="29"/>
                      </a:cubicBezTo>
                      <a:cubicBezTo>
                        <a:pt x="28" y="29"/>
                        <a:pt x="28" y="28"/>
                        <a:pt x="28" y="28"/>
                      </a:cubicBezTo>
                      <a:cubicBezTo>
                        <a:pt x="28" y="28"/>
                        <a:pt x="28" y="29"/>
                        <a:pt x="28" y="28"/>
                      </a:cubicBezTo>
                      <a:cubicBezTo>
                        <a:pt x="28" y="28"/>
                        <a:pt x="28" y="28"/>
                        <a:pt x="28" y="28"/>
                      </a:cubicBezTo>
                      <a:cubicBezTo>
                        <a:pt x="28" y="28"/>
                        <a:pt x="28" y="28"/>
                        <a:pt x="28" y="28"/>
                      </a:cubicBezTo>
                      <a:cubicBezTo>
                        <a:pt x="28" y="28"/>
                        <a:pt x="28" y="28"/>
                        <a:pt x="28" y="27"/>
                      </a:cubicBezTo>
                      <a:close/>
                      <a:moveTo>
                        <a:pt x="28" y="28"/>
                      </a:moveTo>
                      <a:cubicBezTo>
                        <a:pt x="28" y="29"/>
                        <a:pt x="29" y="28"/>
                        <a:pt x="29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9" y="28"/>
                        <a:pt x="29" y="28"/>
                        <a:pt x="28" y="28"/>
                      </a:cubicBezTo>
                      <a:close/>
                      <a:moveTo>
                        <a:pt x="27" y="31"/>
                      </a:move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27" y="31"/>
                        <a:pt x="27" y="31"/>
                        <a:pt x="27" y="31"/>
                      </a:cubicBezTo>
                      <a:close/>
                      <a:moveTo>
                        <a:pt x="31" y="27"/>
                      </a:moveTo>
                      <a:cubicBezTo>
                        <a:pt x="30" y="27"/>
                        <a:pt x="31" y="27"/>
                        <a:pt x="30" y="27"/>
                      </a:cubicBezTo>
                      <a:cubicBezTo>
                        <a:pt x="30" y="27"/>
                        <a:pt x="31" y="27"/>
                        <a:pt x="31" y="27"/>
                      </a:cubicBezTo>
                      <a:cubicBezTo>
                        <a:pt x="31" y="26"/>
                        <a:pt x="31" y="27"/>
                        <a:pt x="31" y="27"/>
                      </a:cubicBezTo>
                      <a:cubicBezTo>
                        <a:pt x="31" y="27"/>
                        <a:pt x="31" y="27"/>
                        <a:pt x="31" y="27"/>
                      </a:cubicBezTo>
                      <a:cubicBezTo>
                        <a:pt x="31" y="27"/>
                        <a:pt x="30" y="28"/>
                        <a:pt x="30" y="28"/>
                      </a:cubicBezTo>
                      <a:cubicBezTo>
                        <a:pt x="30" y="27"/>
                        <a:pt x="30" y="28"/>
                        <a:pt x="31" y="27"/>
                      </a:cubicBezTo>
                      <a:close/>
                      <a:moveTo>
                        <a:pt x="25" y="32"/>
                      </a:moveTo>
                      <a:cubicBezTo>
                        <a:pt x="25" y="33"/>
                        <a:pt x="25" y="32"/>
                        <a:pt x="25" y="32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5" y="33"/>
                        <a:pt x="25" y="33"/>
                        <a:pt x="25" y="32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lose/>
                      <a:moveTo>
                        <a:pt x="36" y="22"/>
                      </a:moveTo>
                      <a:cubicBezTo>
                        <a:pt x="36" y="22"/>
                        <a:pt x="35" y="22"/>
                        <a:pt x="35" y="22"/>
                      </a:cubicBezTo>
                      <a:cubicBezTo>
                        <a:pt x="36" y="22"/>
                        <a:pt x="36" y="22"/>
                        <a:pt x="36" y="22"/>
                      </a:cubicBezTo>
                      <a:cubicBezTo>
                        <a:pt x="35" y="22"/>
                        <a:pt x="35" y="22"/>
                        <a:pt x="36" y="22"/>
                      </a:cubicBezTo>
                      <a:close/>
                      <a:moveTo>
                        <a:pt x="24" y="33"/>
                      </a:move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4" y="33"/>
                        <a:pt x="23" y="34"/>
                        <a:pt x="24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5" y="32"/>
                        <a:pt x="24" y="33"/>
                        <a:pt x="24" y="33"/>
                      </a:cubicBezTo>
                      <a:close/>
                      <a:moveTo>
                        <a:pt x="25" y="32"/>
                      </a:move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1"/>
                        <a:pt x="25" y="31"/>
                        <a:pt x="25" y="31"/>
                      </a:cubicBezTo>
                      <a:cubicBezTo>
                        <a:pt x="26" y="31"/>
                        <a:pt x="26" y="31"/>
                        <a:pt x="26" y="31"/>
                      </a:cubicBezTo>
                      <a:cubicBezTo>
                        <a:pt x="26" y="31"/>
                        <a:pt x="26" y="31"/>
                        <a:pt x="26" y="31"/>
                      </a:cubicBezTo>
                      <a:cubicBezTo>
                        <a:pt x="25" y="31"/>
                        <a:pt x="25" y="31"/>
                        <a:pt x="25" y="31"/>
                      </a:cubicBezTo>
                      <a:cubicBezTo>
                        <a:pt x="25" y="31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lose/>
                      <a:moveTo>
                        <a:pt x="25" y="30"/>
                      </a:moveTo>
                      <a:cubicBezTo>
                        <a:pt x="25" y="30"/>
                        <a:pt x="24" y="30"/>
                        <a:pt x="24" y="30"/>
                      </a:cubicBezTo>
                      <a:cubicBezTo>
                        <a:pt x="24" y="31"/>
                        <a:pt x="25" y="31"/>
                        <a:pt x="25" y="31"/>
                      </a:cubicBezTo>
                      <a:cubicBezTo>
                        <a:pt x="24" y="31"/>
                        <a:pt x="25" y="31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1"/>
                        <a:pt x="24" y="32"/>
                      </a:cubicBezTo>
                      <a:cubicBezTo>
                        <a:pt x="24" y="31"/>
                        <a:pt x="24" y="31"/>
                        <a:pt x="24" y="31"/>
                      </a:cubicBezTo>
                      <a:cubicBezTo>
                        <a:pt x="24" y="31"/>
                        <a:pt x="24" y="31"/>
                        <a:pt x="24" y="31"/>
                      </a:cubicBezTo>
                      <a:cubicBezTo>
                        <a:pt x="24" y="31"/>
                        <a:pt x="24" y="31"/>
                        <a:pt x="24" y="31"/>
                      </a:cubicBezTo>
                      <a:cubicBezTo>
                        <a:pt x="23" y="32"/>
                        <a:pt x="24" y="31"/>
                        <a:pt x="23" y="31"/>
                      </a:cubicBezTo>
                      <a:cubicBezTo>
                        <a:pt x="23" y="31"/>
                        <a:pt x="23" y="30"/>
                        <a:pt x="23" y="31"/>
                      </a:cubicBezTo>
                      <a:cubicBezTo>
                        <a:pt x="23" y="31"/>
                        <a:pt x="23" y="30"/>
                        <a:pt x="23" y="30"/>
                      </a:cubicBezTo>
                      <a:cubicBezTo>
                        <a:pt x="24" y="30"/>
                        <a:pt x="23" y="31"/>
                        <a:pt x="24" y="31"/>
                      </a:cubicBezTo>
                      <a:cubicBezTo>
                        <a:pt x="24" y="31"/>
                        <a:pt x="24" y="31"/>
                        <a:pt x="24" y="31"/>
                      </a:cubicBezTo>
                      <a:cubicBezTo>
                        <a:pt x="24" y="31"/>
                        <a:pt x="24" y="31"/>
                        <a:pt x="24" y="31"/>
                      </a:cubicBezTo>
                      <a:cubicBezTo>
                        <a:pt x="24" y="31"/>
                        <a:pt x="24" y="31"/>
                        <a:pt x="24" y="31"/>
                      </a:cubicBezTo>
                      <a:cubicBezTo>
                        <a:pt x="24" y="31"/>
                        <a:pt x="24" y="31"/>
                        <a:pt x="24" y="31"/>
                      </a:cubicBezTo>
                      <a:cubicBezTo>
                        <a:pt x="24" y="31"/>
                        <a:pt x="24" y="31"/>
                        <a:pt x="24" y="31"/>
                      </a:cubicBezTo>
                      <a:cubicBezTo>
                        <a:pt x="23" y="31"/>
                        <a:pt x="24" y="30"/>
                        <a:pt x="24" y="30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lose/>
                      <a:moveTo>
                        <a:pt x="26" y="29"/>
                      </a:moveTo>
                      <a:cubicBezTo>
                        <a:pt x="26" y="29"/>
                        <a:pt x="26" y="29"/>
                        <a:pt x="26" y="29"/>
                      </a:cubicBezTo>
                      <a:cubicBezTo>
                        <a:pt x="25" y="29"/>
                        <a:pt x="26" y="29"/>
                        <a:pt x="26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6" y="29"/>
                        <a:pt x="26" y="28"/>
                      </a:cubicBezTo>
                      <a:cubicBezTo>
                        <a:pt x="26" y="28"/>
                        <a:pt x="26" y="29"/>
                        <a:pt x="26" y="29"/>
                      </a:cubicBezTo>
                      <a:close/>
                      <a:moveTo>
                        <a:pt x="27" y="29"/>
                      </a:moveTo>
                      <a:cubicBezTo>
                        <a:pt x="27" y="29"/>
                        <a:pt x="27" y="29"/>
                        <a:pt x="26" y="29"/>
                      </a:cubicBezTo>
                      <a:cubicBezTo>
                        <a:pt x="26" y="29"/>
                        <a:pt x="27" y="29"/>
                        <a:pt x="27" y="29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lose/>
                      <a:moveTo>
                        <a:pt x="26" y="28"/>
                      </a:moveTo>
                      <a:cubicBezTo>
                        <a:pt x="27" y="28"/>
                        <a:pt x="26" y="28"/>
                        <a:pt x="27" y="28"/>
                      </a:cubicBezTo>
                      <a:cubicBezTo>
                        <a:pt x="27" y="28"/>
                        <a:pt x="26" y="29"/>
                        <a:pt x="26" y="29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lose/>
                      <a:moveTo>
                        <a:pt x="27" y="28"/>
                      </a:moveTo>
                      <a:cubicBezTo>
                        <a:pt x="27" y="28"/>
                        <a:pt x="27" y="28"/>
                        <a:pt x="27" y="28"/>
                      </a:cubicBezTo>
                      <a:cubicBezTo>
                        <a:pt x="27" y="28"/>
                        <a:pt x="27" y="28"/>
                        <a:pt x="27" y="28"/>
                      </a:cubicBezTo>
                      <a:cubicBezTo>
                        <a:pt x="27" y="28"/>
                        <a:pt x="27" y="28"/>
                        <a:pt x="27" y="28"/>
                      </a:cubicBezTo>
                      <a:cubicBezTo>
                        <a:pt x="27" y="28"/>
                        <a:pt x="27" y="28"/>
                        <a:pt x="27" y="28"/>
                      </a:cubicBezTo>
                      <a:close/>
                      <a:moveTo>
                        <a:pt x="25" y="30"/>
                      </a:moveTo>
                      <a:cubicBezTo>
                        <a:pt x="25" y="30"/>
                        <a:pt x="25" y="30"/>
                        <a:pt x="25" y="30"/>
                      </a:cubicBezTo>
                      <a:cubicBezTo>
                        <a:pt x="25" y="30"/>
                        <a:pt x="25" y="30"/>
                        <a:pt x="25" y="29"/>
                      </a:cubicBezTo>
                      <a:lnTo>
                        <a:pt x="25" y="30"/>
                      </a:lnTo>
                      <a:close/>
                      <a:moveTo>
                        <a:pt x="27" y="27"/>
                      </a:moveTo>
                      <a:cubicBezTo>
                        <a:pt x="27" y="27"/>
                        <a:pt x="27" y="27"/>
                        <a:pt x="26" y="27"/>
                      </a:cubicBezTo>
                      <a:cubicBezTo>
                        <a:pt x="27" y="27"/>
                        <a:pt x="27" y="27"/>
                        <a:pt x="27" y="27"/>
                      </a:cubicBezTo>
                      <a:cubicBezTo>
                        <a:pt x="27" y="27"/>
                        <a:pt x="27" y="27"/>
                        <a:pt x="27" y="27"/>
                      </a:cubicBezTo>
                      <a:cubicBezTo>
                        <a:pt x="27" y="27"/>
                        <a:pt x="27" y="27"/>
                        <a:pt x="27" y="27"/>
                      </a:cubicBezTo>
                      <a:close/>
                      <a:moveTo>
                        <a:pt x="23" y="30"/>
                      </a:move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3" y="30"/>
                        <a:pt x="22" y="30"/>
                        <a:pt x="22" y="30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2" y="30"/>
                        <a:pt x="22" y="31"/>
                        <a:pt x="23" y="30"/>
                      </a:cubicBezTo>
                      <a:close/>
                      <a:moveTo>
                        <a:pt x="22" y="31"/>
                      </a:moveTo>
                      <a:cubicBezTo>
                        <a:pt x="22" y="31"/>
                        <a:pt x="21" y="31"/>
                        <a:pt x="21" y="32"/>
                      </a:cubicBezTo>
                      <a:cubicBezTo>
                        <a:pt x="21" y="32"/>
                        <a:pt x="21" y="31"/>
                        <a:pt x="22" y="31"/>
                      </a:cubicBezTo>
                      <a:close/>
                      <a:moveTo>
                        <a:pt x="26" y="24"/>
                      </a:move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27" y="24"/>
                        <a:pt x="26" y="24"/>
                        <a:pt x="26" y="24"/>
                      </a:cubicBezTo>
                      <a:cubicBezTo>
                        <a:pt x="26" y="25"/>
                        <a:pt x="26" y="24"/>
                        <a:pt x="26" y="24"/>
                      </a:cubicBezTo>
                      <a:close/>
                      <a:moveTo>
                        <a:pt x="26" y="25"/>
                      </a:moveTo>
                      <a:cubicBezTo>
                        <a:pt x="25" y="25"/>
                        <a:pt x="26" y="24"/>
                        <a:pt x="26" y="24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26" y="24"/>
                        <a:pt x="26" y="24"/>
                        <a:pt x="26" y="23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26" y="24"/>
                        <a:pt x="26" y="23"/>
                        <a:pt x="27" y="23"/>
                      </a:cubicBezTo>
                      <a:cubicBezTo>
                        <a:pt x="27" y="23"/>
                        <a:pt x="27" y="24"/>
                        <a:pt x="27" y="24"/>
                      </a:cubicBezTo>
                      <a:cubicBezTo>
                        <a:pt x="27" y="24"/>
                        <a:pt x="26" y="24"/>
                        <a:pt x="26" y="24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26" y="24"/>
                        <a:pt x="26" y="25"/>
                        <a:pt x="26" y="25"/>
                      </a:cubicBezTo>
                      <a:close/>
                      <a:moveTo>
                        <a:pt x="21" y="27"/>
                      </a:moveTo>
                      <a:cubicBezTo>
                        <a:pt x="21" y="27"/>
                        <a:pt x="21" y="26"/>
                        <a:pt x="21" y="26"/>
                      </a:cubicBezTo>
                      <a:cubicBezTo>
                        <a:pt x="21" y="26"/>
                        <a:pt x="20" y="26"/>
                        <a:pt x="21" y="26"/>
                      </a:cubicBezTo>
                      <a:cubicBezTo>
                        <a:pt x="21" y="26"/>
                        <a:pt x="21" y="26"/>
                        <a:pt x="21" y="26"/>
                      </a:cubicBezTo>
                      <a:cubicBezTo>
                        <a:pt x="21" y="26"/>
                        <a:pt x="21" y="26"/>
                        <a:pt x="21" y="26"/>
                      </a:cubicBezTo>
                      <a:cubicBezTo>
                        <a:pt x="21" y="26"/>
                        <a:pt x="21" y="26"/>
                        <a:pt x="21" y="26"/>
                      </a:cubicBezTo>
                      <a:cubicBezTo>
                        <a:pt x="21" y="26"/>
                        <a:pt x="21" y="26"/>
                        <a:pt x="21" y="26"/>
                      </a:cubicBezTo>
                      <a:cubicBezTo>
                        <a:pt x="21" y="26"/>
                        <a:pt x="21" y="26"/>
                        <a:pt x="21" y="27"/>
                      </a:cubicBezTo>
                      <a:close/>
                      <a:moveTo>
                        <a:pt x="21" y="26"/>
                      </a:moveTo>
                      <a:cubicBezTo>
                        <a:pt x="21" y="26"/>
                        <a:pt x="21" y="26"/>
                        <a:pt x="21" y="26"/>
                      </a:cubicBezTo>
                      <a:cubicBezTo>
                        <a:pt x="21" y="26"/>
                        <a:pt x="21" y="26"/>
                        <a:pt x="21" y="26"/>
                      </a:cubicBezTo>
                      <a:close/>
                      <a:moveTo>
                        <a:pt x="19" y="27"/>
                      </a:moveTo>
                      <a:cubicBezTo>
                        <a:pt x="20" y="27"/>
                        <a:pt x="20" y="28"/>
                        <a:pt x="20" y="28"/>
                      </a:cubicBezTo>
                      <a:cubicBezTo>
                        <a:pt x="19" y="28"/>
                        <a:pt x="19" y="28"/>
                        <a:pt x="19" y="28"/>
                      </a:cubicBezTo>
                      <a:cubicBezTo>
                        <a:pt x="19" y="28"/>
                        <a:pt x="19" y="28"/>
                        <a:pt x="19" y="28"/>
                      </a:cubicBezTo>
                      <a:cubicBezTo>
                        <a:pt x="19" y="28"/>
                        <a:pt x="19" y="28"/>
                        <a:pt x="19" y="28"/>
                      </a:cubicBezTo>
                      <a:cubicBezTo>
                        <a:pt x="19" y="27"/>
                        <a:pt x="20" y="27"/>
                        <a:pt x="19" y="27"/>
                      </a:cubicBezTo>
                      <a:close/>
                      <a:moveTo>
                        <a:pt x="19" y="27"/>
                      </a:move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9" y="28"/>
                        <a:pt x="19" y="27"/>
                        <a:pt x="19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lose/>
                      <a:moveTo>
                        <a:pt x="18" y="25"/>
                      </a:move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4"/>
                        <a:pt x="18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3"/>
                      </a:cubicBezTo>
                      <a:cubicBezTo>
                        <a:pt x="17" y="23"/>
                        <a:pt x="17" y="24"/>
                        <a:pt x="17" y="24"/>
                      </a:cubicBezTo>
                      <a:cubicBezTo>
                        <a:pt x="17" y="24"/>
                        <a:pt x="17" y="23"/>
                        <a:pt x="17" y="23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8" y="23"/>
                        <a:pt x="17" y="24"/>
                        <a:pt x="18" y="24"/>
                      </a:cubicBezTo>
                      <a:cubicBezTo>
                        <a:pt x="18" y="24"/>
                        <a:pt x="18" y="24"/>
                        <a:pt x="18" y="24"/>
                      </a:cubicBezTo>
                      <a:cubicBezTo>
                        <a:pt x="18" y="23"/>
                        <a:pt x="18" y="24"/>
                        <a:pt x="18" y="24"/>
                      </a:cubicBezTo>
                      <a:cubicBezTo>
                        <a:pt x="18" y="24"/>
                        <a:pt x="18" y="24"/>
                        <a:pt x="18" y="24"/>
                      </a:cubicBezTo>
                      <a:cubicBezTo>
                        <a:pt x="18" y="24"/>
                        <a:pt x="18" y="24"/>
                        <a:pt x="18" y="24"/>
                      </a:cubicBezTo>
                      <a:cubicBezTo>
                        <a:pt x="18" y="25"/>
                        <a:pt x="19" y="24"/>
                        <a:pt x="19" y="25"/>
                      </a:cubicBezTo>
                      <a:cubicBezTo>
                        <a:pt x="19" y="25"/>
                        <a:pt x="20" y="25"/>
                        <a:pt x="19" y="25"/>
                      </a:cubicBezTo>
                      <a:cubicBezTo>
                        <a:pt x="19" y="25"/>
                        <a:pt x="19" y="25"/>
                        <a:pt x="19" y="25"/>
                      </a:cubicBezTo>
                      <a:cubicBezTo>
                        <a:pt x="19" y="26"/>
                        <a:pt x="20" y="26"/>
                        <a:pt x="20" y="27"/>
                      </a:cubicBezTo>
                      <a:cubicBezTo>
                        <a:pt x="19" y="27"/>
                        <a:pt x="19" y="26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lose/>
                      <a:moveTo>
                        <a:pt x="21" y="25"/>
                      </a:moveTo>
                      <a:cubicBezTo>
                        <a:pt x="21" y="26"/>
                        <a:pt x="21" y="25"/>
                        <a:pt x="21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ubicBezTo>
                        <a:pt x="21" y="25"/>
                        <a:pt x="21" y="25"/>
                        <a:pt x="21" y="25"/>
                      </a:cubicBezTo>
                      <a:close/>
                      <a:moveTo>
                        <a:pt x="15" y="24"/>
                      </a:moveTo>
                      <a:cubicBezTo>
                        <a:pt x="16" y="24"/>
                        <a:pt x="16" y="25"/>
                        <a:pt x="16" y="26"/>
                      </a:cubicBezTo>
                      <a:cubicBezTo>
                        <a:pt x="15" y="26"/>
                        <a:pt x="15" y="25"/>
                        <a:pt x="15" y="24"/>
                      </a:cubicBezTo>
                      <a:close/>
                      <a:moveTo>
                        <a:pt x="15" y="21"/>
                      </a:moveTo>
                      <a:cubicBezTo>
                        <a:pt x="15" y="20"/>
                        <a:pt x="15" y="21"/>
                        <a:pt x="16" y="20"/>
                      </a:cubicBezTo>
                      <a:cubicBezTo>
                        <a:pt x="16" y="20"/>
                        <a:pt x="16" y="20"/>
                        <a:pt x="16" y="20"/>
                      </a:cubicBezTo>
                      <a:cubicBezTo>
                        <a:pt x="16" y="21"/>
                        <a:pt x="16" y="20"/>
                        <a:pt x="16" y="20"/>
                      </a:cubicBezTo>
                      <a:cubicBezTo>
                        <a:pt x="16" y="21"/>
                        <a:pt x="16" y="21"/>
                        <a:pt x="15" y="21"/>
                      </a:cubicBezTo>
                      <a:cubicBezTo>
                        <a:pt x="15" y="21"/>
                        <a:pt x="16" y="21"/>
                        <a:pt x="16" y="21"/>
                      </a:cubicBezTo>
                      <a:cubicBezTo>
                        <a:pt x="16" y="21"/>
                        <a:pt x="15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lose/>
                      <a:moveTo>
                        <a:pt x="11" y="21"/>
                      </a:moveTo>
                      <a:cubicBezTo>
                        <a:pt x="10" y="22"/>
                        <a:pt x="11" y="21"/>
                        <a:pt x="10" y="21"/>
                      </a:cubicBezTo>
                      <a:cubicBezTo>
                        <a:pt x="11" y="21"/>
                        <a:pt x="11" y="21"/>
                        <a:pt x="11" y="21"/>
                      </a:cubicBezTo>
                      <a:cubicBezTo>
                        <a:pt x="11" y="21"/>
                        <a:pt x="11" y="21"/>
                        <a:pt x="11" y="21"/>
                      </a:cubicBezTo>
                      <a:cubicBezTo>
                        <a:pt x="11" y="21"/>
                        <a:pt x="11" y="21"/>
                        <a:pt x="11" y="21"/>
                      </a:cubicBezTo>
                      <a:cubicBezTo>
                        <a:pt x="11" y="21"/>
                        <a:pt x="11" y="21"/>
                        <a:pt x="11" y="21"/>
                      </a:cubicBezTo>
                      <a:cubicBezTo>
                        <a:pt x="11" y="21"/>
                        <a:pt x="11" y="21"/>
                        <a:pt x="11" y="21"/>
                      </a:cubicBezTo>
                      <a:cubicBezTo>
                        <a:pt x="11" y="21"/>
                        <a:pt x="11" y="22"/>
                        <a:pt x="11" y="22"/>
                      </a:cubicBezTo>
                      <a:cubicBezTo>
                        <a:pt x="11" y="21"/>
                        <a:pt x="11" y="22"/>
                        <a:pt x="11" y="22"/>
                      </a:cubicBezTo>
                      <a:cubicBezTo>
                        <a:pt x="10" y="22"/>
                        <a:pt x="11" y="21"/>
                        <a:pt x="11" y="21"/>
                      </a:cubicBezTo>
                      <a:close/>
                      <a:moveTo>
                        <a:pt x="7" y="19"/>
                      </a:moveTo>
                      <a:cubicBezTo>
                        <a:pt x="7" y="19"/>
                        <a:pt x="7" y="19"/>
                        <a:pt x="7" y="20"/>
                      </a:cubicBezTo>
                      <a:cubicBezTo>
                        <a:pt x="7" y="20"/>
                        <a:pt x="7" y="19"/>
                        <a:pt x="7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8" y="19"/>
                        <a:pt x="7" y="19"/>
                        <a:pt x="8" y="19"/>
                      </a:cubicBezTo>
                      <a:cubicBezTo>
                        <a:pt x="8" y="19"/>
                        <a:pt x="9" y="19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8" y="20"/>
                        <a:pt x="9" y="20"/>
                        <a:pt x="8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0"/>
                        <a:pt x="8" y="21"/>
                        <a:pt x="9" y="21"/>
                      </a:cubicBezTo>
                      <a:cubicBezTo>
                        <a:pt x="8" y="21"/>
                        <a:pt x="8" y="20"/>
                        <a:pt x="8" y="21"/>
                      </a:cubicBezTo>
                      <a:cubicBezTo>
                        <a:pt x="8" y="21"/>
                        <a:pt x="8" y="21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19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19"/>
                      </a:cubicBezTo>
                      <a:cubicBezTo>
                        <a:pt x="8" y="19"/>
                        <a:pt x="8" y="20"/>
                        <a:pt x="8" y="20"/>
                      </a:cubicBezTo>
                      <a:cubicBezTo>
                        <a:pt x="7" y="20"/>
                        <a:pt x="8" y="19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7" y="19"/>
                        <a:pt x="6" y="19"/>
                      </a:cubicBezTo>
                      <a:cubicBezTo>
                        <a:pt x="6" y="20"/>
                        <a:pt x="7" y="19"/>
                        <a:pt x="7" y="20"/>
                      </a:cubicBezTo>
                      <a:cubicBezTo>
                        <a:pt x="6" y="20"/>
                        <a:pt x="6" y="20"/>
                        <a:pt x="6" y="19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5" y="20"/>
                        <a:pt x="5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19"/>
                        <a:pt x="5" y="20"/>
                        <a:pt x="6" y="20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7" y="19"/>
                        <a:pt x="6" y="19"/>
                        <a:pt x="7" y="19"/>
                      </a:cubicBezTo>
                      <a:cubicBezTo>
                        <a:pt x="7" y="19"/>
                        <a:pt x="6" y="19"/>
                        <a:pt x="7" y="19"/>
                      </a:cubicBezTo>
                      <a:close/>
                      <a:moveTo>
                        <a:pt x="10" y="19"/>
                      </a:moveTo>
                      <a:cubicBezTo>
                        <a:pt x="10" y="19"/>
                        <a:pt x="10" y="18"/>
                        <a:pt x="10" y="18"/>
                      </a:cubicBezTo>
                      <a:cubicBezTo>
                        <a:pt x="10" y="18"/>
                        <a:pt x="10" y="19"/>
                        <a:pt x="10" y="19"/>
                      </a:cubicBezTo>
                      <a:close/>
                      <a:moveTo>
                        <a:pt x="10" y="18"/>
                      </a:move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0" y="18"/>
                        <a:pt x="10" y="19"/>
                        <a:pt x="10" y="18"/>
                      </a:cubicBezTo>
                      <a:close/>
                      <a:moveTo>
                        <a:pt x="10" y="17"/>
                      </a:moveTo>
                      <a:cubicBezTo>
                        <a:pt x="10" y="17"/>
                        <a:pt x="10" y="18"/>
                        <a:pt x="10" y="17"/>
                      </a:cubicBezTo>
                      <a:cubicBezTo>
                        <a:pt x="10" y="17"/>
                        <a:pt x="11" y="17"/>
                        <a:pt x="10" y="17"/>
                      </a:cubicBezTo>
                      <a:close/>
                      <a:moveTo>
                        <a:pt x="4" y="19"/>
                      </a:move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4" y="19"/>
                        <a:pt x="4" y="19"/>
                        <a:pt x="4" y="19"/>
                      </a:cubicBezTo>
                      <a:close/>
                      <a:moveTo>
                        <a:pt x="7" y="14"/>
                      </a:move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5"/>
                      </a:cubicBezTo>
                      <a:cubicBezTo>
                        <a:pt x="7" y="14"/>
                        <a:pt x="7" y="14"/>
                        <a:pt x="7" y="14"/>
                      </a:cubicBezTo>
                      <a:close/>
                      <a:moveTo>
                        <a:pt x="6" y="15"/>
                      </a:moveTo>
                      <a:cubicBezTo>
                        <a:pt x="6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6" y="15"/>
                      </a:cubicBezTo>
                      <a:close/>
                      <a:moveTo>
                        <a:pt x="8" y="7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lose/>
                      <a:moveTo>
                        <a:pt x="2" y="13"/>
                      </a:moveTo>
                      <a:cubicBezTo>
                        <a:pt x="2" y="13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3"/>
                      </a:cubicBezTo>
                      <a:close/>
                      <a:moveTo>
                        <a:pt x="67" y="65"/>
                      </a:moveTo>
                      <a:cubicBezTo>
                        <a:pt x="67" y="65"/>
                        <a:pt x="67" y="65"/>
                        <a:pt x="66" y="65"/>
                      </a:cubicBezTo>
                      <a:cubicBezTo>
                        <a:pt x="66" y="65"/>
                        <a:pt x="66" y="65"/>
                        <a:pt x="66" y="65"/>
                      </a:cubicBezTo>
                      <a:cubicBezTo>
                        <a:pt x="67" y="65"/>
                        <a:pt x="67" y="65"/>
                        <a:pt x="67" y="65"/>
                      </a:cubicBezTo>
                      <a:close/>
                      <a:moveTo>
                        <a:pt x="59" y="54"/>
                      </a:moveTo>
                      <a:cubicBezTo>
                        <a:pt x="58" y="54"/>
                        <a:pt x="58" y="54"/>
                        <a:pt x="58" y="54"/>
                      </a:cubicBezTo>
                      <a:cubicBezTo>
                        <a:pt x="58" y="53"/>
                        <a:pt x="58" y="53"/>
                        <a:pt x="58" y="53"/>
                      </a:cubicBezTo>
                      <a:cubicBezTo>
                        <a:pt x="59" y="53"/>
                        <a:pt x="58" y="53"/>
                        <a:pt x="59" y="54"/>
                      </a:cubicBezTo>
                      <a:close/>
                      <a:moveTo>
                        <a:pt x="54" y="54"/>
                      </a:moveTo>
                      <a:cubicBezTo>
                        <a:pt x="54" y="54"/>
                        <a:pt x="54" y="54"/>
                        <a:pt x="53" y="54"/>
                      </a:cubicBezTo>
                      <a:cubicBezTo>
                        <a:pt x="53" y="54"/>
                        <a:pt x="54" y="54"/>
                        <a:pt x="54" y="53"/>
                      </a:cubicBezTo>
                      <a:cubicBezTo>
                        <a:pt x="54" y="54"/>
                        <a:pt x="54" y="54"/>
                        <a:pt x="54" y="54"/>
                      </a:cubicBezTo>
                      <a:close/>
                      <a:moveTo>
                        <a:pt x="54" y="53"/>
                      </a:moveTo>
                      <a:cubicBezTo>
                        <a:pt x="55" y="53"/>
                        <a:pt x="55" y="53"/>
                        <a:pt x="55" y="52"/>
                      </a:cubicBezTo>
                      <a:cubicBezTo>
                        <a:pt x="55" y="52"/>
                        <a:pt x="55" y="52"/>
                        <a:pt x="55" y="52"/>
                      </a:cubicBezTo>
                      <a:cubicBezTo>
                        <a:pt x="55" y="52"/>
                        <a:pt x="55" y="53"/>
                        <a:pt x="55" y="52"/>
                      </a:cubicBezTo>
                      <a:cubicBezTo>
                        <a:pt x="55" y="53"/>
                        <a:pt x="55" y="53"/>
                        <a:pt x="55" y="53"/>
                      </a:cubicBezTo>
                      <a:cubicBezTo>
                        <a:pt x="55" y="53"/>
                        <a:pt x="55" y="53"/>
                        <a:pt x="54" y="53"/>
                      </a:cubicBezTo>
                      <a:close/>
                      <a:moveTo>
                        <a:pt x="46" y="53"/>
                      </a:moveTo>
                      <a:cubicBezTo>
                        <a:pt x="46" y="53"/>
                        <a:pt x="46" y="53"/>
                        <a:pt x="45" y="53"/>
                      </a:cubicBezTo>
                      <a:cubicBezTo>
                        <a:pt x="45" y="53"/>
                        <a:pt x="45" y="53"/>
                        <a:pt x="45" y="53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7" y="53"/>
                        <a:pt x="46" y="52"/>
                        <a:pt x="46" y="52"/>
                      </a:cubicBezTo>
                      <a:cubicBezTo>
                        <a:pt x="47" y="52"/>
                        <a:pt x="47" y="53"/>
                        <a:pt x="46" y="53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lose/>
                      <a:moveTo>
                        <a:pt x="36" y="50"/>
                      </a:moveTo>
                      <a:cubicBezTo>
                        <a:pt x="37" y="50"/>
                        <a:pt x="37" y="50"/>
                        <a:pt x="37" y="50"/>
                      </a:cubicBezTo>
                      <a:cubicBezTo>
                        <a:pt x="37" y="50"/>
                        <a:pt x="37" y="50"/>
                        <a:pt x="37" y="50"/>
                      </a:cubicBezTo>
                      <a:cubicBezTo>
                        <a:pt x="37" y="50"/>
                        <a:pt x="37" y="50"/>
                        <a:pt x="37" y="50"/>
                      </a:cubicBezTo>
                      <a:cubicBezTo>
                        <a:pt x="37" y="50"/>
                        <a:pt x="37" y="50"/>
                        <a:pt x="37" y="50"/>
                      </a:cubicBezTo>
                      <a:cubicBezTo>
                        <a:pt x="36" y="50"/>
                        <a:pt x="37" y="50"/>
                        <a:pt x="36" y="50"/>
                      </a:cubicBezTo>
                      <a:close/>
                      <a:moveTo>
                        <a:pt x="53" y="47"/>
                      </a:moveTo>
                      <a:cubicBezTo>
                        <a:pt x="53" y="47"/>
                        <a:pt x="53" y="47"/>
                        <a:pt x="53" y="47"/>
                      </a:cubicBezTo>
                      <a:cubicBezTo>
                        <a:pt x="54" y="47"/>
                        <a:pt x="53" y="47"/>
                        <a:pt x="53" y="48"/>
                      </a:cubicBezTo>
                      <a:cubicBezTo>
                        <a:pt x="53" y="48"/>
                        <a:pt x="53" y="47"/>
                        <a:pt x="53" y="47"/>
                      </a:cubicBezTo>
                      <a:close/>
                      <a:moveTo>
                        <a:pt x="34" y="45"/>
                      </a:moveTo>
                      <a:cubicBezTo>
                        <a:pt x="34" y="45"/>
                        <a:pt x="34" y="45"/>
                        <a:pt x="34" y="45"/>
                      </a:cubicBezTo>
                      <a:cubicBezTo>
                        <a:pt x="35" y="45"/>
                        <a:pt x="35" y="45"/>
                        <a:pt x="35" y="45"/>
                      </a:cubicBezTo>
                      <a:cubicBezTo>
                        <a:pt x="35" y="45"/>
                        <a:pt x="34" y="45"/>
                        <a:pt x="34" y="45"/>
                      </a:cubicBezTo>
                      <a:cubicBezTo>
                        <a:pt x="34" y="45"/>
                        <a:pt x="34" y="45"/>
                        <a:pt x="34" y="45"/>
                      </a:cubicBezTo>
                      <a:close/>
                      <a:moveTo>
                        <a:pt x="32" y="44"/>
                      </a:moveTo>
                      <a:cubicBezTo>
                        <a:pt x="32" y="44"/>
                        <a:pt x="32" y="44"/>
                        <a:pt x="32" y="44"/>
                      </a:cubicBezTo>
                      <a:cubicBezTo>
                        <a:pt x="32" y="44"/>
                        <a:pt x="32" y="44"/>
                        <a:pt x="31" y="44"/>
                      </a:cubicBezTo>
                      <a:cubicBezTo>
                        <a:pt x="32" y="43"/>
                        <a:pt x="32" y="43"/>
                        <a:pt x="32" y="43"/>
                      </a:cubicBezTo>
                      <a:cubicBezTo>
                        <a:pt x="32" y="43"/>
                        <a:pt x="32" y="44"/>
                        <a:pt x="32" y="44"/>
                      </a:cubicBezTo>
                      <a:close/>
                      <a:moveTo>
                        <a:pt x="47" y="40"/>
                      </a:moveTo>
                      <a:cubicBezTo>
                        <a:pt x="47" y="40"/>
                        <a:pt x="46" y="40"/>
                        <a:pt x="46" y="40"/>
                      </a:cubicBezTo>
                      <a:cubicBezTo>
                        <a:pt x="46" y="40"/>
                        <a:pt x="46" y="40"/>
                        <a:pt x="46" y="40"/>
                      </a:cubicBezTo>
                      <a:cubicBezTo>
                        <a:pt x="46" y="40"/>
                        <a:pt x="46" y="40"/>
                        <a:pt x="46" y="40"/>
                      </a:cubicBezTo>
                      <a:cubicBezTo>
                        <a:pt x="46" y="40"/>
                        <a:pt x="46" y="40"/>
                        <a:pt x="47" y="40"/>
                      </a:cubicBezTo>
                      <a:close/>
                      <a:moveTo>
                        <a:pt x="43" y="38"/>
                      </a:moveTo>
                      <a:cubicBezTo>
                        <a:pt x="42" y="38"/>
                        <a:pt x="43" y="38"/>
                        <a:pt x="43" y="39"/>
                      </a:cubicBezTo>
                      <a:cubicBezTo>
                        <a:pt x="42" y="39"/>
                        <a:pt x="42" y="39"/>
                        <a:pt x="42" y="39"/>
                      </a:cubicBezTo>
                      <a:cubicBezTo>
                        <a:pt x="41" y="39"/>
                        <a:pt x="42" y="38"/>
                        <a:pt x="43" y="38"/>
                      </a:cubicBezTo>
                      <a:close/>
                      <a:moveTo>
                        <a:pt x="53" y="32"/>
                      </a:moveTo>
                      <a:cubicBezTo>
                        <a:pt x="54" y="32"/>
                        <a:pt x="54" y="33"/>
                        <a:pt x="54" y="33"/>
                      </a:cubicBezTo>
                      <a:cubicBezTo>
                        <a:pt x="54" y="33"/>
                        <a:pt x="54" y="33"/>
                        <a:pt x="53" y="33"/>
                      </a:cubicBezTo>
                      <a:cubicBezTo>
                        <a:pt x="53" y="33"/>
                        <a:pt x="54" y="33"/>
                        <a:pt x="54" y="33"/>
                      </a:cubicBezTo>
                      <a:cubicBezTo>
                        <a:pt x="53" y="33"/>
                        <a:pt x="53" y="33"/>
                        <a:pt x="53" y="32"/>
                      </a:cubicBezTo>
                      <a:close/>
                      <a:moveTo>
                        <a:pt x="41" y="35"/>
                      </a:moveTo>
                      <a:cubicBezTo>
                        <a:pt x="42" y="35"/>
                        <a:pt x="42" y="36"/>
                        <a:pt x="42" y="36"/>
                      </a:cubicBezTo>
                      <a:cubicBezTo>
                        <a:pt x="42" y="36"/>
                        <a:pt x="42" y="36"/>
                        <a:pt x="43" y="36"/>
                      </a:cubicBezTo>
                      <a:cubicBezTo>
                        <a:pt x="43" y="36"/>
                        <a:pt x="43" y="36"/>
                        <a:pt x="43" y="36"/>
                      </a:cubicBezTo>
                      <a:cubicBezTo>
                        <a:pt x="43" y="35"/>
                        <a:pt x="43" y="35"/>
                        <a:pt x="43" y="35"/>
                      </a:cubicBezTo>
                      <a:cubicBezTo>
                        <a:pt x="43" y="35"/>
                        <a:pt x="43" y="36"/>
                        <a:pt x="43" y="36"/>
                      </a:cubicBezTo>
                      <a:cubicBezTo>
                        <a:pt x="43" y="36"/>
                        <a:pt x="43" y="36"/>
                        <a:pt x="43" y="36"/>
                      </a:cubicBezTo>
                      <a:cubicBezTo>
                        <a:pt x="43" y="36"/>
                        <a:pt x="43" y="36"/>
                        <a:pt x="43" y="36"/>
                      </a:cubicBezTo>
                      <a:cubicBezTo>
                        <a:pt x="43" y="36"/>
                        <a:pt x="43" y="36"/>
                        <a:pt x="43" y="36"/>
                      </a:cubicBezTo>
                      <a:cubicBezTo>
                        <a:pt x="44" y="36"/>
                        <a:pt x="43" y="36"/>
                        <a:pt x="43" y="36"/>
                      </a:cubicBezTo>
                      <a:cubicBezTo>
                        <a:pt x="43" y="36"/>
                        <a:pt x="43" y="36"/>
                        <a:pt x="43" y="36"/>
                      </a:cubicBezTo>
                      <a:cubicBezTo>
                        <a:pt x="42" y="36"/>
                        <a:pt x="42" y="36"/>
                        <a:pt x="42" y="36"/>
                      </a:cubicBezTo>
                      <a:cubicBezTo>
                        <a:pt x="42" y="36"/>
                        <a:pt x="42" y="36"/>
                        <a:pt x="42" y="36"/>
                      </a:cubicBezTo>
                      <a:cubicBezTo>
                        <a:pt x="41" y="36"/>
                        <a:pt x="42" y="36"/>
                        <a:pt x="42" y="36"/>
                      </a:cubicBezTo>
                      <a:cubicBezTo>
                        <a:pt x="41" y="36"/>
                        <a:pt x="41" y="37"/>
                        <a:pt x="41" y="37"/>
                      </a:cubicBezTo>
                      <a:cubicBezTo>
                        <a:pt x="41" y="37"/>
                        <a:pt x="41" y="36"/>
                        <a:pt x="40" y="36"/>
                      </a:cubicBezTo>
                      <a:cubicBezTo>
                        <a:pt x="40" y="36"/>
                        <a:pt x="41" y="36"/>
                        <a:pt x="41" y="36"/>
                      </a:cubicBezTo>
                      <a:cubicBezTo>
                        <a:pt x="41" y="36"/>
                        <a:pt x="41" y="36"/>
                        <a:pt x="41" y="36"/>
                      </a:cubicBezTo>
                      <a:cubicBezTo>
                        <a:pt x="41" y="36"/>
                        <a:pt x="41" y="36"/>
                        <a:pt x="41" y="35"/>
                      </a:cubicBezTo>
                      <a:close/>
                      <a:moveTo>
                        <a:pt x="42" y="35"/>
                      </a:moveTo>
                      <a:cubicBezTo>
                        <a:pt x="42" y="35"/>
                        <a:pt x="42" y="35"/>
                        <a:pt x="42" y="34"/>
                      </a:cubicBezTo>
                      <a:cubicBezTo>
                        <a:pt x="42" y="35"/>
                        <a:pt x="42" y="34"/>
                        <a:pt x="42" y="34"/>
                      </a:cubicBezTo>
                      <a:cubicBezTo>
                        <a:pt x="43" y="34"/>
                        <a:pt x="43" y="34"/>
                        <a:pt x="43" y="34"/>
                      </a:cubicBezTo>
                      <a:cubicBezTo>
                        <a:pt x="43" y="34"/>
                        <a:pt x="43" y="34"/>
                        <a:pt x="43" y="34"/>
                      </a:cubicBezTo>
                      <a:cubicBezTo>
                        <a:pt x="43" y="34"/>
                        <a:pt x="42" y="35"/>
                        <a:pt x="42" y="35"/>
                      </a:cubicBez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2" y="35"/>
                        <a:pt x="42" y="35"/>
                        <a:pt x="42" y="35"/>
                      </a:cubicBezTo>
                      <a:close/>
                      <a:moveTo>
                        <a:pt x="44" y="32"/>
                      </a:moveTo>
                      <a:cubicBezTo>
                        <a:pt x="44" y="32"/>
                        <a:pt x="44" y="32"/>
                        <a:pt x="45" y="32"/>
                      </a:cubicBezTo>
                      <a:cubicBezTo>
                        <a:pt x="44" y="32"/>
                        <a:pt x="44" y="32"/>
                        <a:pt x="44" y="32"/>
                      </a:cubicBezTo>
                      <a:cubicBezTo>
                        <a:pt x="44" y="32"/>
                        <a:pt x="44" y="32"/>
                        <a:pt x="44" y="32"/>
                      </a:cubicBezTo>
                      <a:cubicBezTo>
                        <a:pt x="44" y="32"/>
                        <a:pt x="44" y="32"/>
                        <a:pt x="45" y="32"/>
                      </a:cubicBezTo>
                      <a:cubicBezTo>
                        <a:pt x="44" y="32"/>
                        <a:pt x="45" y="32"/>
                        <a:pt x="44" y="32"/>
                      </a:cubicBezTo>
                      <a:cubicBezTo>
                        <a:pt x="44" y="33"/>
                        <a:pt x="44" y="33"/>
                        <a:pt x="44" y="33"/>
                      </a:cubicBezTo>
                      <a:cubicBezTo>
                        <a:pt x="44" y="32"/>
                        <a:pt x="45" y="32"/>
                        <a:pt x="45" y="32"/>
                      </a:cubicBezTo>
                      <a:cubicBezTo>
                        <a:pt x="45" y="32"/>
                        <a:pt x="44" y="33"/>
                        <a:pt x="44" y="33"/>
                      </a:cubicBezTo>
                      <a:cubicBezTo>
                        <a:pt x="44" y="33"/>
                        <a:pt x="44" y="33"/>
                        <a:pt x="44" y="33"/>
                      </a:cubicBezTo>
                      <a:cubicBezTo>
                        <a:pt x="44" y="33"/>
                        <a:pt x="43" y="32"/>
                        <a:pt x="44" y="32"/>
                      </a:cubicBezTo>
                      <a:cubicBezTo>
                        <a:pt x="44" y="32"/>
                        <a:pt x="44" y="32"/>
                        <a:pt x="44" y="32"/>
                      </a:cubicBezTo>
                      <a:close/>
                      <a:moveTo>
                        <a:pt x="51" y="27"/>
                      </a:moveTo>
                      <a:cubicBezTo>
                        <a:pt x="52" y="27"/>
                        <a:pt x="52" y="27"/>
                        <a:pt x="52" y="28"/>
                      </a:cubicBezTo>
                      <a:cubicBezTo>
                        <a:pt x="51" y="28"/>
                        <a:pt x="51" y="28"/>
                        <a:pt x="51" y="28"/>
                      </a:cubicBezTo>
                      <a:cubicBezTo>
                        <a:pt x="51" y="28"/>
                        <a:pt x="51" y="28"/>
                        <a:pt x="51" y="28"/>
                      </a:cubicBezTo>
                      <a:cubicBezTo>
                        <a:pt x="51" y="28"/>
                        <a:pt x="51" y="28"/>
                        <a:pt x="51" y="28"/>
                      </a:cubicBezTo>
                      <a:cubicBezTo>
                        <a:pt x="51" y="27"/>
                        <a:pt x="51" y="27"/>
                        <a:pt x="51" y="27"/>
                      </a:cubicBezTo>
                      <a:cubicBezTo>
                        <a:pt x="51" y="27"/>
                        <a:pt x="52" y="27"/>
                        <a:pt x="51" y="27"/>
                      </a:cubicBezTo>
                      <a:close/>
                      <a:moveTo>
                        <a:pt x="39" y="33"/>
                      </a:move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40" y="33"/>
                        <a:pt x="39" y="33"/>
                        <a:pt x="40" y="33"/>
                      </a:cubicBezTo>
                      <a:cubicBezTo>
                        <a:pt x="39" y="33"/>
                        <a:pt x="39" y="33"/>
                        <a:pt x="39" y="33"/>
                      </a:cubicBezTo>
                      <a:close/>
                      <a:moveTo>
                        <a:pt x="31" y="27"/>
                      </a:moveTo>
                      <a:cubicBezTo>
                        <a:pt x="31" y="27"/>
                        <a:pt x="31" y="27"/>
                        <a:pt x="32" y="27"/>
                      </a:cubicBez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31" y="28"/>
                        <a:pt x="31" y="27"/>
                        <a:pt x="31" y="27"/>
                      </a:cubicBezTo>
                      <a:cubicBezTo>
                        <a:pt x="31" y="27"/>
                        <a:pt x="31" y="28"/>
                        <a:pt x="31" y="28"/>
                      </a:cubicBez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31" y="28"/>
                        <a:pt x="31" y="28"/>
                        <a:pt x="31" y="28"/>
                      </a:cubicBezTo>
                      <a:cubicBezTo>
                        <a:pt x="31" y="27"/>
                        <a:pt x="31" y="28"/>
                        <a:pt x="31" y="27"/>
                      </a:cubicBezTo>
                      <a:cubicBezTo>
                        <a:pt x="31" y="27"/>
                        <a:pt x="31" y="28"/>
                        <a:pt x="31" y="28"/>
                      </a:cubicBezTo>
                      <a:cubicBezTo>
                        <a:pt x="30" y="28"/>
                        <a:pt x="30" y="28"/>
                        <a:pt x="30" y="28"/>
                      </a:cubicBezTo>
                      <a:cubicBezTo>
                        <a:pt x="31" y="28"/>
                        <a:pt x="31" y="27"/>
                        <a:pt x="31" y="27"/>
                      </a:cubicBezTo>
                      <a:cubicBezTo>
                        <a:pt x="31" y="27"/>
                        <a:pt x="31" y="27"/>
                        <a:pt x="31" y="27"/>
                      </a:cubicBezTo>
                      <a:close/>
                      <a:moveTo>
                        <a:pt x="26" y="28"/>
                      </a:move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5" y="28"/>
                        <a:pt x="25" y="28"/>
                      </a:cubicBezTo>
                      <a:cubicBezTo>
                        <a:pt x="26" y="28"/>
                        <a:pt x="25" y="28"/>
                        <a:pt x="25" y="28"/>
                      </a:cubicBezTo>
                      <a:cubicBezTo>
                        <a:pt x="25" y="28"/>
                        <a:pt x="26" y="28"/>
                        <a:pt x="26" y="2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81" name="Freeform 90">
                  <a:extLst>
                    <a:ext uri="{FF2B5EF4-FFF2-40B4-BE49-F238E27FC236}">
                      <a16:creationId xmlns:a16="http://schemas.microsoft.com/office/drawing/2014/main" xmlns="" id="{E3CAFAF3-75F3-410F-A58B-C5ED9740ABC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691368" y="4137982"/>
                  <a:ext cx="288925" cy="168275"/>
                </a:xfrm>
                <a:custGeom>
                  <a:avLst/>
                  <a:gdLst>
                    <a:gd name="T0" fmla="*/ 23 w 91"/>
                    <a:gd name="T1" fmla="*/ 40 h 53"/>
                    <a:gd name="T2" fmla="*/ 27 w 91"/>
                    <a:gd name="T3" fmla="*/ 31 h 53"/>
                    <a:gd name="T4" fmla="*/ 29 w 91"/>
                    <a:gd name="T5" fmla="*/ 35 h 53"/>
                    <a:gd name="T6" fmla="*/ 31 w 91"/>
                    <a:gd name="T7" fmla="*/ 50 h 53"/>
                    <a:gd name="T8" fmla="*/ 34 w 91"/>
                    <a:gd name="T9" fmla="*/ 22 h 53"/>
                    <a:gd name="T10" fmla="*/ 37 w 91"/>
                    <a:gd name="T11" fmla="*/ 11 h 53"/>
                    <a:gd name="T12" fmla="*/ 43 w 91"/>
                    <a:gd name="T13" fmla="*/ 36 h 53"/>
                    <a:gd name="T14" fmla="*/ 44 w 91"/>
                    <a:gd name="T15" fmla="*/ 29 h 53"/>
                    <a:gd name="T16" fmla="*/ 47 w 91"/>
                    <a:gd name="T17" fmla="*/ 35 h 53"/>
                    <a:gd name="T18" fmla="*/ 52 w 91"/>
                    <a:gd name="T19" fmla="*/ 39 h 53"/>
                    <a:gd name="T20" fmla="*/ 57 w 91"/>
                    <a:gd name="T21" fmla="*/ 34 h 53"/>
                    <a:gd name="T22" fmla="*/ 54 w 91"/>
                    <a:gd name="T23" fmla="*/ 17 h 53"/>
                    <a:gd name="T24" fmla="*/ 54 w 91"/>
                    <a:gd name="T25" fmla="*/ 10 h 53"/>
                    <a:gd name="T26" fmla="*/ 62 w 91"/>
                    <a:gd name="T27" fmla="*/ 20 h 53"/>
                    <a:gd name="T28" fmla="*/ 65 w 91"/>
                    <a:gd name="T29" fmla="*/ 8 h 53"/>
                    <a:gd name="T30" fmla="*/ 71 w 91"/>
                    <a:gd name="T31" fmla="*/ 8 h 53"/>
                    <a:gd name="T32" fmla="*/ 71 w 91"/>
                    <a:gd name="T33" fmla="*/ 1 h 53"/>
                    <a:gd name="T34" fmla="*/ 25 w 91"/>
                    <a:gd name="T35" fmla="*/ 13 h 53"/>
                    <a:gd name="T36" fmla="*/ 29 w 91"/>
                    <a:gd name="T37" fmla="*/ 17 h 53"/>
                    <a:gd name="T38" fmla="*/ 25 w 91"/>
                    <a:gd name="T39" fmla="*/ 20 h 53"/>
                    <a:gd name="T40" fmla="*/ 29 w 91"/>
                    <a:gd name="T41" fmla="*/ 25 h 53"/>
                    <a:gd name="T42" fmla="*/ 21 w 91"/>
                    <a:gd name="T43" fmla="*/ 30 h 53"/>
                    <a:gd name="T44" fmla="*/ 21 w 91"/>
                    <a:gd name="T45" fmla="*/ 39 h 53"/>
                    <a:gd name="T46" fmla="*/ 13 w 91"/>
                    <a:gd name="T47" fmla="*/ 51 h 53"/>
                    <a:gd name="T48" fmla="*/ 17 w 91"/>
                    <a:gd name="T49" fmla="*/ 45 h 53"/>
                    <a:gd name="T50" fmla="*/ 20 w 91"/>
                    <a:gd name="T51" fmla="*/ 29 h 53"/>
                    <a:gd name="T52" fmla="*/ 24 w 91"/>
                    <a:gd name="T53" fmla="*/ 26 h 53"/>
                    <a:gd name="T54" fmla="*/ 22 w 91"/>
                    <a:gd name="T55" fmla="*/ 17 h 53"/>
                    <a:gd name="T56" fmla="*/ 22 w 91"/>
                    <a:gd name="T57" fmla="*/ 11 h 53"/>
                    <a:gd name="T58" fmla="*/ 25 w 91"/>
                    <a:gd name="T59" fmla="*/ 29 h 53"/>
                    <a:gd name="T60" fmla="*/ 30 w 91"/>
                    <a:gd name="T61" fmla="*/ 30 h 53"/>
                    <a:gd name="T62" fmla="*/ 34 w 91"/>
                    <a:gd name="T63" fmla="*/ 12 h 53"/>
                    <a:gd name="T64" fmla="*/ 39 w 91"/>
                    <a:gd name="T65" fmla="*/ 13 h 53"/>
                    <a:gd name="T66" fmla="*/ 39 w 91"/>
                    <a:gd name="T67" fmla="*/ 17 h 53"/>
                    <a:gd name="T68" fmla="*/ 38 w 91"/>
                    <a:gd name="T69" fmla="*/ 28 h 53"/>
                    <a:gd name="T70" fmla="*/ 38 w 91"/>
                    <a:gd name="T71" fmla="*/ 19 h 53"/>
                    <a:gd name="T72" fmla="*/ 41 w 91"/>
                    <a:gd name="T73" fmla="*/ 40 h 53"/>
                    <a:gd name="T74" fmla="*/ 59 w 91"/>
                    <a:gd name="T75" fmla="*/ 23 h 53"/>
                    <a:gd name="T76" fmla="*/ 52 w 91"/>
                    <a:gd name="T77" fmla="*/ 22 h 53"/>
                    <a:gd name="T78" fmla="*/ 57 w 91"/>
                    <a:gd name="T79" fmla="*/ 28 h 53"/>
                    <a:gd name="T80" fmla="*/ 49 w 91"/>
                    <a:gd name="T81" fmla="*/ 21 h 53"/>
                    <a:gd name="T82" fmla="*/ 45 w 91"/>
                    <a:gd name="T83" fmla="*/ 15 h 53"/>
                    <a:gd name="T84" fmla="*/ 45 w 91"/>
                    <a:gd name="T85" fmla="*/ 9 h 53"/>
                    <a:gd name="T86" fmla="*/ 50 w 91"/>
                    <a:gd name="T87" fmla="*/ 12 h 53"/>
                    <a:gd name="T88" fmla="*/ 53 w 91"/>
                    <a:gd name="T89" fmla="*/ 11 h 53"/>
                    <a:gd name="T90" fmla="*/ 43 w 91"/>
                    <a:gd name="T91" fmla="*/ 9 h 53"/>
                    <a:gd name="T92" fmla="*/ 45 w 91"/>
                    <a:gd name="T93" fmla="*/ 14 h 53"/>
                    <a:gd name="T94" fmla="*/ 54 w 91"/>
                    <a:gd name="T95" fmla="*/ 19 h 53"/>
                    <a:gd name="T96" fmla="*/ 51 w 91"/>
                    <a:gd name="T97" fmla="*/ 16 h 53"/>
                    <a:gd name="T98" fmla="*/ 51 w 91"/>
                    <a:gd name="T99" fmla="*/ 14 h 53"/>
                    <a:gd name="T100" fmla="*/ 49 w 91"/>
                    <a:gd name="T101" fmla="*/ 14 h 53"/>
                    <a:gd name="T102" fmla="*/ 47 w 91"/>
                    <a:gd name="T103" fmla="*/ 16 h 53"/>
                    <a:gd name="T104" fmla="*/ 50 w 91"/>
                    <a:gd name="T105" fmla="*/ 24 h 53"/>
                    <a:gd name="T106" fmla="*/ 42 w 91"/>
                    <a:gd name="T107" fmla="*/ 35 h 53"/>
                    <a:gd name="T108" fmla="*/ 44 w 91"/>
                    <a:gd name="T109" fmla="*/ 34 h 53"/>
                    <a:gd name="T110" fmla="*/ 45 w 91"/>
                    <a:gd name="T111" fmla="*/ 25 h 53"/>
                    <a:gd name="T112" fmla="*/ 51 w 91"/>
                    <a:gd name="T113" fmla="*/ 37 h 53"/>
                    <a:gd name="T114" fmla="*/ 58 w 91"/>
                    <a:gd name="T115" fmla="*/ 36 h 53"/>
                    <a:gd name="T116" fmla="*/ 57 w 91"/>
                    <a:gd name="T117" fmla="*/ 16 h 53"/>
                    <a:gd name="T118" fmla="*/ 56 w 91"/>
                    <a:gd name="T119" fmla="*/ 9 h 53"/>
                    <a:gd name="T120" fmla="*/ 73 w 91"/>
                    <a:gd name="T121" fmla="*/ 5 h 53"/>
                    <a:gd name="T122" fmla="*/ 68 w 91"/>
                    <a:gd name="T123" fmla="*/ 4 h 53"/>
                    <a:gd name="T124" fmla="*/ 44 w 91"/>
                    <a:gd name="T125" fmla="*/ 24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91" h="53">
                      <a:moveTo>
                        <a:pt x="0" y="17"/>
                      </a:moveTo>
                      <a:cubicBezTo>
                        <a:pt x="0" y="17"/>
                        <a:pt x="0" y="17"/>
                        <a:pt x="0" y="16"/>
                      </a:cubicBezTo>
                      <a:cubicBezTo>
                        <a:pt x="0" y="17"/>
                        <a:pt x="0" y="16"/>
                        <a:pt x="0" y="16"/>
                      </a:cubicBezTo>
                      <a:cubicBezTo>
                        <a:pt x="0" y="16"/>
                        <a:pt x="0" y="18"/>
                        <a:pt x="0" y="17"/>
                      </a:cubicBezTo>
                      <a:close/>
                      <a:moveTo>
                        <a:pt x="10" y="51"/>
                      </a:moveTo>
                      <a:cubicBezTo>
                        <a:pt x="10" y="51"/>
                        <a:pt x="10" y="50"/>
                        <a:pt x="10" y="50"/>
                      </a:cubicBezTo>
                      <a:cubicBezTo>
                        <a:pt x="10" y="50"/>
                        <a:pt x="10" y="49"/>
                        <a:pt x="9" y="49"/>
                      </a:cubicBezTo>
                      <a:cubicBezTo>
                        <a:pt x="10" y="49"/>
                        <a:pt x="10" y="50"/>
                        <a:pt x="10" y="51"/>
                      </a:cubicBezTo>
                      <a:close/>
                      <a:moveTo>
                        <a:pt x="11" y="50"/>
                      </a:moveTo>
                      <a:cubicBezTo>
                        <a:pt x="11" y="50"/>
                        <a:pt x="11" y="50"/>
                        <a:pt x="11" y="51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ubicBezTo>
                        <a:pt x="11" y="51"/>
                        <a:pt x="11" y="50"/>
                        <a:pt x="11" y="50"/>
                      </a:cubicBezTo>
                      <a:close/>
                      <a:moveTo>
                        <a:pt x="12" y="51"/>
                      </a:moveTo>
                      <a:cubicBezTo>
                        <a:pt x="11" y="51"/>
                        <a:pt x="12" y="50"/>
                        <a:pt x="11" y="50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2" y="50"/>
                        <a:pt x="12" y="51"/>
                        <a:pt x="12" y="51"/>
                      </a:cubicBezTo>
                      <a:close/>
                      <a:moveTo>
                        <a:pt x="13" y="51"/>
                      </a:moveTo>
                      <a:cubicBezTo>
                        <a:pt x="13" y="51"/>
                        <a:pt x="13" y="51"/>
                        <a:pt x="13" y="51"/>
                      </a:cubicBezTo>
                      <a:cubicBezTo>
                        <a:pt x="13" y="51"/>
                        <a:pt x="13" y="51"/>
                        <a:pt x="13" y="51"/>
                      </a:cubicBezTo>
                      <a:cubicBezTo>
                        <a:pt x="13" y="52"/>
                        <a:pt x="13" y="51"/>
                        <a:pt x="13" y="51"/>
                      </a:cubicBezTo>
                      <a:close/>
                      <a:moveTo>
                        <a:pt x="15" y="52"/>
                      </a:move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15" y="52"/>
                        <a:pt x="15" y="53"/>
                        <a:pt x="15" y="52"/>
                      </a:cubicBezTo>
                      <a:close/>
                      <a:moveTo>
                        <a:pt x="16" y="53"/>
                      </a:moveTo>
                      <a:cubicBezTo>
                        <a:pt x="15" y="53"/>
                        <a:pt x="15" y="53"/>
                        <a:pt x="15" y="53"/>
                      </a:cubicBezTo>
                      <a:cubicBezTo>
                        <a:pt x="15" y="52"/>
                        <a:pt x="16" y="52"/>
                        <a:pt x="16" y="53"/>
                      </a:cubicBezTo>
                      <a:close/>
                      <a:moveTo>
                        <a:pt x="16" y="49"/>
                      </a:moveTo>
                      <a:cubicBezTo>
                        <a:pt x="16" y="49"/>
                        <a:pt x="16" y="49"/>
                        <a:pt x="16" y="49"/>
                      </a:cubicBezTo>
                      <a:cubicBezTo>
                        <a:pt x="16" y="49"/>
                        <a:pt x="16" y="49"/>
                        <a:pt x="16" y="49"/>
                      </a:cubicBezTo>
                      <a:close/>
                      <a:moveTo>
                        <a:pt x="18" y="44"/>
                      </a:moveTo>
                      <a:cubicBezTo>
                        <a:pt x="18" y="45"/>
                        <a:pt x="18" y="44"/>
                        <a:pt x="18" y="45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ubicBezTo>
                        <a:pt x="18" y="45"/>
                        <a:pt x="18" y="45"/>
                        <a:pt x="17" y="45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lose/>
                      <a:moveTo>
                        <a:pt x="18" y="47"/>
                      </a:moveTo>
                      <a:cubicBezTo>
                        <a:pt x="18" y="47"/>
                        <a:pt x="18" y="47"/>
                        <a:pt x="18" y="47"/>
                      </a:cubicBezTo>
                      <a:cubicBezTo>
                        <a:pt x="18" y="48"/>
                        <a:pt x="18" y="47"/>
                        <a:pt x="18" y="48"/>
                      </a:cubicBezTo>
                      <a:cubicBezTo>
                        <a:pt x="18" y="47"/>
                        <a:pt x="18" y="47"/>
                        <a:pt x="18" y="47"/>
                      </a:cubicBezTo>
                      <a:close/>
                      <a:moveTo>
                        <a:pt x="19" y="46"/>
                      </a:moveTo>
                      <a:cubicBezTo>
                        <a:pt x="19" y="46"/>
                        <a:pt x="19" y="46"/>
                        <a:pt x="20" y="46"/>
                      </a:cubicBezTo>
                      <a:cubicBezTo>
                        <a:pt x="19" y="47"/>
                        <a:pt x="19" y="46"/>
                        <a:pt x="19" y="47"/>
                      </a:cubicBezTo>
                      <a:cubicBezTo>
                        <a:pt x="19" y="46"/>
                        <a:pt x="19" y="46"/>
                        <a:pt x="19" y="46"/>
                      </a:cubicBezTo>
                      <a:close/>
                      <a:moveTo>
                        <a:pt x="20" y="46"/>
                      </a:move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lose/>
                      <a:moveTo>
                        <a:pt x="20" y="48"/>
                      </a:moveTo>
                      <a:cubicBezTo>
                        <a:pt x="20" y="49"/>
                        <a:pt x="20" y="49"/>
                        <a:pt x="20" y="49"/>
                      </a:cubicBezTo>
                      <a:cubicBezTo>
                        <a:pt x="20" y="48"/>
                        <a:pt x="20" y="48"/>
                        <a:pt x="20" y="48"/>
                      </a:cubicBezTo>
                      <a:close/>
                      <a:moveTo>
                        <a:pt x="21" y="49"/>
                      </a:moveTo>
                      <a:cubicBezTo>
                        <a:pt x="21" y="49"/>
                        <a:pt x="20" y="49"/>
                        <a:pt x="20" y="49"/>
                      </a:cubicBezTo>
                      <a:cubicBezTo>
                        <a:pt x="20" y="49"/>
                        <a:pt x="21" y="49"/>
                        <a:pt x="21" y="49"/>
                      </a:cubicBezTo>
                      <a:close/>
                      <a:moveTo>
                        <a:pt x="22" y="30"/>
                      </a:moveTo>
                      <a:cubicBezTo>
                        <a:pt x="22" y="30"/>
                        <a:pt x="22" y="31"/>
                        <a:pt x="22" y="31"/>
                      </a:cubicBezTo>
                      <a:cubicBezTo>
                        <a:pt x="21" y="30"/>
                        <a:pt x="21" y="30"/>
                        <a:pt x="22" y="30"/>
                      </a:cubicBezTo>
                      <a:close/>
                      <a:moveTo>
                        <a:pt x="22" y="42"/>
                      </a:moveTo>
                      <a:cubicBezTo>
                        <a:pt x="21" y="41"/>
                        <a:pt x="21" y="42"/>
                        <a:pt x="21" y="42"/>
                      </a:cubicBezTo>
                      <a:cubicBezTo>
                        <a:pt x="21" y="41"/>
                        <a:pt x="21" y="42"/>
                        <a:pt x="22" y="41"/>
                      </a:cubicBezTo>
                      <a:cubicBezTo>
                        <a:pt x="22" y="41"/>
                        <a:pt x="22" y="42"/>
                        <a:pt x="22" y="42"/>
                      </a:cubicBezTo>
                      <a:close/>
                      <a:moveTo>
                        <a:pt x="22" y="33"/>
                      </a:move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lose/>
                      <a:moveTo>
                        <a:pt x="22" y="16"/>
                      </a:move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22" y="16"/>
                        <a:pt x="22" y="15"/>
                        <a:pt x="22" y="16"/>
                      </a:cubicBezTo>
                      <a:close/>
                      <a:moveTo>
                        <a:pt x="23" y="29"/>
                      </a:moveTo>
                      <a:cubicBezTo>
                        <a:pt x="23" y="29"/>
                        <a:pt x="23" y="29"/>
                        <a:pt x="23" y="29"/>
                      </a:cubicBezTo>
                      <a:cubicBezTo>
                        <a:pt x="23" y="29"/>
                        <a:pt x="23" y="30"/>
                        <a:pt x="23" y="30"/>
                      </a:cubicBezTo>
                      <a:cubicBezTo>
                        <a:pt x="23" y="29"/>
                        <a:pt x="23" y="29"/>
                        <a:pt x="23" y="29"/>
                      </a:cubicBezTo>
                      <a:close/>
                      <a:moveTo>
                        <a:pt x="23" y="39"/>
                      </a:moveTo>
                      <a:cubicBezTo>
                        <a:pt x="23" y="39"/>
                        <a:pt x="23" y="39"/>
                        <a:pt x="22" y="39"/>
                      </a:cubicBezTo>
                      <a:cubicBezTo>
                        <a:pt x="23" y="39"/>
                        <a:pt x="22" y="38"/>
                        <a:pt x="23" y="38"/>
                      </a:cubicBezTo>
                      <a:cubicBezTo>
                        <a:pt x="23" y="39"/>
                        <a:pt x="23" y="39"/>
                        <a:pt x="23" y="39"/>
                      </a:cubicBezTo>
                      <a:cubicBezTo>
                        <a:pt x="23" y="39"/>
                        <a:pt x="23" y="40"/>
                        <a:pt x="23" y="39"/>
                      </a:cubicBezTo>
                      <a:cubicBezTo>
                        <a:pt x="23" y="39"/>
                        <a:pt x="23" y="40"/>
                        <a:pt x="23" y="40"/>
                      </a:cubicBezTo>
                      <a:cubicBezTo>
                        <a:pt x="23" y="40"/>
                        <a:pt x="23" y="40"/>
                        <a:pt x="23" y="39"/>
                      </a:cubicBezTo>
                      <a:close/>
                      <a:moveTo>
                        <a:pt x="23" y="28"/>
                      </a:moveTo>
                      <a:cubicBezTo>
                        <a:pt x="23" y="28"/>
                        <a:pt x="23" y="28"/>
                        <a:pt x="23" y="28"/>
                      </a:cubicBezTo>
                      <a:cubicBezTo>
                        <a:pt x="23" y="28"/>
                        <a:pt x="23" y="28"/>
                        <a:pt x="23" y="29"/>
                      </a:cubicBezTo>
                      <a:cubicBezTo>
                        <a:pt x="23" y="29"/>
                        <a:pt x="23" y="28"/>
                        <a:pt x="23" y="28"/>
                      </a:cubicBezTo>
                      <a:close/>
                      <a:moveTo>
                        <a:pt x="23" y="42"/>
                      </a:move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3" y="41"/>
                        <a:pt x="23" y="42"/>
                        <a:pt x="23" y="42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lose/>
                      <a:moveTo>
                        <a:pt x="23" y="31"/>
                      </a:moveTo>
                      <a:cubicBezTo>
                        <a:pt x="23" y="31"/>
                        <a:pt x="23" y="31"/>
                        <a:pt x="23" y="31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3" y="30"/>
                        <a:pt x="23" y="30"/>
                        <a:pt x="23" y="31"/>
                      </a:cubicBezTo>
                      <a:close/>
                      <a:moveTo>
                        <a:pt x="23" y="40"/>
                      </a:moveTo>
                      <a:cubicBezTo>
                        <a:pt x="23" y="40"/>
                        <a:pt x="23" y="41"/>
                        <a:pt x="23" y="40"/>
                      </a:cubicBezTo>
                      <a:cubicBezTo>
                        <a:pt x="23" y="40"/>
                        <a:pt x="23" y="40"/>
                        <a:pt x="23" y="40"/>
                      </a:cubicBezTo>
                      <a:close/>
                      <a:moveTo>
                        <a:pt x="24" y="12"/>
                      </a:move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4" y="12"/>
                        <a:pt x="24" y="11"/>
                        <a:pt x="24" y="11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4" y="13"/>
                        <a:pt x="24" y="12"/>
                        <a:pt x="24" y="12"/>
                      </a:cubicBezTo>
                      <a:close/>
                      <a:moveTo>
                        <a:pt x="24" y="30"/>
                      </a:moveTo>
                      <a:cubicBezTo>
                        <a:pt x="24" y="30"/>
                        <a:pt x="24" y="30"/>
                        <a:pt x="24" y="30"/>
                      </a:cubicBezTo>
                      <a:cubicBezTo>
                        <a:pt x="24" y="30"/>
                        <a:pt x="24" y="31"/>
                        <a:pt x="24" y="30"/>
                      </a:cubicBezTo>
                      <a:close/>
                      <a:moveTo>
                        <a:pt x="24" y="41"/>
                      </a:move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lnTo>
                        <a:pt x="24" y="41"/>
                      </a:lnTo>
                      <a:close/>
                      <a:moveTo>
                        <a:pt x="23" y="49"/>
                      </a:moveTo>
                      <a:cubicBezTo>
                        <a:pt x="23" y="49"/>
                        <a:pt x="23" y="49"/>
                        <a:pt x="23" y="49"/>
                      </a:cubicBezTo>
                      <a:cubicBezTo>
                        <a:pt x="23" y="49"/>
                        <a:pt x="23" y="49"/>
                        <a:pt x="23" y="49"/>
                      </a:cubicBezTo>
                      <a:cubicBezTo>
                        <a:pt x="23" y="49"/>
                        <a:pt x="23" y="50"/>
                        <a:pt x="23" y="49"/>
                      </a:cubicBezTo>
                      <a:close/>
                      <a:moveTo>
                        <a:pt x="25" y="12"/>
                      </a:move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5" y="13"/>
                        <a:pt x="24" y="13"/>
                        <a:pt x="24" y="12"/>
                      </a:cubicBezTo>
                      <a:cubicBezTo>
                        <a:pt x="24" y="12"/>
                        <a:pt x="25" y="13"/>
                        <a:pt x="25" y="12"/>
                      </a:cubicBezTo>
                      <a:close/>
                      <a:moveTo>
                        <a:pt x="24" y="27"/>
                      </a:move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lose/>
                      <a:moveTo>
                        <a:pt x="24" y="37"/>
                      </a:moveTo>
                      <a:cubicBezTo>
                        <a:pt x="24" y="37"/>
                        <a:pt x="24" y="37"/>
                        <a:pt x="24" y="37"/>
                      </a:cubicBezTo>
                      <a:cubicBezTo>
                        <a:pt x="24" y="37"/>
                        <a:pt x="24" y="37"/>
                        <a:pt x="24" y="37"/>
                      </a:cubicBezTo>
                      <a:cubicBezTo>
                        <a:pt x="24" y="37"/>
                        <a:pt x="24" y="37"/>
                        <a:pt x="24" y="37"/>
                      </a:cubicBezTo>
                      <a:close/>
                      <a:moveTo>
                        <a:pt x="24" y="29"/>
                      </a:moveTo>
                      <a:cubicBezTo>
                        <a:pt x="25" y="29"/>
                        <a:pt x="24" y="29"/>
                        <a:pt x="24" y="29"/>
                      </a:cubicBezTo>
                      <a:cubicBezTo>
                        <a:pt x="24" y="29"/>
                        <a:pt x="25" y="29"/>
                        <a:pt x="25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5" y="29"/>
                        <a:pt x="25" y="30"/>
                      </a:cubicBezTo>
                      <a:cubicBezTo>
                        <a:pt x="25" y="29"/>
                        <a:pt x="25" y="30"/>
                        <a:pt x="24" y="29"/>
                      </a:cubicBezTo>
                      <a:close/>
                      <a:moveTo>
                        <a:pt x="24" y="42"/>
                      </a:moveTo>
                      <a:cubicBezTo>
                        <a:pt x="24" y="41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4" y="42"/>
                      </a:cubicBezTo>
                      <a:close/>
                      <a:moveTo>
                        <a:pt x="24" y="35"/>
                      </a:moveTo>
                      <a:cubicBezTo>
                        <a:pt x="25" y="35"/>
                        <a:pt x="24" y="35"/>
                        <a:pt x="24" y="36"/>
                      </a:cubicBezTo>
                      <a:cubicBezTo>
                        <a:pt x="24" y="36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lose/>
                      <a:moveTo>
                        <a:pt x="25" y="36"/>
                      </a:move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lose/>
                      <a:moveTo>
                        <a:pt x="25" y="27"/>
                      </a:moveTo>
                      <a:cubicBezTo>
                        <a:pt x="25" y="27"/>
                        <a:pt x="25" y="28"/>
                        <a:pt x="25" y="28"/>
                      </a:cubicBezTo>
                      <a:cubicBezTo>
                        <a:pt x="25" y="27"/>
                        <a:pt x="25" y="28"/>
                        <a:pt x="25" y="28"/>
                      </a:cubicBezTo>
                      <a:cubicBezTo>
                        <a:pt x="25" y="27"/>
                        <a:pt x="25" y="27"/>
                        <a:pt x="25" y="27"/>
                      </a:cubicBezTo>
                      <a:close/>
                      <a:moveTo>
                        <a:pt x="25" y="48"/>
                      </a:moveTo>
                      <a:cubicBezTo>
                        <a:pt x="25" y="49"/>
                        <a:pt x="25" y="48"/>
                        <a:pt x="25" y="48"/>
                      </a:cubicBezTo>
                      <a:cubicBezTo>
                        <a:pt x="25" y="49"/>
                        <a:pt x="25" y="49"/>
                        <a:pt x="25" y="49"/>
                      </a:cubicBezTo>
                      <a:cubicBezTo>
                        <a:pt x="25" y="49"/>
                        <a:pt x="25" y="49"/>
                        <a:pt x="25" y="50"/>
                      </a:cubicBezTo>
                      <a:cubicBezTo>
                        <a:pt x="25" y="50"/>
                        <a:pt x="25" y="50"/>
                        <a:pt x="25" y="50"/>
                      </a:cubicBezTo>
                      <a:cubicBezTo>
                        <a:pt x="25" y="49"/>
                        <a:pt x="25" y="49"/>
                        <a:pt x="25" y="49"/>
                      </a:cubicBezTo>
                      <a:cubicBezTo>
                        <a:pt x="25" y="49"/>
                        <a:pt x="25" y="49"/>
                        <a:pt x="25" y="49"/>
                      </a:cubicBezTo>
                      <a:cubicBezTo>
                        <a:pt x="25" y="49"/>
                        <a:pt x="25" y="49"/>
                        <a:pt x="25" y="48"/>
                      </a:cubicBezTo>
                      <a:close/>
                      <a:moveTo>
                        <a:pt x="26" y="27"/>
                      </a:moveTo>
                      <a:cubicBezTo>
                        <a:pt x="26" y="27"/>
                        <a:pt x="26" y="27"/>
                        <a:pt x="26" y="27"/>
                      </a:cubicBezTo>
                      <a:cubicBezTo>
                        <a:pt x="26" y="27"/>
                        <a:pt x="26" y="27"/>
                        <a:pt x="26" y="27"/>
                      </a:cubicBezTo>
                      <a:cubicBezTo>
                        <a:pt x="26" y="27"/>
                        <a:pt x="26" y="27"/>
                        <a:pt x="26" y="27"/>
                      </a:cubicBezTo>
                      <a:cubicBezTo>
                        <a:pt x="26" y="27"/>
                        <a:pt x="26" y="27"/>
                        <a:pt x="26" y="27"/>
                      </a:cubicBezTo>
                      <a:close/>
                      <a:moveTo>
                        <a:pt x="26" y="17"/>
                      </a:moveTo>
                      <a:cubicBezTo>
                        <a:pt x="26" y="17"/>
                        <a:pt x="26" y="17"/>
                        <a:pt x="26" y="17"/>
                      </a:cubicBezTo>
                      <a:cubicBezTo>
                        <a:pt x="26" y="18"/>
                        <a:pt x="26" y="17"/>
                        <a:pt x="26" y="17"/>
                      </a:cubicBezTo>
                      <a:close/>
                      <a:moveTo>
                        <a:pt x="26" y="27"/>
                      </a:moveTo>
                      <a:cubicBezTo>
                        <a:pt x="26" y="27"/>
                        <a:pt x="26" y="27"/>
                        <a:pt x="26" y="27"/>
                      </a:cubicBezTo>
                      <a:cubicBezTo>
                        <a:pt x="26" y="27"/>
                        <a:pt x="26" y="27"/>
                        <a:pt x="26" y="27"/>
                      </a:cubicBezTo>
                      <a:cubicBezTo>
                        <a:pt x="26" y="27"/>
                        <a:pt x="26" y="27"/>
                        <a:pt x="26" y="27"/>
                      </a:cubicBezTo>
                      <a:cubicBezTo>
                        <a:pt x="26" y="27"/>
                        <a:pt x="26" y="27"/>
                        <a:pt x="26" y="27"/>
                      </a:cubicBezTo>
                      <a:close/>
                      <a:moveTo>
                        <a:pt x="26" y="35"/>
                      </a:moveTo>
                      <a:cubicBezTo>
                        <a:pt x="26" y="36"/>
                        <a:pt x="26" y="36"/>
                        <a:pt x="26" y="36"/>
                      </a:cubicBezTo>
                      <a:cubicBezTo>
                        <a:pt x="26" y="35"/>
                        <a:pt x="26" y="36"/>
                        <a:pt x="26" y="35"/>
                      </a:cubicBezTo>
                      <a:cubicBezTo>
                        <a:pt x="26" y="35"/>
                        <a:pt x="26" y="35"/>
                        <a:pt x="26" y="35"/>
                      </a:cubicBezTo>
                      <a:close/>
                      <a:moveTo>
                        <a:pt x="26" y="42"/>
                      </a:move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lose/>
                      <a:moveTo>
                        <a:pt x="27" y="30"/>
                      </a:moveTo>
                      <a:cubicBezTo>
                        <a:pt x="26" y="30"/>
                        <a:pt x="26" y="30"/>
                        <a:pt x="26" y="30"/>
                      </a:cubicBezTo>
                      <a:cubicBezTo>
                        <a:pt x="26" y="29"/>
                        <a:pt x="26" y="29"/>
                        <a:pt x="27" y="30"/>
                      </a:cubicBezTo>
                      <a:close/>
                      <a:moveTo>
                        <a:pt x="26" y="26"/>
                      </a:moveTo>
                      <a:cubicBezTo>
                        <a:pt x="26" y="27"/>
                        <a:pt x="26" y="26"/>
                        <a:pt x="26" y="26"/>
                      </a:cubicBezTo>
                      <a:cubicBezTo>
                        <a:pt x="26" y="26"/>
                        <a:pt x="26" y="26"/>
                        <a:pt x="26" y="26"/>
                      </a:cubicBezTo>
                      <a:cubicBezTo>
                        <a:pt x="26" y="26"/>
                        <a:pt x="26" y="26"/>
                        <a:pt x="26" y="26"/>
                      </a:cubicBezTo>
                      <a:close/>
                      <a:moveTo>
                        <a:pt x="26" y="31"/>
                      </a:moveTo>
                      <a:cubicBezTo>
                        <a:pt x="26" y="31"/>
                        <a:pt x="26" y="31"/>
                        <a:pt x="26" y="31"/>
                      </a:cubicBezTo>
                      <a:cubicBezTo>
                        <a:pt x="26" y="31"/>
                        <a:pt x="26" y="31"/>
                        <a:pt x="26" y="31"/>
                      </a:cubicBezTo>
                      <a:cubicBezTo>
                        <a:pt x="26" y="31"/>
                        <a:pt x="26" y="31"/>
                        <a:pt x="26" y="30"/>
                      </a:cubicBezTo>
                      <a:cubicBezTo>
                        <a:pt x="26" y="30"/>
                        <a:pt x="26" y="31"/>
                        <a:pt x="27" y="31"/>
                      </a:cubicBezTo>
                      <a:cubicBezTo>
                        <a:pt x="26" y="32"/>
                        <a:pt x="26" y="31"/>
                        <a:pt x="26" y="31"/>
                      </a:cubicBezTo>
                      <a:close/>
                      <a:moveTo>
                        <a:pt x="27" y="22"/>
                      </a:moveTo>
                      <a:cubicBezTo>
                        <a:pt x="26" y="22"/>
                        <a:pt x="26" y="22"/>
                        <a:pt x="26" y="22"/>
                      </a:cubicBezTo>
                      <a:cubicBezTo>
                        <a:pt x="26" y="22"/>
                        <a:pt x="27" y="22"/>
                        <a:pt x="27" y="22"/>
                      </a:cubicBezTo>
                      <a:close/>
                      <a:moveTo>
                        <a:pt x="26" y="35"/>
                      </a:moveTo>
                      <a:cubicBezTo>
                        <a:pt x="26" y="35"/>
                        <a:pt x="26" y="35"/>
                        <a:pt x="27" y="35"/>
                      </a:cubicBezTo>
                      <a:cubicBezTo>
                        <a:pt x="26" y="35"/>
                        <a:pt x="27" y="35"/>
                        <a:pt x="27" y="35"/>
                      </a:cubicBezTo>
                      <a:cubicBezTo>
                        <a:pt x="27" y="35"/>
                        <a:pt x="26" y="35"/>
                        <a:pt x="26" y="35"/>
                      </a:cubicBezTo>
                      <a:close/>
                      <a:moveTo>
                        <a:pt x="27" y="27"/>
                      </a:moveTo>
                      <a:cubicBezTo>
                        <a:pt x="27" y="28"/>
                        <a:pt x="27" y="27"/>
                        <a:pt x="27" y="27"/>
                      </a:cubicBezTo>
                      <a:cubicBezTo>
                        <a:pt x="27" y="27"/>
                        <a:pt x="27" y="27"/>
                        <a:pt x="27" y="27"/>
                      </a:cubicBezTo>
                      <a:cubicBezTo>
                        <a:pt x="27" y="27"/>
                        <a:pt x="27" y="27"/>
                        <a:pt x="27" y="27"/>
                      </a:cubicBezTo>
                      <a:close/>
                      <a:moveTo>
                        <a:pt x="26" y="43"/>
                      </a:move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7" y="42"/>
                        <a:pt x="26" y="42"/>
                        <a:pt x="27" y="42"/>
                      </a:cubicBezTo>
                      <a:cubicBezTo>
                        <a:pt x="27" y="43"/>
                        <a:pt x="26" y="42"/>
                        <a:pt x="26" y="43"/>
                      </a:cubicBezTo>
                      <a:close/>
                      <a:moveTo>
                        <a:pt x="27" y="30"/>
                      </a:move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27" y="31"/>
                        <a:pt x="27" y="30"/>
                        <a:pt x="27" y="30"/>
                      </a:cubicBezTo>
                      <a:close/>
                      <a:moveTo>
                        <a:pt x="27" y="30"/>
                      </a:moveTo>
                      <a:cubicBezTo>
                        <a:pt x="27" y="30"/>
                        <a:pt x="27" y="30"/>
                        <a:pt x="28" y="30"/>
                      </a:cubicBezTo>
                      <a:cubicBezTo>
                        <a:pt x="28" y="31"/>
                        <a:pt x="27" y="30"/>
                        <a:pt x="27" y="30"/>
                      </a:cubicBezTo>
                      <a:close/>
                      <a:moveTo>
                        <a:pt x="27" y="47"/>
                      </a:moveTo>
                      <a:cubicBezTo>
                        <a:pt x="27" y="46"/>
                        <a:pt x="27" y="47"/>
                        <a:pt x="27" y="46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lose/>
                      <a:moveTo>
                        <a:pt x="27" y="35"/>
                      </a:moveTo>
                      <a:cubicBezTo>
                        <a:pt x="27" y="35"/>
                        <a:pt x="27" y="36"/>
                        <a:pt x="27" y="36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lose/>
                      <a:moveTo>
                        <a:pt x="28" y="27"/>
                      </a:moveTo>
                      <a:cubicBezTo>
                        <a:pt x="28" y="28"/>
                        <a:pt x="28" y="28"/>
                        <a:pt x="28" y="27"/>
                      </a:cubicBezTo>
                      <a:cubicBezTo>
                        <a:pt x="28" y="27"/>
                        <a:pt x="28" y="27"/>
                        <a:pt x="28" y="27"/>
                      </a:cubicBezTo>
                      <a:close/>
                      <a:moveTo>
                        <a:pt x="27" y="43"/>
                      </a:moveTo>
                      <a:cubicBezTo>
                        <a:pt x="27" y="42"/>
                        <a:pt x="27" y="42"/>
                        <a:pt x="27" y="42"/>
                      </a:cubicBezTo>
                      <a:cubicBezTo>
                        <a:pt x="27" y="43"/>
                        <a:pt x="27" y="43"/>
                        <a:pt x="27" y="43"/>
                      </a:cubicBezTo>
                      <a:cubicBezTo>
                        <a:pt x="27" y="43"/>
                        <a:pt x="27" y="42"/>
                        <a:pt x="27" y="43"/>
                      </a:cubicBezTo>
                      <a:close/>
                      <a:moveTo>
                        <a:pt x="28" y="37"/>
                      </a:move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7" y="37"/>
                        <a:pt x="28" y="37"/>
                        <a:pt x="28" y="37"/>
                      </a:cubicBezTo>
                      <a:close/>
                      <a:moveTo>
                        <a:pt x="28" y="30"/>
                      </a:move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8" y="32"/>
                        <a:pt x="28" y="31"/>
                        <a:pt x="28" y="32"/>
                      </a:cubicBezTo>
                      <a:cubicBezTo>
                        <a:pt x="28" y="32"/>
                        <a:pt x="28" y="31"/>
                        <a:pt x="28" y="30"/>
                      </a:cubicBezTo>
                      <a:close/>
                      <a:moveTo>
                        <a:pt x="28" y="21"/>
                      </a:move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0"/>
                      </a:cubicBezTo>
                      <a:cubicBezTo>
                        <a:pt x="28" y="20"/>
                        <a:pt x="28" y="21"/>
                        <a:pt x="28" y="21"/>
                      </a:cubicBezTo>
                      <a:close/>
                      <a:moveTo>
                        <a:pt x="28" y="40"/>
                      </a:moveTo>
                      <a:cubicBezTo>
                        <a:pt x="28" y="40"/>
                        <a:pt x="28" y="40"/>
                        <a:pt x="28" y="40"/>
                      </a:cubicBezTo>
                      <a:cubicBezTo>
                        <a:pt x="28" y="40"/>
                        <a:pt x="28" y="40"/>
                        <a:pt x="28" y="40"/>
                      </a:cubicBezTo>
                      <a:cubicBezTo>
                        <a:pt x="28" y="40"/>
                        <a:pt x="28" y="40"/>
                        <a:pt x="28" y="40"/>
                      </a:cubicBezTo>
                      <a:close/>
                      <a:moveTo>
                        <a:pt x="28" y="13"/>
                      </a:moveTo>
                      <a:cubicBezTo>
                        <a:pt x="29" y="13"/>
                        <a:pt x="29" y="13"/>
                        <a:pt x="29" y="13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5"/>
                        <a:pt x="29" y="14"/>
                        <a:pt x="29" y="15"/>
                      </a:cubicBezTo>
                      <a:cubicBezTo>
                        <a:pt x="29" y="15"/>
                        <a:pt x="29" y="14"/>
                        <a:pt x="28" y="13"/>
                      </a:cubicBezTo>
                      <a:close/>
                      <a:moveTo>
                        <a:pt x="28" y="35"/>
                      </a:move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6"/>
                        <a:pt x="28" y="35"/>
                      </a:cubicBezTo>
                      <a:close/>
                      <a:moveTo>
                        <a:pt x="28" y="37"/>
                      </a:move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28" y="36"/>
                        <a:pt x="28" y="37"/>
                        <a:pt x="28" y="36"/>
                      </a:cubicBezTo>
                      <a:cubicBezTo>
                        <a:pt x="28" y="36"/>
                        <a:pt x="28" y="37"/>
                        <a:pt x="29" y="36"/>
                      </a:cubicBezTo>
                      <a:cubicBezTo>
                        <a:pt x="28" y="37"/>
                        <a:pt x="28" y="37"/>
                        <a:pt x="28" y="37"/>
                      </a:cubicBezTo>
                      <a:close/>
                      <a:moveTo>
                        <a:pt x="28" y="37"/>
                      </a:moveTo>
                      <a:cubicBezTo>
                        <a:pt x="28" y="37"/>
                        <a:pt x="28" y="37"/>
                        <a:pt x="29" y="37"/>
                      </a:cubicBezTo>
                      <a:cubicBezTo>
                        <a:pt x="28" y="37"/>
                        <a:pt x="29" y="37"/>
                        <a:pt x="29" y="37"/>
                      </a:cubicBezTo>
                      <a:cubicBezTo>
                        <a:pt x="29" y="38"/>
                        <a:pt x="28" y="37"/>
                        <a:pt x="28" y="37"/>
                      </a:cubicBezTo>
                      <a:cubicBezTo>
                        <a:pt x="28" y="37"/>
                        <a:pt x="28" y="37"/>
                        <a:pt x="28" y="37"/>
                      </a:cubicBezTo>
                      <a:close/>
                      <a:moveTo>
                        <a:pt x="29" y="30"/>
                      </a:moveTo>
                      <a:cubicBezTo>
                        <a:pt x="29" y="30"/>
                        <a:pt x="29" y="31"/>
                        <a:pt x="29" y="30"/>
                      </a:cubicBezTo>
                      <a:cubicBezTo>
                        <a:pt x="29" y="31"/>
                        <a:pt x="29" y="31"/>
                        <a:pt x="29" y="31"/>
                      </a:cubicBezTo>
                      <a:cubicBezTo>
                        <a:pt x="29" y="31"/>
                        <a:pt x="29" y="31"/>
                        <a:pt x="29" y="31"/>
                      </a:cubicBezTo>
                      <a:cubicBezTo>
                        <a:pt x="29" y="31"/>
                        <a:pt x="29" y="31"/>
                        <a:pt x="29" y="31"/>
                      </a:cubicBezTo>
                      <a:cubicBezTo>
                        <a:pt x="29" y="31"/>
                        <a:pt x="29" y="31"/>
                        <a:pt x="28" y="30"/>
                      </a:cubicBezTo>
                      <a:cubicBezTo>
                        <a:pt x="28" y="30"/>
                        <a:pt x="29" y="30"/>
                        <a:pt x="29" y="30"/>
                      </a:cubicBezTo>
                      <a:close/>
                      <a:moveTo>
                        <a:pt x="30" y="12"/>
                      </a:moveTo>
                      <a:cubicBezTo>
                        <a:pt x="29" y="12"/>
                        <a:pt x="29" y="13"/>
                        <a:pt x="29" y="12"/>
                      </a:cubicBezTo>
                      <a:cubicBezTo>
                        <a:pt x="29" y="12"/>
                        <a:pt x="29" y="12"/>
                        <a:pt x="30" y="12"/>
                      </a:cubicBezTo>
                      <a:close/>
                      <a:moveTo>
                        <a:pt x="29" y="35"/>
                      </a:move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9" y="36"/>
                        <a:pt x="29" y="36"/>
                        <a:pt x="29" y="35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lose/>
                      <a:moveTo>
                        <a:pt x="29" y="33"/>
                      </a:move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29" y="33"/>
                        <a:pt x="29" y="33"/>
                      </a:cubicBezTo>
                      <a:close/>
                      <a:moveTo>
                        <a:pt x="29" y="26"/>
                      </a:move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29" y="25"/>
                        <a:pt x="30" y="24"/>
                        <a:pt x="30" y="25"/>
                      </a:cubicBezTo>
                      <a:cubicBezTo>
                        <a:pt x="30" y="25"/>
                        <a:pt x="30" y="26"/>
                        <a:pt x="30" y="26"/>
                      </a:cubicBezTo>
                      <a:cubicBezTo>
                        <a:pt x="30" y="26"/>
                        <a:pt x="29" y="27"/>
                        <a:pt x="29" y="26"/>
                      </a:cubicBezTo>
                      <a:close/>
                      <a:moveTo>
                        <a:pt x="30" y="15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3"/>
                        <a:pt x="30" y="14"/>
                        <a:pt x="30" y="14"/>
                      </a:cubicBezTo>
                      <a:cubicBezTo>
                        <a:pt x="30" y="15"/>
                        <a:pt x="30" y="15"/>
                        <a:pt x="30" y="15"/>
                      </a:cubicBezTo>
                      <a:close/>
                      <a:moveTo>
                        <a:pt x="29" y="37"/>
                      </a:moveTo>
                      <a:cubicBezTo>
                        <a:pt x="29" y="37"/>
                        <a:pt x="30" y="37"/>
                        <a:pt x="30" y="37"/>
                      </a:cubicBezTo>
                      <a:cubicBezTo>
                        <a:pt x="30" y="37"/>
                        <a:pt x="30" y="37"/>
                        <a:pt x="29" y="37"/>
                      </a:cubicBezTo>
                      <a:close/>
                      <a:moveTo>
                        <a:pt x="29" y="50"/>
                      </a:moveTo>
                      <a:cubicBezTo>
                        <a:pt x="29" y="49"/>
                        <a:pt x="29" y="49"/>
                        <a:pt x="29" y="49"/>
                      </a:cubicBezTo>
                      <a:cubicBezTo>
                        <a:pt x="29" y="49"/>
                        <a:pt x="30" y="49"/>
                        <a:pt x="29" y="50"/>
                      </a:cubicBezTo>
                      <a:close/>
                      <a:moveTo>
                        <a:pt x="30" y="27"/>
                      </a:moveTo>
                      <a:cubicBezTo>
                        <a:pt x="30" y="27"/>
                        <a:pt x="30" y="27"/>
                        <a:pt x="30" y="27"/>
                      </a:cubicBezTo>
                      <a:cubicBezTo>
                        <a:pt x="30" y="27"/>
                        <a:pt x="30" y="27"/>
                        <a:pt x="30" y="27"/>
                      </a:cubicBezTo>
                      <a:close/>
                      <a:moveTo>
                        <a:pt x="30" y="12"/>
                      </a:moveTo>
                      <a:cubicBezTo>
                        <a:pt x="30" y="12"/>
                        <a:pt x="30" y="12"/>
                        <a:pt x="30" y="13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30" y="13"/>
                        <a:pt x="30" y="13"/>
                        <a:pt x="30" y="13"/>
                      </a:cubicBezTo>
                      <a:cubicBezTo>
                        <a:pt x="30" y="13"/>
                        <a:pt x="30" y="13"/>
                        <a:pt x="30" y="12"/>
                      </a:cubicBezTo>
                      <a:close/>
                      <a:moveTo>
                        <a:pt x="30" y="15"/>
                      </a:moveTo>
                      <a:cubicBezTo>
                        <a:pt x="30" y="15"/>
                        <a:pt x="30" y="14"/>
                        <a:pt x="30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4"/>
                        <a:pt x="30" y="13"/>
                        <a:pt x="30" y="13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1" y="14"/>
                        <a:pt x="31" y="14"/>
                        <a:pt x="31" y="14"/>
                      </a:cubicBezTo>
                      <a:cubicBezTo>
                        <a:pt x="31" y="15"/>
                        <a:pt x="30" y="14"/>
                        <a:pt x="30" y="15"/>
                      </a:cubicBezTo>
                      <a:close/>
                      <a:moveTo>
                        <a:pt x="30" y="37"/>
                      </a:moveTo>
                      <a:cubicBezTo>
                        <a:pt x="30" y="36"/>
                        <a:pt x="30" y="37"/>
                        <a:pt x="30" y="36"/>
                      </a:cubicBezTo>
                      <a:cubicBezTo>
                        <a:pt x="30" y="36"/>
                        <a:pt x="30" y="36"/>
                        <a:pt x="30" y="36"/>
                      </a:cubicBezTo>
                      <a:lnTo>
                        <a:pt x="30" y="37"/>
                      </a:lnTo>
                      <a:close/>
                      <a:moveTo>
                        <a:pt x="30" y="13"/>
                      </a:moveTo>
                      <a:cubicBezTo>
                        <a:pt x="30" y="12"/>
                        <a:pt x="30" y="12"/>
                        <a:pt x="31" y="12"/>
                      </a:cubicBezTo>
                      <a:cubicBezTo>
                        <a:pt x="30" y="13"/>
                        <a:pt x="30" y="13"/>
                        <a:pt x="30" y="13"/>
                      </a:cubicBezTo>
                      <a:close/>
                      <a:moveTo>
                        <a:pt x="31" y="35"/>
                      </a:moveTo>
                      <a:cubicBezTo>
                        <a:pt x="30" y="35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4"/>
                      </a:cubicBezTo>
                      <a:cubicBezTo>
                        <a:pt x="30" y="34"/>
                        <a:pt x="31" y="34"/>
                        <a:pt x="31" y="35"/>
                      </a:cubicBezTo>
                      <a:close/>
                      <a:moveTo>
                        <a:pt x="31" y="32"/>
                      </a:moveTo>
                      <a:cubicBezTo>
                        <a:pt x="31" y="31"/>
                        <a:pt x="31" y="32"/>
                        <a:pt x="31" y="31"/>
                      </a:cubicBezTo>
                      <a:cubicBezTo>
                        <a:pt x="31" y="31"/>
                        <a:pt x="31" y="31"/>
                        <a:pt x="30" y="31"/>
                      </a:cubicBezTo>
                      <a:cubicBezTo>
                        <a:pt x="31" y="31"/>
                        <a:pt x="30" y="32"/>
                        <a:pt x="30" y="31"/>
                      </a:cubicBezTo>
                      <a:cubicBezTo>
                        <a:pt x="31" y="31"/>
                        <a:pt x="31" y="30"/>
                        <a:pt x="31" y="30"/>
                      </a:cubicBezTo>
                      <a:cubicBezTo>
                        <a:pt x="31" y="30"/>
                        <a:pt x="31" y="31"/>
                        <a:pt x="31" y="31"/>
                      </a:cubicBezTo>
                      <a:cubicBezTo>
                        <a:pt x="31" y="31"/>
                        <a:pt x="31" y="31"/>
                        <a:pt x="31" y="31"/>
                      </a:cubicBezTo>
                      <a:cubicBezTo>
                        <a:pt x="31" y="31"/>
                        <a:pt x="31" y="31"/>
                        <a:pt x="31" y="32"/>
                      </a:cubicBezTo>
                      <a:cubicBezTo>
                        <a:pt x="31" y="32"/>
                        <a:pt x="31" y="32"/>
                        <a:pt x="31" y="32"/>
                      </a:cubicBezTo>
                      <a:close/>
                      <a:moveTo>
                        <a:pt x="31" y="13"/>
                      </a:move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2"/>
                        <a:pt x="31" y="13"/>
                        <a:pt x="31" y="13"/>
                      </a:cubicBezTo>
                      <a:close/>
                      <a:moveTo>
                        <a:pt x="31" y="19"/>
                      </a:moveTo>
                      <a:cubicBezTo>
                        <a:pt x="31" y="19"/>
                        <a:pt x="31" y="18"/>
                        <a:pt x="31" y="18"/>
                      </a:cubicBezTo>
                      <a:cubicBezTo>
                        <a:pt x="31" y="17"/>
                        <a:pt x="31" y="18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2" y="17"/>
                        <a:pt x="31" y="18"/>
                        <a:pt x="31" y="18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1" y="19"/>
                        <a:pt x="31" y="19"/>
                        <a:pt x="31" y="19"/>
                      </a:cubicBezTo>
                      <a:cubicBezTo>
                        <a:pt x="31" y="18"/>
                        <a:pt x="31" y="19"/>
                        <a:pt x="31" y="18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1" y="18"/>
                        <a:pt x="31" y="18"/>
                        <a:pt x="31" y="19"/>
                      </a:cubicBezTo>
                      <a:cubicBezTo>
                        <a:pt x="31" y="19"/>
                        <a:pt x="31" y="19"/>
                        <a:pt x="31" y="19"/>
                      </a:cubicBezTo>
                      <a:close/>
                      <a:moveTo>
                        <a:pt x="31" y="14"/>
                      </a:moveTo>
                      <a:cubicBezTo>
                        <a:pt x="31" y="14"/>
                        <a:pt x="31" y="15"/>
                        <a:pt x="31" y="15"/>
                      </a:cubicBezTo>
                      <a:cubicBezTo>
                        <a:pt x="31" y="15"/>
                        <a:pt x="31" y="15"/>
                        <a:pt x="31" y="15"/>
                      </a:cubicBezTo>
                      <a:cubicBezTo>
                        <a:pt x="31" y="14"/>
                        <a:pt x="31" y="14"/>
                        <a:pt x="31" y="14"/>
                      </a:cubicBezTo>
                      <a:cubicBezTo>
                        <a:pt x="31" y="14"/>
                        <a:pt x="31" y="15"/>
                        <a:pt x="31" y="15"/>
                      </a:cubicBezTo>
                      <a:cubicBezTo>
                        <a:pt x="31" y="14"/>
                        <a:pt x="31" y="14"/>
                        <a:pt x="31" y="13"/>
                      </a:cubicBezTo>
                      <a:cubicBezTo>
                        <a:pt x="31" y="14"/>
                        <a:pt x="31" y="14"/>
                        <a:pt x="31" y="14"/>
                      </a:cubicBezTo>
                      <a:cubicBezTo>
                        <a:pt x="31" y="13"/>
                        <a:pt x="31" y="14"/>
                        <a:pt x="32" y="14"/>
                      </a:cubicBezTo>
                      <a:cubicBezTo>
                        <a:pt x="32" y="14"/>
                        <a:pt x="32" y="14"/>
                        <a:pt x="32" y="14"/>
                      </a:cubicBezTo>
                      <a:cubicBezTo>
                        <a:pt x="31" y="14"/>
                        <a:pt x="31" y="14"/>
                        <a:pt x="31" y="14"/>
                      </a:cubicBezTo>
                      <a:cubicBezTo>
                        <a:pt x="31" y="14"/>
                        <a:pt x="31" y="14"/>
                        <a:pt x="31" y="14"/>
                      </a:cubicBezTo>
                      <a:cubicBezTo>
                        <a:pt x="31" y="14"/>
                        <a:pt x="31" y="14"/>
                        <a:pt x="31" y="14"/>
                      </a:cubicBezTo>
                      <a:close/>
                      <a:moveTo>
                        <a:pt x="31" y="12"/>
                      </a:moveTo>
                      <a:cubicBezTo>
                        <a:pt x="31" y="12"/>
                        <a:pt x="31" y="12"/>
                        <a:pt x="32" y="12"/>
                      </a:cubicBezTo>
                      <a:cubicBezTo>
                        <a:pt x="31" y="13"/>
                        <a:pt x="31" y="12"/>
                        <a:pt x="31" y="13"/>
                      </a:cubicBezTo>
                      <a:cubicBezTo>
                        <a:pt x="31" y="13"/>
                        <a:pt x="31" y="12"/>
                        <a:pt x="31" y="12"/>
                      </a:cubicBezTo>
                      <a:close/>
                      <a:moveTo>
                        <a:pt x="31" y="37"/>
                      </a:moveTo>
                      <a:cubicBezTo>
                        <a:pt x="31" y="37"/>
                        <a:pt x="31" y="38"/>
                        <a:pt x="31" y="37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lose/>
                      <a:moveTo>
                        <a:pt x="31" y="49"/>
                      </a:moveTo>
                      <a:cubicBezTo>
                        <a:pt x="31" y="50"/>
                        <a:pt x="31" y="49"/>
                        <a:pt x="31" y="50"/>
                      </a:cubicBezTo>
                      <a:cubicBezTo>
                        <a:pt x="31" y="50"/>
                        <a:pt x="31" y="50"/>
                        <a:pt x="31" y="49"/>
                      </a:cubicBezTo>
                      <a:cubicBezTo>
                        <a:pt x="31" y="49"/>
                        <a:pt x="31" y="50"/>
                        <a:pt x="31" y="49"/>
                      </a:cubicBezTo>
                      <a:close/>
                      <a:moveTo>
                        <a:pt x="32" y="36"/>
                      </a:moveTo>
                      <a:cubicBezTo>
                        <a:pt x="32" y="36"/>
                        <a:pt x="31" y="36"/>
                        <a:pt x="32" y="36"/>
                      </a:cubicBezTo>
                      <a:cubicBezTo>
                        <a:pt x="31" y="37"/>
                        <a:pt x="31" y="36"/>
                        <a:pt x="31" y="36"/>
                      </a:cubicBezTo>
                      <a:cubicBezTo>
                        <a:pt x="31" y="35"/>
                        <a:pt x="31" y="36"/>
                        <a:pt x="31" y="36"/>
                      </a:cubicBezTo>
                      <a:cubicBezTo>
                        <a:pt x="32" y="36"/>
                        <a:pt x="32" y="36"/>
                        <a:pt x="32" y="36"/>
                      </a:cubicBezTo>
                      <a:close/>
                      <a:moveTo>
                        <a:pt x="31" y="19"/>
                      </a:moveTo>
                      <a:cubicBezTo>
                        <a:pt x="31" y="19"/>
                        <a:pt x="32" y="18"/>
                        <a:pt x="31" y="18"/>
                      </a:cubicBezTo>
                      <a:cubicBezTo>
                        <a:pt x="32" y="18"/>
                        <a:pt x="32" y="18"/>
                        <a:pt x="33" y="18"/>
                      </a:cubicBezTo>
                      <a:cubicBezTo>
                        <a:pt x="32" y="19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9"/>
                      </a:cubicBezTo>
                      <a:cubicBezTo>
                        <a:pt x="32" y="19"/>
                        <a:pt x="32" y="19"/>
                        <a:pt x="31" y="19"/>
                      </a:cubicBezTo>
                      <a:close/>
                      <a:moveTo>
                        <a:pt x="32" y="17"/>
                      </a:moveTo>
                      <a:cubicBezTo>
                        <a:pt x="32" y="17"/>
                        <a:pt x="32" y="17"/>
                        <a:pt x="32" y="17"/>
                      </a:cubicBezTo>
                      <a:cubicBezTo>
                        <a:pt x="32" y="17"/>
                        <a:pt x="32" y="17"/>
                        <a:pt x="32" y="17"/>
                      </a:cubicBezTo>
                      <a:cubicBezTo>
                        <a:pt x="32" y="17"/>
                        <a:pt x="32" y="17"/>
                        <a:pt x="32" y="17"/>
                      </a:cubicBezTo>
                      <a:cubicBezTo>
                        <a:pt x="32" y="17"/>
                        <a:pt x="32" y="17"/>
                        <a:pt x="32" y="17"/>
                      </a:cubicBezTo>
                      <a:cubicBezTo>
                        <a:pt x="32" y="17"/>
                        <a:pt x="32" y="17"/>
                        <a:pt x="32" y="17"/>
                      </a:cubicBezTo>
                      <a:close/>
                      <a:moveTo>
                        <a:pt x="31" y="33"/>
                      </a:moveTo>
                      <a:cubicBezTo>
                        <a:pt x="31" y="32"/>
                        <a:pt x="32" y="32"/>
                        <a:pt x="32" y="32"/>
                      </a:cubicBezTo>
                      <a:cubicBezTo>
                        <a:pt x="32" y="32"/>
                        <a:pt x="32" y="32"/>
                        <a:pt x="31" y="33"/>
                      </a:cubicBezTo>
                      <a:close/>
                      <a:moveTo>
                        <a:pt x="32" y="37"/>
                      </a:moveTo>
                      <a:cubicBezTo>
                        <a:pt x="32" y="37"/>
                        <a:pt x="32" y="37"/>
                        <a:pt x="32" y="36"/>
                      </a:cubicBez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2" y="37"/>
                        <a:pt x="32" y="37"/>
                      </a:cubicBezTo>
                      <a:close/>
                      <a:moveTo>
                        <a:pt x="32" y="17"/>
                      </a:moveTo>
                      <a:cubicBezTo>
                        <a:pt x="32" y="17"/>
                        <a:pt x="32" y="17"/>
                        <a:pt x="32" y="17"/>
                      </a:cubicBezTo>
                      <a:cubicBezTo>
                        <a:pt x="32" y="17"/>
                        <a:pt x="32" y="17"/>
                        <a:pt x="32" y="17"/>
                      </a:cubicBezTo>
                      <a:close/>
                      <a:moveTo>
                        <a:pt x="32" y="36"/>
                      </a:moveTo>
                      <a:cubicBezTo>
                        <a:pt x="32" y="36"/>
                        <a:pt x="31" y="36"/>
                        <a:pt x="32" y="36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2" y="36"/>
                        <a:pt x="32" y="35"/>
                        <a:pt x="32" y="36"/>
                      </a:cubicBezTo>
                      <a:close/>
                      <a:moveTo>
                        <a:pt x="32" y="38"/>
                      </a:moveTo>
                      <a:cubicBezTo>
                        <a:pt x="32" y="39"/>
                        <a:pt x="32" y="39"/>
                        <a:pt x="32" y="39"/>
                      </a:cubicBezTo>
                      <a:cubicBezTo>
                        <a:pt x="32" y="38"/>
                        <a:pt x="32" y="38"/>
                        <a:pt x="32" y="38"/>
                      </a:cubicBezTo>
                      <a:cubicBezTo>
                        <a:pt x="32" y="38"/>
                        <a:pt x="32" y="38"/>
                        <a:pt x="32" y="38"/>
                      </a:cubicBezTo>
                      <a:close/>
                      <a:moveTo>
                        <a:pt x="32" y="22"/>
                      </a:moveTo>
                      <a:cubicBezTo>
                        <a:pt x="32" y="22"/>
                        <a:pt x="32" y="22"/>
                        <a:pt x="32" y="22"/>
                      </a:cubicBezTo>
                      <a:cubicBezTo>
                        <a:pt x="32" y="23"/>
                        <a:pt x="32" y="23"/>
                        <a:pt x="32" y="22"/>
                      </a:cubicBezTo>
                      <a:close/>
                      <a:moveTo>
                        <a:pt x="32" y="35"/>
                      </a:moveTo>
                      <a:cubicBezTo>
                        <a:pt x="32" y="35"/>
                        <a:pt x="32" y="34"/>
                        <a:pt x="32" y="34"/>
                      </a:cubicBezTo>
                      <a:cubicBezTo>
                        <a:pt x="32" y="34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lose/>
                      <a:moveTo>
                        <a:pt x="33" y="38"/>
                      </a:move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8"/>
                        <a:pt x="33" y="37"/>
                        <a:pt x="34" y="37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4" y="38"/>
                        <a:pt x="34" y="39"/>
                        <a:pt x="34" y="38"/>
                      </a:cubicBezTo>
                      <a:cubicBezTo>
                        <a:pt x="34" y="39"/>
                        <a:pt x="34" y="39"/>
                        <a:pt x="33" y="38"/>
                      </a:cubicBezTo>
                      <a:cubicBezTo>
                        <a:pt x="33" y="38"/>
                        <a:pt x="33" y="39"/>
                        <a:pt x="33" y="38"/>
                      </a:cubicBezTo>
                      <a:cubicBezTo>
                        <a:pt x="33" y="38"/>
                        <a:pt x="33" y="38"/>
                        <a:pt x="33" y="38"/>
                      </a:cubicBezTo>
                      <a:cubicBezTo>
                        <a:pt x="33" y="39"/>
                        <a:pt x="33" y="38"/>
                        <a:pt x="32" y="39"/>
                      </a:cubicBezTo>
                      <a:cubicBezTo>
                        <a:pt x="32" y="38"/>
                        <a:pt x="33" y="38"/>
                        <a:pt x="33" y="38"/>
                      </a:cubicBezTo>
                      <a:close/>
                      <a:moveTo>
                        <a:pt x="33" y="14"/>
                      </a:move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lose/>
                      <a:moveTo>
                        <a:pt x="33" y="30"/>
                      </a:move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lose/>
                      <a:moveTo>
                        <a:pt x="33" y="11"/>
                      </a:move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3" y="12"/>
                        <a:pt x="33" y="11"/>
                        <a:pt x="33" y="11"/>
                      </a:cubicBezTo>
                      <a:close/>
                      <a:moveTo>
                        <a:pt x="33" y="23"/>
                      </a:moveTo>
                      <a:cubicBezTo>
                        <a:pt x="33" y="23"/>
                        <a:pt x="33" y="22"/>
                        <a:pt x="33" y="22"/>
                      </a:cubicBezTo>
                      <a:cubicBezTo>
                        <a:pt x="33" y="22"/>
                        <a:pt x="33" y="22"/>
                        <a:pt x="33" y="22"/>
                      </a:cubicBezTo>
                      <a:cubicBezTo>
                        <a:pt x="33" y="23"/>
                        <a:pt x="33" y="22"/>
                        <a:pt x="33" y="23"/>
                      </a:cubicBezTo>
                      <a:close/>
                      <a:moveTo>
                        <a:pt x="33" y="12"/>
                      </a:moveTo>
                      <a:cubicBezTo>
                        <a:pt x="33" y="12"/>
                        <a:pt x="33" y="11"/>
                        <a:pt x="33" y="11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lose/>
                      <a:moveTo>
                        <a:pt x="34" y="26"/>
                      </a:moveTo>
                      <a:cubicBezTo>
                        <a:pt x="34" y="26"/>
                        <a:pt x="33" y="26"/>
                        <a:pt x="33" y="26"/>
                      </a:cubicBezTo>
                      <a:cubicBezTo>
                        <a:pt x="33" y="26"/>
                        <a:pt x="33" y="26"/>
                        <a:pt x="34" y="26"/>
                      </a:cubicBezTo>
                      <a:close/>
                      <a:moveTo>
                        <a:pt x="34" y="12"/>
                      </a:move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3"/>
                        <a:pt x="34" y="12"/>
                        <a:pt x="34" y="12"/>
                      </a:cubicBezTo>
                      <a:cubicBezTo>
                        <a:pt x="34" y="12"/>
                        <a:pt x="34" y="12"/>
                        <a:pt x="34" y="12"/>
                      </a:cubicBezTo>
                      <a:close/>
                      <a:moveTo>
                        <a:pt x="34" y="47"/>
                      </a:moveTo>
                      <a:cubicBezTo>
                        <a:pt x="34" y="47"/>
                        <a:pt x="34" y="47"/>
                        <a:pt x="34" y="47"/>
                      </a:cubicBezTo>
                      <a:cubicBezTo>
                        <a:pt x="34" y="47"/>
                        <a:pt x="34" y="47"/>
                        <a:pt x="34" y="47"/>
                      </a:cubicBezTo>
                      <a:close/>
                      <a:moveTo>
                        <a:pt x="34" y="37"/>
                      </a:move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4" y="36"/>
                        <a:pt x="34" y="36"/>
                        <a:pt x="34" y="37"/>
                      </a:cubicBezTo>
                      <a:close/>
                      <a:moveTo>
                        <a:pt x="34" y="39"/>
                      </a:move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5" y="39"/>
                        <a:pt x="35" y="38"/>
                        <a:pt x="35" y="39"/>
                      </a:cubicBezTo>
                      <a:cubicBezTo>
                        <a:pt x="35" y="38"/>
                        <a:pt x="35" y="38"/>
                        <a:pt x="35" y="38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5" y="39"/>
                        <a:pt x="35" y="39"/>
                        <a:pt x="34" y="39"/>
                      </a:cubicBezTo>
                      <a:close/>
                      <a:moveTo>
                        <a:pt x="34" y="22"/>
                      </a:moveTo>
                      <a:cubicBezTo>
                        <a:pt x="34" y="22"/>
                        <a:pt x="35" y="22"/>
                        <a:pt x="35" y="22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35" y="23"/>
                        <a:pt x="34" y="23"/>
                        <a:pt x="34" y="22"/>
                      </a:cubicBezTo>
                      <a:close/>
                      <a:moveTo>
                        <a:pt x="35" y="28"/>
                      </a:moveTo>
                      <a:cubicBezTo>
                        <a:pt x="35" y="28"/>
                        <a:pt x="35" y="28"/>
                        <a:pt x="35" y="28"/>
                      </a:cubicBezTo>
                      <a:cubicBezTo>
                        <a:pt x="35" y="29"/>
                        <a:pt x="35" y="28"/>
                        <a:pt x="35" y="28"/>
                      </a:cubicBezTo>
                      <a:cubicBezTo>
                        <a:pt x="35" y="27"/>
                        <a:pt x="35" y="28"/>
                        <a:pt x="35" y="28"/>
                      </a:cubicBezTo>
                      <a:cubicBezTo>
                        <a:pt x="35" y="28"/>
                        <a:pt x="35" y="28"/>
                        <a:pt x="35" y="28"/>
                      </a:cubicBezTo>
                      <a:close/>
                      <a:moveTo>
                        <a:pt x="35" y="37"/>
                      </a:moveTo>
                      <a:cubicBezTo>
                        <a:pt x="35" y="38"/>
                        <a:pt x="35" y="38"/>
                        <a:pt x="35" y="37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lose/>
                      <a:moveTo>
                        <a:pt x="35" y="22"/>
                      </a:move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lose/>
                      <a:moveTo>
                        <a:pt x="35" y="40"/>
                      </a:moveTo>
                      <a:cubicBezTo>
                        <a:pt x="35" y="39"/>
                        <a:pt x="35" y="40"/>
                        <a:pt x="36" y="40"/>
                      </a:cubicBezTo>
                      <a:cubicBezTo>
                        <a:pt x="36" y="40"/>
                        <a:pt x="35" y="40"/>
                        <a:pt x="35" y="40"/>
                      </a:cubicBezTo>
                      <a:close/>
                      <a:moveTo>
                        <a:pt x="35" y="26"/>
                      </a:moveTo>
                      <a:cubicBezTo>
                        <a:pt x="35" y="25"/>
                        <a:pt x="35" y="26"/>
                        <a:pt x="36" y="25"/>
                      </a:cubicBezTo>
                      <a:cubicBezTo>
                        <a:pt x="35" y="26"/>
                        <a:pt x="35" y="26"/>
                        <a:pt x="36" y="26"/>
                      </a:cubicBezTo>
                      <a:cubicBezTo>
                        <a:pt x="36" y="26"/>
                        <a:pt x="35" y="26"/>
                        <a:pt x="35" y="26"/>
                      </a:cubicBezTo>
                      <a:close/>
                      <a:moveTo>
                        <a:pt x="35" y="33"/>
                      </a:moveTo>
                      <a:cubicBezTo>
                        <a:pt x="36" y="33"/>
                        <a:pt x="36" y="33"/>
                        <a:pt x="36" y="34"/>
                      </a:cubicBezTo>
                      <a:cubicBezTo>
                        <a:pt x="36" y="34"/>
                        <a:pt x="36" y="33"/>
                        <a:pt x="35" y="33"/>
                      </a:cubicBezTo>
                      <a:close/>
                      <a:moveTo>
                        <a:pt x="36" y="36"/>
                      </a:move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36" y="35"/>
                        <a:pt x="36" y="36"/>
                        <a:pt x="36" y="36"/>
                      </a:cubicBezTo>
                      <a:close/>
                      <a:moveTo>
                        <a:pt x="36" y="44"/>
                      </a:moveTo>
                      <a:cubicBezTo>
                        <a:pt x="36" y="44"/>
                        <a:pt x="36" y="44"/>
                        <a:pt x="36" y="44"/>
                      </a:cubicBezTo>
                      <a:cubicBezTo>
                        <a:pt x="36" y="44"/>
                        <a:pt x="36" y="44"/>
                        <a:pt x="36" y="44"/>
                      </a:cubicBezTo>
                      <a:close/>
                      <a:moveTo>
                        <a:pt x="36" y="20"/>
                      </a:moveTo>
                      <a:cubicBezTo>
                        <a:pt x="36" y="21"/>
                        <a:pt x="36" y="20"/>
                        <a:pt x="36" y="20"/>
                      </a:cubicBezTo>
                      <a:cubicBezTo>
                        <a:pt x="36" y="20"/>
                        <a:pt x="36" y="20"/>
                        <a:pt x="36" y="20"/>
                      </a:cubicBezTo>
                      <a:close/>
                      <a:moveTo>
                        <a:pt x="36" y="13"/>
                      </a:moveTo>
                      <a:cubicBezTo>
                        <a:pt x="36" y="13"/>
                        <a:pt x="36" y="13"/>
                        <a:pt x="36" y="13"/>
                      </a:cubicBezTo>
                      <a:cubicBezTo>
                        <a:pt x="36" y="13"/>
                        <a:pt x="36" y="12"/>
                        <a:pt x="36" y="12"/>
                      </a:cubicBezTo>
                      <a:cubicBezTo>
                        <a:pt x="36" y="13"/>
                        <a:pt x="36" y="13"/>
                        <a:pt x="36" y="13"/>
                      </a:cubicBezTo>
                      <a:close/>
                      <a:moveTo>
                        <a:pt x="36" y="26"/>
                      </a:moveTo>
                      <a:cubicBezTo>
                        <a:pt x="36" y="26"/>
                        <a:pt x="36" y="26"/>
                        <a:pt x="36" y="27"/>
                      </a:cubicBezTo>
                      <a:cubicBezTo>
                        <a:pt x="37" y="26"/>
                        <a:pt x="36" y="26"/>
                        <a:pt x="37" y="26"/>
                      </a:cubicBezTo>
                      <a:cubicBezTo>
                        <a:pt x="37" y="26"/>
                        <a:pt x="37" y="26"/>
                        <a:pt x="37" y="27"/>
                      </a:cubicBezTo>
                      <a:cubicBezTo>
                        <a:pt x="37" y="27"/>
                        <a:pt x="37" y="26"/>
                        <a:pt x="37" y="27"/>
                      </a:cubicBezTo>
                      <a:cubicBezTo>
                        <a:pt x="37" y="27"/>
                        <a:pt x="37" y="26"/>
                        <a:pt x="37" y="26"/>
                      </a:cubicBezTo>
                      <a:cubicBezTo>
                        <a:pt x="37" y="26"/>
                        <a:pt x="37" y="27"/>
                        <a:pt x="37" y="27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7" y="27"/>
                        <a:pt x="36" y="27"/>
                        <a:pt x="36" y="27"/>
                      </a:cubicBezTo>
                      <a:cubicBezTo>
                        <a:pt x="36" y="27"/>
                        <a:pt x="36" y="27"/>
                        <a:pt x="36" y="27"/>
                      </a:cubicBezTo>
                      <a:cubicBezTo>
                        <a:pt x="36" y="27"/>
                        <a:pt x="36" y="26"/>
                        <a:pt x="36" y="26"/>
                      </a:cubicBezTo>
                      <a:close/>
                      <a:moveTo>
                        <a:pt x="36" y="21"/>
                      </a:move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36" y="21"/>
                        <a:pt x="36" y="22"/>
                        <a:pt x="36" y="22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36" y="21"/>
                        <a:pt x="36" y="22"/>
                        <a:pt x="36" y="22"/>
                      </a:cubicBezTo>
                      <a:cubicBezTo>
                        <a:pt x="36" y="22"/>
                        <a:pt x="36" y="22"/>
                        <a:pt x="36" y="22"/>
                      </a:cubicBezTo>
                      <a:cubicBezTo>
                        <a:pt x="36" y="22"/>
                        <a:pt x="36" y="21"/>
                        <a:pt x="36" y="21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lose/>
                      <a:moveTo>
                        <a:pt x="37" y="25"/>
                      </a:moveTo>
                      <a:cubicBezTo>
                        <a:pt x="36" y="25"/>
                        <a:pt x="36" y="25"/>
                        <a:pt x="36" y="24"/>
                      </a:cubicBezTo>
                      <a:cubicBezTo>
                        <a:pt x="36" y="24"/>
                        <a:pt x="37" y="25"/>
                        <a:pt x="37" y="24"/>
                      </a:cubicBezTo>
                      <a:cubicBezTo>
                        <a:pt x="37" y="25"/>
                        <a:pt x="37" y="24"/>
                        <a:pt x="37" y="24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lose/>
                      <a:moveTo>
                        <a:pt x="36" y="19"/>
                      </a:moveTo>
                      <a:cubicBezTo>
                        <a:pt x="36" y="18"/>
                        <a:pt x="36" y="18"/>
                        <a:pt x="36" y="17"/>
                      </a:cubicBezTo>
                      <a:cubicBezTo>
                        <a:pt x="36" y="17"/>
                        <a:pt x="37" y="18"/>
                        <a:pt x="36" y="17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37" y="18"/>
                        <a:pt x="37" y="18"/>
                        <a:pt x="37" y="18"/>
                      </a:cubicBezTo>
                      <a:cubicBezTo>
                        <a:pt x="37" y="19"/>
                        <a:pt x="37" y="18"/>
                        <a:pt x="37" y="19"/>
                      </a:cubicBezTo>
                      <a:cubicBezTo>
                        <a:pt x="37" y="19"/>
                        <a:pt x="37" y="18"/>
                        <a:pt x="36" y="19"/>
                      </a:cubicBezTo>
                      <a:close/>
                      <a:moveTo>
                        <a:pt x="37" y="37"/>
                      </a:move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8"/>
                        <a:pt x="37" y="37"/>
                        <a:pt x="37" y="37"/>
                      </a:cubicBezTo>
                      <a:close/>
                      <a:moveTo>
                        <a:pt x="37" y="30"/>
                      </a:moveTo>
                      <a:cubicBezTo>
                        <a:pt x="37" y="29"/>
                        <a:pt x="37" y="29"/>
                        <a:pt x="37" y="30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lose/>
                      <a:moveTo>
                        <a:pt x="37" y="24"/>
                      </a:moveTo>
                      <a:cubicBezTo>
                        <a:pt x="37" y="24"/>
                        <a:pt x="37" y="24"/>
                        <a:pt x="37" y="25"/>
                      </a:cubicBezTo>
                      <a:cubicBezTo>
                        <a:pt x="37" y="25"/>
                        <a:pt x="37" y="24"/>
                        <a:pt x="37" y="24"/>
                      </a:cubicBezTo>
                      <a:close/>
                      <a:moveTo>
                        <a:pt x="37" y="30"/>
                      </a:moveTo>
                      <a:cubicBezTo>
                        <a:pt x="37" y="30"/>
                        <a:pt x="37" y="29"/>
                        <a:pt x="37" y="29"/>
                      </a:cubicBezTo>
                      <a:cubicBezTo>
                        <a:pt x="37" y="29"/>
                        <a:pt x="38" y="28"/>
                        <a:pt x="38" y="29"/>
                      </a:cubicBezTo>
                      <a:cubicBezTo>
                        <a:pt x="38" y="29"/>
                        <a:pt x="38" y="29"/>
                        <a:pt x="38" y="28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8" y="29"/>
                        <a:pt x="37" y="30"/>
                        <a:pt x="37" y="30"/>
                      </a:cubicBezTo>
                      <a:close/>
                      <a:moveTo>
                        <a:pt x="37" y="12"/>
                      </a:moveTo>
                      <a:cubicBezTo>
                        <a:pt x="37" y="12"/>
                        <a:pt x="37" y="12"/>
                        <a:pt x="37" y="12"/>
                      </a:cubicBezTo>
                      <a:cubicBezTo>
                        <a:pt x="37" y="12"/>
                        <a:pt x="37" y="12"/>
                        <a:pt x="37" y="12"/>
                      </a:cubicBezTo>
                      <a:cubicBezTo>
                        <a:pt x="37" y="13"/>
                        <a:pt x="37" y="13"/>
                        <a:pt x="37" y="12"/>
                      </a:cubicBezTo>
                      <a:close/>
                      <a:moveTo>
                        <a:pt x="37" y="18"/>
                      </a:moveTo>
                      <a:cubicBezTo>
                        <a:pt x="37" y="18"/>
                        <a:pt x="37" y="17"/>
                        <a:pt x="37" y="17"/>
                      </a:cubicBezTo>
                      <a:cubicBezTo>
                        <a:pt x="37" y="17"/>
                        <a:pt x="37" y="17"/>
                        <a:pt x="37" y="18"/>
                      </a:cubicBezTo>
                      <a:close/>
                      <a:moveTo>
                        <a:pt x="37" y="11"/>
                      </a:moveTo>
                      <a:cubicBezTo>
                        <a:pt x="38" y="11"/>
                        <a:pt x="38" y="11"/>
                        <a:pt x="38" y="11"/>
                      </a:cubicBezTo>
                      <a:cubicBezTo>
                        <a:pt x="38" y="11"/>
                        <a:pt x="37" y="11"/>
                        <a:pt x="37" y="11"/>
                      </a:cubicBezTo>
                      <a:cubicBezTo>
                        <a:pt x="37" y="11"/>
                        <a:pt x="37" y="11"/>
                        <a:pt x="37" y="11"/>
                      </a:cubicBezTo>
                      <a:close/>
                      <a:moveTo>
                        <a:pt x="38" y="37"/>
                      </a:moveTo>
                      <a:cubicBezTo>
                        <a:pt x="38" y="37"/>
                        <a:pt x="38" y="37"/>
                        <a:pt x="38" y="37"/>
                      </a:cubicBezTo>
                      <a:cubicBezTo>
                        <a:pt x="38" y="37"/>
                        <a:pt x="38" y="37"/>
                        <a:pt x="38" y="37"/>
                      </a:cubicBezTo>
                      <a:close/>
                      <a:moveTo>
                        <a:pt x="38" y="19"/>
                      </a:moveTo>
                      <a:cubicBezTo>
                        <a:pt x="38" y="19"/>
                        <a:pt x="38" y="19"/>
                        <a:pt x="38" y="20"/>
                      </a:cubicBez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8" y="20"/>
                        <a:pt x="38" y="20"/>
                        <a:pt x="38" y="19"/>
                      </a:cubicBezTo>
                      <a:close/>
                      <a:moveTo>
                        <a:pt x="38" y="32"/>
                      </a:moveTo>
                      <a:cubicBezTo>
                        <a:pt x="38" y="32"/>
                        <a:pt x="38" y="32"/>
                        <a:pt x="38" y="32"/>
                      </a:cubicBezTo>
                      <a:cubicBezTo>
                        <a:pt x="38" y="31"/>
                        <a:pt x="39" y="31"/>
                        <a:pt x="39" y="31"/>
                      </a:cubicBezTo>
                      <a:cubicBezTo>
                        <a:pt x="39" y="32"/>
                        <a:pt x="39" y="32"/>
                        <a:pt x="38" y="32"/>
                      </a:cubicBezTo>
                      <a:close/>
                      <a:moveTo>
                        <a:pt x="39" y="32"/>
                      </a:moveTo>
                      <a:cubicBezTo>
                        <a:pt x="39" y="32"/>
                        <a:pt x="39" y="32"/>
                        <a:pt x="39" y="32"/>
                      </a:cubicBezTo>
                      <a:cubicBezTo>
                        <a:pt x="39" y="32"/>
                        <a:pt x="39" y="32"/>
                        <a:pt x="39" y="32"/>
                      </a:cubicBezTo>
                      <a:cubicBezTo>
                        <a:pt x="39" y="32"/>
                        <a:pt x="39" y="32"/>
                        <a:pt x="39" y="32"/>
                      </a:cubicBezTo>
                      <a:cubicBezTo>
                        <a:pt x="39" y="32"/>
                        <a:pt x="39" y="32"/>
                        <a:pt x="39" y="32"/>
                      </a:cubicBezTo>
                      <a:close/>
                      <a:moveTo>
                        <a:pt x="39" y="10"/>
                      </a:moveTo>
                      <a:cubicBezTo>
                        <a:pt x="39" y="11"/>
                        <a:pt x="39" y="10"/>
                        <a:pt x="39" y="10"/>
                      </a:cubicBezTo>
                      <a:close/>
                      <a:moveTo>
                        <a:pt x="40" y="23"/>
                      </a:moveTo>
                      <a:cubicBezTo>
                        <a:pt x="40" y="22"/>
                        <a:pt x="40" y="22"/>
                        <a:pt x="40" y="22"/>
                      </a:cubicBezTo>
                      <a:cubicBezTo>
                        <a:pt x="40" y="22"/>
                        <a:pt x="40" y="23"/>
                        <a:pt x="40" y="23"/>
                      </a:cubicBezTo>
                      <a:cubicBezTo>
                        <a:pt x="40" y="23"/>
                        <a:pt x="40" y="22"/>
                        <a:pt x="40" y="23"/>
                      </a:cubicBezTo>
                      <a:close/>
                      <a:moveTo>
                        <a:pt x="40" y="30"/>
                      </a:moveTo>
                      <a:cubicBezTo>
                        <a:pt x="40" y="30"/>
                        <a:pt x="40" y="30"/>
                        <a:pt x="40" y="30"/>
                      </a:cubicBezTo>
                      <a:cubicBezTo>
                        <a:pt x="40" y="29"/>
                        <a:pt x="40" y="30"/>
                        <a:pt x="40" y="30"/>
                      </a:cubicBezTo>
                      <a:close/>
                      <a:moveTo>
                        <a:pt x="40" y="19"/>
                      </a:moveTo>
                      <a:cubicBezTo>
                        <a:pt x="39" y="19"/>
                        <a:pt x="40" y="18"/>
                        <a:pt x="40" y="19"/>
                      </a:cubicBezTo>
                      <a:cubicBezTo>
                        <a:pt x="40" y="19"/>
                        <a:pt x="40" y="19"/>
                        <a:pt x="40" y="19"/>
                      </a:cubicBezTo>
                      <a:close/>
                      <a:moveTo>
                        <a:pt x="41" y="35"/>
                      </a:moveTo>
                      <a:cubicBezTo>
                        <a:pt x="41" y="35"/>
                        <a:pt x="40" y="35"/>
                        <a:pt x="40" y="35"/>
                      </a:cubicBezTo>
                      <a:cubicBezTo>
                        <a:pt x="40" y="35"/>
                        <a:pt x="40" y="35"/>
                        <a:pt x="41" y="35"/>
                      </a:cubicBezTo>
                      <a:close/>
                      <a:moveTo>
                        <a:pt x="41" y="28"/>
                      </a:move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1" y="29"/>
                        <a:pt x="41" y="28"/>
                        <a:pt x="41" y="29"/>
                      </a:cubicBezTo>
                      <a:cubicBezTo>
                        <a:pt x="40" y="29"/>
                        <a:pt x="40" y="29"/>
                        <a:pt x="40" y="29"/>
                      </a:cubicBezTo>
                      <a:cubicBezTo>
                        <a:pt x="40" y="28"/>
                        <a:pt x="41" y="28"/>
                        <a:pt x="41" y="28"/>
                      </a:cubicBezTo>
                      <a:close/>
                      <a:moveTo>
                        <a:pt x="41" y="31"/>
                      </a:moveTo>
                      <a:cubicBezTo>
                        <a:pt x="41" y="31"/>
                        <a:pt x="41" y="32"/>
                        <a:pt x="41" y="32"/>
                      </a:cubicBezTo>
                      <a:cubicBezTo>
                        <a:pt x="41" y="32"/>
                        <a:pt x="41" y="31"/>
                        <a:pt x="41" y="31"/>
                      </a:cubicBezTo>
                      <a:close/>
                      <a:moveTo>
                        <a:pt x="40" y="23"/>
                      </a:move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lose/>
                      <a:moveTo>
                        <a:pt x="40" y="22"/>
                      </a:moveTo>
                      <a:cubicBezTo>
                        <a:pt x="40" y="22"/>
                        <a:pt x="40" y="22"/>
                        <a:pt x="40" y="22"/>
                      </a:cubicBezTo>
                      <a:cubicBezTo>
                        <a:pt x="40" y="22"/>
                        <a:pt x="40" y="22"/>
                        <a:pt x="40" y="22"/>
                      </a:cubicBezTo>
                      <a:close/>
                      <a:moveTo>
                        <a:pt x="41" y="27"/>
                      </a:moveTo>
                      <a:cubicBezTo>
                        <a:pt x="41" y="27"/>
                        <a:pt x="41" y="27"/>
                        <a:pt x="41" y="27"/>
                      </a:cubicBezTo>
                      <a:cubicBezTo>
                        <a:pt x="41" y="27"/>
                        <a:pt x="41" y="26"/>
                        <a:pt x="41" y="27"/>
                      </a:cubicBezTo>
                      <a:close/>
                      <a:moveTo>
                        <a:pt x="40" y="10"/>
                      </a:moveTo>
                      <a:cubicBezTo>
                        <a:pt x="40" y="10"/>
                        <a:pt x="40" y="10"/>
                        <a:pt x="40" y="10"/>
                      </a:cubicBezTo>
                      <a:cubicBezTo>
                        <a:pt x="40" y="9"/>
                        <a:pt x="40" y="10"/>
                        <a:pt x="40" y="10"/>
                      </a:cubicBezTo>
                      <a:close/>
                      <a:moveTo>
                        <a:pt x="42" y="42"/>
                      </a:moveTo>
                      <a:cubicBezTo>
                        <a:pt x="42" y="42"/>
                        <a:pt x="42" y="42"/>
                        <a:pt x="42" y="42"/>
                      </a:cubicBezTo>
                      <a:cubicBezTo>
                        <a:pt x="42" y="43"/>
                        <a:pt x="42" y="43"/>
                        <a:pt x="42" y="43"/>
                      </a:cubicBezTo>
                      <a:cubicBezTo>
                        <a:pt x="42" y="43"/>
                        <a:pt x="42" y="42"/>
                        <a:pt x="42" y="42"/>
                      </a:cubicBezTo>
                      <a:close/>
                      <a:moveTo>
                        <a:pt x="41" y="24"/>
                      </a:moveTo>
                      <a:cubicBezTo>
                        <a:pt x="41" y="24"/>
                        <a:pt x="41" y="24"/>
                        <a:pt x="41" y="24"/>
                      </a:cubicBezTo>
                      <a:cubicBezTo>
                        <a:pt x="41" y="24"/>
                        <a:pt x="41" y="24"/>
                        <a:pt x="41" y="24"/>
                      </a:cubicBezTo>
                      <a:cubicBezTo>
                        <a:pt x="41" y="24"/>
                        <a:pt x="41" y="24"/>
                        <a:pt x="41" y="24"/>
                      </a:cubicBezTo>
                      <a:cubicBezTo>
                        <a:pt x="41" y="24"/>
                        <a:pt x="41" y="24"/>
                        <a:pt x="41" y="24"/>
                      </a:cubicBezTo>
                      <a:close/>
                      <a:moveTo>
                        <a:pt x="42" y="37"/>
                      </a:moveTo>
                      <a:cubicBezTo>
                        <a:pt x="42" y="37"/>
                        <a:pt x="42" y="37"/>
                        <a:pt x="42" y="37"/>
                      </a:cubicBezTo>
                      <a:cubicBezTo>
                        <a:pt x="42" y="37"/>
                        <a:pt x="42" y="37"/>
                        <a:pt x="42" y="37"/>
                      </a:cubicBezTo>
                      <a:cubicBezTo>
                        <a:pt x="42" y="37"/>
                        <a:pt x="42" y="37"/>
                        <a:pt x="42" y="37"/>
                      </a:cubicBezTo>
                      <a:close/>
                      <a:moveTo>
                        <a:pt x="41" y="32"/>
                      </a:moveTo>
                      <a:cubicBezTo>
                        <a:pt x="41" y="32"/>
                        <a:pt x="41" y="32"/>
                        <a:pt x="41" y="32"/>
                      </a:cubicBezTo>
                      <a:cubicBezTo>
                        <a:pt x="42" y="32"/>
                        <a:pt x="41" y="32"/>
                        <a:pt x="41" y="32"/>
                      </a:cubicBezTo>
                      <a:close/>
                      <a:moveTo>
                        <a:pt x="41" y="14"/>
                      </a:moveTo>
                      <a:cubicBezTo>
                        <a:pt x="41" y="14"/>
                        <a:pt x="41" y="14"/>
                        <a:pt x="41" y="14"/>
                      </a:cubicBezTo>
                      <a:cubicBezTo>
                        <a:pt x="41" y="14"/>
                        <a:pt x="41" y="14"/>
                        <a:pt x="41" y="14"/>
                      </a:cubicBezTo>
                      <a:close/>
                      <a:moveTo>
                        <a:pt x="41" y="27"/>
                      </a:moveTo>
                      <a:cubicBezTo>
                        <a:pt x="42" y="27"/>
                        <a:pt x="42" y="27"/>
                        <a:pt x="42" y="27"/>
                      </a:cubicBezTo>
                      <a:cubicBezTo>
                        <a:pt x="42" y="27"/>
                        <a:pt x="41" y="27"/>
                        <a:pt x="41" y="27"/>
                      </a:cubicBezTo>
                      <a:close/>
                      <a:moveTo>
                        <a:pt x="42" y="26"/>
                      </a:moveTo>
                      <a:cubicBezTo>
                        <a:pt x="41" y="26"/>
                        <a:pt x="41" y="26"/>
                        <a:pt x="41" y="26"/>
                      </a:cubicBezTo>
                      <a:cubicBezTo>
                        <a:pt x="41" y="26"/>
                        <a:pt x="42" y="26"/>
                        <a:pt x="42" y="26"/>
                      </a:cubicBezTo>
                      <a:close/>
                      <a:moveTo>
                        <a:pt x="43" y="39"/>
                      </a:moveTo>
                      <a:cubicBezTo>
                        <a:pt x="43" y="39"/>
                        <a:pt x="43" y="39"/>
                        <a:pt x="42" y="39"/>
                      </a:cubicBezTo>
                      <a:cubicBezTo>
                        <a:pt x="42" y="39"/>
                        <a:pt x="43" y="39"/>
                        <a:pt x="43" y="39"/>
                      </a:cubicBezTo>
                      <a:close/>
                      <a:moveTo>
                        <a:pt x="41" y="14"/>
                      </a:moveTo>
                      <a:cubicBezTo>
                        <a:pt x="41" y="14"/>
                        <a:pt x="41" y="14"/>
                        <a:pt x="41" y="14"/>
                      </a:cubicBezTo>
                      <a:cubicBezTo>
                        <a:pt x="41" y="15"/>
                        <a:pt x="41" y="14"/>
                        <a:pt x="41" y="15"/>
                      </a:cubicBezTo>
                      <a:cubicBezTo>
                        <a:pt x="41" y="14"/>
                        <a:pt x="41" y="14"/>
                        <a:pt x="41" y="14"/>
                      </a:cubicBezTo>
                      <a:cubicBezTo>
                        <a:pt x="41" y="14"/>
                        <a:pt x="41" y="14"/>
                        <a:pt x="41" y="13"/>
                      </a:cubicBezTo>
                      <a:cubicBezTo>
                        <a:pt x="41" y="13"/>
                        <a:pt x="41" y="14"/>
                        <a:pt x="41" y="14"/>
                      </a:cubicBezTo>
                      <a:cubicBezTo>
                        <a:pt x="41" y="14"/>
                        <a:pt x="41" y="14"/>
                        <a:pt x="41" y="14"/>
                      </a:cubicBezTo>
                      <a:close/>
                      <a:moveTo>
                        <a:pt x="42" y="35"/>
                      </a:moveTo>
                      <a:cubicBezTo>
                        <a:pt x="42" y="36"/>
                        <a:pt x="43" y="36"/>
                        <a:pt x="43" y="36"/>
                      </a:cubicBezTo>
                      <a:cubicBezTo>
                        <a:pt x="43" y="36"/>
                        <a:pt x="42" y="36"/>
                        <a:pt x="42" y="36"/>
                      </a:cubicBezTo>
                      <a:cubicBezTo>
                        <a:pt x="42" y="36"/>
                        <a:pt x="42" y="36"/>
                        <a:pt x="42" y="35"/>
                      </a:cubicBezTo>
                      <a:close/>
                      <a:moveTo>
                        <a:pt x="43" y="45"/>
                      </a:moveTo>
                      <a:cubicBezTo>
                        <a:pt x="43" y="45"/>
                        <a:pt x="43" y="45"/>
                        <a:pt x="43" y="45"/>
                      </a:cubicBezTo>
                      <a:cubicBezTo>
                        <a:pt x="43" y="46"/>
                        <a:pt x="43" y="46"/>
                        <a:pt x="43" y="46"/>
                      </a:cubicBezTo>
                      <a:cubicBezTo>
                        <a:pt x="43" y="46"/>
                        <a:pt x="43" y="45"/>
                        <a:pt x="43" y="45"/>
                      </a:cubicBezTo>
                      <a:close/>
                      <a:moveTo>
                        <a:pt x="44" y="43"/>
                      </a:moveTo>
                      <a:cubicBezTo>
                        <a:pt x="44" y="44"/>
                        <a:pt x="45" y="43"/>
                        <a:pt x="45" y="44"/>
                      </a:cubicBezTo>
                      <a:cubicBezTo>
                        <a:pt x="45" y="44"/>
                        <a:pt x="44" y="44"/>
                        <a:pt x="44" y="44"/>
                      </a:cubicBezTo>
                      <a:cubicBezTo>
                        <a:pt x="44" y="44"/>
                        <a:pt x="43" y="43"/>
                        <a:pt x="43" y="43"/>
                      </a:cubicBezTo>
                      <a:cubicBezTo>
                        <a:pt x="43" y="42"/>
                        <a:pt x="44" y="44"/>
                        <a:pt x="44" y="43"/>
                      </a:cubicBezTo>
                      <a:close/>
                      <a:moveTo>
                        <a:pt x="42" y="33"/>
                      </a:moveTo>
                      <a:cubicBezTo>
                        <a:pt x="42" y="32"/>
                        <a:pt x="43" y="33"/>
                        <a:pt x="43" y="33"/>
                      </a:cubicBezTo>
                      <a:cubicBezTo>
                        <a:pt x="43" y="33"/>
                        <a:pt x="42" y="33"/>
                        <a:pt x="42" y="33"/>
                      </a:cubicBezTo>
                      <a:close/>
                      <a:moveTo>
                        <a:pt x="42" y="31"/>
                      </a:moveTo>
                      <a:cubicBezTo>
                        <a:pt x="42" y="31"/>
                        <a:pt x="43" y="31"/>
                        <a:pt x="43" y="31"/>
                      </a:cubicBezTo>
                      <a:cubicBezTo>
                        <a:pt x="43" y="31"/>
                        <a:pt x="43" y="31"/>
                        <a:pt x="43" y="32"/>
                      </a:cubicBezTo>
                      <a:cubicBezTo>
                        <a:pt x="42" y="31"/>
                        <a:pt x="42" y="31"/>
                        <a:pt x="42" y="31"/>
                      </a:cubicBezTo>
                      <a:close/>
                      <a:moveTo>
                        <a:pt x="43" y="45"/>
                      </a:moveTo>
                      <a:cubicBezTo>
                        <a:pt x="44" y="45"/>
                        <a:pt x="43" y="45"/>
                        <a:pt x="44" y="45"/>
                      </a:cubicBezTo>
                      <a:cubicBezTo>
                        <a:pt x="44" y="45"/>
                        <a:pt x="43" y="45"/>
                        <a:pt x="43" y="45"/>
                      </a:cubicBezTo>
                      <a:close/>
                      <a:moveTo>
                        <a:pt x="43" y="37"/>
                      </a:moveTo>
                      <a:cubicBezTo>
                        <a:pt x="43" y="37"/>
                        <a:pt x="43" y="37"/>
                        <a:pt x="43" y="37"/>
                      </a:cubicBezTo>
                      <a:cubicBezTo>
                        <a:pt x="43" y="37"/>
                        <a:pt x="43" y="37"/>
                        <a:pt x="43" y="37"/>
                      </a:cubicBezTo>
                      <a:cubicBezTo>
                        <a:pt x="43" y="36"/>
                        <a:pt x="43" y="37"/>
                        <a:pt x="43" y="37"/>
                      </a:cubicBezTo>
                      <a:close/>
                      <a:moveTo>
                        <a:pt x="43" y="36"/>
                      </a:moveTo>
                      <a:cubicBezTo>
                        <a:pt x="43" y="36"/>
                        <a:pt x="43" y="36"/>
                        <a:pt x="43" y="36"/>
                      </a:cubicBezTo>
                      <a:cubicBezTo>
                        <a:pt x="43" y="36"/>
                        <a:pt x="43" y="35"/>
                        <a:pt x="43" y="36"/>
                      </a:cubicBezTo>
                      <a:cubicBezTo>
                        <a:pt x="43" y="36"/>
                        <a:pt x="43" y="36"/>
                        <a:pt x="43" y="36"/>
                      </a:cubicBezTo>
                      <a:cubicBezTo>
                        <a:pt x="43" y="36"/>
                        <a:pt x="43" y="36"/>
                        <a:pt x="43" y="36"/>
                      </a:cubicBezTo>
                      <a:close/>
                      <a:moveTo>
                        <a:pt x="44" y="43"/>
                      </a:moveTo>
                      <a:cubicBezTo>
                        <a:pt x="44" y="43"/>
                        <a:pt x="44" y="43"/>
                        <a:pt x="43" y="43"/>
                      </a:cubicBezTo>
                      <a:cubicBezTo>
                        <a:pt x="44" y="43"/>
                        <a:pt x="44" y="42"/>
                        <a:pt x="44" y="42"/>
                      </a:cubicBezTo>
                      <a:cubicBezTo>
                        <a:pt x="44" y="43"/>
                        <a:pt x="44" y="42"/>
                        <a:pt x="44" y="43"/>
                      </a:cubicBezTo>
                      <a:close/>
                      <a:moveTo>
                        <a:pt x="44" y="42"/>
                      </a:moveTo>
                      <a:cubicBezTo>
                        <a:pt x="44" y="42"/>
                        <a:pt x="44" y="42"/>
                        <a:pt x="44" y="42"/>
                      </a:cubicBezTo>
                      <a:cubicBezTo>
                        <a:pt x="44" y="42"/>
                        <a:pt x="43" y="42"/>
                        <a:pt x="43" y="42"/>
                      </a:cubicBezTo>
                      <a:cubicBezTo>
                        <a:pt x="43" y="42"/>
                        <a:pt x="44" y="42"/>
                        <a:pt x="44" y="42"/>
                      </a:cubicBezTo>
                      <a:close/>
                      <a:moveTo>
                        <a:pt x="43" y="28"/>
                      </a:moveTo>
                      <a:cubicBezTo>
                        <a:pt x="43" y="28"/>
                        <a:pt x="43" y="28"/>
                        <a:pt x="43" y="29"/>
                      </a:cubicBezTo>
                      <a:cubicBezTo>
                        <a:pt x="43" y="29"/>
                        <a:pt x="43" y="29"/>
                        <a:pt x="42" y="29"/>
                      </a:cubicBezTo>
                      <a:cubicBezTo>
                        <a:pt x="42" y="28"/>
                        <a:pt x="43" y="28"/>
                        <a:pt x="43" y="28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lose/>
                      <a:moveTo>
                        <a:pt x="42" y="24"/>
                      </a:moveTo>
                      <a:cubicBezTo>
                        <a:pt x="42" y="23"/>
                        <a:pt x="42" y="23"/>
                        <a:pt x="42" y="23"/>
                      </a:cubicBezTo>
                      <a:cubicBezTo>
                        <a:pt x="42" y="24"/>
                        <a:pt x="42" y="24"/>
                        <a:pt x="42" y="24"/>
                      </a:cubicBezTo>
                      <a:close/>
                      <a:moveTo>
                        <a:pt x="43" y="25"/>
                      </a:moveTo>
                      <a:cubicBezTo>
                        <a:pt x="42" y="25"/>
                        <a:pt x="42" y="25"/>
                        <a:pt x="42" y="25"/>
                      </a:cubicBezTo>
                      <a:cubicBezTo>
                        <a:pt x="42" y="24"/>
                        <a:pt x="43" y="24"/>
                        <a:pt x="43" y="25"/>
                      </a:cubicBezTo>
                      <a:close/>
                      <a:moveTo>
                        <a:pt x="43" y="33"/>
                      </a:moveTo>
                      <a:cubicBezTo>
                        <a:pt x="43" y="33"/>
                        <a:pt x="43" y="33"/>
                        <a:pt x="43" y="32"/>
                      </a:cubicBezTo>
                      <a:cubicBezTo>
                        <a:pt x="43" y="32"/>
                        <a:pt x="43" y="33"/>
                        <a:pt x="43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lose/>
                      <a:moveTo>
                        <a:pt x="43" y="30"/>
                      </a:moveTo>
                      <a:cubicBezTo>
                        <a:pt x="43" y="30"/>
                        <a:pt x="43" y="30"/>
                        <a:pt x="43" y="30"/>
                      </a:cubicBezTo>
                      <a:cubicBezTo>
                        <a:pt x="43" y="30"/>
                        <a:pt x="43" y="30"/>
                        <a:pt x="43" y="30"/>
                      </a:cubicBez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3" y="29"/>
                        <a:pt x="43" y="30"/>
                        <a:pt x="43" y="30"/>
                      </a:cubicBezTo>
                      <a:close/>
                      <a:moveTo>
                        <a:pt x="43" y="26"/>
                      </a:moveTo>
                      <a:cubicBezTo>
                        <a:pt x="43" y="25"/>
                        <a:pt x="43" y="25"/>
                        <a:pt x="43" y="26"/>
                      </a:cubicBezTo>
                      <a:cubicBezTo>
                        <a:pt x="43" y="26"/>
                        <a:pt x="43" y="26"/>
                        <a:pt x="43" y="26"/>
                      </a:cubicBezTo>
                      <a:close/>
                      <a:moveTo>
                        <a:pt x="43" y="24"/>
                      </a:moveTo>
                      <a:cubicBezTo>
                        <a:pt x="42" y="24"/>
                        <a:pt x="42" y="23"/>
                        <a:pt x="43" y="23"/>
                      </a:cubicBezTo>
                      <a:cubicBezTo>
                        <a:pt x="43" y="24"/>
                        <a:pt x="43" y="24"/>
                        <a:pt x="43" y="24"/>
                      </a:cubicBezTo>
                      <a:close/>
                      <a:moveTo>
                        <a:pt x="44" y="42"/>
                      </a:moveTo>
                      <a:cubicBezTo>
                        <a:pt x="44" y="42"/>
                        <a:pt x="44" y="42"/>
                        <a:pt x="44" y="42"/>
                      </a:cubicBezTo>
                      <a:cubicBezTo>
                        <a:pt x="44" y="42"/>
                        <a:pt x="44" y="42"/>
                        <a:pt x="44" y="42"/>
                      </a:cubicBezTo>
                      <a:close/>
                      <a:moveTo>
                        <a:pt x="44" y="41"/>
                      </a:moveTo>
                      <a:cubicBezTo>
                        <a:pt x="44" y="41"/>
                        <a:pt x="44" y="41"/>
                        <a:pt x="45" y="41"/>
                      </a:cubicBezTo>
                      <a:cubicBezTo>
                        <a:pt x="45" y="41"/>
                        <a:pt x="44" y="41"/>
                        <a:pt x="44" y="41"/>
                      </a:cubicBezTo>
                      <a:close/>
                      <a:moveTo>
                        <a:pt x="44" y="29"/>
                      </a:moveTo>
                      <a:cubicBezTo>
                        <a:pt x="44" y="29"/>
                        <a:pt x="44" y="29"/>
                        <a:pt x="44" y="29"/>
                      </a:cubicBezTo>
                      <a:cubicBezTo>
                        <a:pt x="44" y="29"/>
                        <a:pt x="44" y="29"/>
                        <a:pt x="44" y="29"/>
                      </a:cubicBezTo>
                      <a:cubicBezTo>
                        <a:pt x="44" y="29"/>
                        <a:pt x="44" y="29"/>
                        <a:pt x="44" y="29"/>
                      </a:cubicBezTo>
                      <a:cubicBezTo>
                        <a:pt x="44" y="29"/>
                        <a:pt x="44" y="30"/>
                        <a:pt x="44" y="30"/>
                      </a:cubicBezTo>
                      <a:cubicBezTo>
                        <a:pt x="44" y="30"/>
                        <a:pt x="44" y="30"/>
                        <a:pt x="44" y="30"/>
                      </a:cubicBezTo>
                      <a:cubicBezTo>
                        <a:pt x="43" y="30"/>
                        <a:pt x="44" y="29"/>
                        <a:pt x="44" y="29"/>
                      </a:cubicBezTo>
                      <a:close/>
                      <a:moveTo>
                        <a:pt x="44" y="37"/>
                      </a:moveTo>
                      <a:cubicBezTo>
                        <a:pt x="44" y="37"/>
                        <a:pt x="44" y="38"/>
                        <a:pt x="44" y="37"/>
                      </a:cubicBezTo>
                      <a:cubicBezTo>
                        <a:pt x="44" y="37"/>
                        <a:pt x="44" y="37"/>
                        <a:pt x="44" y="37"/>
                      </a:cubicBezTo>
                      <a:cubicBezTo>
                        <a:pt x="44" y="37"/>
                        <a:pt x="45" y="36"/>
                        <a:pt x="45" y="37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5" y="37"/>
                        <a:pt x="44" y="38"/>
                      </a:cubicBezTo>
                      <a:cubicBezTo>
                        <a:pt x="44" y="37"/>
                        <a:pt x="45" y="37"/>
                        <a:pt x="44" y="37"/>
                      </a:cubicBezTo>
                      <a:close/>
                      <a:moveTo>
                        <a:pt x="45" y="37"/>
                      </a:move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lose/>
                      <a:moveTo>
                        <a:pt x="44" y="28"/>
                      </a:moveTo>
                      <a:cubicBezTo>
                        <a:pt x="44" y="28"/>
                        <a:pt x="44" y="29"/>
                        <a:pt x="44" y="29"/>
                      </a:cubicBezTo>
                      <a:cubicBezTo>
                        <a:pt x="44" y="29"/>
                        <a:pt x="44" y="29"/>
                        <a:pt x="44" y="29"/>
                      </a:cubicBezTo>
                      <a:cubicBezTo>
                        <a:pt x="44" y="29"/>
                        <a:pt x="44" y="29"/>
                        <a:pt x="44" y="29"/>
                      </a:cubicBezTo>
                      <a:cubicBezTo>
                        <a:pt x="44" y="29"/>
                        <a:pt x="44" y="29"/>
                        <a:pt x="44" y="29"/>
                      </a:cubicBezTo>
                      <a:cubicBezTo>
                        <a:pt x="44" y="29"/>
                        <a:pt x="44" y="28"/>
                        <a:pt x="44" y="28"/>
                      </a:cubicBezTo>
                      <a:cubicBezTo>
                        <a:pt x="44" y="28"/>
                        <a:pt x="44" y="28"/>
                        <a:pt x="44" y="28"/>
                      </a:cubicBezTo>
                      <a:close/>
                      <a:moveTo>
                        <a:pt x="45" y="40"/>
                      </a:moveTo>
                      <a:cubicBezTo>
                        <a:pt x="45" y="40"/>
                        <a:pt x="45" y="41"/>
                        <a:pt x="45" y="41"/>
                      </a:cubicBezTo>
                      <a:cubicBezTo>
                        <a:pt x="45" y="40"/>
                        <a:pt x="45" y="40"/>
                        <a:pt x="45" y="40"/>
                      </a:cubicBezTo>
                      <a:close/>
                      <a:moveTo>
                        <a:pt x="44" y="22"/>
                      </a:moveTo>
                      <a:cubicBezTo>
                        <a:pt x="43" y="23"/>
                        <a:pt x="43" y="22"/>
                        <a:pt x="43" y="22"/>
                      </a:cubicBezTo>
                      <a:cubicBezTo>
                        <a:pt x="43" y="22"/>
                        <a:pt x="43" y="22"/>
                        <a:pt x="44" y="22"/>
                      </a:cubicBezTo>
                      <a:close/>
                      <a:moveTo>
                        <a:pt x="43" y="18"/>
                      </a:moveTo>
                      <a:cubicBezTo>
                        <a:pt x="43" y="18"/>
                        <a:pt x="43" y="18"/>
                        <a:pt x="43" y="18"/>
                      </a:cubicBezTo>
                      <a:cubicBezTo>
                        <a:pt x="43" y="18"/>
                        <a:pt x="43" y="18"/>
                        <a:pt x="43" y="18"/>
                      </a:cubicBezTo>
                      <a:cubicBezTo>
                        <a:pt x="43" y="19"/>
                        <a:pt x="44" y="18"/>
                        <a:pt x="44" y="19"/>
                      </a:cubicBezTo>
                      <a:cubicBezTo>
                        <a:pt x="44" y="19"/>
                        <a:pt x="44" y="19"/>
                        <a:pt x="43" y="19"/>
                      </a:cubicBezTo>
                      <a:cubicBezTo>
                        <a:pt x="43" y="19"/>
                        <a:pt x="43" y="19"/>
                        <a:pt x="44" y="19"/>
                      </a:cubicBezTo>
                      <a:cubicBezTo>
                        <a:pt x="43" y="19"/>
                        <a:pt x="43" y="19"/>
                        <a:pt x="43" y="19"/>
                      </a:cubicBezTo>
                      <a:cubicBezTo>
                        <a:pt x="43" y="19"/>
                        <a:pt x="43" y="18"/>
                        <a:pt x="43" y="19"/>
                      </a:cubicBezTo>
                      <a:cubicBezTo>
                        <a:pt x="43" y="19"/>
                        <a:pt x="43" y="19"/>
                        <a:pt x="43" y="19"/>
                      </a:cubicBezTo>
                      <a:cubicBezTo>
                        <a:pt x="43" y="19"/>
                        <a:pt x="43" y="19"/>
                        <a:pt x="42" y="19"/>
                      </a:cubicBezTo>
                      <a:cubicBezTo>
                        <a:pt x="42" y="18"/>
                        <a:pt x="42" y="19"/>
                        <a:pt x="42" y="19"/>
                      </a:cubicBezTo>
                      <a:cubicBezTo>
                        <a:pt x="42" y="18"/>
                        <a:pt x="42" y="18"/>
                        <a:pt x="42" y="18"/>
                      </a:cubicBezTo>
                      <a:cubicBezTo>
                        <a:pt x="42" y="18"/>
                        <a:pt x="42" y="18"/>
                        <a:pt x="43" y="18"/>
                      </a:cubicBezTo>
                      <a:cubicBezTo>
                        <a:pt x="43" y="18"/>
                        <a:pt x="43" y="18"/>
                        <a:pt x="43" y="18"/>
                      </a:cubicBezTo>
                      <a:cubicBezTo>
                        <a:pt x="43" y="18"/>
                        <a:pt x="43" y="18"/>
                        <a:pt x="43" y="17"/>
                      </a:cubicBezTo>
                      <a:cubicBezTo>
                        <a:pt x="43" y="17"/>
                        <a:pt x="43" y="18"/>
                        <a:pt x="43" y="18"/>
                      </a:cubicBezTo>
                      <a:close/>
                      <a:moveTo>
                        <a:pt x="46" y="41"/>
                      </a:moveTo>
                      <a:cubicBezTo>
                        <a:pt x="45" y="41"/>
                        <a:pt x="45" y="41"/>
                        <a:pt x="45" y="41"/>
                      </a:cubicBezTo>
                      <a:cubicBezTo>
                        <a:pt x="45" y="40"/>
                        <a:pt x="45" y="41"/>
                        <a:pt x="45" y="40"/>
                      </a:cubicBezTo>
                      <a:cubicBezTo>
                        <a:pt x="45" y="40"/>
                        <a:pt x="46" y="40"/>
                        <a:pt x="46" y="40"/>
                      </a:cubicBezTo>
                      <a:cubicBezTo>
                        <a:pt x="46" y="41"/>
                        <a:pt x="46" y="40"/>
                        <a:pt x="46" y="41"/>
                      </a:cubicBezTo>
                      <a:close/>
                      <a:moveTo>
                        <a:pt x="44" y="28"/>
                      </a:moveTo>
                      <a:cubicBezTo>
                        <a:pt x="44" y="28"/>
                        <a:pt x="44" y="28"/>
                        <a:pt x="44" y="27"/>
                      </a:cubicBezTo>
                      <a:cubicBezTo>
                        <a:pt x="44" y="27"/>
                        <a:pt x="44" y="27"/>
                        <a:pt x="44" y="28"/>
                      </a:cubicBezTo>
                      <a:close/>
                      <a:moveTo>
                        <a:pt x="46" y="44"/>
                      </a:moveTo>
                      <a:cubicBezTo>
                        <a:pt x="46" y="44"/>
                        <a:pt x="46" y="44"/>
                        <a:pt x="46" y="44"/>
                      </a:cubicBezTo>
                      <a:cubicBezTo>
                        <a:pt x="46" y="43"/>
                        <a:pt x="46" y="44"/>
                        <a:pt x="46" y="44"/>
                      </a:cubicBezTo>
                      <a:close/>
                      <a:moveTo>
                        <a:pt x="46" y="42"/>
                      </a:moveTo>
                      <a:cubicBezTo>
                        <a:pt x="46" y="43"/>
                        <a:pt x="46" y="42"/>
                        <a:pt x="46" y="43"/>
                      </a:cubicBezTo>
                      <a:cubicBezTo>
                        <a:pt x="46" y="43"/>
                        <a:pt x="46" y="42"/>
                        <a:pt x="46" y="43"/>
                      </a:cubicBezTo>
                      <a:cubicBezTo>
                        <a:pt x="46" y="42"/>
                        <a:pt x="46" y="42"/>
                        <a:pt x="46" y="42"/>
                      </a:cubicBezTo>
                      <a:close/>
                      <a:moveTo>
                        <a:pt x="44" y="28"/>
                      </a:moveTo>
                      <a:cubicBezTo>
                        <a:pt x="44" y="28"/>
                        <a:pt x="44" y="27"/>
                        <a:pt x="44" y="27"/>
                      </a:cubicBezTo>
                      <a:cubicBezTo>
                        <a:pt x="44" y="27"/>
                        <a:pt x="44" y="27"/>
                        <a:pt x="44" y="28"/>
                      </a:cubicBezTo>
                      <a:close/>
                      <a:moveTo>
                        <a:pt x="45" y="32"/>
                      </a:moveTo>
                      <a:cubicBezTo>
                        <a:pt x="45" y="32"/>
                        <a:pt x="45" y="32"/>
                        <a:pt x="45" y="32"/>
                      </a:cubicBezTo>
                      <a:cubicBezTo>
                        <a:pt x="45" y="33"/>
                        <a:pt x="45" y="32"/>
                        <a:pt x="45" y="33"/>
                      </a:cubicBezTo>
                      <a:cubicBezTo>
                        <a:pt x="45" y="33"/>
                        <a:pt x="45" y="33"/>
                        <a:pt x="45" y="33"/>
                      </a:cubicBezTo>
                      <a:cubicBezTo>
                        <a:pt x="45" y="32"/>
                        <a:pt x="45" y="32"/>
                        <a:pt x="45" y="31"/>
                      </a:cubicBezTo>
                      <a:cubicBezTo>
                        <a:pt x="45" y="31"/>
                        <a:pt x="45" y="32"/>
                        <a:pt x="45" y="32"/>
                      </a:cubicBezTo>
                      <a:close/>
                      <a:moveTo>
                        <a:pt x="44" y="21"/>
                      </a:moveTo>
                      <a:cubicBezTo>
                        <a:pt x="44" y="21"/>
                        <a:pt x="44" y="21"/>
                        <a:pt x="44" y="21"/>
                      </a:cubicBezTo>
                      <a:cubicBezTo>
                        <a:pt x="44" y="21"/>
                        <a:pt x="44" y="21"/>
                        <a:pt x="44" y="21"/>
                      </a:cubicBezTo>
                      <a:cubicBezTo>
                        <a:pt x="44" y="22"/>
                        <a:pt x="44" y="21"/>
                        <a:pt x="44" y="21"/>
                      </a:cubicBezTo>
                      <a:cubicBezTo>
                        <a:pt x="44" y="21"/>
                        <a:pt x="44" y="21"/>
                        <a:pt x="44" y="20"/>
                      </a:cubicBezTo>
                      <a:cubicBezTo>
                        <a:pt x="44" y="20"/>
                        <a:pt x="44" y="20"/>
                        <a:pt x="44" y="21"/>
                      </a:cubicBezTo>
                      <a:cubicBezTo>
                        <a:pt x="44" y="21"/>
                        <a:pt x="44" y="20"/>
                        <a:pt x="44" y="21"/>
                      </a:cubicBezTo>
                      <a:close/>
                      <a:moveTo>
                        <a:pt x="45" y="28"/>
                      </a:moveTo>
                      <a:cubicBezTo>
                        <a:pt x="45" y="28"/>
                        <a:pt x="45" y="27"/>
                        <a:pt x="44" y="28"/>
                      </a:cubicBezTo>
                      <a:cubicBezTo>
                        <a:pt x="44" y="27"/>
                        <a:pt x="44" y="27"/>
                        <a:pt x="45" y="27"/>
                      </a:cubicBezTo>
                      <a:cubicBezTo>
                        <a:pt x="45" y="27"/>
                        <a:pt x="45" y="27"/>
                        <a:pt x="45" y="27"/>
                      </a:cubicBezTo>
                      <a:cubicBezTo>
                        <a:pt x="45" y="27"/>
                        <a:pt x="45" y="27"/>
                        <a:pt x="45" y="28"/>
                      </a:cubicBezTo>
                      <a:close/>
                      <a:moveTo>
                        <a:pt x="46" y="37"/>
                      </a:moveTo>
                      <a:cubicBezTo>
                        <a:pt x="46" y="37"/>
                        <a:pt x="46" y="37"/>
                        <a:pt x="46" y="37"/>
                      </a:cubicBezTo>
                      <a:cubicBezTo>
                        <a:pt x="46" y="37"/>
                        <a:pt x="46" y="37"/>
                        <a:pt x="46" y="37"/>
                      </a:cubicBezTo>
                      <a:cubicBezTo>
                        <a:pt x="46" y="37"/>
                        <a:pt x="46" y="37"/>
                        <a:pt x="46" y="37"/>
                      </a:cubicBezTo>
                      <a:close/>
                      <a:moveTo>
                        <a:pt x="47" y="43"/>
                      </a:moveTo>
                      <a:cubicBezTo>
                        <a:pt x="47" y="42"/>
                        <a:pt x="47" y="42"/>
                        <a:pt x="46" y="43"/>
                      </a:cubicBezTo>
                      <a:cubicBezTo>
                        <a:pt x="46" y="42"/>
                        <a:pt x="47" y="42"/>
                        <a:pt x="47" y="43"/>
                      </a:cubicBezTo>
                      <a:close/>
                      <a:moveTo>
                        <a:pt x="46" y="37"/>
                      </a:move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6" y="37"/>
                        <a:pt x="46" y="37"/>
                      </a:cubicBezTo>
                      <a:close/>
                      <a:moveTo>
                        <a:pt x="46" y="27"/>
                      </a:moveTo>
                      <a:cubicBezTo>
                        <a:pt x="46" y="27"/>
                        <a:pt x="45" y="28"/>
                        <a:pt x="45" y="27"/>
                      </a:cubicBezTo>
                      <a:cubicBezTo>
                        <a:pt x="45" y="27"/>
                        <a:pt x="45" y="27"/>
                        <a:pt x="45" y="27"/>
                      </a:cubicBezTo>
                      <a:cubicBezTo>
                        <a:pt x="45" y="27"/>
                        <a:pt x="45" y="26"/>
                        <a:pt x="45" y="26"/>
                      </a:cubicBezTo>
                      <a:cubicBezTo>
                        <a:pt x="45" y="26"/>
                        <a:pt x="45" y="27"/>
                        <a:pt x="45" y="26"/>
                      </a:cubicBezTo>
                      <a:cubicBezTo>
                        <a:pt x="45" y="27"/>
                        <a:pt x="46" y="27"/>
                        <a:pt x="46" y="27"/>
                      </a:cubicBezTo>
                      <a:close/>
                      <a:moveTo>
                        <a:pt x="45" y="25"/>
                      </a:moveTo>
                      <a:cubicBezTo>
                        <a:pt x="45" y="25"/>
                        <a:pt x="45" y="25"/>
                        <a:pt x="45" y="25"/>
                      </a:cubicBezTo>
                      <a:cubicBezTo>
                        <a:pt x="45" y="25"/>
                        <a:pt x="45" y="25"/>
                        <a:pt x="45" y="25"/>
                      </a:cubicBezTo>
                      <a:close/>
                      <a:moveTo>
                        <a:pt x="47" y="41"/>
                      </a:moveTo>
                      <a:cubicBezTo>
                        <a:pt x="47" y="41"/>
                        <a:pt x="47" y="41"/>
                        <a:pt x="47" y="41"/>
                      </a:cubicBezTo>
                      <a:cubicBezTo>
                        <a:pt x="47" y="41"/>
                        <a:pt x="47" y="41"/>
                        <a:pt x="47" y="42"/>
                      </a:cubicBezTo>
                      <a:cubicBezTo>
                        <a:pt x="47" y="42"/>
                        <a:pt x="47" y="41"/>
                        <a:pt x="47" y="41"/>
                      </a:cubicBezTo>
                      <a:close/>
                      <a:moveTo>
                        <a:pt x="45" y="23"/>
                      </a:moveTo>
                      <a:cubicBezTo>
                        <a:pt x="45" y="23"/>
                        <a:pt x="45" y="23"/>
                        <a:pt x="46" y="23"/>
                      </a:cubicBezTo>
                      <a:cubicBezTo>
                        <a:pt x="46" y="23"/>
                        <a:pt x="45" y="23"/>
                        <a:pt x="45" y="23"/>
                      </a:cubicBezTo>
                      <a:close/>
                      <a:moveTo>
                        <a:pt x="46" y="28"/>
                      </a:moveTo>
                      <a:cubicBezTo>
                        <a:pt x="46" y="28"/>
                        <a:pt x="46" y="27"/>
                        <a:pt x="46" y="27"/>
                      </a:cubicBezTo>
                      <a:cubicBezTo>
                        <a:pt x="46" y="27"/>
                        <a:pt x="46" y="27"/>
                        <a:pt x="46" y="27"/>
                      </a:cubicBezTo>
                      <a:cubicBezTo>
                        <a:pt x="46" y="27"/>
                        <a:pt x="46" y="27"/>
                        <a:pt x="46" y="28"/>
                      </a:cubicBezTo>
                      <a:close/>
                      <a:moveTo>
                        <a:pt x="47" y="35"/>
                      </a:moveTo>
                      <a:cubicBezTo>
                        <a:pt x="47" y="36"/>
                        <a:pt x="47" y="36"/>
                        <a:pt x="47" y="36"/>
                      </a:cubicBezTo>
                      <a:cubicBezTo>
                        <a:pt x="47" y="36"/>
                        <a:pt x="47" y="35"/>
                        <a:pt x="47" y="35"/>
                      </a:cubicBezTo>
                      <a:close/>
                      <a:moveTo>
                        <a:pt x="46" y="21"/>
                      </a:moveTo>
                      <a:cubicBezTo>
                        <a:pt x="46" y="22"/>
                        <a:pt x="45" y="22"/>
                        <a:pt x="45" y="22"/>
                      </a:cubicBezTo>
                      <a:cubicBezTo>
                        <a:pt x="45" y="21"/>
                        <a:pt x="45" y="21"/>
                        <a:pt x="46" y="21"/>
                      </a:cubicBezTo>
                      <a:close/>
                      <a:moveTo>
                        <a:pt x="45" y="20"/>
                      </a:moveTo>
                      <a:cubicBezTo>
                        <a:pt x="45" y="21"/>
                        <a:pt x="45" y="21"/>
                        <a:pt x="45" y="21"/>
                      </a:cubicBezTo>
                      <a:cubicBezTo>
                        <a:pt x="45" y="21"/>
                        <a:pt x="45" y="20"/>
                        <a:pt x="45" y="20"/>
                      </a:cubicBezTo>
                      <a:cubicBezTo>
                        <a:pt x="45" y="20"/>
                        <a:pt x="45" y="20"/>
                        <a:pt x="45" y="20"/>
                      </a:cubicBezTo>
                      <a:cubicBezTo>
                        <a:pt x="45" y="20"/>
                        <a:pt x="45" y="20"/>
                        <a:pt x="45" y="20"/>
                      </a:cubicBezTo>
                      <a:close/>
                      <a:moveTo>
                        <a:pt x="48" y="40"/>
                      </a:move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lose/>
                      <a:moveTo>
                        <a:pt x="47" y="27"/>
                      </a:moveTo>
                      <a:cubicBezTo>
                        <a:pt x="47" y="27"/>
                        <a:pt x="47" y="27"/>
                        <a:pt x="47" y="27"/>
                      </a:cubicBezTo>
                      <a:cubicBezTo>
                        <a:pt x="47" y="27"/>
                        <a:pt x="47" y="27"/>
                        <a:pt x="47" y="27"/>
                      </a:cubicBezTo>
                      <a:cubicBezTo>
                        <a:pt x="47" y="27"/>
                        <a:pt x="47" y="27"/>
                        <a:pt x="47" y="27"/>
                      </a:cubicBezTo>
                      <a:close/>
                      <a:moveTo>
                        <a:pt x="49" y="42"/>
                      </a:moveTo>
                      <a:cubicBezTo>
                        <a:pt x="49" y="42"/>
                        <a:pt x="49" y="42"/>
                        <a:pt x="49" y="42"/>
                      </a:cubicBezTo>
                      <a:cubicBezTo>
                        <a:pt x="49" y="42"/>
                        <a:pt x="49" y="42"/>
                        <a:pt x="49" y="42"/>
                      </a:cubicBezTo>
                      <a:close/>
                      <a:moveTo>
                        <a:pt x="48" y="36"/>
                      </a:move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lose/>
                      <a:moveTo>
                        <a:pt x="47" y="26"/>
                      </a:moveTo>
                      <a:cubicBezTo>
                        <a:pt x="47" y="26"/>
                        <a:pt x="47" y="26"/>
                        <a:pt x="47" y="26"/>
                      </a:cubicBezTo>
                      <a:cubicBezTo>
                        <a:pt x="47" y="27"/>
                        <a:pt x="47" y="26"/>
                        <a:pt x="47" y="26"/>
                      </a:cubicBezTo>
                      <a:close/>
                      <a:moveTo>
                        <a:pt x="48" y="35"/>
                      </a:moveTo>
                      <a:cubicBezTo>
                        <a:pt x="48" y="34"/>
                        <a:pt x="48" y="34"/>
                        <a:pt x="49" y="34"/>
                      </a:cubicBezTo>
                      <a:cubicBezTo>
                        <a:pt x="49" y="35"/>
                        <a:pt x="48" y="35"/>
                        <a:pt x="48" y="35"/>
                      </a:cubicBezTo>
                      <a:close/>
                      <a:moveTo>
                        <a:pt x="48" y="29"/>
                      </a:moveTo>
                      <a:cubicBezTo>
                        <a:pt x="48" y="29"/>
                        <a:pt x="48" y="29"/>
                        <a:pt x="48" y="29"/>
                      </a:cubicBezTo>
                      <a:cubicBezTo>
                        <a:pt x="48" y="29"/>
                        <a:pt x="48" y="29"/>
                        <a:pt x="48" y="29"/>
                      </a:cubicBezTo>
                      <a:close/>
                      <a:moveTo>
                        <a:pt x="49" y="36"/>
                      </a:moveTo>
                      <a:cubicBezTo>
                        <a:pt x="49" y="36"/>
                        <a:pt x="49" y="35"/>
                        <a:pt x="49" y="35"/>
                      </a:cubicBezTo>
                      <a:cubicBezTo>
                        <a:pt x="49" y="35"/>
                        <a:pt x="49" y="36"/>
                        <a:pt x="49" y="36"/>
                      </a:cubicBezTo>
                      <a:close/>
                      <a:moveTo>
                        <a:pt x="51" y="39"/>
                      </a:moveTo>
                      <a:cubicBezTo>
                        <a:pt x="50" y="40"/>
                        <a:pt x="50" y="40"/>
                        <a:pt x="50" y="40"/>
                      </a:cubicBezTo>
                      <a:cubicBezTo>
                        <a:pt x="50" y="39"/>
                        <a:pt x="50" y="39"/>
                        <a:pt x="51" y="39"/>
                      </a:cubicBezTo>
                      <a:close/>
                      <a:moveTo>
                        <a:pt x="50" y="35"/>
                      </a:move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6"/>
                        <a:pt x="50" y="36"/>
                      </a:cubicBezTo>
                      <a:cubicBezTo>
                        <a:pt x="50" y="36"/>
                        <a:pt x="50" y="36"/>
                        <a:pt x="50" y="36"/>
                      </a:cubicBezTo>
                      <a:cubicBezTo>
                        <a:pt x="50" y="36"/>
                        <a:pt x="50" y="36"/>
                        <a:pt x="50" y="36"/>
                      </a:cubicBezTo>
                      <a:cubicBezTo>
                        <a:pt x="50" y="36"/>
                        <a:pt x="50" y="36"/>
                        <a:pt x="50" y="36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lose/>
                      <a:moveTo>
                        <a:pt x="48" y="21"/>
                      </a:moveTo>
                      <a:cubicBezTo>
                        <a:pt x="48" y="21"/>
                        <a:pt x="47" y="21"/>
                        <a:pt x="47" y="20"/>
                      </a:cubicBezTo>
                      <a:cubicBezTo>
                        <a:pt x="47" y="20"/>
                        <a:pt x="47" y="21"/>
                        <a:pt x="48" y="21"/>
                      </a:cubicBezTo>
                      <a:close/>
                      <a:moveTo>
                        <a:pt x="50" y="33"/>
                      </a:moveTo>
                      <a:cubicBezTo>
                        <a:pt x="50" y="33"/>
                        <a:pt x="50" y="33"/>
                        <a:pt x="50" y="32"/>
                      </a:cubicBezTo>
                      <a:cubicBezTo>
                        <a:pt x="49" y="32"/>
                        <a:pt x="49" y="32"/>
                        <a:pt x="49" y="33"/>
                      </a:cubicBezTo>
                      <a:cubicBezTo>
                        <a:pt x="49" y="33"/>
                        <a:pt x="49" y="32"/>
                        <a:pt x="49" y="32"/>
                      </a:cubicBezTo>
                      <a:cubicBezTo>
                        <a:pt x="49" y="32"/>
                        <a:pt x="49" y="32"/>
                        <a:pt x="50" y="32"/>
                      </a:cubicBezTo>
                      <a:cubicBezTo>
                        <a:pt x="50" y="32"/>
                        <a:pt x="50" y="33"/>
                        <a:pt x="50" y="33"/>
                      </a:cubicBezTo>
                      <a:close/>
                      <a:moveTo>
                        <a:pt x="51" y="41"/>
                      </a:moveTo>
                      <a:cubicBezTo>
                        <a:pt x="51" y="41"/>
                        <a:pt x="51" y="41"/>
                        <a:pt x="51" y="41"/>
                      </a:cubicBezTo>
                      <a:cubicBezTo>
                        <a:pt x="51" y="42"/>
                        <a:pt x="51" y="41"/>
                        <a:pt x="51" y="41"/>
                      </a:cubicBezTo>
                      <a:close/>
                      <a:moveTo>
                        <a:pt x="51" y="37"/>
                      </a:moveTo>
                      <a:cubicBezTo>
                        <a:pt x="51" y="37"/>
                        <a:pt x="51" y="38"/>
                        <a:pt x="50" y="37"/>
                      </a:cubicBezTo>
                      <a:cubicBezTo>
                        <a:pt x="50" y="37"/>
                        <a:pt x="50" y="37"/>
                        <a:pt x="51" y="37"/>
                      </a:cubicBezTo>
                      <a:cubicBezTo>
                        <a:pt x="51" y="37"/>
                        <a:pt x="51" y="37"/>
                        <a:pt x="51" y="37"/>
                      </a:cubicBezTo>
                      <a:cubicBezTo>
                        <a:pt x="51" y="37"/>
                        <a:pt x="51" y="38"/>
                        <a:pt x="51" y="37"/>
                      </a:cubicBezTo>
                      <a:close/>
                      <a:moveTo>
                        <a:pt x="49" y="25"/>
                      </a:moveTo>
                      <a:cubicBezTo>
                        <a:pt x="49" y="26"/>
                        <a:pt x="48" y="25"/>
                        <a:pt x="48" y="25"/>
                      </a:cubicBezTo>
                      <a:cubicBezTo>
                        <a:pt x="48" y="25"/>
                        <a:pt x="48" y="25"/>
                        <a:pt x="49" y="25"/>
                      </a:cubicBezTo>
                      <a:close/>
                      <a:moveTo>
                        <a:pt x="50" y="35"/>
                      </a:moveTo>
                      <a:cubicBezTo>
                        <a:pt x="51" y="35"/>
                        <a:pt x="51" y="35"/>
                        <a:pt x="51" y="35"/>
                      </a:cubicBezTo>
                      <a:cubicBezTo>
                        <a:pt x="51" y="36"/>
                        <a:pt x="50" y="36"/>
                        <a:pt x="50" y="36"/>
                      </a:cubicBezTo>
                      <a:cubicBezTo>
                        <a:pt x="50" y="35"/>
                        <a:pt x="50" y="35"/>
                        <a:pt x="50" y="35"/>
                      </a:cubicBezTo>
                      <a:close/>
                      <a:moveTo>
                        <a:pt x="51" y="32"/>
                      </a:moveTo>
                      <a:cubicBezTo>
                        <a:pt x="51" y="32"/>
                        <a:pt x="50" y="32"/>
                        <a:pt x="50" y="33"/>
                      </a:cubicBezTo>
                      <a:cubicBezTo>
                        <a:pt x="50" y="32"/>
                        <a:pt x="51" y="31"/>
                        <a:pt x="51" y="32"/>
                      </a:cubicBezTo>
                      <a:close/>
                      <a:moveTo>
                        <a:pt x="48" y="22"/>
                      </a:moveTo>
                      <a:cubicBezTo>
                        <a:pt x="48" y="22"/>
                        <a:pt x="48" y="22"/>
                        <a:pt x="48" y="22"/>
                      </a:cubicBezTo>
                      <a:cubicBezTo>
                        <a:pt x="48" y="23"/>
                        <a:pt x="48" y="22"/>
                        <a:pt x="48" y="22"/>
                      </a:cubicBezTo>
                      <a:close/>
                      <a:moveTo>
                        <a:pt x="52" y="41"/>
                      </a:moveTo>
                      <a:cubicBezTo>
                        <a:pt x="52" y="41"/>
                        <a:pt x="52" y="41"/>
                        <a:pt x="52" y="41"/>
                      </a:cubicBezTo>
                      <a:cubicBezTo>
                        <a:pt x="52" y="41"/>
                        <a:pt x="52" y="41"/>
                        <a:pt x="52" y="41"/>
                      </a:cubicBezTo>
                      <a:cubicBezTo>
                        <a:pt x="52" y="42"/>
                        <a:pt x="52" y="41"/>
                        <a:pt x="52" y="41"/>
                      </a:cubicBezTo>
                      <a:close/>
                      <a:moveTo>
                        <a:pt x="51" y="34"/>
                      </a:moveTo>
                      <a:cubicBezTo>
                        <a:pt x="51" y="34"/>
                        <a:pt x="51" y="34"/>
                        <a:pt x="51" y="34"/>
                      </a:cubicBezTo>
                      <a:cubicBezTo>
                        <a:pt x="50" y="34"/>
                        <a:pt x="50" y="34"/>
                        <a:pt x="50" y="34"/>
                      </a:cubicBezTo>
                      <a:cubicBezTo>
                        <a:pt x="50" y="34"/>
                        <a:pt x="51" y="34"/>
                        <a:pt x="51" y="34"/>
                      </a:cubicBezTo>
                      <a:cubicBezTo>
                        <a:pt x="51" y="34"/>
                        <a:pt x="51" y="34"/>
                        <a:pt x="51" y="34"/>
                      </a:cubicBezTo>
                      <a:close/>
                      <a:moveTo>
                        <a:pt x="49" y="25"/>
                      </a:moveTo>
                      <a:cubicBezTo>
                        <a:pt x="50" y="25"/>
                        <a:pt x="50" y="25"/>
                        <a:pt x="50" y="25"/>
                      </a:cubicBezTo>
                      <a:cubicBezTo>
                        <a:pt x="50" y="26"/>
                        <a:pt x="50" y="26"/>
                        <a:pt x="50" y="26"/>
                      </a:cubicBezTo>
                      <a:cubicBezTo>
                        <a:pt x="49" y="25"/>
                        <a:pt x="49" y="26"/>
                        <a:pt x="49" y="25"/>
                      </a:cubicBezTo>
                      <a:close/>
                      <a:moveTo>
                        <a:pt x="53" y="38"/>
                      </a:moveTo>
                      <a:cubicBezTo>
                        <a:pt x="53" y="39"/>
                        <a:pt x="52" y="39"/>
                        <a:pt x="52" y="39"/>
                      </a:cubicBezTo>
                      <a:cubicBezTo>
                        <a:pt x="52" y="38"/>
                        <a:pt x="52" y="38"/>
                        <a:pt x="53" y="38"/>
                      </a:cubicBezTo>
                      <a:close/>
                      <a:moveTo>
                        <a:pt x="46" y="8"/>
                      </a:moveTo>
                      <a:cubicBezTo>
                        <a:pt x="46" y="8"/>
                        <a:pt x="46" y="9"/>
                        <a:pt x="46" y="9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6" y="9"/>
                        <a:pt x="46" y="8"/>
                        <a:pt x="46" y="8"/>
                      </a:cubicBezTo>
                      <a:close/>
                      <a:moveTo>
                        <a:pt x="49" y="21"/>
                      </a:move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lose/>
                      <a:moveTo>
                        <a:pt x="47" y="12"/>
                      </a:move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47" y="12"/>
                        <a:pt x="47" y="12"/>
                        <a:pt x="47" y="11"/>
                      </a:cubicBezTo>
                      <a:cubicBezTo>
                        <a:pt x="47" y="11"/>
                        <a:pt x="47" y="12"/>
                        <a:pt x="47" y="12"/>
                      </a:cubicBezTo>
                      <a:close/>
                      <a:moveTo>
                        <a:pt x="50" y="25"/>
                      </a:moveTo>
                      <a:cubicBezTo>
                        <a:pt x="50" y="25"/>
                        <a:pt x="50" y="25"/>
                        <a:pt x="50" y="25"/>
                      </a:cubicBezTo>
                      <a:cubicBezTo>
                        <a:pt x="50" y="25"/>
                        <a:pt x="50" y="25"/>
                        <a:pt x="50" y="25"/>
                      </a:cubicBezTo>
                      <a:cubicBezTo>
                        <a:pt x="50" y="25"/>
                        <a:pt x="50" y="25"/>
                        <a:pt x="50" y="25"/>
                      </a:cubicBezTo>
                      <a:close/>
                      <a:moveTo>
                        <a:pt x="47" y="13"/>
                      </a:moveTo>
                      <a:cubicBezTo>
                        <a:pt x="47" y="13"/>
                        <a:pt x="47" y="13"/>
                        <a:pt x="47" y="13"/>
                      </a:cubicBezTo>
                      <a:cubicBezTo>
                        <a:pt x="47" y="13"/>
                        <a:pt x="47" y="13"/>
                        <a:pt x="47" y="13"/>
                      </a:cubicBezTo>
                      <a:close/>
                      <a:moveTo>
                        <a:pt x="51" y="30"/>
                      </a:moveTo>
                      <a:cubicBezTo>
                        <a:pt x="51" y="30"/>
                        <a:pt x="51" y="30"/>
                        <a:pt x="51" y="30"/>
                      </a:cubicBezTo>
                      <a:cubicBezTo>
                        <a:pt x="51" y="29"/>
                        <a:pt x="52" y="30"/>
                        <a:pt x="51" y="30"/>
                      </a:cubicBezTo>
                      <a:close/>
                      <a:moveTo>
                        <a:pt x="53" y="37"/>
                      </a:moveTo>
                      <a:cubicBezTo>
                        <a:pt x="53" y="38"/>
                        <a:pt x="53" y="38"/>
                        <a:pt x="53" y="38"/>
                      </a:cubicBezTo>
                      <a:cubicBezTo>
                        <a:pt x="53" y="37"/>
                        <a:pt x="53" y="37"/>
                        <a:pt x="53" y="37"/>
                      </a:cubicBezTo>
                      <a:cubicBezTo>
                        <a:pt x="53" y="36"/>
                        <a:pt x="53" y="37"/>
                        <a:pt x="53" y="37"/>
                      </a:cubicBezTo>
                      <a:close/>
                      <a:moveTo>
                        <a:pt x="47" y="12"/>
                      </a:move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47" y="11"/>
                        <a:pt x="47" y="11"/>
                        <a:pt x="47" y="11"/>
                      </a:cubicBezTo>
                      <a:cubicBezTo>
                        <a:pt x="47" y="11"/>
                        <a:pt x="47" y="11"/>
                        <a:pt x="47" y="11"/>
                      </a:cubicBezTo>
                      <a:cubicBezTo>
                        <a:pt x="47" y="11"/>
                        <a:pt x="47" y="11"/>
                        <a:pt x="47" y="11"/>
                      </a:cubicBezTo>
                      <a:cubicBezTo>
                        <a:pt x="47" y="11"/>
                        <a:pt x="47" y="11"/>
                        <a:pt x="47" y="12"/>
                      </a:cubicBezTo>
                      <a:close/>
                      <a:moveTo>
                        <a:pt x="54" y="38"/>
                      </a:moveTo>
                      <a:cubicBezTo>
                        <a:pt x="54" y="38"/>
                        <a:pt x="54" y="38"/>
                        <a:pt x="54" y="38"/>
                      </a:cubicBezTo>
                      <a:cubicBezTo>
                        <a:pt x="54" y="38"/>
                        <a:pt x="54" y="38"/>
                        <a:pt x="54" y="38"/>
                      </a:cubicBezTo>
                      <a:close/>
                      <a:moveTo>
                        <a:pt x="54" y="36"/>
                      </a:moveTo>
                      <a:cubicBezTo>
                        <a:pt x="54" y="37"/>
                        <a:pt x="54" y="36"/>
                        <a:pt x="55" y="37"/>
                      </a:cubicBezTo>
                      <a:cubicBezTo>
                        <a:pt x="55" y="37"/>
                        <a:pt x="54" y="37"/>
                        <a:pt x="54" y="37"/>
                      </a:cubicBezTo>
                      <a:cubicBezTo>
                        <a:pt x="54" y="37"/>
                        <a:pt x="54" y="36"/>
                        <a:pt x="54" y="37"/>
                      </a:cubicBezTo>
                      <a:cubicBezTo>
                        <a:pt x="54" y="37"/>
                        <a:pt x="54" y="36"/>
                        <a:pt x="54" y="36"/>
                      </a:cubicBezTo>
                      <a:close/>
                      <a:moveTo>
                        <a:pt x="54" y="36"/>
                      </a:moveTo>
                      <a:cubicBezTo>
                        <a:pt x="54" y="35"/>
                        <a:pt x="54" y="35"/>
                        <a:pt x="54" y="35"/>
                      </a:cubicBezTo>
                      <a:cubicBezTo>
                        <a:pt x="54" y="35"/>
                        <a:pt x="54" y="35"/>
                        <a:pt x="54" y="35"/>
                      </a:cubicBezTo>
                      <a:cubicBezTo>
                        <a:pt x="54" y="35"/>
                        <a:pt x="54" y="36"/>
                        <a:pt x="54" y="36"/>
                      </a:cubicBezTo>
                      <a:close/>
                      <a:moveTo>
                        <a:pt x="55" y="37"/>
                      </a:moveTo>
                      <a:cubicBezTo>
                        <a:pt x="55" y="36"/>
                        <a:pt x="55" y="36"/>
                        <a:pt x="55" y="36"/>
                      </a:cubicBezTo>
                      <a:cubicBezTo>
                        <a:pt x="55" y="37"/>
                        <a:pt x="55" y="36"/>
                        <a:pt x="55" y="37"/>
                      </a:cubicBezTo>
                      <a:cubicBezTo>
                        <a:pt x="55" y="37"/>
                        <a:pt x="55" y="37"/>
                        <a:pt x="55" y="37"/>
                      </a:cubicBezTo>
                      <a:close/>
                      <a:moveTo>
                        <a:pt x="53" y="29"/>
                      </a:moveTo>
                      <a:cubicBezTo>
                        <a:pt x="53" y="29"/>
                        <a:pt x="53" y="30"/>
                        <a:pt x="53" y="30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lose/>
                      <a:moveTo>
                        <a:pt x="55" y="36"/>
                      </a:moveTo>
                      <a:cubicBezTo>
                        <a:pt x="55" y="36"/>
                        <a:pt x="55" y="37"/>
                        <a:pt x="55" y="37"/>
                      </a:cubicBezTo>
                      <a:cubicBezTo>
                        <a:pt x="55" y="37"/>
                        <a:pt x="55" y="36"/>
                        <a:pt x="55" y="36"/>
                      </a:cubicBezTo>
                      <a:cubicBezTo>
                        <a:pt x="55" y="36"/>
                        <a:pt x="55" y="36"/>
                        <a:pt x="55" y="36"/>
                      </a:cubicBezTo>
                      <a:close/>
                      <a:moveTo>
                        <a:pt x="52" y="24"/>
                      </a:moveTo>
                      <a:cubicBezTo>
                        <a:pt x="52" y="24"/>
                        <a:pt x="52" y="23"/>
                        <a:pt x="52" y="23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2" y="23"/>
                        <a:pt x="52" y="24"/>
                        <a:pt x="52" y="24"/>
                      </a:cubicBezTo>
                      <a:close/>
                      <a:moveTo>
                        <a:pt x="48" y="8"/>
                      </a:move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48" y="8"/>
                        <a:pt x="48" y="8"/>
                        <a:pt x="48" y="9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48" y="9"/>
                        <a:pt x="48" y="7"/>
                        <a:pt x="48" y="8"/>
                      </a:cubicBezTo>
                      <a:cubicBezTo>
                        <a:pt x="48" y="8"/>
                        <a:pt x="48" y="8"/>
                        <a:pt x="48" y="8"/>
                      </a:cubicBezTo>
                      <a:close/>
                      <a:moveTo>
                        <a:pt x="56" y="32"/>
                      </a:move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5" y="32"/>
                        <a:pt x="56" y="32"/>
                        <a:pt x="56" y="32"/>
                      </a:cubicBezTo>
                      <a:cubicBezTo>
                        <a:pt x="56" y="32"/>
                        <a:pt x="56" y="32"/>
                        <a:pt x="56" y="32"/>
                      </a:cubicBezTo>
                      <a:cubicBezTo>
                        <a:pt x="56" y="32"/>
                        <a:pt x="56" y="32"/>
                        <a:pt x="56" y="32"/>
                      </a:cubicBezTo>
                      <a:cubicBezTo>
                        <a:pt x="56" y="33"/>
                        <a:pt x="56" y="33"/>
                        <a:pt x="55" y="33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5" y="31"/>
                        <a:pt x="55" y="31"/>
                        <a:pt x="56" y="32"/>
                      </a:cubicBezTo>
                      <a:close/>
                      <a:moveTo>
                        <a:pt x="56" y="32"/>
                      </a:moveTo>
                      <a:cubicBezTo>
                        <a:pt x="56" y="33"/>
                        <a:pt x="56" y="33"/>
                        <a:pt x="56" y="33"/>
                      </a:cubicBezTo>
                      <a:cubicBezTo>
                        <a:pt x="57" y="32"/>
                        <a:pt x="57" y="32"/>
                        <a:pt x="57" y="32"/>
                      </a:cubicBezTo>
                      <a:cubicBezTo>
                        <a:pt x="57" y="33"/>
                        <a:pt x="57" y="32"/>
                        <a:pt x="57" y="33"/>
                      </a:cubicBezTo>
                      <a:cubicBezTo>
                        <a:pt x="57" y="33"/>
                        <a:pt x="57" y="33"/>
                        <a:pt x="57" y="33"/>
                      </a:cubicBezTo>
                      <a:cubicBezTo>
                        <a:pt x="57" y="33"/>
                        <a:pt x="57" y="33"/>
                        <a:pt x="56" y="33"/>
                      </a:cubicBezTo>
                      <a:cubicBezTo>
                        <a:pt x="56" y="33"/>
                        <a:pt x="56" y="33"/>
                        <a:pt x="56" y="32"/>
                      </a:cubicBezTo>
                      <a:cubicBezTo>
                        <a:pt x="56" y="32"/>
                        <a:pt x="56" y="32"/>
                        <a:pt x="56" y="32"/>
                      </a:cubicBezTo>
                      <a:close/>
                      <a:moveTo>
                        <a:pt x="53" y="24"/>
                      </a:moveTo>
                      <a:cubicBezTo>
                        <a:pt x="53" y="24"/>
                        <a:pt x="53" y="24"/>
                        <a:pt x="53" y="23"/>
                      </a:cubicBezTo>
                      <a:cubicBezTo>
                        <a:pt x="54" y="24"/>
                        <a:pt x="54" y="24"/>
                        <a:pt x="54" y="24"/>
                      </a:cubicBezTo>
                      <a:cubicBezTo>
                        <a:pt x="54" y="25"/>
                        <a:pt x="53" y="24"/>
                        <a:pt x="53" y="24"/>
                      </a:cubicBezTo>
                      <a:close/>
                      <a:moveTo>
                        <a:pt x="56" y="31"/>
                      </a:moveTo>
                      <a:cubicBezTo>
                        <a:pt x="56" y="31"/>
                        <a:pt x="56" y="31"/>
                        <a:pt x="56" y="31"/>
                      </a:cubicBezTo>
                      <a:cubicBezTo>
                        <a:pt x="56" y="32"/>
                        <a:pt x="56" y="32"/>
                        <a:pt x="56" y="32"/>
                      </a:cubicBezTo>
                      <a:cubicBezTo>
                        <a:pt x="56" y="32"/>
                        <a:pt x="56" y="32"/>
                        <a:pt x="56" y="31"/>
                      </a:cubicBezTo>
                      <a:close/>
                      <a:moveTo>
                        <a:pt x="57" y="34"/>
                      </a:moveTo>
                      <a:cubicBezTo>
                        <a:pt x="57" y="34"/>
                        <a:pt x="57" y="34"/>
                        <a:pt x="57" y="34"/>
                      </a:cubicBezTo>
                      <a:cubicBezTo>
                        <a:pt x="57" y="34"/>
                        <a:pt x="57" y="34"/>
                        <a:pt x="57" y="34"/>
                      </a:cubicBezTo>
                      <a:close/>
                      <a:moveTo>
                        <a:pt x="58" y="35"/>
                      </a:moveTo>
                      <a:cubicBezTo>
                        <a:pt x="58" y="35"/>
                        <a:pt x="57" y="35"/>
                        <a:pt x="57" y="35"/>
                      </a:cubicBezTo>
                      <a:cubicBezTo>
                        <a:pt x="57" y="34"/>
                        <a:pt x="58" y="34"/>
                        <a:pt x="58" y="35"/>
                      </a:cubicBezTo>
                      <a:close/>
                      <a:moveTo>
                        <a:pt x="55" y="25"/>
                      </a:moveTo>
                      <a:cubicBezTo>
                        <a:pt x="55" y="25"/>
                        <a:pt x="55" y="25"/>
                        <a:pt x="55" y="25"/>
                      </a:cubicBezTo>
                      <a:cubicBezTo>
                        <a:pt x="55" y="25"/>
                        <a:pt x="55" y="25"/>
                        <a:pt x="54" y="24"/>
                      </a:cubicBezTo>
                      <a:cubicBezTo>
                        <a:pt x="54" y="24"/>
                        <a:pt x="55" y="25"/>
                        <a:pt x="55" y="25"/>
                      </a:cubicBezTo>
                      <a:close/>
                      <a:moveTo>
                        <a:pt x="59" y="35"/>
                      </a:moveTo>
                      <a:cubicBezTo>
                        <a:pt x="59" y="35"/>
                        <a:pt x="59" y="35"/>
                        <a:pt x="59" y="35"/>
                      </a:cubicBezTo>
                      <a:cubicBezTo>
                        <a:pt x="58" y="35"/>
                        <a:pt x="59" y="35"/>
                        <a:pt x="59" y="35"/>
                      </a:cubicBezTo>
                      <a:close/>
                      <a:moveTo>
                        <a:pt x="57" y="30"/>
                      </a:moveTo>
                      <a:cubicBezTo>
                        <a:pt x="57" y="31"/>
                        <a:pt x="57" y="31"/>
                        <a:pt x="57" y="31"/>
                      </a:cubicBezTo>
                      <a:cubicBezTo>
                        <a:pt x="57" y="31"/>
                        <a:pt x="57" y="31"/>
                        <a:pt x="57" y="31"/>
                      </a:cubicBezTo>
                      <a:cubicBezTo>
                        <a:pt x="57" y="30"/>
                        <a:pt x="57" y="30"/>
                        <a:pt x="57" y="30"/>
                      </a:cubicBezTo>
                      <a:close/>
                      <a:moveTo>
                        <a:pt x="59" y="35"/>
                      </a:moveTo>
                      <a:cubicBezTo>
                        <a:pt x="59" y="35"/>
                        <a:pt x="60" y="35"/>
                        <a:pt x="60" y="35"/>
                      </a:cubicBezTo>
                      <a:cubicBezTo>
                        <a:pt x="60" y="35"/>
                        <a:pt x="59" y="35"/>
                        <a:pt x="59" y="36"/>
                      </a:cubicBezTo>
                      <a:cubicBezTo>
                        <a:pt x="59" y="36"/>
                        <a:pt x="59" y="36"/>
                        <a:pt x="59" y="36"/>
                      </a:cubicBezTo>
                      <a:cubicBezTo>
                        <a:pt x="59" y="35"/>
                        <a:pt x="59" y="36"/>
                        <a:pt x="59" y="35"/>
                      </a:cubicBezTo>
                      <a:cubicBezTo>
                        <a:pt x="59" y="35"/>
                        <a:pt x="59" y="35"/>
                        <a:pt x="59" y="35"/>
                      </a:cubicBezTo>
                      <a:close/>
                      <a:moveTo>
                        <a:pt x="59" y="34"/>
                      </a:moveTo>
                      <a:cubicBezTo>
                        <a:pt x="59" y="34"/>
                        <a:pt x="59" y="34"/>
                        <a:pt x="58" y="34"/>
                      </a:cubicBezTo>
                      <a:cubicBezTo>
                        <a:pt x="58" y="34"/>
                        <a:pt x="58" y="34"/>
                        <a:pt x="59" y="34"/>
                      </a:cubicBezTo>
                      <a:close/>
                      <a:moveTo>
                        <a:pt x="54" y="23"/>
                      </a:moveTo>
                      <a:cubicBezTo>
                        <a:pt x="55" y="23"/>
                        <a:pt x="55" y="22"/>
                        <a:pt x="55" y="23"/>
                      </a:cubicBezTo>
                      <a:cubicBezTo>
                        <a:pt x="55" y="24"/>
                        <a:pt x="55" y="23"/>
                        <a:pt x="55" y="23"/>
                      </a:cubicBezTo>
                      <a:cubicBezTo>
                        <a:pt x="54" y="23"/>
                        <a:pt x="54" y="23"/>
                        <a:pt x="54" y="23"/>
                      </a:cubicBezTo>
                      <a:close/>
                      <a:moveTo>
                        <a:pt x="56" y="27"/>
                      </a:moveTo>
                      <a:cubicBezTo>
                        <a:pt x="56" y="27"/>
                        <a:pt x="56" y="27"/>
                        <a:pt x="57" y="27"/>
                      </a:cubicBezTo>
                      <a:cubicBezTo>
                        <a:pt x="56" y="27"/>
                        <a:pt x="56" y="27"/>
                        <a:pt x="56" y="27"/>
                      </a:cubicBezTo>
                      <a:cubicBezTo>
                        <a:pt x="56" y="27"/>
                        <a:pt x="56" y="26"/>
                        <a:pt x="56" y="26"/>
                      </a:cubicBezTo>
                      <a:cubicBezTo>
                        <a:pt x="56" y="26"/>
                        <a:pt x="56" y="27"/>
                        <a:pt x="56" y="27"/>
                      </a:cubicBezTo>
                      <a:close/>
                      <a:moveTo>
                        <a:pt x="57" y="28"/>
                      </a:moveTo>
                      <a:cubicBezTo>
                        <a:pt x="57" y="28"/>
                        <a:pt x="57" y="28"/>
                        <a:pt x="57" y="29"/>
                      </a:cubicBezTo>
                      <a:cubicBezTo>
                        <a:pt x="57" y="28"/>
                        <a:pt x="57" y="28"/>
                        <a:pt x="57" y="28"/>
                      </a:cubicBezTo>
                      <a:cubicBezTo>
                        <a:pt x="57" y="28"/>
                        <a:pt x="57" y="28"/>
                        <a:pt x="57" y="28"/>
                      </a:cubicBezTo>
                      <a:close/>
                      <a:moveTo>
                        <a:pt x="57" y="29"/>
                      </a:moveTo>
                      <a:cubicBezTo>
                        <a:pt x="57" y="29"/>
                        <a:pt x="58" y="29"/>
                        <a:pt x="58" y="29"/>
                      </a:cubicBezTo>
                      <a:cubicBezTo>
                        <a:pt x="58" y="29"/>
                        <a:pt x="58" y="29"/>
                        <a:pt x="57" y="29"/>
                      </a:cubicBezTo>
                      <a:close/>
                      <a:moveTo>
                        <a:pt x="58" y="28"/>
                      </a:moveTo>
                      <a:cubicBezTo>
                        <a:pt x="58" y="29"/>
                        <a:pt x="58" y="29"/>
                        <a:pt x="58" y="29"/>
                      </a:cubicBezTo>
                      <a:cubicBezTo>
                        <a:pt x="58" y="29"/>
                        <a:pt x="58" y="29"/>
                        <a:pt x="58" y="29"/>
                      </a:cubicBezTo>
                      <a:cubicBezTo>
                        <a:pt x="58" y="29"/>
                        <a:pt x="58" y="28"/>
                        <a:pt x="58" y="28"/>
                      </a:cubicBezTo>
                      <a:close/>
                      <a:moveTo>
                        <a:pt x="57" y="26"/>
                      </a:moveTo>
                      <a:cubicBezTo>
                        <a:pt x="57" y="26"/>
                        <a:pt x="57" y="25"/>
                        <a:pt x="56" y="25"/>
                      </a:cubicBezTo>
                      <a:cubicBezTo>
                        <a:pt x="57" y="25"/>
                        <a:pt x="57" y="25"/>
                        <a:pt x="57" y="25"/>
                      </a:cubicBezTo>
                      <a:cubicBezTo>
                        <a:pt x="57" y="25"/>
                        <a:pt x="57" y="25"/>
                        <a:pt x="57" y="25"/>
                      </a:cubicBezTo>
                      <a:cubicBezTo>
                        <a:pt x="57" y="25"/>
                        <a:pt x="58" y="25"/>
                        <a:pt x="57" y="24"/>
                      </a:cubicBezTo>
                      <a:cubicBezTo>
                        <a:pt x="58" y="25"/>
                        <a:pt x="58" y="24"/>
                        <a:pt x="58" y="24"/>
                      </a:cubicBezTo>
                      <a:cubicBezTo>
                        <a:pt x="58" y="26"/>
                        <a:pt x="57" y="26"/>
                        <a:pt x="57" y="26"/>
                      </a:cubicBezTo>
                      <a:cubicBezTo>
                        <a:pt x="56" y="25"/>
                        <a:pt x="57" y="26"/>
                        <a:pt x="57" y="26"/>
                      </a:cubicBezTo>
                      <a:close/>
                      <a:moveTo>
                        <a:pt x="60" y="35"/>
                      </a:moveTo>
                      <a:cubicBezTo>
                        <a:pt x="61" y="35"/>
                        <a:pt x="61" y="34"/>
                        <a:pt x="61" y="34"/>
                      </a:cubicBezTo>
                      <a:cubicBezTo>
                        <a:pt x="61" y="35"/>
                        <a:pt x="61" y="34"/>
                        <a:pt x="61" y="35"/>
                      </a:cubicBezTo>
                      <a:cubicBezTo>
                        <a:pt x="61" y="35"/>
                        <a:pt x="61" y="35"/>
                        <a:pt x="61" y="36"/>
                      </a:cubicBezTo>
                      <a:cubicBezTo>
                        <a:pt x="61" y="35"/>
                        <a:pt x="61" y="35"/>
                        <a:pt x="60" y="35"/>
                      </a:cubicBezTo>
                      <a:close/>
                      <a:moveTo>
                        <a:pt x="58" y="27"/>
                      </a:moveTo>
                      <a:cubicBezTo>
                        <a:pt x="57" y="27"/>
                        <a:pt x="58" y="28"/>
                        <a:pt x="57" y="28"/>
                      </a:cubicBezTo>
                      <a:cubicBezTo>
                        <a:pt x="57" y="27"/>
                        <a:pt x="58" y="27"/>
                        <a:pt x="58" y="27"/>
                      </a:cubicBezTo>
                      <a:close/>
                      <a:moveTo>
                        <a:pt x="60" y="33"/>
                      </a:moveTo>
                      <a:cubicBezTo>
                        <a:pt x="60" y="33"/>
                        <a:pt x="60" y="33"/>
                        <a:pt x="60" y="32"/>
                      </a:cubicBezTo>
                      <a:cubicBezTo>
                        <a:pt x="60" y="32"/>
                        <a:pt x="60" y="32"/>
                        <a:pt x="60" y="32"/>
                      </a:cubicBezTo>
                      <a:cubicBezTo>
                        <a:pt x="60" y="33"/>
                        <a:pt x="60" y="33"/>
                        <a:pt x="60" y="33"/>
                      </a:cubicBezTo>
                      <a:cubicBezTo>
                        <a:pt x="60" y="33"/>
                        <a:pt x="60" y="33"/>
                        <a:pt x="60" y="33"/>
                      </a:cubicBezTo>
                      <a:close/>
                      <a:moveTo>
                        <a:pt x="61" y="34"/>
                      </a:moveTo>
                      <a:cubicBezTo>
                        <a:pt x="61" y="34"/>
                        <a:pt x="61" y="34"/>
                        <a:pt x="61" y="34"/>
                      </a:cubicBezTo>
                      <a:cubicBezTo>
                        <a:pt x="60" y="34"/>
                        <a:pt x="61" y="34"/>
                        <a:pt x="61" y="34"/>
                      </a:cubicBezTo>
                      <a:close/>
                      <a:moveTo>
                        <a:pt x="53" y="18"/>
                      </a:moveTo>
                      <a:cubicBezTo>
                        <a:pt x="53" y="18"/>
                        <a:pt x="53" y="18"/>
                        <a:pt x="54" y="18"/>
                      </a:cubicBezTo>
                      <a:cubicBezTo>
                        <a:pt x="54" y="18"/>
                        <a:pt x="54" y="18"/>
                        <a:pt x="54" y="18"/>
                      </a:cubicBezTo>
                      <a:cubicBezTo>
                        <a:pt x="54" y="18"/>
                        <a:pt x="53" y="18"/>
                        <a:pt x="53" y="18"/>
                      </a:cubicBezTo>
                      <a:close/>
                      <a:moveTo>
                        <a:pt x="55" y="22"/>
                      </a:moveTo>
                      <a:cubicBezTo>
                        <a:pt x="55" y="22"/>
                        <a:pt x="56" y="23"/>
                        <a:pt x="56" y="23"/>
                      </a:cubicBezTo>
                      <a:cubicBezTo>
                        <a:pt x="56" y="23"/>
                        <a:pt x="56" y="23"/>
                        <a:pt x="56" y="23"/>
                      </a:cubicBezTo>
                      <a:cubicBezTo>
                        <a:pt x="55" y="23"/>
                        <a:pt x="55" y="22"/>
                        <a:pt x="55" y="22"/>
                      </a:cubicBezTo>
                      <a:close/>
                      <a:moveTo>
                        <a:pt x="62" y="35"/>
                      </a:moveTo>
                      <a:cubicBezTo>
                        <a:pt x="61" y="35"/>
                        <a:pt x="61" y="35"/>
                        <a:pt x="61" y="35"/>
                      </a:cubicBezTo>
                      <a:cubicBezTo>
                        <a:pt x="61" y="34"/>
                        <a:pt x="61" y="34"/>
                        <a:pt x="62" y="35"/>
                      </a:cubicBezTo>
                      <a:close/>
                      <a:moveTo>
                        <a:pt x="58" y="28"/>
                      </a:moveTo>
                      <a:cubicBezTo>
                        <a:pt x="58" y="28"/>
                        <a:pt x="58" y="28"/>
                        <a:pt x="58" y="28"/>
                      </a:cubicBez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8" y="28"/>
                        <a:pt x="58" y="28"/>
                      </a:cubicBezTo>
                      <a:close/>
                      <a:moveTo>
                        <a:pt x="61" y="31"/>
                      </a:moveTo>
                      <a:cubicBezTo>
                        <a:pt x="61" y="31"/>
                        <a:pt x="60" y="31"/>
                        <a:pt x="60" y="31"/>
                      </a:cubicBezTo>
                      <a:cubicBezTo>
                        <a:pt x="60" y="31"/>
                        <a:pt x="61" y="31"/>
                        <a:pt x="61" y="31"/>
                      </a:cubicBezTo>
                      <a:close/>
                      <a:moveTo>
                        <a:pt x="56" y="22"/>
                      </a:moveTo>
                      <a:cubicBezTo>
                        <a:pt x="56" y="22"/>
                        <a:pt x="56" y="22"/>
                        <a:pt x="56" y="22"/>
                      </a:cubicBezTo>
                      <a:cubicBezTo>
                        <a:pt x="56" y="22"/>
                        <a:pt x="56" y="22"/>
                        <a:pt x="56" y="22"/>
                      </a:cubicBezTo>
                      <a:cubicBezTo>
                        <a:pt x="56" y="23"/>
                        <a:pt x="56" y="23"/>
                        <a:pt x="56" y="22"/>
                      </a:cubicBezTo>
                      <a:close/>
                      <a:moveTo>
                        <a:pt x="54" y="18"/>
                      </a:moveTo>
                      <a:cubicBezTo>
                        <a:pt x="54" y="18"/>
                        <a:pt x="54" y="18"/>
                        <a:pt x="54" y="17"/>
                      </a:cubicBezTo>
                      <a:cubicBezTo>
                        <a:pt x="54" y="18"/>
                        <a:pt x="54" y="18"/>
                        <a:pt x="54" y="18"/>
                      </a:cubicBezTo>
                      <a:close/>
                      <a:moveTo>
                        <a:pt x="61" y="28"/>
                      </a:moveTo>
                      <a:cubicBezTo>
                        <a:pt x="61" y="29"/>
                        <a:pt x="61" y="29"/>
                        <a:pt x="61" y="29"/>
                      </a:cubicBezTo>
                      <a:cubicBezTo>
                        <a:pt x="60" y="29"/>
                        <a:pt x="60" y="28"/>
                        <a:pt x="61" y="28"/>
                      </a:cubicBezTo>
                      <a:close/>
                      <a:moveTo>
                        <a:pt x="54" y="16"/>
                      </a:moveTo>
                      <a:cubicBezTo>
                        <a:pt x="54" y="17"/>
                        <a:pt x="54" y="17"/>
                        <a:pt x="54" y="16"/>
                      </a:cubicBezTo>
                      <a:cubicBezTo>
                        <a:pt x="54" y="16"/>
                        <a:pt x="54" y="16"/>
                        <a:pt x="54" y="16"/>
                      </a:cubicBezTo>
                      <a:close/>
                      <a:moveTo>
                        <a:pt x="55" y="17"/>
                      </a:moveTo>
                      <a:cubicBezTo>
                        <a:pt x="55" y="17"/>
                        <a:pt x="55" y="17"/>
                        <a:pt x="55" y="17"/>
                      </a:cubicBezTo>
                      <a:cubicBezTo>
                        <a:pt x="55" y="17"/>
                        <a:pt x="55" y="18"/>
                        <a:pt x="55" y="17"/>
                      </a:cubicBezTo>
                      <a:close/>
                      <a:moveTo>
                        <a:pt x="56" y="19"/>
                      </a:moveTo>
                      <a:cubicBezTo>
                        <a:pt x="57" y="19"/>
                        <a:pt x="56" y="19"/>
                        <a:pt x="56" y="19"/>
                      </a:cubicBezTo>
                      <a:cubicBezTo>
                        <a:pt x="56" y="19"/>
                        <a:pt x="56" y="19"/>
                        <a:pt x="56" y="19"/>
                      </a:cubicBezTo>
                      <a:close/>
                      <a:moveTo>
                        <a:pt x="61" y="27"/>
                      </a:moveTo>
                      <a:cubicBezTo>
                        <a:pt x="61" y="26"/>
                        <a:pt x="61" y="26"/>
                        <a:pt x="61" y="26"/>
                      </a:cubicBezTo>
                      <a:cubicBezTo>
                        <a:pt x="61" y="26"/>
                        <a:pt x="61" y="26"/>
                        <a:pt x="61" y="26"/>
                      </a:cubicBezTo>
                      <a:cubicBezTo>
                        <a:pt x="61" y="27"/>
                        <a:pt x="61" y="27"/>
                        <a:pt x="61" y="27"/>
                      </a:cubicBezTo>
                      <a:cubicBezTo>
                        <a:pt x="61" y="27"/>
                        <a:pt x="61" y="27"/>
                        <a:pt x="61" y="27"/>
                      </a:cubicBezTo>
                      <a:close/>
                      <a:moveTo>
                        <a:pt x="54" y="13"/>
                      </a:moveTo>
                      <a:cubicBezTo>
                        <a:pt x="54" y="13"/>
                        <a:pt x="54" y="14"/>
                        <a:pt x="54" y="14"/>
                      </a:cubicBezTo>
                      <a:cubicBezTo>
                        <a:pt x="53" y="14"/>
                        <a:pt x="54" y="13"/>
                        <a:pt x="54" y="13"/>
                      </a:cubicBezTo>
                      <a:cubicBezTo>
                        <a:pt x="54" y="13"/>
                        <a:pt x="53" y="13"/>
                        <a:pt x="54" y="14"/>
                      </a:cubicBezTo>
                      <a:cubicBezTo>
                        <a:pt x="53" y="14"/>
                        <a:pt x="53" y="14"/>
                        <a:pt x="53" y="14"/>
                      </a:cubicBezTo>
                      <a:cubicBezTo>
                        <a:pt x="53" y="14"/>
                        <a:pt x="53" y="14"/>
                        <a:pt x="53" y="13"/>
                      </a:cubicBezTo>
                      <a:cubicBezTo>
                        <a:pt x="53" y="13"/>
                        <a:pt x="53" y="13"/>
                        <a:pt x="53" y="13"/>
                      </a:cubicBezTo>
                      <a:cubicBezTo>
                        <a:pt x="53" y="13"/>
                        <a:pt x="53" y="13"/>
                        <a:pt x="53" y="13"/>
                      </a:cubicBezTo>
                      <a:cubicBezTo>
                        <a:pt x="53" y="13"/>
                        <a:pt x="53" y="13"/>
                        <a:pt x="53" y="13"/>
                      </a:cubicBezTo>
                      <a:cubicBezTo>
                        <a:pt x="53" y="13"/>
                        <a:pt x="53" y="13"/>
                        <a:pt x="53" y="12"/>
                      </a:cubicBezTo>
                      <a:cubicBezTo>
                        <a:pt x="53" y="13"/>
                        <a:pt x="54" y="13"/>
                        <a:pt x="54" y="13"/>
                      </a:cubicBezTo>
                      <a:cubicBezTo>
                        <a:pt x="54" y="13"/>
                        <a:pt x="54" y="12"/>
                        <a:pt x="54" y="13"/>
                      </a:cubicBezTo>
                      <a:cubicBezTo>
                        <a:pt x="54" y="13"/>
                        <a:pt x="54" y="12"/>
                        <a:pt x="55" y="12"/>
                      </a:cubicBezTo>
                      <a:cubicBezTo>
                        <a:pt x="55" y="13"/>
                        <a:pt x="54" y="13"/>
                        <a:pt x="55" y="13"/>
                      </a:cubicBezTo>
                      <a:cubicBezTo>
                        <a:pt x="55" y="13"/>
                        <a:pt x="54" y="13"/>
                        <a:pt x="54" y="13"/>
                      </a:cubicBezTo>
                      <a:cubicBezTo>
                        <a:pt x="55" y="13"/>
                        <a:pt x="55" y="14"/>
                        <a:pt x="55" y="14"/>
                      </a:cubicBezTo>
                      <a:cubicBezTo>
                        <a:pt x="55" y="14"/>
                        <a:pt x="54" y="13"/>
                        <a:pt x="54" y="13"/>
                      </a:cubicBezTo>
                      <a:close/>
                      <a:moveTo>
                        <a:pt x="57" y="19"/>
                      </a:moveTo>
                      <a:cubicBezTo>
                        <a:pt x="56" y="19"/>
                        <a:pt x="56" y="18"/>
                        <a:pt x="57" y="19"/>
                      </a:cubicBezTo>
                      <a:close/>
                      <a:moveTo>
                        <a:pt x="56" y="16"/>
                      </a:moveTo>
                      <a:cubicBezTo>
                        <a:pt x="56" y="17"/>
                        <a:pt x="56" y="17"/>
                        <a:pt x="56" y="17"/>
                      </a:cubicBezTo>
                      <a:cubicBezTo>
                        <a:pt x="56" y="16"/>
                        <a:pt x="56" y="17"/>
                        <a:pt x="55" y="17"/>
                      </a:cubicBezTo>
                      <a:cubicBezTo>
                        <a:pt x="55" y="17"/>
                        <a:pt x="55" y="17"/>
                        <a:pt x="55" y="16"/>
                      </a:cubicBezTo>
                      <a:cubicBezTo>
                        <a:pt x="55" y="16"/>
                        <a:pt x="56" y="17"/>
                        <a:pt x="56" y="16"/>
                      </a:cubicBezTo>
                      <a:close/>
                      <a:moveTo>
                        <a:pt x="54" y="15"/>
                      </a:moveTo>
                      <a:cubicBezTo>
                        <a:pt x="54" y="14"/>
                        <a:pt x="54" y="15"/>
                        <a:pt x="54" y="14"/>
                      </a:cubicBezTo>
                      <a:cubicBezTo>
                        <a:pt x="54" y="15"/>
                        <a:pt x="54" y="15"/>
                        <a:pt x="54" y="15"/>
                      </a:cubicBezTo>
                      <a:close/>
                      <a:moveTo>
                        <a:pt x="54" y="14"/>
                      </a:moveTo>
                      <a:cubicBezTo>
                        <a:pt x="54" y="14"/>
                        <a:pt x="54" y="14"/>
                        <a:pt x="54" y="14"/>
                      </a:cubicBezTo>
                      <a:cubicBezTo>
                        <a:pt x="54" y="14"/>
                        <a:pt x="54" y="14"/>
                        <a:pt x="54" y="14"/>
                      </a:cubicBezTo>
                      <a:close/>
                      <a:moveTo>
                        <a:pt x="52" y="10"/>
                      </a:moveTo>
                      <a:cubicBezTo>
                        <a:pt x="52" y="10"/>
                        <a:pt x="52" y="10"/>
                        <a:pt x="51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1" y="10"/>
                        <a:pt x="52" y="10"/>
                        <a:pt x="52" y="10"/>
                      </a:cubicBezTo>
                      <a:close/>
                      <a:moveTo>
                        <a:pt x="51" y="9"/>
                      </a:moveTo>
                      <a:cubicBezTo>
                        <a:pt x="51" y="9"/>
                        <a:pt x="51" y="9"/>
                        <a:pt x="51" y="9"/>
                      </a:cubicBezTo>
                      <a:cubicBezTo>
                        <a:pt x="51" y="9"/>
                        <a:pt x="51" y="9"/>
                        <a:pt x="51" y="9"/>
                      </a:cubicBezTo>
                      <a:cubicBezTo>
                        <a:pt x="51" y="9"/>
                        <a:pt x="51" y="9"/>
                        <a:pt x="51" y="9"/>
                      </a:cubicBezTo>
                      <a:cubicBezTo>
                        <a:pt x="51" y="9"/>
                        <a:pt x="51" y="9"/>
                        <a:pt x="51" y="9"/>
                      </a:cubicBezTo>
                      <a:close/>
                      <a:moveTo>
                        <a:pt x="61" y="25"/>
                      </a:moveTo>
                      <a:cubicBezTo>
                        <a:pt x="61" y="25"/>
                        <a:pt x="61" y="25"/>
                        <a:pt x="60" y="25"/>
                      </a:cubicBezTo>
                      <a:cubicBezTo>
                        <a:pt x="60" y="24"/>
                        <a:pt x="61" y="25"/>
                        <a:pt x="61" y="25"/>
                      </a:cubicBezTo>
                      <a:close/>
                      <a:moveTo>
                        <a:pt x="54" y="14"/>
                      </a:moveTo>
                      <a:cubicBezTo>
                        <a:pt x="54" y="14"/>
                        <a:pt x="54" y="14"/>
                        <a:pt x="54" y="14"/>
                      </a:cubicBezTo>
                      <a:cubicBezTo>
                        <a:pt x="54" y="14"/>
                        <a:pt x="54" y="14"/>
                        <a:pt x="54" y="14"/>
                      </a:cubicBezTo>
                      <a:close/>
                      <a:moveTo>
                        <a:pt x="56" y="17"/>
                      </a:moveTo>
                      <a:cubicBezTo>
                        <a:pt x="56" y="17"/>
                        <a:pt x="56" y="17"/>
                        <a:pt x="56" y="17"/>
                      </a:cubicBezTo>
                      <a:cubicBezTo>
                        <a:pt x="56" y="17"/>
                        <a:pt x="56" y="17"/>
                        <a:pt x="56" y="17"/>
                      </a:cubicBezTo>
                      <a:close/>
                      <a:moveTo>
                        <a:pt x="66" y="33"/>
                      </a:moveTo>
                      <a:cubicBezTo>
                        <a:pt x="66" y="33"/>
                        <a:pt x="66" y="34"/>
                        <a:pt x="66" y="34"/>
                      </a:cubicBezTo>
                      <a:cubicBezTo>
                        <a:pt x="66" y="33"/>
                        <a:pt x="66" y="33"/>
                        <a:pt x="66" y="33"/>
                      </a:cubicBezTo>
                      <a:close/>
                      <a:moveTo>
                        <a:pt x="61" y="24"/>
                      </a:moveTo>
                      <a:cubicBezTo>
                        <a:pt x="60" y="24"/>
                        <a:pt x="60" y="24"/>
                        <a:pt x="60" y="23"/>
                      </a:cubicBezTo>
                      <a:cubicBezTo>
                        <a:pt x="60" y="23"/>
                        <a:pt x="60" y="23"/>
                        <a:pt x="60" y="23"/>
                      </a:cubicBezTo>
                      <a:cubicBezTo>
                        <a:pt x="60" y="23"/>
                        <a:pt x="61" y="23"/>
                        <a:pt x="61" y="24"/>
                      </a:cubicBezTo>
                      <a:close/>
                      <a:moveTo>
                        <a:pt x="66" y="33"/>
                      </a:moveTo>
                      <a:cubicBezTo>
                        <a:pt x="67" y="33"/>
                        <a:pt x="66" y="33"/>
                        <a:pt x="66" y="33"/>
                      </a:cubicBezTo>
                      <a:cubicBezTo>
                        <a:pt x="66" y="33"/>
                        <a:pt x="66" y="33"/>
                        <a:pt x="66" y="33"/>
                      </a:cubicBezTo>
                      <a:close/>
                      <a:moveTo>
                        <a:pt x="58" y="18"/>
                      </a:moveTo>
                      <a:cubicBezTo>
                        <a:pt x="58" y="18"/>
                        <a:pt x="58" y="19"/>
                        <a:pt x="58" y="19"/>
                      </a:cubicBezTo>
                      <a:cubicBezTo>
                        <a:pt x="58" y="18"/>
                        <a:pt x="58" y="18"/>
                        <a:pt x="58" y="18"/>
                      </a:cubicBezTo>
                      <a:cubicBezTo>
                        <a:pt x="57" y="18"/>
                        <a:pt x="57" y="18"/>
                        <a:pt x="57" y="18"/>
                      </a:cubicBezTo>
                      <a:cubicBezTo>
                        <a:pt x="58" y="18"/>
                        <a:pt x="58" y="18"/>
                        <a:pt x="58" y="18"/>
                      </a:cubicBezTo>
                      <a:cubicBezTo>
                        <a:pt x="58" y="18"/>
                        <a:pt x="58" y="18"/>
                        <a:pt x="58" y="18"/>
                      </a:cubicBezTo>
                      <a:close/>
                      <a:moveTo>
                        <a:pt x="53" y="10"/>
                      </a:moveTo>
                      <a:cubicBezTo>
                        <a:pt x="53" y="10"/>
                        <a:pt x="53" y="9"/>
                        <a:pt x="53" y="9"/>
                      </a:cubicBezTo>
                      <a:cubicBezTo>
                        <a:pt x="53" y="9"/>
                        <a:pt x="53" y="10"/>
                        <a:pt x="53" y="10"/>
                      </a:cubicBezTo>
                      <a:cubicBezTo>
                        <a:pt x="54" y="10"/>
                        <a:pt x="53" y="10"/>
                        <a:pt x="53" y="10"/>
                      </a:cubicBezTo>
                      <a:cubicBezTo>
                        <a:pt x="53" y="10"/>
                        <a:pt x="53" y="10"/>
                        <a:pt x="53" y="10"/>
                      </a:cubicBezTo>
                      <a:close/>
                      <a:moveTo>
                        <a:pt x="59" y="19"/>
                      </a:moveTo>
                      <a:cubicBezTo>
                        <a:pt x="59" y="19"/>
                        <a:pt x="59" y="19"/>
                        <a:pt x="59" y="19"/>
                      </a:cubicBezTo>
                      <a:cubicBezTo>
                        <a:pt x="59" y="19"/>
                        <a:pt x="59" y="19"/>
                        <a:pt x="59" y="20"/>
                      </a:cubicBezTo>
                      <a:cubicBezTo>
                        <a:pt x="59" y="20"/>
                        <a:pt x="59" y="20"/>
                        <a:pt x="59" y="20"/>
                      </a:cubicBezTo>
                      <a:cubicBezTo>
                        <a:pt x="59" y="19"/>
                        <a:pt x="59" y="19"/>
                        <a:pt x="59" y="19"/>
                      </a:cubicBezTo>
                      <a:close/>
                      <a:moveTo>
                        <a:pt x="54" y="10"/>
                      </a:move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4" y="10"/>
                        <a:pt x="54" y="10"/>
                        <a:pt x="55" y="10"/>
                      </a:cubicBezTo>
                      <a:cubicBezTo>
                        <a:pt x="54" y="10"/>
                        <a:pt x="54" y="11"/>
                        <a:pt x="54" y="10"/>
                      </a:cubicBezTo>
                      <a:cubicBezTo>
                        <a:pt x="54" y="11"/>
                        <a:pt x="54" y="11"/>
                        <a:pt x="54" y="11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4" y="11"/>
                        <a:pt x="54" y="10"/>
                        <a:pt x="54" y="10"/>
                      </a:cubicBezTo>
                      <a:close/>
                      <a:moveTo>
                        <a:pt x="53" y="8"/>
                      </a:moveTo>
                      <a:cubicBezTo>
                        <a:pt x="53" y="8"/>
                        <a:pt x="52" y="8"/>
                        <a:pt x="52" y="8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2" y="7"/>
                        <a:pt x="53" y="8"/>
                        <a:pt x="53" y="8"/>
                      </a:cubicBezTo>
                      <a:close/>
                      <a:moveTo>
                        <a:pt x="55" y="12"/>
                      </a:moveTo>
                      <a:cubicBezTo>
                        <a:pt x="55" y="12"/>
                        <a:pt x="55" y="12"/>
                        <a:pt x="55" y="12"/>
                      </a:cubicBezTo>
                      <a:cubicBezTo>
                        <a:pt x="55" y="12"/>
                        <a:pt x="55" y="12"/>
                        <a:pt x="55" y="12"/>
                      </a:cubicBezTo>
                      <a:cubicBezTo>
                        <a:pt x="55" y="12"/>
                        <a:pt x="55" y="12"/>
                        <a:pt x="55" y="12"/>
                      </a:cubicBezTo>
                      <a:cubicBezTo>
                        <a:pt x="55" y="12"/>
                        <a:pt x="55" y="12"/>
                        <a:pt x="55" y="12"/>
                      </a:cubicBezTo>
                      <a:close/>
                      <a:moveTo>
                        <a:pt x="61" y="22"/>
                      </a:moveTo>
                      <a:cubicBezTo>
                        <a:pt x="61" y="23"/>
                        <a:pt x="61" y="23"/>
                        <a:pt x="61" y="23"/>
                      </a:cubicBezTo>
                      <a:cubicBezTo>
                        <a:pt x="61" y="23"/>
                        <a:pt x="61" y="23"/>
                        <a:pt x="61" y="23"/>
                      </a:cubicBezTo>
                      <a:cubicBezTo>
                        <a:pt x="61" y="23"/>
                        <a:pt x="61" y="23"/>
                        <a:pt x="61" y="23"/>
                      </a:cubicBezTo>
                      <a:cubicBezTo>
                        <a:pt x="61" y="22"/>
                        <a:pt x="61" y="23"/>
                        <a:pt x="61" y="22"/>
                      </a:cubicBezTo>
                      <a:close/>
                      <a:moveTo>
                        <a:pt x="56" y="14"/>
                      </a:moveTo>
                      <a:cubicBezTo>
                        <a:pt x="56" y="13"/>
                        <a:pt x="56" y="14"/>
                        <a:pt x="56" y="14"/>
                      </a:cubicBezTo>
                      <a:cubicBezTo>
                        <a:pt x="56" y="14"/>
                        <a:pt x="56" y="14"/>
                        <a:pt x="56" y="14"/>
                      </a:cubicBezTo>
                      <a:close/>
                      <a:moveTo>
                        <a:pt x="55" y="12"/>
                      </a:moveTo>
                      <a:cubicBezTo>
                        <a:pt x="55" y="11"/>
                        <a:pt x="56" y="12"/>
                        <a:pt x="56" y="12"/>
                      </a:cubicBezTo>
                      <a:cubicBezTo>
                        <a:pt x="56" y="13"/>
                        <a:pt x="55" y="12"/>
                        <a:pt x="55" y="12"/>
                      </a:cubicBezTo>
                      <a:close/>
                      <a:moveTo>
                        <a:pt x="59" y="18"/>
                      </a:moveTo>
                      <a:cubicBezTo>
                        <a:pt x="59" y="18"/>
                        <a:pt x="60" y="19"/>
                        <a:pt x="60" y="19"/>
                      </a:cubicBezTo>
                      <a:cubicBezTo>
                        <a:pt x="60" y="19"/>
                        <a:pt x="60" y="18"/>
                        <a:pt x="60" y="18"/>
                      </a:cubicBezTo>
                      <a:cubicBezTo>
                        <a:pt x="60" y="18"/>
                        <a:pt x="60" y="19"/>
                        <a:pt x="60" y="19"/>
                      </a:cubicBezTo>
                      <a:cubicBezTo>
                        <a:pt x="60" y="19"/>
                        <a:pt x="60" y="19"/>
                        <a:pt x="60" y="19"/>
                      </a:cubicBezTo>
                      <a:cubicBezTo>
                        <a:pt x="60" y="19"/>
                        <a:pt x="60" y="19"/>
                        <a:pt x="60" y="19"/>
                      </a:cubicBezTo>
                      <a:cubicBezTo>
                        <a:pt x="60" y="19"/>
                        <a:pt x="60" y="19"/>
                        <a:pt x="60" y="19"/>
                      </a:cubicBezTo>
                      <a:cubicBezTo>
                        <a:pt x="61" y="19"/>
                        <a:pt x="60" y="19"/>
                        <a:pt x="60" y="19"/>
                      </a:cubicBezTo>
                      <a:cubicBezTo>
                        <a:pt x="60" y="19"/>
                        <a:pt x="60" y="19"/>
                        <a:pt x="60" y="19"/>
                      </a:cubicBezTo>
                      <a:cubicBezTo>
                        <a:pt x="60" y="19"/>
                        <a:pt x="60" y="19"/>
                        <a:pt x="60" y="20"/>
                      </a:cubicBezTo>
                      <a:cubicBezTo>
                        <a:pt x="60" y="20"/>
                        <a:pt x="60" y="20"/>
                        <a:pt x="60" y="19"/>
                      </a:cubicBezTo>
                      <a:cubicBezTo>
                        <a:pt x="60" y="19"/>
                        <a:pt x="60" y="19"/>
                        <a:pt x="60" y="19"/>
                      </a:cubicBezTo>
                      <a:cubicBezTo>
                        <a:pt x="60" y="19"/>
                        <a:pt x="60" y="19"/>
                        <a:pt x="60" y="19"/>
                      </a:cubicBezTo>
                      <a:cubicBezTo>
                        <a:pt x="60" y="19"/>
                        <a:pt x="60" y="19"/>
                        <a:pt x="60" y="19"/>
                      </a:cubicBezTo>
                      <a:cubicBezTo>
                        <a:pt x="60" y="19"/>
                        <a:pt x="60" y="20"/>
                        <a:pt x="59" y="19"/>
                      </a:cubicBezTo>
                      <a:cubicBezTo>
                        <a:pt x="59" y="19"/>
                        <a:pt x="60" y="19"/>
                        <a:pt x="59" y="18"/>
                      </a:cubicBezTo>
                      <a:close/>
                      <a:moveTo>
                        <a:pt x="56" y="11"/>
                      </a:moveTo>
                      <a:cubicBezTo>
                        <a:pt x="57" y="12"/>
                        <a:pt x="56" y="11"/>
                        <a:pt x="55" y="12"/>
                      </a:cubicBezTo>
                      <a:cubicBezTo>
                        <a:pt x="55" y="11"/>
                        <a:pt x="56" y="12"/>
                        <a:pt x="56" y="11"/>
                      </a:cubicBezTo>
                      <a:close/>
                      <a:moveTo>
                        <a:pt x="59" y="17"/>
                      </a:moveTo>
                      <a:cubicBezTo>
                        <a:pt x="59" y="17"/>
                        <a:pt x="59" y="17"/>
                        <a:pt x="58" y="17"/>
                      </a:cubicBezTo>
                      <a:cubicBezTo>
                        <a:pt x="58" y="17"/>
                        <a:pt x="58" y="17"/>
                        <a:pt x="59" y="17"/>
                      </a:cubicBezTo>
                      <a:close/>
                      <a:moveTo>
                        <a:pt x="54" y="7"/>
                      </a:moveTo>
                      <a:cubicBezTo>
                        <a:pt x="54" y="7"/>
                        <a:pt x="53" y="7"/>
                        <a:pt x="53" y="7"/>
                      </a:cubicBezTo>
                      <a:cubicBezTo>
                        <a:pt x="53" y="7"/>
                        <a:pt x="53" y="7"/>
                        <a:pt x="54" y="7"/>
                      </a:cubicBezTo>
                      <a:close/>
                      <a:moveTo>
                        <a:pt x="60" y="18"/>
                      </a:moveTo>
                      <a:cubicBezTo>
                        <a:pt x="61" y="19"/>
                        <a:pt x="60" y="19"/>
                        <a:pt x="60" y="19"/>
                      </a:cubicBezTo>
                      <a:cubicBezTo>
                        <a:pt x="60" y="18"/>
                        <a:pt x="60" y="19"/>
                        <a:pt x="60" y="18"/>
                      </a:cubicBezTo>
                      <a:close/>
                      <a:moveTo>
                        <a:pt x="58" y="15"/>
                      </a:moveTo>
                      <a:cubicBezTo>
                        <a:pt x="58" y="15"/>
                        <a:pt x="58" y="15"/>
                        <a:pt x="59" y="15"/>
                      </a:cubicBezTo>
                      <a:cubicBezTo>
                        <a:pt x="59" y="16"/>
                        <a:pt x="59" y="16"/>
                        <a:pt x="59" y="16"/>
                      </a:cubicBezTo>
                      <a:cubicBezTo>
                        <a:pt x="59" y="16"/>
                        <a:pt x="58" y="16"/>
                        <a:pt x="58" y="16"/>
                      </a:cubicBezTo>
                      <a:cubicBezTo>
                        <a:pt x="58" y="15"/>
                        <a:pt x="58" y="15"/>
                        <a:pt x="58" y="15"/>
                      </a:cubicBezTo>
                      <a:close/>
                      <a:moveTo>
                        <a:pt x="57" y="13"/>
                      </a:moveTo>
                      <a:cubicBezTo>
                        <a:pt x="57" y="12"/>
                        <a:pt x="57" y="13"/>
                        <a:pt x="57" y="13"/>
                      </a:cubicBezTo>
                      <a:cubicBezTo>
                        <a:pt x="57" y="13"/>
                        <a:pt x="57" y="13"/>
                        <a:pt x="57" y="13"/>
                      </a:cubicBezTo>
                      <a:cubicBezTo>
                        <a:pt x="58" y="13"/>
                        <a:pt x="57" y="13"/>
                        <a:pt x="57" y="13"/>
                      </a:cubicBezTo>
                      <a:cubicBezTo>
                        <a:pt x="57" y="13"/>
                        <a:pt x="57" y="13"/>
                        <a:pt x="57" y="13"/>
                      </a:cubicBezTo>
                      <a:close/>
                      <a:moveTo>
                        <a:pt x="54" y="7"/>
                      </a:moveTo>
                      <a:cubicBezTo>
                        <a:pt x="54" y="7"/>
                        <a:pt x="54" y="7"/>
                        <a:pt x="54" y="7"/>
                      </a:cubicBezTo>
                      <a:cubicBezTo>
                        <a:pt x="54" y="6"/>
                        <a:pt x="54" y="6"/>
                        <a:pt x="54" y="6"/>
                      </a:cubicBezTo>
                      <a:cubicBezTo>
                        <a:pt x="54" y="6"/>
                        <a:pt x="54" y="6"/>
                        <a:pt x="54" y="7"/>
                      </a:cubicBezTo>
                      <a:close/>
                      <a:moveTo>
                        <a:pt x="54" y="7"/>
                      </a:moveTo>
                      <a:cubicBezTo>
                        <a:pt x="54" y="7"/>
                        <a:pt x="55" y="7"/>
                        <a:pt x="55" y="7"/>
                      </a:cubicBezTo>
                      <a:cubicBezTo>
                        <a:pt x="55" y="8"/>
                        <a:pt x="54" y="7"/>
                        <a:pt x="54" y="7"/>
                      </a:cubicBezTo>
                      <a:close/>
                      <a:moveTo>
                        <a:pt x="54" y="6"/>
                      </a:moveTo>
                      <a:cubicBezTo>
                        <a:pt x="54" y="6"/>
                        <a:pt x="54" y="6"/>
                        <a:pt x="54" y="6"/>
                      </a:cubicBezTo>
                      <a:cubicBezTo>
                        <a:pt x="54" y="6"/>
                        <a:pt x="54" y="6"/>
                        <a:pt x="54" y="6"/>
                      </a:cubicBezTo>
                      <a:cubicBezTo>
                        <a:pt x="54" y="6"/>
                        <a:pt x="54" y="6"/>
                        <a:pt x="54" y="6"/>
                      </a:cubicBezTo>
                      <a:close/>
                      <a:moveTo>
                        <a:pt x="63" y="23"/>
                      </a:moveTo>
                      <a:cubicBezTo>
                        <a:pt x="63" y="23"/>
                        <a:pt x="63" y="23"/>
                        <a:pt x="63" y="23"/>
                      </a:cubicBezTo>
                      <a:cubicBezTo>
                        <a:pt x="63" y="23"/>
                        <a:pt x="63" y="23"/>
                        <a:pt x="63" y="23"/>
                      </a:cubicBezTo>
                      <a:close/>
                      <a:moveTo>
                        <a:pt x="62" y="21"/>
                      </a:moveTo>
                      <a:cubicBezTo>
                        <a:pt x="62" y="21"/>
                        <a:pt x="62" y="21"/>
                        <a:pt x="62" y="21"/>
                      </a:cubicBezTo>
                      <a:cubicBezTo>
                        <a:pt x="62" y="21"/>
                        <a:pt x="62" y="21"/>
                        <a:pt x="62" y="21"/>
                      </a:cubicBezTo>
                      <a:cubicBezTo>
                        <a:pt x="62" y="21"/>
                        <a:pt x="62" y="21"/>
                        <a:pt x="62" y="21"/>
                      </a:cubicBezTo>
                      <a:cubicBezTo>
                        <a:pt x="62" y="21"/>
                        <a:pt x="62" y="21"/>
                        <a:pt x="62" y="21"/>
                      </a:cubicBezTo>
                      <a:cubicBezTo>
                        <a:pt x="62" y="20"/>
                        <a:pt x="62" y="21"/>
                        <a:pt x="62" y="21"/>
                      </a:cubicBezTo>
                      <a:close/>
                      <a:moveTo>
                        <a:pt x="63" y="21"/>
                      </a:moveTo>
                      <a:cubicBezTo>
                        <a:pt x="63" y="21"/>
                        <a:pt x="63" y="22"/>
                        <a:pt x="62" y="21"/>
                      </a:cubicBezTo>
                      <a:cubicBezTo>
                        <a:pt x="63" y="22"/>
                        <a:pt x="63" y="21"/>
                        <a:pt x="62" y="21"/>
                      </a:cubicBezTo>
                      <a:cubicBezTo>
                        <a:pt x="62" y="21"/>
                        <a:pt x="63" y="21"/>
                        <a:pt x="63" y="21"/>
                      </a:cubicBezTo>
                      <a:close/>
                      <a:moveTo>
                        <a:pt x="62" y="19"/>
                      </a:move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1" y="19"/>
                        <a:pt x="62" y="19"/>
                        <a:pt x="62" y="19"/>
                      </a:cubicBezTo>
                      <a:close/>
                      <a:moveTo>
                        <a:pt x="66" y="27"/>
                      </a:moveTo>
                      <a:cubicBezTo>
                        <a:pt x="66" y="28"/>
                        <a:pt x="66" y="28"/>
                        <a:pt x="66" y="28"/>
                      </a:cubicBezTo>
                      <a:cubicBezTo>
                        <a:pt x="66" y="28"/>
                        <a:pt x="66" y="27"/>
                        <a:pt x="66" y="27"/>
                      </a:cubicBezTo>
                      <a:close/>
                      <a:moveTo>
                        <a:pt x="57" y="10"/>
                      </a:moveTo>
                      <a:cubicBezTo>
                        <a:pt x="57" y="10"/>
                        <a:pt x="57" y="10"/>
                        <a:pt x="56" y="10"/>
                      </a:cubicBezTo>
                      <a:cubicBezTo>
                        <a:pt x="56" y="10"/>
                        <a:pt x="56" y="9"/>
                        <a:pt x="57" y="9"/>
                      </a:cubicBezTo>
                      <a:cubicBezTo>
                        <a:pt x="57" y="10"/>
                        <a:pt x="57" y="10"/>
                        <a:pt x="57" y="10"/>
                      </a:cubicBezTo>
                      <a:cubicBezTo>
                        <a:pt x="57" y="10"/>
                        <a:pt x="57" y="11"/>
                        <a:pt x="57" y="10"/>
                      </a:cubicBezTo>
                      <a:close/>
                      <a:moveTo>
                        <a:pt x="54" y="5"/>
                      </a:moveTo>
                      <a:cubicBezTo>
                        <a:pt x="55" y="6"/>
                        <a:pt x="54" y="5"/>
                        <a:pt x="55" y="5"/>
                      </a:cubicBezTo>
                      <a:cubicBezTo>
                        <a:pt x="55" y="6"/>
                        <a:pt x="55" y="5"/>
                        <a:pt x="54" y="6"/>
                      </a:cubicBezTo>
                      <a:lnTo>
                        <a:pt x="54" y="5"/>
                      </a:lnTo>
                      <a:close/>
                      <a:moveTo>
                        <a:pt x="55" y="6"/>
                      </a:moveTo>
                      <a:cubicBezTo>
                        <a:pt x="55" y="6"/>
                        <a:pt x="55" y="6"/>
                        <a:pt x="55" y="6"/>
                      </a:cubicBezTo>
                      <a:cubicBezTo>
                        <a:pt x="55" y="6"/>
                        <a:pt x="55" y="6"/>
                        <a:pt x="55" y="6"/>
                      </a:cubicBezTo>
                      <a:close/>
                      <a:moveTo>
                        <a:pt x="57" y="10"/>
                      </a:moveTo>
                      <a:cubicBezTo>
                        <a:pt x="57" y="10"/>
                        <a:pt x="57" y="10"/>
                        <a:pt x="57" y="10"/>
                      </a:cubicBezTo>
                      <a:cubicBezTo>
                        <a:pt x="57" y="10"/>
                        <a:pt x="57" y="10"/>
                        <a:pt x="57" y="10"/>
                      </a:cubicBezTo>
                      <a:close/>
                      <a:moveTo>
                        <a:pt x="56" y="7"/>
                      </a:moveTo>
                      <a:cubicBezTo>
                        <a:pt x="56" y="7"/>
                        <a:pt x="56" y="7"/>
                        <a:pt x="56" y="8"/>
                      </a:cubicBezTo>
                      <a:cubicBezTo>
                        <a:pt x="56" y="7"/>
                        <a:pt x="56" y="8"/>
                        <a:pt x="56" y="8"/>
                      </a:cubicBezTo>
                      <a:cubicBezTo>
                        <a:pt x="56" y="8"/>
                        <a:pt x="56" y="8"/>
                        <a:pt x="56" y="8"/>
                      </a:cubicBezTo>
                      <a:cubicBezTo>
                        <a:pt x="56" y="8"/>
                        <a:pt x="55" y="7"/>
                        <a:pt x="56" y="7"/>
                      </a:cubicBezTo>
                      <a:close/>
                      <a:moveTo>
                        <a:pt x="63" y="20"/>
                      </a:moveTo>
                      <a:cubicBezTo>
                        <a:pt x="63" y="20"/>
                        <a:pt x="63" y="20"/>
                        <a:pt x="64" y="20"/>
                      </a:cubicBezTo>
                      <a:cubicBezTo>
                        <a:pt x="63" y="20"/>
                        <a:pt x="63" y="21"/>
                        <a:pt x="63" y="20"/>
                      </a:cubicBezTo>
                      <a:cubicBezTo>
                        <a:pt x="63" y="20"/>
                        <a:pt x="63" y="20"/>
                        <a:pt x="63" y="20"/>
                      </a:cubicBezTo>
                      <a:cubicBezTo>
                        <a:pt x="63" y="20"/>
                        <a:pt x="63" y="20"/>
                        <a:pt x="63" y="20"/>
                      </a:cubicBezTo>
                      <a:close/>
                      <a:moveTo>
                        <a:pt x="63" y="20"/>
                      </a:moveTo>
                      <a:cubicBezTo>
                        <a:pt x="64" y="20"/>
                        <a:pt x="63" y="20"/>
                        <a:pt x="64" y="20"/>
                      </a:cubicBezTo>
                      <a:cubicBezTo>
                        <a:pt x="64" y="20"/>
                        <a:pt x="64" y="20"/>
                        <a:pt x="64" y="20"/>
                      </a:cubicBezTo>
                      <a:cubicBezTo>
                        <a:pt x="64" y="20"/>
                        <a:pt x="63" y="20"/>
                        <a:pt x="63" y="20"/>
                      </a:cubicBezTo>
                      <a:cubicBezTo>
                        <a:pt x="63" y="20"/>
                        <a:pt x="63" y="20"/>
                        <a:pt x="63" y="20"/>
                      </a:cubicBezTo>
                      <a:close/>
                      <a:moveTo>
                        <a:pt x="61" y="13"/>
                      </a:moveTo>
                      <a:cubicBezTo>
                        <a:pt x="61" y="14"/>
                        <a:pt x="61" y="13"/>
                        <a:pt x="61" y="13"/>
                      </a:cubicBezTo>
                      <a:cubicBezTo>
                        <a:pt x="60" y="13"/>
                        <a:pt x="61" y="13"/>
                        <a:pt x="61" y="13"/>
                      </a:cubicBezTo>
                      <a:close/>
                      <a:moveTo>
                        <a:pt x="68" y="29"/>
                      </a:moveTo>
                      <a:cubicBezTo>
                        <a:pt x="68" y="29"/>
                        <a:pt x="68" y="28"/>
                        <a:pt x="68" y="29"/>
                      </a:cubicBezTo>
                      <a:cubicBezTo>
                        <a:pt x="68" y="29"/>
                        <a:pt x="68" y="28"/>
                        <a:pt x="68" y="29"/>
                      </a:cubicBezTo>
                      <a:close/>
                      <a:moveTo>
                        <a:pt x="64" y="19"/>
                      </a:moveTo>
                      <a:cubicBezTo>
                        <a:pt x="64" y="19"/>
                        <a:pt x="64" y="19"/>
                        <a:pt x="64" y="19"/>
                      </a:cubicBezTo>
                      <a:cubicBezTo>
                        <a:pt x="64" y="19"/>
                        <a:pt x="64" y="19"/>
                        <a:pt x="64" y="19"/>
                      </a:cubicBezTo>
                      <a:close/>
                      <a:moveTo>
                        <a:pt x="65" y="19"/>
                      </a:moveTo>
                      <a:cubicBezTo>
                        <a:pt x="65" y="20"/>
                        <a:pt x="65" y="20"/>
                        <a:pt x="64" y="20"/>
                      </a:cubicBezTo>
                      <a:cubicBezTo>
                        <a:pt x="64" y="19"/>
                        <a:pt x="65" y="20"/>
                        <a:pt x="64" y="19"/>
                      </a:cubicBezTo>
                      <a:cubicBezTo>
                        <a:pt x="65" y="19"/>
                        <a:pt x="65" y="19"/>
                        <a:pt x="65" y="19"/>
                      </a:cubicBezTo>
                      <a:close/>
                      <a:moveTo>
                        <a:pt x="69" y="28"/>
                      </a:move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9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lose/>
                      <a:moveTo>
                        <a:pt x="64" y="18"/>
                      </a:moveTo>
                      <a:cubicBezTo>
                        <a:pt x="64" y="17"/>
                        <a:pt x="64" y="18"/>
                        <a:pt x="64" y="18"/>
                      </a:cubicBezTo>
                      <a:cubicBezTo>
                        <a:pt x="65" y="18"/>
                        <a:pt x="64" y="17"/>
                        <a:pt x="64" y="18"/>
                      </a:cubicBezTo>
                      <a:close/>
                      <a:moveTo>
                        <a:pt x="65" y="20"/>
                      </a:move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6" y="20"/>
                        <a:pt x="65" y="20"/>
                        <a:pt x="65" y="20"/>
                      </a:cubicBezTo>
                      <a:close/>
                      <a:moveTo>
                        <a:pt x="65" y="19"/>
                      </a:moveTo>
                      <a:cubicBezTo>
                        <a:pt x="65" y="19"/>
                        <a:pt x="66" y="19"/>
                        <a:pt x="65" y="19"/>
                      </a:cubicBezTo>
                      <a:close/>
                      <a:moveTo>
                        <a:pt x="70" y="31"/>
                      </a:moveTo>
                      <a:cubicBezTo>
                        <a:pt x="70" y="31"/>
                        <a:pt x="70" y="31"/>
                        <a:pt x="70" y="31"/>
                      </a:cubicBezTo>
                      <a:cubicBezTo>
                        <a:pt x="70" y="30"/>
                        <a:pt x="71" y="31"/>
                        <a:pt x="70" y="31"/>
                      </a:cubicBezTo>
                      <a:close/>
                      <a:moveTo>
                        <a:pt x="63" y="13"/>
                      </a:moveTo>
                      <a:cubicBezTo>
                        <a:pt x="63" y="14"/>
                        <a:pt x="63" y="13"/>
                        <a:pt x="63" y="13"/>
                      </a:cubicBezTo>
                      <a:cubicBezTo>
                        <a:pt x="63" y="13"/>
                        <a:pt x="63" y="13"/>
                        <a:pt x="63" y="13"/>
                      </a:cubicBezTo>
                      <a:close/>
                      <a:moveTo>
                        <a:pt x="63" y="10"/>
                      </a:moveTo>
                      <a:cubicBezTo>
                        <a:pt x="64" y="10"/>
                        <a:pt x="63" y="10"/>
                        <a:pt x="63" y="10"/>
                      </a:cubicBezTo>
                      <a:cubicBezTo>
                        <a:pt x="63" y="10"/>
                        <a:pt x="63" y="10"/>
                        <a:pt x="63" y="10"/>
                      </a:cubicBezTo>
                      <a:close/>
                      <a:moveTo>
                        <a:pt x="68" y="23"/>
                      </a:moveTo>
                      <a:cubicBezTo>
                        <a:pt x="68" y="23"/>
                        <a:pt x="68" y="23"/>
                        <a:pt x="68" y="23"/>
                      </a:cubicBezTo>
                      <a:cubicBezTo>
                        <a:pt x="68" y="22"/>
                        <a:pt x="68" y="22"/>
                        <a:pt x="68" y="23"/>
                      </a:cubicBezTo>
                      <a:close/>
                      <a:moveTo>
                        <a:pt x="67" y="19"/>
                      </a:moveTo>
                      <a:cubicBezTo>
                        <a:pt x="67" y="19"/>
                        <a:pt x="67" y="19"/>
                        <a:pt x="67" y="19"/>
                      </a:cubicBezTo>
                      <a:cubicBezTo>
                        <a:pt x="67" y="18"/>
                        <a:pt x="67" y="18"/>
                        <a:pt x="67" y="19"/>
                      </a:cubicBezTo>
                      <a:close/>
                      <a:moveTo>
                        <a:pt x="63" y="7"/>
                      </a:move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63" y="7"/>
                        <a:pt x="63" y="7"/>
                        <a:pt x="63" y="7"/>
                      </a:cubicBezTo>
                      <a:close/>
                      <a:moveTo>
                        <a:pt x="64" y="10"/>
                      </a:moveTo>
                      <a:cubicBezTo>
                        <a:pt x="64" y="9"/>
                        <a:pt x="64" y="9"/>
                        <a:pt x="64" y="9"/>
                      </a:cubicBezTo>
                      <a:cubicBezTo>
                        <a:pt x="65" y="10"/>
                        <a:pt x="64" y="9"/>
                        <a:pt x="64" y="10"/>
                      </a:cubicBezTo>
                      <a:close/>
                      <a:moveTo>
                        <a:pt x="63" y="5"/>
                      </a:moveTo>
                      <a:cubicBezTo>
                        <a:pt x="63" y="5"/>
                        <a:pt x="63" y="5"/>
                        <a:pt x="63" y="4"/>
                      </a:cubicBezTo>
                      <a:cubicBezTo>
                        <a:pt x="63" y="4"/>
                        <a:pt x="63" y="4"/>
                        <a:pt x="63" y="4"/>
                      </a:cubicBezTo>
                      <a:cubicBezTo>
                        <a:pt x="63" y="5"/>
                        <a:pt x="63" y="5"/>
                        <a:pt x="63" y="5"/>
                      </a:cubicBezTo>
                      <a:close/>
                      <a:moveTo>
                        <a:pt x="69" y="22"/>
                      </a:moveTo>
                      <a:cubicBezTo>
                        <a:pt x="69" y="22"/>
                        <a:pt x="69" y="22"/>
                        <a:pt x="69" y="22"/>
                      </a:cubicBezTo>
                      <a:cubicBezTo>
                        <a:pt x="69" y="22"/>
                        <a:pt x="69" y="22"/>
                        <a:pt x="69" y="22"/>
                      </a:cubicBezTo>
                      <a:close/>
                      <a:moveTo>
                        <a:pt x="63" y="1"/>
                      </a:moveTo>
                      <a:cubicBezTo>
                        <a:pt x="63" y="1"/>
                        <a:pt x="63" y="2"/>
                        <a:pt x="63" y="1"/>
                      </a:cubicBezTo>
                      <a:cubicBezTo>
                        <a:pt x="63" y="1"/>
                        <a:pt x="63" y="1"/>
                        <a:pt x="63" y="1"/>
                      </a:cubicBezTo>
                      <a:close/>
                      <a:moveTo>
                        <a:pt x="65" y="8"/>
                      </a:moveTo>
                      <a:cubicBezTo>
                        <a:pt x="65" y="8"/>
                        <a:pt x="65" y="8"/>
                        <a:pt x="65" y="8"/>
                      </a:cubicBezTo>
                      <a:cubicBezTo>
                        <a:pt x="65" y="8"/>
                        <a:pt x="65" y="8"/>
                        <a:pt x="65" y="8"/>
                      </a:cubicBezTo>
                      <a:close/>
                      <a:moveTo>
                        <a:pt x="71" y="20"/>
                      </a:moveTo>
                      <a:cubicBezTo>
                        <a:pt x="71" y="19"/>
                        <a:pt x="71" y="19"/>
                        <a:pt x="71" y="19"/>
                      </a:cubicBezTo>
                      <a:cubicBezTo>
                        <a:pt x="71" y="20"/>
                        <a:pt x="71" y="19"/>
                        <a:pt x="71" y="20"/>
                      </a:cubicBezTo>
                      <a:close/>
                      <a:moveTo>
                        <a:pt x="75" y="6"/>
                      </a:moveTo>
                      <a:cubicBezTo>
                        <a:pt x="75" y="6"/>
                        <a:pt x="76" y="6"/>
                        <a:pt x="76" y="6"/>
                      </a:cubicBezTo>
                      <a:cubicBezTo>
                        <a:pt x="76" y="6"/>
                        <a:pt x="75" y="6"/>
                        <a:pt x="75" y="6"/>
                      </a:cubicBezTo>
                      <a:close/>
                      <a:moveTo>
                        <a:pt x="75" y="17"/>
                      </a:moveTo>
                      <a:cubicBezTo>
                        <a:pt x="75" y="17"/>
                        <a:pt x="75" y="17"/>
                        <a:pt x="75" y="17"/>
                      </a:cubicBezTo>
                      <a:cubicBezTo>
                        <a:pt x="75" y="18"/>
                        <a:pt x="75" y="17"/>
                        <a:pt x="75" y="17"/>
                      </a:cubicBezTo>
                      <a:close/>
                      <a:moveTo>
                        <a:pt x="78" y="5"/>
                      </a:moveTo>
                      <a:cubicBezTo>
                        <a:pt x="78" y="6"/>
                        <a:pt x="78" y="5"/>
                        <a:pt x="78" y="6"/>
                      </a:cubicBezTo>
                      <a:cubicBezTo>
                        <a:pt x="78" y="6"/>
                        <a:pt x="78" y="6"/>
                        <a:pt x="78" y="6"/>
                      </a:cubicBezTo>
                      <a:cubicBezTo>
                        <a:pt x="78" y="6"/>
                        <a:pt x="78" y="5"/>
                        <a:pt x="78" y="6"/>
                      </a:cubicBezTo>
                      <a:cubicBezTo>
                        <a:pt x="78" y="5"/>
                        <a:pt x="78" y="5"/>
                        <a:pt x="78" y="5"/>
                      </a:cubicBezTo>
                      <a:close/>
                      <a:moveTo>
                        <a:pt x="83" y="7"/>
                      </a:moveTo>
                      <a:cubicBezTo>
                        <a:pt x="83" y="7"/>
                        <a:pt x="83" y="8"/>
                        <a:pt x="83" y="8"/>
                      </a:cubicBezTo>
                      <a:cubicBezTo>
                        <a:pt x="83" y="8"/>
                        <a:pt x="83" y="8"/>
                        <a:pt x="83" y="7"/>
                      </a:cubicBezTo>
                      <a:close/>
                      <a:moveTo>
                        <a:pt x="85" y="4"/>
                      </a:moveTo>
                      <a:cubicBezTo>
                        <a:pt x="86" y="4"/>
                        <a:pt x="86" y="4"/>
                        <a:pt x="85" y="4"/>
                      </a:cubicBezTo>
                      <a:cubicBezTo>
                        <a:pt x="85" y="4"/>
                        <a:pt x="85" y="4"/>
                        <a:pt x="85" y="4"/>
                      </a:cubicBezTo>
                      <a:cubicBezTo>
                        <a:pt x="85" y="5"/>
                        <a:pt x="85" y="5"/>
                        <a:pt x="84" y="6"/>
                      </a:cubicBezTo>
                      <a:cubicBezTo>
                        <a:pt x="85" y="5"/>
                        <a:pt x="85" y="5"/>
                        <a:pt x="85" y="5"/>
                      </a:cubicBezTo>
                      <a:cubicBezTo>
                        <a:pt x="85" y="5"/>
                        <a:pt x="85" y="4"/>
                        <a:pt x="85" y="4"/>
                      </a:cubicBezTo>
                      <a:cubicBezTo>
                        <a:pt x="85" y="4"/>
                        <a:pt x="85" y="4"/>
                        <a:pt x="85" y="4"/>
                      </a:cubicBezTo>
                      <a:cubicBezTo>
                        <a:pt x="85" y="4"/>
                        <a:pt x="85" y="4"/>
                        <a:pt x="85" y="4"/>
                      </a:cubicBezTo>
                      <a:close/>
                      <a:moveTo>
                        <a:pt x="80" y="17"/>
                      </a:moveTo>
                      <a:cubicBezTo>
                        <a:pt x="80" y="17"/>
                        <a:pt x="80" y="17"/>
                        <a:pt x="80" y="17"/>
                      </a:cubicBezTo>
                      <a:cubicBezTo>
                        <a:pt x="80" y="17"/>
                        <a:pt x="80" y="17"/>
                        <a:pt x="80" y="17"/>
                      </a:cubicBezTo>
                      <a:close/>
                      <a:moveTo>
                        <a:pt x="80" y="17"/>
                      </a:moveTo>
                      <a:cubicBezTo>
                        <a:pt x="80" y="17"/>
                        <a:pt x="80" y="18"/>
                        <a:pt x="80" y="18"/>
                      </a:cubicBezTo>
                      <a:cubicBezTo>
                        <a:pt x="80" y="18"/>
                        <a:pt x="80" y="18"/>
                        <a:pt x="80" y="18"/>
                      </a:cubicBezTo>
                      <a:cubicBezTo>
                        <a:pt x="80" y="18"/>
                        <a:pt x="80" y="18"/>
                        <a:pt x="80" y="17"/>
                      </a:cubicBezTo>
                      <a:close/>
                      <a:moveTo>
                        <a:pt x="80" y="18"/>
                      </a:moveTo>
                      <a:cubicBezTo>
                        <a:pt x="80" y="18"/>
                        <a:pt x="80" y="18"/>
                        <a:pt x="80" y="18"/>
                      </a:cubicBezTo>
                      <a:cubicBezTo>
                        <a:pt x="80" y="18"/>
                        <a:pt x="80" y="18"/>
                        <a:pt x="80" y="17"/>
                      </a:cubicBezTo>
                      <a:cubicBezTo>
                        <a:pt x="80" y="17"/>
                        <a:pt x="80" y="18"/>
                        <a:pt x="80" y="18"/>
                      </a:cubicBezTo>
                      <a:close/>
                      <a:moveTo>
                        <a:pt x="80" y="18"/>
                      </a:moveTo>
                      <a:cubicBezTo>
                        <a:pt x="80" y="18"/>
                        <a:pt x="80" y="18"/>
                        <a:pt x="80" y="18"/>
                      </a:cubicBezTo>
                      <a:cubicBezTo>
                        <a:pt x="80" y="18"/>
                        <a:pt x="80" y="18"/>
                        <a:pt x="80" y="18"/>
                      </a:cubicBezTo>
                      <a:close/>
                      <a:moveTo>
                        <a:pt x="78" y="15"/>
                      </a:move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79" y="16"/>
                        <a:pt x="79" y="16"/>
                        <a:pt x="79" y="17"/>
                      </a:cubicBezTo>
                      <a:cubicBezTo>
                        <a:pt x="79" y="17"/>
                        <a:pt x="79" y="17"/>
                        <a:pt x="79" y="18"/>
                      </a:cubicBezTo>
                      <a:cubicBezTo>
                        <a:pt x="80" y="18"/>
                        <a:pt x="80" y="18"/>
                        <a:pt x="80" y="18"/>
                      </a:cubicBezTo>
                      <a:cubicBezTo>
                        <a:pt x="80" y="18"/>
                        <a:pt x="80" y="18"/>
                        <a:pt x="79" y="18"/>
                      </a:cubicBezTo>
                      <a:cubicBezTo>
                        <a:pt x="79" y="17"/>
                        <a:pt x="79" y="17"/>
                        <a:pt x="79" y="17"/>
                      </a:cubicBezTo>
                      <a:cubicBezTo>
                        <a:pt x="79" y="16"/>
                        <a:pt x="78" y="16"/>
                        <a:pt x="78" y="15"/>
                      </a:cubicBezTo>
                      <a:close/>
                      <a:moveTo>
                        <a:pt x="79" y="17"/>
                      </a:moveTo>
                      <a:cubicBezTo>
                        <a:pt x="79" y="17"/>
                        <a:pt x="79" y="17"/>
                        <a:pt x="79" y="17"/>
                      </a:cubicBezTo>
                      <a:cubicBezTo>
                        <a:pt x="79" y="17"/>
                        <a:pt x="79" y="17"/>
                        <a:pt x="79" y="17"/>
                      </a:cubicBezTo>
                      <a:close/>
                      <a:moveTo>
                        <a:pt x="78" y="15"/>
                      </a:moveTo>
                      <a:cubicBezTo>
                        <a:pt x="77" y="15"/>
                        <a:pt x="77" y="15"/>
                        <a:pt x="77" y="14"/>
                      </a:cubicBezTo>
                      <a:cubicBezTo>
                        <a:pt x="77" y="14"/>
                        <a:pt x="76" y="14"/>
                        <a:pt x="76" y="13"/>
                      </a:cubicBezTo>
                      <a:cubicBezTo>
                        <a:pt x="75" y="12"/>
                        <a:pt x="74" y="11"/>
                        <a:pt x="73" y="10"/>
                      </a:cubicBezTo>
                      <a:cubicBezTo>
                        <a:pt x="74" y="11"/>
                        <a:pt x="75" y="12"/>
                        <a:pt x="76" y="13"/>
                      </a:cubicBezTo>
                      <a:cubicBezTo>
                        <a:pt x="76" y="13"/>
                        <a:pt x="76" y="14"/>
                        <a:pt x="77" y="14"/>
                      </a:cubicBezTo>
                      <a:cubicBezTo>
                        <a:pt x="77" y="15"/>
                        <a:pt x="77" y="15"/>
                        <a:pt x="78" y="15"/>
                      </a:cubicBezTo>
                      <a:close/>
                      <a:moveTo>
                        <a:pt x="68" y="6"/>
                      </a:moveTo>
                      <a:cubicBezTo>
                        <a:pt x="68" y="6"/>
                        <a:pt x="68" y="6"/>
                        <a:pt x="69" y="7"/>
                      </a:cubicBezTo>
                      <a:cubicBezTo>
                        <a:pt x="69" y="7"/>
                        <a:pt x="69" y="7"/>
                        <a:pt x="69" y="7"/>
                      </a:cubicBezTo>
                      <a:cubicBezTo>
                        <a:pt x="69" y="7"/>
                        <a:pt x="69" y="7"/>
                        <a:pt x="70" y="7"/>
                      </a:cubicBezTo>
                      <a:cubicBezTo>
                        <a:pt x="69" y="7"/>
                        <a:pt x="68" y="6"/>
                        <a:pt x="68" y="6"/>
                      </a:cubicBezTo>
                      <a:close/>
                      <a:moveTo>
                        <a:pt x="68" y="6"/>
                      </a:moveTo>
                      <a:cubicBezTo>
                        <a:pt x="68" y="6"/>
                        <a:pt x="68" y="6"/>
                        <a:pt x="68" y="6"/>
                      </a:cubicBezTo>
                      <a:cubicBezTo>
                        <a:pt x="69" y="7"/>
                        <a:pt x="68" y="6"/>
                        <a:pt x="68" y="6"/>
                      </a:cubicBezTo>
                      <a:close/>
                      <a:moveTo>
                        <a:pt x="71" y="8"/>
                      </a:moveTo>
                      <a:cubicBezTo>
                        <a:pt x="71" y="8"/>
                        <a:pt x="71" y="8"/>
                        <a:pt x="71" y="9"/>
                      </a:cubicBezTo>
                      <a:cubicBezTo>
                        <a:pt x="71" y="9"/>
                        <a:pt x="72" y="9"/>
                        <a:pt x="72" y="9"/>
                      </a:cubicBezTo>
                      <a:cubicBezTo>
                        <a:pt x="71" y="9"/>
                        <a:pt x="71" y="9"/>
                        <a:pt x="71" y="9"/>
                      </a:cubicBezTo>
                      <a:cubicBezTo>
                        <a:pt x="71" y="9"/>
                        <a:pt x="71" y="9"/>
                        <a:pt x="71" y="9"/>
                      </a:cubicBezTo>
                      <a:cubicBezTo>
                        <a:pt x="71" y="8"/>
                        <a:pt x="71" y="9"/>
                        <a:pt x="71" y="8"/>
                      </a:cubicBezTo>
                      <a:close/>
                      <a:moveTo>
                        <a:pt x="82" y="17"/>
                      </a:moveTo>
                      <a:cubicBezTo>
                        <a:pt x="82" y="17"/>
                        <a:pt x="82" y="17"/>
                        <a:pt x="82" y="17"/>
                      </a:cubicBezTo>
                      <a:cubicBezTo>
                        <a:pt x="81" y="17"/>
                        <a:pt x="81" y="17"/>
                        <a:pt x="82" y="17"/>
                      </a:cubicBezTo>
                      <a:close/>
                      <a:moveTo>
                        <a:pt x="73" y="10"/>
                      </a:move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73" y="10"/>
                        <a:pt x="73" y="9"/>
                        <a:pt x="73" y="10"/>
                      </a:cubicBezTo>
                      <a:close/>
                      <a:moveTo>
                        <a:pt x="70" y="7"/>
                      </a:moveTo>
                      <a:cubicBezTo>
                        <a:pt x="70" y="8"/>
                        <a:pt x="70" y="7"/>
                        <a:pt x="70" y="8"/>
                      </a:cubicBezTo>
                      <a:cubicBezTo>
                        <a:pt x="70" y="8"/>
                        <a:pt x="70" y="8"/>
                        <a:pt x="70" y="7"/>
                      </a:cubicBezTo>
                      <a:close/>
                      <a:moveTo>
                        <a:pt x="71" y="8"/>
                      </a:moveTo>
                      <a:cubicBezTo>
                        <a:pt x="71" y="8"/>
                        <a:pt x="71" y="8"/>
                        <a:pt x="71" y="8"/>
                      </a:cubicBezTo>
                      <a:cubicBezTo>
                        <a:pt x="70" y="8"/>
                        <a:pt x="71" y="8"/>
                        <a:pt x="71" y="8"/>
                      </a:cubicBezTo>
                      <a:cubicBezTo>
                        <a:pt x="71" y="8"/>
                        <a:pt x="70" y="8"/>
                        <a:pt x="71" y="8"/>
                      </a:cubicBezTo>
                      <a:close/>
                      <a:moveTo>
                        <a:pt x="73" y="9"/>
                      </a:move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73" y="9"/>
                        <a:pt x="73" y="9"/>
                        <a:pt x="73" y="9"/>
                      </a:cubicBezTo>
                      <a:close/>
                      <a:moveTo>
                        <a:pt x="73" y="9"/>
                      </a:moveTo>
                      <a:cubicBezTo>
                        <a:pt x="72" y="9"/>
                        <a:pt x="72" y="9"/>
                        <a:pt x="72" y="9"/>
                      </a:cubicBezTo>
                      <a:cubicBezTo>
                        <a:pt x="73" y="9"/>
                        <a:pt x="73" y="9"/>
                        <a:pt x="73" y="9"/>
                      </a:cubicBezTo>
                      <a:close/>
                      <a:moveTo>
                        <a:pt x="71" y="8"/>
                      </a:moveTo>
                      <a:cubicBezTo>
                        <a:pt x="71" y="8"/>
                        <a:pt x="71" y="8"/>
                        <a:pt x="71" y="8"/>
                      </a:cubicBezTo>
                      <a:cubicBezTo>
                        <a:pt x="71" y="8"/>
                        <a:pt x="71" y="8"/>
                        <a:pt x="71" y="8"/>
                      </a:cubicBezTo>
                      <a:cubicBezTo>
                        <a:pt x="71" y="8"/>
                        <a:pt x="71" y="8"/>
                        <a:pt x="71" y="7"/>
                      </a:cubicBezTo>
                      <a:cubicBezTo>
                        <a:pt x="71" y="7"/>
                        <a:pt x="71" y="8"/>
                        <a:pt x="71" y="8"/>
                      </a:cubicBezTo>
                      <a:close/>
                      <a:moveTo>
                        <a:pt x="69" y="6"/>
                      </a:moveTo>
                      <a:cubicBezTo>
                        <a:pt x="69" y="6"/>
                        <a:pt x="69" y="6"/>
                        <a:pt x="69" y="6"/>
                      </a:cubicBezTo>
                      <a:cubicBezTo>
                        <a:pt x="69" y="6"/>
                        <a:pt x="69" y="6"/>
                        <a:pt x="69" y="6"/>
                      </a:cubicBezTo>
                      <a:close/>
                      <a:moveTo>
                        <a:pt x="83" y="16"/>
                      </a:moveTo>
                      <a:cubicBezTo>
                        <a:pt x="84" y="16"/>
                        <a:pt x="84" y="16"/>
                        <a:pt x="83" y="16"/>
                      </a:cubicBezTo>
                      <a:cubicBezTo>
                        <a:pt x="83" y="16"/>
                        <a:pt x="83" y="16"/>
                        <a:pt x="83" y="16"/>
                      </a:cubicBezTo>
                      <a:close/>
                      <a:moveTo>
                        <a:pt x="84" y="15"/>
                      </a:moveTo>
                      <a:cubicBezTo>
                        <a:pt x="84" y="15"/>
                        <a:pt x="84" y="15"/>
                        <a:pt x="84" y="15"/>
                      </a:cubicBezTo>
                      <a:cubicBezTo>
                        <a:pt x="84" y="15"/>
                        <a:pt x="84" y="15"/>
                        <a:pt x="84" y="15"/>
                      </a:cubicBezTo>
                      <a:close/>
                      <a:moveTo>
                        <a:pt x="71" y="6"/>
                      </a:moveTo>
                      <a:cubicBezTo>
                        <a:pt x="71" y="6"/>
                        <a:pt x="71" y="6"/>
                        <a:pt x="72" y="5"/>
                      </a:cubicBezTo>
                      <a:cubicBezTo>
                        <a:pt x="72" y="5"/>
                        <a:pt x="72" y="4"/>
                        <a:pt x="73" y="5"/>
                      </a:cubicBezTo>
                      <a:cubicBezTo>
                        <a:pt x="72" y="5"/>
                        <a:pt x="72" y="6"/>
                        <a:pt x="71" y="6"/>
                      </a:cubicBezTo>
                      <a:close/>
                      <a:moveTo>
                        <a:pt x="68" y="4"/>
                      </a:moveTo>
                      <a:cubicBezTo>
                        <a:pt x="68" y="4"/>
                        <a:pt x="68" y="4"/>
                        <a:pt x="68" y="4"/>
                      </a:cubicBezTo>
                      <a:cubicBezTo>
                        <a:pt x="69" y="4"/>
                        <a:pt x="69" y="4"/>
                        <a:pt x="68" y="4"/>
                      </a:cubicBezTo>
                      <a:close/>
                      <a:moveTo>
                        <a:pt x="75" y="8"/>
                      </a:moveTo>
                      <a:cubicBezTo>
                        <a:pt x="75" y="8"/>
                        <a:pt x="75" y="8"/>
                        <a:pt x="75" y="8"/>
                      </a:cubicBezTo>
                      <a:cubicBezTo>
                        <a:pt x="74" y="8"/>
                        <a:pt x="74" y="8"/>
                        <a:pt x="75" y="8"/>
                      </a:cubicBezTo>
                      <a:cubicBezTo>
                        <a:pt x="75" y="8"/>
                        <a:pt x="75" y="8"/>
                        <a:pt x="75" y="8"/>
                      </a:cubicBezTo>
                      <a:close/>
                      <a:moveTo>
                        <a:pt x="68" y="4"/>
                      </a:moveTo>
                      <a:cubicBezTo>
                        <a:pt x="69" y="4"/>
                        <a:pt x="69" y="4"/>
                        <a:pt x="69" y="4"/>
                      </a:cubicBezTo>
                      <a:cubicBezTo>
                        <a:pt x="68" y="4"/>
                        <a:pt x="68" y="4"/>
                        <a:pt x="68" y="4"/>
                      </a:cubicBezTo>
                      <a:close/>
                      <a:moveTo>
                        <a:pt x="70" y="4"/>
                      </a:moveTo>
                      <a:cubicBezTo>
                        <a:pt x="70" y="5"/>
                        <a:pt x="70" y="5"/>
                        <a:pt x="70" y="5"/>
                      </a:cubicBezTo>
                      <a:cubicBezTo>
                        <a:pt x="69" y="4"/>
                        <a:pt x="69" y="4"/>
                        <a:pt x="70" y="4"/>
                      </a:cubicBezTo>
                      <a:close/>
                      <a:moveTo>
                        <a:pt x="68" y="4"/>
                      </a:moveTo>
                      <a:cubicBezTo>
                        <a:pt x="69" y="4"/>
                        <a:pt x="68" y="3"/>
                        <a:pt x="69" y="3"/>
                      </a:cubicBezTo>
                      <a:cubicBezTo>
                        <a:pt x="69" y="4"/>
                        <a:pt x="69" y="3"/>
                        <a:pt x="69" y="3"/>
                      </a:cubicBezTo>
                      <a:cubicBezTo>
                        <a:pt x="69" y="4"/>
                        <a:pt x="69" y="4"/>
                        <a:pt x="69" y="4"/>
                      </a:cubicBezTo>
                      <a:lnTo>
                        <a:pt x="68" y="4"/>
                      </a:lnTo>
                      <a:close/>
                      <a:moveTo>
                        <a:pt x="75" y="7"/>
                      </a:moveTo>
                      <a:cubicBezTo>
                        <a:pt x="75" y="7"/>
                        <a:pt x="75" y="7"/>
                        <a:pt x="75" y="7"/>
                      </a:cubicBezTo>
                      <a:cubicBezTo>
                        <a:pt x="74" y="7"/>
                        <a:pt x="74" y="7"/>
                        <a:pt x="75" y="7"/>
                      </a:cubicBezTo>
                      <a:close/>
                      <a:moveTo>
                        <a:pt x="87" y="15"/>
                      </a:moveTo>
                      <a:cubicBezTo>
                        <a:pt x="87" y="14"/>
                        <a:pt x="87" y="14"/>
                        <a:pt x="87" y="14"/>
                      </a:cubicBezTo>
                      <a:cubicBezTo>
                        <a:pt x="88" y="15"/>
                        <a:pt x="87" y="14"/>
                        <a:pt x="87" y="15"/>
                      </a:cubicBezTo>
                      <a:close/>
                      <a:moveTo>
                        <a:pt x="76" y="7"/>
                      </a:moveTo>
                      <a:cubicBezTo>
                        <a:pt x="76" y="7"/>
                        <a:pt x="76" y="7"/>
                        <a:pt x="76" y="7"/>
                      </a:cubicBezTo>
                      <a:cubicBezTo>
                        <a:pt x="77" y="7"/>
                        <a:pt x="76" y="7"/>
                        <a:pt x="76" y="7"/>
                      </a:cubicBezTo>
                      <a:cubicBezTo>
                        <a:pt x="76" y="7"/>
                        <a:pt x="76" y="7"/>
                        <a:pt x="76" y="7"/>
                      </a:cubicBezTo>
                      <a:close/>
                      <a:moveTo>
                        <a:pt x="76" y="7"/>
                      </a:moveTo>
                      <a:cubicBezTo>
                        <a:pt x="76" y="7"/>
                        <a:pt x="76" y="7"/>
                        <a:pt x="76" y="7"/>
                      </a:cubicBezTo>
                      <a:cubicBezTo>
                        <a:pt x="76" y="7"/>
                        <a:pt x="76" y="7"/>
                        <a:pt x="75" y="6"/>
                      </a:cubicBezTo>
                      <a:cubicBezTo>
                        <a:pt x="75" y="6"/>
                        <a:pt x="76" y="6"/>
                        <a:pt x="76" y="6"/>
                      </a:cubicBezTo>
                      <a:cubicBezTo>
                        <a:pt x="76" y="7"/>
                        <a:pt x="76" y="7"/>
                        <a:pt x="76" y="7"/>
                      </a:cubicBezTo>
                      <a:close/>
                      <a:moveTo>
                        <a:pt x="75" y="6"/>
                      </a:moveTo>
                      <a:cubicBezTo>
                        <a:pt x="75" y="6"/>
                        <a:pt x="75" y="6"/>
                        <a:pt x="75" y="6"/>
                      </a:cubicBezTo>
                      <a:cubicBezTo>
                        <a:pt x="75" y="6"/>
                        <a:pt x="76" y="6"/>
                        <a:pt x="76" y="6"/>
                      </a:cubicBezTo>
                      <a:cubicBezTo>
                        <a:pt x="76" y="6"/>
                        <a:pt x="75" y="6"/>
                        <a:pt x="75" y="6"/>
                      </a:cubicBezTo>
                      <a:close/>
                      <a:moveTo>
                        <a:pt x="69" y="2"/>
                      </a:moveTo>
                      <a:cubicBezTo>
                        <a:pt x="70" y="2"/>
                        <a:pt x="69" y="2"/>
                        <a:pt x="69" y="2"/>
                      </a:cubicBezTo>
                      <a:cubicBezTo>
                        <a:pt x="69" y="2"/>
                        <a:pt x="69" y="2"/>
                        <a:pt x="69" y="2"/>
                      </a:cubicBezTo>
                      <a:close/>
                      <a:moveTo>
                        <a:pt x="88" y="13"/>
                      </a:moveTo>
                      <a:cubicBezTo>
                        <a:pt x="88" y="13"/>
                        <a:pt x="88" y="13"/>
                        <a:pt x="88" y="13"/>
                      </a:cubicBezTo>
                      <a:cubicBezTo>
                        <a:pt x="88" y="13"/>
                        <a:pt x="88" y="13"/>
                        <a:pt x="88" y="13"/>
                      </a:cubicBezTo>
                      <a:close/>
                      <a:moveTo>
                        <a:pt x="75" y="5"/>
                      </a:moveTo>
                      <a:cubicBezTo>
                        <a:pt x="75" y="5"/>
                        <a:pt x="75" y="5"/>
                        <a:pt x="75" y="5"/>
                      </a:cubicBezTo>
                      <a:cubicBezTo>
                        <a:pt x="75" y="5"/>
                        <a:pt x="75" y="5"/>
                        <a:pt x="75" y="5"/>
                      </a:cubicBezTo>
                      <a:cubicBezTo>
                        <a:pt x="75" y="5"/>
                        <a:pt x="76" y="6"/>
                        <a:pt x="76" y="6"/>
                      </a:cubicBezTo>
                      <a:cubicBezTo>
                        <a:pt x="76" y="6"/>
                        <a:pt x="76" y="6"/>
                        <a:pt x="76" y="6"/>
                      </a:cubicBezTo>
                      <a:cubicBezTo>
                        <a:pt x="75" y="5"/>
                        <a:pt x="75" y="6"/>
                        <a:pt x="75" y="5"/>
                      </a:cubicBezTo>
                      <a:close/>
                      <a:moveTo>
                        <a:pt x="69" y="2"/>
                      </a:moveTo>
                      <a:cubicBezTo>
                        <a:pt x="69" y="2"/>
                        <a:pt x="69" y="2"/>
                        <a:pt x="70" y="1"/>
                      </a:cubicBezTo>
                      <a:cubicBezTo>
                        <a:pt x="70" y="2"/>
                        <a:pt x="70" y="2"/>
                        <a:pt x="69" y="2"/>
                      </a:cubicBezTo>
                      <a:close/>
                      <a:moveTo>
                        <a:pt x="73" y="4"/>
                      </a:move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3" y="4"/>
                        <a:pt x="73" y="4"/>
                        <a:pt x="73" y="4"/>
                      </a:cubicBezTo>
                      <a:close/>
                      <a:moveTo>
                        <a:pt x="88" y="13"/>
                      </a:moveTo>
                      <a:cubicBezTo>
                        <a:pt x="87" y="12"/>
                        <a:pt x="87" y="12"/>
                        <a:pt x="88" y="12"/>
                      </a:cubicBezTo>
                      <a:cubicBezTo>
                        <a:pt x="88" y="12"/>
                        <a:pt x="88" y="12"/>
                        <a:pt x="88" y="13"/>
                      </a:cubicBezTo>
                      <a:close/>
                      <a:moveTo>
                        <a:pt x="81" y="8"/>
                      </a:moveTo>
                      <a:cubicBezTo>
                        <a:pt x="81" y="8"/>
                        <a:pt x="81" y="8"/>
                        <a:pt x="81" y="8"/>
                      </a:cubicBezTo>
                      <a:cubicBezTo>
                        <a:pt x="80" y="8"/>
                        <a:pt x="81" y="8"/>
                        <a:pt x="81" y="8"/>
                      </a:cubicBezTo>
                      <a:close/>
                      <a:moveTo>
                        <a:pt x="76" y="6"/>
                      </a:moveTo>
                      <a:cubicBezTo>
                        <a:pt x="76" y="5"/>
                        <a:pt x="76" y="5"/>
                        <a:pt x="76" y="5"/>
                      </a:cubicBezTo>
                      <a:cubicBezTo>
                        <a:pt x="77" y="5"/>
                        <a:pt x="77" y="6"/>
                        <a:pt x="76" y="6"/>
                      </a:cubicBezTo>
                      <a:close/>
                      <a:moveTo>
                        <a:pt x="70" y="1"/>
                      </a:moveTo>
                      <a:cubicBezTo>
                        <a:pt x="70" y="1"/>
                        <a:pt x="70" y="1"/>
                        <a:pt x="70" y="1"/>
                      </a:cubicBezTo>
                      <a:cubicBezTo>
                        <a:pt x="70" y="1"/>
                        <a:pt x="70" y="1"/>
                        <a:pt x="70" y="1"/>
                      </a:cubicBezTo>
                      <a:close/>
                      <a:moveTo>
                        <a:pt x="81" y="8"/>
                      </a:moveTo>
                      <a:cubicBezTo>
                        <a:pt x="82" y="8"/>
                        <a:pt x="81" y="8"/>
                        <a:pt x="81" y="8"/>
                      </a:cubicBezTo>
                      <a:cubicBezTo>
                        <a:pt x="81" y="8"/>
                        <a:pt x="82" y="8"/>
                        <a:pt x="81" y="8"/>
                      </a:cubicBezTo>
                      <a:close/>
                      <a:moveTo>
                        <a:pt x="89" y="12"/>
                      </a:moveTo>
                      <a:cubicBezTo>
                        <a:pt x="89" y="12"/>
                        <a:pt x="89" y="13"/>
                        <a:pt x="89" y="12"/>
                      </a:cubicBezTo>
                      <a:cubicBezTo>
                        <a:pt x="89" y="12"/>
                        <a:pt x="89" y="12"/>
                        <a:pt x="89" y="12"/>
                      </a:cubicBezTo>
                      <a:close/>
                      <a:moveTo>
                        <a:pt x="71" y="0"/>
                      </a:moveTo>
                      <a:cubicBezTo>
                        <a:pt x="71" y="1"/>
                        <a:pt x="70" y="1"/>
                        <a:pt x="71" y="1"/>
                      </a:cubicBezTo>
                      <a:cubicBezTo>
                        <a:pt x="71" y="1"/>
                        <a:pt x="71" y="1"/>
                        <a:pt x="71" y="1"/>
                      </a:cubicBezTo>
                      <a:cubicBezTo>
                        <a:pt x="71" y="1"/>
                        <a:pt x="71" y="1"/>
                        <a:pt x="71" y="1"/>
                      </a:cubicBezTo>
                      <a:cubicBezTo>
                        <a:pt x="71" y="1"/>
                        <a:pt x="70" y="1"/>
                        <a:pt x="70" y="1"/>
                      </a:cubicBezTo>
                      <a:cubicBezTo>
                        <a:pt x="70" y="1"/>
                        <a:pt x="70" y="1"/>
                        <a:pt x="71" y="0"/>
                      </a:cubicBezTo>
                      <a:close/>
                      <a:moveTo>
                        <a:pt x="91" y="12"/>
                      </a:moveTo>
                      <a:cubicBezTo>
                        <a:pt x="91" y="12"/>
                        <a:pt x="90" y="12"/>
                        <a:pt x="91" y="13"/>
                      </a:cubicBezTo>
                      <a:cubicBezTo>
                        <a:pt x="91" y="13"/>
                        <a:pt x="91" y="13"/>
                        <a:pt x="91" y="13"/>
                      </a:cubicBezTo>
                      <a:cubicBezTo>
                        <a:pt x="90" y="13"/>
                        <a:pt x="90" y="12"/>
                        <a:pt x="90" y="12"/>
                      </a:cubicBezTo>
                      <a:cubicBezTo>
                        <a:pt x="90" y="12"/>
                        <a:pt x="91" y="12"/>
                        <a:pt x="91" y="12"/>
                      </a:cubicBezTo>
                      <a:close/>
                      <a:moveTo>
                        <a:pt x="76" y="4"/>
                      </a:moveTo>
                      <a:cubicBezTo>
                        <a:pt x="77" y="4"/>
                        <a:pt x="76" y="4"/>
                        <a:pt x="76" y="4"/>
                      </a:cubicBezTo>
                      <a:cubicBezTo>
                        <a:pt x="76" y="4"/>
                        <a:pt x="76" y="4"/>
                        <a:pt x="76" y="4"/>
                      </a:cubicBezTo>
                      <a:close/>
                      <a:moveTo>
                        <a:pt x="77" y="5"/>
                      </a:moveTo>
                      <a:cubicBezTo>
                        <a:pt x="77" y="5"/>
                        <a:pt x="77" y="5"/>
                        <a:pt x="77" y="5"/>
                      </a:cubicBezTo>
                      <a:cubicBezTo>
                        <a:pt x="77" y="5"/>
                        <a:pt x="77" y="4"/>
                        <a:pt x="77" y="5"/>
                      </a:cubicBezTo>
                      <a:close/>
                      <a:moveTo>
                        <a:pt x="90" y="11"/>
                      </a:moveTo>
                      <a:cubicBezTo>
                        <a:pt x="90" y="12"/>
                        <a:pt x="90" y="12"/>
                        <a:pt x="90" y="12"/>
                      </a:cubicBezTo>
                      <a:cubicBezTo>
                        <a:pt x="89" y="12"/>
                        <a:pt x="90" y="12"/>
                        <a:pt x="90" y="11"/>
                      </a:cubicBezTo>
                      <a:close/>
                      <a:moveTo>
                        <a:pt x="90" y="12"/>
                      </a:moveTo>
                      <a:cubicBezTo>
                        <a:pt x="91" y="12"/>
                        <a:pt x="91" y="12"/>
                        <a:pt x="91" y="12"/>
                      </a:cubicBezTo>
                      <a:cubicBezTo>
                        <a:pt x="91" y="12"/>
                        <a:pt x="90" y="12"/>
                        <a:pt x="90" y="12"/>
                      </a:cubicBezTo>
                      <a:cubicBezTo>
                        <a:pt x="90" y="12"/>
                        <a:pt x="91" y="12"/>
                        <a:pt x="90" y="12"/>
                      </a:cubicBezTo>
                      <a:close/>
                      <a:moveTo>
                        <a:pt x="82" y="6"/>
                      </a:moveTo>
                      <a:cubicBezTo>
                        <a:pt x="82" y="6"/>
                        <a:pt x="82" y="7"/>
                        <a:pt x="82" y="7"/>
                      </a:cubicBezTo>
                      <a:cubicBezTo>
                        <a:pt x="82" y="7"/>
                        <a:pt x="82" y="7"/>
                        <a:pt x="82" y="6"/>
                      </a:cubicBezTo>
                      <a:cubicBezTo>
                        <a:pt x="82" y="6"/>
                        <a:pt x="82" y="6"/>
                        <a:pt x="82" y="6"/>
                      </a:cubicBezTo>
                      <a:close/>
                      <a:moveTo>
                        <a:pt x="91" y="11"/>
                      </a:moveTo>
                      <a:cubicBezTo>
                        <a:pt x="90" y="11"/>
                        <a:pt x="91" y="11"/>
                        <a:pt x="90" y="11"/>
                      </a:cubicBezTo>
                      <a:cubicBezTo>
                        <a:pt x="91" y="11"/>
                        <a:pt x="91" y="11"/>
                        <a:pt x="91" y="11"/>
                      </a:cubicBezTo>
                      <a:close/>
                      <a:moveTo>
                        <a:pt x="72" y="0"/>
                      </a:moveTo>
                      <a:cubicBezTo>
                        <a:pt x="72" y="1"/>
                        <a:pt x="72" y="1"/>
                        <a:pt x="72" y="1"/>
                      </a:cubicBezTo>
                      <a:cubicBezTo>
                        <a:pt x="71" y="0"/>
                        <a:pt x="72" y="0"/>
                        <a:pt x="72" y="0"/>
                      </a:cubicBezTo>
                      <a:cubicBezTo>
                        <a:pt x="71" y="0"/>
                        <a:pt x="72" y="0"/>
                        <a:pt x="72" y="0"/>
                      </a:cubicBezTo>
                      <a:close/>
                      <a:moveTo>
                        <a:pt x="75" y="1"/>
                      </a:moveTo>
                      <a:cubicBezTo>
                        <a:pt x="75" y="1"/>
                        <a:pt x="74" y="1"/>
                        <a:pt x="74" y="1"/>
                      </a:cubicBezTo>
                      <a:cubicBezTo>
                        <a:pt x="74" y="1"/>
                        <a:pt x="75" y="1"/>
                        <a:pt x="75" y="1"/>
                      </a:cubicBezTo>
                      <a:close/>
                      <a:moveTo>
                        <a:pt x="29" y="23"/>
                      </a:moveTo>
                      <a:cubicBezTo>
                        <a:pt x="29" y="23"/>
                        <a:pt x="29" y="23"/>
                        <a:pt x="29" y="23"/>
                      </a:cubicBezTo>
                      <a:cubicBezTo>
                        <a:pt x="29" y="23"/>
                        <a:pt x="29" y="23"/>
                        <a:pt x="29" y="23"/>
                      </a:cubicBezTo>
                      <a:close/>
                      <a:moveTo>
                        <a:pt x="11" y="4"/>
                      </a:moveTo>
                      <a:cubicBezTo>
                        <a:pt x="11" y="4"/>
                        <a:pt x="11" y="4"/>
                        <a:pt x="12" y="4"/>
                      </a:cubicBezTo>
                      <a:cubicBezTo>
                        <a:pt x="12" y="4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3" y="4"/>
                        <a:pt x="13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6"/>
                        <a:pt x="15" y="4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6" y="6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6" y="7"/>
                        <a:pt x="16" y="6"/>
                        <a:pt x="16" y="7"/>
                      </a:cubicBezTo>
                      <a:cubicBezTo>
                        <a:pt x="17" y="7"/>
                        <a:pt x="17" y="5"/>
                        <a:pt x="17" y="6"/>
                      </a:cubicBezTo>
                      <a:cubicBezTo>
                        <a:pt x="17" y="7"/>
                        <a:pt x="17" y="6"/>
                        <a:pt x="17" y="6"/>
                      </a:cubicBezTo>
                      <a:cubicBezTo>
                        <a:pt x="17" y="7"/>
                        <a:pt x="17" y="6"/>
                        <a:pt x="17" y="7"/>
                      </a:cubicBezTo>
                      <a:cubicBezTo>
                        <a:pt x="17" y="7"/>
                        <a:pt x="17" y="8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7" y="8"/>
                        <a:pt x="18" y="8"/>
                        <a:pt x="18" y="8"/>
                      </a:cubicBezTo>
                      <a:cubicBezTo>
                        <a:pt x="18" y="8"/>
                        <a:pt x="18" y="8"/>
                        <a:pt x="17" y="8"/>
                      </a:cubicBezTo>
                      <a:cubicBezTo>
                        <a:pt x="18" y="8"/>
                        <a:pt x="18" y="9"/>
                        <a:pt x="18" y="9"/>
                      </a:cubicBezTo>
                      <a:cubicBezTo>
                        <a:pt x="18" y="9"/>
                        <a:pt x="19" y="9"/>
                        <a:pt x="19" y="9"/>
                      </a:cubicBezTo>
                      <a:cubicBezTo>
                        <a:pt x="19" y="9"/>
                        <a:pt x="19" y="10"/>
                        <a:pt x="19" y="9"/>
                      </a:cubicBezTo>
                      <a:cubicBezTo>
                        <a:pt x="19" y="10"/>
                        <a:pt x="20" y="10"/>
                        <a:pt x="20" y="9"/>
                      </a:cubicBezTo>
                      <a:cubicBezTo>
                        <a:pt x="20" y="9"/>
                        <a:pt x="20" y="10"/>
                        <a:pt x="20" y="10"/>
                      </a:cubicBezTo>
                      <a:cubicBezTo>
                        <a:pt x="20" y="10"/>
                        <a:pt x="20" y="9"/>
                        <a:pt x="20" y="9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0" y="10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1"/>
                        <a:pt x="21" y="10"/>
                        <a:pt x="21" y="10"/>
                      </a:cubicBezTo>
                      <a:cubicBezTo>
                        <a:pt x="21" y="10"/>
                        <a:pt x="21" y="11"/>
                        <a:pt x="21" y="11"/>
                      </a:cubicBezTo>
                      <a:cubicBezTo>
                        <a:pt x="21" y="11"/>
                        <a:pt x="21" y="11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11"/>
                        <a:pt x="21" y="10"/>
                      </a:cubicBezTo>
                      <a:cubicBezTo>
                        <a:pt x="21" y="10"/>
                        <a:pt x="21" y="11"/>
                        <a:pt x="21" y="11"/>
                      </a:cubicBez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22" y="12"/>
                        <a:pt x="23" y="10"/>
                        <a:pt x="23" y="12"/>
                      </a:cubicBezTo>
                      <a:cubicBezTo>
                        <a:pt x="23" y="12"/>
                        <a:pt x="22" y="11"/>
                        <a:pt x="22" y="11"/>
                      </a:cubicBezTo>
                      <a:cubicBezTo>
                        <a:pt x="22" y="12"/>
                        <a:pt x="23" y="12"/>
                        <a:pt x="23" y="12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23" y="12"/>
                        <a:pt x="23" y="13"/>
                        <a:pt x="23" y="13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3" y="12"/>
                        <a:pt x="24" y="12"/>
                        <a:pt x="24" y="12"/>
                      </a:cubicBezTo>
                      <a:cubicBezTo>
                        <a:pt x="24" y="12"/>
                        <a:pt x="23" y="12"/>
                        <a:pt x="24" y="12"/>
                      </a:cubicBezTo>
                      <a:cubicBezTo>
                        <a:pt x="24" y="12"/>
                        <a:pt x="24" y="11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4" y="13"/>
                        <a:pt x="24" y="12"/>
                        <a:pt x="24" y="13"/>
                      </a:cubicBezTo>
                      <a:cubicBezTo>
                        <a:pt x="24" y="13"/>
                        <a:pt x="24" y="13"/>
                        <a:pt x="24" y="13"/>
                      </a:cubicBezTo>
                      <a:cubicBezTo>
                        <a:pt x="24" y="13"/>
                        <a:pt x="24" y="12"/>
                        <a:pt x="24" y="13"/>
                      </a:cubicBezTo>
                      <a:cubicBezTo>
                        <a:pt x="24" y="13"/>
                        <a:pt x="24" y="13"/>
                        <a:pt x="24" y="13"/>
                      </a:cubicBezTo>
                      <a:cubicBezTo>
                        <a:pt x="24" y="13"/>
                        <a:pt x="25" y="13"/>
                        <a:pt x="25" y="13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3"/>
                        <a:pt x="26" y="13"/>
                        <a:pt x="25" y="14"/>
                      </a:cubicBezTo>
                      <a:cubicBezTo>
                        <a:pt x="25" y="13"/>
                        <a:pt x="24" y="14"/>
                        <a:pt x="24" y="13"/>
                      </a:cubicBezTo>
                      <a:cubicBezTo>
                        <a:pt x="24" y="13"/>
                        <a:pt x="24" y="14"/>
                        <a:pt x="24" y="14"/>
                      </a:cubicBezTo>
                      <a:cubicBezTo>
                        <a:pt x="24" y="14"/>
                        <a:pt x="24" y="13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4" y="14"/>
                        <a:pt x="25" y="14"/>
                        <a:pt x="25" y="14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5" y="14"/>
                        <a:pt x="25" y="15"/>
                        <a:pt x="25" y="15"/>
                      </a:cubicBezTo>
                      <a:cubicBezTo>
                        <a:pt x="25" y="15"/>
                        <a:pt x="25" y="15"/>
                        <a:pt x="26" y="15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6" y="15"/>
                        <a:pt x="26" y="15"/>
                        <a:pt x="26" y="14"/>
                      </a:cubicBezTo>
                      <a:cubicBezTo>
                        <a:pt x="26" y="14"/>
                        <a:pt x="26" y="14"/>
                        <a:pt x="26" y="15"/>
                      </a:cubicBezTo>
                      <a:cubicBezTo>
                        <a:pt x="26" y="14"/>
                        <a:pt x="26" y="15"/>
                        <a:pt x="26" y="14"/>
                      </a:cubicBezTo>
                      <a:cubicBezTo>
                        <a:pt x="26" y="14"/>
                        <a:pt x="26" y="15"/>
                        <a:pt x="26" y="14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6" y="15"/>
                        <a:pt x="26" y="15"/>
                        <a:pt x="27" y="15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6" y="13"/>
                        <a:pt x="26" y="14"/>
                        <a:pt x="26" y="13"/>
                      </a:cubicBezTo>
                      <a:cubicBezTo>
                        <a:pt x="26" y="13"/>
                        <a:pt x="27" y="13"/>
                        <a:pt x="27" y="13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ubicBezTo>
                        <a:pt x="27" y="13"/>
                        <a:pt x="27" y="14"/>
                        <a:pt x="27" y="14"/>
                      </a:cubicBezTo>
                      <a:cubicBezTo>
                        <a:pt x="27" y="14"/>
                        <a:pt x="27" y="13"/>
                        <a:pt x="27" y="13"/>
                      </a:cubicBezTo>
                      <a:cubicBezTo>
                        <a:pt x="27" y="13"/>
                        <a:pt x="28" y="13"/>
                        <a:pt x="28" y="13"/>
                      </a:cubicBezTo>
                      <a:cubicBezTo>
                        <a:pt x="28" y="13"/>
                        <a:pt x="28" y="13"/>
                        <a:pt x="28" y="14"/>
                      </a:cubicBezTo>
                      <a:cubicBezTo>
                        <a:pt x="28" y="13"/>
                        <a:pt x="28" y="13"/>
                        <a:pt x="28" y="14"/>
                      </a:cubicBezTo>
                      <a:cubicBezTo>
                        <a:pt x="28" y="14"/>
                        <a:pt x="28" y="13"/>
                        <a:pt x="28" y="13"/>
                      </a:cubicBezTo>
                      <a:cubicBezTo>
                        <a:pt x="28" y="13"/>
                        <a:pt x="28" y="14"/>
                        <a:pt x="28" y="14"/>
                      </a:cubicBezTo>
                      <a:cubicBezTo>
                        <a:pt x="28" y="14"/>
                        <a:pt x="28" y="14"/>
                        <a:pt x="28" y="14"/>
                      </a:cubicBezTo>
                      <a:cubicBezTo>
                        <a:pt x="28" y="13"/>
                        <a:pt x="28" y="14"/>
                        <a:pt x="28" y="13"/>
                      </a:cubicBezTo>
                      <a:cubicBezTo>
                        <a:pt x="28" y="13"/>
                        <a:pt x="28" y="13"/>
                        <a:pt x="28" y="13"/>
                      </a:cubicBezTo>
                      <a:cubicBezTo>
                        <a:pt x="28" y="13"/>
                        <a:pt x="28" y="14"/>
                        <a:pt x="28" y="14"/>
                      </a:cubicBezTo>
                      <a:cubicBezTo>
                        <a:pt x="28" y="14"/>
                        <a:pt x="28" y="14"/>
                        <a:pt x="28" y="14"/>
                      </a:cubicBezTo>
                      <a:cubicBezTo>
                        <a:pt x="28" y="14"/>
                        <a:pt x="28" y="14"/>
                        <a:pt x="28" y="14"/>
                      </a:cubicBezTo>
                      <a:cubicBezTo>
                        <a:pt x="28" y="14"/>
                        <a:pt x="28" y="14"/>
                        <a:pt x="28" y="15"/>
                      </a:cubicBezTo>
                      <a:cubicBezTo>
                        <a:pt x="28" y="14"/>
                        <a:pt x="28" y="15"/>
                        <a:pt x="28" y="14"/>
                      </a:cubicBezTo>
                      <a:cubicBezTo>
                        <a:pt x="28" y="14"/>
                        <a:pt x="28" y="15"/>
                        <a:pt x="28" y="15"/>
                      </a:cubicBezTo>
                      <a:cubicBezTo>
                        <a:pt x="28" y="15"/>
                        <a:pt x="28" y="15"/>
                        <a:pt x="28" y="15"/>
                      </a:cubicBezTo>
                      <a:cubicBezTo>
                        <a:pt x="28" y="15"/>
                        <a:pt x="28" y="15"/>
                        <a:pt x="28" y="15"/>
                      </a:cubicBezTo>
                      <a:cubicBezTo>
                        <a:pt x="29" y="15"/>
                        <a:pt x="29" y="16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30" y="14"/>
                        <a:pt x="30" y="15"/>
                        <a:pt x="30" y="15"/>
                      </a:cubicBezTo>
                      <a:cubicBezTo>
                        <a:pt x="30" y="15"/>
                        <a:pt x="30" y="15"/>
                        <a:pt x="30" y="15"/>
                      </a:cubicBezTo>
                      <a:cubicBezTo>
                        <a:pt x="30" y="15"/>
                        <a:pt x="30" y="16"/>
                        <a:pt x="30" y="15"/>
                      </a:cubicBezTo>
                      <a:cubicBezTo>
                        <a:pt x="30" y="15"/>
                        <a:pt x="31" y="15"/>
                        <a:pt x="31" y="16"/>
                      </a:cubicBezTo>
                      <a:cubicBezTo>
                        <a:pt x="31" y="15"/>
                        <a:pt x="31" y="15"/>
                        <a:pt x="32" y="15"/>
                      </a:cubicBezTo>
                      <a:cubicBezTo>
                        <a:pt x="32" y="15"/>
                        <a:pt x="32" y="15"/>
                        <a:pt x="32" y="15"/>
                      </a:cubicBezTo>
                      <a:cubicBezTo>
                        <a:pt x="32" y="14"/>
                        <a:pt x="32" y="15"/>
                        <a:pt x="32" y="15"/>
                      </a:cubicBezTo>
                      <a:cubicBezTo>
                        <a:pt x="32" y="15"/>
                        <a:pt x="32" y="15"/>
                        <a:pt x="32" y="14"/>
                      </a:cubicBezTo>
                      <a:cubicBezTo>
                        <a:pt x="32" y="15"/>
                        <a:pt x="33" y="15"/>
                        <a:pt x="33" y="15"/>
                      </a:cubicBezTo>
                      <a:cubicBezTo>
                        <a:pt x="33" y="15"/>
                        <a:pt x="33" y="15"/>
                        <a:pt x="33" y="16"/>
                      </a:cubicBezTo>
                      <a:cubicBezTo>
                        <a:pt x="33" y="16"/>
                        <a:pt x="33" y="15"/>
                        <a:pt x="34" y="15"/>
                      </a:cubicBezTo>
                      <a:cubicBezTo>
                        <a:pt x="34" y="16"/>
                        <a:pt x="33" y="15"/>
                        <a:pt x="33" y="16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33" y="16"/>
                        <a:pt x="33" y="16"/>
                        <a:pt x="33" y="16"/>
                      </a:cubicBezTo>
                      <a:cubicBezTo>
                        <a:pt x="32" y="16"/>
                        <a:pt x="31" y="16"/>
                        <a:pt x="30" y="16"/>
                      </a:cubicBezTo>
                      <a:cubicBezTo>
                        <a:pt x="30" y="16"/>
                        <a:pt x="30" y="16"/>
                        <a:pt x="30" y="15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6"/>
                        <a:pt x="30" y="15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5"/>
                        <a:pt x="30" y="16"/>
                        <a:pt x="30" y="15"/>
                      </a:cubicBezTo>
                      <a:cubicBezTo>
                        <a:pt x="30" y="15"/>
                        <a:pt x="30" y="16"/>
                        <a:pt x="30" y="16"/>
                      </a:cubicBezTo>
                      <a:cubicBezTo>
                        <a:pt x="29" y="16"/>
                        <a:pt x="29" y="16"/>
                        <a:pt x="29" y="15"/>
                      </a:cubicBezTo>
                      <a:cubicBezTo>
                        <a:pt x="29" y="15"/>
                        <a:pt x="29" y="16"/>
                        <a:pt x="29" y="16"/>
                      </a:cubicBezTo>
                      <a:cubicBezTo>
                        <a:pt x="29" y="16"/>
                        <a:pt x="29" y="16"/>
                        <a:pt x="29" y="16"/>
                      </a:cubicBezTo>
                      <a:cubicBezTo>
                        <a:pt x="29" y="16"/>
                        <a:pt x="29" y="16"/>
                        <a:pt x="29" y="16"/>
                      </a:cubicBezTo>
                      <a:cubicBezTo>
                        <a:pt x="29" y="16"/>
                        <a:pt x="29" y="16"/>
                        <a:pt x="29" y="16"/>
                      </a:cubicBezTo>
                      <a:cubicBezTo>
                        <a:pt x="29" y="15"/>
                        <a:pt x="29" y="16"/>
                        <a:pt x="29" y="16"/>
                      </a:cubicBezTo>
                      <a:cubicBezTo>
                        <a:pt x="29" y="16"/>
                        <a:pt x="29" y="16"/>
                        <a:pt x="29" y="17"/>
                      </a:cubicBezTo>
                      <a:cubicBezTo>
                        <a:pt x="29" y="17"/>
                        <a:pt x="29" y="16"/>
                        <a:pt x="29" y="17"/>
                      </a:cubicBezTo>
                      <a:cubicBezTo>
                        <a:pt x="29" y="17"/>
                        <a:pt x="29" y="16"/>
                        <a:pt x="29" y="16"/>
                      </a:cubicBez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29" y="16"/>
                        <a:pt x="29" y="17"/>
                        <a:pt x="28" y="17"/>
                      </a:cubicBezTo>
                      <a:cubicBezTo>
                        <a:pt x="28" y="17"/>
                        <a:pt x="29" y="17"/>
                        <a:pt x="28" y="17"/>
                      </a:cubicBezTo>
                      <a:cubicBezTo>
                        <a:pt x="29" y="17"/>
                        <a:pt x="29" y="18"/>
                        <a:pt x="29" y="18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16"/>
                        <a:pt x="29" y="17"/>
                        <a:pt x="29" y="17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30" y="17"/>
                        <a:pt x="29" y="16"/>
                        <a:pt x="30" y="17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ubicBezTo>
                        <a:pt x="30" y="17"/>
                        <a:pt x="30" y="17"/>
                        <a:pt x="30" y="16"/>
                      </a:cubicBezTo>
                      <a:cubicBezTo>
                        <a:pt x="30" y="17"/>
                        <a:pt x="30" y="16"/>
                        <a:pt x="30" y="17"/>
                      </a:cubicBezTo>
                      <a:cubicBezTo>
                        <a:pt x="30" y="18"/>
                        <a:pt x="30" y="17"/>
                        <a:pt x="30" y="17"/>
                      </a:cubicBezTo>
                      <a:cubicBezTo>
                        <a:pt x="30" y="17"/>
                        <a:pt x="30" y="17"/>
                        <a:pt x="30" y="17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30" y="18"/>
                        <a:pt x="30" y="17"/>
                        <a:pt x="30" y="17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30" y="18"/>
                        <a:pt x="31" y="19"/>
                        <a:pt x="31" y="19"/>
                      </a:cubicBezTo>
                      <a:cubicBezTo>
                        <a:pt x="31" y="19"/>
                        <a:pt x="31" y="19"/>
                        <a:pt x="31" y="19"/>
                      </a:cubicBezTo>
                      <a:cubicBezTo>
                        <a:pt x="31" y="19"/>
                        <a:pt x="31" y="19"/>
                        <a:pt x="31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20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20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19"/>
                        <a:pt x="28" y="19"/>
                        <a:pt x="28" y="19"/>
                      </a:cubicBezTo>
                      <a:cubicBezTo>
                        <a:pt x="28" y="19"/>
                        <a:pt x="28" y="19"/>
                        <a:pt x="28" y="19"/>
                      </a:cubicBezTo>
                      <a:cubicBezTo>
                        <a:pt x="28" y="19"/>
                        <a:pt x="28" y="19"/>
                        <a:pt x="27" y="19"/>
                      </a:cubicBezTo>
                      <a:cubicBezTo>
                        <a:pt x="28" y="18"/>
                        <a:pt x="28" y="18"/>
                        <a:pt x="28" y="19"/>
                      </a:cubicBezTo>
                      <a:cubicBezTo>
                        <a:pt x="28" y="17"/>
                        <a:pt x="29" y="18"/>
                        <a:pt x="29" y="18"/>
                      </a:cubicBezTo>
                      <a:cubicBezTo>
                        <a:pt x="29" y="18"/>
                        <a:pt x="28" y="18"/>
                        <a:pt x="28" y="18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8" y="16"/>
                        <a:pt x="28" y="17"/>
                        <a:pt x="28" y="16"/>
                      </a:cubicBez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28" y="16"/>
                        <a:pt x="28" y="16"/>
                        <a:pt x="28" y="17"/>
                      </a:cubicBezTo>
                      <a:cubicBezTo>
                        <a:pt x="28" y="17"/>
                        <a:pt x="28" y="16"/>
                        <a:pt x="28" y="17"/>
                      </a:cubicBezTo>
                      <a:cubicBezTo>
                        <a:pt x="28" y="17"/>
                        <a:pt x="28" y="16"/>
                        <a:pt x="28" y="16"/>
                      </a:cubicBez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28" y="16"/>
                        <a:pt x="28" y="16"/>
                        <a:pt x="28" y="16"/>
                      </a:cubicBezTo>
                      <a:cubicBezTo>
                        <a:pt x="27" y="17"/>
                        <a:pt x="27" y="17"/>
                        <a:pt x="27" y="16"/>
                      </a:cubicBezTo>
                      <a:cubicBezTo>
                        <a:pt x="27" y="16"/>
                        <a:pt x="27" y="17"/>
                        <a:pt x="27" y="17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7" y="18"/>
                        <a:pt x="27" y="18"/>
                        <a:pt x="27" y="17"/>
                      </a:cubicBezTo>
                      <a:cubicBezTo>
                        <a:pt x="26" y="16"/>
                        <a:pt x="26" y="17"/>
                        <a:pt x="25" y="17"/>
                      </a:cubicBezTo>
                      <a:cubicBezTo>
                        <a:pt x="25" y="16"/>
                        <a:pt x="25" y="17"/>
                        <a:pt x="26" y="17"/>
                      </a:cubicBezTo>
                      <a:cubicBezTo>
                        <a:pt x="26" y="15"/>
                        <a:pt x="25" y="17"/>
                        <a:pt x="25" y="16"/>
                      </a:cubicBezTo>
                      <a:cubicBezTo>
                        <a:pt x="25" y="16"/>
                        <a:pt x="25" y="16"/>
                        <a:pt x="25" y="17"/>
                      </a:cubicBezTo>
                      <a:cubicBezTo>
                        <a:pt x="25" y="17"/>
                        <a:pt x="25" y="16"/>
                        <a:pt x="25" y="17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5"/>
                        <a:pt x="25" y="16"/>
                        <a:pt x="25" y="16"/>
                      </a:cubicBezTo>
                      <a:cubicBezTo>
                        <a:pt x="25" y="16"/>
                        <a:pt x="24" y="16"/>
                        <a:pt x="24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24" y="16"/>
                        <a:pt x="24" y="16"/>
                        <a:pt x="24" y="17"/>
                      </a:cubicBezTo>
                      <a:cubicBezTo>
                        <a:pt x="24" y="17"/>
                        <a:pt x="24" y="16"/>
                        <a:pt x="24" y="16"/>
                      </a:cubicBezTo>
                      <a:cubicBezTo>
                        <a:pt x="24" y="16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3" y="17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23" y="16"/>
                        <a:pt x="23" y="16"/>
                        <a:pt x="23" y="15"/>
                      </a:cubicBezTo>
                      <a:cubicBezTo>
                        <a:pt x="23" y="15"/>
                        <a:pt x="23" y="15"/>
                        <a:pt x="23" y="16"/>
                      </a:cubicBezTo>
                      <a:cubicBezTo>
                        <a:pt x="23" y="15"/>
                        <a:pt x="22" y="16"/>
                        <a:pt x="22" y="16"/>
                      </a:cubicBezTo>
                      <a:cubicBezTo>
                        <a:pt x="22" y="16"/>
                        <a:pt x="21" y="15"/>
                        <a:pt x="21" y="16"/>
                      </a:cubicBezTo>
                      <a:cubicBezTo>
                        <a:pt x="21" y="16"/>
                        <a:pt x="21" y="15"/>
                        <a:pt x="21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6"/>
                        <a:pt x="21" y="16"/>
                        <a:pt x="22" y="16"/>
                      </a:cubicBezTo>
                      <a:cubicBezTo>
                        <a:pt x="21" y="16"/>
                        <a:pt x="22" y="17"/>
                        <a:pt x="22" y="16"/>
                      </a:cubicBezTo>
                      <a:cubicBezTo>
                        <a:pt x="22" y="16"/>
                        <a:pt x="22" y="17"/>
                        <a:pt x="22" y="16"/>
                      </a:cubicBezTo>
                      <a:cubicBezTo>
                        <a:pt x="23" y="17"/>
                        <a:pt x="23" y="17"/>
                        <a:pt x="23" y="16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3" y="18"/>
                        <a:pt x="23" y="17"/>
                        <a:pt x="23" y="18"/>
                      </a:cubicBezTo>
                      <a:cubicBezTo>
                        <a:pt x="23" y="17"/>
                        <a:pt x="23" y="18"/>
                        <a:pt x="23" y="17"/>
                      </a:cubicBezTo>
                      <a:cubicBezTo>
                        <a:pt x="23" y="17"/>
                        <a:pt x="23" y="18"/>
                        <a:pt x="23" y="18"/>
                      </a:cubicBezTo>
                      <a:cubicBezTo>
                        <a:pt x="24" y="18"/>
                        <a:pt x="24" y="18"/>
                        <a:pt x="24" y="17"/>
                      </a:cubicBezTo>
                      <a:cubicBezTo>
                        <a:pt x="24" y="17"/>
                        <a:pt x="24" y="18"/>
                        <a:pt x="24" y="18"/>
                      </a:cubicBezTo>
                      <a:cubicBezTo>
                        <a:pt x="24" y="18"/>
                        <a:pt x="24" y="18"/>
                        <a:pt x="24" y="18"/>
                      </a:cubicBezTo>
                      <a:cubicBezTo>
                        <a:pt x="24" y="18"/>
                        <a:pt x="24" y="18"/>
                        <a:pt x="24" y="18"/>
                      </a:cubicBezTo>
                      <a:cubicBezTo>
                        <a:pt x="24" y="18"/>
                        <a:pt x="24" y="18"/>
                        <a:pt x="24" y="18"/>
                      </a:cubicBez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5" y="19"/>
                        <a:pt x="25" y="19"/>
                        <a:pt x="25" y="18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19"/>
                        <a:pt x="25" y="19"/>
                        <a:pt x="25" y="19"/>
                      </a:cubicBezTo>
                      <a:cubicBezTo>
                        <a:pt x="25" y="19"/>
                        <a:pt x="25" y="20"/>
                        <a:pt x="25" y="20"/>
                      </a:cubicBezTo>
                      <a:cubicBezTo>
                        <a:pt x="26" y="20"/>
                        <a:pt x="25" y="20"/>
                        <a:pt x="25" y="20"/>
                      </a:cubicBezTo>
                      <a:cubicBezTo>
                        <a:pt x="25" y="19"/>
                        <a:pt x="25" y="20"/>
                        <a:pt x="26" y="20"/>
                      </a:cubicBezTo>
                      <a:cubicBezTo>
                        <a:pt x="26" y="20"/>
                        <a:pt x="26" y="20"/>
                        <a:pt x="26" y="21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6" y="21"/>
                        <a:pt x="26" y="21"/>
                        <a:pt x="25" y="21"/>
                      </a:cubicBezTo>
                      <a:cubicBezTo>
                        <a:pt x="25" y="20"/>
                        <a:pt x="25" y="21"/>
                        <a:pt x="25" y="20"/>
                      </a:cubicBezTo>
                      <a:cubicBezTo>
                        <a:pt x="25" y="20"/>
                        <a:pt x="25" y="21"/>
                        <a:pt x="25" y="21"/>
                      </a:cubicBezTo>
                      <a:cubicBezTo>
                        <a:pt x="25" y="21"/>
                        <a:pt x="25" y="20"/>
                        <a:pt x="24" y="21"/>
                      </a:cubicBezTo>
                      <a:cubicBezTo>
                        <a:pt x="24" y="21"/>
                        <a:pt x="25" y="21"/>
                        <a:pt x="25" y="22"/>
                      </a:cubicBezTo>
                      <a:cubicBezTo>
                        <a:pt x="25" y="20"/>
                        <a:pt x="25" y="22"/>
                        <a:pt x="25" y="21"/>
                      </a:cubicBezTo>
                      <a:cubicBezTo>
                        <a:pt x="25" y="21"/>
                        <a:pt x="25" y="21"/>
                        <a:pt x="25" y="21"/>
                      </a:cubicBezTo>
                      <a:cubicBezTo>
                        <a:pt x="25" y="21"/>
                        <a:pt x="25" y="21"/>
                        <a:pt x="25" y="21"/>
                      </a:cubicBezTo>
                      <a:cubicBezTo>
                        <a:pt x="25" y="21"/>
                        <a:pt x="25" y="21"/>
                        <a:pt x="25" y="21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5" y="22"/>
                        <a:pt x="25" y="21"/>
                        <a:pt x="25" y="21"/>
                      </a:cubicBezTo>
                      <a:cubicBezTo>
                        <a:pt x="25" y="21"/>
                        <a:pt x="25" y="22"/>
                        <a:pt x="25" y="21"/>
                      </a:cubicBezTo>
                      <a:cubicBezTo>
                        <a:pt x="26" y="22"/>
                        <a:pt x="26" y="21"/>
                        <a:pt x="26" y="22"/>
                      </a:cubicBezTo>
                      <a:cubicBezTo>
                        <a:pt x="26" y="22"/>
                        <a:pt x="26" y="22"/>
                        <a:pt x="26" y="22"/>
                      </a:cubicBezTo>
                      <a:cubicBezTo>
                        <a:pt x="26" y="22"/>
                        <a:pt x="26" y="22"/>
                        <a:pt x="26" y="22"/>
                      </a:cubicBezTo>
                      <a:cubicBezTo>
                        <a:pt x="26" y="22"/>
                        <a:pt x="26" y="22"/>
                        <a:pt x="26" y="22"/>
                      </a:cubicBezTo>
                      <a:cubicBezTo>
                        <a:pt x="26" y="22"/>
                        <a:pt x="26" y="22"/>
                        <a:pt x="26" y="22"/>
                      </a:cubicBezTo>
                      <a:cubicBezTo>
                        <a:pt x="26" y="24"/>
                        <a:pt x="26" y="25"/>
                        <a:pt x="27" y="25"/>
                      </a:cubicBezTo>
                      <a:cubicBezTo>
                        <a:pt x="27" y="25"/>
                        <a:pt x="27" y="24"/>
                        <a:pt x="27" y="24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7" y="23"/>
                        <a:pt x="26" y="24"/>
                        <a:pt x="27" y="23"/>
                      </a:cubicBezTo>
                      <a:cubicBezTo>
                        <a:pt x="27" y="23"/>
                        <a:pt x="27" y="23"/>
                        <a:pt x="27" y="24"/>
                      </a:cubicBezTo>
                      <a:cubicBezTo>
                        <a:pt x="27" y="24"/>
                        <a:pt x="27" y="24"/>
                        <a:pt x="27" y="23"/>
                      </a:cubicBezTo>
                      <a:cubicBezTo>
                        <a:pt x="27" y="23"/>
                        <a:pt x="27" y="23"/>
                        <a:pt x="27" y="23"/>
                      </a:cubicBezTo>
                      <a:cubicBezTo>
                        <a:pt x="27" y="22"/>
                        <a:pt x="27" y="23"/>
                        <a:pt x="27" y="23"/>
                      </a:cubicBezTo>
                      <a:cubicBezTo>
                        <a:pt x="27" y="23"/>
                        <a:pt x="27" y="23"/>
                        <a:pt x="27" y="23"/>
                      </a:cubicBezTo>
                      <a:cubicBezTo>
                        <a:pt x="27" y="23"/>
                        <a:pt x="27" y="24"/>
                        <a:pt x="27" y="24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7" y="25"/>
                        <a:pt x="27" y="24"/>
                        <a:pt x="27" y="25"/>
                      </a:cubicBezTo>
                      <a:cubicBezTo>
                        <a:pt x="27" y="25"/>
                        <a:pt x="27" y="24"/>
                        <a:pt x="28" y="24"/>
                      </a:cubicBezTo>
                      <a:cubicBezTo>
                        <a:pt x="28" y="24"/>
                        <a:pt x="28" y="24"/>
                        <a:pt x="27" y="24"/>
                      </a:cubicBezTo>
                      <a:cubicBezTo>
                        <a:pt x="28" y="24"/>
                        <a:pt x="28" y="23"/>
                        <a:pt x="28" y="24"/>
                      </a:cubicBezTo>
                      <a:cubicBezTo>
                        <a:pt x="28" y="24"/>
                        <a:pt x="28" y="23"/>
                        <a:pt x="28" y="24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5"/>
                      </a:cubicBezTo>
                      <a:cubicBezTo>
                        <a:pt x="28" y="24"/>
                        <a:pt x="28" y="24"/>
                        <a:pt x="28" y="24"/>
                      </a:cubicBezTo>
                      <a:cubicBezTo>
                        <a:pt x="28" y="24"/>
                        <a:pt x="28" y="24"/>
                        <a:pt x="28" y="25"/>
                      </a:cubicBezTo>
                      <a:cubicBezTo>
                        <a:pt x="28" y="25"/>
                        <a:pt x="28" y="24"/>
                        <a:pt x="28" y="24"/>
                      </a:cubicBezTo>
                      <a:cubicBezTo>
                        <a:pt x="28" y="23"/>
                        <a:pt x="28" y="23"/>
                        <a:pt x="28" y="23"/>
                      </a:cubicBezTo>
                      <a:cubicBezTo>
                        <a:pt x="28" y="23"/>
                        <a:pt x="28" y="23"/>
                        <a:pt x="28" y="22"/>
                      </a:cubicBezTo>
                      <a:cubicBezTo>
                        <a:pt x="28" y="22"/>
                        <a:pt x="28" y="22"/>
                        <a:pt x="28" y="22"/>
                      </a:cubicBezTo>
                      <a:cubicBezTo>
                        <a:pt x="27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0"/>
                      </a:cubicBezTo>
                      <a:cubicBezTo>
                        <a:pt x="28" y="21"/>
                        <a:pt x="28" y="20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2"/>
                      </a:cubicBezTo>
                      <a:cubicBezTo>
                        <a:pt x="28" y="22"/>
                        <a:pt x="28" y="22"/>
                        <a:pt x="28" y="22"/>
                      </a:cubicBezTo>
                      <a:cubicBezTo>
                        <a:pt x="28" y="23"/>
                        <a:pt x="28" y="22"/>
                        <a:pt x="28" y="23"/>
                      </a:cubicBezTo>
                      <a:cubicBezTo>
                        <a:pt x="28" y="23"/>
                        <a:pt x="28" y="23"/>
                        <a:pt x="28" y="22"/>
                      </a:cubicBezTo>
                      <a:cubicBezTo>
                        <a:pt x="28" y="22"/>
                        <a:pt x="28" y="22"/>
                        <a:pt x="28" y="21"/>
                      </a:cubicBezTo>
                      <a:cubicBezTo>
                        <a:pt x="28" y="21"/>
                        <a:pt x="29" y="21"/>
                        <a:pt x="29" y="21"/>
                      </a:cubicBezTo>
                      <a:cubicBezTo>
                        <a:pt x="29" y="21"/>
                        <a:pt x="29" y="22"/>
                        <a:pt x="29" y="22"/>
                      </a:cubicBezTo>
                      <a:cubicBezTo>
                        <a:pt x="29" y="22"/>
                        <a:pt x="29" y="21"/>
                        <a:pt x="29" y="22"/>
                      </a:cubicBezTo>
                      <a:cubicBezTo>
                        <a:pt x="29" y="22"/>
                        <a:pt x="30" y="21"/>
                        <a:pt x="29" y="22"/>
                      </a:cubicBezTo>
                      <a:cubicBezTo>
                        <a:pt x="30" y="21"/>
                        <a:pt x="30" y="22"/>
                        <a:pt x="30" y="22"/>
                      </a:cubicBezTo>
                      <a:cubicBezTo>
                        <a:pt x="30" y="22"/>
                        <a:pt x="30" y="22"/>
                        <a:pt x="30" y="22"/>
                      </a:cubicBezTo>
                      <a:cubicBezTo>
                        <a:pt x="30" y="23"/>
                        <a:pt x="30" y="22"/>
                        <a:pt x="31" y="22"/>
                      </a:cubicBezTo>
                      <a:cubicBezTo>
                        <a:pt x="30" y="22"/>
                        <a:pt x="30" y="22"/>
                        <a:pt x="30" y="22"/>
                      </a:cubicBezTo>
                      <a:cubicBezTo>
                        <a:pt x="30" y="22"/>
                        <a:pt x="31" y="21"/>
                        <a:pt x="31" y="21"/>
                      </a:cubicBezTo>
                      <a:cubicBezTo>
                        <a:pt x="31" y="21"/>
                        <a:pt x="31" y="22"/>
                        <a:pt x="31" y="22"/>
                      </a:cubicBez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1" y="22"/>
                        <a:pt x="31" y="22"/>
                        <a:pt x="31" y="23"/>
                      </a:cubicBez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31" y="22"/>
                        <a:pt x="31" y="23"/>
                        <a:pt x="31" y="22"/>
                      </a:cubicBezTo>
                      <a:cubicBezTo>
                        <a:pt x="31" y="22"/>
                        <a:pt x="31" y="22"/>
                        <a:pt x="32" y="22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ubicBezTo>
                        <a:pt x="32" y="23"/>
                        <a:pt x="32" y="23"/>
                        <a:pt x="32" y="24"/>
                      </a:cubicBezTo>
                      <a:cubicBezTo>
                        <a:pt x="31" y="24"/>
                        <a:pt x="32" y="23"/>
                        <a:pt x="31" y="22"/>
                      </a:cubicBezTo>
                      <a:cubicBezTo>
                        <a:pt x="31" y="23"/>
                        <a:pt x="31" y="23"/>
                        <a:pt x="31" y="24"/>
                      </a:cubicBezTo>
                      <a:cubicBezTo>
                        <a:pt x="31" y="24"/>
                        <a:pt x="31" y="24"/>
                        <a:pt x="31" y="23"/>
                      </a:cubicBezTo>
                      <a:cubicBezTo>
                        <a:pt x="31" y="23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0" y="24"/>
                        <a:pt x="30" y="23"/>
                      </a:cubicBezTo>
                      <a:cubicBezTo>
                        <a:pt x="30" y="23"/>
                        <a:pt x="30" y="24"/>
                        <a:pt x="30" y="24"/>
                      </a:cubicBezTo>
                      <a:cubicBezTo>
                        <a:pt x="30" y="24"/>
                        <a:pt x="30" y="23"/>
                        <a:pt x="30" y="24"/>
                      </a:cubicBezTo>
                      <a:cubicBezTo>
                        <a:pt x="30" y="23"/>
                        <a:pt x="30" y="23"/>
                        <a:pt x="30" y="23"/>
                      </a:cubicBezTo>
                      <a:cubicBezTo>
                        <a:pt x="30" y="23"/>
                        <a:pt x="30" y="23"/>
                        <a:pt x="30" y="23"/>
                      </a:cubicBezTo>
                      <a:cubicBezTo>
                        <a:pt x="30" y="23"/>
                        <a:pt x="30" y="24"/>
                        <a:pt x="30" y="24"/>
                      </a:cubicBezTo>
                      <a:cubicBezTo>
                        <a:pt x="30" y="24"/>
                        <a:pt x="30" y="24"/>
                        <a:pt x="30" y="25"/>
                      </a:cubicBezTo>
                      <a:cubicBezTo>
                        <a:pt x="30" y="25"/>
                        <a:pt x="30" y="23"/>
                        <a:pt x="29" y="23"/>
                      </a:cubicBezTo>
                      <a:cubicBezTo>
                        <a:pt x="29" y="23"/>
                        <a:pt x="29" y="23"/>
                        <a:pt x="29" y="23"/>
                      </a:cubicBezTo>
                      <a:cubicBezTo>
                        <a:pt x="29" y="24"/>
                        <a:pt x="29" y="23"/>
                        <a:pt x="30" y="23"/>
                      </a:cubicBezTo>
                      <a:cubicBezTo>
                        <a:pt x="29" y="23"/>
                        <a:pt x="29" y="24"/>
                        <a:pt x="30" y="24"/>
                      </a:cubicBezTo>
                      <a:cubicBezTo>
                        <a:pt x="29" y="24"/>
                        <a:pt x="29" y="24"/>
                        <a:pt x="29" y="24"/>
                      </a:cubicBezTo>
                      <a:cubicBezTo>
                        <a:pt x="29" y="23"/>
                        <a:pt x="29" y="23"/>
                        <a:pt x="29" y="23"/>
                      </a:cubicBezTo>
                      <a:cubicBezTo>
                        <a:pt x="29" y="23"/>
                        <a:pt x="29" y="23"/>
                        <a:pt x="29" y="23"/>
                      </a:cubicBezTo>
                      <a:cubicBezTo>
                        <a:pt x="29" y="23"/>
                        <a:pt x="28" y="22"/>
                        <a:pt x="28" y="23"/>
                      </a:cubicBezTo>
                      <a:cubicBezTo>
                        <a:pt x="28" y="23"/>
                        <a:pt x="28" y="23"/>
                        <a:pt x="28" y="23"/>
                      </a:cubicBezTo>
                      <a:cubicBezTo>
                        <a:pt x="28" y="23"/>
                        <a:pt x="29" y="23"/>
                        <a:pt x="29" y="23"/>
                      </a:cubicBezTo>
                      <a:cubicBezTo>
                        <a:pt x="28" y="24"/>
                        <a:pt x="29" y="24"/>
                        <a:pt x="29" y="24"/>
                      </a:cubicBezTo>
                      <a:cubicBezTo>
                        <a:pt x="29" y="24"/>
                        <a:pt x="28" y="25"/>
                        <a:pt x="28" y="26"/>
                      </a:cubicBezTo>
                      <a:cubicBezTo>
                        <a:pt x="28" y="25"/>
                        <a:pt x="29" y="25"/>
                        <a:pt x="29" y="26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ubicBezTo>
                        <a:pt x="29" y="25"/>
                        <a:pt x="29" y="26"/>
                        <a:pt x="29" y="26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28" y="26"/>
                        <a:pt x="29" y="27"/>
                        <a:pt x="28" y="27"/>
                      </a:cubicBezTo>
                      <a:cubicBezTo>
                        <a:pt x="28" y="27"/>
                        <a:pt x="28" y="27"/>
                        <a:pt x="28" y="27"/>
                      </a:cubicBezTo>
                      <a:cubicBezTo>
                        <a:pt x="28" y="27"/>
                        <a:pt x="28" y="26"/>
                        <a:pt x="28" y="26"/>
                      </a:cubicBezTo>
                      <a:cubicBezTo>
                        <a:pt x="28" y="26"/>
                        <a:pt x="28" y="26"/>
                        <a:pt x="28" y="27"/>
                      </a:cubicBezTo>
                      <a:cubicBezTo>
                        <a:pt x="27" y="27"/>
                        <a:pt x="27" y="27"/>
                        <a:pt x="27" y="27"/>
                      </a:cubicBez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27" y="27"/>
                        <a:pt x="27" y="26"/>
                        <a:pt x="27" y="27"/>
                      </a:cubicBez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7" y="25"/>
                        <a:pt x="27" y="26"/>
                        <a:pt x="27" y="26"/>
                      </a:cubicBezTo>
                      <a:cubicBezTo>
                        <a:pt x="27" y="25"/>
                        <a:pt x="26" y="26"/>
                        <a:pt x="26" y="25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26" y="25"/>
                        <a:pt x="26" y="26"/>
                        <a:pt x="26" y="25"/>
                      </a:cubicBezTo>
                      <a:cubicBezTo>
                        <a:pt x="26" y="26"/>
                        <a:pt x="26" y="26"/>
                        <a:pt x="26" y="26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6" y="25"/>
                        <a:pt x="26" y="26"/>
                        <a:pt x="26" y="26"/>
                      </a:cubicBezTo>
                      <a:cubicBezTo>
                        <a:pt x="26" y="26"/>
                        <a:pt x="26" y="26"/>
                        <a:pt x="26" y="26"/>
                      </a:cubicBezTo>
                      <a:cubicBezTo>
                        <a:pt x="26" y="26"/>
                        <a:pt x="26" y="26"/>
                        <a:pt x="26" y="26"/>
                      </a:cubicBezTo>
                      <a:cubicBezTo>
                        <a:pt x="26" y="27"/>
                        <a:pt x="25" y="26"/>
                        <a:pt x="25" y="26"/>
                      </a:cubicBezTo>
                      <a:cubicBezTo>
                        <a:pt x="25" y="26"/>
                        <a:pt x="25" y="27"/>
                        <a:pt x="25" y="27"/>
                      </a:cubicBezTo>
                      <a:cubicBezTo>
                        <a:pt x="25" y="27"/>
                        <a:pt x="25" y="26"/>
                        <a:pt x="25" y="26"/>
                      </a:cubicBezTo>
                      <a:cubicBezTo>
                        <a:pt x="25" y="26"/>
                        <a:pt x="25" y="26"/>
                        <a:pt x="24" y="27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7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5"/>
                        <a:pt x="24" y="26"/>
                        <a:pt x="24" y="25"/>
                      </a:cubicBezTo>
                      <a:cubicBezTo>
                        <a:pt x="24" y="25"/>
                        <a:pt x="24" y="25"/>
                        <a:pt x="24" y="25"/>
                      </a:cubicBezTo>
                      <a:cubicBezTo>
                        <a:pt x="23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5"/>
                        <a:pt x="23" y="25"/>
                        <a:pt x="23" y="25"/>
                      </a:cubicBezTo>
                      <a:cubicBezTo>
                        <a:pt x="23" y="25"/>
                        <a:pt x="23" y="25"/>
                        <a:pt x="23" y="25"/>
                      </a:cubicBezTo>
                      <a:cubicBezTo>
                        <a:pt x="23" y="26"/>
                        <a:pt x="23" y="26"/>
                        <a:pt x="23" y="26"/>
                      </a:cubicBezTo>
                      <a:cubicBezTo>
                        <a:pt x="23" y="26"/>
                        <a:pt x="23" y="25"/>
                        <a:pt x="23" y="25"/>
                      </a:cubicBezTo>
                      <a:cubicBezTo>
                        <a:pt x="23" y="26"/>
                        <a:pt x="23" y="26"/>
                        <a:pt x="23" y="26"/>
                      </a:cubicBezTo>
                      <a:cubicBezTo>
                        <a:pt x="23" y="25"/>
                        <a:pt x="23" y="26"/>
                        <a:pt x="23" y="26"/>
                      </a:cubicBezTo>
                      <a:cubicBezTo>
                        <a:pt x="23" y="26"/>
                        <a:pt x="23" y="26"/>
                        <a:pt x="23" y="26"/>
                      </a:cubicBezTo>
                      <a:cubicBezTo>
                        <a:pt x="23" y="26"/>
                        <a:pt x="23" y="26"/>
                        <a:pt x="23" y="26"/>
                      </a:cubicBezTo>
                      <a:cubicBezTo>
                        <a:pt x="23" y="26"/>
                        <a:pt x="23" y="26"/>
                        <a:pt x="23" y="26"/>
                      </a:cubicBezTo>
                      <a:cubicBezTo>
                        <a:pt x="23" y="26"/>
                        <a:pt x="23" y="26"/>
                        <a:pt x="23" y="27"/>
                      </a:cubicBezTo>
                      <a:cubicBezTo>
                        <a:pt x="23" y="27"/>
                        <a:pt x="23" y="26"/>
                        <a:pt x="23" y="26"/>
                      </a:cubicBezTo>
                      <a:cubicBezTo>
                        <a:pt x="23" y="27"/>
                        <a:pt x="23" y="27"/>
                        <a:pt x="23" y="27"/>
                      </a:cubicBezTo>
                      <a:cubicBezTo>
                        <a:pt x="23" y="27"/>
                        <a:pt x="23" y="27"/>
                        <a:pt x="23" y="28"/>
                      </a:cubicBezTo>
                      <a:cubicBezTo>
                        <a:pt x="23" y="28"/>
                        <a:pt x="23" y="28"/>
                        <a:pt x="23" y="29"/>
                      </a:cubicBezTo>
                      <a:cubicBezTo>
                        <a:pt x="23" y="29"/>
                        <a:pt x="22" y="28"/>
                        <a:pt x="22" y="28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2" y="29"/>
                        <a:pt x="22" y="29"/>
                        <a:pt x="23" y="29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2" y="29"/>
                        <a:pt x="22" y="30"/>
                        <a:pt x="22" y="30"/>
                      </a:cubicBezTo>
                      <a:cubicBezTo>
                        <a:pt x="22" y="30"/>
                        <a:pt x="22" y="29"/>
                        <a:pt x="22" y="29"/>
                      </a:cubicBezTo>
                      <a:cubicBezTo>
                        <a:pt x="22" y="29"/>
                        <a:pt x="22" y="29"/>
                        <a:pt x="22" y="28"/>
                      </a:cubicBezTo>
                      <a:cubicBezTo>
                        <a:pt x="22" y="29"/>
                        <a:pt x="22" y="30"/>
                        <a:pt x="22" y="30"/>
                      </a:cubicBezTo>
                      <a:cubicBezTo>
                        <a:pt x="22" y="30"/>
                        <a:pt x="22" y="30"/>
                        <a:pt x="23" y="30"/>
                      </a:cubicBezTo>
                      <a:cubicBezTo>
                        <a:pt x="23" y="31"/>
                        <a:pt x="22" y="30"/>
                        <a:pt x="22" y="30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2" y="31"/>
                        <a:pt x="22" y="31"/>
                        <a:pt x="22" y="30"/>
                      </a:cubicBezTo>
                      <a:cubicBezTo>
                        <a:pt x="22" y="30"/>
                        <a:pt x="22" y="29"/>
                        <a:pt x="22" y="29"/>
                      </a:cubicBezTo>
                      <a:cubicBezTo>
                        <a:pt x="22" y="29"/>
                        <a:pt x="22" y="29"/>
                        <a:pt x="22" y="28"/>
                      </a:cubicBezTo>
                      <a:cubicBezTo>
                        <a:pt x="22" y="28"/>
                        <a:pt x="22" y="29"/>
                        <a:pt x="22" y="29"/>
                      </a:cubicBezTo>
                      <a:cubicBezTo>
                        <a:pt x="22" y="29"/>
                        <a:pt x="22" y="28"/>
                        <a:pt x="22" y="28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2" y="28"/>
                        <a:pt x="22" y="28"/>
                        <a:pt x="22" y="27"/>
                      </a:cubicBezTo>
                      <a:cubicBezTo>
                        <a:pt x="22" y="27"/>
                        <a:pt x="22" y="28"/>
                        <a:pt x="22" y="27"/>
                      </a:cubicBezTo>
                      <a:cubicBezTo>
                        <a:pt x="22" y="28"/>
                        <a:pt x="22" y="29"/>
                        <a:pt x="22" y="29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1" y="29"/>
                        <a:pt x="22" y="28"/>
                        <a:pt x="22" y="28"/>
                      </a:cubicBezTo>
                      <a:cubicBezTo>
                        <a:pt x="21" y="28"/>
                        <a:pt x="22" y="28"/>
                        <a:pt x="21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1" y="28"/>
                      </a:cubicBezTo>
                      <a:cubicBezTo>
                        <a:pt x="21" y="28"/>
                        <a:pt x="21" y="28"/>
                        <a:pt x="21" y="29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21" y="27"/>
                        <a:pt x="21" y="28"/>
                        <a:pt x="21" y="28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21" y="29"/>
                        <a:pt x="21" y="29"/>
                        <a:pt x="21" y="30"/>
                      </a:cubicBezTo>
                      <a:cubicBezTo>
                        <a:pt x="21" y="30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21" y="29"/>
                        <a:pt x="21" y="29"/>
                        <a:pt x="21" y="30"/>
                      </a:cubicBezTo>
                      <a:cubicBezTo>
                        <a:pt x="21" y="30"/>
                        <a:pt x="21" y="29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ubicBezTo>
                        <a:pt x="21" y="31"/>
                        <a:pt x="21" y="31"/>
                        <a:pt x="22" y="31"/>
                      </a:cubicBezTo>
                      <a:cubicBezTo>
                        <a:pt x="22" y="31"/>
                        <a:pt x="22" y="32"/>
                        <a:pt x="22" y="32"/>
                      </a:cubicBezTo>
                      <a:cubicBezTo>
                        <a:pt x="22" y="31"/>
                        <a:pt x="22" y="32"/>
                        <a:pt x="22" y="32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2" y="32"/>
                        <a:pt x="21" y="33"/>
                        <a:pt x="21" y="33"/>
                      </a:cubicBezTo>
                      <a:cubicBezTo>
                        <a:pt x="21" y="33"/>
                        <a:pt x="22" y="33"/>
                        <a:pt x="22" y="33"/>
                      </a:cubicBezTo>
                      <a:cubicBezTo>
                        <a:pt x="22" y="34"/>
                        <a:pt x="22" y="33"/>
                        <a:pt x="21" y="33"/>
                      </a:cubicBezTo>
                      <a:cubicBezTo>
                        <a:pt x="22" y="33"/>
                        <a:pt x="22" y="34"/>
                        <a:pt x="22" y="34"/>
                      </a:cubicBezTo>
                      <a:cubicBezTo>
                        <a:pt x="22" y="34"/>
                        <a:pt x="21" y="33"/>
                        <a:pt x="22" y="33"/>
                      </a:cubicBezTo>
                      <a:cubicBezTo>
                        <a:pt x="22" y="33"/>
                        <a:pt x="22" y="32"/>
                        <a:pt x="22" y="32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2" y="32"/>
                        <a:pt x="22" y="31"/>
                        <a:pt x="22" y="31"/>
                      </a:cubicBezTo>
                      <a:cubicBezTo>
                        <a:pt x="22" y="32"/>
                        <a:pt x="22" y="31"/>
                        <a:pt x="22" y="32"/>
                      </a:cubicBezTo>
                      <a:cubicBezTo>
                        <a:pt x="22" y="32"/>
                        <a:pt x="22" y="31"/>
                        <a:pt x="22" y="31"/>
                      </a:cubicBezTo>
                      <a:cubicBezTo>
                        <a:pt x="23" y="31"/>
                        <a:pt x="23" y="31"/>
                        <a:pt x="23" y="32"/>
                      </a:cubicBezTo>
                      <a:cubicBezTo>
                        <a:pt x="23" y="32"/>
                        <a:pt x="23" y="31"/>
                        <a:pt x="23" y="30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3" y="30"/>
                        <a:pt x="23" y="31"/>
                        <a:pt x="23" y="31"/>
                      </a:cubicBezTo>
                      <a:cubicBezTo>
                        <a:pt x="23" y="31"/>
                        <a:pt x="23" y="31"/>
                        <a:pt x="23" y="31"/>
                      </a:cubicBezTo>
                      <a:cubicBezTo>
                        <a:pt x="23" y="31"/>
                        <a:pt x="23" y="32"/>
                        <a:pt x="23" y="31"/>
                      </a:cubicBezTo>
                      <a:cubicBezTo>
                        <a:pt x="23" y="32"/>
                        <a:pt x="23" y="32"/>
                        <a:pt x="24" y="32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23" y="31"/>
                        <a:pt x="24" y="31"/>
                        <a:pt x="24" y="31"/>
                      </a:cubicBezTo>
                      <a:cubicBezTo>
                        <a:pt x="24" y="31"/>
                        <a:pt x="24" y="31"/>
                        <a:pt x="24" y="31"/>
                      </a:cubicBezTo>
                      <a:cubicBezTo>
                        <a:pt x="24" y="31"/>
                        <a:pt x="24" y="31"/>
                        <a:pt x="24" y="31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5" y="32"/>
                        <a:pt x="25" y="32"/>
                      </a:cubicBezTo>
                      <a:cubicBezTo>
                        <a:pt x="25" y="31"/>
                        <a:pt x="25" y="31"/>
                        <a:pt x="25" y="31"/>
                      </a:cubicBezTo>
                      <a:cubicBezTo>
                        <a:pt x="25" y="31"/>
                        <a:pt x="25" y="31"/>
                        <a:pt x="25" y="31"/>
                      </a:cubicBezTo>
                      <a:cubicBezTo>
                        <a:pt x="25" y="31"/>
                        <a:pt x="25" y="31"/>
                        <a:pt x="25" y="31"/>
                      </a:cubicBezTo>
                      <a:cubicBezTo>
                        <a:pt x="25" y="31"/>
                        <a:pt x="25" y="31"/>
                        <a:pt x="25" y="31"/>
                      </a:cubicBezTo>
                      <a:cubicBezTo>
                        <a:pt x="25" y="31"/>
                        <a:pt x="25" y="31"/>
                        <a:pt x="25" y="31"/>
                      </a:cubicBezTo>
                      <a:cubicBezTo>
                        <a:pt x="25" y="31"/>
                        <a:pt x="25" y="31"/>
                        <a:pt x="25" y="32"/>
                      </a:cubicBezTo>
                      <a:cubicBezTo>
                        <a:pt x="25" y="32"/>
                        <a:pt x="25" y="31"/>
                        <a:pt x="25" y="32"/>
                      </a:cubicBezTo>
                      <a:cubicBezTo>
                        <a:pt x="25" y="31"/>
                        <a:pt x="25" y="31"/>
                        <a:pt x="25" y="31"/>
                      </a:cubicBezTo>
                      <a:cubicBezTo>
                        <a:pt x="25" y="31"/>
                        <a:pt x="25" y="31"/>
                        <a:pt x="26" y="31"/>
                      </a:cubicBezTo>
                      <a:cubicBezTo>
                        <a:pt x="26" y="31"/>
                        <a:pt x="25" y="31"/>
                        <a:pt x="25" y="32"/>
                      </a:cubicBezTo>
                      <a:cubicBezTo>
                        <a:pt x="25" y="32"/>
                        <a:pt x="26" y="32"/>
                        <a:pt x="26" y="32"/>
                      </a:cubicBezTo>
                      <a:cubicBezTo>
                        <a:pt x="26" y="32"/>
                        <a:pt x="26" y="33"/>
                        <a:pt x="26" y="33"/>
                      </a:cubicBezTo>
                      <a:cubicBezTo>
                        <a:pt x="26" y="33"/>
                        <a:pt x="26" y="32"/>
                        <a:pt x="26" y="32"/>
                      </a:cubicBezTo>
                      <a:cubicBezTo>
                        <a:pt x="26" y="33"/>
                        <a:pt x="26" y="32"/>
                        <a:pt x="26" y="33"/>
                      </a:cubicBezTo>
                      <a:cubicBezTo>
                        <a:pt x="26" y="32"/>
                        <a:pt x="27" y="33"/>
                        <a:pt x="27" y="32"/>
                      </a:cubicBezTo>
                      <a:cubicBezTo>
                        <a:pt x="27" y="32"/>
                        <a:pt x="27" y="33"/>
                        <a:pt x="27" y="32"/>
                      </a:cubicBezTo>
                      <a:cubicBezTo>
                        <a:pt x="27" y="34"/>
                        <a:pt x="27" y="33"/>
                        <a:pt x="27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6" y="33"/>
                        <a:pt x="25" y="34"/>
                        <a:pt x="25" y="33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5" y="33"/>
                        <a:pt x="25" y="33"/>
                        <a:pt x="24" y="34"/>
                      </a:cubicBezTo>
                      <a:cubicBezTo>
                        <a:pt x="24" y="33"/>
                        <a:pt x="24" y="34"/>
                        <a:pt x="24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4" y="33"/>
                        <a:pt x="24" y="32"/>
                        <a:pt x="24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4" y="33"/>
                        <a:pt x="24" y="33"/>
                        <a:pt x="24" y="34"/>
                      </a:cubicBezTo>
                      <a:cubicBezTo>
                        <a:pt x="24" y="33"/>
                        <a:pt x="23" y="34"/>
                        <a:pt x="23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4" y="32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5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5"/>
                        <a:pt x="23" y="34"/>
                        <a:pt x="23" y="35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2" y="34"/>
                        <a:pt x="22" y="34"/>
                        <a:pt x="22" y="34"/>
                      </a:cubicBezTo>
                      <a:cubicBezTo>
                        <a:pt x="22" y="34"/>
                        <a:pt x="22" y="35"/>
                        <a:pt x="22" y="35"/>
                      </a:cubicBezTo>
                      <a:cubicBezTo>
                        <a:pt x="22" y="35"/>
                        <a:pt x="22" y="35"/>
                        <a:pt x="22" y="36"/>
                      </a:cubicBezTo>
                      <a:cubicBezTo>
                        <a:pt x="22" y="35"/>
                        <a:pt x="22" y="36"/>
                        <a:pt x="22" y="36"/>
                      </a:cubicBezTo>
                      <a:cubicBezTo>
                        <a:pt x="22" y="36"/>
                        <a:pt x="22" y="36"/>
                        <a:pt x="22" y="36"/>
                      </a:cubicBezTo>
                      <a:cubicBezTo>
                        <a:pt x="22" y="36"/>
                        <a:pt x="22" y="37"/>
                        <a:pt x="22" y="38"/>
                      </a:cubicBezTo>
                      <a:cubicBezTo>
                        <a:pt x="22" y="38"/>
                        <a:pt x="22" y="37"/>
                        <a:pt x="23" y="37"/>
                      </a:cubicBezTo>
                      <a:cubicBezTo>
                        <a:pt x="23" y="37"/>
                        <a:pt x="23" y="37"/>
                        <a:pt x="23" y="38"/>
                      </a:cubicBezTo>
                      <a:cubicBezTo>
                        <a:pt x="23" y="38"/>
                        <a:pt x="23" y="37"/>
                        <a:pt x="23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9"/>
                        <a:pt x="22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1" y="39"/>
                        <a:pt x="21" y="38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1" y="39"/>
                        <a:pt x="20" y="40"/>
                        <a:pt x="21" y="40"/>
                      </a:cubicBezTo>
                      <a:cubicBezTo>
                        <a:pt x="21" y="40"/>
                        <a:pt x="21" y="40"/>
                        <a:pt x="21" y="40"/>
                      </a:cubicBezTo>
                      <a:cubicBezTo>
                        <a:pt x="21" y="40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2" y="39"/>
                        <a:pt x="22" y="39"/>
                        <a:pt x="21" y="39"/>
                      </a:cubicBezTo>
                      <a:cubicBezTo>
                        <a:pt x="21" y="40"/>
                        <a:pt x="22" y="39"/>
                        <a:pt x="22" y="40"/>
                      </a:cubicBezTo>
                      <a:cubicBezTo>
                        <a:pt x="22" y="40"/>
                        <a:pt x="22" y="40"/>
                        <a:pt x="22" y="40"/>
                      </a:cubicBezTo>
                      <a:cubicBezTo>
                        <a:pt x="22" y="40"/>
                        <a:pt x="22" y="40"/>
                        <a:pt x="22" y="41"/>
                      </a:cubicBezTo>
                      <a:cubicBezTo>
                        <a:pt x="22" y="41"/>
                        <a:pt x="22" y="41"/>
                        <a:pt x="22" y="41"/>
                      </a:cubicBezTo>
                      <a:cubicBezTo>
                        <a:pt x="22" y="41"/>
                        <a:pt x="22" y="41"/>
                        <a:pt x="22" y="41"/>
                      </a:cubicBezTo>
                      <a:cubicBezTo>
                        <a:pt x="21" y="41"/>
                        <a:pt x="21" y="41"/>
                        <a:pt x="21" y="40"/>
                      </a:cubicBezTo>
                      <a:cubicBezTo>
                        <a:pt x="21" y="41"/>
                        <a:pt x="21" y="41"/>
                        <a:pt x="21" y="41"/>
                      </a:cubicBezTo>
                      <a:cubicBezTo>
                        <a:pt x="21" y="41"/>
                        <a:pt x="21" y="41"/>
                        <a:pt x="21" y="41"/>
                      </a:cubicBezTo>
                      <a:cubicBezTo>
                        <a:pt x="21" y="41"/>
                        <a:pt x="21" y="41"/>
                        <a:pt x="21" y="41"/>
                      </a:cubicBezTo>
                      <a:cubicBezTo>
                        <a:pt x="21" y="42"/>
                        <a:pt x="21" y="41"/>
                        <a:pt x="21" y="41"/>
                      </a:cubicBezTo>
                      <a:cubicBezTo>
                        <a:pt x="21" y="42"/>
                        <a:pt x="21" y="42"/>
                        <a:pt x="21" y="42"/>
                      </a:cubicBezTo>
                      <a:cubicBezTo>
                        <a:pt x="21" y="42"/>
                        <a:pt x="21" y="42"/>
                        <a:pt x="21" y="42"/>
                      </a:cubicBezTo>
                      <a:cubicBezTo>
                        <a:pt x="21" y="42"/>
                        <a:pt x="21" y="41"/>
                        <a:pt x="20" y="41"/>
                      </a:cubicBezTo>
                      <a:cubicBezTo>
                        <a:pt x="21" y="41"/>
                        <a:pt x="21" y="42"/>
                        <a:pt x="20" y="42"/>
                      </a:cubicBezTo>
                      <a:cubicBezTo>
                        <a:pt x="20" y="42"/>
                        <a:pt x="21" y="42"/>
                        <a:pt x="20" y="42"/>
                      </a:cubicBezTo>
                      <a:cubicBezTo>
                        <a:pt x="20" y="42"/>
                        <a:pt x="20" y="42"/>
                        <a:pt x="20" y="42"/>
                      </a:cubicBezTo>
                      <a:cubicBezTo>
                        <a:pt x="20" y="43"/>
                        <a:pt x="20" y="42"/>
                        <a:pt x="20" y="42"/>
                      </a:cubicBezTo>
                      <a:cubicBezTo>
                        <a:pt x="20" y="41"/>
                        <a:pt x="20" y="42"/>
                        <a:pt x="20" y="42"/>
                      </a:cubicBezTo>
                      <a:cubicBezTo>
                        <a:pt x="20" y="41"/>
                        <a:pt x="20" y="42"/>
                        <a:pt x="20" y="41"/>
                      </a:cubicBezTo>
                      <a:cubicBezTo>
                        <a:pt x="20" y="42"/>
                        <a:pt x="20" y="41"/>
                        <a:pt x="20" y="41"/>
                      </a:cubicBezTo>
                      <a:cubicBezTo>
                        <a:pt x="20" y="42"/>
                        <a:pt x="20" y="42"/>
                        <a:pt x="20" y="43"/>
                      </a:cubicBezTo>
                      <a:cubicBezTo>
                        <a:pt x="20" y="43"/>
                        <a:pt x="20" y="43"/>
                        <a:pt x="20" y="43"/>
                      </a:cubicBezTo>
                      <a:cubicBezTo>
                        <a:pt x="20" y="43"/>
                        <a:pt x="19" y="43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9" y="42"/>
                        <a:pt x="19" y="42"/>
                        <a:pt x="19" y="42"/>
                      </a:cubicBezTo>
                      <a:cubicBezTo>
                        <a:pt x="19" y="42"/>
                        <a:pt x="19" y="42"/>
                        <a:pt x="19" y="42"/>
                      </a:cubicBezTo>
                      <a:cubicBezTo>
                        <a:pt x="19" y="42"/>
                        <a:pt x="19" y="41"/>
                        <a:pt x="19" y="41"/>
                      </a:cubicBezTo>
                      <a:cubicBezTo>
                        <a:pt x="19" y="41"/>
                        <a:pt x="19" y="41"/>
                        <a:pt x="19" y="41"/>
                      </a:cubicBezTo>
                      <a:cubicBezTo>
                        <a:pt x="19" y="41"/>
                        <a:pt x="19" y="41"/>
                        <a:pt x="19" y="42"/>
                      </a:cubicBezTo>
                      <a:cubicBezTo>
                        <a:pt x="19" y="42"/>
                        <a:pt x="19" y="41"/>
                        <a:pt x="19" y="41"/>
                      </a:cubicBezTo>
                      <a:cubicBezTo>
                        <a:pt x="19" y="41"/>
                        <a:pt x="19" y="42"/>
                        <a:pt x="19" y="42"/>
                      </a:cubicBezTo>
                      <a:cubicBezTo>
                        <a:pt x="19" y="43"/>
                        <a:pt x="19" y="42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19" y="43"/>
                        <a:pt x="19" y="43"/>
                        <a:pt x="19" y="42"/>
                      </a:cubicBezTo>
                      <a:cubicBezTo>
                        <a:pt x="19" y="42"/>
                        <a:pt x="18" y="42"/>
                        <a:pt x="18" y="43"/>
                      </a:cubicBezTo>
                      <a:cubicBezTo>
                        <a:pt x="18" y="43"/>
                        <a:pt x="18" y="43"/>
                        <a:pt x="18" y="44"/>
                      </a:cubicBezTo>
                      <a:cubicBezTo>
                        <a:pt x="18" y="43"/>
                        <a:pt x="18" y="43"/>
                        <a:pt x="18" y="43"/>
                      </a:cubicBezTo>
                      <a:cubicBezTo>
                        <a:pt x="18" y="43"/>
                        <a:pt x="18" y="44"/>
                        <a:pt x="17" y="43"/>
                      </a:cubicBezTo>
                      <a:cubicBezTo>
                        <a:pt x="17" y="44"/>
                        <a:pt x="18" y="44"/>
                        <a:pt x="17" y="45"/>
                      </a:cubicBezTo>
                      <a:cubicBezTo>
                        <a:pt x="17" y="45"/>
                        <a:pt x="17" y="44"/>
                        <a:pt x="17" y="44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7" y="45"/>
                        <a:pt x="17" y="45"/>
                        <a:pt x="17" y="46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8" y="45"/>
                        <a:pt x="18" y="46"/>
                        <a:pt x="18" y="46"/>
                      </a:cubicBezTo>
                      <a:cubicBezTo>
                        <a:pt x="18" y="46"/>
                        <a:pt x="18" y="46"/>
                        <a:pt x="18" y="46"/>
                      </a:cubicBezTo>
                      <a:cubicBezTo>
                        <a:pt x="18" y="47"/>
                        <a:pt x="18" y="47"/>
                        <a:pt x="18" y="46"/>
                      </a:cubicBezTo>
                      <a:cubicBezTo>
                        <a:pt x="18" y="47"/>
                        <a:pt x="18" y="47"/>
                        <a:pt x="18" y="47"/>
                      </a:cubicBezTo>
                      <a:cubicBezTo>
                        <a:pt x="18" y="47"/>
                        <a:pt x="18" y="47"/>
                        <a:pt x="18" y="48"/>
                      </a:cubicBezTo>
                      <a:cubicBezTo>
                        <a:pt x="18" y="48"/>
                        <a:pt x="18" y="48"/>
                        <a:pt x="18" y="48"/>
                      </a:cubicBezTo>
                      <a:cubicBezTo>
                        <a:pt x="18" y="47"/>
                        <a:pt x="18" y="48"/>
                        <a:pt x="18" y="47"/>
                      </a:cubicBezTo>
                      <a:cubicBezTo>
                        <a:pt x="18" y="47"/>
                        <a:pt x="18" y="47"/>
                        <a:pt x="18" y="48"/>
                      </a:cubicBezTo>
                      <a:cubicBezTo>
                        <a:pt x="17" y="48"/>
                        <a:pt x="17" y="47"/>
                        <a:pt x="18" y="47"/>
                      </a:cubicBezTo>
                      <a:cubicBezTo>
                        <a:pt x="18" y="47"/>
                        <a:pt x="17" y="47"/>
                        <a:pt x="17" y="47"/>
                      </a:cubicBezTo>
                      <a:cubicBezTo>
                        <a:pt x="17" y="47"/>
                        <a:pt x="17" y="48"/>
                        <a:pt x="17" y="48"/>
                      </a:cubicBezTo>
                      <a:cubicBezTo>
                        <a:pt x="17" y="48"/>
                        <a:pt x="17" y="48"/>
                        <a:pt x="17" y="48"/>
                      </a:cubicBezTo>
                      <a:cubicBezTo>
                        <a:pt x="17" y="48"/>
                        <a:pt x="17" y="48"/>
                        <a:pt x="17" y="48"/>
                      </a:cubicBezTo>
                      <a:cubicBezTo>
                        <a:pt x="17" y="48"/>
                        <a:pt x="17" y="48"/>
                        <a:pt x="17" y="48"/>
                      </a:cubicBezTo>
                      <a:cubicBezTo>
                        <a:pt x="16" y="48"/>
                        <a:pt x="17" y="48"/>
                        <a:pt x="17" y="48"/>
                      </a:cubicBezTo>
                      <a:cubicBezTo>
                        <a:pt x="16" y="48"/>
                        <a:pt x="16" y="48"/>
                        <a:pt x="16" y="48"/>
                      </a:cubicBezTo>
                      <a:cubicBezTo>
                        <a:pt x="16" y="48"/>
                        <a:pt x="16" y="48"/>
                        <a:pt x="16" y="48"/>
                      </a:cubicBezTo>
                      <a:cubicBezTo>
                        <a:pt x="16" y="49"/>
                        <a:pt x="16" y="48"/>
                        <a:pt x="16" y="48"/>
                      </a:cubicBezTo>
                      <a:cubicBezTo>
                        <a:pt x="16" y="49"/>
                        <a:pt x="16" y="48"/>
                        <a:pt x="16" y="49"/>
                      </a:cubicBezTo>
                      <a:cubicBezTo>
                        <a:pt x="16" y="49"/>
                        <a:pt x="16" y="48"/>
                        <a:pt x="16" y="48"/>
                      </a:cubicBezTo>
                      <a:cubicBezTo>
                        <a:pt x="16" y="49"/>
                        <a:pt x="16" y="49"/>
                        <a:pt x="16" y="49"/>
                      </a:cubicBezTo>
                      <a:cubicBezTo>
                        <a:pt x="16" y="49"/>
                        <a:pt x="16" y="49"/>
                        <a:pt x="16" y="49"/>
                      </a:cubicBezTo>
                      <a:cubicBezTo>
                        <a:pt x="16" y="48"/>
                        <a:pt x="16" y="49"/>
                        <a:pt x="16" y="49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15" y="50"/>
                        <a:pt x="15" y="50"/>
                        <a:pt x="15" y="50"/>
                      </a:cubicBezTo>
                      <a:cubicBezTo>
                        <a:pt x="15" y="50"/>
                        <a:pt x="15" y="51"/>
                        <a:pt x="15" y="51"/>
                      </a:cubicBezTo>
                      <a:cubicBezTo>
                        <a:pt x="15" y="51"/>
                        <a:pt x="15" y="51"/>
                        <a:pt x="14" y="51"/>
                      </a:cubicBezTo>
                      <a:cubicBezTo>
                        <a:pt x="14" y="52"/>
                        <a:pt x="15" y="51"/>
                        <a:pt x="15" y="52"/>
                      </a:cubicBezTo>
                      <a:cubicBezTo>
                        <a:pt x="15" y="52"/>
                        <a:pt x="14" y="52"/>
                        <a:pt x="14" y="52"/>
                      </a:cubicBezTo>
                      <a:cubicBezTo>
                        <a:pt x="14" y="52"/>
                        <a:pt x="14" y="52"/>
                        <a:pt x="14" y="51"/>
                      </a:cubicBezTo>
                      <a:cubicBezTo>
                        <a:pt x="14" y="51"/>
                        <a:pt x="14" y="51"/>
                        <a:pt x="14" y="51"/>
                      </a:cubicBezTo>
                      <a:cubicBezTo>
                        <a:pt x="14" y="52"/>
                        <a:pt x="14" y="51"/>
                        <a:pt x="14" y="52"/>
                      </a:cubicBezTo>
                      <a:cubicBezTo>
                        <a:pt x="14" y="52"/>
                        <a:pt x="14" y="52"/>
                        <a:pt x="14" y="52"/>
                      </a:cubicBezTo>
                      <a:cubicBezTo>
                        <a:pt x="14" y="51"/>
                        <a:pt x="14" y="51"/>
                        <a:pt x="14" y="51"/>
                      </a:cubicBezTo>
                      <a:cubicBezTo>
                        <a:pt x="14" y="51"/>
                        <a:pt x="14" y="51"/>
                        <a:pt x="14" y="51"/>
                      </a:cubicBezTo>
                      <a:cubicBezTo>
                        <a:pt x="14" y="50"/>
                        <a:pt x="13" y="52"/>
                        <a:pt x="13" y="50"/>
                      </a:cubicBezTo>
                      <a:cubicBezTo>
                        <a:pt x="13" y="51"/>
                        <a:pt x="13" y="50"/>
                        <a:pt x="13" y="50"/>
                      </a:cubicBezTo>
                      <a:cubicBezTo>
                        <a:pt x="13" y="50"/>
                        <a:pt x="13" y="50"/>
                        <a:pt x="13" y="50"/>
                      </a:cubicBezTo>
                      <a:cubicBezTo>
                        <a:pt x="13" y="50"/>
                        <a:pt x="13" y="50"/>
                        <a:pt x="13" y="50"/>
                      </a:cubicBezTo>
                      <a:cubicBezTo>
                        <a:pt x="13" y="51"/>
                        <a:pt x="13" y="50"/>
                        <a:pt x="13" y="51"/>
                      </a:cubicBezTo>
                      <a:cubicBezTo>
                        <a:pt x="13" y="50"/>
                        <a:pt x="13" y="49"/>
                        <a:pt x="12" y="49"/>
                      </a:cubicBezTo>
                      <a:cubicBezTo>
                        <a:pt x="12" y="50"/>
                        <a:pt x="13" y="50"/>
                        <a:pt x="13" y="50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2" y="49"/>
                        <a:pt x="12" y="49"/>
                        <a:pt x="12" y="49"/>
                      </a:cubicBezTo>
                      <a:cubicBezTo>
                        <a:pt x="12" y="49"/>
                        <a:pt x="12" y="48"/>
                        <a:pt x="12" y="48"/>
                      </a:cubicBezTo>
                      <a:cubicBezTo>
                        <a:pt x="12" y="47"/>
                        <a:pt x="11" y="47"/>
                        <a:pt x="11" y="47"/>
                      </a:cubicBezTo>
                      <a:cubicBezTo>
                        <a:pt x="11" y="47"/>
                        <a:pt x="11" y="47"/>
                        <a:pt x="11" y="46"/>
                      </a:cubicBezTo>
                      <a:cubicBezTo>
                        <a:pt x="11" y="46"/>
                        <a:pt x="11" y="46"/>
                        <a:pt x="11" y="47"/>
                      </a:cubicBezTo>
                      <a:cubicBezTo>
                        <a:pt x="11" y="47"/>
                        <a:pt x="11" y="48"/>
                        <a:pt x="12" y="48"/>
                      </a:cubicBezTo>
                      <a:cubicBezTo>
                        <a:pt x="11" y="48"/>
                        <a:pt x="12" y="47"/>
                        <a:pt x="12" y="48"/>
                      </a:cubicBezTo>
                      <a:cubicBezTo>
                        <a:pt x="12" y="48"/>
                        <a:pt x="12" y="48"/>
                        <a:pt x="12" y="48"/>
                      </a:cubicBezTo>
                      <a:cubicBezTo>
                        <a:pt x="12" y="49"/>
                        <a:pt x="12" y="49"/>
                        <a:pt x="12" y="50"/>
                      </a:cubicBezTo>
                      <a:cubicBezTo>
                        <a:pt x="12" y="50"/>
                        <a:pt x="12" y="50"/>
                        <a:pt x="11" y="50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1" y="49"/>
                        <a:pt x="11" y="49"/>
                        <a:pt x="11" y="48"/>
                      </a:cubicBezTo>
                      <a:cubicBezTo>
                        <a:pt x="11" y="48"/>
                        <a:pt x="11" y="48"/>
                        <a:pt x="11" y="48"/>
                      </a:cubicBezTo>
                      <a:cubicBezTo>
                        <a:pt x="11" y="48"/>
                        <a:pt x="11" y="48"/>
                        <a:pt x="11" y="48"/>
                      </a:cubicBezTo>
                      <a:cubicBezTo>
                        <a:pt x="11" y="48"/>
                        <a:pt x="11" y="48"/>
                        <a:pt x="11" y="49"/>
                      </a:cubicBezTo>
                      <a:cubicBezTo>
                        <a:pt x="11" y="49"/>
                        <a:pt x="10" y="49"/>
                        <a:pt x="10" y="48"/>
                      </a:cubicBezTo>
                      <a:cubicBezTo>
                        <a:pt x="10" y="49"/>
                        <a:pt x="10" y="49"/>
                        <a:pt x="9" y="47"/>
                      </a:cubicBezTo>
                      <a:cubicBezTo>
                        <a:pt x="9" y="47"/>
                        <a:pt x="9" y="48"/>
                        <a:pt x="9" y="48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9" y="49"/>
                        <a:pt x="9" y="48"/>
                        <a:pt x="9" y="48"/>
                      </a:cubicBezTo>
                      <a:cubicBezTo>
                        <a:pt x="9" y="49"/>
                        <a:pt x="9" y="49"/>
                        <a:pt x="9" y="50"/>
                      </a:cubicBezTo>
                      <a:cubicBezTo>
                        <a:pt x="9" y="50"/>
                        <a:pt x="9" y="49"/>
                        <a:pt x="9" y="48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9" y="48"/>
                        <a:pt x="9" y="48"/>
                        <a:pt x="9" y="47"/>
                      </a:cubicBezTo>
                      <a:cubicBezTo>
                        <a:pt x="9" y="48"/>
                        <a:pt x="9" y="47"/>
                        <a:pt x="8" y="47"/>
                      </a:cubicBezTo>
                      <a:cubicBezTo>
                        <a:pt x="9" y="47"/>
                        <a:pt x="9" y="48"/>
                        <a:pt x="9" y="48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9" y="49"/>
                        <a:pt x="9" y="50"/>
                        <a:pt x="9" y="50"/>
                      </a:cubicBezTo>
                      <a:cubicBezTo>
                        <a:pt x="9" y="51"/>
                        <a:pt x="8" y="49"/>
                        <a:pt x="8" y="48"/>
                      </a:cubicBezTo>
                      <a:cubicBezTo>
                        <a:pt x="8" y="48"/>
                        <a:pt x="8" y="48"/>
                        <a:pt x="8" y="46"/>
                      </a:cubicBezTo>
                      <a:cubicBezTo>
                        <a:pt x="8" y="47"/>
                        <a:pt x="8" y="47"/>
                        <a:pt x="8" y="46"/>
                      </a:cubicBezTo>
                      <a:cubicBezTo>
                        <a:pt x="8" y="46"/>
                        <a:pt x="8" y="47"/>
                        <a:pt x="8" y="47"/>
                      </a:cubicBezTo>
                      <a:cubicBezTo>
                        <a:pt x="8" y="47"/>
                        <a:pt x="8" y="48"/>
                        <a:pt x="8" y="49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8" y="48"/>
                        <a:pt x="8" y="48"/>
                        <a:pt x="8" y="48"/>
                      </a:cubicBezTo>
                      <a:cubicBezTo>
                        <a:pt x="8" y="48"/>
                        <a:pt x="8" y="48"/>
                        <a:pt x="8" y="48"/>
                      </a:cubicBezTo>
                      <a:cubicBezTo>
                        <a:pt x="8" y="48"/>
                        <a:pt x="8" y="48"/>
                        <a:pt x="8" y="48"/>
                      </a:cubicBezTo>
                      <a:cubicBezTo>
                        <a:pt x="7" y="48"/>
                        <a:pt x="7" y="47"/>
                        <a:pt x="7" y="47"/>
                      </a:cubicBez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6" y="47"/>
                        <a:pt x="6" y="47"/>
                        <a:pt x="6" y="46"/>
                      </a:cubicBezTo>
                      <a:cubicBezTo>
                        <a:pt x="6" y="46"/>
                        <a:pt x="6" y="46"/>
                        <a:pt x="5" y="45"/>
                      </a:cubicBezTo>
                      <a:cubicBezTo>
                        <a:pt x="5" y="45"/>
                        <a:pt x="5" y="45"/>
                        <a:pt x="5" y="45"/>
                      </a:cubicBezTo>
                      <a:cubicBezTo>
                        <a:pt x="4" y="42"/>
                        <a:pt x="3" y="40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5"/>
                        <a:pt x="2" y="35"/>
                        <a:pt x="2" y="34"/>
                      </a:cubicBezTo>
                      <a:cubicBezTo>
                        <a:pt x="2" y="35"/>
                        <a:pt x="2" y="33"/>
                        <a:pt x="2" y="32"/>
                      </a:cubicBezTo>
                      <a:cubicBezTo>
                        <a:pt x="1" y="30"/>
                        <a:pt x="1" y="28"/>
                        <a:pt x="1" y="27"/>
                      </a:cubicBezTo>
                      <a:cubicBezTo>
                        <a:pt x="1" y="27"/>
                        <a:pt x="1" y="26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0" y="23"/>
                        <a:pt x="1" y="22"/>
                        <a:pt x="0" y="20"/>
                      </a:cubicBezTo>
                      <a:cubicBezTo>
                        <a:pt x="0" y="19"/>
                        <a:pt x="0" y="19"/>
                        <a:pt x="1" y="19"/>
                      </a:cubicBezTo>
                      <a:cubicBezTo>
                        <a:pt x="0" y="16"/>
                        <a:pt x="1" y="16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2" y="12"/>
                        <a:pt x="2" y="11"/>
                      </a:cubicBezTo>
                      <a:cubicBezTo>
                        <a:pt x="3" y="10"/>
                        <a:pt x="3" y="7"/>
                        <a:pt x="4" y="7"/>
                      </a:cubicBezTo>
                      <a:cubicBezTo>
                        <a:pt x="4" y="7"/>
                        <a:pt x="4" y="7"/>
                        <a:pt x="5" y="6"/>
                      </a:cubicBezTo>
                      <a:cubicBezTo>
                        <a:pt x="5" y="7"/>
                        <a:pt x="5" y="6"/>
                        <a:pt x="6" y="5"/>
                      </a:cubicBezTo>
                      <a:cubicBezTo>
                        <a:pt x="6" y="5"/>
                        <a:pt x="6" y="5"/>
                        <a:pt x="7" y="6"/>
                      </a:cubicBezTo>
                      <a:cubicBezTo>
                        <a:pt x="7" y="6"/>
                        <a:pt x="7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4"/>
                        <a:pt x="10" y="4"/>
                        <a:pt x="10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lose/>
                      <a:moveTo>
                        <a:pt x="15" y="49"/>
                      </a:moveTo>
                      <a:cubicBezTo>
                        <a:pt x="15" y="49"/>
                        <a:pt x="15" y="49"/>
                        <a:pt x="16" y="49"/>
                      </a:cubicBezTo>
                      <a:cubicBezTo>
                        <a:pt x="16" y="48"/>
                        <a:pt x="15" y="49"/>
                        <a:pt x="15" y="49"/>
                      </a:cubicBezTo>
                      <a:close/>
                      <a:moveTo>
                        <a:pt x="15" y="48"/>
                      </a:moveTo>
                      <a:cubicBezTo>
                        <a:pt x="15" y="48"/>
                        <a:pt x="15" y="48"/>
                        <a:pt x="15" y="47"/>
                      </a:cubicBezTo>
                      <a:cubicBezTo>
                        <a:pt x="15" y="47"/>
                        <a:pt x="15" y="47"/>
                        <a:pt x="15" y="48"/>
                      </a:cubicBezTo>
                      <a:close/>
                      <a:moveTo>
                        <a:pt x="18" y="46"/>
                      </a:move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7" y="46"/>
                        <a:pt x="17" y="46"/>
                        <a:pt x="18" y="46"/>
                      </a:cubicBezTo>
                      <a:close/>
                      <a:moveTo>
                        <a:pt x="16" y="45"/>
                      </a:moveTo>
                      <a:cubicBezTo>
                        <a:pt x="16" y="45"/>
                        <a:pt x="16" y="44"/>
                        <a:pt x="16" y="44"/>
                      </a:cubicBezTo>
                      <a:cubicBezTo>
                        <a:pt x="16" y="44"/>
                        <a:pt x="16" y="45"/>
                        <a:pt x="16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lose/>
                      <a:moveTo>
                        <a:pt x="16" y="45"/>
                      </a:move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6" y="45"/>
                        <a:pt x="16" y="45"/>
                        <a:pt x="16" y="46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6" y="46"/>
                        <a:pt x="16" y="46"/>
                        <a:pt x="16" y="45"/>
                      </a:cubicBezTo>
                      <a:close/>
                      <a:moveTo>
                        <a:pt x="17" y="45"/>
                      </a:moveTo>
                      <a:cubicBezTo>
                        <a:pt x="17" y="45"/>
                        <a:pt x="16" y="45"/>
                        <a:pt x="17" y="45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lose/>
                      <a:moveTo>
                        <a:pt x="17" y="45"/>
                      </a:move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7" y="45"/>
                        <a:pt x="17" y="44"/>
                        <a:pt x="17" y="45"/>
                      </a:cubicBezTo>
                      <a:close/>
                      <a:moveTo>
                        <a:pt x="16" y="44"/>
                      </a:move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6" y="44"/>
                        <a:pt x="16" y="44"/>
                        <a:pt x="16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lose/>
                      <a:moveTo>
                        <a:pt x="17" y="43"/>
                      </a:moveTo>
                      <a:cubicBezTo>
                        <a:pt x="17" y="43"/>
                        <a:pt x="17" y="43"/>
                        <a:pt x="17" y="44"/>
                      </a:cubicBezTo>
                      <a:cubicBezTo>
                        <a:pt x="17" y="44"/>
                        <a:pt x="17" y="44"/>
                        <a:pt x="17" y="44"/>
                      </a:cubicBezTo>
                      <a:cubicBezTo>
                        <a:pt x="17" y="44"/>
                        <a:pt x="17" y="44"/>
                        <a:pt x="17" y="43"/>
                      </a:cubicBezTo>
                      <a:close/>
                      <a:moveTo>
                        <a:pt x="16" y="43"/>
                      </a:moveTo>
                      <a:cubicBezTo>
                        <a:pt x="16" y="43"/>
                        <a:pt x="16" y="44"/>
                        <a:pt x="16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6" y="44"/>
                        <a:pt x="16" y="43"/>
                        <a:pt x="16" y="43"/>
                      </a:cubicBezTo>
                      <a:close/>
                      <a:moveTo>
                        <a:pt x="18" y="42"/>
                      </a:moveTo>
                      <a:cubicBezTo>
                        <a:pt x="18" y="42"/>
                        <a:pt x="18" y="42"/>
                        <a:pt x="18" y="42"/>
                      </a:cubicBezTo>
                      <a:cubicBezTo>
                        <a:pt x="18" y="42"/>
                        <a:pt x="18" y="43"/>
                        <a:pt x="18" y="43"/>
                      </a:cubicBezTo>
                      <a:cubicBezTo>
                        <a:pt x="18" y="43"/>
                        <a:pt x="18" y="42"/>
                        <a:pt x="18" y="43"/>
                      </a:cubicBezTo>
                      <a:cubicBezTo>
                        <a:pt x="18" y="43"/>
                        <a:pt x="18" y="43"/>
                        <a:pt x="18" y="42"/>
                      </a:cubicBezTo>
                      <a:close/>
                      <a:moveTo>
                        <a:pt x="18" y="41"/>
                      </a:moveTo>
                      <a:cubicBezTo>
                        <a:pt x="18" y="42"/>
                        <a:pt x="18" y="43"/>
                        <a:pt x="18" y="42"/>
                      </a:cubicBezTo>
                      <a:cubicBezTo>
                        <a:pt x="18" y="42"/>
                        <a:pt x="18" y="42"/>
                        <a:pt x="18" y="41"/>
                      </a:cubicBezTo>
                      <a:close/>
                      <a:moveTo>
                        <a:pt x="19" y="41"/>
                      </a:moveTo>
                      <a:cubicBezTo>
                        <a:pt x="19" y="41"/>
                        <a:pt x="19" y="40"/>
                        <a:pt x="19" y="41"/>
                      </a:cubicBezTo>
                      <a:cubicBezTo>
                        <a:pt x="19" y="41"/>
                        <a:pt x="19" y="41"/>
                        <a:pt x="19" y="41"/>
                      </a:cubicBezTo>
                      <a:cubicBezTo>
                        <a:pt x="19" y="40"/>
                        <a:pt x="19" y="42"/>
                        <a:pt x="19" y="41"/>
                      </a:cubicBezTo>
                      <a:cubicBezTo>
                        <a:pt x="19" y="41"/>
                        <a:pt x="19" y="41"/>
                        <a:pt x="19" y="41"/>
                      </a:cubicBezTo>
                      <a:close/>
                      <a:moveTo>
                        <a:pt x="20" y="41"/>
                      </a:moveTo>
                      <a:cubicBezTo>
                        <a:pt x="20" y="41"/>
                        <a:pt x="20" y="41"/>
                        <a:pt x="20" y="41"/>
                      </a:cubicBezTo>
                      <a:cubicBezTo>
                        <a:pt x="20" y="41"/>
                        <a:pt x="20" y="41"/>
                        <a:pt x="20" y="41"/>
                      </a:cubicBezTo>
                      <a:close/>
                      <a:moveTo>
                        <a:pt x="19" y="39"/>
                      </a:move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lose/>
                      <a:moveTo>
                        <a:pt x="19" y="39"/>
                      </a:moveTo>
                      <a:cubicBezTo>
                        <a:pt x="19" y="39"/>
                        <a:pt x="19" y="40"/>
                        <a:pt x="19" y="39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19" y="40"/>
                        <a:pt x="19" y="40"/>
                        <a:pt x="19" y="39"/>
                      </a:cubicBezTo>
                      <a:close/>
                      <a:moveTo>
                        <a:pt x="19" y="40"/>
                      </a:moveTo>
                      <a:cubicBezTo>
                        <a:pt x="20" y="39"/>
                        <a:pt x="19" y="39"/>
                        <a:pt x="19" y="39"/>
                      </a:cubicBezTo>
                      <a:cubicBezTo>
                        <a:pt x="19" y="39"/>
                        <a:pt x="19" y="40"/>
                        <a:pt x="19" y="40"/>
                      </a:cubicBezTo>
                      <a:close/>
                      <a:moveTo>
                        <a:pt x="20" y="39"/>
                      </a:move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lose/>
                      <a:moveTo>
                        <a:pt x="20" y="37"/>
                      </a:moveTo>
                      <a:cubicBezTo>
                        <a:pt x="20" y="37"/>
                        <a:pt x="20" y="38"/>
                        <a:pt x="20" y="38"/>
                      </a:cubicBezTo>
                      <a:cubicBezTo>
                        <a:pt x="20" y="38"/>
                        <a:pt x="20" y="38"/>
                        <a:pt x="20" y="38"/>
                      </a:cubicBezTo>
                      <a:cubicBezTo>
                        <a:pt x="20" y="38"/>
                        <a:pt x="20" y="38"/>
                        <a:pt x="20" y="37"/>
                      </a:cubicBezTo>
                      <a:close/>
                      <a:moveTo>
                        <a:pt x="22" y="35"/>
                      </a:moveTo>
                      <a:cubicBezTo>
                        <a:pt x="22" y="35"/>
                        <a:pt x="22" y="35"/>
                        <a:pt x="22" y="36"/>
                      </a:cubicBezTo>
                      <a:cubicBezTo>
                        <a:pt x="22" y="35"/>
                        <a:pt x="22" y="36"/>
                        <a:pt x="22" y="35"/>
                      </a:cubicBezTo>
                      <a:cubicBezTo>
                        <a:pt x="22" y="35"/>
                        <a:pt x="22" y="35"/>
                        <a:pt x="22" y="35"/>
                      </a:cubicBezTo>
                      <a:cubicBezTo>
                        <a:pt x="22" y="35"/>
                        <a:pt x="22" y="35"/>
                        <a:pt x="22" y="35"/>
                      </a:cubicBezTo>
                      <a:cubicBezTo>
                        <a:pt x="22" y="34"/>
                        <a:pt x="22" y="35"/>
                        <a:pt x="22" y="35"/>
                      </a:cubicBezTo>
                      <a:close/>
                      <a:moveTo>
                        <a:pt x="22" y="34"/>
                      </a:moveTo>
                      <a:cubicBezTo>
                        <a:pt x="22" y="35"/>
                        <a:pt x="22" y="36"/>
                        <a:pt x="21" y="35"/>
                      </a:cubicBezTo>
                      <a:cubicBezTo>
                        <a:pt x="21" y="36"/>
                        <a:pt x="21" y="37"/>
                        <a:pt x="22" y="37"/>
                      </a:cubicBezTo>
                      <a:cubicBezTo>
                        <a:pt x="22" y="36"/>
                        <a:pt x="21" y="36"/>
                        <a:pt x="22" y="35"/>
                      </a:cubicBezTo>
                      <a:cubicBezTo>
                        <a:pt x="22" y="36"/>
                        <a:pt x="22" y="35"/>
                        <a:pt x="22" y="35"/>
                      </a:cubicBezTo>
                      <a:cubicBezTo>
                        <a:pt x="22" y="35"/>
                        <a:pt x="22" y="35"/>
                        <a:pt x="22" y="34"/>
                      </a:cubicBezTo>
                      <a:close/>
                      <a:moveTo>
                        <a:pt x="23" y="32"/>
                      </a:move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2"/>
                      </a:cubicBezTo>
                      <a:close/>
                      <a:moveTo>
                        <a:pt x="24" y="32"/>
                      </a:moveTo>
                      <a:cubicBezTo>
                        <a:pt x="23" y="32"/>
                        <a:pt x="23" y="32"/>
                        <a:pt x="23" y="33"/>
                      </a:cubicBezTo>
                      <a:cubicBezTo>
                        <a:pt x="23" y="33"/>
                        <a:pt x="24" y="33"/>
                        <a:pt x="24" y="32"/>
                      </a:cubicBezTo>
                      <a:close/>
                      <a:moveTo>
                        <a:pt x="24" y="32"/>
                      </a:moveTo>
                      <a:cubicBezTo>
                        <a:pt x="25" y="33"/>
                        <a:pt x="24" y="33"/>
                        <a:pt x="25" y="33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5" y="33"/>
                        <a:pt x="25" y="32"/>
                        <a:pt x="24" y="32"/>
                      </a:cubicBezTo>
                      <a:close/>
                      <a:moveTo>
                        <a:pt x="23" y="32"/>
                      </a:move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23" y="32"/>
                        <a:pt x="23" y="33"/>
                        <a:pt x="23" y="32"/>
                      </a:cubicBezTo>
                      <a:close/>
                      <a:moveTo>
                        <a:pt x="23" y="33"/>
                      </a:move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lose/>
                      <a:moveTo>
                        <a:pt x="23" y="34"/>
                      </a:move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lose/>
                      <a:moveTo>
                        <a:pt x="20" y="33"/>
                      </a:moveTo>
                      <a:cubicBezTo>
                        <a:pt x="20" y="34"/>
                        <a:pt x="20" y="33"/>
                        <a:pt x="21" y="33"/>
                      </a:cubicBezTo>
                      <a:cubicBezTo>
                        <a:pt x="21" y="33"/>
                        <a:pt x="20" y="33"/>
                        <a:pt x="20" y="33"/>
                      </a:cubicBezTo>
                      <a:close/>
                      <a:moveTo>
                        <a:pt x="14" y="32"/>
                      </a:moveTo>
                      <a:cubicBezTo>
                        <a:pt x="14" y="32"/>
                        <a:pt x="15" y="32"/>
                        <a:pt x="15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lose/>
                      <a:moveTo>
                        <a:pt x="20" y="29"/>
                      </a:moveTo>
                      <a:cubicBezTo>
                        <a:pt x="20" y="29"/>
                        <a:pt x="20" y="29"/>
                        <a:pt x="20" y="29"/>
                      </a:cubicBezTo>
                      <a:cubicBezTo>
                        <a:pt x="20" y="29"/>
                        <a:pt x="20" y="29"/>
                        <a:pt x="20" y="29"/>
                      </a:cubicBezTo>
                      <a:cubicBezTo>
                        <a:pt x="20" y="30"/>
                        <a:pt x="20" y="29"/>
                        <a:pt x="20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29"/>
                        <a:pt x="20" y="30"/>
                        <a:pt x="20" y="29"/>
                      </a:cubicBezTo>
                      <a:cubicBezTo>
                        <a:pt x="20" y="29"/>
                        <a:pt x="20" y="29"/>
                        <a:pt x="20" y="29"/>
                      </a:cubicBezTo>
                      <a:close/>
                      <a:moveTo>
                        <a:pt x="20" y="30"/>
                      </a:moveTo>
                      <a:cubicBezTo>
                        <a:pt x="19" y="30"/>
                        <a:pt x="20" y="30"/>
                        <a:pt x="20" y="29"/>
                      </a:cubicBezTo>
                      <a:cubicBezTo>
                        <a:pt x="20" y="29"/>
                        <a:pt x="20" y="29"/>
                        <a:pt x="19" y="29"/>
                      </a:cubicBezTo>
                      <a:cubicBezTo>
                        <a:pt x="20" y="29"/>
                        <a:pt x="19" y="29"/>
                        <a:pt x="19" y="29"/>
                      </a:cubicBezTo>
                      <a:cubicBezTo>
                        <a:pt x="19" y="29"/>
                        <a:pt x="20" y="30"/>
                        <a:pt x="20" y="30"/>
                      </a:cubicBezTo>
                      <a:cubicBezTo>
                        <a:pt x="19" y="30"/>
                        <a:pt x="19" y="30"/>
                        <a:pt x="19" y="30"/>
                      </a:cubicBezTo>
                      <a:cubicBezTo>
                        <a:pt x="19" y="30"/>
                        <a:pt x="20" y="30"/>
                        <a:pt x="20" y="30"/>
                      </a:cubicBezTo>
                      <a:close/>
                      <a:moveTo>
                        <a:pt x="20" y="31"/>
                      </a:moveTo>
                      <a:cubicBezTo>
                        <a:pt x="20" y="32"/>
                        <a:pt x="20" y="31"/>
                        <a:pt x="20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30"/>
                        <a:pt x="20" y="30"/>
                        <a:pt x="20" y="31"/>
                      </a:cubicBezTo>
                      <a:cubicBezTo>
                        <a:pt x="20" y="31"/>
                        <a:pt x="20" y="31"/>
                        <a:pt x="20" y="30"/>
                      </a:cubicBezTo>
                      <a:cubicBezTo>
                        <a:pt x="20" y="31"/>
                        <a:pt x="20" y="30"/>
                        <a:pt x="20" y="30"/>
                      </a:cubicBezTo>
                      <a:cubicBezTo>
                        <a:pt x="20" y="30"/>
                        <a:pt x="20" y="31"/>
                        <a:pt x="20" y="31"/>
                      </a:cubicBezTo>
                      <a:close/>
                      <a:moveTo>
                        <a:pt x="20" y="31"/>
                      </a:moveTo>
                      <a:cubicBezTo>
                        <a:pt x="20" y="31"/>
                        <a:pt x="20" y="31"/>
                        <a:pt x="20" y="31"/>
                      </a:cubicBezTo>
                      <a:cubicBezTo>
                        <a:pt x="21" y="30"/>
                        <a:pt x="21" y="30"/>
                        <a:pt x="20" y="30"/>
                      </a:cubicBezTo>
                      <a:cubicBezTo>
                        <a:pt x="20" y="30"/>
                        <a:pt x="20" y="31"/>
                        <a:pt x="20" y="31"/>
                      </a:cubicBezTo>
                      <a:close/>
                      <a:moveTo>
                        <a:pt x="19" y="31"/>
                      </a:moveTo>
                      <a:cubicBezTo>
                        <a:pt x="18" y="31"/>
                        <a:pt x="19" y="31"/>
                        <a:pt x="19" y="31"/>
                      </a:cubicBezTo>
                      <a:cubicBezTo>
                        <a:pt x="19" y="31"/>
                        <a:pt x="18" y="31"/>
                        <a:pt x="19" y="32"/>
                      </a:cubicBezTo>
                      <a:cubicBezTo>
                        <a:pt x="19" y="31"/>
                        <a:pt x="19" y="32"/>
                        <a:pt x="19" y="31"/>
                      </a:cubicBezTo>
                      <a:close/>
                      <a:moveTo>
                        <a:pt x="21" y="30"/>
                      </a:move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0"/>
                        <a:pt x="21" y="31"/>
                        <a:pt x="21" y="31"/>
                      </a:cubicBezTo>
                      <a:cubicBezTo>
                        <a:pt x="21" y="31"/>
                        <a:pt x="21" y="31"/>
                        <a:pt x="20" y="31"/>
                      </a:cubicBezTo>
                      <a:cubicBezTo>
                        <a:pt x="21" y="32"/>
                        <a:pt x="21" y="31"/>
                        <a:pt x="21" y="31"/>
                      </a:cubicBezTo>
                      <a:cubicBezTo>
                        <a:pt x="21" y="31"/>
                        <a:pt x="21" y="31"/>
                        <a:pt x="21" y="32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ubicBezTo>
                        <a:pt x="21" y="30"/>
                        <a:pt x="21" y="31"/>
                        <a:pt x="21" y="31"/>
                      </a:cubicBezTo>
                      <a:cubicBezTo>
                        <a:pt x="21" y="31"/>
                        <a:pt x="21" y="30"/>
                        <a:pt x="21" y="30"/>
                      </a:cubicBezTo>
                      <a:cubicBezTo>
                        <a:pt x="21" y="31"/>
                        <a:pt x="21" y="30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ubicBezTo>
                        <a:pt x="21" y="30"/>
                        <a:pt x="21" y="30"/>
                        <a:pt x="21" y="30"/>
                      </a:cubicBezTo>
                      <a:close/>
                      <a:moveTo>
                        <a:pt x="20" y="30"/>
                      </a:moveTo>
                      <a:cubicBezTo>
                        <a:pt x="20" y="30"/>
                        <a:pt x="21" y="30"/>
                        <a:pt x="21" y="29"/>
                      </a:cubicBezTo>
                      <a:cubicBezTo>
                        <a:pt x="21" y="30"/>
                        <a:pt x="20" y="29"/>
                        <a:pt x="20" y="30"/>
                      </a:cubicBezTo>
                      <a:close/>
                      <a:moveTo>
                        <a:pt x="20" y="29"/>
                      </a:moveTo>
                      <a:cubicBezTo>
                        <a:pt x="20" y="29"/>
                        <a:pt x="20" y="29"/>
                        <a:pt x="20" y="29"/>
                      </a:cubicBezTo>
                      <a:cubicBezTo>
                        <a:pt x="20" y="29"/>
                        <a:pt x="20" y="30"/>
                        <a:pt x="20" y="30"/>
                      </a:cubicBezTo>
                      <a:cubicBezTo>
                        <a:pt x="20" y="30"/>
                        <a:pt x="20" y="29"/>
                        <a:pt x="20" y="29"/>
                      </a:cubicBezTo>
                      <a:close/>
                      <a:moveTo>
                        <a:pt x="20" y="28"/>
                      </a:moveTo>
                      <a:cubicBezTo>
                        <a:pt x="20" y="29"/>
                        <a:pt x="20" y="28"/>
                        <a:pt x="20" y="28"/>
                      </a:cubicBezTo>
                      <a:cubicBezTo>
                        <a:pt x="20" y="28"/>
                        <a:pt x="20" y="29"/>
                        <a:pt x="20" y="29"/>
                      </a:cubicBezTo>
                      <a:cubicBezTo>
                        <a:pt x="20" y="29"/>
                        <a:pt x="20" y="29"/>
                        <a:pt x="21" y="29"/>
                      </a:cubicBezTo>
                      <a:cubicBezTo>
                        <a:pt x="20" y="29"/>
                        <a:pt x="20" y="28"/>
                        <a:pt x="20" y="28"/>
                      </a:cubicBezTo>
                      <a:close/>
                      <a:moveTo>
                        <a:pt x="20" y="27"/>
                      </a:moveTo>
                      <a:cubicBezTo>
                        <a:pt x="20" y="27"/>
                        <a:pt x="20" y="27"/>
                        <a:pt x="20" y="28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lose/>
                      <a:moveTo>
                        <a:pt x="19" y="27"/>
                      </a:move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9" y="28"/>
                        <a:pt x="19" y="28"/>
                        <a:pt x="19" y="28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lose/>
                      <a:moveTo>
                        <a:pt x="21" y="27"/>
                      </a:moveTo>
                      <a:cubicBezTo>
                        <a:pt x="21" y="27"/>
                        <a:pt x="21" y="27"/>
                        <a:pt x="21" y="27"/>
                      </a:cubicBezTo>
                      <a:cubicBezTo>
                        <a:pt x="21" y="27"/>
                        <a:pt x="21" y="27"/>
                        <a:pt x="21" y="27"/>
                      </a:cubicBezTo>
                      <a:cubicBezTo>
                        <a:pt x="21" y="27"/>
                        <a:pt x="21" y="28"/>
                        <a:pt x="21" y="28"/>
                      </a:cubicBezTo>
                      <a:cubicBezTo>
                        <a:pt x="21" y="28"/>
                        <a:pt x="21" y="27"/>
                        <a:pt x="21" y="27"/>
                      </a:cubicBezTo>
                      <a:close/>
                      <a:moveTo>
                        <a:pt x="22" y="27"/>
                      </a:moveTo>
                      <a:cubicBezTo>
                        <a:pt x="22" y="27"/>
                        <a:pt x="22" y="27"/>
                        <a:pt x="22" y="27"/>
                      </a:cubicBezTo>
                      <a:cubicBezTo>
                        <a:pt x="22" y="27"/>
                        <a:pt x="22" y="28"/>
                        <a:pt x="22" y="27"/>
                      </a:cubicBezTo>
                      <a:cubicBezTo>
                        <a:pt x="22" y="27"/>
                        <a:pt x="22" y="27"/>
                        <a:pt x="22" y="27"/>
                      </a:cubicBezTo>
                      <a:close/>
                      <a:moveTo>
                        <a:pt x="23" y="26"/>
                      </a:moveTo>
                      <a:cubicBezTo>
                        <a:pt x="23" y="26"/>
                        <a:pt x="23" y="26"/>
                        <a:pt x="23" y="27"/>
                      </a:cubicBezTo>
                      <a:cubicBezTo>
                        <a:pt x="23" y="27"/>
                        <a:pt x="23" y="27"/>
                        <a:pt x="23" y="27"/>
                      </a:cubicBezTo>
                      <a:cubicBezTo>
                        <a:pt x="23" y="27"/>
                        <a:pt x="23" y="26"/>
                        <a:pt x="23" y="26"/>
                      </a:cubicBezTo>
                      <a:close/>
                      <a:moveTo>
                        <a:pt x="22" y="26"/>
                      </a:moveTo>
                      <a:cubicBezTo>
                        <a:pt x="22" y="26"/>
                        <a:pt x="22" y="26"/>
                        <a:pt x="22" y="27"/>
                      </a:cubicBezTo>
                      <a:cubicBezTo>
                        <a:pt x="22" y="27"/>
                        <a:pt x="22" y="26"/>
                        <a:pt x="22" y="26"/>
                      </a:cubicBezTo>
                      <a:close/>
                      <a:moveTo>
                        <a:pt x="31" y="23"/>
                      </a:moveTo>
                      <a:cubicBezTo>
                        <a:pt x="31" y="23"/>
                        <a:pt x="30" y="22"/>
                        <a:pt x="31" y="23"/>
                      </a:cubicBez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31" y="23"/>
                        <a:pt x="31" y="23"/>
                        <a:pt x="31" y="23"/>
                      </a:cubicBezTo>
                      <a:close/>
                      <a:moveTo>
                        <a:pt x="29" y="22"/>
                      </a:moveTo>
                      <a:cubicBezTo>
                        <a:pt x="29" y="22"/>
                        <a:pt x="29" y="22"/>
                        <a:pt x="29" y="22"/>
                      </a:cubicBezTo>
                      <a:cubicBezTo>
                        <a:pt x="29" y="22"/>
                        <a:pt x="29" y="23"/>
                        <a:pt x="29" y="22"/>
                      </a:cubicBezTo>
                      <a:close/>
                      <a:moveTo>
                        <a:pt x="28" y="25"/>
                      </a:moveTo>
                      <a:cubicBezTo>
                        <a:pt x="28" y="25"/>
                        <a:pt x="27" y="26"/>
                        <a:pt x="28" y="26"/>
                      </a:cubicBezTo>
                      <a:cubicBezTo>
                        <a:pt x="28" y="25"/>
                        <a:pt x="28" y="26"/>
                        <a:pt x="28" y="26"/>
                      </a:cubicBezTo>
                      <a:cubicBezTo>
                        <a:pt x="28" y="25"/>
                        <a:pt x="28" y="25"/>
                        <a:pt x="28" y="25"/>
                      </a:cubicBezTo>
                      <a:close/>
                      <a:moveTo>
                        <a:pt x="22" y="25"/>
                      </a:moveTo>
                      <a:cubicBezTo>
                        <a:pt x="22" y="25"/>
                        <a:pt x="22" y="26"/>
                        <a:pt x="22" y="26"/>
                      </a:cubicBezTo>
                      <a:cubicBezTo>
                        <a:pt x="22" y="25"/>
                        <a:pt x="22" y="26"/>
                        <a:pt x="22" y="25"/>
                      </a:cubicBezTo>
                      <a:cubicBezTo>
                        <a:pt x="22" y="25"/>
                        <a:pt x="22" y="25"/>
                        <a:pt x="22" y="25"/>
                      </a:cubicBezTo>
                      <a:cubicBezTo>
                        <a:pt x="22" y="25"/>
                        <a:pt x="22" y="25"/>
                        <a:pt x="22" y="25"/>
                      </a:cubicBezTo>
                      <a:close/>
                      <a:moveTo>
                        <a:pt x="24" y="26"/>
                      </a:moveTo>
                      <a:cubicBezTo>
                        <a:pt x="24" y="25"/>
                        <a:pt x="25" y="26"/>
                        <a:pt x="25" y="26"/>
                      </a:cubicBezTo>
                      <a:cubicBezTo>
                        <a:pt x="25" y="25"/>
                        <a:pt x="24" y="25"/>
                        <a:pt x="24" y="26"/>
                      </a:cubicBezTo>
                      <a:close/>
                      <a:moveTo>
                        <a:pt x="25" y="25"/>
                      </a:moveTo>
                      <a:cubicBezTo>
                        <a:pt x="25" y="25"/>
                        <a:pt x="26" y="25"/>
                        <a:pt x="26" y="25"/>
                      </a:cubicBezTo>
                      <a:cubicBezTo>
                        <a:pt x="26" y="25"/>
                        <a:pt x="25" y="25"/>
                        <a:pt x="25" y="25"/>
                      </a:cubicBezTo>
                      <a:close/>
                      <a:moveTo>
                        <a:pt x="26" y="24"/>
                      </a:moveTo>
                      <a:cubicBezTo>
                        <a:pt x="26" y="23"/>
                        <a:pt x="26" y="24"/>
                        <a:pt x="26" y="24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ubicBezTo>
                        <a:pt x="26" y="24"/>
                        <a:pt x="26" y="24"/>
                        <a:pt x="26" y="24"/>
                      </a:cubicBezTo>
                      <a:close/>
                      <a:moveTo>
                        <a:pt x="25" y="24"/>
                      </a:move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5" y="23"/>
                        <a:pt x="25" y="25"/>
                        <a:pt x="25" y="24"/>
                      </a:cubicBez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5" y="24"/>
                        <a:pt x="25" y="24"/>
                        <a:pt x="25" y="24"/>
                      </a:cubicBezTo>
                      <a:cubicBezTo>
                        <a:pt x="25" y="25"/>
                        <a:pt x="25" y="25"/>
                        <a:pt x="25" y="25"/>
                      </a:cubicBezTo>
                      <a:cubicBezTo>
                        <a:pt x="25" y="25"/>
                        <a:pt x="25" y="24"/>
                        <a:pt x="25" y="24"/>
                      </a:cubicBezTo>
                      <a:cubicBezTo>
                        <a:pt x="25" y="24"/>
                        <a:pt x="25" y="24"/>
                        <a:pt x="25" y="25"/>
                      </a:cubicBezTo>
                      <a:cubicBezTo>
                        <a:pt x="25" y="24"/>
                        <a:pt x="25" y="24"/>
                        <a:pt x="25" y="25"/>
                      </a:cubicBezTo>
                      <a:cubicBezTo>
                        <a:pt x="25" y="25"/>
                        <a:pt x="25" y="25"/>
                        <a:pt x="25" y="25"/>
                      </a:cubicBezTo>
                      <a:cubicBezTo>
                        <a:pt x="25" y="25"/>
                        <a:pt x="25" y="25"/>
                        <a:pt x="25" y="25"/>
                      </a:cubicBezTo>
                      <a:cubicBezTo>
                        <a:pt x="25" y="25"/>
                        <a:pt x="25" y="25"/>
                        <a:pt x="26" y="25"/>
                      </a:cubicBezTo>
                      <a:cubicBezTo>
                        <a:pt x="26" y="24"/>
                        <a:pt x="25" y="24"/>
                        <a:pt x="25" y="24"/>
                      </a:cubicBezTo>
                      <a:close/>
                      <a:moveTo>
                        <a:pt x="24" y="22"/>
                      </a:moveTo>
                      <a:cubicBezTo>
                        <a:pt x="24" y="22"/>
                        <a:pt x="24" y="22"/>
                        <a:pt x="24" y="22"/>
                      </a:cubicBezTo>
                      <a:cubicBezTo>
                        <a:pt x="24" y="22"/>
                        <a:pt x="24" y="22"/>
                        <a:pt x="24" y="22"/>
                      </a:cubicBezTo>
                      <a:close/>
                      <a:moveTo>
                        <a:pt x="23" y="21"/>
                      </a:move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lose/>
                      <a:moveTo>
                        <a:pt x="24" y="21"/>
                      </a:moveTo>
                      <a:cubicBezTo>
                        <a:pt x="24" y="21"/>
                        <a:pt x="24" y="21"/>
                        <a:pt x="24" y="21"/>
                      </a:cubicBezTo>
                      <a:cubicBezTo>
                        <a:pt x="24" y="21"/>
                        <a:pt x="24" y="21"/>
                        <a:pt x="24" y="21"/>
                      </a:cubicBezTo>
                      <a:cubicBezTo>
                        <a:pt x="24" y="21"/>
                        <a:pt x="24" y="21"/>
                        <a:pt x="24" y="21"/>
                      </a:cubicBezTo>
                      <a:cubicBezTo>
                        <a:pt x="24" y="21"/>
                        <a:pt x="24" y="21"/>
                        <a:pt x="24" y="21"/>
                      </a:cubicBezTo>
                      <a:cubicBezTo>
                        <a:pt x="24" y="21"/>
                        <a:pt x="24" y="21"/>
                        <a:pt x="24" y="21"/>
                      </a:cubicBezTo>
                      <a:close/>
                      <a:moveTo>
                        <a:pt x="19" y="18"/>
                      </a:moveTo>
                      <a:cubicBezTo>
                        <a:pt x="19" y="18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8"/>
                      </a:cubicBezTo>
                      <a:close/>
                      <a:moveTo>
                        <a:pt x="21" y="17"/>
                      </a:moveTo>
                      <a:cubicBezTo>
                        <a:pt x="21" y="18"/>
                        <a:pt x="21" y="17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7"/>
                      </a:cubicBezTo>
                      <a:cubicBezTo>
                        <a:pt x="21" y="18"/>
                        <a:pt x="21" y="17"/>
                        <a:pt x="21" y="17"/>
                      </a:cubicBezTo>
                      <a:close/>
                      <a:moveTo>
                        <a:pt x="21" y="17"/>
                      </a:moveTo>
                      <a:cubicBezTo>
                        <a:pt x="21" y="17"/>
                        <a:pt x="21" y="17"/>
                        <a:pt x="21" y="17"/>
                      </a:cubicBezTo>
                      <a:cubicBezTo>
                        <a:pt x="21" y="17"/>
                        <a:pt x="22" y="17"/>
                        <a:pt x="22" y="17"/>
                      </a:cubicBezTo>
                      <a:cubicBezTo>
                        <a:pt x="21" y="17"/>
                        <a:pt x="21" y="16"/>
                        <a:pt x="21" y="17"/>
                      </a:cubicBezTo>
                      <a:cubicBezTo>
                        <a:pt x="21" y="17"/>
                        <a:pt x="21" y="17"/>
                        <a:pt x="21" y="17"/>
                      </a:cubicBezTo>
                      <a:close/>
                      <a:moveTo>
                        <a:pt x="20" y="18"/>
                      </a:move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7"/>
                        <a:pt x="20" y="18"/>
                        <a:pt x="20" y="18"/>
                      </a:cubicBezTo>
                      <a:cubicBezTo>
                        <a:pt x="20" y="18"/>
                        <a:pt x="20" y="17"/>
                        <a:pt x="20" y="17"/>
                      </a:cubicBezTo>
                      <a:cubicBezTo>
                        <a:pt x="20" y="17"/>
                        <a:pt x="20" y="18"/>
                        <a:pt x="20" y="18"/>
                      </a:cubicBezTo>
                      <a:close/>
                      <a:moveTo>
                        <a:pt x="20" y="18"/>
                      </a:moveTo>
                      <a:cubicBezTo>
                        <a:pt x="20" y="18"/>
                        <a:pt x="20" y="17"/>
                        <a:pt x="20" y="17"/>
                      </a:cubicBezTo>
                      <a:cubicBezTo>
                        <a:pt x="20" y="17"/>
                        <a:pt x="20" y="18"/>
                        <a:pt x="20" y="18"/>
                      </a:cubicBezTo>
                      <a:close/>
                      <a:moveTo>
                        <a:pt x="21" y="18"/>
                      </a:move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7"/>
                      </a:cubicBez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8"/>
                        <a:pt x="20" y="18"/>
                        <a:pt x="21" y="18"/>
                      </a:cubicBezTo>
                      <a:close/>
                      <a:moveTo>
                        <a:pt x="21" y="18"/>
                      </a:move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lose/>
                      <a:moveTo>
                        <a:pt x="23" y="18"/>
                      </a:moveTo>
                      <a:cubicBezTo>
                        <a:pt x="23" y="19"/>
                        <a:pt x="23" y="18"/>
                        <a:pt x="23" y="18"/>
                      </a:cubicBezTo>
                      <a:cubicBezTo>
                        <a:pt x="23" y="18"/>
                        <a:pt x="23" y="19"/>
                        <a:pt x="23" y="18"/>
                      </a:cubicBezTo>
                      <a:close/>
                      <a:moveTo>
                        <a:pt x="24" y="19"/>
                      </a:moveTo>
                      <a:cubicBezTo>
                        <a:pt x="24" y="18"/>
                        <a:pt x="24" y="18"/>
                        <a:pt x="24" y="19"/>
                      </a:cubicBezTo>
                      <a:cubicBezTo>
                        <a:pt x="24" y="18"/>
                        <a:pt x="24" y="19"/>
                        <a:pt x="24" y="19"/>
                      </a:cubicBezTo>
                      <a:close/>
                      <a:moveTo>
                        <a:pt x="24" y="19"/>
                      </a:moveTo>
                      <a:cubicBezTo>
                        <a:pt x="24" y="19"/>
                        <a:pt x="24" y="19"/>
                        <a:pt x="24" y="19"/>
                      </a:cubicBezTo>
                      <a:cubicBezTo>
                        <a:pt x="24" y="19"/>
                        <a:pt x="24" y="19"/>
                        <a:pt x="24" y="20"/>
                      </a:cubicBezTo>
                      <a:cubicBezTo>
                        <a:pt x="24" y="19"/>
                        <a:pt x="24" y="20"/>
                        <a:pt x="24" y="19"/>
                      </a:cubicBezTo>
                      <a:cubicBezTo>
                        <a:pt x="24" y="19"/>
                        <a:pt x="24" y="19"/>
                        <a:pt x="24" y="19"/>
                      </a:cubicBezTo>
                      <a:close/>
                      <a:moveTo>
                        <a:pt x="24" y="18"/>
                      </a:moveTo>
                      <a:cubicBezTo>
                        <a:pt x="24" y="18"/>
                        <a:pt x="24" y="19"/>
                        <a:pt x="24" y="19"/>
                      </a:cubicBezTo>
                      <a:cubicBezTo>
                        <a:pt x="25" y="19"/>
                        <a:pt x="25" y="18"/>
                        <a:pt x="24" y="18"/>
                      </a:cubicBezTo>
                      <a:close/>
                      <a:moveTo>
                        <a:pt x="21" y="18"/>
                      </a:move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lose/>
                      <a:moveTo>
                        <a:pt x="22" y="17"/>
                      </a:moveTo>
                      <a:cubicBezTo>
                        <a:pt x="22" y="17"/>
                        <a:pt x="21" y="17"/>
                        <a:pt x="21" y="18"/>
                      </a:cubicBezTo>
                      <a:cubicBezTo>
                        <a:pt x="22" y="18"/>
                        <a:pt x="22" y="18"/>
                        <a:pt x="22" y="17"/>
                      </a:cubicBezTo>
                      <a:close/>
                      <a:moveTo>
                        <a:pt x="23" y="17"/>
                      </a:moveTo>
                      <a:cubicBezTo>
                        <a:pt x="23" y="17"/>
                        <a:pt x="23" y="17"/>
                        <a:pt x="23" y="18"/>
                      </a:cubicBezTo>
                      <a:cubicBezTo>
                        <a:pt x="23" y="17"/>
                        <a:pt x="23" y="18"/>
                        <a:pt x="23" y="17"/>
                      </a:cubicBezTo>
                      <a:cubicBezTo>
                        <a:pt x="23" y="18"/>
                        <a:pt x="23" y="17"/>
                        <a:pt x="23" y="17"/>
                      </a:cubicBezTo>
                      <a:close/>
                      <a:moveTo>
                        <a:pt x="22" y="17"/>
                      </a:moveTo>
                      <a:cubicBezTo>
                        <a:pt x="22" y="17"/>
                        <a:pt x="22" y="18"/>
                        <a:pt x="22" y="17"/>
                      </a:cubicBezTo>
                      <a:cubicBezTo>
                        <a:pt x="22" y="18"/>
                        <a:pt x="22" y="18"/>
                        <a:pt x="22" y="18"/>
                      </a:cubicBezTo>
                      <a:cubicBezTo>
                        <a:pt x="22" y="18"/>
                        <a:pt x="22" y="18"/>
                        <a:pt x="22" y="18"/>
                      </a:cubicBezTo>
                      <a:cubicBezTo>
                        <a:pt x="22" y="18"/>
                        <a:pt x="22" y="18"/>
                        <a:pt x="22" y="18"/>
                      </a:cubicBezTo>
                      <a:cubicBezTo>
                        <a:pt x="22" y="18"/>
                        <a:pt x="22" y="18"/>
                        <a:pt x="22" y="17"/>
                      </a:cubicBezTo>
                      <a:cubicBezTo>
                        <a:pt x="22" y="17"/>
                        <a:pt x="22" y="18"/>
                        <a:pt x="22" y="17"/>
                      </a:cubicBezTo>
                      <a:cubicBezTo>
                        <a:pt x="22" y="17"/>
                        <a:pt x="22" y="17"/>
                        <a:pt x="22" y="17"/>
                      </a:cubicBezTo>
                      <a:close/>
                      <a:moveTo>
                        <a:pt x="19" y="17"/>
                      </a:move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lose/>
                      <a:moveTo>
                        <a:pt x="20" y="16"/>
                      </a:move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lnTo>
                        <a:pt x="20" y="16"/>
                      </a:lnTo>
                      <a:close/>
                      <a:moveTo>
                        <a:pt x="20" y="16"/>
                      </a:move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20" y="16"/>
                        <a:pt x="20" y="16"/>
                        <a:pt x="20" y="16"/>
                      </a:cubicBezTo>
                      <a:cubicBezTo>
                        <a:pt x="20" y="16"/>
                        <a:pt x="20" y="16"/>
                        <a:pt x="21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0" y="16"/>
                        <a:pt x="20" y="15"/>
                        <a:pt x="20" y="16"/>
                      </a:cubicBezTo>
                      <a:close/>
                      <a:moveTo>
                        <a:pt x="29" y="18"/>
                      </a:moveTo>
                      <a:cubicBezTo>
                        <a:pt x="29" y="18"/>
                        <a:pt x="29" y="18"/>
                        <a:pt x="29" y="18"/>
                      </a:cubicBezTo>
                      <a:cubicBezTo>
                        <a:pt x="29" y="18"/>
                        <a:pt x="29" y="18"/>
                        <a:pt x="29" y="19"/>
                      </a:cubicBezTo>
                      <a:cubicBezTo>
                        <a:pt x="29" y="18"/>
                        <a:pt x="30" y="19"/>
                        <a:pt x="30" y="18"/>
                      </a:cubicBezTo>
                      <a:cubicBezTo>
                        <a:pt x="30" y="18"/>
                        <a:pt x="29" y="18"/>
                        <a:pt x="29" y="18"/>
                      </a:cubicBezTo>
                      <a:close/>
                      <a:moveTo>
                        <a:pt x="27" y="16"/>
                      </a:moveTo>
                      <a:cubicBezTo>
                        <a:pt x="27" y="16"/>
                        <a:pt x="27" y="16"/>
                        <a:pt x="27" y="15"/>
                      </a:cubicBezTo>
                      <a:cubicBezTo>
                        <a:pt x="27" y="15"/>
                        <a:pt x="27" y="15"/>
                        <a:pt x="27" y="16"/>
                      </a:cubicBezTo>
                      <a:close/>
                      <a:moveTo>
                        <a:pt x="28" y="15"/>
                      </a:moveTo>
                      <a:cubicBezTo>
                        <a:pt x="27" y="15"/>
                        <a:pt x="27" y="15"/>
                        <a:pt x="27" y="16"/>
                      </a:cubicBezTo>
                      <a:cubicBezTo>
                        <a:pt x="27" y="16"/>
                        <a:pt x="28" y="16"/>
                        <a:pt x="28" y="15"/>
                      </a:cubicBezTo>
                      <a:close/>
                      <a:moveTo>
                        <a:pt x="27" y="14"/>
                      </a:move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7" y="15"/>
                        <a:pt x="27" y="14"/>
                        <a:pt x="27" y="14"/>
                      </a:cubicBezTo>
                      <a:cubicBezTo>
                        <a:pt x="27" y="14"/>
                        <a:pt x="27" y="14"/>
                        <a:pt x="27" y="13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4"/>
                        <a:pt x="27" y="14"/>
                        <a:pt x="27" y="15"/>
                      </a:cubicBezTo>
                      <a:cubicBezTo>
                        <a:pt x="27" y="15"/>
                        <a:pt x="27" y="14"/>
                        <a:pt x="27" y="14"/>
                      </a:cubicBezTo>
                      <a:close/>
                      <a:moveTo>
                        <a:pt x="27" y="15"/>
                      </a:move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27" y="15"/>
                        <a:pt x="27" y="15"/>
                        <a:pt x="26" y="15"/>
                      </a:cubicBezTo>
                      <a:cubicBezTo>
                        <a:pt x="26" y="15"/>
                        <a:pt x="27" y="15"/>
                        <a:pt x="27" y="15"/>
                      </a:cubicBezTo>
                      <a:close/>
                      <a:moveTo>
                        <a:pt x="22" y="15"/>
                      </a:moveTo>
                      <a:cubicBezTo>
                        <a:pt x="22" y="14"/>
                        <a:pt x="22" y="15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2" y="13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5"/>
                        <a:pt x="22" y="14"/>
                        <a:pt x="22" y="15"/>
                      </a:cubicBezTo>
                      <a:close/>
                      <a:moveTo>
                        <a:pt x="22" y="15"/>
                      </a:moveTo>
                      <a:cubicBezTo>
                        <a:pt x="22" y="15"/>
                        <a:pt x="22" y="14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5"/>
                        <a:pt x="22" y="14"/>
                        <a:pt x="22" y="14"/>
                      </a:cubicBezTo>
                      <a:cubicBezTo>
                        <a:pt x="22" y="15"/>
                        <a:pt x="22" y="14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lose/>
                      <a:moveTo>
                        <a:pt x="23" y="15"/>
                      </a:moveTo>
                      <a:cubicBezTo>
                        <a:pt x="23" y="15"/>
                        <a:pt x="23" y="15"/>
                        <a:pt x="23" y="15"/>
                      </a:cubicBezTo>
                      <a:cubicBezTo>
                        <a:pt x="23" y="15"/>
                        <a:pt x="23" y="15"/>
                        <a:pt x="23" y="14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3" y="14"/>
                        <a:pt x="23" y="15"/>
                        <a:pt x="23" y="15"/>
                      </a:cubicBezTo>
                      <a:cubicBezTo>
                        <a:pt x="23" y="15"/>
                        <a:pt x="23" y="15"/>
                        <a:pt x="23" y="15"/>
                      </a:cubicBezTo>
                      <a:close/>
                      <a:moveTo>
                        <a:pt x="23" y="15"/>
                      </a:moveTo>
                      <a:cubicBezTo>
                        <a:pt x="23" y="15"/>
                        <a:pt x="24" y="15"/>
                        <a:pt x="24" y="15"/>
                      </a:cubicBezTo>
                      <a:cubicBezTo>
                        <a:pt x="24" y="15"/>
                        <a:pt x="23" y="14"/>
                        <a:pt x="23" y="15"/>
                      </a:cubicBezTo>
                      <a:close/>
                      <a:moveTo>
                        <a:pt x="22" y="14"/>
                      </a:moveTo>
                      <a:cubicBezTo>
                        <a:pt x="22" y="14"/>
                        <a:pt x="22" y="13"/>
                        <a:pt x="22" y="14"/>
                      </a:cubicBezTo>
                      <a:cubicBezTo>
                        <a:pt x="22" y="14"/>
                        <a:pt x="22" y="14"/>
                        <a:pt x="23" y="14"/>
                      </a:cubicBezTo>
                      <a:cubicBezTo>
                        <a:pt x="22" y="14"/>
                        <a:pt x="23" y="14"/>
                        <a:pt x="23" y="14"/>
                      </a:cubicBezTo>
                      <a:cubicBezTo>
                        <a:pt x="23" y="14"/>
                        <a:pt x="22" y="13"/>
                        <a:pt x="22" y="14"/>
                      </a:cubicBezTo>
                      <a:close/>
                      <a:moveTo>
                        <a:pt x="23" y="13"/>
                      </a:moveTo>
                      <a:cubicBezTo>
                        <a:pt x="23" y="13"/>
                        <a:pt x="23" y="13"/>
                        <a:pt x="23" y="14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3" y="14"/>
                        <a:pt x="23" y="14"/>
                        <a:pt x="23" y="13"/>
                      </a:cubicBezTo>
                      <a:cubicBezTo>
                        <a:pt x="23" y="14"/>
                        <a:pt x="23" y="13"/>
                        <a:pt x="23" y="13"/>
                      </a:cubicBezTo>
                      <a:close/>
                      <a:moveTo>
                        <a:pt x="21" y="13"/>
                      </a:move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21" y="13"/>
                        <a:pt x="21" y="14"/>
                        <a:pt x="21" y="13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1" y="15"/>
                        <a:pt x="21" y="15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21" y="14"/>
                        <a:pt x="21" y="14"/>
                        <a:pt x="22" y="14"/>
                      </a:cubicBezTo>
                      <a:cubicBezTo>
                        <a:pt x="22" y="13"/>
                        <a:pt x="22" y="14"/>
                        <a:pt x="22" y="13"/>
                      </a:cubicBezTo>
                      <a:cubicBezTo>
                        <a:pt x="22" y="13"/>
                        <a:pt x="21" y="14"/>
                        <a:pt x="21" y="13"/>
                      </a:cubicBezTo>
                      <a:close/>
                      <a:moveTo>
                        <a:pt x="23" y="13"/>
                      </a:move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3" y="12"/>
                        <a:pt x="23" y="13"/>
                        <a:pt x="23" y="13"/>
                      </a:cubicBezTo>
                      <a:close/>
                      <a:moveTo>
                        <a:pt x="22" y="11"/>
                      </a:moveTo>
                      <a:cubicBezTo>
                        <a:pt x="22" y="11"/>
                        <a:pt x="22" y="12"/>
                        <a:pt x="22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2" y="12"/>
                        <a:pt x="22" y="12"/>
                        <a:pt x="22" y="11"/>
                      </a:cubicBezTo>
                      <a:close/>
                      <a:moveTo>
                        <a:pt x="20" y="11"/>
                      </a:moveTo>
                      <a:cubicBezTo>
                        <a:pt x="20" y="10"/>
                        <a:pt x="20" y="11"/>
                        <a:pt x="20" y="10"/>
                      </a:cubicBezTo>
                      <a:cubicBezTo>
                        <a:pt x="20" y="10"/>
                        <a:pt x="20" y="10"/>
                        <a:pt x="20" y="11"/>
                      </a:cubicBezTo>
                      <a:close/>
                      <a:moveTo>
                        <a:pt x="17" y="7"/>
                      </a:moveTo>
                      <a:cubicBezTo>
                        <a:pt x="17" y="8"/>
                        <a:pt x="16" y="6"/>
                        <a:pt x="17" y="7"/>
                      </a:cubicBezTo>
                      <a:cubicBezTo>
                        <a:pt x="17" y="7"/>
                        <a:pt x="17" y="8"/>
                        <a:pt x="16" y="8"/>
                      </a:cubicBezTo>
                      <a:cubicBezTo>
                        <a:pt x="17" y="8"/>
                        <a:pt x="17" y="7"/>
                        <a:pt x="17" y="7"/>
                      </a:cubicBezTo>
                      <a:close/>
                      <a:moveTo>
                        <a:pt x="15" y="7"/>
                      </a:moveTo>
                      <a:cubicBezTo>
                        <a:pt x="15" y="7"/>
                        <a:pt x="15" y="6"/>
                        <a:pt x="15" y="7"/>
                      </a:cubicBezTo>
                      <a:cubicBezTo>
                        <a:pt x="15" y="7"/>
                        <a:pt x="15" y="7"/>
                        <a:pt x="16" y="7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6" y="8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7"/>
                        <a:pt x="15" y="7"/>
                        <a:pt x="15" y="6"/>
                      </a:cubicBezTo>
                      <a:cubicBezTo>
                        <a:pt x="15" y="6"/>
                        <a:pt x="15" y="7"/>
                        <a:pt x="15" y="7"/>
                      </a:cubicBezTo>
                      <a:close/>
                      <a:moveTo>
                        <a:pt x="22" y="39"/>
                      </a:moveTo>
                      <a:cubicBezTo>
                        <a:pt x="22" y="39"/>
                        <a:pt x="22" y="38"/>
                        <a:pt x="22" y="38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2" y="40"/>
                        <a:pt x="22" y="39"/>
                        <a:pt x="22" y="39"/>
                      </a:cubicBezTo>
                      <a:close/>
                      <a:moveTo>
                        <a:pt x="24" y="17"/>
                      </a:moveTo>
                      <a:cubicBezTo>
                        <a:pt x="24" y="17"/>
                        <a:pt x="24" y="18"/>
                        <a:pt x="24" y="18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8"/>
                        <a:pt x="24" y="17"/>
                        <a:pt x="24" y="18"/>
                      </a:cubicBezTo>
                      <a:cubicBezTo>
                        <a:pt x="24" y="18"/>
                        <a:pt x="24" y="17"/>
                        <a:pt x="24" y="17"/>
                      </a:cubicBezTo>
                      <a:close/>
                      <a:moveTo>
                        <a:pt x="0" y="17"/>
                      </a:moveTo>
                      <a:cubicBezTo>
                        <a:pt x="0" y="18"/>
                        <a:pt x="0" y="19"/>
                        <a:pt x="0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19"/>
                        <a:pt x="0" y="19"/>
                        <a:pt x="0" y="18"/>
                      </a:cubicBezTo>
                      <a:cubicBezTo>
                        <a:pt x="0" y="18"/>
                        <a:pt x="0" y="18"/>
                        <a:pt x="0" y="17"/>
                      </a:cubicBezTo>
                      <a:cubicBezTo>
                        <a:pt x="0" y="17"/>
                        <a:pt x="0" y="17"/>
                        <a:pt x="0" y="17"/>
                      </a:cubicBezTo>
                      <a:close/>
                      <a:moveTo>
                        <a:pt x="21" y="48"/>
                      </a:moveTo>
                      <a:cubicBezTo>
                        <a:pt x="21" y="48"/>
                        <a:pt x="21" y="49"/>
                        <a:pt x="21" y="48"/>
                      </a:cubicBezTo>
                      <a:cubicBezTo>
                        <a:pt x="21" y="49"/>
                        <a:pt x="21" y="49"/>
                        <a:pt x="20" y="49"/>
                      </a:cubicBezTo>
                      <a:cubicBezTo>
                        <a:pt x="20" y="49"/>
                        <a:pt x="20" y="49"/>
                        <a:pt x="20" y="49"/>
                      </a:cubicBezTo>
                      <a:cubicBezTo>
                        <a:pt x="20" y="49"/>
                        <a:pt x="21" y="49"/>
                        <a:pt x="21" y="48"/>
                      </a:cubicBezTo>
                      <a:close/>
                      <a:moveTo>
                        <a:pt x="22" y="40"/>
                      </a:moveTo>
                      <a:cubicBezTo>
                        <a:pt x="23" y="40"/>
                        <a:pt x="23" y="40"/>
                        <a:pt x="23" y="40"/>
                      </a:cubicBezTo>
                      <a:cubicBezTo>
                        <a:pt x="23" y="40"/>
                        <a:pt x="23" y="40"/>
                        <a:pt x="23" y="40"/>
                      </a:cubicBezTo>
                      <a:cubicBezTo>
                        <a:pt x="23" y="40"/>
                        <a:pt x="23" y="40"/>
                        <a:pt x="23" y="40"/>
                      </a:cubicBezTo>
                      <a:cubicBezTo>
                        <a:pt x="23" y="41"/>
                        <a:pt x="22" y="40"/>
                        <a:pt x="22" y="40"/>
                      </a:cubicBezTo>
                      <a:cubicBezTo>
                        <a:pt x="22" y="40"/>
                        <a:pt x="23" y="40"/>
                        <a:pt x="22" y="40"/>
                      </a:cubicBezTo>
                      <a:close/>
                      <a:moveTo>
                        <a:pt x="23" y="36"/>
                      </a:moveTo>
                      <a:cubicBezTo>
                        <a:pt x="23" y="36"/>
                        <a:pt x="23" y="35"/>
                        <a:pt x="23" y="35"/>
                      </a:cubicBezTo>
                      <a:cubicBezTo>
                        <a:pt x="23" y="35"/>
                        <a:pt x="23" y="35"/>
                        <a:pt x="23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lose/>
                      <a:moveTo>
                        <a:pt x="23" y="37"/>
                      </a:moveTo>
                      <a:cubicBezTo>
                        <a:pt x="24" y="37"/>
                        <a:pt x="24" y="37"/>
                        <a:pt x="24" y="37"/>
                      </a:cubicBezTo>
                      <a:cubicBezTo>
                        <a:pt x="24" y="37"/>
                        <a:pt x="24" y="38"/>
                        <a:pt x="25" y="38"/>
                      </a:cubicBezTo>
                      <a:cubicBezTo>
                        <a:pt x="25" y="38"/>
                        <a:pt x="24" y="38"/>
                        <a:pt x="24" y="38"/>
                      </a:cubicBezTo>
                      <a:cubicBezTo>
                        <a:pt x="24" y="38"/>
                        <a:pt x="24" y="38"/>
                        <a:pt x="24" y="38"/>
                      </a:cubicBezTo>
                      <a:cubicBezTo>
                        <a:pt x="24" y="38"/>
                        <a:pt x="24" y="38"/>
                        <a:pt x="24" y="38"/>
                      </a:cubicBezTo>
                      <a:cubicBezTo>
                        <a:pt x="24" y="38"/>
                        <a:pt x="24" y="38"/>
                        <a:pt x="24" y="38"/>
                      </a:cubicBezTo>
                      <a:cubicBezTo>
                        <a:pt x="24" y="37"/>
                        <a:pt x="24" y="38"/>
                        <a:pt x="23" y="38"/>
                      </a:cubicBezTo>
                      <a:cubicBezTo>
                        <a:pt x="23" y="37"/>
                        <a:pt x="23" y="37"/>
                        <a:pt x="23" y="37"/>
                      </a:cubicBezTo>
                      <a:close/>
                      <a:moveTo>
                        <a:pt x="24" y="35"/>
                      </a:move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4" y="36"/>
                        <a:pt x="24" y="35"/>
                      </a:cubicBezTo>
                      <a:close/>
                      <a:moveTo>
                        <a:pt x="24" y="36"/>
                      </a:moveTo>
                      <a:cubicBezTo>
                        <a:pt x="24" y="35"/>
                        <a:pt x="24" y="36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6"/>
                      </a:cubicBezTo>
                      <a:cubicBezTo>
                        <a:pt x="24" y="36"/>
                        <a:pt x="24" y="35"/>
                        <a:pt x="24" y="36"/>
                      </a:cubicBezTo>
                      <a:cubicBezTo>
                        <a:pt x="24" y="36"/>
                        <a:pt x="24" y="36"/>
                        <a:pt x="24" y="36"/>
                      </a:cubicBezTo>
                      <a:close/>
                      <a:moveTo>
                        <a:pt x="24" y="40"/>
                      </a:move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4" y="41"/>
                        <a:pt x="24" y="41"/>
                        <a:pt x="24" y="41"/>
                      </a:cubicBezTo>
                      <a:cubicBezTo>
                        <a:pt x="24" y="41"/>
                        <a:pt x="24" y="41"/>
                        <a:pt x="24" y="40"/>
                      </a:cubicBezTo>
                      <a:close/>
                      <a:moveTo>
                        <a:pt x="25" y="39"/>
                      </a:moveTo>
                      <a:cubicBezTo>
                        <a:pt x="25" y="39"/>
                        <a:pt x="25" y="39"/>
                        <a:pt x="25" y="38"/>
                      </a:cubicBezTo>
                      <a:cubicBezTo>
                        <a:pt x="25" y="39"/>
                        <a:pt x="25" y="39"/>
                        <a:pt x="25" y="39"/>
                      </a:cubicBezTo>
                      <a:cubicBezTo>
                        <a:pt x="25" y="39"/>
                        <a:pt x="24" y="39"/>
                        <a:pt x="24" y="39"/>
                      </a:cubicBezTo>
                      <a:cubicBezTo>
                        <a:pt x="24" y="39"/>
                        <a:pt x="25" y="39"/>
                        <a:pt x="25" y="39"/>
                      </a:cubicBezTo>
                      <a:close/>
                      <a:moveTo>
                        <a:pt x="25" y="36"/>
                      </a:move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5" y="36"/>
                        <a:pt x="24" y="37"/>
                        <a:pt x="25" y="36"/>
                      </a:cubicBezTo>
                      <a:close/>
                      <a:moveTo>
                        <a:pt x="26" y="30"/>
                      </a:moveTo>
                      <a:cubicBezTo>
                        <a:pt x="25" y="30"/>
                        <a:pt x="25" y="30"/>
                        <a:pt x="25" y="30"/>
                      </a:cubicBezTo>
                      <a:cubicBezTo>
                        <a:pt x="25" y="29"/>
                        <a:pt x="25" y="30"/>
                        <a:pt x="25" y="30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5" y="29"/>
                        <a:pt x="25" y="30"/>
                      </a:cubicBezTo>
                      <a:cubicBezTo>
                        <a:pt x="25" y="29"/>
                        <a:pt x="26" y="30"/>
                        <a:pt x="26" y="29"/>
                      </a:cubicBezTo>
                      <a:cubicBezTo>
                        <a:pt x="26" y="29"/>
                        <a:pt x="26" y="30"/>
                        <a:pt x="26" y="30"/>
                      </a:cubicBezTo>
                      <a:close/>
                      <a:moveTo>
                        <a:pt x="25" y="28"/>
                      </a:move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9"/>
                        <a:pt x="25" y="28"/>
                        <a:pt x="25" y="28"/>
                      </a:cubicBezTo>
                      <a:close/>
                      <a:moveTo>
                        <a:pt x="25" y="34"/>
                      </a:moveTo>
                      <a:cubicBezTo>
                        <a:pt x="25" y="34"/>
                        <a:pt x="25" y="34"/>
                        <a:pt x="25" y="35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4"/>
                        <a:pt x="25" y="35"/>
                        <a:pt x="25" y="34"/>
                      </a:cubicBezTo>
                      <a:close/>
                      <a:moveTo>
                        <a:pt x="25" y="29"/>
                      </a:moveTo>
                      <a:cubicBezTo>
                        <a:pt x="25" y="29"/>
                        <a:pt x="25" y="28"/>
                        <a:pt x="25" y="28"/>
                      </a:cubicBezTo>
                      <a:cubicBezTo>
                        <a:pt x="25" y="28"/>
                        <a:pt x="25" y="28"/>
                        <a:pt x="25" y="29"/>
                      </a:cubicBezTo>
                      <a:close/>
                      <a:moveTo>
                        <a:pt x="26" y="18"/>
                      </a:move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6" y="18"/>
                        <a:pt x="27" y="18"/>
                        <a:pt x="27" y="18"/>
                      </a:cubicBezTo>
                      <a:cubicBezTo>
                        <a:pt x="27" y="18"/>
                        <a:pt x="27" y="19"/>
                        <a:pt x="27" y="19"/>
                      </a:cubicBezTo>
                      <a:cubicBezTo>
                        <a:pt x="27" y="19"/>
                        <a:pt x="27" y="18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7" y="20"/>
                      </a:cubicBezTo>
                      <a:cubicBezTo>
                        <a:pt x="27" y="20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20"/>
                        <a:pt x="26" y="19"/>
                        <a:pt x="26" y="19"/>
                      </a:cubicBezTo>
                      <a:cubicBezTo>
                        <a:pt x="26" y="19"/>
                        <a:pt x="26" y="19"/>
                        <a:pt x="26" y="19"/>
                      </a:cubicBezTo>
                      <a:cubicBezTo>
                        <a:pt x="26" y="19"/>
                        <a:pt x="26" y="19"/>
                        <a:pt x="26" y="19"/>
                      </a:cubicBezTo>
                      <a:cubicBezTo>
                        <a:pt x="26" y="19"/>
                        <a:pt x="26" y="19"/>
                        <a:pt x="26" y="20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6" y="19"/>
                        <a:pt x="26" y="19"/>
                        <a:pt x="26" y="19"/>
                      </a:cubicBezTo>
                      <a:cubicBezTo>
                        <a:pt x="26" y="19"/>
                        <a:pt x="26" y="18"/>
                        <a:pt x="25" y="18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lose/>
                      <a:moveTo>
                        <a:pt x="25" y="29"/>
                      </a:moveTo>
                      <a:cubicBezTo>
                        <a:pt x="25" y="29"/>
                        <a:pt x="25" y="28"/>
                        <a:pt x="25" y="28"/>
                      </a:cubicBezTo>
                      <a:cubicBezTo>
                        <a:pt x="25" y="28"/>
                        <a:pt x="26" y="28"/>
                        <a:pt x="26" y="29"/>
                      </a:cubicBezTo>
                      <a:cubicBezTo>
                        <a:pt x="26" y="29"/>
                        <a:pt x="26" y="29"/>
                        <a:pt x="25" y="29"/>
                      </a:cubicBezTo>
                      <a:close/>
                      <a:moveTo>
                        <a:pt x="26" y="36"/>
                      </a:moveTo>
                      <a:cubicBezTo>
                        <a:pt x="26" y="36"/>
                        <a:pt x="27" y="36"/>
                        <a:pt x="28" y="36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7" y="37"/>
                        <a:pt x="27" y="37"/>
                        <a:pt x="27" y="37"/>
                      </a:cubicBezTo>
                      <a:cubicBezTo>
                        <a:pt x="26" y="37"/>
                        <a:pt x="26" y="37"/>
                        <a:pt x="25" y="37"/>
                      </a:cubicBezTo>
                      <a:cubicBezTo>
                        <a:pt x="25" y="37"/>
                        <a:pt x="25" y="36"/>
                        <a:pt x="25" y="36"/>
                      </a:cubicBezTo>
                      <a:cubicBezTo>
                        <a:pt x="25" y="36"/>
                        <a:pt x="25" y="36"/>
                        <a:pt x="26" y="36"/>
                      </a:cubicBezTo>
                      <a:cubicBezTo>
                        <a:pt x="26" y="36"/>
                        <a:pt x="26" y="36"/>
                        <a:pt x="26" y="37"/>
                      </a:cubicBezTo>
                      <a:cubicBezTo>
                        <a:pt x="26" y="37"/>
                        <a:pt x="26" y="36"/>
                        <a:pt x="26" y="36"/>
                      </a:cubicBezTo>
                      <a:cubicBezTo>
                        <a:pt x="26" y="36"/>
                        <a:pt x="26" y="36"/>
                        <a:pt x="26" y="36"/>
                      </a:cubicBezTo>
                      <a:close/>
                      <a:moveTo>
                        <a:pt x="26" y="37"/>
                      </a:moveTo>
                      <a:cubicBezTo>
                        <a:pt x="26" y="37"/>
                        <a:pt x="25" y="37"/>
                        <a:pt x="25" y="37"/>
                      </a:cubicBezTo>
                      <a:cubicBezTo>
                        <a:pt x="25" y="37"/>
                        <a:pt x="26" y="37"/>
                        <a:pt x="26" y="37"/>
                      </a:cubicBezTo>
                      <a:cubicBezTo>
                        <a:pt x="26" y="37"/>
                        <a:pt x="26" y="38"/>
                        <a:pt x="25" y="38"/>
                      </a:cubicBezTo>
                      <a:cubicBezTo>
                        <a:pt x="25" y="37"/>
                        <a:pt x="25" y="37"/>
                        <a:pt x="26" y="37"/>
                      </a:cubicBezTo>
                      <a:close/>
                      <a:moveTo>
                        <a:pt x="27" y="22"/>
                      </a:moveTo>
                      <a:cubicBezTo>
                        <a:pt x="27" y="22"/>
                        <a:pt x="27" y="22"/>
                        <a:pt x="27" y="22"/>
                      </a:cubicBezTo>
                      <a:cubicBezTo>
                        <a:pt x="27" y="22"/>
                        <a:pt x="27" y="22"/>
                        <a:pt x="27" y="21"/>
                      </a:cubicBezTo>
                      <a:cubicBezTo>
                        <a:pt x="27" y="21"/>
                        <a:pt x="26" y="21"/>
                        <a:pt x="26" y="21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6" y="21"/>
                        <a:pt x="26" y="20"/>
                        <a:pt x="26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7" y="21"/>
                      </a:cubicBezTo>
                      <a:cubicBezTo>
                        <a:pt x="27" y="20"/>
                        <a:pt x="27" y="21"/>
                        <a:pt x="27" y="20"/>
                      </a:cubicBezTo>
                      <a:cubicBezTo>
                        <a:pt x="27" y="21"/>
                        <a:pt x="27" y="21"/>
                        <a:pt x="27" y="22"/>
                      </a:cubicBezTo>
                      <a:cubicBezTo>
                        <a:pt x="27" y="22"/>
                        <a:pt x="27" y="22"/>
                        <a:pt x="27" y="22"/>
                      </a:cubicBezTo>
                      <a:close/>
                      <a:moveTo>
                        <a:pt x="26" y="45"/>
                      </a:moveTo>
                      <a:cubicBezTo>
                        <a:pt x="26" y="46"/>
                        <a:pt x="26" y="45"/>
                        <a:pt x="26" y="45"/>
                      </a:cubicBezTo>
                      <a:cubicBezTo>
                        <a:pt x="26" y="45"/>
                        <a:pt x="26" y="45"/>
                        <a:pt x="26" y="45"/>
                      </a:cubicBezTo>
                      <a:close/>
                      <a:moveTo>
                        <a:pt x="26" y="41"/>
                      </a:moveTo>
                      <a:cubicBezTo>
                        <a:pt x="26" y="41"/>
                        <a:pt x="26" y="41"/>
                        <a:pt x="26" y="41"/>
                      </a:cubicBezTo>
                      <a:cubicBezTo>
                        <a:pt x="26" y="41"/>
                        <a:pt x="26" y="41"/>
                        <a:pt x="26" y="41"/>
                      </a:cubicBezTo>
                      <a:cubicBezTo>
                        <a:pt x="26" y="41"/>
                        <a:pt x="26" y="40"/>
                        <a:pt x="26" y="41"/>
                      </a:cubicBezTo>
                      <a:close/>
                      <a:moveTo>
                        <a:pt x="27" y="33"/>
                      </a:moveTo>
                      <a:cubicBezTo>
                        <a:pt x="27" y="33"/>
                        <a:pt x="27" y="33"/>
                        <a:pt x="27" y="33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8" y="34"/>
                        <a:pt x="28" y="34"/>
                        <a:pt x="28" y="33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8" y="33"/>
                        <a:pt x="28" y="33"/>
                        <a:pt x="28" y="33"/>
                      </a:cubicBezTo>
                      <a:cubicBezTo>
                        <a:pt x="28" y="33"/>
                        <a:pt x="28" y="32"/>
                        <a:pt x="29" y="32"/>
                      </a:cubicBezTo>
                      <a:cubicBezTo>
                        <a:pt x="29" y="33"/>
                        <a:pt x="28" y="33"/>
                        <a:pt x="28" y="34"/>
                      </a:cubicBezTo>
                      <a:cubicBezTo>
                        <a:pt x="28" y="34"/>
                        <a:pt x="28" y="34"/>
                        <a:pt x="27" y="34"/>
                      </a:cubicBezTo>
                      <a:cubicBezTo>
                        <a:pt x="27" y="33"/>
                        <a:pt x="27" y="33"/>
                        <a:pt x="27" y="33"/>
                      </a:cubicBezTo>
                      <a:close/>
                      <a:moveTo>
                        <a:pt x="29" y="30"/>
                      </a:moveTo>
                      <a:cubicBezTo>
                        <a:pt x="29" y="30"/>
                        <a:pt x="30" y="30"/>
                        <a:pt x="30" y="30"/>
                      </a:cubicBezTo>
                      <a:cubicBezTo>
                        <a:pt x="30" y="30"/>
                        <a:pt x="30" y="31"/>
                        <a:pt x="30" y="31"/>
                      </a:cubicBezTo>
                      <a:cubicBezTo>
                        <a:pt x="30" y="31"/>
                        <a:pt x="30" y="30"/>
                        <a:pt x="30" y="30"/>
                      </a:cubicBezTo>
                      <a:cubicBezTo>
                        <a:pt x="30" y="31"/>
                        <a:pt x="30" y="31"/>
                        <a:pt x="30" y="31"/>
                      </a:cubicBezTo>
                      <a:cubicBezTo>
                        <a:pt x="30" y="31"/>
                        <a:pt x="29" y="31"/>
                        <a:pt x="29" y="30"/>
                      </a:cubicBezTo>
                      <a:close/>
                      <a:moveTo>
                        <a:pt x="30" y="35"/>
                      </a:moveTo>
                      <a:cubicBezTo>
                        <a:pt x="30" y="35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ubicBezTo>
                        <a:pt x="30" y="36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lose/>
                      <a:moveTo>
                        <a:pt x="31" y="38"/>
                      </a:moveTo>
                      <a:cubicBezTo>
                        <a:pt x="31" y="38"/>
                        <a:pt x="31" y="38"/>
                        <a:pt x="32" y="38"/>
                      </a:cubicBezTo>
                      <a:cubicBezTo>
                        <a:pt x="32" y="38"/>
                        <a:pt x="32" y="38"/>
                        <a:pt x="32" y="38"/>
                      </a:cubicBezTo>
                      <a:cubicBezTo>
                        <a:pt x="32" y="39"/>
                        <a:pt x="31" y="38"/>
                        <a:pt x="31" y="39"/>
                      </a:cubicBezTo>
                      <a:cubicBezTo>
                        <a:pt x="31" y="39"/>
                        <a:pt x="30" y="39"/>
                        <a:pt x="30" y="39"/>
                      </a:cubicBezTo>
                      <a:cubicBezTo>
                        <a:pt x="30" y="38"/>
                        <a:pt x="30" y="39"/>
                        <a:pt x="31" y="38"/>
                      </a:cubicBezTo>
                      <a:close/>
                      <a:moveTo>
                        <a:pt x="31" y="35"/>
                      </a:moveTo>
                      <a:cubicBezTo>
                        <a:pt x="31" y="35"/>
                        <a:pt x="31" y="35"/>
                        <a:pt x="31" y="34"/>
                      </a:cubicBezTo>
                      <a:cubicBezTo>
                        <a:pt x="31" y="34"/>
                        <a:pt x="31" y="35"/>
                        <a:pt x="31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1" y="35"/>
                        <a:pt x="31" y="35"/>
                        <a:pt x="31" y="36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lose/>
                      <a:moveTo>
                        <a:pt x="31" y="36"/>
                      </a:moveTo>
                      <a:cubicBezTo>
                        <a:pt x="31" y="36"/>
                        <a:pt x="31" y="36"/>
                        <a:pt x="31" y="36"/>
                      </a:cubicBezTo>
                      <a:cubicBezTo>
                        <a:pt x="31" y="36"/>
                        <a:pt x="31" y="36"/>
                        <a:pt x="31" y="36"/>
                      </a:cubicBezTo>
                      <a:close/>
                      <a:moveTo>
                        <a:pt x="31" y="32"/>
                      </a:moveTo>
                      <a:cubicBezTo>
                        <a:pt x="31" y="31"/>
                        <a:pt x="31" y="32"/>
                        <a:pt x="31" y="31"/>
                      </a:cubicBezTo>
                      <a:cubicBezTo>
                        <a:pt x="31" y="31"/>
                        <a:pt x="31" y="31"/>
                        <a:pt x="31" y="31"/>
                      </a:cubicBezTo>
                      <a:cubicBezTo>
                        <a:pt x="31" y="31"/>
                        <a:pt x="31" y="31"/>
                        <a:pt x="32" y="31"/>
                      </a:cubicBezTo>
                      <a:cubicBezTo>
                        <a:pt x="32" y="31"/>
                        <a:pt x="31" y="32"/>
                        <a:pt x="31" y="32"/>
                      </a:cubicBez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1" y="32"/>
                        <a:pt x="31" y="32"/>
                        <a:pt x="31" y="32"/>
                      </a:cubicBezTo>
                      <a:cubicBezTo>
                        <a:pt x="31" y="33"/>
                        <a:pt x="31" y="32"/>
                        <a:pt x="31" y="33"/>
                      </a:cubicBezTo>
                      <a:cubicBezTo>
                        <a:pt x="31" y="32"/>
                        <a:pt x="31" y="32"/>
                        <a:pt x="31" y="32"/>
                      </a:cubicBezTo>
                      <a:close/>
                      <a:moveTo>
                        <a:pt x="32" y="13"/>
                      </a:moveTo>
                      <a:cubicBezTo>
                        <a:pt x="32" y="12"/>
                        <a:pt x="32" y="12"/>
                        <a:pt x="32" y="12"/>
                      </a:cubicBezTo>
                      <a:cubicBezTo>
                        <a:pt x="32" y="12"/>
                        <a:pt x="32" y="12"/>
                        <a:pt x="33" y="12"/>
                      </a:cubicBezTo>
                      <a:cubicBezTo>
                        <a:pt x="33" y="12"/>
                        <a:pt x="33" y="12"/>
                        <a:pt x="32" y="12"/>
                      </a:cubicBezTo>
                      <a:cubicBezTo>
                        <a:pt x="32" y="13"/>
                        <a:pt x="33" y="12"/>
                        <a:pt x="33" y="12"/>
                      </a:cubicBezTo>
                      <a:cubicBezTo>
                        <a:pt x="33" y="13"/>
                        <a:pt x="33" y="13"/>
                        <a:pt x="32" y="13"/>
                      </a:cubicBezTo>
                      <a:close/>
                      <a:moveTo>
                        <a:pt x="33" y="18"/>
                      </a:moveTo>
                      <a:cubicBezTo>
                        <a:pt x="33" y="19"/>
                        <a:pt x="33" y="17"/>
                        <a:pt x="33" y="17"/>
                      </a:cubicBezTo>
                      <a:cubicBezTo>
                        <a:pt x="33" y="17"/>
                        <a:pt x="33" y="18"/>
                        <a:pt x="33" y="18"/>
                      </a:cubicBezTo>
                      <a:cubicBezTo>
                        <a:pt x="33" y="17"/>
                        <a:pt x="33" y="17"/>
                        <a:pt x="34" y="17"/>
                      </a:cubicBezTo>
                      <a:cubicBezTo>
                        <a:pt x="34" y="19"/>
                        <a:pt x="33" y="18"/>
                        <a:pt x="33" y="18"/>
                      </a:cubicBezTo>
                      <a:close/>
                      <a:moveTo>
                        <a:pt x="33" y="35"/>
                      </a:move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4"/>
                        <a:pt x="33" y="34"/>
                      </a:cubicBezTo>
                      <a:cubicBezTo>
                        <a:pt x="33" y="34"/>
                        <a:pt x="33" y="34"/>
                        <a:pt x="33" y="34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4"/>
                        <a:pt x="33" y="35"/>
                      </a:cubicBezTo>
                      <a:close/>
                      <a:moveTo>
                        <a:pt x="36" y="16"/>
                      </a:moveTo>
                      <a:cubicBezTo>
                        <a:pt x="36" y="17"/>
                        <a:pt x="36" y="17"/>
                        <a:pt x="36" y="17"/>
                      </a:cubicBezTo>
                      <a:cubicBezTo>
                        <a:pt x="36" y="17"/>
                        <a:pt x="36" y="17"/>
                        <a:pt x="36" y="18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6" y="18"/>
                        <a:pt x="36" y="18"/>
                        <a:pt x="36" y="19"/>
                      </a:cubicBezTo>
                      <a:cubicBezTo>
                        <a:pt x="36" y="19"/>
                        <a:pt x="36" y="19"/>
                        <a:pt x="36" y="18"/>
                      </a:cubicBezTo>
                      <a:cubicBezTo>
                        <a:pt x="36" y="19"/>
                        <a:pt x="35" y="18"/>
                        <a:pt x="35" y="18"/>
                      </a:cubicBezTo>
                      <a:cubicBezTo>
                        <a:pt x="34" y="19"/>
                        <a:pt x="34" y="18"/>
                        <a:pt x="34" y="18"/>
                      </a:cubicBez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4" y="17"/>
                        <a:pt x="34" y="17"/>
                        <a:pt x="34" y="18"/>
                      </a:cubicBezTo>
                      <a:cubicBezTo>
                        <a:pt x="35" y="17"/>
                        <a:pt x="35" y="17"/>
                        <a:pt x="35" y="17"/>
                      </a:cubicBezTo>
                      <a:cubicBezTo>
                        <a:pt x="36" y="17"/>
                        <a:pt x="35" y="16"/>
                        <a:pt x="36" y="16"/>
                      </a:cubicBezTo>
                      <a:close/>
                      <a:moveTo>
                        <a:pt x="36" y="18"/>
                      </a:move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6" y="17"/>
                        <a:pt x="36" y="18"/>
                        <a:pt x="36" y="18"/>
                      </a:cubicBezTo>
                      <a:close/>
                      <a:moveTo>
                        <a:pt x="34" y="18"/>
                      </a:moveTo>
                      <a:cubicBezTo>
                        <a:pt x="34" y="18"/>
                        <a:pt x="35" y="18"/>
                        <a:pt x="35" y="18"/>
                      </a:cubicBezTo>
                      <a:cubicBezTo>
                        <a:pt x="35" y="18"/>
                        <a:pt x="34" y="17"/>
                        <a:pt x="34" y="18"/>
                      </a:cubicBezTo>
                      <a:close/>
                      <a:moveTo>
                        <a:pt x="34" y="13"/>
                      </a:moveTo>
                      <a:cubicBezTo>
                        <a:pt x="34" y="13"/>
                        <a:pt x="34" y="14"/>
                        <a:pt x="35" y="13"/>
                      </a:cubicBezTo>
                      <a:cubicBezTo>
                        <a:pt x="35" y="13"/>
                        <a:pt x="35" y="13"/>
                        <a:pt x="35" y="14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5" y="13"/>
                        <a:pt x="34" y="14"/>
                        <a:pt x="34" y="13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lose/>
                      <a:moveTo>
                        <a:pt x="34" y="11"/>
                      </a:moveTo>
                      <a:cubicBezTo>
                        <a:pt x="34" y="11"/>
                        <a:pt x="35" y="11"/>
                        <a:pt x="35" y="11"/>
                      </a:cubicBezTo>
                      <a:cubicBezTo>
                        <a:pt x="35" y="11"/>
                        <a:pt x="35" y="12"/>
                        <a:pt x="35" y="12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5" y="12"/>
                        <a:pt x="35" y="13"/>
                        <a:pt x="35" y="13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5" y="14"/>
                        <a:pt x="35" y="14"/>
                        <a:pt x="35" y="14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5" y="12"/>
                        <a:pt x="35" y="13"/>
                        <a:pt x="34" y="13"/>
                      </a:cubicBezTo>
                      <a:cubicBezTo>
                        <a:pt x="35" y="12"/>
                        <a:pt x="34" y="13"/>
                        <a:pt x="34" y="12"/>
                      </a:cubicBezTo>
                      <a:cubicBezTo>
                        <a:pt x="34" y="12"/>
                        <a:pt x="34" y="13"/>
                        <a:pt x="35" y="12"/>
                      </a:cubicBezTo>
                      <a:cubicBezTo>
                        <a:pt x="35" y="12"/>
                        <a:pt x="34" y="12"/>
                        <a:pt x="34" y="12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lose/>
                      <a:moveTo>
                        <a:pt x="35" y="12"/>
                      </a:move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5" y="14"/>
                        <a:pt x="35" y="12"/>
                        <a:pt x="35" y="13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5" y="12"/>
                        <a:pt x="35" y="13"/>
                        <a:pt x="35" y="12"/>
                      </a:cubicBezTo>
                      <a:cubicBezTo>
                        <a:pt x="35" y="12"/>
                        <a:pt x="35" y="13"/>
                        <a:pt x="35" y="13"/>
                      </a:cubicBezTo>
                      <a:cubicBezTo>
                        <a:pt x="35" y="13"/>
                        <a:pt x="35" y="12"/>
                        <a:pt x="35" y="12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lose/>
                      <a:moveTo>
                        <a:pt x="36" y="23"/>
                      </a:moveTo>
                      <a:cubicBezTo>
                        <a:pt x="36" y="24"/>
                        <a:pt x="36" y="23"/>
                        <a:pt x="36" y="23"/>
                      </a:cubicBezTo>
                      <a:cubicBezTo>
                        <a:pt x="36" y="22"/>
                        <a:pt x="36" y="23"/>
                        <a:pt x="36" y="22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2"/>
                        <a:pt x="35" y="23"/>
                        <a:pt x="35" y="22"/>
                      </a:cubicBezTo>
                      <a:cubicBezTo>
                        <a:pt x="35" y="22"/>
                        <a:pt x="35" y="22"/>
                        <a:pt x="36" y="23"/>
                      </a:cubicBezTo>
                      <a:cubicBezTo>
                        <a:pt x="36" y="23"/>
                        <a:pt x="36" y="22"/>
                        <a:pt x="36" y="22"/>
                      </a:cubicBezTo>
                      <a:cubicBezTo>
                        <a:pt x="36" y="22"/>
                        <a:pt x="36" y="22"/>
                        <a:pt x="35" y="22"/>
                      </a:cubicBezTo>
                      <a:cubicBezTo>
                        <a:pt x="35" y="21"/>
                        <a:pt x="36" y="22"/>
                        <a:pt x="36" y="21"/>
                      </a:cubicBezTo>
                      <a:cubicBezTo>
                        <a:pt x="36" y="21"/>
                        <a:pt x="36" y="22"/>
                        <a:pt x="36" y="22"/>
                      </a:cubicBezTo>
                      <a:cubicBezTo>
                        <a:pt x="36" y="22"/>
                        <a:pt x="36" y="22"/>
                        <a:pt x="36" y="22"/>
                      </a:cubicBezTo>
                      <a:cubicBezTo>
                        <a:pt x="36" y="22"/>
                        <a:pt x="36" y="22"/>
                        <a:pt x="36" y="23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6" y="23"/>
                        <a:pt x="36" y="23"/>
                        <a:pt x="36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3"/>
                        <a:pt x="36" y="24"/>
                        <a:pt x="36" y="24"/>
                      </a:cubicBezTo>
                      <a:cubicBezTo>
                        <a:pt x="36" y="25"/>
                        <a:pt x="36" y="25"/>
                        <a:pt x="36" y="25"/>
                      </a:cubicBezTo>
                      <a:cubicBezTo>
                        <a:pt x="36" y="26"/>
                        <a:pt x="36" y="25"/>
                        <a:pt x="36" y="25"/>
                      </a:cubicBezTo>
                      <a:cubicBezTo>
                        <a:pt x="36" y="25"/>
                        <a:pt x="36" y="25"/>
                        <a:pt x="36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4"/>
                        <a:pt x="36" y="24"/>
                        <a:pt x="36" y="23"/>
                      </a:cubicBezTo>
                      <a:close/>
                      <a:moveTo>
                        <a:pt x="36" y="24"/>
                      </a:moveTo>
                      <a:cubicBezTo>
                        <a:pt x="36" y="24"/>
                        <a:pt x="36" y="23"/>
                        <a:pt x="36" y="23"/>
                      </a:cubicBezTo>
                      <a:cubicBezTo>
                        <a:pt x="36" y="23"/>
                        <a:pt x="36" y="23"/>
                        <a:pt x="36" y="24"/>
                      </a:cubicBezTo>
                      <a:close/>
                      <a:moveTo>
                        <a:pt x="35" y="22"/>
                      </a:moveTo>
                      <a:cubicBezTo>
                        <a:pt x="35" y="22"/>
                        <a:pt x="35" y="21"/>
                        <a:pt x="35" y="21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lose/>
                      <a:moveTo>
                        <a:pt x="36" y="23"/>
                      </a:moveTo>
                      <a:cubicBezTo>
                        <a:pt x="36" y="23"/>
                        <a:pt x="36" y="22"/>
                        <a:pt x="37" y="22"/>
                      </a:cubicBezTo>
                      <a:cubicBezTo>
                        <a:pt x="36" y="22"/>
                        <a:pt x="36" y="23"/>
                        <a:pt x="36" y="23"/>
                      </a:cubicBezTo>
                      <a:close/>
                      <a:moveTo>
                        <a:pt x="37" y="23"/>
                      </a:moveTo>
                      <a:cubicBezTo>
                        <a:pt x="37" y="22"/>
                        <a:pt x="37" y="21"/>
                        <a:pt x="37" y="21"/>
                      </a:cubicBezTo>
                      <a:cubicBezTo>
                        <a:pt x="37" y="20"/>
                        <a:pt x="37" y="20"/>
                        <a:pt x="37" y="21"/>
                      </a:cubicBezTo>
                      <a:cubicBezTo>
                        <a:pt x="37" y="21"/>
                        <a:pt x="37" y="20"/>
                        <a:pt x="37" y="20"/>
                      </a:cubicBezTo>
                      <a:cubicBezTo>
                        <a:pt x="36" y="20"/>
                        <a:pt x="36" y="21"/>
                        <a:pt x="36" y="20"/>
                      </a:cubicBezTo>
                      <a:cubicBezTo>
                        <a:pt x="36" y="20"/>
                        <a:pt x="36" y="20"/>
                        <a:pt x="36" y="20"/>
                      </a:cubicBezTo>
                      <a:cubicBezTo>
                        <a:pt x="37" y="20"/>
                        <a:pt x="37" y="20"/>
                        <a:pt x="37" y="20"/>
                      </a:cubicBezTo>
                      <a:cubicBezTo>
                        <a:pt x="37" y="20"/>
                        <a:pt x="37" y="21"/>
                        <a:pt x="37" y="20"/>
                      </a:cubicBezTo>
                      <a:cubicBezTo>
                        <a:pt x="37" y="20"/>
                        <a:pt x="37" y="21"/>
                        <a:pt x="37" y="21"/>
                      </a:cubicBezTo>
                      <a:cubicBezTo>
                        <a:pt x="37" y="21"/>
                        <a:pt x="37" y="22"/>
                        <a:pt x="37" y="23"/>
                      </a:cubicBezTo>
                      <a:close/>
                      <a:moveTo>
                        <a:pt x="38" y="19"/>
                      </a:moveTo>
                      <a:cubicBezTo>
                        <a:pt x="38" y="19"/>
                        <a:pt x="38" y="20"/>
                        <a:pt x="38" y="19"/>
                      </a:cubicBezTo>
                      <a:cubicBezTo>
                        <a:pt x="38" y="19"/>
                        <a:pt x="37" y="19"/>
                        <a:pt x="37" y="19"/>
                      </a:cubicBezTo>
                      <a:cubicBezTo>
                        <a:pt x="37" y="19"/>
                        <a:pt x="37" y="19"/>
                        <a:pt x="37" y="19"/>
                      </a:cubicBezTo>
                      <a:cubicBezTo>
                        <a:pt x="37" y="19"/>
                        <a:pt x="37" y="18"/>
                        <a:pt x="37" y="18"/>
                      </a:cubicBezTo>
                      <a:cubicBezTo>
                        <a:pt x="37" y="18"/>
                        <a:pt x="37" y="18"/>
                        <a:pt x="37" y="18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37" y="16"/>
                        <a:pt x="36" y="17"/>
                        <a:pt x="36" y="16"/>
                      </a:cubicBezTo>
                      <a:cubicBezTo>
                        <a:pt x="36" y="16"/>
                        <a:pt x="37" y="16"/>
                        <a:pt x="37" y="15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7" y="16"/>
                        <a:pt x="37" y="15"/>
                        <a:pt x="37" y="15"/>
                      </a:cubicBezTo>
                      <a:cubicBezTo>
                        <a:pt x="38" y="15"/>
                        <a:pt x="38" y="15"/>
                        <a:pt x="38" y="15"/>
                      </a:cubicBezTo>
                      <a:cubicBezTo>
                        <a:pt x="38" y="16"/>
                        <a:pt x="38" y="15"/>
                        <a:pt x="39" y="15"/>
                      </a:cubicBezTo>
                      <a:cubicBezTo>
                        <a:pt x="38" y="14"/>
                        <a:pt x="38" y="15"/>
                        <a:pt x="38" y="14"/>
                      </a:cubicBezTo>
                      <a:cubicBezTo>
                        <a:pt x="38" y="14"/>
                        <a:pt x="38" y="14"/>
                        <a:pt x="38" y="14"/>
                      </a:cubicBezTo>
                      <a:cubicBezTo>
                        <a:pt x="38" y="14"/>
                        <a:pt x="38" y="14"/>
                        <a:pt x="38" y="14"/>
                      </a:cubicBezTo>
                      <a:cubicBezTo>
                        <a:pt x="38" y="14"/>
                        <a:pt x="38" y="14"/>
                        <a:pt x="38" y="13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8" y="14"/>
                        <a:pt x="38" y="14"/>
                        <a:pt x="38" y="14"/>
                      </a:cubicBezTo>
                      <a:cubicBezTo>
                        <a:pt x="38" y="14"/>
                        <a:pt x="38" y="14"/>
                        <a:pt x="38" y="14"/>
                      </a:cubicBezTo>
                      <a:cubicBezTo>
                        <a:pt x="38" y="14"/>
                        <a:pt x="38" y="14"/>
                        <a:pt x="38" y="14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8" y="12"/>
                        <a:pt x="38" y="13"/>
                        <a:pt x="38" y="12"/>
                      </a:cubicBezTo>
                      <a:cubicBezTo>
                        <a:pt x="38" y="13"/>
                        <a:pt x="38" y="12"/>
                        <a:pt x="38" y="12"/>
                      </a:cubicBezTo>
                      <a:cubicBezTo>
                        <a:pt x="38" y="12"/>
                        <a:pt x="38" y="13"/>
                        <a:pt x="38" y="13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8" y="14"/>
                        <a:pt x="38" y="13"/>
                        <a:pt x="38" y="13"/>
                      </a:cubicBezTo>
                      <a:cubicBezTo>
                        <a:pt x="38" y="14"/>
                        <a:pt x="38" y="14"/>
                        <a:pt x="38" y="14"/>
                      </a:cubicBezTo>
                      <a:cubicBezTo>
                        <a:pt x="38" y="14"/>
                        <a:pt x="39" y="14"/>
                        <a:pt x="39" y="14"/>
                      </a:cubicBezTo>
                      <a:cubicBezTo>
                        <a:pt x="39" y="14"/>
                        <a:pt x="39" y="14"/>
                        <a:pt x="39" y="14"/>
                      </a:cubicBezTo>
                      <a:cubicBezTo>
                        <a:pt x="39" y="14"/>
                        <a:pt x="39" y="14"/>
                        <a:pt x="39" y="13"/>
                      </a:cubicBezTo>
                      <a:cubicBezTo>
                        <a:pt x="39" y="13"/>
                        <a:pt x="39" y="13"/>
                        <a:pt x="39" y="14"/>
                      </a:cubicBezTo>
                      <a:cubicBezTo>
                        <a:pt x="39" y="14"/>
                        <a:pt x="39" y="14"/>
                        <a:pt x="39" y="13"/>
                      </a:cubicBezTo>
                      <a:cubicBezTo>
                        <a:pt x="39" y="13"/>
                        <a:pt x="39" y="14"/>
                        <a:pt x="39" y="13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39" y="13"/>
                        <a:pt x="39" y="13"/>
                        <a:pt x="38" y="13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39" y="12"/>
                        <a:pt x="39" y="13"/>
                        <a:pt x="39" y="12"/>
                      </a:cubicBezTo>
                      <a:cubicBezTo>
                        <a:pt x="39" y="12"/>
                        <a:pt x="39" y="12"/>
                        <a:pt x="39" y="12"/>
                      </a:cubicBezTo>
                      <a:cubicBezTo>
                        <a:pt x="39" y="12"/>
                        <a:pt x="39" y="12"/>
                        <a:pt x="39" y="12"/>
                      </a:cubicBezTo>
                      <a:cubicBezTo>
                        <a:pt x="39" y="11"/>
                        <a:pt x="39" y="11"/>
                        <a:pt x="39" y="11"/>
                      </a:cubicBezTo>
                      <a:cubicBezTo>
                        <a:pt x="39" y="11"/>
                        <a:pt x="39" y="11"/>
                        <a:pt x="39" y="11"/>
                      </a:cubicBezTo>
                      <a:cubicBezTo>
                        <a:pt x="39" y="12"/>
                        <a:pt x="39" y="12"/>
                        <a:pt x="39" y="12"/>
                      </a:cubicBezTo>
                      <a:cubicBezTo>
                        <a:pt x="39" y="11"/>
                        <a:pt x="39" y="11"/>
                        <a:pt x="39" y="11"/>
                      </a:cubicBezTo>
                      <a:cubicBezTo>
                        <a:pt x="39" y="11"/>
                        <a:pt x="39" y="11"/>
                        <a:pt x="39" y="11"/>
                      </a:cubicBezTo>
                      <a:cubicBezTo>
                        <a:pt x="39" y="11"/>
                        <a:pt x="39" y="11"/>
                        <a:pt x="39" y="11"/>
                      </a:cubicBezTo>
                      <a:cubicBezTo>
                        <a:pt x="39" y="11"/>
                        <a:pt x="39" y="11"/>
                        <a:pt x="39" y="11"/>
                      </a:cubicBezTo>
                      <a:cubicBezTo>
                        <a:pt x="39" y="11"/>
                        <a:pt x="39" y="11"/>
                        <a:pt x="39" y="11"/>
                      </a:cubicBezTo>
                      <a:cubicBezTo>
                        <a:pt x="39" y="11"/>
                        <a:pt x="39" y="11"/>
                        <a:pt x="39" y="11"/>
                      </a:cubicBezTo>
                      <a:cubicBezTo>
                        <a:pt x="39" y="11"/>
                        <a:pt x="39" y="11"/>
                        <a:pt x="39" y="11"/>
                      </a:cubicBezTo>
                      <a:cubicBezTo>
                        <a:pt x="39" y="12"/>
                        <a:pt x="39" y="11"/>
                        <a:pt x="39" y="12"/>
                      </a:cubicBezTo>
                      <a:cubicBezTo>
                        <a:pt x="39" y="12"/>
                        <a:pt x="39" y="11"/>
                        <a:pt x="39" y="11"/>
                      </a:cubicBezTo>
                      <a:cubicBezTo>
                        <a:pt x="39" y="11"/>
                        <a:pt x="40" y="11"/>
                        <a:pt x="40" y="12"/>
                      </a:cubicBezTo>
                      <a:cubicBezTo>
                        <a:pt x="40" y="12"/>
                        <a:pt x="40" y="11"/>
                        <a:pt x="40" y="11"/>
                      </a:cubicBezTo>
                      <a:cubicBezTo>
                        <a:pt x="40" y="11"/>
                        <a:pt x="40" y="12"/>
                        <a:pt x="40" y="11"/>
                      </a:cubicBezTo>
                      <a:cubicBezTo>
                        <a:pt x="40" y="12"/>
                        <a:pt x="40" y="12"/>
                        <a:pt x="40" y="12"/>
                      </a:cubicBezTo>
                      <a:cubicBezTo>
                        <a:pt x="40" y="12"/>
                        <a:pt x="40" y="12"/>
                        <a:pt x="40" y="12"/>
                      </a:cubicBezTo>
                      <a:cubicBezTo>
                        <a:pt x="40" y="13"/>
                        <a:pt x="40" y="12"/>
                        <a:pt x="40" y="12"/>
                      </a:cubicBezTo>
                      <a:cubicBezTo>
                        <a:pt x="40" y="12"/>
                        <a:pt x="40" y="12"/>
                        <a:pt x="40" y="12"/>
                      </a:cubicBezTo>
                      <a:cubicBezTo>
                        <a:pt x="40" y="11"/>
                        <a:pt x="40" y="12"/>
                        <a:pt x="40" y="11"/>
                      </a:cubicBezTo>
                      <a:cubicBezTo>
                        <a:pt x="40" y="12"/>
                        <a:pt x="40" y="12"/>
                        <a:pt x="40" y="12"/>
                      </a:cubicBezTo>
                      <a:cubicBezTo>
                        <a:pt x="40" y="12"/>
                        <a:pt x="40" y="12"/>
                        <a:pt x="40" y="13"/>
                      </a:cubicBezTo>
                      <a:cubicBezTo>
                        <a:pt x="40" y="13"/>
                        <a:pt x="40" y="13"/>
                        <a:pt x="40" y="12"/>
                      </a:cubicBezTo>
                      <a:cubicBezTo>
                        <a:pt x="40" y="12"/>
                        <a:pt x="40" y="13"/>
                        <a:pt x="40" y="13"/>
                      </a:cubicBezTo>
                      <a:cubicBezTo>
                        <a:pt x="40" y="13"/>
                        <a:pt x="40" y="13"/>
                        <a:pt x="40" y="13"/>
                      </a:cubicBezTo>
                      <a:cubicBezTo>
                        <a:pt x="40" y="14"/>
                        <a:pt x="40" y="13"/>
                        <a:pt x="40" y="14"/>
                      </a:cubicBezTo>
                      <a:cubicBezTo>
                        <a:pt x="40" y="13"/>
                        <a:pt x="40" y="13"/>
                        <a:pt x="40" y="13"/>
                      </a:cubicBezTo>
                      <a:cubicBezTo>
                        <a:pt x="40" y="14"/>
                        <a:pt x="40" y="14"/>
                        <a:pt x="40" y="13"/>
                      </a:cubicBezTo>
                      <a:cubicBezTo>
                        <a:pt x="40" y="14"/>
                        <a:pt x="40" y="14"/>
                        <a:pt x="40" y="14"/>
                      </a:cubicBezTo>
                      <a:cubicBezTo>
                        <a:pt x="40" y="14"/>
                        <a:pt x="40" y="14"/>
                        <a:pt x="40" y="14"/>
                      </a:cubicBezTo>
                      <a:cubicBezTo>
                        <a:pt x="40" y="14"/>
                        <a:pt x="40" y="14"/>
                        <a:pt x="40" y="14"/>
                      </a:cubicBezTo>
                      <a:cubicBezTo>
                        <a:pt x="40" y="14"/>
                        <a:pt x="40" y="14"/>
                        <a:pt x="40" y="14"/>
                      </a:cubicBezTo>
                      <a:cubicBezTo>
                        <a:pt x="40" y="14"/>
                        <a:pt x="40" y="14"/>
                        <a:pt x="40" y="14"/>
                      </a:cubicBezTo>
                      <a:cubicBezTo>
                        <a:pt x="40" y="14"/>
                        <a:pt x="40" y="14"/>
                        <a:pt x="40" y="14"/>
                      </a:cubicBezTo>
                      <a:cubicBezTo>
                        <a:pt x="40" y="15"/>
                        <a:pt x="40" y="14"/>
                        <a:pt x="40" y="15"/>
                      </a:cubicBezTo>
                      <a:cubicBezTo>
                        <a:pt x="40" y="15"/>
                        <a:pt x="40" y="15"/>
                        <a:pt x="40" y="15"/>
                      </a:cubicBezTo>
                      <a:cubicBezTo>
                        <a:pt x="40" y="16"/>
                        <a:pt x="40" y="16"/>
                        <a:pt x="40" y="16"/>
                      </a:cubicBezTo>
                      <a:cubicBezTo>
                        <a:pt x="40" y="15"/>
                        <a:pt x="40" y="15"/>
                        <a:pt x="40" y="15"/>
                      </a:cubicBezTo>
                      <a:cubicBezTo>
                        <a:pt x="41" y="15"/>
                        <a:pt x="41" y="15"/>
                        <a:pt x="40" y="15"/>
                      </a:cubicBezTo>
                      <a:cubicBezTo>
                        <a:pt x="41" y="16"/>
                        <a:pt x="41" y="15"/>
                        <a:pt x="41" y="15"/>
                      </a:cubicBezTo>
                      <a:cubicBezTo>
                        <a:pt x="41" y="15"/>
                        <a:pt x="41" y="15"/>
                        <a:pt x="41" y="16"/>
                      </a:cubicBezTo>
                      <a:cubicBezTo>
                        <a:pt x="41" y="16"/>
                        <a:pt x="41" y="15"/>
                        <a:pt x="40" y="15"/>
                      </a:cubicBezTo>
                      <a:cubicBezTo>
                        <a:pt x="40" y="16"/>
                        <a:pt x="41" y="16"/>
                        <a:pt x="41" y="16"/>
                      </a:cubicBezTo>
                      <a:cubicBezTo>
                        <a:pt x="41" y="16"/>
                        <a:pt x="41" y="16"/>
                        <a:pt x="41" y="16"/>
                      </a:cubicBezTo>
                      <a:cubicBezTo>
                        <a:pt x="41" y="16"/>
                        <a:pt x="41" y="16"/>
                        <a:pt x="41" y="17"/>
                      </a:cubicBezTo>
                      <a:cubicBezTo>
                        <a:pt x="41" y="16"/>
                        <a:pt x="41" y="16"/>
                        <a:pt x="41" y="15"/>
                      </a:cubicBezTo>
                      <a:cubicBezTo>
                        <a:pt x="41" y="15"/>
                        <a:pt x="41" y="15"/>
                        <a:pt x="41" y="15"/>
                      </a:cubicBezTo>
                      <a:cubicBezTo>
                        <a:pt x="41" y="14"/>
                        <a:pt x="41" y="15"/>
                        <a:pt x="41" y="15"/>
                      </a:cubicBezTo>
                      <a:cubicBezTo>
                        <a:pt x="41" y="15"/>
                        <a:pt x="41" y="15"/>
                        <a:pt x="41" y="15"/>
                      </a:cubicBezTo>
                      <a:cubicBezTo>
                        <a:pt x="41" y="15"/>
                        <a:pt x="41" y="15"/>
                        <a:pt x="41" y="14"/>
                      </a:cubicBezTo>
                      <a:cubicBezTo>
                        <a:pt x="41" y="15"/>
                        <a:pt x="41" y="15"/>
                        <a:pt x="41" y="15"/>
                      </a:cubicBezTo>
                      <a:cubicBezTo>
                        <a:pt x="41" y="15"/>
                        <a:pt x="41" y="15"/>
                        <a:pt x="41" y="15"/>
                      </a:cubicBezTo>
                      <a:cubicBezTo>
                        <a:pt x="41" y="16"/>
                        <a:pt x="41" y="15"/>
                        <a:pt x="41" y="16"/>
                      </a:cubicBezTo>
                      <a:cubicBezTo>
                        <a:pt x="41" y="16"/>
                        <a:pt x="41" y="16"/>
                        <a:pt x="42" y="16"/>
                      </a:cubicBezTo>
                      <a:cubicBezTo>
                        <a:pt x="42" y="16"/>
                        <a:pt x="42" y="17"/>
                        <a:pt x="42" y="17"/>
                      </a:cubicBezTo>
                      <a:cubicBezTo>
                        <a:pt x="42" y="17"/>
                        <a:pt x="42" y="17"/>
                        <a:pt x="42" y="17"/>
                      </a:cubicBezTo>
                      <a:cubicBezTo>
                        <a:pt x="42" y="17"/>
                        <a:pt x="41" y="17"/>
                        <a:pt x="41" y="17"/>
                      </a:cubicBezTo>
                      <a:cubicBezTo>
                        <a:pt x="41" y="17"/>
                        <a:pt x="41" y="17"/>
                        <a:pt x="41" y="17"/>
                      </a:cubicBezTo>
                      <a:cubicBezTo>
                        <a:pt x="41" y="17"/>
                        <a:pt x="41" y="17"/>
                        <a:pt x="41" y="17"/>
                      </a:cubicBezTo>
                      <a:cubicBezTo>
                        <a:pt x="41" y="16"/>
                        <a:pt x="41" y="17"/>
                        <a:pt x="41" y="17"/>
                      </a:cubicBezTo>
                      <a:cubicBezTo>
                        <a:pt x="41" y="17"/>
                        <a:pt x="41" y="17"/>
                        <a:pt x="41" y="17"/>
                      </a:cubicBezTo>
                      <a:cubicBezTo>
                        <a:pt x="41" y="17"/>
                        <a:pt x="41" y="18"/>
                        <a:pt x="41" y="17"/>
                      </a:cubicBezTo>
                      <a:cubicBezTo>
                        <a:pt x="41" y="18"/>
                        <a:pt x="41" y="17"/>
                        <a:pt x="41" y="17"/>
                      </a:cubicBezTo>
                      <a:cubicBezTo>
                        <a:pt x="41" y="18"/>
                        <a:pt x="40" y="17"/>
                        <a:pt x="40" y="17"/>
                      </a:cubicBezTo>
                      <a:cubicBezTo>
                        <a:pt x="40" y="17"/>
                        <a:pt x="40" y="18"/>
                        <a:pt x="40" y="18"/>
                      </a:cubicBezTo>
                      <a:cubicBezTo>
                        <a:pt x="40" y="18"/>
                        <a:pt x="40" y="17"/>
                        <a:pt x="40" y="18"/>
                      </a:cubicBezTo>
                      <a:cubicBezTo>
                        <a:pt x="40" y="18"/>
                        <a:pt x="40" y="18"/>
                        <a:pt x="40" y="18"/>
                      </a:cubicBezTo>
                      <a:cubicBezTo>
                        <a:pt x="40" y="17"/>
                        <a:pt x="40" y="17"/>
                        <a:pt x="40" y="17"/>
                      </a:cubicBezTo>
                      <a:cubicBezTo>
                        <a:pt x="40" y="17"/>
                        <a:pt x="40" y="18"/>
                        <a:pt x="40" y="17"/>
                      </a:cubicBezTo>
                      <a:cubicBezTo>
                        <a:pt x="40" y="17"/>
                        <a:pt x="40" y="17"/>
                        <a:pt x="40" y="17"/>
                      </a:cubicBezTo>
                      <a:cubicBezTo>
                        <a:pt x="40" y="16"/>
                        <a:pt x="39" y="16"/>
                        <a:pt x="39" y="15"/>
                      </a:cubicBezTo>
                      <a:cubicBezTo>
                        <a:pt x="39" y="16"/>
                        <a:pt x="39" y="16"/>
                        <a:pt x="39" y="17"/>
                      </a:cubicBezTo>
                      <a:cubicBezTo>
                        <a:pt x="39" y="17"/>
                        <a:pt x="39" y="17"/>
                        <a:pt x="39" y="17"/>
                      </a:cubicBezTo>
                      <a:cubicBezTo>
                        <a:pt x="40" y="17"/>
                        <a:pt x="40" y="17"/>
                        <a:pt x="40" y="18"/>
                      </a:cubicBezTo>
                      <a:cubicBezTo>
                        <a:pt x="40" y="18"/>
                        <a:pt x="40" y="18"/>
                        <a:pt x="39" y="18"/>
                      </a:cubicBezTo>
                      <a:cubicBezTo>
                        <a:pt x="39" y="18"/>
                        <a:pt x="40" y="18"/>
                        <a:pt x="40" y="18"/>
                      </a:cubicBezTo>
                      <a:cubicBezTo>
                        <a:pt x="40" y="17"/>
                        <a:pt x="39" y="18"/>
                        <a:pt x="39" y="17"/>
                      </a:cubicBezTo>
                      <a:cubicBezTo>
                        <a:pt x="39" y="17"/>
                        <a:pt x="39" y="17"/>
                        <a:pt x="39" y="17"/>
                      </a:cubicBezTo>
                      <a:cubicBezTo>
                        <a:pt x="39" y="17"/>
                        <a:pt x="39" y="17"/>
                        <a:pt x="39" y="17"/>
                      </a:cubicBezTo>
                      <a:cubicBezTo>
                        <a:pt x="39" y="17"/>
                        <a:pt x="39" y="17"/>
                        <a:pt x="39" y="17"/>
                      </a:cubicBezTo>
                      <a:cubicBezTo>
                        <a:pt x="39" y="17"/>
                        <a:pt x="39" y="17"/>
                        <a:pt x="39" y="17"/>
                      </a:cubicBezTo>
                      <a:cubicBezTo>
                        <a:pt x="39" y="18"/>
                        <a:pt x="39" y="17"/>
                        <a:pt x="39" y="17"/>
                      </a:cubicBezTo>
                      <a:cubicBezTo>
                        <a:pt x="39" y="17"/>
                        <a:pt x="39" y="17"/>
                        <a:pt x="39" y="17"/>
                      </a:cubicBezTo>
                      <a:cubicBezTo>
                        <a:pt x="39" y="18"/>
                        <a:pt x="39" y="17"/>
                        <a:pt x="39" y="18"/>
                      </a:cubicBezTo>
                      <a:cubicBezTo>
                        <a:pt x="39" y="18"/>
                        <a:pt x="39" y="18"/>
                        <a:pt x="39" y="18"/>
                      </a:cubicBezTo>
                      <a:cubicBezTo>
                        <a:pt x="39" y="19"/>
                        <a:pt x="39" y="18"/>
                        <a:pt x="39" y="19"/>
                      </a:cubicBezTo>
                      <a:cubicBezTo>
                        <a:pt x="39" y="19"/>
                        <a:pt x="39" y="18"/>
                        <a:pt x="39" y="17"/>
                      </a:cubicBezTo>
                      <a:cubicBezTo>
                        <a:pt x="39" y="17"/>
                        <a:pt x="39" y="18"/>
                        <a:pt x="39" y="19"/>
                      </a:cubicBezTo>
                      <a:cubicBezTo>
                        <a:pt x="39" y="19"/>
                        <a:pt x="39" y="19"/>
                        <a:pt x="39" y="19"/>
                      </a:cubicBezTo>
                      <a:cubicBezTo>
                        <a:pt x="39" y="19"/>
                        <a:pt x="39" y="20"/>
                        <a:pt x="40" y="20"/>
                      </a:cubicBezTo>
                      <a:cubicBezTo>
                        <a:pt x="40" y="20"/>
                        <a:pt x="40" y="20"/>
                        <a:pt x="40" y="19"/>
                      </a:cubicBezTo>
                      <a:cubicBezTo>
                        <a:pt x="40" y="20"/>
                        <a:pt x="40" y="19"/>
                        <a:pt x="41" y="20"/>
                      </a:cubicBezTo>
                      <a:cubicBezTo>
                        <a:pt x="41" y="19"/>
                        <a:pt x="41" y="19"/>
                        <a:pt x="41" y="19"/>
                      </a:cubicBezTo>
                      <a:cubicBezTo>
                        <a:pt x="41" y="20"/>
                        <a:pt x="41" y="20"/>
                        <a:pt x="41" y="20"/>
                      </a:cubicBezTo>
                      <a:cubicBezTo>
                        <a:pt x="42" y="20"/>
                        <a:pt x="42" y="20"/>
                        <a:pt x="42" y="20"/>
                      </a:cubicBezTo>
                      <a:cubicBezTo>
                        <a:pt x="42" y="20"/>
                        <a:pt x="41" y="20"/>
                        <a:pt x="41" y="19"/>
                      </a:cubicBezTo>
                      <a:cubicBezTo>
                        <a:pt x="41" y="19"/>
                        <a:pt x="42" y="20"/>
                        <a:pt x="42" y="19"/>
                      </a:cubicBezTo>
                      <a:cubicBezTo>
                        <a:pt x="42" y="20"/>
                        <a:pt x="42" y="20"/>
                        <a:pt x="42" y="20"/>
                      </a:cubicBezTo>
                      <a:cubicBezTo>
                        <a:pt x="42" y="21"/>
                        <a:pt x="42" y="20"/>
                        <a:pt x="41" y="20"/>
                      </a:cubicBezTo>
                      <a:cubicBezTo>
                        <a:pt x="41" y="20"/>
                        <a:pt x="41" y="20"/>
                        <a:pt x="41" y="20"/>
                      </a:cubicBezTo>
                      <a:cubicBezTo>
                        <a:pt x="41" y="20"/>
                        <a:pt x="41" y="20"/>
                        <a:pt x="41" y="20"/>
                      </a:cubicBezTo>
                      <a:cubicBezTo>
                        <a:pt x="41" y="20"/>
                        <a:pt x="41" y="20"/>
                        <a:pt x="41" y="20"/>
                      </a:cubicBezTo>
                      <a:cubicBezTo>
                        <a:pt x="40" y="21"/>
                        <a:pt x="39" y="20"/>
                        <a:pt x="39" y="21"/>
                      </a:cubicBezTo>
                      <a:cubicBezTo>
                        <a:pt x="39" y="21"/>
                        <a:pt x="39" y="21"/>
                        <a:pt x="39" y="21"/>
                      </a:cubicBezTo>
                      <a:cubicBezTo>
                        <a:pt x="39" y="21"/>
                        <a:pt x="38" y="21"/>
                        <a:pt x="39" y="22"/>
                      </a:cubicBezTo>
                      <a:cubicBezTo>
                        <a:pt x="39" y="21"/>
                        <a:pt x="39" y="22"/>
                        <a:pt x="39" y="21"/>
                      </a:cubicBezTo>
                      <a:cubicBezTo>
                        <a:pt x="39" y="21"/>
                        <a:pt x="39" y="22"/>
                        <a:pt x="39" y="22"/>
                      </a:cubicBezTo>
                      <a:cubicBezTo>
                        <a:pt x="39" y="22"/>
                        <a:pt x="39" y="23"/>
                        <a:pt x="39" y="22"/>
                      </a:cubicBezTo>
                      <a:cubicBezTo>
                        <a:pt x="39" y="22"/>
                        <a:pt x="39" y="22"/>
                        <a:pt x="39" y="22"/>
                      </a:cubicBezTo>
                      <a:cubicBezTo>
                        <a:pt x="39" y="22"/>
                        <a:pt x="39" y="23"/>
                        <a:pt x="40" y="23"/>
                      </a:cubicBezTo>
                      <a:cubicBezTo>
                        <a:pt x="39" y="23"/>
                        <a:pt x="40" y="24"/>
                        <a:pt x="40" y="24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0" y="24"/>
                        <a:pt x="40" y="24"/>
                        <a:pt x="40" y="23"/>
                      </a:cubicBezTo>
                      <a:cubicBezTo>
                        <a:pt x="40" y="23"/>
                        <a:pt x="39" y="23"/>
                        <a:pt x="39" y="24"/>
                      </a:cubicBezTo>
                      <a:cubicBezTo>
                        <a:pt x="39" y="24"/>
                        <a:pt x="39" y="24"/>
                        <a:pt x="39" y="23"/>
                      </a:cubicBezTo>
                      <a:cubicBezTo>
                        <a:pt x="39" y="23"/>
                        <a:pt x="39" y="24"/>
                        <a:pt x="39" y="24"/>
                      </a:cubicBezTo>
                      <a:cubicBezTo>
                        <a:pt x="39" y="23"/>
                        <a:pt x="39" y="24"/>
                        <a:pt x="39" y="24"/>
                      </a:cubicBezTo>
                      <a:cubicBezTo>
                        <a:pt x="39" y="24"/>
                        <a:pt x="39" y="24"/>
                        <a:pt x="39" y="25"/>
                      </a:cubicBezTo>
                      <a:cubicBezTo>
                        <a:pt x="39" y="25"/>
                        <a:pt x="39" y="24"/>
                        <a:pt x="39" y="25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39" y="27"/>
                      </a:cubicBezTo>
                      <a:cubicBezTo>
                        <a:pt x="39" y="27"/>
                        <a:pt x="39" y="27"/>
                        <a:pt x="39" y="27"/>
                      </a:cubicBezTo>
                      <a:cubicBezTo>
                        <a:pt x="39" y="27"/>
                        <a:pt x="39" y="27"/>
                        <a:pt x="39" y="27"/>
                      </a:cubicBezTo>
                      <a:cubicBezTo>
                        <a:pt x="39" y="27"/>
                        <a:pt x="39" y="28"/>
                        <a:pt x="39" y="27"/>
                      </a:cubicBezTo>
                      <a:cubicBezTo>
                        <a:pt x="39" y="27"/>
                        <a:pt x="39" y="28"/>
                        <a:pt x="39" y="28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8"/>
                        <a:pt x="39" y="28"/>
                        <a:pt x="39" y="29"/>
                      </a:cubicBezTo>
                      <a:cubicBezTo>
                        <a:pt x="39" y="30"/>
                        <a:pt x="39" y="29"/>
                        <a:pt x="39" y="29"/>
                      </a:cubicBez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39" y="30"/>
                        <a:pt x="39" y="30"/>
                        <a:pt x="39" y="30"/>
                      </a:cubicBezTo>
                      <a:cubicBezTo>
                        <a:pt x="39" y="30"/>
                        <a:pt x="39" y="31"/>
                        <a:pt x="38" y="31"/>
                      </a:cubicBezTo>
                      <a:cubicBezTo>
                        <a:pt x="38" y="31"/>
                        <a:pt x="38" y="31"/>
                        <a:pt x="38" y="30"/>
                      </a:cubicBezTo>
                      <a:cubicBezTo>
                        <a:pt x="38" y="31"/>
                        <a:pt x="38" y="29"/>
                        <a:pt x="38" y="29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8" y="29"/>
                        <a:pt x="38" y="28"/>
                        <a:pt x="38" y="29"/>
                      </a:cubicBezTo>
                      <a:cubicBezTo>
                        <a:pt x="38" y="28"/>
                        <a:pt x="38" y="28"/>
                        <a:pt x="38" y="28"/>
                      </a:cubicBezTo>
                      <a:cubicBezTo>
                        <a:pt x="38" y="28"/>
                        <a:pt x="38" y="28"/>
                        <a:pt x="38" y="28"/>
                      </a:cubicBezTo>
                      <a:cubicBezTo>
                        <a:pt x="38" y="27"/>
                        <a:pt x="38" y="28"/>
                        <a:pt x="38" y="27"/>
                      </a:cubicBezTo>
                      <a:cubicBezTo>
                        <a:pt x="38" y="27"/>
                        <a:pt x="38" y="27"/>
                        <a:pt x="38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8" y="25"/>
                        <a:pt x="37" y="26"/>
                        <a:pt x="37" y="25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7" y="25"/>
                        <a:pt x="37" y="25"/>
                        <a:pt x="37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5"/>
                        <a:pt x="37" y="24"/>
                        <a:pt x="37" y="25"/>
                      </a:cubicBezTo>
                      <a:cubicBezTo>
                        <a:pt x="38" y="24"/>
                        <a:pt x="38" y="23"/>
                        <a:pt x="38" y="23"/>
                      </a:cubicBezTo>
                      <a:cubicBezTo>
                        <a:pt x="38" y="23"/>
                        <a:pt x="38" y="23"/>
                        <a:pt x="38" y="23"/>
                      </a:cubicBezTo>
                      <a:cubicBezTo>
                        <a:pt x="38" y="23"/>
                        <a:pt x="38" y="23"/>
                        <a:pt x="38" y="23"/>
                      </a:cubicBezTo>
                      <a:cubicBezTo>
                        <a:pt x="38" y="23"/>
                        <a:pt x="38" y="23"/>
                        <a:pt x="38" y="23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38" y="22"/>
                        <a:pt x="37" y="21"/>
                        <a:pt x="38" y="22"/>
                      </a:cubicBezTo>
                      <a:cubicBezTo>
                        <a:pt x="37" y="22"/>
                        <a:pt x="37" y="21"/>
                        <a:pt x="37" y="22"/>
                      </a:cubicBezTo>
                      <a:cubicBezTo>
                        <a:pt x="37" y="22"/>
                        <a:pt x="37" y="22"/>
                        <a:pt x="37" y="22"/>
                      </a:cubicBezTo>
                      <a:cubicBezTo>
                        <a:pt x="37" y="22"/>
                        <a:pt x="37" y="23"/>
                        <a:pt x="37" y="23"/>
                      </a:cubicBezTo>
                      <a:cubicBezTo>
                        <a:pt x="37" y="22"/>
                        <a:pt x="37" y="22"/>
                        <a:pt x="37" y="22"/>
                      </a:cubicBezTo>
                      <a:cubicBezTo>
                        <a:pt x="37" y="22"/>
                        <a:pt x="37" y="21"/>
                        <a:pt x="37" y="21"/>
                      </a:cubicBezTo>
                      <a:cubicBezTo>
                        <a:pt x="37" y="20"/>
                        <a:pt x="37" y="21"/>
                        <a:pt x="37" y="21"/>
                      </a:cubicBezTo>
                      <a:cubicBezTo>
                        <a:pt x="38" y="21"/>
                        <a:pt x="38" y="21"/>
                        <a:pt x="38" y="21"/>
                      </a:cubicBezTo>
                      <a:cubicBezTo>
                        <a:pt x="38" y="21"/>
                        <a:pt x="38" y="21"/>
                        <a:pt x="38" y="21"/>
                      </a:cubicBezTo>
                      <a:cubicBezTo>
                        <a:pt x="38" y="21"/>
                        <a:pt x="38" y="21"/>
                        <a:pt x="38" y="21"/>
                      </a:cubicBezTo>
                      <a:cubicBezTo>
                        <a:pt x="38" y="20"/>
                        <a:pt x="38" y="21"/>
                        <a:pt x="38" y="20"/>
                      </a:cubicBez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8" y="19"/>
                        <a:pt x="38" y="19"/>
                        <a:pt x="38" y="19"/>
                      </a:cubicBezTo>
                      <a:close/>
                      <a:moveTo>
                        <a:pt x="38" y="30"/>
                      </a:moveTo>
                      <a:cubicBezTo>
                        <a:pt x="38" y="30"/>
                        <a:pt x="38" y="30"/>
                        <a:pt x="38" y="30"/>
                      </a:cubicBezTo>
                      <a:cubicBezTo>
                        <a:pt x="38" y="31"/>
                        <a:pt x="38" y="30"/>
                        <a:pt x="38" y="30"/>
                      </a:cubicBezTo>
                      <a:cubicBezTo>
                        <a:pt x="38" y="30"/>
                        <a:pt x="38" y="30"/>
                        <a:pt x="38" y="30"/>
                      </a:cubicBezTo>
                      <a:close/>
                      <a:moveTo>
                        <a:pt x="38" y="28"/>
                      </a:moveTo>
                      <a:cubicBezTo>
                        <a:pt x="38" y="28"/>
                        <a:pt x="38" y="28"/>
                        <a:pt x="38" y="29"/>
                      </a:cubicBezTo>
                      <a:cubicBezTo>
                        <a:pt x="38" y="29"/>
                        <a:pt x="39" y="28"/>
                        <a:pt x="39" y="29"/>
                      </a:cubicBezTo>
                      <a:cubicBezTo>
                        <a:pt x="39" y="29"/>
                        <a:pt x="39" y="29"/>
                        <a:pt x="39" y="29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9" y="29"/>
                        <a:pt x="39" y="28"/>
                        <a:pt x="39" y="28"/>
                      </a:cubicBezTo>
                      <a:cubicBezTo>
                        <a:pt x="39" y="28"/>
                        <a:pt x="38" y="28"/>
                        <a:pt x="38" y="28"/>
                      </a:cubicBezTo>
                      <a:cubicBezTo>
                        <a:pt x="38" y="28"/>
                        <a:pt x="38" y="28"/>
                        <a:pt x="38" y="28"/>
                      </a:cubicBezTo>
                      <a:close/>
                      <a:moveTo>
                        <a:pt x="39" y="26"/>
                      </a:move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lose/>
                      <a:moveTo>
                        <a:pt x="38" y="22"/>
                      </a:moveTo>
                      <a:cubicBezTo>
                        <a:pt x="38" y="22"/>
                        <a:pt x="38" y="23"/>
                        <a:pt x="38" y="23"/>
                      </a:cubicBezTo>
                      <a:cubicBezTo>
                        <a:pt x="38" y="23"/>
                        <a:pt x="38" y="23"/>
                        <a:pt x="38" y="23"/>
                      </a:cubicBezTo>
                      <a:cubicBezTo>
                        <a:pt x="38" y="23"/>
                        <a:pt x="38" y="23"/>
                        <a:pt x="38" y="22"/>
                      </a:cubicBezTo>
                      <a:close/>
                      <a:moveTo>
                        <a:pt x="41" y="16"/>
                      </a:moveTo>
                      <a:cubicBezTo>
                        <a:pt x="41" y="16"/>
                        <a:pt x="41" y="16"/>
                        <a:pt x="41" y="16"/>
                      </a:cubicBezTo>
                      <a:cubicBezTo>
                        <a:pt x="41" y="16"/>
                        <a:pt x="41" y="15"/>
                        <a:pt x="41" y="15"/>
                      </a:cubicBezTo>
                      <a:cubicBezTo>
                        <a:pt x="41" y="15"/>
                        <a:pt x="41" y="16"/>
                        <a:pt x="41" y="16"/>
                      </a:cubicBezTo>
                      <a:cubicBezTo>
                        <a:pt x="41" y="16"/>
                        <a:pt x="41" y="16"/>
                        <a:pt x="41" y="16"/>
                      </a:cubicBezTo>
                      <a:cubicBezTo>
                        <a:pt x="41" y="16"/>
                        <a:pt x="41" y="16"/>
                        <a:pt x="41" y="16"/>
                      </a:cubicBezTo>
                      <a:cubicBezTo>
                        <a:pt x="41" y="16"/>
                        <a:pt x="41" y="16"/>
                        <a:pt x="41" y="16"/>
                      </a:cubicBezTo>
                      <a:close/>
                      <a:moveTo>
                        <a:pt x="40" y="16"/>
                      </a:moveTo>
                      <a:cubicBezTo>
                        <a:pt x="40" y="16"/>
                        <a:pt x="40" y="16"/>
                        <a:pt x="40" y="16"/>
                      </a:cubicBezTo>
                      <a:cubicBezTo>
                        <a:pt x="40" y="16"/>
                        <a:pt x="40" y="16"/>
                        <a:pt x="40" y="16"/>
                      </a:cubicBezTo>
                      <a:cubicBezTo>
                        <a:pt x="40" y="16"/>
                        <a:pt x="40" y="16"/>
                        <a:pt x="40" y="16"/>
                      </a:cubicBezTo>
                      <a:close/>
                      <a:moveTo>
                        <a:pt x="40" y="16"/>
                      </a:moveTo>
                      <a:cubicBezTo>
                        <a:pt x="40" y="17"/>
                        <a:pt x="40" y="17"/>
                        <a:pt x="40" y="17"/>
                      </a:cubicBezTo>
                      <a:cubicBezTo>
                        <a:pt x="40" y="17"/>
                        <a:pt x="40" y="18"/>
                        <a:pt x="40" y="17"/>
                      </a:cubicBezTo>
                      <a:cubicBezTo>
                        <a:pt x="40" y="17"/>
                        <a:pt x="40" y="17"/>
                        <a:pt x="40" y="16"/>
                      </a:cubicBezTo>
                      <a:close/>
                      <a:moveTo>
                        <a:pt x="40" y="16"/>
                      </a:moveTo>
                      <a:cubicBezTo>
                        <a:pt x="40" y="16"/>
                        <a:pt x="40" y="17"/>
                        <a:pt x="40" y="17"/>
                      </a:cubicBezTo>
                      <a:cubicBezTo>
                        <a:pt x="40" y="17"/>
                        <a:pt x="40" y="17"/>
                        <a:pt x="40" y="17"/>
                      </a:cubicBezTo>
                      <a:cubicBezTo>
                        <a:pt x="40" y="17"/>
                        <a:pt x="40" y="17"/>
                        <a:pt x="40" y="16"/>
                      </a:cubicBezTo>
                      <a:cubicBezTo>
                        <a:pt x="40" y="16"/>
                        <a:pt x="40" y="16"/>
                        <a:pt x="40" y="16"/>
                      </a:cubicBezTo>
                      <a:close/>
                      <a:moveTo>
                        <a:pt x="38" y="13"/>
                      </a:move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8" y="13"/>
                        <a:pt x="38" y="14"/>
                        <a:pt x="38" y="14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lose/>
                      <a:moveTo>
                        <a:pt x="40" y="14"/>
                      </a:moveTo>
                      <a:cubicBezTo>
                        <a:pt x="40" y="14"/>
                        <a:pt x="40" y="15"/>
                        <a:pt x="40" y="15"/>
                      </a:cubicBezTo>
                      <a:cubicBezTo>
                        <a:pt x="40" y="14"/>
                        <a:pt x="39" y="14"/>
                        <a:pt x="39" y="14"/>
                      </a:cubicBezTo>
                      <a:cubicBezTo>
                        <a:pt x="40" y="15"/>
                        <a:pt x="40" y="15"/>
                        <a:pt x="40" y="14"/>
                      </a:cubicBezTo>
                      <a:cubicBezTo>
                        <a:pt x="40" y="14"/>
                        <a:pt x="40" y="14"/>
                        <a:pt x="40" y="14"/>
                      </a:cubicBezTo>
                      <a:cubicBezTo>
                        <a:pt x="40" y="14"/>
                        <a:pt x="40" y="14"/>
                        <a:pt x="40" y="14"/>
                      </a:cubicBezTo>
                      <a:cubicBezTo>
                        <a:pt x="40" y="14"/>
                        <a:pt x="40" y="14"/>
                        <a:pt x="40" y="14"/>
                      </a:cubicBezTo>
                      <a:close/>
                      <a:moveTo>
                        <a:pt x="39" y="15"/>
                      </a:moveTo>
                      <a:cubicBezTo>
                        <a:pt x="39" y="15"/>
                        <a:pt x="39" y="15"/>
                        <a:pt x="39" y="14"/>
                      </a:cubicBezTo>
                      <a:cubicBezTo>
                        <a:pt x="40" y="14"/>
                        <a:pt x="39" y="13"/>
                        <a:pt x="40" y="14"/>
                      </a:cubicBezTo>
                      <a:cubicBezTo>
                        <a:pt x="40" y="13"/>
                        <a:pt x="39" y="13"/>
                        <a:pt x="39" y="12"/>
                      </a:cubicBezTo>
                      <a:cubicBezTo>
                        <a:pt x="39" y="13"/>
                        <a:pt x="39" y="12"/>
                        <a:pt x="39" y="13"/>
                      </a:cubicBezTo>
                      <a:cubicBezTo>
                        <a:pt x="39" y="12"/>
                        <a:pt x="39" y="14"/>
                        <a:pt x="39" y="13"/>
                      </a:cubicBezTo>
                      <a:cubicBezTo>
                        <a:pt x="39" y="14"/>
                        <a:pt x="39" y="14"/>
                        <a:pt x="39" y="14"/>
                      </a:cubicBezTo>
                      <a:cubicBezTo>
                        <a:pt x="39" y="14"/>
                        <a:pt x="39" y="14"/>
                        <a:pt x="39" y="14"/>
                      </a:cubicBezTo>
                      <a:cubicBezTo>
                        <a:pt x="39" y="14"/>
                        <a:pt x="39" y="14"/>
                        <a:pt x="39" y="14"/>
                      </a:cubicBezTo>
                      <a:cubicBezTo>
                        <a:pt x="39" y="14"/>
                        <a:pt x="39" y="15"/>
                        <a:pt x="39" y="15"/>
                      </a:cubicBezTo>
                      <a:close/>
                      <a:moveTo>
                        <a:pt x="38" y="15"/>
                      </a:moveTo>
                      <a:cubicBezTo>
                        <a:pt x="38" y="16"/>
                        <a:pt x="38" y="16"/>
                        <a:pt x="38" y="16"/>
                      </a:cubicBezTo>
                      <a:cubicBezTo>
                        <a:pt x="38" y="16"/>
                        <a:pt x="38" y="16"/>
                        <a:pt x="38" y="15"/>
                      </a:cubicBezTo>
                      <a:close/>
                      <a:moveTo>
                        <a:pt x="39" y="19"/>
                      </a:moveTo>
                      <a:cubicBezTo>
                        <a:pt x="39" y="19"/>
                        <a:pt x="39" y="19"/>
                        <a:pt x="39" y="20"/>
                      </a:cubicBezTo>
                      <a:cubicBezTo>
                        <a:pt x="39" y="20"/>
                        <a:pt x="39" y="20"/>
                        <a:pt x="39" y="19"/>
                      </a:cubicBezTo>
                      <a:cubicBezTo>
                        <a:pt x="39" y="20"/>
                        <a:pt x="39" y="19"/>
                        <a:pt x="39" y="19"/>
                      </a:cubicBezTo>
                      <a:close/>
                      <a:moveTo>
                        <a:pt x="39" y="19"/>
                      </a:moveTo>
                      <a:cubicBezTo>
                        <a:pt x="39" y="19"/>
                        <a:pt x="39" y="19"/>
                        <a:pt x="39" y="19"/>
                      </a:cubicBezTo>
                      <a:cubicBezTo>
                        <a:pt x="39" y="19"/>
                        <a:pt x="39" y="19"/>
                        <a:pt x="39" y="20"/>
                      </a:cubicBezTo>
                      <a:cubicBezTo>
                        <a:pt x="39" y="20"/>
                        <a:pt x="39" y="20"/>
                        <a:pt x="39" y="20"/>
                      </a:cubicBezTo>
                      <a:cubicBezTo>
                        <a:pt x="39" y="20"/>
                        <a:pt x="39" y="20"/>
                        <a:pt x="39" y="20"/>
                      </a:cubicBezTo>
                      <a:cubicBezTo>
                        <a:pt x="39" y="19"/>
                        <a:pt x="39" y="20"/>
                        <a:pt x="39" y="19"/>
                      </a:cubicBezTo>
                      <a:cubicBezTo>
                        <a:pt x="39" y="19"/>
                        <a:pt x="39" y="20"/>
                        <a:pt x="39" y="19"/>
                      </a:cubicBezTo>
                      <a:cubicBezTo>
                        <a:pt x="39" y="19"/>
                        <a:pt x="39" y="19"/>
                        <a:pt x="39" y="19"/>
                      </a:cubicBezTo>
                      <a:cubicBezTo>
                        <a:pt x="39" y="19"/>
                        <a:pt x="39" y="19"/>
                        <a:pt x="39" y="19"/>
                      </a:cubicBezTo>
                      <a:close/>
                      <a:moveTo>
                        <a:pt x="38" y="18"/>
                      </a:moveTo>
                      <a:cubicBezTo>
                        <a:pt x="38" y="18"/>
                        <a:pt x="38" y="18"/>
                        <a:pt x="38" y="18"/>
                      </a:cubicBezTo>
                      <a:cubicBezTo>
                        <a:pt x="38" y="19"/>
                        <a:pt x="38" y="19"/>
                        <a:pt x="38" y="18"/>
                      </a:cubicBezTo>
                      <a:cubicBezTo>
                        <a:pt x="38" y="18"/>
                        <a:pt x="38" y="18"/>
                        <a:pt x="38" y="18"/>
                      </a:cubicBezTo>
                      <a:cubicBezTo>
                        <a:pt x="38" y="18"/>
                        <a:pt x="38" y="18"/>
                        <a:pt x="38" y="18"/>
                      </a:cubicBezTo>
                      <a:close/>
                      <a:moveTo>
                        <a:pt x="38" y="18"/>
                      </a:moveTo>
                      <a:cubicBezTo>
                        <a:pt x="38" y="18"/>
                        <a:pt x="38" y="18"/>
                        <a:pt x="38" y="18"/>
                      </a:cubicBezTo>
                      <a:cubicBezTo>
                        <a:pt x="38" y="19"/>
                        <a:pt x="38" y="18"/>
                        <a:pt x="38" y="18"/>
                      </a:cubicBezTo>
                      <a:cubicBezTo>
                        <a:pt x="38" y="19"/>
                        <a:pt x="38" y="18"/>
                        <a:pt x="38" y="18"/>
                      </a:cubicBezTo>
                      <a:cubicBezTo>
                        <a:pt x="38" y="18"/>
                        <a:pt x="38" y="18"/>
                        <a:pt x="38" y="18"/>
                      </a:cubicBezTo>
                      <a:cubicBezTo>
                        <a:pt x="38" y="18"/>
                        <a:pt x="38" y="18"/>
                        <a:pt x="38" y="18"/>
                      </a:cubicBezTo>
                      <a:cubicBezTo>
                        <a:pt x="38" y="17"/>
                        <a:pt x="38" y="18"/>
                        <a:pt x="38" y="18"/>
                      </a:cubicBezTo>
                      <a:close/>
                      <a:moveTo>
                        <a:pt x="38" y="17"/>
                      </a:moveTo>
                      <a:cubicBezTo>
                        <a:pt x="38" y="17"/>
                        <a:pt x="38" y="17"/>
                        <a:pt x="38" y="17"/>
                      </a:cubicBezTo>
                      <a:cubicBezTo>
                        <a:pt x="38" y="17"/>
                        <a:pt x="38" y="17"/>
                        <a:pt x="38" y="17"/>
                      </a:cubicBezTo>
                      <a:cubicBezTo>
                        <a:pt x="38" y="17"/>
                        <a:pt x="38" y="17"/>
                        <a:pt x="38" y="17"/>
                      </a:cubicBezTo>
                      <a:close/>
                      <a:moveTo>
                        <a:pt x="38" y="18"/>
                      </a:moveTo>
                      <a:cubicBezTo>
                        <a:pt x="38" y="17"/>
                        <a:pt x="38" y="18"/>
                        <a:pt x="38" y="17"/>
                      </a:cubicBezTo>
                      <a:cubicBezTo>
                        <a:pt x="38" y="17"/>
                        <a:pt x="38" y="17"/>
                        <a:pt x="38" y="17"/>
                      </a:cubicBezTo>
                      <a:cubicBezTo>
                        <a:pt x="38" y="17"/>
                        <a:pt x="38" y="17"/>
                        <a:pt x="38" y="17"/>
                      </a:cubicBezTo>
                      <a:cubicBezTo>
                        <a:pt x="38" y="17"/>
                        <a:pt x="38" y="17"/>
                        <a:pt x="38" y="16"/>
                      </a:cubicBezTo>
                      <a:cubicBezTo>
                        <a:pt x="38" y="17"/>
                        <a:pt x="38" y="17"/>
                        <a:pt x="38" y="17"/>
                      </a:cubicBezTo>
                      <a:cubicBezTo>
                        <a:pt x="38" y="17"/>
                        <a:pt x="38" y="17"/>
                        <a:pt x="38" y="17"/>
                      </a:cubicBezTo>
                      <a:cubicBezTo>
                        <a:pt x="38" y="17"/>
                        <a:pt x="37" y="17"/>
                        <a:pt x="37" y="17"/>
                      </a:cubicBezTo>
                      <a:cubicBezTo>
                        <a:pt x="37" y="17"/>
                        <a:pt x="38" y="17"/>
                        <a:pt x="38" y="18"/>
                      </a:cubicBezTo>
                      <a:cubicBezTo>
                        <a:pt x="38" y="18"/>
                        <a:pt x="37" y="17"/>
                        <a:pt x="37" y="18"/>
                      </a:cubicBezTo>
                      <a:cubicBezTo>
                        <a:pt x="38" y="18"/>
                        <a:pt x="38" y="18"/>
                        <a:pt x="38" y="18"/>
                      </a:cubicBezTo>
                      <a:close/>
                      <a:moveTo>
                        <a:pt x="38" y="19"/>
                      </a:moveTo>
                      <a:cubicBezTo>
                        <a:pt x="38" y="18"/>
                        <a:pt x="37" y="18"/>
                        <a:pt x="37" y="18"/>
                      </a:cubicBezTo>
                      <a:cubicBezTo>
                        <a:pt x="38" y="18"/>
                        <a:pt x="38" y="19"/>
                        <a:pt x="38" y="19"/>
                      </a:cubicBezTo>
                      <a:close/>
                      <a:moveTo>
                        <a:pt x="39" y="20"/>
                      </a:moveTo>
                      <a:cubicBezTo>
                        <a:pt x="39" y="20"/>
                        <a:pt x="39" y="20"/>
                        <a:pt x="39" y="20"/>
                      </a:cubicBezTo>
                      <a:cubicBezTo>
                        <a:pt x="39" y="20"/>
                        <a:pt x="39" y="20"/>
                        <a:pt x="39" y="19"/>
                      </a:cubicBezTo>
                      <a:cubicBezTo>
                        <a:pt x="39" y="19"/>
                        <a:pt x="39" y="19"/>
                        <a:pt x="39" y="19"/>
                      </a:cubicBezTo>
                      <a:cubicBezTo>
                        <a:pt x="38" y="19"/>
                        <a:pt x="39" y="19"/>
                        <a:pt x="39" y="20"/>
                      </a:cubicBezTo>
                      <a:close/>
                      <a:moveTo>
                        <a:pt x="41" y="19"/>
                      </a:moveTo>
                      <a:cubicBezTo>
                        <a:pt x="41" y="19"/>
                        <a:pt x="41" y="19"/>
                        <a:pt x="41" y="18"/>
                      </a:cubicBezTo>
                      <a:cubicBezTo>
                        <a:pt x="41" y="18"/>
                        <a:pt x="41" y="19"/>
                        <a:pt x="41" y="18"/>
                      </a:cubicBezTo>
                      <a:cubicBezTo>
                        <a:pt x="41" y="19"/>
                        <a:pt x="41" y="19"/>
                        <a:pt x="41" y="19"/>
                      </a:cubicBezTo>
                      <a:cubicBezTo>
                        <a:pt x="41" y="19"/>
                        <a:pt x="41" y="19"/>
                        <a:pt x="41" y="19"/>
                      </a:cubicBezTo>
                      <a:cubicBezTo>
                        <a:pt x="41" y="18"/>
                        <a:pt x="41" y="19"/>
                        <a:pt x="41" y="19"/>
                      </a:cubicBezTo>
                      <a:cubicBezTo>
                        <a:pt x="41" y="19"/>
                        <a:pt x="41" y="19"/>
                        <a:pt x="41" y="19"/>
                      </a:cubicBezTo>
                      <a:cubicBezTo>
                        <a:pt x="41" y="19"/>
                        <a:pt x="41" y="18"/>
                        <a:pt x="41" y="19"/>
                      </a:cubicBezTo>
                      <a:cubicBezTo>
                        <a:pt x="41" y="19"/>
                        <a:pt x="41" y="19"/>
                        <a:pt x="41" y="19"/>
                      </a:cubicBezTo>
                      <a:close/>
                      <a:moveTo>
                        <a:pt x="39" y="14"/>
                      </a:moveTo>
                      <a:cubicBezTo>
                        <a:pt x="39" y="14"/>
                        <a:pt x="39" y="14"/>
                        <a:pt x="39" y="14"/>
                      </a:cubicBezTo>
                      <a:cubicBezTo>
                        <a:pt x="39" y="13"/>
                        <a:pt x="39" y="14"/>
                        <a:pt x="39" y="14"/>
                      </a:cubicBezTo>
                      <a:close/>
                      <a:moveTo>
                        <a:pt x="37" y="24"/>
                      </a:move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7" y="23"/>
                        <a:pt x="37" y="24"/>
                        <a:pt x="37" y="24"/>
                      </a:cubicBezTo>
                      <a:close/>
                      <a:moveTo>
                        <a:pt x="36" y="29"/>
                      </a:moveTo>
                      <a:cubicBezTo>
                        <a:pt x="37" y="28"/>
                        <a:pt x="37" y="29"/>
                        <a:pt x="37" y="29"/>
                      </a:cubicBezTo>
                      <a:cubicBezTo>
                        <a:pt x="37" y="29"/>
                        <a:pt x="37" y="28"/>
                        <a:pt x="37" y="29"/>
                      </a:cubicBezTo>
                      <a:cubicBezTo>
                        <a:pt x="37" y="29"/>
                        <a:pt x="37" y="29"/>
                        <a:pt x="37" y="29"/>
                      </a:cubicBezTo>
                      <a:cubicBezTo>
                        <a:pt x="37" y="29"/>
                        <a:pt x="37" y="29"/>
                        <a:pt x="37" y="29"/>
                      </a:cubicBezTo>
                      <a:cubicBezTo>
                        <a:pt x="37" y="29"/>
                        <a:pt x="37" y="29"/>
                        <a:pt x="37" y="29"/>
                      </a:cubicBezTo>
                      <a:cubicBezTo>
                        <a:pt x="37" y="29"/>
                        <a:pt x="37" y="29"/>
                        <a:pt x="36" y="29"/>
                      </a:cubicBezTo>
                      <a:close/>
                      <a:moveTo>
                        <a:pt x="37" y="27"/>
                      </a:moveTo>
                      <a:cubicBezTo>
                        <a:pt x="37" y="27"/>
                        <a:pt x="37" y="26"/>
                        <a:pt x="37" y="27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lose/>
                      <a:moveTo>
                        <a:pt x="38" y="42"/>
                      </a:move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ubicBezTo>
                        <a:pt x="38" y="42"/>
                        <a:pt x="38" y="42"/>
                        <a:pt x="38" y="42"/>
                      </a:cubicBezTo>
                      <a:close/>
                      <a:moveTo>
                        <a:pt x="37" y="34"/>
                      </a:moveTo>
                      <a:cubicBezTo>
                        <a:pt x="38" y="33"/>
                        <a:pt x="38" y="34"/>
                        <a:pt x="38" y="34"/>
                      </a:cubicBezTo>
                      <a:cubicBezTo>
                        <a:pt x="38" y="33"/>
                        <a:pt x="38" y="34"/>
                        <a:pt x="38" y="34"/>
                      </a:cubicBezTo>
                      <a:cubicBezTo>
                        <a:pt x="38" y="33"/>
                        <a:pt x="38" y="33"/>
                        <a:pt x="38" y="33"/>
                      </a:cubicBezTo>
                      <a:cubicBezTo>
                        <a:pt x="38" y="33"/>
                        <a:pt x="38" y="33"/>
                        <a:pt x="38" y="33"/>
                      </a:cubicBezTo>
                      <a:cubicBezTo>
                        <a:pt x="38" y="33"/>
                        <a:pt x="38" y="33"/>
                        <a:pt x="38" y="32"/>
                      </a:cubicBezTo>
                      <a:cubicBezTo>
                        <a:pt x="39" y="32"/>
                        <a:pt x="38" y="32"/>
                        <a:pt x="39" y="32"/>
                      </a:cubicBezTo>
                      <a:cubicBezTo>
                        <a:pt x="39" y="32"/>
                        <a:pt x="39" y="32"/>
                        <a:pt x="39" y="33"/>
                      </a:cubicBezTo>
                      <a:cubicBezTo>
                        <a:pt x="39" y="33"/>
                        <a:pt x="39" y="32"/>
                        <a:pt x="39" y="33"/>
                      </a:cubicBezTo>
                      <a:cubicBezTo>
                        <a:pt x="39" y="33"/>
                        <a:pt x="39" y="32"/>
                        <a:pt x="39" y="32"/>
                      </a:cubicBezTo>
                      <a:cubicBezTo>
                        <a:pt x="39" y="33"/>
                        <a:pt x="39" y="32"/>
                        <a:pt x="39" y="33"/>
                      </a:cubicBez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39" y="34"/>
                        <a:pt x="39" y="34"/>
                        <a:pt x="39" y="33"/>
                      </a:cubicBezTo>
                      <a:cubicBezTo>
                        <a:pt x="39" y="34"/>
                        <a:pt x="39" y="34"/>
                        <a:pt x="39" y="34"/>
                      </a:cubicBezTo>
                      <a:cubicBezTo>
                        <a:pt x="39" y="34"/>
                        <a:pt x="40" y="34"/>
                        <a:pt x="40" y="33"/>
                      </a:cubicBezTo>
                      <a:cubicBezTo>
                        <a:pt x="40" y="33"/>
                        <a:pt x="39" y="33"/>
                        <a:pt x="39" y="33"/>
                      </a:cubicBez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40" y="33"/>
                        <a:pt x="39" y="34"/>
                        <a:pt x="40" y="34"/>
                      </a:cubicBezTo>
                      <a:cubicBezTo>
                        <a:pt x="39" y="35"/>
                        <a:pt x="39" y="34"/>
                        <a:pt x="39" y="35"/>
                      </a:cubicBezTo>
                      <a:cubicBezTo>
                        <a:pt x="39" y="35"/>
                        <a:pt x="40" y="35"/>
                        <a:pt x="40" y="34"/>
                      </a:cubicBezTo>
                      <a:cubicBezTo>
                        <a:pt x="40" y="34"/>
                        <a:pt x="40" y="34"/>
                        <a:pt x="40" y="35"/>
                      </a:cubicBezTo>
                      <a:cubicBezTo>
                        <a:pt x="40" y="34"/>
                        <a:pt x="40" y="35"/>
                        <a:pt x="40" y="34"/>
                      </a:cubicBezTo>
                      <a:cubicBezTo>
                        <a:pt x="40" y="34"/>
                        <a:pt x="40" y="34"/>
                        <a:pt x="40" y="34"/>
                      </a:cubicBezTo>
                      <a:cubicBezTo>
                        <a:pt x="40" y="35"/>
                        <a:pt x="40" y="35"/>
                        <a:pt x="40" y="35"/>
                      </a:cubicBezTo>
                      <a:cubicBezTo>
                        <a:pt x="40" y="35"/>
                        <a:pt x="40" y="36"/>
                        <a:pt x="40" y="36"/>
                      </a:cubicBezTo>
                      <a:cubicBezTo>
                        <a:pt x="40" y="36"/>
                        <a:pt x="40" y="36"/>
                        <a:pt x="40" y="35"/>
                      </a:cubicBezTo>
                      <a:cubicBezTo>
                        <a:pt x="40" y="35"/>
                        <a:pt x="40" y="36"/>
                        <a:pt x="40" y="36"/>
                      </a:cubicBezTo>
                      <a:cubicBezTo>
                        <a:pt x="40" y="36"/>
                        <a:pt x="40" y="37"/>
                        <a:pt x="40" y="37"/>
                      </a:cubicBezTo>
                      <a:cubicBezTo>
                        <a:pt x="40" y="36"/>
                        <a:pt x="40" y="36"/>
                        <a:pt x="40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8"/>
                        <a:pt x="40" y="39"/>
                        <a:pt x="40" y="38"/>
                      </a:cubicBezTo>
                      <a:cubicBezTo>
                        <a:pt x="40" y="38"/>
                        <a:pt x="41" y="38"/>
                        <a:pt x="41" y="38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41" y="39"/>
                        <a:pt x="41" y="39"/>
                        <a:pt x="41" y="39"/>
                      </a:cubicBezTo>
                      <a:cubicBezTo>
                        <a:pt x="41" y="39"/>
                        <a:pt x="41" y="39"/>
                        <a:pt x="41" y="40"/>
                      </a:cubicBezTo>
                      <a:cubicBezTo>
                        <a:pt x="41" y="40"/>
                        <a:pt x="41" y="40"/>
                        <a:pt x="41" y="40"/>
                      </a:cubicBezTo>
                      <a:cubicBezTo>
                        <a:pt x="41" y="40"/>
                        <a:pt x="41" y="40"/>
                        <a:pt x="41" y="40"/>
                      </a:cubicBezTo>
                      <a:cubicBezTo>
                        <a:pt x="41" y="40"/>
                        <a:pt x="41" y="41"/>
                        <a:pt x="41" y="41"/>
                      </a:cubicBezTo>
                      <a:cubicBezTo>
                        <a:pt x="41" y="41"/>
                        <a:pt x="41" y="41"/>
                        <a:pt x="41" y="41"/>
                      </a:cubicBezTo>
                      <a:cubicBezTo>
                        <a:pt x="41" y="41"/>
                        <a:pt x="41" y="41"/>
                        <a:pt x="41" y="41"/>
                      </a:cubicBezTo>
                      <a:cubicBezTo>
                        <a:pt x="41" y="41"/>
                        <a:pt x="41" y="41"/>
                        <a:pt x="41" y="41"/>
                      </a:cubicBezTo>
                      <a:cubicBezTo>
                        <a:pt x="41" y="41"/>
                        <a:pt x="41" y="41"/>
                        <a:pt x="41" y="41"/>
                      </a:cubicBezTo>
                      <a:cubicBezTo>
                        <a:pt x="41" y="41"/>
                        <a:pt x="41" y="41"/>
                        <a:pt x="41" y="41"/>
                      </a:cubicBezTo>
                      <a:cubicBezTo>
                        <a:pt x="42" y="41"/>
                        <a:pt x="41" y="41"/>
                        <a:pt x="41" y="41"/>
                      </a:cubicBezTo>
                      <a:cubicBezTo>
                        <a:pt x="42" y="41"/>
                        <a:pt x="42" y="41"/>
                        <a:pt x="42" y="41"/>
                      </a:cubicBezTo>
                      <a:cubicBezTo>
                        <a:pt x="42" y="41"/>
                        <a:pt x="42" y="41"/>
                        <a:pt x="42" y="41"/>
                      </a:cubicBezTo>
                      <a:cubicBezTo>
                        <a:pt x="42" y="42"/>
                        <a:pt x="42" y="41"/>
                        <a:pt x="42" y="42"/>
                      </a:cubicBezTo>
                      <a:cubicBezTo>
                        <a:pt x="42" y="42"/>
                        <a:pt x="42" y="42"/>
                        <a:pt x="42" y="42"/>
                      </a:cubicBezTo>
                      <a:cubicBezTo>
                        <a:pt x="41" y="41"/>
                        <a:pt x="41" y="42"/>
                        <a:pt x="41" y="41"/>
                      </a:cubicBezTo>
                      <a:cubicBezTo>
                        <a:pt x="41" y="41"/>
                        <a:pt x="40" y="40"/>
                        <a:pt x="40" y="41"/>
                      </a:cubicBezTo>
                      <a:cubicBezTo>
                        <a:pt x="40" y="40"/>
                        <a:pt x="40" y="40"/>
                        <a:pt x="40" y="40"/>
                      </a:cubicBezTo>
                      <a:cubicBezTo>
                        <a:pt x="40" y="40"/>
                        <a:pt x="40" y="40"/>
                        <a:pt x="41" y="40"/>
                      </a:cubicBezTo>
                      <a:cubicBezTo>
                        <a:pt x="40" y="40"/>
                        <a:pt x="40" y="40"/>
                        <a:pt x="40" y="39"/>
                      </a:cubicBezTo>
                      <a:cubicBezTo>
                        <a:pt x="40" y="39"/>
                        <a:pt x="40" y="40"/>
                        <a:pt x="41" y="40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40" y="39"/>
                        <a:pt x="40" y="39"/>
                        <a:pt x="40" y="40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40" y="40"/>
                        <a:pt x="40" y="40"/>
                        <a:pt x="40" y="40"/>
                      </a:cubicBezTo>
                      <a:cubicBezTo>
                        <a:pt x="39" y="40"/>
                        <a:pt x="39" y="40"/>
                        <a:pt x="39" y="39"/>
                      </a:cubicBez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9" y="39"/>
                        <a:pt x="39" y="39"/>
                        <a:pt x="40" y="39"/>
                      </a:cubicBezTo>
                      <a:cubicBezTo>
                        <a:pt x="40" y="39"/>
                        <a:pt x="40" y="38"/>
                        <a:pt x="40" y="39"/>
                      </a:cubicBezTo>
                      <a:cubicBezTo>
                        <a:pt x="40" y="38"/>
                        <a:pt x="40" y="38"/>
                        <a:pt x="39" y="38"/>
                      </a:cubicBezTo>
                      <a:cubicBezTo>
                        <a:pt x="39" y="38"/>
                        <a:pt x="39" y="37"/>
                        <a:pt x="39" y="37"/>
                      </a:cubicBezTo>
                      <a:cubicBezTo>
                        <a:pt x="39" y="37"/>
                        <a:pt x="39" y="38"/>
                        <a:pt x="39" y="37"/>
                      </a:cubicBezTo>
                      <a:cubicBezTo>
                        <a:pt x="39" y="37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5"/>
                        <a:pt x="39" y="36"/>
                        <a:pt x="39" y="35"/>
                      </a:cubicBezTo>
                      <a:cubicBezTo>
                        <a:pt x="39" y="35"/>
                        <a:pt x="38" y="36"/>
                        <a:pt x="38" y="36"/>
                      </a:cubicBezTo>
                      <a:cubicBezTo>
                        <a:pt x="38" y="36"/>
                        <a:pt x="39" y="36"/>
                        <a:pt x="39" y="36"/>
                      </a:cubicBezTo>
                      <a:cubicBezTo>
                        <a:pt x="38" y="36"/>
                        <a:pt x="38" y="36"/>
                        <a:pt x="38" y="36"/>
                      </a:cubicBezTo>
                      <a:cubicBezTo>
                        <a:pt x="38" y="36"/>
                        <a:pt x="38" y="35"/>
                        <a:pt x="38" y="35"/>
                      </a:cubicBezTo>
                      <a:cubicBezTo>
                        <a:pt x="38" y="35"/>
                        <a:pt x="38" y="35"/>
                        <a:pt x="39" y="35"/>
                      </a:cubicBezTo>
                      <a:cubicBezTo>
                        <a:pt x="39" y="34"/>
                        <a:pt x="38" y="34"/>
                        <a:pt x="38" y="35"/>
                      </a:cubicBezTo>
                      <a:cubicBezTo>
                        <a:pt x="38" y="34"/>
                        <a:pt x="38" y="34"/>
                        <a:pt x="37" y="34"/>
                      </a:cubicBezTo>
                      <a:close/>
                      <a:moveTo>
                        <a:pt x="40" y="38"/>
                      </a:moveTo>
                      <a:cubicBezTo>
                        <a:pt x="40" y="38"/>
                        <a:pt x="40" y="39"/>
                        <a:pt x="40" y="39"/>
                      </a:cubicBezTo>
                      <a:cubicBezTo>
                        <a:pt x="40" y="39"/>
                        <a:pt x="40" y="38"/>
                        <a:pt x="40" y="38"/>
                      </a:cubicBezTo>
                      <a:cubicBezTo>
                        <a:pt x="40" y="38"/>
                        <a:pt x="40" y="38"/>
                        <a:pt x="40" y="38"/>
                      </a:cubicBezTo>
                      <a:close/>
                      <a:moveTo>
                        <a:pt x="40" y="37"/>
                      </a:move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8"/>
                        <a:pt x="40" y="38"/>
                        <a:pt x="40" y="38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lose/>
                      <a:moveTo>
                        <a:pt x="39" y="34"/>
                      </a:moveTo>
                      <a:cubicBezTo>
                        <a:pt x="39" y="35"/>
                        <a:pt x="39" y="35"/>
                        <a:pt x="39" y="34"/>
                      </a:cubicBezTo>
                      <a:cubicBezTo>
                        <a:pt x="39" y="35"/>
                        <a:pt x="39" y="34"/>
                        <a:pt x="39" y="34"/>
                      </a:cubicBezTo>
                      <a:close/>
                      <a:moveTo>
                        <a:pt x="39" y="34"/>
                      </a:moveTo>
                      <a:cubicBezTo>
                        <a:pt x="39" y="34"/>
                        <a:pt x="38" y="33"/>
                        <a:pt x="38" y="34"/>
                      </a:cubicBezTo>
                      <a:cubicBezTo>
                        <a:pt x="39" y="34"/>
                        <a:pt x="39" y="34"/>
                        <a:pt x="39" y="34"/>
                      </a:cubicBezTo>
                      <a:close/>
                      <a:moveTo>
                        <a:pt x="37" y="23"/>
                      </a:moveTo>
                      <a:cubicBezTo>
                        <a:pt x="37" y="22"/>
                        <a:pt x="37" y="23"/>
                        <a:pt x="38" y="23"/>
                      </a:cubicBezTo>
                      <a:cubicBezTo>
                        <a:pt x="38" y="23"/>
                        <a:pt x="38" y="23"/>
                        <a:pt x="37" y="23"/>
                      </a:cubicBezTo>
                      <a:close/>
                      <a:moveTo>
                        <a:pt x="38" y="46"/>
                      </a:moveTo>
                      <a:cubicBezTo>
                        <a:pt x="38" y="46"/>
                        <a:pt x="38" y="46"/>
                        <a:pt x="38" y="46"/>
                      </a:cubicBezTo>
                      <a:cubicBezTo>
                        <a:pt x="38" y="47"/>
                        <a:pt x="38" y="47"/>
                        <a:pt x="38" y="47"/>
                      </a:cubicBezTo>
                      <a:cubicBezTo>
                        <a:pt x="38" y="47"/>
                        <a:pt x="38" y="47"/>
                        <a:pt x="38" y="47"/>
                      </a:cubicBezTo>
                      <a:cubicBezTo>
                        <a:pt x="38" y="47"/>
                        <a:pt x="38" y="47"/>
                        <a:pt x="38" y="46"/>
                      </a:cubicBezTo>
                      <a:close/>
                      <a:moveTo>
                        <a:pt x="40" y="27"/>
                      </a:moveTo>
                      <a:cubicBezTo>
                        <a:pt x="40" y="26"/>
                        <a:pt x="40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9" y="25"/>
                        <a:pt x="40" y="26"/>
                        <a:pt x="40" y="25"/>
                      </a:cubicBezTo>
                      <a:cubicBezTo>
                        <a:pt x="40" y="26"/>
                        <a:pt x="40" y="26"/>
                        <a:pt x="40" y="26"/>
                      </a:cubicBezTo>
                      <a:cubicBezTo>
                        <a:pt x="40" y="26"/>
                        <a:pt x="40" y="26"/>
                        <a:pt x="40" y="26"/>
                      </a:cubicBezTo>
                      <a:cubicBezTo>
                        <a:pt x="40" y="26"/>
                        <a:pt x="40" y="26"/>
                        <a:pt x="40" y="26"/>
                      </a:cubicBezTo>
                      <a:cubicBezTo>
                        <a:pt x="40" y="26"/>
                        <a:pt x="40" y="26"/>
                        <a:pt x="40" y="26"/>
                      </a:cubicBezTo>
                      <a:cubicBezTo>
                        <a:pt x="40" y="26"/>
                        <a:pt x="40" y="26"/>
                        <a:pt x="40" y="26"/>
                      </a:cubicBezTo>
                      <a:cubicBezTo>
                        <a:pt x="40" y="26"/>
                        <a:pt x="40" y="26"/>
                        <a:pt x="40" y="27"/>
                      </a:cubicBezTo>
                      <a:cubicBezTo>
                        <a:pt x="40" y="26"/>
                        <a:pt x="40" y="26"/>
                        <a:pt x="40" y="27"/>
                      </a:cubicBezTo>
                      <a:close/>
                      <a:moveTo>
                        <a:pt x="40" y="21"/>
                      </a:moveTo>
                      <a:cubicBezTo>
                        <a:pt x="40" y="22"/>
                        <a:pt x="40" y="22"/>
                        <a:pt x="40" y="22"/>
                      </a:cubicBezTo>
                      <a:cubicBezTo>
                        <a:pt x="40" y="22"/>
                        <a:pt x="40" y="22"/>
                        <a:pt x="40" y="22"/>
                      </a:cubicBezTo>
                      <a:cubicBezTo>
                        <a:pt x="40" y="22"/>
                        <a:pt x="40" y="21"/>
                        <a:pt x="40" y="22"/>
                      </a:cubicBezTo>
                      <a:cubicBezTo>
                        <a:pt x="39" y="21"/>
                        <a:pt x="40" y="22"/>
                        <a:pt x="40" y="21"/>
                      </a:cubicBezTo>
                      <a:close/>
                      <a:moveTo>
                        <a:pt x="56" y="20"/>
                      </a:moveTo>
                      <a:cubicBezTo>
                        <a:pt x="56" y="20"/>
                        <a:pt x="56" y="20"/>
                        <a:pt x="57" y="20"/>
                      </a:cubicBezTo>
                      <a:cubicBezTo>
                        <a:pt x="57" y="20"/>
                        <a:pt x="57" y="20"/>
                        <a:pt x="57" y="21"/>
                      </a:cubicBezTo>
                      <a:cubicBezTo>
                        <a:pt x="57" y="21"/>
                        <a:pt x="57" y="21"/>
                        <a:pt x="57" y="20"/>
                      </a:cubicBezTo>
                      <a:cubicBezTo>
                        <a:pt x="57" y="20"/>
                        <a:pt x="57" y="20"/>
                        <a:pt x="57" y="20"/>
                      </a:cubicBezTo>
                      <a:cubicBezTo>
                        <a:pt x="57" y="20"/>
                        <a:pt x="57" y="20"/>
                        <a:pt x="57" y="20"/>
                      </a:cubicBezTo>
                      <a:cubicBezTo>
                        <a:pt x="57" y="20"/>
                        <a:pt x="57" y="20"/>
                        <a:pt x="57" y="20"/>
                      </a:cubicBezTo>
                      <a:cubicBezTo>
                        <a:pt x="58" y="20"/>
                        <a:pt x="57" y="20"/>
                        <a:pt x="57" y="20"/>
                      </a:cubicBezTo>
                      <a:cubicBezTo>
                        <a:pt x="57" y="20"/>
                        <a:pt x="57" y="20"/>
                        <a:pt x="57" y="20"/>
                      </a:cubicBezTo>
                      <a:cubicBezTo>
                        <a:pt x="58" y="20"/>
                        <a:pt x="58" y="20"/>
                        <a:pt x="59" y="20"/>
                      </a:cubicBezTo>
                      <a:cubicBezTo>
                        <a:pt x="59" y="21"/>
                        <a:pt x="58" y="20"/>
                        <a:pt x="58" y="21"/>
                      </a:cubicBezTo>
                      <a:cubicBezTo>
                        <a:pt x="58" y="21"/>
                        <a:pt x="58" y="21"/>
                        <a:pt x="58" y="21"/>
                      </a:cubicBezTo>
                      <a:cubicBezTo>
                        <a:pt x="58" y="21"/>
                        <a:pt x="58" y="21"/>
                        <a:pt x="58" y="21"/>
                      </a:cubicBezTo>
                      <a:cubicBezTo>
                        <a:pt x="59" y="22"/>
                        <a:pt x="60" y="22"/>
                        <a:pt x="59" y="21"/>
                      </a:cubicBezTo>
                      <a:cubicBezTo>
                        <a:pt x="59" y="21"/>
                        <a:pt x="59" y="21"/>
                        <a:pt x="59" y="21"/>
                      </a:cubicBezTo>
                      <a:cubicBezTo>
                        <a:pt x="59" y="21"/>
                        <a:pt x="59" y="21"/>
                        <a:pt x="59" y="21"/>
                      </a:cubicBezTo>
                      <a:cubicBezTo>
                        <a:pt x="59" y="22"/>
                        <a:pt x="59" y="22"/>
                        <a:pt x="58" y="22"/>
                      </a:cubicBezTo>
                      <a:cubicBezTo>
                        <a:pt x="58" y="21"/>
                        <a:pt x="58" y="21"/>
                        <a:pt x="58" y="21"/>
                      </a:cubicBezTo>
                      <a:cubicBezTo>
                        <a:pt x="58" y="21"/>
                        <a:pt x="59" y="22"/>
                        <a:pt x="58" y="21"/>
                      </a:cubicBezTo>
                      <a:cubicBezTo>
                        <a:pt x="59" y="21"/>
                        <a:pt x="59" y="20"/>
                        <a:pt x="59" y="20"/>
                      </a:cubicBezTo>
                      <a:cubicBezTo>
                        <a:pt x="59" y="21"/>
                        <a:pt x="59" y="21"/>
                        <a:pt x="59" y="21"/>
                      </a:cubicBezTo>
                      <a:cubicBezTo>
                        <a:pt x="59" y="21"/>
                        <a:pt x="59" y="21"/>
                        <a:pt x="59" y="21"/>
                      </a:cubicBezTo>
                      <a:cubicBezTo>
                        <a:pt x="59" y="21"/>
                        <a:pt x="59" y="21"/>
                        <a:pt x="59" y="21"/>
                      </a:cubicBezTo>
                      <a:cubicBezTo>
                        <a:pt x="59" y="22"/>
                        <a:pt x="59" y="21"/>
                        <a:pt x="60" y="22"/>
                      </a:cubicBezTo>
                      <a:cubicBezTo>
                        <a:pt x="60" y="22"/>
                        <a:pt x="60" y="22"/>
                        <a:pt x="60" y="22"/>
                      </a:cubicBezTo>
                      <a:cubicBezTo>
                        <a:pt x="60" y="22"/>
                        <a:pt x="60" y="22"/>
                        <a:pt x="60" y="22"/>
                      </a:cubicBezTo>
                      <a:cubicBezTo>
                        <a:pt x="61" y="23"/>
                        <a:pt x="60" y="22"/>
                        <a:pt x="60" y="22"/>
                      </a:cubicBezTo>
                      <a:cubicBezTo>
                        <a:pt x="59" y="22"/>
                        <a:pt x="59" y="23"/>
                        <a:pt x="59" y="24"/>
                      </a:cubicBezTo>
                      <a:cubicBezTo>
                        <a:pt x="59" y="24"/>
                        <a:pt x="59" y="24"/>
                        <a:pt x="59" y="23"/>
                      </a:cubicBezTo>
                      <a:cubicBezTo>
                        <a:pt x="59" y="23"/>
                        <a:pt x="59" y="23"/>
                        <a:pt x="59" y="23"/>
                      </a:cubicBezTo>
                      <a:cubicBezTo>
                        <a:pt x="59" y="24"/>
                        <a:pt x="59" y="23"/>
                        <a:pt x="59" y="24"/>
                      </a:cubicBezTo>
                      <a:cubicBezTo>
                        <a:pt x="58" y="23"/>
                        <a:pt x="59" y="23"/>
                        <a:pt x="59" y="23"/>
                      </a:cubicBezTo>
                      <a:cubicBezTo>
                        <a:pt x="59" y="23"/>
                        <a:pt x="59" y="23"/>
                        <a:pt x="59" y="23"/>
                      </a:cubicBezTo>
                      <a:cubicBezTo>
                        <a:pt x="59" y="22"/>
                        <a:pt x="58" y="22"/>
                        <a:pt x="58" y="22"/>
                      </a:cubicBezTo>
                      <a:cubicBezTo>
                        <a:pt x="58" y="22"/>
                        <a:pt x="58" y="22"/>
                        <a:pt x="58" y="22"/>
                      </a:cubicBezTo>
                      <a:cubicBezTo>
                        <a:pt x="58" y="22"/>
                        <a:pt x="58" y="21"/>
                        <a:pt x="58" y="21"/>
                      </a:cubicBezTo>
                      <a:cubicBezTo>
                        <a:pt x="58" y="21"/>
                        <a:pt x="58" y="21"/>
                        <a:pt x="58" y="21"/>
                      </a:cubicBezTo>
                      <a:cubicBezTo>
                        <a:pt x="58" y="21"/>
                        <a:pt x="58" y="21"/>
                        <a:pt x="58" y="21"/>
                      </a:cubicBezTo>
                      <a:cubicBezTo>
                        <a:pt x="57" y="21"/>
                        <a:pt x="58" y="21"/>
                        <a:pt x="58" y="21"/>
                      </a:cubicBezTo>
                      <a:cubicBezTo>
                        <a:pt x="58" y="21"/>
                        <a:pt x="58" y="21"/>
                        <a:pt x="58" y="21"/>
                      </a:cubicBezTo>
                      <a:cubicBezTo>
                        <a:pt x="58" y="22"/>
                        <a:pt x="58" y="22"/>
                        <a:pt x="58" y="22"/>
                      </a:cubicBezTo>
                      <a:cubicBezTo>
                        <a:pt x="58" y="22"/>
                        <a:pt x="58" y="22"/>
                        <a:pt x="58" y="22"/>
                      </a:cubicBezTo>
                      <a:cubicBezTo>
                        <a:pt x="58" y="22"/>
                        <a:pt x="58" y="22"/>
                        <a:pt x="58" y="22"/>
                      </a:cubicBezTo>
                      <a:cubicBezTo>
                        <a:pt x="58" y="22"/>
                        <a:pt x="58" y="22"/>
                        <a:pt x="59" y="22"/>
                      </a:cubicBezTo>
                      <a:cubicBezTo>
                        <a:pt x="59" y="22"/>
                        <a:pt x="59" y="22"/>
                        <a:pt x="59" y="22"/>
                      </a:cubicBezTo>
                      <a:cubicBezTo>
                        <a:pt x="59" y="23"/>
                        <a:pt x="59" y="23"/>
                        <a:pt x="59" y="23"/>
                      </a:cubicBezTo>
                      <a:cubicBezTo>
                        <a:pt x="59" y="23"/>
                        <a:pt x="58" y="22"/>
                        <a:pt x="58" y="23"/>
                      </a:cubicBezTo>
                      <a:cubicBezTo>
                        <a:pt x="58" y="23"/>
                        <a:pt x="58" y="23"/>
                        <a:pt x="58" y="23"/>
                      </a:cubicBezTo>
                      <a:cubicBezTo>
                        <a:pt x="58" y="23"/>
                        <a:pt x="58" y="23"/>
                        <a:pt x="58" y="23"/>
                      </a:cubicBezTo>
                      <a:cubicBezTo>
                        <a:pt x="58" y="23"/>
                        <a:pt x="58" y="23"/>
                        <a:pt x="58" y="23"/>
                      </a:cubicBezTo>
                      <a:cubicBezTo>
                        <a:pt x="58" y="24"/>
                        <a:pt x="58" y="24"/>
                        <a:pt x="59" y="24"/>
                      </a:cubicBezTo>
                      <a:cubicBezTo>
                        <a:pt x="59" y="24"/>
                        <a:pt x="59" y="23"/>
                        <a:pt x="59" y="24"/>
                      </a:cubicBezTo>
                      <a:cubicBezTo>
                        <a:pt x="59" y="24"/>
                        <a:pt x="59" y="24"/>
                        <a:pt x="59" y="24"/>
                      </a:cubicBezTo>
                      <a:cubicBezTo>
                        <a:pt x="60" y="24"/>
                        <a:pt x="60" y="24"/>
                        <a:pt x="60" y="24"/>
                      </a:cubicBezTo>
                      <a:cubicBezTo>
                        <a:pt x="59" y="23"/>
                        <a:pt x="60" y="23"/>
                        <a:pt x="60" y="23"/>
                      </a:cubicBezTo>
                      <a:cubicBezTo>
                        <a:pt x="60" y="23"/>
                        <a:pt x="60" y="24"/>
                        <a:pt x="60" y="24"/>
                      </a:cubicBezTo>
                      <a:cubicBezTo>
                        <a:pt x="60" y="24"/>
                        <a:pt x="60" y="24"/>
                        <a:pt x="60" y="24"/>
                      </a:cubicBezTo>
                      <a:cubicBezTo>
                        <a:pt x="59" y="24"/>
                        <a:pt x="59" y="24"/>
                        <a:pt x="59" y="24"/>
                      </a:cubicBezTo>
                      <a:cubicBezTo>
                        <a:pt x="59" y="24"/>
                        <a:pt x="59" y="25"/>
                        <a:pt x="58" y="24"/>
                      </a:cubicBezTo>
                      <a:cubicBezTo>
                        <a:pt x="58" y="24"/>
                        <a:pt x="58" y="24"/>
                        <a:pt x="58" y="24"/>
                      </a:cubicBezTo>
                      <a:cubicBezTo>
                        <a:pt x="58" y="24"/>
                        <a:pt x="58" y="24"/>
                        <a:pt x="58" y="24"/>
                      </a:cubicBezTo>
                      <a:cubicBezTo>
                        <a:pt x="58" y="23"/>
                        <a:pt x="58" y="24"/>
                        <a:pt x="58" y="24"/>
                      </a:cubicBezTo>
                      <a:cubicBezTo>
                        <a:pt x="58" y="23"/>
                        <a:pt x="58" y="23"/>
                        <a:pt x="58" y="23"/>
                      </a:cubicBezTo>
                      <a:cubicBezTo>
                        <a:pt x="58" y="23"/>
                        <a:pt x="58" y="24"/>
                        <a:pt x="58" y="24"/>
                      </a:cubicBezTo>
                      <a:cubicBezTo>
                        <a:pt x="58" y="24"/>
                        <a:pt x="58" y="23"/>
                        <a:pt x="58" y="23"/>
                      </a:cubicBezTo>
                      <a:cubicBezTo>
                        <a:pt x="58" y="23"/>
                        <a:pt x="57" y="23"/>
                        <a:pt x="57" y="23"/>
                      </a:cubicBezTo>
                      <a:cubicBezTo>
                        <a:pt x="57" y="23"/>
                        <a:pt x="58" y="23"/>
                        <a:pt x="57" y="23"/>
                      </a:cubicBezTo>
                      <a:cubicBezTo>
                        <a:pt x="57" y="24"/>
                        <a:pt x="57" y="23"/>
                        <a:pt x="57" y="23"/>
                      </a:cubicBezTo>
                      <a:cubicBezTo>
                        <a:pt x="57" y="23"/>
                        <a:pt x="57" y="23"/>
                        <a:pt x="57" y="23"/>
                      </a:cubicBezTo>
                      <a:cubicBezTo>
                        <a:pt x="57" y="23"/>
                        <a:pt x="57" y="23"/>
                        <a:pt x="57" y="23"/>
                      </a:cubicBezTo>
                      <a:cubicBezTo>
                        <a:pt x="57" y="23"/>
                        <a:pt x="57" y="23"/>
                        <a:pt x="57" y="23"/>
                      </a:cubicBezTo>
                      <a:cubicBezTo>
                        <a:pt x="57" y="23"/>
                        <a:pt x="57" y="23"/>
                        <a:pt x="57" y="22"/>
                      </a:cubicBezTo>
                      <a:cubicBezTo>
                        <a:pt x="57" y="22"/>
                        <a:pt x="57" y="22"/>
                        <a:pt x="57" y="22"/>
                      </a:cubicBezTo>
                      <a:cubicBezTo>
                        <a:pt x="57" y="22"/>
                        <a:pt x="57" y="22"/>
                        <a:pt x="57" y="23"/>
                      </a:cubicBezTo>
                      <a:cubicBezTo>
                        <a:pt x="57" y="22"/>
                        <a:pt x="58" y="22"/>
                        <a:pt x="57" y="22"/>
                      </a:cubicBezTo>
                      <a:cubicBezTo>
                        <a:pt x="57" y="22"/>
                        <a:pt x="57" y="22"/>
                        <a:pt x="57" y="22"/>
                      </a:cubicBezTo>
                      <a:cubicBezTo>
                        <a:pt x="58" y="22"/>
                        <a:pt x="58" y="22"/>
                        <a:pt x="57" y="22"/>
                      </a:cubicBezTo>
                      <a:cubicBezTo>
                        <a:pt x="57" y="21"/>
                        <a:pt x="57" y="22"/>
                        <a:pt x="57" y="21"/>
                      </a:cubicBezTo>
                      <a:cubicBezTo>
                        <a:pt x="57" y="21"/>
                        <a:pt x="57" y="21"/>
                        <a:pt x="57" y="21"/>
                      </a:cubicBezTo>
                      <a:cubicBezTo>
                        <a:pt x="57" y="21"/>
                        <a:pt x="57" y="21"/>
                        <a:pt x="57" y="21"/>
                      </a:cubicBezTo>
                      <a:cubicBezTo>
                        <a:pt x="57" y="21"/>
                        <a:pt x="57" y="22"/>
                        <a:pt x="57" y="21"/>
                      </a:cubicBezTo>
                      <a:cubicBezTo>
                        <a:pt x="57" y="21"/>
                        <a:pt x="57" y="21"/>
                        <a:pt x="57" y="21"/>
                      </a:cubicBezTo>
                      <a:cubicBezTo>
                        <a:pt x="57" y="21"/>
                        <a:pt x="57" y="22"/>
                        <a:pt x="57" y="21"/>
                      </a:cubicBezTo>
                      <a:cubicBezTo>
                        <a:pt x="57" y="21"/>
                        <a:pt x="57" y="22"/>
                        <a:pt x="57" y="22"/>
                      </a:cubicBezTo>
                      <a:cubicBezTo>
                        <a:pt x="57" y="22"/>
                        <a:pt x="57" y="22"/>
                        <a:pt x="57" y="22"/>
                      </a:cubicBezTo>
                      <a:cubicBezTo>
                        <a:pt x="57" y="22"/>
                        <a:pt x="57" y="22"/>
                        <a:pt x="57" y="22"/>
                      </a:cubicBezTo>
                      <a:cubicBezTo>
                        <a:pt x="57" y="22"/>
                        <a:pt x="57" y="22"/>
                        <a:pt x="57" y="22"/>
                      </a:cubicBezTo>
                      <a:cubicBezTo>
                        <a:pt x="57" y="22"/>
                        <a:pt x="57" y="22"/>
                        <a:pt x="57" y="22"/>
                      </a:cubicBezTo>
                      <a:cubicBezTo>
                        <a:pt x="57" y="22"/>
                        <a:pt x="56" y="22"/>
                        <a:pt x="56" y="22"/>
                      </a:cubicBezTo>
                      <a:cubicBezTo>
                        <a:pt x="56" y="21"/>
                        <a:pt x="56" y="21"/>
                        <a:pt x="55" y="22"/>
                      </a:cubicBezTo>
                      <a:cubicBezTo>
                        <a:pt x="55" y="22"/>
                        <a:pt x="56" y="22"/>
                        <a:pt x="56" y="22"/>
                      </a:cubicBezTo>
                      <a:cubicBezTo>
                        <a:pt x="55" y="22"/>
                        <a:pt x="55" y="22"/>
                        <a:pt x="55" y="21"/>
                      </a:cubicBezTo>
                      <a:cubicBezTo>
                        <a:pt x="55" y="21"/>
                        <a:pt x="55" y="21"/>
                        <a:pt x="55" y="21"/>
                      </a:cubicBezTo>
                      <a:cubicBezTo>
                        <a:pt x="55" y="21"/>
                        <a:pt x="55" y="21"/>
                        <a:pt x="55" y="21"/>
                      </a:cubicBezTo>
                      <a:cubicBezTo>
                        <a:pt x="55" y="21"/>
                        <a:pt x="55" y="21"/>
                        <a:pt x="55" y="22"/>
                      </a:cubicBezTo>
                      <a:cubicBezTo>
                        <a:pt x="55" y="22"/>
                        <a:pt x="55" y="21"/>
                        <a:pt x="55" y="22"/>
                      </a:cubicBezTo>
                      <a:cubicBezTo>
                        <a:pt x="55" y="22"/>
                        <a:pt x="55" y="22"/>
                        <a:pt x="55" y="22"/>
                      </a:cubicBezTo>
                      <a:cubicBezTo>
                        <a:pt x="55" y="21"/>
                        <a:pt x="55" y="22"/>
                        <a:pt x="55" y="21"/>
                      </a:cubicBezTo>
                      <a:cubicBezTo>
                        <a:pt x="55" y="21"/>
                        <a:pt x="55" y="21"/>
                        <a:pt x="55" y="21"/>
                      </a:cubicBezTo>
                      <a:cubicBezTo>
                        <a:pt x="55" y="21"/>
                        <a:pt x="54" y="21"/>
                        <a:pt x="54" y="21"/>
                      </a:cubicBezTo>
                      <a:cubicBezTo>
                        <a:pt x="55" y="21"/>
                        <a:pt x="55" y="21"/>
                        <a:pt x="55" y="21"/>
                      </a:cubicBezTo>
                      <a:cubicBezTo>
                        <a:pt x="55" y="22"/>
                        <a:pt x="55" y="22"/>
                        <a:pt x="54" y="22"/>
                      </a:cubicBezTo>
                      <a:cubicBezTo>
                        <a:pt x="54" y="22"/>
                        <a:pt x="54" y="22"/>
                        <a:pt x="54" y="22"/>
                      </a:cubicBezTo>
                      <a:cubicBezTo>
                        <a:pt x="54" y="22"/>
                        <a:pt x="54" y="22"/>
                        <a:pt x="54" y="21"/>
                      </a:cubicBezTo>
                      <a:cubicBezTo>
                        <a:pt x="54" y="21"/>
                        <a:pt x="54" y="22"/>
                        <a:pt x="54" y="22"/>
                      </a:cubicBezTo>
                      <a:cubicBezTo>
                        <a:pt x="54" y="22"/>
                        <a:pt x="54" y="22"/>
                        <a:pt x="54" y="22"/>
                      </a:cubicBezTo>
                      <a:cubicBezTo>
                        <a:pt x="55" y="22"/>
                        <a:pt x="54" y="21"/>
                        <a:pt x="54" y="21"/>
                      </a:cubicBezTo>
                      <a:cubicBezTo>
                        <a:pt x="54" y="21"/>
                        <a:pt x="54" y="21"/>
                        <a:pt x="54" y="21"/>
                      </a:cubicBezTo>
                      <a:cubicBezTo>
                        <a:pt x="54" y="22"/>
                        <a:pt x="54" y="22"/>
                        <a:pt x="54" y="22"/>
                      </a:cubicBezTo>
                      <a:cubicBezTo>
                        <a:pt x="54" y="22"/>
                        <a:pt x="54" y="22"/>
                        <a:pt x="54" y="22"/>
                      </a:cubicBezTo>
                      <a:cubicBezTo>
                        <a:pt x="54" y="22"/>
                        <a:pt x="54" y="22"/>
                        <a:pt x="54" y="22"/>
                      </a:cubicBezTo>
                      <a:cubicBezTo>
                        <a:pt x="54" y="22"/>
                        <a:pt x="54" y="22"/>
                        <a:pt x="54" y="22"/>
                      </a:cubicBezTo>
                      <a:cubicBezTo>
                        <a:pt x="54" y="22"/>
                        <a:pt x="54" y="22"/>
                        <a:pt x="53" y="22"/>
                      </a:cubicBezTo>
                      <a:cubicBezTo>
                        <a:pt x="54" y="23"/>
                        <a:pt x="54" y="23"/>
                        <a:pt x="54" y="23"/>
                      </a:cubicBezTo>
                      <a:cubicBezTo>
                        <a:pt x="54" y="23"/>
                        <a:pt x="54" y="23"/>
                        <a:pt x="54" y="23"/>
                      </a:cubicBezTo>
                      <a:cubicBezTo>
                        <a:pt x="54" y="23"/>
                        <a:pt x="54" y="23"/>
                        <a:pt x="54" y="23"/>
                      </a:cubicBezTo>
                      <a:cubicBezTo>
                        <a:pt x="54" y="22"/>
                        <a:pt x="54" y="23"/>
                        <a:pt x="53" y="22"/>
                      </a:cubicBezTo>
                      <a:cubicBezTo>
                        <a:pt x="53" y="22"/>
                        <a:pt x="53" y="22"/>
                        <a:pt x="53" y="23"/>
                      </a:cubicBezTo>
                      <a:cubicBezTo>
                        <a:pt x="53" y="23"/>
                        <a:pt x="53" y="22"/>
                        <a:pt x="53" y="23"/>
                      </a:cubicBezTo>
                      <a:cubicBezTo>
                        <a:pt x="53" y="22"/>
                        <a:pt x="53" y="22"/>
                        <a:pt x="53" y="22"/>
                      </a:cubicBezTo>
                      <a:cubicBezTo>
                        <a:pt x="53" y="22"/>
                        <a:pt x="53" y="22"/>
                        <a:pt x="53" y="22"/>
                      </a:cubicBezTo>
                      <a:cubicBezTo>
                        <a:pt x="52" y="21"/>
                        <a:pt x="53" y="22"/>
                        <a:pt x="52" y="22"/>
                      </a:cubicBezTo>
                      <a:cubicBezTo>
                        <a:pt x="52" y="22"/>
                        <a:pt x="52" y="22"/>
                        <a:pt x="51" y="22"/>
                      </a:cubicBezTo>
                      <a:cubicBezTo>
                        <a:pt x="51" y="22"/>
                        <a:pt x="51" y="22"/>
                        <a:pt x="52" y="22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51" y="22"/>
                        <a:pt x="51" y="22"/>
                        <a:pt x="51" y="21"/>
                      </a:cubicBezTo>
                      <a:cubicBezTo>
                        <a:pt x="51" y="22"/>
                        <a:pt x="51" y="21"/>
                        <a:pt x="51" y="21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1" y="22"/>
                        <a:pt x="52" y="21"/>
                        <a:pt x="52" y="22"/>
                      </a:cubicBezTo>
                      <a:cubicBezTo>
                        <a:pt x="52" y="22"/>
                        <a:pt x="51" y="21"/>
                        <a:pt x="51" y="21"/>
                      </a:cubicBezTo>
                      <a:cubicBezTo>
                        <a:pt x="51" y="21"/>
                        <a:pt x="51" y="21"/>
                        <a:pt x="52" y="21"/>
                      </a:cubicBezTo>
                      <a:cubicBezTo>
                        <a:pt x="52" y="22"/>
                        <a:pt x="52" y="21"/>
                        <a:pt x="53" y="21"/>
                      </a:cubicBezTo>
                      <a:cubicBezTo>
                        <a:pt x="53" y="21"/>
                        <a:pt x="52" y="21"/>
                        <a:pt x="52" y="21"/>
                      </a:cubicBezTo>
                      <a:cubicBezTo>
                        <a:pt x="52" y="20"/>
                        <a:pt x="52" y="21"/>
                        <a:pt x="52" y="20"/>
                      </a:cubicBezTo>
                      <a:cubicBezTo>
                        <a:pt x="52" y="20"/>
                        <a:pt x="52" y="21"/>
                        <a:pt x="52" y="20"/>
                      </a:cubicBezTo>
                      <a:cubicBezTo>
                        <a:pt x="52" y="20"/>
                        <a:pt x="52" y="21"/>
                        <a:pt x="52" y="21"/>
                      </a:cubicBezTo>
                      <a:cubicBezTo>
                        <a:pt x="52" y="21"/>
                        <a:pt x="52" y="20"/>
                        <a:pt x="52" y="21"/>
                      </a:cubicBezTo>
                      <a:cubicBezTo>
                        <a:pt x="52" y="20"/>
                        <a:pt x="52" y="21"/>
                        <a:pt x="52" y="20"/>
                      </a:cubicBezTo>
                      <a:cubicBezTo>
                        <a:pt x="52" y="20"/>
                        <a:pt x="51" y="20"/>
                        <a:pt x="52" y="21"/>
                      </a:cubicBezTo>
                      <a:cubicBezTo>
                        <a:pt x="52" y="21"/>
                        <a:pt x="52" y="21"/>
                        <a:pt x="51" y="21"/>
                      </a:cubicBezTo>
                      <a:cubicBezTo>
                        <a:pt x="51" y="20"/>
                        <a:pt x="51" y="21"/>
                        <a:pt x="51" y="20"/>
                      </a:cubicBezTo>
                      <a:cubicBezTo>
                        <a:pt x="51" y="20"/>
                        <a:pt x="51" y="20"/>
                        <a:pt x="51" y="21"/>
                      </a:cubicBezTo>
                      <a:cubicBezTo>
                        <a:pt x="51" y="21"/>
                        <a:pt x="51" y="21"/>
                        <a:pt x="51" y="21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1" y="21"/>
                        <a:pt x="50" y="21"/>
                      </a:cubicBezTo>
                      <a:cubicBezTo>
                        <a:pt x="50" y="21"/>
                        <a:pt x="51" y="21"/>
                        <a:pt x="51" y="22"/>
                      </a:cubicBezTo>
                      <a:cubicBezTo>
                        <a:pt x="51" y="22"/>
                        <a:pt x="51" y="21"/>
                        <a:pt x="51" y="22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51" y="22"/>
                        <a:pt x="51" y="23"/>
                        <a:pt x="51" y="23"/>
                      </a:cubicBezTo>
                      <a:cubicBezTo>
                        <a:pt x="51" y="23"/>
                        <a:pt x="51" y="23"/>
                        <a:pt x="51" y="23"/>
                      </a:cubicBezTo>
                      <a:cubicBezTo>
                        <a:pt x="51" y="23"/>
                        <a:pt x="51" y="23"/>
                        <a:pt x="51" y="23"/>
                      </a:cubicBezTo>
                      <a:cubicBezTo>
                        <a:pt x="51" y="24"/>
                        <a:pt x="52" y="23"/>
                        <a:pt x="52" y="24"/>
                      </a:cubicBezTo>
                      <a:cubicBezTo>
                        <a:pt x="52" y="24"/>
                        <a:pt x="51" y="23"/>
                        <a:pt x="51" y="24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4"/>
                        <a:pt x="52" y="24"/>
                        <a:pt x="52" y="25"/>
                      </a:cubicBezTo>
                      <a:cubicBezTo>
                        <a:pt x="52" y="25"/>
                        <a:pt x="52" y="24"/>
                        <a:pt x="52" y="24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4"/>
                        <a:pt x="52" y="24"/>
                        <a:pt x="52" y="24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2" y="23"/>
                        <a:pt x="52" y="23"/>
                        <a:pt x="52" y="24"/>
                      </a:cubicBezTo>
                      <a:cubicBezTo>
                        <a:pt x="53" y="24"/>
                        <a:pt x="52" y="23"/>
                        <a:pt x="52" y="23"/>
                      </a:cubicBezTo>
                      <a:cubicBezTo>
                        <a:pt x="52" y="24"/>
                        <a:pt x="52" y="23"/>
                        <a:pt x="53" y="24"/>
                      </a:cubicBezTo>
                      <a:cubicBezTo>
                        <a:pt x="53" y="24"/>
                        <a:pt x="53" y="24"/>
                        <a:pt x="53" y="23"/>
                      </a:cubicBezTo>
                      <a:cubicBezTo>
                        <a:pt x="53" y="24"/>
                        <a:pt x="53" y="23"/>
                        <a:pt x="53" y="24"/>
                      </a:cubicBezTo>
                      <a:cubicBezTo>
                        <a:pt x="53" y="24"/>
                        <a:pt x="53" y="24"/>
                        <a:pt x="53" y="24"/>
                      </a:cubicBezTo>
                      <a:cubicBezTo>
                        <a:pt x="53" y="24"/>
                        <a:pt x="53" y="24"/>
                        <a:pt x="53" y="24"/>
                      </a:cubicBezTo>
                      <a:cubicBezTo>
                        <a:pt x="53" y="24"/>
                        <a:pt x="53" y="24"/>
                        <a:pt x="53" y="24"/>
                      </a:cubicBezTo>
                      <a:cubicBezTo>
                        <a:pt x="53" y="25"/>
                        <a:pt x="53" y="25"/>
                        <a:pt x="53" y="25"/>
                      </a:cubicBezTo>
                      <a:cubicBezTo>
                        <a:pt x="54" y="25"/>
                        <a:pt x="54" y="25"/>
                        <a:pt x="54" y="25"/>
                      </a:cubicBezTo>
                      <a:cubicBezTo>
                        <a:pt x="54" y="25"/>
                        <a:pt x="54" y="25"/>
                        <a:pt x="54" y="25"/>
                      </a:cubicBezTo>
                      <a:cubicBezTo>
                        <a:pt x="54" y="25"/>
                        <a:pt x="54" y="25"/>
                        <a:pt x="54" y="25"/>
                      </a:cubicBezTo>
                      <a:cubicBezTo>
                        <a:pt x="54" y="26"/>
                        <a:pt x="54" y="26"/>
                        <a:pt x="54" y="26"/>
                      </a:cubicBezTo>
                      <a:cubicBezTo>
                        <a:pt x="54" y="26"/>
                        <a:pt x="54" y="26"/>
                        <a:pt x="54" y="25"/>
                      </a:cubicBezTo>
                      <a:cubicBezTo>
                        <a:pt x="54" y="25"/>
                        <a:pt x="54" y="26"/>
                        <a:pt x="53" y="26"/>
                      </a:cubicBezTo>
                      <a:cubicBezTo>
                        <a:pt x="54" y="26"/>
                        <a:pt x="54" y="26"/>
                        <a:pt x="54" y="26"/>
                      </a:cubicBezTo>
                      <a:cubicBezTo>
                        <a:pt x="54" y="26"/>
                        <a:pt x="54" y="27"/>
                        <a:pt x="54" y="26"/>
                      </a:cubicBezTo>
                      <a:cubicBezTo>
                        <a:pt x="54" y="26"/>
                        <a:pt x="54" y="26"/>
                        <a:pt x="54" y="26"/>
                      </a:cubicBezTo>
                      <a:cubicBezTo>
                        <a:pt x="54" y="26"/>
                        <a:pt x="55" y="26"/>
                        <a:pt x="54" y="26"/>
                      </a:cubicBezTo>
                      <a:cubicBezTo>
                        <a:pt x="54" y="26"/>
                        <a:pt x="54" y="25"/>
                        <a:pt x="54" y="26"/>
                      </a:cubicBezTo>
                      <a:cubicBezTo>
                        <a:pt x="54" y="26"/>
                        <a:pt x="54" y="25"/>
                        <a:pt x="54" y="25"/>
                      </a:cubicBezTo>
                      <a:cubicBezTo>
                        <a:pt x="54" y="25"/>
                        <a:pt x="54" y="25"/>
                        <a:pt x="54" y="25"/>
                      </a:cubicBezTo>
                      <a:cubicBezTo>
                        <a:pt x="54" y="25"/>
                        <a:pt x="54" y="25"/>
                        <a:pt x="54" y="25"/>
                      </a:cubicBezTo>
                      <a:cubicBezTo>
                        <a:pt x="54" y="26"/>
                        <a:pt x="55" y="26"/>
                        <a:pt x="55" y="25"/>
                      </a:cubicBezTo>
                      <a:cubicBezTo>
                        <a:pt x="55" y="26"/>
                        <a:pt x="55" y="25"/>
                        <a:pt x="56" y="26"/>
                      </a:cubicBezTo>
                      <a:cubicBezTo>
                        <a:pt x="56" y="25"/>
                        <a:pt x="56" y="25"/>
                        <a:pt x="56" y="25"/>
                      </a:cubicBezTo>
                      <a:cubicBezTo>
                        <a:pt x="56" y="26"/>
                        <a:pt x="56" y="26"/>
                        <a:pt x="56" y="26"/>
                      </a:cubicBezTo>
                      <a:cubicBezTo>
                        <a:pt x="56" y="26"/>
                        <a:pt x="56" y="26"/>
                        <a:pt x="56" y="26"/>
                      </a:cubicBezTo>
                      <a:cubicBezTo>
                        <a:pt x="56" y="26"/>
                        <a:pt x="56" y="26"/>
                        <a:pt x="56" y="26"/>
                      </a:cubicBezTo>
                      <a:cubicBezTo>
                        <a:pt x="56" y="26"/>
                        <a:pt x="56" y="26"/>
                        <a:pt x="56" y="26"/>
                      </a:cubicBezTo>
                      <a:cubicBezTo>
                        <a:pt x="56" y="26"/>
                        <a:pt x="56" y="26"/>
                        <a:pt x="56" y="26"/>
                      </a:cubicBezTo>
                      <a:cubicBezTo>
                        <a:pt x="56" y="26"/>
                        <a:pt x="56" y="26"/>
                        <a:pt x="56" y="26"/>
                      </a:cubicBezTo>
                      <a:cubicBezTo>
                        <a:pt x="56" y="26"/>
                        <a:pt x="56" y="26"/>
                        <a:pt x="56" y="27"/>
                      </a:cubicBezTo>
                      <a:cubicBezTo>
                        <a:pt x="56" y="27"/>
                        <a:pt x="56" y="27"/>
                        <a:pt x="56" y="26"/>
                      </a:cubicBezTo>
                      <a:cubicBezTo>
                        <a:pt x="55" y="26"/>
                        <a:pt x="56" y="27"/>
                        <a:pt x="56" y="27"/>
                      </a:cubicBezTo>
                      <a:cubicBezTo>
                        <a:pt x="56" y="27"/>
                        <a:pt x="55" y="26"/>
                        <a:pt x="55" y="26"/>
                      </a:cubicBezTo>
                      <a:cubicBezTo>
                        <a:pt x="55" y="26"/>
                        <a:pt x="55" y="26"/>
                        <a:pt x="55" y="26"/>
                      </a:cubicBezTo>
                      <a:cubicBezTo>
                        <a:pt x="55" y="26"/>
                        <a:pt x="55" y="26"/>
                        <a:pt x="55" y="26"/>
                      </a:cubicBezTo>
                      <a:cubicBezTo>
                        <a:pt x="55" y="26"/>
                        <a:pt x="55" y="26"/>
                        <a:pt x="55" y="27"/>
                      </a:cubicBezTo>
                      <a:cubicBezTo>
                        <a:pt x="55" y="27"/>
                        <a:pt x="55" y="26"/>
                        <a:pt x="55" y="26"/>
                      </a:cubicBezTo>
                      <a:cubicBezTo>
                        <a:pt x="55" y="27"/>
                        <a:pt x="55" y="27"/>
                        <a:pt x="55" y="28"/>
                      </a:cubicBezTo>
                      <a:cubicBezTo>
                        <a:pt x="55" y="28"/>
                        <a:pt x="55" y="27"/>
                        <a:pt x="55" y="27"/>
                      </a:cubicBezTo>
                      <a:cubicBezTo>
                        <a:pt x="55" y="27"/>
                        <a:pt x="55" y="27"/>
                        <a:pt x="56" y="27"/>
                      </a:cubicBezTo>
                      <a:cubicBezTo>
                        <a:pt x="56" y="27"/>
                        <a:pt x="55" y="27"/>
                        <a:pt x="55" y="27"/>
                      </a:cubicBezTo>
                      <a:cubicBezTo>
                        <a:pt x="55" y="27"/>
                        <a:pt x="55" y="28"/>
                        <a:pt x="55" y="28"/>
                      </a:cubicBezTo>
                      <a:cubicBezTo>
                        <a:pt x="55" y="28"/>
                        <a:pt x="56" y="28"/>
                        <a:pt x="56" y="27"/>
                      </a:cubicBezTo>
                      <a:cubicBezTo>
                        <a:pt x="56" y="27"/>
                        <a:pt x="56" y="27"/>
                        <a:pt x="56" y="27"/>
                      </a:cubicBezTo>
                      <a:cubicBezTo>
                        <a:pt x="56" y="28"/>
                        <a:pt x="56" y="28"/>
                        <a:pt x="56" y="28"/>
                      </a:cubicBezTo>
                      <a:cubicBezTo>
                        <a:pt x="56" y="28"/>
                        <a:pt x="56" y="28"/>
                        <a:pt x="56" y="27"/>
                      </a:cubicBezTo>
                      <a:cubicBezTo>
                        <a:pt x="56" y="27"/>
                        <a:pt x="56" y="27"/>
                        <a:pt x="56" y="27"/>
                      </a:cubicBezTo>
                      <a:cubicBezTo>
                        <a:pt x="56" y="27"/>
                        <a:pt x="56" y="27"/>
                        <a:pt x="56" y="27"/>
                      </a:cubicBezTo>
                      <a:cubicBezTo>
                        <a:pt x="56" y="27"/>
                        <a:pt x="57" y="28"/>
                        <a:pt x="56" y="28"/>
                      </a:cubicBezTo>
                      <a:cubicBezTo>
                        <a:pt x="56" y="28"/>
                        <a:pt x="57" y="28"/>
                        <a:pt x="57" y="28"/>
                      </a:cubicBezTo>
                      <a:cubicBezTo>
                        <a:pt x="57" y="29"/>
                        <a:pt x="57" y="28"/>
                        <a:pt x="57" y="28"/>
                      </a:cubicBezTo>
                      <a:cubicBezTo>
                        <a:pt x="57" y="29"/>
                        <a:pt x="57" y="29"/>
                        <a:pt x="57" y="29"/>
                      </a:cubicBezTo>
                      <a:cubicBezTo>
                        <a:pt x="57" y="29"/>
                        <a:pt x="57" y="29"/>
                        <a:pt x="57" y="29"/>
                      </a:cubicBezTo>
                      <a:cubicBezTo>
                        <a:pt x="57" y="30"/>
                        <a:pt x="57" y="29"/>
                        <a:pt x="56" y="30"/>
                      </a:cubicBezTo>
                      <a:cubicBezTo>
                        <a:pt x="56" y="30"/>
                        <a:pt x="56" y="30"/>
                        <a:pt x="56" y="30"/>
                      </a:cubicBezTo>
                      <a:cubicBezTo>
                        <a:pt x="56" y="30"/>
                        <a:pt x="56" y="30"/>
                        <a:pt x="55" y="30"/>
                      </a:cubicBezTo>
                      <a:cubicBezTo>
                        <a:pt x="55" y="30"/>
                        <a:pt x="55" y="30"/>
                        <a:pt x="55" y="30"/>
                      </a:cubicBezTo>
                      <a:cubicBezTo>
                        <a:pt x="55" y="30"/>
                        <a:pt x="55" y="30"/>
                        <a:pt x="56" y="30"/>
                      </a:cubicBezTo>
                      <a:cubicBezTo>
                        <a:pt x="56" y="30"/>
                        <a:pt x="55" y="30"/>
                        <a:pt x="56" y="30"/>
                      </a:cubicBezTo>
                      <a:cubicBezTo>
                        <a:pt x="55" y="29"/>
                        <a:pt x="55" y="29"/>
                        <a:pt x="55" y="29"/>
                      </a:cubicBezTo>
                      <a:cubicBezTo>
                        <a:pt x="55" y="29"/>
                        <a:pt x="55" y="29"/>
                        <a:pt x="55" y="29"/>
                      </a:cubicBezTo>
                      <a:cubicBezTo>
                        <a:pt x="55" y="29"/>
                        <a:pt x="55" y="29"/>
                        <a:pt x="55" y="28"/>
                      </a:cubicBezTo>
                      <a:cubicBezTo>
                        <a:pt x="54" y="28"/>
                        <a:pt x="55" y="29"/>
                        <a:pt x="54" y="29"/>
                      </a:cubicBezTo>
                      <a:cubicBezTo>
                        <a:pt x="54" y="29"/>
                        <a:pt x="54" y="28"/>
                        <a:pt x="54" y="28"/>
                      </a:cubicBezTo>
                      <a:cubicBezTo>
                        <a:pt x="54" y="29"/>
                        <a:pt x="54" y="29"/>
                        <a:pt x="54" y="29"/>
                      </a:cubicBezTo>
                      <a:cubicBezTo>
                        <a:pt x="54" y="29"/>
                        <a:pt x="54" y="29"/>
                        <a:pt x="54" y="29"/>
                      </a:cubicBezTo>
                      <a:cubicBezTo>
                        <a:pt x="54" y="29"/>
                        <a:pt x="54" y="30"/>
                        <a:pt x="54" y="29"/>
                      </a:cubicBezTo>
                      <a:cubicBezTo>
                        <a:pt x="54" y="29"/>
                        <a:pt x="54" y="29"/>
                        <a:pt x="54" y="29"/>
                      </a:cubicBezTo>
                      <a:cubicBezTo>
                        <a:pt x="54" y="29"/>
                        <a:pt x="54" y="29"/>
                        <a:pt x="54" y="29"/>
                      </a:cubicBezTo>
                      <a:cubicBezTo>
                        <a:pt x="54" y="29"/>
                        <a:pt x="53" y="29"/>
                        <a:pt x="53" y="29"/>
                      </a:cubicBezTo>
                      <a:cubicBezTo>
                        <a:pt x="53" y="29"/>
                        <a:pt x="54" y="29"/>
                        <a:pt x="53" y="28"/>
                      </a:cubicBezTo>
                      <a:cubicBezTo>
                        <a:pt x="54" y="29"/>
                        <a:pt x="54" y="27"/>
                        <a:pt x="54" y="28"/>
                      </a:cubicBezTo>
                      <a:cubicBezTo>
                        <a:pt x="54" y="28"/>
                        <a:pt x="54" y="27"/>
                        <a:pt x="54" y="27"/>
                      </a:cubicBezTo>
                      <a:cubicBezTo>
                        <a:pt x="54" y="27"/>
                        <a:pt x="54" y="27"/>
                        <a:pt x="54" y="27"/>
                      </a:cubicBezTo>
                      <a:cubicBezTo>
                        <a:pt x="54" y="27"/>
                        <a:pt x="54" y="27"/>
                        <a:pt x="54" y="27"/>
                      </a:cubicBezTo>
                      <a:cubicBezTo>
                        <a:pt x="54" y="27"/>
                        <a:pt x="54" y="27"/>
                        <a:pt x="54" y="27"/>
                      </a:cubicBezTo>
                      <a:cubicBezTo>
                        <a:pt x="54" y="27"/>
                        <a:pt x="54" y="27"/>
                        <a:pt x="54" y="26"/>
                      </a:cubicBezTo>
                      <a:cubicBezTo>
                        <a:pt x="54" y="26"/>
                        <a:pt x="54" y="26"/>
                        <a:pt x="54" y="26"/>
                      </a:cubicBezTo>
                      <a:cubicBezTo>
                        <a:pt x="54" y="26"/>
                        <a:pt x="54" y="26"/>
                        <a:pt x="54" y="26"/>
                      </a:cubicBezTo>
                      <a:cubicBezTo>
                        <a:pt x="53" y="26"/>
                        <a:pt x="54" y="26"/>
                        <a:pt x="53" y="26"/>
                      </a:cubicBezTo>
                      <a:cubicBezTo>
                        <a:pt x="53" y="26"/>
                        <a:pt x="54" y="27"/>
                        <a:pt x="54" y="27"/>
                      </a:cubicBezTo>
                      <a:cubicBezTo>
                        <a:pt x="54" y="27"/>
                        <a:pt x="53" y="26"/>
                        <a:pt x="53" y="27"/>
                      </a:cubicBezTo>
                      <a:cubicBezTo>
                        <a:pt x="53" y="26"/>
                        <a:pt x="53" y="26"/>
                        <a:pt x="53" y="26"/>
                      </a:cubicBezTo>
                      <a:cubicBezTo>
                        <a:pt x="53" y="26"/>
                        <a:pt x="53" y="26"/>
                        <a:pt x="53" y="26"/>
                      </a:cubicBezTo>
                      <a:cubicBezTo>
                        <a:pt x="53" y="27"/>
                        <a:pt x="53" y="27"/>
                        <a:pt x="53" y="27"/>
                      </a:cubicBezTo>
                      <a:cubicBezTo>
                        <a:pt x="53" y="27"/>
                        <a:pt x="53" y="27"/>
                        <a:pt x="54" y="28"/>
                      </a:cubicBezTo>
                      <a:cubicBezTo>
                        <a:pt x="54" y="28"/>
                        <a:pt x="53" y="28"/>
                        <a:pt x="53" y="27"/>
                      </a:cubicBezTo>
                      <a:cubicBezTo>
                        <a:pt x="53" y="27"/>
                        <a:pt x="53" y="27"/>
                        <a:pt x="53" y="27"/>
                      </a:cubicBezTo>
                      <a:cubicBezTo>
                        <a:pt x="53" y="27"/>
                        <a:pt x="53" y="27"/>
                        <a:pt x="53" y="27"/>
                      </a:cubicBezTo>
                      <a:cubicBezTo>
                        <a:pt x="53" y="27"/>
                        <a:pt x="53" y="27"/>
                        <a:pt x="53" y="27"/>
                      </a:cubicBezTo>
                      <a:cubicBezTo>
                        <a:pt x="53" y="27"/>
                        <a:pt x="53" y="28"/>
                        <a:pt x="53" y="28"/>
                      </a:cubicBezTo>
                      <a:cubicBezTo>
                        <a:pt x="53" y="29"/>
                        <a:pt x="52" y="28"/>
                        <a:pt x="52" y="28"/>
                      </a:cubicBezTo>
                      <a:cubicBezTo>
                        <a:pt x="52" y="29"/>
                        <a:pt x="52" y="28"/>
                        <a:pt x="51" y="28"/>
                      </a:cubicBezTo>
                      <a:cubicBezTo>
                        <a:pt x="52" y="28"/>
                        <a:pt x="52" y="28"/>
                        <a:pt x="52" y="28"/>
                      </a:cubicBezTo>
                      <a:cubicBezTo>
                        <a:pt x="52" y="28"/>
                        <a:pt x="52" y="28"/>
                        <a:pt x="52" y="27"/>
                      </a:cubicBezTo>
                      <a:cubicBezTo>
                        <a:pt x="52" y="27"/>
                        <a:pt x="52" y="27"/>
                        <a:pt x="52" y="27"/>
                      </a:cubicBezTo>
                      <a:cubicBezTo>
                        <a:pt x="52" y="27"/>
                        <a:pt x="52" y="27"/>
                        <a:pt x="52" y="27"/>
                      </a:cubicBezTo>
                      <a:cubicBezTo>
                        <a:pt x="52" y="27"/>
                        <a:pt x="52" y="27"/>
                        <a:pt x="52" y="27"/>
                      </a:cubicBezTo>
                      <a:cubicBezTo>
                        <a:pt x="52" y="26"/>
                        <a:pt x="52" y="26"/>
                        <a:pt x="52" y="26"/>
                      </a:cubicBezTo>
                      <a:cubicBezTo>
                        <a:pt x="52" y="27"/>
                        <a:pt x="52" y="27"/>
                        <a:pt x="52" y="27"/>
                      </a:cubicBezTo>
                      <a:cubicBezTo>
                        <a:pt x="52" y="28"/>
                        <a:pt x="52" y="27"/>
                        <a:pt x="52" y="28"/>
                      </a:cubicBezTo>
                      <a:cubicBezTo>
                        <a:pt x="52" y="28"/>
                        <a:pt x="52" y="27"/>
                        <a:pt x="53" y="28"/>
                      </a:cubicBezTo>
                      <a:cubicBezTo>
                        <a:pt x="53" y="28"/>
                        <a:pt x="53" y="27"/>
                        <a:pt x="53" y="27"/>
                      </a:cubicBezTo>
                      <a:cubicBezTo>
                        <a:pt x="53" y="27"/>
                        <a:pt x="53" y="27"/>
                        <a:pt x="53" y="26"/>
                      </a:cubicBezTo>
                      <a:cubicBezTo>
                        <a:pt x="53" y="27"/>
                        <a:pt x="52" y="27"/>
                        <a:pt x="53" y="27"/>
                      </a:cubicBezTo>
                      <a:cubicBezTo>
                        <a:pt x="52" y="27"/>
                        <a:pt x="52" y="27"/>
                        <a:pt x="52" y="27"/>
                      </a:cubicBezTo>
                      <a:cubicBezTo>
                        <a:pt x="52" y="27"/>
                        <a:pt x="52" y="27"/>
                        <a:pt x="52" y="27"/>
                      </a:cubicBezTo>
                      <a:cubicBezTo>
                        <a:pt x="52" y="26"/>
                        <a:pt x="52" y="26"/>
                        <a:pt x="52" y="26"/>
                      </a:cubicBezTo>
                      <a:cubicBezTo>
                        <a:pt x="52" y="26"/>
                        <a:pt x="52" y="26"/>
                        <a:pt x="52" y="26"/>
                      </a:cubicBezTo>
                      <a:cubicBezTo>
                        <a:pt x="52" y="26"/>
                        <a:pt x="52" y="26"/>
                        <a:pt x="52" y="26"/>
                      </a:cubicBezTo>
                      <a:cubicBezTo>
                        <a:pt x="52" y="26"/>
                        <a:pt x="52" y="26"/>
                        <a:pt x="51" y="26"/>
                      </a:cubicBezTo>
                      <a:cubicBezTo>
                        <a:pt x="51" y="26"/>
                        <a:pt x="51" y="26"/>
                        <a:pt x="51" y="26"/>
                      </a:cubicBezTo>
                      <a:cubicBezTo>
                        <a:pt x="51" y="26"/>
                        <a:pt x="51" y="26"/>
                        <a:pt x="51" y="26"/>
                      </a:cubicBezTo>
                      <a:cubicBezTo>
                        <a:pt x="51" y="26"/>
                        <a:pt x="51" y="26"/>
                        <a:pt x="51" y="26"/>
                      </a:cubicBezTo>
                      <a:cubicBezTo>
                        <a:pt x="51" y="26"/>
                        <a:pt x="51" y="26"/>
                        <a:pt x="51" y="26"/>
                      </a:cubicBezTo>
                      <a:cubicBezTo>
                        <a:pt x="51" y="26"/>
                        <a:pt x="51" y="26"/>
                        <a:pt x="51" y="26"/>
                      </a:cubicBezTo>
                      <a:cubicBezTo>
                        <a:pt x="51" y="26"/>
                        <a:pt x="51" y="26"/>
                        <a:pt x="51" y="26"/>
                      </a:cubicBezTo>
                      <a:cubicBezTo>
                        <a:pt x="51" y="25"/>
                        <a:pt x="51" y="26"/>
                        <a:pt x="51" y="25"/>
                      </a:cubicBezTo>
                      <a:cubicBezTo>
                        <a:pt x="51" y="25"/>
                        <a:pt x="52" y="25"/>
                        <a:pt x="52" y="25"/>
                      </a:cubicBezTo>
                      <a:cubicBezTo>
                        <a:pt x="52" y="25"/>
                        <a:pt x="52" y="25"/>
                        <a:pt x="52" y="25"/>
                      </a:cubicBezTo>
                      <a:cubicBezTo>
                        <a:pt x="52" y="25"/>
                        <a:pt x="52" y="25"/>
                        <a:pt x="52" y="25"/>
                      </a:cubicBezTo>
                      <a:cubicBezTo>
                        <a:pt x="52" y="25"/>
                        <a:pt x="52" y="25"/>
                        <a:pt x="52" y="25"/>
                      </a:cubicBezTo>
                      <a:cubicBezTo>
                        <a:pt x="52" y="24"/>
                        <a:pt x="51" y="25"/>
                        <a:pt x="51" y="25"/>
                      </a:cubicBezTo>
                      <a:cubicBezTo>
                        <a:pt x="51" y="25"/>
                        <a:pt x="51" y="24"/>
                        <a:pt x="51" y="24"/>
                      </a:cubicBezTo>
                      <a:cubicBezTo>
                        <a:pt x="51" y="24"/>
                        <a:pt x="50" y="24"/>
                        <a:pt x="50" y="24"/>
                      </a:cubicBezTo>
                      <a:cubicBezTo>
                        <a:pt x="50" y="24"/>
                        <a:pt x="50" y="24"/>
                        <a:pt x="50" y="24"/>
                      </a:cubicBezTo>
                      <a:cubicBezTo>
                        <a:pt x="50" y="24"/>
                        <a:pt x="50" y="24"/>
                        <a:pt x="50" y="24"/>
                      </a:cubicBezTo>
                      <a:cubicBezTo>
                        <a:pt x="50" y="24"/>
                        <a:pt x="50" y="24"/>
                        <a:pt x="50" y="24"/>
                      </a:cubicBezTo>
                      <a:cubicBezTo>
                        <a:pt x="50" y="24"/>
                        <a:pt x="50" y="24"/>
                        <a:pt x="50" y="24"/>
                      </a:cubicBezTo>
                      <a:cubicBezTo>
                        <a:pt x="50" y="24"/>
                        <a:pt x="50" y="24"/>
                        <a:pt x="50" y="24"/>
                      </a:cubicBezTo>
                      <a:cubicBezTo>
                        <a:pt x="50" y="24"/>
                        <a:pt x="50" y="24"/>
                        <a:pt x="50" y="24"/>
                      </a:cubicBezTo>
                      <a:cubicBezTo>
                        <a:pt x="50" y="24"/>
                        <a:pt x="50" y="24"/>
                        <a:pt x="50" y="24"/>
                      </a:cubicBezTo>
                      <a:cubicBezTo>
                        <a:pt x="50" y="23"/>
                        <a:pt x="49" y="23"/>
                        <a:pt x="49" y="23"/>
                      </a:cubicBezTo>
                      <a:cubicBezTo>
                        <a:pt x="49" y="23"/>
                        <a:pt x="49" y="23"/>
                        <a:pt x="49" y="23"/>
                      </a:cubicBezTo>
                      <a:cubicBezTo>
                        <a:pt x="49" y="24"/>
                        <a:pt x="49" y="23"/>
                        <a:pt x="49" y="24"/>
                      </a:cubicBezTo>
                      <a:cubicBezTo>
                        <a:pt x="49" y="24"/>
                        <a:pt x="49" y="24"/>
                        <a:pt x="49" y="24"/>
                      </a:cubicBezTo>
                      <a:cubicBezTo>
                        <a:pt x="49" y="23"/>
                        <a:pt x="49" y="23"/>
                        <a:pt x="49" y="23"/>
                      </a:cubicBezTo>
                      <a:cubicBezTo>
                        <a:pt x="49" y="23"/>
                        <a:pt x="49" y="23"/>
                        <a:pt x="49" y="23"/>
                      </a:cubicBezTo>
                      <a:cubicBezTo>
                        <a:pt x="49" y="23"/>
                        <a:pt x="49" y="23"/>
                        <a:pt x="49" y="23"/>
                      </a:cubicBezTo>
                      <a:cubicBezTo>
                        <a:pt x="49" y="23"/>
                        <a:pt x="49" y="22"/>
                        <a:pt x="49" y="23"/>
                      </a:cubicBezTo>
                      <a:cubicBezTo>
                        <a:pt x="49" y="22"/>
                        <a:pt x="49" y="22"/>
                        <a:pt x="49" y="22"/>
                      </a:cubicBezTo>
                      <a:cubicBezTo>
                        <a:pt x="49" y="22"/>
                        <a:pt x="49" y="22"/>
                        <a:pt x="49" y="22"/>
                      </a:cubicBezTo>
                      <a:cubicBezTo>
                        <a:pt x="49" y="22"/>
                        <a:pt x="49" y="21"/>
                        <a:pt x="49" y="21"/>
                      </a:cubicBezTo>
                      <a:cubicBezTo>
                        <a:pt x="49" y="22"/>
                        <a:pt x="49" y="22"/>
                        <a:pt x="49" y="22"/>
                      </a:cubicBezTo>
                      <a:cubicBezTo>
                        <a:pt x="49" y="22"/>
                        <a:pt x="50" y="22"/>
                        <a:pt x="50" y="22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49" y="21"/>
                        <a:pt x="49" y="20"/>
                        <a:pt x="49" y="20"/>
                      </a:cubicBezTo>
                      <a:cubicBezTo>
                        <a:pt x="49" y="20"/>
                        <a:pt x="49" y="21"/>
                        <a:pt x="49" y="2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49" y="22"/>
                        <a:pt x="49" y="21"/>
                        <a:pt x="49" y="2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49" y="20"/>
                        <a:pt x="49" y="21"/>
                        <a:pt x="48" y="20"/>
                      </a:cubicBezTo>
                      <a:cubicBezTo>
                        <a:pt x="48" y="20"/>
                        <a:pt x="48" y="20"/>
                        <a:pt x="48" y="20"/>
                      </a:cubicBezTo>
                      <a:cubicBezTo>
                        <a:pt x="48" y="19"/>
                        <a:pt x="48" y="20"/>
                        <a:pt x="48" y="20"/>
                      </a:cubicBezTo>
                      <a:cubicBezTo>
                        <a:pt x="48" y="20"/>
                        <a:pt x="49" y="20"/>
                        <a:pt x="49" y="20"/>
                      </a:cubicBezTo>
                      <a:cubicBezTo>
                        <a:pt x="48" y="20"/>
                        <a:pt x="48" y="19"/>
                        <a:pt x="48" y="19"/>
                      </a:cubicBezTo>
                      <a:cubicBezTo>
                        <a:pt x="48" y="19"/>
                        <a:pt x="48" y="20"/>
                        <a:pt x="48" y="21"/>
                      </a:cubicBezTo>
                      <a:cubicBezTo>
                        <a:pt x="48" y="21"/>
                        <a:pt x="48" y="21"/>
                        <a:pt x="48" y="21"/>
                      </a:cubicBezTo>
                      <a:cubicBezTo>
                        <a:pt x="48" y="20"/>
                        <a:pt x="48" y="20"/>
                        <a:pt x="48" y="19"/>
                      </a:cubicBezTo>
                      <a:cubicBezTo>
                        <a:pt x="48" y="19"/>
                        <a:pt x="48" y="19"/>
                        <a:pt x="48" y="19"/>
                      </a:cubicBezTo>
                      <a:cubicBezTo>
                        <a:pt x="48" y="19"/>
                        <a:pt x="48" y="19"/>
                        <a:pt x="48" y="19"/>
                      </a:cubicBezTo>
                      <a:cubicBezTo>
                        <a:pt x="48" y="20"/>
                        <a:pt x="48" y="20"/>
                        <a:pt x="48" y="20"/>
                      </a:cubicBezTo>
                      <a:cubicBezTo>
                        <a:pt x="48" y="20"/>
                        <a:pt x="48" y="19"/>
                        <a:pt x="48" y="19"/>
                      </a:cubicBezTo>
                      <a:cubicBezTo>
                        <a:pt x="48" y="19"/>
                        <a:pt x="47" y="19"/>
                        <a:pt x="47" y="19"/>
                      </a:cubicBezTo>
                      <a:cubicBezTo>
                        <a:pt x="47" y="19"/>
                        <a:pt x="48" y="19"/>
                        <a:pt x="48" y="20"/>
                      </a:cubicBezTo>
                      <a:cubicBezTo>
                        <a:pt x="47" y="20"/>
                        <a:pt x="47" y="19"/>
                        <a:pt x="47" y="19"/>
                      </a:cubicBezTo>
                      <a:cubicBezTo>
                        <a:pt x="47" y="19"/>
                        <a:pt x="47" y="20"/>
                        <a:pt x="47" y="20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47" y="19"/>
                        <a:pt x="47" y="19"/>
                        <a:pt x="47" y="20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47" y="21"/>
                        <a:pt x="47" y="20"/>
                        <a:pt x="47" y="20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47" y="21"/>
                        <a:pt x="47" y="20"/>
                        <a:pt x="47" y="21"/>
                      </a:cubicBezTo>
                      <a:cubicBezTo>
                        <a:pt x="47" y="21"/>
                        <a:pt x="47" y="21"/>
                        <a:pt x="47" y="21"/>
                      </a:cubicBezTo>
                      <a:cubicBezTo>
                        <a:pt x="47" y="21"/>
                        <a:pt x="47" y="20"/>
                        <a:pt x="47" y="20"/>
                      </a:cubicBezTo>
                      <a:cubicBezTo>
                        <a:pt x="47" y="20"/>
                        <a:pt x="47" y="21"/>
                        <a:pt x="47" y="21"/>
                      </a:cubicBezTo>
                      <a:cubicBezTo>
                        <a:pt x="46" y="21"/>
                        <a:pt x="46" y="20"/>
                        <a:pt x="46" y="21"/>
                      </a:cubicBezTo>
                      <a:cubicBezTo>
                        <a:pt x="46" y="21"/>
                        <a:pt x="46" y="21"/>
                        <a:pt x="46" y="20"/>
                      </a:cubicBezTo>
                      <a:cubicBezTo>
                        <a:pt x="46" y="20"/>
                        <a:pt x="46" y="20"/>
                        <a:pt x="46" y="20"/>
                      </a:cubicBezTo>
                      <a:cubicBezTo>
                        <a:pt x="46" y="20"/>
                        <a:pt x="46" y="20"/>
                        <a:pt x="46" y="20"/>
                      </a:cubicBezTo>
                      <a:cubicBezTo>
                        <a:pt x="46" y="20"/>
                        <a:pt x="46" y="21"/>
                        <a:pt x="46" y="21"/>
                      </a:cubicBezTo>
                      <a:cubicBezTo>
                        <a:pt x="46" y="21"/>
                        <a:pt x="46" y="20"/>
                        <a:pt x="46" y="20"/>
                      </a:cubicBezTo>
                      <a:cubicBezTo>
                        <a:pt x="46" y="20"/>
                        <a:pt x="46" y="19"/>
                        <a:pt x="47" y="20"/>
                      </a:cubicBezTo>
                      <a:cubicBezTo>
                        <a:pt x="47" y="20"/>
                        <a:pt x="47" y="20"/>
                        <a:pt x="47" y="19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47" y="19"/>
                        <a:pt x="46" y="19"/>
                        <a:pt x="46" y="19"/>
                      </a:cubicBezTo>
                      <a:cubicBezTo>
                        <a:pt x="46" y="19"/>
                        <a:pt x="46" y="19"/>
                        <a:pt x="46" y="18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6" y="18"/>
                        <a:pt x="46" y="18"/>
                        <a:pt x="46" y="18"/>
                      </a:cubicBezTo>
                      <a:cubicBezTo>
                        <a:pt x="46" y="19"/>
                        <a:pt x="46" y="18"/>
                        <a:pt x="46" y="18"/>
                      </a:cubicBezTo>
                      <a:cubicBezTo>
                        <a:pt x="46" y="18"/>
                        <a:pt x="46" y="19"/>
                        <a:pt x="46" y="20"/>
                      </a:cubicBezTo>
                      <a:cubicBezTo>
                        <a:pt x="46" y="19"/>
                        <a:pt x="46" y="18"/>
                        <a:pt x="45" y="18"/>
                      </a:cubicBezTo>
                      <a:cubicBezTo>
                        <a:pt x="45" y="18"/>
                        <a:pt x="46" y="18"/>
                        <a:pt x="46" y="18"/>
                      </a:cubicBezTo>
                      <a:cubicBezTo>
                        <a:pt x="45" y="18"/>
                        <a:pt x="45" y="18"/>
                        <a:pt x="45" y="18"/>
                      </a:cubicBezTo>
                      <a:cubicBezTo>
                        <a:pt x="45" y="18"/>
                        <a:pt x="45" y="18"/>
                        <a:pt x="45" y="19"/>
                      </a:cubicBezTo>
                      <a:cubicBezTo>
                        <a:pt x="45" y="19"/>
                        <a:pt x="45" y="19"/>
                        <a:pt x="45" y="19"/>
                      </a:cubicBezTo>
                      <a:cubicBezTo>
                        <a:pt x="45" y="19"/>
                        <a:pt x="45" y="19"/>
                        <a:pt x="45" y="19"/>
                      </a:cubicBezTo>
                      <a:cubicBezTo>
                        <a:pt x="45" y="18"/>
                        <a:pt x="45" y="19"/>
                        <a:pt x="45" y="18"/>
                      </a:cubicBezTo>
                      <a:cubicBezTo>
                        <a:pt x="45" y="19"/>
                        <a:pt x="44" y="18"/>
                        <a:pt x="44" y="19"/>
                      </a:cubicBezTo>
                      <a:cubicBezTo>
                        <a:pt x="45" y="19"/>
                        <a:pt x="45" y="20"/>
                        <a:pt x="45" y="20"/>
                      </a:cubicBezTo>
                      <a:cubicBezTo>
                        <a:pt x="45" y="20"/>
                        <a:pt x="45" y="20"/>
                        <a:pt x="45" y="20"/>
                      </a:cubicBezTo>
                      <a:cubicBezTo>
                        <a:pt x="45" y="21"/>
                        <a:pt x="45" y="21"/>
                        <a:pt x="45" y="21"/>
                      </a:cubicBezTo>
                      <a:cubicBezTo>
                        <a:pt x="45" y="22"/>
                        <a:pt x="45" y="21"/>
                        <a:pt x="45" y="22"/>
                      </a:cubicBezTo>
                      <a:cubicBezTo>
                        <a:pt x="45" y="22"/>
                        <a:pt x="45" y="22"/>
                        <a:pt x="45" y="22"/>
                      </a:cubicBezTo>
                      <a:cubicBezTo>
                        <a:pt x="45" y="21"/>
                        <a:pt x="45" y="22"/>
                        <a:pt x="45" y="21"/>
                      </a:cubicBezTo>
                      <a:cubicBezTo>
                        <a:pt x="45" y="21"/>
                        <a:pt x="45" y="21"/>
                        <a:pt x="45" y="21"/>
                      </a:cubicBezTo>
                      <a:cubicBezTo>
                        <a:pt x="45" y="21"/>
                        <a:pt x="45" y="21"/>
                        <a:pt x="45" y="21"/>
                      </a:cubicBezTo>
                      <a:cubicBezTo>
                        <a:pt x="45" y="21"/>
                        <a:pt x="45" y="21"/>
                        <a:pt x="44" y="21"/>
                      </a:cubicBezTo>
                      <a:cubicBezTo>
                        <a:pt x="44" y="20"/>
                        <a:pt x="45" y="20"/>
                        <a:pt x="45" y="20"/>
                      </a:cubicBezTo>
                      <a:cubicBezTo>
                        <a:pt x="45" y="20"/>
                        <a:pt x="45" y="20"/>
                        <a:pt x="45" y="20"/>
                      </a:cubicBezTo>
                      <a:cubicBezTo>
                        <a:pt x="44" y="20"/>
                        <a:pt x="44" y="19"/>
                        <a:pt x="44" y="19"/>
                      </a:cubicBezTo>
                      <a:cubicBezTo>
                        <a:pt x="44" y="19"/>
                        <a:pt x="44" y="19"/>
                        <a:pt x="44" y="19"/>
                      </a:cubicBezTo>
                      <a:cubicBezTo>
                        <a:pt x="44" y="19"/>
                        <a:pt x="44" y="18"/>
                        <a:pt x="44" y="19"/>
                      </a:cubicBezTo>
                      <a:cubicBezTo>
                        <a:pt x="44" y="19"/>
                        <a:pt x="44" y="19"/>
                        <a:pt x="44" y="19"/>
                      </a:cubicBezTo>
                      <a:cubicBezTo>
                        <a:pt x="44" y="19"/>
                        <a:pt x="44" y="19"/>
                        <a:pt x="44" y="19"/>
                      </a:cubicBezTo>
                      <a:cubicBezTo>
                        <a:pt x="44" y="19"/>
                        <a:pt x="44" y="19"/>
                        <a:pt x="44" y="19"/>
                      </a:cubicBezTo>
                      <a:cubicBezTo>
                        <a:pt x="44" y="18"/>
                        <a:pt x="43" y="18"/>
                        <a:pt x="43" y="18"/>
                      </a:cubicBezTo>
                      <a:cubicBezTo>
                        <a:pt x="43" y="18"/>
                        <a:pt x="43" y="17"/>
                        <a:pt x="43" y="17"/>
                      </a:cubicBezTo>
                      <a:cubicBezTo>
                        <a:pt x="43" y="17"/>
                        <a:pt x="43" y="18"/>
                        <a:pt x="44" y="18"/>
                      </a:cubicBezTo>
                      <a:cubicBezTo>
                        <a:pt x="44" y="18"/>
                        <a:pt x="44" y="18"/>
                        <a:pt x="44" y="18"/>
                      </a:cubicBezTo>
                      <a:cubicBezTo>
                        <a:pt x="44" y="18"/>
                        <a:pt x="44" y="18"/>
                        <a:pt x="43" y="18"/>
                      </a:cubicBezTo>
                      <a:cubicBezTo>
                        <a:pt x="44" y="17"/>
                        <a:pt x="44" y="17"/>
                        <a:pt x="44" y="16"/>
                      </a:cubicBezTo>
                      <a:cubicBezTo>
                        <a:pt x="44" y="17"/>
                        <a:pt x="44" y="16"/>
                        <a:pt x="44" y="16"/>
                      </a:cubicBezTo>
                      <a:cubicBezTo>
                        <a:pt x="44" y="16"/>
                        <a:pt x="45" y="17"/>
                        <a:pt x="45" y="16"/>
                      </a:cubicBezTo>
                      <a:cubicBezTo>
                        <a:pt x="45" y="16"/>
                        <a:pt x="45" y="17"/>
                        <a:pt x="45" y="17"/>
                      </a:cubicBezTo>
                      <a:cubicBezTo>
                        <a:pt x="45" y="17"/>
                        <a:pt x="45" y="17"/>
                        <a:pt x="45" y="17"/>
                      </a:cubicBezTo>
                      <a:cubicBezTo>
                        <a:pt x="45" y="16"/>
                        <a:pt x="45" y="16"/>
                        <a:pt x="45" y="16"/>
                      </a:cubicBezTo>
                      <a:cubicBezTo>
                        <a:pt x="45" y="16"/>
                        <a:pt x="45" y="16"/>
                        <a:pt x="45" y="16"/>
                      </a:cubicBezTo>
                      <a:cubicBezTo>
                        <a:pt x="45" y="17"/>
                        <a:pt x="45" y="17"/>
                        <a:pt x="45" y="17"/>
                      </a:cubicBezTo>
                      <a:cubicBezTo>
                        <a:pt x="45" y="17"/>
                        <a:pt x="45" y="17"/>
                        <a:pt x="45" y="17"/>
                      </a:cubicBezTo>
                      <a:cubicBezTo>
                        <a:pt x="45" y="17"/>
                        <a:pt x="45" y="17"/>
                        <a:pt x="45" y="17"/>
                      </a:cubicBezTo>
                      <a:cubicBezTo>
                        <a:pt x="45" y="16"/>
                        <a:pt x="45" y="16"/>
                        <a:pt x="45" y="15"/>
                      </a:cubicBezTo>
                      <a:cubicBezTo>
                        <a:pt x="45" y="15"/>
                        <a:pt x="45" y="16"/>
                        <a:pt x="45" y="16"/>
                      </a:cubicBezTo>
                      <a:cubicBezTo>
                        <a:pt x="45" y="16"/>
                        <a:pt x="45" y="16"/>
                        <a:pt x="45" y="16"/>
                      </a:cubicBezTo>
                      <a:cubicBezTo>
                        <a:pt x="45" y="16"/>
                        <a:pt x="45" y="16"/>
                        <a:pt x="45" y="16"/>
                      </a:cubicBezTo>
                      <a:cubicBezTo>
                        <a:pt x="45" y="16"/>
                        <a:pt x="44" y="15"/>
                        <a:pt x="44" y="15"/>
                      </a:cubicBezTo>
                      <a:cubicBezTo>
                        <a:pt x="44" y="15"/>
                        <a:pt x="44" y="15"/>
                        <a:pt x="44" y="15"/>
                      </a:cubicBezTo>
                      <a:cubicBezTo>
                        <a:pt x="44" y="15"/>
                        <a:pt x="44" y="16"/>
                        <a:pt x="44" y="15"/>
                      </a:cubicBezTo>
                      <a:cubicBezTo>
                        <a:pt x="44" y="16"/>
                        <a:pt x="44" y="15"/>
                        <a:pt x="44" y="16"/>
                      </a:cubicBezTo>
                      <a:cubicBezTo>
                        <a:pt x="44" y="16"/>
                        <a:pt x="44" y="16"/>
                        <a:pt x="44" y="16"/>
                      </a:cubicBezTo>
                      <a:cubicBezTo>
                        <a:pt x="44" y="16"/>
                        <a:pt x="44" y="15"/>
                        <a:pt x="44" y="16"/>
                      </a:cubicBezTo>
                      <a:cubicBezTo>
                        <a:pt x="44" y="16"/>
                        <a:pt x="44" y="16"/>
                        <a:pt x="44" y="16"/>
                      </a:cubicBezTo>
                      <a:cubicBezTo>
                        <a:pt x="44" y="16"/>
                        <a:pt x="44" y="16"/>
                        <a:pt x="44" y="16"/>
                      </a:cubicBezTo>
                      <a:cubicBezTo>
                        <a:pt x="44" y="16"/>
                        <a:pt x="44" y="16"/>
                        <a:pt x="44" y="17"/>
                      </a:cubicBezTo>
                      <a:cubicBezTo>
                        <a:pt x="43" y="16"/>
                        <a:pt x="44" y="17"/>
                        <a:pt x="44" y="16"/>
                      </a:cubicBezTo>
                      <a:cubicBezTo>
                        <a:pt x="44" y="16"/>
                        <a:pt x="44" y="16"/>
                        <a:pt x="44" y="16"/>
                      </a:cubicBezTo>
                      <a:cubicBezTo>
                        <a:pt x="43" y="16"/>
                        <a:pt x="43" y="16"/>
                        <a:pt x="43" y="16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3" y="15"/>
                        <a:pt x="43" y="15"/>
                        <a:pt x="43" y="16"/>
                      </a:cubicBezTo>
                      <a:cubicBezTo>
                        <a:pt x="43" y="16"/>
                        <a:pt x="43" y="16"/>
                        <a:pt x="43" y="16"/>
                      </a:cubicBezTo>
                      <a:cubicBezTo>
                        <a:pt x="43" y="16"/>
                        <a:pt x="43" y="15"/>
                        <a:pt x="43" y="15"/>
                      </a:cubicBezTo>
                      <a:cubicBezTo>
                        <a:pt x="44" y="16"/>
                        <a:pt x="44" y="15"/>
                        <a:pt x="44" y="14"/>
                      </a:cubicBezTo>
                      <a:cubicBezTo>
                        <a:pt x="44" y="14"/>
                        <a:pt x="43" y="15"/>
                        <a:pt x="43" y="14"/>
                      </a:cubicBezTo>
                      <a:cubicBezTo>
                        <a:pt x="43" y="14"/>
                        <a:pt x="43" y="15"/>
                        <a:pt x="43" y="15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3" y="16"/>
                        <a:pt x="43" y="16"/>
                        <a:pt x="43" y="16"/>
                      </a:cubicBezTo>
                      <a:cubicBezTo>
                        <a:pt x="43" y="16"/>
                        <a:pt x="43" y="16"/>
                        <a:pt x="43" y="17"/>
                      </a:cubicBezTo>
                      <a:cubicBezTo>
                        <a:pt x="43" y="16"/>
                        <a:pt x="43" y="16"/>
                        <a:pt x="43" y="16"/>
                      </a:cubicBezTo>
                      <a:cubicBezTo>
                        <a:pt x="43" y="17"/>
                        <a:pt x="43" y="16"/>
                        <a:pt x="42" y="16"/>
                      </a:cubicBezTo>
                      <a:cubicBezTo>
                        <a:pt x="42" y="16"/>
                        <a:pt x="42" y="16"/>
                        <a:pt x="42" y="16"/>
                      </a:cubicBezTo>
                      <a:cubicBezTo>
                        <a:pt x="42" y="17"/>
                        <a:pt x="42" y="17"/>
                        <a:pt x="43" y="17"/>
                      </a:cubicBezTo>
                      <a:cubicBezTo>
                        <a:pt x="42" y="17"/>
                        <a:pt x="42" y="17"/>
                        <a:pt x="42" y="17"/>
                      </a:cubicBezTo>
                      <a:cubicBezTo>
                        <a:pt x="42" y="17"/>
                        <a:pt x="42" y="17"/>
                        <a:pt x="42" y="16"/>
                      </a:cubicBezTo>
                      <a:cubicBezTo>
                        <a:pt x="42" y="16"/>
                        <a:pt x="42" y="16"/>
                        <a:pt x="42" y="16"/>
                      </a:cubicBezTo>
                      <a:cubicBezTo>
                        <a:pt x="42" y="16"/>
                        <a:pt x="42" y="16"/>
                        <a:pt x="42" y="15"/>
                      </a:cubicBezTo>
                      <a:cubicBezTo>
                        <a:pt x="42" y="15"/>
                        <a:pt x="42" y="15"/>
                        <a:pt x="42" y="15"/>
                      </a:cubicBezTo>
                      <a:cubicBezTo>
                        <a:pt x="42" y="14"/>
                        <a:pt x="42" y="14"/>
                        <a:pt x="42" y="14"/>
                      </a:cubicBezTo>
                      <a:cubicBezTo>
                        <a:pt x="42" y="14"/>
                        <a:pt x="42" y="14"/>
                        <a:pt x="42" y="14"/>
                      </a:cubicBezTo>
                      <a:cubicBezTo>
                        <a:pt x="42" y="14"/>
                        <a:pt x="42" y="14"/>
                        <a:pt x="42" y="14"/>
                      </a:cubicBezTo>
                      <a:cubicBezTo>
                        <a:pt x="42" y="14"/>
                        <a:pt x="42" y="14"/>
                        <a:pt x="42" y="13"/>
                      </a:cubicBezTo>
                      <a:cubicBezTo>
                        <a:pt x="42" y="14"/>
                        <a:pt x="42" y="14"/>
                        <a:pt x="42" y="14"/>
                      </a:cubicBezTo>
                      <a:cubicBezTo>
                        <a:pt x="42" y="14"/>
                        <a:pt x="42" y="14"/>
                        <a:pt x="42" y="14"/>
                      </a:cubicBezTo>
                      <a:cubicBezTo>
                        <a:pt x="42" y="14"/>
                        <a:pt x="42" y="14"/>
                        <a:pt x="42" y="14"/>
                      </a:cubicBezTo>
                      <a:cubicBezTo>
                        <a:pt x="42" y="14"/>
                        <a:pt x="42" y="15"/>
                        <a:pt x="42" y="15"/>
                      </a:cubicBezTo>
                      <a:cubicBezTo>
                        <a:pt x="42" y="15"/>
                        <a:pt x="42" y="15"/>
                        <a:pt x="42" y="15"/>
                      </a:cubicBezTo>
                      <a:cubicBezTo>
                        <a:pt x="42" y="15"/>
                        <a:pt x="42" y="15"/>
                        <a:pt x="42" y="16"/>
                      </a:cubicBezTo>
                      <a:cubicBezTo>
                        <a:pt x="42" y="15"/>
                        <a:pt x="42" y="15"/>
                        <a:pt x="42" y="15"/>
                      </a:cubicBezTo>
                      <a:cubicBezTo>
                        <a:pt x="42" y="15"/>
                        <a:pt x="42" y="15"/>
                        <a:pt x="42" y="14"/>
                      </a:cubicBezTo>
                      <a:cubicBezTo>
                        <a:pt x="42" y="14"/>
                        <a:pt x="42" y="15"/>
                        <a:pt x="42" y="15"/>
                      </a:cubicBezTo>
                      <a:cubicBezTo>
                        <a:pt x="42" y="14"/>
                        <a:pt x="41" y="13"/>
                        <a:pt x="42" y="13"/>
                      </a:cubicBezTo>
                      <a:cubicBezTo>
                        <a:pt x="41" y="13"/>
                        <a:pt x="41" y="12"/>
                        <a:pt x="41" y="13"/>
                      </a:cubicBezTo>
                      <a:cubicBezTo>
                        <a:pt x="41" y="13"/>
                        <a:pt x="41" y="13"/>
                        <a:pt x="41" y="13"/>
                      </a:cubicBezTo>
                      <a:cubicBezTo>
                        <a:pt x="41" y="13"/>
                        <a:pt x="41" y="14"/>
                        <a:pt x="41" y="14"/>
                      </a:cubicBezTo>
                      <a:cubicBezTo>
                        <a:pt x="41" y="14"/>
                        <a:pt x="41" y="13"/>
                        <a:pt x="41" y="14"/>
                      </a:cubicBezTo>
                      <a:cubicBezTo>
                        <a:pt x="41" y="12"/>
                        <a:pt x="41" y="12"/>
                        <a:pt x="41" y="12"/>
                      </a:cubicBezTo>
                      <a:cubicBezTo>
                        <a:pt x="41" y="12"/>
                        <a:pt x="41" y="12"/>
                        <a:pt x="41" y="12"/>
                      </a:cubicBezTo>
                      <a:cubicBezTo>
                        <a:pt x="41" y="12"/>
                        <a:pt x="41" y="13"/>
                        <a:pt x="41" y="13"/>
                      </a:cubicBezTo>
                      <a:cubicBezTo>
                        <a:pt x="41" y="13"/>
                        <a:pt x="41" y="13"/>
                        <a:pt x="41" y="13"/>
                      </a:cubicBezTo>
                      <a:cubicBezTo>
                        <a:pt x="41" y="13"/>
                        <a:pt x="41" y="12"/>
                        <a:pt x="41" y="12"/>
                      </a:cubicBezTo>
                      <a:cubicBezTo>
                        <a:pt x="41" y="12"/>
                        <a:pt x="41" y="12"/>
                        <a:pt x="41" y="11"/>
                      </a:cubicBezTo>
                      <a:cubicBezTo>
                        <a:pt x="40" y="11"/>
                        <a:pt x="40" y="11"/>
                        <a:pt x="40" y="11"/>
                      </a:cubicBezTo>
                      <a:cubicBezTo>
                        <a:pt x="40" y="12"/>
                        <a:pt x="40" y="11"/>
                        <a:pt x="40" y="11"/>
                      </a:cubicBezTo>
                      <a:cubicBezTo>
                        <a:pt x="40" y="12"/>
                        <a:pt x="40" y="12"/>
                        <a:pt x="40" y="11"/>
                      </a:cubicBezTo>
                      <a:cubicBezTo>
                        <a:pt x="40" y="11"/>
                        <a:pt x="40" y="11"/>
                        <a:pt x="40" y="11"/>
                      </a:cubicBezTo>
                      <a:cubicBezTo>
                        <a:pt x="40" y="10"/>
                        <a:pt x="40" y="11"/>
                        <a:pt x="40" y="10"/>
                      </a:cubicBezTo>
                      <a:cubicBezTo>
                        <a:pt x="40" y="10"/>
                        <a:pt x="40" y="10"/>
                        <a:pt x="40" y="10"/>
                      </a:cubicBezTo>
                      <a:cubicBezTo>
                        <a:pt x="40" y="10"/>
                        <a:pt x="40" y="10"/>
                        <a:pt x="40" y="10"/>
                      </a:cubicBezTo>
                      <a:cubicBezTo>
                        <a:pt x="40" y="10"/>
                        <a:pt x="40" y="9"/>
                        <a:pt x="40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10"/>
                        <a:pt x="40" y="10"/>
                        <a:pt x="40" y="10"/>
                      </a:cubicBezTo>
                      <a:cubicBezTo>
                        <a:pt x="40" y="10"/>
                        <a:pt x="40" y="10"/>
                        <a:pt x="40" y="9"/>
                      </a:cubicBezTo>
                      <a:cubicBezTo>
                        <a:pt x="40" y="9"/>
                        <a:pt x="40" y="9"/>
                        <a:pt x="41" y="9"/>
                      </a:cubicBezTo>
                      <a:cubicBezTo>
                        <a:pt x="41" y="9"/>
                        <a:pt x="40" y="9"/>
                        <a:pt x="40" y="10"/>
                      </a:cubicBezTo>
                      <a:cubicBezTo>
                        <a:pt x="41" y="10"/>
                        <a:pt x="41" y="9"/>
                        <a:pt x="41" y="9"/>
                      </a:cubicBezTo>
                      <a:cubicBezTo>
                        <a:pt x="41" y="9"/>
                        <a:pt x="41" y="9"/>
                        <a:pt x="41" y="9"/>
                      </a:cubicBezTo>
                      <a:cubicBezTo>
                        <a:pt x="41" y="9"/>
                        <a:pt x="41" y="9"/>
                        <a:pt x="42" y="9"/>
                      </a:cubicBezTo>
                      <a:cubicBezTo>
                        <a:pt x="42" y="9"/>
                        <a:pt x="42" y="9"/>
                        <a:pt x="42" y="9"/>
                      </a:cubicBezTo>
                      <a:cubicBezTo>
                        <a:pt x="42" y="9"/>
                        <a:pt x="42" y="9"/>
                        <a:pt x="42" y="8"/>
                      </a:cubicBezTo>
                      <a:cubicBezTo>
                        <a:pt x="42" y="9"/>
                        <a:pt x="42" y="9"/>
                        <a:pt x="42" y="9"/>
                      </a:cubicBezTo>
                      <a:cubicBezTo>
                        <a:pt x="42" y="8"/>
                        <a:pt x="42" y="9"/>
                        <a:pt x="42" y="9"/>
                      </a:cubicBezTo>
                      <a:cubicBezTo>
                        <a:pt x="42" y="9"/>
                        <a:pt x="42" y="9"/>
                        <a:pt x="42" y="9"/>
                      </a:cubicBezTo>
                      <a:cubicBezTo>
                        <a:pt x="43" y="8"/>
                        <a:pt x="43" y="8"/>
                        <a:pt x="43" y="9"/>
                      </a:cubicBezTo>
                      <a:cubicBezTo>
                        <a:pt x="43" y="9"/>
                        <a:pt x="43" y="9"/>
                        <a:pt x="43" y="9"/>
                      </a:cubicBezTo>
                      <a:cubicBezTo>
                        <a:pt x="43" y="9"/>
                        <a:pt x="43" y="9"/>
                        <a:pt x="43" y="9"/>
                      </a:cubicBezTo>
                      <a:cubicBezTo>
                        <a:pt x="43" y="9"/>
                        <a:pt x="43" y="9"/>
                        <a:pt x="43" y="9"/>
                      </a:cubicBezTo>
                      <a:cubicBezTo>
                        <a:pt x="43" y="10"/>
                        <a:pt x="43" y="9"/>
                        <a:pt x="44" y="10"/>
                      </a:cubicBezTo>
                      <a:cubicBezTo>
                        <a:pt x="44" y="10"/>
                        <a:pt x="44" y="10"/>
                        <a:pt x="44" y="10"/>
                      </a:cubicBezTo>
                      <a:cubicBezTo>
                        <a:pt x="44" y="9"/>
                        <a:pt x="44" y="10"/>
                        <a:pt x="44" y="10"/>
                      </a:cubicBezTo>
                      <a:cubicBezTo>
                        <a:pt x="44" y="10"/>
                        <a:pt x="44" y="10"/>
                        <a:pt x="44" y="10"/>
                      </a:cubicBezTo>
                      <a:cubicBezTo>
                        <a:pt x="44" y="9"/>
                        <a:pt x="45" y="9"/>
                        <a:pt x="45" y="9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45" y="9"/>
                        <a:pt x="46" y="9"/>
                        <a:pt x="46" y="9"/>
                      </a:cubicBezTo>
                      <a:cubicBezTo>
                        <a:pt x="46" y="9"/>
                        <a:pt x="45" y="9"/>
                        <a:pt x="45" y="9"/>
                      </a:cubicBezTo>
                      <a:cubicBezTo>
                        <a:pt x="46" y="9"/>
                        <a:pt x="46" y="9"/>
                        <a:pt x="46" y="10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6" y="9"/>
                        <a:pt x="46" y="9"/>
                        <a:pt x="46" y="8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6" y="9"/>
                        <a:pt x="46" y="9"/>
                        <a:pt x="46" y="10"/>
                      </a:cubicBezTo>
                      <a:cubicBezTo>
                        <a:pt x="46" y="9"/>
                        <a:pt x="46" y="10"/>
                        <a:pt x="46" y="10"/>
                      </a:cubicBezTo>
                      <a:cubicBezTo>
                        <a:pt x="47" y="10"/>
                        <a:pt x="46" y="9"/>
                        <a:pt x="46" y="9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6" y="9"/>
                        <a:pt x="46" y="8"/>
                        <a:pt x="47" y="9"/>
                      </a:cubicBezTo>
                      <a:cubicBezTo>
                        <a:pt x="46" y="9"/>
                        <a:pt x="47" y="9"/>
                        <a:pt x="47" y="8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7" y="9"/>
                        <a:pt x="47" y="9"/>
                        <a:pt x="47" y="9"/>
                      </a:cubicBezTo>
                      <a:cubicBezTo>
                        <a:pt x="47" y="9"/>
                        <a:pt x="47" y="9"/>
                        <a:pt x="48" y="10"/>
                      </a:cubicBezTo>
                      <a:cubicBezTo>
                        <a:pt x="48" y="10"/>
                        <a:pt x="47" y="9"/>
                        <a:pt x="47" y="9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10"/>
                        <a:pt x="48" y="10"/>
                        <a:pt x="47" y="10"/>
                      </a:cubicBezTo>
                      <a:cubicBezTo>
                        <a:pt x="47" y="10"/>
                        <a:pt x="47" y="10"/>
                        <a:pt x="47" y="9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7" y="10"/>
                        <a:pt x="47" y="10"/>
                        <a:pt x="47" y="10"/>
                      </a:cubicBezTo>
                      <a:cubicBezTo>
                        <a:pt x="46" y="10"/>
                        <a:pt x="46" y="11"/>
                        <a:pt x="45" y="11"/>
                      </a:cubicBezTo>
                      <a:cubicBezTo>
                        <a:pt x="45" y="11"/>
                        <a:pt x="45" y="10"/>
                        <a:pt x="45" y="10"/>
                      </a:cubicBezTo>
                      <a:cubicBezTo>
                        <a:pt x="45" y="10"/>
                        <a:pt x="45" y="11"/>
                        <a:pt x="45" y="11"/>
                      </a:cubicBezTo>
                      <a:cubicBezTo>
                        <a:pt x="45" y="10"/>
                        <a:pt x="45" y="11"/>
                        <a:pt x="45" y="10"/>
                      </a:cubicBezTo>
                      <a:cubicBezTo>
                        <a:pt x="45" y="10"/>
                        <a:pt x="45" y="11"/>
                        <a:pt x="45" y="11"/>
                      </a:cubicBezTo>
                      <a:cubicBezTo>
                        <a:pt x="45" y="10"/>
                        <a:pt x="45" y="11"/>
                        <a:pt x="45" y="11"/>
                      </a:cubicBezTo>
                      <a:cubicBezTo>
                        <a:pt x="45" y="11"/>
                        <a:pt x="45" y="11"/>
                        <a:pt x="45" y="11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5" y="11"/>
                        <a:pt x="45" y="11"/>
                        <a:pt x="45" y="12"/>
                      </a:cubicBezTo>
                      <a:cubicBezTo>
                        <a:pt x="45" y="12"/>
                        <a:pt x="45" y="11"/>
                        <a:pt x="45" y="11"/>
                      </a:cubicBezTo>
                      <a:cubicBezTo>
                        <a:pt x="45" y="11"/>
                        <a:pt x="45" y="11"/>
                        <a:pt x="45" y="12"/>
                      </a:cubicBezTo>
                      <a:cubicBezTo>
                        <a:pt x="45" y="11"/>
                        <a:pt x="45" y="12"/>
                        <a:pt x="45" y="11"/>
                      </a:cubicBezTo>
                      <a:cubicBezTo>
                        <a:pt x="45" y="12"/>
                        <a:pt x="46" y="12"/>
                        <a:pt x="46" y="12"/>
                      </a:cubicBezTo>
                      <a:cubicBezTo>
                        <a:pt x="46" y="11"/>
                        <a:pt x="46" y="12"/>
                        <a:pt x="46" y="12"/>
                      </a:cubicBezTo>
                      <a:cubicBezTo>
                        <a:pt x="46" y="13"/>
                        <a:pt x="46" y="13"/>
                        <a:pt x="46" y="13"/>
                      </a:cubicBezTo>
                      <a:cubicBezTo>
                        <a:pt x="46" y="13"/>
                        <a:pt x="46" y="13"/>
                        <a:pt x="46" y="13"/>
                      </a:cubicBezTo>
                      <a:cubicBezTo>
                        <a:pt x="46" y="13"/>
                        <a:pt x="46" y="13"/>
                        <a:pt x="46" y="13"/>
                      </a:cubicBezTo>
                      <a:cubicBezTo>
                        <a:pt x="46" y="14"/>
                        <a:pt x="45" y="12"/>
                        <a:pt x="45" y="12"/>
                      </a:cubicBezTo>
                      <a:cubicBezTo>
                        <a:pt x="45" y="12"/>
                        <a:pt x="45" y="12"/>
                        <a:pt x="45" y="12"/>
                      </a:cubicBezTo>
                      <a:cubicBezTo>
                        <a:pt x="45" y="12"/>
                        <a:pt x="45" y="12"/>
                        <a:pt x="45" y="13"/>
                      </a:cubicBezTo>
                      <a:cubicBezTo>
                        <a:pt x="45" y="13"/>
                        <a:pt x="45" y="12"/>
                        <a:pt x="45" y="12"/>
                      </a:cubicBezTo>
                      <a:cubicBezTo>
                        <a:pt x="45" y="13"/>
                        <a:pt x="46" y="13"/>
                        <a:pt x="46" y="13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ubicBezTo>
                        <a:pt x="46" y="15"/>
                        <a:pt x="46" y="14"/>
                        <a:pt x="46" y="14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6" y="15"/>
                        <a:pt x="47" y="15"/>
                        <a:pt x="47" y="15"/>
                      </a:cubicBezTo>
                      <a:cubicBezTo>
                        <a:pt x="46" y="15"/>
                        <a:pt x="47" y="16"/>
                        <a:pt x="47" y="15"/>
                      </a:cubicBezTo>
                      <a:cubicBezTo>
                        <a:pt x="47" y="15"/>
                        <a:pt x="47" y="15"/>
                        <a:pt x="47" y="15"/>
                      </a:cubicBezTo>
                      <a:cubicBezTo>
                        <a:pt x="46" y="14"/>
                        <a:pt x="47" y="15"/>
                        <a:pt x="47" y="14"/>
                      </a:cubicBezTo>
                      <a:cubicBezTo>
                        <a:pt x="47" y="15"/>
                        <a:pt x="47" y="15"/>
                        <a:pt x="47" y="15"/>
                      </a:cubicBezTo>
                      <a:cubicBezTo>
                        <a:pt x="47" y="15"/>
                        <a:pt x="47" y="15"/>
                        <a:pt x="47" y="15"/>
                      </a:cubicBezTo>
                      <a:cubicBezTo>
                        <a:pt x="48" y="15"/>
                        <a:pt x="48" y="15"/>
                        <a:pt x="48" y="15"/>
                      </a:cubicBezTo>
                      <a:cubicBezTo>
                        <a:pt x="48" y="15"/>
                        <a:pt x="48" y="15"/>
                        <a:pt x="48" y="15"/>
                      </a:cubicBezTo>
                      <a:cubicBezTo>
                        <a:pt x="48" y="15"/>
                        <a:pt x="48" y="15"/>
                        <a:pt x="48" y="15"/>
                      </a:cubicBezTo>
                      <a:cubicBezTo>
                        <a:pt x="47" y="15"/>
                        <a:pt x="47" y="15"/>
                        <a:pt x="47" y="15"/>
                      </a:cubicBezTo>
                      <a:cubicBezTo>
                        <a:pt x="47" y="15"/>
                        <a:pt x="47" y="15"/>
                        <a:pt x="47" y="15"/>
                      </a:cubicBezTo>
                      <a:cubicBezTo>
                        <a:pt x="47" y="14"/>
                        <a:pt x="48" y="14"/>
                        <a:pt x="48" y="15"/>
                      </a:cubicBezTo>
                      <a:cubicBezTo>
                        <a:pt x="48" y="15"/>
                        <a:pt x="48" y="14"/>
                        <a:pt x="48" y="14"/>
                      </a:cubicBezTo>
                      <a:cubicBezTo>
                        <a:pt x="48" y="14"/>
                        <a:pt x="48" y="14"/>
                        <a:pt x="47" y="14"/>
                      </a:cubicBezTo>
                      <a:cubicBezTo>
                        <a:pt x="47" y="14"/>
                        <a:pt x="47" y="14"/>
                        <a:pt x="47" y="14"/>
                      </a:cubicBezTo>
                      <a:cubicBezTo>
                        <a:pt x="47" y="14"/>
                        <a:pt x="48" y="14"/>
                        <a:pt x="47" y="14"/>
                      </a:cubicBezTo>
                      <a:cubicBezTo>
                        <a:pt x="48" y="14"/>
                        <a:pt x="48" y="14"/>
                        <a:pt x="48" y="14"/>
                      </a:cubicBezTo>
                      <a:cubicBezTo>
                        <a:pt x="48" y="14"/>
                        <a:pt x="48" y="14"/>
                        <a:pt x="48" y="13"/>
                      </a:cubicBezTo>
                      <a:cubicBezTo>
                        <a:pt x="48" y="13"/>
                        <a:pt x="48" y="14"/>
                        <a:pt x="48" y="13"/>
                      </a:cubicBezTo>
                      <a:cubicBezTo>
                        <a:pt x="48" y="13"/>
                        <a:pt x="48" y="13"/>
                        <a:pt x="48" y="14"/>
                      </a:cubicBez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48" y="12"/>
                        <a:pt x="48" y="13"/>
                        <a:pt x="48" y="12"/>
                      </a:cubicBez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48" y="12"/>
                        <a:pt x="48" y="13"/>
                        <a:pt x="48" y="13"/>
                      </a:cubicBez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48" y="13"/>
                        <a:pt x="48" y="13"/>
                        <a:pt x="48" y="12"/>
                      </a:cubicBez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48" y="12"/>
                        <a:pt x="49" y="12"/>
                        <a:pt x="49" y="12"/>
                      </a:cubicBez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48" y="11"/>
                        <a:pt x="48" y="11"/>
                        <a:pt x="49" y="12"/>
                      </a:cubicBezTo>
                      <a:cubicBezTo>
                        <a:pt x="49" y="12"/>
                        <a:pt x="48" y="11"/>
                        <a:pt x="49" y="11"/>
                      </a:cubicBezTo>
                      <a:cubicBezTo>
                        <a:pt x="48" y="11"/>
                        <a:pt x="48" y="11"/>
                        <a:pt x="48" y="11"/>
                      </a:cubicBezTo>
                      <a:cubicBezTo>
                        <a:pt x="48" y="10"/>
                        <a:pt x="49" y="11"/>
                        <a:pt x="49" y="10"/>
                      </a:cubicBezTo>
                      <a:cubicBezTo>
                        <a:pt x="49" y="10"/>
                        <a:pt x="49" y="11"/>
                        <a:pt x="49" y="11"/>
                      </a:cubicBezTo>
                      <a:cubicBezTo>
                        <a:pt x="49" y="11"/>
                        <a:pt x="49" y="11"/>
                        <a:pt x="50" y="12"/>
                      </a:cubicBezTo>
                      <a:cubicBezTo>
                        <a:pt x="50" y="12"/>
                        <a:pt x="50" y="12"/>
                        <a:pt x="50" y="12"/>
                      </a:cubicBezTo>
                      <a:cubicBezTo>
                        <a:pt x="50" y="12"/>
                        <a:pt x="50" y="12"/>
                        <a:pt x="49" y="11"/>
                      </a:cubicBezTo>
                      <a:cubicBezTo>
                        <a:pt x="49" y="12"/>
                        <a:pt x="49" y="12"/>
                        <a:pt x="50" y="12"/>
                      </a:cubicBezTo>
                      <a:cubicBezTo>
                        <a:pt x="49" y="12"/>
                        <a:pt x="49" y="11"/>
                        <a:pt x="49" y="12"/>
                      </a:cubicBez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9" y="11"/>
                        <a:pt x="49" y="11"/>
                        <a:pt x="49" y="13"/>
                      </a:cubicBezTo>
                      <a:cubicBezTo>
                        <a:pt x="50" y="13"/>
                        <a:pt x="50" y="13"/>
                        <a:pt x="50" y="13"/>
                      </a:cubicBezTo>
                      <a:cubicBezTo>
                        <a:pt x="50" y="13"/>
                        <a:pt x="50" y="12"/>
                        <a:pt x="49" y="12"/>
                      </a:cubicBezTo>
                      <a:cubicBezTo>
                        <a:pt x="49" y="12"/>
                        <a:pt x="50" y="13"/>
                        <a:pt x="49" y="13"/>
                      </a:cubicBezTo>
                      <a:cubicBezTo>
                        <a:pt x="49" y="12"/>
                        <a:pt x="49" y="11"/>
                        <a:pt x="49" y="11"/>
                      </a:cubicBezTo>
                      <a:cubicBezTo>
                        <a:pt x="49" y="11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50" y="12"/>
                        <a:pt x="49" y="12"/>
                        <a:pt x="50" y="12"/>
                      </a:cubicBezTo>
                      <a:cubicBezTo>
                        <a:pt x="50" y="12"/>
                        <a:pt x="50" y="12"/>
                        <a:pt x="50" y="12"/>
                      </a:cubicBezTo>
                      <a:cubicBezTo>
                        <a:pt x="50" y="12"/>
                        <a:pt x="50" y="13"/>
                        <a:pt x="50" y="12"/>
                      </a:cubicBezTo>
                      <a:cubicBezTo>
                        <a:pt x="50" y="12"/>
                        <a:pt x="50" y="13"/>
                        <a:pt x="50" y="13"/>
                      </a:cubicBezTo>
                      <a:cubicBezTo>
                        <a:pt x="50" y="12"/>
                        <a:pt x="50" y="12"/>
                        <a:pt x="50" y="12"/>
                      </a:cubicBezTo>
                      <a:cubicBezTo>
                        <a:pt x="50" y="12"/>
                        <a:pt x="51" y="13"/>
                        <a:pt x="51" y="13"/>
                      </a:cubicBezTo>
                      <a:cubicBezTo>
                        <a:pt x="51" y="13"/>
                        <a:pt x="50" y="12"/>
                        <a:pt x="50" y="12"/>
                      </a:cubicBezTo>
                      <a:cubicBezTo>
                        <a:pt x="50" y="11"/>
                        <a:pt x="50" y="11"/>
                        <a:pt x="50" y="11"/>
                      </a:cubicBezTo>
                      <a:cubicBezTo>
                        <a:pt x="50" y="12"/>
                        <a:pt x="50" y="12"/>
                        <a:pt x="50" y="12"/>
                      </a:cubicBezTo>
                      <a:cubicBezTo>
                        <a:pt x="50" y="12"/>
                        <a:pt x="50" y="12"/>
                        <a:pt x="50" y="11"/>
                      </a:cubicBezTo>
                      <a:cubicBezTo>
                        <a:pt x="50" y="11"/>
                        <a:pt x="50" y="12"/>
                        <a:pt x="50" y="12"/>
                      </a:cubicBezTo>
                      <a:cubicBezTo>
                        <a:pt x="50" y="12"/>
                        <a:pt x="50" y="11"/>
                        <a:pt x="50" y="11"/>
                      </a:cubicBezTo>
                      <a:cubicBezTo>
                        <a:pt x="50" y="11"/>
                        <a:pt x="50" y="11"/>
                        <a:pt x="50" y="11"/>
                      </a:cubicBezTo>
                      <a:cubicBezTo>
                        <a:pt x="50" y="11"/>
                        <a:pt x="50" y="11"/>
                        <a:pt x="50" y="11"/>
                      </a:cubicBezTo>
                      <a:cubicBezTo>
                        <a:pt x="50" y="10"/>
                        <a:pt x="50" y="10"/>
                        <a:pt x="50" y="10"/>
                      </a:cubicBezTo>
                      <a:cubicBezTo>
                        <a:pt x="50" y="10"/>
                        <a:pt x="50" y="10"/>
                        <a:pt x="50" y="10"/>
                      </a:cubicBezTo>
                      <a:cubicBezTo>
                        <a:pt x="50" y="10"/>
                        <a:pt x="50" y="10"/>
                        <a:pt x="50" y="10"/>
                      </a:cubicBezTo>
                      <a:cubicBezTo>
                        <a:pt x="50" y="10"/>
                        <a:pt x="50" y="10"/>
                        <a:pt x="50" y="10"/>
                      </a:cubicBezTo>
                      <a:cubicBezTo>
                        <a:pt x="51" y="11"/>
                        <a:pt x="50" y="10"/>
                        <a:pt x="50" y="10"/>
                      </a:cubicBezTo>
                      <a:cubicBezTo>
                        <a:pt x="50" y="10"/>
                        <a:pt x="50" y="10"/>
                        <a:pt x="50" y="10"/>
                      </a:cubicBezTo>
                      <a:cubicBezTo>
                        <a:pt x="50" y="10"/>
                        <a:pt x="50" y="10"/>
                        <a:pt x="50" y="10"/>
                      </a:cubicBezTo>
                      <a:cubicBezTo>
                        <a:pt x="51" y="10"/>
                        <a:pt x="50" y="10"/>
                        <a:pt x="51" y="10"/>
                      </a:cubicBezTo>
                      <a:cubicBezTo>
                        <a:pt x="51" y="10"/>
                        <a:pt x="50" y="10"/>
                        <a:pt x="50" y="10"/>
                      </a:cubicBezTo>
                      <a:cubicBezTo>
                        <a:pt x="50" y="9"/>
                        <a:pt x="50" y="9"/>
                        <a:pt x="50" y="10"/>
                      </a:cubicBezTo>
                      <a:cubicBezTo>
                        <a:pt x="50" y="9"/>
                        <a:pt x="50" y="10"/>
                        <a:pt x="50" y="10"/>
                      </a:cubicBezTo>
                      <a:cubicBezTo>
                        <a:pt x="50" y="10"/>
                        <a:pt x="50" y="9"/>
                        <a:pt x="50" y="9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50" y="10"/>
                        <a:pt x="50" y="9"/>
                        <a:pt x="49" y="9"/>
                      </a:cubicBezTo>
                      <a:cubicBezTo>
                        <a:pt x="49" y="9"/>
                        <a:pt x="50" y="10"/>
                        <a:pt x="50" y="10"/>
                      </a:cubicBezTo>
                      <a:cubicBezTo>
                        <a:pt x="49" y="10"/>
                        <a:pt x="49" y="10"/>
                        <a:pt x="48" y="10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8" y="9"/>
                        <a:pt x="47" y="8"/>
                        <a:pt x="48" y="9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8" y="9"/>
                        <a:pt x="48" y="8"/>
                        <a:pt x="48" y="9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8" y="9"/>
                        <a:pt x="49" y="9"/>
                        <a:pt x="49" y="9"/>
                      </a:cubicBezTo>
                      <a:cubicBezTo>
                        <a:pt x="49" y="9"/>
                        <a:pt x="49" y="9"/>
                        <a:pt x="49" y="9"/>
                      </a:cubicBezTo>
                      <a:cubicBezTo>
                        <a:pt x="49" y="9"/>
                        <a:pt x="49" y="9"/>
                        <a:pt x="49" y="9"/>
                      </a:cubicBezTo>
                      <a:cubicBezTo>
                        <a:pt x="49" y="9"/>
                        <a:pt x="49" y="9"/>
                        <a:pt x="49" y="9"/>
                      </a:cubicBezTo>
                      <a:cubicBezTo>
                        <a:pt x="49" y="9"/>
                        <a:pt x="49" y="9"/>
                        <a:pt x="49" y="9"/>
                      </a:cubicBezTo>
                      <a:cubicBezTo>
                        <a:pt x="49" y="9"/>
                        <a:pt x="49" y="9"/>
                        <a:pt x="49" y="9"/>
                      </a:cubicBezTo>
                      <a:cubicBezTo>
                        <a:pt x="49" y="9"/>
                        <a:pt x="50" y="9"/>
                        <a:pt x="50" y="9"/>
                      </a:cubicBezTo>
                      <a:cubicBezTo>
                        <a:pt x="50" y="9"/>
                        <a:pt x="50" y="9"/>
                        <a:pt x="50" y="8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50" y="9"/>
                        <a:pt x="50" y="9"/>
                        <a:pt x="51" y="9"/>
                      </a:cubicBezTo>
                      <a:cubicBezTo>
                        <a:pt x="51" y="9"/>
                        <a:pt x="51" y="9"/>
                        <a:pt x="51" y="9"/>
                      </a:cubicBezTo>
                      <a:cubicBezTo>
                        <a:pt x="51" y="9"/>
                        <a:pt x="51" y="9"/>
                        <a:pt x="51" y="10"/>
                      </a:cubicBezTo>
                      <a:cubicBezTo>
                        <a:pt x="51" y="10"/>
                        <a:pt x="50" y="9"/>
                        <a:pt x="50" y="9"/>
                      </a:cubicBezTo>
                      <a:cubicBezTo>
                        <a:pt x="50" y="10"/>
                        <a:pt x="51" y="10"/>
                        <a:pt x="51" y="10"/>
                      </a:cubicBezTo>
                      <a:cubicBezTo>
                        <a:pt x="51" y="11"/>
                        <a:pt x="51" y="10"/>
                        <a:pt x="51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0" y="10"/>
                        <a:pt x="51" y="10"/>
                        <a:pt x="50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51" y="11"/>
                        <a:pt x="51" y="11"/>
                        <a:pt x="52" y="11"/>
                      </a:cubicBezTo>
                      <a:cubicBezTo>
                        <a:pt x="51" y="11"/>
                        <a:pt x="52" y="10"/>
                        <a:pt x="52" y="11"/>
                      </a:cubicBezTo>
                      <a:cubicBezTo>
                        <a:pt x="52" y="10"/>
                        <a:pt x="52" y="10"/>
                        <a:pt x="52" y="10"/>
                      </a:cubicBezTo>
                      <a:cubicBezTo>
                        <a:pt x="53" y="10"/>
                        <a:pt x="53" y="10"/>
                        <a:pt x="53" y="10"/>
                      </a:cubicBezTo>
                      <a:cubicBezTo>
                        <a:pt x="53" y="10"/>
                        <a:pt x="53" y="10"/>
                        <a:pt x="52" y="10"/>
                      </a:cubicBezTo>
                      <a:cubicBezTo>
                        <a:pt x="53" y="10"/>
                        <a:pt x="53" y="11"/>
                        <a:pt x="52" y="11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3" y="11"/>
                        <a:pt x="53" y="11"/>
                        <a:pt x="54" y="11"/>
                      </a:cubicBezTo>
                      <a:cubicBezTo>
                        <a:pt x="53" y="12"/>
                        <a:pt x="53" y="11"/>
                        <a:pt x="53" y="12"/>
                      </a:cubicBezTo>
                      <a:cubicBezTo>
                        <a:pt x="53" y="12"/>
                        <a:pt x="53" y="11"/>
                        <a:pt x="53" y="11"/>
                      </a:cubicBezTo>
                      <a:cubicBezTo>
                        <a:pt x="53" y="12"/>
                        <a:pt x="52" y="12"/>
                        <a:pt x="53" y="12"/>
                      </a:cubicBezTo>
                      <a:cubicBezTo>
                        <a:pt x="53" y="12"/>
                        <a:pt x="52" y="12"/>
                        <a:pt x="52" y="11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2" y="12"/>
                        <a:pt x="52" y="12"/>
                        <a:pt x="52" y="12"/>
                      </a:cubicBezTo>
                      <a:cubicBezTo>
                        <a:pt x="52" y="12"/>
                        <a:pt x="52" y="12"/>
                        <a:pt x="52" y="12"/>
                      </a:cubicBezTo>
                      <a:cubicBezTo>
                        <a:pt x="52" y="12"/>
                        <a:pt x="52" y="12"/>
                        <a:pt x="52" y="12"/>
                      </a:cubicBezTo>
                      <a:cubicBezTo>
                        <a:pt x="52" y="12"/>
                        <a:pt x="52" y="12"/>
                        <a:pt x="52" y="12"/>
                      </a:cubicBezTo>
                      <a:cubicBezTo>
                        <a:pt x="52" y="12"/>
                        <a:pt x="52" y="12"/>
                        <a:pt x="52" y="12"/>
                      </a:cubicBezTo>
                      <a:cubicBezTo>
                        <a:pt x="52" y="12"/>
                        <a:pt x="52" y="12"/>
                        <a:pt x="52" y="12"/>
                      </a:cubicBezTo>
                      <a:cubicBezTo>
                        <a:pt x="52" y="13"/>
                        <a:pt x="52" y="12"/>
                        <a:pt x="51" y="12"/>
                      </a:cubicBezTo>
                      <a:cubicBezTo>
                        <a:pt x="52" y="12"/>
                        <a:pt x="52" y="12"/>
                        <a:pt x="52" y="12"/>
                      </a:cubicBezTo>
                      <a:cubicBezTo>
                        <a:pt x="52" y="13"/>
                        <a:pt x="52" y="12"/>
                        <a:pt x="52" y="13"/>
                      </a:cubicBezTo>
                      <a:cubicBezTo>
                        <a:pt x="52" y="13"/>
                        <a:pt x="52" y="13"/>
                        <a:pt x="52" y="13"/>
                      </a:cubicBezTo>
                      <a:cubicBezTo>
                        <a:pt x="52" y="13"/>
                        <a:pt x="52" y="13"/>
                        <a:pt x="52" y="13"/>
                      </a:cubicBezTo>
                      <a:cubicBezTo>
                        <a:pt x="52" y="13"/>
                        <a:pt x="52" y="13"/>
                        <a:pt x="52" y="13"/>
                      </a:cubicBezTo>
                      <a:cubicBezTo>
                        <a:pt x="52" y="13"/>
                        <a:pt x="52" y="13"/>
                        <a:pt x="52" y="13"/>
                      </a:cubicBezTo>
                      <a:cubicBezTo>
                        <a:pt x="52" y="13"/>
                        <a:pt x="52" y="13"/>
                        <a:pt x="52" y="14"/>
                      </a:cubicBezTo>
                      <a:cubicBezTo>
                        <a:pt x="52" y="13"/>
                        <a:pt x="52" y="13"/>
                        <a:pt x="52" y="13"/>
                      </a:cubicBezTo>
                      <a:cubicBezTo>
                        <a:pt x="52" y="13"/>
                        <a:pt x="52" y="13"/>
                        <a:pt x="52" y="14"/>
                      </a:cubicBezTo>
                      <a:cubicBezTo>
                        <a:pt x="52" y="14"/>
                        <a:pt x="52" y="13"/>
                        <a:pt x="52" y="13"/>
                      </a:cubicBezTo>
                      <a:cubicBezTo>
                        <a:pt x="53" y="14"/>
                        <a:pt x="52" y="14"/>
                        <a:pt x="52" y="14"/>
                      </a:cubicBezTo>
                      <a:cubicBezTo>
                        <a:pt x="52" y="14"/>
                        <a:pt x="53" y="14"/>
                        <a:pt x="53" y="14"/>
                      </a:cubicBezTo>
                      <a:cubicBezTo>
                        <a:pt x="53" y="14"/>
                        <a:pt x="53" y="14"/>
                        <a:pt x="53" y="14"/>
                      </a:cubicBezTo>
                      <a:cubicBezTo>
                        <a:pt x="52" y="13"/>
                        <a:pt x="53" y="14"/>
                        <a:pt x="53" y="13"/>
                      </a:cubicBezTo>
                      <a:cubicBezTo>
                        <a:pt x="53" y="13"/>
                        <a:pt x="53" y="14"/>
                        <a:pt x="53" y="13"/>
                      </a:cubicBezTo>
                      <a:cubicBezTo>
                        <a:pt x="53" y="13"/>
                        <a:pt x="53" y="14"/>
                        <a:pt x="53" y="14"/>
                      </a:cubicBezTo>
                      <a:cubicBezTo>
                        <a:pt x="53" y="14"/>
                        <a:pt x="53" y="14"/>
                        <a:pt x="53" y="14"/>
                      </a:cubicBezTo>
                      <a:cubicBezTo>
                        <a:pt x="53" y="14"/>
                        <a:pt x="53" y="14"/>
                        <a:pt x="53" y="15"/>
                      </a:cubicBezTo>
                      <a:cubicBezTo>
                        <a:pt x="54" y="15"/>
                        <a:pt x="53" y="15"/>
                        <a:pt x="53" y="15"/>
                      </a:cubicBezTo>
                      <a:cubicBezTo>
                        <a:pt x="53" y="15"/>
                        <a:pt x="53" y="15"/>
                        <a:pt x="53" y="15"/>
                      </a:cubicBezTo>
                      <a:cubicBezTo>
                        <a:pt x="53" y="15"/>
                        <a:pt x="53" y="15"/>
                        <a:pt x="53" y="15"/>
                      </a:cubicBezTo>
                      <a:cubicBezTo>
                        <a:pt x="54" y="16"/>
                        <a:pt x="53" y="15"/>
                        <a:pt x="54" y="15"/>
                      </a:cubicBezTo>
                      <a:cubicBezTo>
                        <a:pt x="53" y="15"/>
                        <a:pt x="54" y="15"/>
                        <a:pt x="54" y="15"/>
                      </a:cubicBezTo>
                      <a:cubicBezTo>
                        <a:pt x="54" y="16"/>
                        <a:pt x="54" y="15"/>
                        <a:pt x="54" y="16"/>
                      </a:cubicBezTo>
                      <a:cubicBezTo>
                        <a:pt x="54" y="16"/>
                        <a:pt x="54" y="16"/>
                        <a:pt x="55" y="16"/>
                      </a:cubicBezTo>
                      <a:cubicBezTo>
                        <a:pt x="55" y="16"/>
                        <a:pt x="55" y="17"/>
                        <a:pt x="55" y="17"/>
                      </a:cubicBezTo>
                      <a:cubicBezTo>
                        <a:pt x="55" y="17"/>
                        <a:pt x="55" y="17"/>
                        <a:pt x="55" y="17"/>
                      </a:cubicBezTo>
                      <a:cubicBezTo>
                        <a:pt x="55" y="17"/>
                        <a:pt x="55" y="17"/>
                        <a:pt x="55" y="17"/>
                      </a:cubicBezTo>
                      <a:cubicBezTo>
                        <a:pt x="55" y="17"/>
                        <a:pt x="55" y="17"/>
                        <a:pt x="55" y="17"/>
                      </a:cubicBezTo>
                      <a:cubicBezTo>
                        <a:pt x="55" y="17"/>
                        <a:pt x="55" y="17"/>
                        <a:pt x="55" y="17"/>
                      </a:cubicBezTo>
                      <a:cubicBezTo>
                        <a:pt x="55" y="17"/>
                        <a:pt x="54" y="17"/>
                        <a:pt x="54" y="16"/>
                      </a:cubicBezTo>
                      <a:cubicBezTo>
                        <a:pt x="54" y="16"/>
                        <a:pt x="55" y="17"/>
                        <a:pt x="54" y="17"/>
                      </a:cubicBezTo>
                      <a:cubicBezTo>
                        <a:pt x="54" y="16"/>
                        <a:pt x="54" y="16"/>
                        <a:pt x="54" y="16"/>
                      </a:cubicBezTo>
                      <a:cubicBezTo>
                        <a:pt x="54" y="16"/>
                        <a:pt x="54" y="16"/>
                        <a:pt x="54" y="16"/>
                      </a:cubicBezTo>
                      <a:cubicBezTo>
                        <a:pt x="54" y="16"/>
                        <a:pt x="54" y="16"/>
                        <a:pt x="54" y="15"/>
                      </a:cubicBezTo>
                      <a:cubicBezTo>
                        <a:pt x="54" y="16"/>
                        <a:pt x="53" y="15"/>
                        <a:pt x="54" y="16"/>
                      </a:cubicBezTo>
                      <a:cubicBezTo>
                        <a:pt x="54" y="16"/>
                        <a:pt x="54" y="16"/>
                        <a:pt x="54" y="16"/>
                      </a:cubicBezTo>
                      <a:cubicBezTo>
                        <a:pt x="54" y="16"/>
                        <a:pt x="54" y="16"/>
                        <a:pt x="53" y="16"/>
                      </a:cubicBezTo>
                      <a:cubicBezTo>
                        <a:pt x="54" y="16"/>
                        <a:pt x="54" y="17"/>
                        <a:pt x="54" y="17"/>
                      </a:cubicBezTo>
                      <a:cubicBezTo>
                        <a:pt x="54" y="18"/>
                        <a:pt x="54" y="17"/>
                        <a:pt x="53" y="17"/>
                      </a:cubicBezTo>
                      <a:cubicBezTo>
                        <a:pt x="53" y="17"/>
                        <a:pt x="53" y="16"/>
                        <a:pt x="53" y="16"/>
                      </a:cubicBezTo>
                      <a:cubicBezTo>
                        <a:pt x="53" y="17"/>
                        <a:pt x="53" y="17"/>
                        <a:pt x="53" y="17"/>
                      </a:cubicBezTo>
                      <a:cubicBezTo>
                        <a:pt x="53" y="17"/>
                        <a:pt x="53" y="17"/>
                        <a:pt x="53" y="17"/>
                      </a:cubicBezTo>
                      <a:cubicBezTo>
                        <a:pt x="53" y="17"/>
                        <a:pt x="53" y="17"/>
                        <a:pt x="53" y="17"/>
                      </a:cubicBezTo>
                      <a:cubicBezTo>
                        <a:pt x="53" y="17"/>
                        <a:pt x="53" y="17"/>
                        <a:pt x="53" y="17"/>
                      </a:cubicBezTo>
                      <a:cubicBezTo>
                        <a:pt x="52" y="17"/>
                        <a:pt x="52" y="17"/>
                        <a:pt x="52" y="17"/>
                      </a:cubicBezTo>
                      <a:cubicBezTo>
                        <a:pt x="52" y="17"/>
                        <a:pt x="52" y="17"/>
                        <a:pt x="52" y="17"/>
                      </a:cubicBezTo>
                      <a:cubicBezTo>
                        <a:pt x="52" y="17"/>
                        <a:pt x="52" y="17"/>
                        <a:pt x="52" y="17"/>
                      </a:cubicBezTo>
                      <a:cubicBezTo>
                        <a:pt x="52" y="17"/>
                        <a:pt x="52" y="17"/>
                        <a:pt x="53" y="17"/>
                      </a:cubicBezTo>
                      <a:cubicBezTo>
                        <a:pt x="53" y="18"/>
                        <a:pt x="52" y="17"/>
                        <a:pt x="52" y="17"/>
                      </a:cubicBezTo>
                      <a:cubicBezTo>
                        <a:pt x="53" y="18"/>
                        <a:pt x="53" y="18"/>
                        <a:pt x="53" y="18"/>
                      </a:cubicBezTo>
                      <a:cubicBezTo>
                        <a:pt x="53" y="18"/>
                        <a:pt x="53" y="18"/>
                        <a:pt x="53" y="18"/>
                      </a:cubicBezTo>
                      <a:cubicBezTo>
                        <a:pt x="53" y="18"/>
                        <a:pt x="53" y="18"/>
                        <a:pt x="53" y="18"/>
                      </a:cubicBezTo>
                      <a:cubicBezTo>
                        <a:pt x="53" y="18"/>
                        <a:pt x="53" y="18"/>
                        <a:pt x="53" y="18"/>
                      </a:cubicBezTo>
                      <a:cubicBezTo>
                        <a:pt x="54" y="19"/>
                        <a:pt x="54" y="18"/>
                        <a:pt x="54" y="18"/>
                      </a:cubicBezTo>
                      <a:cubicBezTo>
                        <a:pt x="54" y="19"/>
                        <a:pt x="54" y="19"/>
                        <a:pt x="54" y="19"/>
                      </a:cubicBezTo>
                      <a:cubicBezTo>
                        <a:pt x="54" y="19"/>
                        <a:pt x="54" y="18"/>
                        <a:pt x="54" y="18"/>
                      </a:cubicBezTo>
                      <a:cubicBezTo>
                        <a:pt x="54" y="18"/>
                        <a:pt x="54" y="18"/>
                        <a:pt x="54" y="18"/>
                      </a:cubicBezTo>
                      <a:cubicBezTo>
                        <a:pt x="54" y="18"/>
                        <a:pt x="54" y="17"/>
                        <a:pt x="54" y="18"/>
                      </a:cubicBezTo>
                      <a:cubicBezTo>
                        <a:pt x="54" y="18"/>
                        <a:pt x="54" y="18"/>
                        <a:pt x="54" y="18"/>
                      </a:cubicBezTo>
                      <a:cubicBezTo>
                        <a:pt x="54" y="18"/>
                        <a:pt x="55" y="18"/>
                        <a:pt x="55" y="18"/>
                      </a:cubicBezTo>
                      <a:cubicBezTo>
                        <a:pt x="55" y="18"/>
                        <a:pt x="55" y="18"/>
                        <a:pt x="55" y="19"/>
                      </a:cubicBezTo>
                      <a:cubicBezTo>
                        <a:pt x="55" y="19"/>
                        <a:pt x="55" y="19"/>
                        <a:pt x="55" y="19"/>
                      </a:cubicBezTo>
                      <a:cubicBezTo>
                        <a:pt x="55" y="20"/>
                        <a:pt x="55" y="19"/>
                        <a:pt x="55" y="20"/>
                      </a:cubicBezTo>
                      <a:cubicBezTo>
                        <a:pt x="55" y="20"/>
                        <a:pt x="55" y="20"/>
                        <a:pt x="55" y="20"/>
                      </a:cubicBezTo>
                      <a:cubicBezTo>
                        <a:pt x="55" y="20"/>
                        <a:pt x="55" y="20"/>
                        <a:pt x="55" y="21"/>
                      </a:cubicBezTo>
                      <a:cubicBezTo>
                        <a:pt x="55" y="21"/>
                        <a:pt x="55" y="21"/>
                        <a:pt x="55" y="21"/>
                      </a:cubicBezTo>
                      <a:cubicBezTo>
                        <a:pt x="55" y="21"/>
                        <a:pt x="55" y="21"/>
                        <a:pt x="56" y="21"/>
                      </a:cubicBezTo>
                      <a:cubicBezTo>
                        <a:pt x="56" y="21"/>
                        <a:pt x="56" y="21"/>
                        <a:pt x="56" y="22"/>
                      </a:cubicBezTo>
                      <a:cubicBezTo>
                        <a:pt x="56" y="21"/>
                        <a:pt x="57" y="21"/>
                        <a:pt x="56" y="20"/>
                      </a:cubicBezTo>
                      <a:cubicBezTo>
                        <a:pt x="56" y="20"/>
                        <a:pt x="56" y="21"/>
                        <a:pt x="55" y="21"/>
                      </a:cubicBezTo>
                      <a:cubicBezTo>
                        <a:pt x="55" y="19"/>
                        <a:pt x="56" y="20"/>
                        <a:pt x="56" y="19"/>
                      </a:cubicBezTo>
                      <a:cubicBezTo>
                        <a:pt x="56" y="19"/>
                        <a:pt x="56" y="19"/>
                        <a:pt x="56" y="19"/>
                      </a:cubicBezTo>
                      <a:cubicBezTo>
                        <a:pt x="56" y="19"/>
                        <a:pt x="56" y="19"/>
                        <a:pt x="56" y="19"/>
                      </a:cubicBezTo>
                      <a:cubicBezTo>
                        <a:pt x="56" y="19"/>
                        <a:pt x="56" y="19"/>
                        <a:pt x="56" y="19"/>
                      </a:cubicBezTo>
                      <a:cubicBezTo>
                        <a:pt x="56" y="19"/>
                        <a:pt x="56" y="19"/>
                        <a:pt x="56" y="20"/>
                      </a:cubicBezTo>
                      <a:cubicBezTo>
                        <a:pt x="56" y="20"/>
                        <a:pt x="56" y="20"/>
                        <a:pt x="56" y="20"/>
                      </a:cubicBezTo>
                      <a:close/>
                      <a:moveTo>
                        <a:pt x="43" y="9"/>
                      </a:moveTo>
                      <a:cubicBezTo>
                        <a:pt x="43" y="9"/>
                        <a:pt x="43" y="9"/>
                        <a:pt x="42" y="9"/>
                      </a:cubicBezTo>
                      <a:cubicBezTo>
                        <a:pt x="43" y="9"/>
                        <a:pt x="43" y="9"/>
                        <a:pt x="43" y="10"/>
                      </a:cubicBezTo>
                      <a:cubicBezTo>
                        <a:pt x="43" y="10"/>
                        <a:pt x="43" y="9"/>
                        <a:pt x="43" y="9"/>
                      </a:cubicBezTo>
                      <a:close/>
                      <a:moveTo>
                        <a:pt x="46" y="9"/>
                      </a:move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6" y="10"/>
                        <a:pt x="46" y="10"/>
                        <a:pt x="46" y="10"/>
                      </a:cubicBezTo>
                      <a:cubicBezTo>
                        <a:pt x="46" y="10"/>
                        <a:pt x="46" y="10"/>
                        <a:pt x="46" y="9"/>
                      </a:cubicBezTo>
                      <a:close/>
                      <a:moveTo>
                        <a:pt x="46" y="14"/>
                      </a:moveTo>
                      <a:cubicBezTo>
                        <a:pt x="46" y="14"/>
                        <a:pt x="46" y="14"/>
                        <a:pt x="46" y="15"/>
                      </a:cubicBezTo>
                      <a:cubicBezTo>
                        <a:pt x="46" y="15"/>
                        <a:pt x="46" y="15"/>
                        <a:pt x="46" y="15"/>
                      </a:cubicBezTo>
                      <a:cubicBezTo>
                        <a:pt x="46" y="14"/>
                        <a:pt x="46" y="14"/>
                        <a:pt x="46" y="14"/>
                      </a:cubicBezTo>
                      <a:close/>
                      <a:moveTo>
                        <a:pt x="45" y="13"/>
                      </a:moveTo>
                      <a:cubicBezTo>
                        <a:pt x="45" y="13"/>
                        <a:pt x="45" y="13"/>
                        <a:pt x="45" y="13"/>
                      </a:cubicBezTo>
                      <a:cubicBezTo>
                        <a:pt x="45" y="13"/>
                        <a:pt x="45" y="13"/>
                        <a:pt x="45" y="12"/>
                      </a:cubicBezTo>
                      <a:cubicBezTo>
                        <a:pt x="45" y="12"/>
                        <a:pt x="45" y="13"/>
                        <a:pt x="45" y="13"/>
                      </a:cubicBezTo>
                      <a:cubicBezTo>
                        <a:pt x="45" y="14"/>
                        <a:pt x="45" y="12"/>
                        <a:pt x="45" y="13"/>
                      </a:cubicBezTo>
                      <a:cubicBezTo>
                        <a:pt x="45" y="12"/>
                        <a:pt x="45" y="12"/>
                        <a:pt x="45" y="13"/>
                      </a:cubicBezTo>
                      <a:close/>
                      <a:moveTo>
                        <a:pt x="45" y="12"/>
                      </a:moveTo>
                      <a:cubicBezTo>
                        <a:pt x="45" y="12"/>
                        <a:pt x="45" y="12"/>
                        <a:pt x="45" y="11"/>
                      </a:cubicBezTo>
                      <a:cubicBezTo>
                        <a:pt x="45" y="11"/>
                        <a:pt x="45" y="12"/>
                        <a:pt x="45" y="12"/>
                      </a:cubicBezTo>
                      <a:close/>
                      <a:moveTo>
                        <a:pt x="44" y="11"/>
                      </a:move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2"/>
                        <a:pt x="44" y="12"/>
                        <a:pt x="45" y="12"/>
                      </a:cubicBezTo>
                      <a:cubicBezTo>
                        <a:pt x="45" y="12"/>
                        <a:pt x="44" y="11"/>
                        <a:pt x="44" y="11"/>
                      </a:cubicBezTo>
                      <a:close/>
                      <a:moveTo>
                        <a:pt x="44" y="11"/>
                      </a:moveTo>
                      <a:cubicBezTo>
                        <a:pt x="44" y="10"/>
                        <a:pt x="44" y="11"/>
                        <a:pt x="44" y="11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4" y="11"/>
                        <a:pt x="44" y="10"/>
                        <a:pt x="44" y="11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lose/>
                      <a:moveTo>
                        <a:pt x="42" y="12"/>
                      </a:moveTo>
                      <a:cubicBezTo>
                        <a:pt x="42" y="11"/>
                        <a:pt x="42" y="12"/>
                        <a:pt x="42" y="11"/>
                      </a:cubicBezTo>
                      <a:cubicBezTo>
                        <a:pt x="42" y="11"/>
                        <a:pt x="42" y="11"/>
                        <a:pt x="42" y="11"/>
                      </a:cubicBezTo>
                      <a:cubicBezTo>
                        <a:pt x="42" y="11"/>
                        <a:pt x="42" y="11"/>
                        <a:pt x="42" y="12"/>
                      </a:cubicBezTo>
                      <a:close/>
                      <a:moveTo>
                        <a:pt x="43" y="11"/>
                      </a:moveTo>
                      <a:cubicBezTo>
                        <a:pt x="43" y="11"/>
                        <a:pt x="42" y="11"/>
                        <a:pt x="42" y="11"/>
                      </a:cubicBezTo>
                      <a:cubicBezTo>
                        <a:pt x="42" y="12"/>
                        <a:pt x="42" y="11"/>
                        <a:pt x="43" y="11"/>
                      </a:cubicBezTo>
                      <a:close/>
                      <a:moveTo>
                        <a:pt x="44" y="12"/>
                      </a:move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2"/>
                        <a:pt x="44" y="12"/>
                        <a:pt x="44" y="11"/>
                      </a:cubicBezTo>
                      <a:cubicBezTo>
                        <a:pt x="44" y="12"/>
                        <a:pt x="44" y="11"/>
                        <a:pt x="44" y="11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4" y="11"/>
                        <a:pt x="44" y="12"/>
                        <a:pt x="44" y="12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4" y="11"/>
                        <a:pt x="43" y="11"/>
                        <a:pt x="43" y="11"/>
                      </a:cubicBezTo>
                      <a:cubicBezTo>
                        <a:pt x="43" y="12"/>
                        <a:pt x="44" y="11"/>
                        <a:pt x="44" y="11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lose/>
                      <a:moveTo>
                        <a:pt x="42" y="13"/>
                      </a:move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42" y="12"/>
                        <a:pt x="41" y="12"/>
                        <a:pt x="42" y="13"/>
                      </a:cubicBezTo>
                      <a:cubicBezTo>
                        <a:pt x="42" y="13"/>
                        <a:pt x="42" y="13"/>
                        <a:pt x="42" y="13"/>
                      </a:cubicBezTo>
                      <a:close/>
                      <a:moveTo>
                        <a:pt x="42" y="13"/>
                      </a:moveTo>
                      <a:cubicBezTo>
                        <a:pt x="42" y="13"/>
                        <a:pt x="42" y="13"/>
                        <a:pt x="42" y="12"/>
                      </a:cubicBez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42" y="12"/>
                        <a:pt x="42" y="12"/>
                        <a:pt x="42" y="13"/>
                      </a:cubicBezTo>
                      <a:close/>
                      <a:moveTo>
                        <a:pt x="42" y="13"/>
                      </a:moveTo>
                      <a:cubicBezTo>
                        <a:pt x="42" y="13"/>
                        <a:pt x="42" y="13"/>
                        <a:pt x="42" y="13"/>
                      </a:cubicBezTo>
                      <a:cubicBezTo>
                        <a:pt x="42" y="13"/>
                        <a:pt x="42" y="12"/>
                        <a:pt x="42" y="13"/>
                      </a:cubicBezTo>
                      <a:close/>
                      <a:moveTo>
                        <a:pt x="44" y="14"/>
                      </a:moveTo>
                      <a:cubicBezTo>
                        <a:pt x="43" y="14"/>
                        <a:pt x="43" y="14"/>
                        <a:pt x="43" y="14"/>
                      </a:cubicBezTo>
                      <a:cubicBezTo>
                        <a:pt x="43" y="14"/>
                        <a:pt x="43" y="14"/>
                        <a:pt x="44" y="14"/>
                      </a:cubicBezTo>
                      <a:close/>
                      <a:moveTo>
                        <a:pt x="42" y="15"/>
                      </a:moveTo>
                      <a:cubicBezTo>
                        <a:pt x="42" y="14"/>
                        <a:pt x="42" y="14"/>
                        <a:pt x="42" y="14"/>
                      </a:cubicBezTo>
                      <a:cubicBezTo>
                        <a:pt x="42" y="15"/>
                        <a:pt x="42" y="15"/>
                        <a:pt x="42" y="15"/>
                      </a:cubicBezTo>
                      <a:close/>
                      <a:moveTo>
                        <a:pt x="42" y="16"/>
                      </a:moveTo>
                      <a:cubicBezTo>
                        <a:pt x="43" y="16"/>
                        <a:pt x="43" y="16"/>
                        <a:pt x="43" y="15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3" y="15"/>
                        <a:pt x="42" y="16"/>
                        <a:pt x="42" y="15"/>
                      </a:cubicBezTo>
                      <a:cubicBezTo>
                        <a:pt x="42" y="16"/>
                        <a:pt x="42" y="15"/>
                        <a:pt x="42" y="16"/>
                      </a:cubicBezTo>
                      <a:cubicBezTo>
                        <a:pt x="42" y="16"/>
                        <a:pt x="42" y="15"/>
                        <a:pt x="42" y="15"/>
                      </a:cubicBezTo>
                      <a:cubicBezTo>
                        <a:pt x="43" y="16"/>
                        <a:pt x="42" y="16"/>
                        <a:pt x="42" y="16"/>
                      </a:cubicBezTo>
                      <a:close/>
                      <a:moveTo>
                        <a:pt x="43" y="15"/>
                      </a:moveTo>
                      <a:cubicBezTo>
                        <a:pt x="43" y="15"/>
                        <a:pt x="43" y="16"/>
                        <a:pt x="43" y="15"/>
                      </a:cubicBezTo>
                      <a:cubicBezTo>
                        <a:pt x="43" y="16"/>
                        <a:pt x="43" y="16"/>
                        <a:pt x="43" y="16"/>
                      </a:cubicBezTo>
                      <a:cubicBezTo>
                        <a:pt x="43" y="16"/>
                        <a:pt x="43" y="16"/>
                        <a:pt x="43" y="16"/>
                      </a:cubicBezTo>
                      <a:cubicBezTo>
                        <a:pt x="43" y="16"/>
                        <a:pt x="43" y="16"/>
                        <a:pt x="43" y="16"/>
                      </a:cubicBezTo>
                      <a:cubicBezTo>
                        <a:pt x="43" y="15"/>
                        <a:pt x="43" y="16"/>
                        <a:pt x="43" y="15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lose/>
                      <a:moveTo>
                        <a:pt x="43" y="15"/>
                      </a:move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3" y="14"/>
                        <a:pt x="43" y="15"/>
                        <a:pt x="43" y="15"/>
                      </a:cubicBezTo>
                      <a:close/>
                      <a:moveTo>
                        <a:pt x="45" y="15"/>
                      </a:moveTo>
                      <a:cubicBezTo>
                        <a:pt x="46" y="16"/>
                        <a:pt x="46" y="15"/>
                        <a:pt x="46" y="15"/>
                      </a:cubicBezTo>
                      <a:cubicBezTo>
                        <a:pt x="46" y="14"/>
                        <a:pt x="46" y="14"/>
                        <a:pt x="45" y="14"/>
                      </a:cubicBezTo>
                      <a:cubicBezTo>
                        <a:pt x="45" y="14"/>
                        <a:pt x="45" y="14"/>
                        <a:pt x="45" y="13"/>
                      </a:cubicBezTo>
                      <a:cubicBezTo>
                        <a:pt x="45" y="13"/>
                        <a:pt x="45" y="15"/>
                        <a:pt x="45" y="15"/>
                      </a:cubicBezTo>
                      <a:cubicBezTo>
                        <a:pt x="45" y="15"/>
                        <a:pt x="45" y="14"/>
                        <a:pt x="45" y="14"/>
                      </a:cubicBezTo>
                      <a:cubicBezTo>
                        <a:pt x="45" y="14"/>
                        <a:pt x="45" y="14"/>
                        <a:pt x="45" y="14"/>
                      </a:cubicBezTo>
                      <a:cubicBezTo>
                        <a:pt x="45" y="14"/>
                        <a:pt x="45" y="14"/>
                        <a:pt x="45" y="14"/>
                      </a:cubicBezTo>
                      <a:cubicBezTo>
                        <a:pt x="45" y="14"/>
                        <a:pt x="45" y="14"/>
                        <a:pt x="45" y="14"/>
                      </a:cubicBezTo>
                      <a:cubicBezTo>
                        <a:pt x="45" y="13"/>
                        <a:pt x="45" y="13"/>
                        <a:pt x="45" y="13"/>
                      </a:cubicBezTo>
                      <a:cubicBezTo>
                        <a:pt x="44" y="14"/>
                        <a:pt x="45" y="14"/>
                        <a:pt x="45" y="14"/>
                      </a:cubicBezTo>
                      <a:cubicBezTo>
                        <a:pt x="44" y="14"/>
                        <a:pt x="44" y="14"/>
                        <a:pt x="44" y="14"/>
                      </a:cubicBezTo>
                      <a:cubicBezTo>
                        <a:pt x="44" y="14"/>
                        <a:pt x="44" y="13"/>
                        <a:pt x="44" y="13"/>
                      </a:cubicBezTo>
                      <a:cubicBezTo>
                        <a:pt x="44" y="13"/>
                        <a:pt x="44" y="13"/>
                        <a:pt x="44" y="14"/>
                      </a:cubicBezTo>
                      <a:cubicBezTo>
                        <a:pt x="44" y="13"/>
                        <a:pt x="45" y="13"/>
                        <a:pt x="45" y="13"/>
                      </a:cubicBezTo>
                      <a:cubicBezTo>
                        <a:pt x="44" y="13"/>
                        <a:pt x="44" y="12"/>
                        <a:pt x="44" y="12"/>
                      </a:cubicBezTo>
                      <a:cubicBezTo>
                        <a:pt x="44" y="13"/>
                        <a:pt x="44" y="13"/>
                        <a:pt x="44" y="13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3"/>
                        <a:pt x="44" y="13"/>
                        <a:pt x="44" y="13"/>
                      </a:cubicBezTo>
                      <a:cubicBezTo>
                        <a:pt x="44" y="13"/>
                        <a:pt x="44" y="13"/>
                        <a:pt x="44" y="13"/>
                      </a:cubicBezTo>
                      <a:cubicBezTo>
                        <a:pt x="44" y="13"/>
                        <a:pt x="44" y="13"/>
                        <a:pt x="44" y="14"/>
                      </a:cubicBezTo>
                      <a:cubicBezTo>
                        <a:pt x="44" y="14"/>
                        <a:pt x="44" y="13"/>
                        <a:pt x="44" y="14"/>
                      </a:cubicBezTo>
                      <a:cubicBezTo>
                        <a:pt x="44" y="14"/>
                        <a:pt x="44" y="13"/>
                        <a:pt x="44" y="14"/>
                      </a:cubicBezTo>
                      <a:cubicBezTo>
                        <a:pt x="44" y="14"/>
                        <a:pt x="44" y="14"/>
                        <a:pt x="45" y="15"/>
                      </a:cubicBezTo>
                      <a:cubicBezTo>
                        <a:pt x="44" y="14"/>
                        <a:pt x="45" y="15"/>
                        <a:pt x="45" y="14"/>
                      </a:cubicBezTo>
                      <a:cubicBezTo>
                        <a:pt x="45" y="14"/>
                        <a:pt x="45" y="14"/>
                        <a:pt x="45" y="15"/>
                      </a:cubicBezTo>
                      <a:cubicBezTo>
                        <a:pt x="45" y="15"/>
                        <a:pt x="45" y="15"/>
                        <a:pt x="45" y="15"/>
                      </a:cubicBezTo>
                      <a:cubicBezTo>
                        <a:pt x="45" y="15"/>
                        <a:pt x="45" y="15"/>
                        <a:pt x="45" y="15"/>
                      </a:cubicBezTo>
                      <a:close/>
                      <a:moveTo>
                        <a:pt x="45" y="16"/>
                      </a:moveTo>
                      <a:cubicBezTo>
                        <a:pt x="45" y="15"/>
                        <a:pt x="45" y="16"/>
                        <a:pt x="45" y="15"/>
                      </a:cubicBezTo>
                      <a:cubicBezTo>
                        <a:pt x="45" y="15"/>
                        <a:pt x="45" y="15"/>
                        <a:pt x="45" y="16"/>
                      </a:cubicBezTo>
                      <a:cubicBezTo>
                        <a:pt x="45" y="15"/>
                        <a:pt x="45" y="16"/>
                        <a:pt x="45" y="16"/>
                      </a:cubicBezTo>
                      <a:close/>
                      <a:moveTo>
                        <a:pt x="55" y="28"/>
                      </a:moveTo>
                      <a:cubicBezTo>
                        <a:pt x="55" y="28"/>
                        <a:pt x="55" y="28"/>
                        <a:pt x="55" y="29"/>
                      </a:cubicBezTo>
                      <a:cubicBezTo>
                        <a:pt x="55" y="29"/>
                        <a:pt x="55" y="29"/>
                        <a:pt x="55" y="29"/>
                      </a:cubicBezTo>
                      <a:cubicBezTo>
                        <a:pt x="55" y="28"/>
                        <a:pt x="55" y="29"/>
                        <a:pt x="55" y="28"/>
                      </a:cubicBezTo>
                      <a:close/>
                      <a:moveTo>
                        <a:pt x="56" y="28"/>
                      </a:moveTo>
                      <a:cubicBezTo>
                        <a:pt x="56" y="28"/>
                        <a:pt x="56" y="28"/>
                        <a:pt x="56" y="28"/>
                      </a:cubicBezTo>
                      <a:cubicBezTo>
                        <a:pt x="56" y="28"/>
                        <a:pt x="56" y="28"/>
                        <a:pt x="56" y="28"/>
                      </a:cubicBezTo>
                      <a:close/>
                      <a:moveTo>
                        <a:pt x="55" y="28"/>
                      </a:moveTo>
                      <a:cubicBezTo>
                        <a:pt x="54" y="28"/>
                        <a:pt x="54" y="28"/>
                        <a:pt x="54" y="28"/>
                      </a:cubicBezTo>
                      <a:cubicBezTo>
                        <a:pt x="54" y="28"/>
                        <a:pt x="54" y="28"/>
                        <a:pt x="54" y="28"/>
                      </a:cubicBezTo>
                      <a:cubicBezTo>
                        <a:pt x="54" y="28"/>
                        <a:pt x="54" y="27"/>
                        <a:pt x="54" y="27"/>
                      </a:cubicBezTo>
                      <a:cubicBezTo>
                        <a:pt x="54" y="27"/>
                        <a:pt x="54" y="28"/>
                        <a:pt x="54" y="28"/>
                      </a:cubicBezTo>
                      <a:cubicBezTo>
                        <a:pt x="54" y="28"/>
                        <a:pt x="55" y="28"/>
                        <a:pt x="55" y="28"/>
                      </a:cubicBezTo>
                      <a:cubicBezTo>
                        <a:pt x="55" y="28"/>
                        <a:pt x="55" y="29"/>
                        <a:pt x="55" y="28"/>
                      </a:cubicBezTo>
                      <a:cubicBezTo>
                        <a:pt x="55" y="29"/>
                        <a:pt x="54" y="27"/>
                        <a:pt x="55" y="28"/>
                      </a:cubicBezTo>
                      <a:close/>
                      <a:moveTo>
                        <a:pt x="55" y="28"/>
                      </a:moveTo>
                      <a:cubicBezTo>
                        <a:pt x="55" y="27"/>
                        <a:pt x="55" y="28"/>
                        <a:pt x="55" y="27"/>
                      </a:cubicBezTo>
                      <a:cubicBezTo>
                        <a:pt x="54" y="27"/>
                        <a:pt x="54" y="27"/>
                        <a:pt x="55" y="28"/>
                      </a:cubicBezTo>
                      <a:close/>
                      <a:moveTo>
                        <a:pt x="53" y="25"/>
                      </a:moveTo>
                      <a:cubicBezTo>
                        <a:pt x="52" y="25"/>
                        <a:pt x="53" y="25"/>
                        <a:pt x="53" y="26"/>
                      </a:cubicBezTo>
                      <a:cubicBezTo>
                        <a:pt x="53" y="25"/>
                        <a:pt x="53" y="26"/>
                        <a:pt x="53" y="25"/>
                      </a:cubicBezTo>
                      <a:cubicBezTo>
                        <a:pt x="52" y="25"/>
                        <a:pt x="53" y="25"/>
                        <a:pt x="52" y="25"/>
                      </a:cubicBezTo>
                      <a:cubicBezTo>
                        <a:pt x="52" y="25"/>
                        <a:pt x="52" y="25"/>
                        <a:pt x="52" y="25"/>
                      </a:cubicBezTo>
                      <a:cubicBezTo>
                        <a:pt x="52" y="25"/>
                        <a:pt x="53" y="26"/>
                        <a:pt x="53" y="26"/>
                      </a:cubicBezTo>
                      <a:cubicBezTo>
                        <a:pt x="53" y="26"/>
                        <a:pt x="53" y="26"/>
                        <a:pt x="53" y="26"/>
                      </a:cubicBezTo>
                      <a:cubicBezTo>
                        <a:pt x="53" y="25"/>
                        <a:pt x="53" y="25"/>
                        <a:pt x="53" y="25"/>
                      </a:cubicBezTo>
                      <a:cubicBezTo>
                        <a:pt x="53" y="25"/>
                        <a:pt x="53" y="25"/>
                        <a:pt x="53" y="26"/>
                      </a:cubicBezTo>
                      <a:cubicBezTo>
                        <a:pt x="53" y="26"/>
                        <a:pt x="53" y="25"/>
                        <a:pt x="53" y="26"/>
                      </a:cubicBezTo>
                      <a:cubicBezTo>
                        <a:pt x="53" y="26"/>
                        <a:pt x="53" y="25"/>
                        <a:pt x="53" y="25"/>
                      </a:cubicBezTo>
                      <a:cubicBezTo>
                        <a:pt x="53" y="25"/>
                        <a:pt x="53" y="26"/>
                        <a:pt x="53" y="25"/>
                      </a:cubicBezTo>
                      <a:cubicBezTo>
                        <a:pt x="53" y="25"/>
                        <a:pt x="53" y="25"/>
                        <a:pt x="53" y="25"/>
                      </a:cubicBezTo>
                      <a:cubicBezTo>
                        <a:pt x="53" y="25"/>
                        <a:pt x="53" y="24"/>
                        <a:pt x="53" y="24"/>
                      </a:cubicBezTo>
                      <a:cubicBezTo>
                        <a:pt x="53" y="25"/>
                        <a:pt x="53" y="24"/>
                        <a:pt x="52" y="24"/>
                      </a:cubicBezTo>
                      <a:cubicBezTo>
                        <a:pt x="52" y="24"/>
                        <a:pt x="53" y="24"/>
                        <a:pt x="53" y="25"/>
                      </a:cubicBezTo>
                      <a:close/>
                      <a:moveTo>
                        <a:pt x="50" y="23"/>
                      </a:moveTo>
                      <a:cubicBezTo>
                        <a:pt x="50" y="23"/>
                        <a:pt x="50" y="23"/>
                        <a:pt x="50" y="22"/>
                      </a:cubicBezTo>
                      <a:cubicBezTo>
                        <a:pt x="50" y="22"/>
                        <a:pt x="50" y="22"/>
                        <a:pt x="49" y="22"/>
                      </a:cubicBezTo>
                      <a:cubicBezTo>
                        <a:pt x="50" y="23"/>
                        <a:pt x="50" y="23"/>
                        <a:pt x="50" y="23"/>
                      </a:cubicBezTo>
                      <a:close/>
                      <a:moveTo>
                        <a:pt x="51" y="23"/>
                      </a:moveTo>
                      <a:cubicBezTo>
                        <a:pt x="51" y="23"/>
                        <a:pt x="50" y="23"/>
                        <a:pt x="50" y="23"/>
                      </a:cubicBezTo>
                      <a:cubicBezTo>
                        <a:pt x="50" y="23"/>
                        <a:pt x="50" y="23"/>
                        <a:pt x="50" y="23"/>
                      </a:cubicBezTo>
                      <a:cubicBezTo>
                        <a:pt x="51" y="23"/>
                        <a:pt x="51" y="23"/>
                        <a:pt x="51" y="23"/>
                      </a:cubicBezTo>
                      <a:close/>
                      <a:moveTo>
                        <a:pt x="50" y="22"/>
                      </a:moveTo>
                      <a:cubicBezTo>
                        <a:pt x="50" y="22"/>
                        <a:pt x="50" y="22"/>
                        <a:pt x="50" y="22"/>
                      </a:cubicBezTo>
                      <a:cubicBezTo>
                        <a:pt x="50" y="22"/>
                        <a:pt x="50" y="22"/>
                        <a:pt x="50" y="22"/>
                      </a:cubicBezTo>
                      <a:cubicBezTo>
                        <a:pt x="50" y="22"/>
                        <a:pt x="50" y="23"/>
                        <a:pt x="50" y="23"/>
                      </a:cubicBezTo>
                      <a:cubicBezTo>
                        <a:pt x="50" y="23"/>
                        <a:pt x="50" y="23"/>
                        <a:pt x="50" y="23"/>
                      </a:cubicBezTo>
                      <a:cubicBezTo>
                        <a:pt x="50" y="23"/>
                        <a:pt x="50" y="23"/>
                        <a:pt x="50" y="23"/>
                      </a:cubicBezTo>
                      <a:cubicBezTo>
                        <a:pt x="50" y="23"/>
                        <a:pt x="50" y="23"/>
                        <a:pt x="50" y="23"/>
                      </a:cubicBezTo>
                      <a:cubicBezTo>
                        <a:pt x="50" y="23"/>
                        <a:pt x="50" y="23"/>
                        <a:pt x="50" y="23"/>
                      </a:cubicBezTo>
                      <a:cubicBezTo>
                        <a:pt x="50" y="23"/>
                        <a:pt x="50" y="23"/>
                        <a:pt x="50" y="23"/>
                      </a:cubicBezTo>
                      <a:cubicBezTo>
                        <a:pt x="50" y="22"/>
                        <a:pt x="50" y="23"/>
                        <a:pt x="50" y="22"/>
                      </a:cubicBezTo>
                      <a:close/>
                      <a:moveTo>
                        <a:pt x="50" y="21"/>
                      </a:moveTo>
                      <a:cubicBezTo>
                        <a:pt x="50" y="22"/>
                        <a:pt x="50" y="22"/>
                        <a:pt x="50" y="22"/>
                      </a:cubicBezTo>
                      <a:cubicBezTo>
                        <a:pt x="50" y="22"/>
                        <a:pt x="50" y="22"/>
                        <a:pt x="50" y="22"/>
                      </a:cubicBezTo>
                      <a:cubicBezTo>
                        <a:pt x="50" y="22"/>
                        <a:pt x="51" y="22"/>
                        <a:pt x="51" y="22"/>
                      </a:cubicBezTo>
                      <a:cubicBezTo>
                        <a:pt x="51" y="22"/>
                        <a:pt x="50" y="22"/>
                        <a:pt x="50" y="22"/>
                      </a:cubicBezTo>
                      <a:cubicBezTo>
                        <a:pt x="50" y="22"/>
                        <a:pt x="50" y="22"/>
                        <a:pt x="50" y="21"/>
                      </a:cubicBezTo>
                      <a:close/>
                      <a:moveTo>
                        <a:pt x="50" y="21"/>
                      </a:moveTo>
                      <a:cubicBezTo>
                        <a:pt x="50" y="21"/>
                        <a:pt x="50" y="21"/>
                        <a:pt x="50" y="22"/>
                      </a:cubicBezTo>
                      <a:cubicBezTo>
                        <a:pt x="50" y="22"/>
                        <a:pt x="50" y="22"/>
                        <a:pt x="50" y="22"/>
                      </a:cubicBezTo>
                      <a:cubicBezTo>
                        <a:pt x="50" y="22"/>
                        <a:pt x="50" y="22"/>
                        <a:pt x="50" y="21"/>
                      </a:cubicBezTo>
                      <a:close/>
                      <a:moveTo>
                        <a:pt x="55" y="19"/>
                      </a:moveTo>
                      <a:cubicBezTo>
                        <a:pt x="55" y="19"/>
                        <a:pt x="55" y="20"/>
                        <a:pt x="55" y="19"/>
                      </a:cubicBezTo>
                      <a:cubicBezTo>
                        <a:pt x="55" y="19"/>
                        <a:pt x="55" y="19"/>
                        <a:pt x="55" y="19"/>
                      </a:cubicBezTo>
                      <a:cubicBezTo>
                        <a:pt x="55" y="19"/>
                        <a:pt x="55" y="19"/>
                        <a:pt x="55" y="19"/>
                      </a:cubicBezTo>
                      <a:close/>
                      <a:moveTo>
                        <a:pt x="54" y="19"/>
                      </a:moveTo>
                      <a:cubicBezTo>
                        <a:pt x="54" y="19"/>
                        <a:pt x="53" y="19"/>
                        <a:pt x="54" y="20"/>
                      </a:cubicBezTo>
                      <a:cubicBezTo>
                        <a:pt x="54" y="20"/>
                        <a:pt x="54" y="19"/>
                        <a:pt x="54" y="19"/>
                      </a:cubicBezTo>
                      <a:close/>
                      <a:moveTo>
                        <a:pt x="53" y="19"/>
                      </a:moveTo>
                      <a:cubicBezTo>
                        <a:pt x="53" y="19"/>
                        <a:pt x="53" y="19"/>
                        <a:pt x="53" y="19"/>
                      </a:cubicBezTo>
                      <a:cubicBezTo>
                        <a:pt x="53" y="19"/>
                        <a:pt x="53" y="20"/>
                        <a:pt x="53" y="20"/>
                      </a:cubicBezTo>
                      <a:cubicBezTo>
                        <a:pt x="53" y="20"/>
                        <a:pt x="53" y="20"/>
                        <a:pt x="54" y="20"/>
                      </a:cubicBezTo>
                      <a:cubicBezTo>
                        <a:pt x="54" y="20"/>
                        <a:pt x="54" y="20"/>
                        <a:pt x="53" y="20"/>
                      </a:cubicBezTo>
                      <a:cubicBezTo>
                        <a:pt x="54" y="21"/>
                        <a:pt x="54" y="20"/>
                        <a:pt x="54" y="20"/>
                      </a:cubicBezTo>
                      <a:cubicBezTo>
                        <a:pt x="53" y="19"/>
                        <a:pt x="54" y="20"/>
                        <a:pt x="53" y="20"/>
                      </a:cubicBezTo>
                      <a:cubicBezTo>
                        <a:pt x="53" y="19"/>
                        <a:pt x="53" y="19"/>
                        <a:pt x="53" y="19"/>
                      </a:cubicBezTo>
                      <a:cubicBezTo>
                        <a:pt x="53" y="18"/>
                        <a:pt x="53" y="19"/>
                        <a:pt x="53" y="19"/>
                      </a:cubicBezTo>
                      <a:cubicBezTo>
                        <a:pt x="53" y="19"/>
                        <a:pt x="53" y="18"/>
                        <a:pt x="53" y="18"/>
                      </a:cubicBezTo>
                      <a:cubicBezTo>
                        <a:pt x="53" y="18"/>
                        <a:pt x="53" y="19"/>
                        <a:pt x="53" y="19"/>
                      </a:cubicBezTo>
                      <a:close/>
                      <a:moveTo>
                        <a:pt x="52" y="19"/>
                      </a:moveTo>
                      <a:cubicBezTo>
                        <a:pt x="53" y="20"/>
                        <a:pt x="53" y="20"/>
                        <a:pt x="53" y="20"/>
                      </a:cubicBezTo>
                      <a:cubicBezTo>
                        <a:pt x="53" y="20"/>
                        <a:pt x="53" y="20"/>
                        <a:pt x="53" y="20"/>
                      </a:cubicBezTo>
                      <a:cubicBezTo>
                        <a:pt x="53" y="20"/>
                        <a:pt x="53" y="20"/>
                        <a:pt x="53" y="20"/>
                      </a:cubicBezTo>
                      <a:cubicBezTo>
                        <a:pt x="53" y="19"/>
                        <a:pt x="53" y="19"/>
                        <a:pt x="53" y="19"/>
                      </a:cubicBezTo>
                      <a:cubicBezTo>
                        <a:pt x="53" y="20"/>
                        <a:pt x="52" y="19"/>
                        <a:pt x="52" y="19"/>
                      </a:cubicBezTo>
                      <a:close/>
                      <a:moveTo>
                        <a:pt x="51" y="19"/>
                      </a:moveTo>
                      <a:cubicBezTo>
                        <a:pt x="51" y="19"/>
                        <a:pt x="51" y="19"/>
                        <a:pt x="51" y="19"/>
                      </a:cubicBezTo>
                      <a:cubicBezTo>
                        <a:pt x="51" y="19"/>
                        <a:pt x="51" y="19"/>
                        <a:pt x="51" y="19"/>
                      </a:cubicBezTo>
                      <a:cubicBezTo>
                        <a:pt x="51" y="19"/>
                        <a:pt x="51" y="19"/>
                        <a:pt x="51" y="19"/>
                      </a:cubicBezTo>
                      <a:cubicBezTo>
                        <a:pt x="51" y="19"/>
                        <a:pt x="51" y="19"/>
                        <a:pt x="51" y="19"/>
                      </a:cubicBezTo>
                      <a:cubicBezTo>
                        <a:pt x="51" y="19"/>
                        <a:pt x="51" y="19"/>
                        <a:pt x="51" y="18"/>
                      </a:cubicBezTo>
                      <a:cubicBezTo>
                        <a:pt x="51" y="19"/>
                        <a:pt x="50" y="18"/>
                        <a:pt x="50" y="18"/>
                      </a:cubicBezTo>
                      <a:cubicBezTo>
                        <a:pt x="50" y="18"/>
                        <a:pt x="51" y="19"/>
                        <a:pt x="51" y="19"/>
                      </a:cubicBezTo>
                      <a:cubicBezTo>
                        <a:pt x="51" y="19"/>
                        <a:pt x="50" y="19"/>
                        <a:pt x="50" y="18"/>
                      </a:cubicBezTo>
                      <a:cubicBezTo>
                        <a:pt x="51" y="19"/>
                        <a:pt x="51" y="19"/>
                        <a:pt x="51" y="20"/>
                      </a:cubicBezTo>
                      <a:cubicBezTo>
                        <a:pt x="51" y="19"/>
                        <a:pt x="51" y="20"/>
                        <a:pt x="51" y="19"/>
                      </a:cubicBezTo>
                      <a:close/>
                      <a:moveTo>
                        <a:pt x="52" y="19"/>
                      </a:moveTo>
                      <a:cubicBezTo>
                        <a:pt x="51" y="19"/>
                        <a:pt x="51" y="19"/>
                        <a:pt x="51" y="19"/>
                      </a:cubicBezTo>
                      <a:cubicBezTo>
                        <a:pt x="51" y="19"/>
                        <a:pt x="51" y="19"/>
                        <a:pt x="52" y="19"/>
                      </a:cubicBezTo>
                      <a:close/>
                      <a:moveTo>
                        <a:pt x="52" y="19"/>
                      </a:moveTo>
                      <a:cubicBezTo>
                        <a:pt x="52" y="19"/>
                        <a:pt x="52" y="19"/>
                        <a:pt x="52" y="19"/>
                      </a:cubicBezTo>
                      <a:cubicBezTo>
                        <a:pt x="52" y="19"/>
                        <a:pt x="52" y="19"/>
                        <a:pt x="52" y="19"/>
                      </a:cubicBezTo>
                      <a:cubicBezTo>
                        <a:pt x="52" y="19"/>
                        <a:pt x="52" y="19"/>
                        <a:pt x="52" y="19"/>
                      </a:cubicBezTo>
                      <a:close/>
                      <a:moveTo>
                        <a:pt x="52" y="17"/>
                      </a:moveTo>
                      <a:cubicBezTo>
                        <a:pt x="52" y="17"/>
                        <a:pt x="52" y="18"/>
                        <a:pt x="52" y="18"/>
                      </a:cubicBezTo>
                      <a:cubicBezTo>
                        <a:pt x="52" y="18"/>
                        <a:pt x="53" y="18"/>
                        <a:pt x="53" y="18"/>
                      </a:cubicBezTo>
                      <a:cubicBezTo>
                        <a:pt x="53" y="19"/>
                        <a:pt x="52" y="17"/>
                        <a:pt x="52" y="18"/>
                      </a:cubicBezTo>
                      <a:cubicBezTo>
                        <a:pt x="52" y="18"/>
                        <a:pt x="52" y="18"/>
                        <a:pt x="52" y="18"/>
                      </a:cubicBezTo>
                      <a:cubicBezTo>
                        <a:pt x="52" y="18"/>
                        <a:pt x="52" y="18"/>
                        <a:pt x="52" y="18"/>
                      </a:cubicBezTo>
                      <a:cubicBezTo>
                        <a:pt x="52" y="18"/>
                        <a:pt x="52" y="18"/>
                        <a:pt x="52" y="19"/>
                      </a:cubicBezTo>
                      <a:cubicBezTo>
                        <a:pt x="53" y="19"/>
                        <a:pt x="53" y="19"/>
                        <a:pt x="53" y="19"/>
                      </a:cubicBezTo>
                      <a:cubicBezTo>
                        <a:pt x="52" y="18"/>
                        <a:pt x="53" y="19"/>
                        <a:pt x="53" y="18"/>
                      </a:cubicBezTo>
                      <a:cubicBezTo>
                        <a:pt x="53" y="18"/>
                        <a:pt x="52" y="18"/>
                        <a:pt x="52" y="17"/>
                      </a:cubicBezTo>
                      <a:close/>
                      <a:moveTo>
                        <a:pt x="52" y="18"/>
                      </a:moveTo>
                      <a:cubicBezTo>
                        <a:pt x="52" y="19"/>
                        <a:pt x="52" y="19"/>
                        <a:pt x="52" y="19"/>
                      </a:cubicBezTo>
                      <a:cubicBezTo>
                        <a:pt x="52" y="19"/>
                        <a:pt x="52" y="19"/>
                        <a:pt x="52" y="18"/>
                      </a:cubicBezTo>
                      <a:cubicBezTo>
                        <a:pt x="52" y="19"/>
                        <a:pt x="52" y="19"/>
                        <a:pt x="52" y="18"/>
                      </a:cubicBezTo>
                      <a:close/>
                      <a:moveTo>
                        <a:pt x="52" y="18"/>
                      </a:moveTo>
                      <a:cubicBezTo>
                        <a:pt x="52" y="18"/>
                        <a:pt x="52" y="18"/>
                        <a:pt x="52" y="18"/>
                      </a:cubicBezTo>
                      <a:cubicBezTo>
                        <a:pt x="52" y="18"/>
                        <a:pt x="52" y="18"/>
                        <a:pt x="52" y="18"/>
                      </a:cubicBezTo>
                      <a:close/>
                      <a:moveTo>
                        <a:pt x="51" y="17"/>
                      </a:moveTo>
                      <a:cubicBezTo>
                        <a:pt x="51" y="17"/>
                        <a:pt x="51" y="17"/>
                        <a:pt x="51" y="17"/>
                      </a:cubicBezTo>
                      <a:cubicBezTo>
                        <a:pt x="51" y="17"/>
                        <a:pt x="51" y="17"/>
                        <a:pt x="51" y="17"/>
                      </a:cubicBezTo>
                      <a:cubicBezTo>
                        <a:pt x="51" y="17"/>
                        <a:pt x="51" y="17"/>
                        <a:pt x="51" y="17"/>
                      </a:cubicBezTo>
                      <a:cubicBezTo>
                        <a:pt x="51" y="18"/>
                        <a:pt x="51" y="17"/>
                        <a:pt x="51" y="18"/>
                      </a:cubicBezTo>
                      <a:cubicBezTo>
                        <a:pt x="51" y="18"/>
                        <a:pt x="51" y="18"/>
                        <a:pt x="51" y="18"/>
                      </a:cubicBezTo>
                      <a:cubicBezTo>
                        <a:pt x="51" y="18"/>
                        <a:pt x="51" y="18"/>
                        <a:pt x="52" y="18"/>
                      </a:cubicBezTo>
                      <a:cubicBezTo>
                        <a:pt x="52" y="18"/>
                        <a:pt x="52" y="18"/>
                        <a:pt x="52" y="18"/>
                      </a:cubicBezTo>
                      <a:cubicBezTo>
                        <a:pt x="52" y="19"/>
                        <a:pt x="52" y="18"/>
                        <a:pt x="52" y="18"/>
                      </a:cubicBezTo>
                      <a:cubicBezTo>
                        <a:pt x="52" y="19"/>
                        <a:pt x="52" y="19"/>
                        <a:pt x="52" y="19"/>
                      </a:cubicBezTo>
                      <a:cubicBezTo>
                        <a:pt x="52" y="19"/>
                        <a:pt x="52" y="19"/>
                        <a:pt x="52" y="19"/>
                      </a:cubicBezTo>
                      <a:cubicBezTo>
                        <a:pt x="52" y="18"/>
                        <a:pt x="52" y="18"/>
                        <a:pt x="52" y="18"/>
                      </a:cubicBezTo>
                      <a:cubicBezTo>
                        <a:pt x="52" y="18"/>
                        <a:pt x="52" y="18"/>
                        <a:pt x="52" y="18"/>
                      </a:cubicBezTo>
                      <a:cubicBezTo>
                        <a:pt x="51" y="17"/>
                        <a:pt x="51" y="18"/>
                        <a:pt x="51" y="17"/>
                      </a:cubicBezTo>
                      <a:cubicBezTo>
                        <a:pt x="51" y="17"/>
                        <a:pt x="51" y="18"/>
                        <a:pt x="51" y="17"/>
                      </a:cubicBezTo>
                      <a:close/>
                      <a:moveTo>
                        <a:pt x="51" y="18"/>
                      </a:moveTo>
                      <a:cubicBezTo>
                        <a:pt x="51" y="18"/>
                        <a:pt x="51" y="18"/>
                        <a:pt x="51" y="18"/>
                      </a:cubicBezTo>
                      <a:cubicBezTo>
                        <a:pt x="51" y="18"/>
                        <a:pt x="51" y="17"/>
                        <a:pt x="51" y="17"/>
                      </a:cubicBezTo>
                      <a:cubicBezTo>
                        <a:pt x="51" y="18"/>
                        <a:pt x="50" y="16"/>
                        <a:pt x="50" y="17"/>
                      </a:cubicBezTo>
                      <a:cubicBezTo>
                        <a:pt x="51" y="18"/>
                        <a:pt x="50" y="17"/>
                        <a:pt x="50" y="18"/>
                      </a:cubicBezTo>
                      <a:cubicBezTo>
                        <a:pt x="50" y="18"/>
                        <a:pt x="50" y="18"/>
                        <a:pt x="50" y="18"/>
                      </a:cubicBezTo>
                      <a:cubicBezTo>
                        <a:pt x="50" y="18"/>
                        <a:pt x="51" y="18"/>
                        <a:pt x="51" y="18"/>
                      </a:cubicBezTo>
                      <a:cubicBezTo>
                        <a:pt x="51" y="18"/>
                        <a:pt x="50" y="17"/>
                        <a:pt x="51" y="18"/>
                      </a:cubicBezTo>
                      <a:close/>
                      <a:moveTo>
                        <a:pt x="50" y="18"/>
                      </a:moveTo>
                      <a:cubicBezTo>
                        <a:pt x="50" y="18"/>
                        <a:pt x="50" y="18"/>
                        <a:pt x="50" y="17"/>
                      </a:cubicBezTo>
                      <a:cubicBezTo>
                        <a:pt x="50" y="17"/>
                        <a:pt x="50" y="17"/>
                        <a:pt x="50" y="18"/>
                      </a:cubicBezTo>
                      <a:close/>
                      <a:moveTo>
                        <a:pt x="49" y="18"/>
                      </a:moveTo>
                      <a:cubicBezTo>
                        <a:pt x="49" y="18"/>
                        <a:pt x="49" y="18"/>
                        <a:pt x="49" y="17"/>
                      </a:cubicBezTo>
                      <a:cubicBezTo>
                        <a:pt x="49" y="18"/>
                        <a:pt x="49" y="17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lose/>
                      <a:moveTo>
                        <a:pt x="49" y="17"/>
                      </a:move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7"/>
                      </a:cubicBezTo>
                      <a:close/>
                      <a:moveTo>
                        <a:pt x="51" y="16"/>
                      </a:moveTo>
                      <a:cubicBezTo>
                        <a:pt x="51" y="16"/>
                        <a:pt x="51" y="16"/>
                        <a:pt x="51" y="16"/>
                      </a:cubicBezTo>
                      <a:cubicBezTo>
                        <a:pt x="51" y="16"/>
                        <a:pt x="51" y="16"/>
                        <a:pt x="51" y="17"/>
                      </a:cubicBezTo>
                      <a:cubicBezTo>
                        <a:pt x="51" y="17"/>
                        <a:pt x="52" y="17"/>
                        <a:pt x="52" y="17"/>
                      </a:cubicBezTo>
                      <a:cubicBezTo>
                        <a:pt x="52" y="17"/>
                        <a:pt x="51" y="17"/>
                        <a:pt x="51" y="16"/>
                      </a:cubicBezTo>
                      <a:close/>
                      <a:moveTo>
                        <a:pt x="50" y="16"/>
                      </a:moveTo>
                      <a:cubicBezTo>
                        <a:pt x="51" y="16"/>
                        <a:pt x="51" y="16"/>
                        <a:pt x="51" y="17"/>
                      </a:cubicBezTo>
                      <a:cubicBezTo>
                        <a:pt x="51" y="16"/>
                        <a:pt x="51" y="16"/>
                        <a:pt x="50" y="16"/>
                      </a:cubicBezTo>
                      <a:cubicBezTo>
                        <a:pt x="50" y="16"/>
                        <a:pt x="51" y="16"/>
                        <a:pt x="51" y="16"/>
                      </a:cubicBezTo>
                      <a:cubicBezTo>
                        <a:pt x="50" y="15"/>
                        <a:pt x="51" y="15"/>
                        <a:pt x="51" y="15"/>
                      </a:cubicBezTo>
                      <a:cubicBezTo>
                        <a:pt x="50" y="15"/>
                        <a:pt x="50" y="15"/>
                        <a:pt x="50" y="16"/>
                      </a:cubicBezTo>
                      <a:cubicBezTo>
                        <a:pt x="50" y="15"/>
                        <a:pt x="50" y="15"/>
                        <a:pt x="50" y="15"/>
                      </a:cubicBezTo>
                      <a:cubicBezTo>
                        <a:pt x="50" y="15"/>
                        <a:pt x="50" y="15"/>
                        <a:pt x="50" y="15"/>
                      </a:cubicBezTo>
                      <a:cubicBezTo>
                        <a:pt x="50" y="16"/>
                        <a:pt x="50" y="15"/>
                        <a:pt x="50" y="16"/>
                      </a:cubicBezTo>
                      <a:cubicBezTo>
                        <a:pt x="50" y="16"/>
                        <a:pt x="50" y="15"/>
                        <a:pt x="50" y="16"/>
                      </a:cubicBezTo>
                      <a:cubicBezTo>
                        <a:pt x="50" y="16"/>
                        <a:pt x="50" y="16"/>
                        <a:pt x="50" y="16"/>
                      </a:cubicBezTo>
                      <a:cubicBezTo>
                        <a:pt x="50" y="16"/>
                        <a:pt x="50" y="16"/>
                        <a:pt x="50" y="16"/>
                      </a:cubicBezTo>
                      <a:cubicBezTo>
                        <a:pt x="50" y="16"/>
                        <a:pt x="50" y="16"/>
                        <a:pt x="50" y="16"/>
                      </a:cubicBezTo>
                      <a:close/>
                      <a:moveTo>
                        <a:pt x="52" y="15"/>
                      </a:moveTo>
                      <a:cubicBezTo>
                        <a:pt x="52" y="15"/>
                        <a:pt x="52" y="15"/>
                        <a:pt x="52" y="15"/>
                      </a:cubicBezTo>
                      <a:cubicBezTo>
                        <a:pt x="52" y="15"/>
                        <a:pt x="52" y="14"/>
                        <a:pt x="52" y="14"/>
                      </a:cubicBezTo>
                      <a:cubicBezTo>
                        <a:pt x="52" y="15"/>
                        <a:pt x="52" y="14"/>
                        <a:pt x="52" y="15"/>
                      </a:cubicBezTo>
                      <a:close/>
                      <a:moveTo>
                        <a:pt x="51" y="14"/>
                      </a:moveTo>
                      <a:cubicBezTo>
                        <a:pt x="51" y="14"/>
                        <a:pt x="51" y="14"/>
                        <a:pt x="51" y="14"/>
                      </a:cubicBezTo>
                      <a:cubicBezTo>
                        <a:pt x="52" y="14"/>
                        <a:pt x="52" y="14"/>
                        <a:pt x="52" y="14"/>
                      </a:cubicBezTo>
                      <a:cubicBezTo>
                        <a:pt x="51" y="14"/>
                        <a:pt x="51" y="14"/>
                        <a:pt x="51" y="14"/>
                      </a:cubicBezTo>
                      <a:close/>
                      <a:moveTo>
                        <a:pt x="51" y="16"/>
                      </a:moveTo>
                      <a:cubicBezTo>
                        <a:pt x="51" y="16"/>
                        <a:pt x="52" y="16"/>
                        <a:pt x="52" y="16"/>
                      </a:cubicBezTo>
                      <a:cubicBezTo>
                        <a:pt x="51" y="15"/>
                        <a:pt x="51" y="15"/>
                        <a:pt x="51" y="15"/>
                      </a:cubicBezTo>
                      <a:cubicBezTo>
                        <a:pt x="51" y="15"/>
                        <a:pt x="51" y="15"/>
                        <a:pt x="51" y="16"/>
                      </a:cubicBezTo>
                      <a:close/>
                      <a:moveTo>
                        <a:pt x="52" y="16"/>
                      </a:moveTo>
                      <a:cubicBezTo>
                        <a:pt x="52" y="16"/>
                        <a:pt x="52" y="16"/>
                        <a:pt x="52" y="15"/>
                      </a:cubicBezTo>
                      <a:cubicBezTo>
                        <a:pt x="52" y="15"/>
                        <a:pt x="51" y="15"/>
                        <a:pt x="52" y="16"/>
                      </a:cubicBezTo>
                      <a:close/>
                      <a:moveTo>
                        <a:pt x="53" y="16"/>
                      </a:moveTo>
                      <a:cubicBezTo>
                        <a:pt x="53" y="16"/>
                        <a:pt x="53" y="16"/>
                        <a:pt x="53" y="16"/>
                      </a:cubicBezTo>
                      <a:cubicBezTo>
                        <a:pt x="53" y="16"/>
                        <a:pt x="53" y="16"/>
                        <a:pt x="53" y="16"/>
                      </a:cubicBezTo>
                      <a:cubicBezTo>
                        <a:pt x="53" y="16"/>
                        <a:pt x="53" y="16"/>
                        <a:pt x="53" y="16"/>
                      </a:cubicBezTo>
                      <a:close/>
                      <a:moveTo>
                        <a:pt x="53" y="16"/>
                      </a:moveTo>
                      <a:cubicBezTo>
                        <a:pt x="52" y="16"/>
                        <a:pt x="52" y="16"/>
                        <a:pt x="52" y="16"/>
                      </a:cubicBezTo>
                      <a:cubicBezTo>
                        <a:pt x="52" y="16"/>
                        <a:pt x="53" y="17"/>
                        <a:pt x="53" y="16"/>
                      </a:cubicBezTo>
                      <a:close/>
                      <a:moveTo>
                        <a:pt x="52" y="15"/>
                      </a:moveTo>
                      <a:cubicBezTo>
                        <a:pt x="52" y="16"/>
                        <a:pt x="53" y="16"/>
                        <a:pt x="53" y="16"/>
                      </a:cubicBezTo>
                      <a:cubicBezTo>
                        <a:pt x="53" y="16"/>
                        <a:pt x="53" y="16"/>
                        <a:pt x="52" y="15"/>
                      </a:cubicBezTo>
                      <a:close/>
                      <a:moveTo>
                        <a:pt x="52" y="16"/>
                      </a:moveTo>
                      <a:cubicBezTo>
                        <a:pt x="52" y="16"/>
                        <a:pt x="52" y="16"/>
                        <a:pt x="52" y="16"/>
                      </a:cubicBezTo>
                      <a:cubicBezTo>
                        <a:pt x="52" y="16"/>
                        <a:pt x="52" y="16"/>
                        <a:pt x="52" y="16"/>
                      </a:cubicBezTo>
                      <a:cubicBezTo>
                        <a:pt x="52" y="17"/>
                        <a:pt x="52" y="17"/>
                        <a:pt x="52" y="17"/>
                      </a:cubicBezTo>
                      <a:cubicBezTo>
                        <a:pt x="52" y="17"/>
                        <a:pt x="52" y="16"/>
                        <a:pt x="52" y="16"/>
                      </a:cubicBezTo>
                      <a:close/>
                      <a:moveTo>
                        <a:pt x="53" y="16"/>
                      </a:moveTo>
                      <a:cubicBezTo>
                        <a:pt x="53" y="16"/>
                        <a:pt x="53" y="16"/>
                        <a:pt x="53" y="17"/>
                      </a:cubicBezTo>
                      <a:cubicBezTo>
                        <a:pt x="53" y="17"/>
                        <a:pt x="53" y="16"/>
                        <a:pt x="53" y="16"/>
                      </a:cubicBezTo>
                      <a:cubicBezTo>
                        <a:pt x="53" y="16"/>
                        <a:pt x="53" y="16"/>
                        <a:pt x="53" y="16"/>
                      </a:cubicBezTo>
                      <a:close/>
                      <a:moveTo>
                        <a:pt x="53" y="15"/>
                      </a:moveTo>
                      <a:cubicBezTo>
                        <a:pt x="53" y="15"/>
                        <a:pt x="53" y="15"/>
                        <a:pt x="53" y="15"/>
                      </a:cubicBezTo>
                      <a:cubicBezTo>
                        <a:pt x="53" y="15"/>
                        <a:pt x="53" y="15"/>
                        <a:pt x="53" y="15"/>
                      </a:cubicBezTo>
                      <a:cubicBezTo>
                        <a:pt x="53" y="15"/>
                        <a:pt x="53" y="16"/>
                        <a:pt x="53" y="16"/>
                      </a:cubicBezTo>
                      <a:cubicBezTo>
                        <a:pt x="53" y="16"/>
                        <a:pt x="53" y="15"/>
                        <a:pt x="53" y="15"/>
                      </a:cubicBezTo>
                      <a:cubicBezTo>
                        <a:pt x="53" y="15"/>
                        <a:pt x="53" y="15"/>
                        <a:pt x="53" y="15"/>
                      </a:cubicBezTo>
                      <a:close/>
                      <a:moveTo>
                        <a:pt x="53" y="14"/>
                      </a:moveTo>
                      <a:cubicBezTo>
                        <a:pt x="53" y="15"/>
                        <a:pt x="53" y="14"/>
                        <a:pt x="53" y="14"/>
                      </a:cubicBezTo>
                      <a:cubicBezTo>
                        <a:pt x="53" y="14"/>
                        <a:pt x="53" y="14"/>
                        <a:pt x="53" y="14"/>
                      </a:cubicBezTo>
                      <a:close/>
                      <a:moveTo>
                        <a:pt x="52" y="14"/>
                      </a:moveTo>
                      <a:cubicBezTo>
                        <a:pt x="52" y="14"/>
                        <a:pt x="52" y="15"/>
                        <a:pt x="52" y="15"/>
                      </a:cubicBezTo>
                      <a:cubicBezTo>
                        <a:pt x="52" y="15"/>
                        <a:pt x="52" y="15"/>
                        <a:pt x="52" y="15"/>
                      </a:cubicBezTo>
                      <a:cubicBezTo>
                        <a:pt x="52" y="15"/>
                        <a:pt x="52" y="15"/>
                        <a:pt x="53" y="15"/>
                      </a:cubicBezTo>
                      <a:cubicBezTo>
                        <a:pt x="52" y="15"/>
                        <a:pt x="53" y="15"/>
                        <a:pt x="52" y="15"/>
                      </a:cubicBezTo>
                      <a:cubicBezTo>
                        <a:pt x="52" y="15"/>
                        <a:pt x="52" y="15"/>
                        <a:pt x="52" y="14"/>
                      </a:cubicBezTo>
                      <a:close/>
                      <a:moveTo>
                        <a:pt x="51" y="12"/>
                      </a:moveTo>
                      <a:cubicBezTo>
                        <a:pt x="51" y="12"/>
                        <a:pt x="51" y="13"/>
                        <a:pt x="51" y="13"/>
                      </a:cubicBezTo>
                      <a:cubicBezTo>
                        <a:pt x="51" y="13"/>
                        <a:pt x="52" y="13"/>
                        <a:pt x="52" y="13"/>
                      </a:cubicBezTo>
                      <a:cubicBezTo>
                        <a:pt x="52" y="13"/>
                        <a:pt x="51" y="13"/>
                        <a:pt x="51" y="12"/>
                      </a:cubicBezTo>
                      <a:close/>
                      <a:moveTo>
                        <a:pt x="51" y="12"/>
                      </a:moveTo>
                      <a:cubicBezTo>
                        <a:pt x="51" y="12"/>
                        <a:pt x="52" y="13"/>
                        <a:pt x="51" y="12"/>
                      </a:cubicBezTo>
                      <a:cubicBezTo>
                        <a:pt x="51" y="12"/>
                        <a:pt x="51" y="12"/>
                        <a:pt x="51" y="12"/>
                      </a:cubicBezTo>
                      <a:close/>
                      <a:moveTo>
                        <a:pt x="51" y="12"/>
                      </a:moveTo>
                      <a:cubicBezTo>
                        <a:pt x="51" y="12"/>
                        <a:pt x="51" y="12"/>
                        <a:pt x="51" y="12"/>
                      </a:cubicBezTo>
                      <a:cubicBezTo>
                        <a:pt x="51" y="12"/>
                        <a:pt x="51" y="11"/>
                        <a:pt x="51" y="12"/>
                      </a:cubicBezTo>
                      <a:close/>
                      <a:moveTo>
                        <a:pt x="51" y="11"/>
                      </a:moveTo>
                      <a:cubicBezTo>
                        <a:pt x="51" y="11"/>
                        <a:pt x="51" y="11"/>
                        <a:pt x="52" y="11"/>
                      </a:cubicBezTo>
                      <a:cubicBezTo>
                        <a:pt x="52" y="11"/>
                        <a:pt x="52" y="12"/>
                        <a:pt x="52" y="11"/>
                      </a:cubicBezTo>
                      <a:cubicBezTo>
                        <a:pt x="52" y="12"/>
                        <a:pt x="51" y="11"/>
                        <a:pt x="51" y="11"/>
                      </a:cubicBezTo>
                      <a:close/>
                      <a:moveTo>
                        <a:pt x="51" y="11"/>
                      </a:move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51" y="12"/>
                        <a:pt x="52" y="12"/>
                        <a:pt x="51" y="11"/>
                      </a:cubicBezTo>
                      <a:close/>
                      <a:moveTo>
                        <a:pt x="51" y="11"/>
                      </a:moveTo>
                      <a:cubicBezTo>
                        <a:pt x="51" y="12"/>
                        <a:pt x="51" y="12"/>
                        <a:pt x="51" y="12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51" y="11"/>
                        <a:pt x="51" y="11"/>
                        <a:pt x="51" y="10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lose/>
                      <a:moveTo>
                        <a:pt x="51" y="12"/>
                      </a:moveTo>
                      <a:cubicBezTo>
                        <a:pt x="51" y="12"/>
                        <a:pt x="51" y="12"/>
                        <a:pt x="51" y="12"/>
                      </a:cubicBezTo>
                      <a:cubicBezTo>
                        <a:pt x="51" y="11"/>
                        <a:pt x="51" y="12"/>
                        <a:pt x="51" y="11"/>
                      </a:cubicBezTo>
                      <a:cubicBezTo>
                        <a:pt x="51" y="12"/>
                        <a:pt x="51" y="12"/>
                        <a:pt x="51" y="12"/>
                      </a:cubicBezTo>
                      <a:close/>
                      <a:moveTo>
                        <a:pt x="51" y="13"/>
                      </a:move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3"/>
                        <a:pt x="51" y="13"/>
                        <a:pt x="51" y="14"/>
                      </a:cubicBezTo>
                      <a:cubicBezTo>
                        <a:pt x="51" y="14"/>
                        <a:pt x="51" y="14"/>
                        <a:pt x="51" y="14"/>
                      </a:cubicBezTo>
                      <a:cubicBezTo>
                        <a:pt x="51" y="14"/>
                        <a:pt x="52" y="14"/>
                        <a:pt x="52" y="14"/>
                      </a:cubicBezTo>
                      <a:cubicBezTo>
                        <a:pt x="51" y="14"/>
                        <a:pt x="52" y="14"/>
                        <a:pt x="52" y="14"/>
                      </a:cubicBezTo>
                      <a:cubicBezTo>
                        <a:pt x="52" y="14"/>
                        <a:pt x="52" y="14"/>
                        <a:pt x="52" y="14"/>
                      </a:cubicBezTo>
                      <a:cubicBezTo>
                        <a:pt x="52" y="14"/>
                        <a:pt x="52" y="14"/>
                        <a:pt x="52" y="14"/>
                      </a:cubicBezTo>
                      <a:cubicBezTo>
                        <a:pt x="52" y="14"/>
                        <a:pt x="52" y="14"/>
                        <a:pt x="52" y="14"/>
                      </a:cubicBezTo>
                      <a:cubicBezTo>
                        <a:pt x="52" y="14"/>
                        <a:pt x="52" y="14"/>
                        <a:pt x="52" y="13"/>
                      </a:cubicBezTo>
                      <a:cubicBezTo>
                        <a:pt x="52" y="13"/>
                        <a:pt x="51" y="13"/>
                        <a:pt x="51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3"/>
                        <a:pt x="51" y="12"/>
                        <a:pt x="50" y="12"/>
                      </a:cubicBezTo>
                      <a:cubicBezTo>
                        <a:pt x="51" y="12"/>
                        <a:pt x="51" y="13"/>
                        <a:pt x="51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lose/>
                      <a:moveTo>
                        <a:pt x="51" y="14"/>
                      </a:moveTo>
                      <a:cubicBezTo>
                        <a:pt x="51" y="14"/>
                        <a:pt x="51" y="14"/>
                        <a:pt x="51" y="14"/>
                      </a:cubicBezTo>
                      <a:cubicBezTo>
                        <a:pt x="51" y="15"/>
                        <a:pt x="51" y="15"/>
                        <a:pt x="51" y="15"/>
                      </a:cubicBezTo>
                      <a:cubicBezTo>
                        <a:pt x="51" y="14"/>
                        <a:pt x="52" y="15"/>
                        <a:pt x="52" y="14"/>
                      </a:cubicBezTo>
                      <a:cubicBezTo>
                        <a:pt x="51" y="15"/>
                        <a:pt x="51" y="14"/>
                        <a:pt x="51" y="14"/>
                      </a:cubicBezTo>
                      <a:cubicBezTo>
                        <a:pt x="51" y="14"/>
                        <a:pt x="51" y="14"/>
                        <a:pt x="51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4"/>
                        <a:pt x="51" y="13"/>
                        <a:pt x="51" y="14"/>
                      </a:cubicBezTo>
                      <a:close/>
                      <a:moveTo>
                        <a:pt x="51" y="14"/>
                      </a:moveTo>
                      <a:cubicBezTo>
                        <a:pt x="51" y="14"/>
                        <a:pt x="51" y="14"/>
                        <a:pt x="51" y="15"/>
                      </a:cubicBezTo>
                      <a:cubicBezTo>
                        <a:pt x="51" y="14"/>
                        <a:pt x="51" y="15"/>
                        <a:pt x="51" y="14"/>
                      </a:cubicBezTo>
                      <a:close/>
                      <a:moveTo>
                        <a:pt x="50" y="13"/>
                      </a:moveTo>
                      <a:cubicBezTo>
                        <a:pt x="50" y="13"/>
                        <a:pt x="50" y="13"/>
                        <a:pt x="51" y="13"/>
                      </a:cubicBezTo>
                      <a:cubicBezTo>
                        <a:pt x="51" y="13"/>
                        <a:pt x="51" y="13"/>
                        <a:pt x="51" y="14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3"/>
                        <a:pt x="50" y="12"/>
                        <a:pt x="50" y="13"/>
                      </a:cubicBezTo>
                      <a:close/>
                      <a:moveTo>
                        <a:pt x="50" y="13"/>
                      </a:moveTo>
                      <a:cubicBezTo>
                        <a:pt x="50" y="13"/>
                        <a:pt x="50" y="13"/>
                        <a:pt x="50" y="13"/>
                      </a:cubicBezTo>
                      <a:cubicBezTo>
                        <a:pt x="50" y="13"/>
                        <a:pt x="49" y="13"/>
                        <a:pt x="50" y="13"/>
                      </a:cubicBezTo>
                      <a:close/>
                      <a:moveTo>
                        <a:pt x="49" y="12"/>
                      </a:move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3"/>
                      </a:cubicBez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49" y="13"/>
                        <a:pt x="50" y="14"/>
                        <a:pt x="49" y="13"/>
                      </a:cubicBezTo>
                      <a:cubicBezTo>
                        <a:pt x="49" y="13"/>
                        <a:pt x="49" y="13"/>
                        <a:pt x="49" y="12"/>
                      </a:cubicBezTo>
                      <a:close/>
                      <a:moveTo>
                        <a:pt x="49" y="13"/>
                      </a:moveTo>
                      <a:cubicBezTo>
                        <a:pt x="49" y="13"/>
                        <a:pt x="49" y="12"/>
                        <a:pt x="49" y="12"/>
                      </a:cubicBezTo>
                      <a:cubicBezTo>
                        <a:pt x="49" y="13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3"/>
                      </a:cubicBezTo>
                      <a:cubicBezTo>
                        <a:pt x="49" y="13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9" y="12"/>
                        <a:pt x="49" y="11"/>
                        <a:pt x="49" y="11"/>
                      </a:cubicBez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1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9" y="12"/>
                        <a:pt x="49" y="12"/>
                        <a:pt x="49" y="11"/>
                      </a:cubicBez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9" y="11"/>
                        <a:pt x="49" y="12"/>
                        <a:pt x="49" y="13"/>
                      </a:cubicBezTo>
                      <a:close/>
                      <a:moveTo>
                        <a:pt x="49" y="13"/>
                      </a:moveTo>
                      <a:cubicBezTo>
                        <a:pt x="49" y="13"/>
                        <a:pt x="49" y="13"/>
                        <a:pt x="49" y="13"/>
                      </a:cubicBezTo>
                      <a:cubicBezTo>
                        <a:pt x="49" y="13"/>
                        <a:pt x="49" y="13"/>
                        <a:pt x="49" y="13"/>
                      </a:cubicBezTo>
                      <a:close/>
                      <a:moveTo>
                        <a:pt x="49" y="14"/>
                      </a:moveTo>
                      <a:cubicBezTo>
                        <a:pt x="49" y="14"/>
                        <a:pt x="49" y="13"/>
                        <a:pt x="49" y="13"/>
                      </a:cubicBezTo>
                      <a:cubicBezTo>
                        <a:pt x="49" y="13"/>
                        <a:pt x="49" y="13"/>
                        <a:pt x="49" y="14"/>
                      </a:cubicBezTo>
                      <a:cubicBezTo>
                        <a:pt x="49" y="14"/>
                        <a:pt x="49" y="13"/>
                        <a:pt x="49" y="14"/>
                      </a:cubicBezTo>
                      <a:cubicBezTo>
                        <a:pt x="49" y="14"/>
                        <a:pt x="49" y="14"/>
                        <a:pt x="49" y="14"/>
                      </a:cubicBezTo>
                      <a:close/>
                      <a:moveTo>
                        <a:pt x="49" y="15"/>
                      </a:moveTo>
                      <a:cubicBezTo>
                        <a:pt x="49" y="15"/>
                        <a:pt x="49" y="15"/>
                        <a:pt x="49" y="15"/>
                      </a:cubicBezTo>
                      <a:cubicBezTo>
                        <a:pt x="50" y="15"/>
                        <a:pt x="50" y="15"/>
                        <a:pt x="50" y="16"/>
                      </a:cubicBezTo>
                      <a:cubicBezTo>
                        <a:pt x="50" y="15"/>
                        <a:pt x="50" y="16"/>
                        <a:pt x="50" y="16"/>
                      </a:cubicBezTo>
                      <a:cubicBezTo>
                        <a:pt x="49" y="15"/>
                        <a:pt x="49" y="15"/>
                        <a:pt x="49" y="16"/>
                      </a:cubicBezTo>
                      <a:cubicBezTo>
                        <a:pt x="49" y="16"/>
                        <a:pt x="49" y="16"/>
                        <a:pt x="49" y="15"/>
                      </a:cubicBezTo>
                      <a:cubicBezTo>
                        <a:pt x="49" y="16"/>
                        <a:pt x="49" y="16"/>
                        <a:pt x="49" y="16"/>
                      </a:cubicBezTo>
                      <a:cubicBezTo>
                        <a:pt x="49" y="16"/>
                        <a:pt x="49" y="16"/>
                        <a:pt x="49" y="16"/>
                      </a:cubicBezTo>
                      <a:cubicBezTo>
                        <a:pt x="50" y="16"/>
                        <a:pt x="50" y="16"/>
                        <a:pt x="50" y="16"/>
                      </a:cubicBezTo>
                      <a:cubicBezTo>
                        <a:pt x="50" y="17"/>
                        <a:pt x="50" y="16"/>
                        <a:pt x="50" y="17"/>
                      </a:cubicBezTo>
                      <a:cubicBezTo>
                        <a:pt x="50" y="17"/>
                        <a:pt x="50" y="17"/>
                        <a:pt x="50" y="17"/>
                      </a:cubicBezTo>
                      <a:cubicBezTo>
                        <a:pt x="50" y="17"/>
                        <a:pt x="50" y="17"/>
                        <a:pt x="50" y="17"/>
                      </a:cubicBezTo>
                      <a:cubicBezTo>
                        <a:pt x="50" y="17"/>
                        <a:pt x="50" y="18"/>
                        <a:pt x="50" y="17"/>
                      </a:cubicBezTo>
                      <a:cubicBezTo>
                        <a:pt x="50" y="17"/>
                        <a:pt x="50" y="17"/>
                        <a:pt x="50" y="17"/>
                      </a:cubicBezTo>
                      <a:cubicBezTo>
                        <a:pt x="50" y="17"/>
                        <a:pt x="50" y="16"/>
                        <a:pt x="50" y="16"/>
                      </a:cubicBezTo>
                      <a:cubicBezTo>
                        <a:pt x="50" y="16"/>
                        <a:pt x="50" y="16"/>
                        <a:pt x="50" y="16"/>
                      </a:cubicBezTo>
                      <a:cubicBezTo>
                        <a:pt x="50" y="16"/>
                        <a:pt x="50" y="16"/>
                        <a:pt x="50" y="15"/>
                      </a:cubicBezTo>
                      <a:cubicBezTo>
                        <a:pt x="50" y="15"/>
                        <a:pt x="50" y="15"/>
                        <a:pt x="50" y="15"/>
                      </a:cubicBezTo>
                      <a:cubicBezTo>
                        <a:pt x="50" y="15"/>
                        <a:pt x="50" y="15"/>
                        <a:pt x="50" y="15"/>
                      </a:cubicBezTo>
                      <a:cubicBezTo>
                        <a:pt x="50" y="15"/>
                        <a:pt x="50" y="15"/>
                        <a:pt x="50" y="15"/>
                      </a:cubicBezTo>
                      <a:cubicBezTo>
                        <a:pt x="50" y="14"/>
                        <a:pt x="50" y="14"/>
                        <a:pt x="50" y="14"/>
                      </a:cubicBezTo>
                      <a:cubicBezTo>
                        <a:pt x="50" y="14"/>
                        <a:pt x="50" y="14"/>
                        <a:pt x="50" y="14"/>
                      </a:cubicBezTo>
                      <a:cubicBezTo>
                        <a:pt x="50" y="14"/>
                        <a:pt x="50" y="14"/>
                        <a:pt x="50" y="15"/>
                      </a:cubicBezTo>
                      <a:cubicBezTo>
                        <a:pt x="50" y="15"/>
                        <a:pt x="50" y="15"/>
                        <a:pt x="50" y="15"/>
                      </a:cubicBezTo>
                      <a:cubicBezTo>
                        <a:pt x="50" y="15"/>
                        <a:pt x="50" y="14"/>
                        <a:pt x="50" y="15"/>
                      </a:cubicBezTo>
                      <a:cubicBezTo>
                        <a:pt x="50" y="15"/>
                        <a:pt x="50" y="15"/>
                        <a:pt x="50" y="15"/>
                      </a:cubicBezTo>
                      <a:cubicBezTo>
                        <a:pt x="50" y="15"/>
                        <a:pt x="50" y="14"/>
                        <a:pt x="50" y="15"/>
                      </a:cubicBezTo>
                      <a:cubicBezTo>
                        <a:pt x="50" y="14"/>
                        <a:pt x="50" y="14"/>
                        <a:pt x="50" y="14"/>
                      </a:cubicBezTo>
                      <a:cubicBezTo>
                        <a:pt x="50" y="14"/>
                        <a:pt x="50" y="15"/>
                        <a:pt x="49" y="14"/>
                      </a:cubicBezTo>
                      <a:cubicBezTo>
                        <a:pt x="49" y="14"/>
                        <a:pt x="49" y="14"/>
                        <a:pt x="49" y="15"/>
                      </a:cubicBezTo>
                      <a:cubicBezTo>
                        <a:pt x="49" y="15"/>
                        <a:pt x="49" y="14"/>
                        <a:pt x="49" y="14"/>
                      </a:cubicBezTo>
                      <a:cubicBezTo>
                        <a:pt x="49" y="14"/>
                        <a:pt x="49" y="14"/>
                        <a:pt x="49" y="14"/>
                      </a:cubicBezTo>
                      <a:cubicBezTo>
                        <a:pt x="49" y="14"/>
                        <a:pt x="49" y="14"/>
                        <a:pt x="49" y="14"/>
                      </a:cubicBezTo>
                      <a:cubicBezTo>
                        <a:pt x="49" y="14"/>
                        <a:pt x="49" y="14"/>
                        <a:pt x="49" y="14"/>
                      </a:cubicBezTo>
                      <a:cubicBezTo>
                        <a:pt x="49" y="14"/>
                        <a:pt x="48" y="14"/>
                        <a:pt x="49" y="14"/>
                      </a:cubicBezTo>
                      <a:cubicBezTo>
                        <a:pt x="49" y="14"/>
                        <a:pt x="49" y="15"/>
                        <a:pt x="49" y="15"/>
                      </a:cubicBezTo>
                      <a:close/>
                      <a:moveTo>
                        <a:pt x="48" y="17"/>
                      </a:moveTo>
                      <a:cubicBezTo>
                        <a:pt x="48" y="17"/>
                        <a:pt x="48" y="17"/>
                        <a:pt x="48" y="17"/>
                      </a:cubicBezTo>
                      <a:cubicBezTo>
                        <a:pt x="48" y="17"/>
                        <a:pt x="48" y="17"/>
                        <a:pt x="48" y="17"/>
                      </a:cubicBezTo>
                      <a:cubicBezTo>
                        <a:pt x="48" y="17"/>
                        <a:pt x="48" y="17"/>
                        <a:pt x="48" y="17"/>
                      </a:cubicBezTo>
                      <a:cubicBezTo>
                        <a:pt x="48" y="17"/>
                        <a:pt x="48" y="17"/>
                        <a:pt x="48" y="17"/>
                      </a:cubicBezTo>
                      <a:cubicBezTo>
                        <a:pt x="48" y="17"/>
                        <a:pt x="48" y="17"/>
                        <a:pt x="48" y="17"/>
                      </a:cubicBezTo>
                      <a:close/>
                      <a:moveTo>
                        <a:pt x="49" y="17"/>
                      </a:moveTo>
                      <a:cubicBezTo>
                        <a:pt x="49" y="17"/>
                        <a:pt x="49" y="17"/>
                        <a:pt x="49" y="17"/>
                      </a:cubicBezTo>
                      <a:cubicBezTo>
                        <a:pt x="49" y="17"/>
                        <a:pt x="49" y="17"/>
                        <a:pt x="49" y="17"/>
                      </a:cubicBezTo>
                      <a:cubicBezTo>
                        <a:pt x="49" y="17"/>
                        <a:pt x="49" y="16"/>
                        <a:pt x="49" y="16"/>
                      </a:cubicBezTo>
                      <a:cubicBezTo>
                        <a:pt x="49" y="16"/>
                        <a:pt x="49" y="16"/>
                        <a:pt x="49" y="16"/>
                      </a:cubicBezTo>
                      <a:cubicBezTo>
                        <a:pt x="49" y="17"/>
                        <a:pt x="49" y="17"/>
                        <a:pt x="49" y="17"/>
                      </a:cubicBezTo>
                      <a:cubicBezTo>
                        <a:pt x="49" y="17"/>
                        <a:pt x="49" y="16"/>
                        <a:pt x="49" y="17"/>
                      </a:cubicBezTo>
                      <a:cubicBezTo>
                        <a:pt x="49" y="17"/>
                        <a:pt x="49" y="17"/>
                        <a:pt x="49" y="17"/>
                      </a:cubicBezTo>
                      <a:cubicBezTo>
                        <a:pt x="49" y="17"/>
                        <a:pt x="49" y="16"/>
                        <a:pt x="49" y="17"/>
                      </a:cubicBezTo>
                      <a:close/>
                      <a:moveTo>
                        <a:pt x="49" y="16"/>
                      </a:moveTo>
                      <a:cubicBezTo>
                        <a:pt x="49" y="16"/>
                        <a:pt x="49" y="15"/>
                        <a:pt x="48" y="16"/>
                      </a:cubicBezTo>
                      <a:cubicBezTo>
                        <a:pt x="49" y="16"/>
                        <a:pt x="49" y="16"/>
                        <a:pt x="49" y="16"/>
                      </a:cubicBezTo>
                      <a:cubicBezTo>
                        <a:pt x="49" y="16"/>
                        <a:pt x="49" y="16"/>
                        <a:pt x="49" y="16"/>
                      </a:cubicBezTo>
                      <a:close/>
                      <a:moveTo>
                        <a:pt x="48" y="15"/>
                      </a:moveTo>
                      <a:cubicBezTo>
                        <a:pt x="48" y="16"/>
                        <a:pt x="48" y="16"/>
                        <a:pt x="48" y="16"/>
                      </a:cubicBezTo>
                      <a:cubicBezTo>
                        <a:pt x="48" y="16"/>
                        <a:pt x="48" y="16"/>
                        <a:pt x="48" y="17"/>
                      </a:cubicBezTo>
                      <a:cubicBezTo>
                        <a:pt x="48" y="17"/>
                        <a:pt x="48" y="16"/>
                        <a:pt x="48" y="16"/>
                      </a:cubicBezTo>
                      <a:cubicBezTo>
                        <a:pt x="48" y="17"/>
                        <a:pt x="48" y="16"/>
                        <a:pt x="48" y="16"/>
                      </a:cubicBezTo>
                      <a:cubicBezTo>
                        <a:pt x="48" y="16"/>
                        <a:pt x="48" y="17"/>
                        <a:pt x="48" y="17"/>
                      </a:cubicBezTo>
                      <a:cubicBezTo>
                        <a:pt x="48" y="16"/>
                        <a:pt x="48" y="16"/>
                        <a:pt x="48" y="16"/>
                      </a:cubicBezTo>
                      <a:cubicBezTo>
                        <a:pt x="48" y="17"/>
                        <a:pt x="48" y="16"/>
                        <a:pt x="48" y="17"/>
                      </a:cubicBezTo>
                      <a:cubicBezTo>
                        <a:pt x="49" y="17"/>
                        <a:pt x="49" y="17"/>
                        <a:pt x="49" y="17"/>
                      </a:cubicBezTo>
                      <a:cubicBezTo>
                        <a:pt x="48" y="17"/>
                        <a:pt x="48" y="16"/>
                        <a:pt x="48" y="16"/>
                      </a:cubicBezTo>
                      <a:cubicBezTo>
                        <a:pt x="48" y="16"/>
                        <a:pt x="48" y="16"/>
                        <a:pt x="48" y="16"/>
                      </a:cubicBezTo>
                      <a:cubicBezTo>
                        <a:pt x="48" y="16"/>
                        <a:pt x="48" y="16"/>
                        <a:pt x="48" y="15"/>
                      </a:cubicBezTo>
                      <a:close/>
                      <a:moveTo>
                        <a:pt x="48" y="16"/>
                      </a:move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8" y="16"/>
                        <a:pt x="48" y="16"/>
                      </a:cubicBezTo>
                      <a:close/>
                      <a:moveTo>
                        <a:pt x="46" y="16"/>
                      </a:moveTo>
                      <a:cubicBezTo>
                        <a:pt x="46" y="16"/>
                        <a:pt x="46" y="16"/>
                        <a:pt x="45" y="16"/>
                      </a:cubicBezTo>
                      <a:cubicBezTo>
                        <a:pt x="46" y="16"/>
                        <a:pt x="46" y="16"/>
                        <a:pt x="46" y="16"/>
                      </a:cubicBezTo>
                      <a:cubicBezTo>
                        <a:pt x="46" y="16"/>
                        <a:pt x="46" y="16"/>
                        <a:pt x="46" y="16"/>
                      </a:cubicBezTo>
                      <a:cubicBezTo>
                        <a:pt x="46" y="16"/>
                        <a:pt x="46" y="16"/>
                        <a:pt x="46" y="16"/>
                      </a:cubicBezTo>
                      <a:cubicBezTo>
                        <a:pt x="46" y="16"/>
                        <a:pt x="46" y="16"/>
                        <a:pt x="46" y="16"/>
                      </a:cubicBezTo>
                      <a:close/>
                      <a:moveTo>
                        <a:pt x="46" y="17"/>
                      </a:moveTo>
                      <a:cubicBezTo>
                        <a:pt x="46" y="16"/>
                        <a:pt x="45" y="17"/>
                        <a:pt x="45" y="16"/>
                      </a:cubicBezTo>
                      <a:cubicBezTo>
                        <a:pt x="45" y="16"/>
                        <a:pt x="45" y="16"/>
                        <a:pt x="45" y="16"/>
                      </a:cubicBezTo>
                      <a:cubicBezTo>
                        <a:pt x="45" y="16"/>
                        <a:pt x="45" y="16"/>
                        <a:pt x="45" y="17"/>
                      </a:cubicBezTo>
                      <a:cubicBezTo>
                        <a:pt x="45" y="17"/>
                        <a:pt x="46" y="17"/>
                        <a:pt x="46" y="17"/>
                      </a:cubicBezTo>
                      <a:close/>
                      <a:moveTo>
                        <a:pt x="44" y="17"/>
                      </a:moveTo>
                      <a:cubicBezTo>
                        <a:pt x="45" y="18"/>
                        <a:pt x="44" y="17"/>
                        <a:pt x="44" y="18"/>
                      </a:cubicBezTo>
                      <a:cubicBezTo>
                        <a:pt x="45" y="18"/>
                        <a:pt x="45" y="18"/>
                        <a:pt x="45" y="17"/>
                      </a:cubicBezTo>
                      <a:cubicBezTo>
                        <a:pt x="44" y="18"/>
                        <a:pt x="44" y="17"/>
                        <a:pt x="45" y="17"/>
                      </a:cubicBezTo>
                      <a:cubicBezTo>
                        <a:pt x="45" y="17"/>
                        <a:pt x="44" y="17"/>
                        <a:pt x="44" y="17"/>
                      </a:cubicBezTo>
                      <a:close/>
                      <a:moveTo>
                        <a:pt x="46" y="17"/>
                      </a:moveTo>
                      <a:cubicBezTo>
                        <a:pt x="46" y="18"/>
                        <a:pt x="46" y="18"/>
                        <a:pt x="46" y="17"/>
                      </a:cubicBezTo>
                      <a:cubicBezTo>
                        <a:pt x="46" y="17"/>
                        <a:pt x="46" y="17"/>
                        <a:pt x="46" y="17"/>
                      </a:cubicBezTo>
                      <a:close/>
                      <a:moveTo>
                        <a:pt x="44" y="18"/>
                      </a:moveTo>
                      <a:cubicBezTo>
                        <a:pt x="44" y="18"/>
                        <a:pt x="44" y="18"/>
                        <a:pt x="44" y="18"/>
                      </a:cubicBezTo>
                      <a:cubicBezTo>
                        <a:pt x="44" y="17"/>
                        <a:pt x="44" y="18"/>
                        <a:pt x="44" y="17"/>
                      </a:cubicBezTo>
                      <a:cubicBezTo>
                        <a:pt x="44" y="17"/>
                        <a:pt x="44" y="17"/>
                        <a:pt x="44" y="17"/>
                      </a:cubicBezTo>
                      <a:cubicBezTo>
                        <a:pt x="44" y="17"/>
                        <a:pt x="44" y="17"/>
                        <a:pt x="44" y="18"/>
                      </a:cubicBezTo>
                      <a:close/>
                      <a:moveTo>
                        <a:pt x="44" y="18"/>
                      </a:moveTo>
                      <a:cubicBezTo>
                        <a:pt x="44" y="18"/>
                        <a:pt x="44" y="17"/>
                        <a:pt x="44" y="17"/>
                      </a:cubicBezTo>
                      <a:cubicBezTo>
                        <a:pt x="44" y="17"/>
                        <a:pt x="44" y="17"/>
                        <a:pt x="44" y="17"/>
                      </a:cubicBezTo>
                      <a:cubicBezTo>
                        <a:pt x="44" y="18"/>
                        <a:pt x="44" y="17"/>
                        <a:pt x="44" y="18"/>
                      </a:cubicBezTo>
                      <a:cubicBezTo>
                        <a:pt x="44" y="18"/>
                        <a:pt x="44" y="18"/>
                        <a:pt x="44" y="18"/>
                      </a:cubicBezTo>
                      <a:cubicBezTo>
                        <a:pt x="44" y="18"/>
                        <a:pt x="44" y="18"/>
                        <a:pt x="44" y="18"/>
                      </a:cubicBezTo>
                      <a:cubicBezTo>
                        <a:pt x="44" y="18"/>
                        <a:pt x="44" y="18"/>
                        <a:pt x="44" y="18"/>
                      </a:cubicBezTo>
                      <a:close/>
                      <a:moveTo>
                        <a:pt x="45" y="17"/>
                      </a:moveTo>
                      <a:cubicBezTo>
                        <a:pt x="45" y="18"/>
                        <a:pt x="45" y="18"/>
                        <a:pt x="45" y="18"/>
                      </a:cubicBezTo>
                      <a:cubicBezTo>
                        <a:pt x="45" y="19"/>
                        <a:pt x="45" y="17"/>
                        <a:pt x="45" y="17"/>
                      </a:cubicBezTo>
                      <a:close/>
                      <a:moveTo>
                        <a:pt x="46" y="17"/>
                      </a:moveTo>
                      <a:cubicBezTo>
                        <a:pt x="46" y="17"/>
                        <a:pt x="46" y="17"/>
                        <a:pt x="46" y="18"/>
                      </a:cubicBezTo>
                      <a:cubicBezTo>
                        <a:pt x="46" y="18"/>
                        <a:pt x="46" y="18"/>
                        <a:pt x="46" y="17"/>
                      </a:cubicBezTo>
                      <a:close/>
                      <a:moveTo>
                        <a:pt x="48" y="18"/>
                      </a:moveTo>
                      <a:cubicBezTo>
                        <a:pt x="48" y="18"/>
                        <a:pt x="48" y="18"/>
                        <a:pt x="48" y="18"/>
                      </a:cubicBezTo>
                      <a:cubicBezTo>
                        <a:pt x="48" y="18"/>
                        <a:pt x="48" y="18"/>
                        <a:pt x="48" y="18"/>
                      </a:cubicBezTo>
                      <a:cubicBezTo>
                        <a:pt x="48" y="17"/>
                        <a:pt x="48" y="18"/>
                        <a:pt x="48" y="17"/>
                      </a:cubicBezTo>
                      <a:cubicBezTo>
                        <a:pt x="48" y="17"/>
                        <a:pt x="48" y="18"/>
                        <a:pt x="48" y="17"/>
                      </a:cubicBezTo>
                      <a:cubicBezTo>
                        <a:pt x="47" y="17"/>
                        <a:pt x="47" y="16"/>
                        <a:pt x="47" y="17"/>
                      </a:cubicBezTo>
                      <a:cubicBezTo>
                        <a:pt x="47" y="17"/>
                        <a:pt x="47" y="18"/>
                        <a:pt x="47" y="18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47" y="17"/>
                        <a:pt x="47" y="17"/>
                        <a:pt x="47" y="17"/>
                      </a:cubicBezTo>
                      <a:cubicBezTo>
                        <a:pt x="47" y="17"/>
                        <a:pt x="47" y="17"/>
                        <a:pt x="47" y="17"/>
                      </a:cubicBezTo>
                      <a:cubicBezTo>
                        <a:pt x="47" y="17"/>
                        <a:pt x="47" y="17"/>
                        <a:pt x="47" y="17"/>
                      </a:cubicBezTo>
                      <a:cubicBezTo>
                        <a:pt x="47" y="17"/>
                        <a:pt x="47" y="16"/>
                        <a:pt x="47" y="16"/>
                      </a:cubicBezTo>
                      <a:cubicBezTo>
                        <a:pt x="47" y="16"/>
                        <a:pt x="47" y="17"/>
                        <a:pt x="47" y="17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5"/>
                        <a:pt x="47" y="16"/>
                        <a:pt x="47" y="16"/>
                      </a:cubicBezTo>
                      <a:cubicBezTo>
                        <a:pt x="47" y="16"/>
                        <a:pt x="46" y="16"/>
                        <a:pt x="46" y="16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7"/>
                        <a:pt x="46" y="16"/>
                        <a:pt x="46" y="16"/>
                      </a:cubicBezTo>
                      <a:cubicBezTo>
                        <a:pt x="46" y="16"/>
                        <a:pt x="46" y="16"/>
                        <a:pt x="46" y="16"/>
                      </a:cubicBezTo>
                      <a:cubicBezTo>
                        <a:pt x="46" y="17"/>
                        <a:pt x="47" y="17"/>
                        <a:pt x="47" y="17"/>
                      </a:cubicBezTo>
                      <a:cubicBezTo>
                        <a:pt x="47" y="17"/>
                        <a:pt x="47" y="17"/>
                        <a:pt x="47" y="17"/>
                      </a:cubicBezTo>
                      <a:cubicBezTo>
                        <a:pt x="47" y="17"/>
                        <a:pt x="47" y="18"/>
                        <a:pt x="47" y="18"/>
                      </a:cubicBezTo>
                      <a:cubicBezTo>
                        <a:pt x="47" y="18"/>
                        <a:pt x="47" y="18"/>
                        <a:pt x="46" y="18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47" y="18"/>
                        <a:pt x="47" y="18"/>
                        <a:pt x="47" y="19"/>
                      </a:cubicBezTo>
                      <a:cubicBezTo>
                        <a:pt x="47" y="18"/>
                        <a:pt x="47" y="19"/>
                        <a:pt x="47" y="19"/>
                      </a:cubicBezTo>
                      <a:cubicBezTo>
                        <a:pt x="47" y="17"/>
                        <a:pt x="48" y="19"/>
                        <a:pt x="48" y="18"/>
                      </a:cubicBezTo>
                      <a:close/>
                      <a:moveTo>
                        <a:pt x="49" y="19"/>
                      </a:moveTo>
                      <a:cubicBezTo>
                        <a:pt x="48" y="18"/>
                        <a:pt x="49" y="18"/>
                        <a:pt x="48" y="18"/>
                      </a:cubicBezTo>
                      <a:cubicBezTo>
                        <a:pt x="48" y="18"/>
                        <a:pt x="48" y="18"/>
                        <a:pt x="48" y="18"/>
                      </a:cubicBezTo>
                      <a:cubicBezTo>
                        <a:pt x="48" y="18"/>
                        <a:pt x="48" y="18"/>
                        <a:pt x="48" y="18"/>
                      </a:cubicBezTo>
                      <a:cubicBezTo>
                        <a:pt x="49" y="18"/>
                        <a:pt x="48" y="18"/>
                        <a:pt x="49" y="19"/>
                      </a:cubicBezTo>
                      <a:close/>
                      <a:moveTo>
                        <a:pt x="49" y="19"/>
                      </a:moveTo>
                      <a:cubicBezTo>
                        <a:pt x="49" y="18"/>
                        <a:pt x="49" y="18"/>
                        <a:pt x="49" y="18"/>
                      </a:cubicBezTo>
                      <a:cubicBezTo>
                        <a:pt x="49" y="18"/>
                        <a:pt x="49" y="18"/>
                        <a:pt x="49" y="19"/>
                      </a:cubicBezTo>
                      <a:cubicBezTo>
                        <a:pt x="49" y="18"/>
                        <a:pt x="49" y="19"/>
                        <a:pt x="49" y="19"/>
                      </a:cubicBezTo>
                      <a:close/>
                      <a:moveTo>
                        <a:pt x="50" y="19"/>
                      </a:moveTo>
                      <a:cubicBezTo>
                        <a:pt x="50" y="19"/>
                        <a:pt x="50" y="19"/>
                        <a:pt x="50" y="18"/>
                      </a:cubicBezTo>
                      <a:cubicBezTo>
                        <a:pt x="50" y="18"/>
                        <a:pt x="50" y="18"/>
                        <a:pt x="50" y="19"/>
                      </a:cubicBezTo>
                      <a:close/>
                      <a:moveTo>
                        <a:pt x="50" y="19"/>
                      </a:moveTo>
                      <a:cubicBezTo>
                        <a:pt x="50" y="19"/>
                        <a:pt x="50" y="20"/>
                        <a:pt x="50" y="19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0" y="19"/>
                        <a:pt x="50" y="19"/>
                        <a:pt x="50" y="20"/>
                      </a:cubicBezTo>
                      <a:cubicBezTo>
                        <a:pt x="50" y="20"/>
                        <a:pt x="50" y="20"/>
                        <a:pt x="51" y="20"/>
                      </a:cubicBezTo>
                      <a:cubicBezTo>
                        <a:pt x="51" y="20"/>
                        <a:pt x="51" y="19"/>
                        <a:pt x="50" y="19"/>
                      </a:cubicBezTo>
                      <a:cubicBezTo>
                        <a:pt x="51" y="19"/>
                        <a:pt x="50" y="19"/>
                        <a:pt x="50" y="19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lose/>
                      <a:moveTo>
                        <a:pt x="49" y="20"/>
                      </a:moveTo>
                      <a:cubicBezTo>
                        <a:pt x="48" y="19"/>
                        <a:pt x="49" y="20"/>
                        <a:pt x="49" y="19"/>
                      </a:cubicBezTo>
                      <a:cubicBezTo>
                        <a:pt x="49" y="20"/>
                        <a:pt x="48" y="19"/>
                        <a:pt x="49" y="20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lose/>
                      <a:moveTo>
                        <a:pt x="50" y="20"/>
                      </a:moveTo>
                      <a:cubicBezTo>
                        <a:pt x="50" y="20"/>
                        <a:pt x="50" y="20"/>
                        <a:pt x="50" y="19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0" y="20"/>
                        <a:pt x="50" y="20"/>
                        <a:pt x="50" y="20"/>
                      </a:cubicBezTo>
                      <a:cubicBezTo>
                        <a:pt x="50" y="19"/>
                        <a:pt x="50" y="20"/>
                        <a:pt x="50" y="20"/>
                      </a:cubicBezTo>
                      <a:close/>
                      <a:moveTo>
                        <a:pt x="50" y="20"/>
                      </a:moveTo>
                      <a:cubicBezTo>
                        <a:pt x="50" y="20"/>
                        <a:pt x="50" y="20"/>
                        <a:pt x="49" y="20"/>
                      </a:cubicBezTo>
                      <a:cubicBezTo>
                        <a:pt x="50" y="21"/>
                        <a:pt x="50" y="21"/>
                        <a:pt x="50" y="20"/>
                      </a:cubicBezTo>
                      <a:close/>
                      <a:moveTo>
                        <a:pt x="50" y="20"/>
                      </a:moveTo>
                      <a:cubicBezTo>
                        <a:pt x="50" y="20"/>
                        <a:pt x="50" y="21"/>
                        <a:pt x="50" y="21"/>
                      </a:cubicBezTo>
                      <a:cubicBezTo>
                        <a:pt x="50" y="21"/>
                        <a:pt x="50" y="21"/>
                        <a:pt x="50" y="20"/>
                      </a:cubicBezTo>
                      <a:cubicBezTo>
                        <a:pt x="50" y="21"/>
                        <a:pt x="50" y="20"/>
                        <a:pt x="50" y="20"/>
                      </a:cubicBezTo>
                      <a:close/>
                      <a:moveTo>
                        <a:pt x="52" y="20"/>
                      </a:moveTo>
                      <a:cubicBezTo>
                        <a:pt x="52" y="20"/>
                        <a:pt x="52" y="20"/>
                        <a:pt x="52" y="20"/>
                      </a:cubicBezTo>
                      <a:cubicBezTo>
                        <a:pt x="52" y="19"/>
                        <a:pt x="52" y="20"/>
                        <a:pt x="52" y="20"/>
                      </a:cubicBezTo>
                      <a:close/>
                      <a:moveTo>
                        <a:pt x="53" y="20"/>
                      </a:moveTo>
                      <a:cubicBezTo>
                        <a:pt x="53" y="20"/>
                        <a:pt x="53" y="20"/>
                        <a:pt x="53" y="20"/>
                      </a:cubicBezTo>
                      <a:cubicBezTo>
                        <a:pt x="53" y="20"/>
                        <a:pt x="53" y="20"/>
                        <a:pt x="53" y="20"/>
                      </a:cubicBezTo>
                      <a:cubicBezTo>
                        <a:pt x="53" y="20"/>
                        <a:pt x="52" y="20"/>
                        <a:pt x="53" y="20"/>
                      </a:cubicBezTo>
                      <a:cubicBezTo>
                        <a:pt x="53" y="20"/>
                        <a:pt x="53" y="20"/>
                        <a:pt x="53" y="20"/>
                      </a:cubicBezTo>
                      <a:cubicBezTo>
                        <a:pt x="53" y="20"/>
                        <a:pt x="53" y="20"/>
                        <a:pt x="53" y="21"/>
                      </a:cubicBezTo>
                      <a:cubicBezTo>
                        <a:pt x="53" y="21"/>
                        <a:pt x="53" y="20"/>
                        <a:pt x="53" y="20"/>
                      </a:cubicBezTo>
                      <a:close/>
                      <a:moveTo>
                        <a:pt x="53" y="21"/>
                      </a:moveTo>
                      <a:cubicBezTo>
                        <a:pt x="53" y="21"/>
                        <a:pt x="53" y="20"/>
                        <a:pt x="53" y="20"/>
                      </a:cubicBezTo>
                      <a:cubicBezTo>
                        <a:pt x="53" y="20"/>
                        <a:pt x="53" y="20"/>
                        <a:pt x="53" y="20"/>
                      </a:cubicBezTo>
                      <a:cubicBezTo>
                        <a:pt x="53" y="20"/>
                        <a:pt x="53" y="20"/>
                        <a:pt x="53" y="20"/>
                      </a:cubicBezTo>
                      <a:cubicBezTo>
                        <a:pt x="53" y="20"/>
                        <a:pt x="53" y="21"/>
                        <a:pt x="53" y="21"/>
                      </a:cubicBezTo>
                      <a:close/>
                      <a:moveTo>
                        <a:pt x="54" y="21"/>
                      </a:moveTo>
                      <a:cubicBezTo>
                        <a:pt x="53" y="21"/>
                        <a:pt x="54" y="21"/>
                        <a:pt x="53" y="20"/>
                      </a:cubicBezTo>
                      <a:cubicBezTo>
                        <a:pt x="53" y="20"/>
                        <a:pt x="53" y="20"/>
                        <a:pt x="53" y="21"/>
                      </a:cubicBezTo>
                      <a:cubicBezTo>
                        <a:pt x="53" y="20"/>
                        <a:pt x="53" y="21"/>
                        <a:pt x="54" y="21"/>
                      </a:cubicBezTo>
                      <a:close/>
                      <a:moveTo>
                        <a:pt x="53" y="21"/>
                      </a:moveTo>
                      <a:cubicBezTo>
                        <a:pt x="53" y="21"/>
                        <a:pt x="53" y="21"/>
                        <a:pt x="53" y="21"/>
                      </a:cubicBezTo>
                      <a:cubicBezTo>
                        <a:pt x="53" y="21"/>
                        <a:pt x="53" y="21"/>
                        <a:pt x="53" y="21"/>
                      </a:cubicBezTo>
                      <a:close/>
                      <a:moveTo>
                        <a:pt x="55" y="21"/>
                      </a:moveTo>
                      <a:cubicBezTo>
                        <a:pt x="55" y="20"/>
                        <a:pt x="55" y="20"/>
                        <a:pt x="55" y="20"/>
                      </a:cubicBezTo>
                      <a:cubicBezTo>
                        <a:pt x="55" y="20"/>
                        <a:pt x="55" y="20"/>
                        <a:pt x="55" y="20"/>
                      </a:cubicBezTo>
                      <a:cubicBezTo>
                        <a:pt x="55" y="19"/>
                        <a:pt x="55" y="19"/>
                        <a:pt x="55" y="19"/>
                      </a:cubicBezTo>
                      <a:cubicBezTo>
                        <a:pt x="54" y="19"/>
                        <a:pt x="54" y="19"/>
                        <a:pt x="54" y="19"/>
                      </a:cubicBezTo>
                      <a:cubicBezTo>
                        <a:pt x="54" y="19"/>
                        <a:pt x="54" y="19"/>
                        <a:pt x="54" y="19"/>
                      </a:cubicBezTo>
                      <a:cubicBezTo>
                        <a:pt x="54" y="19"/>
                        <a:pt x="54" y="19"/>
                        <a:pt x="55" y="19"/>
                      </a:cubicBezTo>
                      <a:cubicBezTo>
                        <a:pt x="55" y="19"/>
                        <a:pt x="54" y="20"/>
                        <a:pt x="54" y="20"/>
                      </a:cubicBezTo>
                      <a:cubicBezTo>
                        <a:pt x="54" y="19"/>
                        <a:pt x="54" y="20"/>
                        <a:pt x="54" y="19"/>
                      </a:cubicBezTo>
                      <a:cubicBezTo>
                        <a:pt x="54" y="19"/>
                        <a:pt x="54" y="20"/>
                        <a:pt x="54" y="19"/>
                      </a:cubicBezTo>
                      <a:cubicBezTo>
                        <a:pt x="54" y="20"/>
                        <a:pt x="54" y="20"/>
                        <a:pt x="54" y="20"/>
                      </a:cubicBezTo>
                      <a:cubicBezTo>
                        <a:pt x="54" y="20"/>
                        <a:pt x="54" y="20"/>
                        <a:pt x="54" y="20"/>
                      </a:cubicBezTo>
                      <a:cubicBezTo>
                        <a:pt x="54" y="20"/>
                        <a:pt x="55" y="20"/>
                        <a:pt x="55" y="20"/>
                      </a:cubicBezTo>
                      <a:cubicBezTo>
                        <a:pt x="55" y="20"/>
                        <a:pt x="55" y="20"/>
                        <a:pt x="55" y="21"/>
                      </a:cubicBezTo>
                      <a:cubicBezTo>
                        <a:pt x="55" y="20"/>
                        <a:pt x="55" y="21"/>
                        <a:pt x="55" y="21"/>
                      </a:cubicBezTo>
                      <a:cubicBezTo>
                        <a:pt x="55" y="20"/>
                        <a:pt x="55" y="21"/>
                        <a:pt x="55" y="21"/>
                      </a:cubicBezTo>
                      <a:close/>
                      <a:moveTo>
                        <a:pt x="57" y="21"/>
                      </a:moveTo>
                      <a:cubicBezTo>
                        <a:pt x="57" y="21"/>
                        <a:pt x="57" y="21"/>
                        <a:pt x="57" y="21"/>
                      </a:cubicBezTo>
                      <a:cubicBezTo>
                        <a:pt x="57" y="22"/>
                        <a:pt x="58" y="22"/>
                        <a:pt x="58" y="21"/>
                      </a:cubicBezTo>
                      <a:cubicBezTo>
                        <a:pt x="57" y="21"/>
                        <a:pt x="57" y="21"/>
                        <a:pt x="57" y="21"/>
                      </a:cubicBezTo>
                      <a:cubicBezTo>
                        <a:pt x="57" y="21"/>
                        <a:pt x="57" y="21"/>
                        <a:pt x="57" y="21"/>
                      </a:cubicBezTo>
                      <a:close/>
                      <a:moveTo>
                        <a:pt x="50" y="24"/>
                      </a:moveTo>
                      <a:cubicBezTo>
                        <a:pt x="50" y="25"/>
                        <a:pt x="50" y="24"/>
                        <a:pt x="50" y="24"/>
                      </a:cubicBezTo>
                      <a:cubicBezTo>
                        <a:pt x="49" y="23"/>
                        <a:pt x="50" y="24"/>
                        <a:pt x="50" y="24"/>
                      </a:cubicBezTo>
                      <a:close/>
                      <a:moveTo>
                        <a:pt x="41" y="30"/>
                      </a:moveTo>
                      <a:cubicBezTo>
                        <a:pt x="41" y="30"/>
                        <a:pt x="42" y="30"/>
                        <a:pt x="42" y="30"/>
                      </a:cubicBezTo>
                      <a:cubicBezTo>
                        <a:pt x="41" y="30"/>
                        <a:pt x="41" y="31"/>
                        <a:pt x="41" y="30"/>
                      </a:cubicBezTo>
                      <a:cubicBezTo>
                        <a:pt x="41" y="30"/>
                        <a:pt x="41" y="31"/>
                        <a:pt x="41" y="31"/>
                      </a:cubicBezTo>
                      <a:cubicBezTo>
                        <a:pt x="41" y="30"/>
                        <a:pt x="41" y="30"/>
                        <a:pt x="41" y="30"/>
                      </a:cubicBezTo>
                      <a:close/>
                      <a:moveTo>
                        <a:pt x="42" y="43"/>
                      </a:moveTo>
                      <a:cubicBezTo>
                        <a:pt x="42" y="43"/>
                        <a:pt x="42" y="43"/>
                        <a:pt x="42" y="42"/>
                      </a:cubicBezTo>
                      <a:cubicBezTo>
                        <a:pt x="42" y="43"/>
                        <a:pt x="42" y="43"/>
                        <a:pt x="42" y="43"/>
                      </a:cubicBezTo>
                      <a:cubicBezTo>
                        <a:pt x="42" y="43"/>
                        <a:pt x="42" y="43"/>
                        <a:pt x="42" y="43"/>
                      </a:cubicBezTo>
                      <a:cubicBezTo>
                        <a:pt x="42" y="43"/>
                        <a:pt x="42" y="43"/>
                        <a:pt x="42" y="43"/>
                      </a:cubicBezTo>
                      <a:close/>
                      <a:moveTo>
                        <a:pt x="41" y="25"/>
                      </a:moveTo>
                      <a:cubicBezTo>
                        <a:pt x="41" y="26"/>
                        <a:pt x="41" y="26"/>
                        <a:pt x="41" y="26"/>
                      </a:cubicBezTo>
                      <a:cubicBezTo>
                        <a:pt x="41" y="26"/>
                        <a:pt x="41" y="26"/>
                        <a:pt x="41" y="26"/>
                      </a:cubicBezTo>
                      <a:cubicBezTo>
                        <a:pt x="41" y="26"/>
                        <a:pt x="41" y="26"/>
                        <a:pt x="41" y="26"/>
                      </a:cubicBezTo>
                      <a:cubicBezTo>
                        <a:pt x="41" y="26"/>
                        <a:pt x="41" y="26"/>
                        <a:pt x="41" y="26"/>
                      </a:cubicBezTo>
                      <a:cubicBezTo>
                        <a:pt x="41" y="26"/>
                        <a:pt x="41" y="26"/>
                        <a:pt x="41" y="26"/>
                      </a:cubicBezTo>
                      <a:cubicBezTo>
                        <a:pt x="41" y="25"/>
                        <a:pt x="41" y="26"/>
                        <a:pt x="41" y="26"/>
                      </a:cubicBezTo>
                      <a:cubicBezTo>
                        <a:pt x="41" y="25"/>
                        <a:pt x="41" y="26"/>
                        <a:pt x="41" y="25"/>
                      </a:cubicBezTo>
                      <a:close/>
                      <a:moveTo>
                        <a:pt x="42" y="29"/>
                      </a:moveTo>
                      <a:cubicBezTo>
                        <a:pt x="42" y="29"/>
                        <a:pt x="42" y="29"/>
                        <a:pt x="41" y="29"/>
                      </a:cubicBezTo>
                      <a:cubicBezTo>
                        <a:pt x="41" y="29"/>
                        <a:pt x="41" y="28"/>
                        <a:pt x="41" y="27"/>
                      </a:cubicBezTo>
                      <a:cubicBezTo>
                        <a:pt x="41" y="27"/>
                        <a:pt x="41" y="27"/>
                        <a:pt x="41" y="27"/>
                      </a:cubicBezTo>
                      <a:cubicBezTo>
                        <a:pt x="41" y="27"/>
                        <a:pt x="41" y="26"/>
                        <a:pt x="41" y="27"/>
                      </a:cubicBezTo>
                      <a:cubicBezTo>
                        <a:pt x="41" y="27"/>
                        <a:pt x="41" y="27"/>
                        <a:pt x="41" y="27"/>
                      </a:cubicBezTo>
                      <a:cubicBezTo>
                        <a:pt x="41" y="27"/>
                        <a:pt x="41" y="27"/>
                        <a:pt x="41" y="27"/>
                      </a:cubicBez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1" y="28"/>
                        <a:pt x="42" y="27"/>
                        <a:pt x="42" y="28"/>
                      </a:cubicBezTo>
                      <a:cubicBezTo>
                        <a:pt x="42" y="28"/>
                        <a:pt x="42" y="28"/>
                        <a:pt x="42" y="28"/>
                      </a:cubicBezTo>
                      <a:cubicBezTo>
                        <a:pt x="42" y="28"/>
                        <a:pt x="42" y="28"/>
                        <a:pt x="42" y="27"/>
                      </a:cubicBezTo>
                      <a:cubicBezTo>
                        <a:pt x="42" y="28"/>
                        <a:pt x="42" y="28"/>
                        <a:pt x="42" y="28"/>
                      </a:cubicBezTo>
                      <a:cubicBezTo>
                        <a:pt x="42" y="28"/>
                        <a:pt x="42" y="28"/>
                        <a:pt x="42" y="29"/>
                      </a:cubicBezTo>
                      <a:cubicBezTo>
                        <a:pt x="42" y="29"/>
                        <a:pt x="42" y="30"/>
                        <a:pt x="42" y="29"/>
                      </a:cubicBezTo>
                      <a:close/>
                      <a:moveTo>
                        <a:pt x="41" y="22"/>
                      </a:moveTo>
                      <a:cubicBezTo>
                        <a:pt x="41" y="22"/>
                        <a:pt x="41" y="22"/>
                        <a:pt x="41" y="23"/>
                      </a:cubicBezTo>
                      <a:cubicBezTo>
                        <a:pt x="41" y="23"/>
                        <a:pt x="41" y="23"/>
                        <a:pt x="41" y="23"/>
                      </a:cubicBezTo>
                      <a:cubicBezTo>
                        <a:pt x="41" y="23"/>
                        <a:pt x="41" y="22"/>
                        <a:pt x="41" y="22"/>
                      </a:cubicBezTo>
                      <a:close/>
                      <a:moveTo>
                        <a:pt x="42" y="44"/>
                      </a:moveTo>
                      <a:cubicBezTo>
                        <a:pt x="42" y="44"/>
                        <a:pt x="42" y="43"/>
                        <a:pt x="42" y="44"/>
                      </a:cubicBezTo>
                      <a:cubicBezTo>
                        <a:pt x="43" y="44"/>
                        <a:pt x="42" y="44"/>
                        <a:pt x="42" y="44"/>
                      </a:cubicBezTo>
                      <a:cubicBezTo>
                        <a:pt x="42" y="44"/>
                        <a:pt x="42" y="44"/>
                        <a:pt x="42" y="44"/>
                      </a:cubicBezTo>
                      <a:cubicBezTo>
                        <a:pt x="42" y="44"/>
                        <a:pt x="42" y="44"/>
                        <a:pt x="42" y="44"/>
                      </a:cubicBezTo>
                      <a:close/>
                      <a:moveTo>
                        <a:pt x="43" y="22"/>
                      </a:moveTo>
                      <a:cubicBezTo>
                        <a:pt x="43" y="22"/>
                        <a:pt x="43" y="22"/>
                        <a:pt x="43" y="21"/>
                      </a:cubicBezTo>
                      <a:cubicBezTo>
                        <a:pt x="43" y="22"/>
                        <a:pt x="43" y="21"/>
                        <a:pt x="43" y="21"/>
                      </a:cubicBezTo>
                      <a:cubicBezTo>
                        <a:pt x="43" y="21"/>
                        <a:pt x="43" y="22"/>
                        <a:pt x="43" y="23"/>
                      </a:cubicBezTo>
                      <a:cubicBezTo>
                        <a:pt x="43" y="24"/>
                        <a:pt x="44" y="23"/>
                        <a:pt x="44" y="23"/>
                      </a:cubicBezTo>
                      <a:cubicBezTo>
                        <a:pt x="44" y="23"/>
                        <a:pt x="44" y="24"/>
                        <a:pt x="44" y="24"/>
                      </a:cubicBezTo>
                      <a:cubicBezTo>
                        <a:pt x="44" y="24"/>
                        <a:pt x="44" y="23"/>
                        <a:pt x="44" y="24"/>
                      </a:cubicBezTo>
                      <a:cubicBezTo>
                        <a:pt x="44" y="24"/>
                        <a:pt x="44" y="24"/>
                        <a:pt x="43" y="24"/>
                      </a:cubicBezTo>
                      <a:cubicBezTo>
                        <a:pt x="43" y="24"/>
                        <a:pt x="43" y="24"/>
                        <a:pt x="43" y="23"/>
                      </a:cubicBezTo>
                      <a:cubicBezTo>
                        <a:pt x="43" y="24"/>
                        <a:pt x="43" y="23"/>
                        <a:pt x="43" y="23"/>
                      </a:cubicBezTo>
                      <a:cubicBezTo>
                        <a:pt x="43" y="23"/>
                        <a:pt x="43" y="23"/>
                        <a:pt x="43" y="23"/>
                      </a:cubicBezTo>
                      <a:cubicBezTo>
                        <a:pt x="43" y="24"/>
                        <a:pt x="43" y="24"/>
                        <a:pt x="43" y="24"/>
                      </a:cubicBezTo>
                      <a:cubicBezTo>
                        <a:pt x="43" y="24"/>
                        <a:pt x="43" y="24"/>
                        <a:pt x="43" y="24"/>
                      </a:cubicBezTo>
                      <a:cubicBezTo>
                        <a:pt x="43" y="23"/>
                        <a:pt x="43" y="23"/>
                        <a:pt x="43" y="23"/>
                      </a:cubicBezTo>
                      <a:cubicBezTo>
                        <a:pt x="43" y="23"/>
                        <a:pt x="43" y="22"/>
                        <a:pt x="43" y="23"/>
                      </a:cubicBezTo>
                      <a:cubicBezTo>
                        <a:pt x="42" y="23"/>
                        <a:pt x="42" y="23"/>
                        <a:pt x="42" y="22"/>
                      </a:cubicBezTo>
                      <a:cubicBezTo>
                        <a:pt x="42" y="22"/>
                        <a:pt x="42" y="23"/>
                        <a:pt x="42" y="22"/>
                      </a:cubicBezTo>
                      <a:cubicBezTo>
                        <a:pt x="42" y="23"/>
                        <a:pt x="42" y="23"/>
                        <a:pt x="42" y="23"/>
                      </a:cubicBezTo>
                      <a:cubicBezTo>
                        <a:pt x="41" y="23"/>
                        <a:pt x="41" y="23"/>
                        <a:pt x="41" y="23"/>
                      </a:cubicBezTo>
                      <a:cubicBezTo>
                        <a:pt x="41" y="23"/>
                        <a:pt x="41" y="23"/>
                        <a:pt x="41" y="23"/>
                      </a:cubicBezTo>
                      <a:cubicBezTo>
                        <a:pt x="41" y="22"/>
                        <a:pt x="41" y="22"/>
                        <a:pt x="41" y="22"/>
                      </a:cubicBezTo>
                      <a:cubicBezTo>
                        <a:pt x="41" y="22"/>
                        <a:pt x="41" y="22"/>
                        <a:pt x="41" y="22"/>
                      </a:cubicBezTo>
                      <a:cubicBezTo>
                        <a:pt x="41" y="22"/>
                        <a:pt x="41" y="22"/>
                        <a:pt x="41" y="22"/>
                      </a:cubicBezTo>
                      <a:cubicBezTo>
                        <a:pt x="41" y="23"/>
                        <a:pt x="41" y="22"/>
                        <a:pt x="42" y="22"/>
                      </a:cubicBezTo>
                      <a:cubicBezTo>
                        <a:pt x="42" y="22"/>
                        <a:pt x="41" y="22"/>
                        <a:pt x="41" y="22"/>
                      </a:cubicBezTo>
                      <a:cubicBezTo>
                        <a:pt x="41" y="21"/>
                        <a:pt x="42" y="21"/>
                        <a:pt x="42" y="22"/>
                      </a:cubicBezTo>
                      <a:cubicBezTo>
                        <a:pt x="42" y="22"/>
                        <a:pt x="42" y="22"/>
                        <a:pt x="42" y="22"/>
                      </a:cubicBezTo>
                      <a:cubicBezTo>
                        <a:pt x="42" y="22"/>
                        <a:pt x="42" y="22"/>
                        <a:pt x="42" y="22"/>
                      </a:cubicBezTo>
                      <a:cubicBezTo>
                        <a:pt x="42" y="21"/>
                        <a:pt x="42" y="22"/>
                        <a:pt x="42" y="21"/>
                      </a:cubicBezTo>
                      <a:cubicBezTo>
                        <a:pt x="42" y="22"/>
                        <a:pt x="43" y="21"/>
                        <a:pt x="43" y="21"/>
                      </a:cubicBezTo>
                      <a:cubicBezTo>
                        <a:pt x="43" y="21"/>
                        <a:pt x="43" y="21"/>
                        <a:pt x="43" y="21"/>
                      </a:cubicBezTo>
                      <a:cubicBezTo>
                        <a:pt x="43" y="21"/>
                        <a:pt x="43" y="21"/>
                        <a:pt x="43" y="21"/>
                      </a:cubicBezTo>
                      <a:cubicBezTo>
                        <a:pt x="43" y="21"/>
                        <a:pt x="43" y="21"/>
                        <a:pt x="43" y="21"/>
                      </a:cubicBezTo>
                      <a:cubicBezTo>
                        <a:pt x="43" y="21"/>
                        <a:pt x="43" y="21"/>
                        <a:pt x="43" y="21"/>
                      </a:cubicBezTo>
                      <a:cubicBezTo>
                        <a:pt x="43" y="21"/>
                        <a:pt x="43" y="21"/>
                        <a:pt x="43" y="21"/>
                      </a:cubicBezTo>
                      <a:cubicBezTo>
                        <a:pt x="43" y="21"/>
                        <a:pt x="43" y="21"/>
                        <a:pt x="43" y="21"/>
                      </a:cubicBezTo>
                      <a:cubicBezTo>
                        <a:pt x="43" y="21"/>
                        <a:pt x="43" y="21"/>
                        <a:pt x="44" y="21"/>
                      </a:cubicBezTo>
                      <a:cubicBezTo>
                        <a:pt x="44" y="21"/>
                        <a:pt x="43" y="21"/>
                        <a:pt x="43" y="22"/>
                      </a:cubicBezTo>
                      <a:cubicBezTo>
                        <a:pt x="43" y="22"/>
                        <a:pt x="43" y="22"/>
                        <a:pt x="43" y="22"/>
                      </a:cubicBezTo>
                      <a:close/>
                      <a:moveTo>
                        <a:pt x="42" y="22"/>
                      </a:moveTo>
                      <a:cubicBezTo>
                        <a:pt x="42" y="22"/>
                        <a:pt x="42" y="22"/>
                        <a:pt x="43" y="22"/>
                      </a:cubicBezTo>
                      <a:cubicBezTo>
                        <a:pt x="43" y="22"/>
                        <a:pt x="43" y="22"/>
                        <a:pt x="43" y="22"/>
                      </a:cubicBezTo>
                      <a:cubicBezTo>
                        <a:pt x="43" y="22"/>
                        <a:pt x="43" y="22"/>
                        <a:pt x="43" y="22"/>
                      </a:cubicBezTo>
                      <a:cubicBezTo>
                        <a:pt x="43" y="22"/>
                        <a:pt x="42" y="22"/>
                        <a:pt x="42" y="22"/>
                      </a:cubicBezTo>
                      <a:close/>
                      <a:moveTo>
                        <a:pt x="42" y="35"/>
                      </a:moveTo>
                      <a:cubicBezTo>
                        <a:pt x="42" y="34"/>
                        <a:pt x="43" y="34"/>
                        <a:pt x="42" y="34"/>
                      </a:cubicBezTo>
                      <a:cubicBezTo>
                        <a:pt x="42" y="34"/>
                        <a:pt x="42" y="34"/>
                        <a:pt x="43" y="34"/>
                      </a:cubicBezTo>
                      <a:cubicBezTo>
                        <a:pt x="43" y="34"/>
                        <a:pt x="43" y="34"/>
                        <a:pt x="42" y="34"/>
                      </a:cubicBezTo>
                      <a:cubicBezTo>
                        <a:pt x="43" y="35"/>
                        <a:pt x="43" y="34"/>
                        <a:pt x="43" y="34"/>
                      </a:cubicBezTo>
                      <a:cubicBezTo>
                        <a:pt x="43" y="35"/>
                        <a:pt x="43" y="35"/>
                        <a:pt x="43" y="35"/>
                      </a:cubicBezTo>
                      <a:cubicBezTo>
                        <a:pt x="43" y="34"/>
                        <a:pt x="43" y="34"/>
                        <a:pt x="42" y="35"/>
                      </a:cubicBezTo>
                      <a:close/>
                      <a:moveTo>
                        <a:pt x="43" y="42"/>
                      </a:moveTo>
                      <a:cubicBezTo>
                        <a:pt x="43" y="41"/>
                        <a:pt x="43" y="41"/>
                        <a:pt x="43" y="42"/>
                      </a:cubicBezTo>
                      <a:cubicBezTo>
                        <a:pt x="43" y="41"/>
                        <a:pt x="43" y="41"/>
                        <a:pt x="43" y="41"/>
                      </a:cubicBezTo>
                      <a:cubicBezTo>
                        <a:pt x="43" y="41"/>
                        <a:pt x="43" y="41"/>
                        <a:pt x="43" y="41"/>
                      </a:cubicBezTo>
                      <a:cubicBezTo>
                        <a:pt x="43" y="41"/>
                        <a:pt x="43" y="41"/>
                        <a:pt x="43" y="40"/>
                      </a:cubicBezTo>
                      <a:cubicBezTo>
                        <a:pt x="43" y="41"/>
                        <a:pt x="44" y="41"/>
                        <a:pt x="44" y="41"/>
                      </a:cubicBezTo>
                      <a:cubicBezTo>
                        <a:pt x="44" y="40"/>
                        <a:pt x="44" y="41"/>
                        <a:pt x="44" y="40"/>
                      </a:cubicBezTo>
                      <a:cubicBezTo>
                        <a:pt x="44" y="40"/>
                        <a:pt x="44" y="40"/>
                        <a:pt x="44" y="41"/>
                      </a:cubicBezTo>
                      <a:cubicBezTo>
                        <a:pt x="43" y="41"/>
                        <a:pt x="43" y="41"/>
                        <a:pt x="43" y="42"/>
                      </a:cubicBezTo>
                      <a:close/>
                      <a:moveTo>
                        <a:pt x="43" y="39"/>
                      </a:moveTo>
                      <a:cubicBezTo>
                        <a:pt x="43" y="39"/>
                        <a:pt x="43" y="39"/>
                        <a:pt x="43" y="39"/>
                      </a:cubicBezTo>
                      <a:cubicBezTo>
                        <a:pt x="43" y="39"/>
                        <a:pt x="43" y="38"/>
                        <a:pt x="43" y="38"/>
                      </a:cubicBezTo>
                      <a:cubicBezTo>
                        <a:pt x="43" y="38"/>
                        <a:pt x="43" y="38"/>
                        <a:pt x="43" y="38"/>
                      </a:cubicBezTo>
                      <a:cubicBezTo>
                        <a:pt x="43" y="37"/>
                        <a:pt x="43" y="38"/>
                        <a:pt x="43" y="38"/>
                      </a:cubicBezTo>
                      <a:cubicBezTo>
                        <a:pt x="43" y="37"/>
                        <a:pt x="43" y="38"/>
                        <a:pt x="43" y="37"/>
                      </a:cubicBezTo>
                      <a:cubicBezTo>
                        <a:pt x="43" y="37"/>
                        <a:pt x="43" y="36"/>
                        <a:pt x="43" y="36"/>
                      </a:cubicBezTo>
                      <a:cubicBezTo>
                        <a:pt x="43" y="36"/>
                        <a:pt x="43" y="36"/>
                        <a:pt x="43" y="36"/>
                      </a:cubicBezTo>
                      <a:cubicBezTo>
                        <a:pt x="43" y="36"/>
                        <a:pt x="43" y="36"/>
                        <a:pt x="43" y="36"/>
                      </a:cubicBezTo>
                      <a:cubicBezTo>
                        <a:pt x="44" y="37"/>
                        <a:pt x="43" y="36"/>
                        <a:pt x="43" y="37"/>
                      </a:cubicBezTo>
                      <a:cubicBezTo>
                        <a:pt x="43" y="37"/>
                        <a:pt x="44" y="37"/>
                        <a:pt x="44" y="37"/>
                      </a:cubicBezTo>
                      <a:cubicBezTo>
                        <a:pt x="44" y="38"/>
                        <a:pt x="44" y="37"/>
                        <a:pt x="44" y="37"/>
                      </a:cubicBezTo>
                      <a:cubicBezTo>
                        <a:pt x="44" y="37"/>
                        <a:pt x="44" y="38"/>
                        <a:pt x="44" y="38"/>
                      </a:cubicBezTo>
                      <a:cubicBezTo>
                        <a:pt x="44" y="38"/>
                        <a:pt x="44" y="38"/>
                        <a:pt x="44" y="38"/>
                      </a:cubicBezTo>
                      <a:cubicBezTo>
                        <a:pt x="44" y="38"/>
                        <a:pt x="44" y="37"/>
                        <a:pt x="43" y="38"/>
                      </a:cubicBezTo>
                      <a:cubicBezTo>
                        <a:pt x="43" y="38"/>
                        <a:pt x="43" y="38"/>
                        <a:pt x="44" y="39"/>
                      </a:cubicBezTo>
                      <a:cubicBezTo>
                        <a:pt x="44" y="38"/>
                        <a:pt x="44" y="38"/>
                        <a:pt x="43" y="38"/>
                      </a:cubicBezTo>
                      <a:cubicBezTo>
                        <a:pt x="43" y="38"/>
                        <a:pt x="44" y="38"/>
                        <a:pt x="44" y="38"/>
                      </a:cubicBezTo>
                      <a:cubicBezTo>
                        <a:pt x="44" y="38"/>
                        <a:pt x="44" y="38"/>
                        <a:pt x="44" y="38"/>
                      </a:cubicBezTo>
                      <a:cubicBezTo>
                        <a:pt x="44" y="38"/>
                        <a:pt x="45" y="39"/>
                        <a:pt x="45" y="38"/>
                      </a:cubicBezTo>
                      <a:cubicBezTo>
                        <a:pt x="45" y="38"/>
                        <a:pt x="45" y="38"/>
                        <a:pt x="45" y="38"/>
                      </a:cubicBezTo>
                      <a:cubicBezTo>
                        <a:pt x="45" y="39"/>
                        <a:pt x="44" y="39"/>
                        <a:pt x="44" y="39"/>
                      </a:cubicBezTo>
                      <a:cubicBezTo>
                        <a:pt x="44" y="39"/>
                        <a:pt x="43" y="39"/>
                        <a:pt x="43" y="39"/>
                      </a:cubicBezTo>
                      <a:cubicBezTo>
                        <a:pt x="43" y="39"/>
                        <a:pt x="43" y="39"/>
                        <a:pt x="43" y="39"/>
                      </a:cubicBezTo>
                      <a:cubicBezTo>
                        <a:pt x="43" y="39"/>
                        <a:pt x="43" y="40"/>
                        <a:pt x="43" y="40"/>
                      </a:cubicBezTo>
                      <a:cubicBezTo>
                        <a:pt x="43" y="40"/>
                        <a:pt x="43" y="40"/>
                        <a:pt x="43" y="40"/>
                      </a:cubicBezTo>
                      <a:cubicBezTo>
                        <a:pt x="43" y="39"/>
                        <a:pt x="43" y="39"/>
                        <a:pt x="43" y="39"/>
                      </a:cubicBezTo>
                      <a:close/>
                      <a:moveTo>
                        <a:pt x="43" y="34"/>
                      </a:moveTo>
                      <a:cubicBezTo>
                        <a:pt x="43" y="34"/>
                        <a:pt x="43" y="34"/>
                        <a:pt x="43" y="34"/>
                      </a:cubicBezTo>
                      <a:cubicBezTo>
                        <a:pt x="43" y="34"/>
                        <a:pt x="43" y="34"/>
                        <a:pt x="43" y="34"/>
                      </a:cubicBezTo>
                      <a:cubicBezTo>
                        <a:pt x="43" y="34"/>
                        <a:pt x="43" y="34"/>
                        <a:pt x="43" y="34"/>
                      </a:cubicBezTo>
                      <a:cubicBezTo>
                        <a:pt x="43" y="34"/>
                        <a:pt x="43" y="34"/>
                        <a:pt x="43" y="34"/>
                      </a:cubicBezTo>
                      <a:cubicBezTo>
                        <a:pt x="43" y="35"/>
                        <a:pt x="43" y="35"/>
                        <a:pt x="43" y="35"/>
                      </a:cubicBezTo>
                      <a:cubicBezTo>
                        <a:pt x="43" y="34"/>
                        <a:pt x="43" y="34"/>
                        <a:pt x="43" y="34"/>
                      </a:cubicBezTo>
                      <a:close/>
                      <a:moveTo>
                        <a:pt x="43" y="32"/>
                      </a:moveTo>
                      <a:cubicBezTo>
                        <a:pt x="43" y="32"/>
                        <a:pt x="43" y="32"/>
                        <a:pt x="43" y="32"/>
                      </a:cubicBezTo>
                      <a:cubicBezTo>
                        <a:pt x="43" y="32"/>
                        <a:pt x="43" y="32"/>
                        <a:pt x="43" y="32"/>
                      </a:cubicBezTo>
                      <a:cubicBezTo>
                        <a:pt x="43" y="32"/>
                        <a:pt x="43" y="32"/>
                        <a:pt x="43" y="32"/>
                      </a:cubicBezTo>
                      <a:cubicBezTo>
                        <a:pt x="43" y="32"/>
                        <a:pt x="43" y="31"/>
                        <a:pt x="43" y="31"/>
                      </a:cubicBezTo>
                      <a:cubicBezTo>
                        <a:pt x="43" y="31"/>
                        <a:pt x="43" y="31"/>
                        <a:pt x="43" y="31"/>
                      </a:cubicBezTo>
                      <a:cubicBezTo>
                        <a:pt x="43" y="31"/>
                        <a:pt x="43" y="30"/>
                        <a:pt x="43" y="30"/>
                      </a:cubicBezTo>
                      <a:cubicBezTo>
                        <a:pt x="43" y="30"/>
                        <a:pt x="43" y="30"/>
                        <a:pt x="43" y="30"/>
                      </a:cubicBezTo>
                      <a:cubicBezTo>
                        <a:pt x="43" y="31"/>
                        <a:pt x="43" y="31"/>
                        <a:pt x="43" y="31"/>
                      </a:cubicBezTo>
                      <a:cubicBezTo>
                        <a:pt x="43" y="31"/>
                        <a:pt x="43" y="31"/>
                        <a:pt x="43" y="31"/>
                      </a:cubicBezTo>
                      <a:cubicBezTo>
                        <a:pt x="44" y="31"/>
                        <a:pt x="43" y="31"/>
                        <a:pt x="44" y="32"/>
                      </a:cubicBezTo>
                      <a:cubicBezTo>
                        <a:pt x="43" y="32"/>
                        <a:pt x="43" y="33"/>
                        <a:pt x="43" y="32"/>
                      </a:cubicBezTo>
                      <a:close/>
                      <a:moveTo>
                        <a:pt x="44" y="34"/>
                      </a:moveTo>
                      <a:cubicBezTo>
                        <a:pt x="44" y="34"/>
                        <a:pt x="44" y="34"/>
                        <a:pt x="44" y="34"/>
                      </a:cubicBezTo>
                      <a:cubicBezTo>
                        <a:pt x="44" y="34"/>
                        <a:pt x="44" y="34"/>
                        <a:pt x="44" y="34"/>
                      </a:cubicBezTo>
                      <a:cubicBezTo>
                        <a:pt x="44" y="33"/>
                        <a:pt x="44" y="34"/>
                        <a:pt x="44" y="34"/>
                      </a:cubicBezTo>
                      <a:cubicBezTo>
                        <a:pt x="44" y="34"/>
                        <a:pt x="44" y="34"/>
                        <a:pt x="44" y="34"/>
                      </a:cubicBezTo>
                      <a:close/>
                      <a:moveTo>
                        <a:pt x="43" y="17"/>
                      </a:moveTo>
                      <a:cubicBezTo>
                        <a:pt x="43" y="17"/>
                        <a:pt x="43" y="17"/>
                        <a:pt x="43" y="17"/>
                      </a:cubicBezTo>
                      <a:cubicBezTo>
                        <a:pt x="43" y="17"/>
                        <a:pt x="43" y="17"/>
                        <a:pt x="43" y="18"/>
                      </a:cubicBezTo>
                      <a:cubicBezTo>
                        <a:pt x="43" y="18"/>
                        <a:pt x="43" y="18"/>
                        <a:pt x="43" y="17"/>
                      </a:cubicBezTo>
                      <a:cubicBezTo>
                        <a:pt x="43" y="18"/>
                        <a:pt x="43" y="18"/>
                        <a:pt x="42" y="18"/>
                      </a:cubicBezTo>
                      <a:cubicBezTo>
                        <a:pt x="42" y="18"/>
                        <a:pt x="42" y="17"/>
                        <a:pt x="42" y="17"/>
                      </a:cubicBezTo>
                      <a:cubicBezTo>
                        <a:pt x="43" y="18"/>
                        <a:pt x="43" y="16"/>
                        <a:pt x="43" y="17"/>
                      </a:cubicBezTo>
                      <a:cubicBezTo>
                        <a:pt x="43" y="17"/>
                        <a:pt x="43" y="17"/>
                        <a:pt x="43" y="17"/>
                      </a:cubicBezTo>
                      <a:cubicBezTo>
                        <a:pt x="43" y="16"/>
                        <a:pt x="43" y="17"/>
                        <a:pt x="43" y="17"/>
                      </a:cubicBezTo>
                      <a:close/>
                      <a:moveTo>
                        <a:pt x="44" y="30"/>
                      </a:moveTo>
                      <a:cubicBezTo>
                        <a:pt x="44" y="30"/>
                        <a:pt x="44" y="30"/>
                        <a:pt x="44" y="30"/>
                      </a:cubicBezTo>
                      <a:cubicBezTo>
                        <a:pt x="44" y="30"/>
                        <a:pt x="44" y="30"/>
                        <a:pt x="44" y="29"/>
                      </a:cubicBezTo>
                      <a:cubicBezTo>
                        <a:pt x="44" y="29"/>
                        <a:pt x="44" y="29"/>
                        <a:pt x="44" y="28"/>
                      </a:cubicBezTo>
                      <a:cubicBezTo>
                        <a:pt x="45" y="28"/>
                        <a:pt x="45" y="29"/>
                        <a:pt x="45" y="28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5" y="29"/>
                        <a:pt x="45" y="30"/>
                        <a:pt x="44" y="30"/>
                      </a:cubicBezTo>
                      <a:cubicBezTo>
                        <a:pt x="45" y="30"/>
                        <a:pt x="45" y="30"/>
                        <a:pt x="45" y="30"/>
                      </a:cubicBezTo>
                      <a:cubicBezTo>
                        <a:pt x="45" y="30"/>
                        <a:pt x="45" y="31"/>
                        <a:pt x="45" y="30"/>
                      </a:cubicBezTo>
                      <a:cubicBezTo>
                        <a:pt x="45" y="30"/>
                        <a:pt x="45" y="30"/>
                        <a:pt x="45" y="30"/>
                      </a:cubicBezTo>
                      <a:cubicBezTo>
                        <a:pt x="45" y="30"/>
                        <a:pt x="45" y="31"/>
                        <a:pt x="45" y="31"/>
                      </a:cubicBezTo>
                      <a:cubicBezTo>
                        <a:pt x="45" y="31"/>
                        <a:pt x="44" y="31"/>
                        <a:pt x="44" y="31"/>
                      </a:cubicBezTo>
                      <a:cubicBezTo>
                        <a:pt x="44" y="32"/>
                        <a:pt x="45" y="32"/>
                        <a:pt x="45" y="32"/>
                      </a:cubicBezTo>
                      <a:cubicBezTo>
                        <a:pt x="44" y="32"/>
                        <a:pt x="44" y="32"/>
                        <a:pt x="44" y="33"/>
                      </a:cubicBezTo>
                      <a:cubicBezTo>
                        <a:pt x="44" y="33"/>
                        <a:pt x="44" y="32"/>
                        <a:pt x="44" y="32"/>
                      </a:cubicBezTo>
                      <a:cubicBezTo>
                        <a:pt x="44" y="32"/>
                        <a:pt x="44" y="32"/>
                        <a:pt x="44" y="32"/>
                      </a:cubicBezTo>
                      <a:cubicBezTo>
                        <a:pt x="44" y="31"/>
                        <a:pt x="44" y="31"/>
                        <a:pt x="44" y="31"/>
                      </a:cubicBezTo>
                      <a:cubicBezTo>
                        <a:pt x="44" y="31"/>
                        <a:pt x="44" y="31"/>
                        <a:pt x="44" y="31"/>
                      </a:cubicBezTo>
                      <a:cubicBezTo>
                        <a:pt x="44" y="31"/>
                        <a:pt x="44" y="31"/>
                        <a:pt x="44" y="31"/>
                      </a:cubicBezTo>
                      <a:cubicBezTo>
                        <a:pt x="44" y="31"/>
                        <a:pt x="44" y="31"/>
                        <a:pt x="44" y="31"/>
                      </a:cubicBezTo>
                      <a:cubicBezTo>
                        <a:pt x="44" y="30"/>
                        <a:pt x="44" y="31"/>
                        <a:pt x="44" y="30"/>
                      </a:cubicBezTo>
                      <a:close/>
                      <a:moveTo>
                        <a:pt x="45" y="34"/>
                      </a:moveTo>
                      <a:cubicBezTo>
                        <a:pt x="45" y="34"/>
                        <a:pt x="45" y="34"/>
                        <a:pt x="45" y="34"/>
                      </a:cubicBezTo>
                      <a:cubicBezTo>
                        <a:pt x="45" y="34"/>
                        <a:pt x="44" y="33"/>
                        <a:pt x="44" y="34"/>
                      </a:cubicBezTo>
                      <a:cubicBezTo>
                        <a:pt x="44" y="34"/>
                        <a:pt x="44" y="33"/>
                        <a:pt x="44" y="33"/>
                      </a:cubicBezTo>
                      <a:cubicBezTo>
                        <a:pt x="44" y="33"/>
                        <a:pt x="45" y="33"/>
                        <a:pt x="45" y="33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close/>
                      <a:moveTo>
                        <a:pt x="47" y="40"/>
                      </a:moveTo>
                      <a:cubicBezTo>
                        <a:pt x="47" y="40"/>
                        <a:pt x="47" y="40"/>
                        <a:pt x="47" y="40"/>
                      </a:cubicBezTo>
                      <a:cubicBezTo>
                        <a:pt x="47" y="40"/>
                        <a:pt x="47" y="40"/>
                        <a:pt x="47" y="40"/>
                      </a:cubicBezTo>
                      <a:close/>
                      <a:moveTo>
                        <a:pt x="47" y="40"/>
                      </a:moveTo>
                      <a:cubicBezTo>
                        <a:pt x="47" y="40"/>
                        <a:pt x="47" y="40"/>
                        <a:pt x="47" y="40"/>
                      </a:cubicBezTo>
                      <a:cubicBezTo>
                        <a:pt x="47" y="40"/>
                        <a:pt x="47" y="40"/>
                        <a:pt x="47" y="40"/>
                      </a:cubicBezTo>
                      <a:close/>
                      <a:moveTo>
                        <a:pt x="48" y="40"/>
                      </a:moveTo>
                      <a:cubicBezTo>
                        <a:pt x="47" y="40"/>
                        <a:pt x="47" y="41"/>
                        <a:pt x="47" y="40"/>
                      </a:cubicBezTo>
                      <a:cubicBezTo>
                        <a:pt x="47" y="40"/>
                        <a:pt x="47" y="41"/>
                        <a:pt x="47" y="41"/>
                      </a:cubicBezTo>
                      <a:cubicBezTo>
                        <a:pt x="47" y="41"/>
                        <a:pt x="46" y="41"/>
                        <a:pt x="46" y="42"/>
                      </a:cubicBezTo>
                      <a:cubicBezTo>
                        <a:pt x="46" y="42"/>
                        <a:pt x="46" y="42"/>
                        <a:pt x="46" y="42"/>
                      </a:cubicBezTo>
                      <a:cubicBezTo>
                        <a:pt x="46" y="41"/>
                        <a:pt x="46" y="41"/>
                        <a:pt x="46" y="41"/>
                      </a:cubicBezTo>
                      <a:cubicBezTo>
                        <a:pt x="46" y="41"/>
                        <a:pt x="46" y="41"/>
                        <a:pt x="46" y="41"/>
                      </a:cubicBezTo>
                      <a:cubicBezTo>
                        <a:pt x="46" y="41"/>
                        <a:pt x="46" y="41"/>
                        <a:pt x="46" y="41"/>
                      </a:cubicBezTo>
                      <a:cubicBezTo>
                        <a:pt x="46" y="40"/>
                        <a:pt x="46" y="41"/>
                        <a:pt x="46" y="40"/>
                      </a:cubicBezTo>
                      <a:cubicBezTo>
                        <a:pt x="46" y="40"/>
                        <a:pt x="46" y="40"/>
                        <a:pt x="47" y="40"/>
                      </a:cubicBezTo>
                      <a:cubicBezTo>
                        <a:pt x="47" y="40"/>
                        <a:pt x="47" y="40"/>
                        <a:pt x="46" y="40"/>
                      </a:cubicBezTo>
                      <a:cubicBezTo>
                        <a:pt x="47" y="40"/>
                        <a:pt x="47" y="40"/>
                        <a:pt x="47" y="40"/>
                      </a:cubicBezTo>
                      <a:cubicBezTo>
                        <a:pt x="47" y="40"/>
                        <a:pt x="48" y="40"/>
                        <a:pt x="48" y="40"/>
                      </a:cubicBezTo>
                      <a:close/>
                      <a:moveTo>
                        <a:pt x="47" y="40"/>
                      </a:moveTo>
                      <a:cubicBezTo>
                        <a:pt x="47" y="41"/>
                        <a:pt x="46" y="41"/>
                        <a:pt x="46" y="41"/>
                      </a:cubicBezTo>
                      <a:cubicBezTo>
                        <a:pt x="47" y="41"/>
                        <a:pt x="47" y="41"/>
                        <a:pt x="47" y="40"/>
                      </a:cubicBezTo>
                      <a:close/>
                      <a:moveTo>
                        <a:pt x="45" y="31"/>
                      </a:moveTo>
                      <a:cubicBezTo>
                        <a:pt x="45" y="31"/>
                        <a:pt x="45" y="32"/>
                        <a:pt x="45" y="32"/>
                      </a:cubicBezTo>
                      <a:cubicBezTo>
                        <a:pt x="45" y="32"/>
                        <a:pt x="45" y="32"/>
                        <a:pt x="45" y="32"/>
                      </a:cubicBezTo>
                      <a:cubicBezTo>
                        <a:pt x="45" y="32"/>
                        <a:pt x="45" y="32"/>
                        <a:pt x="45" y="32"/>
                      </a:cubicBezTo>
                      <a:cubicBezTo>
                        <a:pt x="45" y="32"/>
                        <a:pt x="45" y="32"/>
                        <a:pt x="45" y="31"/>
                      </a:cubicBezTo>
                      <a:close/>
                      <a:moveTo>
                        <a:pt x="46" y="34"/>
                      </a:moveTo>
                      <a:cubicBezTo>
                        <a:pt x="46" y="34"/>
                        <a:pt x="46" y="34"/>
                        <a:pt x="46" y="34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6" y="33"/>
                        <a:pt x="46" y="34"/>
                        <a:pt x="45" y="33"/>
                      </a:cubicBezTo>
                      <a:cubicBezTo>
                        <a:pt x="45" y="33"/>
                        <a:pt x="45" y="33"/>
                        <a:pt x="45" y="33"/>
                      </a:cubicBezTo>
                      <a:cubicBezTo>
                        <a:pt x="45" y="33"/>
                        <a:pt x="46" y="33"/>
                        <a:pt x="46" y="33"/>
                      </a:cubicBezTo>
                      <a:cubicBezTo>
                        <a:pt x="46" y="33"/>
                        <a:pt x="46" y="32"/>
                        <a:pt x="45" y="32"/>
                      </a:cubicBezTo>
                      <a:cubicBezTo>
                        <a:pt x="45" y="32"/>
                        <a:pt x="46" y="32"/>
                        <a:pt x="46" y="32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1"/>
                        <a:pt x="46" y="32"/>
                        <a:pt x="46" y="31"/>
                      </a:cubicBezTo>
                      <a:cubicBezTo>
                        <a:pt x="46" y="31"/>
                        <a:pt x="46" y="31"/>
                        <a:pt x="46" y="31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6" y="32"/>
                        <a:pt x="46" y="32"/>
                        <a:pt x="46" y="31"/>
                      </a:cubicBezTo>
                      <a:cubicBezTo>
                        <a:pt x="46" y="31"/>
                        <a:pt x="46" y="31"/>
                        <a:pt x="46" y="31"/>
                      </a:cubicBezTo>
                      <a:cubicBezTo>
                        <a:pt x="46" y="31"/>
                        <a:pt x="47" y="31"/>
                        <a:pt x="46" y="31"/>
                      </a:cubicBezTo>
                      <a:cubicBezTo>
                        <a:pt x="47" y="32"/>
                        <a:pt x="47" y="31"/>
                        <a:pt x="47" y="31"/>
                      </a:cubicBezTo>
                      <a:cubicBezTo>
                        <a:pt x="47" y="31"/>
                        <a:pt x="47" y="32"/>
                        <a:pt x="47" y="32"/>
                      </a:cubicBezTo>
                      <a:cubicBezTo>
                        <a:pt x="47" y="32"/>
                        <a:pt x="47" y="31"/>
                        <a:pt x="47" y="31"/>
                      </a:cubicBezTo>
                      <a:cubicBezTo>
                        <a:pt x="47" y="31"/>
                        <a:pt x="47" y="31"/>
                        <a:pt x="48" y="32"/>
                      </a:cubicBezTo>
                      <a:cubicBezTo>
                        <a:pt x="48" y="32"/>
                        <a:pt x="47" y="32"/>
                        <a:pt x="47" y="32"/>
                      </a:cubicBezTo>
                      <a:cubicBezTo>
                        <a:pt x="47" y="32"/>
                        <a:pt x="47" y="32"/>
                        <a:pt x="47" y="32"/>
                      </a:cubicBezTo>
                      <a:cubicBezTo>
                        <a:pt x="47" y="32"/>
                        <a:pt x="47" y="32"/>
                        <a:pt x="47" y="33"/>
                      </a:cubicBezTo>
                      <a:cubicBezTo>
                        <a:pt x="47" y="33"/>
                        <a:pt x="47" y="32"/>
                        <a:pt x="47" y="32"/>
                      </a:cubicBezTo>
                      <a:cubicBezTo>
                        <a:pt x="47" y="32"/>
                        <a:pt x="46" y="32"/>
                        <a:pt x="46" y="32"/>
                      </a:cubicBezTo>
                      <a:cubicBezTo>
                        <a:pt x="46" y="33"/>
                        <a:pt x="46" y="34"/>
                        <a:pt x="46" y="34"/>
                      </a:cubicBezTo>
                      <a:close/>
                      <a:moveTo>
                        <a:pt x="47" y="39"/>
                      </a:moveTo>
                      <a:cubicBezTo>
                        <a:pt x="47" y="39"/>
                        <a:pt x="47" y="39"/>
                        <a:pt x="47" y="39"/>
                      </a:cubicBezTo>
                      <a:cubicBezTo>
                        <a:pt x="47" y="39"/>
                        <a:pt x="47" y="39"/>
                        <a:pt x="47" y="39"/>
                      </a:cubicBezTo>
                      <a:cubicBezTo>
                        <a:pt x="47" y="39"/>
                        <a:pt x="46" y="39"/>
                        <a:pt x="46" y="39"/>
                      </a:cubicBezTo>
                      <a:cubicBezTo>
                        <a:pt x="46" y="39"/>
                        <a:pt x="46" y="39"/>
                        <a:pt x="46" y="39"/>
                      </a:cubicBezTo>
                      <a:cubicBezTo>
                        <a:pt x="46" y="38"/>
                        <a:pt x="46" y="39"/>
                        <a:pt x="46" y="39"/>
                      </a:cubicBezTo>
                      <a:cubicBezTo>
                        <a:pt x="46" y="39"/>
                        <a:pt x="46" y="39"/>
                        <a:pt x="46" y="39"/>
                      </a:cubicBezTo>
                      <a:cubicBezTo>
                        <a:pt x="46" y="39"/>
                        <a:pt x="46" y="39"/>
                        <a:pt x="46" y="39"/>
                      </a:cubicBezTo>
                      <a:cubicBezTo>
                        <a:pt x="46" y="39"/>
                        <a:pt x="46" y="39"/>
                        <a:pt x="46" y="39"/>
                      </a:cubicBezTo>
                      <a:cubicBezTo>
                        <a:pt x="46" y="38"/>
                        <a:pt x="45" y="39"/>
                        <a:pt x="45" y="39"/>
                      </a:cubicBezTo>
                      <a:cubicBezTo>
                        <a:pt x="45" y="38"/>
                        <a:pt x="46" y="38"/>
                        <a:pt x="46" y="38"/>
                      </a:cubicBezTo>
                      <a:cubicBezTo>
                        <a:pt x="46" y="38"/>
                        <a:pt x="46" y="38"/>
                        <a:pt x="46" y="38"/>
                      </a:cubicBezTo>
                      <a:cubicBezTo>
                        <a:pt x="46" y="38"/>
                        <a:pt x="46" y="38"/>
                        <a:pt x="46" y="38"/>
                      </a:cubicBezTo>
                      <a:cubicBezTo>
                        <a:pt x="46" y="37"/>
                        <a:pt x="46" y="38"/>
                        <a:pt x="46" y="38"/>
                      </a:cubicBezTo>
                      <a:cubicBezTo>
                        <a:pt x="47" y="38"/>
                        <a:pt x="47" y="38"/>
                        <a:pt x="47" y="39"/>
                      </a:cubicBezTo>
                      <a:cubicBezTo>
                        <a:pt x="47" y="38"/>
                        <a:pt x="47" y="38"/>
                        <a:pt x="47" y="39"/>
                      </a:cubicBezTo>
                      <a:close/>
                      <a:moveTo>
                        <a:pt x="47" y="38"/>
                      </a:moveTo>
                      <a:cubicBezTo>
                        <a:pt x="47" y="38"/>
                        <a:pt x="47" y="38"/>
                        <a:pt x="47" y="39"/>
                      </a:cubicBezTo>
                      <a:cubicBezTo>
                        <a:pt x="47" y="39"/>
                        <a:pt x="47" y="39"/>
                        <a:pt x="47" y="39"/>
                      </a:cubicBezTo>
                      <a:lnTo>
                        <a:pt x="47" y="38"/>
                      </a:lnTo>
                      <a:close/>
                      <a:moveTo>
                        <a:pt x="45" y="23"/>
                      </a:moveTo>
                      <a:cubicBezTo>
                        <a:pt x="45" y="24"/>
                        <a:pt x="45" y="23"/>
                        <a:pt x="44" y="23"/>
                      </a:cubicBezTo>
                      <a:cubicBezTo>
                        <a:pt x="45" y="23"/>
                        <a:pt x="44" y="23"/>
                        <a:pt x="44" y="23"/>
                      </a:cubicBezTo>
                      <a:cubicBezTo>
                        <a:pt x="44" y="22"/>
                        <a:pt x="45" y="23"/>
                        <a:pt x="45" y="23"/>
                      </a:cubicBezTo>
                      <a:cubicBezTo>
                        <a:pt x="45" y="22"/>
                        <a:pt x="45" y="23"/>
                        <a:pt x="45" y="23"/>
                      </a:cubicBezTo>
                      <a:close/>
                      <a:moveTo>
                        <a:pt x="46" y="29"/>
                      </a:moveTo>
                      <a:cubicBezTo>
                        <a:pt x="46" y="29"/>
                        <a:pt x="46" y="29"/>
                        <a:pt x="46" y="29"/>
                      </a:cubicBezTo>
                      <a:cubicBezTo>
                        <a:pt x="46" y="29"/>
                        <a:pt x="46" y="29"/>
                        <a:pt x="45" y="29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5" y="29"/>
                        <a:pt x="45" y="28"/>
                        <a:pt x="45" y="28"/>
                      </a:cubicBezTo>
                      <a:cubicBezTo>
                        <a:pt x="45" y="28"/>
                        <a:pt x="45" y="28"/>
                        <a:pt x="46" y="28"/>
                      </a:cubicBezTo>
                      <a:cubicBezTo>
                        <a:pt x="46" y="28"/>
                        <a:pt x="46" y="28"/>
                        <a:pt x="46" y="28"/>
                      </a:cubicBezTo>
                      <a:cubicBezTo>
                        <a:pt x="46" y="29"/>
                        <a:pt x="46" y="29"/>
                        <a:pt x="46" y="29"/>
                      </a:cubicBezTo>
                      <a:close/>
                      <a:moveTo>
                        <a:pt x="45" y="25"/>
                      </a:moveTo>
                      <a:cubicBezTo>
                        <a:pt x="45" y="24"/>
                        <a:pt x="45" y="24"/>
                        <a:pt x="45" y="24"/>
                      </a:cubicBezTo>
                      <a:cubicBezTo>
                        <a:pt x="45" y="24"/>
                        <a:pt x="45" y="24"/>
                        <a:pt x="45" y="24"/>
                      </a:cubicBezTo>
                      <a:cubicBezTo>
                        <a:pt x="45" y="24"/>
                        <a:pt x="45" y="24"/>
                        <a:pt x="45" y="24"/>
                      </a:cubicBezTo>
                      <a:cubicBezTo>
                        <a:pt x="45" y="24"/>
                        <a:pt x="45" y="24"/>
                        <a:pt x="45" y="24"/>
                      </a:cubicBezTo>
                      <a:cubicBezTo>
                        <a:pt x="45" y="24"/>
                        <a:pt x="45" y="24"/>
                        <a:pt x="45" y="24"/>
                      </a:cubicBezTo>
                      <a:cubicBezTo>
                        <a:pt x="45" y="25"/>
                        <a:pt x="45" y="24"/>
                        <a:pt x="45" y="25"/>
                      </a:cubicBezTo>
                      <a:close/>
                      <a:moveTo>
                        <a:pt x="44" y="19"/>
                      </a:moveTo>
                      <a:cubicBezTo>
                        <a:pt x="44" y="18"/>
                        <a:pt x="44" y="19"/>
                        <a:pt x="44" y="20"/>
                      </a:cubicBezTo>
                      <a:cubicBezTo>
                        <a:pt x="44" y="20"/>
                        <a:pt x="44" y="19"/>
                        <a:pt x="44" y="19"/>
                      </a:cubicBezTo>
                      <a:cubicBezTo>
                        <a:pt x="44" y="19"/>
                        <a:pt x="44" y="19"/>
                        <a:pt x="44" y="19"/>
                      </a:cubicBezTo>
                      <a:close/>
                      <a:moveTo>
                        <a:pt x="47" y="36"/>
                      </a:moveTo>
                      <a:cubicBezTo>
                        <a:pt x="47" y="37"/>
                        <a:pt x="47" y="36"/>
                        <a:pt x="46" y="36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6"/>
                        <a:pt x="47" y="36"/>
                        <a:pt x="47" y="36"/>
                      </a:cubicBezTo>
                      <a:close/>
                      <a:moveTo>
                        <a:pt x="46" y="24"/>
                      </a:move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6" y="25"/>
                        <a:pt x="46" y="24"/>
                        <a:pt x="46" y="24"/>
                      </a:cubicBezTo>
                      <a:cubicBezTo>
                        <a:pt x="46" y="24"/>
                        <a:pt x="46" y="24"/>
                        <a:pt x="46" y="24"/>
                      </a:cubicBezTo>
                      <a:cubicBezTo>
                        <a:pt x="46" y="24"/>
                        <a:pt x="46" y="24"/>
                        <a:pt x="46" y="24"/>
                      </a:cubicBezTo>
                      <a:cubicBezTo>
                        <a:pt x="46" y="24"/>
                        <a:pt x="46" y="24"/>
                        <a:pt x="46" y="24"/>
                      </a:cubicBezTo>
                      <a:cubicBezTo>
                        <a:pt x="46" y="24"/>
                        <a:pt x="46" y="25"/>
                        <a:pt x="46" y="25"/>
                      </a:cubicBezTo>
                      <a:cubicBezTo>
                        <a:pt x="46" y="25"/>
                        <a:pt x="46" y="25"/>
                        <a:pt x="46" y="25"/>
                      </a:cubicBezTo>
                      <a:cubicBezTo>
                        <a:pt x="45" y="25"/>
                        <a:pt x="46" y="24"/>
                        <a:pt x="46" y="24"/>
                      </a:cubicBezTo>
                      <a:cubicBezTo>
                        <a:pt x="45" y="24"/>
                        <a:pt x="45" y="24"/>
                        <a:pt x="45" y="24"/>
                      </a:cubicBezTo>
                      <a:cubicBezTo>
                        <a:pt x="45" y="23"/>
                        <a:pt x="46" y="24"/>
                        <a:pt x="46" y="23"/>
                      </a:cubicBezTo>
                      <a:cubicBezTo>
                        <a:pt x="46" y="23"/>
                        <a:pt x="47" y="23"/>
                        <a:pt x="47" y="24"/>
                      </a:cubicBezTo>
                      <a:cubicBezTo>
                        <a:pt x="47" y="24"/>
                        <a:pt x="47" y="24"/>
                        <a:pt x="46" y="24"/>
                      </a:cubicBezTo>
                      <a:close/>
                      <a:moveTo>
                        <a:pt x="47" y="37"/>
                      </a:moveTo>
                      <a:cubicBezTo>
                        <a:pt x="47" y="37"/>
                        <a:pt x="47" y="37"/>
                        <a:pt x="47" y="37"/>
                      </a:cubicBezTo>
                      <a:cubicBezTo>
                        <a:pt x="47" y="38"/>
                        <a:pt x="47" y="37"/>
                        <a:pt x="48" y="38"/>
                      </a:cubicBezTo>
                      <a:cubicBezTo>
                        <a:pt x="47" y="38"/>
                        <a:pt x="47" y="38"/>
                        <a:pt x="47" y="38"/>
                      </a:cubicBezTo>
                      <a:cubicBezTo>
                        <a:pt x="48" y="38"/>
                        <a:pt x="48" y="38"/>
                        <a:pt x="48" y="37"/>
                      </a:cubicBezTo>
                      <a:cubicBezTo>
                        <a:pt x="48" y="37"/>
                        <a:pt x="48" y="38"/>
                        <a:pt x="48" y="38"/>
                      </a:cubicBezTo>
                      <a:cubicBezTo>
                        <a:pt x="49" y="38"/>
                        <a:pt x="49" y="37"/>
                        <a:pt x="49" y="38"/>
                      </a:cubicBezTo>
                      <a:cubicBezTo>
                        <a:pt x="49" y="38"/>
                        <a:pt x="49" y="37"/>
                        <a:pt x="49" y="37"/>
                      </a:cubicBezTo>
                      <a:cubicBezTo>
                        <a:pt x="49" y="37"/>
                        <a:pt x="49" y="38"/>
                        <a:pt x="49" y="37"/>
                      </a:cubicBezTo>
                      <a:cubicBezTo>
                        <a:pt x="50" y="38"/>
                        <a:pt x="49" y="37"/>
                        <a:pt x="49" y="38"/>
                      </a:cubicBezTo>
                      <a:cubicBezTo>
                        <a:pt x="48" y="38"/>
                        <a:pt x="48" y="39"/>
                        <a:pt x="48" y="39"/>
                      </a:cubicBez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47" y="39"/>
                        <a:pt x="47" y="38"/>
                        <a:pt x="47" y="38"/>
                      </a:cubicBezTo>
                      <a:cubicBezTo>
                        <a:pt x="47" y="38"/>
                        <a:pt x="47" y="38"/>
                        <a:pt x="47" y="38"/>
                      </a:cubicBezTo>
                      <a:cubicBezTo>
                        <a:pt x="47" y="38"/>
                        <a:pt x="47" y="38"/>
                        <a:pt x="47" y="37"/>
                      </a:cubicBezTo>
                      <a:cubicBezTo>
                        <a:pt x="47" y="37"/>
                        <a:pt x="47" y="37"/>
                        <a:pt x="47" y="37"/>
                      </a:cubicBezTo>
                      <a:close/>
                      <a:moveTo>
                        <a:pt x="47" y="25"/>
                      </a:moveTo>
                      <a:cubicBezTo>
                        <a:pt x="47" y="26"/>
                        <a:pt x="46" y="26"/>
                        <a:pt x="47" y="26"/>
                      </a:cubicBezTo>
                      <a:cubicBezTo>
                        <a:pt x="47" y="26"/>
                        <a:pt x="47" y="26"/>
                        <a:pt x="47" y="26"/>
                      </a:cubicBezTo>
                      <a:cubicBezTo>
                        <a:pt x="47" y="26"/>
                        <a:pt x="46" y="27"/>
                        <a:pt x="46" y="26"/>
                      </a:cubicBezTo>
                      <a:cubicBezTo>
                        <a:pt x="46" y="26"/>
                        <a:pt x="46" y="25"/>
                        <a:pt x="47" y="25"/>
                      </a:cubicBezTo>
                      <a:close/>
                      <a:moveTo>
                        <a:pt x="48" y="39"/>
                      </a:move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48" y="39"/>
                        <a:pt x="48" y="39"/>
                        <a:pt x="48" y="39"/>
                      </a:cubicBezTo>
                      <a:close/>
                      <a:moveTo>
                        <a:pt x="46" y="20"/>
                      </a:move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46" y="19"/>
                        <a:pt x="46" y="19"/>
                        <a:pt x="46" y="20"/>
                      </a:cubicBezTo>
                      <a:close/>
                      <a:moveTo>
                        <a:pt x="48" y="31"/>
                      </a:moveTo>
                      <a:cubicBezTo>
                        <a:pt x="48" y="31"/>
                        <a:pt x="48" y="31"/>
                        <a:pt x="48" y="32"/>
                      </a:cubicBezTo>
                      <a:cubicBezTo>
                        <a:pt x="48" y="31"/>
                        <a:pt x="49" y="31"/>
                        <a:pt x="49" y="32"/>
                      </a:cubicBezTo>
                      <a:cubicBezTo>
                        <a:pt x="49" y="32"/>
                        <a:pt x="48" y="32"/>
                        <a:pt x="48" y="32"/>
                      </a:cubicBezTo>
                      <a:cubicBezTo>
                        <a:pt x="48" y="32"/>
                        <a:pt x="48" y="32"/>
                        <a:pt x="48" y="32"/>
                      </a:cubicBezTo>
                      <a:cubicBezTo>
                        <a:pt x="48" y="32"/>
                        <a:pt x="48" y="32"/>
                        <a:pt x="48" y="32"/>
                      </a:cubicBezTo>
                      <a:cubicBezTo>
                        <a:pt x="48" y="32"/>
                        <a:pt x="48" y="32"/>
                        <a:pt x="48" y="32"/>
                      </a:cubicBezTo>
                      <a:cubicBezTo>
                        <a:pt x="48" y="31"/>
                        <a:pt x="48" y="32"/>
                        <a:pt x="48" y="32"/>
                      </a:cubicBezTo>
                      <a:cubicBezTo>
                        <a:pt x="48" y="31"/>
                        <a:pt x="48" y="31"/>
                        <a:pt x="48" y="31"/>
                      </a:cubicBezTo>
                      <a:cubicBezTo>
                        <a:pt x="48" y="31"/>
                        <a:pt x="48" y="31"/>
                        <a:pt x="48" y="31"/>
                      </a:cubicBezTo>
                      <a:close/>
                      <a:moveTo>
                        <a:pt x="46" y="15"/>
                      </a:moveTo>
                      <a:cubicBezTo>
                        <a:pt x="45" y="14"/>
                        <a:pt x="45" y="14"/>
                        <a:pt x="45" y="15"/>
                      </a:cubicBezTo>
                      <a:cubicBezTo>
                        <a:pt x="45" y="15"/>
                        <a:pt x="45" y="14"/>
                        <a:pt x="45" y="14"/>
                      </a:cubicBezTo>
                      <a:cubicBezTo>
                        <a:pt x="45" y="14"/>
                        <a:pt x="46" y="14"/>
                        <a:pt x="46" y="15"/>
                      </a:cubicBezTo>
                      <a:close/>
                      <a:moveTo>
                        <a:pt x="50" y="42"/>
                      </a:moveTo>
                      <a:cubicBezTo>
                        <a:pt x="50" y="42"/>
                        <a:pt x="50" y="42"/>
                        <a:pt x="50" y="42"/>
                      </a:cubicBezTo>
                      <a:cubicBezTo>
                        <a:pt x="50" y="41"/>
                        <a:pt x="50" y="42"/>
                        <a:pt x="50" y="41"/>
                      </a:cubicBezTo>
                      <a:cubicBezTo>
                        <a:pt x="51" y="42"/>
                        <a:pt x="50" y="41"/>
                        <a:pt x="50" y="42"/>
                      </a:cubicBezTo>
                      <a:close/>
                      <a:moveTo>
                        <a:pt x="49" y="32"/>
                      </a:moveTo>
                      <a:cubicBezTo>
                        <a:pt x="49" y="32"/>
                        <a:pt x="49" y="32"/>
                        <a:pt x="49" y="32"/>
                      </a:cubicBezTo>
                      <a:cubicBezTo>
                        <a:pt x="49" y="32"/>
                        <a:pt x="49" y="33"/>
                        <a:pt x="49" y="32"/>
                      </a:cubicBezTo>
                      <a:close/>
                      <a:moveTo>
                        <a:pt x="46" y="11"/>
                      </a:moveTo>
                      <a:cubicBezTo>
                        <a:pt x="46" y="12"/>
                        <a:pt x="46" y="12"/>
                        <a:pt x="46" y="12"/>
                      </a:cubicBezTo>
                      <a:cubicBezTo>
                        <a:pt x="46" y="12"/>
                        <a:pt x="46" y="12"/>
                        <a:pt x="46" y="12"/>
                      </a:cubicBezTo>
                      <a:cubicBezTo>
                        <a:pt x="46" y="12"/>
                        <a:pt x="46" y="12"/>
                        <a:pt x="46" y="12"/>
                      </a:cubicBezTo>
                      <a:cubicBezTo>
                        <a:pt x="46" y="12"/>
                        <a:pt x="46" y="11"/>
                        <a:pt x="46" y="11"/>
                      </a:cubicBezTo>
                      <a:close/>
                      <a:moveTo>
                        <a:pt x="46" y="13"/>
                      </a:moveTo>
                      <a:cubicBezTo>
                        <a:pt x="46" y="13"/>
                        <a:pt x="46" y="12"/>
                        <a:pt x="46" y="12"/>
                      </a:cubicBezTo>
                      <a:cubicBezTo>
                        <a:pt x="46" y="12"/>
                        <a:pt x="46" y="13"/>
                        <a:pt x="46" y="13"/>
                      </a:cubicBezTo>
                      <a:cubicBezTo>
                        <a:pt x="46" y="13"/>
                        <a:pt x="47" y="12"/>
                        <a:pt x="47" y="13"/>
                      </a:cubicBezTo>
                      <a:cubicBezTo>
                        <a:pt x="47" y="13"/>
                        <a:pt x="47" y="14"/>
                        <a:pt x="47" y="13"/>
                      </a:cubicBezTo>
                      <a:cubicBezTo>
                        <a:pt x="47" y="14"/>
                        <a:pt x="46" y="13"/>
                        <a:pt x="46" y="13"/>
                      </a:cubicBezTo>
                      <a:cubicBezTo>
                        <a:pt x="46" y="13"/>
                        <a:pt x="46" y="13"/>
                        <a:pt x="46" y="13"/>
                      </a:cubicBezTo>
                      <a:cubicBezTo>
                        <a:pt x="46" y="14"/>
                        <a:pt x="46" y="13"/>
                        <a:pt x="46" y="12"/>
                      </a:cubicBezTo>
                      <a:cubicBezTo>
                        <a:pt x="46" y="12"/>
                        <a:pt x="46" y="12"/>
                        <a:pt x="46" y="13"/>
                      </a:cubicBezTo>
                      <a:close/>
                      <a:moveTo>
                        <a:pt x="52" y="36"/>
                      </a:moveTo>
                      <a:cubicBezTo>
                        <a:pt x="52" y="37"/>
                        <a:pt x="52" y="37"/>
                        <a:pt x="52" y="37"/>
                      </a:cubicBezTo>
                      <a:cubicBezTo>
                        <a:pt x="52" y="37"/>
                        <a:pt x="51" y="38"/>
                        <a:pt x="51" y="37"/>
                      </a:cubicBezTo>
                      <a:cubicBezTo>
                        <a:pt x="51" y="37"/>
                        <a:pt x="51" y="37"/>
                        <a:pt x="51" y="37"/>
                      </a:cubicBezTo>
                      <a:cubicBezTo>
                        <a:pt x="51" y="37"/>
                        <a:pt x="51" y="37"/>
                        <a:pt x="51" y="37"/>
                      </a:cubicBezTo>
                      <a:cubicBezTo>
                        <a:pt x="51" y="36"/>
                        <a:pt x="51" y="36"/>
                        <a:pt x="52" y="36"/>
                      </a:cubicBezTo>
                      <a:close/>
                      <a:moveTo>
                        <a:pt x="52" y="41"/>
                      </a:moveTo>
                      <a:cubicBezTo>
                        <a:pt x="52" y="41"/>
                        <a:pt x="52" y="41"/>
                        <a:pt x="52" y="41"/>
                      </a:cubicBezTo>
                      <a:cubicBezTo>
                        <a:pt x="52" y="41"/>
                        <a:pt x="52" y="41"/>
                        <a:pt x="52" y="41"/>
                      </a:cubicBezTo>
                      <a:cubicBezTo>
                        <a:pt x="52" y="41"/>
                        <a:pt x="52" y="41"/>
                        <a:pt x="52" y="41"/>
                      </a:cubicBezTo>
                      <a:cubicBezTo>
                        <a:pt x="52" y="41"/>
                        <a:pt x="52" y="41"/>
                        <a:pt x="52" y="41"/>
                      </a:cubicBezTo>
                      <a:cubicBezTo>
                        <a:pt x="52" y="41"/>
                        <a:pt x="52" y="41"/>
                        <a:pt x="52" y="41"/>
                      </a:cubicBezTo>
                      <a:close/>
                      <a:moveTo>
                        <a:pt x="54" y="40"/>
                      </a:moveTo>
                      <a:cubicBezTo>
                        <a:pt x="54" y="40"/>
                        <a:pt x="54" y="40"/>
                        <a:pt x="54" y="40"/>
                      </a:cubicBezTo>
                      <a:cubicBezTo>
                        <a:pt x="54" y="40"/>
                        <a:pt x="54" y="40"/>
                        <a:pt x="54" y="40"/>
                      </a:cubicBezTo>
                      <a:cubicBezTo>
                        <a:pt x="54" y="41"/>
                        <a:pt x="53" y="41"/>
                        <a:pt x="53" y="41"/>
                      </a:cubicBezTo>
                      <a:cubicBezTo>
                        <a:pt x="52" y="41"/>
                        <a:pt x="53" y="41"/>
                        <a:pt x="53" y="41"/>
                      </a:cubicBezTo>
                      <a:cubicBezTo>
                        <a:pt x="53" y="40"/>
                        <a:pt x="53" y="40"/>
                        <a:pt x="53" y="40"/>
                      </a:cubicBezTo>
                      <a:cubicBezTo>
                        <a:pt x="53" y="40"/>
                        <a:pt x="53" y="40"/>
                        <a:pt x="53" y="40"/>
                      </a:cubicBezTo>
                      <a:cubicBezTo>
                        <a:pt x="53" y="41"/>
                        <a:pt x="53" y="40"/>
                        <a:pt x="53" y="41"/>
                      </a:cubicBezTo>
                      <a:cubicBezTo>
                        <a:pt x="53" y="40"/>
                        <a:pt x="54" y="40"/>
                        <a:pt x="54" y="40"/>
                      </a:cubicBezTo>
                      <a:cubicBezTo>
                        <a:pt x="54" y="40"/>
                        <a:pt x="54" y="40"/>
                        <a:pt x="54" y="40"/>
                      </a:cubicBezTo>
                      <a:cubicBezTo>
                        <a:pt x="54" y="40"/>
                        <a:pt x="54" y="40"/>
                        <a:pt x="54" y="40"/>
                      </a:cubicBezTo>
                      <a:close/>
                      <a:moveTo>
                        <a:pt x="52" y="37"/>
                      </a:moveTo>
                      <a:cubicBezTo>
                        <a:pt x="52" y="36"/>
                        <a:pt x="52" y="36"/>
                        <a:pt x="52" y="36"/>
                      </a:cubicBezTo>
                      <a:cubicBezTo>
                        <a:pt x="52" y="37"/>
                        <a:pt x="52" y="37"/>
                        <a:pt x="52" y="37"/>
                      </a:cubicBezTo>
                      <a:cubicBezTo>
                        <a:pt x="52" y="37"/>
                        <a:pt x="52" y="36"/>
                        <a:pt x="52" y="37"/>
                      </a:cubicBezTo>
                      <a:close/>
                      <a:moveTo>
                        <a:pt x="54" y="35"/>
                      </a:moveTo>
                      <a:cubicBezTo>
                        <a:pt x="53" y="35"/>
                        <a:pt x="53" y="35"/>
                        <a:pt x="52" y="35"/>
                      </a:cubicBezTo>
                      <a:cubicBezTo>
                        <a:pt x="52" y="34"/>
                        <a:pt x="52" y="35"/>
                        <a:pt x="52" y="35"/>
                      </a:cubicBezTo>
                      <a:cubicBezTo>
                        <a:pt x="52" y="34"/>
                        <a:pt x="52" y="34"/>
                        <a:pt x="52" y="34"/>
                      </a:cubicBezTo>
                      <a:cubicBezTo>
                        <a:pt x="52" y="34"/>
                        <a:pt x="52" y="34"/>
                        <a:pt x="51" y="34"/>
                      </a:cubicBezTo>
                      <a:cubicBezTo>
                        <a:pt x="51" y="34"/>
                        <a:pt x="52" y="34"/>
                        <a:pt x="52" y="33"/>
                      </a:cubicBezTo>
                      <a:cubicBezTo>
                        <a:pt x="52" y="34"/>
                        <a:pt x="52" y="33"/>
                        <a:pt x="52" y="33"/>
                      </a:cubicBezTo>
                      <a:cubicBezTo>
                        <a:pt x="52" y="33"/>
                        <a:pt x="52" y="33"/>
                        <a:pt x="52" y="33"/>
                      </a:cubicBezTo>
                      <a:cubicBezTo>
                        <a:pt x="51" y="33"/>
                        <a:pt x="51" y="33"/>
                        <a:pt x="51" y="33"/>
                      </a:cubicBezTo>
                      <a:cubicBezTo>
                        <a:pt x="51" y="33"/>
                        <a:pt x="51" y="32"/>
                        <a:pt x="51" y="32"/>
                      </a:cubicBezTo>
                      <a:cubicBezTo>
                        <a:pt x="51" y="32"/>
                        <a:pt x="51" y="32"/>
                        <a:pt x="51" y="32"/>
                      </a:cubicBezTo>
                      <a:cubicBezTo>
                        <a:pt x="51" y="32"/>
                        <a:pt x="51" y="33"/>
                        <a:pt x="52" y="32"/>
                      </a:cubicBezTo>
                      <a:cubicBezTo>
                        <a:pt x="51" y="32"/>
                        <a:pt x="51" y="32"/>
                        <a:pt x="51" y="32"/>
                      </a:cubicBezTo>
                      <a:cubicBezTo>
                        <a:pt x="51" y="31"/>
                        <a:pt x="51" y="31"/>
                        <a:pt x="52" y="31"/>
                      </a:cubicBezTo>
                      <a:cubicBezTo>
                        <a:pt x="52" y="31"/>
                        <a:pt x="52" y="31"/>
                        <a:pt x="52" y="31"/>
                      </a:cubicBezTo>
                      <a:cubicBezTo>
                        <a:pt x="52" y="31"/>
                        <a:pt x="52" y="31"/>
                        <a:pt x="52" y="31"/>
                      </a:cubicBezTo>
                      <a:cubicBezTo>
                        <a:pt x="52" y="31"/>
                        <a:pt x="52" y="32"/>
                        <a:pt x="52" y="32"/>
                      </a:cubicBezTo>
                      <a:cubicBezTo>
                        <a:pt x="52" y="32"/>
                        <a:pt x="52" y="32"/>
                        <a:pt x="52" y="32"/>
                      </a:cubicBezTo>
                      <a:cubicBezTo>
                        <a:pt x="52" y="32"/>
                        <a:pt x="52" y="32"/>
                        <a:pt x="52" y="31"/>
                      </a:cubicBezTo>
                      <a:cubicBezTo>
                        <a:pt x="52" y="32"/>
                        <a:pt x="52" y="32"/>
                        <a:pt x="53" y="32"/>
                      </a:cubicBezTo>
                      <a:cubicBezTo>
                        <a:pt x="52" y="32"/>
                        <a:pt x="52" y="32"/>
                        <a:pt x="52" y="32"/>
                      </a:cubicBezTo>
                      <a:cubicBezTo>
                        <a:pt x="52" y="32"/>
                        <a:pt x="52" y="32"/>
                        <a:pt x="52" y="32"/>
                      </a:cubicBezTo>
                      <a:cubicBezTo>
                        <a:pt x="53" y="33"/>
                        <a:pt x="52" y="32"/>
                        <a:pt x="53" y="32"/>
                      </a:cubicBezTo>
                      <a:cubicBezTo>
                        <a:pt x="53" y="32"/>
                        <a:pt x="53" y="32"/>
                        <a:pt x="53" y="31"/>
                      </a:cubicBezTo>
                      <a:cubicBezTo>
                        <a:pt x="53" y="31"/>
                        <a:pt x="53" y="31"/>
                        <a:pt x="53" y="31"/>
                      </a:cubicBezTo>
                      <a:cubicBezTo>
                        <a:pt x="53" y="31"/>
                        <a:pt x="53" y="32"/>
                        <a:pt x="53" y="32"/>
                      </a:cubicBezTo>
                      <a:cubicBezTo>
                        <a:pt x="53" y="32"/>
                        <a:pt x="54" y="32"/>
                        <a:pt x="54" y="32"/>
                      </a:cubicBezTo>
                      <a:cubicBezTo>
                        <a:pt x="55" y="33"/>
                        <a:pt x="54" y="32"/>
                        <a:pt x="54" y="33"/>
                      </a:cubicBezTo>
                      <a:cubicBezTo>
                        <a:pt x="54" y="33"/>
                        <a:pt x="54" y="33"/>
                        <a:pt x="54" y="32"/>
                      </a:cubicBezTo>
                      <a:cubicBezTo>
                        <a:pt x="54" y="32"/>
                        <a:pt x="53" y="32"/>
                        <a:pt x="53" y="32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3" y="33"/>
                        <a:pt x="53" y="33"/>
                        <a:pt x="52" y="33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3" y="34"/>
                        <a:pt x="53" y="33"/>
                        <a:pt x="53" y="33"/>
                      </a:cubicBezTo>
                      <a:cubicBezTo>
                        <a:pt x="53" y="34"/>
                        <a:pt x="53" y="34"/>
                        <a:pt x="54" y="34"/>
                      </a:cubicBezTo>
                      <a:cubicBezTo>
                        <a:pt x="54" y="34"/>
                        <a:pt x="54" y="34"/>
                        <a:pt x="54" y="34"/>
                      </a:cubicBezTo>
                      <a:cubicBezTo>
                        <a:pt x="54" y="34"/>
                        <a:pt x="54" y="34"/>
                        <a:pt x="54" y="35"/>
                      </a:cubicBezTo>
                      <a:close/>
                      <a:moveTo>
                        <a:pt x="52" y="36"/>
                      </a:moveTo>
                      <a:cubicBezTo>
                        <a:pt x="53" y="36"/>
                        <a:pt x="53" y="37"/>
                        <a:pt x="52" y="37"/>
                      </a:cubicBezTo>
                      <a:cubicBezTo>
                        <a:pt x="53" y="37"/>
                        <a:pt x="53" y="37"/>
                        <a:pt x="53" y="37"/>
                      </a:cubicBezTo>
                      <a:cubicBezTo>
                        <a:pt x="53" y="37"/>
                        <a:pt x="53" y="37"/>
                        <a:pt x="53" y="37"/>
                      </a:cubicBezTo>
                      <a:cubicBezTo>
                        <a:pt x="53" y="37"/>
                        <a:pt x="53" y="38"/>
                        <a:pt x="53" y="38"/>
                      </a:cubicBezTo>
                      <a:cubicBezTo>
                        <a:pt x="53" y="38"/>
                        <a:pt x="52" y="38"/>
                        <a:pt x="52" y="38"/>
                      </a:cubicBezTo>
                      <a:cubicBezTo>
                        <a:pt x="52" y="37"/>
                        <a:pt x="52" y="37"/>
                        <a:pt x="52" y="37"/>
                      </a:cubicBezTo>
                      <a:cubicBezTo>
                        <a:pt x="53" y="37"/>
                        <a:pt x="52" y="37"/>
                        <a:pt x="52" y="36"/>
                      </a:cubicBezTo>
                      <a:cubicBezTo>
                        <a:pt x="52" y="37"/>
                        <a:pt x="52" y="36"/>
                        <a:pt x="52" y="36"/>
                      </a:cubicBezTo>
                      <a:close/>
                      <a:moveTo>
                        <a:pt x="52" y="31"/>
                      </a:moveTo>
                      <a:cubicBezTo>
                        <a:pt x="52" y="31"/>
                        <a:pt x="52" y="31"/>
                        <a:pt x="52" y="31"/>
                      </a:cubicBezTo>
                      <a:cubicBezTo>
                        <a:pt x="52" y="30"/>
                        <a:pt x="52" y="30"/>
                        <a:pt x="52" y="30"/>
                      </a:cubicBezTo>
                      <a:cubicBezTo>
                        <a:pt x="52" y="30"/>
                        <a:pt x="53" y="30"/>
                        <a:pt x="53" y="30"/>
                      </a:cubicBezTo>
                      <a:cubicBezTo>
                        <a:pt x="53" y="31"/>
                        <a:pt x="53" y="31"/>
                        <a:pt x="52" y="31"/>
                      </a:cubicBezTo>
                      <a:close/>
                      <a:moveTo>
                        <a:pt x="52" y="21"/>
                      </a:moveTo>
                      <a:cubicBezTo>
                        <a:pt x="51" y="20"/>
                        <a:pt x="52" y="20"/>
                        <a:pt x="52" y="20"/>
                      </a:cubicBezTo>
                      <a:cubicBezTo>
                        <a:pt x="52" y="21"/>
                        <a:pt x="52" y="21"/>
                        <a:pt x="52" y="21"/>
                      </a:cubicBezTo>
                      <a:cubicBezTo>
                        <a:pt x="52" y="21"/>
                        <a:pt x="52" y="20"/>
                        <a:pt x="52" y="21"/>
                      </a:cubicBezTo>
                      <a:close/>
                      <a:moveTo>
                        <a:pt x="58" y="35"/>
                      </a:moveTo>
                      <a:cubicBezTo>
                        <a:pt x="58" y="35"/>
                        <a:pt x="58" y="35"/>
                        <a:pt x="57" y="36"/>
                      </a:cubicBezTo>
                      <a:cubicBezTo>
                        <a:pt x="58" y="36"/>
                        <a:pt x="58" y="35"/>
                        <a:pt x="58" y="35"/>
                      </a:cubicBezTo>
                      <a:cubicBezTo>
                        <a:pt x="58" y="36"/>
                        <a:pt x="59" y="36"/>
                        <a:pt x="59" y="36"/>
                      </a:cubicBezTo>
                      <a:cubicBezTo>
                        <a:pt x="59" y="36"/>
                        <a:pt x="59" y="36"/>
                        <a:pt x="59" y="36"/>
                      </a:cubicBezTo>
                      <a:cubicBezTo>
                        <a:pt x="59" y="37"/>
                        <a:pt x="58" y="36"/>
                        <a:pt x="58" y="37"/>
                      </a:cubicBezTo>
                      <a:cubicBezTo>
                        <a:pt x="58" y="37"/>
                        <a:pt x="58" y="37"/>
                        <a:pt x="58" y="37"/>
                      </a:cubicBezTo>
                      <a:cubicBezTo>
                        <a:pt x="58" y="37"/>
                        <a:pt x="58" y="37"/>
                        <a:pt x="57" y="36"/>
                      </a:cubicBezTo>
                      <a:cubicBezTo>
                        <a:pt x="58" y="37"/>
                        <a:pt x="58" y="37"/>
                        <a:pt x="58" y="36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ubicBezTo>
                        <a:pt x="57" y="36"/>
                        <a:pt x="58" y="36"/>
                        <a:pt x="58" y="36"/>
                      </a:cubicBezTo>
                      <a:cubicBezTo>
                        <a:pt x="58" y="37"/>
                        <a:pt x="57" y="36"/>
                        <a:pt x="57" y="36"/>
                      </a:cubicBezTo>
                      <a:cubicBezTo>
                        <a:pt x="57" y="36"/>
                        <a:pt x="57" y="36"/>
                        <a:pt x="57" y="36"/>
                      </a:cubicBezTo>
                      <a:cubicBezTo>
                        <a:pt x="57" y="35"/>
                        <a:pt x="57" y="35"/>
                        <a:pt x="58" y="35"/>
                      </a:cubicBezTo>
                      <a:close/>
                      <a:moveTo>
                        <a:pt x="58" y="36"/>
                      </a:moveTo>
                      <a:cubicBezTo>
                        <a:pt x="58" y="36"/>
                        <a:pt x="58" y="37"/>
                        <a:pt x="58" y="37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ubicBezTo>
                        <a:pt x="58" y="36"/>
                        <a:pt x="58" y="36"/>
                        <a:pt x="58" y="36"/>
                      </a:cubicBezTo>
                      <a:close/>
                      <a:moveTo>
                        <a:pt x="49" y="10"/>
                      </a:move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9" y="10"/>
                        <a:pt x="49" y="10"/>
                        <a:pt x="49" y="10"/>
                      </a:cubicBezTo>
                      <a:close/>
                      <a:moveTo>
                        <a:pt x="55" y="25"/>
                      </a:moveTo>
                      <a:cubicBezTo>
                        <a:pt x="55" y="25"/>
                        <a:pt x="55" y="24"/>
                        <a:pt x="55" y="24"/>
                      </a:cubicBezTo>
                      <a:cubicBezTo>
                        <a:pt x="55" y="24"/>
                        <a:pt x="55" y="24"/>
                        <a:pt x="55" y="24"/>
                      </a:cubicBezTo>
                      <a:cubicBezTo>
                        <a:pt x="55" y="24"/>
                        <a:pt x="54" y="24"/>
                        <a:pt x="55" y="25"/>
                      </a:cubicBezTo>
                      <a:cubicBezTo>
                        <a:pt x="55" y="25"/>
                        <a:pt x="54" y="24"/>
                        <a:pt x="55" y="24"/>
                      </a:cubicBezTo>
                      <a:cubicBezTo>
                        <a:pt x="55" y="24"/>
                        <a:pt x="55" y="23"/>
                        <a:pt x="55" y="23"/>
                      </a:cubicBezTo>
                      <a:cubicBezTo>
                        <a:pt x="55" y="23"/>
                        <a:pt x="55" y="24"/>
                        <a:pt x="56" y="24"/>
                      </a:cubicBezTo>
                      <a:cubicBezTo>
                        <a:pt x="55" y="24"/>
                        <a:pt x="55" y="24"/>
                        <a:pt x="56" y="25"/>
                      </a:cubicBezTo>
                      <a:cubicBezTo>
                        <a:pt x="56" y="24"/>
                        <a:pt x="55" y="24"/>
                        <a:pt x="55" y="24"/>
                      </a:cubicBezTo>
                      <a:cubicBezTo>
                        <a:pt x="55" y="24"/>
                        <a:pt x="56" y="24"/>
                        <a:pt x="56" y="25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6" y="25"/>
                        <a:pt x="56" y="24"/>
                        <a:pt x="56" y="24"/>
                      </a:cubicBezTo>
                      <a:cubicBezTo>
                        <a:pt x="56" y="25"/>
                        <a:pt x="56" y="24"/>
                        <a:pt x="55" y="25"/>
                      </a:cubicBezTo>
                      <a:close/>
                      <a:moveTo>
                        <a:pt x="54" y="24"/>
                      </a:moveTo>
                      <a:cubicBezTo>
                        <a:pt x="54" y="24"/>
                        <a:pt x="54" y="24"/>
                        <a:pt x="54" y="24"/>
                      </a:cubicBezTo>
                      <a:cubicBezTo>
                        <a:pt x="54" y="23"/>
                        <a:pt x="54" y="23"/>
                        <a:pt x="54" y="23"/>
                      </a:cubicBezTo>
                      <a:cubicBezTo>
                        <a:pt x="54" y="23"/>
                        <a:pt x="54" y="23"/>
                        <a:pt x="54" y="23"/>
                      </a:cubicBezTo>
                      <a:cubicBezTo>
                        <a:pt x="54" y="24"/>
                        <a:pt x="54" y="24"/>
                        <a:pt x="54" y="24"/>
                      </a:cubicBezTo>
                      <a:cubicBezTo>
                        <a:pt x="54" y="24"/>
                        <a:pt x="54" y="24"/>
                        <a:pt x="55" y="24"/>
                      </a:cubicBezTo>
                      <a:cubicBezTo>
                        <a:pt x="55" y="24"/>
                        <a:pt x="54" y="24"/>
                        <a:pt x="54" y="24"/>
                      </a:cubicBezTo>
                      <a:close/>
                      <a:moveTo>
                        <a:pt x="50" y="11"/>
                      </a:moveTo>
                      <a:cubicBezTo>
                        <a:pt x="50" y="11"/>
                        <a:pt x="50" y="11"/>
                        <a:pt x="50" y="11"/>
                      </a:cubicBez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9" y="10"/>
                        <a:pt x="49" y="11"/>
                        <a:pt x="50" y="11"/>
                      </a:cubicBezTo>
                      <a:cubicBezTo>
                        <a:pt x="50" y="11"/>
                        <a:pt x="50" y="11"/>
                        <a:pt x="50" y="11"/>
                      </a:cubicBezTo>
                      <a:cubicBezTo>
                        <a:pt x="49" y="10"/>
                        <a:pt x="50" y="10"/>
                        <a:pt x="50" y="11"/>
                      </a:cubicBezTo>
                      <a:cubicBezTo>
                        <a:pt x="50" y="11"/>
                        <a:pt x="50" y="11"/>
                        <a:pt x="50" y="11"/>
                      </a:cubicBezTo>
                      <a:close/>
                      <a:moveTo>
                        <a:pt x="60" y="36"/>
                      </a:moveTo>
                      <a:cubicBezTo>
                        <a:pt x="60" y="35"/>
                        <a:pt x="60" y="35"/>
                        <a:pt x="60" y="35"/>
                      </a:cubicBezTo>
                      <a:cubicBezTo>
                        <a:pt x="60" y="35"/>
                        <a:pt x="60" y="35"/>
                        <a:pt x="60" y="35"/>
                      </a:cubicBezTo>
                      <a:cubicBezTo>
                        <a:pt x="60" y="35"/>
                        <a:pt x="60" y="35"/>
                        <a:pt x="60" y="35"/>
                      </a:cubicBezTo>
                      <a:cubicBezTo>
                        <a:pt x="60" y="36"/>
                        <a:pt x="60" y="35"/>
                        <a:pt x="61" y="36"/>
                      </a:cubicBezTo>
                      <a:cubicBezTo>
                        <a:pt x="61" y="36"/>
                        <a:pt x="61" y="36"/>
                        <a:pt x="61" y="36"/>
                      </a:cubicBezTo>
                      <a:cubicBezTo>
                        <a:pt x="61" y="37"/>
                        <a:pt x="61" y="36"/>
                        <a:pt x="61" y="36"/>
                      </a:cubicBezTo>
                      <a:cubicBezTo>
                        <a:pt x="61" y="36"/>
                        <a:pt x="60" y="36"/>
                        <a:pt x="60" y="36"/>
                      </a:cubicBezTo>
                      <a:cubicBezTo>
                        <a:pt x="60" y="37"/>
                        <a:pt x="60" y="36"/>
                        <a:pt x="60" y="36"/>
                      </a:cubicBezTo>
                      <a:cubicBezTo>
                        <a:pt x="60" y="37"/>
                        <a:pt x="60" y="36"/>
                        <a:pt x="60" y="37"/>
                      </a:cubicBezTo>
                      <a:cubicBezTo>
                        <a:pt x="60" y="36"/>
                        <a:pt x="60" y="36"/>
                        <a:pt x="60" y="36"/>
                      </a:cubicBezTo>
                      <a:cubicBezTo>
                        <a:pt x="60" y="35"/>
                        <a:pt x="60" y="36"/>
                        <a:pt x="60" y="36"/>
                      </a:cubicBezTo>
                      <a:close/>
                      <a:moveTo>
                        <a:pt x="49" y="8"/>
                      </a:moveTo>
                      <a:cubicBezTo>
                        <a:pt x="49" y="8"/>
                        <a:pt x="49" y="8"/>
                        <a:pt x="49" y="8"/>
                      </a:cubicBezTo>
                      <a:cubicBezTo>
                        <a:pt x="49" y="8"/>
                        <a:pt x="49" y="8"/>
                        <a:pt x="49" y="8"/>
                      </a:cubicBezTo>
                      <a:cubicBezTo>
                        <a:pt x="48" y="8"/>
                        <a:pt x="48" y="8"/>
                        <a:pt x="49" y="8"/>
                      </a:cubicBezTo>
                      <a:close/>
                      <a:moveTo>
                        <a:pt x="52" y="13"/>
                      </a:moveTo>
                      <a:cubicBezTo>
                        <a:pt x="52" y="12"/>
                        <a:pt x="52" y="13"/>
                        <a:pt x="52" y="13"/>
                      </a:cubicBezTo>
                      <a:cubicBezTo>
                        <a:pt x="52" y="13"/>
                        <a:pt x="52" y="13"/>
                        <a:pt x="52" y="13"/>
                      </a:cubicBezTo>
                      <a:cubicBezTo>
                        <a:pt x="53" y="13"/>
                        <a:pt x="52" y="13"/>
                        <a:pt x="53" y="13"/>
                      </a:cubicBezTo>
                      <a:cubicBezTo>
                        <a:pt x="53" y="14"/>
                        <a:pt x="53" y="13"/>
                        <a:pt x="52" y="13"/>
                      </a:cubicBezTo>
                      <a:cubicBezTo>
                        <a:pt x="52" y="13"/>
                        <a:pt x="52" y="13"/>
                        <a:pt x="52" y="13"/>
                      </a:cubicBezTo>
                      <a:cubicBezTo>
                        <a:pt x="52" y="13"/>
                        <a:pt x="52" y="13"/>
                        <a:pt x="52" y="13"/>
                      </a:cubicBezTo>
                      <a:cubicBezTo>
                        <a:pt x="52" y="13"/>
                        <a:pt x="52" y="13"/>
                        <a:pt x="52" y="13"/>
                      </a:cubicBezTo>
                      <a:close/>
                      <a:moveTo>
                        <a:pt x="56" y="13"/>
                      </a:moveTo>
                      <a:cubicBezTo>
                        <a:pt x="56" y="13"/>
                        <a:pt x="55" y="13"/>
                        <a:pt x="55" y="13"/>
                      </a:cubicBezTo>
                      <a:cubicBezTo>
                        <a:pt x="55" y="14"/>
                        <a:pt x="55" y="13"/>
                        <a:pt x="55" y="14"/>
                      </a:cubicBezTo>
                      <a:cubicBezTo>
                        <a:pt x="54" y="13"/>
                        <a:pt x="55" y="13"/>
                        <a:pt x="55" y="14"/>
                      </a:cubicBezTo>
                      <a:cubicBezTo>
                        <a:pt x="55" y="14"/>
                        <a:pt x="55" y="13"/>
                        <a:pt x="55" y="13"/>
                      </a:cubicBezTo>
                      <a:cubicBezTo>
                        <a:pt x="55" y="13"/>
                        <a:pt x="55" y="13"/>
                        <a:pt x="56" y="13"/>
                      </a:cubicBezTo>
                      <a:cubicBezTo>
                        <a:pt x="56" y="13"/>
                        <a:pt x="55" y="13"/>
                        <a:pt x="56" y="13"/>
                      </a:cubicBezTo>
                      <a:close/>
                      <a:moveTo>
                        <a:pt x="52" y="12"/>
                      </a:moveTo>
                      <a:cubicBezTo>
                        <a:pt x="52" y="12"/>
                        <a:pt x="52" y="12"/>
                        <a:pt x="52" y="12"/>
                      </a:cubicBezTo>
                      <a:cubicBezTo>
                        <a:pt x="52" y="12"/>
                        <a:pt x="52" y="12"/>
                        <a:pt x="52" y="12"/>
                      </a:cubicBezTo>
                      <a:cubicBezTo>
                        <a:pt x="52" y="12"/>
                        <a:pt x="52" y="12"/>
                        <a:pt x="52" y="12"/>
                      </a:cubicBezTo>
                      <a:cubicBezTo>
                        <a:pt x="52" y="12"/>
                        <a:pt x="52" y="12"/>
                        <a:pt x="52" y="12"/>
                      </a:cubicBezTo>
                      <a:cubicBezTo>
                        <a:pt x="52" y="12"/>
                        <a:pt x="52" y="12"/>
                        <a:pt x="52" y="12"/>
                      </a:cubicBezTo>
                      <a:close/>
                      <a:moveTo>
                        <a:pt x="57" y="16"/>
                      </a:moveTo>
                      <a:cubicBezTo>
                        <a:pt x="57" y="17"/>
                        <a:pt x="57" y="17"/>
                        <a:pt x="57" y="17"/>
                      </a:cubicBezTo>
                      <a:cubicBezTo>
                        <a:pt x="57" y="17"/>
                        <a:pt x="57" y="17"/>
                        <a:pt x="57" y="16"/>
                      </a:cubicBezTo>
                      <a:cubicBezTo>
                        <a:pt x="56" y="16"/>
                        <a:pt x="57" y="17"/>
                        <a:pt x="57" y="17"/>
                      </a:cubicBezTo>
                      <a:cubicBezTo>
                        <a:pt x="56" y="16"/>
                        <a:pt x="57" y="16"/>
                        <a:pt x="57" y="16"/>
                      </a:cubicBezTo>
                      <a:close/>
                      <a:moveTo>
                        <a:pt x="57" y="14"/>
                      </a:moveTo>
                      <a:cubicBezTo>
                        <a:pt x="57" y="15"/>
                        <a:pt x="57" y="15"/>
                        <a:pt x="57" y="15"/>
                      </a:cubicBezTo>
                      <a:cubicBezTo>
                        <a:pt x="57" y="15"/>
                        <a:pt x="57" y="15"/>
                        <a:pt x="57" y="15"/>
                      </a:cubicBezTo>
                      <a:cubicBezTo>
                        <a:pt x="58" y="15"/>
                        <a:pt x="57" y="14"/>
                        <a:pt x="57" y="15"/>
                      </a:cubicBezTo>
                      <a:cubicBezTo>
                        <a:pt x="57" y="15"/>
                        <a:pt x="58" y="15"/>
                        <a:pt x="58" y="15"/>
                      </a:cubicBezTo>
                      <a:cubicBezTo>
                        <a:pt x="58" y="15"/>
                        <a:pt x="57" y="15"/>
                        <a:pt x="58" y="15"/>
                      </a:cubicBezTo>
                      <a:cubicBezTo>
                        <a:pt x="58" y="15"/>
                        <a:pt x="58" y="15"/>
                        <a:pt x="58" y="15"/>
                      </a:cubicBezTo>
                      <a:cubicBezTo>
                        <a:pt x="58" y="15"/>
                        <a:pt x="58" y="15"/>
                        <a:pt x="58" y="16"/>
                      </a:cubicBezTo>
                      <a:cubicBezTo>
                        <a:pt x="58" y="16"/>
                        <a:pt x="58" y="16"/>
                        <a:pt x="58" y="16"/>
                      </a:cubicBezTo>
                      <a:cubicBezTo>
                        <a:pt x="58" y="16"/>
                        <a:pt x="58" y="16"/>
                        <a:pt x="58" y="16"/>
                      </a:cubicBezTo>
                      <a:cubicBezTo>
                        <a:pt x="57" y="16"/>
                        <a:pt x="58" y="16"/>
                        <a:pt x="58" y="16"/>
                      </a:cubicBezTo>
                      <a:cubicBezTo>
                        <a:pt x="57" y="15"/>
                        <a:pt x="57" y="16"/>
                        <a:pt x="57" y="16"/>
                      </a:cubicBezTo>
                      <a:cubicBezTo>
                        <a:pt x="57" y="15"/>
                        <a:pt x="57" y="15"/>
                        <a:pt x="58" y="15"/>
                      </a:cubicBezTo>
                      <a:cubicBezTo>
                        <a:pt x="57" y="15"/>
                        <a:pt x="57" y="15"/>
                        <a:pt x="57" y="15"/>
                      </a:cubicBezTo>
                      <a:cubicBezTo>
                        <a:pt x="57" y="15"/>
                        <a:pt x="57" y="15"/>
                        <a:pt x="57" y="15"/>
                      </a:cubicBezTo>
                      <a:cubicBezTo>
                        <a:pt x="57" y="15"/>
                        <a:pt x="56" y="15"/>
                        <a:pt x="56" y="15"/>
                      </a:cubicBezTo>
                      <a:cubicBezTo>
                        <a:pt x="57" y="15"/>
                        <a:pt x="57" y="15"/>
                        <a:pt x="57" y="16"/>
                      </a:cubicBezTo>
                      <a:cubicBezTo>
                        <a:pt x="57" y="16"/>
                        <a:pt x="57" y="16"/>
                        <a:pt x="57" y="16"/>
                      </a:cubicBezTo>
                      <a:cubicBezTo>
                        <a:pt x="57" y="16"/>
                        <a:pt x="57" y="16"/>
                        <a:pt x="57" y="16"/>
                      </a:cubicBezTo>
                      <a:cubicBezTo>
                        <a:pt x="57" y="16"/>
                        <a:pt x="57" y="16"/>
                        <a:pt x="57" y="16"/>
                      </a:cubicBezTo>
                      <a:cubicBezTo>
                        <a:pt x="58" y="17"/>
                        <a:pt x="57" y="16"/>
                        <a:pt x="57" y="17"/>
                      </a:cubicBezTo>
                      <a:cubicBezTo>
                        <a:pt x="57" y="16"/>
                        <a:pt x="57" y="16"/>
                        <a:pt x="57" y="16"/>
                      </a:cubicBezTo>
                      <a:cubicBezTo>
                        <a:pt x="56" y="16"/>
                        <a:pt x="56" y="16"/>
                        <a:pt x="57" y="16"/>
                      </a:cubicBezTo>
                      <a:cubicBezTo>
                        <a:pt x="56" y="15"/>
                        <a:pt x="56" y="15"/>
                        <a:pt x="56" y="15"/>
                      </a:cubicBezTo>
                      <a:cubicBezTo>
                        <a:pt x="56" y="16"/>
                        <a:pt x="56" y="16"/>
                        <a:pt x="56" y="16"/>
                      </a:cubicBezTo>
                      <a:cubicBezTo>
                        <a:pt x="56" y="16"/>
                        <a:pt x="56" y="16"/>
                        <a:pt x="56" y="16"/>
                      </a:cubicBezTo>
                      <a:cubicBezTo>
                        <a:pt x="56" y="16"/>
                        <a:pt x="56" y="16"/>
                        <a:pt x="56" y="16"/>
                      </a:cubicBezTo>
                      <a:cubicBezTo>
                        <a:pt x="56" y="17"/>
                        <a:pt x="56" y="16"/>
                        <a:pt x="56" y="16"/>
                      </a:cubicBezTo>
                      <a:cubicBezTo>
                        <a:pt x="56" y="16"/>
                        <a:pt x="55" y="16"/>
                        <a:pt x="55" y="16"/>
                      </a:cubicBezTo>
                      <a:cubicBezTo>
                        <a:pt x="55" y="16"/>
                        <a:pt x="55" y="16"/>
                        <a:pt x="55" y="17"/>
                      </a:cubicBezTo>
                      <a:cubicBezTo>
                        <a:pt x="55" y="16"/>
                        <a:pt x="55" y="17"/>
                        <a:pt x="55" y="17"/>
                      </a:cubicBezTo>
                      <a:cubicBezTo>
                        <a:pt x="55" y="17"/>
                        <a:pt x="55" y="17"/>
                        <a:pt x="55" y="16"/>
                      </a:cubicBezTo>
                      <a:cubicBezTo>
                        <a:pt x="55" y="16"/>
                        <a:pt x="55" y="16"/>
                        <a:pt x="55" y="16"/>
                      </a:cubicBezTo>
                      <a:cubicBezTo>
                        <a:pt x="55" y="16"/>
                        <a:pt x="55" y="16"/>
                        <a:pt x="55" y="16"/>
                      </a:cubicBezTo>
                      <a:cubicBezTo>
                        <a:pt x="55" y="16"/>
                        <a:pt x="55" y="16"/>
                        <a:pt x="54" y="15"/>
                      </a:cubicBezTo>
                      <a:cubicBezTo>
                        <a:pt x="55" y="15"/>
                        <a:pt x="55" y="15"/>
                        <a:pt x="55" y="15"/>
                      </a:cubicBezTo>
                      <a:cubicBezTo>
                        <a:pt x="55" y="16"/>
                        <a:pt x="55" y="15"/>
                        <a:pt x="55" y="16"/>
                      </a:cubicBezTo>
                      <a:cubicBezTo>
                        <a:pt x="55" y="15"/>
                        <a:pt x="55" y="15"/>
                        <a:pt x="55" y="15"/>
                      </a:cubicBezTo>
                      <a:cubicBezTo>
                        <a:pt x="55" y="15"/>
                        <a:pt x="55" y="15"/>
                        <a:pt x="55" y="15"/>
                      </a:cubicBezTo>
                      <a:cubicBezTo>
                        <a:pt x="55" y="15"/>
                        <a:pt x="55" y="15"/>
                        <a:pt x="55" y="15"/>
                      </a:cubicBezTo>
                      <a:cubicBezTo>
                        <a:pt x="55" y="14"/>
                        <a:pt x="55" y="14"/>
                        <a:pt x="55" y="14"/>
                      </a:cubicBezTo>
                      <a:cubicBezTo>
                        <a:pt x="55" y="14"/>
                        <a:pt x="55" y="14"/>
                        <a:pt x="55" y="14"/>
                      </a:cubicBezTo>
                      <a:cubicBezTo>
                        <a:pt x="55" y="14"/>
                        <a:pt x="55" y="14"/>
                        <a:pt x="55" y="14"/>
                      </a:cubicBezTo>
                      <a:cubicBezTo>
                        <a:pt x="56" y="15"/>
                        <a:pt x="55" y="14"/>
                        <a:pt x="56" y="14"/>
                      </a:cubicBezTo>
                      <a:cubicBezTo>
                        <a:pt x="56" y="14"/>
                        <a:pt x="56" y="14"/>
                        <a:pt x="56" y="14"/>
                      </a:cubicBezTo>
                      <a:cubicBezTo>
                        <a:pt x="56" y="14"/>
                        <a:pt x="56" y="14"/>
                        <a:pt x="56" y="15"/>
                      </a:cubicBezTo>
                      <a:cubicBezTo>
                        <a:pt x="56" y="15"/>
                        <a:pt x="56" y="14"/>
                        <a:pt x="56" y="15"/>
                      </a:cubicBezTo>
                      <a:cubicBezTo>
                        <a:pt x="56" y="15"/>
                        <a:pt x="57" y="14"/>
                        <a:pt x="57" y="15"/>
                      </a:cubicBezTo>
                      <a:cubicBezTo>
                        <a:pt x="57" y="14"/>
                        <a:pt x="57" y="14"/>
                        <a:pt x="57" y="14"/>
                      </a:cubicBezTo>
                      <a:close/>
                      <a:moveTo>
                        <a:pt x="56" y="15"/>
                      </a:moveTo>
                      <a:cubicBezTo>
                        <a:pt x="55" y="15"/>
                        <a:pt x="56" y="15"/>
                        <a:pt x="56" y="15"/>
                      </a:cubicBezTo>
                      <a:cubicBezTo>
                        <a:pt x="56" y="15"/>
                        <a:pt x="56" y="16"/>
                        <a:pt x="56" y="15"/>
                      </a:cubicBezTo>
                      <a:cubicBezTo>
                        <a:pt x="56" y="15"/>
                        <a:pt x="56" y="15"/>
                        <a:pt x="56" y="15"/>
                      </a:cubicBezTo>
                      <a:close/>
                      <a:moveTo>
                        <a:pt x="52" y="12"/>
                      </a:moveTo>
                      <a:cubicBezTo>
                        <a:pt x="52" y="12"/>
                        <a:pt x="52" y="12"/>
                        <a:pt x="52" y="12"/>
                      </a:cubicBezTo>
                      <a:cubicBezTo>
                        <a:pt x="53" y="13"/>
                        <a:pt x="53" y="13"/>
                        <a:pt x="53" y="13"/>
                      </a:cubicBezTo>
                      <a:cubicBezTo>
                        <a:pt x="53" y="13"/>
                        <a:pt x="53" y="13"/>
                        <a:pt x="53" y="13"/>
                      </a:cubicBezTo>
                      <a:cubicBezTo>
                        <a:pt x="53" y="13"/>
                        <a:pt x="53" y="13"/>
                        <a:pt x="52" y="12"/>
                      </a:cubicBezTo>
                      <a:close/>
                      <a:moveTo>
                        <a:pt x="56" y="18"/>
                      </a:moveTo>
                      <a:cubicBezTo>
                        <a:pt x="56" y="17"/>
                        <a:pt x="57" y="18"/>
                        <a:pt x="57" y="17"/>
                      </a:cubicBezTo>
                      <a:cubicBezTo>
                        <a:pt x="57" y="17"/>
                        <a:pt x="57" y="18"/>
                        <a:pt x="57" y="18"/>
                      </a:cubicBezTo>
                      <a:cubicBezTo>
                        <a:pt x="57" y="18"/>
                        <a:pt x="57" y="18"/>
                        <a:pt x="57" y="18"/>
                      </a:cubicBezTo>
                      <a:cubicBezTo>
                        <a:pt x="57" y="18"/>
                        <a:pt x="57" y="18"/>
                        <a:pt x="56" y="18"/>
                      </a:cubicBezTo>
                      <a:cubicBezTo>
                        <a:pt x="56" y="17"/>
                        <a:pt x="56" y="17"/>
                        <a:pt x="56" y="17"/>
                      </a:cubicBezTo>
                      <a:cubicBezTo>
                        <a:pt x="56" y="17"/>
                        <a:pt x="56" y="17"/>
                        <a:pt x="56" y="18"/>
                      </a:cubicBezTo>
                      <a:close/>
                      <a:moveTo>
                        <a:pt x="52" y="10"/>
                      </a:moveTo>
                      <a:cubicBezTo>
                        <a:pt x="52" y="10"/>
                        <a:pt x="52" y="10"/>
                        <a:pt x="52" y="10"/>
                      </a:cubicBezTo>
                      <a:cubicBezTo>
                        <a:pt x="52" y="10"/>
                        <a:pt x="52" y="10"/>
                        <a:pt x="52" y="10"/>
                      </a:cubicBezTo>
                      <a:cubicBezTo>
                        <a:pt x="52" y="10"/>
                        <a:pt x="52" y="10"/>
                        <a:pt x="51" y="9"/>
                      </a:cubicBezTo>
                      <a:cubicBezTo>
                        <a:pt x="52" y="10"/>
                        <a:pt x="52" y="10"/>
                        <a:pt x="52" y="9"/>
                      </a:cubicBezTo>
                      <a:cubicBezTo>
                        <a:pt x="52" y="10"/>
                        <a:pt x="52" y="9"/>
                        <a:pt x="52" y="10"/>
                      </a:cubicBezTo>
                      <a:cubicBezTo>
                        <a:pt x="52" y="10"/>
                        <a:pt x="52" y="10"/>
                        <a:pt x="52" y="10"/>
                      </a:cubicBezTo>
                      <a:cubicBezTo>
                        <a:pt x="52" y="10"/>
                        <a:pt x="52" y="10"/>
                        <a:pt x="52" y="10"/>
                      </a:cubicBezTo>
                      <a:close/>
                      <a:moveTo>
                        <a:pt x="61" y="24"/>
                      </a:moveTo>
                      <a:cubicBezTo>
                        <a:pt x="61" y="24"/>
                        <a:pt x="61" y="24"/>
                        <a:pt x="61" y="24"/>
                      </a:cubicBezTo>
                      <a:cubicBezTo>
                        <a:pt x="61" y="24"/>
                        <a:pt x="61" y="24"/>
                        <a:pt x="61" y="24"/>
                      </a:cubicBezTo>
                      <a:cubicBezTo>
                        <a:pt x="60" y="24"/>
                        <a:pt x="61" y="24"/>
                        <a:pt x="61" y="24"/>
                      </a:cubicBezTo>
                      <a:close/>
                      <a:moveTo>
                        <a:pt x="51" y="9"/>
                      </a:moveTo>
                      <a:cubicBezTo>
                        <a:pt x="51" y="9"/>
                        <a:pt x="51" y="9"/>
                        <a:pt x="51" y="9"/>
                      </a:cubicBezTo>
                      <a:cubicBezTo>
                        <a:pt x="52" y="9"/>
                        <a:pt x="51" y="8"/>
                        <a:pt x="52" y="9"/>
                      </a:cubicBezTo>
                      <a:cubicBezTo>
                        <a:pt x="52" y="9"/>
                        <a:pt x="52" y="9"/>
                        <a:pt x="52" y="9"/>
                      </a:cubicBezTo>
                      <a:cubicBezTo>
                        <a:pt x="52" y="9"/>
                        <a:pt x="52" y="9"/>
                        <a:pt x="52" y="9"/>
                      </a:cubicBezTo>
                      <a:cubicBezTo>
                        <a:pt x="52" y="10"/>
                        <a:pt x="51" y="9"/>
                        <a:pt x="51" y="9"/>
                      </a:cubicBezTo>
                      <a:close/>
                      <a:moveTo>
                        <a:pt x="53" y="10"/>
                      </a:moveTo>
                      <a:cubicBezTo>
                        <a:pt x="53" y="10"/>
                        <a:pt x="53" y="10"/>
                        <a:pt x="53" y="10"/>
                      </a:cubicBezTo>
                      <a:cubicBezTo>
                        <a:pt x="53" y="10"/>
                        <a:pt x="53" y="11"/>
                        <a:pt x="54" y="10"/>
                      </a:cubicBezTo>
                      <a:cubicBezTo>
                        <a:pt x="54" y="11"/>
                        <a:pt x="53" y="11"/>
                        <a:pt x="54" y="11"/>
                      </a:cubicBezTo>
                      <a:cubicBezTo>
                        <a:pt x="54" y="11"/>
                        <a:pt x="54" y="11"/>
                        <a:pt x="53" y="11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3" y="10"/>
                        <a:pt x="53" y="10"/>
                        <a:pt x="53" y="10"/>
                      </a:cubicBezTo>
                      <a:cubicBezTo>
                        <a:pt x="53" y="10"/>
                        <a:pt x="53" y="10"/>
                        <a:pt x="53" y="10"/>
                      </a:cubicBezTo>
                      <a:close/>
                      <a:moveTo>
                        <a:pt x="55" y="10"/>
                      </a:moveTo>
                      <a:cubicBezTo>
                        <a:pt x="55" y="10"/>
                        <a:pt x="55" y="10"/>
                        <a:pt x="55" y="10"/>
                      </a:cubicBezTo>
                      <a:cubicBezTo>
                        <a:pt x="55" y="9"/>
                        <a:pt x="54" y="10"/>
                        <a:pt x="54" y="10"/>
                      </a:cubicBezTo>
                      <a:cubicBezTo>
                        <a:pt x="54" y="9"/>
                        <a:pt x="53" y="10"/>
                        <a:pt x="53" y="9"/>
                      </a:cubicBezTo>
                      <a:cubicBezTo>
                        <a:pt x="53" y="9"/>
                        <a:pt x="53" y="9"/>
                        <a:pt x="53" y="9"/>
                      </a:cubicBezTo>
                      <a:cubicBezTo>
                        <a:pt x="53" y="9"/>
                        <a:pt x="54" y="9"/>
                        <a:pt x="54" y="8"/>
                      </a:cubicBezTo>
                      <a:cubicBezTo>
                        <a:pt x="54" y="9"/>
                        <a:pt x="54" y="8"/>
                        <a:pt x="55" y="9"/>
                      </a:cubicBezTo>
                      <a:cubicBezTo>
                        <a:pt x="55" y="9"/>
                        <a:pt x="55" y="9"/>
                        <a:pt x="55" y="9"/>
                      </a:cubicBezTo>
                      <a:cubicBezTo>
                        <a:pt x="55" y="9"/>
                        <a:pt x="55" y="9"/>
                        <a:pt x="54" y="9"/>
                      </a:cubicBezTo>
                      <a:cubicBezTo>
                        <a:pt x="54" y="8"/>
                        <a:pt x="55" y="9"/>
                        <a:pt x="55" y="8"/>
                      </a:cubicBezTo>
                      <a:cubicBezTo>
                        <a:pt x="55" y="8"/>
                        <a:pt x="56" y="8"/>
                        <a:pt x="55" y="8"/>
                      </a:cubicBezTo>
                      <a:cubicBezTo>
                        <a:pt x="55" y="8"/>
                        <a:pt x="56" y="8"/>
                        <a:pt x="56" y="8"/>
                      </a:cubicBezTo>
                      <a:cubicBezTo>
                        <a:pt x="56" y="8"/>
                        <a:pt x="55" y="8"/>
                        <a:pt x="55" y="9"/>
                      </a:cubicBezTo>
                      <a:cubicBezTo>
                        <a:pt x="55" y="9"/>
                        <a:pt x="55" y="9"/>
                        <a:pt x="55" y="9"/>
                      </a:cubicBezTo>
                      <a:cubicBezTo>
                        <a:pt x="55" y="9"/>
                        <a:pt x="55" y="9"/>
                        <a:pt x="55" y="9"/>
                      </a:cubicBezTo>
                      <a:cubicBezTo>
                        <a:pt x="55" y="9"/>
                        <a:pt x="55" y="9"/>
                        <a:pt x="55" y="9"/>
                      </a:cubicBezTo>
                      <a:cubicBezTo>
                        <a:pt x="55" y="9"/>
                        <a:pt x="55" y="9"/>
                        <a:pt x="55" y="9"/>
                      </a:cubicBezTo>
                      <a:cubicBezTo>
                        <a:pt x="55" y="9"/>
                        <a:pt x="55" y="9"/>
                        <a:pt x="55" y="9"/>
                      </a:cubicBezTo>
                      <a:cubicBezTo>
                        <a:pt x="55" y="8"/>
                        <a:pt x="56" y="9"/>
                        <a:pt x="56" y="9"/>
                      </a:cubicBezTo>
                      <a:cubicBezTo>
                        <a:pt x="56" y="10"/>
                        <a:pt x="56" y="10"/>
                        <a:pt x="55" y="10"/>
                      </a:cubicBezTo>
                      <a:close/>
                      <a:moveTo>
                        <a:pt x="57" y="12"/>
                      </a:moveTo>
                      <a:cubicBezTo>
                        <a:pt x="56" y="11"/>
                        <a:pt x="57" y="11"/>
                        <a:pt x="57" y="11"/>
                      </a:cubicBezTo>
                      <a:cubicBezTo>
                        <a:pt x="57" y="11"/>
                        <a:pt x="57" y="11"/>
                        <a:pt x="57" y="11"/>
                      </a:cubicBezTo>
                      <a:cubicBezTo>
                        <a:pt x="56" y="11"/>
                        <a:pt x="56" y="11"/>
                        <a:pt x="56" y="11"/>
                      </a:cubicBezTo>
                      <a:cubicBezTo>
                        <a:pt x="57" y="11"/>
                        <a:pt x="56" y="11"/>
                        <a:pt x="56" y="10"/>
                      </a:cubicBezTo>
                      <a:cubicBezTo>
                        <a:pt x="56" y="10"/>
                        <a:pt x="56" y="10"/>
                        <a:pt x="56" y="10"/>
                      </a:cubicBezTo>
                      <a:cubicBezTo>
                        <a:pt x="56" y="10"/>
                        <a:pt x="56" y="10"/>
                        <a:pt x="56" y="10"/>
                      </a:cubicBezTo>
                      <a:cubicBezTo>
                        <a:pt x="56" y="11"/>
                        <a:pt x="57" y="11"/>
                        <a:pt x="57" y="12"/>
                      </a:cubicBezTo>
                      <a:cubicBezTo>
                        <a:pt x="57" y="12"/>
                        <a:pt x="57" y="11"/>
                        <a:pt x="57" y="12"/>
                      </a:cubicBezTo>
                      <a:close/>
                      <a:moveTo>
                        <a:pt x="56" y="13"/>
                      </a:moveTo>
                      <a:cubicBezTo>
                        <a:pt x="56" y="13"/>
                        <a:pt x="56" y="12"/>
                        <a:pt x="56" y="12"/>
                      </a:cubicBezTo>
                      <a:cubicBezTo>
                        <a:pt x="56" y="12"/>
                        <a:pt x="56" y="12"/>
                        <a:pt x="56" y="12"/>
                      </a:cubicBezTo>
                      <a:cubicBezTo>
                        <a:pt x="56" y="13"/>
                        <a:pt x="56" y="13"/>
                        <a:pt x="56" y="13"/>
                      </a:cubicBezTo>
                      <a:close/>
                      <a:moveTo>
                        <a:pt x="57" y="12"/>
                      </a:moveTo>
                      <a:cubicBezTo>
                        <a:pt x="57" y="13"/>
                        <a:pt x="57" y="12"/>
                        <a:pt x="57" y="13"/>
                      </a:cubicBezTo>
                      <a:cubicBezTo>
                        <a:pt x="56" y="12"/>
                        <a:pt x="56" y="12"/>
                        <a:pt x="56" y="12"/>
                      </a:cubicBezTo>
                      <a:cubicBezTo>
                        <a:pt x="57" y="12"/>
                        <a:pt x="57" y="12"/>
                        <a:pt x="57" y="12"/>
                      </a:cubicBezTo>
                      <a:close/>
                      <a:moveTo>
                        <a:pt x="56" y="13"/>
                      </a:moveTo>
                      <a:cubicBezTo>
                        <a:pt x="57" y="13"/>
                        <a:pt x="57" y="13"/>
                        <a:pt x="57" y="13"/>
                      </a:cubicBezTo>
                      <a:cubicBezTo>
                        <a:pt x="57" y="13"/>
                        <a:pt x="57" y="13"/>
                        <a:pt x="57" y="13"/>
                      </a:cubicBezTo>
                      <a:cubicBezTo>
                        <a:pt x="57" y="13"/>
                        <a:pt x="56" y="13"/>
                        <a:pt x="57" y="13"/>
                      </a:cubicBezTo>
                      <a:cubicBezTo>
                        <a:pt x="57" y="13"/>
                        <a:pt x="57" y="13"/>
                        <a:pt x="56" y="13"/>
                      </a:cubicBezTo>
                      <a:close/>
                      <a:moveTo>
                        <a:pt x="56" y="11"/>
                      </a:moveTo>
                      <a:cubicBezTo>
                        <a:pt x="55" y="11"/>
                        <a:pt x="55" y="11"/>
                        <a:pt x="55" y="11"/>
                      </a:cubicBezTo>
                      <a:cubicBezTo>
                        <a:pt x="55" y="10"/>
                        <a:pt x="56" y="10"/>
                        <a:pt x="56" y="11"/>
                      </a:cubicBezTo>
                      <a:close/>
                      <a:moveTo>
                        <a:pt x="58" y="13"/>
                      </a:moveTo>
                      <a:cubicBezTo>
                        <a:pt x="58" y="13"/>
                        <a:pt x="58" y="13"/>
                        <a:pt x="58" y="13"/>
                      </a:cubicBezTo>
                      <a:cubicBezTo>
                        <a:pt x="59" y="13"/>
                        <a:pt x="58" y="13"/>
                        <a:pt x="59" y="14"/>
                      </a:cubicBezTo>
                      <a:cubicBezTo>
                        <a:pt x="58" y="13"/>
                        <a:pt x="58" y="14"/>
                        <a:pt x="58" y="13"/>
                      </a:cubicBezTo>
                      <a:cubicBezTo>
                        <a:pt x="58" y="14"/>
                        <a:pt x="58" y="13"/>
                        <a:pt x="58" y="13"/>
                      </a:cubicBezTo>
                      <a:close/>
                      <a:moveTo>
                        <a:pt x="57" y="7"/>
                      </a:moveTo>
                      <a:cubicBezTo>
                        <a:pt x="56" y="7"/>
                        <a:pt x="56" y="7"/>
                        <a:pt x="56" y="7"/>
                      </a:cubicBezTo>
                      <a:cubicBezTo>
                        <a:pt x="56" y="7"/>
                        <a:pt x="57" y="7"/>
                        <a:pt x="56" y="7"/>
                      </a:cubicBezTo>
                      <a:cubicBezTo>
                        <a:pt x="56" y="7"/>
                        <a:pt x="56" y="6"/>
                        <a:pt x="56" y="7"/>
                      </a:cubicBezTo>
                      <a:cubicBezTo>
                        <a:pt x="57" y="7"/>
                        <a:pt x="56" y="7"/>
                        <a:pt x="57" y="7"/>
                      </a:cubicBezTo>
                      <a:close/>
                      <a:moveTo>
                        <a:pt x="56" y="6"/>
                      </a:moveTo>
                      <a:cubicBezTo>
                        <a:pt x="56" y="6"/>
                        <a:pt x="56" y="5"/>
                        <a:pt x="55" y="5"/>
                      </a:cubicBezTo>
                      <a:cubicBezTo>
                        <a:pt x="56" y="5"/>
                        <a:pt x="56" y="6"/>
                        <a:pt x="56" y="6"/>
                      </a:cubicBezTo>
                      <a:close/>
                      <a:moveTo>
                        <a:pt x="62" y="13"/>
                      </a:moveTo>
                      <a:cubicBezTo>
                        <a:pt x="62" y="13"/>
                        <a:pt x="62" y="13"/>
                        <a:pt x="62" y="13"/>
                      </a:cubicBezTo>
                      <a:cubicBezTo>
                        <a:pt x="62" y="13"/>
                        <a:pt x="62" y="13"/>
                        <a:pt x="62" y="14"/>
                      </a:cubicBezTo>
                      <a:cubicBezTo>
                        <a:pt x="62" y="14"/>
                        <a:pt x="62" y="13"/>
                        <a:pt x="62" y="13"/>
                      </a:cubicBezTo>
                      <a:cubicBezTo>
                        <a:pt x="62" y="13"/>
                        <a:pt x="62" y="13"/>
                        <a:pt x="62" y="13"/>
                      </a:cubicBezTo>
                      <a:close/>
                      <a:moveTo>
                        <a:pt x="62" y="13"/>
                      </a:moveTo>
                      <a:cubicBezTo>
                        <a:pt x="62" y="12"/>
                        <a:pt x="63" y="13"/>
                        <a:pt x="62" y="12"/>
                      </a:cubicBezTo>
                      <a:cubicBezTo>
                        <a:pt x="63" y="13"/>
                        <a:pt x="63" y="13"/>
                        <a:pt x="63" y="13"/>
                      </a:cubicBezTo>
                      <a:cubicBezTo>
                        <a:pt x="63" y="13"/>
                        <a:pt x="63" y="13"/>
                        <a:pt x="63" y="13"/>
                      </a:cubicBezTo>
                      <a:cubicBezTo>
                        <a:pt x="63" y="13"/>
                        <a:pt x="63" y="14"/>
                        <a:pt x="63" y="14"/>
                      </a:cubicBezTo>
                      <a:cubicBezTo>
                        <a:pt x="63" y="14"/>
                        <a:pt x="63" y="14"/>
                        <a:pt x="63" y="14"/>
                      </a:cubicBezTo>
                      <a:cubicBezTo>
                        <a:pt x="63" y="14"/>
                        <a:pt x="63" y="14"/>
                        <a:pt x="63" y="14"/>
                      </a:cubicBezTo>
                      <a:cubicBezTo>
                        <a:pt x="63" y="14"/>
                        <a:pt x="62" y="13"/>
                        <a:pt x="62" y="13"/>
                      </a:cubicBezTo>
                      <a:cubicBezTo>
                        <a:pt x="62" y="13"/>
                        <a:pt x="62" y="13"/>
                        <a:pt x="62" y="13"/>
                      </a:cubicBezTo>
                      <a:cubicBezTo>
                        <a:pt x="62" y="13"/>
                        <a:pt x="62" y="13"/>
                        <a:pt x="62" y="13"/>
                      </a:cubicBezTo>
                      <a:cubicBezTo>
                        <a:pt x="62" y="12"/>
                        <a:pt x="62" y="12"/>
                        <a:pt x="62" y="13"/>
                      </a:cubicBezTo>
                      <a:close/>
                      <a:moveTo>
                        <a:pt x="63" y="6"/>
                      </a:moveTo>
                      <a:cubicBezTo>
                        <a:pt x="63" y="6"/>
                        <a:pt x="64" y="6"/>
                        <a:pt x="64" y="6"/>
                      </a:cubicBezTo>
                      <a:cubicBezTo>
                        <a:pt x="65" y="6"/>
                        <a:pt x="65" y="5"/>
                        <a:pt x="64" y="6"/>
                      </a:cubicBezTo>
                      <a:cubicBezTo>
                        <a:pt x="65" y="7"/>
                        <a:pt x="65" y="7"/>
                        <a:pt x="65" y="7"/>
                      </a:cubicBezTo>
                      <a:cubicBezTo>
                        <a:pt x="65" y="7"/>
                        <a:pt x="64" y="7"/>
                        <a:pt x="64" y="6"/>
                      </a:cubicBezTo>
                      <a:cubicBezTo>
                        <a:pt x="63" y="7"/>
                        <a:pt x="64" y="7"/>
                        <a:pt x="63" y="7"/>
                      </a:cubicBez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63" y="7"/>
                        <a:pt x="63" y="7"/>
                        <a:pt x="63" y="6"/>
                      </a:cubicBezTo>
                      <a:close/>
                      <a:moveTo>
                        <a:pt x="64" y="7"/>
                      </a:moveTo>
                      <a:cubicBezTo>
                        <a:pt x="64" y="7"/>
                        <a:pt x="64" y="7"/>
                        <a:pt x="64" y="6"/>
                      </a:cubicBezTo>
                      <a:cubicBezTo>
                        <a:pt x="64" y="6"/>
                        <a:pt x="64" y="6"/>
                        <a:pt x="64" y="7"/>
                      </a:cubicBezTo>
                      <a:close/>
                      <a:moveTo>
                        <a:pt x="64" y="4"/>
                      </a:moveTo>
                      <a:cubicBezTo>
                        <a:pt x="63" y="5"/>
                        <a:pt x="63" y="4"/>
                        <a:pt x="63" y="4"/>
                      </a:cubicBezTo>
                      <a:cubicBezTo>
                        <a:pt x="63" y="3"/>
                        <a:pt x="63" y="4"/>
                        <a:pt x="63" y="4"/>
                      </a:cubicBezTo>
                      <a:cubicBezTo>
                        <a:pt x="63" y="4"/>
                        <a:pt x="63" y="3"/>
                        <a:pt x="63" y="3"/>
                      </a:cubicBezTo>
                      <a:cubicBezTo>
                        <a:pt x="63" y="4"/>
                        <a:pt x="63" y="4"/>
                        <a:pt x="64" y="4"/>
                      </a:cubicBezTo>
                      <a:cubicBezTo>
                        <a:pt x="64" y="4"/>
                        <a:pt x="64" y="4"/>
                        <a:pt x="64" y="4"/>
                      </a:cubicBezTo>
                      <a:close/>
                      <a:moveTo>
                        <a:pt x="64" y="4"/>
                      </a:moveTo>
                      <a:cubicBezTo>
                        <a:pt x="65" y="4"/>
                        <a:pt x="64" y="4"/>
                        <a:pt x="64" y="4"/>
                      </a:cubicBezTo>
                      <a:cubicBezTo>
                        <a:pt x="64" y="4"/>
                        <a:pt x="65" y="4"/>
                        <a:pt x="65" y="3"/>
                      </a:cubicBezTo>
                      <a:cubicBezTo>
                        <a:pt x="65" y="3"/>
                        <a:pt x="65" y="4"/>
                        <a:pt x="65" y="4"/>
                      </a:cubicBezTo>
                      <a:cubicBezTo>
                        <a:pt x="65" y="4"/>
                        <a:pt x="65" y="4"/>
                        <a:pt x="64" y="4"/>
                      </a:cubicBezTo>
                      <a:close/>
                      <a:moveTo>
                        <a:pt x="69" y="4"/>
                      </a:moveTo>
                      <a:cubicBezTo>
                        <a:pt x="69" y="4"/>
                        <a:pt x="70" y="4"/>
                        <a:pt x="70" y="4"/>
                      </a:cubicBezTo>
                      <a:cubicBezTo>
                        <a:pt x="70" y="4"/>
                        <a:pt x="70" y="4"/>
                        <a:pt x="70" y="4"/>
                      </a:cubicBezTo>
                      <a:cubicBezTo>
                        <a:pt x="70" y="4"/>
                        <a:pt x="71" y="4"/>
                        <a:pt x="71" y="4"/>
                      </a:cubicBezTo>
                      <a:cubicBezTo>
                        <a:pt x="72" y="4"/>
                        <a:pt x="73" y="4"/>
                        <a:pt x="73" y="4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4" y="4"/>
                        <a:pt x="74" y="4"/>
                        <a:pt x="74" y="4"/>
                      </a:cubicBezTo>
                      <a:cubicBezTo>
                        <a:pt x="74" y="4"/>
                        <a:pt x="74" y="4"/>
                        <a:pt x="74" y="4"/>
                      </a:cubicBezTo>
                      <a:cubicBezTo>
                        <a:pt x="74" y="4"/>
                        <a:pt x="74" y="4"/>
                        <a:pt x="75" y="4"/>
                      </a:cubicBezTo>
                      <a:cubicBezTo>
                        <a:pt x="75" y="4"/>
                        <a:pt x="75" y="4"/>
                        <a:pt x="75" y="4"/>
                      </a:cubicBezTo>
                      <a:cubicBezTo>
                        <a:pt x="75" y="4"/>
                        <a:pt x="75" y="4"/>
                        <a:pt x="75" y="4"/>
                      </a:cubicBezTo>
                      <a:cubicBezTo>
                        <a:pt x="75" y="4"/>
                        <a:pt x="76" y="4"/>
                        <a:pt x="76" y="4"/>
                      </a:cubicBezTo>
                      <a:cubicBezTo>
                        <a:pt x="75" y="5"/>
                        <a:pt x="75" y="5"/>
                        <a:pt x="74" y="5"/>
                      </a:cubicBezTo>
                      <a:cubicBezTo>
                        <a:pt x="75" y="5"/>
                        <a:pt x="75" y="5"/>
                        <a:pt x="75" y="5"/>
                      </a:cubicBezTo>
                      <a:cubicBezTo>
                        <a:pt x="74" y="5"/>
                        <a:pt x="73" y="4"/>
                        <a:pt x="72" y="4"/>
                      </a:cubicBezTo>
                      <a:cubicBezTo>
                        <a:pt x="72" y="5"/>
                        <a:pt x="72" y="5"/>
                        <a:pt x="73" y="5"/>
                      </a:cubicBezTo>
                      <a:cubicBezTo>
                        <a:pt x="73" y="5"/>
                        <a:pt x="72" y="5"/>
                        <a:pt x="72" y="5"/>
                      </a:cubicBezTo>
                      <a:cubicBezTo>
                        <a:pt x="72" y="4"/>
                        <a:pt x="72" y="5"/>
                        <a:pt x="72" y="4"/>
                      </a:cubicBezTo>
                      <a:cubicBezTo>
                        <a:pt x="72" y="5"/>
                        <a:pt x="71" y="5"/>
                        <a:pt x="71" y="5"/>
                      </a:cubicBezTo>
                      <a:cubicBezTo>
                        <a:pt x="70" y="4"/>
                        <a:pt x="69" y="5"/>
                        <a:pt x="69" y="5"/>
                      </a:cubicBezTo>
                      <a:cubicBezTo>
                        <a:pt x="68" y="4"/>
                        <a:pt x="68" y="6"/>
                        <a:pt x="67" y="5"/>
                      </a:cubicBezTo>
                      <a:cubicBezTo>
                        <a:pt x="67" y="5"/>
                        <a:pt x="67" y="5"/>
                        <a:pt x="67" y="5"/>
                      </a:cubicBezTo>
                      <a:cubicBezTo>
                        <a:pt x="66" y="5"/>
                        <a:pt x="65" y="5"/>
                        <a:pt x="64" y="5"/>
                      </a:cubicBezTo>
                      <a:cubicBezTo>
                        <a:pt x="65" y="5"/>
                        <a:pt x="66" y="4"/>
                        <a:pt x="66" y="4"/>
                      </a:cubicBezTo>
                      <a:cubicBezTo>
                        <a:pt x="67" y="4"/>
                        <a:pt x="68" y="4"/>
                        <a:pt x="69" y="4"/>
                      </a:cubicBezTo>
                      <a:cubicBezTo>
                        <a:pt x="69" y="4"/>
                        <a:pt x="69" y="4"/>
                        <a:pt x="69" y="4"/>
                      </a:cubicBezTo>
                      <a:close/>
                      <a:moveTo>
                        <a:pt x="65" y="7"/>
                      </a:moveTo>
                      <a:cubicBezTo>
                        <a:pt x="65" y="6"/>
                        <a:pt x="65" y="6"/>
                        <a:pt x="65" y="6"/>
                      </a:cubicBezTo>
                      <a:cubicBezTo>
                        <a:pt x="65" y="6"/>
                        <a:pt x="65" y="7"/>
                        <a:pt x="65" y="7"/>
                      </a:cubicBezTo>
                      <a:cubicBezTo>
                        <a:pt x="65" y="7"/>
                        <a:pt x="65" y="7"/>
                        <a:pt x="65" y="7"/>
                      </a:cubicBezTo>
                      <a:cubicBezTo>
                        <a:pt x="65" y="7"/>
                        <a:pt x="65" y="6"/>
                        <a:pt x="65" y="7"/>
                      </a:cubicBezTo>
                      <a:close/>
                      <a:moveTo>
                        <a:pt x="79" y="3"/>
                      </a:moveTo>
                      <a:cubicBezTo>
                        <a:pt x="76" y="3"/>
                        <a:pt x="74" y="2"/>
                        <a:pt x="72" y="2"/>
                      </a:cubicBezTo>
                      <a:cubicBezTo>
                        <a:pt x="74" y="1"/>
                        <a:pt x="77" y="2"/>
                        <a:pt x="79" y="3"/>
                      </a:cubicBezTo>
                      <a:close/>
                      <a:moveTo>
                        <a:pt x="83" y="7"/>
                      </a:moveTo>
                      <a:cubicBezTo>
                        <a:pt x="83" y="8"/>
                        <a:pt x="83" y="7"/>
                        <a:pt x="82" y="8"/>
                      </a:cubicBezTo>
                      <a:cubicBezTo>
                        <a:pt x="82" y="8"/>
                        <a:pt x="82" y="8"/>
                        <a:pt x="82" y="8"/>
                      </a:cubicBezTo>
                      <a:cubicBezTo>
                        <a:pt x="82" y="8"/>
                        <a:pt x="82" y="8"/>
                        <a:pt x="82" y="8"/>
                      </a:cubicBezTo>
                      <a:cubicBezTo>
                        <a:pt x="82" y="8"/>
                        <a:pt x="82" y="8"/>
                        <a:pt x="82" y="7"/>
                      </a:cubicBezTo>
                      <a:cubicBezTo>
                        <a:pt x="82" y="7"/>
                        <a:pt x="82" y="7"/>
                        <a:pt x="82" y="7"/>
                      </a:cubicBezTo>
                      <a:cubicBezTo>
                        <a:pt x="82" y="7"/>
                        <a:pt x="82" y="7"/>
                        <a:pt x="83" y="7"/>
                      </a:cubicBezTo>
                      <a:cubicBezTo>
                        <a:pt x="83" y="8"/>
                        <a:pt x="83" y="7"/>
                        <a:pt x="83" y="7"/>
                      </a:cubicBezTo>
                      <a:close/>
                      <a:moveTo>
                        <a:pt x="80" y="18"/>
                      </a:moveTo>
                      <a:cubicBezTo>
                        <a:pt x="80" y="18"/>
                        <a:pt x="80" y="18"/>
                        <a:pt x="80" y="18"/>
                      </a:cubicBezTo>
                      <a:cubicBezTo>
                        <a:pt x="80" y="18"/>
                        <a:pt x="80" y="18"/>
                        <a:pt x="80" y="18"/>
                      </a:cubicBezTo>
                      <a:cubicBezTo>
                        <a:pt x="80" y="18"/>
                        <a:pt x="80" y="18"/>
                        <a:pt x="80" y="18"/>
                      </a:cubicBezTo>
                      <a:cubicBezTo>
                        <a:pt x="80" y="18"/>
                        <a:pt x="80" y="18"/>
                        <a:pt x="80" y="18"/>
                      </a:cubicBezTo>
                      <a:cubicBezTo>
                        <a:pt x="80" y="19"/>
                        <a:pt x="80" y="19"/>
                        <a:pt x="80" y="19"/>
                      </a:cubicBezTo>
                      <a:cubicBezTo>
                        <a:pt x="80" y="19"/>
                        <a:pt x="80" y="19"/>
                        <a:pt x="80" y="19"/>
                      </a:cubicBezTo>
                      <a:cubicBezTo>
                        <a:pt x="80" y="19"/>
                        <a:pt x="80" y="18"/>
                        <a:pt x="80" y="18"/>
                      </a:cubicBezTo>
                      <a:cubicBezTo>
                        <a:pt x="80" y="19"/>
                        <a:pt x="80" y="18"/>
                        <a:pt x="80" y="19"/>
                      </a:cubicBezTo>
                      <a:cubicBezTo>
                        <a:pt x="80" y="18"/>
                        <a:pt x="80" y="18"/>
                        <a:pt x="80" y="18"/>
                      </a:cubicBezTo>
                      <a:close/>
                      <a:moveTo>
                        <a:pt x="69" y="6"/>
                      </a:moveTo>
                      <a:cubicBezTo>
                        <a:pt x="69" y="6"/>
                        <a:pt x="69" y="7"/>
                        <a:pt x="69" y="6"/>
                      </a:cubicBezTo>
                      <a:cubicBezTo>
                        <a:pt x="69" y="6"/>
                        <a:pt x="69" y="7"/>
                        <a:pt x="69" y="7"/>
                      </a:cubicBezTo>
                      <a:cubicBezTo>
                        <a:pt x="69" y="7"/>
                        <a:pt x="69" y="7"/>
                        <a:pt x="69" y="7"/>
                      </a:cubicBezTo>
                      <a:cubicBezTo>
                        <a:pt x="69" y="7"/>
                        <a:pt x="69" y="7"/>
                        <a:pt x="69" y="7"/>
                      </a:cubicBezTo>
                      <a:cubicBezTo>
                        <a:pt x="69" y="7"/>
                        <a:pt x="69" y="7"/>
                        <a:pt x="69" y="7"/>
                      </a:cubicBezTo>
                      <a:cubicBezTo>
                        <a:pt x="69" y="7"/>
                        <a:pt x="69" y="7"/>
                        <a:pt x="69" y="7"/>
                      </a:cubicBezTo>
                      <a:cubicBezTo>
                        <a:pt x="69" y="7"/>
                        <a:pt x="69" y="7"/>
                        <a:pt x="70" y="7"/>
                      </a:cubicBezTo>
                      <a:cubicBezTo>
                        <a:pt x="70" y="7"/>
                        <a:pt x="70" y="7"/>
                        <a:pt x="70" y="8"/>
                      </a:cubicBezTo>
                      <a:cubicBezTo>
                        <a:pt x="70" y="7"/>
                        <a:pt x="70" y="8"/>
                        <a:pt x="71" y="8"/>
                      </a:cubicBezTo>
                      <a:cubicBezTo>
                        <a:pt x="71" y="9"/>
                        <a:pt x="72" y="9"/>
                        <a:pt x="73" y="10"/>
                      </a:cubicBezTo>
                      <a:cubicBezTo>
                        <a:pt x="72" y="9"/>
                        <a:pt x="72" y="10"/>
                        <a:pt x="71" y="9"/>
                      </a:cubicBezTo>
                      <a:cubicBezTo>
                        <a:pt x="71" y="9"/>
                        <a:pt x="71" y="8"/>
                        <a:pt x="71" y="8"/>
                      </a:cubicBezTo>
                      <a:cubicBezTo>
                        <a:pt x="72" y="9"/>
                        <a:pt x="73" y="10"/>
                        <a:pt x="74" y="11"/>
                      </a:cubicBezTo>
                      <a:cubicBezTo>
                        <a:pt x="74" y="11"/>
                        <a:pt x="75" y="12"/>
                        <a:pt x="75" y="12"/>
                      </a:cubicBezTo>
                      <a:cubicBezTo>
                        <a:pt x="75" y="12"/>
                        <a:pt x="75" y="12"/>
                        <a:pt x="76" y="13"/>
                      </a:cubicBezTo>
                      <a:cubicBezTo>
                        <a:pt x="76" y="13"/>
                        <a:pt x="74" y="11"/>
                        <a:pt x="74" y="11"/>
                      </a:cubicBezTo>
                      <a:cubicBezTo>
                        <a:pt x="73" y="10"/>
                        <a:pt x="74" y="11"/>
                        <a:pt x="74" y="11"/>
                      </a:cubicBezTo>
                      <a:cubicBezTo>
                        <a:pt x="73" y="10"/>
                        <a:pt x="72" y="9"/>
                        <a:pt x="72" y="9"/>
                      </a:cubicBezTo>
                      <a:cubicBezTo>
                        <a:pt x="72" y="9"/>
                        <a:pt x="72" y="9"/>
                        <a:pt x="71" y="8"/>
                      </a:cubicBezTo>
                      <a:cubicBezTo>
                        <a:pt x="71" y="8"/>
                        <a:pt x="71" y="8"/>
                        <a:pt x="71" y="8"/>
                      </a:cubicBezTo>
                      <a:cubicBezTo>
                        <a:pt x="70" y="7"/>
                        <a:pt x="70" y="7"/>
                        <a:pt x="70" y="7"/>
                      </a:cubicBezTo>
                      <a:cubicBezTo>
                        <a:pt x="70" y="8"/>
                        <a:pt x="70" y="8"/>
                        <a:pt x="70" y="7"/>
                      </a:cubicBezTo>
                      <a:cubicBezTo>
                        <a:pt x="69" y="7"/>
                        <a:pt x="70" y="8"/>
                        <a:pt x="70" y="8"/>
                      </a:cubicBezTo>
                      <a:cubicBezTo>
                        <a:pt x="69" y="7"/>
                        <a:pt x="70" y="7"/>
                        <a:pt x="69" y="7"/>
                      </a:cubicBezTo>
                      <a:cubicBezTo>
                        <a:pt x="69" y="7"/>
                        <a:pt x="69" y="7"/>
                        <a:pt x="69" y="7"/>
                      </a:cubicBezTo>
                      <a:cubicBezTo>
                        <a:pt x="69" y="7"/>
                        <a:pt x="68" y="7"/>
                        <a:pt x="69" y="7"/>
                      </a:cubicBezTo>
                      <a:cubicBezTo>
                        <a:pt x="69" y="7"/>
                        <a:pt x="69" y="7"/>
                        <a:pt x="69" y="7"/>
                      </a:cubicBezTo>
                      <a:cubicBezTo>
                        <a:pt x="69" y="7"/>
                        <a:pt x="69" y="7"/>
                        <a:pt x="69" y="7"/>
                      </a:cubicBezTo>
                      <a:cubicBezTo>
                        <a:pt x="68" y="6"/>
                        <a:pt x="69" y="7"/>
                        <a:pt x="69" y="6"/>
                      </a:cubicBezTo>
                      <a:cubicBezTo>
                        <a:pt x="68" y="6"/>
                        <a:pt x="68" y="6"/>
                        <a:pt x="68" y="6"/>
                      </a:cubicBezTo>
                      <a:cubicBezTo>
                        <a:pt x="68" y="6"/>
                        <a:pt x="68" y="6"/>
                        <a:pt x="69" y="6"/>
                      </a:cubicBezTo>
                      <a:cubicBezTo>
                        <a:pt x="68" y="6"/>
                        <a:pt x="68" y="6"/>
                        <a:pt x="68" y="6"/>
                      </a:cubicBezTo>
                      <a:cubicBezTo>
                        <a:pt x="68" y="6"/>
                        <a:pt x="69" y="6"/>
                        <a:pt x="68" y="6"/>
                      </a:cubicBezTo>
                      <a:cubicBezTo>
                        <a:pt x="68" y="6"/>
                        <a:pt x="69" y="6"/>
                        <a:pt x="68" y="6"/>
                      </a:cubicBezTo>
                      <a:cubicBezTo>
                        <a:pt x="68" y="6"/>
                        <a:pt x="68" y="6"/>
                        <a:pt x="68" y="6"/>
                      </a:cubicBezTo>
                      <a:cubicBezTo>
                        <a:pt x="68" y="6"/>
                        <a:pt x="68" y="6"/>
                        <a:pt x="68" y="5"/>
                      </a:cubicBezTo>
                      <a:cubicBezTo>
                        <a:pt x="68" y="5"/>
                        <a:pt x="68" y="5"/>
                        <a:pt x="68" y="5"/>
                      </a:cubicBezTo>
                      <a:cubicBezTo>
                        <a:pt x="68" y="5"/>
                        <a:pt x="68" y="5"/>
                        <a:pt x="68" y="6"/>
                      </a:cubicBezTo>
                      <a:cubicBezTo>
                        <a:pt x="68" y="5"/>
                        <a:pt x="68" y="5"/>
                        <a:pt x="68" y="6"/>
                      </a:cubicBezTo>
                      <a:cubicBezTo>
                        <a:pt x="68" y="6"/>
                        <a:pt x="68" y="6"/>
                        <a:pt x="68" y="6"/>
                      </a:cubicBezTo>
                      <a:cubicBezTo>
                        <a:pt x="69" y="6"/>
                        <a:pt x="69" y="6"/>
                        <a:pt x="69" y="6"/>
                      </a:cubicBezTo>
                      <a:cubicBezTo>
                        <a:pt x="69" y="6"/>
                        <a:pt x="69" y="6"/>
                        <a:pt x="69" y="6"/>
                      </a:cubicBezTo>
                      <a:cubicBezTo>
                        <a:pt x="69" y="6"/>
                        <a:pt x="69" y="6"/>
                        <a:pt x="69" y="6"/>
                      </a:cubicBezTo>
                      <a:close/>
                      <a:moveTo>
                        <a:pt x="75" y="12"/>
                      </a:moveTo>
                      <a:cubicBezTo>
                        <a:pt x="74" y="11"/>
                        <a:pt x="73" y="11"/>
                        <a:pt x="73" y="10"/>
                      </a:cubicBezTo>
                      <a:cubicBezTo>
                        <a:pt x="73" y="10"/>
                        <a:pt x="74" y="11"/>
                        <a:pt x="75" y="12"/>
                      </a:cubicBezTo>
                      <a:close/>
                      <a:moveTo>
                        <a:pt x="71" y="8"/>
                      </a:moveTo>
                      <a:cubicBezTo>
                        <a:pt x="71" y="8"/>
                        <a:pt x="71" y="8"/>
                        <a:pt x="71" y="8"/>
                      </a:cubicBezTo>
                      <a:cubicBezTo>
                        <a:pt x="71" y="9"/>
                        <a:pt x="71" y="8"/>
                        <a:pt x="71" y="8"/>
                      </a:cubicBezTo>
                      <a:cubicBezTo>
                        <a:pt x="72" y="9"/>
                        <a:pt x="72" y="9"/>
                        <a:pt x="71" y="8"/>
                      </a:cubicBezTo>
                      <a:close/>
                      <a:moveTo>
                        <a:pt x="72" y="9"/>
                      </a:moveTo>
                      <a:cubicBezTo>
                        <a:pt x="72" y="9"/>
                        <a:pt x="71" y="9"/>
                        <a:pt x="72" y="9"/>
                      </a:cubicBezTo>
                      <a:cubicBezTo>
                        <a:pt x="72" y="9"/>
                        <a:pt x="72" y="10"/>
                        <a:pt x="72" y="9"/>
                      </a:cubicBezTo>
                      <a:close/>
                      <a:moveTo>
                        <a:pt x="68" y="4"/>
                      </a:moveTo>
                      <a:cubicBezTo>
                        <a:pt x="68" y="4"/>
                        <a:pt x="68" y="4"/>
                        <a:pt x="68" y="5"/>
                      </a:cubicBezTo>
                      <a:cubicBezTo>
                        <a:pt x="68" y="4"/>
                        <a:pt x="68" y="4"/>
                        <a:pt x="68" y="4"/>
                      </a:cubicBezTo>
                      <a:close/>
                      <a:moveTo>
                        <a:pt x="73" y="7"/>
                      </a:moveTo>
                      <a:cubicBezTo>
                        <a:pt x="74" y="7"/>
                        <a:pt x="74" y="7"/>
                        <a:pt x="74" y="7"/>
                      </a:cubicBezTo>
                      <a:cubicBezTo>
                        <a:pt x="74" y="7"/>
                        <a:pt x="74" y="7"/>
                        <a:pt x="74" y="7"/>
                      </a:cubicBezTo>
                      <a:cubicBezTo>
                        <a:pt x="73" y="7"/>
                        <a:pt x="74" y="7"/>
                        <a:pt x="73" y="7"/>
                      </a:cubicBezTo>
                      <a:cubicBezTo>
                        <a:pt x="74" y="7"/>
                        <a:pt x="74" y="7"/>
                        <a:pt x="73" y="7"/>
                      </a:cubicBezTo>
                      <a:close/>
                      <a:moveTo>
                        <a:pt x="73" y="6"/>
                      </a:moveTo>
                      <a:cubicBezTo>
                        <a:pt x="73" y="6"/>
                        <a:pt x="74" y="7"/>
                        <a:pt x="74" y="7"/>
                      </a:cubicBezTo>
                      <a:cubicBezTo>
                        <a:pt x="74" y="7"/>
                        <a:pt x="74" y="7"/>
                        <a:pt x="74" y="7"/>
                      </a:cubicBezTo>
                      <a:cubicBezTo>
                        <a:pt x="74" y="7"/>
                        <a:pt x="74" y="7"/>
                        <a:pt x="74" y="7"/>
                      </a:cubicBezTo>
                      <a:cubicBezTo>
                        <a:pt x="73" y="7"/>
                        <a:pt x="73" y="7"/>
                        <a:pt x="73" y="6"/>
                      </a:cubicBezTo>
                      <a:close/>
                      <a:moveTo>
                        <a:pt x="82" y="7"/>
                      </a:moveTo>
                      <a:cubicBezTo>
                        <a:pt x="82" y="7"/>
                        <a:pt x="82" y="7"/>
                        <a:pt x="81" y="7"/>
                      </a:cubicBezTo>
                      <a:cubicBezTo>
                        <a:pt x="82" y="7"/>
                        <a:pt x="82" y="7"/>
                        <a:pt x="82" y="7"/>
                      </a:cubicBezTo>
                      <a:cubicBezTo>
                        <a:pt x="82" y="7"/>
                        <a:pt x="82" y="7"/>
                        <a:pt x="82" y="7"/>
                      </a:cubicBezTo>
                      <a:close/>
                      <a:moveTo>
                        <a:pt x="74" y="2"/>
                      </a:moveTo>
                      <a:cubicBezTo>
                        <a:pt x="74" y="1"/>
                        <a:pt x="74" y="2"/>
                        <a:pt x="74" y="1"/>
                      </a:cubicBezTo>
                      <a:cubicBezTo>
                        <a:pt x="75" y="2"/>
                        <a:pt x="74" y="2"/>
                        <a:pt x="74" y="2"/>
                      </a:cubicBezTo>
                      <a:close/>
                      <a:moveTo>
                        <a:pt x="10" y="51"/>
                      </a:moveTo>
                      <a:cubicBezTo>
                        <a:pt x="10" y="51"/>
                        <a:pt x="10" y="50"/>
                        <a:pt x="10" y="49"/>
                      </a:cubicBezTo>
                      <a:cubicBezTo>
                        <a:pt x="10" y="50"/>
                        <a:pt x="10" y="50"/>
                        <a:pt x="10" y="50"/>
                      </a:cubicBezTo>
                      <a:cubicBezTo>
                        <a:pt x="10" y="51"/>
                        <a:pt x="11" y="51"/>
                        <a:pt x="10" y="51"/>
                      </a:cubicBezTo>
                      <a:close/>
                      <a:moveTo>
                        <a:pt x="22" y="42"/>
                      </a:moveTo>
                      <a:cubicBezTo>
                        <a:pt x="22" y="42"/>
                        <a:pt x="22" y="41"/>
                        <a:pt x="22" y="41"/>
                      </a:cubicBezTo>
                      <a:cubicBezTo>
                        <a:pt x="22" y="41"/>
                        <a:pt x="22" y="42"/>
                        <a:pt x="22" y="41"/>
                      </a:cubicBezTo>
                      <a:cubicBezTo>
                        <a:pt x="22" y="42"/>
                        <a:pt x="22" y="42"/>
                        <a:pt x="22" y="42"/>
                      </a:cubicBezTo>
                      <a:close/>
                      <a:moveTo>
                        <a:pt x="22" y="37"/>
                      </a:moveTo>
                      <a:cubicBezTo>
                        <a:pt x="22" y="36"/>
                        <a:pt x="22" y="36"/>
                        <a:pt x="22" y="36"/>
                      </a:cubicBezTo>
                      <a:cubicBezTo>
                        <a:pt x="22" y="36"/>
                        <a:pt x="22" y="36"/>
                        <a:pt x="22" y="36"/>
                      </a:cubicBezTo>
                      <a:cubicBezTo>
                        <a:pt x="22" y="36"/>
                        <a:pt x="22" y="37"/>
                        <a:pt x="22" y="37"/>
                      </a:cubicBezTo>
                      <a:close/>
                      <a:moveTo>
                        <a:pt x="23" y="37"/>
                      </a:moveTo>
                      <a:cubicBezTo>
                        <a:pt x="23" y="38"/>
                        <a:pt x="23" y="37"/>
                        <a:pt x="23" y="37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3" y="37"/>
                        <a:pt x="23" y="38"/>
                        <a:pt x="23" y="37"/>
                      </a:cubicBezTo>
                      <a:close/>
                      <a:moveTo>
                        <a:pt x="24" y="27"/>
                      </a:move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8"/>
                        <a:pt x="24" y="27"/>
                        <a:pt x="24" y="28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4" y="29"/>
                        <a:pt x="24" y="29"/>
                        <a:pt x="24" y="28"/>
                      </a:cubicBezTo>
                      <a:cubicBezTo>
                        <a:pt x="24" y="28"/>
                        <a:pt x="24" y="28"/>
                        <a:pt x="24" y="28"/>
                      </a:cubicBezTo>
                      <a:cubicBezTo>
                        <a:pt x="24" y="27"/>
                        <a:pt x="24" y="28"/>
                        <a:pt x="24" y="27"/>
                      </a:cubicBezTo>
                      <a:close/>
                      <a:moveTo>
                        <a:pt x="28" y="17"/>
                      </a:moveTo>
                      <a:cubicBezTo>
                        <a:pt x="28" y="17"/>
                        <a:pt x="28" y="18"/>
                        <a:pt x="28" y="17"/>
                      </a:cubicBezTo>
                      <a:cubicBezTo>
                        <a:pt x="28" y="17"/>
                        <a:pt x="28" y="18"/>
                        <a:pt x="28" y="18"/>
                      </a:cubicBezTo>
                      <a:cubicBezTo>
                        <a:pt x="28" y="18"/>
                        <a:pt x="28" y="18"/>
                        <a:pt x="28" y="18"/>
                      </a:cubicBezTo>
                      <a:cubicBezTo>
                        <a:pt x="28" y="18"/>
                        <a:pt x="28" y="17"/>
                        <a:pt x="28" y="17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lose/>
                      <a:moveTo>
                        <a:pt x="29" y="36"/>
                      </a:moveTo>
                      <a:cubicBezTo>
                        <a:pt x="29" y="36"/>
                        <a:pt x="29" y="36"/>
                        <a:pt x="29" y="36"/>
                      </a:cubicBezTo>
                      <a:cubicBezTo>
                        <a:pt x="29" y="37"/>
                        <a:pt x="29" y="36"/>
                        <a:pt x="29" y="36"/>
                      </a:cubicBezTo>
                      <a:cubicBezTo>
                        <a:pt x="29" y="36"/>
                        <a:pt x="29" y="37"/>
                        <a:pt x="29" y="36"/>
                      </a:cubicBezTo>
                      <a:close/>
                      <a:moveTo>
                        <a:pt x="34" y="15"/>
                      </a:moveTo>
                      <a:cubicBezTo>
                        <a:pt x="34" y="16"/>
                        <a:pt x="34" y="16"/>
                        <a:pt x="34" y="16"/>
                      </a:cubicBezTo>
                      <a:cubicBezTo>
                        <a:pt x="34" y="16"/>
                        <a:pt x="34" y="16"/>
                        <a:pt x="34" y="16"/>
                      </a:cubicBezTo>
                      <a:cubicBezTo>
                        <a:pt x="34" y="16"/>
                        <a:pt x="34" y="16"/>
                        <a:pt x="34" y="15"/>
                      </a:cubicBezTo>
                      <a:cubicBezTo>
                        <a:pt x="34" y="15"/>
                        <a:pt x="34" y="15"/>
                        <a:pt x="34" y="15"/>
                      </a:cubicBezTo>
                      <a:close/>
                      <a:moveTo>
                        <a:pt x="37" y="13"/>
                      </a:move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7" y="13"/>
                        <a:pt x="37" y="13"/>
                        <a:pt x="38" y="13"/>
                      </a:cubicBezTo>
                      <a:cubicBezTo>
                        <a:pt x="37" y="14"/>
                        <a:pt x="37" y="14"/>
                        <a:pt x="37" y="13"/>
                      </a:cubicBezTo>
                      <a:close/>
                      <a:moveTo>
                        <a:pt x="38" y="30"/>
                      </a:moveTo>
                      <a:cubicBezTo>
                        <a:pt x="38" y="30"/>
                        <a:pt x="38" y="30"/>
                        <a:pt x="38" y="30"/>
                      </a:cubicBezTo>
                      <a:cubicBezTo>
                        <a:pt x="38" y="29"/>
                        <a:pt x="38" y="30"/>
                        <a:pt x="38" y="30"/>
                      </a:cubicBezTo>
                      <a:cubicBezTo>
                        <a:pt x="38" y="30"/>
                        <a:pt x="38" y="30"/>
                        <a:pt x="38" y="30"/>
                      </a:cubicBezTo>
                      <a:cubicBezTo>
                        <a:pt x="38" y="30"/>
                        <a:pt x="38" y="30"/>
                        <a:pt x="38" y="30"/>
                      </a:cubicBezTo>
                      <a:close/>
                      <a:moveTo>
                        <a:pt x="41" y="26"/>
                      </a:moveTo>
                      <a:cubicBezTo>
                        <a:pt x="41" y="26"/>
                        <a:pt x="41" y="26"/>
                        <a:pt x="40" y="26"/>
                      </a:cubicBezTo>
                      <a:cubicBezTo>
                        <a:pt x="40" y="26"/>
                        <a:pt x="40" y="26"/>
                        <a:pt x="40" y="26"/>
                      </a:cubicBezTo>
                      <a:cubicBezTo>
                        <a:pt x="40" y="25"/>
                        <a:pt x="41" y="25"/>
                        <a:pt x="41" y="26"/>
                      </a:cubicBezTo>
                      <a:close/>
                      <a:moveTo>
                        <a:pt x="44" y="40"/>
                      </a:moveTo>
                      <a:cubicBezTo>
                        <a:pt x="44" y="40"/>
                        <a:pt x="44" y="40"/>
                        <a:pt x="44" y="40"/>
                      </a:cubicBezTo>
                      <a:cubicBezTo>
                        <a:pt x="43" y="40"/>
                        <a:pt x="43" y="40"/>
                        <a:pt x="43" y="40"/>
                      </a:cubicBezTo>
                      <a:cubicBezTo>
                        <a:pt x="43" y="40"/>
                        <a:pt x="43" y="40"/>
                        <a:pt x="43" y="40"/>
                      </a:cubicBezTo>
                      <a:cubicBezTo>
                        <a:pt x="43" y="39"/>
                        <a:pt x="44" y="39"/>
                        <a:pt x="44" y="40"/>
                      </a:cubicBezTo>
                      <a:close/>
                      <a:moveTo>
                        <a:pt x="44" y="25"/>
                      </a:moveTo>
                      <a:cubicBezTo>
                        <a:pt x="44" y="26"/>
                        <a:pt x="44" y="26"/>
                        <a:pt x="44" y="26"/>
                      </a:cubicBezTo>
                      <a:cubicBezTo>
                        <a:pt x="43" y="26"/>
                        <a:pt x="43" y="26"/>
                        <a:pt x="44" y="27"/>
                      </a:cubicBezTo>
                      <a:cubicBezTo>
                        <a:pt x="44" y="27"/>
                        <a:pt x="44" y="27"/>
                        <a:pt x="44" y="27"/>
                      </a:cubicBezTo>
                      <a:cubicBezTo>
                        <a:pt x="44" y="28"/>
                        <a:pt x="44" y="28"/>
                        <a:pt x="44" y="28"/>
                      </a:cubicBezTo>
                      <a:cubicBezTo>
                        <a:pt x="44" y="28"/>
                        <a:pt x="43" y="27"/>
                        <a:pt x="44" y="27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3" y="27"/>
                        <a:pt x="43" y="27"/>
                        <a:pt x="43" y="28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3" y="27"/>
                        <a:pt x="43" y="26"/>
                        <a:pt x="43" y="26"/>
                      </a:cubicBezTo>
                      <a:cubicBezTo>
                        <a:pt x="43" y="26"/>
                        <a:pt x="43" y="26"/>
                        <a:pt x="43" y="26"/>
                      </a:cubicBezTo>
                      <a:cubicBezTo>
                        <a:pt x="43" y="26"/>
                        <a:pt x="43" y="26"/>
                        <a:pt x="43" y="26"/>
                      </a:cubicBezTo>
                      <a:cubicBezTo>
                        <a:pt x="43" y="25"/>
                        <a:pt x="43" y="25"/>
                        <a:pt x="43" y="25"/>
                      </a:cubicBezTo>
                      <a:cubicBezTo>
                        <a:pt x="43" y="24"/>
                        <a:pt x="44" y="25"/>
                        <a:pt x="44" y="24"/>
                      </a:cubicBezTo>
                      <a:cubicBezTo>
                        <a:pt x="44" y="24"/>
                        <a:pt x="44" y="25"/>
                        <a:pt x="44" y="25"/>
                      </a:cubicBezTo>
                      <a:cubicBezTo>
                        <a:pt x="44" y="25"/>
                        <a:pt x="44" y="25"/>
                        <a:pt x="44" y="25"/>
                      </a:cubicBezTo>
                      <a:cubicBezTo>
                        <a:pt x="44" y="25"/>
                        <a:pt x="44" y="25"/>
                        <a:pt x="44" y="25"/>
                      </a:cubicBezTo>
                      <a:close/>
                      <a:moveTo>
                        <a:pt x="45" y="26"/>
                      </a:moveTo>
                      <a:cubicBezTo>
                        <a:pt x="45" y="27"/>
                        <a:pt x="45" y="27"/>
                        <a:pt x="45" y="27"/>
                      </a:cubicBezTo>
                      <a:cubicBezTo>
                        <a:pt x="45" y="27"/>
                        <a:pt x="45" y="27"/>
                        <a:pt x="45" y="27"/>
                      </a:cubicBezTo>
                      <a:cubicBezTo>
                        <a:pt x="45" y="27"/>
                        <a:pt x="45" y="27"/>
                        <a:pt x="45" y="27"/>
                      </a:cubicBezTo>
                      <a:cubicBezTo>
                        <a:pt x="45" y="27"/>
                        <a:pt x="45" y="27"/>
                        <a:pt x="45" y="28"/>
                      </a:cubicBezTo>
                      <a:cubicBezTo>
                        <a:pt x="45" y="27"/>
                        <a:pt x="45" y="27"/>
                        <a:pt x="45" y="27"/>
                      </a:cubicBezTo>
                      <a:cubicBezTo>
                        <a:pt x="45" y="27"/>
                        <a:pt x="45" y="27"/>
                        <a:pt x="45" y="26"/>
                      </a:cubicBezTo>
                      <a:cubicBezTo>
                        <a:pt x="45" y="26"/>
                        <a:pt x="45" y="27"/>
                        <a:pt x="45" y="26"/>
                      </a:cubicBezTo>
                      <a:close/>
                      <a:moveTo>
                        <a:pt x="47" y="30"/>
                      </a:moveTo>
                      <a:cubicBezTo>
                        <a:pt x="47" y="30"/>
                        <a:pt x="47" y="30"/>
                        <a:pt x="47" y="30"/>
                      </a:cubicBezTo>
                      <a:cubicBezTo>
                        <a:pt x="47" y="30"/>
                        <a:pt x="47" y="30"/>
                        <a:pt x="47" y="30"/>
                      </a:cubicBezTo>
                      <a:cubicBezTo>
                        <a:pt x="47" y="30"/>
                        <a:pt x="47" y="30"/>
                        <a:pt x="47" y="30"/>
                      </a:cubicBezTo>
                      <a:cubicBezTo>
                        <a:pt x="47" y="30"/>
                        <a:pt x="47" y="30"/>
                        <a:pt x="47" y="31"/>
                      </a:cubicBezTo>
                      <a:cubicBezTo>
                        <a:pt x="47" y="30"/>
                        <a:pt x="47" y="31"/>
                        <a:pt x="47" y="30"/>
                      </a:cubicBezTo>
                      <a:cubicBezTo>
                        <a:pt x="46" y="30"/>
                        <a:pt x="46" y="30"/>
                        <a:pt x="46" y="30"/>
                      </a:cubicBezTo>
                      <a:cubicBezTo>
                        <a:pt x="46" y="30"/>
                        <a:pt x="46" y="30"/>
                        <a:pt x="46" y="31"/>
                      </a:cubicBezTo>
                      <a:cubicBezTo>
                        <a:pt x="46" y="31"/>
                        <a:pt x="46" y="30"/>
                        <a:pt x="46" y="30"/>
                      </a:cubicBezTo>
                      <a:cubicBezTo>
                        <a:pt x="46" y="29"/>
                        <a:pt x="46" y="29"/>
                        <a:pt x="46" y="29"/>
                      </a:cubicBezTo>
                      <a:cubicBezTo>
                        <a:pt x="46" y="30"/>
                        <a:pt x="47" y="29"/>
                        <a:pt x="47" y="29"/>
                      </a:cubicBezTo>
                      <a:cubicBezTo>
                        <a:pt x="47" y="30"/>
                        <a:pt x="47" y="30"/>
                        <a:pt x="47" y="30"/>
                      </a:cubicBezTo>
                      <a:close/>
                      <a:moveTo>
                        <a:pt x="50" y="40"/>
                      </a:moveTo>
                      <a:cubicBezTo>
                        <a:pt x="50" y="40"/>
                        <a:pt x="49" y="40"/>
                        <a:pt x="48" y="40"/>
                      </a:cubicBezTo>
                      <a:cubicBezTo>
                        <a:pt x="49" y="39"/>
                        <a:pt x="49" y="39"/>
                        <a:pt x="49" y="39"/>
                      </a:cubicBezTo>
                      <a:cubicBezTo>
                        <a:pt x="49" y="39"/>
                        <a:pt x="49" y="39"/>
                        <a:pt x="49" y="39"/>
                      </a:cubicBezTo>
                      <a:cubicBezTo>
                        <a:pt x="49" y="39"/>
                        <a:pt x="49" y="39"/>
                        <a:pt x="49" y="39"/>
                      </a:cubicBezTo>
                      <a:cubicBezTo>
                        <a:pt x="49" y="40"/>
                        <a:pt x="49" y="39"/>
                        <a:pt x="50" y="39"/>
                      </a:cubicBezTo>
                      <a:cubicBezTo>
                        <a:pt x="50" y="39"/>
                        <a:pt x="50" y="40"/>
                        <a:pt x="50" y="40"/>
                      </a:cubicBezTo>
                      <a:close/>
                      <a:moveTo>
                        <a:pt x="47" y="24"/>
                      </a:moveTo>
                      <a:cubicBezTo>
                        <a:pt x="48" y="24"/>
                        <a:pt x="48" y="24"/>
                        <a:pt x="48" y="24"/>
                      </a:cubicBezTo>
                      <a:cubicBezTo>
                        <a:pt x="48" y="24"/>
                        <a:pt x="48" y="24"/>
                        <a:pt x="48" y="24"/>
                      </a:cubicBezTo>
                      <a:cubicBezTo>
                        <a:pt x="48" y="25"/>
                        <a:pt x="48" y="24"/>
                        <a:pt x="47" y="25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lose/>
                      <a:moveTo>
                        <a:pt x="56" y="18"/>
                      </a:moveTo>
                      <a:cubicBezTo>
                        <a:pt x="56" y="18"/>
                        <a:pt x="56" y="18"/>
                        <a:pt x="56" y="19"/>
                      </a:cubicBezTo>
                      <a:cubicBezTo>
                        <a:pt x="56" y="18"/>
                        <a:pt x="56" y="18"/>
                        <a:pt x="56" y="18"/>
                      </a:cubicBezTo>
                      <a:cubicBezTo>
                        <a:pt x="55" y="18"/>
                        <a:pt x="56" y="18"/>
                        <a:pt x="56" y="18"/>
                      </a:cubicBezTo>
                      <a:cubicBezTo>
                        <a:pt x="56" y="18"/>
                        <a:pt x="55" y="18"/>
                        <a:pt x="56" y="18"/>
                      </a:cubicBezTo>
                      <a:cubicBezTo>
                        <a:pt x="55" y="17"/>
                        <a:pt x="55" y="18"/>
                        <a:pt x="55" y="17"/>
                      </a:cubicBezTo>
                      <a:cubicBezTo>
                        <a:pt x="55" y="17"/>
                        <a:pt x="55" y="17"/>
                        <a:pt x="55" y="17"/>
                      </a:cubicBezTo>
                      <a:cubicBezTo>
                        <a:pt x="56" y="18"/>
                        <a:pt x="56" y="18"/>
                        <a:pt x="55" y="18"/>
                      </a:cubicBezTo>
                      <a:cubicBezTo>
                        <a:pt x="56" y="18"/>
                        <a:pt x="56" y="18"/>
                        <a:pt x="56" y="18"/>
                      </a:cubicBezTo>
                      <a:cubicBezTo>
                        <a:pt x="56" y="18"/>
                        <a:pt x="56" y="18"/>
                        <a:pt x="55" y="17"/>
                      </a:cubicBezTo>
                      <a:cubicBezTo>
                        <a:pt x="55" y="17"/>
                        <a:pt x="55" y="17"/>
                        <a:pt x="56" y="17"/>
                      </a:cubicBezTo>
                      <a:cubicBezTo>
                        <a:pt x="56" y="17"/>
                        <a:pt x="56" y="18"/>
                        <a:pt x="56" y="18"/>
                      </a:cubicBezTo>
                      <a:cubicBezTo>
                        <a:pt x="56" y="18"/>
                        <a:pt x="56" y="18"/>
                        <a:pt x="56" y="18"/>
                      </a:cubicBezTo>
                      <a:close/>
                      <a:moveTo>
                        <a:pt x="58" y="12"/>
                      </a:moveTo>
                      <a:cubicBezTo>
                        <a:pt x="57" y="12"/>
                        <a:pt x="57" y="12"/>
                        <a:pt x="58" y="12"/>
                      </a:cubicBezTo>
                      <a:cubicBezTo>
                        <a:pt x="57" y="12"/>
                        <a:pt x="57" y="12"/>
                        <a:pt x="57" y="11"/>
                      </a:cubicBezTo>
                      <a:cubicBezTo>
                        <a:pt x="57" y="11"/>
                        <a:pt x="57" y="11"/>
                        <a:pt x="57" y="11"/>
                      </a:cubicBezTo>
                      <a:cubicBezTo>
                        <a:pt x="57" y="11"/>
                        <a:pt x="57" y="11"/>
                        <a:pt x="57" y="11"/>
                      </a:cubicBezTo>
                      <a:cubicBezTo>
                        <a:pt x="57" y="11"/>
                        <a:pt x="57" y="11"/>
                        <a:pt x="57" y="10"/>
                      </a:cubicBezTo>
                      <a:cubicBezTo>
                        <a:pt x="57" y="11"/>
                        <a:pt x="57" y="11"/>
                        <a:pt x="57" y="11"/>
                      </a:cubicBezTo>
                      <a:cubicBezTo>
                        <a:pt x="57" y="10"/>
                        <a:pt x="58" y="11"/>
                        <a:pt x="58" y="11"/>
                      </a:cubicBezTo>
                      <a:cubicBezTo>
                        <a:pt x="58" y="12"/>
                        <a:pt x="58" y="11"/>
                        <a:pt x="57" y="11"/>
                      </a:cubicBezTo>
                      <a:cubicBezTo>
                        <a:pt x="57" y="11"/>
                        <a:pt x="57" y="11"/>
                        <a:pt x="58" y="1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0" name="组合 69">
                <a:extLst>
                  <a:ext uri="{FF2B5EF4-FFF2-40B4-BE49-F238E27FC236}">
                    <a16:creationId xmlns:a16="http://schemas.microsoft.com/office/drawing/2014/main" xmlns="" id="{C2156E5D-C1E3-48D4-BFA3-B0C652FA5D4C}"/>
                  </a:ext>
                </a:extLst>
              </p:cNvPr>
              <p:cNvGrpSpPr/>
              <p:nvPr/>
            </p:nvGrpSpPr>
            <p:grpSpPr>
              <a:xfrm>
                <a:off x="8646890" y="1787934"/>
                <a:ext cx="2068512" cy="2432050"/>
                <a:chOff x="7046968" y="1839282"/>
                <a:chExt cx="2068512" cy="2432050"/>
              </a:xfrm>
            </p:grpSpPr>
            <p:sp>
              <p:nvSpPr>
                <p:cNvPr id="71" name="Line 91">
                  <a:extLst>
                    <a:ext uri="{FF2B5EF4-FFF2-40B4-BE49-F238E27FC236}">
                      <a16:creationId xmlns:a16="http://schemas.microsoft.com/office/drawing/2014/main" xmlns="" id="{E69AE2CE-8E31-4F6F-8EDA-2C814628CA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115480" y="4001457"/>
                  <a:ext cx="0" cy="0"/>
                </a:xfrm>
                <a:prstGeom prst="line">
                  <a:avLst/>
                </a:prstGeom>
                <a:solidFill>
                  <a:schemeClr val="bg1"/>
                </a:solidFill>
                <a:ln w="1270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2" name="Freeform 92">
                  <a:extLst>
                    <a:ext uri="{FF2B5EF4-FFF2-40B4-BE49-F238E27FC236}">
                      <a16:creationId xmlns:a16="http://schemas.microsoft.com/office/drawing/2014/main" xmlns="" id="{4A27C1E1-46E6-435D-B9A5-FDE347C8170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258105" y="3258507"/>
                  <a:ext cx="455613" cy="911225"/>
                </a:xfrm>
                <a:custGeom>
                  <a:avLst/>
                  <a:gdLst>
                    <a:gd name="T0" fmla="*/ 57 w 143"/>
                    <a:gd name="T1" fmla="*/ 227 h 286"/>
                    <a:gd name="T2" fmla="*/ 54 w 143"/>
                    <a:gd name="T3" fmla="*/ 216 h 286"/>
                    <a:gd name="T4" fmla="*/ 61 w 143"/>
                    <a:gd name="T5" fmla="*/ 208 h 286"/>
                    <a:gd name="T6" fmla="*/ 65 w 143"/>
                    <a:gd name="T7" fmla="*/ 204 h 286"/>
                    <a:gd name="T8" fmla="*/ 72 w 143"/>
                    <a:gd name="T9" fmla="*/ 193 h 286"/>
                    <a:gd name="T10" fmla="*/ 52 w 143"/>
                    <a:gd name="T11" fmla="*/ 177 h 286"/>
                    <a:gd name="T12" fmla="*/ 58 w 143"/>
                    <a:gd name="T13" fmla="*/ 163 h 286"/>
                    <a:gd name="T14" fmla="*/ 80 w 143"/>
                    <a:gd name="T15" fmla="*/ 165 h 286"/>
                    <a:gd name="T16" fmla="*/ 70 w 143"/>
                    <a:gd name="T17" fmla="*/ 155 h 286"/>
                    <a:gd name="T18" fmla="*/ 84 w 143"/>
                    <a:gd name="T19" fmla="*/ 147 h 286"/>
                    <a:gd name="T20" fmla="*/ 88 w 143"/>
                    <a:gd name="T21" fmla="*/ 133 h 286"/>
                    <a:gd name="T22" fmla="*/ 88 w 143"/>
                    <a:gd name="T23" fmla="*/ 122 h 286"/>
                    <a:gd name="T24" fmla="*/ 76 w 143"/>
                    <a:gd name="T25" fmla="*/ 103 h 286"/>
                    <a:gd name="T26" fmla="*/ 91 w 143"/>
                    <a:gd name="T27" fmla="*/ 101 h 286"/>
                    <a:gd name="T28" fmla="*/ 89 w 143"/>
                    <a:gd name="T29" fmla="*/ 80 h 286"/>
                    <a:gd name="T30" fmla="*/ 113 w 143"/>
                    <a:gd name="T31" fmla="*/ 26 h 286"/>
                    <a:gd name="T32" fmla="*/ 125 w 143"/>
                    <a:gd name="T33" fmla="*/ 4 h 286"/>
                    <a:gd name="T34" fmla="*/ 36 w 143"/>
                    <a:gd name="T35" fmla="*/ 215 h 286"/>
                    <a:gd name="T36" fmla="*/ 46 w 143"/>
                    <a:gd name="T37" fmla="*/ 203 h 286"/>
                    <a:gd name="T38" fmla="*/ 45 w 143"/>
                    <a:gd name="T39" fmla="*/ 214 h 286"/>
                    <a:gd name="T40" fmla="*/ 50 w 143"/>
                    <a:gd name="T41" fmla="*/ 207 h 286"/>
                    <a:gd name="T42" fmla="*/ 44 w 143"/>
                    <a:gd name="T43" fmla="*/ 230 h 286"/>
                    <a:gd name="T44" fmla="*/ 53 w 143"/>
                    <a:gd name="T45" fmla="*/ 234 h 286"/>
                    <a:gd name="T46" fmla="*/ 52 w 143"/>
                    <a:gd name="T47" fmla="*/ 258 h 286"/>
                    <a:gd name="T48" fmla="*/ 51 w 143"/>
                    <a:gd name="T49" fmla="*/ 250 h 286"/>
                    <a:gd name="T50" fmla="*/ 52 w 143"/>
                    <a:gd name="T51" fmla="*/ 225 h 286"/>
                    <a:gd name="T52" fmla="*/ 50 w 143"/>
                    <a:gd name="T53" fmla="*/ 205 h 286"/>
                    <a:gd name="T54" fmla="*/ 36 w 143"/>
                    <a:gd name="T55" fmla="*/ 225 h 286"/>
                    <a:gd name="T56" fmla="*/ 32 w 143"/>
                    <a:gd name="T57" fmla="*/ 224 h 286"/>
                    <a:gd name="T58" fmla="*/ 58 w 143"/>
                    <a:gd name="T59" fmla="*/ 225 h 286"/>
                    <a:gd name="T60" fmla="*/ 62 w 143"/>
                    <a:gd name="T61" fmla="*/ 219 h 286"/>
                    <a:gd name="T62" fmla="*/ 49 w 143"/>
                    <a:gd name="T63" fmla="*/ 185 h 286"/>
                    <a:gd name="T64" fmla="*/ 54 w 143"/>
                    <a:gd name="T65" fmla="*/ 173 h 286"/>
                    <a:gd name="T66" fmla="*/ 59 w 143"/>
                    <a:gd name="T67" fmla="*/ 169 h 286"/>
                    <a:gd name="T68" fmla="*/ 61 w 143"/>
                    <a:gd name="T69" fmla="*/ 180 h 286"/>
                    <a:gd name="T70" fmla="*/ 58 w 143"/>
                    <a:gd name="T71" fmla="*/ 176 h 286"/>
                    <a:gd name="T72" fmla="*/ 77 w 143"/>
                    <a:gd name="T73" fmla="*/ 177 h 286"/>
                    <a:gd name="T74" fmla="*/ 84 w 143"/>
                    <a:gd name="T75" fmla="*/ 112 h 286"/>
                    <a:gd name="T76" fmla="*/ 80 w 143"/>
                    <a:gd name="T77" fmla="*/ 123 h 286"/>
                    <a:gd name="T78" fmla="*/ 84 w 143"/>
                    <a:gd name="T79" fmla="*/ 127 h 286"/>
                    <a:gd name="T80" fmla="*/ 76 w 143"/>
                    <a:gd name="T81" fmla="*/ 138 h 286"/>
                    <a:gd name="T82" fmla="*/ 65 w 143"/>
                    <a:gd name="T83" fmla="*/ 156 h 286"/>
                    <a:gd name="T84" fmla="*/ 54 w 143"/>
                    <a:gd name="T85" fmla="*/ 163 h 286"/>
                    <a:gd name="T86" fmla="*/ 67 w 143"/>
                    <a:gd name="T87" fmla="*/ 137 h 286"/>
                    <a:gd name="T88" fmla="*/ 73 w 143"/>
                    <a:gd name="T89" fmla="*/ 111 h 286"/>
                    <a:gd name="T90" fmla="*/ 81 w 143"/>
                    <a:gd name="T91" fmla="*/ 114 h 286"/>
                    <a:gd name="T92" fmla="*/ 61 w 143"/>
                    <a:gd name="T93" fmla="*/ 158 h 286"/>
                    <a:gd name="T94" fmla="*/ 75 w 143"/>
                    <a:gd name="T95" fmla="*/ 138 h 286"/>
                    <a:gd name="T96" fmla="*/ 73 w 143"/>
                    <a:gd name="T97" fmla="*/ 132 h 286"/>
                    <a:gd name="T98" fmla="*/ 74 w 143"/>
                    <a:gd name="T99" fmla="*/ 110 h 286"/>
                    <a:gd name="T100" fmla="*/ 71 w 143"/>
                    <a:gd name="T101" fmla="*/ 132 h 286"/>
                    <a:gd name="T102" fmla="*/ 64 w 143"/>
                    <a:gd name="T103" fmla="*/ 155 h 286"/>
                    <a:gd name="T104" fmla="*/ 78 w 143"/>
                    <a:gd name="T105" fmla="*/ 127 h 286"/>
                    <a:gd name="T106" fmla="*/ 64 w 143"/>
                    <a:gd name="T107" fmla="*/ 167 h 286"/>
                    <a:gd name="T108" fmla="*/ 62 w 143"/>
                    <a:gd name="T109" fmla="*/ 161 h 286"/>
                    <a:gd name="T110" fmla="*/ 83 w 143"/>
                    <a:gd name="T111" fmla="*/ 163 h 286"/>
                    <a:gd name="T112" fmla="*/ 78 w 143"/>
                    <a:gd name="T113" fmla="*/ 152 h 286"/>
                    <a:gd name="T114" fmla="*/ 87 w 143"/>
                    <a:gd name="T115" fmla="*/ 145 h 286"/>
                    <a:gd name="T116" fmla="*/ 80 w 143"/>
                    <a:gd name="T117" fmla="*/ 105 h 286"/>
                    <a:gd name="T118" fmla="*/ 74 w 143"/>
                    <a:gd name="T119" fmla="*/ 105 h 286"/>
                    <a:gd name="T120" fmla="*/ 87 w 143"/>
                    <a:gd name="T121" fmla="*/ 79 h 286"/>
                    <a:gd name="T122" fmla="*/ 110 w 143"/>
                    <a:gd name="T123" fmla="*/ 25 h 286"/>
                    <a:gd name="T124" fmla="*/ 67 w 143"/>
                    <a:gd name="T125" fmla="*/ 172 h 2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43" h="286">
                      <a:moveTo>
                        <a:pt x="1" y="272"/>
                      </a:moveTo>
                      <a:cubicBezTo>
                        <a:pt x="0" y="272"/>
                        <a:pt x="1" y="272"/>
                        <a:pt x="0" y="271"/>
                      </a:cubicBezTo>
                      <a:cubicBezTo>
                        <a:pt x="1" y="271"/>
                        <a:pt x="0" y="271"/>
                        <a:pt x="0" y="270"/>
                      </a:cubicBezTo>
                      <a:cubicBezTo>
                        <a:pt x="1" y="271"/>
                        <a:pt x="1" y="272"/>
                        <a:pt x="1" y="272"/>
                      </a:cubicBezTo>
                      <a:close/>
                      <a:moveTo>
                        <a:pt x="40" y="273"/>
                      </a:moveTo>
                      <a:cubicBezTo>
                        <a:pt x="40" y="274"/>
                        <a:pt x="39" y="273"/>
                        <a:pt x="39" y="273"/>
                      </a:cubicBezTo>
                      <a:cubicBezTo>
                        <a:pt x="39" y="273"/>
                        <a:pt x="38" y="273"/>
                        <a:pt x="38" y="273"/>
                      </a:cubicBezTo>
                      <a:cubicBezTo>
                        <a:pt x="39" y="272"/>
                        <a:pt x="39" y="273"/>
                        <a:pt x="40" y="273"/>
                      </a:cubicBezTo>
                      <a:close/>
                      <a:moveTo>
                        <a:pt x="42" y="269"/>
                      </a:moveTo>
                      <a:cubicBezTo>
                        <a:pt x="42" y="269"/>
                        <a:pt x="43" y="269"/>
                        <a:pt x="43" y="269"/>
                      </a:cubicBezTo>
                      <a:cubicBezTo>
                        <a:pt x="43" y="269"/>
                        <a:pt x="43" y="269"/>
                        <a:pt x="43" y="269"/>
                      </a:cubicBezTo>
                      <a:cubicBezTo>
                        <a:pt x="43" y="269"/>
                        <a:pt x="42" y="269"/>
                        <a:pt x="42" y="269"/>
                      </a:cubicBezTo>
                      <a:close/>
                      <a:moveTo>
                        <a:pt x="45" y="267"/>
                      </a:moveTo>
                      <a:cubicBezTo>
                        <a:pt x="44" y="268"/>
                        <a:pt x="44" y="267"/>
                        <a:pt x="44" y="267"/>
                      </a:cubicBezTo>
                      <a:cubicBezTo>
                        <a:pt x="44" y="267"/>
                        <a:pt x="44" y="267"/>
                        <a:pt x="43" y="267"/>
                      </a:cubicBezTo>
                      <a:cubicBezTo>
                        <a:pt x="44" y="266"/>
                        <a:pt x="44" y="267"/>
                        <a:pt x="45" y="267"/>
                      </a:cubicBezTo>
                      <a:close/>
                      <a:moveTo>
                        <a:pt x="48" y="263"/>
                      </a:moveTo>
                      <a:cubicBezTo>
                        <a:pt x="48" y="263"/>
                        <a:pt x="48" y="262"/>
                        <a:pt x="48" y="262"/>
                      </a:cubicBezTo>
                      <a:cubicBezTo>
                        <a:pt x="48" y="262"/>
                        <a:pt x="48" y="262"/>
                        <a:pt x="49" y="262"/>
                      </a:cubicBezTo>
                      <a:cubicBezTo>
                        <a:pt x="49" y="262"/>
                        <a:pt x="48" y="262"/>
                        <a:pt x="48" y="263"/>
                      </a:cubicBezTo>
                      <a:close/>
                      <a:moveTo>
                        <a:pt x="53" y="256"/>
                      </a:moveTo>
                      <a:cubicBezTo>
                        <a:pt x="53" y="255"/>
                        <a:pt x="53" y="255"/>
                        <a:pt x="54" y="255"/>
                      </a:cubicBezTo>
                      <a:cubicBezTo>
                        <a:pt x="54" y="255"/>
                        <a:pt x="54" y="255"/>
                        <a:pt x="54" y="255"/>
                      </a:cubicBezTo>
                      <a:cubicBezTo>
                        <a:pt x="54" y="255"/>
                        <a:pt x="54" y="256"/>
                        <a:pt x="53" y="256"/>
                      </a:cubicBezTo>
                      <a:close/>
                      <a:moveTo>
                        <a:pt x="55" y="255"/>
                      </a:moveTo>
                      <a:cubicBezTo>
                        <a:pt x="54" y="255"/>
                        <a:pt x="54" y="255"/>
                        <a:pt x="54" y="255"/>
                      </a:cubicBezTo>
                      <a:cubicBezTo>
                        <a:pt x="54" y="255"/>
                        <a:pt x="54" y="255"/>
                        <a:pt x="55" y="255"/>
                      </a:cubicBezTo>
                      <a:close/>
                      <a:moveTo>
                        <a:pt x="53" y="251"/>
                      </a:moveTo>
                      <a:cubicBezTo>
                        <a:pt x="53" y="251"/>
                        <a:pt x="53" y="252"/>
                        <a:pt x="53" y="252"/>
                      </a:cubicBezTo>
                      <a:cubicBezTo>
                        <a:pt x="52" y="252"/>
                        <a:pt x="53" y="251"/>
                        <a:pt x="53" y="251"/>
                      </a:cubicBezTo>
                      <a:close/>
                      <a:moveTo>
                        <a:pt x="53" y="243"/>
                      </a:moveTo>
                      <a:cubicBezTo>
                        <a:pt x="53" y="244"/>
                        <a:pt x="52" y="244"/>
                        <a:pt x="52" y="245"/>
                      </a:cubicBezTo>
                      <a:cubicBezTo>
                        <a:pt x="52" y="245"/>
                        <a:pt x="52" y="245"/>
                        <a:pt x="53" y="245"/>
                      </a:cubicBezTo>
                      <a:cubicBezTo>
                        <a:pt x="53" y="245"/>
                        <a:pt x="52" y="245"/>
                        <a:pt x="52" y="246"/>
                      </a:cubicBezTo>
                      <a:cubicBezTo>
                        <a:pt x="52" y="245"/>
                        <a:pt x="52" y="244"/>
                        <a:pt x="52" y="244"/>
                      </a:cubicBezTo>
                      <a:cubicBezTo>
                        <a:pt x="52" y="244"/>
                        <a:pt x="52" y="244"/>
                        <a:pt x="53" y="243"/>
                      </a:cubicBezTo>
                      <a:close/>
                      <a:moveTo>
                        <a:pt x="55" y="244"/>
                      </a:moveTo>
                      <a:cubicBezTo>
                        <a:pt x="55" y="244"/>
                        <a:pt x="55" y="244"/>
                        <a:pt x="56" y="244"/>
                      </a:cubicBezTo>
                      <a:cubicBezTo>
                        <a:pt x="56" y="244"/>
                        <a:pt x="55" y="244"/>
                        <a:pt x="55" y="245"/>
                      </a:cubicBezTo>
                      <a:cubicBezTo>
                        <a:pt x="55" y="245"/>
                        <a:pt x="55" y="244"/>
                        <a:pt x="55" y="244"/>
                      </a:cubicBezTo>
                      <a:close/>
                      <a:moveTo>
                        <a:pt x="56" y="242"/>
                      </a:moveTo>
                      <a:cubicBezTo>
                        <a:pt x="56" y="241"/>
                        <a:pt x="56" y="240"/>
                        <a:pt x="57" y="240"/>
                      </a:cubicBezTo>
                      <a:cubicBezTo>
                        <a:pt x="57" y="241"/>
                        <a:pt x="56" y="241"/>
                        <a:pt x="56" y="241"/>
                      </a:cubicBezTo>
                      <a:cubicBezTo>
                        <a:pt x="56" y="241"/>
                        <a:pt x="56" y="242"/>
                        <a:pt x="56" y="242"/>
                      </a:cubicBezTo>
                      <a:close/>
                      <a:moveTo>
                        <a:pt x="57" y="238"/>
                      </a:moveTo>
                      <a:cubicBezTo>
                        <a:pt x="58" y="238"/>
                        <a:pt x="57" y="238"/>
                        <a:pt x="58" y="239"/>
                      </a:cubicBezTo>
                      <a:cubicBezTo>
                        <a:pt x="57" y="239"/>
                        <a:pt x="57" y="239"/>
                        <a:pt x="57" y="239"/>
                      </a:cubicBezTo>
                      <a:cubicBezTo>
                        <a:pt x="57" y="239"/>
                        <a:pt x="58" y="239"/>
                        <a:pt x="57" y="238"/>
                      </a:cubicBezTo>
                      <a:close/>
                      <a:moveTo>
                        <a:pt x="60" y="238"/>
                      </a:moveTo>
                      <a:cubicBezTo>
                        <a:pt x="60" y="239"/>
                        <a:pt x="59" y="240"/>
                        <a:pt x="59" y="240"/>
                      </a:cubicBezTo>
                      <a:cubicBezTo>
                        <a:pt x="59" y="240"/>
                        <a:pt x="60" y="239"/>
                        <a:pt x="60" y="238"/>
                      </a:cubicBezTo>
                      <a:close/>
                      <a:moveTo>
                        <a:pt x="61" y="238"/>
                      </a:moveTo>
                      <a:cubicBezTo>
                        <a:pt x="61" y="238"/>
                        <a:pt x="61" y="238"/>
                        <a:pt x="61" y="239"/>
                      </a:cubicBezTo>
                      <a:cubicBezTo>
                        <a:pt x="60" y="238"/>
                        <a:pt x="61" y="238"/>
                        <a:pt x="61" y="238"/>
                      </a:cubicBezTo>
                      <a:close/>
                      <a:moveTo>
                        <a:pt x="47" y="228"/>
                      </a:moveTo>
                      <a:cubicBezTo>
                        <a:pt x="47" y="228"/>
                        <a:pt x="47" y="228"/>
                        <a:pt x="47" y="229"/>
                      </a:cubicBezTo>
                      <a:cubicBezTo>
                        <a:pt x="47" y="229"/>
                        <a:pt x="46" y="229"/>
                        <a:pt x="47" y="228"/>
                      </a:cubicBezTo>
                      <a:close/>
                      <a:moveTo>
                        <a:pt x="56" y="232"/>
                      </a:moveTo>
                      <a:cubicBezTo>
                        <a:pt x="56" y="233"/>
                        <a:pt x="56" y="233"/>
                        <a:pt x="56" y="233"/>
                      </a:cubicBezTo>
                      <a:cubicBezTo>
                        <a:pt x="56" y="233"/>
                        <a:pt x="56" y="233"/>
                        <a:pt x="56" y="232"/>
                      </a:cubicBezTo>
                      <a:cubicBezTo>
                        <a:pt x="56" y="232"/>
                        <a:pt x="56" y="232"/>
                        <a:pt x="56" y="232"/>
                      </a:cubicBezTo>
                      <a:close/>
                      <a:moveTo>
                        <a:pt x="49" y="229"/>
                      </a:moveTo>
                      <a:cubicBezTo>
                        <a:pt x="49" y="229"/>
                        <a:pt x="49" y="229"/>
                        <a:pt x="49" y="229"/>
                      </a:cubicBezTo>
                      <a:cubicBezTo>
                        <a:pt x="48" y="229"/>
                        <a:pt x="49" y="229"/>
                        <a:pt x="49" y="228"/>
                      </a:cubicBezTo>
                      <a:cubicBezTo>
                        <a:pt x="49" y="229"/>
                        <a:pt x="49" y="229"/>
                        <a:pt x="49" y="229"/>
                      </a:cubicBezTo>
                      <a:close/>
                      <a:moveTo>
                        <a:pt x="36" y="221"/>
                      </a:moveTo>
                      <a:cubicBezTo>
                        <a:pt x="36" y="222"/>
                        <a:pt x="36" y="222"/>
                        <a:pt x="36" y="222"/>
                      </a:cubicBezTo>
                      <a:cubicBezTo>
                        <a:pt x="35" y="221"/>
                        <a:pt x="35" y="221"/>
                        <a:pt x="36" y="221"/>
                      </a:cubicBezTo>
                      <a:close/>
                      <a:moveTo>
                        <a:pt x="47" y="225"/>
                      </a:moveTo>
                      <a:cubicBezTo>
                        <a:pt x="47" y="225"/>
                        <a:pt x="48" y="225"/>
                        <a:pt x="48" y="225"/>
                      </a:cubicBezTo>
                      <a:cubicBezTo>
                        <a:pt x="48" y="225"/>
                        <a:pt x="48" y="225"/>
                        <a:pt x="48" y="225"/>
                      </a:cubicBezTo>
                      <a:cubicBezTo>
                        <a:pt x="48" y="225"/>
                        <a:pt x="47" y="225"/>
                        <a:pt x="47" y="225"/>
                      </a:cubicBezTo>
                      <a:close/>
                      <a:moveTo>
                        <a:pt x="56" y="228"/>
                      </a:moveTo>
                      <a:cubicBezTo>
                        <a:pt x="55" y="228"/>
                        <a:pt x="56" y="229"/>
                        <a:pt x="55" y="229"/>
                      </a:cubicBezTo>
                      <a:cubicBezTo>
                        <a:pt x="55" y="228"/>
                        <a:pt x="55" y="229"/>
                        <a:pt x="55" y="228"/>
                      </a:cubicBezTo>
                      <a:cubicBezTo>
                        <a:pt x="56" y="228"/>
                        <a:pt x="56" y="228"/>
                        <a:pt x="56" y="227"/>
                      </a:cubicBezTo>
                      <a:cubicBezTo>
                        <a:pt x="56" y="228"/>
                        <a:pt x="57" y="227"/>
                        <a:pt x="56" y="227"/>
                      </a:cubicBezTo>
                      <a:cubicBezTo>
                        <a:pt x="57" y="227"/>
                        <a:pt x="57" y="227"/>
                        <a:pt x="57" y="227"/>
                      </a:cubicBezTo>
                      <a:cubicBezTo>
                        <a:pt x="57" y="228"/>
                        <a:pt x="56" y="228"/>
                        <a:pt x="56" y="228"/>
                      </a:cubicBezTo>
                      <a:close/>
                      <a:moveTo>
                        <a:pt x="47" y="224"/>
                      </a:moveTo>
                      <a:cubicBezTo>
                        <a:pt x="46" y="224"/>
                        <a:pt x="47" y="224"/>
                        <a:pt x="47" y="223"/>
                      </a:cubicBezTo>
                      <a:cubicBezTo>
                        <a:pt x="47" y="223"/>
                        <a:pt x="47" y="224"/>
                        <a:pt x="47" y="224"/>
                      </a:cubicBezTo>
                      <a:cubicBezTo>
                        <a:pt x="47" y="224"/>
                        <a:pt x="47" y="224"/>
                        <a:pt x="47" y="224"/>
                      </a:cubicBezTo>
                      <a:close/>
                      <a:moveTo>
                        <a:pt x="58" y="229"/>
                      </a:moveTo>
                      <a:cubicBezTo>
                        <a:pt x="58" y="229"/>
                        <a:pt x="58" y="229"/>
                        <a:pt x="58" y="229"/>
                      </a:cubicBezTo>
                      <a:cubicBezTo>
                        <a:pt x="58" y="229"/>
                        <a:pt x="58" y="229"/>
                        <a:pt x="58" y="229"/>
                      </a:cubicBezTo>
                      <a:cubicBezTo>
                        <a:pt x="59" y="229"/>
                        <a:pt x="58" y="229"/>
                        <a:pt x="58" y="229"/>
                      </a:cubicBezTo>
                      <a:close/>
                      <a:moveTo>
                        <a:pt x="49" y="224"/>
                      </a:moveTo>
                      <a:cubicBezTo>
                        <a:pt x="49" y="225"/>
                        <a:pt x="49" y="225"/>
                        <a:pt x="49" y="225"/>
                      </a:cubicBezTo>
                      <a:cubicBezTo>
                        <a:pt x="49" y="224"/>
                        <a:pt x="49" y="224"/>
                        <a:pt x="49" y="224"/>
                      </a:cubicBezTo>
                      <a:cubicBezTo>
                        <a:pt x="49" y="224"/>
                        <a:pt x="49" y="224"/>
                        <a:pt x="49" y="224"/>
                      </a:cubicBezTo>
                      <a:close/>
                      <a:moveTo>
                        <a:pt x="57" y="227"/>
                      </a:moveTo>
                      <a:cubicBezTo>
                        <a:pt x="57" y="227"/>
                        <a:pt x="57" y="228"/>
                        <a:pt x="57" y="228"/>
                      </a:cubicBezTo>
                      <a:cubicBezTo>
                        <a:pt x="57" y="228"/>
                        <a:pt x="57" y="227"/>
                        <a:pt x="57" y="227"/>
                      </a:cubicBezTo>
                      <a:close/>
                      <a:moveTo>
                        <a:pt x="35" y="216"/>
                      </a:moveTo>
                      <a:cubicBezTo>
                        <a:pt x="34" y="216"/>
                        <a:pt x="34" y="216"/>
                        <a:pt x="34" y="216"/>
                      </a:cubicBezTo>
                      <a:cubicBezTo>
                        <a:pt x="34" y="215"/>
                        <a:pt x="34" y="215"/>
                        <a:pt x="34" y="215"/>
                      </a:cubicBezTo>
                      <a:cubicBezTo>
                        <a:pt x="35" y="215"/>
                        <a:pt x="35" y="215"/>
                        <a:pt x="35" y="215"/>
                      </a:cubicBezTo>
                      <a:cubicBezTo>
                        <a:pt x="35" y="215"/>
                        <a:pt x="35" y="215"/>
                        <a:pt x="35" y="215"/>
                      </a:cubicBezTo>
                      <a:cubicBezTo>
                        <a:pt x="36" y="215"/>
                        <a:pt x="35" y="215"/>
                        <a:pt x="35" y="216"/>
                      </a:cubicBezTo>
                      <a:close/>
                      <a:moveTo>
                        <a:pt x="50" y="223"/>
                      </a:moveTo>
                      <a:cubicBezTo>
                        <a:pt x="50" y="222"/>
                        <a:pt x="50" y="221"/>
                        <a:pt x="51" y="221"/>
                      </a:cubicBezTo>
                      <a:cubicBezTo>
                        <a:pt x="50" y="221"/>
                        <a:pt x="50" y="222"/>
                        <a:pt x="50" y="223"/>
                      </a:cubicBezTo>
                      <a:close/>
                      <a:moveTo>
                        <a:pt x="59" y="226"/>
                      </a:moveTo>
                      <a:cubicBezTo>
                        <a:pt x="59" y="227"/>
                        <a:pt x="59" y="227"/>
                        <a:pt x="59" y="227"/>
                      </a:cubicBezTo>
                      <a:cubicBezTo>
                        <a:pt x="59" y="227"/>
                        <a:pt x="59" y="227"/>
                        <a:pt x="59" y="227"/>
                      </a:cubicBezTo>
                      <a:lnTo>
                        <a:pt x="59" y="226"/>
                      </a:lnTo>
                      <a:close/>
                      <a:moveTo>
                        <a:pt x="65" y="230"/>
                      </a:moveTo>
                      <a:cubicBezTo>
                        <a:pt x="65" y="230"/>
                        <a:pt x="65" y="230"/>
                        <a:pt x="65" y="230"/>
                      </a:cubicBezTo>
                      <a:cubicBezTo>
                        <a:pt x="65" y="229"/>
                        <a:pt x="65" y="229"/>
                        <a:pt x="65" y="229"/>
                      </a:cubicBezTo>
                      <a:cubicBezTo>
                        <a:pt x="65" y="230"/>
                        <a:pt x="65" y="230"/>
                        <a:pt x="65" y="230"/>
                      </a:cubicBezTo>
                      <a:close/>
                      <a:moveTo>
                        <a:pt x="36" y="214"/>
                      </a:moveTo>
                      <a:cubicBezTo>
                        <a:pt x="36" y="214"/>
                        <a:pt x="36" y="214"/>
                        <a:pt x="36" y="214"/>
                      </a:cubicBezTo>
                      <a:cubicBezTo>
                        <a:pt x="36" y="214"/>
                        <a:pt x="36" y="215"/>
                        <a:pt x="36" y="215"/>
                      </a:cubicBezTo>
                      <a:cubicBezTo>
                        <a:pt x="35" y="214"/>
                        <a:pt x="36" y="214"/>
                        <a:pt x="36" y="214"/>
                      </a:cubicBezTo>
                      <a:close/>
                      <a:moveTo>
                        <a:pt x="47" y="220"/>
                      </a:moveTo>
                      <a:cubicBezTo>
                        <a:pt x="47" y="220"/>
                        <a:pt x="48" y="220"/>
                        <a:pt x="48" y="220"/>
                      </a:cubicBezTo>
                      <a:cubicBezTo>
                        <a:pt x="48" y="220"/>
                        <a:pt x="48" y="220"/>
                        <a:pt x="48" y="220"/>
                      </a:cubicBezTo>
                      <a:cubicBezTo>
                        <a:pt x="48" y="220"/>
                        <a:pt x="48" y="220"/>
                        <a:pt x="48" y="220"/>
                      </a:cubicBezTo>
                      <a:cubicBezTo>
                        <a:pt x="48" y="220"/>
                        <a:pt x="48" y="220"/>
                        <a:pt x="47" y="220"/>
                      </a:cubicBezTo>
                      <a:close/>
                      <a:moveTo>
                        <a:pt x="56" y="224"/>
                      </a:moveTo>
                      <a:cubicBezTo>
                        <a:pt x="56" y="224"/>
                        <a:pt x="56" y="224"/>
                        <a:pt x="56" y="224"/>
                      </a:cubicBezTo>
                      <a:cubicBezTo>
                        <a:pt x="56" y="224"/>
                        <a:pt x="56" y="224"/>
                        <a:pt x="56" y="224"/>
                      </a:cubicBezTo>
                      <a:cubicBezTo>
                        <a:pt x="56" y="224"/>
                        <a:pt x="56" y="224"/>
                        <a:pt x="56" y="224"/>
                      </a:cubicBezTo>
                      <a:close/>
                      <a:moveTo>
                        <a:pt x="50" y="220"/>
                      </a:moveTo>
                      <a:cubicBezTo>
                        <a:pt x="50" y="220"/>
                        <a:pt x="50" y="220"/>
                        <a:pt x="50" y="220"/>
                      </a:cubicBezTo>
                      <a:cubicBezTo>
                        <a:pt x="50" y="220"/>
                        <a:pt x="50" y="220"/>
                        <a:pt x="50" y="219"/>
                      </a:cubicBezTo>
                      <a:cubicBezTo>
                        <a:pt x="50" y="219"/>
                        <a:pt x="50" y="219"/>
                        <a:pt x="50" y="219"/>
                      </a:cubicBezTo>
                      <a:cubicBezTo>
                        <a:pt x="50" y="219"/>
                        <a:pt x="50" y="219"/>
                        <a:pt x="51" y="219"/>
                      </a:cubicBezTo>
                      <a:cubicBezTo>
                        <a:pt x="50" y="219"/>
                        <a:pt x="51" y="220"/>
                        <a:pt x="50" y="220"/>
                      </a:cubicBezTo>
                      <a:close/>
                      <a:moveTo>
                        <a:pt x="60" y="225"/>
                      </a:moveTo>
                      <a:cubicBezTo>
                        <a:pt x="60" y="225"/>
                        <a:pt x="60" y="224"/>
                        <a:pt x="60" y="224"/>
                      </a:cubicBezTo>
                      <a:cubicBezTo>
                        <a:pt x="61" y="224"/>
                        <a:pt x="60" y="225"/>
                        <a:pt x="60" y="225"/>
                      </a:cubicBezTo>
                      <a:close/>
                      <a:moveTo>
                        <a:pt x="55" y="222"/>
                      </a:moveTo>
                      <a:cubicBezTo>
                        <a:pt x="55" y="222"/>
                        <a:pt x="55" y="222"/>
                        <a:pt x="56" y="222"/>
                      </a:cubicBezTo>
                      <a:cubicBezTo>
                        <a:pt x="55" y="222"/>
                        <a:pt x="55" y="222"/>
                        <a:pt x="55" y="222"/>
                      </a:cubicBezTo>
                      <a:cubicBezTo>
                        <a:pt x="55" y="222"/>
                        <a:pt x="55" y="222"/>
                        <a:pt x="55" y="222"/>
                      </a:cubicBezTo>
                      <a:cubicBezTo>
                        <a:pt x="55" y="222"/>
                        <a:pt x="55" y="222"/>
                        <a:pt x="55" y="222"/>
                      </a:cubicBezTo>
                      <a:close/>
                      <a:moveTo>
                        <a:pt x="56" y="222"/>
                      </a:moveTo>
                      <a:cubicBezTo>
                        <a:pt x="55" y="222"/>
                        <a:pt x="56" y="221"/>
                        <a:pt x="56" y="221"/>
                      </a:cubicBezTo>
                      <a:cubicBezTo>
                        <a:pt x="56" y="221"/>
                        <a:pt x="56" y="221"/>
                        <a:pt x="56" y="221"/>
                      </a:cubicBezTo>
                      <a:cubicBezTo>
                        <a:pt x="56" y="221"/>
                        <a:pt x="56" y="221"/>
                        <a:pt x="56" y="222"/>
                      </a:cubicBezTo>
                      <a:close/>
                      <a:moveTo>
                        <a:pt x="49" y="216"/>
                      </a:moveTo>
                      <a:cubicBezTo>
                        <a:pt x="49" y="217"/>
                        <a:pt x="50" y="217"/>
                        <a:pt x="50" y="217"/>
                      </a:cubicBezTo>
                      <a:cubicBezTo>
                        <a:pt x="49" y="217"/>
                        <a:pt x="50" y="218"/>
                        <a:pt x="50" y="218"/>
                      </a:cubicBezTo>
                      <a:cubicBezTo>
                        <a:pt x="49" y="217"/>
                        <a:pt x="49" y="217"/>
                        <a:pt x="49" y="216"/>
                      </a:cubicBezTo>
                      <a:close/>
                      <a:moveTo>
                        <a:pt x="67" y="224"/>
                      </a:moveTo>
                      <a:cubicBezTo>
                        <a:pt x="67" y="224"/>
                        <a:pt x="67" y="224"/>
                        <a:pt x="68" y="224"/>
                      </a:cubicBezTo>
                      <a:cubicBezTo>
                        <a:pt x="68" y="224"/>
                        <a:pt x="67" y="224"/>
                        <a:pt x="68" y="224"/>
                      </a:cubicBezTo>
                      <a:cubicBezTo>
                        <a:pt x="68" y="225"/>
                        <a:pt x="68" y="225"/>
                        <a:pt x="68" y="225"/>
                      </a:cubicBezTo>
                      <a:cubicBezTo>
                        <a:pt x="68" y="225"/>
                        <a:pt x="68" y="225"/>
                        <a:pt x="68" y="225"/>
                      </a:cubicBezTo>
                      <a:cubicBezTo>
                        <a:pt x="68" y="225"/>
                        <a:pt x="68" y="225"/>
                        <a:pt x="68" y="225"/>
                      </a:cubicBezTo>
                      <a:cubicBezTo>
                        <a:pt x="68" y="225"/>
                        <a:pt x="68" y="225"/>
                        <a:pt x="68" y="225"/>
                      </a:cubicBezTo>
                      <a:cubicBezTo>
                        <a:pt x="67" y="225"/>
                        <a:pt x="67" y="225"/>
                        <a:pt x="67" y="224"/>
                      </a:cubicBezTo>
                      <a:close/>
                      <a:moveTo>
                        <a:pt x="50" y="216"/>
                      </a:moveTo>
                      <a:cubicBezTo>
                        <a:pt x="50" y="216"/>
                        <a:pt x="50" y="216"/>
                        <a:pt x="50" y="216"/>
                      </a:cubicBezTo>
                      <a:cubicBezTo>
                        <a:pt x="50" y="216"/>
                        <a:pt x="50" y="216"/>
                        <a:pt x="50" y="216"/>
                      </a:cubicBezTo>
                      <a:cubicBezTo>
                        <a:pt x="50" y="216"/>
                        <a:pt x="50" y="215"/>
                        <a:pt x="50" y="215"/>
                      </a:cubicBezTo>
                      <a:cubicBezTo>
                        <a:pt x="50" y="215"/>
                        <a:pt x="50" y="216"/>
                        <a:pt x="50" y="216"/>
                      </a:cubicBezTo>
                      <a:close/>
                      <a:moveTo>
                        <a:pt x="42" y="212"/>
                      </a:moveTo>
                      <a:cubicBezTo>
                        <a:pt x="42" y="211"/>
                        <a:pt x="42" y="211"/>
                        <a:pt x="43" y="210"/>
                      </a:cubicBezTo>
                      <a:cubicBezTo>
                        <a:pt x="43" y="211"/>
                        <a:pt x="42" y="211"/>
                        <a:pt x="42" y="212"/>
                      </a:cubicBezTo>
                      <a:close/>
                      <a:moveTo>
                        <a:pt x="50" y="214"/>
                      </a:moveTo>
                      <a:cubicBezTo>
                        <a:pt x="50" y="214"/>
                        <a:pt x="51" y="214"/>
                        <a:pt x="51" y="214"/>
                      </a:cubicBezTo>
                      <a:cubicBezTo>
                        <a:pt x="51" y="214"/>
                        <a:pt x="51" y="214"/>
                        <a:pt x="51" y="214"/>
                      </a:cubicBezTo>
                      <a:cubicBezTo>
                        <a:pt x="51" y="214"/>
                        <a:pt x="51" y="215"/>
                        <a:pt x="51" y="215"/>
                      </a:cubicBezTo>
                      <a:cubicBezTo>
                        <a:pt x="50" y="215"/>
                        <a:pt x="51" y="215"/>
                        <a:pt x="50" y="214"/>
                      </a:cubicBezTo>
                      <a:close/>
                      <a:moveTo>
                        <a:pt x="58" y="217"/>
                      </a:moveTo>
                      <a:cubicBezTo>
                        <a:pt x="58" y="217"/>
                        <a:pt x="58" y="218"/>
                        <a:pt x="57" y="218"/>
                      </a:cubicBezTo>
                      <a:cubicBezTo>
                        <a:pt x="57" y="218"/>
                        <a:pt x="58" y="217"/>
                        <a:pt x="57" y="217"/>
                      </a:cubicBezTo>
                      <a:cubicBezTo>
                        <a:pt x="57" y="217"/>
                        <a:pt x="58" y="217"/>
                        <a:pt x="58" y="217"/>
                      </a:cubicBezTo>
                      <a:close/>
                      <a:moveTo>
                        <a:pt x="63" y="220"/>
                      </a:moveTo>
                      <a:cubicBezTo>
                        <a:pt x="62" y="220"/>
                        <a:pt x="63" y="220"/>
                        <a:pt x="63" y="220"/>
                      </a:cubicBezTo>
                      <a:cubicBezTo>
                        <a:pt x="63" y="220"/>
                        <a:pt x="63" y="220"/>
                        <a:pt x="63" y="220"/>
                      </a:cubicBezTo>
                      <a:close/>
                      <a:moveTo>
                        <a:pt x="53" y="214"/>
                      </a:moveTo>
                      <a:cubicBezTo>
                        <a:pt x="54" y="215"/>
                        <a:pt x="53" y="215"/>
                        <a:pt x="53" y="215"/>
                      </a:cubicBezTo>
                      <a:cubicBezTo>
                        <a:pt x="52" y="215"/>
                        <a:pt x="53" y="214"/>
                        <a:pt x="53" y="214"/>
                      </a:cubicBezTo>
                      <a:close/>
                      <a:moveTo>
                        <a:pt x="50" y="213"/>
                      </a:moveTo>
                      <a:cubicBezTo>
                        <a:pt x="51" y="214"/>
                        <a:pt x="50" y="214"/>
                        <a:pt x="50" y="214"/>
                      </a:cubicBezTo>
                      <a:cubicBezTo>
                        <a:pt x="50" y="214"/>
                        <a:pt x="50" y="214"/>
                        <a:pt x="50" y="213"/>
                      </a:cubicBezTo>
                      <a:cubicBezTo>
                        <a:pt x="50" y="214"/>
                        <a:pt x="50" y="214"/>
                        <a:pt x="50" y="213"/>
                      </a:cubicBezTo>
                      <a:close/>
                      <a:moveTo>
                        <a:pt x="54" y="216"/>
                      </a:moveTo>
                      <a:cubicBezTo>
                        <a:pt x="54" y="216"/>
                        <a:pt x="54" y="216"/>
                        <a:pt x="54" y="216"/>
                      </a:cubicBezTo>
                      <a:cubicBezTo>
                        <a:pt x="54" y="216"/>
                        <a:pt x="54" y="216"/>
                        <a:pt x="54" y="216"/>
                      </a:cubicBezTo>
                      <a:cubicBezTo>
                        <a:pt x="54" y="216"/>
                        <a:pt x="54" y="215"/>
                        <a:pt x="53" y="215"/>
                      </a:cubicBezTo>
                      <a:cubicBezTo>
                        <a:pt x="54" y="214"/>
                        <a:pt x="54" y="215"/>
                        <a:pt x="55" y="214"/>
                      </a:cubicBezTo>
                      <a:cubicBezTo>
                        <a:pt x="55" y="215"/>
                        <a:pt x="54" y="215"/>
                        <a:pt x="54" y="216"/>
                      </a:cubicBezTo>
                      <a:close/>
                      <a:moveTo>
                        <a:pt x="47" y="211"/>
                      </a:moveTo>
                      <a:cubicBezTo>
                        <a:pt x="47" y="212"/>
                        <a:pt x="47" y="212"/>
                        <a:pt x="47" y="212"/>
                      </a:cubicBezTo>
                      <a:cubicBezTo>
                        <a:pt x="47" y="212"/>
                        <a:pt x="47" y="211"/>
                        <a:pt x="47" y="211"/>
                      </a:cubicBezTo>
                      <a:close/>
                      <a:moveTo>
                        <a:pt x="58" y="216"/>
                      </a:moveTo>
                      <a:cubicBezTo>
                        <a:pt x="58" y="216"/>
                        <a:pt x="58" y="216"/>
                        <a:pt x="58" y="216"/>
                      </a:cubicBezTo>
                      <a:cubicBezTo>
                        <a:pt x="58" y="216"/>
                        <a:pt x="58" y="216"/>
                        <a:pt x="58" y="216"/>
                      </a:cubicBezTo>
                      <a:cubicBezTo>
                        <a:pt x="58" y="216"/>
                        <a:pt x="58" y="216"/>
                        <a:pt x="58" y="216"/>
                      </a:cubicBezTo>
                      <a:close/>
                      <a:moveTo>
                        <a:pt x="52" y="211"/>
                      </a:moveTo>
                      <a:cubicBezTo>
                        <a:pt x="53" y="211"/>
                        <a:pt x="52" y="213"/>
                        <a:pt x="51" y="213"/>
                      </a:cubicBezTo>
                      <a:cubicBezTo>
                        <a:pt x="51" y="213"/>
                        <a:pt x="52" y="212"/>
                        <a:pt x="51" y="212"/>
                      </a:cubicBezTo>
                      <a:cubicBezTo>
                        <a:pt x="51" y="212"/>
                        <a:pt x="52" y="211"/>
                        <a:pt x="52" y="211"/>
                      </a:cubicBezTo>
                      <a:close/>
                      <a:moveTo>
                        <a:pt x="64" y="219"/>
                      </a:moveTo>
                      <a:cubicBezTo>
                        <a:pt x="64" y="219"/>
                        <a:pt x="63" y="219"/>
                        <a:pt x="64" y="218"/>
                      </a:cubicBezTo>
                      <a:cubicBezTo>
                        <a:pt x="64" y="218"/>
                        <a:pt x="64" y="218"/>
                        <a:pt x="64" y="218"/>
                      </a:cubicBezTo>
                      <a:cubicBezTo>
                        <a:pt x="64" y="218"/>
                        <a:pt x="64" y="218"/>
                        <a:pt x="64" y="218"/>
                      </a:cubicBezTo>
                      <a:cubicBezTo>
                        <a:pt x="64" y="218"/>
                        <a:pt x="64" y="218"/>
                        <a:pt x="64" y="218"/>
                      </a:cubicBezTo>
                      <a:cubicBezTo>
                        <a:pt x="65" y="218"/>
                        <a:pt x="64" y="218"/>
                        <a:pt x="64" y="219"/>
                      </a:cubicBezTo>
                      <a:close/>
                      <a:moveTo>
                        <a:pt x="54" y="213"/>
                      </a:moveTo>
                      <a:cubicBezTo>
                        <a:pt x="54" y="213"/>
                        <a:pt x="55" y="213"/>
                        <a:pt x="55" y="213"/>
                      </a:cubicBezTo>
                      <a:cubicBezTo>
                        <a:pt x="55" y="213"/>
                        <a:pt x="55" y="213"/>
                        <a:pt x="55" y="213"/>
                      </a:cubicBezTo>
                      <a:cubicBezTo>
                        <a:pt x="55" y="213"/>
                        <a:pt x="55" y="213"/>
                        <a:pt x="55" y="213"/>
                      </a:cubicBezTo>
                      <a:cubicBezTo>
                        <a:pt x="55" y="213"/>
                        <a:pt x="55" y="213"/>
                        <a:pt x="55" y="213"/>
                      </a:cubicBezTo>
                      <a:cubicBezTo>
                        <a:pt x="55" y="213"/>
                        <a:pt x="55" y="213"/>
                        <a:pt x="54" y="213"/>
                      </a:cubicBezTo>
                      <a:close/>
                      <a:moveTo>
                        <a:pt x="55" y="212"/>
                      </a:moveTo>
                      <a:cubicBezTo>
                        <a:pt x="55" y="212"/>
                        <a:pt x="55" y="211"/>
                        <a:pt x="55" y="211"/>
                      </a:cubicBezTo>
                      <a:cubicBezTo>
                        <a:pt x="56" y="211"/>
                        <a:pt x="55" y="212"/>
                        <a:pt x="55" y="212"/>
                      </a:cubicBezTo>
                      <a:close/>
                      <a:moveTo>
                        <a:pt x="68" y="218"/>
                      </a:moveTo>
                      <a:cubicBezTo>
                        <a:pt x="68" y="218"/>
                        <a:pt x="68" y="218"/>
                        <a:pt x="68" y="218"/>
                      </a:cubicBezTo>
                      <a:cubicBezTo>
                        <a:pt x="68" y="218"/>
                        <a:pt x="69" y="218"/>
                        <a:pt x="69" y="218"/>
                      </a:cubicBezTo>
                      <a:cubicBezTo>
                        <a:pt x="69" y="218"/>
                        <a:pt x="69" y="218"/>
                        <a:pt x="68" y="218"/>
                      </a:cubicBezTo>
                      <a:close/>
                      <a:moveTo>
                        <a:pt x="59" y="214"/>
                      </a:moveTo>
                      <a:cubicBezTo>
                        <a:pt x="59" y="214"/>
                        <a:pt x="59" y="214"/>
                        <a:pt x="59" y="214"/>
                      </a:cubicBezTo>
                      <a:cubicBezTo>
                        <a:pt x="59" y="214"/>
                        <a:pt x="59" y="214"/>
                        <a:pt x="59" y="214"/>
                      </a:cubicBezTo>
                      <a:cubicBezTo>
                        <a:pt x="59" y="214"/>
                        <a:pt x="59" y="213"/>
                        <a:pt x="59" y="214"/>
                      </a:cubicBezTo>
                      <a:close/>
                      <a:moveTo>
                        <a:pt x="53" y="210"/>
                      </a:moveTo>
                      <a:cubicBezTo>
                        <a:pt x="53" y="210"/>
                        <a:pt x="53" y="210"/>
                        <a:pt x="53" y="211"/>
                      </a:cubicBezTo>
                      <a:cubicBezTo>
                        <a:pt x="52" y="210"/>
                        <a:pt x="53" y="210"/>
                        <a:pt x="53" y="210"/>
                      </a:cubicBezTo>
                      <a:close/>
                      <a:moveTo>
                        <a:pt x="65" y="216"/>
                      </a:moveTo>
                      <a:cubicBezTo>
                        <a:pt x="65" y="216"/>
                        <a:pt x="65" y="216"/>
                        <a:pt x="65" y="215"/>
                      </a:cubicBezTo>
                      <a:cubicBezTo>
                        <a:pt x="65" y="216"/>
                        <a:pt x="65" y="216"/>
                        <a:pt x="65" y="216"/>
                      </a:cubicBezTo>
                      <a:cubicBezTo>
                        <a:pt x="65" y="216"/>
                        <a:pt x="65" y="216"/>
                        <a:pt x="65" y="216"/>
                      </a:cubicBezTo>
                      <a:close/>
                      <a:moveTo>
                        <a:pt x="61" y="213"/>
                      </a:moveTo>
                      <a:cubicBezTo>
                        <a:pt x="61" y="214"/>
                        <a:pt x="61" y="214"/>
                        <a:pt x="61" y="214"/>
                      </a:cubicBezTo>
                      <a:cubicBezTo>
                        <a:pt x="61" y="214"/>
                        <a:pt x="61" y="213"/>
                        <a:pt x="61" y="213"/>
                      </a:cubicBezTo>
                      <a:close/>
                      <a:moveTo>
                        <a:pt x="56" y="211"/>
                      </a:moveTo>
                      <a:cubicBezTo>
                        <a:pt x="56" y="211"/>
                        <a:pt x="56" y="210"/>
                        <a:pt x="56" y="209"/>
                      </a:cubicBezTo>
                      <a:cubicBezTo>
                        <a:pt x="56" y="210"/>
                        <a:pt x="57" y="210"/>
                        <a:pt x="57" y="209"/>
                      </a:cubicBezTo>
                      <a:cubicBezTo>
                        <a:pt x="57" y="209"/>
                        <a:pt x="57" y="210"/>
                        <a:pt x="57" y="210"/>
                      </a:cubicBezTo>
                      <a:cubicBezTo>
                        <a:pt x="57" y="210"/>
                        <a:pt x="57" y="210"/>
                        <a:pt x="57" y="210"/>
                      </a:cubicBezTo>
                      <a:cubicBezTo>
                        <a:pt x="57" y="211"/>
                        <a:pt x="57" y="211"/>
                        <a:pt x="56" y="211"/>
                      </a:cubicBezTo>
                      <a:close/>
                      <a:moveTo>
                        <a:pt x="48" y="206"/>
                      </a:moveTo>
                      <a:cubicBezTo>
                        <a:pt x="48" y="207"/>
                        <a:pt x="48" y="206"/>
                        <a:pt x="48" y="207"/>
                      </a:cubicBezTo>
                      <a:cubicBezTo>
                        <a:pt x="48" y="207"/>
                        <a:pt x="48" y="206"/>
                        <a:pt x="48" y="206"/>
                      </a:cubicBezTo>
                      <a:cubicBezTo>
                        <a:pt x="48" y="206"/>
                        <a:pt x="48" y="206"/>
                        <a:pt x="48" y="206"/>
                      </a:cubicBezTo>
                      <a:close/>
                      <a:moveTo>
                        <a:pt x="64" y="214"/>
                      </a:moveTo>
                      <a:cubicBezTo>
                        <a:pt x="64" y="213"/>
                        <a:pt x="64" y="214"/>
                        <a:pt x="64" y="214"/>
                      </a:cubicBezTo>
                      <a:cubicBezTo>
                        <a:pt x="64" y="213"/>
                        <a:pt x="64" y="213"/>
                        <a:pt x="64" y="213"/>
                      </a:cubicBezTo>
                      <a:cubicBezTo>
                        <a:pt x="64" y="213"/>
                        <a:pt x="64" y="213"/>
                        <a:pt x="64" y="214"/>
                      </a:cubicBezTo>
                      <a:close/>
                      <a:moveTo>
                        <a:pt x="42" y="204"/>
                      </a:moveTo>
                      <a:cubicBezTo>
                        <a:pt x="42" y="203"/>
                        <a:pt x="42" y="203"/>
                        <a:pt x="42" y="202"/>
                      </a:cubicBezTo>
                      <a:cubicBezTo>
                        <a:pt x="43" y="202"/>
                        <a:pt x="43" y="203"/>
                        <a:pt x="43" y="203"/>
                      </a:cubicBezTo>
                      <a:cubicBezTo>
                        <a:pt x="43" y="203"/>
                        <a:pt x="43" y="202"/>
                        <a:pt x="43" y="202"/>
                      </a:cubicBezTo>
                      <a:cubicBezTo>
                        <a:pt x="44" y="202"/>
                        <a:pt x="43" y="203"/>
                        <a:pt x="44" y="202"/>
                      </a:cubicBezTo>
                      <a:cubicBezTo>
                        <a:pt x="43" y="204"/>
                        <a:pt x="42" y="203"/>
                        <a:pt x="42" y="204"/>
                      </a:cubicBezTo>
                      <a:close/>
                      <a:moveTo>
                        <a:pt x="60" y="210"/>
                      </a:moveTo>
                      <a:cubicBezTo>
                        <a:pt x="60" y="210"/>
                        <a:pt x="60" y="210"/>
                        <a:pt x="60" y="210"/>
                      </a:cubicBezTo>
                      <a:cubicBezTo>
                        <a:pt x="61" y="210"/>
                        <a:pt x="60" y="211"/>
                        <a:pt x="60" y="211"/>
                      </a:cubicBezTo>
                      <a:cubicBezTo>
                        <a:pt x="60" y="211"/>
                        <a:pt x="61" y="210"/>
                        <a:pt x="60" y="210"/>
                      </a:cubicBezTo>
                      <a:close/>
                      <a:moveTo>
                        <a:pt x="61" y="212"/>
                      </a:moveTo>
                      <a:cubicBezTo>
                        <a:pt x="61" y="211"/>
                        <a:pt x="61" y="211"/>
                        <a:pt x="61" y="211"/>
                      </a:cubicBezTo>
                      <a:cubicBezTo>
                        <a:pt x="61" y="211"/>
                        <a:pt x="62" y="211"/>
                        <a:pt x="61" y="211"/>
                      </a:cubicBezTo>
                      <a:cubicBezTo>
                        <a:pt x="61" y="210"/>
                        <a:pt x="62" y="211"/>
                        <a:pt x="62" y="210"/>
                      </a:cubicBezTo>
                      <a:cubicBezTo>
                        <a:pt x="62" y="211"/>
                        <a:pt x="62" y="211"/>
                        <a:pt x="61" y="212"/>
                      </a:cubicBezTo>
                      <a:close/>
                      <a:moveTo>
                        <a:pt x="62" y="211"/>
                      </a:moveTo>
                      <a:cubicBezTo>
                        <a:pt x="62" y="211"/>
                        <a:pt x="62" y="211"/>
                        <a:pt x="62" y="210"/>
                      </a:cubicBezTo>
                      <a:cubicBezTo>
                        <a:pt x="62" y="211"/>
                        <a:pt x="63" y="210"/>
                        <a:pt x="63" y="210"/>
                      </a:cubicBezTo>
                      <a:cubicBezTo>
                        <a:pt x="63" y="210"/>
                        <a:pt x="62" y="211"/>
                        <a:pt x="62" y="211"/>
                      </a:cubicBezTo>
                      <a:cubicBezTo>
                        <a:pt x="62" y="211"/>
                        <a:pt x="62" y="211"/>
                        <a:pt x="62" y="211"/>
                      </a:cubicBezTo>
                      <a:close/>
                      <a:moveTo>
                        <a:pt x="56" y="208"/>
                      </a:moveTo>
                      <a:cubicBezTo>
                        <a:pt x="57" y="208"/>
                        <a:pt x="58" y="208"/>
                        <a:pt x="57" y="207"/>
                      </a:cubicBezTo>
                      <a:cubicBezTo>
                        <a:pt x="58" y="207"/>
                        <a:pt x="58" y="207"/>
                        <a:pt x="58" y="206"/>
                      </a:cubicBezTo>
                      <a:cubicBezTo>
                        <a:pt x="58" y="207"/>
                        <a:pt x="58" y="207"/>
                        <a:pt x="58" y="206"/>
                      </a:cubicBezTo>
                      <a:cubicBezTo>
                        <a:pt x="58" y="207"/>
                        <a:pt x="58" y="208"/>
                        <a:pt x="58" y="208"/>
                      </a:cubicBezTo>
                      <a:cubicBezTo>
                        <a:pt x="57" y="208"/>
                        <a:pt x="57" y="209"/>
                        <a:pt x="57" y="209"/>
                      </a:cubicBezTo>
                      <a:cubicBezTo>
                        <a:pt x="56" y="209"/>
                        <a:pt x="57" y="208"/>
                        <a:pt x="56" y="208"/>
                      </a:cubicBezTo>
                      <a:close/>
                      <a:moveTo>
                        <a:pt x="43" y="200"/>
                      </a:moveTo>
                      <a:cubicBezTo>
                        <a:pt x="42" y="200"/>
                        <a:pt x="42" y="202"/>
                        <a:pt x="41" y="202"/>
                      </a:cubicBezTo>
                      <a:cubicBezTo>
                        <a:pt x="42" y="201"/>
                        <a:pt x="42" y="200"/>
                        <a:pt x="43" y="200"/>
                      </a:cubicBezTo>
                      <a:close/>
                      <a:moveTo>
                        <a:pt x="61" y="208"/>
                      </a:moveTo>
                      <a:cubicBezTo>
                        <a:pt x="61" y="208"/>
                        <a:pt x="61" y="208"/>
                        <a:pt x="61" y="208"/>
                      </a:cubicBezTo>
                      <a:cubicBezTo>
                        <a:pt x="62" y="208"/>
                        <a:pt x="62" y="210"/>
                        <a:pt x="61" y="209"/>
                      </a:cubicBezTo>
                      <a:cubicBezTo>
                        <a:pt x="61" y="209"/>
                        <a:pt x="61" y="208"/>
                        <a:pt x="61" y="208"/>
                      </a:cubicBezTo>
                      <a:close/>
                      <a:moveTo>
                        <a:pt x="60" y="207"/>
                      </a:moveTo>
                      <a:cubicBezTo>
                        <a:pt x="60" y="207"/>
                        <a:pt x="60" y="208"/>
                        <a:pt x="60" y="208"/>
                      </a:cubicBezTo>
                      <a:cubicBezTo>
                        <a:pt x="59" y="208"/>
                        <a:pt x="60" y="207"/>
                        <a:pt x="60" y="207"/>
                      </a:cubicBezTo>
                      <a:close/>
                      <a:moveTo>
                        <a:pt x="54" y="204"/>
                      </a:moveTo>
                      <a:cubicBezTo>
                        <a:pt x="54" y="205"/>
                        <a:pt x="54" y="205"/>
                        <a:pt x="54" y="205"/>
                      </a:cubicBezTo>
                      <a:cubicBezTo>
                        <a:pt x="53" y="205"/>
                        <a:pt x="53" y="203"/>
                        <a:pt x="54" y="203"/>
                      </a:cubicBezTo>
                      <a:cubicBezTo>
                        <a:pt x="54" y="203"/>
                        <a:pt x="54" y="204"/>
                        <a:pt x="54" y="203"/>
                      </a:cubicBezTo>
                      <a:cubicBezTo>
                        <a:pt x="55" y="203"/>
                        <a:pt x="54" y="205"/>
                        <a:pt x="54" y="204"/>
                      </a:cubicBezTo>
                      <a:close/>
                      <a:moveTo>
                        <a:pt x="44" y="200"/>
                      </a:moveTo>
                      <a:cubicBezTo>
                        <a:pt x="44" y="200"/>
                        <a:pt x="44" y="201"/>
                        <a:pt x="44" y="200"/>
                      </a:cubicBezTo>
                      <a:cubicBezTo>
                        <a:pt x="44" y="200"/>
                        <a:pt x="45" y="199"/>
                        <a:pt x="44" y="199"/>
                      </a:cubicBezTo>
                      <a:cubicBezTo>
                        <a:pt x="44" y="199"/>
                        <a:pt x="44" y="199"/>
                        <a:pt x="45" y="199"/>
                      </a:cubicBezTo>
                      <a:cubicBezTo>
                        <a:pt x="45" y="200"/>
                        <a:pt x="45" y="200"/>
                        <a:pt x="44" y="200"/>
                      </a:cubicBezTo>
                      <a:close/>
                      <a:moveTo>
                        <a:pt x="63" y="208"/>
                      </a:moveTo>
                      <a:cubicBezTo>
                        <a:pt x="64" y="208"/>
                        <a:pt x="64" y="207"/>
                        <a:pt x="64" y="206"/>
                      </a:cubicBezTo>
                      <a:cubicBezTo>
                        <a:pt x="64" y="207"/>
                        <a:pt x="64" y="208"/>
                        <a:pt x="64" y="208"/>
                      </a:cubicBezTo>
                      <a:lnTo>
                        <a:pt x="63" y="208"/>
                      </a:lnTo>
                      <a:close/>
                      <a:moveTo>
                        <a:pt x="74" y="212"/>
                      </a:moveTo>
                      <a:cubicBezTo>
                        <a:pt x="74" y="212"/>
                        <a:pt x="74" y="212"/>
                        <a:pt x="74" y="213"/>
                      </a:cubicBezTo>
                      <a:cubicBezTo>
                        <a:pt x="73" y="212"/>
                        <a:pt x="74" y="211"/>
                        <a:pt x="74" y="212"/>
                      </a:cubicBezTo>
                      <a:close/>
                      <a:moveTo>
                        <a:pt x="55" y="204"/>
                      </a:moveTo>
                      <a:cubicBezTo>
                        <a:pt x="55" y="204"/>
                        <a:pt x="55" y="204"/>
                        <a:pt x="55" y="204"/>
                      </a:cubicBezTo>
                      <a:cubicBezTo>
                        <a:pt x="55" y="204"/>
                        <a:pt x="55" y="203"/>
                        <a:pt x="55" y="204"/>
                      </a:cubicBezTo>
                      <a:close/>
                      <a:moveTo>
                        <a:pt x="43" y="198"/>
                      </a:moveTo>
                      <a:cubicBezTo>
                        <a:pt x="43" y="198"/>
                        <a:pt x="43" y="199"/>
                        <a:pt x="43" y="199"/>
                      </a:cubicBezTo>
                      <a:cubicBezTo>
                        <a:pt x="43" y="199"/>
                        <a:pt x="43" y="198"/>
                        <a:pt x="43" y="198"/>
                      </a:cubicBezTo>
                      <a:cubicBezTo>
                        <a:pt x="44" y="198"/>
                        <a:pt x="44" y="198"/>
                        <a:pt x="44" y="198"/>
                      </a:cubicBezTo>
                      <a:cubicBezTo>
                        <a:pt x="44" y="198"/>
                        <a:pt x="43" y="199"/>
                        <a:pt x="43" y="198"/>
                      </a:cubicBezTo>
                      <a:close/>
                      <a:moveTo>
                        <a:pt x="45" y="198"/>
                      </a:moveTo>
                      <a:cubicBezTo>
                        <a:pt x="45" y="199"/>
                        <a:pt x="45" y="199"/>
                        <a:pt x="45" y="199"/>
                      </a:cubicBezTo>
                      <a:cubicBezTo>
                        <a:pt x="45" y="198"/>
                        <a:pt x="45" y="199"/>
                        <a:pt x="44" y="198"/>
                      </a:cubicBezTo>
                      <a:cubicBezTo>
                        <a:pt x="44" y="198"/>
                        <a:pt x="44" y="198"/>
                        <a:pt x="44" y="198"/>
                      </a:cubicBezTo>
                      <a:cubicBezTo>
                        <a:pt x="45" y="198"/>
                        <a:pt x="45" y="198"/>
                        <a:pt x="45" y="198"/>
                      </a:cubicBezTo>
                      <a:cubicBezTo>
                        <a:pt x="45" y="198"/>
                        <a:pt x="46" y="197"/>
                        <a:pt x="46" y="197"/>
                      </a:cubicBezTo>
                      <a:cubicBezTo>
                        <a:pt x="46" y="197"/>
                        <a:pt x="45" y="198"/>
                        <a:pt x="45" y="198"/>
                      </a:cubicBezTo>
                      <a:close/>
                      <a:moveTo>
                        <a:pt x="64" y="205"/>
                      </a:moveTo>
                      <a:cubicBezTo>
                        <a:pt x="64" y="206"/>
                        <a:pt x="64" y="206"/>
                        <a:pt x="63" y="207"/>
                      </a:cubicBezTo>
                      <a:cubicBezTo>
                        <a:pt x="63" y="206"/>
                        <a:pt x="64" y="206"/>
                        <a:pt x="64" y="205"/>
                      </a:cubicBezTo>
                      <a:close/>
                      <a:moveTo>
                        <a:pt x="44" y="198"/>
                      </a:moveTo>
                      <a:cubicBezTo>
                        <a:pt x="43" y="198"/>
                        <a:pt x="44" y="197"/>
                        <a:pt x="44" y="197"/>
                      </a:cubicBezTo>
                      <a:cubicBezTo>
                        <a:pt x="44" y="197"/>
                        <a:pt x="44" y="198"/>
                        <a:pt x="44" y="198"/>
                      </a:cubicBezTo>
                      <a:close/>
                      <a:moveTo>
                        <a:pt x="63" y="204"/>
                      </a:moveTo>
                      <a:cubicBezTo>
                        <a:pt x="62" y="204"/>
                        <a:pt x="63" y="204"/>
                        <a:pt x="63" y="205"/>
                      </a:cubicBezTo>
                      <a:cubicBezTo>
                        <a:pt x="62" y="205"/>
                        <a:pt x="62" y="205"/>
                        <a:pt x="62" y="204"/>
                      </a:cubicBezTo>
                      <a:cubicBezTo>
                        <a:pt x="62" y="204"/>
                        <a:pt x="63" y="204"/>
                        <a:pt x="63" y="204"/>
                      </a:cubicBezTo>
                      <a:close/>
                      <a:moveTo>
                        <a:pt x="60" y="203"/>
                      </a:moveTo>
                      <a:cubicBezTo>
                        <a:pt x="60" y="203"/>
                        <a:pt x="60" y="202"/>
                        <a:pt x="60" y="202"/>
                      </a:cubicBezTo>
                      <a:cubicBezTo>
                        <a:pt x="60" y="202"/>
                        <a:pt x="60" y="203"/>
                        <a:pt x="60" y="203"/>
                      </a:cubicBezTo>
                      <a:cubicBezTo>
                        <a:pt x="60" y="202"/>
                        <a:pt x="60" y="204"/>
                        <a:pt x="59" y="203"/>
                      </a:cubicBezTo>
                      <a:cubicBezTo>
                        <a:pt x="60" y="203"/>
                        <a:pt x="59" y="201"/>
                        <a:pt x="60" y="200"/>
                      </a:cubicBezTo>
                      <a:cubicBezTo>
                        <a:pt x="60" y="201"/>
                        <a:pt x="60" y="201"/>
                        <a:pt x="60" y="201"/>
                      </a:cubicBezTo>
                      <a:cubicBezTo>
                        <a:pt x="60" y="202"/>
                        <a:pt x="60" y="202"/>
                        <a:pt x="60" y="202"/>
                      </a:cubicBezTo>
                      <a:cubicBezTo>
                        <a:pt x="60" y="202"/>
                        <a:pt x="60" y="202"/>
                        <a:pt x="61" y="202"/>
                      </a:cubicBezTo>
                      <a:cubicBezTo>
                        <a:pt x="61" y="202"/>
                        <a:pt x="60" y="202"/>
                        <a:pt x="60" y="203"/>
                      </a:cubicBezTo>
                      <a:close/>
                      <a:moveTo>
                        <a:pt x="44" y="197"/>
                      </a:moveTo>
                      <a:cubicBezTo>
                        <a:pt x="44" y="196"/>
                        <a:pt x="44" y="196"/>
                        <a:pt x="44" y="196"/>
                      </a:cubicBezTo>
                      <a:cubicBezTo>
                        <a:pt x="44" y="195"/>
                        <a:pt x="45" y="196"/>
                        <a:pt x="44" y="197"/>
                      </a:cubicBezTo>
                      <a:close/>
                      <a:moveTo>
                        <a:pt x="50" y="197"/>
                      </a:moveTo>
                      <a:cubicBezTo>
                        <a:pt x="50" y="197"/>
                        <a:pt x="50" y="197"/>
                        <a:pt x="50" y="197"/>
                      </a:cubicBezTo>
                      <a:cubicBezTo>
                        <a:pt x="49" y="197"/>
                        <a:pt x="49" y="197"/>
                        <a:pt x="48" y="196"/>
                      </a:cubicBezTo>
                      <a:cubicBezTo>
                        <a:pt x="48" y="196"/>
                        <a:pt x="49" y="197"/>
                        <a:pt x="49" y="196"/>
                      </a:cubicBezTo>
                      <a:cubicBezTo>
                        <a:pt x="49" y="196"/>
                        <a:pt x="49" y="196"/>
                        <a:pt x="49" y="196"/>
                      </a:cubicBezTo>
                      <a:cubicBezTo>
                        <a:pt x="49" y="196"/>
                        <a:pt x="49" y="196"/>
                        <a:pt x="49" y="196"/>
                      </a:cubicBezTo>
                      <a:cubicBezTo>
                        <a:pt x="49" y="195"/>
                        <a:pt x="49" y="196"/>
                        <a:pt x="49" y="196"/>
                      </a:cubicBezTo>
                      <a:cubicBezTo>
                        <a:pt x="50" y="196"/>
                        <a:pt x="50" y="196"/>
                        <a:pt x="50" y="196"/>
                      </a:cubicBezTo>
                      <a:cubicBezTo>
                        <a:pt x="50" y="197"/>
                        <a:pt x="50" y="198"/>
                        <a:pt x="49" y="198"/>
                      </a:cubicBezTo>
                      <a:cubicBezTo>
                        <a:pt x="49" y="198"/>
                        <a:pt x="50" y="197"/>
                        <a:pt x="49" y="197"/>
                      </a:cubicBezTo>
                      <a:cubicBezTo>
                        <a:pt x="49" y="197"/>
                        <a:pt x="49" y="197"/>
                        <a:pt x="49" y="197"/>
                      </a:cubicBezTo>
                      <a:cubicBezTo>
                        <a:pt x="49" y="197"/>
                        <a:pt x="49" y="197"/>
                        <a:pt x="49" y="197"/>
                      </a:cubicBezTo>
                      <a:cubicBezTo>
                        <a:pt x="50" y="197"/>
                        <a:pt x="49" y="197"/>
                        <a:pt x="50" y="197"/>
                      </a:cubicBezTo>
                      <a:cubicBezTo>
                        <a:pt x="50" y="197"/>
                        <a:pt x="50" y="197"/>
                        <a:pt x="50" y="197"/>
                      </a:cubicBezTo>
                      <a:close/>
                      <a:moveTo>
                        <a:pt x="46" y="196"/>
                      </a:moveTo>
                      <a:cubicBezTo>
                        <a:pt x="46" y="196"/>
                        <a:pt x="46" y="196"/>
                        <a:pt x="47" y="196"/>
                      </a:cubicBezTo>
                      <a:cubicBezTo>
                        <a:pt x="46" y="196"/>
                        <a:pt x="46" y="196"/>
                        <a:pt x="46" y="196"/>
                      </a:cubicBezTo>
                      <a:cubicBezTo>
                        <a:pt x="46" y="196"/>
                        <a:pt x="46" y="196"/>
                        <a:pt x="46" y="196"/>
                      </a:cubicBezTo>
                      <a:cubicBezTo>
                        <a:pt x="46" y="196"/>
                        <a:pt x="46" y="196"/>
                        <a:pt x="46" y="197"/>
                      </a:cubicBezTo>
                      <a:cubicBezTo>
                        <a:pt x="46" y="196"/>
                        <a:pt x="45" y="197"/>
                        <a:pt x="45" y="197"/>
                      </a:cubicBezTo>
                      <a:cubicBezTo>
                        <a:pt x="45" y="196"/>
                        <a:pt x="45" y="196"/>
                        <a:pt x="46" y="196"/>
                      </a:cubicBezTo>
                      <a:cubicBezTo>
                        <a:pt x="45" y="196"/>
                        <a:pt x="46" y="195"/>
                        <a:pt x="46" y="194"/>
                      </a:cubicBezTo>
                      <a:cubicBezTo>
                        <a:pt x="46" y="195"/>
                        <a:pt x="46" y="194"/>
                        <a:pt x="47" y="195"/>
                      </a:cubicBezTo>
                      <a:cubicBezTo>
                        <a:pt x="46" y="195"/>
                        <a:pt x="46" y="195"/>
                        <a:pt x="46" y="195"/>
                      </a:cubicBezTo>
                      <a:cubicBezTo>
                        <a:pt x="46" y="196"/>
                        <a:pt x="46" y="195"/>
                        <a:pt x="46" y="196"/>
                      </a:cubicBezTo>
                      <a:cubicBezTo>
                        <a:pt x="46" y="196"/>
                        <a:pt x="46" y="196"/>
                        <a:pt x="46" y="196"/>
                      </a:cubicBezTo>
                      <a:close/>
                      <a:moveTo>
                        <a:pt x="44" y="196"/>
                      </a:moveTo>
                      <a:cubicBezTo>
                        <a:pt x="44" y="195"/>
                        <a:pt x="44" y="195"/>
                        <a:pt x="45" y="194"/>
                      </a:cubicBezTo>
                      <a:cubicBezTo>
                        <a:pt x="45" y="195"/>
                        <a:pt x="44" y="195"/>
                        <a:pt x="45" y="195"/>
                      </a:cubicBezTo>
                      <a:cubicBezTo>
                        <a:pt x="45" y="196"/>
                        <a:pt x="44" y="195"/>
                        <a:pt x="44" y="196"/>
                      </a:cubicBezTo>
                      <a:close/>
                      <a:moveTo>
                        <a:pt x="66" y="204"/>
                      </a:moveTo>
                      <a:cubicBezTo>
                        <a:pt x="65" y="204"/>
                        <a:pt x="65" y="204"/>
                        <a:pt x="65" y="204"/>
                      </a:cubicBezTo>
                      <a:cubicBezTo>
                        <a:pt x="65" y="204"/>
                        <a:pt x="65" y="204"/>
                        <a:pt x="65" y="203"/>
                      </a:cubicBezTo>
                      <a:cubicBezTo>
                        <a:pt x="65" y="203"/>
                        <a:pt x="65" y="204"/>
                        <a:pt x="66" y="204"/>
                      </a:cubicBezTo>
                      <a:close/>
                      <a:moveTo>
                        <a:pt x="76" y="207"/>
                      </a:moveTo>
                      <a:cubicBezTo>
                        <a:pt x="76" y="208"/>
                        <a:pt x="76" y="208"/>
                        <a:pt x="76" y="208"/>
                      </a:cubicBezTo>
                      <a:cubicBezTo>
                        <a:pt x="76" y="208"/>
                        <a:pt x="76" y="208"/>
                        <a:pt x="75" y="208"/>
                      </a:cubicBezTo>
                      <a:cubicBezTo>
                        <a:pt x="75" y="208"/>
                        <a:pt x="76" y="208"/>
                        <a:pt x="76" y="207"/>
                      </a:cubicBezTo>
                      <a:close/>
                      <a:moveTo>
                        <a:pt x="65" y="201"/>
                      </a:moveTo>
                      <a:cubicBezTo>
                        <a:pt x="65" y="201"/>
                        <a:pt x="65" y="202"/>
                        <a:pt x="65" y="202"/>
                      </a:cubicBezTo>
                      <a:cubicBezTo>
                        <a:pt x="66" y="202"/>
                        <a:pt x="65" y="202"/>
                        <a:pt x="65" y="203"/>
                      </a:cubicBezTo>
                      <a:cubicBezTo>
                        <a:pt x="64" y="202"/>
                        <a:pt x="65" y="202"/>
                        <a:pt x="65" y="202"/>
                      </a:cubicBezTo>
                      <a:cubicBezTo>
                        <a:pt x="65" y="201"/>
                        <a:pt x="65" y="201"/>
                        <a:pt x="65" y="201"/>
                      </a:cubicBezTo>
                      <a:close/>
                      <a:moveTo>
                        <a:pt x="51" y="196"/>
                      </a:moveTo>
                      <a:cubicBezTo>
                        <a:pt x="50" y="196"/>
                        <a:pt x="50" y="196"/>
                        <a:pt x="49" y="196"/>
                      </a:cubicBezTo>
                      <a:cubicBezTo>
                        <a:pt x="50" y="195"/>
                        <a:pt x="50" y="194"/>
                        <a:pt x="51" y="193"/>
                      </a:cubicBezTo>
                      <a:cubicBezTo>
                        <a:pt x="51" y="194"/>
                        <a:pt x="51" y="194"/>
                        <a:pt x="50" y="196"/>
                      </a:cubicBezTo>
                      <a:cubicBezTo>
                        <a:pt x="50" y="196"/>
                        <a:pt x="51" y="195"/>
                        <a:pt x="51" y="196"/>
                      </a:cubicBezTo>
                      <a:cubicBezTo>
                        <a:pt x="51" y="196"/>
                        <a:pt x="51" y="196"/>
                        <a:pt x="51" y="196"/>
                      </a:cubicBezTo>
                      <a:close/>
                      <a:moveTo>
                        <a:pt x="49" y="195"/>
                      </a:moveTo>
                      <a:cubicBezTo>
                        <a:pt x="50" y="195"/>
                        <a:pt x="50" y="195"/>
                        <a:pt x="49" y="195"/>
                      </a:cubicBezTo>
                      <a:cubicBezTo>
                        <a:pt x="49" y="195"/>
                        <a:pt x="49" y="196"/>
                        <a:pt x="49" y="195"/>
                      </a:cubicBezTo>
                      <a:cubicBezTo>
                        <a:pt x="49" y="195"/>
                        <a:pt x="49" y="195"/>
                        <a:pt x="49" y="195"/>
                      </a:cubicBezTo>
                      <a:cubicBezTo>
                        <a:pt x="49" y="195"/>
                        <a:pt x="49" y="195"/>
                        <a:pt x="49" y="195"/>
                      </a:cubicBezTo>
                      <a:cubicBezTo>
                        <a:pt x="49" y="195"/>
                        <a:pt x="49" y="195"/>
                        <a:pt x="49" y="195"/>
                      </a:cubicBezTo>
                      <a:close/>
                      <a:moveTo>
                        <a:pt x="62" y="201"/>
                      </a:moveTo>
                      <a:cubicBezTo>
                        <a:pt x="62" y="201"/>
                        <a:pt x="62" y="200"/>
                        <a:pt x="62" y="200"/>
                      </a:cubicBezTo>
                      <a:cubicBezTo>
                        <a:pt x="62" y="200"/>
                        <a:pt x="62" y="200"/>
                        <a:pt x="62" y="201"/>
                      </a:cubicBezTo>
                      <a:close/>
                      <a:moveTo>
                        <a:pt x="66" y="202"/>
                      </a:moveTo>
                      <a:cubicBezTo>
                        <a:pt x="66" y="202"/>
                        <a:pt x="66" y="201"/>
                        <a:pt x="66" y="201"/>
                      </a:cubicBezTo>
                      <a:cubicBezTo>
                        <a:pt x="66" y="201"/>
                        <a:pt x="66" y="201"/>
                        <a:pt x="66" y="201"/>
                      </a:cubicBezTo>
                      <a:cubicBezTo>
                        <a:pt x="66" y="202"/>
                        <a:pt x="66" y="201"/>
                        <a:pt x="66" y="202"/>
                      </a:cubicBezTo>
                      <a:close/>
                      <a:moveTo>
                        <a:pt x="50" y="195"/>
                      </a:moveTo>
                      <a:cubicBezTo>
                        <a:pt x="49" y="194"/>
                        <a:pt x="50" y="194"/>
                        <a:pt x="50" y="194"/>
                      </a:cubicBezTo>
                      <a:cubicBezTo>
                        <a:pt x="50" y="194"/>
                        <a:pt x="50" y="194"/>
                        <a:pt x="50" y="195"/>
                      </a:cubicBezTo>
                      <a:close/>
                      <a:moveTo>
                        <a:pt x="66" y="199"/>
                      </a:moveTo>
                      <a:cubicBezTo>
                        <a:pt x="66" y="200"/>
                        <a:pt x="65" y="202"/>
                        <a:pt x="66" y="200"/>
                      </a:cubicBezTo>
                      <a:cubicBezTo>
                        <a:pt x="65" y="200"/>
                        <a:pt x="65" y="200"/>
                        <a:pt x="65" y="199"/>
                      </a:cubicBezTo>
                      <a:cubicBezTo>
                        <a:pt x="66" y="199"/>
                        <a:pt x="66" y="199"/>
                        <a:pt x="66" y="199"/>
                      </a:cubicBezTo>
                      <a:close/>
                      <a:moveTo>
                        <a:pt x="68" y="200"/>
                      </a:moveTo>
                      <a:cubicBezTo>
                        <a:pt x="68" y="200"/>
                        <a:pt x="68" y="200"/>
                        <a:pt x="68" y="201"/>
                      </a:cubicBezTo>
                      <a:cubicBezTo>
                        <a:pt x="68" y="201"/>
                        <a:pt x="68" y="201"/>
                        <a:pt x="68" y="201"/>
                      </a:cubicBezTo>
                      <a:cubicBezTo>
                        <a:pt x="67" y="201"/>
                        <a:pt x="68" y="200"/>
                        <a:pt x="68" y="200"/>
                      </a:cubicBezTo>
                      <a:close/>
                      <a:moveTo>
                        <a:pt x="54" y="196"/>
                      </a:moveTo>
                      <a:cubicBezTo>
                        <a:pt x="54" y="195"/>
                        <a:pt x="54" y="195"/>
                        <a:pt x="55" y="195"/>
                      </a:cubicBezTo>
                      <a:cubicBezTo>
                        <a:pt x="55" y="195"/>
                        <a:pt x="55" y="195"/>
                        <a:pt x="54" y="196"/>
                      </a:cubicBezTo>
                      <a:close/>
                      <a:moveTo>
                        <a:pt x="65" y="200"/>
                      </a:moveTo>
                      <a:cubicBezTo>
                        <a:pt x="65" y="199"/>
                        <a:pt x="64" y="199"/>
                        <a:pt x="64" y="199"/>
                      </a:cubicBezTo>
                      <a:cubicBezTo>
                        <a:pt x="64" y="199"/>
                        <a:pt x="65" y="199"/>
                        <a:pt x="65" y="199"/>
                      </a:cubicBezTo>
                      <a:cubicBezTo>
                        <a:pt x="65" y="199"/>
                        <a:pt x="65" y="199"/>
                        <a:pt x="65" y="200"/>
                      </a:cubicBezTo>
                      <a:close/>
                      <a:moveTo>
                        <a:pt x="68" y="198"/>
                      </a:moveTo>
                      <a:cubicBezTo>
                        <a:pt x="68" y="199"/>
                        <a:pt x="68" y="198"/>
                        <a:pt x="69" y="198"/>
                      </a:cubicBezTo>
                      <a:cubicBezTo>
                        <a:pt x="69" y="198"/>
                        <a:pt x="69" y="197"/>
                        <a:pt x="68" y="197"/>
                      </a:cubicBezTo>
                      <a:cubicBezTo>
                        <a:pt x="69" y="196"/>
                        <a:pt x="69" y="196"/>
                        <a:pt x="69" y="196"/>
                      </a:cubicBezTo>
                      <a:cubicBezTo>
                        <a:pt x="69" y="196"/>
                        <a:pt x="70" y="195"/>
                        <a:pt x="70" y="195"/>
                      </a:cubicBezTo>
                      <a:cubicBezTo>
                        <a:pt x="70" y="194"/>
                        <a:pt x="70" y="195"/>
                        <a:pt x="70" y="195"/>
                      </a:cubicBezTo>
                      <a:cubicBezTo>
                        <a:pt x="70" y="195"/>
                        <a:pt x="70" y="197"/>
                        <a:pt x="69" y="197"/>
                      </a:cubicBezTo>
                      <a:cubicBezTo>
                        <a:pt x="69" y="197"/>
                        <a:pt x="69" y="199"/>
                        <a:pt x="68" y="199"/>
                      </a:cubicBezTo>
                      <a:cubicBezTo>
                        <a:pt x="69" y="199"/>
                        <a:pt x="69" y="199"/>
                        <a:pt x="69" y="199"/>
                      </a:cubicBezTo>
                      <a:cubicBezTo>
                        <a:pt x="69" y="199"/>
                        <a:pt x="68" y="199"/>
                        <a:pt x="68" y="200"/>
                      </a:cubicBezTo>
                      <a:cubicBezTo>
                        <a:pt x="68" y="199"/>
                        <a:pt x="68" y="199"/>
                        <a:pt x="68" y="198"/>
                      </a:cubicBezTo>
                      <a:close/>
                      <a:moveTo>
                        <a:pt x="48" y="190"/>
                      </a:moveTo>
                      <a:cubicBezTo>
                        <a:pt x="48" y="190"/>
                        <a:pt x="48" y="191"/>
                        <a:pt x="48" y="191"/>
                      </a:cubicBezTo>
                      <a:cubicBezTo>
                        <a:pt x="48" y="191"/>
                        <a:pt x="48" y="190"/>
                        <a:pt x="48" y="190"/>
                      </a:cubicBezTo>
                      <a:close/>
                      <a:moveTo>
                        <a:pt x="62" y="196"/>
                      </a:moveTo>
                      <a:cubicBezTo>
                        <a:pt x="61" y="196"/>
                        <a:pt x="61" y="195"/>
                        <a:pt x="62" y="195"/>
                      </a:cubicBezTo>
                      <a:cubicBezTo>
                        <a:pt x="62" y="195"/>
                        <a:pt x="62" y="196"/>
                        <a:pt x="62" y="196"/>
                      </a:cubicBezTo>
                      <a:close/>
                      <a:moveTo>
                        <a:pt x="46" y="189"/>
                      </a:moveTo>
                      <a:cubicBezTo>
                        <a:pt x="46" y="189"/>
                        <a:pt x="47" y="189"/>
                        <a:pt x="47" y="189"/>
                      </a:cubicBezTo>
                      <a:cubicBezTo>
                        <a:pt x="47" y="189"/>
                        <a:pt x="47" y="189"/>
                        <a:pt x="47" y="190"/>
                      </a:cubicBezTo>
                      <a:cubicBezTo>
                        <a:pt x="47" y="189"/>
                        <a:pt x="46" y="190"/>
                        <a:pt x="46" y="189"/>
                      </a:cubicBezTo>
                      <a:close/>
                      <a:moveTo>
                        <a:pt x="56" y="192"/>
                      </a:moveTo>
                      <a:cubicBezTo>
                        <a:pt x="56" y="192"/>
                        <a:pt x="56" y="192"/>
                        <a:pt x="56" y="192"/>
                      </a:cubicBezTo>
                      <a:cubicBezTo>
                        <a:pt x="55" y="192"/>
                        <a:pt x="56" y="192"/>
                        <a:pt x="56" y="191"/>
                      </a:cubicBezTo>
                      <a:cubicBezTo>
                        <a:pt x="56" y="191"/>
                        <a:pt x="55" y="192"/>
                        <a:pt x="56" y="192"/>
                      </a:cubicBezTo>
                      <a:close/>
                      <a:moveTo>
                        <a:pt x="47" y="189"/>
                      </a:moveTo>
                      <a:cubicBezTo>
                        <a:pt x="47" y="189"/>
                        <a:pt x="46" y="188"/>
                        <a:pt x="46" y="188"/>
                      </a:cubicBezTo>
                      <a:cubicBezTo>
                        <a:pt x="47" y="188"/>
                        <a:pt x="47" y="188"/>
                        <a:pt x="47" y="189"/>
                      </a:cubicBezTo>
                      <a:close/>
                      <a:moveTo>
                        <a:pt x="59" y="192"/>
                      </a:moveTo>
                      <a:cubicBezTo>
                        <a:pt x="59" y="192"/>
                        <a:pt x="59" y="193"/>
                        <a:pt x="59" y="193"/>
                      </a:cubicBezTo>
                      <a:cubicBezTo>
                        <a:pt x="59" y="193"/>
                        <a:pt x="59" y="193"/>
                        <a:pt x="59" y="192"/>
                      </a:cubicBezTo>
                      <a:close/>
                      <a:moveTo>
                        <a:pt x="48" y="187"/>
                      </a:moveTo>
                      <a:cubicBezTo>
                        <a:pt x="48" y="187"/>
                        <a:pt x="48" y="187"/>
                        <a:pt x="48" y="187"/>
                      </a:cubicBezTo>
                      <a:cubicBezTo>
                        <a:pt x="48" y="187"/>
                        <a:pt x="48" y="187"/>
                        <a:pt x="48" y="187"/>
                      </a:cubicBezTo>
                      <a:cubicBezTo>
                        <a:pt x="47" y="187"/>
                        <a:pt x="48" y="187"/>
                        <a:pt x="48" y="187"/>
                      </a:cubicBezTo>
                      <a:close/>
                      <a:moveTo>
                        <a:pt x="77" y="199"/>
                      </a:moveTo>
                      <a:cubicBezTo>
                        <a:pt x="77" y="199"/>
                        <a:pt x="77" y="198"/>
                        <a:pt x="77" y="198"/>
                      </a:cubicBezTo>
                      <a:cubicBezTo>
                        <a:pt x="77" y="198"/>
                        <a:pt x="77" y="198"/>
                        <a:pt x="77" y="199"/>
                      </a:cubicBezTo>
                      <a:close/>
                      <a:moveTo>
                        <a:pt x="69" y="193"/>
                      </a:moveTo>
                      <a:cubicBezTo>
                        <a:pt x="69" y="194"/>
                        <a:pt x="69" y="194"/>
                        <a:pt x="69" y="194"/>
                      </a:cubicBezTo>
                      <a:cubicBezTo>
                        <a:pt x="68" y="194"/>
                        <a:pt x="68" y="193"/>
                        <a:pt x="69" y="193"/>
                      </a:cubicBezTo>
                      <a:close/>
                      <a:moveTo>
                        <a:pt x="71" y="194"/>
                      </a:moveTo>
                      <a:cubicBezTo>
                        <a:pt x="71" y="194"/>
                        <a:pt x="71" y="194"/>
                        <a:pt x="71" y="194"/>
                      </a:cubicBezTo>
                      <a:cubicBezTo>
                        <a:pt x="71" y="194"/>
                        <a:pt x="71" y="193"/>
                        <a:pt x="72" y="193"/>
                      </a:cubicBezTo>
                      <a:cubicBezTo>
                        <a:pt x="71" y="193"/>
                        <a:pt x="71" y="192"/>
                        <a:pt x="71" y="192"/>
                      </a:cubicBezTo>
                      <a:cubicBezTo>
                        <a:pt x="71" y="192"/>
                        <a:pt x="71" y="192"/>
                        <a:pt x="71" y="192"/>
                      </a:cubicBezTo>
                      <a:cubicBezTo>
                        <a:pt x="72" y="192"/>
                        <a:pt x="72" y="191"/>
                        <a:pt x="72" y="191"/>
                      </a:cubicBezTo>
                      <a:cubicBezTo>
                        <a:pt x="72" y="192"/>
                        <a:pt x="72" y="193"/>
                        <a:pt x="71" y="194"/>
                      </a:cubicBezTo>
                      <a:close/>
                      <a:moveTo>
                        <a:pt x="57" y="188"/>
                      </a:moveTo>
                      <a:cubicBezTo>
                        <a:pt x="57" y="188"/>
                        <a:pt x="57" y="188"/>
                        <a:pt x="57" y="188"/>
                      </a:cubicBezTo>
                      <a:cubicBezTo>
                        <a:pt x="57" y="188"/>
                        <a:pt x="57" y="187"/>
                        <a:pt x="57" y="187"/>
                      </a:cubicBezTo>
                      <a:cubicBezTo>
                        <a:pt x="58" y="188"/>
                        <a:pt x="58" y="189"/>
                        <a:pt x="57" y="188"/>
                      </a:cubicBezTo>
                      <a:close/>
                      <a:moveTo>
                        <a:pt x="63" y="189"/>
                      </a:moveTo>
                      <a:cubicBezTo>
                        <a:pt x="62" y="189"/>
                        <a:pt x="62" y="189"/>
                        <a:pt x="63" y="189"/>
                      </a:cubicBezTo>
                      <a:cubicBezTo>
                        <a:pt x="63" y="189"/>
                        <a:pt x="62" y="189"/>
                        <a:pt x="62" y="190"/>
                      </a:cubicBezTo>
                      <a:cubicBezTo>
                        <a:pt x="62" y="189"/>
                        <a:pt x="62" y="189"/>
                        <a:pt x="62" y="188"/>
                      </a:cubicBezTo>
                      <a:cubicBezTo>
                        <a:pt x="62" y="188"/>
                        <a:pt x="63" y="189"/>
                        <a:pt x="63" y="189"/>
                      </a:cubicBezTo>
                      <a:close/>
                      <a:moveTo>
                        <a:pt x="70" y="191"/>
                      </a:moveTo>
                      <a:cubicBezTo>
                        <a:pt x="71" y="191"/>
                        <a:pt x="71" y="192"/>
                        <a:pt x="70" y="192"/>
                      </a:cubicBezTo>
                      <a:cubicBezTo>
                        <a:pt x="70" y="192"/>
                        <a:pt x="70" y="191"/>
                        <a:pt x="70" y="191"/>
                      </a:cubicBezTo>
                      <a:close/>
                      <a:moveTo>
                        <a:pt x="58" y="186"/>
                      </a:moveTo>
                      <a:cubicBezTo>
                        <a:pt x="58" y="187"/>
                        <a:pt x="58" y="187"/>
                        <a:pt x="57" y="187"/>
                      </a:cubicBezTo>
                      <a:cubicBezTo>
                        <a:pt x="57" y="187"/>
                        <a:pt x="58" y="186"/>
                        <a:pt x="58" y="186"/>
                      </a:cubicBezTo>
                      <a:close/>
                      <a:moveTo>
                        <a:pt x="73" y="192"/>
                      </a:moveTo>
                      <a:cubicBezTo>
                        <a:pt x="72" y="192"/>
                        <a:pt x="73" y="191"/>
                        <a:pt x="73" y="191"/>
                      </a:cubicBezTo>
                      <a:cubicBezTo>
                        <a:pt x="73" y="191"/>
                        <a:pt x="73" y="191"/>
                        <a:pt x="73" y="192"/>
                      </a:cubicBezTo>
                      <a:close/>
                      <a:moveTo>
                        <a:pt x="61" y="187"/>
                      </a:moveTo>
                      <a:cubicBezTo>
                        <a:pt x="60" y="187"/>
                        <a:pt x="61" y="186"/>
                        <a:pt x="61" y="186"/>
                      </a:cubicBezTo>
                      <a:cubicBezTo>
                        <a:pt x="61" y="186"/>
                        <a:pt x="61" y="187"/>
                        <a:pt x="61" y="186"/>
                      </a:cubicBezTo>
                      <a:cubicBezTo>
                        <a:pt x="61" y="187"/>
                        <a:pt x="61" y="187"/>
                        <a:pt x="61" y="187"/>
                      </a:cubicBezTo>
                      <a:close/>
                      <a:moveTo>
                        <a:pt x="67" y="189"/>
                      </a:moveTo>
                      <a:cubicBezTo>
                        <a:pt x="67" y="189"/>
                        <a:pt x="67" y="188"/>
                        <a:pt x="68" y="188"/>
                      </a:cubicBezTo>
                      <a:cubicBezTo>
                        <a:pt x="68" y="188"/>
                        <a:pt x="68" y="189"/>
                        <a:pt x="67" y="189"/>
                      </a:cubicBezTo>
                      <a:close/>
                      <a:moveTo>
                        <a:pt x="70" y="189"/>
                      </a:moveTo>
                      <a:cubicBezTo>
                        <a:pt x="70" y="189"/>
                        <a:pt x="70" y="189"/>
                        <a:pt x="70" y="190"/>
                      </a:cubicBezTo>
                      <a:cubicBezTo>
                        <a:pt x="69" y="189"/>
                        <a:pt x="70" y="189"/>
                        <a:pt x="70" y="189"/>
                      </a:cubicBezTo>
                      <a:close/>
                      <a:moveTo>
                        <a:pt x="77" y="191"/>
                      </a:moveTo>
                      <a:cubicBezTo>
                        <a:pt x="77" y="191"/>
                        <a:pt x="77" y="192"/>
                        <a:pt x="77" y="192"/>
                      </a:cubicBezTo>
                      <a:cubicBezTo>
                        <a:pt x="77" y="192"/>
                        <a:pt x="77" y="191"/>
                        <a:pt x="77" y="191"/>
                      </a:cubicBezTo>
                      <a:close/>
                      <a:moveTo>
                        <a:pt x="57" y="183"/>
                      </a:moveTo>
                      <a:cubicBezTo>
                        <a:pt x="57" y="184"/>
                        <a:pt x="57" y="184"/>
                        <a:pt x="57" y="184"/>
                      </a:cubicBezTo>
                      <a:cubicBezTo>
                        <a:pt x="56" y="184"/>
                        <a:pt x="57" y="184"/>
                        <a:pt x="57" y="183"/>
                      </a:cubicBezTo>
                      <a:close/>
                      <a:moveTo>
                        <a:pt x="51" y="181"/>
                      </a:moveTo>
                      <a:cubicBezTo>
                        <a:pt x="51" y="182"/>
                        <a:pt x="51" y="182"/>
                        <a:pt x="51" y="182"/>
                      </a:cubicBezTo>
                      <a:cubicBezTo>
                        <a:pt x="50" y="181"/>
                        <a:pt x="50" y="181"/>
                        <a:pt x="50" y="181"/>
                      </a:cubicBezTo>
                      <a:cubicBezTo>
                        <a:pt x="50" y="181"/>
                        <a:pt x="51" y="181"/>
                        <a:pt x="51" y="181"/>
                      </a:cubicBezTo>
                      <a:close/>
                      <a:moveTo>
                        <a:pt x="62" y="185"/>
                      </a:moveTo>
                      <a:cubicBezTo>
                        <a:pt x="62" y="185"/>
                        <a:pt x="62" y="184"/>
                        <a:pt x="63" y="184"/>
                      </a:cubicBezTo>
                      <a:cubicBezTo>
                        <a:pt x="63" y="184"/>
                        <a:pt x="62" y="184"/>
                        <a:pt x="63" y="183"/>
                      </a:cubicBezTo>
                      <a:cubicBezTo>
                        <a:pt x="63" y="183"/>
                        <a:pt x="63" y="183"/>
                        <a:pt x="63" y="183"/>
                      </a:cubicBezTo>
                      <a:cubicBezTo>
                        <a:pt x="63" y="183"/>
                        <a:pt x="63" y="183"/>
                        <a:pt x="63" y="183"/>
                      </a:cubicBezTo>
                      <a:cubicBezTo>
                        <a:pt x="63" y="183"/>
                        <a:pt x="63" y="183"/>
                        <a:pt x="63" y="183"/>
                      </a:cubicBezTo>
                      <a:cubicBezTo>
                        <a:pt x="63" y="183"/>
                        <a:pt x="63" y="183"/>
                        <a:pt x="64" y="183"/>
                      </a:cubicBezTo>
                      <a:cubicBezTo>
                        <a:pt x="64" y="183"/>
                        <a:pt x="63" y="183"/>
                        <a:pt x="64" y="184"/>
                      </a:cubicBezTo>
                      <a:cubicBezTo>
                        <a:pt x="63" y="184"/>
                        <a:pt x="63" y="184"/>
                        <a:pt x="63" y="184"/>
                      </a:cubicBezTo>
                      <a:cubicBezTo>
                        <a:pt x="63" y="184"/>
                        <a:pt x="63" y="185"/>
                        <a:pt x="63" y="185"/>
                      </a:cubicBezTo>
                      <a:cubicBezTo>
                        <a:pt x="62" y="185"/>
                        <a:pt x="62" y="185"/>
                        <a:pt x="62" y="185"/>
                      </a:cubicBezTo>
                      <a:close/>
                      <a:moveTo>
                        <a:pt x="58" y="183"/>
                      </a:moveTo>
                      <a:cubicBezTo>
                        <a:pt x="58" y="183"/>
                        <a:pt x="58" y="183"/>
                        <a:pt x="58" y="183"/>
                      </a:cubicBezTo>
                      <a:cubicBezTo>
                        <a:pt x="58" y="183"/>
                        <a:pt x="58" y="183"/>
                        <a:pt x="58" y="183"/>
                      </a:cubicBezTo>
                      <a:cubicBezTo>
                        <a:pt x="58" y="183"/>
                        <a:pt x="58" y="183"/>
                        <a:pt x="58" y="183"/>
                      </a:cubicBezTo>
                      <a:cubicBezTo>
                        <a:pt x="58" y="183"/>
                        <a:pt x="58" y="183"/>
                        <a:pt x="58" y="183"/>
                      </a:cubicBezTo>
                      <a:cubicBezTo>
                        <a:pt x="58" y="182"/>
                        <a:pt x="58" y="182"/>
                        <a:pt x="58" y="182"/>
                      </a:cubicBezTo>
                      <a:cubicBezTo>
                        <a:pt x="59" y="182"/>
                        <a:pt x="58" y="182"/>
                        <a:pt x="59" y="182"/>
                      </a:cubicBezTo>
                      <a:cubicBezTo>
                        <a:pt x="59" y="183"/>
                        <a:pt x="59" y="183"/>
                        <a:pt x="59" y="183"/>
                      </a:cubicBezTo>
                      <a:cubicBezTo>
                        <a:pt x="58" y="183"/>
                        <a:pt x="58" y="183"/>
                        <a:pt x="58" y="183"/>
                      </a:cubicBezTo>
                      <a:cubicBezTo>
                        <a:pt x="58" y="183"/>
                        <a:pt x="58" y="183"/>
                        <a:pt x="58" y="183"/>
                      </a:cubicBezTo>
                      <a:close/>
                      <a:moveTo>
                        <a:pt x="62" y="183"/>
                      </a:moveTo>
                      <a:cubicBezTo>
                        <a:pt x="61" y="183"/>
                        <a:pt x="61" y="184"/>
                        <a:pt x="61" y="183"/>
                      </a:cubicBezTo>
                      <a:cubicBezTo>
                        <a:pt x="61" y="183"/>
                        <a:pt x="61" y="183"/>
                        <a:pt x="61" y="183"/>
                      </a:cubicBezTo>
                      <a:cubicBezTo>
                        <a:pt x="61" y="183"/>
                        <a:pt x="61" y="182"/>
                        <a:pt x="61" y="182"/>
                      </a:cubicBezTo>
                      <a:cubicBezTo>
                        <a:pt x="61" y="182"/>
                        <a:pt x="61" y="183"/>
                        <a:pt x="62" y="183"/>
                      </a:cubicBezTo>
                      <a:close/>
                      <a:moveTo>
                        <a:pt x="56" y="181"/>
                      </a:moveTo>
                      <a:cubicBezTo>
                        <a:pt x="56" y="180"/>
                        <a:pt x="56" y="181"/>
                        <a:pt x="55" y="181"/>
                      </a:cubicBezTo>
                      <a:cubicBezTo>
                        <a:pt x="55" y="180"/>
                        <a:pt x="56" y="180"/>
                        <a:pt x="55" y="180"/>
                      </a:cubicBezTo>
                      <a:cubicBezTo>
                        <a:pt x="55" y="180"/>
                        <a:pt x="55" y="180"/>
                        <a:pt x="56" y="180"/>
                      </a:cubicBezTo>
                      <a:cubicBezTo>
                        <a:pt x="56" y="180"/>
                        <a:pt x="56" y="180"/>
                        <a:pt x="56" y="180"/>
                      </a:cubicBezTo>
                      <a:cubicBezTo>
                        <a:pt x="56" y="181"/>
                        <a:pt x="56" y="180"/>
                        <a:pt x="57" y="180"/>
                      </a:cubicBezTo>
                      <a:cubicBezTo>
                        <a:pt x="57" y="180"/>
                        <a:pt x="56" y="180"/>
                        <a:pt x="56" y="181"/>
                      </a:cubicBezTo>
                      <a:close/>
                      <a:moveTo>
                        <a:pt x="72" y="187"/>
                      </a:moveTo>
                      <a:cubicBezTo>
                        <a:pt x="72" y="187"/>
                        <a:pt x="72" y="186"/>
                        <a:pt x="72" y="186"/>
                      </a:cubicBezTo>
                      <a:cubicBezTo>
                        <a:pt x="73" y="186"/>
                        <a:pt x="72" y="186"/>
                        <a:pt x="72" y="187"/>
                      </a:cubicBezTo>
                      <a:close/>
                      <a:moveTo>
                        <a:pt x="66" y="184"/>
                      </a:moveTo>
                      <a:cubicBezTo>
                        <a:pt x="66" y="184"/>
                        <a:pt x="66" y="183"/>
                        <a:pt x="66" y="183"/>
                      </a:cubicBezTo>
                      <a:cubicBezTo>
                        <a:pt x="66" y="183"/>
                        <a:pt x="66" y="184"/>
                        <a:pt x="66" y="184"/>
                      </a:cubicBezTo>
                      <a:close/>
                      <a:moveTo>
                        <a:pt x="61" y="182"/>
                      </a:moveTo>
                      <a:cubicBezTo>
                        <a:pt x="61" y="182"/>
                        <a:pt x="62" y="181"/>
                        <a:pt x="62" y="181"/>
                      </a:cubicBezTo>
                      <a:cubicBezTo>
                        <a:pt x="62" y="182"/>
                        <a:pt x="61" y="181"/>
                        <a:pt x="61" y="182"/>
                      </a:cubicBezTo>
                      <a:close/>
                      <a:moveTo>
                        <a:pt x="66" y="183"/>
                      </a:moveTo>
                      <a:cubicBezTo>
                        <a:pt x="66" y="183"/>
                        <a:pt x="66" y="183"/>
                        <a:pt x="66" y="182"/>
                      </a:cubicBezTo>
                      <a:cubicBezTo>
                        <a:pt x="66" y="182"/>
                        <a:pt x="66" y="181"/>
                        <a:pt x="66" y="181"/>
                      </a:cubicBezTo>
                      <a:cubicBezTo>
                        <a:pt x="66" y="181"/>
                        <a:pt x="66" y="181"/>
                        <a:pt x="66" y="180"/>
                      </a:cubicBezTo>
                      <a:cubicBezTo>
                        <a:pt x="66" y="180"/>
                        <a:pt x="67" y="180"/>
                        <a:pt x="67" y="180"/>
                      </a:cubicBezTo>
                      <a:cubicBezTo>
                        <a:pt x="66" y="182"/>
                        <a:pt x="66" y="182"/>
                        <a:pt x="66" y="183"/>
                      </a:cubicBezTo>
                      <a:close/>
                      <a:moveTo>
                        <a:pt x="51" y="178"/>
                      </a:moveTo>
                      <a:cubicBezTo>
                        <a:pt x="51" y="177"/>
                        <a:pt x="52" y="177"/>
                        <a:pt x="52" y="177"/>
                      </a:cubicBezTo>
                      <a:cubicBezTo>
                        <a:pt x="52" y="177"/>
                        <a:pt x="52" y="177"/>
                        <a:pt x="52" y="177"/>
                      </a:cubicBezTo>
                      <a:cubicBezTo>
                        <a:pt x="52" y="177"/>
                        <a:pt x="52" y="178"/>
                        <a:pt x="51" y="178"/>
                      </a:cubicBezTo>
                      <a:close/>
                      <a:moveTo>
                        <a:pt x="56" y="179"/>
                      </a:moveTo>
                      <a:cubicBezTo>
                        <a:pt x="56" y="179"/>
                        <a:pt x="56" y="179"/>
                        <a:pt x="55" y="179"/>
                      </a:cubicBezTo>
                      <a:cubicBezTo>
                        <a:pt x="56" y="179"/>
                        <a:pt x="56" y="178"/>
                        <a:pt x="56" y="179"/>
                      </a:cubicBezTo>
                      <a:close/>
                      <a:moveTo>
                        <a:pt x="51" y="175"/>
                      </a:moveTo>
                      <a:cubicBezTo>
                        <a:pt x="51" y="174"/>
                        <a:pt x="52" y="172"/>
                        <a:pt x="52" y="172"/>
                      </a:cubicBezTo>
                      <a:cubicBezTo>
                        <a:pt x="52" y="173"/>
                        <a:pt x="52" y="175"/>
                        <a:pt x="51" y="176"/>
                      </a:cubicBezTo>
                      <a:cubicBezTo>
                        <a:pt x="51" y="176"/>
                        <a:pt x="51" y="175"/>
                        <a:pt x="51" y="175"/>
                      </a:cubicBezTo>
                      <a:close/>
                      <a:moveTo>
                        <a:pt x="74" y="182"/>
                      </a:moveTo>
                      <a:cubicBezTo>
                        <a:pt x="73" y="183"/>
                        <a:pt x="74" y="183"/>
                        <a:pt x="73" y="183"/>
                      </a:cubicBezTo>
                      <a:cubicBezTo>
                        <a:pt x="73" y="183"/>
                        <a:pt x="73" y="182"/>
                        <a:pt x="74" y="182"/>
                      </a:cubicBezTo>
                      <a:close/>
                      <a:moveTo>
                        <a:pt x="58" y="178"/>
                      </a:moveTo>
                      <a:cubicBezTo>
                        <a:pt x="58" y="177"/>
                        <a:pt x="59" y="177"/>
                        <a:pt x="59" y="177"/>
                      </a:cubicBezTo>
                      <a:cubicBezTo>
                        <a:pt x="59" y="177"/>
                        <a:pt x="59" y="178"/>
                        <a:pt x="59" y="178"/>
                      </a:cubicBezTo>
                      <a:cubicBezTo>
                        <a:pt x="58" y="178"/>
                        <a:pt x="59" y="178"/>
                        <a:pt x="58" y="178"/>
                      </a:cubicBezTo>
                      <a:close/>
                      <a:moveTo>
                        <a:pt x="70" y="180"/>
                      </a:moveTo>
                      <a:cubicBezTo>
                        <a:pt x="70" y="181"/>
                        <a:pt x="70" y="181"/>
                        <a:pt x="70" y="181"/>
                      </a:cubicBezTo>
                      <a:cubicBezTo>
                        <a:pt x="69" y="180"/>
                        <a:pt x="69" y="179"/>
                        <a:pt x="69" y="179"/>
                      </a:cubicBezTo>
                      <a:cubicBezTo>
                        <a:pt x="70" y="179"/>
                        <a:pt x="69" y="180"/>
                        <a:pt x="70" y="180"/>
                      </a:cubicBezTo>
                      <a:close/>
                      <a:moveTo>
                        <a:pt x="70" y="179"/>
                      </a:moveTo>
                      <a:cubicBezTo>
                        <a:pt x="70" y="179"/>
                        <a:pt x="70" y="179"/>
                        <a:pt x="70" y="179"/>
                      </a:cubicBezTo>
                      <a:cubicBezTo>
                        <a:pt x="70" y="179"/>
                        <a:pt x="70" y="179"/>
                        <a:pt x="70" y="179"/>
                      </a:cubicBezTo>
                      <a:cubicBezTo>
                        <a:pt x="70" y="179"/>
                        <a:pt x="70" y="179"/>
                        <a:pt x="70" y="178"/>
                      </a:cubicBezTo>
                      <a:cubicBezTo>
                        <a:pt x="70" y="179"/>
                        <a:pt x="70" y="179"/>
                        <a:pt x="70" y="179"/>
                      </a:cubicBezTo>
                      <a:close/>
                      <a:moveTo>
                        <a:pt x="53" y="168"/>
                      </a:moveTo>
                      <a:cubicBezTo>
                        <a:pt x="53" y="169"/>
                        <a:pt x="52" y="170"/>
                        <a:pt x="53" y="168"/>
                      </a:cubicBezTo>
                      <a:close/>
                      <a:moveTo>
                        <a:pt x="63" y="173"/>
                      </a:moveTo>
                      <a:cubicBezTo>
                        <a:pt x="63" y="173"/>
                        <a:pt x="63" y="172"/>
                        <a:pt x="63" y="172"/>
                      </a:cubicBezTo>
                      <a:cubicBezTo>
                        <a:pt x="63" y="172"/>
                        <a:pt x="63" y="172"/>
                        <a:pt x="63" y="172"/>
                      </a:cubicBezTo>
                      <a:cubicBezTo>
                        <a:pt x="64" y="172"/>
                        <a:pt x="63" y="172"/>
                        <a:pt x="63" y="173"/>
                      </a:cubicBezTo>
                      <a:close/>
                      <a:moveTo>
                        <a:pt x="70" y="174"/>
                      </a:moveTo>
                      <a:cubicBezTo>
                        <a:pt x="70" y="174"/>
                        <a:pt x="69" y="174"/>
                        <a:pt x="69" y="175"/>
                      </a:cubicBezTo>
                      <a:cubicBezTo>
                        <a:pt x="69" y="174"/>
                        <a:pt x="69" y="174"/>
                        <a:pt x="70" y="174"/>
                      </a:cubicBezTo>
                      <a:close/>
                      <a:moveTo>
                        <a:pt x="60" y="171"/>
                      </a:moveTo>
                      <a:cubicBezTo>
                        <a:pt x="60" y="171"/>
                        <a:pt x="60" y="170"/>
                        <a:pt x="60" y="170"/>
                      </a:cubicBezTo>
                      <a:cubicBezTo>
                        <a:pt x="60" y="171"/>
                        <a:pt x="60" y="171"/>
                        <a:pt x="60" y="171"/>
                      </a:cubicBezTo>
                      <a:close/>
                      <a:moveTo>
                        <a:pt x="74" y="175"/>
                      </a:moveTo>
                      <a:cubicBezTo>
                        <a:pt x="74" y="175"/>
                        <a:pt x="74" y="175"/>
                        <a:pt x="74" y="176"/>
                      </a:cubicBezTo>
                      <a:cubicBezTo>
                        <a:pt x="74" y="176"/>
                        <a:pt x="74" y="175"/>
                        <a:pt x="74" y="175"/>
                      </a:cubicBezTo>
                      <a:close/>
                      <a:moveTo>
                        <a:pt x="69" y="171"/>
                      </a:moveTo>
                      <a:cubicBezTo>
                        <a:pt x="69" y="171"/>
                        <a:pt x="69" y="171"/>
                        <a:pt x="69" y="171"/>
                      </a:cubicBezTo>
                      <a:cubicBezTo>
                        <a:pt x="70" y="171"/>
                        <a:pt x="69" y="172"/>
                        <a:pt x="69" y="172"/>
                      </a:cubicBezTo>
                      <a:cubicBezTo>
                        <a:pt x="69" y="173"/>
                        <a:pt x="69" y="173"/>
                        <a:pt x="69" y="174"/>
                      </a:cubicBezTo>
                      <a:cubicBezTo>
                        <a:pt x="68" y="173"/>
                        <a:pt x="69" y="172"/>
                        <a:pt x="69" y="171"/>
                      </a:cubicBezTo>
                      <a:close/>
                      <a:moveTo>
                        <a:pt x="71" y="173"/>
                      </a:moveTo>
                      <a:cubicBezTo>
                        <a:pt x="71" y="173"/>
                        <a:pt x="72" y="173"/>
                        <a:pt x="72" y="173"/>
                      </a:cubicBezTo>
                      <a:cubicBezTo>
                        <a:pt x="72" y="174"/>
                        <a:pt x="71" y="173"/>
                        <a:pt x="71" y="173"/>
                      </a:cubicBezTo>
                      <a:close/>
                      <a:moveTo>
                        <a:pt x="64" y="171"/>
                      </a:moveTo>
                      <a:cubicBezTo>
                        <a:pt x="64" y="170"/>
                        <a:pt x="64" y="170"/>
                        <a:pt x="64" y="170"/>
                      </a:cubicBezTo>
                      <a:cubicBezTo>
                        <a:pt x="64" y="171"/>
                        <a:pt x="64" y="171"/>
                        <a:pt x="64" y="171"/>
                      </a:cubicBezTo>
                      <a:cubicBezTo>
                        <a:pt x="64" y="171"/>
                        <a:pt x="64" y="171"/>
                        <a:pt x="64" y="171"/>
                      </a:cubicBezTo>
                      <a:cubicBezTo>
                        <a:pt x="64" y="171"/>
                        <a:pt x="64" y="171"/>
                        <a:pt x="64" y="171"/>
                      </a:cubicBezTo>
                      <a:close/>
                      <a:moveTo>
                        <a:pt x="64" y="170"/>
                      </a:moveTo>
                      <a:cubicBezTo>
                        <a:pt x="63" y="170"/>
                        <a:pt x="63" y="170"/>
                        <a:pt x="63" y="170"/>
                      </a:cubicBezTo>
                      <a:cubicBezTo>
                        <a:pt x="63" y="170"/>
                        <a:pt x="63" y="169"/>
                        <a:pt x="64" y="170"/>
                      </a:cubicBezTo>
                      <a:close/>
                      <a:moveTo>
                        <a:pt x="68" y="171"/>
                      </a:moveTo>
                      <a:cubicBezTo>
                        <a:pt x="68" y="171"/>
                        <a:pt x="68" y="171"/>
                        <a:pt x="68" y="172"/>
                      </a:cubicBezTo>
                      <a:cubicBezTo>
                        <a:pt x="67" y="171"/>
                        <a:pt x="68" y="171"/>
                        <a:pt x="68" y="171"/>
                      </a:cubicBezTo>
                      <a:close/>
                      <a:moveTo>
                        <a:pt x="53" y="165"/>
                      </a:moveTo>
                      <a:cubicBezTo>
                        <a:pt x="54" y="165"/>
                        <a:pt x="53" y="166"/>
                        <a:pt x="53" y="166"/>
                      </a:cubicBezTo>
                      <a:cubicBezTo>
                        <a:pt x="53" y="166"/>
                        <a:pt x="53" y="165"/>
                        <a:pt x="53" y="165"/>
                      </a:cubicBezTo>
                      <a:close/>
                      <a:moveTo>
                        <a:pt x="81" y="175"/>
                      </a:moveTo>
                      <a:cubicBezTo>
                        <a:pt x="81" y="175"/>
                        <a:pt x="81" y="174"/>
                        <a:pt x="81" y="174"/>
                      </a:cubicBezTo>
                      <a:cubicBezTo>
                        <a:pt x="82" y="174"/>
                        <a:pt x="82" y="175"/>
                        <a:pt x="82" y="175"/>
                      </a:cubicBezTo>
                      <a:cubicBezTo>
                        <a:pt x="81" y="175"/>
                        <a:pt x="81" y="175"/>
                        <a:pt x="81" y="175"/>
                      </a:cubicBezTo>
                      <a:close/>
                      <a:moveTo>
                        <a:pt x="65" y="170"/>
                      </a:moveTo>
                      <a:cubicBezTo>
                        <a:pt x="65" y="169"/>
                        <a:pt x="65" y="169"/>
                        <a:pt x="66" y="169"/>
                      </a:cubicBezTo>
                      <a:cubicBezTo>
                        <a:pt x="66" y="169"/>
                        <a:pt x="65" y="169"/>
                        <a:pt x="66" y="169"/>
                      </a:cubicBezTo>
                      <a:cubicBezTo>
                        <a:pt x="66" y="169"/>
                        <a:pt x="65" y="170"/>
                        <a:pt x="66" y="170"/>
                      </a:cubicBezTo>
                      <a:cubicBezTo>
                        <a:pt x="66" y="170"/>
                        <a:pt x="65" y="170"/>
                        <a:pt x="65" y="170"/>
                      </a:cubicBezTo>
                      <a:close/>
                      <a:moveTo>
                        <a:pt x="77" y="173"/>
                      </a:moveTo>
                      <a:cubicBezTo>
                        <a:pt x="77" y="173"/>
                        <a:pt x="77" y="172"/>
                        <a:pt x="77" y="173"/>
                      </a:cubicBezTo>
                      <a:cubicBezTo>
                        <a:pt x="77" y="173"/>
                        <a:pt x="77" y="173"/>
                        <a:pt x="77" y="173"/>
                      </a:cubicBezTo>
                      <a:cubicBezTo>
                        <a:pt x="77" y="173"/>
                        <a:pt x="76" y="173"/>
                        <a:pt x="77" y="173"/>
                      </a:cubicBezTo>
                      <a:close/>
                      <a:moveTo>
                        <a:pt x="72" y="172"/>
                      </a:moveTo>
                      <a:cubicBezTo>
                        <a:pt x="72" y="171"/>
                        <a:pt x="72" y="171"/>
                        <a:pt x="72" y="171"/>
                      </a:cubicBezTo>
                      <a:cubicBezTo>
                        <a:pt x="73" y="171"/>
                        <a:pt x="73" y="172"/>
                        <a:pt x="72" y="172"/>
                      </a:cubicBezTo>
                      <a:close/>
                      <a:moveTo>
                        <a:pt x="58" y="166"/>
                      </a:moveTo>
                      <a:cubicBezTo>
                        <a:pt x="57" y="165"/>
                        <a:pt x="57" y="165"/>
                        <a:pt x="57" y="165"/>
                      </a:cubicBezTo>
                      <a:cubicBezTo>
                        <a:pt x="58" y="165"/>
                        <a:pt x="58" y="165"/>
                        <a:pt x="58" y="166"/>
                      </a:cubicBezTo>
                      <a:close/>
                      <a:moveTo>
                        <a:pt x="68" y="169"/>
                      </a:moveTo>
                      <a:cubicBezTo>
                        <a:pt x="68" y="168"/>
                        <a:pt x="69" y="168"/>
                        <a:pt x="69" y="168"/>
                      </a:cubicBezTo>
                      <a:cubicBezTo>
                        <a:pt x="69" y="168"/>
                        <a:pt x="69" y="169"/>
                        <a:pt x="68" y="169"/>
                      </a:cubicBezTo>
                      <a:close/>
                      <a:moveTo>
                        <a:pt x="68" y="168"/>
                      </a:moveTo>
                      <a:cubicBezTo>
                        <a:pt x="68" y="168"/>
                        <a:pt x="68" y="168"/>
                        <a:pt x="68" y="168"/>
                      </a:cubicBezTo>
                      <a:cubicBezTo>
                        <a:pt x="67" y="168"/>
                        <a:pt x="68" y="168"/>
                        <a:pt x="68" y="168"/>
                      </a:cubicBezTo>
                      <a:close/>
                      <a:moveTo>
                        <a:pt x="79" y="171"/>
                      </a:moveTo>
                      <a:cubicBezTo>
                        <a:pt x="80" y="171"/>
                        <a:pt x="80" y="172"/>
                        <a:pt x="79" y="172"/>
                      </a:cubicBezTo>
                      <a:cubicBezTo>
                        <a:pt x="79" y="172"/>
                        <a:pt x="79" y="171"/>
                        <a:pt x="79" y="171"/>
                      </a:cubicBezTo>
                      <a:close/>
                      <a:moveTo>
                        <a:pt x="58" y="164"/>
                      </a:moveTo>
                      <a:cubicBezTo>
                        <a:pt x="58" y="163"/>
                        <a:pt x="58" y="163"/>
                        <a:pt x="58" y="163"/>
                      </a:cubicBezTo>
                      <a:cubicBezTo>
                        <a:pt x="59" y="164"/>
                        <a:pt x="58" y="164"/>
                        <a:pt x="58" y="165"/>
                      </a:cubicBezTo>
                      <a:cubicBezTo>
                        <a:pt x="58" y="164"/>
                        <a:pt x="58" y="164"/>
                        <a:pt x="58" y="165"/>
                      </a:cubicBezTo>
                      <a:cubicBezTo>
                        <a:pt x="57" y="165"/>
                        <a:pt x="58" y="164"/>
                        <a:pt x="57" y="164"/>
                      </a:cubicBezTo>
                      <a:cubicBezTo>
                        <a:pt x="57" y="164"/>
                        <a:pt x="58" y="164"/>
                        <a:pt x="58" y="164"/>
                      </a:cubicBezTo>
                      <a:cubicBezTo>
                        <a:pt x="58" y="164"/>
                        <a:pt x="58" y="164"/>
                        <a:pt x="58" y="164"/>
                      </a:cubicBezTo>
                      <a:close/>
                      <a:moveTo>
                        <a:pt x="76" y="170"/>
                      </a:moveTo>
                      <a:cubicBezTo>
                        <a:pt x="77" y="170"/>
                        <a:pt x="77" y="170"/>
                        <a:pt x="77" y="170"/>
                      </a:cubicBezTo>
                      <a:cubicBezTo>
                        <a:pt x="77" y="170"/>
                        <a:pt x="77" y="170"/>
                        <a:pt x="77" y="171"/>
                      </a:cubicBezTo>
                      <a:cubicBezTo>
                        <a:pt x="76" y="171"/>
                        <a:pt x="77" y="170"/>
                        <a:pt x="76" y="170"/>
                      </a:cubicBezTo>
                      <a:close/>
                      <a:moveTo>
                        <a:pt x="85" y="173"/>
                      </a:moveTo>
                      <a:cubicBezTo>
                        <a:pt x="85" y="173"/>
                        <a:pt x="85" y="172"/>
                        <a:pt x="85" y="172"/>
                      </a:cubicBezTo>
                      <a:cubicBezTo>
                        <a:pt x="85" y="172"/>
                        <a:pt x="86" y="173"/>
                        <a:pt x="85" y="173"/>
                      </a:cubicBezTo>
                      <a:cubicBezTo>
                        <a:pt x="85" y="173"/>
                        <a:pt x="85" y="173"/>
                        <a:pt x="85" y="173"/>
                      </a:cubicBezTo>
                      <a:close/>
                      <a:moveTo>
                        <a:pt x="84" y="170"/>
                      </a:moveTo>
                      <a:cubicBezTo>
                        <a:pt x="85" y="169"/>
                        <a:pt x="85" y="167"/>
                        <a:pt x="86" y="166"/>
                      </a:cubicBezTo>
                      <a:cubicBezTo>
                        <a:pt x="85" y="168"/>
                        <a:pt x="85" y="169"/>
                        <a:pt x="84" y="171"/>
                      </a:cubicBezTo>
                      <a:cubicBezTo>
                        <a:pt x="84" y="171"/>
                        <a:pt x="83" y="171"/>
                        <a:pt x="83" y="172"/>
                      </a:cubicBezTo>
                      <a:cubicBezTo>
                        <a:pt x="83" y="171"/>
                        <a:pt x="85" y="171"/>
                        <a:pt x="84" y="170"/>
                      </a:cubicBezTo>
                      <a:close/>
                      <a:moveTo>
                        <a:pt x="74" y="169"/>
                      </a:moveTo>
                      <a:cubicBezTo>
                        <a:pt x="74" y="169"/>
                        <a:pt x="75" y="168"/>
                        <a:pt x="75" y="168"/>
                      </a:cubicBezTo>
                      <a:cubicBezTo>
                        <a:pt x="75" y="168"/>
                        <a:pt x="74" y="169"/>
                        <a:pt x="74" y="169"/>
                      </a:cubicBezTo>
                      <a:close/>
                      <a:moveTo>
                        <a:pt x="73" y="168"/>
                      </a:moveTo>
                      <a:cubicBezTo>
                        <a:pt x="72" y="168"/>
                        <a:pt x="73" y="167"/>
                        <a:pt x="73" y="167"/>
                      </a:cubicBezTo>
                      <a:cubicBezTo>
                        <a:pt x="73" y="167"/>
                        <a:pt x="73" y="168"/>
                        <a:pt x="73" y="168"/>
                      </a:cubicBezTo>
                      <a:cubicBezTo>
                        <a:pt x="73" y="168"/>
                        <a:pt x="73" y="168"/>
                        <a:pt x="73" y="168"/>
                      </a:cubicBezTo>
                      <a:close/>
                      <a:moveTo>
                        <a:pt x="85" y="172"/>
                      </a:moveTo>
                      <a:cubicBezTo>
                        <a:pt x="85" y="172"/>
                        <a:pt x="85" y="172"/>
                        <a:pt x="85" y="171"/>
                      </a:cubicBezTo>
                      <a:cubicBezTo>
                        <a:pt x="85" y="171"/>
                        <a:pt x="85" y="172"/>
                        <a:pt x="85" y="172"/>
                      </a:cubicBezTo>
                      <a:close/>
                      <a:moveTo>
                        <a:pt x="78" y="169"/>
                      </a:moveTo>
                      <a:cubicBezTo>
                        <a:pt x="78" y="169"/>
                        <a:pt x="78" y="169"/>
                        <a:pt x="78" y="170"/>
                      </a:cubicBezTo>
                      <a:cubicBezTo>
                        <a:pt x="78" y="170"/>
                        <a:pt x="78" y="169"/>
                        <a:pt x="78" y="170"/>
                      </a:cubicBezTo>
                      <a:cubicBezTo>
                        <a:pt x="77" y="169"/>
                        <a:pt x="78" y="169"/>
                        <a:pt x="78" y="169"/>
                      </a:cubicBezTo>
                      <a:close/>
                      <a:moveTo>
                        <a:pt x="77" y="169"/>
                      </a:moveTo>
                      <a:cubicBezTo>
                        <a:pt x="77" y="169"/>
                        <a:pt x="77" y="169"/>
                        <a:pt x="77" y="169"/>
                      </a:cubicBezTo>
                      <a:cubicBezTo>
                        <a:pt x="77" y="169"/>
                        <a:pt x="77" y="168"/>
                        <a:pt x="78" y="169"/>
                      </a:cubicBezTo>
                      <a:cubicBezTo>
                        <a:pt x="77" y="169"/>
                        <a:pt x="78" y="169"/>
                        <a:pt x="77" y="169"/>
                      </a:cubicBezTo>
                      <a:cubicBezTo>
                        <a:pt x="77" y="169"/>
                        <a:pt x="77" y="169"/>
                        <a:pt x="77" y="169"/>
                      </a:cubicBezTo>
                      <a:close/>
                      <a:moveTo>
                        <a:pt x="84" y="169"/>
                      </a:moveTo>
                      <a:cubicBezTo>
                        <a:pt x="84" y="170"/>
                        <a:pt x="84" y="170"/>
                        <a:pt x="83" y="171"/>
                      </a:cubicBezTo>
                      <a:cubicBezTo>
                        <a:pt x="83" y="171"/>
                        <a:pt x="83" y="170"/>
                        <a:pt x="83" y="170"/>
                      </a:cubicBezTo>
                      <a:cubicBezTo>
                        <a:pt x="84" y="170"/>
                        <a:pt x="83" y="169"/>
                        <a:pt x="84" y="169"/>
                      </a:cubicBezTo>
                      <a:close/>
                      <a:moveTo>
                        <a:pt x="82" y="170"/>
                      </a:moveTo>
                      <a:cubicBezTo>
                        <a:pt x="83" y="170"/>
                        <a:pt x="83" y="170"/>
                        <a:pt x="83" y="170"/>
                      </a:cubicBezTo>
                      <a:cubicBezTo>
                        <a:pt x="82" y="170"/>
                        <a:pt x="83" y="170"/>
                        <a:pt x="82" y="171"/>
                      </a:cubicBezTo>
                      <a:cubicBezTo>
                        <a:pt x="82" y="170"/>
                        <a:pt x="82" y="170"/>
                        <a:pt x="82" y="170"/>
                      </a:cubicBezTo>
                      <a:close/>
                      <a:moveTo>
                        <a:pt x="71" y="165"/>
                      </a:moveTo>
                      <a:cubicBezTo>
                        <a:pt x="71" y="166"/>
                        <a:pt x="71" y="166"/>
                        <a:pt x="71" y="166"/>
                      </a:cubicBezTo>
                      <a:cubicBezTo>
                        <a:pt x="72" y="166"/>
                        <a:pt x="71" y="166"/>
                        <a:pt x="71" y="167"/>
                      </a:cubicBezTo>
                      <a:cubicBezTo>
                        <a:pt x="71" y="167"/>
                        <a:pt x="71" y="166"/>
                        <a:pt x="71" y="166"/>
                      </a:cubicBezTo>
                      <a:cubicBezTo>
                        <a:pt x="70" y="166"/>
                        <a:pt x="71" y="166"/>
                        <a:pt x="71" y="165"/>
                      </a:cubicBezTo>
                      <a:close/>
                      <a:moveTo>
                        <a:pt x="67" y="165"/>
                      </a:moveTo>
                      <a:cubicBezTo>
                        <a:pt x="67" y="165"/>
                        <a:pt x="67" y="165"/>
                        <a:pt x="67" y="164"/>
                      </a:cubicBezTo>
                      <a:cubicBezTo>
                        <a:pt x="67" y="164"/>
                        <a:pt x="67" y="165"/>
                        <a:pt x="67" y="165"/>
                      </a:cubicBezTo>
                      <a:close/>
                      <a:moveTo>
                        <a:pt x="68" y="164"/>
                      </a:moveTo>
                      <a:cubicBezTo>
                        <a:pt x="68" y="165"/>
                        <a:pt x="68" y="165"/>
                        <a:pt x="68" y="165"/>
                      </a:cubicBezTo>
                      <a:cubicBezTo>
                        <a:pt x="67" y="165"/>
                        <a:pt x="68" y="164"/>
                        <a:pt x="68" y="164"/>
                      </a:cubicBezTo>
                      <a:close/>
                      <a:moveTo>
                        <a:pt x="75" y="167"/>
                      </a:moveTo>
                      <a:cubicBezTo>
                        <a:pt x="75" y="167"/>
                        <a:pt x="75" y="166"/>
                        <a:pt x="75" y="166"/>
                      </a:cubicBezTo>
                      <a:cubicBezTo>
                        <a:pt x="75" y="166"/>
                        <a:pt x="75" y="166"/>
                        <a:pt x="75" y="166"/>
                      </a:cubicBezTo>
                      <a:cubicBezTo>
                        <a:pt x="76" y="166"/>
                        <a:pt x="75" y="167"/>
                        <a:pt x="75" y="167"/>
                      </a:cubicBezTo>
                      <a:cubicBezTo>
                        <a:pt x="75" y="167"/>
                        <a:pt x="75" y="167"/>
                        <a:pt x="75" y="167"/>
                      </a:cubicBezTo>
                      <a:close/>
                      <a:moveTo>
                        <a:pt x="73" y="165"/>
                      </a:moveTo>
                      <a:cubicBezTo>
                        <a:pt x="73" y="165"/>
                        <a:pt x="73" y="165"/>
                        <a:pt x="73" y="166"/>
                      </a:cubicBezTo>
                      <a:cubicBezTo>
                        <a:pt x="73" y="166"/>
                        <a:pt x="72" y="165"/>
                        <a:pt x="72" y="166"/>
                      </a:cubicBezTo>
                      <a:cubicBezTo>
                        <a:pt x="72" y="166"/>
                        <a:pt x="72" y="165"/>
                        <a:pt x="72" y="165"/>
                      </a:cubicBezTo>
                      <a:cubicBezTo>
                        <a:pt x="72" y="165"/>
                        <a:pt x="73" y="165"/>
                        <a:pt x="73" y="165"/>
                      </a:cubicBezTo>
                      <a:close/>
                      <a:moveTo>
                        <a:pt x="69" y="165"/>
                      </a:moveTo>
                      <a:cubicBezTo>
                        <a:pt x="69" y="164"/>
                        <a:pt x="69" y="163"/>
                        <a:pt x="70" y="163"/>
                      </a:cubicBezTo>
                      <a:cubicBezTo>
                        <a:pt x="70" y="164"/>
                        <a:pt x="69" y="164"/>
                        <a:pt x="69" y="165"/>
                      </a:cubicBezTo>
                      <a:close/>
                      <a:moveTo>
                        <a:pt x="68" y="164"/>
                      </a:moveTo>
                      <a:cubicBezTo>
                        <a:pt x="67" y="164"/>
                        <a:pt x="67" y="164"/>
                        <a:pt x="67" y="163"/>
                      </a:cubicBezTo>
                      <a:cubicBezTo>
                        <a:pt x="67" y="164"/>
                        <a:pt x="68" y="164"/>
                        <a:pt x="68" y="164"/>
                      </a:cubicBezTo>
                      <a:close/>
                      <a:moveTo>
                        <a:pt x="83" y="168"/>
                      </a:moveTo>
                      <a:cubicBezTo>
                        <a:pt x="83" y="168"/>
                        <a:pt x="83" y="169"/>
                        <a:pt x="83" y="169"/>
                      </a:cubicBezTo>
                      <a:cubicBezTo>
                        <a:pt x="83" y="169"/>
                        <a:pt x="83" y="168"/>
                        <a:pt x="83" y="168"/>
                      </a:cubicBezTo>
                      <a:close/>
                      <a:moveTo>
                        <a:pt x="83" y="168"/>
                      </a:moveTo>
                      <a:cubicBezTo>
                        <a:pt x="82" y="168"/>
                        <a:pt x="82" y="167"/>
                        <a:pt x="83" y="167"/>
                      </a:cubicBezTo>
                      <a:cubicBezTo>
                        <a:pt x="83" y="167"/>
                        <a:pt x="83" y="168"/>
                        <a:pt x="83" y="168"/>
                      </a:cubicBezTo>
                      <a:close/>
                      <a:moveTo>
                        <a:pt x="72" y="164"/>
                      </a:moveTo>
                      <a:cubicBezTo>
                        <a:pt x="73" y="163"/>
                        <a:pt x="72" y="163"/>
                        <a:pt x="73" y="163"/>
                      </a:cubicBezTo>
                      <a:cubicBezTo>
                        <a:pt x="73" y="163"/>
                        <a:pt x="73" y="163"/>
                        <a:pt x="73" y="163"/>
                      </a:cubicBezTo>
                      <a:cubicBezTo>
                        <a:pt x="73" y="163"/>
                        <a:pt x="73" y="163"/>
                        <a:pt x="73" y="163"/>
                      </a:cubicBezTo>
                      <a:cubicBezTo>
                        <a:pt x="73" y="163"/>
                        <a:pt x="73" y="163"/>
                        <a:pt x="74" y="163"/>
                      </a:cubicBezTo>
                      <a:cubicBezTo>
                        <a:pt x="73" y="164"/>
                        <a:pt x="74" y="164"/>
                        <a:pt x="73" y="164"/>
                      </a:cubicBezTo>
                      <a:cubicBezTo>
                        <a:pt x="73" y="164"/>
                        <a:pt x="73" y="164"/>
                        <a:pt x="72" y="164"/>
                      </a:cubicBezTo>
                      <a:close/>
                      <a:moveTo>
                        <a:pt x="80" y="165"/>
                      </a:moveTo>
                      <a:cubicBezTo>
                        <a:pt x="79" y="166"/>
                        <a:pt x="80" y="165"/>
                        <a:pt x="80" y="166"/>
                      </a:cubicBezTo>
                      <a:cubicBezTo>
                        <a:pt x="79" y="166"/>
                        <a:pt x="79" y="166"/>
                        <a:pt x="79" y="166"/>
                      </a:cubicBezTo>
                      <a:cubicBezTo>
                        <a:pt x="79" y="165"/>
                        <a:pt x="79" y="164"/>
                        <a:pt x="80" y="164"/>
                      </a:cubicBezTo>
                      <a:cubicBezTo>
                        <a:pt x="80" y="164"/>
                        <a:pt x="80" y="164"/>
                        <a:pt x="81" y="164"/>
                      </a:cubicBezTo>
                      <a:cubicBezTo>
                        <a:pt x="80" y="165"/>
                        <a:pt x="80" y="165"/>
                        <a:pt x="80" y="166"/>
                      </a:cubicBezTo>
                      <a:cubicBezTo>
                        <a:pt x="80" y="166"/>
                        <a:pt x="80" y="165"/>
                        <a:pt x="80" y="165"/>
                      </a:cubicBezTo>
                      <a:close/>
                      <a:moveTo>
                        <a:pt x="80" y="165"/>
                      </a:moveTo>
                      <a:cubicBezTo>
                        <a:pt x="80" y="164"/>
                        <a:pt x="80" y="164"/>
                        <a:pt x="80" y="164"/>
                      </a:cubicBezTo>
                      <a:cubicBezTo>
                        <a:pt x="80" y="164"/>
                        <a:pt x="79" y="164"/>
                        <a:pt x="80" y="165"/>
                      </a:cubicBezTo>
                      <a:close/>
                      <a:moveTo>
                        <a:pt x="72" y="162"/>
                      </a:moveTo>
                      <a:cubicBezTo>
                        <a:pt x="72" y="162"/>
                        <a:pt x="73" y="162"/>
                        <a:pt x="73" y="162"/>
                      </a:cubicBezTo>
                      <a:cubicBezTo>
                        <a:pt x="73" y="161"/>
                        <a:pt x="73" y="162"/>
                        <a:pt x="73" y="161"/>
                      </a:cubicBezTo>
                      <a:cubicBezTo>
                        <a:pt x="74" y="161"/>
                        <a:pt x="74" y="162"/>
                        <a:pt x="73" y="162"/>
                      </a:cubicBezTo>
                      <a:cubicBezTo>
                        <a:pt x="73" y="162"/>
                        <a:pt x="73" y="162"/>
                        <a:pt x="73" y="163"/>
                      </a:cubicBezTo>
                      <a:cubicBezTo>
                        <a:pt x="73" y="163"/>
                        <a:pt x="72" y="162"/>
                        <a:pt x="72" y="162"/>
                      </a:cubicBezTo>
                      <a:cubicBezTo>
                        <a:pt x="72" y="162"/>
                        <a:pt x="72" y="162"/>
                        <a:pt x="72" y="162"/>
                      </a:cubicBezTo>
                      <a:close/>
                      <a:moveTo>
                        <a:pt x="82" y="166"/>
                      </a:moveTo>
                      <a:cubicBezTo>
                        <a:pt x="82" y="165"/>
                        <a:pt x="83" y="165"/>
                        <a:pt x="83" y="166"/>
                      </a:cubicBezTo>
                      <a:cubicBezTo>
                        <a:pt x="83" y="166"/>
                        <a:pt x="83" y="166"/>
                        <a:pt x="82" y="166"/>
                      </a:cubicBezTo>
                      <a:close/>
                      <a:moveTo>
                        <a:pt x="67" y="160"/>
                      </a:moveTo>
                      <a:cubicBezTo>
                        <a:pt x="68" y="160"/>
                        <a:pt x="67" y="160"/>
                        <a:pt x="67" y="161"/>
                      </a:cubicBezTo>
                      <a:cubicBezTo>
                        <a:pt x="67" y="160"/>
                        <a:pt x="67" y="160"/>
                        <a:pt x="67" y="160"/>
                      </a:cubicBezTo>
                      <a:close/>
                      <a:moveTo>
                        <a:pt x="64" y="158"/>
                      </a:moveTo>
                      <a:cubicBezTo>
                        <a:pt x="64" y="158"/>
                        <a:pt x="64" y="159"/>
                        <a:pt x="64" y="159"/>
                      </a:cubicBezTo>
                      <a:cubicBezTo>
                        <a:pt x="64" y="159"/>
                        <a:pt x="64" y="158"/>
                        <a:pt x="64" y="158"/>
                      </a:cubicBezTo>
                      <a:cubicBezTo>
                        <a:pt x="65" y="158"/>
                        <a:pt x="65" y="157"/>
                        <a:pt x="65" y="157"/>
                      </a:cubicBezTo>
                      <a:cubicBezTo>
                        <a:pt x="65" y="158"/>
                        <a:pt x="65" y="158"/>
                        <a:pt x="65" y="158"/>
                      </a:cubicBezTo>
                      <a:cubicBezTo>
                        <a:pt x="65" y="158"/>
                        <a:pt x="65" y="158"/>
                        <a:pt x="65" y="158"/>
                      </a:cubicBezTo>
                      <a:cubicBezTo>
                        <a:pt x="65" y="159"/>
                        <a:pt x="65" y="159"/>
                        <a:pt x="64" y="160"/>
                      </a:cubicBezTo>
                      <a:cubicBezTo>
                        <a:pt x="65" y="159"/>
                        <a:pt x="63" y="160"/>
                        <a:pt x="64" y="160"/>
                      </a:cubicBezTo>
                      <a:cubicBezTo>
                        <a:pt x="64" y="160"/>
                        <a:pt x="64" y="160"/>
                        <a:pt x="64" y="160"/>
                      </a:cubicBezTo>
                      <a:cubicBezTo>
                        <a:pt x="64" y="161"/>
                        <a:pt x="63" y="161"/>
                        <a:pt x="63" y="162"/>
                      </a:cubicBezTo>
                      <a:cubicBezTo>
                        <a:pt x="63" y="161"/>
                        <a:pt x="63" y="163"/>
                        <a:pt x="63" y="163"/>
                      </a:cubicBezTo>
                      <a:cubicBezTo>
                        <a:pt x="62" y="163"/>
                        <a:pt x="62" y="163"/>
                        <a:pt x="62" y="163"/>
                      </a:cubicBezTo>
                      <a:cubicBezTo>
                        <a:pt x="63" y="162"/>
                        <a:pt x="63" y="161"/>
                        <a:pt x="63" y="159"/>
                      </a:cubicBezTo>
                      <a:cubicBezTo>
                        <a:pt x="63" y="159"/>
                        <a:pt x="63" y="159"/>
                        <a:pt x="63" y="159"/>
                      </a:cubicBezTo>
                      <a:cubicBezTo>
                        <a:pt x="63" y="159"/>
                        <a:pt x="63" y="159"/>
                        <a:pt x="63" y="159"/>
                      </a:cubicBezTo>
                      <a:cubicBezTo>
                        <a:pt x="63" y="158"/>
                        <a:pt x="64" y="159"/>
                        <a:pt x="64" y="158"/>
                      </a:cubicBezTo>
                      <a:close/>
                      <a:moveTo>
                        <a:pt x="84" y="164"/>
                      </a:moveTo>
                      <a:cubicBezTo>
                        <a:pt x="84" y="165"/>
                        <a:pt x="84" y="165"/>
                        <a:pt x="84" y="165"/>
                      </a:cubicBezTo>
                      <a:cubicBezTo>
                        <a:pt x="83" y="164"/>
                        <a:pt x="83" y="165"/>
                        <a:pt x="83" y="165"/>
                      </a:cubicBezTo>
                      <a:cubicBezTo>
                        <a:pt x="82" y="165"/>
                        <a:pt x="83" y="164"/>
                        <a:pt x="83" y="164"/>
                      </a:cubicBezTo>
                      <a:cubicBezTo>
                        <a:pt x="83" y="164"/>
                        <a:pt x="83" y="164"/>
                        <a:pt x="84" y="164"/>
                      </a:cubicBezTo>
                      <a:close/>
                      <a:moveTo>
                        <a:pt x="72" y="161"/>
                      </a:moveTo>
                      <a:cubicBezTo>
                        <a:pt x="72" y="162"/>
                        <a:pt x="72" y="162"/>
                        <a:pt x="71" y="162"/>
                      </a:cubicBezTo>
                      <a:cubicBezTo>
                        <a:pt x="71" y="161"/>
                        <a:pt x="72" y="161"/>
                        <a:pt x="72" y="161"/>
                      </a:cubicBezTo>
                      <a:close/>
                      <a:moveTo>
                        <a:pt x="86" y="165"/>
                      </a:moveTo>
                      <a:cubicBezTo>
                        <a:pt x="86" y="166"/>
                        <a:pt x="86" y="165"/>
                        <a:pt x="86" y="166"/>
                      </a:cubicBezTo>
                      <a:cubicBezTo>
                        <a:pt x="86" y="165"/>
                        <a:pt x="86" y="165"/>
                        <a:pt x="86" y="165"/>
                      </a:cubicBezTo>
                      <a:close/>
                      <a:moveTo>
                        <a:pt x="85" y="165"/>
                      </a:moveTo>
                      <a:cubicBezTo>
                        <a:pt x="85" y="165"/>
                        <a:pt x="85" y="163"/>
                        <a:pt x="86" y="163"/>
                      </a:cubicBezTo>
                      <a:cubicBezTo>
                        <a:pt x="85" y="164"/>
                        <a:pt x="85" y="165"/>
                        <a:pt x="85" y="165"/>
                      </a:cubicBezTo>
                      <a:cubicBezTo>
                        <a:pt x="85" y="165"/>
                        <a:pt x="84" y="165"/>
                        <a:pt x="85" y="165"/>
                      </a:cubicBezTo>
                      <a:close/>
                      <a:moveTo>
                        <a:pt x="72" y="161"/>
                      </a:moveTo>
                      <a:cubicBezTo>
                        <a:pt x="72" y="161"/>
                        <a:pt x="72" y="161"/>
                        <a:pt x="71" y="161"/>
                      </a:cubicBezTo>
                      <a:cubicBezTo>
                        <a:pt x="72" y="160"/>
                        <a:pt x="72" y="160"/>
                        <a:pt x="72" y="161"/>
                      </a:cubicBezTo>
                      <a:close/>
                      <a:moveTo>
                        <a:pt x="76" y="161"/>
                      </a:moveTo>
                      <a:cubicBezTo>
                        <a:pt x="76" y="161"/>
                        <a:pt x="76" y="161"/>
                        <a:pt x="76" y="161"/>
                      </a:cubicBezTo>
                      <a:cubicBezTo>
                        <a:pt x="77" y="161"/>
                        <a:pt x="76" y="160"/>
                        <a:pt x="77" y="160"/>
                      </a:cubicBezTo>
                      <a:cubicBezTo>
                        <a:pt x="77" y="161"/>
                        <a:pt x="77" y="161"/>
                        <a:pt x="77" y="162"/>
                      </a:cubicBezTo>
                      <a:cubicBezTo>
                        <a:pt x="76" y="162"/>
                        <a:pt x="76" y="161"/>
                        <a:pt x="76" y="161"/>
                      </a:cubicBezTo>
                      <a:cubicBezTo>
                        <a:pt x="75" y="161"/>
                        <a:pt x="76" y="161"/>
                        <a:pt x="76" y="161"/>
                      </a:cubicBezTo>
                      <a:close/>
                      <a:moveTo>
                        <a:pt x="67" y="157"/>
                      </a:moveTo>
                      <a:cubicBezTo>
                        <a:pt x="67" y="157"/>
                        <a:pt x="67" y="157"/>
                        <a:pt x="67" y="158"/>
                      </a:cubicBezTo>
                      <a:cubicBezTo>
                        <a:pt x="67" y="158"/>
                        <a:pt x="67" y="158"/>
                        <a:pt x="67" y="158"/>
                      </a:cubicBezTo>
                      <a:cubicBezTo>
                        <a:pt x="67" y="158"/>
                        <a:pt x="67" y="158"/>
                        <a:pt x="67" y="159"/>
                      </a:cubicBezTo>
                      <a:cubicBezTo>
                        <a:pt x="67" y="158"/>
                        <a:pt x="66" y="158"/>
                        <a:pt x="66" y="158"/>
                      </a:cubicBezTo>
                      <a:cubicBezTo>
                        <a:pt x="67" y="157"/>
                        <a:pt x="66" y="156"/>
                        <a:pt x="67" y="157"/>
                      </a:cubicBezTo>
                      <a:cubicBezTo>
                        <a:pt x="67" y="157"/>
                        <a:pt x="67" y="157"/>
                        <a:pt x="67" y="157"/>
                      </a:cubicBezTo>
                      <a:close/>
                      <a:moveTo>
                        <a:pt x="73" y="159"/>
                      </a:moveTo>
                      <a:cubicBezTo>
                        <a:pt x="73" y="160"/>
                        <a:pt x="72" y="160"/>
                        <a:pt x="72" y="160"/>
                      </a:cubicBezTo>
                      <a:cubicBezTo>
                        <a:pt x="72" y="160"/>
                        <a:pt x="72" y="160"/>
                        <a:pt x="72" y="159"/>
                      </a:cubicBezTo>
                      <a:cubicBezTo>
                        <a:pt x="72" y="159"/>
                        <a:pt x="72" y="159"/>
                        <a:pt x="72" y="160"/>
                      </a:cubicBezTo>
                      <a:cubicBezTo>
                        <a:pt x="72" y="159"/>
                        <a:pt x="72" y="159"/>
                        <a:pt x="73" y="159"/>
                      </a:cubicBezTo>
                      <a:close/>
                      <a:moveTo>
                        <a:pt x="81" y="161"/>
                      </a:moveTo>
                      <a:cubicBezTo>
                        <a:pt x="81" y="162"/>
                        <a:pt x="81" y="161"/>
                        <a:pt x="81" y="162"/>
                      </a:cubicBezTo>
                      <a:cubicBezTo>
                        <a:pt x="80" y="162"/>
                        <a:pt x="81" y="161"/>
                        <a:pt x="81" y="161"/>
                      </a:cubicBezTo>
                      <a:cubicBezTo>
                        <a:pt x="81" y="161"/>
                        <a:pt x="81" y="161"/>
                        <a:pt x="81" y="161"/>
                      </a:cubicBezTo>
                      <a:close/>
                      <a:moveTo>
                        <a:pt x="86" y="162"/>
                      </a:moveTo>
                      <a:cubicBezTo>
                        <a:pt x="86" y="162"/>
                        <a:pt x="86" y="163"/>
                        <a:pt x="86" y="163"/>
                      </a:cubicBezTo>
                      <a:cubicBezTo>
                        <a:pt x="85" y="163"/>
                        <a:pt x="86" y="162"/>
                        <a:pt x="86" y="162"/>
                      </a:cubicBezTo>
                      <a:close/>
                      <a:moveTo>
                        <a:pt x="81" y="161"/>
                      </a:moveTo>
                      <a:cubicBezTo>
                        <a:pt x="80" y="160"/>
                        <a:pt x="80" y="160"/>
                        <a:pt x="80" y="160"/>
                      </a:cubicBezTo>
                      <a:cubicBezTo>
                        <a:pt x="80" y="160"/>
                        <a:pt x="81" y="160"/>
                        <a:pt x="81" y="161"/>
                      </a:cubicBezTo>
                      <a:close/>
                      <a:moveTo>
                        <a:pt x="74" y="156"/>
                      </a:moveTo>
                      <a:cubicBezTo>
                        <a:pt x="73" y="156"/>
                        <a:pt x="74" y="157"/>
                        <a:pt x="73" y="158"/>
                      </a:cubicBezTo>
                      <a:cubicBezTo>
                        <a:pt x="73" y="157"/>
                        <a:pt x="73" y="157"/>
                        <a:pt x="73" y="157"/>
                      </a:cubicBezTo>
                      <a:cubicBezTo>
                        <a:pt x="73" y="157"/>
                        <a:pt x="72" y="157"/>
                        <a:pt x="72" y="157"/>
                      </a:cubicBezTo>
                      <a:cubicBezTo>
                        <a:pt x="72" y="157"/>
                        <a:pt x="73" y="157"/>
                        <a:pt x="72" y="157"/>
                      </a:cubicBezTo>
                      <a:cubicBezTo>
                        <a:pt x="73" y="157"/>
                        <a:pt x="73" y="156"/>
                        <a:pt x="74" y="156"/>
                      </a:cubicBezTo>
                      <a:close/>
                      <a:moveTo>
                        <a:pt x="71" y="156"/>
                      </a:moveTo>
                      <a:cubicBezTo>
                        <a:pt x="72" y="156"/>
                        <a:pt x="71" y="157"/>
                        <a:pt x="71" y="157"/>
                      </a:cubicBezTo>
                      <a:cubicBezTo>
                        <a:pt x="71" y="157"/>
                        <a:pt x="71" y="156"/>
                        <a:pt x="71" y="156"/>
                      </a:cubicBezTo>
                      <a:close/>
                      <a:moveTo>
                        <a:pt x="85" y="161"/>
                      </a:moveTo>
                      <a:cubicBezTo>
                        <a:pt x="85" y="161"/>
                        <a:pt x="85" y="161"/>
                        <a:pt x="85" y="161"/>
                      </a:cubicBezTo>
                      <a:cubicBezTo>
                        <a:pt x="85" y="160"/>
                        <a:pt x="86" y="161"/>
                        <a:pt x="86" y="161"/>
                      </a:cubicBezTo>
                      <a:cubicBezTo>
                        <a:pt x="86" y="161"/>
                        <a:pt x="85" y="161"/>
                        <a:pt x="85" y="161"/>
                      </a:cubicBezTo>
                      <a:close/>
                      <a:moveTo>
                        <a:pt x="70" y="155"/>
                      </a:moveTo>
                      <a:cubicBezTo>
                        <a:pt x="69" y="155"/>
                        <a:pt x="70" y="154"/>
                        <a:pt x="70" y="154"/>
                      </a:cubicBezTo>
                      <a:cubicBezTo>
                        <a:pt x="71" y="154"/>
                        <a:pt x="70" y="155"/>
                        <a:pt x="70" y="155"/>
                      </a:cubicBezTo>
                      <a:close/>
                      <a:moveTo>
                        <a:pt x="74" y="156"/>
                      </a:moveTo>
                      <a:cubicBezTo>
                        <a:pt x="74" y="156"/>
                        <a:pt x="74" y="156"/>
                        <a:pt x="74" y="156"/>
                      </a:cubicBezTo>
                      <a:cubicBezTo>
                        <a:pt x="73" y="155"/>
                        <a:pt x="74" y="154"/>
                        <a:pt x="74" y="153"/>
                      </a:cubicBezTo>
                      <a:cubicBezTo>
                        <a:pt x="74" y="154"/>
                        <a:pt x="73" y="155"/>
                        <a:pt x="74" y="156"/>
                      </a:cubicBezTo>
                      <a:close/>
                      <a:moveTo>
                        <a:pt x="81" y="157"/>
                      </a:moveTo>
                      <a:cubicBezTo>
                        <a:pt x="81" y="157"/>
                        <a:pt x="81" y="158"/>
                        <a:pt x="81" y="158"/>
                      </a:cubicBezTo>
                      <a:cubicBezTo>
                        <a:pt x="81" y="158"/>
                        <a:pt x="81" y="157"/>
                        <a:pt x="81" y="157"/>
                      </a:cubicBezTo>
                      <a:close/>
                      <a:moveTo>
                        <a:pt x="69" y="152"/>
                      </a:moveTo>
                      <a:cubicBezTo>
                        <a:pt x="70" y="153"/>
                        <a:pt x="69" y="153"/>
                        <a:pt x="69" y="154"/>
                      </a:cubicBezTo>
                      <a:cubicBezTo>
                        <a:pt x="69" y="154"/>
                        <a:pt x="68" y="152"/>
                        <a:pt x="69" y="152"/>
                      </a:cubicBezTo>
                      <a:close/>
                      <a:moveTo>
                        <a:pt x="68" y="152"/>
                      </a:moveTo>
                      <a:cubicBezTo>
                        <a:pt x="68" y="152"/>
                        <a:pt x="68" y="152"/>
                        <a:pt x="68" y="152"/>
                      </a:cubicBezTo>
                      <a:cubicBezTo>
                        <a:pt x="68" y="153"/>
                        <a:pt x="68" y="153"/>
                        <a:pt x="68" y="154"/>
                      </a:cubicBezTo>
                      <a:cubicBezTo>
                        <a:pt x="67" y="153"/>
                        <a:pt x="68" y="153"/>
                        <a:pt x="68" y="152"/>
                      </a:cubicBezTo>
                      <a:cubicBezTo>
                        <a:pt x="68" y="152"/>
                        <a:pt x="68" y="152"/>
                        <a:pt x="68" y="152"/>
                      </a:cubicBezTo>
                      <a:close/>
                      <a:moveTo>
                        <a:pt x="85" y="158"/>
                      </a:moveTo>
                      <a:cubicBezTo>
                        <a:pt x="86" y="158"/>
                        <a:pt x="85" y="158"/>
                        <a:pt x="85" y="158"/>
                      </a:cubicBezTo>
                      <a:cubicBezTo>
                        <a:pt x="85" y="158"/>
                        <a:pt x="85" y="158"/>
                        <a:pt x="85" y="158"/>
                      </a:cubicBezTo>
                      <a:cubicBezTo>
                        <a:pt x="85" y="158"/>
                        <a:pt x="85" y="158"/>
                        <a:pt x="85" y="157"/>
                      </a:cubicBezTo>
                      <a:cubicBezTo>
                        <a:pt x="85" y="158"/>
                        <a:pt x="85" y="158"/>
                        <a:pt x="85" y="158"/>
                      </a:cubicBezTo>
                      <a:close/>
                      <a:moveTo>
                        <a:pt x="74" y="153"/>
                      </a:moveTo>
                      <a:cubicBezTo>
                        <a:pt x="74" y="153"/>
                        <a:pt x="74" y="153"/>
                        <a:pt x="74" y="153"/>
                      </a:cubicBezTo>
                      <a:cubicBezTo>
                        <a:pt x="74" y="153"/>
                        <a:pt x="74" y="153"/>
                        <a:pt x="74" y="152"/>
                      </a:cubicBezTo>
                      <a:cubicBezTo>
                        <a:pt x="75" y="152"/>
                        <a:pt x="74" y="153"/>
                        <a:pt x="74" y="153"/>
                      </a:cubicBezTo>
                      <a:close/>
                      <a:moveTo>
                        <a:pt x="88" y="157"/>
                      </a:moveTo>
                      <a:cubicBezTo>
                        <a:pt x="87" y="157"/>
                        <a:pt x="88" y="156"/>
                        <a:pt x="88" y="156"/>
                      </a:cubicBezTo>
                      <a:cubicBezTo>
                        <a:pt x="88" y="156"/>
                        <a:pt x="88" y="156"/>
                        <a:pt x="88" y="157"/>
                      </a:cubicBezTo>
                      <a:close/>
                      <a:moveTo>
                        <a:pt x="82" y="154"/>
                      </a:moveTo>
                      <a:cubicBezTo>
                        <a:pt x="83" y="154"/>
                        <a:pt x="83" y="154"/>
                        <a:pt x="83" y="154"/>
                      </a:cubicBezTo>
                      <a:cubicBezTo>
                        <a:pt x="83" y="154"/>
                        <a:pt x="83" y="154"/>
                        <a:pt x="83" y="155"/>
                      </a:cubicBezTo>
                      <a:cubicBezTo>
                        <a:pt x="83" y="154"/>
                        <a:pt x="82" y="154"/>
                        <a:pt x="82" y="154"/>
                      </a:cubicBezTo>
                      <a:close/>
                      <a:moveTo>
                        <a:pt x="74" y="152"/>
                      </a:moveTo>
                      <a:cubicBezTo>
                        <a:pt x="74" y="152"/>
                        <a:pt x="74" y="150"/>
                        <a:pt x="74" y="150"/>
                      </a:cubicBezTo>
                      <a:cubicBezTo>
                        <a:pt x="75" y="151"/>
                        <a:pt x="74" y="151"/>
                        <a:pt x="74" y="152"/>
                      </a:cubicBezTo>
                      <a:close/>
                      <a:moveTo>
                        <a:pt x="82" y="154"/>
                      </a:moveTo>
                      <a:cubicBezTo>
                        <a:pt x="81" y="153"/>
                        <a:pt x="81" y="153"/>
                        <a:pt x="82" y="153"/>
                      </a:cubicBezTo>
                      <a:cubicBezTo>
                        <a:pt x="82" y="153"/>
                        <a:pt x="82" y="153"/>
                        <a:pt x="82" y="154"/>
                      </a:cubicBezTo>
                      <a:close/>
                      <a:moveTo>
                        <a:pt x="77" y="152"/>
                      </a:moveTo>
                      <a:cubicBezTo>
                        <a:pt x="76" y="152"/>
                        <a:pt x="77" y="151"/>
                        <a:pt x="77" y="151"/>
                      </a:cubicBezTo>
                      <a:cubicBezTo>
                        <a:pt x="77" y="151"/>
                        <a:pt x="77" y="151"/>
                        <a:pt x="77" y="152"/>
                      </a:cubicBezTo>
                      <a:close/>
                      <a:moveTo>
                        <a:pt x="83" y="153"/>
                      </a:moveTo>
                      <a:cubicBezTo>
                        <a:pt x="83" y="153"/>
                        <a:pt x="82" y="153"/>
                        <a:pt x="82" y="153"/>
                      </a:cubicBezTo>
                      <a:cubicBezTo>
                        <a:pt x="82" y="152"/>
                        <a:pt x="83" y="153"/>
                        <a:pt x="83" y="153"/>
                      </a:cubicBezTo>
                      <a:close/>
                      <a:moveTo>
                        <a:pt x="87" y="151"/>
                      </a:moveTo>
                      <a:cubicBezTo>
                        <a:pt x="87" y="152"/>
                        <a:pt x="87" y="152"/>
                        <a:pt x="87" y="152"/>
                      </a:cubicBezTo>
                      <a:cubicBezTo>
                        <a:pt x="86" y="152"/>
                        <a:pt x="87" y="152"/>
                        <a:pt x="87" y="151"/>
                      </a:cubicBezTo>
                      <a:close/>
                      <a:moveTo>
                        <a:pt x="83" y="150"/>
                      </a:moveTo>
                      <a:cubicBezTo>
                        <a:pt x="83" y="150"/>
                        <a:pt x="83" y="150"/>
                        <a:pt x="83" y="149"/>
                      </a:cubicBezTo>
                      <a:cubicBezTo>
                        <a:pt x="84" y="150"/>
                        <a:pt x="84" y="150"/>
                        <a:pt x="84" y="150"/>
                      </a:cubicBezTo>
                      <a:cubicBezTo>
                        <a:pt x="84" y="150"/>
                        <a:pt x="84" y="151"/>
                        <a:pt x="84" y="150"/>
                      </a:cubicBezTo>
                      <a:cubicBezTo>
                        <a:pt x="84" y="150"/>
                        <a:pt x="84" y="150"/>
                        <a:pt x="84" y="151"/>
                      </a:cubicBezTo>
                      <a:cubicBezTo>
                        <a:pt x="84" y="151"/>
                        <a:pt x="84" y="151"/>
                        <a:pt x="84" y="151"/>
                      </a:cubicBezTo>
                      <a:cubicBezTo>
                        <a:pt x="83" y="151"/>
                        <a:pt x="83" y="151"/>
                        <a:pt x="83" y="151"/>
                      </a:cubicBezTo>
                      <a:cubicBezTo>
                        <a:pt x="83" y="150"/>
                        <a:pt x="83" y="150"/>
                        <a:pt x="83" y="150"/>
                      </a:cubicBezTo>
                      <a:cubicBezTo>
                        <a:pt x="83" y="150"/>
                        <a:pt x="83" y="150"/>
                        <a:pt x="83" y="150"/>
                      </a:cubicBezTo>
                      <a:close/>
                      <a:moveTo>
                        <a:pt x="71" y="145"/>
                      </a:moveTo>
                      <a:cubicBezTo>
                        <a:pt x="72" y="145"/>
                        <a:pt x="71" y="146"/>
                        <a:pt x="70" y="146"/>
                      </a:cubicBezTo>
                      <a:cubicBezTo>
                        <a:pt x="70" y="146"/>
                        <a:pt x="71" y="146"/>
                        <a:pt x="71" y="145"/>
                      </a:cubicBezTo>
                      <a:close/>
                      <a:moveTo>
                        <a:pt x="81" y="148"/>
                      </a:moveTo>
                      <a:cubicBezTo>
                        <a:pt x="81" y="149"/>
                        <a:pt x="81" y="148"/>
                        <a:pt x="81" y="148"/>
                      </a:cubicBezTo>
                      <a:cubicBezTo>
                        <a:pt x="81" y="149"/>
                        <a:pt x="81" y="149"/>
                        <a:pt x="81" y="149"/>
                      </a:cubicBezTo>
                      <a:cubicBezTo>
                        <a:pt x="81" y="149"/>
                        <a:pt x="81" y="149"/>
                        <a:pt x="81" y="149"/>
                      </a:cubicBezTo>
                      <a:cubicBezTo>
                        <a:pt x="81" y="149"/>
                        <a:pt x="81" y="149"/>
                        <a:pt x="81" y="148"/>
                      </a:cubicBezTo>
                      <a:cubicBezTo>
                        <a:pt x="81" y="149"/>
                        <a:pt x="81" y="148"/>
                        <a:pt x="81" y="148"/>
                      </a:cubicBezTo>
                      <a:close/>
                      <a:moveTo>
                        <a:pt x="89" y="151"/>
                      </a:moveTo>
                      <a:cubicBezTo>
                        <a:pt x="88" y="151"/>
                        <a:pt x="89" y="151"/>
                        <a:pt x="89" y="151"/>
                      </a:cubicBezTo>
                      <a:cubicBezTo>
                        <a:pt x="89" y="151"/>
                        <a:pt x="89" y="151"/>
                        <a:pt x="89" y="151"/>
                      </a:cubicBezTo>
                      <a:close/>
                      <a:moveTo>
                        <a:pt x="85" y="150"/>
                      </a:moveTo>
                      <a:cubicBezTo>
                        <a:pt x="85" y="150"/>
                        <a:pt x="86" y="150"/>
                        <a:pt x="85" y="150"/>
                      </a:cubicBezTo>
                      <a:cubicBezTo>
                        <a:pt x="85" y="150"/>
                        <a:pt x="85" y="149"/>
                        <a:pt x="85" y="148"/>
                      </a:cubicBezTo>
                      <a:cubicBezTo>
                        <a:pt x="86" y="149"/>
                        <a:pt x="86" y="148"/>
                        <a:pt x="86" y="149"/>
                      </a:cubicBezTo>
                      <a:cubicBezTo>
                        <a:pt x="86" y="149"/>
                        <a:pt x="86" y="149"/>
                        <a:pt x="85" y="150"/>
                      </a:cubicBezTo>
                      <a:close/>
                      <a:moveTo>
                        <a:pt x="75" y="146"/>
                      </a:moveTo>
                      <a:cubicBezTo>
                        <a:pt x="76" y="146"/>
                        <a:pt x="75" y="147"/>
                        <a:pt x="75" y="147"/>
                      </a:cubicBezTo>
                      <a:cubicBezTo>
                        <a:pt x="75" y="147"/>
                        <a:pt x="75" y="146"/>
                        <a:pt x="75" y="146"/>
                      </a:cubicBezTo>
                      <a:close/>
                      <a:moveTo>
                        <a:pt x="84" y="149"/>
                      </a:moveTo>
                      <a:cubicBezTo>
                        <a:pt x="84" y="148"/>
                        <a:pt x="84" y="148"/>
                        <a:pt x="84" y="147"/>
                      </a:cubicBezTo>
                      <a:cubicBezTo>
                        <a:pt x="85" y="147"/>
                        <a:pt x="84" y="149"/>
                        <a:pt x="84" y="149"/>
                      </a:cubicBezTo>
                      <a:cubicBezTo>
                        <a:pt x="84" y="149"/>
                        <a:pt x="84" y="149"/>
                        <a:pt x="84" y="149"/>
                      </a:cubicBezTo>
                      <a:close/>
                      <a:moveTo>
                        <a:pt x="82" y="145"/>
                      </a:moveTo>
                      <a:cubicBezTo>
                        <a:pt x="82" y="146"/>
                        <a:pt x="81" y="147"/>
                        <a:pt x="82" y="148"/>
                      </a:cubicBezTo>
                      <a:cubicBezTo>
                        <a:pt x="81" y="147"/>
                        <a:pt x="81" y="145"/>
                        <a:pt x="82" y="145"/>
                      </a:cubicBezTo>
                      <a:close/>
                      <a:moveTo>
                        <a:pt x="73" y="145"/>
                      </a:moveTo>
                      <a:cubicBezTo>
                        <a:pt x="73" y="144"/>
                        <a:pt x="73" y="144"/>
                        <a:pt x="73" y="144"/>
                      </a:cubicBezTo>
                      <a:cubicBezTo>
                        <a:pt x="73" y="144"/>
                        <a:pt x="73" y="144"/>
                        <a:pt x="73" y="145"/>
                      </a:cubicBezTo>
                      <a:close/>
                      <a:moveTo>
                        <a:pt x="89" y="149"/>
                      </a:moveTo>
                      <a:cubicBezTo>
                        <a:pt x="89" y="149"/>
                        <a:pt x="89" y="149"/>
                        <a:pt x="89" y="149"/>
                      </a:cubicBezTo>
                      <a:cubicBezTo>
                        <a:pt x="89" y="149"/>
                        <a:pt x="89" y="149"/>
                        <a:pt x="90" y="149"/>
                      </a:cubicBezTo>
                      <a:cubicBezTo>
                        <a:pt x="90" y="149"/>
                        <a:pt x="89" y="150"/>
                        <a:pt x="89" y="149"/>
                      </a:cubicBezTo>
                      <a:close/>
                      <a:moveTo>
                        <a:pt x="84" y="147"/>
                      </a:moveTo>
                      <a:cubicBezTo>
                        <a:pt x="83" y="147"/>
                        <a:pt x="83" y="147"/>
                        <a:pt x="83" y="147"/>
                      </a:cubicBezTo>
                      <a:cubicBezTo>
                        <a:pt x="83" y="147"/>
                        <a:pt x="83" y="147"/>
                        <a:pt x="83" y="147"/>
                      </a:cubicBezTo>
                      <a:cubicBezTo>
                        <a:pt x="83" y="147"/>
                        <a:pt x="83" y="147"/>
                        <a:pt x="83" y="147"/>
                      </a:cubicBezTo>
                      <a:cubicBezTo>
                        <a:pt x="84" y="147"/>
                        <a:pt x="84" y="147"/>
                        <a:pt x="84" y="147"/>
                      </a:cubicBezTo>
                      <a:close/>
                      <a:moveTo>
                        <a:pt x="76" y="144"/>
                      </a:moveTo>
                      <a:cubicBezTo>
                        <a:pt x="76" y="143"/>
                        <a:pt x="76" y="143"/>
                        <a:pt x="76" y="143"/>
                      </a:cubicBezTo>
                      <a:cubicBezTo>
                        <a:pt x="77" y="143"/>
                        <a:pt x="77" y="143"/>
                        <a:pt x="77" y="143"/>
                      </a:cubicBezTo>
                      <a:cubicBezTo>
                        <a:pt x="76" y="143"/>
                        <a:pt x="76" y="144"/>
                        <a:pt x="76" y="144"/>
                      </a:cubicBezTo>
                      <a:close/>
                      <a:moveTo>
                        <a:pt x="88" y="146"/>
                      </a:moveTo>
                      <a:cubicBezTo>
                        <a:pt x="89" y="146"/>
                        <a:pt x="88" y="147"/>
                        <a:pt x="88" y="147"/>
                      </a:cubicBezTo>
                      <a:cubicBezTo>
                        <a:pt x="88" y="147"/>
                        <a:pt x="88" y="146"/>
                        <a:pt x="88" y="146"/>
                      </a:cubicBezTo>
                      <a:close/>
                      <a:moveTo>
                        <a:pt x="61" y="138"/>
                      </a:moveTo>
                      <a:cubicBezTo>
                        <a:pt x="61" y="138"/>
                        <a:pt x="62" y="138"/>
                        <a:pt x="62" y="138"/>
                      </a:cubicBezTo>
                      <a:cubicBezTo>
                        <a:pt x="62" y="138"/>
                        <a:pt x="62" y="138"/>
                        <a:pt x="62" y="139"/>
                      </a:cubicBezTo>
                      <a:cubicBezTo>
                        <a:pt x="61" y="139"/>
                        <a:pt x="61" y="138"/>
                        <a:pt x="61" y="138"/>
                      </a:cubicBezTo>
                      <a:close/>
                      <a:moveTo>
                        <a:pt x="72" y="142"/>
                      </a:moveTo>
                      <a:cubicBezTo>
                        <a:pt x="72" y="142"/>
                        <a:pt x="72" y="141"/>
                        <a:pt x="73" y="141"/>
                      </a:cubicBezTo>
                      <a:cubicBezTo>
                        <a:pt x="73" y="141"/>
                        <a:pt x="72" y="142"/>
                        <a:pt x="72" y="142"/>
                      </a:cubicBezTo>
                      <a:close/>
                      <a:moveTo>
                        <a:pt x="65" y="138"/>
                      </a:moveTo>
                      <a:cubicBezTo>
                        <a:pt x="65" y="138"/>
                        <a:pt x="65" y="138"/>
                        <a:pt x="65" y="139"/>
                      </a:cubicBezTo>
                      <a:cubicBezTo>
                        <a:pt x="64" y="139"/>
                        <a:pt x="64" y="139"/>
                        <a:pt x="64" y="139"/>
                      </a:cubicBezTo>
                      <a:cubicBezTo>
                        <a:pt x="64" y="138"/>
                        <a:pt x="65" y="138"/>
                        <a:pt x="65" y="138"/>
                      </a:cubicBezTo>
                      <a:close/>
                      <a:moveTo>
                        <a:pt x="76" y="141"/>
                      </a:moveTo>
                      <a:cubicBezTo>
                        <a:pt x="77" y="141"/>
                        <a:pt x="77" y="141"/>
                        <a:pt x="77" y="141"/>
                      </a:cubicBezTo>
                      <a:cubicBezTo>
                        <a:pt x="77" y="141"/>
                        <a:pt x="77" y="141"/>
                        <a:pt x="77" y="141"/>
                      </a:cubicBezTo>
                      <a:cubicBezTo>
                        <a:pt x="76" y="141"/>
                        <a:pt x="77" y="141"/>
                        <a:pt x="76" y="141"/>
                      </a:cubicBezTo>
                      <a:close/>
                      <a:moveTo>
                        <a:pt x="66" y="138"/>
                      </a:moveTo>
                      <a:cubicBezTo>
                        <a:pt x="66" y="138"/>
                        <a:pt x="66" y="137"/>
                        <a:pt x="66" y="137"/>
                      </a:cubicBezTo>
                      <a:cubicBezTo>
                        <a:pt x="66" y="138"/>
                        <a:pt x="66" y="138"/>
                        <a:pt x="66" y="138"/>
                      </a:cubicBezTo>
                      <a:close/>
                      <a:moveTo>
                        <a:pt x="81" y="142"/>
                      </a:moveTo>
                      <a:cubicBezTo>
                        <a:pt x="81" y="142"/>
                        <a:pt x="81" y="142"/>
                        <a:pt x="81" y="143"/>
                      </a:cubicBezTo>
                      <a:cubicBezTo>
                        <a:pt x="80" y="143"/>
                        <a:pt x="82" y="141"/>
                        <a:pt x="81" y="142"/>
                      </a:cubicBezTo>
                      <a:close/>
                      <a:moveTo>
                        <a:pt x="88" y="144"/>
                      </a:moveTo>
                      <a:cubicBezTo>
                        <a:pt x="88" y="144"/>
                        <a:pt x="88" y="144"/>
                        <a:pt x="88" y="145"/>
                      </a:cubicBezTo>
                      <a:cubicBezTo>
                        <a:pt x="88" y="144"/>
                        <a:pt x="87" y="144"/>
                        <a:pt x="87" y="144"/>
                      </a:cubicBezTo>
                      <a:cubicBezTo>
                        <a:pt x="87" y="144"/>
                        <a:pt x="88" y="144"/>
                        <a:pt x="88" y="144"/>
                      </a:cubicBezTo>
                      <a:close/>
                      <a:moveTo>
                        <a:pt x="65" y="136"/>
                      </a:moveTo>
                      <a:cubicBezTo>
                        <a:pt x="65" y="136"/>
                        <a:pt x="65" y="136"/>
                        <a:pt x="65" y="136"/>
                      </a:cubicBezTo>
                      <a:cubicBezTo>
                        <a:pt x="65" y="136"/>
                        <a:pt x="65" y="136"/>
                        <a:pt x="65" y="136"/>
                      </a:cubicBezTo>
                      <a:cubicBezTo>
                        <a:pt x="65" y="136"/>
                        <a:pt x="65" y="136"/>
                        <a:pt x="65" y="136"/>
                      </a:cubicBezTo>
                      <a:cubicBezTo>
                        <a:pt x="65" y="136"/>
                        <a:pt x="65" y="136"/>
                        <a:pt x="65" y="136"/>
                      </a:cubicBezTo>
                      <a:cubicBezTo>
                        <a:pt x="65" y="136"/>
                        <a:pt x="65" y="136"/>
                        <a:pt x="65" y="136"/>
                      </a:cubicBezTo>
                      <a:close/>
                      <a:moveTo>
                        <a:pt x="89" y="141"/>
                      </a:moveTo>
                      <a:cubicBezTo>
                        <a:pt x="90" y="142"/>
                        <a:pt x="89" y="142"/>
                        <a:pt x="89" y="143"/>
                      </a:cubicBezTo>
                      <a:cubicBezTo>
                        <a:pt x="89" y="143"/>
                        <a:pt x="89" y="142"/>
                        <a:pt x="89" y="141"/>
                      </a:cubicBezTo>
                      <a:close/>
                      <a:moveTo>
                        <a:pt x="88" y="140"/>
                      </a:moveTo>
                      <a:cubicBezTo>
                        <a:pt x="89" y="140"/>
                        <a:pt x="88" y="140"/>
                        <a:pt x="89" y="140"/>
                      </a:cubicBezTo>
                      <a:cubicBezTo>
                        <a:pt x="89" y="140"/>
                        <a:pt x="89" y="140"/>
                        <a:pt x="89" y="141"/>
                      </a:cubicBezTo>
                      <a:cubicBezTo>
                        <a:pt x="89" y="141"/>
                        <a:pt x="88" y="141"/>
                        <a:pt x="88" y="141"/>
                      </a:cubicBezTo>
                      <a:cubicBezTo>
                        <a:pt x="88" y="141"/>
                        <a:pt x="88" y="140"/>
                        <a:pt x="88" y="140"/>
                      </a:cubicBezTo>
                      <a:close/>
                      <a:moveTo>
                        <a:pt x="87" y="141"/>
                      </a:moveTo>
                      <a:cubicBezTo>
                        <a:pt x="87" y="141"/>
                        <a:pt x="87" y="140"/>
                        <a:pt x="87" y="140"/>
                      </a:cubicBezTo>
                      <a:cubicBezTo>
                        <a:pt x="87" y="140"/>
                        <a:pt x="87" y="140"/>
                        <a:pt x="87" y="140"/>
                      </a:cubicBezTo>
                      <a:cubicBezTo>
                        <a:pt x="88" y="140"/>
                        <a:pt x="87" y="140"/>
                        <a:pt x="87" y="141"/>
                      </a:cubicBezTo>
                      <a:close/>
                      <a:moveTo>
                        <a:pt x="89" y="139"/>
                      </a:moveTo>
                      <a:cubicBezTo>
                        <a:pt x="89" y="139"/>
                        <a:pt x="89" y="139"/>
                        <a:pt x="89" y="139"/>
                      </a:cubicBezTo>
                      <a:cubicBezTo>
                        <a:pt x="89" y="139"/>
                        <a:pt x="89" y="138"/>
                        <a:pt x="89" y="139"/>
                      </a:cubicBezTo>
                      <a:cubicBezTo>
                        <a:pt x="90" y="139"/>
                        <a:pt x="89" y="139"/>
                        <a:pt x="89" y="139"/>
                      </a:cubicBezTo>
                      <a:close/>
                      <a:moveTo>
                        <a:pt x="83" y="135"/>
                      </a:moveTo>
                      <a:cubicBezTo>
                        <a:pt x="83" y="136"/>
                        <a:pt x="83" y="137"/>
                        <a:pt x="83" y="137"/>
                      </a:cubicBezTo>
                      <a:cubicBezTo>
                        <a:pt x="83" y="136"/>
                        <a:pt x="83" y="136"/>
                        <a:pt x="83" y="136"/>
                      </a:cubicBezTo>
                      <a:cubicBezTo>
                        <a:pt x="83" y="135"/>
                        <a:pt x="83" y="136"/>
                        <a:pt x="83" y="135"/>
                      </a:cubicBezTo>
                      <a:close/>
                      <a:moveTo>
                        <a:pt x="89" y="138"/>
                      </a:moveTo>
                      <a:cubicBezTo>
                        <a:pt x="89" y="138"/>
                        <a:pt x="89" y="138"/>
                        <a:pt x="90" y="138"/>
                      </a:cubicBezTo>
                      <a:cubicBezTo>
                        <a:pt x="90" y="138"/>
                        <a:pt x="89" y="138"/>
                        <a:pt x="89" y="138"/>
                      </a:cubicBezTo>
                      <a:cubicBezTo>
                        <a:pt x="89" y="138"/>
                        <a:pt x="89" y="138"/>
                        <a:pt x="89" y="138"/>
                      </a:cubicBezTo>
                      <a:close/>
                      <a:moveTo>
                        <a:pt x="78" y="134"/>
                      </a:moveTo>
                      <a:cubicBezTo>
                        <a:pt x="78" y="134"/>
                        <a:pt x="78" y="134"/>
                        <a:pt x="78" y="134"/>
                      </a:cubicBezTo>
                      <a:cubicBezTo>
                        <a:pt x="77" y="133"/>
                        <a:pt x="78" y="133"/>
                        <a:pt x="78" y="133"/>
                      </a:cubicBezTo>
                      <a:cubicBezTo>
                        <a:pt x="78" y="133"/>
                        <a:pt x="78" y="133"/>
                        <a:pt x="78" y="134"/>
                      </a:cubicBezTo>
                      <a:close/>
                      <a:moveTo>
                        <a:pt x="66" y="123"/>
                      </a:moveTo>
                      <a:cubicBezTo>
                        <a:pt x="66" y="123"/>
                        <a:pt x="66" y="122"/>
                        <a:pt x="67" y="122"/>
                      </a:cubicBezTo>
                      <a:cubicBezTo>
                        <a:pt x="66" y="124"/>
                        <a:pt x="65" y="127"/>
                        <a:pt x="65" y="129"/>
                      </a:cubicBezTo>
                      <a:cubicBezTo>
                        <a:pt x="65" y="129"/>
                        <a:pt x="65" y="129"/>
                        <a:pt x="65" y="129"/>
                      </a:cubicBezTo>
                      <a:cubicBezTo>
                        <a:pt x="66" y="127"/>
                        <a:pt x="65" y="125"/>
                        <a:pt x="66" y="123"/>
                      </a:cubicBezTo>
                      <a:cubicBezTo>
                        <a:pt x="66" y="123"/>
                        <a:pt x="66" y="124"/>
                        <a:pt x="66" y="123"/>
                      </a:cubicBezTo>
                      <a:close/>
                      <a:moveTo>
                        <a:pt x="87" y="133"/>
                      </a:moveTo>
                      <a:cubicBezTo>
                        <a:pt x="87" y="133"/>
                        <a:pt x="86" y="134"/>
                        <a:pt x="87" y="134"/>
                      </a:cubicBezTo>
                      <a:cubicBezTo>
                        <a:pt x="87" y="134"/>
                        <a:pt x="87" y="133"/>
                        <a:pt x="87" y="133"/>
                      </a:cubicBezTo>
                      <a:cubicBezTo>
                        <a:pt x="87" y="133"/>
                        <a:pt x="87" y="133"/>
                        <a:pt x="87" y="133"/>
                      </a:cubicBezTo>
                      <a:cubicBezTo>
                        <a:pt x="87" y="133"/>
                        <a:pt x="87" y="133"/>
                        <a:pt x="87" y="133"/>
                      </a:cubicBezTo>
                      <a:cubicBezTo>
                        <a:pt x="87" y="133"/>
                        <a:pt x="88" y="134"/>
                        <a:pt x="87" y="135"/>
                      </a:cubicBezTo>
                      <a:cubicBezTo>
                        <a:pt x="87" y="135"/>
                        <a:pt x="87" y="135"/>
                        <a:pt x="87" y="135"/>
                      </a:cubicBezTo>
                      <a:cubicBezTo>
                        <a:pt x="87" y="135"/>
                        <a:pt x="86" y="135"/>
                        <a:pt x="86" y="134"/>
                      </a:cubicBezTo>
                      <a:cubicBezTo>
                        <a:pt x="86" y="134"/>
                        <a:pt x="87" y="135"/>
                        <a:pt x="86" y="135"/>
                      </a:cubicBezTo>
                      <a:cubicBezTo>
                        <a:pt x="85" y="135"/>
                        <a:pt x="86" y="133"/>
                        <a:pt x="87" y="133"/>
                      </a:cubicBezTo>
                      <a:close/>
                      <a:moveTo>
                        <a:pt x="88" y="132"/>
                      </a:moveTo>
                      <a:cubicBezTo>
                        <a:pt x="88" y="132"/>
                        <a:pt x="88" y="132"/>
                        <a:pt x="88" y="132"/>
                      </a:cubicBezTo>
                      <a:cubicBezTo>
                        <a:pt x="88" y="131"/>
                        <a:pt x="88" y="130"/>
                        <a:pt x="89" y="130"/>
                      </a:cubicBezTo>
                      <a:cubicBezTo>
                        <a:pt x="89" y="130"/>
                        <a:pt x="88" y="130"/>
                        <a:pt x="89" y="130"/>
                      </a:cubicBezTo>
                      <a:cubicBezTo>
                        <a:pt x="89" y="131"/>
                        <a:pt x="89" y="131"/>
                        <a:pt x="89" y="131"/>
                      </a:cubicBezTo>
                      <a:cubicBezTo>
                        <a:pt x="88" y="131"/>
                        <a:pt x="89" y="132"/>
                        <a:pt x="88" y="133"/>
                      </a:cubicBezTo>
                      <a:cubicBezTo>
                        <a:pt x="88" y="132"/>
                        <a:pt x="88" y="132"/>
                        <a:pt x="88" y="132"/>
                      </a:cubicBezTo>
                      <a:cubicBezTo>
                        <a:pt x="87" y="132"/>
                        <a:pt x="88" y="132"/>
                        <a:pt x="88" y="132"/>
                      </a:cubicBezTo>
                      <a:close/>
                      <a:moveTo>
                        <a:pt x="80" y="130"/>
                      </a:moveTo>
                      <a:cubicBezTo>
                        <a:pt x="80" y="130"/>
                        <a:pt x="80" y="129"/>
                        <a:pt x="80" y="129"/>
                      </a:cubicBezTo>
                      <a:cubicBezTo>
                        <a:pt x="80" y="129"/>
                        <a:pt x="80" y="128"/>
                        <a:pt x="81" y="128"/>
                      </a:cubicBezTo>
                      <a:cubicBezTo>
                        <a:pt x="81" y="129"/>
                        <a:pt x="80" y="129"/>
                        <a:pt x="80" y="130"/>
                      </a:cubicBezTo>
                      <a:close/>
                      <a:moveTo>
                        <a:pt x="87" y="132"/>
                      </a:moveTo>
                      <a:cubicBezTo>
                        <a:pt x="87" y="131"/>
                        <a:pt x="87" y="131"/>
                        <a:pt x="87" y="131"/>
                      </a:cubicBezTo>
                      <a:cubicBezTo>
                        <a:pt x="87" y="131"/>
                        <a:pt x="88" y="131"/>
                        <a:pt x="88" y="132"/>
                      </a:cubicBezTo>
                      <a:cubicBezTo>
                        <a:pt x="87" y="131"/>
                        <a:pt x="87" y="132"/>
                        <a:pt x="87" y="132"/>
                      </a:cubicBezTo>
                      <a:close/>
                      <a:moveTo>
                        <a:pt x="89" y="131"/>
                      </a:moveTo>
                      <a:cubicBezTo>
                        <a:pt x="90" y="131"/>
                        <a:pt x="90" y="132"/>
                        <a:pt x="90" y="132"/>
                      </a:cubicBezTo>
                      <a:cubicBezTo>
                        <a:pt x="89" y="132"/>
                        <a:pt x="89" y="131"/>
                        <a:pt x="89" y="131"/>
                      </a:cubicBezTo>
                      <a:close/>
                      <a:moveTo>
                        <a:pt x="90" y="131"/>
                      </a:moveTo>
                      <a:cubicBezTo>
                        <a:pt x="90" y="132"/>
                        <a:pt x="90" y="132"/>
                        <a:pt x="90" y="132"/>
                      </a:cubicBezTo>
                      <a:cubicBezTo>
                        <a:pt x="90" y="132"/>
                        <a:pt x="90" y="131"/>
                        <a:pt x="90" y="131"/>
                      </a:cubicBezTo>
                      <a:close/>
                      <a:moveTo>
                        <a:pt x="82" y="127"/>
                      </a:moveTo>
                      <a:cubicBezTo>
                        <a:pt x="82" y="127"/>
                        <a:pt x="82" y="127"/>
                        <a:pt x="82" y="126"/>
                      </a:cubicBezTo>
                      <a:cubicBezTo>
                        <a:pt x="82" y="127"/>
                        <a:pt x="82" y="127"/>
                        <a:pt x="82" y="127"/>
                      </a:cubicBezTo>
                      <a:cubicBezTo>
                        <a:pt x="82" y="127"/>
                        <a:pt x="82" y="127"/>
                        <a:pt x="82" y="127"/>
                      </a:cubicBezTo>
                      <a:close/>
                      <a:moveTo>
                        <a:pt x="92" y="129"/>
                      </a:moveTo>
                      <a:cubicBezTo>
                        <a:pt x="92" y="129"/>
                        <a:pt x="92" y="130"/>
                        <a:pt x="92" y="130"/>
                      </a:cubicBezTo>
                      <a:cubicBezTo>
                        <a:pt x="91" y="130"/>
                        <a:pt x="92" y="129"/>
                        <a:pt x="92" y="129"/>
                      </a:cubicBezTo>
                      <a:close/>
                      <a:moveTo>
                        <a:pt x="87" y="128"/>
                      </a:moveTo>
                      <a:cubicBezTo>
                        <a:pt x="88" y="128"/>
                        <a:pt x="88" y="128"/>
                        <a:pt x="88" y="128"/>
                      </a:cubicBezTo>
                      <a:cubicBezTo>
                        <a:pt x="88" y="128"/>
                        <a:pt x="88" y="128"/>
                        <a:pt x="88" y="129"/>
                      </a:cubicBezTo>
                      <a:cubicBezTo>
                        <a:pt x="87" y="128"/>
                        <a:pt x="87" y="128"/>
                        <a:pt x="87" y="128"/>
                      </a:cubicBezTo>
                      <a:close/>
                      <a:moveTo>
                        <a:pt x="92" y="129"/>
                      </a:moveTo>
                      <a:cubicBezTo>
                        <a:pt x="92" y="128"/>
                        <a:pt x="92" y="127"/>
                        <a:pt x="93" y="127"/>
                      </a:cubicBezTo>
                      <a:cubicBezTo>
                        <a:pt x="93" y="128"/>
                        <a:pt x="92" y="128"/>
                        <a:pt x="93" y="129"/>
                      </a:cubicBezTo>
                      <a:cubicBezTo>
                        <a:pt x="92" y="130"/>
                        <a:pt x="92" y="130"/>
                        <a:pt x="92" y="130"/>
                      </a:cubicBezTo>
                      <a:cubicBezTo>
                        <a:pt x="92" y="129"/>
                        <a:pt x="92" y="129"/>
                        <a:pt x="92" y="129"/>
                      </a:cubicBezTo>
                      <a:cubicBezTo>
                        <a:pt x="92" y="129"/>
                        <a:pt x="92" y="129"/>
                        <a:pt x="92" y="129"/>
                      </a:cubicBezTo>
                      <a:close/>
                      <a:moveTo>
                        <a:pt x="91" y="128"/>
                      </a:moveTo>
                      <a:cubicBezTo>
                        <a:pt x="91" y="128"/>
                        <a:pt x="91" y="129"/>
                        <a:pt x="91" y="129"/>
                      </a:cubicBezTo>
                      <a:cubicBezTo>
                        <a:pt x="91" y="129"/>
                        <a:pt x="91" y="128"/>
                        <a:pt x="91" y="128"/>
                      </a:cubicBezTo>
                      <a:close/>
                      <a:moveTo>
                        <a:pt x="81" y="125"/>
                      </a:moveTo>
                      <a:cubicBezTo>
                        <a:pt x="81" y="124"/>
                        <a:pt x="82" y="122"/>
                        <a:pt x="82" y="122"/>
                      </a:cubicBezTo>
                      <a:cubicBezTo>
                        <a:pt x="82" y="123"/>
                        <a:pt x="81" y="124"/>
                        <a:pt x="81" y="125"/>
                      </a:cubicBezTo>
                      <a:cubicBezTo>
                        <a:pt x="81" y="125"/>
                        <a:pt x="81" y="125"/>
                        <a:pt x="81" y="125"/>
                      </a:cubicBezTo>
                      <a:close/>
                      <a:moveTo>
                        <a:pt x="85" y="125"/>
                      </a:moveTo>
                      <a:cubicBezTo>
                        <a:pt x="85" y="125"/>
                        <a:pt x="85" y="125"/>
                        <a:pt x="86" y="125"/>
                      </a:cubicBezTo>
                      <a:cubicBezTo>
                        <a:pt x="85" y="125"/>
                        <a:pt x="85" y="125"/>
                        <a:pt x="85" y="125"/>
                      </a:cubicBezTo>
                      <a:cubicBezTo>
                        <a:pt x="85" y="125"/>
                        <a:pt x="85" y="125"/>
                        <a:pt x="85" y="125"/>
                      </a:cubicBezTo>
                      <a:cubicBezTo>
                        <a:pt x="85" y="125"/>
                        <a:pt x="85" y="125"/>
                        <a:pt x="85" y="125"/>
                      </a:cubicBezTo>
                      <a:close/>
                      <a:moveTo>
                        <a:pt x="87" y="124"/>
                      </a:moveTo>
                      <a:cubicBezTo>
                        <a:pt x="87" y="125"/>
                        <a:pt x="86" y="125"/>
                        <a:pt x="87" y="126"/>
                      </a:cubicBezTo>
                      <a:cubicBezTo>
                        <a:pt x="86" y="126"/>
                        <a:pt x="86" y="126"/>
                        <a:pt x="86" y="126"/>
                      </a:cubicBezTo>
                      <a:cubicBezTo>
                        <a:pt x="86" y="125"/>
                        <a:pt x="86" y="125"/>
                        <a:pt x="87" y="124"/>
                      </a:cubicBezTo>
                      <a:close/>
                      <a:moveTo>
                        <a:pt x="87" y="126"/>
                      </a:moveTo>
                      <a:cubicBezTo>
                        <a:pt x="87" y="125"/>
                        <a:pt x="88" y="125"/>
                        <a:pt x="88" y="124"/>
                      </a:cubicBezTo>
                      <a:cubicBezTo>
                        <a:pt x="88" y="124"/>
                        <a:pt x="87" y="125"/>
                        <a:pt x="87" y="126"/>
                      </a:cubicBezTo>
                      <a:close/>
                      <a:moveTo>
                        <a:pt x="88" y="123"/>
                      </a:moveTo>
                      <a:cubicBezTo>
                        <a:pt x="88" y="123"/>
                        <a:pt x="88" y="123"/>
                        <a:pt x="88" y="123"/>
                      </a:cubicBezTo>
                      <a:cubicBezTo>
                        <a:pt x="89" y="123"/>
                        <a:pt x="88" y="123"/>
                        <a:pt x="88" y="124"/>
                      </a:cubicBezTo>
                      <a:cubicBezTo>
                        <a:pt x="88" y="124"/>
                        <a:pt x="87" y="123"/>
                        <a:pt x="88" y="123"/>
                      </a:cubicBezTo>
                      <a:close/>
                      <a:moveTo>
                        <a:pt x="85" y="122"/>
                      </a:moveTo>
                      <a:cubicBezTo>
                        <a:pt x="85" y="122"/>
                        <a:pt x="85" y="122"/>
                        <a:pt x="84" y="122"/>
                      </a:cubicBezTo>
                      <a:cubicBezTo>
                        <a:pt x="85" y="122"/>
                        <a:pt x="85" y="122"/>
                        <a:pt x="84" y="122"/>
                      </a:cubicBezTo>
                      <a:cubicBezTo>
                        <a:pt x="85" y="121"/>
                        <a:pt x="85" y="122"/>
                        <a:pt x="85" y="122"/>
                      </a:cubicBezTo>
                      <a:cubicBezTo>
                        <a:pt x="85" y="121"/>
                        <a:pt x="86" y="120"/>
                        <a:pt x="85" y="119"/>
                      </a:cubicBezTo>
                      <a:cubicBezTo>
                        <a:pt x="86" y="119"/>
                        <a:pt x="86" y="117"/>
                        <a:pt x="86" y="117"/>
                      </a:cubicBezTo>
                      <a:cubicBezTo>
                        <a:pt x="87" y="119"/>
                        <a:pt x="86" y="121"/>
                        <a:pt x="85" y="123"/>
                      </a:cubicBezTo>
                      <a:cubicBezTo>
                        <a:pt x="84" y="123"/>
                        <a:pt x="85" y="123"/>
                        <a:pt x="85" y="122"/>
                      </a:cubicBezTo>
                      <a:close/>
                      <a:moveTo>
                        <a:pt x="93" y="126"/>
                      </a:moveTo>
                      <a:cubicBezTo>
                        <a:pt x="93" y="125"/>
                        <a:pt x="93" y="125"/>
                        <a:pt x="93" y="125"/>
                      </a:cubicBezTo>
                      <a:cubicBezTo>
                        <a:pt x="94" y="125"/>
                        <a:pt x="94" y="124"/>
                        <a:pt x="94" y="124"/>
                      </a:cubicBezTo>
                      <a:cubicBezTo>
                        <a:pt x="94" y="125"/>
                        <a:pt x="94" y="125"/>
                        <a:pt x="94" y="126"/>
                      </a:cubicBezTo>
                      <a:cubicBezTo>
                        <a:pt x="94" y="126"/>
                        <a:pt x="94" y="125"/>
                        <a:pt x="93" y="126"/>
                      </a:cubicBezTo>
                      <a:close/>
                      <a:moveTo>
                        <a:pt x="87" y="122"/>
                      </a:moveTo>
                      <a:cubicBezTo>
                        <a:pt x="87" y="123"/>
                        <a:pt x="87" y="123"/>
                        <a:pt x="87" y="123"/>
                      </a:cubicBezTo>
                      <a:cubicBezTo>
                        <a:pt x="86" y="123"/>
                        <a:pt x="86" y="122"/>
                        <a:pt x="87" y="122"/>
                      </a:cubicBezTo>
                      <a:close/>
                      <a:moveTo>
                        <a:pt x="92" y="124"/>
                      </a:moveTo>
                      <a:cubicBezTo>
                        <a:pt x="92" y="124"/>
                        <a:pt x="92" y="124"/>
                        <a:pt x="92" y="124"/>
                      </a:cubicBezTo>
                      <a:cubicBezTo>
                        <a:pt x="92" y="124"/>
                        <a:pt x="92" y="124"/>
                        <a:pt x="92" y="124"/>
                      </a:cubicBezTo>
                      <a:cubicBezTo>
                        <a:pt x="92" y="124"/>
                        <a:pt x="92" y="124"/>
                        <a:pt x="92" y="124"/>
                      </a:cubicBezTo>
                      <a:cubicBezTo>
                        <a:pt x="92" y="124"/>
                        <a:pt x="92" y="124"/>
                        <a:pt x="92" y="124"/>
                      </a:cubicBezTo>
                      <a:close/>
                      <a:moveTo>
                        <a:pt x="93" y="124"/>
                      </a:moveTo>
                      <a:cubicBezTo>
                        <a:pt x="93" y="124"/>
                        <a:pt x="93" y="124"/>
                        <a:pt x="93" y="125"/>
                      </a:cubicBezTo>
                      <a:cubicBezTo>
                        <a:pt x="93" y="125"/>
                        <a:pt x="93" y="124"/>
                        <a:pt x="93" y="124"/>
                      </a:cubicBezTo>
                      <a:close/>
                      <a:moveTo>
                        <a:pt x="78" y="120"/>
                      </a:moveTo>
                      <a:cubicBezTo>
                        <a:pt x="78" y="119"/>
                        <a:pt x="78" y="119"/>
                        <a:pt x="78" y="118"/>
                      </a:cubicBezTo>
                      <a:cubicBezTo>
                        <a:pt x="79" y="118"/>
                        <a:pt x="78" y="119"/>
                        <a:pt x="78" y="119"/>
                      </a:cubicBezTo>
                      <a:cubicBezTo>
                        <a:pt x="78" y="119"/>
                        <a:pt x="78" y="119"/>
                        <a:pt x="78" y="120"/>
                      </a:cubicBezTo>
                      <a:close/>
                      <a:moveTo>
                        <a:pt x="82" y="121"/>
                      </a:moveTo>
                      <a:cubicBezTo>
                        <a:pt x="82" y="120"/>
                        <a:pt x="82" y="121"/>
                        <a:pt x="83" y="120"/>
                      </a:cubicBezTo>
                      <a:cubicBezTo>
                        <a:pt x="83" y="121"/>
                        <a:pt x="83" y="121"/>
                        <a:pt x="83" y="121"/>
                      </a:cubicBezTo>
                      <a:cubicBezTo>
                        <a:pt x="82" y="121"/>
                        <a:pt x="82" y="121"/>
                        <a:pt x="82" y="121"/>
                      </a:cubicBezTo>
                      <a:close/>
                      <a:moveTo>
                        <a:pt x="94" y="123"/>
                      </a:moveTo>
                      <a:cubicBezTo>
                        <a:pt x="94" y="124"/>
                        <a:pt x="94" y="124"/>
                        <a:pt x="94" y="124"/>
                      </a:cubicBezTo>
                      <a:cubicBezTo>
                        <a:pt x="94" y="124"/>
                        <a:pt x="94" y="123"/>
                        <a:pt x="94" y="123"/>
                      </a:cubicBezTo>
                      <a:close/>
                      <a:moveTo>
                        <a:pt x="88" y="122"/>
                      </a:moveTo>
                      <a:cubicBezTo>
                        <a:pt x="87" y="122"/>
                        <a:pt x="88" y="121"/>
                        <a:pt x="88" y="121"/>
                      </a:cubicBezTo>
                      <a:cubicBezTo>
                        <a:pt x="88" y="121"/>
                        <a:pt x="88" y="121"/>
                        <a:pt x="88" y="121"/>
                      </a:cubicBezTo>
                      <a:cubicBezTo>
                        <a:pt x="88" y="121"/>
                        <a:pt x="88" y="121"/>
                        <a:pt x="88" y="122"/>
                      </a:cubicBezTo>
                      <a:close/>
                      <a:moveTo>
                        <a:pt x="92" y="121"/>
                      </a:moveTo>
                      <a:cubicBezTo>
                        <a:pt x="92" y="121"/>
                        <a:pt x="92" y="122"/>
                        <a:pt x="91" y="122"/>
                      </a:cubicBezTo>
                      <a:cubicBezTo>
                        <a:pt x="91" y="122"/>
                        <a:pt x="92" y="121"/>
                        <a:pt x="92" y="121"/>
                      </a:cubicBezTo>
                      <a:close/>
                      <a:moveTo>
                        <a:pt x="83" y="119"/>
                      </a:moveTo>
                      <a:cubicBezTo>
                        <a:pt x="83" y="119"/>
                        <a:pt x="83" y="119"/>
                        <a:pt x="83" y="119"/>
                      </a:cubicBezTo>
                      <a:cubicBezTo>
                        <a:pt x="83" y="119"/>
                        <a:pt x="83" y="119"/>
                        <a:pt x="83" y="118"/>
                      </a:cubicBezTo>
                      <a:cubicBezTo>
                        <a:pt x="84" y="118"/>
                        <a:pt x="83" y="119"/>
                        <a:pt x="83" y="119"/>
                      </a:cubicBezTo>
                      <a:close/>
                      <a:moveTo>
                        <a:pt x="79" y="117"/>
                      </a:moveTo>
                      <a:cubicBezTo>
                        <a:pt x="79" y="117"/>
                        <a:pt x="79" y="117"/>
                        <a:pt x="78" y="117"/>
                      </a:cubicBezTo>
                      <a:cubicBezTo>
                        <a:pt x="79" y="117"/>
                        <a:pt x="79" y="117"/>
                        <a:pt x="79" y="117"/>
                      </a:cubicBezTo>
                      <a:close/>
                      <a:moveTo>
                        <a:pt x="91" y="117"/>
                      </a:moveTo>
                      <a:cubicBezTo>
                        <a:pt x="91" y="117"/>
                        <a:pt x="91" y="118"/>
                        <a:pt x="91" y="118"/>
                      </a:cubicBezTo>
                      <a:cubicBezTo>
                        <a:pt x="91" y="118"/>
                        <a:pt x="90" y="118"/>
                        <a:pt x="91" y="117"/>
                      </a:cubicBezTo>
                      <a:close/>
                      <a:moveTo>
                        <a:pt x="79" y="113"/>
                      </a:moveTo>
                      <a:cubicBezTo>
                        <a:pt x="79" y="113"/>
                        <a:pt x="79" y="114"/>
                        <a:pt x="79" y="114"/>
                      </a:cubicBezTo>
                      <a:cubicBezTo>
                        <a:pt x="79" y="113"/>
                        <a:pt x="79" y="113"/>
                        <a:pt x="79" y="113"/>
                      </a:cubicBezTo>
                      <a:close/>
                      <a:moveTo>
                        <a:pt x="80" y="113"/>
                      </a:moveTo>
                      <a:cubicBezTo>
                        <a:pt x="80" y="113"/>
                        <a:pt x="80" y="113"/>
                        <a:pt x="80" y="113"/>
                      </a:cubicBezTo>
                      <a:cubicBezTo>
                        <a:pt x="80" y="112"/>
                        <a:pt x="81" y="112"/>
                        <a:pt x="80" y="113"/>
                      </a:cubicBezTo>
                      <a:close/>
                      <a:moveTo>
                        <a:pt x="83" y="111"/>
                      </a:moveTo>
                      <a:cubicBezTo>
                        <a:pt x="83" y="111"/>
                        <a:pt x="83" y="112"/>
                        <a:pt x="83" y="112"/>
                      </a:cubicBezTo>
                      <a:cubicBezTo>
                        <a:pt x="82" y="112"/>
                        <a:pt x="83" y="111"/>
                        <a:pt x="83" y="111"/>
                      </a:cubicBezTo>
                      <a:close/>
                      <a:moveTo>
                        <a:pt x="90" y="114"/>
                      </a:moveTo>
                      <a:cubicBezTo>
                        <a:pt x="90" y="114"/>
                        <a:pt x="90" y="113"/>
                        <a:pt x="90" y="113"/>
                      </a:cubicBezTo>
                      <a:cubicBezTo>
                        <a:pt x="91" y="113"/>
                        <a:pt x="90" y="113"/>
                        <a:pt x="90" y="114"/>
                      </a:cubicBezTo>
                      <a:close/>
                      <a:moveTo>
                        <a:pt x="79" y="106"/>
                      </a:moveTo>
                      <a:cubicBezTo>
                        <a:pt x="78" y="106"/>
                        <a:pt x="78" y="108"/>
                        <a:pt x="78" y="108"/>
                      </a:cubicBezTo>
                      <a:cubicBezTo>
                        <a:pt x="78" y="108"/>
                        <a:pt x="78" y="107"/>
                        <a:pt x="78" y="107"/>
                      </a:cubicBezTo>
                      <a:cubicBezTo>
                        <a:pt x="78" y="107"/>
                        <a:pt x="78" y="108"/>
                        <a:pt x="78" y="108"/>
                      </a:cubicBezTo>
                      <a:cubicBezTo>
                        <a:pt x="78" y="109"/>
                        <a:pt x="78" y="109"/>
                        <a:pt x="77" y="109"/>
                      </a:cubicBezTo>
                      <a:cubicBezTo>
                        <a:pt x="77" y="109"/>
                        <a:pt x="77" y="108"/>
                        <a:pt x="77" y="108"/>
                      </a:cubicBezTo>
                      <a:cubicBezTo>
                        <a:pt x="77" y="108"/>
                        <a:pt x="77" y="108"/>
                        <a:pt x="77" y="108"/>
                      </a:cubicBezTo>
                      <a:cubicBezTo>
                        <a:pt x="77" y="108"/>
                        <a:pt x="77" y="107"/>
                        <a:pt x="77" y="107"/>
                      </a:cubicBezTo>
                      <a:cubicBezTo>
                        <a:pt x="77" y="108"/>
                        <a:pt x="78" y="107"/>
                        <a:pt x="78" y="106"/>
                      </a:cubicBezTo>
                      <a:cubicBezTo>
                        <a:pt x="79" y="106"/>
                        <a:pt x="78" y="105"/>
                        <a:pt x="79" y="105"/>
                      </a:cubicBezTo>
                      <a:cubicBezTo>
                        <a:pt x="79" y="105"/>
                        <a:pt x="78" y="105"/>
                        <a:pt x="79" y="104"/>
                      </a:cubicBezTo>
                      <a:cubicBezTo>
                        <a:pt x="79" y="105"/>
                        <a:pt x="79" y="105"/>
                        <a:pt x="79" y="105"/>
                      </a:cubicBezTo>
                      <a:cubicBezTo>
                        <a:pt x="79" y="105"/>
                        <a:pt x="79" y="105"/>
                        <a:pt x="79" y="106"/>
                      </a:cubicBezTo>
                      <a:cubicBezTo>
                        <a:pt x="79" y="106"/>
                        <a:pt x="79" y="106"/>
                        <a:pt x="79" y="106"/>
                      </a:cubicBezTo>
                      <a:cubicBezTo>
                        <a:pt x="79" y="106"/>
                        <a:pt x="79" y="106"/>
                        <a:pt x="79" y="106"/>
                      </a:cubicBezTo>
                      <a:close/>
                      <a:moveTo>
                        <a:pt x="83" y="111"/>
                      </a:moveTo>
                      <a:cubicBezTo>
                        <a:pt x="83" y="111"/>
                        <a:pt x="83" y="110"/>
                        <a:pt x="83" y="110"/>
                      </a:cubicBezTo>
                      <a:lnTo>
                        <a:pt x="83" y="111"/>
                      </a:lnTo>
                      <a:close/>
                      <a:moveTo>
                        <a:pt x="81" y="108"/>
                      </a:moveTo>
                      <a:cubicBezTo>
                        <a:pt x="82" y="108"/>
                        <a:pt x="82" y="109"/>
                        <a:pt x="82" y="109"/>
                      </a:cubicBezTo>
                      <a:cubicBezTo>
                        <a:pt x="81" y="109"/>
                        <a:pt x="81" y="110"/>
                        <a:pt x="81" y="110"/>
                      </a:cubicBezTo>
                      <a:cubicBezTo>
                        <a:pt x="81" y="110"/>
                        <a:pt x="81" y="109"/>
                        <a:pt x="81" y="109"/>
                      </a:cubicBezTo>
                      <a:cubicBezTo>
                        <a:pt x="81" y="109"/>
                        <a:pt x="81" y="109"/>
                        <a:pt x="81" y="108"/>
                      </a:cubicBezTo>
                      <a:close/>
                      <a:moveTo>
                        <a:pt x="79" y="109"/>
                      </a:moveTo>
                      <a:cubicBezTo>
                        <a:pt x="79" y="109"/>
                        <a:pt x="79" y="108"/>
                        <a:pt x="79" y="108"/>
                      </a:cubicBezTo>
                      <a:cubicBezTo>
                        <a:pt x="79" y="108"/>
                        <a:pt x="79" y="109"/>
                        <a:pt x="79" y="109"/>
                      </a:cubicBezTo>
                      <a:close/>
                      <a:moveTo>
                        <a:pt x="79" y="109"/>
                      </a:moveTo>
                      <a:cubicBezTo>
                        <a:pt x="78" y="109"/>
                        <a:pt x="79" y="108"/>
                        <a:pt x="79" y="108"/>
                      </a:cubicBezTo>
                      <a:cubicBezTo>
                        <a:pt x="79" y="108"/>
                        <a:pt x="79" y="109"/>
                        <a:pt x="79" y="109"/>
                      </a:cubicBezTo>
                      <a:close/>
                      <a:moveTo>
                        <a:pt x="75" y="107"/>
                      </a:moveTo>
                      <a:cubicBezTo>
                        <a:pt x="75" y="107"/>
                        <a:pt x="75" y="107"/>
                        <a:pt x="74" y="108"/>
                      </a:cubicBezTo>
                      <a:cubicBezTo>
                        <a:pt x="74" y="107"/>
                        <a:pt x="74" y="107"/>
                        <a:pt x="74" y="107"/>
                      </a:cubicBezTo>
                      <a:cubicBezTo>
                        <a:pt x="74" y="107"/>
                        <a:pt x="75" y="107"/>
                        <a:pt x="75" y="107"/>
                      </a:cubicBezTo>
                      <a:close/>
                      <a:moveTo>
                        <a:pt x="73" y="107"/>
                      </a:moveTo>
                      <a:cubicBezTo>
                        <a:pt x="74" y="106"/>
                        <a:pt x="73" y="106"/>
                        <a:pt x="73" y="106"/>
                      </a:cubicBezTo>
                      <a:cubicBezTo>
                        <a:pt x="73" y="106"/>
                        <a:pt x="73" y="106"/>
                        <a:pt x="74" y="106"/>
                      </a:cubicBezTo>
                      <a:cubicBezTo>
                        <a:pt x="74" y="106"/>
                        <a:pt x="74" y="107"/>
                        <a:pt x="73" y="107"/>
                      </a:cubicBezTo>
                      <a:cubicBezTo>
                        <a:pt x="73" y="107"/>
                        <a:pt x="73" y="107"/>
                        <a:pt x="73" y="107"/>
                      </a:cubicBezTo>
                      <a:close/>
                      <a:moveTo>
                        <a:pt x="90" y="110"/>
                      </a:moveTo>
                      <a:cubicBezTo>
                        <a:pt x="90" y="111"/>
                        <a:pt x="90" y="112"/>
                        <a:pt x="89" y="112"/>
                      </a:cubicBezTo>
                      <a:cubicBezTo>
                        <a:pt x="89" y="112"/>
                        <a:pt x="90" y="111"/>
                        <a:pt x="90" y="110"/>
                      </a:cubicBezTo>
                      <a:close/>
                      <a:moveTo>
                        <a:pt x="79" y="108"/>
                      </a:moveTo>
                      <a:cubicBezTo>
                        <a:pt x="79" y="107"/>
                        <a:pt x="79" y="108"/>
                        <a:pt x="79" y="107"/>
                      </a:cubicBezTo>
                      <a:cubicBezTo>
                        <a:pt x="79" y="107"/>
                        <a:pt x="79" y="108"/>
                        <a:pt x="79" y="108"/>
                      </a:cubicBezTo>
                      <a:close/>
                      <a:moveTo>
                        <a:pt x="82" y="109"/>
                      </a:moveTo>
                      <a:cubicBezTo>
                        <a:pt x="82" y="108"/>
                        <a:pt x="82" y="108"/>
                        <a:pt x="82" y="108"/>
                      </a:cubicBezTo>
                      <a:cubicBezTo>
                        <a:pt x="82" y="108"/>
                        <a:pt x="82" y="108"/>
                        <a:pt x="82" y="109"/>
                      </a:cubicBezTo>
                      <a:close/>
                      <a:moveTo>
                        <a:pt x="98" y="113"/>
                      </a:moveTo>
                      <a:cubicBezTo>
                        <a:pt x="99" y="112"/>
                        <a:pt x="99" y="113"/>
                        <a:pt x="99" y="113"/>
                      </a:cubicBezTo>
                      <a:cubicBezTo>
                        <a:pt x="99" y="113"/>
                        <a:pt x="99" y="113"/>
                        <a:pt x="98" y="113"/>
                      </a:cubicBezTo>
                      <a:close/>
                      <a:moveTo>
                        <a:pt x="89" y="109"/>
                      </a:moveTo>
                      <a:cubicBezTo>
                        <a:pt x="89" y="110"/>
                        <a:pt x="89" y="110"/>
                        <a:pt x="89" y="109"/>
                      </a:cubicBezTo>
                      <a:cubicBezTo>
                        <a:pt x="89" y="109"/>
                        <a:pt x="89" y="109"/>
                        <a:pt x="89" y="109"/>
                      </a:cubicBezTo>
                      <a:cubicBezTo>
                        <a:pt x="89" y="109"/>
                        <a:pt x="89" y="109"/>
                        <a:pt x="89" y="109"/>
                      </a:cubicBezTo>
                      <a:close/>
                      <a:moveTo>
                        <a:pt x="99" y="111"/>
                      </a:moveTo>
                      <a:cubicBezTo>
                        <a:pt x="99" y="111"/>
                        <a:pt x="99" y="112"/>
                        <a:pt x="99" y="112"/>
                      </a:cubicBezTo>
                      <a:cubicBezTo>
                        <a:pt x="99" y="112"/>
                        <a:pt x="99" y="112"/>
                        <a:pt x="99" y="111"/>
                      </a:cubicBezTo>
                      <a:close/>
                      <a:moveTo>
                        <a:pt x="85" y="106"/>
                      </a:moveTo>
                      <a:cubicBezTo>
                        <a:pt x="84" y="106"/>
                        <a:pt x="85" y="106"/>
                        <a:pt x="85" y="107"/>
                      </a:cubicBezTo>
                      <a:cubicBezTo>
                        <a:pt x="84" y="106"/>
                        <a:pt x="84" y="106"/>
                        <a:pt x="84" y="107"/>
                      </a:cubicBezTo>
                      <a:cubicBezTo>
                        <a:pt x="84" y="107"/>
                        <a:pt x="84" y="107"/>
                        <a:pt x="84" y="107"/>
                      </a:cubicBezTo>
                      <a:cubicBezTo>
                        <a:pt x="84" y="106"/>
                        <a:pt x="84" y="106"/>
                        <a:pt x="84" y="105"/>
                      </a:cubicBezTo>
                      <a:cubicBezTo>
                        <a:pt x="85" y="105"/>
                        <a:pt x="85" y="106"/>
                        <a:pt x="85" y="106"/>
                      </a:cubicBezTo>
                      <a:close/>
                      <a:moveTo>
                        <a:pt x="76" y="103"/>
                      </a:moveTo>
                      <a:cubicBezTo>
                        <a:pt x="76" y="103"/>
                        <a:pt x="76" y="103"/>
                        <a:pt x="76" y="103"/>
                      </a:cubicBezTo>
                      <a:cubicBezTo>
                        <a:pt x="76" y="103"/>
                        <a:pt x="77" y="103"/>
                        <a:pt x="77" y="102"/>
                      </a:cubicBezTo>
                      <a:cubicBezTo>
                        <a:pt x="77" y="103"/>
                        <a:pt x="77" y="103"/>
                        <a:pt x="77" y="103"/>
                      </a:cubicBezTo>
                      <a:cubicBezTo>
                        <a:pt x="76" y="103"/>
                        <a:pt x="76" y="103"/>
                        <a:pt x="76" y="103"/>
                      </a:cubicBezTo>
                      <a:close/>
                      <a:moveTo>
                        <a:pt x="86" y="106"/>
                      </a:moveTo>
                      <a:cubicBezTo>
                        <a:pt x="86" y="106"/>
                        <a:pt x="86" y="106"/>
                        <a:pt x="86" y="106"/>
                      </a:cubicBezTo>
                      <a:cubicBezTo>
                        <a:pt x="86" y="106"/>
                        <a:pt x="86" y="106"/>
                        <a:pt x="87" y="106"/>
                      </a:cubicBezTo>
                      <a:cubicBezTo>
                        <a:pt x="86" y="106"/>
                        <a:pt x="87" y="106"/>
                        <a:pt x="86" y="106"/>
                      </a:cubicBezTo>
                      <a:cubicBezTo>
                        <a:pt x="86" y="106"/>
                        <a:pt x="86" y="106"/>
                        <a:pt x="86" y="106"/>
                      </a:cubicBezTo>
                      <a:close/>
                      <a:moveTo>
                        <a:pt x="78" y="102"/>
                      </a:moveTo>
                      <a:cubicBezTo>
                        <a:pt x="78" y="102"/>
                        <a:pt x="78" y="102"/>
                        <a:pt x="77" y="102"/>
                      </a:cubicBezTo>
                      <a:cubicBezTo>
                        <a:pt x="78" y="102"/>
                        <a:pt x="78" y="102"/>
                        <a:pt x="78" y="101"/>
                      </a:cubicBezTo>
                      <a:cubicBezTo>
                        <a:pt x="78" y="101"/>
                        <a:pt x="78" y="101"/>
                        <a:pt x="78" y="101"/>
                      </a:cubicBezTo>
                      <a:cubicBezTo>
                        <a:pt x="78" y="101"/>
                        <a:pt x="78" y="102"/>
                        <a:pt x="78" y="102"/>
                      </a:cubicBezTo>
                      <a:cubicBezTo>
                        <a:pt x="78" y="103"/>
                        <a:pt x="78" y="103"/>
                        <a:pt x="78" y="103"/>
                      </a:cubicBezTo>
                      <a:cubicBezTo>
                        <a:pt x="77" y="103"/>
                        <a:pt x="77" y="103"/>
                        <a:pt x="77" y="102"/>
                      </a:cubicBezTo>
                      <a:cubicBezTo>
                        <a:pt x="78" y="103"/>
                        <a:pt x="77" y="102"/>
                        <a:pt x="78" y="102"/>
                      </a:cubicBezTo>
                      <a:close/>
                      <a:moveTo>
                        <a:pt x="75" y="102"/>
                      </a:moveTo>
                      <a:cubicBezTo>
                        <a:pt x="75" y="102"/>
                        <a:pt x="75" y="102"/>
                        <a:pt x="75" y="102"/>
                      </a:cubicBezTo>
                      <a:cubicBezTo>
                        <a:pt x="75" y="102"/>
                        <a:pt x="75" y="102"/>
                        <a:pt x="75" y="102"/>
                      </a:cubicBezTo>
                      <a:cubicBezTo>
                        <a:pt x="74" y="102"/>
                        <a:pt x="75" y="102"/>
                        <a:pt x="75" y="102"/>
                      </a:cubicBezTo>
                      <a:close/>
                      <a:moveTo>
                        <a:pt x="79" y="103"/>
                      </a:moveTo>
                      <a:cubicBezTo>
                        <a:pt x="79" y="103"/>
                        <a:pt x="79" y="103"/>
                        <a:pt x="79" y="103"/>
                      </a:cubicBezTo>
                      <a:cubicBezTo>
                        <a:pt x="79" y="104"/>
                        <a:pt x="79" y="104"/>
                        <a:pt x="79" y="103"/>
                      </a:cubicBezTo>
                      <a:cubicBezTo>
                        <a:pt x="79" y="103"/>
                        <a:pt x="79" y="103"/>
                        <a:pt x="79" y="103"/>
                      </a:cubicBezTo>
                      <a:cubicBezTo>
                        <a:pt x="79" y="103"/>
                        <a:pt x="79" y="103"/>
                        <a:pt x="79" y="103"/>
                      </a:cubicBezTo>
                      <a:close/>
                      <a:moveTo>
                        <a:pt x="90" y="106"/>
                      </a:moveTo>
                      <a:cubicBezTo>
                        <a:pt x="90" y="106"/>
                        <a:pt x="90" y="106"/>
                        <a:pt x="90" y="106"/>
                      </a:cubicBezTo>
                      <a:cubicBezTo>
                        <a:pt x="90" y="106"/>
                        <a:pt x="90" y="106"/>
                        <a:pt x="90" y="107"/>
                      </a:cubicBezTo>
                      <a:cubicBezTo>
                        <a:pt x="90" y="107"/>
                        <a:pt x="89" y="107"/>
                        <a:pt x="90" y="107"/>
                      </a:cubicBezTo>
                      <a:cubicBezTo>
                        <a:pt x="89" y="107"/>
                        <a:pt x="90" y="106"/>
                        <a:pt x="90" y="106"/>
                      </a:cubicBezTo>
                      <a:close/>
                      <a:moveTo>
                        <a:pt x="81" y="104"/>
                      </a:moveTo>
                      <a:cubicBezTo>
                        <a:pt x="81" y="103"/>
                        <a:pt x="81" y="103"/>
                        <a:pt x="81" y="103"/>
                      </a:cubicBezTo>
                      <a:cubicBezTo>
                        <a:pt x="81" y="103"/>
                        <a:pt x="81" y="103"/>
                        <a:pt x="81" y="104"/>
                      </a:cubicBezTo>
                      <a:close/>
                      <a:moveTo>
                        <a:pt x="79" y="103"/>
                      </a:moveTo>
                      <a:cubicBezTo>
                        <a:pt x="79" y="102"/>
                        <a:pt x="80" y="102"/>
                        <a:pt x="80" y="101"/>
                      </a:cubicBezTo>
                      <a:cubicBezTo>
                        <a:pt x="81" y="102"/>
                        <a:pt x="80" y="102"/>
                        <a:pt x="79" y="103"/>
                      </a:cubicBezTo>
                      <a:close/>
                      <a:moveTo>
                        <a:pt x="86" y="104"/>
                      </a:moveTo>
                      <a:cubicBezTo>
                        <a:pt x="86" y="103"/>
                        <a:pt x="87" y="103"/>
                        <a:pt x="87" y="103"/>
                      </a:cubicBezTo>
                      <a:cubicBezTo>
                        <a:pt x="87" y="103"/>
                        <a:pt x="87" y="103"/>
                        <a:pt x="87" y="102"/>
                      </a:cubicBezTo>
                      <a:cubicBezTo>
                        <a:pt x="87" y="102"/>
                        <a:pt x="87" y="103"/>
                        <a:pt x="87" y="103"/>
                      </a:cubicBezTo>
                      <a:cubicBezTo>
                        <a:pt x="87" y="103"/>
                        <a:pt x="87" y="103"/>
                        <a:pt x="87" y="102"/>
                      </a:cubicBezTo>
                      <a:cubicBezTo>
                        <a:pt x="88" y="103"/>
                        <a:pt x="87" y="103"/>
                        <a:pt x="87" y="103"/>
                      </a:cubicBezTo>
                      <a:cubicBezTo>
                        <a:pt x="88" y="103"/>
                        <a:pt x="88" y="102"/>
                        <a:pt x="88" y="102"/>
                      </a:cubicBezTo>
                      <a:cubicBezTo>
                        <a:pt x="88" y="102"/>
                        <a:pt x="88" y="102"/>
                        <a:pt x="88" y="102"/>
                      </a:cubicBezTo>
                      <a:cubicBezTo>
                        <a:pt x="88" y="102"/>
                        <a:pt x="88" y="103"/>
                        <a:pt x="88" y="103"/>
                      </a:cubicBezTo>
                      <a:cubicBezTo>
                        <a:pt x="88" y="103"/>
                        <a:pt x="88" y="103"/>
                        <a:pt x="88" y="103"/>
                      </a:cubicBezTo>
                      <a:cubicBezTo>
                        <a:pt x="88" y="103"/>
                        <a:pt x="88" y="103"/>
                        <a:pt x="88" y="103"/>
                      </a:cubicBezTo>
                      <a:cubicBezTo>
                        <a:pt x="87" y="103"/>
                        <a:pt x="88" y="103"/>
                        <a:pt x="87" y="104"/>
                      </a:cubicBezTo>
                      <a:cubicBezTo>
                        <a:pt x="87" y="104"/>
                        <a:pt x="87" y="103"/>
                        <a:pt x="87" y="103"/>
                      </a:cubicBezTo>
                      <a:cubicBezTo>
                        <a:pt x="87" y="103"/>
                        <a:pt x="87" y="104"/>
                        <a:pt x="87" y="104"/>
                      </a:cubicBezTo>
                      <a:cubicBezTo>
                        <a:pt x="87" y="104"/>
                        <a:pt x="87" y="105"/>
                        <a:pt x="87" y="105"/>
                      </a:cubicBezTo>
                      <a:cubicBezTo>
                        <a:pt x="87" y="104"/>
                        <a:pt x="87" y="104"/>
                        <a:pt x="86" y="104"/>
                      </a:cubicBezTo>
                      <a:close/>
                      <a:moveTo>
                        <a:pt x="81" y="99"/>
                      </a:moveTo>
                      <a:cubicBezTo>
                        <a:pt x="81" y="100"/>
                        <a:pt x="80" y="101"/>
                        <a:pt x="79" y="102"/>
                      </a:cubicBezTo>
                      <a:cubicBezTo>
                        <a:pt x="79" y="100"/>
                        <a:pt x="81" y="100"/>
                        <a:pt x="81" y="99"/>
                      </a:cubicBezTo>
                      <a:close/>
                      <a:moveTo>
                        <a:pt x="85" y="103"/>
                      </a:moveTo>
                      <a:cubicBezTo>
                        <a:pt x="85" y="103"/>
                        <a:pt x="85" y="103"/>
                        <a:pt x="85" y="104"/>
                      </a:cubicBezTo>
                      <a:cubicBezTo>
                        <a:pt x="85" y="103"/>
                        <a:pt x="85" y="103"/>
                        <a:pt x="85" y="103"/>
                      </a:cubicBezTo>
                      <a:close/>
                      <a:moveTo>
                        <a:pt x="76" y="98"/>
                      </a:moveTo>
                      <a:cubicBezTo>
                        <a:pt x="76" y="99"/>
                        <a:pt x="76" y="99"/>
                        <a:pt x="76" y="99"/>
                      </a:cubicBezTo>
                      <a:cubicBezTo>
                        <a:pt x="76" y="99"/>
                        <a:pt x="76" y="99"/>
                        <a:pt x="76" y="98"/>
                      </a:cubicBezTo>
                      <a:close/>
                      <a:moveTo>
                        <a:pt x="88" y="101"/>
                      </a:moveTo>
                      <a:cubicBezTo>
                        <a:pt x="88" y="102"/>
                        <a:pt x="88" y="102"/>
                        <a:pt x="88" y="102"/>
                      </a:cubicBezTo>
                      <a:cubicBezTo>
                        <a:pt x="87" y="102"/>
                        <a:pt x="88" y="102"/>
                        <a:pt x="88" y="101"/>
                      </a:cubicBezTo>
                      <a:close/>
                      <a:moveTo>
                        <a:pt x="84" y="101"/>
                      </a:moveTo>
                      <a:cubicBezTo>
                        <a:pt x="84" y="101"/>
                        <a:pt x="85" y="101"/>
                        <a:pt x="85" y="100"/>
                      </a:cubicBezTo>
                      <a:cubicBezTo>
                        <a:pt x="85" y="100"/>
                        <a:pt x="85" y="101"/>
                        <a:pt x="85" y="101"/>
                      </a:cubicBezTo>
                      <a:cubicBezTo>
                        <a:pt x="85" y="101"/>
                        <a:pt x="85" y="101"/>
                        <a:pt x="84" y="101"/>
                      </a:cubicBezTo>
                      <a:cubicBezTo>
                        <a:pt x="84" y="101"/>
                        <a:pt x="85" y="101"/>
                        <a:pt x="84" y="101"/>
                      </a:cubicBezTo>
                      <a:close/>
                      <a:moveTo>
                        <a:pt x="82" y="100"/>
                      </a:moveTo>
                      <a:cubicBezTo>
                        <a:pt x="82" y="100"/>
                        <a:pt x="82" y="99"/>
                        <a:pt x="82" y="100"/>
                      </a:cubicBezTo>
                      <a:cubicBezTo>
                        <a:pt x="82" y="100"/>
                        <a:pt x="82" y="100"/>
                        <a:pt x="83" y="99"/>
                      </a:cubicBezTo>
                      <a:cubicBezTo>
                        <a:pt x="83" y="99"/>
                        <a:pt x="82" y="100"/>
                        <a:pt x="82" y="100"/>
                      </a:cubicBezTo>
                      <a:cubicBezTo>
                        <a:pt x="82" y="100"/>
                        <a:pt x="82" y="100"/>
                        <a:pt x="82" y="100"/>
                      </a:cubicBezTo>
                      <a:close/>
                      <a:moveTo>
                        <a:pt x="76" y="97"/>
                      </a:moveTo>
                      <a:cubicBezTo>
                        <a:pt x="76" y="97"/>
                        <a:pt x="76" y="97"/>
                        <a:pt x="76" y="97"/>
                      </a:cubicBezTo>
                      <a:cubicBezTo>
                        <a:pt x="76" y="97"/>
                        <a:pt x="76" y="97"/>
                        <a:pt x="76" y="97"/>
                      </a:cubicBezTo>
                      <a:cubicBezTo>
                        <a:pt x="76" y="97"/>
                        <a:pt x="76" y="97"/>
                        <a:pt x="76" y="97"/>
                      </a:cubicBezTo>
                      <a:close/>
                      <a:moveTo>
                        <a:pt x="77" y="97"/>
                      </a:moveTo>
                      <a:cubicBezTo>
                        <a:pt x="77" y="97"/>
                        <a:pt x="77" y="96"/>
                        <a:pt x="78" y="96"/>
                      </a:cubicBezTo>
                      <a:cubicBezTo>
                        <a:pt x="78" y="97"/>
                        <a:pt x="77" y="96"/>
                        <a:pt x="77" y="97"/>
                      </a:cubicBezTo>
                      <a:close/>
                      <a:moveTo>
                        <a:pt x="76" y="96"/>
                      </a:moveTo>
                      <a:cubicBezTo>
                        <a:pt x="76" y="96"/>
                        <a:pt x="76" y="96"/>
                        <a:pt x="76" y="96"/>
                      </a:cubicBezTo>
                      <a:cubicBezTo>
                        <a:pt x="76" y="96"/>
                        <a:pt x="76" y="96"/>
                        <a:pt x="76" y="96"/>
                      </a:cubicBezTo>
                      <a:cubicBezTo>
                        <a:pt x="76" y="96"/>
                        <a:pt x="76" y="96"/>
                        <a:pt x="76" y="96"/>
                      </a:cubicBezTo>
                      <a:close/>
                      <a:moveTo>
                        <a:pt x="93" y="101"/>
                      </a:moveTo>
                      <a:cubicBezTo>
                        <a:pt x="93" y="101"/>
                        <a:pt x="93" y="102"/>
                        <a:pt x="93" y="102"/>
                      </a:cubicBezTo>
                      <a:cubicBezTo>
                        <a:pt x="92" y="102"/>
                        <a:pt x="93" y="102"/>
                        <a:pt x="93" y="101"/>
                      </a:cubicBezTo>
                      <a:close/>
                      <a:moveTo>
                        <a:pt x="91" y="100"/>
                      </a:moveTo>
                      <a:cubicBezTo>
                        <a:pt x="91" y="100"/>
                        <a:pt x="91" y="101"/>
                        <a:pt x="91" y="101"/>
                      </a:cubicBezTo>
                      <a:cubicBezTo>
                        <a:pt x="91" y="101"/>
                        <a:pt x="91" y="101"/>
                        <a:pt x="91" y="101"/>
                      </a:cubicBezTo>
                      <a:cubicBezTo>
                        <a:pt x="91" y="101"/>
                        <a:pt x="91" y="101"/>
                        <a:pt x="91" y="101"/>
                      </a:cubicBezTo>
                      <a:cubicBezTo>
                        <a:pt x="91" y="101"/>
                        <a:pt x="91" y="101"/>
                        <a:pt x="90" y="101"/>
                      </a:cubicBezTo>
                      <a:cubicBezTo>
                        <a:pt x="90" y="101"/>
                        <a:pt x="91" y="101"/>
                        <a:pt x="91" y="100"/>
                      </a:cubicBezTo>
                      <a:close/>
                      <a:moveTo>
                        <a:pt x="92" y="100"/>
                      </a:moveTo>
                      <a:cubicBezTo>
                        <a:pt x="92" y="100"/>
                        <a:pt x="92" y="101"/>
                        <a:pt x="91" y="101"/>
                      </a:cubicBezTo>
                      <a:cubicBezTo>
                        <a:pt x="92" y="101"/>
                        <a:pt x="92" y="100"/>
                        <a:pt x="91" y="100"/>
                      </a:cubicBezTo>
                      <a:cubicBezTo>
                        <a:pt x="91" y="100"/>
                        <a:pt x="92" y="100"/>
                        <a:pt x="92" y="100"/>
                      </a:cubicBezTo>
                      <a:close/>
                      <a:moveTo>
                        <a:pt x="90" y="100"/>
                      </a:moveTo>
                      <a:cubicBezTo>
                        <a:pt x="90" y="100"/>
                        <a:pt x="90" y="100"/>
                        <a:pt x="90" y="100"/>
                      </a:cubicBezTo>
                      <a:cubicBezTo>
                        <a:pt x="90" y="100"/>
                        <a:pt x="90" y="100"/>
                        <a:pt x="90" y="100"/>
                      </a:cubicBezTo>
                      <a:cubicBezTo>
                        <a:pt x="90" y="100"/>
                        <a:pt x="90" y="100"/>
                        <a:pt x="90" y="100"/>
                      </a:cubicBezTo>
                      <a:cubicBezTo>
                        <a:pt x="89" y="100"/>
                        <a:pt x="90" y="100"/>
                        <a:pt x="90" y="100"/>
                      </a:cubicBezTo>
                      <a:close/>
                      <a:moveTo>
                        <a:pt x="97" y="102"/>
                      </a:moveTo>
                      <a:cubicBezTo>
                        <a:pt x="98" y="102"/>
                        <a:pt x="98" y="103"/>
                        <a:pt x="98" y="103"/>
                      </a:cubicBezTo>
                      <a:cubicBezTo>
                        <a:pt x="98" y="103"/>
                        <a:pt x="97" y="103"/>
                        <a:pt x="97" y="102"/>
                      </a:cubicBezTo>
                      <a:close/>
                      <a:moveTo>
                        <a:pt x="81" y="97"/>
                      </a:moveTo>
                      <a:cubicBezTo>
                        <a:pt x="81" y="97"/>
                        <a:pt x="81" y="96"/>
                        <a:pt x="80" y="96"/>
                      </a:cubicBezTo>
                      <a:cubicBezTo>
                        <a:pt x="80" y="96"/>
                        <a:pt x="80" y="96"/>
                        <a:pt x="80" y="96"/>
                      </a:cubicBezTo>
                      <a:cubicBezTo>
                        <a:pt x="81" y="96"/>
                        <a:pt x="81" y="96"/>
                        <a:pt x="81" y="96"/>
                      </a:cubicBezTo>
                      <a:cubicBezTo>
                        <a:pt x="81" y="96"/>
                        <a:pt x="81" y="96"/>
                        <a:pt x="81" y="97"/>
                      </a:cubicBezTo>
                      <a:close/>
                      <a:moveTo>
                        <a:pt x="76" y="95"/>
                      </a:moveTo>
                      <a:cubicBezTo>
                        <a:pt x="77" y="94"/>
                        <a:pt x="76" y="94"/>
                        <a:pt x="77" y="93"/>
                      </a:cubicBezTo>
                      <a:cubicBezTo>
                        <a:pt x="77" y="94"/>
                        <a:pt x="76" y="94"/>
                        <a:pt x="77" y="95"/>
                      </a:cubicBezTo>
                      <a:lnTo>
                        <a:pt x="76" y="95"/>
                      </a:lnTo>
                      <a:close/>
                      <a:moveTo>
                        <a:pt x="77" y="95"/>
                      </a:moveTo>
                      <a:cubicBezTo>
                        <a:pt x="77" y="94"/>
                        <a:pt x="77" y="94"/>
                        <a:pt x="78" y="94"/>
                      </a:cubicBezTo>
                      <a:cubicBezTo>
                        <a:pt x="78" y="94"/>
                        <a:pt x="78" y="94"/>
                        <a:pt x="77" y="95"/>
                      </a:cubicBezTo>
                      <a:close/>
                      <a:moveTo>
                        <a:pt x="81" y="96"/>
                      </a:moveTo>
                      <a:cubicBezTo>
                        <a:pt x="81" y="96"/>
                        <a:pt x="81" y="95"/>
                        <a:pt x="81" y="95"/>
                      </a:cubicBezTo>
                      <a:cubicBezTo>
                        <a:pt x="82" y="95"/>
                        <a:pt x="81" y="95"/>
                        <a:pt x="81" y="96"/>
                      </a:cubicBezTo>
                      <a:close/>
                      <a:moveTo>
                        <a:pt x="79" y="94"/>
                      </a:moveTo>
                      <a:cubicBezTo>
                        <a:pt x="79" y="94"/>
                        <a:pt x="79" y="94"/>
                        <a:pt x="79" y="95"/>
                      </a:cubicBezTo>
                      <a:cubicBezTo>
                        <a:pt x="79" y="94"/>
                        <a:pt x="79" y="94"/>
                        <a:pt x="79" y="94"/>
                      </a:cubicBezTo>
                      <a:cubicBezTo>
                        <a:pt x="80" y="94"/>
                        <a:pt x="80" y="95"/>
                        <a:pt x="79" y="95"/>
                      </a:cubicBezTo>
                      <a:cubicBezTo>
                        <a:pt x="79" y="95"/>
                        <a:pt x="78" y="95"/>
                        <a:pt x="79" y="94"/>
                      </a:cubicBezTo>
                      <a:close/>
                      <a:moveTo>
                        <a:pt x="92" y="96"/>
                      </a:moveTo>
                      <a:cubicBezTo>
                        <a:pt x="92" y="96"/>
                        <a:pt x="92" y="96"/>
                        <a:pt x="93" y="96"/>
                      </a:cubicBezTo>
                      <a:cubicBezTo>
                        <a:pt x="92" y="96"/>
                        <a:pt x="92" y="97"/>
                        <a:pt x="92" y="98"/>
                      </a:cubicBezTo>
                      <a:cubicBezTo>
                        <a:pt x="92" y="98"/>
                        <a:pt x="92" y="97"/>
                        <a:pt x="92" y="97"/>
                      </a:cubicBezTo>
                      <a:cubicBezTo>
                        <a:pt x="91" y="97"/>
                        <a:pt x="92" y="96"/>
                        <a:pt x="92" y="96"/>
                      </a:cubicBezTo>
                      <a:close/>
                      <a:moveTo>
                        <a:pt x="92" y="96"/>
                      </a:moveTo>
                      <a:cubicBezTo>
                        <a:pt x="92" y="96"/>
                        <a:pt x="92" y="96"/>
                        <a:pt x="92" y="95"/>
                      </a:cubicBezTo>
                      <a:cubicBezTo>
                        <a:pt x="93" y="95"/>
                        <a:pt x="93" y="96"/>
                        <a:pt x="93" y="96"/>
                      </a:cubicBezTo>
                      <a:cubicBezTo>
                        <a:pt x="93" y="96"/>
                        <a:pt x="92" y="96"/>
                        <a:pt x="92" y="96"/>
                      </a:cubicBezTo>
                      <a:cubicBezTo>
                        <a:pt x="92" y="96"/>
                        <a:pt x="92" y="96"/>
                        <a:pt x="92" y="96"/>
                      </a:cubicBezTo>
                      <a:close/>
                      <a:moveTo>
                        <a:pt x="87" y="92"/>
                      </a:moveTo>
                      <a:cubicBezTo>
                        <a:pt x="87" y="92"/>
                        <a:pt x="87" y="92"/>
                        <a:pt x="86" y="93"/>
                      </a:cubicBezTo>
                      <a:cubicBezTo>
                        <a:pt x="86" y="93"/>
                        <a:pt x="87" y="92"/>
                        <a:pt x="87" y="92"/>
                      </a:cubicBezTo>
                      <a:close/>
                      <a:moveTo>
                        <a:pt x="102" y="97"/>
                      </a:moveTo>
                      <a:cubicBezTo>
                        <a:pt x="102" y="97"/>
                        <a:pt x="101" y="98"/>
                        <a:pt x="101" y="98"/>
                      </a:cubicBezTo>
                      <a:cubicBezTo>
                        <a:pt x="101" y="98"/>
                        <a:pt x="101" y="97"/>
                        <a:pt x="102" y="97"/>
                      </a:cubicBezTo>
                      <a:close/>
                      <a:moveTo>
                        <a:pt x="93" y="94"/>
                      </a:moveTo>
                      <a:cubicBezTo>
                        <a:pt x="93" y="94"/>
                        <a:pt x="93" y="94"/>
                        <a:pt x="93" y="94"/>
                      </a:cubicBezTo>
                      <a:cubicBezTo>
                        <a:pt x="93" y="94"/>
                        <a:pt x="93" y="93"/>
                        <a:pt x="93" y="93"/>
                      </a:cubicBezTo>
                      <a:lnTo>
                        <a:pt x="93" y="94"/>
                      </a:lnTo>
                      <a:close/>
                      <a:moveTo>
                        <a:pt x="94" y="92"/>
                      </a:moveTo>
                      <a:cubicBezTo>
                        <a:pt x="94" y="92"/>
                        <a:pt x="94" y="93"/>
                        <a:pt x="93" y="93"/>
                      </a:cubicBezTo>
                      <a:cubicBezTo>
                        <a:pt x="93" y="93"/>
                        <a:pt x="94" y="92"/>
                        <a:pt x="93" y="92"/>
                      </a:cubicBezTo>
                      <a:cubicBezTo>
                        <a:pt x="93" y="92"/>
                        <a:pt x="94" y="92"/>
                        <a:pt x="94" y="92"/>
                      </a:cubicBezTo>
                      <a:close/>
                      <a:moveTo>
                        <a:pt x="102" y="94"/>
                      </a:moveTo>
                      <a:cubicBezTo>
                        <a:pt x="102" y="94"/>
                        <a:pt x="103" y="94"/>
                        <a:pt x="103" y="94"/>
                      </a:cubicBezTo>
                      <a:cubicBezTo>
                        <a:pt x="103" y="94"/>
                        <a:pt x="102" y="94"/>
                        <a:pt x="102" y="95"/>
                      </a:cubicBezTo>
                      <a:cubicBezTo>
                        <a:pt x="102" y="95"/>
                        <a:pt x="102" y="94"/>
                        <a:pt x="102" y="94"/>
                      </a:cubicBezTo>
                      <a:close/>
                      <a:moveTo>
                        <a:pt x="92" y="91"/>
                      </a:moveTo>
                      <a:cubicBezTo>
                        <a:pt x="92" y="91"/>
                        <a:pt x="93" y="90"/>
                        <a:pt x="93" y="90"/>
                      </a:cubicBezTo>
                      <a:cubicBezTo>
                        <a:pt x="93" y="91"/>
                        <a:pt x="92" y="91"/>
                        <a:pt x="92" y="91"/>
                      </a:cubicBezTo>
                      <a:close/>
                      <a:moveTo>
                        <a:pt x="95" y="92"/>
                      </a:moveTo>
                      <a:cubicBezTo>
                        <a:pt x="95" y="92"/>
                        <a:pt x="95" y="91"/>
                        <a:pt x="95" y="91"/>
                      </a:cubicBezTo>
                      <a:cubicBezTo>
                        <a:pt x="95" y="91"/>
                        <a:pt x="95" y="92"/>
                        <a:pt x="95" y="92"/>
                      </a:cubicBezTo>
                      <a:close/>
                      <a:moveTo>
                        <a:pt x="94" y="91"/>
                      </a:moveTo>
                      <a:cubicBezTo>
                        <a:pt x="94" y="91"/>
                        <a:pt x="95" y="90"/>
                        <a:pt x="94" y="91"/>
                      </a:cubicBezTo>
                      <a:close/>
                      <a:moveTo>
                        <a:pt x="105" y="94"/>
                      </a:moveTo>
                      <a:cubicBezTo>
                        <a:pt x="105" y="94"/>
                        <a:pt x="105" y="94"/>
                        <a:pt x="105" y="95"/>
                      </a:cubicBezTo>
                      <a:cubicBezTo>
                        <a:pt x="104" y="94"/>
                        <a:pt x="106" y="93"/>
                        <a:pt x="105" y="94"/>
                      </a:cubicBezTo>
                      <a:close/>
                      <a:moveTo>
                        <a:pt x="90" y="87"/>
                      </a:moveTo>
                      <a:cubicBezTo>
                        <a:pt x="90" y="87"/>
                        <a:pt x="90" y="88"/>
                        <a:pt x="90" y="88"/>
                      </a:cubicBezTo>
                      <a:cubicBezTo>
                        <a:pt x="89" y="88"/>
                        <a:pt x="90" y="87"/>
                        <a:pt x="90" y="87"/>
                      </a:cubicBezTo>
                      <a:close/>
                      <a:moveTo>
                        <a:pt x="88" y="83"/>
                      </a:moveTo>
                      <a:cubicBezTo>
                        <a:pt x="89" y="83"/>
                        <a:pt x="88" y="84"/>
                        <a:pt x="88" y="84"/>
                      </a:cubicBezTo>
                      <a:cubicBezTo>
                        <a:pt x="88" y="84"/>
                        <a:pt x="88" y="83"/>
                        <a:pt x="88" y="83"/>
                      </a:cubicBezTo>
                      <a:close/>
                      <a:moveTo>
                        <a:pt x="100" y="87"/>
                      </a:moveTo>
                      <a:cubicBezTo>
                        <a:pt x="100" y="88"/>
                        <a:pt x="100" y="88"/>
                        <a:pt x="100" y="88"/>
                      </a:cubicBezTo>
                      <a:cubicBezTo>
                        <a:pt x="100" y="88"/>
                        <a:pt x="100" y="87"/>
                        <a:pt x="100" y="87"/>
                      </a:cubicBezTo>
                      <a:close/>
                      <a:moveTo>
                        <a:pt x="97" y="85"/>
                      </a:moveTo>
                      <a:cubicBezTo>
                        <a:pt x="97" y="85"/>
                        <a:pt x="97" y="86"/>
                        <a:pt x="97" y="86"/>
                      </a:cubicBezTo>
                      <a:cubicBezTo>
                        <a:pt x="96" y="85"/>
                        <a:pt x="97" y="85"/>
                        <a:pt x="97" y="85"/>
                      </a:cubicBezTo>
                      <a:close/>
                      <a:moveTo>
                        <a:pt x="87" y="80"/>
                      </a:moveTo>
                      <a:cubicBezTo>
                        <a:pt x="87" y="81"/>
                        <a:pt x="87" y="81"/>
                        <a:pt x="87" y="81"/>
                      </a:cubicBezTo>
                      <a:cubicBezTo>
                        <a:pt x="87" y="81"/>
                        <a:pt x="87" y="81"/>
                        <a:pt x="86" y="81"/>
                      </a:cubicBezTo>
                      <a:cubicBezTo>
                        <a:pt x="86" y="81"/>
                        <a:pt x="87" y="81"/>
                        <a:pt x="87" y="80"/>
                      </a:cubicBezTo>
                      <a:close/>
                      <a:moveTo>
                        <a:pt x="89" y="81"/>
                      </a:moveTo>
                      <a:cubicBezTo>
                        <a:pt x="89" y="81"/>
                        <a:pt x="89" y="81"/>
                        <a:pt x="89" y="80"/>
                      </a:cubicBezTo>
                      <a:cubicBezTo>
                        <a:pt x="90" y="80"/>
                        <a:pt x="89" y="81"/>
                        <a:pt x="89" y="81"/>
                      </a:cubicBezTo>
                      <a:close/>
                      <a:moveTo>
                        <a:pt x="85" y="79"/>
                      </a:moveTo>
                      <a:cubicBezTo>
                        <a:pt x="85" y="79"/>
                        <a:pt x="85" y="79"/>
                        <a:pt x="85" y="79"/>
                      </a:cubicBezTo>
                      <a:cubicBezTo>
                        <a:pt x="85" y="79"/>
                        <a:pt x="85" y="79"/>
                        <a:pt x="85" y="79"/>
                      </a:cubicBezTo>
                      <a:cubicBezTo>
                        <a:pt x="85" y="79"/>
                        <a:pt x="85" y="79"/>
                        <a:pt x="85" y="79"/>
                      </a:cubicBezTo>
                      <a:close/>
                      <a:moveTo>
                        <a:pt x="101" y="84"/>
                      </a:moveTo>
                      <a:cubicBezTo>
                        <a:pt x="101" y="85"/>
                        <a:pt x="101" y="85"/>
                        <a:pt x="101" y="85"/>
                      </a:cubicBezTo>
                      <a:cubicBezTo>
                        <a:pt x="101" y="85"/>
                        <a:pt x="101" y="84"/>
                        <a:pt x="101" y="84"/>
                      </a:cubicBezTo>
                      <a:close/>
                      <a:moveTo>
                        <a:pt x="83" y="75"/>
                      </a:moveTo>
                      <a:cubicBezTo>
                        <a:pt x="83" y="76"/>
                        <a:pt x="83" y="76"/>
                        <a:pt x="83" y="76"/>
                      </a:cubicBezTo>
                      <a:cubicBezTo>
                        <a:pt x="83" y="76"/>
                        <a:pt x="83" y="75"/>
                        <a:pt x="83" y="75"/>
                      </a:cubicBezTo>
                      <a:close/>
                      <a:moveTo>
                        <a:pt x="89" y="79"/>
                      </a:moveTo>
                      <a:cubicBezTo>
                        <a:pt x="89" y="79"/>
                        <a:pt x="89" y="78"/>
                        <a:pt x="89" y="78"/>
                      </a:cubicBezTo>
                      <a:cubicBezTo>
                        <a:pt x="89" y="78"/>
                        <a:pt x="89" y="79"/>
                        <a:pt x="89" y="79"/>
                      </a:cubicBezTo>
                      <a:close/>
                      <a:moveTo>
                        <a:pt x="102" y="76"/>
                      </a:moveTo>
                      <a:cubicBezTo>
                        <a:pt x="102" y="76"/>
                        <a:pt x="103" y="75"/>
                        <a:pt x="103" y="75"/>
                      </a:cubicBezTo>
                      <a:cubicBezTo>
                        <a:pt x="103" y="75"/>
                        <a:pt x="103" y="76"/>
                        <a:pt x="102" y="76"/>
                      </a:cubicBezTo>
                      <a:close/>
                      <a:moveTo>
                        <a:pt x="96" y="62"/>
                      </a:moveTo>
                      <a:cubicBezTo>
                        <a:pt x="95" y="61"/>
                        <a:pt x="96" y="61"/>
                        <a:pt x="96" y="61"/>
                      </a:cubicBezTo>
                      <a:cubicBezTo>
                        <a:pt x="97" y="61"/>
                        <a:pt x="96" y="61"/>
                        <a:pt x="96" y="62"/>
                      </a:cubicBezTo>
                      <a:close/>
                      <a:moveTo>
                        <a:pt x="106" y="65"/>
                      </a:moveTo>
                      <a:cubicBezTo>
                        <a:pt x="105" y="65"/>
                        <a:pt x="106" y="64"/>
                        <a:pt x="106" y="64"/>
                      </a:cubicBezTo>
                      <a:cubicBezTo>
                        <a:pt x="106" y="64"/>
                        <a:pt x="106" y="64"/>
                        <a:pt x="106" y="65"/>
                      </a:cubicBezTo>
                      <a:close/>
                      <a:moveTo>
                        <a:pt x="96" y="58"/>
                      </a:moveTo>
                      <a:cubicBezTo>
                        <a:pt x="97" y="58"/>
                        <a:pt x="97" y="57"/>
                        <a:pt x="97" y="58"/>
                      </a:cubicBezTo>
                      <a:cubicBezTo>
                        <a:pt x="97" y="58"/>
                        <a:pt x="97" y="58"/>
                        <a:pt x="97" y="58"/>
                      </a:cubicBezTo>
                      <a:cubicBezTo>
                        <a:pt x="97" y="58"/>
                        <a:pt x="97" y="58"/>
                        <a:pt x="97" y="58"/>
                      </a:cubicBezTo>
                      <a:cubicBezTo>
                        <a:pt x="96" y="58"/>
                        <a:pt x="96" y="58"/>
                        <a:pt x="96" y="58"/>
                      </a:cubicBezTo>
                      <a:close/>
                      <a:moveTo>
                        <a:pt x="100" y="51"/>
                      </a:moveTo>
                      <a:cubicBezTo>
                        <a:pt x="100" y="51"/>
                        <a:pt x="101" y="51"/>
                        <a:pt x="101" y="50"/>
                      </a:cubicBezTo>
                      <a:cubicBezTo>
                        <a:pt x="101" y="51"/>
                        <a:pt x="101" y="51"/>
                        <a:pt x="100" y="51"/>
                      </a:cubicBezTo>
                      <a:close/>
                      <a:moveTo>
                        <a:pt x="99" y="47"/>
                      </a:moveTo>
                      <a:cubicBezTo>
                        <a:pt x="99" y="46"/>
                        <a:pt x="99" y="46"/>
                        <a:pt x="99" y="46"/>
                      </a:cubicBezTo>
                      <a:cubicBezTo>
                        <a:pt x="100" y="46"/>
                        <a:pt x="99" y="46"/>
                        <a:pt x="99" y="47"/>
                      </a:cubicBezTo>
                      <a:close/>
                      <a:moveTo>
                        <a:pt x="101" y="44"/>
                      </a:moveTo>
                      <a:cubicBezTo>
                        <a:pt x="101" y="43"/>
                        <a:pt x="101" y="43"/>
                        <a:pt x="100" y="43"/>
                      </a:cubicBezTo>
                      <a:cubicBezTo>
                        <a:pt x="101" y="43"/>
                        <a:pt x="101" y="43"/>
                        <a:pt x="101" y="44"/>
                      </a:cubicBezTo>
                      <a:close/>
                      <a:moveTo>
                        <a:pt x="101" y="43"/>
                      </a:moveTo>
                      <a:cubicBezTo>
                        <a:pt x="101" y="43"/>
                        <a:pt x="102" y="43"/>
                        <a:pt x="101" y="42"/>
                      </a:cubicBezTo>
                      <a:cubicBezTo>
                        <a:pt x="101" y="42"/>
                        <a:pt x="101" y="42"/>
                        <a:pt x="101" y="42"/>
                      </a:cubicBezTo>
                      <a:cubicBezTo>
                        <a:pt x="102" y="42"/>
                        <a:pt x="102" y="43"/>
                        <a:pt x="101" y="43"/>
                      </a:cubicBezTo>
                      <a:close/>
                      <a:moveTo>
                        <a:pt x="104" y="43"/>
                      </a:moveTo>
                      <a:cubicBezTo>
                        <a:pt x="104" y="43"/>
                        <a:pt x="104" y="43"/>
                        <a:pt x="104" y="43"/>
                      </a:cubicBezTo>
                      <a:cubicBezTo>
                        <a:pt x="104" y="44"/>
                        <a:pt x="104" y="44"/>
                        <a:pt x="104" y="44"/>
                      </a:cubicBezTo>
                      <a:cubicBezTo>
                        <a:pt x="103" y="44"/>
                        <a:pt x="104" y="43"/>
                        <a:pt x="104" y="43"/>
                      </a:cubicBezTo>
                      <a:close/>
                      <a:moveTo>
                        <a:pt x="109" y="44"/>
                      </a:moveTo>
                      <a:cubicBezTo>
                        <a:pt x="110" y="44"/>
                        <a:pt x="109" y="44"/>
                        <a:pt x="109" y="44"/>
                      </a:cubicBezTo>
                      <a:cubicBezTo>
                        <a:pt x="109" y="44"/>
                        <a:pt x="109" y="44"/>
                        <a:pt x="109" y="44"/>
                      </a:cubicBezTo>
                      <a:close/>
                      <a:moveTo>
                        <a:pt x="105" y="36"/>
                      </a:moveTo>
                      <a:cubicBezTo>
                        <a:pt x="106" y="35"/>
                        <a:pt x="106" y="36"/>
                        <a:pt x="105" y="36"/>
                      </a:cubicBezTo>
                      <a:cubicBezTo>
                        <a:pt x="104" y="37"/>
                        <a:pt x="104" y="38"/>
                        <a:pt x="104" y="39"/>
                      </a:cubicBezTo>
                      <a:cubicBezTo>
                        <a:pt x="104" y="38"/>
                        <a:pt x="104" y="37"/>
                        <a:pt x="105" y="36"/>
                      </a:cubicBezTo>
                      <a:close/>
                      <a:moveTo>
                        <a:pt x="111" y="41"/>
                      </a:moveTo>
                      <a:cubicBezTo>
                        <a:pt x="111" y="42"/>
                        <a:pt x="111" y="42"/>
                        <a:pt x="111" y="42"/>
                      </a:cubicBezTo>
                      <a:cubicBezTo>
                        <a:pt x="111" y="42"/>
                        <a:pt x="111" y="42"/>
                        <a:pt x="111" y="41"/>
                      </a:cubicBezTo>
                      <a:close/>
                      <a:moveTo>
                        <a:pt x="105" y="35"/>
                      </a:moveTo>
                      <a:cubicBezTo>
                        <a:pt x="105" y="34"/>
                        <a:pt x="107" y="33"/>
                        <a:pt x="107" y="32"/>
                      </a:cubicBezTo>
                      <a:cubicBezTo>
                        <a:pt x="108" y="33"/>
                        <a:pt x="106" y="34"/>
                        <a:pt x="105" y="35"/>
                      </a:cubicBezTo>
                      <a:close/>
                      <a:moveTo>
                        <a:pt x="108" y="28"/>
                      </a:moveTo>
                      <a:cubicBezTo>
                        <a:pt x="108" y="29"/>
                        <a:pt x="108" y="29"/>
                        <a:pt x="108" y="29"/>
                      </a:cubicBezTo>
                      <a:cubicBezTo>
                        <a:pt x="108" y="29"/>
                        <a:pt x="107" y="29"/>
                        <a:pt x="107" y="29"/>
                      </a:cubicBezTo>
                      <a:cubicBezTo>
                        <a:pt x="107" y="29"/>
                        <a:pt x="108" y="28"/>
                        <a:pt x="108" y="28"/>
                      </a:cubicBezTo>
                      <a:close/>
                      <a:moveTo>
                        <a:pt x="108" y="28"/>
                      </a:moveTo>
                      <a:cubicBezTo>
                        <a:pt x="108" y="28"/>
                        <a:pt x="109" y="28"/>
                        <a:pt x="109" y="28"/>
                      </a:cubicBezTo>
                      <a:cubicBezTo>
                        <a:pt x="109" y="28"/>
                        <a:pt x="108" y="28"/>
                        <a:pt x="108" y="28"/>
                      </a:cubicBezTo>
                      <a:close/>
                      <a:moveTo>
                        <a:pt x="111" y="29"/>
                      </a:moveTo>
                      <a:cubicBezTo>
                        <a:pt x="111" y="29"/>
                        <a:pt x="112" y="29"/>
                        <a:pt x="112" y="29"/>
                      </a:cubicBezTo>
                      <a:cubicBezTo>
                        <a:pt x="111" y="30"/>
                        <a:pt x="112" y="30"/>
                        <a:pt x="112" y="30"/>
                      </a:cubicBezTo>
                      <a:cubicBezTo>
                        <a:pt x="111" y="30"/>
                        <a:pt x="111" y="30"/>
                        <a:pt x="111" y="30"/>
                      </a:cubicBezTo>
                      <a:cubicBezTo>
                        <a:pt x="111" y="30"/>
                        <a:pt x="111" y="30"/>
                        <a:pt x="111" y="30"/>
                      </a:cubicBezTo>
                      <a:cubicBezTo>
                        <a:pt x="111" y="30"/>
                        <a:pt x="112" y="30"/>
                        <a:pt x="111" y="29"/>
                      </a:cubicBezTo>
                      <a:close/>
                      <a:moveTo>
                        <a:pt x="122" y="36"/>
                      </a:moveTo>
                      <a:cubicBezTo>
                        <a:pt x="122" y="36"/>
                        <a:pt x="121" y="36"/>
                        <a:pt x="121" y="37"/>
                      </a:cubicBezTo>
                      <a:cubicBezTo>
                        <a:pt x="121" y="36"/>
                        <a:pt x="121" y="36"/>
                        <a:pt x="122" y="36"/>
                      </a:cubicBezTo>
                      <a:close/>
                      <a:moveTo>
                        <a:pt x="114" y="29"/>
                      </a:moveTo>
                      <a:cubicBezTo>
                        <a:pt x="114" y="29"/>
                        <a:pt x="113" y="30"/>
                        <a:pt x="113" y="30"/>
                      </a:cubicBezTo>
                      <a:cubicBezTo>
                        <a:pt x="113" y="30"/>
                        <a:pt x="113" y="29"/>
                        <a:pt x="114" y="29"/>
                      </a:cubicBezTo>
                      <a:close/>
                      <a:moveTo>
                        <a:pt x="110" y="28"/>
                      </a:moveTo>
                      <a:cubicBezTo>
                        <a:pt x="111" y="28"/>
                        <a:pt x="111" y="27"/>
                        <a:pt x="111" y="28"/>
                      </a:cubicBezTo>
                      <a:cubicBezTo>
                        <a:pt x="111" y="28"/>
                        <a:pt x="111" y="28"/>
                        <a:pt x="110" y="28"/>
                      </a:cubicBezTo>
                      <a:close/>
                      <a:moveTo>
                        <a:pt x="112" y="28"/>
                      </a:moveTo>
                      <a:cubicBezTo>
                        <a:pt x="112" y="28"/>
                        <a:pt x="112" y="28"/>
                        <a:pt x="111" y="28"/>
                      </a:cubicBezTo>
                      <a:cubicBezTo>
                        <a:pt x="111" y="28"/>
                        <a:pt x="112" y="27"/>
                        <a:pt x="112" y="26"/>
                      </a:cubicBezTo>
                      <a:cubicBezTo>
                        <a:pt x="113" y="27"/>
                        <a:pt x="111" y="28"/>
                        <a:pt x="112" y="28"/>
                      </a:cubicBezTo>
                      <a:close/>
                      <a:moveTo>
                        <a:pt x="115" y="27"/>
                      </a:moveTo>
                      <a:cubicBezTo>
                        <a:pt x="115" y="27"/>
                        <a:pt x="115" y="28"/>
                        <a:pt x="115" y="28"/>
                      </a:cubicBezTo>
                      <a:cubicBezTo>
                        <a:pt x="114" y="28"/>
                        <a:pt x="115" y="27"/>
                        <a:pt x="115" y="27"/>
                      </a:cubicBezTo>
                      <a:close/>
                      <a:moveTo>
                        <a:pt x="114" y="27"/>
                      </a:moveTo>
                      <a:cubicBezTo>
                        <a:pt x="114" y="27"/>
                        <a:pt x="114" y="27"/>
                        <a:pt x="114" y="27"/>
                      </a:cubicBezTo>
                      <a:cubicBezTo>
                        <a:pt x="115" y="27"/>
                        <a:pt x="114" y="27"/>
                        <a:pt x="114" y="27"/>
                      </a:cubicBezTo>
                      <a:close/>
                      <a:moveTo>
                        <a:pt x="113" y="26"/>
                      </a:moveTo>
                      <a:cubicBezTo>
                        <a:pt x="113" y="25"/>
                        <a:pt x="113" y="26"/>
                        <a:pt x="113" y="26"/>
                      </a:cubicBezTo>
                      <a:cubicBezTo>
                        <a:pt x="113" y="26"/>
                        <a:pt x="113" y="26"/>
                        <a:pt x="112" y="26"/>
                      </a:cubicBezTo>
                      <a:cubicBezTo>
                        <a:pt x="113" y="26"/>
                        <a:pt x="113" y="26"/>
                        <a:pt x="113" y="26"/>
                      </a:cubicBezTo>
                      <a:cubicBezTo>
                        <a:pt x="113" y="25"/>
                        <a:pt x="113" y="26"/>
                        <a:pt x="113" y="26"/>
                      </a:cubicBezTo>
                      <a:close/>
                      <a:moveTo>
                        <a:pt x="112" y="23"/>
                      </a:moveTo>
                      <a:cubicBezTo>
                        <a:pt x="112" y="23"/>
                        <a:pt x="112" y="23"/>
                        <a:pt x="112" y="23"/>
                      </a:cubicBezTo>
                      <a:cubicBezTo>
                        <a:pt x="112" y="23"/>
                        <a:pt x="112" y="23"/>
                        <a:pt x="112" y="23"/>
                      </a:cubicBezTo>
                      <a:close/>
                      <a:moveTo>
                        <a:pt x="125" y="31"/>
                      </a:moveTo>
                      <a:cubicBezTo>
                        <a:pt x="126" y="31"/>
                        <a:pt x="125" y="31"/>
                        <a:pt x="125" y="32"/>
                      </a:cubicBezTo>
                      <a:cubicBezTo>
                        <a:pt x="125" y="32"/>
                        <a:pt x="125" y="31"/>
                        <a:pt x="125" y="31"/>
                      </a:cubicBezTo>
                      <a:close/>
                      <a:moveTo>
                        <a:pt x="127" y="29"/>
                      </a:moveTo>
                      <a:cubicBezTo>
                        <a:pt x="127" y="29"/>
                        <a:pt x="127" y="29"/>
                        <a:pt x="127" y="29"/>
                      </a:cubicBezTo>
                      <a:cubicBezTo>
                        <a:pt x="126" y="29"/>
                        <a:pt x="127" y="29"/>
                        <a:pt x="127" y="29"/>
                      </a:cubicBezTo>
                      <a:close/>
                      <a:moveTo>
                        <a:pt x="116" y="20"/>
                      </a:moveTo>
                      <a:cubicBezTo>
                        <a:pt x="116" y="19"/>
                        <a:pt x="118" y="17"/>
                        <a:pt x="119" y="16"/>
                      </a:cubicBezTo>
                      <a:cubicBezTo>
                        <a:pt x="120" y="14"/>
                        <a:pt x="121" y="12"/>
                        <a:pt x="122" y="12"/>
                      </a:cubicBezTo>
                      <a:cubicBezTo>
                        <a:pt x="121" y="14"/>
                        <a:pt x="118" y="17"/>
                        <a:pt x="116" y="20"/>
                      </a:cubicBezTo>
                      <a:close/>
                      <a:moveTo>
                        <a:pt x="114" y="17"/>
                      </a:moveTo>
                      <a:cubicBezTo>
                        <a:pt x="114" y="17"/>
                        <a:pt x="114" y="16"/>
                        <a:pt x="115" y="16"/>
                      </a:cubicBezTo>
                      <a:cubicBezTo>
                        <a:pt x="115" y="16"/>
                        <a:pt x="115" y="17"/>
                        <a:pt x="114" y="17"/>
                      </a:cubicBezTo>
                      <a:close/>
                      <a:moveTo>
                        <a:pt x="121" y="20"/>
                      </a:moveTo>
                      <a:cubicBezTo>
                        <a:pt x="121" y="20"/>
                        <a:pt x="121" y="19"/>
                        <a:pt x="120" y="20"/>
                      </a:cubicBezTo>
                      <a:cubicBezTo>
                        <a:pt x="120" y="19"/>
                        <a:pt x="120" y="19"/>
                        <a:pt x="121" y="19"/>
                      </a:cubicBezTo>
                      <a:cubicBezTo>
                        <a:pt x="121" y="19"/>
                        <a:pt x="121" y="20"/>
                        <a:pt x="121" y="20"/>
                      </a:cubicBezTo>
                      <a:close/>
                      <a:moveTo>
                        <a:pt x="115" y="15"/>
                      </a:moveTo>
                      <a:cubicBezTo>
                        <a:pt x="115" y="15"/>
                        <a:pt x="115" y="16"/>
                        <a:pt x="115" y="16"/>
                      </a:cubicBezTo>
                      <a:cubicBezTo>
                        <a:pt x="115" y="16"/>
                        <a:pt x="115" y="15"/>
                        <a:pt x="115" y="15"/>
                      </a:cubicBezTo>
                      <a:close/>
                      <a:moveTo>
                        <a:pt x="117" y="15"/>
                      </a:moveTo>
                      <a:cubicBezTo>
                        <a:pt x="117" y="16"/>
                        <a:pt x="116" y="16"/>
                        <a:pt x="116" y="16"/>
                      </a:cubicBezTo>
                      <a:cubicBezTo>
                        <a:pt x="116" y="16"/>
                        <a:pt x="116" y="15"/>
                        <a:pt x="117" y="15"/>
                      </a:cubicBezTo>
                      <a:close/>
                      <a:moveTo>
                        <a:pt x="115" y="15"/>
                      </a:moveTo>
                      <a:cubicBezTo>
                        <a:pt x="116" y="15"/>
                        <a:pt x="116" y="14"/>
                        <a:pt x="117" y="13"/>
                      </a:cubicBezTo>
                      <a:cubicBezTo>
                        <a:pt x="117" y="14"/>
                        <a:pt x="117" y="14"/>
                        <a:pt x="116" y="14"/>
                      </a:cubicBezTo>
                      <a:cubicBezTo>
                        <a:pt x="117" y="14"/>
                        <a:pt x="116" y="15"/>
                        <a:pt x="116" y="15"/>
                      </a:cubicBezTo>
                      <a:lnTo>
                        <a:pt x="115" y="15"/>
                      </a:lnTo>
                      <a:close/>
                      <a:moveTo>
                        <a:pt x="122" y="17"/>
                      </a:moveTo>
                      <a:cubicBezTo>
                        <a:pt x="122" y="18"/>
                        <a:pt x="121" y="18"/>
                        <a:pt x="121" y="18"/>
                      </a:cubicBezTo>
                      <a:cubicBezTo>
                        <a:pt x="121" y="18"/>
                        <a:pt x="121" y="17"/>
                        <a:pt x="122" y="17"/>
                      </a:cubicBezTo>
                      <a:close/>
                      <a:moveTo>
                        <a:pt x="133" y="24"/>
                      </a:moveTo>
                      <a:cubicBezTo>
                        <a:pt x="133" y="24"/>
                        <a:pt x="133" y="24"/>
                        <a:pt x="134" y="23"/>
                      </a:cubicBezTo>
                      <a:cubicBezTo>
                        <a:pt x="134" y="23"/>
                        <a:pt x="134" y="24"/>
                        <a:pt x="133" y="24"/>
                      </a:cubicBezTo>
                      <a:close/>
                      <a:moveTo>
                        <a:pt x="125" y="15"/>
                      </a:moveTo>
                      <a:cubicBezTo>
                        <a:pt x="125" y="15"/>
                        <a:pt x="125" y="15"/>
                        <a:pt x="125" y="15"/>
                      </a:cubicBezTo>
                      <a:cubicBezTo>
                        <a:pt x="125" y="15"/>
                        <a:pt x="125" y="15"/>
                        <a:pt x="124" y="16"/>
                      </a:cubicBezTo>
                      <a:cubicBezTo>
                        <a:pt x="124" y="15"/>
                        <a:pt x="125" y="15"/>
                        <a:pt x="125" y="15"/>
                      </a:cubicBezTo>
                      <a:close/>
                      <a:moveTo>
                        <a:pt x="124" y="15"/>
                      </a:moveTo>
                      <a:cubicBezTo>
                        <a:pt x="124" y="15"/>
                        <a:pt x="124" y="15"/>
                        <a:pt x="124" y="15"/>
                      </a:cubicBezTo>
                      <a:cubicBezTo>
                        <a:pt x="124" y="15"/>
                        <a:pt x="124" y="14"/>
                        <a:pt x="124" y="14"/>
                      </a:cubicBezTo>
                      <a:cubicBezTo>
                        <a:pt x="124" y="14"/>
                        <a:pt x="125" y="14"/>
                        <a:pt x="125" y="14"/>
                      </a:cubicBezTo>
                      <a:cubicBezTo>
                        <a:pt x="125" y="14"/>
                        <a:pt x="125" y="14"/>
                        <a:pt x="124" y="15"/>
                      </a:cubicBezTo>
                      <a:close/>
                      <a:moveTo>
                        <a:pt x="125" y="13"/>
                      </a:moveTo>
                      <a:cubicBezTo>
                        <a:pt x="124" y="13"/>
                        <a:pt x="124" y="13"/>
                        <a:pt x="124" y="13"/>
                      </a:cubicBezTo>
                      <a:cubicBezTo>
                        <a:pt x="125" y="13"/>
                        <a:pt x="125" y="13"/>
                        <a:pt x="126" y="12"/>
                      </a:cubicBezTo>
                      <a:cubicBezTo>
                        <a:pt x="126" y="13"/>
                        <a:pt x="125" y="13"/>
                        <a:pt x="125" y="13"/>
                      </a:cubicBezTo>
                      <a:close/>
                      <a:moveTo>
                        <a:pt x="120" y="8"/>
                      </a:moveTo>
                      <a:cubicBezTo>
                        <a:pt x="120" y="8"/>
                        <a:pt x="120" y="9"/>
                        <a:pt x="120" y="9"/>
                      </a:cubicBezTo>
                      <a:cubicBezTo>
                        <a:pt x="119" y="9"/>
                        <a:pt x="120" y="8"/>
                        <a:pt x="120" y="8"/>
                      </a:cubicBezTo>
                      <a:close/>
                      <a:moveTo>
                        <a:pt x="137" y="19"/>
                      </a:moveTo>
                      <a:cubicBezTo>
                        <a:pt x="137" y="19"/>
                        <a:pt x="136" y="20"/>
                        <a:pt x="136" y="20"/>
                      </a:cubicBezTo>
                      <a:cubicBezTo>
                        <a:pt x="136" y="20"/>
                        <a:pt x="137" y="20"/>
                        <a:pt x="137" y="19"/>
                      </a:cubicBezTo>
                      <a:close/>
                      <a:moveTo>
                        <a:pt x="125" y="12"/>
                      </a:moveTo>
                      <a:cubicBezTo>
                        <a:pt x="126" y="11"/>
                        <a:pt x="125" y="12"/>
                        <a:pt x="126" y="11"/>
                      </a:cubicBezTo>
                      <a:cubicBezTo>
                        <a:pt x="126" y="11"/>
                        <a:pt x="126" y="11"/>
                        <a:pt x="126" y="11"/>
                      </a:cubicBezTo>
                      <a:cubicBezTo>
                        <a:pt x="126" y="11"/>
                        <a:pt x="126" y="12"/>
                        <a:pt x="126" y="12"/>
                      </a:cubicBezTo>
                      <a:cubicBezTo>
                        <a:pt x="126" y="12"/>
                        <a:pt x="126" y="12"/>
                        <a:pt x="126" y="12"/>
                      </a:cubicBezTo>
                      <a:cubicBezTo>
                        <a:pt x="125" y="12"/>
                        <a:pt x="125" y="12"/>
                        <a:pt x="125" y="12"/>
                      </a:cubicBezTo>
                      <a:close/>
                      <a:moveTo>
                        <a:pt x="121" y="8"/>
                      </a:moveTo>
                      <a:cubicBezTo>
                        <a:pt x="121" y="7"/>
                        <a:pt x="121" y="7"/>
                        <a:pt x="122" y="6"/>
                      </a:cubicBezTo>
                      <a:cubicBezTo>
                        <a:pt x="122" y="7"/>
                        <a:pt x="121" y="7"/>
                        <a:pt x="121" y="8"/>
                      </a:cubicBezTo>
                      <a:close/>
                      <a:moveTo>
                        <a:pt x="124" y="10"/>
                      </a:moveTo>
                      <a:cubicBezTo>
                        <a:pt x="124" y="10"/>
                        <a:pt x="124" y="10"/>
                        <a:pt x="124" y="9"/>
                      </a:cubicBezTo>
                      <a:cubicBezTo>
                        <a:pt x="124" y="10"/>
                        <a:pt x="124" y="10"/>
                        <a:pt x="124" y="10"/>
                      </a:cubicBezTo>
                      <a:close/>
                      <a:moveTo>
                        <a:pt x="136" y="19"/>
                      </a:moveTo>
                      <a:cubicBezTo>
                        <a:pt x="136" y="18"/>
                        <a:pt x="137" y="18"/>
                        <a:pt x="137" y="17"/>
                      </a:cubicBezTo>
                      <a:cubicBezTo>
                        <a:pt x="137" y="18"/>
                        <a:pt x="137" y="18"/>
                        <a:pt x="136" y="19"/>
                      </a:cubicBezTo>
                      <a:close/>
                      <a:moveTo>
                        <a:pt x="131" y="13"/>
                      </a:moveTo>
                      <a:cubicBezTo>
                        <a:pt x="131" y="14"/>
                        <a:pt x="131" y="14"/>
                        <a:pt x="131" y="14"/>
                      </a:cubicBezTo>
                      <a:cubicBezTo>
                        <a:pt x="130" y="14"/>
                        <a:pt x="131" y="14"/>
                        <a:pt x="131" y="13"/>
                      </a:cubicBezTo>
                      <a:close/>
                      <a:moveTo>
                        <a:pt x="127" y="11"/>
                      </a:moveTo>
                      <a:cubicBezTo>
                        <a:pt x="127" y="10"/>
                        <a:pt x="128" y="10"/>
                        <a:pt x="128" y="10"/>
                      </a:cubicBezTo>
                      <a:cubicBezTo>
                        <a:pt x="128" y="10"/>
                        <a:pt x="128" y="11"/>
                        <a:pt x="127" y="11"/>
                      </a:cubicBezTo>
                      <a:close/>
                      <a:moveTo>
                        <a:pt x="123" y="5"/>
                      </a:moveTo>
                      <a:cubicBezTo>
                        <a:pt x="123" y="5"/>
                        <a:pt x="122" y="6"/>
                        <a:pt x="122" y="6"/>
                      </a:cubicBezTo>
                      <a:cubicBezTo>
                        <a:pt x="122" y="6"/>
                        <a:pt x="122" y="5"/>
                        <a:pt x="123" y="5"/>
                      </a:cubicBezTo>
                      <a:close/>
                      <a:moveTo>
                        <a:pt x="133" y="11"/>
                      </a:moveTo>
                      <a:cubicBezTo>
                        <a:pt x="133" y="12"/>
                        <a:pt x="132" y="13"/>
                        <a:pt x="132" y="13"/>
                      </a:cubicBezTo>
                      <a:cubicBezTo>
                        <a:pt x="132" y="12"/>
                        <a:pt x="133" y="12"/>
                        <a:pt x="133" y="11"/>
                      </a:cubicBezTo>
                      <a:close/>
                      <a:moveTo>
                        <a:pt x="139" y="17"/>
                      </a:moveTo>
                      <a:cubicBezTo>
                        <a:pt x="139" y="17"/>
                        <a:pt x="139" y="18"/>
                        <a:pt x="138" y="18"/>
                      </a:cubicBezTo>
                      <a:cubicBezTo>
                        <a:pt x="138" y="17"/>
                        <a:pt x="139" y="17"/>
                        <a:pt x="139" y="17"/>
                      </a:cubicBezTo>
                      <a:close/>
                      <a:moveTo>
                        <a:pt x="125" y="3"/>
                      </a:moveTo>
                      <a:cubicBezTo>
                        <a:pt x="125" y="3"/>
                        <a:pt x="125" y="3"/>
                        <a:pt x="125" y="4"/>
                      </a:cubicBezTo>
                      <a:cubicBezTo>
                        <a:pt x="125" y="4"/>
                        <a:pt x="125" y="4"/>
                        <a:pt x="125" y="4"/>
                      </a:cubicBezTo>
                      <a:cubicBezTo>
                        <a:pt x="125" y="4"/>
                        <a:pt x="124" y="4"/>
                        <a:pt x="124" y="4"/>
                      </a:cubicBezTo>
                      <a:cubicBezTo>
                        <a:pt x="124" y="5"/>
                        <a:pt x="123" y="4"/>
                        <a:pt x="123" y="5"/>
                      </a:cubicBezTo>
                      <a:cubicBezTo>
                        <a:pt x="124" y="4"/>
                        <a:pt x="124" y="3"/>
                        <a:pt x="125" y="3"/>
                      </a:cubicBezTo>
                      <a:close/>
                      <a:moveTo>
                        <a:pt x="141" y="16"/>
                      </a:moveTo>
                      <a:cubicBezTo>
                        <a:pt x="141" y="16"/>
                        <a:pt x="141" y="16"/>
                        <a:pt x="141" y="17"/>
                      </a:cubicBezTo>
                      <a:cubicBezTo>
                        <a:pt x="141" y="17"/>
                        <a:pt x="141" y="17"/>
                        <a:pt x="140" y="18"/>
                      </a:cubicBezTo>
                      <a:cubicBezTo>
                        <a:pt x="140" y="17"/>
                        <a:pt x="141" y="16"/>
                        <a:pt x="141" y="16"/>
                      </a:cubicBezTo>
                      <a:cubicBezTo>
                        <a:pt x="141" y="16"/>
                        <a:pt x="141" y="16"/>
                        <a:pt x="141" y="16"/>
                      </a:cubicBezTo>
                      <a:close/>
                      <a:moveTo>
                        <a:pt x="129" y="7"/>
                      </a:moveTo>
                      <a:cubicBezTo>
                        <a:pt x="129" y="8"/>
                        <a:pt x="129" y="8"/>
                        <a:pt x="129" y="8"/>
                      </a:cubicBezTo>
                      <a:cubicBezTo>
                        <a:pt x="129" y="8"/>
                        <a:pt x="129" y="7"/>
                        <a:pt x="129" y="7"/>
                      </a:cubicBezTo>
                      <a:close/>
                      <a:moveTo>
                        <a:pt x="130" y="7"/>
                      </a:moveTo>
                      <a:cubicBezTo>
                        <a:pt x="130" y="8"/>
                        <a:pt x="130" y="8"/>
                        <a:pt x="130" y="8"/>
                      </a:cubicBezTo>
                      <a:cubicBezTo>
                        <a:pt x="129" y="8"/>
                        <a:pt x="130" y="8"/>
                        <a:pt x="130" y="7"/>
                      </a:cubicBezTo>
                      <a:close/>
                      <a:moveTo>
                        <a:pt x="141" y="15"/>
                      </a:moveTo>
                      <a:cubicBezTo>
                        <a:pt x="141" y="15"/>
                        <a:pt x="141" y="15"/>
                        <a:pt x="141" y="15"/>
                      </a:cubicBezTo>
                      <a:cubicBezTo>
                        <a:pt x="140" y="15"/>
                        <a:pt x="141" y="15"/>
                        <a:pt x="141" y="15"/>
                      </a:cubicBezTo>
                      <a:close/>
                      <a:moveTo>
                        <a:pt x="142" y="15"/>
                      </a:moveTo>
                      <a:cubicBezTo>
                        <a:pt x="142" y="15"/>
                        <a:pt x="142" y="15"/>
                        <a:pt x="142" y="15"/>
                      </a:cubicBezTo>
                      <a:cubicBezTo>
                        <a:pt x="142" y="15"/>
                        <a:pt x="141" y="15"/>
                        <a:pt x="141" y="15"/>
                      </a:cubicBezTo>
                      <a:cubicBezTo>
                        <a:pt x="141" y="15"/>
                        <a:pt x="142" y="15"/>
                        <a:pt x="142" y="15"/>
                      </a:cubicBezTo>
                      <a:close/>
                      <a:moveTo>
                        <a:pt x="136" y="8"/>
                      </a:moveTo>
                      <a:cubicBezTo>
                        <a:pt x="135" y="8"/>
                        <a:pt x="136" y="8"/>
                        <a:pt x="135" y="9"/>
                      </a:cubicBezTo>
                      <a:cubicBezTo>
                        <a:pt x="135" y="9"/>
                        <a:pt x="135" y="8"/>
                        <a:pt x="135" y="8"/>
                      </a:cubicBezTo>
                      <a:cubicBezTo>
                        <a:pt x="135" y="8"/>
                        <a:pt x="135" y="8"/>
                        <a:pt x="136" y="8"/>
                      </a:cubicBezTo>
                      <a:close/>
                      <a:moveTo>
                        <a:pt x="142" y="13"/>
                      </a:moveTo>
                      <a:cubicBezTo>
                        <a:pt x="142" y="13"/>
                        <a:pt x="143" y="13"/>
                        <a:pt x="143" y="13"/>
                      </a:cubicBezTo>
                      <a:cubicBezTo>
                        <a:pt x="143" y="13"/>
                        <a:pt x="143" y="13"/>
                        <a:pt x="142" y="13"/>
                      </a:cubicBezTo>
                      <a:close/>
                      <a:moveTo>
                        <a:pt x="128" y="1"/>
                      </a:moveTo>
                      <a:cubicBezTo>
                        <a:pt x="127" y="1"/>
                        <a:pt x="127" y="1"/>
                        <a:pt x="127" y="1"/>
                      </a:cubicBezTo>
                      <a:cubicBezTo>
                        <a:pt x="127" y="1"/>
                        <a:pt x="128" y="1"/>
                        <a:pt x="127" y="1"/>
                      </a:cubicBezTo>
                      <a:cubicBezTo>
                        <a:pt x="127" y="1"/>
                        <a:pt x="128" y="0"/>
                        <a:pt x="128" y="1"/>
                      </a:cubicBezTo>
                      <a:close/>
                      <a:moveTo>
                        <a:pt x="132" y="0"/>
                      </a:moveTo>
                      <a:cubicBezTo>
                        <a:pt x="132" y="0"/>
                        <a:pt x="131" y="0"/>
                        <a:pt x="131" y="1"/>
                      </a:cubicBezTo>
                      <a:cubicBezTo>
                        <a:pt x="130" y="1"/>
                        <a:pt x="131" y="0"/>
                        <a:pt x="132" y="0"/>
                      </a:cubicBezTo>
                      <a:close/>
                      <a:moveTo>
                        <a:pt x="51" y="206"/>
                      </a:moveTo>
                      <a:cubicBezTo>
                        <a:pt x="51" y="206"/>
                        <a:pt x="51" y="206"/>
                        <a:pt x="51" y="206"/>
                      </a:cubicBezTo>
                      <a:cubicBezTo>
                        <a:pt x="51" y="206"/>
                        <a:pt x="51" y="206"/>
                        <a:pt x="51" y="206"/>
                      </a:cubicBezTo>
                      <a:close/>
                      <a:moveTo>
                        <a:pt x="9" y="243"/>
                      </a:moveTo>
                      <a:cubicBezTo>
                        <a:pt x="10" y="242"/>
                        <a:pt x="10" y="242"/>
                        <a:pt x="11" y="241"/>
                      </a:cubicBezTo>
                      <a:cubicBezTo>
                        <a:pt x="11" y="241"/>
                        <a:pt x="12" y="241"/>
                        <a:pt x="12" y="241"/>
                      </a:cubicBezTo>
                      <a:cubicBezTo>
                        <a:pt x="12" y="241"/>
                        <a:pt x="12" y="241"/>
                        <a:pt x="12" y="241"/>
                      </a:cubicBezTo>
                      <a:cubicBezTo>
                        <a:pt x="12" y="239"/>
                        <a:pt x="14" y="238"/>
                        <a:pt x="15" y="237"/>
                      </a:cubicBezTo>
                      <a:cubicBezTo>
                        <a:pt x="15" y="237"/>
                        <a:pt x="15" y="237"/>
                        <a:pt x="15" y="237"/>
                      </a:cubicBezTo>
                      <a:cubicBezTo>
                        <a:pt x="16" y="237"/>
                        <a:pt x="16" y="235"/>
                        <a:pt x="17" y="235"/>
                      </a:cubicBezTo>
                      <a:cubicBezTo>
                        <a:pt x="17" y="235"/>
                        <a:pt x="17" y="234"/>
                        <a:pt x="17" y="234"/>
                      </a:cubicBezTo>
                      <a:cubicBezTo>
                        <a:pt x="17" y="234"/>
                        <a:pt x="17" y="234"/>
                        <a:pt x="17" y="234"/>
                      </a:cubicBezTo>
                      <a:cubicBezTo>
                        <a:pt x="17" y="234"/>
                        <a:pt x="17" y="235"/>
                        <a:pt x="17" y="235"/>
                      </a:cubicBezTo>
                      <a:cubicBezTo>
                        <a:pt x="18" y="234"/>
                        <a:pt x="19" y="233"/>
                        <a:pt x="18" y="232"/>
                      </a:cubicBezTo>
                      <a:cubicBezTo>
                        <a:pt x="19" y="232"/>
                        <a:pt x="19" y="232"/>
                        <a:pt x="19" y="232"/>
                      </a:cubicBezTo>
                      <a:cubicBezTo>
                        <a:pt x="19" y="232"/>
                        <a:pt x="19" y="232"/>
                        <a:pt x="19" y="233"/>
                      </a:cubicBezTo>
                      <a:cubicBezTo>
                        <a:pt x="19" y="233"/>
                        <a:pt x="19" y="232"/>
                        <a:pt x="20" y="233"/>
                      </a:cubicBezTo>
                      <a:cubicBezTo>
                        <a:pt x="20" y="232"/>
                        <a:pt x="19" y="231"/>
                        <a:pt x="20" y="231"/>
                      </a:cubicBezTo>
                      <a:cubicBezTo>
                        <a:pt x="21" y="231"/>
                        <a:pt x="20" y="231"/>
                        <a:pt x="20" y="231"/>
                      </a:cubicBezTo>
                      <a:cubicBezTo>
                        <a:pt x="21" y="230"/>
                        <a:pt x="20" y="231"/>
                        <a:pt x="21" y="231"/>
                      </a:cubicBezTo>
                      <a:cubicBezTo>
                        <a:pt x="21" y="231"/>
                        <a:pt x="22" y="231"/>
                        <a:pt x="22" y="230"/>
                      </a:cubicBezTo>
                      <a:cubicBezTo>
                        <a:pt x="22" y="230"/>
                        <a:pt x="22" y="230"/>
                        <a:pt x="22" y="230"/>
                      </a:cubicBezTo>
                      <a:cubicBezTo>
                        <a:pt x="22" y="230"/>
                        <a:pt x="22" y="230"/>
                        <a:pt x="22" y="230"/>
                      </a:cubicBezTo>
                      <a:cubicBezTo>
                        <a:pt x="22" y="230"/>
                        <a:pt x="22" y="231"/>
                        <a:pt x="22" y="231"/>
                      </a:cubicBezTo>
                      <a:cubicBezTo>
                        <a:pt x="23" y="230"/>
                        <a:pt x="24" y="229"/>
                        <a:pt x="24" y="229"/>
                      </a:cubicBezTo>
                      <a:cubicBezTo>
                        <a:pt x="24" y="229"/>
                        <a:pt x="24" y="228"/>
                        <a:pt x="25" y="228"/>
                      </a:cubicBezTo>
                      <a:cubicBezTo>
                        <a:pt x="25" y="228"/>
                        <a:pt x="26" y="228"/>
                        <a:pt x="25" y="228"/>
                      </a:cubicBezTo>
                      <a:cubicBezTo>
                        <a:pt x="26" y="227"/>
                        <a:pt x="27" y="226"/>
                        <a:pt x="27" y="225"/>
                      </a:cubicBezTo>
                      <a:cubicBezTo>
                        <a:pt x="27" y="225"/>
                        <a:pt x="27" y="225"/>
                        <a:pt x="27" y="225"/>
                      </a:cubicBezTo>
                      <a:cubicBezTo>
                        <a:pt x="28" y="225"/>
                        <a:pt x="27" y="225"/>
                        <a:pt x="27" y="224"/>
                      </a:cubicBezTo>
                      <a:cubicBezTo>
                        <a:pt x="27" y="225"/>
                        <a:pt x="28" y="224"/>
                        <a:pt x="28" y="225"/>
                      </a:cubicBezTo>
                      <a:cubicBezTo>
                        <a:pt x="28" y="224"/>
                        <a:pt x="28" y="224"/>
                        <a:pt x="29" y="223"/>
                      </a:cubicBezTo>
                      <a:cubicBezTo>
                        <a:pt x="29" y="223"/>
                        <a:pt x="29" y="223"/>
                        <a:pt x="29" y="223"/>
                      </a:cubicBezTo>
                      <a:cubicBezTo>
                        <a:pt x="29" y="223"/>
                        <a:pt x="29" y="223"/>
                        <a:pt x="29" y="223"/>
                      </a:cubicBezTo>
                      <a:cubicBezTo>
                        <a:pt x="29" y="223"/>
                        <a:pt x="29" y="223"/>
                        <a:pt x="30" y="223"/>
                      </a:cubicBezTo>
                      <a:cubicBezTo>
                        <a:pt x="30" y="223"/>
                        <a:pt x="29" y="223"/>
                        <a:pt x="29" y="223"/>
                      </a:cubicBezTo>
                      <a:cubicBezTo>
                        <a:pt x="29" y="223"/>
                        <a:pt x="30" y="223"/>
                        <a:pt x="29" y="223"/>
                      </a:cubicBezTo>
                      <a:cubicBezTo>
                        <a:pt x="30" y="222"/>
                        <a:pt x="30" y="222"/>
                        <a:pt x="30" y="222"/>
                      </a:cubicBezTo>
                      <a:cubicBezTo>
                        <a:pt x="30" y="222"/>
                        <a:pt x="30" y="222"/>
                        <a:pt x="30" y="222"/>
                      </a:cubicBezTo>
                      <a:cubicBezTo>
                        <a:pt x="30" y="222"/>
                        <a:pt x="30" y="222"/>
                        <a:pt x="30" y="222"/>
                      </a:cubicBezTo>
                      <a:cubicBezTo>
                        <a:pt x="30" y="223"/>
                        <a:pt x="30" y="222"/>
                        <a:pt x="30" y="222"/>
                      </a:cubicBezTo>
                      <a:cubicBezTo>
                        <a:pt x="32" y="221"/>
                        <a:pt x="31" y="219"/>
                        <a:pt x="33" y="219"/>
                      </a:cubicBezTo>
                      <a:cubicBezTo>
                        <a:pt x="33" y="219"/>
                        <a:pt x="32" y="219"/>
                        <a:pt x="32" y="220"/>
                      </a:cubicBezTo>
                      <a:cubicBezTo>
                        <a:pt x="32" y="220"/>
                        <a:pt x="33" y="219"/>
                        <a:pt x="33" y="219"/>
                      </a:cubicBezTo>
                      <a:cubicBezTo>
                        <a:pt x="33" y="219"/>
                        <a:pt x="33" y="219"/>
                        <a:pt x="33" y="219"/>
                      </a:cubicBezTo>
                      <a:cubicBezTo>
                        <a:pt x="33" y="219"/>
                        <a:pt x="34" y="219"/>
                        <a:pt x="33" y="218"/>
                      </a:cubicBezTo>
                      <a:cubicBezTo>
                        <a:pt x="34" y="218"/>
                        <a:pt x="34" y="218"/>
                        <a:pt x="34" y="218"/>
                      </a:cubicBezTo>
                      <a:cubicBezTo>
                        <a:pt x="35" y="218"/>
                        <a:pt x="34" y="218"/>
                        <a:pt x="35" y="217"/>
                      </a:cubicBezTo>
                      <a:cubicBezTo>
                        <a:pt x="34" y="217"/>
                        <a:pt x="34" y="217"/>
                        <a:pt x="34" y="217"/>
                      </a:cubicBezTo>
                      <a:cubicBezTo>
                        <a:pt x="34" y="217"/>
                        <a:pt x="34" y="217"/>
                        <a:pt x="34" y="217"/>
                      </a:cubicBezTo>
                      <a:cubicBezTo>
                        <a:pt x="34" y="217"/>
                        <a:pt x="34" y="216"/>
                        <a:pt x="33" y="216"/>
                      </a:cubicBezTo>
                      <a:cubicBezTo>
                        <a:pt x="34" y="216"/>
                        <a:pt x="34" y="216"/>
                        <a:pt x="34" y="216"/>
                      </a:cubicBezTo>
                      <a:cubicBezTo>
                        <a:pt x="34" y="216"/>
                        <a:pt x="34" y="216"/>
                        <a:pt x="35" y="216"/>
                      </a:cubicBezTo>
                      <a:cubicBezTo>
                        <a:pt x="35" y="217"/>
                        <a:pt x="34" y="217"/>
                        <a:pt x="35" y="217"/>
                      </a:cubicBezTo>
                      <a:cubicBezTo>
                        <a:pt x="35" y="217"/>
                        <a:pt x="35" y="216"/>
                        <a:pt x="35" y="216"/>
                      </a:cubicBezTo>
                      <a:cubicBezTo>
                        <a:pt x="35" y="216"/>
                        <a:pt x="35" y="215"/>
                        <a:pt x="36" y="215"/>
                      </a:cubicBezTo>
                      <a:cubicBezTo>
                        <a:pt x="36" y="215"/>
                        <a:pt x="36" y="215"/>
                        <a:pt x="36" y="215"/>
                      </a:cubicBezTo>
                      <a:cubicBezTo>
                        <a:pt x="36" y="215"/>
                        <a:pt x="36" y="214"/>
                        <a:pt x="37" y="214"/>
                      </a:cubicBezTo>
                      <a:cubicBezTo>
                        <a:pt x="36" y="214"/>
                        <a:pt x="37" y="213"/>
                        <a:pt x="37" y="213"/>
                      </a:cubicBezTo>
                      <a:cubicBezTo>
                        <a:pt x="37" y="213"/>
                        <a:pt x="37" y="213"/>
                        <a:pt x="38" y="212"/>
                      </a:cubicBezTo>
                      <a:cubicBezTo>
                        <a:pt x="38" y="212"/>
                        <a:pt x="37" y="212"/>
                        <a:pt x="37" y="212"/>
                      </a:cubicBezTo>
                      <a:cubicBezTo>
                        <a:pt x="37" y="212"/>
                        <a:pt x="38" y="212"/>
                        <a:pt x="38" y="212"/>
                      </a:cubicBezTo>
                      <a:cubicBezTo>
                        <a:pt x="37" y="213"/>
                        <a:pt x="36" y="216"/>
                        <a:pt x="35" y="217"/>
                      </a:cubicBezTo>
                      <a:cubicBezTo>
                        <a:pt x="35" y="217"/>
                        <a:pt x="36" y="217"/>
                        <a:pt x="36" y="217"/>
                      </a:cubicBezTo>
                      <a:cubicBezTo>
                        <a:pt x="36" y="217"/>
                        <a:pt x="36" y="217"/>
                        <a:pt x="36" y="217"/>
                      </a:cubicBezTo>
                      <a:cubicBezTo>
                        <a:pt x="36" y="217"/>
                        <a:pt x="36" y="217"/>
                        <a:pt x="36" y="217"/>
                      </a:cubicBezTo>
                      <a:cubicBezTo>
                        <a:pt x="36" y="217"/>
                        <a:pt x="36" y="216"/>
                        <a:pt x="36" y="216"/>
                      </a:cubicBezTo>
                      <a:cubicBezTo>
                        <a:pt x="36" y="216"/>
                        <a:pt x="37" y="216"/>
                        <a:pt x="37" y="216"/>
                      </a:cubicBezTo>
                      <a:cubicBezTo>
                        <a:pt x="37" y="216"/>
                        <a:pt x="37" y="215"/>
                        <a:pt x="37" y="215"/>
                      </a:cubicBezTo>
                      <a:cubicBezTo>
                        <a:pt x="37" y="215"/>
                        <a:pt x="37" y="215"/>
                        <a:pt x="37" y="216"/>
                      </a:cubicBezTo>
                      <a:cubicBezTo>
                        <a:pt x="37" y="215"/>
                        <a:pt x="37" y="215"/>
                        <a:pt x="37" y="215"/>
                      </a:cubicBezTo>
                      <a:cubicBezTo>
                        <a:pt x="38" y="214"/>
                        <a:pt x="37" y="214"/>
                        <a:pt x="37" y="214"/>
                      </a:cubicBezTo>
                      <a:cubicBezTo>
                        <a:pt x="38" y="214"/>
                        <a:pt x="38" y="214"/>
                        <a:pt x="38" y="213"/>
                      </a:cubicBezTo>
                      <a:cubicBezTo>
                        <a:pt x="38" y="213"/>
                        <a:pt x="39" y="213"/>
                        <a:pt x="39" y="213"/>
                      </a:cubicBezTo>
                      <a:cubicBezTo>
                        <a:pt x="39" y="213"/>
                        <a:pt x="39" y="213"/>
                        <a:pt x="39" y="212"/>
                      </a:cubicBezTo>
                      <a:cubicBezTo>
                        <a:pt x="39" y="212"/>
                        <a:pt x="40" y="212"/>
                        <a:pt x="39" y="212"/>
                      </a:cubicBezTo>
                      <a:cubicBezTo>
                        <a:pt x="39" y="212"/>
                        <a:pt x="39" y="212"/>
                        <a:pt x="40" y="212"/>
                      </a:cubicBezTo>
                      <a:cubicBezTo>
                        <a:pt x="40" y="212"/>
                        <a:pt x="40" y="212"/>
                        <a:pt x="40" y="211"/>
                      </a:cubicBezTo>
                      <a:cubicBezTo>
                        <a:pt x="40" y="212"/>
                        <a:pt x="39" y="212"/>
                        <a:pt x="39" y="212"/>
                      </a:cubicBezTo>
                      <a:cubicBezTo>
                        <a:pt x="39" y="212"/>
                        <a:pt x="39" y="211"/>
                        <a:pt x="39" y="212"/>
                      </a:cubicBezTo>
                      <a:cubicBezTo>
                        <a:pt x="39" y="211"/>
                        <a:pt x="40" y="211"/>
                        <a:pt x="40" y="211"/>
                      </a:cubicBezTo>
                      <a:cubicBezTo>
                        <a:pt x="40" y="210"/>
                        <a:pt x="40" y="211"/>
                        <a:pt x="40" y="210"/>
                      </a:cubicBezTo>
                      <a:cubicBezTo>
                        <a:pt x="40" y="210"/>
                        <a:pt x="40" y="211"/>
                        <a:pt x="40" y="211"/>
                      </a:cubicBezTo>
                      <a:cubicBezTo>
                        <a:pt x="40" y="211"/>
                        <a:pt x="40" y="210"/>
                        <a:pt x="40" y="211"/>
                      </a:cubicBezTo>
                      <a:cubicBezTo>
                        <a:pt x="40" y="210"/>
                        <a:pt x="41" y="210"/>
                        <a:pt x="41" y="210"/>
                      </a:cubicBezTo>
                      <a:cubicBezTo>
                        <a:pt x="40" y="209"/>
                        <a:pt x="40" y="210"/>
                        <a:pt x="40" y="210"/>
                      </a:cubicBezTo>
                      <a:cubicBezTo>
                        <a:pt x="39" y="209"/>
                        <a:pt x="39" y="211"/>
                        <a:pt x="38" y="211"/>
                      </a:cubicBezTo>
                      <a:cubicBezTo>
                        <a:pt x="39" y="210"/>
                        <a:pt x="39" y="209"/>
                        <a:pt x="40" y="207"/>
                      </a:cubicBezTo>
                      <a:cubicBezTo>
                        <a:pt x="40" y="208"/>
                        <a:pt x="40" y="208"/>
                        <a:pt x="40" y="208"/>
                      </a:cubicBezTo>
                      <a:cubicBezTo>
                        <a:pt x="40" y="207"/>
                        <a:pt x="40" y="207"/>
                        <a:pt x="40" y="207"/>
                      </a:cubicBezTo>
                      <a:cubicBezTo>
                        <a:pt x="41" y="207"/>
                        <a:pt x="41" y="207"/>
                        <a:pt x="41" y="207"/>
                      </a:cubicBezTo>
                      <a:cubicBezTo>
                        <a:pt x="41" y="207"/>
                        <a:pt x="41" y="207"/>
                        <a:pt x="40" y="207"/>
                      </a:cubicBezTo>
                      <a:cubicBezTo>
                        <a:pt x="40" y="206"/>
                        <a:pt x="40" y="206"/>
                        <a:pt x="40" y="206"/>
                      </a:cubicBezTo>
                      <a:cubicBezTo>
                        <a:pt x="41" y="206"/>
                        <a:pt x="41" y="206"/>
                        <a:pt x="41" y="206"/>
                      </a:cubicBezTo>
                      <a:cubicBezTo>
                        <a:pt x="41" y="206"/>
                        <a:pt x="41" y="206"/>
                        <a:pt x="41" y="206"/>
                      </a:cubicBezTo>
                      <a:cubicBezTo>
                        <a:pt x="41" y="205"/>
                        <a:pt x="41" y="205"/>
                        <a:pt x="41" y="205"/>
                      </a:cubicBezTo>
                      <a:cubicBezTo>
                        <a:pt x="41" y="205"/>
                        <a:pt x="41" y="205"/>
                        <a:pt x="42" y="205"/>
                      </a:cubicBezTo>
                      <a:cubicBezTo>
                        <a:pt x="42" y="205"/>
                        <a:pt x="42" y="205"/>
                        <a:pt x="42" y="205"/>
                      </a:cubicBezTo>
                      <a:cubicBezTo>
                        <a:pt x="41" y="205"/>
                        <a:pt x="42" y="205"/>
                        <a:pt x="41" y="205"/>
                      </a:cubicBezTo>
                      <a:cubicBezTo>
                        <a:pt x="42" y="204"/>
                        <a:pt x="41" y="204"/>
                        <a:pt x="42" y="204"/>
                      </a:cubicBezTo>
                      <a:cubicBezTo>
                        <a:pt x="42" y="204"/>
                        <a:pt x="42" y="204"/>
                        <a:pt x="42" y="204"/>
                      </a:cubicBezTo>
                      <a:cubicBezTo>
                        <a:pt x="42" y="204"/>
                        <a:pt x="42" y="204"/>
                        <a:pt x="42" y="204"/>
                      </a:cubicBezTo>
                      <a:cubicBezTo>
                        <a:pt x="42" y="204"/>
                        <a:pt x="42" y="204"/>
                        <a:pt x="42" y="204"/>
                      </a:cubicBezTo>
                      <a:cubicBezTo>
                        <a:pt x="42" y="204"/>
                        <a:pt x="43" y="204"/>
                        <a:pt x="43" y="204"/>
                      </a:cubicBezTo>
                      <a:cubicBezTo>
                        <a:pt x="42" y="204"/>
                        <a:pt x="43" y="205"/>
                        <a:pt x="42" y="205"/>
                      </a:cubicBezTo>
                      <a:cubicBezTo>
                        <a:pt x="42" y="205"/>
                        <a:pt x="43" y="205"/>
                        <a:pt x="43" y="205"/>
                      </a:cubicBezTo>
                      <a:cubicBezTo>
                        <a:pt x="43" y="205"/>
                        <a:pt x="43" y="204"/>
                        <a:pt x="43" y="204"/>
                      </a:cubicBezTo>
                      <a:cubicBezTo>
                        <a:pt x="43" y="204"/>
                        <a:pt x="43" y="204"/>
                        <a:pt x="43" y="204"/>
                      </a:cubicBezTo>
                      <a:cubicBezTo>
                        <a:pt x="43" y="204"/>
                        <a:pt x="44" y="204"/>
                        <a:pt x="43" y="203"/>
                      </a:cubicBezTo>
                      <a:cubicBezTo>
                        <a:pt x="44" y="203"/>
                        <a:pt x="44" y="202"/>
                        <a:pt x="44" y="202"/>
                      </a:cubicBezTo>
                      <a:cubicBezTo>
                        <a:pt x="45" y="202"/>
                        <a:pt x="44" y="202"/>
                        <a:pt x="45" y="202"/>
                      </a:cubicBezTo>
                      <a:cubicBezTo>
                        <a:pt x="45" y="202"/>
                        <a:pt x="45" y="201"/>
                        <a:pt x="45" y="201"/>
                      </a:cubicBezTo>
                      <a:cubicBezTo>
                        <a:pt x="45" y="201"/>
                        <a:pt x="45" y="201"/>
                        <a:pt x="45" y="201"/>
                      </a:cubicBezTo>
                      <a:cubicBezTo>
                        <a:pt x="44" y="200"/>
                        <a:pt x="45" y="200"/>
                        <a:pt x="46" y="199"/>
                      </a:cubicBezTo>
                      <a:cubicBezTo>
                        <a:pt x="46" y="199"/>
                        <a:pt x="46" y="199"/>
                        <a:pt x="46" y="199"/>
                      </a:cubicBezTo>
                      <a:cubicBezTo>
                        <a:pt x="46" y="198"/>
                        <a:pt x="46" y="198"/>
                        <a:pt x="46" y="198"/>
                      </a:cubicBezTo>
                      <a:cubicBezTo>
                        <a:pt x="46" y="198"/>
                        <a:pt x="46" y="198"/>
                        <a:pt x="46" y="198"/>
                      </a:cubicBezTo>
                      <a:cubicBezTo>
                        <a:pt x="47" y="196"/>
                        <a:pt x="47" y="196"/>
                        <a:pt x="48" y="195"/>
                      </a:cubicBezTo>
                      <a:cubicBezTo>
                        <a:pt x="48" y="195"/>
                        <a:pt x="47" y="194"/>
                        <a:pt x="47" y="195"/>
                      </a:cubicBezTo>
                      <a:cubicBezTo>
                        <a:pt x="47" y="194"/>
                        <a:pt x="47" y="193"/>
                        <a:pt x="48" y="194"/>
                      </a:cubicBezTo>
                      <a:cubicBezTo>
                        <a:pt x="48" y="193"/>
                        <a:pt x="47" y="194"/>
                        <a:pt x="47" y="193"/>
                      </a:cubicBezTo>
                      <a:cubicBezTo>
                        <a:pt x="48" y="192"/>
                        <a:pt x="49" y="191"/>
                        <a:pt x="50" y="190"/>
                      </a:cubicBezTo>
                      <a:cubicBezTo>
                        <a:pt x="50" y="189"/>
                        <a:pt x="50" y="190"/>
                        <a:pt x="50" y="190"/>
                      </a:cubicBezTo>
                      <a:cubicBezTo>
                        <a:pt x="50" y="189"/>
                        <a:pt x="50" y="189"/>
                        <a:pt x="50" y="189"/>
                      </a:cubicBezTo>
                      <a:cubicBezTo>
                        <a:pt x="51" y="189"/>
                        <a:pt x="50" y="190"/>
                        <a:pt x="50" y="191"/>
                      </a:cubicBezTo>
                      <a:cubicBezTo>
                        <a:pt x="50" y="191"/>
                        <a:pt x="50" y="191"/>
                        <a:pt x="50" y="192"/>
                      </a:cubicBezTo>
                      <a:cubicBezTo>
                        <a:pt x="50" y="192"/>
                        <a:pt x="50" y="192"/>
                        <a:pt x="50" y="192"/>
                      </a:cubicBezTo>
                      <a:cubicBezTo>
                        <a:pt x="49" y="195"/>
                        <a:pt x="48" y="196"/>
                        <a:pt x="47" y="199"/>
                      </a:cubicBezTo>
                      <a:cubicBezTo>
                        <a:pt x="47" y="199"/>
                        <a:pt x="46" y="199"/>
                        <a:pt x="46" y="199"/>
                      </a:cubicBezTo>
                      <a:cubicBezTo>
                        <a:pt x="46" y="199"/>
                        <a:pt x="46" y="199"/>
                        <a:pt x="47" y="199"/>
                      </a:cubicBezTo>
                      <a:cubicBezTo>
                        <a:pt x="46" y="199"/>
                        <a:pt x="46" y="199"/>
                        <a:pt x="46" y="199"/>
                      </a:cubicBezTo>
                      <a:cubicBezTo>
                        <a:pt x="46" y="199"/>
                        <a:pt x="46" y="200"/>
                        <a:pt x="46" y="200"/>
                      </a:cubicBezTo>
                      <a:cubicBezTo>
                        <a:pt x="46" y="200"/>
                        <a:pt x="46" y="200"/>
                        <a:pt x="46" y="200"/>
                      </a:cubicBezTo>
                      <a:cubicBezTo>
                        <a:pt x="45" y="200"/>
                        <a:pt x="46" y="201"/>
                        <a:pt x="45" y="200"/>
                      </a:cubicBezTo>
                      <a:cubicBezTo>
                        <a:pt x="45" y="201"/>
                        <a:pt x="45" y="201"/>
                        <a:pt x="46" y="201"/>
                      </a:cubicBezTo>
                      <a:cubicBezTo>
                        <a:pt x="45" y="201"/>
                        <a:pt x="45" y="201"/>
                        <a:pt x="45" y="202"/>
                      </a:cubicBezTo>
                      <a:cubicBezTo>
                        <a:pt x="45" y="202"/>
                        <a:pt x="45" y="202"/>
                        <a:pt x="45" y="202"/>
                      </a:cubicBezTo>
                      <a:cubicBezTo>
                        <a:pt x="45" y="202"/>
                        <a:pt x="45" y="202"/>
                        <a:pt x="45" y="202"/>
                      </a:cubicBezTo>
                      <a:cubicBezTo>
                        <a:pt x="46" y="202"/>
                        <a:pt x="45" y="202"/>
                        <a:pt x="45" y="203"/>
                      </a:cubicBezTo>
                      <a:cubicBezTo>
                        <a:pt x="45" y="202"/>
                        <a:pt x="45" y="202"/>
                        <a:pt x="45" y="202"/>
                      </a:cubicBezTo>
                      <a:cubicBezTo>
                        <a:pt x="44" y="202"/>
                        <a:pt x="45" y="203"/>
                        <a:pt x="45" y="204"/>
                      </a:cubicBezTo>
                      <a:cubicBezTo>
                        <a:pt x="45" y="204"/>
                        <a:pt x="45" y="203"/>
                        <a:pt x="45" y="204"/>
                      </a:cubicBezTo>
                      <a:cubicBezTo>
                        <a:pt x="45" y="204"/>
                        <a:pt x="45" y="204"/>
                        <a:pt x="45" y="204"/>
                      </a:cubicBezTo>
                      <a:cubicBezTo>
                        <a:pt x="45" y="204"/>
                        <a:pt x="45" y="204"/>
                        <a:pt x="45" y="204"/>
                      </a:cubicBezTo>
                      <a:cubicBezTo>
                        <a:pt x="44" y="204"/>
                        <a:pt x="44" y="204"/>
                        <a:pt x="44" y="204"/>
                      </a:cubicBezTo>
                      <a:cubicBezTo>
                        <a:pt x="45" y="204"/>
                        <a:pt x="45" y="204"/>
                        <a:pt x="45" y="205"/>
                      </a:cubicBezTo>
                      <a:cubicBezTo>
                        <a:pt x="45" y="205"/>
                        <a:pt x="45" y="204"/>
                        <a:pt x="45" y="205"/>
                      </a:cubicBezTo>
                      <a:cubicBezTo>
                        <a:pt x="45" y="204"/>
                        <a:pt x="46" y="203"/>
                        <a:pt x="46" y="203"/>
                      </a:cubicBezTo>
                      <a:cubicBezTo>
                        <a:pt x="46" y="203"/>
                        <a:pt x="46" y="203"/>
                        <a:pt x="46" y="203"/>
                      </a:cubicBezTo>
                      <a:cubicBezTo>
                        <a:pt x="46" y="203"/>
                        <a:pt x="46" y="203"/>
                        <a:pt x="46" y="203"/>
                      </a:cubicBezTo>
                      <a:cubicBezTo>
                        <a:pt x="46" y="203"/>
                        <a:pt x="46" y="203"/>
                        <a:pt x="45" y="203"/>
                      </a:cubicBezTo>
                      <a:cubicBezTo>
                        <a:pt x="46" y="202"/>
                        <a:pt x="46" y="202"/>
                        <a:pt x="46" y="202"/>
                      </a:cubicBezTo>
                      <a:cubicBezTo>
                        <a:pt x="46" y="202"/>
                        <a:pt x="46" y="202"/>
                        <a:pt x="47" y="202"/>
                      </a:cubicBezTo>
                      <a:cubicBezTo>
                        <a:pt x="47" y="201"/>
                        <a:pt x="46" y="201"/>
                        <a:pt x="46" y="201"/>
                      </a:cubicBezTo>
                      <a:cubicBezTo>
                        <a:pt x="47" y="201"/>
                        <a:pt x="46" y="201"/>
                        <a:pt x="47" y="201"/>
                      </a:cubicBezTo>
                      <a:cubicBezTo>
                        <a:pt x="47" y="201"/>
                        <a:pt x="47" y="201"/>
                        <a:pt x="46" y="201"/>
                      </a:cubicBezTo>
                      <a:cubicBezTo>
                        <a:pt x="47" y="201"/>
                        <a:pt x="46" y="200"/>
                        <a:pt x="47" y="200"/>
                      </a:cubicBezTo>
                      <a:cubicBezTo>
                        <a:pt x="47" y="200"/>
                        <a:pt x="47" y="200"/>
                        <a:pt x="47" y="200"/>
                      </a:cubicBezTo>
                      <a:cubicBezTo>
                        <a:pt x="47" y="201"/>
                        <a:pt x="47" y="201"/>
                        <a:pt x="47" y="201"/>
                      </a:cubicBezTo>
                      <a:cubicBezTo>
                        <a:pt x="47" y="201"/>
                        <a:pt x="47" y="201"/>
                        <a:pt x="48" y="201"/>
                      </a:cubicBezTo>
                      <a:cubicBezTo>
                        <a:pt x="48" y="200"/>
                        <a:pt x="47" y="200"/>
                        <a:pt x="47" y="200"/>
                      </a:cubicBezTo>
                      <a:cubicBezTo>
                        <a:pt x="48" y="200"/>
                        <a:pt x="48" y="200"/>
                        <a:pt x="48" y="200"/>
                      </a:cubicBezTo>
                      <a:cubicBezTo>
                        <a:pt x="48" y="200"/>
                        <a:pt x="49" y="199"/>
                        <a:pt x="50" y="198"/>
                      </a:cubicBezTo>
                      <a:cubicBezTo>
                        <a:pt x="50" y="199"/>
                        <a:pt x="50" y="199"/>
                        <a:pt x="50" y="199"/>
                      </a:cubicBezTo>
                      <a:cubicBezTo>
                        <a:pt x="49" y="199"/>
                        <a:pt x="49" y="199"/>
                        <a:pt x="49" y="199"/>
                      </a:cubicBezTo>
                      <a:cubicBezTo>
                        <a:pt x="49" y="199"/>
                        <a:pt x="50" y="200"/>
                        <a:pt x="49" y="199"/>
                      </a:cubicBezTo>
                      <a:cubicBezTo>
                        <a:pt x="48" y="201"/>
                        <a:pt x="49" y="202"/>
                        <a:pt x="48" y="203"/>
                      </a:cubicBezTo>
                      <a:cubicBezTo>
                        <a:pt x="48" y="203"/>
                        <a:pt x="48" y="203"/>
                        <a:pt x="48" y="203"/>
                      </a:cubicBezTo>
                      <a:cubicBezTo>
                        <a:pt x="48" y="202"/>
                        <a:pt x="48" y="203"/>
                        <a:pt x="47" y="203"/>
                      </a:cubicBezTo>
                      <a:cubicBezTo>
                        <a:pt x="48" y="203"/>
                        <a:pt x="47" y="204"/>
                        <a:pt x="47" y="205"/>
                      </a:cubicBezTo>
                      <a:cubicBezTo>
                        <a:pt x="47" y="205"/>
                        <a:pt x="47" y="205"/>
                        <a:pt x="47" y="205"/>
                      </a:cubicBezTo>
                      <a:cubicBezTo>
                        <a:pt x="47" y="205"/>
                        <a:pt x="47" y="205"/>
                        <a:pt x="47" y="206"/>
                      </a:cubicBezTo>
                      <a:cubicBezTo>
                        <a:pt x="47" y="206"/>
                        <a:pt x="46" y="206"/>
                        <a:pt x="46" y="206"/>
                      </a:cubicBezTo>
                      <a:cubicBezTo>
                        <a:pt x="46" y="207"/>
                        <a:pt x="46" y="207"/>
                        <a:pt x="45" y="208"/>
                      </a:cubicBezTo>
                      <a:cubicBezTo>
                        <a:pt x="45" y="207"/>
                        <a:pt x="46" y="206"/>
                        <a:pt x="46" y="206"/>
                      </a:cubicBezTo>
                      <a:cubicBezTo>
                        <a:pt x="45" y="205"/>
                        <a:pt x="47" y="204"/>
                        <a:pt x="46" y="204"/>
                      </a:cubicBezTo>
                      <a:cubicBezTo>
                        <a:pt x="46" y="204"/>
                        <a:pt x="46" y="205"/>
                        <a:pt x="45" y="206"/>
                      </a:cubicBezTo>
                      <a:cubicBezTo>
                        <a:pt x="45" y="205"/>
                        <a:pt x="44" y="205"/>
                        <a:pt x="44" y="205"/>
                      </a:cubicBezTo>
                      <a:cubicBezTo>
                        <a:pt x="44" y="205"/>
                        <a:pt x="45" y="205"/>
                        <a:pt x="44" y="205"/>
                      </a:cubicBezTo>
                      <a:cubicBezTo>
                        <a:pt x="44" y="205"/>
                        <a:pt x="44" y="205"/>
                        <a:pt x="44" y="205"/>
                      </a:cubicBezTo>
                      <a:cubicBezTo>
                        <a:pt x="44" y="206"/>
                        <a:pt x="44" y="206"/>
                        <a:pt x="44" y="206"/>
                      </a:cubicBezTo>
                      <a:cubicBezTo>
                        <a:pt x="44" y="206"/>
                        <a:pt x="44" y="206"/>
                        <a:pt x="44" y="207"/>
                      </a:cubicBezTo>
                      <a:cubicBezTo>
                        <a:pt x="44" y="207"/>
                        <a:pt x="44" y="207"/>
                        <a:pt x="44" y="207"/>
                      </a:cubicBezTo>
                      <a:cubicBezTo>
                        <a:pt x="44" y="206"/>
                        <a:pt x="43" y="207"/>
                        <a:pt x="43" y="207"/>
                      </a:cubicBezTo>
                      <a:cubicBezTo>
                        <a:pt x="43" y="207"/>
                        <a:pt x="43" y="207"/>
                        <a:pt x="43" y="207"/>
                      </a:cubicBezTo>
                      <a:cubicBezTo>
                        <a:pt x="43" y="207"/>
                        <a:pt x="43" y="207"/>
                        <a:pt x="44" y="207"/>
                      </a:cubicBezTo>
                      <a:cubicBezTo>
                        <a:pt x="44" y="207"/>
                        <a:pt x="44" y="208"/>
                        <a:pt x="43" y="208"/>
                      </a:cubicBezTo>
                      <a:cubicBezTo>
                        <a:pt x="43" y="208"/>
                        <a:pt x="43" y="209"/>
                        <a:pt x="43" y="209"/>
                      </a:cubicBezTo>
                      <a:cubicBezTo>
                        <a:pt x="43" y="209"/>
                        <a:pt x="44" y="209"/>
                        <a:pt x="44" y="209"/>
                      </a:cubicBezTo>
                      <a:cubicBezTo>
                        <a:pt x="44" y="209"/>
                        <a:pt x="43" y="209"/>
                        <a:pt x="43" y="209"/>
                      </a:cubicBezTo>
                      <a:cubicBezTo>
                        <a:pt x="42" y="211"/>
                        <a:pt x="42" y="212"/>
                        <a:pt x="41" y="214"/>
                      </a:cubicBezTo>
                      <a:cubicBezTo>
                        <a:pt x="40" y="213"/>
                        <a:pt x="41" y="213"/>
                        <a:pt x="41" y="213"/>
                      </a:cubicBezTo>
                      <a:cubicBezTo>
                        <a:pt x="40" y="212"/>
                        <a:pt x="41" y="214"/>
                        <a:pt x="40" y="214"/>
                      </a:cubicBezTo>
                      <a:cubicBezTo>
                        <a:pt x="40" y="214"/>
                        <a:pt x="40" y="214"/>
                        <a:pt x="40" y="214"/>
                      </a:cubicBezTo>
                      <a:cubicBezTo>
                        <a:pt x="40" y="214"/>
                        <a:pt x="40" y="214"/>
                        <a:pt x="40" y="215"/>
                      </a:cubicBezTo>
                      <a:cubicBezTo>
                        <a:pt x="39" y="215"/>
                        <a:pt x="40" y="214"/>
                        <a:pt x="40" y="214"/>
                      </a:cubicBezTo>
                      <a:cubicBezTo>
                        <a:pt x="39" y="214"/>
                        <a:pt x="39" y="215"/>
                        <a:pt x="39" y="215"/>
                      </a:cubicBezTo>
                      <a:cubicBezTo>
                        <a:pt x="39" y="215"/>
                        <a:pt x="38" y="216"/>
                        <a:pt x="38" y="217"/>
                      </a:cubicBezTo>
                      <a:cubicBezTo>
                        <a:pt x="38" y="217"/>
                        <a:pt x="38" y="217"/>
                        <a:pt x="38" y="217"/>
                      </a:cubicBezTo>
                      <a:cubicBezTo>
                        <a:pt x="38" y="217"/>
                        <a:pt x="38" y="217"/>
                        <a:pt x="38" y="217"/>
                      </a:cubicBezTo>
                      <a:cubicBezTo>
                        <a:pt x="38" y="218"/>
                        <a:pt x="38" y="217"/>
                        <a:pt x="38" y="218"/>
                      </a:cubicBezTo>
                      <a:cubicBezTo>
                        <a:pt x="38" y="218"/>
                        <a:pt x="38" y="217"/>
                        <a:pt x="38" y="217"/>
                      </a:cubicBezTo>
                      <a:cubicBezTo>
                        <a:pt x="39" y="217"/>
                        <a:pt x="38" y="218"/>
                        <a:pt x="39" y="218"/>
                      </a:cubicBezTo>
                      <a:cubicBezTo>
                        <a:pt x="39" y="218"/>
                        <a:pt x="38" y="218"/>
                        <a:pt x="38" y="219"/>
                      </a:cubicBezTo>
                      <a:cubicBezTo>
                        <a:pt x="38" y="219"/>
                        <a:pt x="37" y="219"/>
                        <a:pt x="38" y="219"/>
                      </a:cubicBezTo>
                      <a:cubicBezTo>
                        <a:pt x="37" y="219"/>
                        <a:pt x="37" y="219"/>
                        <a:pt x="37" y="218"/>
                      </a:cubicBezTo>
                      <a:cubicBezTo>
                        <a:pt x="37" y="218"/>
                        <a:pt x="37" y="219"/>
                        <a:pt x="37" y="219"/>
                      </a:cubicBezTo>
                      <a:cubicBezTo>
                        <a:pt x="37" y="219"/>
                        <a:pt x="36" y="219"/>
                        <a:pt x="36" y="219"/>
                      </a:cubicBezTo>
                      <a:cubicBezTo>
                        <a:pt x="36" y="219"/>
                        <a:pt x="36" y="220"/>
                        <a:pt x="36" y="221"/>
                      </a:cubicBezTo>
                      <a:cubicBezTo>
                        <a:pt x="35" y="220"/>
                        <a:pt x="35" y="222"/>
                        <a:pt x="35" y="222"/>
                      </a:cubicBezTo>
                      <a:cubicBezTo>
                        <a:pt x="35" y="223"/>
                        <a:pt x="34" y="224"/>
                        <a:pt x="34" y="225"/>
                      </a:cubicBezTo>
                      <a:cubicBezTo>
                        <a:pt x="34" y="225"/>
                        <a:pt x="33" y="225"/>
                        <a:pt x="33" y="226"/>
                      </a:cubicBezTo>
                      <a:cubicBezTo>
                        <a:pt x="34" y="226"/>
                        <a:pt x="34" y="225"/>
                        <a:pt x="34" y="226"/>
                      </a:cubicBezTo>
                      <a:cubicBezTo>
                        <a:pt x="34" y="226"/>
                        <a:pt x="34" y="225"/>
                        <a:pt x="34" y="225"/>
                      </a:cubicBezTo>
                      <a:cubicBezTo>
                        <a:pt x="34" y="225"/>
                        <a:pt x="34" y="225"/>
                        <a:pt x="35" y="225"/>
                      </a:cubicBezTo>
                      <a:cubicBezTo>
                        <a:pt x="35" y="225"/>
                        <a:pt x="34" y="225"/>
                        <a:pt x="34" y="225"/>
                      </a:cubicBezTo>
                      <a:cubicBezTo>
                        <a:pt x="34" y="224"/>
                        <a:pt x="35" y="224"/>
                        <a:pt x="35" y="224"/>
                      </a:cubicBezTo>
                      <a:cubicBezTo>
                        <a:pt x="35" y="224"/>
                        <a:pt x="35" y="224"/>
                        <a:pt x="34" y="224"/>
                      </a:cubicBezTo>
                      <a:cubicBezTo>
                        <a:pt x="34" y="224"/>
                        <a:pt x="35" y="224"/>
                        <a:pt x="35" y="224"/>
                      </a:cubicBezTo>
                      <a:cubicBezTo>
                        <a:pt x="35" y="224"/>
                        <a:pt x="35" y="224"/>
                        <a:pt x="35" y="223"/>
                      </a:cubicBezTo>
                      <a:cubicBezTo>
                        <a:pt x="35" y="223"/>
                        <a:pt x="36" y="222"/>
                        <a:pt x="36" y="221"/>
                      </a:cubicBezTo>
                      <a:cubicBezTo>
                        <a:pt x="37" y="221"/>
                        <a:pt x="37" y="220"/>
                        <a:pt x="37" y="219"/>
                      </a:cubicBezTo>
                      <a:cubicBezTo>
                        <a:pt x="38" y="219"/>
                        <a:pt x="38" y="219"/>
                        <a:pt x="38" y="219"/>
                      </a:cubicBezTo>
                      <a:cubicBezTo>
                        <a:pt x="38" y="219"/>
                        <a:pt x="38" y="220"/>
                        <a:pt x="38" y="220"/>
                      </a:cubicBezTo>
                      <a:cubicBezTo>
                        <a:pt x="38" y="220"/>
                        <a:pt x="38" y="219"/>
                        <a:pt x="38" y="220"/>
                      </a:cubicBezTo>
                      <a:cubicBezTo>
                        <a:pt x="38" y="219"/>
                        <a:pt x="39" y="219"/>
                        <a:pt x="38" y="219"/>
                      </a:cubicBezTo>
                      <a:cubicBezTo>
                        <a:pt x="38" y="219"/>
                        <a:pt x="39" y="219"/>
                        <a:pt x="39" y="219"/>
                      </a:cubicBezTo>
                      <a:cubicBezTo>
                        <a:pt x="39" y="219"/>
                        <a:pt x="39" y="218"/>
                        <a:pt x="39" y="218"/>
                      </a:cubicBezTo>
                      <a:cubicBezTo>
                        <a:pt x="39" y="218"/>
                        <a:pt x="39" y="218"/>
                        <a:pt x="40" y="218"/>
                      </a:cubicBezTo>
                      <a:cubicBezTo>
                        <a:pt x="40" y="218"/>
                        <a:pt x="40" y="217"/>
                        <a:pt x="40" y="217"/>
                      </a:cubicBezTo>
                      <a:cubicBezTo>
                        <a:pt x="40" y="217"/>
                        <a:pt x="40" y="217"/>
                        <a:pt x="40" y="217"/>
                      </a:cubicBezTo>
                      <a:cubicBezTo>
                        <a:pt x="40" y="217"/>
                        <a:pt x="41" y="217"/>
                        <a:pt x="40" y="216"/>
                      </a:cubicBezTo>
                      <a:cubicBezTo>
                        <a:pt x="40" y="216"/>
                        <a:pt x="40" y="216"/>
                        <a:pt x="40" y="216"/>
                      </a:cubicBezTo>
                      <a:cubicBezTo>
                        <a:pt x="41" y="216"/>
                        <a:pt x="41" y="215"/>
                        <a:pt x="41" y="216"/>
                      </a:cubicBezTo>
                      <a:cubicBezTo>
                        <a:pt x="41" y="216"/>
                        <a:pt x="42" y="215"/>
                        <a:pt x="41" y="215"/>
                      </a:cubicBezTo>
                      <a:cubicBezTo>
                        <a:pt x="42" y="215"/>
                        <a:pt x="42" y="215"/>
                        <a:pt x="42" y="214"/>
                      </a:cubicBezTo>
                      <a:cubicBezTo>
                        <a:pt x="43" y="215"/>
                        <a:pt x="43" y="215"/>
                        <a:pt x="43" y="214"/>
                      </a:cubicBezTo>
                      <a:cubicBezTo>
                        <a:pt x="43" y="214"/>
                        <a:pt x="43" y="214"/>
                        <a:pt x="44" y="214"/>
                      </a:cubicBezTo>
                      <a:cubicBezTo>
                        <a:pt x="44" y="214"/>
                        <a:pt x="43" y="214"/>
                        <a:pt x="43" y="214"/>
                      </a:cubicBezTo>
                      <a:cubicBezTo>
                        <a:pt x="43" y="214"/>
                        <a:pt x="43" y="214"/>
                        <a:pt x="43" y="214"/>
                      </a:cubicBezTo>
                      <a:cubicBezTo>
                        <a:pt x="44" y="214"/>
                        <a:pt x="44" y="214"/>
                        <a:pt x="45" y="214"/>
                      </a:cubicBezTo>
                      <a:cubicBezTo>
                        <a:pt x="45" y="214"/>
                        <a:pt x="45" y="213"/>
                        <a:pt x="45" y="213"/>
                      </a:cubicBezTo>
                      <a:cubicBezTo>
                        <a:pt x="45" y="214"/>
                        <a:pt x="45" y="213"/>
                        <a:pt x="45" y="214"/>
                      </a:cubicBezTo>
                      <a:cubicBezTo>
                        <a:pt x="45" y="214"/>
                        <a:pt x="44" y="214"/>
                        <a:pt x="44" y="214"/>
                      </a:cubicBezTo>
                      <a:cubicBezTo>
                        <a:pt x="44" y="214"/>
                        <a:pt x="44" y="215"/>
                        <a:pt x="43" y="215"/>
                      </a:cubicBezTo>
                      <a:cubicBezTo>
                        <a:pt x="43" y="215"/>
                        <a:pt x="44" y="215"/>
                        <a:pt x="44" y="216"/>
                      </a:cubicBezTo>
                      <a:cubicBezTo>
                        <a:pt x="43" y="216"/>
                        <a:pt x="43" y="217"/>
                        <a:pt x="43" y="217"/>
                      </a:cubicBezTo>
                      <a:cubicBezTo>
                        <a:pt x="43" y="217"/>
                        <a:pt x="43" y="217"/>
                        <a:pt x="44" y="217"/>
                      </a:cubicBezTo>
                      <a:cubicBezTo>
                        <a:pt x="43" y="217"/>
                        <a:pt x="45" y="216"/>
                        <a:pt x="44" y="215"/>
                      </a:cubicBezTo>
                      <a:cubicBezTo>
                        <a:pt x="44" y="215"/>
                        <a:pt x="44" y="215"/>
                        <a:pt x="44" y="215"/>
                      </a:cubicBezTo>
                      <a:cubicBezTo>
                        <a:pt x="44" y="215"/>
                        <a:pt x="44" y="215"/>
                        <a:pt x="44" y="215"/>
                      </a:cubicBezTo>
                      <a:cubicBezTo>
                        <a:pt x="45" y="215"/>
                        <a:pt x="45" y="215"/>
                        <a:pt x="45" y="215"/>
                      </a:cubicBezTo>
                      <a:cubicBezTo>
                        <a:pt x="45" y="215"/>
                        <a:pt x="45" y="215"/>
                        <a:pt x="45" y="215"/>
                      </a:cubicBezTo>
                      <a:cubicBezTo>
                        <a:pt x="45" y="215"/>
                        <a:pt x="45" y="215"/>
                        <a:pt x="45" y="215"/>
                      </a:cubicBezTo>
                      <a:cubicBezTo>
                        <a:pt x="45" y="215"/>
                        <a:pt x="45" y="215"/>
                        <a:pt x="45" y="215"/>
                      </a:cubicBezTo>
                      <a:cubicBezTo>
                        <a:pt x="44" y="215"/>
                        <a:pt x="45" y="215"/>
                        <a:pt x="45" y="214"/>
                      </a:cubicBezTo>
                      <a:cubicBezTo>
                        <a:pt x="45" y="214"/>
                        <a:pt x="45" y="214"/>
                        <a:pt x="45" y="214"/>
                      </a:cubicBezTo>
                      <a:cubicBezTo>
                        <a:pt x="46" y="214"/>
                        <a:pt x="45" y="214"/>
                        <a:pt x="45" y="214"/>
                      </a:cubicBezTo>
                      <a:cubicBezTo>
                        <a:pt x="45" y="214"/>
                        <a:pt x="46" y="214"/>
                        <a:pt x="46" y="214"/>
                      </a:cubicBezTo>
                      <a:cubicBezTo>
                        <a:pt x="46" y="214"/>
                        <a:pt x="46" y="214"/>
                        <a:pt x="46" y="214"/>
                      </a:cubicBezTo>
                      <a:cubicBezTo>
                        <a:pt x="46" y="213"/>
                        <a:pt x="46" y="213"/>
                        <a:pt x="47" y="212"/>
                      </a:cubicBezTo>
                      <a:cubicBezTo>
                        <a:pt x="48" y="214"/>
                        <a:pt x="49" y="213"/>
                        <a:pt x="49" y="212"/>
                      </a:cubicBezTo>
                      <a:cubicBezTo>
                        <a:pt x="49" y="212"/>
                        <a:pt x="49" y="211"/>
                        <a:pt x="49" y="211"/>
                      </a:cubicBezTo>
                      <a:cubicBezTo>
                        <a:pt x="49" y="211"/>
                        <a:pt x="49" y="212"/>
                        <a:pt x="49" y="212"/>
                      </a:cubicBezTo>
                      <a:cubicBezTo>
                        <a:pt x="48" y="212"/>
                        <a:pt x="49" y="213"/>
                        <a:pt x="48" y="212"/>
                      </a:cubicBezTo>
                      <a:cubicBezTo>
                        <a:pt x="48" y="212"/>
                        <a:pt x="48" y="211"/>
                        <a:pt x="49" y="211"/>
                      </a:cubicBezTo>
                      <a:cubicBezTo>
                        <a:pt x="49" y="211"/>
                        <a:pt x="49" y="211"/>
                        <a:pt x="48" y="211"/>
                      </a:cubicBezTo>
                      <a:cubicBezTo>
                        <a:pt x="48" y="211"/>
                        <a:pt x="48" y="211"/>
                        <a:pt x="48" y="211"/>
                      </a:cubicBezTo>
                      <a:cubicBezTo>
                        <a:pt x="48" y="210"/>
                        <a:pt x="49" y="210"/>
                        <a:pt x="49" y="209"/>
                      </a:cubicBezTo>
                      <a:cubicBezTo>
                        <a:pt x="49" y="209"/>
                        <a:pt x="49" y="210"/>
                        <a:pt x="49" y="210"/>
                      </a:cubicBezTo>
                      <a:cubicBezTo>
                        <a:pt x="49" y="210"/>
                        <a:pt x="49" y="210"/>
                        <a:pt x="50" y="210"/>
                      </a:cubicBezTo>
                      <a:cubicBezTo>
                        <a:pt x="50" y="211"/>
                        <a:pt x="50" y="211"/>
                        <a:pt x="49" y="211"/>
                      </a:cubicBezTo>
                      <a:cubicBezTo>
                        <a:pt x="50" y="211"/>
                        <a:pt x="50" y="210"/>
                        <a:pt x="51" y="210"/>
                      </a:cubicBezTo>
                      <a:cubicBezTo>
                        <a:pt x="50" y="210"/>
                        <a:pt x="50" y="210"/>
                        <a:pt x="50" y="209"/>
                      </a:cubicBezTo>
                      <a:cubicBezTo>
                        <a:pt x="50" y="209"/>
                        <a:pt x="50" y="209"/>
                        <a:pt x="50" y="210"/>
                      </a:cubicBezTo>
                      <a:cubicBezTo>
                        <a:pt x="50" y="209"/>
                        <a:pt x="49" y="208"/>
                        <a:pt x="50" y="208"/>
                      </a:cubicBezTo>
                      <a:cubicBezTo>
                        <a:pt x="50" y="209"/>
                        <a:pt x="50" y="209"/>
                        <a:pt x="50" y="209"/>
                      </a:cubicBezTo>
                      <a:cubicBezTo>
                        <a:pt x="50" y="209"/>
                        <a:pt x="50" y="208"/>
                        <a:pt x="50" y="208"/>
                      </a:cubicBezTo>
                      <a:cubicBezTo>
                        <a:pt x="50" y="208"/>
                        <a:pt x="50" y="209"/>
                        <a:pt x="51" y="209"/>
                      </a:cubicBezTo>
                      <a:cubicBezTo>
                        <a:pt x="51" y="208"/>
                        <a:pt x="51" y="208"/>
                        <a:pt x="50" y="208"/>
                      </a:cubicBezTo>
                      <a:cubicBezTo>
                        <a:pt x="51" y="208"/>
                        <a:pt x="51" y="207"/>
                        <a:pt x="52" y="207"/>
                      </a:cubicBezTo>
                      <a:cubicBezTo>
                        <a:pt x="52" y="207"/>
                        <a:pt x="51" y="207"/>
                        <a:pt x="51" y="207"/>
                      </a:cubicBezTo>
                      <a:cubicBezTo>
                        <a:pt x="50" y="207"/>
                        <a:pt x="50" y="208"/>
                        <a:pt x="49" y="208"/>
                      </a:cubicBezTo>
                      <a:cubicBezTo>
                        <a:pt x="49" y="208"/>
                        <a:pt x="49" y="208"/>
                        <a:pt x="49" y="208"/>
                      </a:cubicBezTo>
                      <a:cubicBezTo>
                        <a:pt x="48" y="208"/>
                        <a:pt x="48" y="209"/>
                        <a:pt x="48" y="209"/>
                      </a:cubicBezTo>
                      <a:cubicBezTo>
                        <a:pt x="48" y="209"/>
                        <a:pt x="48" y="208"/>
                        <a:pt x="48" y="208"/>
                      </a:cubicBezTo>
                      <a:cubicBezTo>
                        <a:pt x="47" y="208"/>
                        <a:pt x="47" y="209"/>
                        <a:pt x="47" y="208"/>
                      </a:cubicBezTo>
                      <a:cubicBezTo>
                        <a:pt x="47" y="208"/>
                        <a:pt x="47" y="207"/>
                        <a:pt x="48" y="207"/>
                      </a:cubicBezTo>
                      <a:cubicBezTo>
                        <a:pt x="48" y="207"/>
                        <a:pt x="48" y="208"/>
                        <a:pt x="48" y="208"/>
                      </a:cubicBezTo>
                      <a:cubicBezTo>
                        <a:pt x="48" y="208"/>
                        <a:pt x="48" y="208"/>
                        <a:pt x="48" y="207"/>
                      </a:cubicBezTo>
                      <a:cubicBezTo>
                        <a:pt x="48" y="207"/>
                        <a:pt x="48" y="207"/>
                        <a:pt x="49" y="207"/>
                      </a:cubicBezTo>
                      <a:cubicBezTo>
                        <a:pt x="49" y="207"/>
                        <a:pt x="49" y="207"/>
                        <a:pt x="49" y="207"/>
                      </a:cubicBezTo>
                      <a:cubicBezTo>
                        <a:pt x="49" y="208"/>
                        <a:pt x="49" y="207"/>
                        <a:pt x="50" y="207"/>
                      </a:cubicBezTo>
                      <a:cubicBezTo>
                        <a:pt x="49" y="207"/>
                        <a:pt x="50" y="207"/>
                        <a:pt x="49" y="206"/>
                      </a:cubicBezTo>
                      <a:cubicBezTo>
                        <a:pt x="49" y="206"/>
                        <a:pt x="49" y="207"/>
                        <a:pt x="49" y="206"/>
                      </a:cubicBezTo>
                      <a:cubicBezTo>
                        <a:pt x="49" y="206"/>
                        <a:pt x="49" y="206"/>
                        <a:pt x="49" y="205"/>
                      </a:cubicBezTo>
                      <a:cubicBezTo>
                        <a:pt x="49" y="205"/>
                        <a:pt x="49" y="205"/>
                        <a:pt x="50" y="205"/>
                      </a:cubicBezTo>
                      <a:cubicBezTo>
                        <a:pt x="50" y="205"/>
                        <a:pt x="49" y="204"/>
                        <a:pt x="50" y="203"/>
                      </a:cubicBezTo>
                      <a:cubicBezTo>
                        <a:pt x="51" y="204"/>
                        <a:pt x="50" y="203"/>
                        <a:pt x="50" y="203"/>
                      </a:cubicBezTo>
                      <a:cubicBezTo>
                        <a:pt x="51" y="202"/>
                        <a:pt x="51" y="202"/>
                        <a:pt x="52" y="201"/>
                      </a:cubicBezTo>
                      <a:cubicBezTo>
                        <a:pt x="52" y="201"/>
                        <a:pt x="52" y="201"/>
                        <a:pt x="52" y="201"/>
                      </a:cubicBezTo>
                      <a:cubicBezTo>
                        <a:pt x="52" y="201"/>
                        <a:pt x="52" y="200"/>
                        <a:pt x="52" y="200"/>
                      </a:cubicBezTo>
                      <a:cubicBezTo>
                        <a:pt x="52" y="200"/>
                        <a:pt x="52" y="200"/>
                        <a:pt x="52" y="200"/>
                      </a:cubicBezTo>
                      <a:cubicBezTo>
                        <a:pt x="52" y="200"/>
                        <a:pt x="51" y="200"/>
                        <a:pt x="52" y="199"/>
                      </a:cubicBezTo>
                      <a:cubicBezTo>
                        <a:pt x="52" y="199"/>
                        <a:pt x="52" y="199"/>
                        <a:pt x="52" y="200"/>
                      </a:cubicBezTo>
                      <a:cubicBezTo>
                        <a:pt x="52" y="199"/>
                        <a:pt x="52" y="199"/>
                        <a:pt x="53" y="199"/>
                      </a:cubicBezTo>
                      <a:cubicBezTo>
                        <a:pt x="53" y="199"/>
                        <a:pt x="53" y="199"/>
                        <a:pt x="53" y="199"/>
                      </a:cubicBezTo>
                      <a:cubicBezTo>
                        <a:pt x="53" y="199"/>
                        <a:pt x="53" y="199"/>
                        <a:pt x="53" y="198"/>
                      </a:cubicBezTo>
                      <a:cubicBezTo>
                        <a:pt x="53" y="198"/>
                        <a:pt x="54" y="198"/>
                        <a:pt x="53" y="198"/>
                      </a:cubicBezTo>
                      <a:cubicBezTo>
                        <a:pt x="54" y="197"/>
                        <a:pt x="53" y="197"/>
                        <a:pt x="53" y="197"/>
                      </a:cubicBezTo>
                      <a:cubicBezTo>
                        <a:pt x="54" y="197"/>
                        <a:pt x="54" y="197"/>
                        <a:pt x="55" y="197"/>
                      </a:cubicBezTo>
                      <a:cubicBezTo>
                        <a:pt x="55" y="197"/>
                        <a:pt x="54" y="197"/>
                        <a:pt x="55" y="198"/>
                      </a:cubicBezTo>
                      <a:cubicBezTo>
                        <a:pt x="54" y="198"/>
                        <a:pt x="54" y="197"/>
                        <a:pt x="53" y="198"/>
                      </a:cubicBezTo>
                      <a:cubicBezTo>
                        <a:pt x="54" y="198"/>
                        <a:pt x="54" y="198"/>
                        <a:pt x="54" y="199"/>
                      </a:cubicBezTo>
                      <a:cubicBezTo>
                        <a:pt x="54" y="199"/>
                        <a:pt x="54" y="200"/>
                        <a:pt x="53" y="200"/>
                      </a:cubicBezTo>
                      <a:cubicBezTo>
                        <a:pt x="53" y="200"/>
                        <a:pt x="54" y="200"/>
                        <a:pt x="54" y="200"/>
                      </a:cubicBezTo>
                      <a:cubicBezTo>
                        <a:pt x="53" y="201"/>
                        <a:pt x="54" y="200"/>
                        <a:pt x="54" y="201"/>
                      </a:cubicBezTo>
                      <a:cubicBezTo>
                        <a:pt x="53" y="201"/>
                        <a:pt x="53" y="201"/>
                        <a:pt x="53" y="201"/>
                      </a:cubicBezTo>
                      <a:cubicBezTo>
                        <a:pt x="52" y="201"/>
                        <a:pt x="53" y="202"/>
                        <a:pt x="53" y="202"/>
                      </a:cubicBezTo>
                      <a:cubicBezTo>
                        <a:pt x="53" y="202"/>
                        <a:pt x="53" y="202"/>
                        <a:pt x="53" y="202"/>
                      </a:cubicBezTo>
                      <a:cubicBezTo>
                        <a:pt x="52" y="202"/>
                        <a:pt x="52" y="202"/>
                        <a:pt x="52" y="201"/>
                      </a:cubicBezTo>
                      <a:cubicBezTo>
                        <a:pt x="52" y="202"/>
                        <a:pt x="52" y="202"/>
                        <a:pt x="52" y="203"/>
                      </a:cubicBezTo>
                      <a:cubicBezTo>
                        <a:pt x="52" y="202"/>
                        <a:pt x="53" y="202"/>
                        <a:pt x="53" y="203"/>
                      </a:cubicBezTo>
                      <a:cubicBezTo>
                        <a:pt x="53" y="203"/>
                        <a:pt x="53" y="202"/>
                        <a:pt x="53" y="202"/>
                      </a:cubicBezTo>
                      <a:cubicBezTo>
                        <a:pt x="53" y="204"/>
                        <a:pt x="51" y="203"/>
                        <a:pt x="51" y="204"/>
                      </a:cubicBezTo>
                      <a:cubicBezTo>
                        <a:pt x="51" y="204"/>
                        <a:pt x="51" y="204"/>
                        <a:pt x="51" y="204"/>
                      </a:cubicBezTo>
                      <a:cubicBezTo>
                        <a:pt x="52" y="204"/>
                        <a:pt x="51" y="204"/>
                        <a:pt x="52" y="203"/>
                      </a:cubicBezTo>
                      <a:cubicBezTo>
                        <a:pt x="52" y="204"/>
                        <a:pt x="52" y="204"/>
                        <a:pt x="52" y="204"/>
                      </a:cubicBezTo>
                      <a:cubicBezTo>
                        <a:pt x="52" y="204"/>
                        <a:pt x="52" y="205"/>
                        <a:pt x="51" y="205"/>
                      </a:cubicBezTo>
                      <a:cubicBezTo>
                        <a:pt x="51" y="205"/>
                        <a:pt x="51" y="205"/>
                        <a:pt x="51" y="205"/>
                      </a:cubicBezTo>
                      <a:cubicBezTo>
                        <a:pt x="51" y="206"/>
                        <a:pt x="50" y="205"/>
                        <a:pt x="50" y="206"/>
                      </a:cubicBezTo>
                      <a:cubicBezTo>
                        <a:pt x="50" y="206"/>
                        <a:pt x="50" y="206"/>
                        <a:pt x="50" y="207"/>
                      </a:cubicBezTo>
                      <a:cubicBezTo>
                        <a:pt x="50" y="207"/>
                        <a:pt x="50" y="206"/>
                        <a:pt x="50" y="207"/>
                      </a:cubicBezTo>
                      <a:cubicBezTo>
                        <a:pt x="50" y="207"/>
                        <a:pt x="51" y="206"/>
                        <a:pt x="51" y="206"/>
                      </a:cubicBezTo>
                      <a:cubicBezTo>
                        <a:pt x="51" y="207"/>
                        <a:pt x="51" y="206"/>
                        <a:pt x="51" y="206"/>
                      </a:cubicBezTo>
                      <a:cubicBezTo>
                        <a:pt x="52" y="206"/>
                        <a:pt x="52" y="208"/>
                        <a:pt x="52" y="207"/>
                      </a:cubicBezTo>
                      <a:cubicBezTo>
                        <a:pt x="52" y="207"/>
                        <a:pt x="52" y="207"/>
                        <a:pt x="53" y="207"/>
                      </a:cubicBezTo>
                      <a:cubicBezTo>
                        <a:pt x="52" y="207"/>
                        <a:pt x="52" y="206"/>
                        <a:pt x="52" y="206"/>
                      </a:cubicBezTo>
                      <a:cubicBezTo>
                        <a:pt x="53" y="206"/>
                        <a:pt x="52" y="206"/>
                        <a:pt x="53" y="206"/>
                      </a:cubicBezTo>
                      <a:cubicBezTo>
                        <a:pt x="53" y="206"/>
                        <a:pt x="53" y="206"/>
                        <a:pt x="53" y="206"/>
                      </a:cubicBezTo>
                      <a:cubicBezTo>
                        <a:pt x="53" y="205"/>
                        <a:pt x="53" y="205"/>
                        <a:pt x="54" y="206"/>
                      </a:cubicBezTo>
                      <a:cubicBezTo>
                        <a:pt x="53" y="206"/>
                        <a:pt x="53" y="207"/>
                        <a:pt x="53" y="207"/>
                      </a:cubicBezTo>
                      <a:cubicBezTo>
                        <a:pt x="53" y="207"/>
                        <a:pt x="53" y="207"/>
                        <a:pt x="54" y="208"/>
                      </a:cubicBezTo>
                      <a:cubicBezTo>
                        <a:pt x="53" y="208"/>
                        <a:pt x="53" y="209"/>
                        <a:pt x="53" y="209"/>
                      </a:cubicBezTo>
                      <a:cubicBezTo>
                        <a:pt x="53" y="209"/>
                        <a:pt x="52" y="209"/>
                        <a:pt x="52" y="209"/>
                      </a:cubicBezTo>
                      <a:cubicBezTo>
                        <a:pt x="52" y="210"/>
                        <a:pt x="52" y="210"/>
                        <a:pt x="52" y="210"/>
                      </a:cubicBezTo>
                      <a:cubicBezTo>
                        <a:pt x="52" y="211"/>
                        <a:pt x="52" y="211"/>
                        <a:pt x="52" y="212"/>
                      </a:cubicBezTo>
                      <a:cubicBezTo>
                        <a:pt x="51" y="211"/>
                        <a:pt x="51" y="211"/>
                        <a:pt x="51" y="211"/>
                      </a:cubicBezTo>
                      <a:cubicBezTo>
                        <a:pt x="51" y="211"/>
                        <a:pt x="51" y="212"/>
                        <a:pt x="51" y="212"/>
                      </a:cubicBezTo>
                      <a:cubicBezTo>
                        <a:pt x="51" y="212"/>
                        <a:pt x="51" y="213"/>
                        <a:pt x="51" y="212"/>
                      </a:cubicBezTo>
                      <a:cubicBezTo>
                        <a:pt x="51" y="212"/>
                        <a:pt x="51" y="213"/>
                        <a:pt x="51" y="213"/>
                      </a:cubicBezTo>
                      <a:cubicBezTo>
                        <a:pt x="51" y="213"/>
                        <a:pt x="50" y="212"/>
                        <a:pt x="51" y="212"/>
                      </a:cubicBezTo>
                      <a:cubicBezTo>
                        <a:pt x="50" y="212"/>
                        <a:pt x="50" y="212"/>
                        <a:pt x="50" y="212"/>
                      </a:cubicBezTo>
                      <a:cubicBezTo>
                        <a:pt x="50" y="212"/>
                        <a:pt x="50" y="212"/>
                        <a:pt x="50" y="212"/>
                      </a:cubicBezTo>
                      <a:cubicBezTo>
                        <a:pt x="50" y="212"/>
                        <a:pt x="50" y="212"/>
                        <a:pt x="50" y="213"/>
                      </a:cubicBezTo>
                      <a:cubicBezTo>
                        <a:pt x="50" y="212"/>
                        <a:pt x="50" y="213"/>
                        <a:pt x="49" y="213"/>
                      </a:cubicBezTo>
                      <a:cubicBezTo>
                        <a:pt x="49" y="213"/>
                        <a:pt x="49" y="213"/>
                        <a:pt x="49" y="214"/>
                      </a:cubicBezTo>
                      <a:cubicBezTo>
                        <a:pt x="49" y="213"/>
                        <a:pt x="48" y="213"/>
                        <a:pt x="48" y="213"/>
                      </a:cubicBezTo>
                      <a:cubicBezTo>
                        <a:pt x="48" y="214"/>
                        <a:pt x="49" y="214"/>
                        <a:pt x="50" y="213"/>
                      </a:cubicBezTo>
                      <a:cubicBezTo>
                        <a:pt x="50" y="213"/>
                        <a:pt x="50" y="214"/>
                        <a:pt x="49" y="214"/>
                      </a:cubicBezTo>
                      <a:cubicBezTo>
                        <a:pt x="49" y="214"/>
                        <a:pt x="49" y="214"/>
                        <a:pt x="49" y="214"/>
                      </a:cubicBezTo>
                      <a:cubicBezTo>
                        <a:pt x="49" y="214"/>
                        <a:pt x="49" y="215"/>
                        <a:pt x="49" y="215"/>
                      </a:cubicBezTo>
                      <a:cubicBezTo>
                        <a:pt x="49" y="215"/>
                        <a:pt x="49" y="215"/>
                        <a:pt x="49" y="215"/>
                      </a:cubicBezTo>
                      <a:cubicBezTo>
                        <a:pt x="49" y="215"/>
                        <a:pt x="49" y="214"/>
                        <a:pt x="50" y="215"/>
                      </a:cubicBezTo>
                      <a:cubicBezTo>
                        <a:pt x="50" y="215"/>
                        <a:pt x="49" y="216"/>
                        <a:pt x="48" y="217"/>
                      </a:cubicBezTo>
                      <a:cubicBezTo>
                        <a:pt x="48" y="217"/>
                        <a:pt x="49" y="217"/>
                        <a:pt x="49" y="217"/>
                      </a:cubicBezTo>
                      <a:cubicBezTo>
                        <a:pt x="49" y="218"/>
                        <a:pt x="48" y="217"/>
                        <a:pt x="48" y="217"/>
                      </a:cubicBezTo>
                      <a:cubicBezTo>
                        <a:pt x="48" y="218"/>
                        <a:pt x="48" y="218"/>
                        <a:pt x="48" y="219"/>
                      </a:cubicBezTo>
                      <a:cubicBezTo>
                        <a:pt x="47" y="219"/>
                        <a:pt x="47" y="219"/>
                        <a:pt x="47" y="219"/>
                      </a:cubicBezTo>
                      <a:cubicBezTo>
                        <a:pt x="47" y="219"/>
                        <a:pt x="47" y="220"/>
                        <a:pt x="47" y="220"/>
                      </a:cubicBezTo>
                      <a:cubicBezTo>
                        <a:pt x="47" y="220"/>
                        <a:pt x="47" y="220"/>
                        <a:pt x="47" y="220"/>
                      </a:cubicBezTo>
                      <a:cubicBezTo>
                        <a:pt x="47" y="220"/>
                        <a:pt x="47" y="220"/>
                        <a:pt x="46" y="220"/>
                      </a:cubicBezTo>
                      <a:cubicBezTo>
                        <a:pt x="46" y="220"/>
                        <a:pt x="47" y="219"/>
                        <a:pt x="47" y="219"/>
                      </a:cubicBezTo>
                      <a:cubicBezTo>
                        <a:pt x="46" y="219"/>
                        <a:pt x="46" y="221"/>
                        <a:pt x="45" y="221"/>
                      </a:cubicBezTo>
                      <a:cubicBezTo>
                        <a:pt x="45" y="221"/>
                        <a:pt x="46" y="221"/>
                        <a:pt x="45" y="221"/>
                      </a:cubicBezTo>
                      <a:cubicBezTo>
                        <a:pt x="46" y="222"/>
                        <a:pt x="47" y="220"/>
                        <a:pt x="47" y="220"/>
                      </a:cubicBezTo>
                      <a:cubicBezTo>
                        <a:pt x="46" y="221"/>
                        <a:pt x="46" y="221"/>
                        <a:pt x="46" y="221"/>
                      </a:cubicBezTo>
                      <a:cubicBezTo>
                        <a:pt x="45" y="221"/>
                        <a:pt x="45" y="222"/>
                        <a:pt x="44" y="222"/>
                      </a:cubicBezTo>
                      <a:cubicBezTo>
                        <a:pt x="44" y="223"/>
                        <a:pt x="44" y="223"/>
                        <a:pt x="45" y="223"/>
                      </a:cubicBezTo>
                      <a:cubicBezTo>
                        <a:pt x="45" y="223"/>
                        <a:pt x="45" y="222"/>
                        <a:pt x="45" y="222"/>
                      </a:cubicBezTo>
                      <a:cubicBezTo>
                        <a:pt x="45" y="222"/>
                        <a:pt x="45" y="222"/>
                        <a:pt x="45" y="222"/>
                      </a:cubicBezTo>
                      <a:cubicBezTo>
                        <a:pt x="46" y="222"/>
                        <a:pt x="46" y="222"/>
                        <a:pt x="46" y="222"/>
                      </a:cubicBezTo>
                      <a:cubicBezTo>
                        <a:pt x="45" y="222"/>
                        <a:pt x="46" y="222"/>
                        <a:pt x="46" y="222"/>
                      </a:cubicBezTo>
                      <a:cubicBezTo>
                        <a:pt x="46" y="222"/>
                        <a:pt x="45" y="222"/>
                        <a:pt x="46" y="223"/>
                      </a:cubicBezTo>
                      <a:cubicBezTo>
                        <a:pt x="46" y="223"/>
                        <a:pt x="45" y="223"/>
                        <a:pt x="45" y="222"/>
                      </a:cubicBezTo>
                      <a:cubicBezTo>
                        <a:pt x="45" y="223"/>
                        <a:pt x="45" y="223"/>
                        <a:pt x="45" y="223"/>
                      </a:cubicBezTo>
                      <a:cubicBezTo>
                        <a:pt x="45" y="223"/>
                        <a:pt x="45" y="223"/>
                        <a:pt x="46" y="223"/>
                      </a:cubicBezTo>
                      <a:cubicBezTo>
                        <a:pt x="46" y="223"/>
                        <a:pt x="46" y="223"/>
                        <a:pt x="45" y="223"/>
                      </a:cubicBezTo>
                      <a:cubicBezTo>
                        <a:pt x="46" y="224"/>
                        <a:pt x="46" y="223"/>
                        <a:pt x="46" y="223"/>
                      </a:cubicBezTo>
                      <a:cubicBezTo>
                        <a:pt x="46" y="223"/>
                        <a:pt x="46" y="224"/>
                        <a:pt x="46" y="224"/>
                      </a:cubicBezTo>
                      <a:cubicBezTo>
                        <a:pt x="46" y="224"/>
                        <a:pt x="47" y="225"/>
                        <a:pt x="47" y="225"/>
                      </a:cubicBezTo>
                      <a:cubicBezTo>
                        <a:pt x="47" y="225"/>
                        <a:pt x="46" y="225"/>
                        <a:pt x="46" y="225"/>
                      </a:cubicBezTo>
                      <a:cubicBezTo>
                        <a:pt x="46" y="226"/>
                        <a:pt x="46" y="225"/>
                        <a:pt x="46" y="226"/>
                      </a:cubicBezTo>
                      <a:cubicBezTo>
                        <a:pt x="47" y="226"/>
                        <a:pt x="47" y="225"/>
                        <a:pt x="47" y="225"/>
                      </a:cubicBezTo>
                      <a:cubicBezTo>
                        <a:pt x="47" y="225"/>
                        <a:pt x="47" y="225"/>
                        <a:pt x="47" y="226"/>
                      </a:cubicBezTo>
                      <a:cubicBezTo>
                        <a:pt x="47" y="226"/>
                        <a:pt x="47" y="226"/>
                        <a:pt x="47" y="226"/>
                      </a:cubicBezTo>
                      <a:cubicBezTo>
                        <a:pt x="47" y="226"/>
                        <a:pt x="47" y="226"/>
                        <a:pt x="47" y="226"/>
                      </a:cubicBezTo>
                      <a:cubicBezTo>
                        <a:pt x="47" y="227"/>
                        <a:pt x="46" y="226"/>
                        <a:pt x="47" y="226"/>
                      </a:cubicBezTo>
                      <a:cubicBezTo>
                        <a:pt x="47" y="226"/>
                        <a:pt x="46" y="226"/>
                        <a:pt x="46" y="226"/>
                      </a:cubicBezTo>
                      <a:cubicBezTo>
                        <a:pt x="46" y="226"/>
                        <a:pt x="47" y="227"/>
                        <a:pt x="47" y="227"/>
                      </a:cubicBezTo>
                      <a:cubicBezTo>
                        <a:pt x="48" y="227"/>
                        <a:pt x="48" y="226"/>
                        <a:pt x="48" y="225"/>
                      </a:cubicBezTo>
                      <a:cubicBezTo>
                        <a:pt x="48" y="226"/>
                        <a:pt x="48" y="226"/>
                        <a:pt x="48" y="227"/>
                      </a:cubicBezTo>
                      <a:cubicBezTo>
                        <a:pt x="48" y="227"/>
                        <a:pt x="48" y="227"/>
                        <a:pt x="48" y="227"/>
                      </a:cubicBezTo>
                      <a:cubicBezTo>
                        <a:pt x="48" y="227"/>
                        <a:pt x="48" y="227"/>
                        <a:pt x="48" y="228"/>
                      </a:cubicBezTo>
                      <a:cubicBezTo>
                        <a:pt x="48" y="228"/>
                        <a:pt x="48" y="227"/>
                        <a:pt x="48" y="227"/>
                      </a:cubicBezTo>
                      <a:cubicBezTo>
                        <a:pt x="48" y="227"/>
                        <a:pt x="47" y="228"/>
                        <a:pt x="48" y="228"/>
                      </a:cubicBezTo>
                      <a:cubicBezTo>
                        <a:pt x="47" y="228"/>
                        <a:pt x="47" y="228"/>
                        <a:pt x="47" y="228"/>
                      </a:cubicBezTo>
                      <a:cubicBezTo>
                        <a:pt x="47" y="228"/>
                        <a:pt x="47" y="227"/>
                        <a:pt x="46" y="227"/>
                      </a:cubicBezTo>
                      <a:cubicBezTo>
                        <a:pt x="46" y="227"/>
                        <a:pt x="46" y="227"/>
                        <a:pt x="46" y="227"/>
                      </a:cubicBezTo>
                      <a:cubicBezTo>
                        <a:pt x="46" y="227"/>
                        <a:pt x="46" y="227"/>
                        <a:pt x="46" y="227"/>
                      </a:cubicBezTo>
                      <a:cubicBezTo>
                        <a:pt x="46" y="226"/>
                        <a:pt x="46" y="226"/>
                        <a:pt x="46" y="226"/>
                      </a:cubicBezTo>
                      <a:cubicBezTo>
                        <a:pt x="45" y="226"/>
                        <a:pt x="46" y="226"/>
                        <a:pt x="45" y="227"/>
                      </a:cubicBezTo>
                      <a:cubicBezTo>
                        <a:pt x="45" y="227"/>
                        <a:pt x="45" y="226"/>
                        <a:pt x="45" y="226"/>
                      </a:cubicBezTo>
                      <a:cubicBezTo>
                        <a:pt x="45" y="227"/>
                        <a:pt x="45" y="227"/>
                        <a:pt x="45" y="227"/>
                      </a:cubicBezTo>
                      <a:cubicBezTo>
                        <a:pt x="45" y="227"/>
                        <a:pt x="46" y="227"/>
                        <a:pt x="46" y="228"/>
                      </a:cubicBezTo>
                      <a:cubicBezTo>
                        <a:pt x="46" y="228"/>
                        <a:pt x="46" y="228"/>
                        <a:pt x="46" y="228"/>
                      </a:cubicBezTo>
                      <a:cubicBezTo>
                        <a:pt x="46" y="228"/>
                        <a:pt x="45" y="227"/>
                        <a:pt x="45" y="228"/>
                      </a:cubicBezTo>
                      <a:cubicBezTo>
                        <a:pt x="45" y="228"/>
                        <a:pt x="45" y="228"/>
                        <a:pt x="45" y="228"/>
                      </a:cubicBezTo>
                      <a:cubicBezTo>
                        <a:pt x="45" y="229"/>
                        <a:pt x="45" y="229"/>
                        <a:pt x="45" y="229"/>
                      </a:cubicBezTo>
                      <a:cubicBezTo>
                        <a:pt x="45" y="229"/>
                        <a:pt x="45" y="229"/>
                        <a:pt x="45" y="229"/>
                      </a:cubicBezTo>
                      <a:cubicBezTo>
                        <a:pt x="45" y="230"/>
                        <a:pt x="45" y="229"/>
                        <a:pt x="44" y="229"/>
                      </a:cubicBezTo>
                      <a:cubicBezTo>
                        <a:pt x="44" y="229"/>
                        <a:pt x="44" y="229"/>
                        <a:pt x="45" y="229"/>
                      </a:cubicBezTo>
                      <a:cubicBezTo>
                        <a:pt x="45" y="229"/>
                        <a:pt x="45" y="228"/>
                        <a:pt x="45" y="228"/>
                      </a:cubicBezTo>
                      <a:cubicBezTo>
                        <a:pt x="44" y="228"/>
                        <a:pt x="44" y="230"/>
                        <a:pt x="44" y="229"/>
                      </a:cubicBezTo>
                      <a:cubicBezTo>
                        <a:pt x="44" y="230"/>
                        <a:pt x="44" y="230"/>
                        <a:pt x="44" y="230"/>
                      </a:cubicBezTo>
                      <a:cubicBezTo>
                        <a:pt x="44" y="231"/>
                        <a:pt x="45" y="230"/>
                        <a:pt x="45" y="230"/>
                      </a:cubicBezTo>
                      <a:cubicBezTo>
                        <a:pt x="45" y="230"/>
                        <a:pt x="45" y="229"/>
                        <a:pt x="45" y="229"/>
                      </a:cubicBezTo>
                      <a:cubicBezTo>
                        <a:pt x="45" y="229"/>
                        <a:pt x="45" y="229"/>
                        <a:pt x="45" y="229"/>
                      </a:cubicBezTo>
                      <a:cubicBezTo>
                        <a:pt x="46" y="229"/>
                        <a:pt x="45" y="229"/>
                        <a:pt x="46" y="228"/>
                      </a:cubicBezTo>
                      <a:cubicBezTo>
                        <a:pt x="46" y="229"/>
                        <a:pt x="45" y="229"/>
                        <a:pt x="46" y="229"/>
                      </a:cubicBezTo>
                      <a:cubicBezTo>
                        <a:pt x="46" y="230"/>
                        <a:pt x="46" y="229"/>
                        <a:pt x="46" y="229"/>
                      </a:cubicBezTo>
                      <a:cubicBezTo>
                        <a:pt x="47" y="229"/>
                        <a:pt x="47" y="229"/>
                        <a:pt x="47" y="229"/>
                      </a:cubicBezTo>
                      <a:cubicBezTo>
                        <a:pt x="47" y="230"/>
                        <a:pt x="47" y="229"/>
                        <a:pt x="47" y="230"/>
                      </a:cubicBezTo>
                      <a:cubicBezTo>
                        <a:pt x="47" y="230"/>
                        <a:pt x="47" y="230"/>
                        <a:pt x="47" y="230"/>
                      </a:cubicBezTo>
                      <a:cubicBezTo>
                        <a:pt x="47" y="230"/>
                        <a:pt x="47" y="230"/>
                        <a:pt x="47" y="230"/>
                      </a:cubicBezTo>
                      <a:cubicBezTo>
                        <a:pt x="47" y="229"/>
                        <a:pt x="48" y="229"/>
                        <a:pt x="47" y="229"/>
                      </a:cubicBezTo>
                      <a:cubicBezTo>
                        <a:pt x="48" y="228"/>
                        <a:pt x="48" y="229"/>
                        <a:pt x="48" y="229"/>
                      </a:cubicBezTo>
                      <a:cubicBezTo>
                        <a:pt x="48" y="228"/>
                        <a:pt x="48" y="228"/>
                        <a:pt x="49" y="229"/>
                      </a:cubicBezTo>
                      <a:cubicBezTo>
                        <a:pt x="49" y="229"/>
                        <a:pt x="48" y="229"/>
                        <a:pt x="48" y="229"/>
                      </a:cubicBezTo>
                      <a:cubicBezTo>
                        <a:pt x="48" y="229"/>
                        <a:pt x="49" y="230"/>
                        <a:pt x="49" y="230"/>
                      </a:cubicBezTo>
                      <a:cubicBezTo>
                        <a:pt x="49" y="230"/>
                        <a:pt x="49" y="229"/>
                        <a:pt x="49" y="229"/>
                      </a:cubicBezTo>
                      <a:cubicBezTo>
                        <a:pt x="49" y="230"/>
                        <a:pt x="49" y="229"/>
                        <a:pt x="49" y="230"/>
                      </a:cubicBezTo>
                      <a:cubicBezTo>
                        <a:pt x="49" y="229"/>
                        <a:pt x="50" y="230"/>
                        <a:pt x="50" y="229"/>
                      </a:cubicBezTo>
                      <a:cubicBezTo>
                        <a:pt x="50" y="229"/>
                        <a:pt x="49" y="230"/>
                        <a:pt x="49" y="229"/>
                      </a:cubicBezTo>
                      <a:cubicBezTo>
                        <a:pt x="50" y="228"/>
                        <a:pt x="49" y="228"/>
                        <a:pt x="49" y="227"/>
                      </a:cubicBezTo>
                      <a:cubicBezTo>
                        <a:pt x="49" y="227"/>
                        <a:pt x="49" y="228"/>
                        <a:pt x="48" y="228"/>
                      </a:cubicBezTo>
                      <a:cubicBezTo>
                        <a:pt x="48" y="228"/>
                        <a:pt x="48" y="228"/>
                        <a:pt x="48" y="228"/>
                      </a:cubicBezTo>
                      <a:cubicBezTo>
                        <a:pt x="49" y="227"/>
                        <a:pt x="49" y="227"/>
                        <a:pt x="49" y="226"/>
                      </a:cubicBezTo>
                      <a:cubicBezTo>
                        <a:pt x="49" y="226"/>
                        <a:pt x="49" y="226"/>
                        <a:pt x="49" y="226"/>
                      </a:cubicBezTo>
                      <a:cubicBezTo>
                        <a:pt x="49" y="226"/>
                        <a:pt x="49" y="225"/>
                        <a:pt x="50" y="226"/>
                      </a:cubicBezTo>
                      <a:cubicBezTo>
                        <a:pt x="50" y="225"/>
                        <a:pt x="49" y="225"/>
                        <a:pt x="49" y="225"/>
                      </a:cubicBezTo>
                      <a:cubicBezTo>
                        <a:pt x="49" y="225"/>
                        <a:pt x="49" y="225"/>
                        <a:pt x="48" y="225"/>
                      </a:cubicBezTo>
                      <a:cubicBezTo>
                        <a:pt x="48" y="225"/>
                        <a:pt x="48" y="225"/>
                        <a:pt x="48" y="224"/>
                      </a:cubicBezTo>
                      <a:cubicBezTo>
                        <a:pt x="49" y="225"/>
                        <a:pt x="49" y="225"/>
                        <a:pt x="50" y="225"/>
                      </a:cubicBezTo>
                      <a:cubicBezTo>
                        <a:pt x="50" y="224"/>
                        <a:pt x="50" y="224"/>
                        <a:pt x="50" y="224"/>
                      </a:cubicBezTo>
                      <a:cubicBezTo>
                        <a:pt x="50" y="224"/>
                        <a:pt x="50" y="224"/>
                        <a:pt x="50" y="224"/>
                      </a:cubicBezTo>
                      <a:cubicBezTo>
                        <a:pt x="50" y="225"/>
                        <a:pt x="51" y="224"/>
                        <a:pt x="51" y="223"/>
                      </a:cubicBezTo>
                      <a:cubicBezTo>
                        <a:pt x="51" y="224"/>
                        <a:pt x="51" y="223"/>
                        <a:pt x="51" y="224"/>
                      </a:cubicBezTo>
                      <a:cubicBezTo>
                        <a:pt x="50" y="224"/>
                        <a:pt x="50" y="223"/>
                        <a:pt x="50" y="223"/>
                      </a:cubicBezTo>
                      <a:cubicBezTo>
                        <a:pt x="50" y="223"/>
                        <a:pt x="50" y="223"/>
                        <a:pt x="51" y="223"/>
                      </a:cubicBezTo>
                      <a:cubicBezTo>
                        <a:pt x="51" y="222"/>
                        <a:pt x="51" y="222"/>
                        <a:pt x="52" y="221"/>
                      </a:cubicBezTo>
                      <a:cubicBezTo>
                        <a:pt x="52" y="221"/>
                        <a:pt x="52" y="221"/>
                        <a:pt x="52" y="222"/>
                      </a:cubicBezTo>
                      <a:cubicBezTo>
                        <a:pt x="52" y="221"/>
                        <a:pt x="52" y="220"/>
                        <a:pt x="53" y="219"/>
                      </a:cubicBezTo>
                      <a:cubicBezTo>
                        <a:pt x="52" y="219"/>
                        <a:pt x="53" y="219"/>
                        <a:pt x="52" y="220"/>
                      </a:cubicBezTo>
                      <a:cubicBezTo>
                        <a:pt x="52" y="220"/>
                        <a:pt x="52" y="219"/>
                        <a:pt x="52" y="219"/>
                      </a:cubicBezTo>
                      <a:cubicBezTo>
                        <a:pt x="52" y="220"/>
                        <a:pt x="52" y="220"/>
                        <a:pt x="52" y="220"/>
                      </a:cubicBezTo>
                      <a:cubicBezTo>
                        <a:pt x="52" y="220"/>
                        <a:pt x="52" y="219"/>
                        <a:pt x="52" y="219"/>
                      </a:cubicBezTo>
                      <a:cubicBezTo>
                        <a:pt x="52" y="219"/>
                        <a:pt x="52" y="219"/>
                        <a:pt x="52" y="219"/>
                      </a:cubicBezTo>
                      <a:cubicBezTo>
                        <a:pt x="53" y="219"/>
                        <a:pt x="53" y="219"/>
                        <a:pt x="53" y="219"/>
                      </a:cubicBezTo>
                      <a:cubicBezTo>
                        <a:pt x="53" y="219"/>
                        <a:pt x="53" y="219"/>
                        <a:pt x="53" y="219"/>
                      </a:cubicBezTo>
                      <a:cubicBezTo>
                        <a:pt x="53" y="219"/>
                        <a:pt x="53" y="218"/>
                        <a:pt x="52" y="219"/>
                      </a:cubicBezTo>
                      <a:cubicBezTo>
                        <a:pt x="53" y="218"/>
                        <a:pt x="53" y="218"/>
                        <a:pt x="53" y="217"/>
                      </a:cubicBezTo>
                      <a:cubicBezTo>
                        <a:pt x="54" y="217"/>
                        <a:pt x="53" y="218"/>
                        <a:pt x="54" y="218"/>
                      </a:cubicBezTo>
                      <a:cubicBezTo>
                        <a:pt x="54" y="218"/>
                        <a:pt x="54" y="217"/>
                        <a:pt x="54" y="217"/>
                      </a:cubicBezTo>
                      <a:cubicBezTo>
                        <a:pt x="54" y="217"/>
                        <a:pt x="55" y="218"/>
                        <a:pt x="55" y="217"/>
                      </a:cubicBezTo>
                      <a:cubicBezTo>
                        <a:pt x="55" y="217"/>
                        <a:pt x="54" y="217"/>
                        <a:pt x="54" y="217"/>
                      </a:cubicBezTo>
                      <a:cubicBezTo>
                        <a:pt x="55" y="216"/>
                        <a:pt x="55" y="216"/>
                        <a:pt x="56" y="215"/>
                      </a:cubicBezTo>
                      <a:cubicBezTo>
                        <a:pt x="56" y="215"/>
                        <a:pt x="56" y="215"/>
                        <a:pt x="56" y="215"/>
                      </a:cubicBezTo>
                      <a:cubicBezTo>
                        <a:pt x="56" y="214"/>
                        <a:pt x="56" y="215"/>
                        <a:pt x="56" y="214"/>
                      </a:cubicBezTo>
                      <a:cubicBezTo>
                        <a:pt x="57" y="215"/>
                        <a:pt x="57" y="213"/>
                        <a:pt x="58" y="214"/>
                      </a:cubicBezTo>
                      <a:cubicBezTo>
                        <a:pt x="57" y="214"/>
                        <a:pt x="57" y="214"/>
                        <a:pt x="58" y="214"/>
                      </a:cubicBezTo>
                      <a:cubicBezTo>
                        <a:pt x="56" y="216"/>
                        <a:pt x="55" y="219"/>
                        <a:pt x="54" y="221"/>
                      </a:cubicBezTo>
                      <a:cubicBezTo>
                        <a:pt x="54" y="220"/>
                        <a:pt x="54" y="220"/>
                        <a:pt x="54" y="220"/>
                      </a:cubicBezTo>
                      <a:cubicBezTo>
                        <a:pt x="54" y="220"/>
                        <a:pt x="54" y="220"/>
                        <a:pt x="53" y="220"/>
                      </a:cubicBezTo>
                      <a:cubicBezTo>
                        <a:pt x="54" y="220"/>
                        <a:pt x="54" y="221"/>
                        <a:pt x="54" y="221"/>
                      </a:cubicBezTo>
                      <a:cubicBezTo>
                        <a:pt x="53" y="221"/>
                        <a:pt x="53" y="222"/>
                        <a:pt x="53" y="222"/>
                      </a:cubicBezTo>
                      <a:cubicBezTo>
                        <a:pt x="53" y="222"/>
                        <a:pt x="53" y="222"/>
                        <a:pt x="53" y="222"/>
                      </a:cubicBezTo>
                      <a:cubicBezTo>
                        <a:pt x="53" y="222"/>
                        <a:pt x="52" y="222"/>
                        <a:pt x="52" y="222"/>
                      </a:cubicBezTo>
                      <a:cubicBezTo>
                        <a:pt x="53" y="222"/>
                        <a:pt x="52" y="222"/>
                        <a:pt x="52" y="222"/>
                      </a:cubicBezTo>
                      <a:cubicBezTo>
                        <a:pt x="53" y="222"/>
                        <a:pt x="53" y="223"/>
                        <a:pt x="53" y="223"/>
                      </a:cubicBezTo>
                      <a:cubicBezTo>
                        <a:pt x="52" y="223"/>
                        <a:pt x="53" y="224"/>
                        <a:pt x="52" y="224"/>
                      </a:cubicBezTo>
                      <a:cubicBezTo>
                        <a:pt x="52" y="224"/>
                        <a:pt x="53" y="223"/>
                        <a:pt x="52" y="223"/>
                      </a:cubicBezTo>
                      <a:cubicBezTo>
                        <a:pt x="52" y="223"/>
                        <a:pt x="52" y="224"/>
                        <a:pt x="52" y="225"/>
                      </a:cubicBezTo>
                      <a:cubicBezTo>
                        <a:pt x="52" y="225"/>
                        <a:pt x="52" y="225"/>
                        <a:pt x="53" y="224"/>
                      </a:cubicBezTo>
                      <a:cubicBezTo>
                        <a:pt x="53" y="225"/>
                        <a:pt x="52" y="226"/>
                        <a:pt x="52" y="226"/>
                      </a:cubicBezTo>
                      <a:cubicBezTo>
                        <a:pt x="52" y="226"/>
                        <a:pt x="52" y="226"/>
                        <a:pt x="52" y="226"/>
                      </a:cubicBezTo>
                      <a:cubicBezTo>
                        <a:pt x="52" y="226"/>
                        <a:pt x="52" y="227"/>
                        <a:pt x="52" y="227"/>
                      </a:cubicBezTo>
                      <a:cubicBezTo>
                        <a:pt x="52" y="227"/>
                        <a:pt x="52" y="227"/>
                        <a:pt x="52" y="227"/>
                      </a:cubicBezTo>
                      <a:cubicBezTo>
                        <a:pt x="51" y="227"/>
                        <a:pt x="51" y="228"/>
                        <a:pt x="51" y="228"/>
                      </a:cubicBezTo>
                      <a:cubicBezTo>
                        <a:pt x="51" y="228"/>
                        <a:pt x="51" y="228"/>
                        <a:pt x="52" y="227"/>
                      </a:cubicBezTo>
                      <a:cubicBezTo>
                        <a:pt x="52" y="228"/>
                        <a:pt x="52" y="228"/>
                        <a:pt x="52" y="228"/>
                      </a:cubicBezTo>
                      <a:cubicBezTo>
                        <a:pt x="52" y="229"/>
                        <a:pt x="53" y="229"/>
                        <a:pt x="52" y="230"/>
                      </a:cubicBezTo>
                      <a:cubicBezTo>
                        <a:pt x="52" y="229"/>
                        <a:pt x="52" y="229"/>
                        <a:pt x="52" y="229"/>
                      </a:cubicBezTo>
                      <a:cubicBezTo>
                        <a:pt x="52" y="230"/>
                        <a:pt x="53" y="229"/>
                        <a:pt x="54" y="229"/>
                      </a:cubicBezTo>
                      <a:cubicBezTo>
                        <a:pt x="54" y="229"/>
                        <a:pt x="54" y="228"/>
                        <a:pt x="54" y="228"/>
                      </a:cubicBezTo>
                      <a:cubicBezTo>
                        <a:pt x="54" y="228"/>
                        <a:pt x="54" y="228"/>
                        <a:pt x="55" y="228"/>
                      </a:cubicBezTo>
                      <a:cubicBezTo>
                        <a:pt x="55" y="228"/>
                        <a:pt x="54" y="227"/>
                        <a:pt x="55" y="227"/>
                      </a:cubicBezTo>
                      <a:cubicBezTo>
                        <a:pt x="55" y="229"/>
                        <a:pt x="54" y="229"/>
                        <a:pt x="54" y="230"/>
                      </a:cubicBezTo>
                      <a:cubicBezTo>
                        <a:pt x="55" y="229"/>
                        <a:pt x="54" y="230"/>
                        <a:pt x="55" y="231"/>
                      </a:cubicBezTo>
                      <a:cubicBezTo>
                        <a:pt x="54" y="231"/>
                        <a:pt x="54" y="230"/>
                        <a:pt x="54" y="230"/>
                      </a:cubicBezTo>
                      <a:cubicBezTo>
                        <a:pt x="53" y="230"/>
                        <a:pt x="54" y="231"/>
                        <a:pt x="53" y="231"/>
                      </a:cubicBezTo>
                      <a:cubicBezTo>
                        <a:pt x="53" y="231"/>
                        <a:pt x="54" y="231"/>
                        <a:pt x="54" y="232"/>
                      </a:cubicBezTo>
                      <a:cubicBezTo>
                        <a:pt x="54" y="232"/>
                        <a:pt x="54" y="232"/>
                        <a:pt x="54" y="232"/>
                      </a:cubicBezTo>
                      <a:cubicBezTo>
                        <a:pt x="53" y="232"/>
                        <a:pt x="53" y="232"/>
                        <a:pt x="54" y="233"/>
                      </a:cubicBezTo>
                      <a:cubicBezTo>
                        <a:pt x="54" y="233"/>
                        <a:pt x="53" y="232"/>
                        <a:pt x="53" y="233"/>
                      </a:cubicBezTo>
                      <a:cubicBezTo>
                        <a:pt x="53" y="233"/>
                        <a:pt x="53" y="233"/>
                        <a:pt x="54" y="233"/>
                      </a:cubicBezTo>
                      <a:cubicBezTo>
                        <a:pt x="53" y="234"/>
                        <a:pt x="53" y="233"/>
                        <a:pt x="53" y="234"/>
                      </a:cubicBezTo>
                      <a:cubicBezTo>
                        <a:pt x="53" y="234"/>
                        <a:pt x="53" y="234"/>
                        <a:pt x="53" y="234"/>
                      </a:cubicBezTo>
                      <a:cubicBezTo>
                        <a:pt x="53" y="234"/>
                        <a:pt x="53" y="234"/>
                        <a:pt x="52" y="234"/>
                      </a:cubicBezTo>
                      <a:cubicBezTo>
                        <a:pt x="53" y="234"/>
                        <a:pt x="53" y="235"/>
                        <a:pt x="53" y="235"/>
                      </a:cubicBezTo>
                      <a:cubicBezTo>
                        <a:pt x="53" y="234"/>
                        <a:pt x="54" y="234"/>
                        <a:pt x="54" y="233"/>
                      </a:cubicBezTo>
                      <a:cubicBezTo>
                        <a:pt x="54" y="232"/>
                        <a:pt x="54" y="232"/>
                        <a:pt x="54" y="232"/>
                      </a:cubicBezTo>
                      <a:cubicBezTo>
                        <a:pt x="54" y="232"/>
                        <a:pt x="54" y="232"/>
                        <a:pt x="54" y="232"/>
                      </a:cubicBezTo>
                      <a:cubicBezTo>
                        <a:pt x="54" y="232"/>
                        <a:pt x="54" y="232"/>
                        <a:pt x="54" y="232"/>
                      </a:cubicBezTo>
                      <a:cubicBezTo>
                        <a:pt x="54" y="232"/>
                        <a:pt x="54" y="231"/>
                        <a:pt x="54" y="231"/>
                      </a:cubicBezTo>
                      <a:cubicBezTo>
                        <a:pt x="54" y="231"/>
                        <a:pt x="54" y="231"/>
                        <a:pt x="54" y="231"/>
                      </a:cubicBezTo>
                      <a:cubicBezTo>
                        <a:pt x="55" y="231"/>
                        <a:pt x="55" y="231"/>
                        <a:pt x="55" y="231"/>
                      </a:cubicBezTo>
                      <a:cubicBezTo>
                        <a:pt x="54" y="231"/>
                        <a:pt x="54" y="231"/>
                        <a:pt x="54" y="232"/>
                      </a:cubicBezTo>
                      <a:cubicBezTo>
                        <a:pt x="55" y="232"/>
                        <a:pt x="55" y="231"/>
                        <a:pt x="55" y="232"/>
                      </a:cubicBezTo>
                      <a:cubicBezTo>
                        <a:pt x="55" y="231"/>
                        <a:pt x="55" y="231"/>
                        <a:pt x="56" y="230"/>
                      </a:cubicBezTo>
                      <a:cubicBezTo>
                        <a:pt x="56" y="231"/>
                        <a:pt x="56" y="231"/>
                        <a:pt x="56" y="232"/>
                      </a:cubicBezTo>
                      <a:cubicBezTo>
                        <a:pt x="56" y="232"/>
                        <a:pt x="56" y="232"/>
                        <a:pt x="55" y="232"/>
                      </a:cubicBezTo>
                      <a:cubicBezTo>
                        <a:pt x="55" y="232"/>
                        <a:pt x="56" y="232"/>
                        <a:pt x="56" y="232"/>
                      </a:cubicBezTo>
                      <a:cubicBezTo>
                        <a:pt x="55" y="233"/>
                        <a:pt x="55" y="233"/>
                        <a:pt x="55" y="233"/>
                      </a:cubicBezTo>
                      <a:cubicBezTo>
                        <a:pt x="55" y="233"/>
                        <a:pt x="55" y="233"/>
                        <a:pt x="55" y="233"/>
                      </a:cubicBezTo>
                      <a:cubicBezTo>
                        <a:pt x="55" y="233"/>
                        <a:pt x="55" y="234"/>
                        <a:pt x="54" y="234"/>
                      </a:cubicBezTo>
                      <a:cubicBezTo>
                        <a:pt x="55" y="234"/>
                        <a:pt x="55" y="234"/>
                        <a:pt x="55" y="235"/>
                      </a:cubicBezTo>
                      <a:cubicBezTo>
                        <a:pt x="55" y="235"/>
                        <a:pt x="55" y="234"/>
                        <a:pt x="55" y="234"/>
                      </a:cubicBezTo>
                      <a:cubicBezTo>
                        <a:pt x="55" y="234"/>
                        <a:pt x="55" y="235"/>
                        <a:pt x="56" y="235"/>
                      </a:cubicBezTo>
                      <a:cubicBezTo>
                        <a:pt x="56" y="235"/>
                        <a:pt x="56" y="235"/>
                        <a:pt x="55" y="235"/>
                      </a:cubicBezTo>
                      <a:cubicBezTo>
                        <a:pt x="55" y="235"/>
                        <a:pt x="54" y="234"/>
                        <a:pt x="54" y="235"/>
                      </a:cubicBezTo>
                      <a:cubicBezTo>
                        <a:pt x="55" y="235"/>
                        <a:pt x="55" y="235"/>
                        <a:pt x="55" y="236"/>
                      </a:cubicBezTo>
                      <a:cubicBezTo>
                        <a:pt x="55" y="236"/>
                        <a:pt x="55" y="236"/>
                        <a:pt x="55" y="236"/>
                      </a:cubicBezTo>
                      <a:cubicBezTo>
                        <a:pt x="55" y="236"/>
                        <a:pt x="55" y="236"/>
                        <a:pt x="55" y="236"/>
                      </a:cubicBezTo>
                      <a:cubicBezTo>
                        <a:pt x="55" y="237"/>
                        <a:pt x="54" y="237"/>
                        <a:pt x="54" y="237"/>
                      </a:cubicBezTo>
                      <a:cubicBezTo>
                        <a:pt x="54" y="236"/>
                        <a:pt x="55" y="237"/>
                        <a:pt x="55" y="236"/>
                      </a:cubicBezTo>
                      <a:cubicBezTo>
                        <a:pt x="54" y="236"/>
                        <a:pt x="54" y="237"/>
                        <a:pt x="53" y="236"/>
                      </a:cubicBezTo>
                      <a:cubicBezTo>
                        <a:pt x="54" y="237"/>
                        <a:pt x="54" y="237"/>
                        <a:pt x="53" y="238"/>
                      </a:cubicBezTo>
                      <a:cubicBezTo>
                        <a:pt x="54" y="238"/>
                        <a:pt x="54" y="237"/>
                        <a:pt x="54" y="239"/>
                      </a:cubicBezTo>
                      <a:cubicBezTo>
                        <a:pt x="54" y="239"/>
                        <a:pt x="54" y="238"/>
                        <a:pt x="55" y="239"/>
                      </a:cubicBezTo>
                      <a:cubicBezTo>
                        <a:pt x="54" y="239"/>
                        <a:pt x="54" y="239"/>
                        <a:pt x="54" y="239"/>
                      </a:cubicBezTo>
                      <a:cubicBezTo>
                        <a:pt x="54" y="239"/>
                        <a:pt x="53" y="240"/>
                        <a:pt x="53" y="240"/>
                      </a:cubicBezTo>
                      <a:cubicBezTo>
                        <a:pt x="53" y="240"/>
                        <a:pt x="53" y="239"/>
                        <a:pt x="53" y="239"/>
                      </a:cubicBezTo>
                      <a:cubicBezTo>
                        <a:pt x="53" y="239"/>
                        <a:pt x="53" y="239"/>
                        <a:pt x="53" y="239"/>
                      </a:cubicBezTo>
                      <a:cubicBezTo>
                        <a:pt x="53" y="239"/>
                        <a:pt x="52" y="239"/>
                        <a:pt x="52" y="238"/>
                      </a:cubicBezTo>
                      <a:cubicBezTo>
                        <a:pt x="52" y="238"/>
                        <a:pt x="52" y="239"/>
                        <a:pt x="52" y="239"/>
                      </a:cubicBezTo>
                      <a:cubicBezTo>
                        <a:pt x="52" y="239"/>
                        <a:pt x="52" y="239"/>
                        <a:pt x="52" y="239"/>
                      </a:cubicBezTo>
                      <a:cubicBezTo>
                        <a:pt x="52" y="240"/>
                        <a:pt x="52" y="239"/>
                        <a:pt x="52" y="239"/>
                      </a:cubicBezTo>
                      <a:cubicBezTo>
                        <a:pt x="52" y="240"/>
                        <a:pt x="52" y="240"/>
                        <a:pt x="52" y="241"/>
                      </a:cubicBezTo>
                      <a:cubicBezTo>
                        <a:pt x="53" y="241"/>
                        <a:pt x="52" y="240"/>
                        <a:pt x="53" y="240"/>
                      </a:cubicBezTo>
                      <a:cubicBezTo>
                        <a:pt x="53" y="241"/>
                        <a:pt x="53" y="241"/>
                        <a:pt x="52" y="242"/>
                      </a:cubicBezTo>
                      <a:cubicBezTo>
                        <a:pt x="52" y="242"/>
                        <a:pt x="52" y="241"/>
                        <a:pt x="52" y="241"/>
                      </a:cubicBezTo>
                      <a:cubicBezTo>
                        <a:pt x="52" y="241"/>
                        <a:pt x="52" y="242"/>
                        <a:pt x="52" y="242"/>
                      </a:cubicBezTo>
                      <a:cubicBezTo>
                        <a:pt x="52" y="243"/>
                        <a:pt x="52" y="243"/>
                        <a:pt x="52" y="244"/>
                      </a:cubicBezTo>
                      <a:cubicBezTo>
                        <a:pt x="51" y="244"/>
                        <a:pt x="51" y="243"/>
                        <a:pt x="51" y="244"/>
                      </a:cubicBezTo>
                      <a:cubicBezTo>
                        <a:pt x="51" y="244"/>
                        <a:pt x="51" y="245"/>
                        <a:pt x="51" y="245"/>
                      </a:cubicBezTo>
                      <a:cubicBezTo>
                        <a:pt x="51" y="245"/>
                        <a:pt x="51" y="245"/>
                        <a:pt x="52" y="246"/>
                      </a:cubicBezTo>
                      <a:cubicBezTo>
                        <a:pt x="51" y="246"/>
                        <a:pt x="51" y="246"/>
                        <a:pt x="51" y="246"/>
                      </a:cubicBezTo>
                      <a:cubicBezTo>
                        <a:pt x="52" y="246"/>
                        <a:pt x="52" y="246"/>
                        <a:pt x="52" y="246"/>
                      </a:cubicBezTo>
                      <a:cubicBezTo>
                        <a:pt x="52" y="246"/>
                        <a:pt x="51" y="246"/>
                        <a:pt x="51" y="246"/>
                      </a:cubicBezTo>
                      <a:cubicBezTo>
                        <a:pt x="51" y="247"/>
                        <a:pt x="52" y="247"/>
                        <a:pt x="51" y="247"/>
                      </a:cubicBezTo>
                      <a:cubicBezTo>
                        <a:pt x="52" y="248"/>
                        <a:pt x="52" y="248"/>
                        <a:pt x="52" y="248"/>
                      </a:cubicBezTo>
                      <a:cubicBezTo>
                        <a:pt x="52" y="248"/>
                        <a:pt x="52" y="247"/>
                        <a:pt x="52" y="247"/>
                      </a:cubicBezTo>
                      <a:cubicBezTo>
                        <a:pt x="52" y="247"/>
                        <a:pt x="52" y="247"/>
                        <a:pt x="52" y="247"/>
                      </a:cubicBezTo>
                      <a:cubicBezTo>
                        <a:pt x="52" y="247"/>
                        <a:pt x="52" y="247"/>
                        <a:pt x="52" y="246"/>
                      </a:cubicBezTo>
                      <a:cubicBezTo>
                        <a:pt x="52" y="247"/>
                        <a:pt x="52" y="246"/>
                        <a:pt x="52" y="246"/>
                      </a:cubicBezTo>
                      <a:cubicBezTo>
                        <a:pt x="52" y="246"/>
                        <a:pt x="52" y="246"/>
                        <a:pt x="52" y="246"/>
                      </a:cubicBezTo>
                      <a:cubicBezTo>
                        <a:pt x="52" y="245"/>
                        <a:pt x="53" y="246"/>
                        <a:pt x="53" y="246"/>
                      </a:cubicBezTo>
                      <a:cubicBezTo>
                        <a:pt x="53" y="245"/>
                        <a:pt x="54" y="245"/>
                        <a:pt x="54" y="244"/>
                      </a:cubicBezTo>
                      <a:cubicBezTo>
                        <a:pt x="55" y="245"/>
                        <a:pt x="54" y="245"/>
                        <a:pt x="54" y="245"/>
                      </a:cubicBezTo>
                      <a:cubicBezTo>
                        <a:pt x="54" y="245"/>
                        <a:pt x="54" y="246"/>
                        <a:pt x="54" y="246"/>
                      </a:cubicBezTo>
                      <a:cubicBezTo>
                        <a:pt x="54" y="246"/>
                        <a:pt x="55" y="246"/>
                        <a:pt x="55" y="246"/>
                      </a:cubicBezTo>
                      <a:cubicBezTo>
                        <a:pt x="55" y="246"/>
                        <a:pt x="55" y="246"/>
                        <a:pt x="55" y="246"/>
                      </a:cubicBezTo>
                      <a:cubicBezTo>
                        <a:pt x="54" y="246"/>
                        <a:pt x="54" y="247"/>
                        <a:pt x="54" y="246"/>
                      </a:cubicBezTo>
                      <a:cubicBezTo>
                        <a:pt x="54" y="246"/>
                        <a:pt x="54" y="247"/>
                        <a:pt x="54" y="247"/>
                      </a:cubicBezTo>
                      <a:cubicBezTo>
                        <a:pt x="54" y="247"/>
                        <a:pt x="54" y="247"/>
                        <a:pt x="54" y="246"/>
                      </a:cubicBezTo>
                      <a:cubicBezTo>
                        <a:pt x="54" y="246"/>
                        <a:pt x="54" y="247"/>
                        <a:pt x="54" y="247"/>
                      </a:cubicBezTo>
                      <a:cubicBezTo>
                        <a:pt x="54" y="247"/>
                        <a:pt x="54" y="247"/>
                        <a:pt x="55" y="247"/>
                      </a:cubicBezTo>
                      <a:cubicBezTo>
                        <a:pt x="54" y="248"/>
                        <a:pt x="54" y="247"/>
                        <a:pt x="54" y="248"/>
                      </a:cubicBezTo>
                      <a:cubicBezTo>
                        <a:pt x="54" y="248"/>
                        <a:pt x="53" y="249"/>
                        <a:pt x="53" y="250"/>
                      </a:cubicBezTo>
                      <a:cubicBezTo>
                        <a:pt x="53" y="250"/>
                        <a:pt x="53" y="249"/>
                        <a:pt x="53" y="250"/>
                      </a:cubicBezTo>
                      <a:cubicBezTo>
                        <a:pt x="52" y="250"/>
                        <a:pt x="53" y="250"/>
                        <a:pt x="53" y="250"/>
                      </a:cubicBezTo>
                      <a:cubicBezTo>
                        <a:pt x="53" y="250"/>
                        <a:pt x="52" y="250"/>
                        <a:pt x="52" y="250"/>
                      </a:cubicBezTo>
                      <a:cubicBezTo>
                        <a:pt x="52" y="250"/>
                        <a:pt x="52" y="251"/>
                        <a:pt x="52" y="251"/>
                      </a:cubicBezTo>
                      <a:cubicBezTo>
                        <a:pt x="53" y="251"/>
                        <a:pt x="52" y="250"/>
                        <a:pt x="53" y="250"/>
                      </a:cubicBezTo>
                      <a:cubicBezTo>
                        <a:pt x="53" y="251"/>
                        <a:pt x="52" y="251"/>
                        <a:pt x="53" y="251"/>
                      </a:cubicBezTo>
                      <a:cubicBezTo>
                        <a:pt x="53" y="252"/>
                        <a:pt x="52" y="251"/>
                        <a:pt x="52" y="251"/>
                      </a:cubicBezTo>
                      <a:cubicBezTo>
                        <a:pt x="52" y="252"/>
                        <a:pt x="52" y="252"/>
                        <a:pt x="52" y="253"/>
                      </a:cubicBezTo>
                      <a:cubicBezTo>
                        <a:pt x="52" y="253"/>
                        <a:pt x="52" y="252"/>
                        <a:pt x="52" y="252"/>
                      </a:cubicBezTo>
                      <a:cubicBezTo>
                        <a:pt x="52" y="252"/>
                        <a:pt x="52" y="253"/>
                        <a:pt x="52" y="253"/>
                      </a:cubicBezTo>
                      <a:cubicBezTo>
                        <a:pt x="52" y="254"/>
                        <a:pt x="51" y="254"/>
                        <a:pt x="51" y="255"/>
                      </a:cubicBezTo>
                      <a:cubicBezTo>
                        <a:pt x="51" y="256"/>
                        <a:pt x="51" y="255"/>
                        <a:pt x="52" y="255"/>
                      </a:cubicBezTo>
                      <a:cubicBezTo>
                        <a:pt x="51" y="256"/>
                        <a:pt x="52" y="256"/>
                        <a:pt x="52" y="257"/>
                      </a:cubicBezTo>
                      <a:cubicBezTo>
                        <a:pt x="52" y="258"/>
                        <a:pt x="52" y="257"/>
                        <a:pt x="51" y="258"/>
                      </a:cubicBezTo>
                      <a:cubicBezTo>
                        <a:pt x="52" y="258"/>
                        <a:pt x="52" y="257"/>
                        <a:pt x="52" y="258"/>
                      </a:cubicBezTo>
                      <a:cubicBezTo>
                        <a:pt x="52" y="258"/>
                        <a:pt x="52" y="258"/>
                        <a:pt x="52" y="258"/>
                      </a:cubicBezTo>
                      <a:cubicBezTo>
                        <a:pt x="52" y="258"/>
                        <a:pt x="52" y="258"/>
                        <a:pt x="51" y="258"/>
                      </a:cubicBezTo>
                      <a:cubicBezTo>
                        <a:pt x="51" y="258"/>
                        <a:pt x="51" y="258"/>
                        <a:pt x="51" y="259"/>
                      </a:cubicBezTo>
                      <a:cubicBezTo>
                        <a:pt x="51" y="259"/>
                        <a:pt x="51" y="258"/>
                        <a:pt x="52" y="258"/>
                      </a:cubicBezTo>
                      <a:cubicBezTo>
                        <a:pt x="52" y="259"/>
                        <a:pt x="51" y="259"/>
                        <a:pt x="51" y="259"/>
                      </a:cubicBezTo>
                      <a:cubicBezTo>
                        <a:pt x="51" y="259"/>
                        <a:pt x="51" y="259"/>
                        <a:pt x="51" y="259"/>
                      </a:cubicBezTo>
                      <a:cubicBezTo>
                        <a:pt x="51" y="259"/>
                        <a:pt x="50" y="259"/>
                        <a:pt x="50" y="259"/>
                      </a:cubicBezTo>
                      <a:cubicBezTo>
                        <a:pt x="49" y="258"/>
                        <a:pt x="50" y="262"/>
                        <a:pt x="48" y="261"/>
                      </a:cubicBezTo>
                      <a:cubicBezTo>
                        <a:pt x="48" y="262"/>
                        <a:pt x="47" y="262"/>
                        <a:pt x="47" y="262"/>
                      </a:cubicBezTo>
                      <a:cubicBezTo>
                        <a:pt x="47" y="262"/>
                        <a:pt x="47" y="262"/>
                        <a:pt x="47" y="262"/>
                      </a:cubicBezTo>
                      <a:cubicBezTo>
                        <a:pt x="47" y="263"/>
                        <a:pt x="47" y="262"/>
                        <a:pt x="47" y="262"/>
                      </a:cubicBezTo>
                      <a:cubicBezTo>
                        <a:pt x="48" y="262"/>
                        <a:pt x="47" y="262"/>
                        <a:pt x="47" y="263"/>
                      </a:cubicBezTo>
                      <a:cubicBezTo>
                        <a:pt x="46" y="262"/>
                        <a:pt x="46" y="263"/>
                        <a:pt x="45" y="263"/>
                      </a:cubicBezTo>
                      <a:cubicBezTo>
                        <a:pt x="46" y="264"/>
                        <a:pt x="46" y="263"/>
                        <a:pt x="46" y="263"/>
                      </a:cubicBezTo>
                      <a:cubicBezTo>
                        <a:pt x="46" y="264"/>
                        <a:pt x="46" y="264"/>
                        <a:pt x="45" y="265"/>
                      </a:cubicBezTo>
                      <a:cubicBezTo>
                        <a:pt x="45" y="264"/>
                        <a:pt x="44" y="265"/>
                        <a:pt x="44" y="265"/>
                      </a:cubicBezTo>
                      <a:cubicBezTo>
                        <a:pt x="44" y="265"/>
                        <a:pt x="43" y="264"/>
                        <a:pt x="43" y="264"/>
                      </a:cubicBezTo>
                      <a:cubicBezTo>
                        <a:pt x="42" y="265"/>
                        <a:pt x="42" y="265"/>
                        <a:pt x="41" y="266"/>
                      </a:cubicBezTo>
                      <a:cubicBezTo>
                        <a:pt x="41" y="265"/>
                        <a:pt x="41" y="266"/>
                        <a:pt x="40" y="266"/>
                      </a:cubicBezTo>
                      <a:cubicBezTo>
                        <a:pt x="40" y="266"/>
                        <a:pt x="40" y="266"/>
                        <a:pt x="40" y="267"/>
                      </a:cubicBezTo>
                      <a:cubicBezTo>
                        <a:pt x="41" y="266"/>
                        <a:pt x="42" y="267"/>
                        <a:pt x="42" y="265"/>
                      </a:cubicBezTo>
                      <a:cubicBezTo>
                        <a:pt x="42" y="266"/>
                        <a:pt x="42" y="265"/>
                        <a:pt x="43" y="265"/>
                      </a:cubicBezTo>
                      <a:cubicBezTo>
                        <a:pt x="43" y="266"/>
                        <a:pt x="42" y="266"/>
                        <a:pt x="42" y="266"/>
                      </a:cubicBezTo>
                      <a:cubicBezTo>
                        <a:pt x="43" y="265"/>
                        <a:pt x="44" y="266"/>
                        <a:pt x="44" y="266"/>
                      </a:cubicBezTo>
                      <a:cubicBezTo>
                        <a:pt x="44" y="266"/>
                        <a:pt x="44" y="267"/>
                        <a:pt x="43" y="266"/>
                      </a:cubicBezTo>
                      <a:cubicBezTo>
                        <a:pt x="43" y="267"/>
                        <a:pt x="43" y="267"/>
                        <a:pt x="43" y="267"/>
                      </a:cubicBezTo>
                      <a:cubicBezTo>
                        <a:pt x="43" y="266"/>
                        <a:pt x="42" y="268"/>
                        <a:pt x="42" y="267"/>
                      </a:cubicBezTo>
                      <a:cubicBezTo>
                        <a:pt x="41" y="267"/>
                        <a:pt x="41" y="268"/>
                        <a:pt x="41" y="268"/>
                      </a:cubicBezTo>
                      <a:cubicBezTo>
                        <a:pt x="40" y="268"/>
                        <a:pt x="40" y="268"/>
                        <a:pt x="40" y="268"/>
                      </a:cubicBezTo>
                      <a:cubicBezTo>
                        <a:pt x="40" y="269"/>
                        <a:pt x="41" y="268"/>
                        <a:pt x="41" y="269"/>
                      </a:cubicBezTo>
                      <a:cubicBezTo>
                        <a:pt x="41" y="269"/>
                        <a:pt x="40" y="270"/>
                        <a:pt x="39" y="270"/>
                      </a:cubicBezTo>
                      <a:cubicBezTo>
                        <a:pt x="39" y="271"/>
                        <a:pt x="38" y="273"/>
                        <a:pt x="37" y="272"/>
                      </a:cubicBezTo>
                      <a:cubicBezTo>
                        <a:pt x="36" y="272"/>
                        <a:pt x="37" y="273"/>
                        <a:pt x="37" y="273"/>
                      </a:cubicBezTo>
                      <a:cubicBezTo>
                        <a:pt x="37" y="273"/>
                        <a:pt x="37" y="273"/>
                        <a:pt x="37" y="273"/>
                      </a:cubicBezTo>
                      <a:cubicBezTo>
                        <a:pt x="38" y="273"/>
                        <a:pt x="37" y="274"/>
                        <a:pt x="36" y="274"/>
                      </a:cubicBezTo>
                      <a:cubicBezTo>
                        <a:pt x="37" y="274"/>
                        <a:pt x="37" y="275"/>
                        <a:pt x="38" y="275"/>
                      </a:cubicBezTo>
                      <a:cubicBezTo>
                        <a:pt x="37" y="275"/>
                        <a:pt x="36" y="275"/>
                        <a:pt x="35" y="274"/>
                      </a:cubicBezTo>
                      <a:cubicBezTo>
                        <a:pt x="36" y="274"/>
                        <a:pt x="36" y="274"/>
                        <a:pt x="36" y="274"/>
                      </a:cubicBezTo>
                      <a:cubicBezTo>
                        <a:pt x="36" y="274"/>
                        <a:pt x="36" y="274"/>
                        <a:pt x="35" y="274"/>
                      </a:cubicBezTo>
                      <a:cubicBezTo>
                        <a:pt x="35" y="275"/>
                        <a:pt x="34" y="274"/>
                        <a:pt x="34" y="275"/>
                      </a:cubicBezTo>
                      <a:cubicBezTo>
                        <a:pt x="34" y="275"/>
                        <a:pt x="35" y="275"/>
                        <a:pt x="35" y="275"/>
                      </a:cubicBezTo>
                      <a:cubicBezTo>
                        <a:pt x="35" y="275"/>
                        <a:pt x="35" y="276"/>
                        <a:pt x="35" y="276"/>
                      </a:cubicBezTo>
                      <a:cubicBezTo>
                        <a:pt x="36" y="276"/>
                        <a:pt x="36" y="276"/>
                        <a:pt x="36" y="276"/>
                      </a:cubicBezTo>
                      <a:cubicBezTo>
                        <a:pt x="37" y="277"/>
                        <a:pt x="35" y="277"/>
                        <a:pt x="35" y="276"/>
                      </a:cubicBezTo>
                      <a:cubicBezTo>
                        <a:pt x="34" y="276"/>
                        <a:pt x="33" y="277"/>
                        <a:pt x="32" y="276"/>
                      </a:cubicBezTo>
                      <a:cubicBezTo>
                        <a:pt x="32" y="277"/>
                        <a:pt x="32" y="276"/>
                        <a:pt x="32" y="277"/>
                      </a:cubicBezTo>
                      <a:cubicBezTo>
                        <a:pt x="32" y="277"/>
                        <a:pt x="32" y="277"/>
                        <a:pt x="32" y="277"/>
                      </a:cubicBezTo>
                      <a:cubicBezTo>
                        <a:pt x="33" y="277"/>
                        <a:pt x="33" y="278"/>
                        <a:pt x="34" y="278"/>
                      </a:cubicBezTo>
                      <a:cubicBezTo>
                        <a:pt x="34" y="278"/>
                        <a:pt x="33" y="278"/>
                        <a:pt x="33" y="279"/>
                      </a:cubicBezTo>
                      <a:cubicBezTo>
                        <a:pt x="33" y="278"/>
                        <a:pt x="32" y="279"/>
                        <a:pt x="32" y="278"/>
                      </a:cubicBezTo>
                      <a:cubicBezTo>
                        <a:pt x="32" y="278"/>
                        <a:pt x="32" y="279"/>
                        <a:pt x="32" y="279"/>
                      </a:cubicBezTo>
                      <a:cubicBezTo>
                        <a:pt x="32" y="279"/>
                        <a:pt x="32" y="279"/>
                        <a:pt x="32" y="279"/>
                      </a:cubicBezTo>
                      <a:cubicBezTo>
                        <a:pt x="31" y="280"/>
                        <a:pt x="30" y="280"/>
                        <a:pt x="29" y="281"/>
                      </a:cubicBezTo>
                      <a:cubicBezTo>
                        <a:pt x="29" y="281"/>
                        <a:pt x="29" y="282"/>
                        <a:pt x="29" y="282"/>
                      </a:cubicBezTo>
                      <a:cubicBezTo>
                        <a:pt x="28" y="282"/>
                        <a:pt x="28" y="282"/>
                        <a:pt x="27" y="283"/>
                      </a:cubicBezTo>
                      <a:cubicBezTo>
                        <a:pt x="26" y="283"/>
                        <a:pt x="25" y="284"/>
                        <a:pt x="24" y="284"/>
                      </a:cubicBezTo>
                      <a:cubicBezTo>
                        <a:pt x="23" y="284"/>
                        <a:pt x="24" y="285"/>
                        <a:pt x="23" y="285"/>
                      </a:cubicBezTo>
                      <a:cubicBezTo>
                        <a:pt x="19" y="286"/>
                        <a:pt x="16" y="286"/>
                        <a:pt x="12" y="283"/>
                      </a:cubicBezTo>
                      <a:cubicBezTo>
                        <a:pt x="12" y="283"/>
                        <a:pt x="12" y="284"/>
                        <a:pt x="12" y="284"/>
                      </a:cubicBezTo>
                      <a:cubicBezTo>
                        <a:pt x="12" y="284"/>
                        <a:pt x="12" y="284"/>
                        <a:pt x="11" y="283"/>
                      </a:cubicBezTo>
                      <a:cubicBezTo>
                        <a:pt x="11" y="285"/>
                        <a:pt x="10" y="283"/>
                        <a:pt x="9" y="283"/>
                      </a:cubicBezTo>
                      <a:cubicBezTo>
                        <a:pt x="8" y="282"/>
                        <a:pt x="6" y="281"/>
                        <a:pt x="6" y="279"/>
                      </a:cubicBezTo>
                      <a:cubicBezTo>
                        <a:pt x="6" y="279"/>
                        <a:pt x="6" y="279"/>
                        <a:pt x="5" y="278"/>
                      </a:cubicBezTo>
                      <a:cubicBezTo>
                        <a:pt x="5" y="278"/>
                        <a:pt x="5" y="278"/>
                        <a:pt x="5" y="278"/>
                      </a:cubicBezTo>
                      <a:cubicBezTo>
                        <a:pt x="3" y="278"/>
                        <a:pt x="3" y="275"/>
                        <a:pt x="2" y="274"/>
                      </a:cubicBezTo>
                      <a:cubicBezTo>
                        <a:pt x="2" y="273"/>
                        <a:pt x="2" y="273"/>
                        <a:pt x="2" y="273"/>
                      </a:cubicBezTo>
                      <a:cubicBezTo>
                        <a:pt x="1" y="271"/>
                        <a:pt x="2" y="268"/>
                        <a:pt x="1" y="266"/>
                      </a:cubicBezTo>
                      <a:cubicBezTo>
                        <a:pt x="0" y="266"/>
                        <a:pt x="0" y="267"/>
                        <a:pt x="0" y="267"/>
                      </a:cubicBezTo>
                      <a:cubicBezTo>
                        <a:pt x="0" y="266"/>
                        <a:pt x="0" y="266"/>
                        <a:pt x="1" y="266"/>
                      </a:cubicBezTo>
                      <a:cubicBezTo>
                        <a:pt x="0" y="265"/>
                        <a:pt x="1" y="264"/>
                        <a:pt x="0" y="264"/>
                      </a:cubicBezTo>
                      <a:cubicBezTo>
                        <a:pt x="1" y="262"/>
                        <a:pt x="0" y="259"/>
                        <a:pt x="2" y="257"/>
                      </a:cubicBezTo>
                      <a:cubicBezTo>
                        <a:pt x="1" y="257"/>
                        <a:pt x="2" y="256"/>
                        <a:pt x="2" y="256"/>
                      </a:cubicBezTo>
                      <a:cubicBezTo>
                        <a:pt x="3" y="255"/>
                        <a:pt x="3" y="254"/>
                        <a:pt x="3" y="254"/>
                      </a:cubicBezTo>
                      <a:cubicBezTo>
                        <a:pt x="3" y="253"/>
                        <a:pt x="4" y="252"/>
                        <a:pt x="5" y="251"/>
                      </a:cubicBezTo>
                      <a:cubicBezTo>
                        <a:pt x="5" y="251"/>
                        <a:pt x="6" y="250"/>
                        <a:pt x="6" y="250"/>
                      </a:cubicBezTo>
                      <a:cubicBezTo>
                        <a:pt x="6" y="250"/>
                        <a:pt x="6" y="250"/>
                        <a:pt x="6" y="249"/>
                      </a:cubicBezTo>
                      <a:cubicBezTo>
                        <a:pt x="7" y="247"/>
                        <a:pt x="7" y="246"/>
                        <a:pt x="9" y="244"/>
                      </a:cubicBezTo>
                      <a:cubicBezTo>
                        <a:pt x="9" y="244"/>
                        <a:pt x="9" y="244"/>
                        <a:pt x="9" y="243"/>
                      </a:cubicBezTo>
                      <a:close/>
                      <a:moveTo>
                        <a:pt x="51" y="254"/>
                      </a:moveTo>
                      <a:cubicBezTo>
                        <a:pt x="51" y="254"/>
                        <a:pt x="52" y="254"/>
                        <a:pt x="52" y="253"/>
                      </a:cubicBezTo>
                      <a:cubicBezTo>
                        <a:pt x="51" y="253"/>
                        <a:pt x="51" y="254"/>
                        <a:pt x="51" y="254"/>
                      </a:cubicBezTo>
                      <a:close/>
                      <a:moveTo>
                        <a:pt x="50" y="254"/>
                      </a:moveTo>
                      <a:cubicBezTo>
                        <a:pt x="50" y="253"/>
                        <a:pt x="50" y="253"/>
                        <a:pt x="50" y="253"/>
                      </a:cubicBezTo>
                      <a:cubicBezTo>
                        <a:pt x="50" y="253"/>
                        <a:pt x="50" y="254"/>
                        <a:pt x="50" y="254"/>
                      </a:cubicBezTo>
                      <a:close/>
                      <a:moveTo>
                        <a:pt x="53" y="246"/>
                      </a:moveTo>
                      <a:cubicBezTo>
                        <a:pt x="52" y="246"/>
                        <a:pt x="52" y="246"/>
                        <a:pt x="52" y="246"/>
                      </a:cubicBezTo>
                      <a:cubicBezTo>
                        <a:pt x="53" y="246"/>
                        <a:pt x="53" y="246"/>
                        <a:pt x="53" y="246"/>
                      </a:cubicBezTo>
                      <a:cubicBezTo>
                        <a:pt x="53" y="246"/>
                        <a:pt x="53" y="246"/>
                        <a:pt x="53" y="246"/>
                      </a:cubicBezTo>
                      <a:close/>
                      <a:moveTo>
                        <a:pt x="49" y="251"/>
                      </a:moveTo>
                      <a:cubicBezTo>
                        <a:pt x="49" y="250"/>
                        <a:pt x="48" y="250"/>
                        <a:pt x="48" y="251"/>
                      </a:cubicBezTo>
                      <a:cubicBezTo>
                        <a:pt x="48" y="251"/>
                        <a:pt x="48" y="251"/>
                        <a:pt x="49" y="251"/>
                      </a:cubicBezTo>
                      <a:cubicBezTo>
                        <a:pt x="49" y="251"/>
                        <a:pt x="49" y="251"/>
                        <a:pt x="49" y="251"/>
                      </a:cubicBezTo>
                      <a:close/>
                      <a:moveTo>
                        <a:pt x="50" y="249"/>
                      </a:moveTo>
                      <a:cubicBezTo>
                        <a:pt x="50" y="250"/>
                        <a:pt x="50" y="249"/>
                        <a:pt x="50" y="249"/>
                      </a:cubicBezTo>
                      <a:cubicBezTo>
                        <a:pt x="50" y="249"/>
                        <a:pt x="50" y="250"/>
                        <a:pt x="50" y="250"/>
                      </a:cubicBezTo>
                      <a:cubicBezTo>
                        <a:pt x="50" y="249"/>
                        <a:pt x="50" y="249"/>
                        <a:pt x="51" y="250"/>
                      </a:cubicBezTo>
                      <a:cubicBezTo>
                        <a:pt x="51" y="250"/>
                        <a:pt x="51" y="249"/>
                        <a:pt x="51" y="249"/>
                      </a:cubicBezTo>
                      <a:cubicBezTo>
                        <a:pt x="50" y="250"/>
                        <a:pt x="51" y="249"/>
                        <a:pt x="50" y="249"/>
                      </a:cubicBezTo>
                      <a:close/>
                      <a:moveTo>
                        <a:pt x="50" y="248"/>
                      </a:moveTo>
                      <a:cubicBezTo>
                        <a:pt x="50" y="248"/>
                        <a:pt x="50" y="249"/>
                        <a:pt x="51" y="249"/>
                      </a:cubicBezTo>
                      <a:cubicBezTo>
                        <a:pt x="50" y="249"/>
                        <a:pt x="51" y="248"/>
                        <a:pt x="50" y="248"/>
                      </a:cubicBezTo>
                      <a:close/>
                      <a:moveTo>
                        <a:pt x="51" y="247"/>
                      </a:moveTo>
                      <a:cubicBezTo>
                        <a:pt x="51" y="247"/>
                        <a:pt x="51" y="247"/>
                        <a:pt x="51" y="248"/>
                      </a:cubicBezTo>
                      <a:cubicBezTo>
                        <a:pt x="51" y="247"/>
                        <a:pt x="51" y="247"/>
                        <a:pt x="51" y="247"/>
                      </a:cubicBezTo>
                      <a:cubicBezTo>
                        <a:pt x="51" y="247"/>
                        <a:pt x="51" y="247"/>
                        <a:pt x="51" y="247"/>
                      </a:cubicBezTo>
                      <a:cubicBezTo>
                        <a:pt x="51" y="247"/>
                        <a:pt x="50" y="247"/>
                        <a:pt x="51" y="247"/>
                      </a:cubicBezTo>
                      <a:close/>
                      <a:moveTo>
                        <a:pt x="49" y="249"/>
                      </a:moveTo>
                      <a:cubicBezTo>
                        <a:pt x="49" y="250"/>
                        <a:pt x="48" y="249"/>
                        <a:pt x="48" y="250"/>
                      </a:cubicBezTo>
                      <a:cubicBezTo>
                        <a:pt x="49" y="250"/>
                        <a:pt x="49" y="250"/>
                        <a:pt x="49" y="250"/>
                      </a:cubicBezTo>
                      <a:cubicBezTo>
                        <a:pt x="49" y="250"/>
                        <a:pt x="49" y="250"/>
                        <a:pt x="49" y="250"/>
                      </a:cubicBezTo>
                      <a:cubicBezTo>
                        <a:pt x="49" y="250"/>
                        <a:pt x="49" y="250"/>
                        <a:pt x="49" y="249"/>
                      </a:cubicBezTo>
                      <a:close/>
                      <a:moveTo>
                        <a:pt x="50" y="245"/>
                      </a:moveTo>
                      <a:cubicBezTo>
                        <a:pt x="50" y="246"/>
                        <a:pt x="50" y="246"/>
                        <a:pt x="51" y="246"/>
                      </a:cubicBezTo>
                      <a:cubicBezTo>
                        <a:pt x="50" y="246"/>
                        <a:pt x="51" y="246"/>
                        <a:pt x="51" y="246"/>
                      </a:cubicBezTo>
                      <a:cubicBezTo>
                        <a:pt x="51" y="246"/>
                        <a:pt x="51" y="246"/>
                        <a:pt x="50" y="245"/>
                      </a:cubicBezTo>
                      <a:close/>
                      <a:moveTo>
                        <a:pt x="48" y="249"/>
                      </a:moveTo>
                      <a:cubicBezTo>
                        <a:pt x="49" y="249"/>
                        <a:pt x="49" y="249"/>
                        <a:pt x="49" y="249"/>
                      </a:cubicBezTo>
                      <a:cubicBezTo>
                        <a:pt x="49" y="249"/>
                        <a:pt x="49" y="249"/>
                        <a:pt x="49" y="249"/>
                      </a:cubicBezTo>
                      <a:cubicBezTo>
                        <a:pt x="49" y="249"/>
                        <a:pt x="48" y="248"/>
                        <a:pt x="48" y="249"/>
                      </a:cubicBezTo>
                      <a:close/>
                      <a:moveTo>
                        <a:pt x="51" y="244"/>
                      </a:moveTo>
                      <a:cubicBezTo>
                        <a:pt x="51" y="244"/>
                        <a:pt x="50" y="244"/>
                        <a:pt x="50" y="244"/>
                      </a:cubicBezTo>
                      <a:cubicBezTo>
                        <a:pt x="50" y="244"/>
                        <a:pt x="50" y="245"/>
                        <a:pt x="51" y="244"/>
                      </a:cubicBezTo>
                      <a:cubicBezTo>
                        <a:pt x="50" y="244"/>
                        <a:pt x="50" y="244"/>
                        <a:pt x="51" y="244"/>
                      </a:cubicBezTo>
                      <a:cubicBezTo>
                        <a:pt x="51" y="244"/>
                        <a:pt x="51" y="244"/>
                        <a:pt x="51" y="244"/>
                      </a:cubicBezTo>
                      <a:close/>
                      <a:moveTo>
                        <a:pt x="51" y="242"/>
                      </a:moveTo>
                      <a:cubicBezTo>
                        <a:pt x="51" y="242"/>
                        <a:pt x="52" y="242"/>
                        <a:pt x="52" y="242"/>
                      </a:cubicBezTo>
                      <a:cubicBezTo>
                        <a:pt x="51" y="242"/>
                        <a:pt x="51" y="242"/>
                        <a:pt x="51" y="242"/>
                      </a:cubicBezTo>
                      <a:close/>
                      <a:moveTo>
                        <a:pt x="51" y="240"/>
                      </a:moveTo>
                      <a:cubicBezTo>
                        <a:pt x="51" y="240"/>
                        <a:pt x="50" y="240"/>
                        <a:pt x="51" y="241"/>
                      </a:cubicBezTo>
                      <a:cubicBezTo>
                        <a:pt x="51" y="240"/>
                        <a:pt x="51" y="241"/>
                        <a:pt x="51" y="240"/>
                      </a:cubicBezTo>
                      <a:cubicBezTo>
                        <a:pt x="51" y="240"/>
                        <a:pt x="52" y="240"/>
                        <a:pt x="52" y="240"/>
                      </a:cubicBezTo>
                      <a:cubicBezTo>
                        <a:pt x="51" y="240"/>
                        <a:pt x="51" y="240"/>
                        <a:pt x="51" y="240"/>
                      </a:cubicBezTo>
                      <a:close/>
                      <a:moveTo>
                        <a:pt x="53" y="237"/>
                      </a:moveTo>
                      <a:cubicBezTo>
                        <a:pt x="53" y="237"/>
                        <a:pt x="53" y="237"/>
                        <a:pt x="53" y="237"/>
                      </a:cubicBezTo>
                      <a:cubicBezTo>
                        <a:pt x="53" y="236"/>
                        <a:pt x="53" y="237"/>
                        <a:pt x="53" y="237"/>
                      </a:cubicBezTo>
                      <a:close/>
                      <a:moveTo>
                        <a:pt x="50" y="239"/>
                      </a:moveTo>
                      <a:cubicBezTo>
                        <a:pt x="50" y="239"/>
                        <a:pt x="50" y="239"/>
                        <a:pt x="49" y="239"/>
                      </a:cubicBezTo>
                      <a:cubicBezTo>
                        <a:pt x="49" y="239"/>
                        <a:pt x="49" y="239"/>
                        <a:pt x="49" y="240"/>
                      </a:cubicBezTo>
                      <a:cubicBezTo>
                        <a:pt x="49" y="240"/>
                        <a:pt x="50" y="239"/>
                        <a:pt x="50" y="239"/>
                      </a:cubicBezTo>
                      <a:close/>
                      <a:moveTo>
                        <a:pt x="50" y="239"/>
                      </a:moveTo>
                      <a:cubicBezTo>
                        <a:pt x="50" y="239"/>
                        <a:pt x="51" y="239"/>
                        <a:pt x="50" y="239"/>
                      </a:cubicBezTo>
                      <a:cubicBezTo>
                        <a:pt x="50" y="239"/>
                        <a:pt x="50" y="240"/>
                        <a:pt x="50" y="239"/>
                      </a:cubicBezTo>
                      <a:cubicBezTo>
                        <a:pt x="50" y="239"/>
                        <a:pt x="50" y="239"/>
                        <a:pt x="50" y="239"/>
                      </a:cubicBezTo>
                      <a:cubicBezTo>
                        <a:pt x="50" y="240"/>
                        <a:pt x="51" y="239"/>
                        <a:pt x="50" y="239"/>
                      </a:cubicBezTo>
                      <a:close/>
                      <a:moveTo>
                        <a:pt x="51" y="238"/>
                      </a:moveTo>
                      <a:cubicBezTo>
                        <a:pt x="51" y="238"/>
                        <a:pt x="51" y="238"/>
                        <a:pt x="51" y="237"/>
                      </a:cubicBezTo>
                      <a:cubicBezTo>
                        <a:pt x="50" y="238"/>
                        <a:pt x="51" y="238"/>
                        <a:pt x="51" y="238"/>
                      </a:cubicBezTo>
                      <a:close/>
                      <a:moveTo>
                        <a:pt x="51" y="237"/>
                      </a:moveTo>
                      <a:cubicBezTo>
                        <a:pt x="51" y="237"/>
                        <a:pt x="51" y="237"/>
                        <a:pt x="51" y="237"/>
                      </a:cubicBezTo>
                      <a:cubicBezTo>
                        <a:pt x="51" y="237"/>
                        <a:pt x="51" y="237"/>
                        <a:pt x="51" y="237"/>
                      </a:cubicBezTo>
                      <a:cubicBezTo>
                        <a:pt x="51" y="237"/>
                        <a:pt x="51" y="237"/>
                        <a:pt x="51" y="237"/>
                      </a:cubicBezTo>
                      <a:cubicBezTo>
                        <a:pt x="51" y="237"/>
                        <a:pt x="51" y="237"/>
                        <a:pt x="51" y="237"/>
                      </a:cubicBezTo>
                      <a:cubicBezTo>
                        <a:pt x="51" y="237"/>
                        <a:pt x="51" y="237"/>
                        <a:pt x="51" y="237"/>
                      </a:cubicBezTo>
                      <a:close/>
                      <a:moveTo>
                        <a:pt x="51" y="234"/>
                      </a:moveTo>
                      <a:cubicBezTo>
                        <a:pt x="51" y="235"/>
                        <a:pt x="51" y="235"/>
                        <a:pt x="51" y="235"/>
                      </a:cubicBezTo>
                      <a:cubicBezTo>
                        <a:pt x="51" y="235"/>
                        <a:pt x="51" y="235"/>
                        <a:pt x="51" y="235"/>
                      </a:cubicBezTo>
                      <a:cubicBezTo>
                        <a:pt x="51" y="235"/>
                        <a:pt x="51" y="234"/>
                        <a:pt x="51" y="234"/>
                      </a:cubicBezTo>
                      <a:close/>
                      <a:moveTo>
                        <a:pt x="51" y="229"/>
                      </a:moveTo>
                      <a:cubicBezTo>
                        <a:pt x="51" y="229"/>
                        <a:pt x="51" y="230"/>
                        <a:pt x="52" y="230"/>
                      </a:cubicBezTo>
                      <a:cubicBezTo>
                        <a:pt x="51" y="229"/>
                        <a:pt x="52" y="229"/>
                        <a:pt x="52" y="228"/>
                      </a:cubicBezTo>
                      <a:cubicBezTo>
                        <a:pt x="51" y="228"/>
                        <a:pt x="51" y="229"/>
                        <a:pt x="51" y="229"/>
                      </a:cubicBezTo>
                      <a:cubicBezTo>
                        <a:pt x="51" y="229"/>
                        <a:pt x="51" y="228"/>
                        <a:pt x="51" y="228"/>
                      </a:cubicBezTo>
                      <a:cubicBezTo>
                        <a:pt x="51" y="229"/>
                        <a:pt x="51" y="229"/>
                        <a:pt x="51" y="229"/>
                      </a:cubicBezTo>
                      <a:close/>
                      <a:moveTo>
                        <a:pt x="50" y="229"/>
                      </a:moveTo>
                      <a:cubicBezTo>
                        <a:pt x="50" y="230"/>
                        <a:pt x="51" y="230"/>
                        <a:pt x="51" y="231"/>
                      </a:cubicBezTo>
                      <a:cubicBezTo>
                        <a:pt x="51" y="231"/>
                        <a:pt x="52" y="231"/>
                        <a:pt x="52" y="231"/>
                      </a:cubicBezTo>
                      <a:cubicBezTo>
                        <a:pt x="52" y="230"/>
                        <a:pt x="52" y="231"/>
                        <a:pt x="51" y="230"/>
                      </a:cubicBezTo>
                      <a:cubicBezTo>
                        <a:pt x="51" y="230"/>
                        <a:pt x="51" y="230"/>
                        <a:pt x="51" y="230"/>
                      </a:cubicBezTo>
                      <a:cubicBezTo>
                        <a:pt x="51" y="230"/>
                        <a:pt x="51" y="229"/>
                        <a:pt x="50" y="229"/>
                      </a:cubicBezTo>
                      <a:close/>
                      <a:moveTo>
                        <a:pt x="51" y="224"/>
                      </a:moveTo>
                      <a:cubicBezTo>
                        <a:pt x="51" y="225"/>
                        <a:pt x="51" y="225"/>
                        <a:pt x="51" y="225"/>
                      </a:cubicBezTo>
                      <a:cubicBezTo>
                        <a:pt x="51" y="225"/>
                        <a:pt x="52" y="225"/>
                        <a:pt x="52" y="224"/>
                      </a:cubicBezTo>
                      <a:cubicBezTo>
                        <a:pt x="51" y="224"/>
                        <a:pt x="51" y="225"/>
                        <a:pt x="51" y="224"/>
                      </a:cubicBezTo>
                      <a:close/>
                      <a:moveTo>
                        <a:pt x="51" y="223"/>
                      </a:moveTo>
                      <a:cubicBezTo>
                        <a:pt x="51" y="224"/>
                        <a:pt x="51" y="224"/>
                        <a:pt x="51" y="224"/>
                      </a:cubicBezTo>
                      <a:cubicBezTo>
                        <a:pt x="52" y="224"/>
                        <a:pt x="52" y="224"/>
                        <a:pt x="51" y="223"/>
                      </a:cubicBezTo>
                      <a:close/>
                      <a:moveTo>
                        <a:pt x="53" y="221"/>
                      </a:moveTo>
                      <a:cubicBezTo>
                        <a:pt x="53" y="221"/>
                        <a:pt x="53" y="221"/>
                        <a:pt x="53" y="221"/>
                      </a:cubicBezTo>
                      <a:cubicBezTo>
                        <a:pt x="53" y="221"/>
                        <a:pt x="53" y="221"/>
                        <a:pt x="53" y="220"/>
                      </a:cubicBezTo>
                      <a:cubicBezTo>
                        <a:pt x="53" y="221"/>
                        <a:pt x="53" y="220"/>
                        <a:pt x="53" y="221"/>
                      </a:cubicBezTo>
                      <a:close/>
                      <a:moveTo>
                        <a:pt x="51" y="225"/>
                      </a:moveTo>
                      <a:cubicBezTo>
                        <a:pt x="50" y="226"/>
                        <a:pt x="50" y="225"/>
                        <a:pt x="50" y="226"/>
                      </a:cubicBezTo>
                      <a:cubicBezTo>
                        <a:pt x="50" y="226"/>
                        <a:pt x="51" y="226"/>
                        <a:pt x="51" y="225"/>
                      </a:cubicBezTo>
                      <a:close/>
                      <a:moveTo>
                        <a:pt x="52" y="225"/>
                      </a:moveTo>
                      <a:cubicBezTo>
                        <a:pt x="51" y="225"/>
                        <a:pt x="50" y="226"/>
                        <a:pt x="51" y="226"/>
                      </a:cubicBezTo>
                      <a:cubicBezTo>
                        <a:pt x="51" y="226"/>
                        <a:pt x="51" y="225"/>
                        <a:pt x="52" y="225"/>
                      </a:cubicBezTo>
                      <a:close/>
                      <a:moveTo>
                        <a:pt x="52" y="226"/>
                      </a:moveTo>
                      <a:cubicBezTo>
                        <a:pt x="52" y="225"/>
                        <a:pt x="52" y="225"/>
                        <a:pt x="52" y="225"/>
                      </a:cubicBezTo>
                      <a:cubicBezTo>
                        <a:pt x="52" y="225"/>
                        <a:pt x="52" y="225"/>
                        <a:pt x="52" y="225"/>
                      </a:cubicBezTo>
                      <a:cubicBezTo>
                        <a:pt x="52" y="225"/>
                        <a:pt x="52" y="225"/>
                        <a:pt x="52" y="226"/>
                      </a:cubicBezTo>
                      <a:close/>
                      <a:moveTo>
                        <a:pt x="47" y="234"/>
                      </a:moveTo>
                      <a:cubicBezTo>
                        <a:pt x="48" y="233"/>
                        <a:pt x="47" y="233"/>
                        <a:pt x="48" y="232"/>
                      </a:cubicBezTo>
                      <a:cubicBezTo>
                        <a:pt x="47" y="232"/>
                        <a:pt x="47" y="233"/>
                        <a:pt x="47" y="234"/>
                      </a:cubicBezTo>
                      <a:close/>
                      <a:moveTo>
                        <a:pt x="36" y="249"/>
                      </a:moveTo>
                      <a:cubicBezTo>
                        <a:pt x="36" y="249"/>
                        <a:pt x="37" y="249"/>
                        <a:pt x="36" y="248"/>
                      </a:cubicBezTo>
                      <a:cubicBezTo>
                        <a:pt x="36" y="249"/>
                        <a:pt x="36" y="249"/>
                        <a:pt x="36" y="249"/>
                      </a:cubicBezTo>
                      <a:close/>
                      <a:moveTo>
                        <a:pt x="43" y="233"/>
                      </a:moveTo>
                      <a:cubicBezTo>
                        <a:pt x="43" y="232"/>
                        <a:pt x="43" y="233"/>
                        <a:pt x="43" y="232"/>
                      </a:cubicBezTo>
                      <a:cubicBezTo>
                        <a:pt x="43" y="233"/>
                        <a:pt x="43" y="233"/>
                        <a:pt x="43" y="233"/>
                      </a:cubicBezTo>
                      <a:cubicBezTo>
                        <a:pt x="43" y="233"/>
                        <a:pt x="43" y="233"/>
                        <a:pt x="44" y="233"/>
                      </a:cubicBezTo>
                      <a:cubicBezTo>
                        <a:pt x="44" y="233"/>
                        <a:pt x="44" y="233"/>
                        <a:pt x="44" y="233"/>
                      </a:cubicBezTo>
                      <a:cubicBezTo>
                        <a:pt x="44" y="233"/>
                        <a:pt x="44" y="232"/>
                        <a:pt x="43" y="232"/>
                      </a:cubicBezTo>
                      <a:cubicBezTo>
                        <a:pt x="43" y="232"/>
                        <a:pt x="44" y="233"/>
                        <a:pt x="43" y="233"/>
                      </a:cubicBezTo>
                      <a:close/>
                      <a:moveTo>
                        <a:pt x="43" y="234"/>
                      </a:moveTo>
                      <a:cubicBezTo>
                        <a:pt x="43" y="234"/>
                        <a:pt x="43" y="234"/>
                        <a:pt x="43" y="233"/>
                      </a:cubicBezTo>
                      <a:cubicBezTo>
                        <a:pt x="42" y="234"/>
                        <a:pt x="42" y="234"/>
                        <a:pt x="42" y="234"/>
                      </a:cubicBezTo>
                      <a:cubicBezTo>
                        <a:pt x="43" y="234"/>
                        <a:pt x="42" y="234"/>
                        <a:pt x="43" y="234"/>
                      </a:cubicBezTo>
                      <a:cubicBezTo>
                        <a:pt x="43" y="234"/>
                        <a:pt x="43" y="234"/>
                        <a:pt x="43" y="234"/>
                      </a:cubicBezTo>
                      <a:cubicBezTo>
                        <a:pt x="43" y="234"/>
                        <a:pt x="43" y="234"/>
                        <a:pt x="43" y="235"/>
                      </a:cubicBezTo>
                      <a:cubicBezTo>
                        <a:pt x="43" y="234"/>
                        <a:pt x="44" y="234"/>
                        <a:pt x="43" y="234"/>
                      </a:cubicBezTo>
                      <a:close/>
                      <a:moveTo>
                        <a:pt x="44" y="234"/>
                      </a:moveTo>
                      <a:cubicBezTo>
                        <a:pt x="45" y="234"/>
                        <a:pt x="45" y="233"/>
                        <a:pt x="45" y="232"/>
                      </a:cubicBezTo>
                      <a:cubicBezTo>
                        <a:pt x="44" y="232"/>
                        <a:pt x="44" y="232"/>
                        <a:pt x="44" y="233"/>
                      </a:cubicBezTo>
                      <a:cubicBezTo>
                        <a:pt x="45" y="233"/>
                        <a:pt x="45" y="232"/>
                        <a:pt x="45" y="233"/>
                      </a:cubicBezTo>
                      <a:cubicBezTo>
                        <a:pt x="45" y="233"/>
                        <a:pt x="44" y="233"/>
                        <a:pt x="44" y="233"/>
                      </a:cubicBezTo>
                      <a:cubicBezTo>
                        <a:pt x="44" y="233"/>
                        <a:pt x="43" y="233"/>
                        <a:pt x="44" y="234"/>
                      </a:cubicBezTo>
                      <a:cubicBezTo>
                        <a:pt x="44" y="233"/>
                        <a:pt x="44" y="233"/>
                        <a:pt x="44" y="234"/>
                      </a:cubicBezTo>
                      <a:close/>
                      <a:moveTo>
                        <a:pt x="45" y="232"/>
                      </a:moveTo>
                      <a:cubicBezTo>
                        <a:pt x="46" y="232"/>
                        <a:pt x="46" y="232"/>
                        <a:pt x="46" y="232"/>
                      </a:cubicBezTo>
                      <a:cubicBezTo>
                        <a:pt x="45" y="231"/>
                        <a:pt x="45" y="231"/>
                        <a:pt x="45" y="232"/>
                      </a:cubicBezTo>
                      <a:cubicBezTo>
                        <a:pt x="45" y="232"/>
                        <a:pt x="45" y="232"/>
                        <a:pt x="45" y="232"/>
                      </a:cubicBezTo>
                      <a:close/>
                      <a:moveTo>
                        <a:pt x="43" y="237"/>
                      </a:moveTo>
                      <a:cubicBezTo>
                        <a:pt x="43" y="237"/>
                        <a:pt x="43" y="236"/>
                        <a:pt x="43" y="236"/>
                      </a:cubicBezTo>
                      <a:cubicBezTo>
                        <a:pt x="43" y="237"/>
                        <a:pt x="43" y="238"/>
                        <a:pt x="43" y="238"/>
                      </a:cubicBezTo>
                      <a:cubicBezTo>
                        <a:pt x="43" y="237"/>
                        <a:pt x="43" y="237"/>
                        <a:pt x="43" y="237"/>
                      </a:cubicBezTo>
                      <a:close/>
                      <a:moveTo>
                        <a:pt x="45" y="231"/>
                      </a:moveTo>
                      <a:cubicBezTo>
                        <a:pt x="46" y="231"/>
                        <a:pt x="45" y="231"/>
                        <a:pt x="45" y="231"/>
                      </a:cubicBezTo>
                      <a:cubicBezTo>
                        <a:pt x="45" y="231"/>
                        <a:pt x="46" y="231"/>
                        <a:pt x="46" y="231"/>
                      </a:cubicBezTo>
                      <a:cubicBezTo>
                        <a:pt x="46" y="231"/>
                        <a:pt x="46" y="232"/>
                        <a:pt x="46" y="232"/>
                      </a:cubicBezTo>
                      <a:cubicBezTo>
                        <a:pt x="47" y="232"/>
                        <a:pt x="46" y="231"/>
                        <a:pt x="46" y="231"/>
                      </a:cubicBezTo>
                      <a:cubicBezTo>
                        <a:pt x="47" y="231"/>
                        <a:pt x="47" y="231"/>
                        <a:pt x="47" y="230"/>
                      </a:cubicBezTo>
                      <a:cubicBezTo>
                        <a:pt x="47" y="230"/>
                        <a:pt x="47" y="231"/>
                        <a:pt x="46" y="230"/>
                      </a:cubicBezTo>
                      <a:cubicBezTo>
                        <a:pt x="46" y="230"/>
                        <a:pt x="46" y="231"/>
                        <a:pt x="46" y="231"/>
                      </a:cubicBezTo>
                      <a:cubicBezTo>
                        <a:pt x="46" y="230"/>
                        <a:pt x="46" y="230"/>
                        <a:pt x="46" y="230"/>
                      </a:cubicBezTo>
                      <a:cubicBezTo>
                        <a:pt x="46" y="230"/>
                        <a:pt x="46" y="230"/>
                        <a:pt x="46" y="230"/>
                      </a:cubicBezTo>
                      <a:cubicBezTo>
                        <a:pt x="46" y="230"/>
                        <a:pt x="46" y="231"/>
                        <a:pt x="45" y="231"/>
                      </a:cubicBezTo>
                      <a:cubicBezTo>
                        <a:pt x="45" y="230"/>
                        <a:pt x="46" y="230"/>
                        <a:pt x="46" y="230"/>
                      </a:cubicBezTo>
                      <a:cubicBezTo>
                        <a:pt x="45" y="230"/>
                        <a:pt x="45" y="231"/>
                        <a:pt x="45" y="231"/>
                      </a:cubicBezTo>
                      <a:close/>
                      <a:moveTo>
                        <a:pt x="44" y="232"/>
                      </a:moveTo>
                      <a:cubicBezTo>
                        <a:pt x="44" y="232"/>
                        <a:pt x="45" y="231"/>
                        <a:pt x="45" y="231"/>
                      </a:cubicBezTo>
                      <a:cubicBezTo>
                        <a:pt x="45" y="231"/>
                        <a:pt x="44" y="231"/>
                        <a:pt x="44" y="232"/>
                      </a:cubicBezTo>
                      <a:close/>
                      <a:moveTo>
                        <a:pt x="44" y="232"/>
                      </a:moveTo>
                      <a:cubicBezTo>
                        <a:pt x="44" y="232"/>
                        <a:pt x="44" y="232"/>
                        <a:pt x="44" y="232"/>
                      </a:cubicBezTo>
                      <a:cubicBezTo>
                        <a:pt x="44" y="232"/>
                        <a:pt x="44" y="233"/>
                        <a:pt x="44" y="232"/>
                      </a:cubicBezTo>
                      <a:cubicBezTo>
                        <a:pt x="44" y="232"/>
                        <a:pt x="44" y="231"/>
                        <a:pt x="44" y="232"/>
                      </a:cubicBezTo>
                      <a:close/>
                      <a:moveTo>
                        <a:pt x="43" y="231"/>
                      </a:moveTo>
                      <a:cubicBezTo>
                        <a:pt x="43" y="231"/>
                        <a:pt x="42" y="231"/>
                        <a:pt x="43" y="232"/>
                      </a:cubicBezTo>
                      <a:cubicBezTo>
                        <a:pt x="43" y="231"/>
                        <a:pt x="44" y="231"/>
                        <a:pt x="44" y="231"/>
                      </a:cubicBezTo>
                      <a:cubicBezTo>
                        <a:pt x="44" y="231"/>
                        <a:pt x="44" y="231"/>
                        <a:pt x="44" y="231"/>
                      </a:cubicBezTo>
                      <a:cubicBezTo>
                        <a:pt x="44" y="232"/>
                        <a:pt x="43" y="231"/>
                        <a:pt x="43" y="231"/>
                      </a:cubicBezTo>
                      <a:close/>
                      <a:moveTo>
                        <a:pt x="42" y="232"/>
                      </a:moveTo>
                      <a:cubicBezTo>
                        <a:pt x="42" y="231"/>
                        <a:pt x="42" y="231"/>
                        <a:pt x="42" y="231"/>
                      </a:cubicBezTo>
                      <a:cubicBezTo>
                        <a:pt x="42" y="231"/>
                        <a:pt x="42" y="231"/>
                        <a:pt x="42" y="231"/>
                      </a:cubicBezTo>
                      <a:cubicBezTo>
                        <a:pt x="42" y="231"/>
                        <a:pt x="42" y="231"/>
                        <a:pt x="42" y="232"/>
                      </a:cubicBezTo>
                      <a:close/>
                      <a:moveTo>
                        <a:pt x="40" y="235"/>
                      </a:moveTo>
                      <a:cubicBezTo>
                        <a:pt x="40" y="235"/>
                        <a:pt x="40" y="235"/>
                        <a:pt x="40" y="236"/>
                      </a:cubicBezTo>
                      <a:cubicBezTo>
                        <a:pt x="40" y="235"/>
                        <a:pt x="40" y="235"/>
                        <a:pt x="40" y="235"/>
                      </a:cubicBezTo>
                      <a:cubicBezTo>
                        <a:pt x="40" y="235"/>
                        <a:pt x="40" y="235"/>
                        <a:pt x="40" y="235"/>
                      </a:cubicBezTo>
                      <a:close/>
                      <a:moveTo>
                        <a:pt x="43" y="228"/>
                      </a:moveTo>
                      <a:cubicBezTo>
                        <a:pt x="43" y="228"/>
                        <a:pt x="43" y="228"/>
                        <a:pt x="43" y="228"/>
                      </a:cubicBezTo>
                      <a:cubicBezTo>
                        <a:pt x="43" y="229"/>
                        <a:pt x="43" y="229"/>
                        <a:pt x="43" y="229"/>
                      </a:cubicBezTo>
                      <a:cubicBezTo>
                        <a:pt x="43" y="229"/>
                        <a:pt x="44" y="229"/>
                        <a:pt x="44" y="229"/>
                      </a:cubicBezTo>
                      <a:cubicBezTo>
                        <a:pt x="44" y="229"/>
                        <a:pt x="43" y="229"/>
                        <a:pt x="43" y="228"/>
                      </a:cubicBezTo>
                      <a:close/>
                      <a:moveTo>
                        <a:pt x="45" y="225"/>
                      </a:moveTo>
                      <a:cubicBezTo>
                        <a:pt x="45" y="226"/>
                        <a:pt x="45" y="226"/>
                        <a:pt x="45" y="226"/>
                      </a:cubicBezTo>
                      <a:cubicBezTo>
                        <a:pt x="45" y="225"/>
                        <a:pt x="46" y="225"/>
                        <a:pt x="45" y="225"/>
                      </a:cubicBezTo>
                      <a:cubicBezTo>
                        <a:pt x="45" y="225"/>
                        <a:pt x="45" y="225"/>
                        <a:pt x="45" y="225"/>
                      </a:cubicBezTo>
                      <a:close/>
                      <a:moveTo>
                        <a:pt x="45" y="224"/>
                      </a:moveTo>
                      <a:cubicBezTo>
                        <a:pt x="45" y="224"/>
                        <a:pt x="45" y="224"/>
                        <a:pt x="45" y="224"/>
                      </a:cubicBezTo>
                      <a:cubicBezTo>
                        <a:pt x="45" y="224"/>
                        <a:pt x="45" y="224"/>
                        <a:pt x="45" y="224"/>
                      </a:cubicBezTo>
                      <a:cubicBezTo>
                        <a:pt x="45" y="224"/>
                        <a:pt x="45" y="224"/>
                        <a:pt x="45" y="224"/>
                      </a:cubicBezTo>
                      <a:close/>
                      <a:moveTo>
                        <a:pt x="44" y="226"/>
                      </a:moveTo>
                      <a:cubicBezTo>
                        <a:pt x="43" y="227"/>
                        <a:pt x="44" y="227"/>
                        <a:pt x="44" y="227"/>
                      </a:cubicBezTo>
                      <a:cubicBezTo>
                        <a:pt x="44" y="227"/>
                        <a:pt x="44" y="227"/>
                        <a:pt x="44" y="226"/>
                      </a:cubicBezTo>
                      <a:close/>
                      <a:moveTo>
                        <a:pt x="53" y="200"/>
                      </a:moveTo>
                      <a:cubicBezTo>
                        <a:pt x="53" y="200"/>
                        <a:pt x="52" y="200"/>
                        <a:pt x="53" y="200"/>
                      </a:cubicBezTo>
                      <a:cubicBezTo>
                        <a:pt x="53" y="200"/>
                        <a:pt x="53" y="200"/>
                        <a:pt x="53" y="200"/>
                      </a:cubicBezTo>
                      <a:cubicBezTo>
                        <a:pt x="53" y="200"/>
                        <a:pt x="53" y="200"/>
                        <a:pt x="53" y="200"/>
                      </a:cubicBezTo>
                      <a:close/>
                      <a:moveTo>
                        <a:pt x="50" y="204"/>
                      </a:moveTo>
                      <a:cubicBezTo>
                        <a:pt x="50" y="205"/>
                        <a:pt x="50" y="205"/>
                        <a:pt x="50" y="205"/>
                      </a:cubicBezTo>
                      <a:cubicBezTo>
                        <a:pt x="50" y="205"/>
                        <a:pt x="51" y="205"/>
                        <a:pt x="50" y="204"/>
                      </a:cubicBezTo>
                      <a:close/>
                      <a:moveTo>
                        <a:pt x="51" y="209"/>
                      </a:moveTo>
                      <a:cubicBezTo>
                        <a:pt x="51" y="209"/>
                        <a:pt x="51" y="210"/>
                        <a:pt x="52" y="210"/>
                      </a:cubicBezTo>
                      <a:cubicBezTo>
                        <a:pt x="51" y="209"/>
                        <a:pt x="51" y="209"/>
                        <a:pt x="52" y="209"/>
                      </a:cubicBezTo>
                      <a:cubicBezTo>
                        <a:pt x="51" y="209"/>
                        <a:pt x="51" y="209"/>
                        <a:pt x="51" y="209"/>
                      </a:cubicBezTo>
                      <a:close/>
                      <a:moveTo>
                        <a:pt x="43" y="225"/>
                      </a:moveTo>
                      <a:cubicBezTo>
                        <a:pt x="43" y="225"/>
                        <a:pt x="44" y="225"/>
                        <a:pt x="44" y="225"/>
                      </a:cubicBezTo>
                      <a:cubicBezTo>
                        <a:pt x="44" y="225"/>
                        <a:pt x="44" y="224"/>
                        <a:pt x="44" y="225"/>
                      </a:cubicBezTo>
                      <a:cubicBezTo>
                        <a:pt x="44" y="225"/>
                        <a:pt x="44" y="225"/>
                        <a:pt x="44" y="225"/>
                      </a:cubicBezTo>
                      <a:cubicBezTo>
                        <a:pt x="43" y="225"/>
                        <a:pt x="43" y="225"/>
                        <a:pt x="43" y="225"/>
                      </a:cubicBezTo>
                      <a:close/>
                      <a:moveTo>
                        <a:pt x="47" y="219"/>
                      </a:moveTo>
                      <a:cubicBezTo>
                        <a:pt x="47" y="219"/>
                        <a:pt x="48" y="218"/>
                        <a:pt x="47" y="218"/>
                      </a:cubicBezTo>
                      <a:cubicBezTo>
                        <a:pt x="47" y="218"/>
                        <a:pt x="46" y="219"/>
                        <a:pt x="47" y="219"/>
                      </a:cubicBezTo>
                      <a:close/>
                      <a:moveTo>
                        <a:pt x="48" y="216"/>
                      </a:moveTo>
                      <a:cubicBezTo>
                        <a:pt x="48" y="216"/>
                        <a:pt x="48" y="215"/>
                        <a:pt x="49" y="215"/>
                      </a:cubicBezTo>
                      <a:cubicBezTo>
                        <a:pt x="48" y="215"/>
                        <a:pt x="48" y="216"/>
                        <a:pt x="48" y="216"/>
                      </a:cubicBezTo>
                      <a:close/>
                      <a:moveTo>
                        <a:pt x="47" y="214"/>
                      </a:moveTo>
                      <a:cubicBezTo>
                        <a:pt x="47" y="214"/>
                        <a:pt x="48" y="215"/>
                        <a:pt x="48" y="215"/>
                      </a:cubicBezTo>
                      <a:cubicBezTo>
                        <a:pt x="48" y="215"/>
                        <a:pt x="48" y="214"/>
                        <a:pt x="48" y="214"/>
                      </a:cubicBezTo>
                      <a:cubicBezTo>
                        <a:pt x="48" y="214"/>
                        <a:pt x="48" y="214"/>
                        <a:pt x="48" y="214"/>
                      </a:cubicBezTo>
                      <a:cubicBezTo>
                        <a:pt x="48" y="214"/>
                        <a:pt x="47" y="214"/>
                        <a:pt x="47" y="214"/>
                      </a:cubicBezTo>
                      <a:close/>
                      <a:moveTo>
                        <a:pt x="47" y="215"/>
                      </a:moveTo>
                      <a:cubicBezTo>
                        <a:pt x="47" y="216"/>
                        <a:pt x="47" y="215"/>
                        <a:pt x="47" y="216"/>
                      </a:cubicBezTo>
                      <a:cubicBezTo>
                        <a:pt x="46" y="216"/>
                        <a:pt x="47" y="217"/>
                        <a:pt x="46" y="216"/>
                      </a:cubicBezTo>
                      <a:cubicBezTo>
                        <a:pt x="47" y="216"/>
                        <a:pt x="46" y="217"/>
                        <a:pt x="47" y="217"/>
                      </a:cubicBezTo>
                      <a:cubicBezTo>
                        <a:pt x="47" y="217"/>
                        <a:pt x="47" y="217"/>
                        <a:pt x="47" y="217"/>
                      </a:cubicBezTo>
                      <a:cubicBezTo>
                        <a:pt x="47" y="217"/>
                        <a:pt x="47" y="217"/>
                        <a:pt x="47" y="217"/>
                      </a:cubicBezTo>
                      <a:cubicBezTo>
                        <a:pt x="47" y="217"/>
                        <a:pt x="46" y="218"/>
                        <a:pt x="46" y="217"/>
                      </a:cubicBezTo>
                      <a:cubicBezTo>
                        <a:pt x="46" y="217"/>
                        <a:pt x="46" y="218"/>
                        <a:pt x="46" y="218"/>
                      </a:cubicBezTo>
                      <a:cubicBezTo>
                        <a:pt x="46" y="217"/>
                        <a:pt x="46" y="218"/>
                        <a:pt x="47" y="218"/>
                      </a:cubicBezTo>
                      <a:cubicBezTo>
                        <a:pt x="47" y="218"/>
                        <a:pt x="47" y="217"/>
                        <a:pt x="47" y="217"/>
                      </a:cubicBezTo>
                      <a:cubicBezTo>
                        <a:pt x="47" y="217"/>
                        <a:pt x="47" y="217"/>
                        <a:pt x="48" y="217"/>
                      </a:cubicBezTo>
                      <a:cubicBezTo>
                        <a:pt x="47" y="217"/>
                        <a:pt x="47" y="216"/>
                        <a:pt x="48" y="215"/>
                      </a:cubicBezTo>
                      <a:cubicBezTo>
                        <a:pt x="47" y="215"/>
                        <a:pt x="47" y="215"/>
                        <a:pt x="47" y="215"/>
                      </a:cubicBezTo>
                      <a:close/>
                      <a:moveTo>
                        <a:pt x="43" y="220"/>
                      </a:moveTo>
                      <a:cubicBezTo>
                        <a:pt x="43" y="220"/>
                        <a:pt x="43" y="219"/>
                        <a:pt x="43" y="219"/>
                      </a:cubicBezTo>
                      <a:cubicBezTo>
                        <a:pt x="43" y="219"/>
                        <a:pt x="42" y="220"/>
                        <a:pt x="43" y="220"/>
                      </a:cubicBezTo>
                      <a:close/>
                      <a:moveTo>
                        <a:pt x="41" y="220"/>
                      </a:moveTo>
                      <a:cubicBezTo>
                        <a:pt x="41" y="221"/>
                        <a:pt x="41" y="220"/>
                        <a:pt x="41" y="221"/>
                      </a:cubicBezTo>
                      <a:cubicBezTo>
                        <a:pt x="41" y="221"/>
                        <a:pt x="42" y="221"/>
                        <a:pt x="41" y="220"/>
                      </a:cubicBezTo>
                      <a:close/>
                      <a:moveTo>
                        <a:pt x="42" y="218"/>
                      </a:moveTo>
                      <a:cubicBezTo>
                        <a:pt x="42" y="218"/>
                        <a:pt x="42" y="219"/>
                        <a:pt x="42" y="219"/>
                      </a:cubicBezTo>
                      <a:cubicBezTo>
                        <a:pt x="42" y="219"/>
                        <a:pt x="43" y="218"/>
                        <a:pt x="43" y="218"/>
                      </a:cubicBezTo>
                      <a:cubicBezTo>
                        <a:pt x="42" y="218"/>
                        <a:pt x="42" y="218"/>
                        <a:pt x="42" y="218"/>
                      </a:cubicBezTo>
                      <a:cubicBezTo>
                        <a:pt x="42" y="218"/>
                        <a:pt x="43" y="218"/>
                        <a:pt x="43" y="218"/>
                      </a:cubicBezTo>
                      <a:cubicBezTo>
                        <a:pt x="42" y="218"/>
                        <a:pt x="42" y="218"/>
                        <a:pt x="42" y="218"/>
                      </a:cubicBezTo>
                      <a:close/>
                      <a:moveTo>
                        <a:pt x="32" y="230"/>
                      </a:moveTo>
                      <a:cubicBezTo>
                        <a:pt x="33" y="230"/>
                        <a:pt x="32" y="230"/>
                        <a:pt x="32" y="230"/>
                      </a:cubicBezTo>
                      <a:cubicBezTo>
                        <a:pt x="32" y="230"/>
                        <a:pt x="32" y="230"/>
                        <a:pt x="32" y="230"/>
                      </a:cubicBezTo>
                      <a:close/>
                      <a:moveTo>
                        <a:pt x="35" y="226"/>
                      </a:moveTo>
                      <a:cubicBezTo>
                        <a:pt x="35" y="226"/>
                        <a:pt x="35" y="226"/>
                        <a:pt x="35" y="226"/>
                      </a:cubicBezTo>
                      <a:cubicBezTo>
                        <a:pt x="35" y="226"/>
                        <a:pt x="35" y="226"/>
                        <a:pt x="35" y="226"/>
                      </a:cubicBezTo>
                      <a:cubicBezTo>
                        <a:pt x="35" y="226"/>
                        <a:pt x="35" y="226"/>
                        <a:pt x="35" y="226"/>
                      </a:cubicBezTo>
                      <a:cubicBezTo>
                        <a:pt x="35" y="226"/>
                        <a:pt x="34" y="226"/>
                        <a:pt x="35" y="226"/>
                      </a:cubicBezTo>
                      <a:close/>
                      <a:moveTo>
                        <a:pt x="35" y="225"/>
                      </a:moveTo>
                      <a:cubicBezTo>
                        <a:pt x="36" y="225"/>
                        <a:pt x="35" y="224"/>
                        <a:pt x="35" y="224"/>
                      </a:cubicBezTo>
                      <a:cubicBezTo>
                        <a:pt x="35" y="224"/>
                        <a:pt x="36" y="224"/>
                        <a:pt x="35" y="224"/>
                      </a:cubicBezTo>
                      <a:cubicBezTo>
                        <a:pt x="35" y="224"/>
                        <a:pt x="35" y="224"/>
                        <a:pt x="35" y="225"/>
                      </a:cubicBezTo>
                      <a:cubicBezTo>
                        <a:pt x="35" y="224"/>
                        <a:pt x="35" y="225"/>
                        <a:pt x="35" y="225"/>
                      </a:cubicBezTo>
                      <a:close/>
                      <a:moveTo>
                        <a:pt x="34" y="228"/>
                      </a:moveTo>
                      <a:cubicBezTo>
                        <a:pt x="34" y="228"/>
                        <a:pt x="33" y="228"/>
                        <a:pt x="33" y="228"/>
                      </a:cubicBezTo>
                      <a:cubicBezTo>
                        <a:pt x="33" y="228"/>
                        <a:pt x="34" y="228"/>
                        <a:pt x="34" y="228"/>
                      </a:cubicBezTo>
                      <a:cubicBezTo>
                        <a:pt x="33" y="229"/>
                        <a:pt x="33" y="228"/>
                        <a:pt x="33" y="229"/>
                      </a:cubicBezTo>
                      <a:cubicBezTo>
                        <a:pt x="33" y="229"/>
                        <a:pt x="34" y="228"/>
                        <a:pt x="34" y="229"/>
                      </a:cubicBezTo>
                      <a:lnTo>
                        <a:pt x="34" y="228"/>
                      </a:lnTo>
                      <a:close/>
                      <a:moveTo>
                        <a:pt x="35" y="227"/>
                      </a:moveTo>
                      <a:cubicBezTo>
                        <a:pt x="34" y="227"/>
                        <a:pt x="34" y="227"/>
                        <a:pt x="34" y="227"/>
                      </a:cubicBezTo>
                      <a:cubicBezTo>
                        <a:pt x="34" y="228"/>
                        <a:pt x="34" y="227"/>
                        <a:pt x="35" y="227"/>
                      </a:cubicBezTo>
                      <a:close/>
                      <a:moveTo>
                        <a:pt x="35" y="227"/>
                      </a:moveTo>
                      <a:cubicBezTo>
                        <a:pt x="35" y="227"/>
                        <a:pt x="35" y="226"/>
                        <a:pt x="35" y="226"/>
                      </a:cubicBezTo>
                      <a:cubicBezTo>
                        <a:pt x="35" y="227"/>
                        <a:pt x="35" y="227"/>
                        <a:pt x="34" y="227"/>
                      </a:cubicBezTo>
                      <a:cubicBezTo>
                        <a:pt x="34" y="227"/>
                        <a:pt x="34" y="227"/>
                        <a:pt x="34" y="227"/>
                      </a:cubicBezTo>
                      <a:cubicBezTo>
                        <a:pt x="35" y="227"/>
                        <a:pt x="35" y="227"/>
                        <a:pt x="35" y="227"/>
                      </a:cubicBezTo>
                      <a:close/>
                      <a:moveTo>
                        <a:pt x="36" y="226"/>
                      </a:moveTo>
                      <a:cubicBezTo>
                        <a:pt x="36" y="226"/>
                        <a:pt x="36" y="226"/>
                        <a:pt x="36" y="226"/>
                      </a:cubicBezTo>
                      <a:cubicBezTo>
                        <a:pt x="35" y="226"/>
                        <a:pt x="35" y="226"/>
                        <a:pt x="35" y="226"/>
                      </a:cubicBezTo>
                      <a:cubicBezTo>
                        <a:pt x="35" y="226"/>
                        <a:pt x="36" y="226"/>
                        <a:pt x="36" y="226"/>
                      </a:cubicBezTo>
                      <a:close/>
                      <a:moveTo>
                        <a:pt x="39" y="220"/>
                      </a:moveTo>
                      <a:cubicBezTo>
                        <a:pt x="39" y="221"/>
                        <a:pt x="38" y="221"/>
                        <a:pt x="38" y="222"/>
                      </a:cubicBezTo>
                      <a:cubicBezTo>
                        <a:pt x="38" y="221"/>
                        <a:pt x="39" y="221"/>
                        <a:pt x="39" y="220"/>
                      </a:cubicBezTo>
                      <a:close/>
                      <a:moveTo>
                        <a:pt x="41" y="218"/>
                      </a:moveTo>
                      <a:cubicBezTo>
                        <a:pt x="40" y="217"/>
                        <a:pt x="39" y="219"/>
                        <a:pt x="40" y="219"/>
                      </a:cubicBezTo>
                      <a:cubicBezTo>
                        <a:pt x="40" y="218"/>
                        <a:pt x="40" y="218"/>
                        <a:pt x="41" y="218"/>
                      </a:cubicBezTo>
                      <a:close/>
                      <a:moveTo>
                        <a:pt x="41" y="218"/>
                      </a:moveTo>
                      <a:cubicBezTo>
                        <a:pt x="41" y="218"/>
                        <a:pt x="41" y="218"/>
                        <a:pt x="41" y="218"/>
                      </a:cubicBezTo>
                      <a:cubicBezTo>
                        <a:pt x="41" y="218"/>
                        <a:pt x="41" y="218"/>
                        <a:pt x="41" y="218"/>
                      </a:cubicBezTo>
                      <a:cubicBezTo>
                        <a:pt x="41" y="218"/>
                        <a:pt x="41" y="218"/>
                        <a:pt x="41" y="218"/>
                      </a:cubicBezTo>
                      <a:cubicBezTo>
                        <a:pt x="41" y="218"/>
                        <a:pt x="41" y="218"/>
                        <a:pt x="41" y="218"/>
                      </a:cubicBezTo>
                      <a:close/>
                      <a:moveTo>
                        <a:pt x="41" y="216"/>
                      </a:moveTo>
                      <a:cubicBezTo>
                        <a:pt x="41" y="217"/>
                        <a:pt x="41" y="216"/>
                        <a:pt x="41" y="216"/>
                      </a:cubicBezTo>
                      <a:cubicBezTo>
                        <a:pt x="41" y="216"/>
                        <a:pt x="41" y="216"/>
                        <a:pt x="41" y="216"/>
                      </a:cubicBezTo>
                      <a:close/>
                      <a:moveTo>
                        <a:pt x="36" y="225"/>
                      </a:moveTo>
                      <a:cubicBezTo>
                        <a:pt x="36" y="225"/>
                        <a:pt x="36" y="225"/>
                        <a:pt x="36" y="225"/>
                      </a:cubicBezTo>
                      <a:cubicBezTo>
                        <a:pt x="36" y="225"/>
                        <a:pt x="36" y="225"/>
                        <a:pt x="36" y="226"/>
                      </a:cubicBezTo>
                      <a:cubicBezTo>
                        <a:pt x="35" y="226"/>
                        <a:pt x="35" y="226"/>
                        <a:pt x="35" y="226"/>
                      </a:cubicBezTo>
                      <a:cubicBezTo>
                        <a:pt x="36" y="225"/>
                        <a:pt x="36" y="226"/>
                        <a:pt x="36" y="226"/>
                      </a:cubicBezTo>
                      <a:cubicBezTo>
                        <a:pt x="36" y="225"/>
                        <a:pt x="36" y="225"/>
                        <a:pt x="36" y="225"/>
                      </a:cubicBezTo>
                      <a:close/>
                      <a:moveTo>
                        <a:pt x="36" y="224"/>
                      </a:moveTo>
                      <a:cubicBezTo>
                        <a:pt x="36" y="224"/>
                        <a:pt x="36" y="224"/>
                        <a:pt x="36" y="225"/>
                      </a:cubicBezTo>
                      <a:cubicBezTo>
                        <a:pt x="36" y="224"/>
                        <a:pt x="37" y="224"/>
                        <a:pt x="36" y="224"/>
                      </a:cubicBezTo>
                      <a:close/>
                      <a:moveTo>
                        <a:pt x="37" y="220"/>
                      </a:moveTo>
                      <a:cubicBezTo>
                        <a:pt x="38" y="220"/>
                        <a:pt x="38" y="221"/>
                        <a:pt x="38" y="221"/>
                      </a:cubicBezTo>
                      <a:cubicBezTo>
                        <a:pt x="38" y="220"/>
                        <a:pt x="39" y="220"/>
                        <a:pt x="38" y="220"/>
                      </a:cubicBezTo>
                      <a:cubicBezTo>
                        <a:pt x="38" y="220"/>
                        <a:pt x="38" y="220"/>
                        <a:pt x="37" y="220"/>
                      </a:cubicBezTo>
                      <a:close/>
                      <a:moveTo>
                        <a:pt x="36" y="222"/>
                      </a:moveTo>
                      <a:cubicBezTo>
                        <a:pt x="37" y="222"/>
                        <a:pt x="37" y="222"/>
                        <a:pt x="37" y="222"/>
                      </a:cubicBezTo>
                      <a:cubicBezTo>
                        <a:pt x="37" y="222"/>
                        <a:pt x="37" y="222"/>
                        <a:pt x="37" y="222"/>
                      </a:cubicBezTo>
                      <a:cubicBezTo>
                        <a:pt x="37" y="222"/>
                        <a:pt x="37" y="222"/>
                        <a:pt x="37" y="222"/>
                      </a:cubicBezTo>
                      <a:cubicBezTo>
                        <a:pt x="37" y="222"/>
                        <a:pt x="37" y="222"/>
                        <a:pt x="37" y="222"/>
                      </a:cubicBezTo>
                      <a:cubicBezTo>
                        <a:pt x="37" y="222"/>
                        <a:pt x="37" y="222"/>
                        <a:pt x="37" y="222"/>
                      </a:cubicBezTo>
                      <a:cubicBezTo>
                        <a:pt x="37" y="222"/>
                        <a:pt x="37" y="222"/>
                        <a:pt x="37" y="221"/>
                      </a:cubicBezTo>
                      <a:cubicBezTo>
                        <a:pt x="37" y="221"/>
                        <a:pt x="37" y="222"/>
                        <a:pt x="36" y="222"/>
                      </a:cubicBezTo>
                      <a:close/>
                      <a:moveTo>
                        <a:pt x="31" y="231"/>
                      </a:moveTo>
                      <a:cubicBezTo>
                        <a:pt x="31" y="231"/>
                        <a:pt x="31" y="231"/>
                        <a:pt x="31" y="231"/>
                      </a:cubicBezTo>
                      <a:cubicBezTo>
                        <a:pt x="31" y="231"/>
                        <a:pt x="31" y="230"/>
                        <a:pt x="31" y="230"/>
                      </a:cubicBezTo>
                      <a:lnTo>
                        <a:pt x="31" y="231"/>
                      </a:lnTo>
                      <a:close/>
                      <a:moveTo>
                        <a:pt x="32" y="229"/>
                      </a:moveTo>
                      <a:cubicBezTo>
                        <a:pt x="31" y="229"/>
                        <a:pt x="31" y="229"/>
                        <a:pt x="31" y="229"/>
                      </a:cubicBezTo>
                      <a:cubicBezTo>
                        <a:pt x="31" y="229"/>
                        <a:pt x="31" y="229"/>
                        <a:pt x="32" y="229"/>
                      </a:cubicBezTo>
                      <a:close/>
                      <a:moveTo>
                        <a:pt x="32" y="227"/>
                      </a:moveTo>
                      <a:cubicBezTo>
                        <a:pt x="33" y="227"/>
                        <a:pt x="33" y="227"/>
                        <a:pt x="33" y="227"/>
                      </a:cubicBezTo>
                      <a:cubicBezTo>
                        <a:pt x="33" y="227"/>
                        <a:pt x="33" y="227"/>
                        <a:pt x="33" y="227"/>
                      </a:cubicBezTo>
                      <a:cubicBezTo>
                        <a:pt x="33" y="227"/>
                        <a:pt x="33" y="226"/>
                        <a:pt x="34" y="226"/>
                      </a:cubicBezTo>
                      <a:cubicBezTo>
                        <a:pt x="33" y="226"/>
                        <a:pt x="33" y="226"/>
                        <a:pt x="33" y="226"/>
                      </a:cubicBezTo>
                      <a:cubicBezTo>
                        <a:pt x="33" y="227"/>
                        <a:pt x="32" y="226"/>
                        <a:pt x="32" y="227"/>
                      </a:cubicBezTo>
                      <a:close/>
                      <a:moveTo>
                        <a:pt x="47" y="202"/>
                      </a:moveTo>
                      <a:cubicBezTo>
                        <a:pt x="47" y="203"/>
                        <a:pt x="46" y="203"/>
                        <a:pt x="47" y="203"/>
                      </a:cubicBezTo>
                      <a:cubicBezTo>
                        <a:pt x="47" y="203"/>
                        <a:pt x="47" y="203"/>
                        <a:pt x="47" y="204"/>
                      </a:cubicBezTo>
                      <a:cubicBezTo>
                        <a:pt x="47" y="202"/>
                        <a:pt x="48" y="202"/>
                        <a:pt x="47" y="201"/>
                      </a:cubicBezTo>
                      <a:cubicBezTo>
                        <a:pt x="47" y="202"/>
                        <a:pt x="47" y="202"/>
                        <a:pt x="47" y="202"/>
                      </a:cubicBezTo>
                      <a:close/>
                      <a:moveTo>
                        <a:pt x="42" y="209"/>
                      </a:moveTo>
                      <a:cubicBezTo>
                        <a:pt x="42" y="209"/>
                        <a:pt x="42" y="208"/>
                        <a:pt x="42" y="208"/>
                      </a:cubicBezTo>
                      <a:cubicBezTo>
                        <a:pt x="42" y="208"/>
                        <a:pt x="41" y="209"/>
                        <a:pt x="42" y="209"/>
                      </a:cubicBezTo>
                      <a:close/>
                      <a:moveTo>
                        <a:pt x="42" y="207"/>
                      </a:moveTo>
                      <a:cubicBezTo>
                        <a:pt x="42" y="207"/>
                        <a:pt x="42" y="207"/>
                        <a:pt x="42" y="208"/>
                      </a:cubicBezTo>
                      <a:cubicBezTo>
                        <a:pt x="43" y="207"/>
                        <a:pt x="43" y="207"/>
                        <a:pt x="42" y="207"/>
                      </a:cubicBezTo>
                      <a:close/>
                      <a:moveTo>
                        <a:pt x="41" y="208"/>
                      </a:moveTo>
                      <a:cubicBezTo>
                        <a:pt x="42" y="207"/>
                        <a:pt x="42" y="207"/>
                        <a:pt x="42" y="207"/>
                      </a:cubicBezTo>
                      <a:cubicBezTo>
                        <a:pt x="42" y="207"/>
                        <a:pt x="42" y="207"/>
                        <a:pt x="42" y="207"/>
                      </a:cubicBezTo>
                      <a:cubicBezTo>
                        <a:pt x="42" y="207"/>
                        <a:pt x="40" y="208"/>
                        <a:pt x="40" y="208"/>
                      </a:cubicBezTo>
                      <a:cubicBezTo>
                        <a:pt x="40" y="208"/>
                        <a:pt x="40" y="209"/>
                        <a:pt x="40" y="209"/>
                      </a:cubicBezTo>
                      <a:cubicBezTo>
                        <a:pt x="40" y="209"/>
                        <a:pt x="40" y="209"/>
                        <a:pt x="40" y="209"/>
                      </a:cubicBezTo>
                      <a:cubicBezTo>
                        <a:pt x="41" y="209"/>
                        <a:pt x="41" y="208"/>
                        <a:pt x="41" y="208"/>
                      </a:cubicBezTo>
                      <a:cubicBezTo>
                        <a:pt x="42" y="208"/>
                        <a:pt x="41" y="208"/>
                        <a:pt x="41" y="208"/>
                      </a:cubicBezTo>
                      <a:close/>
                      <a:moveTo>
                        <a:pt x="41" y="209"/>
                      </a:moveTo>
                      <a:cubicBezTo>
                        <a:pt x="41" y="209"/>
                        <a:pt x="41" y="209"/>
                        <a:pt x="41" y="209"/>
                      </a:cubicBezTo>
                      <a:cubicBezTo>
                        <a:pt x="41" y="209"/>
                        <a:pt x="41" y="209"/>
                        <a:pt x="41" y="210"/>
                      </a:cubicBezTo>
                      <a:cubicBezTo>
                        <a:pt x="41" y="210"/>
                        <a:pt x="41" y="210"/>
                        <a:pt x="41" y="209"/>
                      </a:cubicBezTo>
                      <a:close/>
                      <a:moveTo>
                        <a:pt x="34" y="222"/>
                      </a:moveTo>
                      <a:cubicBezTo>
                        <a:pt x="34" y="222"/>
                        <a:pt x="34" y="222"/>
                        <a:pt x="34" y="222"/>
                      </a:cubicBezTo>
                      <a:cubicBezTo>
                        <a:pt x="34" y="222"/>
                        <a:pt x="34" y="222"/>
                        <a:pt x="34" y="222"/>
                      </a:cubicBezTo>
                      <a:cubicBezTo>
                        <a:pt x="34" y="222"/>
                        <a:pt x="34" y="222"/>
                        <a:pt x="34" y="222"/>
                      </a:cubicBezTo>
                      <a:cubicBezTo>
                        <a:pt x="34" y="221"/>
                        <a:pt x="33" y="222"/>
                        <a:pt x="33" y="222"/>
                      </a:cubicBezTo>
                      <a:cubicBezTo>
                        <a:pt x="34" y="222"/>
                        <a:pt x="33" y="223"/>
                        <a:pt x="34" y="223"/>
                      </a:cubicBezTo>
                      <a:cubicBezTo>
                        <a:pt x="34" y="223"/>
                        <a:pt x="34" y="222"/>
                        <a:pt x="34" y="222"/>
                      </a:cubicBezTo>
                      <a:close/>
                      <a:moveTo>
                        <a:pt x="35" y="221"/>
                      </a:moveTo>
                      <a:cubicBezTo>
                        <a:pt x="35" y="221"/>
                        <a:pt x="35" y="221"/>
                        <a:pt x="34" y="221"/>
                      </a:cubicBezTo>
                      <a:cubicBezTo>
                        <a:pt x="34" y="221"/>
                        <a:pt x="34" y="221"/>
                        <a:pt x="34" y="221"/>
                      </a:cubicBezTo>
                      <a:cubicBezTo>
                        <a:pt x="35" y="221"/>
                        <a:pt x="34" y="221"/>
                        <a:pt x="34" y="222"/>
                      </a:cubicBezTo>
                      <a:cubicBezTo>
                        <a:pt x="34" y="222"/>
                        <a:pt x="34" y="221"/>
                        <a:pt x="35" y="221"/>
                      </a:cubicBezTo>
                      <a:cubicBezTo>
                        <a:pt x="35" y="221"/>
                        <a:pt x="35" y="222"/>
                        <a:pt x="35" y="221"/>
                      </a:cubicBezTo>
                      <a:close/>
                      <a:moveTo>
                        <a:pt x="35" y="220"/>
                      </a:moveTo>
                      <a:cubicBezTo>
                        <a:pt x="36" y="220"/>
                        <a:pt x="36" y="220"/>
                        <a:pt x="35" y="219"/>
                      </a:cubicBezTo>
                      <a:cubicBezTo>
                        <a:pt x="35" y="220"/>
                        <a:pt x="35" y="220"/>
                        <a:pt x="35" y="220"/>
                      </a:cubicBezTo>
                      <a:cubicBezTo>
                        <a:pt x="35" y="220"/>
                        <a:pt x="35" y="220"/>
                        <a:pt x="35" y="220"/>
                      </a:cubicBezTo>
                      <a:cubicBezTo>
                        <a:pt x="35" y="220"/>
                        <a:pt x="35" y="220"/>
                        <a:pt x="35" y="220"/>
                      </a:cubicBezTo>
                      <a:cubicBezTo>
                        <a:pt x="36" y="220"/>
                        <a:pt x="35" y="220"/>
                        <a:pt x="35" y="220"/>
                      </a:cubicBezTo>
                      <a:close/>
                      <a:moveTo>
                        <a:pt x="36" y="218"/>
                      </a:moveTo>
                      <a:cubicBezTo>
                        <a:pt x="37" y="218"/>
                        <a:pt x="36" y="218"/>
                        <a:pt x="36" y="217"/>
                      </a:cubicBezTo>
                      <a:cubicBezTo>
                        <a:pt x="36" y="218"/>
                        <a:pt x="36" y="218"/>
                        <a:pt x="36" y="218"/>
                      </a:cubicBezTo>
                      <a:close/>
                      <a:moveTo>
                        <a:pt x="34" y="221"/>
                      </a:moveTo>
                      <a:cubicBezTo>
                        <a:pt x="34" y="221"/>
                        <a:pt x="34" y="220"/>
                        <a:pt x="34" y="221"/>
                      </a:cubicBezTo>
                      <a:cubicBezTo>
                        <a:pt x="34" y="220"/>
                        <a:pt x="34" y="220"/>
                        <a:pt x="34" y="220"/>
                      </a:cubicBezTo>
                      <a:cubicBezTo>
                        <a:pt x="35" y="221"/>
                        <a:pt x="35" y="219"/>
                        <a:pt x="35" y="219"/>
                      </a:cubicBezTo>
                      <a:cubicBezTo>
                        <a:pt x="35" y="219"/>
                        <a:pt x="33" y="220"/>
                        <a:pt x="34" y="221"/>
                      </a:cubicBezTo>
                      <a:close/>
                      <a:moveTo>
                        <a:pt x="35" y="219"/>
                      </a:moveTo>
                      <a:cubicBezTo>
                        <a:pt x="35" y="218"/>
                        <a:pt x="35" y="219"/>
                        <a:pt x="35" y="219"/>
                      </a:cubicBezTo>
                      <a:cubicBezTo>
                        <a:pt x="35" y="219"/>
                        <a:pt x="35" y="219"/>
                        <a:pt x="35" y="218"/>
                      </a:cubicBezTo>
                      <a:cubicBezTo>
                        <a:pt x="35" y="218"/>
                        <a:pt x="35" y="218"/>
                        <a:pt x="35" y="218"/>
                      </a:cubicBezTo>
                      <a:cubicBezTo>
                        <a:pt x="35" y="218"/>
                        <a:pt x="34" y="219"/>
                        <a:pt x="35" y="219"/>
                      </a:cubicBezTo>
                      <a:close/>
                      <a:moveTo>
                        <a:pt x="32" y="223"/>
                      </a:moveTo>
                      <a:cubicBezTo>
                        <a:pt x="32" y="223"/>
                        <a:pt x="33" y="223"/>
                        <a:pt x="32" y="223"/>
                      </a:cubicBezTo>
                      <a:cubicBezTo>
                        <a:pt x="32" y="223"/>
                        <a:pt x="32" y="223"/>
                        <a:pt x="32" y="224"/>
                      </a:cubicBezTo>
                      <a:cubicBezTo>
                        <a:pt x="32" y="224"/>
                        <a:pt x="32" y="224"/>
                        <a:pt x="32" y="224"/>
                      </a:cubicBezTo>
                      <a:cubicBezTo>
                        <a:pt x="32" y="224"/>
                        <a:pt x="32" y="224"/>
                        <a:pt x="32" y="224"/>
                      </a:cubicBezTo>
                      <a:cubicBezTo>
                        <a:pt x="32" y="224"/>
                        <a:pt x="32" y="224"/>
                        <a:pt x="32" y="224"/>
                      </a:cubicBezTo>
                      <a:cubicBezTo>
                        <a:pt x="32" y="224"/>
                        <a:pt x="32" y="224"/>
                        <a:pt x="32" y="224"/>
                      </a:cubicBezTo>
                      <a:cubicBezTo>
                        <a:pt x="32" y="224"/>
                        <a:pt x="32" y="224"/>
                        <a:pt x="32" y="224"/>
                      </a:cubicBezTo>
                      <a:cubicBezTo>
                        <a:pt x="33" y="224"/>
                        <a:pt x="32" y="224"/>
                        <a:pt x="32" y="225"/>
                      </a:cubicBezTo>
                      <a:cubicBezTo>
                        <a:pt x="33" y="224"/>
                        <a:pt x="33" y="224"/>
                        <a:pt x="33" y="223"/>
                      </a:cubicBezTo>
                      <a:cubicBezTo>
                        <a:pt x="33" y="224"/>
                        <a:pt x="33" y="224"/>
                        <a:pt x="33" y="224"/>
                      </a:cubicBezTo>
                      <a:cubicBezTo>
                        <a:pt x="33" y="223"/>
                        <a:pt x="33" y="223"/>
                        <a:pt x="33" y="222"/>
                      </a:cubicBezTo>
                      <a:cubicBezTo>
                        <a:pt x="33" y="222"/>
                        <a:pt x="33" y="222"/>
                        <a:pt x="33" y="222"/>
                      </a:cubicBezTo>
                      <a:cubicBezTo>
                        <a:pt x="32" y="222"/>
                        <a:pt x="33" y="223"/>
                        <a:pt x="32" y="223"/>
                      </a:cubicBezTo>
                      <a:close/>
                      <a:moveTo>
                        <a:pt x="34" y="219"/>
                      </a:moveTo>
                      <a:cubicBezTo>
                        <a:pt x="34" y="219"/>
                        <a:pt x="34" y="219"/>
                        <a:pt x="34" y="219"/>
                      </a:cubicBezTo>
                      <a:cubicBezTo>
                        <a:pt x="34" y="218"/>
                        <a:pt x="34" y="219"/>
                        <a:pt x="34" y="219"/>
                      </a:cubicBezTo>
                      <a:close/>
                      <a:moveTo>
                        <a:pt x="32" y="220"/>
                      </a:moveTo>
                      <a:cubicBezTo>
                        <a:pt x="32" y="221"/>
                        <a:pt x="32" y="221"/>
                        <a:pt x="32" y="221"/>
                      </a:cubicBezTo>
                      <a:cubicBezTo>
                        <a:pt x="32" y="221"/>
                        <a:pt x="33" y="221"/>
                        <a:pt x="32" y="220"/>
                      </a:cubicBezTo>
                      <a:cubicBezTo>
                        <a:pt x="32" y="220"/>
                        <a:pt x="32" y="220"/>
                        <a:pt x="32" y="220"/>
                      </a:cubicBezTo>
                      <a:close/>
                      <a:moveTo>
                        <a:pt x="28" y="226"/>
                      </a:moveTo>
                      <a:cubicBezTo>
                        <a:pt x="28" y="226"/>
                        <a:pt x="28" y="226"/>
                        <a:pt x="28" y="226"/>
                      </a:cubicBezTo>
                      <a:cubicBezTo>
                        <a:pt x="28" y="226"/>
                        <a:pt x="27" y="226"/>
                        <a:pt x="28" y="226"/>
                      </a:cubicBezTo>
                      <a:close/>
                      <a:moveTo>
                        <a:pt x="20" y="232"/>
                      </a:moveTo>
                      <a:cubicBezTo>
                        <a:pt x="21" y="232"/>
                        <a:pt x="19" y="232"/>
                        <a:pt x="20" y="233"/>
                      </a:cubicBezTo>
                      <a:cubicBezTo>
                        <a:pt x="20" y="232"/>
                        <a:pt x="21" y="233"/>
                        <a:pt x="21" y="233"/>
                      </a:cubicBezTo>
                      <a:cubicBezTo>
                        <a:pt x="21" y="232"/>
                        <a:pt x="21" y="231"/>
                        <a:pt x="20" y="232"/>
                      </a:cubicBezTo>
                      <a:close/>
                      <a:moveTo>
                        <a:pt x="18" y="235"/>
                      </a:moveTo>
                      <a:cubicBezTo>
                        <a:pt x="18" y="235"/>
                        <a:pt x="18" y="235"/>
                        <a:pt x="18" y="235"/>
                      </a:cubicBezTo>
                      <a:cubicBezTo>
                        <a:pt x="19" y="235"/>
                        <a:pt x="18" y="235"/>
                        <a:pt x="19" y="235"/>
                      </a:cubicBezTo>
                      <a:cubicBezTo>
                        <a:pt x="19" y="235"/>
                        <a:pt x="19" y="235"/>
                        <a:pt x="19" y="236"/>
                      </a:cubicBezTo>
                      <a:cubicBezTo>
                        <a:pt x="19" y="235"/>
                        <a:pt x="19" y="236"/>
                        <a:pt x="20" y="235"/>
                      </a:cubicBezTo>
                      <a:cubicBezTo>
                        <a:pt x="20" y="235"/>
                        <a:pt x="19" y="234"/>
                        <a:pt x="19" y="234"/>
                      </a:cubicBezTo>
                      <a:cubicBezTo>
                        <a:pt x="19" y="234"/>
                        <a:pt x="19" y="234"/>
                        <a:pt x="19" y="234"/>
                      </a:cubicBezTo>
                      <a:cubicBezTo>
                        <a:pt x="19" y="234"/>
                        <a:pt x="18" y="235"/>
                        <a:pt x="18" y="235"/>
                      </a:cubicBezTo>
                      <a:cubicBezTo>
                        <a:pt x="18" y="235"/>
                        <a:pt x="18" y="235"/>
                        <a:pt x="18" y="235"/>
                      </a:cubicBezTo>
                      <a:close/>
                      <a:moveTo>
                        <a:pt x="55" y="230"/>
                      </a:moveTo>
                      <a:cubicBezTo>
                        <a:pt x="55" y="230"/>
                        <a:pt x="54" y="230"/>
                        <a:pt x="55" y="229"/>
                      </a:cubicBezTo>
                      <a:cubicBezTo>
                        <a:pt x="55" y="230"/>
                        <a:pt x="55" y="229"/>
                        <a:pt x="55" y="229"/>
                      </a:cubicBezTo>
                      <a:cubicBezTo>
                        <a:pt x="55" y="229"/>
                        <a:pt x="55" y="230"/>
                        <a:pt x="55" y="229"/>
                      </a:cubicBezTo>
                      <a:cubicBezTo>
                        <a:pt x="56" y="229"/>
                        <a:pt x="55" y="230"/>
                        <a:pt x="55" y="230"/>
                      </a:cubicBezTo>
                      <a:close/>
                      <a:moveTo>
                        <a:pt x="39" y="217"/>
                      </a:moveTo>
                      <a:cubicBezTo>
                        <a:pt x="39" y="217"/>
                        <a:pt x="40" y="217"/>
                        <a:pt x="39" y="218"/>
                      </a:cubicBezTo>
                      <a:cubicBezTo>
                        <a:pt x="39" y="217"/>
                        <a:pt x="38" y="218"/>
                        <a:pt x="39" y="217"/>
                      </a:cubicBezTo>
                      <a:cubicBezTo>
                        <a:pt x="39" y="217"/>
                        <a:pt x="39" y="217"/>
                        <a:pt x="39" y="217"/>
                      </a:cubicBezTo>
                      <a:cubicBezTo>
                        <a:pt x="39" y="217"/>
                        <a:pt x="39" y="217"/>
                        <a:pt x="40" y="216"/>
                      </a:cubicBezTo>
                      <a:cubicBezTo>
                        <a:pt x="40" y="216"/>
                        <a:pt x="40" y="216"/>
                        <a:pt x="40" y="217"/>
                      </a:cubicBezTo>
                      <a:cubicBezTo>
                        <a:pt x="40" y="217"/>
                        <a:pt x="40" y="217"/>
                        <a:pt x="40" y="217"/>
                      </a:cubicBezTo>
                      <a:cubicBezTo>
                        <a:pt x="40" y="217"/>
                        <a:pt x="40" y="217"/>
                        <a:pt x="40" y="217"/>
                      </a:cubicBezTo>
                      <a:cubicBezTo>
                        <a:pt x="40" y="217"/>
                        <a:pt x="40" y="217"/>
                        <a:pt x="39" y="217"/>
                      </a:cubicBezTo>
                      <a:close/>
                      <a:moveTo>
                        <a:pt x="1" y="272"/>
                      </a:moveTo>
                      <a:cubicBezTo>
                        <a:pt x="1" y="272"/>
                        <a:pt x="2" y="273"/>
                        <a:pt x="2" y="274"/>
                      </a:cubicBezTo>
                      <a:cubicBezTo>
                        <a:pt x="2" y="274"/>
                        <a:pt x="2" y="274"/>
                        <a:pt x="2" y="274"/>
                      </a:cubicBezTo>
                      <a:cubicBezTo>
                        <a:pt x="1" y="274"/>
                        <a:pt x="1" y="273"/>
                        <a:pt x="1" y="273"/>
                      </a:cubicBezTo>
                      <a:cubicBezTo>
                        <a:pt x="1" y="273"/>
                        <a:pt x="1" y="272"/>
                        <a:pt x="1" y="272"/>
                      </a:cubicBezTo>
                      <a:cubicBezTo>
                        <a:pt x="0" y="272"/>
                        <a:pt x="1" y="272"/>
                        <a:pt x="1" y="272"/>
                      </a:cubicBezTo>
                      <a:close/>
                      <a:moveTo>
                        <a:pt x="60" y="238"/>
                      </a:moveTo>
                      <a:cubicBezTo>
                        <a:pt x="60" y="237"/>
                        <a:pt x="61" y="237"/>
                        <a:pt x="61" y="237"/>
                      </a:cubicBezTo>
                      <a:cubicBezTo>
                        <a:pt x="61" y="237"/>
                        <a:pt x="61" y="238"/>
                        <a:pt x="61" y="238"/>
                      </a:cubicBezTo>
                      <a:cubicBezTo>
                        <a:pt x="60" y="238"/>
                        <a:pt x="60" y="238"/>
                        <a:pt x="61" y="238"/>
                      </a:cubicBezTo>
                      <a:cubicBezTo>
                        <a:pt x="60" y="238"/>
                        <a:pt x="60" y="238"/>
                        <a:pt x="60" y="238"/>
                      </a:cubicBezTo>
                      <a:close/>
                      <a:moveTo>
                        <a:pt x="56" y="229"/>
                      </a:moveTo>
                      <a:cubicBezTo>
                        <a:pt x="56" y="228"/>
                        <a:pt x="56" y="228"/>
                        <a:pt x="56" y="228"/>
                      </a:cubicBezTo>
                      <a:cubicBezTo>
                        <a:pt x="56" y="228"/>
                        <a:pt x="56" y="228"/>
                        <a:pt x="56" y="229"/>
                      </a:cubicBezTo>
                      <a:cubicBezTo>
                        <a:pt x="56" y="229"/>
                        <a:pt x="56" y="229"/>
                        <a:pt x="57" y="229"/>
                      </a:cubicBezTo>
                      <a:cubicBezTo>
                        <a:pt x="57" y="229"/>
                        <a:pt x="56" y="229"/>
                        <a:pt x="56" y="229"/>
                      </a:cubicBezTo>
                      <a:cubicBezTo>
                        <a:pt x="56" y="229"/>
                        <a:pt x="56" y="229"/>
                        <a:pt x="56" y="229"/>
                      </a:cubicBezTo>
                      <a:close/>
                      <a:moveTo>
                        <a:pt x="53" y="226"/>
                      </a:moveTo>
                      <a:cubicBezTo>
                        <a:pt x="53" y="226"/>
                        <a:pt x="53" y="226"/>
                        <a:pt x="53" y="226"/>
                      </a:cubicBezTo>
                      <a:cubicBezTo>
                        <a:pt x="53" y="226"/>
                        <a:pt x="53" y="226"/>
                        <a:pt x="54" y="226"/>
                      </a:cubicBezTo>
                      <a:cubicBezTo>
                        <a:pt x="53" y="226"/>
                        <a:pt x="54" y="227"/>
                        <a:pt x="53" y="227"/>
                      </a:cubicBezTo>
                      <a:cubicBezTo>
                        <a:pt x="53" y="227"/>
                        <a:pt x="53" y="226"/>
                        <a:pt x="53" y="226"/>
                      </a:cubicBezTo>
                      <a:close/>
                      <a:moveTo>
                        <a:pt x="55" y="225"/>
                      </a:moveTo>
                      <a:cubicBezTo>
                        <a:pt x="55" y="225"/>
                        <a:pt x="55" y="225"/>
                        <a:pt x="56" y="225"/>
                      </a:cubicBezTo>
                      <a:cubicBezTo>
                        <a:pt x="56" y="224"/>
                        <a:pt x="57" y="223"/>
                        <a:pt x="57" y="222"/>
                      </a:cubicBezTo>
                      <a:cubicBezTo>
                        <a:pt x="58" y="222"/>
                        <a:pt x="57" y="224"/>
                        <a:pt x="57" y="224"/>
                      </a:cubicBezTo>
                      <a:cubicBezTo>
                        <a:pt x="57" y="224"/>
                        <a:pt x="57" y="224"/>
                        <a:pt x="57" y="224"/>
                      </a:cubicBezTo>
                      <a:cubicBezTo>
                        <a:pt x="57" y="225"/>
                        <a:pt x="56" y="225"/>
                        <a:pt x="56" y="225"/>
                      </a:cubicBezTo>
                      <a:cubicBezTo>
                        <a:pt x="56" y="225"/>
                        <a:pt x="56" y="225"/>
                        <a:pt x="56" y="225"/>
                      </a:cubicBezTo>
                      <a:cubicBezTo>
                        <a:pt x="56" y="225"/>
                        <a:pt x="56" y="225"/>
                        <a:pt x="56" y="226"/>
                      </a:cubicBezTo>
                      <a:cubicBezTo>
                        <a:pt x="55" y="225"/>
                        <a:pt x="55" y="225"/>
                        <a:pt x="55" y="225"/>
                      </a:cubicBezTo>
                      <a:close/>
                      <a:moveTo>
                        <a:pt x="54" y="224"/>
                      </a:moveTo>
                      <a:cubicBezTo>
                        <a:pt x="54" y="224"/>
                        <a:pt x="54" y="224"/>
                        <a:pt x="54" y="224"/>
                      </a:cubicBezTo>
                      <a:cubicBezTo>
                        <a:pt x="54" y="224"/>
                        <a:pt x="55" y="224"/>
                        <a:pt x="55" y="224"/>
                      </a:cubicBezTo>
                      <a:cubicBezTo>
                        <a:pt x="55" y="224"/>
                        <a:pt x="54" y="224"/>
                        <a:pt x="54" y="224"/>
                      </a:cubicBezTo>
                      <a:close/>
                      <a:moveTo>
                        <a:pt x="55" y="224"/>
                      </a:moveTo>
                      <a:cubicBezTo>
                        <a:pt x="54" y="224"/>
                        <a:pt x="55" y="223"/>
                        <a:pt x="54" y="223"/>
                      </a:cubicBezTo>
                      <a:cubicBezTo>
                        <a:pt x="54" y="223"/>
                        <a:pt x="55" y="223"/>
                        <a:pt x="55" y="223"/>
                      </a:cubicBezTo>
                      <a:cubicBezTo>
                        <a:pt x="55" y="223"/>
                        <a:pt x="55" y="223"/>
                        <a:pt x="55" y="223"/>
                      </a:cubicBezTo>
                      <a:cubicBezTo>
                        <a:pt x="55" y="223"/>
                        <a:pt x="55" y="223"/>
                        <a:pt x="55" y="223"/>
                      </a:cubicBezTo>
                      <a:cubicBezTo>
                        <a:pt x="55" y="223"/>
                        <a:pt x="55" y="224"/>
                        <a:pt x="55" y="224"/>
                      </a:cubicBezTo>
                      <a:close/>
                      <a:moveTo>
                        <a:pt x="58" y="225"/>
                      </a:moveTo>
                      <a:cubicBezTo>
                        <a:pt x="58" y="225"/>
                        <a:pt x="58" y="225"/>
                        <a:pt x="58" y="225"/>
                      </a:cubicBezTo>
                      <a:cubicBezTo>
                        <a:pt x="59" y="225"/>
                        <a:pt x="59" y="225"/>
                        <a:pt x="59" y="226"/>
                      </a:cubicBezTo>
                      <a:cubicBezTo>
                        <a:pt x="59" y="226"/>
                        <a:pt x="59" y="225"/>
                        <a:pt x="58" y="225"/>
                      </a:cubicBezTo>
                      <a:close/>
                      <a:moveTo>
                        <a:pt x="58" y="223"/>
                      </a:moveTo>
                      <a:cubicBezTo>
                        <a:pt x="58" y="223"/>
                        <a:pt x="58" y="222"/>
                        <a:pt x="58" y="222"/>
                      </a:cubicBezTo>
                      <a:cubicBezTo>
                        <a:pt x="58" y="222"/>
                        <a:pt x="59" y="222"/>
                        <a:pt x="59" y="221"/>
                      </a:cubicBezTo>
                      <a:cubicBezTo>
                        <a:pt x="60" y="221"/>
                        <a:pt x="58" y="223"/>
                        <a:pt x="58" y="223"/>
                      </a:cubicBezTo>
                      <a:cubicBezTo>
                        <a:pt x="58" y="223"/>
                        <a:pt x="58" y="223"/>
                        <a:pt x="58" y="223"/>
                      </a:cubicBezTo>
                      <a:close/>
                      <a:moveTo>
                        <a:pt x="56" y="222"/>
                      </a:moveTo>
                      <a:cubicBezTo>
                        <a:pt x="56" y="222"/>
                        <a:pt x="56" y="222"/>
                        <a:pt x="56" y="222"/>
                      </a:cubicBezTo>
                      <a:cubicBezTo>
                        <a:pt x="56" y="221"/>
                        <a:pt x="56" y="222"/>
                        <a:pt x="56" y="222"/>
                      </a:cubicBezTo>
                      <a:cubicBezTo>
                        <a:pt x="57" y="222"/>
                        <a:pt x="57" y="222"/>
                        <a:pt x="57" y="222"/>
                      </a:cubicBezTo>
                      <a:cubicBezTo>
                        <a:pt x="57" y="222"/>
                        <a:pt x="57" y="222"/>
                        <a:pt x="57" y="222"/>
                      </a:cubicBezTo>
                      <a:cubicBezTo>
                        <a:pt x="56" y="222"/>
                        <a:pt x="56" y="222"/>
                        <a:pt x="56" y="222"/>
                      </a:cubicBezTo>
                      <a:close/>
                      <a:moveTo>
                        <a:pt x="52" y="217"/>
                      </a:moveTo>
                      <a:cubicBezTo>
                        <a:pt x="52" y="217"/>
                        <a:pt x="52" y="218"/>
                        <a:pt x="51" y="218"/>
                      </a:cubicBezTo>
                      <a:cubicBezTo>
                        <a:pt x="51" y="218"/>
                        <a:pt x="51" y="219"/>
                        <a:pt x="51" y="219"/>
                      </a:cubicBezTo>
                      <a:cubicBezTo>
                        <a:pt x="50" y="219"/>
                        <a:pt x="51" y="218"/>
                        <a:pt x="50" y="218"/>
                      </a:cubicBezTo>
                      <a:cubicBezTo>
                        <a:pt x="50" y="218"/>
                        <a:pt x="51" y="217"/>
                        <a:pt x="51" y="218"/>
                      </a:cubicBezTo>
                      <a:cubicBezTo>
                        <a:pt x="51" y="217"/>
                        <a:pt x="52" y="216"/>
                        <a:pt x="52" y="215"/>
                      </a:cubicBezTo>
                      <a:cubicBezTo>
                        <a:pt x="52" y="216"/>
                        <a:pt x="52" y="216"/>
                        <a:pt x="52" y="217"/>
                      </a:cubicBezTo>
                      <a:close/>
                      <a:moveTo>
                        <a:pt x="50" y="219"/>
                      </a:moveTo>
                      <a:cubicBezTo>
                        <a:pt x="50" y="219"/>
                        <a:pt x="50" y="218"/>
                        <a:pt x="50" y="218"/>
                      </a:cubicBezTo>
                      <a:cubicBezTo>
                        <a:pt x="50" y="218"/>
                        <a:pt x="50" y="219"/>
                        <a:pt x="50" y="219"/>
                      </a:cubicBezTo>
                      <a:cubicBezTo>
                        <a:pt x="50" y="219"/>
                        <a:pt x="50" y="219"/>
                        <a:pt x="50" y="219"/>
                      </a:cubicBezTo>
                      <a:cubicBezTo>
                        <a:pt x="50" y="219"/>
                        <a:pt x="50" y="219"/>
                        <a:pt x="50" y="219"/>
                      </a:cubicBezTo>
                      <a:cubicBezTo>
                        <a:pt x="50" y="219"/>
                        <a:pt x="50" y="218"/>
                        <a:pt x="50" y="219"/>
                      </a:cubicBezTo>
                      <a:close/>
                      <a:moveTo>
                        <a:pt x="55" y="220"/>
                      </a:moveTo>
                      <a:cubicBezTo>
                        <a:pt x="55" y="220"/>
                        <a:pt x="55" y="219"/>
                        <a:pt x="56" y="219"/>
                      </a:cubicBezTo>
                      <a:cubicBezTo>
                        <a:pt x="56" y="220"/>
                        <a:pt x="56" y="220"/>
                        <a:pt x="56" y="220"/>
                      </a:cubicBezTo>
                      <a:cubicBezTo>
                        <a:pt x="55" y="219"/>
                        <a:pt x="55" y="220"/>
                        <a:pt x="55" y="220"/>
                      </a:cubicBezTo>
                      <a:close/>
                      <a:moveTo>
                        <a:pt x="51" y="217"/>
                      </a:moveTo>
                      <a:cubicBezTo>
                        <a:pt x="51" y="218"/>
                        <a:pt x="50" y="218"/>
                        <a:pt x="50" y="218"/>
                      </a:cubicBezTo>
                      <a:cubicBezTo>
                        <a:pt x="50" y="218"/>
                        <a:pt x="50" y="217"/>
                        <a:pt x="51" y="217"/>
                      </a:cubicBezTo>
                      <a:close/>
                      <a:moveTo>
                        <a:pt x="42" y="213"/>
                      </a:moveTo>
                      <a:cubicBezTo>
                        <a:pt x="42" y="213"/>
                        <a:pt x="42" y="212"/>
                        <a:pt x="42" y="212"/>
                      </a:cubicBezTo>
                      <a:cubicBezTo>
                        <a:pt x="43" y="212"/>
                        <a:pt x="43" y="212"/>
                        <a:pt x="43" y="212"/>
                      </a:cubicBezTo>
                      <a:cubicBezTo>
                        <a:pt x="43" y="211"/>
                        <a:pt x="44" y="210"/>
                        <a:pt x="44" y="209"/>
                      </a:cubicBezTo>
                      <a:cubicBezTo>
                        <a:pt x="45" y="209"/>
                        <a:pt x="45" y="209"/>
                        <a:pt x="45" y="209"/>
                      </a:cubicBezTo>
                      <a:cubicBezTo>
                        <a:pt x="45" y="209"/>
                        <a:pt x="45" y="209"/>
                        <a:pt x="45" y="209"/>
                      </a:cubicBezTo>
                      <a:cubicBezTo>
                        <a:pt x="45" y="209"/>
                        <a:pt x="45" y="209"/>
                        <a:pt x="45" y="209"/>
                      </a:cubicBezTo>
                      <a:cubicBezTo>
                        <a:pt x="46" y="209"/>
                        <a:pt x="45" y="209"/>
                        <a:pt x="45" y="209"/>
                      </a:cubicBezTo>
                      <a:cubicBezTo>
                        <a:pt x="45" y="209"/>
                        <a:pt x="45" y="208"/>
                        <a:pt x="45" y="209"/>
                      </a:cubicBezTo>
                      <a:cubicBezTo>
                        <a:pt x="46" y="208"/>
                        <a:pt x="46" y="208"/>
                        <a:pt x="46" y="208"/>
                      </a:cubicBezTo>
                      <a:cubicBezTo>
                        <a:pt x="46" y="208"/>
                        <a:pt x="45" y="209"/>
                        <a:pt x="46" y="209"/>
                      </a:cubicBezTo>
                      <a:cubicBezTo>
                        <a:pt x="46" y="209"/>
                        <a:pt x="45" y="209"/>
                        <a:pt x="45" y="210"/>
                      </a:cubicBezTo>
                      <a:cubicBezTo>
                        <a:pt x="45" y="210"/>
                        <a:pt x="45" y="210"/>
                        <a:pt x="44" y="210"/>
                      </a:cubicBezTo>
                      <a:cubicBezTo>
                        <a:pt x="44" y="210"/>
                        <a:pt x="45" y="211"/>
                        <a:pt x="45" y="211"/>
                      </a:cubicBezTo>
                      <a:cubicBezTo>
                        <a:pt x="45" y="211"/>
                        <a:pt x="44" y="211"/>
                        <a:pt x="44" y="212"/>
                      </a:cubicBezTo>
                      <a:cubicBezTo>
                        <a:pt x="44" y="212"/>
                        <a:pt x="44" y="212"/>
                        <a:pt x="44" y="211"/>
                      </a:cubicBezTo>
                      <a:cubicBezTo>
                        <a:pt x="44" y="212"/>
                        <a:pt x="44" y="212"/>
                        <a:pt x="44" y="212"/>
                      </a:cubicBezTo>
                      <a:cubicBezTo>
                        <a:pt x="44" y="212"/>
                        <a:pt x="44" y="212"/>
                        <a:pt x="44" y="213"/>
                      </a:cubicBezTo>
                      <a:cubicBezTo>
                        <a:pt x="44" y="213"/>
                        <a:pt x="44" y="213"/>
                        <a:pt x="44" y="213"/>
                      </a:cubicBezTo>
                      <a:cubicBezTo>
                        <a:pt x="44" y="212"/>
                        <a:pt x="44" y="212"/>
                        <a:pt x="45" y="212"/>
                      </a:cubicBezTo>
                      <a:cubicBezTo>
                        <a:pt x="45" y="212"/>
                        <a:pt x="44" y="213"/>
                        <a:pt x="44" y="213"/>
                      </a:cubicBezTo>
                      <a:cubicBezTo>
                        <a:pt x="44" y="213"/>
                        <a:pt x="43" y="213"/>
                        <a:pt x="43" y="214"/>
                      </a:cubicBezTo>
                      <a:cubicBezTo>
                        <a:pt x="42" y="213"/>
                        <a:pt x="42" y="213"/>
                        <a:pt x="42" y="213"/>
                      </a:cubicBezTo>
                      <a:cubicBezTo>
                        <a:pt x="42" y="213"/>
                        <a:pt x="42" y="213"/>
                        <a:pt x="42" y="213"/>
                      </a:cubicBezTo>
                      <a:close/>
                      <a:moveTo>
                        <a:pt x="51" y="217"/>
                      </a:moveTo>
                      <a:cubicBezTo>
                        <a:pt x="51" y="217"/>
                        <a:pt x="51" y="217"/>
                        <a:pt x="51" y="217"/>
                      </a:cubicBezTo>
                      <a:cubicBezTo>
                        <a:pt x="51" y="217"/>
                        <a:pt x="51" y="216"/>
                        <a:pt x="51" y="216"/>
                      </a:cubicBezTo>
                      <a:cubicBezTo>
                        <a:pt x="51" y="216"/>
                        <a:pt x="51" y="217"/>
                        <a:pt x="51" y="217"/>
                      </a:cubicBezTo>
                      <a:close/>
                      <a:moveTo>
                        <a:pt x="58" y="218"/>
                      </a:moveTo>
                      <a:cubicBezTo>
                        <a:pt x="59" y="216"/>
                        <a:pt x="59" y="215"/>
                        <a:pt x="61" y="213"/>
                      </a:cubicBezTo>
                      <a:cubicBezTo>
                        <a:pt x="61" y="214"/>
                        <a:pt x="60" y="215"/>
                        <a:pt x="60" y="216"/>
                      </a:cubicBezTo>
                      <a:cubicBezTo>
                        <a:pt x="60" y="216"/>
                        <a:pt x="60" y="215"/>
                        <a:pt x="60" y="215"/>
                      </a:cubicBezTo>
                      <a:cubicBezTo>
                        <a:pt x="59" y="217"/>
                        <a:pt x="58" y="218"/>
                        <a:pt x="58" y="220"/>
                      </a:cubicBezTo>
                      <a:cubicBezTo>
                        <a:pt x="57" y="220"/>
                        <a:pt x="57" y="220"/>
                        <a:pt x="57" y="220"/>
                      </a:cubicBezTo>
                      <a:cubicBezTo>
                        <a:pt x="57" y="219"/>
                        <a:pt x="58" y="219"/>
                        <a:pt x="58" y="219"/>
                      </a:cubicBezTo>
                      <a:cubicBezTo>
                        <a:pt x="58" y="219"/>
                        <a:pt x="58" y="219"/>
                        <a:pt x="58" y="219"/>
                      </a:cubicBezTo>
                      <a:cubicBezTo>
                        <a:pt x="58" y="219"/>
                        <a:pt x="58" y="218"/>
                        <a:pt x="58" y="218"/>
                      </a:cubicBezTo>
                      <a:cubicBezTo>
                        <a:pt x="58" y="218"/>
                        <a:pt x="58" y="218"/>
                        <a:pt x="58" y="218"/>
                      </a:cubicBezTo>
                      <a:close/>
                      <a:moveTo>
                        <a:pt x="59" y="219"/>
                      </a:moveTo>
                      <a:cubicBezTo>
                        <a:pt x="58" y="219"/>
                        <a:pt x="58" y="220"/>
                        <a:pt x="58" y="220"/>
                      </a:cubicBezTo>
                      <a:cubicBezTo>
                        <a:pt x="58" y="220"/>
                        <a:pt x="58" y="219"/>
                        <a:pt x="58" y="219"/>
                      </a:cubicBezTo>
                      <a:cubicBezTo>
                        <a:pt x="58" y="219"/>
                        <a:pt x="59" y="219"/>
                        <a:pt x="59" y="220"/>
                      </a:cubicBezTo>
                      <a:cubicBezTo>
                        <a:pt x="58" y="220"/>
                        <a:pt x="58" y="220"/>
                        <a:pt x="59" y="219"/>
                      </a:cubicBezTo>
                      <a:close/>
                      <a:moveTo>
                        <a:pt x="48" y="210"/>
                      </a:moveTo>
                      <a:cubicBezTo>
                        <a:pt x="48" y="210"/>
                        <a:pt x="48" y="211"/>
                        <a:pt x="48" y="211"/>
                      </a:cubicBezTo>
                      <a:cubicBezTo>
                        <a:pt x="47" y="210"/>
                        <a:pt x="47" y="211"/>
                        <a:pt x="46" y="210"/>
                      </a:cubicBezTo>
                      <a:cubicBezTo>
                        <a:pt x="46" y="211"/>
                        <a:pt x="45" y="212"/>
                        <a:pt x="45" y="213"/>
                      </a:cubicBezTo>
                      <a:cubicBezTo>
                        <a:pt x="45" y="213"/>
                        <a:pt x="45" y="212"/>
                        <a:pt x="45" y="212"/>
                      </a:cubicBezTo>
                      <a:cubicBezTo>
                        <a:pt x="45" y="212"/>
                        <a:pt x="45" y="211"/>
                        <a:pt x="45" y="211"/>
                      </a:cubicBezTo>
                      <a:cubicBezTo>
                        <a:pt x="46" y="211"/>
                        <a:pt x="45" y="211"/>
                        <a:pt x="45" y="211"/>
                      </a:cubicBezTo>
                      <a:cubicBezTo>
                        <a:pt x="45" y="211"/>
                        <a:pt x="46" y="211"/>
                        <a:pt x="46" y="211"/>
                      </a:cubicBezTo>
                      <a:cubicBezTo>
                        <a:pt x="45" y="210"/>
                        <a:pt x="47" y="210"/>
                        <a:pt x="47" y="209"/>
                      </a:cubicBezTo>
                      <a:cubicBezTo>
                        <a:pt x="47" y="209"/>
                        <a:pt x="47" y="210"/>
                        <a:pt x="48" y="209"/>
                      </a:cubicBezTo>
                      <a:cubicBezTo>
                        <a:pt x="48" y="210"/>
                        <a:pt x="47" y="210"/>
                        <a:pt x="48" y="210"/>
                      </a:cubicBezTo>
                      <a:close/>
                      <a:moveTo>
                        <a:pt x="66" y="220"/>
                      </a:moveTo>
                      <a:cubicBezTo>
                        <a:pt x="66" y="220"/>
                        <a:pt x="65" y="221"/>
                        <a:pt x="65" y="221"/>
                      </a:cubicBezTo>
                      <a:cubicBezTo>
                        <a:pt x="65" y="221"/>
                        <a:pt x="66" y="221"/>
                        <a:pt x="66" y="220"/>
                      </a:cubicBezTo>
                      <a:close/>
                      <a:moveTo>
                        <a:pt x="62" y="219"/>
                      </a:moveTo>
                      <a:cubicBezTo>
                        <a:pt x="62" y="219"/>
                        <a:pt x="63" y="219"/>
                        <a:pt x="62" y="219"/>
                      </a:cubicBezTo>
                      <a:cubicBezTo>
                        <a:pt x="63" y="219"/>
                        <a:pt x="63" y="219"/>
                        <a:pt x="62" y="220"/>
                      </a:cubicBezTo>
                      <a:cubicBezTo>
                        <a:pt x="62" y="220"/>
                        <a:pt x="62" y="219"/>
                        <a:pt x="62" y="219"/>
                      </a:cubicBezTo>
                      <a:close/>
                      <a:moveTo>
                        <a:pt x="57" y="213"/>
                      </a:moveTo>
                      <a:cubicBezTo>
                        <a:pt x="57" y="213"/>
                        <a:pt x="57" y="212"/>
                        <a:pt x="58" y="212"/>
                      </a:cubicBezTo>
                      <a:cubicBezTo>
                        <a:pt x="58" y="212"/>
                        <a:pt x="58" y="212"/>
                        <a:pt x="58" y="211"/>
                      </a:cubicBezTo>
                      <a:cubicBezTo>
                        <a:pt x="58" y="211"/>
                        <a:pt x="58" y="212"/>
                        <a:pt x="58" y="212"/>
                      </a:cubicBezTo>
                      <a:cubicBezTo>
                        <a:pt x="58" y="212"/>
                        <a:pt x="59" y="211"/>
                        <a:pt x="59" y="211"/>
                      </a:cubicBezTo>
                      <a:cubicBezTo>
                        <a:pt x="59" y="211"/>
                        <a:pt x="59" y="211"/>
                        <a:pt x="58" y="211"/>
                      </a:cubicBezTo>
                      <a:cubicBezTo>
                        <a:pt x="58" y="211"/>
                        <a:pt x="58" y="211"/>
                        <a:pt x="58" y="211"/>
                      </a:cubicBezTo>
                      <a:cubicBezTo>
                        <a:pt x="58" y="211"/>
                        <a:pt x="58" y="211"/>
                        <a:pt x="58" y="211"/>
                      </a:cubicBezTo>
                      <a:cubicBezTo>
                        <a:pt x="58" y="210"/>
                        <a:pt x="58" y="210"/>
                        <a:pt x="58" y="209"/>
                      </a:cubicBezTo>
                      <a:cubicBezTo>
                        <a:pt x="59" y="209"/>
                        <a:pt x="59" y="209"/>
                        <a:pt x="60" y="210"/>
                      </a:cubicBezTo>
                      <a:cubicBezTo>
                        <a:pt x="59" y="211"/>
                        <a:pt x="58" y="212"/>
                        <a:pt x="58" y="214"/>
                      </a:cubicBezTo>
                      <a:cubicBezTo>
                        <a:pt x="57" y="213"/>
                        <a:pt x="57" y="213"/>
                        <a:pt x="57" y="213"/>
                      </a:cubicBezTo>
                      <a:close/>
                      <a:moveTo>
                        <a:pt x="57" y="206"/>
                      </a:moveTo>
                      <a:cubicBezTo>
                        <a:pt x="58" y="206"/>
                        <a:pt x="58" y="205"/>
                        <a:pt x="58" y="205"/>
                      </a:cubicBezTo>
                      <a:cubicBezTo>
                        <a:pt x="58" y="204"/>
                        <a:pt x="58" y="205"/>
                        <a:pt x="58" y="205"/>
                      </a:cubicBezTo>
                      <a:cubicBezTo>
                        <a:pt x="59" y="205"/>
                        <a:pt x="58" y="205"/>
                        <a:pt x="58" y="204"/>
                      </a:cubicBezTo>
                      <a:cubicBezTo>
                        <a:pt x="59" y="204"/>
                        <a:pt x="59" y="204"/>
                        <a:pt x="59" y="204"/>
                      </a:cubicBezTo>
                      <a:cubicBezTo>
                        <a:pt x="59" y="205"/>
                        <a:pt x="59" y="206"/>
                        <a:pt x="57" y="206"/>
                      </a:cubicBezTo>
                      <a:close/>
                      <a:moveTo>
                        <a:pt x="62" y="205"/>
                      </a:moveTo>
                      <a:cubicBezTo>
                        <a:pt x="62" y="205"/>
                        <a:pt x="62" y="205"/>
                        <a:pt x="63" y="205"/>
                      </a:cubicBezTo>
                      <a:cubicBezTo>
                        <a:pt x="63" y="205"/>
                        <a:pt x="62" y="206"/>
                        <a:pt x="63" y="206"/>
                      </a:cubicBezTo>
                      <a:cubicBezTo>
                        <a:pt x="63" y="206"/>
                        <a:pt x="62" y="207"/>
                        <a:pt x="62" y="207"/>
                      </a:cubicBezTo>
                      <a:cubicBezTo>
                        <a:pt x="62" y="207"/>
                        <a:pt x="62" y="206"/>
                        <a:pt x="62" y="206"/>
                      </a:cubicBezTo>
                      <a:cubicBezTo>
                        <a:pt x="62" y="206"/>
                        <a:pt x="62" y="206"/>
                        <a:pt x="62" y="205"/>
                      </a:cubicBezTo>
                      <a:close/>
                      <a:moveTo>
                        <a:pt x="66" y="205"/>
                      </a:moveTo>
                      <a:cubicBezTo>
                        <a:pt x="66" y="203"/>
                        <a:pt x="67" y="202"/>
                        <a:pt x="67" y="201"/>
                      </a:cubicBezTo>
                      <a:cubicBezTo>
                        <a:pt x="67" y="202"/>
                        <a:pt x="67" y="202"/>
                        <a:pt x="68" y="201"/>
                      </a:cubicBezTo>
                      <a:cubicBezTo>
                        <a:pt x="68" y="202"/>
                        <a:pt x="67" y="202"/>
                        <a:pt x="67" y="203"/>
                      </a:cubicBezTo>
                      <a:cubicBezTo>
                        <a:pt x="67" y="204"/>
                        <a:pt x="66" y="206"/>
                        <a:pt x="65" y="207"/>
                      </a:cubicBezTo>
                      <a:cubicBezTo>
                        <a:pt x="65" y="207"/>
                        <a:pt x="66" y="206"/>
                        <a:pt x="66" y="205"/>
                      </a:cubicBezTo>
                      <a:close/>
                      <a:moveTo>
                        <a:pt x="63" y="203"/>
                      </a:moveTo>
                      <a:cubicBezTo>
                        <a:pt x="63" y="203"/>
                        <a:pt x="63" y="203"/>
                        <a:pt x="63" y="202"/>
                      </a:cubicBezTo>
                      <a:cubicBezTo>
                        <a:pt x="63" y="202"/>
                        <a:pt x="64" y="202"/>
                        <a:pt x="64" y="203"/>
                      </a:cubicBezTo>
                      <a:cubicBezTo>
                        <a:pt x="64" y="203"/>
                        <a:pt x="64" y="202"/>
                        <a:pt x="64" y="202"/>
                      </a:cubicBezTo>
                      <a:cubicBezTo>
                        <a:pt x="64" y="202"/>
                        <a:pt x="64" y="202"/>
                        <a:pt x="63" y="202"/>
                      </a:cubicBezTo>
                      <a:cubicBezTo>
                        <a:pt x="64" y="202"/>
                        <a:pt x="64" y="202"/>
                        <a:pt x="64" y="202"/>
                      </a:cubicBezTo>
                      <a:cubicBezTo>
                        <a:pt x="64" y="202"/>
                        <a:pt x="64" y="202"/>
                        <a:pt x="64" y="202"/>
                      </a:cubicBezTo>
                      <a:cubicBezTo>
                        <a:pt x="64" y="202"/>
                        <a:pt x="64" y="203"/>
                        <a:pt x="64" y="203"/>
                      </a:cubicBezTo>
                      <a:cubicBezTo>
                        <a:pt x="64" y="203"/>
                        <a:pt x="64" y="203"/>
                        <a:pt x="63" y="203"/>
                      </a:cubicBezTo>
                      <a:close/>
                      <a:moveTo>
                        <a:pt x="65" y="203"/>
                      </a:moveTo>
                      <a:cubicBezTo>
                        <a:pt x="64" y="203"/>
                        <a:pt x="64" y="203"/>
                        <a:pt x="64" y="203"/>
                      </a:cubicBezTo>
                      <a:cubicBezTo>
                        <a:pt x="64" y="202"/>
                        <a:pt x="65" y="203"/>
                        <a:pt x="65" y="203"/>
                      </a:cubicBezTo>
                      <a:close/>
                      <a:moveTo>
                        <a:pt x="61" y="201"/>
                      </a:moveTo>
                      <a:cubicBezTo>
                        <a:pt x="61" y="201"/>
                        <a:pt x="61" y="201"/>
                        <a:pt x="61" y="201"/>
                      </a:cubicBezTo>
                      <a:cubicBezTo>
                        <a:pt x="61" y="201"/>
                        <a:pt x="61" y="201"/>
                        <a:pt x="60" y="201"/>
                      </a:cubicBezTo>
                      <a:cubicBezTo>
                        <a:pt x="60" y="201"/>
                        <a:pt x="61" y="200"/>
                        <a:pt x="61" y="200"/>
                      </a:cubicBezTo>
                      <a:cubicBezTo>
                        <a:pt x="61" y="200"/>
                        <a:pt x="61" y="200"/>
                        <a:pt x="62" y="200"/>
                      </a:cubicBezTo>
                      <a:cubicBezTo>
                        <a:pt x="62" y="201"/>
                        <a:pt x="61" y="200"/>
                        <a:pt x="61" y="201"/>
                      </a:cubicBezTo>
                      <a:cubicBezTo>
                        <a:pt x="61" y="201"/>
                        <a:pt x="62" y="201"/>
                        <a:pt x="62" y="201"/>
                      </a:cubicBezTo>
                      <a:cubicBezTo>
                        <a:pt x="62" y="201"/>
                        <a:pt x="62" y="201"/>
                        <a:pt x="62" y="201"/>
                      </a:cubicBezTo>
                      <a:cubicBezTo>
                        <a:pt x="62" y="201"/>
                        <a:pt x="61" y="201"/>
                        <a:pt x="61" y="201"/>
                      </a:cubicBezTo>
                      <a:close/>
                      <a:moveTo>
                        <a:pt x="47" y="192"/>
                      </a:moveTo>
                      <a:cubicBezTo>
                        <a:pt x="46" y="191"/>
                        <a:pt x="46" y="193"/>
                        <a:pt x="45" y="193"/>
                      </a:cubicBezTo>
                      <a:cubicBezTo>
                        <a:pt x="46" y="192"/>
                        <a:pt x="46" y="191"/>
                        <a:pt x="46" y="190"/>
                      </a:cubicBezTo>
                      <a:cubicBezTo>
                        <a:pt x="47" y="190"/>
                        <a:pt x="46" y="191"/>
                        <a:pt x="46" y="191"/>
                      </a:cubicBezTo>
                      <a:cubicBezTo>
                        <a:pt x="47" y="191"/>
                        <a:pt x="46" y="191"/>
                        <a:pt x="47" y="191"/>
                      </a:cubicBezTo>
                      <a:cubicBezTo>
                        <a:pt x="47" y="191"/>
                        <a:pt x="46" y="191"/>
                        <a:pt x="47" y="192"/>
                      </a:cubicBezTo>
                      <a:close/>
                      <a:moveTo>
                        <a:pt x="51" y="192"/>
                      </a:moveTo>
                      <a:cubicBezTo>
                        <a:pt x="52" y="192"/>
                        <a:pt x="51" y="192"/>
                        <a:pt x="51" y="191"/>
                      </a:cubicBezTo>
                      <a:cubicBezTo>
                        <a:pt x="51" y="191"/>
                        <a:pt x="52" y="191"/>
                        <a:pt x="52" y="191"/>
                      </a:cubicBezTo>
                      <a:cubicBezTo>
                        <a:pt x="51" y="190"/>
                        <a:pt x="52" y="190"/>
                        <a:pt x="52" y="189"/>
                      </a:cubicBezTo>
                      <a:cubicBezTo>
                        <a:pt x="53" y="190"/>
                        <a:pt x="52" y="191"/>
                        <a:pt x="51" y="192"/>
                      </a:cubicBezTo>
                      <a:close/>
                      <a:moveTo>
                        <a:pt x="66" y="197"/>
                      </a:moveTo>
                      <a:cubicBezTo>
                        <a:pt x="66" y="197"/>
                        <a:pt x="66" y="197"/>
                        <a:pt x="66" y="197"/>
                      </a:cubicBezTo>
                      <a:cubicBezTo>
                        <a:pt x="66" y="197"/>
                        <a:pt x="65" y="197"/>
                        <a:pt x="65" y="198"/>
                      </a:cubicBezTo>
                      <a:cubicBezTo>
                        <a:pt x="65" y="197"/>
                        <a:pt x="65" y="197"/>
                        <a:pt x="66" y="196"/>
                      </a:cubicBezTo>
                      <a:cubicBezTo>
                        <a:pt x="66" y="196"/>
                        <a:pt x="66" y="196"/>
                        <a:pt x="66" y="196"/>
                      </a:cubicBezTo>
                      <a:cubicBezTo>
                        <a:pt x="66" y="197"/>
                        <a:pt x="66" y="197"/>
                        <a:pt x="66" y="197"/>
                      </a:cubicBezTo>
                      <a:close/>
                      <a:moveTo>
                        <a:pt x="53" y="183"/>
                      </a:moveTo>
                      <a:cubicBezTo>
                        <a:pt x="54" y="183"/>
                        <a:pt x="54" y="183"/>
                        <a:pt x="54" y="183"/>
                      </a:cubicBezTo>
                      <a:cubicBezTo>
                        <a:pt x="54" y="182"/>
                        <a:pt x="54" y="182"/>
                        <a:pt x="55" y="181"/>
                      </a:cubicBezTo>
                      <a:cubicBezTo>
                        <a:pt x="56" y="181"/>
                        <a:pt x="55" y="181"/>
                        <a:pt x="55" y="181"/>
                      </a:cubicBezTo>
                      <a:cubicBezTo>
                        <a:pt x="56" y="181"/>
                        <a:pt x="56" y="181"/>
                        <a:pt x="56" y="181"/>
                      </a:cubicBezTo>
                      <a:cubicBezTo>
                        <a:pt x="56" y="181"/>
                        <a:pt x="56" y="181"/>
                        <a:pt x="56" y="181"/>
                      </a:cubicBezTo>
                      <a:cubicBezTo>
                        <a:pt x="56" y="181"/>
                        <a:pt x="56" y="181"/>
                        <a:pt x="56" y="181"/>
                      </a:cubicBezTo>
                      <a:cubicBezTo>
                        <a:pt x="56" y="183"/>
                        <a:pt x="55" y="185"/>
                        <a:pt x="54" y="187"/>
                      </a:cubicBezTo>
                      <a:cubicBezTo>
                        <a:pt x="54" y="187"/>
                        <a:pt x="53" y="189"/>
                        <a:pt x="52" y="189"/>
                      </a:cubicBezTo>
                      <a:cubicBezTo>
                        <a:pt x="52" y="189"/>
                        <a:pt x="52" y="189"/>
                        <a:pt x="52" y="188"/>
                      </a:cubicBezTo>
                      <a:cubicBezTo>
                        <a:pt x="52" y="188"/>
                        <a:pt x="52" y="188"/>
                        <a:pt x="52" y="188"/>
                      </a:cubicBezTo>
                      <a:cubicBezTo>
                        <a:pt x="52" y="188"/>
                        <a:pt x="52" y="188"/>
                        <a:pt x="52" y="188"/>
                      </a:cubicBezTo>
                      <a:cubicBezTo>
                        <a:pt x="52" y="188"/>
                        <a:pt x="52" y="188"/>
                        <a:pt x="53" y="188"/>
                      </a:cubicBezTo>
                      <a:cubicBezTo>
                        <a:pt x="53" y="186"/>
                        <a:pt x="53" y="185"/>
                        <a:pt x="54" y="183"/>
                      </a:cubicBezTo>
                      <a:cubicBezTo>
                        <a:pt x="54" y="183"/>
                        <a:pt x="53" y="183"/>
                        <a:pt x="53" y="183"/>
                      </a:cubicBezTo>
                      <a:close/>
                      <a:moveTo>
                        <a:pt x="55" y="183"/>
                      </a:moveTo>
                      <a:cubicBezTo>
                        <a:pt x="55" y="183"/>
                        <a:pt x="55" y="183"/>
                        <a:pt x="55" y="183"/>
                      </a:cubicBezTo>
                      <a:cubicBezTo>
                        <a:pt x="55" y="183"/>
                        <a:pt x="55" y="183"/>
                        <a:pt x="55" y="182"/>
                      </a:cubicBezTo>
                      <a:cubicBezTo>
                        <a:pt x="54" y="183"/>
                        <a:pt x="55" y="183"/>
                        <a:pt x="55" y="183"/>
                      </a:cubicBezTo>
                      <a:close/>
                      <a:moveTo>
                        <a:pt x="53" y="187"/>
                      </a:moveTo>
                      <a:cubicBezTo>
                        <a:pt x="53" y="187"/>
                        <a:pt x="54" y="187"/>
                        <a:pt x="53" y="186"/>
                      </a:cubicBezTo>
                      <a:cubicBezTo>
                        <a:pt x="53" y="187"/>
                        <a:pt x="53" y="187"/>
                        <a:pt x="53" y="187"/>
                      </a:cubicBezTo>
                      <a:close/>
                      <a:moveTo>
                        <a:pt x="49" y="185"/>
                      </a:moveTo>
                      <a:cubicBezTo>
                        <a:pt x="49" y="185"/>
                        <a:pt x="50" y="185"/>
                        <a:pt x="49" y="185"/>
                      </a:cubicBezTo>
                      <a:cubicBezTo>
                        <a:pt x="50" y="185"/>
                        <a:pt x="50" y="185"/>
                        <a:pt x="50" y="185"/>
                      </a:cubicBezTo>
                      <a:cubicBezTo>
                        <a:pt x="50" y="186"/>
                        <a:pt x="50" y="186"/>
                        <a:pt x="50" y="186"/>
                      </a:cubicBezTo>
                      <a:cubicBezTo>
                        <a:pt x="49" y="185"/>
                        <a:pt x="50" y="186"/>
                        <a:pt x="49" y="186"/>
                      </a:cubicBezTo>
                      <a:cubicBezTo>
                        <a:pt x="49" y="186"/>
                        <a:pt x="49" y="186"/>
                        <a:pt x="49" y="186"/>
                      </a:cubicBezTo>
                      <a:cubicBezTo>
                        <a:pt x="49" y="186"/>
                        <a:pt x="49" y="185"/>
                        <a:pt x="49" y="185"/>
                      </a:cubicBezTo>
                      <a:close/>
                      <a:moveTo>
                        <a:pt x="47" y="185"/>
                      </a:moveTo>
                      <a:cubicBezTo>
                        <a:pt x="47" y="185"/>
                        <a:pt x="48" y="184"/>
                        <a:pt x="48" y="183"/>
                      </a:cubicBezTo>
                      <a:cubicBezTo>
                        <a:pt x="48" y="184"/>
                        <a:pt x="48" y="184"/>
                        <a:pt x="48" y="184"/>
                      </a:cubicBezTo>
                      <a:cubicBezTo>
                        <a:pt x="49" y="184"/>
                        <a:pt x="49" y="184"/>
                        <a:pt x="49" y="184"/>
                      </a:cubicBezTo>
                      <a:cubicBezTo>
                        <a:pt x="49" y="184"/>
                        <a:pt x="50" y="184"/>
                        <a:pt x="50" y="183"/>
                      </a:cubicBezTo>
                      <a:cubicBezTo>
                        <a:pt x="50" y="184"/>
                        <a:pt x="50" y="184"/>
                        <a:pt x="50" y="184"/>
                      </a:cubicBezTo>
                      <a:cubicBezTo>
                        <a:pt x="50" y="184"/>
                        <a:pt x="50" y="183"/>
                        <a:pt x="50" y="183"/>
                      </a:cubicBezTo>
                      <a:cubicBezTo>
                        <a:pt x="51" y="184"/>
                        <a:pt x="50" y="185"/>
                        <a:pt x="50" y="185"/>
                      </a:cubicBezTo>
                      <a:cubicBezTo>
                        <a:pt x="50" y="185"/>
                        <a:pt x="50" y="184"/>
                        <a:pt x="50" y="184"/>
                      </a:cubicBezTo>
                      <a:cubicBezTo>
                        <a:pt x="50" y="184"/>
                        <a:pt x="50" y="184"/>
                        <a:pt x="50" y="184"/>
                      </a:cubicBezTo>
                      <a:cubicBezTo>
                        <a:pt x="49" y="184"/>
                        <a:pt x="49" y="185"/>
                        <a:pt x="49" y="185"/>
                      </a:cubicBezTo>
                      <a:cubicBezTo>
                        <a:pt x="49" y="185"/>
                        <a:pt x="49" y="186"/>
                        <a:pt x="48" y="185"/>
                      </a:cubicBezTo>
                      <a:cubicBezTo>
                        <a:pt x="49" y="185"/>
                        <a:pt x="49" y="185"/>
                        <a:pt x="49" y="185"/>
                      </a:cubicBezTo>
                      <a:cubicBezTo>
                        <a:pt x="48" y="184"/>
                        <a:pt x="48" y="185"/>
                        <a:pt x="48" y="185"/>
                      </a:cubicBezTo>
                      <a:cubicBezTo>
                        <a:pt x="48" y="185"/>
                        <a:pt x="48" y="185"/>
                        <a:pt x="47" y="185"/>
                      </a:cubicBezTo>
                      <a:close/>
                      <a:moveTo>
                        <a:pt x="50" y="182"/>
                      </a:moveTo>
                      <a:cubicBezTo>
                        <a:pt x="50" y="182"/>
                        <a:pt x="50" y="182"/>
                        <a:pt x="50" y="182"/>
                      </a:cubicBezTo>
                      <a:cubicBezTo>
                        <a:pt x="51" y="182"/>
                        <a:pt x="50" y="183"/>
                        <a:pt x="50" y="183"/>
                      </a:cubicBezTo>
                      <a:cubicBezTo>
                        <a:pt x="50" y="183"/>
                        <a:pt x="50" y="183"/>
                        <a:pt x="50" y="183"/>
                      </a:cubicBezTo>
                      <a:cubicBezTo>
                        <a:pt x="50" y="183"/>
                        <a:pt x="50" y="183"/>
                        <a:pt x="50" y="183"/>
                      </a:cubicBezTo>
                      <a:cubicBezTo>
                        <a:pt x="49" y="183"/>
                        <a:pt x="50" y="183"/>
                        <a:pt x="50" y="183"/>
                      </a:cubicBezTo>
                      <a:cubicBezTo>
                        <a:pt x="50" y="183"/>
                        <a:pt x="50" y="183"/>
                        <a:pt x="50" y="183"/>
                      </a:cubicBezTo>
                      <a:cubicBezTo>
                        <a:pt x="50" y="183"/>
                        <a:pt x="50" y="182"/>
                        <a:pt x="50" y="182"/>
                      </a:cubicBezTo>
                      <a:cubicBezTo>
                        <a:pt x="49" y="182"/>
                        <a:pt x="50" y="182"/>
                        <a:pt x="50" y="182"/>
                      </a:cubicBezTo>
                      <a:close/>
                      <a:moveTo>
                        <a:pt x="59" y="185"/>
                      </a:moveTo>
                      <a:cubicBezTo>
                        <a:pt x="60" y="185"/>
                        <a:pt x="59" y="185"/>
                        <a:pt x="59" y="184"/>
                      </a:cubicBezTo>
                      <a:cubicBezTo>
                        <a:pt x="59" y="184"/>
                        <a:pt x="59" y="185"/>
                        <a:pt x="59" y="184"/>
                      </a:cubicBezTo>
                      <a:cubicBezTo>
                        <a:pt x="59" y="185"/>
                        <a:pt x="59" y="185"/>
                        <a:pt x="59" y="185"/>
                      </a:cubicBezTo>
                      <a:cubicBezTo>
                        <a:pt x="59" y="186"/>
                        <a:pt x="58" y="186"/>
                        <a:pt x="58" y="186"/>
                      </a:cubicBezTo>
                      <a:cubicBezTo>
                        <a:pt x="58" y="186"/>
                        <a:pt x="58" y="186"/>
                        <a:pt x="58" y="186"/>
                      </a:cubicBezTo>
                      <a:cubicBezTo>
                        <a:pt x="58" y="185"/>
                        <a:pt x="58" y="185"/>
                        <a:pt x="59" y="185"/>
                      </a:cubicBezTo>
                      <a:cubicBezTo>
                        <a:pt x="59" y="185"/>
                        <a:pt x="59" y="185"/>
                        <a:pt x="58" y="185"/>
                      </a:cubicBezTo>
                      <a:cubicBezTo>
                        <a:pt x="58" y="184"/>
                        <a:pt x="58" y="185"/>
                        <a:pt x="58" y="185"/>
                      </a:cubicBezTo>
                      <a:cubicBezTo>
                        <a:pt x="57" y="185"/>
                        <a:pt x="58" y="185"/>
                        <a:pt x="57" y="185"/>
                      </a:cubicBezTo>
                      <a:cubicBezTo>
                        <a:pt x="58" y="184"/>
                        <a:pt x="58" y="184"/>
                        <a:pt x="59" y="184"/>
                      </a:cubicBezTo>
                      <a:cubicBezTo>
                        <a:pt x="59" y="184"/>
                        <a:pt x="59" y="184"/>
                        <a:pt x="59" y="183"/>
                      </a:cubicBezTo>
                      <a:cubicBezTo>
                        <a:pt x="59" y="183"/>
                        <a:pt x="59" y="183"/>
                        <a:pt x="59" y="183"/>
                      </a:cubicBezTo>
                      <a:cubicBezTo>
                        <a:pt x="59" y="183"/>
                        <a:pt x="59" y="183"/>
                        <a:pt x="59" y="184"/>
                      </a:cubicBezTo>
                      <a:cubicBezTo>
                        <a:pt x="60" y="183"/>
                        <a:pt x="60" y="183"/>
                        <a:pt x="60" y="183"/>
                      </a:cubicBezTo>
                      <a:cubicBezTo>
                        <a:pt x="60" y="184"/>
                        <a:pt x="60" y="184"/>
                        <a:pt x="60" y="184"/>
                      </a:cubicBezTo>
                      <a:cubicBezTo>
                        <a:pt x="60" y="184"/>
                        <a:pt x="60" y="184"/>
                        <a:pt x="60" y="184"/>
                      </a:cubicBezTo>
                      <a:cubicBezTo>
                        <a:pt x="60" y="184"/>
                        <a:pt x="61" y="184"/>
                        <a:pt x="61" y="184"/>
                      </a:cubicBezTo>
                      <a:cubicBezTo>
                        <a:pt x="61" y="184"/>
                        <a:pt x="61" y="184"/>
                        <a:pt x="61" y="184"/>
                      </a:cubicBezTo>
                      <a:cubicBezTo>
                        <a:pt x="62" y="184"/>
                        <a:pt x="61" y="184"/>
                        <a:pt x="61" y="185"/>
                      </a:cubicBezTo>
                      <a:cubicBezTo>
                        <a:pt x="61" y="185"/>
                        <a:pt x="61" y="185"/>
                        <a:pt x="61" y="184"/>
                      </a:cubicBezTo>
                      <a:cubicBezTo>
                        <a:pt x="60" y="185"/>
                        <a:pt x="60" y="185"/>
                        <a:pt x="60" y="186"/>
                      </a:cubicBezTo>
                      <a:cubicBezTo>
                        <a:pt x="59" y="186"/>
                        <a:pt x="59" y="185"/>
                        <a:pt x="59" y="185"/>
                      </a:cubicBezTo>
                      <a:close/>
                      <a:moveTo>
                        <a:pt x="60" y="185"/>
                      </a:moveTo>
                      <a:cubicBezTo>
                        <a:pt x="60" y="184"/>
                        <a:pt x="59" y="184"/>
                        <a:pt x="59" y="184"/>
                      </a:cubicBezTo>
                      <a:cubicBezTo>
                        <a:pt x="60" y="184"/>
                        <a:pt x="59" y="184"/>
                        <a:pt x="60" y="185"/>
                      </a:cubicBezTo>
                      <a:close/>
                      <a:moveTo>
                        <a:pt x="58" y="186"/>
                      </a:moveTo>
                      <a:cubicBezTo>
                        <a:pt x="57" y="186"/>
                        <a:pt x="57" y="185"/>
                        <a:pt x="57" y="185"/>
                      </a:cubicBezTo>
                      <a:cubicBezTo>
                        <a:pt x="58" y="185"/>
                        <a:pt x="58" y="186"/>
                        <a:pt x="58" y="186"/>
                      </a:cubicBezTo>
                      <a:close/>
                      <a:moveTo>
                        <a:pt x="60" y="183"/>
                      </a:moveTo>
                      <a:cubicBezTo>
                        <a:pt x="60" y="183"/>
                        <a:pt x="59" y="183"/>
                        <a:pt x="59" y="182"/>
                      </a:cubicBezTo>
                      <a:cubicBezTo>
                        <a:pt x="59" y="182"/>
                        <a:pt x="60" y="182"/>
                        <a:pt x="60" y="183"/>
                      </a:cubicBezTo>
                      <a:close/>
                      <a:moveTo>
                        <a:pt x="60" y="182"/>
                      </a:moveTo>
                      <a:cubicBezTo>
                        <a:pt x="60" y="182"/>
                        <a:pt x="58" y="181"/>
                        <a:pt x="59" y="180"/>
                      </a:cubicBezTo>
                      <a:cubicBezTo>
                        <a:pt x="58" y="180"/>
                        <a:pt x="58" y="181"/>
                        <a:pt x="58" y="181"/>
                      </a:cubicBezTo>
                      <a:cubicBezTo>
                        <a:pt x="58" y="181"/>
                        <a:pt x="58" y="181"/>
                        <a:pt x="58" y="181"/>
                      </a:cubicBezTo>
                      <a:cubicBezTo>
                        <a:pt x="58" y="182"/>
                        <a:pt x="58" y="182"/>
                        <a:pt x="57" y="182"/>
                      </a:cubicBezTo>
                      <a:cubicBezTo>
                        <a:pt x="57" y="182"/>
                        <a:pt x="58" y="182"/>
                        <a:pt x="57" y="181"/>
                      </a:cubicBezTo>
                      <a:cubicBezTo>
                        <a:pt x="58" y="181"/>
                        <a:pt x="58" y="180"/>
                        <a:pt x="58" y="180"/>
                      </a:cubicBezTo>
                      <a:cubicBezTo>
                        <a:pt x="58" y="180"/>
                        <a:pt x="59" y="180"/>
                        <a:pt x="58" y="180"/>
                      </a:cubicBezTo>
                      <a:cubicBezTo>
                        <a:pt x="58" y="180"/>
                        <a:pt x="59" y="180"/>
                        <a:pt x="59" y="180"/>
                      </a:cubicBezTo>
                      <a:cubicBezTo>
                        <a:pt x="58" y="181"/>
                        <a:pt x="60" y="181"/>
                        <a:pt x="60" y="182"/>
                      </a:cubicBezTo>
                      <a:close/>
                      <a:moveTo>
                        <a:pt x="59" y="175"/>
                      </a:moveTo>
                      <a:cubicBezTo>
                        <a:pt x="58" y="176"/>
                        <a:pt x="59" y="177"/>
                        <a:pt x="58" y="177"/>
                      </a:cubicBezTo>
                      <a:cubicBezTo>
                        <a:pt x="58" y="178"/>
                        <a:pt x="58" y="178"/>
                        <a:pt x="58" y="178"/>
                      </a:cubicBezTo>
                      <a:cubicBezTo>
                        <a:pt x="58" y="178"/>
                        <a:pt x="58" y="178"/>
                        <a:pt x="58" y="179"/>
                      </a:cubicBezTo>
                      <a:cubicBezTo>
                        <a:pt x="57" y="179"/>
                        <a:pt x="57" y="178"/>
                        <a:pt x="56" y="179"/>
                      </a:cubicBezTo>
                      <a:cubicBezTo>
                        <a:pt x="56" y="178"/>
                        <a:pt x="57" y="178"/>
                        <a:pt x="57" y="178"/>
                      </a:cubicBezTo>
                      <a:cubicBezTo>
                        <a:pt x="56" y="178"/>
                        <a:pt x="56" y="178"/>
                        <a:pt x="56" y="178"/>
                      </a:cubicBezTo>
                      <a:cubicBezTo>
                        <a:pt x="55" y="178"/>
                        <a:pt x="56" y="178"/>
                        <a:pt x="56" y="178"/>
                      </a:cubicBezTo>
                      <a:cubicBezTo>
                        <a:pt x="56" y="178"/>
                        <a:pt x="56" y="178"/>
                        <a:pt x="56" y="178"/>
                      </a:cubicBezTo>
                      <a:cubicBezTo>
                        <a:pt x="56" y="178"/>
                        <a:pt x="56" y="178"/>
                        <a:pt x="56" y="178"/>
                      </a:cubicBezTo>
                      <a:cubicBezTo>
                        <a:pt x="54" y="178"/>
                        <a:pt x="55" y="180"/>
                        <a:pt x="54" y="180"/>
                      </a:cubicBezTo>
                      <a:cubicBezTo>
                        <a:pt x="54" y="180"/>
                        <a:pt x="54" y="180"/>
                        <a:pt x="54" y="179"/>
                      </a:cubicBezTo>
                      <a:cubicBezTo>
                        <a:pt x="54" y="179"/>
                        <a:pt x="55" y="178"/>
                        <a:pt x="55" y="178"/>
                      </a:cubicBezTo>
                      <a:cubicBezTo>
                        <a:pt x="55" y="177"/>
                        <a:pt x="55" y="177"/>
                        <a:pt x="55" y="177"/>
                      </a:cubicBezTo>
                      <a:cubicBezTo>
                        <a:pt x="55" y="177"/>
                        <a:pt x="55" y="177"/>
                        <a:pt x="55" y="176"/>
                      </a:cubicBezTo>
                      <a:cubicBezTo>
                        <a:pt x="55" y="176"/>
                        <a:pt x="56" y="175"/>
                        <a:pt x="55" y="174"/>
                      </a:cubicBezTo>
                      <a:cubicBezTo>
                        <a:pt x="56" y="174"/>
                        <a:pt x="55" y="173"/>
                        <a:pt x="55" y="172"/>
                      </a:cubicBezTo>
                      <a:cubicBezTo>
                        <a:pt x="55" y="173"/>
                        <a:pt x="55" y="175"/>
                        <a:pt x="55" y="173"/>
                      </a:cubicBezTo>
                      <a:cubicBezTo>
                        <a:pt x="55" y="173"/>
                        <a:pt x="55" y="173"/>
                        <a:pt x="55" y="173"/>
                      </a:cubicBezTo>
                      <a:cubicBezTo>
                        <a:pt x="55" y="173"/>
                        <a:pt x="55" y="173"/>
                        <a:pt x="55" y="173"/>
                      </a:cubicBezTo>
                      <a:cubicBezTo>
                        <a:pt x="54" y="173"/>
                        <a:pt x="54" y="173"/>
                        <a:pt x="54" y="173"/>
                      </a:cubicBezTo>
                      <a:cubicBezTo>
                        <a:pt x="54" y="173"/>
                        <a:pt x="54" y="173"/>
                        <a:pt x="54" y="173"/>
                      </a:cubicBezTo>
                      <a:cubicBezTo>
                        <a:pt x="54" y="174"/>
                        <a:pt x="54" y="173"/>
                        <a:pt x="54" y="173"/>
                      </a:cubicBezTo>
                      <a:cubicBezTo>
                        <a:pt x="54" y="173"/>
                        <a:pt x="54" y="174"/>
                        <a:pt x="55" y="174"/>
                      </a:cubicBezTo>
                      <a:cubicBezTo>
                        <a:pt x="54" y="174"/>
                        <a:pt x="54" y="174"/>
                        <a:pt x="54" y="175"/>
                      </a:cubicBezTo>
                      <a:cubicBezTo>
                        <a:pt x="53" y="175"/>
                        <a:pt x="53" y="175"/>
                        <a:pt x="53" y="175"/>
                      </a:cubicBezTo>
                      <a:cubicBezTo>
                        <a:pt x="53" y="175"/>
                        <a:pt x="54" y="174"/>
                        <a:pt x="53" y="173"/>
                      </a:cubicBezTo>
                      <a:cubicBezTo>
                        <a:pt x="54" y="173"/>
                        <a:pt x="53" y="173"/>
                        <a:pt x="53" y="172"/>
                      </a:cubicBezTo>
                      <a:cubicBezTo>
                        <a:pt x="53" y="172"/>
                        <a:pt x="53" y="173"/>
                        <a:pt x="54" y="173"/>
                      </a:cubicBezTo>
                      <a:cubicBezTo>
                        <a:pt x="54" y="173"/>
                        <a:pt x="54" y="172"/>
                        <a:pt x="54" y="173"/>
                      </a:cubicBezTo>
                      <a:cubicBezTo>
                        <a:pt x="54" y="173"/>
                        <a:pt x="54" y="172"/>
                        <a:pt x="54" y="172"/>
                      </a:cubicBezTo>
                      <a:cubicBezTo>
                        <a:pt x="55" y="172"/>
                        <a:pt x="55" y="173"/>
                        <a:pt x="55" y="173"/>
                      </a:cubicBezTo>
                      <a:cubicBezTo>
                        <a:pt x="55" y="172"/>
                        <a:pt x="55" y="172"/>
                        <a:pt x="55" y="172"/>
                      </a:cubicBezTo>
                      <a:cubicBezTo>
                        <a:pt x="55" y="172"/>
                        <a:pt x="55" y="172"/>
                        <a:pt x="56" y="171"/>
                      </a:cubicBezTo>
                      <a:cubicBezTo>
                        <a:pt x="55" y="171"/>
                        <a:pt x="55" y="171"/>
                        <a:pt x="55" y="171"/>
                      </a:cubicBezTo>
                      <a:cubicBezTo>
                        <a:pt x="55" y="171"/>
                        <a:pt x="55" y="171"/>
                        <a:pt x="55" y="171"/>
                      </a:cubicBezTo>
                      <a:cubicBezTo>
                        <a:pt x="55" y="171"/>
                        <a:pt x="55" y="170"/>
                        <a:pt x="55" y="170"/>
                      </a:cubicBezTo>
                      <a:cubicBezTo>
                        <a:pt x="55" y="170"/>
                        <a:pt x="55" y="171"/>
                        <a:pt x="55" y="171"/>
                      </a:cubicBezTo>
                      <a:cubicBezTo>
                        <a:pt x="54" y="171"/>
                        <a:pt x="55" y="171"/>
                        <a:pt x="55" y="172"/>
                      </a:cubicBezTo>
                      <a:cubicBezTo>
                        <a:pt x="54" y="172"/>
                        <a:pt x="55" y="172"/>
                        <a:pt x="54" y="172"/>
                      </a:cubicBezTo>
                      <a:cubicBezTo>
                        <a:pt x="54" y="172"/>
                        <a:pt x="54" y="172"/>
                        <a:pt x="54" y="172"/>
                      </a:cubicBezTo>
                      <a:cubicBezTo>
                        <a:pt x="54" y="172"/>
                        <a:pt x="54" y="171"/>
                        <a:pt x="54" y="171"/>
                      </a:cubicBezTo>
                      <a:cubicBezTo>
                        <a:pt x="54" y="171"/>
                        <a:pt x="54" y="170"/>
                        <a:pt x="54" y="170"/>
                      </a:cubicBezTo>
                      <a:cubicBezTo>
                        <a:pt x="54" y="170"/>
                        <a:pt x="54" y="170"/>
                        <a:pt x="54" y="170"/>
                      </a:cubicBezTo>
                      <a:cubicBezTo>
                        <a:pt x="54" y="169"/>
                        <a:pt x="54" y="169"/>
                        <a:pt x="54" y="169"/>
                      </a:cubicBezTo>
                      <a:cubicBezTo>
                        <a:pt x="54" y="169"/>
                        <a:pt x="54" y="169"/>
                        <a:pt x="53" y="169"/>
                      </a:cubicBezTo>
                      <a:cubicBezTo>
                        <a:pt x="54" y="170"/>
                        <a:pt x="54" y="169"/>
                        <a:pt x="54" y="169"/>
                      </a:cubicBezTo>
                      <a:cubicBezTo>
                        <a:pt x="54" y="169"/>
                        <a:pt x="54" y="170"/>
                        <a:pt x="54" y="170"/>
                      </a:cubicBezTo>
                      <a:cubicBezTo>
                        <a:pt x="53" y="170"/>
                        <a:pt x="53" y="170"/>
                        <a:pt x="53" y="170"/>
                      </a:cubicBezTo>
                      <a:cubicBezTo>
                        <a:pt x="53" y="170"/>
                        <a:pt x="53" y="170"/>
                        <a:pt x="53" y="170"/>
                      </a:cubicBezTo>
                      <a:cubicBezTo>
                        <a:pt x="53" y="170"/>
                        <a:pt x="53" y="170"/>
                        <a:pt x="53" y="170"/>
                      </a:cubicBezTo>
                      <a:cubicBezTo>
                        <a:pt x="53" y="170"/>
                        <a:pt x="53" y="170"/>
                        <a:pt x="53" y="169"/>
                      </a:cubicBezTo>
                      <a:cubicBezTo>
                        <a:pt x="53" y="169"/>
                        <a:pt x="53" y="168"/>
                        <a:pt x="53" y="168"/>
                      </a:cubicBezTo>
                      <a:cubicBezTo>
                        <a:pt x="54" y="168"/>
                        <a:pt x="54" y="168"/>
                        <a:pt x="54" y="168"/>
                      </a:cubicBezTo>
                      <a:cubicBezTo>
                        <a:pt x="54" y="168"/>
                        <a:pt x="54" y="169"/>
                        <a:pt x="54" y="169"/>
                      </a:cubicBezTo>
                      <a:cubicBezTo>
                        <a:pt x="54" y="169"/>
                        <a:pt x="54" y="168"/>
                        <a:pt x="54" y="169"/>
                      </a:cubicBezTo>
                      <a:cubicBezTo>
                        <a:pt x="54" y="168"/>
                        <a:pt x="54" y="168"/>
                        <a:pt x="54" y="168"/>
                      </a:cubicBezTo>
                      <a:cubicBezTo>
                        <a:pt x="54" y="168"/>
                        <a:pt x="54" y="168"/>
                        <a:pt x="54" y="168"/>
                      </a:cubicBezTo>
                      <a:cubicBezTo>
                        <a:pt x="55" y="167"/>
                        <a:pt x="54" y="167"/>
                        <a:pt x="54" y="167"/>
                      </a:cubicBezTo>
                      <a:cubicBezTo>
                        <a:pt x="54" y="167"/>
                        <a:pt x="54" y="167"/>
                        <a:pt x="54" y="167"/>
                      </a:cubicBezTo>
                      <a:cubicBezTo>
                        <a:pt x="55" y="167"/>
                        <a:pt x="55" y="167"/>
                        <a:pt x="55" y="167"/>
                      </a:cubicBezTo>
                      <a:cubicBezTo>
                        <a:pt x="55" y="167"/>
                        <a:pt x="55" y="167"/>
                        <a:pt x="55" y="167"/>
                      </a:cubicBezTo>
                      <a:cubicBezTo>
                        <a:pt x="56" y="167"/>
                        <a:pt x="55" y="167"/>
                        <a:pt x="55" y="166"/>
                      </a:cubicBezTo>
                      <a:cubicBezTo>
                        <a:pt x="55" y="166"/>
                        <a:pt x="55" y="166"/>
                        <a:pt x="55" y="166"/>
                      </a:cubicBezTo>
                      <a:cubicBezTo>
                        <a:pt x="54" y="166"/>
                        <a:pt x="56" y="166"/>
                        <a:pt x="55" y="166"/>
                      </a:cubicBezTo>
                      <a:cubicBezTo>
                        <a:pt x="55" y="165"/>
                        <a:pt x="55" y="165"/>
                        <a:pt x="56" y="166"/>
                      </a:cubicBezTo>
                      <a:cubicBezTo>
                        <a:pt x="55" y="165"/>
                        <a:pt x="56" y="165"/>
                        <a:pt x="56" y="165"/>
                      </a:cubicBezTo>
                      <a:cubicBezTo>
                        <a:pt x="56" y="166"/>
                        <a:pt x="56" y="166"/>
                        <a:pt x="56" y="166"/>
                      </a:cubicBezTo>
                      <a:cubicBezTo>
                        <a:pt x="56" y="166"/>
                        <a:pt x="56" y="166"/>
                        <a:pt x="56" y="166"/>
                      </a:cubicBezTo>
                      <a:cubicBezTo>
                        <a:pt x="57" y="166"/>
                        <a:pt x="56" y="167"/>
                        <a:pt x="56" y="167"/>
                      </a:cubicBezTo>
                      <a:cubicBezTo>
                        <a:pt x="56" y="167"/>
                        <a:pt x="56" y="167"/>
                        <a:pt x="56" y="167"/>
                      </a:cubicBezTo>
                      <a:cubicBezTo>
                        <a:pt x="56" y="166"/>
                        <a:pt x="56" y="166"/>
                        <a:pt x="57" y="166"/>
                      </a:cubicBezTo>
                      <a:cubicBezTo>
                        <a:pt x="57" y="166"/>
                        <a:pt x="57" y="167"/>
                        <a:pt x="57" y="166"/>
                      </a:cubicBezTo>
                      <a:cubicBezTo>
                        <a:pt x="57" y="166"/>
                        <a:pt x="57" y="167"/>
                        <a:pt x="57" y="167"/>
                      </a:cubicBezTo>
                      <a:cubicBezTo>
                        <a:pt x="57" y="167"/>
                        <a:pt x="57" y="166"/>
                        <a:pt x="57" y="166"/>
                      </a:cubicBezTo>
                      <a:cubicBezTo>
                        <a:pt x="57" y="166"/>
                        <a:pt x="57" y="166"/>
                        <a:pt x="57" y="166"/>
                      </a:cubicBezTo>
                      <a:cubicBezTo>
                        <a:pt x="58" y="166"/>
                        <a:pt x="58" y="166"/>
                        <a:pt x="58" y="166"/>
                      </a:cubicBezTo>
                      <a:cubicBezTo>
                        <a:pt x="57" y="166"/>
                        <a:pt x="57" y="166"/>
                        <a:pt x="57" y="167"/>
                      </a:cubicBezTo>
                      <a:cubicBezTo>
                        <a:pt x="57" y="167"/>
                        <a:pt x="57" y="167"/>
                        <a:pt x="57" y="167"/>
                      </a:cubicBezTo>
                      <a:cubicBezTo>
                        <a:pt x="58" y="167"/>
                        <a:pt x="57" y="167"/>
                        <a:pt x="58" y="166"/>
                      </a:cubicBezTo>
                      <a:cubicBezTo>
                        <a:pt x="58" y="167"/>
                        <a:pt x="58" y="167"/>
                        <a:pt x="58" y="167"/>
                      </a:cubicBezTo>
                      <a:cubicBezTo>
                        <a:pt x="58" y="167"/>
                        <a:pt x="58" y="167"/>
                        <a:pt x="59" y="166"/>
                      </a:cubicBezTo>
                      <a:cubicBezTo>
                        <a:pt x="58" y="167"/>
                        <a:pt x="58" y="166"/>
                        <a:pt x="58" y="166"/>
                      </a:cubicBezTo>
                      <a:cubicBezTo>
                        <a:pt x="58" y="166"/>
                        <a:pt x="58" y="166"/>
                        <a:pt x="58" y="166"/>
                      </a:cubicBezTo>
                      <a:cubicBezTo>
                        <a:pt x="59" y="166"/>
                        <a:pt x="58" y="166"/>
                        <a:pt x="58" y="166"/>
                      </a:cubicBezTo>
                      <a:cubicBezTo>
                        <a:pt x="59" y="166"/>
                        <a:pt x="59" y="166"/>
                        <a:pt x="59" y="166"/>
                      </a:cubicBezTo>
                      <a:cubicBezTo>
                        <a:pt x="59" y="166"/>
                        <a:pt x="58" y="166"/>
                        <a:pt x="58" y="166"/>
                      </a:cubicBezTo>
                      <a:cubicBezTo>
                        <a:pt x="59" y="166"/>
                        <a:pt x="59" y="166"/>
                        <a:pt x="59" y="166"/>
                      </a:cubicBezTo>
                      <a:cubicBezTo>
                        <a:pt x="59" y="166"/>
                        <a:pt x="59" y="166"/>
                        <a:pt x="59" y="166"/>
                      </a:cubicBezTo>
                      <a:cubicBezTo>
                        <a:pt x="59" y="166"/>
                        <a:pt x="59" y="166"/>
                        <a:pt x="60" y="166"/>
                      </a:cubicBezTo>
                      <a:cubicBezTo>
                        <a:pt x="60" y="166"/>
                        <a:pt x="59" y="166"/>
                        <a:pt x="59" y="165"/>
                      </a:cubicBezTo>
                      <a:cubicBezTo>
                        <a:pt x="58" y="165"/>
                        <a:pt x="58" y="166"/>
                        <a:pt x="58" y="166"/>
                      </a:cubicBezTo>
                      <a:cubicBezTo>
                        <a:pt x="58" y="165"/>
                        <a:pt x="58" y="165"/>
                        <a:pt x="58" y="165"/>
                      </a:cubicBezTo>
                      <a:cubicBezTo>
                        <a:pt x="58" y="165"/>
                        <a:pt x="58" y="165"/>
                        <a:pt x="59" y="165"/>
                      </a:cubicBezTo>
                      <a:cubicBezTo>
                        <a:pt x="59" y="165"/>
                        <a:pt x="59" y="164"/>
                        <a:pt x="58" y="164"/>
                      </a:cubicBezTo>
                      <a:cubicBezTo>
                        <a:pt x="59" y="163"/>
                        <a:pt x="59" y="164"/>
                        <a:pt x="59" y="164"/>
                      </a:cubicBezTo>
                      <a:cubicBezTo>
                        <a:pt x="59" y="164"/>
                        <a:pt x="59" y="163"/>
                        <a:pt x="59" y="163"/>
                      </a:cubicBezTo>
                      <a:cubicBezTo>
                        <a:pt x="60" y="163"/>
                        <a:pt x="59" y="163"/>
                        <a:pt x="60" y="163"/>
                      </a:cubicBezTo>
                      <a:cubicBezTo>
                        <a:pt x="60" y="163"/>
                        <a:pt x="60" y="163"/>
                        <a:pt x="60" y="163"/>
                      </a:cubicBezTo>
                      <a:cubicBezTo>
                        <a:pt x="60" y="163"/>
                        <a:pt x="61" y="163"/>
                        <a:pt x="61" y="163"/>
                      </a:cubicBezTo>
                      <a:cubicBezTo>
                        <a:pt x="61" y="163"/>
                        <a:pt x="61" y="163"/>
                        <a:pt x="61" y="163"/>
                      </a:cubicBezTo>
                      <a:cubicBezTo>
                        <a:pt x="61" y="163"/>
                        <a:pt x="61" y="164"/>
                        <a:pt x="61" y="164"/>
                      </a:cubicBezTo>
                      <a:cubicBezTo>
                        <a:pt x="61" y="164"/>
                        <a:pt x="61" y="164"/>
                        <a:pt x="60" y="165"/>
                      </a:cubicBezTo>
                      <a:cubicBezTo>
                        <a:pt x="60" y="165"/>
                        <a:pt x="61" y="164"/>
                        <a:pt x="61" y="164"/>
                      </a:cubicBezTo>
                      <a:cubicBezTo>
                        <a:pt x="59" y="164"/>
                        <a:pt x="60" y="165"/>
                        <a:pt x="60" y="166"/>
                      </a:cubicBezTo>
                      <a:cubicBezTo>
                        <a:pt x="60" y="165"/>
                        <a:pt x="60" y="165"/>
                        <a:pt x="60" y="165"/>
                      </a:cubicBezTo>
                      <a:cubicBezTo>
                        <a:pt x="60" y="165"/>
                        <a:pt x="61" y="165"/>
                        <a:pt x="61" y="165"/>
                      </a:cubicBezTo>
                      <a:cubicBezTo>
                        <a:pt x="61" y="165"/>
                        <a:pt x="60" y="166"/>
                        <a:pt x="60" y="166"/>
                      </a:cubicBezTo>
                      <a:cubicBezTo>
                        <a:pt x="61" y="166"/>
                        <a:pt x="60" y="167"/>
                        <a:pt x="60" y="168"/>
                      </a:cubicBezTo>
                      <a:cubicBezTo>
                        <a:pt x="60" y="168"/>
                        <a:pt x="60" y="168"/>
                        <a:pt x="60" y="168"/>
                      </a:cubicBezTo>
                      <a:cubicBezTo>
                        <a:pt x="60" y="168"/>
                        <a:pt x="59" y="168"/>
                        <a:pt x="60" y="168"/>
                      </a:cubicBezTo>
                      <a:cubicBezTo>
                        <a:pt x="60" y="169"/>
                        <a:pt x="60" y="169"/>
                        <a:pt x="60" y="169"/>
                      </a:cubicBezTo>
                      <a:cubicBezTo>
                        <a:pt x="59" y="169"/>
                        <a:pt x="59" y="169"/>
                        <a:pt x="59" y="169"/>
                      </a:cubicBezTo>
                      <a:cubicBezTo>
                        <a:pt x="59" y="169"/>
                        <a:pt x="60" y="169"/>
                        <a:pt x="59" y="170"/>
                      </a:cubicBezTo>
                      <a:cubicBezTo>
                        <a:pt x="59" y="169"/>
                        <a:pt x="59" y="170"/>
                        <a:pt x="59" y="170"/>
                      </a:cubicBezTo>
                      <a:cubicBezTo>
                        <a:pt x="58" y="169"/>
                        <a:pt x="57" y="170"/>
                        <a:pt x="57" y="171"/>
                      </a:cubicBezTo>
                      <a:cubicBezTo>
                        <a:pt x="57" y="171"/>
                        <a:pt x="58" y="171"/>
                        <a:pt x="58" y="170"/>
                      </a:cubicBezTo>
                      <a:cubicBezTo>
                        <a:pt x="58" y="170"/>
                        <a:pt x="58" y="171"/>
                        <a:pt x="58" y="171"/>
                      </a:cubicBezTo>
                      <a:cubicBezTo>
                        <a:pt x="58" y="170"/>
                        <a:pt x="59" y="170"/>
                        <a:pt x="59" y="170"/>
                      </a:cubicBezTo>
                      <a:cubicBezTo>
                        <a:pt x="60" y="170"/>
                        <a:pt x="59" y="170"/>
                        <a:pt x="59" y="171"/>
                      </a:cubicBezTo>
                      <a:cubicBezTo>
                        <a:pt x="59" y="171"/>
                        <a:pt x="59" y="170"/>
                        <a:pt x="59" y="170"/>
                      </a:cubicBezTo>
                      <a:cubicBezTo>
                        <a:pt x="59" y="170"/>
                        <a:pt x="59" y="171"/>
                        <a:pt x="58" y="171"/>
                      </a:cubicBezTo>
                      <a:cubicBezTo>
                        <a:pt x="58" y="171"/>
                        <a:pt x="59" y="171"/>
                        <a:pt x="59" y="171"/>
                      </a:cubicBezTo>
                      <a:cubicBezTo>
                        <a:pt x="58" y="171"/>
                        <a:pt x="58" y="172"/>
                        <a:pt x="58" y="171"/>
                      </a:cubicBezTo>
                      <a:cubicBezTo>
                        <a:pt x="58" y="172"/>
                        <a:pt x="58" y="172"/>
                        <a:pt x="58" y="172"/>
                      </a:cubicBezTo>
                      <a:cubicBezTo>
                        <a:pt x="58" y="172"/>
                        <a:pt x="58" y="172"/>
                        <a:pt x="58" y="172"/>
                      </a:cubicBezTo>
                      <a:cubicBezTo>
                        <a:pt x="58" y="172"/>
                        <a:pt x="58" y="172"/>
                        <a:pt x="57" y="172"/>
                      </a:cubicBezTo>
                      <a:cubicBezTo>
                        <a:pt x="58" y="173"/>
                        <a:pt x="58" y="172"/>
                        <a:pt x="58" y="173"/>
                      </a:cubicBezTo>
                      <a:cubicBezTo>
                        <a:pt x="58" y="173"/>
                        <a:pt x="58" y="172"/>
                        <a:pt x="59" y="172"/>
                      </a:cubicBezTo>
                      <a:cubicBezTo>
                        <a:pt x="59" y="172"/>
                        <a:pt x="59" y="172"/>
                        <a:pt x="59" y="172"/>
                      </a:cubicBezTo>
                      <a:cubicBezTo>
                        <a:pt x="59" y="173"/>
                        <a:pt x="59" y="172"/>
                        <a:pt x="59" y="172"/>
                      </a:cubicBezTo>
                      <a:cubicBezTo>
                        <a:pt x="60" y="172"/>
                        <a:pt x="59" y="172"/>
                        <a:pt x="58" y="172"/>
                      </a:cubicBezTo>
                      <a:cubicBezTo>
                        <a:pt x="59" y="171"/>
                        <a:pt x="59" y="172"/>
                        <a:pt x="60" y="171"/>
                      </a:cubicBezTo>
                      <a:cubicBezTo>
                        <a:pt x="60" y="171"/>
                        <a:pt x="60" y="172"/>
                        <a:pt x="60" y="172"/>
                      </a:cubicBezTo>
                      <a:cubicBezTo>
                        <a:pt x="60" y="172"/>
                        <a:pt x="61" y="172"/>
                        <a:pt x="61" y="171"/>
                      </a:cubicBezTo>
                      <a:cubicBezTo>
                        <a:pt x="61" y="171"/>
                        <a:pt x="61" y="171"/>
                        <a:pt x="60" y="171"/>
                      </a:cubicBezTo>
                      <a:cubicBezTo>
                        <a:pt x="62" y="170"/>
                        <a:pt x="61" y="168"/>
                        <a:pt x="62" y="167"/>
                      </a:cubicBezTo>
                      <a:cubicBezTo>
                        <a:pt x="62" y="167"/>
                        <a:pt x="62" y="167"/>
                        <a:pt x="62" y="166"/>
                      </a:cubicBezTo>
                      <a:cubicBezTo>
                        <a:pt x="63" y="166"/>
                        <a:pt x="63" y="166"/>
                        <a:pt x="63" y="166"/>
                      </a:cubicBezTo>
                      <a:cubicBezTo>
                        <a:pt x="63" y="165"/>
                        <a:pt x="63" y="165"/>
                        <a:pt x="63" y="165"/>
                      </a:cubicBezTo>
                      <a:cubicBezTo>
                        <a:pt x="63" y="165"/>
                        <a:pt x="63" y="166"/>
                        <a:pt x="63" y="165"/>
                      </a:cubicBezTo>
                      <a:cubicBezTo>
                        <a:pt x="63" y="165"/>
                        <a:pt x="63" y="165"/>
                        <a:pt x="63" y="164"/>
                      </a:cubicBezTo>
                      <a:cubicBezTo>
                        <a:pt x="63" y="165"/>
                        <a:pt x="63" y="165"/>
                        <a:pt x="63" y="164"/>
                      </a:cubicBezTo>
                      <a:cubicBezTo>
                        <a:pt x="64" y="165"/>
                        <a:pt x="63" y="165"/>
                        <a:pt x="63" y="166"/>
                      </a:cubicBezTo>
                      <a:cubicBezTo>
                        <a:pt x="63" y="166"/>
                        <a:pt x="63" y="166"/>
                        <a:pt x="63" y="166"/>
                      </a:cubicBezTo>
                      <a:cubicBezTo>
                        <a:pt x="62" y="166"/>
                        <a:pt x="63" y="167"/>
                        <a:pt x="62" y="167"/>
                      </a:cubicBezTo>
                      <a:cubicBezTo>
                        <a:pt x="62" y="167"/>
                        <a:pt x="63" y="167"/>
                        <a:pt x="63" y="167"/>
                      </a:cubicBezTo>
                      <a:cubicBezTo>
                        <a:pt x="62" y="170"/>
                        <a:pt x="61" y="172"/>
                        <a:pt x="61" y="174"/>
                      </a:cubicBezTo>
                      <a:cubicBezTo>
                        <a:pt x="61" y="175"/>
                        <a:pt x="61" y="174"/>
                        <a:pt x="61" y="175"/>
                      </a:cubicBezTo>
                      <a:cubicBezTo>
                        <a:pt x="61" y="175"/>
                        <a:pt x="61" y="176"/>
                        <a:pt x="62" y="176"/>
                      </a:cubicBezTo>
                      <a:cubicBezTo>
                        <a:pt x="61" y="175"/>
                        <a:pt x="62" y="175"/>
                        <a:pt x="61" y="174"/>
                      </a:cubicBezTo>
                      <a:cubicBezTo>
                        <a:pt x="62" y="174"/>
                        <a:pt x="62" y="174"/>
                        <a:pt x="62" y="174"/>
                      </a:cubicBezTo>
                      <a:cubicBezTo>
                        <a:pt x="62" y="174"/>
                        <a:pt x="62" y="175"/>
                        <a:pt x="62" y="175"/>
                      </a:cubicBezTo>
                      <a:cubicBezTo>
                        <a:pt x="62" y="175"/>
                        <a:pt x="62" y="175"/>
                        <a:pt x="62" y="175"/>
                      </a:cubicBezTo>
                      <a:cubicBezTo>
                        <a:pt x="62" y="174"/>
                        <a:pt x="63" y="174"/>
                        <a:pt x="63" y="172"/>
                      </a:cubicBezTo>
                      <a:cubicBezTo>
                        <a:pt x="63" y="173"/>
                        <a:pt x="64" y="172"/>
                        <a:pt x="64" y="173"/>
                      </a:cubicBezTo>
                      <a:cubicBezTo>
                        <a:pt x="64" y="173"/>
                        <a:pt x="65" y="172"/>
                        <a:pt x="64" y="172"/>
                      </a:cubicBezTo>
                      <a:cubicBezTo>
                        <a:pt x="65" y="172"/>
                        <a:pt x="65" y="173"/>
                        <a:pt x="64" y="173"/>
                      </a:cubicBezTo>
                      <a:cubicBezTo>
                        <a:pt x="64" y="173"/>
                        <a:pt x="63" y="174"/>
                        <a:pt x="64" y="174"/>
                      </a:cubicBezTo>
                      <a:cubicBezTo>
                        <a:pt x="64" y="174"/>
                        <a:pt x="64" y="174"/>
                        <a:pt x="63" y="174"/>
                      </a:cubicBezTo>
                      <a:cubicBezTo>
                        <a:pt x="63" y="174"/>
                        <a:pt x="64" y="174"/>
                        <a:pt x="64" y="174"/>
                      </a:cubicBezTo>
                      <a:cubicBezTo>
                        <a:pt x="63" y="175"/>
                        <a:pt x="64" y="175"/>
                        <a:pt x="64" y="176"/>
                      </a:cubicBezTo>
                      <a:cubicBezTo>
                        <a:pt x="64" y="176"/>
                        <a:pt x="64" y="176"/>
                        <a:pt x="64" y="176"/>
                      </a:cubicBezTo>
                      <a:cubicBezTo>
                        <a:pt x="64" y="176"/>
                        <a:pt x="64" y="175"/>
                        <a:pt x="64" y="175"/>
                      </a:cubicBezTo>
                      <a:cubicBezTo>
                        <a:pt x="64" y="176"/>
                        <a:pt x="64" y="176"/>
                        <a:pt x="64" y="177"/>
                      </a:cubicBezTo>
                      <a:cubicBezTo>
                        <a:pt x="64" y="177"/>
                        <a:pt x="64" y="177"/>
                        <a:pt x="64" y="177"/>
                      </a:cubicBezTo>
                      <a:cubicBezTo>
                        <a:pt x="65" y="177"/>
                        <a:pt x="65" y="177"/>
                        <a:pt x="65" y="177"/>
                      </a:cubicBezTo>
                      <a:cubicBezTo>
                        <a:pt x="65" y="177"/>
                        <a:pt x="65" y="176"/>
                        <a:pt x="65" y="176"/>
                      </a:cubicBezTo>
                      <a:cubicBezTo>
                        <a:pt x="65" y="177"/>
                        <a:pt x="66" y="175"/>
                        <a:pt x="66" y="176"/>
                      </a:cubicBezTo>
                      <a:cubicBezTo>
                        <a:pt x="66" y="175"/>
                        <a:pt x="66" y="175"/>
                        <a:pt x="66" y="175"/>
                      </a:cubicBezTo>
                      <a:cubicBezTo>
                        <a:pt x="66" y="175"/>
                        <a:pt x="67" y="175"/>
                        <a:pt x="67" y="175"/>
                      </a:cubicBezTo>
                      <a:cubicBezTo>
                        <a:pt x="67" y="175"/>
                        <a:pt x="67" y="176"/>
                        <a:pt x="66" y="176"/>
                      </a:cubicBezTo>
                      <a:cubicBezTo>
                        <a:pt x="67" y="176"/>
                        <a:pt x="67" y="176"/>
                        <a:pt x="67" y="176"/>
                      </a:cubicBezTo>
                      <a:cubicBezTo>
                        <a:pt x="67" y="176"/>
                        <a:pt x="67" y="176"/>
                        <a:pt x="67" y="176"/>
                      </a:cubicBezTo>
                      <a:cubicBezTo>
                        <a:pt x="67" y="176"/>
                        <a:pt x="67" y="176"/>
                        <a:pt x="68" y="176"/>
                      </a:cubicBezTo>
                      <a:cubicBezTo>
                        <a:pt x="69" y="176"/>
                        <a:pt x="67" y="177"/>
                        <a:pt x="68" y="178"/>
                      </a:cubicBezTo>
                      <a:cubicBezTo>
                        <a:pt x="68" y="178"/>
                        <a:pt x="68" y="178"/>
                        <a:pt x="68" y="178"/>
                      </a:cubicBezTo>
                      <a:cubicBezTo>
                        <a:pt x="68" y="179"/>
                        <a:pt x="68" y="179"/>
                        <a:pt x="68" y="179"/>
                      </a:cubicBezTo>
                      <a:cubicBezTo>
                        <a:pt x="68" y="179"/>
                        <a:pt x="69" y="179"/>
                        <a:pt x="69" y="180"/>
                      </a:cubicBezTo>
                      <a:cubicBezTo>
                        <a:pt x="69" y="179"/>
                        <a:pt x="68" y="180"/>
                        <a:pt x="68" y="179"/>
                      </a:cubicBezTo>
                      <a:cubicBezTo>
                        <a:pt x="68" y="181"/>
                        <a:pt x="67" y="180"/>
                        <a:pt x="66" y="180"/>
                      </a:cubicBezTo>
                      <a:cubicBezTo>
                        <a:pt x="66" y="180"/>
                        <a:pt x="66" y="180"/>
                        <a:pt x="67" y="180"/>
                      </a:cubicBezTo>
                      <a:cubicBezTo>
                        <a:pt x="67" y="180"/>
                        <a:pt x="66" y="180"/>
                        <a:pt x="67" y="179"/>
                      </a:cubicBezTo>
                      <a:cubicBezTo>
                        <a:pt x="66" y="180"/>
                        <a:pt x="66" y="179"/>
                        <a:pt x="66" y="180"/>
                      </a:cubicBezTo>
                      <a:cubicBezTo>
                        <a:pt x="66" y="179"/>
                        <a:pt x="66" y="179"/>
                        <a:pt x="66" y="179"/>
                      </a:cubicBezTo>
                      <a:cubicBezTo>
                        <a:pt x="65" y="179"/>
                        <a:pt x="66" y="180"/>
                        <a:pt x="65" y="180"/>
                      </a:cubicBezTo>
                      <a:cubicBezTo>
                        <a:pt x="65" y="179"/>
                        <a:pt x="64" y="180"/>
                        <a:pt x="64" y="180"/>
                      </a:cubicBezTo>
                      <a:cubicBezTo>
                        <a:pt x="64" y="180"/>
                        <a:pt x="64" y="180"/>
                        <a:pt x="64" y="180"/>
                      </a:cubicBezTo>
                      <a:cubicBezTo>
                        <a:pt x="63" y="179"/>
                        <a:pt x="63" y="181"/>
                        <a:pt x="63" y="181"/>
                      </a:cubicBezTo>
                      <a:cubicBezTo>
                        <a:pt x="62" y="181"/>
                        <a:pt x="63" y="181"/>
                        <a:pt x="63" y="180"/>
                      </a:cubicBezTo>
                      <a:cubicBezTo>
                        <a:pt x="62" y="180"/>
                        <a:pt x="62" y="181"/>
                        <a:pt x="62" y="181"/>
                      </a:cubicBezTo>
                      <a:cubicBezTo>
                        <a:pt x="62" y="181"/>
                        <a:pt x="62" y="181"/>
                        <a:pt x="62" y="180"/>
                      </a:cubicBezTo>
                      <a:cubicBezTo>
                        <a:pt x="62" y="180"/>
                        <a:pt x="62" y="180"/>
                        <a:pt x="62" y="180"/>
                      </a:cubicBezTo>
                      <a:cubicBezTo>
                        <a:pt x="62" y="180"/>
                        <a:pt x="62" y="180"/>
                        <a:pt x="62" y="180"/>
                      </a:cubicBezTo>
                      <a:cubicBezTo>
                        <a:pt x="62" y="180"/>
                        <a:pt x="62" y="180"/>
                        <a:pt x="62" y="180"/>
                      </a:cubicBezTo>
                      <a:cubicBezTo>
                        <a:pt x="62" y="180"/>
                        <a:pt x="61" y="179"/>
                        <a:pt x="62" y="178"/>
                      </a:cubicBezTo>
                      <a:cubicBezTo>
                        <a:pt x="62" y="178"/>
                        <a:pt x="61" y="178"/>
                        <a:pt x="61" y="178"/>
                      </a:cubicBezTo>
                      <a:cubicBezTo>
                        <a:pt x="62" y="178"/>
                        <a:pt x="62" y="178"/>
                        <a:pt x="62" y="177"/>
                      </a:cubicBezTo>
                      <a:cubicBezTo>
                        <a:pt x="62" y="177"/>
                        <a:pt x="61" y="178"/>
                        <a:pt x="61" y="177"/>
                      </a:cubicBezTo>
                      <a:cubicBezTo>
                        <a:pt x="61" y="177"/>
                        <a:pt x="61" y="178"/>
                        <a:pt x="61" y="178"/>
                      </a:cubicBezTo>
                      <a:cubicBezTo>
                        <a:pt x="61" y="178"/>
                        <a:pt x="61" y="177"/>
                        <a:pt x="61" y="177"/>
                      </a:cubicBezTo>
                      <a:cubicBezTo>
                        <a:pt x="61" y="178"/>
                        <a:pt x="59" y="179"/>
                        <a:pt x="60" y="179"/>
                      </a:cubicBezTo>
                      <a:cubicBezTo>
                        <a:pt x="60" y="179"/>
                        <a:pt x="59" y="179"/>
                        <a:pt x="60" y="180"/>
                      </a:cubicBezTo>
                      <a:cubicBezTo>
                        <a:pt x="60" y="180"/>
                        <a:pt x="60" y="180"/>
                        <a:pt x="60" y="179"/>
                      </a:cubicBezTo>
                      <a:cubicBezTo>
                        <a:pt x="60" y="180"/>
                        <a:pt x="61" y="180"/>
                        <a:pt x="61" y="180"/>
                      </a:cubicBezTo>
                      <a:cubicBezTo>
                        <a:pt x="60" y="180"/>
                        <a:pt x="60" y="180"/>
                        <a:pt x="60" y="180"/>
                      </a:cubicBezTo>
                      <a:cubicBezTo>
                        <a:pt x="60" y="181"/>
                        <a:pt x="59" y="180"/>
                        <a:pt x="59" y="180"/>
                      </a:cubicBezTo>
                      <a:cubicBezTo>
                        <a:pt x="58" y="180"/>
                        <a:pt x="59" y="179"/>
                        <a:pt x="59" y="179"/>
                      </a:cubicBezTo>
                      <a:cubicBezTo>
                        <a:pt x="59" y="178"/>
                        <a:pt x="59" y="178"/>
                        <a:pt x="60" y="178"/>
                      </a:cubicBezTo>
                      <a:cubicBezTo>
                        <a:pt x="60" y="178"/>
                        <a:pt x="60" y="178"/>
                        <a:pt x="60" y="177"/>
                      </a:cubicBezTo>
                      <a:cubicBezTo>
                        <a:pt x="60" y="177"/>
                        <a:pt x="60" y="178"/>
                        <a:pt x="60" y="177"/>
                      </a:cubicBezTo>
                      <a:cubicBezTo>
                        <a:pt x="60" y="177"/>
                        <a:pt x="60" y="177"/>
                        <a:pt x="59" y="177"/>
                      </a:cubicBezTo>
                      <a:cubicBezTo>
                        <a:pt x="59" y="177"/>
                        <a:pt x="60" y="176"/>
                        <a:pt x="59" y="176"/>
                      </a:cubicBezTo>
                      <a:cubicBezTo>
                        <a:pt x="59" y="176"/>
                        <a:pt x="59" y="176"/>
                        <a:pt x="59" y="175"/>
                      </a:cubicBezTo>
                      <a:close/>
                      <a:moveTo>
                        <a:pt x="68" y="179"/>
                      </a:moveTo>
                      <a:cubicBezTo>
                        <a:pt x="68" y="180"/>
                        <a:pt x="68" y="180"/>
                        <a:pt x="68" y="180"/>
                      </a:cubicBezTo>
                      <a:cubicBezTo>
                        <a:pt x="68" y="180"/>
                        <a:pt x="68" y="179"/>
                        <a:pt x="68" y="179"/>
                      </a:cubicBezTo>
                      <a:cubicBezTo>
                        <a:pt x="68" y="179"/>
                        <a:pt x="68" y="179"/>
                        <a:pt x="68" y="179"/>
                      </a:cubicBezTo>
                      <a:close/>
                      <a:moveTo>
                        <a:pt x="66" y="179"/>
                      </a:moveTo>
                      <a:cubicBezTo>
                        <a:pt x="66" y="178"/>
                        <a:pt x="66" y="179"/>
                        <a:pt x="67" y="179"/>
                      </a:cubicBezTo>
                      <a:cubicBezTo>
                        <a:pt x="67" y="179"/>
                        <a:pt x="66" y="178"/>
                        <a:pt x="67" y="178"/>
                      </a:cubicBezTo>
                      <a:cubicBezTo>
                        <a:pt x="67" y="178"/>
                        <a:pt x="67" y="177"/>
                        <a:pt x="67" y="177"/>
                      </a:cubicBezTo>
                      <a:cubicBezTo>
                        <a:pt x="67" y="177"/>
                        <a:pt x="67" y="177"/>
                        <a:pt x="67" y="177"/>
                      </a:cubicBezTo>
                      <a:cubicBezTo>
                        <a:pt x="67" y="177"/>
                        <a:pt x="66" y="178"/>
                        <a:pt x="67" y="178"/>
                      </a:cubicBezTo>
                      <a:cubicBezTo>
                        <a:pt x="66" y="178"/>
                        <a:pt x="66" y="179"/>
                        <a:pt x="66" y="178"/>
                      </a:cubicBezTo>
                      <a:cubicBezTo>
                        <a:pt x="66" y="179"/>
                        <a:pt x="66" y="179"/>
                        <a:pt x="66" y="179"/>
                      </a:cubicBezTo>
                      <a:close/>
                      <a:moveTo>
                        <a:pt x="65" y="177"/>
                      </a:moveTo>
                      <a:cubicBezTo>
                        <a:pt x="65" y="177"/>
                        <a:pt x="65" y="177"/>
                        <a:pt x="65" y="177"/>
                      </a:cubicBezTo>
                      <a:cubicBezTo>
                        <a:pt x="65" y="177"/>
                        <a:pt x="65" y="177"/>
                        <a:pt x="65" y="177"/>
                      </a:cubicBezTo>
                      <a:close/>
                      <a:moveTo>
                        <a:pt x="62" y="176"/>
                      </a:moveTo>
                      <a:cubicBezTo>
                        <a:pt x="61" y="177"/>
                        <a:pt x="62" y="177"/>
                        <a:pt x="62" y="177"/>
                      </a:cubicBezTo>
                      <a:cubicBezTo>
                        <a:pt x="62" y="177"/>
                        <a:pt x="62" y="177"/>
                        <a:pt x="62" y="177"/>
                      </a:cubicBezTo>
                      <a:cubicBezTo>
                        <a:pt x="62" y="177"/>
                        <a:pt x="62" y="177"/>
                        <a:pt x="62" y="176"/>
                      </a:cubicBezTo>
                      <a:close/>
                      <a:moveTo>
                        <a:pt x="60" y="166"/>
                      </a:moveTo>
                      <a:cubicBezTo>
                        <a:pt x="60" y="165"/>
                        <a:pt x="60" y="164"/>
                        <a:pt x="60" y="164"/>
                      </a:cubicBezTo>
                      <a:cubicBezTo>
                        <a:pt x="60" y="164"/>
                        <a:pt x="59" y="164"/>
                        <a:pt x="59" y="164"/>
                      </a:cubicBezTo>
                      <a:cubicBezTo>
                        <a:pt x="59" y="164"/>
                        <a:pt x="59" y="165"/>
                        <a:pt x="59" y="165"/>
                      </a:cubicBezTo>
                      <a:cubicBezTo>
                        <a:pt x="59" y="165"/>
                        <a:pt x="59" y="165"/>
                        <a:pt x="60" y="165"/>
                      </a:cubicBezTo>
                      <a:cubicBezTo>
                        <a:pt x="60" y="165"/>
                        <a:pt x="59" y="165"/>
                        <a:pt x="59" y="165"/>
                      </a:cubicBezTo>
                      <a:cubicBezTo>
                        <a:pt x="60" y="165"/>
                        <a:pt x="59" y="165"/>
                        <a:pt x="60" y="166"/>
                      </a:cubicBezTo>
                      <a:close/>
                      <a:moveTo>
                        <a:pt x="58" y="169"/>
                      </a:moveTo>
                      <a:cubicBezTo>
                        <a:pt x="58" y="169"/>
                        <a:pt x="58" y="169"/>
                        <a:pt x="58" y="169"/>
                      </a:cubicBezTo>
                      <a:cubicBezTo>
                        <a:pt x="58" y="169"/>
                        <a:pt x="58" y="169"/>
                        <a:pt x="58" y="169"/>
                      </a:cubicBezTo>
                      <a:cubicBezTo>
                        <a:pt x="58" y="169"/>
                        <a:pt x="58" y="169"/>
                        <a:pt x="58" y="169"/>
                      </a:cubicBezTo>
                      <a:close/>
                      <a:moveTo>
                        <a:pt x="59" y="168"/>
                      </a:moveTo>
                      <a:cubicBezTo>
                        <a:pt x="59" y="168"/>
                        <a:pt x="59" y="168"/>
                        <a:pt x="59" y="168"/>
                      </a:cubicBezTo>
                      <a:cubicBezTo>
                        <a:pt x="59" y="168"/>
                        <a:pt x="60" y="169"/>
                        <a:pt x="60" y="168"/>
                      </a:cubicBezTo>
                      <a:cubicBezTo>
                        <a:pt x="59" y="168"/>
                        <a:pt x="59" y="168"/>
                        <a:pt x="59" y="168"/>
                      </a:cubicBezTo>
                      <a:close/>
                      <a:moveTo>
                        <a:pt x="58" y="167"/>
                      </a:moveTo>
                      <a:cubicBezTo>
                        <a:pt x="58" y="168"/>
                        <a:pt x="59" y="169"/>
                        <a:pt x="59" y="170"/>
                      </a:cubicBezTo>
                      <a:cubicBezTo>
                        <a:pt x="59" y="169"/>
                        <a:pt x="59" y="169"/>
                        <a:pt x="59" y="168"/>
                      </a:cubicBezTo>
                      <a:cubicBezTo>
                        <a:pt x="59" y="169"/>
                        <a:pt x="59" y="169"/>
                        <a:pt x="59" y="168"/>
                      </a:cubicBezTo>
                      <a:cubicBezTo>
                        <a:pt x="59" y="168"/>
                        <a:pt x="59" y="167"/>
                        <a:pt x="58" y="167"/>
                      </a:cubicBezTo>
                      <a:close/>
                      <a:moveTo>
                        <a:pt x="54" y="173"/>
                      </a:moveTo>
                      <a:cubicBezTo>
                        <a:pt x="54" y="173"/>
                        <a:pt x="53" y="174"/>
                        <a:pt x="54" y="174"/>
                      </a:cubicBezTo>
                      <a:cubicBezTo>
                        <a:pt x="54" y="174"/>
                        <a:pt x="54" y="174"/>
                        <a:pt x="54" y="174"/>
                      </a:cubicBezTo>
                      <a:cubicBezTo>
                        <a:pt x="54" y="174"/>
                        <a:pt x="54" y="173"/>
                        <a:pt x="54" y="173"/>
                      </a:cubicBezTo>
                      <a:close/>
                      <a:moveTo>
                        <a:pt x="57" y="168"/>
                      </a:moveTo>
                      <a:cubicBezTo>
                        <a:pt x="57" y="169"/>
                        <a:pt x="57" y="169"/>
                        <a:pt x="57" y="169"/>
                      </a:cubicBezTo>
                      <a:cubicBezTo>
                        <a:pt x="56" y="169"/>
                        <a:pt x="56" y="169"/>
                        <a:pt x="56" y="169"/>
                      </a:cubicBezTo>
                      <a:cubicBezTo>
                        <a:pt x="57" y="169"/>
                        <a:pt x="57" y="168"/>
                        <a:pt x="57" y="167"/>
                      </a:cubicBezTo>
                      <a:cubicBezTo>
                        <a:pt x="57" y="167"/>
                        <a:pt x="57" y="168"/>
                        <a:pt x="57" y="168"/>
                      </a:cubicBezTo>
                      <a:cubicBezTo>
                        <a:pt x="57" y="168"/>
                        <a:pt x="57" y="168"/>
                        <a:pt x="57" y="168"/>
                      </a:cubicBezTo>
                      <a:cubicBezTo>
                        <a:pt x="56" y="168"/>
                        <a:pt x="57" y="168"/>
                        <a:pt x="57" y="168"/>
                      </a:cubicBezTo>
                      <a:close/>
                      <a:moveTo>
                        <a:pt x="57" y="170"/>
                      </a:moveTo>
                      <a:cubicBezTo>
                        <a:pt x="56" y="170"/>
                        <a:pt x="56" y="170"/>
                        <a:pt x="56" y="170"/>
                      </a:cubicBezTo>
                      <a:cubicBezTo>
                        <a:pt x="56" y="169"/>
                        <a:pt x="56" y="169"/>
                        <a:pt x="56" y="168"/>
                      </a:cubicBezTo>
                      <a:cubicBezTo>
                        <a:pt x="56" y="168"/>
                        <a:pt x="55" y="169"/>
                        <a:pt x="55" y="168"/>
                      </a:cubicBezTo>
                      <a:cubicBezTo>
                        <a:pt x="55" y="169"/>
                        <a:pt x="54" y="169"/>
                        <a:pt x="55" y="169"/>
                      </a:cubicBezTo>
                      <a:cubicBezTo>
                        <a:pt x="55" y="169"/>
                        <a:pt x="56" y="170"/>
                        <a:pt x="55" y="170"/>
                      </a:cubicBezTo>
                      <a:cubicBezTo>
                        <a:pt x="55" y="170"/>
                        <a:pt x="56" y="170"/>
                        <a:pt x="56" y="170"/>
                      </a:cubicBezTo>
                      <a:cubicBezTo>
                        <a:pt x="56" y="170"/>
                        <a:pt x="56" y="170"/>
                        <a:pt x="56" y="170"/>
                      </a:cubicBezTo>
                      <a:cubicBezTo>
                        <a:pt x="56" y="170"/>
                        <a:pt x="56" y="170"/>
                        <a:pt x="56" y="170"/>
                      </a:cubicBezTo>
                      <a:cubicBezTo>
                        <a:pt x="56" y="169"/>
                        <a:pt x="57" y="171"/>
                        <a:pt x="57" y="170"/>
                      </a:cubicBezTo>
                      <a:close/>
                      <a:moveTo>
                        <a:pt x="56" y="174"/>
                      </a:moveTo>
                      <a:cubicBezTo>
                        <a:pt x="56" y="174"/>
                        <a:pt x="56" y="175"/>
                        <a:pt x="56" y="175"/>
                      </a:cubicBezTo>
                      <a:cubicBezTo>
                        <a:pt x="56" y="175"/>
                        <a:pt x="56" y="174"/>
                        <a:pt x="56" y="174"/>
                      </a:cubicBezTo>
                      <a:close/>
                      <a:moveTo>
                        <a:pt x="60" y="172"/>
                      </a:moveTo>
                      <a:cubicBezTo>
                        <a:pt x="60" y="173"/>
                        <a:pt x="60" y="172"/>
                        <a:pt x="60" y="172"/>
                      </a:cubicBezTo>
                      <a:cubicBezTo>
                        <a:pt x="60" y="172"/>
                        <a:pt x="61" y="172"/>
                        <a:pt x="60" y="172"/>
                      </a:cubicBezTo>
                      <a:cubicBezTo>
                        <a:pt x="60" y="172"/>
                        <a:pt x="60" y="172"/>
                        <a:pt x="60" y="172"/>
                      </a:cubicBezTo>
                      <a:close/>
                      <a:moveTo>
                        <a:pt x="59" y="173"/>
                      </a:moveTo>
                      <a:cubicBezTo>
                        <a:pt x="60" y="173"/>
                        <a:pt x="59" y="174"/>
                        <a:pt x="59" y="174"/>
                      </a:cubicBezTo>
                      <a:cubicBezTo>
                        <a:pt x="60" y="174"/>
                        <a:pt x="60" y="174"/>
                        <a:pt x="60" y="174"/>
                      </a:cubicBezTo>
                      <a:cubicBezTo>
                        <a:pt x="60" y="174"/>
                        <a:pt x="60" y="174"/>
                        <a:pt x="60" y="174"/>
                      </a:cubicBezTo>
                      <a:cubicBezTo>
                        <a:pt x="60" y="174"/>
                        <a:pt x="60" y="174"/>
                        <a:pt x="60" y="174"/>
                      </a:cubicBezTo>
                      <a:cubicBezTo>
                        <a:pt x="60" y="174"/>
                        <a:pt x="60" y="173"/>
                        <a:pt x="60" y="173"/>
                      </a:cubicBezTo>
                      <a:cubicBezTo>
                        <a:pt x="60" y="173"/>
                        <a:pt x="60" y="173"/>
                        <a:pt x="60" y="173"/>
                      </a:cubicBezTo>
                      <a:cubicBezTo>
                        <a:pt x="60" y="173"/>
                        <a:pt x="60" y="173"/>
                        <a:pt x="60" y="173"/>
                      </a:cubicBezTo>
                      <a:cubicBezTo>
                        <a:pt x="60" y="173"/>
                        <a:pt x="59" y="173"/>
                        <a:pt x="59" y="173"/>
                      </a:cubicBezTo>
                      <a:close/>
                      <a:moveTo>
                        <a:pt x="58" y="176"/>
                      </a:moveTo>
                      <a:cubicBezTo>
                        <a:pt x="58" y="176"/>
                        <a:pt x="58" y="176"/>
                        <a:pt x="58" y="176"/>
                      </a:cubicBezTo>
                      <a:cubicBezTo>
                        <a:pt x="58" y="177"/>
                        <a:pt x="58" y="176"/>
                        <a:pt x="58" y="176"/>
                      </a:cubicBezTo>
                      <a:cubicBezTo>
                        <a:pt x="58" y="176"/>
                        <a:pt x="57" y="176"/>
                        <a:pt x="58" y="176"/>
                      </a:cubicBezTo>
                      <a:cubicBezTo>
                        <a:pt x="58" y="176"/>
                        <a:pt x="58" y="176"/>
                        <a:pt x="58" y="176"/>
                      </a:cubicBezTo>
                      <a:close/>
                      <a:moveTo>
                        <a:pt x="57" y="175"/>
                      </a:moveTo>
                      <a:cubicBezTo>
                        <a:pt x="58" y="175"/>
                        <a:pt x="57" y="175"/>
                        <a:pt x="58" y="176"/>
                      </a:cubicBezTo>
                      <a:cubicBezTo>
                        <a:pt x="58" y="175"/>
                        <a:pt x="58" y="175"/>
                        <a:pt x="58" y="175"/>
                      </a:cubicBezTo>
                      <a:cubicBezTo>
                        <a:pt x="59" y="175"/>
                        <a:pt x="58" y="175"/>
                        <a:pt x="58" y="175"/>
                      </a:cubicBezTo>
                      <a:cubicBezTo>
                        <a:pt x="58" y="175"/>
                        <a:pt x="58" y="175"/>
                        <a:pt x="58" y="175"/>
                      </a:cubicBezTo>
                      <a:cubicBezTo>
                        <a:pt x="58" y="175"/>
                        <a:pt x="58" y="174"/>
                        <a:pt x="58" y="174"/>
                      </a:cubicBezTo>
                      <a:cubicBezTo>
                        <a:pt x="58" y="174"/>
                        <a:pt x="58" y="175"/>
                        <a:pt x="57" y="175"/>
                      </a:cubicBezTo>
                      <a:close/>
                      <a:moveTo>
                        <a:pt x="57" y="175"/>
                      </a:moveTo>
                      <a:cubicBezTo>
                        <a:pt x="57" y="175"/>
                        <a:pt x="57" y="175"/>
                        <a:pt x="57" y="175"/>
                      </a:cubicBezTo>
                      <a:cubicBezTo>
                        <a:pt x="58" y="175"/>
                        <a:pt x="57" y="175"/>
                        <a:pt x="57" y="174"/>
                      </a:cubicBezTo>
                      <a:cubicBezTo>
                        <a:pt x="57" y="175"/>
                        <a:pt x="57" y="175"/>
                        <a:pt x="57" y="175"/>
                      </a:cubicBezTo>
                      <a:close/>
                      <a:moveTo>
                        <a:pt x="58" y="176"/>
                      </a:moveTo>
                      <a:cubicBezTo>
                        <a:pt x="57" y="175"/>
                        <a:pt x="57" y="176"/>
                        <a:pt x="57" y="176"/>
                      </a:cubicBezTo>
                      <a:cubicBezTo>
                        <a:pt x="57" y="176"/>
                        <a:pt x="57" y="176"/>
                        <a:pt x="57" y="176"/>
                      </a:cubicBezTo>
                      <a:cubicBezTo>
                        <a:pt x="57" y="176"/>
                        <a:pt x="57" y="175"/>
                        <a:pt x="57" y="175"/>
                      </a:cubicBezTo>
                      <a:cubicBezTo>
                        <a:pt x="57" y="175"/>
                        <a:pt x="57" y="176"/>
                        <a:pt x="56" y="175"/>
                      </a:cubicBezTo>
                      <a:cubicBezTo>
                        <a:pt x="56" y="176"/>
                        <a:pt x="56" y="176"/>
                        <a:pt x="56" y="177"/>
                      </a:cubicBezTo>
                      <a:cubicBezTo>
                        <a:pt x="56" y="177"/>
                        <a:pt x="57" y="176"/>
                        <a:pt x="57" y="176"/>
                      </a:cubicBezTo>
                      <a:cubicBezTo>
                        <a:pt x="57" y="177"/>
                        <a:pt x="56" y="177"/>
                        <a:pt x="56" y="177"/>
                      </a:cubicBezTo>
                      <a:cubicBezTo>
                        <a:pt x="57" y="177"/>
                        <a:pt x="57" y="177"/>
                        <a:pt x="57" y="177"/>
                      </a:cubicBezTo>
                      <a:cubicBezTo>
                        <a:pt x="57" y="177"/>
                        <a:pt x="56" y="177"/>
                        <a:pt x="57" y="178"/>
                      </a:cubicBezTo>
                      <a:cubicBezTo>
                        <a:pt x="57" y="177"/>
                        <a:pt x="57" y="177"/>
                        <a:pt x="58" y="176"/>
                      </a:cubicBezTo>
                      <a:close/>
                      <a:moveTo>
                        <a:pt x="58" y="177"/>
                      </a:moveTo>
                      <a:cubicBezTo>
                        <a:pt x="58" y="176"/>
                        <a:pt x="57" y="177"/>
                        <a:pt x="57" y="178"/>
                      </a:cubicBezTo>
                      <a:cubicBezTo>
                        <a:pt x="57" y="177"/>
                        <a:pt x="58" y="177"/>
                        <a:pt x="58" y="177"/>
                      </a:cubicBezTo>
                      <a:close/>
                      <a:moveTo>
                        <a:pt x="60" y="175"/>
                      </a:moveTo>
                      <a:cubicBezTo>
                        <a:pt x="60" y="175"/>
                        <a:pt x="60" y="175"/>
                        <a:pt x="60" y="175"/>
                      </a:cubicBezTo>
                      <a:cubicBezTo>
                        <a:pt x="60" y="174"/>
                        <a:pt x="60" y="174"/>
                        <a:pt x="59" y="174"/>
                      </a:cubicBezTo>
                      <a:cubicBezTo>
                        <a:pt x="59" y="174"/>
                        <a:pt x="59" y="174"/>
                        <a:pt x="59" y="174"/>
                      </a:cubicBezTo>
                      <a:cubicBezTo>
                        <a:pt x="59" y="175"/>
                        <a:pt x="60" y="174"/>
                        <a:pt x="60" y="175"/>
                      </a:cubicBezTo>
                      <a:close/>
                      <a:moveTo>
                        <a:pt x="61" y="167"/>
                      </a:moveTo>
                      <a:cubicBezTo>
                        <a:pt x="61" y="167"/>
                        <a:pt x="61" y="166"/>
                        <a:pt x="61" y="166"/>
                      </a:cubicBezTo>
                      <a:cubicBezTo>
                        <a:pt x="61" y="166"/>
                        <a:pt x="62" y="165"/>
                        <a:pt x="62" y="165"/>
                      </a:cubicBezTo>
                      <a:cubicBezTo>
                        <a:pt x="62" y="165"/>
                        <a:pt x="62" y="165"/>
                        <a:pt x="62" y="165"/>
                      </a:cubicBezTo>
                      <a:cubicBezTo>
                        <a:pt x="62" y="166"/>
                        <a:pt x="62" y="165"/>
                        <a:pt x="62" y="165"/>
                      </a:cubicBezTo>
                      <a:cubicBezTo>
                        <a:pt x="61" y="166"/>
                        <a:pt x="62" y="166"/>
                        <a:pt x="62" y="167"/>
                      </a:cubicBezTo>
                      <a:cubicBezTo>
                        <a:pt x="62" y="167"/>
                        <a:pt x="62" y="167"/>
                        <a:pt x="62" y="166"/>
                      </a:cubicBezTo>
                      <a:cubicBezTo>
                        <a:pt x="62" y="167"/>
                        <a:pt x="61" y="167"/>
                        <a:pt x="62" y="167"/>
                      </a:cubicBezTo>
                      <a:cubicBezTo>
                        <a:pt x="62" y="168"/>
                        <a:pt x="62" y="167"/>
                        <a:pt x="61" y="167"/>
                      </a:cubicBezTo>
                      <a:close/>
                      <a:moveTo>
                        <a:pt x="55" y="171"/>
                      </a:moveTo>
                      <a:cubicBezTo>
                        <a:pt x="55" y="171"/>
                        <a:pt x="55" y="172"/>
                        <a:pt x="55" y="172"/>
                      </a:cubicBezTo>
                      <a:cubicBezTo>
                        <a:pt x="55" y="172"/>
                        <a:pt x="55" y="171"/>
                        <a:pt x="55" y="171"/>
                      </a:cubicBezTo>
                      <a:close/>
                      <a:moveTo>
                        <a:pt x="61" y="183"/>
                      </a:moveTo>
                      <a:cubicBezTo>
                        <a:pt x="61" y="183"/>
                        <a:pt x="61" y="183"/>
                        <a:pt x="60" y="183"/>
                      </a:cubicBezTo>
                      <a:cubicBezTo>
                        <a:pt x="60" y="182"/>
                        <a:pt x="62" y="181"/>
                        <a:pt x="61" y="183"/>
                      </a:cubicBezTo>
                      <a:close/>
                      <a:moveTo>
                        <a:pt x="65" y="185"/>
                      </a:moveTo>
                      <a:cubicBezTo>
                        <a:pt x="64" y="184"/>
                        <a:pt x="65" y="183"/>
                        <a:pt x="65" y="183"/>
                      </a:cubicBezTo>
                      <a:cubicBezTo>
                        <a:pt x="65" y="183"/>
                        <a:pt x="65" y="182"/>
                        <a:pt x="65" y="183"/>
                      </a:cubicBezTo>
                      <a:cubicBezTo>
                        <a:pt x="65" y="183"/>
                        <a:pt x="65" y="183"/>
                        <a:pt x="65" y="183"/>
                      </a:cubicBezTo>
                      <a:cubicBezTo>
                        <a:pt x="65" y="183"/>
                        <a:pt x="66" y="183"/>
                        <a:pt x="66" y="183"/>
                      </a:cubicBezTo>
                      <a:cubicBezTo>
                        <a:pt x="66" y="184"/>
                        <a:pt x="65" y="184"/>
                        <a:pt x="65" y="184"/>
                      </a:cubicBezTo>
                      <a:cubicBezTo>
                        <a:pt x="65" y="184"/>
                        <a:pt x="65" y="184"/>
                        <a:pt x="65" y="185"/>
                      </a:cubicBezTo>
                      <a:close/>
                      <a:moveTo>
                        <a:pt x="63" y="182"/>
                      </a:moveTo>
                      <a:cubicBezTo>
                        <a:pt x="64" y="182"/>
                        <a:pt x="63" y="182"/>
                        <a:pt x="64" y="182"/>
                      </a:cubicBezTo>
                      <a:cubicBezTo>
                        <a:pt x="64" y="182"/>
                        <a:pt x="64" y="182"/>
                        <a:pt x="64" y="183"/>
                      </a:cubicBezTo>
                      <a:lnTo>
                        <a:pt x="63" y="182"/>
                      </a:lnTo>
                      <a:close/>
                      <a:moveTo>
                        <a:pt x="78" y="186"/>
                      </a:moveTo>
                      <a:cubicBezTo>
                        <a:pt x="77" y="186"/>
                        <a:pt x="78" y="186"/>
                        <a:pt x="77" y="186"/>
                      </a:cubicBezTo>
                      <a:cubicBezTo>
                        <a:pt x="77" y="186"/>
                        <a:pt x="77" y="186"/>
                        <a:pt x="77" y="186"/>
                      </a:cubicBezTo>
                      <a:cubicBezTo>
                        <a:pt x="77" y="186"/>
                        <a:pt x="77" y="186"/>
                        <a:pt x="77" y="184"/>
                      </a:cubicBezTo>
                      <a:cubicBezTo>
                        <a:pt x="78" y="185"/>
                        <a:pt x="78" y="185"/>
                        <a:pt x="78" y="185"/>
                      </a:cubicBezTo>
                      <a:cubicBezTo>
                        <a:pt x="78" y="185"/>
                        <a:pt x="77" y="185"/>
                        <a:pt x="77" y="185"/>
                      </a:cubicBezTo>
                      <a:cubicBezTo>
                        <a:pt x="77" y="185"/>
                        <a:pt x="77" y="186"/>
                        <a:pt x="78" y="186"/>
                      </a:cubicBezTo>
                      <a:close/>
                      <a:moveTo>
                        <a:pt x="70" y="184"/>
                      </a:moveTo>
                      <a:cubicBezTo>
                        <a:pt x="70" y="183"/>
                        <a:pt x="71" y="182"/>
                        <a:pt x="71" y="182"/>
                      </a:cubicBezTo>
                      <a:cubicBezTo>
                        <a:pt x="70" y="181"/>
                        <a:pt x="71" y="183"/>
                        <a:pt x="70" y="183"/>
                      </a:cubicBezTo>
                      <a:cubicBezTo>
                        <a:pt x="69" y="183"/>
                        <a:pt x="70" y="181"/>
                        <a:pt x="71" y="181"/>
                      </a:cubicBezTo>
                      <a:cubicBezTo>
                        <a:pt x="70" y="181"/>
                        <a:pt x="70" y="181"/>
                        <a:pt x="70" y="180"/>
                      </a:cubicBezTo>
                      <a:cubicBezTo>
                        <a:pt x="70" y="180"/>
                        <a:pt x="70" y="180"/>
                        <a:pt x="70" y="180"/>
                      </a:cubicBezTo>
                      <a:cubicBezTo>
                        <a:pt x="70" y="180"/>
                        <a:pt x="70" y="180"/>
                        <a:pt x="70" y="179"/>
                      </a:cubicBezTo>
                      <a:cubicBezTo>
                        <a:pt x="70" y="180"/>
                        <a:pt x="70" y="180"/>
                        <a:pt x="70" y="180"/>
                      </a:cubicBezTo>
                      <a:cubicBezTo>
                        <a:pt x="71" y="180"/>
                        <a:pt x="70" y="179"/>
                        <a:pt x="71" y="179"/>
                      </a:cubicBezTo>
                      <a:cubicBezTo>
                        <a:pt x="71" y="178"/>
                        <a:pt x="70" y="178"/>
                        <a:pt x="70" y="178"/>
                      </a:cubicBezTo>
                      <a:cubicBezTo>
                        <a:pt x="71" y="178"/>
                        <a:pt x="71" y="178"/>
                        <a:pt x="71" y="178"/>
                      </a:cubicBezTo>
                      <a:cubicBezTo>
                        <a:pt x="71" y="179"/>
                        <a:pt x="71" y="179"/>
                        <a:pt x="71" y="179"/>
                      </a:cubicBezTo>
                      <a:cubicBezTo>
                        <a:pt x="71" y="179"/>
                        <a:pt x="72" y="179"/>
                        <a:pt x="71" y="178"/>
                      </a:cubicBezTo>
                      <a:cubicBezTo>
                        <a:pt x="72" y="178"/>
                        <a:pt x="72" y="178"/>
                        <a:pt x="72" y="178"/>
                      </a:cubicBezTo>
                      <a:cubicBezTo>
                        <a:pt x="72" y="178"/>
                        <a:pt x="72" y="178"/>
                        <a:pt x="72" y="177"/>
                      </a:cubicBezTo>
                      <a:cubicBezTo>
                        <a:pt x="72" y="177"/>
                        <a:pt x="72" y="177"/>
                        <a:pt x="72" y="178"/>
                      </a:cubicBezTo>
                      <a:cubicBezTo>
                        <a:pt x="72" y="178"/>
                        <a:pt x="72" y="177"/>
                        <a:pt x="72" y="177"/>
                      </a:cubicBezTo>
                      <a:cubicBezTo>
                        <a:pt x="72" y="177"/>
                        <a:pt x="72" y="178"/>
                        <a:pt x="72" y="178"/>
                      </a:cubicBezTo>
                      <a:cubicBezTo>
                        <a:pt x="73" y="178"/>
                        <a:pt x="72" y="179"/>
                        <a:pt x="72" y="179"/>
                      </a:cubicBezTo>
                      <a:cubicBezTo>
                        <a:pt x="73" y="179"/>
                        <a:pt x="74" y="178"/>
                        <a:pt x="73" y="178"/>
                      </a:cubicBezTo>
                      <a:cubicBezTo>
                        <a:pt x="73" y="177"/>
                        <a:pt x="73" y="177"/>
                        <a:pt x="73" y="177"/>
                      </a:cubicBezTo>
                      <a:cubicBezTo>
                        <a:pt x="73" y="176"/>
                        <a:pt x="74" y="176"/>
                        <a:pt x="73" y="176"/>
                      </a:cubicBezTo>
                      <a:cubicBezTo>
                        <a:pt x="73" y="176"/>
                        <a:pt x="73" y="176"/>
                        <a:pt x="73" y="175"/>
                      </a:cubicBezTo>
                      <a:cubicBezTo>
                        <a:pt x="73" y="176"/>
                        <a:pt x="74" y="176"/>
                        <a:pt x="73" y="177"/>
                      </a:cubicBezTo>
                      <a:cubicBezTo>
                        <a:pt x="74" y="177"/>
                        <a:pt x="74" y="177"/>
                        <a:pt x="75" y="177"/>
                      </a:cubicBezTo>
                      <a:cubicBezTo>
                        <a:pt x="74" y="178"/>
                        <a:pt x="74" y="178"/>
                        <a:pt x="74" y="178"/>
                      </a:cubicBezTo>
                      <a:cubicBezTo>
                        <a:pt x="73" y="178"/>
                        <a:pt x="74" y="178"/>
                        <a:pt x="74" y="178"/>
                      </a:cubicBezTo>
                      <a:cubicBezTo>
                        <a:pt x="74" y="178"/>
                        <a:pt x="75" y="178"/>
                        <a:pt x="75" y="177"/>
                      </a:cubicBezTo>
                      <a:cubicBezTo>
                        <a:pt x="74" y="177"/>
                        <a:pt x="75" y="177"/>
                        <a:pt x="75" y="177"/>
                      </a:cubicBezTo>
                      <a:cubicBezTo>
                        <a:pt x="75" y="177"/>
                        <a:pt x="75" y="177"/>
                        <a:pt x="76" y="178"/>
                      </a:cubicBezTo>
                      <a:cubicBezTo>
                        <a:pt x="76" y="177"/>
                        <a:pt x="76" y="178"/>
                        <a:pt x="77" y="177"/>
                      </a:cubicBezTo>
                      <a:cubicBezTo>
                        <a:pt x="76" y="178"/>
                        <a:pt x="76" y="176"/>
                        <a:pt x="77" y="177"/>
                      </a:cubicBezTo>
                      <a:cubicBezTo>
                        <a:pt x="77" y="177"/>
                        <a:pt x="77" y="177"/>
                        <a:pt x="77" y="177"/>
                      </a:cubicBezTo>
                      <a:cubicBezTo>
                        <a:pt x="77" y="177"/>
                        <a:pt x="77" y="177"/>
                        <a:pt x="77" y="177"/>
                      </a:cubicBezTo>
                      <a:cubicBezTo>
                        <a:pt x="78" y="177"/>
                        <a:pt x="77" y="177"/>
                        <a:pt x="78" y="177"/>
                      </a:cubicBezTo>
                      <a:cubicBezTo>
                        <a:pt x="78" y="177"/>
                        <a:pt x="77" y="177"/>
                        <a:pt x="78" y="176"/>
                      </a:cubicBezTo>
                      <a:cubicBezTo>
                        <a:pt x="78" y="177"/>
                        <a:pt x="78" y="177"/>
                        <a:pt x="78" y="176"/>
                      </a:cubicBezTo>
                      <a:cubicBezTo>
                        <a:pt x="78" y="176"/>
                        <a:pt x="78" y="176"/>
                        <a:pt x="78" y="176"/>
                      </a:cubicBezTo>
                      <a:cubicBezTo>
                        <a:pt x="79" y="176"/>
                        <a:pt x="79" y="177"/>
                        <a:pt x="79" y="177"/>
                      </a:cubicBezTo>
                      <a:cubicBezTo>
                        <a:pt x="79" y="177"/>
                        <a:pt x="79" y="177"/>
                        <a:pt x="79" y="176"/>
                      </a:cubicBezTo>
                      <a:cubicBezTo>
                        <a:pt x="79" y="176"/>
                        <a:pt x="79" y="177"/>
                        <a:pt x="80" y="177"/>
                      </a:cubicBezTo>
                      <a:cubicBezTo>
                        <a:pt x="80" y="177"/>
                        <a:pt x="80" y="177"/>
                        <a:pt x="80" y="176"/>
                      </a:cubicBezTo>
                      <a:cubicBezTo>
                        <a:pt x="80" y="176"/>
                        <a:pt x="80" y="176"/>
                        <a:pt x="80" y="176"/>
                      </a:cubicBezTo>
                      <a:cubicBezTo>
                        <a:pt x="79" y="176"/>
                        <a:pt x="80" y="176"/>
                        <a:pt x="79" y="176"/>
                      </a:cubicBezTo>
                      <a:cubicBezTo>
                        <a:pt x="80" y="176"/>
                        <a:pt x="80" y="176"/>
                        <a:pt x="80" y="175"/>
                      </a:cubicBezTo>
                      <a:cubicBezTo>
                        <a:pt x="80" y="175"/>
                        <a:pt x="80" y="175"/>
                        <a:pt x="80" y="175"/>
                      </a:cubicBezTo>
                      <a:cubicBezTo>
                        <a:pt x="80" y="175"/>
                        <a:pt x="80" y="175"/>
                        <a:pt x="80" y="174"/>
                      </a:cubicBezTo>
                      <a:cubicBezTo>
                        <a:pt x="80" y="175"/>
                        <a:pt x="80" y="175"/>
                        <a:pt x="80" y="175"/>
                      </a:cubicBezTo>
                      <a:cubicBezTo>
                        <a:pt x="81" y="175"/>
                        <a:pt x="80" y="174"/>
                        <a:pt x="81" y="174"/>
                      </a:cubicBezTo>
                      <a:cubicBezTo>
                        <a:pt x="81" y="174"/>
                        <a:pt x="81" y="175"/>
                        <a:pt x="81" y="175"/>
                      </a:cubicBezTo>
                      <a:cubicBezTo>
                        <a:pt x="80" y="176"/>
                        <a:pt x="80" y="178"/>
                        <a:pt x="79" y="177"/>
                      </a:cubicBezTo>
                      <a:cubicBezTo>
                        <a:pt x="79" y="178"/>
                        <a:pt x="78" y="178"/>
                        <a:pt x="78" y="179"/>
                      </a:cubicBezTo>
                      <a:cubicBezTo>
                        <a:pt x="78" y="179"/>
                        <a:pt x="78" y="179"/>
                        <a:pt x="78" y="179"/>
                      </a:cubicBezTo>
                      <a:cubicBezTo>
                        <a:pt x="78" y="178"/>
                        <a:pt x="78" y="178"/>
                        <a:pt x="79" y="178"/>
                      </a:cubicBezTo>
                      <a:cubicBezTo>
                        <a:pt x="78" y="178"/>
                        <a:pt x="77" y="179"/>
                        <a:pt x="77" y="178"/>
                      </a:cubicBezTo>
                      <a:cubicBezTo>
                        <a:pt x="77" y="178"/>
                        <a:pt x="78" y="178"/>
                        <a:pt x="78" y="177"/>
                      </a:cubicBezTo>
                      <a:cubicBezTo>
                        <a:pt x="77" y="177"/>
                        <a:pt x="77" y="178"/>
                        <a:pt x="77" y="178"/>
                      </a:cubicBezTo>
                      <a:cubicBezTo>
                        <a:pt x="77" y="179"/>
                        <a:pt x="77" y="179"/>
                        <a:pt x="77" y="179"/>
                      </a:cubicBezTo>
                      <a:cubicBezTo>
                        <a:pt x="77" y="179"/>
                        <a:pt x="77" y="179"/>
                        <a:pt x="77" y="179"/>
                      </a:cubicBezTo>
                      <a:cubicBezTo>
                        <a:pt x="77" y="179"/>
                        <a:pt x="77" y="179"/>
                        <a:pt x="77" y="180"/>
                      </a:cubicBezTo>
                      <a:cubicBezTo>
                        <a:pt x="77" y="180"/>
                        <a:pt x="77" y="180"/>
                        <a:pt x="77" y="180"/>
                      </a:cubicBezTo>
                      <a:cubicBezTo>
                        <a:pt x="77" y="180"/>
                        <a:pt x="77" y="180"/>
                        <a:pt x="77" y="180"/>
                      </a:cubicBezTo>
                      <a:cubicBezTo>
                        <a:pt x="77" y="180"/>
                        <a:pt x="77" y="180"/>
                        <a:pt x="77" y="181"/>
                      </a:cubicBezTo>
                      <a:cubicBezTo>
                        <a:pt x="76" y="180"/>
                        <a:pt x="76" y="180"/>
                        <a:pt x="77" y="180"/>
                      </a:cubicBezTo>
                      <a:cubicBezTo>
                        <a:pt x="77" y="179"/>
                        <a:pt x="76" y="179"/>
                        <a:pt x="77" y="179"/>
                      </a:cubicBezTo>
                      <a:cubicBezTo>
                        <a:pt x="76" y="179"/>
                        <a:pt x="76" y="179"/>
                        <a:pt x="75" y="180"/>
                      </a:cubicBezTo>
                      <a:cubicBezTo>
                        <a:pt x="75" y="180"/>
                        <a:pt x="75" y="180"/>
                        <a:pt x="75" y="179"/>
                      </a:cubicBezTo>
                      <a:cubicBezTo>
                        <a:pt x="74" y="180"/>
                        <a:pt x="75" y="182"/>
                        <a:pt x="74" y="182"/>
                      </a:cubicBezTo>
                      <a:cubicBezTo>
                        <a:pt x="74" y="181"/>
                        <a:pt x="73" y="181"/>
                        <a:pt x="73" y="181"/>
                      </a:cubicBezTo>
                      <a:cubicBezTo>
                        <a:pt x="73" y="181"/>
                        <a:pt x="73" y="180"/>
                        <a:pt x="73" y="180"/>
                      </a:cubicBezTo>
                      <a:cubicBezTo>
                        <a:pt x="73" y="180"/>
                        <a:pt x="73" y="181"/>
                        <a:pt x="73" y="181"/>
                      </a:cubicBezTo>
                      <a:cubicBezTo>
                        <a:pt x="73" y="181"/>
                        <a:pt x="73" y="181"/>
                        <a:pt x="73" y="181"/>
                      </a:cubicBezTo>
                      <a:cubicBezTo>
                        <a:pt x="73" y="181"/>
                        <a:pt x="73" y="181"/>
                        <a:pt x="73" y="181"/>
                      </a:cubicBezTo>
                      <a:cubicBezTo>
                        <a:pt x="73" y="182"/>
                        <a:pt x="73" y="182"/>
                        <a:pt x="73" y="183"/>
                      </a:cubicBezTo>
                      <a:cubicBezTo>
                        <a:pt x="72" y="182"/>
                        <a:pt x="72" y="182"/>
                        <a:pt x="72" y="182"/>
                      </a:cubicBezTo>
                      <a:cubicBezTo>
                        <a:pt x="72" y="182"/>
                        <a:pt x="72" y="181"/>
                        <a:pt x="72" y="181"/>
                      </a:cubicBezTo>
                      <a:cubicBezTo>
                        <a:pt x="72" y="181"/>
                        <a:pt x="71" y="182"/>
                        <a:pt x="71" y="183"/>
                      </a:cubicBezTo>
                      <a:cubicBezTo>
                        <a:pt x="71" y="183"/>
                        <a:pt x="71" y="183"/>
                        <a:pt x="70" y="184"/>
                      </a:cubicBezTo>
                      <a:close/>
                      <a:moveTo>
                        <a:pt x="76" y="179"/>
                      </a:moveTo>
                      <a:cubicBezTo>
                        <a:pt x="76" y="178"/>
                        <a:pt x="77" y="178"/>
                        <a:pt x="77" y="178"/>
                      </a:cubicBezTo>
                      <a:cubicBezTo>
                        <a:pt x="76" y="178"/>
                        <a:pt x="76" y="178"/>
                        <a:pt x="76" y="178"/>
                      </a:cubicBezTo>
                      <a:cubicBezTo>
                        <a:pt x="76" y="178"/>
                        <a:pt x="76" y="178"/>
                        <a:pt x="76" y="179"/>
                      </a:cubicBezTo>
                      <a:close/>
                      <a:moveTo>
                        <a:pt x="75" y="178"/>
                      </a:moveTo>
                      <a:cubicBezTo>
                        <a:pt x="75" y="178"/>
                        <a:pt x="75" y="179"/>
                        <a:pt x="75" y="179"/>
                      </a:cubicBezTo>
                      <a:cubicBezTo>
                        <a:pt x="75" y="178"/>
                        <a:pt x="75" y="178"/>
                        <a:pt x="75" y="178"/>
                      </a:cubicBezTo>
                      <a:cubicBezTo>
                        <a:pt x="76" y="178"/>
                        <a:pt x="76" y="178"/>
                        <a:pt x="76" y="178"/>
                      </a:cubicBezTo>
                      <a:cubicBezTo>
                        <a:pt x="75" y="178"/>
                        <a:pt x="75" y="178"/>
                        <a:pt x="75" y="178"/>
                      </a:cubicBezTo>
                      <a:cubicBezTo>
                        <a:pt x="75" y="178"/>
                        <a:pt x="75" y="178"/>
                        <a:pt x="75" y="178"/>
                      </a:cubicBezTo>
                      <a:close/>
                      <a:moveTo>
                        <a:pt x="72" y="181"/>
                      </a:moveTo>
                      <a:cubicBezTo>
                        <a:pt x="72" y="180"/>
                        <a:pt x="72" y="180"/>
                        <a:pt x="72" y="180"/>
                      </a:cubicBezTo>
                      <a:cubicBezTo>
                        <a:pt x="72" y="180"/>
                        <a:pt x="71" y="180"/>
                        <a:pt x="72" y="181"/>
                      </a:cubicBezTo>
                      <a:close/>
                      <a:moveTo>
                        <a:pt x="71" y="180"/>
                      </a:moveTo>
                      <a:cubicBezTo>
                        <a:pt x="71" y="180"/>
                        <a:pt x="71" y="181"/>
                        <a:pt x="71" y="181"/>
                      </a:cubicBezTo>
                      <a:cubicBezTo>
                        <a:pt x="71" y="180"/>
                        <a:pt x="72" y="180"/>
                        <a:pt x="71" y="180"/>
                      </a:cubicBezTo>
                      <a:close/>
                      <a:moveTo>
                        <a:pt x="61" y="180"/>
                      </a:moveTo>
                      <a:cubicBezTo>
                        <a:pt x="60" y="179"/>
                        <a:pt x="61" y="179"/>
                        <a:pt x="61" y="179"/>
                      </a:cubicBezTo>
                      <a:cubicBezTo>
                        <a:pt x="61" y="179"/>
                        <a:pt x="61" y="179"/>
                        <a:pt x="61" y="180"/>
                      </a:cubicBezTo>
                      <a:close/>
                      <a:moveTo>
                        <a:pt x="81" y="186"/>
                      </a:moveTo>
                      <a:cubicBezTo>
                        <a:pt x="81" y="186"/>
                        <a:pt x="81" y="186"/>
                        <a:pt x="81" y="186"/>
                      </a:cubicBezTo>
                      <a:cubicBezTo>
                        <a:pt x="81" y="186"/>
                        <a:pt x="81" y="186"/>
                        <a:pt x="81" y="186"/>
                      </a:cubicBezTo>
                      <a:cubicBezTo>
                        <a:pt x="82" y="186"/>
                        <a:pt x="82" y="186"/>
                        <a:pt x="82" y="186"/>
                      </a:cubicBezTo>
                      <a:cubicBezTo>
                        <a:pt x="82" y="186"/>
                        <a:pt x="81" y="186"/>
                        <a:pt x="81" y="186"/>
                      </a:cubicBezTo>
                      <a:close/>
                      <a:moveTo>
                        <a:pt x="67" y="172"/>
                      </a:moveTo>
                      <a:cubicBezTo>
                        <a:pt x="67" y="174"/>
                        <a:pt x="66" y="174"/>
                        <a:pt x="66" y="175"/>
                      </a:cubicBezTo>
                      <a:cubicBezTo>
                        <a:pt x="66" y="175"/>
                        <a:pt x="66" y="175"/>
                        <a:pt x="65" y="175"/>
                      </a:cubicBezTo>
                      <a:cubicBezTo>
                        <a:pt x="65" y="174"/>
                        <a:pt x="66" y="174"/>
                        <a:pt x="65" y="173"/>
                      </a:cubicBezTo>
                      <a:cubicBezTo>
                        <a:pt x="66" y="174"/>
                        <a:pt x="66" y="173"/>
                        <a:pt x="66" y="173"/>
                      </a:cubicBezTo>
                      <a:cubicBezTo>
                        <a:pt x="66" y="173"/>
                        <a:pt x="66" y="173"/>
                        <a:pt x="66" y="173"/>
                      </a:cubicBezTo>
                      <a:cubicBezTo>
                        <a:pt x="66" y="173"/>
                        <a:pt x="66" y="173"/>
                        <a:pt x="67" y="173"/>
                      </a:cubicBezTo>
                      <a:cubicBezTo>
                        <a:pt x="67" y="173"/>
                        <a:pt x="66" y="173"/>
                        <a:pt x="66" y="173"/>
                      </a:cubicBezTo>
                      <a:cubicBezTo>
                        <a:pt x="67" y="173"/>
                        <a:pt x="67" y="172"/>
                        <a:pt x="66" y="172"/>
                      </a:cubicBezTo>
                      <a:cubicBezTo>
                        <a:pt x="67" y="172"/>
                        <a:pt x="67" y="171"/>
                        <a:pt x="67" y="172"/>
                      </a:cubicBezTo>
                      <a:cubicBezTo>
                        <a:pt x="67" y="172"/>
                        <a:pt x="67" y="172"/>
                        <a:pt x="67" y="172"/>
                      </a:cubicBezTo>
                      <a:close/>
                      <a:moveTo>
                        <a:pt x="63" y="171"/>
                      </a:moveTo>
                      <a:cubicBezTo>
                        <a:pt x="63" y="171"/>
                        <a:pt x="63" y="171"/>
                        <a:pt x="63" y="171"/>
                      </a:cubicBezTo>
                      <a:cubicBezTo>
                        <a:pt x="63" y="171"/>
                        <a:pt x="63" y="171"/>
                        <a:pt x="63" y="171"/>
                      </a:cubicBezTo>
                      <a:cubicBezTo>
                        <a:pt x="63" y="171"/>
                        <a:pt x="62" y="172"/>
                        <a:pt x="63" y="173"/>
                      </a:cubicBezTo>
                      <a:cubicBezTo>
                        <a:pt x="62" y="172"/>
                        <a:pt x="63" y="172"/>
                        <a:pt x="63" y="171"/>
                      </a:cubicBezTo>
                      <a:close/>
                      <a:moveTo>
                        <a:pt x="82" y="115"/>
                      </a:moveTo>
                      <a:cubicBezTo>
                        <a:pt x="83" y="115"/>
                        <a:pt x="83" y="114"/>
                        <a:pt x="83" y="113"/>
                      </a:cubicBezTo>
                      <a:cubicBezTo>
                        <a:pt x="84" y="113"/>
                        <a:pt x="83" y="113"/>
                        <a:pt x="84" y="114"/>
                      </a:cubicBezTo>
                      <a:cubicBezTo>
                        <a:pt x="84" y="113"/>
                        <a:pt x="84" y="112"/>
                        <a:pt x="84" y="111"/>
                      </a:cubicBezTo>
                      <a:cubicBezTo>
                        <a:pt x="84" y="111"/>
                        <a:pt x="84" y="111"/>
                        <a:pt x="84" y="112"/>
                      </a:cubicBezTo>
                      <a:cubicBezTo>
                        <a:pt x="84" y="111"/>
                        <a:pt x="84" y="111"/>
                        <a:pt x="84" y="110"/>
                      </a:cubicBezTo>
                      <a:cubicBezTo>
                        <a:pt x="85" y="110"/>
                        <a:pt x="84" y="112"/>
                        <a:pt x="84" y="111"/>
                      </a:cubicBezTo>
                      <a:cubicBezTo>
                        <a:pt x="84" y="111"/>
                        <a:pt x="84" y="111"/>
                        <a:pt x="84" y="111"/>
                      </a:cubicBezTo>
                      <a:cubicBezTo>
                        <a:pt x="85" y="110"/>
                        <a:pt x="86" y="108"/>
                        <a:pt x="86" y="107"/>
                      </a:cubicBezTo>
                      <a:cubicBezTo>
                        <a:pt x="87" y="108"/>
                        <a:pt x="85" y="110"/>
                        <a:pt x="85" y="110"/>
                      </a:cubicBezTo>
                      <a:cubicBezTo>
                        <a:pt x="86" y="110"/>
                        <a:pt x="85" y="111"/>
                        <a:pt x="85" y="111"/>
                      </a:cubicBezTo>
                      <a:cubicBezTo>
                        <a:pt x="85" y="111"/>
                        <a:pt x="85" y="111"/>
                        <a:pt x="85" y="111"/>
                      </a:cubicBezTo>
                      <a:cubicBezTo>
                        <a:pt x="86" y="111"/>
                        <a:pt x="88" y="108"/>
                        <a:pt x="86" y="109"/>
                      </a:cubicBezTo>
                      <a:cubicBezTo>
                        <a:pt x="86" y="109"/>
                        <a:pt x="87" y="109"/>
                        <a:pt x="86" y="110"/>
                      </a:cubicBezTo>
                      <a:cubicBezTo>
                        <a:pt x="86" y="110"/>
                        <a:pt x="86" y="109"/>
                        <a:pt x="87" y="109"/>
                      </a:cubicBezTo>
                      <a:cubicBezTo>
                        <a:pt x="87" y="110"/>
                        <a:pt x="86" y="110"/>
                        <a:pt x="86" y="111"/>
                      </a:cubicBezTo>
                      <a:cubicBezTo>
                        <a:pt x="86" y="111"/>
                        <a:pt x="86" y="111"/>
                        <a:pt x="86" y="111"/>
                      </a:cubicBezTo>
                      <a:cubicBezTo>
                        <a:pt x="85" y="110"/>
                        <a:pt x="87" y="110"/>
                        <a:pt x="86" y="109"/>
                      </a:cubicBezTo>
                      <a:cubicBezTo>
                        <a:pt x="86" y="109"/>
                        <a:pt x="86" y="108"/>
                        <a:pt x="86" y="108"/>
                      </a:cubicBezTo>
                      <a:cubicBezTo>
                        <a:pt x="87" y="108"/>
                        <a:pt x="87" y="108"/>
                        <a:pt x="87" y="108"/>
                      </a:cubicBezTo>
                      <a:cubicBezTo>
                        <a:pt x="87" y="108"/>
                        <a:pt x="87" y="108"/>
                        <a:pt x="86" y="108"/>
                      </a:cubicBezTo>
                      <a:cubicBezTo>
                        <a:pt x="86" y="108"/>
                        <a:pt x="87" y="108"/>
                        <a:pt x="87" y="108"/>
                      </a:cubicBezTo>
                      <a:cubicBezTo>
                        <a:pt x="87" y="108"/>
                        <a:pt x="87" y="108"/>
                        <a:pt x="88" y="108"/>
                      </a:cubicBezTo>
                      <a:cubicBezTo>
                        <a:pt x="88" y="108"/>
                        <a:pt x="88" y="108"/>
                        <a:pt x="88" y="108"/>
                      </a:cubicBezTo>
                      <a:cubicBezTo>
                        <a:pt x="88" y="108"/>
                        <a:pt x="88" y="107"/>
                        <a:pt x="88" y="107"/>
                      </a:cubicBezTo>
                      <a:cubicBezTo>
                        <a:pt x="89" y="107"/>
                        <a:pt x="88" y="108"/>
                        <a:pt x="88" y="108"/>
                      </a:cubicBezTo>
                      <a:cubicBezTo>
                        <a:pt x="87" y="110"/>
                        <a:pt x="87" y="111"/>
                        <a:pt x="88" y="112"/>
                      </a:cubicBezTo>
                      <a:cubicBezTo>
                        <a:pt x="88" y="113"/>
                        <a:pt x="88" y="112"/>
                        <a:pt x="87" y="112"/>
                      </a:cubicBezTo>
                      <a:cubicBezTo>
                        <a:pt x="87" y="113"/>
                        <a:pt x="87" y="113"/>
                        <a:pt x="87" y="115"/>
                      </a:cubicBezTo>
                      <a:cubicBezTo>
                        <a:pt x="86" y="114"/>
                        <a:pt x="87" y="112"/>
                        <a:pt x="87" y="111"/>
                      </a:cubicBezTo>
                      <a:cubicBezTo>
                        <a:pt x="86" y="111"/>
                        <a:pt x="86" y="112"/>
                        <a:pt x="86" y="112"/>
                      </a:cubicBezTo>
                      <a:cubicBezTo>
                        <a:pt x="86" y="112"/>
                        <a:pt x="85" y="112"/>
                        <a:pt x="85" y="112"/>
                      </a:cubicBezTo>
                      <a:cubicBezTo>
                        <a:pt x="85" y="111"/>
                        <a:pt x="85" y="112"/>
                        <a:pt x="85" y="112"/>
                      </a:cubicBezTo>
                      <a:cubicBezTo>
                        <a:pt x="85" y="112"/>
                        <a:pt x="85" y="112"/>
                        <a:pt x="85" y="112"/>
                      </a:cubicBezTo>
                      <a:cubicBezTo>
                        <a:pt x="85" y="112"/>
                        <a:pt x="85" y="112"/>
                        <a:pt x="85" y="112"/>
                      </a:cubicBezTo>
                      <a:cubicBezTo>
                        <a:pt x="85" y="112"/>
                        <a:pt x="85" y="113"/>
                        <a:pt x="85" y="113"/>
                      </a:cubicBezTo>
                      <a:cubicBezTo>
                        <a:pt x="85" y="113"/>
                        <a:pt x="85" y="113"/>
                        <a:pt x="86" y="113"/>
                      </a:cubicBezTo>
                      <a:cubicBezTo>
                        <a:pt x="86" y="113"/>
                        <a:pt x="86" y="113"/>
                        <a:pt x="85" y="113"/>
                      </a:cubicBezTo>
                      <a:cubicBezTo>
                        <a:pt x="86" y="112"/>
                        <a:pt x="86" y="112"/>
                        <a:pt x="87" y="112"/>
                      </a:cubicBezTo>
                      <a:cubicBezTo>
                        <a:pt x="87" y="113"/>
                        <a:pt x="85" y="113"/>
                        <a:pt x="86" y="114"/>
                      </a:cubicBezTo>
                      <a:cubicBezTo>
                        <a:pt x="86" y="114"/>
                        <a:pt x="86" y="114"/>
                        <a:pt x="86" y="114"/>
                      </a:cubicBezTo>
                      <a:cubicBezTo>
                        <a:pt x="86" y="114"/>
                        <a:pt x="86" y="114"/>
                        <a:pt x="86" y="114"/>
                      </a:cubicBezTo>
                      <a:cubicBezTo>
                        <a:pt x="86" y="114"/>
                        <a:pt x="86" y="114"/>
                        <a:pt x="86" y="115"/>
                      </a:cubicBezTo>
                      <a:cubicBezTo>
                        <a:pt x="87" y="115"/>
                        <a:pt x="87" y="115"/>
                        <a:pt x="87" y="115"/>
                      </a:cubicBezTo>
                      <a:cubicBezTo>
                        <a:pt x="87" y="114"/>
                        <a:pt x="87" y="113"/>
                        <a:pt x="88" y="113"/>
                      </a:cubicBezTo>
                      <a:cubicBezTo>
                        <a:pt x="88" y="113"/>
                        <a:pt x="88" y="113"/>
                        <a:pt x="88" y="112"/>
                      </a:cubicBezTo>
                      <a:cubicBezTo>
                        <a:pt x="88" y="112"/>
                        <a:pt x="88" y="111"/>
                        <a:pt x="88" y="110"/>
                      </a:cubicBezTo>
                      <a:cubicBezTo>
                        <a:pt x="88" y="111"/>
                        <a:pt x="88" y="111"/>
                        <a:pt x="89" y="111"/>
                      </a:cubicBezTo>
                      <a:cubicBezTo>
                        <a:pt x="89" y="113"/>
                        <a:pt x="88" y="113"/>
                        <a:pt x="87" y="115"/>
                      </a:cubicBezTo>
                      <a:cubicBezTo>
                        <a:pt x="87" y="115"/>
                        <a:pt x="87" y="116"/>
                        <a:pt x="86" y="117"/>
                      </a:cubicBezTo>
                      <a:cubicBezTo>
                        <a:pt x="86" y="116"/>
                        <a:pt x="87" y="116"/>
                        <a:pt x="87" y="115"/>
                      </a:cubicBezTo>
                      <a:cubicBezTo>
                        <a:pt x="86" y="116"/>
                        <a:pt x="86" y="116"/>
                        <a:pt x="86" y="116"/>
                      </a:cubicBezTo>
                      <a:cubicBezTo>
                        <a:pt x="86" y="116"/>
                        <a:pt x="87" y="116"/>
                        <a:pt x="86" y="115"/>
                      </a:cubicBezTo>
                      <a:cubicBezTo>
                        <a:pt x="86" y="115"/>
                        <a:pt x="86" y="115"/>
                        <a:pt x="86" y="115"/>
                      </a:cubicBezTo>
                      <a:cubicBezTo>
                        <a:pt x="86" y="116"/>
                        <a:pt x="86" y="116"/>
                        <a:pt x="86" y="116"/>
                      </a:cubicBezTo>
                      <a:cubicBezTo>
                        <a:pt x="86" y="116"/>
                        <a:pt x="86" y="116"/>
                        <a:pt x="85" y="116"/>
                      </a:cubicBezTo>
                      <a:cubicBezTo>
                        <a:pt x="85" y="116"/>
                        <a:pt x="85" y="116"/>
                        <a:pt x="85" y="116"/>
                      </a:cubicBezTo>
                      <a:cubicBezTo>
                        <a:pt x="85" y="116"/>
                        <a:pt x="85" y="116"/>
                        <a:pt x="85" y="117"/>
                      </a:cubicBezTo>
                      <a:cubicBezTo>
                        <a:pt x="85" y="117"/>
                        <a:pt x="85" y="117"/>
                        <a:pt x="85" y="117"/>
                      </a:cubicBezTo>
                      <a:cubicBezTo>
                        <a:pt x="85" y="117"/>
                        <a:pt x="84" y="117"/>
                        <a:pt x="84" y="118"/>
                      </a:cubicBezTo>
                      <a:cubicBezTo>
                        <a:pt x="84" y="118"/>
                        <a:pt x="84" y="118"/>
                        <a:pt x="84" y="118"/>
                      </a:cubicBezTo>
                      <a:cubicBezTo>
                        <a:pt x="84" y="117"/>
                        <a:pt x="84" y="117"/>
                        <a:pt x="85" y="117"/>
                      </a:cubicBezTo>
                      <a:cubicBezTo>
                        <a:pt x="85" y="117"/>
                        <a:pt x="84" y="117"/>
                        <a:pt x="84" y="117"/>
                      </a:cubicBezTo>
                      <a:cubicBezTo>
                        <a:pt x="84" y="116"/>
                        <a:pt x="84" y="116"/>
                        <a:pt x="84" y="116"/>
                      </a:cubicBezTo>
                      <a:cubicBezTo>
                        <a:pt x="84" y="116"/>
                        <a:pt x="84" y="117"/>
                        <a:pt x="84" y="117"/>
                      </a:cubicBezTo>
                      <a:cubicBezTo>
                        <a:pt x="85" y="115"/>
                        <a:pt x="85" y="115"/>
                        <a:pt x="85" y="114"/>
                      </a:cubicBezTo>
                      <a:cubicBezTo>
                        <a:pt x="85" y="114"/>
                        <a:pt x="85" y="114"/>
                        <a:pt x="85" y="114"/>
                      </a:cubicBezTo>
                      <a:cubicBezTo>
                        <a:pt x="85" y="114"/>
                        <a:pt x="85" y="113"/>
                        <a:pt x="85" y="113"/>
                      </a:cubicBezTo>
                      <a:cubicBezTo>
                        <a:pt x="84" y="113"/>
                        <a:pt x="85" y="114"/>
                        <a:pt x="84" y="114"/>
                      </a:cubicBezTo>
                      <a:cubicBezTo>
                        <a:pt x="85" y="114"/>
                        <a:pt x="84" y="113"/>
                        <a:pt x="84" y="113"/>
                      </a:cubicBezTo>
                      <a:cubicBezTo>
                        <a:pt x="84" y="113"/>
                        <a:pt x="84" y="114"/>
                        <a:pt x="84" y="114"/>
                      </a:cubicBezTo>
                      <a:cubicBezTo>
                        <a:pt x="84" y="114"/>
                        <a:pt x="84" y="114"/>
                        <a:pt x="84" y="115"/>
                      </a:cubicBezTo>
                      <a:cubicBezTo>
                        <a:pt x="84" y="115"/>
                        <a:pt x="84" y="114"/>
                        <a:pt x="84" y="114"/>
                      </a:cubicBezTo>
                      <a:cubicBezTo>
                        <a:pt x="83" y="114"/>
                        <a:pt x="84" y="115"/>
                        <a:pt x="84" y="115"/>
                      </a:cubicBezTo>
                      <a:cubicBezTo>
                        <a:pt x="84" y="115"/>
                        <a:pt x="84" y="115"/>
                        <a:pt x="84" y="115"/>
                      </a:cubicBezTo>
                      <a:cubicBezTo>
                        <a:pt x="84" y="115"/>
                        <a:pt x="84" y="115"/>
                        <a:pt x="84" y="115"/>
                      </a:cubicBezTo>
                      <a:cubicBezTo>
                        <a:pt x="85" y="115"/>
                        <a:pt x="84" y="115"/>
                        <a:pt x="85" y="116"/>
                      </a:cubicBezTo>
                      <a:cubicBezTo>
                        <a:pt x="84" y="116"/>
                        <a:pt x="84" y="115"/>
                        <a:pt x="84" y="115"/>
                      </a:cubicBezTo>
                      <a:cubicBezTo>
                        <a:pt x="84" y="116"/>
                        <a:pt x="84" y="115"/>
                        <a:pt x="84" y="115"/>
                      </a:cubicBezTo>
                      <a:cubicBezTo>
                        <a:pt x="84" y="116"/>
                        <a:pt x="83" y="116"/>
                        <a:pt x="84" y="118"/>
                      </a:cubicBezTo>
                      <a:cubicBezTo>
                        <a:pt x="82" y="117"/>
                        <a:pt x="82" y="118"/>
                        <a:pt x="82" y="120"/>
                      </a:cubicBezTo>
                      <a:cubicBezTo>
                        <a:pt x="82" y="120"/>
                        <a:pt x="82" y="119"/>
                        <a:pt x="82" y="120"/>
                      </a:cubicBezTo>
                      <a:cubicBezTo>
                        <a:pt x="82" y="120"/>
                        <a:pt x="82" y="120"/>
                        <a:pt x="81" y="120"/>
                      </a:cubicBezTo>
                      <a:cubicBezTo>
                        <a:pt x="81" y="120"/>
                        <a:pt x="81" y="120"/>
                        <a:pt x="82" y="120"/>
                      </a:cubicBezTo>
                      <a:cubicBezTo>
                        <a:pt x="81" y="120"/>
                        <a:pt x="81" y="120"/>
                        <a:pt x="81" y="121"/>
                      </a:cubicBezTo>
                      <a:cubicBezTo>
                        <a:pt x="81" y="121"/>
                        <a:pt x="81" y="121"/>
                        <a:pt x="81" y="121"/>
                      </a:cubicBezTo>
                      <a:cubicBezTo>
                        <a:pt x="81" y="121"/>
                        <a:pt x="81" y="120"/>
                        <a:pt x="82" y="121"/>
                      </a:cubicBezTo>
                      <a:cubicBezTo>
                        <a:pt x="82" y="121"/>
                        <a:pt x="81" y="121"/>
                        <a:pt x="81" y="122"/>
                      </a:cubicBezTo>
                      <a:cubicBezTo>
                        <a:pt x="81" y="121"/>
                        <a:pt x="81" y="121"/>
                        <a:pt x="81" y="121"/>
                      </a:cubicBezTo>
                      <a:cubicBezTo>
                        <a:pt x="81" y="121"/>
                        <a:pt x="81" y="121"/>
                        <a:pt x="81" y="121"/>
                      </a:cubicBezTo>
                      <a:cubicBezTo>
                        <a:pt x="80" y="121"/>
                        <a:pt x="80" y="122"/>
                        <a:pt x="80" y="122"/>
                      </a:cubicBezTo>
                      <a:cubicBezTo>
                        <a:pt x="81" y="122"/>
                        <a:pt x="81" y="121"/>
                        <a:pt x="81" y="121"/>
                      </a:cubicBezTo>
                      <a:cubicBezTo>
                        <a:pt x="81" y="122"/>
                        <a:pt x="81" y="124"/>
                        <a:pt x="80" y="124"/>
                      </a:cubicBezTo>
                      <a:cubicBezTo>
                        <a:pt x="80" y="124"/>
                        <a:pt x="80" y="124"/>
                        <a:pt x="80" y="124"/>
                      </a:cubicBezTo>
                      <a:cubicBezTo>
                        <a:pt x="80" y="124"/>
                        <a:pt x="80" y="124"/>
                        <a:pt x="80" y="124"/>
                      </a:cubicBezTo>
                      <a:cubicBezTo>
                        <a:pt x="80" y="124"/>
                        <a:pt x="80" y="124"/>
                        <a:pt x="80" y="123"/>
                      </a:cubicBezTo>
                      <a:cubicBezTo>
                        <a:pt x="80" y="123"/>
                        <a:pt x="80" y="123"/>
                        <a:pt x="80" y="123"/>
                      </a:cubicBezTo>
                      <a:cubicBezTo>
                        <a:pt x="81" y="123"/>
                        <a:pt x="80" y="123"/>
                        <a:pt x="80" y="122"/>
                      </a:cubicBezTo>
                      <a:cubicBezTo>
                        <a:pt x="80" y="123"/>
                        <a:pt x="80" y="124"/>
                        <a:pt x="79" y="126"/>
                      </a:cubicBezTo>
                      <a:cubicBezTo>
                        <a:pt x="80" y="125"/>
                        <a:pt x="80" y="125"/>
                        <a:pt x="80" y="124"/>
                      </a:cubicBezTo>
                      <a:cubicBezTo>
                        <a:pt x="80" y="124"/>
                        <a:pt x="80" y="124"/>
                        <a:pt x="80" y="124"/>
                      </a:cubicBezTo>
                      <a:cubicBezTo>
                        <a:pt x="80" y="124"/>
                        <a:pt x="80" y="124"/>
                        <a:pt x="80" y="124"/>
                      </a:cubicBezTo>
                      <a:cubicBezTo>
                        <a:pt x="80" y="124"/>
                        <a:pt x="80" y="124"/>
                        <a:pt x="80" y="124"/>
                      </a:cubicBezTo>
                      <a:cubicBezTo>
                        <a:pt x="80" y="125"/>
                        <a:pt x="80" y="126"/>
                        <a:pt x="79" y="127"/>
                      </a:cubicBezTo>
                      <a:cubicBezTo>
                        <a:pt x="80" y="127"/>
                        <a:pt x="80" y="126"/>
                        <a:pt x="80" y="126"/>
                      </a:cubicBezTo>
                      <a:cubicBezTo>
                        <a:pt x="81" y="127"/>
                        <a:pt x="80" y="127"/>
                        <a:pt x="80" y="127"/>
                      </a:cubicBezTo>
                      <a:cubicBezTo>
                        <a:pt x="80" y="127"/>
                        <a:pt x="80" y="127"/>
                        <a:pt x="80" y="127"/>
                      </a:cubicBezTo>
                      <a:cubicBezTo>
                        <a:pt x="80" y="127"/>
                        <a:pt x="80" y="128"/>
                        <a:pt x="79" y="127"/>
                      </a:cubicBezTo>
                      <a:cubicBezTo>
                        <a:pt x="79" y="128"/>
                        <a:pt x="79" y="128"/>
                        <a:pt x="79" y="128"/>
                      </a:cubicBezTo>
                      <a:cubicBezTo>
                        <a:pt x="79" y="128"/>
                        <a:pt x="79" y="129"/>
                        <a:pt x="79" y="129"/>
                      </a:cubicBezTo>
                      <a:cubicBezTo>
                        <a:pt x="79" y="129"/>
                        <a:pt x="78" y="129"/>
                        <a:pt x="78" y="130"/>
                      </a:cubicBezTo>
                      <a:cubicBezTo>
                        <a:pt x="78" y="130"/>
                        <a:pt x="78" y="129"/>
                        <a:pt x="78" y="129"/>
                      </a:cubicBezTo>
                      <a:cubicBezTo>
                        <a:pt x="78" y="129"/>
                        <a:pt x="78" y="130"/>
                        <a:pt x="78" y="130"/>
                      </a:cubicBezTo>
                      <a:cubicBezTo>
                        <a:pt x="78" y="131"/>
                        <a:pt x="77" y="133"/>
                        <a:pt x="76" y="134"/>
                      </a:cubicBezTo>
                      <a:cubicBezTo>
                        <a:pt x="77" y="134"/>
                        <a:pt x="77" y="133"/>
                        <a:pt x="77" y="133"/>
                      </a:cubicBezTo>
                      <a:cubicBezTo>
                        <a:pt x="77" y="134"/>
                        <a:pt x="77" y="134"/>
                        <a:pt x="76" y="134"/>
                      </a:cubicBezTo>
                      <a:cubicBezTo>
                        <a:pt x="76" y="134"/>
                        <a:pt x="76" y="134"/>
                        <a:pt x="76" y="134"/>
                      </a:cubicBezTo>
                      <a:cubicBezTo>
                        <a:pt x="76" y="134"/>
                        <a:pt x="76" y="133"/>
                        <a:pt x="76" y="133"/>
                      </a:cubicBezTo>
                      <a:cubicBezTo>
                        <a:pt x="76" y="133"/>
                        <a:pt x="76" y="133"/>
                        <a:pt x="76" y="132"/>
                      </a:cubicBezTo>
                      <a:cubicBezTo>
                        <a:pt x="76" y="132"/>
                        <a:pt x="76" y="133"/>
                        <a:pt x="76" y="133"/>
                      </a:cubicBezTo>
                      <a:cubicBezTo>
                        <a:pt x="77" y="133"/>
                        <a:pt x="76" y="132"/>
                        <a:pt x="77" y="132"/>
                      </a:cubicBezTo>
                      <a:cubicBezTo>
                        <a:pt x="77" y="132"/>
                        <a:pt x="76" y="132"/>
                        <a:pt x="76" y="132"/>
                      </a:cubicBezTo>
                      <a:cubicBezTo>
                        <a:pt x="76" y="132"/>
                        <a:pt x="76" y="132"/>
                        <a:pt x="76" y="131"/>
                      </a:cubicBezTo>
                      <a:cubicBezTo>
                        <a:pt x="77" y="131"/>
                        <a:pt x="77" y="129"/>
                        <a:pt x="78" y="128"/>
                      </a:cubicBezTo>
                      <a:cubicBezTo>
                        <a:pt x="78" y="128"/>
                        <a:pt x="78" y="129"/>
                        <a:pt x="77" y="129"/>
                      </a:cubicBezTo>
                      <a:cubicBezTo>
                        <a:pt x="77" y="128"/>
                        <a:pt x="77" y="128"/>
                        <a:pt x="77" y="127"/>
                      </a:cubicBezTo>
                      <a:cubicBezTo>
                        <a:pt x="77" y="127"/>
                        <a:pt x="77" y="128"/>
                        <a:pt x="77" y="128"/>
                      </a:cubicBezTo>
                      <a:cubicBezTo>
                        <a:pt x="77" y="128"/>
                        <a:pt x="77" y="129"/>
                        <a:pt x="77" y="130"/>
                      </a:cubicBezTo>
                      <a:cubicBezTo>
                        <a:pt x="77" y="130"/>
                        <a:pt x="76" y="130"/>
                        <a:pt x="76" y="130"/>
                      </a:cubicBezTo>
                      <a:cubicBezTo>
                        <a:pt x="76" y="130"/>
                        <a:pt x="77" y="129"/>
                        <a:pt x="76" y="129"/>
                      </a:cubicBezTo>
                      <a:cubicBezTo>
                        <a:pt x="76" y="130"/>
                        <a:pt x="76" y="131"/>
                        <a:pt x="76" y="131"/>
                      </a:cubicBezTo>
                      <a:cubicBezTo>
                        <a:pt x="76" y="131"/>
                        <a:pt x="76" y="131"/>
                        <a:pt x="76" y="131"/>
                      </a:cubicBezTo>
                      <a:cubicBezTo>
                        <a:pt x="76" y="131"/>
                        <a:pt x="76" y="131"/>
                        <a:pt x="76" y="131"/>
                      </a:cubicBezTo>
                      <a:cubicBezTo>
                        <a:pt x="75" y="131"/>
                        <a:pt x="75" y="132"/>
                        <a:pt x="76" y="132"/>
                      </a:cubicBezTo>
                      <a:cubicBezTo>
                        <a:pt x="76" y="132"/>
                        <a:pt x="76" y="132"/>
                        <a:pt x="76" y="132"/>
                      </a:cubicBezTo>
                      <a:cubicBezTo>
                        <a:pt x="75" y="132"/>
                        <a:pt x="75" y="132"/>
                        <a:pt x="75" y="132"/>
                      </a:cubicBezTo>
                      <a:cubicBezTo>
                        <a:pt x="74" y="133"/>
                        <a:pt x="75" y="134"/>
                        <a:pt x="74" y="136"/>
                      </a:cubicBezTo>
                      <a:cubicBezTo>
                        <a:pt x="75" y="136"/>
                        <a:pt x="75" y="135"/>
                        <a:pt x="76" y="135"/>
                      </a:cubicBezTo>
                      <a:cubicBezTo>
                        <a:pt x="76" y="136"/>
                        <a:pt x="75" y="135"/>
                        <a:pt x="75" y="135"/>
                      </a:cubicBezTo>
                      <a:cubicBezTo>
                        <a:pt x="75" y="136"/>
                        <a:pt x="76" y="135"/>
                        <a:pt x="76" y="136"/>
                      </a:cubicBezTo>
                      <a:cubicBezTo>
                        <a:pt x="76" y="136"/>
                        <a:pt x="76" y="135"/>
                        <a:pt x="76" y="135"/>
                      </a:cubicBezTo>
                      <a:cubicBezTo>
                        <a:pt x="76" y="135"/>
                        <a:pt x="77" y="135"/>
                        <a:pt x="77" y="136"/>
                      </a:cubicBezTo>
                      <a:cubicBezTo>
                        <a:pt x="77" y="136"/>
                        <a:pt x="77" y="136"/>
                        <a:pt x="77" y="136"/>
                      </a:cubicBezTo>
                      <a:cubicBezTo>
                        <a:pt x="77" y="136"/>
                        <a:pt x="77" y="135"/>
                        <a:pt x="77" y="135"/>
                      </a:cubicBezTo>
                      <a:cubicBezTo>
                        <a:pt x="78" y="135"/>
                        <a:pt x="78" y="134"/>
                        <a:pt x="78" y="135"/>
                      </a:cubicBezTo>
                      <a:cubicBezTo>
                        <a:pt x="78" y="135"/>
                        <a:pt x="77" y="135"/>
                        <a:pt x="78" y="136"/>
                      </a:cubicBezTo>
                      <a:cubicBezTo>
                        <a:pt x="78" y="135"/>
                        <a:pt x="78" y="135"/>
                        <a:pt x="78" y="134"/>
                      </a:cubicBezTo>
                      <a:cubicBezTo>
                        <a:pt x="79" y="134"/>
                        <a:pt x="79" y="134"/>
                        <a:pt x="79" y="134"/>
                      </a:cubicBezTo>
                      <a:cubicBezTo>
                        <a:pt x="79" y="134"/>
                        <a:pt x="78" y="134"/>
                        <a:pt x="78" y="134"/>
                      </a:cubicBezTo>
                      <a:cubicBezTo>
                        <a:pt x="79" y="134"/>
                        <a:pt x="79" y="133"/>
                        <a:pt x="79" y="133"/>
                      </a:cubicBezTo>
                      <a:cubicBezTo>
                        <a:pt x="79" y="133"/>
                        <a:pt x="79" y="133"/>
                        <a:pt x="79" y="133"/>
                      </a:cubicBezTo>
                      <a:cubicBezTo>
                        <a:pt x="79" y="133"/>
                        <a:pt x="79" y="133"/>
                        <a:pt x="79" y="133"/>
                      </a:cubicBezTo>
                      <a:cubicBezTo>
                        <a:pt x="78" y="133"/>
                        <a:pt x="78" y="132"/>
                        <a:pt x="78" y="132"/>
                      </a:cubicBezTo>
                      <a:cubicBezTo>
                        <a:pt x="78" y="132"/>
                        <a:pt x="78" y="132"/>
                        <a:pt x="79" y="132"/>
                      </a:cubicBezTo>
                      <a:cubicBezTo>
                        <a:pt x="79" y="132"/>
                        <a:pt x="78" y="132"/>
                        <a:pt x="78" y="131"/>
                      </a:cubicBezTo>
                      <a:cubicBezTo>
                        <a:pt x="79" y="132"/>
                        <a:pt x="79" y="132"/>
                        <a:pt x="79" y="132"/>
                      </a:cubicBezTo>
                      <a:cubicBezTo>
                        <a:pt x="79" y="131"/>
                        <a:pt x="79" y="131"/>
                        <a:pt x="79" y="131"/>
                      </a:cubicBezTo>
                      <a:cubicBezTo>
                        <a:pt x="80" y="131"/>
                        <a:pt x="79" y="130"/>
                        <a:pt x="80" y="130"/>
                      </a:cubicBezTo>
                      <a:cubicBezTo>
                        <a:pt x="80" y="130"/>
                        <a:pt x="80" y="131"/>
                        <a:pt x="80" y="131"/>
                      </a:cubicBezTo>
                      <a:cubicBezTo>
                        <a:pt x="80" y="131"/>
                        <a:pt x="80" y="131"/>
                        <a:pt x="80" y="131"/>
                      </a:cubicBezTo>
                      <a:cubicBezTo>
                        <a:pt x="80" y="131"/>
                        <a:pt x="80" y="131"/>
                        <a:pt x="80" y="131"/>
                      </a:cubicBezTo>
                      <a:cubicBezTo>
                        <a:pt x="80" y="131"/>
                        <a:pt x="80" y="130"/>
                        <a:pt x="81" y="130"/>
                      </a:cubicBezTo>
                      <a:cubicBezTo>
                        <a:pt x="81" y="130"/>
                        <a:pt x="81" y="130"/>
                        <a:pt x="81" y="130"/>
                      </a:cubicBezTo>
                      <a:cubicBezTo>
                        <a:pt x="81" y="130"/>
                        <a:pt x="81" y="130"/>
                        <a:pt x="81" y="130"/>
                      </a:cubicBezTo>
                      <a:cubicBezTo>
                        <a:pt x="82" y="130"/>
                        <a:pt x="81" y="130"/>
                        <a:pt x="82" y="129"/>
                      </a:cubicBezTo>
                      <a:cubicBezTo>
                        <a:pt x="82" y="130"/>
                        <a:pt x="82" y="130"/>
                        <a:pt x="82" y="131"/>
                      </a:cubicBezTo>
                      <a:cubicBezTo>
                        <a:pt x="81" y="131"/>
                        <a:pt x="81" y="131"/>
                        <a:pt x="81" y="131"/>
                      </a:cubicBezTo>
                      <a:cubicBezTo>
                        <a:pt x="81" y="131"/>
                        <a:pt x="81" y="131"/>
                        <a:pt x="81" y="131"/>
                      </a:cubicBezTo>
                      <a:cubicBezTo>
                        <a:pt x="81" y="131"/>
                        <a:pt x="82" y="131"/>
                        <a:pt x="82" y="131"/>
                      </a:cubicBezTo>
                      <a:cubicBezTo>
                        <a:pt x="82" y="130"/>
                        <a:pt x="83" y="130"/>
                        <a:pt x="83" y="130"/>
                      </a:cubicBezTo>
                      <a:cubicBezTo>
                        <a:pt x="83" y="129"/>
                        <a:pt x="82" y="130"/>
                        <a:pt x="82" y="130"/>
                      </a:cubicBezTo>
                      <a:cubicBezTo>
                        <a:pt x="82" y="129"/>
                        <a:pt x="83" y="129"/>
                        <a:pt x="82" y="129"/>
                      </a:cubicBezTo>
                      <a:cubicBezTo>
                        <a:pt x="82" y="129"/>
                        <a:pt x="82" y="129"/>
                        <a:pt x="82" y="129"/>
                      </a:cubicBezTo>
                      <a:cubicBezTo>
                        <a:pt x="82" y="129"/>
                        <a:pt x="82" y="129"/>
                        <a:pt x="81" y="129"/>
                      </a:cubicBezTo>
                      <a:cubicBezTo>
                        <a:pt x="81" y="129"/>
                        <a:pt x="82" y="128"/>
                        <a:pt x="81" y="128"/>
                      </a:cubicBezTo>
                      <a:cubicBezTo>
                        <a:pt x="81" y="128"/>
                        <a:pt x="81" y="128"/>
                        <a:pt x="82" y="128"/>
                      </a:cubicBezTo>
                      <a:cubicBezTo>
                        <a:pt x="83" y="129"/>
                        <a:pt x="83" y="127"/>
                        <a:pt x="83" y="127"/>
                      </a:cubicBezTo>
                      <a:cubicBezTo>
                        <a:pt x="83" y="126"/>
                        <a:pt x="83" y="125"/>
                        <a:pt x="84" y="125"/>
                      </a:cubicBezTo>
                      <a:cubicBezTo>
                        <a:pt x="83" y="124"/>
                        <a:pt x="84" y="124"/>
                        <a:pt x="84" y="123"/>
                      </a:cubicBezTo>
                      <a:cubicBezTo>
                        <a:pt x="85" y="123"/>
                        <a:pt x="84" y="124"/>
                        <a:pt x="84" y="124"/>
                      </a:cubicBezTo>
                      <a:cubicBezTo>
                        <a:pt x="84" y="124"/>
                        <a:pt x="84" y="124"/>
                        <a:pt x="84" y="124"/>
                      </a:cubicBezTo>
                      <a:cubicBezTo>
                        <a:pt x="84" y="125"/>
                        <a:pt x="84" y="125"/>
                        <a:pt x="84" y="125"/>
                      </a:cubicBezTo>
                      <a:cubicBezTo>
                        <a:pt x="84" y="125"/>
                        <a:pt x="84" y="125"/>
                        <a:pt x="84" y="125"/>
                      </a:cubicBezTo>
                      <a:cubicBezTo>
                        <a:pt x="84" y="125"/>
                        <a:pt x="84" y="125"/>
                        <a:pt x="84" y="126"/>
                      </a:cubicBezTo>
                      <a:cubicBezTo>
                        <a:pt x="84" y="126"/>
                        <a:pt x="84" y="126"/>
                        <a:pt x="84" y="126"/>
                      </a:cubicBezTo>
                      <a:cubicBezTo>
                        <a:pt x="84" y="126"/>
                        <a:pt x="84" y="126"/>
                        <a:pt x="84" y="126"/>
                      </a:cubicBezTo>
                      <a:cubicBezTo>
                        <a:pt x="84" y="127"/>
                        <a:pt x="84" y="127"/>
                        <a:pt x="84" y="126"/>
                      </a:cubicBezTo>
                      <a:cubicBezTo>
                        <a:pt x="84" y="127"/>
                        <a:pt x="84" y="127"/>
                        <a:pt x="84" y="127"/>
                      </a:cubicBezTo>
                      <a:cubicBezTo>
                        <a:pt x="84" y="127"/>
                        <a:pt x="84" y="127"/>
                        <a:pt x="84" y="127"/>
                      </a:cubicBezTo>
                      <a:cubicBezTo>
                        <a:pt x="84" y="127"/>
                        <a:pt x="84" y="127"/>
                        <a:pt x="84" y="127"/>
                      </a:cubicBezTo>
                      <a:cubicBezTo>
                        <a:pt x="83" y="128"/>
                        <a:pt x="83" y="127"/>
                        <a:pt x="84" y="127"/>
                      </a:cubicBezTo>
                      <a:cubicBezTo>
                        <a:pt x="83" y="127"/>
                        <a:pt x="83" y="128"/>
                        <a:pt x="84" y="128"/>
                      </a:cubicBezTo>
                      <a:cubicBezTo>
                        <a:pt x="84" y="128"/>
                        <a:pt x="83" y="128"/>
                        <a:pt x="83" y="128"/>
                      </a:cubicBezTo>
                      <a:cubicBezTo>
                        <a:pt x="83" y="129"/>
                        <a:pt x="84" y="129"/>
                        <a:pt x="84" y="129"/>
                      </a:cubicBezTo>
                      <a:cubicBezTo>
                        <a:pt x="84" y="129"/>
                        <a:pt x="84" y="129"/>
                        <a:pt x="84" y="128"/>
                      </a:cubicBezTo>
                      <a:cubicBezTo>
                        <a:pt x="84" y="128"/>
                        <a:pt x="84" y="128"/>
                        <a:pt x="84" y="127"/>
                      </a:cubicBezTo>
                      <a:cubicBezTo>
                        <a:pt x="84" y="128"/>
                        <a:pt x="84" y="128"/>
                        <a:pt x="84" y="128"/>
                      </a:cubicBezTo>
                      <a:cubicBezTo>
                        <a:pt x="84" y="128"/>
                        <a:pt x="84" y="129"/>
                        <a:pt x="84" y="129"/>
                      </a:cubicBezTo>
                      <a:cubicBezTo>
                        <a:pt x="84" y="128"/>
                        <a:pt x="85" y="128"/>
                        <a:pt x="84" y="127"/>
                      </a:cubicBezTo>
                      <a:cubicBezTo>
                        <a:pt x="85" y="127"/>
                        <a:pt x="84" y="127"/>
                        <a:pt x="85" y="126"/>
                      </a:cubicBezTo>
                      <a:cubicBezTo>
                        <a:pt x="85" y="127"/>
                        <a:pt x="85" y="127"/>
                        <a:pt x="85" y="127"/>
                      </a:cubicBezTo>
                      <a:cubicBezTo>
                        <a:pt x="86" y="126"/>
                        <a:pt x="85" y="127"/>
                        <a:pt x="85" y="126"/>
                      </a:cubicBezTo>
                      <a:cubicBezTo>
                        <a:pt x="85" y="126"/>
                        <a:pt x="85" y="126"/>
                        <a:pt x="85" y="126"/>
                      </a:cubicBezTo>
                      <a:cubicBezTo>
                        <a:pt x="85" y="126"/>
                        <a:pt x="85" y="126"/>
                        <a:pt x="85" y="126"/>
                      </a:cubicBezTo>
                      <a:cubicBezTo>
                        <a:pt x="85" y="125"/>
                        <a:pt x="86" y="126"/>
                        <a:pt x="85" y="126"/>
                      </a:cubicBezTo>
                      <a:cubicBezTo>
                        <a:pt x="86" y="126"/>
                        <a:pt x="86" y="126"/>
                        <a:pt x="86" y="126"/>
                      </a:cubicBezTo>
                      <a:cubicBezTo>
                        <a:pt x="86" y="126"/>
                        <a:pt x="86" y="126"/>
                        <a:pt x="86" y="126"/>
                      </a:cubicBezTo>
                      <a:cubicBezTo>
                        <a:pt x="87" y="126"/>
                        <a:pt x="87" y="126"/>
                        <a:pt x="87" y="127"/>
                      </a:cubicBezTo>
                      <a:cubicBezTo>
                        <a:pt x="87" y="127"/>
                        <a:pt x="87" y="126"/>
                        <a:pt x="87" y="126"/>
                      </a:cubicBezTo>
                      <a:cubicBezTo>
                        <a:pt x="88" y="127"/>
                        <a:pt x="86" y="128"/>
                        <a:pt x="86" y="129"/>
                      </a:cubicBezTo>
                      <a:cubicBezTo>
                        <a:pt x="86" y="129"/>
                        <a:pt x="86" y="129"/>
                        <a:pt x="86" y="129"/>
                      </a:cubicBezTo>
                      <a:cubicBezTo>
                        <a:pt x="86" y="130"/>
                        <a:pt x="86" y="131"/>
                        <a:pt x="86" y="132"/>
                      </a:cubicBezTo>
                      <a:cubicBezTo>
                        <a:pt x="86" y="132"/>
                        <a:pt x="86" y="131"/>
                        <a:pt x="85" y="131"/>
                      </a:cubicBezTo>
                      <a:cubicBezTo>
                        <a:pt x="85" y="131"/>
                        <a:pt x="86" y="131"/>
                        <a:pt x="86" y="131"/>
                      </a:cubicBezTo>
                      <a:cubicBezTo>
                        <a:pt x="86" y="131"/>
                        <a:pt x="85" y="130"/>
                        <a:pt x="86" y="130"/>
                      </a:cubicBezTo>
                      <a:cubicBezTo>
                        <a:pt x="85" y="130"/>
                        <a:pt x="85" y="131"/>
                        <a:pt x="85" y="131"/>
                      </a:cubicBezTo>
                      <a:cubicBezTo>
                        <a:pt x="85" y="131"/>
                        <a:pt x="85" y="131"/>
                        <a:pt x="85" y="131"/>
                      </a:cubicBezTo>
                      <a:cubicBezTo>
                        <a:pt x="84" y="131"/>
                        <a:pt x="85" y="131"/>
                        <a:pt x="84" y="131"/>
                      </a:cubicBezTo>
                      <a:cubicBezTo>
                        <a:pt x="84" y="132"/>
                        <a:pt x="84" y="132"/>
                        <a:pt x="84" y="133"/>
                      </a:cubicBezTo>
                      <a:cubicBezTo>
                        <a:pt x="83" y="133"/>
                        <a:pt x="83" y="133"/>
                        <a:pt x="83" y="134"/>
                      </a:cubicBezTo>
                      <a:cubicBezTo>
                        <a:pt x="83" y="134"/>
                        <a:pt x="83" y="134"/>
                        <a:pt x="83" y="134"/>
                      </a:cubicBezTo>
                      <a:cubicBezTo>
                        <a:pt x="83" y="134"/>
                        <a:pt x="83" y="134"/>
                        <a:pt x="84" y="134"/>
                      </a:cubicBezTo>
                      <a:cubicBezTo>
                        <a:pt x="84" y="134"/>
                        <a:pt x="84" y="135"/>
                        <a:pt x="83" y="135"/>
                      </a:cubicBezTo>
                      <a:cubicBezTo>
                        <a:pt x="83" y="135"/>
                        <a:pt x="83" y="135"/>
                        <a:pt x="83" y="134"/>
                      </a:cubicBezTo>
                      <a:cubicBezTo>
                        <a:pt x="83" y="134"/>
                        <a:pt x="83" y="134"/>
                        <a:pt x="83" y="134"/>
                      </a:cubicBezTo>
                      <a:cubicBezTo>
                        <a:pt x="83" y="135"/>
                        <a:pt x="83" y="135"/>
                        <a:pt x="83" y="135"/>
                      </a:cubicBezTo>
                      <a:cubicBezTo>
                        <a:pt x="82" y="135"/>
                        <a:pt x="83" y="135"/>
                        <a:pt x="82" y="135"/>
                      </a:cubicBezTo>
                      <a:cubicBezTo>
                        <a:pt x="83" y="134"/>
                        <a:pt x="82" y="132"/>
                        <a:pt x="83" y="133"/>
                      </a:cubicBezTo>
                      <a:cubicBezTo>
                        <a:pt x="83" y="133"/>
                        <a:pt x="83" y="132"/>
                        <a:pt x="83" y="132"/>
                      </a:cubicBezTo>
                      <a:cubicBezTo>
                        <a:pt x="82" y="132"/>
                        <a:pt x="82" y="132"/>
                        <a:pt x="82" y="132"/>
                      </a:cubicBezTo>
                      <a:cubicBezTo>
                        <a:pt x="82" y="132"/>
                        <a:pt x="82" y="132"/>
                        <a:pt x="83" y="131"/>
                      </a:cubicBezTo>
                      <a:cubicBezTo>
                        <a:pt x="83" y="131"/>
                        <a:pt x="82" y="131"/>
                        <a:pt x="82" y="131"/>
                      </a:cubicBezTo>
                      <a:cubicBezTo>
                        <a:pt x="82" y="131"/>
                        <a:pt x="82" y="131"/>
                        <a:pt x="82" y="132"/>
                      </a:cubicBezTo>
                      <a:cubicBezTo>
                        <a:pt x="82" y="132"/>
                        <a:pt x="82" y="131"/>
                        <a:pt x="82" y="131"/>
                      </a:cubicBezTo>
                      <a:cubicBezTo>
                        <a:pt x="81" y="131"/>
                        <a:pt x="81" y="131"/>
                        <a:pt x="81" y="131"/>
                      </a:cubicBezTo>
                      <a:cubicBezTo>
                        <a:pt x="81" y="132"/>
                        <a:pt x="81" y="132"/>
                        <a:pt x="81" y="132"/>
                      </a:cubicBezTo>
                      <a:cubicBezTo>
                        <a:pt x="81" y="132"/>
                        <a:pt x="82" y="132"/>
                        <a:pt x="82" y="132"/>
                      </a:cubicBezTo>
                      <a:cubicBezTo>
                        <a:pt x="82" y="133"/>
                        <a:pt x="81" y="132"/>
                        <a:pt x="81" y="133"/>
                      </a:cubicBezTo>
                      <a:cubicBezTo>
                        <a:pt x="81" y="133"/>
                        <a:pt x="81" y="132"/>
                        <a:pt x="81" y="132"/>
                      </a:cubicBezTo>
                      <a:cubicBezTo>
                        <a:pt x="81" y="133"/>
                        <a:pt x="81" y="133"/>
                        <a:pt x="81" y="133"/>
                      </a:cubicBezTo>
                      <a:cubicBezTo>
                        <a:pt x="81" y="134"/>
                        <a:pt x="81" y="133"/>
                        <a:pt x="82" y="133"/>
                      </a:cubicBezTo>
                      <a:cubicBezTo>
                        <a:pt x="82" y="133"/>
                        <a:pt x="82" y="134"/>
                        <a:pt x="82" y="133"/>
                      </a:cubicBezTo>
                      <a:cubicBezTo>
                        <a:pt x="82" y="134"/>
                        <a:pt x="82" y="134"/>
                        <a:pt x="82" y="134"/>
                      </a:cubicBezTo>
                      <a:cubicBezTo>
                        <a:pt x="81" y="134"/>
                        <a:pt x="82" y="134"/>
                        <a:pt x="81" y="135"/>
                      </a:cubicBezTo>
                      <a:cubicBezTo>
                        <a:pt x="81" y="135"/>
                        <a:pt x="81" y="135"/>
                        <a:pt x="81" y="134"/>
                      </a:cubicBezTo>
                      <a:cubicBezTo>
                        <a:pt x="81" y="135"/>
                        <a:pt x="81" y="135"/>
                        <a:pt x="81" y="135"/>
                      </a:cubicBezTo>
                      <a:cubicBezTo>
                        <a:pt x="81" y="135"/>
                        <a:pt x="82" y="135"/>
                        <a:pt x="82" y="135"/>
                      </a:cubicBezTo>
                      <a:cubicBezTo>
                        <a:pt x="82" y="136"/>
                        <a:pt x="81" y="137"/>
                        <a:pt x="81" y="137"/>
                      </a:cubicBezTo>
                      <a:cubicBezTo>
                        <a:pt x="81" y="138"/>
                        <a:pt x="81" y="139"/>
                        <a:pt x="80" y="140"/>
                      </a:cubicBezTo>
                      <a:cubicBezTo>
                        <a:pt x="80" y="139"/>
                        <a:pt x="81" y="139"/>
                        <a:pt x="80" y="139"/>
                      </a:cubicBezTo>
                      <a:cubicBezTo>
                        <a:pt x="80" y="139"/>
                        <a:pt x="80" y="139"/>
                        <a:pt x="80" y="139"/>
                      </a:cubicBezTo>
                      <a:cubicBezTo>
                        <a:pt x="80" y="138"/>
                        <a:pt x="80" y="138"/>
                        <a:pt x="80" y="138"/>
                      </a:cubicBezTo>
                      <a:cubicBezTo>
                        <a:pt x="80" y="138"/>
                        <a:pt x="79" y="138"/>
                        <a:pt x="80" y="138"/>
                      </a:cubicBezTo>
                      <a:cubicBezTo>
                        <a:pt x="80" y="138"/>
                        <a:pt x="80" y="138"/>
                        <a:pt x="80" y="138"/>
                      </a:cubicBezTo>
                      <a:cubicBezTo>
                        <a:pt x="79" y="138"/>
                        <a:pt x="79" y="138"/>
                        <a:pt x="79" y="138"/>
                      </a:cubicBezTo>
                      <a:cubicBezTo>
                        <a:pt x="79" y="138"/>
                        <a:pt x="80" y="138"/>
                        <a:pt x="80" y="137"/>
                      </a:cubicBezTo>
                      <a:cubicBezTo>
                        <a:pt x="81" y="138"/>
                        <a:pt x="80" y="138"/>
                        <a:pt x="81" y="138"/>
                      </a:cubicBezTo>
                      <a:cubicBezTo>
                        <a:pt x="81" y="138"/>
                        <a:pt x="80" y="137"/>
                        <a:pt x="81" y="136"/>
                      </a:cubicBezTo>
                      <a:cubicBezTo>
                        <a:pt x="81" y="136"/>
                        <a:pt x="81" y="135"/>
                        <a:pt x="81" y="134"/>
                      </a:cubicBezTo>
                      <a:cubicBezTo>
                        <a:pt x="81" y="135"/>
                        <a:pt x="81" y="135"/>
                        <a:pt x="80" y="135"/>
                      </a:cubicBezTo>
                      <a:cubicBezTo>
                        <a:pt x="81" y="135"/>
                        <a:pt x="80" y="135"/>
                        <a:pt x="81" y="135"/>
                      </a:cubicBezTo>
                      <a:cubicBezTo>
                        <a:pt x="81" y="136"/>
                        <a:pt x="81" y="136"/>
                        <a:pt x="81" y="136"/>
                      </a:cubicBezTo>
                      <a:cubicBezTo>
                        <a:pt x="80" y="136"/>
                        <a:pt x="80" y="136"/>
                        <a:pt x="80" y="135"/>
                      </a:cubicBezTo>
                      <a:cubicBezTo>
                        <a:pt x="80" y="136"/>
                        <a:pt x="80" y="136"/>
                        <a:pt x="79" y="136"/>
                      </a:cubicBezTo>
                      <a:cubicBezTo>
                        <a:pt x="79" y="137"/>
                        <a:pt x="79" y="137"/>
                        <a:pt x="79" y="137"/>
                      </a:cubicBezTo>
                      <a:cubicBezTo>
                        <a:pt x="79" y="137"/>
                        <a:pt x="80" y="137"/>
                        <a:pt x="80" y="137"/>
                      </a:cubicBezTo>
                      <a:cubicBezTo>
                        <a:pt x="79" y="137"/>
                        <a:pt x="79" y="137"/>
                        <a:pt x="79" y="138"/>
                      </a:cubicBezTo>
                      <a:cubicBezTo>
                        <a:pt x="79" y="138"/>
                        <a:pt x="79" y="138"/>
                        <a:pt x="79" y="138"/>
                      </a:cubicBezTo>
                      <a:cubicBezTo>
                        <a:pt x="78" y="138"/>
                        <a:pt x="78" y="138"/>
                        <a:pt x="78" y="139"/>
                      </a:cubicBezTo>
                      <a:cubicBezTo>
                        <a:pt x="78" y="139"/>
                        <a:pt x="79" y="139"/>
                        <a:pt x="79" y="139"/>
                      </a:cubicBezTo>
                      <a:cubicBezTo>
                        <a:pt x="79" y="139"/>
                        <a:pt x="79" y="139"/>
                        <a:pt x="79" y="139"/>
                      </a:cubicBezTo>
                      <a:cubicBezTo>
                        <a:pt x="78" y="139"/>
                        <a:pt x="78" y="139"/>
                        <a:pt x="78" y="139"/>
                      </a:cubicBezTo>
                      <a:cubicBezTo>
                        <a:pt x="78" y="139"/>
                        <a:pt x="78" y="139"/>
                        <a:pt x="78" y="140"/>
                      </a:cubicBezTo>
                      <a:cubicBezTo>
                        <a:pt x="77" y="139"/>
                        <a:pt x="79" y="138"/>
                        <a:pt x="78" y="137"/>
                      </a:cubicBezTo>
                      <a:cubicBezTo>
                        <a:pt x="78" y="136"/>
                        <a:pt x="78" y="136"/>
                        <a:pt x="79" y="136"/>
                      </a:cubicBezTo>
                      <a:cubicBezTo>
                        <a:pt x="79" y="136"/>
                        <a:pt x="79" y="136"/>
                        <a:pt x="79" y="136"/>
                      </a:cubicBezTo>
                      <a:cubicBezTo>
                        <a:pt x="79" y="136"/>
                        <a:pt x="79" y="136"/>
                        <a:pt x="78" y="136"/>
                      </a:cubicBezTo>
                      <a:cubicBezTo>
                        <a:pt x="78" y="135"/>
                        <a:pt x="79" y="135"/>
                        <a:pt x="79" y="135"/>
                      </a:cubicBezTo>
                      <a:cubicBezTo>
                        <a:pt x="78" y="135"/>
                        <a:pt x="78" y="137"/>
                        <a:pt x="78" y="138"/>
                      </a:cubicBezTo>
                      <a:cubicBezTo>
                        <a:pt x="78" y="139"/>
                        <a:pt x="77" y="138"/>
                        <a:pt x="77" y="139"/>
                      </a:cubicBezTo>
                      <a:cubicBezTo>
                        <a:pt x="77" y="139"/>
                        <a:pt x="77" y="138"/>
                        <a:pt x="76" y="138"/>
                      </a:cubicBezTo>
                      <a:cubicBezTo>
                        <a:pt x="76" y="139"/>
                        <a:pt x="76" y="139"/>
                        <a:pt x="76" y="139"/>
                      </a:cubicBezTo>
                      <a:cubicBezTo>
                        <a:pt x="76" y="139"/>
                        <a:pt x="76" y="139"/>
                        <a:pt x="76" y="139"/>
                      </a:cubicBezTo>
                      <a:cubicBezTo>
                        <a:pt x="76" y="140"/>
                        <a:pt x="76" y="140"/>
                        <a:pt x="76" y="140"/>
                      </a:cubicBezTo>
                      <a:cubicBezTo>
                        <a:pt x="76" y="140"/>
                        <a:pt x="76" y="140"/>
                        <a:pt x="76" y="140"/>
                      </a:cubicBezTo>
                      <a:cubicBezTo>
                        <a:pt x="76" y="140"/>
                        <a:pt x="76" y="140"/>
                        <a:pt x="76" y="141"/>
                      </a:cubicBezTo>
                      <a:cubicBezTo>
                        <a:pt x="76" y="141"/>
                        <a:pt x="75" y="141"/>
                        <a:pt x="75" y="141"/>
                      </a:cubicBezTo>
                      <a:cubicBezTo>
                        <a:pt x="75" y="141"/>
                        <a:pt x="75" y="141"/>
                        <a:pt x="75" y="141"/>
                      </a:cubicBezTo>
                      <a:cubicBezTo>
                        <a:pt x="75" y="141"/>
                        <a:pt x="75" y="142"/>
                        <a:pt x="74" y="141"/>
                      </a:cubicBezTo>
                      <a:cubicBezTo>
                        <a:pt x="75" y="142"/>
                        <a:pt x="74" y="142"/>
                        <a:pt x="74" y="142"/>
                      </a:cubicBezTo>
                      <a:cubicBezTo>
                        <a:pt x="75" y="142"/>
                        <a:pt x="75" y="142"/>
                        <a:pt x="75" y="142"/>
                      </a:cubicBezTo>
                      <a:cubicBezTo>
                        <a:pt x="75" y="143"/>
                        <a:pt x="75" y="143"/>
                        <a:pt x="74" y="144"/>
                      </a:cubicBezTo>
                      <a:cubicBezTo>
                        <a:pt x="74" y="144"/>
                        <a:pt x="74" y="143"/>
                        <a:pt x="74" y="143"/>
                      </a:cubicBezTo>
                      <a:cubicBezTo>
                        <a:pt x="74" y="143"/>
                        <a:pt x="74" y="143"/>
                        <a:pt x="74" y="143"/>
                      </a:cubicBezTo>
                      <a:cubicBezTo>
                        <a:pt x="74" y="142"/>
                        <a:pt x="74" y="143"/>
                        <a:pt x="74" y="143"/>
                      </a:cubicBezTo>
                      <a:cubicBezTo>
                        <a:pt x="74" y="142"/>
                        <a:pt x="74" y="141"/>
                        <a:pt x="74" y="141"/>
                      </a:cubicBezTo>
                      <a:cubicBezTo>
                        <a:pt x="74" y="141"/>
                        <a:pt x="74" y="141"/>
                        <a:pt x="74" y="142"/>
                      </a:cubicBezTo>
                      <a:cubicBezTo>
                        <a:pt x="73" y="141"/>
                        <a:pt x="74" y="141"/>
                        <a:pt x="74" y="140"/>
                      </a:cubicBezTo>
                      <a:cubicBezTo>
                        <a:pt x="74" y="140"/>
                        <a:pt x="73" y="140"/>
                        <a:pt x="74" y="140"/>
                      </a:cubicBezTo>
                      <a:cubicBezTo>
                        <a:pt x="74" y="140"/>
                        <a:pt x="74" y="140"/>
                        <a:pt x="74" y="140"/>
                      </a:cubicBezTo>
                      <a:cubicBezTo>
                        <a:pt x="74" y="140"/>
                        <a:pt x="74" y="139"/>
                        <a:pt x="74" y="139"/>
                      </a:cubicBezTo>
                      <a:cubicBezTo>
                        <a:pt x="74" y="139"/>
                        <a:pt x="73" y="139"/>
                        <a:pt x="73" y="139"/>
                      </a:cubicBezTo>
                      <a:cubicBezTo>
                        <a:pt x="73" y="140"/>
                        <a:pt x="73" y="140"/>
                        <a:pt x="72" y="140"/>
                      </a:cubicBezTo>
                      <a:cubicBezTo>
                        <a:pt x="73" y="140"/>
                        <a:pt x="73" y="140"/>
                        <a:pt x="73" y="139"/>
                      </a:cubicBezTo>
                      <a:cubicBezTo>
                        <a:pt x="73" y="140"/>
                        <a:pt x="73" y="140"/>
                        <a:pt x="73" y="139"/>
                      </a:cubicBezTo>
                      <a:cubicBezTo>
                        <a:pt x="74" y="140"/>
                        <a:pt x="73" y="140"/>
                        <a:pt x="73" y="141"/>
                      </a:cubicBezTo>
                      <a:cubicBezTo>
                        <a:pt x="73" y="141"/>
                        <a:pt x="73" y="141"/>
                        <a:pt x="73" y="140"/>
                      </a:cubicBezTo>
                      <a:cubicBezTo>
                        <a:pt x="72" y="140"/>
                        <a:pt x="72" y="141"/>
                        <a:pt x="72" y="142"/>
                      </a:cubicBezTo>
                      <a:cubicBezTo>
                        <a:pt x="71" y="142"/>
                        <a:pt x="71" y="142"/>
                        <a:pt x="71" y="142"/>
                      </a:cubicBezTo>
                      <a:cubicBezTo>
                        <a:pt x="71" y="142"/>
                        <a:pt x="71" y="142"/>
                        <a:pt x="71" y="141"/>
                      </a:cubicBezTo>
                      <a:cubicBezTo>
                        <a:pt x="72" y="142"/>
                        <a:pt x="72" y="141"/>
                        <a:pt x="72" y="141"/>
                      </a:cubicBezTo>
                      <a:cubicBezTo>
                        <a:pt x="71" y="141"/>
                        <a:pt x="71" y="141"/>
                        <a:pt x="70" y="142"/>
                      </a:cubicBezTo>
                      <a:cubicBezTo>
                        <a:pt x="71" y="142"/>
                        <a:pt x="71" y="143"/>
                        <a:pt x="72" y="142"/>
                      </a:cubicBezTo>
                      <a:cubicBezTo>
                        <a:pt x="72" y="143"/>
                        <a:pt x="72" y="143"/>
                        <a:pt x="72" y="143"/>
                      </a:cubicBezTo>
                      <a:cubicBezTo>
                        <a:pt x="71" y="143"/>
                        <a:pt x="71" y="143"/>
                        <a:pt x="71" y="142"/>
                      </a:cubicBezTo>
                      <a:cubicBezTo>
                        <a:pt x="70" y="142"/>
                        <a:pt x="70" y="143"/>
                        <a:pt x="70" y="143"/>
                      </a:cubicBezTo>
                      <a:cubicBezTo>
                        <a:pt x="70" y="143"/>
                        <a:pt x="70" y="143"/>
                        <a:pt x="70" y="143"/>
                      </a:cubicBezTo>
                      <a:cubicBezTo>
                        <a:pt x="71" y="143"/>
                        <a:pt x="71" y="143"/>
                        <a:pt x="71" y="143"/>
                      </a:cubicBezTo>
                      <a:cubicBezTo>
                        <a:pt x="70" y="144"/>
                        <a:pt x="70" y="143"/>
                        <a:pt x="70" y="143"/>
                      </a:cubicBezTo>
                      <a:cubicBezTo>
                        <a:pt x="70" y="144"/>
                        <a:pt x="69" y="144"/>
                        <a:pt x="70" y="144"/>
                      </a:cubicBezTo>
                      <a:cubicBezTo>
                        <a:pt x="70" y="144"/>
                        <a:pt x="70" y="144"/>
                        <a:pt x="70" y="144"/>
                      </a:cubicBezTo>
                      <a:cubicBezTo>
                        <a:pt x="70" y="144"/>
                        <a:pt x="70" y="144"/>
                        <a:pt x="70" y="145"/>
                      </a:cubicBezTo>
                      <a:cubicBezTo>
                        <a:pt x="70" y="145"/>
                        <a:pt x="70" y="145"/>
                        <a:pt x="70" y="145"/>
                      </a:cubicBezTo>
                      <a:cubicBezTo>
                        <a:pt x="70" y="145"/>
                        <a:pt x="70" y="145"/>
                        <a:pt x="70" y="145"/>
                      </a:cubicBezTo>
                      <a:cubicBezTo>
                        <a:pt x="70" y="145"/>
                        <a:pt x="70" y="146"/>
                        <a:pt x="70" y="146"/>
                      </a:cubicBezTo>
                      <a:cubicBezTo>
                        <a:pt x="69" y="146"/>
                        <a:pt x="70" y="145"/>
                        <a:pt x="69" y="145"/>
                      </a:cubicBezTo>
                      <a:cubicBezTo>
                        <a:pt x="69" y="146"/>
                        <a:pt x="69" y="146"/>
                        <a:pt x="69" y="146"/>
                      </a:cubicBezTo>
                      <a:cubicBezTo>
                        <a:pt x="69" y="147"/>
                        <a:pt x="69" y="146"/>
                        <a:pt x="70" y="146"/>
                      </a:cubicBezTo>
                      <a:cubicBezTo>
                        <a:pt x="70" y="146"/>
                        <a:pt x="70" y="146"/>
                        <a:pt x="70" y="146"/>
                      </a:cubicBezTo>
                      <a:cubicBezTo>
                        <a:pt x="70" y="146"/>
                        <a:pt x="70" y="146"/>
                        <a:pt x="70" y="147"/>
                      </a:cubicBezTo>
                      <a:cubicBezTo>
                        <a:pt x="70" y="147"/>
                        <a:pt x="70" y="147"/>
                        <a:pt x="70" y="147"/>
                      </a:cubicBezTo>
                      <a:cubicBezTo>
                        <a:pt x="70" y="147"/>
                        <a:pt x="70" y="147"/>
                        <a:pt x="69" y="147"/>
                      </a:cubicBezTo>
                      <a:cubicBezTo>
                        <a:pt x="70" y="148"/>
                        <a:pt x="70" y="147"/>
                        <a:pt x="70" y="147"/>
                      </a:cubicBezTo>
                      <a:cubicBezTo>
                        <a:pt x="70" y="148"/>
                        <a:pt x="70" y="148"/>
                        <a:pt x="70" y="148"/>
                      </a:cubicBezTo>
                      <a:cubicBezTo>
                        <a:pt x="70" y="148"/>
                        <a:pt x="70" y="148"/>
                        <a:pt x="70" y="148"/>
                      </a:cubicBezTo>
                      <a:cubicBezTo>
                        <a:pt x="70" y="148"/>
                        <a:pt x="70" y="149"/>
                        <a:pt x="70" y="149"/>
                      </a:cubicBezTo>
                      <a:cubicBezTo>
                        <a:pt x="70" y="150"/>
                        <a:pt x="69" y="150"/>
                        <a:pt x="69" y="151"/>
                      </a:cubicBezTo>
                      <a:cubicBezTo>
                        <a:pt x="69" y="151"/>
                        <a:pt x="69" y="151"/>
                        <a:pt x="68" y="151"/>
                      </a:cubicBezTo>
                      <a:cubicBezTo>
                        <a:pt x="68" y="151"/>
                        <a:pt x="68" y="151"/>
                        <a:pt x="68" y="150"/>
                      </a:cubicBezTo>
                      <a:cubicBezTo>
                        <a:pt x="69" y="151"/>
                        <a:pt x="69" y="150"/>
                        <a:pt x="69" y="150"/>
                      </a:cubicBezTo>
                      <a:cubicBezTo>
                        <a:pt x="69" y="150"/>
                        <a:pt x="69" y="150"/>
                        <a:pt x="69" y="150"/>
                      </a:cubicBezTo>
                      <a:cubicBezTo>
                        <a:pt x="69" y="150"/>
                        <a:pt x="69" y="150"/>
                        <a:pt x="69" y="149"/>
                      </a:cubicBezTo>
                      <a:cubicBezTo>
                        <a:pt x="69" y="149"/>
                        <a:pt x="69" y="148"/>
                        <a:pt x="69" y="148"/>
                      </a:cubicBezTo>
                      <a:cubicBezTo>
                        <a:pt x="69" y="148"/>
                        <a:pt x="69" y="147"/>
                        <a:pt x="69" y="147"/>
                      </a:cubicBezTo>
                      <a:cubicBezTo>
                        <a:pt x="69" y="147"/>
                        <a:pt x="69" y="147"/>
                        <a:pt x="69" y="147"/>
                      </a:cubicBezTo>
                      <a:cubicBezTo>
                        <a:pt x="69" y="147"/>
                        <a:pt x="69" y="148"/>
                        <a:pt x="68" y="148"/>
                      </a:cubicBezTo>
                      <a:cubicBezTo>
                        <a:pt x="68" y="148"/>
                        <a:pt x="68" y="147"/>
                        <a:pt x="68" y="147"/>
                      </a:cubicBezTo>
                      <a:cubicBezTo>
                        <a:pt x="68" y="147"/>
                        <a:pt x="68" y="148"/>
                        <a:pt x="67" y="148"/>
                      </a:cubicBezTo>
                      <a:cubicBezTo>
                        <a:pt x="67" y="148"/>
                        <a:pt x="67" y="149"/>
                        <a:pt x="67" y="149"/>
                      </a:cubicBezTo>
                      <a:cubicBezTo>
                        <a:pt x="68" y="149"/>
                        <a:pt x="67" y="149"/>
                        <a:pt x="67" y="149"/>
                      </a:cubicBezTo>
                      <a:cubicBezTo>
                        <a:pt x="67" y="150"/>
                        <a:pt x="67" y="150"/>
                        <a:pt x="68" y="151"/>
                      </a:cubicBezTo>
                      <a:cubicBezTo>
                        <a:pt x="67" y="151"/>
                        <a:pt x="67" y="150"/>
                        <a:pt x="67" y="151"/>
                      </a:cubicBezTo>
                      <a:cubicBezTo>
                        <a:pt x="66" y="151"/>
                        <a:pt x="67" y="150"/>
                        <a:pt x="67" y="150"/>
                      </a:cubicBezTo>
                      <a:cubicBezTo>
                        <a:pt x="66" y="150"/>
                        <a:pt x="66" y="151"/>
                        <a:pt x="66" y="151"/>
                      </a:cubicBezTo>
                      <a:cubicBezTo>
                        <a:pt x="66" y="151"/>
                        <a:pt x="66" y="152"/>
                        <a:pt x="67" y="152"/>
                      </a:cubicBezTo>
                      <a:cubicBezTo>
                        <a:pt x="66" y="153"/>
                        <a:pt x="67" y="153"/>
                        <a:pt x="67" y="154"/>
                      </a:cubicBezTo>
                      <a:cubicBezTo>
                        <a:pt x="67" y="153"/>
                        <a:pt x="66" y="153"/>
                        <a:pt x="66" y="154"/>
                      </a:cubicBezTo>
                      <a:cubicBezTo>
                        <a:pt x="66" y="154"/>
                        <a:pt x="66" y="153"/>
                        <a:pt x="66" y="153"/>
                      </a:cubicBezTo>
                      <a:cubicBezTo>
                        <a:pt x="66" y="153"/>
                        <a:pt x="65" y="154"/>
                        <a:pt x="66" y="155"/>
                      </a:cubicBezTo>
                      <a:cubicBezTo>
                        <a:pt x="66" y="155"/>
                        <a:pt x="67" y="154"/>
                        <a:pt x="67" y="154"/>
                      </a:cubicBezTo>
                      <a:cubicBezTo>
                        <a:pt x="68" y="154"/>
                        <a:pt x="68" y="154"/>
                        <a:pt x="68" y="154"/>
                      </a:cubicBezTo>
                      <a:cubicBezTo>
                        <a:pt x="68" y="154"/>
                        <a:pt x="68" y="155"/>
                        <a:pt x="68" y="154"/>
                      </a:cubicBezTo>
                      <a:cubicBezTo>
                        <a:pt x="69" y="155"/>
                        <a:pt x="68" y="155"/>
                        <a:pt x="68" y="155"/>
                      </a:cubicBezTo>
                      <a:cubicBezTo>
                        <a:pt x="69" y="155"/>
                        <a:pt x="68" y="156"/>
                        <a:pt x="68" y="156"/>
                      </a:cubicBezTo>
                      <a:cubicBezTo>
                        <a:pt x="68" y="156"/>
                        <a:pt x="68" y="155"/>
                        <a:pt x="68" y="155"/>
                      </a:cubicBezTo>
                      <a:cubicBezTo>
                        <a:pt x="68" y="155"/>
                        <a:pt x="68" y="155"/>
                        <a:pt x="68" y="155"/>
                      </a:cubicBezTo>
                      <a:cubicBezTo>
                        <a:pt x="68" y="155"/>
                        <a:pt x="68" y="155"/>
                        <a:pt x="68" y="156"/>
                      </a:cubicBezTo>
                      <a:cubicBezTo>
                        <a:pt x="67" y="155"/>
                        <a:pt x="67" y="155"/>
                        <a:pt x="67" y="156"/>
                      </a:cubicBezTo>
                      <a:cubicBezTo>
                        <a:pt x="67" y="155"/>
                        <a:pt x="67" y="155"/>
                        <a:pt x="67" y="155"/>
                      </a:cubicBezTo>
                      <a:cubicBezTo>
                        <a:pt x="67" y="155"/>
                        <a:pt x="67" y="155"/>
                        <a:pt x="67" y="155"/>
                      </a:cubicBezTo>
                      <a:cubicBezTo>
                        <a:pt x="66" y="155"/>
                        <a:pt x="66" y="155"/>
                        <a:pt x="66" y="155"/>
                      </a:cubicBezTo>
                      <a:cubicBezTo>
                        <a:pt x="66" y="155"/>
                        <a:pt x="66" y="155"/>
                        <a:pt x="66" y="155"/>
                      </a:cubicBezTo>
                      <a:cubicBezTo>
                        <a:pt x="66" y="155"/>
                        <a:pt x="65" y="155"/>
                        <a:pt x="65" y="156"/>
                      </a:cubicBezTo>
                      <a:cubicBezTo>
                        <a:pt x="65" y="156"/>
                        <a:pt x="66" y="156"/>
                        <a:pt x="66" y="156"/>
                      </a:cubicBezTo>
                      <a:cubicBezTo>
                        <a:pt x="65" y="157"/>
                        <a:pt x="65" y="156"/>
                        <a:pt x="65" y="156"/>
                      </a:cubicBezTo>
                      <a:cubicBezTo>
                        <a:pt x="65" y="157"/>
                        <a:pt x="65" y="157"/>
                        <a:pt x="65" y="157"/>
                      </a:cubicBezTo>
                      <a:cubicBezTo>
                        <a:pt x="65" y="157"/>
                        <a:pt x="64" y="158"/>
                        <a:pt x="64" y="158"/>
                      </a:cubicBezTo>
                      <a:cubicBezTo>
                        <a:pt x="64" y="158"/>
                        <a:pt x="63" y="158"/>
                        <a:pt x="63" y="158"/>
                      </a:cubicBezTo>
                      <a:cubicBezTo>
                        <a:pt x="63" y="158"/>
                        <a:pt x="64" y="157"/>
                        <a:pt x="64" y="157"/>
                      </a:cubicBezTo>
                      <a:cubicBezTo>
                        <a:pt x="64" y="157"/>
                        <a:pt x="64" y="157"/>
                        <a:pt x="64" y="157"/>
                      </a:cubicBezTo>
                      <a:cubicBezTo>
                        <a:pt x="64" y="157"/>
                        <a:pt x="64" y="157"/>
                        <a:pt x="64" y="157"/>
                      </a:cubicBezTo>
                      <a:cubicBezTo>
                        <a:pt x="64" y="156"/>
                        <a:pt x="64" y="156"/>
                        <a:pt x="63" y="155"/>
                      </a:cubicBezTo>
                      <a:cubicBezTo>
                        <a:pt x="64" y="154"/>
                        <a:pt x="64" y="154"/>
                        <a:pt x="64" y="153"/>
                      </a:cubicBezTo>
                      <a:cubicBezTo>
                        <a:pt x="64" y="153"/>
                        <a:pt x="65" y="153"/>
                        <a:pt x="64" y="152"/>
                      </a:cubicBezTo>
                      <a:cubicBezTo>
                        <a:pt x="64" y="152"/>
                        <a:pt x="65" y="153"/>
                        <a:pt x="65" y="153"/>
                      </a:cubicBezTo>
                      <a:cubicBezTo>
                        <a:pt x="65" y="152"/>
                        <a:pt x="65" y="152"/>
                        <a:pt x="65" y="151"/>
                      </a:cubicBezTo>
                      <a:cubicBezTo>
                        <a:pt x="65" y="151"/>
                        <a:pt x="65" y="151"/>
                        <a:pt x="65" y="151"/>
                      </a:cubicBezTo>
                      <a:cubicBezTo>
                        <a:pt x="64" y="151"/>
                        <a:pt x="65" y="151"/>
                        <a:pt x="65" y="151"/>
                      </a:cubicBezTo>
                      <a:cubicBezTo>
                        <a:pt x="65" y="151"/>
                        <a:pt x="65" y="151"/>
                        <a:pt x="65" y="151"/>
                      </a:cubicBezTo>
                      <a:cubicBezTo>
                        <a:pt x="66" y="151"/>
                        <a:pt x="66" y="150"/>
                        <a:pt x="66" y="150"/>
                      </a:cubicBezTo>
                      <a:cubicBezTo>
                        <a:pt x="66" y="150"/>
                        <a:pt x="65" y="150"/>
                        <a:pt x="65" y="151"/>
                      </a:cubicBezTo>
                      <a:cubicBezTo>
                        <a:pt x="65" y="150"/>
                        <a:pt x="65" y="150"/>
                        <a:pt x="64" y="150"/>
                      </a:cubicBezTo>
                      <a:cubicBezTo>
                        <a:pt x="64" y="150"/>
                        <a:pt x="64" y="150"/>
                        <a:pt x="64" y="151"/>
                      </a:cubicBezTo>
                      <a:cubicBezTo>
                        <a:pt x="64" y="150"/>
                        <a:pt x="64" y="150"/>
                        <a:pt x="64" y="150"/>
                      </a:cubicBezTo>
                      <a:cubicBezTo>
                        <a:pt x="64" y="151"/>
                        <a:pt x="64" y="151"/>
                        <a:pt x="64" y="152"/>
                      </a:cubicBezTo>
                      <a:cubicBezTo>
                        <a:pt x="64" y="152"/>
                        <a:pt x="63" y="152"/>
                        <a:pt x="63" y="152"/>
                      </a:cubicBezTo>
                      <a:cubicBezTo>
                        <a:pt x="63" y="153"/>
                        <a:pt x="63" y="153"/>
                        <a:pt x="63" y="153"/>
                      </a:cubicBezTo>
                      <a:cubicBezTo>
                        <a:pt x="63" y="153"/>
                        <a:pt x="63" y="152"/>
                        <a:pt x="63" y="152"/>
                      </a:cubicBezTo>
                      <a:cubicBezTo>
                        <a:pt x="64" y="152"/>
                        <a:pt x="63" y="153"/>
                        <a:pt x="64" y="153"/>
                      </a:cubicBezTo>
                      <a:cubicBezTo>
                        <a:pt x="64" y="153"/>
                        <a:pt x="63" y="154"/>
                        <a:pt x="64" y="154"/>
                      </a:cubicBezTo>
                      <a:cubicBezTo>
                        <a:pt x="63" y="154"/>
                        <a:pt x="63" y="154"/>
                        <a:pt x="63" y="155"/>
                      </a:cubicBezTo>
                      <a:cubicBezTo>
                        <a:pt x="63" y="155"/>
                        <a:pt x="63" y="155"/>
                        <a:pt x="63" y="155"/>
                      </a:cubicBezTo>
                      <a:cubicBezTo>
                        <a:pt x="63" y="155"/>
                        <a:pt x="63" y="155"/>
                        <a:pt x="63" y="155"/>
                      </a:cubicBezTo>
                      <a:cubicBezTo>
                        <a:pt x="63" y="155"/>
                        <a:pt x="63" y="156"/>
                        <a:pt x="63" y="156"/>
                      </a:cubicBezTo>
                      <a:cubicBezTo>
                        <a:pt x="63" y="156"/>
                        <a:pt x="63" y="155"/>
                        <a:pt x="63" y="155"/>
                      </a:cubicBezTo>
                      <a:cubicBezTo>
                        <a:pt x="63" y="156"/>
                        <a:pt x="63" y="156"/>
                        <a:pt x="63" y="156"/>
                      </a:cubicBezTo>
                      <a:cubicBezTo>
                        <a:pt x="62" y="156"/>
                        <a:pt x="63" y="156"/>
                        <a:pt x="62" y="156"/>
                      </a:cubicBezTo>
                      <a:cubicBezTo>
                        <a:pt x="62" y="157"/>
                        <a:pt x="62" y="156"/>
                        <a:pt x="61" y="156"/>
                      </a:cubicBezTo>
                      <a:cubicBezTo>
                        <a:pt x="62" y="156"/>
                        <a:pt x="62" y="156"/>
                        <a:pt x="62" y="156"/>
                      </a:cubicBezTo>
                      <a:cubicBezTo>
                        <a:pt x="62" y="156"/>
                        <a:pt x="62" y="156"/>
                        <a:pt x="62" y="156"/>
                      </a:cubicBezTo>
                      <a:cubicBezTo>
                        <a:pt x="62" y="156"/>
                        <a:pt x="62" y="156"/>
                        <a:pt x="62" y="156"/>
                      </a:cubicBezTo>
                      <a:cubicBezTo>
                        <a:pt x="62" y="156"/>
                        <a:pt x="62" y="156"/>
                        <a:pt x="62" y="156"/>
                      </a:cubicBezTo>
                      <a:cubicBezTo>
                        <a:pt x="62" y="155"/>
                        <a:pt x="62" y="154"/>
                        <a:pt x="62" y="155"/>
                      </a:cubicBezTo>
                      <a:cubicBezTo>
                        <a:pt x="62" y="155"/>
                        <a:pt x="62" y="155"/>
                        <a:pt x="61" y="155"/>
                      </a:cubicBezTo>
                      <a:cubicBezTo>
                        <a:pt x="61" y="155"/>
                        <a:pt x="62" y="155"/>
                        <a:pt x="62" y="155"/>
                      </a:cubicBezTo>
                      <a:cubicBezTo>
                        <a:pt x="61" y="156"/>
                        <a:pt x="61" y="157"/>
                        <a:pt x="61" y="157"/>
                      </a:cubicBezTo>
                      <a:cubicBezTo>
                        <a:pt x="61" y="157"/>
                        <a:pt x="61" y="157"/>
                        <a:pt x="62" y="156"/>
                      </a:cubicBezTo>
                      <a:cubicBezTo>
                        <a:pt x="62" y="157"/>
                        <a:pt x="62" y="157"/>
                        <a:pt x="62" y="156"/>
                      </a:cubicBezTo>
                      <a:cubicBezTo>
                        <a:pt x="62" y="157"/>
                        <a:pt x="62" y="157"/>
                        <a:pt x="62" y="157"/>
                      </a:cubicBezTo>
                      <a:cubicBezTo>
                        <a:pt x="62" y="157"/>
                        <a:pt x="63" y="157"/>
                        <a:pt x="63" y="157"/>
                      </a:cubicBezTo>
                      <a:cubicBezTo>
                        <a:pt x="63" y="158"/>
                        <a:pt x="63" y="157"/>
                        <a:pt x="62" y="158"/>
                      </a:cubicBezTo>
                      <a:cubicBezTo>
                        <a:pt x="63" y="159"/>
                        <a:pt x="62" y="159"/>
                        <a:pt x="61" y="160"/>
                      </a:cubicBezTo>
                      <a:cubicBezTo>
                        <a:pt x="62" y="160"/>
                        <a:pt x="62" y="160"/>
                        <a:pt x="62" y="160"/>
                      </a:cubicBezTo>
                      <a:cubicBezTo>
                        <a:pt x="62" y="160"/>
                        <a:pt x="62" y="160"/>
                        <a:pt x="62" y="160"/>
                      </a:cubicBezTo>
                      <a:cubicBezTo>
                        <a:pt x="62" y="160"/>
                        <a:pt x="62" y="161"/>
                        <a:pt x="62" y="161"/>
                      </a:cubicBezTo>
                      <a:cubicBezTo>
                        <a:pt x="62" y="161"/>
                        <a:pt x="62" y="160"/>
                        <a:pt x="61" y="160"/>
                      </a:cubicBezTo>
                      <a:cubicBezTo>
                        <a:pt x="61" y="160"/>
                        <a:pt x="61" y="161"/>
                        <a:pt x="61" y="160"/>
                      </a:cubicBezTo>
                      <a:cubicBezTo>
                        <a:pt x="61" y="160"/>
                        <a:pt x="61" y="160"/>
                        <a:pt x="60" y="160"/>
                      </a:cubicBezTo>
                      <a:cubicBezTo>
                        <a:pt x="60" y="161"/>
                        <a:pt x="60" y="161"/>
                        <a:pt x="60" y="161"/>
                      </a:cubicBezTo>
                      <a:cubicBezTo>
                        <a:pt x="60" y="161"/>
                        <a:pt x="60" y="161"/>
                        <a:pt x="60" y="161"/>
                      </a:cubicBezTo>
                      <a:cubicBezTo>
                        <a:pt x="60" y="160"/>
                        <a:pt x="60" y="160"/>
                        <a:pt x="60" y="160"/>
                      </a:cubicBezTo>
                      <a:cubicBezTo>
                        <a:pt x="60" y="160"/>
                        <a:pt x="59" y="160"/>
                        <a:pt x="59" y="161"/>
                      </a:cubicBezTo>
                      <a:cubicBezTo>
                        <a:pt x="59" y="160"/>
                        <a:pt x="59" y="161"/>
                        <a:pt x="58" y="161"/>
                      </a:cubicBezTo>
                      <a:cubicBezTo>
                        <a:pt x="58" y="161"/>
                        <a:pt x="59" y="161"/>
                        <a:pt x="58" y="161"/>
                      </a:cubicBezTo>
                      <a:cubicBezTo>
                        <a:pt x="59" y="161"/>
                        <a:pt x="59" y="161"/>
                        <a:pt x="59" y="161"/>
                      </a:cubicBezTo>
                      <a:cubicBezTo>
                        <a:pt x="59" y="161"/>
                        <a:pt x="59" y="161"/>
                        <a:pt x="59" y="161"/>
                      </a:cubicBezTo>
                      <a:cubicBezTo>
                        <a:pt x="59" y="160"/>
                        <a:pt x="60" y="161"/>
                        <a:pt x="59" y="162"/>
                      </a:cubicBezTo>
                      <a:cubicBezTo>
                        <a:pt x="60" y="162"/>
                        <a:pt x="60" y="161"/>
                        <a:pt x="60" y="162"/>
                      </a:cubicBezTo>
                      <a:cubicBezTo>
                        <a:pt x="60" y="162"/>
                        <a:pt x="60" y="162"/>
                        <a:pt x="60" y="162"/>
                      </a:cubicBezTo>
                      <a:cubicBezTo>
                        <a:pt x="60" y="162"/>
                        <a:pt x="60" y="162"/>
                        <a:pt x="60" y="163"/>
                      </a:cubicBezTo>
                      <a:cubicBezTo>
                        <a:pt x="59" y="162"/>
                        <a:pt x="59" y="162"/>
                        <a:pt x="59" y="162"/>
                      </a:cubicBezTo>
                      <a:cubicBezTo>
                        <a:pt x="59" y="162"/>
                        <a:pt x="59" y="162"/>
                        <a:pt x="59" y="162"/>
                      </a:cubicBezTo>
                      <a:cubicBezTo>
                        <a:pt x="59" y="161"/>
                        <a:pt x="58" y="162"/>
                        <a:pt x="58" y="161"/>
                      </a:cubicBezTo>
                      <a:cubicBezTo>
                        <a:pt x="58" y="161"/>
                        <a:pt x="57" y="162"/>
                        <a:pt x="57" y="162"/>
                      </a:cubicBezTo>
                      <a:cubicBezTo>
                        <a:pt x="57" y="162"/>
                        <a:pt x="58" y="162"/>
                        <a:pt x="58" y="162"/>
                      </a:cubicBezTo>
                      <a:cubicBezTo>
                        <a:pt x="58" y="162"/>
                        <a:pt x="58" y="163"/>
                        <a:pt x="58" y="163"/>
                      </a:cubicBezTo>
                      <a:cubicBezTo>
                        <a:pt x="58" y="163"/>
                        <a:pt x="58" y="163"/>
                        <a:pt x="58" y="163"/>
                      </a:cubicBezTo>
                      <a:cubicBezTo>
                        <a:pt x="57" y="163"/>
                        <a:pt x="57" y="163"/>
                        <a:pt x="57" y="163"/>
                      </a:cubicBezTo>
                      <a:cubicBezTo>
                        <a:pt x="57" y="163"/>
                        <a:pt x="57" y="163"/>
                        <a:pt x="57" y="163"/>
                      </a:cubicBezTo>
                      <a:cubicBezTo>
                        <a:pt x="57" y="163"/>
                        <a:pt x="57" y="163"/>
                        <a:pt x="57" y="163"/>
                      </a:cubicBezTo>
                      <a:cubicBezTo>
                        <a:pt x="57" y="164"/>
                        <a:pt x="57" y="164"/>
                        <a:pt x="57" y="164"/>
                      </a:cubicBezTo>
                      <a:cubicBezTo>
                        <a:pt x="57" y="164"/>
                        <a:pt x="56" y="164"/>
                        <a:pt x="56" y="163"/>
                      </a:cubicBezTo>
                      <a:cubicBezTo>
                        <a:pt x="56" y="163"/>
                        <a:pt x="56" y="164"/>
                        <a:pt x="55" y="164"/>
                      </a:cubicBezTo>
                      <a:cubicBezTo>
                        <a:pt x="55" y="164"/>
                        <a:pt x="55" y="164"/>
                        <a:pt x="55" y="165"/>
                      </a:cubicBezTo>
                      <a:cubicBezTo>
                        <a:pt x="55" y="165"/>
                        <a:pt x="55" y="165"/>
                        <a:pt x="55" y="164"/>
                      </a:cubicBezTo>
                      <a:cubicBezTo>
                        <a:pt x="56" y="165"/>
                        <a:pt x="55" y="165"/>
                        <a:pt x="55" y="165"/>
                      </a:cubicBezTo>
                      <a:cubicBezTo>
                        <a:pt x="55" y="166"/>
                        <a:pt x="54" y="166"/>
                        <a:pt x="54" y="167"/>
                      </a:cubicBezTo>
                      <a:cubicBezTo>
                        <a:pt x="53" y="167"/>
                        <a:pt x="54" y="166"/>
                        <a:pt x="54" y="165"/>
                      </a:cubicBezTo>
                      <a:cubicBezTo>
                        <a:pt x="54" y="165"/>
                        <a:pt x="54" y="165"/>
                        <a:pt x="54" y="164"/>
                      </a:cubicBezTo>
                      <a:cubicBezTo>
                        <a:pt x="54" y="164"/>
                        <a:pt x="54" y="165"/>
                        <a:pt x="54" y="165"/>
                      </a:cubicBezTo>
                      <a:cubicBezTo>
                        <a:pt x="53" y="165"/>
                        <a:pt x="53" y="165"/>
                        <a:pt x="53" y="164"/>
                      </a:cubicBezTo>
                      <a:cubicBezTo>
                        <a:pt x="53" y="164"/>
                        <a:pt x="53" y="164"/>
                        <a:pt x="54" y="164"/>
                      </a:cubicBezTo>
                      <a:cubicBezTo>
                        <a:pt x="54" y="164"/>
                        <a:pt x="54" y="164"/>
                        <a:pt x="54" y="164"/>
                      </a:cubicBezTo>
                      <a:cubicBezTo>
                        <a:pt x="54" y="164"/>
                        <a:pt x="54" y="164"/>
                        <a:pt x="54" y="164"/>
                      </a:cubicBezTo>
                      <a:cubicBezTo>
                        <a:pt x="54" y="163"/>
                        <a:pt x="53" y="163"/>
                        <a:pt x="54" y="163"/>
                      </a:cubicBezTo>
                      <a:cubicBezTo>
                        <a:pt x="54" y="163"/>
                        <a:pt x="54" y="163"/>
                        <a:pt x="54" y="163"/>
                      </a:cubicBezTo>
                      <a:cubicBezTo>
                        <a:pt x="55" y="163"/>
                        <a:pt x="54" y="161"/>
                        <a:pt x="55" y="160"/>
                      </a:cubicBezTo>
                      <a:cubicBezTo>
                        <a:pt x="55" y="160"/>
                        <a:pt x="55" y="160"/>
                        <a:pt x="55" y="160"/>
                      </a:cubicBezTo>
                      <a:cubicBezTo>
                        <a:pt x="55" y="160"/>
                        <a:pt x="55" y="159"/>
                        <a:pt x="55" y="159"/>
                      </a:cubicBezTo>
                      <a:cubicBezTo>
                        <a:pt x="55" y="159"/>
                        <a:pt x="55" y="159"/>
                        <a:pt x="55" y="159"/>
                      </a:cubicBezTo>
                      <a:cubicBezTo>
                        <a:pt x="55" y="159"/>
                        <a:pt x="55" y="158"/>
                        <a:pt x="55" y="158"/>
                      </a:cubicBezTo>
                      <a:cubicBezTo>
                        <a:pt x="55" y="158"/>
                        <a:pt x="55" y="158"/>
                        <a:pt x="55" y="158"/>
                      </a:cubicBezTo>
                      <a:cubicBezTo>
                        <a:pt x="55" y="158"/>
                        <a:pt x="55" y="157"/>
                        <a:pt x="56" y="156"/>
                      </a:cubicBezTo>
                      <a:cubicBezTo>
                        <a:pt x="56" y="156"/>
                        <a:pt x="56" y="155"/>
                        <a:pt x="56" y="155"/>
                      </a:cubicBezTo>
                      <a:cubicBezTo>
                        <a:pt x="56" y="154"/>
                        <a:pt x="56" y="153"/>
                        <a:pt x="57" y="153"/>
                      </a:cubicBezTo>
                      <a:cubicBezTo>
                        <a:pt x="57" y="153"/>
                        <a:pt x="56" y="154"/>
                        <a:pt x="56" y="154"/>
                      </a:cubicBezTo>
                      <a:cubicBezTo>
                        <a:pt x="57" y="154"/>
                        <a:pt x="57" y="154"/>
                        <a:pt x="57" y="154"/>
                      </a:cubicBezTo>
                      <a:cubicBezTo>
                        <a:pt x="57" y="154"/>
                        <a:pt x="57" y="154"/>
                        <a:pt x="57" y="153"/>
                      </a:cubicBezTo>
                      <a:cubicBezTo>
                        <a:pt x="57" y="154"/>
                        <a:pt x="58" y="151"/>
                        <a:pt x="59" y="151"/>
                      </a:cubicBezTo>
                      <a:cubicBezTo>
                        <a:pt x="59" y="151"/>
                        <a:pt x="58" y="151"/>
                        <a:pt x="58" y="151"/>
                      </a:cubicBezTo>
                      <a:cubicBezTo>
                        <a:pt x="58" y="150"/>
                        <a:pt x="59" y="150"/>
                        <a:pt x="59" y="149"/>
                      </a:cubicBezTo>
                      <a:cubicBezTo>
                        <a:pt x="59" y="149"/>
                        <a:pt x="59" y="149"/>
                        <a:pt x="59" y="149"/>
                      </a:cubicBezTo>
                      <a:cubicBezTo>
                        <a:pt x="59" y="147"/>
                        <a:pt x="59" y="145"/>
                        <a:pt x="61" y="142"/>
                      </a:cubicBezTo>
                      <a:cubicBezTo>
                        <a:pt x="61" y="142"/>
                        <a:pt x="60" y="142"/>
                        <a:pt x="61" y="142"/>
                      </a:cubicBezTo>
                      <a:cubicBezTo>
                        <a:pt x="61" y="142"/>
                        <a:pt x="61" y="142"/>
                        <a:pt x="61" y="142"/>
                      </a:cubicBezTo>
                      <a:cubicBezTo>
                        <a:pt x="61" y="142"/>
                        <a:pt x="61" y="142"/>
                        <a:pt x="61" y="142"/>
                      </a:cubicBezTo>
                      <a:cubicBezTo>
                        <a:pt x="61" y="141"/>
                        <a:pt x="61" y="142"/>
                        <a:pt x="61" y="142"/>
                      </a:cubicBezTo>
                      <a:cubicBezTo>
                        <a:pt x="61" y="141"/>
                        <a:pt x="61" y="141"/>
                        <a:pt x="61" y="141"/>
                      </a:cubicBezTo>
                      <a:cubicBezTo>
                        <a:pt x="61" y="141"/>
                        <a:pt x="61" y="141"/>
                        <a:pt x="61" y="141"/>
                      </a:cubicBezTo>
                      <a:cubicBezTo>
                        <a:pt x="61" y="141"/>
                        <a:pt x="61" y="141"/>
                        <a:pt x="61" y="140"/>
                      </a:cubicBezTo>
                      <a:cubicBezTo>
                        <a:pt x="61" y="140"/>
                        <a:pt x="61" y="141"/>
                        <a:pt x="61" y="140"/>
                      </a:cubicBezTo>
                      <a:cubicBezTo>
                        <a:pt x="61" y="140"/>
                        <a:pt x="62" y="140"/>
                        <a:pt x="62" y="139"/>
                      </a:cubicBezTo>
                      <a:cubicBezTo>
                        <a:pt x="62" y="139"/>
                        <a:pt x="62" y="139"/>
                        <a:pt x="62" y="139"/>
                      </a:cubicBezTo>
                      <a:cubicBezTo>
                        <a:pt x="62" y="138"/>
                        <a:pt x="63" y="138"/>
                        <a:pt x="63" y="138"/>
                      </a:cubicBezTo>
                      <a:cubicBezTo>
                        <a:pt x="63" y="137"/>
                        <a:pt x="62" y="138"/>
                        <a:pt x="62" y="137"/>
                      </a:cubicBezTo>
                      <a:cubicBezTo>
                        <a:pt x="62" y="137"/>
                        <a:pt x="62" y="138"/>
                        <a:pt x="62" y="137"/>
                      </a:cubicBezTo>
                      <a:cubicBezTo>
                        <a:pt x="62" y="137"/>
                        <a:pt x="62" y="136"/>
                        <a:pt x="63" y="136"/>
                      </a:cubicBezTo>
                      <a:cubicBezTo>
                        <a:pt x="62" y="136"/>
                        <a:pt x="63" y="135"/>
                        <a:pt x="63" y="135"/>
                      </a:cubicBezTo>
                      <a:cubicBezTo>
                        <a:pt x="63" y="134"/>
                        <a:pt x="64" y="134"/>
                        <a:pt x="64" y="133"/>
                      </a:cubicBezTo>
                      <a:cubicBezTo>
                        <a:pt x="64" y="133"/>
                        <a:pt x="63" y="133"/>
                        <a:pt x="64" y="133"/>
                      </a:cubicBezTo>
                      <a:cubicBezTo>
                        <a:pt x="64" y="133"/>
                        <a:pt x="64" y="132"/>
                        <a:pt x="65" y="131"/>
                      </a:cubicBezTo>
                      <a:cubicBezTo>
                        <a:pt x="65" y="132"/>
                        <a:pt x="65" y="132"/>
                        <a:pt x="65" y="132"/>
                      </a:cubicBezTo>
                      <a:cubicBezTo>
                        <a:pt x="65" y="132"/>
                        <a:pt x="65" y="131"/>
                        <a:pt x="65" y="131"/>
                      </a:cubicBezTo>
                      <a:cubicBezTo>
                        <a:pt x="66" y="131"/>
                        <a:pt x="65" y="132"/>
                        <a:pt x="65" y="133"/>
                      </a:cubicBezTo>
                      <a:cubicBezTo>
                        <a:pt x="65" y="132"/>
                        <a:pt x="65" y="132"/>
                        <a:pt x="64" y="132"/>
                      </a:cubicBezTo>
                      <a:cubicBezTo>
                        <a:pt x="64" y="132"/>
                        <a:pt x="65" y="133"/>
                        <a:pt x="65" y="133"/>
                      </a:cubicBezTo>
                      <a:cubicBezTo>
                        <a:pt x="64" y="134"/>
                        <a:pt x="64" y="135"/>
                        <a:pt x="63" y="137"/>
                      </a:cubicBezTo>
                      <a:cubicBezTo>
                        <a:pt x="64" y="137"/>
                        <a:pt x="63" y="137"/>
                        <a:pt x="64" y="137"/>
                      </a:cubicBezTo>
                      <a:cubicBezTo>
                        <a:pt x="63" y="139"/>
                        <a:pt x="62" y="142"/>
                        <a:pt x="62" y="143"/>
                      </a:cubicBezTo>
                      <a:cubicBezTo>
                        <a:pt x="62" y="144"/>
                        <a:pt x="61" y="144"/>
                        <a:pt x="61" y="144"/>
                      </a:cubicBezTo>
                      <a:cubicBezTo>
                        <a:pt x="61" y="144"/>
                        <a:pt x="62" y="144"/>
                        <a:pt x="62" y="144"/>
                      </a:cubicBezTo>
                      <a:cubicBezTo>
                        <a:pt x="61" y="145"/>
                        <a:pt x="61" y="146"/>
                        <a:pt x="60" y="146"/>
                      </a:cubicBezTo>
                      <a:cubicBezTo>
                        <a:pt x="60" y="147"/>
                        <a:pt x="61" y="147"/>
                        <a:pt x="61" y="147"/>
                      </a:cubicBezTo>
                      <a:cubicBezTo>
                        <a:pt x="60" y="147"/>
                        <a:pt x="60" y="147"/>
                        <a:pt x="60" y="148"/>
                      </a:cubicBezTo>
                      <a:cubicBezTo>
                        <a:pt x="60" y="148"/>
                        <a:pt x="60" y="148"/>
                        <a:pt x="60" y="148"/>
                      </a:cubicBezTo>
                      <a:cubicBezTo>
                        <a:pt x="60" y="148"/>
                        <a:pt x="60" y="148"/>
                        <a:pt x="60" y="148"/>
                      </a:cubicBezTo>
                      <a:cubicBezTo>
                        <a:pt x="60" y="149"/>
                        <a:pt x="60" y="149"/>
                        <a:pt x="60" y="149"/>
                      </a:cubicBezTo>
                      <a:cubicBezTo>
                        <a:pt x="61" y="148"/>
                        <a:pt x="61" y="147"/>
                        <a:pt x="62" y="146"/>
                      </a:cubicBezTo>
                      <a:cubicBezTo>
                        <a:pt x="62" y="146"/>
                        <a:pt x="61" y="146"/>
                        <a:pt x="61" y="146"/>
                      </a:cubicBezTo>
                      <a:cubicBezTo>
                        <a:pt x="62" y="146"/>
                        <a:pt x="62" y="146"/>
                        <a:pt x="62" y="146"/>
                      </a:cubicBezTo>
                      <a:cubicBezTo>
                        <a:pt x="62" y="145"/>
                        <a:pt x="62" y="145"/>
                        <a:pt x="62" y="144"/>
                      </a:cubicBezTo>
                      <a:cubicBezTo>
                        <a:pt x="62" y="145"/>
                        <a:pt x="63" y="144"/>
                        <a:pt x="62" y="144"/>
                      </a:cubicBezTo>
                      <a:cubicBezTo>
                        <a:pt x="62" y="144"/>
                        <a:pt x="63" y="143"/>
                        <a:pt x="63" y="144"/>
                      </a:cubicBezTo>
                      <a:cubicBezTo>
                        <a:pt x="64" y="144"/>
                        <a:pt x="64" y="143"/>
                        <a:pt x="64" y="143"/>
                      </a:cubicBezTo>
                      <a:cubicBezTo>
                        <a:pt x="64" y="144"/>
                        <a:pt x="64" y="144"/>
                        <a:pt x="64" y="145"/>
                      </a:cubicBezTo>
                      <a:cubicBezTo>
                        <a:pt x="64" y="144"/>
                        <a:pt x="64" y="145"/>
                        <a:pt x="63" y="145"/>
                      </a:cubicBezTo>
                      <a:cubicBezTo>
                        <a:pt x="64" y="146"/>
                        <a:pt x="63" y="145"/>
                        <a:pt x="62" y="146"/>
                      </a:cubicBezTo>
                      <a:cubicBezTo>
                        <a:pt x="62" y="146"/>
                        <a:pt x="62" y="147"/>
                        <a:pt x="62" y="147"/>
                      </a:cubicBezTo>
                      <a:cubicBezTo>
                        <a:pt x="62" y="147"/>
                        <a:pt x="62" y="147"/>
                        <a:pt x="62" y="147"/>
                      </a:cubicBezTo>
                      <a:cubicBezTo>
                        <a:pt x="63" y="147"/>
                        <a:pt x="62" y="147"/>
                        <a:pt x="63" y="146"/>
                      </a:cubicBezTo>
                      <a:cubicBezTo>
                        <a:pt x="63" y="146"/>
                        <a:pt x="64" y="146"/>
                        <a:pt x="64" y="145"/>
                      </a:cubicBezTo>
                      <a:cubicBezTo>
                        <a:pt x="64" y="145"/>
                        <a:pt x="64" y="145"/>
                        <a:pt x="64" y="146"/>
                      </a:cubicBezTo>
                      <a:cubicBezTo>
                        <a:pt x="64" y="146"/>
                        <a:pt x="64" y="145"/>
                        <a:pt x="64" y="145"/>
                      </a:cubicBezTo>
                      <a:cubicBezTo>
                        <a:pt x="65" y="145"/>
                        <a:pt x="65" y="145"/>
                        <a:pt x="65" y="144"/>
                      </a:cubicBezTo>
                      <a:cubicBezTo>
                        <a:pt x="64" y="145"/>
                        <a:pt x="65" y="144"/>
                        <a:pt x="65" y="144"/>
                      </a:cubicBezTo>
                      <a:cubicBezTo>
                        <a:pt x="65" y="144"/>
                        <a:pt x="65" y="145"/>
                        <a:pt x="65" y="145"/>
                      </a:cubicBezTo>
                      <a:cubicBezTo>
                        <a:pt x="65" y="146"/>
                        <a:pt x="65" y="144"/>
                        <a:pt x="66" y="144"/>
                      </a:cubicBezTo>
                      <a:cubicBezTo>
                        <a:pt x="66" y="144"/>
                        <a:pt x="66" y="144"/>
                        <a:pt x="66" y="144"/>
                      </a:cubicBezTo>
                      <a:cubicBezTo>
                        <a:pt x="66" y="144"/>
                        <a:pt x="66" y="144"/>
                        <a:pt x="66" y="144"/>
                      </a:cubicBezTo>
                      <a:cubicBezTo>
                        <a:pt x="66" y="144"/>
                        <a:pt x="67" y="143"/>
                        <a:pt x="67" y="142"/>
                      </a:cubicBezTo>
                      <a:cubicBezTo>
                        <a:pt x="66" y="143"/>
                        <a:pt x="66" y="143"/>
                        <a:pt x="66" y="143"/>
                      </a:cubicBezTo>
                      <a:cubicBezTo>
                        <a:pt x="65" y="143"/>
                        <a:pt x="66" y="142"/>
                        <a:pt x="66" y="142"/>
                      </a:cubicBezTo>
                      <a:cubicBezTo>
                        <a:pt x="66" y="142"/>
                        <a:pt x="67" y="141"/>
                        <a:pt x="67" y="141"/>
                      </a:cubicBezTo>
                      <a:cubicBezTo>
                        <a:pt x="67" y="141"/>
                        <a:pt x="67" y="140"/>
                        <a:pt x="67" y="140"/>
                      </a:cubicBezTo>
                      <a:cubicBezTo>
                        <a:pt x="68" y="139"/>
                        <a:pt x="68" y="138"/>
                        <a:pt x="69" y="137"/>
                      </a:cubicBezTo>
                      <a:cubicBezTo>
                        <a:pt x="69" y="137"/>
                        <a:pt x="68" y="136"/>
                        <a:pt x="68" y="136"/>
                      </a:cubicBezTo>
                      <a:cubicBezTo>
                        <a:pt x="68" y="137"/>
                        <a:pt x="67" y="138"/>
                        <a:pt x="67" y="139"/>
                      </a:cubicBezTo>
                      <a:cubicBezTo>
                        <a:pt x="67" y="140"/>
                        <a:pt x="67" y="140"/>
                        <a:pt x="67" y="140"/>
                      </a:cubicBezTo>
                      <a:cubicBezTo>
                        <a:pt x="67" y="140"/>
                        <a:pt x="67" y="140"/>
                        <a:pt x="67" y="140"/>
                      </a:cubicBezTo>
                      <a:cubicBezTo>
                        <a:pt x="66" y="140"/>
                        <a:pt x="67" y="139"/>
                        <a:pt x="68" y="138"/>
                      </a:cubicBezTo>
                      <a:cubicBezTo>
                        <a:pt x="68" y="138"/>
                        <a:pt x="67" y="138"/>
                        <a:pt x="67" y="138"/>
                      </a:cubicBezTo>
                      <a:cubicBezTo>
                        <a:pt x="67" y="138"/>
                        <a:pt x="67" y="139"/>
                        <a:pt x="67" y="139"/>
                      </a:cubicBezTo>
                      <a:cubicBezTo>
                        <a:pt x="67" y="139"/>
                        <a:pt x="67" y="139"/>
                        <a:pt x="66" y="139"/>
                      </a:cubicBezTo>
                      <a:cubicBezTo>
                        <a:pt x="67" y="138"/>
                        <a:pt x="67" y="138"/>
                        <a:pt x="67" y="138"/>
                      </a:cubicBezTo>
                      <a:cubicBezTo>
                        <a:pt x="67" y="137"/>
                        <a:pt x="67" y="137"/>
                        <a:pt x="67" y="136"/>
                      </a:cubicBezTo>
                      <a:cubicBezTo>
                        <a:pt x="67" y="137"/>
                        <a:pt x="67" y="137"/>
                        <a:pt x="67" y="137"/>
                      </a:cubicBezTo>
                      <a:cubicBezTo>
                        <a:pt x="67" y="137"/>
                        <a:pt x="67" y="137"/>
                        <a:pt x="67" y="137"/>
                      </a:cubicBezTo>
                      <a:cubicBezTo>
                        <a:pt x="67" y="136"/>
                        <a:pt x="67" y="136"/>
                        <a:pt x="67" y="136"/>
                      </a:cubicBezTo>
                      <a:cubicBezTo>
                        <a:pt x="67" y="135"/>
                        <a:pt x="67" y="136"/>
                        <a:pt x="67" y="136"/>
                      </a:cubicBezTo>
                      <a:cubicBezTo>
                        <a:pt x="67" y="136"/>
                        <a:pt x="67" y="135"/>
                        <a:pt x="67" y="135"/>
                      </a:cubicBezTo>
                      <a:cubicBezTo>
                        <a:pt x="67" y="135"/>
                        <a:pt x="67" y="134"/>
                        <a:pt x="67" y="133"/>
                      </a:cubicBezTo>
                      <a:cubicBezTo>
                        <a:pt x="67" y="133"/>
                        <a:pt x="67" y="134"/>
                        <a:pt x="67" y="134"/>
                      </a:cubicBezTo>
                      <a:cubicBezTo>
                        <a:pt x="66" y="133"/>
                        <a:pt x="67" y="134"/>
                        <a:pt x="67" y="133"/>
                      </a:cubicBezTo>
                      <a:cubicBezTo>
                        <a:pt x="67" y="133"/>
                        <a:pt x="68" y="133"/>
                        <a:pt x="68" y="133"/>
                      </a:cubicBezTo>
                      <a:cubicBezTo>
                        <a:pt x="68" y="133"/>
                        <a:pt x="68" y="133"/>
                        <a:pt x="67" y="133"/>
                      </a:cubicBezTo>
                      <a:cubicBezTo>
                        <a:pt x="67" y="132"/>
                        <a:pt x="68" y="133"/>
                        <a:pt x="68" y="133"/>
                      </a:cubicBezTo>
                      <a:cubicBezTo>
                        <a:pt x="68" y="132"/>
                        <a:pt x="68" y="132"/>
                        <a:pt x="68" y="132"/>
                      </a:cubicBezTo>
                      <a:cubicBezTo>
                        <a:pt x="68" y="132"/>
                        <a:pt x="68" y="132"/>
                        <a:pt x="67" y="132"/>
                      </a:cubicBezTo>
                      <a:cubicBezTo>
                        <a:pt x="67" y="132"/>
                        <a:pt x="67" y="132"/>
                        <a:pt x="67" y="131"/>
                      </a:cubicBezTo>
                      <a:cubicBezTo>
                        <a:pt x="68" y="131"/>
                        <a:pt x="67" y="131"/>
                        <a:pt x="68" y="132"/>
                      </a:cubicBezTo>
                      <a:cubicBezTo>
                        <a:pt x="68" y="131"/>
                        <a:pt x="68" y="131"/>
                        <a:pt x="68" y="131"/>
                      </a:cubicBezTo>
                      <a:cubicBezTo>
                        <a:pt x="67" y="131"/>
                        <a:pt x="67" y="131"/>
                        <a:pt x="67" y="131"/>
                      </a:cubicBezTo>
                      <a:cubicBezTo>
                        <a:pt x="67" y="130"/>
                        <a:pt x="67" y="130"/>
                        <a:pt x="68" y="130"/>
                      </a:cubicBezTo>
                      <a:cubicBezTo>
                        <a:pt x="68" y="130"/>
                        <a:pt x="67" y="130"/>
                        <a:pt x="67" y="129"/>
                      </a:cubicBezTo>
                      <a:cubicBezTo>
                        <a:pt x="67" y="129"/>
                        <a:pt x="67" y="129"/>
                        <a:pt x="67" y="130"/>
                      </a:cubicBezTo>
                      <a:cubicBezTo>
                        <a:pt x="67" y="129"/>
                        <a:pt x="68" y="128"/>
                        <a:pt x="67" y="128"/>
                      </a:cubicBezTo>
                      <a:cubicBezTo>
                        <a:pt x="68" y="126"/>
                        <a:pt x="68" y="125"/>
                        <a:pt x="69" y="123"/>
                      </a:cubicBezTo>
                      <a:cubicBezTo>
                        <a:pt x="69" y="124"/>
                        <a:pt x="69" y="124"/>
                        <a:pt x="70" y="124"/>
                      </a:cubicBezTo>
                      <a:cubicBezTo>
                        <a:pt x="70" y="124"/>
                        <a:pt x="70" y="124"/>
                        <a:pt x="70" y="124"/>
                      </a:cubicBezTo>
                      <a:cubicBezTo>
                        <a:pt x="70" y="124"/>
                        <a:pt x="70" y="124"/>
                        <a:pt x="69" y="124"/>
                      </a:cubicBezTo>
                      <a:cubicBezTo>
                        <a:pt x="69" y="124"/>
                        <a:pt x="69" y="124"/>
                        <a:pt x="70" y="124"/>
                      </a:cubicBezTo>
                      <a:cubicBezTo>
                        <a:pt x="69" y="124"/>
                        <a:pt x="69" y="124"/>
                        <a:pt x="69" y="125"/>
                      </a:cubicBezTo>
                      <a:cubicBezTo>
                        <a:pt x="69" y="125"/>
                        <a:pt x="69" y="124"/>
                        <a:pt x="69" y="124"/>
                      </a:cubicBezTo>
                      <a:cubicBezTo>
                        <a:pt x="68" y="125"/>
                        <a:pt x="68" y="127"/>
                        <a:pt x="69" y="127"/>
                      </a:cubicBezTo>
                      <a:cubicBezTo>
                        <a:pt x="70" y="127"/>
                        <a:pt x="70" y="126"/>
                        <a:pt x="70" y="126"/>
                      </a:cubicBezTo>
                      <a:cubicBezTo>
                        <a:pt x="70" y="126"/>
                        <a:pt x="70" y="126"/>
                        <a:pt x="69" y="126"/>
                      </a:cubicBezTo>
                      <a:cubicBezTo>
                        <a:pt x="69" y="126"/>
                        <a:pt x="70" y="126"/>
                        <a:pt x="70" y="126"/>
                      </a:cubicBezTo>
                      <a:cubicBezTo>
                        <a:pt x="69" y="126"/>
                        <a:pt x="69" y="126"/>
                        <a:pt x="69" y="125"/>
                      </a:cubicBezTo>
                      <a:cubicBezTo>
                        <a:pt x="69" y="125"/>
                        <a:pt x="69" y="125"/>
                        <a:pt x="69" y="125"/>
                      </a:cubicBezTo>
                      <a:cubicBezTo>
                        <a:pt x="70" y="125"/>
                        <a:pt x="70" y="125"/>
                        <a:pt x="70" y="125"/>
                      </a:cubicBezTo>
                      <a:cubicBezTo>
                        <a:pt x="70" y="125"/>
                        <a:pt x="70" y="125"/>
                        <a:pt x="70" y="124"/>
                      </a:cubicBezTo>
                      <a:cubicBezTo>
                        <a:pt x="70" y="125"/>
                        <a:pt x="70" y="124"/>
                        <a:pt x="70" y="124"/>
                      </a:cubicBezTo>
                      <a:cubicBezTo>
                        <a:pt x="70" y="124"/>
                        <a:pt x="71" y="123"/>
                        <a:pt x="71" y="122"/>
                      </a:cubicBezTo>
                      <a:cubicBezTo>
                        <a:pt x="71" y="122"/>
                        <a:pt x="71" y="122"/>
                        <a:pt x="71" y="122"/>
                      </a:cubicBezTo>
                      <a:cubicBezTo>
                        <a:pt x="71" y="122"/>
                        <a:pt x="72" y="121"/>
                        <a:pt x="71" y="121"/>
                      </a:cubicBezTo>
                      <a:cubicBezTo>
                        <a:pt x="71" y="121"/>
                        <a:pt x="72" y="121"/>
                        <a:pt x="72" y="121"/>
                      </a:cubicBezTo>
                      <a:cubicBezTo>
                        <a:pt x="72" y="120"/>
                        <a:pt x="71" y="121"/>
                        <a:pt x="71" y="122"/>
                      </a:cubicBezTo>
                      <a:cubicBezTo>
                        <a:pt x="70" y="121"/>
                        <a:pt x="71" y="120"/>
                        <a:pt x="71" y="120"/>
                      </a:cubicBezTo>
                      <a:cubicBezTo>
                        <a:pt x="71" y="120"/>
                        <a:pt x="71" y="120"/>
                        <a:pt x="71" y="120"/>
                      </a:cubicBezTo>
                      <a:cubicBezTo>
                        <a:pt x="72" y="120"/>
                        <a:pt x="72" y="119"/>
                        <a:pt x="71" y="119"/>
                      </a:cubicBezTo>
                      <a:cubicBezTo>
                        <a:pt x="71" y="118"/>
                        <a:pt x="72" y="119"/>
                        <a:pt x="72" y="118"/>
                      </a:cubicBezTo>
                      <a:cubicBezTo>
                        <a:pt x="72" y="118"/>
                        <a:pt x="72" y="118"/>
                        <a:pt x="72" y="118"/>
                      </a:cubicBezTo>
                      <a:cubicBezTo>
                        <a:pt x="71" y="118"/>
                        <a:pt x="71" y="118"/>
                        <a:pt x="71" y="118"/>
                      </a:cubicBezTo>
                      <a:cubicBezTo>
                        <a:pt x="71" y="118"/>
                        <a:pt x="71" y="119"/>
                        <a:pt x="71" y="119"/>
                      </a:cubicBezTo>
                      <a:cubicBezTo>
                        <a:pt x="70" y="119"/>
                        <a:pt x="71" y="117"/>
                        <a:pt x="71" y="117"/>
                      </a:cubicBezTo>
                      <a:cubicBezTo>
                        <a:pt x="71" y="116"/>
                        <a:pt x="71" y="116"/>
                        <a:pt x="71" y="115"/>
                      </a:cubicBezTo>
                      <a:cubicBezTo>
                        <a:pt x="71" y="115"/>
                        <a:pt x="72" y="113"/>
                        <a:pt x="72" y="113"/>
                      </a:cubicBezTo>
                      <a:cubicBezTo>
                        <a:pt x="72" y="113"/>
                        <a:pt x="72" y="113"/>
                        <a:pt x="72" y="113"/>
                      </a:cubicBezTo>
                      <a:cubicBezTo>
                        <a:pt x="73" y="113"/>
                        <a:pt x="72" y="112"/>
                        <a:pt x="72" y="113"/>
                      </a:cubicBezTo>
                      <a:cubicBezTo>
                        <a:pt x="72" y="112"/>
                        <a:pt x="72" y="112"/>
                        <a:pt x="72" y="112"/>
                      </a:cubicBezTo>
                      <a:cubicBezTo>
                        <a:pt x="72" y="113"/>
                        <a:pt x="72" y="112"/>
                        <a:pt x="72" y="111"/>
                      </a:cubicBezTo>
                      <a:cubicBezTo>
                        <a:pt x="73" y="112"/>
                        <a:pt x="72" y="111"/>
                        <a:pt x="73" y="111"/>
                      </a:cubicBezTo>
                      <a:cubicBezTo>
                        <a:pt x="73" y="111"/>
                        <a:pt x="73" y="111"/>
                        <a:pt x="72" y="110"/>
                      </a:cubicBezTo>
                      <a:cubicBezTo>
                        <a:pt x="72" y="111"/>
                        <a:pt x="72" y="111"/>
                        <a:pt x="72" y="111"/>
                      </a:cubicBezTo>
                      <a:cubicBezTo>
                        <a:pt x="71" y="112"/>
                        <a:pt x="72" y="114"/>
                        <a:pt x="71" y="115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1" y="116"/>
                        <a:pt x="70" y="117"/>
                        <a:pt x="70" y="117"/>
                      </a:cubicBezTo>
                      <a:cubicBezTo>
                        <a:pt x="70" y="118"/>
                        <a:pt x="70" y="117"/>
                        <a:pt x="70" y="117"/>
                      </a:cubicBezTo>
                      <a:cubicBezTo>
                        <a:pt x="69" y="122"/>
                        <a:pt x="67" y="126"/>
                        <a:pt x="66" y="130"/>
                      </a:cubicBezTo>
                      <a:cubicBezTo>
                        <a:pt x="65" y="130"/>
                        <a:pt x="66" y="129"/>
                        <a:pt x="66" y="129"/>
                      </a:cubicBezTo>
                      <a:cubicBezTo>
                        <a:pt x="65" y="129"/>
                        <a:pt x="65" y="130"/>
                        <a:pt x="65" y="130"/>
                      </a:cubicBezTo>
                      <a:cubicBezTo>
                        <a:pt x="65" y="130"/>
                        <a:pt x="64" y="130"/>
                        <a:pt x="65" y="130"/>
                      </a:cubicBezTo>
                      <a:cubicBezTo>
                        <a:pt x="65" y="130"/>
                        <a:pt x="65" y="129"/>
                        <a:pt x="65" y="128"/>
                      </a:cubicBezTo>
                      <a:cubicBezTo>
                        <a:pt x="65" y="128"/>
                        <a:pt x="65" y="128"/>
                        <a:pt x="66" y="128"/>
                      </a:cubicBezTo>
                      <a:cubicBezTo>
                        <a:pt x="66" y="128"/>
                        <a:pt x="66" y="127"/>
                        <a:pt x="66" y="127"/>
                      </a:cubicBezTo>
                      <a:cubicBezTo>
                        <a:pt x="66" y="127"/>
                        <a:pt x="66" y="127"/>
                        <a:pt x="66" y="127"/>
                      </a:cubicBezTo>
                      <a:cubicBezTo>
                        <a:pt x="66" y="127"/>
                        <a:pt x="66" y="126"/>
                        <a:pt x="67" y="126"/>
                      </a:cubicBezTo>
                      <a:cubicBezTo>
                        <a:pt x="66" y="126"/>
                        <a:pt x="66" y="127"/>
                        <a:pt x="66" y="127"/>
                      </a:cubicBezTo>
                      <a:cubicBezTo>
                        <a:pt x="66" y="126"/>
                        <a:pt x="66" y="126"/>
                        <a:pt x="66" y="125"/>
                      </a:cubicBezTo>
                      <a:cubicBezTo>
                        <a:pt x="66" y="125"/>
                        <a:pt x="66" y="125"/>
                        <a:pt x="66" y="126"/>
                      </a:cubicBezTo>
                      <a:cubicBezTo>
                        <a:pt x="66" y="126"/>
                        <a:pt x="67" y="125"/>
                        <a:pt x="67" y="125"/>
                      </a:cubicBezTo>
                      <a:cubicBezTo>
                        <a:pt x="66" y="125"/>
                        <a:pt x="67" y="125"/>
                        <a:pt x="67" y="125"/>
                      </a:cubicBezTo>
                      <a:cubicBezTo>
                        <a:pt x="67" y="124"/>
                        <a:pt x="67" y="125"/>
                        <a:pt x="66" y="125"/>
                      </a:cubicBezTo>
                      <a:cubicBezTo>
                        <a:pt x="67" y="124"/>
                        <a:pt x="67" y="124"/>
                        <a:pt x="67" y="123"/>
                      </a:cubicBezTo>
                      <a:cubicBezTo>
                        <a:pt x="68" y="123"/>
                        <a:pt x="68" y="123"/>
                        <a:pt x="68" y="123"/>
                      </a:cubicBezTo>
                      <a:cubicBezTo>
                        <a:pt x="68" y="123"/>
                        <a:pt x="68" y="122"/>
                        <a:pt x="68" y="122"/>
                      </a:cubicBezTo>
                      <a:cubicBezTo>
                        <a:pt x="68" y="122"/>
                        <a:pt x="68" y="122"/>
                        <a:pt x="68" y="122"/>
                      </a:cubicBezTo>
                      <a:cubicBezTo>
                        <a:pt x="68" y="122"/>
                        <a:pt x="68" y="122"/>
                        <a:pt x="68" y="121"/>
                      </a:cubicBezTo>
                      <a:cubicBezTo>
                        <a:pt x="68" y="121"/>
                        <a:pt x="69" y="120"/>
                        <a:pt x="68" y="120"/>
                      </a:cubicBezTo>
                      <a:cubicBezTo>
                        <a:pt x="69" y="118"/>
                        <a:pt x="71" y="113"/>
                        <a:pt x="72" y="111"/>
                      </a:cubicBezTo>
                      <a:cubicBezTo>
                        <a:pt x="72" y="111"/>
                        <a:pt x="71" y="111"/>
                        <a:pt x="71" y="111"/>
                      </a:cubicBezTo>
                      <a:cubicBezTo>
                        <a:pt x="72" y="111"/>
                        <a:pt x="72" y="109"/>
                        <a:pt x="73" y="109"/>
                      </a:cubicBezTo>
                      <a:cubicBezTo>
                        <a:pt x="73" y="108"/>
                        <a:pt x="72" y="108"/>
                        <a:pt x="72" y="108"/>
                      </a:cubicBezTo>
                      <a:cubicBezTo>
                        <a:pt x="72" y="108"/>
                        <a:pt x="73" y="107"/>
                        <a:pt x="73" y="107"/>
                      </a:cubicBezTo>
                      <a:cubicBezTo>
                        <a:pt x="73" y="107"/>
                        <a:pt x="73" y="108"/>
                        <a:pt x="74" y="107"/>
                      </a:cubicBezTo>
                      <a:cubicBezTo>
                        <a:pt x="73" y="109"/>
                        <a:pt x="72" y="109"/>
                        <a:pt x="72" y="110"/>
                      </a:cubicBezTo>
                      <a:cubicBezTo>
                        <a:pt x="72" y="110"/>
                        <a:pt x="73" y="110"/>
                        <a:pt x="73" y="111"/>
                      </a:cubicBezTo>
                      <a:cubicBezTo>
                        <a:pt x="73" y="111"/>
                        <a:pt x="73" y="110"/>
                        <a:pt x="73" y="110"/>
                      </a:cubicBezTo>
                      <a:cubicBezTo>
                        <a:pt x="73" y="110"/>
                        <a:pt x="73" y="110"/>
                        <a:pt x="73" y="110"/>
                      </a:cubicBezTo>
                      <a:cubicBezTo>
                        <a:pt x="73" y="110"/>
                        <a:pt x="73" y="110"/>
                        <a:pt x="73" y="110"/>
                      </a:cubicBezTo>
                      <a:cubicBezTo>
                        <a:pt x="73" y="110"/>
                        <a:pt x="73" y="110"/>
                        <a:pt x="73" y="110"/>
                      </a:cubicBezTo>
                      <a:cubicBezTo>
                        <a:pt x="73" y="110"/>
                        <a:pt x="73" y="110"/>
                        <a:pt x="73" y="110"/>
                      </a:cubicBezTo>
                      <a:cubicBezTo>
                        <a:pt x="73" y="110"/>
                        <a:pt x="73" y="109"/>
                        <a:pt x="74" y="109"/>
                      </a:cubicBezTo>
                      <a:cubicBezTo>
                        <a:pt x="74" y="109"/>
                        <a:pt x="73" y="109"/>
                        <a:pt x="73" y="108"/>
                      </a:cubicBezTo>
                      <a:cubicBezTo>
                        <a:pt x="74" y="108"/>
                        <a:pt x="74" y="108"/>
                        <a:pt x="74" y="108"/>
                      </a:cubicBezTo>
                      <a:cubicBezTo>
                        <a:pt x="74" y="108"/>
                        <a:pt x="74" y="108"/>
                        <a:pt x="74" y="109"/>
                      </a:cubicBezTo>
                      <a:cubicBezTo>
                        <a:pt x="74" y="109"/>
                        <a:pt x="74" y="108"/>
                        <a:pt x="75" y="108"/>
                      </a:cubicBezTo>
                      <a:cubicBezTo>
                        <a:pt x="75" y="108"/>
                        <a:pt x="75" y="107"/>
                        <a:pt x="75" y="107"/>
                      </a:cubicBezTo>
                      <a:cubicBezTo>
                        <a:pt x="75" y="106"/>
                        <a:pt x="76" y="105"/>
                        <a:pt x="76" y="105"/>
                      </a:cubicBezTo>
                      <a:cubicBezTo>
                        <a:pt x="76" y="105"/>
                        <a:pt x="76" y="105"/>
                        <a:pt x="76" y="104"/>
                      </a:cubicBezTo>
                      <a:cubicBezTo>
                        <a:pt x="76" y="105"/>
                        <a:pt x="76" y="105"/>
                        <a:pt x="76" y="105"/>
                      </a:cubicBezTo>
                      <a:cubicBezTo>
                        <a:pt x="76" y="105"/>
                        <a:pt x="76" y="106"/>
                        <a:pt x="76" y="106"/>
                      </a:cubicBezTo>
                      <a:cubicBezTo>
                        <a:pt x="76" y="106"/>
                        <a:pt x="76" y="105"/>
                        <a:pt x="77" y="106"/>
                      </a:cubicBezTo>
                      <a:cubicBezTo>
                        <a:pt x="77" y="106"/>
                        <a:pt x="77" y="106"/>
                        <a:pt x="77" y="105"/>
                      </a:cubicBezTo>
                      <a:cubicBezTo>
                        <a:pt x="77" y="105"/>
                        <a:pt x="77" y="105"/>
                        <a:pt x="77" y="105"/>
                      </a:cubicBezTo>
                      <a:cubicBezTo>
                        <a:pt x="77" y="105"/>
                        <a:pt x="77" y="105"/>
                        <a:pt x="77" y="105"/>
                      </a:cubicBezTo>
                      <a:cubicBezTo>
                        <a:pt x="77" y="104"/>
                        <a:pt x="77" y="105"/>
                        <a:pt x="77" y="105"/>
                      </a:cubicBezTo>
                      <a:cubicBezTo>
                        <a:pt x="77" y="105"/>
                        <a:pt x="77" y="106"/>
                        <a:pt x="77" y="107"/>
                      </a:cubicBezTo>
                      <a:cubicBezTo>
                        <a:pt x="77" y="107"/>
                        <a:pt x="76" y="106"/>
                        <a:pt x="76" y="107"/>
                      </a:cubicBezTo>
                      <a:cubicBezTo>
                        <a:pt x="77" y="107"/>
                        <a:pt x="76" y="107"/>
                        <a:pt x="76" y="107"/>
                      </a:cubicBezTo>
                      <a:cubicBezTo>
                        <a:pt x="77" y="108"/>
                        <a:pt x="76" y="108"/>
                        <a:pt x="76" y="108"/>
                      </a:cubicBezTo>
                      <a:cubicBezTo>
                        <a:pt x="76" y="107"/>
                        <a:pt x="76" y="107"/>
                        <a:pt x="76" y="107"/>
                      </a:cubicBezTo>
                      <a:cubicBezTo>
                        <a:pt x="75" y="108"/>
                        <a:pt x="75" y="109"/>
                        <a:pt x="75" y="110"/>
                      </a:cubicBezTo>
                      <a:cubicBezTo>
                        <a:pt x="75" y="110"/>
                        <a:pt x="75" y="110"/>
                        <a:pt x="75" y="110"/>
                      </a:cubicBezTo>
                      <a:cubicBezTo>
                        <a:pt x="75" y="109"/>
                        <a:pt x="75" y="110"/>
                        <a:pt x="75" y="110"/>
                      </a:cubicBezTo>
                      <a:cubicBezTo>
                        <a:pt x="75" y="110"/>
                        <a:pt x="75" y="110"/>
                        <a:pt x="75" y="110"/>
                      </a:cubicBezTo>
                      <a:cubicBezTo>
                        <a:pt x="75" y="110"/>
                        <a:pt x="75" y="111"/>
                        <a:pt x="75" y="111"/>
                      </a:cubicBezTo>
                      <a:cubicBezTo>
                        <a:pt x="75" y="111"/>
                        <a:pt x="75" y="111"/>
                        <a:pt x="75" y="111"/>
                      </a:cubicBezTo>
                      <a:cubicBezTo>
                        <a:pt x="75" y="112"/>
                        <a:pt x="75" y="112"/>
                        <a:pt x="74" y="113"/>
                      </a:cubicBezTo>
                      <a:cubicBezTo>
                        <a:pt x="75" y="113"/>
                        <a:pt x="75" y="113"/>
                        <a:pt x="75" y="112"/>
                      </a:cubicBezTo>
                      <a:cubicBezTo>
                        <a:pt x="75" y="113"/>
                        <a:pt x="74" y="114"/>
                        <a:pt x="74" y="115"/>
                      </a:cubicBezTo>
                      <a:cubicBezTo>
                        <a:pt x="75" y="115"/>
                        <a:pt x="75" y="115"/>
                        <a:pt x="75" y="115"/>
                      </a:cubicBezTo>
                      <a:cubicBezTo>
                        <a:pt x="75" y="114"/>
                        <a:pt x="75" y="114"/>
                        <a:pt x="75" y="114"/>
                      </a:cubicBezTo>
                      <a:cubicBezTo>
                        <a:pt x="75" y="114"/>
                        <a:pt x="75" y="114"/>
                        <a:pt x="75" y="113"/>
                      </a:cubicBezTo>
                      <a:cubicBezTo>
                        <a:pt x="75" y="113"/>
                        <a:pt x="75" y="114"/>
                        <a:pt x="75" y="114"/>
                      </a:cubicBezTo>
                      <a:cubicBezTo>
                        <a:pt x="76" y="114"/>
                        <a:pt x="75" y="113"/>
                        <a:pt x="76" y="113"/>
                      </a:cubicBezTo>
                      <a:cubicBezTo>
                        <a:pt x="76" y="113"/>
                        <a:pt x="75" y="113"/>
                        <a:pt x="75" y="113"/>
                      </a:cubicBezTo>
                      <a:cubicBezTo>
                        <a:pt x="75" y="112"/>
                        <a:pt x="76" y="113"/>
                        <a:pt x="76" y="113"/>
                      </a:cubicBezTo>
                      <a:cubicBezTo>
                        <a:pt x="76" y="113"/>
                        <a:pt x="76" y="113"/>
                        <a:pt x="76" y="113"/>
                      </a:cubicBezTo>
                      <a:cubicBezTo>
                        <a:pt x="76" y="112"/>
                        <a:pt x="76" y="113"/>
                        <a:pt x="76" y="114"/>
                      </a:cubicBezTo>
                      <a:cubicBezTo>
                        <a:pt x="76" y="113"/>
                        <a:pt x="77" y="113"/>
                        <a:pt x="77" y="112"/>
                      </a:cubicBezTo>
                      <a:cubicBezTo>
                        <a:pt x="77" y="112"/>
                        <a:pt x="76" y="112"/>
                        <a:pt x="76" y="113"/>
                      </a:cubicBezTo>
                      <a:cubicBezTo>
                        <a:pt x="76" y="112"/>
                        <a:pt x="77" y="112"/>
                        <a:pt x="76" y="111"/>
                      </a:cubicBezTo>
                      <a:cubicBezTo>
                        <a:pt x="77" y="111"/>
                        <a:pt x="77" y="110"/>
                        <a:pt x="77" y="110"/>
                      </a:cubicBezTo>
                      <a:cubicBezTo>
                        <a:pt x="77" y="110"/>
                        <a:pt x="77" y="110"/>
                        <a:pt x="77" y="110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7" y="111"/>
                        <a:pt x="78" y="111"/>
                        <a:pt x="78" y="111"/>
                      </a:cubicBezTo>
                      <a:cubicBezTo>
                        <a:pt x="78" y="112"/>
                        <a:pt x="77" y="112"/>
                        <a:pt x="78" y="113"/>
                      </a:cubicBezTo>
                      <a:cubicBezTo>
                        <a:pt x="77" y="113"/>
                        <a:pt x="77" y="113"/>
                        <a:pt x="77" y="113"/>
                      </a:cubicBezTo>
                      <a:cubicBezTo>
                        <a:pt x="77" y="113"/>
                        <a:pt x="78" y="113"/>
                        <a:pt x="77" y="113"/>
                      </a:cubicBezTo>
                      <a:cubicBezTo>
                        <a:pt x="78" y="113"/>
                        <a:pt x="77" y="113"/>
                        <a:pt x="78" y="113"/>
                      </a:cubicBezTo>
                      <a:cubicBezTo>
                        <a:pt x="78" y="112"/>
                        <a:pt x="78" y="112"/>
                        <a:pt x="78" y="112"/>
                      </a:cubicBezTo>
                      <a:cubicBezTo>
                        <a:pt x="79" y="112"/>
                        <a:pt x="78" y="112"/>
                        <a:pt x="78" y="112"/>
                      </a:cubicBezTo>
                      <a:cubicBezTo>
                        <a:pt x="79" y="112"/>
                        <a:pt x="79" y="111"/>
                        <a:pt x="80" y="111"/>
                      </a:cubicBezTo>
                      <a:cubicBezTo>
                        <a:pt x="80" y="111"/>
                        <a:pt x="80" y="112"/>
                        <a:pt x="80" y="112"/>
                      </a:cubicBezTo>
                      <a:cubicBezTo>
                        <a:pt x="80" y="112"/>
                        <a:pt x="80" y="111"/>
                        <a:pt x="81" y="110"/>
                      </a:cubicBezTo>
                      <a:cubicBezTo>
                        <a:pt x="81" y="111"/>
                        <a:pt x="80" y="112"/>
                        <a:pt x="80" y="112"/>
                      </a:cubicBezTo>
                      <a:cubicBezTo>
                        <a:pt x="80" y="113"/>
                        <a:pt x="80" y="112"/>
                        <a:pt x="80" y="112"/>
                      </a:cubicBezTo>
                      <a:cubicBezTo>
                        <a:pt x="79" y="112"/>
                        <a:pt x="80" y="112"/>
                        <a:pt x="79" y="113"/>
                      </a:cubicBezTo>
                      <a:cubicBezTo>
                        <a:pt x="79" y="113"/>
                        <a:pt x="79" y="113"/>
                        <a:pt x="78" y="113"/>
                      </a:cubicBezTo>
                      <a:cubicBezTo>
                        <a:pt x="78" y="113"/>
                        <a:pt x="79" y="113"/>
                        <a:pt x="78" y="113"/>
                      </a:cubicBezTo>
                      <a:cubicBezTo>
                        <a:pt x="78" y="113"/>
                        <a:pt x="78" y="113"/>
                        <a:pt x="78" y="113"/>
                      </a:cubicBezTo>
                      <a:cubicBezTo>
                        <a:pt x="79" y="113"/>
                        <a:pt x="78" y="113"/>
                        <a:pt x="78" y="114"/>
                      </a:cubicBezTo>
                      <a:cubicBezTo>
                        <a:pt x="78" y="114"/>
                        <a:pt x="79" y="114"/>
                        <a:pt x="78" y="115"/>
                      </a:cubicBezTo>
                      <a:cubicBezTo>
                        <a:pt x="78" y="115"/>
                        <a:pt x="78" y="115"/>
                        <a:pt x="78" y="115"/>
                      </a:cubicBezTo>
                      <a:cubicBezTo>
                        <a:pt x="78" y="115"/>
                        <a:pt x="78" y="116"/>
                        <a:pt x="79" y="116"/>
                      </a:cubicBezTo>
                      <a:cubicBezTo>
                        <a:pt x="79" y="116"/>
                        <a:pt x="78" y="117"/>
                        <a:pt x="78" y="117"/>
                      </a:cubicBezTo>
                      <a:cubicBezTo>
                        <a:pt x="78" y="117"/>
                        <a:pt x="77" y="117"/>
                        <a:pt x="77" y="118"/>
                      </a:cubicBezTo>
                      <a:cubicBezTo>
                        <a:pt x="77" y="118"/>
                        <a:pt x="78" y="118"/>
                        <a:pt x="78" y="118"/>
                      </a:cubicBezTo>
                      <a:cubicBezTo>
                        <a:pt x="78" y="118"/>
                        <a:pt x="77" y="118"/>
                        <a:pt x="77" y="118"/>
                      </a:cubicBezTo>
                      <a:cubicBezTo>
                        <a:pt x="77" y="118"/>
                        <a:pt x="77" y="118"/>
                        <a:pt x="77" y="119"/>
                      </a:cubicBezTo>
                      <a:cubicBezTo>
                        <a:pt x="77" y="119"/>
                        <a:pt x="76" y="121"/>
                        <a:pt x="76" y="122"/>
                      </a:cubicBezTo>
                      <a:cubicBezTo>
                        <a:pt x="76" y="121"/>
                        <a:pt x="76" y="121"/>
                        <a:pt x="76" y="121"/>
                      </a:cubicBezTo>
                      <a:cubicBezTo>
                        <a:pt x="76" y="121"/>
                        <a:pt x="76" y="122"/>
                        <a:pt x="76" y="122"/>
                      </a:cubicBezTo>
                      <a:cubicBezTo>
                        <a:pt x="76" y="122"/>
                        <a:pt x="76" y="122"/>
                        <a:pt x="76" y="122"/>
                      </a:cubicBezTo>
                      <a:cubicBezTo>
                        <a:pt x="76" y="122"/>
                        <a:pt x="76" y="122"/>
                        <a:pt x="76" y="122"/>
                      </a:cubicBezTo>
                      <a:cubicBezTo>
                        <a:pt x="77" y="122"/>
                        <a:pt x="76" y="122"/>
                        <a:pt x="76" y="122"/>
                      </a:cubicBezTo>
                      <a:cubicBezTo>
                        <a:pt x="76" y="123"/>
                        <a:pt x="77" y="122"/>
                        <a:pt x="77" y="121"/>
                      </a:cubicBezTo>
                      <a:cubicBezTo>
                        <a:pt x="77" y="122"/>
                        <a:pt x="78" y="121"/>
                        <a:pt x="77" y="120"/>
                      </a:cubicBezTo>
                      <a:cubicBezTo>
                        <a:pt x="77" y="120"/>
                        <a:pt x="78" y="121"/>
                        <a:pt x="78" y="120"/>
                      </a:cubicBezTo>
                      <a:cubicBezTo>
                        <a:pt x="78" y="120"/>
                        <a:pt x="78" y="121"/>
                        <a:pt x="78" y="121"/>
                      </a:cubicBezTo>
                      <a:cubicBezTo>
                        <a:pt x="79" y="120"/>
                        <a:pt x="79" y="118"/>
                        <a:pt x="79" y="117"/>
                      </a:cubicBezTo>
                      <a:cubicBezTo>
                        <a:pt x="80" y="117"/>
                        <a:pt x="80" y="117"/>
                        <a:pt x="80" y="117"/>
                      </a:cubicBezTo>
                      <a:cubicBezTo>
                        <a:pt x="80" y="117"/>
                        <a:pt x="80" y="117"/>
                        <a:pt x="79" y="116"/>
                      </a:cubicBezTo>
                      <a:cubicBezTo>
                        <a:pt x="79" y="116"/>
                        <a:pt x="79" y="116"/>
                        <a:pt x="79" y="117"/>
                      </a:cubicBezTo>
                      <a:cubicBezTo>
                        <a:pt x="79" y="116"/>
                        <a:pt x="79" y="116"/>
                        <a:pt x="79" y="116"/>
                      </a:cubicBezTo>
                      <a:cubicBezTo>
                        <a:pt x="79" y="116"/>
                        <a:pt x="79" y="116"/>
                        <a:pt x="79" y="116"/>
                      </a:cubicBezTo>
                      <a:cubicBezTo>
                        <a:pt x="80" y="116"/>
                        <a:pt x="80" y="115"/>
                        <a:pt x="80" y="115"/>
                      </a:cubicBezTo>
                      <a:cubicBezTo>
                        <a:pt x="80" y="115"/>
                        <a:pt x="81" y="115"/>
                        <a:pt x="81" y="114"/>
                      </a:cubicBezTo>
                      <a:cubicBezTo>
                        <a:pt x="81" y="115"/>
                        <a:pt x="81" y="115"/>
                        <a:pt x="81" y="115"/>
                      </a:cubicBezTo>
                      <a:cubicBezTo>
                        <a:pt x="81" y="116"/>
                        <a:pt x="81" y="117"/>
                        <a:pt x="81" y="118"/>
                      </a:cubicBezTo>
                      <a:cubicBezTo>
                        <a:pt x="81" y="118"/>
                        <a:pt x="81" y="118"/>
                        <a:pt x="81" y="118"/>
                      </a:cubicBezTo>
                      <a:cubicBezTo>
                        <a:pt x="81" y="118"/>
                        <a:pt x="81" y="118"/>
                        <a:pt x="82" y="118"/>
                      </a:cubicBezTo>
                      <a:cubicBezTo>
                        <a:pt x="81" y="119"/>
                        <a:pt x="82" y="119"/>
                        <a:pt x="81" y="119"/>
                      </a:cubicBezTo>
                      <a:cubicBezTo>
                        <a:pt x="82" y="119"/>
                        <a:pt x="82" y="118"/>
                        <a:pt x="82" y="118"/>
                      </a:cubicBezTo>
                      <a:cubicBezTo>
                        <a:pt x="82" y="118"/>
                        <a:pt x="82" y="118"/>
                        <a:pt x="83" y="118"/>
                      </a:cubicBezTo>
                      <a:cubicBezTo>
                        <a:pt x="83" y="116"/>
                        <a:pt x="83" y="115"/>
                        <a:pt x="83" y="114"/>
                      </a:cubicBezTo>
                      <a:cubicBezTo>
                        <a:pt x="83" y="115"/>
                        <a:pt x="82" y="117"/>
                        <a:pt x="82" y="118"/>
                      </a:cubicBezTo>
                      <a:cubicBezTo>
                        <a:pt x="81" y="117"/>
                        <a:pt x="82" y="115"/>
                        <a:pt x="82" y="114"/>
                      </a:cubicBezTo>
                      <a:cubicBezTo>
                        <a:pt x="82" y="114"/>
                        <a:pt x="82" y="114"/>
                        <a:pt x="82" y="114"/>
                      </a:cubicBezTo>
                      <a:cubicBezTo>
                        <a:pt x="82" y="114"/>
                        <a:pt x="82" y="114"/>
                        <a:pt x="82" y="114"/>
                      </a:cubicBezTo>
                      <a:cubicBezTo>
                        <a:pt x="82" y="114"/>
                        <a:pt x="82" y="114"/>
                        <a:pt x="82" y="114"/>
                      </a:cubicBezTo>
                      <a:cubicBezTo>
                        <a:pt x="82" y="114"/>
                        <a:pt x="82" y="114"/>
                        <a:pt x="82" y="113"/>
                      </a:cubicBezTo>
                      <a:cubicBezTo>
                        <a:pt x="83" y="114"/>
                        <a:pt x="82" y="114"/>
                        <a:pt x="82" y="115"/>
                      </a:cubicBezTo>
                      <a:close/>
                      <a:moveTo>
                        <a:pt x="57" y="155"/>
                      </a:moveTo>
                      <a:cubicBezTo>
                        <a:pt x="56" y="154"/>
                        <a:pt x="56" y="155"/>
                        <a:pt x="56" y="155"/>
                      </a:cubicBezTo>
                      <a:cubicBezTo>
                        <a:pt x="56" y="155"/>
                        <a:pt x="57" y="155"/>
                        <a:pt x="57" y="155"/>
                      </a:cubicBezTo>
                      <a:cubicBezTo>
                        <a:pt x="57" y="155"/>
                        <a:pt x="57" y="155"/>
                        <a:pt x="57" y="155"/>
                      </a:cubicBezTo>
                      <a:close/>
                      <a:moveTo>
                        <a:pt x="62" y="139"/>
                      </a:moveTo>
                      <a:cubicBezTo>
                        <a:pt x="62" y="139"/>
                        <a:pt x="62" y="140"/>
                        <a:pt x="62" y="140"/>
                      </a:cubicBezTo>
                      <a:cubicBezTo>
                        <a:pt x="62" y="140"/>
                        <a:pt x="62" y="140"/>
                        <a:pt x="62" y="140"/>
                      </a:cubicBezTo>
                      <a:cubicBezTo>
                        <a:pt x="62" y="140"/>
                        <a:pt x="62" y="139"/>
                        <a:pt x="62" y="139"/>
                      </a:cubicBezTo>
                      <a:close/>
                      <a:moveTo>
                        <a:pt x="64" y="145"/>
                      </a:moveTo>
                      <a:cubicBezTo>
                        <a:pt x="65" y="146"/>
                        <a:pt x="64" y="146"/>
                        <a:pt x="65" y="146"/>
                      </a:cubicBezTo>
                      <a:cubicBezTo>
                        <a:pt x="65" y="145"/>
                        <a:pt x="65" y="145"/>
                        <a:pt x="65" y="145"/>
                      </a:cubicBezTo>
                      <a:cubicBezTo>
                        <a:pt x="65" y="145"/>
                        <a:pt x="64" y="145"/>
                        <a:pt x="64" y="145"/>
                      </a:cubicBezTo>
                      <a:close/>
                      <a:moveTo>
                        <a:pt x="62" y="149"/>
                      </a:moveTo>
                      <a:cubicBezTo>
                        <a:pt x="62" y="148"/>
                        <a:pt x="62" y="148"/>
                        <a:pt x="62" y="148"/>
                      </a:cubicBezTo>
                      <a:cubicBezTo>
                        <a:pt x="62" y="149"/>
                        <a:pt x="62" y="149"/>
                        <a:pt x="62" y="149"/>
                      </a:cubicBezTo>
                      <a:cubicBezTo>
                        <a:pt x="62" y="149"/>
                        <a:pt x="62" y="149"/>
                        <a:pt x="62" y="149"/>
                      </a:cubicBezTo>
                      <a:cubicBezTo>
                        <a:pt x="63" y="149"/>
                        <a:pt x="62" y="148"/>
                        <a:pt x="62" y="148"/>
                      </a:cubicBezTo>
                      <a:cubicBezTo>
                        <a:pt x="62" y="147"/>
                        <a:pt x="62" y="148"/>
                        <a:pt x="62" y="149"/>
                      </a:cubicBezTo>
                      <a:close/>
                      <a:moveTo>
                        <a:pt x="61" y="148"/>
                      </a:moveTo>
                      <a:cubicBezTo>
                        <a:pt x="61" y="148"/>
                        <a:pt x="61" y="148"/>
                        <a:pt x="61" y="147"/>
                      </a:cubicBezTo>
                      <a:cubicBezTo>
                        <a:pt x="61" y="148"/>
                        <a:pt x="61" y="148"/>
                        <a:pt x="61" y="148"/>
                      </a:cubicBezTo>
                      <a:close/>
                      <a:moveTo>
                        <a:pt x="60" y="149"/>
                      </a:moveTo>
                      <a:cubicBezTo>
                        <a:pt x="61" y="149"/>
                        <a:pt x="60" y="149"/>
                        <a:pt x="60" y="149"/>
                      </a:cubicBezTo>
                      <a:cubicBezTo>
                        <a:pt x="61" y="150"/>
                        <a:pt x="61" y="150"/>
                        <a:pt x="61" y="149"/>
                      </a:cubicBezTo>
                      <a:cubicBezTo>
                        <a:pt x="61" y="149"/>
                        <a:pt x="61" y="149"/>
                        <a:pt x="61" y="149"/>
                      </a:cubicBezTo>
                      <a:cubicBezTo>
                        <a:pt x="61" y="149"/>
                        <a:pt x="61" y="149"/>
                        <a:pt x="61" y="149"/>
                      </a:cubicBezTo>
                      <a:cubicBezTo>
                        <a:pt x="61" y="149"/>
                        <a:pt x="61" y="148"/>
                        <a:pt x="60" y="149"/>
                      </a:cubicBezTo>
                      <a:close/>
                      <a:moveTo>
                        <a:pt x="60" y="149"/>
                      </a:moveTo>
                      <a:cubicBezTo>
                        <a:pt x="60" y="149"/>
                        <a:pt x="60" y="149"/>
                        <a:pt x="60" y="150"/>
                      </a:cubicBezTo>
                      <a:cubicBezTo>
                        <a:pt x="60" y="150"/>
                        <a:pt x="60" y="150"/>
                        <a:pt x="60" y="150"/>
                      </a:cubicBezTo>
                      <a:cubicBezTo>
                        <a:pt x="59" y="150"/>
                        <a:pt x="59" y="150"/>
                        <a:pt x="59" y="150"/>
                      </a:cubicBezTo>
                      <a:cubicBezTo>
                        <a:pt x="60" y="150"/>
                        <a:pt x="60" y="149"/>
                        <a:pt x="60" y="149"/>
                      </a:cubicBezTo>
                      <a:close/>
                      <a:moveTo>
                        <a:pt x="58" y="158"/>
                      </a:moveTo>
                      <a:cubicBezTo>
                        <a:pt x="58" y="158"/>
                        <a:pt x="58" y="158"/>
                        <a:pt x="58" y="158"/>
                      </a:cubicBezTo>
                      <a:cubicBezTo>
                        <a:pt x="58" y="158"/>
                        <a:pt x="57" y="158"/>
                        <a:pt x="57" y="158"/>
                      </a:cubicBezTo>
                      <a:cubicBezTo>
                        <a:pt x="57" y="158"/>
                        <a:pt x="57" y="158"/>
                        <a:pt x="58" y="158"/>
                      </a:cubicBezTo>
                      <a:close/>
                      <a:moveTo>
                        <a:pt x="58" y="156"/>
                      </a:moveTo>
                      <a:cubicBezTo>
                        <a:pt x="58" y="156"/>
                        <a:pt x="58" y="157"/>
                        <a:pt x="58" y="157"/>
                      </a:cubicBezTo>
                      <a:cubicBezTo>
                        <a:pt x="58" y="157"/>
                        <a:pt x="58" y="156"/>
                        <a:pt x="58" y="156"/>
                      </a:cubicBezTo>
                      <a:close/>
                      <a:moveTo>
                        <a:pt x="60" y="152"/>
                      </a:moveTo>
                      <a:cubicBezTo>
                        <a:pt x="60" y="151"/>
                        <a:pt x="60" y="150"/>
                        <a:pt x="61" y="150"/>
                      </a:cubicBezTo>
                      <a:cubicBezTo>
                        <a:pt x="61" y="150"/>
                        <a:pt x="61" y="150"/>
                        <a:pt x="61" y="150"/>
                      </a:cubicBezTo>
                      <a:cubicBezTo>
                        <a:pt x="61" y="150"/>
                        <a:pt x="61" y="150"/>
                        <a:pt x="61" y="150"/>
                      </a:cubicBezTo>
                      <a:cubicBezTo>
                        <a:pt x="61" y="150"/>
                        <a:pt x="60" y="150"/>
                        <a:pt x="60" y="150"/>
                      </a:cubicBezTo>
                      <a:cubicBezTo>
                        <a:pt x="60" y="150"/>
                        <a:pt x="60" y="150"/>
                        <a:pt x="60" y="151"/>
                      </a:cubicBezTo>
                      <a:cubicBezTo>
                        <a:pt x="60" y="151"/>
                        <a:pt x="60" y="150"/>
                        <a:pt x="60" y="150"/>
                      </a:cubicBezTo>
                      <a:cubicBezTo>
                        <a:pt x="59" y="151"/>
                        <a:pt x="60" y="151"/>
                        <a:pt x="60" y="151"/>
                      </a:cubicBezTo>
                      <a:cubicBezTo>
                        <a:pt x="60" y="151"/>
                        <a:pt x="60" y="151"/>
                        <a:pt x="59" y="151"/>
                      </a:cubicBezTo>
                      <a:cubicBezTo>
                        <a:pt x="59" y="152"/>
                        <a:pt x="58" y="154"/>
                        <a:pt x="58" y="156"/>
                      </a:cubicBezTo>
                      <a:cubicBezTo>
                        <a:pt x="59" y="154"/>
                        <a:pt x="59" y="152"/>
                        <a:pt x="60" y="151"/>
                      </a:cubicBezTo>
                      <a:cubicBezTo>
                        <a:pt x="60" y="152"/>
                        <a:pt x="60" y="151"/>
                        <a:pt x="60" y="152"/>
                      </a:cubicBezTo>
                      <a:close/>
                      <a:moveTo>
                        <a:pt x="58" y="160"/>
                      </a:moveTo>
                      <a:cubicBezTo>
                        <a:pt x="58" y="160"/>
                        <a:pt x="58" y="160"/>
                        <a:pt x="58" y="160"/>
                      </a:cubicBezTo>
                      <a:cubicBezTo>
                        <a:pt x="58" y="160"/>
                        <a:pt x="57" y="161"/>
                        <a:pt x="58" y="161"/>
                      </a:cubicBezTo>
                      <a:cubicBezTo>
                        <a:pt x="58" y="161"/>
                        <a:pt x="58" y="161"/>
                        <a:pt x="58" y="160"/>
                      </a:cubicBezTo>
                      <a:close/>
                      <a:moveTo>
                        <a:pt x="58" y="160"/>
                      </a:moveTo>
                      <a:cubicBezTo>
                        <a:pt x="58" y="160"/>
                        <a:pt x="58" y="160"/>
                        <a:pt x="58" y="159"/>
                      </a:cubicBezTo>
                      <a:cubicBezTo>
                        <a:pt x="58" y="159"/>
                        <a:pt x="58" y="159"/>
                        <a:pt x="58" y="159"/>
                      </a:cubicBezTo>
                      <a:cubicBezTo>
                        <a:pt x="57" y="160"/>
                        <a:pt x="58" y="160"/>
                        <a:pt x="58" y="160"/>
                      </a:cubicBezTo>
                      <a:close/>
                      <a:moveTo>
                        <a:pt x="58" y="160"/>
                      </a:moveTo>
                      <a:cubicBezTo>
                        <a:pt x="58" y="160"/>
                        <a:pt x="59" y="159"/>
                        <a:pt x="59" y="159"/>
                      </a:cubicBezTo>
                      <a:cubicBezTo>
                        <a:pt x="59" y="159"/>
                        <a:pt x="58" y="160"/>
                        <a:pt x="58" y="160"/>
                      </a:cubicBezTo>
                      <a:close/>
                      <a:moveTo>
                        <a:pt x="61" y="154"/>
                      </a:moveTo>
                      <a:cubicBezTo>
                        <a:pt x="61" y="154"/>
                        <a:pt x="61" y="155"/>
                        <a:pt x="61" y="155"/>
                      </a:cubicBezTo>
                      <a:cubicBezTo>
                        <a:pt x="61" y="155"/>
                        <a:pt x="61" y="155"/>
                        <a:pt x="61" y="154"/>
                      </a:cubicBezTo>
                      <a:close/>
                      <a:moveTo>
                        <a:pt x="60" y="159"/>
                      </a:moveTo>
                      <a:cubicBezTo>
                        <a:pt x="60" y="159"/>
                        <a:pt x="60" y="159"/>
                        <a:pt x="60" y="160"/>
                      </a:cubicBezTo>
                      <a:cubicBezTo>
                        <a:pt x="60" y="160"/>
                        <a:pt x="60" y="160"/>
                        <a:pt x="60" y="159"/>
                      </a:cubicBezTo>
                      <a:close/>
                      <a:moveTo>
                        <a:pt x="61" y="160"/>
                      </a:moveTo>
                      <a:cubicBezTo>
                        <a:pt x="61" y="159"/>
                        <a:pt x="62" y="159"/>
                        <a:pt x="61" y="158"/>
                      </a:cubicBezTo>
                      <a:cubicBezTo>
                        <a:pt x="61" y="159"/>
                        <a:pt x="61" y="159"/>
                        <a:pt x="61" y="159"/>
                      </a:cubicBezTo>
                      <a:cubicBezTo>
                        <a:pt x="61" y="159"/>
                        <a:pt x="61" y="159"/>
                        <a:pt x="61" y="159"/>
                      </a:cubicBezTo>
                      <a:cubicBezTo>
                        <a:pt x="61" y="160"/>
                        <a:pt x="60" y="160"/>
                        <a:pt x="61" y="160"/>
                      </a:cubicBezTo>
                      <a:cubicBezTo>
                        <a:pt x="61" y="160"/>
                        <a:pt x="61" y="160"/>
                        <a:pt x="61" y="159"/>
                      </a:cubicBezTo>
                      <a:cubicBezTo>
                        <a:pt x="61" y="159"/>
                        <a:pt x="61" y="159"/>
                        <a:pt x="61" y="160"/>
                      </a:cubicBezTo>
                      <a:close/>
                      <a:moveTo>
                        <a:pt x="61" y="158"/>
                      </a:moveTo>
                      <a:cubicBezTo>
                        <a:pt x="62" y="157"/>
                        <a:pt x="62" y="158"/>
                        <a:pt x="61" y="158"/>
                      </a:cubicBezTo>
                      <a:cubicBezTo>
                        <a:pt x="62" y="158"/>
                        <a:pt x="62" y="158"/>
                        <a:pt x="62" y="158"/>
                      </a:cubicBezTo>
                      <a:cubicBezTo>
                        <a:pt x="62" y="158"/>
                        <a:pt x="62" y="158"/>
                        <a:pt x="62" y="158"/>
                      </a:cubicBezTo>
                      <a:cubicBezTo>
                        <a:pt x="62" y="158"/>
                        <a:pt x="62" y="157"/>
                        <a:pt x="62" y="157"/>
                      </a:cubicBezTo>
                      <a:cubicBezTo>
                        <a:pt x="62" y="158"/>
                        <a:pt x="62" y="158"/>
                        <a:pt x="61" y="157"/>
                      </a:cubicBezTo>
                      <a:cubicBezTo>
                        <a:pt x="61" y="157"/>
                        <a:pt x="61" y="158"/>
                        <a:pt x="61" y="158"/>
                      </a:cubicBezTo>
                      <a:close/>
                      <a:moveTo>
                        <a:pt x="60" y="159"/>
                      </a:moveTo>
                      <a:cubicBezTo>
                        <a:pt x="61" y="159"/>
                        <a:pt x="61" y="158"/>
                        <a:pt x="61" y="158"/>
                      </a:cubicBezTo>
                      <a:cubicBezTo>
                        <a:pt x="61" y="158"/>
                        <a:pt x="61" y="158"/>
                        <a:pt x="61" y="158"/>
                      </a:cubicBezTo>
                      <a:cubicBezTo>
                        <a:pt x="61" y="158"/>
                        <a:pt x="61" y="158"/>
                        <a:pt x="61" y="157"/>
                      </a:cubicBezTo>
                      <a:cubicBezTo>
                        <a:pt x="60" y="157"/>
                        <a:pt x="61" y="158"/>
                        <a:pt x="60" y="159"/>
                      </a:cubicBezTo>
                      <a:close/>
                      <a:moveTo>
                        <a:pt x="64" y="149"/>
                      </a:moveTo>
                      <a:cubicBezTo>
                        <a:pt x="65" y="148"/>
                        <a:pt x="65" y="147"/>
                        <a:pt x="65" y="146"/>
                      </a:cubicBezTo>
                      <a:cubicBezTo>
                        <a:pt x="64" y="146"/>
                        <a:pt x="64" y="147"/>
                        <a:pt x="64" y="147"/>
                      </a:cubicBezTo>
                      <a:cubicBezTo>
                        <a:pt x="64" y="147"/>
                        <a:pt x="63" y="147"/>
                        <a:pt x="63" y="147"/>
                      </a:cubicBezTo>
                      <a:cubicBezTo>
                        <a:pt x="63" y="148"/>
                        <a:pt x="64" y="148"/>
                        <a:pt x="64" y="148"/>
                      </a:cubicBezTo>
                      <a:cubicBezTo>
                        <a:pt x="64" y="148"/>
                        <a:pt x="64" y="148"/>
                        <a:pt x="64" y="148"/>
                      </a:cubicBezTo>
                      <a:cubicBezTo>
                        <a:pt x="64" y="148"/>
                        <a:pt x="64" y="148"/>
                        <a:pt x="63" y="148"/>
                      </a:cubicBezTo>
                      <a:cubicBezTo>
                        <a:pt x="63" y="148"/>
                        <a:pt x="63" y="149"/>
                        <a:pt x="63" y="149"/>
                      </a:cubicBezTo>
                      <a:cubicBezTo>
                        <a:pt x="63" y="149"/>
                        <a:pt x="63" y="149"/>
                        <a:pt x="63" y="150"/>
                      </a:cubicBezTo>
                      <a:cubicBezTo>
                        <a:pt x="62" y="150"/>
                        <a:pt x="62" y="150"/>
                        <a:pt x="62" y="150"/>
                      </a:cubicBezTo>
                      <a:cubicBezTo>
                        <a:pt x="62" y="150"/>
                        <a:pt x="63" y="150"/>
                        <a:pt x="63" y="150"/>
                      </a:cubicBezTo>
                      <a:cubicBezTo>
                        <a:pt x="62" y="150"/>
                        <a:pt x="62" y="151"/>
                        <a:pt x="62" y="151"/>
                      </a:cubicBezTo>
                      <a:cubicBezTo>
                        <a:pt x="62" y="151"/>
                        <a:pt x="61" y="151"/>
                        <a:pt x="61" y="151"/>
                      </a:cubicBezTo>
                      <a:cubicBezTo>
                        <a:pt x="62" y="151"/>
                        <a:pt x="62" y="150"/>
                        <a:pt x="62" y="151"/>
                      </a:cubicBezTo>
                      <a:cubicBezTo>
                        <a:pt x="62" y="150"/>
                        <a:pt x="62" y="150"/>
                        <a:pt x="62" y="149"/>
                      </a:cubicBezTo>
                      <a:cubicBezTo>
                        <a:pt x="62" y="150"/>
                        <a:pt x="61" y="150"/>
                        <a:pt x="61" y="151"/>
                      </a:cubicBezTo>
                      <a:cubicBezTo>
                        <a:pt x="61" y="151"/>
                        <a:pt x="61" y="151"/>
                        <a:pt x="61" y="151"/>
                      </a:cubicBezTo>
                      <a:cubicBezTo>
                        <a:pt x="61" y="151"/>
                        <a:pt x="61" y="151"/>
                        <a:pt x="61" y="151"/>
                      </a:cubicBezTo>
                      <a:cubicBezTo>
                        <a:pt x="61" y="151"/>
                        <a:pt x="61" y="151"/>
                        <a:pt x="60" y="152"/>
                      </a:cubicBezTo>
                      <a:cubicBezTo>
                        <a:pt x="61" y="152"/>
                        <a:pt x="61" y="152"/>
                        <a:pt x="61" y="152"/>
                      </a:cubicBezTo>
                      <a:cubicBezTo>
                        <a:pt x="61" y="153"/>
                        <a:pt x="61" y="152"/>
                        <a:pt x="61" y="152"/>
                      </a:cubicBezTo>
                      <a:cubicBezTo>
                        <a:pt x="61" y="152"/>
                        <a:pt x="61" y="152"/>
                        <a:pt x="61" y="152"/>
                      </a:cubicBezTo>
                      <a:cubicBezTo>
                        <a:pt x="62" y="152"/>
                        <a:pt x="61" y="152"/>
                        <a:pt x="62" y="152"/>
                      </a:cubicBezTo>
                      <a:cubicBezTo>
                        <a:pt x="62" y="152"/>
                        <a:pt x="61" y="153"/>
                        <a:pt x="62" y="153"/>
                      </a:cubicBezTo>
                      <a:cubicBezTo>
                        <a:pt x="62" y="152"/>
                        <a:pt x="62" y="152"/>
                        <a:pt x="63" y="151"/>
                      </a:cubicBezTo>
                      <a:cubicBezTo>
                        <a:pt x="62" y="151"/>
                        <a:pt x="63" y="150"/>
                        <a:pt x="63" y="150"/>
                      </a:cubicBezTo>
                      <a:cubicBezTo>
                        <a:pt x="63" y="150"/>
                        <a:pt x="63" y="149"/>
                        <a:pt x="64" y="149"/>
                      </a:cubicBezTo>
                      <a:cubicBezTo>
                        <a:pt x="64" y="150"/>
                        <a:pt x="63" y="150"/>
                        <a:pt x="64" y="150"/>
                      </a:cubicBezTo>
                      <a:cubicBezTo>
                        <a:pt x="64" y="150"/>
                        <a:pt x="64" y="149"/>
                        <a:pt x="64" y="149"/>
                      </a:cubicBezTo>
                      <a:close/>
                      <a:moveTo>
                        <a:pt x="65" y="149"/>
                      </a:moveTo>
                      <a:cubicBezTo>
                        <a:pt x="64" y="149"/>
                        <a:pt x="65" y="149"/>
                        <a:pt x="64" y="149"/>
                      </a:cubicBezTo>
                      <a:cubicBezTo>
                        <a:pt x="64" y="149"/>
                        <a:pt x="64" y="149"/>
                        <a:pt x="64" y="150"/>
                      </a:cubicBezTo>
                      <a:cubicBezTo>
                        <a:pt x="64" y="149"/>
                        <a:pt x="65" y="149"/>
                        <a:pt x="65" y="149"/>
                      </a:cubicBezTo>
                      <a:close/>
                      <a:moveTo>
                        <a:pt x="84" y="130"/>
                      </a:moveTo>
                      <a:cubicBezTo>
                        <a:pt x="84" y="130"/>
                        <a:pt x="84" y="130"/>
                        <a:pt x="85" y="131"/>
                      </a:cubicBezTo>
                      <a:cubicBezTo>
                        <a:pt x="85" y="130"/>
                        <a:pt x="85" y="130"/>
                        <a:pt x="85" y="130"/>
                      </a:cubicBezTo>
                      <a:cubicBezTo>
                        <a:pt x="85" y="130"/>
                        <a:pt x="85" y="130"/>
                        <a:pt x="84" y="130"/>
                      </a:cubicBezTo>
                      <a:close/>
                      <a:moveTo>
                        <a:pt x="85" y="128"/>
                      </a:moveTo>
                      <a:cubicBezTo>
                        <a:pt x="86" y="128"/>
                        <a:pt x="85" y="127"/>
                        <a:pt x="85" y="127"/>
                      </a:cubicBezTo>
                      <a:cubicBezTo>
                        <a:pt x="85" y="127"/>
                        <a:pt x="85" y="128"/>
                        <a:pt x="85" y="128"/>
                      </a:cubicBezTo>
                      <a:close/>
                      <a:moveTo>
                        <a:pt x="83" y="131"/>
                      </a:moveTo>
                      <a:cubicBezTo>
                        <a:pt x="83" y="131"/>
                        <a:pt x="83" y="131"/>
                        <a:pt x="83" y="131"/>
                      </a:cubicBezTo>
                      <a:cubicBezTo>
                        <a:pt x="83" y="132"/>
                        <a:pt x="83" y="132"/>
                        <a:pt x="83" y="132"/>
                      </a:cubicBezTo>
                      <a:cubicBezTo>
                        <a:pt x="83" y="131"/>
                        <a:pt x="83" y="131"/>
                        <a:pt x="83" y="131"/>
                      </a:cubicBezTo>
                      <a:cubicBezTo>
                        <a:pt x="83" y="131"/>
                        <a:pt x="83" y="132"/>
                        <a:pt x="83" y="132"/>
                      </a:cubicBezTo>
                      <a:cubicBezTo>
                        <a:pt x="84" y="132"/>
                        <a:pt x="84" y="131"/>
                        <a:pt x="84" y="131"/>
                      </a:cubicBezTo>
                      <a:cubicBezTo>
                        <a:pt x="84" y="131"/>
                        <a:pt x="84" y="131"/>
                        <a:pt x="84" y="130"/>
                      </a:cubicBezTo>
                      <a:cubicBezTo>
                        <a:pt x="84" y="131"/>
                        <a:pt x="82" y="131"/>
                        <a:pt x="83" y="131"/>
                      </a:cubicBezTo>
                      <a:close/>
                      <a:moveTo>
                        <a:pt x="83" y="131"/>
                      </a:moveTo>
                      <a:cubicBezTo>
                        <a:pt x="83" y="130"/>
                        <a:pt x="84" y="130"/>
                        <a:pt x="83" y="129"/>
                      </a:cubicBezTo>
                      <a:cubicBezTo>
                        <a:pt x="83" y="130"/>
                        <a:pt x="83" y="130"/>
                        <a:pt x="83" y="131"/>
                      </a:cubicBezTo>
                      <a:close/>
                      <a:moveTo>
                        <a:pt x="80" y="133"/>
                      </a:moveTo>
                      <a:cubicBezTo>
                        <a:pt x="79" y="133"/>
                        <a:pt x="80" y="134"/>
                        <a:pt x="80" y="133"/>
                      </a:cubicBezTo>
                      <a:cubicBezTo>
                        <a:pt x="80" y="133"/>
                        <a:pt x="80" y="134"/>
                        <a:pt x="80" y="134"/>
                      </a:cubicBezTo>
                      <a:cubicBezTo>
                        <a:pt x="80" y="134"/>
                        <a:pt x="80" y="133"/>
                        <a:pt x="79" y="133"/>
                      </a:cubicBezTo>
                      <a:cubicBezTo>
                        <a:pt x="79" y="134"/>
                        <a:pt x="79" y="134"/>
                        <a:pt x="79" y="135"/>
                      </a:cubicBezTo>
                      <a:cubicBezTo>
                        <a:pt x="79" y="134"/>
                        <a:pt x="80" y="134"/>
                        <a:pt x="81" y="134"/>
                      </a:cubicBezTo>
                      <a:cubicBezTo>
                        <a:pt x="80" y="134"/>
                        <a:pt x="80" y="133"/>
                        <a:pt x="80" y="133"/>
                      </a:cubicBezTo>
                      <a:cubicBezTo>
                        <a:pt x="80" y="133"/>
                        <a:pt x="80" y="133"/>
                        <a:pt x="80" y="133"/>
                      </a:cubicBezTo>
                      <a:cubicBezTo>
                        <a:pt x="80" y="133"/>
                        <a:pt x="80" y="132"/>
                        <a:pt x="81" y="132"/>
                      </a:cubicBezTo>
                      <a:cubicBezTo>
                        <a:pt x="81" y="132"/>
                        <a:pt x="80" y="132"/>
                        <a:pt x="81" y="132"/>
                      </a:cubicBezTo>
                      <a:cubicBezTo>
                        <a:pt x="81" y="132"/>
                        <a:pt x="81" y="131"/>
                        <a:pt x="81" y="131"/>
                      </a:cubicBezTo>
                      <a:cubicBezTo>
                        <a:pt x="80" y="132"/>
                        <a:pt x="81" y="132"/>
                        <a:pt x="80" y="132"/>
                      </a:cubicBezTo>
                      <a:cubicBezTo>
                        <a:pt x="80" y="132"/>
                        <a:pt x="80" y="132"/>
                        <a:pt x="80" y="131"/>
                      </a:cubicBezTo>
                      <a:cubicBezTo>
                        <a:pt x="80" y="132"/>
                        <a:pt x="79" y="132"/>
                        <a:pt x="79" y="132"/>
                      </a:cubicBezTo>
                      <a:cubicBezTo>
                        <a:pt x="80" y="132"/>
                        <a:pt x="79" y="132"/>
                        <a:pt x="79" y="133"/>
                      </a:cubicBezTo>
                      <a:cubicBezTo>
                        <a:pt x="79" y="133"/>
                        <a:pt x="79" y="133"/>
                        <a:pt x="80" y="133"/>
                      </a:cubicBezTo>
                      <a:close/>
                      <a:moveTo>
                        <a:pt x="75" y="140"/>
                      </a:moveTo>
                      <a:cubicBezTo>
                        <a:pt x="75" y="140"/>
                        <a:pt x="75" y="139"/>
                        <a:pt x="75" y="139"/>
                      </a:cubicBezTo>
                      <a:cubicBezTo>
                        <a:pt x="75" y="140"/>
                        <a:pt x="74" y="140"/>
                        <a:pt x="74" y="140"/>
                      </a:cubicBezTo>
                      <a:cubicBezTo>
                        <a:pt x="75" y="140"/>
                        <a:pt x="75" y="140"/>
                        <a:pt x="75" y="140"/>
                      </a:cubicBezTo>
                      <a:close/>
                      <a:moveTo>
                        <a:pt x="76" y="137"/>
                      </a:moveTo>
                      <a:cubicBezTo>
                        <a:pt x="76" y="137"/>
                        <a:pt x="76" y="137"/>
                        <a:pt x="76" y="138"/>
                      </a:cubicBezTo>
                      <a:cubicBezTo>
                        <a:pt x="76" y="137"/>
                        <a:pt x="76" y="137"/>
                        <a:pt x="76" y="138"/>
                      </a:cubicBezTo>
                      <a:cubicBezTo>
                        <a:pt x="76" y="137"/>
                        <a:pt x="76" y="137"/>
                        <a:pt x="76" y="137"/>
                      </a:cubicBezTo>
                      <a:close/>
                      <a:moveTo>
                        <a:pt x="75" y="138"/>
                      </a:moveTo>
                      <a:cubicBezTo>
                        <a:pt x="75" y="138"/>
                        <a:pt x="75" y="138"/>
                        <a:pt x="75" y="138"/>
                      </a:cubicBezTo>
                      <a:cubicBezTo>
                        <a:pt x="75" y="138"/>
                        <a:pt x="75" y="138"/>
                        <a:pt x="75" y="138"/>
                      </a:cubicBezTo>
                      <a:cubicBezTo>
                        <a:pt x="75" y="138"/>
                        <a:pt x="75" y="138"/>
                        <a:pt x="75" y="139"/>
                      </a:cubicBezTo>
                      <a:cubicBezTo>
                        <a:pt x="76" y="139"/>
                        <a:pt x="76" y="139"/>
                        <a:pt x="76" y="139"/>
                      </a:cubicBezTo>
                      <a:cubicBezTo>
                        <a:pt x="76" y="139"/>
                        <a:pt x="76" y="139"/>
                        <a:pt x="76" y="138"/>
                      </a:cubicBezTo>
                      <a:cubicBezTo>
                        <a:pt x="76" y="138"/>
                        <a:pt x="75" y="139"/>
                        <a:pt x="75" y="138"/>
                      </a:cubicBezTo>
                      <a:cubicBezTo>
                        <a:pt x="76" y="138"/>
                        <a:pt x="75" y="138"/>
                        <a:pt x="76" y="138"/>
                      </a:cubicBezTo>
                      <a:cubicBezTo>
                        <a:pt x="76" y="138"/>
                        <a:pt x="76" y="138"/>
                        <a:pt x="76" y="138"/>
                      </a:cubicBezTo>
                      <a:cubicBezTo>
                        <a:pt x="75" y="138"/>
                        <a:pt x="75" y="138"/>
                        <a:pt x="75" y="138"/>
                      </a:cubicBezTo>
                      <a:close/>
                      <a:moveTo>
                        <a:pt x="75" y="137"/>
                      </a:moveTo>
                      <a:cubicBezTo>
                        <a:pt x="75" y="137"/>
                        <a:pt x="75" y="137"/>
                        <a:pt x="75" y="137"/>
                      </a:cubicBezTo>
                      <a:cubicBezTo>
                        <a:pt x="75" y="137"/>
                        <a:pt x="75" y="137"/>
                        <a:pt x="75" y="137"/>
                      </a:cubicBezTo>
                      <a:cubicBezTo>
                        <a:pt x="76" y="137"/>
                        <a:pt x="76" y="136"/>
                        <a:pt x="76" y="136"/>
                      </a:cubicBezTo>
                      <a:cubicBezTo>
                        <a:pt x="76" y="136"/>
                        <a:pt x="75" y="136"/>
                        <a:pt x="75" y="137"/>
                      </a:cubicBezTo>
                      <a:cubicBezTo>
                        <a:pt x="75" y="137"/>
                        <a:pt x="75" y="136"/>
                        <a:pt x="75" y="137"/>
                      </a:cubicBezTo>
                      <a:close/>
                      <a:moveTo>
                        <a:pt x="74" y="137"/>
                      </a:moveTo>
                      <a:cubicBezTo>
                        <a:pt x="74" y="138"/>
                        <a:pt x="74" y="138"/>
                        <a:pt x="74" y="139"/>
                      </a:cubicBezTo>
                      <a:cubicBezTo>
                        <a:pt x="74" y="139"/>
                        <a:pt x="74" y="139"/>
                        <a:pt x="74" y="139"/>
                      </a:cubicBezTo>
                      <a:cubicBezTo>
                        <a:pt x="74" y="138"/>
                        <a:pt x="75" y="138"/>
                        <a:pt x="74" y="137"/>
                      </a:cubicBezTo>
                      <a:close/>
                      <a:moveTo>
                        <a:pt x="80" y="117"/>
                      </a:moveTo>
                      <a:cubicBezTo>
                        <a:pt x="80" y="117"/>
                        <a:pt x="81" y="118"/>
                        <a:pt x="80" y="117"/>
                      </a:cubicBezTo>
                      <a:cubicBezTo>
                        <a:pt x="80" y="117"/>
                        <a:pt x="81" y="116"/>
                        <a:pt x="80" y="116"/>
                      </a:cubicBezTo>
                      <a:cubicBezTo>
                        <a:pt x="80" y="116"/>
                        <a:pt x="80" y="117"/>
                        <a:pt x="80" y="117"/>
                      </a:cubicBezTo>
                      <a:close/>
                      <a:moveTo>
                        <a:pt x="78" y="121"/>
                      </a:moveTo>
                      <a:cubicBezTo>
                        <a:pt x="78" y="121"/>
                        <a:pt x="78" y="122"/>
                        <a:pt x="79" y="122"/>
                      </a:cubicBezTo>
                      <a:cubicBezTo>
                        <a:pt x="79" y="122"/>
                        <a:pt x="79" y="121"/>
                        <a:pt x="78" y="121"/>
                      </a:cubicBezTo>
                      <a:close/>
                      <a:moveTo>
                        <a:pt x="78" y="124"/>
                      </a:moveTo>
                      <a:cubicBezTo>
                        <a:pt x="78" y="123"/>
                        <a:pt x="78" y="123"/>
                        <a:pt x="78" y="123"/>
                      </a:cubicBezTo>
                      <a:cubicBezTo>
                        <a:pt x="78" y="123"/>
                        <a:pt x="78" y="123"/>
                        <a:pt x="79" y="123"/>
                      </a:cubicBezTo>
                      <a:cubicBezTo>
                        <a:pt x="79" y="123"/>
                        <a:pt x="78" y="123"/>
                        <a:pt x="79" y="123"/>
                      </a:cubicBezTo>
                      <a:cubicBezTo>
                        <a:pt x="79" y="123"/>
                        <a:pt x="79" y="123"/>
                        <a:pt x="79" y="123"/>
                      </a:cubicBezTo>
                      <a:cubicBezTo>
                        <a:pt x="79" y="123"/>
                        <a:pt x="79" y="122"/>
                        <a:pt x="79" y="122"/>
                      </a:cubicBezTo>
                      <a:cubicBezTo>
                        <a:pt x="78" y="122"/>
                        <a:pt x="79" y="123"/>
                        <a:pt x="78" y="123"/>
                      </a:cubicBezTo>
                      <a:cubicBezTo>
                        <a:pt x="78" y="122"/>
                        <a:pt x="78" y="122"/>
                        <a:pt x="78" y="122"/>
                      </a:cubicBezTo>
                      <a:cubicBezTo>
                        <a:pt x="78" y="121"/>
                        <a:pt x="78" y="123"/>
                        <a:pt x="78" y="123"/>
                      </a:cubicBezTo>
                      <a:cubicBezTo>
                        <a:pt x="78" y="122"/>
                        <a:pt x="77" y="122"/>
                        <a:pt x="78" y="122"/>
                      </a:cubicBezTo>
                      <a:cubicBezTo>
                        <a:pt x="77" y="122"/>
                        <a:pt x="78" y="123"/>
                        <a:pt x="78" y="124"/>
                      </a:cubicBezTo>
                      <a:close/>
                      <a:moveTo>
                        <a:pt x="77" y="126"/>
                      </a:moveTo>
                      <a:cubicBezTo>
                        <a:pt x="77" y="126"/>
                        <a:pt x="77" y="125"/>
                        <a:pt x="78" y="125"/>
                      </a:cubicBezTo>
                      <a:cubicBezTo>
                        <a:pt x="78" y="125"/>
                        <a:pt x="78" y="124"/>
                        <a:pt x="78" y="124"/>
                      </a:cubicBezTo>
                      <a:cubicBezTo>
                        <a:pt x="78" y="125"/>
                        <a:pt x="78" y="125"/>
                        <a:pt x="77" y="125"/>
                      </a:cubicBezTo>
                      <a:cubicBezTo>
                        <a:pt x="77" y="125"/>
                        <a:pt x="77" y="125"/>
                        <a:pt x="77" y="125"/>
                      </a:cubicBezTo>
                      <a:cubicBezTo>
                        <a:pt x="77" y="125"/>
                        <a:pt x="76" y="126"/>
                        <a:pt x="77" y="126"/>
                      </a:cubicBezTo>
                      <a:close/>
                      <a:moveTo>
                        <a:pt x="75" y="131"/>
                      </a:moveTo>
                      <a:cubicBezTo>
                        <a:pt x="75" y="131"/>
                        <a:pt x="75" y="131"/>
                        <a:pt x="75" y="131"/>
                      </a:cubicBezTo>
                      <a:cubicBezTo>
                        <a:pt x="74" y="131"/>
                        <a:pt x="74" y="132"/>
                        <a:pt x="74" y="132"/>
                      </a:cubicBezTo>
                      <a:cubicBezTo>
                        <a:pt x="74" y="132"/>
                        <a:pt x="74" y="132"/>
                        <a:pt x="74" y="131"/>
                      </a:cubicBezTo>
                      <a:cubicBezTo>
                        <a:pt x="74" y="131"/>
                        <a:pt x="75" y="131"/>
                        <a:pt x="74" y="131"/>
                      </a:cubicBezTo>
                      <a:cubicBezTo>
                        <a:pt x="74" y="131"/>
                        <a:pt x="74" y="131"/>
                        <a:pt x="74" y="131"/>
                      </a:cubicBezTo>
                      <a:cubicBezTo>
                        <a:pt x="74" y="132"/>
                        <a:pt x="73" y="131"/>
                        <a:pt x="73" y="132"/>
                      </a:cubicBezTo>
                      <a:cubicBezTo>
                        <a:pt x="73" y="132"/>
                        <a:pt x="74" y="132"/>
                        <a:pt x="74" y="132"/>
                      </a:cubicBezTo>
                      <a:cubicBezTo>
                        <a:pt x="74" y="132"/>
                        <a:pt x="74" y="132"/>
                        <a:pt x="73" y="132"/>
                      </a:cubicBezTo>
                      <a:cubicBezTo>
                        <a:pt x="74" y="133"/>
                        <a:pt x="74" y="132"/>
                        <a:pt x="75" y="132"/>
                      </a:cubicBezTo>
                      <a:cubicBezTo>
                        <a:pt x="75" y="132"/>
                        <a:pt x="75" y="131"/>
                        <a:pt x="75" y="131"/>
                      </a:cubicBezTo>
                      <a:close/>
                      <a:moveTo>
                        <a:pt x="75" y="129"/>
                      </a:moveTo>
                      <a:cubicBezTo>
                        <a:pt x="75" y="129"/>
                        <a:pt x="74" y="130"/>
                        <a:pt x="75" y="131"/>
                      </a:cubicBezTo>
                      <a:cubicBezTo>
                        <a:pt x="75" y="130"/>
                        <a:pt x="75" y="129"/>
                        <a:pt x="75" y="129"/>
                      </a:cubicBezTo>
                      <a:close/>
                      <a:moveTo>
                        <a:pt x="76" y="129"/>
                      </a:moveTo>
                      <a:cubicBezTo>
                        <a:pt x="76" y="128"/>
                        <a:pt x="76" y="128"/>
                        <a:pt x="76" y="128"/>
                      </a:cubicBezTo>
                      <a:cubicBezTo>
                        <a:pt x="75" y="128"/>
                        <a:pt x="76" y="128"/>
                        <a:pt x="76" y="128"/>
                      </a:cubicBezTo>
                      <a:cubicBezTo>
                        <a:pt x="76" y="128"/>
                        <a:pt x="76" y="129"/>
                        <a:pt x="76" y="129"/>
                      </a:cubicBezTo>
                      <a:close/>
                      <a:moveTo>
                        <a:pt x="76" y="123"/>
                      </a:moveTo>
                      <a:cubicBezTo>
                        <a:pt x="76" y="123"/>
                        <a:pt x="76" y="123"/>
                        <a:pt x="76" y="123"/>
                      </a:cubicBezTo>
                      <a:cubicBezTo>
                        <a:pt x="76" y="123"/>
                        <a:pt x="76" y="123"/>
                        <a:pt x="77" y="123"/>
                      </a:cubicBezTo>
                      <a:cubicBezTo>
                        <a:pt x="77" y="124"/>
                        <a:pt x="75" y="123"/>
                        <a:pt x="76" y="124"/>
                      </a:cubicBezTo>
                      <a:cubicBezTo>
                        <a:pt x="76" y="124"/>
                        <a:pt x="76" y="124"/>
                        <a:pt x="76" y="124"/>
                      </a:cubicBezTo>
                      <a:cubicBezTo>
                        <a:pt x="76" y="124"/>
                        <a:pt x="76" y="124"/>
                        <a:pt x="76" y="124"/>
                      </a:cubicBezTo>
                      <a:cubicBezTo>
                        <a:pt x="77" y="124"/>
                        <a:pt x="76" y="124"/>
                        <a:pt x="77" y="124"/>
                      </a:cubicBezTo>
                      <a:cubicBezTo>
                        <a:pt x="77" y="124"/>
                        <a:pt x="77" y="125"/>
                        <a:pt x="77" y="124"/>
                      </a:cubicBezTo>
                      <a:cubicBezTo>
                        <a:pt x="76" y="124"/>
                        <a:pt x="78" y="123"/>
                        <a:pt x="77" y="123"/>
                      </a:cubicBezTo>
                      <a:cubicBezTo>
                        <a:pt x="77" y="123"/>
                        <a:pt x="76" y="123"/>
                        <a:pt x="76" y="123"/>
                      </a:cubicBezTo>
                      <a:close/>
                      <a:moveTo>
                        <a:pt x="75" y="126"/>
                      </a:moveTo>
                      <a:cubicBezTo>
                        <a:pt x="76" y="126"/>
                        <a:pt x="76" y="126"/>
                        <a:pt x="76" y="126"/>
                      </a:cubicBezTo>
                      <a:cubicBezTo>
                        <a:pt x="76" y="126"/>
                        <a:pt x="76" y="125"/>
                        <a:pt x="76" y="125"/>
                      </a:cubicBezTo>
                      <a:cubicBezTo>
                        <a:pt x="76" y="126"/>
                        <a:pt x="76" y="126"/>
                        <a:pt x="75" y="126"/>
                      </a:cubicBezTo>
                      <a:close/>
                      <a:moveTo>
                        <a:pt x="76" y="125"/>
                      </a:moveTo>
                      <a:cubicBezTo>
                        <a:pt x="76" y="125"/>
                        <a:pt x="76" y="124"/>
                        <a:pt x="76" y="125"/>
                      </a:cubicBezTo>
                      <a:cubicBezTo>
                        <a:pt x="76" y="125"/>
                        <a:pt x="76" y="125"/>
                        <a:pt x="76" y="125"/>
                      </a:cubicBezTo>
                      <a:close/>
                      <a:moveTo>
                        <a:pt x="74" y="127"/>
                      </a:moveTo>
                      <a:cubicBezTo>
                        <a:pt x="74" y="127"/>
                        <a:pt x="74" y="127"/>
                        <a:pt x="73" y="127"/>
                      </a:cubicBezTo>
                      <a:cubicBezTo>
                        <a:pt x="73" y="128"/>
                        <a:pt x="74" y="128"/>
                        <a:pt x="73" y="128"/>
                      </a:cubicBezTo>
                      <a:cubicBezTo>
                        <a:pt x="74" y="128"/>
                        <a:pt x="73" y="127"/>
                        <a:pt x="74" y="128"/>
                      </a:cubicBezTo>
                      <a:cubicBezTo>
                        <a:pt x="74" y="128"/>
                        <a:pt x="73" y="129"/>
                        <a:pt x="74" y="129"/>
                      </a:cubicBezTo>
                      <a:cubicBezTo>
                        <a:pt x="74" y="129"/>
                        <a:pt x="74" y="128"/>
                        <a:pt x="75" y="128"/>
                      </a:cubicBezTo>
                      <a:cubicBezTo>
                        <a:pt x="74" y="127"/>
                        <a:pt x="75" y="127"/>
                        <a:pt x="75" y="127"/>
                      </a:cubicBezTo>
                      <a:cubicBezTo>
                        <a:pt x="75" y="127"/>
                        <a:pt x="75" y="127"/>
                        <a:pt x="76" y="127"/>
                      </a:cubicBezTo>
                      <a:cubicBezTo>
                        <a:pt x="76" y="127"/>
                        <a:pt x="75" y="127"/>
                        <a:pt x="75" y="127"/>
                      </a:cubicBezTo>
                      <a:cubicBezTo>
                        <a:pt x="76" y="127"/>
                        <a:pt x="76" y="127"/>
                        <a:pt x="76" y="127"/>
                      </a:cubicBezTo>
                      <a:cubicBezTo>
                        <a:pt x="76" y="127"/>
                        <a:pt x="76" y="127"/>
                        <a:pt x="76" y="127"/>
                      </a:cubicBezTo>
                      <a:cubicBezTo>
                        <a:pt x="76" y="126"/>
                        <a:pt x="75" y="127"/>
                        <a:pt x="75" y="127"/>
                      </a:cubicBezTo>
                      <a:cubicBezTo>
                        <a:pt x="75" y="127"/>
                        <a:pt x="75" y="126"/>
                        <a:pt x="75" y="126"/>
                      </a:cubicBezTo>
                      <a:cubicBezTo>
                        <a:pt x="75" y="126"/>
                        <a:pt x="74" y="127"/>
                        <a:pt x="74" y="128"/>
                      </a:cubicBezTo>
                      <a:cubicBezTo>
                        <a:pt x="74" y="127"/>
                        <a:pt x="74" y="127"/>
                        <a:pt x="74" y="127"/>
                      </a:cubicBezTo>
                      <a:close/>
                      <a:moveTo>
                        <a:pt x="74" y="130"/>
                      </a:moveTo>
                      <a:cubicBezTo>
                        <a:pt x="74" y="130"/>
                        <a:pt x="74" y="130"/>
                        <a:pt x="74" y="130"/>
                      </a:cubicBezTo>
                      <a:cubicBezTo>
                        <a:pt x="74" y="130"/>
                        <a:pt x="73" y="129"/>
                        <a:pt x="73" y="130"/>
                      </a:cubicBezTo>
                      <a:cubicBezTo>
                        <a:pt x="73" y="130"/>
                        <a:pt x="72" y="130"/>
                        <a:pt x="73" y="131"/>
                      </a:cubicBezTo>
                      <a:cubicBezTo>
                        <a:pt x="73" y="131"/>
                        <a:pt x="73" y="132"/>
                        <a:pt x="73" y="132"/>
                      </a:cubicBezTo>
                      <a:cubicBezTo>
                        <a:pt x="73" y="132"/>
                        <a:pt x="73" y="131"/>
                        <a:pt x="73" y="131"/>
                      </a:cubicBezTo>
                      <a:cubicBezTo>
                        <a:pt x="73" y="131"/>
                        <a:pt x="73" y="131"/>
                        <a:pt x="73" y="131"/>
                      </a:cubicBezTo>
                      <a:cubicBezTo>
                        <a:pt x="74" y="131"/>
                        <a:pt x="73" y="130"/>
                        <a:pt x="74" y="130"/>
                      </a:cubicBezTo>
                      <a:close/>
                      <a:moveTo>
                        <a:pt x="72" y="134"/>
                      </a:moveTo>
                      <a:cubicBezTo>
                        <a:pt x="72" y="134"/>
                        <a:pt x="72" y="133"/>
                        <a:pt x="72" y="133"/>
                      </a:cubicBezTo>
                      <a:cubicBezTo>
                        <a:pt x="72" y="133"/>
                        <a:pt x="72" y="134"/>
                        <a:pt x="72" y="134"/>
                      </a:cubicBezTo>
                      <a:close/>
                      <a:moveTo>
                        <a:pt x="72" y="136"/>
                      </a:moveTo>
                      <a:cubicBezTo>
                        <a:pt x="71" y="136"/>
                        <a:pt x="71" y="135"/>
                        <a:pt x="71" y="136"/>
                      </a:cubicBezTo>
                      <a:cubicBezTo>
                        <a:pt x="71" y="136"/>
                        <a:pt x="71" y="136"/>
                        <a:pt x="71" y="136"/>
                      </a:cubicBezTo>
                      <a:cubicBezTo>
                        <a:pt x="71" y="136"/>
                        <a:pt x="72" y="136"/>
                        <a:pt x="72" y="136"/>
                      </a:cubicBezTo>
                      <a:close/>
                      <a:moveTo>
                        <a:pt x="70" y="138"/>
                      </a:moveTo>
                      <a:cubicBezTo>
                        <a:pt x="71" y="138"/>
                        <a:pt x="70" y="138"/>
                        <a:pt x="71" y="138"/>
                      </a:cubicBezTo>
                      <a:cubicBezTo>
                        <a:pt x="71" y="138"/>
                        <a:pt x="71" y="138"/>
                        <a:pt x="71" y="138"/>
                      </a:cubicBezTo>
                      <a:cubicBezTo>
                        <a:pt x="71" y="138"/>
                        <a:pt x="71" y="137"/>
                        <a:pt x="70" y="138"/>
                      </a:cubicBezTo>
                      <a:close/>
                      <a:moveTo>
                        <a:pt x="74" y="125"/>
                      </a:moveTo>
                      <a:cubicBezTo>
                        <a:pt x="73" y="125"/>
                        <a:pt x="73" y="126"/>
                        <a:pt x="73" y="126"/>
                      </a:cubicBezTo>
                      <a:cubicBezTo>
                        <a:pt x="73" y="126"/>
                        <a:pt x="74" y="125"/>
                        <a:pt x="74" y="126"/>
                      </a:cubicBezTo>
                      <a:cubicBezTo>
                        <a:pt x="74" y="125"/>
                        <a:pt x="75" y="125"/>
                        <a:pt x="75" y="124"/>
                      </a:cubicBezTo>
                      <a:cubicBezTo>
                        <a:pt x="75" y="125"/>
                        <a:pt x="74" y="126"/>
                        <a:pt x="74" y="125"/>
                      </a:cubicBezTo>
                      <a:close/>
                      <a:moveTo>
                        <a:pt x="72" y="129"/>
                      </a:moveTo>
                      <a:cubicBezTo>
                        <a:pt x="73" y="129"/>
                        <a:pt x="73" y="128"/>
                        <a:pt x="73" y="128"/>
                      </a:cubicBezTo>
                      <a:cubicBezTo>
                        <a:pt x="73" y="128"/>
                        <a:pt x="73" y="128"/>
                        <a:pt x="72" y="128"/>
                      </a:cubicBezTo>
                      <a:cubicBezTo>
                        <a:pt x="72" y="128"/>
                        <a:pt x="73" y="128"/>
                        <a:pt x="73" y="127"/>
                      </a:cubicBezTo>
                      <a:cubicBezTo>
                        <a:pt x="72" y="127"/>
                        <a:pt x="72" y="127"/>
                        <a:pt x="73" y="126"/>
                      </a:cubicBezTo>
                      <a:cubicBezTo>
                        <a:pt x="72" y="126"/>
                        <a:pt x="72" y="127"/>
                        <a:pt x="72" y="128"/>
                      </a:cubicBezTo>
                      <a:cubicBezTo>
                        <a:pt x="72" y="128"/>
                        <a:pt x="71" y="128"/>
                        <a:pt x="72" y="128"/>
                      </a:cubicBezTo>
                      <a:cubicBezTo>
                        <a:pt x="72" y="128"/>
                        <a:pt x="72" y="128"/>
                        <a:pt x="72" y="128"/>
                      </a:cubicBezTo>
                      <a:cubicBezTo>
                        <a:pt x="72" y="129"/>
                        <a:pt x="71" y="129"/>
                        <a:pt x="72" y="130"/>
                      </a:cubicBezTo>
                      <a:cubicBezTo>
                        <a:pt x="72" y="129"/>
                        <a:pt x="72" y="129"/>
                        <a:pt x="72" y="129"/>
                      </a:cubicBezTo>
                      <a:cubicBezTo>
                        <a:pt x="72" y="129"/>
                        <a:pt x="72" y="130"/>
                        <a:pt x="72" y="130"/>
                      </a:cubicBezTo>
                      <a:cubicBezTo>
                        <a:pt x="73" y="129"/>
                        <a:pt x="72" y="129"/>
                        <a:pt x="73" y="129"/>
                      </a:cubicBezTo>
                      <a:cubicBezTo>
                        <a:pt x="72" y="129"/>
                        <a:pt x="72" y="129"/>
                        <a:pt x="72" y="129"/>
                      </a:cubicBezTo>
                      <a:close/>
                      <a:moveTo>
                        <a:pt x="75" y="120"/>
                      </a:moveTo>
                      <a:cubicBezTo>
                        <a:pt x="75" y="120"/>
                        <a:pt x="75" y="119"/>
                        <a:pt x="75" y="119"/>
                      </a:cubicBezTo>
                      <a:cubicBezTo>
                        <a:pt x="75" y="119"/>
                        <a:pt x="74" y="119"/>
                        <a:pt x="74" y="119"/>
                      </a:cubicBezTo>
                      <a:cubicBezTo>
                        <a:pt x="74" y="119"/>
                        <a:pt x="74" y="120"/>
                        <a:pt x="75" y="120"/>
                      </a:cubicBezTo>
                      <a:close/>
                      <a:moveTo>
                        <a:pt x="73" y="120"/>
                      </a:moveTo>
                      <a:cubicBezTo>
                        <a:pt x="74" y="120"/>
                        <a:pt x="74" y="120"/>
                        <a:pt x="74" y="120"/>
                      </a:cubicBezTo>
                      <a:cubicBezTo>
                        <a:pt x="74" y="120"/>
                        <a:pt x="74" y="120"/>
                        <a:pt x="74" y="120"/>
                      </a:cubicBezTo>
                      <a:cubicBezTo>
                        <a:pt x="74" y="119"/>
                        <a:pt x="74" y="120"/>
                        <a:pt x="73" y="120"/>
                      </a:cubicBezTo>
                      <a:close/>
                      <a:moveTo>
                        <a:pt x="74" y="123"/>
                      </a:moveTo>
                      <a:cubicBezTo>
                        <a:pt x="74" y="123"/>
                        <a:pt x="74" y="123"/>
                        <a:pt x="74" y="122"/>
                      </a:cubicBezTo>
                      <a:cubicBezTo>
                        <a:pt x="74" y="122"/>
                        <a:pt x="74" y="122"/>
                        <a:pt x="74" y="122"/>
                      </a:cubicBezTo>
                      <a:cubicBezTo>
                        <a:pt x="74" y="122"/>
                        <a:pt x="74" y="123"/>
                        <a:pt x="74" y="123"/>
                      </a:cubicBezTo>
                      <a:close/>
                      <a:moveTo>
                        <a:pt x="74" y="122"/>
                      </a:moveTo>
                      <a:cubicBezTo>
                        <a:pt x="75" y="122"/>
                        <a:pt x="75" y="122"/>
                        <a:pt x="74" y="121"/>
                      </a:cubicBezTo>
                      <a:cubicBezTo>
                        <a:pt x="74" y="122"/>
                        <a:pt x="74" y="122"/>
                        <a:pt x="74" y="122"/>
                      </a:cubicBezTo>
                      <a:close/>
                      <a:moveTo>
                        <a:pt x="77" y="117"/>
                      </a:moveTo>
                      <a:cubicBezTo>
                        <a:pt x="77" y="117"/>
                        <a:pt x="77" y="117"/>
                        <a:pt x="77" y="117"/>
                      </a:cubicBezTo>
                      <a:cubicBezTo>
                        <a:pt x="77" y="117"/>
                        <a:pt x="77" y="117"/>
                        <a:pt x="77" y="117"/>
                      </a:cubicBezTo>
                      <a:cubicBezTo>
                        <a:pt x="77" y="117"/>
                        <a:pt x="77" y="117"/>
                        <a:pt x="77" y="117"/>
                      </a:cubicBezTo>
                      <a:close/>
                      <a:moveTo>
                        <a:pt x="76" y="119"/>
                      </a:moveTo>
                      <a:cubicBezTo>
                        <a:pt x="76" y="119"/>
                        <a:pt x="76" y="120"/>
                        <a:pt x="76" y="120"/>
                      </a:cubicBezTo>
                      <a:cubicBezTo>
                        <a:pt x="76" y="120"/>
                        <a:pt x="76" y="120"/>
                        <a:pt x="76" y="119"/>
                      </a:cubicBezTo>
                      <a:close/>
                      <a:moveTo>
                        <a:pt x="76" y="118"/>
                      </a:moveTo>
                      <a:cubicBezTo>
                        <a:pt x="76" y="118"/>
                        <a:pt x="76" y="119"/>
                        <a:pt x="76" y="119"/>
                      </a:cubicBezTo>
                      <a:cubicBezTo>
                        <a:pt x="76" y="118"/>
                        <a:pt x="76" y="118"/>
                        <a:pt x="76" y="118"/>
                      </a:cubicBezTo>
                      <a:close/>
                      <a:moveTo>
                        <a:pt x="75" y="122"/>
                      </a:moveTo>
                      <a:cubicBezTo>
                        <a:pt x="75" y="122"/>
                        <a:pt x="75" y="121"/>
                        <a:pt x="75" y="122"/>
                      </a:cubicBezTo>
                      <a:cubicBezTo>
                        <a:pt x="75" y="122"/>
                        <a:pt x="75" y="122"/>
                        <a:pt x="75" y="122"/>
                      </a:cubicBezTo>
                      <a:cubicBezTo>
                        <a:pt x="75" y="122"/>
                        <a:pt x="75" y="123"/>
                        <a:pt x="75" y="122"/>
                      </a:cubicBezTo>
                      <a:cubicBezTo>
                        <a:pt x="75" y="122"/>
                        <a:pt x="75" y="122"/>
                        <a:pt x="75" y="122"/>
                      </a:cubicBezTo>
                      <a:close/>
                      <a:moveTo>
                        <a:pt x="77" y="116"/>
                      </a:moveTo>
                      <a:cubicBezTo>
                        <a:pt x="77" y="116"/>
                        <a:pt x="77" y="117"/>
                        <a:pt x="77" y="117"/>
                      </a:cubicBezTo>
                      <a:cubicBezTo>
                        <a:pt x="78" y="116"/>
                        <a:pt x="77" y="116"/>
                        <a:pt x="77" y="116"/>
                      </a:cubicBezTo>
                      <a:cubicBezTo>
                        <a:pt x="77" y="116"/>
                        <a:pt x="77" y="116"/>
                        <a:pt x="77" y="116"/>
                      </a:cubicBezTo>
                      <a:close/>
                      <a:moveTo>
                        <a:pt x="77" y="113"/>
                      </a:moveTo>
                      <a:cubicBezTo>
                        <a:pt x="77" y="114"/>
                        <a:pt x="77" y="115"/>
                        <a:pt x="77" y="115"/>
                      </a:cubicBezTo>
                      <a:cubicBezTo>
                        <a:pt x="77" y="115"/>
                        <a:pt x="77" y="115"/>
                        <a:pt x="77" y="115"/>
                      </a:cubicBezTo>
                      <a:cubicBezTo>
                        <a:pt x="77" y="115"/>
                        <a:pt x="77" y="115"/>
                        <a:pt x="78" y="115"/>
                      </a:cubicBezTo>
                      <a:cubicBezTo>
                        <a:pt x="78" y="114"/>
                        <a:pt x="77" y="115"/>
                        <a:pt x="78" y="114"/>
                      </a:cubicBezTo>
                      <a:cubicBezTo>
                        <a:pt x="77" y="114"/>
                        <a:pt x="77" y="113"/>
                        <a:pt x="77" y="113"/>
                      </a:cubicBezTo>
                      <a:close/>
                      <a:moveTo>
                        <a:pt x="77" y="112"/>
                      </a:moveTo>
                      <a:cubicBezTo>
                        <a:pt x="78" y="112"/>
                        <a:pt x="77" y="111"/>
                        <a:pt x="77" y="111"/>
                      </a:cubicBezTo>
                      <a:cubicBezTo>
                        <a:pt x="77" y="112"/>
                        <a:pt x="77" y="112"/>
                        <a:pt x="77" y="112"/>
                      </a:cubicBezTo>
                      <a:close/>
                      <a:moveTo>
                        <a:pt x="75" y="118"/>
                      </a:moveTo>
                      <a:cubicBezTo>
                        <a:pt x="75" y="118"/>
                        <a:pt x="75" y="119"/>
                        <a:pt x="75" y="119"/>
                      </a:cubicBezTo>
                      <a:cubicBezTo>
                        <a:pt x="75" y="118"/>
                        <a:pt x="75" y="118"/>
                        <a:pt x="75" y="118"/>
                      </a:cubicBezTo>
                      <a:cubicBezTo>
                        <a:pt x="75" y="118"/>
                        <a:pt x="76" y="117"/>
                        <a:pt x="76" y="117"/>
                      </a:cubicBezTo>
                      <a:cubicBezTo>
                        <a:pt x="76" y="117"/>
                        <a:pt x="76" y="116"/>
                        <a:pt x="76" y="116"/>
                      </a:cubicBezTo>
                      <a:cubicBezTo>
                        <a:pt x="76" y="117"/>
                        <a:pt x="75" y="118"/>
                        <a:pt x="75" y="118"/>
                      </a:cubicBezTo>
                      <a:close/>
                      <a:moveTo>
                        <a:pt x="74" y="116"/>
                      </a:moveTo>
                      <a:cubicBezTo>
                        <a:pt x="74" y="116"/>
                        <a:pt x="74" y="116"/>
                        <a:pt x="74" y="116"/>
                      </a:cubicBezTo>
                      <a:cubicBezTo>
                        <a:pt x="74" y="115"/>
                        <a:pt x="75" y="116"/>
                        <a:pt x="75" y="115"/>
                      </a:cubicBezTo>
                      <a:cubicBezTo>
                        <a:pt x="74" y="115"/>
                        <a:pt x="74" y="115"/>
                        <a:pt x="74" y="116"/>
                      </a:cubicBezTo>
                      <a:close/>
                      <a:moveTo>
                        <a:pt x="73" y="116"/>
                      </a:moveTo>
                      <a:cubicBezTo>
                        <a:pt x="73" y="115"/>
                        <a:pt x="74" y="115"/>
                        <a:pt x="74" y="114"/>
                      </a:cubicBezTo>
                      <a:cubicBezTo>
                        <a:pt x="74" y="115"/>
                        <a:pt x="73" y="115"/>
                        <a:pt x="73" y="116"/>
                      </a:cubicBezTo>
                      <a:close/>
                      <a:moveTo>
                        <a:pt x="73" y="114"/>
                      </a:moveTo>
                      <a:cubicBezTo>
                        <a:pt x="74" y="114"/>
                        <a:pt x="74" y="113"/>
                        <a:pt x="74" y="113"/>
                      </a:cubicBezTo>
                      <a:cubicBezTo>
                        <a:pt x="74" y="114"/>
                        <a:pt x="73" y="114"/>
                        <a:pt x="73" y="114"/>
                      </a:cubicBezTo>
                      <a:close/>
                      <a:moveTo>
                        <a:pt x="74" y="110"/>
                      </a:moveTo>
                      <a:cubicBezTo>
                        <a:pt x="74" y="110"/>
                        <a:pt x="75" y="110"/>
                        <a:pt x="75" y="110"/>
                      </a:cubicBezTo>
                      <a:cubicBezTo>
                        <a:pt x="75" y="110"/>
                        <a:pt x="75" y="109"/>
                        <a:pt x="75" y="109"/>
                      </a:cubicBezTo>
                      <a:cubicBezTo>
                        <a:pt x="75" y="110"/>
                        <a:pt x="74" y="109"/>
                        <a:pt x="74" y="110"/>
                      </a:cubicBezTo>
                      <a:close/>
                      <a:moveTo>
                        <a:pt x="75" y="110"/>
                      </a:moveTo>
                      <a:cubicBezTo>
                        <a:pt x="74" y="111"/>
                        <a:pt x="74" y="111"/>
                        <a:pt x="74" y="112"/>
                      </a:cubicBezTo>
                      <a:cubicBezTo>
                        <a:pt x="74" y="111"/>
                        <a:pt x="75" y="110"/>
                        <a:pt x="75" y="110"/>
                      </a:cubicBezTo>
                      <a:close/>
                      <a:moveTo>
                        <a:pt x="74" y="113"/>
                      </a:moveTo>
                      <a:cubicBezTo>
                        <a:pt x="74" y="112"/>
                        <a:pt x="74" y="112"/>
                        <a:pt x="74" y="112"/>
                      </a:cubicBezTo>
                      <a:cubicBezTo>
                        <a:pt x="74" y="112"/>
                        <a:pt x="74" y="112"/>
                        <a:pt x="74" y="111"/>
                      </a:cubicBezTo>
                      <a:cubicBezTo>
                        <a:pt x="74" y="111"/>
                        <a:pt x="74" y="110"/>
                        <a:pt x="74" y="110"/>
                      </a:cubicBezTo>
                      <a:cubicBezTo>
                        <a:pt x="74" y="110"/>
                        <a:pt x="73" y="111"/>
                        <a:pt x="73" y="112"/>
                      </a:cubicBezTo>
                      <a:cubicBezTo>
                        <a:pt x="73" y="112"/>
                        <a:pt x="73" y="111"/>
                        <a:pt x="74" y="111"/>
                      </a:cubicBezTo>
                      <a:cubicBezTo>
                        <a:pt x="73" y="112"/>
                        <a:pt x="74" y="112"/>
                        <a:pt x="74" y="113"/>
                      </a:cubicBezTo>
                      <a:close/>
                      <a:moveTo>
                        <a:pt x="73" y="117"/>
                      </a:moveTo>
                      <a:cubicBezTo>
                        <a:pt x="73" y="116"/>
                        <a:pt x="73" y="116"/>
                        <a:pt x="73" y="116"/>
                      </a:cubicBezTo>
                      <a:cubicBezTo>
                        <a:pt x="73" y="115"/>
                        <a:pt x="73" y="116"/>
                        <a:pt x="72" y="116"/>
                      </a:cubicBezTo>
                      <a:cubicBezTo>
                        <a:pt x="72" y="116"/>
                        <a:pt x="73" y="116"/>
                        <a:pt x="72" y="117"/>
                      </a:cubicBezTo>
                      <a:lnTo>
                        <a:pt x="73" y="117"/>
                      </a:lnTo>
                      <a:close/>
                      <a:moveTo>
                        <a:pt x="73" y="119"/>
                      </a:moveTo>
                      <a:cubicBezTo>
                        <a:pt x="73" y="119"/>
                        <a:pt x="73" y="119"/>
                        <a:pt x="73" y="119"/>
                      </a:cubicBezTo>
                      <a:cubicBezTo>
                        <a:pt x="73" y="119"/>
                        <a:pt x="73" y="119"/>
                        <a:pt x="73" y="119"/>
                      </a:cubicBezTo>
                      <a:cubicBezTo>
                        <a:pt x="74" y="119"/>
                        <a:pt x="74" y="119"/>
                        <a:pt x="74" y="119"/>
                      </a:cubicBezTo>
                      <a:cubicBezTo>
                        <a:pt x="74" y="119"/>
                        <a:pt x="74" y="119"/>
                        <a:pt x="74" y="119"/>
                      </a:cubicBezTo>
                      <a:cubicBezTo>
                        <a:pt x="74" y="118"/>
                        <a:pt x="75" y="117"/>
                        <a:pt x="74" y="117"/>
                      </a:cubicBezTo>
                      <a:cubicBezTo>
                        <a:pt x="74" y="117"/>
                        <a:pt x="74" y="117"/>
                        <a:pt x="74" y="117"/>
                      </a:cubicBezTo>
                      <a:cubicBezTo>
                        <a:pt x="74" y="117"/>
                        <a:pt x="74" y="117"/>
                        <a:pt x="75" y="117"/>
                      </a:cubicBezTo>
                      <a:cubicBezTo>
                        <a:pt x="75" y="117"/>
                        <a:pt x="75" y="117"/>
                        <a:pt x="75" y="116"/>
                      </a:cubicBezTo>
                      <a:cubicBezTo>
                        <a:pt x="75" y="116"/>
                        <a:pt x="75" y="116"/>
                        <a:pt x="74" y="116"/>
                      </a:cubicBezTo>
                      <a:cubicBezTo>
                        <a:pt x="74" y="116"/>
                        <a:pt x="74" y="117"/>
                        <a:pt x="74" y="118"/>
                      </a:cubicBezTo>
                      <a:cubicBezTo>
                        <a:pt x="74" y="118"/>
                        <a:pt x="73" y="118"/>
                        <a:pt x="73" y="118"/>
                      </a:cubicBezTo>
                      <a:cubicBezTo>
                        <a:pt x="73" y="119"/>
                        <a:pt x="72" y="119"/>
                        <a:pt x="72" y="120"/>
                      </a:cubicBezTo>
                      <a:cubicBezTo>
                        <a:pt x="72" y="120"/>
                        <a:pt x="72" y="120"/>
                        <a:pt x="72" y="120"/>
                      </a:cubicBezTo>
                      <a:cubicBezTo>
                        <a:pt x="72" y="120"/>
                        <a:pt x="73" y="120"/>
                        <a:pt x="73" y="120"/>
                      </a:cubicBezTo>
                      <a:cubicBezTo>
                        <a:pt x="73" y="120"/>
                        <a:pt x="73" y="120"/>
                        <a:pt x="73" y="119"/>
                      </a:cubicBezTo>
                      <a:close/>
                      <a:moveTo>
                        <a:pt x="73" y="122"/>
                      </a:moveTo>
                      <a:cubicBezTo>
                        <a:pt x="73" y="121"/>
                        <a:pt x="73" y="121"/>
                        <a:pt x="73" y="121"/>
                      </a:cubicBezTo>
                      <a:cubicBezTo>
                        <a:pt x="74" y="122"/>
                        <a:pt x="74" y="121"/>
                        <a:pt x="74" y="121"/>
                      </a:cubicBezTo>
                      <a:cubicBezTo>
                        <a:pt x="74" y="121"/>
                        <a:pt x="74" y="121"/>
                        <a:pt x="74" y="120"/>
                      </a:cubicBezTo>
                      <a:cubicBezTo>
                        <a:pt x="74" y="121"/>
                        <a:pt x="74" y="121"/>
                        <a:pt x="73" y="121"/>
                      </a:cubicBezTo>
                      <a:cubicBezTo>
                        <a:pt x="73" y="120"/>
                        <a:pt x="73" y="120"/>
                        <a:pt x="73" y="120"/>
                      </a:cubicBezTo>
                      <a:cubicBezTo>
                        <a:pt x="73" y="120"/>
                        <a:pt x="73" y="120"/>
                        <a:pt x="73" y="120"/>
                      </a:cubicBezTo>
                      <a:cubicBezTo>
                        <a:pt x="73" y="121"/>
                        <a:pt x="73" y="121"/>
                        <a:pt x="73" y="122"/>
                      </a:cubicBezTo>
                      <a:close/>
                      <a:moveTo>
                        <a:pt x="73" y="122"/>
                      </a:moveTo>
                      <a:cubicBezTo>
                        <a:pt x="73" y="123"/>
                        <a:pt x="73" y="123"/>
                        <a:pt x="73" y="123"/>
                      </a:cubicBezTo>
                      <a:cubicBezTo>
                        <a:pt x="73" y="123"/>
                        <a:pt x="73" y="122"/>
                        <a:pt x="73" y="122"/>
                      </a:cubicBezTo>
                      <a:close/>
                      <a:moveTo>
                        <a:pt x="71" y="123"/>
                      </a:moveTo>
                      <a:cubicBezTo>
                        <a:pt x="72" y="122"/>
                        <a:pt x="72" y="123"/>
                        <a:pt x="72" y="123"/>
                      </a:cubicBezTo>
                      <a:cubicBezTo>
                        <a:pt x="72" y="122"/>
                        <a:pt x="72" y="122"/>
                        <a:pt x="73" y="121"/>
                      </a:cubicBezTo>
                      <a:cubicBezTo>
                        <a:pt x="72" y="121"/>
                        <a:pt x="72" y="121"/>
                        <a:pt x="72" y="121"/>
                      </a:cubicBezTo>
                      <a:cubicBezTo>
                        <a:pt x="72" y="122"/>
                        <a:pt x="71" y="122"/>
                        <a:pt x="71" y="123"/>
                      </a:cubicBezTo>
                      <a:close/>
                      <a:moveTo>
                        <a:pt x="70" y="128"/>
                      </a:moveTo>
                      <a:cubicBezTo>
                        <a:pt x="70" y="127"/>
                        <a:pt x="70" y="127"/>
                        <a:pt x="70" y="127"/>
                      </a:cubicBezTo>
                      <a:cubicBezTo>
                        <a:pt x="70" y="127"/>
                        <a:pt x="70" y="128"/>
                        <a:pt x="70" y="128"/>
                      </a:cubicBezTo>
                      <a:close/>
                      <a:moveTo>
                        <a:pt x="69" y="128"/>
                      </a:moveTo>
                      <a:cubicBezTo>
                        <a:pt x="69" y="128"/>
                        <a:pt x="69" y="128"/>
                        <a:pt x="69" y="128"/>
                      </a:cubicBezTo>
                      <a:cubicBezTo>
                        <a:pt x="69" y="128"/>
                        <a:pt x="69" y="128"/>
                        <a:pt x="69" y="128"/>
                      </a:cubicBezTo>
                      <a:cubicBezTo>
                        <a:pt x="70" y="128"/>
                        <a:pt x="69" y="129"/>
                        <a:pt x="69" y="129"/>
                      </a:cubicBezTo>
                      <a:cubicBezTo>
                        <a:pt x="69" y="128"/>
                        <a:pt x="70" y="129"/>
                        <a:pt x="70" y="128"/>
                      </a:cubicBezTo>
                      <a:cubicBezTo>
                        <a:pt x="69" y="129"/>
                        <a:pt x="69" y="128"/>
                        <a:pt x="69" y="128"/>
                      </a:cubicBezTo>
                      <a:close/>
                      <a:moveTo>
                        <a:pt x="68" y="130"/>
                      </a:moveTo>
                      <a:cubicBezTo>
                        <a:pt x="69" y="130"/>
                        <a:pt x="68" y="129"/>
                        <a:pt x="68" y="129"/>
                      </a:cubicBezTo>
                      <a:cubicBezTo>
                        <a:pt x="69" y="129"/>
                        <a:pt x="69" y="128"/>
                        <a:pt x="68" y="128"/>
                      </a:cubicBezTo>
                      <a:cubicBezTo>
                        <a:pt x="69" y="128"/>
                        <a:pt x="69" y="127"/>
                        <a:pt x="69" y="127"/>
                      </a:cubicBezTo>
                      <a:cubicBezTo>
                        <a:pt x="70" y="127"/>
                        <a:pt x="69" y="127"/>
                        <a:pt x="69" y="127"/>
                      </a:cubicBezTo>
                      <a:cubicBezTo>
                        <a:pt x="69" y="127"/>
                        <a:pt x="69" y="127"/>
                        <a:pt x="68" y="127"/>
                      </a:cubicBezTo>
                      <a:cubicBezTo>
                        <a:pt x="69" y="127"/>
                        <a:pt x="68" y="127"/>
                        <a:pt x="68" y="126"/>
                      </a:cubicBezTo>
                      <a:cubicBezTo>
                        <a:pt x="68" y="127"/>
                        <a:pt x="68" y="127"/>
                        <a:pt x="68" y="128"/>
                      </a:cubicBezTo>
                      <a:cubicBezTo>
                        <a:pt x="68" y="128"/>
                        <a:pt x="68" y="128"/>
                        <a:pt x="68" y="127"/>
                      </a:cubicBezTo>
                      <a:cubicBezTo>
                        <a:pt x="68" y="128"/>
                        <a:pt x="69" y="128"/>
                        <a:pt x="69" y="128"/>
                      </a:cubicBezTo>
                      <a:cubicBezTo>
                        <a:pt x="68" y="128"/>
                        <a:pt x="68" y="128"/>
                        <a:pt x="68" y="128"/>
                      </a:cubicBezTo>
                      <a:cubicBezTo>
                        <a:pt x="68" y="128"/>
                        <a:pt x="68" y="128"/>
                        <a:pt x="68" y="129"/>
                      </a:cubicBezTo>
                      <a:cubicBezTo>
                        <a:pt x="68" y="129"/>
                        <a:pt x="68" y="129"/>
                        <a:pt x="68" y="129"/>
                      </a:cubicBezTo>
                      <a:cubicBezTo>
                        <a:pt x="68" y="129"/>
                        <a:pt x="68" y="129"/>
                        <a:pt x="68" y="128"/>
                      </a:cubicBezTo>
                      <a:cubicBezTo>
                        <a:pt x="68" y="129"/>
                        <a:pt x="68" y="128"/>
                        <a:pt x="68" y="128"/>
                      </a:cubicBezTo>
                      <a:cubicBezTo>
                        <a:pt x="67" y="129"/>
                        <a:pt x="68" y="130"/>
                        <a:pt x="68" y="130"/>
                      </a:cubicBezTo>
                      <a:close/>
                      <a:moveTo>
                        <a:pt x="69" y="130"/>
                      </a:moveTo>
                      <a:cubicBezTo>
                        <a:pt x="69" y="130"/>
                        <a:pt x="69" y="129"/>
                        <a:pt x="69" y="129"/>
                      </a:cubicBezTo>
                      <a:cubicBezTo>
                        <a:pt x="69" y="129"/>
                        <a:pt x="69" y="130"/>
                        <a:pt x="69" y="130"/>
                      </a:cubicBezTo>
                      <a:close/>
                      <a:moveTo>
                        <a:pt x="70" y="130"/>
                      </a:moveTo>
                      <a:cubicBezTo>
                        <a:pt x="69" y="130"/>
                        <a:pt x="68" y="130"/>
                        <a:pt x="69" y="130"/>
                      </a:cubicBezTo>
                      <a:cubicBezTo>
                        <a:pt x="69" y="130"/>
                        <a:pt x="69" y="130"/>
                        <a:pt x="69" y="130"/>
                      </a:cubicBezTo>
                      <a:cubicBezTo>
                        <a:pt x="69" y="131"/>
                        <a:pt x="69" y="131"/>
                        <a:pt x="69" y="131"/>
                      </a:cubicBezTo>
                      <a:cubicBezTo>
                        <a:pt x="69" y="131"/>
                        <a:pt x="70" y="130"/>
                        <a:pt x="70" y="130"/>
                      </a:cubicBezTo>
                      <a:close/>
                      <a:moveTo>
                        <a:pt x="70" y="131"/>
                      </a:moveTo>
                      <a:cubicBezTo>
                        <a:pt x="70" y="131"/>
                        <a:pt x="70" y="131"/>
                        <a:pt x="70" y="131"/>
                      </a:cubicBezTo>
                      <a:cubicBezTo>
                        <a:pt x="71" y="131"/>
                        <a:pt x="71" y="130"/>
                        <a:pt x="71" y="131"/>
                      </a:cubicBezTo>
                      <a:cubicBezTo>
                        <a:pt x="71" y="131"/>
                        <a:pt x="71" y="131"/>
                        <a:pt x="71" y="131"/>
                      </a:cubicBezTo>
                      <a:cubicBezTo>
                        <a:pt x="70" y="131"/>
                        <a:pt x="70" y="133"/>
                        <a:pt x="71" y="133"/>
                      </a:cubicBezTo>
                      <a:cubicBezTo>
                        <a:pt x="70" y="133"/>
                        <a:pt x="70" y="133"/>
                        <a:pt x="70" y="133"/>
                      </a:cubicBezTo>
                      <a:cubicBezTo>
                        <a:pt x="70" y="134"/>
                        <a:pt x="70" y="133"/>
                        <a:pt x="71" y="133"/>
                      </a:cubicBezTo>
                      <a:cubicBezTo>
                        <a:pt x="71" y="133"/>
                        <a:pt x="71" y="133"/>
                        <a:pt x="71" y="132"/>
                      </a:cubicBezTo>
                      <a:cubicBezTo>
                        <a:pt x="71" y="132"/>
                        <a:pt x="71" y="132"/>
                        <a:pt x="71" y="132"/>
                      </a:cubicBezTo>
                      <a:cubicBezTo>
                        <a:pt x="72" y="132"/>
                        <a:pt x="71" y="133"/>
                        <a:pt x="71" y="133"/>
                      </a:cubicBezTo>
                      <a:cubicBezTo>
                        <a:pt x="72" y="132"/>
                        <a:pt x="72" y="132"/>
                        <a:pt x="72" y="132"/>
                      </a:cubicBezTo>
                      <a:cubicBezTo>
                        <a:pt x="72" y="132"/>
                        <a:pt x="72" y="133"/>
                        <a:pt x="72" y="132"/>
                      </a:cubicBezTo>
                      <a:cubicBezTo>
                        <a:pt x="72" y="132"/>
                        <a:pt x="73" y="132"/>
                        <a:pt x="72" y="131"/>
                      </a:cubicBezTo>
                      <a:cubicBezTo>
                        <a:pt x="72" y="131"/>
                        <a:pt x="72" y="131"/>
                        <a:pt x="72" y="131"/>
                      </a:cubicBezTo>
                      <a:cubicBezTo>
                        <a:pt x="72" y="131"/>
                        <a:pt x="72" y="131"/>
                        <a:pt x="72" y="131"/>
                      </a:cubicBezTo>
                      <a:cubicBezTo>
                        <a:pt x="71" y="131"/>
                        <a:pt x="71" y="131"/>
                        <a:pt x="71" y="131"/>
                      </a:cubicBezTo>
                      <a:cubicBezTo>
                        <a:pt x="72" y="130"/>
                        <a:pt x="72" y="129"/>
                        <a:pt x="71" y="130"/>
                      </a:cubicBezTo>
                      <a:cubicBezTo>
                        <a:pt x="71" y="130"/>
                        <a:pt x="71" y="131"/>
                        <a:pt x="70" y="131"/>
                      </a:cubicBezTo>
                      <a:cubicBezTo>
                        <a:pt x="71" y="130"/>
                        <a:pt x="70" y="130"/>
                        <a:pt x="70" y="130"/>
                      </a:cubicBezTo>
                      <a:cubicBezTo>
                        <a:pt x="71" y="130"/>
                        <a:pt x="71" y="130"/>
                        <a:pt x="71" y="130"/>
                      </a:cubicBezTo>
                      <a:cubicBezTo>
                        <a:pt x="70" y="130"/>
                        <a:pt x="71" y="128"/>
                        <a:pt x="71" y="129"/>
                      </a:cubicBezTo>
                      <a:cubicBezTo>
                        <a:pt x="71" y="129"/>
                        <a:pt x="70" y="129"/>
                        <a:pt x="70" y="129"/>
                      </a:cubicBezTo>
                      <a:cubicBezTo>
                        <a:pt x="71" y="128"/>
                        <a:pt x="70" y="128"/>
                        <a:pt x="71" y="128"/>
                      </a:cubicBezTo>
                      <a:cubicBezTo>
                        <a:pt x="71" y="129"/>
                        <a:pt x="71" y="129"/>
                        <a:pt x="71" y="129"/>
                      </a:cubicBezTo>
                      <a:cubicBezTo>
                        <a:pt x="71" y="129"/>
                        <a:pt x="70" y="128"/>
                        <a:pt x="71" y="127"/>
                      </a:cubicBezTo>
                      <a:cubicBezTo>
                        <a:pt x="71" y="127"/>
                        <a:pt x="71" y="128"/>
                        <a:pt x="71" y="128"/>
                      </a:cubicBezTo>
                      <a:cubicBezTo>
                        <a:pt x="72" y="127"/>
                        <a:pt x="72" y="126"/>
                        <a:pt x="72" y="126"/>
                      </a:cubicBezTo>
                      <a:cubicBezTo>
                        <a:pt x="71" y="126"/>
                        <a:pt x="71" y="128"/>
                        <a:pt x="70" y="128"/>
                      </a:cubicBezTo>
                      <a:cubicBezTo>
                        <a:pt x="70" y="129"/>
                        <a:pt x="71" y="130"/>
                        <a:pt x="70" y="131"/>
                      </a:cubicBezTo>
                      <a:cubicBezTo>
                        <a:pt x="70" y="131"/>
                        <a:pt x="70" y="131"/>
                        <a:pt x="70" y="132"/>
                      </a:cubicBezTo>
                      <a:cubicBezTo>
                        <a:pt x="70" y="132"/>
                        <a:pt x="69" y="132"/>
                        <a:pt x="69" y="132"/>
                      </a:cubicBezTo>
                      <a:cubicBezTo>
                        <a:pt x="69" y="132"/>
                        <a:pt x="70" y="132"/>
                        <a:pt x="69" y="132"/>
                      </a:cubicBezTo>
                      <a:cubicBezTo>
                        <a:pt x="69" y="132"/>
                        <a:pt x="69" y="133"/>
                        <a:pt x="69" y="133"/>
                      </a:cubicBezTo>
                      <a:cubicBezTo>
                        <a:pt x="69" y="133"/>
                        <a:pt x="69" y="133"/>
                        <a:pt x="69" y="133"/>
                      </a:cubicBezTo>
                      <a:cubicBezTo>
                        <a:pt x="69" y="133"/>
                        <a:pt x="68" y="134"/>
                        <a:pt x="69" y="134"/>
                      </a:cubicBezTo>
                      <a:cubicBezTo>
                        <a:pt x="69" y="133"/>
                        <a:pt x="70" y="132"/>
                        <a:pt x="70" y="131"/>
                      </a:cubicBezTo>
                      <a:close/>
                      <a:moveTo>
                        <a:pt x="69" y="140"/>
                      </a:moveTo>
                      <a:cubicBezTo>
                        <a:pt x="69" y="140"/>
                        <a:pt x="69" y="140"/>
                        <a:pt x="70" y="140"/>
                      </a:cubicBezTo>
                      <a:cubicBezTo>
                        <a:pt x="70" y="140"/>
                        <a:pt x="70" y="140"/>
                        <a:pt x="70" y="140"/>
                      </a:cubicBezTo>
                      <a:cubicBezTo>
                        <a:pt x="70" y="140"/>
                        <a:pt x="69" y="140"/>
                        <a:pt x="69" y="140"/>
                      </a:cubicBezTo>
                      <a:cubicBezTo>
                        <a:pt x="70" y="140"/>
                        <a:pt x="70" y="139"/>
                        <a:pt x="70" y="139"/>
                      </a:cubicBezTo>
                      <a:cubicBezTo>
                        <a:pt x="69" y="140"/>
                        <a:pt x="69" y="140"/>
                        <a:pt x="69" y="140"/>
                      </a:cubicBezTo>
                      <a:close/>
                      <a:moveTo>
                        <a:pt x="70" y="137"/>
                      </a:moveTo>
                      <a:cubicBezTo>
                        <a:pt x="71" y="136"/>
                        <a:pt x="71" y="135"/>
                        <a:pt x="71" y="135"/>
                      </a:cubicBezTo>
                      <a:cubicBezTo>
                        <a:pt x="71" y="135"/>
                        <a:pt x="71" y="135"/>
                        <a:pt x="71" y="135"/>
                      </a:cubicBezTo>
                      <a:cubicBezTo>
                        <a:pt x="71" y="135"/>
                        <a:pt x="71" y="135"/>
                        <a:pt x="70" y="135"/>
                      </a:cubicBezTo>
                      <a:cubicBezTo>
                        <a:pt x="70" y="136"/>
                        <a:pt x="70" y="136"/>
                        <a:pt x="70" y="136"/>
                      </a:cubicBezTo>
                      <a:cubicBezTo>
                        <a:pt x="70" y="136"/>
                        <a:pt x="71" y="136"/>
                        <a:pt x="71" y="136"/>
                      </a:cubicBezTo>
                      <a:cubicBezTo>
                        <a:pt x="70" y="136"/>
                        <a:pt x="70" y="136"/>
                        <a:pt x="70" y="136"/>
                      </a:cubicBezTo>
                      <a:cubicBezTo>
                        <a:pt x="70" y="136"/>
                        <a:pt x="70" y="136"/>
                        <a:pt x="70" y="136"/>
                      </a:cubicBezTo>
                      <a:cubicBezTo>
                        <a:pt x="71" y="136"/>
                        <a:pt x="70" y="137"/>
                        <a:pt x="70" y="137"/>
                      </a:cubicBezTo>
                      <a:close/>
                      <a:moveTo>
                        <a:pt x="70" y="135"/>
                      </a:moveTo>
                      <a:cubicBezTo>
                        <a:pt x="70" y="135"/>
                        <a:pt x="69" y="136"/>
                        <a:pt x="69" y="136"/>
                      </a:cubicBezTo>
                      <a:cubicBezTo>
                        <a:pt x="69" y="136"/>
                        <a:pt x="69" y="136"/>
                        <a:pt x="70" y="136"/>
                      </a:cubicBezTo>
                      <a:cubicBezTo>
                        <a:pt x="69" y="136"/>
                        <a:pt x="70" y="135"/>
                        <a:pt x="70" y="135"/>
                      </a:cubicBezTo>
                      <a:close/>
                      <a:moveTo>
                        <a:pt x="68" y="138"/>
                      </a:moveTo>
                      <a:cubicBezTo>
                        <a:pt x="69" y="139"/>
                        <a:pt x="68" y="139"/>
                        <a:pt x="68" y="140"/>
                      </a:cubicBezTo>
                      <a:cubicBezTo>
                        <a:pt x="68" y="140"/>
                        <a:pt x="68" y="140"/>
                        <a:pt x="69" y="140"/>
                      </a:cubicBezTo>
                      <a:cubicBezTo>
                        <a:pt x="69" y="140"/>
                        <a:pt x="68" y="140"/>
                        <a:pt x="68" y="140"/>
                      </a:cubicBezTo>
                      <a:cubicBezTo>
                        <a:pt x="69" y="140"/>
                        <a:pt x="69" y="140"/>
                        <a:pt x="69" y="139"/>
                      </a:cubicBezTo>
                      <a:cubicBezTo>
                        <a:pt x="69" y="139"/>
                        <a:pt x="69" y="139"/>
                        <a:pt x="69" y="139"/>
                      </a:cubicBezTo>
                      <a:cubicBezTo>
                        <a:pt x="69" y="139"/>
                        <a:pt x="69" y="139"/>
                        <a:pt x="69" y="138"/>
                      </a:cubicBezTo>
                      <a:cubicBezTo>
                        <a:pt x="70" y="139"/>
                        <a:pt x="69" y="137"/>
                        <a:pt x="70" y="138"/>
                      </a:cubicBezTo>
                      <a:cubicBezTo>
                        <a:pt x="70" y="138"/>
                        <a:pt x="70" y="137"/>
                        <a:pt x="70" y="137"/>
                      </a:cubicBezTo>
                      <a:cubicBezTo>
                        <a:pt x="70" y="137"/>
                        <a:pt x="69" y="137"/>
                        <a:pt x="69" y="137"/>
                      </a:cubicBezTo>
                      <a:cubicBezTo>
                        <a:pt x="69" y="137"/>
                        <a:pt x="69" y="137"/>
                        <a:pt x="69" y="137"/>
                      </a:cubicBezTo>
                      <a:cubicBezTo>
                        <a:pt x="69" y="137"/>
                        <a:pt x="69" y="137"/>
                        <a:pt x="68" y="138"/>
                      </a:cubicBezTo>
                      <a:close/>
                      <a:moveTo>
                        <a:pt x="68" y="141"/>
                      </a:moveTo>
                      <a:cubicBezTo>
                        <a:pt x="68" y="141"/>
                        <a:pt x="68" y="142"/>
                        <a:pt x="68" y="142"/>
                      </a:cubicBezTo>
                      <a:cubicBezTo>
                        <a:pt x="68" y="142"/>
                        <a:pt x="68" y="141"/>
                        <a:pt x="68" y="141"/>
                      </a:cubicBezTo>
                      <a:close/>
                      <a:moveTo>
                        <a:pt x="65" y="147"/>
                      </a:moveTo>
                      <a:cubicBezTo>
                        <a:pt x="65" y="148"/>
                        <a:pt x="65" y="148"/>
                        <a:pt x="65" y="148"/>
                      </a:cubicBezTo>
                      <a:cubicBezTo>
                        <a:pt x="66" y="149"/>
                        <a:pt x="66" y="149"/>
                        <a:pt x="66" y="149"/>
                      </a:cubicBezTo>
                      <a:cubicBezTo>
                        <a:pt x="66" y="148"/>
                        <a:pt x="66" y="148"/>
                        <a:pt x="66" y="148"/>
                      </a:cubicBezTo>
                      <a:cubicBezTo>
                        <a:pt x="65" y="148"/>
                        <a:pt x="65" y="148"/>
                        <a:pt x="66" y="148"/>
                      </a:cubicBezTo>
                      <a:cubicBezTo>
                        <a:pt x="65" y="148"/>
                        <a:pt x="65" y="148"/>
                        <a:pt x="65" y="147"/>
                      </a:cubicBezTo>
                      <a:close/>
                      <a:moveTo>
                        <a:pt x="66" y="149"/>
                      </a:moveTo>
                      <a:cubicBezTo>
                        <a:pt x="65" y="149"/>
                        <a:pt x="66" y="150"/>
                        <a:pt x="65" y="149"/>
                      </a:cubicBezTo>
                      <a:cubicBezTo>
                        <a:pt x="65" y="149"/>
                        <a:pt x="64" y="149"/>
                        <a:pt x="65" y="150"/>
                      </a:cubicBezTo>
                      <a:cubicBezTo>
                        <a:pt x="65" y="150"/>
                        <a:pt x="65" y="149"/>
                        <a:pt x="66" y="150"/>
                      </a:cubicBezTo>
                      <a:cubicBezTo>
                        <a:pt x="66" y="149"/>
                        <a:pt x="66" y="149"/>
                        <a:pt x="66" y="149"/>
                      </a:cubicBezTo>
                      <a:close/>
                      <a:moveTo>
                        <a:pt x="65" y="153"/>
                      </a:moveTo>
                      <a:cubicBezTo>
                        <a:pt x="65" y="153"/>
                        <a:pt x="65" y="154"/>
                        <a:pt x="65" y="154"/>
                      </a:cubicBezTo>
                      <a:cubicBezTo>
                        <a:pt x="65" y="154"/>
                        <a:pt x="65" y="153"/>
                        <a:pt x="65" y="153"/>
                      </a:cubicBezTo>
                      <a:cubicBezTo>
                        <a:pt x="65" y="153"/>
                        <a:pt x="65" y="153"/>
                        <a:pt x="65" y="153"/>
                      </a:cubicBezTo>
                      <a:cubicBezTo>
                        <a:pt x="64" y="153"/>
                        <a:pt x="65" y="153"/>
                        <a:pt x="65" y="153"/>
                      </a:cubicBezTo>
                      <a:close/>
                      <a:moveTo>
                        <a:pt x="66" y="149"/>
                      </a:moveTo>
                      <a:cubicBezTo>
                        <a:pt x="67" y="149"/>
                        <a:pt x="67" y="149"/>
                        <a:pt x="66" y="148"/>
                      </a:cubicBezTo>
                      <a:cubicBezTo>
                        <a:pt x="66" y="149"/>
                        <a:pt x="66" y="149"/>
                        <a:pt x="66" y="149"/>
                      </a:cubicBezTo>
                      <a:close/>
                      <a:moveTo>
                        <a:pt x="65" y="155"/>
                      </a:moveTo>
                      <a:cubicBezTo>
                        <a:pt x="65" y="154"/>
                        <a:pt x="65" y="154"/>
                        <a:pt x="65" y="154"/>
                      </a:cubicBezTo>
                      <a:cubicBezTo>
                        <a:pt x="65" y="154"/>
                        <a:pt x="65" y="155"/>
                        <a:pt x="64" y="154"/>
                      </a:cubicBezTo>
                      <a:cubicBezTo>
                        <a:pt x="64" y="154"/>
                        <a:pt x="64" y="154"/>
                        <a:pt x="64" y="155"/>
                      </a:cubicBezTo>
                      <a:cubicBezTo>
                        <a:pt x="64" y="155"/>
                        <a:pt x="65" y="155"/>
                        <a:pt x="65" y="155"/>
                      </a:cubicBezTo>
                      <a:close/>
                      <a:moveTo>
                        <a:pt x="64" y="155"/>
                      </a:moveTo>
                      <a:cubicBezTo>
                        <a:pt x="64" y="155"/>
                        <a:pt x="64" y="155"/>
                        <a:pt x="64" y="155"/>
                      </a:cubicBezTo>
                      <a:cubicBezTo>
                        <a:pt x="64" y="155"/>
                        <a:pt x="64" y="155"/>
                        <a:pt x="64" y="155"/>
                      </a:cubicBezTo>
                      <a:cubicBezTo>
                        <a:pt x="64" y="155"/>
                        <a:pt x="64" y="156"/>
                        <a:pt x="64" y="156"/>
                      </a:cubicBezTo>
                      <a:cubicBezTo>
                        <a:pt x="64" y="156"/>
                        <a:pt x="64" y="156"/>
                        <a:pt x="64" y="156"/>
                      </a:cubicBezTo>
                      <a:cubicBezTo>
                        <a:pt x="64" y="156"/>
                        <a:pt x="65" y="156"/>
                        <a:pt x="65" y="156"/>
                      </a:cubicBezTo>
                      <a:cubicBezTo>
                        <a:pt x="64" y="156"/>
                        <a:pt x="65" y="155"/>
                        <a:pt x="64" y="155"/>
                      </a:cubicBezTo>
                      <a:close/>
                      <a:moveTo>
                        <a:pt x="65" y="153"/>
                      </a:moveTo>
                      <a:cubicBezTo>
                        <a:pt x="66" y="153"/>
                        <a:pt x="66" y="153"/>
                        <a:pt x="66" y="153"/>
                      </a:cubicBezTo>
                      <a:cubicBezTo>
                        <a:pt x="66" y="153"/>
                        <a:pt x="65" y="152"/>
                        <a:pt x="65" y="153"/>
                      </a:cubicBezTo>
                      <a:close/>
                      <a:moveTo>
                        <a:pt x="67" y="147"/>
                      </a:moveTo>
                      <a:cubicBezTo>
                        <a:pt x="67" y="147"/>
                        <a:pt x="67" y="147"/>
                        <a:pt x="67" y="147"/>
                      </a:cubicBezTo>
                      <a:cubicBezTo>
                        <a:pt x="67" y="147"/>
                        <a:pt x="67" y="147"/>
                        <a:pt x="67" y="147"/>
                      </a:cubicBezTo>
                      <a:close/>
                      <a:moveTo>
                        <a:pt x="69" y="141"/>
                      </a:moveTo>
                      <a:cubicBezTo>
                        <a:pt x="70" y="141"/>
                        <a:pt x="70" y="141"/>
                        <a:pt x="70" y="141"/>
                      </a:cubicBezTo>
                      <a:cubicBezTo>
                        <a:pt x="70" y="140"/>
                        <a:pt x="70" y="141"/>
                        <a:pt x="69" y="141"/>
                      </a:cubicBezTo>
                      <a:cubicBezTo>
                        <a:pt x="69" y="141"/>
                        <a:pt x="70" y="140"/>
                        <a:pt x="69" y="141"/>
                      </a:cubicBezTo>
                      <a:cubicBezTo>
                        <a:pt x="69" y="141"/>
                        <a:pt x="69" y="141"/>
                        <a:pt x="69" y="141"/>
                      </a:cubicBezTo>
                      <a:cubicBezTo>
                        <a:pt x="69" y="142"/>
                        <a:pt x="68" y="142"/>
                        <a:pt x="68" y="143"/>
                      </a:cubicBezTo>
                      <a:cubicBezTo>
                        <a:pt x="68" y="143"/>
                        <a:pt x="69" y="142"/>
                        <a:pt x="69" y="143"/>
                      </a:cubicBezTo>
                      <a:cubicBezTo>
                        <a:pt x="69" y="143"/>
                        <a:pt x="69" y="144"/>
                        <a:pt x="68" y="144"/>
                      </a:cubicBezTo>
                      <a:cubicBezTo>
                        <a:pt x="68" y="144"/>
                        <a:pt x="68" y="144"/>
                        <a:pt x="68" y="143"/>
                      </a:cubicBezTo>
                      <a:cubicBezTo>
                        <a:pt x="68" y="143"/>
                        <a:pt x="68" y="143"/>
                        <a:pt x="68" y="143"/>
                      </a:cubicBezTo>
                      <a:cubicBezTo>
                        <a:pt x="68" y="143"/>
                        <a:pt x="68" y="144"/>
                        <a:pt x="67" y="144"/>
                      </a:cubicBezTo>
                      <a:cubicBezTo>
                        <a:pt x="67" y="144"/>
                        <a:pt x="67" y="144"/>
                        <a:pt x="67" y="144"/>
                      </a:cubicBezTo>
                      <a:cubicBezTo>
                        <a:pt x="67" y="143"/>
                        <a:pt x="68" y="143"/>
                        <a:pt x="68" y="143"/>
                      </a:cubicBezTo>
                      <a:cubicBezTo>
                        <a:pt x="67" y="143"/>
                        <a:pt x="67" y="143"/>
                        <a:pt x="67" y="143"/>
                      </a:cubicBezTo>
                      <a:cubicBezTo>
                        <a:pt x="66" y="144"/>
                        <a:pt x="67" y="144"/>
                        <a:pt x="67" y="144"/>
                      </a:cubicBezTo>
                      <a:cubicBezTo>
                        <a:pt x="67" y="144"/>
                        <a:pt x="66" y="144"/>
                        <a:pt x="66" y="145"/>
                      </a:cubicBezTo>
                      <a:cubicBezTo>
                        <a:pt x="67" y="145"/>
                        <a:pt x="67" y="144"/>
                        <a:pt x="67" y="144"/>
                      </a:cubicBezTo>
                      <a:cubicBezTo>
                        <a:pt x="67" y="145"/>
                        <a:pt x="67" y="145"/>
                        <a:pt x="67" y="145"/>
                      </a:cubicBezTo>
                      <a:cubicBezTo>
                        <a:pt x="67" y="145"/>
                        <a:pt x="67" y="145"/>
                        <a:pt x="66" y="145"/>
                      </a:cubicBezTo>
                      <a:cubicBezTo>
                        <a:pt x="67" y="146"/>
                        <a:pt x="68" y="145"/>
                        <a:pt x="67" y="145"/>
                      </a:cubicBezTo>
                      <a:cubicBezTo>
                        <a:pt x="67" y="144"/>
                        <a:pt x="68" y="145"/>
                        <a:pt x="68" y="144"/>
                      </a:cubicBezTo>
                      <a:cubicBezTo>
                        <a:pt x="68" y="144"/>
                        <a:pt x="69" y="144"/>
                        <a:pt x="69" y="145"/>
                      </a:cubicBezTo>
                      <a:cubicBezTo>
                        <a:pt x="68" y="145"/>
                        <a:pt x="68" y="146"/>
                        <a:pt x="68" y="147"/>
                      </a:cubicBezTo>
                      <a:cubicBezTo>
                        <a:pt x="68" y="146"/>
                        <a:pt x="68" y="147"/>
                        <a:pt x="68" y="147"/>
                      </a:cubicBezTo>
                      <a:cubicBezTo>
                        <a:pt x="68" y="147"/>
                        <a:pt x="68" y="147"/>
                        <a:pt x="68" y="147"/>
                      </a:cubicBezTo>
                      <a:cubicBezTo>
                        <a:pt x="68" y="145"/>
                        <a:pt x="69" y="145"/>
                        <a:pt x="69" y="145"/>
                      </a:cubicBezTo>
                      <a:cubicBezTo>
                        <a:pt x="68" y="144"/>
                        <a:pt x="70" y="143"/>
                        <a:pt x="69" y="141"/>
                      </a:cubicBezTo>
                      <a:close/>
                      <a:moveTo>
                        <a:pt x="71" y="139"/>
                      </a:moveTo>
                      <a:cubicBezTo>
                        <a:pt x="71" y="139"/>
                        <a:pt x="71" y="139"/>
                        <a:pt x="70" y="139"/>
                      </a:cubicBezTo>
                      <a:cubicBezTo>
                        <a:pt x="70" y="139"/>
                        <a:pt x="70" y="140"/>
                        <a:pt x="70" y="140"/>
                      </a:cubicBezTo>
                      <a:cubicBezTo>
                        <a:pt x="71" y="140"/>
                        <a:pt x="70" y="140"/>
                        <a:pt x="70" y="139"/>
                      </a:cubicBezTo>
                      <a:cubicBezTo>
                        <a:pt x="71" y="139"/>
                        <a:pt x="71" y="140"/>
                        <a:pt x="71" y="140"/>
                      </a:cubicBezTo>
                      <a:lnTo>
                        <a:pt x="71" y="139"/>
                      </a:lnTo>
                      <a:close/>
                      <a:moveTo>
                        <a:pt x="72" y="137"/>
                      </a:moveTo>
                      <a:cubicBezTo>
                        <a:pt x="71" y="138"/>
                        <a:pt x="71" y="137"/>
                        <a:pt x="71" y="138"/>
                      </a:cubicBezTo>
                      <a:cubicBezTo>
                        <a:pt x="71" y="138"/>
                        <a:pt x="71" y="138"/>
                        <a:pt x="71" y="138"/>
                      </a:cubicBezTo>
                      <a:cubicBezTo>
                        <a:pt x="71" y="138"/>
                        <a:pt x="72" y="138"/>
                        <a:pt x="72" y="137"/>
                      </a:cubicBezTo>
                      <a:close/>
                      <a:moveTo>
                        <a:pt x="73" y="133"/>
                      </a:moveTo>
                      <a:cubicBezTo>
                        <a:pt x="73" y="133"/>
                        <a:pt x="74" y="133"/>
                        <a:pt x="73" y="132"/>
                      </a:cubicBezTo>
                      <a:cubicBezTo>
                        <a:pt x="73" y="133"/>
                        <a:pt x="73" y="133"/>
                        <a:pt x="73" y="133"/>
                      </a:cubicBezTo>
                      <a:close/>
                      <a:moveTo>
                        <a:pt x="73" y="134"/>
                      </a:moveTo>
                      <a:cubicBezTo>
                        <a:pt x="74" y="134"/>
                        <a:pt x="74" y="134"/>
                        <a:pt x="74" y="134"/>
                      </a:cubicBezTo>
                      <a:cubicBezTo>
                        <a:pt x="74" y="134"/>
                        <a:pt x="74" y="134"/>
                        <a:pt x="73" y="134"/>
                      </a:cubicBezTo>
                      <a:cubicBezTo>
                        <a:pt x="74" y="134"/>
                        <a:pt x="73" y="135"/>
                        <a:pt x="74" y="135"/>
                      </a:cubicBezTo>
                      <a:cubicBezTo>
                        <a:pt x="74" y="134"/>
                        <a:pt x="74" y="134"/>
                        <a:pt x="75" y="134"/>
                      </a:cubicBezTo>
                      <a:cubicBezTo>
                        <a:pt x="74" y="133"/>
                        <a:pt x="74" y="132"/>
                        <a:pt x="74" y="133"/>
                      </a:cubicBezTo>
                      <a:cubicBezTo>
                        <a:pt x="74" y="133"/>
                        <a:pt x="74" y="133"/>
                        <a:pt x="74" y="133"/>
                      </a:cubicBezTo>
                      <a:cubicBezTo>
                        <a:pt x="73" y="133"/>
                        <a:pt x="73" y="134"/>
                        <a:pt x="73" y="134"/>
                      </a:cubicBezTo>
                      <a:cubicBezTo>
                        <a:pt x="74" y="134"/>
                        <a:pt x="73" y="134"/>
                        <a:pt x="73" y="134"/>
                      </a:cubicBezTo>
                      <a:close/>
                      <a:moveTo>
                        <a:pt x="72" y="141"/>
                      </a:moveTo>
                      <a:cubicBezTo>
                        <a:pt x="71" y="140"/>
                        <a:pt x="72" y="140"/>
                        <a:pt x="72" y="140"/>
                      </a:cubicBezTo>
                      <a:cubicBezTo>
                        <a:pt x="72" y="140"/>
                        <a:pt x="71" y="140"/>
                        <a:pt x="71" y="141"/>
                      </a:cubicBezTo>
                      <a:cubicBezTo>
                        <a:pt x="71" y="141"/>
                        <a:pt x="71" y="141"/>
                        <a:pt x="72" y="141"/>
                      </a:cubicBezTo>
                      <a:cubicBezTo>
                        <a:pt x="72" y="141"/>
                        <a:pt x="72" y="141"/>
                        <a:pt x="72" y="141"/>
                      </a:cubicBezTo>
                      <a:close/>
                      <a:moveTo>
                        <a:pt x="74" y="136"/>
                      </a:moveTo>
                      <a:cubicBezTo>
                        <a:pt x="74" y="135"/>
                        <a:pt x="74" y="135"/>
                        <a:pt x="73" y="135"/>
                      </a:cubicBezTo>
                      <a:cubicBezTo>
                        <a:pt x="73" y="136"/>
                        <a:pt x="73" y="136"/>
                        <a:pt x="73" y="136"/>
                      </a:cubicBezTo>
                      <a:cubicBezTo>
                        <a:pt x="73" y="136"/>
                        <a:pt x="73" y="136"/>
                        <a:pt x="73" y="136"/>
                      </a:cubicBezTo>
                      <a:cubicBezTo>
                        <a:pt x="73" y="135"/>
                        <a:pt x="74" y="136"/>
                        <a:pt x="74" y="136"/>
                      </a:cubicBezTo>
                      <a:close/>
                      <a:moveTo>
                        <a:pt x="73" y="137"/>
                      </a:moveTo>
                      <a:cubicBezTo>
                        <a:pt x="73" y="138"/>
                        <a:pt x="73" y="138"/>
                        <a:pt x="73" y="138"/>
                      </a:cubicBezTo>
                      <a:cubicBezTo>
                        <a:pt x="74" y="138"/>
                        <a:pt x="74" y="137"/>
                        <a:pt x="73" y="137"/>
                      </a:cubicBezTo>
                      <a:close/>
                      <a:moveTo>
                        <a:pt x="74" y="136"/>
                      </a:moveTo>
                      <a:cubicBezTo>
                        <a:pt x="74" y="136"/>
                        <a:pt x="74" y="136"/>
                        <a:pt x="74" y="136"/>
                      </a:cubicBezTo>
                      <a:cubicBezTo>
                        <a:pt x="74" y="136"/>
                        <a:pt x="74" y="136"/>
                        <a:pt x="74" y="136"/>
                      </a:cubicBezTo>
                      <a:cubicBezTo>
                        <a:pt x="74" y="136"/>
                        <a:pt x="74" y="136"/>
                        <a:pt x="74" y="136"/>
                      </a:cubicBezTo>
                      <a:close/>
                      <a:moveTo>
                        <a:pt x="76" y="130"/>
                      </a:moveTo>
                      <a:cubicBezTo>
                        <a:pt x="76" y="129"/>
                        <a:pt x="76" y="129"/>
                        <a:pt x="76" y="129"/>
                      </a:cubicBezTo>
                      <a:cubicBezTo>
                        <a:pt x="76" y="129"/>
                        <a:pt x="76" y="130"/>
                        <a:pt x="76" y="130"/>
                      </a:cubicBezTo>
                      <a:close/>
                      <a:moveTo>
                        <a:pt x="77" y="126"/>
                      </a:moveTo>
                      <a:cubicBezTo>
                        <a:pt x="78" y="126"/>
                        <a:pt x="78" y="126"/>
                        <a:pt x="78" y="126"/>
                      </a:cubicBezTo>
                      <a:cubicBezTo>
                        <a:pt x="78" y="126"/>
                        <a:pt x="78" y="126"/>
                        <a:pt x="77" y="126"/>
                      </a:cubicBezTo>
                      <a:cubicBezTo>
                        <a:pt x="77" y="126"/>
                        <a:pt x="77" y="126"/>
                        <a:pt x="77" y="126"/>
                      </a:cubicBezTo>
                      <a:cubicBezTo>
                        <a:pt x="77" y="126"/>
                        <a:pt x="77" y="126"/>
                        <a:pt x="77" y="126"/>
                      </a:cubicBezTo>
                      <a:cubicBezTo>
                        <a:pt x="77" y="127"/>
                        <a:pt x="78" y="126"/>
                        <a:pt x="78" y="127"/>
                      </a:cubicBezTo>
                      <a:cubicBezTo>
                        <a:pt x="78" y="126"/>
                        <a:pt x="78" y="126"/>
                        <a:pt x="77" y="126"/>
                      </a:cubicBezTo>
                      <a:close/>
                      <a:moveTo>
                        <a:pt x="78" y="126"/>
                      </a:moveTo>
                      <a:cubicBezTo>
                        <a:pt x="79" y="125"/>
                        <a:pt x="78" y="125"/>
                        <a:pt x="78" y="125"/>
                      </a:cubicBezTo>
                      <a:cubicBezTo>
                        <a:pt x="78" y="125"/>
                        <a:pt x="78" y="126"/>
                        <a:pt x="78" y="126"/>
                      </a:cubicBezTo>
                      <a:cubicBezTo>
                        <a:pt x="78" y="125"/>
                        <a:pt x="78" y="125"/>
                        <a:pt x="78" y="126"/>
                      </a:cubicBezTo>
                      <a:cubicBezTo>
                        <a:pt x="78" y="125"/>
                        <a:pt x="78" y="125"/>
                        <a:pt x="78" y="126"/>
                      </a:cubicBezTo>
                      <a:close/>
                      <a:moveTo>
                        <a:pt x="79" y="125"/>
                      </a:moveTo>
                      <a:cubicBezTo>
                        <a:pt x="79" y="124"/>
                        <a:pt x="79" y="124"/>
                        <a:pt x="78" y="124"/>
                      </a:cubicBezTo>
                      <a:cubicBezTo>
                        <a:pt x="78" y="125"/>
                        <a:pt x="78" y="124"/>
                        <a:pt x="78" y="125"/>
                      </a:cubicBezTo>
                      <a:cubicBezTo>
                        <a:pt x="79" y="124"/>
                        <a:pt x="79" y="124"/>
                        <a:pt x="79" y="125"/>
                      </a:cubicBezTo>
                      <a:close/>
                      <a:moveTo>
                        <a:pt x="78" y="127"/>
                      </a:moveTo>
                      <a:cubicBezTo>
                        <a:pt x="78" y="127"/>
                        <a:pt x="78" y="128"/>
                        <a:pt x="78" y="128"/>
                      </a:cubicBezTo>
                      <a:cubicBezTo>
                        <a:pt x="78" y="128"/>
                        <a:pt x="79" y="127"/>
                        <a:pt x="78" y="127"/>
                      </a:cubicBezTo>
                      <a:close/>
                      <a:moveTo>
                        <a:pt x="81" y="119"/>
                      </a:moveTo>
                      <a:cubicBezTo>
                        <a:pt x="81" y="118"/>
                        <a:pt x="81" y="118"/>
                        <a:pt x="81" y="118"/>
                      </a:cubicBezTo>
                      <a:cubicBezTo>
                        <a:pt x="81" y="118"/>
                        <a:pt x="81" y="119"/>
                        <a:pt x="80" y="119"/>
                      </a:cubicBezTo>
                      <a:cubicBezTo>
                        <a:pt x="80" y="118"/>
                        <a:pt x="80" y="118"/>
                        <a:pt x="80" y="117"/>
                      </a:cubicBezTo>
                      <a:cubicBezTo>
                        <a:pt x="80" y="118"/>
                        <a:pt x="80" y="118"/>
                        <a:pt x="80" y="118"/>
                      </a:cubicBezTo>
                      <a:cubicBezTo>
                        <a:pt x="80" y="118"/>
                        <a:pt x="80" y="118"/>
                        <a:pt x="80" y="119"/>
                      </a:cubicBezTo>
                      <a:cubicBezTo>
                        <a:pt x="80" y="118"/>
                        <a:pt x="80" y="118"/>
                        <a:pt x="80" y="118"/>
                      </a:cubicBezTo>
                      <a:cubicBezTo>
                        <a:pt x="80" y="119"/>
                        <a:pt x="80" y="119"/>
                        <a:pt x="80" y="119"/>
                      </a:cubicBezTo>
                      <a:cubicBezTo>
                        <a:pt x="80" y="119"/>
                        <a:pt x="80" y="119"/>
                        <a:pt x="80" y="119"/>
                      </a:cubicBezTo>
                      <a:cubicBezTo>
                        <a:pt x="80" y="120"/>
                        <a:pt x="80" y="120"/>
                        <a:pt x="79" y="121"/>
                      </a:cubicBezTo>
                      <a:cubicBezTo>
                        <a:pt x="79" y="121"/>
                        <a:pt x="79" y="120"/>
                        <a:pt x="80" y="121"/>
                      </a:cubicBezTo>
                      <a:cubicBezTo>
                        <a:pt x="80" y="120"/>
                        <a:pt x="80" y="121"/>
                        <a:pt x="80" y="121"/>
                      </a:cubicBezTo>
                      <a:cubicBezTo>
                        <a:pt x="80" y="120"/>
                        <a:pt x="80" y="120"/>
                        <a:pt x="80" y="119"/>
                      </a:cubicBezTo>
                      <a:cubicBezTo>
                        <a:pt x="81" y="119"/>
                        <a:pt x="81" y="119"/>
                        <a:pt x="81" y="119"/>
                      </a:cubicBezTo>
                      <a:cubicBezTo>
                        <a:pt x="81" y="119"/>
                        <a:pt x="81" y="119"/>
                        <a:pt x="81" y="119"/>
                      </a:cubicBezTo>
                      <a:cubicBezTo>
                        <a:pt x="81" y="119"/>
                        <a:pt x="81" y="119"/>
                        <a:pt x="81" y="119"/>
                      </a:cubicBezTo>
                      <a:close/>
                      <a:moveTo>
                        <a:pt x="85" y="113"/>
                      </a:moveTo>
                      <a:cubicBezTo>
                        <a:pt x="85" y="113"/>
                        <a:pt x="85" y="113"/>
                        <a:pt x="85" y="113"/>
                      </a:cubicBezTo>
                      <a:cubicBezTo>
                        <a:pt x="85" y="113"/>
                        <a:pt x="85" y="113"/>
                        <a:pt x="85" y="113"/>
                      </a:cubicBezTo>
                      <a:cubicBezTo>
                        <a:pt x="85" y="113"/>
                        <a:pt x="85" y="112"/>
                        <a:pt x="84" y="113"/>
                      </a:cubicBezTo>
                      <a:cubicBezTo>
                        <a:pt x="84" y="113"/>
                        <a:pt x="85" y="113"/>
                        <a:pt x="85" y="113"/>
                      </a:cubicBezTo>
                      <a:close/>
                      <a:moveTo>
                        <a:pt x="76" y="141"/>
                      </a:moveTo>
                      <a:cubicBezTo>
                        <a:pt x="76" y="141"/>
                        <a:pt x="76" y="141"/>
                        <a:pt x="76" y="142"/>
                      </a:cubicBezTo>
                      <a:cubicBezTo>
                        <a:pt x="75" y="141"/>
                        <a:pt x="76" y="141"/>
                        <a:pt x="76" y="141"/>
                      </a:cubicBezTo>
                      <a:close/>
                      <a:moveTo>
                        <a:pt x="71" y="171"/>
                      </a:moveTo>
                      <a:cubicBezTo>
                        <a:pt x="70" y="172"/>
                        <a:pt x="71" y="170"/>
                        <a:pt x="71" y="170"/>
                      </a:cubicBezTo>
                      <a:cubicBezTo>
                        <a:pt x="71" y="170"/>
                        <a:pt x="72" y="171"/>
                        <a:pt x="71" y="171"/>
                      </a:cubicBezTo>
                      <a:cubicBezTo>
                        <a:pt x="71" y="172"/>
                        <a:pt x="72" y="172"/>
                        <a:pt x="72" y="172"/>
                      </a:cubicBezTo>
                      <a:cubicBezTo>
                        <a:pt x="71" y="172"/>
                        <a:pt x="71" y="171"/>
                        <a:pt x="71" y="171"/>
                      </a:cubicBezTo>
                      <a:close/>
                      <a:moveTo>
                        <a:pt x="82" y="174"/>
                      </a:moveTo>
                      <a:cubicBezTo>
                        <a:pt x="82" y="174"/>
                        <a:pt x="82" y="174"/>
                        <a:pt x="81" y="174"/>
                      </a:cubicBezTo>
                      <a:cubicBezTo>
                        <a:pt x="82" y="174"/>
                        <a:pt x="82" y="174"/>
                        <a:pt x="82" y="173"/>
                      </a:cubicBezTo>
                      <a:cubicBezTo>
                        <a:pt x="83" y="174"/>
                        <a:pt x="82" y="174"/>
                        <a:pt x="82" y="175"/>
                      </a:cubicBezTo>
                      <a:cubicBezTo>
                        <a:pt x="82" y="175"/>
                        <a:pt x="82" y="174"/>
                        <a:pt x="82" y="174"/>
                      </a:cubicBezTo>
                      <a:close/>
                      <a:moveTo>
                        <a:pt x="67" y="169"/>
                      </a:moveTo>
                      <a:cubicBezTo>
                        <a:pt x="67" y="169"/>
                        <a:pt x="67" y="169"/>
                        <a:pt x="68" y="169"/>
                      </a:cubicBezTo>
                      <a:cubicBezTo>
                        <a:pt x="68" y="169"/>
                        <a:pt x="68" y="169"/>
                        <a:pt x="68" y="169"/>
                      </a:cubicBezTo>
                      <a:cubicBezTo>
                        <a:pt x="68" y="170"/>
                        <a:pt x="67" y="169"/>
                        <a:pt x="67" y="170"/>
                      </a:cubicBezTo>
                      <a:cubicBezTo>
                        <a:pt x="67" y="170"/>
                        <a:pt x="67" y="169"/>
                        <a:pt x="67" y="169"/>
                      </a:cubicBezTo>
                      <a:cubicBezTo>
                        <a:pt x="67" y="169"/>
                        <a:pt x="67" y="169"/>
                        <a:pt x="67" y="169"/>
                      </a:cubicBezTo>
                      <a:cubicBezTo>
                        <a:pt x="67" y="169"/>
                        <a:pt x="67" y="170"/>
                        <a:pt x="67" y="170"/>
                      </a:cubicBezTo>
                      <a:cubicBezTo>
                        <a:pt x="66" y="170"/>
                        <a:pt x="67" y="169"/>
                        <a:pt x="67" y="169"/>
                      </a:cubicBezTo>
                      <a:close/>
                      <a:moveTo>
                        <a:pt x="70" y="169"/>
                      </a:moveTo>
                      <a:cubicBezTo>
                        <a:pt x="70" y="170"/>
                        <a:pt x="70" y="170"/>
                        <a:pt x="70" y="171"/>
                      </a:cubicBezTo>
                      <a:cubicBezTo>
                        <a:pt x="70" y="171"/>
                        <a:pt x="69" y="170"/>
                        <a:pt x="69" y="170"/>
                      </a:cubicBezTo>
                      <a:cubicBezTo>
                        <a:pt x="68" y="170"/>
                        <a:pt x="68" y="170"/>
                        <a:pt x="68" y="170"/>
                      </a:cubicBezTo>
                      <a:cubicBezTo>
                        <a:pt x="68" y="170"/>
                        <a:pt x="68" y="169"/>
                        <a:pt x="69" y="169"/>
                      </a:cubicBezTo>
                      <a:cubicBezTo>
                        <a:pt x="69" y="169"/>
                        <a:pt x="68" y="169"/>
                        <a:pt x="68" y="170"/>
                      </a:cubicBezTo>
                      <a:cubicBezTo>
                        <a:pt x="68" y="170"/>
                        <a:pt x="68" y="170"/>
                        <a:pt x="69" y="170"/>
                      </a:cubicBezTo>
                      <a:cubicBezTo>
                        <a:pt x="69" y="170"/>
                        <a:pt x="69" y="169"/>
                        <a:pt x="69" y="169"/>
                      </a:cubicBezTo>
                      <a:cubicBezTo>
                        <a:pt x="69" y="169"/>
                        <a:pt x="69" y="169"/>
                        <a:pt x="69" y="169"/>
                      </a:cubicBezTo>
                      <a:cubicBezTo>
                        <a:pt x="70" y="169"/>
                        <a:pt x="70" y="169"/>
                        <a:pt x="70" y="169"/>
                      </a:cubicBezTo>
                      <a:cubicBezTo>
                        <a:pt x="70" y="168"/>
                        <a:pt x="70" y="168"/>
                        <a:pt x="69" y="168"/>
                      </a:cubicBezTo>
                      <a:cubicBezTo>
                        <a:pt x="70" y="168"/>
                        <a:pt x="70" y="168"/>
                        <a:pt x="70" y="167"/>
                      </a:cubicBezTo>
                      <a:cubicBezTo>
                        <a:pt x="71" y="167"/>
                        <a:pt x="71" y="167"/>
                        <a:pt x="71" y="167"/>
                      </a:cubicBezTo>
                      <a:cubicBezTo>
                        <a:pt x="71" y="168"/>
                        <a:pt x="72" y="169"/>
                        <a:pt x="70" y="169"/>
                      </a:cubicBezTo>
                      <a:close/>
                      <a:moveTo>
                        <a:pt x="64" y="168"/>
                      </a:moveTo>
                      <a:cubicBezTo>
                        <a:pt x="64" y="168"/>
                        <a:pt x="64" y="168"/>
                        <a:pt x="65" y="168"/>
                      </a:cubicBezTo>
                      <a:cubicBezTo>
                        <a:pt x="65" y="168"/>
                        <a:pt x="65" y="168"/>
                        <a:pt x="65" y="168"/>
                      </a:cubicBezTo>
                      <a:cubicBezTo>
                        <a:pt x="65" y="169"/>
                        <a:pt x="65" y="168"/>
                        <a:pt x="64" y="168"/>
                      </a:cubicBezTo>
                      <a:close/>
                      <a:moveTo>
                        <a:pt x="83" y="174"/>
                      </a:moveTo>
                      <a:cubicBezTo>
                        <a:pt x="83" y="174"/>
                        <a:pt x="83" y="174"/>
                        <a:pt x="83" y="174"/>
                      </a:cubicBezTo>
                      <a:cubicBezTo>
                        <a:pt x="83" y="174"/>
                        <a:pt x="83" y="174"/>
                        <a:pt x="83" y="174"/>
                      </a:cubicBezTo>
                      <a:cubicBezTo>
                        <a:pt x="83" y="174"/>
                        <a:pt x="83" y="174"/>
                        <a:pt x="83" y="174"/>
                      </a:cubicBezTo>
                      <a:cubicBezTo>
                        <a:pt x="83" y="174"/>
                        <a:pt x="83" y="174"/>
                        <a:pt x="83" y="174"/>
                      </a:cubicBezTo>
                      <a:close/>
                      <a:moveTo>
                        <a:pt x="67" y="160"/>
                      </a:moveTo>
                      <a:cubicBezTo>
                        <a:pt x="67" y="160"/>
                        <a:pt x="67" y="160"/>
                        <a:pt x="66" y="160"/>
                      </a:cubicBezTo>
                      <a:cubicBezTo>
                        <a:pt x="66" y="161"/>
                        <a:pt x="66" y="161"/>
                        <a:pt x="66" y="161"/>
                      </a:cubicBezTo>
                      <a:cubicBezTo>
                        <a:pt x="66" y="160"/>
                        <a:pt x="67" y="161"/>
                        <a:pt x="67" y="161"/>
                      </a:cubicBezTo>
                      <a:cubicBezTo>
                        <a:pt x="68" y="161"/>
                        <a:pt x="68" y="160"/>
                        <a:pt x="69" y="158"/>
                      </a:cubicBezTo>
                      <a:cubicBezTo>
                        <a:pt x="69" y="158"/>
                        <a:pt x="69" y="158"/>
                        <a:pt x="69" y="158"/>
                      </a:cubicBezTo>
                      <a:cubicBezTo>
                        <a:pt x="70" y="159"/>
                        <a:pt x="68" y="159"/>
                        <a:pt x="69" y="160"/>
                      </a:cubicBezTo>
                      <a:cubicBezTo>
                        <a:pt x="69" y="160"/>
                        <a:pt x="68" y="160"/>
                        <a:pt x="68" y="161"/>
                      </a:cubicBezTo>
                      <a:cubicBezTo>
                        <a:pt x="68" y="161"/>
                        <a:pt x="68" y="161"/>
                        <a:pt x="68" y="161"/>
                      </a:cubicBezTo>
                      <a:cubicBezTo>
                        <a:pt x="68" y="162"/>
                        <a:pt x="67" y="162"/>
                        <a:pt x="67" y="162"/>
                      </a:cubicBezTo>
                      <a:cubicBezTo>
                        <a:pt x="68" y="162"/>
                        <a:pt x="68" y="162"/>
                        <a:pt x="68" y="162"/>
                      </a:cubicBezTo>
                      <a:cubicBezTo>
                        <a:pt x="68" y="162"/>
                        <a:pt x="68" y="162"/>
                        <a:pt x="68" y="163"/>
                      </a:cubicBezTo>
                      <a:cubicBezTo>
                        <a:pt x="68" y="163"/>
                        <a:pt x="68" y="163"/>
                        <a:pt x="68" y="163"/>
                      </a:cubicBezTo>
                      <a:cubicBezTo>
                        <a:pt x="67" y="163"/>
                        <a:pt x="68" y="162"/>
                        <a:pt x="67" y="162"/>
                      </a:cubicBezTo>
                      <a:cubicBezTo>
                        <a:pt x="67" y="162"/>
                        <a:pt x="66" y="163"/>
                        <a:pt x="67" y="163"/>
                      </a:cubicBezTo>
                      <a:cubicBezTo>
                        <a:pt x="66" y="164"/>
                        <a:pt x="67" y="164"/>
                        <a:pt x="66" y="164"/>
                      </a:cubicBezTo>
                      <a:cubicBezTo>
                        <a:pt x="65" y="165"/>
                        <a:pt x="66" y="166"/>
                        <a:pt x="65" y="166"/>
                      </a:cubicBezTo>
                      <a:cubicBezTo>
                        <a:pt x="65" y="166"/>
                        <a:pt x="65" y="166"/>
                        <a:pt x="66" y="167"/>
                      </a:cubicBezTo>
                      <a:cubicBezTo>
                        <a:pt x="65" y="167"/>
                        <a:pt x="65" y="168"/>
                        <a:pt x="65" y="168"/>
                      </a:cubicBezTo>
                      <a:cubicBezTo>
                        <a:pt x="65" y="168"/>
                        <a:pt x="65" y="168"/>
                        <a:pt x="65" y="168"/>
                      </a:cubicBezTo>
                      <a:cubicBezTo>
                        <a:pt x="65" y="168"/>
                        <a:pt x="64" y="168"/>
                        <a:pt x="64" y="168"/>
                      </a:cubicBezTo>
                      <a:cubicBezTo>
                        <a:pt x="65" y="167"/>
                        <a:pt x="65" y="167"/>
                        <a:pt x="65" y="167"/>
                      </a:cubicBezTo>
                      <a:cubicBezTo>
                        <a:pt x="65" y="167"/>
                        <a:pt x="65" y="167"/>
                        <a:pt x="65" y="167"/>
                      </a:cubicBezTo>
                      <a:cubicBezTo>
                        <a:pt x="65" y="167"/>
                        <a:pt x="65" y="166"/>
                        <a:pt x="65" y="166"/>
                      </a:cubicBezTo>
                      <a:cubicBezTo>
                        <a:pt x="65" y="166"/>
                        <a:pt x="64" y="167"/>
                        <a:pt x="64" y="167"/>
                      </a:cubicBezTo>
                      <a:cubicBezTo>
                        <a:pt x="64" y="167"/>
                        <a:pt x="64" y="165"/>
                        <a:pt x="65" y="166"/>
                      </a:cubicBezTo>
                      <a:cubicBezTo>
                        <a:pt x="65" y="165"/>
                        <a:pt x="65" y="165"/>
                        <a:pt x="66" y="164"/>
                      </a:cubicBezTo>
                      <a:cubicBezTo>
                        <a:pt x="65" y="164"/>
                        <a:pt x="65" y="164"/>
                        <a:pt x="65" y="164"/>
                      </a:cubicBezTo>
                      <a:cubicBezTo>
                        <a:pt x="65" y="164"/>
                        <a:pt x="66" y="163"/>
                        <a:pt x="65" y="163"/>
                      </a:cubicBezTo>
                      <a:cubicBezTo>
                        <a:pt x="66" y="163"/>
                        <a:pt x="65" y="162"/>
                        <a:pt x="66" y="162"/>
                      </a:cubicBezTo>
                      <a:cubicBezTo>
                        <a:pt x="66" y="162"/>
                        <a:pt x="66" y="162"/>
                        <a:pt x="65" y="162"/>
                      </a:cubicBezTo>
                      <a:cubicBezTo>
                        <a:pt x="65" y="161"/>
                        <a:pt x="65" y="162"/>
                        <a:pt x="65" y="162"/>
                      </a:cubicBezTo>
                      <a:cubicBezTo>
                        <a:pt x="65" y="162"/>
                        <a:pt x="65" y="161"/>
                        <a:pt x="66" y="161"/>
                      </a:cubicBezTo>
                      <a:cubicBezTo>
                        <a:pt x="66" y="161"/>
                        <a:pt x="66" y="161"/>
                        <a:pt x="65" y="161"/>
                      </a:cubicBezTo>
                      <a:cubicBezTo>
                        <a:pt x="66" y="160"/>
                        <a:pt x="66" y="161"/>
                        <a:pt x="66" y="160"/>
                      </a:cubicBezTo>
                      <a:cubicBezTo>
                        <a:pt x="66" y="160"/>
                        <a:pt x="66" y="161"/>
                        <a:pt x="66" y="161"/>
                      </a:cubicBezTo>
                      <a:cubicBezTo>
                        <a:pt x="66" y="160"/>
                        <a:pt x="66" y="160"/>
                        <a:pt x="67" y="159"/>
                      </a:cubicBezTo>
                      <a:cubicBezTo>
                        <a:pt x="67" y="159"/>
                        <a:pt x="66" y="160"/>
                        <a:pt x="67" y="160"/>
                      </a:cubicBezTo>
                      <a:cubicBezTo>
                        <a:pt x="67" y="160"/>
                        <a:pt x="67" y="160"/>
                        <a:pt x="67" y="160"/>
                      </a:cubicBezTo>
                      <a:close/>
                      <a:moveTo>
                        <a:pt x="66" y="164"/>
                      </a:moveTo>
                      <a:cubicBezTo>
                        <a:pt x="66" y="163"/>
                        <a:pt x="66" y="163"/>
                        <a:pt x="66" y="163"/>
                      </a:cubicBezTo>
                      <a:cubicBezTo>
                        <a:pt x="66" y="163"/>
                        <a:pt x="66" y="163"/>
                        <a:pt x="66" y="163"/>
                      </a:cubicBezTo>
                      <a:cubicBezTo>
                        <a:pt x="66" y="163"/>
                        <a:pt x="66" y="162"/>
                        <a:pt x="66" y="163"/>
                      </a:cubicBezTo>
                      <a:cubicBezTo>
                        <a:pt x="66" y="163"/>
                        <a:pt x="65" y="164"/>
                        <a:pt x="66" y="164"/>
                      </a:cubicBezTo>
                      <a:close/>
                      <a:moveTo>
                        <a:pt x="76" y="170"/>
                      </a:moveTo>
                      <a:cubicBezTo>
                        <a:pt x="75" y="170"/>
                        <a:pt x="75" y="169"/>
                        <a:pt x="75" y="170"/>
                      </a:cubicBezTo>
                      <a:cubicBezTo>
                        <a:pt x="75" y="170"/>
                        <a:pt x="75" y="169"/>
                        <a:pt x="75" y="169"/>
                      </a:cubicBezTo>
                      <a:cubicBezTo>
                        <a:pt x="75" y="169"/>
                        <a:pt x="75" y="169"/>
                        <a:pt x="75" y="169"/>
                      </a:cubicBezTo>
                      <a:cubicBezTo>
                        <a:pt x="76" y="169"/>
                        <a:pt x="75" y="168"/>
                        <a:pt x="76" y="168"/>
                      </a:cubicBezTo>
                      <a:cubicBezTo>
                        <a:pt x="76" y="168"/>
                        <a:pt x="76" y="168"/>
                        <a:pt x="76" y="168"/>
                      </a:cubicBezTo>
                      <a:cubicBezTo>
                        <a:pt x="76" y="169"/>
                        <a:pt x="76" y="169"/>
                        <a:pt x="76" y="170"/>
                      </a:cubicBezTo>
                      <a:close/>
                      <a:moveTo>
                        <a:pt x="82" y="171"/>
                      </a:moveTo>
                      <a:cubicBezTo>
                        <a:pt x="82" y="171"/>
                        <a:pt x="82" y="171"/>
                        <a:pt x="82" y="172"/>
                      </a:cubicBezTo>
                      <a:cubicBezTo>
                        <a:pt x="81" y="172"/>
                        <a:pt x="81" y="171"/>
                        <a:pt x="81" y="172"/>
                      </a:cubicBezTo>
                      <a:cubicBezTo>
                        <a:pt x="81" y="171"/>
                        <a:pt x="81" y="171"/>
                        <a:pt x="82" y="171"/>
                      </a:cubicBezTo>
                      <a:cubicBezTo>
                        <a:pt x="82" y="170"/>
                        <a:pt x="81" y="170"/>
                        <a:pt x="81" y="170"/>
                      </a:cubicBezTo>
                      <a:cubicBezTo>
                        <a:pt x="82" y="170"/>
                        <a:pt x="82" y="169"/>
                        <a:pt x="82" y="169"/>
                      </a:cubicBezTo>
                      <a:cubicBezTo>
                        <a:pt x="82" y="169"/>
                        <a:pt x="82" y="169"/>
                        <a:pt x="81" y="169"/>
                      </a:cubicBezTo>
                      <a:cubicBezTo>
                        <a:pt x="81" y="169"/>
                        <a:pt x="82" y="169"/>
                        <a:pt x="82" y="169"/>
                      </a:cubicBezTo>
                      <a:cubicBezTo>
                        <a:pt x="82" y="170"/>
                        <a:pt x="82" y="170"/>
                        <a:pt x="82" y="171"/>
                      </a:cubicBezTo>
                      <a:close/>
                      <a:moveTo>
                        <a:pt x="80" y="171"/>
                      </a:moveTo>
                      <a:cubicBezTo>
                        <a:pt x="80" y="171"/>
                        <a:pt x="80" y="171"/>
                        <a:pt x="79" y="170"/>
                      </a:cubicBezTo>
                      <a:cubicBezTo>
                        <a:pt x="80" y="170"/>
                        <a:pt x="79" y="169"/>
                        <a:pt x="79" y="169"/>
                      </a:cubicBezTo>
                      <a:cubicBezTo>
                        <a:pt x="79" y="169"/>
                        <a:pt x="79" y="169"/>
                        <a:pt x="79" y="169"/>
                      </a:cubicBezTo>
                      <a:cubicBezTo>
                        <a:pt x="79" y="169"/>
                        <a:pt x="79" y="170"/>
                        <a:pt x="79" y="170"/>
                      </a:cubicBezTo>
                      <a:cubicBezTo>
                        <a:pt x="78" y="170"/>
                        <a:pt x="79" y="170"/>
                        <a:pt x="79" y="169"/>
                      </a:cubicBezTo>
                      <a:cubicBezTo>
                        <a:pt x="78" y="169"/>
                        <a:pt x="78" y="169"/>
                        <a:pt x="77" y="168"/>
                      </a:cubicBezTo>
                      <a:cubicBezTo>
                        <a:pt x="78" y="168"/>
                        <a:pt x="78" y="168"/>
                        <a:pt x="78" y="168"/>
                      </a:cubicBezTo>
                      <a:cubicBezTo>
                        <a:pt x="78" y="168"/>
                        <a:pt x="78" y="168"/>
                        <a:pt x="78" y="167"/>
                      </a:cubicBezTo>
                      <a:cubicBezTo>
                        <a:pt x="78" y="168"/>
                        <a:pt x="78" y="168"/>
                        <a:pt x="78" y="168"/>
                      </a:cubicBezTo>
                      <a:cubicBezTo>
                        <a:pt x="79" y="168"/>
                        <a:pt x="79" y="167"/>
                        <a:pt x="80" y="166"/>
                      </a:cubicBezTo>
                      <a:cubicBezTo>
                        <a:pt x="80" y="166"/>
                        <a:pt x="79" y="167"/>
                        <a:pt x="79" y="167"/>
                      </a:cubicBezTo>
                      <a:cubicBezTo>
                        <a:pt x="79" y="167"/>
                        <a:pt x="79" y="167"/>
                        <a:pt x="80" y="167"/>
                      </a:cubicBezTo>
                      <a:cubicBezTo>
                        <a:pt x="80" y="167"/>
                        <a:pt x="80" y="167"/>
                        <a:pt x="80" y="167"/>
                      </a:cubicBezTo>
                      <a:cubicBezTo>
                        <a:pt x="79" y="168"/>
                        <a:pt x="79" y="168"/>
                        <a:pt x="79" y="169"/>
                      </a:cubicBezTo>
                      <a:cubicBezTo>
                        <a:pt x="79" y="168"/>
                        <a:pt x="80" y="169"/>
                        <a:pt x="80" y="168"/>
                      </a:cubicBezTo>
                      <a:cubicBezTo>
                        <a:pt x="80" y="168"/>
                        <a:pt x="80" y="168"/>
                        <a:pt x="80" y="168"/>
                      </a:cubicBezTo>
                      <a:cubicBezTo>
                        <a:pt x="79" y="168"/>
                        <a:pt x="80" y="168"/>
                        <a:pt x="79" y="168"/>
                      </a:cubicBezTo>
                      <a:cubicBezTo>
                        <a:pt x="80" y="168"/>
                        <a:pt x="80" y="168"/>
                        <a:pt x="80" y="168"/>
                      </a:cubicBezTo>
                      <a:cubicBezTo>
                        <a:pt x="80" y="166"/>
                        <a:pt x="81" y="166"/>
                        <a:pt x="81" y="164"/>
                      </a:cubicBezTo>
                      <a:cubicBezTo>
                        <a:pt x="81" y="164"/>
                        <a:pt x="81" y="164"/>
                        <a:pt x="81" y="164"/>
                      </a:cubicBezTo>
                      <a:cubicBezTo>
                        <a:pt x="81" y="165"/>
                        <a:pt x="81" y="167"/>
                        <a:pt x="80" y="168"/>
                      </a:cubicBezTo>
                      <a:cubicBezTo>
                        <a:pt x="81" y="169"/>
                        <a:pt x="80" y="170"/>
                        <a:pt x="80" y="170"/>
                      </a:cubicBezTo>
                      <a:cubicBezTo>
                        <a:pt x="80" y="170"/>
                        <a:pt x="80" y="170"/>
                        <a:pt x="80" y="170"/>
                      </a:cubicBezTo>
                      <a:cubicBezTo>
                        <a:pt x="80" y="171"/>
                        <a:pt x="80" y="170"/>
                        <a:pt x="81" y="170"/>
                      </a:cubicBezTo>
                      <a:cubicBezTo>
                        <a:pt x="81" y="171"/>
                        <a:pt x="81" y="171"/>
                        <a:pt x="81" y="171"/>
                      </a:cubicBezTo>
                      <a:cubicBezTo>
                        <a:pt x="80" y="171"/>
                        <a:pt x="80" y="170"/>
                        <a:pt x="80" y="171"/>
                      </a:cubicBezTo>
                      <a:close/>
                      <a:moveTo>
                        <a:pt x="76" y="168"/>
                      </a:moveTo>
                      <a:cubicBezTo>
                        <a:pt x="76" y="168"/>
                        <a:pt x="76" y="168"/>
                        <a:pt x="76" y="167"/>
                      </a:cubicBezTo>
                      <a:cubicBezTo>
                        <a:pt x="76" y="167"/>
                        <a:pt x="76" y="167"/>
                        <a:pt x="76" y="167"/>
                      </a:cubicBezTo>
                      <a:cubicBezTo>
                        <a:pt x="76" y="167"/>
                        <a:pt x="76" y="167"/>
                        <a:pt x="76" y="168"/>
                      </a:cubicBezTo>
                      <a:cubicBezTo>
                        <a:pt x="76" y="168"/>
                        <a:pt x="76" y="167"/>
                        <a:pt x="76" y="168"/>
                      </a:cubicBezTo>
                      <a:cubicBezTo>
                        <a:pt x="76" y="168"/>
                        <a:pt x="76" y="168"/>
                        <a:pt x="76" y="168"/>
                      </a:cubicBezTo>
                      <a:cubicBezTo>
                        <a:pt x="76" y="168"/>
                        <a:pt x="76" y="167"/>
                        <a:pt x="76" y="168"/>
                      </a:cubicBezTo>
                      <a:close/>
                      <a:moveTo>
                        <a:pt x="75" y="166"/>
                      </a:moveTo>
                      <a:cubicBezTo>
                        <a:pt x="74" y="166"/>
                        <a:pt x="75" y="166"/>
                        <a:pt x="75" y="166"/>
                      </a:cubicBezTo>
                      <a:cubicBezTo>
                        <a:pt x="75" y="166"/>
                        <a:pt x="74" y="166"/>
                        <a:pt x="74" y="166"/>
                      </a:cubicBezTo>
                      <a:cubicBezTo>
                        <a:pt x="74" y="166"/>
                        <a:pt x="75" y="166"/>
                        <a:pt x="74" y="166"/>
                      </a:cubicBezTo>
                      <a:cubicBezTo>
                        <a:pt x="74" y="166"/>
                        <a:pt x="74" y="166"/>
                        <a:pt x="73" y="166"/>
                      </a:cubicBezTo>
                      <a:cubicBezTo>
                        <a:pt x="73" y="166"/>
                        <a:pt x="74" y="166"/>
                        <a:pt x="73" y="167"/>
                      </a:cubicBezTo>
                      <a:cubicBezTo>
                        <a:pt x="73" y="166"/>
                        <a:pt x="73" y="166"/>
                        <a:pt x="73" y="165"/>
                      </a:cubicBezTo>
                      <a:cubicBezTo>
                        <a:pt x="73" y="165"/>
                        <a:pt x="73" y="165"/>
                        <a:pt x="73" y="165"/>
                      </a:cubicBezTo>
                      <a:cubicBezTo>
                        <a:pt x="74" y="165"/>
                        <a:pt x="73" y="165"/>
                        <a:pt x="74" y="165"/>
                      </a:cubicBezTo>
                      <a:cubicBezTo>
                        <a:pt x="74" y="165"/>
                        <a:pt x="74" y="165"/>
                        <a:pt x="74" y="165"/>
                      </a:cubicBezTo>
                      <a:cubicBezTo>
                        <a:pt x="74" y="165"/>
                        <a:pt x="74" y="165"/>
                        <a:pt x="75" y="165"/>
                      </a:cubicBezTo>
                      <a:cubicBezTo>
                        <a:pt x="75" y="165"/>
                        <a:pt x="75" y="166"/>
                        <a:pt x="75" y="166"/>
                      </a:cubicBezTo>
                      <a:close/>
                      <a:moveTo>
                        <a:pt x="77" y="165"/>
                      </a:moveTo>
                      <a:cubicBezTo>
                        <a:pt x="77" y="166"/>
                        <a:pt x="77" y="165"/>
                        <a:pt x="77" y="165"/>
                      </a:cubicBezTo>
                      <a:cubicBezTo>
                        <a:pt x="77" y="165"/>
                        <a:pt x="76" y="165"/>
                        <a:pt x="76" y="166"/>
                      </a:cubicBezTo>
                      <a:cubicBezTo>
                        <a:pt x="76" y="165"/>
                        <a:pt x="77" y="165"/>
                        <a:pt x="77" y="165"/>
                      </a:cubicBezTo>
                      <a:cubicBezTo>
                        <a:pt x="77" y="165"/>
                        <a:pt x="77" y="165"/>
                        <a:pt x="77" y="165"/>
                      </a:cubicBezTo>
                      <a:close/>
                      <a:moveTo>
                        <a:pt x="63" y="159"/>
                      </a:moveTo>
                      <a:cubicBezTo>
                        <a:pt x="63" y="159"/>
                        <a:pt x="63" y="159"/>
                        <a:pt x="63" y="159"/>
                      </a:cubicBezTo>
                      <a:cubicBezTo>
                        <a:pt x="63" y="159"/>
                        <a:pt x="63" y="160"/>
                        <a:pt x="63" y="159"/>
                      </a:cubicBezTo>
                      <a:cubicBezTo>
                        <a:pt x="63" y="160"/>
                        <a:pt x="63" y="160"/>
                        <a:pt x="63" y="160"/>
                      </a:cubicBezTo>
                      <a:cubicBezTo>
                        <a:pt x="63" y="160"/>
                        <a:pt x="63" y="161"/>
                        <a:pt x="63" y="161"/>
                      </a:cubicBezTo>
                      <a:cubicBezTo>
                        <a:pt x="63" y="161"/>
                        <a:pt x="62" y="161"/>
                        <a:pt x="62" y="161"/>
                      </a:cubicBezTo>
                      <a:cubicBezTo>
                        <a:pt x="63" y="160"/>
                        <a:pt x="62" y="160"/>
                        <a:pt x="63" y="159"/>
                      </a:cubicBezTo>
                      <a:cubicBezTo>
                        <a:pt x="62" y="159"/>
                        <a:pt x="62" y="160"/>
                        <a:pt x="62" y="160"/>
                      </a:cubicBezTo>
                      <a:cubicBezTo>
                        <a:pt x="62" y="159"/>
                        <a:pt x="63" y="159"/>
                        <a:pt x="63" y="159"/>
                      </a:cubicBezTo>
                      <a:close/>
                      <a:moveTo>
                        <a:pt x="74" y="162"/>
                      </a:moveTo>
                      <a:cubicBezTo>
                        <a:pt x="74" y="162"/>
                        <a:pt x="74" y="162"/>
                        <a:pt x="74" y="162"/>
                      </a:cubicBezTo>
                      <a:cubicBezTo>
                        <a:pt x="74" y="161"/>
                        <a:pt x="74" y="161"/>
                        <a:pt x="74" y="161"/>
                      </a:cubicBezTo>
                      <a:cubicBezTo>
                        <a:pt x="73" y="161"/>
                        <a:pt x="73" y="161"/>
                        <a:pt x="73" y="161"/>
                      </a:cubicBezTo>
                      <a:cubicBezTo>
                        <a:pt x="73" y="160"/>
                        <a:pt x="73" y="160"/>
                        <a:pt x="73" y="160"/>
                      </a:cubicBezTo>
                      <a:cubicBezTo>
                        <a:pt x="74" y="160"/>
                        <a:pt x="73" y="160"/>
                        <a:pt x="74" y="160"/>
                      </a:cubicBezTo>
                      <a:cubicBezTo>
                        <a:pt x="73" y="161"/>
                        <a:pt x="74" y="161"/>
                        <a:pt x="74" y="162"/>
                      </a:cubicBezTo>
                      <a:cubicBezTo>
                        <a:pt x="75" y="161"/>
                        <a:pt x="74" y="161"/>
                        <a:pt x="75" y="161"/>
                      </a:cubicBezTo>
                      <a:cubicBezTo>
                        <a:pt x="74" y="161"/>
                        <a:pt x="75" y="161"/>
                        <a:pt x="74" y="161"/>
                      </a:cubicBezTo>
                      <a:cubicBezTo>
                        <a:pt x="74" y="160"/>
                        <a:pt x="74" y="160"/>
                        <a:pt x="75" y="160"/>
                      </a:cubicBezTo>
                      <a:cubicBezTo>
                        <a:pt x="75" y="160"/>
                        <a:pt x="75" y="161"/>
                        <a:pt x="75" y="161"/>
                      </a:cubicBezTo>
                      <a:cubicBezTo>
                        <a:pt x="75" y="161"/>
                        <a:pt x="75" y="162"/>
                        <a:pt x="75" y="162"/>
                      </a:cubicBezTo>
                      <a:cubicBezTo>
                        <a:pt x="76" y="163"/>
                        <a:pt x="76" y="162"/>
                        <a:pt x="76" y="162"/>
                      </a:cubicBezTo>
                      <a:cubicBezTo>
                        <a:pt x="76" y="163"/>
                        <a:pt x="76" y="163"/>
                        <a:pt x="76" y="163"/>
                      </a:cubicBezTo>
                      <a:cubicBezTo>
                        <a:pt x="76" y="163"/>
                        <a:pt x="76" y="163"/>
                        <a:pt x="75" y="164"/>
                      </a:cubicBezTo>
                      <a:cubicBezTo>
                        <a:pt x="75" y="164"/>
                        <a:pt x="75" y="164"/>
                        <a:pt x="75" y="164"/>
                      </a:cubicBezTo>
                      <a:cubicBezTo>
                        <a:pt x="75" y="164"/>
                        <a:pt x="74" y="164"/>
                        <a:pt x="74" y="164"/>
                      </a:cubicBezTo>
                      <a:cubicBezTo>
                        <a:pt x="74" y="164"/>
                        <a:pt x="74" y="164"/>
                        <a:pt x="74" y="164"/>
                      </a:cubicBezTo>
                      <a:cubicBezTo>
                        <a:pt x="74" y="164"/>
                        <a:pt x="74" y="164"/>
                        <a:pt x="74" y="164"/>
                      </a:cubicBezTo>
                      <a:cubicBezTo>
                        <a:pt x="74" y="164"/>
                        <a:pt x="74" y="164"/>
                        <a:pt x="74" y="164"/>
                      </a:cubicBezTo>
                      <a:cubicBezTo>
                        <a:pt x="74" y="164"/>
                        <a:pt x="74" y="162"/>
                        <a:pt x="74" y="162"/>
                      </a:cubicBezTo>
                      <a:close/>
                      <a:moveTo>
                        <a:pt x="78" y="163"/>
                      </a:moveTo>
                      <a:cubicBezTo>
                        <a:pt x="78" y="163"/>
                        <a:pt x="78" y="163"/>
                        <a:pt x="78" y="163"/>
                      </a:cubicBezTo>
                      <a:cubicBezTo>
                        <a:pt x="77" y="163"/>
                        <a:pt x="77" y="164"/>
                        <a:pt x="77" y="164"/>
                      </a:cubicBezTo>
                      <a:cubicBezTo>
                        <a:pt x="77" y="164"/>
                        <a:pt x="77" y="164"/>
                        <a:pt x="76" y="163"/>
                      </a:cubicBezTo>
                      <a:cubicBezTo>
                        <a:pt x="77" y="163"/>
                        <a:pt x="77" y="163"/>
                        <a:pt x="77" y="162"/>
                      </a:cubicBezTo>
                      <a:cubicBezTo>
                        <a:pt x="77" y="163"/>
                        <a:pt x="77" y="162"/>
                        <a:pt x="78" y="163"/>
                      </a:cubicBezTo>
                      <a:close/>
                      <a:moveTo>
                        <a:pt x="84" y="160"/>
                      </a:moveTo>
                      <a:cubicBezTo>
                        <a:pt x="84" y="160"/>
                        <a:pt x="84" y="160"/>
                        <a:pt x="84" y="160"/>
                      </a:cubicBezTo>
                      <a:cubicBezTo>
                        <a:pt x="84" y="160"/>
                        <a:pt x="84" y="160"/>
                        <a:pt x="84" y="160"/>
                      </a:cubicBezTo>
                      <a:close/>
                      <a:moveTo>
                        <a:pt x="84" y="160"/>
                      </a:moveTo>
                      <a:cubicBezTo>
                        <a:pt x="84" y="160"/>
                        <a:pt x="84" y="160"/>
                        <a:pt x="84" y="160"/>
                      </a:cubicBezTo>
                      <a:cubicBezTo>
                        <a:pt x="84" y="160"/>
                        <a:pt x="84" y="160"/>
                        <a:pt x="84" y="160"/>
                      </a:cubicBezTo>
                      <a:close/>
                      <a:moveTo>
                        <a:pt x="85" y="159"/>
                      </a:moveTo>
                      <a:cubicBezTo>
                        <a:pt x="85" y="159"/>
                        <a:pt x="85" y="160"/>
                        <a:pt x="85" y="160"/>
                      </a:cubicBezTo>
                      <a:cubicBezTo>
                        <a:pt x="84" y="161"/>
                        <a:pt x="85" y="161"/>
                        <a:pt x="85" y="161"/>
                      </a:cubicBezTo>
                      <a:cubicBezTo>
                        <a:pt x="85" y="162"/>
                        <a:pt x="85" y="163"/>
                        <a:pt x="85" y="163"/>
                      </a:cubicBezTo>
                      <a:cubicBezTo>
                        <a:pt x="85" y="163"/>
                        <a:pt x="85" y="163"/>
                        <a:pt x="85" y="163"/>
                      </a:cubicBezTo>
                      <a:cubicBezTo>
                        <a:pt x="85" y="163"/>
                        <a:pt x="85" y="163"/>
                        <a:pt x="84" y="163"/>
                      </a:cubicBezTo>
                      <a:cubicBezTo>
                        <a:pt x="84" y="163"/>
                        <a:pt x="85" y="163"/>
                        <a:pt x="84" y="163"/>
                      </a:cubicBezTo>
                      <a:cubicBezTo>
                        <a:pt x="84" y="163"/>
                        <a:pt x="84" y="163"/>
                        <a:pt x="84" y="164"/>
                      </a:cubicBezTo>
                      <a:cubicBezTo>
                        <a:pt x="84" y="163"/>
                        <a:pt x="84" y="163"/>
                        <a:pt x="83" y="163"/>
                      </a:cubicBezTo>
                      <a:cubicBezTo>
                        <a:pt x="84" y="163"/>
                        <a:pt x="84" y="162"/>
                        <a:pt x="84" y="161"/>
                      </a:cubicBezTo>
                      <a:cubicBezTo>
                        <a:pt x="84" y="161"/>
                        <a:pt x="84" y="162"/>
                        <a:pt x="84" y="162"/>
                      </a:cubicBezTo>
                      <a:cubicBezTo>
                        <a:pt x="84" y="161"/>
                        <a:pt x="85" y="160"/>
                        <a:pt x="84" y="160"/>
                      </a:cubicBezTo>
                      <a:cubicBezTo>
                        <a:pt x="85" y="160"/>
                        <a:pt x="85" y="159"/>
                        <a:pt x="85" y="159"/>
                      </a:cubicBezTo>
                      <a:close/>
                      <a:moveTo>
                        <a:pt x="84" y="161"/>
                      </a:moveTo>
                      <a:cubicBezTo>
                        <a:pt x="85" y="162"/>
                        <a:pt x="84" y="162"/>
                        <a:pt x="85" y="162"/>
                      </a:cubicBezTo>
                      <a:cubicBezTo>
                        <a:pt x="85" y="162"/>
                        <a:pt x="85" y="161"/>
                        <a:pt x="84" y="161"/>
                      </a:cubicBezTo>
                      <a:close/>
                      <a:moveTo>
                        <a:pt x="76" y="161"/>
                      </a:moveTo>
                      <a:cubicBezTo>
                        <a:pt x="76" y="160"/>
                        <a:pt x="76" y="160"/>
                        <a:pt x="76" y="161"/>
                      </a:cubicBezTo>
                      <a:cubicBezTo>
                        <a:pt x="76" y="161"/>
                        <a:pt x="76" y="160"/>
                        <a:pt x="76" y="160"/>
                      </a:cubicBezTo>
                      <a:cubicBezTo>
                        <a:pt x="77" y="160"/>
                        <a:pt x="76" y="161"/>
                        <a:pt x="76" y="161"/>
                      </a:cubicBezTo>
                      <a:cubicBezTo>
                        <a:pt x="76" y="161"/>
                        <a:pt x="76" y="161"/>
                        <a:pt x="76" y="161"/>
                      </a:cubicBezTo>
                      <a:close/>
                      <a:moveTo>
                        <a:pt x="79" y="159"/>
                      </a:moveTo>
                      <a:cubicBezTo>
                        <a:pt x="79" y="159"/>
                        <a:pt x="79" y="160"/>
                        <a:pt x="79" y="160"/>
                      </a:cubicBezTo>
                      <a:cubicBezTo>
                        <a:pt x="78" y="160"/>
                        <a:pt x="78" y="160"/>
                        <a:pt x="78" y="160"/>
                      </a:cubicBezTo>
                      <a:cubicBezTo>
                        <a:pt x="78" y="160"/>
                        <a:pt x="78" y="160"/>
                        <a:pt x="78" y="161"/>
                      </a:cubicBezTo>
                      <a:cubicBezTo>
                        <a:pt x="78" y="161"/>
                        <a:pt x="78" y="161"/>
                        <a:pt x="78" y="160"/>
                      </a:cubicBezTo>
                      <a:cubicBezTo>
                        <a:pt x="77" y="160"/>
                        <a:pt x="77" y="160"/>
                        <a:pt x="77" y="159"/>
                      </a:cubicBezTo>
                      <a:cubicBezTo>
                        <a:pt x="77" y="160"/>
                        <a:pt x="77" y="160"/>
                        <a:pt x="77" y="160"/>
                      </a:cubicBezTo>
                      <a:cubicBezTo>
                        <a:pt x="77" y="159"/>
                        <a:pt x="77" y="159"/>
                        <a:pt x="77" y="159"/>
                      </a:cubicBezTo>
                      <a:cubicBezTo>
                        <a:pt x="77" y="159"/>
                        <a:pt x="77" y="159"/>
                        <a:pt x="77" y="159"/>
                      </a:cubicBezTo>
                      <a:cubicBezTo>
                        <a:pt x="77" y="159"/>
                        <a:pt x="77" y="159"/>
                        <a:pt x="77" y="159"/>
                      </a:cubicBezTo>
                      <a:cubicBezTo>
                        <a:pt x="77" y="159"/>
                        <a:pt x="77" y="159"/>
                        <a:pt x="77" y="159"/>
                      </a:cubicBezTo>
                      <a:cubicBezTo>
                        <a:pt x="76" y="159"/>
                        <a:pt x="77" y="159"/>
                        <a:pt x="76" y="159"/>
                      </a:cubicBezTo>
                      <a:cubicBezTo>
                        <a:pt x="77" y="158"/>
                        <a:pt x="77" y="158"/>
                        <a:pt x="77" y="157"/>
                      </a:cubicBezTo>
                      <a:cubicBezTo>
                        <a:pt x="77" y="158"/>
                        <a:pt x="77" y="157"/>
                        <a:pt x="77" y="158"/>
                      </a:cubicBezTo>
                      <a:cubicBezTo>
                        <a:pt x="78" y="157"/>
                        <a:pt x="77" y="157"/>
                        <a:pt x="77" y="157"/>
                      </a:cubicBezTo>
                      <a:cubicBezTo>
                        <a:pt x="77" y="157"/>
                        <a:pt x="77" y="157"/>
                        <a:pt x="77" y="157"/>
                      </a:cubicBezTo>
                      <a:cubicBezTo>
                        <a:pt x="77" y="157"/>
                        <a:pt x="76" y="157"/>
                        <a:pt x="77" y="156"/>
                      </a:cubicBezTo>
                      <a:cubicBezTo>
                        <a:pt x="77" y="157"/>
                        <a:pt x="77" y="156"/>
                        <a:pt x="77" y="157"/>
                      </a:cubicBezTo>
                      <a:cubicBezTo>
                        <a:pt x="78" y="156"/>
                        <a:pt x="77" y="156"/>
                        <a:pt x="78" y="155"/>
                      </a:cubicBezTo>
                      <a:cubicBezTo>
                        <a:pt x="78" y="155"/>
                        <a:pt x="78" y="155"/>
                        <a:pt x="78" y="155"/>
                      </a:cubicBezTo>
                      <a:cubicBezTo>
                        <a:pt x="78" y="155"/>
                        <a:pt x="78" y="154"/>
                        <a:pt x="78" y="154"/>
                      </a:cubicBezTo>
                      <a:cubicBezTo>
                        <a:pt x="78" y="154"/>
                        <a:pt x="78" y="154"/>
                        <a:pt x="79" y="153"/>
                      </a:cubicBezTo>
                      <a:cubicBezTo>
                        <a:pt x="79" y="154"/>
                        <a:pt x="79" y="154"/>
                        <a:pt x="79" y="155"/>
                      </a:cubicBezTo>
                      <a:cubicBezTo>
                        <a:pt x="79" y="155"/>
                        <a:pt x="78" y="155"/>
                        <a:pt x="79" y="155"/>
                      </a:cubicBezTo>
                      <a:cubicBezTo>
                        <a:pt x="78" y="155"/>
                        <a:pt x="79" y="156"/>
                        <a:pt x="79" y="156"/>
                      </a:cubicBezTo>
                      <a:cubicBezTo>
                        <a:pt x="79" y="157"/>
                        <a:pt x="78" y="156"/>
                        <a:pt x="78" y="156"/>
                      </a:cubicBezTo>
                      <a:cubicBezTo>
                        <a:pt x="78" y="157"/>
                        <a:pt x="77" y="158"/>
                        <a:pt x="77" y="159"/>
                      </a:cubicBezTo>
                      <a:cubicBezTo>
                        <a:pt x="78" y="159"/>
                        <a:pt x="79" y="160"/>
                        <a:pt x="79" y="159"/>
                      </a:cubicBezTo>
                      <a:close/>
                      <a:moveTo>
                        <a:pt x="84" y="159"/>
                      </a:moveTo>
                      <a:cubicBezTo>
                        <a:pt x="84" y="159"/>
                        <a:pt x="84" y="159"/>
                        <a:pt x="84" y="160"/>
                      </a:cubicBezTo>
                      <a:cubicBezTo>
                        <a:pt x="83" y="160"/>
                        <a:pt x="83" y="160"/>
                        <a:pt x="83" y="160"/>
                      </a:cubicBezTo>
                      <a:cubicBezTo>
                        <a:pt x="83" y="161"/>
                        <a:pt x="83" y="162"/>
                        <a:pt x="83" y="163"/>
                      </a:cubicBezTo>
                      <a:cubicBezTo>
                        <a:pt x="82" y="162"/>
                        <a:pt x="82" y="162"/>
                        <a:pt x="82" y="162"/>
                      </a:cubicBezTo>
                      <a:cubicBezTo>
                        <a:pt x="82" y="162"/>
                        <a:pt x="82" y="163"/>
                        <a:pt x="82" y="163"/>
                      </a:cubicBezTo>
                      <a:cubicBezTo>
                        <a:pt x="82" y="163"/>
                        <a:pt x="82" y="163"/>
                        <a:pt x="83" y="163"/>
                      </a:cubicBezTo>
                      <a:cubicBezTo>
                        <a:pt x="82" y="163"/>
                        <a:pt x="82" y="163"/>
                        <a:pt x="82" y="163"/>
                      </a:cubicBezTo>
                      <a:cubicBezTo>
                        <a:pt x="82" y="163"/>
                        <a:pt x="82" y="163"/>
                        <a:pt x="82" y="163"/>
                      </a:cubicBezTo>
                      <a:cubicBezTo>
                        <a:pt x="82" y="163"/>
                        <a:pt x="82" y="164"/>
                        <a:pt x="82" y="164"/>
                      </a:cubicBezTo>
                      <a:cubicBezTo>
                        <a:pt x="81" y="164"/>
                        <a:pt x="82" y="163"/>
                        <a:pt x="82" y="162"/>
                      </a:cubicBezTo>
                      <a:cubicBezTo>
                        <a:pt x="82" y="162"/>
                        <a:pt x="81" y="162"/>
                        <a:pt x="82" y="161"/>
                      </a:cubicBezTo>
                      <a:cubicBezTo>
                        <a:pt x="82" y="161"/>
                        <a:pt x="82" y="162"/>
                        <a:pt x="82" y="162"/>
                      </a:cubicBezTo>
                      <a:cubicBezTo>
                        <a:pt x="81" y="161"/>
                        <a:pt x="82" y="161"/>
                        <a:pt x="82" y="160"/>
                      </a:cubicBezTo>
                      <a:cubicBezTo>
                        <a:pt x="82" y="160"/>
                        <a:pt x="82" y="159"/>
                        <a:pt x="83" y="160"/>
                      </a:cubicBezTo>
                      <a:cubicBezTo>
                        <a:pt x="83" y="159"/>
                        <a:pt x="83" y="159"/>
                        <a:pt x="83" y="159"/>
                      </a:cubicBezTo>
                      <a:lnTo>
                        <a:pt x="84" y="159"/>
                      </a:lnTo>
                      <a:close/>
                      <a:moveTo>
                        <a:pt x="83" y="160"/>
                      </a:moveTo>
                      <a:cubicBezTo>
                        <a:pt x="83" y="160"/>
                        <a:pt x="83" y="160"/>
                        <a:pt x="83" y="161"/>
                      </a:cubicBezTo>
                      <a:cubicBezTo>
                        <a:pt x="83" y="160"/>
                        <a:pt x="83" y="160"/>
                        <a:pt x="83" y="160"/>
                      </a:cubicBezTo>
                      <a:close/>
                      <a:moveTo>
                        <a:pt x="69" y="155"/>
                      </a:moveTo>
                      <a:cubicBezTo>
                        <a:pt x="70" y="156"/>
                        <a:pt x="69" y="157"/>
                        <a:pt x="69" y="157"/>
                      </a:cubicBezTo>
                      <a:cubicBezTo>
                        <a:pt x="69" y="157"/>
                        <a:pt x="69" y="157"/>
                        <a:pt x="69" y="157"/>
                      </a:cubicBezTo>
                      <a:cubicBezTo>
                        <a:pt x="69" y="157"/>
                        <a:pt x="70" y="156"/>
                        <a:pt x="69" y="156"/>
                      </a:cubicBezTo>
                      <a:cubicBezTo>
                        <a:pt x="69" y="156"/>
                        <a:pt x="69" y="156"/>
                        <a:pt x="69" y="155"/>
                      </a:cubicBezTo>
                      <a:close/>
                      <a:moveTo>
                        <a:pt x="75" y="156"/>
                      </a:moveTo>
                      <a:cubicBezTo>
                        <a:pt x="75" y="156"/>
                        <a:pt x="75" y="156"/>
                        <a:pt x="75" y="156"/>
                      </a:cubicBezTo>
                      <a:cubicBezTo>
                        <a:pt x="75" y="157"/>
                        <a:pt x="75" y="158"/>
                        <a:pt x="74" y="158"/>
                      </a:cubicBezTo>
                      <a:cubicBezTo>
                        <a:pt x="74" y="158"/>
                        <a:pt x="74" y="158"/>
                        <a:pt x="74" y="158"/>
                      </a:cubicBezTo>
                      <a:cubicBezTo>
                        <a:pt x="74" y="158"/>
                        <a:pt x="74" y="158"/>
                        <a:pt x="74" y="159"/>
                      </a:cubicBezTo>
                      <a:cubicBezTo>
                        <a:pt x="74" y="159"/>
                        <a:pt x="74" y="159"/>
                        <a:pt x="73" y="159"/>
                      </a:cubicBezTo>
                      <a:cubicBezTo>
                        <a:pt x="74" y="158"/>
                        <a:pt x="74" y="157"/>
                        <a:pt x="74" y="157"/>
                      </a:cubicBezTo>
                      <a:cubicBezTo>
                        <a:pt x="74" y="157"/>
                        <a:pt x="74" y="155"/>
                        <a:pt x="75" y="155"/>
                      </a:cubicBezTo>
                      <a:cubicBezTo>
                        <a:pt x="75" y="155"/>
                        <a:pt x="75" y="155"/>
                        <a:pt x="75" y="156"/>
                      </a:cubicBezTo>
                      <a:close/>
                      <a:moveTo>
                        <a:pt x="71" y="156"/>
                      </a:moveTo>
                      <a:cubicBezTo>
                        <a:pt x="71" y="156"/>
                        <a:pt x="71" y="156"/>
                        <a:pt x="70" y="156"/>
                      </a:cubicBezTo>
                      <a:cubicBezTo>
                        <a:pt x="70" y="156"/>
                        <a:pt x="70" y="158"/>
                        <a:pt x="69" y="157"/>
                      </a:cubicBezTo>
                      <a:cubicBezTo>
                        <a:pt x="70" y="156"/>
                        <a:pt x="70" y="156"/>
                        <a:pt x="70" y="155"/>
                      </a:cubicBezTo>
                      <a:cubicBezTo>
                        <a:pt x="71" y="156"/>
                        <a:pt x="71" y="156"/>
                        <a:pt x="70" y="156"/>
                      </a:cubicBezTo>
                      <a:cubicBezTo>
                        <a:pt x="71" y="156"/>
                        <a:pt x="71" y="155"/>
                        <a:pt x="71" y="155"/>
                      </a:cubicBezTo>
                      <a:cubicBezTo>
                        <a:pt x="71" y="156"/>
                        <a:pt x="71" y="156"/>
                        <a:pt x="71" y="156"/>
                      </a:cubicBezTo>
                      <a:close/>
                      <a:moveTo>
                        <a:pt x="65" y="156"/>
                      </a:moveTo>
                      <a:cubicBezTo>
                        <a:pt x="65" y="155"/>
                        <a:pt x="66" y="155"/>
                        <a:pt x="66" y="155"/>
                      </a:cubicBezTo>
                      <a:cubicBezTo>
                        <a:pt x="66" y="156"/>
                        <a:pt x="66" y="156"/>
                        <a:pt x="66" y="156"/>
                      </a:cubicBezTo>
                      <a:cubicBezTo>
                        <a:pt x="65" y="156"/>
                        <a:pt x="66" y="155"/>
                        <a:pt x="65" y="156"/>
                      </a:cubicBezTo>
                      <a:close/>
                      <a:moveTo>
                        <a:pt x="81" y="159"/>
                      </a:moveTo>
                      <a:cubicBezTo>
                        <a:pt x="82" y="159"/>
                        <a:pt x="81" y="159"/>
                        <a:pt x="81" y="160"/>
                      </a:cubicBezTo>
                      <a:cubicBezTo>
                        <a:pt x="81" y="160"/>
                        <a:pt x="81" y="160"/>
                        <a:pt x="81" y="160"/>
                      </a:cubicBezTo>
                      <a:cubicBezTo>
                        <a:pt x="80" y="160"/>
                        <a:pt x="81" y="159"/>
                        <a:pt x="81" y="159"/>
                      </a:cubicBezTo>
                      <a:close/>
                      <a:moveTo>
                        <a:pt x="72" y="151"/>
                      </a:moveTo>
                      <a:cubicBezTo>
                        <a:pt x="72" y="151"/>
                        <a:pt x="72" y="151"/>
                        <a:pt x="72" y="151"/>
                      </a:cubicBezTo>
                      <a:cubicBezTo>
                        <a:pt x="72" y="152"/>
                        <a:pt x="72" y="152"/>
                        <a:pt x="72" y="152"/>
                      </a:cubicBezTo>
                      <a:cubicBezTo>
                        <a:pt x="72" y="152"/>
                        <a:pt x="71" y="153"/>
                        <a:pt x="72" y="153"/>
                      </a:cubicBezTo>
                      <a:cubicBezTo>
                        <a:pt x="72" y="153"/>
                        <a:pt x="71" y="153"/>
                        <a:pt x="71" y="153"/>
                      </a:cubicBezTo>
                      <a:cubicBezTo>
                        <a:pt x="71" y="154"/>
                        <a:pt x="71" y="154"/>
                        <a:pt x="71" y="155"/>
                      </a:cubicBezTo>
                      <a:cubicBezTo>
                        <a:pt x="71" y="155"/>
                        <a:pt x="71" y="155"/>
                        <a:pt x="72" y="155"/>
                      </a:cubicBezTo>
                      <a:cubicBezTo>
                        <a:pt x="72" y="155"/>
                        <a:pt x="72" y="155"/>
                        <a:pt x="72" y="155"/>
                      </a:cubicBezTo>
                      <a:cubicBezTo>
                        <a:pt x="71" y="155"/>
                        <a:pt x="71" y="155"/>
                        <a:pt x="71" y="155"/>
                      </a:cubicBezTo>
                      <a:cubicBezTo>
                        <a:pt x="71" y="155"/>
                        <a:pt x="71" y="155"/>
                        <a:pt x="71" y="155"/>
                      </a:cubicBezTo>
                      <a:cubicBezTo>
                        <a:pt x="70" y="155"/>
                        <a:pt x="72" y="152"/>
                        <a:pt x="71" y="152"/>
                      </a:cubicBezTo>
                      <a:cubicBezTo>
                        <a:pt x="71" y="151"/>
                        <a:pt x="72" y="151"/>
                        <a:pt x="72" y="150"/>
                      </a:cubicBezTo>
                      <a:cubicBezTo>
                        <a:pt x="72" y="151"/>
                        <a:pt x="72" y="151"/>
                        <a:pt x="72" y="151"/>
                      </a:cubicBezTo>
                      <a:close/>
                      <a:moveTo>
                        <a:pt x="82" y="158"/>
                      </a:moveTo>
                      <a:cubicBezTo>
                        <a:pt x="82" y="158"/>
                        <a:pt x="82" y="158"/>
                        <a:pt x="82" y="159"/>
                      </a:cubicBezTo>
                      <a:cubicBezTo>
                        <a:pt x="83" y="159"/>
                        <a:pt x="82" y="157"/>
                        <a:pt x="83" y="157"/>
                      </a:cubicBezTo>
                      <a:cubicBezTo>
                        <a:pt x="83" y="158"/>
                        <a:pt x="83" y="158"/>
                        <a:pt x="83" y="158"/>
                      </a:cubicBezTo>
                      <a:cubicBezTo>
                        <a:pt x="83" y="157"/>
                        <a:pt x="83" y="156"/>
                        <a:pt x="83" y="155"/>
                      </a:cubicBezTo>
                      <a:cubicBezTo>
                        <a:pt x="84" y="155"/>
                        <a:pt x="84" y="155"/>
                        <a:pt x="84" y="155"/>
                      </a:cubicBezTo>
                      <a:cubicBezTo>
                        <a:pt x="84" y="155"/>
                        <a:pt x="84" y="155"/>
                        <a:pt x="84" y="154"/>
                      </a:cubicBezTo>
                      <a:cubicBezTo>
                        <a:pt x="84" y="154"/>
                        <a:pt x="84" y="154"/>
                        <a:pt x="84" y="154"/>
                      </a:cubicBezTo>
                      <a:cubicBezTo>
                        <a:pt x="84" y="153"/>
                        <a:pt x="85" y="153"/>
                        <a:pt x="84" y="152"/>
                      </a:cubicBezTo>
                      <a:cubicBezTo>
                        <a:pt x="85" y="152"/>
                        <a:pt x="84" y="154"/>
                        <a:pt x="85" y="154"/>
                      </a:cubicBezTo>
                      <a:cubicBezTo>
                        <a:pt x="84" y="155"/>
                        <a:pt x="84" y="157"/>
                        <a:pt x="84" y="158"/>
                      </a:cubicBezTo>
                      <a:cubicBezTo>
                        <a:pt x="84" y="158"/>
                        <a:pt x="84" y="158"/>
                        <a:pt x="84" y="158"/>
                      </a:cubicBezTo>
                      <a:cubicBezTo>
                        <a:pt x="84" y="159"/>
                        <a:pt x="83" y="158"/>
                        <a:pt x="83" y="159"/>
                      </a:cubicBezTo>
                      <a:cubicBezTo>
                        <a:pt x="83" y="159"/>
                        <a:pt x="83" y="159"/>
                        <a:pt x="83" y="159"/>
                      </a:cubicBezTo>
                      <a:cubicBezTo>
                        <a:pt x="83" y="159"/>
                        <a:pt x="82" y="159"/>
                        <a:pt x="82" y="159"/>
                      </a:cubicBezTo>
                      <a:cubicBezTo>
                        <a:pt x="82" y="158"/>
                        <a:pt x="82" y="158"/>
                        <a:pt x="82" y="158"/>
                      </a:cubicBezTo>
                      <a:close/>
                      <a:moveTo>
                        <a:pt x="73" y="152"/>
                      </a:moveTo>
                      <a:cubicBezTo>
                        <a:pt x="73" y="152"/>
                        <a:pt x="73" y="153"/>
                        <a:pt x="73" y="153"/>
                      </a:cubicBezTo>
                      <a:cubicBezTo>
                        <a:pt x="74" y="153"/>
                        <a:pt x="74" y="152"/>
                        <a:pt x="74" y="152"/>
                      </a:cubicBezTo>
                      <a:cubicBezTo>
                        <a:pt x="74" y="153"/>
                        <a:pt x="73" y="154"/>
                        <a:pt x="72" y="155"/>
                      </a:cubicBezTo>
                      <a:cubicBezTo>
                        <a:pt x="72" y="154"/>
                        <a:pt x="72" y="153"/>
                        <a:pt x="73" y="152"/>
                      </a:cubicBezTo>
                      <a:close/>
                      <a:moveTo>
                        <a:pt x="84" y="157"/>
                      </a:moveTo>
                      <a:cubicBezTo>
                        <a:pt x="85" y="157"/>
                        <a:pt x="85" y="157"/>
                        <a:pt x="84" y="158"/>
                      </a:cubicBezTo>
                      <a:cubicBezTo>
                        <a:pt x="84" y="157"/>
                        <a:pt x="84" y="157"/>
                        <a:pt x="84" y="157"/>
                      </a:cubicBezTo>
                      <a:close/>
                      <a:moveTo>
                        <a:pt x="68" y="150"/>
                      </a:moveTo>
                      <a:cubicBezTo>
                        <a:pt x="68" y="150"/>
                        <a:pt x="68" y="150"/>
                        <a:pt x="68" y="150"/>
                      </a:cubicBezTo>
                      <a:cubicBezTo>
                        <a:pt x="68" y="149"/>
                        <a:pt x="68" y="150"/>
                        <a:pt x="68" y="150"/>
                      </a:cubicBezTo>
                      <a:close/>
                      <a:moveTo>
                        <a:pt x="78" y="152"/>
                      </a:moveTo>
                      <a:cubicBezTo>
                        <a:pt x="79" y="152"/>
                        <a:pt x="79" y="152"/>
                        <a:pt x="79" y="151"/>
                      </a:cubicBezTo>
                      <a:cubicBezTo>
                        <a:pt x="79" y="151"/>
                        <a:pt x="79" y="149"/>
                        <a:pt x="80" y="149"/>
                      </a:cubicBezTo>
                      <a:cubicBezTo>
                        <a:pt x="80" y="150"/>
                        <a:pt x="80" y="151"/>
                        <a:pt x="79" y="152"/>
                      </a:cubicBezTo>
                      <a:cubicBezTo>
                        <a:pt x="79" y="152"/>
                        <a:pt x="79" y="152"/>
                        <a:pt x="80" y="152"/>
                      </a:cubicBezTo>
                      <a:cubicBezTo>
                        <a:pt x="79" y="153"/>
                        <a:pt x="79" y="153"/>
                        <a:pt x="79" y="153"/>
                      </a:cubicBezTo>
                      <a:cubicBezTo>
                        <a:pt x="79" y="153"/>
                        <a:pt x="79" y="153"/>
                        <a:pt x="79" y="153"/>
                      </a:cubicBezTo>
                      <a:cubicBezTo>
                        <a:pt x="79" y="153"/>
                        <a:pt x="79" y="153"/>
                        <a:pt x="79" y="153"/>
                      </a:cubicBezTo>
                      <a:cubicBezTo>
                        <a:pt x="78" y="153"/>
                        <a:pt x="79" y="152"/>
                        <a:pt x="78" y="152"/>
                      </a:cubicBezTo>
                      <a:cubicBezTo>
                        <a:pt x="78" y="152"/>
                        <a:pt x="78" y="152"/>
                        <a:pt x="78" y="152"/>
                      </a:cubicBezTo>
                      <a:close/>
                      <a:moveTo>
                        <a:pt x="64" y="147"/>
                      </a:moveTo>
                      <a:cubicBezTo>
                        <a:pt x="64" y="147"/>
                        <a:pt x="64" y="147"/>
                        <a:pt x="64" y="147"/>
                      </a:cubicBezTo>
                      <a:cubicBezTo>
                        <a:pt x="64" y="148"/>
                        <a:pt x="64" y="148"/>
                        <a:pt x="64" y="148"/>
                      </a:cubicBezTo>
                      <a:cubicBezTo>
                        <a:pt x="64" y="147"/>
                        <a:pt x="64" y="146"/>
                        <a:pt x="64" y="147"/>
                      </a:cubicBezTo>
                      <a:close/>
                      <a:moveTo>
                        <a:pt x="89" y="153"/>
                      </a:moveTo>
                      <a:cubicBezTo>
                        <a:pt x="88" y="154"/>
                        <a:pt x="89" y="154"/>
                        <a:pt x="88" y="154"/>
                      </a:cubicBezTo>
                      <a:cubicBezTo>
                        <a:pt x="88" y="154"/>
                        <a:pt x="88" y="153"/>
                        <a:pt x="88" y="153"/>
                      </a:cubicBezTo>
                      <a:cubicBezTo>
                        <a:pt x="89" y="152"/>
                        <a:pt x="88" y="153"/>
                        <a:pt x="89" y="153"/>
                      </a:cubicBezTo>
                      <a:close/>
                      <a:moveTo>
                        <a:pt x="80" y="151"/>
                      </a:moveTo>
                      <a:cubicBezTo>
                        <a:pt x="80" y="151"/>
                        <a:pt x="80" y="151"/>
                        <a:pt x="80" y="150"/>
                      </a:cubicBezTo>
                      <a:cubicBezTo>
                        <a:pt x="81" y="150"/>
                        <a:pt x="80" y="151"/>
                        <a:pt x="80" y="151"/>
                      </a:cubicBezTo>
                      <a:close/>
                      <a:moveTo>
                        <a:pt x="62" y="143"/>
                      </a:moveTo>
                      <a:cubicBezTo>
                        <a:pt x="63" y="143"/>
                        <a:pt x="63" y="141"/>
                        <a:pt x="64" y="141"/>
                      </a:cubicBezTo>
                      <a:cubicBezTo>
                        <a:pt x="64" y="142"/>
                        <a:pt x="64" y="142"/>
                        <a:pt x="63" y="143"/>
                      </a:cubicBezTo>
                      <a:cubicBezTo>
                        <a:pt x="63" y="143"/>
                        <a:pt x="63" y="143"/>
                        <a:pt x="63" y="143"/>
                      </a:cubicBezTo>
                      <a:cubicBezTo>
                        <a:pt x="63" y="142"/>
                        <a:pt x="63" y="143"/>
                        <a:pt x="62" y="143"/>
                      </a:cubicBezTo>
                      <a:close/>
                      <a:moveTo>
                        <a:pt x="64" y="143"/>
                      </a:moveTo>
                      <a:cubicBezTo>
                        <a:pt x="64" y="143"/>
                        <a:pt x="64" y="143"/>
                        <a:pt x="64" y="143"/>
                      </a:cubicBezTo>
                      <a:cubicBezTo>
                        <a:pt x="64" y="142"/>
                        <a:pt x="64" y="142"/>
                        <a:pt x="64" y="142"/>
                      </a:cubicBezTo>
                      <a:cubicBezTo>
                        <a:pt x="65" y="142"/>
                        <a:pt x="65" y="140"/>
                        <a:pt x="66" y="140"/>
                      </a:cubicBezTo>
                      <a:cubicBezTo>
                        <a:pt x="65" y="141"/>
                        <a:pt x="65" y="141"/>
                        <a:pt x="65" y="141"/>
                      </a:cubicBezTo>
                      <a:cubicBezTo>
                        <a:pt x="65" y="142"/>
                        <a:pt x="65" y="142"/>
                        <a:pt x="64" y="143"/>
                      </a:cubicBezTo>
                      <a:cubicBezTo>
                        <a:pt x="64" y="143"/>
                        <a:pt x="65" y="143"/>
                        <a:pt x="65" y="143"/>
                      </a:cubicBezTo>
                      <a:cubicBezTo>
                        <a:pt x="65" y="143"/>
                        <a:pt x="64" y="143"/>
                        <a:pt x="64" y="143"/>
                      </a:cubicBezTo>
                      <a:cubicBezTo>
                        <a:pt x="63" y="143"/>
                        <a:pt x="64" y="142"/>
                        <a:pt x="64" y="143"/>
                      </a:cubicBezTo>
                      <a:close/>
                      <a:moveTo>
                        <a:pt x="86" y="146"/>
                      </a:moveTo>
                      <a:cubicBezTo>
                        <a:pt x="86" y="146"/>
                        <a:pt x="86" y="147"/>
                        <a:pt x="87" y="147"/>
                      </a:cubicBezTo>
                      <a:cubicBezTo>
                        <a:pt x="86" y="147"/>
                        <a:pt x="86" y="148"/>
                        <a:pt x="86" y="148"/>
                      </a:cubicBezTo>
                      <a:cubicBezTo>
                        <a:pt x="86" y="148"/>
                        <a:pt x="86" y="148"/>
                        <a:pt x="86" y="148"/>
                      </a:cubicBezTo>
                      <a:cubicBezTo>
                        <a:pt x="86" y="147"/>
                        <a:pt x="86" y="148"/>
                        <a:pt x="86" y="148"/>
                      </a:cubicBezTo>
                      <a:cubicBezTo>
                        <a:pt x="85" y="147"/>
                        <a:pt x="86" y="147"/>
                        <a:pt x="86" y="146"/>
                      </a:cubicBezTo>
                      <a:close/>
                      <a:moveTo>
                        <a:pt x="89" y="148"/>
                      </a:moveTo>
                      <a:cubicBezTo>
                        <a:pt x="89" y="148"/>
                        <a:pt x="90" y="148"/>
                        <a:pt x="90" y="148"/>
                      </a:cubicBezTo>
                      <a:cubicBezTo>
                        <a:pt x="90" y="148"/>
                        <a:pt x="90" y="148"/>
                        <a:pt x="90" y="148"/>
                      </a:cubicBezTo>
                      <a:cubicBezTo>
                        <a:pt x="90" y="148"/>
                        <a:pt x="90" y="149"/>
                        <a:pt x="90" y="149"/>
                      </a:cubicBezTo>
                      <a:cubicBezTo>
                        <a:pt x="89" y="149"/>
                        <a:pt x="89" y="149"/>
                        <a:pt x="89" y="149"/>
                      </a:cubicBezTo>
                      <a:cubicBezTo>
                        <a:pt x="89" y="149"/>
                        <a:pt x="90" y="148"/>
                        <a:pt x="89" y="148"/>
                      </a:cubicBezTo>
                      <a:close/>
                      <a:moveTo>
                        <a:pt x="90" y="144"/>
                      </a:moveTo>
                      <a:cubicBezTo>
                        <a:pt x="91" y="144"/>
                        <a:pt x="91" y="144"/>
                        <a:pt x="91" y="144"/>
                      </a:cubicBezTo>
                      <a:cubicBezTo>
                        <a:pt x="91" y="144"/>
                        <a:pt x="91" y="143"/>
                        <a:pt x="91" y="143"/>
                      </a:cubicBezTo>
                      <a:cubicBezTo>
                        <a:pt x="91" y="144"/>
                        <a:pt x="91" y="146"/>
                        <a:pt x="90" y="148"/>
                      </a:cubicBezTo>
                      <a:cubicBezTo>
                        <a:pt x="90" y="148"/>
                        <a:pt x="90" y="147"/>
                        <a:pt x="90" y="147"/>
                      </a:cubicBezTo>
                      <a:cubicBezTo>
                        <a:pt x="90" y="147"/>
                        <a:pt x="90" y="147"/>
                        <a:pt x="90" y="147"/>
                      </a:cubicBezTo>
                      <a:cubicBezTo>
                        <a:pt x="89" y="147"/>
                        <a:pt x="90" y="146"/>
                        <a:pt x="90" y="146"/>
                      </a:cubicBezTo>
                      <a:cubicBezTo>
                        <a:pt x="90" y="146"/>
                        <a:pt x="90" y="147"/>
                        <a:pt x="90" y="146"/>
                      </a:cubicBezTo>
                      <a:cubicBezTo>
                        <a:pt x="90" y="145"/>
                        <a:pt x="90" y="145"/>
                        <a:pt x="91" y="144"/>
                      </a:cubicBezTo>
                      <a:cubicBezTo>
                        <a:pt x="90" y="144"/>
                        <a:pt x="90" y="144"/>
                        <a:pt x="90" y="145"/>
                      </a:cubicBezTo>
                      <a:cubicBezTo>
                        <a:pt x="90" y="144"/>
                        <a:pt x="90" y="144"/>
                        <a:pt x="90" y="144"/>
                      </a:cubicBezTo>
                      <a:close/>
                      <a:moveTo>
                        <a:pt x="86" y="146"/>
                      </a:moveTo>
                      <a:cubicBezTo>
                        <a:pt x="86" y="146"/>
                        <a:pt x="86" y="145"/>
                        <a:pt x="86" y="145"/>
                      </a:cubicBezTo>
                      <a:cubicBezTo>
                        <a:pt x="87" y="146"/>
                        <a:pt x="86" y="146"/>
                        <a:pt x="87" y="146"/>
                      </a:cubicBezTo>
                      <a:cubicBezTo>
                        <a:pt x="86" y="147"/>
                        <a:pt x="86" y="146"/>
                        <a:pt x="86" y="146"/>
                      </a:cubicBezTo>
                      <a:close/>
                      <a:moveTo>
                        <a:pt x="87" y="140"/>
                      </a:moveTo>
                      <a:cubicBezTo>
                        <a:pt x="86" y="141"/>
                        <a:pt x="86" y="143"/>
                        <a:pt x="85" y="145"/>
                      </a:cubicBezTo>
                      <a:cubicBezTo>
                        <a:pt x="85" y="144"/>
                        <a:pt x="85" y="144"/>
                        <a:pt x="85" y="143"/>
                      </a:cubicBezTo>
                      <a:cubicBezTo>
                        <a:pt x="85" y="143"/>
                        <a:pt x="85" y="143"/>
                        <a:pt x="85" y="143"/>
                      </a:cubicBezTo>
                      <a:cubicBezTo>
                        <a:pt x="85" y="144"/>
                        <a:pt x="84" y="144"/>
                        <a:pt x="84" y="145"/>
                      </a:cubicBezTo>
                      <a:cubicBezTo>
                        <a:pt x="84" y="145"/>
                        <a:pt x="84" y="144"/>
                        <a:pt x="84" y="144"/>
                      </a:cubicBezTo>
                      <a:cubicBezTo>
                        <a:pt x="84" y="144"/>
                        <a:pt x="84" y="144"/>
                        <a:pt x="84" y="143"/>
                      </a:cubicBezTo>
                      <a:cubicBezTo>
                        <a:pt x="84" y="143"/>
                        <a:pt x="84" y="144"/>
                        <a:pt x="83" y="144"/>
                      </a:cubicBezTo>
                      <a:cubicBezTo>
                        <a:pt x="83" y="144"/>
                        <a:pt x="83" y="144"/>
                        <a:pt x="83" y="144"/>
                      </a:cubicBezTo>
                      <a:cubicBezTo>
                        <a:pt x="83" y="144"/>
                        <a:pt x="83" y="144"/>
                        <a:pt x="82" y="145"/>
                      </a:cubicBezTo>
                      <a:cubicBezTo>
                        <a:pt x="82" y="144"/>
                        <a:pt x="82" y="144"/>
                        <a:pt x="83" y="144"/>
                      </a:cubicBezTo>
                      <a:cubicBezTo>
                        <a:pt x="82" y="144"/>
                        <a:pt x="83" y="144"/>
                        <a:pt x="83" y="143"/>
                      </a:cubicBezTo>
                      <a:cubicBezTo>
                        <a:pt x="83" y="143"/>
                        <a:pt x="82" y="144"/>
                        <a:pt x="82" y="144"/>
                      </a:cubicBezTo>
                      <a:cubicBezTo>
                        <a:pt x="82" y="143"/>
                        <a:pt x="82" y="143"/>
                        <a:pt x="82" y="142"/>
                      </a:cubicBezTo>
                      <a:cubicBezTo>
                        <a:pt x="82" y="142"/>
                        <a:pt x="82" y="142"/>
                        <a:pt x="83" y="142"/>
                      </a:cubicBezTo>
                      <a:cubicBezTo>
                        <a:pt x="83" y="142"/>
                        <a:pt x="82" y="142"/>
                        <a:pt x="83" y="141"/>
                      </a:cubicBezTo>
                      <a:cubicBezTo>
                        <a:pt x="83" y="141"/>
                        <a:pt x="83" y="141"/>
                        <a:pt x="83" y="142"/>
                      </a:cubicBezTo>
                      <a:cubicBezTo>
                        <a:pt x="83" y="142"/>
                        <a:pt x="83" y="141"/>
                        <a:pt x="83" y="142"/>
                      </a:cubicBezTo>
                      <a:cubicBezTo>
                        <a:pt x="83" y="141"/>
                        <a:pt x="83" y="141"/>
                        <a:pt x="83" y="141"/>
                      </a:cubicBezTo>
                      <a:cubicBezTo>
                        <a:pt x="83" y="141"/>
                        <a:pt x="83" y="141"/>
                        <a:pt x="84" y="140"/>
                      </a:cubicBezTo>
                      <a:cubicBezTo>
                        <a:pt x="84" y="140"/>
                        <a:pt x="84" y="141"/>
                        <a:pt x="84" y="141"/>
                      </a:cubicBezTo>
                      <a:cubicBezTo>
                        <a:pt x="84" y="142"/>
                        <a:pt x="84" y="142"/>
                        <a:pt x="84" y="142"/>
                      </a:cubicBezTo>
                      <a:cubicBezTo>
                        <a:pt x="84" y="141"/>
                        <a:pt x="83" y="140"/>
                        <a:pt x="84" y="140"/>
                      </a:cubicBezTo>
                      <a:cubicBezTo>
                        <a:pt x="84" y="140"/>
                        <a:pt x="84" y="140"/>
                        <a:pt x="83" y="140"/>
                      </a:cubicBezTo>
                      <a:cubicBezTo>
                        <a:pt x="83" y="139"/>
                        <a:pt x="84" y="139"/>
                        <a:pt x="84" y="138"/>
                      </a:cubicBezTo>
                      <a:cubicBezTo>
                        <a:pt x="84" y="139"/>
                        <a:pt x="84" y="139"/>
                        <a:pt x="84" y="139"/>
                      </a:cubicBezTo>
                      <a:cubicBezTo>
                        <a:pt x="85" y="138"/>
                        <a:pt x="85" y="137"/>
                        <a:pt x="85" y="136"/>
                      </a:cubicBezTo>
                      <a:cubicBezTo>
                        <a:pt x="86" y="136"/>
                        <a:pt x="85" y="138"/>
                        <a:pt x="86" y="137"/>
                      </a:cubicBezTo>
                      <a:cubicBezTo>
                        <a:pt x="86" y="138"/>
                        <a:pt x="85" y="138"/>
                        <a:pt x="85" y="138"/>
                      </a:cubicBezTo>
                      <a:cubicBezTo>
                        <a:pt x="85" y="138"/>
                        <a:pt x="85" y="138"/>
                        <a:pt x="85" y="139"/>
                      </a:cubicBezTo>
                      <a:cubicBezTo>
                        <a:pt x="85" y="139"/>
                        <a:pt x="85" y="140"/>
                        <a:pt x="84" y="141"/>
                      </a:cubicBezTo>
                      <a:cubicBezTo>
                        <a:pt x="84" y="141"/>
                        <a:pt x="85" y="141"/>
                        <a:pt x="84" y="142"/>
                      </a:cubicBezTo>
                      <a:cubicBezTo>
                        <a:pt x="85" y="142"/>
                        <a:pt x="85" y="142"/>
                        <a:pt x="85" y="142"/>
                      </a:cubicBezTo>
                      <a:cubicBezTo>
                        <a:pt x="85" y="141"/>
                        <a:pt x="84" y="141"/>
                        <a:pt x="85" y="141"/>
                      </a:cubicBezTo>
                      <a:cubicBezTo>
                        <a:pt x="85" y="141"/>
                        <a:pt x="86" y="141"/>
                        <a:pt x="86" y="140"/>
                      </a:cubicBezTo>
                      <a:cubicBezTo>
                        <a:pt x="86" y="140"/>
                        <a:pt x="86" y="139"/>
                        <a:pt x="86" y="139"/>
                      </a:cubicBezTo>
                      <a:cubicBezTo>
                        <a:pt x="86" y="140"/>
                        <a:pt x="87" y="139"/>
                        <a:pt x="87" y="140"/>
                      </a:cubicBezTo>
                      <a:close/>
                      <a:moveTo>
                        <a:pt x="87" y="144"/>
                      </a:moveTo>
                      <a:cubicBezTo>
                        <a:pt x="87" y="144"/>
                        <a:pt x="87" y="144"/>
                        <a:pt x="87" y="145"/>
                      </a:cubicBezTo>
                      <a:cubicBezTo>
                        <a:pt x="87" y="145"/>
                        <a:pt x="87" y="144"/>
                        <a:pt x="87" y="145"/>
                      </a:cubicBezTo>
                      <a:cubicBezTo>
                        <a:pt x="87" y="145"/>
                        <a:pt x="87" y="144"/>
                        <a:pt x="87" y="144"/>
                      </a:cubicBezTo>
                      <a:cubicBezTo>
                        <a:pt x="88" y="144"/>
                        <a:pt x="88" y="145"/>
                        <a:pt x="88" y="145"/>
                      </a:cubicBezTo>
                      <a:cubicBezTo>
                        <a:pt x="88" y="145"/>
                        <a:pt x="88" y="145"/>
                        <a:pt x="87" y="146"/>
                      </a:cubicBezTo>
                      <a:cubicBezTo>
                        <a:pt x="87" y="145"/>
                        <a:pt x="87" y="145"/>
                        <a:pt x="87" y="145"/>
                      </a:cubicBezTo>
                      <a:cubicBezTo>
                        <a:pt x="87" y="145"/>
                        <a:pt x="87" y="145"/>
                        <a:pt x="86" y="145"/>
                      </a:cubicBezTo>
                      <a:cubicBezTo>
                        <a:pt x="87" y="145"/>
                        <a:pt x="87" y="144"/>
                        <a:pt x="87" y="144"/>
                      </a:cubicBezTo>
                      <a:close/>
                      <a:moveTo>
                        <a:pt x="83" y="140"/>
                      </a:moveTo>
                      <a:cubicBezTo>
                        <a:pt x="83" y="140"/>
                        <a:pt x="83" y="140"/>
                        <a:pt x="83" y="140"/>
                      </a:cubicBezTo>
                      <a:cubicBezTo>
                        <a:pt x="82" y="140"/>
                        <a:pt x="83" y="139"/>
                        <a:pt x="82" y="140"/>
                      </a:cubicBezTo>
                      <a:cubicBezTo>
                        <a:pt x="83" y="140"/>
                        <a:pt x="83" y="139"/>
                        <a:pt x="83" y="138"/>
                      </a:cubicBezTo>
                      <a:cubicBezTo>
                        <a:pt x="84" y="139"/>
                        <a:pt x="83" y="139"/>
                        <a:pt x="83" y="140"/>
                      </a:cubicBezTo>
                      <a:close/>
                      <a:moveTo>
                        <a:pt x="76" y="131"/>
                      </a:moveTo>
                      <a:cubicBezTo>
                        <a:pt x="76" y="131"/>
                        <a:pt x="76" y="130"/>
                        <a:pt x="76" y="130"/>
                      </a:cubicBezTo>
                      <a:cubicBezTo>
                        <a:pt x="76" y="130"/>
                        <a:pt x="76" y="130"/>
                        <a:pt x="77" y="130"/>
                      </a:cubicBezTo>
                      <a:cubicBezTo>
                        <a:pt x="77" y="130"/>
                        <a:pt x="76" y="130"/>
                        <a:pt x="76" y="131"/>
                      </a:cubicBezTo>
                      <a:close/>
                      <a:moveTo>
                        <a:pt x="91" y="132"/>
                      </a:moveTo>
                      <a:cubicBezTo>
                        <a:pt x="91" y="132"/>
                        <a:pt x="91" y="132"/>
                        <a:pt x="91" y="132"/>
                      </a:cubicBezTo>
                      <a:cubicBezTo>
                        <a:pt x="91" y="132"/>
                        <a:pt x="91" y="132"/>
                        <a:pt x="91" y="131"/>
                      </a:cubicBezTo>
                      <a:cubicBezTo>
                        <a:pt x="92" y="132"/>
                        <a:pt x="92" y="130"/>
                        <a:pt x="92" y="130"/>
                      </a:cubicBezTo>
                      <a:cubicBezTo>
                        <a:pt x="92" y="130"/>
                        <a:pt x="93" y="130"/>
                        <a:pt x="93" y="130"/>
                      </a:cubicBezTo>
                      <a:cubicBezTo>
                        <a:pt x="93" y="131"/>
                        <a:pt x="92" y="132"/>
                        <a:pt x="92" y="134"/>
                      </a:cubicBezTo>
                      <a:cubicBezTo>
                        <a:pt x="92" y="134"/>
                        <a:pt x="92" y="133"/>
                        <a:pt x="92" y="133"/>
                      </a:cubicBezTo>
                      <a:cubicBezTo>
                        <a:pt x="92" y="133"/>
                        <a:pt x="92" y="133"/>
                        <a:pt x="91" y="133"/>
                      </a:cubicBezTo>
                      <a:cubicBezTo>
                        <a:pt x="92" y="133"/>
                        <a:pt x="92" y="133"/>
                        <a:pt x="92" y="132"/>
                      </a:cubicBezTo>
                      <a:cubicBezTo>
                        <a:pt x="91" y="132"/>
                        <a:pt x="91" y="132"/>
                        <a:pt x="91" y="133"/>
                      </a:cubicBezTo>
                      <a:cubicBezTo>
                        <a:pt x="91" y="133"/>
                        <a:pt x="91" y="133"/>
                        <a:pt x="91" y="133"/>
                      </a:cubicBezTo>
                      <a:cubicBezTo>
                        <a:pt x="91" y="133"/>
                        <a:pt x="91" y="133"/>
                        <a:pt x="91" y="134"/>
                      </a:cubicBezTo>
                      <a:cubicBezTo>
                        <a:pt x="91" y="134"/>
                        <a:pt x="91" y="133"/>
                        <a:pt x="90" y="134"/>
                      </a:cubicBezTo>
                      <a:cubicBezTo>
                        <a:pt x="90" y="133"/>
                        <a:pt x="90" y="132"/>
                        <a:pt x="91" y="132"/>
                      </a:cubicBezTo>
                      <a:close/>
                      <a:moveTo>
                        <a:pt x="91" y="132"/>
                      </a:moveTo>
                      <a:cubicBezTo>
                        <a:pt x="92" y="132"/>
                        <a:pt x="92" y="133"/>
                        <a:pt x="92" y="132"/>
                      </a:cubicBezTo>
                      <a:cubicBezTo>
                        <a:pt x="92" y="132"/>
                        <a:pt x="92" y="132"/>
                        <a:pt x="91" y="132"/>
                      </a:cubicBezTo>
                      <a:cubicBezTo>
                        <a:pt x="91" y="132"/>
                        <a:pt x="91" y="132"/>
                        <a:pt x="91" y="132"/>
                      </a:cubicBezTo>
                      <a:close/>
                      <a:moveTo>
                        <a:pt x="69" y="123"/>
                      </a:moveTo>
                      <a:cubicBezTo>
                        <a:pt x="69" y="123"/>
                        <a:pt x="69" y="124"/>
                        <a:pt x="68" y="124"/>
                      </a:cubicBezTo>
                      <a:cubicBezTo>
                        <a:pt x="68" y="124"/>
                        <a:pt x="68" y="123"/>
                        <a:pt x="69" y="123"/>
                      </a:cubicBezTo>
                      <a:close/>
                      <a:moveTo>
                        <a:pt x="83" y="125"/>
                      </a:moveTo>
                      <a:cubicBezTo>
                        <a:pt x="83" y="124"/>
                        <a:pt x="83" y="124"/>
                        <a:pt x="83" y="125"/>
                      </a:cubicBezTo>
                      <a:cubicBezTo>
                        <a:pt x="82" y="124"/>
                        <a:pt x="83" y="124"/>
                        <a:pt x="82" y="124"/>
                      </a:cubicBezTo>
                      <a:cubicBezTo>
                        <a:pt x="82" y="124"/>
                        <a:pt x="81" y="126"/>
                        <a:pt x="83" y="126"/>
                      </a:cubicBezTo>
                      <a:cubicBezTo>
                        <a:pt x="82" y="126"/>
                        <a:pt x="81" y="126"/>
                        <a:pt x="81" y="125"/>
                      </a:cubicBezTo>
                      <a:cubicBezTo>
                        <a:pt x="82" y="125"/>
                        <a:pt x="82" y="124"/>
                        <a:pt x="82" y="124"/>
                      </a:cubicBezTo>
                      <a:cubicBezTo>
                        <a:pt x="82" y="124"/>
                        <a:pt x="82" y="123"/>
                        <a:pt x="83" y="123"/>
                      </a:cubicBezTo>
                      <a:cubicBezTo>
                        <a:pt x="83" y="123"/>
                        <a:pt x="82" y="124"/>
                        <a:pt x="83" y="124"/>
                      </a:cubicBezTo>
                      <a:cubicBezTo>
                        <a:pt x="83" y="124"/>
                        <a:pt x="83" y="124"/>
                        <a:pt x="83" y="123"/>
                      </a:cubicBezTo>
                      <a:cubicBezTo>
                        <a:pt x="83" y="123"/>
                        <a:pt x="83" y="123"/>
                        <a:pt x="83" y="123"/>
                      </a:cubicBezTo>
                      <a:cubicBezTo>
                        <a:pt x="83" y="123"/>
                        <a:pt x="84" y="122"/>
                        <a:pt x="84" y="121"/>
                      </a:cubicBezTo>
                      <a:cubicBezTo>
                        <a:pt x="84" y="122"/>
                        <a:pt x="84" y="122"/>
                        <a:pt x="83" y="123"/>
                      </a:cubicBezTo>
                      <a:cubicBezTo>
                        <a:pt x="84" y="123"/>
                        <a:pt x="83" y="124"/>
                        <a:pt x="83" y="125"/>
                      </a:cubicBezTo>
                      <a:close/>
                      <a:moveTo>
                        <a:pt x="81" y="128"/>
                      </a:moveTo>
                      <a:cubicBezTo>
                        <a:pt x="81" y="127"/>
                        <a:pt x="81" y="127"/>
                        <a:pt x="81" y="127"/>
                      </a:cubicBezTo>
                      <a:cubicBezTo>
                        <a:pt x="81" y="127"/>
                        <a:pt x="81" y="127"/>
                        <a:pt x="81" y="127"/>
                      </a:cubicBezTo>
                      <a:cubicBezTo>
                        <a:pt x="80" y="127"/>
                        <a:pt x="81" y="127"/>
                        <a:pt x="81" y="127"/>
                      </a:cubicBezTo>
                      <a:cubicBezTo>
                        <a:pt x="81" y="127"/>
                        <a:pt x="81" y="127"/>
                        <a:pt x="81" y="127"/>
                      </a:cubicBezTo>
                      <a:cubicBezTo>
                        <a:pt x="81" y="127"/>
                        <a:pt x="81" y="126"/>
                        <a:pt x="81" y="126"/>
                      </a:cubicBezTo>
                      <a:cubicBezTo>
                        <a:pt x="82" y="126"/>
                        <a:pt x="81" y="127"/>
                        <a:pt x="81" y="128"/>
                      </a:cubicBezTo>
                      <a:close/>
                      <a:moveTo>
                        <a:pt x="70" y="122"/>
                      </a:moveTo>
                      <a:cubicBezTo>
                        <a:pt x="70" y="122"/>
                        <a:pt x="70" y="122"/>
                        <a:pt x="70" y="122"/>
                      </a:cubicBezTo>
                      <a:cubicBezTo>
                        <a:pt x="69" y="122"/>
                        <a:pt x="69" y="122"/>
                        <a:pt x="69" y="122"/>
                      </a:cubicBezTo>
                      <a:cubicBezTo>
                        <a:pt x="69" y="122"/>
                        <a:pt x="69" y="122"/>
                        <a:pt x="69" y="122"/>
                      </a:cubicBezTo>
                      <a:cubicBezTo>
                        <a:pt x="69" y="122"/>
                        <a:pt x="70" y="121"/>
                        <a:pt x="70" y="122"/>
                      </a:cubicBezTo>
                      <a:cubicBezTo>
                        <a:pt x="70" y="121"/>
                        <a:pt x="70" y="121"/>
                        <a:pt x="70" y="121"/>
                      </a:cubicBezTo>
                      <a:cubicBezTo>
                        <a:pt x="69" y="120"/>
                        <a:pt x="70" y="120"/>
                        <a:pt x="70" y="120"/>
                      </a:cubicBezTo>
                      <a:cubicBezTo>
                        <a:pt x="71" y="120"/>
                        <a:pt x="70" y="121"/>
                        <a:pt x="70" y="122"/>
                      </a:cubicBezTo>
                      <a:close/>
                      <a:moveTo>
                        <a:pt x="93" y="128"/>
                      </a:moveTo>
                      <a:cubicBezTo>
                        <a:pt x="93" y="128"/>
                        <a:pt x="93" y="127"/>
                        <a:pt x="93" y="126"/>
                      </a:cubicBezTo>
                      <a:cubicBezTo>
                        <a:pt x="93" y="126"/>
                        <a:pt x="93" y="127"/>
                        <a:pt x="93" y="126"/>
                      </a:cubicBezTo>
                      <a:cubicBezTo>
                        <a:pt x="94" y="127"/>
                        <a:pt x="93" y="127"/>
                        <a:pt x="93" y="127"/>
                      </a:cubicBezTo>
                      <a:cubicBezTo>
                        <a:pt x="94" y="127"/>
                        <a:pt x="93" y="127"/>
                        <a:pt x="94" y="126"/>
                      </a:cubicBezTo>
                      <a:cubicBezTo>
                        <a:pt x="94" y="126"/>
                        <a:pt x="95" y="127"/>
                        <a:pt x="95" y="126"/>
                      </a:cubicBezTo>
                      <a:cubicBezTo>
                        <a:pt x="95" y="126"/>
                        <a:pt x="94" y="127"/>
                        <a:pt x="94" y="127"/>
                      </a:cubicBezTo>
                      <a:cubicBezTo>
                        <a:pt x="94" y="127"/>
                        <a:pt x="94" y="128"/>
                        <a:pt x="94" y="128"/>
                      </a:cubicBezTo>
                      <a:cubicBezTo>
                        <a:pt x="94" y="128"/>
                        <a:pt x="94" y="128"/>
                        <a:pt x="94" y="128"/>
                      </a:cubicBezTo>
                      <a:cubicBezTo>
                        <a:pt x="94" y="129"/>
                        <a:pt x="93" y="129"/>
                        <a:pt x="93" y="129"/>
                      </a:cubicBezTo>
                      <a:cubicBezTo>
                        <a:pt x="93" y="129"/>
                        <a:pt x="93" y="128"/>
                        <a:pt x="93" y="127"/>
                      </a:cubicBezTo>
                      <a:cubicBezTo>
                        <a:pt x="93" y="127"/>
                        <a:pt x="93" y="128"/>
                        <a:pt x="93" y="128"/>
                      </a:cubicBezTo>
                      <a:close/>
                      <a:moveTo>
                        <a:pt x="68" y="119"/>
                      </a:moveTo>
                      <a:cubicBezTo>
                        <a:pt x="67" y="119"/>
                        <a:pt x="67" y="119"/>
                        <a:pt x="67" y="119"/>
                      </a:cubicBezTo>
                      <a:cubicBezTo>
                        <a:pt x="67" y="120"/>
                        <a:pt x="68" y="120"/>
                        <a:pt x="67" y="120"/>
                      </a:cubicBezTo>
                      <a:cubicBezTo>
                        <a:pt x="67" y="120"/>
                        <a:pt x="67" y="119"/>
                        <a:pt x="68" y="119"/>
                      </a:cubicBezTo>
                      <a:close/>
                      <a:moveTo>
                        <a:pt x="76" y="110"/>
                      </a:moveTo>
                      <a:cubicBezTo>
                        <a:pt x="76" y="110"/>
                        <a:pt x="76" y="110"/>
                        <a:pt x="76" y="109"/>
                      </a:cubicBezTo>
                      <a:cubicBezTo>
                        <a:pt x="76" y="109"/>
                        <a:pt x="76" y="109"/>
                        <a:pt x="76" y="109"/>
                      </a:cubicBezTo>
                      <a:cubicBezTo>
                        <a:pt x="77" y="110"/>
                        <a:pt x="76" y="111"/>
                        <a:pt x="76" y="112"/>
                      </a:cubicBezTo>
                      <a:cubicBezTo>
                        <a:pt x="76" y="112"/>
                        <a:pt x="76" y="112"/>
                        <a:pt x="76" y="112"/>
                      </a:cubicBezTo>
                      <a:cubicBezTo>
                        <a:pt x="76" y="112"/>
                        <a:pt x="76" y="112"/>
                        <a:pt x="76" y="112"/>
                      </a:cubicBezTo>
                      <a:cubicBezTo>
                        <a:pt x="76" y="111"/>
                        <a:pt x="76" y="112"/>
                        <a:pt x="76" y="112"/>
                      </a:cubicBezTo>
                      <a:cubicBezTo>
                        <a:pt x="75" y="112"/>
                        <a:pt x="76" y="111"/>
                        <a:pt x="76" y="110"/>
                      </a:cubicBezTo>
                      <a:close/>
                      <a:moveTo>
                        <a:pt x="80" y="104"/>
                      </a:moveTo>
                      <a:cubicBezTo>
                        <a:pt x="80" y="104"/>
                        <a:pt x="80" y="104"/>
                        <a:pt x="80" y="104"/>
                      </a:cubicBezTo>
                      <a:cubicBezTo>
                        <a:pt x="80" y="105"/>
                        <a:pt x="80" y="105"/>
                        <a:pt x="79" y="106"/>
                      </a:cubicBezTo>
                      <a:cubicBezTo>
                        <a:pt x="79" y="106"/>
                        <a:pt x="80" y="105"/>
                        <a:pt x="80" y="105"/>
                      </a:cubicBezTo>
                      <a:cubicBezTo>
                        <a:pt x="80" y="105"/>
                        <a:pt x="79" y="105"/>
                        <a:pt x="79" y="105"/>
                      </a:cubicBezTo>
                      <a:cubicBezTo>
                        <a:pt x="79" y="104"/>
                        <a:pt x="80" y="103"/>
                        <a:pt x="81" y="103"/>
                      </a:cubicBezTo>
                      <a:cubicBezTo>
                        <a:pt x="80" y="103"/>
                        <a:pt x="80" y="103"/>
                        <a:pt x="80" y="104"/>
                      </a:cubicBezTo>
                      <a:close/>
                      <a:moveTo>
                        <a:pt x="75" y="109"/>
                      </a:moveTo>
                      <a:cubicBezTo>
                        <a:pt x="75" y="108"/>
                        <a:pt x="76" y="108"/>
                        <a:pt x="76" y="108"/>
                      </a:cubicBezTo>
                      <a:cubicBezTo>
                        <a:pt x="76" y="108"/>
                        <a:pt x="76" y="109"/>
                        <a:pt x="76" y="109"/>
                      </a:cubicBezTo>
                      <a:cubicBezTo>
                        <a:pt x="76" y="109"/>
                        <a:pt x="76" y="109"/>
                        <a:pt x="76" y="109"/>
                      </a:cubicBezTo>
                      <a:cubicBezTo>
                        <a:pt x="76" y="109"/>
                        <a:pt x="76" y="109"/>
                        <a:pt x="75" y="109"/>
                      </a:cubicBezTo>
                      <a:close/>
                      <a:moveTo>
                        <a:pt x="83" y="105"/>
                      </a:moveTo>
                      <a:cubicBezTo>
                        <a:pt x="83" y="106"/>
                        <a:pt x="83" y="106"/>
                        <a:pt x="83" y="107"/>
                      </a:cubicBezTo>
                      <a:cubicBezTo>
                        <a:pt x="82" y="107"/>
                        <a:pt x="83" y="106"/>
                        <a:pt x="83" y="106"/>
                      </a:cubicBezTo>
                      <a:cubicBezTo>
                        <a:pt x="82" y="106"/>
                        <a:pt x="83" y="106"/>
                        <a:pt x="82" y="107"/>
                      </a:cubicBezTo>
                      <a:cubicBezTo>
                        <a:pt x="82" y="106"/>
                        <a:pt x="83" y="106"/>
                        <a:pt x="83" y="105"/>
                      </a:cubicBezTo>
                      <a:close/>
                      <a:moveTo>
                        <a:pt x="83" y="102"/>
                      </a:moveTo>
                      <a:cubicBezTo>
                        <a:pt x="83" y="102"/>
                        <a:pt x="83" y="102"/>
                        <a:pt x="83" y="102"/>
                      </a:cubicBezTo>
                      <a:cubicBezTo>
                        <a:pt x="83" y="102"/>
                        <a:pt x="83" y="102"/>
                        <a:pt x="83" y="102"/>
                      </a:cubicBezTo>
                      <a:cubicBezTo>
                        <a:pt x="83" y="102"/>
                        <a:pt x="83" y="102"/>
                        <a:pt x="83" y="102"/>
                      </a:cubicBezTo>
                      <a:cubicBezTo>
                        <a:pt x="83" y="102"/>
                        <a:pt x="83" y="102"/>
                        <a:pt x="83" y="101"/>
                      </a:cubicBezTo>
                      <a:cubicBezTo>
                        <a:pt x="84" y="102"/>
                        <a:pt x="83" y="102"/>
                        <a:pt x="83" y="102"/>
                      </a:cubicBezTo>
                      <a:cubicBezTo>
                        <a:pt x="84" y="102"/>
                        <a:pt x="83" y="101"/>
                        <a:pt x="84" y="100"/>
                      </a:cubicBezTo>
                      <a:cubicBezTo>
                        <a:pt x="84" y="101"/>
                        <a:pt x="84" y="101"/>
                        <a:pt x="84" y="102"/>
                      </a:cubicBezTo>
                      <a:cubicBezTo>
                        <a:pt x="84" y="102"/>
                        <a:pt x="84" y="102"/>
                        <a:pt x="84" y="101"/>
                      </a:cubicBezTo>
                      <a:cubicBezTo>
                        <a:pt x="85" y="102"/>
                        <a:pt x="84" y="103"/>
                        <a:pt x="84" y="103"/>
                      </a:cubicBezTo>
                      <a:cubicBezTo>
                        <a:pt x="83" y="104"/>
                        <a:pt x="84" y="103"/>
                        <a:pt x="84" y="103"/>
                      </a:cubicBezTo>
                      <a:cubicBezTo>
                        <a:pt x="83" y="103"/>
                        <a:pt x="83" y="104"/>
                        <a:pt x="83" y="104"/>
                      </a:cubicBezTo>
                      <a:cubicBezTo>
                        <a:pt x="82" y="103"/>
                        <a:pt x="83" y="103"/>
                        <a:pt x="83" y="102"/>
                      </a:cubicBezTo>
                      <a:cubicBezTo>
                        <a:pt x="83" y="103"/>
                        <a:pt x="82" y="104"/>
                        <a:pt x="83" y="104"/>
                      </a:cubicBezTo>
                      <a:cubicBezTo>
                        <a:pt x="83" y="104"/>
                        <a:pt x="82" y="104"/>
                        <a:pt x="82" y="104"/>
                      </a:cubicBezTo>
                      <a:cubicBezTo>
                        <a:pt x="82" y="104"/>
                        <a:pt x="82" y="104"/>
                        <a:pt x="82" y="105"/>
                      </a:cubicBezTo>
                      <a:cubicBezTo>
                        <a:pt x="82" y="105"/>
                        <a:pt x="82" y="104"/>
                        <a:pt x="83" y="105"/>
                      </a:cubicBezTo>
                      <a:cubicBezTo>
                        <a:pt x="83" y="105"/>
                        <a:pt x="83" y="105"/>
                        <a:pt x="83" y="105"/>
                      </a:cubicBezTo>
                      <a:cubicBezTo>
                        <a:pt x="83" y="105"/>
                        <a:pt x="83" y="104"/>
                        <a:pt x="83" y="104"/>
                      </a:cubicBezTo>
                      <a:cubicBezTo>
                        <a:pt x="83" y="104"/>
                        <a:pt x="83" y="104"/>
                        <a:pt x="83" y="104"/>
                      </a:cubicBezTo>
                      <a:cubicBezTo>
                        <a:pt x="84" y="104"/>
                        <a:pt x="83" y="105"/>
                        <a:pt x="83" y="105"/>
                      </a:cubicBezTo>
                      <a:cubicBezTo>
                        <a:pt x="83" y="105"/>
                        <a:pt x="82" y="105"/>
                        <a:pt x="82" y="106"/>
                      </a:cubicBezTo>
                      <a:cubicBezTo>
                        <a:pt x="82" y="106"/>
                        <a:pt x="82" y="106"/>
                        <a:pt x="82" y="105"/>
                      </a:cubicBezTo>
                      <a:cubicBezTo>
                        <a:pt x="82" y="105"/>
                        <a:pt x="82" y="105"/>
                        <a:pt x="81" y="106"/>
                      </a:cubicBezTo>
                      <a:cubicBezTo>
                        <a:pt x="82" y="106"/>
                        <a:pt x="82" y="106"/>
                        <a:pt x="82" y="106"/>
                      </a:cubicBezTo>
                      <a:cubicBezTo>
                        <a:pt x="82" y="107"/>
                        <a:pt x="82" y="107"/>
                        <a:pt x="81" y="107"/>
                      </a:cubicBezTo>
                      <a:cubicBezTo>
                        <a:pt x="81" y="107"/>
                        <a:pt x="82" y="108"/>
                        <a:pt x="82" y="107"/>
                      </a:cubicBezTo>
                      <a:cubicBezTo>
                        <a:pt x="82" y="108"/>
                        <a:pt x="81" y="108"/>
                        <a:pt x="81" y="108"/>
                      </a:cubicBezTo>
                      <a:cubicBezTo>
                        <a:pt x="81" y="108"/>
                        <a:pt x="81" y="108"/>
                        <a:pt x="81" y="108"/>
                      </a:cubicBezTo>
                      <a:cubicBezTo>
                        <a:pt x="81" y="109"/>
                        <a:pt x="80" y="110"/>
                        <a:pt x="81" y="110"/>
                      </a:cubicBezTo>
                      <a:cubicBezTo>
                        <a:pt x="80" y="110"/>
                        <a:pt x="81" y="111"/>
                        <a:pt x="80" y="110"/>
                      </a:cubicBezTo>
                      <a:cubicBezTo>
                        <a:pt x="80" y="110"/>
                        <a:pt x="80" y="109"/>
                        <a:pt x="80" y="109"/>
                      </a:cubicBezTo>
                      <a:cubicBezTo>
                        <a:pt x="80" y="109"/>
                        <a:pt x="80" y="109"/>
                        <a:pt x="80" y="109"/>
                      </a:cubicBezTo>
                      <a:cubicBezTo>
                        <a:pt x="80" y="109"/>
                        <a:pt x="80" y="108"/>
                        <a:pt x="80" y="108"/>
                      </a:cubicBezTo>
                      <a:cubicBezTo>
                        <a:pt x="80" y="108"/>
                        <a:pt x="80" y="108"/>
                        <a:pt x="81" y="108"/>
                      </a:cubicBezTo>
                      <a:cubicBezTo>
                        <a:pt x="81" y="107"/>
                        <a:pt x="81" y="108"/>
                        <a:pt x="80" y="107"/>
                      </a:cubicBezTo>
                      <a:cubicBezTo>
                        <a:pt x="80" y="107"/>
                        <a:pt x="81" y="107"/>
                        <a:pt x="81" y="107"/>
                      </a:cubicBezTo>
                      <a:cubicBezTo>
                        <a:pt x="80" y="106"/>
                        <a:pt x="81" y="106"/>
                        <a:pt x="81" y="106"/>
                      </a:cubicBezTo>
                      <a:cubicBezTo>
                        <a:pt x="80" y="106"/>
                        <a:pt x="80" y="106"/>
                        <a:pt x="80" y="106"/>
                      </a:cubicBezTo>
                      <a:cubicBezTo>
                        <a:pt x="80" y="106"/>
                        <a:pt x="80" y="106"/>
                        <a:pt x="80" y="105"/>
                      </a:cubicBezTo>
                      <a:cubicBezTo>
                        <a:pt x="80" y="105"/>
                        <a:pt x="80" y="106"/>
                        <a:pt x="80" y="106"/>
                      </a:cubicBezTo>
                      <a:cubicBezTo>
                        <a:pt x="81" y="106"/>
                        <a:pt x="80" y="105"/>
                        <a:pt x="81" y="104"/>
                      </a:cubicBezTo>
                      <a:cubicBezTo>
                        <a:pt x="81" y="105"/>
                        <a:pt x="81" y="105"/>
                        <a:pt x="81" y="104"/>
                      </a:cubicBezTo>
                      <a:cubicBezTo>
                        <a:pt x="81" y="104"/>
                        <a:pt x="81" y="105"/>
                        <a:pt x="81" y="105"/>
                      </a:cubicBezTo>
                      <a:cubicBezTo>
                        <a:pt x="81" y="105"/>
                        <a:pt x="81" y="104"/>
                        <a:pt x="82" y="104"/>
                      </a:cubicBezTo>
                      <a:cubicBezTo>
                        <a:pt x="82" y="104"/>
                        <a:pt x="82" y="103"/>
                        <a:pt x="82" y="103"/>
                      </a:cubicBezTo>
                      <a:cubicBezTo>
                        <a:pt x="82" y="103"/>
                        <a:pt x="82" y="102"/>
                        <a:pt x="83" y="102"/>
                      </a:cubicBezTo>
                      <a:close/>
                      <a:moveTo>
                        <a:pt x="81" y="106"/>
                      </a:moveTo>
                      <a:cubicBezTo>
                        <a:pt x="81" y="106"/>
                        <a:pt x="81" y="106"/>
                        <a:pt x="81" y="106"/>
                      </a:cubicBezTo>
                      <a:cubicBezTo>
                        <a:pt x="81" y="106"/>
                        <a:pt x="82" y="106"/>
                        <a:pt x="81" y="106"/>
                      </a:cubicBezTo>
                      <a:cubicBezTo>
                        <a:pt x="81" y="106"/>
                        <a:pt x="81" y="106"/>
                        <a:pt x="81" y="106"/>
                      </a:cubicBezTo>
                      <a:close/>
                      <a:moveTo>
                        <a:pt x="76" y="109"/>
                      </a:moveTo>
                      <a:cubicBezTo>
                        <a:pt x="76" y="109"/>
                        <a:pt x="77" y="109"/>
                        <a:pt x="77" y="108"/>
                      </a:cubicBezTo>
                      <a:cubicBezTo>
                        <a:pt x="77" y="108"/>
                        <a:pt x="77" y="109"/>
                        <a:pt x="76" y="109"/>
                      </a:cubicBezTo>
                      <a:close/>
                      <a:moveTo>
                        <a:pt x="83" y="109"/>
                      </a:moveTo>
                      <a:cubicBezTo>
                        <a:pt x="82" y="108"/>
                        <a:pt x="83" y="108"/>
                        <a:pt x="83" y="108"/>
                      </a:cubicBezTo>
                      <a:cubicBezTo>
                        <a:pt x="83" y="107"/>
                        <a:pt x="83" y="108"/>
                        <a:pt x="83" y="107"/>
                      </a:cubicBezTo>
                      <a:cubicBezTo>
                        <a:pt x="84" y="107"/>
                        <a:pt x="83" y="108"/>
                        <a:pt x="83" y="108"/>
                      </a:cubicBezTo>
                      <a:cubicBezTo>
                        <a:pt x="83" y="108"/>
                        <a:pt x="83" y="109"/>
                        <a:pt x="82" y="110"/>
                      </a:cubicBezTo>
                      <a:cubicBezTo>
                        <a:pt x="82" y="109"/>
                        <a:pt x="82" y="109"/>
                        <a:pt x="82" y="109"/>
                      </a:cubicBezTo>
                      <a:cubicBezTo>
                        <a:pt x="82" y="109"/>
                        <a:pt x="82" y="109"/>
                        <a:pt x="83" y="109"/>
                      </a:cubicBezTo>
                      <a:close/>
                      <a:moveTo>
                        <a:pt x="75" y="106"/>
                      </a:moveTo>
                      <a:cubicBezTo>
                        <a:pt x="75" y="106"/>
                        <a:pt x="75" y="106"/>
                        <a:pt x="75" y="106"/>
                      </a:cubicBezTo>
                      <a:cubicBezTo>
                        <a:pt x="75" y="106"/>
                        <a:pt x="75" y="106"/>
                        <a:pt x="75" y="106"/>
                      </a:cubicBezTo>
                      <a:cubicBezTo>
                        <a:pt x="75" y="106"/>
                        <a:pt x="75" y="106"/>
                        <a:pt x="74" y="106"/>
                      </a:cubicBezTo>
                      <a:cubicBezTo>
                        <a:pt x="75" y="106"/>
                        <a:pt x="75" y="106"/>
                        <a:pt x="75" y="105"/>
                      </a:cubicBezTo>
                      <a:cubicBezTo>
                        <a:pt x="75" y="105"/>
                        <a:pt x="75" y="105"/>
                        <a:pt x="75" y="105"/>
                      </a:cubicBezTo>
                      <a:cubicBezTo>
                        <a:pt x="75" y="105"/>
                        <a:pt x="75" y="106"/>
                        <a:pt x="75" y="105"/>
                      </a:cubicBezTo>
                      <a:cubicBezTo>
                        <a:pt x="75" y="106"/>
                        <a:pt x="75" y="106"/>
                        <a:pt x="75" y="106"/>
                      </a:cubicBezTo>
                      <a:close/>
                      <a:moveTo>
                        <a:pt x="90" y="109"/>
                      </a:moveTo>
                      <a:cubicBezTo>
                        <a:pt x="90" y="109"/>
                        <a:pt x="90" y="109"/>
                        <a:pt x="90" y="109"/>
                      </a:cubicBezTo>
                      <a:cubicBezTo>
                        <a:pt x="90" y="110"/>
                        <a:pt x="90" y="110"/>
                        <a:pt x="90" y="111"/>
                      </a:cubicBezTo>
                      <a:cubicBezTo>
                        <a:pt x="89" y="110"/>
                        <a:pt x="90" y="109"/>
                        <a:pt x="90" y="109"/>
                      </a:cubicBezTo>
                      <a:close/>
                      <a:moveTo>
                        <a:pt x="74" y="105"/>
                      </a:moveTo>
                      <a:cubicBezTo>
                        <a:pt x="74" y="105"/>
                        <a:pt x="74" y="105"/>
                        <a:pt x="74" y="105"/>
                      </a:cubicBezTo>
                      <a:cubicBezTo>
                        <a:pt x="75" y="105"/>
                        <a:pt x="74" y="104"/>
                        <a:pt x="75" y="104"/>
                      </a:cubicBezTo>
                      <a:cubicBezTo>
                        <a:pt x="75" y="104"/>
                        <a:pt x="75" y="104"/>
                        <a:pt x="74" y="104"/>
                      </a:cubicBezTo>
                      <a:cubicBezTo>
                        <a:pt x="74" y="105"/>
                        <a:pt x="75" y="105"/>
                        <a:pt x="75" y="105"/>
                      </a:cubicBezTo>
                      <a:cubicBezTo>
                        <a:pt x="75" y="105"/>
                        <a:pt x="74" y="105"/>
                        <a:pt x="74" y="105"/>
                      </a:cubicBezTo>
                      <a:close/>
                      <a:moveTo>
                        <a:pt x="77" y="104"/>
                      </a:moveTo>
                      <a:cubicBezTo>
                        <a:pt x="77" y="104"/>
                        <a:pt x="77" y="104"/>
                        <a:pt x="77" y="103"/>
                      </a:cubicBezTo>
                      <a:cubicBezTo>
                        <a:pt x="77" y="104"/>
                        <a:pt x="77" y="104"/>
                        <a:pt x="77" y="103"/>
                      </a:cubicBezTo>
                      <a:cubicBezTo>
                        <a:pt x="77" y="104"/>
                        <a:pt x="77" y="104"/>
                        <a:pt x="77" y="104"/>
                      </a:cubicBezTo>
                      <a:cubicBezTo>
                        <a:pt x="77" y="104"/>
                        <a:pt x="77" y="104"/>
                        <a:pt x="77" y="104"/>
                      </a:cubicBezTo>
                      <a:cubicBezTo>
                        <a:pt x="77" y="104"/>
                        <a:pt x="77" y="104"/>
                        <a:pt x="77" y="104"/>
                      </a:cubicBezTo>
                      <a:cubicBezTo>
                        <a:pt x="77" y="104"/>
                        <a:pt x="77" y="104"/>
                        <a:pt x="76" y="104"/>
                      </a:cubicBezTo>
                      <a:cubicBezTo>
                        <a:pt x="76" y="104"/>
                        <a:pt x="76" y="104"/>
                        <a:pt x="77" y="104"/>
                      </a:cubicBezTo>
                      <a:close/>
                      <a:moveTo>
                        <a:pt x="79" y="99"/>
                      </a:moveTo>
                      <a:cubicBezTo>
                        <a:pt x="79" y="99"/>
                        <a:pt x="79" y="99"/>
                        <a:pt x="79" y="99"/>
                      </a:cubicBezTo>
                      <a:cubicBezTo>
                        <a:pt x="78" y="99"/>
                        <a:pt x="78" y="100"/>
                        <a:pt x="78" y="101"/>
                      </a:cubicBezTo>
                      <a:cubicBezTo>
                        <a:pt x="77" y="101"/>
                        <a:pt x="77" y="103"/>
                        <a:pt x="76" y="102"/>
                      </a:cubicBezTo>
                      <a:cubicBezTo>
                        <a:pt x="76" y="102"/>
                        <a:pt x="76" y="102"/>
                        <a:pt x="77" y="102"/>
                      </a:cubicBezTo>
                      <a:cubicBezTo>
                        <a:pt x="76" y="101"/>
                        <a:pt x="78" y="100"/>
                        <a:pt x="77" y="100"/>
                      </a:cubicBezTo>
                      <a:cubicBezTo>
                        <a:pt x="78" y="100"/>
                        <a:pt x="78" y="99"/>
                        <a:pt x="78" y="99"/>
                      </a:cubicBezTo>
                      <a:cubicBezTo>
                        <a:pt x="78" y="99"/>
                        <a:pt x="78" y="99"/>
                        <a:pt x="78" y="98"/>
                      </a:cubicBezTo>
                      <a:cubicBezTo>
                        <a:pt x="78" y="98"/>
                        <a:pt x="78" y="99"/>
                        <a:pt x="78" y="99"/>
                      </a:cubicBezTo>
                      <a:cubicBezTo>
                        <a:pt x="77" y="98"/>
                        <a:pt x="78" y="98"/>
                        <a:pt x="78" y="97"/>
                      </a:cubicBezTo>
                      <a:cubicBezTo>
                        <a:pt x="78" y="97"/>
                        <a:pt x="79" y="96"/>
                        <a:pt x="78" y="96"/>
                      </a:cubicBezTo>
                      <a:cubicBezTo>
                        <a:pt x="78" y="95"/>
                        <a:pt x="79" y="95"/>
                        <a:pt x="79" y="96"/>
                      </a:cubicBezTo>
                      <a:cubicBezTo>
                        <a:pt x="79" y="96"/>
                        <a:pt x="78" y="97"/>
                        <a:pt x="78" y="98"/>
                      </a:cubicBezTo>
                      <a:cubicBezTo>
                        <a:pt x="78" y="98"/>
                        <a:pt x="78" y="98"/>
                        <a:pt x="78" y="98"/>
                      </a:cubicBezTo>
                      <a:cubicBezTo>
                        <a:pt x="78" y="98"/>
                        <a:pt x="78" y="98"/>
                        <a:pt x="78" y="98"/>
                      </a:cubicBezTo>
                      <a:cubicBezTo>
                        <a:pt x="79" y="98"/>
                        <a:pt x="79" y="98"/>
                        <a:pt x="79" y="98"/>
                      </a:cubicBezTo>
                      <a:cubicBezTo>
                        <a:pt x="79" y="98"/>
                        <a:pt x="79" y="98"/>
                        <a:pt x="78" y="98"/>
                      </a:cubicBezTo>
                      <a:cubicBezTo>
                        <a:pt x="78" y="98"/>
                        <a:pt x="78" y="98"/>
                        <a:pt x="78" y="98"/>
                      </a:cubicBezTo>
                      <a:cubicBezTo>
                        <a:pt x="78" y="97"/>
                        <a:pt x="79" y="97"/>
                        <a:pt x="80" y="96"/>
                      </a:cubicBezTo>
                      <a:cubicBezTo>
                        <a:pt x="80" y="98"/>
                        <a:pt x="79" y="98"/>
                        <a:pt x="79" y="99"/>
                      </a:cubicBezTo>
                      <a:close/>
                      <a:moveTo>
                        <a:pt x="81" y="99"/>
                      </a:moveTo>
                      <a:cubicBezTo>
                        <a:pt x="81" y="99"/>
                        <a:pt x="81" y="98"/>
                        <a:pt x="81" y="98"/>
                      </a:cubicBezTo>
                      <a:cubicBezTo>
                        <a:pt x="81" y="98"/>
                        <a:pt x="81" y="98"/>
                        <a:pt x="81" y="98"/>
                      </a:cubicBezTo>
                      <a:cubicBezTo>
                        <a:pt x="81" y="98"/>
                        <a:pt x="81" y="98"/>
                        <a:pt x="80" y="98"/>
                      </a:cubicBezTo>
                      <a:cubicBezTo>
                        <a:pt x="81" y="98"/>
                        <a:pt x="80" y="98"/>
                        <a:pt x="80" y="97"/>
                      </a:cubicBezTo>
                      <a:cubicBezTo>
                        <a:pt x="80" y="97"/>
                        <a:pt x="80" y="97"/>
                        <a:pt x="80" y="97"/>
                      </a:cubicBezTo>
                      <a:cubicBezTo>
                        <a:pt x="80" y="97"/>
                        <a:pt x="80" y="97"/>
                        <a:pt x="81" y="97"/>
                      </a:cubicBezTo>
                      <a:cubicBezTo>
                        <a:pt x="81" y="98"/>
                        <a:pt x="81" y="98"/>
                        <a:pt x="82" y="98"/>
                      </a:cubicBezTo>
                      <a:cubicBezTo>
                        <a:pt x="82" y="98"/>
                        <a:pt x="81" y="98"/>
                        <a:pt x="81" y="99"/>
                      </a:cubicBezTo>
                      <a:close/>
                      <a:moveTo>
                        <a:pt x="81" y="102"/>
                      </a:moveTo>
                      <a:cubicBezTo>
                        <a:pt x="81" y="102"/>
                        <a:pt x="81" y="101"/>
                        <a:pt x="81" y="101"/>
                      </a:cubicBezTo>
                      <a:cubicBezTo>
                        <a:pt x="81" y="101"/>
                        <a:pt x="81" y="101"/>
                        <a:pt x="81" y="101"/>
                      </a:cubicBezTo>
                      <a:cubicBezTo>
                        <a:pt x="81" y="101"/>
                        <a:pt x="81" y="102"/>
                        <a:pt x="81" y="102"/>
                      </a:cubicBezTo>
                      <a:close/>
                      <a:moveTo>
                        <a:pt x="81" y="99"/>
                      </a:moveTo>
                      <a:cubicBezTo>
                        <a:pt x="82" y="100"/>
                        <a:pt x="81" y="100"/>
                        <a:pt x="81" y="100"/>
                      </a:cubicBezTo>
                      <a:cubicBezTo>
                        <a:pt x="81" y="100"/>
                        <a:pt x="81" y="100"/>
                        <a:pt x="81" y="100"/>
                      </a:cubicBezTo>
                      <a:cubicBezTo>
                        <a:pt x="81" y="100"/>
                        <a:pt x="81" y="100"/>
                        <a:pt x="81" y="99"/>
                      </a:cubicBezTo>
                      <a:close/>
                      <a:moveTo>
                        <a:pt x="81" y="101"/>
                      </a:moveTo>
                      <a:cubicBezTo>
                        <a:pt x="81" y="101"/>
                        <a:pt x="82" y="101"/>
                        <a:pt x="81" y="100"/>
                      </a:cubicBezTo>
                      <a:cubicBezTo>
                        <a:pt x="82" y="100"/>
                        <a:pt x="82" y="100"/>
                        <a:pt x="82" y="100"/>
                      </a:cubicBezTo>
                      <a:cubicBezTo>
                        <a:pt x="82" y="101"/>
                        <a:pt x="81" y="101"/>
                        <a:pt x="82" y="101"/>
                      </a:cubicBezTo>
                      <a:cubicBezTo>
                        <a:pt x="82" y="102"/>
                        <a:pt x="82" y="101"/>
                        <a:pt x="81" y="101"/>
                      </a:cubicBezTo>
                      <a:close/>
                      <a:moveTo>
                        <a:pt x="80" y="100"/>
                      </a:moveTo>
                      <a:cubicBezTo>
                        <a:pt x="80" y="100"/>
                        <a:pt x="79" y="100"/>
                        <a:pt x="79" y="100"/>
                      </a:cubicBezTo>
                      <a:cubicBezTo>
                        <a:pt x="79" y="100"/>
                        <a:pt x="79" y="99"/>
                        <a:pt x="80" y="99"/>
                      </a:cubicBezTo>
                      <a:lnTo>
                        <a:pt x="80" y="100"/>
                      </a:lnTo>
                      <a:close/>
                      <a:moveTo>
                        <a:pt x="84" y="98"/>
                      </a:moveTo>
                      <a:cubicBezTo>
                        <a:pt x="84" y="98"/>
                        <a:pt x="84" y="97"/>
                        <a:pt x="84" y="96"/>
                      </a:cubicBezTo>
                      <a:cubicBezTo>
                        <a:pt x="84" y="97"/>
                        <a:pt x="84" y="97"/>
                        <a:pt x="84" y="97"/>
                      </a:cubicBezTo>
                      <a:cubicBezTo>
                        <a:pt x="84" y="98"/>
                        <a:pt x="84" y="98"/>
                        <a:pt x="83" y="99"/>
                      </a:cubicBezTo>
                      <a:cubicBezTo>
                        <a:pt x="83" y="100"/>
                        <a:pt x="83" y="98"/>
                        <a:pt x="84" y="98"/>
                      </a:cubicBezTo>
                      <a:close/>
                      <a:moveTo>
                        <a:pt x="80" y="93"/>
                      </a:moveTo>
                      <a:cubicBezTo>
                        <a:pt x="79" y="93"/>
                        <a:pt x="79" y="93"/>
                        <a:pt x="79" y="93"/>
                      </a:cubicBezTo>
                      <a:cubicBezTo>
                        <a:pt x="79" y="93"/>
                        <a:pt x="79" y="92"/>
                        <a:pt x="79" y="93"/>
                      </a:cubicBezTo>
                      <a:cubicBezTo>
                        <a:pt x="79" y="93"/>
                        <a:pt x="79" y="92"/>
                        <a:pt x="79" y="92"/>
                      </a:cubicBezTo>
                      <a:cubicBezTo>
                        <a:pt x="80" y="92"/>
                        <a:pt x="79" y="93"/>
                        <a:pt x="80" y="93"/>
                      </a:cubicBezTo>
                      <a:close/>
                      <a:moveTo>
                        <a:pt x="78" y="92"/>
                      </a:moveTo>
                      <a:cubicBezTo>
                        <a:pt x="78" y="92"/>
                        <a:pt x="78" y="92"/>
                        <a:pt x="77" y="92"/>
                      </a:cubicBezTo>
                      <a:cubicBezTo>
                        <a:pt x="78" y="92"/>
                        <a:pt x="78" y="92"/>
                        <a:pt x="78" y="92"/>
                      </a:cubicBezTo>
                      <a:close/>
                      <a:moveTo>
                        <a:pt x="88" y="90"/>
                      </a:moveTo>
                      <a:cubicBezTo>
                        <a:pt x="88" y="90"/>
                        <a:pt x="88" y="90"/>
                        <a:pt x="88" y="89"/>
                      </a:cubicBezTo>
                      <a:cubicBezTo>
                        <a:pt x="88" y="90"/>
                        <a:pt x="88" y="89"/>
                        <a:pt x="89" y="90"/>
                      </a:cubicBezTo>
                      <a:cubicBezTo>
                        <a:pt x="89" y="90"/>
                        <a:pt x="88" y="90"/>
                        <a:pt x="88" y="90"/>
                      </a:cubicBezTo>
                      <a:cubicBezTo>
                        <a:pt x="88" y="90"/>
                        <a:pt x="88" y="90"/>
                        <a:pt x="88" y="90"/>
                      </a:cubicBezTo>
                      <a:close/>
                      <a:moveTo>
                        <a:pt x="88" y="89"/>
                      </a:moveTo>
                      <a:cubicBezTo>
                        <a:pt x="88" y="88"/>
                        <a:pt x="89" y="89"/>
                        <a:pt x="88" y="88"/>
                      </a:cubicBezTo>
                      <a:cubicBezTo>
                        <a:pt x="89" y="88"/>
                        <a:pt x="89" y="88"/>
                        <a:pt x="89" y="87"/>
                      </a:cubicBezTo>
                      <a:cubicBezTo>
                        <a:pt x="89" y="88"/>
                        <a:pt x="89" y="88"/>
                        <a:pt x="90" y="88"/>
                      </a:cubicBezTo>
                      <a:cubicBezTo>
                        <a:pt x="89" y="88"/>
                        <a:pt x="89" y="89"/>
                        <a:pt x="89" y="89"/>
                      </a:cubicBezTo>
                      <a:cubicBezTo>
                        <a:pt x="89" y="89"/>
                        <a:pt x="89" y="89"/>
                        <a:pt x="89" y="89"/>
                      </a:cubicBezTo>
                      <a:cubicBezTo>
                        <a:pt x="89" y="90"/>
                        <a:pt x="89" y="90"/>
                        <a:pt x="89" y="90"/>
                      </a:cubicBezTo>
                      <a:cubicBezTo>
                        <a:pt x="89" y="89"/>
                        <a:pt x="89" y="89"/>
                        <a:pt x="89" y="89"/>
                      </a:cubicBezTo>
                      <a:cubicBezTo>
                        <a:pt x="89" y="89"/>
                        <a:pt x="88" y="89"/>
                        <a:pt x="88" y="89"/>
                      </a:cubicBezTo>
                      <a:cubicBezTo>
                        <a:pt x="88" y="89"/>
                        <a:pt x="88" y="89"/>
                        <a:pt x="88" y="89"/>
                      </a:cubicBezTo>
                      <a:cubicBezTo>
                        <a:pt x="88" y="89"/>
                        <a:pt x="88" y="89"/>
                        <a:pt x="88" y="89"/>
                      </a:cubicBezTo>
                      <a:close/>
                      <a:moveTo>
                        <a:pt x="86" y="80"/>
                      </a:moveTo>
                      <a:cubicBezTo>
                        <a:pt x="87" y="79"/>
                        <a:pt x="87" y="79"/>
                        <a:pt x="87" y="78"/>
                      </a:cubicBezTo>
                      <a:cubicBezTo>
                        <a:pt x="88" y="77"/>
                        <a:pt x="88" y="76"/>
                        <a:pt x="88" y="78"/>
                      </a:cubicBezTo>
                      <a:cubicBezTo>
                        <a:pt x="88" y="78"/>
                        <a:pt x="88" y="78"/>
                        <a:pt x="88" y="78"/>
                      </a:cubicBezTo>
                      <a:cubicBezTo>
                        <a:pt x="88" y="78"/>
                        <a:pt x="88" y="79"/>
                        <a:pt x="87" y="79"/>
                      </a:cubicBezTo>
                      <a:cubicBezTo>
                        <a:pt x="87" y="80"/>
                        <a:pt x="87" y="80"/>
                        <a:pt x="87" y="80"/>
                      </a:cubicBezTo>
                      <a:cubicBezTo>
                        <a:pt x="87" y="80"/>
                        <a:pt x="87" y="80"/>
                        <a:pt x="87" y="80"/>
                      </a:cubicBezTo>
                      <a:cubicBezTo>
                        <a:pt x="87" y="80"/>
                        <a:pt x="87" y="80"/>
                        <a:pt x="86" y="80"/>
                      </a:cubicBezTo>
                      <a:close/>
                      <a:moveTo>
                        <a:pt x="87" y="79"/>
                      </a:moveTo>
                      <a:cubicBezTo>
                        <a:pt x="87" y="79"/>
                        <a:pt x="88" y="78"/>
                        <a:pt x="88" y="78"/>
                      </a:cubicBezTo>
                      <a:cubicBezTo>
                        <a:pt x="87" y="78"/>
                        <a:pt x="87" y="79"/>
                        <a:pt x="87" y="79"/>
                      </a:cubicBezTo>
                      <a:close/>
                      <a:moveTo>
                        <a:pt x="86" y="77"/>
                      </a:moveTo>
                      <a:cubicBezTo>
                        <a:pt x="86" y="78"/>
                        <a:pt x="85" y="78"/>
                        <a:pt x="85" y="79"/>
                      </a:cubicBezTo>
                      <a:cubicBezTo>
                        <a:pt x="84" y="78"/>
                        <a:pt x="85" y="78"/>
                        <a:pt x="85" y="78"/>
                      </a:cubicBezTo>
                      <a:cubicBezTo>
                        <a:pt x="85" y="78"/>
                        <a:pt x="84" y="78"/>
                        <a:pt x="85" y="77"/>
                      </a:cubicBezTo>
                      <a:cubicBezTo>
                        <a:pt x="85" y="78"/>
                        <a:pt x="85" y="78"/>
                        <a:pt x="85" y="77"/>
                      </a:cubicBezTo>
                      <a:cubicBezTo>
                        <a:pt x="86" y="77"/>
                        <a:pt x="86" y="77"/>
                        <a:pt x="86" y="77"/>
                      </a:cubicBezTo>
                      <a:close/>
                      <a:moveTo>
                        <a:pt x="86" y="76"/>
                      </a:moveTo>
                      <a:cubicBezTo>
                        <a:pt x="86" y="75"/>
                        <a:pt x="86" y="76"/>
                        <a:pt x="86" y="77"/>
                      </a:cubicBezTo>
                      <a:cubicBezTo>
                        <a:pt x="86" y="76"/>
                        <a:pt x="86" y="75"/>
                        <a:pt x="86" y="75"/>
                      </a:cubicBezTo>
                      <a:cubicBezTo>
                        <a:pt x="86" y="75"/>
                        <a:pt x="86" y="75"/>
                        <a:pt x="86" y="75"/>
                      </a:cubicBezTo>
                      <a:cubicBezTo>
                        <a:pt x="87" y="75"/>
                        <a:pt x="86" y="75"/>
                        <a:pt x="86" y="76"/>
                      </a:cubicBezTo>
                      <a:close/>
                      <a:moveTo>
                        <a:pt x="91" y="69"/>
                      </a:moveTo>
                      <a:cubicBezTo>
                        <a:pt x="90" y="69"/>
                        <a:pt x="91" y="68"/>
                        <a:pt x="91" y="67"/>
                      </a:cubicBezTo>
                      <a:cubicBezTo>
                        <a:pt x="91" y="67"/>
                        <a:pt x="91" y="68"/>
                        <a:pt x="91" y="68"/>
                      </a:cubicBezTo>
                      <a:cubicBezTo>
                        <a:pt x="92" y="67"/>
                        <a:pt x="92" y="65"/>
                        <a:pt x="93" y="63"/>
                      </a:cubicBezTo>
                      <a:cubicBezTo>
                        <a:pt x="93" y="63"/>
                        <a:pt x="93" y="63"/>
                        <a:pt x="93" y="63"/>
                      </a:cubicBezTo>
                      <a:cubicBezTo>
                        <a:pt x="94" y="63"/>
                        <a:pt x="93" y="63"/>
                        <a:pt x="93" y="62"/>
                      </a:cubicBezTo>
                      <a:cubicBezTo>
                        <a:pt x="94" y="62"/>
                        <a:pt x="94" y="63"/>
                        <a:pt x="93" y="63"/>
                      </a:cubicBezTo>
                      <a:cubicBezTo>
                        <a:pt x="94" y="63"/>
                        <a:pt x="94" y="62"/>
                        <a:pt x="94" y="62"/>
                      </a:cubicBezTo>
                      <a:cubicBezTo>
                        <a:pt x="94" y="62"/>
                        <a:pt x="94" y="62"/>
                        <a:pt x="94" y="62"/>
                      </a:cubicBezTo>
                      <a:cubicBezTo>
                        <a:pt x="94" y="61"/>
                        <a:pt x="94" y="61"/>
                        <a:pt x="94" y="61"/>
                      </a:cubicBezTo>
                      <a:cubicBezTo>
                        <a:pt x="94" y="61"/>
                        <a:pt x="95" y="61"/>
                        <a:pt x="95" y="60"/>
                      </a:cubicBezTo>
                      <a:cubicBezTo>
                        <a:pt x="95" y="61"/>
                        <a:pt x="95" y="61"/>
                        <a:pt x="95" y="62"/>
                      </a:cubicBezTo>
                      <a:cubicBezTo>
                        <a:pt x="94" y="62"/>
                        <a:pt x="94" y="62"/>
                        <a:pt x="94" y="62"/>
                      </a:cubicBezTo>
                      <a:cubicBezTo>
                        <a:pt x="94" y="63"/>
                        <a:pt x="93" y="64"/>
                        <a:pt x="93" y="65"/>
                      </a:cubicBezTo>
                      <a:cubicBezTo>
                        <a:pt x="93" y="65"/>
                        <a:pt x="93" y="65"/>
                        <a:pt x="93" y="65"/>
                      </a:cubicBezTo>
                      <a:cubicBezTo>
                        <a:pt x="93" y="65"/>
                        <a:pt x="93" y="65"/>
                        <a:pt x="93" y="65"/>
                      </a:cubicBezTo>
                      <a:cubicBezTo>
                        <a:pt x="93" y="65"/>
                        <a:pt x="93" y="65"/>
                        <a:pt x="93" y="65"/>
                      </a:cubicBezTo>
                      <a:cubicBezTo>
                        <a:pt x="93" y="66"/>
                        <a:pt x="93" y="66"/>
                        <a:pt x="93" y="66"/>
                      </a:cubicBezTo>
                      <a:cubicBezTo>
                        <a:pt x="91" y="68"/>
                        <a:pt x="91" y="69"/>
                        <a:pt x="91" y="71"/>
                      </a:cubicBezTo>
                      <a:cubicBezTo>
                        <a:pt x="90" y="71"/>
                        <a:pt x="90" y="72"/>
                        <a:pt x="89" y="72"/>
                      </a:cubicBezTo>
                      <a:cubicBezTo>
                        <a:pt x="89" y="72"/>
                        <a:pt x="89" y="72"/>
                        <a:pt x="90" y="72"/>
                      </a:cubicBezTo>
                      <a:cubicBezTo>
                        <a:pt x="88" y="74"/>
                        <a:pt x="88" y="75"/>
                        <a:pt x="87" y="77"/>
                      </a:cubicBezTo>
                      <a:cubicBezTo>
                        <a:pt x="87" y="75"/>
                        <a:pt x="89" y="71"/>
                        <a:pt x="90" y="69"/>
                      </a:cubicBezTo>
                      <a:cubicBezTo>
                        <a:pt x="90" y="69"/>
                        <a:pt x="91" y="69"/>
                        <a:pt x="91" y="69"/>
                      </a:cubicBezTo>
                      <a:close/>
                      <a:moveTo>
                        <a:pt x="88" y="77"/>
                      </a:moveTo>
                      <a:cubicBezTo>
                        <a:pt x="88" y="77"/>
                        <a:pt x="88" y="76"/>
                        <a:pt x="89" y="76"/>
                      </a:cubicBezTo>
                      <a:cubicBezTo>
                        <a:pt x="89" y="76"/>
                        <a:pt x="89" y="76"/>
                        <a:pt x="89" y="76"/>
                      </a:cubicBezTo>
                      <a:cubicBezTo>
                        <a:pt x="89" y="77"/>
                        <a:pt x="89" y="77"/>
                        <a:pt x="89" y="77"/>
                      </a:cubicBezTo>
                      <a:cubicBezTo>
                        <a:pt x="89" y="77"/>
                        <a:pt x="89" y="76"/>
                        <a:pt x="88" y="77"/>
                      </a:cubicBezTo>
                      <a:close/>
                      <a:moveTo>
                        <a:pt x="95" y="57"/>
                      </a:moveTo>
                      <a:cubicBezTo>
                        <a:pt x="94" y="59"/>
                        <a:pt x="92" y="62"/>
                        <a:pt x="91" y="64"/>
                      </a:cubicBezTo>
                      <a:cubicBezTo>
                        <a:pt x="91" y="61"/>
                        <a:pt x="93" y="59"/>
                        <a:pt x="95" y="57"/>
                      </a:cubicBezTo>
                      <a:close/>
                      <a:moveTo>
                        <a:pt x="100" y="51"/>
                      </a:moveTo>
                      <a:cubicBezTo>
                        <a:pt x="101" y="51"/>
                        <a:pt x="100" y="52"/>
                        <a:pt x="101" y="52"/>
                      </a:cubicBezTo>
                      <a:cubicBezTo>
                        <a:pt x="100" y="52"/>
                        <a:pt x="100" y="52"/>
                        <a:pt x="100" y="52"/>
                      </a:cubicBezTo>
                      <a:cubicBezTo>
                        <a:pt x="100" y="52"/>
                        <a:pt x="100" y="52"/>
                        <a:pt x="100" y="52"/>
                      </a:cubicBezTo>
                      <a:cubicBezTo>
                        <a:pt x="100" y="52"/>
                        <a:pt x="100" y="52"/>
                        <a:pt x="100" y="52"/>
                      </a:cubicBezTo>
                      <a:cubicBezTo>
                        <a:pt x="100" y="52"/>
                        <a:pt x="100" y="52"/>
                        <a:pt x="100" y="52"/>
                      </a:cubicBezTo>
                      <a:cubicBezTo>
                        <a:pt x="100" y="53"/>
                        <a:pt x="100" y="52"/>
                        <a:pt x="100" y="52"/>
                      </a:cubicBezTo>
                      <a:cubicBezTo>
                        <a:pt x="100" y="52"/>
                        <a:pt x="100" y="52"/>
                        <a:pt x="100" y="51"/>
                      </a:cubicBezTo>
                      <a:close/>
                      <a:moveTo>
                        <a:pt x="102" y="41"/>
                      </a:moveTo>
                      <a:cubicBezTo>
                        <a:pt x="102" y="40"/>
                        <a:pt x="103" y="40"/>
                        <a:pt x="103" y="39"/>
                      </a:cubicBezTo>
                      <a:cubicBezTo>
                        <a:pt x="103" y="39"/>
                        <a:pt x="103" y="39"/>
                        <a:pt x="103" y="39"/>
                      </a:cubicBezTo>
                      <a:cubicBezTo>
                        <a:pt x="103" y="39"/>
                        <a:pt x="103" y="40"/>
                        <a:pt x="103" y="40"/>
                      </a:cubicBezTo>
                      <a:cubicBezTo>
                        <a:pt x="103" y="40"/>
                        <a:pt x="103" y="41"/>
                        <a:pt x="103" y="41"/>
                      </a:cubicBezTo>
                      <a:cubicBezTo>
                        <a:pt x="102" y="41"/>
                        <a:pt x="102" y="41"/>
                        <a:pt x="102" y="41"/>
                      </a:cubicBezTo>
                      <a:cubicBezTo>
                        <a:pt x="102" y="41"/>
                        <a:pt x="102" y="41"/>
                        <a:pt x="102" y="41"/>
                      </a:cubicBezTo>
                      <a:cubicBezTo>
                        <a:pt x="102" y="41"/>
                        <a:pt x="102" y="42"/>
                        <a:pt x="102" y="42"/>
                      </a:cubicBezTo>
                      <a:cubicBezTo>
                        <a:pt x="102" y="41"/>
                        <a:pt x="102" y="41"/>
                        <a:pt x="101" y="41"/>
                      </a:cubicBezTo>
                      <a:cubicBezTo>
                        <a:pt x="102" y="40"/>
                        <a:pt x="102" y="41"/>
                        <a:pt x="102" y="41"/>
                      </a:cubicBezTo>
                      <a:close/>
                      <a:moveTo>
                        <a:pt x="112" y="24"/>
                      </a:moveTo>
                      <a:cubicBezTo>
                        <a:pt x="111" y="25"/>
                        <a:pt x="110" y="26"/>
                        <a:pt x="110" y="26"/>
                      </a:cubicBezTo>
                      <a:cubicBezTo>
                        <a:pt x="109" y="27"/>
                        <a:pt x="110" y="27"/>
                        <a:pt x="110" y="26"/>
                      </a:cubicBezTo>
                      <a:cubicBezTo>
                        <a:pt x="110" y="27"/>
                        <a:pt x="110" y="27"/>
                        <a:pt x="110" y="27"/>
                      </a:cubicBezTo>
                      <a:cubicBezTo>
                        <a:pt x="110" y="27"/>
                        <a:pt x="110" y="27"/>
                        <a:pt x="110" y="27"/>
                      </a:cubicBezTo>
                      <a:cubicBezTo>
                        <a:pt x="109" y="28"/>
                        <a:pt x="109" y="28"/>
                        <a:pt x="109" y="28"/>
                      </a:cubicBezTo>
                      <a:cubicBezTo>
                        <a:pt x="110" y="28"/>
                        <a:pt x="110" y="27"/>
                        <a:pt x="110" y="27"/>
                      </a:cubicBezTo>
                      <a:cubicBezTo>
                        <a:pt x="109" y="29"/>
                        <a:pt x="109" y="31"/>
                        <a:pt x="108" y="32"/>
                      </a:cubicBezTo>
                      <a:cubicBezTo>
                        <a:pt x="108" y="32"/>
                        <a:pt x="108" y="31"/>
                        <a:pt x="108" y="31"/>
                      </a:cubicBezTo>
                      <a:cubicBezTo>
                        <a:pt x="108" y="31"/>
                        <a:pt x="108" y="31"/>
                        <a:pt x="108" y="31"/>
                      </a:cubicBezTo>
                      <a:cubicBezTo>
                        <a:pt x="108" y="31"/>
                        <a:pt x="107" y="32"/>
                        <a:pt x="106" y="32"/>
                      </a:cubicBezTo>
                      <a:cubicBezTo>
                        <a:pt x="106" y="32"/>
                        <a:pt x="106" y="33"/>
                        <a:pt x="106" y="33"/>
                      </a:cubicBezTo>
                      <a:cubicBezTo>
                        <a:pt x="106" y="33"/>
                        <a:pt x="106" y="32"/>
                        <a:pt x="106" y="33"/>
                      </a:cubicBezTo>
                      <a:cubicBezTo>
                        <a:pt x="105" y="33"/>
                        <a:pt x="106" y="32"/>
                        <a:pt x="106" y="32"/>
                      </a:cubicBezTo>
                      <a:cubicBezTo>
                        <a:pt x="106" y="31"/>
                        <a:pt x="106" y="32"/>
                        <a:pt x="106" y="32"/>
                      </a:cubicBezTo>
                      <a:cubicBezTo>
                        <a:pt x="107" y="31"/>
                        <a:pt x="107" y="31"/>
                        <a:pt x="107" y="31"/>
                      </a:cubicBezTo>
                      <a:cubicBezTo>
                        <a:pt x="107" y="31"/>
                        <a:pt x="107" y="30"/>
                        <a:pt x="108" y="30"/>
                      </a:cubicBezTo>
                      <a:cubicBezTo>
                        <a:pt x="108" y="30"/>
                        <a:pt x="107" y="30"/>
                        <a:pt x="107" y="30"/>
                      </a:cubicBezTo>
                      <a:cubicBezTo>
                        <a:pt x="107" y="29"/>
                        <a:pt x="107" y="29"/>
                        <a:pt x="107" y="29"/>
                      </a:cubicBezTo>
                      <a:cubicBezTo>
                        <a:pt x="108" y="30"/>
                        <a:pt x="108" y="30"/>
                        <a:pt x="108" y="30"/>
                      </a:cubicBezTo>
                      <a:cubicBezTo>
                        <a:pt x="108" y="29"/>
                        <a:pt x="108" y="30"/>
                        <a:pt x="108" y="30"/>
                      </a:cubicBezTo>
                      <a:cubicBezTo>
                        <a:pt x="109" y="30"/>
                        <a:pt x="108" y="29"/>
                        <a:pt x="108" y="29"/>
                      </a:cubicBezTo>
                      <a:cubicBezTo>
                        <a:pt x="108" y="29"/>
                        <a:pt x="109" y="29"/>
                        <a:pt x="109" y="29"/>
                      </a:cubicBezTo>
                      <a:cubicBezTo>
                        <a:pt x="109" y="28"/>
                        <a:pt x="108" y="29"/>
                        <a:pt x="108" y="29"/>
                      </a:cubicBezTo>
                      <a:cubicBezTo>
                        <a:pt x="108" y="28"/>
                        <a:pt x="109" y="28"/>
                        <a:pt x="109" y="27"/>
                      </a:cubicBezTo>
                      <a:cubicBezTo>
                        <a:pt x="109" y="27"/>
                        <a:pt x="109" y="27"/>
                        <a:pt x="109" y="27"/>
                      </a:cubicBezTo>
                      <a:cubicBezTo>
                        <a:pt x="109" y="27"/>
                        <a:pt x="109" y="27"/>
                        <a:pt x="109" y="27"/>
                      </a:cubicBezTo>
                      <a:cubicBezTo>
                        <a:pt x="109" y="26"/>
                        <a:pt x="110" y="26"/>
                        <a:pt x="109" y="26"/>
                      </a:cubicBezTo>
                      <a:cubicBezTo>
                        <a:pt x="110" y="26"/>
                        <a:pt x="111" y="25"/>
                        <a:pt x="110" y="25"/>
                      </a:cubicBezTo>
                      <a:cubicBezTo>
                        <a:pt x="110" y="25"/>
                        <a:pt x="110" y="25"/>
                        <a:pt x="110" y="26"/>
                      </a:cubicBezTo>
                      <a:cubicBezTo>
                        <a:pt x="109" y="25"/>
                        <a:pt x="110" y="25"/>
                        <a:pt x="110" y="24"/>
                      </a:cubicBezTo>
                      <a:cubicBezTo>
                        <a:pt x="110" y="24"/>
                        <a:pt x="110" y="25"/>
                        <a:pt x="109" y="25"/>
                      </a:cubicBezTo>
                      <a:cubicBezTo>
                        <a:pt x="110" y="23"/>
                        <a:pt x="111" y="23"/>
                        <a:pt x="111" y="22"/>
                      </a:cubicBezTo>
                      <a:cubicBezTo>
                        <a:pt x="112" y="22"/>
                        <a:pt x="111" y="22"/>
                        <a:pt x="111" y="22"/>
                      </a:cubicBezTo>
                      <a:cubicBezTo>
                        <a:pt x="111" y="23"/>
                        <a:pt x="110" y="23"/>
                        <a:pt x="111" y="23"/>
                      </a:cubicBezTo>
                      <a:cubicBezTo>
                        <a:pt x="111" y="23"/>
                        <a:pt x="111" y="23"/>
                        <a:pt x="111" y="23"/>
                      </a:cubicBezTo>
                      <a:cubicBezTo>
                        <a:pt x="111" y="23"/>
                        <a:pt x="111" y="23"/>
                        <a:pt x="112" y="23"/>
                      </a:cubicBezTo>
                      <a:cubicBezTo>
                        <a:pt x="112" y="24"/>
                        <a:pt x="111" y="24"/>
                        <a:pt x="111" y="24"/>
                      </a:cubicBezTo>
                      <a:cubicBezTo>
                        <a:pt x="111" y="24"/>
                        <a:pt x="111" y="24"/>
                        <a:pt x="112" y="24"/>
                      </a:cubicBezTo>
                      <a:close/>
                      <a:moveTo>
                        <a:pt x="108" y="34"/>
                      </a:moveTo>
                      <a:cubicBezTo>
                        <a:pt x="108" y="33"/>
                        <a:pt x="109" y="33"/>
                        <a:pt x="109" y="33"/>
                      </a:cubicBezTo>
                      <a:cubicBezTo>
                        <a:pt x="109" y="33"/>
                        <a:pt x="108" y="33"/>
                        <a:pt x="108" y="34"/>
                      </a:cubicBezTo>
                      <a:close/>
                      <a:moveTo>
                        <a:pt x="109" y="32"/>
                      </a:moveTo>
                      <a:cubicBezTo>
                        <a:pt x="110" y="31"/>
                        <a:pt x="110" y="31"/>
                        <a:pt x="110" y="31"/>
                      </a:cubicBezTo>
                      <a:cubicBezTo>
                        <a:pt x="110" y="32"/>
                        <a:pt x="109" y="32"/>
                        <a:pt x="109" y="32"/>
                      </a:cubicBezTo>
                      <a:close/>
                      <a:moveTo>
                        <a:pt x="111" y="32"/>
                      </a:moveTo>
                      <a:cubicBezTo>
                        <a:pt x="111" y="32"/>
                        <a:pt x="111" y="31"/>
                        <a:pt x="111" y="30"/>
                      </a:cubicBezTo>
                      <a:cubicBezTo>
                        <a:pt x="112" y="31"/>
                        <a:pt x="111" y="32"/>
                        <a:pt x="111" y="32"/>
                      </a:cubicBezTo>
                      <a:close/>
                      <a:moveTo>
                        <a:pt x="114" y="17"/>
                      </a:moveTo>
                      <a:cubicBezTo>
                        <a:pt x="114" y="18"/>
                        <a:pt x="114" y="18"/>
                        <a:pt x="114" y="18"/>
                      </a:cubicBezTo>
                      <a:cubicBezTo>
                        <a:pt x="114" y="18"/>
                        <a:pt x="113" y="18"/>
                        <a:pt x="114" y="17"/>
                      </a:cubicBezTo>
                      <a:close/>
                      <a:moveTo>
                        <a:pt x="120" y="18"/>
                      </a:moveTo>
                      <a:cubicBezTo>
                        <a:pt x="120" y="18"/>
                        <a:pt x="120" y="18"/>
                        <a:pt x="121" y="18"/>
                      </a:cubicBezTo>
                      <a:cubicBezTo>
                        <a:pt x="120" y="18"/>
                        <a:pt x="120" y="18"/>
                        <a:pt x="120" y="19"/>
                      </a:cubicBezTo>
                      <a:cubicBezTo>
                        <a:pt x="119" y="19"/>
                        <a:pt x="119" y="19"/>
                        <a:pt x="119" y="19"/>
                      </a:cubicBezTo>
                      <a:cubicBezTo>
                        <a:pt x="120" y="19"/>
                        <a:pt x="120" y="18"/>
                        <a:pt x="120" y="18"/>
                      </a:cubicBezTo>
                      <a:close/>
                      <a:moveTo>
                        <a:pt x="120" y="17"/>
                      </a:moveTo>
                      <a:cubicBezTo>
                        <a:pt x="120" y="17"/>
                        <a:pt x="120" y="17"/>
                        <a:pt x="120" y="17"/>
                      </a:cubicBezTo>
                      <a:cubicBezTo>
                        <a:pt x="121" y="18"/>
                        <a:pt x="121" y="17"/>
                        <a:pt x="121" y="17"/>
                      </a:cubicBezTo>
                      <a:cubicBezTo>
                        <a:pt x="121" y="17"/>
                        <a:pt x="121" y="18"/>
                        <a:pt x="120" y="18"/>
                      </a:cubicBezTo>
                      <a:cubicBezTo>
                        <a:pt x="120" y="18"/>
                        <a:pt x="120" y="17"/>
                        <a:pt x="120" y="17"/>
                      </a:cubicBezTo>
                      <a:close/>
                      <a:moveTo>
                        <a:pt x="134" y="11"/>
                      </a:moveTo>
                      <a:cubicBezTo>
                        <a:pt x="133" y="11"/>
                        <a:pt x="133" y="11"/>
                        <a:pt x="133" y="11"/>
                      </a:cubicBezTo>
                      <a:cubicBezTo>
                        <a:pt x="134" y="10"/>
                        <a:pt x="134" y="10"/>
                        <a:pt x="135" y="10"/>
                      </a:cubicBezTo>
                      <a:cubicBezTo>
                        <a:pt x="135" y="10"/>
                        <a:pt x="134" y="10"/>
                        <a:pt x="134" y="11"/>
                      </a:cubicBezTo>
                      <a:close/>
                      <a:moveTo>
                        <a:pt x="129" y="3"/>
                      </a:moveTo>
                      <a:cubicBezTo>
                        <a:pt x="129" y="2"/>
                        <a:pt x="130" y="2"/>
                        <a:pt x="130" y="1"/>
                      </a:cubicBezTo>
                      <a:cubicBezTo>
                        <a:pt x="130" y="2"/>
                        <a:pt x="129" y="2"/>
                        <a:pt x="129" y="3"/>
                      </a:cubicBezTo>
                      <a:close/>
                      <a:moveTo>
                        <a:pt x="42" y="271"/>
                      </a:moveTo>
                      <a:cubicBezTo>
                        <a:pt x="41" y="271"/>
                        <a:pt x="41" y="272"/>
                        <a:pt x="40" y="271"/>
                      </a:cubicBezTo>
                      <a:cubicBezTo>
                        <a:pt x="40" y="271"/>
                        <a:pt x="40" y="271"/>
                        <a:pt x="41" y="271"/>
                      </a:cubicBezTo>
                      <a:cubicBezTo>
                        <a:pt x="41" y="271"/>
                        <a:pt x="42" y="270"/>
                        <a:pt x="42" y="271"/>
                      </a:cubicBezTo>
                      <a:close/>
                      <a:moveTo>
                        <a:pt x="57" y="232"/>
                      </a:moveTo>
                      <a:cubicBezTo>
                        <a:pt x="57" y="232"/>
                        <a:pt x="57" y="231"/>
                        <a:pt x="56" y="231"/>
                      </a:cubicBezTo>
                      <a:cubicBezTo>
                        <a:pt x="56" y="231"/>
                        <a:pt x="57" y="231"/>
                        <a:pt x="57" y="230"/>
                      </a:cubicBezTo>
                      <a:cubicBezTo>
                        <a:pt x="58" y="231"/>
                        <a:pt x="57" y="231"/>
                        <a:pt x="57" y="232"/>
                      </a:cubicBezTo>
                      <a:close/>
                      <a:moveTo>
                        <a:pt x="53" y="229"/>
                      </a:moveTo>
                      <a:cubicBezTo>
                        <a:pt x="53" y="229"/>
                        <a:pt x="52" y="229"/>
                        <a:pt x="52" y="229"/>
                      </a:cubicBezTo>
                      <a:cubicBezTo>
                        <a:pt x="53" y="229"/>
                        <a:pt x="53" y="229"/>
                        <a:pt x="53" y="228"/>
                      </a:cubicBezTo>
                      <a:cubicBezTo>
                        <a:pt x="53" y="229"/>
                        <a:pt x="53" y="229"/>
                        <a:pt x="53" y="229"/>
                      </a:cubicBezTo>
                      <a:close/>
                      <a:moveTo>
                        <a:pt x="55" y="227"/>
                      </a:moveTo>
                      <a:cubicBezTo>
                        <a:pt x="55" y="226"/>
                        <a:pt x="55" y="226"/>
                        <a:pt x="55" y="226"/>
                      </a:cubicBezTo>
                      <a:cubicBezTo>
                        <a:pt x="56" y="226"/>
                        <a:pt x="56" y="226"/>
                        <a:pt x="56" y="226"/>
                      </a:cubicBezTo>
                      <a:cubicBezTo>
                        <a:pt x="56" y="226"/>
                        <a:pt x="56" y="226"/>
                        <a:pt x="56" y="226"/>
                      </a:cubicBezTo>
                      <a:cubicBezTo>
                        <a:pt x="56" y="227"/>
                        <a:pt x="56" y="227"/>
                        <a:pt x="55" y="227"/>
                      </a:cubicBezTo>
                      <a:cubicBezTo>
                        <a:pt x="55" y="227"/>
                        <a:pt x="55" y="227"/>
                        <a:pt x="55" y="227"/>
                      </a:cubicBezTo>
                      <a:close/>
                      <a:moveTo>
                        <a:pt x="47" y="222"/>
                      </a:moveTo>
                      <a:cubicBezTo>
                        <a:pt x="47" y="222"/>
                        <a:pt x="47" y="222"/>
                        <a:pt x="47" y="222"/>
                      </a:cubicBezTo>
                      <a:cubicBezTo>
                        <a:pt x="47" y="221"/>
                        <a:pt x="47" y="221"/>
                        <a:pt x="47" y="221"/>
                      </a:cubicBezTo>
                      <a:cubicBezTo>
                        <a:pt x="48" y="221"/>
                        <a:pt x="48" y="221"/>
                        <a:pt x="48" y="221"/>
                      </a:cubicBezTo>
                      <a:cubicBezTo>
                        <a:pt x="48" y="221"/>
                        <a:pt x="49" y="221"/>
                        <a:pt x="49" y="220"/>
                      </a:cubicBezTo>
                      <a:cubicBezTo>
                        <a:pt x="49" y="221"/>
                        <a:pt x="48" y="222"/>
                        <a:pt x="48" y="222"/>
                      </a:cubicBezTo>
                      <a:cubicBezTo>
                        <a:pt x="48" y="222"/>
                        <a:pt x="48" y="222"/>
                        <a:pt x="48" y="222"/>
                      </a:cubicBezTo>
                      <a:cubicBezTo>
                        <a:pt x="47" y="221"/>
                        <a:pt x="48" y="222"/>
                        <a:pt x="47" y="222"/>
                      </a:cubicBezTo>
                      <a:close/>
                      <a:moveTo>
                        <a:pt x="45" y="206"/>
                      </a:moveTo>
                      <a:cubicBezTo>
                        <a:pt x="45" y="206"/>
                        <a:pt x="45" y="206"/>
                        <a:pt x="45" y="206"/>
                      </a:cubicBezTo>
                      <a:cubicBezTo>
                        <a:pt x="45" y="206"/>
                        <a:pt x="45" y="206"/>
                        <a:pt x="45" y="206"/>
                      </a:cubicBezTo>
                      <a:cubicBezTo>
                        <a:pt x="45" y="206"/>
                        <a:pt x="45" y="207"/>
                        <a:pt x="45" y="207"/>
                      </a:cubicBezTo>
                      <a:cubicBezTo>
                        <a:pt x="45" y="207"/>
                        <a:pt x="44" y="207"/>
                        <a:pt x="44" y="207"/>
                      </a:cubicBezTo>
                      <a:cubicBezTo>
                        <a:pt x="44" y="207"/>
                        <a:pt x="45" y="207"/>
                        <a:pt x="45" y="206"/>
                      </a:cubicBezTo>
                      <a:close/>
                      <a:moveTo>
                        <a:pt x="62" y="209"/>
                      </a:moveTo>
                      <a:cubicBezTo>
                        <a:pt x="62" y="209"/>
                        <a:pt x="62" y="208"/>
                        <a:pt x="63" y="208"/>
                      </a:cubicBezTo>
                      <a:cubicBezTo>
                        <a:pt x="63" y="209"/>
                        <a:pt x="62" y="209"/>
                        <a:pt x="62" y="210"/>
                      </a:cubicBezTo>
                      <a:cubicBezTo>
                        <a:pt x="62" y="210"/>
                        <a:pt x="62" y="209"/>
                        <a:pt x="62" y="209"/>
                      </a:cubicBezTo>
                      <a:close/>
                      <a:moveTo>
                        <a:pt x="51" y="187"/>
                      </a:moveTo>
                      <a:cubicBezTo>
                        <a:pt x="51" y="187"/>
                        <a:pt x="51" y="187"/>
                        <a:pt x="51" y="187"/>
                      </a:cubicBezTo>
                      <a:cubicBezTo>
                        <a:pt x="51" y="187"/>
                        <a:pt x="51" y="187"/>
                        <a:pt x="51" y="187"/>
                      </a:cubicBezTo>
                      <a:cubicBezTo>
                        <a:pt x="52" y="187"/>
                        <a:pt x="51" y="188"/>
                        <a:pt x="51" y="188"/>
                      </a:cubicBezTo>
                      <a:cubicBezTo>
                        <a:pt x="50" y="188"/>
                        <a:pt x="51" y="187"/>
                        <a:pt x="51" y="187"/>
                      </a:cubicBezTo>
                      <a:close/>
                      <a:moveTo>
                        <a:pt x="52" y="178"/>
                      </a:moveTo>
                      <a:cubicBezTo>
                        <a:pt x="52" y="178"/>
                        <a:pt x="52" y="178"/>
                        <a:pt x="52" y="178"/>
                      </a:cubicBezTo>
                      <a:cubicBezTo>
                        <a:pt x="52" y="177"/>
                        <a:pt x="53" y="177"/>
                        <a:pt x="52" y="176"/>
                      </a:cubicBezTo>
                      <a:cubicBezTo>
                        <a:pt x="53" y="176"/>
                        <a:pt x="53" y="176"/>
                        <a:pt x="53" y="175"/>
                      </a:cubicBezTo>
                      <a:cubicBezTo>
                        <a:pt x="53" y="176"/>
                        <a:pt x="53" y="177"/>
                        <a:pt x="52" y="178"/>
                      </a:cubicBezTo>
                      <a:close/>
                      <a:moveTo>
                        <a:pt x="68" y="181"/>
                      </a:moveTo>
                      <a:cubicBezTo>
                        <a:pt x="68" y="181"/>
                        <a:pt x="67" y="181"/>
                        <a:pt x="67" y="181"/>
                      </a:cubicBezTo>
                      <a:cubicBezTo>
                        <a:pt x="67" y="181"/>
                        <a:pt x="67" y="181"/>
                        <a:pt x="67" y="180"/>
                      </a:cubicBezTo>
                      <a:cubicBezTo>
                        <a:pt x="67" y="180"/>
                        <a:pt x="67" y="181"/>
                        <a:pt x="67" y="181"/>
                      </a:cubicBezTo>
                      <a:cubicBezTo>
                        <a:pt x="67" y="181"/>
                        <a:pt x="67" y="181"/>
                        <a:pt x="68" y="181"/>
                      </a:cubicBezTo>
                      <a:close/>
                      <a:moveTo>
                        <a:pt x="67" y="171"/>
                      </a:moveTo>
                      <a:cubicBezTo>
                        <a:pt x="67" y="171"/>
                        <a:pt x="67" y="171"/>
                        <a:pt x="67" y="172"/>
                      </a:cubicBezTo>
                      <a:cubicBezTo>
                        <a:pt x="67" y="171"/>
                        <a:pt x="67" y="171"/>
                        <a:pt x="67" y="172"/>
                      </a:cubicBezTo>
                      <a:cubicBezTo>
                        <a:pt x="66" y="171"/>
                        <a:pt x="67" y="170"/>
                        <a:pt x="67" y="171"/>
                      </a:cubicBezTo>
                      <a:close/>
                      <a:moveTo>
                        <a:pt x="81" y="168"/>
                      </a:moveTo>
                      <a:cubicBezTo>
                        <a:pt x="82" y="168"/>
                        <a:pt x="81" y="169"/>
                        <a:pt x="81" y="169"/>
                      </a:cubicBezTo>
                      <a:cubicBezTo>
                        <a:pt x="81" y="169"/>
                        <a:pt x="81" y="169"/>
                        <a:pt x="81" y="169"/>
                      </a:cubicBezTo>
                      <a:cubicBezTo>
                        <a:pt x="80" y="170"/>
                        <a:pt x="81" y="170"/>
                        <a:pt x="81" y="170"/>
                      </a:cubicBezTo>
                      <a:cubicBezTo>
                        <a:pt x="80" y="169"/>
                        <a:pt x="81" y="169"/>
                        <a:pt x="81" y="168"/>
                      </a:cubicBezTo>
                      <a:close/>
                      <a:moveTo>
                        <a:pt x="71" y="159"/>
                      </a:moveTo>
                      <a:cubicBezTo>
                        <a:pt x="71" y="160"/>
                        <a:pt x="70" y="161"/>
                        <a:pt x="70" y="162"/>
                      </a:cubicBezTo>
                      <a:cubicBezTo>
                        <a:pt x="70" y="162"/>
                        <a:pt x="70" y="162"/>
                        <a:pt x="71" y="162"/>
                      </a:cubicBezTo>
                      <a:cubicBezTo>
                        <a:pt x="71" y="162"/>
                        <a:pt x="71" y="162"/>
                        <a:pt x="71" y="162"/>
                      </a:cubicBezTo>
                      <a:cubicBezTo>
                        <a:pt x="72" y="162"/>
                        <a:pt x="72" y="163"/>
                        <a:pt x="72" y="163"/>
                      </a:cubicBezTo>
                      <a:cubicBezTo>
                        <a:pt x="72" y="163"/>
                        <a:pt x="71" y="163"/>
                        <a:pt x="71" y="163"/>
                      </a:cubicBezTo>
                      <a:cubicBezTo>
                        <a:pt x="71" y="163"/>
                        <a:pt x="71" y="163"/>
                        <a:pt x="71" y="163"/>
                      </a:cubicBezTo>
                      <a:cubicBezTo>
                        <a:pt x="71" y="163"/>
                        <a:pt x="71" y="163"/>
                        <a:pt x="71" y="164"/>
                      </a:cubicBezTo>
                      <a:cubicBezTo>
                        <a:pt x="71" y="164"/>
                        <a:pt x="71" y="163"/>
                        <a:pt x="71" y="163"/>
                      </a:cubicBezTo>
                      <a:cubicBezTo>
                        <a:pt x="72" y="164"/>
                        <a:pt x="71" y="164"/>
                        <a:pt x="71" y="165"/>
                      </a:cubicBezTo>
                      <a:cubicBezTo>
                        <a:pt x="70" y="165"/>
                        <a:pt x="70" y="164"/>
                        <a:pt x="70" y="164"/>
                      </a:cubicBezTo>
                      <a:cubicBezTo>
                        <a:pt x="70" y="164"/>
                        <a:pt x="70" y="163"/>
                        <a:pt x="70" y="163"/>
                      </a:cubicBezTo>
                      <a:cubicBezTo>
                        <a:pt x="70" y="162"/>
                        <a:pt x="70" y="163"/>
                        <a:pt x="70" y="162"/>
                      </a:cubicBezTo>
                      <a:cubicBezTo>
                        <a:pt x="70" y="162"/>
                        <a:pt x="70" y="163"/>
                        <a:pt x="70" y="163"/>
                      </a:cubicBezTo>
                      <a:cubicBezTo>
                        <a:pt x="69" y="163"/>
                        <a:pt x="69" y="163"/>
                        <a:pt x="69" y="162"/>
                      </a:cubicBezTo>
                      <a:cubicBezTo>
                        <a:pt x="69" y="162"/>
                        <a:pt x="70" y="161"/>
                        <a:pt x="69" y="160"/>
                      </a:cubicBezTo>
                      <a:cubicBezTo>
                        <a:pt x="69" y="160"/>
                        <a:pt x="70" y="160"/>
                        <a:pt x="70" y="160"/>
                      </a:cubicBezTo>
                      <a:cubicBezTo>
                        <a:pt x="70" y="160"/>
                        <a:pt x="70" y="160"/>
                        <a:pt x="70" y="160"/>
                      </a:cubicBezTo>
                      <a:cubicBezTo>
                        <a:pt x="70" y="160"/>
                        <a:pt x="70" y="159"/>
                        <a:pt x="71" y="159"/>
                      </a:cubicBezTo>
                      <a:close/>
                      <a:moveTo>
                        <a:pt x="72" y="158"/>
                      </a:moveTo>
                      <a:cubicBezTo>
                        <a:pt x="72" y="158"/>
                        <a:pt x="72" y="158"/>
                        <a:pt x="73" y="158"/>
                      </a:cubicBezTo>
                      <a:cubicBezTo>
                        <a:pt x="72" y="158"/>
                        <a:pt x="73" y="158"/>
                        <a:pt x="73" y="158"/>
                      </a:cubicBezTo>
                      <a:cubicBezTo>
                        <a:pt x="73" y="158"/>
                        <a:pt x="73" y="158"/>
                        <a:pt x="73" y="158"/>
                      </a:cubicBezTo>
                      <a:cubicBezTo>
                        <a:pt x="73" y="158"/>
                        <a:pt x="73" y="158"/>
                        <a:pt x="73" y="158"/>
                      </a:cubicBezTo>
                      <a:cubicBezTo>
                        <a:pt x="73" y="158"/>
                        <a:pt x="72" y="159"/>
                        <a:pt x="72" y="159"/>
                      </a:cubicBezTo>
                      <a:cubicBezTo>
                        <a:pt x="72" y="159"/>
                        <a:pt x="72" y="159"/>
                        <a:pt x="72" y="158"/>
                      </a:cubicBezTo>
                      <a:cubicBezTo>
                        <a:pt x="72" y="158"/>
                        <a:pt x="72" y="158"/>
                        <a:pt x="72" y="158"/>
                      </a:cubicBezTo>
                      <a:close/>
                      <a:moveTo>
                        <a:pt x="77" y="153"/>
                      </a:moveTo>
                      <a:cubicBezTo>
                        <a:pt x="77" y="154"/>
                        <a:pt x="77" y="153"/>
                        <a:pt x="77" y="154"/>
                      </a:cubicBezTo>
                      <a:cubicBezTo>
                        <a:pt x="77" y="154"/>
                        <a:pt x="77" y="154"/>
                        <a:pt x="77" y="154"/>
                      </a:cubicBezTo>
                      <a:cubicBezTo>
                        <a:pt x="77" y="154"/>
                        <a:pt x="77" y="154"/>
                        <a:pt x="77" y="154"/>
                      </a:cubicBezTo>
                      <a:cubicBezTo>
                        <a:pt x="77" y="155"/>
                        <a:pt x="77" y="154"/>
                        <a:pt x="77" y="155"/>
                      </a:cubicBezTo>
                      <a:cubicBezTo>
                        <a:pt x="76" y="155"/>
                        <a:pt x="77" y="156"/>
                        <a:pt x="76" y="155"/>
                      </a:cubicBezTo>
                      <a:cubicBezTo>
                        <a:pt x="76" y="156"/>
                        <a:pt x="76" y="156"/>
                        <a:pt x="76" y="156"/>
                      </a:cubicBezTo>
                      <a:cubicBezTo>
                        <a:pt x="76" y="156"/>
                        <a:pt x="76" y="156"/>
                        <a:pt x="77" y="156"/>
                      </a:cubicBezTo>
                      <a:cubicBezTo>
                        <a:pt x="77" y="156"/>
                        <a:pt x="76" y="156"/>
                        <a:pt x="76" y="156"/>
                      </a:cubicBezTo>
                      <a:cubicBezTo>
                        <a:pt x="75" y="156"/>
                        <a:pt x="75" y="156"/>
                        <a:pt x="76" y="155"/>
                      </a:cubicBezTo>
                      <a:cubicBezTo>
                        <a:pt x="76" y="156"/>
                        <a:pt x="76" y="153"/>
                        <a:pt x="77" y="153"/>
                      </a:cubicBezTo>
                      <a:cubicBezTo>
                        <a:pt x="77" y="153"/>
                        <a:pt x="77" y="153"/>
                        <a:pt x="77" y="153"/>
                      </a:cubicBezTo>
                      <a:close/>
                      <a:moveTo>
                        <a:pt x="87" y="153"/>
                      </a:moveTo>
                      <a:cubicBezTo>
                        <a:pt x="87" y="154"/>
                        <a:pt x="86" y="155"/>
                        <a:pt x="85" y="156"/>
                      </a:cubicBezTo>
                      <a:cubicBezTo>
                        <a:pt x="85" y="156"/>
                        <a:pt x="85" y="156"/>
                        <a:pt x="85" y="156"/>
                      </a:cubicBezTo>
                      <a:cubicBezTo>
                        <a:pt x="85" y="155"/>
                        <a:pt x="85" y="155"/>
                        <a:pt x="85" y="155"/>
                      </a:cubicBezTo>
                      <a:cubicBezTo>
                        <a:pt x="85" y="155"/>
                        <a:pt x="85" y="155"/>
                        <a:pt x="85" y="155"/>
                      </a:cubicBezTo>
                      <a:cubicBezTo>
                        <a:pt x="86" y="155"/>
                        <a:pt x="86" y="154"/>
                        <a:pt x="86" y="153"/>
                      </a:cubicBezTo>
                      <a:cubicBezTo>
                        <a:pt x="86" y="153"/>
                        <a:pt x="87" y="153"/>
                        <a:pt x="87" y="153"/>
                      </a:cubicBezTo>
                      <a:close/>
                      <a:moveTo>
                        <a:pt x="73" y="148"/>
                      </a:moveTo>
                      <a:cubicBezTo>
                        <a:pt x="73" y="148"/>
                        <a:pt x="73" y="148"/>
                        <a:pt x="73" y="147"/>
                      </a:cubicBezTo>
                      <a:cubicBezTo>
                        <a:pt x="74" y="147"/>
                        <a:pt x="74" y="148"/>
                        <a:pt x="74" y="148"/>
                      </a:cubicBezTo>
                      <a:cubicBezTo>
                        <a:pt x="74" y="148"/>
                        <a:pt x="74" y="148"/>
                        <a:pt x="74" y="149"/>
                      </a:cubicBezTo>
                      <a:cubicBezTo>
                        <a:pt x="73" y="149"/>
                        <a:pt x="73" y="149"/>
                        <a:pt x="73" y="148"/>
                      </a:cubicBezTo>
                      <a:close/>
                      <a:moveTo>
                        <a:pt x="82" y="111"/>
                      </a:moveTo>
                      <a:cubicBezTo>
                        <a:pt x="82" y="111"/>
                        <a:pt x="82" y="112"/>
                        <a:pt x="82" y="112"/>
                      </a:cubicBezTo>
                      <a:cubicBezTo>
                        <a:pt x="82" y="112"/>
                        <a:pt x="82" y="112"/>
                        <a:pt x="82" y="112"/>
                      </a:cubicBezTo>
                      <a:cubicBezTo>
                        <a:pt x="81" y="112"/>
                        <a:pt x="82" y="112"/>
                        <a:pt x="82" y="112"/>
                      </a:cubicBezTo>
                      <a:cubicBezTo>
                        <a:pt x="82" y="112"/>
                        <a:pt x="81" y="112"/>
                        <a:pt x="81" y="111"/>
                      </a:cubicBezTo>
                      <a:cubicBezTo>
                        <a:pt x="81" y="111"/>
                        <a:pt x="81" y="112"/>
                        <a:pt x="81" y="112"/>
                      </a:cubicBezTo>
                      <a:cubicBezTo>
                        <a:pt x="81" y="111"/>
                        <a:pt x="81" y="111"/>
                        <a:pt x="81" y="111"/>
                      </a:cubicBezTo>
                      <a:cubicBezTo>
                        <a:pt x="81" y="111"/>
                        <a:pt x="82" y="111"/>
                        <a:pt x="81" y="111"/>
                      </a:cubicBezTo>
                      <a:cubicBezTo>
                        <a:pt x="82" y="111"/>
                        <a:pt x="82" y="111"/>
                        <a:pt x="82" y="111"/>
                      </a:cubicBezTo>
                      <a:cubicBezTo>
                        <a:pt x="82" y="111"/>
                        <a:pt x="81" y="111"/>
                        <a:pt x="81" y="110"/>
                      </a:cubicBezTo>
                      <a:cubicBezTo>
                        <a:pt x="81" y="110"/>
                        <a:pt x="81" y="110"/>
                        <a:pt x="82" y="110"/>
                      </a:cubicBezTo>
                      <a:cubicBezTo>
                        <a:pt x="82" y="110"/>
                        <a:pt x="82" y="110"/>
                        <a:pt x="82" y="110"/>
                      </a:cubicBezTo>
                      <a:cubicBezTo>
                        <a:pt x="82" y="110"/>
                        <a:pt x="82" y="111"/>
                        <a:pt x="82" y="111"/>
                      </a:cubicBezTo>
                      <a:close/>
                      <a:moveTo>
                        <a:pt x="82" y="97"/>
                      </a:moveTo>
                      <a:cubicBezTo>
                        <a:pt x="82" y="97"/>
                        <a:pt x="82" y="97"/>
                        <a:pt x="82" y="97"/>
                      </a:cubicBezTo>
                      <a:cubicBezTo>
                        <a:pt x="82" y="97"/>
                        <a:pt x="82" y="97"/>
                        <a:pt x="82" y="97"/>
                      </a:cubicBezTo>
                      <a:cubicBezTo>
                        <a:pt x="82" y="97"/>
                        <a:pt x="82" y="97"/>
                        <a:pt x="82" y="97"/>
                      </a:cubicBezTo>
                      <a:cubicBezTo>
                        <a:pt x="81" y="97"/>
                        <a:pt x="81" y="97"/>
                        <a:pt x="81" y="97"/>
                      </a:cubicBezTo>
                      <a:cubicBezTo>
                        <a:pt x="81" y="97"/>
                        <a:pt x="81" y="97"/>
                        <a:pt x="81" y="97"/>
                      </a:cubicBezTo>
                      <a:cubicBezTo>
                        <a:pt x="81" y="97"/>
                        <a:pt x="81" y="97"/>
                        <a:pt x="81" y="97"/>
                      </a:cubicBezTo>
                      <a:cubicBezTo>
                        <a:pt x="81" y="97"/>
                        <a:pt x="82" y="96"/>
                        <a:pt x="82" y="95"/>
                      </a:cubicBezTo>
                      <a:cubicBezTo>
                        <a:pt x="83" y="96"/>
                        <a:pt x="82" y="96"/>
                        <a:pt x="82" y="97"/>
                      </a:cubicBezTo>
                      <a:cubicBezTo>
                        <a:pt x="82" y="97"/>
                        <a:pt x="82" y="97"/>
                        <a:pt x="82" y="9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3" name="Freeform 93">
                  <a:extLst>
                    <a:ext uri="{FF2B5EF4-FFF2-40B4-BE49-F238E27FC236}">
                      <a16:creationId xmlns:a16="http://schemas.microsoft.com/office/drawing/2014/main" xmlns="" id="{12917286-881B-40A0-8A02-8E7C5B09782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046968" y="1839282"/>
                  <a:ext cx="1966913" cy="2432050"/>
                </a:xfrm>
                <a:custGeom>
                  <a:avLst/>
                  <a:gdLst>
                    <a:gd name="T0" fmla="*/ 547 w 617"/>
                    <a:gd name="T1" fmla="*/ 344 h 763"/>
                    <a:gd name="T2" fmla="*/ 486 w 617"/>
                    <a:gd name="T3" fmla="*/ 361 h 763"/>
                    <a:gd name="T4" fmla="*/ 439 w 617"/>
                    <a:gd name="T5" fmla="*/ 346 h 763"/>
                    <a:gd name="T6" fmla="*/ 522 w 617"/>
                    <a:gd name="T7" fmla="*/ 268 h 763"/>
                    <a:gd name="T8" fmla="*/ 561 w 617"/>
                    <a:gd name="T9" fmla="*/ 216 h 763"/>
                    <a:gd name="T10" fmla="*/ 473 w 617"/>
                    <a:gd name="T11" fmla="*/ 131 h 763"/>
                    <a:gd name="T12" fmla="*/ 462 w 617"/>
                    <a:gd name="T13" fmla="*/ 40 h 763"/>
                    <a:gd name="T14" fmla="*/ 406 w 617"/>
                    <a:gd name="T15" fmla="*/ 1 h 763"/>
                    <a:gd name="T16" fmla="*/ 391 w 617"/>
                    <a:gd name="T17" fmla="*/ 53 h 763"/>
                    <a:gd name="T18" fmla="*/ 383 w 617"/>
                    <a:gd name="T19" fmla="*/ 224 h 763"/>
                    <a:gd name="T20" fmla="*/ 302 w 617"/>
                    <a:gd name="T21" fmla="*/ 250 h 763"/>
                    <a:gd name="T22" fmla="*/ 261 w 617"/>
                    <a:gd name="T23" fmla="*/ 302 h 763"/>
                    <a:gd name="T24" fmla="*/ 225 w 617"/>
                    <a:gd name="T25" fmla="*/ 371 h 763"/>
                    <a:gd name="T26" fmla="*/ 164 w 617"/>
                    <a:gd name="T27" fmla="*/ 417 h 763"/>
                    <a:gd name="T28" fmla="*/ 195 w 617"/>
                    <a:gd name="T29" fmla="*/ 329 h 763"/>
                    <a:gd name="T30" fmla="*/ 138 w 617"/>
                    <a:gd name="T31" fmla="*/ 253 h 763"/>
                    <a:gd name="T32" fmla="*/ 201 w 617"/>
                    <a:gd name="T33" fmla="*/ 200 h 763"/>
                    <a:gd name="T34" fmla="*/ 260 w 617"/>
                    <a:gd name="T35" fmla="*/ 166 h 763"/>
                    <a:gd name="T36" fmla="*/ 250 w 617"/>
                    <a:gd name="T37" fmla="*/ 94 h 763"/>
                    <a:gd name="T38" fmla="*/ 157 w 617"/>
                    <a:gd name="T39" fmla="*/ 64 h 763"/>
                    <a:gd name="T40" fmla="*/ 137 w 617"/>
                    <a:gd name="T41" fmla="*/ 126 h 763"/>
                    <a:gd name="T42" fmla="*/ 94 w 617"/>
                    <a:gd name="T43" fmla="*/ 175 h 763"/>
                    <a:gd name="T44" fmla="*/ 29 w 617"/>
                    <a:gd name="T45" fmla="*/ 209 h 763"/>
                    <a:gd name="T46" fmla="*/ 0 w 617"/>
                    <a:gd name="T47" fmla="*/ 269 h 763"/>
                    <a:gd name="T48" fmla="*/ 16 w 617"/>
                    <a:gd name="T49" fmla="*/ 338 h 763"/>
                    <a:gd name="T50" fmla="*/ 78 w 617"/>
                    <a:gd name="T51" fmla="*/ 315 h 763"/>
                    <a:gd name="T52" fmla="*/ 115 w 617"/>
                    <a:gd name="T53" fmla="*/ 309 h 763"/>
                    <a:gd name="T54" fmla="*/ 92 w 617"/>
                    <a:gd name="T55" fmla="*/ 349 h 763"/>
                    <a:gd name="T56" fmla="*/ 12 w 617"/>
                    <a:gd name="T57" fmla="*/ 429 h 763"/>
                    <a:gd name="T58" fmla="*/ 17 w 617"/>
                    <a:gd name="T59" fmla="*/ 506 h 763"/>
                    <a:gd name="T60" fmla="*/ 106 w 617"/>
                    <a:gd name="T61" fmla="*/ 482 h 763"/>
                    <a:gd name="T62" fmla="*/ 91 w 617"/>
                    <a:gd name="T63" fmla="*/ 557 h 763"/>
                    <a:gd name="T64" fmla="*/ 44 w 617"/>
                    <a:gd name="T65" fmla="*/ 659 h 763"/>
                    <a:gd name="T66" fmla="*/ 50 w 617"/>
                    <a:gd name="T67" fmla="*/ 713 h 763"/>
                    <a:gd name="T68" fmla="*/ 108 w 617"/>
                    <a:gd name="T69" fmla="*/ 723 h 763"/>
                    <a:gd name="T70" fmla="*/ 177 w 617"/>
                    <a:gd name="T71" fmla="*/ 548 h 763"/>
                    <a:gd name="T72" fmla="*/ 234 w 617"/>
                    <a:gd name="T73" fmla="*/ 497 h 763"/>
                    <a:gd name="T74" fmla="*/ 323 w 617"/>
                    <a:gd name="T75" fmla="*/ 465 h 763"/>
                    <a:gd name="T76" fmla="*/ 280 w 617"/>
                    <a:gd name="T77" fmla="*/ 548 h 763"/>
                    <a:gd name="T78" fmla="*/ 289 w 617"/>
                    <a:gd name="T79" fmla="*/ 675 h 763"/>
                    <a:gd name="T80" fmla="*/ 336 w 617"/>
                    <a:gd name="T81" fmla="*/ 757 h 763"/>
                    <a:gd name="T82" fmla="*/ 397 w 617"/>
                    <a:gd name="T83" fmla="*/ 723 h 763"/>
                    <a:gd name="T84" fmla="*/ 530 w 617"/>
                    <a:gd name="T85" fmla="*/ 701 h 763"/>
                    <a:gd name="T86" fmla="*/ 553 w 617"/>
                    <a:gd name="T87" fmla="*/ 611 h 763"/>
                    <a:gd name="T88" fmla="*/ 569 w 617"/>
                    <a:gd name="T89" fmla="*/ 541 h 763"/>
                    <a:gd name="T90" fmla="*/ 488 w 617"/>
                    <a:gd name="T91" fmla="*/ 480 h 763"/>
                    <a:gd name="T92" fmla="*/ 390 w 617"/>
                    <a:gd name="T93" fmla="*/ 518 h 763"/>
                    <a:gd name="T94" fmla="*/ 388 w 617"/>
                    <a:gd name="T95" fmla="*/ 461 h 763"/>
                    <a:gd name="T96" fmla="*/ 551 w 617"/>
                    <a:gd name="T97" fmla="*/ 418 h 763"/>
                    <a:gd name="T98" fmla="*/ 617 w 617"/>
                    <a:gd name="T99" fmla="*/ 388 h 763"/>
                    <a:gd name="T100" fmla="*/ 441 w 617"/>
                    <a:gd name="T101" fmla="*/ 70 h 763"/>
                    <a:gd name="T102" fmla="*/ 501 w 617"/>
                    <a:gd name="T103" fmla="*/ 698 h 763"/>
                    <a:gd name="T104" fmla="*/ 361 w 617"/>
                    <a:gd name="T105" fmla="*/ 583 h 763"/>
                    <a:gd name="T106" fmla="*/ 485 w 617"/>
                    <a:gd name="T107" fmla="*/ 561 h 763"/>
                    <a:gd name="T108" fmla="*/ 415 w 617"/>
                    <a:gd name="T109" fmla="*/ 656 h 763"/>
                    <a:gd name="T110" fmla="*/ 370 w 617"/>
                    <a:gd name="T111" fmla="*/ 666 h 763"/>
                    <a:gd name="T112" fmla="*/ 345 w 617"/>
                    <a:gd name="T113" fmla="*/ 617 h 763"/>
                    <a:gd name="T114" fmla="*/ 315 w 617"/>
                    <a:gd name="T115" fmla="*/ 398 h 763"/>
                    <a:gd name="T116" fmla="*/ 227 w 617"/>
                    <a:gd name="T117" fmla="*/ 403 h 763"/>
                    <a:gd name="T118" fmla="*/ 270 w 617"/>
                    <a:gd name="T119" fmla="*/ 337 h 763"/>
                    <a:gd name="T120" fmla="*/ 317 w 617"/>
                    <a:gd name="T121" fmla="*/ 324 h 7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617" h="763">
                      <a:moveTo>
                        <a:pt x="606" y="373"/>
                      </a:moveTo>
                      <a:cubicBezTo>
                        <a:pt x="593" y="355"/>
                        <a:pt x="593" y="355"/>
                        <a:pt x="593" y="355"/>
                      </a:cubicBezTo>
                      <a:cubicBezTo>
                        <a:pt x="578" y="350"/>
                        <a:pt x="578" y="350"/>
                        <a:pt x="578" y="350"/>
                      </a:cubicBezTo>
                      <a:cubicBezTo>
                        <a:pt x="563" y="341"/>
                        <a:pt x="563" y="341"/>
                        <a:pt x="563" y="341"/>
                      </a:cubicBezTo>
                      <a:cubicBezTo>
                        <a:pt x="547" y="344"/>
                        <a:pt x="547" y="344"/>
                        <a:pt x="547" y="344"/>
                      </a:cubicBezTo>
                      <a:cubicBezTo>
                        <a:pt x="537" y="344"/>
                        <a:pt x="537" y="344"/>
                        <a:pt x="537" y="344"/>
                      </a:cubicBezTo>
                      <a:cubicBezTo>
                        <a:pt x="536" y="344"/>
                        <a:pt x="532" y="346"/>
                        <a:pt x="527" y="349"/>
                      </a:cubicBezTo>
                      <a:cubicBezTo>
                        <a:pt x="522" y="352"/>
                        <a:pt x="517" y="354"/>
                        <a:pt x="513" y="355"/>
                      </a:cubicBezTo>
                      <a:cubicBezTo>
                        <a:pt x="498" y="357"/>
                        <a:pt x="498" y="357"/>
                        <a:pt x="498" y="357"/>
                      </a:cubicBezTo>
                      <a:cubicBezTo>
                        <a:pt x="486" y="361"/>
                        <a:pt x="486" y="361"/>
                        <a:pt x="486" y="361"/>
                      </a:cubicBezTo>
                      <a:cubicBezTo>
                        <a:pt x="476" y="361"/>
                        <a:pt x="476" y="361"/>
                        <a:pt x="476" y="361"/>
                      </a:cubicBezTo>
                      <a:cubicBezTo>
                        <a:pt x="465" y="362"/>
                        <a:pt x="465" y="362"/>
                        <a:pt x="465" y="362"/>
                      </a:cubicBezTo>
                      <a:cubicBezTo>
                        <a:pt x="455" y="361"/>
                        <a:pt x="455" y="361"/>
                        <a:pt x="455" y="361"/>
                      </a:cubicBezTo>
                      <a:cubicBezTo>
                        <a:pt x="437" y="365"/>
                        <a:pt x="437" y="365"/>
                        <a:pt x="437" y="365"/>
                      </a:cubicBezTo>
                      <a:cubicBezTo>
                        <a:pt x="435" y="364"/>
                        <a:pt x="436" y="358"/>
                        <a:pt x="439" y="346"/>
                      </a:cubicBezTo>
                      <a:cubicBezTo>
                        <a:pt x="441" y="335"/>
                        <a:pt x="444" y="326"/>
                        <a:pt x="447" y="320"/>
                      </a:cubicBezTo>
                      <a:cubicBezTo>
                        <a:pt x="449" y="314"/>
                        <a:pt x="454" y="306"/>
                        <a:pt x="462" y="298"/>
                      </a:cubicBezTo>
                      <a:cubicBezTo>
                        <a:pt x="469" y="289"/>
                        <a:pt x="478" y="284"/>
                        <a:pt x="487" y="281"/>
                      </a:cubicBezTo>
                      <a:cubicBezTo>
                        <a:pt x="505" y="278"/>
                        <a:pt x="505" y="278"/>
                        <a:pt x="505" y="278"/>
                      </a:cubicBezTo>
                      <a:cubicBezTo>
                        <a:pt x="522" y="268"/>
                        <a:pt x="522" y="268"/>
                        <a:pt x="522" y="268"/>
                      </a:cubicBezTo>
                      <a:cubicBezTo>
                        <a:pt x="534" y="266"/>
                        <a:pt x="534" y="266"/>
                        <a:pt x="534" y="266"/>
                      </a:cubicBezTo>
                      <a:cubicBezTo>
                        <a:pt x="541" y="265"/>
                        <a:pt x="547" y="261"/>
                        <a:pt x="551" y="256"/>
                      </a:cubicBezTo>
                      <a:cubicBezTo>
                        <a:pt x="556" y="251"/>
                        <a:pt x="559" y="247"/>
                        <a:pt x="559" y="243"/>
                      </a:cubicBezTo>
                      <a:cubicBezTo>
                        <a:pt x="560" y="240"/>
                        <a:pt x="560" y="235"/>
                        <a:pt x="561" y="229"/>
                      </a:cubicBezTo>
                      <a:cubicBezTo>
                        <a:pt x="561" y="224"/>
                        <a:pt x="561" y="219"/>
                        <a:pt x="561" y="216"/>
                      </a:cubicBezTo>
                      <a:cubicBezTo>
                        <a:pt x="560" y="214"/>
                        <a:pt x="556" y="208"/>
                        <a:pt x="547" y="199"/>
                      </a:cubicBezTo>
                      <a:cubicBezTo>
                        <a:pt x="538" y="190"/>
                        <a:pt x="531" y="185"/>
                        <a:pt x="524" y="182"/>
                      </a:cubicBezTo>
                      <a:cubicBezTo>
                        <a:pt x="474" y="174"/>
                        <a:pt x="474" y="174"/>
                        <a:pt x="474" y="174"/>
                      </a:cubicBezTo>
                      <a:cubicBezTo>
                        <a:pt x="470" y="173"/>
                        <a:pt x="467" y="170"/>
                        <a:pt x="465" y="165"/>
                      </a:cubicBezTo>
                      <a:cubicBezTo>
                        <a:pt x="464" y="164"/>
                        <a:pt x="467" y="153"/>
                        <a:pt x="473" y="131"/>
                      </a:cubicBezTo>
                      <a:cubicBezTo>
                        <a:pt x="480" y="110"/>
                        <a:pt x="483" y="98"/>
                        <a:pt x="483" y="95"/>
                      </a:cubicBezTo>
                      <a:cubicBezTo>
                        <a:pt x="483" y="94"/>
                        <a:pt x="483" y="92"/>
                        <a:pt x="483" y="87"/>
                      </a:cubicBezTo>
                      <a:cubicBezTo>
                        <a:pt x="482" y="82"/>
                        <a:pt x="482" y="79"/>
                        <a:pt x="482" y="78"/>
                      </a:cubicBezTo>
                      <a:cubicBezTo>
                        <a:pt x="470" y="54"/>
                        <a:pt x="470" y="54"/>
                        <a:pt x="470" y="54"/>
                      </a:cubicBezTo>
                      <a:cubicBezTo>
                        <a:pt x="465" y="46"/>
                        <a:pt x="463" y="41"/>
                        <a:pt x="462" y="40"/>
                      </a:cubicBezTo>
                      <a:cubicBezTo>
                        <a:pt x="451" y="32"/>
                        <a:pt x="451" y="32"/>
                        <a:pt x="451" y="32"/>
                      </a:cubicBezTo>
                      <a:cubicBezTo>
                        <a:pt x="446" y="25"/>
                        <a:pt x="446" y="25"/>
                        <a:pt x="446" y="25"/>
                      </a:cubicBezTo>
                      <a:cubicBezTo>
                        <a:pt x="445" y="24"/>
                        <a:pt x="440" y="20"/>
                        <a:pt x="430" y="13"/>
                      </a:cubicBezTo>
                      <a:cubicBezTo>
                        <a:pt x="421" y="6"/>
                        <a:pt x="415" y="2"/>
                        <a:pt x="413" y="2"/>
                      </a:cubicBezTo>
                      <a:cubicBezTo>
                        <a:pt x="412" y="1"/>
                        <a:pt x="409" y="1"/>
                        <a:pt x="406" y="1"/>
                      </a:cubicBezTo>
                      <a:cubicBezTo>
                        <a:pt x="398" y="0"/>
                        <a:pt x="392" y="1"/>
                        <a:pt x="389" y="2"/>
                      </a:cubicBezTo>
                      <a:cubicBezTo>
                        <a:pt x="386" y="3"/>
                        <a:pt x="382" y="6"/>
                        <a:pt x="377" y="11"/>
                      </a:cubicBezTo>
                      <a:cubicBezTo>
                        <a:pt x="372" y="16"/>
                        <a:pt x="369" y="21"/>
                        <a:pt x="369" y="27"/>
                      </a:cubicBezTo>
                      <a:cubicBezTo>
                        <a:pt x="369" y="32"/>
                        <a:pt x="370" y="36"/>
                        <a:pt x="372" y="39"/>
                      </a:cubicBezTo>
                      <a:cubicBezTo>
                        <a:pt x="391" y="53"/>
                        <a:pt x="391" y="53"/>
                        <a:pt x="391" y="53"/>
                      </a:cubicBezTo>
                      <a:cubicBezTo>
                        <a:pt x="395" y="56"/>
                        <a:pt x="397" y="60"/>
                        <a:pt x="399" y="63"/>
                      </a:cubicBezTo>
                      <a:cubicBezTo>
                        <a:pt x="401" y="67"/>
                        <a:pt x="402" y="72"/>
                        <a:pt x="403" y="79"/>
                      </a:cubicBezTo>
                      <a:cubicBezTo>
                        <a:pt x="403" y="89"/>
                        <a:pt x="402" y="107"/>
                        <a:pt x="399" y="136"/>
                      </a:cubicBezTo>
                      <a:cubicBezTo>
                        <a:pt x="391" y="207"/>
                        <a:pt x="391" y="207"/>
                        <a:pt x="391" y="207"/>
                      </a:cubicBezTo>
                      <a:cubicBezTo>
                        <a:pt x="389" y="215"/>
                        <a:pt x="387" y="221"/>
                        <a:pt x="383" y="224"/>
                      </a:cubicBezTo>
                      <a:cubicBezTo>
                        <a:pt x="366" y="231"/>
                        <a:pt x="366" y="231"/>
                        <a:pt x="366" y="231"/>
                      </a:cubicBezTo>
                      <a:cubicBezTo>
                        <a:pt x="344" y="242"/>
                        <a:pt x="344" y="242"/>
                        <a:pt x="344" y="242"/>
                      </a:cubicBezTo>
                      <a:cubicBezTo>
                        <a:pt x="334" y="243"/>
                        <a:pt x="334" y="243"/>
                        <a:pt x="334" y="243"/>
                      </a:cubicBezTo>
                      <a:cubicBezTo>
                        <a:pt x="311" y="249"/>
                        <a:pt x="311" y="249"/>
                        <a:pt x="311" y="249"/>
                      </a:cubicBezTo>
                      <a:cubicBezTo>
                        <a:pt x="302" y="250"/>
                        <a:pt x="302" y="250"/>
                        <a:pt x="302" y="250"/>
                      </a:cubicBezTo>
                      <a:cubicBezTo>
                        <a:pt x="295" y="253"/>
                        <a:pt x="295" y="253"/>
                        <a:pt x="295" y="253"/>
                      </a:cubicBezTo>
                      <a:cubicBezTo>
                        <a:pt x="280" y="259"/>
                        <a:pt x="280" y="259"/>
                        <a:pt x="280" y="259"/>
                      </a:cubicBezTo>
                      <a:cubicBezTo>
                        <a:pt x="279" y="260"/>
                        <a:pt x="276" y="263"/>
                        <a:pt x="271" y="269"/>
                      </a:cubicBezTo>
                      <a:cubicBezTo>
                        <a:pt x="267" y="276"/>
                        <a:pt x="264" y="279"/>
                        <a:pt x="264" y="280"/>
                      </a:cubicBezTo>
                      <a:cubicBezTo>
                        <a:pt x="261" y="302"/>
                        <a:pt x="261" y="302"/>
                        <a:pt x="261" y="302"/>
                      </a:cubicBezTo>
                      <a:cubicBezTo>
                        <a:pt x="250" y="332"/>
                        <a:pt x="250" y="332"/>
                        <a:pt x="250" y="332"/>
                      </a:cubicBezTo>
                      <a:cubicBezTo>
                        <a:pt x="250" y="338"/>
                        <a:pt x="250" y="341"/>
                        <a:pt x="250" y="341"/>
                      </a:cubicBezTo>
                      <a:cubicBezTo>
                        <a:pt x="239" y="349"/>
                        <a:pt x="239" y="349"/>
                        <a:pt x="239" y="349"/>
                      </a:cubicBezTo>
                      <a:cubicBezTo>
                        <a:pt x="236" y="358"/>
                        <a:pt x="236" y="358"/>
                        <a:pt x="236" y="358"/>
                      </a:cubicBezTo>
                      <a:cubicBezTo>
                        <a:pt x="235" y="360"/>
                        <a:pt x="231" y="364"/>
                        <a:pt x="225" y="371"/>
                      </a:cubicBezTo>
                      <a:cubicBezTo>
                        <a:pt x="219" y="378"/>
                        <a:pt x="213" y="390"/>
                        <a:pt x="206" y="409"/>
                      </a:cubicBezTo>
                      <a:cubicBezTo>
                        <a:pt x="200" y="428"/>
                        <a:pt x="194" y="438"/>
                        <a:pt x="190" y="439"/>
                      </a:cubicBezTo>
                      <a:cubicBezTo>
                        <a:pt x="186" y="441"/>
                        <a:pt x="184" y="442"/>
                        <a:pt x="182" y="441"/>
                      </a:cubicBezTo>
                      <a:cubicBezTo>
                        <a:pt x="181" y="441"/>
                        <a:pt x="179" y="438"/>
                        <a:pt x="177" y="432"/>
                      </a:cubicBezTo>
                      <a:cubicBezTo>
                        <a:pt x="175" y="425"/>
                        <a:pt x="171" y="421"/>
                        <a:pt x="164" y="417"/>
                      </a:cubicBezTo>
                      <a:cubicBezTo>
                        <a:pt x="158" y="414"/>
                        <a:pt x="155" y="411"/>
                        <a:pt x="154" y="407"/>
                      </a:cubicBezTo>
                      <a:cubicBezTo>
                        <a:pt x="190" y="369"/>
                        <a:pt x="190" y="369"/>
                        <a:pt x="190" y="369"/>
                      </a:cubicBezTo>
                      <a:cubicBezTo>
                        <a:pt x="190" y="368"/>
                        <a:pt x="192" y="364"/>
                        <a:pt x="195" y="359"/>
                      </a:cubicBezTo>
                      <a:cubicBezTo>
                        <a:pt x="198" y="354"/>
                        <a:pt x="200" y="349"/>
                        <a:pt x="200" y="345"/>
                      </a:cubicBezTo>
                      <a:cubicBezTo>
                        <a:pt x="200" y="343"/>
                        <a:pt x="198" y="337"/>
                        <a:pt x="195" y="329"/>
                      </a:cubicBezTo>
                      <a:cubicBezTo>
                        <a:pt x="187" y="303"/>
                        <a:pt x="187" y="303"/>
                        <a:pt x="187" y="303"/>
                      </a:cubicBezTo>
                      <a:cubicBezTo>
                        <a:pt x="185" y="299"/>
                        <a:pt x="183" y="295"/>
                        <a:pt x="181" y="292"/>
                      </a:cubicBezTo>
                      <a:cubicBezTo>
                        <a:pt x="172" y="284"/>
                        <a:pt x="172" y="284"/>
                        <a:pt x="172" y="284"/>
                      </a:cubicBezTo>
                      <a:cubicBezTo>
                        <a:pt x="158" y="268"/>
                        <a:pt x="158" y="268"/>
                        <a:pt x="158" y="268"/>
                      </a:cubicBezTo>
                      <a:cubicBezTo>
                        <a:pt x="138" y="253"/>
                        <a:pt x="138" y="253"/>
                        <a:pt x="138" y="253"/>
                      </a:cubicBezTo>
                      <a:cubicBezTo>
                        <a:pt x="135" y="251"/>
                        <a:pt x="134" y="249"/>
                        <a:pt x="134" y="247"/>
                      </a:cubicBezTo>
                      <a:cubicBezTo>
                        <a:pt x="133" y="244"/>
                        <a:pt x="137" y="239"/>
                        <a:pt x="146" y="233"/>
                      </a:cubicBezTo>
                      <a:cubicBezTo>
                        <a:pt x="156" y="227"/>
                        <a:pt x="163" y="222"/>
                        <a:pt x="168" y="218"/>
                      </a:cubicBezTo>
                      <a:cubicBezTo>
                        <a:pt x="172" y="214"/>
                        <a:pt x="176" y="212"/>
                        <a:pt x="177" y="211"/>
                      </a:cubicBezTo>
                      <a:cubicBezTo>
                        <a:pt x="201" y="200"/>
                        <a:pt x="201" y="200"/>
                        <a:pt x="201" y="200"/>
                      </a:cubicBezTo>
                      <a:cubicBezTo>
                        <a:pt x="219" y="189"/>
                        <a:pt x="219" y="189"/>
                        <a:pt x="219" y="189"/>
                      </a:cubicBezTo>
                      <a:cubicBezTo>
                        <a:pt x="235" y="186"/>
                        <a:pt x="235" y="186"/>
                        <a:pt x="235" y="186"/>
                      </a:cubicBezTo>
                      <a:cubicBezTo>
                        <a:pt x="236" y="186"/>
                        <a:pt x="239" y="184"/>
                        <a:pt x="245" y="181"/>
                      </a:cubicBezTo>
                      <a:cubicBezTo>
                        <a:pt x="251" y="178"/>
                        <a:pt x="254" y="176"/>
                        <a:pt x="256" y="174"/>
                      </a:cubicBezTo>
                      <a:cubicBezTo>
                        <a:pt x="258" y="172"/>
                        <a:pt x="259" y="169"/>
                        <a:pt x="260" y="166"/>
                      </a:cubicBezTo>
                      <a:cubicBezTo>
                        <a:pt x="262" y="156"/>
                        <a:pt x="262" y="156"/>
                        <a:pt x="262" y="156"/>
                      </a:cubicBezTo>
                      <a:cubicBezTo>
                        <a:pt x="268" y="143"/>
                        <a:pt x="268" y="143"/>
                        <a:pt x="268" y="143"/>
                      </a:cubicBezTo>
                      <a:cubicBezTo>
                        <a:pt x="268" y="142"/>
                        <a:pt x="267" y="138"/>
                        <a:pt x="266" y="130"/>
                      </a:cubicBezTo>
                      <a:cubicBezTo>
                        <a:pt x="264" y="116"/>
                        <a:pt x="264" y="116"/>
                        <a:pt x="264" y="116"/>
                      </a:cubicBezTo>
                      <a:cubicBezTo>
                        <a:pt x="263" y="111"/>
                        <a:pt x="258" y="104"/>
                        <a:pt x="250" y="94"/>
                      </a:cubicBezTo>
                      <a:cubicBezTo>
                        <a:pt x="242" y="83"/>
                        <a:pt x="232" y="76"/>
                        <a:pt x="221" y="71"/>
                      </a:cubicBezTo>
                      <a:cubicBezTo>
                        <a:pt x="194" y="61"/>
                        <a:pt x="194" y="61"/>
                        <a:pt x="194" y="61"/>
                      </a:cubicBezTo>
                      <a:cubicBezTo>
                        <a:pt x="166" y="49"/>
                        <a:pt x="166" y="49"/>
                        <a:pt x="166" y="49"/>
                      </a:cubicBezTo>
                      <a:cubicBezTo>
                        <a:pt x="157" y="47"/>
                        <a:pt x="152" y="46"/>
                        <a:pt x="152" y="47"/>
                      </a:cubicBezTo>
                      <a:cubicBezTo>
                        <a:pt x="157" y="64"/>
                        <a:pt x="157" y="64"/>
                        <a:pt x="157" y="64"/>
                      </a:cubicBezTo>
                      <a:cubicBezTo>
                        <a:pt x="158" y="85"/>
                        <a:pt x="158" y="85"/>
                        <a:pt x="158" y="85"/>
                      </a:cubicBezTo>
                      <a:cubicBezTo>
                        <a:pt x="159" y="90"/>
                        <a:pt x="159" y="94"/>
                        <a:pt x="159" y="95"/>
                      </a:cubicBezTo>
                      <a:cubicBezTo>
                        <a:pt x="154" y="107"/>
                        <a:pt x="154" y="107"/>
                        <a:pt x="154" y="107"/>
                      </a:cubicBezTo>
                      <a:cubicBezTo>
                        <a:pt x="150" y="119"/>
                        <a:pt x="147" y="125"/>
                        <a:pt x="146" y="125"/>
                      </a:cubicBezTo>
                      <a:cubicBezTo>
                        <a:pt x="137" y="126"/>
                        <a:pt x="137" y="126"/>
                        <a:pt x="137" y="126"/>
                      </a:cubicBezTo>
                      <a:cubicBezTo>
                        <a:pt x="132" y="134"/>
                        <a:pt x="132" y="134"/>
                        <a:pt x="132" y="134"/>
                      </a:cubicBezTo>
                      <a:cubicBezTo>
                        <a:pt x="131" y="135"/>
                        <a:pt x="129" y="137"/>
                        <a:pt x="126" y="140"/>
                      </a:cubicBezTo>
                      <a:cubicBezTo>
                        <a:pt x="111" y="156"/>
                        <a:pt x="111" y="156"/>
                        <a:pt x="111" y="156"/>
                      </a:cubicBezTo>
                      <a:cubicBezTo>
                        <a:pt x="98" y="168"/>
                        <a:pt x="98" y="168"/>
                        <a:pt x="98" y="168"/>
                      </a:cubicBezTo>
                      <a:cubicBezTo>
                        <a:pt x="94" y="175"/>
                        <a:pt x="94" y="175"/>
                        <a:pt x="94" y="175"/>
                      </a:cubicBezTo>
                      <a:cubicBezTo>
                        <a:pt x="80" y="183"/>
                        <a:pt x="80" y="183"/>
                        <a:pt x="80" y="183"/>
                      </a:cubicBezTo>
                      <a:cubicBezTo>
                        <a:pt x="74" y="190"/>
                        <a:pt x="74" y="190"/>
                        <a:pt x="74" y="190"/>
                      </a:cubicBezTo>
                      <a:cubicBezTo>
                        <a:pt x="63" y="198"/>
                        <a:pt x="63" y="198"/>
                        <a:pt x="63" y="198"/>
                      </a:cubicBezTo>
                      <a:cubicBezTo>
                        <a:pt x="55" y="204"/>
                        <a:pt x="50" y="207"/>
                        <a:pt x="50" y="208"/>
                      </a:cubicBezTo>
                      <a:cubicBezTo>
                        <a:pt x="29" y="209"/>
                        <a:pt x="29" y="209"/>
                        <a:pt x="29" y="209"/>
                      </a:cubicBezTo>
                      <a:cubicBezTo>
                        <a:pt x="25" y="210"/>
                        <a:pt x="23" y="211"/>
                        <a:pt x="22" y="212"/>
                      </a:cubicBezTo>
                      <a:cubicBezTo>
                        <a:pt x="21" y="214"/>
                        <a:pt x="19" y="216"/>
                        <a:pt x="16" y="220"/>
                      </a:cubicBezTo>
                      <a:cubicBezTo>
                        <a:pt x="7" y="232"/>
                        <a:pt x="7" y="232"/>
                        <a:pt x="7" y="232"/>
                      </a:cubicBezTo>
                      <a:cubicBezTo>
                        <a:pt x="3" y="238"/>
                        <a:pt x="0" y="250"/>
                        <a:pt x="0" y="265"/>
                      </a:cubicBezTo>
                      <a:cubicBezTo>
                        <a:pt x="0" y="267"/>
                        <a:pt x="0" y="268"/>
                        <a:pt x="0" y="269"/>
                      </a:cubicBezTo>
                      <a:cubicBezTo>
                        <a:pt x="1" y="295"/>
                        <a:pt x="1" y="295"/>
                        <a:pt x="1" y="295"/>
                      </a:cubicBezTo>
                      <a:cubicBezTo>
                        <a:pt x="1" y="302"/>
                        <a:pt x="0" y="306"/>
                        <a:pt x="0" y="307"/>
                      </a:cubicBezTo>
                      <a:cubicBezTo>
                        <a:pt x="0" y="308"/>
                        <a:pt x="2" y="312"/>
                        <a:pt x="5" y="319"/>
                      </a:cubicBezTo>
                      <a:cubicBezTo>
                        <a:pt x="7" y="326"/>
                        <a:pt x="9" y="330"/>
                        <a:pt x="9" y="330"/>
                      </a:cubicBezTo>
                      <a:cubicBezTo>
                        <a:pt x="16" y="338"/>
                        <a:pt x="16" y="338"/>
                        <a:pt x="16" y="338"/>
                      </a:cubicBezTo>
                      <a:cubicBezTo>
                        <a:pt x="22" y="346"/>
                        <a:pt x="22" y="346"/>
                        <a:pt x="22" y="346"/>
                      </a:cubicBezTo>
                      <a:cubicBezTo>
                        <a:pt x="23" y="348"/>
                        <a:pt x="26" y="349"/>
                        <a:pt x="29" y="349"/>
                      </a:cubicBezTo>
                      <a:cubicBezTo>
                        <a:pt x="32" y="349"/>
                        <a:pt x="37" y="348"/>
                        <a:pt x="44" y="345"/>
                      </a:cubicBezTo>
                      <a:cubicBezTo>
                        <a:pt x="50" y="342"/>
                        <a:pt x="58" y="336"/>
                        <a:pt x="66" y="328"/>
                      </a:cubicBezTo>
                      <a:cubicBezTo>
                        <a:pt x="74" y="319"/>
                        <a:pt x="78" y="315"/>
                        <a:pt x="78" y="315"/>
                      </a:cubicBezTo>
                      <a:cubicBezTo>
                        <a:pt x="78" y="315"/>
                        <a:pt x="80" y="314"/>
                        <a:pt x="84" y="312"/>
                      </a:cubicBezTo>
                      <a:cubicBezTo>
                        <a:pt x="88" y="310"/>
                        <a:pt x="92" y="308"/>
                        <a:pt x="98" y="304"/>
                      </a:cubicBezTo>
                      <a:cubicBezTo>
                        <a:pt x="102" y="302"/>
                        <a:pt x="106" y="301"/>
                        <a:pt x="109" y="302"/>
                      </a:cubicBezTo>
                      <a:cubicBezTo>
                        <a:pt x="113" y="303"/>
                        <a:pt x="115" y="304"/>
                        <a:pt x="115" y="306"/>
                      </a:cubicBezTo>
                      <a:cubicBezTo>
                        <a:pt x="115" y="308"/>
                        <a:pt x="115" y="309"/>
                        <a:pt x="115" y="309"/>
                      </a:cubicBezTo>
                      <a:cubicBezTo>
                        <a:pt x="111" y="318"/>
                        <a:pt x="111" y="318"/>
                        <a:pt x="111" y="318"/>
                      </a:cubicBezTo>
                      <a:cubicBezTo>
                        <a:pt x="108" y="328"/>
                        <a:pt x="108" y="328"/>
                        <a:pt x="108" y="328"/>
                      </a:cubicBezTo>
                      <a:cubicBezTo>
                        <a:pt x="103" y="332"/>
                        <a:pt x="103" y="332"/>
                        <a:pt x="103" y="332"/>
                      </a:cubicBezTo>
                      <a:cubicBezTo>
                        <a:pt x="100" y="340"/>
                        <a:pt x="100" y="340"/>
                        <a:pt x="100" y="340"/>
                      </a:cubicBezTo>
                      <a:cubicBezTo>
                        <a:pt x="99" y="343"/>
                        <a:pt x="96" y="345"/>
                        <a:pt x="92" y="349"/>
                      </a:cubicBezTo>
                      <a:cubicBezTo>
                        <a:pt x="52" y="399"/>
                        <a:pt x="52" y="399"/>
                        <a:pt x="52" y="399"/>
                      </a:cubicBezTo>
                      <a:cubicBezTo>
                        <a:pt x="49" y="402"/>
                        <a:pt x="46" y="404"/>
                        <a:pt x="43" y="405"/>
                      </a:cubicBezTo>
                      <a:cubicBezTo>
                        <a:pt x="25" y="412"/>
                        <a:pt x="25" y="412"/>
                        <a:pt x="25" y="412"/>
                      </a:cubicBezTo>
                      <a:cubicBezTo>
                        <a:pt x="24" y="412"/>
                        <a:pt x="22" y="415"/>
                        <a:pt x="18" y="420"/>
                      </a:cubicBezTo>
                      <a:cubicBezTo>
                        <a:pt x="15" y="425"/>
                        <a:pt x="13" y="428"/>
                        <a:pt x="12" y="429"/>
                      </a:cubicBezTo>
                      <a:cubicBezTo>
                        <a:pt x="12" y="430"/>
                        <a:pt x="11" y="433"/>
                        <a:pt x="12" y="436"/>
                      </a:cubicBezTo>
                      <a:cubicBezTo>
                        <a:pt x="12" y="438"/>
                        <a:pt x="12" y="440"/>
                        <a:pt x="12" y="441"/>
                      </a:cubicBezTo>
                      <a:cubicBezTo>
                        <a:pt x="10" y="480"/>
                        <a:pt x="10" y="480"/>
                        <a:pt x="10" y="480"/>
                      </a:cubicBezTo>
                      <a:cubicBezTo>
                        <a:pt x="15" y="496"/>
                        <a:pt x="15" y="496"/>
                        <a:pt x="15" y="496"/>
                      </a:cubicBezTo>
                      <a:cubicBezTo>
                        <a:pt x="17" y="506"/>
                        <a:pt x="17" y="506"/>
                        <a:pt x="17" y="506"/>
                      </a:cubicBezTo>
                      <a:cubicBezTo>
                        <a:pt x="20" y="522"/>
                        <a:pt x="27" y="530"/>
                        <a:pt x="39" y="530"/>
                      </a:cubicBezTo>
                      <a:cubicBezTo>
                        <a:pt x="43" y="530"/>
                        <a:pt x="54" y="525"/>
                        <a:pt x="71" y="514"/>
                      </a:cubicBezTo>
                      <a:cubicBezTo>
                        <a:pt x="91" y="496"/>
                        <a:pt x="91" y="496"/>
                        <a:pt x="91" y="496"/>
                      </a:cubicBezTo>
                      <a:cubicBezTo>
                        <a:pt x="95" y="493"/>
                        <a:pt x="97" y="491"/>
                        <a:pt x="99" y="489"/>
                      </a:cubicBezTo>
                      <a:cubicBezTo>
                        <a:pt x="103" y="484"/>
                        <a:pt x="105" y="481"/>
                        <a:pt x="106" y="482"/>
                      </a:cubicBezTo>
                      <a:cubicBezTo>
                        <a:pt x="107" y="482"/>
                        <a:pt x="108" y="483"/>
                        <a:pt x="109" y="485"/>
                      </a:cubicBezTo>
                      <a:cubicBezTo>
                        <a:pt x="110" y="487"/>
                        <a:pt x="110" y="490"/>
                        <a:pt x="110" y="496"/>
                      </a:cubicBezTo>
                      <a:cubicBezTo>
                        <a:pt x="109" y="501"/>
                        <a:pt x="108" y="507"/>
                        <a:pt x="107" y="513"/>
                      </a:cubicBezTo>
                      <a:cubicBezTo>
                        <a:pt x="95" y="544"/>
                        <a:pt x="95" y="544"/>
                        <a:pt x="95" y="544"/>
                      </a:cubicBezTo>
                      <a:cubicBezTo>
                        <a:pt x="93" y="551"/>
                        <a:pt x="92" y="556"/>
                        <a:pt x="91" y="557"/>
                      </a:cubicBezTo>
                      <a:cubicBezTo>
                        <a:pt x="87" y="564"/>
                        <a:pt x="87" y="564"/>
                        <a:pt x="87" y="564"/>
                      </a:cubicBezTo>
                      <a:cubicBezTo>
                        <a:pt x="76" y="600"/>
                        <a:pt x="76" y="600"/>
                        <a:pt x="76" y="600"/>
                      </a:cubicBezTo>
                      <a:cubicBezTo>
                        <a:pt x="65" y="619"/>
                        <a:pt x="65" y="619"/>
                        <a:pt x="65" y="619"/>
                      </a:cubicBezTo>
                      <a:cubicBezTo>
                        <a:pt x="60" y="637"/>
                        <a:pt x="60" y="637"/>
                        <a:pt x="60" y="637"/>
                      </a:cubicBezTo>
                      <a:cubicBezTo>
                        <a:pt x="44" y="659"/>
                        <a:pt x="44" y="659"/>
                        <a:pt x="44" y="659"/>
                      </a:cubicBezTo>
                      <a:cubicBezTo>
                        <a:pt x="44" y="673"/>
                        <a:pt x="44" y="673"/>
                        <a:pt x="44" y="673"/>
                      </a:cubicBezTo>
                      <a:cubicBezTo>
                        <a:pt x="44" y="682"/>
                        <a:pt x="44" y="682"/>
                        <a:pt x="44" y="682"/>
                      </a:cubicBezTo>
                      <a:cubicBezTo>
                        <a:pt x="47" y="692"/>
                        <a:pt x="47" y="692"/>
                        <a:pt x="47" y="692"/>
                      </a:cubicBezTo>
                      <a:cubicBezTo>
                        <a:pt x="47" y="702"/>
                        <a:pt x="47" y="702"/>
                        <a:pt x="47" y="702"/>
                      </a:cubicBezTo>
                      <a:cubicBezTo>
                        <a:pt x="47" y="703"/>
                        <a:pt x="48" y="707"/>
                        <a:pt x="50" y="713"/>
                      </a:cubicBezTo>
                      <a:cubicBezTo>
                        <a:pt x="56" y="734"/>
                        <a:pt x="56" y="734"/>
                        <a:pt x="56" y="734"/>
                      </a:cubicBezTo>
                      <a:cubicBezTo>
                        <a:pt x="58" y="738"/>
                        <a:pt x="62" y="743"/>
                        <a:pt x="67" y="746"/>
                      </a:cubicBezTo>
                      <a:cubicBezTo>
                        <a:pt x="72" y="750"/>
                        <a:pt x="77" y="752"/>
                        <a:pt x="81" y="751"/>
                      </a:cubicBezTo>
                      <a:cubicBezTo>
                        <a:pt x="87" y="751"/>
                        <a:pt x="91" y="750"/>
                        <a:pt x="94" y="747"/>
                      </a:cubicBezTo>
                      <a:cubicBezTo>
                        <a:pt x="97" y="744"/>
                        <a:pt x="102" y="736"/>
                        <a:pt x="108" y="723"/>
                      </a:cubicBezTo>
                      <a:cubicBezTo>
                        <a:pt x="119" y="704"/>
                        <a:pt x="119" y="704"/>
                        <a:pt x="119" y="704"/>
                      </a:cubicBezTo>
                      <a:cubicBezTo>
                        <a:pt x="124" y="696"/>
                        <a:pt x="128" y="685"/>
                        <a:pt x="133" y="669"/>
                      </a:cubicBezTo>
                      <a:cubicBezTo>
                        <a:pt x="138" y="654"/>
                        <a:pt x="141" y="644"/>
                        <a:pt x="142" y="639"/>
                      </a:cubicBezTo>
                      <a:cubicBezTo>
                        <a:pt x="163" y="588"/>
                        <a:pt x="163" y="588"/>
                        <a:pt x="163" y="588"/>
                      </a:cubicBezTo>
                      <a:cubicBezTo>
                        <a:pt x="166" y="581"/>
                        <a:pt x="170" y="568"/>
                        <a:pt x="177" y="548"/>
                      </a:cubicBezTo>
                      <a:cubicBezTo>
                        <a:pt x="183" y="528"/>
                        <a:pt x="189" y="512"/>
                        <a:pt x="195" y="501"/>
                      </a:cubicBezTo>
                      <a:cubicBezTo>
                        <a:pt x="199" y="491"/>
                        <a:pt x="203" y="487"/>
                        <a:pt x="206" y="488"/>
                      </a:cubicBezTo>
                      <a:cubicBezTo>
                        <a:pt x="216" y="494"/>
                        <a:pt x="216" y="494"/>
                        <a:pt x="216" y="494"/>
                      </a:cubicBezTo>
                      <a:cubicBezTo>
                        <a:pt x="226" y="496"/>
                        <a:pt x="226" y="496"/>
                        <a:pt x="226" y="496"/>
                      </a:cubicBezTo>
                      <a:cubicBezTo>
                        <a:pt x="234" y="497"/>
                        <a:pt x="234" y="497"/>
                        <a:pt x="234" y="497"/>
                      </a:cubicBezTo>
                      <a:cubicBezTo>
                        <a:pt x="235" y="497"/>
                        <a:pt x="236" y="497"/>
                        <a:pt x="239" y="496"/>
                      </a:cubicBezTo>
                      <a:cubicBezTo>
                        <a:pt x="242" y="495"/>
                        <a:pt x="248" y="494"/>
                        <a:pt x="257" y="493"/>
                      </a:cubicBezTo>
                      <a:cubicBezTo>
                        <a:pt x="266" y="492"/>
                        <a:pt x="275" y="488"/>
                        <a:pt x="285" y="482"/>
                      </a:cubicBezTo>
                      <a:cubicBezTo>
                        <a:pt x="295" y="476"/>
                        <a:pt x="301" y="472"/>
                        <a:pt x="304" y="472"/>
                      </a:cubicBezTo>
                      <a:cubicBezTo>
                        <a:pt x="323" y="465"/>
                        <a:pt x="323" y="465"/>
                        <a:pt x="323" y="465"/>
                      </a:cubicBezTo>
                      <a:cubicBezTo>
                        <a:pt x="329" y="462"/>
                        <a:pt x="332" y="462"/>
                        <a:pt x="334" y="465"/>
                      </a:cubicBezTo>
                      <a:cubicBezTo>
                        <a:pt x="335" y="469"/>
                        <a:pt x="332" y="473"/>
                        <a:pt x="325" y="479"/>
                      </a:cubicBezTo>
                      <a:cubicBezTo>
                        <a:pt x="318" y="484"/>
                        <a:pt x="313" y="490"/>
                        <a:pt x="310" y="497"/>
                      </a:cubicBezTo>
                      <a:cubicBezTo>
                        <a:pt x="294" y="531"/>
                        <a:pt x="294" y="531"/>
                        <a:pt x="294" y="531"/>
                      </a:cubicBezTo>
                      <a:cubicBezTo>
                        <a:pt x="280" y="548"/>
                        <a:pt x="280" y="548"/>
                        <a:pt x="280" y="548"/>
                      </a:cubicBezTo>
                      <a:cubicBezTo>
                        <a:pt x="275" y="556"/>
                        <a:pt x="274" y="572"/>
                        <a:pt x="276" y="598"/>
                      </a:cubicBezTo>
                      <a:cubicBezTo>
                        <a:pt x="279" y="624"/>
                        <a:pt x="280" y="639"/>
                        <a:pt x="281" y="641"/>
                      </a:cubicBezTo>
                      <a:cubicBezTo>
                        <a:pt x="285" y="655"/>
                        <a:pt x="285" y="655"/>
                        <a:pt x="285" y="655"/>
                      </a:cubicBezTo>
                      <a:cubicBezTo>
                        <a:pt x="287" y="669"/>
                        <a:pt x="287" y="669"/>
                        <a:pt x="287" y="669"/>
                      </a:cubicBezTo>
                      <a:cubicBezTo>
                        <a:pt x="289" y="675"/>
                        <a:pt x="289" y="675"/>
                        <a:pt x="289" y="675"/>
                      </a:cubicBezTo>
                      <a:cubicBezTo>
                        <a:pt x="294" y="696"/>
                        <a:pt x="294" y="696"/>
                        <a:pt x="294" y="696"/>
                      </a:cubicBezTo>
                      <a:cubicBezTo>
                        <a:pt x="300" y="706"/>
                        <a:pt x="300" y="706"/>
                        <a:pt x="300" y="706"/>
                      </a:cubicBezTo>
                      <a:cubicBezTo>
                        <a:pt x="305" y="719"/>
                        <a:pt x="305" y="719"/>
                        <a:pt x="305" y="719"/>
                      </a:cubicBezTo>
                      <a:cubicBezTo>
                        <a:pt x="305" y="720"/>
                        <a:pt x="311" y="727"/>
                        <a:pt x="323" y="741"/>
                      </a:cubicBezTo>
                      <a:cubicBezTo>
                        <a:pt x="336" y="757"/>
                        <a:pt x="336" y="757"/>
                        <a:pt x="336" y="757"/>
                      </a:cubicBezTo>
                      <a:cubicBezTo>
                        <a:pt x="339" y="761"/>
                        <a:pt x="342" y="763"/>
                        <a:pt x="346" y="763"/>
                      </a:cubicBezTo>
                      <a:cubicBezTo>
                        <a:pt x="352" y="763"/>
                        <a:pt x="356" y="760"/>
                        <a:pt x="359" y="754"/>
                      </a:cubicBezTo>
                      <a:cubicBezTo>
                        <a:pt x="366" y="733"/>
                        <a:pt x="366" y="733"/>
                        <a:pt x="366" y="733"/>
                      </a:cubicBezTo>
                      <a:cubicBezTo>
                        <a:pt x="366" y="732"/>
                        <a:pt x="370" y="731"/>
                        <a:pt x="376" y="730"/>
                      </a:cubicBezTo>
                      <a:cubicBezTo>
                        <a:pt x="397" y="723"/>
                        <a:pt x="397" y="723"/>
                        <a:pt x="397" y="723"/>
                      </a:cubicBezTo>
                      <a:cubicBezTo>
                        <a:pt x="408" y="719"/>
                        <a:pt x="426" y="718"/>
                        <a:pt x="450" y="719"/>
                      </a:cubicBezTo>
                      <a:cubicBezTo>
                        <a:pt x="462" y="720"/>
                        <a:pt x="473" y="722"/>
                        <a:pt x="485" y="725"/>
                      </a:cubicBezTo>
                      <a:cubicBezTo>
                        <a:pt x="496" y="729"/>
                        <a:pt x="503" y="730"/>
                        <a:pt x="506" y="730"/>
                      </a:cubicBezTo>
                      <a:cubicBezTo>
                        <a:pt x="512" y="728"/>
                        <a:pt x="517" y="725"/>
                        <a:pt x="522" y="718"/>
                      </a:cubicBezTo>
                      <a:cubicBezTo>
                        <a:pt x="527" y="712"/>
                        <a:pt x="530" y="706"/>
                        <a:pt x="530" y="701"/>
                      </a:cubicBezTo>
                      <a:cubicBezTo>
                        <a:pt x="530" y="697"/>
                        <a:pt x="529" y="693"/>
                        <a:pt x="526" y="688"/>
                      </a:cubicBezTo>
                      <a:cubicBezTo>
                        <a:pt x="513" y="668"/>
                        <a:pt x="513" y="668"/>
                        <a:pt x="513" y="668"/>
                      </a:cubicBezTo>
                      <a:cubicBezTo>
                        <a:pt x="513" y="666"/>
                        <a:pt x="516" y="661"/>
                        <a:pt x="521" y="654"/>
                      </a:cubicBezTo>
                      <a:cubicBezTo>
                        <a:pt x="536" y="631"/>
                        <a:pt x="536" y="631"/>
                        <a:pt x="536" y="631"/>
                      </a:cubicBezTo>
                      <a:cubicBezTo>
                        <a:pt x="553" y="611"/>
                        <a:pt x="553" y="611"/>
                        <a:pt x="553" y="611"/>
                      </a:cubicBezTo>
                      <a:cubicBezTo>
                        <a:pt x="561" y="601"/>
                        <a:pt x="566" y="591"/>
                        <a:pt x="567" y="583"/>
                      </a:cubicBezTo>
                      <a:cubicBezTo>
                        <a:pt x="568" y="572"/>
                        <a:pt x="568" y="572"/>
                        <a:pt x="568" y="572"/>
                      </a:cubicBezTo>
                      <a:cubicBezTo>
                        <a:pt x="569" y="555"/>
                        <a:pt x="569" y="555"/>
                        <a:pt x="569" y="555"/>
                      </a:cubicBezTo>
                      <a:cubicBezTo>
                        <a:pt x="569" y="554"/>
                        <a:pt x="569" y="552"/>
                        <a:pt x="569" y="549"/>
                      </a:cubicBezTo>
                      <a:cubicBezTo>
                        <a:pt x="569" y="545"/>
                        <a:pt x="569" y="543"/>
                        <a:pt x="569" y="541"/>
                      </a:cubicBezTo>
                      <a:cubicBezTo>
                        <a:pt x="554" y="530"/>
                        <a:pt x="554" y="530"/>
                        <a:pt x="554" y="530"/>
                      </a:cubicBezTo>
                      <a:cubicBezTo>
                        <a:pt x="545" y="517"/>
                        <a:pt x="545" y="517"/>
                        <a:pt x="545" y="517"/>
                      </a:cubicBezTo>
                      <a:cubicBezTo>
                        <a:pt x="543" y="516"/>
                        <a:pt x="536" y="510"/>
                        <a:pt x="523" y="499"/>
                      </a:cubicBezTo>
                      <a:cubicBezTo>
                        <a:pt x="511" y="489"/>
                        <a:pt x="503" y="483"/>
                        <a:pt x="502" y="483"/>
                      </a:cubicBezTo>
                      <a:cubicBezTo>
                        <a:pt x="500" y="482"/>
                        <a:pt x="495" y="482"/>
                        <a:pt x="488" y="480"/>
                      </a:cubicBezTo>
                      <a:cubicBezTo>
                        <a:pt x="480" y="479"/>
                        <a:pt x="476" y="479"/>
                        <a:pt x="474" y="479"/>
                      </a:cubicBezTo>
                      <a:cubicBezTo>
                        <a:pt x="470" y="479"/>
                        <a:pt x="465" y="480"/>
                        <a:pt x="461" y="483"/>
                      </a:cubicBezTo>
                      <a:cubicBezTo>
                        <a:pt x="452" y="489"/>
                        <a:pt x="452" y="489"/>
                        <a:pt x="452" y="489"/>
                      </a:cubicBezTo>
                      <a:cubicBezTo>
                        <a:pt x="451" y="489"/>
                        <a:pt x="448" y="490"/>
                        <a:pt x="443" y="491"/>
                      </a:cubicBezTo>
                      <a:cubicBezTo>
                        <a:pt x="390" y="518"/>
                        <a:pt x="390" y="518"/>
                        <a:pt x="390" y="518"/>
                      </a:cubicBezTo>
                      <a:cubicBezTo>
                        <a:pt x="381" y="521"/>
                        <a:pt x="375" y="523"/>
                        <a:pt x="374" y="524"/>
                      </a:cubicBezTo>
                      <a:cubicBezTo>
                        <a:pt x="363" y="532"/>
                        <a:pt x="356" y="535"/>
                        <a:pt x="353" y="534"/>
                      </a:cubicBezTo>
                      <a:cubicBezTo>
                        <a:pt x="351" y="533"/>
                        <a:pt x="349" y="529"/>
                        <a:pt x="349" y="522"/>
                      </a:cubicBezTo>
                      <a:cubicBezTo>
                        <a:pt x="349" y="505"/>
                        <a:pt x="352" y="493"/>
                        <a:pt x="357" y="486"/>
                      </a:cubicBezTo>
                      <a:cubicBezTo>
                        <a:pt x="363" y="478"/>
                        <a:pt x="373" y="470"/>
                        <a:pt x="388" y="461"/>
                      </a:cubicBezTo>
                      <a:cubicBezTo>
                        <a:pt x="403" y="452"/>
                        <a:pt x="414" y="447"/>
                        <a:pt x="420" y="444"/>
                      </a:cubicBezTo>
                      <a:cubicBezTo>
                        <a:pt x="454" y="436"/>
                        <a:pt x="454" y="436"/>
                        <a:pt x="454" y="436"/>
                      </a:cubicBezTo>
                      <a:cubicBezTo>
                        <a:pt x="494" y="425"/>
                        <a:pt x="515" y="420"/>
                        <a:pt x="518" y="420"/>
                      </a:cubicBezTo>
                      <a:cubicBezTo>
                        <a:pt x="524" y="421"/>
                        <a:pt x="527" y="421"/>
                        <a:pt x="528" y="421"/>
                      </a:cubicBezTo>
                      <a:cubicBezTo>
                        <a:pt x="551" y="418"/>
                        <a:pt x="551" y="418"/>
                        <a:pt x="551" y="418"/>
                      </a:cubicBezTo>
                      <a:cubicBezTo>
                        <a:pt x="571" y="424"/>
                        <a:pt x="571" y="424"/>
                        <a:pt x="571" y="424"/>
                      </a:cubicBezTo>
                      <a:cubicBezTo>
                        <a:pt x="577" y="424"/>
                        <a:pt x="583" y="424"/>
                        <a:pt x="589" y="423"/>
                      </a:cubicBezTo>
                      <a:cubicBezTo>
                        <a:pt x="596" y="422"/>
                        <a:pt x="600" y="419"/>
                        <a:pt x="604" y="416"/>
                      </a:cubicBezTo>
                      <a:cubicBezTo>
                        <a:pt x="610" y="401"/>
                        <a:pt x="610" y="401"/>
                        <a:pt x="610" y="401"/>
                      </a:cubicBezTo>
                      <a:cubicBezTo>
                        <a:pt x="617" y="388"/>
                        <a:pt x="617" y="388"/>
                        <a:pt x="617" y="388"/>
                      </a:cubicBezTo>
                      <a:cubicBezTo>
                        <a:pt x="617" y="388"/>
                        <a:pt x="614" y="383"/>
                        <a:pt x="606" y="373"/>
                      </a:cubicBezTo>
                      <a:close/>
                      <a:moveTo>
                        <a:pt x="441" y="70"/>
                      </a:moveTo>
                      <a:cubicBezTo>
                        <a:pt x="441" y="70"/>
                        <a:pt x="465" y="78"/>
                        <a:pt x="465" y="94"/>
                      </a:cubicBezTo>
                      <a:cubicBezTo>
                        <a:pt x="465" y="110"/>
                        <a:pt x="441" y="182"/>
                        <a:pt x="441" y="182"/>
                      </a:cubicBezTo>
                      <a:lnTo>
                        <a:pt x="441" y="70"/>
                      </a:lnTo>
                      <a:close/>
                      <a:moveTo>
                        <a:pt x="93" y="726"/>
                      </a:moveTo>
                      <a:cubicBezTo>
                        <a:pt x="85" y="686"/>
                        <a:pt x="85" y="686"/>
                        <a:pt x="85" y="686"/>
                      </a:cubicBezTo>
                      <a:cubicBezTo>
                        <a:pt x="145" y="582"/>
                        <a:pt x="145" y="582"/>
                        <a:pt x="145" y="582"/>
                      </a:cubicBezTo>
                      <a:lnTo>
                        <a:pt x="93" y="726"/>
                      </a:lnTo>
                      <a:close/>
                      <a:moveTo>
                        <a:pt x="501" y="698"/>
                      </a:moveTo>
                      <a:cubicBezTo>
                        <a:pt x="513" y="710"/>
                        <a:pt x="505" y="718"/>
                        <a:pt x="497" y="718"/>
                      </a:cubicBezTo>
                      <a:cubicBezTo>
                        <a:pt x="489" y="718"/>
                        <a:pt x="397" y="706"/>
                        <a:pt x="389" y="710"/>
                      </a:cubicBezTo>
                      <a:cubicBezTo>
                        <a:pt x="381" y="714"/>
                        <a:pt x="389" y="698"/>
                        <a:pt x="389" y="698"/>
                      </a:cubicBezTo>
                      <a:cubicBezTo>
                        <a:pt x="389" y="698"/>
                        <a:pt x="489" y="686"/>
                        <a:pt x="501" y="698"/>
                      </a:cubicBezTo>
                      <a:close/>
                      <a:moveTo>
                        <a:pt x="361" y="583"/>
                      </a:moveTo>
                      <a:cubicBezTo>
                        <a:pt x="400" y="583"/>
                        <a:pt x="400" y="583"/>
                        <a:pt x="400" y="583"/>
                      </a:cubicBezTo>
                      <a:cubicBezTo>
                        <a:pt x="402" y="583"/>
                        <a:pt x="405" y="581"/>
                        <a:pt x="410" y="579"/>
                      </a:cubicBezTo>
                      <a:cubicBezTo>
                        <a:pt x="465" y="557"/>
                        <a:pt x="465" y="557"/>
                        <a:pt x="465" y="557"/>
                      </a:cubicBezTo>
                      <a:cubicBezTo>
                        <a:pt x="477" y="552"/>
                        <a:pt x="483" y="549"/>
                        <a:pt x="484" y="551"/>
                      </a:cubicBezTo>
                      <a:cubicBezTo>
                        <a:pt x="485" y="552"/>
                        <a:pt x="485" y="555"/>
                        <a:pt x="485" y="561"/>
                      </a:cubicBezTo>
                      <a:cubicBezTo>
                        <a:pt x="485" y="567"/>
                        <a:pt x="484" y="570"/>
                        <a:pt x="484" y="572"/>
                      </a:cubicBezTo>
                      <a:cubicBezTo>
                        <a:pt x="484" y="573"/>
                        <a:pt x="482" y="577"/>
                        <a:pt x="479" y="581"/>
                      </a:cubicBezTo>
                      <a:cubicBezTo>
                        <a:pt x="461" y="616"/>
                        <a:pt x="461" y="616"/>
                        <a:pt x="461" y="616"/>
                      </a:cubicBezTo>
                      <a:cubicBezTo>
                        <a:pt x="455" y="626"/>
                        <a:pt x="447" y="635"/>
                        <a:pt x="439" y="643"/>
                      </a:cubicBezTo>
                      <a:cubicBezTo>
                        <a:pt x="430" y="651"/>
                        <a:pt x="422" y="655"/>
                        <a:pt x="415" y="656"/>
                      </a:cubicBezTo>
                      <a:cubicBezTo>
                        <a:pt x="406" y="657"/>
                        <a:pt x="406" y="657"/>
                        <a:pt x="406" y="657"/>
                      </a:cubicBezTo>
                      <a:cubicBezTo>
                        <a:pt x="394" y="662"/>
                        <a:pt x="394" y="662"/>
                        <a:pt x="394" y="662"/>
                      </a:cubicBezTo>
                      <a:cubicBezTo>
                        <a:pt x="381" y="664"/>
                        <a:pt x="381" y="664"/>
                        <a:pt x="381" y="664"/>
                      </a:cubicBezTo>
                      <a:cubicBezTo>
                        <a:pt x="380" y="664"/>
                        <a:pt x="378" y="665"/>
                        <a:pt x="375" y="665"/>
                      </a:cubicBezTo>
                      <a:cubicBezTo>
                        <a:pt x="373" y="666"/>
                        <a:pt x="371" y="666"/>
                        <a:pt x="370" y="666"/>
                      </a:cubicBezTo>
                      <a:cubicBezTo>
                        <a:pt x="360" y="667"/>
                        <a:pt x="353" y="664"/>
                        <a:pt x="349" y="657"/>
                      </a:cubicBezTo>
                      <a:cubicBezTo>
                        <a:pt x="345" y="650"/>
                        <a:pt x="343" y="643"/>
                        <a:pt x="343" y="638"/>
                      </a:cubicBezTo>
                      <a:cubicBezTo>
                        <a:pt x="343" y="637"/>
                        <a:pt x="343" y="636"/>
                        <a:pt x="343" y="635"/>
                      </a:cubicBezTo>
                      <a:cubicBezTo>
                        <a:pt x="344" y="627"/>
                        <a:pt x="344" y="627"/>
                        <a:pt x="344" y="627"/>
                      </a:cubicBezTo>
                      <a:cubicBezTo>
                        <a:pt x="345" y="621"/>
                        <a:pt x="345" y="618"/>
                        <a:pt x="345" y="617"/>
                      </a:cubicBezTo>
                      <a:cubicBezTo>
                        <a:pt x="349" y="607"/>
                        <a:pt x="349" y="607"/>
                        <a:pt x="349" y="607"/>
                      </a:cubicBezTo>
                      <a:cubicBezTo>
                        <a:pt x="349" y="593"/>
                        <a:pt x="353" y="585"/>
                        <a:pt x="361" y="583"/>
                      </a:cubicBezTo>
                      <a:close/>
                      <a:moveTo>
                        <a:pt x="352" y="377"/>
                      </a:moveTo>
                      <a:cubicBezTo>
                        <a:pt x="340" y="389"/>
                        <a:pt x="331" y="396"/>
                        <a:pt x="324" y="397"/>
                      </a:cubicBezTo>
                      <a:cubicBezTo>
                        <a:pt x="315" y="398"/>
                        <a:pt x="315" y="398"/>
                        <a:pt x="315" y="398"/>
                      </a:cubicBezTo>
                      <a:cubicBezTo>
                        <a:pt x="313" y="399"/>
                        <a:pt x="308" y="401"/>
                        <a:pt x="302" y="404"/>
                      </a:cubicBezTo>
                      <a:cubicBezTo>
                        <a:pt x="242" y="426"/>
                        <a:pt x="242" y="426"/>
                        <a:pt x="242" y="426"/>
                      </a:cubicBezTo>
                      <a:cubicBezTo>
                        <a:pt x="223" y="436"/>
                        <a:pt x="212" y="439"/>
                        <a:pt x="211" y="438"/>
                      </a:cubicBezTo>
                      <a:cubicBezTo>
                        <a:pt x="209" y="436"/>
                        <a:pt x="208" y="433"/>
                        <a:pt x="208" y="431"/>
                      </a:cubicBezTo>
                      <a:cubicBezTo>
                        <a:pt x="208" y="429"/>
                        <a:pt x="214" y="419"/>
                        <a:pt x="227" y="403"/>
                      </a:cubicBezTo>
                      <a:cubicBezTo>
                        <a:pt x="239" y="386"/>
                        <a:pt x="246" y="373"/>
                        <a:pt x="248" y="364"/>
                      </a:cubicBezTo>
                      <a:cubicBezTo>
                        <a:pt x="249" y="354"/>
                        <a:pt x="251" y="348"/>
                        <a:pt x="252" y="347"/>
                      </a:cubicBezTo>
                      <a:cubicBezTo>
                        <a:pt x="257" y="343"/>
                        <a:pt x="257" y="343"/>
                        <a:pt x="257" y="343"/>
                      </a:cubicBezTo>
                      <a:cubicBezTo>
                        <a:pt x="262" y="336"/>
                        <a:pt x="262" y="336"/>
                        <a:pt x="262" y="336"/>
                      </a:cubicBezTo>
                      <a:cubicBezTo>
                        <a:pt x="270" y="337"/>
                        <a:pt x="270" y="337"/>
                        <a:pt x="270" y="337"/>
                      </a:cubicBezTo>
                      <a:cubicBezTo>
                        <a:pt x="271" y="337"/>
                        <a:pt x="271" y="336"/>
                        <a:pt x="272" y="335"/>
                      </a:cubicBezTo>
                      <a:cubicBezTo>
                        <a:pt x="284" y="313"/>
                        <a:pt x="284" y="313"/>
                        <a:pt x="284" y="313"/>
                      </a:cubicBezTo>
                      <a:cubicBezTo>
                        <a:pt x="286" y="311"/>
                        <a:pt x="289" y="311"/>
                        <a:pt x="292" y="310"/>
                      </a:cubicBezTo>
                      <a:cubicBezTo>
                        <a:pt x="295" y="310"/>
                        <a:pt x="298" y="311"/>
                        <a:pt x="301" y="312"/>
                      </a:cubicBezTo>
                      <a:cubicBezTo>
                        <a:pt x="317" y="324"/>
                        <a:pt x="317" y="324"/>
                        <a:pt x="317" y="324"/>
                      </a:cubicBezTo>
                      <a:cubicBezTo>
                        <a:pt x="350" y="340"/>
                        <a:pt x="350" y="340"/>
                        <a:pt x="350" y="340"/>
                      </a:cubicBezTo>
                      <a:cubicBezTo>
                        <a:pt x="359" y="346"/>
                        <a:pt x="364" y="349"/>
                        <a:pt x="366" y="351"/>
                      </a:cubicBezTo>
                      <a:cubicBezTo>
                        <a:pt x="368" y="356"/>
                        <a:pt x="364" y="365"/>
                        <a:pt x="352" y="37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4" name="Freeform 94">
                  <a:extLst>
                    <a:ext uri="{FF2B5EF4-FFF2-40B4-BE49-F238E27FC236}">
                      <a16:creationId xmlns:a16="http://schemas.microsoft.com/office/drawing/2014/main" xmlns="" id="{0A311B2F-425F-4AA1-9242-FB1D1811E0D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045505" y="3949069"/>
                  <a:ext cx="690563" cy="242888"/>
                </a:xfrm>
                <a:custGeom>
                  <a:avLst/>
                  <a:gdLst>
                    <a:gd name="T0" fmla="*/ 163 w 217"/>
                    <a:gd name="T1" fmla="*/ 17 h 76"/>
                    <a:gd name="T2" fmla="*/ 154 w 217"/>
                    <a:gd name="T3" fmla="*/ 30 h 76"/>
                    <a:gd name="T4" fmla="*/ 146 w 217"/>
                    <a:gd name="T5" fmla="*/ 26 h 76"/>
                    <a:gd name="T6" fmla="*/ 146 w 217"/>
                    <a:gd name="T7" fmla="*/ 0 h 76"/>
                    <a:gd name="T8" fmla="*/ 132 w 217"/>
                    <a:gd name="T9" fmla="*/ 41 h 76"/>
                    <a:gd name="T10" fmla="*/ 121 w 217"/>
                    <a:gd name="T11" fmla="*/ 56 h 76"/>
                    <a:gd name="T12" fmla="*/ 116 w 217"/>
                    <a:gd name="T13" fmla="*/ 17 h 76"/>
                    <a:gd name="T14" fmla="*/ 110 w 217"/>
                    <a:gd name="T15" fmla="*/ 27 h 76"/>
                    <a:gd name="T16" fmla="*/ 105 w 217"/>
                    <a:gd name="T17" fmla="*/ 16 h 76"/>
                    <a:gd name="T18" fmla="*/ 96 w 217"/>
                    <a:gd name="T19" fmla="*/ 9 h 76"/>
                    <a:gd name="T20" fmla="*/ 83 w 217"/>
                    <a:gd name="T21" fmla="*/ 13 h 76"/>
                    <a:gd name="T22" fmla="*/ 74 w 217"/>
                    <a:gd name="T23" fmla="*/ 38 h 76"/>
                    <a:gd name="T24" fmla="*/ 63 w 217"/>
                    <a:gd name="T25" fmla="*/ 46 h 76"/>
                    <a:gd name="T26" fmla="*/ 59 w 217"/>
                    <a:gd name="T27" fmla="*/ 15 h 76"/>
                    <a:gd name="T28" fmla="*/ 38 w 217"/>
                    <a:gd name="T29" fmla="*/ 24 h 76"/>
                    <a:gd name="T30" fmla="*/ 3 w 217"/>
                    <a:gd name="T31" fmla="*/ 40 h 76"/>
                    <a:gd name="T32" fmla="*/ 35 w 217"/>
                    <a:gd name="T33" fmla="*/ 41 h 76"/>
                    <a:gd name="T34" fmla="*/ 157 w 217"/>
                    <a:gd name="T35" fmla="*/ 59 h 76"/>
                    <a:gd name="T36" fmla="*/ 146 w 217"/>
                    <a:gd name="T37" fmla="*/ 51 h 76"/>
                    <a:gd name="T38" fmla="*/ 154 w 217"/>
                    <a:gd name="T39" fmla="*/ 48 h 76"/>
                    <a:gd name="T40" fmla="*/ 147 w 217"/>
                    <a:gd name="T41" fmla="*/ 42 h 76"/>
                    <a:gd name="T42" fmla="*/ 167 w 217"/>
                    <a:gd name="T43" fmla="*/ 36 h 76"/>
                    <a:gd name="T44" fmla="*/ 168 w 217"/>
                    <a:gd name="T45" fmla="*/ 19 h 76"/>
                    <a:gd name="T46" fmla="*/ 187 w 217"/>
                    <a:gd name="T47" fmla="*/ 3 h 76"/>
                    <a:gd name="T48" fmla="*/ 180 w 217"/>
                    <a:gd name="T49" fmla="*/ 12 h 76"/>
                    <a:gd name="T50" fmla="*/ 168 w 217"/>
                    <a:gd name="T51" fmla="*/ 29 h 76"/>
                    <a:gd name="T52" fmla="*/ 149 w 217"/>
                    <a:gd name="T53" fmla="*/ 39 h 76"/>
                    <a:gd name="T54" fmla="*/ 163 w 217"/>
                    <a:gd name="T55" fmla="*/ 52 h 76"/>
                    <a:gd name="T56" fmla="*/ 164 w 217"/>
                    <a:gd name="T57" fmla="*/ 57 h 76"/>
                    <a:gd name="T58" fmla="*/ 158 w 217"/>
                    <a:gd name="T59" fmla="*/ 22 h 76"/>
                    <a:gd name="T60" fmla="*/ 148 w 217"/>
                    <a:gd name="T61" fmla="*/ 27 h 76"/>
                    <a:gd name="T62" fmla="*/ 128 w 217"/>
                    <a:gd name="T63" fmla="*/ 55 h 76"/>
                    <a:gd name="T64" fmla="*/ 119 w 217"/>
                    <a:gd name="T65" fmla="*/ 52 h 76"/>
                    <a:gd name="T66" fmla="*/ 118 w 217"/>
                    <a:gd name="T67" fmla="*/ 47 h 76"/>
                    <a:gd name="T68" fmla="*/ 124 w 217"/>
                    <a:gd name="T69" fmla="*/ 28 h 76"/>
                    <a:gd name="T70" fmla="*/ 121 w 217"/>
                    <a:gd name="T71" fmla="*/ 48 h 76"/>
                    <a:gd name="T72" fmla="*/ 120 w 217"/>
                    <a:gd name="T73" fmla="*/ 10 h 76"/>
                    <a:gd name="T74" fmla="*/ 66 w 217"/>
                    <a:gd name="T75" fmla="*/ 29 h 76"/>
                    <a:gd name="T76" fmla="*/ 87 w 217"/>
                    <a:gd name="T77" fmla="*/ 33 h 76"/>
                    <a:gd name="T78" fmla="*/ 80 w 217"/>
                    <a:gd name="T79" fmla="*/ 20 h 76"/>
                    <a:gd name="T80" fmla="*/ 92 w 217"/>
                    <a:gd name="T81" fmla="*/ 34 h 76"/>
                    <a:gd name="T82" fmla="*/ 101 w 217"/>
                    <a:gd name="T83" fmla="*/ 46 h 76"/>
                    <a:gd name="T84" fmla="*/ 94 w 217"/>
                    <a:gd name="T85" fmla="*/ 55 h 76"/>
                    <a:gd name="T86" fmla="*/ 80 w 217"/>
                    <a:gd name="T87" fmla="*/ 48 h 76"/>
                    <a:gd name="T88" fmla="*/ 67 w 217"/>
                    <a:gd name="T89" fmla="*/ 46 h 76"/>
                    <a:gd name="T90" fmla="*/ 97 w 217"/>
                    <a:gd name="T91" fmla="*/ 48 h 76"/>
                    <a:gd name="T92" fmla="*/ 100 w 217"/>
                    <a:gd name="T93" fmla="*/ 50 h 76"/>
                    <a:gd name="T94" fmla="*/ 78 w 217"/>
                    <a:gd name="T95" fmla="*/ 35 h 76"/>
                    <a:gd name="T96" fmla="*/ 83 w 217"/>
                    <a:gd name="T97" fmla="*/ 43 h 76"/>
                    <a:gd name="T98" fmla="*/ 74 w 217"/>
                    <a:gd name="T99" fmla="*/ 44 h 76"/>
                    <a:gd name="T100" fmla="*/ 93 w 217"/>
                    <a:gd name="T101" fmla="*/ 42 h 76"/>
                    <a:gd name="T102" fmla="*/ 98 w 217"/>
                    <a:gd name="T103" fmla="*/ 41 h 76"/>
                    <a:gd name="T104" fmla="*/ 117 w 217"/>
                    <a:gd name="T105" fmla="*/ 26 h 76"/>
                    <a:gd name="T106" fmla="*/ 115 w 217"/>
                    <a:gd name="T107" fmla="*/ 9 h 76"/>
                    <a:gd name="T108" fmla="*/ 107 w 217"/>
                    <a:gd name="T109" fmla="*/ 9 h 76"/>
                    <a:gd name="T110" fmla="*/ 105 w 217"/>
                    <a:gd name="T111" fmla="*/ 42 h 76"/>
                    <a:gd name="T112" fmla="*/ 98 w 217"/>
                    <a:gd name="T113" fmla="*/ 6 h 76"/>
                    <a:gd name="T114" fmla="*/ 79 w 217"/>
                    <a:gd name="T115" fmla="*/ 26 h 76"/>
                    <a:gd name="T116" fmla="*/ 66 w 217"/>
                    <a:gd name="T117" fmla="*/ 37 h 76"/>
                    <a:gd name="T118" fmla="*/ 62 w 217"/>
                    <a:gd name="T119" fmla="*/ 43 h 76"/>
                    <a:gd name="T120" fmla="*/ 44 w 217"/>
                    <a:gd name="T121" fmla="*/ 45 h 76"/>
                    <a:gd name="T122" fmla="*/ 16 w 217"/>
                    <a:gd name="T123" fmla="*/ 48 h 76"/>
                    <a:gd name="T124" fmla="*/ 102 w 217"/>
                    <a:gd name="T125" fmla="*/ 23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17" h="76">
                      <a:moveTo>
                        <a:pt x="213" y="60"/>
                      </a:moveTo>
                      <a:cubicBezTo>
                        <a:pt x="213" y="60"/>
                        <a:pt x="212" y="60"/>
                        <a:pt x="212" y="61"/>
                      </a:cubicBezTo>
                      <a:cubicBezTo>
                        <a:pt x="211" y="60"/>
                        <a:pt x="212" y="62"/>
                        <a:pt x="211" y="62"/>
                      </a:cubicBezTo>
                      <a:cubicBezTo>
                        <a:pt x="211" y="60"/>
                        <a:pt x="212" y="59"/>
                        <a:pt x="213" y="60"/>
                      </a:cubicBezTo>
                      <a:close/>
                      <a:moveTo>
                        <a:pt x="200" y="5"/>
                      </a:moveTo>
                      <a:cubicBezTo>
                        <a:pt x="200" y="5"/>
                        <a:pt x="200" y="6"/>
                        <a:pt x="200" y="6"/>
                      </a:cubicBezTo>
                      <a:cubicBezTo>
                        <a:pt x="200" y="7"/>
                        <a:pt x="200" y="7"/>
                        <a:pt x="200" y="8"/>
                      </a:cubicBezTo>
                      <a:cubicBezTo>
                        <a:pt x="199" y="8"/>
                        <a:pt x="200" y="6"/>
                        <a:pt x="200" y="5"/>
                      </a:cubicBezTo>
                      <a:close/>
                      <a:moveTo>
                        <a:pt x="196" y="6"/>
                      </a:moveTo>
                      <a:cubicBezTo>
                        <a:pt x="196" y="6"/>
                        <a:pt x="196" y="5"/>
                        <a:pt x="196" y="5"/>
                      </a:cubicBezTo>
                      <a:cubicBezTo>
                        <a:pt x="196" y="5"/>
                        <a:pt x="196" y="5"/>
                        <a:pt x="196" y="5"/>
                      </a:cubicBezTo>
                      <a:cubicBezTo>
                        <a:pt x="196" y="5"/>
                        <a:pt x="196" y="5"/>
                        <a:pt x="196" y="6"/>
                      </a:cubicBezTo>
                      <a:close/>
                      <a:moveTo>
                        <a:pt x="194" y="4"/>
                      </a:moveTo>
                      <a:cubicBezTo>
                        <a:pt x="195" y="4"/>
                        <a:pt x="194" y="5"/>
                        <a:pt x="195" y="5"/>
                      </a:cubicBezTo>
                      <a:cubicBezTo>
                        <a:pt x="195" y="5"/>
                        <a:pt x="195" y="6"/>
                        <a:pt x="195" y="6"/>
                      </a:cubicBezTo>
                      <a:cubicBezTo>
                        <a:pt x="194" y="6"/>
                        <a:pt x="194" y="5"/>
                        <a:pt x="194" y="4"/>
                      </a:cubicBezTo>
                      <a:close/>
                      <a:moveTo>
                        <a:pt x="191" y="3"/>
                      </a:moveTo>
                      <a:cubicBezTo>
                        <a:pt x="191" y="4"/>
                        <a:pt x="191" y="4"/>
                        <a:pt x="191" y="4"/>
                      </a:cubicBezTo>
                      <a:cubicBezTo>
                        <a:pt x="190" y="4"/>
                        <a:pt x="190" y="4"/>
                        <a:pt x="190" y="3"/>
                      </a:cubicBezTo>
                      <a:cubicBezTo>
                        <a:pt x="190" y="2"/>
                        <a:pt x="190" y="3"/>
                        <a:pt x="191" y="3"/>
                      </a:cubicBezTo>
                      <a:close/>
                      <a:moveTo>
                        <a:pt x="185" y="2"/>
                      </a:moveTo>
                      <a:cubicBezTo>
                        <a:pt x="184" y="2"/>
                        <a:pt x="184" y="2"/>
                        <a:pt x="184" y="2"/>
                      </a:cubicBezTo>
                      <a:cubicBezTo>
                        <a:pt x="184" y="1"/>
                        <a:pt x="184" y="1"/>
                        <a:pt x="184" y="1"/>
                      </a:cubicBezTo>
                      <a:cubicBezTo>
                        <a:pt x="184" y="2"/>
                        <a:pt x="185" y="1"/>
                        <a:pt x="185" y="2"/>
                      </a:cubicBezTo>
                      <a:close/>
                      <a:moveTo>
                        <a:pt x="184" y="0"/>
                      </a:moveTo>
                      <a:cubicBezTo>
                        <a:pt x="184" y="0"/>
                        <a:pt x="184" y="0"/>
                        <a:pt x="184" y="0"/>
                      </a:cubicBezTo>
                      <a:cubicBezTo>
                        <a:pt x="184" y="1"/>
                        <a:pt x="184" y="1"/>
                        <a:pt x="184" y="0"/>
                      </a:cubicBezTo>
                      <a:close/>
                      <a:moveTo>
                        <a:pt x="181" y="6"/>
                      </a:moveTo>
                      <a:cubicBezTo>
                        <a:pt x="182" y="5"/>
                        <a:pt x="182" y="6"/>
                        <a:pt x="182" y="5"/>
                      </a:cubicBezTo>
                      <a:cubicBezTo>
                        <a:pt x="182" y="6"/>
                        <a:pt x="182" y="5"/>
                        <a:pt x="181" y="6"/>
                      </a:cubicBezTo>
                      <a:close/>
                      <a:moveTo>
                        <a:pt x="175" y="12"/>
                      </a:moveTo>
                      <a:cubicBezTo>
                        <a:pt x="176" y="11"/>
                        <a:pt x="176" y="12"/>
                        <a:pt x="177" y="12"/>
                      </a:cubicBezTo>
                      <a:cubicBezTo>
                        <a:pt x="177" y="12"/>
                        <a:pt x="177" y="11"/>
                        <a:pt x="177" y="12"/>
                      </a:cubicBezTo>
                      <a:cubicBezTo>
                        <a:pt x="177" y="11"/>
                        <a:pt x="177" y="12"/>
                        <a:pt x="178" y="12"/>
                      </a:cubicBezTo>
                      <a:cubicBezTo>
                        <a:pt x="177" y="13"/>
                        <a:pt x="177" y="13"/>
                        <a:pt x="176" y="13"/>
                      </a:cubicBezTo>
                      <a:cubicBezTo>
                        <a:pt x="176" y="13"/>
                        <a:pt x="176" y="12"/>
                        <a:pt x="175" y="12"/>
                      </a:cubicBezTo>
                      <a:close/>
                      <a:moveTo>
                        <a:pt x="176" y="8"/>
                      </a:moveTo>
                      <a:cubicBezTo>
                        <a:pt x="176" y="8"/>
                        <a:pt x="176" y="8"/>
                        <a:pt x="176" y="7"/>
                      </a:cubicBezTo>
                      <a:cubicBezTo>
                        <a:pt x="176" y="7"/>
                        <a:pt x="176" y="8"/>
                        <a:pt x="176" y="7"/>
                      </a:cubicBezTo>
                      <a:cubicBezTo>
                        <a:pt x="176" y="8"/>
                        <a:pt x="176" y="8"/>
                        <a:pt x="176" y="8"/>
                      </a:cubicBezTo>
                      <a:close/>
                      <a:moveTo>
                        <a:pt x="174" y="9"/>
                      </a:moveTo>
                      <a:cubicBezTo>
                        <a:pt x="174" y="9"/>
                        <a:pt x="173" y="10"/>
                        <a:pt x="173" y="8"/>
                      </a:cubicBezTo>
                      <a:cubicBezTo>
                        <a:pt x="173" y="8"/>
                        <a:pt x="173" y="10"/>
                        <a:pt x="174" y="8"/>
                      </a:cubicBezTo>
                      <a:cubicBezTo>
                        <a:pt x="174" y="9"/>
                        <a:pt x="174" y="9"/>
                        <a:pt x="174" y="9"/>
                      </a:cubicBezTo>
                      <a:close/>
                      <a:moveTo>
                        <a:pt x="171" y="10"/>
                      </a:moveTo>
                      <a:cubicBezTo>
                        <a:pt x="171" y="9"/>
                        <a:pt x="171" y="9"/>
                        <a:pt x="171" y="9"/>
                      </a:cubicBezTo>
                      <a:cubicBezTo>
                        <a:pt x="172" y="9"/>
                        <a:pt x="172" y="9"/>
                        <a:pt x="172" y="9"/>
                      </a:cubicBezTo>
                      <a:cubicBezTo>
                        <a:pt x="172" y="10"/>
                        <a:pt x="171" y="8"/>
                        <a:pt x="171" y="10"/>
                      </a:cubicBezTo>
                      <a:close/>
                      <a:moveTo>
                        <a:pt x="171" y="5"/>
                      </a:moveTo>
                      <a:cubicBezTo>
                        <a:pt x="171" y="5"/>
                        <a:pt x="172" y="5"/>
                        <a:pt x="172" y="5"/>
                      </a:cubicBezTo>
                      <a:cubicBezTo>
                        <a:pt x="172" y="5"/>
                        <a:pt x="171" y="5"/>
                        <a:pt x="171" y="5"/>
                      </a:cubicBezTo>
                      <a:close/>
                      <a:moveTo>
                        <a:pt x="170" y="4"/>
                      </a:moveTo>
                      <a:cubicBezTo>
                        <a:pt x="170" y="3"/>
                        <a:pt x="171" y="4"/>
                        <a:pt x="171" y="4"/>
                      </a:cubicBezTo>
                      <a:cubicBezTo>
                        <a:pt x="171" y="5"/>
                        <a:pt x="170" y="4"/>
                        <a:pt x="170" y="4"/>
                      </a:cubicBezTo>
                      <a:close/>
                      <a:moveTo>
                        <a:pt x="165" y="33"/>
                      </a:moveTo>
                      <a:cubicBezTo>
                        <a:pt x="165" y="32"/>
                        <a:pt x="165" y="32"/>
                        <a:pt x="165" y="32"/>
                      </a:cubicBezTo>
                      <a:cubicBezTo>
                        <a:pt x="165" y="33"/>
                        <a:pt x="165" y="33"/>
                        <a:pt x="165" y="33"/>
                      </a:cubicBezTo>
                      <a:close/>
                      <a:moveTo>
                        <a:pt x="167" y="15"/>
                      </a:moveTo>
                      <a:cubicBezTo>
                        <a:pt x="167" y="15"/>
                        <a:pt x="167" y="15"/>
                        <a:pt x="168" y="15"/>
                      </a:cubicBezTo>
                      <a:cubicBezTo>
                        <a:pt x="167" y="16"/>
                        <a:pt x="167" y="15"/>
                        <a:pt x="167" y="16"/>
                      </a:cubicBezTo>
                      <a:cubicBezTo>
                        <a:pt x="167" y="15"/>
                        <a:pt x="167" y="15"/>
                        <a:pt x="167" y="15"/>
                      </a:cubicBezTo>
                      <a:close/>
                      <a:moveTo>
                        <a:pt x="166" y="28"/>
                      </a:moveTo>
                      <a:cubicBezTo>
                        <a:pt x="166" y="29"/>
                        <a:pt x="165" y="29"/>
                        <a:pt x="166" y="29"/>
                      </a:cubicBezTo>
                      <a:cubicBezTo>
                        <a:pt x="165" y="30"/>
                        <a:pt x="165" y="29"/>
                        <a:pt x="165" y="29"/>
                      </a:cubicBezTo>
                      <a:cubicBezTo>
                        <a:pt x="165" y="29"/>
                        <a:pt x="165" y="28"/>
                        <a:pt x="166" y="28"/>
                      </a:cubicBezTo>
                      <a:close/>
                      <a:moveTo>
                        <a:pt x="161" y="54"/>
                      </a:moveTo>
                      <a:cubicBezTo>
                        <a:pt x="162" y="54"/>
                        <a:pt x="162" y="54"/>
                        <a:pt x="162" y="54"/>
                      </a:cubicBezTo>
                      <a:cubicBezTo>
                        <a:pt x="161" y="55"/>
                        <a:pt x="161" y="55"/>
                        <a:pt x="161" y="54"/>
                      </a:cubicBezTo>
                      <a:close/>
                      <a:moveTo>
                        <a:pt x="162" y="34"/>
                      </a:moveTo>
                      <a:cubicBezTo>
                        <a:pt x="162" y="34"/>
                        <a:pt x="162" y="34"/>
                        <a:pt x="162" y="33"/>
                      </a:cubicBezTo>
                      <a:cubicBezTo>
                        <a:pt x="162" y="34"/>
                        <a:pt x="162" y="33"/>
                        <a:pt x="163" y="33"/>
                      </a:cubicBezTo>
                      <a:cubicBezTo>
                        <a:pt x="162" y="33"/>
                        <a:pt x="162" y="34"/>
                        <a:pt x="162" y="34"/>
                      </a:cubicBezTo>
                      <a:close/>
                      <a:moveTo>
                        <a:pt x="164" y="19"/>
                      </a:moveTo>
                      <a:cubicBezTo>
                        <a:pt x="164" y="19"/>
                        <a:pt x="164" y="19"/>
                        <a:pt x="164" y="19"/>
                      </a:cubicBezTo>
                      <a:cubicBezTo>
                        <a:pt x="164" y="19"/>
                        <a:pt x="164" y="20"/>
                        <a:pt x="164" y="20"/>
                      </a:cubicBezTo>
                      <a:cubicBezTo>
                        <a:pt x="164" y="19"/>
                        <a:pt x="163" y="19"/>
                        <a:pt x="163" y="19"/>
                      </a:cubicBezTo>
                      <a:cubicBezTo>
                        <a:pt x="163" y="19"/>
                        <a:pt x="163" y="18"/>
                        <a:pt x="163" y="19"/>
                      </a:cubicBezTo>
                      <a:cubicBezTo>
                        <a:pt x="163" y="18"/>
                        <a:pt x="163" y="18"/>
                        <a:pt x="163" y="18"/>
                      </a:cubicBezTo>
                      <a:cubicBezTo>
                        <a:pt x="163" y="18"/>
                        <a:pt x="164" y="18"/>
                        <a:pt x="164" y="19"/>
                      </a:cubicBezTo>
                      <a:close/>
                      <a:moveTo>
                        <a:pt x="162" y="36"/>
                      </a:moveTo>
                      <a:cubicBezTo>
                        <a:pt x="162" y="36"/>
                        <a:pt x="161" y="36"/>
                        <a:pt x="161" y="36"/>
                      </a:cubicBezTo>
                      <a:cubicBezTo>
                        <a:pt x="161" y="35"/>
                        <a:pt x="161" y="35"/>
                        <a:pt x="162" y="35"/>
                      </a:cubicBezTo>
                      <a:cubicBezTo>
                        <a:pt x="162" y="35"/>
                        <a:pt x="161" y="36"/>
                        <a:pt x="162" y="36"/>
                      </a:cubicBezTo>
                      <a:close/>
                      <a:moveTo>
                        <a:pt x="164" y="14"/>
                      </a:moveTo>
                      <a:cubicBezTo>
                        <a:pt x="164" y="15"/>
                        <a:pt x="164" y="15"/>
                        <a:pt x="164" y="15"/>
                      </a:cubicBezTo>
                      <a:cubicBezTo>
                        <a:pt x="164" y="15"/>
                        <a:pt x="164" y="14"/>
                        <a:pt x="164" y="14"/>
                      </a:cubicBezTo>
                      <a:cubicBezTo>
                        <a:pt x="164" y="14"/>
                        <a:pt x="164" y="14"/>
                        <a:pt x="164" y="14"/>
                      </a:cubicBezTo>
                      <a:close/>
                      <a:moveTo>
                        <a:pt x="161" y="31"/>
                      </a:moveTo>
                      <a:cubicBezTo>
                        <a:pt x="162" y="31"/>
                        <a:pt x="162" y="31"/>
                        <a:pt x="162" y="31"/>
                      </a:cubicBezTo>
                      <a:cubicBezTo>
                        <a:pt x="162" y="32"/>
                        <a:pt x="161" y="32"/>
                        <a:pt x="161" y="32"/>
                      </a:cubicBezTo>
                      <a:cubicBezTo>
                        <a:pt x="161" y="32"/>
                        <a:pt x="161" y="32"/>
                        <a:pt x="161" y="31"/>
                      </a:cubicBezTo>
                      <a:close/>
                      <a:moveTo>
                        <a:pt x="163" y="17"/>
                      </a:moveTo>
                      <a:cubicBezTo>
                        <a:pt x="163" y="17"/>
                        <a:pt x="163" y="16"/>
                        <a:pt x="163" y="17"/>
                      </a:cubicBezTo>
                      <a:cubicBezTo>
                        <a:pt x="163" y="18"/>
                        <a:pt x="163" y="18"/>
                        <a:pt x="163" y="17"/>
                      </a:cubicBezTo>
                      <a:close/>
                      <a:moveTo>
                        <a:pt x="157" y="60"/>
                      </a:moveTo>
                      <a:cubicBezTo>
                        <a:pt x="157" y="60"/>
                        <a:pt x="157" y="60"/>
                        <a:pt x="157" y="60"/>
                      </a:cubicBezTo>
                      <a:cubicBezTo>
                        <a:pt x="157" y="60"/>
                        <a:pt x="156" y="61"/>
                        <a:pt x="156" y="61"/>
                      </a:cubicBezTo>
                      <a:cubicBezTo>
                        <a:pt x="156" y="60"/>
                        <a:pt x="156" y="60"/>
                        <a:pt x="156" y="60"/>
                      </a:cubicBezTo>
                      <a:cubicBezTo>
                        <a:pt x="156" y="60"/>
                        <a:pt x="156" y="60"/>
                        <a:pt x="156" y="60"/>
                      </a:cubicBezTo>
                      <a:cubicBezTo>
                        <a:pt x="156" y="59"/>
                        <a:pt x="156" y="60"/>
                        <a:pt x="157" y="60"/>
                      </a:cubicBezTo>
                      <a:close/>
                      <a:moveTo>
                        <a:pt x="160" y="32"/>
                      </a:moveTo>
                      <a:cubicBezTo>
                        <a:pt x="160" y="32"/>
                        <a:pt x="159" y="33"/>
                        <a:pt x="158" y="31"/>
                      </a:cubicBezTo>
                      <a:cubicBezTo>
                        <a:pt x="159" y="32"/>
                        <a:pt x="160" y="31"/>
                        <a:pt x="160" y="32"/>
                      </a:cubicBezTo>
                      <a:close/>
                      <a:moveTo>
                        <a:pt x="162" y="15"/>
                      </a:moveTo>
                      <a:cubicBezTo>
                        <a:pt x="162" y="15"/>
                        <a:pt x="162" y="14"/>
                        <a:pt x="163" y="14"/>
                      </a:cubicBezTo>
                      <a:cubicBezTo>
                        <a:pt x="162" y="15"/>
                        <a:pt x="162" y="15"/>
                        <a:pt x="162" y="15"/>
                      </a:cubicBezTo>
                      <a:close/>
                      <a:moveTo>
                        <a:pt x="164" y="4"/>
                      </a:moveTo>
                      <a:cubicBezTo>
                        <a:pt x="164" y="4"/>
                        <a:pt x="164" y="4"/>
                        <a:pt x="164" y="4"/>
                      </a:cubicBezTo>
                      <a:cubicBezTo>
                        <a:pt x="164" y="4"/>
                        <a:pt x="164" y="4"/>
                        <a:pt x="163" y="4"/>
                      </a:cubicBezTo>
                      <a:cubicBezTo>
                        <a:pt x="164" y="3"/>
                        <a:pt x="164" y="3"/>
                        <a:pt x="164" y="4"/>
                      </a:cubicBezTo>
                      <a:close/>
                      <a:moveTo>
                        <a:pt x="155" y="59"/>
                      </a:moveTo>
                      <a:cubicBezTo>
                        <a:pt x="155" y="59"/>
                        <a:pt x="155" y="58"/>
                        <a:pt x="155" y="58"/>
                      </a:cubicBezTo>
                      <a:cubicBezTo>
                        <a:pt x="155" y="58"/>
                        <a:pt x="156" y="59"/>
                        <a:pt x="156" y="59"/>
                      </a:cubicBezTo>
                      <a:cubicBezTo>
                        <a:pt x="156" y="59"/>
                        <a:pt x="155" y="58"/>
                        <a:pt x="155" y="59"/>
                      </a:cubicBezTo>
                      <a:close/>
                      <a:moveTo>
                        <a:pt x="159" y="37"/>
                      </a:moveTo>
                      <a:cubicBezTo>
                        <a:pt x="158" y="37"/>
                        <a:pt x="158" y="37"/>
                        <a:pt x="158" y="37"/>
                      </a:cubicBezTo>
                      <a:cubicBezTo>
                        <a:pt x="158" y="37"/>
                        <a:pt x="158" y="37"/>
                        <a:pt x="158" y="36"/>
                      </a:cubicBezTo>
                      <a:cubicBezTo>
                        <a:pt x="159" y="36"/>
                        <a:pt x="159" y="36"/>
                        <a:pt x="159" y="36"/>
                      </a:cubicBezTo>
                      <a:cubicBezTo>
                        <a:pt x="159" y="37"/>
                        <a:pt x="159" y="37"/>
                        <a:pt x="159" y="37"/>
                      </a:cubicBezTo>
                      <a:close/>
                      <a:moveTo>
                        <a:pt x="160" y="22"/>
                      </a:moveTo>
                      <a:cubicBezTo>
                        <a:pt x="160" y="22"/>
                        <a:pt x="160" y="22"/>
                        <a:pt x="160" y="21"/>
                      </a:cubicBezTo>
                      <a:cubicBezTo>
                        <a:pt x="161" y="21"/>
                        <a:pt x="161" y="21"/>
                        <a:pt x="161" y="21"/>
                      </a:cubicBezTo>
                      <a:cubicBezTo>
                        <a:pt x="161" y="22"/>
                        <a:pt x="161" y="22"/>
                        <a:pt x="160" y="22"/>
                      </a:cubicBezTo>
                      <a:close/>
                      <a:moveTo>
                        <a:pt x="158" y="33"/>
                      </a:moveTo>
                      <a:cubicBezTo>
                        <a:pt x="158" y="33"/>
                        <a:pt x="158" y="33"/>
                        <a:pt x="158" y="33"/>
                      </a:cubicBezTo>
                      <a:cubicBezTo>
                        <a:pt x="158" y="34"/>
                        <a:pt x="158" y="34"/>
                        <a:pt x="157" y="34"/>
                      </a:cubicBezTo>
                      <a:cubicBezTo>
                        <a:pt x="157" y="33"/>
                        <a:pt x="157" y="33"/>
                        <a:pt x="157" y="33"/>
                      </a:cubicBezTo>
                      <a:cubicBezTo>
                        <a:pt x="157" y="33"/>
                        <a:pt x="157" y="33"/>
                        <a:pt x="157" y="33"/>
                      </a:cubicBezTo>
                      <a:cubicBezTo>
                        <a:pt x="158" y="34"/>
                        <a:pt x="158" y="32"/>
                        <a:pt x="158" y="33"/>
                      </a:cubicBezTo>
                      <a:close/>
                      <a:moveTo>
                        <a:pt x="161" y="14"/>
                      </a:moveTo>
                      <a:cubicBezTo>
                        <a:pt x="161" y="15"/>
                        <a:pt x="160" y="15"/>
                        <a:pt x="160" y="14"/>
                      </a:cubicBezTo>
                      <a:cubicBezTo>
                        <a:pt x="160" y="14"/>
                        <a:pt x="161" y="14"/>
                        <a:pt x="161" y="14"/>
                      </a:cubicBezTo>
                      <a:close/>
                      <a:moveTo>
                        <a:pt x="159" y="24"/>
                      </a:moveTo>
                      <a:cubicBezTo>
                        <a:pt x="159" y="24"/>
                        <a:pt x="159" y="24"/>
                        <a:pt x="159" y="23"/>
                      </a:cubicBezTo>
                      <a:cubicBezTo>
                        <a:pt x="159" y="23"/>
                        <a:pt x="159" y="24"/>
                        <a:pt x="159" y="24"/>
                      </a:cubicBezTo>
                      <a:cubicBezTo>
                        <a:pt x="159" y="24"/>
                        <a:pt x="159" y="24"/>
                        <a:pt x="159" y="24"/>
                      </a:cubicBezTo>
                      <a:cubicBezTo>
                        <a:pt x="159" y="24"/>
                        <a:pt x="159" y="24"/>
                        <a:pt x="159" y="24"/>
                      </a:cubicBezTo>
                      <a:close/>
                      <a:moveTo>
                        <a:pt x="159" y="23"/>
                      </a:moveTo>
                      <a:cubicBezTo>
                        <a:pt x="159" y="24"/>
                        <a:pt x="158" y="24"/>
                        <a:pt x="158" y="24"/>
                      </a:cubicBezTo>
                      <a:cubicBezTo>
                        <a:pt x="158" y="23"/>
                        <a:pt x="158" y="23"/>
                        <a:pt x="158" y="23"/>
                      </a:cubicBezTo>
                      <a:cubicBezTo>
                        <a:pt x="158" y="23"/>
                        <a:pt x="158" y="23"/>
                        <a:pt x="159" y="23"/>
                      </a:cubicBezTo>
                      <a:close/>
                      <a:moveTo>
                        <a:pt x="155" y="37"/>
                      </a:moveTo>
                      <a:cubicBezTo>
                        <a:pt x="156" y="36"/>
                        <a:pt x="155" y="35"/>
                        <a:pt x="156" y="35"/>
                      </a:cubicBezTo>
                      <a:cubicBezTo>
                        <a:pt x="156" y="36"/>
                        <a:pt x="156" y="35"/>
                        <a:pt x="156" y="35"/>
                      </a:cubicBezTo>
                      <a:cubicBezTo>
                        <a:pt x="156" y="37"/>
                        <a:pt x="156" y="37"/>
                        <a:pt x="155" y="37"/>
                      </a:cubicBezTo>
                      <a:close/>
                      <a:moveTo>
                        <a:pt x="160" y="4"/>
                      </a:moveTo>
                      <a:cubicBezTo>
                        <a:pt x="159" y="3"/>
                        <a:pt x="159" y="4"/>
                        <a:pt x="159" y="4"/>
                      </a:cubicBezTo>
                      <a:cubicBezTo>
                        <a:pt x="159" y="3"/>
                        <a:pt x="159" y="3"/>
                        <a:pt x="159" y="2"/>
                      </a:cubicBezTo>
                      <a:cubicBezTo>
                        <a:pt x="159" y="2"/>
                        <a:pt x="160" y="2"/>
                        <a:pt x="160" y="2"/>
                      </a:cubicBezTo>
                      <a:cubicBezTo>
                        <a:pt x="160" y="2"/>
                        <a:pt x="160" y="2"/>
                        <a:pt x="160" y="2"/>
                      </a:cubicBezTo>
                      <a:cubicBezTo>
                        <a:pt x="160" y="2"/>
                        <a:pt x="160" y="3"/>
                        <a:pt x="159" y="3"/>
                      </a:cubicBezTo>
                      <a:cubicBezTo>
                        <a:pt x="159" y="3"/>
                        <a:pt x="160" y="3"/>
                        <a:pt x="160" y="3"/>
                      </a:cubicBezTo>
                      <a:cubicBezTo>
                        <a:pt x="160" y="3"/>
                        <a:pt x="160" y="3"/>
                        <a:pt x="160" y="4"/>
                      </a:cubicBezTo>
                      <a:close/>
                      <a:moveTo>
                        <a:pt x="154" y="36"/>
                      </a:moveTo>
                      <a:cubicBezTo>
                        <a:pt x="155" y="36"/>
                        <a:pt x="155" y="36"/>
                        <a:pt x="155" y="36"/>
                      </a:cubicBezTo>
                      <a:cubicBezTo>
                        <a:pt x="155" y="37"/>
                        <a:pt x="155" y="36"/>
                        <a:pt x="154" y="37"/>
                      </a:cubicBezTo>
                      <a:cubicBezTo>
                        <a:pt x="154" y="36"/>
                        <a:pt x="154" y="36"/>
                        <a:pt x="154" y="36"/>
                      </a:cubicBezTo>
                      <a:cubicBezTo>
                        <a:pt x="154" y="36"/>
                        <a:pt x="154" y="36"/>
                        <a:pt x="154" y="36"/>
                      </a:cubicBezTo>
                      <a:close/>
                      <a:moveTo>
                        <a:pt x="152" y="51"/>
                      </a:moveTo>
                      <a:cubicBezTo>
                        <a:pt x="152" y="51"/>
                        <a:pt x="152" y="51"/>
                        <a:pt x="151" y="51"/>
                      </a:cubicBezTo>
                      <a:cubicBezTo>
                        <a:pt x="151" y="50"/>
                        <a:pt x="152" y="51"/>
                        <a:pt x="152" y="51"/>
                      </a:cubicBezTo>
                      <a:close/>
                      <a:moveTo>
                        <a:pt x="154" y="37"/>
                      </a:moveTo>
                      <a:cubicBezTo>
                        <a:pt x="153" y="36"/>
                        <a:pt x="153" y="36"/>
                        <a:pt x="153" y="35"/>
                      </a:cubicBezTo>
                      <a:cubicBezTo>
                        <a:pt x="153" y="35"/>
                        <a:pt x="153" y="36"/>
                        <a:pt x="153" y="36"/>
                      </a:cubicBezTo>
                      <a:cubicBezTo>
                        <a:pt x="153" y="36"/>
                        <a:pt x="154" y="36"/>
                        <a:pt x="154" y="36"/>
                      </a:cubicBezTo>
                      <a:cubicBezTo>
                        <a:pt x="154" y="36"/>
                        <a:pt x="154" y="36"/>
                        <a:pt x="154" y="37"/>
                      </a:cubicBezTo>
                      <a:close/>
                      <a:moveTo>
                        <a:pt x="154" y="23"/>
                      </a:moveTo>
                      <a:cubicBezTo>
                        <a:pt x="155" y="23"/>
                        <a:pt x="155" y="23"/>
                        <a:pt x="156" y="23"/>
                      </a:cubicBezTo>
                      <a:cubicBezTo>
                        <a:pt x="156" y="24"/>
                        <a:pt x="155" y="23"/>
                        <a:pt x="155" y="24"/>
                      </a:cubicBezTo>
                      <a:cubicBezTo>
                        <a:pt x="155" y="24"/>
                        <a:pt x="155" y="23"/>
                        <a:pt x="154" y="23"/>
                      </a:cubicBezTo>
                      <a:close/>
                      <a:moveTo>
                        <a:pt x="157" y="13"/>
                      </a:moveTo>
                      <a:cubicBezTo>
                        <a:pt x="157" y="14"/>
                        <a:pt x="156" y="13"/>
                        <a:pt x="156" y="13"/>
                      </a:cubicBezTo>
                      <a:cubicBezTo>
                        <a:pt x="156" y="13"/>
                        <a:pt x="157" y="13"/>
                        <a:pt x="157" y="13"/>
                      </a:cubicBezTo>
                      <a:close/>
                      <a:moveTo>
                        <a:pt x="153" y="32"/>
                      </a:moveTo>
                      <a:cubicBezTo>
                        <a:pt x="153" y="31"/>
                        <a:pt x="154" y="32"/>
                        <a:pt x="154" y="32"/>
                      </a:cubicBezTo>
                      <a:cubicBezTo>
                        <a:pt x="154" y="33"/>
                        <a:pt x="153" y="33"/>
                        <a:pt x="153" y="32"/>
                      </a:cubicBezTo>
                      <a:close/>
                      <a:moveTo>
                        <a:pt x="153" y="37"/>
                      </a:moveTo>
                      <a:cubicBezTo>
                        <a:pt x="153" y="36"/>
                        <a:pt x="153" y="37"/>
                        <a:pt x="153" y="37"/>
                      </a:cubicBezTo>
                      <a:cubicBezTo>
                        <a:pt x="153" y="37"/>
                        <a:pt x="153" y="38"/>
                        <a:pt x="153" y="38"/>
                      </a:cubicBezTo>
                      <a:cubicBezTo>
                        <a:pt x="153" y="38"/>
                        <a:pt x="153" y="37"/>
                        <a:pt x="153" y="37"/>
                      </a:cubicBezTo>
                      <a:close/>
                      <a:moveTo>
                        <a:pt x="154" y="30"/>
                      </a:moveTo>
                      <a:cubicBezTo>
                        <a:pt x="154" y="30"/>
                        <a:pt x="154" y="30"/>
                        <a:pt x="154" y="30"/>
                      </a:cubicBezTo>
                      <a:cubicBezTo>
                        <a:pt x="154" y="30"/>
                        <a:pt x="154" y="30"/>
                        <a:pt x="154" y="30"/>
                      </a:cubicBezTo>
                      <a:cubicBezTo>
                        <a:pt x="154" y="30"/>
                        <a:pt x="154" y="31"/>
                        <a:pt x="154" y="31"/>
                      </a:cubicBezTo>
                      <a:cubicBezTo>
                        <a:pt x="153" y="31"/>
                        <a:pt x="153" y="30"/>
                        <a:pt x="153" y="30"/>
                      </a:cubicBezTo>
                      <a:cubicBezTo>
                        <a:pt x="153" y="29"/>
                        <a:pt x="154" y="31"/>
                        <a:pt x="154" y="30"/>
                      </a:cubicBezTo>
                      <a:close/>
                      <a:moveTo>
                        <a:pt x="151" y="43"/>
                      </a:moveTo>
                      <a:cubicBezTo>
                        <a:pt x="152" y="43"/>
                        <a:pt x="152" y="43"/>
                        <a:pt x="152" y="43"/>
                      </a:cubicBezTo>
                      <a:cubicBezTo>
                        <a:pt x="152" y="44"/>
                        <a:pt x="151" y="44"/>
                        <a:pt x="151" y="43"/>
                      </a:cubicBezTo>
                      <a:close/>
                      <a:moveTo>
                        <a:pt x="154" y="23"/>
                      </a:moveTo>
                      <a:cubicBezTo>
                        <a:pt x="154" y="24"/>
                        <a:pt x="154" y="24"/>
                        <a:pt x="154" y="24"/>
                      </a:cubicBezTo>
                      <a:cubicBezTo>
                        <a:pt x="154" y="24"/>
                        <a:pt x="154" y="24"/>
                        <a:pt x="154" y="24"/>
                      </a:cubicBezTo>
                      <a:cubicBezTo>
                        <a:pt x="154" y="23"/>
                        <a:pt x="154" y="24"/>
                        <a:pt x="154" y="23"/>
                      </a:cubicBezTo>
                      <a:close/>
                      <a:moveTo>
                        <a:pt x="150" y="36"/>
                      </a:moveTo>
                      <a:cubicBezTo>
                        <a:pt x="151" y="35"/>
                        <a:pt x="152" y="35"/>
                        <a:pt x="152" y="36"/>
                      </a:cubicBezTo>
                      <a:cubicBezTo>
                        <a:pt x="152" y="36"/>
                        <a:pt x="151" y="35"/>
                        <a:pt x="152" y="36"/>
                      </a:cubicBezTo>
                      <a:cubicBezTo>
                        <a:pt x="151" y="36"/>
                        <a:pt x="151" y="36"/>
                        <a:pt x="150" y="36"/>
                      </a:cubicBezTo>
                      <a:close/>
                      <a:moveTo>
                        <a:pt x="155" y="12"/>
                      </a:moveTo>
                      <a:cubicBezTo>
                        <a:pt x="155" y="13"/>
                        <a:pt x="155" y="13"/>
                        <a:pt x="155" y="13"/>
                      </a:cubicBezTo>
                      <a:cubicBezTo>
                        <a:pt x="155" y="13"/>
                        <a:pt x="155" y="13"/>
                        <a:pt x="155" y="13"/>
                      </a:cubicBezTo>
                      <a:cubicBezTo>
                        <a:pt x="155" y="13"/>
                        <a:pt x="155" y="13"/>
                        <a:pt x="155" y="13"/>
                      </a:cubicBezTo>
                      <a:cubicBezTo>
                        <a:pt x="154" y="13"/>
                        <a:pt x="155" y="13"/>
                        <a:pt x="154" y="12"/>
                      </a:cubicBezTo>
                      <a:cubicBezTo>
                        <a:pt x="155" y="12"/>
                        <a:pt x="155" y="12"/>
                        <a:pt x="155" y="12"/>
                      </a:cubicBezTo>
                      <a:close/>
                      <a:moveTo>
                        <a:pt x="152" y="31"/>
                      </a:moveTo>
                      <a:cubicBezTo>
                        <a:pt x="152" y="31"/>
                        <a:pt x="152" y="31"/>
                        <a:pt x="152" y="31"/>
                      </a:cubicBezTo>
                      <a:cubicBezTo>
                        <a:pt x="152" y="31"/>
                        <a:pt x="152" y="31"/>
                        <a:pt x="152" y="31"/>
                      </a:cubicBezTo>
                      <a:cubicBezTo>
                        <a:pt x="152" y="30"/>
                        <a:pt x="152" y="30"/>
                        <a:pt x="152" y="30"/>
                      </a:cubicBezTo>
                      <a:cubicBezTo>
                        <a:pt x="152" y="30"/>
                        <a:pt x="152" y="30"/>
                        <a:pt x="152" y="30"/>
                      </a:cubicBezTo>
                      <a:cubicBezTo>
                        <a:pt x="152" y="30"/>
                        <a:pt x="152" y="31"/>
                        <a:pt x="152" y="31"/>
                      </a:cubicBezTo>
                      <a:close/>
                      <a:moveTo>
                        <a:pt x="151" y="31"/>
                      </a:moveTo>
                      <a:cubicBezTo>
                        <a:pt x="151" y="31"/>
                        <a:pt x="151" y="32"/>
                        <a:pt x="150" y="31"/>
                      </a:cubicBezTo>
                      <a:cubicBezTo>
                        <a:pt x="150" y="30"/>
                        <a:pt x="151" y="31"/>
                        <a:pt x="151" y="31"/>
                      </a:cubicBezTo>
                      <a:close/>
                      <a:moveTo>
                        <a:pt x="155" y="6"/>
                      </a:moveTo>
                      <a:cubicBezTo>
                        <a:pt x="155" y="6"/>
                        <a:pt x="154" y="6"/>
                        <a:pt x="154" y="6"/>
                      </a:cubicBezTo>
                      <a:cubicBezTo>
                        <a:pt x="154" y="6"/>
                        <a:pt x="154" y="6"/>
                        <a:pt x="154" y="5"/>
                      </a:cubicBezTo>
                      <a:cubicBezTo>
                        <a:pt x="155" y="5"/>
                        <a:pt x="155" y="6"/>
                        <a:pt x="155" y="6"/>
                      </a:cubicBezTo>
                      <a:close/>
                      <a:moveTo>
                        <a:pt x="152" y="23"/>
                      </a:moveTo>
                      <a:cubicBezTo>
                        <a:pt x="152" y="23"/>
                        <a:pt x="152" y="23"/>
                        <a:pt x="152" y="23"/>
                      </a:cubicBezTo>
                      <a:cubicBezTo>
                        <a:pt x="152" y="23"/>
                        <a:pt x="152" y="23"/>
                        <a:pt x="152" y="24"/>
                      </a:cubicBezTo>
                      <a:cubicBezTo>
                        <a:pt x="152" y="24"/>
                        <a:pt x="152" y="23"/>
                        <a:pt x="152" y="23"/>
                      </a:cubicBezTo>
                      <a:close/>
                      <a:moveTo>
                        <a:pt x="150" y="36"/>
                      </a:moveTo>
                      <a:cubicBezTo>
                        <a:pt x="150" y="35"/>
                        <a:pt x="150" y="35"/>
                        <a:pt x="150" y="35"/>
                      </a:cubicBezTo>
                      <a:cubicBezTo>
                        <a:pt x="150" y="36"/>
                        <a:pt x="150" y="36"/>
                        <a:pt x="150" y="36"/>
                      </a:cubicBezTo>
                      <a:close/>
                      <a:moveTo>
                        <a:pt x="153" y="12"/>
                      </a:moveTo>
                      <a:cubicBezTo>
                        <a:pt x="154" y="13"/>
                        <a:pt x="153" y="13"/>
                        <a:pt x="153" y="13"/>
                      </a:cubicBezTo>
                      <a:cubicBezTo>
                        <a:pt x="153" y="12"/>
                        <a:pt x="153" y="12"/>
                        <a:pt x="153" y="12"/>
                      </a:cubicBezTo>
                      <a:cubicBezTo>
                        <a:pt x="153" y="12"/>
                        <a:pt x="153" y="13"/>
                        <a:pt x="153" y="12"/>
                      </a:cubicBezTo>
                      <a:close/>
                      <a:moveTo>
                        <a:pt x="151" y="20"/>
                      </a:moveTo>
                      <a:cubicBezTo>
                        <a:pt x="152" y="20"/>
                        <a:pt x="152" y="20"/>
                        <a:pt x="152" y="20"/>
                      </a:cubicBezTo>
                      <a:cubicBezTo>
                        <a:pt x="152" y="21"/>
                        <a:pt x="151" y="21"/>
                        <a:pt x="151" y="20"/>
                      </a:cubicBezTo>
                      <a:close/>
                      <a:moveTo>
                        <a:pt x="150" y="30"/>
                      </a:moveTo>
                      <a:cubicBezTo>
                        <a:pt x="150" y="29"/>
                        <a:pt x="149" y="30"/>
                        <a:pt x="149" y="30"/>
                      </a:cubicBezTo>
                      <a:cubicBezTo>
                        <a:pt x="149" y="30"/>
                        <a:pt x="149" y="29"/>
                        <a:pt x="149" y="30"/>
                      </a:cubicBezTo>
                      <a:cubicBezTo>
                        <a:pt x="149" y="29"/>
                        <a:pt x="149" y="29"/>
                        <a:pt x="149" y="29"/>
                      </a:cubicBezTo>
                      <a:cubicBezTo>
                        <a:pt x="149" y="28"/>
                        <a:pt x="149" y="29"/>
                        <a:pt x="149" y="28"/>
                      </a:cubicBezTo>
                      <a:cubicBezTo>
                        <a:pt x="150" y="28"/>
                        <a:pt x="150" y="29"/>
                        <a:pt x="150" y="30"/>
                      </a:cubicBezTo>
                      <a:close/>
                      <a:moveTo>
                        <a:pt x="147" y="45"/>
                      </a:moveTo>
                      <a:cubicBezTo>
                        <a:pt x="147" y="45"/>
                        <a:pt x="147" y="45"/>
                        <a:pt x="148" y="45"/>
                      </a:cubicBezTo>
                      <a:cubicBezTo>
                        <a:pt x="147" y="45"/>
                        <a:pt x="147" y="45"/>
                        <a:pt x="147" y="46"/>
                      </a:cubicBezTo>
                      <a:cubicBezTo>
                        <a:pt x="147" y="45"/>
                        <a:pt x="147" y="45"/>
                        <a:pt x="147" y="45"/>
                      </a:cubicBezTo>
                      <a:close/>
                      <a:moveTo>
                        <a:pt x="151" y="15"/>
                      </a:moveTo>
                      <a:cubicBezTo>
                        <a:pt x="151" y="16"/>
                        <a:pt x="151" y="16"/>
                        <a:pt x="152" y="16"/>
                      </a:cubicBezTo>
                      <a:cubicBezTo>
                        <a:pt x="151" y="16"/>
                        <a:pt x="151" y="16"/>
                        <a:pt x="151" y="16"/>
                      </a:cubicBezTo>
                      <a:cubicBezTo>
                        <a:pt x="151" y="15"/>
                        <a:pt x="151" y="15"/>
                        <a:pt x="151" y="15"/>
                      </a:cubicBezTo>
                      <a:close/>
                      <a:moveTo>
                        <a:pt x="145" y="56"/>
                      </a:moveTo>
                      <a:cubicBezTo>
                        <a:pt x="145" y="56"/>
                        <a:pt x="145" y="56"/>
                        <a:pt x="144" y="56"/>
                      </a:cubicBezTo>
                      <a:cubicBezTo>
                        <a:pt x="145" y="56"/>
                        <a:pt x="145" y="56"/>
                        <a:pt x="145" y="56"/>
                      </a:cubicBezTo>
                      <a:cubicBezTo>
                        <a:pt x="145" y="55"/>
                        <a:pt x="144" y="55"/>
                        <a:pt x="144" y="55"/>
                      </a:cubicBezTo>
                      <a:cubicBezTo>
                        <a:pt x="144" y="54"/>
                        <a:pt x="145" y="55"/>
                        <a:pt x="144" y="54"/>
                      </a:cubicBezTo>
                      <a:cubicBezTo>
                        <a:pt x="145" y="54"/>
                        <a:pt x="145" y="56"/>
                        <a:pt x="145" y="56"/>
                      </a:cubicBezTo>
                      <a:close/>
                      <a:moveTo>
                        <a:pt x="149" y="24"/>
                      </a:moveTo>
                      <a:cubicBezTo>
                        <a:pt x="149" y="24"/>
                        <a:pt x="149" y="23"/>
                        <a:pt x="149" y="23"/>
                      </a:cubicBezTo>
                      <a:cubicBezTo>
                        <a:pt x="149" y="22"/>
                        <a:pt x="150" y="23"/>
                        <a:pt x="150" y="23"/>
                      </a:cubicBezTo>
                      <a:cubicBezTo>
                        <a:pt x="150" y="24"/>
                        <a:pt x="149" y="22"/>
                        <a:pt x="149" y="24"/>
                      </a:cubicBezTo>
                      <a:close/>
                      <a:moveTo>
                        <a:pt x="150" y="21"/>
                      </a:moveTo>
                      <a:cubicBezTo>
                        <a:pt x="150" y="21"/>
                        <a:pt x="150" y="21"/>
                        <a:pt x="150" y="21"/>
                      </a:cubicBezTo>
                      <a:cubicBezTo>
                        <a:pt x="150" y="21"/>
                        <a:pt x="149" y="21"/>
                        <a:pt x="149" y="22"/>
                      </a:cubicBezTo>
                      <a:cubicBezTo>
                        <a:pt x="149" y="22"/>
                        <a:pt x="149" y="21"/>
                        <a:pt x="149" y="21"/>
                      </a:cubicBezTo>
                      <a:cubicBezTo>
                        <a:pt x="149" y="20"/>
                        <a:pt x="149" y="21"/>
                        <a:pt x="150" y="21"/>
                      </a:cubicBezTo>
                      <a:close/>
                      <a:moveTo>
                        <a:pt x="150" y="20"/>
                      </a:moveTo>
                      <a:cubicBezTo>
                        <a:pt x="149" y="20"/>
                        <a:pt x="149" y="20"/>
                        <a:pt x="149" y="20"/>
                      </a:cubicBezTo>
                      <a:cubicBezTo>
                        <a:pt x="149" y="20"/>
                        <a:pt x="149" y="20"/>
                        <a:pt x="149" y="20"/>
                      </a:cubicBezTo>
                      <a:cubicBezTo>
                        <a:pt x="149" y="19"/>
                        <a:pt x="149" y="19"/>
                        <a:pt x="150" y="20"/>
                      </a:cubicBezTo>
                      <a:cubicBezTo>
                        <a:pt x="150" y="20"/>
                        <a:pt x="150" y="20"/>
                        <a:pt x="150" y="20"/>
                      </a:cubicBezTo>
                      <a:close/>
                      <a:moveTo>
                        <a:pt x="148" y="31"/>
                      </a:moveTo>
                      <a:cubicBezTo>
                        <a:pt x="148" y="30"/>
                        <a:pt x="147" y="29"/>
                        <a:pt x="147" y="30"/>
                      </a:cubicBezTo>
                      <a:cubicBezTo>
                        <a:pt x="147" y="30"/>
                        <a:pt x="147" y="29"/>
                        <a:pt x="146" y="29"/>
                      </a:cubicBezTo>
                      <a:cubicBezTo>
                        <a:pt x="146" y="29"/>
                        <a:pt x="146" y="29"/>
                        <a:pt x="146" y="29"/>
                      </a:cubicBezTo>
                      <a:cubicBezTo>
                        <a:pt x="147" y="28"/>
                        <a:pt x="147" y="29"/>
                        <a:pt x="148" y="29"/>
                      </a:cubicBezTo>
                      <a:cubicBezTo>
                        <a:pt x="148" y="29"/>
                        <a:pt x="148" y="29"/>
                        <a:pt x="148" y="30"/>
                      </a:cubicBezTo>
                      <a:cubicBezTo>
                        <a:pt x="148" y="30"/>
                        <a:pt x="148" y="30"/>
                        <a:pt x="148" y="31"/>
                      </a:cubicBezTo>
                      <a:close/>
                      <a:moveTo>
                        <a:pt x="143" y="57"/>
                      </a:moveTo>
                      <a:cubicBezTo>
                        <a:pt x="143" y="58"/>
                        <a:pt x="144" y="57"/>
                        <a:pt x="144" y="58"/>
                      </a:cubicBezTo>
                      <a:cubicBezTo>
                        <a:pt x="143" y="58"/>
                        <a:pt x="143" y="58"/>
                        <a:pt x="143" y="57"/>
                      </a:cubicBezTo>
                      <a:close/>
                      <a:moveTo>
                        <a:pt x="147" y="23"/>
                      </a:moveTo>
                      <a:cubicBezTo>
                        <a:pt x="147" y="23"/>
                        <a:pt x="147" y="23"/>
                        <a:pt x="148" y="23"/>
                      </a:cubicBezTo>
                      <a:cubicBezTo>
                        <a:pt x="147" y="22"/>
                        <a:pt x="148" y="21"/>
                        <a:pt x="148" y="23"/>
                      </a:cubicBezTo>
                      <a:cubicBezTo>
                        <a:pt x="148" y="23"/>
                        <a:pt x="148" y="23"/>
                        <a:pt x="147" y="23"/>
                      </a:cubicBezTo>
                      <a:close/>
                      <a:moveTo>
                        <a:pt x="146" y="26"/>
                      </a:moveTo>
                      <a:cubicBezTo>
                        <a:pt x="146" y="25"/>
                        <a:pt x="147" y="26"/>
                        <a:pt x="147" y="25"/>
                      </a:cubicBezTo>
                      <a:cubicBezTo>
                        <a:pt x="147" y="26"/>
                        <a:pt x="146" y="26"/>
                        <a:pt x="146" y="26"/>
                      </a:cubicBezTo>
                      <a:close/>
                      <a:moveTo>
                        <a:pt x="145" y="37"/>
                      </a:moveTo>
                      <a:cubicBezTo>
                        <a:pt x="145" y="37"/>
                        <a:pt x="145" y="37"/>
                        <a:pt x="145" y="37"/>
                      </a:cubicBezTo>
                      <a:cubicBezTo>
                        <a:pt x="145" y="38"/>
                        <a:pt x="144" y="39"/>
                        <a:pt x="144" y="38"/>
                      </a:cubicBezTo>
                      <a:cubicBezTo>
                        <a:pt x="144" y="37"/>
                        <a:pt x="144" y="37"/>
                        <a:pt x="144" y="37"/>
                      </a:cubicBezTo>
                      <a:cubicBezTo>
                        <a:pt x="144" y="36"/>
                        <a:pt x="145" y="36"/>
                        <a:pt x="145" y="37"/>
                      </a:cubicBezTo>
                      <a:close/>
                      <a:moveTo>
                        <a:pt x="143" y="54"/>
                      </a:moveTo>
                      <a:cubicBezTo>
                        <a:pt x="143" y="54"/>
                        <a:pt x="143" y="54"/>
                        <a:pt x="143" y="55"/>
                      </a:cubicBezTo>
                      <a:cubicBezTo>
                        <a:pt x="142" y="55"/>
                        <a:pt x="141" y="55"/>
                        <a:pt x="142" y="55"/>
                      </a:cubicBezTo>
                      <a:cubicBezTo>
                        <a:pt x="141" y="56"/>
                        <a:pt x="141" y="55"/>
                        <a:pt x="141" y="54"/>
                      </a:cubicBezTo>
                      <a:cubicBezTo>
                        <a:pt x="142" y="54"/>
                        <a:pt x="142" y="54"/>
                        <a:pt x="143" y="54"/>
                      </a:cubicBezTo>
                      <a:close/>
                      <a:moveTo>
                        <a:pt x="147" y="20"/>
                      </a:moveTo>
                      <a:cubicBezTo>
                        <a:pt x="147" y="19"/>
                        <a:pt x="146" y="20"/>
                        <a:pt x="146" y="19"/>
                      </a:cubicBezTo>
                      <a:cubicBezTo>
                        <a:pt x="146" y="19"/>
                        <a:pt x="147" y="19"/>
                        <a:pt x="147" y="19"/>
                      </a:cubicBezTo>
                      <a:lnTo>
                        <a:pt x="147" y="20"/>
                      </a:lnTo>
                      <a:close/>
                      <a:moveTo>
                        <a:pt x="149" y="1"/>
                      </a:moveTo>
                      <a:cubicBezTo>
                        <a:pt x="149" y="1"/>
                        <a:pt x="149" y="1"/>
                        <a:pt x="150" y="1"/>
                      </a:cubicBezTo>
                      <a:cubicBezTo>
                        <a:pt x="150" y="2"/>
                        <a:pt x="149" y="2"/>
                        <a:pt x="149" y="1"/>
                      </a:cubicBezTo>
                      <a:close/>
                      <a:moveTo>
                        <a:pt x="144" y="35"/>
                      </a:moveTo>
                      <a:cubicBezTo>
                        <a:pt x="145" y="35"/>
                        <a:pt x="145" y="35"/>
                        <a:pt x="145" y="35"/>
                      </a:cubicBezTo>
                      <a:cubicBezTo>
                        <a:pt x="145" y="36"/>
                        <a:pt x="144" y="35"/>
                        <a:pt x="144" y="35"/>
                      </a:cubicBezTo>
                      <a:close/>
                      <a:moveTo>
                        <a:pt x="141" y="57"/>
                      </a:moveTo>
                      <a:cubicBezTo>
                        <a:pt x="141" y="57"/>
                        <a:pt x="141" y="57"/>
                        <a:pt x="141" y="57"/>
                      </a:cubicBezTo>
                      <a:cubicBezTo>
                        <a:pt x="141" y="57"/>
                        <a:pt x="141" y="57"/>
                        <a:pt x="141" y="57"/>
                      </a:cubicBezTo>
                      <a:cubicBezTo>
                        <a:pt x="141" y="57"/>
                        <a:pt x="141" y="57"/>
                        <a:pt x="141" y="56"/>
                      </a:cubicBezTo>
                      <a:cubicBezTo>
                        <a:pt x="141" y="57"/>
                        <a:pt x="141" y="57"/>
                        <a:pt x="141" y="57"/>
                      </a:cubicBezTo>
                      <a:close/>
                      <a:moveTo>
                        <a:pt x="141" y="54"/>
                      </a:moveTo>
                      <a:cubicBezTo>
                        <a:pt x="141" y="54"/>
                        <a:pt x="141" y="54"/>
                        <a:pt x="141" y="54"/>
                      </a:cubicBezTo>
                      <a:cubicBezTo>
                        <a:pt x="141" y="55"/>
                        <a:pt x="141" y="54"/>
                        <a:pt x="141" y="55"/>
                      </a:cubicBezTo>
                      <a:cubicBezTo>
                        <a:pt x="141" y="55"/>
                        <a:pt x="141" y="56"/>
                        <a:pt x="141" y="55"/>
                      </a:cubicBezTo>
                      <a:cubicBezTo>
                        <a:pt x="141" y="55"/>
                        <a:pt x="141" y="55"/>
                        <a:pt x="141" y="54"/>
                      </a:cubicBezTo>
                      <a:cubicBezTo>
                        <a:pt x="140" y="55"/>
                        <a:pt x="140" y="54"/>
                        <a:pt x="140" y="54"/>
                      </a:cubicBezTo>
                      <a:cubicBezTo>
                        <a:pt x="140" y="53"/>
                        <a:pt x="141" y="54"/>
                        <a:pt x="141" y="54"/>
                      </a:cubicBezTo>
                      <a:close/>
                      <a:moveTo>
                        <a:pt x="145" y="20"/>
                      </a:moveTo>
                      <a:cubicBezTo>
                        <a:pt x="145" y="21"/>
                        <a:pt x="145" y="20"/>
                        <a:pt x="146" y="21"/>
                      </a:cubicBezTo>
                      <a:cubicBezTo>
                        <a:pt x="145" y="22"/>
                        <a:pt x="145" y="21"/>
                        <a:pt x="144" y="21"/>
                      </a:cubicBezTo>
                      <a:lnTo>
                        <a:pt x="145" y="20"/>
                      </a:lnTo>
                      <a:close/>
                      <a:moveTo>
                        <a:pt x="141" y="57"/>
                      </a:moveTo>
                      <a:cubicBezTo>
                        <a:pt x="140" y="57"/>
                        <a:pt x="140" y="57"/>
                        <a:pt x="140" y="57"/>
                      </a:cubicBezTo>
                      <a:cubicBezTo>
                        <a:pt x="140" y="56"/>
                        <a:pt x="140" y="57"/>
                        <a:pt x="141" y="57"/>
                      </a:cubicBezTo>
                      <a:close/>
                      <a:moveTo>
                        <a:pt x="144" y="23"/>
                      </a:moveTo>
                      <a:cubicBezTo>
                        <a:pt x="144" y="23"/>
                        <a:pt x="144" y="22"/>
                        <a:pt x="145" y="22"/>
                      </a:cubicBezTo>
                      <a:cubicBezTo>
                        <a:pt x="144" y="23"/>
                        <a:pt x="145" y="23"/>
                        <a:pt x="144" y="24"/>
                      </a:cubicBezTo>
                      <a:cubicBezTo>
                        <a:pt x="144" y="23"/>
                        <a:pt x="144" y="23"/>
                        <a:pt x="144" y="23"/>
                      </a:cubicBezTo>
                      <a:close/>
                      <a:moveTo>
                        <a:pt x="143" y="28"/>
                      </a:moveTo>
                      <a:cubicBezTo>
                        <a:pt x="143" y="28"/>
                        <a:pt x="143" y="28"/>
                        <a:pt x="143" y="28"/>
                      </a:cubicBezTo>
                      <a:cubicBezTo>
                        <a:pt x="143" y="29"/>
                        <a:pt x="143" y="28"/>
                        <a:pt x="143" y="28"/>
                      </a:cubicBezTo>
                      <a:cubicBezTo>
                        <a:pt x="143" y="29"/>
                        <a:pt x="144" y="28"/>
                        <a:pt x="144" y="29"/>
                      </a:cubicBezTo>
                      <a:cubicBezTo>
                        <a:pt x="143" y="29"/>
                        <a:pt x="142" y="30"/>
                        <a:pt x="141" y="30"/>
                      </a:cubicBezTo>
                      <a:cubicBezTo>
                        <a:pt x="142" y="30"/>
                        <a:pt x="142" y="29"/>
                        <a:pt x="142" y="28"/>
                      </a:cubicBezTo>
                      <a:cubicBezTo>
                        <a:pt x="142" y="28"/>
                        <a:pt x="142" y="28"/>
                        <a:pt x="142" y="28"/>
                      </a:cubicBezTo>
                      <a:cubicBezTo>
                        <a:pt x="143" y="28"/>
                        <a:pt x="142" y="28"/>
                        <a:pt x="142" y="27"/>
                      </a:cubicBezTo>
                      <a:cubicBezTo>
                        <a:pt x="143" y="27"/>
                        <a:pt x="143" y="27"/>
                        <a:pt x="143" y="28"/>
                      </a:cubicBezTo>
                      <a:close/>
                      <a:moveTo>
                        <a:pt x="140" y="56"/>
                      </a:moveTo>
                      <a:cubicBezTo>
                        <a:pt x="139" y="57"/>
                        <a:pt x="139" y="57"/>
                        <a:pt x="139" y="58"/>
                      </a:cubicBezTo>
                      <a:cubicBezTo>
                        <a:pt x="138" y="58"/>
                        <a:pt x="139" y="56"/>
                        <a:pt x="140" y="56"/>
                      </a:cubicBezTo>
                      <a:close/>
                      <a:moveTo>
                        <a:pt x="140" y="47"/>
                      </a:moveTo>
                      <a:cubicBezTo>
                        <a:pt x="139" y="47"/>
                        <a:pt x="139" y="48"/>
                        <a:pt x="139" y="48"/>
                      </a:cubicBezTo>
                      <a:cubicBezTo>
                        <a:pt x="139" y="49"/>
                        <a:pt x="139" y="49"/>
                        <a:pt x="139" y="50"/>
                      </a:cubicBezTo>
                      <a:cubicBezTo>
                        <a:pt x="139" y="50"/>
                        <a:pt x="139" y="49"/>
                        <a:pt x="139" y="49"/>
                      </a:cubicBezTo>
                      <a:cubicBezTo>
                        <a:pt x="138" y="50"/>
                        <a:pt x="139" y="50"/>
                        <a:pt x="139" y="50"/>
                      </a:cubicBezTo>
                      <a:cubicBezTo>
                        <a:pt x="138" y="50"/>
                        <a:pt x="138" y="50"/>
                        <a:pt x="138" y="50"/>
                      </a:cubicBezTo>
                      <a:cubicBezTo>
                        <a:pt x="138" y="50"/>
                        <a:pt x="139" y="49"/>
                        <a:pt x="139" y="49"/>
                      </a:cubicBezTo>
                      <a:cubicBezTo>
                        <a:pt x="139" y="48"/>
                        <a:pt x="139" y="48"/>
                        <a:pt x="139" y="47"/>
                      </a:cubicBezTo>
                      <a:cubicBezTo>
                        <a:pt x="139" y="47"/>
                        <a:pt x="140" y="46"/>
                        <a:pt x="140" y="48"/>
                      </a:cubicBezTo>
                      <a:cubicBezTo>
                        <a:pt x="140" y="48"/>
                        <a:pt x="140" y="47"/>
                        <a:pt x="139" y="48"/>
                      </a:cubicBezTo>
                      <a:cubicBezTo>
                        <a:pt x="139" y="48"/>
                        <a:pt x="139" y="48"/>
                        <a:pt x="139" y="48"/>
                      </a:cubicBezTo>
                      <a:cubicBezTo>
                        <a:pt x="139" y="48"/>
                        <a:pt x="139" y="48"/>
                        <a:pt x="139" y="48"/>
                      </a:cubicBezTo>
                      <a:cubicBezTo>
                        <a:pt x="139" y="48"/>
                        <a:pt x="140" y="48"/>
                        <a:pt x="140" y="47"/>
                      </a:cubicBezTo>
                      <a:cubicBezTo>
                        <a:pt x="140" y="47"/>
                        <a:pt x="140" y="47"/>
                        <a:pt x="140" y="47"/>
                      </a:cubicBezTo>
                      <a:close/>
                      <a:moveTo>
                        <a:pt x="138" y="54"/>
                      </a:moveTo>
                      <a:cubicBezTo>
                        <a:pt x="139" y="54"/>
                        <a:pt x="139" y="54"/>
                        <a:pt x="139" y="53"/>
                      </a:cubicBezTo>
                      <a:cubicBezTo>
                        <a:pt x="139" y="53"/>
                        <a:pt x="139" y="53"/>
                        <a:pt x="139" y="53"/>
                      </a:cubicBezTo>
                      <a:cubicBezTo>
                        <a:pt x="139" y="54"/>
                        <a:pt x="139" y="54"/>
                        <a:pt x="139" y="54"/>
                      </a:cubicBezTo>
                      <a:cubicBezTo>
                        <a:pt x="139" y="54"/>
                        <a:pt x="139" y="53"/>
                        <a:pt x="139" y="54"/>
                      </a:cubicBezTo>
                      <a:cubicBezTo>
                        <a:pt x="139" y="54"/>
                        <a:pt x="140" y="54"/>
                        <a:pt x="139" y="55"/>
                      </a:cubicBezTo>
                      <a:cubicBezTo>
                        <a:pt x="139" y="55"/>
                        <a:pt x="139" y="55"/>
                        <a:pt x="139" y="55"/>
                      </a:cubicBezTo>
                      <a:cubicBezTo>
                        <a:pt x="139" y="55"/>
                        <a:pt x="138" y="54"/>
                        <a:pt x="137" y="55"/>
                      </a:cubicBezTo>
                      <a:cubicBezTo>
                        <a:pt x="138" y="54"/>
                        <a:pt x="137" y="54"/>
                        <a:pt x="138" y="54"/>
                      </a:cubicBezTo>
                      <a:cubicBezTo>
                        <a:pt x="138" y="54"/>
                        <a:pt x="138" y="54"/>
                        <a:pt x="138" y="54"/>
                      </a:cubicBezTo>
                      <a:cubicBezTo>
                        <a:pt x="138" y="54"/>
                        <a:pt x="138" y="54"/>
                        <a:pt x="138" y="54"/>
                      </a:cubicBezTo>
                      <a:cubicBezTo>
                        <a:pt x="138" y="54"/>
                        <a:pt x="138" y="54"/>
                        <a:pt x="138" y="54"/>
                      </a:cubicBezTo>
                      <a:close/>
                      <a:moveTo>
                        <a:pt x="139" y="57"/>
                      </a:moveTo>
                      <a:cubicBezTo>
                        <a:pt x="138" y="58"/>
                        <a:pt x="138" y="57"/>
                        <a:pt x="137" y="57"/>
                      </a:cubicBezTo>
                      <a:cubicBezTo>
                        <a:pt x="138" y="57"/>
                        <a:pt x="138" y="58"/>
                        <a:pt x="138" y="56"/>
                      </a:cubicBezTo>
                      <a:cubicBezTo>
                        <a:pt x="139" y="56"/>
                        <a:pt x="138" y="57"/>
                        <a:pt x="139" y="57"/>
                      </a:cubicBezTo>
                      <a:close/>
                      <a:moveTo>
                        <a:pt x="143" y="19"/>
                      </a:moveTo>
                      <a:cubicBezTo>
                        <a:pt x="144" y="19"/>
                        <a:pt x="144" y="19"/>
                        <a:pt x="144" y="19"/>
                      </a:cubicBezTo>
                      <a:cubicBezTo>
                        <a:pt x="144" y="20"/>
                        <a:pt x="143" y="19"/>
                        <a:pt x="143" y="19"/>
                      </a:cubicBezTo>
                      <a:cubicBezTo>
                        <a:pt x="143" y="19"/>
                        <a:pt x="143" y="19"/>
                        <a:pt x="143" y="19"/>
                      </a:cubicBezTo>
                      <a:close/>
                      <a:moveTo>
                        <a:pt x="146" y="0"/>
                      </a:moveTo>
                      <a:cubicBezTo>
                        <a:pt x="146" y="0"/>
                        <a:pt x="146" y="0"/>
                        <a:pt x="146" y="0"/>
                      </a:cubicBezTo>
                      <a:cubicBezTo>
                        <a:pt x="146" y="0"/>
                        <a:pt x="146" y="0"/>
                        <a:pt x="146" y="0"/>
                      </a:cubicBezTo>
                      <a:cubicBezTo>
                        <a:pt x="146" y="1"/>
                        <a:pt x="146" y="0"/>
                        <a:pt x="146" y="0"/>
                      </a:cubicBezTo>
                      <a:close/>
                      <a:moveTo>
                        <a:pt x="142" y="21"/>
                      </a:moveTo>
                      <a:cubicBezTo>
                        <a:pt x="142" y="21"/>
                        <a:pt x="142" y="20"/>
                        <a:pt x="142" y="20"/>
                      </a:cubicBezTo>
                      <a:cubicBezTo>
                        <a:pt x="142" y="20"/>
                        <a:pt x="142" y="20"/>
                        <a:pt x="143" y="20"/>
                      </a:cubicBezTo>
                      <a:cubicBezTo>
                        <a:pt x="142" y="22"/>
                        <a:pt x="142" y="21"/>
                        <a:pt x="142" y="21"/>
                      </a:cubicBezTo>
                      <a:cubicBezTo>
                        <a:pt x="142" y="21"/>
                        <a:pt x="142" y="21"/>
                        <a:pt x="142" y="21"/>
                      </a:cubicBezTo>
                      <a:close/>
                      <a:moveTo>
                        <a:pt x="139" y="46"/>
                      </a:moveTo>
                      <a:cubicBezTo>
                        <a:pt x="139" y="47"/>
                        <a:pt x="138" y="48"/>
                        <a:pt x="138" y="49"/>
                      </a:cubicBezTo>
                      <a:cubicBezTo>
                        <a:pt x="138" y="48"/>
                        <a:pt x="137" y="49"/>
                        <a:pt x="136" y="48"/>
                      </a:cubicBezTo>
                      <a:cubicBezTo>
                        <a:pt x="137" y="47"/>
                        <a:pt x="137" y="48"/>
                        <a:pt x="138" y="48"/>
                      </a:cubicBezTo>
                      <a:cubicBezTo>
                        <a:pt x="138" y="47"/>
                        <a:pt x="138" y="47"/>
                        <a:pt x="138" y="47"/>
                      </a:cubicBezTo>
                      <a:cubicBezTo>
                        <a:pt x="138" y="47"/>
                        <a:pt x="138" y="46"/>
                        <a:pt x="139" y="46"/>
                      </a:cubicBezTo>
                      <a:close/>
                      <a:moveTo>
                        <a:pt x="137" y="49"/>
                      </a:moveTo>
                      <a:cubicBezTo>
                        <a:pt x="138" y="49"/>
                        <a:pt x="138" y="49"/>
                        <a:pt x="138" y="49"/>
                      </a:cubicBezTo>
                      <a:cubicBezTo>
                        <a:pt x="138" y="50"/>
                        <a:pt x="138" y="49"/>
                        <a:pt x="138" y="50"/>
                      </a:cubicBezTo>
                      <a:cubicBezTo>
                        <a:pt x="138" y="50"/>
                        <a:pt x="138" y="50"/>
                        <a:pt x="138" y="50"/>
                      </a:cubicBezTo>
                      <a:cubicBezTo>
                        <a:pt x="138" y="50"/>
                        <a:pt x="138" y="50"/>
                        <a:pt x="138" y="50"/>
                      </a:cubicBezTo>
                      <a:cubicBezTo>
                        <a:pt x="138" y="49"/>
                        <a:pt x="137" y="50"/>
                        <a:pt x="137" y="49"/>
                      </a:cubicBezTo>
                      <a:close/>
                      <a:moveTo>
                        <a:pt x="141" y="26"/>
                      </a:moveTo>
                      <a:cubicBezTo>
                        <a:pt x="141" y="27"/>
                        <a:pt x="141" y="27"/>
                        <a:pt x="141" y="27"/>
                      </a:cubicBezTo>
                      <a:cubicBezTo>
                        <a:pt x="141" y="26"/>
                        <a:pt x="141" y="26"/>
                        <a:pt x="141" y="26"/>
                      </a:cubicBezTo>
                      <a:close/>
                      <a:moveTo>
                        <a:pt x="142" y="19"/>
                      </a:moveTo>
                      <a:cubicBezTo>
                        <a:pt x="142" y="20"/>
                        <a:pt x="142" y="20"/>
                        <a:pt x="141" y="20"/>
                      </a:cubicBezTo>
                      <a:cubicBezTo>
                        <a:pt x="141" y="19"/>
                        <a:pt x="141" y="19"/>
                        <a:pt x="141" y="19"/>
                      </a:cubicBezTo>
                      <a:cubicBezTo>
                        <a:pt x="142" y="19"/>
                        <a:pt x="141" y="20"/>
                        <a:pt x="142" y="19"/>
                      </a:cubicBezTo>
                      <a:close/>
                      <a:moveTo>
                        <a:pt x="137" y="49"/>
                      </a:moveTo>
                      <a:cubicBezTo>
                        <a:pt x="137" y="50"/>
                        <a:pt x="137" y="49"/>
                        <a:pt x="136" y="49"/>
                      </a:cubicBezTo>
                      <a:cubicBezTo>
                        <a:pt x="137" y="49"/>
                        <a:pt x="137" y="49"/>
                        <a:pt x="137" y="49"/>
                      </a:cubicBezTo>
                      <a:close/>
                      <a:moveTo>
                        <a:pt x="140" y="20"/>
                      </a:moveTo>
                      <a:cubicBezTo>
                        <a:pt x="140" y="20"/>
                        <a:pt x="142" y="20"/>
                        <a:pt x="140" y="21"/>
                      </a:cubicBezTo>
                      <a:cubicBezTo>
                        <a:pt x="141" y="21"/>
                        <a:pt x="140" y="21"/>
                        <a:pt x="140" y="22"/>
                      </a:cubicBezTo>
                      <a:cubicBezTo>
                        <a:pt x="140" y="21"/>
                        <a:pt x="140" y="21"/>
                        <a:pt x="140" y="20"/>
                      </a:cubicBezTo>
                      <a:close/>
                      <a:moveTo>
                        <a:pt x="140" y="17"/>
                      </a:moveTo>
                      <a:cubicBezTo>
                        <a:pt x="140" y="16"/>
                        <a:pt x="141" y="16"/>
                        <a:pt x="141" y="16"/>
                      </a:cubicBezTo>
                      <a:cubicBezTo>
                        <a:pt x="141" y="17"/>
                        <a:pt x="141" y="17"/>
                        <a:pt x="141" y="17"/>
                      </a:cubicBezTo>
                      <a:cubicBezTo>
                        <a:pt x="141" y="18"/>
                        <a:pt x="141" y="17"/>
                        <a:pt x="140" y="17"/>
                      </a:cubicBezTo>
                      <a:close/>
                      <a:moveTo>
                        <a:pt x="138" y="41"/>
                      </a:moveTo>
                      <a:cubicBezTo>
                        <a:pt x="138" y="42"/>
                        <a:pt x="137" y="41"/>
                        <a:pt x="137" y="41"/>
                      </a:cubicBezTo>
                      <a:cubicBezTo>
                        <a:pt x="137" y="41"/>
                        <a:pt x="138" y="41"/>
                        <a:pt x="138" y="41"/>
                      </a:cubicBezTo>
                      <a:close/>
                      <a:moveTo>
                        <a:pt x="140" y="22"/>
                      </a:moveTo>
                      <a:cubicBezTo>
                        <a:pt x="140" y="23"/>
                        <a:pt x="140" y="23"/>
                        <a:pt x="140" y="23"/>
                      </a:cubicBezTo>
                      <a:cubicBezTo>
                        <a:pt x="139" y="23"/>
                        <a:pt x="140" y="23"/>
                        <a:pt x="140" y="22"/>
                      </a:cubicBezTo>
                      <a:cubicBezTo>
                        <a:pt x="140" y="22"/>
                        <a:pt x="140" y="22"/>
                        <a:pt x="140" y="22"/>
                      </a:cubicBezTo>
                      <a:close/>
                      <a:moveTo>
                        <a:pt x="139" y="18"/>
                      </a:moveTo>
                      <a:cubicBezTo>
                        <a:pt x="139" y="17"/>
                        <a:pt x="138" y="17"/>
                        <a:pt x="139" y="17"/>
                      </a:cubicBezTo>
                      <a:cubicBezTo>
                        <a:pt x="138" y="17"/>
                        <a:pt x="138" y="17"/>
                        <a:pt x="138" y="18"/>
                      </a:cubicBezTo>
                      <a:cubicBezTo>
                        <a:pt x="137" y="17"/>
                        <a:pt x="137" y="18"/>
                        <a:pt x="137" y="18"/>
                      </a:cubicBezTo>
                      <a:cubicBezTo>
                        <a:pt x="137" y="18"/>
                        <a:pt x="136" y="17"/>
                        <a:pt x="136" y="17"/>
                      </a:cubicBezTo>
                      <a:cubicBezTo>
                        <a:pt x="136" y="16"/>
                        <a:pt x="136" y="16"/>
                        <a:pt x="136" y="17"/>
                      </a:cubicBezTo>
                      <a:cubicBezTo>
                        <a:pt x="137" y="16"/>
                        <a:pt x="138" y="16"/>
                        <a:pt x="138" y="17"/>
                      </a:cubicBezTo>
                      <a:cubicBezTo>
                        <a:pt x="138" y="16"/>
                        <a:pt x="139" y="16"/>
                        <a:pt x="139" y="17"/>
                      </a:cubicBezTo>
                      <a:cubicBezTo>
                        <a:pt x="139" y="17"/>
                        <a:pt x="140" y="17"/>
                        <a:pt x="139" y="16"/>
                      </a:cubicBezTo>
                      <a:cubicBezTo>
                        <a:pt x="140" y="16"/>
                        <a:pt x="140" y="17"/>
                        <a:pt x="140" y="16"/>
                      </a:cubicBezTo>
                      <a:cubicBezTo>
                        <a:pt x="140" y="18"/>
                        <a:pt x="139" y="17"/>
                        <a:pt x="139" y="18"/>
                      </a:cubicBezTo>
                      <a:close/>
                      <a:moveTo>
                        <a:pt x="134" y="54"/>
                      </a:moveTo>
                      <a:cubicBezTo>
                        <a:pt x="134" y="54"/>
                        <a:pt x="134" y="54"/>
                        <a:pt x="134" y="54"/>
                      </a:cubicBezTo>
                      <a:cubicBezTo>
                        <a:pt x="134" y="54"/>
                        <a:pt x="134" y="54"/>
                        <a:pt x="134" y="54"/>
                      </a:cubicBezTo>
                      <a:close/>
                      <a:moveTo>
                        <a:pt x="138" y="29"/>
                      </a:moveTo>
                      <a:cubicBezTo>
                        <a:pt x="137" y="30"/>
                        <a:pt x="137" y="30"/>
                        <a:pt x="137" y="29"/>
                      </a:cubicBezTo>
                      <a:cubicBezTo>
                        <a:pt x="137" y="29"/>
                        <a:pt x="137" y="29"/>
                        <a:pt x="138" y="29"/>
                      </a:cubicBezTo>
                      <a:close/>
                      <a:moveTo>
                        <a:pt x="133" y="58"/>
                      </a:moveTo>
                      <a:cubicBezTo>
                        <a:pt x="133" y="57"/>
                        <a:pt x="133" y="57"/>
                        <a:pt x="133" y="57"/>
                      </a:cubicBezTo>
                      <a:cubicBezTo>
                        <a:pt x="133" y="56"/>
                        <a:pt x="133" y="56"/>
                        <a:pt x="133" y="56"/>
                      </a:cubicBezTo>
                      <a:cubicBezTo>
                        <a:pt x="133" y="57"/>
                        <a:pt x="133" y="58"/>
                        <a:pt x="133" y="58"/>
                      </a:cubicBezTo>
                      <a:close/>
                      <a:moveTo>
                        <a:pt x="135" y="40"/>
                      </a:moveTo>
                      <a:cubicBezTo>
                        <a:pt x="135" y="40"/>
                        <a:pt x="135" y="41"/>
                        <a:pt x="135" y="41"/>
                      </a:cubicBezTo>
                      <a:cubicBezTo>
                        <a:pt x="135" y="41"/>
                        <a:pt x="134" y="41"/>
                        <a:pt x="134" y="41"/>
                      </a:cubicBezTo>
                      <a:cubicBezTo>
                        <a:pt x="134" y="40"/>
                        <a:pt x="135" y="41"/>
                        <a:pt x="135" y="40"/>
                      </a:cubicBezTo>
                      <a:close/>
                      <a:moveTo>
                        <a:pt x="133" y="57"/>
                      </a:moveTo>
                      <a:cubicBezTo>
                        <a:pt x="133" y="57"/>
                        <a:pt x="132" y="58"/>
                        <a:pt x="132" y="58"/>
                      </a:cubicBezTo>
                      <a:cubicBezTo>
                        <a:pt x="132" y="57"/>
                        <a:pt x="132" y="56"/>
                        <a:pt x="133" y="57"/>
                      </a:cubicBezTo>
                      <a:close/>
                      <a:moveTo>
                        <a:pt x="135" y="36"/>
                      </a:moveTo>
                      <a:cubicBezTo>
                        <a:pt x="135" y="35"/>
                        <a:pt x="135" y="35"/>
                        <a:pt x="135" y="35"/>
                      </a:cubicBezTo>
                      <a:cubicBezTo>
                        <a:pt x="135" y="35"/>
                        <a:pt x="135" y="36"/>
                        <a:pt x="135" y="36"/>
                      </a:cubicBezTo>
                      <a:close/>
                      <a:moveTo>
                        <a:pt x="131" y="56"/>
                      </a:moveTo>
                      <a:cubicBezTo>
                        <a:pt x="131" y="55"/>
                        <a:pt x="131" y="55"/>
                        <a:pt x="131" y="55"/>
                      </a:cubicBezTo>
                      <a:cubicBezTo>
                        <a:pt x="131" y="55"/>
                        <a:pt x="131" y="56"/>
                        <a:pt x="132" y="56"/>
                      </a:cubicBezTo>
                      <a:cubicBezTo>
                        <a:pt x="131" y="57"/>
                        <a:pt x="131" y="56"/>
                        <a:pt x="131" y="56"/>
                      </a:cubicBezTo>
                      <a:close/>
                      <a:moveTo>
                        <a:pt x="139" y="3"/>
                      </a:moveTo>
                      <a:cubicBezTo>
                        <a:pt x="139" y="3"/>
                        <a:pt x="138" y="3"/>
                        <a:pt x="138" y="3"/>
                      </a:cubicBezTo>
                      <a:cubicBezTo>
                        <a:pt x="138" y="3"/>
                        <a:pt x="138" y="3"/>
                        <a:pt x="139" y="3"/>
                      </a:cubicBezTo>
                      <a:close/>
                      <a:moveTo>
                        <a:pt x="135" y="19"/>
                      </a:moveTo>
                      <a:cubicBezTo>
                        <a:pt x="136" y="19"/>
                        <a:pt x="136" y="19"/>
                        <a:pt x="136" y="19"/>
                      </a:cubicBezTo>
                      <a:cubicBezTo>
                        <a:pt x="136" y="20"/>
                        <a:pt x="135" y="20"/>
                        <a:pt x="135" y="19"/>
                      </a:cubicBezTo>
                      <a:close/>
                      <a:moveTo>
                        <a:pt x="135" y="15"/>
                      </a:moveTo>
                      <a:cubicBezTo>
                        <a:pt x="135" y="15"/>
                        <a:pt x="135" y="15"/>
                        <a:pt x="135" y="15"/>
                      </a:cubicBezTo>
                      <a:cubicBezTo>
                        <a:pt x="135" y="16"/>
                        <a:pt x="135" y="15"/>
                        <a:pt x="134" y="15"/>
                      </a:cubicBezTo>
                      <a:cubicBezTo>
                        <a:pt x="134" y="15"/>
                        <a:pt x="134" y="16"/>
                        <a:pt x="134" y="16"/>
                      </a:cubicBezTo>
                      <a:cubicBezTo>
                        <a:pt x="134" y="16"/>
                        <a:pt x="134" y="16"/>
                        <a:pt x="133" y="16"/>
                      </a:cubicBezTo>
                      <a:cubicBezTo>
                        <a:pt x="134" y="15"/>
                        <a:pt x="133" y="15"/>
                        <a:pt x="133" y="15"/>
                      </a:cubicBezTo>
                      <a:cubicBezTo>
                        <a:pt x="134" y="15"/>
                        <a:pt x="135" y="15"/>
                        <a:pt x="135" y="15"/>
                      </a:cubicBezTo>
                      <a:close/>
                      <a:moveTo>
                        <a:pt x="132" y="41"/>
                      </a:moveTo>
                      <a:cubicBezTo>
                        <a:pt x="132" y="41"/>
                        <a:pt x="131" y="41"/>
                        <a:pt x="131" y="41"/>
                      </a:cubicBezTo>
                      <a:cubicBezTo>
                        <a:pt x="131" y="41"/>
                        <a:pt x="131" y="41"/>
                        <a:pt x="131" y="40"/>
                      </a:cubicBezTo>
                      <a:cubicBezTo>
                        <a:pt x="131" y="39"/>
                        <a:pt x="132" y="39"/>
                        <a:pt x="132" y="41"/>
                      </a:cubicBezTo>
                      <a:close/>
                      <a:moveTo>
                        <a:pt x="132" y="31"/>
                      </a:moveTo>
                      <a:cubicBezTo>
                        <a:pt x="132" y="31"/>
                        <a:pt x="132" y="32"/>
                        <a:pt x="132" y="31"/>
                      </a:cubicBezTo>
                      <a:cubicBezTo>
                        <a:pt x="132" y="31"/>
                        <a:pt x="132" y="32"/>
                        <a:pt x="132" y="32"/>
                      </a:cubicBezTo>
                      <a:cubicBezTo>
                        <a:pt x="132" y="33"/>
                        <a:pt x="132" y="32"/>
                        <a:pt x="131" y="32"/>
                      </a:cubicBezTo>
                      <a:cubicBezTo>
                        <a:pt x="131" y="32"/>
                        <a:pt x="131" y="32"/>
                        <a:pt x="132" y="31"/>
                      </a:cubicBezTo>
                      <a:close/>
                      <a:moveTo>
                        <a:pt x="133" y="18"/>
                      </a:moveTo>
                      <a:cubicBezTo>
                        <a:pt x="133" y="17"/>
                        <a:pt x="134" y="17"/>
                        <a:pt x="134" y="17"/>
                      </a:cubicBezTo>
                      <a:cubicBezTo>
                        <a:pt x="134" y="18"/>
                        <a:pt x="133" y="18"/>
                        <a:pt x="133" y="18"/>
                      </a:cubicBezTo>
                      <a:close/>
                      <a:moveTo>
                        <a:pt x="130" y="40"/>
                      </a:moveTo>
                      <a:cubicBezTo>
                        <a:pt x="130" y="40"/>
                        <a:pt x="130" y="41"/>
                        <a:pt x="130" y="41"/>
                      </a:cubicBezTo>
                      <a:cubicBezTo>
                        <a:pt x="130" y="41"/>
                        <a:pt x="130" y="41"/>
                        <a:pt x="130" y="40"/>
                      </a:cubicBezTo>
                      <a:close/>
                      <a:moveTo>
                        <a:pt x="134" y="14"/>
                      </a:moveTo>
                      <a:cubicBezTo>
                        <a:pt x="133" y="14"/>
                        <a:pt x="133" y="14"/>
                        <a:pt x="133" y="14"/>
                      </a:cubicBezTo>
                      <a:cubicBezTo>
                        <a:pt x="133" y="13"/>
                        <a:pt x="133" y="14"/>
                        <a:pt x="134" y="14"/>
                      </a:cubicBezTo>
                      <a:close/>
                      <a:moveTo>
                        <a:pt x="130" y="35"/>
                      </a:moveTo>
                      <a:cubicBezTo>
                        <a:pt x="130" y="36"/>
                        <a:pt x="130" y="35"/>
                        <a:pt x="130" y="35"/>
                      </a:cubicBezTo>
                      <a:cubicBezTo>
                        <a:pt x="130" y="35"/>
                        <a:pt x="130" y="35"/>
                        <a:pt x="130" y="35"/>
                      </a:cubicBezTo>
                      <a:cubicBezTo>
                        <a:pt x="130" y="34"/>
                        <a:pt x="130" y="35"/>
                        <a:pt x="130" y="35"/>
                      </a:cubicBezTo>
                      <a:close/>
                      <a:moveTo>
                        <a:pt x="132" y="23"/>
                      </a:moveTo>
                      <a:cubicBezTo>
                        <a:pt x="131" y="24"/>
                        <a:pt x="131" y="24"/>
                        <a:pt x="131" y="23"/>
                      </a:cubicBezTo>
                      <a:cubicBezTo>
                        <a:pt x="131" y="23"/>
                        <a:pt x="131" y="23"/>
                        <a:pt x="132" y="23"/>
                      </a:cubicBezTo>
                      <a:close/>
                      <a:moveTo>
                        <a:pt x="131" y="20"/>
                      </a:moveTo>
                      <a:cubicBezTo>
                        <a:pt x="131" y="19"/>
                        <a:pt x="132" y="20"/>
                        <a:pt x="132" y="20"/>
                      </a:cubicBezTo>
                      <a:cubicBezTo>
                        <a:pt x="132" y="21"/>
                        <a:pt x="131" y="20"/>
                        <a:pt x="131" y="20"/>
                      </a:cubicBezTo>
                      <a:close/>
                      <a:moveTo>
                        <a:pt x="132" y="7"/>
                      </a:moveTo>
                      <a:cubicBezTo>
                        <a:pt x="133" y="6"/>
                        <a:pt x="133" y="7"/>
                        <a:pt x="133" y="7"/>
                      </a:cubicBezTo>
                      <a:cubicBezTo>
                        <a:pt x="133" y="7"/>
                        <a:pt x="133" y="7"/>
                        <a:pt x="132" y="7"/>
                      </a:cubicBezTo>
                      <a:close/>
                      <a:moveTo>
                        <a:pt x="128" y="43"/>
                      </a:moveTo>
                      <a:cubicBezTo>
                        <a:pt x="128" y="42"/>
                        <a:pt x="128" y="43"/>
                        <a:pt x="128" y="43"/>
                      </a:cubicBezTo>
                      <a:cubicBezTo>
                        <a:pt x="128" y="44"/>
                        <a:pt x="128" y="43"/>
                        <a:pt x="128" y="43"/>
                      </a:cubicBezTo>
                      <a:close/>
                      <a:moveTo>
                        <a:pt x="126" y="54"/>
                      </a:moveTo>
                      <a:cubicBezTo>
                        <a:pt x="126" y="54"/>
                        <a:pt x="126" y="54"/>
                        <a:pt x="126" y="54"/>
                      </a:cubicBezTo>
                      <a:cubicBezTo>
                        <a:pt x="126" y="55"/>
                        <a:pt x="126" y="55"/>
                        <a:pt x="126" y="55"/>
                      </a:cubicBezTo>
                      <a:cubicBezTo>
                        <a:pt x="126" y="55"/>
                        <a:pt x="126" y="55"/>
                        <a:pt x="126" y="54"/>
                      </a:cubicBezTo>
                      <a:close/>
                      <a:moveTo>
                        <a:pt x="129" y="34"/>
                      </a:moveTo>
                      <a:cubicBezTo>
                        <a:pt x="128" y="34"/>
                        <a:pt x="128" y="34"/>
                        <a:pt x="128" y="33"/>
                      </a:cubicBezTo>
                      <a:cubicBezTo>
                        <a:pt x="127" y="33"/>
                        <a:pt x="127" y="34"/>
                        <a:pt x="127" y="34"/>
                      </a:cubicBezTo>
                      <a:cubicBezTo>
                        <a:pt x="127" y="34"/>
                        <a:pt x="127" y="34"/>
                        <a:pt x="127" y="33"/>
                      </a:cubicBezTo>
                      <a:cubicBezTo>
                        <a:pt x="127" y="33"/>
                        <a:pt x="127" y="34"/>
                        <a:pt x="127" y="33"/>
                      </a:cubicBezTo>
                      <a:cubicBezTo>
                        <a:pt x="127" y="33"/>
                        <a:pt x="127" y="33"/>
                        <a:pt x="127" y="33"/>
                      </a:cubicBezTo>
                      <a:cubicBezTo>
                        <a:pt x="127" y="34"/>
                        <a:pt x="127" y="33"/>
                        <a:pt x="127" y="33"/>
                      </a:cubicBezTo>
                      <a:cubicBezTo>
                        <a:pt x="127" y="32"/>
                        <a:pt x="127" y="33"/>
                        <a:pt x="127" y="32"/>
                      </a:cubicBezTo>
                      <a:cubicBezTo>
                        <a:pt x="128" y="32"/>
                        <a:pt x="128" y="33"/>
                        <a:pt x="128" y="33"/>
                      </a:cubicBezTo>
                      <a:cubicBezTo>
                        <a:pt x="128" y="32"/>
                        <a:pt x="128" y="33"/>
                        <a:pt x="129" y="33"/>
                      </a:cubicBezTo>
                      <a:cubicBezTo>
                        <a:pt x="129" y="33"/>
                        <a:pt x="129" y="34"/>
                        <a:pt x="129" y="34"/>
                      </a:cubicBezTo>
                      <a:close/>
                      <a:moveTo>
                        <a:pt x="127" y="42"/>
                      </a:moveTo>
                      <a:cubicBezTo>
                        <a:pt x="127" y="42"/>
                        <a:pt x="127" y="42"/>
                        <a:pt x="127" y="42"/>
                      </a:cubicBezTo>
                      <a:cubicBezTo>
                        <a:pt x="127" y="41"/>
                        <a:pt x="127" y="41"/>
                        <a:pt x="127" y="41"/>
                      </a:cubicBezTo>
                      <a:cubicBezTo>
                        <a:pt x="127" y="41"/>
                        <a:pt x="127" y="41"/>
                        <a:pt x="127" y="41"/>
                      </a:cubicBezTo>
                      <a:cubicBezTo>
                        <a:pt x="127" y="41"/>
                        <a:pt x="127" y="42"/>
                        <a:pt x="127" y="42"/>
                      </a:cubicBezTo>
                      <a:cubicBezTo>
                        <a:pt x="126" y="41"/>
                        <a:pt x="126" y="42"/>
                        <a:pt x="126" y="42"/>
                      </a:cubicBezTo>
                      <a:cubicBezTo>
                        <a:pt x="126" y="41"/>
                        <a:pt x="127" y="41"/>
                        <a:pt x="127" y="40"/>
                      </a:cubicBezTo>
                      <a:cubicBezTo>
                        <a:pt x="127" y="40"/>
                        <a:pt x="127" y="40"/>
                        <a:pt x="127" y="40"/>
                      </a:cubicBezTo>
                      <a:cubicBezTo>
                        <a:pt x="128" y="41"/>
                        <a:pt x="127" y="41"/>
                        <a:pt x="128" y="41"/>
                      </a:cubicBezTo>
                      <a:cubicBezTo>
                        <a:pt x="127" y="42"/>
                        <a:pt x="127" y="42"/>
                        <a:pt x="127" y="42"/>
                      </a:cubicBezTo>
                      <a:close/>
                      <a:moveTo>
                        <a:pt x="127" y="36"/>
                      </a:moveTo>
                      <a:cubicBezTo>
                        <a:pt x="127" y="36"/>
                        <a:pt x="128" y="36"/>
                        <a:pt x="127" y="37"/>
                      </a:cubicBezTo>
                      <a:cubicBezTo>
                        <a:pt x="127" y="37"/>
                        <a:pt x="127" y="36"/>
                        <a:pt x="127" y="37"/>
                      </a:cubicBezTo>
                      <a:cubicBezTo>
                        <a:pt x="127" y="36"/>
                        <a:pt x="127" y="37"/>
                        <a:pt x="126" y="36"/>
                      </a:cubicBezTo>
                      <a:cubicBezTo>
                        <a:pt x="126" y="36"/>
                        <a:pt x="127" y="36"/>
                        <a:pt x="127" y="36"/>
                      </a:cubicBezTo>
                      <a:close/>
                      <a:moveTo>
                        <a:pt x="125" y="45"/>
                      </a:moveTo>
                      <a:cubicBezTo>
                        <a:pt x="125" y="47"/>
                        <a:pt x="125" y="47"/>
                        <a:pt x="126" y="47"/>
                      </a:cubicBezTo>
                      <a:cubicBezTo>
                        <a:pt x="125" y="48"/>
                        <a:pt x="125" y="46"/>
                        <a:pt x="125" y="48"/>
                      </a:cubicBezTo>
                      <a:cubicBezTo>
                        <a:pt x="125" y="48"/>
                        <a:pt x="125" y="47"/>
                        <a:pt x="125" y="47"/>
                      </a:cubicBezTo>
                      <a:cubicBezTo>
                        <a:pt x="125" y="47"/>
                        <a:pt x="125" y="47"/>
                        <a:pt x="125" y="46"/>
                      </a:cubicBezTo>
                      <a:cubicBezTo>
                        <a:pt x="125" y="45"/>
                        <a:pt x="125" y="46"/>
                        <a:pt x="125" y="45"/>
                      </a:cubicBezTo>
                      <a:cubicBezTo>
                        <a:pt x="125" y="44"/>
                        <a:pt x="125" y="46"/>
                        <a:pt x="125" y="45"/>
                      </a:cubicBezTo>
                      <a:close/>
                      <a:moveTo>
                        <a:pt x="129" y="17"/>
                      </a:moveTo>
                      <a:cubicBezTo>
                        <a:pt x="129" y="18"/>
                        <a:pt x="129" y="17"/>
                        <a:pt x="129" y="17"/>
                      </a:cubicBezTo>
                      <a:cubicBezTo>
                        <a:pt x="129" y="16"/>
                        <a:pt x="129" y="17"/>
                        <a:pt x="129" y="17"/>
                      </a:cubicBezTo>
                      <a:close/>
                      <a:moveTo>
                        <a:pt x="128" y="29"/>
                      </a:moveTo>
                      <a:cubicBezTo>
                        <a:pt x="127" y="29"/>
                        <a:pt x="127" y="29"/>
                        <a:pt x="127" y="29"/>
                      </a:cubicBezTo>
                      <a:cubicBezTo>
                        <a:pt x="127" y="28"/>
                        <a:pt x="127" y="29"/>
                        <a:pt x="128" y="29"/>
                      </a:cubicBezTo>
                      <a:close/>
                      <a:moveTo>
                        <a:pt x="126" y="37"/>
                      </a:moveTo>
                      <a:cubicBezTo>
                        <a:pt x="126" y="37"/>
                        <a:pt x="126" y="37"/>
                        <a:pt x="126" y="36"/>
                      </a:cubicBezTo>
                      <a:cubicBezTo>
                        <a:pt x="126" y="36"/>
                        <a:pt x="126" y="37"/>
                        <a:pt x="126" y="37"/>
                      </a:cubicBezTo>
                      <a:close/>
                      <a:moveTo>
                        <a:pt x="127" y="28"/>
                      </a:moveTo>
                      <a:cubicBezTo>
                        <a:pt x="127" y="28"/>
                        <a:pt x="126" y="29"/>
                        <a:pt x="126" y="29"/>
                      </a:cubicBezTo>
                      <a:cubicBezTo>
                        <a:pt x="126" y="29"/>
                        <a:pt x="125" y="30"/>
                        <a:pt x="125" y="29"/>
                      </a:cubicBezTo>
                      <a:cubicBezTo>
                        <a:pt x="125" y="29"/>
                        <a:pt x="125" y="30"/>
                        <a:pt x="125" y="30"/>
                      </a:cubicBezTo>
                      <a:cubicBezTo>
                        <a:pt x="125" y="29"/>
                        <a:pt x="124" y="29"/>
                        <a:pt x="125" y="29"/>
                      </a:cubicBezTo>
                      <a:cubicBezTo>
                        <a:pt x="126" y="29"/>
                        <a:pt x="126" y="28"/>
                        <a:pt x="127" y="28"/>
                      </a:cubicBezTo>
                      <a:close/>
                      <a:moveTo>
                        <a:pt x="123" y="55"/>
                      </a:moveTo>
                      <a:cubicBezTo>
                        <a:pt x="123" y="55"/>
                        <a:pt x="123" y="55"/>
                        <a:pt x="122" y="55"/>
                      </a:cubicBezTo>
                      <a:cubicBezTo>
                        <a:pt x="122" y="55"/>
                        <a:pt x="122" y="55"/>
                        <a:pt x="122" y="54"/>
                      </a:cubicBezTo>
                      <a:cubicBezTo>
                        <a:pt x="122" y="54"/>
                        <a:pt x="123" y="54"/>
                        <a:pt x="123" y="55"/>
                      </a:cubicBezTo>
                      <a:close/>
                      <a:moveTo>
                        <a:pt x="124" y="47"/>
                      </a:moveTo>
                      <a:cubicBezTo>
                        <a:pt x="124" y="47"/>
                        <a:pt x="124" y="47"/>
                        <a:pt x="124" y="48"/>
                      </a:cubicBezTo>
                      <a:cubicBezTo>
                        <a:pt x="124" y="48"/>
                        <a:pt x="124" y="47"/>
                        <a:pt x="124" y="47"/>
                      </a:cubicBezTo>
                      <a:close/>
                      <a:moveTo>
                        <a:pt x="121" y="56"/>
                      </a:moveTo>
                      <a:cubicBezTo>
                        <a:pt x="120" y="57"/>
                        <a:pt x="119" y="57"/>
                        <a:pt x="119" y="56"/>
                      </a:cubicBezTo>
                      <a:cubicBezTo>
                        <a:pt x="120" y="56"/>
                        <a:pt x="121" y="56"/>
                        <a:pt x="122" y="57"/>
                      </a:cubicBezTo>
                      <a:cubicBezTo>
                        <a:pt x="122" y="57"/>
                        <a:pt x="121" y="57"/>
                        <a:pt x="121" y="56"/>
                      </a:cubicBezTo>
                      <a:close/>
                      <a:moveTo>
                        <a:pt x="126" y="17"/>
                      </a:moveTo>
                      <a:cubicBezTo>
                        <a:pt x="126" y="17"/>
                        <a:pt x="126" y="16"/>
                        <a:pt x="127" y="17"/>
                      </a:cubicBezTo>
                      <a:cubicBezTo>
                        <a:pt x="126" y="17"/>
                        <a:pt x="126" y="18"/>
                        <a:pt x="126" y="17"/>
                      </a:cubicBezTo>
                      <a:close/>
                      <a:moveTo>
                        <a:pt x="123" y="44"/>
                      </a:moveTo>
                      <a:cubicBezTo>
                        <a:pt x="123" y="44"/>
                        <a:pt x="122" y="44"/>
                        <a:pt x="122" y="43"/>
                      </a:cubicBezTo>
                      <a:cubicBezTo>
                        <a:pt x="123" y="42"/>
                        <a:pt x="123" y="43"/>
                        <a:pt x="123" y="42"/>
                      </a:cubicBezTo>
                      <a:cubicBezTo>
                        <a:pt x="123" y="43"/>
                        <a:pt x="123" y="43"/>
                        <a:pt x="123" y="44"/>
                      </a:cubicBezTo>
                      <a:close/>
                      <a:moveTo>
                        <a:pt x="124" y="24"/>
                      </a:moveTo>
                      <a:cubicBezTo>
                        <a:pt x="125" y="24"/>
                        <a:pt x="125" y="24"/>
                        <a:pt x="125" y="24"/>
                      </a:cubicBezTo>
                      <a:cubicBezTo>
                        <a:pt x="124" y="25"/>
                        <a:pt x="124" y="25"/>
                        <a:pt x="123" y="26"/>
                      </a:cubicBezTo>
                      <a:cubicBezTo>
                        <a:pt x="123" y="24"/>
                        <a:pt x="124" y="25"/>
                        <a:pt x="124" y="24"/>
                      </a:cubicBezTo>
                      <a:close/>
                      <a:moveTo>
                        <a:pt x="124" y="24"/>
                      </a:moveTo>
                      <a:cubicBezTo>
                        <a:pt x="124" y="24"/>
                        <a:pt x="123" y="24"/>
                        <a:pt x="123" y="24"/>
                      </a:cubicBezTo>
                      <a:cubicBezTo>
                        <a:pt x="123" y="24"/>
                        <a:pt x="123" y="24"/>
                        <a:pt x="123" y="24"/>
                      </a:cubicBezTo>
                      <a:cubicBezTo>
                        <a:pt x="123" y="24"/>
                        <a:pt x="123" y="24"/>
                        <a:pt x="123" y="24"/>
                      </a:cubicBezTo>
                      <a:cubicBezTo>
                        <a:pt x="123" y="24"/>
                        <a:pt x="123" y="24"/>
                        <a:pt x="124" y="24"/>
                      </a:cubicBezTo>
                      <a:close/>
                      <a:moveTo>
                        <a:pt x="116" y="57"/>
                      </a:moveTo>
                      <a:cubicBezTo>
                        <a:pt x="116" y="56"/>
                        <a:pt x="117" y="58"/>
                        <a:pt x="116" y="57"/>
                      </a:cubicBezTo>
                      <a:close/>
                      <a:moveTo>
                        <a:pt x="119" y="38"/>
                      </a:moveTo>
                      <a:cubicBezTo>
                        <a:pt x="119" y="39"/>
                        <a:pt x="118" y="38"/>
                        <a:pt x="118" y="39"/>
                      </a:cubicBezTo>
                      <a:cubicBezTo>
                        <a:pt x="118" y="38"/>
                        <a:pt x="118" y="38"/>
                        <a:pt x="118" y="38"/>
                      </a:cubicBezTo>
                      <a:cubicBezTo>
                        <a:pt x="118" y="37"/>
                        <a:pt x="118" y="38"/>
                        <a:pt x="119" y="38"/>
                      </a:cubicBezTo>
                      <a:close/>
                      <a:moveTo>
                        <a:pt x="119" y="27"/>
                      </a:moveTo>
                      <a:cubicBezTo>
                        <a:pt x="120" y="26"/>
                        <a:pt x="120" y="27"/>
                        <a:pt x="120" y="27"/>
                      </a:cubicBezTo>
                      <a:cubicBezTo>
                        <a:pt x="120" y="28"/>
                        <a:pt x="119" y="27"/>
                        <a:pt x="119" y="27"/>
                      </a:cubicBezTo>
                      <a:close/>
                      <a:moveTo>
                        <a:pt x="117" y="44"/>
                      </a:moveTo>
                      <a:cubicBezTo>
                        <a:pt x="118" y="44"/>
                        <a:pt x="117" y="45"/>
                        <a:pt x="117" y="44"/>
                      </a:cubicBezTo>
                      <a:cubicBezTo>
                        <a:pt x="117" y="43"/>
                        <a:pt x="117" y="44"/>
                        <a:pt x="117" y="44"/>
                      </a:cubicBezTo>
                      <a:close/>
                      <a:moveTo>
                        <a:pt x="120" y="19"/>
                      </a:moveTo>
                      <a:cubicBezTo>
                        <a:pt x="120" y="19"/>
                        <a:pt x="120" y="19"/>
                        <a:pt x="120" y="19"/>
                      </a:cubicBezTo>
                      <a:cubicBezTo>
                        <a:pt x="121" y="19"/>
                        <a:pt x="120" y="20"/>
                        <a:pt x="120" y="19"/>
                      </a:cubicBezTo>
                      <a:close/>
                      <a:moveTo>
                        <a:pt x="117" y="30"/>
                      </a:moveTo>
                      <a:cubicBezTo>
                        <a:pt x="117" y="29"/>
                        <a:pt x="117" y="29"/>
                        <a:pt x="117" y="29"/>
                      </a:cubicBezTo>
                      <a:cubicBezTo>
                        <a:pt x="117" y="28"/>
                        <a:pt x="118" y="29"/>
                        <a:pt x="118" y="28"/>
                      </a:cubicBezTo>
                      <a:cubicBezTo>
                        <a:pt x="118" y="29"/>
                        <a:pt x="119" y="29"/>
                        <a:pt x="119" y="29"/>
                      </a:cubicBezTo>
                      <a:cubicBezTo>
                        <a:pt x="119" y="30"/>
                        <a:pt x="118" y="29"/>
                        <a:pt x="117" y="30"/>
                      </a:cubicBezTo>
                      <a:close/>
                      <a:moveTo>
                        <a:pt x="118" y="25"/>
                      </a:moveTo>
                      <a:cubicBezTo>
                        <a:pt x="118" y="25"/>
                        <a:pt x="119" y="24"/>
                        <a:pt x="119" y="23"/>
                      </a:cubicBezTo>
                      <a:cubicBezTo>
                        <a:pt x="119" y="23"/>
                        <a:pt x="119" y="25"/>
                        <a:pt x="118" y="25"/>
                      </a:cubicBezTo>
                      <a:close/>
                      <a:moveTo>
                        <a:pt x="117" y="38"/>
                      </a:moveTo>
                      <a:cubicBezTo>
                        <a:pt x="117" y="38"/>
                        <a:pt x="117" y="38"/>
                        <a:pt x="117" y="37"/>
                      </a:cubicBezTo>
                      <a:cubicBezTo>
                        <a:pt x="117" y="37"/>
                        <a:pt x="117" y="37"/>
                        <a:pt x="117" y="37"/>
                      </a:cubicBezTo>
                      <a:cubicBezTo>
                        <a:pt x="117" y="37"/>
                        <a:pt x="117" y="37"/>
                        <a:pt x="117" y="37"/>
                      </a:cubicBezTo>
                      <a:cubicBezTo>
                        <a:pt x="117" y="38"/>
                        <a:pt x="117" y="37"/>
                        <a:pt x="117" y="38"/>
                      </a:cubicBezTo>
                      <a:close/>
                      <a:moveTo>
                        <a:pt x="116" y="39"/>
                      </a:moveTo>
                      <a:cubicBezTo>
                        <a:pt x="117" y="39"/>
                        <a:pt x="117" y="39"/>
                        <a:pt x="117" y="39"/>
                      </a:cubicBezTo>
                      <a:cubicBezTo>
                        <a:pt x="117" y="39"/>
                        <a:pt x="116" y="39"/>
                        <a:pt x="116" y="39"/>
                      </a:cubicBezTo>
                      <a:close/>
                      <a:moveTo>
                        <a:pt x="117" y="31"/>
                      </a:moveTo>
                      <a:cubicBezTo>
                        <a:pt x="117" y="31"/>
                        <a:pt x="117" y="31"/>
                        <a:pt x="117" y="31"/>
                      </a:cubicBezTo>
                      <a:cubicBezTo>
                        <a:pt x="117" y="32"/>
                        <a:pt x="117" y="32"/>
                        <a:pt x="117" y="31"/>
                      </a:cubicBezTo>
                      <a:close/>
                      <a:moveTo>
                        <a:pt x="113" y="57"/>
                      </a:moveTo>
                      <a:cubicBezTo>
                        <a:pt x="113" y="57"/>
                        <a:pt x="113" y="57"/>
                        <a:pt x="114" y="57"/>
                      </a:cubicBezTo>
                      <a:cubicBezTo>
                        <a:pt x="113" y="58"/>
                        <a:pt x="113" y="57"/>
                        <a:pt x="113" y="57"/>
                      </a:cubicBezTo>
                      <a:close/>
                      <a:moveTo>
                        <a:pt x="120" y="7"/>
                      </a:moveTo>
                      <a:cubicBezTo>
                        <a:pt x="119" y="8"/>
                        <a:pt x="119" y="7"/>
                        <a:pt x="119" y="8"/>
                      </a:cubicBezTo>
                      <a:cubicBezTo>
                        <a:pt x="119" y="7"/>
                        <a:pt x="119" y="7"/>
                        <a:pt x="120" y="7"/>
                      </a:cubicBezTo>
                      <a:cubicBezTo>
                        <a:pt x="119" y="7"/>
                        <a:pt x="119" y="7"/>
                        <a:pt x="120" y="7"/>
                      </a:cubicBezTo>
                      <a:close/>
                      <a:moveTo>
                        <a:pt x="116" y="36"/>
                      </a:moveTo>
                      <a:cubicBezTo>
                        <a:pt x="116" y="36"/>
                        <a:pt x="116" y="36"/>
                        <a:pt x="116" y="36"/>
                      </a:cubicBezTo>
                      <a:cubicBezTo>
                        <a:pt x="116" y="36"/>
                        <a:pt x="116" y="36"/>
                        <a:pt x="116" y="36"/>
                      </a:cubicBezTo>
                      <a:cubicBezTo>
                        <a:pt x="115" y="35"/>
                        <a:pt x="116" y="36"/>
                        <a:pt x="116" y="35"/>
                      </a:cubicBezTo>
                      <a:cubicBezTo>
                        <a:pt x="116" y="35"/>
                        <a:pt x="116" y="36"/>
                        <a:pt x="116" y="36"/>
                      </a:cubicBezTo>
                      <a:close/>
                      <a:moveTo>
                        <a:pt x="118" y="16"/>
                      </a:moveTo>
                      <a:cubicBezTo>
                        <a:pt x="118" y="15"/>
                        <a:pt x="118" y="16"/>
                        <a:pt x="118" y="15"/>
                      </a:cubicBezTo>
                      <a:cubicBezTo>
                        <a:pt x="118" y="15"/>
                        <a:pt x="118" y="15"/>
                        <a:pt x="118" y="15"/>
                      </a:cubicBezTo>
                      <a:cubicBezTo>
                        <a:pt x="118" y="16"/>
                        <a:pt x="118" y="16"/>
                        <a:pt x="118" y="16"/>
                      </a:cubicBezTo>
                      <a:close/>
                      <a:moveTo>
                        <a:pt x="117" y="24"/>
                      </a:moveTo>
                      <a:cubicBezTo>
                        <a:pt x="117" y="24"/>
                        <a:pt x="117" y="24"/>
                        <a:pt x="117" y="24"/>
                      </a:cubicBezTo>
                      <a:cubicBezTo>
                        <a:pt x="117" y="23"/>
                        <a:pt x="118" y="23"/>
                        <a:pt x="117" y="24"/>
                      </a:cubicBezTo>
                      <a:close/>
                      <a:moveTo>
                        <a:pt x="113" y="50"/>
                      </a:moveTo>
                      <a:cubicBezTo>
                        <a:pt x="113" y="51"/>
                        <a:pt x="113" y="51"/>
                        <a:pt x="112" y="51"/>
                      </a:cubicBezTo>
                      <a:cubicBezTo>
                        <a:pt x="112" y="50"/>
                        <a:pt x="113" y="50"/>
                        <a:pt x="113" y="50"/>
                      </a:cubicBezTo>
                      <a:close/>
                      <a:moveTo>
                        <a:pt x="115" y="31"/>
                      </a:moveTo>
                      <a:cubicBezTo>
                        <a:pt x="115" y="31"/>
                        <a:pt x="115" y="31"/>
                        <a:pt x="115" y="31"/>
                      </a:cubicBezTo>
                      <a:cubicBezTo>
                        <a:pt x="115" y="30"/>
                        <a:pt x="115" y="30"/>
                        <a:pt x="115" y="31"/>
                      </a:cubicBezTo>
                      <a:close/>
                      <a:moveTo>
                        <a:pt x="114" y="32"/>
                      </a:moveTo>
                      <a:cubicBezTo>
                        <a:pt x="115" y="32"/>
                        <a:pt x="115" y="32"/>
                        <a:pt x="115" y="33"/>
                      </a:cubicBezTo>
                      <a:cubicBezTo>
                        <a:pt x="115" y="33"/>
                        <a:pt x="114" y="33"/>
                        <a:pt x="114" y="32"/>
                      </a:cubicBezTo>
                      <a:close/>
                      <a:moveTo>
                        <a:pt x="116" y="13"/>
                      </a:moveTo>
                      <a:cubicBezTo>
                        <a:pt x="117" y="12"/>
                        <a:pt x="117" y="12"/>
                        <a:pt x="117" y="12"/>
                      </a:cubicBezTo>
                      <a:cubicBezTo>
                        <a:pt x="117" y="13"/>
                        <a:pt x="116" y="13"/>
                        <a:pt x="116" y="13"/>
                      </a:cubicBezTo>
                      <a:close/>
                      <a:moveTo>
                        <a:pt x="112" y="50"/>
                      </a:moveTo>
                      <a:cubicBezTo>
                        <a:pt x="111" y="50"/>
                        <a:pt x="111" y="51"/>
                        <a:pt x="111" y="50"/>
                      </a:cubicBezTo>
                      <a:cubicBezTo>
                        <a:pt x="111" y="49"/>
                        <a:pt x="112" y="50"/>
                        <a:pt x="112" y="50"/>
                      </a:cubicBezTo>
                      <a:cubicBezTo>
                        <a:pt x="112" y="50"/>
                        <a:pt x="112" y="50"/>
                        <a:pt x="112" y="50"/>
                      </a:cubicBezTo>
                      <a:cubicBezTo>
                        <a:pt x="112" y="51"/>
                        <a:pt x="112" y="50"/>
                        <a:pt x="112" y="51"/>
                      </a:cubicBezTo>
                      <a:cubicBezTo>
                        <a:pt x="112" y="51"/>
                        <a:pt x="112" y="51"/>
                        <a:pt x="112" y="51"/>
                      </a:cubicBezTo>
                      <a:cubicBezTo>
                        <a:pt x="112" y="50"/>
                        <a:pt x="112" y="51"/>
                        <a:pt x="112" y="50"/>
                      </a:cubicBezTo>
                      <a:close/>
                      <a:moveTo>
                        <a:pt x="116" y="18"/>
                      </a:moveTo>
                      <a:cubicBezTo>
                        <a:pt x="116" y="17"/>
                        <a:pt x="115" y="17"/>
                        <a:pt x="116" y="17"/>
                      </a:cubicBezTo>
                      <a:cubicBezTo>
                        <a:pt x="116" y="17"/>
                        <a:pt x="116" y="17"/>
                        <a:pt x="116" y="17"/>
                      </a:cubicBezTo>
                      <a:cubicBezTo>
                        <a:pt x="116" y="18"/>
                        <a:pt x="116" y="17"/>
                        <a:pt x="116" y="18"/>
                      </a:cubicBezTo>
                      <a:close/>
                      <a:moveTo>
                        <a:pt x="118" y="3"/>
                      </a:moveTo>
                      <a:cubicBezTo>
                        <a:pt x="118" y="2"/>
                        <a:pt x="117" y="3"/>
                        <a:pt x="117" y="3"/>
                      </a:cubicBezTo>
                      <a:cubicBezTo>
                        <a:pt x="117" y="2"/>
                        <a:pt x="117" y="1"/>
                        <a:pt x="118" y="2"/>
                      </a:cubicBezTo>
                      <a:cubicBezTo>
                        <a:pt x="118" y="2"/>
                        <a:pt x="118" y="2"/>
                        <a:pt x="118" y="3"/>
                      </a:cubicBezTo>
                      <a:close/>
                      <a:moveTo>
                        <a:pt x="115" y="5"/>
                      </a:moveTo>
                      <a:cubicBezTo>
                        <a:pt x="115" y="4"/>
                        <a:pt x="113" y="5"/>
                        <a:pt x="112" y="4"/>
                      </a:cubicBezTo>
                      <a:cubicBezTo>
                        <a:pt x="114" y="4"/>
                        <a:pt x="115" y="5"/>
                        <a:pt x="116" y="4"/>
                      </a:cubicBezTo>
                      <a:cubicBezTo>
                        <a:pt x="116" y="5"/>
                        <a:pt x="117" y="6"/>
                        <a:pt x="117" y="6"/>
                      </a:cubicBezTo>
                      <a:cubicBezTo>
                        <a:pt x="116" y="7"/>
                        <a:pt x="116" y="4"/>
                        <a:pt x="115" y="5"/>
                      </a:cubicBezTo>
                      <a:close/>
                      <a:moveTo>
                        <a:pt x="115" y="22"/>
                      </a:moveTo>
                      <a:cubicBezTo>
                        <a:pt x="115" y="22"/>
                        <a:pt x="114" y="22"/>
                        <a:pt x="114" y="22"/>
                      </a:cubicBezTo>
                      <a:cubicBezTo>
                        <a:pt x="114" y="21"/>
                        <a:pt x="115" y="22"/>
                        <a:pt x="115" y="22"/>
                      </a:cubicBezTo>
                      <a:close/>
                      <a:moveTo>
                        <a:pt x="115" y="24"/>
                      </a:moveTo>
                      <a:cubicBezTo>
                        <a:pt x="115" y="25"/>
                        <a:pt x="114" y="24"/>
                        <a:pt x="114" y="24"/>
                      </a:cubicBezTo>
                      <a:cubicBezTo>
                        <a:pt x="114" y="24"/>
                        <a:pt x="114" y="24"/>
                        <a:pt x="114" y="23"/>
                      </a:cubicBezTo>
                      <a:cubicBezTo>
                        <a:pt x="114" y="24"/>
                        <a:pt x="114" y="24"/>
                        <a:pt x="115" y="24"/>
                      </a:cubicBezTo>
                      <a:close/>
                      <a:moveTo>
                        <a:pt x="117" y="3"/>
                      </a:moveTo>
                      <a:cubicBezTo>
                        <a:pt x="117" y="3"/>
                        <a:pt x="117" y="3"/>
                        <a:pt x="116" y="3"/>
                      </a:cubicBezTo>
                      <a:cubicBezTo>
                        <a:pt x="116" y="3"/>
                        <a:pt x="117" y="3"/>
                        <a:pt x="117" y="3"/>
                      </a:cubicBezTo>
                      <a:close/>
                      <a:moveTo>
                        <a:pt x="115" y="15"/>
                      </a:moveTo>
                      <a:cubicBezTo>
                        <a:pt x="115" y="15"/>
                        <a:pt x="115" y="15"/>
                        <a:pt x="115" y="15"/>
                      </a:cubicBezTo>
                      <a:cubicBezTo>
                        <a:pt x="116" y="15"/>
                        <a:pt x="115" y="15"/>
                        <a:pt x="116" y="16"/>
                      </a:cubicBezTo>
                      <a:cubicBezTo>
                        <a:pt x="115" y="16"/>
                        <a:pt x="115" y="15"/>
                        <a:pt x="115" y="15"/>
                      </a:cubicBezTo>
                      <a:close/>
                      <a:moveTo>
                        <a:pt x="115" y="17"/>
                      </a:moveTo>
                      <a:cubicBezTo>
                        <a:pt x="115" y="17"/>
                        <a:pt x="115" y="17"/>
                        <a:pt x="115" y="17"/>
                      </a:cubicBezTo>
                      <a:cubicBezTo>
                        <a:pt x="115" y="16"/>
                        <a:pt x="114" y="18"/>
                        <a:pt x="115" y="16"/>
                      </a:cubicBezTo>
                      <a:cubicBezTo>
                        <a:pt x="115" y="17"/>
                        <a:pt x="115" y="16"/>
                        <a:pt x="115" y="16"/>
                      </a:cubicBezTo>
                      <a:cubicBezTo>
                        <a:pt x="115" y="17"/>
                        <a:pt x="115" y="17"/>
                        <a:pt x="115" y="17"/>
                      </a:cubicBezTo>
                      <a:close/>
                      <a:moveTo>
                        <a:pt x="115" y="6"/>
                      </a:moveTo>
                      <a:cubicBezTo>
                        <a:pt x="116" y="6"/>
                        <a:pt x="116" y="6"/>
                        <a:pt x="116" y="6"/>
                      </a:cubicBezTo>
                      <a:cubicBezTo>
                        <a:pt x="116" y="6"/>
                        <a:pt x="116" y="7"/>
                        <a:pt x="115" y="7"/>
                      </a:cubicBezTo>
                      <a:cubicBezTo>
                        <a:pt x="116" y="6"/>
                        <a:pt x="115" y="7"/>
                        <a:pt x="115" y="6"/>
                      </a:cubicBezTo>
                      <a:close/>
                      <a:moveTo>
                        <a:pt x="115" y="8"/>
                      </a:moveTo>
                      <a:cubicBezTo>
                        <a:pt x="115" y="8"/>
                        <a:pt x="115" y="8"/>
                        <a:pt x="115" y="7"/>
                      </a:cubicBezTo>
                      <a:cubicBezTo>
                        <a:pt x="116" y="8"/>
                        <a:pt x="116" y="7"/>
                        <a:pt x="116" y="8"/>
                      </a:cubicBezTo>
                      <a:cubicBezTo>
                        <a:pt x="116" y="8"/>
                        <a:pt x="115" y="8"/>
                        <a:pt x="115" y="8"/>
                      </a:cubicBezTo>
                      <a:close/>
                      <a:moveTo>
                        <a:pt x="112" y="29"/>
                      </a:moveTo>
                      <a:cubicBezTo>
                        <a:pt x="112" y="28"/>
                        <a:pt x="113" y="28"/>
                        <a:pt x="113" y="28"/>
                      </a:cubicBezTo>
                      <a:cubicBezTo>
                        <a:pt x="113" y="27"/>
                        <a:pt x="113" y="28"/>
                        <a:pt x="113" y="27"/>
                      </a:cubicBezTo>
                      <a:cubicBezTo>
                        <a:pt x="113" y="28"/>
                        <a:pt x="113" y="28"/>
                        <a:pt x="113" y="29"/>
                      </a:cubicBezTo>
                      <a:cubicBezTo>
                        <a:pt x="113" y="29"/>
                        <a:pt x="113" y="29"/>
                        <a:pt x="112" y="29"/>
                      </a:cubicBezTo>
                      <a:close/>
                      <a:moveTo>
                        <a:pt x="112" y="35"/>
                      </a:moveTo>
                      <a:cubicBezTo>
                        <a:pt x="112" y="36"/>
                        <a:pt x="112" y="36"/>
                        <a:pt x="112" y="36"/>
                      </a:cubicBezTo>
                      <a:cubicBezTo>
                        <a:pt x="112" y="35"/>
                        <a:pt x="112" y="35"/>
                        <a:pt x="112" y="35"/>
                      </a:cubicBezTo>
                      <a:close/>
                      <a:moveTo>
                        <a:pt x="112" y="34"/>
                      </a:moveTo>
                      <a:cubicBezTo>
                        <a:pt x="112" y="34"/>
                        <a:pt x="112" y="34"/>
                        <a:pt x="112" y="34"/>
                      </a:cubicBezTo>
                      <a:cubicBezTo>
                        <a:pt x="112" y="35"/>
                        <a:pt x="111" y="35"/>
                        <a:pt x="112" y="34"/>
                      </a:cubicBezTo>
                      <a:close/>
                      <a:moveTo>
                        <a:pt x="113" y="22"/>
                      </a:moveTo>
                      <a:cubicBezTo>
                        <a:pt x="113" y="22"/>
                        <a:pt x="113" y="22"/>
                        <a:pt x="113" y="22"/>
                      </a:cubicBezTo>
                      <a:cubicBezTo>
                        <a:pt x="113" y="22"/>
                        <a:pt x="113" y="21"/>
                        <a:pt x="113" y="21"/>
                      </a:cubicBezTo>
                      <a:cubicBezTo>
                        <a:pt x="113" y="21"/>
                        <a:pt x="113" y="22"/>
                        <a:pt x="113" y="21"/>
                      </a:cubicBezTo>
                      <a:cubicBezTo>
                        <a:pt x="113" y="21"/>
                        <a:pt x="113" y="21"/>
                        <a:pt x="113" y="22"/>
                      </a:cubicBezTo>
                      <a:close/>
                      <a:moveTo>
                        <a:pt x="112" y="26"/>
                      </a:moveTo>
                      <a:cubicBezTo>
                        <a:pt x="112" y="26"/>
                        <a:pt x="112" y="25"/>
                        <a:pt x="112" y="25"/>
                      </a:cubicBezTo>
                      <a:cubicBezTo>
                        <a:pt x="113" y="25"/>
                        <a:pt x="112" y="26"/>
                        <a:pt x="113" y="26"/>
                      </a:cubicBezTo>
                      <a:cubicBezTo>
                        <a:pt x="112" y="26"/>
                        <a:pt x="112" y="26"/>
                        <a:pt x="112" y="27"/>
                      </a:cubicBezTo>
                      <a:cubicBezTo>
                        <a:pt x="112" y="27"/>
                        <a:pt x="112" y="26"/>
                        <a:pt x="112" y="26"/>
                      </a:cubicBezTo>
                      <a:close/>
                      <a:moveTo>
                        <a:pt x="112" y="32"/>
                      </a:moveTo>
                      <a:cubicBezTo>
                        <a:pt x="112" y="33"/>
                        <a:pt x="111" y="33"/>
                        <a:pt x="111" y="32"/>
                      </a:cubicBezTo>
                      <a:cubicBezTo>
                        <a:pt x="111" y="31"/>
                        <a:pt x="111" y="32"/>
                        <a:pt x="112" y="32"/>
                      </a:cubicBezTo>
                      <a:close/>
                      <a:moveTo>
                        <a:pt x="111" y="35"/>
                      </a:moveTo>
                      <a:cubicBezTo>
                        <a:pt x="112" y="35"/>
                        <a:pt x="111" y="36"/>
                        <a:pt x="111" y="36"/>
                      </a:cubicBezTo>
                      <a:cubicBezTo>
                        <a:pt x="111" y="35"/>
                        <a:pt x="111" y="35"/>
                        <a:pt x="111" y="35"/>
                      </a:cubicBezTo>
                      <a:close/>
                      <a:moveTo>
                        <a:pt x="114" y="8"/>
                      </a:moveTo>
                      <a:cubicBezTo>
                        <a:pt x="114" y="7"/>
                        <a:pt x="114" y="7"/>
                        <a:pt x="115" y="7"/>
                      </a:cubicBezTo>
                      <a:cubicBezTo>
                        <a:pt x="115" y="8"/>
                        <a:pt x="114" y="8"/>
                        <a:pt x="114" y="8"/>
                      </a:cubicBezTo>
                      <a:close/>
                      <a:moveTo>
                        <a:pt x="114" y="8"/>
                      </a:moveTo>
                      <a:cubicBezTo>
                        <a:pt x="114" y="9"/>
                        <a:pt x="113" y="9"/>
                        <a:pt x="113" y="9"/>
                      </a:cubicBezTo>
                      <a:cubicBezTo>
                        <a:pt x="113" y="8"/>
                        <a:pt x="114" y="8"/>
                        <a:pt x="114" y="8"/>
                      </a:cubicBezTo>
                      <a:close/>
                      <a:moveTo>
                        <a:pt x="111" y="27"/>
                      </a:moveTo>
                      <a:cubicBezTo>
                        <a:pt x="111" y="27"/>
                        <a:pt x="110" y="27"/>
                        <a:pt x="110" y="27"/>
                      </a:cubicBezTo>
                      <a:cubicBezTo>
                        <a:pt x="110" y="27"/>
                        <a:pt x="111" y="27"/>
                        <a:pt x="111" y="27"/>
                      </a:cubicBezTo>
                      <a:cubicBezTo>
                        <a:pt x="111" y="26"/>
                        <a:pt x="111" y="26"/>
                        <a:pt x="110" y="26"/>
                      </a:cubicBezTo>
                      <a:cubicBezTo>
                        <a:pt x="110" y="26"/>
                        <a:pt x="111" y="26"/>
                        <a:pt x="111" y="25"/>
                      </a:cubicBezTo>
                      <a:cubicBezTo>
                        <a:pt x="111" y="25"/>
                        <a:pt x="111" y="25"/>
                        <a:pt x="111" y="25"/>
                      </a:cubicBezTo>
                      <a:cubicBezTo>
                        <a:pt x="111" y="26"/>
                        <a:pt x="111" y="26"/>
                        <a:pt x="111" y="27"/>
                      </a:cubicBezTo>
                      <a:close/>
                      <a:moveTo>
                        <a:pt x="112" y="15"/>
                      </a:moveTo>
                      <a:cubicBezTo>
                        <a:pt x="112" y="15"/>
                        <a:pt x="112" y="14"/>
                        <a:pt x="112" y="14"/>
                      </a:cubicBezTo>
                      <a:cubicBezTo>
                        <a:pt x="112" y="15"/>
                        <a:pt x="112" y="14"/>
                        <a:pt x="112" y="15"/>
                      </a:cubicBezTo>
                      <a:cubicBezTo>
                        <a:pt x="112" y="15"/>
                        <a:pt x="111" y="15"/>
                        <a:pt x="110" y="15"/>
                      </a:cubicBezTo>
                      <a:cubicBezTo>
                        <a:pt x="111" y="14"/>
                        <a:pt x="111" y="14"/>
                        <a:pt x="111" y="14"/>
                      </a:cubicBezTo>
                      <a:cubicBezTo>
                        <a:pt x="111" y="14"/>
                        <a:pt x="111" y="14"/>
                        <a:pt x="112" y="14"/>
                      </a:cubicBezTo>
                      <a:cubicBezTo>
                        <a:pt x="112" y="14"/>
                        <a:pt x="112" y="14"/>
                        <a:pt x="112" y="15"/>
                      </a:cubicBezTo>
                      <a:close/>
                      <a:moveTo>
                        <a:pt x="111" y="14"/>
                      </a:moveTo>
                      <a:cubicBezTo>
                        <a:pt x="111" y="14"/>
                        <a:pt x="111" y="14"/>
                        <a:pt x="111" y="14"/>
                      </a:cubicBezTo>
                      <a:cubicBezTo>
                        <a:pt x="111" y="14"/>
                        <a:pt x="111" y="15"/>
                        <a:pt x="111" y="14"/>
                      </a:cubicBezTo>
                      <a:close/>
                      <a:moveTo>
                        <a:pt x="110" y="28"/>
                      </a:moveTo>
                      <a:cubicBezTo>
                        <a:pt x="110" y="28"/>
                        <a:pt x="109" y="27"/>
                        <a:pt x="109" y="27"/>
                      </a:cubicBezTo>
                      <a:cubicBezTo>
                        <a:pt x="109" y="27"/>
                        <a:pt x="109" y="26"/>
                        <a:pt x="109" y="26"/>
                      </a:cubicBezTo>
                      <a:cubicBezTo>
                        <a:pt x="109" y="26"/>
                        <a:pt x="109" y="26"/>
                        <a:pt x="110" y="26"/>
                      </a:cubicBezTo>
                      <a:cubicBezTo>
                        <a:pt x="110" y="27"/>
                        <a:pt x="110" y="27"/>
                        <a:pt x="110" y="27"/>
                      </a:cubicBezTo>
                      <a:cubicBezTo>
                        <a:pt x="110" y="27"/>
                        <a:pt x="110" y="28"/>
                        <a:pt x="110" y="28"/>
                      </a:cubicBezTo>
                      <a:cubicBezTo>
                        <a:pt x="110" y="28"/>
                        <a:pt x="110" y="28"/>
                        <a:pt x="110" y="28"/>
                      </a:cubicBezTo>
                      <a:close/>
                      <a:moveTo>
                        <a:pt x="112" y="10"/>
                      </a:moveTo>
                      <a:cubicBezTo>
                        <a:pt x="112" y="10"/>
                        <a:pt x="112" y="9"/>
                        <a:pt x="112" y="9"/>
                      </a:cubicBezTo>
                      <a:cubicBezTo>
                        <a:pt x="112" y="10"/>
                        <a:pt x="112" y="9"/>
                        <a:pt x="112" y="10"/>
                      </a:cubicBezTo>
                      <a:close/>
                      <a:moveTo>
                        <a:pt x="108" y="37"/>
                      </a:moveTo>
                      <a:cubicBezTo>
                        <a:pt x="108" y="36"/>
                        <a:pt x="108" y="37"/>
                        <a:pt x="109" y="37"/>
                      </a:cubicBezTo>
                      <a:cubicBezTo>
                        <a:pt x="109" y="38"/>
                        <a:pt x="108" y="37"/>
                        <a:pt x="108" y="37"/>
                      </a:cubicBezTo>
                      <a:close/>
                      <a:moveTo>
                        <a:pt x="107" y="44"/>
                      </a:moveTo>
                      <a:cubicBezTo>
                        <a:pt x="107" y="43"/>
                        <a:pt x="107" y="44"/>
                        <a:pt x="108" y="43"/>
                      </a:cubicBezTo>
                      <a:cubicBezTo>
                        <a:pt x="107" y="43"/>
                        <a:pt x="107" y="43"/>
                        <a:pt x="106" y="43"/>
                      </a:cubicBezTo>
                      <a:cubicBezTo>
                        <a:pt x="107" y="42"/>
                        <a:pt x="106" y="42"/>
                        <a:pt x="106" y="42"/>
                      </a:cubicBezTo>
                      <a:cubicBezTo>
                        <a:pt x="106" y="42"/>
                        <a:pt x="106" y="42"/>
                        <a:pt x="107" y="42"/>
                      </a:cubicBezTo>
                      <a:cubicBezTo>
                        <a:pt x="107" y="42"/>
                        <a:pt x="107" y="41"/>
                        <a:pt x="107" y="41"/>
                      </a:cubicBezTo>
                      <a:cubicBezTo>
                        <a:pt x="107" y="41"/>
                        <a:pt x="108" y="41"/>
                        <a:pt x="108" y="42"/>
                      </a:cubicBezTo>
                      <a:cubicBezTo>
                        <a:pt x="108" y="42"/>
                        <a:pt x="108" y="44"/>
                        <a:pt x="109" y="43"/>
                      </a:cubicBezTo>
                      <a:cubicBezTo>
                        <a:pt x="108" y="43"/>
                        <a:pt x="108" y="43"/>
                        <a:pt x="108" y="42"/>
                      </a:cubicBezTo>
                      <a:cubicBezTo>
                        <a:pt x="109" y="42"/>
                        <a:pt x="109" y="43"/>
                        <a:pt x="110" y="43"/>
                      </a:cubicBezTo>
                      <a:cubicBezTo>
                        <a:pt x="109" y="43"/>
                        <a:pt x="111" y="43"/>
                        <a:pt x="111" y="43"/>
                      </a:cubicBezTo>
                      <a:cubicBezTo>
                        <a:pt x="111" y="44"/>
                        <a:pt x="111" y="44"/>
                        <a:pt x="111" y="44"/>
                      </a:cubicBezTo>
                      <a:cubicBezTo>
                        <a:pt x="110" y="43"/>
                        <a:pt x="109" y="44"/>
                        <a:pt x="108" y="44"/>
                      </a:cubicBezTo>
                      <a:cubicBezTo>
                        <a:pt x="108" y="44"/>
                        <a:pt x="108" y="44"/>
                        <a:pt x="108" y="43"/>
                      </a:cubicBezTo>
                      <a:cubicBezTo>
                        <a:pt x="108" y="44"/>
                        <a:pt x="107" y="44"/>
                        <a:pt x="107" y="44"/>
                      </a:cubicBezTo>
                      <a:cubicBezTo>
                        <a:pt x="107" y="44"/>
                        <a:pt x="107" y="43"/>
                        <a:pt x="107" y="44"/>
                      </a:cubicBezTo>
                      <a:close/>
                      <a:moveTo>
                        <a:pt x="111" y="8"/>
                      </a:moveTo>
                      <a:cubicBezTo>
                        <a:pt x="111" y="8"/>
                        <a:pt x="111" y="8"/>
                        <a:pt x="111" y="8"/>
                      </a:cubicBezTo>
                      <a:cubicBezTo>
                        <a:pt x="111" y="10"/>
                        <a:pt x="111" y="9"/>
                        <a:pt x="112" y="9"/>
                      </a:cubicBezTo>
                      <a:cubicBezTo>
                        <a:pt x="111" y="10"/>
                        <a:pt x="111" y="9"/>
                        <a:pt x="110" y="10"/>
                      </a:cubicBezTo>
                      <a:cubicBezTo>
                        <a:pt x="111" y="9"/>
                        <a:pt x="111" y="9"/>
                        <a:pt x="111" y="8"/>
                      </a:cubicBezTo>
                      <a:close/>
                      <a:moveTo>
                        <a:pt x="109" y="29"/>
                      </a:moveTo>
                      <a:cubicBezTo>
                        <a:pt x="109" y="29"/>
                        <a:pt x="109" y="29"/>
                        <a:pt x="109" y="29"/>
                      </a:cubicBezTo>
                      <a:cubicBezTo>
                        <a:pt x="109" y="30"/>
                        <a:pt x="109" y="29"/>
                        <a:pt x="109" y="29"/>
                      </a:cubicBezTo>
                      <a:close/>
                      <a:moveTo>
                        <a:pt x="111" y="4"/>
                      </a:moveTo>
                      <a:cubicBezTo>
                        <a:pt x="112" y="3"/>
                        <a:pt x="111" y="4"/>
                        <a:pt x="112" y="4"/>
                      </a:cubicBezTo>
                      <a:cubicBezTo>
                        <a:pt x="112" y="5"/>
                        <a:pt x="111" y="4"/>
                        <a:pt x="111" y="4"/>
                      </a:cubicBezTo>
                      <a:close/>
                      <a:moveTo>
                        <a:pt x="111" y="7"/>
                      </a:moveTo>
                      <a:cubicBezTo>
                        <a:pt x="111" y="5"/>
                        <a:pt x="110" y="7"/>
                        <a:pt x="110" y="5"/>
                      </a:cubicBezTo>
                      <a:cubicBezTo>
                        <a:pt x="111" y="6"/>
                        <a:pt x="111" y="6"/>
                        <a:pt x="112" y="6"/>
                      </a:cubicBezTo>
                      <a:cubicBezTo>
                        <a:pt x="111" y="6"/>
                        <a:pt x="111" y="7"/>
                        <a:pt x="111" y="7"/>
                      </a:cubicBezTo>
                      <a:close/>
                      <a:moveTo>
                        <a:pt x="109" y="28"/>
                      </a:moveTo>
                      <a:cubicBezTo>
                        <a:pt x="109" y="28"/>
                        <a:pt x="109" y="29"/>
                        <a:pt x="109" y="30"/>
                      </a:cubicBezTo>
                      <a:cubicBezTo>
                        <a:pt x="108" y="29"/>
                        <a:pt x="108" y="29"/>
                        <a:pt x="109" y="28"/>
                      </a:cubicBezTo>
                      <a:close/>
                      <a:moveTo>
                        <a:pt x="109" y="22"/>
                      </a:moveTo>
                      <a:cubicBezTo>
                        <a:pt x="108" y="22"/>
                        <a:pt x="109" y="22"/>
                        <a:pt x="109" y="22"/>
                      </a:cubicBezTo>
                      <a:cubicBezTo>
                        <a:pt x="109" y="21"/>
                        <a:pt x="108" y="22"/>
                        <a:pt x="108" y="21"/>
                      </a:cubicBezTo>
                      <a:cubicBezTo>
                        <a:pt x="108" y="21"/>
                        <a:pt x="109" y="21"/>
                        <a:pt x="109" y="21"/>
                      </a:cubicBezTo>
                      <a:cubicBezTo>
                        <a:pt x="109" y="22"/>
                        <a:pt x="109" y="22"/>
                        <a:pt x="109" y="23"/>
                      </a:cubicBezTo>
                      <a:cubicBezTo>
                        <a:pt x="109" y="23"/>
                        <a:pt x="109" y="21"/>
                        <a:pt x="109" y="22"/>
                      </a:cubicBezTo>
                      <a:close/>
                      <a:moveTo>
                        <a:pt x="106" y="39"/>
                      </a:moveTo>
                      <a:cubicBezTo>
                        <a:pt x="106" y="39"/>
                        <a:pt x="106" y="39"/>
                        <a:pt x="106" y="39"/>
                      </a:cubicBezTo>
                      <a:cubicBezTo>
                        <a:pt x="106" y="39"/>
                        <a:pt x="106" y="39"/>
                        <a:pt x="106" y="38"/>
                      </a:cubicBezTo>
                      <a:cubicBezTo>
                        <a:pt x="107" y="38"/>
                        <a:pt x="107" y="38"/>
                        <a:pt x="107" y="38"/>
                      </a:cubicBezTo>
                      <a:cubicBezTo>
                        <a:pt x="107" y="39"/>
                        <a:pt x="107" y="39"/>
                        <a:pt x="106" y="40"/>
                      </a:cubicBezTo>
                      <a:cubicBezTo>
                        <a:pt x="106" y="39"/>
                        <a:pt x="105" y="40"/>
                        <a:pt x="105" y="38"/>
                      </a:cubicBezTo>
                      <a:cubicBezTo>
                        <a:pt x="106" y="38"/>
                        <a:pt x="106" y="39"/>
                        <a:pt x="106" y="39"/>
                      </a:cubicBezTo>
                      <a:close/>
                      <a:moveTo>
                        <a:pt x="107" y="28"/>
                      </a:moveTo>
                      <a:cubicBezTo>
                        <a:pt x="108" y="28"/>
                        <a:pt x="108" y="29"/>
                        <a:pt x="108" y="28"/>
                      </a:cubicBezTo>
                      <a:cubicBezTo>
                        <a:pt x="108" y="29"/>
                        <a:pt x="108" y="29"/>
                        <a:pt x="108" y="29"/>
                      </a:cubicBezTo>
                      <a:cubicBezTo>
                        <a:pt x="108" y="29"/>
                        <a:pt x="108" y="29"/>
                        <a:pt x="108" y="29"/>
                      </a:cubicBezTo>
                      <a:cubicBezTo>
                        <a:pt x="107" y="30"/>
                        <a:pt x="107" y="29"/>
                        <a:pt x="107" y="28"/>
                      </a:cubicBezTo>
                      <a:close/>
                      <a:moveTo>
                        <a:pt x="109" y="13"/>
                      </a:moveTo>
                      <a:cubicBezTo>
                        <a:pt x="109" y="13"/>
                        <a:pt x="109" y="14"/>
                        <a:pt x="109" y="14"/>
                      </a:cubicBezTo>
                      <a:cubicBezTo>
                        <a:pt x="109" y="15"/>
                        <a:pt x="109" y="14"/>
                        <a:pt x="109" y="15"/>
                      </a:cubicBezTo>
                      <a:cubicBezTo>
                        <a:pt x="108" y="14"/>
                        <a:pt x="108" y="14"/>
                        <a:pt x="109" y="13"/>
                      </a:cubicBezTo>
                      <a:close/>
                      <a:moveTo>
                        <a:pt x="109" y="5"/>
                      </a:moveTo>
                      <a:cubicBezTo>
                        <a:pt x="109" y="6"/>
                        <a:pt x="110" y="6"/>
                        <a:pt x="110" y="5"/>
                      </a:cubicBezTo>
                      <a:cubicBezTo>
                        <a:pt x="110" y="6"/>
                        <a:pt x="109" y="6"/>
                        <a:pt x="109" y="5"/>
                      </a:cubicBezTo>
                      <a:close/>
                      <a:moveTo>
                        <a:pt x="108" y="14"/>
                      </a:moveTo>
                      <a:cubicBezTo>
                        <a:pt x="108" y="15"/>
                        <a:pt x="108" y="15"/>
                        <a:pt x="108" y="15"/>
                      </a:cubicBezTo>
                      <a:cubicBezTo>
                        <a:pt x="108" y="15"/>
                        <a:pt x="108" y="14"/>
                        <a:pt x="108" y="14"/>
                      </a:cubicBezTo>
                      <a:close/>
                      <a:moveTo>
                        <a:pt x="105" y="28"/>
                      </a:moveTo>
                      <a:cubicBezTo>
                        <a:pt x="105" y="29"/>
                        <a:pt x="106" y="28"/>
                        <a:pt x="106" y="28"/>
                      </a:cubicBezTo>
                      <a:cubicBezTo>
                        <a:pt x="106" y="29"/>
                        <a:pt x="106" y="29"/>
                        <a:pt x="105" y="29"/>
                      </a:cubicBezTo>
                      <a:cubicBezTo>
                        <a:pt x="105" y="30"/>
                        <a:pt x="105" y="30"/>
                        <a:pt x="106" y="30"/>
                      </a:cubicBezTo>
                      <a:cubicBezTo>
                        <a:pt x="106" y="31"/>
                        <a:pt x="105" y="30"/>
                        <a:pt x="105" y="30"/>
                      </a:cubicBezTo>
                      <a:cubicBezTo>
                        <a:pt x="105" y="29"/>
                        <a:pt x="105" y="29"/>
                        <a:pt x="105" y="28"/>
                      </a:cubicBezTo>
                      <a:close/>
                      <a:moveTo>
                        <a:pt x="105" y="32"/>
                      </a:moveTo>
                      <a:cubicBezTo>
                        <a:pt x="105" y="32"/>
                        <a:pt x="105" y="32"/>
                        <a:pt x="106" y="32"/>
                      </a:cubicBezTo>
                      <a:cubicBezTo>
                        <a:pt x="105" y="33"/>
                        <a:pt x="105" y="32"/>
                        <a:pt x="105" y="32"/>
                      </a:cubicBezTo>
                      <a:close/>
                      <a:moveTo>
                        <a:pt x="108" y="7"/>
                      </a:moveTo>
                      <a:cubicBezTo>
                        <a:pt x="108" y="7"/>
                        <a:pt x="108" y="7"/>
                        <a:pt x="108" y="8"/>
                      </a:cubicBezTo>
                      <a:cubicBezTo>
                        <a:pt x="108" y="7"/>
                        <a:pt x="108" y="7"/>
                        <a:pt x="108" y="6"/>
                      </a:cubicBezTo>
                      <a:cubicBezTo>
                        <a:pt x="108" y="6"/>
                        <a:pt x="108" y="7"/>
                        <a:pt x="108" y="7"/>
                      </a:cubicBezTo>
                      <a:close/>
                      <a:moveTo>
                        <a:pt x="104" y="34"/>
                      </a:moveTo>
                      <a:cubicBezTo>
                        <a:pt x="104" y="35"/>
                        <a:pt x="103" y="34"/>
                        <a:pt x="103" y="35"/>
                      </a:cubicBezTo>
                      <a:cubicBezTo>
                        <a:pt x="103" y="34"/>
                        <a:pt x="104" y="35"/>
                        <a:pt x="104" y="34"/>
                      </a:cubicBezTo>
                      <a:close/>
                      <a:moveTo>
                        <a:pt x="104" y="28"/>
                      </a:moveTo>
                      <a:cubicBezTo>
                        <a:pt x="104" y="28"/>
                        <a:pt x="105" y="28"/>
                        <a:pt x="105" y="28"/>
                      </a:cubicBezTo>
                      <a:cubicBezTo>
                        <a:pt x="104" y="29"/>
                        <a:pt x="103" y="29"/>
                        <a:pt x="103" y="29"/>
                      </a:cubicBezTo>
                      <a:cubicBezTo>
                        <a:pt x="103" y="28"/>
                        <a:pt x="104" y="29"/>
                        <a:pt x="104" y="28"/>
                      </a:cubicBezTo>
                      <a:close/>
                      <a:moveTo>
                        <a:pt x="105" y="16"/>
                      </a:moveTo>
                      <a:cubicBezTo>
                        <a:pt x="105" y="15"/>
                        <a:pt x="105" y="15"/>
                        <a:pt x="106" y="15"/>
                      </a:cubicBezTo>
                      <a:cubicBezTo>
                        <a:pt x="106" y="15"/>
                        <a:pt x="105" y="16"/>
                        <a:pt x="105" y="16"/>
                      </a:cubicBezTo>
                      <a:close/>
                      <a:moveTo>
                        <a:pt x="102" y="37"/>
                      </a:moveTo>
                      <a:cubicBezTo>
                        <a:pt x="102" y="36"/>
                        <a:pt x="103" y="36"/>
                        <a:pt x="103" y="37"/>
                      </a:cubicBezTo>
                      <a:cubicBezTo>
                        <a:pt x="103" y="37"/>
                        <a:pt x="102" y="38"/>
                        <a:pt x="102" y="37"/>
                      </a:cubicBezTo>
                      <a:close/>
                      <a:moveTo>
                        <a:pt x="102" y="39"/>
                      </a:moveTo>
                      <a:cubicBezTo>
                        <a:pt x="102" y="39"/>
                        <a:pt x="102" y="39"/>
                        <a:pt x="102" y="39"/>
                      </a:cubicBezTo>
                      <a:cubicBezTo>
                        <a:pt x="102" y="39"/>
                        <a:pt x="103" y="39"/>
                        <a:pt x="103" y="39"/>
                      </a:cubicBezTo>
                      <a:cubicBezTo>
                        <a:pt x="103" y="40"/>
                        <a:pt x="102" y="39"/>
                        <a:pt x="102" y="39"/>
                      </a:cubicBezTo>
                      <a:cubicBezTo>
                        <a:pt x="102" y="39"/>
                        <a:pt x="102" y="39"/>
                        <a:pt x="102" y="39"/>
                      </a:cubicBezTo>
                      <a:close/>
                      <a:moveTo>
                        <a:pt x="105" y="8"/>
                      </a:moveTo>
                      <a:cubicBezTo>
                        <a:pt x="105" y="8"/>
                        <a:pt x="106" y="8"/>
                        <a:pt x="106" y="8"/>
                      </a:cubicBezTo>
                      <a:cubicBezTo>
                        <a:pt x="106" y="9"/>
                        <a:pt x="106" y="9"/>
                        <a:pt x="106" y="9"/>
                      </a:cubicBezTo>
                      <a:cubicBezTo>
                        <a:pt x="105" y="9"/>
                        <a:pt x="105" y="9"/>
                        <a:pt x="105" y="9"/>
                      </a:cubicBezTo>
                      <a:cubicBezTo>
                        <a:pt x="105" y="9"/>
                        <a:pt x="106" y="8"/>
                        <a:pt x="105" y="8"/>
                      </a:cubicBezTo>
                      <a:close/>
                      <a:moveTo>
                        <a:pt x="102" y="28"/>
                      </a:moveTo>
                      <a:cubicBezTo>
                        <a:pt x="102" y="29"/>
                        <a:pt x="102" y="29"/>
                        <a:pt x="102" y="29"/>
                      </a:cubicBezTo>
                      <a:cubicBezTo>
                        <a:pt x="102" y="29"/>
                        <a:pt x="102" y="29"/>
                        <a:pt x="102" y="29"/>
                      </a:cubicBezTo>
                      <a:cubicBezTo>
                        <a:pt x="102" y="28"/>
                        <a:pt x="102" y="29"/>
                        <a:pt x="102" y="28"/>
                      </a:cubicBezTo>
                      <a:close/>
                      <a:moveTo>
                        <a:pt x="104" y="5"/>
                      </a:moveTo>
                      <a:cubicBezTo>
                        <a:pt x="105" y="5"/>
                        <a:pt x="104" y="5"/>
                        <a:pt x="103" y="6"/>
                      </a:cubicBezTo>
                      <a:cubicBezTo>
                        <a:pt x="104" y="5"/>
                        <a:pt x="104" y="5"/>
                        <a:pt x="104" y="5"/>
                      </a:cubicBezTo>
                      <a:close/>
                      <a:moveTo>
                        <a:pt x="103" y="15"/>
                      </a:moveTo>
                      <a:cubicBezTo>
                        <a:pt x="103" y="14"/>
                        <a:pt x="103" y="14"/>
                        <a:pt x="103" y="14"/>
                      </a:cubicBezTo>
                      <a:cubicBezTo>
                        <a:pt x="103" y="14"/>
                        <a:pt x="103" y="14"/>
                        <a:pt x="103" y="14"/>
                      </a:cubicBezTo>
                      <a:cubicBezTo>
                        <a:pt x="103" y="14"/>
                        <a:pt x="103" y="15"/>
                        <a:pt x="103" y="15"/>
                      </a:cubicBezTo>
                      <a:close/>
                      <a:moveTo>
                        <a:pt x="101" y="29"/>
                      </a:moveTo>
                      <a:cubicBezTo>
                        <a:pt x="101" y="30"/>
                        <a:pt x="100" y="30"/>
                        <a:pt x="100" y="29"/>
                      </a:cubicBezTo>
                      <a:cubicBezTo>
                        <a:pt x="101" y="29"/>
                        <a:pt x="101" y="30"/>
                        <a:pt x="101" y="29"/>
                      </a:cubicBezTo>
                      <a:close/>
                      <a:moveTo>
                        <a:pt x="102" y="16"/>
                      </a:moveTo>
                      <a:cubicBezTo>
                        <a:pt x="102" y="17"/>
                        <a:pt x="102" y="17"/>
                        <a:pt x="102" y="17"/>
                      </a:cubicBezTo>
                      <a:cubicBezTo>
                        <a:pt x="102" y="15"/>
                        <a:pt x="102" y="16"/>
                        <a:pt x="102" y="16"/>
                      </a:cubicBezTo>
                      <a:close/>
                      <a:moveTo>
                        <a:pt x="101" y="25"/>
                      </a:moveTo>
                      <a:cubicBezTo>
                        <a:pt x="101" y="25"/>
                        <a:pt x="101" y="25"/>
                        <a:pt x="100" y="25"/>
                      </a:cubicBezTo>
                      <a:cubicBezTo>
                        <a:pt x="101" y="24"/>
                        <a:pt x="101" y="25"/>
                        <a:pt x="101" y="25"/>
                      </a:cubicBezTo>
                      <a:close/>
                      <a:moveTo>
                        <a:pt x="102" y="14"/>
                      </a:moveTo>
                      <a:cubicBezTo>
                        <a:pt x="102" y="15"/>
                        <a:pt x="102" y="15"/>
                        <a:pt x="102" y="15"/>
                      </a:cubicBezTo>
                      <a:cubicBezTo>
                        <a:pt x="101" y="15"/>
                        <a:pt x="101" y="14"/>
                        <a:pt x="102" y="14"/>
                      </a:cubicBezTo>
                      <a:close/>
                      <a:moveTo>
                        <a:pt x="100" y="9"/>
                      </a:moveTo>
                      <a:cubicBezTo>
                        <a:pt x="100" y="8"/>
                        <a:pt x="101" y="7"/>
                        <a:pt x="101" y="8"/>
                      </a:cubicBezTo>
                      <a:cubicBezTo>
                        <a:pt x="101" y="10"/>
                        <a:pt x="100" y="8"/>
                        <a:pt x="100" y="9"/>
                      </a:cubicBezTo>
                      <a:close/>
                      <a:moveTo>
                        <a:pt x="100" y="15"/>
                      </a:moveTo>
                      <a:cubicBezTo>
                        <a:pt x="99" y="15"/>
                        <a:pt x="99" y="15"/>
                        <a:pt x="99" y="15"/>
                      </a:cubicBezTo>
                      <a:cubicBezTo>
                        <a:pt x="99" y="15"/>
                        <a:pt x="99" y="14"/>
                        <a:pt x="99" y="13"/>
                      </a:cubicBezTo>
                      <a:cubicBezTo>
                        <a:pt x="99" y="14"/>
                        <a:pt x="100" y="14"/>
                        <a:pt x="99" y="14"/>
                      </a:cubicBezTo>
                      <a:cubicBezTo>
                        <a:pt x="100" y="14"/>
                        <a:pt x="100" y="14"/>
                        <a:pt x="100" y="14"/>
                      </a:cubicBezTo>
                      <a:cubicBezTo>
                        <a:pt x="100" y="14"/>
                        <a:pt x="100" y="14"/>
                        <a:pt x="100" y="14"/>
                      </a:cubicBezTo>
                      <a:cubicBezTo>
                        <a:pt x="100" y="15"/>
                        <a:pt x="100" y="15"/>
                        <a:pt x="100" y="15"/>
                      </a:cubicBezTo>
                      <a:cubicBezTo>
                        <a:pt x="100" y="15"/>
                        <a:pt x="100" y="15"/>
                        <a:pt x="99" y="15"/>
                      </a:cubicBezTo>
                      <a:cubicBezTo>
                        <a:pt x="99" y="15"/>
                        <a:pt x="100" y="15"/>
                        <a:pt x="100" y="15"/>
                      </a:cubicBezTo>
                      <a:close/>
                      <a:moveTo>
                        <a:pt x="96" y="37"/>
                      </a:moveTo>
                      <a:cubicBezTo>
                        <a:pt x="97" y="36"/>
                        <a:pt x="97" y="38"/>
                        <a:pt x="97" y="38"/>
                      </a:cubicBezTo>
                      <a:cubicBezTo>
                        <a:pt x="97" y="38"/>
                        <a:pt x="97" y="37"/>
                        <a:pt x="96" y="37"/>
                      </a:cubicBezTo>
                      <a:close/>
                      <a:moveTo>
                        <a:pt x="98" y="19"/>
                      </a:moveTo>
                      <a:cubicBezTo>
                        <a:pt x="99" y="19"/>
                        <a:pt x="98" y="19"/>
                        <a:pt x="98" y="19"/>
                      </a:cubicBezTo>
                      <a:cubicBezTo>
                        <a:pt x="98" y="19"/>
                        <a:pt x="99" y="19"/>
                        <a:pt x="99" y="19"/>
                      </a:cubicBezTo>
                      <a:cubicBezTo>
                        <a:pt x="99" y="19"/>
                        <a:pt x="99" y="19"/>
                        <a:pt x="99" y="20"/>
                      </a:cubicBezTo>
                      <a:cubicBezTo>
                        <a:pt x="99" y="20"/>
                        <a:pt x="98" y="19"/>
                        <a:pt x="98" y="19"/>
                      </a:cubicBezTo>
                      <a:cubicBezTo>
                        <a:pt x="98" y="19"/>
                        <a:pt x="98" y="19"/>
                        <a:pt x="98" y="19"/>
                      </a:cubicBezTo>
                      <a:close/>
                      <a:moveTo>
                        <a:pt x="100" y="5"/>
                      </a:moveTo>
                      <a:cubicBezTo>
                        <a:pt x="100" y="6"/>
                        <a:pt x="100" y="6"/>
                        <a:pt x="99" y="5"/>
                      </a:cubicBezTo>
                      <a:cubicBezTo>
                        <a:pt x="99" y="5"/>
                        <a:pt x="100" y="5"/>
                        <a:pt x="100" y="5"/>
                      </a:cubicBezTo>
                      <a:close/>
                      <a:moveTo>
                        <a:pt x="99" y="12"/>
                      </a:moveTo>
                      <a:cubicBezTo>
                        <a:pt x="99" y="11"/>
                        <a:pt x="99" y="11"/>
                        <a:pt x="99" y="11"/>
                      </a:cubicBezTo>
                      <a:cubicBezTo>
                        <a:pt x="99" y="12"/>
                        <a:pt x="99" y="13"/>
                        <a:pt x="98" y="12"/>
                      </a:cubicBezTo>
                      <a:cubicBezTo>
                        <a:pt x="98" y="12"/>
                        <a:pt x="98" y="12"/>
                        <a:pt x="98" y="11"/>
                      </a:cubicBezTo>
                      <a:cubicBezTo>
                        <a:pt x="98" y="11"/>
                        <a:pt x="99" y="11"/>
                        <a:pt x="99" y="12"/>
                      </a:cubicBezTo>
                      <a:close/>
                      <a:moveTo>
                        <a:pt x="97" y="30"/>
                      </a:moveTo>
                      <a:cubicBezTo>
                        <a:pt x="97" y="29"/>
                        <a:pt x="97" y="30"/>
                        <a:pt x="97" y="30"/>
                      </a:cubicBezTo>
                      <a:cubicBezTo>
                        <a:pt x="97" y="30"/>
                        <a:pt x="97" y="31"/>
                        <a:pt x="97" y="30"/>
                      </a:cubicBezTo>
                      <a:close/>
                      <a:moveTo>
                        <a:pt x="98" y="15"/>
                      </a:moveTo>
                      <a:cubicBezTo>
                        <a:pt x="98" y="15"/>
                        <a:pt x="97" y="15"/>
                        <a:pt x="97" y="15"/>
                      </a:cubicBezTo>
                      <a:cubicBezTo>
                        <a:pt x="97" y="13"/>
                        <a:pt x="98" y="14"/>
                        <a:pt x="99" y="14"/>
                      </a:cubicBezTo>
                      <a:cubicBezTo>
                        <a:pt x="98" y="14"/>
                        <a:pt x="98" y="15"/>
                        <a:pt x="98" y="15"/>
                      </a:cubicBezTo>
                      <a:close/>
                      <a:moveTo>
                        <a:pt x="95" y="19"/>
                      </a:moveTo>
                      <a:cubicBezTo>
                        <a:pt x="96" y="19"/>
                        <a:pt x="97" y="19"/>
                        <a:pt x="98" y="19"/>
                      </a:cubicBezTo>
                      <a:cubicBezTo>
                        <a:pt x="97" y="20"/>
                        <a:pt x="96" y="20"/>
                        <a:pt x="95" y="19"/>
                      </a:cubicBezTo>
                      <a:close/>
                      <a:moveTo>
                        <a:pt x="96" y="34"/>
                      </a:moveTo>
                      <a:cubicBezTo>
                        <a:pt x="95" y="35"/>
                        <a:pt x="95" y="35"/>
                        <a:pt x="95" y="34"/>
                      </a:cubicBezTo>
                      <a:cubicBezTo>
                        <a:pt x="95" y="34"/>
                        <a:pt x="96" y="34"/>
                        <a:pt x="96" y="34"/>
                      </a:cubicBezTo>
                      <a:close/>
                      <a:moveTo>
                        <a:pt x="98" y="6"/>
                      </a:moveTo>
                      <a:cubicBezTo>
                        <a:pt x="98" y="6"/>
                        <a:pt x="98" y="6"/>
                        <a:pt x="98" y="6"/>
                      </a:cubicBezTo>
                      <a:cubicBezTo>
                        <a:pt x="98" y="5"/>
                        <a:pt x="98" y="5"/>
                        <a:pt x="98" y="5"/>
                      </a:cubicBezTo>
                      <a:cubicBezTo>
                        <a:pt x="98" y="4"/>
                        <a:pt x="99" y="6"/>
                        <a:pt x="98" y="6"/>
                      </a:cubicBezTo>
                      <a:close/>
                      <a:moveTo>
                        <a:pt x="97" y="16"/>
                      </a:moveTo>
                      <a:cubicBezTo>
                        <a:pt x="97" y="16"/>
                        <a:pt x="97" y="16"/>
                        <a:pt x="97" y="16"/>
                      </a:cubicBezTo>
                      <a:cubicBezTo>
                        <a:pt x="97" y="16"/>
                        <a:pt x="97" y="16"/>
                        <a:pt x="97" y="16"/>
                      </a:cubicBezTo>
                      <a:cubicBezTo>
                        <a:pt x="97" y="17"/>
                        <a:pt x="97" y="16"/>
                        <a:pt x="97" y="16"/>
                      </a:cubicBezTo>
                      <a:cubicBezTo>
                        <a:pt x="97" y="16"/>
                        <a:pt x="97" y="16"/>
                        <a:pt x="97" y="16"/>
                      </a:cubicBezTo>
                      <a:close/>
                      <a:moveTo>
                        <a:pt x="95" y="29"/>
                      </a:moveTo>
                      <a:cubicBezTo>
                        <a:pt x="94" y="29"/>
                        <a:pt x="94" y="29"/>
                        <a:pt x="94" y="29"/>
                      </a:cubicBezTo>
                      <a:cubicBezTo>
                        <a:pt x="94" y="29"/>
                        <a:pt x="94" y="29"/>
                        <a:pt x="94" y="29"/>
                      </a:cubicBezTo>
                      <a:cubicBezTo>
                        <a:pt x="94" y="29"/>
                        <a:pt x="95" y="29"/>
                        <a:pt x="95" y="29"/>
                      </a:cubicBezTo>
                      <a:close/>
                      <a:moveTo>
                        <a:pt x="95" y="9"/>
                      </a:moveTo>
                      <a:cubicBezTo>
                        <a:pt x="95" y="8"/>
                        <a:pt x="96" y="8"/>
                        <a:pt x="96" y="9"/>
                      </a:cubicBezTo>
                      <a:cubicBezTo>
                        <a:pt x="96" y="9"/>
                        <a:pt x="96" y="9"/>
                        <a:pt x="95" y="9"/>
                      </a:cubicBezTo>
                      <a:close/>
                      <a:moveTo>
                        <a:pt x="91" y="56"/>
                      </a:moveTo>
                      <a:cubicBezTo>
                        <a:pt x="91" y="56"/>
                        <a:pt x="92" y="55"/>
                        <a:pt x="91" y="55"/>
                      </a:cubicBezTo>
                      <a:cubicBezTo>
                        <a:pt x="91" y="55"/>
                        <a:pt x="92" y="55"/>
                        <a:pt x="92" y="55"/>
                      </a:cubicBezTo>
                      <a:cubicBezTo>
                        <a:pt x="92" y="56"/>
                        <a:pt x="91" y="57"/>
                        <a:pt x="91" y="56"/>
                      </a:cubicBezTo>
                      <a:close/>
                      <a:moveTo>
                        <a:pt x="94" y="36"/>
                      </a:moveTo>
                      <a:cubicBezTo>
                        <a:pt x="93" y="37"/>
                        <a:pt x="93" y="36"/>
                        <a:pt x="93" y="36"/>
                      </a:cubicBezTo>
                      <a:cubicBezTo>
                        <a:pt x="93" y="36"/>
                        <a:pt x="93" y="36"/>
                        <a:pt x="94" y="36"/>
                      </a:cubicBezTo>
                      <a:close/>
                      <a:moveTo>
                        <a:pt x="91" y="51"/>
                      </a:moveTo>
                      <a:cubicBezTo>
                        <a:pt x="91" y="50"/>
                        <a:pt x="92" y="50"/>
                        <a:pt x="92" y="50"/>
                      </a:cubicBezTo>
                      <a:cubicBezTo>
                        <a:pt x="92" y="51"/>
                        <a:pt x="92" y="51"/>
                        <a:pt x="92" y="51"/>
                      </a:cubicBezTo>
                      <a:cubicBezTo>
                        <a:pt x="91" y="51"/>
                        <a:pt x="91" y="51"/>
                        <a:pt x="91" y="51"/>
                      </a:cubicBezTo>
                      <a:close/>
                      <a:moveTo>
                        <a:pt x="93" y="30"/>
                      </a:moveTo>
                      <a:cubicBezTo>
                        <a:pt x="93" y="30"/>
                        <a:pt x="93" y="29"/>
                        <a:pt x="93" y="29"/>
                      </a:cubicBezTo>
                      <a:cubicBezTo>
                        <a:pt x="93" y="29"/>
                        <a:pt x="93" y="29"/>
                        <a:pt x="93" y="30"/>
                      </a:cubicBezTo>
                      <a:cubicBezTo>
                        <a:pt x="93" y="30"/>
                        <a:pt x="93" y="30"/>
                        <a:pt x="93" y="30"/>
                      </a:cubicBezTo>
                      <a:close/>
                      <a:moveTo>
                        <a:pt x="91" y="49"/>
                      </a:moveTo>
                      <a:cubicBezTo>
                        <a:pt x="91" y="49"/>
                        <a:pt x="90" y="49"/>
                        <a:pt x="91" y="48"/>
                      </a:cubicBezTo>
                      <a:cubicBezTo>
                        <a:pt x="91" y="48"/>
                        <a:pt x="91" y="48"/>
                        <a:pt x="91" y="49"/>
                      </a:cubicBezTo>
                      <a:close/>
                      <a:moveTo>
                        <a:pt x="93" y="22"/>
                      </a:moveTo>
                      <a:cubicBezTo>
                        <a:pt x="93" y="22"/>
                        <a:pt x="93" y="21"/>
                        <a:pt x="94" y="21"/>
                      </a:cubicBezTo>
                      <a:cubicBezTo>
                        <a:pt x="94" y="23"/>
                        <a:pt x="92" y="21"/>
                        <a:pt x="93" y="22"/>
                      </a:cubicBezTo>
                      <a:close/>
                      <a:moveTo>
                        <a:pt x="94" y="10"/>
                      </a:moveTo>
                      <a:cubicBezTo>
                        <a:pt x="94" y="10"/>
                        <a:pt x="94" y="10"/>
                        <a:pt x="95" y="10"/>
                      </a:cubicBezTo>
                      <a:cubicBezTo>
                        <a:pt x="94" y="10"/>
                        <a:pt x="94" y="11"/>
                        <a:pt x="94" y="11"/>
                      </a:cubicBezTo>
                      <a:cubicBezTo>
                        <a:pt x="94" y="12"/>
                        <a:pt x="94" y="10"/>
                        <a:pt x="94" y="10"/>
                      </a:cubicBezTo>
                      <a:close/>
                      <a:moveTo>
                        <a:pt x="89" y="50"/>
                      </a:moveTo>
                      <a:cubicBezTo>
                        <a:pt x="90" y="50"/>
                        <a:pt x="90" y="50"/>
                        <a:pt x="90" y="50"/>
                      </a:cubicBezTo>
                      <a:cubicBezTo>
                        <a:pt x="90" y="51"/>
                        <a:pt x="90" y="51"/>
                        <a:pt x="90" y="51"/>
                      </a:cubicBezTo>
                      <a:cubicBezTo>
                        <a:pt x="90" y="51"/>
                        <a:pt x="90" y="51"/>
                        <a:pt x="90" y="51"/>
                      </a:cubicBezTo>
                      <a:cubicBezTo>
                        <a:pt x="89" y="51"/>
                        <a:pt x="89" y="51"/>
                        <a:pt x="89" y="51"/>
                      </a:cubicBezTo>
                      <a:cubicBezTo>
                        <a:pt x="90" y="51"/>
                        <a:pt x="89" y="51"/>
                        <a:pt x="89" y="50"/>
                      </a:cubicBezTo>
                      <a:close/>
                      <a:moveTo>
                        <a:pt x="92" y="9"/>
                      </a:moveTo>
                      <a:cubicBezTo>
                        <a:pt x="92" y="8"/>
                        <a:pt x="93" y="8"/>
                        <a:pt x="93" y="8"/>
                      </a:cubicBezTo>
                      <a:cubicBezTo>
                        <a:pt x="93" y="9"/>
                        <a:pt x="92" y="9"/>
                        <a:pt x="92" y="9"/>
                      </a:cubicBezTo>
                      <a:close/>
                      <a:moveTo>
                        <a:pt x="91" y="11"/>
                      </a:moveTo>
                      <a:cubicBezTo>
                        <a:pt x="91" y="10"/>
                        <a:pt x="91" y="11"/>
                        <a:pt x="90" y="10"/>
                      </a:cubicBezTo>
                      <a:cubicBezTo>
                        <a:pt x="91" y="10"/>
                        <a:pt x="91" y="10"/>
                        <a:pt x="91" y="10"/>
                      </a:cubicBezTo>
                      <a:cubicBezTo>
                        <a:pt x="92" y="10"/>
                        <a:pt x="91" y="11"/>
                        <a:pt x="92" y="10"/>
                      </a:cubicBezTo>
                      <a:cubicBezTo>
                        <a:pt x="92" y="11"/>
                        <a:pt x="91" y="11"/>
                        <a:pt x="91" y="11"/>
                      </a:cubicBezTo>
                      <a:close/>
                      <a:moveTo>
                        <a:pt x="91" y="12"/>
                      </a:moveTo>
                      <a:cubicBezTo>
                        <a:pt x="91" y="13"/>
                        <a:pt x="91" y="12"/>
                        <a:pt x="91" y="13"/>
                      </a:cubicBezTo>
                      <a:cubicBezTo>
                        <a:pt x="91" y="13"/>
                        <a:pt x="91" y="13"/>
                        <a:pt x="91" y="13"/>
                      </a:cubicBezTo>
                      <a:cubicBezTo>
                        <a:pt x="91" y="12"/>
                        <a:pt x="91" y="12"/>
                        <a:pt x="91" y="12"/>
                      </a:cubicBezTo>
                      <a:close/>
                      <a:moveTo>
                        <a:pt x="90" y="10"/>
                      </a:moveTo>
                      <a:cubicBezTo>
                        <a:pt x="90" y="10"/>
                        <a:pt x="90" y="10"/>
                        <a:pt x="90" y="10"/>
                      </a:cubicBezTo>
                      <a:cubicBezTo>
                        <a:pt x="90" y="10"/>
                        <a:pt x="90" y="11"/>
                        <a:pt x="90" y="10"/>
                      </a:cubicBezTo>
                      <a:cubicBezTo>
                        <a:pt x="90" y="9"/>
                        <a:pt x="90" y="10"/>
                        <a:pt x="90" y="10"/>
                      </a:cubicBezTo>
                      <a:close/>
                      <a:moveTo>
                        <a:pt x="88" y="22"/>
                      </a:moveTo>
                      <a:cubicBezTo>
                        <a:pt x="88" y="21"/>
                        <a:pt x="89" y="21"/>
                        <a:pt x="89" y="21"/>
                      </a:cubicBezTo>
                      <a:cubicBezTo>
                        <a:pt x="88" y="22"/>
                        <a:pt x="88" y="22"/>
                        <a:pt x="88" y="22"/>
                      </a:cubicBezTo>
                      <a:cubicBezTo>
                        <a:pt x="88" y="22"/>
                        <a:pt x="88" y="22"/>
                        <a:pt x="88" y="22"/>
                      </a:cubicBezTo>
                      <a:close/>
                      <a:moveTo>
                        <a:pt x="89" y="10"/>
                      </a:moveTo>
                      <a:cubicBezTo>
                        <a:pt x="89" y="10"/>
                        <a:pt x="89" y="10"/>
                        <a:pt x="89" y="10"/>
                      </a:cubicBezTo>
                      <a:cubicBezTo>
                        <a:pt x="89" y="10"/>
                        <a:pt x="89" y="10"/>
                        <a:pt x="89" y="10"/>
                      </a:cubicBezTo>
                      <a:cubicBezTo>
                        <a:pt x="89" y="11"/>
                        <a:pt x="89" y="10"/>
                        <a:pt x="89" y="10"/>
                      </a:cubicBezTo>
                      <a:close/>
                      <a:moveTo>
                        <a:pt x="87" y="30"/>
                      </a:moveTo>
                      <a:cubicBezTo>
                        <a:pt x="87" y="30"/>
                        <a:pt x="87" y="31"/>
                        <a:pt x="87" y="31"/>
                      </a:cubicBezTo>
                      <a:cubicBezTo>
                        <a:pt x="86" y="32"/>
                        <a:pt x="86" y="31"/>
                        <a:pt x="86" y="31"/>
                      </a:cubicBezTo>
                      <a:cubicBezTo>
                        <a:pt x="86" y="31"/>
                        <a:pt x="87" y="30"/>
                        <a:pt x="87" y="30"/>
                      </a:cubicBezTo>
                      <a:close/>
                      <a:moveTo>
                        <a:pt x="80" y="55"/>
                      </a:moveTo>
                      <a:cubicBezTo>
                        <a:pt x="80" y="55"/>
                        <a:pt x="79" y="55"/>
                        <a:pt x="79" y="54"/>
                      </a:cubicBezTo>
                      <a:cubicBezTo>
                        <a:pt x="81" y="54"/>
                        <a:pt x="83" y="54"/>
                        <a:pt x="84" y="54"/>
                      </a:cubicBezTo>
                      <a:cubicBezTo>
                        <a:pt x="84" y="55"/>
                        <a:pt x="84" y="55"/>
                        <a:pt x="84" y="55"/>
                      </a:cubicBezTo>
                      <a:cubicBezTo>
                        <a:pt x="83" y="54"/>
                        <a:pt x="81" y="56"/>
                        <a:pt x="80" y="54"/>
                      </a:cubicBezTo>
                      <a:cubicBezTo>
                        <a:pt x="80" y="55"/>
                        <a:pt x="80" y="54"/>
                        <a:pt x="80" y="55"/>
                      </a:cubicBezTo>
                      <a:close/>
                      <a:moveTo>
                        <a:pt x="85" y="16"/>
                      </a:moveTo>
                      <a:cubicBezTo>
                        <a:pt x="86" y="16"/>
                        <a:pt x="86" y="17"/>
                        <a:pt x="86" y="16"/>
                      </a:cubicBezTo>
                      <a:cubicBezTo>
                        <a:pt x="86" y="16"/>
                        <a:pt x="85" y="16"/>
                        <a:pt x="85" y="16"/>
                      </a:cubicBezTo>
                      <a:cubicBezTo>
                        <a:pt x="85" y="16"/>
                        <a:pt x="85" y="16"/>
                        <a:pt x="85" y="16"/>
                      </a:cubicBezTo>
                      <a:cubicBezTo>
                        <a:pt x="85" y="16"/>
                        <a:pt x="85" y="16"/>
                        <a:pt x="85" y="16"/>
                      </a:cubicBezTo>
                      <a:cubicBezTo>
                        <a:pt x="85" y="15"/>
                        <a:pt x="86" y="15"/>
                        <a:pt x="87" y="15"/>
                      </a:cubicBezTo>
                      <a:cubicBezTo>
                        <a:pt x="87" y="15"/>
                        <a:pt x="87" y="15"/>
                        <a:pt x="87" y="16"/>
                      </a:cubicBezTo>
                      <a:cubicBezTo>
                        <a:pt x="87" y="16"/>
                        <a:pt x="87" y="16"/>
                        <a:pt x="86" y="17"/>
                      </a:cubicBezTo>
                      <a:cubicBezTo>
                        <a:pt x="87" y="17"/>
                        <a:pt x="87" y="16"/>
                        <a:pt x="87" y="16"/>
                      </a:cubicBezTo>
                      <a:cubicBezTo>
                        <a:pt x="87" y="18"/>
                        <a:pt x="85" y="18"/>
                        <a:pt x="85" y="16"/>
                      </a:cubicBezTo>
                      <a:close/>
                      <a:moveTo>
                        <a:pt x="84" y="15"/>
                      </a:moveTo>
                      <a:cubicBezTo>
                        <a:pt x="84" y="15"/>
                        <a:pt x="84" y="15"/>
                        <a:pt x="84" y="15"/>
                      </a:cubicBezTo>
                      <a:cubicBezTo>
                        <a:pt x="84" y="15"/>
                        <a:pt x="83" y="15"/>
                        <a:pt x="82" y="15"/>
                      </a:cubicBezTo>
                      <a:cubicBezTo>
                        <a:pt x="83" y="14"/>
                        <a:pt x="83" y="15"/>
                        <a:pt x="83" y="14"/>
                      </a:cubicBezTo>
                      <a:cubicBezTo>
                        <a:pt x="83" y="14"/>
                        <a:pt x="83" y="14"/>
                        <a:pt x="83" y="14"/>
                      </a:cubicBezTo>
                      <a:cubicBezTo>
                        <a:pt x="84" y="15"/>
                        <a:pt x="84" y="14"/>
                        <a:pt x="85" y="14"/>
                      </a:cubicBezTo>
                      <a:cubicBezTo>
                        <a:pt x="85" y="15"/>
                        <a:pt x="85" y="15"/>
                        <a:pt x="85" y="15"/>
                      </a:cubicBezTo>
                      <a:cubicBezTo>
                        <a:pt x="85" y="16"/>
                        <a:pt x="84" y="16"/>
                        <a:pt x="84" y="15"/>
                      </a:cubicBezTo>
                      <a:close/>
                      <a:moveTo>
                        <a:pt x="83" y="28"/>
                      </a:moveTo>
                      <a:cubicBezTo>
                        <a:pt x="84" y="29"/>
                        <a:pt x="83" y="29"/>
                        <a:pt x="83" y="30"/>
                      </a:cubicBezTo>
                      <a:cubicBezTo>
                        <a:pt x="83" y="29"/>
                        <a:pt x="83" y="29"/>
                        <a:pt x="82" y="29"/>
                      </a:cubicBezTo>
                      <a:cubicBezTo>
                        <a:pt x="82" y="28"/>
                        <a:pt x="83" y="29"/>
                        <a:pt x="83" y="28"/>
                      </a:cubicBezTo>
                      <a:close/>
                      <a:moveTo>
                        <a:pt x="84" y="17"/>
                      </a:moveTo>
                      <a:cubicBezTo>
                        <a:pt x="84" y="17"/>
                        <a:pt x="84" y="17"/>
                        <a:pt x="84" y="17"/>
                      </a:cubicBezTo>
                      <a:cubicBezTo>
                        <a:pt x="84" y="16"/>
                        <a:pt x="84" y="16"/>
                        <a:pt x="84" y="16"/>
                      </a:cubicBezTo>
                      <a:cubicBezTo>
                        <a:pt x="84" y="16"/>
                        <a:pt x="84" y="16"/>
                        <a:pt x="84" y="17"/>
                      </a:cubicBezTo>
                      <a:close/>
                      <a:moveTo>
                        <a:pt x="83" y="13"/>
                      </a:moveTo>
                      <a:cubicBezTo>
                        <a:pt x="83" y="13"/>
                        <a:pt x="84" y="12"/>
                        <a:pt x="84" y="12"/>
                      </a:cubicBezTo>
                      <a:cubicBezTo>
                        <a:pt x="84" y="13"/>
                        <a:pt x="84" y="13"/>
                        <a:pt x="83" y="13"/>
                      </a:cubicBezTo>
                      <a:close/>
                      <a:moveTo>
                        <a:pt x="83" y="11"/>
                      </a:moveTo>
                      <a:cubicBezTo>
                        <a:pt x="84" y="11"/>
                        <a:pt x="84" y="11"/>
                        <a:pt x="84" y="11"/>
                      </a:cubicBezTo>
                      <a:cubicBezTo>
                        <a:pt x="84" y="12"/>
                        <a:pt x="83" y="12"/>
                        <a:pt x="83" y="11"/>
                      </a:cubicBezTo>
                      <a:close/>
                      <a:moveTo>
                        <a:pt x="81" y="27"/>
                      </a:moveTo>
                      <a:cubicBezTo>
                        <a:pt x="81" y="27"/>
                        <a:pt x="81" y="27"/>
                        <a:pt x="81" y="27"/>
                      </a:cubicBezTo>
                      <a:cubicBezTo>
                        <a:pt x="81" y="27"/>
                        <a:pt x="81" y="27"/>
                        <a:pt x="81" y="27"/>
                      </a:cubicBezTo>
                      <a:cubicBezTo>
                        <a:pt x="81" y="28"/>
                        <a:pt x="81" y="27"/>
                        <a:pt x="81" y="27"/>
                      </a:cubicBezTo>
                      <a:close/>
                      <a:moveTo>
                        <a:pt x="81" y="10"/>
                      </a:moveTo>
                      <a:cubicBezTo>
                        <a:pt x="82" y="9"/>
                        <a:pt x="82" y="10"/>
                        <a:pt x="82" y="10"/>
                      </a:cubicBezTo>
                      <a:cubicBezTo>
                        <a:pt x="82" y="10"/>
                        <a:pt x="81" y="10"/>
                        <a:pt x="81" y="10"/>
                      </a:cubicBezTo>
                      <a:close/>
                      <a:moveTo>
                        <a:pt x="81" y="18"/>
                      </a:moveTo>
                      <a:cubicBezTo>
                        <a:pt x="81" y="17"/>
                        <a:pt x="81" y="17"/>
                        <a:pt x="81" y="17"/>
                      </a:cubicBezTo>
                      <a:cubicBezTo>
                        <a:pt x="82" y="17"/>
                        <a:pt x="82" y="17"/>
                        <a:pt x="82" y="17"/>
                      </a:cubicBezTo>
                      <a:cubicBezTo>
                        <a:pt x="82" y="18"/>
                        <a:pt x="81" y="18"/>
                        <a:pt x="81" y="18"/>
                      </a:cubicBezTo>
                      <a:close/>
                      <a:moveTo>
                        <a:pt x="81" y="10"/>
                      </a:moveTo>
                      <a:cubicBezTo>
                        <a:pt x="81" y="9"/>
                        <a:pt x="80" y="10"/>
                        <a:pt x="80" y="10"/>
                      </a:cubicBezTo>
                      <a:cubicBezTo>
                        <a:pt x="80" y="9"/>
                        <a:pt x="81" y="10"/>
                        <a:pt x="81" y="9"/>
                      </a:cubicBezTo>
                      <a:cubicBezTo>
                        <a:pt x="82" y="9"/>
                        <a:pt x="82" y="9"/>
                        <a:pt x="82" y="9"/>
                      </a:cubicBezTo>
                      <a:cubicBezTo>
                        <a:pt x="82" y="10"/>
                        <a:pt x="81" y="9"/>
                        <a:pt x="81" y="9"/>
                      </a:cubicBezTo>
                      <a:cubicBezTo>
                        <a:pt x="81" y="10"/>
                        <a:pt x="81" y="10"/>
                        <a:pt x="81" y="10"/>
                      </a:cubicBezTo>
                      <a:close/>
                      <a:moveTo>
                        <a:pt x="81" y="12"/>
                      </a:moveTo>
                      <a:cubicBezTo>
                        <a:pt x="81" y="11"/>
                        <a:pt x="81" y="12"/>
                        <a:pt x="82" y="12"/>
                      </a:cubicBezTo>
                      <a:cubicBezTo>
                        <a:pt x="82" y="12"/>
                        <a:pt x="81" y="12"/>
                        <a:pt x="81" y="12"/>
                      </a:cubicBezTo>
                      <a:close/>
                      <a:moveTo>
                        <a:pt x="79" y="30"/>
                      </a:moveTo>
                      <a:cubicBezTo>
                        <a:pt x="79" y="30"/>
                        <a:pt x="78" y="30"/>
                        <a:pt x="77" y="29"/>
                      </a:cubicBezTo>
                      <a:cubicBezTo>
                        <a:pt x="78" y="28"/>
                        <a:pt x="79" y="30"/>
                        <a:pt x="80" y="29"/>
                      </a:cubicBezTo>
                      <a:cubicBezTo>
                        <a:pt x="80" y="30"/>
                        <a:pt x="80" y="30"/>
                        <a:pt x="79" y="30"/>
                      </a:cubicBezTo>
                      <a:close/>
                      <a:moveTo>
                        <a:pt x="79" y="23"/>
                      </a:moveTo>
                      <a:cubicBezTo>
                        <a:pt x="79" y="23"/>
                        <a:pt x="79" y="23"/>
                        <a:pt x="79" y="22"/>
                      </a:cubicBezTo>
                      <a:cubicBezTo>
                        <a:pt x="80" y="22"/>
                        <a:pt x="79" y="23"/>
                        <a:pt x="80" y="23"/>
                      </a:cubicBezTo>
                      <a:cubicBezTo>
                        <a:pt x="79" y="23"/>
                        <a:pt x="79" y="24"/>
                        <a:pt x="79" y="24"/>
                      </a:cubicBezTo>
                      <a:cubicBezTo>
                        <a:pt x="79" y="24"/>
                        <a:pt x="79" y="23"/>
                        <a:pt x="79" y="23"/>
                      </a:cubicBezTo>
                      <a:close/>
                      <a:moveTo>
                        <a:pt x="78" y="21"/>
                      </a:moveTo>
                      <a:cubicBezTo>
                        <a:pt x="79" y="21"/>
                        <a:pt x="79" y="21"/>
                        <a:pt x="80" y="20"/>
                      </a:cubicBezTo>
                      <a:cubicBezTo>
                        <a:pt x="80" y="21"/>
                        <a:pt x="80" y="21"/>
                        <a:pt x="80" y="21"/>
                      </a:cubicBezTo>
                      <a:cubicBezTo>
                        <a:pt x="79" y="21"/>
                        <a:pt x="79" y="21"/>
                        <a:pt x="78" y="21"/>
                      </a:cubicBezTo>
                      <a:close/>
                      <a:moveTo>
                        <a:pt x="79" y="19"/>
                      </a:moveTo>
                      <a:cubicBezTo>
                        <a:pt x="79" y="19"/>
                        <a:pt x="78" y="19"/>
                        <a:pt x="78" y="19"/>
                      </a:cubicBezTo>
                      <a:cubicBezTo>
                        <a:pt x="78" y="18"/>
                        <a:pt x="79" y="19"/>
                        <a:pt x="79" y="19"/>
                      </a:cubicBezTo>
                      <a:close/>
                      <a:moveTo>
                        <a:pt x="77" y="20"/>
                      </a:moveTo>
                      <a:cubicBezTo>
                        <a:pt x="78" y="19"/>
                        <a:pt x="78" y="19"/>
                        <a:pt x="77" y="19"/>
                      </a:cubicBezTo>
                      <a:cubicBezTo>
                        <a:pt x="77" y="18"/>
                        <a:pt x="78" y="19"/>
                        <a:pt x="78" y="19"/>
                      </a:cubicBezTo>
                      <a:cubicBezTo>
                        <a:pt x="78" y="19"/>
                        <a:pt x="78" y="20"/>
                        <a:pt x="77" y="20"/>
                      </a:cubicBezTo>
                      <a:close/>
                      <a:moveTo>
                        <a:pt x="77" y="24"/>
                      </a:moveTo>
                      <a:cubicBezTo>
                        <a:pt x="77" y="24"/>
                        <a:pt x="77" y="25"/>
                        <a:pt x="77" y="25"/>
                      </a:cubicBezTo>
                      <a:cubicBezTo>
                        <a:pt x="77" y="25"/>
                        <a:pt x="77" y="25"/>
                        <a:pt x="77" y="25"/>
                      </a:cubicBezTo>
                      <a:cubicBezTo>
                        <a:pt x="76" y="25"/>
                        <a:pt x="77" y="25"/>
                        <a:pt x="77" y="25"/>
                      </a:cubicBezTo>
                      <a:cubicBezTo>
                        <a:pt x="76" y="25"/>
                        <a:pt x="75" y="24"/>
                        <a:pt x="74" y="25"/>
                      </a:cubicBezTo>
                      <a:cubicBezTo>
                        <a:pt x="74" y="24"/>
                        <a:pt x="73" y="25"/>
                        <a:pt x="73" y="25"/>
                      </a:cubicBezTo>
                      <a:cubicBezTo>
                        <a:pt x="74" y="23"/>
                        <a:pt x="76" y="24"/>
                        <a:pt x="78" y="24"/>
                      </a:cubicBezTo>
                      <a:cubicBezTo>
                        <a:pt x="78" y="25"/>
                        <a:pt x="77" y="24"/>
                        <a:pt x="77" y="24"/>
                      </a:cubicBezTo>
                      <a:close/>
                      <a:moveTo>
                        <a:pt x="78" y="9"/>
                      </a:moveTo>
                      <a:cubicBezTo>
                        <a:pt x="78" y="9"/>
                        <a:pt x="78" y="10"/>
                        <a:pt x="78" y="10"/>
                      </a:cubicBezTo>
                      <a:cubicBezTo>
                        <a:pt x="78" y="8"/>
                        <a:pt x="77" y="9"/>
                        <a:pt x="77" y="8"/>
                      </a:cubicBezTo>
                      <a:cubicBezTo>
                        <a:pt x="78" y="9"/>
                        <a:pt x="78" y="8"/>
                        <a:pt x="79" y="8"/>
                      </a:cubicBezTo>
                      <a:cubicBezTo>
                        <a:pt x="78" y="9"/>
                        <a:pt x="78" y="8"/>
                        <a:pt x="78" y="9"/>
                      </a:cubicBezTo>
                      <a:close/>
                      <a:moveTo>
                        <a:pt x="77" y="21"/>
                      </a:moveTo>
                      <a:cubicBezTo>
                        <a:pt x="77" y="22"/>
                        <a:pt x="77" y="20"/>
                        <a:pt x="78" y="21"/>
                      </a:cubicBezTo>
                      <a:cubicBezTo>
                        <a:pt x="78" y="22"/>
                        <a:pt x="77" y="22"/>
                        <a:pt x="77" y="21"/>
                      </a:cubicBezTo>
                      <a:close/>
                      <a:moveTo>
                        <a:pt x="78" y="12"/>
                      </a:moveTo>
                      <a:cubicBezTo>
                        <a:pt x="78" y="12"/>
                        <a:pt x="78" y="13"/>
                        <a:pt x="78" y="13"/>
                      </a:cubicBezTo>
                      <a:cubicBezTo>
                        <a:pt x="77" y="13"/>
                        <a:pt x="77" y="13"/>
                        <a:pt x="77" y="13"/>
                      </a:cubicBezTo>
                      <a:cubicBezTo>
                        <a:pt x="77" y="12"/>
                        <a:pt x="77" y="12"/>
                        <a:pt x="77" y="12"/>
                      </a:cubicBezTo>
                      <a:cubicBezTo>
                        <a:pt x="78" y="11"/>
                        <a:pt x="78" y="12"/>
                        <a:pt x="78" y="12"/>
                      </a:cubicBezTo>
                      <a:close/>
                      <a:moveTo>
                        <a:pt x="77" y="10"/>
                      </a:moveTo>
                      <a:cubicBezTo>
                        <a:pt x="78" y="10"/>
                        <a:pt x="77" y="10"/>
                        <a:pt x="78" y="10"/>
                      </a:cubicBezTo>
                      <a:cubicBezTo>
                        <a:pt x="78" y="10"/>
                        <a:pt x="77" y="11"/>
                        <a:pt x="77" y="10"/>
                      </a:cubicBezTo>
                      <a:close/>
                      <a:moveTo>
                        <a:pt x="76" y="37"/>
                      </a:moveTo>
                      <a:cubicBezTo>
                        <a:pt x="76" y="37"/>
                        <a:pt x="75" y="37"/>
                        <a:pt x="75" y="37"/>
                      </a:cubicBezTo>
                      <a:cubicBezTo>
                        <a:pt x="75" y="37"/>
                        <a:pt x="76" y="37"/>
                        <a:pt x="76" y="36"/>
                      </a:cubicBezTo>
                      <a:cubicBezTo>
                        <a:pt x="76" y="37"/>
                        <a:pt x="76" y="37"/>
                        <a:pt x="76" y="37"/>
                      </a:cubicBezTo>
                      <a:close/>
                      <a:moveTo>
                        <a:pt x="76" y="30"/>
                      </a:moveTo>
                      <a:cubicBezTo>
                        <a:pt x="76" y="30"/>
                        <a:pt x="76" y="29"/>
                        <a:pt x="76" y="29"/>
                      </a:cubicBezTo>
                      <a:cubicBezTo>
                        <a:pt x="76" y="29"/>
                        <a:pt x="76" y="29"/>
                        <a:pt x="76" y="29"/>
                      </a:cubicBezTo>
                      <a:cubicBezTo>
                        <a:pt x="77" y="29"/>
                        <a:pt x="76" y="29"/>
                        <a:pt x="76" y="30"/>
                      </a:cubicBezTo>
                      <a:close/>
                      <a:moveTo>
                        <a:pt x="77" y="9"/>
                      </a:moveTo>
                      <a:cubicBezTo>
                        <a:pt x="77" y="9"/>
                        <a:pt x="77" y="9"/>
                        <a:pt x="77" y="9"/>
                      </a:cubicBezTo>
                      <a:cubicBezTo>
                        <a:pt x="77" y="9"/>
                        <a:pt x="76" y="9"/>
                        <a:pt x="77" y="9"/>
                      </a:cubicBezTo>
                      <a:close/>
                      <a:moveTo>
                        <a:pt x="76" y="20"/>
                      </a:moveTo>
                      <a:cubicBezTo>
                        <a:pt x="76" y="21"/>
                        <a:pt x="76" y="20"/>
                        <a:pt x="76" y="20"/>
                      </a:cubicBezTo>
                      <a:cubicBezTo>
                        <a:pt x="76" y="20"/>
                        <a:pt x="76" y="20"/>
                        <a:pt x="76" y="20"/>
                      </a:cubicBezTo>
                      <a:cubicBezTo>
                        <a:pt x="76" y="19"/>
                        <a:pt x="76" y="20"/>
                        <a:pt x="76" y="20"/>
                      </a:cubicBezTo>
                      <a:close/>
                      <a:moveTo>
                        <a:pt x="75" y="14"/>
                      </a:moveTo>
                      <a:cubicBezTo>
                        <a:pt x="75" y="14"/>
                        <a:pt x="76" y="14"/>
                        <a:pt x="76" y="14"/>
                      </a:cubicBezTo>
                      <a:cubicBezTo>
                        <a:pt x="76" y="14"/>
                        <a:pt x="75" y="14"/>
                        <a:pt x="75" y="14"/>
                      </a:cubicBezTo>
                      <a:close/>
                      <a:moveTo>
                        <a:pt x="75" y="29"/>
                      </a:moveTo>
                      <a:cubicBezTo>
                        <a:pt x="75" y="30"/>
                        <a:pt x="75" y="30"/>
                        <a:pt x="75" y="30"/>
                      </a:cubicBezTo>
                      <a:cubicBezTo>
                        <a:pt x="75" y="30"/>
                        <a:pt x="75" y="29"/>
                        <a:pt x="74" y="29"/>
                      </a:cubicBezTo>
                      <a:cubicBezTo>
                        <a:pt x="74" y="29"/>
                        <a:pt x="75" y="29"/>
                        <a:pt x="75" y="29"/>
                      </a:cubicBezTo>
                      <a:close/>
                      <a:moveTo>
                        <a:pt x="74" y="37"/>
                      </a:moveTo>
                      <a:cubicBezTo>
                        <a:pt x="74" y="37"/>
                        <a:pt x="74" y="37"/>
                        <a:pt x="74" y="38"/>
                      </a:cubicBezTo>
                      <a:cubicBezTo>
                        <a:pt x="74" y="37"/>
                        <a:pt x="74" y="36"/>
                        <a:pt x="74" y="37"/>
                      </a:cubicBezTo>
                      <a:close/>
                      <a:moveTo>
                        <a:pt x="72" y="18"/>
                      </a:moveTo>
                      <a:cubicBezTo>
                        <a:pt x="72" y="17"/>
                        <a:pt x="72" y="17"/>
                        <a:pt x="73" y="17"/>
                      </a:cubicBezTo>
                      <a:cubicBezTo>
                        <a:pt x="73" y="17"/>
                        <a:pt x="73" y="18"/>
                        <a:pt x="72" y="18"/>
                      </a:cubicBezTo>
                      <a:close/>
                      <a:moveTo>
                        <a:pt x="71" y="38"/>
                      </a:moveTo>
                      <a:cubicBezTo>
                        <a:pt x="71" y="38"/>
                        <a:pt x="72" y="38"/>
                        <a:pt x="72" y="39"/>
                      </a:cubicBezTo>
                      <a:cubicBezTo>
                        <a:pt x="71" y="39"/>
                        <a:pt x="71" y="39"/>
                        <a:pt x="71" y="38"/>
                      </a:cubicBezTo>
                      <a:close/>
                      <a:moveTo>
                        <a:pt x="71" y="36"/>
                      </a:moveTo>
                      <a:cubicBezTo>
                        <a:pt x="71" y="37"/>
                        <a:pt x="71" y="37"/>
                        <a:pt x="71" y="37"/>
                      </a:cubicBezTo>
                      <a:cubicBezTo>
                        <a:pt x="70" y="37"/>
                        <a:pt x="70" y="36"/>
                        <a:pt x="71" y="36"/>
                      </a:cubicBezTo>
                      <a:close/>
                      <a:moveTo>
                        <a:pt x="69" y="33"/>
                      </a:moveTo>
                      <a:cubicBezTo>
                        <a:pt x="69" y="33"/>
                        <a:pt x="69" y="33"/>
                        <a:pt x="70" y="33"/>
                      </a:cubicBezTo>
                      <a:cubicBezTo>
                        <a:pt x="69" y="34"/>
                        <a:pt x="69" y="33"/>
                        <a:pt x="69" y="33"/>
                      </a:cubicBezTo>
                      <a:close/>
                      <a:moveTo>
                        <a:pt x="70" y="20"/>
                      </a:moveTo>
                      <a:cubicBezTo>
                        <a:pt x="70" y="20"/>
                        <a:pt x="69" y="20"/>
                        <a:pt x="69" y="20"/>
                      </a:cubicBezTo>
                      <a:cubicBezTo>
                        <a:pt x="69" y="19"/>
                        <a:pt x="69" y="20"/>
                        <a:pt x="70" y="20"/>
                      </a:cubicBezTo>
                      <a:close/>
                      <a:moveTo>
                        <a:pt x="66" y="42"/>
                      </a:moveTo>
                      <a:cubicBezTo>
                        <a:pt x="66" y="43"/>
                        <a:pt x="67" y="42"/>
                        <a:pt x="68" y="42"/>
                      </a:cubicBezTo>
                      <a:cubicBezTo>
                        <a:pt x="68" y="43"/>
                        <a:pt x="67" y="42"/>
                        <a:pt x="67" y="42"/>
                      </a:cubicBezTo>
                      <a:cubicBezTo>
                        <a:pt x="67" y="43"/>
                        <a:pt x="68" y="43"/>
                        <a:pt x="68" y="42"/>
                      </a:cubicBezTo>
                      <a:cubicBezTo>
                        <a:pt x="68" y="42"/>
                        <a:pt x="69" y="43"/>
                        <a:pt x="69" y="43"/>
                      </a:cubicBezTo>
                      <a:cubicBezTo>
                        <a:pt x="69" y="44"/>
                        <a:pt x="68" y="43"/>
                        <a:pt x="68" y="44"/>
                      </a:cubicBezTo>
                      <a:cubicBezTo>
                        <a:pt x="68" y="44"/>
                        <a:pt x="68" y="44"/>
                        <a:pt x="68" y="44"/>
                      </a:cubicBezTo>
                      <a:cubicBezTo>
                        <a:pt x="67" y="44"/>
                        <a:pt x="67" y="44"/>
                        <a:pt x="67" y="44"/>
                      </a:cubicBezTo>
                      <a:cubicBezTo>
                        <a:pt x="67" y="44"/>
                        <a:pt x="67" y="43"/>
                        <a:pt x="66" y="44"/>
                      </a:cubicBezTo>
                      <a:cubicBezTo>
                        <a:pt x="66" y="42"/>
                        <a:pt x="66" y="43"/>
                        <a:pt x="66" y="43"/>
                      </a:cubicBezTo>
                      <a:cubicBezTo>
                        <a:pt x="65" y="43"/>
                        <a:pt x="65" y="44"/>
                        <a:pt x="65" y="43"/>
                      </a:cubicBezTo>
                      <a:cubicBezTo>
                        <a:pt x="65" y="43"/>
                        <a:pt x="65" y="43"/>
                        <a:pt x="65" y="42"/>
                      </a:cubicBezTo>
                      <a:cubicBezTo>
                        <a:pt x="65" y="42"/>
                        <a:pt x="66" y="42"/>
                        <a:pt x="66" y="42"/>
                      </a:cubicBezTo>
                      <a:cubicBezTo>
                        <a:pt x="66" y="42"/>
                        <a:pt x="66" y="41"/>
                        <a:pt x="66" y="41"/>
                      </a:cubicBezTo>
                      <a:cubicBezTo>
                        <a:pt x="66" y="41"/>
                        <a:pt x="66" y="42"/>
                        <a:pt x="66" y="42"/>
                      </a:cubicBezTo>
                      <a:close/>
                      <a:moveTo>
                        <a:pt x="69" y="33"/>
                      </a:moveTo>
                      <a:cubicBezTo>
                        <a:pt x="69" y="33"/>
                        <a:pt x="68" y="34"/>
                        <a:pt x="68" y="33"/>
                      </a:cubicBezTo>
                      <a:lnTo>
                        <a:pt x="69" y="33"/>
                      </a:lnTo>
                      <a:close/>
                      <a:moveTo>
                        <a:pt x="67" y="37"/>
                      </a:moveTo>
                      <a:cubicBezTo>
                        <a:pt x="67" y="36"/>
                        <a:pt x="67" y="36"/>
                        <a:pt x="68" y="36"/>
                      </a:cubicBezTo>
                      <a:cubicBezTo>
                        <a:pt x="67" y="37"/>
                        <a:pt x="68" y="36"/>
                        <a:pt x="68" y="37"/>
                      </a:cubicBezTo>
                      <a:cubicBezTo>
                        <a:pt x="68" y="37"/>
                        <a:pt x="68" y="37"/>
                        <a:pt x="68" y="37"/>
                      </a:cubicBezTo>
                      <a:cubicBezTo>
                        <a:pt x="68" y="38"/>
                        <a:pt x="68" y="37"/>
                        <a:pt x="67" y="37"/>
                      </a:cubicBezTo>
                      <a:close/>
                      <a:moveTo>
                        <a:pt x="68" y="41"/>
                      </a:moveTo>
                      <a:cubicBezTo>
                        <a:pt x="68" y="41"/>
                        <a:pt x="68" y="41"/>
                        <a:pt x="67" y="41"/>
                      </a:cubicBezTo>
                      <a:cubicBezTo>
                        <a:pt x="67" y="40"/>
                        <a:pt x="68" y="40"/>
                        <a:pt x="68" y="41"/>
                      </a:cubicBezTo>
                      <a:close/>
                      <a:moveTo>
                        <a:pt x="68" y="41"/>
                      </a:moveTo>
                      <a:cubicBezTo>
                        <a:pt x="68" y="42"/>
                        <a:pt x="68" y="41"/>
                        <a:pt x="67" y="42"/>
                      </a:cubicBezTo>
                      <a:cubicBezTo>
                        <a:pt x="67" y="41"/>
                        <a:pt x="68" y="41"/>
                        <a:pt x="68" y="41"/>
                      </a:cubicBezTo>
                      <a:close/>
                      <a:moveTo>
                        <a:pt x="67" y="49"/>
                      </a:moveTo>
                      <a:cubicBezTo>
                        <a:pt x="67" y="48"/>
                        <a:pt x="68" y="48"/>
                        <a:pt x="68" y="49"/>
                      </a:cubicBezTo>
                      <a:cubicBezTo>
                        <a:pt x="68" y="49"/>
                        <a:pt x="68" y="49"/>
                        <a:pt x="68" y="49"/>
                      </a:cubicBezTo>
                      <a:cubicBezTo>
                        <a:pt x="67" y="49"/>
                        <a:pt x="67" y="49"/>
                        <a:pt x="67" y="49"/>
                      </a:cubicBezTo>
                      <a:close/>
                      <a:moveTo>
                        <a:pt x="67" y="51"/>
                      </a:moveTo>
                      <a:cubicBezTo>
                        <a:pt x="67" y="51"/>
                        <a:pt x="67" y="51"/>
                        <a:pt x="67" y="51"/>
                      </a:cubicBezTo>
                      <a:cubicBezTo>
                        <a:pt x="67" y="51"/>
                        <a:pt x="67" y="51"/>
                        <a:pt x="67" y="51"/>
                      </a:cubicBezTo>
                      <a:cubicBezTo>
                        <a:pt x="67" y="51"/>
                        <a:pt x="67" y="50"/>
                        <a:pt x="68" y="51"/>
                      </a:cubicBezTo>
                      <a:cubicBezTo>
                        <a:pt x="67" y="51"/>
                        <a:pt x="67" y="51"/>
                        <a:pt x="67" y="51"/>
                      </a:cubicBezTo>
                      <a:close/>
                      <a:moveTo>
                        <a:pt x="67" y="22"/>
                      </a:moveTo>
                      <a:cubicBezTo>
                        <a:pt x="67" y="21"/>
                        <a:pt x="68" y="22"/>
                        <a:pt x="68" y="22"/>
                      </a:cubicBezTo>
                      <a:cubicBezTo>
                        <a:pt x="68" y="23"/>
                        <a:pt x="68" y="22"/>
                        <a:pt x="67" y="22"/>
                      </a:cubicBezTo>
                      <a:close/>
                      <a:moveTo>
                        <a:pt x="67" y="42"/>
                      </a:moveTo>
                      <a:cubicBezTo>
                        <a:pt x="67" y="42"/>
                        <a:pt x="67" y="41"/>
                        <a:pt x="67" y="42"/>
                      </a:cubicBezTo>
                      <a:cubicBezTo>
                        <a:pt x="67" y="41"/>
                        <a:pt x="67" y="41"/>
                        <a:pt x="67" y="41"/>
                      </a:cubicBezTo>
                      <a:lnTo>
                        <a:pt x="67" y="42"/>
                      </a:lnTo>
                      <a:close/>
                      <a:moveTo>
                        <a:pt x="67" y="36"/>
                      </a:moveTo>
                      <a:cubicBezTo>
                        <a:pt x="67" y="36"/>
                        <a:pt x="67" y="37"/>
                        <a:pt x="66" y="36"/>
                      </a:cubicBezTo>
                      <a:cubicBezTo>
                        <a:pt x="67" y="36"/>
                        <a:pt x="67" y="36"/>
                        <a:pt x="67" y="36"/>
                      </a:cubicBezTo>
                      <a:close/>
                      <a:moveTo>
                        <a:pt x="67" y="7"/>
                      </a:moveTo>
                      <a:cubicBezTo>
                        <a:pt x="67" y="7"/>
                        <a:pt x="67" y="6"/>
                        <a:pt x="67" y="6"/>
                      </a:cubicBezTo>
                      <a:cubicBezTo>
                        <a:pt x="67" y="7"/>
                        <a:pt x="67" y="7"/>
                        <a:pt x="67" y="7"/>
                      </a:cubicBezTo>
                      <a:close/>
                      <a:moveTo>
                        <a:pt x="66" y="23"/>
                      </a:moveTo>
                      <a:cubicBezTo>
                        <a:pt x="67" y="24"/>
                        <a:pt x="67" y="24"/>
                        <a:pt x="67" y="25"/>
                      </a:cubicBezTo>
                      <a:cubicBezTo>
                        <a:pt x="66" y="25"/>
                        <a:pt x="66" y="25"/>
                        <a:pt x="66" y="25"/>
                      </a:cubicBezTo>
                      <a:cubicBezTo>
                        <a:pt x="66" y="24"/>
                        <a:pt x="66" y="24"/>
                        <a:pt x="66" y="23"/>
                      </a:cubicBezTo>
                      <a:close/>
                      <a:moveTo>
                        <a:pt x="66" y="7"/>
                      </a:moveTo>
                      <a:cubicBezTo>
                        <a:pt x="66" y="6"/>
                        <a:pt x="67" y="6"/>
                        <a:pt x="67" y="7"/>
                      </a:cubicBezTo>
                      <a:cubicBezTo>
                        <a:pt x="67" y="7"/>
                        <a:pt x="66" y="7"/>
                        <a:pt x="66" y="7"/>
                      </a:cubicBezTo>
                      <a:close/>
                      <a:moveTo>
                        <a:pt x="65" y="33"/>
                      </a:moveTo>
                      <a:cubicBezTo>
                        <a:pt x="65" y="34"/>
                        <a:pt x="65" y="32"/>
                        <a:pt x="65" y="32"/>
                      </a:cubicBezTo>
                      <a:cubicBezTo>
                        <a:pt x="65" y="33"/>
                        <a:pt x="65" y="33"/>
                        <a:pt x="66" y="33"/>
                      </a:cubicBezTo>
                      <a:cubicBezTo>
                        <a:pt x="66" y="34"/>
                        <a:pt x="65" y="34"/>
                        <a:pt x="65" y="34"/>
                      </a:cubicBezTo>
                      <a:cubicBezTo>
                        <a:pt x="65" y="33"/>
                        <a:pt x="65" y="34"/>
                        <a:pt x="64" y="34"/>
                      </a:cubicBezTo>
                      <a:cubicBezTo>
                        <a:pt x="64" y="34"/>
                        <a:pt x="65" y="33"/>
                        <a:pt x="65" y="33"/>
                      </a:cubicBezTo>
                      <a:close/>
                      <a:moveTo>
                        <a:pt x="65" y="48"/>
                      </a:moveTo>
                      <a:cubicBezTo>
                        <a:pt x="64" y="48"/>
                        <a:pt x="64" y="48"/>
                        <a:pt x="64" y="49"/>
                      </a:cubicBezTo>
                      <a:cubicBezTo>
                        <a:pt x="64" y="48"/>
                        <a:pt x="64" y="48"/>
                        <a:pt x="64" y="48"/>
                      </a:cubicBezTo>
                      <a:cubicBezTo>
                        <a:pt x="64" y="47"/>
                        <a:pt x="64" y="47"/>
                        <a:pt x="64" y="47"/>
                      </a:cubicBezTo>
                      <a:cubicBezTo>
                        <a:pt x="64" y="48"/>
                        <a:pt x="65" y="48"/>
                        <a:pt x="65" y="48"/>
                      </a:cubicBezTo>
                      <a:close/>
                      <a:moveTo>
                        <a:pt x="64" y="31"/>
                      </a:moveTo>
                      <a:cubicBezTo>
                        <a:pt x="64" y="31"/>
                        <a:pt x="64" y="31"/>
                        <a:pt x="64" y="31"/>
                      </a:cubicBezTo>
                      <a:cubicBezTo>
                        <a:pt x="64" y="31"/>
                        <a:pt x="64" y="31"/>
                        <a:pt x="64" y="30"/>
                      </a:cubicBezTo>
                      <a:cubicBezTo>
                        <a:pt x="65" y="30"/>
                        <a:pt x="65" y="30"/>
                        <a:pt x="65" y="30"/>
                      </a:cubicBezTo>
                      <a:cubicBezTo>
                        <a:pt x="65" y="31"/>
                        <a:pt x="65" y="31"/>
                        <a:pt x="64" y="31"/>
                      </a:cubicBezTo>
                      <a:close/>
                      <a:moveTo>
                        <a:pt x="64" y="46"/>
                      </a:moveTo>
                      <a:cubicBezTo>
                        <a:pt x="63" y="46"/>
                        <a:pt x="63" y="47"/>
                        <a:pt x="63" y="47"/>
                      </a:cubicBezTo>
                      <a:cubicBezTo>
                        <a:pt x="63" y="47"/>
                        <a:pt x="63" y="46"/>
                        <a:pt x="63" y="46"/>
                      </a:cubicBezTo>
                      <a:cubicBezTo>
                        <a:pt x="63" y="46"/>
                        <a:pt x="63" y="46"/>
                        <a:pt x="63" y="46"/>
                      </a:cubicBezTo>
                      <a:cubicBezTo>
                        <a:pt x="63" y="46"/>
                        <a:pt x="64" y="45"/>
                        <a:pt x="64" y="46"/>
                      </a:cubicBezTo>
                      <a:cubicBezTo>
                        <a:pt x="64" y="46"/>
                        <a:pt x="64" y="46"/>
                        <a:pt x="64" y="46"/>
                      </a:cubicBezTo>
                      <a:cubicBezTo>
                        <a:pt x="64" y="46"/>
                        <a:pt x="64" y="47"/>
                        <a:pt x="64" y="47"/>
                      </a:cubicBezTo>
                      <a:cubicBezTo>
                        <a:pt x="64" y="46"/>
                        <a:pt x="63" y="47"/>
                        <a:pt x="64" y="46"/>
                      </a:cubicBezTo>
                      <a:close/>
                      <a:moveTo>
                        <a:pt x="64" y="51"/>
                      </a:moveTo>
                      <a:cubicBezTo>
                        <a:pt x="64" y="50"/>
                        <a:pt x="64" y="51"/>
                        <a:pt x="64" y="50"/>
                      </a:cubicBezTo>
                      <a:cubicBezTo>
                        <a:pt x="64" y="51"/>
                        <a:pt x="64" y="51"/>
                        <a:pt x="64" y="51"/>
                      </a:cubicBezTo>
                      <a:cubicBezTo>
                        <a:pt x="64" y="52"/>
                        <a:pt x="64" y="50"/>
                        <a:pt x="64" y="51"/>
                      </a:cubicBezTo>
                      <a:close/>
                      <a:moveTo>
                        <a:pt x="64" y="43"/>
                      </a:moveTo>
                      <a:cubicBezTo>
                        <a:pt x="64" y="43"/>
                        <a:pt x="64" y="43"/>
                        <a:pt x="64" y="43"/>
                      </a:cubicBezTo>
                      <a:cubicBezTo>
                        <a:pt x="64" y="43"/>
                        <a:pt x="64" y="43"/>
                        <a:pt x="64" y="44"/>
                      </a:cubicBezTo>
                      <a:cubicBezTo>
                        <a:pt x="64" y="44"/>
                        <a:pt x="64" y="44"/>
                        <a:pt x="64" y="44"/>
                      </a:cubicBezTo>
                      <a:cubicBezTo>
                        <a:pt x="64" y="43"/>
                        <a:pt x="64" y="43"/>
                        <a:pt x="64" y="43"/>
                      </a:cubicBezTo>
                      <a:close/>
                      <a:moveTo>
                        <a:pt x="63" y="25"/>
                      </a:moveTo>
                      <a:cubicBezTo>
                        <a:pt x="63" y="24"/>
                        <a:pt x="63" y="24"/>
                        <a:pt x="63" y="24"/>
                      </a:cubicBezTo>
                      <a:cubicBezTo>
                        <a:pt x="64" y="24"/>
                        <a:pt x="64" y="25"/>
                        <a:pt x="64" y="24"/>
                      </a:cubicBezTo>
                      <a:cubicBezTo>
                        <a:pt x="64" y="24"/>
                        <a:pt x="64" y="25"/>
                        <a:pt x="65" y="24"/>
                      </a:cubicBezTo>
                      <a:cubicBezTo>
                        <a:pt x="65" y="25"/>
                        <a:pt x="64" y="25"/>
                        <a:pt x="63" y="25"/>
                      </a:cubicBezTo>
                      <a:close/>
                      <a:moveTo>
                        <a:pt x="64" y="40"/>
                      </a:moveTo>
                      <a:cubicBezTo>
                        <a:pt x="64" y="41"/>
                        <a:pt x="63" y="40"/>
                        <a:pt x="63" y="40"/>
                      </a:cubicBezTo>
                      <a:cubicBezTo>
                        <a:pt x="63" y="40"/>
                        <a:pt x="64" y="40"/>
                        <a:pt x="64" y="40"/>
                      </a:cubicBezTo>
                      <a:close/>
                      <a:moveTo>
                        <a:pt x="63" y="43"/>
                      </a:moveTo>
                      <a:cubicBezTo>
                        <a:pt x="63" y="44"/>
                        <a:pt x="63" y="42"/>
                        <a:pt x="62" y="43"/>
                      </a:cubicBezTo>
                      <a:cubicBezTo>
                        <a:pt x="63" y="42"/>
                        <a:pt x="63" y="43"/>
                        <a:pt x="63" y="43"/>
                      </a:cubicBezTo>
                      <a:close/>
                      <a:moveTo>
                        <a:pt x="63" y="32"/>
                      </a:moveTo>
                      <a:cubicBezTo>
                        <a:pt x="62" y="32"/>
                        <a:pt x="63" y="31"/>
                        <a:pt x="62" y="31"/>
                      </a:cubicBezTo>
                      <a:cubicBezTo>
                        <a:pt x="62" y="31"/>
                        <a:pt x="62" y="31"/>
                        <a:pt x="62" y="31"/>
                      </a:cubicBezTo>
                      <a:cubicBezTo>
                        <a:pt x="61" y="31"/>
                        <a:pt x="62" y="31"/>
                        <a:pt x="62" y="31"/>
                      </a:cubicBezTo>
                      <a:cubicBezTo>
                        <a:pt x="62" y="31"/>
                        <a:pt x="62" y="30"/>
                        <a:pt x="62" y="31"/>
                      </a:cubicBezTo>
                      <a:cubicBezTo>
                        <a:pt x="62" y="30"/>
                        <a:pt x="62" y="30"/>
                        <a:pt x="62" y="30"/>
                      </a:cubicBezTo>
                      <a:cubicBezTo>
                        <a:pt x="62" y="30"/>
                        <a:pt x="61" y="30"/>
                        <a:pt x="61" y="30"/>
                      </a:cubicBezTo>
                      <a:cubicBezTo>
                        <a:pt x="61" y="30"/>
                        <a:pt x="61" y="29"/>
                        <a:pt x="62" y="29"/>
                      </a:cubicBezTo>
                      <a:cubicBezTo>
                        <a:pt x="61" y="30"/>
                        <a:pt x="62" y="30"/>
                        <a:pt x="62" y="30"/>
                      </a:cubicBezTo>
                      <a:cubicBezTo>
                        <a:pt x="62" y="30"/>
                        <a:pt x="62" y="29"/>
                        <a:pt x="62" y="29"/>
                      </a:cubicBezTo>
                      <a:cubicBezTo>
                        <a:pt x="62" y="29"/>
                        <a:pt x="62" y="29"/>
                        <a:pt x="62" y="30"/>
                      </a:cubicBezTo>
                      <a:cubicBezTo>
                        <a:pt x="62" y="30"/>
                        <a:pt x="62" y="30"/>
                        <a:pt x="63" y="30"/>
                      </a:cubicBezTo>
                      <a:cubicBezTo>
                        <a:pt x="63" y="30"/>
                        <a:pt x="62" y="30"/>
                        <a:pt x="62" y="30"/>
                      </a:cubicBezTo>
                      <a:cubicBezTo>
                        <a:pt x="62" y="31"/>
                        <a:pt x="63" y="30"/>
                        <a:pt x="63" y="31"/>
                      </a:cubicBezTo>
                      <a:cubicBezTo>
                        <a:pt x="63" y="30"/>
                        <a:pt x="63" y="30"/>
                        <a:pt x="64" y="30"/>
                      </a:cubicBezTo>
                      <a:cubicBezTo>
                        <a:pt x="63" y="31"/>
                        <a:pt x="63" y="31"/>
                        <a:pt x="63" y="32"/>
                      </a:cubicBezTo>
                      <a:close/>
                      <a:moveTo>
                        <a:pt x="61" y="43"/>
                      </a:moveTo>
                      <a:cubicBezTo>
                        <a:pt x="61" y="42"/>
                        <a:pt x="62" y="44"/>
                        <a:pt x="63" y="44"/>
                      </a:cubicBezTo>
                      <a:cubicBezTo>
                        <a:pt x="62" y="45"/>
                        <a:pt x="61" y="43"/>
                        <a:pt x="61" y="43"/>
                      </a:cubicBezTo>
                      <a:close/>
                      <a:moveTo>
                        <a:pt x="62" y="34"/>
                      </a:moveTo>
                      <a:cubicBezTo>
                        <a:pt x="62" y="33"/>
                        <a:pt x="63" y="34"/>
                        <a:pt x="63" y="34"/>
                      </a:cubicBezTo>
                      <a:cubicBezTo>
                        <a:pt x="63" y="34"/>
                        <a:pt x="63" y="34"/>
                        <a:pt x="62" y="34"/>
                      </a:cubicBezTo>
                      <a:close/>
                      <a:moveTo>
                        <a:pt x="61" y="51"/>
                      </a:moveTo>
                      <a:cubicBezTo>
                        <a:pt x="62" y="51"/>
                        <a:pt x="62" y="51"/>
                        <a:pt x="62" y="51"/>
                      </a:cubicBezTo>
                      <a:cubicBezTo>
                        <a:pt x="62" y="51"/>
                        <a:pt x="62" y="51"/>
                        <a:pt x="61" y="51"/>
                      </a:cubicBezTo>
                      <a:close/>
                      <a:moveTo>
                        <a:pt x="61" y="31"/>
                      </a:moveTo>
                      <a:cubicBezTo>
                        <a:pt x="61" y="30"/>
                        <a:pt x="61" y="30"/>
                        <a:pt x="62" y="30"/>
                      </a:cubicBezTo>
                      <a:cubicBezTo>
                        <a:pt x="62" y="31"/>
                        <a:pt x="61" y="30"/>
                        <a:pt x="61" y="31"/>
                      </a:cubicBezTo>
                      <a:close/>
                      <a:moveTo>
                        <a:pt x="61" y="37"/>
                      </a:moveTo>
                      <a:cubicBezTo>
                        <a:pt x="61" y="37"/>
                        <a:pt x="61" y="36"/>
                        <a:pt x="61" y="36"/>
                      </a:cubicBezTo>
                      <a:cubicBezTo>
                        <a:pt x="61" y="36"/>
                        <a:pt x="61" y="36"/>
                        <a:pt x="61" y="35"/>
                      </a:cubicBezTo>
                      <a:cubicBezTo>
                        <a:pt x="61" y="36"/>
                        <a:pt x="61" y="36"/>
                        <a:pt x="61" y="36"/>
                      </a:cubicBezTo>
                      <a:cubicBezTo>
                        <a:pt x="61" y="36"/>
                        <a:pt x="61" y="36"/>
                        <a:pt x="61" y="37"/>
                      </a:cubicBezTo>
                      <a:close/>
                      <a:moveTo>
                        <a:pt x="61" y="41"/>
                      </a:moveTo>
                      <a:cubicBezTo>
                        <a:pt x="61" y="41"/>
                        <a:pt x="61" y="41"/>
                        <a:pt x="61" y="41"/>
                      </a:cubicBezTo>
                      <a:cubicBezTo>
                        <a:pt x="61" y="40"/>
                        <a:pt x="61" y="40"/>
                        <a:pt x="61" y="40"/>
                      </a:cubicBezTo>
                      <a:cubicBezTo>
                        <a:pt x="61" y="40"/>
                        <a:pt x="61" y="40"/>
                        <a:pt x="61" y="40"/>
                      </a:cubicBezTo>
                      <a:cubicBezTo>
                        <a:pt x="61" y="41"/>
                        <a:pt x="61" y="41"/>
                        <a:pt x="61" y="41"/>
                      </a:cubicBezTo>
                      <a:close/>
                      <a:moveTo>
                        <a:pt x="60" y="51"/>
                      </a:moveTo>
                      <a:cubicBezTo>
                        <a:pt x="61" y="51"/>
                        <a:pt x="61" y="51"/>
                        <a:pt x="61" y="51"/>
                      </a:cubicBezTo>
                      <a:cubicBezTo>
                        <a:pt x="61" y="52"/>
                        <a:pt x="60" y="52"/>
                        <a:pt x="60" y="52"/>
                      </a:cubicBezTo>
                      <a:cubicBezTo>
                        <a:pt x="60" y="52"/>
                        <a:pt x="60" y="52"/>
                        <a:pt x="60" y="51"/>
                      </a:cubicBezTo>
                      <a:close/>
                      <a:moveTo>
                        <a:pt x="60" y="50"/>
                      </a:moveTo>
                      <a:cubicBezTo>
                        <a:pt x="60" y="51"/>
                        <a:pt x="60" y="50"/>
                        <a:pt x="60" y="50"/>
                      </a:cubicBezTo>
                      <a:cubicBezTo>
                        <a:pt x="60" y="50"/>
                        <a:pt x="60" y="51"/>
                        <a:pt x="60" y="50"/>
                      </a:cubicBezTo>
                      <a:close/>
                      <a:moveTo>
                        <a:pt x="60" y="53"/>
                      </a:moveTo>
                      <a:cubicBezTo>
                        <a:pt x="60" y="53"/>
                        <a:pt x="60" y="53"/>
                        <a:pt x="60" y="53"/>
                      </a:cubicBezTo>
                      <a:cubicBezTo>
                        <a:pt x="60" y="52"/>
                        <a:pt x="60" y="52"/>
                        <a:pt x="60" y="52"/>
                      </a:cubicBezTo>
                      <a:cubicBezTo>
                        <a:pt x="60" y="53"/>
                        <a:pt x="60" y="53"/>
                        <a:pt x="60" y="53"/>
                      </a:cubicBezTo>
                      <a:close/>
                      <a:moveTo>
                        <a:pt x="60" y="23"/>
                      </a:moveTo>
                      <a:cubicBezTo>
                        <a:pt x="60" y="22"/>
                        <a:pt x="60" y="23"/>
                        <a:pt x="60" y="22"/>
                      </a:cubicBezTo>
                      <a:cubicBezTo>
                        <a:pt x="60" y="23"/>
                        <a:pt x="60" y="23"/>
                        <a:pt x="60" y="23"/>
                      </a:cubicBezTo>
                      <a:close/>
                      <a:moveTo>
                        <a:pt x="59" y="26"/>
                      </a:moveTo>
                      <a:cubicBezTo>
                        <a:pt x="59" y="26"/>
                        <a:pt x="59" y="26"/>
                        <a:pt x="59" y="25"/>
                      </a:cubicBezTo>
                      <a:cubicBezTo>
                        <a:pt x="60" y="25"/>
                        <a:pt x="60" y="26"/>
                        <a:pt x="60" y="26"/>
                      </a:cubicBezTo>
                      <a:cubicBezTo>
                        <a:pt x="60" y="26"/>
                        <a:pt x="60" y="26"/>
                        <a:pt x="60" y="26"/>
                      </a:cubicBezTo>
                      <a:cubicBezTo>
                        <a:pt x="60" y="26"/>
                        <a:pt x="60" y="26"/>
                        <a:pt x="60" y="26"/>
                      </a:cubicBezTo>
                      <a:cubicBezTo>
                        <a:pt x="60" y="27"/>
                        <a:pt x="59" y="26"/>
                        <a:pt x="59" y="26"/>
                      </a:cubicBezTo>
                      <a:close/>
                      <a:moveTo>
                        <a:pt x="59" y="25"/>
                      </a:moveTo>
                      <a:cubicBezTo>
                        <a:pt x="59" y="25"/>
                        <a:pt x="60" y="25"/>
                        <a:pt x="59" y="25"/>
                      </a:cubicBezTo>
                      <a:cubicBezTo>
                        <a:pt x="59" y="25"/>
                        <a:pt x="59" y="25"/>
                        <a:pt x="59" y="25"/>
                      </a:cubicBezTo>
                      <a:cubicBezTo>
                        <a:pt x="59" y="26"/>
                        <a:pt x="59" y="25"/>
                        <a:pt x="59" y="25"/>
                      </a:cubicBezTo>
                      <a:close/>
                      <a:moveTo>
                        <a:pt x="59" y="29"/>
                      </a:moveTo>
                      <a:cubicBezTo>
                        <a:pt x="59" y="28"/>
                        <a:pt x="59" y="28"/>
                        <a:pt x="59" y="28"/>
                      </a:cubicBezTo>
                      <a:cubicBezTo>
                        <a:pt x="59" y="28"/>
                        <a:pt x="59" y="28"/>
                        <a:pt x="59" y="27"/>
                      </a:cubicBezTo>
                      <a:cubicBezTo>
                        <a:pt x="59" y="27"/>
                        <a:pt x="59" y="28"/>
                        <a:pt x="59" y="28"/>
                      </a:cubicBezTo>
                      <a:cubicBezTo>
                        <a:pt x="59" y="29"/>
                        <a:pt x="59" y="29"/>
                        <a:pt x="59" y="29"/>
                      </a:cubicBezTo>
                      <a:close/>
                      <a:moveTo>
                        <a:pt x="59" y="15"/>
                      </a:moveTo>
                      <a:cubicBezTo>
                        <a:pt x="59" y="14"/>
                        <a:pt x="59" y="14"/>
                        <a:pt x="59" y="13"/>
                      </a:cubicBezTo>
                      <a:cubicBezTo>
                        <a:pt x="60" y="13"/>
                        <a:pt x="59" y="15"/>
                        <a:pt x="59" y="15"/>
                      </a:cubicBezTo>
                      <a:close/>
                      <a:moveTo>
                        <a:pt x="59" y="44"/>
                      </a:moveTo>
                      <a:cubicBezTo>
                        <a:pt x="59" y="45"/>
                        <a:pt x="58" y="45"/>
                        <a:pt x="59" y="45"/>
                      </a:cubicBezTo>
                      <a:cubicBezTo>
                        <a:pt x="59" y="45"/>
                        <a:pt x="59" y="46"/>
                        <a:pt x="59" y="46"/>
                      </a:cubicBezTo>
                      <a:cubicBezTo>
                        <a:pt x="59" y="45"/>
                        <a:pt x="59" y="45"/>
                        <a:pt x="59" y="44"/>
                      </a:cubicBezTo>
                      <a:cubicBezTo>
                        <a:pt x="59" y="45"/>
                        <a:pt x="59" y="44"/>
                        <a:pt x="59" y="44"/>
                      </a:cubicBezTo>
                      <a:close/>
                      <a:moveTo>
                        <a:pt x="59" y="53"/>
                      </a:moveTo>
                      <a:cubicBezTo>
                        <a:pt x="58" y="52"/>
                        <a:pt x="58" y="53"/>
                        <a:pt x="58" y="52"/>
                      </a:cubicBezTo>
                      <a:cubicBezTo>
                        <a:pt x="58" y="51"/>
                        <a:pt x="58" y="53"/>
                        <a:pt x="59" y="52"/>
                      </a:cubicBezTo>
                      <a:lnTo>
                        <a:pt x="59" y="53"/>
                      </a:lnTo>
                      <a:close/>
                      <a:moveTo>
                        <a:pt x="59" y="51"/>
                      </a:moveTo>
                      <a:cubicBezTo>
                        <a:pt x="58" y="52"/>
                        <a:pt x="58" y="51"/>
                        <a:pt x="58" y="51"/>
                      </a:cubicBezTo>
                      <a:cubicBezTo>
                        <a:pt x="58" y="51"/>
                        <a:pt x="58" y="51"/>
                        <a:pt x="59" y="51"/>
                      </a:cubicBezTo>
                      <a:close/>
                      <a:moveTo>
                        <a:pt x="59" y="44"/>
                      </a:moveTo>
                      <a:cubicBezTo>
                        <a:pt x="59" y="45"/>
                        <a:pt x="58" y="45"/>
                        <a:pt x="58" y="45"/>
                      </a:cubicBezTo>
                      <a:cubicBezTo>
                        <a:pt x="58" y="44"/>
                        <a:pt x="58" y="45"/>
                        <a:pt x="59" y="44"/>
                      </a:cubicBezTo>
                      <a:close/>
                      <a:moveTo>
                        <a:pt x="58" y="49"/>
                      </a:moveTo>
                      <a:cubicBezTo>
                        <a:pt x="58" y="49"/>
                        <a:pt x="58" y="49"/>
                        <a:pt x="58" y="48"/>
                      </a:cubicBezTo>
                      <a:cubicBezTo>
                        <a:pt x="58" y="49"/>
                        <a:pt x="58" y="48"/>
                        <a:pt x="58" y="48"/>
                      </a:cubicBezTo>
                      <a:cubicBezTo>
                        <a:pt x="58" y="48"/>
                        <a:pt x="58" y="48"/>
                        <a:pt x="59" y="48"/>
                      </a:cubicBezTo>
                      <a:cubicBezTo>
                        <a:pt x="58" y="48"/>
                        <a:pt x="59" y="50"/>
                        <a:pt x="58" y="49"/>
                      </a:cubicBezTo>
                      <a:close/>
                      <a:moveTo>
                        <a:pt x="56" y="27"/>
                      </a:moveTo>
                      <a:cubicBezTo>
                        <a:pt x="56" y="26"/>
                        <a:pt x="56" y="26"/>
                        <a:pt x="56" y="26"/>
                      </a:cubicBezTo>
                      <a:cubicBezTo>
                        <a:pt x="56" y="27"/>
                        <a:pt x="57" y="26"/>
                        <a:pt x="57" y="26"/>
                      </a:cubicBezTo>
                      <a:cubicBezTo>
                        <a:pt x="57" y="27"/>
                        <a:pt x="56" y="26"/>
                        <a:pt x="57" y="27"/>
                      </a:cubicBezTo>
                      <a:cubicBezTo>
                        <a:pt x="57" y="27"/>
                        <a:pt x="56" y="27"/>
                        <a:pt x="56" y="27"/>
                      </a:cubicBezTo>
                      <a:close/>
                      <a:moveTo>
                        <a:pt x="56" y="27"/>
                      </a:moveTo>
                      <a:cubicBezTo>
                        <a:pt x="55" y="26"/>
                        <a:pt x="56" y="26"/>
                        <a:pt x="55" y="27"/>
                      </a:cubicBezTo>
                      <a:cubicBezTo>
                        <a:pt x="55" y="26"/>
                        <a:pt x="55" y="26"/>
                        <a:pt x="55" y="26"/>
                      </a:cubicBezTo>
                      <a:cubicBezTo>
                        <a:pt x="56" y="26"/>
                        <a:pt x="56" y="26"/>
                        <a:pt x="56" y="27"/>
                      </a:cubicBezTo>
                      <a:cubicBezTo>
                        <a:pt x="56" y="27"/>
                        <a:pt x="56" y="27"/>
                        <a:pt x="56" y="27"/>
                      </a:cubicBezTo>
                      <a:close/>
                      <a:moveTo>
                        <a:pt x="54" y="37"/>
                      </a:moveTo>
                      <a:cubicBezTo>
                        <a:pt x="55" y="37"/>
                        <a:pt x="55" y="38"/>
                        <a:pt x="55" y="37"/>
                      </a:cubicBezTo>
                      <a:cubicBezTo>
                        <a:pt x="55" y="39"/>
                        <a:pt x="55" y="37"/>
                        <a:pt x="54" y="37"/>
                      </a:cubicBezTo>
                      <a:close/>
                      <a:moveTo>
                        <a:pt x="54" y="11"/>
                      </a:moveTo>
                      <a:cubicBezTo>
                        <a:pt x="54" y="11"/>
                        <a:pt x="54" y="12"/>
                        <a:pt x="54" y="11"/>
                      </a:cubicBezTo>
                      <a:cubicBezTo>
                        <a:pt x="55" y="11"/>
                        <a:pt x="54" y="12"/>
                        <a:pt x="54" y="11"/>
                      </a:cubicBezTo>
                      <a:close/>
                      <a:moveTo>
                        <a:pt x="54" y="27"/>
                      </a:moveTo>
                      <a:cubicBezTo>
                        <a:pt x="54" y="27"/>
                        <a:pt x="54" y="27"/>
                        <a:pt x="54" y="27"/>
                      </a:cubicBezTo>
                      <a:cubicBezTo>
                        <a:pt x="54" y="27"/>
                        <a:pt x="54" y="27"/>
                        <a:pt x="54" y="27"/>
                      </a:cubicBezTo>
                      <a:close/>
                      <a:moveTo>
                        <a:pt x="52" y="26"/>
                      </a:moveTo>
                      <a:cubicBezTo>
                        <a:pt x="52" y="26"/>
                        <a:pt x="53" y="26"/>
                        <a:pt x="54" y="26"/>
                      </a:cubicBezTo>
                      <a:cubicBezTo>
                        <a:pt x="54" y="27"/>
                        <a:pt x="53" y="26"/>
                        <a:pt x="53" y="27"/>
                      </a:cubicBezTo>
                      <a:cubicBezTo>
                        <a:pt x="52" y="27"/>
                        <a:pt x="53" y="27"/>
                        <a:pt x="52" y="26"/>
                      </a:cubicBezTo>
                      <a:close/>
                      <a:moveTo>
                        <a:pt x="51" y="12"/>
                      </a:moveTo>
                      <a:cubicBezTo>
                        <a:pt x="51" y="12"/>
                        <a:pt x="51" y="12"/>
                        <a:pt x="51" y="12"/>
                      </a:cubicBezTo>
                      <a:cubicBezTo>
                        <a:pt x="51" y="11"/>
                        <a:pt x="52" y="12"/>
                        <a:pt x="52" y="11"/>
                      </a:cubicBezTo>
                      <a:cubicBezTo>
                        <a:pt x="52" y="12"/>
                        <a:pt x="51" y="12"/>
                        <a:pt x="51" y="12"/>
                      </a:cubicBezTo>
                      <a:close/>
                      <a:moveTo>
                        <a:pt x="52" y="29"/>
                      </a:moveTo>
                      <a:cubicBezTo>
                        <a:pt x="52" y="30"/>
                        <a:pt x="52" y="29"/>
                        <a:pt x="52" y="29"/>
                      </a:cubicBezTo>
                      <a:cubicBezTo>
                        <a:pt x="52" y="28"/>
                        <a:pt x="52" y="29"/>
                        <a:pt x="52" y="29"/>
                      </a:cubicBezTo>
                      <a:close/>
                      <a:moveTo>
                        <a:pt x="52" y="25"/>
                      </a:moveTo>
                      <a:cubicBezTo>
                        <a:pt x="52" y="25"/>
                        <a:pt x="52" y="25"/>
                        <a:pt x="52" y="25"/>
                      </a:cubicBezTo>
                      <a:cubicBezTo>
                        <a:pt x="51" y="24"/>
                        <a:pt x="52" y="25"/>
                        <a:pt x="52" y="25"/>
                      </a:cubicBezTo>
                      <a:close/>
                      <a:moveTo>
                        <a:pt x="52" y="26"/>
                      </a:moveTo>
                      <a:cubicBezTo>
                        <a:pt x="52" y="27"/>
                        <a:pt x="51" y="26"/>
                        <a:pt x="52" y="26"/>
                      </a:cubicBezTo>
                      <a:close/>
                      <a:moveTo>
                        <a:pt x="50" y="7"/>
                      </a:moveTo>
                      <a:cubicBezTo>
                        <a:pt x="50" y="7"/>
                        <a:pt x="51" y="7"/>
                        <a:pt x="51" y="7"/>
                      </a:cubicBezTo>
                      <a:cubicBezTo>
                        <a:pt x="51" y="8"/>
                        <a:pt x="49" y="7"/>
                        <a:pt x="50" y="7"/>
                      </a:cubicBezTo>
                      <a:close/>
                      <a:moveTo>
                        <a:pt x="50" y="36"/>
                      </a:moveTo>
                      <a:cubicBezTo>
                        <a:pt x="50" y="36"/>
                        <a:pt x="51" y="36"/>
                        <a:pt x="51" y="36"/>
                      </a:cubicBezTo>
                      <a:cubicBezTo>
                        <a:pt x="51" y="36"/>
                        <a:pt x="50" y="36"/>
                        <a:pt x="50" y="36"/>
                      </a:cubicBezTo>
                      <a:close/>
                      <a:moveTo>
                        <a:pt x="48" y="41"/>
                      </a:moveTo>
                      <a:cubicBezTo>
                        <a:pt x="48" y="40"/>
                        <a:pt x="49" y="41"/>
                        <a:pt x="49" y="41"/>
                      </a:cubicBezTo>
                      <a:cubicBezTo>
                        <a:pt x="49" y="41"/>
                        <a:pt x="48" y="41"/>
                        <a:pt x="48" y="41"/>
                      </a:cubicBezTo>
                      <a:close/>
                      <a:moveTo>
                        <a:pt x="47" y="20"/>
                      </a:move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lose/>
                      <a:moveTo>
                        <a:pt x="46" y="26"/>
                      </a:moveTo>
                      <a:cubicBezTo>
                        <a:pt x="46" y="26"/>
                        <a:pt x="47" y="26"/>
                        <a:pt x="47" y="26"/>
                      </a:cubicBezTo>
                      <a:cubicBezTo>
                        <a:pt x="47" y="27"/>
                        <a:pt x="46" y="27"/>
                        <a:pt x="46" y="26"/>
                      </a:cubicBezTo>
                      <a:close/>
                      <a:moveTo>
                        <a:pt x="47" y="45"/>
                      </a:moveTo>
                      <a:cubicBezTo>
                        <a:pt x="47" y="45"/>
                        <a:pt x="47" y="45"/>
                        <a:pt x="48" y="45"/>
                      </a:cubicBezTo>
                      <a:cubicBezTo>
                        <a:pt x="48" y="45"/>
                        <a:pt x="48" y="45"/>
                        <a:pt x="48" y="45"/>
                      </a:cubicBezTo>
                      <a:cubicBezTo>
                        <a:pt x="48" y="46"/>
                        <a:pt x="47" y="45"/>
                        <a:pt x="47" y="45"/>
                      </a:cubicBezTo>
                      <a:close/>
                      <a:moveTo>
                        <a:pt x="47" y="41"/>
                      </a:moveTo>
                      <a:cubicBezTo>
                        <a:pt x="47" y="41"/>
                        <a:pt x="46" y="41"/>
                        <a:pt x="46" y="41"/>
                      </a:cubicBezTo>
                      <a:cubicBezTo>
                        <a:pt x="46" y="41"/>
                        <a:pt x="47" y="41"/>
                        <a:pt x="47" y="41"/>
                      </a:cubicBezTo>
                      <a:close/>
                      <a:moveTo>
                        <a:pt x="47" y="48"/>
                      </a:moveTo>
                      <a:cubicBezTo>
                        <a:pt x="47" y="48"/>
                        <a:pt x="47" y="49"/>
                        <a:pt x="47" y="49"/>
                      </a:cubicBezTo>
                      <a:cubicBezTo>
                        <a:pt x="47" y="49"/>
                        <a:pt x="47" y="49"/>
                        <a:pt x="47" y="49"/>
                      </a:cubicBezTo>
                      <a:cubicBezTo>
                        <a:pt x="47" y="48"/>
                        <a:pt x="47" y="49"/>
                        <a:pt x="47" y="48"/>
                      </a:cubicBezTo>
                      <a:close/>
                      <a:moveTo>
                        <a:pt x="44" y="20"/>
                      </a:moveTo>
                      <a:cubicBezTo>
                        <a:pt x="45" y="20"/>
                        <a:pt x="45" y="20"/>
                        <a:pt x="45" y="20"/>
                      </a:cubicBezTo>
                      <a:cubicBezTo>
                        <a:pt x="45" y="20"/>
                        <a:pt x="44" y="21"/>
                        <a:pt x="44" y="20"/>
                      </a:cubicBezTo>
                      <a:close/>
                      <a:moveTo>
                        <a:pt x="45" y="54"/>
                      </a:moveTo>
                      <a:cubicBezTo>
                        <a:pt x="45" y="54"/>
                        <a:pt x="46" y="53"/>
                        <a:pt x="46" y="54"/>
                      </a:cubicBezTo>
                      <a:cubicBezTo>
                        <a:pt x="46" y="54"/>
                        <a:pt x="45" y="54"/>
                        <a:pt x="45" y="54"/>
                      </a:cubicBezTo>
                      <a:close/>
                      <a:moveTo>
                        <a:pt x="45" y="43"/>
                      </a:moveTo>
                      <a:cubicBezTo>
                        <a:pt x="45" y="43"/>
                        <a:pt x="45" y="43"/>
                        <a:pt x="45" y="43"/>
                      </a:cubicBezTo>
                      <a:cubicBezTo>
                        <a:pt x="45" y="42"/>
                        <a:pt x="45" y="43"/>
                        <a:pt x="45" y="43"/>
                      </a:cubicBezTo>
                      <a:close/>
                      <a:moveTo>
                        <a:pt x="38" y="24"/>
                      </a:moveTo>
                      <a:cubicBezTo>
                        <a:pt x="38" y="25"/>
                        <a:pt x="38" y="24"/>
                        <a:pt x="37" y="25"/>
                      </a:cubicBezTo>
                      <a:cubicBezTo>
                        <a:pt x="37" y="24"/>
                        <a:pt x="38" y="24"/>
                        <a:pt x="38" y="24"/>
                      </a:cubicBezTo>
                      <a:close/>
                      <a:moveTo>
                        <a:pt x="33" y="45"/>
                      </a:moveTo>
                      <a:cubicBezTo>
                        <a:pt x="33" y="46"/>
                        <a:pt x="32" y="45"/>
                        <a:pt x="32" y="46"/>
                      </a:cubicBezTo>
                      <a:cubicBezTo>
                        <a:pt x="32" y="45"/>
                        <a:pt x="33" y="45"/>
                        <a:pt x="33" y="45"/>
                      </a:cubicBezTo>
                      <a:close/>
                      <a:moveTo>
                        <a:pt x="30" y="28"/>
                      </a:moveTo>
                      <a:cubicBezTo>
                        <a:pt x="30" y="29"/>
                        <a:pt x="29" y="28"/>
                        <a:pt x="29" y="28"/>
                      </a:cubicBezTo>
                      <a:cubicBezTo>
                        <a:pt x="29" y="27"/>
                        <a:pt x="29" y="28"/>
                        <a:pt x="30" y="28"/>
                      </a:cubicBezTo>
                      <a:close/>
                      <a:moveTo>
                        <a:pt x="31" y="48"/>
                      </a:moveTo>
                      <a:cubicBezTo>
                        <a:pt x="31" y="47"/>
                        <a:pt x="31" y="47"/>
                        <a:pt x="30" y="47"/>
                      </a:cubicBezTo>
                      <a:cubicBezTo>
                        <a:pt x="31" y="47"/>
                        <a:pt x="31" y="46"/>
                        <a:pt x="31" y="46"/>
                      </a:cubicBezTo>
                      <a:cubicBezTo>
                        <a:pt x="31" y="46"/>
                        <a:pt x="31" y="47"/>
                        <a:pt x="31" y="47"/>
                      </a:cubicBezTo>
                      <a:cubicBezTo>
                        <a:pt x="31" y="47"/>
                        <a:pt x="31" y="48"/>
                        <a:pt x="31" y="48"/>
                      </a:cubicBezTo>
                      <a:close/>
                      <a:moveTo>
                        <a:pt x="26" y="47"/>
                      </a:moveTo>
                      <a:cubicBezTo>
                        <a:pt x="26" y="48"/>
                        <a:pt x="26" y="47"/>
                        <a:pt x="25" y="47"/>
                      </a:cubicBezTo>
                      <a:cubicBezTo>
                        <a:pt x="26" y="46"/>
                        <a:pt x="26" y="47"/>
                        <a:pt x="26" y="47"/>
                      </a:cubicBezTo>
                      <a:close/>
                      <a:moveTo>
                        <a:pt x="26" y="53"/>
                      </a:moveTo>
                      <a:cubicBezTo>
                        <a:pt x="26" y="54"/>
                        <a:pt x="26" y="54"/>
                        <a:pt x="25" y="54"/>
                      </a:cubicBezTo>
                      <a:cubicBezTo>
                        <a:pt x="25" y="53"/>
                        <a:pt x="26" y="54"/>
                        <a:pt x="26" y="53"/>
                      </a:cubicBezTo>
                      <a:close/>
                      <a:moveTo>
                        <a:pt x="24" y="53"/>
                      </a:moveTo>
                      <a:cubicBezTo>
                        <a:pt x="24" y="54"/>
                        <a:pt x="24" y="54"/>
                        <a:pt x="24" y="55"/>
                      </a:cubicBezTo>
                      <a:cubicBezTo>
                        <a:pt x="24" y="55"/>
                        <a:pt x="24" y="53"/>
                        <a:pt x="24" y="53"/>
                      </a:cubicBezTo>
                      <a:close/>
                      <a:moveTo>
                        <a:pt x="24" y="53"/>
                      </a:moveTo>
                      <a:cubicBezTo>
                        <a:pt x="24" y="54"/>
                        <a:pt x="23" y="53"/>
                        <a:pt x="24" y="54"/>
                      </a:cubicBezTo>
                      <a:cubicBezTo>
                        <a:pt x="24" y="54"/>
                        <a:pt x="24" y="54"/>
                        <a:pt x="24" y="54"/>
                      </a:cubicBezTo>
                      <a:cubicBezTo>
                        <a:pt x="23" y="53"/>
                        <a:pt x="24" y="53"/>
                        <a:pt x="24" y="53"/>
                      </a:cubicBezTo>
                      <a:close/>
                      <a:moveTo>
                        <a:pt x="22" y="50"/>
                      </a:moveTo>
                      <a:cubicBezTo>
                        <a:pt x="22" y="50"/>
                        <a:pt x="22" y="50"/>
                        <a:pt x="22" y="49"/>
                      </a:cubicBezTo>
                      <a:cubicBezTo>
                        <a:pt x="22" y="49"/>
                        <a:pt x="22" y="50"/>
                        <a:pt x="22" y="50"/>
                      </a:cubicBezTo>
                      <a:cubicBezTo>
                        <a:pt x="23" y="50"/>
                        <a:pt x="22" y="50"/>
                        <a:pt x="22" y="50"/>
                      </a:cubicBezTo>
                      <a:close/>
                      <a:moveTo>
                        <a:pt x="18" y="42"/>
                      </a:moveTo>
                      <a:cubicBezTo>
                        <a:pt x="18" y="41"/>
                        <a:pt x="19" y="42"/>
                        <a:pt x="19" y="42"/>
                      </a:cubicBezTo>
                      <a:cubicBezTo>
                        <a:pt x="19" y="43"/>
                        <a:pt x="18" y="41"/>
                        <a:pt x="18" y="42"/>
                      </a:cubicBezTo>
                      <a:close/>
                      <a:moveTo>
                        <a:pt x="21" y="54"/>
                      </a:moveTo>
                      <a:cubicBezTo>
                        <a:pt x="21" y="54"/>
                        <a:pt x="21" y="54"/>
                        <a:pt x="21" y="54"/>
                      </a:cubicBezTo>
                      <a:cubicBezTo>
                        <a:pt x="22" y="54"/>
                        <a:pt x="22" y="54"/>
                        <a:pt x="22" y="54"/>
                      </a:cubicBezTo>
                      <a:cubicBezTo>
                        <a:pt x="22" y="55"/>
                        <a:pt x="22" y="55"/>
                        <a:pt x="21" y="54"/>
                      </a:cubicBezTo>
                      <a:close/>
                      <a:moveTo>
                        <a:pt x="17" y="41"/>
                      </a:move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7" y="42"/>
                        <a:pt x="17" y="42"/>
                        <a:pt x="17" y="41"/>
                      </a:cubicBezTo>
                      <a:close/>
                      <a:moveTo>
                        <a:pt x="22" y="55"/>
                      </a:moveTo>
                      <a:cubicBezTo>
                        <a:pt x="22" y="55"/>
                        <a:pt x="22" y="55"/>
                        <a:pt x="22" y="55"/>
                      </a:cubicBezTo>
                      <a:cubicBezTo>
                        <a:pt x="21" y="54"/>
                        <a:pt x="20" y="53"/>
                        <a:pt x="20" y="51"/>
                      </a:cubicBezTo>
                      <a:cubicBezTo>
                        <a:pt x="21" y="54"/>
                        <a:pt x="21" y="54"/>
                        <a:pt x="21" y="54"/>
                      </a:cubicBezTo>
                      <a:cubicBezTo>
                        <a:pt x="21" y="55"/>
                        <a:pt x="22" y="55"/>
                        <a:pt x="22" y="55"/>
                      </a:cubicBezTo>
                      <a:close/>
                      <a:moveTo>
                        <a:pt x="16" y="46"/>
                      </a:moveTo>
                      <a:cubicBezTo>
                        <a:pt x="16" y="46"/>
                        <a:pt x="17" y="47"/>
                        <a:pt x="17" y="47"/>
                      </a:cubicBezTo>
                      <a:cubicBezTo>
                        <a:pt x="17" y="47"/>
                        <a:pt x="17" y="47"/>
                        <a:pt x="17" y="47"/>
                      </a:cubicBezTo>
                      <a:cubicBezTo>
                        <a:pt x="17" y="47"/>
                        <a:pt x="16" y="46"/>
                        <a:pt x="16" y="46"/>
                      </a:cubicBezTo>
                      <a:close/>
                      <a:moveTo>
                        <a:pt x="16" y="46"/>
                      </a:moveTo>
                      <a:cubicBezTo>
                        <a:pt x="16" y="45"/>
                        <a:pt x="15" y="45"/>
                        <a:pt x="15" y="45"/>
                      </a:cubicBezTo>
                      <a:cubicBezTo>
                        <a:pt x="15" y="45"/>
                        <a:pt x="15" y="45"/>
                        <a:pt x="16" y="46"/>
                      </a:cubicBezTo>
                      <a:close/>
                      <a:moveTo>
                        <a:pt x="15" y="44"/>
                      </a:moveTo>
                      <a:cubicBezTo>
                        <a:pt x="15" y="44"/>
                        <a:pt x="15" y="44"/>
                        <a:pt x="14" y="44"/>
                      </a:cubicBezTo>
                      <a:cubicBezTo>
                        <a:pt x="15" y="45"/>
                        <a:pt x="14" y="44"/>
                        <a:pt x="15" y="45"/>
                      </a:cubicBezTo>
                      <a:cubicBezTo>
                        <a:pt x="15" y="45"/>
                        <a:pt x="15" y="45"/>
                        <a:pt x="15" y="45"/>
                      </a:cubicBezTo>
                      <a:cubicBezTo>
                        <a:pt x="16" y="45"/>
                        <a:pt x="15" y="45"/>
                        <a:pt x="16" y="45"/>
                      </a:cubicBezTo>
                      <a:cubicBezTo>
                        <a:pt x="15" y="45"/>
                        <a:pt x="15" y="45"/>
                        <a:pt x="15" y="45"/>
                      </a:cubicBezTo>
                      <a:lnTo>
                        <a:pt x="15" y="44"/>
                      </a:lnTo>
                      <a:close/>
                      <a:moveTo>
                        <a:pt x="7" y="36"/>
                      </a:moveTo>
                      <a:cubicBezTo>
                        <a:pt x="7" y="36"/>
                        <a:pt x="7" y="36"/>
                        <a:pt x="7" y="35"/>
                      </a:cubicBezTo>
                      <a:cubicBezTo>
                        <a:pt x="8" y="36"/>
                        <a:pt x="8" y="36"/>
                        <a:pt x="7" y="36"/>
                      </a:cubicBezTo>
                      <a:close/>
                      <a:moveTo>
                        <a:pt x="13" y="43"/>
                      </a:moveTo>
                      <a:cubicBezTo>
                        <a:pt x="13" y="43"/>
                        <a:pt x="14" y="44"/>
                        <a:pt x="14" y="44"/>
                      </a:cubicBezTo>
                      <a:cubicBezTo>
                        <a:pt x="14" y="44"/>
                        <a:pt x="14" y="43"/>
                        <a:pt x="13" y="43"/>
                      </a:cubicBezTo>
                      <a:close/>
                      <a:moveTo>
                        <a:pt x="14" y="44"/>
                      </a:moveTo>
                      <a:cubicBezTo>
                        <a:pt x="14" y="44"/>
                        <a:pt x="14" y="43"/>
                        <a:pt x="14" y="43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lose/>
                      <a:moveTo>
                        <a:pt x="13" y="43"/>
                      </a:moveTo>
                      <a:cubicBezTo>
                        <a:pt x="14" y="43"/>
                        <a:pt x="14" y="43"/>
                        <a:pt x="14" y="44"/>
                      </a:cubicBezTo>
                      <a:cubicBezTo>
                        <a:pt x="14" y="44"/>
                        <a:pt x="14" y="43"/>
                        <a:pt x="13" y="43"/>
                      </a:cubicBezTo>
                      <a:cubicBezTo>
                        <a:pt x="13" y="43"/>
                        <a:pt x="13" y="42"/>
                        <a:pt x="12" y="42"/>
                      </a:cubicBezTo>
                      <a:cubicBezTo>
                        <a:pt x="13" y="43"/>
                        <a:pt x="12" y="42"/>
                        <a:pt x="13" y="43"/>
                      </a:cubicBezTo>
                      <a:close/>
                      <a:moveTo>
                        <a:pt x="12" y="42"/>
                      </a:moveTo>
                      <a:cubicBezTo>
                        <a:pt x="12" y="42"/>
                        <a:pt x="12" y="42"/>
                        <a:pt x="13" y="42"/>
                      </a:cubicBezTo>
                      <a:cubicBezTo>
                        <a:pt x="12" y="42"/>
                        <a:pt x="12" y="42"/>
                        <a:pt x="12" y="42"/>
                      </a:cubicBezTo>
                      <a:close/>
                      <a:moveTo>
                        <a:pt x="12" y="42"/>
                      </a:moveTo>
                      <a:cubicBezTo>
                        <a:pt x="12" y="42"/>
                        <a:pt x="12" y="42"/>
                        <a:pt x="12" y="42"/>
                      </a:cubicBezTo>
                      <a:cubicBezTo>
                        <a:pt x="12" y="42"/>
                        <a:pt x="12" y="42"/>
                        <a:pt x="12" y="42"/>
                      </a:cubicBezTo>
                      <a:close/>
                      <a:moveTo>
                        <a:pt x="12" y="42"/>
                      </a:moveTo>
                      <a:cubicBezTo>
                        <a:pt x="11" y="41"/>
                        <a:pt x="12" y="42"/>
                        <a:pt x="12" y="42"/>
                      </a:cubicBezTo>
                      <a:cubicBezTo>
                        <a:pt x="12" y="42"/>
                        <a:pt x="12" y="42"/>
                        <a:pt x="12" y="42"/>
                      </a:cubicBezTo>
                      <a:cubicBezTo>
                        <a:pt x="12" y="42"/>
                        <a:pt x="12" y="42"/>
                        <a:pt x="12" y="42"/>
                      </a:cubicBezTo>
                      <a:cubicBezTo>
                        <a:pt x="11" y="42"/>
                        <a:pt x="12" y="42"/>
                        <a:pt x="12" y="42"/>
                      </a:cubicBezTo>
                      <a:close/>
                      <a:moveTo>
                        <a:pt x="11" y="41"/>
                      </a:move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lose/>
                      <a:moveTo>
                        <a:pt x="4" y="38"/>
                      </a:move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5" y="38"/>
                        <a:pt x="4" y="38"/>
                        <a:pt x="4" y="38"/>
                      </a:cubicBezTo>
                      <a:close/>
                      <a:moveTo>
                        <a:pt x="3" y="40"/>
                      </a:moveTo>
                      <a:cubicBezTo>
                        <a:pt x="3" y="40"/>
                        <a:pt x="3" y="40"/>
                        <a:pt x="3" y="39"/>
                      </a:cubicBezTo>
                      <a:cubicBezTo>
                        <a:pt x="4" y="40"/>
                        <a:pt x="4" y="40"/>
                        <a:pt x="3" y="40"/>
                      </a:cubicBezTo>
                      <a:close/>
                      <a:moveTo>
                        <a:pt x="12" y="41"/>
                      </a:moveTo>
                      <a:cubicBezTo>
                        <a:pt x="12" y="41"/>
                        <a:pt x="14" y="41"/>
                        <a:pt x="17" y="41"/>
                      </a:cubicBezTo>
                      <a:cubicBezTo>
                        <a:pt x="18" y="40"/>
                        <a:pt x="19" y="40"/>
                        <a:pt x="20" y="40"/>
                      </a:cubicBezTo>
                      <a:cubicBezTo>
                        <a:pt x="21" y="39"/>
                        <a:pt x="23" y="39"/>
                        <a:pt x="24" y="39"/>
                      </a:cubicBezTo>
                      <a:cubicBezTo>
                        <a:pt x="25" y="38"/>
                        <a:pt x="25" y="38"/>
                        <a:pt x="26" y="38"/>
                      </a:cubicBezTo>
                      <a:cubicBezTo>
                        <a:pt x="27" y="37"/>
                        <a:pt x="27" y="38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6" y="38"/>
                        <a:pt x="26" y="38"/>
                      </a:cubicBezTo>
                      <a:cubicBezTo>
                        <a:pt x="26" y="38"/>
                        <a:pt x="26" y="38"/>
                        <a:pt x="26" y="38"/>
                      </a:cubicBezTo>
                      <a:cubicBezTo>
                        <a:pt x="26" y="38"/>
                        <a:pt x="26" y="38"/>
                        <a:pt x="26" y="38"/>
                      </a:cubicBezTo>
                      <a:cubicBezTo>
                        <a:pt x="26" y="38"/>
                        <a:pt x="25" y="38"/>
                        <a:pt x="25" y="38"/>
                      </a:cubicBezTo>
                      <a:cubicBezTo>
                        <a:pt x="24" y="38"/>
                        <a:pt x="24" y="38"/>
                        <a:pt x="24" y="38"/>
                      </a:cubicBezTo>
                      <a:cubicBezTo>
                        <a:pt x="23" y="39"/>
                        <a:pt x="22" y="39"/>
                        <a:pt x="21" y="40"/>
                      </a:cubicBezTo>
                      <a:cubicBezTo>
                        <a:pt x="20" y="40"/>
                        <a:pt x="19" y="40"/>
                        <a:pt x="18" y="40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5" y="41"/>
                        <a:pt x="15" y="41"/>
                        <a:pt x="14" y="41"/>
                      </a:cubicBezTo>
                      <a:cubicBezTo>
                        <a:pt x="13" y="41"/>
                        <a:pt x="12" y="41"/>
                        <a:pt x="12" y="41"/>
                      </a:cubicBezTo>
                      <a:close/>
                      <a:moveTo>
                        <a:pt x="13" y="41"/>
                      </a:move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lose/>
                      <a:moveTo>
                        <a:pt x="14" y="41"/>
                      </a:move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4" y="41"/>
                        <a:pt x="14" y="41"/>
                        <a:pt x="15" y="41"/>
                      </a:cubicBezTo>
                      <a:cubicBezTo>
                        <a:pt x="15" y="41"/>
                        <a:pt x="14" y="41"/>
                        <a:pt x="14" y="41"/>
                      </a:cubicBezTo>
                      <a:close/>
                      <a:moveTo>
                        <a:pt x="15" y="41"/>
                      </a:moveTo>
                      <a:cubicBezTo>
                        <a:pt x="15" y="41"/>
                        <a:pt x="14" y="41"/>
                        <a:pt x="14" y="41"/>
                      </a:cubicBezTo>
                      <a:cubicBezTo>
                        <a:pt x="14" y="41"/>
                        <a:pt x="14" y="41"/>
                        <a:pt x="15" y="41"/>
                      </a:cubicBezTo>
                      <a:close/>
                      <a:moveTo>
                        <a:pt x="17" y="41"/>
                      </a:moveTo>
                      <a:cubicBezTo>
                        <a:pt x="16" y="41"/>
                        <a:pt x="15" y="41"/>
                        <a:pt x="14" y="41"/>
                      </a:cubicBezTo>
                      <a:cubicBezTo>
                        <a:pt x="15" y="41"/>
                        <a:pt x="16" y="41"/>
                        <a:pt x="17" y="41"/>
                      </a:cubicBezTo>
                      <a:close/>
                      <a:moveTo>
                        <a:pt x="15" y="41"/>
                      </a:moveTo>
                      <a:cubicBezTo>
                        <a:pt x="16" y="41"/>
                        <a:pt x="16" y="41"/>
                        <a:pt x="17" y="41"/>
                      </a:cubicBezTo>
                      <a:cubicBezTo>
                        <a:pt x="17" y="41"/>
                        <a:pt x="18" y="40"/>
                        <a:pt x="19" y="40"/>
                      </a:cubicBezTo>
                      <a:cubicBezTo>
                        <a:pt x="19" y="40"/>
                        <a:pt x="18" y="40"/>
                        <a:pt x="17" y="40"/>
                      </a:cubicBezTo>
                      <a:cubicBezTo>
                        <a:pt x="18" y="40"/>
                        <a:pt x="17" y="40"/>
                        <a:pt x="17" y="41"/>
                      </a:cubicBezTo>
                      <a:cubicBezTo>
                        <a:pt x="16" y="41"/>
                        <a:pt x="15" y="41"/>
                        <a:pt x="15" y="41"/>
                      </a:cubicBezTo>
                      <a:close/>
                      <a:moveTo>
                        <a:pt x="18" y="40"/>
                      </a:moveTo>
                      <a:cubicBezTo>
                        <a:pt x="16" y="41"/>
                        <a:pt x="17" y="41"/>
                        <a:pt x="16" y="41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7" y="41"/>
                        <a:pt x="17" y="40"/>
                        <a:pt x="18" y="40"/>
                      </a:cubicBezTo>
                      <a:close/>
                      <a:moveTo>
                        <a:pt x="0" y="46"/>
                      </a:moveTo>
                      <a:cubicBezTo>
                        <a:pt x="1" y="46"/>
                        <a:pt x="1" y="46"/>
                        <a:pt x="1" y="47"/>
                      </a:cubicBezTo>
                      <a:cubicBezTo>
                        <a:pt x="0" y="47"/>
                        <a:pt x="0" y="46"/>
                        <a:pt x="0" y="46"/>
                      </a:cubicBezTo>
                      <a:close/>
                      <a:moveTo>
                        <a:pt x="20" y="40"/>
                      </a:moveTo>
                      <a:cubicBezTo>
                        <a:pt x="20" y="40"/>
                        <a:pt x="20" y="40"/>
                        <a:pt x="20" y="40"/>
                      </a:cubicBezTo>
                      <a:cubicBezTo>
                        <a:pt x="19" y="41"/>
                        <a:pt x="20" y="40"/>
                        <a:pt x="20" y="40"/>
                      </a:cubicBezTo>
                      <a:cubicBezTo>
                        <a:pt x="21" y="40"/>
                        <a:pt x="20" y="40"/>
                        <a:pt x="20" y="40"/>
                      </a:cubicBezTo>
                      <a:close/>
                      <a:moveTo>
                        <a:pt x="21" y="40"/>
                      </a:moveTo>
                      <a:cubicBezTo>
                        <a:pt x="21" y="40"/>
                        <a:pt x="21" y="40"/>
                        <a:pt x="21" y="40"/>
                      </a:cubicBezTo>
                      <a:cubicBezTo>
                        <a:pt x="21" y="40"/>
                        <a:pt x="21" y="40"/>
                        <a:pt x="22" y="40"/>
                      </a:cubicBezTo>
                      <a:cubicBezTo>
                        <a:pt x="22" y="40"/>
                        <a:pt x="21" y="40"/>
                        <a:pt x="21" y="40"/>
                      </a:cubicBezTo>
                      <a:cubicBezTo>
                        <a:pt x="20" y="40"/>
                        <a:pt x="21" y="40"/>
                        <a:pt x="21" y="40"/>
                      </a:cubicBezTo>
                      <a:close/>
                      <a:moveTo>
                        <a:pt x="22" y="40"/>
                      </a:moveTo>
                      <a:cubicBezTo>
                        <a:pt x="23" y="39"/>
                        <a:pt x="23" y="39"/>
                        <a:pt x="23" y="39"/>
                      </a:cubicBezTo>
                      <a:cubicBezTo>
                        <a:pt x="23" y="40"/>
                        <a:pt x="22" y="40"/>
                        <a:pt x="22" y="40"/>
                      </a:cubicBezTo>
                      <a:cubicBezTo>
                        <a:pt x="21" y="40"/>
                        <a:pt x="22" y="40"/>
                        <a:pt x="22" y="40"/>
                      </a:cubicBezTo>
                      <a:close/>
                      <a:moveTo>
                        <a:pt x="32" y="35"/>
                      </a:moveTo>
                      <a:cubicBezTo>
                        <a:pt x="32" y="36"/>
                        <a:pt x="32" y="36"/>
                        <a:pt x="32" y="35"/>
                      </a:cubicBezTo>
                      <a:cubicBezTo>
                        <a:pt x="33" y="35"/>
                        <a:pt x="32" y="35"/>
                        <a:pt x="32" y="35"/>
                      </a:cubicBezTo>
                      <a:close/>
                      <a:moveTo>
                        <a:pt x="2" y="50"/>
                      </a:moveTo>
                      <a:cubicBezTo>
                        <a:pt x="2" y="51"/>
                        <a:pt x="1" y="50"/>
                        <a:pt x="2" y="49"/>
                      </a:cubicBezTo>
                      <a:cubicBezTo>
                        <a:pt x="2" y="50"/>
                        <a:pt x="2" y="50"/>
                        <a:pt x="2" y="50"/>
                      </a:cubicBezTo>
                      <a:close/>
                      <a:moveTo>
                        <a:pt x="23" y="40"/>
                      </a:moveTo>
                      <a:cubicBezTo>
                        <a:pt x="23" y="40"/>
                        <a:pt x="23" y="40"/>
                        <a:pt x="23" y="41"/>
                      </a:cubicBezTo>
                      <a:cubicBezTo>
                        <a:pt x="23" y="41"/>
                        <a:pt x="23" y="40"/>
                        <a:pt x="23" y="40"/>
                      </a:cubicBezTo>
                      <a:cubicBezTo>
                        <a:pt x="23" y="40"/>
                        <a:pt x="22" y="41"/>
                        <a:pt x="22" y="41"/>
                      </a:cubicBezTo>
                      <a:cubicBezTo>
                        <a:pt x="22" y="40"/>
                        <a:pt x="22" y="40"/>
                        <a:pt x="22" y="40"/>
                      </a:cubicBezTo>
                      <a:cubicBezTo>
                        <a:pt x="23" y="40"/>
                        <a:pt x="23" y="40"/>
                        <a:pt x="23" y="40"/>
                      </a:cubicBezTo>
                      <a:close/>
                      <a:moveTo>
                        <a:pt x="32" y="36"/>
                      </a:moveTo>
                      <a:cubicBezTo>
                        <a:pt x="33" y="36"/>
                        <a:pt x="33" y="36"/>
                        <a:pt x="33" y="37"/>
                      </a:cubicBezTo>
                      <a:cubicBezTo>
                        <a:pt x="32" y="36"/>
                        <a:pt x="32" y="36"/>
                        <a:pt x="32" y="36"/>
                      </a:cubicBezTo>
                      <a:close/>
                      <a:moveTo>
                        <a:pt x="26" y="39"/>
                      </a:moveTo>
                      <a:cubicBezTo>
                        <a:pt x="27" y="39"/>
                        <a:pt x="27" y="38"/>
                        <a:pt x="27" y="39"/>
                      </a:cubicBezTo>
                      <a:cubicBezTo>
                        <a:pt x="26" y="39"/>
                        <a:pt x="26" y="39"/>
                        <a:pt x="26" y="39"/>
                      </a:cubicBezTo>
                      <a:close/>
                      <a:moveTo>
                        <a:pt x="3" y="50"/>
                      </a:moveTo>
                      <a:cubicBezTo>
                        <a:pt x="4" y="50"/>
                        <a:pt x="4" y="51"/>
                        <a:pt x="4" y="51"/>
                      </a:cubicBezTo>
                      <a:cubicBezTo>
                        <a:pt x="4" y="51"/>
                        <a:pt x="3" y="50"/>
                        <a:pt x="3" y="50"/>
                      </a:cubicBezTo>
                      <a:close/>
                      <a:moveTo>
                        <a:pt x="15" y="45"/>
                      </a:moveTo>
                      <a:cubicBezTo>
                        <a:pt x="14" y="45"/>
                        <a:pt x="15" y="45"/>
                        <a:pt x="14" y="45"/>
                      </a:cubicBezTo>
                      <a:cubicBezTo>
                        <a:pt x="15" y="44"/>
                        <a:pt x="15" y="45"/>
                        <a:pt x="15" y="45"/>
                      </a:cubicBezTo>
                      <a:close/>
                      <a:moveTo>
                        <a:pt x="22" y="42"/>
                      </a:moveTo>
                      <a:cubicBezTo>
                        <a:pt x="22" y="42"/>
                        <a:pt x="22" y="42"/>
                        <a:pt x="23" y="42"/>
                      </a:cubicBezTo>
                      <a:cubicBezTo>
                        <a:pt x="22" y="43"/>
                        <a:pt x="22" y="42"/>
                        <a:pt x="22" y="42"/>
                      </a:cubicBezTo>
                      <a:close/>
                      <a:moveTo>
                        <a:pt x="33" y="37"/>
                      </a:moveTo>
                      <a:cubicBezTo>
                        <a:pt x="32" y="38"/>
                        <a:pt x="33" y="37"/>
                        <a:pt x="32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lose/>
                      <a:moveTo>
                        <a:pt x="15" y="47"/>
                      </a:moveTo>
                      <a:cubicBezTo>
                        <a:pt x="14" y="47"/>
                        <a:pt x="15" y="46"/>
                        <a:pt x="15" y="46"/>
                      </a:cubicBezTo>
                      <a:cubicBezTo>
                        <a:pt x="16" y="46"/>
                        <a:pt x="15" y="47"/>
                        <a:pt x="15" y="47"/>
                      </a:cubicBezTo>
                      <a:close/>
                      <a:moveTo>
                        <a:pt x="3" y="53"/>
                      </a:moveTo>
                      <a:cubicBezTo>
                        <a:pt x="2" y="53"/>
                        <a:pt x="2" y="53"/>
                        <a:pt x="2" y="52"/>
                      </a:cubicBezTo>
                      <a:cubicBezTo>
                        <a:pt x="3" y="52"/>
                        <a:pt x="3" y="53"/>
                        <a:pt x="3" y="53"/>
                      </a:cubicBezTo>
                      <a:close/>
                      <a:moveTo>
                        <a:pt x="35" y="41"/>
                      </a:moveTo>
                      <a:cubicBezTo>
                        <a:pt x="34" y="41"/>
                        <a:pt x="34" y="40"/>
                        <a:pt x="33" y="40"/>
                      </a:cubicBezTo>
                      <a:cubicBezTo>
                        <a:pt x="33" y="40"/>
                        <a:pt x="33" y="40"/>
                        <a:pt x="32" y="41"/>
                      </a:cubicBezTo>
                      <a:cubicBezTo>
                        <a:pt x="32" y="40"/>
                        <a:pt x="33" y="40"/>
                        <a:pt x="33" y="40"/>
                      </a:cubicBezTo>
                      <a:cubicBezTo>
                        <a:pt x="32" y="39"/>
                        <a:pt x="33" y="38"/>
                        <a:pt x="33" y="37"/>
                      </a:cubicBezTo>
                      <a:cubicBezTo>
                        <a:pt x="33" y="38"/>
                        <a:pt x="33" y="38"/>
                        <a:pt x="34" y="39"/>
                      </a:cubicBezTo>
                      <a:cubicBezTo>
                        <a:pt x="34" y="39"/>
                        <a:pt x="34" y="39"/>
                        <a:pt x="34" y="40"/>
                      </a:cubicBezTo>
                      <a:cubicBezTo>
                        <a:pt x="34" y="40"/>
                        <a:pt x="34" y="41"/>
                        <a:pt x="35" y="41"/>
                      </a:cubicBezTo>
                      <a:close/>
                      <a:moveTo>
                        <a:pt x="2" y="55"/>
                      </a:moveTo>
                      <a:cubicBezTo>
                        <a:pt x="1" y="55"/>
                        <a:pt x="1" y="55"/>
                        <a:pt x="1" y="55"/>
                      </a:cubicBezTo>
                      <a:cubicBezTo>
                        <a:pt x="1" y="55"/>
                        <a:pt x="1" y="55"/>
                        <a:pt x="1" y="54"/>
                      </a:cubicBezTo>
                      <a:cubicBezTo>
                        <a:pt x="1" y="54"/>
                        <a:pt x="2" y="55"/>
                        <a:pt x="2" y="55"/>
                      </a:cubicBezTo>
                      <a:cubicBezTo>
                        <a:pt x="3" y="55"/>
                        <a:pt x="2" y="55"/>
                        <a:pt x="2" y="55"/>
                      </a:cubicBezTo>
                      <a:close/>
                      <a:moveTo>
                        <a:pt x="24" y="44"/>
                      </a:moveTo>
                      <a:cubicBezTo>
                        <a:pt x="24" y="44"/>
                        <a:pt x="24" y="44"/>
                        <a:pt x="24" y="44"/>
                      </a:cubicBezTo>
                      <a:cubicBezTo>
                        <a:pt x="24" y="43"/>
                        <a:pt x="24" y="44"/>
                        <a:pt x="24" y="44"/>
                      </a:cubicBezTo>
                      <a:close/>
                      <a:moveTo>
                        <a:pt x="23" y="45"/>
                      </a:moveTo>
                      <a:cubicBezTo>
                        <a:pt x="23" y="45"/>
                        <a:pt x="22" y="45"/>
                        <a:pt x="22" y="44"/>
                      </a:cubicBezTo>
                      <a:cubicBezTo>
                        <a:pt x="23" y="44"/>
                        <a:pt x="23" y="45"/>
                        <a:pt x="23" y="45"/>
                      </a:cubicBezTo>
                      <a:close/>
                      <a:moveTo>
                        <a:pt x="4" y="55"/>
                      </a:moveTo>
                      <a:cubicBezTo>
                        <a:pt x="3" y="55"/>
                        <a:pt x="3" y="55"/>
                        <a:pt x="3" y="55"/>
                      </a:cubicBezTo>
                      <a:cubicBezTo>
                        <a:pt x="4" y="55"/>
                        <a:pt x="3" y="55"/>
                        <a:pt x="4" y="55"/>
                      </a:cubicBezTo>
                      <a:close/>
                      <a:moveTo>
                        <a:pt x="2" y="56"/>
                      </a:moveTo>
                      <a:cubicBezTo>
                        <a:pt x="2" y="56"/>
                        <a:pt x="2" y="56"/>
                        <a:pt x="2" y="56"/>
                      </a:cubicBezTo>
                      <a:cubicBezTo>
                        <a:pt x="1" y="56"/>
                        <a:pt x="2" y="56"/>
                        <a:pt x="2" y="55"/>
                      </a:cubicBezTo>
                      <a:cubicBezTo>
                        <a:pt x="3" y="55"/>
                        <a:pt x="2" y="56"/>
                        <a:pt x="2" y="56"/>
                      </a:cubicBezTo>
                      <a:close/>
                      <a:moveTo>
                        <a:pt x="17" y="52"/>
                      </a:moveTo>
                      <a:cubicBezTo>
                        <a:pt x="17" y="51"/>
                        <a:pt x="16" y="51"/>
                        <a:pt x="16" y="51"/>
                      </a:cubicBezTo>
                      <a:cubicBezTo>
                        <a:pt x="17" y="51"/>
                        <a:pt x="17" y="51"/>
                        <a:pt x="17" y="51"/>
                      </a:cubicBezTo>
                      <a:cubicBezTo>
                        <a:pt x="17" y="51"/>
                        <a:pt x="17" y="51"/>
                        <a:pt x="17" y="52"/>
                      </a:cubicBezTo>
                      <a:close/>
                      <a:moveTo>
                        <a:pt x="3" y="57"/>
                      </a:moveTo>
                      <a:cubicBezTo>
                        <a:pt x="3" y="57"/>
                        <a:pt x="3" y="57"/>
                        <a:pt x="4" y="57"/>
                      </a:cubicBezTo>
                      <a:cubicBezTo>
                        <a:pt x="3" y="58"/>
                        <a:pt x="3" y="57"/>
                        <a:pt x="3" y="57"/>
                      </a:cubicBezTo>
                      <a:close/>
                      <a:moveTo>
                        <a:pt x="34" y="46"/>
                      </a:moveTo>
                      <a:cubicBezTo>
                        <a:pt x="34" y="46"/>
                        <a:pt x="34" y="46"/>
                        <a:pt x="34" y="45"/>
                      </a:cubicBezTo>
                      <a:cubicBezTo>
                        <a:pt x="35" y="45"/>
                        <a:pt x="34" y="47"/>
                        <a:pt x="35" y="46"/>
                      </a:cubicBezTo>
                      <a:cubicBezTo>
                        <a:pt x="35" y="46"/>
                        <a:pt x="35" y="46"/>
                        <a:pt x="34" y="46"/>
                      </a:cubicBezTo>
                      <a:close/>
                      <a:moveTo>
                        <a:pt x="31" y="50"/>
                      </a:moveTo>
                      <a:cubicBezTo>
                        <a:pt x="30" y="50"/>
                        <a:pt x="31" y="50"/>
                        <a:pt x="31" y="49"/>
                      </a:cubicBezTo>
                      <a:cubicBezTo>
                        <a:pt x="31" y="49"/>
                        <a:pt x="31" y="49"/>
                        <a:pt x="31" y="50"/>
                      </a:cubicBezTo>
                      <a:cubicBezTo>
                        <a:pt x="31" y="50"/>
                        <a:pt x="31" y="50"/>
                        <a:pt x="31" y="50"/>
                      </a:cubicBezTo>
                      <a:close/>
                      <a:moveTo>
                        <a:pt x="147" y="41"/>
                      </a:moveTo>
                      <a:cubicBezTo>
                        <a:pt x="147" y="41"/>
                        <a:pt x="147" y="41"/>
                        <a:pt x="147" y="41"/>
                      </a:cubicBezTo>
                      <a:cubicBezTo>
                        <a:pt x="147" y="41"/>
                        <a:pt x="147" y="41"/>
                        <a:pt x="147" y="41"/>
                      </a:cubicBezTo>
                      <a:close/>
                      <a:moveTo>
                        <a:pt x="187" y="76"/>
                      </a:moveTo>
                      <a:cubicBezTo>
                        <a:pt x="186" y="76"/>
                        <a:pt x="185" y="76"/>
                        <a:pt x="184" y="75"/>
                      </a:cubicBezTo>
                      <a:cubicBezTo>
                        <a:pt x="184" y="75"/>
                        <a:pt x="184" y="75"/>
                        <a:pt x="184" y="74"/>
                      </a:cubicBezTo>
                      <a:cubicBezTo>
                        <a:pt x="184" y="75"/>
                        <a:pt x="183" y="74"/>
                        <a:pt x="183" y="74"/>
                      </a:cubicBezTo>
                      <a:cubicBezTo>
                        <a:pt x="182" y="75"/>
                        <a:pt x="181" y="74"/>
                        <a:pt x="179" y="74"/>
                      </a:cubicBezTo>
                      <a:cubicBezTo>
                        <a:pt x="180" y="74"/>
                        <a:pt x="180" y="73"/>
                        <a:pt x="180" y="73"/>
                      </a:cubicBezTo>
                      <a:cubicBezTo>
                        <a:pt x="179" y="71"/>
                        <a:pt x="177" y="74"/>
                        <a:pt x="177" y="73"/>
                      </a:cubicBezTo>
                      <a:cubicBezTo>
                        <a:pt x="177" y="73"/>
                        <a:pt x="177" y="73"/>
                        <a:pt x="177" y="73"/>
                      </a:cubicBezTo>
                      <a:cubicBezTo>
                        <a:pt x="176" y="73"/>
                        <a:pt x="176" y="73"/>
                        <a:pt x="176" y="73"/>
                      </a:cubicBezTo>
                      <a:cubicBezTo>
                        <a:pt x="176" y="72"/>
                        <a:pt x="177" y="72"/>
                        <a:pt x="177" y="72"/>
                      </a:cubicBezTo>
                      <a:cubicBezTo>
                        <a:pt x="176" y="72"/>
                        <a:pt x="175" y="71"/>
                        <a:pt x="174" y="72"/>
                      </a:cubicBezTo>
                      <a:cubicBezTo>
                        <a:pt x="174" y="72"/>
                        <a:pt x="174" y="72"/>
                        <a:pt x="174" y="72"/>
                      </a:cubicBezTo>
                      <a:cubicBezTo>
                        <a:pt x="174" y="71"/>
                        <a:pt x="174" y="72"/>
                        <a:pt x="174" y="71"/>
                      </a:cubicBezTo>
                      <a:cubicBezTo>
                        <a:pt x="175" y="70"/>
                        <a:pt x="174" y="71"/>
                        <a:pt x="174" y="70"/>
                      </a:cubicBezTo>
                      <a:cubicBezTo>
                        <a:pt x="174" y="69"/>
                        <a:pt x="173" y="72"/>
                        <a:pt x="173" y="70"/>
                      </a:cubicBezTo>
                      <a:cubicBezTo>
                        <a:pt x="173" y="70"/>
                        <a:pt x="173" y="71"/>
                        <a:pt x="172" y="71"/>
                      </a:cubicBezTo>
                      <a:cubicBezTo>
                        <a:pt x="172" y="70"/>
                        <a:pt x="173" y="70"/>
                        <a:pt x="173" y="69"/>
                      </a:cubicBezTo>
                      <a:cubicBezTo>
                        <a:pt x="172" y="69"/>
                        <a:pt x="172" y="68"/>
                        <a:pt x="172" y="69"/>
                      </a:cubicBezTo>
                      <a:cubicBezTo>
                        <a:pt x="172" y="69"/>
                        <a:pt x="172" y="69"/>
                        <a:pt x="172" y="69"/>
                      </a:cubicBezTo>
                      <a:cubicBezTo>
                        <a:pt x="172" y="69"/>
                        <a:pt x="172" y="68"/>
                        <a:pt x="172" y="68"/>
                      </a:cubicBezTo>
                      <a:cubicBezTo>
                        <a:pt x="172" y="68"/>
                        <a:pt x="172" y="68"/>
                        <a:pt x="172" y="68"/>
                      </a:cubicBezTo>
                      <a:cubicBezTo>
                        <a:pt x="171" y="67"/>
                        <a:pt x="170" y="66"/>
                        <a:pt x="170" y="67"/>
                      </a:cubicBezTo>
                      <a:cubicBezTo>
                        <a:pt x="170" y="66"/>
                        <a:pt x="169" y="66"/>
                        <a:pt x="169" y="66"/>
                      </a:cubicBezTo>
                      <a:cubicBezTo>
                        <a:pt x="169" y="66"/>
                        <a:pt x="169" y="65"/>
                        <a:pt x="169" y="66"/>
                      </a:cubicBezTo>
                      <a:cubicBezTo>
                        <a:pt x="168" y="65"/>
                        <a:pt x="167" y="65"/>
                        <a:pt x="166" y="65"/>
                      </a:cubicBezTo>
                      <a:cubicBezTo>
                        <a:pt x="166" y="65"/>
                        <a:pt x="166" y="65"/>
                        <a:pt x="166" y="64"/>
                      </a:cubicBezTo>
                      <a:cubicBezTo>
                        <a:pt x="166" y="64"/>
                        <a:pt x="166" y="65"/>
                        <a:pt x="166" y="65"/>
                      </a:cubicBezTo>
                      <a:cubicBezTo>
                        <a:pt x="166" y="64"/>
                        <a:pt x="165" y="65"/>
                        <a:pt x="166" y="64"/>
                      </a:cubicBezTo>
                      <a:cubicBezTo>
                        <a:pt x="165" y="64"/>
                        <a:pt x="165" y="64"/>
                        <a:pt x="164" y="64"/>
                      </a:cubicBezTo>
                      <a:cubicBezTo>
                        <a:pt x="164" y="63"/>
                        <a:pt x="164" y="63"/>
                        <a:pt x="164" y="63"/>
                      </a:cubicBezTo>
                      <a:cubicBezTo>
                        <a:pt x="164" y="63"/>
                        <a:pt x="164" y="63"/>
                        <a:pt x="164" y="64"/>
                      </a:cubicBezTo>
                      <a:cubicBezTo>
                        <a:pt x="164" y="63"/>
                        <a:pt x="164" y="63"/>
                        <a:pt x="164" y="62"/>
                      </a:cubicBezTo>
                      <a:cubicBezTo>
                        <a:pt x="164" y="62"/>
                        <a:pt x="164" y="63"/>
                        <a:pt x="164" y="63"/>
                      </a:cubicBezTo>
                      <a:cubicBezTo>
                        <a:pt x="164" y="63"/>
                        <a:pt x="164" y="63"/>
                        <a:pt x="163" y="63"/>
                      </a:cubicBezTo>
                      <a:cubicBezTo>
                        <a:pt x="163" y="63"/>
                        <a:pt x="163" y="62"/>
                        <a:pt x="163" y="63"/>
                      </a:cubicBezTo>
                      <a:cubicBezTo>
                        <a:pt x="163" y="63"/>
                        <a:pt x="163" y="63"/>
                        <a:pt x="163" y="63"/>
                      </a:cubicBezTo>
                      <a:cubicBezTo>
                        <a:pt x="163" y="62"/>
                        <a:pt x="163" y="62"/>
                        <a:pt x="163" y="62"/>
                      </a:cubicBezTo>
                      <a:cubicBezTo>
                        <a:pt x="163" y="62"/>
                        <a:pt x="163" y="62"/>
                        <a:pt x="163" y="62"/>
                      </a:cubicBezTo>
                      <a:cubicBezTo>
                        <a:pt x="162" y="61"/>
                        <a:pt x="160" y="64"/>
                        <a:pt x="160" y="61"/>
                      </a:cubicBezTo>
                      <a:cubicBezTo>
                        <a:pt x="160" y="61"/>
                        <a:pt x="160" y="61"/>
                        <a:pt x="161" y="61"/>
                      </a:cubicBezTo>
                      <a:cubicBezTo>
                        <a:pt x="161" y="61"/>
                        <a:pt x="160" y="60"/>
                        <a:pt x="160" y="61"/>
                      </a:cubicBezTo>
                      <a:cubicBezTo>
                        <a:pt x="160" y="60"/>
                        <a:pt x="160" y="60"/>
                        <a:pt x="160" y="60"/>
                      </a:cubicBezTo>
                      <a:cubicBezTo>
                        <a:pt x="160" y="61"/>
                        <a:pt x="160" y="59"/>
                        <a:pt x="159" y="60"/>
                      </a:cubicBezTo>
                      <a:cubicBezTo>
                        <a:pt x="159" y="59"/>
                        <a:pt x="158" y="59"/>
                        <a:pt x="159" y="59"/>
                      </a:cubicBezTo>
                      <a:cubicBezTo>
                        <a:pt x="159" y="59"/>
                        <a:pt x="159" y="59"/>
                        <a:pt x="158" y="59"/>
                      </a:cubicBezTo>
                      <a:cubicBezTo>
                        <a:pt x="158" y="60"/>
                        <a:pt x="158" y="59"/>
                        <a:pt x="158" y="60"/>
                      </a:cubicBezTo>
                      <a:cubicBezTo>
                        <a:pt x="158" y="60"/>
                        <a:pt x="158" y="60"/>
                        <a:pt x="158" y="61"/>
                      </a:cubicBezTo>
                      <a:cubicBezTo>
                        <a:pt x="158" y="60"/>
                        <a:pt x="158" y="61"/>
                        <a:pt x="157" y="61"/>
                      </a:cubicBezTo>
                      <a:cubicBezTo>
                        <a:pt x="157" y="61"/>
                        <a:pt x="157" y="61"/>
                        <a:pt x="157" y="61"/>
                      </a:cubicBezTo>
                      <a:cubicBezTo>
                        <a:pt x="157" y="60"/>
                        <a:pt x="157" y="60"/>
                        <a:pt x="157" y="59"/>
                      </a:cubicBezTo>
                      <a:cubicBezTo>
                        <a:pt x="157" y="59"/>
                        <a:pt x="158" y="60"/>
                        <a:pt x="158" y="59"/>
                      </a:cubicBezTo>
                      <a:cubicBezTo>
                        <a:pt x="158" y="58"/>
                        <a:pt x="157" y="59"/>
                        <a:pt x="157" y="58"/>
                      </a:cubicBezTo>
                      <a:cubicBezTo>
                        <a:pt x="157" y="59"/>
                        <a:pt x="156" y="59"/>
                        <a:pt x="156" y="59"/>
                      </a:cubicBezTo>
                      <a:cubicBezTo>
                        <a:pt x="156" y="58"/>
                        <a:pt x="156" y="58"/>
                        <a:pt x="156" y="58"/>
                      </a:cubicBezTo>
                      <a:cubicBezTo>
                        <a:pt x="156" y="58"/>
                        <a:pt x="155" y="58"/>
                        <a:pt x="155" y="58"/>
                      </a:cubicBezTo>
                      <a:cubicBezTo>
                        <a:pt x="155" y="59"/>
                        <a:pt x="154" y="58"/>
                        <a:pt x="154" y="59"/>
                      </a:cubicBezTo>
                      <a:cubicBezTo>
                        <a:pt x="154" y="58"/>
                        <a:pt x="154" y="58"/>
                        <a:pt x="153" y="58"/>
                      </a:cubicBezTo>
                      <a:cubicBezTo>
                        <a:pt x="153" y="58"/>
                        <a:pt x="153" y="58"/>
                        <a:pt x="153" y="58"/>
                      </a:cubicBezTo>
                      <a:cubicBezTo>
                        <a:pt x="153" y="58"/>
                        <a:pt x="153" y="58"/>
                        <a:pt x="153" y="57"/>
                      </a:cubicBezTo>
                      <a:cubicBezTo>
                        <a:pt x="154" y="58"/>
                        <a:pt x="156" y="57"/>
                        <a:pt x="158" y="58"/>
                      </a:cubicBezTo>
                      <a:cubicBezTo>
                        <a:pt x="158" y="58"/>
                        <a:pt x="158" y="58"/>
                        <a:pt x="158" y="58"/>
                      </a:cubicBezTo>
                      <a:cubicBezTo>
                        <a:pt x="158" y="57"/>
                        <a:pt x="158" y="58"/>
                        <a:pt x="157" y="57"/>
                      </a:cubicBezTo>
                      <a:cubicBezTo>
                        <a:pt x="158" y="57"/>
                        <a:pt x="158" y="57"/>
                        <a:pt x="158" y="57"/>
                      </a:cubicBezTo>
                      <a:cubicBezTo>
                        <a:pt x="157" y="57"/>
                        <a:pt x="157" y="57"/>
                        <a:pt x="157" y="57"/>
                      </a:cubicBezTo>
                      <a:cubicBezTo>
                        <a:pt x="156" y="57"/>
                        <a:pt x="157" y="57"/>
                        <a:pt x="157" y="56"/>
                      </a:cubicBezTo>
                      <a:cubicBezTo>
                        <a:pt x="157" y="57"/>
                        <a:pt x="156" y="56"/>
                        <a:pt x="156" y="57"/>
                      </a:cubicBezTo>
                      <a:cubicBezTo>
                        <a:pt x="156" y="57"/>
                        <a:pt x="156" y="57"/>
                        <a:pt x="156" y="56"/>
                      </a:cubicBezTo>
                      <a:cubicBezTo>
                        <a:pt x="156" y="56"/>
                        <a:pt x="155" y="57"/>
                        <a:pt x="156" y="56"/>
                      </a:cubicBezTo>
                      <a:cubicBezTo>
                        <a:pt x="155" y="56"/>
                        <a:pt x="155" y="57"/>
                        <a:pt x="155" y="57"/>
                      </a:cubicBezTo>
                      <a:cubicBezTo>
                        <a:pt x="155" y="56"/>
                        <a:pt x="154" y="56"/>
                        <a:pt x="154" y="56"/>
                      </a:cubicBezTo>
                      <a:cubicBezTo>
                        <a:pt x="154" y="56"/>
                        <a:pt x="154" y="55"/>
                        <a:pt x="154" y="55"/>
                      </a:cubicBezTo>
                      <a:cubicBezTo>
                        <a:pt x="154" y="55"/>
                        <a:pt x="154" y="55"/>
                        <a:pt x="153" y="55"/>
                      </a:cubicBezTo>
                      <a:cubicBezTo>
                        <a:pt x="153" y="55"/>
                        <a:pt x="153" y="54"/>
                        <a:pt x="153" y="55"/>
                      </a:cubicBezTo>
                      <a:cubicBezTo>
                        <a:pt x="153" y="55"/>
                        <a:pt x="153" y="55"/>
                        <a:pt x="153" y="54"/>
                      </a:cubicBezTo>
                      <a:cubicBezTo>
                        <a:pt x="153" y="54"/>
                        <a:pt x="152" y="54"/>
                        <a:pt x="152" y="54"/>
                      </a:cubicBezTo>
                      <a:cubicBezTo>
                        <a:pt x="153" y="54"/>
                        <a:pt x="153" y="55"/>
                        <a:pt x="153" y="56"/>
                      </a:cubicBezTo>
                      <a:cubicBezTo>
                        <a:pt x="153" y="56"/>
                        <a:pt x="152" y="56"/>
                        <a:pt x="153" y="55"/>
                      </a:cubicBezTo>
                      <a:cubicBezTo>
                        <a:pt x="152" y="56"/>
                        <a:pt x="152" y="54"/>
                        <a:pt x="152" y="56"/>
                      </a:cubicBezTo>
                      <a:cubicBezTo>
                        <a:pt x="152" y="56"/>
                        <a:pt x="152" y="55"/>
                        <a:pt x="151" y="55"/>
                      </a:cubicBezTo>
                      <a:cubicBezTo>
                        <a:pt x="152" y="55"/>
                        <a:pt x="152" y="55"/>
                        <a:pt x="152" y="54"/>
                      </a:cubicBezTo>
                      <a:cubicBezTo>
                        <a:pt x="152" y="54"/>
                        <a:pt x="151" y="55"/>
                        <a:pt x="152" y="55"/>
                      </a:cubicBezTo>
                      <a:cubicBezTo>
                        <a:pt x="151" y="55"/>
                        <a:pt x="151" y="54"/>
                        <a:pt x="151" y="55"/>
                      </a:cubicBezTo>
                      <a:cubicBezTo>
                        <a:pt x="151" y="55"/>
                        <a:pt x="151" y="55"/>
                        <a:pt x="151" y="55"/>
                      </a:cubicBezTo>
                      <a:cubicBezTo>
                        <a:pt x="151" y="58"/>
                        <a:pt x="152" y="56"/>
                        <a:pt x="152" y="58"/>
                      </a:cubicBezTo>
                      <a:cubicBezTo>
                        <a:pt x="151" y="57"/>
                        <a:pt x="150" y="57"/>
                        <a:pt x="149" y="57"/>
                      </a:cubicBezTo>
                      <a:cubicBezTo>
                        <a:pt x="149" y="56"/>
                        <a:pt x="149" y="56"/>
                        <a:pt x="149" y="56"/>
                      </a:cubicBezTo>
                      <a:cubicBezTo>
                        <a:pt x="149" y="57"/>
                        <a:pt x="149" y="57"/>
                        <a:pt x="148" y="57"/>
                      </a:cubicBezTo>
                      <a:cubicBezTo>
                        <a:pt x="149" y="57"/>
                        <a:pt x="148" y="56"/>
                        <a:pt x="148" y="55"/>
                      </a:cubicBezTo>
                      <a:cubicBezTo>
                        <a:pt x="148" y="56"/>
                        <a:pt x="148" y="57"/>
                        <a:pt x="148" y="57"/>
                      </a:cubicBezTo>
                      <a:cubicBezTo>
                        <a:pt x="148" y="57"/>
                        <a:pt x="148" y="57"/>
                        <a:pt x="148" y="57"/>
                      </a:cubicBezTo>
                      <a:cubicBezTo>
                        <a:pt x="148" y="57"/>
                        <a:pt x="148" y="56"/>
                        <a:pt x="148" y="56"/>
                      </a:cubicBezTo>
                      <a:cubicBezTo>
                        <a:pt x="148" y="56"/>
                        <a:pt x="147" y="56"/>
                        <a:pt x="147" y="56"/>
                      </a:cubicBezTo>
                      <a:cubicBezTo>
                        <a:pt x="147" y="56"/>
                        <a:pt x="147" y="57"/>
                        <a:pt x="147" y="57"/>
                      </a:cubicBezTo>
                      <a:cubicBezTo>
                        <a:pt x="147" y="57"/>
                        <a:pt x="147" y="56"/>
                        <a:pt x="147" y="56"/>
                      </a:cubicBezTo>
                      <a:cubicBezTo>
                        <a:pt x="147" y="56"/>
                        <a:pt x="147" y="56"/>
                        <a:pt x="146" y="56"/>
                      </a:cubicBezTo>
                      <a:cubicBezTo>
                        <a:pt x="146" y="56"/>
                        <a:pt x="147" y="56"/>
                        <a:pt x="147" y="57"/>
                      </a:cubicBezTo>
                      <a:cubicBezTo>
                        <a:pt x="146" y="56"/>
                        <a:pt x="146" y="57"/>
                        <a:pt x="146" y="56"/>
                      </a:cubicBezTo>
                      <a:cubicBezTo>
                        <a:pt x="146" y="56"/>
                        <a:pt x="146" y="56"/>
                        <a:pt x="146" y="56"/>
                      </a:cubicBezTo>
                      <a:cubicBezTo>
                        <a:pt x="146" y="55"/>
                        <a:pt x="146" y="56"/>
                        <a:pt x="146" y="55"/>
                      </a:cubicBezTo>
                      <a:cubicBezTo>
                        <a:pt x="146" y="55"/>
                        <a:pt x="146" y="55"/>
                        <a:pt x="146" y="56"/>
                      </a:cubicBezTo>
                      <a:cubicBezTo>
                        <a:pt x="146" y="55"/>
                        <a:pt x="146" y="55"/>
                        <a:pt x="146" y="54"/>
                      </a:cubicBezTo>
                      <a:cubicBezTo>
                        <a:pt x="146" y="55"/>
                        <a:pt x="147" y="54"/>
                        <a:pt x="147" y="55"/>
                      </a:cubicBezTo>
                      <a:cubicBezTo>
                        <a:pt x="147" y="55"/>
                        <a:pt x="147" y="54"/>
                        <a:pt x="147" y="54"/>
                      </a:cubicBezTo>
                      <a:cubicBezTo>
                        <a:pt x="146" y="54"/>
                        <a:pt x="146" y="54"/>
                        <a:pt x="146" y="53"/>
                      </a:cubicBezTo>
                      <a:cubicBezTo>
                        <a:pt x="146" y="53"/>
                        <a:pt x="146" y="54"/>
                        <a:pt x="146" y="54"/>
                      </a:cubicBezTo>
                      <a:cubicBezTo>
                        <a:pt x="145" y="54"/>
                        <a:pt x="145" y="53"/>
                        <a:pt x="145" y="54"/>
                      </a:cubicBezTo>
                      <a:cubicBezTo>
                        <a:pt x="145" y="54"/>
                        <a:pt x="144" y="53"/>
                        <a:pt x="144" y="54"/>
                      </a:cubicBezTo>
                      <a:cubicBezTo>
                        <a:pt x="144" y="53"/>
                        <a:pt x="144" y="53"/>
                        <a:pt x="144" y="53"/>
                      </a:cubicBezTo>
                      <a:cubicBezTo>
                        <a:pt x="144" y="53"/>
                        <a:pt x="143" y="53"/>
                        <a:pt x="143" y="53"/>
                      </a:cubicBezTo>
                      <a:cubicBezTo>
                        <a:pt x="143" y="53"/>
                        <a:pt x="143" y="53"/>
                        <a:pt x="143" y="53"/>
                      </a:cubicBezTo>
                      <a:cubicBezTo>
                        <a:pt x="143" y="54"/>
                        <a:pt x="142" y="53"/>
                        <a:pt x="141" y="53"/>
                      </a:cubicBezTo>
                      <a:cubicBezTo>
                        <a:pt x="141" y="53"/>
                        <a:pt x="141" y="53"/>
                        <a:pt x="141" y="53"/>
                      </a:cubicBezTo>
                      <a:cubicBezTo>
                        <a:pt x="141" y="53"/>
                        <a:pt x="141" y="52"/>
                        <a:pt x="141" y="53"/>
                      </a:cubicBezTo>
                      <a:cubicBezTo>
                        <a:pt x="141" y="52"/>
                        <a:pt x="140" y="53"/>
                        <a:pt x="140" y="52"/>
                      </a:cubicBezTo>
                      <a:cubicBezTo>
                        <a:pt x="139" y="52"/>
                        <a:pt x="138" y="53"/>
                        <a:pt x="138" y="52"/>
                      </a:cubicBezTo>
                      <a:cubicBezTo>
                        <a:pt x="138" y="52"/>
                        <a:pt x="137" y="53"/>
                        <a:pt x="137" y="53"/>
                      </a:cubicBezTo>
                      <a:cubicBezTo>
                        <a:pt x="137" y="53"/>
                        <a:pt x="137" y="53"/>
                        <a:pt x="137" y="53"/>
                      </a:cubicBezTo>
                      <a:cubicBezTo>
                        <a:pt x="136" y="53"/>
                        <a:pt x="137" y="53"/>
                        <a:pt x="136" y="54"/>
                      </a:cubicBezTo>
                      <a:cubicBezTo>
                        <a:pt x="135" y="52"/>
                        <a:pt x="134" y="52"/>
                        <a:pt x="133" y="52"/>
                      </a:cubicBezTo>
                      <a:cubicBezTo>
                        <a:pt x="133" y="52"/>
                        <a:pt x="133" y="51"/>
                        <a:pt x="133" y="51"/>
                      </a:cubicBezTo>
                      <a:cubicBezTo>
                        <a:pt x="133" y="51"/>
                        <a:pt x="133" y="52"/>
                        <a:pt x="132" y="52"/>
                      </a:cubicBezTo>
                      <a:cubicBezTo>
                        <a:pt x="133" y="50"/>
                        <a:pt x="134" y="52"/>
                        <a:pt x="134" y="50"/>
                      </a:cubicBezTo>
                      <a:cubicBezTo>
                        <a:pt x="134" y="50"/>
                        <a:pt x="134" y="51"/>
                        <a:pt x="135" y="51"/>
                      </a:cubicBezTo>
                      <a:cubicBezTo>
                        <a:pt x="135" y="51"/>
                        <a:pt x="135" y="50"/>
                        <a:pt x="135" y="50"/>
                      </a:cubicBezTo>
                      <a:cubicBezTo>
                        <a:pt x="137" y="50"/>
                        <a:pt x="138" y="51"/>
                        <a:pt x="141" y="51"/>
                      </a:cubicBezTo>
                      <a:cubicBezTo>
                        <a:pt x="141" y="52"/>
                        <a:pt x="141" y="52"/>
                        <a:pt x="141" y="52"/>
                      </a:cubicBezTo>
                      <a:cubicBezTo>
                        <a:pt x="141" y="52"/>
                        <a:pt x="141" y="52"/>
                        <a:pt x="141" y="51"/>
                      </a:cubicBezTo>
                      <a:cubicBezTo>
                        <a:pt x="142" y="52"/>
                        <a:pt x="141" y="52"/>
                        <a:pt x="141" y="53"/>
                      </a:cubicBezTo>
                      <a:cubicBezTo>
                        <a:pt x="142" y="52"/>
                        <a:pt x="142" y="52"/>
                        <a:pt x="142" y="52"/>
                      </a:cubicBezTo>
                      <a:cubicBezTo>
                        <a:pt x="142" y="52"/>
                        <a:pt x="142" y="52"/>
                        <a:pt x="142" y="52"/>
                      </a:cubicBezTo>
                      <a:cubicBezTo>
                        <a:pt x="142" y="53"/>
                        <a:pt x="143" y="52"/>
                        <a:pt x="143" y="53"/>
                      </a:cubicBezTo>
                      <a:cubicBezTo>
                        <a:pt x="143" y="53"/>
                        <a:pt x="143" y="52"/>
                        <a:pt x="143" y="52"/>
                      </a:cubicBezTo>
                      <a:cubicBezTo>
                        <a:pt x="143" y="52"/>
                        <a:pt x="143" y="52"/>
                        <a:pt x="144" y="53"/>
                      </a:cubicBezTo>
                      <a:cubicBezTo>
                        <a:pt x="144" y="53"/>
                        <a:pt x="144" y="52"/>
                        <a:pt x="144" y="52"/>
                      </a:cubicBezTo>
                      <a:cubicBezTo>
                        <a:pt x="144" y="52"/>
                        <a:pt x="144" y="52"/>
                        <a:pt x="143" y="52"/>
                      </a:cubicBezTo>
                      <a:cubicBezTo>
                        <a:pt x="144" y="51"/>
                        <a:pt x="144" y="52"/>
                        <a:pt x="144" y="52"/>
                      </a:cubicBezTo>
                      <a:cubicBezTo>
                        <a:pt x="144" y="52"/>
                        <a:pt x="144" y="52"/>
                        <a:pt x="144" y="52"/>
                      </a:cubicBezTo>
                      <a:cubicBezTo>
                        <a:pt x="144" y="53"/>
                        <a:pt x="145" y="52"/>
                        <a:pt x="145" y="52"/>
                      </a:cubicBezTo>
                      <a:cubicBezTo>
                        <a:pt x="145" y="52"/>
                        <a:pt x="145" y="52"/>
                        <a:pt x="145" y="51"/>
                      </a:cubicBezTo>
                      <a:cubicBezTo>
                        <a:pt x="145" y="51"/>
                        <a:pt x="146" y="51"/>
                        <a:pt x="146" y="51"/>
                      </a:cubicBezTo>
                      <a:cubicBezTo>
                        <a:pt x="146" y="51"/>
                        <a:pt x="145" y="52"/>
                        <a:pt x="145" y="52"/>
                      </a:cubicBezTo>
                      <a:cubicBezTo>
                        <a:pt x="146" y="52"/>
                        <a:pt x="146" y="52"/>
                        <a:pt x="146" y="52"/>
                      </a:cubicBezTo>
                      <a:cubicBezTo>
                        <a:pt x="146" y="52"/>
                        <a:pt x="146" y="51"/>
                        <a:pt x="146" y="51"/>
                      </a:cubicBezTo>
                      <a:cubicBezTo>
                        <a:pt x="146" y="51"/>
                        <a:pt x="146" y="51"/>
                        <a:pt x="146" y="50"/>
                      </a:cubicBezTo>
                      <a:cubicBezTo>
                        <a:pt x="145" y="51"/>
                        <a:pt x="145" y="50"/>
                        <a:pt x="145" y="50"/>
                      </a:cubicBezTo>
                      <a:cubicBezTo>
                        <a:pt x="145" y="50"/>
                        <a:pt x="145" y="50"/>
                        <a:pt x="145" y="50"/>
                      </a:cubicBezTo>
                      <a:cubicBezTo>
                        <a:pt x="145" y="50"/>
                        <a:pt x="144" y="50"/>
                        <a:pt x="144" y="50"/>
                      </a:cubicBezTo>
                      <a:cubicBezTo>
                        <a:pt x="144" y="51"/>
                        <a:pt x="145" y="51"/>
                        <a:pt x="144" y="51"/>
                      </a:cubicBezTo>
                      <a:cubicBezTo>
                        <a:pt x="144" y="51"/>
                        <a:pt x="144" y="51"/>
                        <a:pt x="144" y="51"/>
                      </a:cubicBezTo>
                      <a:cubicBezTo>
                        <a:pt x="144" y="50"/>
                        <a:pt x="144" y="50"/>
                        <a:pt x="144" y="50"/>
                      </a:cubicBezTo>
                      <a:cubicBezTo>
                        <a:pt x="143" y="50"/>
                        <a:pt x="143" y="51"/>
                        <a:pt x="143" y="51"/>
                      </a:cubicBezTo>
                      <a:cubicBezTo>
                        <a:pt x="143" y="50"/>
                        <a:pt x="143" y="50"/>
                        <a:pt x="143" y="50"/>
                      </a:cubicBezTo>
                      <a:cubicBezTo>
                        <a:pt x="143" y="49"/>
                        <a:pt x="143" y="50"/>
                        <a:pt x="143" y="51"/>
                      </a:cubicBezTo>
                      <a:cubicBezTo>
                        <a:pt x="143" y="50"/>
                        <a:pt x="142" y="51"/>
                        <a:pt x="142" y="50"/>
                      </a:cubicBezTo>
                      <a:cubicBezTo>
                        <a:pt x="142" y="49"/>
                        <a:pt x="142" y="50"/>
                        <a:pt x="142" y="50"/>
                      </a:cubicBezTo>
                      <a:cubicBezTo>
                        <a:pt x="143" y="50"/>
                        <a:pt x="143" y="50"/>
                        <a:pt x="143" y="50"/>
                      </a:cubicBezTo>
                      <a:cubicBezTo>
                        <a:pt x="143" y="49"/>
                        <a:pt x="143" y="49"/>
                        <a:pt x="143" y="49"/>
                      </a:cubicBezTo>
                      <a:cubicBezTo>
                        <a:pt x="142" y="49"/>
                        <a:pt x="142" y="50"/>
                        <a:pt x="142" y="49"/>
                      </a:cubicBezTo>
                      <a:cubicBezTo>
                        <a:pt x="142" y="49"/>
                        <a:pt x="142" y="49"/>
                        <a:pt x="142" y="48"/>
                      </a:cubicBezTo>
                      <a:cubicBezTo>
                        <a:pt x="142" y="48"/>
                        <a:pt x="141" y="47"/>
                        <a:pt x="140" y="47"/>
                      </a:cubicBezTo>
                      <a:cubicBezTo>
                        <a:pt x="141" y="47"/>
                        <a:pt x="141" y="46"/>
                        <a:pt x="141" y="46"/>
                      </a:cubicBezTo>
                      <a:cubicBezTo>
                        <a:pt x="141" y="47"/>
                        <a:pt x="141" y="47"/>
                        <a:pt x="141" y="47"/>
                      </a:cubicBezTo>
                      <a:cubicBezTo>
                        <a:pt x="141" y="47"/>
                        <a:pt x="142" y="46"/>
                        <a:pt x="141" y="47"/>
                      </a:cubicBezTo>
                      <a:cubicBezTo>
                        <a:pt x="142" y="48"/>
                        <a:pt x="143" y="46"/>
                        <a:pt x="144" y="47"/>
                      </a:cubicBezTo>
                      <a:cubicBezTo>
                        <a:pt x="144" y="48"/>
                        <a:pt x="144" y="47"/>
                        <a:pt x="144" y="47"/>
                      </a:cubicBezTo>
                      <a:cubicBezTo>
                        <a:pt x="144" y="48"/>
                        <a:pt x="144" y="48"/>
                        <a:pt x="144" y="48"/>
                      </a:cubicBezTo>
                      <a:cubicBezTo>
                        <a:pt x="145" y="47"/>
                        <a:pt x="146" y="47"/>
                        <a:pt x="146" y="47"/>
                      </a:cubicBezTo>
                      <a:cubicBezTo>
                        <a:pt x="146" y="47"/>
                        <a:pt x="146" y="47"/>
                        <a:pt x="146" y="47"/>
                      </a:cubicBezTo>
                      <a:cubicBezTo>
                        <a:pt x="146" y="48"/>
                        <a:pt x="146" y="47"/>
                        <a:pt x="147" y="47"/>
                      </a:cubicBezTo>
                      <a:cubicBezTo>
                        <a:pt x="147" y="47"/>
                        <a:pt x="147" y="48"/>
                        <a:pt x="147" y="48"/>
                      </a:cubicBezTo>
                      <a:cubicBezTo>
                        <a:pt x="148" y="48"/>
                        <a:pt x="148" y="48"/>
                        <a:pt x="149" y="49"/>
                      </a:cubicBezTo>
                      <a:cubicBezTo>
                        <a:pt x="148" y="50"/>
                        <a:pt x="147" y="49"/>
                        <a:pt x="147" y="48"/>
                      </a:cubicBezTo>
                      <a:cubicBezTo>
                        <a:pt x="146" y="50"/>
                        <a:pt x="145" y="48"/>
                        <a:pt x="145" y="49"/>
                      </a:cubicBezTo>
                      <a:cubicBezTo>
                        <a:pt x="146" y="50"/>
                        <a:pt x="146" y="50"/>
                        <a:pt x="147" y="50"/>
                      </a:cubicBezTo>
                      <a:cubicBezTo>
                        <a:pt x="147" y="51"/>
                        <a:pt x="147" y="51"/>
                        <a:pt x="147" y="51"/>
                      </a:cubicBezTo>
                      <a:cubicBezTo>
                        <a:pt x="147" y="52"/>
                        <a:pt x="146" y="51"/>
                        <a:pt x="146" y="52"/>
                      </a:cubicBezTo>
                      <a:cubicBezTo>
                        <a:pt x="146" y="52"/>
                        <a:pt x="146" y="52"/>
                        <a:pt x="147" y="52"/>
                      </a:cubicBezTo>
                      <a:cubicBezTo>
                        <a:pt x="147" y="52"/>
                        <a:pt x="147" y="52"/>
                        <a:pt x="147" y="51"/>
                      </a:cubicBezTo>
                      <a:cubicBezTo>
                        <a:pt x="147" y="52"/>
                        <a:pt x="148" y="52"/>
                        <a:pt x="148" y="51"/>
                      </a:cubicBezTo>
                      <a:cubicBezTo>
                        <a:pt x="148" y="52"/>
                        <a:pt x="148" y="52"/>
                        <a:pt x="148" y="52"/>
                      </a:cubicBezTo>
                      <a:cubicBezTo>
                        <a:pt x="148" y="52"/>
                        <a:pt x="148" y="52"/>
                        <a:pt x="148" y="53"/>
                      </a:cubicBezTo>
                      <a:cubicBezTo>
                        <a:pt x="148" y="53"/>
                        <a:pt x="148" y="53"/>
                        <a:pt x="148" y="53"/>
                      </a:cubicBezTo>
                      <a:cubicBezTo>
                        <a:pt x="148" y="52"/>
                        <a:pt x="148" y="52"/>
                        <a:pt x="148" y="52"/>
                      </a:cubicBezTo>
                      <a:cubicBezTo>
                        <a:pt x="148" y="51"/>
                        <a:pt x="149" y="51"/>
                        <a:pt x="149" y="52"/>
                      </a:cubicBezTo>
                      <a:cubicBezTo>
                        <a:pt x="149" y="52"/>
                        <a:pt x="150" y="51"/>
                        <a:pt x="150" y="51"/>
                      </a:cubicBezTo>
                      <a:cubicBezTo>
                        <a:pt x="150" y="51"/>
                        <a:pt x="150" y="51"/>
                        <a:pt x="150" y="50"/>
                      </a:cubicBezTo>
                      <a:cubicBezTo>
                        <a:pt x="150" y="50"/>
                        <a:pt x="150" y="50"/>
                        <a:pt x="150" y="51"/>
                      </a:cubicBezTo>
                      <a:cubicBezTo>
                        <a:pt x="151" y="52"/>
                        <a:pt x="153" y="51"/>
                        <a:pt x="154" y="52"/>
                      </a:cubicBezTo>
                      <a:cubicBezTo>
                        <a:pt x="154" y="53"/>
                        <a:pt x="154" y="52"/>
                        <a:pt x="153" y="52"/>
                      </a:cubicBezTo>
                      <a:cubicBezTo>
                        <a:pt x="153" y="54"/>
                        <a:pt x="154" y="52"/>
                        <a:pt x="154" y="53"/>
                      </a:cubicBezTo>
                      <a:cubicBezTo>
                        <a:pt x="155" y="53"/>
                        <a:pt x="154" y="53"/>
                        <a:pt x="154" y="52"/>
                      </a:cubicBezTo>
                      <a:cubicBezTo>
                        <a:pt x="155" y="52"/>
                        <a:pt x="155" y="53"/>
                        <a:pt x="155" y="52"/>
                      </a:cubicBezTo>
                      <a:cubicBezTo>
                        <a:pt x="155" y="53"/>
                        <a:pt x="155" y="53"/>
                        <a:pt x="155" y="53"/>
                      </a:cubicBezTo>
                      <a:cubicBezTo>
                        <a:pt x="154" y="54"/>
                        <a:pt x="156" y="53"/>
                        <a:pt x="155" y="53"/>
                      </a:cubicBezTo>
                      <a:cubicBezTo>
                        <a:pt x="156" y="53"/>
                        <a:pt x="156" y="54"/>
                        <a:pt x="157" y="53"/>
                      </a:cubicBezTo>
                      <a:cubicBezTo>
                        <a:pt x="157" y="53"/>
                        <a:pt x="157" y="54"/>
                        <a:pt x="157" y="54"/>
                      </a:cubicBezTo>
                      <a:cubicBezTo>
                        <a:pt x="157" y="54"/>
                        <a:pt x="157" y="54"/>
                        <a:pt x="158" y="54"/>
                      </a:cubicBezTo>
                      <a:cubicBezTo>
                        <a:pt x="158" y="54"/>
                        <a:pt x="158" y="53"/>
                        <a:pt x="158" y="53"/>
                      </a:cubicBezTo>
                      <a:cubicBezTo>
                        <a:pt x="158" y="53"/>
                        <a:pt x="158" y="53"/>
                        <a:pt x="157" y="53"/>
                      </a:cubicBezTo>
                      <a:cubicBezTo>
                        <a:pt x="157" y="53"/>
                        <a:pt x="158" y="52"/>
                        <a:pt x="158" y="52"/>
                      </a:cubicBezTo>
                      <a:cubicBezTo>
                        <a:pt x="158" y="52"/>
                        <a:pt x="158" y="53"/>
                        <a:pt x="159" y="52"/>
                      </a:cubicBezTo>
                      <a:cubicBezTo>
                        <a:pt x="159" y="53"/>
                        <a:pt x="159" y="53"/>
                        <a:pt x="159" y="53"/>
                      </a:cubicBezTo>
                      <a:cubicBezTo>
                        <a:pt x="159" y="54"/>
                        <a:pt x="159" y="54"/>
                        <a:pt x="158" y="54"/>
                      </a:cubicBezTo>
                      <a:cubicBezTo>
                        <a:pt x="159" y="55"/>
                        <a:pt x="159" y="54"/>
                        <a:pt x="159" y="54"/>
                      </a:cubicBezTo>
                      <a:cubicBezTo>
                        <a:pt x="159" y="54"/>
                        <a:pt x="159" y="55"/>
                        <a:pt x="159" y="55"/>
                      </a:cubicBezTo>
                      <a:cubicBezTo>
                        <a:pt x="160" y="55"/>
                        <a:pt x="160" y="55"/>
                        <a:pt x="161" y="54"/>
                      </a:cubicBezTo>
                      <a:cubicBezTo>
                        <a:pt x="161" y="56"/>
                        <a:pt x="162" y="55"/>
                        <a:pt x="162" y="55"/>
                      </a:cubicBezTo>
                      <a:cubicBezTo>
                        <a:pt x="163" y="54"/>
                        <a:pt x="163" y="56"/>
                        <a:pt x="164" y="55"/>
                      </a:cubicBezTo>
                      <a:cubicBezTo>
                        <a:pt x="165" y="54"/>
                        <a:pt x="165" y="56"/>
                        <a:pt x="166" y="55"/>
                      </a:cubicBezTo>
                      <a:cubicBezTo>
                        <a:pt x="166" y="54"/>
                        <a:pt x="165" y="55"/>
                        <a:pt x="165" y="54"/>
                      </a:cubicBezTo>
                      <a:cubicBezTo>
                        <a:pt x="165" y="54"/>
                        <a:pt x="165" y="54"/>
                        <a:pt x="165" y="55"/>
                      </a:cubicBezTo>
                      <a:cubicBezTo>
                        <a:pt x="165" y="54"/>
                        <a:pt x="165" y="54"/>
                        <a:pt x="164" y="54"/>
                      </a:cubicBezTo>
                      <a:cubicBezTo>
                        <a:pt x="164" y="54"/>
                        <a:pt x="164" y="54"/>
                        <a:pt x="164" y="55"/>
                      </a:cubicBezTo>
                      <a:cubicBezTo>
                        <a:pt x="164" y="55"/>
                        <a:pt x="164" y="54"/>
                        <a:pt x="164" y="54"/>
                      </a:cubicBezTo>
                      <a:cubicBezTo>
                        <a:pt x="164" y="54"/>
                        <a:pt x="164" y="54"/>
                        <a:pt x="164" y="55"/>
                      </a:cubicBezTo>
                      <a:cubicBezTo>
                        <a:pt x="163" y="55"/>
                        <a:pt x="163" y="54"/>
                        <a:pt x="163" y="54"/>
                      </a:cubicBezTo>
                      <a:cubicBezTo>
                        <a:pt x="164" y="54"/>
                        <a:pt x="163" y="53"/>
                        <a:pt x="163" y="54"/>
                      </a:cubicBezTo>
                      <a:cubicBezTo>
                        <a:pt x="162" y="54"/>
                        <a:pt x="162" y="53"/>
                        <a:pt x="161" y="54"/>
                      </a:cubicBezTo>
                      <a:cubicBezTo>
                        <a:pt x="161" y="53"/>
                        <a:pt x="160" y="53"/>
                        <a:pt x="159" y="53"/>
                      </a:cubicBezTo>
                      <a:cubicBezTo>
                        <a:pt x="159" y="53"/>
                        <a:pt x="159" y="53"/>
                        <a:pt x="159" y="53"/>
                      </a:cubicBezTo>
                      <a:cubicBezTo>
                        <a:pt x="159" y="52"/>
                        <a:pt x="159" y="52"/>
                        <a:pt x="160" y="52"/>
                      </a:cubicBezTo>
                      <a:cubicBezTo>
                        <a:pt x="160" y="52"/>
                        <a:pt x="159" y="52"/>
                        <a:pt x="159" y="51"/>
                      </a:cubicBezTo>
                      <a:cubicBezTo>
                        <a:pt x="159" y="52"/>
                        <a:pt x="159" y="52"/>
                        <a:pt x="159" y="52"/>
                      </a:cubicBezTo>
                      <a:cubicBezTo>
                        <a:pt x="159" y="52"/>
                        <a:pt x="159" y="51"/>
                        <a:pt x="159" y="51"/>
                      </a:cubicBezTo>
                      <a:cubicBezTo>
                        <a:pt x="159" y="51"/>
                        <a:pt x="158" y="51"/>
                        <a:pt x="158" y="52"/>
                      </a:cubicBezTo>
                      <a:cubicBezTo>
                        <a:pt x="158" y="52"/>
                        <a:pt x="158" y="51"/>
                        <a:pt x="158" y="51"/>
                      </a:cubicBezTo>
                      <a:cubicBezTo>
                        <a:pt x="158" y="51"/>
                        <a:pt x="157" y="51"/>
                        <a:pt x="157" y="51"/>
                      </a:cubicBezTo>
                      <a:cubicBezTo>
                        <a:pt x="157" y="51"/>
                        <a:pt x="157" y="51"/>
                        <a:pt x="157" y="50"/>
                      </a:cubicBezTo>
                      <a:cubicBezTo>
                        <a:pt x="157" y="51"/>
                        <a:pt x="157" y="50"/>
                        <a:pt x="156" y="51"/>
                      </a:cubicBezTo>
                      <a:cubicBezTo>
                        <a:pt x="156" y="51"/>
                        <a:pt x="156" y="51"/>
                        <a:pt x="156" y="51"/>
                      </a:cubicBezTo>
                      <a:cubicBezTo>
                        <a:pt x="156" y="50"/>
                        <a:pt x="155" y="50"/>
                        <a:pt x="156" y="50"/>
                      </a:cubicBezTo>
                      <a:cubicBezTo>
                        <a:pt x="156" y="50"/>
                        <a:pt x="155" y="49"/>
                        <a:pt x="155" y="50"/>
                      </a:cubicBezTo>
                      <a:cubicBezTo>
                        <a:pt x="155" y="49"/>
                        <a:pt x="155" y="49"/>
                        <a:pt x="155" y="49"/>
                      </a:cubicBezTo>
                      <a:cubicBezTo>
                        <a:pt x="155" y="48"/>
                        <a:pt x="155" y="48"/>
                        <a:pt x="154" y="48"/>
                      </a:cubicBezTo>
                      <a:cubicBezTo>
                        <a:pt x="154" y="48"/>
                        <a:pt x="154" y="47"/>
                        <a:pt x="154" y="47"/>
                      </a:cubicBezTo>
                      <a:cubicBezTo>
                        <a:pt x="154" y="47"/>
                        <a:pt x="154" y="47"/>
                        <a:pt x="154" y="48"/>
                      </a:cubicBezTo>
                      <a:cubicBezTo>
                        <a:pt x="154" y="48"/>
                        <a:pt x="154" y="47"/>
                        <a:pt x="154" y="48"/>
                      </a:cubicBezTo>
                      <a:cubicBezTo>
                        <a:pt x="154" y="47"/>
                        <a:pt x="154" y="47"/>
                        <a:pt x="154" y="46"/>
                      </a:cubicBezTo>
                      <a:cubicBezTo>
                        <a:pt x="153" y="46"/>
                        <a:pt x="153" y="46"/>
                        <a:pt x="153" y="46"/>
                      </a:cubicBezTo>
                      <a:cubicBezTo>
                        <a:pt x="153" y="45"/>
                        <a:pt x="153" y="46"/>
                        <a:pt x="153" y="45"/>
                      </a:cubicBezTo>
                      <a:cubicBezTo>
                        <a:pt x="154" y="45"/>
                        <a:pt x="154" y="46"/>
                        <a:pt x="154" y="46"/>
                      </a:cubicBezTo>
                      <a:cubicBezTo>
                        <a:pt x="154" y="47"/>
                        <a:pt x="155" y="46"/>
                        <a:pt x="155" y="47"/>
                      </a:cubicBezTo>
                      <a:cubicBezTo>
                        <a:pt x="155" y="47"/>
                        <a:pt x="155" y="46"/>
                        <a:pt x="155" y="46"/>
                      </a:cubicBezTo>
                      <a:cubicBezTo>
                        <a:pt x="156" y="46"/>
                        <a:pt x="156" y="47"/>
                        <a:pt x="157" y="46"/>
                      </a:cubicBezTo>
                      <a:cubicBezTo>
                        <a:pt x="157" y="46"/>
                        <a:pt x="157" y="46"/>
                        <a:pt x="157" y="45"/>
                      </a:cubicBezTo>
                      <a:cubicBezTo>
                        <a:pt x="156" y="47"/>
                        <a:pt x="155" y="44"/>
                        <a:pt x="155" y="46"/>
                      </a:cubicBezTo>
                      <a:cubicBezTo>
                        <a:pt x="154" y="46"/>
                        <a:pt x="155" y="45"/>
                        <a:pt x="155" y="45"/>
                      </a:cubicBezTo>
                      <a:cubicBezTo>
                        <a:pt x="155" y="45"/>
                        <a:pt x="155" y="45"/>
                        <a:pt x="155" y="45"/>
                      </a:cubicBezTo>
                      <a:cubicBezTo>
                        <a:pt x="155" y="45"/>
                        <a:pt x="155" y="45"/>
                        <a:pt x="155" y="45"/>
                      </a:cubicBezTo>
                      <a:cubicBezTo>
                        <a:pt x="155" y="45"/>
                        <a:pt x="155" y="44"/>
                        <a:pt x="155" y="44"/>
                      </a:cubicBezTo>
                      <a:cubicBezTo>
                        <a:pt x="155" y="44"/>
                        <a:pt x="155" y="44"/>
                        <a:pt x="154" y="44"/>
                      </a:cubicBezTo>
                      <a:cubicBezTo>
                        <a:pt x="154" y="44"/>
                        <a:pt x="154" y="45"/>
                        <a:pt x="154" y="45"/>
                      </a:cubicBezTo>
                      <a:cubicBezTo>
                        <a:pt x="154" y="46"/>
                        <a:pt x="154" y="44"/>
                        <a:pt x="154" y="45"/>
                      </a:cubicBezTo>
                      <a:cubicBezTo>
                        <a:pt x="154" y="45"/>
                        <a:pt x="154" y="45"/>
                        <a:pt x="154" y="45"/>
                      </a:cubicBezTo>
                      <a:cubicBezTo>
                        <a:pt x="154" y="44"/>
                        <a:pt x="154" y="44"/>
                        <a:pt x="154" y="44"/>
                      </a:cubicBezTo>
                      <a:cubicBezTo>
                        <a:pt x="154" y="44"/>
                        <a:pt x="154" y="44"/>
                        <a:pt x="154" y="43"/>
                      </a:cubicBezTo>
                      <a:cubicBezTo>
                        <a:pt x="154" y="44"/>
                        <a:pt x="154" y="44"/>
                        <a:pt x="154" y="44"/>
                      </a:cubicBezTo>
                      <a:cubicBezTo>
                        <a:pt x="153" y="43"/>
                        <a:pt x="153" y="44"/>
                        <a:pt x="152" y="43"/>
                      </a:cubicBezTo>
                      <a:cubicBezTo>
                        <a:pt x="153" y="40"/>
                        <a:pt x="152" y="39"/>
                        <a:pt x="151" y="40"/>
                      </a:cubicBezTo>
                      <a:cubicBezTo>
                        <a:pt x="151" y="40"/>
                        <a:pt x="151" y="40"/>
                        <a:pt x="151" y="40"/>
                      </a:cubicBezTo>
                      <a:cubicBezTo>
                        <a:pt x="151" y="40"/>
                        <a:pt x="151" y="40"/>
                        <a:pt x="152" y="40"/>
                      </a:cubicBezTo>
                      <a:cubicBezTo>
                        <a:pt x="152" y="42"/>
                        <a:pt x="152" y="40"/>
                        <a:pt x="152" y="43"/>
                      </a:cubicBezTo>
                      <a:cubicBezTo>
                        <a:pt x="152" y="42"/>
                        <a:pt x="151" y="41"/>
                        <a:pt x="151" y="41"/>
                      </a:cubicBezTo>
                      <a:cubicBezTo>
                        <a:pt x="151" y="41"/>
                        <a:pt x="151" y="41"/>
                        <a:pt x="151" y="42"/>
                      </a:cubicBezTo>
                      <a:cubicBezTo>
                        <a:pt x="151" y="42"/>
                        <a:pt x="151" y="42"/>
                        <a:pt x="151" y="42"/>
                      </a:cubicBezTo>
                      <a:cubicBezTo>
                        <a:pt x="150" y="43"/>
                        <a:pt x="150" y="42"/>
                        <a:pt x="149" y="42"/>
                      </a:cubicBezTo>
                      <a:cubicBezTo>
                        <a:pt x="149" y="41"/>
                        <a:pt x="150" y="42"/>
                        <a:pt x="150" y="42"/>
                      </a:cubicBezTo>
                      <a:cubicBezTo>
                        <a:pt x="150" y="41"/>
                        <a:pt x="150" y="41"/>
                        <a:pt x="150" y="40"/>
                      </a:cubicBezTo>
                      <a:cubicBezTo>
                        <a:pt x="151" y="40"/>
                        <a:pt x="151" y="40"/>
                        <a:pt x="151" y="40"/>
                      </a:cubicBezTo>
                      <a:cubicBezTo>
                        <a:pt x="151" y="39"/>
                        <a:pt x="150" y="40"/>
                        <a:pt x="150" y="39"/>
                      </a:cubicBezTo>
                      <a:cubicBezTo>
                        <a:pt x="150" y="39"/>
                        <a:pt x="150" y="40"/>
                        <a:pt x="149" y="40"/>
                      </a:cubicBezTo>
                      <a:cubicBezTo>
                        <a:pt x="149" y="41"/>
                        <a:pt x="150" y="40"/>
                        <a:pt x="150" y="41"/>
                      </a:cubicBezTo>
                      <a:cubicBezTo>
                        <a:pt x="149" y="41"/>
                        <a:pt x="149" y="42"/>
                        <a:pt x="149" y="41"/>
                      </a:cubicBezTo>
                      <a:cubicBezTo>
                        <a:pt x="149" y="41"/>
                        <a:pt x="149" y="41"/>
                        <a:pt x="149" y="41"/>
                      </a:cubicBezTo>
                      <a:cubicBezTo>
                        <a:pt x="149" y="40"/>
                        <a:pt x="149" y="40"/>
                        <a:pt x="148" y="41"/>
                      </a:cubicBezTo>
                      <a:cubicBezTo>
                        <a:pt x="148" y="40"/>
                        <a:pt x="149" y="40"/>
                        <a:pt x="149" y="39"/>
                      </a:cubicBezTo>
                      <a:cubicBezTo>
                        <a:pt x="149" y="40"/>
                        <a:pt x="148" y="40"/>
                        <a:pt x="148" y="40"/>
                      </a:cubicBezTo>
                      <a:cubicBezTo>
                        <a:pt x="148" y="39"/>
                        <a:pt x="148" y="39"/>
                        <a:pt x="148" y="39"/>
                      </a:cubicBezTo>
                      <a:cubicBezTo>
                        <a:pt x="147" y="39"/>
                        <a:pt x="147" y="40"/>
                        <a:pt x="147" y="40"/>
                      </a:cubicBezTo>
                      <a:cubicBezTo>
                        <a:pt x="147" y="41"/>
                        <a:pt x="148" y="41"/>
                        <a:pt x="148" y="42"/>
                      </a:cubicBezTo>
                      <a:cubicBezTo>
                        <a:pt x="148" y="42"/>
                        <a:pt x="148" y="42"/>
                        <a:pt x="148" y="43"/>
                      </a:cubicBezTo>
                      <a:cubicBezTo>
                        <a:pt x="148" y="44"/>
                        <a:pt x="149" y="44"/>
                        <a:pt x="149" y="43"/>
                      </a:cubicBezTo>
                      <a:cubicBezTo>
                        <a:pt x="149" y="44"/>
                        <a:pt x="149" y="44"/>
                        <a:pt x="149" y="44"/>
                      </a:cubicBezTo>
                      <a:cubicBezTo>
                        <a:pt x="149" y="45"/>
                        <a:pt x="149" y="45"/>
                        <a:pt x="149" y="46"/>
                      </a:cubicBezTo>
                      <a:cubicBezTo>
                        <a:pt x="149" y="45"/>
                        <a:pt x="148" y="46"/>
                        <a:pt x="148" y="45"/>
                      </a:cubicBezTo>
                      <a:cubicBezTo>
                        <a:pt x="148" y="45"/>
                        <a:pt x="148" y="45"/>
                        <a:pt x="148" y="45"/>
                      </a:cubicBezTo>
                      <a:cubicBezTo>
                        <a:pt x="148" y="44"/>
                        <a:pt x="148" y="45"/>
                        <a:pt x="148" y="45"/>
                      </a:cubicBezTo>
                      <a:cubicBezTo>
                        <a:pt x="148" y="44"/>
                        <a:pt x="147" y="44"/>
                        <a:pt x="148" y="43"/>
                      </a:cubicBezTo>
                      <a:cubicBezTo>
                        <a:pt x="148" y="43"/>
                        <a:pt x="148" y="43"/>
                        <a:pt x="148" y="43"/>
                      </a:cubicBezTo>
                      <a:cubicBezTo>
                        <a:pt x="148" y="42"/>
                        <a:pt x="147" y="43"/>
                        <a:pt x="148" y="42"/>
                      </a:cubicBezTo>
                      <a:cubicBezTo>
                        <a:pt x="148" y="42"/>
                        <a:pt x="147" y="42"/>
                        <a:pt x="147" y="43"/>
                      </a:cubicBezTo>
                      <a:cubicBezTo>
                        <a:pt x="147" y="43"/>
                        <a:pt x="147" y="43"/>
                        <a:pt x="147" y="44"/>
                      </a:cubicBezTo>
                      <a:cubicBezTo>
                        <a:pt x="147" y="44"/>
                        <a:pt x="146" y="44"/>
                        <a:pt x="146" y="44"/>
                      </a:cubicBezTo>
                      <a:cubicBezTo>
                        <a:pt x="146" y="44"/>
                        <a:pt x="146" y="43"/>
                        <a:pt x="146" y="43"/>
                      </a:cubicBezTo>
                      <a:cubicBezTo>
                        <a:pt x="146" y="43"/>
                        <a:pt x="145" y="44"/>
                        <a:pt x="144" y="43"/>
                      </a:cubicBezTo>
                      <a:cubicBezTo>
                        <a:pt x="145" y="43"/>
                        <a:pt x="144" y="44"/>
                        <a:pt x="144" y="43"/>
                      </a:cubicBezTo>
                      <a:cubicBezTo>
                        <a:pt x="143" y="43"/>
                        <a:pt x="143" y="43"/>
                        <a:pt x="142" y="43"/>
                      </a:cubicBezTo>
                      <a:cubicBezTo>
                        <a:pt x="142" y="43"/>
                        <a:pt x="142" y="42"/>
                        <a:pt x="142" y="42"/>
                      </a:cubicBezTo>
                      <a:cubicBezTo>
                        <a:pt x="142" y="41"/>
                        <a:pt x="142" y="42"/>
                        <a:pt x="142" y="42"/>
                      </a:cubicBezTo>
                      <a:cubicBezTo>
                        <a:pt x="142" y="42"/>
                        <a:pt x="142" y="42"/>
                        <a:pt x="142" y="43"/>
                      </a:cubicBezTo>
                      <a:cubicBezTo>
                        <a:pt x="142" y="43"/>
                        <a:pt x="141" y="43"/>
                        <a:pt x="141" y="43"/>
                      </a:cubicBezTo>
                      <a:cubicBezTo>
                        <a:pt x="141" y="43"/>
                        <a:pt x="141" y="43"/>
                        <a:pt x="141" y="42"/>
                      </a:cubicBezTo>
                      <a:cubicBezTo>
                        <a:pt x="141" y="42"/>
                        <a:pt x="141" y="42"/>
                        <a:pt x="140" y="42"/>
                      </a:cubicBezTo>
                      <a:cubicBezTo>
                        <a:pt x="140" y="42"/>
                        <a:pt x="140" y="42"/>
                        <a:pt x="140" y="41"/>
                      </a:cubicBezTo>
                      <a:cubicBezTo>
                        <a:pt x="140" y="41"/>
                        <a:pt x="140" y="41"/>
                        <a:pt x="140" y="41"/>
                      </a:cubicBezTo>
                      <a:cubicBezTo>
                        <a:pt x="140" y="42"/>
                        <a:pt x="140" y="41"/>
                        <a:pt x="139" y="42"/>
                      </a:cubicBezTo>
                      <a:cubicBezTo>
                        <a:pt x="139" y="41"/>
                        <a:pt x="139" y="42"/>
                        <a:pt x="139" y="42"/>
                      </a:cubicBezTo>
                      <a:cubicBezTo>
                        <a:pt x="139" y="41"/>
                        <a:pt x="139" y="40"/>
                        <a:pt x="139" y="40"/>
                      </a:cubicBezTo>
                      <a:cubicBezTo>
                        <a:pt x="139" y="40"/>
                        <a:pt x="139" y="40"/>
                        <a:pt x="139" y="39"/>
                      </a:cubicBezTo>
                      <a:cubicBezTo>
                        <a:pt x="140" y="40"/>
                        <a:pt x="139" y="41"/>
                        <a:pt x="139" y="41"/>
                      </a:cubicBezTo>
                      <a:cubicBezTo>
                        <a:pt x="140" y="41"/>
                        <a:pt x="140" y="40"/>
                        <a:pt x="140" y="40"/>
                      </a:cubicBezTo>
                      <a:cubicBezTo>
                        <a:pt x="141" y="40"/>
                        <a:pt x="141" y="39"/>
                        <a:pt x="141" y="40"/>
                      </a:cubicBezTo>
                      <a:cubicBezTo>
                        <a:pt x="141" y="40"/>
                        <a:pt x="141" y="40"/>
                        <a:pt x="141" y="39"/>
                      </a:cubicBezTo>
                      <a:cubicBezTo>
                        <a:pt x="142" y="40"/>
                        <a:pt x="142" y="39"/>
                        <a:pt x="142" y="39"/>
                      </a:cubicBezTo>
                      <a:cubicBezTo>
                        <a:pt x="142" y="40"/>
                        <a:pt x="143" y="39"/>
                        <a:pt x="142" y="41"/>
                      </a:cubicBezTo>
                      <a:cubicBezTo>
                        <a:pt x="143" y="41"/>
                        <a:pt x="143" y="40"/>
                        <a:pt x="143" y="40"/>
                      </a:cubicBezTo>
                      <a:cubicBezTo>
                        <a:pt x="143" y="39"/>
                        <a:pt x="143" y="40"/>
                        <a:pt x="143" y="40"/>
                      </a:cubicBezTo>
                      <a:cubicBezTo>
                        <a:pt x="143" y="41"/>
                        <a:pt x="143" y="41"/>
                        <a:pt x="143" y="41"/>
                      </a:cubicBezTo>
                      <a:cubicBezTo>
                        <a:pt x="143" y="42"/>
                        <a:pt x="143" y="41"/>
                        <a:pt x="144" y="41"/>
                      </a:cubicBezTo>
                      <a:cubicBezTo>
                        <a:pt x="143" y="40"/>
                        <a:pt x="143" y="40"/>
                        <a:pt x="144" y="40"/>
                      </a:cubicBezTo>
                      <a:cubicBezTo>
                        <a:pt x="144" y="39"/>
                        <a:pt x="143" y="39"/>
                        <a:pt x="143" y="39"/>
                      </a:cubicBezTo>
                      <a:cubicBezTo>
                        <a:pt x="144" y="38"/>
                        <a:pt x="144" y="42"/>
                        <a:pt x="145" y="42"/>
                      </a:cubicBezTo>
                      <a:cubicBezTo>
                        <a:pt x="145" y="42"/>
                        <a:pt x="145" y="41"/>
                        <a:pt x="145" y="41"/>
                      </a:cubicBezTo>
                      <a:cubicBezTo>
                        <a:pt x="145" y="40"/>
                        <a:pt x="145" y="41"/>
                        <a:pt x="144" y="41"/>
                      </a:cubicBezTo>
                      <a:cubicBezTo>
                        <a:pt x="144" y="40"/>
                        <a:pt x="145" y="40"/>
                        <a:pt x="144" y="40"/>
                      </a:cubicBezTo>
                      <a:cubicBezTo>
                        <a:pt x="145" y="40"/>
                        <a:pt x="145" y="40"/>
                        <a:pt x="146" y="40"/>
                      </a:cubicBezTo>
                      <a:cubicBezTo>
                        <a:pt x="146" y="41"/>
                        <a:pt x="146" y="41"/>
                        <a:pt x="146" y="41"/>
                      </a:cubicBezTo>
                      <a:cubicBezTo>
                        <a:pt x="146" y="41"/>
                        <a:pt x="146" y="42"/>
                        <a:pt x="146" y="42"/>
                      </a:cubicBezTo>
                      <a:cubicBezTo>
                        <a:pt x="147" y="41"/>
                        <a:pt x="147" y="42"/>
                        <a:pt x="147" y="42"/>
                      </a:cubicBezTo>
                      <a:cubicBezTo>
                        <a:pt x="147" y="41"/>
                        <a:pt x="147" y="42"/>
                        <a:pt x="147" y="41"/>
                      </a:cubicBezTo>
                      <a:cubicBezTo>
                        <a:pt x="147" y="41"/>
                        <a:pt x="147" y="41"/>
                        <a:pt x="147" y="41"/>
                      </a:cubicBezTo>
                      <a:cubicBezTo>
                        <a:pt x="147" y="40"/>
                        <a:pt x="147" y="40"/>
                        <a:pt x="146" y="40"/>
                      </a:cubicBezTo>
                      <a:cubicBezTo>
                        <a:pt x="146" y="39"/>
                        <a:pt x="148" y="38"/>
                        <a:pt x="148" y="37"/>
                      </a:cubicBezTo>
                      <a:cubicBezTo>
                        <a:pt x="148" y="38"/>
                        <a:pt x="147" y="38"/>
                        <a:pt x="147" y="37"/>
                      </a:cubicBezTo>
                      <a:cubicBezTo>
                        <a:pt x="147" y="38"/>
                        <a:pt x="147" y="38"/>
                        <a:pt x="146" y="39"/>
                      </a:cubicBezTo>
                      <a:cubicBezTo>
                        <a:pt x="146" y="38"/>
                        <a:pt x="146" y="38"/>
                        <a:pt x="146" y="38"/>
                      </a:cubicBezTo>
                      <a:cubicBezTo>
                        <a:pt x="147" y="38"/>
                        <a:pt x="146" y="38"/>
                        <a:pt x="146" y="38"/>
                      </a:cubicBezTo>
                      <a:cubicBezTo>
                        <a:pt x="146" y="38"/>
                        <a:pt x="146" y="37"/>
                        <a:pt x="146" y="37"/>
                      </a:cubicBezTo>
                      <a:cubicBezTo>
                        <a:pt x="146" y="36"/>
                        <a:pt x="147" y="36"/>
                        <a:pt x="147" y="37"/>
                      </a:cubicBezTo>
                      <a:cubicBezTo>
                        <a:pt x="147" y="37"/>
                        <a:pt x="147" y="36"/>
                        <a:pt x="148" y="35"/>
                      </a:cubicBezTo>
                      <a:cubicBezTo>
                        <a:pt x="148" y="36"/>
                        <a:pt x="148" y="36"/>
                        <a:pt x="149" y="36"/>
                      </a:cubicBezTo>
                      <a:cubicBezTo>
                        <a:pt x="149" y="36"/>
                        <a:pt x="149" y="37"/>
                        <a:pt x="149" y="37"/>
                      </a:cubicBezTo>
                      <a:cubicBezTo>
                        <a:pt x="149" y="37"/>
                        <a:pt x="150" y="37"/>
                        <a:pt x="150" y="36"/>
                      </a:cubicBezTo>
                      <a:cubicBezTo>
                        <a:pt x="150" y="36"/>
                        <a:pt x="151" y="36"/>
                        <a:pt x="151" y="36"/>
                      </a:cubicBezTo>
                      <a:cubicBezTo>
                        <a:pt x="151" y="37"/>
                        <a:pt x="151" y="37"/>
                        <a:pt x="151" y="37"/>
                      </a:cubicBezTo>
                      <a:cubicBezTo>
                        <a:pt x="151" y="37"/>
                        <a:pt x="151" y="37"/>
                        <a:pt x="151" y="37"/>
                      </a:cubicBezTo>
                      <a:cubicBezTo>
                        <a:pt x="152" y="37"/>
                        <a:pt x="152" y="37"/>
                        <a:pt x="152" y="37"/>
                      </a:cubicBezTo>
                      <a:cubicBezTo>
                        <a:pt x="152" y="36"/>
                        <a:pt x="152" y="37"/>
                        <a:pt x="152" y="37"/>
                      </a:cubicBezTo>
                      <a:cubicBezTo>
                        <a:pt x="152" y="37"/>
                        <a:pt x="152" y="38"/>
                        <a:pt x="151" y="38"/>
                      </a:cubicBezTo>
                      <a:cubicBezTo>
                        <a:pt x="151" y="38"/>
                        <a:pt x="151" y="38"/>
                        <a:pt x="151" y="39"/>
                      </a:cubicBezTo>
                      <a:cubicBezTo>
                        <a:pt x="151" y="39"/>
                        <a:pt x="151" y="38"/>
                        <a:pt x="151" y="39"/>
                      </a:cubicBezTo>
                      <a:cubicBezTo>
                        <a:pt x="152" y="39"/>
                        <a:pt x="152" y="38"/>
                        <a:pt x="152" y="38"/>
                      </a:cubicBezTo>
                      <a:cubicBezTo>
                        <a:pt x="152" y="39"/>
                        <a:pt x="153" y="38"/>
                        <a:pt x="152" y="39"/>
                      </a:cubicBezTo>
                      <a:cubicBezTo>
                        <a:pt x="153" y="39"/>
                        <a:pt x="153" y="40"/>
                        <a:pt x="153" y="40"/>
                      </a:cubicBezTo>
                      <a:cubicBezTo>
                        <a:pt x="153" y="40"/>
                        <a:pt x="153" y="41"/>
                        <a:pt x="153" y="41"/>
                      </a:cubicBezTo>
                      <a:cubicBezTo>
                        <a:pt x="153" y="40"/>
                        <a:pt x="153" y="38"/>
                        <a:pt x="152" y="38"/>
                      </a:cubicBezTo>
                      <a:cubicBezTo>
                        <a:pt x="153" y="38"/>
                        <a:pt x="153" y="38"/>
                        <a:pt x="153" y="38"/>
                      </a:cubicBezTo>
                      <a:cubicBezTo>
                        <a:pt x="153" y="39"/>
                        <a:pt x="153" y="39"/>
                        <a:pt x="154" y="39"/>
                      </a:cubicBezTo>
                      <a:cubicBezTo>
                        <a:pt x="154" y="39"/>
                        <a:pt x="154" y="38"/>
                        <a:pt x="154" y="38"/>
                      </a:cubicBezTo>
                      <a:cubicBezTo>
                        <a:pt x="154" y="38"/>
                        <a:pt x="154" y="38"/>
                        <a:pt x="154" y="37"/>
                      </a:cubicBezTo>
                      <a:cubicBezTo>
                        <a:pt x="154" y="38"/>
                        <a:pt x="154" y="38"/>
                        <a:pt x="154" y="37"/>
                      </a:cubicBezTo>
                      <a:cubicBezTo>
                        <a:pt x="154" y="36"/>
                        <a:pt x="155" y="37"/>
                        <a:pt x="156" y="38"/>
                      </a:cubicBezTo>
                      <a:cubicBezTo>
                        <a:pt x="156" y="38"/>
                        <a:pt x="156" y="37"/>
                        <a:pt x="156" y="37"/>
                      </a:cubicBezTo>
                      <a:cubicBezTo>
                        <a:pt x="156" y="37"/>
                        <a:pt x="156" y="37"/>
                        <a:pt x="156" y="38"/>
                      </a:cubicBezTo>
                      <a:cubicBezTo>
                        <a:pt x="157" y="37"/>
                        <a:pt x="157" y="38"/>
                        <a:pt x="158" y="37"/>
                      </a:cubicBezTo>
                      <a:cubicBezTo>
                        <a:pt x="158" y="38"/>
                        <a:pt x="158" y="38"/>
                        <a:pt x="158" y="38"/>
                      </a:cubicBezTo>
                      <a:cubicBezTo>
                        <a:pt x="158" y="38"/>
                        <a:pt x="158" y="37"/>
                        <a:pt x="158" y="38"/>
                      </a:cubicBezTo>
                      <a:cubicBezTo>
                        <a:pt x="158" y="38"/>
                        <a:pt x="158" y="38"/>
                        <a:pt x="159" y="38"/>
                      </a:cubicBezTo>
                      <a:cubicBezTo>
                        <a:pt x="158" y="38"/>
                        <a:pt x="158" y="38"/>
                        <a:pt x="158" y="39"/>
                      </a:cubicBezTo>
                      <a:cubicBezTo>
                        <a:pt x="158" y="39"/>
                        <a:pt x="158" y="39"/>
                        <a:pt x="158" y="39"/>
                      </a:cubicBezTo>
                      <a:cubicBezTo>
                        <a:pt x="158" y="40"/>
                        <a:pt x="159" y="39"/>
                        <a:pt x="159" y="40"/>
                      </a:cubicBezTo>
                      <a:cubicBezTo>
                        <a:pt x="159" y="40"/>
                        <a:pt x="159" y="39"/>
                        <a:pt x="160" y="39"/>
                      </a:cubicBezTo>
                      <a:cubicBezTo>
                        <a:pt x="160" y="38"/>
                        <a:pt x="159" y="38"/>
                        <a:pt x="159" y="38"/>
                      </a:cubicBezTo>
                      <a:cubicBezTo>
                        <a:pt x="159" y="38"/>
                        <a:pt x="159" y="38"/>
                        <a:pt x="160" y="38"/>
                      </a:cubicBezTo>
                      <a:cubicBezTo>
                        <a:pt x="159" y="40"/>
                        <a:pt x="160" y="40"/>
                        <a:pt x="161" y="40"/>
                      </a:cubicBezTo>
                      <a:cubicBezTo>
                        <a:pt x="161" y="40"/>
                        <a:pt x="161" y="40"/>
                        <a:pt x="161" y="40"/>
                      </a:cubicBezTo>
                      <a:cubicBezTo>
                        <a:pt x="161" y="39"/>
                        <a:pt x="161" y="39"/>
                        <a:pt x="161" y="39"/>
                      </a:cubicBezTo>
                      <a:cubicBezTo>
                        <a:pt x="160" y="39"/>
                        <a:pt x="160" y="40"/>
                        <a:pt x="160" y="40"/>
                      </a:cubicBezTo>
                      <a:cubicBezTo>
                        <a:pt x="160" y="39"/>
                        <a:pt x="160" y="39"/>
                        <a:pt x="160" y="39"/>
                      </a:cubicBezTo>
                      <a:cubicBezTo>
                        <a:pt x="160" y="40"/>
                        <a:pt x="160" y="39"/>
                        <a:pt x="160" y="39"/>
                      </a:cubicBezTo>
                      <a:cubicBezTo>
                        <a:pt x="160" y="38"/>
                        <a:pt x="161" y="39"/>
                        <a:pt x="161" y="38"/>
                      </a:cubicBezTo>
                      <a:cubicBezTo>
                        <a:pt x="161" y="38"/>
                        <a:pt x="161" y="39"/>
                        <a:pt x="161" y="39"/>
                      </a:cubicBezTo>
                      <a:cubicBezTo>
                        <a:pt x="161" y="39"/>
                        <a:pt x="161" y="39"/>
                        <a:pt x="161" y="39"/>
                      </a:cubicBezTo>
                      <a:cubicBezTo>
                        <a:pt x="161" y="38"/>
                        <a:pt x="161" y="39"/>
                        <a:pt x="161" y="38"/>
                      </a:cubicBezTo>
                      <a:cubicBezTo>
                        <a:pt x="161" y="38"/>
                        <a:pt x="161" y="38"/>
                        <a:pt x="161" y="38"/>
                      </a:cubicBezTo>
                      <a:cubicBezTo>
                        <a:pt x="162" y="37"/>
                        <a:pt x="161" y="38"/>
                        <a:pt x="161" y="37"/>
                      </a:cubicBezTo>
                      <a:cubicBezTo>
                        <a:pt x="161" y="37"/>
                        <a:pt x="162" y="37"/>
                        <a:pt x="162" y="36"/>
                      </a:cubicBezTo>
                      <a:cubicBezTo>
                        <a:pt x="162" y="36"/>
                        <a:pt x="162" y="35"/>
                        <a:pt x="162" y="35"/>
                      </a:cubicBezTo>
                      <a:cubicBezTo>
                        <a:pt x="163" y="35"/>
                        <a:pt x="163" y="35"/>
                        <a:pt x="163" y="36"/>
                      </a:cubicBezTo>
                      <a:cubicBezTo>
                        <a:pt x="163" y="36"/>
                        <a:pt x="163" y="35"/>
                        <a:pt x="163" y="35"/>
                      </a:cubicBezTo>
                      <a:cubicBezTo>
                        <a:pt x="163" y="35"/>
                        <a:pt x="163" y="35"/>
                        <a:pt x="163" y="35"/>
                      </a:cubicBezTo>
                      <a:cubicBezTo>
                        <a:pt x="163" y="34"/>
                        <a:pt x="163" y="34"/>
                        <a:pt x="163" y="34"/>
                      </a:cubicBezTo>
                      <a:cubicBezTo>
                        <a:pt x="163" y="34"/>
                        <a:pt x="163" y="34"/>
                        <a:pt x="163" y="34"/>
                      </a:cubicBezTo>
                      <a:cubicBezTo>
                        <a:pt x="163" y="34"/>
                        <a:pt x="163" y="33"/>
                        <a:pt x="163" y="33"/>
                      </a:cubicBezTo>
                      <a:cubicBezTo>
                        <a:pt x="164" y="33"/>
                        <a:pt x="163" y="35"/>
                        <a:pt x="163" y="34"/>
                      </a:cubicBezTo>
                      <a:cubicBezTo>
                        <a:pt x="163" y="35"/>
                        <a:pt x="163" y="35"/>
                        <a:pt x="163" y="35"/>
                      </a:cubicBezTo>
                      <a:cubicBezTo>
                        <a:pt x="164" y="35"/>
                        <a:pt x="164" y="33"/>
                        <a:pt x="164" y="33"/>
                      </a:cubicBezTo>
                      <a:cubicBezTo>
                        <a:pt x="164" y="32"/>
                        <a:pt x="163" y="33"/>
                        <a:pt x="162" y="32"/>
                      </a:cubicBezTo>
                      <a:cubicBezTo>
                        <a:pt x="163" y="32"/>
                        <a:pt x="163" y="32"/>
                        <a:pt x="164" y="32"/>
                      </a:cubicBezTo>
                      <a:cubicBezTo>
                        <a:pt x="164" y="31"/>
                        <a:pt x="163" y="32"/>
                        <a:pt x="164" y="31"/>
                      </a:cubicBezTo>
                      <a:cubicBezTo>
                        <a:pt x="164" y="31"/>
                        <a:pt x="164" y="31"/>
                        <a:pt x="165" y="31"/>
                      </a:cubicBezTo>
                      <a:cubicBezTo>
                        <a:pt x="165" y="32"/>
                        <a:pt x="164" y="32"/>
                        <a:pt x="164" y="32"/>
                      </a:cubicBezTo>
                      <a:cubicBezTo>
                        <a:pt x="164" y="32"/>
                        <a:pt x="165" y="32"/>
                        <a:pt x="165" y="31"/>
                      </a:cubicBezTo>
                      <a:cubicBezTo>
                        <a:pt x="165" y="32"/>
                        <a:pt x="165" y="32"/>
                        <a:pt x="165" y="33"/>
                      </a:cubicBezTo>
                      <a:cubicBezTo>
                        <a:pt x="164" y="32"/>
                        <a:pt x="164" y="34"/>
                        <a:pt x="164" y="34"/>
                      </a:cubicBezTo>
                      <a:cubicBezTo>
                        <a:pt x="164" y="34"/>
                        <a:pt x="164" y="35"/>
                        <a:pt x="164" y="35"/>
                      </a:cubicBezTo>
                      <a:cubicBezTo>
                        <a:pt x="164" y="35"/>
                        <a:pt x="164" y="35"/>
                        <a:pt x="164" y="35"/>
                      </a:cubicBezTo>
                      <a:cubicBezTo>
                        <a:pt x="164" y="35"/>
                        <a:pt x="163" y="36"/>
                        <a:pt x="163" y="36"/>
                      </a:cubicBezTo>
                      <a:cubicBezTo>
                        <a:pt x="163" y="36"/>
                        <a:pt x="164" y="36"/>
                        <a:pt x="164" y="36"/>
                      </a:cubicBezTo>
                      <a:cubicBezTo>
                        <a:pt x="164" y="36"/>
                        <a:pt x="164" y="36"/>
                        <a:pt x="164" y="37"/>
                      </a:cubicBezTo>
                      <a:cubicBezTo>
                        <a:pt x="164" y="37"/>
                        <a:pt x="164" y="36"/>
                        <a:pt x="164" y="37"/>
                      </a:cubicBezTo>
                      <a:cubicBezTo>
                        <a:pt x="164" y="36"/>
                        <a:pt x="164" y="35"/>
                        <a:pt x="165" y="34"/>
                      </a:cubicBezTo>
                      <a:cubicBezTo>
                        <a:pt x="165" y="35"/>
                        <a:pt x="165" y="34"/>
                        <a:pt x="165" y="34"/>
                      </a:cubicBezTo>
                      <a:cubicBezTo>
                        <a:pt x="165" y="34"/>
                        <a:pt x="164" y="36"/>
                        <a:pt x="165" y="36"/>
                      </a:cubicBezTo>
                      <a:cubicBezTo>
                        <a:pt x="165" y="36"/>
                        <a:pt x="165" y="35"/>
                        <a:pt x="165" y="35"/>
                      </a:cubicBezTo>
                      <a:cubicBezTo>
                        <a:pt x="166" y="35"/>
                        <a:pt x="166" y="35"/>
                        <a:pt x="166" y="35"/>
                      </a:cubicBezTo>
                      <a:cubicBezTo>
                        <a:pt x="166" y="35"/>
                        <a:pt x="166" y="35"/>
                        <a:pt x="166" y="34"/>
                      </a:cubicBezTo>
                      <a:cubicBezTo>
                        <a:pt x="166" y="35"/>
                        <a:pt x="166" y="35"/>
                        <a:pt x="166" y="36"/>
                      </a:cubicBezTo>
                      <a:cubicBezTo>
                        <a:pt x="166" y="36"/>
                        <a:pt x="166" y="36"/>
                        <a:pt x="166" y="35"/>
                      </a:cubicBezTo>
                      <a:cubicBezTo>
                        <a:pt x="166" y="36"/>
                        <a:pt x="165" y="36"/>
                        <a:pt x="165" y="36"/>
                      </a:cubicBezTo>
                      <a:cubicBezTo>
                        <a:pt x="165" y="37"/>
                        <a:pt x="166" y="35"/>
                        <a:pt x="167" y="37"/>
                      </a:cubicBezTo>
                      <a:cubicBezTo>
                        <a:pt x="167" y="36"/>
                        <a:pt x="167" y="36"/>
                        <a:pt x="167" y="36"/>
                      </a:cubicBezTo>
                      <a:cubicBezTo>
                        <a:pt x="167" y="35"/>
                        <a:pt x="167" y="34"/>
                        <a:pt x="167" y="34"/>
                      </a:cubicBezTo>
                      <a:cubicBezTo>
                        <a:pt x="167" y="34"/>
                        <a:pt x="166" y="35"/>
                        <a:pt x="166" y="34"/>
                      </a:cubicBezTo>
                      <a:cubicBezTo>
                        <a:pt x="166" y="34"/>
                        <a:pt x="166" y="35"/>
                        <a:pt x="166" y="35"/>
                      </a:cubicBezTo>
                      <a:cubicBezTo>
                        <a:pt x="166" y="34"/>
                        <a:pt x="166" y="35"/>
                        <a:pt x="165" y="34"/>
                      </a:cubicBezTo>
                      <a:cubicBezTo>
                        <a:pt x="166" y="33"/>
                        <a:pt x="166" y="34"/>
                        <a:pt x="166" y="34"/>
                      </a:cubicBezTo>
                      <a:cubicBezTo>
                        <a:pt x="166" y="33"/>
                        <a:pt x="166" y="33"/>
                        <a:pt x="165" y="33"/>
                      </a:cubicBezTo>
                      <a:cubicBezTo>
                        <a:pt x="166" y="32"/>
                        <a:pt x="165" y="32"/>
                        <a:pt x="166" y="31"/>
                      </a:cubicBezTo>
                      <a:cubicBezTo>
                        <a:pt x="166" y="31"/>
                        <a:pt x="166" y="32"/>
                        <a:pt x="166" y="32"/>
                      </a:cubicBezTo>
                      <a:cubicBezTo>
                        <a:pt x="166" y="32"/>
                        <a:pt x="166" y="32"/>
                        <a:pt x="166" y="32"/>
                      </a:cubicBezTo>
                      <a:cubicBezTo>
                        <a:pt x="166" y="31"/>
                        <a:pt x="166" y="32"/>
                        <a:pt x="166" y="31"/>
                      </a:cubicBezTo>
                      <a:cubicBezTo>
                        <a:pt x="166" y="31"/>
                        <a:pt x="166" y="31"/>
                        <a:pt x="165" y="31"/>
                      </a:cubicBezTo>
                      <a:cubicBezTo>
                        <a:pt x="165" y="31"/>
                        <a:pt x="165" y="30"/>
                        <a:pt x="165" y="30"/>
                      </a:cubicBezTo>
                      <a:cubicBezTo>
                        <a:pt x="165" y="31"/>
                        <a:pt x="165" y="30"/>
                        <a:pt x="165" y="29"/>
                      </a:cubicBezTo>
                      <a:cubicBezTo>
                        <a:pt x="165" y="29"/>
                        <a:pt x="165" y="30"/>
                        <a:pt x="165" y="30"/>
                      </a:cubicBezTo>
                      <a:cubicBezTo>
                        <a:pt x="166" y="29"/>
                        <a:pt x="166" y="28"/>
                        <a:pt x="166" y="29"/>
                      </a:cubicBezTo>
                      <a:cubicBezTo>
                        <a:pt x="166" y="28"/>
                        <a:pt x="166" y="29"/>
                        <a:pt x="166" y="28"/>
                      </a:cubicBezTo>
                      <a:cubicBezTo>
                        <a:pt x="166" y="28"/>
                        <a:pt x="166" y="28"/>
                        <a:pt x="166" y="28"/>
                      </a:cubicBezTo>
                      <a:cubicBezTo>
                        <a:pt x="166" y="28"/>
                        <a:pt x="166" y="27"/>
                        <a:pt x="166" y="27"/>
                      </a:cubicBezTo>
                      <a:cubicBezTo>
                        <a:pt x="165" y="27"/>
                        <a:pt x="166" y="28"/>
                        <a:pt x="165" y="28"/>
                      </a:cubicBezTo>
                      <a:cubicBezTo>
                        <a:pt x="165" y="28"/>
                        <a:pt x="164" y="29"/>
                        <a:pt x="164" y="29"/>
                      </a:cubicBezTo>
                      <a:cubicBezTo>
                        <a:pt x="164" y="30"/>
                        <a:pt x="165" y="29"/>
                        <a:pt x="165" y="30"/>
                      </a:cubicBezTo>
                      <a:cubicBezTo>
                        <a:pt x="165" y="30"/>
                        <a:pt x="165" y="31"/>
                        <a:pt x="164" y="31"/>
                      </a:cubicBezTo>
                      <a:cubicBezTo>
                        <a:pt x="164" y="30"/>
                        <a:pt x="164" y="31"/>
                        <a:pt x="163" y="30"/>
                      </a:cubicBezTo>
                      <a:cubicBezTo>
                        <a:pt x="163" y="30"/>
                        <a:pt x="163" y="31"/>
                        <a:pt x="163" y="31"/>
                      </a:cubicBezTo>
                      <a:cubicBezTo>
                        <a:pt x="163" y="31"/>
                        <a:pt x="162" y="31"/>
                        <a:pt x="163" y="30"/>
                      </a:cubicBezTo>
                      <a:cubicBezTo>
                        <a:pt x="162" y="30"/>
                        <a:pt x="163" y="32"/>
                        <a:pt x="162" y="32"/>
                      </a:cubicBezTo>
                      <a:cubicBezTo>
                        <a:pt x="162" y="32"/>
                        <a:pt x="162" y="32"/>
                        <a:pt x="162" y="32"/>
                      </a:cubicBezTo>
                      <a:cubicBezTo>
                        <a:pt x="162" y="33"/>
                        <a:pt x="162" y="33"/>
                        <a:pt x="162" y="33"/>
                      </a:cubicBezTo>
                      <a:cubicBezTo>
                        <a:pt x="162" y="32"/>
                        <a:pt x="162" y="31"/>
                        <a:pt x="162" y="30"/>
                      </a:cubicBezTo>
                      <a:cubicBezTo>
                        <a:pt x="162" y="30"/>
                        <a:pt x="162" y="31"/>
                        <a:pt x="161" y="31"/>
                      </a:cubicBezTo>
                      <a:cubicBezTo>
                        <a:pt x="161" y="31"/>
                        <a:pt x="161" y="30"/>
                        <a:pt x="161" y="30"/>
                      </a:cubicBezTo>
                      <a:cubicBezTo>
                        <a:pt x="162" y="29"/>
                        <a:pt x="161" y="29"/>
                        <a:pt x="161" y="29"/>
                      </a:cubicBezTo>
                      <a:cubicBezTo>
                        <a:pt x="161" y="29"/>
                        <a:pt x="161" y="30"/>
                        <a:pt x="161" y="30"/>
                      </a:cubicBezTo>
                      <a:cubicBezTo>
                        <a:pt x="161" y="30"/>
                        <a:pt x="161" y="30"/>
                        <a:pt x="160" y="31"/>
                      </a:cubicBezTo>
                      <a:cubicBezTo>
                        <a:pt x="160" y="31"/>
                        <a:pt x="160" y="31"/>
                        <a:pt x="160" y="30"/>
                      </a:cubicBezTo>
                      <a:cubicBezTo>
                        <a:pt x="160" y="30"/>
                        <a:pt x="159" y="30"/>
                        <a:pt x="159" y="30"/>
                      </a:cubicBezTo>
                      <a:cubicBezTo>
                        <a:pt x="159" y="30"/>
                        <a:pt x="159" y="30"/>
                        <a:pt x="159" y="29"/>
                      </a:cubicBezTo>
                      <a:cubicBezTo>
                        <a:pt x="158" y="30"/>
                        <a:pt x="158" y="30"/>
                        <a:pt x="157" y="30"/>
                      </a:cubicBezTo>
                      <a:cubicBezTo>
                        <a:pt x="157" y="30"/>
                        <a:pt x="157" y="30"/>
                        <a:pt x="158" y="30"/>
                      </a:cubicBezTo>
                      <a:cubicBezTo>
                        <a:pt x="158" y="31"/>
                        <a:pt x="157" y="30"/>
                        <a:pt x="157" y="31"/>
                      </a:cubicBezTo>
                      <a:cubicBezTo>
                        <a:pt x="158" y="31"/>
                        <a:pt x="158" y="31"/>
                        <a:pt x="158" y="31"/>
                      </a:cubicBezTo>
                      <a:cubicBezTo>
                        <a:pt x="157" y="31"/>
                        <a:pt x="157" y="31"/>
                        <a:pt x="157" y="31"/>
                      </a:cubicBezTo>
                      <a:cubicBezTo>
                        <a:pt x="157" y="30"/>
                        <a:pt x="157" y="30"/>
                        <a:pt x="157" y="30"/>
                      </a:cubicBezTo>
                      <a:cubicBezTo>
                        <a:pt x="157" y="30"/>
                        <a:pt x="157" y="30"/>
                        <a:pt x="157" y="29"/>
                      </a:cubicBezTo>
                      <a:cubicBezTo>
                        <a:pt x="157" y="29"/>
                        <a:pt x="157" y="30"/>
                        <a:pt x="157" y="29"/>
                      </a:cubicBezTo>
                      <a:cubicBezTo>
                        <a:pt x="156" y="30"/>
                        <a:pt x="156" y="30"/>
                        <a:pt x="157" y="30"/>
                      </a:cubicBezTo>
                      <a:cubicBezTo>
                        <a:pt x="156" y="30"/>
                        <a:pt x="156" y="30"/>
                        <a:pt x="155" y="30"/>
                      </a:cubicBezTo>
                      <a:cubicBezTo>
                        <a:pt x="155" y="30"/>
                        <a:pt x="156" y="30"/>
                        <a:pt x="156" y="29"/>
                      </a:cubicBezTo>
                      <a:cubicBezTo>
                        <a:pt x="156" y="28"/>
                        <a:pt x="155" y="28"/>
                        <a:pt x="155" y="29"/>
                      </a:cubicBezTo>
                      <a:cubicBezTo>
                        <a:pt x="155" y="29"/>
                        <a:pt x="156" y="28"/>
                        <a:pt x="155" y="28"/>
                      </a:cubicBezTo>
                      <a:cubicBezTo>
                        <a:pt x="155" y="28"/>
                        <a:pt x="155" y="28"/>
                        <a:pt x="155" y="28"/>
                      </a:cubicBezTo>
                      <a:cubicBezTo>
                        <a:pt x="155" y="27"/>
                        <a:pt x="154" y="29"/>
                        <a:pt x="154" y="27"/>
                      </a:cubicBezTo>
                      <a:cubicBezTo>
                        <a:pt x="154" y="28"/>
                        <a:pt x="153" y="27"/>
                        <a:pt x="153" y="28"/>
                      </a:cubicBezTo>
                      <a:cubicBezTo>
                        <a:pt x="153" y="28"/>
                        <a:pt x="153" y="28"/>
                        <a:pt x="153" y="28"/>
                      </a:cubicBezTo>
                      <a:cubicBezTo>
                        <a:pt x="153" y="26"/>
                        <a:pt x="152" y="27"/>
                        <a:pt x="152" y="26"/>
                      </a:cubicBezTo>
                      <a:cubicBezTo>
                        <a:pt x="152" y="26"/>
                        <a:pt x="152" y="26"/>
                        <a:pt x="152" y="25"/>
                      </a:cubicBezTo>
                      <a:cubicBezTo>
                        <a:pt x="154" y="26"/>
                        <a:pt x="157" y="25"/>
                        <a:pt x="158" y="27"/>
                      </a:cubicBezTo>
                      <a:cubicBezTo>
                        <a:pt x="158" y="27"/>
                        <a:pt x="158" y="27"/>
                        <a:pt x="157" y="27"/>
                      </a:cubicBezTo>
                      <a:cubicBezTo>
                        <a:pt x="158" y="27"/>
                        <a:pt x="157" y="28"/>
                        <a:pt x="158" y="28"/>
                      </a:cubicBezTo>
                      <a:cubicBezTo>
                        <a:pt x="158" y="27"/>
                        <a:pt x="158" y="27"/>
                        <a:pt x="159" y="26"/>
                      </a:cubicBezTo>
                      <a:cubicBezTo>
                        <a:pt x="159" y="27"/>
                        <a:pt x="159" y="27"/>
                        <a:pt x="159" y="27"/>
                      </a:cubicBezTo>
                      <a:cubicBezTo>
                        <a:pt x="159" y="27"/>
                        <a:pt x="159" y="27"/>
                        <a:pt x="159" y="28"/>
                      </a:cubicBezTo>
                      <a:cubicBezTo>
                        <a:pt x="159" y="28"/>
                        <a:pt x="159" y="29"/>
                        <a:pt x="160" y="28"/>
                      </a:cubicBezTo>
                      <a:cubicBezTo>
                        <a:pt x="160" y="28"/>
                        <a:pt x="160" y="28"/>
                        <a:pt x="159" y="28"/>
                      </a:cubicBezTo>
                      <a:cubicBezTo>
                        <a:pt x="160" y="27"/>
                        <a:pt x="160" y="27"/>
                        <a:pt x="160" y="27"/>
                      </a:cubicBezTo>
                      <a:cubicBezTo>
                        <a:pt x="160" y="28"/>
                        <a:pt x="161" y="26"/>
                        <a:pt x="161" y="27"/>
                      </a:cubicBezTo>
                      <a:cubicBezTo>
                        <a:pt x="161" y="27"/>
                        <a:pt x="160" y="27"/>
                        <a:pt x="160" y="27"/>
                      </a:cubicBezTo>
                      <a:cubicBezTo>
                        <a:pt x="160" y="29"/>
                        <a:pt x="161" y="27"/>
                        <a:pt x="161" y="27"/>
                      </a:cubicBezTo>
                      <a:cubicBezTo>
                        <a:pt x="161" y="26"/>
                        <a:pt x="161" y="26"/>
                        <a:pt x="161" y="26"/>
                      </a:cubicBezTo>
                      <a:cubicBezTo>
                        <a:pt x="162" y="25"/>
                        <a:pt x="162" y="26"/>
                        <a:pt x="163" y="26"/>
                      </a:cubicBezTo>
                      <a:cubicBezTo>
                        <a:pt x="163" y="26"/>
                        <a:pt x="163" y="26"/>
                        <a:pt x="163" y="26"/>
                      </a:cubicBezTo>
                      <a:cubicBezTo>
                        <a:pt x="163" y="25"/>
                        <a:pt x="163" y="26"/>
                        <a:pt x="163" y="26"/>
                      </a:cubicBezTo>
                      <a:cubicBezTo>
                        <a:pt x="163" y="26"/>
                        <a:pt x="163" y="26"/>
                        <a:pt x="163" y="26"/>
                      </a:cubicBezTo>
                      <a:cubicBezTo>
                        <a:pt x="163" y="26"/>
                        <a:pt x="164" y="26"/>
                        <a:pt x="164" y="27"/>
                      </a:cubicBezTo>
                      <a:cubicBezTo>
                        <a:pt x="164" y="26"/>
                        <a:pt x="164" y="26"/>
                        <a:pt x="164" y="26"/>
                      </a:cubicBezTo>
                      <a:cubicBezTo>
                        <a:pt x="164" y="25"/>
                        <a:pt x="164" y="25"/>
                        <a:pt x="164" y="24"/>
                      </a:cubicBezTo>
                      <a:cubicBezTo>
                        <a:pt x="165" y="24"/>
                        <a:pt x="165" y="23"/>
                        <a:pt x="165" y="23"/>
                      </a:cubicBezTo>
                      <a:cubicBezTo>
                        <a:pt x="165" y="24"/>
                        <a:pt x="165" y="24"/>
                        <a:pt x="165" y="24"/>
                      </a:cubicBezTo>
                      <a:cubicBezTo>
                        <a:pt x="166" y="23"/>
                        <a:pt x="164" y="22"/>
                        <a:pt x="165" y="21"/>
                      </a:cubicBezTo>
                      <a:cubicBezTo>
                        <a:pt x="164" y="21"/>
                        <a:pt x="164" y="22"/>
                        <a:pt x="164" y="22"/>
                      </a:cubicBezTo>
                      <a:cubicBezTo>
                        <a:pt x="164" y="21"/>
                        <a:pt x="164" y="21"/>
                        <a:pt x="164" y="21"/>
                      </a:cubicBezTo>
                      <a:cubicBezTo>
                        <a:pt x="163" y="21"/>
                        <a:pt x="163" y="22"/>
                        <a:pt x="163" y="21"/>
                      </a:cubicBezTo>
                      <a:cubicBezTo>
                        <a:pt x="164" y="20"/>
                        <a:pt x="164" y="21"/>
                        <a:pt x="165" y="20"/>
                      </a:cubicBezTo>
                      <a:cubicBezTo>
                        <a:pt x="165" y="20"/>
                        <a:pt x="166" y="20"/>
                        <a:pt x="166" y="19"/>
                      </a:cubicBezTo>
                      <a:cubicBezTo>
                        <a:pt x="166" y="19"/>
                        <a:pt x="166" y="20"/>
                        <a:pt x="165" y="20"/>
                      </a:cubicBezTo>
                      <a:cubicBezTo>
                        <a:pt x="166" y="21"/>
                        <a:pt x="166" y="20"/>
                        <a:pt x="166" y="21"/>
                      </a:cubicBezTo>
                      <a:cubicBezTo>
                        <a:pt x="166" y="21"/>
                        <a:pt x="166" y="20"/>
                        <a:pt x="167" y="20"/>
                      </a:cubicBezTo>
                      <a:cubicBezTo>
                        <a:pt x="167" y="20"/>
                        <a:pt x="167" y="20"/>
                        <a:pt x="167" y="20"/>
                      </a:cubicBezTo>
                      <a:cubicBezTo>
                        <a:pt x="167" y="20"/>
                        <a:pt x="167" y="20"/>
                        <a:pt x="167" y="19"/>
                      </a:cubicBezTo>
                      <a:cubicBezTo>
                        <a:pt x="168" y="19"/>
                        <a:pt x="167" y="20"/>
                        <a:pt x="168" y="20"/>
                      </a:cubicBezTo>
                      <a:cubicBezTo>
                        <a:pt x="168" y="20"/>
                        <a:pt x="168" y="19"/>
                        <a:pt x="168" y="19"/>
                      </a:cubicBezTo>
                      <a:cubicBezTo>
                        <a:pt x="168" y="19"/>
                        <a:pt x="168" y="20"/>
                        <a:pt x="168" y="20"/>
                      </a:cubicBezTo>
                      <a:cubicBezTo>
                        <a:pt x="168" y="19"/>
                        <a:pt x="168" y="19"/>
                        <a:pt x="168" y="19"/>
                      </a:cubicBezTo>
                      <a:cubicBezTo>
                        <a:pt x="169" y="19"/>
                        <a:pt x="169" y="19"/>
                        <a:pt x="169" y="20"/>
                      </a:cubicBezTo>
                      <a:cubicBezTo>
                        <a:pt x="169" y="19"/>
                        <a:pt x="169" y="19"/>
                        <a:pt x="169" y="18"/>
                      </a:cubicBezTo>
                      <a:cubicBezTo>
                        <a:pt x="169" y="19"/>
                        <a:pt x="168" y="18"/>
                        <a:pt x="167" y="18"/>
                      </a:cubicBezTo>
                      <a:cubicBezTo>
                        <a:pt x="167" y="18"/>
                        <a:pt x="167" y="19"/>
                        <a:pt x="167" y="20"/>
                      </a:cubicBezTo>
                      <a:cubicBezTo>
                        <a:pt x="167" y="20"/>
                        <a:pt x="167" y="20"/>
                        <a:pt x="167" y="20"/>
                      </a:cubicBezTo>
                      <a:cubicBezTo>
                        <a:pt x="167" y="20"/>
                        <a:pt x="167" y="20"/>
                        <a:pt x="167" y="20"/>
                      </a:cubicBezTo>
                      <a:cubicBezTo>
                        <a:pt x="167" y="20"/>
                        <a:pt x="167" y="20"/>
                        <a:pt x="166" y="20"/>
                      </a:cubicBezTo>
                      <a:cubicBezTo>
                        <a:pt x="166" y="20"/>
                        <a:pt x="166" y="20"/>
                        <a:pt x="166" y="19"/>
                      </a:cubicBezTo>
                      <a:cubicBezTo>
                        <a:pt x="166" y="19"/>
                        <a:pt x="166" y="19"/>
                        <a:pt x="166" y="19"/>
                      </a:cubicBezTo>
                      <a:cubicBezTo>
                        <a:pt x="166" y="19"/>
                        <a:pt x="166" y="19"/>
                        <a:pt x="167" y="19"/>
                      </a:cubicBezTo>
                      <a:cubicBezTo>
                        <a:pt x="167" y="18"/>
                        <a:pt x="166" y="19"/>
                        <a:pt x="167" y="18"/>
                      </a:cubicBezTo>
                      <a:cubicBezTo>
                        <a:pt x="166" y="18"/>
                        <a:pt x="166" y="18"/>
                        <a:pt x="165" y="18"/>
                      </a:cubicBezTo>
                      <a:cubicBezTo>
                        <a:pt x="166" y="17"/>
                        <a:pt x="166" y="17"/>
                        <a:pt x="166" y="16"/>
                      </a:cubicBezTo>
                      <a:cubicBezTo>
                        <a:pt x="167" y="16"/>
                        <a:pt x="166" y="16"/>
                        <a:pt x="166" y="17"/>
                      </a:cubicBezTo>
                      <a:cubicBezTo>
                        <a:pt x="167" y="17"/>
                        <a:pt x="167" y="16"/>
                        <a:pt x="167" y="16"/>
                      </a:cubicBezTo>
                      <a:cubicBezTo>
                        <a:pt x="167" y="16"/>
                        <a:pt x="167" y="17"/>
                        <a:pt x="167" y="17"/>
                      </a:cubicBezTo>
                      <a:cubicBezTo>
                        <a:pt x="168" y="17"/>
                        <a:pt x="168" y="17"/>
                        <a:pt x="168" y="16"/>
                      </a:cubicBezTo>
                      <a:cubicBezTo>
                        <a:pt x="168" y="17"/>
                        <a:pt x="168" y="16"/>
                        <a:pt x="169" y="17"/>
                      </a:cubicBezTo>
                      <a:cubicBezTo>
                        <a:pt x="169" y="16"/>
                        <a:pt x="169" y="16"/>
                        <a:pt x="169" y="16"/>
                      </a:cubicBezTo>
                      <a:cubicBezTo>
                        <a:pt x="169" y="15"/>
                        <a:pt x="169" y="16"/>
                        <a:pt x="168" y="16"/>
                      </a:cubicBezTo>
                      <a:cubicBezTo>
                        <a:pt x="168" y="15"/>
                        <a:pt x="169" y="15"/>
                        <a:pt x="169" y="14"/>
                      </a:cubicBezTo>
                      <a:cubicBezTo>
                        <a:pt x="169" y="14"/>
                        <a:pt x="169" y="15"/>
                        <a:pt x="169" y="14"/>
                      </a:cubicBezTo>
                      <a:cubicBezTo>
                        <a:pt x="169" y="15"/>
                        <a:pt x="169" y="17"/>
                        <a:pt x="169" y="17"/>
                      </a:cubicBezTo>
                      <a:cubicBezTo>
                        <a:pt x="169" y="16"/>
                        <a:pt x="169" y="16"/>
                        <a:pt x="170" y="14"/>
                      </a:cubicBezTo>
                      <a:cubicBezTo>
                        <a:pt x="170" y="14"/>
                        <a:pt x="169" y="15"/>
                        <a:pt x="170" y="15"/>
                      </a:cubicBezTo>
                      <a:cubicBezTo>
                        <a:pt x="170" y="15"/>
                        <a:pt x="170" y="15"/>
                        <a:pt x="170" y="14"/>
                      </a:cubicBezTo>
                      <a:cubicBezTo>
                        <a:pt x="170" y="14"/>
                        <a:pt x="170" y="15"/>
                        <a:pt x="170" y="15"/>
                      </a:cubicBezTo>
                      <a:cubicBezTo>
                        <a:pt x="170" y="16"/>
                        <a:pt x="170" y="15"/>
                        <a:pt x="170" y="15"/>
                      </a:cubicBezTo>
                      <a:cubicBezTo>
                        <a:pt x="170" y="17"/>
                        <a:pt x="171" y="15"/>
                        <a:pt x="170" y="17"/>
                      </a:cubicBezTo>
                      <a:cubicBezTo>
                        <a:pt x="171" y="16"/>
                        <a:pt x="171" y="16"/>
                        <a:pt x="171" y="16"/>
                      </a:cubicBezTo>
                      <a:cubicBezTo>
                        <a:pt x="172" y="15"/>
                        <a:pt x="171" y="15"/>
                        <a:pt x="172" y="14"/>
                      </a:cubicBezTo>
                      <a:cubicBezTo>
                        <a:pt x="172" y="14"/>
                        <a:pt x="172" y="14"/>
                        <a:pt x="172" y="13"/>
                      </a:cubicBezTo>
                      <a:cubicBezTo>
                        <a:pt x="172" y="14"/>
                        <a:pt x="172" y="14"/>
                        <a:pt x="173" y="14"/>
                      </a:cubicBezTo>
                      <a:cubicBezTo>
                        <a:pt x="172" y="14"/>
                        <a:pt x="173" y="14"/>
                        <a:pt x="173" y="14"/>
                      </a:cubicBezTo>
                      <a:cubicBezTo>
                        <a:pt x="173" y="15"/>
                        <a:pt x="173" y="15"/>
                        <a:pt x="172" y="15"/>
                      </a:cubicBezTo>
                      <a:cubicBezTo>
                        <a:pt x="172" y="15"/>
                        <a:pt x="172" y="15"/>
                        <a:pt x="172" y="15"/>
                      </a:cubicBezTo>
                      <a:cubicBezTo>
                        <a:pt x="172" y="16"/>
                        <a:pt x="172" y="16"/>
                        <a:pt x="172" y="17"/>
                      </a:cubicBezTo>
                      <a:cubicBezTo>
                        <a:pt x="172" y="17"/>
                        <a:pt x="172" y="16"/>
                        <a:pt x="173" y="17"/>
                      </a:cubicBezTo>
                      <a:cubicBezTo>
                        <a:pt x="173" y="16"/>
                        <a:pt x="172" y="16"/>
                        <a:pt x="173" y="16"/>
                      </a:cubicBezTo>
                      <a:cubicBezTo>
                        <a:pt x="173" y="16"/>
                        <a:pt x="173" y="16"/>
                        <a:pt x="173" y="17"/>
                      </a:cubicBezTo>
                      <a:cubicBezTo>
                        <a:pt x="173" y="17"/>
                        <a:pt x="173" y="16"/>
                        <a:pt x="174" y="16"/>
                      </a:cubicBezTo>
                      <a:cubicBezTo>
                        <a:pt x="174" y="14"/>
                        <a:pt x="173" y="15"/>
                        <a:pt x="174" y="14"/>
                      </a:cubicBezTo>
                      <a:cubicBezTo>
                        <a:pt x="174" y="14"/>
                        <a:pt x="174" y="14"/>
                        <a:pt x="175" y="14"/>
                      </a:cubicBezTo>
                      <a:cubicBezTo>
                        <a:pt x="174" y="15"/>
                        <a:pt x="174" y="14"/>
                        <a:pt x="174" y="15"/>
                      </a:cubicBezTo>
                      <a:cubicBezTo>
                        <a:pt x="174" y="16"/>
                        <a:pt x="175" y="15"/>
                        <a:pt x="175" y="14"/>
                      </a:cubicBezTo>
                      <a:cubicBezTo>
                        <a:pt x="175" y="14"/>
                        <a:pt x="176" y="14"/>
                        <a:pt x="176" y="13"/>
                      </a:cubicBezTo>
                      <a:cubicBezTo>
                        <a:pt x="176" y="14"/>
                        <a:pt x="176" y="14"/>
                        <a:pt x="177" y="14"/>
                      </a:cubicBezTo>
                      <a:cubicBezTo>
                        <a:pt x="176" y="14"/>
                        <a:pt x="177" y="13"/>
                        <a:pt x="178" y="14"/>
                      </a:cubicBezTo>
                      <a:cubicBezTo>
                        <a:pt x="177" y="13"/>
                        <a:pt x="177" y="13"/>
                        <a:pt x="178" y="12"/>
                      </a:cubicBezTo>
                      <a:cubicBezTo>
                        <a:pt x="178" y="12"/>
                        <a:pt x="178" y="12"/>
                        <a:pt x="178" y="12"/>
                      </a:cubicBezTo>
                      <a:cubicBezTo>
                        <a:pt x="178" y="12"/>
                        <a:pt x="178" y="12"/>
                        <a:pt x="178" y="11"/>
                      </a:cubicBezTo>
                      <a:cubicBezTo>
                        <a:pt x="178" y="12"/>
                        <a:pt x="178" y="12"/>
                        <a:pt x="178" y="12"/>
                      </a:cubicBezTo>
                      <a:cubicBezTo>
                        <a:pt x="179" y="11"/>
                        <a:pt x="179" y="11"/>
                        <a:pt x="179" y="11"/>
                      </a:cubicBezTo>
                      <a:cubicBezTo>
                        <a:pt x="179" y="10"/>
                        <a:pt x="179" y="10"/>
                        <a:pt x="179" y="10"/>
                      </a:cubicBezTo>
                      <a:cubicBezTo>
                        <a:pt x="179" y="10"/>
                        <a:pt x="179" y="10"/>
                        <a:pt x="179" y="10"/>
                      </a:cubicBezTo>
                      <a:cubicBezTo>
                        <a:pt x="179" y="10"/>
                        <a:pt x="179" y="10"/>
                        <a:pt x="179" y="11"/>
                      </a:cubicBezTo>
                      <a:cubicBezTo>
                        <a:pt x="178" y="10"/>
                        <a:pt x="178" y="10"/>
                        <a:pt x="178" y="10"/>
                      </a:cubicBezTo>
                      <a:cubicBezTo>
                        <a:pt x="178" y="11"/>
                        <a:pt x="178" y="11"/>
                        <a:pt x="178" y="11"/>
                      </a:cubicBezTo>
                      <a:cubicBezTo>
                        <a:pt x="178" y="11"/>
                        <a:pt x="178" y="11"/>
                        <a:pt x="178" y="11"/>
                      </a:cubicBezTo>
                      <a:cubicBezTo>
                        <a:pt x="177" y="12"/>
                        <a:pt x="177" y="11"/>
                        <a:pt x="177" y="10"/>
                      </a:cubicBezTo>
                      <a:cubicBezTo>
                        <a:pt x="177" y="10"/>
                        <a:pt x="177" y="9"/>
                        <a:pt x="176" y="9"/>
                      </a:cubicBezTo>
                      <a:cubicBezTo>
                        <a:pt x="176" y="8"/>
                        <a:pt x="177" y="9"/>
                        <a:pt x="177" y="9"/>
                      </a:cubicBezTo>
                      <a:cubicBezTo>
                        <a:pt x="177" y="9"/>
                        <a:pt x="177" y="8"/>
                        <a:pt x="177" y="8"/>
                      </a:cubicBezTo>
                      <a:cubicBezTo>
                        <a:pt x="177" y="8"/>
                        <a:pt x="177" y="8"/>
                        <a:pt x="177" y="7"/>
                      </a:cubicBezTo>
                      <a:cubicBezTo>
                        <a:pt x="177" y="7"/>
                        <a:pt x="177" y="7"/>
                        <a:pt x="178" y="7"/>
                      </a:cubicBezTo>
                      <a:cubicBezTo>
                        <a:pt x="178" y="8"/>
                        <a:pt x="178" y="7"/>
                        <a:pt x="178" y="8"/>
                      </a:cubicBezTo>
                      <a:cubicBezTo>
                        <a:pt x="178" y="8"/>
                        <a:pt x="178" y="8"/>
                        <a:pt x="178" y="7"/>
                      </a:cubicBezTo>
                      <a:cubicBezTo>
                        <a:pt x="178" y="7"/>
                        <a:pt x="178" y="8"/>
                        <a:pt x="178" y="8"/>
                      </a:cubicBezTo>
                      <a:cubicBezTo>
                        <a:pt x="178" y="8"/>
                        <a:pt x="178" y="8"/>
                        <a:pt x="178" y="8"/>
                      </a:cubicBezTo>
                      <a:cubicBezTo>
                        <a:pt x="178" y="8"/>
                        <a:pt x="178" y="7"/>
                        <a:pt x="178" y="6"/>
                      </a:cubicBezTo>
                      <a:cubicBezTo>
                        <a:pt x="179" y="7"/>
                        <a:pt x="179" y="7"/>
                        <a:pt x="179" y="7"/>
                      </a:cubicBezTo>
                      <a:cubicBezTo>
                        <a:pt x="179" y="7"/>
                        <a:pt x="180" y="7"/>
                        <a:pt x="180" y="7"/>
                      </a:cubicBezTo>
                      <a:cubicBezTo>
                        <a:pt x="181" y="7"/>
                        <a:pt x="180" y="7"/>
                        <a:pt x="180" y="8"/>
                      </a:cubicBezTo>
                      <a:cubicBezTo>
                        <a:pt x="181" y="7"/>
                        <a:pt x="180" y="7"/>
                        <a:pt x="181" y="7"/>
                      </a:cubicBezTo>
                      <a:cubicBezTo>
                        <a:pt x="181" y="7"/>
                        <a:pt x="181" y="7"/>
                        <a:pt x="181" y="7"/>
                      </a:cubicBezTo>
                      <a:cubicBezTo>
                        <a:pt x="181" y="7"/>
                        <a:pt x="181" y="7"/>
                        <a:pt x="181" y="7"/>
                      </a:cubicBezTo>
                      <a:cubicBezTo>
                        <a:pt x="181" y="6"/>
                        <a:pt x="181" y="7"/>
                        <a:pt x="181" y="7"/>
                      </a:cubicBezTo>
                      <a:cubicBezTo>
                        <a:pt x="181" y="6"/>
                        <a:pt x="182" y="7"/>
                        <a:pt x="182" y="6"/>
                      </a:cubicBezTo>
                      <a:cubicBezTo>
                        <a:pt x="182" y="6"/>
                        <a:pt x="182" y="7"/>
                        <a:pt x="182" y="7"/>
                      </a:cubicBezTo>
                      <a:cubicBezTo>
                        <a:pt x="182" y="6"/>
                        <a:pt x="182" y="6"/>
                        <a:pt x="183" y="6"/>
                      </a:cubicBezTo>
                      <a:cubicBezTo>
                        <a:pt x="183" y="6"/>
                        <a:pt x="183" y="6"/>
                        <a:pt x="182" y="6"/>
                      </a:cubicBezTo>
                      <a:cubicBezTo>
                        <a:pt x="183" y="7"/>
                        <a:pt x="183" y="6"/>
                        <a:pt x="183" y="5"/>
                      </a:cubicBezTo>
                      <a:cubicBezTo>
                        <a:pt x="184" y="5"/>
                        <a:pt x="184" y="6"/>
                        <a:pt x="185" y="5"/>
                      </a:cubicBezTo>
                      <a:cubicBezTo>
                        <a:pt x="185" y="5"/>
                        <a:pt x="185" y="5"/>
                        <a:pt x="185" y="4"/>
                      </a:cubicBezTo>
                      <a:cubicBezTo>
                        <a:pt x="185" y="4"/>
                        <a:pt x="185" y="3"/>
                        <a:pt x="186" y="2"/>
                      </a:cubicBezTo>
                      <a:cubicBezTo>
                        <a:pt x="186" y="3"/>
                        <a:pt x="186" y="3"/>
                        <a:pt x="186" y="3"/>
                      </a:cubicBezTo>
                      <a:cubicBezTo>
                        <a:pt x="187" y="2"/>
                        <a:pt x="186" y="2"/>
                        <a:pt x="186" y="2"/>
                      </a:cubicBezTo>
                      <a:cubicBezTo>
                        <a:pt x="186" y="1"/>
                        <a:pt x="186" y="2"/>
                        <a:pt x="187" y="1"/>
                      </a:cubicBezTo>
                      <a:cubicBezTo>
                        <a:pt x="187" y="2"/>
                        <a:pt x="187" y="2"/>
                        <a:pt x="187" y="3"/>
                      </a:cubicBezTo>
                      <a:cubicBezTo>
                        <a:pt x="187" y="3"/>
                        <a:pt x="187" y="2"/>
                        <a:pt x="187" y="3"/>
                      </a:cubicBezTo>
                      <a:cubicBezTo>
                        <a:pt x="187" y="2"/>
                        <a:pt x="187" y="2"/>
                        <a:pt x="187" y="2"/>
                      </a:cubicBezTo>
                      <a:cubicBezTo>
                        <a:pt x="187" y="2"/>
                        <a:pt x="187" y="2"/>
                        <a:pt x="187" y="2"/>
                      </a:cubicBezTo>
                      <a:cubicBezTo>
                        <a:pt x="187" y="3"/>
                        <a:pt x="187" y="3"/>
                        <a:pt x="187" y="3"/>
                      </a:cubicBezTo>
                      <a:cubicBezTo>
                        <a:pt x="187" y="3"/>
                        <a:pt x="188" y="3"/>
                        <a:pt x="188" y="3"/>
                      </a:cubicBezTo>
                      <a:cubicBezTo>
                        <a:pt x="187" y="6"/>
                        <a:pt x="190" y="2"/>
                        <a:pt x="190" y="4"/>
                      </a:cubicBezTo>
                      <a:cubicBezTo>
                        <a:pt x="190" y="4"/>
                        <a:pt x="190" y="5"/>
                        <a:pt x="190" y="5"/>
                      </a:cubicBezTo>
                      <a:cubicBezTo>
                        <a:pt x="191" y="5"/>
                        <a:pt x="191" y="5"/>
                        <a:pt x="191" y="5"/>
                      </a:cubicBezTo>
                      <a:cubicBezTo>
                        <a:pt x="191" y="5"/>
                        <a:pt x="190" y="5"/>
                        <a:pt x="190" y="5"/>
                      </a:cubicBezTo>
                      <a:cubicBezTo>
                        <a:pt x="191" y="4"/>
                        <a:pt x="191" y="5"/>
                        <a:pt x="191" y="4"/>
                      </a:cubicBezTo>
                      <a:cubicBezTo>
                        <a:pt x="191" y="6"/>
                        <a:pt x="191" y="6"/>
                        <a:pt x="192" y="7"/>
                      </a:cubicBezTo>
                      <a:cubicBezTo>
                        <a:pt x="192" y="6"/>
                        <a:pt x="192" y="6"/>
                        <a:pt x="192" y="5"/>
                      </a:cubicBezTo>
                      <a:cubicBezTo>
                        <a:pt x="192" y="5"/>
                        <a:pt x="192" y="5"/>
                        <a:pt x="193" y="5"/>
                      </a:cubicBezTo>
                      <a:cubicBezTo>
                        <a:pt x="193" y="6"/>
                        <a:pt x="193" y="7"/>
                        <a:pt x="193" y="7"/>
                      </a:cubicBezTo>
                      <a:cubicBezTo>
                        <a:pt x="193" y="8"/>
                        <a:pt x="193" y="8"/>
                        <a:pt x="193" y="9"/>
                      </a:cubicBezTo>
                      <a:cubicBezTo>
                        <a:pt x="193" y="10"/>
                        <a:pt x="194" y="10"/>
                        <a:pt x="195" y="10"/>
                      </a:cubicBezTo>
                      <a:cubicBezTo>
                        <a:pt x="194" y="11"/>
                        <a:pt x="195" y="11"/>
                        <a:pt x="195" y="12"/>
                      </a:cubicBezTo>
                      <a:cubicBezTo>
                        <a:pt x="195" y="11"/>
                        <a:pt x="195" y="11"/>
                        <a:pt x="195" y="11"/>
                      </a:cubicBezTo>
                      <a:cubicBezTo>
                        <a:pt x="195" y="11"/>
                        <a:pt x="195" y="8"/>
                        <a:pt x="194" y="9"/>
                      </a:cubicBezTo>
                      <a:cubicBezTo>
                        <a:pt x="194" y="8"/>
                        <a:pt x="193" y="10"/>
                        <a:pt x="194" y="8"/>
                      </a:cubicBezTo>
                      <a:cubicBezTo>
                        <a:pt x="194" y="8"/>
                        <a:pt x="194" y="8"/>
                        <a:pt x="194" y="9"/>
                      </a:cubicBezTo>
                      <a:cubicBezTo>
                        <a:pt x="194" y="8"/>
                        <a:pt x="194" y="7"/>
                        <a:pt x="194" y="5"/>
                      </a:cubicBezTo>
                      <a:cubicBezTo>
                        <a:pt x="194" y="5"/>
                        <a:pt x="194" y="6"/>
                        <a:pt x="194" y="6"/>
                      </a:cubicBezTo>
                      <a:cubicBezTo>
                        <a:pt x="195" y="6"/>
                        <a:pt x="195" y="6"/>
                        <a:pt x="195" y="6"/>
                      </a:cubicBezTo>
                      <a:cubicBezTo>
                        <a:pt x="194" y="7"/>
                        <a:pt x="195" y="7"/>
                        <a:pt x="195" y="8"/>
                      </a:cubicBezTo>
                      <a:cubicBezTo>
                        <a:pt x="196" y="8"/>
                        <a:pt x="196" y="9"/>
                        <a:pt x="196" y="9"/>
                      </a:cubicBezTo>
                      <a:cubicBezTo>
                        <a:pt x="196" y="9"/>
                        <a:pt x="196" y="9"/>
                        <a:pt x="196" y="10"/>
                      </a:cubicBezTo>
                      <a:cubicBezTo>
                        <a:pt x="197" y="9"/>
                        <a:pt x="196" y="9"/>
                        <a:pt x="196" y="8"/>
                      </a:cubicBezTo>
                      <a:cubicBezTo>
                        <a:pt x="197" y="8"/>
                        <a:pt x="198" y="8"/>
                        <a:pt x="197" y="9"/>
                      </a:cubicBezTo>
                      <a:cubicBezTo>
                        <a:pt x="199" y="8"/>
                        <a:pt x="200" y="8"/>
                        <a:pt x="200" y="11"/>
                      </a:cubicBezTo>
                      <a:cubicBezTo>
                        <a:pt x="200" y="11"/>
                        <a:pt x="200" y="10"/>
                        <a:pt x="201" y="10"/>
                      </a:cubicBezTo>
                      <a:cubicBezTo>
                        <a:pt x="200" y="9"/>
                        <a:pt x="200" y="9"/>
                        <a:pt x="200" y="9"/>
                      </a:cubicBezTo>
                      <a:cubicBezTo>
                        <a:pt x="200" y="8"/>
                        <a:pt x="201" y="9"/>
                        <a:pt x="201" y="9"/>
                      </a:cubicBezTo>
                      <a:cubicBezTo>
                        <a:pt x="201" y="8"/>
                        <a:pt x="201" y="7"/>
                        <a:pt x="202" y="6"/>
                      </a:cubicBezTo>
                      <a:cubicBezTo>
                        <a:pt x="202" y="7"/>
                        <a:pt x="202" y="8"/>
                        <a:pt x="202" y="10"/>
                      </a:cubicBezTo>
                      <a:cubicBezTo>
                        <a:pt x="202" y="10"/>
                        <a:pt x="202" y="10"/>
                        <a:pt x="201" y="9"/>
                      </a:cubicBezTo>
                      <a:cubicBezTo>
                        <a:pt x="201" y="10"/>
                        <a:pt x="202" y="10"/>
                        <a:pt x="201" y="11"/>
                      </a:cubicBezTo>
                      <a:cubicBezTo>
                        <a:pt x="202" y="10"/>
                        <a:pt x="202" y="12"/>
                        <a:pt x="203" y="12"/>
                      </a:cubicBezTo>
                      <a:cubicBezTo>
                        <a:pt x="202" y="11"/>
                        <a:pt x="203" y="10"/>
                        <a:pt x="202" y="10"/>
                      </a:cubicBezTo>
                      <a:cubicBezTo>
                        <a:pt x="202" y="10"/>
                        <a:pt x="203" y="9"/>
                        <a:pt x="203" y="9"/>
                      </a:cubicBezTo>
                      <a:cubicBezTo>
                        <a:pt x="203" y="8"/>
                        <a:pt x="203" y="7"/>
                        <a:pt x="203" y="7"/>
                      </a:cubicBezTo>
                      <a:cubicBezTo>
                        <a:pt x="203" y="6"/>
                        <a:pt x="204" y="8"/>
                        <a:pt x="203" y="9"/>
                      </a:cubicBezTo>
                      <a:cubicBezTo>
                        <a:pt x="204" y="10"/>
                        <a:pt x="204" y="11"/>
                        <a:pt x="204" y="13"/>
                      </a:cubicBezTo>
                      <a:cubicBezTo>
                        <a:pt x="204" y="12"/>
                        <a:pt x="204" y="12"/>
                        <a:pt x="204" y="13"/>
                      </a:cubicBezTo>
                      <a:cubicBezTo>
                        <a:pt x="204" y="13"/>
                        <a:pt x="204" y="12"/>
                        <a:pt x="205" y="12"/>
                      </a:cubicBezTo>
                      <a:cubicBezTo>
                        <a:pt x="204" y="12"/>
                        <a:pt x="205" y="10"/>
                        <a:pt x="205" y="9"/>
                      </a:cubicBezTo>
                      <a:cubicBezTo>
                        <a:pt x="205" y="8"/>
                        <a:pt x="205" y="9"/>
                        <a:pt x="205" y="9"/>
                      </a:cubicBezTo>
                      <a:cubicBezTo>
                        <a:pt x="205" y="10"/>
                        <a:pt x="206" y="10"/>
                        <a:pt x="205" y="11"/>
                      </a:cubicBezTo>
                      <a:cubicBezTo>
                        <a:pt x="205" y="11"/>
                        <a:pt x="206" y="11"/>
                        <a:pt x="206" y="11"/>
                      </a:cubicBezTo>
                      <a:cubicBezTo>
                        <a:pt x="206" y="11"/>
                        <a:pt x="206" y="11"/>
                        <a:pt x="206" y="10"/>
                      </a:cubicBezTo>
                      <a:cubicBezTo>
                        <a:pt x="207" y="10"/>
                        <a:pt x="207" y="11"/>
                        <a:pt x="208" y="12"/>
                      </a:cubicBezTo>
                      <a:cubicBezTo>
                        <a:pt x="208" y="12"/>
                        <a:pt x="208" y="12"/>
                        <a:pt x="209" y="12"/>
                      </a:cubicBezTo>
                      <a:cubicBezTo>
                        <a:pt x="209" y="12"/>
                        <a:pt x="209" y="13"/>
                        <a:pt x="210" y="13"/>
                      </a:cubicBezTo>
                      <a:cubicBezTo>
                        <a:pt x="211" y="14"/>
                        <a:pt x="211" y="15"/>
                        <a:pt x="212" y="16"/>
                      </a:cubicBezTo>
                      <a:cubicBezTo>
                        <a:pt x="212" y="16"/>
                        <a:pt x="212" y="16"/>
                        <a:pt x="212" y="16"/>
                      </a:cubicBezTo>
                      <a:cubicBezTo>
                        <a:pt x="214" y="20"/>
                        <a:pt x="216" y="25"/>
                        <a:pt x="215" y="32"/>
                      </a:cubicBezTo>
                      <a:cubicBezTo>
                        <a:pt x="216" y="32"/>
                        <a:pt x="216" y="32"/>
                        <a:pt x="216" y="32"/>
                      </a:cubicBezTo>
                      <a:cubicBezTo>
                        <a:pt x="216" y="32"/>
                        <a:pt x="216" y="33"/>
                        <a:pt x="216" y="33"/>
                      </a:cubicBezTo>
                      <a:cubicBezTo>
                        <a:pt x="217" y="33"/>
                        <a:pt x="216" y="36"/>
                        <a:pt x="216" y="37"/>
                      </a:cubicBezTo>
                      <a:cubicBezTo>
                        <a:pt x="216" y="39"/>
                        <a:pt x="216" y="43"/>
                        <a:pt x="215" y="44"/>
                      </a:cubicBezTo>
                      <a:cubicBezTo>
                        <a:pt x="215" y="45"/>
                        <a:pt x="215" y="46"/>
                        <a:pt x="215" y="47"/>
                      </a:cubicBezTo>
                      <a:cubicBezTo>
                        <a:pt x="215" y="47"/>
                        <a:pt x="215" y="47"/>
                        <a:pt x="215" y="47"/>
                      </a:cubicBezTo>
                      <a:cubicBezTo>
                        <a:pt x="215" y="50"/>
                        <a:pt x="213" y="53"/>
                        <a:pt x="213" y="56"/>
                      </a:cubicBezTo>
                      <a:cubicBezTo>
                        <a:pt x="213" y="56"/>
                        <a:pt x="213" y="56"/>
                        <a:pt x="212" y="56"/>
                      </a:cubicBezTo>
                      <a:cubicBezTo>
                        <a:pt x="212" y="61"/>
                        <a:pt x="209" y="61"/>
                        <a:pt x="208" y="65"/>
                      </a:cubicBezTo>
                      <a:cubicBezTo>
                        <a:pt x="208" y="66"/>
                        <a:pt x="209" y="65"/>
                        <a:pt x="209" y="65"/>
                      </a:cubicBezTo>
                      <a:cubicBezTo>
                        <a:pt x="209" y="67"/>
                        <a:pt x="208" y="66"/>
                        <a:pt x="208" y="66"/>
                      </a:cubicBezTo>
                      <a:cubicBezTo>
                        <a:pt x="208" y="67"/>
                        <a:pt x="207" y="67"/>
                        <a:pt x="207" y="68"/>
                      </a:cubicBezTo>
                      <a:cubicBezTo>
                        <a:pt x="205" y="69"/>
                        <a:pt x="203" y="73"/>
                        <a:pt x="201" y="73"/>
                      </a:cubicBezTo>
                      <a:cubicBezTo>
                        <a:pt x="201" y="74"/>
                        <a:pt x="200" y="74"/>
                        <a:pt x="200" y="74"/>
                      </a:cubicBezTo>
                      <a:cubicBezTo>
                        <a:pt x="199" y="74"/>
                        <a:pt x="198" y="75"/>
                        <a:pt x="197" y="75"/>
                      </a:cubicBezTo>
                      <a:cubicBezTo>
                        <a:pt x="197" y="75"/>
                        <a:pt x="196" y="75"/>
                        <a:pt x="195" y="75"/>
                      </a:cubicBezTo>
                      <a:cubicBezTo>
                        <a:pt x="194" y="74"/>
                        <a:pt x="194" y="75"/>
                        <a:pt x="193" y="75"/>
                      </a:cubicBezTo>
                      <a:cubicBezTo>
                        <a:pt x="193" y="75"/>
                        <a:pt x="193" y="75"/>
                        <a:pt x="193" y="75"/>
                      </a:cubicBezTo>
                      <a:cubicBezTo>
                        <a:pt x="191" y="76"/>
                        <a:pt x="189" y="76"/>
                        <a:pt x="187" y="76"/>
                      </a:cubicBezTo>
                      <a:cubicBezTo>
                        <a:pt x="187" y="76"/>
                        <a:pt x="187" y="76"/>
                        <a:pt x="187" y="76"/>
                      </a:cubicBezTo>
                      <a:close/>
                      <a:moveTo>
                        <a:pt x="184" y="6"/>
                      </a:moveTo>
                      <a:cubicBezTo>
                        <a:pt x="183" y="6"/>
                        <a:pt x="184" y="5"/>
                        <a:pt x="183" y="6"/>
                      </a:cubicBezTo>
                      <a:cubicBezTo>
                        <a:pt x="183" y="7"/>
                        <a:pt x="184" y="6"/>
                        <a:pt x="184" y="6"/>
                      </a:cubicBezTo>
                      <a:close/>
                      <a:moveTo>
                        <a:pt x="184" y="8"/>
                      </a:moveTo>
                      <a:cubicBezTo>
                        <a:pt x="184" y="8"/>
                        <a:pt x="183" y="8"/>
                        <a:pt x="183" y="9"/>
                      </a:cubicBezTo>
                      <a:cubicBezTo>
                        <a:pt x="184" y="9"/>
                        <a:pt x="184" y="9"/>
                        <a:pt x="184" y="8"/>
                      </a:cubicBezTo>
                      <a:close/>
                      <a:moveTo>
                        <a:pt x="178" y="10"/>
                      </a:moveTo>
                      <a:cubicBezTo>
                        <a:pt x="178" y="10"/>
                        <a:pt x="178" y="10"/>
                        <a:pt x="178" y="10"/>
                      </a:cubicBezTo>
                      <a:cubicBezTo>
                        <a:pt x="178" y="10"/>
                        <a:pt x="178" y="10"/>
                        <a:pt x="178" y="10"/>
                      </a:cubicBezTo>
                      <a:cubicBezTo>
                        <a:pt x="178" y="9"/>
                        <a:pt x="178" y="10"/>
                        <a:pt x="178" y="10"/>
                      </a:cubicBezTo>
                      <a:close/>
                      <a:moveTo>
                        <a:pt x="182" y="12"/>
                      </a:moveTo>
                      <a:cubicBezTo>
                        <a:pt x="182" y="13"/>
                        <a:pt x="182" y="13"/>
                        <a:pt x="182" y="13"/>
                      </a:cubicBezTo>
                      <a:cubicBezTo>
                        <a:pt x="182" y="13"/>
                        <a:pt x="182" y="13"/>
                        <a:pt x="182" y="12"/>
                      </a:cubicBezTo>
                      <a:cubicBezTo>
                        <a:pt x="182" y="12"/>
                        <a:pt x="182" y="12"/>
                        <a:pt x="182" y="12"/>
                      </a:cubicBezTo>
                      <a:close/>
                      <a:moveTo>
                        <a:pt x="180" y="11"/>
                      </a:moveTo>
                      <a:cubicBezTo>
                        <a:pt x="181" y="11"/>
                        <a:pt x="180" y="12"/>
                        <a:pt x="180" y="12"/>
                      </a:cubicBezTo>
                      <a:cubicBezTo>
                        <a:pt x="180" y="12"/>
                        <a:pt x="181" y="12"/>
                        <a:pt x="181" y="11"/>
                      </a:cubicBezTo>
                      <a:cubicBezTo>
                        <a:pt x="181" y="11"/>
                        <a:pt x="181" y="11"/>
                        <a:pt x="181" y="11"/>
                      </a:cubicBezTo>
                      <a:cubicBezTo>
                        <a:pt x="181" y="11"/>
                        <a:pt x="180" y="10"/>
                        <a:pt x="180" y="11"/>
                      </a:cubicBezTo>
                      <a:cubicBezTo>
                        <a:pt x="181" y="11"/>
                        <a:pt x="180" y="11"/>
                        <a:pt x="180" y="11"/>
                      </a:cubicBezTo>
                      <a:close/>
                      <a:moveTo>
                        <a:pt x="180" y="12"/>
                      </a:moveTo>
                      <a:cubicBezTo>
                        <a:pt x="180" y="12"/>
                        <a:pt x="181" y="11"/>
                        <a:pt x="180" y="11"/>
                      </a:cubicBezTo>
                      <a:cubicBezTo>
                        <a:pt x="180" y="11"/>
                        <a:pt x="179" y="11"/>
                        <a:pt x="180" y="12"/>
                      </a:cubicBezTo>
                      <a:close/>
                      <a:moveTo>
                        <a:pt x="179" y="12"/>
                      </a:moveTo>
                      <a:cubicBezTo>
                        <a:pt x="179" y="12"/>
                        <a:pt x="179" y="12"/>
                        <a:pt x="179" y="11"/>
                      </a:cubicBezTo>
                      <a:cubicBezTo>
                        <a:pt x="179" y="11"/>
                        <a:pt x="179" y="11"/>
                        <a:pt x="179" y="11"/>
                      </a:cubicBezTo>
                      <a:cubicBezTo>
                        <a:pt x="179" y="12"/>
                        <a:pt x="179" y="12"/>
                        <a:pt x="179" y="12"/>
                      </a:cubicBezTo>
                      <a:cubicBezTo>
                        <a:pt x="179" y="12"/>
                        <a:pt x="179" y="13"/>
                        <a:pt x="179" y="12"/>
                      </a:cubicBezTo>
                      <a:close/>
                      <a:moveTo>
                        <a:pt x="181" y="13"/>
                      </a:moveTo>
                      <a:cubicBezTo>
                        <a:pt x="181" y="13"/>
                        <a:pt x="181" y="14"/>
                        <a:pt x="181" y="14"/>
                      </a:cubicBezTo>
                      <a:cubicBezTo>
                        <a:pt x="181" y="13"/>
                        <a:pt x="181" y="13"/>
                        <a:pt x="181" y="12"/>
                      </a:cubicBezTo>
                      <a:cubicBezTo>
                        <a:pt x="181" y="12"/>
                        <a:pt x="181" y="12"/>
                        <a:pt x="181" y="12"/>
                      </a:cubicBezTo>
                      <a:cubicBezTo>
                        <a:pt x="181" y="13"/>
                        <a:pt x="181" y="13"/>
                        <a:pt x="181" y="13"/>
                      </a:cubicBezTo>
                      <a:close/>
                      <a:moveTo>
                        <a:pt x="178" y="14"/>
                      </a:moveTo>
                      <a:cubicBezTo>
                        <a:pt x="178" y="14"/>
                        <a:pt x="178" y="14"/>
                        <a:pt x="178" y="14"/>
                      </a:cubicBezTo>
                      <a:cubicBezTo>
                        <a:pt x="178" y="14"/>
                        <a:pt x="178" y="13"/>
                        <a:pt x="178" y="13"/>
                      </a:cubicBezTo>
                      <a:cubicBezTo>
                        <a:pt x="178" y="13"/>
                        <a:pt x="178" y="13"/>
                        <a:pt x="178" y="14"/>
                      </a:cubicBezTo>
                      <a:close/>
                      <a:moveTo>
                        <a:pt x="181" y="15"/>
                      </a:moveTo>
                      <a:cubicBezTo>
                        <a:pt x="181" y="14"/>
                        <a:pt x="181" y="14"/>
                        <a:pt x="180" y="13"/>
                      </a:cubicBezTo>
                      <a:cubicBezTo>
                        <a:pt x="180" y="13"/>
                        <a:pt x="180" y="14"/>
                        <a:pt x="180" y="14"/>
                      </a:cubicBezTo>
                      <a:cubicBezTo>
                        <a:pt x="181" y="14"/>
                        <a:pt x="180" y="15"/>
                        <a:pt x="181" y="15"/>
                      </a:cubicBezTo>
                      <a:close/>
                      <a:moveTo>
                        <a:pt x="176" y="15"/>
                      </a:moveTo>
                      <a:cubicBezTo>
                        <a:pt x="176" y="15"/>
                        <a:pt x="176" y="15"/>
                        <a:pt x="176" y="16"/>
                      </a:cubicBezTo>
                      <a:cubicBezTo>
                        <a:pt x="177" y="16"/>
                        <a:pt x="177" y="15"/>
                        <a:pt x="177" y="14"/>
                      </a:cubicBezTo>
                      <a:cubicBezTo>
                        <a:pt x="177" y="15"/>
                        <a:pt x="177" y="15"/>
                        <a:pt x="176" y="15"/>
                      </a:cubicBezTo>
                      <a:cubicBezTo>
                        <a:pt x="176" y="15"/>
                        <a:pt x="176" y="15"/>
                        <a:pt x="176" y="15"/>
                      </a:cubicBezTo>
                      <a:close/>
                      <a:moveTo>
                        <a:pt x="175" y="17"/>
                      </a:moveTo>
                      <a:cubicBezTo>
                        <a:pt x="175" y="16"/>
                        <a:pt x="175" y="14"/>
                        <a:pt x="175" y="15"/>
                      </a:cubicBezTo>
                      <a:cubicBezTo>
                        <a:pt x="175" y="16"/>
                        <a:pt x="175" y="16"/>
                        <a:pt x="175" y="17"/>
                      </a:cubicBezTo>
                      <a:close/>
                      <a:moveTo>
                        <a:pt x="173" y="17"/>
                      </a:moveTo>
                      <a:cubicBezTo>
                        <a:pt x="174" y="17"/>
                        <a:pt x="174" y="18"/>
                        <a:pt x="174" y="17"/>
                      </a:cubicBezTo>
                      <a:cubicBezTo>
                        <a:pt x="174" y="17"/>
                        <a:pt x="174" y="16"/>
                        <a:pt x="174" y="17"/>
                      </a:cubicBezTo>
                      <a:cubicBezTo>
                        <a:pt x="174" y="18"/>
                        <a:pt x="173" y="16"/>
                        <a:pt x="173" y="17"/>
                      </a:cubicBezTo>
                      <a:cubicBezTo>
                        <a:pt x="173" y="17"/>
                        <a:pt x="173" y="17"/>
                        <a:pt x="173" y="17"/>
                      </a:cubicBezTo>
                      <a:close/>
                      <a:moveTo>
                        <a:pt x="171" y="17"/>
                      </a:moveTo>
                      <a:cubicBezTo>
                        <a:pt x="171" y="17"/>
                        <a:pt x="171" y="16"/>
                        <a:pt x="171" y="17"/>
                      </a:cubicBezTo>
                      <a:cubicBezTo>
                        <a:pt x="170" y="17"/>
                        <a:pt x="171" y="17"/>
                        <a:pt x="171" y="17"/>
                      </a:cubicBezTo>
                      <a:close/>
                      <a:moveTo>
                        <a:pt x="173" y="20"/>
                      </a:moveTo>
                      <a:cubicBezTo>
                        <a:pt x="173" y="20"/>
                        <a:pt x="173" y="20"/>
                        <a:pt x="173" y="21"/>
                      </a:cubicBezTo>
                      <a:cubicBezTo>
                        <a:pt x="173" y="21"/>
                        <a:pt x="173" y="21"/>
                        <a:pt x="174" y="20"/>
                      </a:cubicBezTo>
                      <a:cubicBezTo>
                        <a:pt x="173" y="20"/>
                        <a:pt x="173" y="20"/>
                        <a:pt x="173" y="20"/>
                      </a:cubicBezTo>
                      <a:close/>
                      <a:moveTo>
                        <a:pt x="173" y="19"/>
                      </a:moveTo>
                      <a:cubicBezTo>
                        <a:pt x="173" y="20"/>
                        <a:pt x="173" y="19"/>
                        <a:pt x="173" y="20"/>
                      </a:cubicBezTo>
                      <a:cubicBezTo>
                        <a:pt x="173" y="20"/>
                        <a:pt x="173" y="20"/>
                        <a:pt x="173" y="19"/>
                      </a:cubicBezTo>
                      <a:cubicBezTo>
                        <a:pt x="173" y="20"/>
                        <a:pt x="173" y="20"/>
                        <a:pt x="173" y="20"/>
                      </a:cubicBezTo>
                      <a:cubicBezTo>
                        <a:pt x="173" y="19"/>
                        <a:pt x="173" y="19"/>
                        <a:pt x="173" y="19"/>
                      </a:cubicBezTo>
                      <a:close/>
                      <a:moveTo>
                        <a:pt x="172" y="19"/>
                      </a:moveTo>
                      <a:cubicBezTo>
                        <a:pt x="172" y="19"/>
                        <a:pt x="172" y="19"/>
                        <a:pt x="172" y="20"/>
                      </a:cubicBezTo>
                      <a:cubicBezTo>
                        <a:pt x="172" y="20"/>
                        <a:pt x="172" y="19"/>
                        <a:pt x="172" y="19"/>
                      </a:cubicBezTo>
                      <a:close/>
                      <a:moveTo>
                        <a:pt x="171" y="20"/>
                      </a:moveTo>
                      <a:cubicBezTo>
                        <a:pt x="171" y="20"/>
                        <a:pt x="171" y="20"/>
                        <a:pt x="171" y="20"/>
                      </a:cubicBezTo>
                      <a:cubicBezTo>
                        <a:pt x="171" y="19"/>
                        <a:pt x="171" y="19"/>
                        <a:pt x="171" y="20"/>
                      </a:cubicBezTo>
                      <a:cubicBezTo>
                        <a:pt x="171" y="20"/>
                        <a:pt x="171" y="20"/>
                        <a:pt x="171" y="20"/>
                      </a:cubicBezTo>
                      <a:cubicBezTo>
                        <a:pt x="171" y="20"/>
                        <a:pt x="171" y="20"/>
                        <a:pt x="171" y="20"/>
                      </a:cubicBezTo>
                      <a:cubicBezTo>
                        <a:pt x="171" y="21"/>
                        <a:pt x="172" y="20"/>
                        <a:pt x="171" y="20"/>
                      </a:cubicBezTo>
                      <a:close/>
                      <a:moveTo>
                        <a:pt x="169" y="22"/>
                      </a:moveTo>
                      <a:cubicBezTo>
                        <a:pt x="169" y="22"/>
                        <a:pt x="170" y="22"/>
                        <a:pt x="170" y="21"/>
                      </a:cubicBezTo>
                      <a:cubicBezTo>
                        <a:pt x="170" y="21"/>
                        <a:pt x="170" y="21"/>
                        <a:pt x="170" y="21"/>
                      </a:cubicBezTo>
                      <a:cubicBezTo>
                        <a:pt x="170" y="22"/>
                        <a:pt x="169" y="22"/>
                        <a:pt x="169" y="22"/>
                      </a:cubicBezTo>
                      <a:close/>
                      <a:moveTo>
                        <a:pt x="165" y="26"/>
                      </a:moveTo>
                      <a:cubicBezTo>
                        <a:pt x="165" y="26"/>
                        <a:pt x="165" y="25"/>
                        <a:pt x="165" y="24"/>
                      </a:cubicBezTo>
                      <a:cubicBezTo>
                        <a:pt x="165" y="25"/>
                        <a:pt x="165" y="24"/>
                        <a:pt x="164" y="25"/>
                      </a:cubicBezTo>
                      <a:cubicBezTo>
                        <a:pt x="164" y="25"/>
                        <a:pt x="165" y="25"/>
                        <a:pt x="165" y="25"/>
                      </a:cubicBezTo>
                      <a:cubicBezTo>
                        <a:pt x="165" y="25"/>
                        <a:pt x="164" y="25"/>
                        <a:pt x="164" y="26"/>
                      </a:cubicBezTo>
                      <a:cubicBezTo>
                        <a:pt x="165" y="26"/>
                        <a:pt x="165" y="26"/>
                        <a:pt x="165" y="26"/>
                      </a:cubicBezTo>
                      <a:close/>
                      <a:moveTo>
                        <a:pt x="165" y="26"/>
                      </a:moveTo>
                      <a:cubicBezTo>
                        <a:pt x="166" y="26"/>
                        <a:pt x="166" y="24"/>
                        <a:pt x="167" y="25"/>
                      </a:cubicBezTo>
                      <a:cubicBezTo>
                        <a:pt x="166" y="24"/>
                        <a:pt x="166" y="23"/>
                        <a:pt x="166" y="22"/>
                      </a:cubicBezTo>
                      <a:cubicBezTo>
                        <a:pt x="166" y="24"/>
                        <a:pt x="166" y="24"/>
                        <a:pt x="166" y="25"/>
                      </a:cubicBezTo>
                      <a:cubicBezTo>
                        <a:pt x="166" y="24"/>
                        <a:pt x="166" y="25"/>
                        <a:pt x="165" y="25"/>
                      </a:cubicBezTo>
                      <a:cubicBezTo>
                        <a:pt x="166" y="25"/>
                        <a:pt x="165" y="26"/>
                        <a:pt x="165" y="26"/>
                      </a:cubicBezTo>
                      <a:close/>
                      <a:moveTo>
                        <a:pt x="161" y="29"/>
                      </a:moveTo>
                      <a:cubicBezTo>
                        <a:pt x="162" y="29"/>
                        <a:pt x="162" y="29"/>
                        <a:pt x="162" y="29"/>
                      </a:cubicBezTo>
                      <a:cubicBezTo>
                        <a:pt x="161" y="28"/>
                        <a:pt x="162" y="28"/>
                        <a:pt x="161" y="27"/>
                      </a:cubicBezTo>
                      <a:cubicBezTo>
                        <a:pt x="161" y="28"/>
                        <a:pt x="162" y="28"/>
                        <a:pt x="161" y="29"/>
                      </a:cubicBezTo>
                      <a:close/>
                      <a:moveTo>
                        <a:pt x="161" y="29"/>
                      </a:moveTo>
                      <a:cubicBezTo>
                        <a:pt x="161" y="29"/>
                        <a:pt x="161" y="29"/>
                        <a:pt x="161" y="28"/>
                      </a:cubicBezTo>
                      <a:cubicBezTo>
                        <a:pt x="161" y="28"/>
                        <a:pt x="161" y="28"/>
                        <a:pt x="161" y="29"/>
                      </a:cubicBezTo>
                      <a:close/>
                      <a:moveTo>
                        <a:pt x="158" y="28"/>
                      </a:moveTo>
                      <a:cubicBezTo>
                        <a:pt x="158" y="28"/>
                        <a:pt x="158" y="28"/>
                        <a:pt x="158" y="27"/>
                      </a:cubicBezTo>
                      <a:cubicBezTo>
                        <a:pt x="158" y="28"/>
                        <a:pt x="158" y="28"/>
                        <a:pt x="158" y="28"/>
                      </a:cubicBezTo>
                      <a:cubicBezTo>
                        <a:pt x="158" y="28"/>
                        <a:pt x="158" y="29"/>
                        <a:pt x="158" y="28"/>
                      </a:cubicBezTo>
                      <a:close/>
                      <a:moveTo>
                        <a:pt x="162" y="29"/>
                      </a:moveTo>
                      <a:cubicBezTo>
                        <a:pt x="162" y="29"/>
                        <a:pt x="162" y="30"/>
                        <a:pt x="162" y="30"/>
                      </a:cubicBezTo>
                      <a:cubicBezTo>
                        <a:pt x="163" y="29"/>
                        <a:pt x="162" y="28"/>
                        <a:pt x="162" y="29"/>
                      </a:cubicBezTo>
                      <a:close/>
                      <a:moveTo>
                        <a:pt x="162" y="27"/>
                      </a:moveTo>
                      <a:cubicBezTo>
                        <a:pt x="162" y="28"/>
                        <a:pt x="163" y="29"/>
                        <a:pt x="163" y="28"/>
                      </a:cubicBezTo>
                      <a:cubicBezTo>
                        <a:pt x="162" y="28"/>
                        <a:pt x="162" y="28"/>
                        <a:pt x="162" y="27"/>
                      </a:cubicBezTo>
                      <a:close/>
                      <a:moveTo>
                        <a:pt x="162" y="27"/>
                      </a:moveTo>
                      <a:cubicBezTo>
                        <a:pt x="162" y="26"/>
                        <a:pt x="162" y="26"/>
                        <a:pt x="162" y="27"/>
                      </a:cubicBezTo>
                      <a:cubicBezTo>
                        <a:pt x="162" y="27"/>
                        <a:pt x="162" y="27"/>
                        <a:pt x="162" y="27"/>
                      </a:cubicBezTo>
                      <a:cubicBezTo>
                        <a:pt x="162" y="27"/>
                        <a:pt x="162" y="27"/>
                        <a:pt x="162" y="27"/>
                      </a:cubicBezTo>
                      <a:close/>
                      <a:moveTo>
                        <a:pt x="169" y="28"/>
                      </a:moveTo>
                      <a:cubicBezTo>
                        <a:pt x="169" y="28"/>
                        <a:pt x="168" y="29"/>
                        <a:pt x="168" y="29"/>
                      </a:cubicBezTo>
                      <a:cubicBezTo>
                        <a:pt x="168" y="29"/>
                        <a:pt x="169" y="29"/>
                        <a:pt x="169" y="28"/>
                      </a:cubicBezTo>
                      <a:close/>
                      <a:moveTo>
                        <a:pt x="184" y="32"/>
                      </a:moveTo>
                      <a:cubicBezTo>
                        <a:pt x="183" y="32"/>
                        <a:pt x="183" y="32"/>
                        <a:pt x="183" y="32"/>
                      </a:cubicBezTo>
                      <a:cubicBezTo>
                        <a:pt x="183" y="32"/>
                        <a:pt x="183" y="33"/>
                        <a:pt x="184" y="32"/>
                      </a:cubicBezTo>
                      <a:close/>
                      <a:moveTo>
                        <a:pt x="169" y="34"/>
                      </a:moveTo>
                      <a:cubicBezTo>
                        <a:pt x="169" y="35"/>
                        <a:pt x="169" y="35"/>
                        <a:pt x="169" y="35"/>
                      </a:cubicBezTo>
                      <a:cubicBezTo>
                        <a:pt x="169" y="35"/>
                        <a:pt x="169" y="35"/>
                        <a:pt x="169" y="36"/>
                      </a:cubicBezTo>
                      <a:cubicBezTo>
                        <a:pt x="169" y="34"/>
                        <a:pt x="169" y="35"/>
                        <a:pt x="170" y="34"/>
                      </a:cubicBezTo>
                      <a:cubicBezTo>
                        <a:pt x="169" y="34"/>
                        <a:pt x="169" y="34"/>
                        <a:pt x="169" y="34"/>
                      </a:cubicBezTo>
                      <a:cubicBezTo>
                        <a:pt x="169" y="34"/>
                        <a:pt x="169" y="34"/>
                        <a:pt x="169" y="35"/>
                      </a:cubicBezTo>
                      <a:cubicBezTo>
                        <a:pt x="169" y="35"/>
                        <a:pt x="169" y="34"/>
                        <a:pt x="169" y="34"/>
                      </a:cubicBezTo>
                      <a:close/>
                      <a:moveTo>
                        <a:pt x="170" y="34"/>
                      </a:moveTo>
                      <a:cubicBezTo>
                        <a:pt x="170" y="34"/>
                        <a:pt x="170" y="34"/>
                        <a:pt x="170" y="35"/>
                      </a:cubicBezTo>
                      <a:cubicBezTo>
                        <a:pt x="170" y="35"/>
                        <a:pt x="170" y="36"/>
                        <a:pt x="170" y="36"/>
                      </a:cubicBezTo>
                      <a:cubicBezTo>
                        <a:pt x="170" y="35"/>
                        <a:pt x="170" y="35"/>
                        <a:pt x="171" y="34"/>
                      </a:cubicBezTo>
                      <a:cubicBezTo>
                        <a:pt x="170" y="34"/>
                        <a:pt x="170" y="34"/>
                        <a:pt x="170" y="34"/>
                      </a:cubicBezTo>
                      <a:cubicBezTo>
                        <a:pt x="170" y="34"/>
                        <a:pt x="171" y="34"/>
                        <a:pt x="171" y="34"/>
                      </a:cubicBezTo>
                      <a:cubicBezTo>
                        <a:pt x="170" y="34"/>
                        <a:pt x="170" y="33"/>
                        <a:pt x="170" y="34"/>
                      </a:cubicBezTo>
                      <a:close/>
                      <a:moveTo>
                        <a:pt x="170" y="32"/>
                      </a:moveTo>
                      <a:cubicBezTo>
                        <a:pt x="169" y="31"/>
                        <a:pt x="169" y="32"/>
                        <a:pt x="168" y="33"/>
                      </a:cubicBezTo>
                      <a:cubicBezTo>
                        <a:pt x="168" y="33"/>
                        <a:pt x="169" y="33"/>
                        <a:pt x="169" y="33"/>
                      </a:cubicBezTo>
                      <a:cubicBezTo>
                        <a:pt x="169" y="33"/>
                        <a:pt x="169" y="33"/>
                        <a:pt x="169" y="32"/>
                      </a:cubicBezTo>
                      <a:cubicBezTo>
                        <a:pt x="169" y="32"/>
                        <a:pt x="169" y="33"/>
                        <a:pt x="169" y="33"/>
                      </a:cubicBezTo>
                      <a:cubicBezTo>
                        <a:pt x="169" y="33"/>
                        <a:pt x="170" y="34"/>
                        <a:pt x="170" y="33"/>
                      </a:cubicBezTo>
                      <a:cubicBezTo>
                        <a:pt x="170" y="33"/>
                        <a:pt x="169" y="33"/>
                        <a:pt x="170" y="32"/>
                      </a:cubicBezTo>
                      <a:close/>
                      <a:moveTo>
                        <a:pt x="168" y="32"/>
                      </a:moveTo>
                      <a:cubicBezTo>
                        <a:pt x="168" y="32"/>
                        <a:pt x="168" y="32"/>
                        <a:pt x="168" y="32"/>
                      </a:cubicBezTo>
                      <a:cubicBezTo>
                        <a:pt x="168" y="33"/>
                        <a:pt x="168" y="33"/>
                        <a:pt x="168" y="33"/>
                      </a:cubicBezTo>
                      <a:cubicBezTo>
                        <a:pt x="168" y="33"/>
                        <a:pt x="168" y="32"/>
                        <a:pt x="168" y="32"/>
                      </a:cubicBezTo>
                      <a:close/>
                      <a:moveTo>
                        <a:pt x="172" y="32"/>
                      </a:moveTo>
                      <a:cubicBezTo>
                        <a:pt x="173" y="32"/>
                        <a:pt x="172" y="32"/>
                        <a:pt x="172" y="32"/>
                      </a:cubicBezTo>
                      <a:cubicBezTo>
                        <a:pt x="172" y="32"/>
                        <a:pt x="173" y="32"/>
                        <a:pt x="173" y="31"/>
                      </a:cubicBezTo>
                      <a:cubicBezTo>
                        <a:pt x="173" y="32"/>
                        <a:pt x="173" y="31"/>
                        <a:pt x="172" y="32"/>
                      </a:cubicBezTo>
                      <a:close/>
                      <a:moveTo>
                        <a:pt x="167" y="34"/>
                      </a:moveTo>
                      <a:cubicBezTo>
                        <a:pt x="167" y="33"/>
                        <a:pt x="168" y="33"/>
                        <a:pt x="168" y="33"/>
                      </a:cubicBezTo>
                      <a:cubicBezTo>
                        <a:pt x="167" y="33"/>
                        <a:pt x="167" y="32"/>
                        <a:pt x="167" y="32"/>
                      </a:cubicBezTo>
                      <a:cubicBezTo>
                        <a:pt x="167" y="31"/>
                        <a:pt x="168" y="32"/>
                        <a:pt x="168" y="31"/>
                      </a:cubicBezTo>
                      <a:cubicBezTo>
                        <a:pt x="168" y="31"/>
                        <a:pt x="167" y="31"/>
                        <a:pt x="167" y="32"/>
                      </a:cubicBezTo>
                      <a:cubicBezTo>
                        <a:pt x="167" y="31"/>
                        <a:pt x="167" y="31"/>
                        <a:pt x="167" y="31"/>
                      </a:cubicBezTo>
                      <a:cubicBezTo>
                        <a:pt x="166" y="31"/>
                        <a:pt x="167" y="31"/>
                        <a:pt x="167" y="32"/>
                      </a:cubicBezTo>
                      <a:cubicBezTo>
                        <a:pt x="167" y="32"/>
                        <a:pt x="167" y="32"/>
                        <a:pt x="167" y="32"/>
                      </a:cubicBezTo>
                      <a:cubicBezTo>
                        <a:pt x="167" y="33"/>
                        <a:pt x="167" y="32"/>
                        <a:pt x="167" y="32"/>
                      </a:cubicBezTo>
                      <a:cubicBezTo>
                        <a:pt x="167" y="32"/>
                        <a:pt x="167" y="33"/>
                        <a:pt x="167" y="33"/>
                      </a:cubicBezTo>
                      <a:cubicBezTo>
                        <a:pt x="167" y="32"/>
                        <a:pt x="167" y="33"/>
                        <a:pt x="167" y="33"/>
                      </a:cubicBezTo>
                      <a:cubicBezTo>
                        <a:pt x="167" y="33"/>
                        <a:pt x="167" y="33"/>
                        <a:pt x="167" y="33"/>
                      </a:cubicBezTo>
                      <a:cubicBezTo>
                        <a:pt x="167" y="34"/>
                        <a:pt x="167" y="33"/>
                        <a:pt x="167" y="34"/>
                      </a:cubicBezTo>
                      <a:close/>
                      <a:moveTo>
                        <a:pt x="168" y="34"/>
                      </a:moveTo>
                      <a:cubicBezTo>
                        <a:pt x="168" y="34"/>
                        <a:pt x="167" y="33"/>
                        <a:pt x="167" y="34"/>
                      </a:cubicBezTo>
                      <a:cubicBezTo>
                        <a:pt x="168" y="34"/>
                        <a:pt x="168" y="35"/>
                        <a:pt x="168" y="34"/>
                      </a:cubicBezTo>
                      <a:close/>
                      <a:moveTo>
                        <a:pt x="168" y="35"/>
                      </a:moveTo>
                      <a:cubicBezTo>
                        <a:pt x="168" y="34"/>
                        <a:pt x="168" y="35"/>
                        <a:pt x="169" y="35"/>
                      </a:cubicBezTo>
                      <a:cubicBezTo>
                        <a:pt x="168" y="34"/>
                        <a:pt x="169" y="34"/>
                        <a:pt x="169" y="34"/>
                      </a:cubicBezTo>
                      <a:cubicBezTo>
                        <a:pt x="169" y="34"/>
                        <a:pt x="168" y="35"/>
                        <a:pt x="168" y="35"/>
                      </a:cubicBezTo>
                      <a:close/>
                      <a:moveTo>
                        <a:pt x="168" y="36"/>
                      </a:moveTo>
                      <a:cubicBezTo>
                        <a:pt x="168" y="36"/>
                        <a:pt x="168" y="37"/>
                        <a:pt x="168" y="36"/>
                      </a:cubicBezTo>
                      <a:cubicBezTo>
                        <a:pt x="168" y="36"/>
                        <a:pt x="168" y="35"/>
                        <a:pt x="168" y="35"/>
                      </a:cubicBezTo>
                      <a:cubicBezTo>
                        <a:pt x="168" y="35"/>
                        <a:pt x="168" y="35"/>
                        <a:pt x="168" y="35"/>
                      </a:cubicBezTo>
                      <a:cubicBezTo>
                        <a:pt x="168" y="35"/>
                        <a:pt x="168" y="36"/>
                        <a:pt x="168" y="36"/>
                      </a:cubicBezTo>
                      <a:close/>
                      <a:moveTo>
                        <a:pt x="169" y="38"/>
                      </a:moveTo>
                      <a:cubicBezTo>
                        <a:pt x="168" y="38"/>
                        <a:pt x="168" y="37"/>
                        <a:pt x="168" y="37"/>
                      </a:cubicBezTo>
                      <a:cubicBezTo>
                        <a:pt x="168" y="38"/>
                        <a:pt x="168" y="38"/>
                        <a:pt x="168" y="38"/>
                      </a:cubicBezTo>
                      <a:cubicBezTo>
                        <a:pt x="168" y="39"/>
                        <a:pt x="168" y="38"/>
                        <a:pt x="169" y="38"/>
                      </a:cubicBezTo>
                      <a:close/>
                      <a:moveTo>
                        <a:pt x="171" y="38"/>
                      </a:moveTo>
                      <a:cubicBezTo>
                        <a:pt x="172" y="38"/>
                        <a:pt x="172" y="38"/>
                        <a:pt x="172" y="38"/>
                      </a:cubicBezTo>
                      <a:cubicBezTo>
                        <a:pt x="172" y="38"/>
                        <a:pt x="172" y="37"/>
                        <a:pt x="172" y="37"/>
                      </a:cubicBezTo>
                      <a:cubicBezTo>
                        <a:pt x="172" y="38"/>
                        <a:pt x="171" y="38"/>
                        <a:pt x="171" y="38"/>
                      </a:cubicBezTo>
                      <a:close/>
                      <a:moveTo>
                        <a:pt x="166" y="38"/>
                      </a:moveTo>
                      <a:cubicBezTo>
                        <a:pt x="166" y="38"/>
                        <a:pt x="166" y="38"/>
                        <a:pt x="166" y="38"/>
                      </a:cubicBezTo>
                      <a:cubicBezTo>
                        <a:pt x="166" y="38"/>
                        <a:pt x="166" y="37"/>
                        <a:pt x="166" y="37"/>
                      </a:cubicBezTo>
                      <a:cubicBezTo>
                        <a:pt x="166" y="37"/>
                        <a:pt x="166" y="37"/>
                        <a:pt x="166" y="37"/>
                      </a:cubicBezTo>
                      <a:cubicBezTo>
                        <a:pt x="166" y="37"/>
                        <a:pt x="166" y="37"/>
                        <a:pt x="166" y="38"/>
                      </a:cubicBezTo>
                      <a:close/>
                      <a:moveTo>
                        <a:pt x="163" y="38"/>
                      </a:moveTo>
                      <a:cubicBezTo>
                        <a:pt x="163" y="38"/>
                        <a:pt x="163" y="37"/>
                        <a:pt x="163" y="37"/>
                      </a:cubicBezTo>
                      <a:cubicBezTo>
                        <a:pt x="163" y="38"/>
                        <a:pt x="163" y="37"/>
                        <a:pt x="163" y="37"/>
                      </a:cubicBezTo>
                      <a:cubicBezTo>
                        <a:pt x="163" y="38"/>
                        <a:pt x="163" y="38"/>
                        <a:pt x="163" y="38"/>
                      </a:cubicBezTo>
                      <a:close/>
                      <a:moveTo>
                        <a:pt x="162" y="38"/>
                      </a:moveTo>
                      <a:cubicBezTo>
                        <a:pt x="162" y="38"/>
                        <a:pt x="162" y="38"/>
                        <a:pt x="162" y="38"/>
                      </a:cubicBezTo>
                      <a:cubicBezTo>
                        <a:pt x="162" y="38"/>
                        <a:pt x="162" y="38"/>
                        <a:pt x="162" y="38"/>
                      </a:cubicBezTo>
                      <a:cubicBezTo>
                        <a:pt x="162" y="38"/>
                        <a:pt x="162" y="38"/>
                        <a:pt x="162" y="38"/>
                      </a:cubicBezTo>
                      <a:close/>
                      <a:moveTo>
                        <a:pt x="164" y="39"/>
                      </a:moveTo>
                      <a:cubicBezTo>
                        <a:pt x="164" y="39"/>
                        <a:pt x="164" y="38"/>
                        <a:pt x="165" y="38"/>
                      </a:cubicBezTo>
                      <a:cubicBezTo>
                        <a:pt x="164" y="38"/>
                        <a:pt x="164" y="39"/>
                        <a:pt x="164" y="39"/>
                      </a:cubicBezTo>
                      <a:close/>
                      <a:moveTo>
                        <a:pt x="141" y="41"/>
                      </a:moveTo>
                      <a:cubicBezTo>
                        <a:pt x="141" y="41"/>
                        <a:pt x="142" y="42"/>
                        <a:pt x="142" y="41"/>
                      </a:cubicBezTo>
                      <a:cubicBezTo>
                        <a:pt x="142" y="41"/>
                        <a:pt x="142" y="40"/>
                        <a:pt x="141" y="41"/>
                      </a:cubicBezTo>
                      <a:cubicBezTo>
                        <a:pt x="141" y="41"/>
                        <a:pt x="141" y="41"/>
                        <a:pt x="141" y="41"/>
                      </a:cubicBezTo>
                      <a:close/>
                      <a:moveTo>
                        <a:pt x="145" y="43"/>
                      </a:moveTo>
                      <a:cubicBezTo>
                        <a:pt x="146" y="43"/>
                        <a:pt x="146" y="43"/>
                        <a:pt x="146" y="43"/>
                      </a:cubicBezTo>
                      <a:cubicBezTo>
                        <a:pt x="146" y="42"/>
                        <a:pt x="145" y="42"/>
                        <a:pt x="145" y="43"/>
                      </a:cubicBezTo>
                      <a:close/>
                      <a:moveTo>
                        <a:pt x="149" y="39"/>
                      </a:moveTo>
                      <a:cubicBezTo>
                        <a:pt x="149" y="38"/>
                        <a:pt x="150" y="38"/>
                        <a:pt x="149" y="37"/>
                      </a:cubicBezTo>
                      <a:cubicBezTo>
                        <a:pt x="149" y="38"/>
                        <a:pt x="149" y="38"/>
                        <a:pt x="149" y="37"/>
                      </a:cubicBezTo>
                      <a:cubicBezTo>
                        <a:pt x="149" y="38"/>
                        <a:pt x="149" y="39"/>
                        <a:pt x="149" y="39"/>
                      </a:cubicBezTo>
                      <a:close/>
                      <a:moveTo>
                        <a:pt x="163" y="40"/>
                      </a:moveTo>
                      <a:cubicBezTo>
                        <a:pt x="163" y="40"/>
                        <a:pt x="163" y="40"/>
                        <a:pt x="163" y="40"/>
                      </a:cubicBezTo>
                      <a:cubicBezTo>
                        <a:pt x="163" y="40"/>
                        <a:pt x="162" y="39"/>
                        <a:pt x="163" y="40"/>
                      </a:cubicBezTo>
                      <a:cubicBezTo>
                        <a:pt x="163" y="40"/>
                        <a:pt x="163" y="40"/>
                        <a:pt x="163" y="40"/>
                      </a:cubicBezTo>
                      <a:cubicBezTo>
                        <a:pt x="163" y="40"/>
                        <a:pt x="163" y="40"/>
                        <a:pt x="163" y="40"/>
                      </a:cubicBezTo>
                      <a:close/>
                      <a:moveTo>
                        <a:pt x="158" y="39"/>
                      </a:moveTo>
                      <a:cubicBezTo>
                        <a:pt x="158" y="39"/>
                        <a:pt x="157" y="38"/>
                        <a:pt x="157" y="39"/>
                      </a:cubicBezTo>
                      <a:cubicBezTo>
                        <a:pt x="157" y="39"/>
                        <a:pt x="158" y="39"/>
                        <a:pt x="158" y="39"/>
                      </a:cubicBezTo>
                      <a:close/>
                      <a:moveTo>
                        <a:pt x="155" y="39"/>
                      </a:moveTo>
                      <a:cubicBezTo>
                        <a:pt x="155" y="39"/>
                        <a:pt x="154" y="39"/>
                        <a:pt x="154" y="39"/>
                      </a:cubicBezTo>
                      <a:cubicBezTo>
                        <a:pt x="154" y="40"/>
                        <a:pt x="155" y="40"/>
                        <a:pt x="155" y="39"/>
                      </a:cubicBezTo>
                      <a:close/>
                      <a:moveTo>
                        <a:pt x="153" y="41"/>
                      </a:moveTo>
                      <a:cubicBezTo>
                        <a:pt x="154" y="42"/>
                        <a:pt x="154" y="41"/>
                        <a:pt x="154" y="40"/>
                      </a:cubicBezTo>
                      <a:cubicBezTo>
                        <a:pt x="154" y="40"/>
                        <a:pt x="154" y="40"/>
                        <a:pt x="153" y="40"/>
                      </a:cubicBezTo>
                      <a:cubicBezTo>
                        <a:pt x="153" y="40"/>
                        <a:pt x="153" y="40"/>
                        <a:pt x="153" y="41"/>
                      </a:cubicBezTo>
                      <a:cubicBezTo>
                        <a:pt x="154" y="41"/>
                        <a:pt x="154" y="41"/>
                        <a:pt x="153" y="41"/>
                      </a:cubicBezTo>
                      <a:close/>
                      <a:moveTo>
                        <a:pt x="155" y="42"/>
                      </a:moveTo>
                      <a:cubicBezTo>
                        <a:pt x="155" y="41"/>
                        <a:pt x="155" y="41"/>
                        <a:pt x="155" y="41"/>
                      </a:cubicBezTo>
                      <a:cubicBezTo>
                        <a:pt x="155" y="42"/>
                        <a:pt x="156" y="40"/>
                        <a:pt x="156" y="42"/>
                      </a:cubicBezTo>
                      <a:cubicBezTo>
                        <a:pt x="156" y="41"/>
                        <a:pt x="156" y="41"/>
                        <a:pt x="156" y="41"/>
                      </a:cubicBezTo>
                      <a:cubicBezTo>
                        <a:pt x="156" y="40"/>
                        <a:pt x="156" y="41"/>
                        <a:pt x="156" y="41"/>
                      </a:cubicBezTo>
                      <a:cubicBezTo>
                        <a:pt x="156" y="40"/>
                        <a:pt x="156" y="40"/>
                        <a:pt x="156" y="40"/>
                      </a:cubicBezTo>
                      <a:cubicBezTo>
                        <a:pt x="156" y="40"/>
                        <a:pt x="157" y="40"/>
                        <a:pt x="156" y="41"/>
                      </a:cubicBezTo>
                      <a:cubicBezTo>
                        <a:pt x="156" y="41"/>
                        <a:pt x="157" y="41"/>
                        <a:pt x="157" y="40"/>
                      </a:cubicBezTo>
                      <a:cubicBezTo>
                        <a:pt x="156" y="41"/>
                        <a:pt x="157" y="40"/>
                        <a:pt x="157" y="40"/>
                      </a:cubicBezTo>
                      <a:cubicBezTo>
                        <a:pt x="157" y="40"/>
                        <a:pt x="156" y="40"/>
                        <a:pt x="156" y="40"/>
                      </a:cubicBezTo>
                      <a:cubicBezTo>
                        <a:pt x="156" y="39"/>
                        <a:pt x="156" y="39"/>
                        <a:pt x="156" y="39"/>
                      </a:cubicBezTo>
                      <a:cubicBezTo>
                        <a:pt x="156" y="40"/>
                        <a:pt x="155" y="40"/>
                        <a:pt x="155" y="40"/>
                      </a:cubicBezTo>
                      <a:cubicBezTo>
                        <a:pt x="154" y="41"/>
                        <a:pt x="155" y="41"/>
                        <a:pt x="155" y="42"/>
                      </a:cubicBezTo>
                      <a:close/>
                      <a:moveTo>
                        <a:pt x="159" y="44"/>
                      </a:moveTo>
                      <a:cubicBezTo>
                        <a:pt x="159" y="45"/>
                        <a:pt x="158" y="45"/>
                        <a:pt x="158" y="45"/>
                      </a:cubicBezTo>
                      <a:cubicBezTo>
                        <a:pt x="158" y="45"/>
                        <a:pt x="159" y="45"/>
                        <a:pt x="159" y="44"/>
                      </a:cubicBezTo>
                      <a:close/>
                      <a:moveTo>
                        <a:pt x="160" y="46"/>
                      </a:moveTo>
                      <a:cubicBezTo>
                        <a:pt x="160" y="46"/>
                        <a:pt x="160" y="47"/>
                        <a:pt x="160" y="47"/>
                      </a:cubicBezTo>
                      <a:cubicBezTo>
                        <a:pt x="160" y="46"/>
                        <a:pt x="160" y="46"/>
                        <a:pt x="160" y="46"/>
                      </a:cubicBezTo>
                      <a:close/>
                      <a:moveTo>
                        <a:pt x="158" y="47"/>
                      </a:moveTo>
                      <a:cubicBezTo>
                        <a:pt x="158" y="46"/>
                        <a:pt x="158" y="47"/>
                        <a:pt x="158" y="46"/>
                      </a:cubicBezTo>
                      <a:cubicBezTo>
                        <a:pt x="158" y="46"/>
                        <a:pt x="158" y="45"/>
                        <a:pt x="158" y="46"/>
                      </a:cubicBezTo>
                      <a:cubicBezTo>
                        <a:pt x="158" y="46"/>
                        <a:pt x="158" y="46"/>
                        <a:pt x="158" y="46"/>
                      </a:cubicBezTo>
                      <a:cubicBezTo>
                        <a:pt x="157" y="47"/>
                        <a:pt x="158" y="46"/>
                        <a:pt x="157" y="46"/>
                      </a:cubicBezTo>
                      <a:cubicBezTo>
                        <a:pt x="157" y="46"/>
                        <a:pt x="157" y="46"/>
                        <a:pt x="158" y="47"/>
                      </a:cubicBezTo>
                      <a:close/>
                      <a:moveTo>
                        <a:pt x="169" y="53"/>
                      </a:moveTo>
                      <a:cubicBezTo>
                        <a:pt x="169" y="53"/>
                        <a:pt x="169" y="53"/>
                        <a:pt x="169" y="54"/>
                      </a:cubicBezTo>
                      <a:cubicBezTo>
                        <a:pt x="169" y="54"/>
                        <a:pt x="169" y="53"/>
                        <a:pt x="169" y="53"/>
                      </a:cubicBezTo>
                      <a:close/>
                      <a:moveTo>
                        <a:pt x="166" y="53"/>
                      </a:moveTo>
                      <a:cubicBezTo>
                        <a:pt x="166" y="52"/>
                        <a:pt x="165" y="53"/>
                        <a:pt x="165" y="52"/>
                      </a:cubicBezTo>
                      <a:cubicBezTo>
                        <a:pt x="165" y="52"/>
                        <a:pt x="165" y="52"/>
                        <a:pt x="165" y="52"/>
                      </a:cubicBezTo>
                      <a:cubicBezTo>
                        <a:pt x="165" y="52"/>
                        <a:pt x="165" y="52"/>
                        <a:pt x="165" y="52"/>
                      </a:cubicBezTo>
                      <a:cubicBezTo>
                        <a:pt x="165" y="52"/>
                        <a:pt x="165" y="53"/>
                        <a:pt x="166" y="53"/>
                      </a:cubicBezTo>
                      <a:close/>
                      <a:moveTo>
                        <a:pt x="164" y="53"/>
                      </a:moveTo>
                      <a:cubicBezTo>
                        <a:pt x="164" y="52"/>
                        <a:pt x="164" y="53"/>
                        <a:pt x="164" y="53"/>
                      </a:cubicBezTo>
                      <a:cubicBezTo>
                        <a:pt x="164" y="53"/>
                        <a:pt x="163" y="53"/>
                        <a:pt x="163" y="53"/>
                      </a:cubicBezTo>
                      <a:cubicBezTo>
                        <a:pt x="164" y="53"/>
                        <a:pt x="164" y="54"/>
                        <a:pt x="164" y="53"/>
                      </a:cubicBezTo>
                      <a:cubicBezTo>
                        <a:pt x="164" y="53"/>
                        <a:pt x="164" y="53"/>
                        <a:pt x="164" y="53"/>
                      </a:cubicBezTo>
                      <a:close/>
                      <a:moveTo>
                        <a:pt x="167" y="52"/>
                      </a:moveTo>
                      <a:cubicBezTo>
                        <a:pt x="167" y="53"/>
                        <a:pt x="167" y="53"/>
                        <a:pt x="167" y="53"/>
                      </a:cubicBezTo>
                      <a:cubicBezTo>
                        <a:pt x="168" y="53"/>
                        <a:pt x="167" y="53"/>
                        <a:pt x="167" y="53"/>
                      </a:cubicBezTo>
                      <a:cubicBezTo>
                        <a:pt x="168" y="53"/>
                        <a:pt x="168" y="54"/>
                        <a:pt x="168" y="53"/>
                      </a:cubicBezTo>
                      <a:cubicBezTo>
                        <a:pt x="168" y="53"/>
                        <a:pt x="168" y="52"/>
                        <a:pt x="168" y="52"/>
                      </a:cubicBezTo>
                      <a:lnTo>
                        <a:pt x="167" y="52"/>
                      </a:lnTo>
                      <a:close/>
                      <a:moveTo>
                        <a:pt x="167" y="52"/>
                      </a:moveTo>
                      <a:cubicBezTo>
                        <a:pt x="166" y="52"/>
                        <a:pt x="166" y="53"/>
                        <a:pt x="167" y="54"/>
                      </a:cubicBezTo>
                      <a:cubicBezTo>
                        <a:pt x="167" y="53"/>
                        <a:pt x="167" y="52"/>
                        <a:pt x="167" y="52"/>
                      </a:cubicBezTo>
                      <a:close/>
                      <a:moveTo>
                        <a:pt x="166" y="51"/>
                      </a:moveTo>
                      <a:cubicBezTo>
                        <a:pt x="166" y="52"/>
                        <a:pt x="166" y="52"/>
                        <a:pt x="166" y="52"/>
                      </a:cubicBezTo>
                      <a:cubicBezTo>
                        <a:pt x="166" y="52"/>
                        <a:pt x="166" y="52"/>
                        <a:pt x="166" y="53"/>
                      </a:cubicBezTo>
                      <a:cubicBezTo>
                        <a:pt x="166" y="53"/>
                        <a:pt x="166" y="53"/>
                        <a:pt x="166" y="53"/>
                      </a:cubicBezTo>
                      <a:cubicBezTo>
                        <a:pt x="166" y="52"/>
                        <a:pt x="166" y="52"/>
                        <a:pt x="166" y="51"/>
                      </a:cubicBezTo>
                      <a:close/>
                      <a:moveTo>
                        <a:pt x="165" y="51"/>
                      </a:moveTo>
                      <a:cubicBezTo>
                        <a:pt x="165" y="51"/>
                        <a:pt x="165" y="51"/>
                        <a:pt x="165" y="51"/>
                      </a:cubicBezTo>
                      <a:cubicBezTo>
                        <a:pt x="165" y="52"/>
                        <a:pt x="165" y="51"/>
                        <a:pt x="165" y="52"/>
                      </a:cubicBezTo>
                      <a:cubicBezTo>
                        <a:pt x="165" y="51"/>
                        <a:pt x="166" y="51"/>
                        <a:pt x="165" y="51"/>
                      </a:cubicBezTo>
                      <a:close/>
                      <a:moveTo>
                        <a:pt x="160" y="51"/>
                      </a:moveTo>
                      <a:cubicBezTo>
                        <a:pt x="160" y="50"/>
                        <a:pt x="161" y="52"/>
                        <a:pt x="161" y="51"/>
                      </a:cubicBezTo>
                      <a:cubicBezTo>
                        <a:pt x="161" y="51"/>
                        <a:pt x="160" y="50"/>
                        <a:pt x="160" y="51"/>
                      </a:cubicBezTo>
                      <a:close/>
                      <a:moveTo>
                        <a:pt x="157" y="49"/>
                      </a:moveTo>
                      <a:cubicBezTo>
                        <a:pt x="157" y="50"/>
                        <a:pt x="158" y="50"/>
                        <a:pt x="159" y="50"/>
                      </a:cubicBezTo>
                      <a:cubicBezTo>
                        <a:pt x="158" y="50"/>
                        <a:pt x="158" y="49"/>
                        <a:pt x="157" y="49"/>
                      </a:cubicBezTo>
                      <a:close/>
                      <a:moveTo>
                        <a:pt x="158" y="49"/>
                      </a:moveTo>
                      <a:cubicBezTo>
                        <a:pt x="158" y="49"/>
                        <a:pt x="158" y="49"/>
                        <a:pt x="158" y="49"/>
                      </a:cubicBezTo>
                      <a:cubicBezTo>
                        <a:pt x="158" y="49"/>
                        <a:pt x="158" y="48"/>
                        <a:pt x="158" y="48"/>
                      </a:cubicBezTo>
                      <a:cubicBezTo>
                        <a:pt x="158" y="48"/>
                        <a:pt x="158" y="48"/>
                        <a:pt x="157" y="48"/>
                      </a:cubicBezTo>
                      <a:cubicBezTo>
                        <a:pt x="158" y="48"/>
                        <a:pt x="158" y="49"/>
                        <a:pt x="158" y="49"/>
                      </a:cubicBezTo>
                      <a:close/>
                      <a:moveTo>
                        <a:pt x="156" y="50"/>
                      </a:moveTo>
                      <a:cubicBezTo>
                        <a:pt x="157" y="50"/>
                        <a:pt x="156" y="50"/>
                        <a:pt x="156" y="49"/>
                      </a:cubicBezTo>
                      <a:cubicBezTo>
                        <a:pt x="156" y="50"/>
                        <a:pt x="156" y="50"/>
                        <a:pt x="156" y="50"/>
                      </a:cubicBezTo>
                      <a:close/>
                      <a:moveTo>
                        <a:pt x="165" y="52"/>
                      </a:moveTo>
                      <a:cubicBezTo>
                        <a:pt x="164" y="52"/>
                        <a:pt x="164" y="52"/>
                        <a:pt x="164" y="52"/>
                      </a:cubicBezTo>
                      <a:cubicBezTo>
                        <a:pt x="165" y="52"/>
                        <a:pt x="165" y="52"/>
                        <a:pt x="165" y="52"/>
                      </a:cubicBezTo>
                      <a:cubicBezTo>
                        <a:pt x="165" y="52"/>
                        <a:pt x="165" y="52"/>
                        <a:pt x="165" y="52"/>
                      </a:cubicBezTo>
                      <a:cubicBezTo>
                        <a:pt x="165" y="51"/>
                        <a:pt x="165" y="51"/>
                        <a:pt x="165" y="51"/>
                      </a:cubicBezTo>
                      <a:cubicBezTo>
                        <a:pt x="165" y="51"/>
                        <a:pt x="165" y="51"/>
                        <a:pt x="165" y="52"/>
                      </a:cubicBezTo>
                      <a:close/>
                      <a:moveTo>
                        <a:pt x="163" y="52"/>
                      </a:moveTo>
                      <a:cubicBezTo>
                        <a:pt x="163" y="53"/>
                        <a:pt x="164" y="52"/>
                        <a:pt x="164" y="52"/>
                      </a:cubicBezTo>
                      <a:cubicBezTo>
                        <a:pt x="164" y="51"/>
                        <a:pt x="163" y="51"/>
                        <a:pt x="163" y="52"/>
                      </a:cubicBezTo>
                      <a:close/>
                      <a:moveTo>
                        <a:pt x="160" y="52"/>
                      </a:moveTo>
                      <a:cubicBezTo>
                        <a:pt x="160" y="52"/>
                        <a:pt x="160" y="52"/>
                        <a:pt x="160" y="52"/>
                      </a:cubicBezTo>
                      <a:cubicBezTo>
                        <a:pt x="160" y="52"/>
                        <a:pt x="160" y="50"/>
                        <a:pt x="160" y="52"/>
                      </a:cubicBezTo>
                      <a:cubicBezTo>
                        <a:pt x="160" y="51"/>
                        <a:pt x="160" y="52"/>
                        <a:pt x="160" y="52"/>
                      </a:cubicBezTo>
                      <a:close/>
                      <a:moveTo>
                        <a:pt x="161" y="53"/>
                      </a:moveTo>
                      <a:cubicBezTo>
                        <a:pt x="162" y="53"/>
                        <a:pt x="162" y="52"/>
                        <a:pt x="162" y="52"/>
                      </a:cubicBezTo>
                      <a:cubicBezTo>
                        <a:pt x="162" y="52"/>
                        <a:pt x="162" y="52"/>
                        <a:pt x="162" y="52"/>
                      </a:cubicBezTo>
                      <a:cubicBezTo>
                        <a:pt x="162" y="51"/>
                        <a:pt x="162" y="52"/>
                        <a:pt x="162" y="52"/>
                      </a:cubicBezTo>
                      <a:cubicBezTo>
                        <a:pt x="162" y="51"/>
                        <a:pt x="162" y="51"/>
                        <a:pt x="162" y="51"/>
                      </a:cubicBezTo>
                      <a:cubicBezTo>
                        <a:pt x="161" y="52"/>
                        <a:pt x="161" y="52"/>
                        <a:pt x="161" y="52"/>
                      </a:cubicBezTo>
                      <a:cubicBezTo>
                        <a:pt x="161" y="52"/>
                        <a:pt x="161" y="52"/>
                        <a:pt x="161" y="52"/>
                      </a:cubicBezTo>
                      <a:cubicBezTo>
                        <a:pt x="161" y="53"/>
                        <a:pt x="161" y="52"/>
                        <a:pt x="161" y="53"/>
                      </a:cubicBezTo>
                      <a:close/>
                      <a:moveTo>
                        <a:pt x="170" y="54"/>
                      </a:moveTo>
                      <a:cubicBezTo>
                        <a:pt x="170" y="54"/>
                        <a:pt x="170" y="54"/>
                        <a:pt x="170" y="54"/>
                      </a:cubicBezTo>
                      <a:cubicBezTo>
                        <a:pt x="170" y="54"/>
                        <a:pt x="170" y="54"/>
                        <a:pt x="170" y="54"/>
                      </a:cubicBezTo>
                      <a:close/>
                      <a:moveTo>
                        <a:pt x="168" y="55"/>
                      </a:moveTo>
                      <a:cubicBezTo>
                        <a:pt x="168" y="56"/>
                        <a:pt x="168" y="56"/>
                        <a:pt x="168" y="56"/>
                      </a:cubicBezTo>
                      <a:cubicBezTo>
                        <a:pt x="168" y="56"/>
                        <a:pt x="168" y="55"/>
                        <a:pt x="169" y="55"/>
                      </a:cubicBezTo>
                      <a:lnTo>
                        <a:pt x="168" y="55"/>
                      </a:lnTo>
                      <a:close/>
                      <a:moveTo>
                        <a:pt x="166" y="55"/>
                      </a:moveTo>
                      <a:cubicBezTo>
                        <a:pt x="166" y="55"/>
                        <a:pt x="166" y="55"/>
                        <a:pt x="166" y="55"/>
                      </a:cubicBezTo>
                      <a:cubicBezTo>
                        <a:pt x="166" y="55"/>
                        <a:pt x="167" y="55"/>
                        <a:pt x="167" y="54"/>
                      </a:cubicBezTo>
                      <a:cubicBezTo>
                        <a:pt x="166" y="54"/>
                        <a:pt x="166" y="55"/>
                        <a:pt x="166" y="54"/>
                      </a:cubicBezTo>
                      <a:cubicBezTo>
                        <a:pt x="166" y="55"/>
                        <a:pt x="166" y="55"/>
                        <a:pt x="166" y="55"/>
                      </a:cubicBezTo>
                      <a:cubicBezTo>
                        <a:pt x="166" y="55"/>
                        <a:pt x="166" y="56"/>
                        <a:pt x="166" y="55"/>
                      </a:cubicBezTo>
                      <a:close/>
                      <a:moveTo>
                        <a:pt x="144" y="49"/>
                      </a:moveTo>
                      <a:cubicBezTo>
                        <a:pt x="144" y="48"/>
                        <a:pt x="145" y="49"/>
                        <a:pt x="145" y="49"/>
                      </a:cubicBezTo>
                      <a:cubicBezTo>
                        <a:pt x="145" y="49"/>
                        <a:pt x="145" y="48"/>
                        <a:pt x="145" y="48"/>
                      </a:cubicBezTo>
                      <a:cubicBezTo>
                        <a:pt x="144" y="49"/>
                        <a:pt x="144" y="48"/>
                        <a:pt x="143" y="49"/>
                      </a:cubicBezTo>
                      <a:cubicBezTo>
                        <a:pt x="143" y="49"/>
                        <a:pt x="144" y="49"/>
                        <a:pt x="144" y="49"/>
                      </a:cubicBezTo>
                      <a:close/>
                      <a:moveTo>
                        <a:pt x="150" y="53"/>
                      </a:moveTo>
                      <a:cubicBezTo>
                        <a:pt x="150" y="53"/>
                        <a:pt x="149" y="53"/>
                        <a:pt x="149" y="54"/>
                      </a:cubicBezTo>
                      <a:cubicBezTo>
                        <a:pt x="150" y="54"/>
                        <a:pt x="150" y="54"/>
                        <a:pt x="150" y="53"/>
                      </a:cubicBezTo>
                      <a:close/>
                      <a:moveTo>
                        <a:pt x="148" y="54"/>
                      </a:moveTo>
                      <a:cubicBezTo>
                        <a:pt x="148" y="54"/>
                        <a:pt x="149" y="54"/>
                        <a:pt x="149" y="53"/>
                      </a:cubicBezTo>
                      <a:cubicBezTo>
                        <a:pt x="149" y="53"/>
                        <a:pt x="148" y="53"/>
                        <a:pt x="148" y="54"/>
                      </a:cubicBezTo>
                      <a:close/>
                      <a:moveTo>
                        <a:pt x="149" y="55"/>
                      </a:moveTo>
                      <a:cubicBezTo>
                        <a:pt x="149" y="55"/>
                        <a:pt x="149" y="54"/>
                        <a:pt x="148" y="54"/>
                      </a:cubicBezTo>
                      <a:cubicBezTo>
                        <a:pt x="148" y="54"/>
                        <a:pt x="148" y="55"/>
                        <a:pt x="148" y="55"/>
                      </a:cubicBezTo>
                      <a:cubicBezTo>
                        <a:pt x="149" y="55"/>
                        <a:pt x="149" y="56"/>
                        <a:pt x="149" y="57"/>
                      </a:cubicBezTo>
                      <a:cubicBezTo>
                        <a:pt x="150" y="56"/>
                        <a:pt x="150" y="56"/>
                        <a:pt x="150" y="56"/>
                      </a:cubicBezTo>
                      <a:cubicBezTo>
                        <a:pt x="150" y="56"/>
                        <a:pt x="150" y="56"/>
                        <a:pt x="150" y="55"/>
                      </a:cubicBezTo>
                      <a:cubicBezTo>
                        <a:pt x="150" y="55"/>
                        <a:pt x="149" y="55"/>
                        <a:pt x="150" y="55"/>
                      </a:cubicBezTo>
                      <a:cubicBezTo>
                        <a:pt x="149" y="54"/>
                        <a:pt x="149" y="55"/>
                        <a:pt x="149" y="55"/>
                      </a:cubicBezTo>
                      <a:close/>
                      <a:moveTo>
                        <a:pt x="151" y="54"/>
                      </a:moveTo>
                      <a:cubicBezTo>
                        <a:pt x="151" y="54"/>
                        <a:pt x="150" y="54"/>
                        <a:pt x="150" y="54"/>
                      </a:cubicBezTo>
                      <a:cubicBezTo>
                        <a:pt x="150" y="54"/>
                        <a:pt x="151" y="55"/>
                        <a:pt x="151" y="55"/>
                      </a:cubicBezTo>
                      <a:cubicBezTo>
                        <a:pt x="151" y="54"/>
                        <a:pt x="151" y="54"/>
                        <a:pt x="151" y="54"/>
                      </a:cubicBezTo>
                      <a:close/>
                      <a:moveTo>
                        <a:pt x="162" y="56"/>
                      </a:moveTo>
                      <a:cubicBezTo>
                        <a:pt x="162" y="57"/>
                        <a:pt x="162" y="56"/>
                        <a:pt x="162" y="57"/>
                      </a:cubicBezTo>
                      <a:cubicBezTo>
                        <a:pt x="162" y="57"/>
                        <a:pt x="162" y="57"/>
                        <a:pt x="162" y="57"/>
                      </a:cubicBezTo>
                      <a:cubicBezTo>
                        <a:pt x="162" y="57"/>
                        <a:pt x="162" y="57"/>
                        <a:pt x="162" y="57"/>
                      </a:cubicBezTo>
                      <a:cubicBezTo>
                        <a:pt x="162" y="58"/>
                        <a:pt x="162" y="58"/>
                        <a:pt x="162" y="58"/>
                      </a:cubicBezTo>
                      <a:cubicBezTo>
                        <a:pt x="162" y="57"/>
                        <a:pt x="163" y="57"/>
                        <a:pt x="163" y="57"/>
                      </a:cubicBezTo>
                      <a:cubicBezTo>
                        <a:pt x="163" y="56"/>
                        <a:pt x="162" y="57"/>
                        <a:pt x="162" y="56"/>
                      </a:cubicBezTo>
                      <a:close/>
                      <a:moveTo>
                        <a:pt x="162" y="56"/>
                      </a:moveTo>
                      <a:cubicBezTo>
                        <a:pt x="161" y="56"/>
                        <a:pt x="161" y="56"/>
                        <a:pt x="161" y="57"/>
                      </a:cubicBezTo>
                      <a:cubicBezTo>
                        <a:pt x="161" y="57"/>
                        <a:pt x="161" y="57"/>
                        <a:pt x="161" y="57"/>
                      </a:cubicBezTo>
                      <a:cubicBezTo>
                        <a:pt x="161" y="56"/>
                        <a:pt x="161" y="57"/>
                        <a:pt x="162" y="57"/>
                      </a:cubicBezTo>
                      <a:cubicBezTo>
                        <a:pt x="162" y="56"/>
                        <a:pt x="161" y="57"/>
                        <a:pt x="161" y="56"/>
                      </a:cubicBezTo>
                      <a:cubicBezTo>
                        <a:pt x="162" y="56"/>
                        <a:pt x="162" y="56"/>
                        <a:pt x="162" y="56"/>
                      </a:cubicBezTo>
                      <a:close/>
                      <a:moveTo>
                        <a:pt x="160" y="56"/>
                      </a:moveTo>
                      <a:cubicBezTo>
                        <a:pt x="160" y="56"/>
                        <a:pt x="160" y="56"/>
                        <a:pt x="160" y="56"/>
                      </a:cubicBezTo>
                      <a:cubicBezTo>
                        <a:pt x="160" y="56"/>
                        <a:pt x="160" y="56"/>
                        <a:pt x="160" y="56"/>
                      </a:cubicBezTo>
                      <a:cubicBezTo>
                        <a:pt x="160" y="56"/>
                        <a:pt x="160" y="56"/>
                        <a:pt x="160" y="57"/>
                      </a:cubicBezTo>
                      <a:cubicBezTo>
                        <a:pt x="160" y="57"/>
                        <a:pt x="160" y="56"/>
                        <a:pt x="161" y="56"/>
                      </a:cubicBezTo>
                      <a:cubicBezTo>
                        <a:pt x="160" y="55"/>
                        <a:pt x="160" y="56"/>
                        <a:pt x="160" y="56"/>
                      </a:cubicBezTo>
                      <a:close/>
                      <a:moveTo>
                        <a:pt x="159" y="56"/>
                      </a:moveTo>
                      <a:cubicBezTo>
                        <a:pt x="158" y="55"/>
                        <a:pt x="158" y="56"/>
                        <a:pt x="158" y="56"/>
                      </a:cubicBezTo>
                      <a:cubicBezTo>
                        <a:pt x="158" y="56"/>
                        <a:pt x="159" y="57"/>
                        <a:pt x="159" y="56"/>
                      </a:cubicBezTo>
                      <a:close/>
                      <a:moveTo>
                        <a:pt x="161" y="58"/>
                      </a:moveTo>
                      <a:cubicBezTo>
                        <a:pt x="161" y="58"/>
                        <a:pt x="161" y="58"/>
                        <a:pt x="161" y="57"/>
                      </a:cubicBezTo>
                      <a:cubicBezTo>
                        <a:pt x="161" y="57"/>
                        <a:pt x="161" y="58"/>
                        <a:pt x="160" y="58"/>
                      </a:cubicBezTo>
                      <a:cubicBezTo>
                        <a:pt x="161" y="57"/>
                        <a:pt x="160" y="57"/>
                        <a:pt x="160" y="56"/>
                      </a:cubicBezTo>
                      <a:cubicBezTo>
                        <a:pt x="160" y="58"/>
                        <a:pt x="161" y="59"/>
                        <a:pt x="161" y="58"/>
                      </a:cubicBezTo>
                      <a:close/>
                      <a:moveTo>
                        <a:pt x="159" y="58"/>
                      </a:moveTo>
                      <a:cubicBezTo>
                        <a:pt x="159" y="58"/>
                        <a:pt x="159" y="58"/>
                        <a:pt x="159" y="58"/>
                      </a:cubicBezTo>
                      <a:cubicBezTo>
                        <a:pt x="159" y="57"/>
                        <a:pt x="159" y="57"/>
                        <a:pt x="159" y="57"/>
                      </a:cubicBezTo>
                      <a:cubicBezTo>
                        <a:pt x="159" y="57"/>
                        <a:pt x="159" y="58"/>
                        <a:pt x="158" y="58"/>
                      </a:cubicBezTo>
                      <a:cubicBezTo>
                        <a:pt x="159" y="57"/>
                        <a:pt x="159" y="59"/>
                        <a:pt x="159" y="58"/>
                      </a:cubicBezTo>
                      <a:close/>
                      <a:moveTo>
                        <a:pt x="163" y="58"/>
                      </a:moveTo>
                      <a:cubicBezTo>
                        <a:pt x="163" y="58"/>
                        <a:pt x="163" y="58"/>
                        <a:pt x="163" y="59"/>
                      </a:cubicBezTo>
                      <a:cubicBezTo>
                        <a:pt x="163" y="59"/>
                        <a:pt x="164" y="59"/>
                        <a:pt x="164" y="59"/>
                      </a:cubicBezTo>
                      <a:cubicBezTo>
                        <a:pt x="164" y="59"/>
                        <a:pt x="164" y="58"/>
                        <a:pt x="164" y="58"/>
                      </a:cubicBezTo>
                      <a:cubicBezTo>
                        <a:pt x="164" y="58"/>
                        <a:pt x="164" y="59"/>
                        <a:pt x="164" y="59"/>
                      </a:cubicBezTo>
                      <a:cubicBezTo>
                        <a:pt x="164" y="59"/>
                        <a:pt x="164" y="58"/>
                        <a:pt x="164" y="59"/>
                      </a:cubicBezTo>
                      <a:cubicBezTo>
                        <a:pt x="164" y="58"/>
                        <a:pt x="164" y="58"/>
                        <a:pt x="164" y="58"/>
                      </a:cubicBezTo>
                      <a:cubicBezTo>
                        <a:pt x="164" y="58"/>
                        <a:pt x="164" y="58"/>
                        <a:pt x="164" y="58"/>
                      </a:cubicBezTo>
                      <a:cubicBezTo>
                        <a:pt x="164" y="57"/>
                        <a:pt x="165" y="58"/>
                        <a:pt x="165" y="57"/>
                      </a:cubicBezTo>
                      <a:cubicBezTo>
                        <a:pt x="164" y="57"/>
                        <a:pt x="164" y="57"/>
                        <a:pt x="163" y="57"/>
                      </a:cubicBezTo>
                      <a:cubicBezTo>
                        <a:pt x="164" y="57"/>
                        <a:pt x="164" y="57"/>
                        <a:pt x="164" y="57"/>
                      </a:cubicBezTo>
                      <a:cubicBezTo>
                        <a:pt x="163" y="58"/>
                        <a:pt x="163" y="57"/>
                        <a:pt x="162" y="58"/>
                      </a:cubicBezTo>
                      <a:cubicBezTo>
                        <a:pt x="162" y="58"/>
                        <a:pt x="163" y="58"/>
                        <a:pt x="162" y="59"/>
                      </a:cubicBezTo>
                      <a:cubicBezTo>
                        <a:pt x="163" y="59"/>
                        <a:pt x="163" y="57"/>
                        <a:pt x="163" y="58"/>
                      </a:cubicBezTo>
                      <a:close/>
                      <a:moveTo>
                        <a:pt x="160" y="59"/>
                      </a:moveTo>
                      <a:cubicBezTo>
                        <a:pt x="160" y="58"/>
                        <a:pt x="160" y="59"/>
                        <a:pt x="159" y="59"/>
                      </a:cubicBezTo>
                      <a:cubicBezTo>
                        <a:pt x="159" y="60"/>
                        <a:pt x="160" y="59"/>
                        <a:pt x="160" y="59"/>
                      </a:cubicBezTo>
                      <a:close/>
                      <a:moveTo>
                        <a:pt x="161" y="61"/>
                      </a:moveTo>
                      <a:cubicBezTo>
                        <a:pt x="161" y="61"/>
                        <a:pt x="161" y="61"/>
                        <a:pt x="162" y="61"/>
                      </a:cubicBezTo>
                      <a:cubicBezTo>
                        <a:pt x="161" y="61"/>
                        <a:pt x="161" y="60"/>
                        <a:pt x="161" y="61"/>
                      </a:cubicBezTo>
                      <a:cubicBezTo>
                        <a:pt x="161" y="61"/>
                        <a:pt x="161" y="61"/>
                        <a:pt x="161" y="61"/>
                      </a:cubicBezTo>
                      <a:close/>
                      <a:moveTo>
                        <a:pt x="167" y="63"/>
                      </a:moveTo>
                      <a:cubicBezTo>
                        <a:pt x="167" y="63"/>
                        <a:pt x="167" y="62"/>
                        <a:pt x="166" y="63"/>
                      </a:cubicBezTo>
                      <a:cubicBezTo>
                        <a:pt x="167" y="63"/>
                        <a:pt x="167" y="64"/>
                        <a:pt x="167" y="63"/>
                      </a:cubicBezTo>
                      <a:close/>
                      <a:moveTo>
                        <a:pt x="173" y="70"/>
                      </a:moveTo>
                      <a:cubicBezTo>
                        <a:pt x="173" y="68"/>
                        <a:pt x="174" y="71"/>
                        <a:pt x="174" y="69"/>
                      </a:cubicBezTo>
                      <a:cubicBezTo>
                        <a:pt x="174" y="70"/>
                        <a:pt x="174" y="69"/>
                        <a:pt x="174" y="68"/>
                      </a:cubicBezTo>
                      <a:cubicBezTo>
                        <a:pt x="174" y="69"/>
                        <a:pt x="173" y="69"/>
                        <a:pt x="173" y="70"/>
                      </a:cubicBezTo>
                      <a:close/>
                      <a:moveTo>
                        <a:pt x="177" y="71"/>
                      </a:moveTo>
                      <a:cubicBezTo>
                        <a:pt x="177" y="71"/>
                        <a:pt x="177" y="71"/>
                        <a:pt x="177" y="71"/>
                      </a:cubicBezTo>
                      <a:cubicBezTo>
                        <a:pt x="177" y="70"/>
                        <a:pt x="177" y="70"/>
                        <a:pt x="176" y="70"/>
                      </a:cubicBezTo>
                      <a:cubicBezTo>
                        <a:pt x="177" y="69"/>
                        <a:pt x="177" y="69"/>
                        <a:pt x="177" y="68"/>
                      </a:cubicBezTo>
                      <a:cubicBezTo>
                        <a:pt x="177" y="69"/>
                        <a:pt x="177" y="68"/>
                        <a:pt x="177" y="68"/>
                      </a:cubicBezTo>
                      <a:cubicBezTo>
                        <a:pt x="176" y="68"/>
                        <a:pt x="176" y="69"/>
                        <a:pt x="176" y="70"/>
                      </a:cubicBezTo>
                      <a:cubicBezTo>
                        <a:pt x="176" y="70"/>
                        <a:pt x="176" y="70"/>
                        <a:pt x="176" y="69"/>
                      </a:cubicBezTo>
                      <a:cubicBezTo>
                        <a:pt x="176" y="70"/>
                        <a:pt x="177" y="70"/>
                        <a:pt x="176" y="71"/>
                      </a:cubicBezTo>
                      <a:cubicBezTo>
                        <a:pt x="177" y="71"/>
                        <a:pt x="177" y="70"/>
                        <a:pt x="177" y="71"/>
                      </a:cubicBezTo>
                      <a:close/>
                      <a:moveTo>
                        <a:pt x="165" y="19"/>
                      </a:moveTo>
                      <a:cubicBezTo>
                        <a:pt x="165" y="19"/>
                        <a:pt x="165" y="20"/>
                        <a:pt x="165" y="20"/>
                      </a:cubicBezTo>
                      <a:cubicBezTo>
                        <a:pt x="165" y="19"/>
                        <a:pt x="165" y="20"/>
                        <a:pt x="165" y="20"/>
                      </a:cubicBezTo>
                      <a:cubicBezTo>
                        <a:pt x="165" y="19"/>
                        <a:pt x="165" y="18"/>
                        <a:pt x="164" y="19"/>
                      </a:cubicBezTo>
                      <a:cubicBezTo>
                        <a:pt x="165" y="18"/>
                        <a:pt x="165" y="19"/>
                        <a:pt x="165" y="19"/>
                      </a:cubicBezTo>
                      <a:close/>
                      <a:moveTo>
                        <a:pt x="157" y="52"/>
                      </a:moveTo>
                      <a:cubicBezTo>
                        <a:pt x="157" y="52"/>
                        <a:pt x="157" y="51"/>
                        <a:pt x="158" y="51"/>
                      </a:cubicBezTo>
                      <a:cubicBezTo>
                        <a:pt x="157" y="52"/>
                        <a:pt x="158" y="53"/>
                        <a:pt x="157" y="53"/>
                      </a:cubicBezTo>
                      <a:cubicBezTo>
                        <a:pt x="157" y="53"/>
                        <a:pt x="157" y="52"/>
                        <a:pt x="157" y="52"/>
                      </a:cubicBezTo>
                      <a:cubicBezTo>
                        <a:pt x="157" y="52"/>
                        <a:pt x="157" y="52"/>
                        <a:pt x="156" y="52"/>
                      </a:cubicBezTo>
                      <a:cubicBezTo>
                        <a:pt x="157" y="51"/>
                        <a:pt x="157" y="52"/>
                        <a:pt x="157" y="52"/>
                      </a:cubicBezTo>
                      <a:cubicBezTo>
                        <a:pt x="157" y="52"/>
                        <a:pt x="157" y="51"/>
                        <a:pt x="157" y="51"/>
                      </a:cubicBezTo>
                      <a:cubicBezTo>
                        <a:pt x="157" y="51"/>
                        <a:pt x="157" y="51"/>
                        <a:pt x="157" y="51"/>
                      </a:cubicBezTo>
                      <a:cubicBezTo>
                        <a:pt x="157" y="51"/>
                        <a:pt x="157" y="51"/>
                        <a:pt x="157" y="52"/>
                      </a:cubicBezTo>
                      <a:close/>
                      <a:moveTo>
                        <a:pt x="212" y="59"/>
                      </a:moveTo>
                      <a:cubicBezTo>
                        <a:pt x="212" y="58"/>
                        <a:pt x="213" y="57"/>
                        <a:pt x="213" y="56"/>
                      </a:cubicBezTo>
                      <a:cubicBezTo>
                        <a:pt x="214" y="56"/>
                        <a:pt x="214" y="56"/>
                        <a:pt x="214" y="56"/>
                      </a:cubicBezTo>
                      <a:cubicBezTo>
                        <a:pt x="214" y="57"/>
                        <a:pt x="213" y="57"/>
                        <a:pt x="213" y="59"/>
                      </a:cubicBezTo>
                      <a:cubicBezTo>
                        <a:pt x="213" y="59"/>
                        <a:pt x="212" y="59"/>
                        <a:pt x="213" y="59"/>
                      </a:cubicBezTo>
                      <a:cubicBezTo>
                        <a:pt x="213" y="60"/>
                        <a:pt x="212" y="59"/>
                        <a:pt x="212" y="59"/>
                      </a:cubicBezTo>
                      <a:close/>
                      <a:moveTo>
                        <a:pt x="170" y="6"/>
                      </a:moveTo>
                      <a:cubicBezTo>
                        <a:pt x="170" y="5"/>
                        <a:pt x="170" y="5"/>
                        <a:pt x="170" y="5"/>
                      </a:cubicBezTo>
                      <a:cubicBezTo>
                        <a:pt x="169" y="4"/>
                        <a:pt x="170" y="5"/>
                        <a:pt x="171" y="4"/>
                      </a:cubicBezTo>
                      <a:cubicBezTo>
                        <a:pt x="171" y="5"/>
                        <a:pt x="171" y="5"/>
                        <a:pt x="171" y="5"/>
                      </a:cubicBezTo>
                      <a:cubicBezTo>
                        <a:pt x="171" y="5"/>
                        <a:pt x="170" y="5"/>
                        <a:pt x="170" y="6"/>
                      </a:cubicBezTo>
                      <a:close/>
                      <a:moveTo>
                        <a:pt x="164" y="18"/>
                      </a:moveTo>
                      <a:cubicBezTo>
                        <a:pt x="164" y="18"/>
                        <a:pt x="164" y="18"/>
                        <a:pt x="164" y="18"/>
                      </a:cubicBezTo>
                      <a:cubicBezTo>
                        <a:pt x="164" y="18"/>
                        <a:pt x="164" y="18"/>
                        <a:pt x="164" y="18"/>
                      </a:cubicBezTo>
                      <a:cubicBezTo>
                        <a:pt x="164" y="17"/>
                        <a:pt x="164" y="17"/>
                        <a:pt x="164" y="17"/>
                      </a:cubicBezTo>
                      <a:cubicBezTo>
                        <a:pt x="164" y="16"/>
                        <a:pt x="165" y="17"/>
                        <a:pt x="165" y="17"/>
                      </a:cubicBezTo>
                      <a:cubicBezTo>
                        <a:pt x="165" y="18"/>
                        <a:pt x="164" y="17"/>
                        <a:pt x="164" y="18"/>
                      </a:cubicBezTo>
                      <a:close/>
                      <a:moveTo>
                        <a:pt x="163" y="24"/>
                      </a:moveTo>
                      <a:cubicBezTo>
                        <a:pt x="162" y="24"/>
                        <a:pt x="162" y="25"/>
                        <a:pt x="162" y="25"/>
                      </a:cubicBezTo>
                      <a:cubicBezTo>
                        <a:pt x="162" y="25"/>
                        <a:pt x="162" y="24"/>
                        <a:pt x="162" y="24"/>
                      </a:cubicBezTo>
                      <a:cubicBezTo>
                        <a:pt x="163" y="24"/>
                        <a:pt x="163" y="23"/>
                        <a:pt x="163" y="24"/>
                      </a:cubicBezTo>
                      <a:cubicBezTo>
                        <a:pt x="163" y="24"/>
                        <a:pt x="163" y="24"/>
                        <a:pt x="163" y="24"/>
                      </a:cubicBezTo>
                      <a:close/>
                      <a:moveTo>
                        <a:pt x="161" y="22"/>
                      </a:moveTo>
                      <a:cubicBezTo>
                        <a:pt x="161" y="22"/>
                        <a:pt x="161" y="22"/>
                        <a:pt x="161" y="21"/>
                      </a:cubicBezTo>
                      <a:cubicBezTo>
                        <a:pt x="160" y="21"/>
                        <a:pt x="160" y="20"/>
                        <a:pt x="159" y="20"/>
                      </a:cubicBezTo>
                      <a:cubicBezTo>
                        <a:pt x="159" y="19"/>
                        <a:pt x="160" y="20"/>
                        <a:pt x="160" y="20"/>
                      </a:cubicBezTo>
                      <a:cubicBezTo>
                        <a:pt x="160" y="20"/>
                        <a:pt x="161" y="20"/>
                        <a:pt x="161" y="20"/>
                      </a:cubicBezTo>
                      <a:cubicBezTo>
                        <a:pt x="161" y="20"/>
                        <a:pt x="161" y="20"/>
                        <a:pt x="161" y="20"/>
                      </a:cubicBezTo>
                      <a:cubicBezTo>
                        <a:pt x="161" y="20"/>
                        <a:pt x="161" y="20"/>
                        <a:pt x="161" y="21"/>
                      </a:cubicBezTo>
                      <a:cubicBezTo>
                        <a:pt x="161" y="21"/>
                        <a:pt x="162" y="20"/>
                        <a:pt x="162" y="21"/>
                      </a:cubicBezTo>
                      <a:cubicBezTo>
                        <a:pt x="162" y="21"/>
                        <a:pt x="161" y="21"/>
                        <a:pt x="161" y="22"/>
                      </a:cubicBezTo>
                      <a:close/>
                      <a:moveTo>
                        <a:pt x="161" y="24"/>
                      </a:moveTo>
                      <a:cubicBezTo>
                        <a:pt x="161" y="24"/>
                        <a:pt x="161" y="24"/>
                        <a:pt x="161" y="24"/>
                      </a:cubicBezTo>
                      <a:cubicBezTo>
                        <a:pt x="161" y="24"/>
                        <a:pt x="161" y="23"/>
                        <a:pt x="161" y="23"/>
                      </a:cubicBezTo>
                      <a:cubicBezTo>
                        <a:pt x="161" y="23"/>
                        <a:pt x="161" y="24"/>
                        <a:pt x="161" y="24"/>
                      </a:cubicBezTo>
                      <a:close/>
                      <a:moveTo>
                        <a:pt x="160" y="23"/>
                      </a:moveTo>
                      <a:cubicBezTo>
                        <a:pt x="160" y="24"/>
                        <a:pt x="160" y="24"/>
                        <a:pt x="160" y="24"/>
                      </a:cubicBezTo>
                      <a:cubicBezTo>
                        <a:pt x="160" y="24"/>
                        <a:pt x="160" y="24"/>
                        <a:pt x="160" y="24"/>
                      </a:cubicBezTo>
                      <a:cubicBezTo>
                        <a:pt x="160" y="24"/>
                        <a:pt x="160" y="24"/>
                        <a:pt x="160" y="23"/>
                      </a:cubicBezTo>
                      <a:cubicBezTo>
                        <a:pt x="160" y="23"/>
                        <a:pt x="160" y="24"/>
                        <a:pt x="160" y="23"/>
                      </a:cubicBezTo>
                      <a:cubicBezTo>
                        <a:pt x="160" y="23"/>
                        <a:pt x="160" y="23"/>
                        <a:pt x="160" y="23"/>
                      </a:cubicBezTo>
                      <a:close/>
                      <a:moveTo>
                        <a:pt x="161" y="17"/>
                      </a:moveTo>
                      <a:cubicBezTo>
                        <a:pt x="161" y="17"/>
                        <a:pt x="161" y="17"/>
                        <a:pt x="161" y="17"/>
                      </a:cubicBezTo>
                      <a:cubicBezTo>
                        <a:pt x="161" y="16"/>
                        <a:pt x="161" y="16"/>
                        <a:pt x="161" y="15"/>
                      </a:cubicBezTo>
                      <a:cubicBezTo>
                        <a:pt x="162" y="16"/>
                        <a:pt x="161" y="16"/>
                        <a:pt x="161" y="17"/>
                      </a:cubicBezTo>
                      <a:close/>
                      <a:moveTo>
                        <a:pt x="159" y="18"/>
                      </a:moveTo>
                      <a:cubicBezTo>
                        <a:pt x="159" y="19"/>
                        <a:pt x="159" y="19"/>
                        <a:pt x="159" y="19"/>
                      </a:cubicBezTo>
                      <a:cubicBezTo>
                        <a:pt x="159" y="19"/>
                        <a:pt x="158" y="18"/>
                        <a:pt x="158" y="19"/>
                      </a:cubicBezTo>
                      <a:cubicBezTo>
                        <a:pt x="158" y="17"/>
                        <a:pt x="160" y="18"/>
                        <a:pt x="160" y="19"/>
                      </a:cubicBezTo>
                      <a:cubicBezTo>
                        <a:pt x="159" y="19"/>
                        <a:pt x="159" y="19"/>
                        <a:pt x="159" y="18"/>
                      </a:cubicBezTo>
                      <a:close/>
                      <a:moveTo>
                        <a:pt x="159" y="23"/>
                      </a:moveTo>
                      <a:cubicBezTo>
                        <a:pt x="159" y="23"/>
                        <a:pt x="159" y="22"/>
                        <a:pt x="158" y="23"/>
                      </a:cubicBezTo>
                      <a:cubicBezTo>
                        <a:pt x="158" y="22"/>
                        <a:pt x="158" y="22"/>
                        <a:pt x="158" y="22"/>
                      </a:cubicBezTo>
                      <a:cubicBezTo>
                        <a:pt x="158" y="22"/>
                        <a:pt x="158" y="21"/>
                        <a:pt x="159" y="21"/>
                      </a:cubicBezTo>
                      <a:cubicBezTo>
                        <a:pt x="159" y="21"/>
                        <a:pt x="159" y="22"/>
                        <a:pt x="159" y="22"/>
                      </a:cubicBezTo>
                      <a:cubicBezTo>
                        <a:pt x="159" y="22"/>
                        <a:pt x="159" y="22"/>
                        <a:pt x="159" y="23"/>
                      </a:cubicBezTo>
                      <a:close/>
                      <a:moveTo>
                        <a:pt x="155" y="32"/>
                      </a:moveTo>
                      <a:cubicBezTo>
                        <a:pt x="155" y="32"/>
                        <a:pt x="156" y="32"/>
                        <a:pt x="157" y="32"/>
                      </a:cubicBezTo>
                      <a:cubicBezTo>
                        <a:pt x="156" y="33"/>
                        <a:pt x="157" y="32"/>
                        <a:pt x="157" y="33"/>
                      </a:cubicBezTo>
                      <a:cubicBezTo>
                        <a:pt x="157" y="34"/>
                        <a:pt x="156" y="33"/>
                        <a:pt x="157" y="34"/>
                      </a:cubicBezTo>
                      <a:cubicBezTo>
                        <a:pt x="157" y="34"/>
                        <a:pt x="156" y="33"/>
                        <a:pt x="156" y="33"/>
                      </a:cubicBezTo>
                      <a:cubicBezTo>
                        <a:pt x="156" y="34"/>
                        <a:pt x="155" y="32"/>
                        <a:pt x="154" y="33"/>
                      </a:cubicBezTo>
                      <a:cubicBezTo>
                        <a:pt x="154" y="32"/>
                        <a:pt x="155" y="32"/>
                        <a:pt x="155" y="32"/>
                      </a:cubicBezTo>
                      <a:close/>
                      <a:moveTo>
                        <a:pt x="157" y="34"/>
                      </a:moveTo>
                      <a:cubicBezTo>
                        <a:pt x="157" y="35"/>
                        <a:pt x="157" y="35"/>
                        <a:pt x="157" y="35"/>
                      </a:cubicBezTo>
                      <a:cubicBezTo>
                        <a:pt x="157" y="34"/>
                        <a:pt x="157" y="34"/>
                        <a:pt x="157" y="34"/>
                      </a:cubicBezTo>
                      <a:cubicBezTo>
                        <a:pt x="157" y="33"/>
                        <a:pt x="157" y="33"/>
                        <a:pt x="157" y="33"/>
                      </a:cubicBezTo>
                      <a:cubicBezTo>
                        <a:pt x="157" y="33"/>
                        <a:pt x="157" y="33"/>
                        <a:pt x="157" y="33"/>
                      </a:cubicBezTo>
                      <a:cubicBezTo>
                        <a:pt x="157" y="34"/>
                        <a:pt x="156" y="34"/>
                        <a:pt x="157" y="34"/>
                      </a:cubicBezTo>
                      <a:close/>
                      <a:moveTo>
                        <a:pt x="158" y="26"/>
                      </a:moveTo>
                      <a:cubicBezTo>
                        <a:pt x="157" y="26"/>
                        <a:pt x="157" y="26"/>
                        <a:pt x="157" y="25"/>
                      </a:cubicBezTo>
                      <a:cubicBezTo>
                        <a:pt x="157" y="25"/>
                        <a:pt x="157" y="25"/>
                        <a:pt x="157" y="25"/>
                      </a:cubicBezTo>
                      <a:cubicBezTo>
                        <a:pt x="157" y="26"/>
                        <a:pt x="158" y="25"/>
                        <a:pt x="158" y="26"/>
                      </a:cubicBezTo>
                      <a:close/>
                      <a:moveTo>
                        <a:pt x="156" y="34"/>
                      </a:moveTo>
                      <a:cubicBezTo>
                        <a:pt x="156" y="34"/>
                        <a:pt x="156" y="34"/>
                        <a:pt x="156" y="34"/>
                      </a:cubicBezTo>
                      <a:cubicBezTo>
                        <a:pt x="156" y="35"/>
                        <a:pt x="156" y="35"/>
                        <a:pt x="156" y="34"/>
                      </a:cubicBezTo>
                      <a:close/>
                      <a:moveTo>
                        <a:pt x="154" y="50"/>
                      </a:moveTo>
                      <a:cubicBezTo>
                        <a:pt x="154" y="50"/>
                        <a:pt x="153" y="50"/>
                        <a:pt x="153" y="50"/>
                      </a:cubicBezTo>
                      <a:cubicBezTo>
                        <a:pt x="153" y="50"/>
                        <a:pt x="153" y="50"/>
                        <a:pt x="153" y="49"/>
                      </a:cubicBezTo>
                      <a:cubicBezTo>
                        <a:pt x="152" y="50"/>
                        <a:pt x="151" y="49"/>
                        <a:pt x="150" y="49"/>
                      </a:cubicBezTo>
                      <a:cubicBezTo>
                        <a:pt x="150" y="49"/>
                        <a:pt x="150" y="49"/>
                        <a:pt x="150" y="48"/>
                      </a:cubicBezTo>
                      <a:cubicBezTo>
                        <a:pt x="149" y="48"/>
                        <a:pt x="149" y="49"/>
                        <a:pt x="150" y="48"/>
                      </a:cubicBezTo>
                      <a:cubicBezTo>
                        <a:pt x="150" y="48"/>
                        <a:pt x="149" y="48"/>
                        <a:pt x="149" y="48"/>
                      </a:cubicBezTo>
                      <a:cubicBezTo>
                        <a:pt x="149" y="48"/>
                        <a:pt x="149" y="48"/>
                        <a:pt x="149" y="48"/>
                      </a:cubicBezTo>
                      <a:cubicBezTo>
                        <a:pt x="149" y="48"/>
                        <a:pt x="149" y="48"/>
                        <a:pt x="149" y="48"/>
                      </a:cubicBezTo>
                      <a:cubicBezTo>
                        <a:pt x="149" y="48"/>
                        <a:pt x="149" y="48"/>
                        <a:pt x="149" y="48"/>
                      </a:cubicBezTo>
                      <a:cubicBezTo>
                        <a:pt x="149" y="47"/>
                        <a:pt x="149" y="48"/>
                        <a:pt x="150" y="47"/>
                      </a:cubicBezTo>
                      <a:cubicBezTo>
                        <a:pt x="150" y="47"/>
                        <a:pt x="150" y="47"/>
                        <a:pt x="150" y="47"/>
                      </a:cubicBezTo>
                      <a:cubicBezTo>
                        <a:pt x="150" y="48"/>
                        <a:pt x="151" y="48"/>
                        <a:pt x="151" y="49"/>
                      </a:cubicBezTo>
                      <a:cubicBezTo>
                        <a:pt x="151" y="49"/>
                        <a:pt x="151" y="48"/>
                        <a:pt x="151" y="47"/>
                      </a:cubicBezTo>
                      <a:cubicBezTo>
                        <a:pt x="151" y="47"/>
                        <a:pt x="152" y="48"/>
                        <a:pt x="152" y="48"/>
                      </a:cubicBezTo>
                      <a:cubicBezTo>
                        <a:pt x="152" y="48"/>
                        <a:pt x="152" y="48"/>
                        <a:pt x="152" y="49"/>
                      </a:cubicBezTo>
                      <a:cubicBezTo>
                        <a:pt x="152" y="48"/>
                        <a:pt x="152" y="48"/>
                        <a:pt x="152" y="48"/>
                      </a:cubicBezTo>
                      <a:cubicBezTo>
                        <a:pt x="152" y="48"/>
                        <a:pt x="153" y="48"/>
                        <a:pt x="153" y="48"/>
                      </a:cubicBezTo>
                      <a:cubicBezTo>
                        <a:pt x="153" y="47"/>
                        <a:pt x="153" y="47"/>
                        <a:pt x="153" y="47"/>
                      </a:cubicBezTo>
                      <a:cubicBezTo>
                        <a:pt x="152" y="47"/>
                        <a:pt x="152" y="47"/>
                        <a:pt x="152" y="47"/>
                      </a:cubicBezTo>
                      <a:cubicBezTo>
                        <a:pt x="152" y="46"/>
                        <a:pt x="153" y="47"/>
                        <a:pt x="153" y="47"/>
                      </a:cubicBezTo>
                      <a:cubicBezTo>
                        <a:pt x="153" y="48"/>
                        <a:pt x="153" y="48"/>
                        <a:pt x="154" y="48"/>
                      </a:cubicBezTo>
                      <a:cubicBezTo>
                        <a:pt x="154" y="49"/>
                        <a:pt x="154" y="49"/>
                        <a:pt x="154" y="50"/>
                      </a:cubicBezTo>
                      <a:cubicBezTo>
                        <a:pt x="154" y="50"/>
                        <a:pt x="154" y="50"/>
                        <a:pt x="154" y="50"/>
                      </a:cubicBezTo>
                      <a:close/>
                      <a:moveTo>
                        <a:pt x="155" y="34"/>
                      </a:moveTo>
                      <a:cubicBezTo>
                        <a:pt x="155" y="34"/>
                        <a:pt x="155" y="34"/>
                        <a:pt x="155" y="34"/>
                      </a:cubicBezTo>
                      <a:cubicBezTo>
                        <a:pt x="155" y="34"/>
                        <a:pt x="155" y="34"/>
                        <a:pt x="155" y="34"/>
                      </a:cubicBezTo>
                      <a:cubicBezTo>
                        <a:pt x="155" y="33"/>
                        <a:pt x="155" y="34"/>
                        <a:pt x="155" y="34"/>
                      </a:cubicBezTo>
                      <a:close/>
                      <a:moveTo>
                        <a:pt x="155" y="22"/>
                      </a:moveTo>
                      <a:cubicBezTo>
                        <a:pt x="154" y="22"/>
                        <a:pt x="153" y="22"/>
                        <a:pt x="151" y="21"/>
                      </a:cubicBezTo>
                      <a:cubicBezTo>
                        <a:pt x="152" y="20"/>
                        <a:pt x="153" y="21"/>
                        <a:pt x="153" y="21"/>
                      </a:cubicBezTo>
                      <a:cubicBezTo>
                        <a:pt x="153" y="21"/>
                        <a:pt x="153" y="21"/>
                        <a:pt x="153" y="21"/>
                      </a:cubicBezTo>
                      <a:cubicBezTo>
                        <a:pt x="155" y="22"/>
                        <a:pt x="156" y="22"/>
                        <a:pt x="157" y="21"/>
                      </a:cubicBezTo>
                      <a:cubicBezTo>
                        <a:pt x="157" y="22"/>
                        <a:pt x="157" y="22"/>
                        <a:pt x="157" y="22"/>
                      </a:cubicBezTo>
                      <a:cubicBezTo>
                        <a:pt x="157" y="23"/>
                        <a:pt x="156" y="22"/>
                        <a:pt x="156" y="22"/>
                      </a:cubicBezTo>
                      <a:cubicBezTo>
                        <a:pt x="156" y="22"/>
                        <a:pt x="156" y="22"/>
                        <a:pt x="156" y="22"/>
                      </a:cubicBezTo>
                      <a:cubicBezTo>
                        <a:pt x="156" y="21"/>
                        <a:pt x="156" y="22"/>
                        <a:pt x="155" y="22"/>
                      </a:cubicBezTo>
                      <a:cubicBezTo>
                        <a:pt x="155" y="22"/>
                        <a:pt x="155" y="22"/>
                        <a:pt x="155" y="22"/>
                      </a:cubicBezTo>
                      <a:close/>
                      <a:moveTo>
                        <a:pt x="156" y="20"/>
                      </a:moveTo>
                      <a:cubicBezTo>
                        <a:pt x="156" y="21"/>
                        <a:pt x="157" y="21"/>
                        <a:pt x="157" y="21"/>
                      </a:cubicBezTo>
                      <a:cubicBezTo>
                        <a:pt x="157" y="21"/>
                        <a:pt x="156" y="21"/>
                        <a:pt x="156" y="21"/>
                      </a:cubicBezTo>
                      <a:cubicBezTo>
                        <a:pt x="157" y="21"/>
                        <a:pt x="156" y="20"/>
                        <a:pt x="157" y="20"/>
                      </a:cubicBezTo>
                      <a:cubicBezTo>
                        <a:pt x="157" y="21"/>
                        <a:pt x="157" y="20"/>
                        <a:pt x="156" y="20"/>
                      </a:cubicBezTo>
                      <a:close/>
                      <a:moveTo>
                        <a:pt x="150" y="43"/>
                      </a:moveTo>
                      <a:cubicBezTo>
                        <a:pt x="150" y="43"/>
                        <a:pt x="151" y="43"/>
                        <a:pt x="151" y="43"/>
                      </a:cubicBezTo>
                      <a:cubicBezTo>
                        <a:pt x="150" y="44"/>
                        <a:pt x="151" y="44"/>
                        <a:pt x="150" y="45"/>
                      </a:cubicBezTo>
                      <a:cubicBezTo>
                        <a:pt x="151" y="45"/>
                        <a:pt x="152" y="46"/>
                        <a:pt x="153" y="46"/>
                      </a:cubicBezTo>
                      <a:cubicBezTo>
                        <a:pt x="153" y="46"/>
                        <a:pt x="152" y="46"/>
                        <a:pt x="152" y="47"/>
                      </a:cubicBezTo>
                      <a:cubicBezTo>
                        <a:pt x="152" y="46"/>
                        <a:pt x="152" y="47"/>
                        <a:pt x="152" y="46"/>
                      </a:cubicBezTo>
                      <a:cubicBezTo>
                        <a:pt x="151" y="46"/>
                        <a:pt x="151" y="47"/>
                        <a:pt x="151" y="47"/>
                      </a:cubicBezTo>
                      <a:cubicBezTo>
                        <a:pt x="151" y="46"/>
                        <a:pt x="151" y="46"/>
                        <a:pt x="151" y="46"/>
                      </a:cubicBezTo>
                      <a:cubicBezTo>
                        <a:pt x="150" y="47"/>
                        <a:pt x="150" y="45"/>
                        <a:pt x="149" y="46"/>
                      </a:cubicBezTo>
                      <a:cubicBezTo>
                        <a:pt x="149" y="45"/>
                        <a:pt x="150" y="45"/>
                        <a:pt x="150" y="44"/>
                      </a:cubicBezTo>
                      <a:cubicBezTo>
                        <a:pt x="150" y="43"/>
                        <a:pt x="150" y="44"/>
                        <a:pt x="150" y="43"/>
                      </a:cubicBezTo>
                      <a:close/>
                      <a:moveTo>
                        <a:pt x="156" y="9"/>
                      </a:moveTo>
                      <a:cubicBezTo>
                        <a:pt x="157" y="8"/>
                        <a:pt x="157" y="9"/>
                        <a:pt x="157" y="9"/>
                      </a:cubicBezTo>
                      <a:cubicBezTo>
                        <a:pt x="157" y="9"/>
                        <a:pt x="157" y="9"/>
                        <a:pt x="156" y="9"/>
                      </a:cubicBezTo>
                      <a:close/>
                      <a:moveTo>
                        <a:pt x="156" y="16"/>
                      </a:moveTo>
                      <a:cubicBezTo>
                        <a:pt x="156" y="15"/>
                        <a:pt x="156" y="14"/>
                        <a:pt x="156" y="15"/>
                      </a:cubicBezTo>
                      <a:cubicBezTo>
                        <a:pt x="155" y="14"/>
                        <a:pt x="156" y="14"/>
                        <a:pt x="156" y="14"/>
                      </a:cubicBezTo>
                      <a:cubicBezTo>
                        <a:pt x="156" y="15"/>
                        <a:pt x="156" y="16"/>
                        <a:pt x="156" y="16"/>
                      </a:cubicBezTo>
                      <a:close/>
                      <a:moveTo>
                        <a:pt x="152" y="27"/>
                      </a:moveTo>
                      <a:cubicBezTo>
                        <a:pt x="151" y="26"/>
                        <a:pt x="151" y="27"/>
                        <a:pt x="151" y="26"/>
                      </a:cubicBezTo>
                      <a:cubicBezTo>
                        <a:pt x="151" y="27"/>
                        <a:pt x="151" y="26"/>
                        <a:pt x="150" y="26"/>
                      </a:cubicBezTo>
                      <a:cubicBezTo>
                        <a:pt x="150" y="26"/>
                        <a:pt x="150" y="26"/>
                        <a:pt x="150" y="26"/>
                      </a:cubicBezTo>
                      <a:cubicBezTo>
                        <a:pt x="150" y="25"/>
                        <a:pt x="150" y="25"/>
                        <a:pt x="150" y="25"/>
                      </a:cubicBezTo>
                      <a:cubicBezTo>
                        <a:pt x="150" y="25"/>
                        <a:pt x="150" y="26"/>
                        <a:pt x="150" y="26"/>
                      </a:cubicBezTo>
                      <a:cubicBezTo>
                        <a:pt x="150" y="26"/>
                        <a:pt x="150" y="26"/>
                        <a:pt x="150" y="26"/>
                      </a:cubicBezTo>
                      <a:cubicBezTo>
                        <a:pt x="150" y="26"/>
                        <a:pt x="150" y="26"/>
                        <a:pt x="150" y="27"/>
                      </a:cubicBezTo>
                      <a:cubicBezTo>
                        <a:pt x="149" y="27"/>
                        <a:pt x="149" y="27"/>
                        <a:pt x="148" y="27"/>
                      </a:cubicBezTo>
                      <a:cubicBezTo>
                        <a:pt x="148" y="27"/>
                        <a:pt x="149" y="26"/>
                        <a:pt x="149" y="25"/>
                      </a:cubicBezTo>
                      <a:cubicBezTo>
                        <a:pt x="150" y="25"/>
                        <a:pt x="151" y="25"/>
                        <a:pt x="152" y="26"/>
                      </a:cubicBezTo>
                      <a:cubicBezTo>
                        <a:pt x="152" y="26"/>
                        <a:pt x="152" y="26"/>
                        <a:pt x="152" y="27"/>
                      </a:cubicBezTo>
                      <a:close/>
                      <a:moveTo>
                        <a:pt x="146" y="30"/>
                      </a:moveTo>
                      <a:cubicBezTo>
                        <a:pt x="146" y="30"/>
                        <a:pt x="145" y="30"/>
                        <a:pt x="145" y="30"/>
                      </a:cubicBezTo>
                      <a:cubicBezTo>
                        <a:pt x="145" y="30"/>
                        <a:pt x="145" y="29"/>
                        <a:pt x="145" y="29"/>
                      </a:cubicBezTo>
                      <a:cubicBezTo>
                        <a:pt x="145" y="29"/>
                        <a:pt x="145" y="30"/>
                        <a:pt x="144" y="30"/>
                      </a:cubicBezTo>
                      <a:cubicBezTo>
                        <a:pt x="144" y="29"/>
                        <a:pt x="144" y="29"/>
                        <a:pt x="144" y="28"/>
                      </a:cubicBezTo>
                      <a:cubicBezTo>
                        <a:pt x="145" y="28"/>
                        <a:pt x="146" y="28"/>
                        <a:pt x="146" y="30"/>
                      </a:cubicBezTo>
                      <a:close/>
                      <a:moveTo>
                        <a:pt x="145" y="23"/>
                      </a:moveTo>
                      <a:cubicBezTo>
                        <a:pt x="145" y="23"/>
                        <a:pt x="145" y="23"/>
                        <a:pt x="145" y="22"/>
                      </a:cubicBezTo>
                      <a:cubicBezTo>
                        <a:pt x="145" y="22"/>
                        <a:pt x="145" y="23"/>
                        <a:pt x="145" y="22"/>
                      </a:cubicBezTo>
                      <a:cubicBezTo>
                        <a:pt x="146" y="21"/>
                        <a:pt x="146" y="22"/>
                        <a:pt x="146" y="22"/>
                      </a:cubicBezTo>
                      <a:cubicBezTo>
                        <a:pt x="146" y="23"/>
                        <a:pt x="146" y="23"/>
                        <a:pt x="146" y="23"/>
                      </a:cubicBezTo>
                      <a:cubicBezTo>
                        <a:pt x="146" y="23"/>
                        <a:pt x="145" y="23"/>
                        <a:pt x="145" y="23"/>
                      </a:cubicBezTo>
                      <a:close/>
                      <a:moveTo>
                        <a:pt x="144" y="18"/>
                      </a:moveTo>
                      <a:cubicBezTo>
                        <a:pt x="143" y="17"/>
                        <a:pt x="142" y="18"/>
                        <a:pt x="141" y="18"/>
                      </a:cubicBezTo>
                      <a:cubicBezTo>
                        <a:pt x="142" y="17"/>
                        <a:pt x="142" y="17"/>
                        <a:pt x="141" y="17"/>
                      </a:cubicBezTo>
                      <a:cubicBezTo>
                        <a:pt x="142" y="16"/>
                        <a:pt x="142" y="18"/>
                        <a:pt x="142" y="16"/>
                      </a:cubicBezTo>
                      <a:cubicBezTo>
                        <a:pt x="144" y="16"/>
                        <a:pt x="145" y="16"/>
                        <a:pt x="146" y="17"/>
                      </a:cubicBezTo>
                      <a:cubicBezTo>
                        <a:pt x="146" y="18"/>
                        <a:pt x="145" y="17"/>
                        <a:pt x="144" y="18"/>
                      </a:cubicBezTo>
                      <a:close/>
                      <a:moveTo>
                        <a:pt x="143" y="23"/>
                      </a:moveTo>
                      <a:cubicBezTo>
                        <a:pt x="143" y="23"/>
                        <a:pt x="143" y="23"/>
                        <a:pt x="142" y="24"/>
                      </a:cubicBezTo>
                      <a:cubicBezTo>
                        <a:pt x="142" y="23"/>
                        <a:pt x="143" y="22"/>
                        <a:pt x="143" y="22"/>
                      </a:cubicBezTo>
                      <a:cubicBezTo>
                        <a:pt x="143" y="22"/>
                        <a:pt x="142" y="23"/>
                        <a:pt x="142" y="22"/>
                      </a:cubicBezTo>
                      <a:cubicBezTo>
                        <a:pt x="142" y="23"/>
                        <a:pt x="143" y="22"/>
                        <a:pt x="142" y="23"/>
                      </a:cubicBezTo>
                      <a:cubicBezTo>
                        <a:pt x="142" y="23"/>
                        <a:pt x="142" y="23"/>
                        <a:pt x="142" y="23"/>
                      </a:cubicBezTo>
                      <a:cubicBezTo>
                        <a:pt x="142" y="22"/>
                        <a:pt x="142" y="22"/>
                        <a:pt x="142" y="21"/>
                      </a:cubicBezTo>
                      <a:cubicBezTo>
                        <a:pt x="142" y="22"/>
                        <a:pt x="143" y="22"/>
                        <a:pt x="143" y="21"/>
                      </a:cubicBezTo>
                      <a:cubicBezTo>
                        <a:pt x="143" y="22"/>
                        <a:pt x="143" y="22"/>
                        <a:pt x="143" y="23"/>
                      </a:cubicBezTo>
                      <a:close/>
                      <a:moveTo>
                        <a:pt x="143" y="20"/>
                      </a:moveTo>
                      <a:cubicBezTo>
                        <a:pt x="143" y="21"/>
                        <a:pt x="143" y="21"/>
                        <a:pt x="143" y="21"/>
                      </a:cubicBezTo>
                      <a:cubicBezTo>
                        <a:pt x="143" y="21"/>
                        <a:pt x="143" y="20"/>
                        <a:pt x="143" y="20"/>
                      </a:cubicBezTo>
                      <a:close/>
                      <a:moveTo>
                        <a:pt x="142" y="27"/>
                      </a:moveTo>
                      <a:cubicBezTo>
                        <a:pt x="142" y="28"/>
                        <a:pt x="141" y="27"/>
                        <a:pt x="141" y="28"/>
                      </a:cubicBezTo>
                      <a:cubicBezTo>
                        <a:pt x="141" y="28"/>
                        <a:pt x="142" y="28"/>
                        <a:pt x="142" y="29"/>
                      </a:cubicBezTo>
                      <a:cubicBezTo>
                        <a:pt x="141" y="29"/>
                        <a:pt x="141" y="28"/>
                        <a:pt x="141" y="28"/>
                      </a:cubicBezTo>
                      <a:cubicBezTo>
                        <a:pt x="140" y="28"/>
                        <a:pt x="141" y="27"/>
                        <a:pt x="141" y="27"/>
                      </a:cubicBezTo>
                      <a:cubicBezTo>
                        <a:pt x="141" y="27"/>
                        <a:pt x="141" y="27"/>
                        <a:pt x="141" y="27"/>
                      </a:cubicBezTo>
                      <a:cubicBezTo>
                        <a:pt x="141" y="27"/>
                        <a:pt x="141" y="26"/>
                        <a:pt x="141" y="26"/>
                      </a:cubicBezTo>
                      <a:cubicBezTo>
                        <a:pt x="141" y="26"/>
                        <a:pt x="142" y="26"/>
                        <a:pt x="142" y="26"/>
                      </a:cubicBezTo>
                      <a:cubicBezTo>
                        <a:pt x="142" y="27"/>
                        <a:pt x="142" y="27"/>
                        <a:pt x="142" y="27"/>
                      </a:cubicBezTo>
                      <a:close/>
                      <a:moveTo>
                        <a:pt x="135" y="56"/>
                      </a:moveTo>
                      <a:cubicBezTo>
                        <a:pt x="135" y="57"/>
                        <a:pt x="136" y="56"/>
                        <a:pt x="136" y="57"/>
                      </a:cubicBezTo>
                      <a:cubicBezTo>
                        <a:pt x="135" y="57"/>
                        <a:pt x="135" y="57"/>
                        <a:pt x="134" y="57"/>
                      </a:cubicBezTo>
                      <a:cubicBezTo>
                        <a:pt x="134" y="56"/>
                        <a:pt x="135" y="57"/>
                        <a:pt x="135" y="57"/>
                      </a:cubicBezTo>
                      <a:cubicBezTo>
                        <a:pt x="135" y="56"/>
                        <a:pt x="134" y="57"/>
                        <a:pt x="134" y="56"/>
                      </a:cubicBezTo>
                      <a:cubicBezTo>
                        <a:pt x="135" y="56"/>
                        <a:pt x="135" y="56"/>
                        <a:pt x="135" y="56"/>
                      </a:cubicBezTo>
                      <a:close/>
                      <a:moveTo>
                        <a:pt x="135" y="48"/>
                      </a:moveTo>
                      <a:cubicBezTo>
                        <a:pt x="135" y="47"/>
                        <a:pt x="135" y="49"/>
                        <a:pt x="134" y="49"/>
                      </a:cubicBezTo>
                      <a:cubicBezTo>
                        <a:pt x="134" y="48"/>
                        <a:pt x="134" y="48"/>
                        <a:pt x="134" y="48"/>
                      </a:cubicBezTo>
                      <a:cubicBezTo>
                        <a:pt x="134" y="49"/>
                        <a:pt x="133" y="48"/>
                        <a:pt x="133" y="48"/>
                      </a:cubicBezTo>
                      <a:cubicBezTo>
                        <a:pt x="133" y="46"/>
                        <a:pt x="134" y="47"/>
                        <a:pt x="135" y="48"/>
                      </a:cubicBezTo>
                      <a:close/>
                      <a:moveTo>
                        <a:pt x="138" y="22"/>
                      </a:moveTo>
                      <a:cubicBezTo>
                        <a:pt x="138" y="22"/>
                        <a:pt x="138" y="22"/>
                        <a:pt x="138" y="22"/>
                      </a:cubicBezTo>
                      <a:cubicBezTo>
                        <a:pt x="138" y="21"/>
                        <a:pt x="138" y="23"/>
                        <a:pt x="139" y="23"/>
                      </a:cubicBezTo>
                      <a:cubicBezTo>
                        <a:pt x="138" y="23"/>
                        <a:pt x="138" y="23"/>
                        <a:pt x="137" y="23"/>
                      </a:cubicBezTo>
                      <a:cubicBezTo>
                        <a:pt x="137" y="22"/>
                        <a:pt x="137" y="22"/>
                        <a:pt x="138" y="22"/>
                      </a:cubicBezTo>
                      <a:cubicBezTo>
                        <a:pt x="138" y="22"/>
                        <a:pt x="138" y="23"/>
                        <a:pt x="138" y="22"/>
                      </a:cubicBezTo>
                      <a:close/>
                      <a:moveTo>
                        <a:pt x="127" y="49"/>
                      </a:moveTo>
                      <a:cubicBezTo>
                        <a:pt x="127" y="48"/>
                        <a:pt x="127" y="48"/>
                        <a:pt x="127" y="48"/>
                      </a:cubicBezTo>
                      <a:cubicBezTo>
                        <a:pt x="126" y="48"/>
                        <a:pt x="127" y="48"/>
                        <a:pt x="126" y="47"/>
                      </a:cubicBezTo>
                      <a:cubicBezTo>
                        <a:pt x="126" y="46"/>
                        <a:pt x="126" y="47"/>
                        <a:pt x="126" y="47"/>
                      </a:cubicBezTo>
                      <a:cubicBezTo>
                        <a:pt x="126" y="46"/>
                        <a:pt x="126" y="46"/>
                        <a:pt x="125" y="46"/>
                      </a:cubicBezTo>
                      <a:cubicBezTo>
                        <a:pt x="126" y="46"/>
                        <a:pt x="126" y="46"/>
                        <a:pt x="126" y="45"/>
                      </a:cubicBezTo>
                      <a:cubicBezTo>
                        <a:pt x="126" y="45"/>
                        <a:pt x="126" y="45"/>
                        <a:pt x="126" y="46"/>
                      </a:cubicBezTo>
                      <a:cubicBezTo>
                        <a:pt x="128" y="44"/>
                        <a:pt x="129" y="46"/>
                        <a:pt x="130" y="47"/>
                      </a:cubicBezTo>
                      <a:cubicBezTo>
                        <a:pt x="131" y="46"/>
                        <a:pt x="132" y="47"/>
                        <a:pt x="132" y="47"/>
                      </a:cubicBezTo>
                      <a:cubicBezTo>
                        <a:pt x="132" y="48"/>
                        <a:pt x="132" y="48"/>
                        <a:pt x="132" y="48"/>
                      </a:cubicBezTo>
                      <a:cubicBezTo>
                        <a:pt x="132" y="48"/>
                        <a:pt x="132" y="49"/>
                        <a:pt x="132" y="49"/>
                      </a:cubicBezTo>
                      <a:cubicBezTo>
                        <a:pt x="132" y="49"/>
                        <a:pt x="132" y="49"/>
                        <a:pt x="131" y="49"/>
                      </a:cubicBezTo>
                      <a:cubicBezTo>
                        <a:pt x="132" y="48"/>
                        <a:pt x="132" y="49"/>
                        <a:pt x="132" y="48"/>
                      </a:cubicBezTo>
                      <a:cubicBezTo>
                        <a:pt x="130" y="48"/>
                        <a:pt x="129" y="48"/>
                        <a:pt x="128" y="48"/>
                      </a:cubicBezTo>
                      <a:cubicBezTo>
                        <a:pt x="128" y="48"/>
                        <a:pt x="128" y="49"/>
                        <a:pt x="127" y="49"/>
                      </a:cubicBezTo>
                      <a:close/>
                      <a:moveTo>
                        <a:pt x="128" y="46"/>
                      </a:moveTo>
                      <a:cubicBezTo>
                        <a:pt x="127" y="46"/>
                        <a:pt x="127" y="47"/>
                        <a:pt x="127" y="47"/>
                      </a:cubicBezTo>
                      <a:cubicBezTo>
                        <a:pt x="127" y="46"/>
                        <a:pt x="127" y="46"/>
                        <a:pt x="127" y="47"/>
                      </a:cubicBezTo>
                      <a:cubicBezTo>
                        <a:pt x="127" y="48"/>
                        <a:pt x="127" y="47"/>
                        <a:pt x="128" y="46"/>
                      </a:cubicBezTo>
                      <a:close/>
                      <a:moveTo>
                        <a:pt x="131" y="47"/>
                      </a:moveTo>
                      <a:cubicBezTo>
                        <a:pt x="131" y="47"/>
                        <a:pt x="130" y="47"/>
                        <a:pt x="130" y="47"/>
                      </a:cubicBezTo>
                      <a:cubicBezTo>
                        <a:pt x="130" y="47"/>
                        <a:pt x="131" y="48"/>
                        <a:pt x="131" y="47"/>
                      </a:cubicBezTo>
                      <a:close/>
                      <a:moveTo>
                        <a:pt x="130" y="55"/>
                      </a:moveTo>
                      <a:cubicBezTo>
                        <a:pt x="130" y="55"/>
                        <a:pt x="130" y="54"/>
                        <a:pt x="129" y="54"/>
                      </a:cubicBezTo>
                      <a:cubicBezTo>
                        <a:pt x="129" y="54"/>
                        <a:pt x="130" y="54"/>
                        <a:pt x="129" y="53"/>
                      </a:cubicBezTo>
                      <a:cubicBezTo>
                        <a:pt x="130" y="54"/>
                        <a:pt x="130" y="54"/>
                        <a:pt x="130" y="54"/>
                      </a:cubicBezTo>
                      <a:cubicBezTo>
                        <a:pt x="129" y="55"/>
                        <a:pt x="130" y="54"/>
                        <a:pt x="130" y="54"/>
                      </a:cubicBezTo>
                      <a:cubicBezTo>
                        <a:pt x="130" y="54"/>
                        <a:pt x="130" y="54"/>
                        <a:pt x="130" y="54"/>
                      </a:cubicBezTo>
                      <a:cubicBezTo>
                        <a:pt x="130" y="55"/>
                        <a:pt x="130" y="54"/>
                        <a:pt x="130" y="55"/>
                      </a:cubicBezTo>
                      <a:close/>
                      <a:moveTo>
                        <a:pt x="129" y="58"/>
                      </a:moveTo>
                      <a:cubicBezTo>
                        <a:pt x="129" y="58"/>
                        <a:pt x="129" y="58"/>
                        <a:pt x="128" y="57"/>
                      </a:cubicBezTo>
                      <a:cubicBezTo>
                        <a:pt x="128" y="57"/>
                        <a:pt x="129" y="57"/>
                        <a:pt x="129" y="56"/>
                      </a:cubicBezTo>
                      <a:cubicBezTo>
                        <a:pt x="129" y="56"/>
                        <a:pt x="129" y="56"/>
                        <a:pt x="128" y="56"/>
                      </a:cubicBezTo>
                      <a:cubicBezTo>
                        <a:pt x="128" y="55"/>
                        <a:pt x="128" y="55"/>
                        <a:pt x="128" y="55"/>
                      </a:cubicBezTo>
                      <a:cubicBezTo>
                        <a:pt x="128" y="54"/>
                        <a:pt x="128" y="54"/>
                        <a:pt x="129" y="54"/>
                      </a:cubicBezTo>
                      <a:cubicBezTo>
                        <a:pt x="129" y="54"/>
                        <a:pt x="128" y="54"/>
                        <a:pt x="128" y="54"/>
                      </a:cubicBezTo>
                      <a:cubicBezTo>
                        <a:pt x="128" y="53"/>
                        <a:pt x="129" y="53"/>
                        <a:pt x="129" y="54"/>
                      </a:cubicBezTo>
                      <a:cubicBezTo>
                        <a:pt x="129" y="54"/>
                        <a:pt x="129" y="54"/>
                        <a:pt x="129" y="54"/>
                      </a:cubicBezTo>
                      <a:cubicBezTo>
                        <a:pt x="129" y="54"/>
                        <a:pt x="129" y="54"/>
                        <a:pt x="129" y="55"/>
                      </a:cubicBezTo>
                      <a:cubicBezTo>
                        <a:pt x="129" y="55"/>
                        <a:pt x="129" y="55"/>
                        <a:pt x="130" y="55"/>
                      </a:cubicBezTo>
                      <a:cubicBezTo>
                        <a:pt x="129" y="56"/>
                        <a:pt x="130" y="55"/>
                        <a:pt x="130" y="56"/>
                      </a:cubicBezTo>
                      <a:cubicBezTo>
                        <a:pt x="129" y="56"/>
                        <a:pt x="130" y="55"/>
                        <a:pt x="129" y="55"/>
                      </a:cubicBezTo>
                      <a:cubicBezTo>
                        <a:pt x="129" y="56"/>
                        <a:pt x="129" y="56"/>
                        <a:pt x="130" y="57"/>
                      </a:cubicBezTo>
                      <a:cubicBezTo>
                        <a:pt x="129" y="57"/>
                        <a:pt x="130" y="57"/>
                        <a:pt x="129" y="58"/>
                      </a:cubicBezTo>
                      <a:close/>
                      <a:moveTo>
                        <a:pt x="127" y="55"/>
                      </a:moveTo>
                      <a:cubicBezTo>
                        <a:pt x="127" y="55"/>
                        <a:pt x="127" y="54"/>
                        <a:pt x="127" y="55"/>
                      </a:cubicBezTo>
                      <a:cubicBezTo>
                        <a:pt x="127" y="53"/>
                        <a:pt x="127" y="55"/>
                        <a:pt x="128" y="54"/>
                      </a:cubicBezTo>
                      <a:cubicBezTo>
                        <a:pt x="128" y="54"/>
                        <a:pt x="128" y="54"/>
                        <a:pt x="128" y="54"/>
                      </a:cubicBezTo>
                      <a:cubicBezTo>
                        <a:pt x="128" y="55"/>
                        <a:pt x="128" y="55"/>
                        <a:pt x="128" y="55"/>
                      </a:cubicBezTo>
                      <a:cubicBezTo>
                        <a:pt x="128" y="55"/>
                        <a:pt x="127" y="54"/>
                        <a:pt x="127" y="55"/>
                      </a:cubicBezTo>
                      <a:cubicBezTo>
                        <a:pt x="127" y="55"/>
                        <a:pt x="127" y="55"/>
                        <a:pt x="127" y="55"/>
                      </a:cubicBezTo>
                      <a:cubicBezTo>
                        <a:pt x="127" y="55"/>
                        <a:pt x="127" y="55"/>
                        <a:pt x="127" y="55"/>
                      </a:cubicBezTo>
                      <a:cubicBezTo>
                        <a:pt x="127" y="56"/>
                        <a:pt x="127" y="55"/>
                        <a:pt x="127" y="55"/>
                      </a:cubicBezTo>
                      <a:close/>
                      <a:moveTo>
                        <a:pt x="129" y="38"/>
                      </a:moveTo>
                      <a:cubicBezTo>
                        <a:pt x="128" y="38"/>
                        <a:pt x="129" y="39"/>
                        <a:pt x="128" y="39"/>
                      </a:cubicBezTo>
                      <a:cubicBezTo>
                        <a:pt x="128" y="40"/>
                        <a:pt x="128" y="40"/>
                        <a:pt x="128" y="40"/>
                      </a:cubicBezTo>
                      <a:cubicBezTo>
                        <a:pt x="129" y="39"/>
                        <a:pt x="129" y="40"/>
                        <a:pt x="129" y="39"/>
                      </a:cubicBezTo>
                      <a:cubicBezTo>
                        <a:pt x="130" y="38"/>
                        <a:pt x="129" y="40"/>
                        <a:pt x="130" y="40"/>
                      </a:cubicBezTo>
                      <a:cubicBezTo>
                        <a:pt x="130" y="40"/>
                        <a:pt x="129" y="40"/>
                        <a:pt x="129" y="41"/>
                      </a:cubicBezTo>
                      <a:cubicBezTo>
                        <a:pt x="129" y="40"/>
                        <a:pt x="129" y="40"/>
                        <a:pt x="129" y="39"/>
                      </a:cubicBezTo>
                      <a:cubicBezTo>
                        <a:pt x="129" y="40"/>
                        <a:pt x="129" y="40"/>
                        <a:pt x="129" y="40"/>
                      </a:cubicBezTo>
                      <a:cubicBezTo>
                        <a:pt x="128" y="41"/>
                        <a:pt x="129" y="41"/>
                        <a:pt x="129" y="41"/>
                      </a:cubicBezTo>
                      <a:cubicBezTo>
                        <a:pt x="129" y="41"/>
                        <a:pt x="129" y="41"/>
                        <a:pt x="129" y="42"/>
                      </a:cubicBezTo>
                      <a:cubicBezTo>
                        <a:pt x="128" y="41"/>
                        <a:pt x="128" y="41"/>
                        <a:pt x="128" y="40"/>
                      </a:cubicBezTo>
                      <a:cubicBezTo>
                        <a:pt x="128" y="40"/>
                        <a:pt x="128" y="40"/>
                        <a:pt x="128" y="40"/>
                      </a:cubicBezTo>
                      <a:cubicBezTo>
                        <a:pt x="127" y="40"/>
                        <a:pt x="127" y="40"/>
                        <a:pt x="127" y="39"/>
                      </a:cubicBezTo>
                      <a:cubicBezTo>
                        <a:pt x="127" y="39"/>
                        <a:pt x="128" y="39"/>
                        <a:pt x="128" y="39"/>
                      </a:cubicBezTo>
                      <a:cubicBezTo>
                        <a:pt x="128" y="39"/>
                        <a:pt x="127" y="39"/>
                        <a:pt x="127" y="38"/>
                      </a:cubicBezTo>
                      <a:cubicBezTo>
                        <a:pt x="128" y="38"/>
                        <a:pt x="128" y="37"/>
                        <a:pt x="128" y="37"/>
                      </a:cubicBezTo>
                      <a:cubicBezTo>
                        <a:pt x="128" y="38"/>
                        <a:pt x="128" y="38"/>
                        <a:pt x="128" y="38"/>
                      </a:cubicBezTo>
                      <a:cubicBezTo>
                        <a:pt x="128" y="39"/>
                        <a:pt x="128" y="37"/>
                        <a:pt x="128" y="37"/>
                      </a:cubicBezTo>
                      <a:cubicBezTo>
                        <a:pt x="128" y="36"/>
                        <a:pt x="128" y="36"/>
                        <a:pt x="127" y="36"/>
                      </a:cubicBezTo>
                      <a:cubicBezTo>
                        <a:pt x="128" y="35"/>
                        <a:pt x="128" y="36"/>
                        <a:pt x="128" y="36"/>
                      </a:cubicBezTo>
                      <a:cubicBezTo>
                        <a:pt x="128" y="36"/>
                        <a:pt x="128" y="37"/>
                        <a:pt x="128" y="37"/>
                      </a:cubicBezTo>
                      <a:cubicBezTo>
                        <a:pt x="128" y="37"/>
                        <a:pt x="129" y="37"/>
                        <a:pt x="129" y="38"/>
                      </a:cubicBezTo>
                      <a:cubicBezTo>
                        <a:pt x="129" y="38"/>
                        <a:pt x="129" y="38"/>
                        <a:pt x="129" y="38"/>
                      </a:cubicBezTo>
                      <a:close/>
                      <a:moveTo>
                        <a:pt x="128" y="38"/>
                      </a:moveTo>
                      <a:cubicBezTo>
                        <a:pt x="128" y="38"/>
                        <a:pt x="128" y="39"/>
                        <a:pt x="128" y="39"/>
                      </a:cubicBezTo>
                      <a:cubicBezTo>
                        <a:pt x="128" y="38"/>
                        <a:pt x="128" y="39"/>
                        <a:pt x="128" y="38"/>
                      </a:cubicBezTo>
                      <a:close/>
                      <a:moveTo>
                        <a:pt x="130" y="40"/>
                      </a:moveTo>
                      <a:cubicBezTo>
                        <a:pt x="129" y="41"/>
                        <a:pt x="129" y="42"/>
                        <a:pt x="129" y="42"/>
                      </a:cubicBezTo>
                      <a:cubicBezTo>
                        <a:pt x="129" y="41"/>
                        <a:pt x="129" y="41"/>
                        <a:pt x="130" y="40"/>
                      </a:cubicBezTo>
                      <a:close/>
                      <a:moveTo>
                        <a:pt x="127" y="39"/>
                      </a:moveTo>
                      <a:cubicBezTo>
                        <a:pt x="127" y="39"/>
                        <a:pt x="127" y="40"/>
                        <a:pt x="126" y="40"/>
                      </a:cubicBezTo>
                      <a:cubicBezTo>
                        <a:pt x="127" y="40"/>
                        <a:pt x="127" y="39"/>
                        <a:pt x="127" y="39"/>
                      </a:cubicBezTo>
                      <a:close/>
                      <a:moveTo>
                        <a:pt x="126" y="39"/>
                      </a:moveTo>
                      <a:cubicBezTo>
                        <a:pt x="126" y="40"/>
                        <a:pt x="126" y="42"/>
                        <a:pt x="125" y="42"/>
                      </a:cubicBezTo>
                      <a:cubicBezTo>
                        <a:pt x="125" y="43"/>
                        <a:pt x="126" y="43"/>
                        <a:pt x="126" y="42"/>
                      </a:cubicBezTo>
                      <a:cubicBezTo>
                        <a:pt x="126" y="42"/>
                        <a:pt x="126" y="43"/>
                        <a:pt x="126" y="43"/>
                      </a:cubicBezTo>
                      <a:cubicBezTo>
                        <a:pt x="126" y="43"/>
                        <a:pt x="126" y="43"/>
                        <a:pt x="127" y="43"/>
                      </a:cubicBezTo>
                      <a:cubicBezTo>
                        <a:pt x="126" y="44"/>
                        <a:pt x="126" y="43"/>
                        <a:pt x="126" y="44"/>
                      </a:cubicBezTo>
                      <a:cubicBezTo>
                        <a:pt x="126" y="43"/>
                        <a:pt x="125" y="44"/>
                        <a:pt x="125" y="43"/>
                      </a:cubicBezTo>
                      <a:cubicBezTo>
                        <a:pt x="125" y="42"/>
                        <a:pt x="125" y="42"/>
                        <a:pt x="125" y="43"/>
                      </a:cubicBezTo>
                      <a:cubicBezTo>
                        <a:pt x="125" y="43"/>
                        <a:pt x="125" y="42"/>
                        <a:pt x="125" y="42"/>
                      </a:cubicBezTo>
                      <a:cubicBezTo>
                        <a:pt x="126" y="42"/>
                        <a:pt x="126" y="39"/>
                        <a:pt x="126" y="39"/>
                      </a:cubicBezTo>
                      <a:close/>
                      <a:moveTo>
                        <a:pt x="121" y="44"/>
                      </a:moveTo>
                      <a:cubicBezTo>
                        <a:pt x="121" y="45"/>
                        <a:pt x="122" y="43"/>
                        <a:pt x="123" y="45"/>
                      </a:cubicBezTo>
                      <a:cubicBezTo>
                        <a:pt x="123" y="45"/>
                        <a:pt x="123" y="45"/>
                        <a:pt x="123" y="44"/>
                      </a:cubicBezTo>
                      <a:cubicBezTo>
                        <a:pt x="123" y="44"/>
                        <a:pt x="123" y="45"/>
                        <a:pt x="124" y="44"/>
                      </a:cubicBezTo>
                      <a:cubicBezTo>
                        <a:pt x="124" y="45"/>
                        <a:pt x="123" y="46"/>
                        <a:pt x="124" y="46"/>
                      </a:cubicBezTo>
                      <a:cubicBezTo>
                        <a:pt x="123" y="46"/>
                        <a:pt x="123" y="46"/>
                        <a:pt x="123" y="46"/>
                      </a:cubicBezTo>
                      <a:cubicBezTo>
                        <a:pt x="123" y="47"/>
                        <a:pt x="123" y="47"/>
                        <a:pt x="124" y="47"/>
                      </a:cubicBezTo>
                      <a:cubicBezTo>
                        <a:pt x="124" y="48"/>
                        <a:pt x="123" y="47"/>
                        <a:pt x="123" y="48"/>
                      </a:cubicBezTo>
                      <a:cubicBezTo>
                        <a:pt x="123" y="48"/>
                        <a:pt x="123" y="48"/>
                        <a:pt x="123" y="47"/>
                      </a:cubicBezTo>
                      <a:cubicBezTo>
                        <a:pt x="123" y="47"/>
                        <a:pt x="123" y="48"/>
                        <a:pt x="123" y="48"/>
                      </a:cubicBezTo>
                      <a:cubicBezTo>
                        <a:pt x="123" y="50"/>
                        <a:pt x="125" y="48"/>
                        <a:pt x="125" y="50"/>
                      </a:cubicBezTo>
                      <a:cubicBezTo>
                        <a:pt x="125" y="50"/>
                        <a:pt x="125" y="50"/>
                        <a:pt x="124" y="50"/>
                      </a:cubicBezTo>
                      <a:cubicBezTo>
                        <a:pt x="124" y="49"/>
                        <a:pt x="123" y="50"/>
                        <a:pt x="123" y="49"/>
                      </a:cubicBezTo>
                      <a:cubicBezTo>
                        <a:pt x="123" y="49"/>
                        <a:pt x="123" y="49"/>
                        <a:pt x="122" y="49"/>
                      </a:cubicBezTo>
                      <a:cubicBezTo>
                        <a:pt x="122" y="49"/>
                        <a:pt x="122" y="50"/>
                        <a:pt x="122" y="50"/>
                      </a:cubicBezTo>
                      <a:cubicBezTo>
                        <a:pt x="122" y="50"/>
                        <a:pt x="121" y="50"/>
                        <a:pt x="120" y="50"/>
                      </a:cubicBezTo>
                      <a:cubicBezTo>
                        <a:pt x="120" y="49"/>
                        <a:pt x="119" y="50"/>
                        <a:pt x="119" y="51"/>
                      </a:cubicBezTo>
                      <a:cubicBezTo>
                        <a:pt x="119" y="51"/>
                        <a:pt x="120" y="51"/>
                        <a:pt x="119" y="51"/>
                      </a:cubicBezTo>
                      <a:cubicBezTo>
                        <a:pt x="119" y="51"/>
                        <a:pt x="119" y="51"/>
                        <a:pt x="119" y="51"/>
                      </a:cubicBezTo>
                      <a:cubicBezTo>
                        <a:pt x="119" y="52"/>
                        <a:pt x="119" y="52"/>
                        <a:pt x="120" y="52"/>
                      </a:cubicBezTo>
                      <a:cubicBezTo>
                        <a:pt x="119" y="52"/>
                        <a:pt x="119" y="52"/>
                        <a:pt x="120" y="53"/>
                      </a:cubicBezTo>
                      <a:cubicBezTo>
                        <a:pt x="120" y="53"/>
                        <a:pt x="120" y="53"/>
                        <a:pt x="120" y="53"/>
                      </a:cubicBezTo>
                      <a:cubicBezTo>
                        <a:pt x="120" y="52"/>
                        <a:pt x="120" y="52"/>
                        <a:pt x="120" y="52"/>
                      </a:cubicBezTo>
                      <a:cubicBezTo>
                        <a:pt x="120" y="52"/>
                        <a:pt x="120" y="52"/>
                        <a:pt x="120" y="52"/>
                      </a:cubicBezTo>
                      <a:cubicBezTo>
                        <a:pt x="120" y="52"/>
                        <a:pt x="120" y="52"/>
                        <a:pt x="121" y="52"/>
                      </a:cubicBezTo>
                      <a:cubicBezTo>
                        <a:pt x="121" y="53"/>
                        <a:pt x="121" y="53"/>
                        <a:pt x="121" y="53"/>
                      </a:cubicBezTo>
                      <a:cubicBezTo>
                        <a:pt x="121" y="54"/>
                        <a:pt x="120" y="53"/>
                        <a:pt x="120" y="54"/>
                      </a:cubicBezTo>
                      <a:cubicBezTo>
                        <a:pt x="120" y="53"/>
                        <a:pt x="119" y="54"/>
                        <a:pt x="119" y="54"/>
                      </a:cubicBezTo>
                      <a:cubicBezTo>
                        <a:pt x="119" y="54"/>
                        <a:pt x="119" y="54"/>
                        <a:pt x="119" y="54"/>
                      </a:cubicBezTo>
                      <a:cubicBezTo>
                        <a:pt x="119" y="53"/>
                        <a:pt x="119" y="53"/>
                        <a:pt x="119" y="53"/>
                      </a:cubicBezTo>
                      <a:cubicBezTo>
                        <a:pt x="119" y="52"/>
                        <a:pt x="119" y="53"/>
                        <a:pt x="119" y="52"/>
                      </a:cubicBezTo>
                      <a:cubicBezTo>
                        <a:pt x="119" y="52"/>
                        <a:pt x="119" y="52"/>
                        <a:pt x="119" y="52"/>
                      </a:cubicBezTo>
                      <a:cubicBezTo>
                        <a:pt x="119" y="52"/>
                        <a:pt x="119" y="52"/>
                        <a:pt x="119" y="51"/>
                      </a:cubicBezTo>
                      <a:cubicBezTo>
                        <a:pt x="118" y="52"/>
                        <a:pt x="118" y="51"/>
                        <a:pt x="118" y="51"/>
                      </a:cubicBezTo>
                      <a:cubicBezTo>
                        <a:pt x="117" y="52"/>
                        <a:pt x="118" y="52"/>
                        <a:pt x="118" y="52"/>
                      </a:cubicBezTo>
                      <a:cubicBezTo>
                        <a:pt x="117" y="52"/>
                        <a:pt x="117" y="52"/>
                        <a:pt x="117" y="52"/>
                      </a:cubicBezTo>
                      <a:cubicBezTo>
                        <a:pt x="117" y="52"/>
                        <a:pt x="117" y="52"/>
                        <a:pt x="117" y="52"/>
                      </a:cubicBezTo>
                      <a:cubicBezTo>
                        <a:pt x="117" y="53"/>
                        <a:pt x="118" y="52"/>
                        <a:pt x="117" y="53"/>
                      </a:cubicBezTo>
                      <a:cubicBezTo>
                        <a:pt x="118" y="53"/>
                        <a:pt x="118" y="52"/>
                        <a:pt x="118" y="52"/>
                      </a:cubicBezTo>
                      <a:cubicBezTo>
                        <a:pt x="118" y="53"/>
                        <a:pt x="118" y="52"/>
                        <a:pt x="119" y="53"/>
                      </a:cubicBezTo>
                      <a:cubicBezTo>
                        <a:pt x="119" y="53"/>
                        <a:pt x="118" y="53"/>
                        <a:pt x="118" y="53"/>
                      </a:cubicBezTo>
                      <a:cubicBezTo>
                        <a:pt x="118" y="53"/>
                        <a:pt x="118" y="53"/>
                        <a:pt x="118" y="53"/>
                      </a:cubicBezTo>
                      <a:cubicBezTo>
                        <a:pt x="118" y="54"/>
                        <a:pt x="117" y="54"/>
                        <a:pt x="117" y="54"/>
                      </a:cubicBezTo>
                      <a:cubicBezTo>
                        <a:pt x="117" y="54"/>
                        <a:pt x="117" y="54"/>
                        <a:pt x="117" y="54"/>
                      </a:cubicBezTo>
                      <a:cubicBezTo>
                        <a:pt x="116" y="54"/>
                        <a:pt x="116" y="55"/>
                        <a:pt x="116" y="55"/>
                      </a:cubicBezTo>
                      <a:cubicBezTo>
                        <a:pt x="116" y="55"/>
                        <a:pt x="116" y="55"/>
                        <a:pt x="116" y="56"/>
                      </a:cubicBezTo>
                      <a:cubicBezTo>
                        <a:pt x="117" y="55"/>
                        <a:pt x="116" y="55"/>
                        <a:pt x="116" y="55"/>
                      </a:cubicBezTo>
                      <a:cubicBezTo>
                        <a:pt x="116" y="54"/>
                        <a:pt x="117" y="55"/>
                        <a:pt x="117" y="55"/>
                      </a:cubicBezTo>
                      <a:cubicBezTo>
                        <a:pt x="117" y="55"/>
                        <a:pt x="117" y="55"/>
                        <a:pt x="117" y="55"/>
                      </a:cubicBezTo>
                      <a:cubicBezTo>
                        <a:pt x="117" y="56"/>
                        <a:pt x="117" y="55"/>
                        <a:pt x="117" y="55"/>
                      </a:cubicBezTo>
                      <a:cubicBezTo>
                        <a:pt x="117" y="56"/>
                        <a:pt x="117" y="56"/>
                        <a:pt x="117" y="56"/>
                      </a:cubicBezTo>
                      <a:cubicBezTo>
                        <a:pt x="117" y="56"/>
                        <a:pt x="117" y="56"/>
                        <a:pt x="116" y="56"/>
                      </a:cubicBezTo>
                      <a:cubicBezTo>
                        <a:pt x="116" y="56"/>
                        <a:pt x="116" y="56"/>
                        <a:pt x="115" y="56"/>
                      </a:cubicBezTo>
                      <a:cubicBezTo>
                        <a:pt x="115" y="55"/>
                        <a:pt x="115" y="55"/>
                        <a:pt x="115" y="55"/>
                      </a:cubicBezTo>
                      <a:cubicBezTo>
                        <a:pt x="116" y="55"/>
                        <a:pt x="116" y="55"/>
                        <a:pt x="116" y="55"/>
                      </a:cubicBezTo>
                      <a:cubicBezTo>
                        <a:pt x="116" y="55"/>
                        <a:pt x="116" y="55"/>
                        <a:pt x="116" y="55"/>
                      </a:cubicBezTo>
                      <a:cubicBezTo>
                        <a:pt x="116" y="55"/>
                        <a:pt x="115" y="55"/>
                        <a:pt x="115" y="55"/>
                      </a:cubicBezTo>
                      <a:cubicBezTo>
                        <a:pt x="115" y="55"/>
                        <a:pt x="115" y="55"/>
                        <a:pt x="115" y="54"/>
                      </a:cubicBezTo>
                      <a:cubicBezTo>
                        <a:pt x="115" y="54"/>
                        <a:pt x="115" y="55"/>
                        <a:pt x="115" y="55"/>
                      </a:cubicBezTo>
                      <a:cubicBezTo>
                        <a:pt x="114" y="55"/>
                        <a:pt x="115" y="55"/>
                        <a:pt x="114" y="55"/>
                      </a:cubicBezTo>
                      <a:cubicBezTo>
                        <a:pt x="114" y="54"/>
                        <a:pt x="114" y="54"/>
                        <a:pt x="114" y="54"/>
                      </a:cubicBezTo>
                      <a:cubicBezTo>
                        <a:pt x="115" y="54"/>
                        <a:pt x="115" y="54"/>
                        <a:pt x="115" y="54"/>
                      </a:cubicBezTo>
                      <a:cubicBezTo>
                        <a:pt x="114" y="53"/>
                        <a:pt x="114" y="54"/>
                        <a:pt x="114" y="54"/>
                      </a:cubicBezTo>
                      <a:cubicBezTo>
                        <a:pt x="114" y="54"/>
                        <a:pt x="114" y="54"/>
                        <a:pt x="114" y="54"/>
                      </a:cubicBezTo>
                      <a:cubicBezTo>
                        <a:pt x="114" y="55"/>
                        <a:pt x="113" y="53"/>
                        <a:pt x="113" y="55"/>
                      </a:cubicBezTo>
                      <a:cubicBezTo>
                        <a:pt x="113" y="54"/>
                        <a:pt x="113" y="54"/>
                        <a:pt x="113" y="53"/>
                      </a:cubicBezTo>
                      <a:cubicBezTo>
                        <a:pt x="113" y="54"/>
                        <a:pt x="113" y="54"/>
                        <a:pt x="113" y="53"/>
                      </a:cubicBezTo>
                      <a:cubicBezTo>
                        <a:pt x="113" y="53"/>
                        <a:pt x="113" y="53"/>
                        <a:pt x="113" y="53"/>
                      </a:cubicBezTo>
                      <a:cubicBezTo>
                        <a:pt x="114" y="53"/>
                        <a:pt x="114" y="52"/>
                        <a:pt x="113" y="52"/>
                      </a:cubicBezTo>
                      <a:cubicBezTo>
                        <a:pt x="114" y="52"/>
                        <a:pt x="114" y="52"/>
                        <a:pt x="115" y="52"/>
                      </a:cubicBezTo>
                      <a:cubicBezTo>
                        <a:pt x="115" y="52"/>
                        <a:pt x="114" y="52"/>
                        <a:pt x="114" y="51"/>
                      </a:cubicBezTo>
                      <a:cubicBezTo>
                        <a:pt x="114" y="52"/>
                        <a:pt x="114" y="52"/>
                        <a:pt x="113" y="52"/>
                      </a:cubicBezTo>
                      <a:cubicBezTo>
                        <a:pt x="113" y="51"/>
                        <a:pt x="114" y="51"/>
                        <a:pt x="114" y="52"/>
                      </a:cubicBezTo>
                      <a:cubicBezTo>
                        <a:pt x="114" y="51"/>
                        <a:pt x="114" y="51"/>
                        <a:pt x="114" y="51"/>
                      </a:cubicBezTo>
                      <a:cubicBezTo>
                        <a:pt x="114" y="51"/>
                        <a:pt x="114" y="51"/>
                        <a:pt x="113" y="51"/>
                      </a:cubicBezTo>
                      <a:cubicBezTo>
                        <a:pt x="113" y="50"/>
                        <a:pt x="114" y="50"/>
                        <a:pt x="114" y="50"/>
                      </a:cubicBezTo>
                      <a:cubicBezTo>
                        <a:pt x="114" y="50"/>
                        <a:pt x="114" y="50"/>
                        <a:pt x="114" y="50"/>
                      </a:cubicBezTo>
                      <a:cubicBezTo>
                        <a:pt x="114" y="50"/>
                        <a:pt x="114" y="51"/>
                        <a:pt x="114" y="51"/>
                      </a:cubicBezTo>
                      <a:cubicBezTo>
                        <a:pt x="114" y="51"/>
                        <a:pt x="114" y="50"/>
                        <a:pt x="114" y="50"/>
                      </a:cubicBezTo>
                      <a:cubicBezTo>
                        <a:pt x="114" y="50"/>
                        <a:pt x="114" y="50"/>
                        <a:pt x="114" y="50"/>
                      </a:cubicBezTo>
                      <a:cubicBezTo>
                        <a:pt x="114" y="49"/>
                        <a:pt x="114" y="48"/>
                        <a:pt x="114" y="49"/>
                      </a:cubicBezTo>
                      <a:cubicBezTo>
                        <a:pt x="114" y="48"/>
                        <a:pt x="114" y="48"/>
                        <a:pt x="114" y="48"/>
                      </a:cubicBezTo>
                      <a:cubicBezTo>
                        <a:pt x="114" y="50"/>
                        <a:pt x="114" y="48"/>
                        <a:pt x="114" y="50"/>
                      </a:cubicBezTo>
                      <a:cubicBezTo>
                        <a:pt x="113" y="50"/>
                        <a:pt x="113" y="49"/>
                        <a:pt x="114" y="49"/>
                      </a:cubicBezTo>
                      <a:cubicBezTo>
                        <a:pt x="114" y="48"/>
                        <a:pt x="113" y="49"/>
                        <a:pt x="113" y="49"/>
                      </a:cubicBezTo>
                      <a:cubicBezTo>
                        <a:pt x="113" y="48"/>
                        <a:pt x="113" y="48"/>
                        <a:pt x="113" y="48"/>
                      </a:cubicBezTo>
                      <a:cubicBezTo>
                        <a:pt x="113" y="48"/>
                        <a:pt x="113" y="49"/>
                        <a:pt x="114" y="48"/>
                      </a:cubicBezTo>
                      <a:cubicBezTo>
                        <a:pt x="114" y="48"/>
                        <a:pt x="114" y="48"/>
                        <a:pt x="114" y="47"/>
                      </a:cubicBezTo>
                      <a:cubicBezTo>
                        <a:pt x="113" y="47"/>
                        <a:pt x="113" y="48"/>
                        <a:pt x="113" y="48"/>
                      </a:cubicBezTo>
                      <a:cubicBezTo>
                        <a:pt x="113" y="47"/>
                        <a:pt x="114" y="47"/>
                        <a:pt x="113" y="46"/>
                      </a:cubicBezTo>
                      <a:cubicBezTo>
                        <a:pt x="113" y="47"/>
                        <a:pt x="113" y="48"/>
                        <a:pt x="113" y="49"/>
                      </a:cubicBezTo>
                      <a:cubicBezTo>
                        <a:pt x="113" y="49"/>
                        <a:pt x="113" y="49"/>
                        <a:pt x="113" y="50"/>
                      </a:cubicBezTo>
                      <a:cubicBezTo>
                        <a:pt x="113" y="50"/>
                        <a:pt x="113" y="49"/>
                        <a:pt x="112" y="49"/>
                      </a:cubicBezTo>
                      <a:cubicBezTo>
                        <a:pt x="112" y="49"/>
                        <a:pt x="113" y="49"/>
                        <a:pt x="113" y="49"/>
                      </a:cubicBezTo>
                      <a:cubicBezTo>
                        <a:pt x="112" y="49"/>
                        <a:pt x="112" y="48"/>
                        <a:pt x="111" y="50"/>
                      </a:cubicBezTo>
                      <a:cubicBezTo>
                        <a:pt x="111" y="49"/>
                        <a:pt x="111" y="49"/>
                        <a:pt x="112" y="49"/>
                      </a:cubicBezTo>
                      <a:cubicBezTo>
                        <a:pt x="112" y="48"/>
                        <a:pt x="111" y="49"/>
                        <a:pt x="111" y="49"/>
                      </a:cubicBezTo>
                      <a:cubicBezTo>
                        <a:pt x="111" y="48"/>
                        <a:pt x="111" y="48"/>
                        <a:pt x="111" y="47"/>
                      </a:cubicBezTo>
                      <a:cubicBezTo>
                        <a:pt x="111" y="47"/>
                        <a:pt x="111" y="48"/>
                        <a:pt x="111" y="47"/>
                      </a:cubicBezTo>
                      <a:cubicBezTo>
                        <a:pt x="111" y="47"/>
                        <a:pt x="111" y="46"/>
                        <a:pt x="111" y="46"/>
                      </a:cubicBezTo>
                      <a:cubicBezTo>
                        <a:pt x="111" y="46"/>
                        <a:pt x="111" y="46"/>
                        <a:pt x="111" y="45"/>
                      </a:cubicBezTo>
                      <a:cubicBezTo>
                        <a:pt x="111" y="46"/>
                        <a:pt x="111" y="46"/>
                        <a:pt x="111" y="46"/>
                      </a:cubicBezTo>
                      <a:cubicBezTo>
                        <a:pt x="112" y="45"/>
                        <a:pt x="112" y="46"/>
                        <a:pt x="112" y="46"/>
                      </a:cubicBezTo>
                      <a:cubicBezTo>
                        <a:pt x="112" y="46"/>
                        <a:pt x="112" y="46"/>
                        <a:pt x="112" y="46"/>
                      </a:cubicBezTo>
                      <a:cubicBezTo>
                        <a:pt x="112" y="48"/>
                        <a:pt x="113" y="46"/>
                        <a:pt x="113" y="46"/>
                      </a:cubicBezTo>
                      <a:cubicBezTo>
                        <a:pt x="113" y="46"/>
                        <a:pt x="113" y="46"/>
                        <a:pt x="112" y="46"/>
                      </a:cubicBezTo>
                      <a:cubicBezTo>
                        <a:pt x="113" y="46"/>
                        <a:pt x="113" y="45"/>
                        <a:pt x="112" y="45"/>
                      </a:cubicBezTo>
                      <a:cubicBezTo>
                        <a:pt x="113" y="45"/>
                        <a:pt x="113" y="46"/>
                        <a:pt x="113" y="46"/>
                      </a:cubicBezTo>
                      <a:cubicBezTo>
                        <a:pt x="114" y="45"/>
                        <a:pt x="114" y="46"/>
                        <a:pt x="115" y="46"/>
                      </a:cubicBezTo>
                      <a:cubicBezTo>
                        <a:pt x="115" y="46"/>
                        <a:pt x="115" y="45"/>
                        <a:pt x="115" y="45"/>
                      </a:cubicBezTo>
                      <a:cubicBezTo>
                        <a:pt x="115" y="45"/>
                        <a:pt x="115" y="46"/>
                        <a:pt x="115" y="45"/>
                      </a:cubicBezTo>
                      <a:cubicBezTo>
                        <a:pt x="116" y="45"/>
                        <a:pt x="116" y="45"/>
                        <a:pt x="116" y="45"/>
                      </a:cubicBezTo>
                      <a:cubicBezTo>
                        <a:pt x="116" y="46"/>
                        <a:pt x="116" y="46"/>
                        <a:pt x="116" y="46"/>
                      </a:cubicBezTo>
                      <a:cubicBezTo>
                        <a:pt x="116" y="46"/>
                        <a:pt x="116" y="45"/>
                        <a:pt x="116" y="46"/>
                      </a:cubicBezTo>
                      <a:cubicBezTo>
                        <a:pt x="116" y="46"/>
                        <a:pt x="116" y="46"/>
                        <a:pt x="117" y="46"/>
                      </a:cubicBezTo>
                      <a:cubicBezTo>
                        <a:pt x="116" y="47"/>
                        <a:pt x="117" y="49"/>
                        <a:pt x="118" y="49"/>
                      </a:cubicBezTo>
                      <a:cubicBezTo>
                        <a:pt x="117" y="48"/>
                        <a:pt x="117" y="48"/>
                        <a:pt x="117" y="47"/>
                      </a:cubicBezTo>
                      <a:cubicBezTo>
                        <a:pt x="117" y="47"/>
                        <a:pt x="117" y="47"/>
                        <a:pt x="117" y="47"/>
                      </a:cubicBezTo>
                      <a:cubicBezTo>
                        <a:pt x="117" y="47"/>
                        <a:pt x="117" y="46"/>
                        <a:pt x="116" y="46"/>
                      </a:cubicBezTo>
                      <a:cubicBezTo>
                        <a:pt x="117" y="45"/>
                        <a:pt x="117" y="45"/>
                        <a:pt x="117" y="45"/>
                      </a:cubicBezTo>
                      <a:cubicBezTo>
                        <a:pt x="117" y="46"/>
                        <a:pt x="117" y="46"/>
                        <a:pt x="117" y="46"/>
                      </a:cubicBezTo>
                      <a:cubicBezTo>
                        <a:pt x="117" y="46"/>
                        <a:pt x="117" y="46"/>
                        <a:pt x="117" y="47"/>
                      </a:cubicBezTo>
                      <a:cubicBezTo>
                        <a:pt x="117" y="46"/>
                        <a:pt x="117" y="46"/>
                        <a:pt x="118" y="46"/>
                      </a:cubicBezTo>
                      <a:cubicBezTo>
                        <a:pt x="117" y="47"/>
                        <a:pt x="118" y="46"/>
                        <a:pt x="118" y="47"/>
                      </a:cubicBezTo>
                      <a:cubicBezTo>
                        <a:pt x="118" y="47"/>
                        <a:pt x="118" y="47"/>
                        <a:pt x="118" y="47"/>
                      </a:cubicBezTo>
                      <a:cubicBezTo>
                        <a:pt x="118" y="47"/>
                        <a:pt x="118" y="46"/>
                        <a:pt x="118" y="46"/>
                      </a:cubicBezTo>
                      <a:cubicBezTo>
                        <a:pt x="118" y="46"/>
                        <a:pt x="119" y="47"/>
                        <a:pt x="119" y="47"/>
                      </a:cubicBezTo>
                      <a:cubicBezTo>
                        <a:pt x="119" y="47"/>
                        <a:pt x="119" y="46"/>
                        <a:pt x="119" y="46"/>
                      </a:cubicBezTo>
                      <a:cubicBezTo>
                        <a:pt x="119" y="46"/>
                        <a:pt x="118" y="47"/>
                        <a:pt x="118" y="45"/>
                      </a:cubicBezTo>
                      <a:cubicBezTo>
                        <a:pt x="119" y="45"/>
                        <a:pt x="119" y="45"/>
                        <a:pt x="119" y="45"/>
                      </a:cubicBezTo>
                      <a:cubicBezTo>
                        <a:pt x="119" y="44"/>
                        <a:pt x="118" y="45"/>
                        <a:pt x="118" y="44"/>
                      </a:cubicBezTo>
                      <a:cubicBezTo>
                        <a:pt x="118" y="44"/>
                        <a:pt x="118" y="46"/>
                        <a:pt x="118" y="46"/>
                      </a:cubicBezTo>
                      <a:cubicBezTo>
                        <a:pt x="117" y="46"/>
                        <a:pt x="118" y="45"/>
                        <a:pt x="118" y="44"/>
                      </a:cubicBezTo>
                      <a:cubicBezTo>
                        <a:pt x="118" y="44"/>
                        <a:pt x="118" y="44"/>
                        <a:pt x="118" y="44"/>
                      </a:cubicBezTo>
                      <a:cubicBezTo>
                        <a:pt x="118" y="43"/>
                        <a:pt x="118" y="43"/>
                        <a:pt x="118" y="42"/>
                      </a:cubicBezTo>
                      <a:cubicBezTo>
                        <a:pt x="118" y="42"/>
                        <a:pt x="117" y="43"/>
                        <a:pt x="117" y="43"/>
                      </a:cubicBezTo>
                      <a:cubicBezTo>
                        <a:pt x="116" y="42"/>
                        <a:pt x="115" y="44"/>
                        <a:pt x="114" y="42"/>
                      </a:cubicBezTo>
                      <a:cubicBezTo>
                        <a:pt x="114" y="43"/>
                        <a:pt x="114" y="42"/>
                        <a:pt x="113" y="42"/>
                      </a:cubicBezTo>
                      <a:cubicBezTo>
                        <a:pt x="113" y="42"/>
                        <a:pt x="113" y="41"/>
                        <a:pt x="113" y="41"/>
                      </a:cubicBezTo>
                      <a:cubicBezTo>
                        <a:pt x="112" y="41"/>
                        <a:pt x="112" y="41"/>
                        <a:pt x="112" y="41"/>
                      </a:cubicBezTo>
                      <a:cubicBezTo>
                        <a:pt x="112" y="42"/>
                        <a:pt x="113" y="41"/>
                        <a:pt x="113" y="42"/>
                      </a:cubicBezTo>
                      <a:cubicBezTo>
                        <a:pt x="112" y="42"/>
                        <a:pt x="112" y="42"/>
                        <a:pt x="112" y="42"/>
                      </a:cubicBezTo>
                      <a:cubicBezTo>
                        <a:pt x="112" y="41"/>
                        <a:pt x="112" y="41"/>
                        <a:pt x="112" y="41"/>
                      </a:cubicBezTo>
                      <a:cubicBezTo>
                        <a:pt x="112" y="40"/>
                        <a:pt x="113" y="41"/>
                        <a:pt x="113" y="41"/>
                      </a:cubicBezTo>
                      <a:cubicBezTo>
                        <a:pt x="113" y="42"/>
                        <a:pt x="113" y="42"/>
                        <a:pt x="113" y="42"/>
                      </a:cubicBezTo>
                      <a:cubicBezTo>
                        <a:pt x="113" y="42"/>
                        <a:pt x="114" y="41"/>
                        <a:pt x="114" y="42"/>
                      </a:cubicBezTo>
                      <a:cubicBezTo>
                        <a:pt x="114" y="42"/>
                        <a:pt x="114" y="42"/>
                        <a:pt x="114" y="41"/>
                      </a:cubicBezTo>
                      <a:cubicBezTo>
                        <a:pt x="116" y="41"/>
                        <a:pt x="118" y="42"/>
                        <a:pt x="120" y="41"/>
                      </a:cubicBezTo>
                      <a:cubicBezTo>
                        <a:pt x="120" y="41"/>
                        <a:pt x="120" y="41"/>
                        <a:pt x="120" y="40"/>
                      </a:cubicBezTo>
                      <a:cubicBezTo>
                        <a:pt x="121" y="40"/>
                        <a:pt x="121" y="40"/>
                        <a:pt x="121" y="39"/>
                      </a:cubicBezTo>
                      <a:cubicBezTo>
                        <a:pt x="121" y="40"/>
                        <a:pt x="120" y="39"/>
                        <a:pt x="120" y="40"/>
                      </a:cubicBezTo>
                      <a:cubicBezTo>
                        <a:pt x="120" y="40"/>
                        <a:pt x="120" y="40"/>
                        <a:pt x="120" y="39"/>
                      </a:cubicBezTo>
                      <a:cubicBezTo>
                        <a:pt x="120" y="40"/>
                        <a:pt x="120" y="38"/>
                        <a:pt x="120" y="39"/>
                      </a:cubicBezTo>
                      <a:cubicBezTo>
                        <a:pt x="121" y="39"/>
                        <a:pt x="121" y="39"/>
                        <a:pt x="121" y="39"/>
                      </a:cubicBezTo>
                      <a:cubicBezTo>
                        <a:pt x="120" y="39"/>
                        <a:pt x="119" y="38"/>
                        <a:pt x="118" y="38"/>
                      </a:cubicBezTo>
                      <a:cubicBezTo>
                        <a:pt x="119" y="37"/>
                        <a:pt x="118" y="36"/>
                        <a:pt x="119" y="37"/>
                      </a:cubicBezTo>
                      <a:cubicBezTo>
                        <a:pt x="119" y="36"/>
                        <a:pt x="118" y="36"/>
                        <a:pt x="118" y="37"/>
                      </a:cubicBezTo>
                      <a:cubicBezTo>
                        <a:pt x="118" y="35"/>
                        <a:pt x="119" y="36"/>
                        <a:pt x="119" y="37"/>
                      </a:cubicBezTo>
                      <a:cubicBezTo>
                        <a:pt x="119" y="37"/>
                        <a:pt x="119" y="37"/>
                        <a:pt x="119" y="36"/>
                      </a:cubicBezTo>
                      <a:cubicBezTo>
                        <a:pt x="120" y="36"/>
                        <a:pt x="119" y="37"/>
                        <a:pt x="120" y="37"/>
                      </a:cubicBezTo>
                      <a:cubicBezTo>
                        <a:pt x="120" y="37"/>
                        <a:pt x="120" y="37"/>
                        <a:pt x="120" y="36"/>
                      </a:cubicBezTo>
                      <a:cubicBezTo>
                        <a:pt x="120" y="37"/>
                        <a:pt x="121" y="36"/>
                        <a:pt x="121" y="36"/>
                      </a:cubicBezTo>
                      <a:cubicBezTo>
                        <a:pt x="121" y="36"/>
                        <a:pt x="121" y="36"/>
                        <a:pt x="121" y="35"/>
                      </a:cubicBezTo>
                      <a:cubicBezTo>
                        <a:pt x="121" y="35"/>
                        <a:pt x="121" y="36"/>
                        <a:pt x="121" y="35"/>
                      </a:cubicBezTo>
                      <a:cubicBezTo>
                        <a:pt x="121" y="35"/>
                        <a:pt x="121" y="34"/>
                        <a:pt x="122" y="34"/>
                      </a:cubicBezTo>
                      <a:cubicBezTo>
                        <a:pt x="122" y="34"/>
                        <a:pt x="122" y="34"/>
                        <a:pt x="122" y="34"/>
                      </a:cubicBezTo>
                      <a:cubicBezTo>
                        <a:pt x="122" y="34"/>
                        <a:pt x="122" y="34"/>
                        <a:pt x="122" y="34"/>
                      </a:cubicBezTo>
                      <a:cubicBezTo>
                        <a:pt x="122" y="34"/>
                        <a:pt x="122" y="34"/>
                        <a:pt x="121" y="34"/>
                      </a:cubicBezTo>
                      <a:cubicBezTo>
                        <a:pt x="122" y="33"/>
                        <a:pt x="121" y="33"/>
                        <a:pt x="121" y="32"/>
                      </a:cubicBezTo>
                      <a:cubicBezTo>
                        <a:pt x="121" y="32"/>
                        <a:pt x="121" y="32"/>
                        <a:pt x="120" y="32"/>
                      </a:cubicBezTo>
                      <a:cubicBezTo>
                        <a:pt x="120" y="32"/>
                        <a:pt x="121" y="31"/>
                        <a:pt x="121" y="31"/>
                      </a:cubicBezTo>
                      <a:cubicBezTo>
                        <a:pt x="121" y="31"/>
                        <a:pt x="121" y="30"/>
                        <a:pt x="121" y="31"/>
                      </a:cubicBezTo>
                      <a:cubicBezTo>
                        <a:pt x="121" y="31"/>
                        <a:pt x="121" y="31"/>
                        <a:pt x="121" y="31"/>
                      </a:cubicBezTo>
                      <a:cubicBezTo>
                        <a:pt x="121" y="30"/>
                        <a:pt x="121" y="30"/>
                        <a:pt x="121" y="30"/>
                      </a:cubicBezTo>
                      <a:cubicBezTo>
                        <a:pt x="121" y="30"/>
                        <a:pt x="121" y="29"/>
                        <a:pt x="121" y="29"/>
                      </a:cubicBezTo>
                      <a:cubicBezTo>
                        <a:pt x="121" y="28"/>
                        <a:pt x="122" y="29"/>
                        <a:pt x="123" y="29"/>
                      </a:cubicBezTo>
                      <a:cubicBezTo>
                        <a:pt x="123" y="28"/>
                        <a:pt x="123" y="28"/>
                        <a:pt x="123" y="27"/>
                      </a:cubicBezTo>
                      <a:cubicBezTo>
                        <a:pt x="123" y="27"/>
                        <a:pt x="123" y="27"/>
                        <a:pt x="123" y="27"/>
                      </a:cubicBezTo>
                      <a:cubicBezTo>
                        <a:pt x="123" y="27"/>
                        <a:pt x="124" y="26"/>
                        <a:pt x="124" y="26"/>
                      </a:cubicBezTo>
                      <a:cubicBezTo>
                        <a:pt x="124" y="26"/>
                        <a:pt x="124" y="26"/>
                        <a:pt x="124" y="27"/>
                      </a:cubicBezTo>
                      <a:cubicBezTo>
                        <a:pt x="125" y="26"/>
                        <a:pt x="124" y="28"/>
                        <a:pt x="124" y="30"/>
                      </a:cubicBezTo>
                      <a:cubicBezTo>
                        <a:pt x="124" y="29"/>
                        <a:pt x="124" y="29"/>
                        <a:pt x="124" y="29"/>
                      </a:cubicBezTo>
                      <a:cubicBezTo>
                        <a:pt x="124" y="29"/>
                        <a:pt x="124" y="30"/>
                        <a:pt x="124" y="30"/>
                      </a:cubicBezTo>
                      <a:cubicBezTo>
                        <a:pt x="124" y="30"/>
                        <a:pt x="123" y="30"/>
                        <a:pt x="124" y="30"/>
                      </a:cubicBezTo>
                      <a:cubicBezTo>
                        <a:pt x="124" y="31"/>
                        <a:pt x="124" y="31"/>
                        <a:pt x="124" y="31"/>
                      </a:cubicBezTo>
                      <a:cubicBezTo>
                        <a:pt x="124" y="32"/>
                        <a:pt x="124" y="31"/>
                        <a:pt x="124" y="31"/>
                      </a:cubicBezTo>
                      <a:cubicBezTo>
                        <a:pt x="124" y="32"/>
                        <a:pt x="124" y="33"/>
                        <a:pt x="125" y="33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124" y="35"/>
                        <a:pt x="125" y="34"/>
                        <a:pt x="125" y="35"/>
                      </a:cubicBezTo>
                      <a:cubicBezTo>
                        <a:pt x="125" y="36"/>
                        <a:pt x="125" y="35"/>
                        <a:pt x="125" y="35"/>
                      </a:cubicBezTo>
                      <a:cubicBezTo>
                        <a:pt x="125" y="36"/>
                        <a:pt x="126" y="35"/>
                        <a:pt x="126" y="37"/>
                      </a:cubicBezTo>
                      <a:cubicBezTo>
                        <a:pt x="125" y="36"/>
                        <a:pt x="125" y="37"/>
                        <a:pt x="125" y="37"/>
                      </a:cubicBezTo>
                      <a:cubicBezTo>
                        <a:pt x="125" y="37"/>
                        <a:pt x="125" y="37"/>
                        <a:pt x="124" y="36"/>
                      </a:cubicBezTo>
                      <a:cubicBezTo>
                        <a:pt x="124" y="36"/>
                        <a:pt x="125" y="36"/>
                        <a:pt x="125" y="36"/>
                      </a:cubicBezTo>
                      <a:cubicBezTo>
                        <a:pt x="125" y="36"/>
                        <a:pt x="125" y="36"/>
                        <a:pt x="124" y="36"/>
                      </a:cubicBezTo>
                      <a:cubicBezTo>
                        <a:pt x="124" y="37"/>
                        <a:pt x="123" y="38"/>
                        <a:pt x="123" y="38"/>
                      </a:cubicBezTo>
                      <a:cubicBezTo>
                        <a:pt x="123" y="38"/>
                        <a:pt x="123" y="38"/>
                        <a:pt x="123" y="39"/>
                      </a:cubicBezTo>
                      <a:cubicBezTo>
                        <a:pt x="123" y="38"/>
                        <a:pt x="123" y="39"/>
                        <a:pt x="122" y="38"/>
                      </a:cubicBezTo>
                      <a:cubicBezTo>
                        <a:pt x="122" y="39"/>
                        <a:pt x="123" y="39"/>
                        <a:pt x="122" y="39"/>
                      </a:cubicBezTo>
                      <a:cubicBezTo>
                        <a:pt x="122" y="39"/>
                        <a:pt x="123" y="39"/>
                        <a:pt x="123" y="39"/>
                      </a:cubicBezTo>
                      <a:cubicBezTo>
                        <a:pt x="123" y="40"/>
                        <a:pt x="122" y="40"/>
                        <a:pt x="122" y="40"/>
                      </a:cubicBezTo>
                      <a:cubicBezTo>
                        <a:pt x="123" y="39"/>
                        <a:pt x="124" y="42"/>
                        <a:pt x="124" y="40"/>
                      </a:cubicBezTo>
                      <a:cubicBezTo>
                        <a:pt x="124" y="40"/>
                        <a:pt x="124" y="42"/>
                        <a:pt x="125" y="40"/>
                      </a:cubicBezTo>
                      <a:cubicBezTo>
                        <a:pt x="124" y="41"/>
                        <a:pt x="125" y="40"/>
                        <a:pt x="124" y="40"/>
                      </a:cubicBezTo>
                      <a:cubicBezTo>
                        <a:pt x="124" y="40"/>
                        <a:pt x="124" y="39"/>
                        <a:pt x="125" y="39"/>
                      </a:cubicBezTo>
                      <a:cubicBezTo>
                        <a:pt x="125" y="39"/>
                        <a:pt x="125" y="41"/>
                        <a:pt x="125" y="40"/>
                      </a:cubicBezTo>
                      <a:cubicBezTo>
                        <a:pt x="125" y="40"/>
                        <a:pt x="124" y="41"/>
                        <a:pt x="125" y="41"/>
                      </a:cubicBezTo>
                      <a:cubicBezTo>
                        <a:pt x="125" y="42"/>
                        <a:pt x="124" y="41"/>
                        <a:pt x="124" y="41"/>
                      </a:cubicBezTo>
                      <a:cubicBezTo>
                        <a:pt x="123" y="41"/>
                        <a:pt x="123" y="42"/>
                        <a:pt x="123" y="41"/>
                      </a:cubicBezTo>
                      <a:cubicBezTo>
                        <a:pt x="123" y="41"/>
                        <a:pt x="123" y="41"/>
                        <a:pt x="123" y="41"/>
                      </a:cubicBezTo>
                      <a:cubicBezTo>
                        <a:pt x="122" y="41"/>
                        <a:pt x="123" y="41"/>
                        <a:pt x="122" y="41"/>
                      </a:cubicBezTo>
                      <a:cubicBezTo>
                        <a:pt x="122" y="42"/>
                        <a:pt x="123" y="42"/>
                        <a:pt x="123" y="42"/>
                      </a:cubicBezTo>
                      <a:cubicBezTo>
                        <a:pt x="123" y="42"/>
                        <a:pt x="122" y="42"/>
                        <a:pt x="121" y="43"/>
                      </a:cubicBezTo>
                      <a:cubicBezTo>
                        <a:pt x="121" y="43"/>
                        <a:pt x="121" y="44"/>
                        <a:pt x="121" y="44"/>
                      </a:cubicBezTo>
                      <a:close/>
                      <a:moveTo>
                        <a:pt x="124" y="28"/>
                      </a:moveTo>
                      <a:cubicBezTo>
                        <a:pt x="124" y="28"/>
                        <a:pt x="124" y="27"/>
                        <a:pt x="124" y="27"/>
                      </a:cubicBezTo>
                      <a:cubicBezTo>
                        <a:pt x="124" y="27"/>
                        <a:pt x="124" y="28"/>
                        <a:pt x="124" y="27"/>
                      </a:cubicBezTo>
                      <a:cubicBezTo>
                        <a:pt x="124" y="28"/>
                        <a:pt x="124" y="28"/>
                        <a:pt x="124" y="28"/>
                      </a:cubicBezTo>
                      <a:close/>
                      <a:moveTo>
                        <a:pt x="123" y="30"/>
                      </a:moveTo>
                      <a:cubicBezTo>
                        <a:pt x="123" y="30"/>
                        <a:pt x="124" y="30"/>
                        <a:pt x="124" y="30"/>
                      </a:cubicBezTo>
                      <a:cubicBezTo>
                        <a:pt x="123" y="29"/>
                        <a:pt x="123" y="30"/>
                        <a:pt x="123" y="29"/>
                      </a:cubicBezTo>
                      <a:cubicBezTo>
                        <a:pt x="123" y="29"/>
                        <a:pt x="122" y="29"/>
                        <a:pt x="122" y="29"/>
                      </a:cubicBezTo>
                      <a:cubicBezTo>
                        <a:pt x="122" y="30"/>
                        <a:pt x="122" y="30"/>
                        <a:pt x="122" y="30"/>
                      </a:cubicBezTo>
                      <a:cubicBezTo>
                        <a:pt x="122" y="29"/>
                        <a:pt x="122" y="31"/>
                        <a:pt x="123" y="30"/>
                      </a:cubicBezTo>
                      <a:cubicBezTo>
                        <a:pt x="123" y="30"/>
                        <a:pt x="123" y="30"/>
                        <a:pt x="123" y="31"/>
                      </a:cubicBezTo>
                      <a:cubicBezTo>
                        <a:pt x="123" y="31"/>
                        <a:pt x="123" y="31"/>
                        <a:pt x="123" y="30"/>
                      </a:cubicBezTo>
                      <a:close/>
                      <a:moveTo>
                        <a:pt x="122" y="33"/>
                      </a:moveTo>
                      <a:cubicBezTo>
                        <a:pt x="122" y="33"/>
                        <a:pt x="122" y="33"/>
                        <a:pt x="122" y="33"/>
                      </a:cubicBezTo>
                      <a:cubicBezTo>
                        <a:pt x="122" y="33"/>
                        <a:pt x="122" y="34"/>
                        <a:pt x="122" y="33"/>
                      </a:cubicBezTo>
                      <a:close/>
                      <a:moveTo>
                        <a:pt x="122" y="39"/>
                      </a:moveTo>
                      <a:cubicBezTo>
                        <a:pt x="122" y="39"/>
                        <a:pt x="122" y="38"/>
                        <a:pt x="122" y="38"/>
                      </a:cubicBezTo>
                      <a:cubicBezTo>
                        <a:pt x="122" y="38"/>
                        <a:pt x="122" y="38"/>
                        <a:pt x="122" y="38"/>
                      </a:cubicBezTo>
                      <a:cubicBezTo>
                        <a:pt x="122" y="38"/>
                        <a:pt x="122" y="38"/>
                        <a:pt x="122" y="39"/>
                      </a:cubicBezTo>
                      <a:close/>
                      <a:moveTo>
                        <a:pt x="113" y="47"/>
                      </a:moveTo>
                      <a:cubicBezTo>
                        <a:pt x="112" y="47"/>
                        <a:pt x="112" y="47"/>
                        <a:pt x="112" y="48"/>
                      </a:cubicBezTo>
                      <a:cubicBezTo>
                        <a:pt x="112" y="48"/>
                        <a:pt x="112" y="48"/>
                        <a:pt x="112" y="49"/>
                      </a:cubicBezTo>
                      <a:cubicBezTo>
                        <a:pt x="112" y="48"/>
                        <a:pt x="112" y="48"/>
                        <a:pt x="112" y="48"/>
                      </a:cubicBezTo>
                      <a:cubicBezTo>
                        <a:pt x="113" y="47"/>
                        <a:pt x="112" y="48"/>
                        <a:pt x="112" y="47"/>
                      </a:cubicBezTo>
                      <a:cubicBezTo>
                        <a:pt x="113" y="47"/>
                        <a:pt x="112" y="48"/>
                        <a:pt x="113" y="48"/>
                      </a:cubicBezTo>
                      <a:cubicBezTo>
                        <a:pt x="113" y="47"/>
                        <a:pt x="113" y="47"/>
                        <a:pt x="113" y="47"/>
                      </a:cubicBezTo>
                      <a:close/>
                      <a:moveTo>
                        <a:pt x="116" y="47"/>
                      </a:moveTo>
                      <a:cubicBezTo>
                        <a:pt x="116" y="47"/>
                        <a:pt x="116" y="48"/>
                        <a:pt x="116" y="48"/>
                      </a:cubicBezTo>
                      <a:cubicBezTo>
                        <a:pt x="116" y="48"/>
                        <a:pt x="116" y="48"/>
                        <a:pt x="116" y="48"/>
                      </a:cubicBezTo>
                      <a:cubicBezTo>
                        <a:pt x="116" y="48"/>
                        <a:pt x="116" y="48"/>
                        <a:pt x="116" y="47"/>
                      </a:cubicBezTo>
                      <a:close/>
                      <a:moveTo>
                        <a:pt x="115" y="47"/>
                      </a:moveTo>
                      <a:cubicBezTo>
                        <a:pt x="115" y="47"/>
                        <a:pt x="115" y="47"/>
                        <a:pt x="115" y="47"/>
                      </a:cubicBezTo>
                      <a:cubicBezTo>
                        <a:pt x="115" y="47"/>
                        <a:pt x="115" y="46"/>
                        <a:pt x="115" y="46"/>
                      </a:cubicBezTo>
                      <a:cubicBezTo>
                        <a:pt x="115" y="47"/>
                        <a:pt x="115" y="47"/>
                        <a:pt x="115" y="47"/>
                      </a:cubicBezTo>
                      <a:close/>
                      <a:moveTo>
                        <a:pt x="114" y="48"/>
                      </a:moveTo>
                      <a:cubicBezTo>
                        <a:pt x="115" y="48"/>
                        <a:pt x="116" y="47"/>
                        <a:pt x="116" y="47"/>
                      </a:cubicBezTo>
                      <a:cubicBezTo>
                        <a:pt x="116" y="46"/>
                        <a:pt x="116" y="47"/>
                        <a:pt x="115" y="47"/>
                      </a:cubicBezTo>
                      <a:cubicBezTo>
                        <a:pt x="116" y="47"/>
                        <a:pt x="115" y="47"/>
                        <a:pt x="115" y="47"/>
                      </a:cubicBezTo>
                      <a:cubicBezTo>
                        <a:pt x="115" y="47"/>
                        <a:pt x="115" y="48"/>
                        <a:pt x="114" y="48"/>
                      </a:cubicBezTo>
                      <a:close/>
                      <a:moveTo>
                        <a:pt x="119" y="53"/>
                      </a:moveTo>
                      <a:cubicBezTo>
                        <a:pt x="120" y="53"/>
                        <a:pt x="120" y="53"/>
                        <a:pt x="120" y="53"/>
                      </a:cubicBezTo>
                      <a:cubicBezTo>
                        <a:pt x="120" y="53"/>
                        <a:pt x="120" y="52"/>
                        <a:pt x="120" y="52"/>
                      </a:cubicBezTo>
                      <a:cubicBezTo>
                        <a:pt x="120" y="53"/>
                        <a:pt x="120" y="53"/>
                        <a:pt x="119" y="53"/>
                      </a:cubicBezTo>
                      <a:close/>
                      <a:moveTo>
                        <a:pt x="115" y="50"/>
                      </a:moveTo>
                      <a:cubicBezTo>
                        <a:pt x="116" y="50"/>
                        <a:pt x="116" y="50"/>
                        <a:pt x="116" y="50"/>
                      </a:cubicBezTo>
                      <a:cubicBezTo>
                        <a:pt x="116" y="51"/>
                        <a:pt x="116" y="51"/>
                        <a:pt x="116" y="50"/>
                      </a:cubicBezTo>
                      <a:cubicBezTo>
                        <a:pt x="116" y="49"/>
                        <a:pt x="115" y="50"/>
                        <a:pt x="115" y="50"/>
                      </a:cubicBezTo>
                      <a:cubicBezTo>
                        <a:pt x="115" y="51"/>
                        <a:pt x="115" y="50"/>
                        <a:pt x="115" y="50"/>
                      </a:cubicBezTo>
                      <a:cubicBezTo>
                        <a:pt x="115" y="51"/>
                        <a:pt x="115" y="51"/>
                        <a:pt x="115" y="51"/>
                      </a:cubicBezTo>
                      <a:cubicBezTo>
                        <a:pt x="115" y="51"/>
                        <a:pt x="115" y="50"/>
                        <a:pt x="115" y="50"/>
                      </a:cubicBezTo>
                      <a:close/>
                      <a:moveTo>
                        <a:pt x="116" y="50"/>
                      </a:moveTo>
                      <a:cubicBezTo>
                        <a:pt x="117" y="50"/>
                        <a:pt x="116" y="50"/>
                        <a:pt x="116" y="51"/>
                      </a:cubicBezTo>
                      <a:cubicBezTo>
                        <a:pt x="116" y="51"/>
                        <a:pt x="116" y="52"/>
                        <a:pt x="115" y="52"/>
                      </a:cubicBezTo>
                      <a:cubicBezTo>
                        <a:pt x="115" y="53"/>
                        <a:pt x="116" y="52"/>
                        <a:pt x="116" y="53"/>
                      </a:cubicBezTo>
                      <a:cubicBezTo>
                        <a:pt x="116" y="53"/>
                        <a:pt x="116" y="54"/>
                        <a:pt x="116" y="53"/>
                      </a:cubicBezTo>
                      <a:cubicBezTo>
                        <a:pt x="116" y="53"/>
                        <a:pt x="117" y="52"/>
                        <a:pt x="117" y="52"/>
                      </a:cubicBezTo>
                      <a:cubicBezTo>
                        <a:pt x="117" y="52"/>
                        <a:pt x="117" y="51"/>
                        <a:pt x="117" y="51"/>
                      </a:cubicBezTo>
                      <a:cubicBezTo>
                        <a:pt x="117" y="51"/>
                        <a:pt x="117" y="52"/>
                        <a:pt x="117" y="52"/>
                      </a:cubicBezTo>
                      <a:cubicBezTo>
                        <a:pt x="116" y="51"/>
                        <a:pt x="117" y="51"/>
                        <a:pt x="117" y="50"/>
                      </a:cubicBezTo>
                      <a:cubicBezTo>
                        <a:pt x="116" y="51"/>
                        <a:pt x="117" y="49"/>
                        <a:pt x="116" y="50"/>
                      </a:cubicBezTo>
                      <a:close/>
                      <a:moveTo>
                        <a:pt x="120" y="50"/>
                      </a:moveTo>
                      <a:cubicBezTo>
                        <a:pt x="120" y="49"/>
                        <a:pt x="121" y="49"/>
                        <a:pt x="121" y="49"/>
                      </a:cubicBezTo>
                      <a:cubicBezTo>
                        <a:pt x="121" y="48"/>
                        <a:pt x="120" y="49"/>
                        <a:pt x="120" y="50"/>
                      </a:cubicBezTo>
                      <a:close/>
                      <a:moveTo>
                        <a:pt x="118" y="44"/>
                      </a:moveTo>
                      <a:cubicBezTo>
                        <a:pt x="119" y="43"/>
                        <a:pt x="118" y="43"/>
                        <a:pt x="118" y="43"/>
                      </a:cubicBezTo>
                      <a:cubicBezTo>
                        <a:pt x="118" y="43"/>
                        <a:pt x="118" y="43"/>
                        <a:pt x="118" y="43"/>
                      </a:cubicBezTo>
                      <a:cubicBezTo>
                        <a:pt x="119" y="43"/>
                        <a:pt x="118" y="44"/>
                        <a:pt x="118" y="44"/>
                      </a:cubicBezTo>
                      <a:close/>
                      <a:moveTo>
                        <a:pt x="119" y="44"/>
                      </a:moveTo>
                      <a:cubicBezTo>
                        <a:pt x="119" y="43"/>
                        <a:pt x="119" y="44"/>
                        <a:pt x="120" y="44"/>
                      </a:cubicBezTo>
                      <a:cubicBezTo>
                        <a:pt x="120" y="43"/>
                        <a:pt x="120" y="43"/>
                        <a:pt x="119" y="43"/>
                      </a:cubicBezTo>
                      <a:cubicBezTo>
                        <a:pt x="120" y="43"/>
                        <a:pt x="120" y="43"/>
                        <a:pt x="120" y="42"/>
                      </a:cubicBezTo>
                      <a:cubicBezTo>
                        <a:pt x="120" y="43"/>
                        <a:pt x="120" y="42"/>
                        <a:pt x="120" y="42"/>
                      </a:cubicBezTo>
                      <a:cubicBezTo>
                        <a:pt x="120" y="43"/>
                        <a:pt x="119" y="43"/>
                        <a:pt x="119" y="43"/>
                      </a:cubicBezTo>
                      <a:cubicBezTo>
                        <a:pt x="119" y="43"/>
                        <a:pt x="119" y="43"/>
                        <a:pt x="119" y="43"/>
                      </a:cubicBezTo>
                      <a:cubicBezTo>
                        <a:pt x="119" y="43"/>
                        <a:pt x="119" y="43"/>
                        <a:pt x="119" y="43"/>
                      </a:cubicBezTo>
                      <a:cubicBezTo>
                        <a:pt x="119" y="44"/>
                        <a:pt x="119" y="44"/>
                        <a:pt x="119" y="44"/>
                      </a:cubicBezTo>
                      <a:close/>
                      <a:moveTo>
                        <a:pt x="121" y="45"/>
                      </a:moveTo>
                      <a:cubicBezTo>
                        <a:pt x="122" y="45"/>
                        <a:pt x="122" y="45"/>
                        <a:pt x="122" y="45"/>
                      </a:cubicBezTo>
                      <a:cubicBezTo>
                        <a:pt x="122" y="45"/>
                        <a:pt x="121" y="45"/>
                        <a:pt x="121" y="45"/>
                      </a:cubicBezTo>
                      <a:cubicBezTo>
                        <a:pt x="121" y="45"/>
                        <a:pt x="121" y="46"/>
                        <a:pt x="122" y="45"/>
                      </a:cubicBezTo>
                      <a:cubicBezTo>
                        <a:pt x="122" y="45"/>
                        <a:pt x="121" y="45"/>
                        <a:pt x="121" y="45"/>
                      </a:cubicBezTo>
                      <a:close/>
                      <a:moveTo>
                        <a:pt x="121" y="46"/>
                      </a:moveTo>
                      <a:cubicBezTo>
                        <a:pt x="121" y="45"/>
                        <a:pt x="121" y="46"/>
                        <a:pt x="121" y="45"/>
                      </a:cubicBezTo>
                      <a:cubicBezTo>
                        <a:pt x="121" y="45"/>
                        <a:pt x="121" y="45"/>
                        <a:pt x="121" y="45"/>
                      </a:cubicBezTo>
                      <a:cubicBezTo>
                        <a:pt x="121" y="44"/>
                        <a:pt x="120" y="45"/>
                        <a:pt x="120" y="45"/>
                      </a:cubicBezTo>
                      <a:cubicBezTo>
                        <a:pt x="121" y="45"/>
                        <a:pt x="121" y="45"/>
                        <a:pt x="121" y="46"/>
                      </a:cubicBezTo>
                      <a:cubicBezTo>
                        <a:pt x="121" y="46"/>
                        <a:pt x="120" y="46"/>
                        <a:pt x="120" y="46"/>
                      </a:cubicBezTo>
                      <a:cubicBezTo>
                        <a:pt x="120" y="47"/>
                        <a:pt x="121" y="46"/>
                        <a:pt x="121" y="46"/>
                      </a:cubicBezTo>
                      <a:close/>
                      <a:moveTo>
                        <a:pt x="121" y="47"/>
                      </a:moveTo>
                      <a:cubicBezTo>
                        <a:pt x="121" y="47"/>
                        <a:pt x="121" y="47"/>
                        <a:pt x="121" y="47"/>
                      </a:cubicBezTo>
                      <a:cubicBezTo>
                        <a:pt x="120" y="46"/>
                        <a:pt x="120" y="47"/>
                        <a:pt x="120" y="47"/>
                      </a:cubicBezTo>
                      <a:cubicBezTo>
                        <a:pt x="120" y="47"/>
                        <a:pt x="120" y="47"/>
                        <a:pt x="121" y="47"/>
                      </a:cubicBezTo>
                      <a:close/>
                      <a:moveTo>
                        <a:pt x="121" y="46"/>
                      </a:moveTo>
                      <a:cubicBezTo>
                        <a:pt x="121" y="47"/>
                        <a:pt x="122" y="46"/>
                        <a:pt x="122" y="47"/>
                      </a:cubicBezTo>
                      <a:cubicBezTo>
                        <a:pt x="122" y="47"/>
                        <a:pt x="121" y="47"/>
                        <a:pt x="121" y="47"/>
                      </a:cubicBezTo>
                      <a:cubicBezTo>
                        <a:pt x="121" y="47"/>
                        <a:pt x="121" y="47"/>
                        <a:pt x="121" y="47"/>
                      </a:cubicBezTo>
                      <a:cubicBezTo>
                        <a:pt x="121" y="47"/>
                        <a:pt x="121" y="48"/>
                        <a:pt x="121" y="48"/>
                      </a:cubicBezTo>
                      <a:cubicBezTo>
                        <a:pt x="122" y="48"/>
                        <a:pt x="122" y="48"/>
                        <a:pt x="122" y="47"/>
                      </a:cubicBezTo>
                      <a:cubicBezTo>
                        <a:pt x="122" y="47"/>
                        <a:pt x="122" y="47"/>
                        <a:pt x="122" y="47"/>
                      </a:cubicBezTo>
                      <a:cubicBezTo>
                        <a:pt x="122" y="47"/>
                        <a:pt x="123" y="48"/>
                        <a:pt x="123" y="47"/>
                      </a:cubicBezTo>
                      <a:cubicBezTo>
                        <a:pt x="123" y="47"/>
                        <a:pt x="122" y="47"/>
                        <a:pt x="122" y="46"/>
                      </a:cubicBezTo>
                      <a:cubicBezTo>
                        <a:pt x="122" y="46"/>
                        <a:pt x="123" y="47"/>
                        <a:pt x="123" y="46"/>
                      </a:cubicBezTo>
                      <a:cubicBezTo>
                        <a:pt x="122" y="46"/>
                        <a:pt x="122" y="46"/>
                        <a:pt x="121" y="46"/>
                      </a:cubicBezTo>
                      <a:close/>
                      <a:moveTo>
                        <a:pt x="122" y="45"/>
                      </a:moveTo>
                      <a:cubicBezTo>
                        <a:pt x="122" y="45"/>
                        <a:pt x="123" y="46"/>
                        <a:pt x="123" y="45"/>
                      </a:cubicBezTo>
                      <a:cubicBezTo>
                        <a:pt x="122" y="46"/>
                        <a:pt x="122" y="45"/>
                        <a:pt x="122" y="45"/>
                      </a:cubicBezTo>
                      <a:close/>
                      <a:moveTo>
                        <a:pt x="120" y="43"/>
                      </a:moveTo>
                      <a:cubicBezTo>
                        <a:pt x="120" y="43"/>
                        <a:pt x="120" y="43"/>
                        <a:pt x="120" y="43"/>
                      </a:cubicBezTo>
                      <a:cubicBezTo>
                        <a:pt x="120" y="42"/>
                        <a:pt x="120" y="43"/>
                        <a:pt x="120" y="44"/>
                      </a:cubicBezTo>
                      <a:cubicBezTo>
                        <a:pt x="120" y="44"/>
                        <a:pt x="120" y="44"/>
                        <a:pt x="120" y="44"/>
                      </a:cubicBezTo>
                      <a:cubicBezTo>
                        <a:pt x="121" y="44"/>
                        <a:pt x="120" y="43"/>
                        <a:pt x="120" y="43"/>
                      </a:cubicBezTo>
                      <a:close/>
                      <a:moveTo>
                        <a:pt x="114" y="44"/>
                      </a:moveTo>
                      <a:cubicBezTo>
                        <a:pt x="114" y="43"/>
                        <a:pt x="114" y="44"/>
                        <a:pt x="114" y="44"/>
                      </a:cubicBezTo>
                      <a:cubicBezTo>
                        <a:pt x="113" y="44"/>
                        <a:pt x="112" y="43"/>
                        <a:pt x="112" y="44"/>
                      </a:cubicBezTo>
                      <a:cubicBezTo>
                        <a:pt x="112" y="43"/>
                        <a:pt x="113" y="43"/>
                        <a:pt x="113" y="43"/>
                      </a:cubicBezTo>
                      <a:cubicBezTo>
                        <a:pt x="113" y="43"/>
                        <a:pt x="113" y="43"/>
                        <a:pt x="113" y="44"/>
                      </a:cubicBezTo>
                      <a:cubicBezTo>
                        <a:pt x="113" y="44"/>
                        <a:pt x="113" y="43"/>
                        <a:pt x="114" y="43"/>
                      </a:cubicBezTo>
                      <a:cubicBezTo>
                        <a:pt x="114" y="43"/>
                        <a:pt x="114" y="43"/>
                        <a:pt x="114" y="43"/>
                      </a:cubicBezTo>
                      <a:cubicBezTo>
                        <a:pt x="114" y="42"/>
                        <a:pt x="114" y="44"/>
                        <a:pt x="114" y="43"/>
                      </a:cubicBezTo>
                      <a:cubicBezTo>
                        <a:pt x="115" y="43"/>
                        <a:pt x="114" y="43"/>
                        <a:pt x="114" y="44"/>
                      </a:cubicBezTo>
                      <a:close/>
                      <a:moveTo>
                        <a:pt x="118" y="52"/>
                      </a:moveTo>
                      <a:cubicBezTo>
                        <a:pt x="118" y="52"/>
                        <a:pt x="118" y="51"/>
                        <a:pt x="118" y="52"/>
                      </a:cubicBezTo>
                      <a:cubicBezTo>
                        <a:pt x="118" y="52"/>
                        <a:pt x="118" y="52"/>
                        <a:pt x="118" y="52"/>
                      </a:cubicBezTo>
                      <a:close/>
                      <a:moveTo>
                        <a:pt x="127" y="37"/>
                      </a:moveTo>
                      <a:cubicBezTo>
                        <a:pt x="127" y="37"/>
                        <a:pt x="127" y="38"/>
                        <a:pt x="127" y="38"/>
                      </a:cubicBezTo>
                      <a:cubicBezTo>
                        <a:pt x="127" y="38"/>
                        <a:pt x="125" y="37"/>
                        <a:pt x="127" y="37"/>
                      </a:cubicBezTo>
                      <a:close/>
                      <a:moveTo>
                        <a:pt x="128" y="30"/>
                      </a:moveTo>
                      <a:cubicBezTo>
                        <a:pt x="128" y="31"/>
                        <a:pt x="127" y="30"/>
                        <a:pt x="127" y="30"/>
                      </a:cubicBezTo>
                      <a:cubicBezTo>
                        <a:pt x="127" y="29"/>
                        <a:pt x="126" y="31"/>
                        <a:pt x="127" y="30"/>
                      </a:cubicBezTo>
                      <a:cubicBezTo>
                        <a:pt x="127" y="30"/>
                        <a:pt x="127" y="30"/>
                        <a:pt x="127" y="30"/>
                      </a:cubicBezTo>
                      <a:cubicBezTo>
                        <a:pt x="127" y="30"/>
                        <a:pt x="127" y="29"/>
                        <a:pt x="127" y="29"/>
                      </a:cubicBezTo>
                      <a:cubicBezTo>
                        <a:pt x="127" y="29"/>
                        <a:pt x="128" y="29"/>
                        <a:pt x="128" y="29"/>
                      </a:cubicBezTo>
                      <a:cubicBezTo>
                        <a:pt x="128" y="29"/>
                        <a:pt x="128" y="30"/>
                        <a:pt x="128" y="30"/>
                      </a:cubicBezTo>
                      <a:close/>
                      <a:moveTo>
                        <a:pt x="126" y="33"/>
                      </a:moveTo>
                      <a:cubicBezTo>
                        <a:pt x="126" y="33"/>
                        <a:pt x="126" y="34"/>
                        <a:pt x="126" y="33"/>
                      </a:cubicBezTo>
                      <a:cubicBezTo>
                        <a:pt x="126" y="33"/>
                        <a:pt x="126" y="32"/>
                        <a:pt x="127" y="32"/>
                      </a:cubicBezTo>
                      <a:lnTo>
                        <a:pt x="126" y="33"/>
                      </a:lnTo>
                      <a:close/>
                      <a:moveTo>
                        <a:pt x="128" y="9"/>
                      </a:moveTo>
                      <a:cubicBezTo>
                        <a:pt x="129" y="10"/>
                        <a:pt x="128" y="9"/>
                        <a:pt x="129" y="9"/>
                      </a:cubicBezTo>
                      <a:cubicBezTo>
                        <a:pt x="129" y="9"/>
                        <a:pt x="129" y="9"/>
                        <a:pt x="129" y="10"/>
                      </a:cubicBezTo>
                      <a:cubicBezTo>
                        <a:pt x="128" y="10"/>
                        <a:pt x="128" y="10"/>
                        <a:pt x="127" y="10"/>
                      </a:cubicBezTo>
                      <a:cubicBezTo>
                        <a:pt x="127" y="9"/>
                        <a:pt x="128" y="9"/>
                        <a:pt x="128" y="9"/>
                      </a:cubicBezTo>
                      <a:cubicBezTo>
                        <a:pt x="128" y="9"/>
                        <a:pt x="128" y="9"/>
                        <a:pt x="128" y="10"/>
                      </a:cubicBezTo>
                      <a:cubicBezTo>
                        <a:pt x="128" y="9"/>
                        <a:pt x="128" y="9"/>
                        <a:pt x="128" y="9"/>
                      </a:cubicBezTo>
                      <a:close/>
                      <a:moveTo>
                        <a:pt x="127" y="22"/>
                      </a:moveTo>
                      <a:cubicBezTo>
                        <a:pt x="127" y="22"/>
                        <a:pt x="126" y="21"/>
                        <a:pt x="125" y="22"/>
                      </a:cubicBezTo>
                      <a:cubicBezTo>
                        <a:pt x="125" y="23"/>
                        <a:pt x="126" y="22"/>
                        <a:pt x="126" y="22"/>
                      </a:cubicBezTo>
                      <a:cubicBezTo>
                        <a:pt x="126" y="23"/>
                        <a:pt x="125" y="23"/>
                        <a:pt x="125" y="22"/>
                      </a:cubicBezTo>
                      <a:cubicBezTo>
                        <a:pt x="125" y="23"/>
                        <a:pt x="125" y="23"/>
                        <a:pt x="124" y="23"/>
                      </a:cubicBezTo>
                      <a:cubicBezTo>
                        <a:pt x="125" y="23"/>
                        <a:pt x="125" y="23"/>
                        <a:pt x="124" y="24"/>
                      </a:cubicBezTo>
                      <a:cubicBezTo>
                        <a:pt x="124" y="24"/>
                        <a:pt x="124" y="24"/>
                        <a:pt x="124" y="24"/>
                      </a:cubicBezTo>
                      <a:cubicBezTo>
                        <a:pt x="124" y="24"/>
                        <a:pt x="124" y="24"/>
                        <a:pt x="124" y="23"/>
                      </a:cubicBezTo>
                      <a:cubicBezTo>
                        <a:pt x="124" y="23"/>
                        <a:pt x="123" y="24"/>
                        <a:pt x="124" y="23"/>
                      </a:cubicBezTo>
                      <a:cubicBezTo>
                        <a:pt x="123" y="23"/>
                        <a:pt x="123" y="24"/>
                        <a:pt x="122" y="24"/>
                      </a:cubicBezTo>
                      <a:cubicBezTo>
                        <a:pt x="122" y="23"/>
                        <a:pt x="122" y="23"/>
                        <a:pt x="123" y="23"/>
                      </a:cubicBezTo>
                      <a:cubicBezTo>
                        <a:pt x="123" y="23"/>
                        <a:pt x="123" y="22"/>
                        <a:pt x="124" y="22"/>
                      </a:cubicBezTo>
                      <a:cubicBezTo>
                        <a:pt x="123" y="22"/>
                        <a:pt x="123" y="22"/>
                        <a:pt x="123" y="22"/>
                      </a:cubicBezTo>
                      <a:cubicBezTo>
                        <a:pt x="123" y="22"/>
                        <a:pt x="123" y="22"/>
                        <a:pt x="123" y="21"/>
                      </a:cubicBezTo>
                      <a:cubicBezTo>
                        <a:pt x="122" y="21"/>
                        <a:pt x="122" y="21"/>
                        <a:pt x="122" y="22"/>
                      </a:cubicBezTo>
                      <a:cubicBezTo>
                        <a:pt x="122" y="22"/>
                        <a:pt x="122" y="22"/>
                        <a:pt x="122" y="22"/>
                      </a:cubicBezTo>
                      <a:cubicBezTo>
                        <a:pt x="122" y="22"/>
                        <a:pt x="122" y="22"/>
                        <a:pt x="122" y="22"/>
                      </a:cubicBezTo>
                      <a:cubicBezTo>
                        <a:pt x="122" y="22"/>
                        <a:pt x="122" y="21"/>
                        <a:pt x="122" y="21"/>
                      </a:cubicBezTo>
                      <a:cubicBezTo>
                        <a:pt x="123" y="20"/>
                        <a:pt x="123" y="21"/>
                        <a:pt x="123" y="20"/>
                      </a:cubicBezTo>
                      <a:cubicBezTo>
                        <a:pt x="123" y="19"/>
                        <a:pt x="123" y="19"/>
                        <a:pt x="122" y="20"/>
                      </a:cubicBezTo>
                      <a:cubicBezTo>
                        <a:pt x="122" y="20"/>
                        <a:pt x="121" y="20"/>
                        <a:pt x="121" y="20"/>
                      </a:cubicBezTo>
                      <a:cubicBezTo>
                        <a:pt x="121" y="20"/>
                        <a:pt x="121" y="20"/>
                        <a:pt x="121" y="21"/>
                      </a:cubicBezTo>
                      <a:cubicBezTo>
                        <a:pt x="120" y="21"/>
                        <a:pt x="121" y="20"/>
                        <a:pt x="120" y="20"/>
                      </a:cubicBezTo>
                      <a:cubicBezTo>
                        <a:pt x="121" y="20"/>
                        <a:pt x="121" y="20"/>
                        <a:pt x="122" y="20"/>
                      </a:cubicBezTo>
                      <a:cubicBezTo>
                        <a:pt x="121" y="19"/>
                        <a:pt x="122" y="18"/>
                        <a:pt x="122" y="17"/>
                      </a:cubicBezTo>
                      <a:cubicBezTo>
                        <a:pt x="122" y="17"/>
                        <a:pt x="122" y="18"/>
                        <a:pt x="122" y="19"/>
                      </a:cubicBezTo>
                      <a:cubicBezTo>
                        <a:pt x="123" y="19"/>
                        <a:pt x="122" y="18"/>
                        <a:pt x="122" y="17"/>
                      </a:cubicBezTo>
                      <a:cubicBezTo>
                        <a:pt x="122" y="18"/>
                        <a:pt x="122" y="17"/>
                        <a:pt x="122" y="17"/>
                      </a:cubicBezTo>
                      <a:cubicBezTo>
                        <a:pt x="122" y="18"/>
                        <a:pt x="121" y="17"/>
                        <a:pt x="121" y="17"/>
                      </a:cubicBezTo>
                      <a:cubicBezTo>
                        <a:pt x="121" y="16"/>
                        <a:pt x="122" y="16"/>
                        <a:pt x="122" y="16"/>
                      </a:cubicBezTo>
                      <a:cubicBezTo>
                        <a:pt x="122" y="15"/>
                        <a:pt x="122" y="14"/>
                        <a:pt x="122" y="14"/>
                      </a:cubicBezTo>
                      <a:cubicBezTo>
                        <a:pt x="123" y="15"/>
                        <a:pt x="121" y="15"/>
                        <a:pt x="121" y="14"/>
                      </a:cubicBezTo>
                      <a:cubicBezTo>
                        <a:pt x="121" y="14"/>
                        <a:pt x="121" y="14"/>
                        <a:pt x="121" y="14"/>
                      </a:cubicBezTo>
                      <a:cubicBezTo>
                        <a:pt x="121" y="13"/>
                        <a:pt x="122" y="13"/>
                        <a:pt x="122" y="13"/>
                      </a:cubicBezTo>
                      <a:cubicBezTo>
                        <a:pt x="122" y="12"/>
                        <a:pt x="121" y="13"/>
                        <a:pt x="122" y="13"/>
                      </a:cubicBezTo>
                      <a:cubicBezTo>
                        <a:pt x="121" y="13"/>
                        <a:pt x="121" y="13"/>
                        <a:pt x="121" y="13"/>
                      </a:cubicBezTo>
                      <a:cubicBezTo>
                        <a:pt x="121" y="12"/>
                        <a:pt x="121" y="12"/>
                        <a:pt x="121" y="12"/>
                      </a:cubicBezTo>
                      <a:cubicBezTo>
                        <a:pt x="121" y="12"/>
                        <a:pt x="121" y="12"/>
                        <a:pt x="121" y="12"/>
                      </a:cubicBezTo>
                      <a:cubicBezTo>
                        <a:pt x="121" y="11"/>
                        <a:pt x="121" y="11"/>
                        <a:pt x="121" y="11"/>
                      </a:cubicBezTo>
                      <a:cubicBezTo>
                        <a:pt x="121" y="11"/>
                        <a:pt x="121" y="11"/>
                        <a:pt x="121" y="10"/>
                      </a:cubicBezTo>
                      <a:cubicBezTo>
                        <a:pt x="121" y="10"/>
                        <a:pt x="121" y="10"/>
                        <a:pt x="121" y="10"/>
                      </a:cubicBezTo>
                      <a:cubicBezTo>
                        <a:pt x="121" y="9"/>
                        <a:pt x="121" y="9"/>
                        <a:pt x="121" y="9"/>
                      </a:cubicBezTo>
                      <a:cubicBezTo>
                        <a:pt x="121" y="9"/>
                        <a:pt x="121" y="9"/>
                        <a:pt x="121" y="10"/>
                      </a:cubicBezTo>
                      <a:cubicBezTo>
                        <a:pt x="121" y="10"/>
                        <a:pt x="120" y="9"/>
                        <a:pt x="120" y="10"/>
                      </a:cubicBezTo>
                      <a:cubicBezTo>
                        <a:pt x="120" y="10"/>
                        <a:pt x="120" y="9"/>
                        <a:pt x="120" y="9"/>
                      </a:cubicBezTo>
                      <a:cubicBezTo>
                        <a:pt x="120" y="9"/>
                        <a:pt x="120" y="9"/>
                        <a:pt x="120" y="10"/>
                      </a:cubicBezTo>
                      <a:cubicBezTo>
                        <a:pt x="120" y="10"/>
                        <a:pt x="119" y="10"/>
                        <a:pt x="119" y="10"/>
                      </a:cubicBezTo>
                      <a:cubicBezTo>
                        <a:pt x="119" y="9"/>
                        <a:pt x="120" y="9"/>
                        <a:pt x="120" y="9"/>
                      </a:cubicBezTo>
                      <a:cubicBezTo>
                        <a:pt x="120" y="8"/>
                        <a:pt x="119" y="9"/>
                        <a:pt x="119" y="9"/>
                      </a:cubicBezTo>
                      <a:cubicBezTo>
                        <a:pt x="119" y="8"/>
                        <a:pt x="119" y="8"/>
                        <a:pt x="120" y="8"/>
                      </a:cubicBezTo>
                      <a:cubicBezTo>
                        <a:pt x="120" y="9"/>
                        <a:pt x="122" y="8"/>
                        <a:pt x="121" y="11"/>
                      </a:cubicBezTo>
                      <a:cubicBezTo>
                        <a:pt x="122" y="10"/>
                        <a:pt x="123" y="11"/>
                        <a:pt x="123" y="11"/>
                      </a:cubicBezTo>
                      <a:cubicBezTo>
                        <a:pt x="123" y="11"/>
                        <a:pt x="123" y="11"/>
                        <a:pt x="123" y="12"/>
                      </a:cubicBezTo>
                      <a:cubicBezTo>
                        <a:pt x="122" y="12"/>
                        <a:pt x="122" y="11"/>
                        <a:pt x="122" y="11"/>
                      </a:cubicBezTo>
                      <a:cubicBezTo>
                        <a:pt x="122" y="12"/>
                        <a:pt x="123" y="12"/>
                        <a:pt x="123" y="13"/>
                      </a:cubicBezTo>
                      <a:cubicBezTo>
                        <a:pt x="122" y="13"/>
                        <a:pt x="122" y="12"/>
                        <a:pt x="121" y="12"/>
                      </a:cubicBezTo>
                      <a:cubicBezTo>
                        <a:pt x="122" y="13"/>
                        <a:pt x="122" y="13"/>
                        <a:pt x="123" y="14"/>
                      </a:cubicBezTo>
                      <a:cubicBezTo>
                        <a:pt x="123" y="14"/>
                        <a:pt x="123" y="13"/>
                        <a:pt x="123" y="13"/>
                      </a:cubicBezTo>
                      <a:cubicBezTo>
                        <a:pt x="123" y="13"/>
                        <a:pt x="123" y="13"/>
                        <a:pt x="123" y="12"/>
                      </a:cubicBezTo>
                      <a:cubicBezTo>
                        <a:pt x="123" y="13"/>
                        <a:pt x="123" y="13"/>
                        <a:pt x="124" y="13"/>
                      </a:cubicBezTo>
                      <a:cubicBezTo>
                        <a:pt x="124" y="12"/>
                        <a:pt x="124" y="12"/>
                        <a:pt x="124" y="12"/>
                      </a:cubicBezTo>
                      <a:cubicBezTo>
                        <a:pt x="124" y="12"/>
                        <a:pt x="124" y="13"/>
                        <a:pt x="124" y="13"/>
                      </a:cubicBezTo>
                      <a:cubicBezTo>
                        <a:pt x="124" y="13"/>
                        <a:pt x="124" y="12"/>
                        <a:pt x="125" y="12"/>
                      </a:cubicBezTo>
                      <a:cubicBezTo>
                        <a:pt x="124" y="13"/>
                        <a:pt x="124" y="14"/>
                        <a:pt x="123" y="13"/>
                      </a:cubicBezTo>
                      <a:cubicBezTo>
                        <a:pt x="123" y="13"/>
                        <a:pt x="123" y="14"/>
                        <a:pt x="123" y="14"/>
                      </a:cubicBezTo>
                      <a:cubicBezTo>
                        <a:pt x="123" y="14"/>
                        <a:pt x="123" y="15"/>
                        <a:pt x="124" y="15"/>
                      </a:cubicBezTo>
                      <a:cubicBezTo>
                        <a:pt x="124" y="15"/>
                        <a:pt x="124" y="16"/>
                        <a:pt x="123" y="16"/>
                      </a:cubicBezTo>
                      <a:cubicBezTo>
                        <a:pt x="124" y="17"/>
                        <a:pt x="125" y="15"/>
                        <a:pt x="125" y="17"/>
                      </a:cubicBezTo>
                      <a:cubicBezTo>
                        <a:pt x="125" y="17"/>
                        <a:pt x="125" y="17"/>
                        <a:pt x="125" y="18"/>
                      </a:cubicBezTo>
                      <a:cubicBezTo>
                        <a:pt x="125" y="18"/>
                        <a:pt x="124" y="18"/>
                        <a:pt x="124" y="18"/>
                      </a:cubicBezTo>
                      <a:cubicBezTo>
                        <a:pt x="124" y="19"/>
                        <a:pt x="125" y="18"/>
                        <a:pt x="125" y="19"/>
                      </a:cubicBezTo>
                      <a:cubicBezTo>
                        <a:pt x="125" y="19"/>
                        <a:pt x="125" y="19"/>
                        <a:pt x="125" y="19"/>
                      </a:cubicBezTo>
                      <a:cubicBezTo>
                        <a:pt x="125" y="18"/>
                        <a:pt x="125" y="18"/>
                        <a:pt x="125" y="18"/>
                      </a:cubicBezTo>
                      <a:cubicBezTo>
                        <a:pt x="125" y="18"/>
                        <a:pt x="126" y="18"/>
                        <a:pt x="126" y="18"/>
                      </a:cubicBezTo>
                      <a:cubicBezTo>
                        <a:pt x="126" y="19"/>
                        <a:pt x="126" y="19"/>
                        <a:pt x="125" y="20"/>
                      </a:cubicBezTo>
                      <a:cubicBezTo>
                        <a:pt x="125" y="20"/>
                        <a:pt x="125" y="20"/>
                        <a:pt x="125" y="20"/>
                      </a:cubicBezTo>
                      <a:cubicBezTo>
                        <a:pt x="125" y="21"/>
                        <a:pt x="126" y="21"/>
                        <a:pt x="126" y="21"/>
                      </a:cubicBezTo>
                      <a:cubicBezTo>
                        <a:pt x="126" y="21"/>
                        <a:pt x="127" y="21"/>
                        <a:pt x="127" y="22"/>
                      </a:cubicBezTo>
                      <a:close/>
                      <a:moveTo>
                        <a:pt x="123" y="14"/>
                      </a:moveTo>
                      <a:cubicBezTo>
                        <a:pt x="122" y="15"/>
                        <a:pt x="122" y="13"/>
                        <a:pt x="122" y="14"/>
                      </a:cubicBezTo>
                      <a:cubicBezTo>
                        <a:pt x="122" y="14"/>
                        <a:pt x="122" y="14"/>
                        <a:pt x="122" y="15"/>
                      </a:cubicBezTo>
                      <a:cubicBezTo>
                        <a:pt x="122" y="15"/>
                        <a:pt x="123" y="15"/>
                        <a:pt x="123" y="14"/>
                      </a:cubicBezTo>
                      <a:close/>
                      <a:moveTo>
                        <a:pt x="123" y="17"/>
                      </a:moveTo>
                      <a:cubicBezTo>
                        <a:pt x="123" y="16"/>
                        <a:pt x="123" y="16"/>
                        <a:pt x="123" y="16"/>
                      </a:cubicBezTo>
                      <a:cubicBezTo>
                        <a:pt x="123" y="16"/>
                        <a:pt x="123" y="16"/>
                        <a:pt x="123" y="16"/>
                      </a:cubicBezTo>
                      <a:cubicBezTo>
                        <a:pt x="123" y="15"/>
                        <a:pt x="123" y="15"/>
                        <a:pt x="122" y="15"/>
                      </a:cubicBezTo>
                      <a:cubicBezTo>
                        <a:pt x="123" y="16"/>
                        <a:pt x="122" y="16"/>
                        <a:pt x="122" y="16"/>
                      </a:cubicBezTo>
                      <a:cubicBezTo>
                        <a:pt x="122" y="16"/>
                        <a:pt x="122" y="16"/>
                        <a:pt x="123" y="17"/>
                      </a:cubicBezTo>
                      <a:close/>
                      <a:moveTo>
                        <a:pt x="125" y="21"/>
                      </a:moveTo>
                      <a:cubicBezTo>
                        <a:pt x="124" y="20"/>
                        <a:pt x="124" y="20"/>
                        <a:pt x="124" y="20"/>
                      </a:cubicBezTo>
                      <a:cubicBezTo>
                        <a:pt x="124" y="20"/>
                        <a:pt x="124" y="21"/>
                        <a:pt x="125" y="21"/>
                      </a:cubicBezTo>
                      <a:close/>
                      <a:moveTo>
                        <a:pt x="124" y="22"/>
                      </a:moveTo>
                      <a:cubicBezTo>
                        <a:pt x="124" y="22"/>
                        <a:pt x="125" y="22"/>
                        <a:pt x="125" y="21"/>
                      </a:cubicBezTo>
                      <a:cubicBezTo>
                        <a:pt x="124" y="22"/>
                        <a:pt x="124" y="21"/>
                        <a:pt x="124" y="22"/>
                      </a:cubicBezTo>
                      <a:close/>
                      <a:moveTo>
                        <a:pt x="124" y="39"/>
                      </a:moveTo>
                      <a:cubicBezTo>
                        <a:pt x="124" y="40"/>
                        <a:pt x="124" y="38"/>
                        <a:pt x="124" y="39"/>
                      </a:cubicBezTo>
                      <a:cubicBezTo>
                        <a:pt x="124" y="38"/>
                        <a:pt x="124" y="39"/>
                        <a:pt x="124" y="39"/>
                      </a:cubicBezTo>
                      <a:close/>
                      <a:moveTo>
                        <a:pt x="129" y="3"/>
                      </a:moveTo>
                      <a:cubicBezTo>
                        <a:pt x="128" y="3"/>
                        <a:pt x="129" y="3"/>
                        <a:pt x="129" y="3"/>
                      </a:cubicBezTo>
                      <a:cubicBezTo>
                        <a:pt x="129" y="2"/>
                        <a:pt x="128" y="2"/>
                        <a:pt x="128" y="2"/>
                      </a:cubicBezTo>
                      <a:cubicBezTo>
                        <a:pt x="128" y="2"/>
                        <a:pt x="128" y="2"/>
                        <a:pt x="129" y="2"/>
                      </a:cubicBezTo>
                      <a:cubicBezTo>
                        <a:pt x="129" y="2"/>
                        <a:pt x="129" y="2"/>
                        <a:pt x="129" y="3"/>
                      </a:cubicBezTo>
                      <a:close/>
                      <a:moveTo>
                        <a:pt x="118" y="32"/>
                      </a:moveTo>
                      <a:cubicBezTo>
                        <a:pt x="119" y="32"/>
                        <a:pt x="119" y="33"/>
                        <a:pt x="120" y="33"/>
                      </a:cubicBezTo>
                      <a:cubicBezTo>
                        <a:pt x="120" y="33"/>
                        <a:pt x="120" y="33"/>
                        <a:pt x="120" y="33"/>
                      </a:cubicBezTo>
                      <a:cubicBezTo>
                        <a:pt x="120" y="34"/>
                        <a:pt x="120" y="33"/>
                        <a:pt x="119" y="34"/>
                      </a:cubicBezTo>
                      <a:cubicBezTo>
                        <a:pt x="119" y="33"/>
                        <a:pt x="119" y="33"/>
                        <a:pt x="119" y="33"/>
                      </a:cubicBezTo>
                      <a:cubicBezTo>
                        <a:pt x="119" y="33"/>
                        <a:pt x="119" y="33"/>
                        <a:pt x="119" y="33"/>
                      </a:cubicBezTo>
                      <a:cubicBezTo>
                        <a:pt x="119" y="33"/>
                        <a:pt x="119" y="32"/>
                        <a:pt x="119" y="32"/>
                      </a:cubicBezTo>
                      <a:cubicBezTo>
                        <a:pt x="119" y="32"/>
                        <a:pt x="119" y="33"/>
                        <a:pt x="118" y="33"/>
                      </a:cubicBezTo>
                      <a:cubicBezTo>
                        <a:pt x="118" y="33"/>
                        <a:pt x="118" y="32"/>
                        <a:pt x="118" y="33"/>
                      </a:cubicBezTo>
                      <a:cubicBezTo>
                        <a:pt x="118" y="33"/>
                        <a:pt x="117" y="32"/>
                        <a:pt x="118" y="32"/>
                      </a:cubicBezTo>
                      <a:cubicBezTo>
                        <a:pt x="118" y="32"/>
                        <a:pt x="118" y="33"/>
                        <a:pt x="118" y="32"/>
                      </a:cubicBezTo>
                      <a:close/>
                      <a:moveTo>
                        <a:pt x="117" y="40"/>
                      </a:moveTo>
                      <a:cubicBezTo>
                        <a:pt x="117" y="40"/>
                        <a:pt x="117" y="39"/>
                        <a:pt x="117" y="39"/>
                      </a:cubicBezTo>
                      <a:cubicBezTo>
                        <a:pt x="117" y="39"/>
                        <a:pt x="117" y="39"/>
                        <a:pt x="117" y="39"/>
                      </a:cubicBezTo>
                      <a:cubicBezTo>
                        <a:pt x="118" y="38"/>
                        <a:pt x="118" y="40"/>
                        <a:pt x="119" y="39"/>
                      </a:cubicBezTo>
                      <a:cubicBezTo>
                        <a:pt x="118" y="40"/>
                        <a:pt x="118" y="39"/>
                        <a:pt x="117" y="40"/>
                      </a:cubicBezTo>
                      <a:close/>
                      <a:moveTo>
                        <a:pt x="72" y="32"/>
                      </a:moveTo>
                      <a:cubicBezTo>
                        <a:pt x="72" y="32"/>
                        <a:pt x="71" y="32"/>
                        <a:pt x="70" y="32"/>
                      </a:cubicBezTo>
                      <a:cubicBezTo>
                        <a:pt x="70" y="31"/>
                        <a:pt x="71" y="31"/>
                        <a:pt x="71" y="31"/>
                      </a:cubicBezTo>
                      <a:cubicBezTo>
                        <a:pt x="70" y="31"/>
                        <a:pt x="70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2"/>
                        <a:pt x="68" y="32"/>
                        <a:pt x="68" y="32"/>
                      </a:cubicBezTo>
                      <a:cubicBezTo>
                        <a:pt x="68" y="31"/>
                        <a:pt x="69" y="32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8" y="31"/>
                        <a:pt x="66" y="30"/>
                        <a:pt x="65" y="30"/>
                      </a:cubicBezTo>
                      <a:cubicBezTo>
                        <a:pt x="66" y="29"/>
                        <a:pt x="68" y="30"/>
                        <a:pt x="68" y="30"/>
                      </a:cubicBezTo>
                      <a:cubicBezTo>
                        <a:pt x="68" y="29"/>
                        <a:pt x="68" y="30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8" y="28"/>
                        <a:pt x="66" y="26"/>
                        <a:pt x="66" y="29"/>
                      </a:cubicBezTo>
                      <a:cubicBezTo>
                        <a:pt x="67" y="29"/>
                        <a:pt x="67" y="28"/>
                        <a:pt x="67" y="28"/>
                      </a:cubicBezTo>
                      <a:cubicBezTo>
                        <a:pt x="67" y="28"/>
                        <a:pt x="67" y="28"/>
                        <a:pt x="67" y="28"/>
                      </a:cubicBezTo>
                      <a:cubicBezTo>
                        <a:pt x="67" y="28"/>
                        <a:pt x="68" y="28"/>
                        <a:pt x="68" y="28"/>
                      </a:cubicBezTo>
                      <a:cubicBezTo>
                        <a:pt x="68" y="28"/>
                        <a:pt x="68" y="29"/>
                        <a:pt x="68" y="29"/>
                      </a:cubicBezTo>
                      <a:cubicBezTo>
                        <a:pt x="68" y="30"/>
                        <a:pt x="67" y="28"/>
                        <a:pt x="67" y="30"/>
                      </a:cubicBezTo>
                      <a:cubicBezTo>
                        <a:pt x="67" y="29"/>
                        <a:pt x="66" y="30"/>
                        <a:pt x="66" y="29"/>
                      </a:cubicBezTo>
                      <a:cubicBezTo>
                        <a:pt x="66" y="28"/>
                        <a:pt x="66" y="28"/>
                        <a:pt x="66" y="28"/>
                      </a:cubicBezTo>
                      <a:cubicBezTo>
                        <a:pt x="66" y="29"/>
                        <a:pt x="66" y="28"/>
                        <a:pt x="66" y="29"/>
                      </a:cubicBezTo>
                      <a:cubicBezTo>
                        <a:pt x="66" y="29"/>
                        <a:pt x="66" y="28"/>
                        <a:pt x="66" y="28"/>
                      </a:cubicBezTo>
                      <a:cubicBezTo>
                        <a:pt x="66" y="27"/>
                        <a:pt x="66" y="28"/>
                        <a:pt x="66" y="27"/>
                      </a:cubicBezTo>
                      <a:cubicBezTo>
                        <a:pt x="66" y="27"/>
                        <a:pt x="65" y="27"/>
                        <a:pt x="65" y="27"/>
                      </a:cubicBezTo>
                      <a:cubicBezTo>
                        <a:pt x="65" y="26"/>
                        <a:pt x="65" y="26"/>
                        <a:pt x="65" y="26"/>
                      </a:cubicBezTo>
                      <a:cubicBezTo>
                        <a:pt x="65" y="25"/>
                        <a:pt x="66" y="27"/>
                        <a:pt x="66" y="27"/>
                      </a:cubicBezTo>
                      <a:cubicBezTo>
                        <a:pt x="67" y="27"/>
                        <a:pt x="68" y="26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70" y="25"/>
                        <a:pt x="70" y="25"/>
                        <a:pt x="71" y="25"/>
                      </a:cubicBezTo>
                      <a:cubicBezTo>
                        <a:pt x="70" y="26"/>
                        <a:pt x="69" y="26"/>
                        <a:pt x="68" y="26"/>
                      </a:cubicBezTo>
                      <a:cubicBezTo>
                        <a:pt x="69" y="27"/>
                        <a:pt x="69" y="27"/>
                        <a:pt x="69" y="28"/>
                      </a:cubicBezTo>
                      <a:cubicBezTo>
                        <a:pt x="69" y="28"/>
                        <a:pt x="69" y="29"/>
                        <a:pt x="69" y="29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8"/>
                        <a:pt x="70" y="29"/>
                        <a:pt x="70" y="29"/>
                      </a:cubicBezTo>
                      <a:cubicBezTo>
                        <a:pt x="70" y="28"/>
                        <a:pt x="70" y="28"/>
                        <a:pt x="70" y="28"/>
                      </a:cubicBezTo>
                      <a:cubicBezTo>
                        <a:pt x="70" y="28"/>
                        <a:pt x="70" y="28"/>
                        <a:pt x="70" y="28"/>
                      </a:cubicBezTo>
                      <a:cubicBezTo>
                        <a:pt x="69" y="28"/>
                        <a:pt x="69" y="27"/>
                        <a:pt x="69" y="27"/>
                      </a:cubicBezTo>
                      <a:cubicBezTo>
                        <a:pt x="70" y="25"/>
                        <a:pt x="70" y="28"/>
                        <a:pt x="71" y="27"/>
                      </a:cubicBezTo>
                      <a:cubicBezTo>
                        <a:pt x="71" y="27"/>
                        <a:pt x="71" y="27"/>
                        <a:pt x="71" y="26"/>
                      </a:cubicBezTo>
                      <a:cubicBezTo>
                        <a:pt x="71" y="26"/>
                        <a:pt x="70" y="27"/>
                        <a:pt x="70" y="26"/>
                      </a:cubicBezTo>
                      <a:cubicBezTo>
                        <a:pt x="70" y="26"/>
                        <a:pt x="71" y="26"/>
                        <a:pt x="71" y="26"/>
                      </a:cubicBezTo>
                      <a:cubicBezTo>
                        <a:pt x="71" y="25"/>
                        <a:pt x="71" y="25"/>
                        <a:pt x="71" y="25"/>
                      </a:cubicBezTo>
                      <a:cubicBezTo>
                        <a:pt x="71" y="25"/>
                        <a:pt x="69" y="25"/>
                        <a:pt x="69" y="24"/>
                      </a:cubicBezTo>
                      <a:cubicBezTo>
                        <a:pt x="69" y="24"/>
                        <a:pt x="69" y="24"/>
                        <a:pt x="69" y="24"/>
                      </a:cubicBezTo>
                      <a:cubicBezTo>
                        <a:pt x="69" y="25"/>
                        <a:pt x="68" y="25"/>
                        <a:pt x="67" y="25"/>
                      </a:cubicBezTo>
                      <a:cubicBezTo>
                        <a:pt x="68" y="25"/>
                        <a:pt x="68" y="24"/>
                        <a:pt x="68" y="24"/>
                      </a:cubicBezTo>
                      <a:cubicBezTo>
                        <a:pt x="69" y="22"/>
                        <a:pt x="70" y="24"/>
                        <a:pt x="71" y="24"/>
                      </a:cubicBezTo>
                      <a:cubicBezTo>
                        <a:pt x="71" y="24"/>
                        <a:pt x="72" y="23"/>
                        <a:pt x="73" y="25"/>
                      </a:cubicBezTo>
                      <a:cubicBezTo>
                        <a:pt x="72" y="25"/>
                        <a:pt x="72" y="25"/>
                        <a:pt x="72" y="25"/>
                      </a:cubicBezTo>
                      <a:cubicBezTo>
                        <a:pt x="72" y="25"/>
                        <a:pt x="72" y="25"/>
                        <a:pt x="72" y="25"/>
                      </a:cubicBezTo>
                      <a:cubicBezTo>
                        <a:pt x="72" y="26"/>
                        <a:pt x="72" y="25"/>
                        <a:pt x="71" y="26"/>
                      </a:cubicBezTo>
                      <a:cubicBezTo>
                        <a:pt x="71" y="26"/>
                        <a:pt x="71" y="26"/>
                        <a:pt x="71" y="26"/>
                      </a:cubicBezTo>
                      <a:cubicBezTo>
                        <a:pt x="72" y="27"/>
                        <a:pt x="72" y="26"/>
                        <a:pt x="72" y="26"/>
                      </a:cubicBezTo>
                      <a:cubicBezTo>
                        <a:pt x="72" y="26"/>
                        <a:pt x="72" y="26"/>
                        <a:pt x="72" y="27"/>
                      </a:cubicBezTo>
                      <a:cubicBezTo>
                        <a:pt x="72" y="27"/>
                        <a:pt x="72" y="27"/>
                        <a:pt x="72" y="28"/>
                      </a:cubicBezTo>
                      <a:cubicBezTo>
                        <a:pt x="73" y="28"/>
                        <a:pt x="73" y="27"/>
                        <a:pt x="73" y="27"/>
                      </a:cubicBezTo>
                      <a:cubicBezTo>
                        <a:pt x="73" y="26"/>
                        <a:pt x="73" y="28"/>
                        <a:pt x="73" y="27"/>
                      </a:cubicBezTo>
                      <a:cubicBezTo>
                        <a:pt x="73" y="27"/>
                        <a:pt x="73" y="28"/>
                        <a:pt x="74" y="27"/>
                      </a:cubicBezTo>
                      <a:cubicBezTo>
                        <a:pt x="74" y="28"/>
                        <a:pt x="74" y="27"/>
                        <a:pt x="74" y="28"/>
                      </a:cubicBezTo>
                      <a:cubicBezTo>
                        <a:pt x="73" y="28"/>
                        <a:pt x="73" y="28"/>
                        <a:pt x="73" y="27"/>
                      </a:cubicBezTo>
                      <a:cubicBezTo>
                        <a:pt x="73" y="27"/>
                        <a:pt x="73" y="28"/>
                        <a:pt x="73" y="29"/>
                      </a:cubicBezTo>
                      <a:cubicBezTo>
                        <a:pt x="73" y="29"/>
                        <a:pt x="73" y="29"/>
                        <a:pt x="73" y="29"/>
                      </a:cubicBezTo>
                      <a:cubicBezTo>
                        <a:pt x="73" y="28"/>
                        <a:pt x="73" y="28"/>
                        <a:pt x="73" y="28"/>
                      </a:cubicBezTo>
                      <a:cubicBezTo>
                        <a:pt x="72" y="28"/>
                        <a:pt x="71" y="28"/>
                        <a:pt x="70" y="29"/>
                      </a:cubicBezTo>
                      <a:cubicBezTo>
                        <a:pt x="70" y="29"/>
                        <a:pt x="71" y="29"/>
                        <a:pt x="71" y="29"/>
                      </a:cubicBezTo>
                      <a:cubicBezTo>
                        <a:pt x="71" y="28"/>
                        <a:pt x="70" y="28"/>
                        <a:pt x="70" y="29"/>
                      </a:cubicBezTo>
                      <a:cubicBezTo>
                        <a:pt x="70" y="30"/>
                        <a:pt x="71" y="29"/>
                        <a:pt x="71" y="30"/>
                      </a:cubicBezTo>
                      <a:cubicBezTo>
                        <a:pt x="70" y="29"/>
                        <a:pt x="70" y="30"/>
                        <a:pt x="70" y="30"/>
                      </a:cubicBezTo>
                      <a:cubicBezTo>
                        <a:pt x="70" y="31"/>
                        <a:pt x="70" y="30"/>
                        <a:pt x="71" y="30"/>
                      </a:cubicBezTo>
                      <a:cubicBezTo>
                        <a:pt x="71" y="30"/>
                        <a:pt x="71" y="29"/>
                        <a:pt x="71" y="30"/>
                      </a:cubicBezTo>
                      <a:cubicBezTo>
                        <a:pt x="71" y="30"/>
                        <a:pt x="71" y="30"/>
                        <a:pt x="71" y="30"/>
                      </a:cubicBezTo>
                      <a:cubicBezTo>
                        <a:pt x="71" y="31"/>
                        <a:pt x="72" y="30"/>
                        <a:pt x="72" y="30"/>
                      </a:cubicBezTo>
                      <a:cubicBezTo>
                        <a:pt x="72" y="30"/>
                        <a:pt x="71" y="29"/>
                        <a:pt x="72" y="29"/>
                      </a:cubicBezTo>
                      <a:cubicBezTo>
                        <a:pt x="72" y="29"/>
                        <a:pt x="71" y="29"/>
                        <a:pt x="71" y="29"/>
                      </a:cubicBezTo>
                      <a:cubicBezTo>
                        <a:pt x="71" y="29"/>
                        <a:pt x="72" y="28"/>
                        <a:pt x="72" y="28"/>
                      </a:cubicBezTo>
                      <a:cubicBezTo>
                        <a:pt x="72" y="28"/>
                        <a:pt x="72" y="28"/>
                        <a:pt x="72" y="28"/>
                      </a:cubicBezTo>
                      <a:cubicBezTo>
                        <a:pt x="72" y="29"/>
                        <a:pt x="72" y="29"/>
                        <a:pt x="72" y="30"/>
                      </a:cubicBezTo>
                      <a:cubicBezTo>
                        <a:pt x="73" y="29"/>
                        <a:pt x="73" y="30"/>
                        <a:pt x="74" y="29"/>
                      </a:cubicBezTo>
                      <a:cubicBezTo>
                        <a:pt x="74" y="31"/>
                        <a:pt x="74" y="31"/>
                        <a:pt x="75" y="31"/>
                      </a:cubicBezTo>
                      <a:cubicBezTo>
                        <a:pt x="76" y="31"/>
                        <a:pt x="75" y="30"/>
                        <a:pt x="75" y="30"/>
                      </a:cubicBezTo>
                      <a:cubicBezTo>
                        <a:pt x="76" y="30"/>
                        <a:pt x="76" y="30"/>
                        <a:pt x="76" y="31"/>
                      </a:cubicBezTo>
                      <a:cubicBezTo>
                        <a:pt x="76" y="31"/>
                        <a:pt x="76" y="31"/>
                        <a:pt x="76" y="31"/>
                      </a:cubicBezTo>
                      <a:cubicBezTo>
                        <a:pt x="76" y="32"/>
                        <a:pt x="76" y="32"/>
                        <a:pt x="76" y="32"/>
                      </a:cubicBezTo>
                      <a:cubicBezTo>
                        <a:pt x="76" y="32"/>
                        <a:pt x="76" y="31"/>
                        <a:pt x="77" y="31"/>
                      </a:cubicBezTo>
                      <a:cubicBezTo>
                        <a:pt x="77" y="30"/>
                        <a:pt x="76" y="31"/>
                        <a:pt x="76" y="30"/>
                      </a:cubicBezTo>
                      <a:cubicBezTo>
                        <a:pt x="77" y="30"/>
                        <a:pt x="77" y="31"/>
                        <a:pt x="77" y="31"/>
                      </a:cubicBezTo>
                      <a:cubicBezTo>
                        <a:pt x="77" y="31"/>
                        <a:pt x="77" y="31"/>
                        <a:pt x="77" y="32"/>
                      </a:cubicBezTo>
                      <a:cubicBezTo>
                        <a:pt x="77" y="31"/>
                        <a:pt x="77" y="32"/>
                        <a:pt x="77" y="32"/>
                      </a:cubicBezTo>
                      <a:cubicBezTo>
                        <a:pt x="77" y="32"/>
                        <a:pt x="77" y="32"/>
                        <a:pt x="78" y="32"/>
                      </a:cubicBezTo>
                      <a:cubicBezTo>
                        <a:pt x="77" y="32"/>
                        <a:pt x="77" y="32"/>
                        <a:pt x="77" y="31"/>
                      </a:cubicBezTo>
                      <a:cubicBezTo>
                        <a:pt x="78" y="31"/>
                        <a:pt x="79" y="30"/>
                        <a:pt x="79" y="31"/>
                      </a:cubicBezTo>
                      <a:cubicBezTo>
                        <a:pt x="79" y="31"/>
                        <a:pt x="79" y="31"/>
                        <a:pt x="79" y="32"/>
                      </a:cubicBezTo>
                      <a:cubicBezTo>
                        <a:pt x="79" y="32"/>
                        <a:pt x="79" y="32"/>
                        <a:pt x="79" y="32"/>
                      </a:cubicBezTo>
                      <a:cubicBezTo>
                        <a:pt x="79" y="32"/>
                        <a:pt x="79" y="31"/>
                        <a:pt x="78" y="32"/>
                      </a:cubicBezTo>
                      <a:cubicBezTo>
                        <a:pt x="78" y="31"/>
                        <a:pt x="79" y="32"/>
                        <a:pt x="79" y="31"/>
                      </a:cubicBezTo>
                      <a:cubicBezTo>
                        <a:pt x="78" y="31"/>
                        <a:pt x="78" y="32"/>
                        <a:pt x="78" y="32"/>
                      </a:cubicBezTo>
                      <a:cubicBezTo>
                        <a:pt x="78" y="33"/>
                        <a:pt x="79" y="32"/>
                        <a:pt x="80" y="32"/>
                      </a:cubicBezTo>
                      <a:cubicBezTo>
                        <a:pt x="80" y="32"/>
                        <a:pt x="80" y="32"/>
                        <a:pt x="79" y="32"/>
                      </a:cubicBezTo>
                      <a:cubicBezTo>
                        <a:pt x="79" y="31"/>
                        <a:pt x="79" y="31"/>
                        <a:pt x="79" y="31"/>
                      </a:cubicBezTo>
                      <a:cubicBezTo>
                        <a:pt x="79" y="31"/>
                        <a:pt x="79" y="31"/>
                        <a:pt x="79" y="31"/>
                      </a:cubicBezTo>
                      <a:cubicBezTo>
                        <a:pt x="79" y="31"/>
                        <a:pt x="79" y="31"/>
                        <a:pt x="79" y="31"/>
                      </a:cubicBezTo>
                      <a:cubicBezTo>
                        <a:pt x="80" y="31"/>
                        <a:pt x="80" y="31"/>
                        <a:pt x="81" y="31"/>
                      </a:cubicBezTo>
                      <a:cubicBezTo>
                        <a:pt x="81" y="31"/>
                        <a:pt x="81" y="31"/>
                        <a:pt x="81" y="30"/>
                      </a:cubicBezTo>
                      <a:cubicBezTo>
                        <a:pt x="81" y="29"/>
                        <a:pt x="81" y="31"/>
                        <a:pt x="81" y="30"/>
                      </a:cubicBezTo>
                      <a:cubicBezTo>
                        <a:pt x="81" y="30"/>
                        <a:pt x="81" y="30"/>
                        <a:pt x="81" y="31"/>
                      </a:cubicBezTo>
                      <a:cubicBezTo>
                        <a:pt x="81" y="31"/>
                        <a:pt x="82" y="30"/>
                        <a:pt x="82" y="31"/>
                      </a:cubicBezTo>
                      <a:cubicBezTo>
                        <a:pt x="82" y="31"/>
                        <a:pt x="82" y="31"/>
                        <a:pt x="82" y="31"/>
                      </a:cubicBezTo>
                      <a:cubicBezTo>
                        <a:pt x="83" y="31"/>
                        <a:pt x="83" y="31"/>
                        <a:pt x="83" y="31"/>
                      </a:cubicBezTo>
                      <a:cubicBezTo>
                        <a:pt x="83" y="31"/>
                        <a:pt x="83" y="32"/>
                        <a:pt x="84" y="32"/>
                      </a:cubicBezTo>
                      <a:cubicBezTo>
                        <a:pt x="84" y="32"/>
                        <a:pt x="83" y="32"/>
                        <a:pt x="83" y="32"/>
                      </a:cubicBezTo>
                      <a:cubicBezTo>
                        <a:pt x="83" y="33"/>
                        <a:pt x="84" y="32"/>
                        <a:pt x="84" y="32"/>
                      </a:cubicBezTo>
                      <a:cubicBezTo>
                        <a:pt x="85" y="32"/>
                        <a:pt x="86" y="33"/>
                        <a:pt x="87" y="33"/>
                      </a:cubicBezTo>
                      <a:cubicBezTo>
                        <a:pt x="87" y="33"/>
                        <a:pt x="86" y="33"/>
                        <a:pt x="87" y="32"/>
                      </a:cubicBezTo>
                      <a:cubicBezTo>
                        <a:pt x="87" y="33"/>
                        <a:pt x="87" y="32"/>
                        <a:pt x="87" y="33"/>
                      </a:cubicBezTo>
                      <a:cubicBezTo>
                        <a:pt x="87" y="34"/>
                        <a:pt x="87" y="33"/>
                        <a:pt x="87" y="34"/>
                      </a:cubicBezTo>
                      <a:cubicBezTo>
                        <a:pt x="87" y="34"/>
                        <a:pt x="86" y="34"/>
                        <a:pt x="87" y="34"/>
                      </a:cubicBezTo>
                      <a:cubicBezTo>
                        <a:pt x="86" y="35"/>
                        <a:pt x="86" y="34"/>
                        <a:pt x="86" y="35"/>
                      </a:cubicBezTo>
                      <a:cubicBezTo>
                        <a:pt x="86" y="34"/>
                        <a:pt x="86" y="34"/>
                        <a:pt x="86" y="34"/>
                      </a:cubicBezTo>
                      <a:cubicBezTo>
                        <a:pt x="86" y="33"/>
                        <a:pt x="86" y="34"/>
                        <a:pt x="86" y="33"/>
                      </a:cubicBezTo>
                      <a:cubicBezTo>
                        <a:pt x="86" y="33"/>
                        <a:pt x="86" y="34"/>
                        <a:pt x="86" y="34"/>
                      </a:cubicBezTo>
                      <a:cubicBezTo>
                        <a:pt x="86" y="35"/>
                        <a:pt x="86" y="34"/>
                        <a:pt x="85" y="34"/>
                      </a:cubicBezTo>
                      <a:cubicBezTo>
                        <a:pt x="85" y="32"/>
                        <a:pt x="83" y="34"/>
                        <a:pt x="83" y="33"/>
                      </a:cubicBezTo>
                      <a:cubicBezTo>
                        <a:pt x="83" y="33"/>
                        <a:pt x="83" y="33"/>
                        <a:pt x="83" y="34"/>
                      </a:cubicBezTo>
                      <a:cubicBezTo>
                        <a:pt x="83" y="35"/>
                        <a:pt x="82" y="34"/>
                        <a:pt x="82" y="35"/>
                      </a:cubicBezTo>
                      <a:cubicBezTo>
                        <a:pt x="82" y="35"/>
                        <a:pt x="83" y="34"/>
                        <a:pt x="82" y="35"/>
                      </a:cubicBezTo>
                      <a:cubicBezTo>
                        <a:pt x="83" y="35"/>
                        <a:pt x="83" y="34"/>
                        <a:pt x="84" y="34"/>
                      </a:cubicBezTo>
                      <a:cubicBezTo>
                        <a:pt x="84" y="34"/>
                        <a:pt x="84" y="35"/>
                        <a:pt x="84" y="35"/>
                      </a:cubicBezTo>
                      <a:cubicBezTo>
                        <a:pt x="84" y="36"/>
                        <a:pt x="84" y="34"/>
                        <a:pt x="83" y="35"/>
                      </a:cubicBezTo>
                      <a:cubicBezTo>
                        <a:pt x="84" y="36"/>
                        <a:pt x="85" y="35"/>
                        <a:pt x="85" y="35"/>
                      </a:cubicBezTo>
                      <a:cubicBezTo>
                        <a:pt x="85" y="35"/>
                        <a:pt x="85" y="35"/>
                        <a:pt x="85" y="35"/>
                      </a:cubicBezTo>
                      <a:cubicBezTo>
                        <a:pt x="85" y="35"/>
                        <a:pt x="85" y="35"/>
                        <a:pt x="85" y="35"/>
                      </a:cubicBezTo>
                      <a:cubicBezTo>
                        <a:pt x="85" y="36"/>
                        <a:pt x="86" y="36"/>
                        <a:pt x="86" y="35"/>
                      </a:cubicBezTo>
                      <a:cubicBezTo>
                        <a:pt x="86" y="35"/>
                        <a:pt x="86" y="35"/>
                        <a:pt x="86" y="35"/>
                      </a:cubicBezTo>
                      <a:cubicBezTo>
                        <a:pt x="86" y="35"/>
                        <a:pt x="86" y="35"/>
                        <a:pt x="86" y="35"/>
                      </a:cubicBezTo>
                      <a:cubicBezTo>
                        <a:pt x="86" y="37"/>
                        <a:pt x="87" y="35"/>
                        <a:pt x="89" y="35"/>
                      </a:cubicBezTo>
                      <a:cubicBezTo>
                        <a:pt x="89" y="34"/>
                        <a:pt x="88" y="35"/>
                        <a:pt x="88" y="33"/>
                      </a:cubicBezTo>
                      <a:cubicBezTo>
                        <a:pt x="88" y="33"/>
                        <a:pt x="88" y="34"/>
                        <a:pt x="88" y="34"/>
                      </a:cubicBezTo>
                      <a:cubicBezTo>
                        <a:pt x="88" y="34"/>
                        <a:pt x="88" y="33"/>
                        <a:pt x="89" y="33"/>
                      </a:cubicBezTo>
                      <a:cubicBezTo>
                        <a:pt x="88" y="33"/>
                        <a:pt x="88" y="33"/>
                        <a:pt x="88" y="33"/>
                      </a:cubicBezTo>
                      <a:cubicBezTo>
                        <a:pt x="88" y="33"/>
                        <a:pt x="88" y="32"/>
                        <a:pt x="89" y="32"/>
                      </a:cubicBezTo>
                      <a:cubicBezTo>
                        <a:pt x="89" y="32"/>
                        <a:pt x="88" y="32"/>
                        <a:pt x="89" y="31"/>
                      </a:cubicBezTo>
                      <a:cubicBezTo>
                        <a:pt x="88" y="31"/>
                        <a:pt x="88" y="32"/>
                        <a:pt x="88" y="32"/>
                      </a:cubicBezTo>
                      <a:cubicBezTo>
                        <a:pt x="88" y="31"/>
                        <a:pt x="87" y="31"/>
                        <a:pt x="88" y="30"/>
                      </a:cubicBezTo>
                      <a:cubicBezTo>
                        <a:pt x="88" y="30"/>
                        <a:pt x="88" y="31"/>
                        <a:pt x="88" y="30"/>
                      </a:cubicBezTo>
                      <a:cubicBezTo>
                        <a:pt x="88" y="30"/>
                        <a:pt x="88" y="30"/>
                        <a:pt x="87" y="30"/>
                      </a:cubicBezTo>
                      <a:cubicBezTo>
                        <a:pt x="87" y="29"/>
                        <a:pt x="87" y="29"/>
                        <a:pt x="87" y="29"/>
                      </a:cubicBezTo>
                      <a:cubicBezTo>
                        <a:pt x="87" y="29"/>
                        <a:pt x="87" y="30"/>
                        <a:pt x="87" y="30"/>
                      </a:cubicBezTo>
                      <a:cubicBezTo>
                        <a:pt x="87" y="30"/>
                        <a:pt x="86" y="29"/>
                        <a:pt x="86" y="29"/>
                      </a:cubicBezTo>
                      <a:cubicBezTo>
                        <a:pt x="87" y="30"/>
                        <a:pt x="86" y="30"/>
                        <a:pt x="86" y="30"/>
                      </a:cubicBezTo>
                      <a:cubicBezTo>
                        <a:pt x="86" y="30"/>
                        <a:pt x="86" y="30"/>
                        <a:pt x="86" y="30"/>
                      </a:cubicBezTo>
                      <a:cubicBezTo>
                        <a:pt x="86" y="30"/>
                        <a:pt x="86" y="31"/>
                        <a:pt x="85" y="31"/>
                      </a:cubicBezTo>
                      <a:cubicBezTo>
                        <a:pt x="85" y="31"/>
                        <a:pt x="86" y="30"/>
                        <a:pt x="86" y="30"/>
                      </a:cubicBezTo>
                      <a:cubicBezTo>
                        <a:pt x="85" y="30"/>
                        <a:pt x="85" y="31"/>
                        <a:pt x="85" y="31"/>
                      </a:cubicBezTo>
                      <a:cubicBezTo>
                        <a:pt x="85" y="30"/>
                        <a:pt x="85" y="30"/>
                        <a:pt x="85" y="29"/>
                      </a:cubicBezTo>
                      <a:cubicBezTo>
                        <a:pt x="85" y="30"/>
                        <a:pt x="85" y="30"/>
                        <a:pt x="84" y="30"/>
                      </a:cubicBezTo>
                      <a:cubicBezTo>
                        <a:pt x="84" y="29"/>
                        <a:pt x="84" y="30"/>
                        <a:pt x="84" y="29"/>
                      </a:cubicBezTo>
                      <a:cubicBezTo>
                        <a:pt x="84" y="29"/>
                        <a:pt x="84" y="29"/>
                        <a:pt x="85" y="29"/>
                      </a:cubicBezTo>
                      <a:cubicBezTo>
                        <a:pt x="85" y="29"/>
                        <a:pt x="85" y="29"/>
                        <a:pt x="84" y="29"/>
                      </a:cubicBezTo>
                      <a:cubicBezTo>
                        <a:pt x="84" y="29"/>
                        <a:pt x="85" y="29"/>
                        <a:pt x="85" y="29"/>
                      </a:cubicBezTo>
                      <a:cubicBezTo>
                        <a:pt x="84" y="28"/>
                        <a:pt x="84" y="28"/>
                        <a:pt x="84" y="27"/>
                      </a:cubicBezTo>
                      <a:cubicBezTo>
                        <a:pt x="84" y="27"/>
                        <a:pt x="84" y="28"/>
                        <a:pt x="83" y="28"/>
                      </a:cubicBezTo>
                      <a:cubicBezTo>
                        <a:pt x="83" y="27"/>
                        <a:pt x="84" y="27"/>
                        <a:pt x="83" y="27"/>
                      </a:cubicBezTo>
                      <a:cubicBezTo>
                        <a:pt x="83" y="26"/>
                        <a:pt x="83" y="27"/>
                        <a:pt x="83" y="27"/>
                      </a:cubicBezTo>
                      <a:cubicBezTo>
                        <a:pt x="83" y="26"/>
                        <a:pt x="84" y="26"/>
                        <a:pt x="84" y="26"/>
                      </a:cubicBezTo>
                      <a:cubicBezTo>
                        <a:pt x="84" y="26"/>
                        <a:pt x="84" y="26"/>
                        <a:pt x="84" y="27"/>
                      </a:cubicBezTo>
                      <a:cubicBezTo>
                        <a:pt x="84" y="27"/>
                        <a:pt x="84" y="27"/>
                        <a:pt x="85" y="27"/>
                      </a:cubicBezTo>
                      <a:cubicBezTo>
                        <a:pt x="85" y="26"/>
                        <a:pt x="84" y="26"/>
                        <a:pt x="84" y="25"/>
                      </a:cubicBezTo>
                      <a:cubicBezTo>
                        <a:pt x="84" y="26"/>
                        <a:pt x="84" y="25"/>
                        <a:pt x="83" y="25"/>
                      </a:cubicBezTo>
                      <a:cubicBezTo>
                        <a:pt x="83" y="25"/>
                        <a:pt x="84" y="25"/>
                        <a:pt x="83" y="26"/>
                      </a:cubicBezTo>
                      <a:cubicBezTo>
                        <a:pt x="83" y="26"/>
                        <a:pt x="83" y="25"/>
                        <a:pt x="82" y="26"/>
                      </a:cubicBezTo>
                      <a:cubicBezTo>
                        <a:pt x="82" y="26"/>
                        <a:pt x="83" y="27"/>
                        <a:pt x="83" y="26"/>
                      </a:cubicBezTo>
                      <a:cubicBezTo>
                        <a:pt x="83" y="26"/>
                        <a:pt x="82" y="27"/>
                        <a:pt x="83" y="27"/>
                      </a:cubicBezTo>
                      <a:cubicBezTo>
                        <a:pt x="83" y="28"/>
                        <a:pt x="82" y="26"/>
                        <a:pt x="82" y="28"/>
                      </a:cubicBezTo>
                      <a:cubicBezTo>
                        <a:pt x="82" y="27"/>
                        <a:pt x="82" y="27"/>
                        <a:pt x="82" y="27"/>
                      </a:cubicBezTo>
                      <a:cubicBezTo>
                        <a:pt x="83" y="25"/>
                        <a:pt x="81" y="25"/>
                        <a:pt x="81" y="26"/>
                      </a:cubicBezTo>
                      <a:cubicBezTo>
                        <a:pt x="80" y="25"/>
                        <a:pt x="80" y="26"/>
                        <a:pt x="79" y="25"/>
                      </a:cubicBezTo>
                      <a:cubicBezTo>
                        <a:pt x="79" y="26"/>
                        <a:pt x="79" y="25"/>
                        <a:pt x="78" y="25"/>
                      </a:cubicBezTo>
                      <a:cubicBezTo>
                        <a:pt x="78" y="24"/>
                        <a:pt x="78" y="25"/>
                        <a:pt x="79" y="24"/>
                      </a:cubicBezTo>
                      <a:cubicBezTo>
                        <a:pt x="79" y="24"/>
                        <a:pt x="79" y="24"/>
                        <a:pt x="79" y="25"/>
                      </a:cubicBezTo>
                      <a:cubicBezTo>
                        <a:pt x="79" y="24"/>
                        <a:pt x="79" y="24"/>
                        <a:pt x="80" y="24"/>
                      </a:cubicBezTo>
                      <a:cubicBezTo>
                        <a:pt x="80" y="24"/>
                        <a:pt x="79" y="25"/>
                        <a:pt x="79" y="25"/>
                      </a:cubicBezTo>
                      <a:cubicBezTo>
                        <a:pt x="80" y="25"/>
                        <a:pt x="80" y="24"/>
                        <a:pt x="80" y="24"/>
                      </a:cubicBezTo>
                      <a:cubicBezTo>
                        <a:pt x="80" y="24"/>
                        <a:pt x="80" y="24"/>
                        <a:pt x="80" y="24"/>
                      </a:cubicBezTo>
                      <a:cubicBezTo>
                        <a:pt x="80" y="24"/>
                        <a:pt x="80" y="24"/>
                        <a:pt x="80" y="23"/>
                      </a:cubicBezTo>
                      <a:cubicBezTo>
                        <a:pt x="80" y="23"/>
                        <a:pt x="81" y="24"/>
                        <a:pt x="81" y="24"/>
                      </a:cubicBezTo>
                      <a:cubicBezTo>
                        <a:pt x="81" y="24"/>
                        <a:pt x="81" y="23"/>
                        <a:pt x="81" y="23"/>
                      </a:cubicBezTo>
                      <a:cubicBezTo>
                        <a:pt x="81" y="24"/>
                        <a:pt x="81" y="24"/>
                        <a:pt x="81" y="24"/>
                      </a:cubicBezTo>
                      <a:cubicBezTo>
                        <a:pt x="81" y="24"/>
                        <a:pt x="81" y="24"/>
                        <a:pt x="81" y="24"/>
                      </a:cubicBezTo>
                      <a:cubicBezTo>
                        <a:pt x="81" y="24"/>
                        <a:pt x="81" y="25"/>
                        <a:pt x="81" y="25"/>
                      </a:cubicBezTo>
                      <a:cubicBezTo>
                        <a:pt x="81" y="25"/>
                        <a:pt x="82" y="25"/>
                        <a:pt x="82" y="24"/>
                      </a:cubicBezTo>
                      <a:cubicBezTo>
                        <a:pt x="82" y="24"/>
                        <a:pt x="82" y="24"/>
                        <a:pt x="82" y="25"/>
                      </a:cubicBezTo>
                      <a:cubicBezTo>
                        <a:pt x="82" y="24"/>
                        <a:pt x="82" y="24"/>
                        <a:pt x="83" y="23"/>
                      </a:cubicBezTo>
                      <a:cubicBezTo>
                        <a:pt x="82" y="23"/>
                        <a:pt x="82" y="23"/>
                        <a:pt x="82" y="24"/>
                      </a:cubicBezTo>
                      <a:cubicBezTo>
                        <a:pt x="81" y="23"/>
                        <a:pt x="81" y="23"/>
                        <a:pt x="81" y="23"/>
                      </a:cubicBezTo>
                      <a:cubicBezTo>
                        <a:pt x="81" y="23"/>
                        <a:pt x="82" y="24"/>
                        <a:pt x="82" y="23"/>
                      </a:cubicBezTo>
                      <a:cubicBezTo>
                        <a:pt x="82" y="23"/>
                        <a:pt x="82" y="22"/>
                        <a:pt x="82" y="22"/>
                      </a:cubicBezTo>
                      <a:cubicBezTo>
                        <a:pt x="82" y="22"/>
                        <a:pt x="81" y="22"/>
                        <a:pt x="81" y="23"/>
                      </a:cubicBezTo>
                      <a:cubicBezTo>
                        <a:pt x="81" y="23"/>
                        <a:pt x="81" y="23"/>
                        <a:pt x="80" y="23"/>
                      </a:cubicBezTo>
                      <a:cubicBezTo>
                        <a:pt x="80" y="22"/>
                        <a:pt x="81" y="22"/>
                        <a:pt x="80" y="21"/>
                      </a:cubicBezTo>
                      <a:cubicBezTo>
                        <a:pt x="80" y="22"/>
                        <a:pt x="80" y="22"/>
                        <a:pt x="80" y="22"/>
                      </a:cubicBezTo>
                      <a:cubicBezTo>
                        <a:pt x="80" y="22"/>
                        <a:pt x="80" y="22"/>
                        <a:pt x="80" y="22"/>
                      </a:cubicBezTo>
                      <a:cubicBezTo>
                        <a:pt x="80" y="22"/>
                        <a:pt x="80" y="22"/>
                        <a:pt x="80" y="23"/>
                      </a:cubicBezTo>
                      <a:cubicBezTo>
                        <a:pt x="80" y="23"/>
                        <a:pt x="80" y="21"/>
                        <a:pt x="80" y="22"/>
                      </a:cubicBezTo>
                      <a:cubicBezTo>
                        <a:pt x="80" y="21"/>
                        <a:pt x="80" y="21"/>
                        <a:pt x="80" y="21"/>
                      </a:cubicBezTo>
                      <a:cubicBezTo>
                        <a:pt x="80" y="20"/>
                        <a:pt x="80" y="20"/>
                        <a:pt x="80" y="20"/>
                      </a:cubicBezTo>
                      <a:cubicBezTo>
                        <a:pt x="80" y="20"/>
                        <a:pt x="80" y="20"/>
                        <a:pt x="80" y="20"/>
                      </a:cubicBezTo>
                      <a:cubicBezTo>
                        <a:pt x="80" y="19"/>
                        <a:pt x="80" y="19"/>
                        <a:pt x="79" y="19"/>
                      </a:cubicBezTo>
                      <a:cubicBezTo>
                        <a:pt x="80" y="18"/>
                        <a:pt x="81" y="19"/>
                        <a:pt x="82" y="19"/>
                      </a:cubicBezTo>
                      <a:cubicBezTo>
                        <a:pt x="82" y="19"/>
                        <a:pt x="82" y="19"/>
                        <a:pt x="82" y="19"/>
                      </a:cubicBezTo>
                      <a:cubicBezTo>
                        <a:pt x="83" y="19"/>
                        <a:pt x="83" y="19"/>
                        <a:pt x="84" y="18"/>
                      </a:cubicBezTo>
                      <a:cubicBezTo>
                        <a:pt x="84" y="19"/>
                        <a:pt x="84" y="19"/>
                        <a:pt x="84" y="20"/>
                      </a:cubicBezTo>
                      <a:cubicBezTo>
                        <a:pt x="84" y="20"/>
                        <a:pt x="84" y="19"/>
                        <a:pt x="84" y="19"/>
                      </a:cubicBezTo>
                      <a:cubicBezTo>
                        <a:pt x="84" y="19"/>
                        <a:pt x="83" y="20"/>
                        <a:pt x="83" y="20"/>
                      </a:cubicBezTo>
                      <a:cubicBezTo>
                        <a:pt x="83" y="21"/>
                        <a:pt x="84" y="20"/>
                        <a:pt x="84" y="20"/>
                      </a:cubicBezTo>
                      <a:cubicBezTo>
                        <a:pt x="84" y="21"/>
                        <a:pt x="84" y="21"/>
                        <a:pt x="84" y="21"/>
                      </a:cubicBezTo>
                      <a:cubicBezTo>
                        <a:pt x="84" y="21"/>
                        <a:pt x="84" y="21"/>
                        <a:pt x="84" y="22"/>
                      </a:cubicBezTo>
                      <a:cubicBezTo>
                        <a:pt x="85" y="22"/>
                        <a:pt x="85" y="21"/>
                        <a:pt x="86" y="21"/>
                      </a:cubicBezTo>
                      <a:cubicBezTo>
                        <a:pt x="86" y="22"/>
                        <a:pt x="86" y="23"/>
                        <a:pt x="86" y="22"/>
                      </a:cubicBezTo>
                      <a:cubicBezTo>
                        <a:pt x="86" y="22"/>
                        <a:pt x="86" y="22"/>
                        <a:pt x="87" y="22"/>
                      </a:cubicBezTo>
                      <a:cubicBezTo>
                        <a:pt x="87" y="21"/>
                        <a:pt x="86" y="22"/>
                        <a:pt x="86" y="21"/>
                      </a:cubicBezTo>
                      <a:cubicBezTo>
                        <a:pt x="86" y="21"/>
                        <a:pt x="87" y="21"/>
                        <a:pt x="87" y="21"/>
                      </a:cubicBezTo>
                      <a:cubicBezTo>
                        <a:pt x="87" y="22"/>
                        <a:pt x="87" y="21"/>
                        <a:pt x="87" y="21"/>
                      </a:cubicBezTo>
                      <a:cubicBezTo>
                        <a:pt x="87" y="21"/>
                        <a:pt x="87" y="22"/>
                        <a:pt x="87" y="22"/>
                      </a:cubicBezTo>
                      <a:cubicBezTo>
                        <a:pt x="87" y="22"/>
                        <a:pt x="87" y="22"/>
                        <a:pt x="87" y="22"/>
                      </a:cubicBezTo>
                      <a:cubicBezTo>
                        <a:pt x="88" y="23"/>
                        <a:pt x="87" y="22"/>
                        <a:pt x="87" y="23"/>
                      </a:cubicBezTo>
                      <a:cubicBezTo>
                        <a:pt x="87" y="22"/>
                        <a:pt x="85" y="24"/>
                        <a:pt x="86" y="23"/>
                      </a:cubicBezTo>
                      <a:cubicBezTo>
                        <a:pt x="85" y="23"/>
                        <a:pt x="85" y="24"/>
                        <a:pt x="85" y="24"/>
                      </a:cubicBezTo>
                      <a:cubicBezTo>
                        <a:pt x="85" y="24"/>
                        <a:pt x="85" y="24"/>
                        <a:pt x="85" y="24"/>
                      </a:cubicBezTo>
                      <a:cubicBezTo>
                        <a:pt x="85" y="25"/>
                        <a:pt x="85" y="24"/>
                        <a:pt x="85" y="24"/>
                      </a:cubicBezTo>
                      <a:cubicBezTo>
                        <a:pt x="84" y="24"/>
                        <a:pt x="84" y="24"/>
                        <a:pt x="84" y="24"/>
                      </a:cubicBezTo>
                      <a:cubicBezTo>
                        <a:pt x="84" y="25"/>
                        <a:pt x="85" y="25"/>
                        <a:pt x="85" y="25"/>
                      </a:cubicBezTo>
                      <a:cubicBezTo>
                        <a:pt x="85" y="26"/>
                        <a:pt x="85" y="26"/>
                        <a:pt x="85" y="26"/>
                      </a:cubicBezTo>
                      <a:cubicBezTo>
                        <a:pt x="85" y="26"/>
                        <a:pt x="85" y="26"/>
                        <a:pt x="85" y="26"/>
                      </a:cubicBezTo>
                      <a:cubicBezTo>
                        <a:pt x="85" y="26"/>
                        <a:pt x="85" y="26"/>
                        <a:pt x="85" y="26"/>
                      </a:cubicBezTo>
                      <a:cubicBezTo>
                        <a:pt x="85" y="26"/>
                        <a:pt x="85" y="25"/>
                        <a:pt x="85" y="25"/>
                      </a:cubicBezTo>
                      <a:cubicBezTo>
                        <a:pt x="86" y="24"/>
                        <a:pt x="85" y="26"/>
                        <a:pt x="86" y="25"/>
                      </a:cubicBezTo>
                      <a:cubicBezTo>
                        <a:pt x="86" y="26"/>
                        <a:pt x="86" y="26"/>
                        <a:pt x="85" y="26"/>
                      </a:cubicBezTo>
                      <a:cubicBezTo>
                        <a:pt x="86" y="27"/>
                        <a:pt x="86" y="27"/>
                        <a:pt x="86" y="26"/>
                      </a:cubicBezTo>
                      <a:cubicBezTo>
                        <a:pt x="86" y="25"/>
                        <a:pt x="86" y="25"/>
                        <a:pt x="86" y="25"/>
                      </a:cubicBezTo>
                      <a:cubicBezTo>
                        <a:pt x="86" y="24"/>
                        <a:pt x="86" y="24"/>
                        <a:pt x="86" y="24"/>
                      </a:cubicBezTo>
                      <a:cubicBezTo>
                        <a:pt x="86" y="23"/>
                        <a:pt x="87" y="24"/>
                        <a:pt x="87" y="25"/>
                      </a:cubicBezTo>
                      <a:cubicBezTo>
                        <a:pt x="87" y="25"/>
                        <a:pt x="87" y="24"/>
                        <a:pt x="87" y="24"/>
                      </a:cubicBezTo>
                      <a:cubicBezTo>
                        <a:pt x="87" y="25"/>
                        <a:pt x="87" y="25"/>
                        <a:pt x="87" y="25"/>
                      </a:cubicBezTo>
                      <a:cubicBezTo>
                        <a:pt x="87" y="25"/>
                        <a:pt x="87" y="24"/>
                        <a:pt x="88" y="25"/>
                      </a:cubicBezTo>
                      <a:cubicBezTo>
                        <a:pt x="88" y="24"/>
                        <a:pt x="88" y="24"/>
                        <a:pt x="87" y="24"/>
                      </a:cubicBezTo>
                      <a:cubicBezTo>
                        <a:pt x="88" y="23"/>
                        <a:pt x="89" y="24"/>
                        <a:pt x="89" y="24"/>
                      </a:cubicBezTo>
                      <a:cubicBezTo>
                        <a:pt x="90" y="23"/>
                        <a:pt x="91" y="24"/>
                        <a:pt x="91" y="25"/>
                      </a:cubicBezTo>
                      <a:cubicBezTo>
                        <a:pt x="91" y="25"/>
                        <a:pt x="91" y="24"/>
                        <a:pt x="90" y="24"/>
                      </a:cubicBezTo>
                      <a:cubicBezTo>
                        <a:pt x="90" y="25"/>
                        <a:pt x="91" y="25"/>
                        <a:pt x="91" y="25"/>
                      </a:cubicBezTo>
                      <a:cubicBezTo>
                        <a:pt x="90" y="25"/>
                        <a:pt x="90" y="26"/>
                        <a:pt x="90" y="25"/>
                      </a:cubicBezTo>
                      <a:cubicBezTo>
                        <a:pt x="90" y="26"/>
                        <a:pt x="90" y="26"/>
                        <a:pt x="90" y="26"/>
                      </a:cubicBezTo>
                      <a:cubicBezTo>
                        <a:pt x="90" y="26"/>
                        <a:pt x="90" y="26"/>
                        <a:pt x="90" y="26"/>
                      </a:cubicBezTo>
                      <a:cubicBezTo>
                        <a:pt x="90" y="27"/>
                        <a:pt x="90" y="27"/>
                        <a:pt x="90" y="27"/>
                      </a:cubicBezTo>
                      <a:cubicBezTo>
                        <a:pt x="90" y="26"/>
                        <a:pt x="90" y="26"/>
                        <a:pt x="89" y="25"/>
                      </a:cubicBezTo>
                      <a:cubicBezTo>
                        <a:pt x="90" y="25"/>
                        <a:pt x="90" y="25"/>
                        <a:pt x="90" y="24"/>
                      </a:cubicBezTo>
                      <a:cubicBezTo>
                        <a:pt x="90" y="23"/>
                        <a:pt x="89" y="26"/>
                        <a:pt x="88" y="24"/>
                      </a:cubicBezTo>
                      <a:cubicBezTo>
                        <a:pt x="88" y="24"/>
                        <a:pt x="88" y="25"/>
                        <a:pt x="87" y="25"/>
                      </a:cubicBezTo>
                      <a:cubicBezTo>
                        <a:pt x="87" y="26"/>
                        <a:pt x="87" y="26"/>
                        <a:pt x="87" y="26"/>
                      </a:cubicBezTo>
                      <a:cubicBezTo>
                        <a:pt x="87" y="26"/>
                        <a:pt x="88" y="26"/>
                        <a:pt x="88" y="25"/>
                      </a:cubicBezTo>
                      <a:cubicBezTo>
                        <a:pt x="88" y="25"/>
                        <a:pt x="88" y="25"/>
                        <a:pt x="89" y="25"/>
                      </a:cubicBezTo>
                      <a:cubicBezTo>
                        <a:pt x="89" y="26"/>
                        <a:pt x="88" y="26"/>
                        <a:pt x="88" y="26"/>
                      </a:cubicBezTo>
                      <a:cubicBezTo>
                        <a:pt x="88" y="26"/>
                        <a:pt x="89" y="26"/>
                        <a:pt x="89" y="27"/>
                      </a:cubicBezTo>
                      <a:cubicBezTo>
                        <a:pt x="89" y="27"/>
                        <a:pt x="89" y="27"/>
                        <a:pt x="89" y="27"/>
                      </a:cubicBezTo>
                      <a:cubicBezTo>
                        <a:pt x="89" y="27"/>
                        <a:pt x="89" y="26"/>
                        <a:pt x="89" y="26"/>
                      </a:cubicBezTo>
                      <a:cubicBezTo>
                        <a:pt x="90" y="27"/>
                        <a:pt x="90" y="27"/>
                        <a:pt x="90" y="27"/>
                      </a:cubicBezTo>
                      <a:cubicBezTo>
                        <a:pt x="90" y="27"/>
                        <a:pt x="90" y="27"/>
                        <a:pt x="90" y="27"/>
                      </a:cubicBezTo>
                      <a:cubicBezTo>
                        <a:pt x="90" y="28"/>
                        <a:pt x="90" y="28"/>
                        <a:pt x="91" y="28"/>
                      </a:cubicBezTo>
                      <a:cubicBezTo>
                        <a:pt x="91" y="28"/>
                        <a:pt x="91" y="27"/>
                        <a:pt x="91" y="27"/>
                      </a:cubicBezTo>
                      <a:cubicBezTo>
                        <a:pt x="91" y="27"/>
                        <a:pt x="91" y="27"/>
                        <a:pt x="91" y="27"/>
                      </a:cubicBezTo>
                      <a:cubicBezTo>
                        <a:pt x="91" y="27"/>
                        <a:pt x="91" y="27"/>
                        <a:pt x="91" y="28"/>
                      </a:cubicBezTo>
                      <a:cubicBezTo>
                        <a:pt x="91" y="28"/>
                        <a:pt x="91" y="28"/>
                        <a:pt x="92" y="28"/>
                      </a:cubicBezTo>
                      <a:cubicBezTo>
                        <a:pt x="91" y="30"/>
                        <a:pt x="90" y="28"/>
                        <a:pt x="89" y="29"/>
                      </a:cubicBezTo>
                      <a:cubicBezTo>
                        <a:pt x="89" y="29"/>
                        <a:pt x="89" y="29"/>
                        <a:pt x="89" y="28"/>
                      </a:cubicBezTo>
                      <a:cubicBezTo>
                        <a:pt x="89" y="28"/>
                        <a:pt x="89" y="28"/>
                        <a:pt x="88" y="28"/>
                      </a:cubicBezTo>
                      <a:cubicBezTo>
                        <a:pt x="88" y="29"/>
                        <a:pt x="89" y="28"/>
                        <a:pt x="88" y="29"/>
                      </a:cubicBezTo>
                      <a:cubicBezTo>
                        <a:pt x="88" y="29"/>
                        <a:pt x="88" y="29"/>
                        <a:pt x="88" y="29"/>
                      </a:cubicBezTo>
                      <a:cubicBezTo>
                        <a:pt x="88" y="30"/>
                        <a:pt x="90" y="29"/>
                        <a:pt x="90" y="29"/>
                      </a:cubicBezTo>
                      <a:cubicBezTo>
                        <a:pt x="91" y="29"/>
                        <a:pt x="90" y="30"/>
                        <a:pt x="91" y="30"/>
                      </a:cubicBezTo>
                      <a:cubicBezTo>
                        <a:pt x="91" y="30"/>
                        <a:pt x="91" y="31"/>
                        <a:pt x="91" y="31"/>
                      </a:cubicBezTo>
                      <a:cubicBezTo>
                        <a:pt x="91" y="31"/>
                        <a:pt x="91" y="31"/>
                        <a:pt x="91" y="31"/>
                      </a:cubicBezTo>
                      <a:cubicBezTo>
                        <a:pt x="91" y="31"/>
                        <a:pt x="91" y="31"/>
                        <a:pt x="91" y="31"/>
                      </a:cubicBezTo>
                      <a:cubicBezTo>
                        <a:pt x="92" y="31"/>
                        <a:pt x="92" y="31"/>
                        <a:pt x="92" y="31"/>
                      </a:cubicBezTo>
                      <a:cubicBezTo>
                        <a:pt x="92" y="32"/>
                        <a:pt x="92" y="32"/>
                        <a:pt x="92" y="32"/>
                      </a:cubicBezTo>
                      <a:cubicBezTo>
                        <a:pt x="92" y="32"/>
                        <a:pt x="92" y="31"/>
                        <a:pt x="92" y="31"/>
                      </a:cubicBezTo>
                      <a:cubicBezTo>
                        <a:pt x="93" y="31"/>
                        <a:pt x="93" y="31"/>
                        <a:pt x="93" y="32"/>
                      </a:cubicBezTo>
                      <a:cubicBezTo>
                        <a:pt x="93" y="32"/>
                        <a:pt x="93" y="32"/>
                        <a:pt x="93" y="32"/>
                      </a:cubicBezTo>
                      <a:cubicBezTo>
                        <a:pt x="93" y="33"/>
                        <a:pt x="93" y="33"/>
                        <a:pt x="93" y="33"/>
                      </a:cubicBezTo>
                      <a:cubicBezTo>
                        <a:pt x="93" y="33"/>
                        <a:pt x="93" y="33"/>
                        <a:pt x="94" y="33"/>
                      </a:cubicBezTo>
                      <a:cubicBezTo>
                        <a:pt x="94" y="32"/>
                        <a:pt x="93" y="33"/>
                        <a:pt x="94" y="32"/>
                      </a:cubicBezTo>
                      <a:cubicBezTo>
                        <a:pt x="94" y="31"/>
                        <a:pt x="94" y="32"/>
                        <a:pt x="95" y="32"/>
                      </a:cubicBezTo>
                      <a:cubicBezTo>
                        <a:pt x="95" y="32"/>
                        <a:pt x="95" y="33"/>
                        <a:pt x="95" y="33"/>
                      </a:cubicBezTo>
                      <a:cubicBezTo>
                        <a:pt x="94" y="33"/>
                        <a:pt x="94" y="33"/>
                        <a:pt x="94" y="33"/>
                      </a:cubicBezTo>
                      <a:cubicBezTo>
                        <a:pt x="94" y="33"/>
                        <a:pt x="94" y="33"/>
                        <a:pt x="94" y="33"/>
                      </a:cubicBezTo>
                      <a:cubicBezTo>
                        <a:pt x="94" y="34"/>
                        <a:pt x="93" y="34"/>
                        <a:pt x="93" y="33"/>
                      </a:cubicBezTo>
                      <a:cubicBezTo>
                        <a:pt x="93" y="34"/>
                        <a:pt x="93" y="34"/>
                        <a:pt x="93" y="34"/>
                      </a:cubicBezTo>
                      <a:cubicBezTo>
                        <a:pt x="93" y="35"/>
                        <a:pt x="93" y="34"/>
                        <a:pt x="92" y="34"/>
                      </a:cubicBezTo>
                      <a:cubicBezTo>
                        <a:pt x="92" y="34"/>
                        <a:pt x="92" y="35"/>
                        <a:pt x="92" y="35"/>
                      </a:cubicBezTo>
                      <a:cubicBezTo>
                        <a:pt x="92" y="35"/>
                        <a:pt x="92" y="34"/>
                        <a:pt x="92" y="34"/>
                      </a:cubicBezTo>
                      <a:cubicBezTo>
                        <a:pt x="92" y="34"/>
                        <a:pt x="91" y="34"/>
                        <a:pt x="91" y="35"/>
                      </a:cubicBezTo>
                      <a:cubicBezTo>
                        <a:pt x="92" y="35"/>
                        <a:pt x="92" y="36"/>
                        <a:pt x="91" y="36"/>
                      </a:cubicBezTo>
                      <a:cubicBezTo>
                        <a:pt x="92" y="36"/>
                        <a:pt x="92" y="37"/>
                        <a:pt x="92" y="37"/>
                      </a:cubicBezTo>
                      <a:cubicBezTo>
                        <a:pt x="92" y="37"/>
                        <a:pt x="92" y="36"/>
                        <a:pt x="92" y="36"/>
                      </a:cubicBezTo>
                      <a:cubicBezTo>
                        <a:pt x="92" y="36"/>
                        <a:pt x="92" y="36"/>
                        <a:pt x="92" y="36"/>
                      </a:cubicBezTo>
                      <a:cubicBezTo>
                        <a:pt x="92" y="35"/>
                        <a:pt x="93" y="36"/>
                        <a:pt x="93" y="36"/>
                      </a:cubicBezTo>
                      <a:cubicBezTo>
                        <a:pt x="93" y="36"/>
                        <a:pt x="93" y="36"/>
                        <a:pt x="93" y="36"/>
                      </a:cubicBezTo>
                      <a:cubicBezTo>
                        <a:pt x="93" y="37"/>
                        <a:pt x="93" y="37"/>
                        <a:pt x="94" y="37"/>
                      </a:cubicBezTo>
                      <a:cubicBezTo>
                        <a:pt x="94" y="38"/>
                        <a:pt x="94" y="38"/>
                        <a:pt x="94" y="38"/>
                      </a:cubicBezTo>
                      <a:cubicBezTo>
                        <a:pt x="94" y="39"/>
                        <a:pt x="93" y="38"/>
                        <a:pt x="93" y="38"/>
                      </a:cubicBezTo>
                      <a:cubicBezTo>
                        <a:pt x="94" y="37"/>
                        <a:pt x="93" y="37"/>
                        <a:pt x="93" y="38"/>
                      </a:cubicBezTo>
                      <a:cubicBezTo>
                        <a:pt x="93" y="38"/>
                        <a:pt x="93" y="40"/>
                        <a:pt x="94" y="40"/>
                      </a:cubicBezTo>
                      <a:cubicBezTo>
                        <a:pt x="94" y="39"/>
                        <a:pt x="94" y="38"/>
                        <a:pt x="94" y="37"/>
                      </a:cubicBezTo>
                      <a:cubicBezTo>
                        <a:pt x="94" y="36"/>
                        <a:pt x="95" y="37"/>
                        <a:pt x="95" y="37"/>
                      </a:cubicBezTo>
                      <a:cubicBezTo>
                        <a:pt x="94" y="37"/>
                        <a:pt x="95" y="39"/>
                        <a:pt x="94" y="39"/>
                      </a:cubicBezTo>
                      <a:cubicBezTo>
                        <a:pt x="94" y="40"/>
                        <a:pt x="94" y="40"/>
                        <a:pt x="95" y="40"/>
                      </a:cubicBezTo>
                      <a:cubicBezTo>
                        <a:pt x="95" y="39"/>
                        <a:pt x="95" y="39"/>
                        <a:pt x="94" y="39"/>
                      </a:cubicBezTo>
                      <a:cubicBezTo>
                        <a:pt x="95" y="38"/>
                        <a:pt x="95" y="38"/>
                        <a:pt x="95" y="38"/>
                      </a:cubicBezTo>
                      <a:cubicBezTo>
                        <a:pt x="95" y="39"/>
                        <a:pt x="95" y="39"/>
                        <a:pt x="95" y="40"/>
                      </a:cubicBezTo>
                      <a:cubicBezTo>
                        <a:pt x="95" y="40"/>
                        <a:pt x="96" y="40"/>
                        <a:pt x="96" y="40"/>
                      </a:cubicBezTo>
                      <a:cubicBezTo>
                        <a:pt x="96" y="39"/>
                        <a:pt x="95" y="39"/>
                        <a:pt x="95" y="39"/>
                      </a:cubicBezTo>
                      <a:cubicBezTo>
                        <a:pt x="96" y="39"/>
                        <a:pt x="96" y="39"/>
                        <a:pt x="96" y="39"/>
                      </a:cubicBezTo>
                      <a:cubicBezTo>
                        <a:pt x="96" y="39"/>
                        <a:pt x="96" y="39"/>
                        <a:pt x="96" y="38"/>
                      </a:cubicBezTo>
                      <a:cubicBezTo>
                        <a:pt x="96" y="38"/>
                        <a:pt x="97" y="39"/>
                        <a:pt x="96" y="39"/>
                      </a:cubicBezTo>
                      <a:cubicBezTo>
                        <a:pt x="96" y="39"/>
                        <a:pt x="97" y="39"/>
                        <a:pt x="97" y="39"/>
                      </a:cubicBezTo>
                      <a:cubicBezTo>
                        <a:pt x="97" y="39"/>
                        <a:pt x="97" y="39"/>
                        <a:pt x="97" y="39"/>
                      </a:cubicBezTo>
                      <a:cubicBezTo>
                        <a:pt x="97" y="40"/>
                        <a:pt x="97" y="39"/>
                        <a:pt x="97" y="40"/>
                      </a:cubicBezTo>
                      <a:cubicBezTo>
                        <a:pt x="98" y="40"/>
                        <a:pt x="97" y="39"/>
                        <a:pt x="97" y="39"/>
                      </a:cubicBezTo>
                      <a:cubicBezTo>
                        <a:pt x="97" y="39"/>
                        <a:pt x="97" y="39"/>
                        <a:pt x="97" y="39"/>
                      </a:cubicBezTo>
                      <a:cubicBezTo>
                        <a:pt x="97" y="39"/>
                        <a:pt x="97" y="38"/>
                        <a:pt x="98" y="38"/>
                      </a:cubicBezTo>
                      <a:cubicBezTo>
                        <a:pt x="98" y="38"/>
                        <a:pt x="98" y="38"/>
                        <a:pt x="98" y="39"/>
                      </a:cubicBezTo>
                      <a:cubicBezTo>
                        <a:pt x="98" y="38"/>
                        <a:pt x="98" y="38"/>
                        <a:pt x="98" y="39"/>
                      </a:cubicBezTo>
                      <a:cubicBezTo>
                        <a:pt x="98" y="38"/>
                        <a:pt x="98" y="38"/>
                        <a:pt x="98" y="37"/>
                      </a:cubicBezTo>
                      <a:cubicBezTo>
                        <a:pt x="98" y="37"/>
                        <a:pt x="98" y="37"/>
                        <a:pt x="99" y="38"/>
                      </a:cubicBezTo>
                      <a:cubicBezTo>
                        <a:pt x="99" y="38"/>
                        <a:pt x="98" y="38"/>
                        <a:pt x="98" y="38"/>
                      </a:cubicBezTo>
                      <a:cubicBezTo>
                        <a:pt x="99" y="38"/>
                        <a:pt x="99" y="37"/>
                        <a:pt x="99" y="37"/>
                      </a:cubicBezTo>
                      <a:cubicBezTo>
                        <a:pt x="100" y="37"/>
                        <a:pt x="100" y="38"/>
                        <a:pt x="101" y="38"/>
                      </a:cubicBezTo>
                      <a:cubicBezTo>
                        <a:pt x="101" y="38"/>
                        <a:pt x="101" y="38"/>
                        <a:pt x="101" y="39"/>
                      </a:cubicBezTo>
                      <a:cubicBezTo>
                        <a:pt x="101" y="39"/>
                        <a:pt x="101" y="39"/>
                        <a:pt x="100" y="39"/>
                      </a:cubicBezTo>
                      <a:cubicBezTo>
                        <a:pt x="101" y="39"/>
                        <a:pt x="101" y="39"/>
                        <a:pt x="100" y="39"/>
                      </a:cubicBezTo>
                      <a:cubicBezTo>
                        <a:pt x="100" y="38"/>
                        <a:pt x="100" y="38"/>
                        <a:pt x="100" y="38"/>
                      </a:cubicBezTo>
                      <a:cubicBezTo>
                        <a:pt x="100" y="38"/>
                        <a:pt x="100" y="38"/>
                        <a:pt x="100" y="39"/>
                      </a:cubicBezTo>
                      <a:cubicBezTo>
                        <a:pt x="99" y="39"/>
                        <a:pt x="98" y="40"/>
                        <a:pt x="99" y="39"/>
                      </a:cubicBezTo>
                      <a:cubicBezTo>
                        <a:pt x="98" y="39"/>
                        <a:pt x="98" y="39"/>
                        <a:pt x="98" y="40"/>
                      </a:cubicBezTo>
                      <a:cubicBezTo>
                        <a:pt x="98" y="40"/>
                        <a:pt x="98" y="40"/>
                        <a:pt x="98" y="40"/>
                      </a:cubicBezTo>
                      <a:cubicBezTo>
                        <a:pt x="98" y="40"/>
                        <a:pt x="99" y="40"/>
                        <a:pt x="99" y="41"/>
                      </a:cubicBezTo>
                      <a:cubicBezTo>
                        <a:pt x="98" y="40"/>
                        <a:pt x="98" y="40"/>
                        <a:pt x="98" y="41"/>
                      </a:cubicBezTo>
                      <a:cubicBezTo>
                        <a:pt x="98" y="41"/>
                        <a:pt x="99" y="41"/>
                        <a:pt x="99" y="42"/>
                      </a:cubicBezTo>
                      <a:cubicBezTo>
                        <a:pt x="99" y="42"/>
                        <a:pt x="99" y="41"/>
                        <a:pt x="99" y="41"/>
                      </a:cubicBezTo>
                      <a:cubicBezTo>
                        <a:pt x="99" y="41"/>
                        <a:pt x="100" y="42"/>
                        <a:pt x="100" y="42"/>
                      </a:cubicBezTo>
                      <a:cubicBezTo>
                        <a:pt x="100" y="42"/>
                        <a:pt x="101" y="41"/>
                        <a:pt x="101" y="40"/>
                      </a:cubicBezTo>
                      <a:cubicBezTo>
                        <a:pt x="101" y="40"/>
                        <a:pt x="100" y="42"/>
                        <a:pt x="101" y="42"/>
                      </a:cubicBezTo>
                      <a:cubicBezTo>
                        <a:pt x="101" y="43"/>
                        <a:pt x="101" y="42"/>
                        <a:pt x="100" y="42"/>
                      </a:cubicBezTo>
                      <a:cubicBezTo>
                        <a:pt x="100" y="43"/>
                        <a:pt x="101" y="43"/>
                        <a:pt x="101" y="43"/>
                      </a:cubicBezTo>
                      <a:cubicBezTo>
                        <a:pt x="101" y="42"/>
                        <a:pt x="102" y="42"/>
                        <a:pt x="102" y="41"/>
                      </a:cubicBezTo>
                      <a:cubicBezTo>
                        <a:pt x="102" y="42"/>
                        <a:pt x="103" y="41"/>
                        <a:pt x="103" y="40"/>
                      </a:cubicBezTo>
                      <a:cubicBezTo>
                        <a:pt x="103" y="41"/>
                        <a:pt x="103" y="42"/>
                        <a:pt x="103" y="42"/>
                      </a:cubicBezTo>
                      <a:cubicBezTo>
                        <a:pt x="103" y="42"/>
                        <a:pt x="103" y="42"/>
                        <a:pt x="103" y="43"/>
                      </a:cubicBezTo>
                      <a:cubicBezTo>
                        <a:pt x="103" y="42"/>
                        <a:pt x="104" y="43"/>
                        <a:pt x="104" y="42"/>
                      </a:cubicBezTo>
                      <a:cubicBezTo>
                        <a:pt x="104" y="41"/>
                        <a:pt x="104" y="40"/>
                        <a:pt x="103" y="40"/>
                      </a:cubicBezTo>
                      <a:cubicBezTo>
                        <a:pt x="103" y="39"/>
                        <a:pt x="103" y="39"/>
                        <a:pt x="104" y="39"/>
                      </a:cubicBezTo>
                      <a:cubicBezTo>
                        <a:pt x="104" y="38"/>
                        <a:pt x="104" y="38"/>
                        <a:pt x="104" y="37"/>
                      </a:cubicBezTo>
                      <a:cubicBezTo>
                        <a:pt x="104" y="37"/>
                        <a:pt x="104" y="37"/>
                        <a:pt x="104" y="37"/>
                      </a:cubicBezTo>
                      <a:cubicBezTo>
                        <a:pt x="104" y="36"/>
                        <a:pt x="105" y="37"/>
                        <a:pt x="105" y="37"/>
                      </a:cubicBezTo>
                      <a:cubicBezTo>
                        <a:pt x="105" y="38"/>
                        <a:pt x="104" y="37"/>
                        <a:pt x="104" y="37"/>
                      </a:cubicBezTo>
                      <a:cubicBezTo>
                        <a:pt x="104" y="38"/>
                        <a:pt x="104" y="38"/>
                        <a:pt x="104" y="38"/>
                      </a:cubicBezTo>
                      <a:cubicBezTo>
                        <a:pt x="104" y="39"/>
                        <a:pt x="104" y="38"/>
                        <a:pt x="105" y="38"/>
                      </a:cubicBezTo>
                      <a:cubicBezTo>
                        <a:pt x="105" y="39"/>
                        <a:pt x="105" y="39"/>
                        <a:pt x="105" y="39"/>
                      </a:cubicBezTo>
                      <a:cubicBezTo>
                        <a:pt x="105" y="39"/>
                        <a:pt x="104" y="39"/>
                        <a:pt x="104" y="39"/>
                      </a:cubicBezTo>
                      <a:cubicBezTo>
                        <a:pt x="104" y="40"/>
                        <a:pt x="104" y="40"/>
                        <a:pt x="104" y="40"/>
                      </a:cubicBezTo>
                      <a:cubicBezTo>
                        <a:pt x="104" y="40"/>
                        <a:pt x="104" y="41"/>
                        <a:pt x="105" y="41"/>
                      </a:cubicBezTo>
                      <a:cubicBezTo>
                        <a:pt x="104" y="42"/>
                        <a:pt x="104" y="41"/>
                        <a:pt x="104" y="41"/>
                      </a:cubicBezTo>
                      <a:cubicBezTo>
                        <a:pt x="104" y="42"/>
                        <a:pt x="104" y="42"/>
                        <a:pt x="105" y="42"/>
                      </a:cubicBezTo>
                      <a:cubicBezTo>
                        <a:pt x="105" y="42"/>
                        <a:pt x="105" y="41"/>
                        <a:pt x="106" y="41"/>
                      </a:cubicBezTo>
                      <a:cubicBezTo>
                        <a:pt x="106" y="42"/>
                        <a:pt x="105" y="42"/>
                        <a:pt x="105" y="42"/>
                      </a:cubicBezTo>
                      <a:cubicBezTo>
                        <a:pt x="106" y="42"/>
                        <a:pt x="106" y="42"/>
                        <a:pt x="106" y="42"/>
                      </a:cubicBezTo>
                      <a:cubicBezTo>
                        <a:pt x="106" y="42"/>
                        <a:pt x="107" y="43"/>
                        <a:pt x="107" y="44"/>
                      </a:cubicBezTo>
                      <a:cubicBezTo>
                        <a:pt x="107" y="44"/>
                        <a:pt x="107" y="44"/>
                        <a:pt x="107" y="44"/>
                      </a:cubicBezTo>
                      <a:cubicBezTo>
                        <a:pt x="106" y="44"/>
                        <a:pt x="106" y="44"/>
                        <a:pt x="106" y="43"/>
                      </a:cubicBezTo>
                      <a:cubicBezTo>
                        <a:pt x="106" y="43"/>
                        <a:pt x="106" y="43"/>
                        <a:pt x="106" y="43"/>
                      </a:cubicBezTo>
                      <a:cubicBezTo>
                        <a:pt x="106" y="44"/>
                        <a:pt x="106" y="44"/>
                        <a:pt x="106" y="44"/>
                      </a:cubicBezTo>
                      <a:cubicBezTo>
                        <a:pt x="106" y="44"/>
                        <a:pt x="105" y="44"/>
                        <a:pt x="105" y="45"/>
                      </a:cubicBezTo>
                      <a:cubicBezTo>
                        <a:pt x="104" y="45"/>
                        <a:pt x="103" y="45"/>
                        <a:pt x="103" y="45"/>
                      </a:cubicBezTo>
                      <a:cubicBezTo>
                        <a:pt x="103" y="45"/>
                        <a:pt x="102" y="44"/>
                        <a:pt x="102" y="45"/>
                      </a:cubicBezTo>
                      <a:cubicBezTo>
                        <a:pt x="102" y="45"/>
                        <a:pt x="102" y="44"/>
                        <a:pt x="102" y="44"/>
                      </a:cubicBezTo>
                      <a:cubicBezTo>
                        <a:pt x="102" y="44"/>
                        <a:pt x="102" y="44"/>
                        <a:pt x="101" y="44"/>
                      </a:cubicBezTo>
                      <a:cubicBezTo>
                        <a:pt x="101" y="44"/>
                        <a:pt x="101" y="44"/>
                        <a:pt x="102" y="45"/>
                      </a:cubicBezTo>
                      <a:cubicBezTo>
                        <a:pt x="101" y="45"/>
                        <a:pt x="101" y="45"/>
                        <a:pt x="101" y="45"/>
                      </a:cubicBezTo>
                      <a:cubicBezTo>
                        <a:pt x="101" y="44"/>
                        <a:pt x="101" y="45"/>
                        <a:pt x="101" y="44"/>
                      </a:cubicBezTo>
                      <a:cubicBezTo>
                        <a:pt x="101" y="44"/>
                        <a:pt x="100" y="44"/>
                        <a:pt x="100" y="43"/>
                      </a:cubicBezTo>
                      <a:cubicBezTo>
                        <a:pt x="100" y="44"/>
                        <a:pt x="101" y="44"/>
                        <a:pt x="101" y="44"/>
                      </a:cubicBezTo>
                      <a:cubicBezTo>
                        <a:pt x="101" y="45"/>
                        <a:pt x="101" y="45"/>
                        <a:pt x="100" y="46"/>
                      </a:cubicBezTo>
                      <a:cubicBezTo>
                        <a:pt x="101" y="47"/>
                        <a:pt x="101" y="46"/>
                        <a:pt x="101" y="46"/>
                      </a:cubicBezTo>
                      <a:cubicBezTo>
                        <a:pt x="101" y="46"/>
                        <a:pt x="101" y="46"/>
                        <a:pt x="101" y="46"/>
                      </a:cubicBezTo>
                      <a:cubicBezTo>
                        <a:pt x="101" y="46"/>
                        <a:pt x="102" y="45"/>
                        <a:pt x="102" y="46"/>
                      </a:cubicBezTo>
                      <a:cubicBezTo>
                        <a:pt x="102" y="46"/>
                        <a:pt x="102" y="47"/>
                        <a:pt x="102" y="47"/>
                      </a:cubicBezTo>
                      <a:cubicBezTo>
                        <a:pt x="103" y="47"/>
                        <a:pt x="103" y="47"/>
                        <a:pt x="103" y="47"/>
                      </a:cubicBezTo>
                      <a:cubicBezTo>
                        <a:pt x="103" y="47"/>
                        <a:pt x="102" y="46"/>
                        <a:pt x="102" y="47"/>
                      </a:cubicBezTo>
                      <a:cubicBezTo>
                        <a:pt x="102" y="46"/>
                        <a:pt x="103" y="47"/>
                        <a:pt x="103" y="46"/>
                      </a:cubicBezTo>
                      <a:cubicBezTo>
                        <a:pt x="103" y="46"/>
                        <a:pt x="103" y="46"/>
                        <a:pt x="104" y="46"/>
                      </a:cubicBezTo>
                      <a:cubicBezTo>
                        <a:pt x="104" y="46"/>
                        <a:pt x="104" y="47"/>
                        <a:pt x="104" y="47"/>
                      </a:cubicBezTo>
                      <a:cubicBezTo>
                        <a:pt x="104" y="47"/>
                        <a:pt x="105" y="46"/>
                        <a:pt x="105" y="46"/>
                      </a:cubicBezTo>
                      <a:cubicBezTo>
                        <a:pt x="105" y="46"/>
                        <a:pt x="104" y="46"/>
                        <a:pt x="104" y="46"/>
                      </a:cubicBezTo>
                      <a:cubicBezTo>
                        <a:pt x="105" y="46"/>
                        <a:pt x="105" y="46"/>
                        <a:pt x="105" y="45"/>
                      </a:cubicBezTo>
                      <a:cubicBezTo>
                        <a:pt x="105" y="46"/>
                        <a:pt x="105" y="45"/>
                        <a:pt x="105" y="46"/>
                      </a:cubicBezTo>
                      <a:cubicBezTo>
                        <a:pt x="105" y="46"/>
                        <a:pt x="105" y="46"/>
                        <a:pt x="105" y="46"/>
                      </a:cubicBezTo>
                      <a:cubicBezTo>
                        <a:pt x="105" y="47"/>
                        <a:pt x="105" y="46"/>
                        <a:pt x="106" y="46"/>
                      </a:cubicBezTo>
                      <a:cubicBezTo>
                        <a:pt x="106" y="47"/>
                        <a:pt x="105" y="47"/>
                        <a:pt x="105" y="48"/>
                      </a:cubicBezTo>
                      <a:cubicBezTo>
                        <a:pt x="105" y="48"/>
                        <a:pt x="105" y="48"/>
                        <a:pt x="105" y="48"/>
                      </a:cubicBezTo>
                      <a:cubicBezTo>
                        <a:pt x="105" y="47"/>
                        <a:pt x="105" y="47"/>
                        <a:pt x="105" y="47"/>
                      </a:cubicBezTo>
                      <a:cubicBezTo>
                        <a:pt x="105" y="47"/>
                        <a:pt x="105" y="47"/>
                        <a:pt x="105" y="47"/>
                      </a:cubicBezTo>
                      <a:cubicBezTo>
                        <a:pt x="105" y="47"/>
                        <a:pt x="105" y="47"/>
                        <a:pt x="105" y="47"/>
                      </a:cubicBezTo>
                      <a:cubicBezTo>
                        <a:pt x="105" y="47"/>
                        <a:pt x="104" y="48"/>
                        <a:pt x="104" y="48"/>
                      </a:cubicBezTo>
                      <a:cubicBezTo>
                        <a:pt x="104" y="49"/>
                        <a:pt x="105" y="48"/>
                        <a:pt x="105" y="49"/>
                      </a:cubicBezTo>
                      <a:cubicBezTo>
                        <a:pt x="105" y="48"/>
                        <a:pt x="105" y="48"/>
                        <a:pt x="105" y="48"/>
                      </a:cubicBezTo>
                      <a:cubicBezTo>
                        <a:pt x="105" y="48"/>
                        <a:pt x="106" y="48"/>
                        <a:pt x="106" y="48"/>
                      </a:cubicBezTo>
                      <a:cubicBezTo>
                        <a:pt x="106" y="48"/>
                        <a:pt x="106" y="48"/>
                        <a:pt x="106" y="48"/>
                      </a:cubicBezTo>
                      <a:cubicBezTo>
                        <a:pt x="106" y="47"/>
                        <a:pt x="106" y="47"/>
                        <a:pt x="106" y="47"/>
                      </a:cubicBezTo>
                      <a:cubicBezTo>
                        <a:pt x="106" y="47"/>
                        <a:pt x="106" y="47"/>
                        <a:pt x="106" y="47"/>
                      </a:cubicBezTo>
                      <a:cubicBezTo>
                        <a:pt x="106" y="46"/>
                        <a:pt x="106" y="46"/>
                        <a:pt x="106" y="45"/>
                      </a:cubicBezTo>
                      <a:cubicBezTo>
                        <a:pt x="106" y="46"/>
                        <a:pt x="106" y="46"/>
                        <a:pt x="106" y="46"/>
                      </a:cubicBezTo>
                      <a:cubicBezTo>
                        <a:pt x="107" y="44"/>
                        <a:pt x="108" y="47"/>
                        <a:pt x="109" y="47"/>
                      </a:cubicBezTo>
                      <a:cubicBezTo>
                        <a:pt x="109" y="46"/>
                        <a:pt x="108" y="46"/>
                        <a:pt x="108" y="46"/>
                      </a:cubicBezTo>
                      <a:cubicBezTo>
                        <a:pt x="108" y="46"/>
                        <a:pt x="109" y="46"/>
                        <a:pt x="108" y="46"/>
                      </a:cubicBezTo>
                      <a:cubicBezTo>
                        <a:pt x="109" y="45"/>
                        <a:pt x="109" y="46"/>
                        <a:pt x="109" y="46"/>
                      </a:cubicBezTo>
                      <a:cubicBezTo>
                        <a:pt x="109" y="46"/>
                        <a:pt x="109" y="46"/>
                        <a:pt x="109" y="46"/>
                      </a:cubicBezTo>
                      <a:cubicBezTo>
                        <a:pt x="109" y="47"/>
                        <a:pt x="109" y="47"/>
                        <a:pt x="109" y="47"/>
                      </a:cubicBezTo>
                      <a:cubicBezTo>
                        <a:pt x="109" y="47"/>
                        <a:pt x="109" y="47"/>
                        <a:pt x="109" y="48"/>
                      </a:cubicBezTo>
                      <a:cubicBezTo>
                        <a:pt x="109" y="48"/>
                        <a:pt x="109" y="48"/>
                        <a:pt x="109" y="48"/>
                      </a:cubicBezTo>
                      <a:cubicBezTo>
                        <a:pt x="109" y="49"/>
                        <a:pt x="109" y="49"/>
                        <a:pt x="109" y="49"/>
                      </a:cubicBezTo>
                      <a:cubicBezTo>
                        <a:pt x="109" y="49"/>
                        <a:pt x="109" y="49"/>
                        <a:pt x="109" y="49"/>
                      </a:cubicBezTo>
                      <a:cubicBezTo>
                        <a:pt x="109" y="49"/>
                        <a:pt x="109" y="49"/>
                        <a:pt x="109" y="49"/>
                      </a:cubicBezTo>
                      <a:cubicBezTo>
                        <a:pt x="108" y="50"/>
                        <a:pt x="109" y="50"/>
                        <a:pt x="109" y="51"/>
                      </a:cubicBezTo>
                      <a:cubicBezTo>
                        <a:pt x="110" y="51"/>
                        <a:pt x="110" y="51"/>
                        <a:pt x="110" y="51"/>
                      </a:cubicBezTo>
                      <a:cubicBezTo>
                        <a:pt x="110" y="50"/>
                        <a:pt x="109" y="50"/>
                        <a:pt x="110" y="50"/>
                      </a:cubicBezTo>
                      <a:cubicBezTo>
                        <a:pt x="110" y="50"/>
                        <a:pt x="109" y="50"/>
                        <a:pt x="109" y="50"/>
                      </a:cubicBezTo>
                      <a:cubicBezTo>
                        <a:pt x="109" y="50"/>
                        <a:pt x="110" y="48"/>
                        <a:pt x="110" y="49"/>
                      </a:cubicBezTo>
                      <a:cubicBezTo>
                        <a:pt x="110" y="48"/>
                        <a:pt x="110" y="48"/>
                        <a:pt x="110" y="48"/>
                      </a:cubicBezTo>
                      <a:cubicBezTo>
                        <a:pt x="110" y="48"/>
                        <a:pt x="110" y="48"/>
                        <a:pt x="110" y="48"/>
                      </a:cubicBezTo>
                      <a:cubicBezTo>
                        <a:pt x="110" y="48"/>
                        <a:pt x="110" y="48"/>
                        <a:pt x="111" y="48"/>
                      </a:cubicBezTo>
                      <a:cubicBezTo>
                        <a:pt x="110" y="49"/>
                        <a:pt x="110" y="49"/>
                        <a:pt x="110" y="50"/>
                      </a:cubicBezTo>
                      <a:cubicBezTo>
                        <a:pt x="110" y="50"/>
                        <a:pt x="110" y="49"/>
                        <a:pt x="110" y="49"/>
                      </a:cubicBezTo>
                      <a:cubicBezTo>
                        <a:pt x="110" y="50"/>
                        <a:pt x="110" y="51"/>
                        <a:pt x="110" y="51"/>
                      </a:cubicBezTo>
                      <a:cubicBezTo>
                        <a:pt x="110" y="52"/>
                        <a:pt x="110" y="53"/>
                        <a:pt x="111" y="52"/>
                      </a:cubicBezTo>
                      <a:cubicBezTo>
                        <a:pt x="110" y="52"/>
                        <a:pt x="110" y="52"/>
                        <a:pt x="110" y="52"/>
                      </a:cubicBezTo>
                      <a:cubicBezTo>
                        <a:pt x="110" y="51"/>
                        <a:pt x="111" y="51"/>
                        <a:pt x="111" y="51"/>
                      </a:cubicBezTo>
                      <a:cubicBezTo>
                        <a:pt x="111" y="51"/>
                        <a:pt x="111" y="51"/>
                        <a:pt x="111" y="51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1" y="53"/>
                        <a:pt x="111" y="52"/>
                        <a:pt x="111" y="52"/>
                      </a:cubicBezTo>
                      <a:cubicBezTo>
                        <a:pt x="112" y="52"/>
                        <a:pt x="112" y="52"/>
                        <a:pt x="112" y="52"/>
                      </a:cubicBezTo>
                      <a:cubicBezTo>
                        <a:pt x="112" y="53"/>
                        <a:pt x="112" y="53"/>
                        <a:pt x="111" y="54"/>
                      </a:cubicBezTo>
                      <a:cubicBezTo>
                        <a:pt x="111" y="54"/>
                        <a:pt x="112" y="54"/>
                        <a:pt x="112" y="55"/>
                      </a:cubicBezTo>
                      <a:cubicBezTo>
                        <a:pt x="112" y="55"/>
                        <a:pt x="112" y="55"/>
                        <a:pt x="113" y="55"/>
                      </a:cubicBezTo>
                      <a:cubicBezTo>
                        <a:pt x="113" y="54"/>
                        <a:pt x="112" y="55"/>
                        <a:pt x="112" y="54"/>
                      </a:cubicBezTo>
                      <a:cubicBezTo>
                        <a:pt x="112" y="54"/>
                        <a:pt x="113" y="54"/>
                        <a:pt x="113" y="55"/>
                      </a:cubicBezTo>
                      <a:cubicBezTo>
                        <a:pt x="114" y="55"/>
                        <a:pt x="114" y="56"/>
                        <a:pt x="114" y="55"/>
                      </a:cubicBezTo>
                      <a:cubicBezTo>
                        <a:pt x="114" y="57"/>
                        <a:pt x="113" y="56"/>
                        <a:pt x="113" y="57"/>
                      </a:cubicBezTo>
                      <a:cubicBezTo>
                        <a:pt x="113" y="56"/>
                        <a:pt x="113" y="57"/>
                        <a:pt x="112" y="57"/>
                      </a:cubicBezTo>
                      <a:cubicBezTo>
                        <a:pt x="112" y="57"/>
                        <a:pt x="113" y="57"/>
                        <a:pt x="113" y="57"/>
                      </a:cubicBezTo>
                      <a:cubicBezTo>
                        <a:pt x="113" y="57"/>
                        <a:pt x="113" y="58"/>
                        <a:pt x="112" y="58"/>
                      </a:cubicBezTo>
                      <a:cubicBezTo>
                        <a:pt x="112" y="58"/>
                        <a:pt x="112" y="58"/>
                        <a:pt x="112" y="58"/>
                      </a:cubicBezTo>
                      <a:cubicBezTo>
                        <a:pt x="112" y="57"/>
                        <a:pt x="112" y="56"/>
                        <a:pt x="112" y="56"/>
                      </a:cubicBezTo>
                      <a:cubicBezTo>
                        <a:pt x="112" y="57"/>
                        <a:pt x="112" y="57"/>
                        <a:pt x="112" y="58"/>
                      </a:cubicBezTo>
                      <a:cubicBezTo>
                        <a:pt x="112" y="58"/>
                        <a:pt x="111" y="58"/>
                        <a:pt x="111" y="58"/>
                      </a:cubicBezTo>
                      <a:cubicBezTo>
                        <a:pt x="111" y="57"/>
                        <a:pt x="112" y="58"/>
                        <a:pt x="112" y="57"/>
                      </a:cubicBezTo>
                      <a:cubicBezTo>
                        <a:pt x="111" y="56"/>
                        <a:pt x="110" y="59"/>
                        <a:pt x="109" y="58"/>
                      </a:cubicBezTo>
                      <a:cubicBezTo>
                        <a:pt x="109" y="58"/>
                        <a:pt x="109" y="57"/>
                        <a:pt x="109" y="57"/>
                      </a:cubicBezTo>
                      <a:cubicBezTo>
                        <a:pt x="108" y="57"/>
                        <a:pt x="108" y="58"/>
                        <a:pt x="108" y="58"/>
                      </a:cubicBezTo>
                      <a:cubicBezTo>
                        <a:pt x="108" y="57"/>
                        <a:pt x="108" y="57"/>
                        <a:pt x="108" y="57"/>
                      </a:cubicBezTo>
                      <a:cubicBezTo>
                        <a:pt x="108" y="58"/>
                        <a:pt x="108" y="58"/>
                        <a:pt x="107" y="58"/>
                      </a:cubicBezTo>
                      <a:cubicBezTo>
                        <a:pt x="107" y="58"/>
                        <a:pt x="107" y="58"/>
                        <a:pt x="107" y="58"/>
                      </a:cubicBezTo>
                      <a:cubicBezTo>
                        <a:pt x="107" y="58"/>
                        <a:pt x="106" y="58"/>
                        <a:pt x="106" y="58"/>
                      </a:cubicBezTo>
                      <a:cubicBezTo>
                        <a:pt x="105" y="57"/>
                        <a:pt x="105" y="58"/>
                        <a:pt x="105" y="58"/>
                      </a:cubicBezTo>
                      <a:cubicBezTo>
                        <a:pt x="104" y="58"/>
                        <a:pt x="103" y="58"/>
                        <a:pt x="103" y="57"/>
                      </a:cubicBezTo>
                      <a:cubicBezTo>
                        <a:pt x="103" y="57"/>
                        <a:pt x="104" y="57"/>
                        <a:pt x="104" y="57"/>
                      </a:cubicBezTo>
                      <a:cubicBezTo>
                        <a:pt x="104" y="56"/>
                        <a:pt x="104" y="56"/>
                        <a:pt x="104" y="56"/>
                      </a:cubicBezTo>
                      <a:cubicBezTo>
                        <a:pt x="104" y="57"/>
                        <a:pt x="104" y="56"/>
                        <a:pt x="103" y="57"/>
                      </a:cubicBezTo>
                      <a:cubicBezTo>
                        <a:pt x="104" y="56"/>
                        <a:pt x="101" y="57"/>
                        <a:pt x="102" y="55"/>
                      </a:cubicBezTo>
                      <a:cubicBezTo>
                        <a:pt x="101" y="55"/>
                        <a:pt x="102" y="55"/>
                        <a:pt x="101" y="56"/>
                      </a:cubicBezTo>
                      <a:cubicBezTo>
                        <a:pt x="101" y="56"/>
                        <a:pt x="101" y="55"/>
                        <a:pt x="100" y="55"/>
                      </a:cubicBezTo>
                      <a:cubicBezTo>
                        <a:pt x="100" y="55"/>
                        <a:pt x="100" y="55"/>
                        <a:pt x="100" y="55"/>
                      </a:cubicBezTo>
                      <a:cubicBezTo>
                        <a:pt x="99" y="56"/>
                        <a:pt x="97" y="56"/>
                        <a:pt x="95" y="55"/>
                      </a:cubicBezTo>
                      <a:cubicBezTo>
                        <a:pt x="95" y="55"/>
                        <a:pt x="95" y="56"/>
                        <a:pt x="94" y="56"/>
                      </a:cubicBezTo>
                      <a:cubicBezTo>
                        <a:pt x="94" y="55"/>
                        <a:pt x="94" y="55"/>
                        <a:pt x="95" y="55"/>
                      </a:cubicBezTo>
                      <a:cubicBezTo>
                        <a:pt x="95" y="55"/>
                        <a:pt x="94" y="55"/>
                        <a:pt x="94" y="55"/>
                      </a:cubicBezTo>
                      <a:cubicBezTo>
                        <a:pt x="94" y="55"/>
                        <a:pt x="94" y="55"/>
                        <a:pt x="94" y="55"/>
                      </a:cubicBezTo>
                      <a:cubicBezTo>
                        <a:pt x="94" y="55"/>
                        <a:pt x="94" y="55"/>
                        <a:pt x="94" y="54"/>
                      </a:cubicBezTo>
                      <a:cubicBezTo>
                        <a:pt x="94" y="55"/>
                        <a:pt x="94" y="55"/>
                        <a:pt x="94" y="55"/>
                      </a:cubicBezTo>
                      <a:cubicBezTo>
                        <a:pt x="94" y="56"/>
                        <a:pt x="93" y="56"/>
                        <a:pt x="93" y="56"/>
                      </a:cubicBezTo>
                      <a:cubicBezTo>
                        <a:pt x="93" y="56"/>
                        <a:pt x="93" y="55"/>
                        <a:pt x="93" y="55"/>
                      </a:cubicBezTo>
                      <a:cubicBezTo>
                        <a:pt x="93" y="55"/>
                        <a:pt x="93" y="55"/>
                        <a:pt x="92" y="55"/>
                      </a:cubicBezTo>
                      <a:cubicBezTo>
                        <a:pt x="92" y="54"/>
                        <a:pt x="92" y="54"/>
                        <a:pt x="92" y="54"/>
                      </a:cubicBezTo>
                      <a:cubicBezTo>
                        <a:pt x="92" y="54"/>
                        <a:pt x="91" y="54"/>
                        <a:pt x="91" y="54"/>
                      </a:cubicBezTo>
                      <a:cubicBezTo>
                        <a:pt x="91" y="54"/>
                        <a:pt x="91" y="55"/>
                        <a:pt x="91" y="55"/>
                      </a:cubicBezTo>
                      <a:cubicBezTo>
                        <a:pt x="91" y="55"/>
                        <a:pt x="91" y="55"/>
                        <a:pt x="91" y="55"/>
                      </a:cubicBezTo>
                      <a:cubicBezTo>
                        <a:pt x="91" y="55"/>
                        <a:pt x="90" y="56"/>
                        <a:pt x="90" y="55"/>
                      </a:cubicBezTo>
                      <a:cubicBezTo>
                        <a:pt x="90" y="55"/>
                        <a:pt x="89" y="55"/>
                        <a:pt x="89" y="55"/>
                      </a:cubicBezTo>
                      <a:cubicBezTo>
                        <a:pt x="89" y="55"/>
                        <a:pt x="88" y="54"/>
                        <a:pt x="88" y="54"/>
                      </a:cubicBezTo>
                      <a:cubicBezTo>
                        <a:pt x="87" y="54"/>
                        <a:pt x="88" y="55"/>
                        <a:pt x="87" y="54"/>
                      </a:cubicBezTo>
                      <a:cubicBezTo>
                        <a:pt x="87" y="53"/>
                        <a:pt x="86" y="54"/>
                        <a:pt x="86" y="53"/>
                      </a:cubicBezTo>
                      <a:cubicBezTo>
                        <a:pt x="86" y="53"/>
                        <a:pt x="87" y="53"/>
                        <a:pt x="87" y="53"/>
                      </a:cubicBezTo>
                      <a:cubicBezTo>
                        <a:pt x="87" y="52"/>
                        <a:pt x="86" y="53"/>
                        <a:pt x="86" y="53"/>
                      </a:cubicBezTo>
                      <a:cubicBezTo>
                        <a:pt x="86" y="52"/>
                        <a:pt x="87" y="52"/>
                        <a:pt x="87" y="52"/>
                      </a:cubicBezTo>
                      <a:cubicBezTo>
                        <a:pt x="87" y="53"/>
                        <a:pt x="87" y="53"/>
                        <a:pt x="87" y="53"/>
                      </a:cubicBezTo>
                      <a:cubicBezTo>
                        <a:pt x="87" y="53"/>
                        <a:pt x="87" y="53"/>
                        <a:pt x="87" y="52"/>
                      </a:cubicBezTo>
                      <a:cubicBezTo>
                        <a:pt x="89" y="53"/>
                        <a:pt x="89" y="53"/>
                        <a:pt x="91" y="53"/>
                      </a:cubicBezTo>
                      <a:cubicBezTo>
                        <a:pt x="91" y="52"/>
                        <a:pt x="90" y="53"/>
                        <a:pt x="90" y="53"/>
                      </a:cubicBezTo>
                      <a:cubicBezTo>
                        <a:pt x="92" y="53"/>
                        <a:pt x="94" y="53"/>
                        <a:pt x="96" y="53"/>
                      </a:cubicBezTo>
                      <a:cubicBezTo>
                        <a:pt x="96" y="53"/>
                        <a:pt x="96" y="53"/>
                        <a:pt x="96" y="54"/>
                      </a:cubicBezTo>
                      <a:cubicBezTo>
                        <a:pt x="96" y="54"/>
                        <a:pt x="96" y="53"/>
                        <a:pt x="96" y="53"/>
                      </a:cubicBezTo>
                      <a:cubicBezTo>
                        <a:pt x="97" y="54"/>
                        <a:pt x="98" y="53"/>
                        <a:pt x="98" y="54"/>
                      </a:cubicBezTo>
                      <a:cubicBezTo>
                        <a:pt x="98" y="54"/>
                        <a:pt x="98" y="53"/>
                        <a:pt x="98" y="53"/>
                      </a:cubicBezTo>
                      <a:cubicBezTo>
                        <a:pt x="98" y="54"/>
                        <a:pt x="99" y="53"/>
                        <a:pt x="99" y="53"/>
                      </a:cubicBezTo>
                      <a:cubicBezTo>
                        <a:pt x="99" y="53"/>
                        <a:pt x="99" y="53"/>
                        <a:pt x="99" y="54"/>
                      </a:cubicBezTo>
                      <a:cubicBezTo>
                        <a:pt x="99" y="54"/>
                        <a:pt x="99" y="53"/>
                        <a:pt x="99" y="54"/>
                      </a:cubicBezTo>
                      <a:cubicBezTo>
                        <a:pt x="100" y="54"/>
                        <a:pt x="100" y="53"/>
                        <a:pt x="100" y="53"/>
                      </a:cubicBezTo>
                      <a:cubicBezTo>
                        <a:pt x="99" y="53"/>
                        <a:pt x="98" y="53"/>
                        <a:pt x="98" y="52"/>
                      </a:cubicBezTo>
                      <a:cubicBezTo>
                        <a:pt x="98" y="52"/>
                        <a:pt x="98" y="53"/>
                        <a:pt x="97" y="53"/>
                      </a:cubicBezTo>
                      <a:cubicBezTo>
                        <a:pt x="98" y="52"/>
                        <a:pt x="98" y="52"/>
                        <a:pt x="97" y="51"/>
                      </a:cubicBezTo>
                      <a:cubicBezTo>
                        <a:pt x="97" y="52"/>
                        <a:pt x="97" y="51"/>
                        <a:pt x="96" y="52"/>
                      </a:cubicBezTo>
                      <a:cubicBezTo>
                        <a:pt x="97" y="51"/>
                        <a:pt x="96" y="51"/>
                        <a:pt x="96" y="52"/>
                      </a:cubicBezTo>
                      <a:cubicBezTo>
                        <a:pt x="96" y="52"/>
                        <a:pt x="95" y="51"/>
                        <a:pt x="96" y="51"/>
                      </a:cubicBezTo>
                      <a:cubicBezTo>
                        <a:pt x="96" y="49"/>
                        <a:pt x="95" y="50"/>
                        <a:pt x="95" y="49"/>
                      </a:cubicBezTo>
                      <a:cubicBezTo>
                        <a:pt x="96" y="49"/>
                        <a:pt x="96" y="49"/>
                        <a:pt x="96" y="49"/>
                      </a:cubicBezTo>
                      <a:cubicBezTo>
                        <a:pt x="96" y="49"/>
                        <a:pt x="97" y="49"/>
                        <a:pt x="96" y="50"/>
                      </a:cubicBezTo>
                      <a:cubicBezTo>
                        <a:pt x="97" y="48"/>
                        <a:pt x="97" y="51"/>
                        <a:pt x="97" y="51"/>
                      </a:cubicBezTo>
                      <a:cubicBezTo>
                        <a:pt x="98" y="51"/>
                        <a:pt x="98" y="51"/>
                        <a:pt x="98" y="51"/>
                      </a:cubicBezTo>
                      <a:cubicBezTo>
                        <a:pt x="98" y="51"/>
                        <a:pt x="98" y="51"/>
                        <a:pt x="98" y="50"/>
                      </a:cubicBezTo>
                      <a:cubicBezTo>
                        <a:pt x="98" y="50"/>
                        <a:pt x="98" y="51"/>
                        <a:pt x="98" y="50"/>
                      </a:cubicBezTo>
                      <a:cubicBezTo>
                        <a:pt x="98" y="49"/>
                        <a:pt x="97" y="49"/>
                        <a:pt x="97" y="49"/>
                      </a:cubicBezTo>
                      <a:cubicBezTo>
                        <a:pt x="97" y="48"/>
                        <a:pt x="97" y="49"/>
                        <a:pt x="97" y="48"/>
                      </a:cubicBezTo>
                      <a:cubicBezTo>
                        <a:pt x="97" y="48"/>
                        <a:pt x="96" y="49"/>
                        <a:pt x="96" y="48"/>
                      </a:cubicBezTo>
                      <a:cubicBezTo>
                        <a:pt x="97" y="48"/>
                        <a:pt x="96" y="47"/>
                        <a:pt x="96" y="47"/>
                      </a:cubicBezTo>
                      <a:cubicBezTo>
                        <a:pt x="96" y="48"/>
                        <a:pt x="96" y="48"/>
                        <a:pt x="96" y="47"/>
                      </a:cubicBezTo>
                      <a:cubicBezTo>
                        <a:pt x="96" y="46"/>
                        <a:pt x="97" y="47"/>
                        <a:pt x="97" y="48"/>
                      </a:cubicBezTo>
                      <a:cubicBezTo>
                        <a:pt x="97" y="46"/>
                        <a:pt x="96" y="47"/>
                        <a:pt x="96" y="46"/>
                      </a:cubicBezTo>
                      <a:cubicBezTo>
                        <a:pt x="96" y="46"/>
                        <a:pt x="96" y="46"/>
                        <a:pt x="96" y="46"/>
                      </a:cubicBezTo>
                      <a:cubicBezTo>
                        <a:pt x="96" y="46"/>
                        <a:pt x="96" y="46"/>
                        <a:pt x="95" y="45"/>
                      </a:cubicBezTo>
                      <a:cubicBezTo>
                        <a:pt x="95" y="46"/>
                        <a:pt x="95" y="45"/>
                        <a:pt x="94" y="45"/>
                      </a:cubicBezTo>
                      <a:cubicBezTo>
                        <a:pt x="95" y="46"/>
                        <a:pt x="95" y="46"/>
                        <a:pt x="95" y="46"/>
                      </a:cubicBezTo>
                      <a:cubicBezTo>
                        <a:pt x="95" y="47"/>
                        <a:pt x="94" y="46"/>
                        <a:pt x="94" y="47"/>
                      </a:cubicBezTo>
                      <a:cubicBezTo>
                        <a:pt x="94" y="46"/>
                        <a:pt x="93" y="46"/>
                        <a:pt x="93" y="45"/>
                      </a:cubicBezTo>
                      <a:cubicBezTo>
                        <a:pt x="93" y="45"/>
                        <a:pt x="93" y="45"/>
                        <a:pt x="93" y="45"/>
                      </a:cubicBezTo>
                      <a:cubicBezTo>
                        <a:pt x="92" y="45"/>
                        <a:pt x="91" y="45"/>
                        <a:pt x="90" y="44"/>
                      </a:cubicBezTo>
                      <a:cubicBezTo>
                        <a:pt x="90" y="45"/>
                        <a:pt x="90" y="45"/>
                        <a:pt x="90" y="45"/>
                      </a:cubicBezTo>
                      <a:cubicBezTo>
                        <a:pt x="90" y="45"/>
                        <a:pt x="91" y="46"/>
                        <a:pt x="92" y="45"/>
                      </a:cubicBezTo>
                      <a:cubicBezTo>
                        <a:pt x="92" y="46"/>
                        <a:pt x="92" y="45"/>
                        <a:pt x="92" y="46"/>
                      </a:cubicBezTo>
                      <a:cubicBezTo>
                        <a:pt x="93" y="46"/>
                        <a:pt x="93" y="45"/>
                        <a:pt x="93" y="45"/>
                      </a:cubicBezTo>
                      <a:cubicBezTo>
                        <a:pt x="93" y="47"/>
                        <a:pt x="92" y="46"/>
                        <a:pt x="91" y="46"/>
                      </a:cubicBezTo>
                      <a:cubicBezTo>
                        <a:pt x="91" y="46"/>
                        <a:pt x="91" y="46"/>
                        <a:pt x="91" y="46"/>
                      </a:cubicBezTo>
                      <a:cubicBezTo>
                        <a:pt x="91" y="47"/>
                        <a:pt x="92" y="46"/>
                        <a:pt x="92" y="47"/>
                      </a:cubicBezTo>
                      <a:cubicBezTo>
                        <a:pt x="92" y="47"/>
                        <a:pt x="91" y="47"/>
                        <a:pt x="91" y="47"/>
                      </a:cubicBezTo>
                      <a:cubicBezTo>
                        <a:pt x="91" y="47"/>
                        <a:pt x="91" y="47"/>
                        <a:pt x="91" y="48"/>
                      </a:cubicBezTo>
                      <a:cubicBezTo>
                        <a:pt x="90" y="47"/>
                        <a:pt x="90" y="47"/>
                        <a:pt x="90" y="47"/>
                      </a:cubicBezTo>
                      <a:cubicBezTo>
                        <a:pt x="90" y="47"/>
                        <a:pt x="90" y="47"/>
                        <a:pt x="90" y="48"/>
                      </a:cubicBezTo>
                      <a:cubicBezTo>
                        <a:pt x="90" y="48"/>
                        <a:pt x="90" y="47"/>
                        <a:pt x="90" y="48"/>
                      </a:cubicBezTo>
                      <a:cubicBezTo>
                        <a:pt x="90" y="48"/>
                        <a:pt x="90" y="47"/>
                        <a:pt x="89" y="47"/>
                      </a:cubicBezTo>
                      <a:cubicBezTo>
                        <a:pt x="89" y="47"/>
                        <a:pt x="90" y="48"/>
                        <a:pt x="89" y="48"/>
                      </a:cubicBezTo>
                      <a:cubicBezTo>
                        <a:pt x="89" y="48"/>
                        <a:pt x="89" y="48"/>
                        <a:pt x="89" y="47"/>
                      </a:cubicBezTo>
                      <a:cubicBezTo>
                        <a:pt x="88" y="48"/>
                        <a:pt x="88" y="48"/>
                        <a:pt x="88" y="48"/>
                      </a:cubicBezTo>
                      <a:cubicBezTo>
                        <a:pt x="87" y="49"/>
                        <a:pt x="88" y="49"/>
                        <a:pt x="88" y="49"/>
                      </a:cubicBezTo>
                      <a:cubicBezTo>
                        <a:pt x="87" y="50"/>
                        <a:pt x="88" y="48"/>
                        <a:pt x="87" y="48"/>
                      </a:cubicBezTo>
                      <a:cubicBezTo>
                        <a:pt x="87" y="48"/>
                        <a:pt x="87" y="48"/>
                        <a:pt x="87" y="48"/>
                      </a:cubicBezTo>
                      <a:cubicBezTo>
                        <a:pt x="87" y="48"/>
                        <a:pt x="87" y="48"/>
                        <a:pt x="87" y="48"/>
                      </a:cubicBezTo>
                      <a:cubicBezTo>
                        <a:pt x="87" y="48"/>
                        <a:pt x="87" y="48"/>
                        <a:pt x="87" y="48"/>
                      </a:cubicBezTo>
                      <a:cubicBezTo>
                        <a:pt x="87" y="47"/>
                        <a:pt x="86" y="48"/>
                        <a:pt x="86" y="48"/>
                      </a:cubicBezTo>
                      <a:cubicBezTo>
                        <a:pt x="86" y="48"/>
                        <a:pt x="87" y="48"/>
                        <a:pt x="87" y="49"/>
                      </a:cubicBezTo>
                      <a:cubicBezTo>
                        <a:pt x="87" y="49"/>
                        <a:pt x="86" y="49"/>
                        <a:pt x="86" y="49"/>
                      </a:cubicBezTo>
                      <a:cubicBezTo>
                        <a:pt x="86" y="49"/>
                        <a:pt x="86" y="49"/>
                        <a:pt x="86" y="48"/>
                      </a:cubicBezTo>
                      <a:cubicBezTo>
                        <a:pt x="86" y="49"/>
                        <a:pt x="86" y="48"/>
                        <a:pt x="85" y="49"/>
                      </a:cubicBezTo>
                      <a:cubicBezTo>
                        <a:pt x="85" y="49"/>
                        <a:pt x="85" y="49"/>
                        <a:pt x="86" y="50"/>
                      </a:cubicBezTo>
                      <a:cubicBezTo>
                        <a:pt x="85" y="50"/>
                        <a:pt x="85" y="50"/>
                        <a:pt x="85" y="49"/>
                      </a:cubicBezTo>
                      <a:cubicBezTo>
                        <a:pt x="85" y="49"/>
                        <a:pt x="85" y="50"/>
                        <a:pt x="84" y="50"/>
                      </a:cubicBezTo>
                      <a:cubicBezTo>
                        <a:pt x="84" y="50"/>
                        <a:pt x="84" y="50"/>
                        <a:pt x="85" y="50"/>
                      </a:cubicBezTo>
                      <a:cubicBezTo>
                        <a:pt x="84" y="51"/>
                        <a:pt x="84" y="50"/>
                        <a:pt x="83" y="51"/>
                      </a:cubicBezTo>
                      <a:cubicBezTo>
                        <a:pt x="82" y="51"/>
                        <a:pt x="81" y="51"/>
                        <a:pt x="80" y="50"/>
                      </a:cubicBezTo>
                      <a:cubicBezTo>
                        <a:pt x="80" y="49"/>
                        <a:pt x="80" y="49"/>
                        <a:pt x="80" y="48"/>
                      </a:cubicBezTo>
                      <a:cubicBezTo>
                        <a:pt x="80" y="48"/>
                        <a:pt x="80" y="48"/>
                        <a:pt x="80" y="48"/>
                      </a:cubicBezTo>
                      <a:cubicBezTo>
                        <a:pt x="80" y="49"/>
                        <a:pt x="80" y="49"/>
                        <a:pt x="80" y="49"/>
                      </a:cubicBezTo>
                      <a:cubicBezTo>
                        <a:pt x="80" y="49"/>
                        <a:pt x="80" y="49"/>
                        <a:pt x="80" y="48"/>
                      </a:cubicBezTo>
                      <a:cubicBezTo>
                        <a:pt x="80" y="49"/>
                        <a:pt x="81" y="49"/>
                        <a:pt x="81" y="49"/>
                      </a:cubicBezTo>
                      <a:cubicBezTo>
                        <a:pt x="81" y="49"/>
                        <a:pt x="81" y="49"/>
                        <a:pt x="81" y="49"/>
                      </a:cubicBezTo>
                      <a:cubicBezTo>
                        <a:pt x="81" y="50"/>
                        <a:pt x="82" y="50"/>
                        <a:pt x="82" y="47"/>
                      </a:cubicBezTo>
                      <a:cubicBezTo>
                        <a:pt x="82" y="47"/>
                        <a:pt x="82" y="47"/>
                        <a:pt x="82" y="47"/>
                      </a:cubicBezTo>
                      <a:cubicBezTo>
                        <a:pt x="81" y="47"/>
                        <a:pt x="82" y="48"/>
                        <a:pt x="82" y="48"/>
                      </a:cubicBezTo>
                      <a:cubicBezTo>
                        <a:pt x="82" y="48"/>
                        <a:pt x="82" y="47"/>
                        <a:pt x="82" y="47"/>
                      </a:cubicBezTo>
                      <a:cubicBezTo>
                        <a:pt x="82" y="48"/>
                        <a:pt x="82" y="49"/>
                        <a:pt x="81" y="49"/>
                      </a:cubicBezTo>
                      <a:cubicBezTo>
                        <a:pt x="81" y="49"/>
                        <a:pt x="81" y="49"/>
                        <a:pt x="81" y="48"/>
                      </a:cubicBezTo>
                      <a:cubicBezTo>
                        <a:pt x="81" y="48"/>
                        <a:pt x="81" y="48"/>
                        <a:pt x="81" y="48"/>
                      </a:cubicBezTo>
                      <a:cubicBezTo>
                        <a:pt x="81" y="47"/>
                        <a:pt x="81" y="48"/>
                        <a:pt x="81" y="48"/>
                      </a:cubicBezTo>
                      <a:cubicBezTo>
                        <a:pt x="81" y="48"/>
                        <a:pt x="81" y="48"/>
                        <a:pt x="81" y="48"/>
                      </a:cubicBezTo>
                      <a:cubicBezTo>
                        <a:pt x="80" y="49"/>
                        <a:pt x="80" y="47"/>
                        <a:pt x="79" y="48"/>
                      </a:cubicBezTo>
                      <a:cubicBezTo>
                        <a:pt x="79" y="47"/>
                        <a:pt x="79" y="47"/>
                        <a:pt x="79" y="47"/>
                      </a:cubicBezTo>
                      <a:cubicBezTo>
                        <a:pt x="78" y="47"/>
                        <a:pt x="78" y="47"/>
                        <a:pt x="78" y="47"/>
                      </a:cubicBezTo>
                      <a:cubicBezTo>
                        <a:pt x="78" y="47"/>
                        <a:pt x="78" y="46"/>
                        <a:pt x="78" y="45"/>
                      </a:cubicBezTo>
                      <a:cubicBezTo>
                        <a:pt x="77" y="46"/>
                        <a:pt x="78" y="47"/>
                        <a:pt x="78" y="48"/>
                      </a:cubicBezTo>
                      <a:cubicBezTo>
                        <a:pt x="78" y="48"/>
                        <a:pt x="77" y="49"/>
                        <a:pt x="77" y="48"/>
                      </a:cubicBezTo>
                      <a:cubicBezTo>
                        <a:pt x="77" y="48"/>
                        <a:pt x="77" y="48"/>
                        <a:pt x="77" y="48"/>
                      </a:cubicBezTo>
                      <a:cubicBezTo>
                        <a:pt x="77" y="47"/>
                        <a:pt x="76" y="47"/>
                        <a:pt x="76" y="49"/>
                      </a:cubicBezTo>
                      <a:cubicBezTo>
                        <a:pt x="76" y="49"/>
                        <a:pt x="76" y="48"/>
                        <a:pt x="76" y="48"/>
                      </a:cubicBezTo>
                      <a:cubicBezTo>
                        <a:pt x="76" y="48"/>
                        <a:pt x="76" y="48"/>
                        <a:pt x="76" y="48"/>
                      </a:cubicBezTo>
                      <a:cubicBezTo>
                        <a:pt x="75" y="49"/>
                        <a:pt x="76" y="49"/>
                        <a:pt x="76" y="49"/>
                      </a:cubicBezTo>
                      <a:cubicBezTo>
                        <a:pt x="76" y="49"/>
                        <a:pt x="76" y="49"/>
                        <a:pt x="76" y="49"/>
                      </a:cubicBezTo>
                      <a:cubicBezTo>
                        <a:pt x="76" y="51"/>
                        <a:pt x="75" y="50"/>
                        <a:pt x="75" y="50"/>
                      </a:cubicBezTo>
                      <a:cubicBezTo>
                        <a:pt x="75" y="50"/>
                        <a:pt x="74" y="50"/>
                        <a:pt x="74" y="50"/>
                      </a:cubicBezTo>
                      <a:cubicBezTo>
                        <a:pt x="73" y="51"/>
                        <a:pt x="72" y="50"/>
                        <a:pt x="72" y="50"/>
                      </a:cubicBezTo>
                      <a:cubicBezTo>
                        <a:pt x="72" y="49"/>
                        <a:pt x="72" y="49"/>
                        <a:pt x="72" y="49"/>
                      </a:cubicBezTo>
                      <a:cubicBezTo>
                        <a:pt x="72" y="49"/>
                        <a:pt x="71" y="50"/>
                        <a:pt x="72" y="50"/>
                      </a:cubicBezTo>
                      <a:cubicBezTo>
                        <a:pt x="72" y="51"/>
                        <a:pt x="72" y="49"/>
                        <a:pt x="71" y="50"/>
                      </a:cubicBezTo>
                      <a:cubicBezTo>
                        <a:pt x="72" y="50"/>
                        <a:pt x="71" y="50"/>
                        <a:pt x="71" y="50"/>
                      </a:cubicBezTo>
                      <a:cubicBezTo>
                        <a:pt x="71" y="49"/>
                        <a:pt x="71" y="50"/>
                        <a:pt x="71" y="49"/>
                      </a:cubicBezTo>
                      <a:cubicBezTo>
                        <a:pt x="70" y="49"/>
                        <a:pt x="70" y="50"/>
                        <a:pt x="70" y="50"/>
                      </a:cubicBezTo>
                      <a:cubicBezTo>
                        <a:pt x="70" y="51"/>
                        <a:pt x="71" y="51"/>
                        <a:pt x="71" y="50"/>
                      </a:cubicBezTo>
                      <a:cubicBezTo>
                        <a:pt x="71" y="52"/>
                        <a:pt x="73" y="50"/>
                        <a:pt x="73" y="51"/>
                      </a:cubicBezTo>
                      <a:cubicBezTo>
                        <a:pt x="74" y="51"/>
                        <a:pt x="74" y="51"/>
                        <a:pt x="74" y="51"/>
                      </a:cubicBezTo>
                      <a:cubicBezTo>
                        <a:pt x="74" y="51"/>
                        <a:pt x="74" y="51"/>
                        <a:pt x="74" y="51"/>
                      </a:cubicBezTo>
                      <a:cubicBezTo>
                        <a:pt x="74" y="51"/>
                        <a:pt x="74" y="51"/>
                        <a:pt x="74" y="51"/>
                      </a:cubicBezTo>
                      <a:cubicBezTo>
                        <a:pt x="74" y="50"/>
                        <a:pt x="75" y="52"/>
                        <a:pt x="75" y="52"/>
                      </a:cubicBezTo>
                      <a:cubicBezTo>
                        <a:pt x="76" y="51"/>
                        <a:pt x="75" y="51"/>
                        <a:pt x="75" y="51"/>
                      </a:cubicBezTo>
                      <a:cubicBezTo>
                        <a:pt x="79" y="51"/>
                        <a:pt x="82" y="51"/>
                        <a:pt x="85" y="52"/>
                      </a:cubicBezTo>
                      <a:cubicBezTo>
                        <a:pt x="85" y="53"/>
                        <a:pt x="85" y="52"/>
                        <a:pt x="85" y="53"/>
                      </a:cubicBezTo>
                      <a:cubicBezTo>
                        <a:pt x="85" y="53"/>
                        <a:pt x="85" y="53"/>
                        <a:pt x="85" y="53"/>
                      </a:cubicBezTo>
                      <a:cubicBezTo>
                        <a:pt x="85" y="54"/>
                        <a:pt x="85" y="55"/>
                        <a:pt x="85" y="53"/>
                      </a:cubicBezTo>
                      <a:cubicBezTo>
                        <a:pt x="85" y="54"/>
                        <a:pt x="84" y="53"/>
                        <a:pt x="84" y="54"/>
                      </a:cubicBezTo>
                      <a:cubicBezTo>
                        <a:pt x="84" y="54"/>
                        <a:pt x="84" y="53"/>
                        <a:pt x="84" y="53"/>
                      </a:cubicBezTo>
                      <a:cubicBezTo>
                        <a:pt x="84" y="53"/>
                        <a:pt x="83" y="53"/>
                        <a:pt x="83" y="54"/>
                      </a:cubicBezTo>
                      <a:cubicBezTo>
                        <a:pt x="83" y="53"/>
                        <a:pt x="83" y="53"/>
                        <a:pt x="83" y="53"/>
                      </a:cubicBezTo>
                      <a:cubicBezTo>
                        <a:pt x="83" y="53"/>
                        <a:pt x="82" y="53"/>
                        <a:pt x="82" y="52"/>
                      </a:cubicBezTo>
                      <a:cubicBezTo>
                        <a:pt x="82" y="53"/>
                        <a:pt x="83" y="53"/>
                        <a:pt x="83" y="54"/>
                      </a:cubicBezTo>
                      <a:cubicBezTo>
                        <a:pt x="82" y="53"/>
                        <a:pt x="82" y="54"/>
                        <a:pt x="81" y="54"/>
                      </a:cubicBezTo>
                      <a:cubicBezTo>
                        <a:pt x="82" y="53"/>
                        <a:pt x="82" y="53"/>
                        <a:pt x="82" y="53"/>
                      </a:cubicBezTo>
                      <a:cubicBezTo>
                        <a:pt x="82" y="53"/>
                        <a:pt x="82" y="53"/>
                        <a:pt x="82" y="53"/>
                      </a:cubicBezTo>
                      <a:cubicBezTo>
                        <a:pt x="82" y="53"/>
                        <a:pt x="81" y="53"/>
                        <a:pt x="81" y="53"/>
                      </a:cubicBezTo>
                      <a:cubicBezTo>
                        <a:pt x="81" y="53"/>
                        <a:pt x="81" y="53"/>
                        <a:pt x="81" y="54"/>
                      </a:cubicBezTo>
                      <a:cubicBezTo>
                        <a:pt x="81" y="53"/>
                        <a:pt x="80" y="53"/>
                        <a:pt x="80" y="53"/>
                      </a:cubicBezTo>
                      <a:cubicBezTo>
                        <a:pt x="80" y="52"/>
                        <a:pt x="80" y="52"/>
                        <a:pt x="80" y="52"/>
                      </a:cubicBezTo>
                      <a:cubicBezTo>
                        <a:pt x="79" y="52"/>
                        <a:pt x="79" y="52"/>
                        <a:pt x="79" y="53"/>
                      </a:cubicBezTo>
                      <a:cubicBezTo>
                        <a:pt x="79" y="52"/>
                        <a:pt x="79" y="52"/>
                        <a:pt x="79" y="52"/>
                      </a:cubicBezTo>
                      <a:cubicBezTo>
                        <a:pt x="79" y="52"/>
                        <a:pt x="79" y="52"/>
                        <a:pt x="79" y="53"/>
                      </a:cubicBezTo>
                      <a:cubicBezTo>
                        <a:pt x="78" y="53"/>
                        <a:pt x="78" y="52"/>
                        <a:pt x="78" y="52"/>
                      </a:cubicBezTo>
                      <a:cubicBezTo>
                        <a:pt x="76" y="52"/>
                        <a:pt x="72" y="52"/>
                        <a:pt x="71" y="51"/>
                      </a:cubicBezTo>
                      <a:cubicBezTo>
                        <a:pt x="71" y="51"/>
                        <a:pt x="71" y="52"/>
                        <a:pt x="71" y="52"/>
                      </a:cubicBezTo>
                      <a:cubicBezTo>
                        <a:pt x="70" y="51"/>
                        <a:pt x="69" y="52"/>
                        <a:pt x="69" y="51"/>
                      </a:cubicBezTo>
                      <a:cubicBezTo>
                        <a:pt x="69" y="51"/>
                        <a:pt x="69" y="51"/>
                        <a:pt x="69" y="51"/>
                      </a:cubicBezTo>
                      <a:cubicBezTo>
                        <a:pt x="69" y="52"/>
                        <a:pt x="68" y="51"/>
                        <a:pt x="68" y="51"/>
                      </a:cubicBezTo>
                      <a:cubicBezTo>
                        <a:pt x="68" y="51"/>
                        <a:pt x="68" y="50"/>
                        <a:pt x="68" y="50"/>
                      </a:cubicBezTo>
                      <a:cubicBezTo>
                        <a:pt x="69" y="50"/>
                        <a:pt x="69" y="51"/>
                        <a:pt x="70" y="51"/>
                      </a:cubicBezTo>
                      <a:cubicBezTo>
                        <a:pt x="70" y="50"/>
                        <a:pt x="70" y="50"/>
                        <a:pt x="70" y="49"/>
                      </a:cubicBezTo>
                      <a:cubicBezTo>
                        <a:pt x="70" y="49"/>
                        <a:pt x="70" y="49"/>
                        <a:pt x="70" y="49"/>
                      </a:cubicBezTo>
                      <a:cubicBezTo>
                        <a:pt x="70" y="50"/>
                        <a:pt x="70" y="50"/>
                        <a:pt x="70" y="50"/>
                      </a:cubicBezTo>
                      <a:cubicBezTo>
                        <a:pt x="70" y="50"/>
                        <a:pt x="70" y="50"/>
                        <a:pt x="70" y="50"/>
                      </a:cubicBezTo>
                      <a:cubicBezTo>
                        <a:pt x="70" y="50"/>
                        <a:pt x="70" y="50"/>
                        <a:pt x="70" y="50"/>
                      </a:cubicBezTo>
                      <a:cubicBezTo>
                        <a:pt x="70" y="50"/>
                        <a:pt x="70" y="49"/>
                        <a:pt x="70" y="49"/>
                      </a:cubicBezTo>
                      <a:cubicBezTo>
                        <a:pt x="70" y="50"/>
                        <a:pt x="69" y="50"/>
                        <a:pt x="69" y="49"/>
                      </a:cubicBezTo>
                      <a:cubicBezTo>
                        <a:pt x="69" y="49"/>
                        <a:pt x="69" y="50"/>
                        <a:pt x="69" y="50"/>
                      </a:cubicBezTo>
                      <a:cubicBezTo>
                        <a:pt x="69" y="49"/>
                        <a:pt x="68" y="50"/>
                        <a:pt x="68" y="49"/>
                      </a:cubicBezTo>
                      <a:cubicBezTo>
                        <a:pt x="68" y="48"/>
                        <a:pt x="68" y="49"/>
                        <a:pt x="69" y="49"/>
                      </a:cubicBezTo>
                      <a:cubicBezTo>
                        <a:pt x="69" y="48"/>
                        <a:pt x="68" y="48"/>
                        <a:pt x="68" y="48"/>
                      </a:cubicBezTo>
                      <a:cubicBezTo>
                        <a:pt x="68" y="48"/>
                        <a:pt x="67" y="48"/>
                        <a:pt x="67" y="47"/>
                      </a:cubicBezTo>
                      <a:cubicBezTo>
                        <a:pt x="67" y="48"/>
                        <a:pt x="66" y="48"/>
                        <a:pt x="66" y="48"/>
                      </a:cubicBezTo>
                      <a:cubicBezTo>
                        <a:pt x="66" y="48"/>
                        <a:pt x="66" y="48"/>
                        <a:pt x="65" y="48"/>
                      </a:cubicBezTo>
                      <a:cubicBezTo>
                        <a:pt x="65" y="47"/>
                        <a:pt x="66" y="47"/>
                        <a:pt x="66" y="48"/>
                      </a:cubicBezTo>
                      <a:cubicBezTo>
                        <a:pt x="66" y="47"/>
                        <a:pt x="66" y="47"/>
                        <a:pt x="67" y="47"/>
                      </a:cubicBezTo>
                      <a:cubicBezTo>
                        <a:pt x="67" y="46"/>
                        <a:pt x="66" y="47"/>
                        <a:pt x="66" y="46"/>
                      </a:cubicBezTo>
                      <a:cubicBezTo>
                        <a:pt x="66" y="46"/>
                        <a:pt x="66" y="46"/>
                        <a:pt x="66" y="45"/>
                      </a:cubicBezTo>
                      <a:cubicBezTo>
                        <a:pt x="66" y="45"/>
                        <a:pt x="66" y="46"/>
                        <a:pt x="66" y="46"/>
                      </a:cubicBezTo>
                      <a:cubicBezTo>
                        <a:pt x="65" y="46"/>
                        <a:pt x="66" y="46"/>
                        <a:pt x="66" y="47"/>
                      </a:cubicBezTo>
                      <a:cubicBezTo>
                        <a:pt x="65" y="47"/>
                        <a:pt x="66" y="46"/>
                        <a:pt x="65" y="46"/>
                      </a:cubicBezTo>
                      <a:cubicBezTo>
                        <a:pt x="66" y="45"/>
                        <a:pt x="66" y="46"/>
                        <a:pt x="67" y="45"/>
                      </a:cubicBezTo>
                      <a:cubicBezTo>
                        <a:pt x="67" y="45"/>
                        <a:pt x="67" y="46"/>
                        <a:pt x="67" y="46"/>
                      </a:cubicBezTo>
                      <a:cubicBezTo>
                        <a:pt x="67" y="45"/>
                        <a:pt x="68" y="46"/>
                        <a:pt x="67" y="46"/>
                      </a:cubicBezTo>
                      <a:cubicBezTo>
                        <a:pt x="67" y="45"/>
                        <a:pt x="68" y="46"/>
                        <a:pt x="68" y="46"/>
                      </a:cubicBezTo>
                      <a:cubicBezTo>
                        <a:pt x="67" y="46"/>
                        <a:pt x="67" y="47"/>
                        <a:pt x="67" y="47"/>
                      </a:cubicBezTo>
                      <a:cubicBezTo>
                        <a:pt x="68" y="48"/>
                        <a:pt x="69" y="46"/>
                        <a:pt x="70" y="46"/>
                      </a:cubicBezTo>
                      <a:cubicBezTo>
                        <a:pt x="69" y="46"/>
                        <a:pt x="69" y="46"/>
                        <a:pt x="69" y="46"/>
                      </a:cubicBezTo>
                      <a:cubicBezTo>
                        <a:pt x="69" y="46"/>
                        <a:pt x="69" y="46"/>
                        <a:pt x="70" y="46"/>
                      </a:cubicBezTo>
                      <a:cubicBezTo>
                        <a:pt x="70" y="46"/>
                        <a:pt x="70" y="46"/>
                        <a:pt x="70" y="46"/>
                      </a:cubicBezTo>
                      <a:cubicBezTo>
                        <a:pt x="70" y="46"/>
                        <a:pt x="70" y="46"/>
                        <a:pt x="70" y="47"/>
                      </a:cubicBezTo>
                      <a:cubicBezTo>
                        <a:pt x="70" y="46"/>
                        <a:pt x="70" y="46"/>
                        <a:pt x="70" y="46"/>
                      </a:cubicBezTo>
                      <a:cubicBezTo>
                        <a:pt x="71" y="45"/>
                        <a:pt x="71" y="46"/>
                        <a:pt x="72" y="46"/>
                      </a:cubicBezTo>
                      <a:cubicBezTo>
                        <a:pt x="72" y="46"/>
                        <a:pt x="71" y="46"/>
                        <a:pt x="71" y="46"/>
                      </a:cubicBezTo>
                      <a:cubicBezTo>
                        <a:pt x="72" y="44"/>
                        <a:pt x="72" y="46"/>
                        <a:pt x="73" y="45"/>
                      </a:cubicBezTo>
                      <a:cubicBezTo>
                        <a:pt x="73" y="45"/>
                        <a:pt x="73" y="45"/>
                        <a:pt x="73" y="44"/>
                      </a:cubicBezTo>
                      <a:cubicBezTo>
                        <a:pt x="73" y="45"/>
                        <a:pt x="73" y="45"/>
                        <a:pt x="72" y="44"/>
                      </a:cubicBezTo>
                      <a:cubicBezTo>
                        <a:pt x="72" y="45"/>
                        <a:pt x="72" y="45"/>
                        <a:pt x="72" y="45"/>
                      </a:cubicBezTo>
                      <a:cubicBezTo>
                        <a:pt x="72" y="44"/>
                        <a:pt x="72" y="44"/>
                        <a:pt x="72" y="44"/>
                      </a:cubicBezTo>
                      <a:cubicBezTo>
                        <a:pt x="72" y="44"/>
                        <a:pt x="72" y="44"/>
                        <a:pt x="72" y="44"/>
                      </a:cubicBezTo>
                      <a:cubicBezTo>
                        <a:pt x="71" y="44"/>
                        <a:pt x="72" y="44"/>
                        <a:pt x="72" y="45"/>
                      </a:cubicBezTo>
                      <a:cubicBezTo>
                        <a:pt x="71" y="45"/>
                        <a:pt x="71" y="44"/>
                        <a:pt x="71" y="44"/>
                      </a:cubicBezTo>
                      <a:cubicBezTo>
                        <a:pt x="71" y="43"/>
                        <a:pt x="71" y="44"/>
                        <a:pt x="71" y="44"/>
                      </a:cubicBezTo>
                      <a:cubicBezTo>
                        <a:pt x="71" y="43"/>
                        <a:pt x="72" y="43"/>
                        <a:pt x="72" y="43"/>
                      </a:cubicBezTo>
                      <a:cubicBezTo>
                        <a:pt x="72" y="43"/>
                        <a:pt x="71" y="43"/>
                        <a:pt x="71" y="43"/>
                      </a:cubicBezTo>
                      <a:cubicBezTo>
                        <a:pt x="71" y="43"/>
                        <a:pt x="71" y="43"/>
                        <a:pt x="71" y="43"/>
                      </a:cubicBezTo>
                      <a:cubicBezTo>
                        <a:pt x="71" y="44"/>
                        <a:pt x="70" y="42"/>
                        <a:pt x="70" y="44"/>
                      </a:cubicBezTo>
                      <a:cubicBezTo>
                        <a:pt x="70" y="43"/>
                        <a:pt x="69" y="43"/>
                        <a:pt x="69" y="43"/>
                      </a:cubicBezTo>
                      <a:cubicBezTo>
                        <a:pt x="69" y="43"/>
                        <a:pt x="69" y="43"/>
                        <a:pt x="69" y="43"/>
                      </a:cubicBezTo>
                      <a:cubicBezTo>
                        <a:pt x="70" y="43"/>
                        <a:pt x="70" y="43"/>
                        <a:pt x="70" y="43"/>
                      </a:cubicBezTo>
                      <a:cubicBezTo>
                        <a:pt x="70" y="43"/>
                        <a:pt x="70" y="42"/>
                        <a:pt x="70" y="41"/>
                      </a:cubicBezTo>
                      <a:cubicBezTo>
                        <a:pt x="70" y="41"/>
                        <a:pt x="71" y="41"/>
                        <a:pt x="71" y="41"/>
                      </a:cubicBezTo>
                      <a:cubicBezTo>
                        <a:pt x="71" y="42"/>
                        <a:pt x="71" y="42"/>
                        <a:pt x="71" y="42"/>
                      </a:cubicBezTo>
                      <a:cubicBezTo>
                        <a:pt x="71" y="42"/>
                        <a:pt x="71" y="41"/>
                        <a:pt x="72" y="41"/>
                      </a:cubicBezTo>
                      <a:cubicBezTo>
                        <a:pt x="71" y="40"/>
                        <a:pt x="71" y="42"/>
                        <a:pt x="71" y="40"/>
                      </a:cubicBezTo>
                      <a:cubicBezTo>
                        <a:pt x="71" y="41"/>
                        <a:pt x="70" y="40"/>
                        <a:pt x="70" y="41"/>
                      </a:cubicBezTo>
                      <a:cubicBezTo>
                        <a:pt x="70" y="40"/>
                        <a:pt x="70" y="40"/>
                        <a:pt x="71" y="40"/>
                      </a:cubicBezTo>
                      <a:cubicBezTo>
                        <a:pt x="70" y="40"/>
                        <a:pt x="70" y="39"/>
                        <a:pt x="69" y="38"/>
                      </a:cubicBezTo>
                      <a:cubicBezTo>
                        <a:pt x="69" y="38"/>
                        <a:pt x="70" y="38"/>
                        <a:pt x="70" y="38"/>
                      </a:cubicBezTo>
                      <a:cubicBezTo>
                        <a:pt x="70" y="37"/>
                        <a:pt x="69" y="37"/>
                        <a:pt x="69" y="37"/>
                      </a:cubicBezTo>
                      <a:cubicBezTo>
                        <a:pt x="69" y="36"/>
                        <a:pt x="70" y="38"/>
                        <a:pt x="70" y="36"/>
                      </a:cubicBezTo>
                      <a:cubicBezTo>
                        <a:pt x="71" y="37"/>
                        <a:pt x="70" y="38"/>
                        <a:pt x="70" y="38"/>
                      </a:cubicBezTo>
                      <a:cubicBezTo>
                        <a:pt x="70" y="39"/>
                        <a:pt x="70" y="37"/>
                        <a:pt x="71" y="38"/>
                      </a:cubicBezTo>
                      <a:cubicBezTo>
                        <a:pt x="71" y="39"/>
                        <a:pt x="71" y="39"/>
                        <a:pt x="71" y="39"/>
                      </a:cubicBezTo>
                      <a:cubicBezTo>
                        <a:pt x="71" y="40"/>
                        <a:pt x="71" y="39"/>
                        <a:pt x="71" y="40"/>
                      </a:cubicBezTo>
                      <a:cubicBezTo>
                        <a:pt x="71" y="40"/>
                        <a:pt x="71" y="40"/>
                        <a:pt x="71" y="40"/>
                      </a:cubicBezTo>
                      <a:cubicBezTo>
                        <a:pt x="71" y="39"/>
                        <a:pt x="72" y="40"/>
                        <a:pt x="72" y="39"/>
                      </a:cubicBezTo>
                      <a:cubicBezTo>
                        <a:pt x="72" y="39"/>
                        <a:pt x="72" y="39"/>
                        <a:pt x="72" y="39"/>
                      </a:cubicBezTo>
                      <a:cubicBezTo>
                        <a:pt x="72" y="39"/>
                        <a:pt x="72" y="39"/>
                        <a:pt x="72" y="40"/>
                      </a:cubicBezTo>
                      <a:cubicBezTo>
                        <a:pt x="73" y="39"/>
                        <a:pt x="73" y="38"/>
                        <a:pt x="73" y="38"/>
                      </a:cubicBezTo>
                      <a:cubicBezTo>
                        <a:pt x="73" y="37"/>
                        <a:pt x="74" y="38"/>
                        <a:pt x="74" y="39"/>
                      </a:cubicBezTo>
                      <a:cubicBezTo>
                        <a:pt x="74" y="38"/>
                        <a:pt x="74" y="39"/>
                        <a:pt x="75" y="40"/>
                      </a:cubicBezTo>
                      <a:cubicBezTo>
                        <a:pt x="75" y="39"/>
                        <a:pt x="75" y="38"/>
                        <a:pt x="75" y="38"/>
                      </a:cubicBezTo>
                      <a:cubicBezTo>
                        <a:pt x="75" y="38"/>
                        <a:pt x="75" y="39"/>
                        <a:pt x="75" y="39"/>
                      </a:cubicBezTo>
                      <a:cubicBezTo>
                        <a:pt x="75" y="39"/>
                        <a:pt x="75" y="39"/>
                        <a:pt x="75" y="39"/>
                      </a:cubicBezTo>
                      <a:cubicBezTo>
                        <a:pt x="76" y="38"/>
                        <a:pt x="77" y="39"/>
                        <a:pt x="78" y="39"/>
                      </a:cubicBezTo>
                      <a:cubicBezTo>
                        <a:pt x="78" y="39"/>
                        <a:pt x="78" y="39"/>
                        <a:pt x="77" y="39"/>
                      </a:cubicBezTo>
                      <a:cubicBezTo>
                        <a:pt x="77" y="40"/>
                        <a:pt x="78" y="40"/>
                        <a:pt x="78" y="40"/>
                      </a:cubicBezTo>
                      <a:cubicBezTo>
                        <a:pt x="78" y="39"/>
                        <a:pt x="78" y="39"/>
                        <a:pt x="78" y="39"/>
                      </a:cubicBezTo>
                      <a:cubicBezTo>
                        <a:pt x="78" y="39"/>
                        <a:pt x="78" y="39"/>
                        <a:pt x="78" y="39"/>
                      </a:cubicBezTo>
                      <a:cubicBezTo>
                        <a:pt x="78" y="38"/>
                        <a:pt x="78" y="39"/>
                        <a:pt x="78" y="39"/>
                      </a:cubicBezTo>
                      <a:cubicBezTo>
                        <a:pt x="78" y="38"/>
                        <a:pt x="78" y="37"/>
                        <a:pt x="77" y="37"/>
                      </a:cubicBezTo>
                      <a:cubicBezTo>
                        <a:pt x="78" y="38"/>
                        <a:pt x="77" y="37"/>
                        <a:pt x="77" y="38"/>
                      </a:cubicBezTo>
                      <a:cubicBezTo>
                        <a:pt x="76" y="38"/>
                        <a:pt x="77" y="37"/>
                        <a:pt x="76" y="37"/>
                      </a:cubicBezTo>
                      <a:cubicBezTo>
                        <a:pt x="77" y="37"/>
                        <a:pt x="77" y="37"/>
                        <a:pt x="77" y="37"/>
                      </a:cubicBezTo>
                      <a:cubicBezTo>
                        <a:pt x="76" y="36"/>
                        <a:pt x="75" y="36"/>
                        <a:pt x="74" y="36"/>
                      </a:cubicBezTo>
                      <a:cubicBezTo>
                        <a:pt x="74" y="35"/>
                        <a:pt x="74" y="35"/>
                        <a:pt x="74" y="35"/>
                      </a:cubicBezTo>
                      <a:cubicBezTo>
                        <a:pt x="74" y="35"/>
                        <a:pt x="74" y="35"/>
                        <a:pt x="73" y="36"/>
                      </a:cubicBezTo>
                      <a:cubicBezTo>
                        <a:pt x="73" y="37"/>
                        <a:pt x="73" y="37"/>
                        <a:pt x="74" y="37"/>
                      </a:cubicBezTo>
                      <a:cubicBezTo>
                        <a:pt x="73" y="37"/>
                        <a:pt x="73" y="37"/>
                        <a:pt x="73" y="37"/>
                      </a:cubicBezTo>
                      <a:cubicBezTo>
                        <a:pt x="73" y="37"/>
                        <a:pt x="73" y="37"/>
                        <a:pt x="73" y="36"/>
                      </a:cubicBezTo>
                      <a:cubicBezTo>
                        <a:pt x="73" y="36"/>
                        <a:pt x="73" y="36"/>
                        <a:pt x="72" y="35"/>
                      </a:cubicBezTo>
                      <a:cubicBezTo>
                        <a:pt x="72" y="36"/>
                        <a:pt x="72" y="35"/>
                        <a:pt x="72" y="35"/>
                      </a:cubicBezTo>
                      <a:cubicBezTo>
                        <a:pt x="72" y="35"/>
                        <a:pt x="72" y="34"/>
                        <a:pt x="72" y="34"/>
                      </a:cubicBezTo>
                      <a:cubicBezTo>
                        <a:pt x="73" y="33"/>
                        <a:pt x="74" y="34"/>
                        <a:pt x="74" y="33"/>
                      </a:cubicBezTo>
                      <a:cubicBezTo>
                        <a:pt x="74" y="33"/>
                        <a:pt x="74" y="33"/>
                        <a:pt x="74" y="33"/>
                      </a:cubicBezTo>
                      <a:cubicBezTo>
                        <a:pt x="74" y="32"/>
                        <a:pt x="75" y="33"/>
                        <a:pt x="75" y="32"/>
                      </a:cubicBezTo>
                      <a:cubicBezTo>
                        <a:pt x="75" y="32"/>
                        <a:pt x="75" y="31"/>
                        <a:pt x="75" y="32"/>
                      </a:cubicBezTo>
                      <a:cubicBezTo>
                        <a:pt x="75" y="31"/>
                        <a:pt x="75" y="31"/>
                        <a:pt x="74" y="31"/>
                      </a:cubicBezTo>
                      <a:cubicBezTo>
                        <a:pt x="74" y="31"/>
                        <a:pt x="74" y="31"/>
                        <a:pt x="74" y="30"/>
                      </a:cubicBezTo>
                      <a:cubicBezTo>
                        <a:pt x="73" y="30"/>
                        <a:pt x="72" y="30"/>
                        <a:pt x="71" y="31"/>
                      </a:cubicBezTo>
                      <a:cubicBezTo>
                        <a:pt x="72" y="32"/>
                        <a:pt x="74" y="31"/>
                        <a:pt x="74" y="32"/>
                      </a:cubicBezTo>
                      <a:cubicBezTo>
                        <a:pt x="74" y="34"/>
                        <a:pt x="72" y="32"/>
                        <a:pt x="71" y="33"/>
                      </a:cubicBezTo>
                      <a:cubicBezTo>
                        <a:pt x="71" y="33"/>
                        <a:pt x="71" y="33"/>
                        <a:pt x="71" y="33"/>
                      </a:cubicBezTo>
                      <a:cubicBezTo>
                        <a:pt x="71" y="34"/>
                        <a:pt x="71" y="34"/>
                        <a:pt x="71" y="34"/>
                      </a:cubicBezTo>
                      <a:cubicBezTo>
                        <a:pt x="71" y="34"/>
                        <a:pt x="71" y="34"/>
                        <a:pt x="71" y="34"/>
                      </a:cubicBezTo>
                      <a:cubicBezTo>
                        <a:pt x="71" y="33"/>
                        <a:pt x="71" y="33"/>
                        <a:pt x="71" y="33"/>
                      </a:cubicBezTo>
                      <a:cubicBezTo>
                        <a:pt x="71" y="32"/>
                        <a:pt x="72" y="32"/>
                        <a:pt x="72" y="32"/>
                      </a:cubicBezTo>
                      <a:close/>
                      <a:moveTo>
                        <a:pt x="104" y="56"/>
                      </a:moveTo>
                      <a:cubicBezTo>
                        <a:pt x="104" y="57"/>
                        <a:pt x="104" y="57"/>
                        <a:pt x="105" y="57"/>
                      </a:cubicBezTo>
                      <a:cubicBezTo>
                        <a:pt x="105" y="57"/>
                        <a:pt x="105" y="56"/>
                        <a:pt x="105" y="56"/>
                      </a:cubicBezTo>
                      <a:cubicBezTo>
                        <a:pt x="105" y="56"/>
                        <a:pt x="105" y="57"/>
                        <a:pt x="104" y="56"/>
                      </a:cubicBezTo>
                      <a:close/>
                      <a:moveTo>
                        <a:pt x="92" y="54"/>
                      </a:moveTo>
                      <a:cubicBezTo>
                        <a:pt x="92" y="55"/>
                        <a:pt x="93" y="55"/>
                        <a:pt x="93" y="55"/>
                      </a:cubicBezTo>
                      <a:cubicBezTo>
                        <a:pt x="93" y="54"/>
                        <a:pt x="93" y="54"/>
                        <a:pt x="93" y="54"/>
                      </a:cubicBezTo>
                      <a:cubicBezTo>
                        <a:pt x="93" y="54"/>
                        <a:pt x="92" y="54"/>
                        <a:pt x="92" y="54"/>
                      </a:cubicBezTo>
                      <a:close/>
                      <a:moveTo>
                        <a:pt x="97" y="48"/>
                      </a:moveTo>
                      <a:cubicBezTo>
                        <a:pt x="97" y="47"/>
                        <a:pt x="97" y="47"/>
                        <a:pt x="97" y="47"/>
                      </a:cubicBezTo>
                      <a:cubicBezTo>
                        <a:pt x="97" y="47"/>
                        <a:pt x="97" y="47"/>
                        <a:pt x="97" y="47"/>
                      </a:cubicBezTo>
                      <a:cubicBezTo>
                        <a:pt x="97" y="47"/>
                        <a:pt x="97" y="48"/>
                        <a:pt x="97" y="48"/>
                      </a:cubicBezTo>
                      <a:close/>
                      <a:moveTo>
                        <a:pt x="100" y="51"/>
                      </a:moveTo>
                      <a:cubicBezTo>
                        <a:pt x="99" y="51"/>
                        <a:pt x="99" y="50"/>
                        <a:pt x="99" y="50"/>
                      </a:cubicBezTo>
                      <a:cubicBezTo>
                        <a:pt x="100" y="50"/>
                        <a:pt x="100" y="50"/>
                        <a:pt x="100" y="51"/>
                      </a:cubicBezTo>
                      <a:cubicBezTo>
                        <a:pt x="100" y="51"/>
                        <a:pt x="100" y="51"/>
                        <a:pt x="100" y="50"/>
                      </a:cubicBezTo>
                      <a:cubicBezTo>
                        <a:pt x="99" y="49"/>
                        <a:pt x="99" y="51"/>
                        <a:pt x="99" y="50"/>
                      </a:cubicBezTo>
                      <a:cubicBezTo>
                        <a:pt x="98" y="51"/>
                        <a:pt x="99" y="51"/>
                        <a:pt x="100" y="51"/>
                      </a:cubicBezTo>
                      <a:close/>
                      <a:moveTo>
                        <a:pt x="99" y="52"/>
                      </a:moveTo>
                      <a:cubicBezTo>
                        <a:pt x="99" y="52"/>
                        <a:pt x="99" y="52"/>
                        <a:pt x="99" y="52"/>
                      </a:cubicBezTo>
                      <a:cubicBezTo>
                        <a:pt x="99" y="53"/>
                        <a:pt x="99" y="52"/>
                        <a:pt x="99" y="52"/>
                      </a:cubicBezTo>
                      <a:close/>
                      <a:moveTo>
                        <a:pt x="100" y="53"/>
                      </a:moveTo>
                      <a:cubicBezTo>
                        <a:pt x="100" y="53"/>
                        <a:pt x="100" y="53"/>
                        <a:pt x="100" y="53"/>
                      </a:cubicBezTo>
                      <a:cubicBezTo>
                        <a:pt x="100" y="52"/>
                        <a:pt x="100" y="51"/>
                        <a:pt x="100" y="52"/>
                      </a:cubicBezTo>
                      <a:cubicBezTo>
                        <a:pt x="100" y="52"/>
                        <a:pt x="100" y="52"/>
                        <a:pt x="100" y="52"/>
                      </a:cubicBezTo>
                      <a:cubicBezTo>
                        <a:pt x="100" y="52"/>
                        <a:pt x="100" y="52"/>
                        <a:pt x="100" y="52"/>
                      </a:cubicBezTo>
                      <a:cubicBezTo>
                        <a:pt x="100" y="52"/>
                        <a:pt x="99" y="53"/>
                        <a:pt x="100" y="53"/>
                      </a:cubicBezTo>
                      <a:close/>
                      <a:moveTo>
                        <a:pt x="100" y="53"/>
                      </a:moveTo>
                      <a:cubicBezTo>
                        <a:pt x="100" y="54"/>
                        <a:pt x="100" y="54"/>
                        <a:pt x="101" y="54"/>
                      </a:cubicBezTo>
                      <a:cubicBezTo>
                        <a:pt x="101" y="54"/>
                        <a:pt x="100" y="54"/>
                        <a:pt x="100" y="54"/>
                      </a:cubicBezTo>
                      <a:cubicBezTo>
                        <a:pt x="101" y="54"/>
                        <a:pt x="101" y="54"/>
                        <a:pt x="101" y="54"/>
                      </a:cubicBezTo>
                      <a:cubicBezTo>
                        <a:pt x="101" y="53"/>
                        <a:pt x="100" y="53"/>
                        <a:pt x="100" y="53"/>
                      </a:cubicBezTo>
                      <a:close/>
                      <a:moveTo>
                        <a:pt x="107" y="53"/>
                      </a:moveTo>
                      <a:cubicBezTo>
                        <a:pt x="107" y="54"/>
                        <a:pt x="107" y="53"/>
                        <a:pt x="107" y="54"/>
                      </a:cubicBezTo>
                      <a:cubicBezTo>
                        <a:pt x="107" y="54"/>
                        <a:pt x="107" y="54"/>
                        <a:pt x="107" y="54"/>
                      </a:cubicBezTo>
                      <a:cubicBezTo>
                        <a:pt x="107" y="54"/>
                        <a:pt x="107" y="54"/>
                        <a:pt x="107" y="53"/>
                      </a:cubicBezTo>
                      <a:close/>
                      <a:moveTo>
                        <a:pt x="106" y="53"/>
                      </a:moveTo>
                      <a:cubicBezTo>
                        <a:pt x="106" y="54"/>
                        <a:pt x="107" y="54"/>
                        <a:pt x="107" y="54"/>
                      </a:cubicBezTo>
                      <a:cubicBezTo>
                        <a:pt x="106" y="53"/>
                        <a:pt x="106" y="54"/>
                        <a:pt x="106" y="53"/>
                      </a:cubicBezTo>
                      <a:close/>
                      <a:moveTo>
                        <a:pt x="102" y="52"/>
                      </a:moveTo>
                      <a:cubicBezTo>
                        <a:pt x="101" y="52"/>
                        <a:pt x="101" y="52"/>
                        <a:pt x="101" y="52"/>
                      </a:cubicBezTo>
                      <a:cubicBezTo>
                        <a:pt x="100" y="52"/>
                        <a:pt x="100" y="52"/>
                        <a:pt x="100" y="52"/>
                      </a:cubicBezTo>
                      <a:cubicBezTo>
                        <a:pt x="100" y="52"/>
                        <a:pt x="100" y="52"/>
                        <a:pt x="100" y="52"/>
                      </a:cubicBezTo>
                      <a:cubicBezTo>
                        <a:pt x="100" y="52"/>
                        <a:pt x="101" y="52"/>
                        <a:pt x="100" y="53"/>
                      </a:cubicBezTo>
                      <a:cubicBezTo>
                        <a:pt x="101" y="52"/>
                        <a:pt x="101" y="53"/>
                        <a:pt x="101" y="53"/>
                      </a:cubicBezTo>
                      <a:cubicBezTo>
                        <a:pt x="101" y="53"/>
                        <a:pt x="101" y="53"/>
                        <a:pt x="101" y="54"/>
                      </a:cubicBezTo>
                      <a:cubicBezTo>
                        <a:pt x="101" y="53"/>
                        <a:pt x="101" y="52"/>
                        <a:pt x="102" y="52"/>
                      </a:cubicBezTo>
                      <a:cubicBezTo>
                        <a:pt x="102" y="53"/>
                        <a:pt x="101" y="53"/>
                        <a:pt x="101" y="54"/>
                      </a:cubicBezTo>
                      <a:cubicBezTo>
                        <a:pt x="102" y="53"/>
                        <a:pt x="104" y="54"/>
                        <a:pt x="105" y="54"/>
                      </a:cubicBezTo>
                      <a:cubicBezTo>
                        <a:pt x="104" y="53"/>
                        <a:pt x="103" y="53"/>
                        <a:pt x="102" y="53"/>
                      </a:cubicBezTo>
                      <a:cubicBezTo>
                        <a:pt x="102" y="53"/>
                        <a:pt x="102" y="53"/>
                        <a:pt x="102" y="52"/>
                      </a:cubicBezTo>
                      <a:close/>
                      <a:moveTo>
                        <a:pt x="109" y="52"/>
                      </a:moveTo>
                      <a:cubicBezTo>
                        <a:pt x="109" y="53"/>
                        <a:pt x="109" y="53"/>
                        <a:pt x="109" y="53"/>
                      </a:cubicBezTo>
                      <a:cubicBezTo>
                        <a:pt x="109" y="52"/>
                        <a:pt x="109" y="53"/>
                        <a:pt x="109" y="52"/>
                      </a:cubicBezTo>
                      <a:cubicBezTo>
                        <a:pt x="109" y="52"/>
                        <a:pt x="109" y="52"/>
                        <a:pt x="109" y="52"/>
                      </a:cubicBezTo>
                      <a:close/>
                      <a:moveTo>
                        <a:pt x="109" y="52"/>
                      </a:moveTo>
                      <a:cubicBezTo>
                        <a:pt x="109" y="52"/>
                        <a:pt x="108" y="52"/>
                        <a:pt x="108" y="52"/>
                      </a:cubicBezTo>
                      <a:cubicBezTo>
                        <a:pt x="108" y="52"/>
                        <a:pt x="108" y="53"/>
                        <a:pt x="108" y="53"/>
                      </a:cubicBezTo>
                      <a:cubicBezTo>
                        <a:pt x="108" y="53"/>
                        <a:pt x="109" y="52"/>
                        <a:pt x="109" y="52"/>
                      </a:cubicBezTo>
                      <a:close/>
                      <a:moveTo>
                        <a:pt x="109" y="51"/>
                      </a:moveTo>
                      <a:cubicBezTo>
                        <a:pt x="109" y="52"/>
                        <a:pt x="108" y="51"/>
                        <a:pt x="108" y="52"/>
                      </a:cubicBezTo>
                      <a:cubicBezTo>
                        <a:pt x="108" y="51"/>
                        <a:pt x="109" y="52"/>
                        <a:pt x="109" y="51"/>
                      </a:cubicBezTo>
                      <a:close/>
                      <a:moveTo>
                        <a:pt x="104" y="49"/>
                      </a:moveTo>
                      <a:cubicBezTo>
                        <a:pt x="104" y="50"/>
                        <a:pt x="105" y="50"/>
                        <a:pt x="105" y="49"/>
                      </a:cubicBezTo>
                      <a:cubicBezTo>
                        <a:pt x="104" y="49"/>
                        <a:pt x="105" y="49"/>
                        <a:pt x="104" y="49"/>
                      </a:cubicBezTo>
                      <a:close/>
                      <a:moveTo>
                        <a:pt x="108" y="48"/>
                      </a:moveTo>
                      <a:cubicBezTo>
                        <a:pt x="108" y="49"/>
                        <a:pt x="108" y="49"/>
                        <a:pt x="108" y="49"/>
                      </a:cubicBezTo>
                      <a:cubicBezTo>
                        <a:pt x="108" y="49"/>
                        <a:pt x="108" y="49"/>
                        <a:pt x="108" y="48"/>
                      </a:cubicBezTo>
                      <a:close/>
                      <a:moveTo>
                        <a:pt x="108" y="47"/>
                      </a:moveTo>
                      <a:cubicBezTo>
                        <a:pt x="108" y="47"/>
                        <a:pt x="107" y="47"/>
                        <a:pt x="107" y="48"/>
                      </a:cubicBezTo>
                      <a:cubicBezTo>
                        <a:pt x="107" y="48"/>
                        <a:pt x="107" y="48"/>
                        <a:pt x="107" y="48"/>
                      </a:cubicBezTo>
                      <a:cubicBezTo>
                        <a:pt x="108" y="48"/>
                        <a:pt x="108" y="47"/>
                        <a:pt x="108" y="48"/>
                      </a:cubicBezTo>
                      <a:cubicBezTo>
                        <a:pt x="108" y="47"/>
                        <a:pt x="109" y="48"/>
                        <a:pt x="109" y="47"/>
                      </a:cubicBezTo>
                      <a:cubicBezTo>
                        <a:pt x="108" y="47"/>
                        <a:pt x="108" y="48"/>
                        <a:pt x="108" y="48"/>
                      </a:cubicBezTo>
                      <a:cubicBezTo>
                        <a:pt x="108" y="47"/>
                        <a:pt x="108" y="47"/>
                        <a:pt x="108" y="47"/>
                      </a:cubicBezTo>
                      <a:close/>
                      <a:moveTo>
                        <a:pt x="107" y="48"/>
                      </a:moveTo>
                      <a:cubicBezTo>
                        <a:pt x="106" y="47"/>
                        <a:pt x="107" y="47"/>
                        <a:pt x="107" y="47"/>
                      </a:cubicBezTo>
                      <a:cubicBezTo>
                        <a:pt x="107" y="47"/>
                        <a:pt x="107" y="47"/>
                        <a:pt x="107" y="47"/>
                      </a:cubicBezTo>
                      <a:cubicBezTo>
                        <a:pt x="107" y="47"/>
                        <a:pt x="107" y="46"/>
                        <a:pt x="107" y="46"/>
                      </a:cubicBezTo>
                      <a:cubicBezTo>
                        <a:pt x="107" y="47"/>
                        <a:pt x="106" y="46"/>
                        <a:pt x="106" y="47"/>
                      </a:cubicBezTo>
                      <a:cubicBezTo>
                        <a:pt x="107" y="47"/>
                        <a:pt x="107" y="47"/>
                        <a:pt x="106" y="48"/>
                      </a:cubicBezTo>
                      <a:cubicBezTo>
                        <a:pt x="106" y="48"/>
                        <a:pt x="107" y="48"/>
                        <a:pt x="107" y="48"/>
                      </a:cubicBezTo>
                      <a:close/>
                      <a:moveTo>
                        <a:pt x="107" y="49"/>
                      </a:moveTo>
                      <a:cubicBezTo>
                        <a:pt x="107" y="48"/>
                        <a:pt x="107" y="48"/>
                        <a:pt x="107" y="48"/>
                      </a:cubicBezTo>
                      <a:cubicBezTo>
                        <a:pt x="107" y="48"/>
                        <a:pt x="107" y="48"/>
                        <a:pt x="107" y="48"/>
                      </a:cubicBezTo>
                      <a:cubicBezTo>
                        <a:pt x="107" y="48"/>
                        <a:pt x="107" y="48"/>
                        <a:pt x="106" y="48"/>
                      </a:cubicBezTo>
                      <a:cubicBezTo>
                        <a:pt x="106" y="49"/>
                        <a:pt x="107" y="48"/>
                        <a:pt x="107" y="49"/>
                      </a:cubicBezTo>
                      <a:close/>
                      <a:moveTo>
                        <a:pt x="99" y="47"/>
                      </a:moveTo>
                      <a:cubicBezTo>
                        <a:pt x="99" y="45"/>
                        <a:pt x="98" y="46"/>
                        <a:pt x="97" y="46"/>
                      </a:cubicBezTo>
                      <a:cubicBezTo>
                        <a:pt x="97" y="47"/>
                        <a:pt x="98" y="48"/>
                        <a:pt x="98" y="49"/>
                      </a:cubicBezTo>
                      <a:cubicBezTo>
                        <a:pt x="98" y="48"/>
                        <a:pt x="98" y="49"/>
                        <a:pt x="99" y="49"/>
                      </a:cubicBezTo>
                      <a:cubicBezTo>
                        <a:pt x="99" y="49"/>
                        <a:pt x="99" y="47"/>
                        <a:pt x="99" y="47"/>
                      </a:cubicBezTo>
                      <a:cubicBezTo>
                        <a:pt x="99" y="47"/>
                        <a:pt x="99" y="48"/>
                        <a:pt x="99" y="48"/>
                      </a:cubicBezTo>
                      <a:cubicBezTo>
                        <a:pt x="99" y="48"/>
                        <a:pt x="99" y="48"/>
                        <a:pt x="99" y="48"/>
                      </a:cubicBezTo>
                      <a:cubicBezTo>
                        <a:pt x="99" y="49"/>
                        <a:pt x="100" y="49"/>
                        <a:pt x="100" y="48"/>
                      </a:cubicBezTo>
                      <a:cubicBezTo>
                        <a:pt x="100" y="49"/>
                        <a:pt x="100" y="49"/>
                        <a:pt x="100" y="49"/>
                      </a:cubicBezTo>
                      <a:cubicBezTo>
                        <a:pt x="100" y="49"/>
                        <a:pt x="101" y="49"/>
                        <a:pt x="101" y="50"/>
                      </a:cubicBezTo>
                      <a:cubicBezTo>
                        <a:pt x="101" y="49"/>
                        <a:pt x="101" y="49"/>
                        <a:pt x="101" y="49"/>
                      </a:cubicBezTo>
                      <a:cubicBezTo>
                        <a:pt x="101" y="49"/>
                        <a:pt x="101" y="49"/>
                        <a:pt x="102" y="49"/>
                      </a:cubicBezTo>
                      <a:cubicBezTo>
                        <a:pt x="102" y="49"/>
                        <a:pt x="102" y="50"/>
                        <a:pt x="102" y="50"/>
                      </a:cubicBezTo>
                      <a:cubicBezTo>
                        <a:pt x="101" y="50"/>
                        <a:pt x="101" y="50"/>
                        <a:pt x="101" y="49"/>
                      </a:cubicBezTo>
                      <a:cubicBezTo>
                        <a:pt x="101" y="50"/>
                        <a:pt x="100" y="50"/>
                        <a:pt x="100" y="50"/>
                      </a:cubicBezTo>
                      <a:cubicBezTo>
                        <a:pt x="101" y="50"/>
                        <a:pt x="101" y="51"/>
                        <a:pt x="101" y="51"/>
                      </a:cubicBezTo>
                      <a:cubicBezTo>
                        <a:pt x="101" y="51"/>
                        <a:pt x="101" y="51"/>
                        <a:pt x="101" y="51"/>
                      </a:cubicBezTo>
                      <a:cubicBezTo>
                        <a:pt x="101" y="51"/>
                        <a:pt x="101" y="51"/>
                        <a:pt x="101" y="51"/>
                      </a:cubicBezTo>
                      <a:cubicBezTo>
                        <a:pt x="102" y="51"/>
                        <a:pt x="102" y="51"/>
                        <a:pt x="102" y="52"/>
                      </a:cubicBezTo>
                      <a:cubicBezTo>
                        <a:pt x="102" y="51"/>
                        <a:pt x="102" y="51"/>
                        <a:pt x="103" y="51"/>
                      </a:cubicBezTo>
                      <a:cubicBezTo>
                        <a:pt x="103" y="50"/>
                        <a:pt x="102" y="51"/>
                        <a:pt x="102" y="50"/>
                      </a:cubicBezTo>
                      <a:cubicBezTo>
                        <a:pt x="102" y="50"/>
                        <a:pt x="102" y="50"/>
                        <a:pt x="102" y="50"/>
                      </a:cubicBezTo>
                      <a:cubicBezTo>
                        <a:pt x="102" y="49"/>
                        <a:pt x="102" y="50"/>
                        <a:pt x="102" y="50"/>
                      </a:cubicBezTo>
                      <a:cubicBezTo>
                        <a:pt x="102" y="49"/>
                        <a:pt x="103" y="50"/>
                        <a:pt x="103" y="49"/>
                      </a:cubicBezTo>
                      <a:cubicBezTo>
                        <a:pt x="102" y="49"/>
                        <a:pt x="102" y="48"/>
                        <a:pt x="101" y="48"/>
                      </a:cubicBezTo>
                      <a:cubicBezTo>
                        <a:pt x="101" y="49"/>
                        <a:pt x="101" y="48"/>
                        <a:pt x="100" y="48"/>
                      </a:cubicBezTo>
                      <a:cubicBezTo>
                        <a:pt x="100" y="48"/>
                        <a:pt x="100" y="48"/>
                        <a:pt x="100" y="47"/>
                      </a:cubicBezTo>
                      <a:cubicBezTo>
                        <a:pt x="100" y="47"/>
                        <a:pt x="101" y="48"/>
                        <a:pt x="101" y="47"/>
                      </a:cubicBezTo>
                      <a:cubicBezTo>
                        <a:pt x="100" y="47"/>
                        <a:pt x="100" y="46"/>
                        <a:pt x="99" y="47"/>
                      </a:cubicBezTo>
                      <a:close/>
                      <a:moveTo>
                        <a:pt x="100" y="46"/>
                      </a:moveTo>
                      <a:cubicBezTo>
                        <a:pt x="100" y="46"/>
                        <a:pt x="100" y="46"/>
                        <a:pt x="100" y="46"/>
                      </a:cubicBezTo>
                      <a:cubicBezTo>
                        <a:pt x="100" y="47"/>
                        <a:pt x="100" y="46"/>
                        <a:pt x="100" y="46"/>
                      </a:cubicBezTo>
                      <a:cubicBezTo>
                        <a:pt x="100" y="46"/>
                        <a:pt x="100" y="46"/>
                        <a:pt x="100" y="46"/>
                      </a:cubicBezTo>
                      <a:close/>
                      <a:moveTo>
                        <a:pt x="83" y="22"/>
                      </a:moveTo>
                      <a:cubicBezTo>
                        <a:pt x="83" y="22"/>
                        <a:pt x="84" y="22"/>
                        <a:pt x="84" y="21"/>
                      </a:cubicBezTo>
                      <a:cubicBezTo>
                        <a:pt x="83" y="21"/>
                        <a:pt x="83" y="21"/>
                        <a:pt x="83" y="21"/>
                      </a:cubicBezTo>
                      <a:cubicBezTo>
                        <a:pt x="83" y="22"/>
                        <a:pt x="83" y="21"/>
                        <a:pt x="83" y="22"/>
                      </a:cubicBezTo>
                      <a:close/>
                      <a:moveTo>
                        <a:pt x="81" y="21"/>
                      </a:moveTo>
                      <a:cubicBezTo>
                        <a:pt x="81" y="21"/>
                        <a:pt x="81" y="22"/>
                        <a:pt x="81" y="22"/>
                      </a:cubicBezTo>
                      <a:cubicBezTo>
                        <a:pt x="81" y="22"/>
                        <a:pt x="81" y="22"/>
                        <a:pt x="81" y="21"/>
                      </a:cubicBezTo>
                      <a:close/>
                      <a:moveTo>
                        <a:pt x="84" y="23"/>
                      </a:moveTo>
                      <a:cubicBezTo>
                        <a:pt x="84" y="23"/>
                        <a:pt x="84" y="23"/>
                        <a:pt x="84" y="23"/>
                      </a:cubicBezTo>
                      <a:cubicBezTo>
                        <a:pt x="85" y="23"/>
                        <a:pt x="85" y="23"/>
                        <a:pt x="85" y="23"/>
                      </a:cubicBezTo>
                      <a:cubicBezTo>
                        <a:pt x="84" y="23"/>
                        <a:pt x="84" y="24"/>
                        <a:pt x="84" y="24"/>
                      </a:cubicBezTo>
                      <a:cubicBezTo>
                        <a:pt x="84" y="24"/>
                        <a:pt x="85" y="23"/>
                        <a:pt x="85" y="23"/>
                      </a:cubicBezTo>
                      <a:cubicBezTo>
                        <a:pt x="85" y="22"/>
                        <a:pt x="84" y="23"/>
                        <a:pt x="84" y="22"/>
                      </a:cubicBezTo>
                      <a:cubicBezTo>
                        <a:pt x="84" y="22"/>
                        <a:pt x="84" y="22"/>
                        <a:pt x="83" y="22"/>
                      </a:cubicBezTo>
                      <a:cubicBezTo>
                        <a:pt x="84" y="22"/>
                        <a:pt x="84" y="25"/>
                        <a:pt x="84" y="23"/>
                      </a:cubicBezTo>
                      <a:close/>
                      <a:moveTo>
                        <a:pt x="84" y="23"/>
                      </a:moveTo>
                      <a:cubicBezTo>
                        <a:pt x="84" y="23"/>
                        <a:pt x="83" y="23"/>
                        <a:pt x="82" y="24"/>
                      </a:cubicBezTo>
                      <a:cubicBezTo>
                        <a:pt x="83" y="24"/>
                        <a:pt x="84" y="24"/>
                        <a:pt x="84" y="23"/>
                      </a:cubicBezTo>
                      <a:close/>
                      <a:moveTo>
                        <a:pt x="86" y="28"/>
                      </a:moveTo>
                      <a:cubicBezTo>
                        <a:pt x="86" y="29"/>
                        <a:pt x="86" y="27"/>
                        <a:pt x="86" y="27"/>
                      </a:cubicBezTo>
                      <a:cubicBezTo>
                        <a:pt x="86" y="27"/>
                        <a:pt x="87" y="27"/>
                        <a:pt x="87" y="27"/>
                      </a:cubicBezTo>
                      <a:cubicBezTo>
                        <a:pt x="87" y="28"/>
                        <a:pt x="86" y="28"/>
                        <a:pt x="86" y="28"/>
                      </a:cubicBezTo>
                      <a:cubicBezTo>
                        <a:pt x="87" y="28"/>
                        <a:pt x="87" y="28"/>
                        <a:pt x="87" y="28"/>
                      </a:cubicBezTo>
                      <a:cubicBezTo>
                        <a:pt x="87" y="28"/>
                        <a:pt x="87" y="27"/>
                        <a:pt x="87" y="26"/>
                      </a:cubicBezTo>
                      <a:cubicBezTo>
                        <a:pt x="87" y="27"/>
                        <a:pt x="86" y="27"/>
                        <a:pt x="86" y="27"/>
                      </a:cubicBezTo>
                      <a:cubicBezTo>
                        <a:pt x="86" y="27"/>
                        <a:pt x="86" y="28"/>
                        <a:pt x="86" y="28"/>
                      </a:cubicBezTo>
                      <a:cubicBezTo>
                        <a:pt x="86" y="27"/>
                        <a:pt x="85" y="28"/>
                        <a:pt x="86" y="27"/>
                      </a:cubicBezTo>
                      <a:cubicBezTo>
                        <a:pt x="85" y="27"/>
                        <a:pt x="85" y="28"/>
                        <a:pt x="85" y="27"/>
                      </a:cubicBezTo>
                      <a:cubicBezTo>
                        <a:pt x="85" y="27"/>
                        <a:pt x="85" y="27"/>
                        <a:pt x="85" y="27"/>
                      </a:cubicBezTo>
                      <a:cubicBezTo>
                        <a:pt x="85" y="28"/>
                        <a:pt x="85" y="27"/>
                        <a:pt x="85" y="28"/>
                      </a:cubicBezTo>
                      <a:cubicBezTo>
                        <a:pt x="85" y="28"/>
                        <a:pt x="85" y="28"/>
                        <a:pt x="85" y="28"/>
                      </a:cubicBezTo>
                      <a:cubicBezTo>
                        <a:pt x="85" y="28"/>
                        <a:pt x="85" y="29"/>
                        <a:pt x="85" y="30"/>
                      </a:cubicBezTo>
                      <a:cubicBezTo>
                        <a:pt x="85" y="29"/>
                        <a:pt x="86" y="30"/>
                        <a:pt x="86" y="29"/>
                      </a:cubicBezTo>
                      <a:cubicBezTo>
                        <a:pt x="86" y="29"/>
                        <a:pt x="86" y="29"/>
                        <a:pt x="86" y="28"/>
                      </a:cubicBezTo>
                      <a:close/>
                      <a:moveTo>
                        <a:pt x="92" y="33"/>
                      </a:moveTo>
                      <a:cubicBezTo>
                        <a:pt x="92" y="33"/>
                        <a:pt x="91" y="33"/>
                        <a:pt x="91" y="34"/>
                      </a:cubicBezTo>
                      <a:cubicBezTo>
                        <a:pt x="92" y="34"/>
                        <a:pt x="92" y="34"/>
                        <a:pt x="92" y="34"/>
                      </a:cubicBezTo>
                      <a:cubicBezTo>
                        <a:pt x="92" y="33"/>
                        <a:pt x="92" y="33"/>
                        <a:pt x="92" y="33"/>
                      </a:cubicBezTo>
                      <a:close/>
                      <a:moveTo>
                        <a:pt x="89" y="33"/>
                      </a:moveTo>
                      <a:cubicBezTo>
                        <a:pt x="90" y="32"/>
                        <a:pt x="90" y="33"/>
                        <a:pt x="90" y="33"/>
                      </a:cubicBezTo>
                      <a:cubicBezTo>
                        <a:pt x="90" y="32"/>
                        <a:pt x="90" y="32"/>
                        <a:pt x="90" y="32"/>
                      </a:cubicBezTo>
                      <a:cubicBezTo>
                        <a:pt x="90" y="32"/>
                        <a:pt x="89" y="32"/>
                        <a:pt x="89" y="33"/>
                      </a:cubicBezTo>
                      <a:close/>
                      <a:moveTo>
                        <a:pt x="90" y="34"/>
                      </a:moveTo>
                      <a:cubicBezTo>
                        <a:pt x="90" y="34"/>
                        <a:pt x="90" y="33"/>
                        <a:pt x="90" y="34"/>
                      </a:cubicBezTo>
                      <a:cubicBezTo>
                        <a:pt x="90" y="34"/>
                        <a:pt x="90" y="34"/>
                        <a:pt x="91" y="34"/>
                      </a:cubicBezTo>
                      <a:cubicBezTo>
                        <a:pt x="90" y="33"/>
                        <a:pt x="91" y="33"/>
                        <a:pt x="91" y="33"/>
                      </a:cubicBezTo>
                      <a:cubicBezTo>
                        <a:pt x="91" y="32"/>
                        <a:pt x="91" y="32"/>
                        <a:pt x="91" y="32"/>
                      </a:cubicBezTo>
                      <a:cubicBezTo>
                        <a:pt x="91" y="32"/>
                        <a:pt x="91" y="32"/>
                        <a:pt x="91" y="32"/>
                      </a:cubicBezTo>
                      <a:cubicBezTo>
                        <a:pt x="91" y="33"/>
                        <a:pt x="91" y="33"/>
                        <a:pt x="91" y="33"/>
                      </a:cubicBezTo>
                      <a:cubicBezTo>
                        <a:pt x="91" y="32"/>
                        <a:pt x="91" y="33"/>
                        <a:pt x="90" y="33"/>
                      </a:cubicBezTo>
                      <a:cubicBezTo>
                        <a:pt x="90" y="33"/>
                        <a:pt x="90" y="32"/>
                        <a:pt x="90" y="32"/>
                      </a:cubicBezTo>
                      <a:cubicBezTo>
                        <a:pt x="90" y="33"/>
                        <a:pt x="91" y="33"/>
                        <a:pt x="90" y="34"/>
                      </a:cubicBezTo>
                      <a:close/>
                      <a:moveTo>
                        <a:pt x="89" y="34"/>
                      </a:moveTo>
                      <a:cubicBezTo>
                        <a:pt x="90" y="34"/>
                        <a:pt x="89" y="34"/>
                        <a:pt x="90" y="34"/>
                      </a:cubicBezTo>
                      <a:cubicBezTo>
                        <a:pt x="90" y="34"/>
                        <a:pt x="90" y="34"/>
                        <a:pt x="90" y="34"/>
                      </a:cubicBezTo>
                      <a:cubicBezTo>
                        <a:pt x="90" y="33"/>
                        <a:pt x="89" y="33"/>
                        <a:pt x="89" y="33"/>
                      </a:cubicBezTo>
                      <a:cubicBezTo>
                        <a:pt x="89" y="34"/>
                        <a:pt x="89" y="34"/>
                        <a:pt x="89" y="34"/>
                      </a:cubicBezTo>
                      <a:cubicBezTo>
                        <a:pt x="89" y="34"/>
                        <a:pt x="89" y="34"/>
                        <a:pt x="89" y="34"/>
                      </a:cubicBezTo>
                      <a:close/>
                      <a:moveTo>
                        <a:pt x="90" y="35"/>
                      </a:moveTo>
                      <a:cubicBezTo>
                        <a:pt x="91" y="35"/>
                        <a:pt x="91" y="35"/>
                        <a:pt x="91" y="35"/>
                      </a:cubicBezTo>
                      <a:cubicBezTo>
                        <a:pt x="91" y="34"/>
                        <a:pt x="91" y="34"/>
                        <a:pt x="91" y="34"/>
                      </a:cubicBezTo>
                      <a:cubicBezTo>
                        <a:pt x="91" y="35"/>
                        <a:pt x="90" y="34"/>
                        <a:pt x="90" y="35"/>
                      </a:cubicBezTo>
                      <a:close/>
                      <a:moveTo>
                        <a:pt x="74" y="35"/>
                      </a:moveTo>
                      <a:cubicBezTo>
                        <a:pt x="74" y="35"/>
                        <a:pt x="74" y="33"/>
                        <a:pt x="74" y="34"/>
                      </a:cubicBezTo>
                      <a:cubicBezTo>
                        <a:pt x="74" y="35"/>
                        <a:pt x="73" y="34"/>
                        <a:pt x="73" y="35"/>
                      </a:cubicBezTo>
                      <a:cubicBezTo>
                        <a:pt x="73" y="35"/>
                        <a:pt x="74" y="34"/>
                        <a:pt x="74" y="35"/>
                      </a:cubicBezTo>
                      <a:close/>
                      <a:moveTo>
                        <a:pt x="77" y="35"/>
                      </a:moveTo>
                      <a:cubicBezTo>
                        <a:pt x="77" y="35"/>
                        <a:pt x="78" y="35"/>
                        <a:pt x="78" y="35"/>
                      </a:cubicBezTo>
                      <a:cubicBezTo>
                        <a:pt x="77" y="35"/>
                        <a:pt x="77" y="35"/>
                        <a:pt x="77" y="35"/>
                      </a:cubicBezTo>
                      <a:close/>
                      <a:moveTo>
                        <a:pt x="79" y="35"/>
                      </a:moveTo>
                      <a:cubicBezTo>
                        <a:pt x="79" y="35"/>
                        <a:pt x="79" y="36"/>
                        <a:pt x="79" y="36"/>
                      </a:cubicBezTo>
                      <a:cubicBezTo>
                        <a:pt x="78" y="36"/>
                        <a:pt x="79" y="35"/>
                        <a:pt x="78" y="34"/>
                      </a:cubicBezTo>
                      <a:cubicBezTo>
                        <a:pt x="78" y="35"/>
                        <a:pt x="78" y="35"/>
                        <a:pt x="78" y="34"/>
                      </a:cubicBezTo>
                      <a:cubicBezTo>
                        <a:pt x="79" y="34"/>
                        <a:pt x="79" y="34"/>
                        <a:pt x="79" y="34"/>
                      </a:cubicBezTo>
                      <a:cubicBezTo>
                        <a:pt x="79" y="33"/>
                        <a:pt x="78" y="34"/>
                        <a:pt x="78" y="35"/>
                      </a:cubicBezTo>
                      <a:cubicBezTo>
                        <a:pt x="78" y="35"/>
                        <a:pt x="78" y="35"/>
                        <a:pt x="78" y="35"/>
                      </a:cubicBezTo>
                      <a:cubicBezTo>
                        <a:pt x="78" y="36"/>
                        <a:pt x="78" y="36"/>
                        <a:pt x="78" y="36"/>
                      </a:cubicBezTo>
                      <a:cubicBezTo>
                        <a:pt x="77" y="37"/>
                        <a:pt x="78" y="36"/>
                        <a:pt x="78" y="36"/>
                      </a:cubicBezTo>
                      <a:cubicBezTo>
                        <a:pt x="78" y="36"/>
                        <a:pt x="78" y="37"/>
                        <a:pt x="78" y="37"/>
                      </a:cubicBezTo>
                      <a:cubicBezTo>
                        <a:pt x="78" y="38"/>
                        <a:pt x="78" y="36"/>
                        <a:pt x="79" y="35"/>
                      </a:cubicBezTo>
                      <a:close/>
                      <a:moveTo>
                        <a:pt x="81" y="36"/>
                      </a:moveTo>
                      <a:cubicBezTo>
                        <a:pt x="81" y="36"/>
                        <a:pt x="80" y="35"/>
                        <a:pt x="80" y="34"/>
                      </a:cubicBezTo>
                      <a:cubicBezTo>
                        <a:pt x="80" y="35"/>
                        <a:pt x="80" y="35"/>
                        <a:pt x="79" y="35"/>
                      </a:cubicBezTo>
                      <a:cubicBezTo>
                        <a:pt x="80" y="35"/>
                        <a:pt x="80" y="35"/>
                        <a:pt x="80" y="35"/>
                      </a:cubicBezTo>
                      <a:cubicBezTo>
                        <a:pt x="80" y="36"/>
                        <a:pt x="80" y="35"/>
                        <a:pt x="80" y="36"/>
                      </a:cubicBezTo>
                      <a:cubicBezTo>
                        <a:pt x="80" y="35"/>
                        <a:pt x="81" y="37"/>
                        <a:pt x="81" y="36"/>
                      </a:cubicBezTo>
                      <a:close/>
                      <a:moveTo>
                        <a:pt x="85" y="37"/>
                      </a:moveTo>
                      <a:cubicBezTo>
                        <a:pt x="85" y="37"/>
                        <a:pt x="85" y="37"/>
                        <a:pt x="85" y="37"/>
                      </a:cubicBezTo>
                      <a:cubicBezTo>
                        <a:pt x="85" y="38"/>
                        <a:pt x="86" y="37"/>
                        <a:pt x="86" y="38"/>
                      </a:cubicBezTo>
                      <a:cubicBezTo>
                        <a:pt x="86" y="38"/>
                        <a:pt x="85" y="38"/>
                        <a:pt x="85" y="38"/>
                      </a:cubicBezTo>
                      <a:cubicBezTo>
                        <a:pt x="85" y="38"/>
                        <a:pt x="85" y="37"/>
                        <a:pt x="85" y="38"/>
                      </a:cubicBezTo>
                      <a:cubicBezTo>
                        <a:pt x="85" y="38"/>
                        <a:pt x="85" y="38"/>
                        <a:pt x="85" y="38"/>
                      </a:cubicBezTo>
                      <a:cubicBezTo>
                        <a:pt x="86" y="38"/>
                        <a:pt x="85" y="39"/>
                        <a:pt x="86" y="39"/>
                      </a:cubicBezTo>
                      <a:cubicBezTo>
                        <a:pt x="86" y="39"/>
                        <a:pt x="86" y="37"/>
                        <a:pt x="86" y="37"/>
                      </a:cubicBezTo>
                      <a:cubicBezTo>
                        <a:pt x="86" y="38"/>
                        <a:pt x="86" y="38"/>
                        <a:pt x="86" y="39"/>
                      </a:cubicBezTo>
                      <a:cubicBezTo>
                        <a:pt x="86" y="38"/>
                        <a:pt x="86" y="38"/>
                        <a:pt x="86" y="37"/>
                      </a:cubicBezTo>
                      <a:cubicBezTo>
                        <a:pt x="86" y="37"/>
                        <a:pt x="85" y="36"/>
                        <a:pt x="85" y="37"/>
                      </a:cubicBezTo>
                      <a:close/>
                      <a:moveTo>
                        <a:pt x="83" y="37"/>
                      </a:moveTo>
                      <a:cubicBezTo>
                        <a:pt x="83" y="38"/>
                        <a:pt x="85" y="38"/>
                        <a:pt x="85" y="37"/>
                      </a:cubicBezTo>
                      <a:cubicBezTo>
                        <a:pt x="84" y="37"/>
                        <a:pt x="84" y="37"/>
                        <a:pt x="83" y="37"/>
                      </a:cubicBezTo>
                      <a:close/>
                      <a:moveTo>
                        <a:pt x="83" y="36"/>
                      </a:moveTo>
                      <a:cubicBezTo>
                        <a:pt x="83" y="36"/>
                        <a:pt x="82" y="37"/>
                        <a:pt x="82" y="37"/>
                      </a:cubicBezTo>
                      <a:cubicBezTo>
                        <a:pt x="83" y="38"/>
                        <a:pt x="83" y="37"/>
                        <a:pt x="83" y="37"/>
                      </a:cubicBezTo>
                      <a:cubicBezTo>
                        <a:pt x="83" y="37"/>
                        <a:pt x="83" y="37"/>
                        <a:pt x="83" y="36"/>
                      </a:cubicBezTo>
                      <a:close/>
                      <a:moveTo>
                        <a:pt x="79" y="39"/>
                      </a:moveTo>
                      <a:cubicBezTo>
                        <a:pt x="79" y="39"/>
                        <a:pt x="79" y="38"/>
                        <a:pt x="79" y="38"/>
                      </a:cubicBezTo>
                      <a:cubicBezTo>
                        <a:pt x="79" y="38"/>
                        <a:pt x="79" y="38"/>
                        <a:pt x="79" y="37"/>
                      </a:cubicBezTo>
                      <a:cubicBezTo>
                        <a:pt x="79" y="36"/>
                        <a:pt x="79" y="39"/>
                        <a:pt x="80" y="38"/>
                      </a:cubicBezTo>
                      <a:cubicBezTo>
                        <a:pt x="80" y="38"/>
                        <a:pt x="80" y="38"/>
                        <a:pt x="80" y="38"/>
                      </a:cubicBezTo>
                      <a:cubicBezTo>
                        <a:pt x="80" y="38"/>
                        <a:pt x="79" y="38"/>
                        <a:pt x="79" y="38"/>
                      </a:cubicBezTo>
                      <a:cubicBezTo>
                        <a:pt x="80" y="37"/>
                        <a:pt x="80" y="37"/>
                        <a:pt x="80" y="37"/>
                      </a:cubicBezTo>
                      <a:cubicBezTo>
                        <a:pt x="80" y="37"/>
                        <a:pt x="80" y="37"/>
                        <a:pt x="80" y="37"/>
                      </a:cubicBezTo>
                      <a:cubicBezTo>
                        <a:pt x="79" y="38"/>
                        <a:pt x="79" y="36"/>
                        <a:pt x="79" y="37"/>
                      </a:cubicBezTo>
                      <a:cubicBezTo>
                        <a:pt x="79" y="37"/>
                        <a:pt x="79" y="38"/>
                        <a:pt x="79" y="39"/>
                      </a:cubicBezTo>
                      <a:close/>
                      <a:moveTo>
                        <a:pt x="81" y="38"/>
                      </a:moveTo>
                      <a:cubicBezTo>
                        <a:pt x="81" y="37"/>
                        <a:pt x="81" y="37"/>
                        <a:pt x="81" y="37"/>
                      </a:cubicBezTo>
                      <a:cubicBezTo>
                        <a:pt x="81" y="37"/>
                        <a:pt x="81" y="37"/>
                        <a:pt x="81" y="37"/>
                      </a:cubicBezTo>
                      <a:cubicBezTo>
                        <a:pt x="81" y="37"/>
                        <a:pt x="81" y="37"/>
                        <a:pt x="81" y="38"/>
                      </a:cubicBezTo>
                      <a:close/>
                      <a:moveTo>
                        <a:pt x="80" y="37"/>
                      </a:moveTo>
                      <a:cubicBezTo>
                        <a:pt x="80" y="37"/>
                        <a:pt x="80" y="38"/>
                        <a:pt x="80" y="38"/>
                      </a:cubicBezTo>
                      <a:cubicBezTo>
                        <a:pt x="80" y="38"/>
                        <a:pt x="80" y="38"/>
                        <a:pt x="80" y="37"/>
                      </a:cubicBezTo>
                      <a:close/>
                      <a:moveTo>
                        <a:pt x="82" y="40"/>
                      </a:moveTo>
                      <a:cubicBezTo>
                        <a:pt x="82" y="40"/>
                        <a:pt x="82" y="40"/>
                        <a:pt x="82" y="41"/>
                      </a:cubicBezTo>
                      <a:cubicBezTo>
                        <a:pt x="83" y="41"/>
                        <a:pt x="83" y="40"/>
                        <a:pt x="83" y="41"/>
                      </a:cubicBezTo>
                      <a:cubicBezTo>
                        <a:pt x="83" y="40"/>
                        <a:pt x="82" y="41"/>
                        <a:pt x="83" y="40"/>
                      </a:cubicBezTo>
                      <a:cubicBezTo>
                        <a:pt x="83" y="39"/>
                        <a:pt x="84" y="41"/>
                        <a:pt x="84" y="39"/>
                      </a:cubicBezTo>
                      <a:cubicBezTo>
                        <a:pt x="83" y="39"/>
                        <a:pt x="83" y="39"/>
                        <a:pt x="83" y="39"/>
                      </a:cubicBezTo>
                      <a:cubicBezTo>
                        <a:pt x="82" y="39"/>
                        <a:pt x="82" y="39"/>
                        <a:pt x="82" y="39"/>
                      </a:cubicBezTo>
                      <a:cubicBezTo>
                        <a:pt x="82" y="38"/>
                        <a:pt x="82" y="38"/>
                        <a:pt x="82" y="38"/>
                      </a:cubicBezTo>
                      <a:cubicBezTo>
                        <a:pt x="82" y="37"/>
                        <a:pt x="82" y="38"/>
                        <a:pt x="82" y="38"/>
                      </a:cubicBezTo>
                      <a:cubicBezTo>
                        <a:pt x="82" y="37"/>
                        <a:pt x="82" y="36"/>
                        <a:pt x="82" y="36"/>
                      </a:cubicBezTo>
                      <a:cubicBezTo>
                        <a:pt x="82" y="37"/>
                        <a:pt x="82" y="37"/>
                        <a:pt x="82" y="37"/>
                      </a:cubicBezTo>
                      <a:cubicBezTo>
                        <a:pt x="81" y="38"/>
                        <a:pt x="82" y="38"/>
                        <a:pt x="82" y="38"/>
                      </a:cubicBezTo>
                      <a:cubicBezTo>
                        <a:pt x="82" y="38"/>
                        <a:pt x="81" y="38"/>
                        <a:pt x="81" y="38"/>
                      </a:cubicBezTo>
                      <a:cubicBezTo>
                        <a:pt x="81" y="39"/>
                        <a:pt x="82" y="39"/>
                        <a:pt x="83" y="40"/>
                      </a:cubicBezTo>
                      <a:cubicBezTo>
                        <a:pt x="82" y="40"/>
                        <a:pt x="82" y="39"/>
                        <a:pt x="82" y="40"/>
                      </a:cubicBezTo>
                      <a:close/>
                      <a:moveTo>
                        <a:pt x="85" y="39"/>
                      </a:moveTo>
                      <a:cubicBezTo>
                        <a:pt x="84" y="39"/>
                        <a:pt x="84" y="39"/>
                        <a:pt x="84" y="39"/>
                      </a:cubicBezTo>
                      <a:cubicBezTo>
                        <a:pt x="84" y="39"/>
                        <a:pt x="84" y="40"/>
                        <a:pt x="84" y="40"/>
                      </a:cubicBezTo>
                      <a:cubicBezTo>
                        <a:pt x="84" y="40"/>
                        <a:pt x="85" y="42"/>
                        <a:pt x="85" y="41"/>
                      </a:cubicBezTo>
                      <a:cubicBezTo>
                        <a:pt x="85" y="39"/>
                        <a:pt x="86" y="40"/>
                        <a:pt x="86" y="40"/>
                      </a:cubicBezTo>
                      <a:cubicBezTo>
                        <a:pt x="86" y="39"/>
                        <a:pt x="85" y="39"/>
                        <a:pt x="85" y="40"/>
                      </a:cubicBezTo>
                      <a:cubicBezTo>
                        <a:pt x="85" y="40"/>
                        <a:pt x="85" y="39"/>
                        <a:pt x="85" y="39"/>
                      </a:cubicBezTo>
                      <a:cubicBezTo>
                        <a:pt x="85" y="39"/>
                        <a:pt x="84" y="40"/>
                        <a:pt x="85" y="39"/>
                      </a:cubicBezTo>
                      <a:close/>
                      <a:moveTo>
                        <a:pt x="88" y="40"/>
                      </a:moveTo>
                      <a:cubicBezTo>
                        <a:pt x="87" y="40"/>
                        <a:pt x="87" y="40"/>
                        <a:pt x="87" y="41"/>
                      </a:cubicBezTo>
                      <a:cubicBezTo>
                        <a:pt x="87" y="41"/>
                        <a:pt x="88" y="41"/>
                        <a:pt x="88" y="40"/>
                      </a:cubicBezTo>
                      <a:close/>
                      <a:moveTo>
                        <a:pt x="89" y="40"/>
                      </a:moveTo>
                      <a:cubicBezTo>
                        <a:pt x="89" y="41"/>
                        <a:pt x="89" y="40"/>
                        <a:pt x="89" y="41"/>
                      </a:cubicBezTo>
                      <a:cubicBezTo>
                        <a:pt x="89" y="40"/>
                        <a:pt x="89" y="41"/>
                        <a:pt x="90" y="40"/>
                      </a:cubicBezTo>
                      <a:cubicBezTo>
                        <a:pt x="89" y="40"/>
                        <a:pt x="89" y="40"/>
                        <a:pt x="89" y="40"/>
                      </a:cubicBezTo>
                      <a:close/>
                      <a:moveTo>
                        <a:pt x="91" y="41"/>
                      </a:moveTo>
                      <a:cubicBezTo>
                        <a:pt x="91" y="40"/>
                        <a:pt x="91" y="41"/>
                        <a:pt x="91" y="41"/>
                      </a:cubicBezTo>
                      <a:cubicBezTo>
                        <a:pt x="91" y="41"/>
                        <a:pt x="91" y="40"/>
                        <a:pt x="91" y="40"/>
                      </a:cubicBezTo>
                      <a:cubicBezTo>
                        <a:pt x="91" y="40"/>
                        <a:pt x="90" y="41"/>
                        <a:pt x="91" y="41"/>
                      </a:cubicBezTo>
                      <a:close/>
                      <a:moveTo>
                        <a:pt x="81" y="41"/>
                      </a:moveTo>
                      <a:cubicBezTo>
                        <a:pt x="81" y="42"/>
                        <a:pt x="81" y="42"/>
                        <a:pt x="82" y="42"/>
                      </a:cubicBezTo>
                      <a:cubicBezTo>
                        <a:pt x="82" y="41"/>
                        <a:pt x="81" y="41"/>
                        <a:pt x="81" y="40"/>
                      </a:cubicBezTo>
                      <a:cubicBezTo>
                        <a:pt x="81" y="40"/>
                        <a:pt x="80" y="39"/>
                        <a:pt x="80" y="40"/>
                      </a:cubicBezTo>
                      <a:cubicBezTo>
                        <a:pt x="80" y="40"/>
                        <a:pt x="81" y="40"/>
                        <a:pt x="81" y="41"/>
                      </a:cubicBezTo>
                      <a:close/>
                      <a:moveTo>
                        <a:pt x="84" y="42"/>
                      </a:moveTo>
                      <a:cubicBezTo>
                        <a:pt x="83" y="41"/>
                        <a:pt x="83" y="42"/>
                        <a:pt x="83" y="41"/>
                      </a:cubicBezTo>
                      <a:cubicBezTo>
                        <a:pt x="83" y="42"/>
                        <a:pt x="83" y="41"/>
                        <a:pt x="83" y="42"/>
                      </a:cubicBezTo>
                      <a:cubicBezTo>
                        <a:pt x="83" y="42"/>
                        <a:pt x="83" y="42"/>
                        <a:pt x="82" y="42"/>
                      </a:cubicBezTo>
                      <a:cubicBezTo>
                        <a:pt x="82" y="43"/>
                        <a:pt x="82" y="43"/>
                        <a:pt x="82" y="43"/>
                      </a:cubicBezTo>
                      <a:cubicBezTo>
                        <a:pt x="82" y="44"/>
                        <a:pt x="83" y="43"/>
                        <a:pt x="83" y="43"/>
                      </a:cubicBezTo>
                      <a:cubicBezTo>
                        <a:pt x="83" y="43"/>
                        <a:pt x="83" y="44"/>
                        <a:pt x="83" y="43"/>
                      </a:cubicBezTo>
                      <a:cubicBezTo>
                        <a:pt x="83" y="43"/>
                        <a:pt x="83" y="43"/>
                        <a:pt x="83" y="43"/>
                      </a:cubicBezTo>
                      <a:cubicBezTo>
                        <a:pt x="84" y="42"/>
                        <a:pt x="84" y="43"/>
                        <a:pt x="84" y="43"/>
                      </a:cubicBezTo>
                      <a:cubicBezTo>
                        <a:pt x="84" y="42"/>
                        <a:pt x="84" y="43"/>
                        <a:pt x="84" y="42"/>
                      </a:cubicBezTo>
                      <a:cubicBezTo>
                        <a:pt x="84" y="42"/>
                        <a:pt x="84" y="42"/>
                        <a:pt x="84" y="41"/>
                      </a:cubicBezTo>
                      <a:cubicBezTo>
                        <a:pt x="84" y="41"/>
                        <a:pt x="84" y="42"/>
                        <a:pt x="84" y="41"/>
                      </a:cubicBezTo>
                      <a:cubicBezTo>
                        <a:pt x="84" y="42"/>
                        <a:pt x="84" y="42"/>
                        <a:pt x="84" y="42"/>
                      </a:cubicBezTo>
                      <a:close/>
                      <a:moveTo>
                        <a:pt x="77" y="42"/>
                      </a:moveTo>
                      <a:cubicBezTo>
                        <a:pt x="76" y="42"/>
                        <a:pt x="76" y="43"/>
                        <a:pt x="76" y="42"/>
                      </a:cubicBezTo>
                      <a:cubicBezTo>
                        <a:pt x="76" y="43"/>
                        <a:pt x="76" y="43"/>
                        <a:pt x="76" y="44"/>
                      </a:cubicBezTo>
                      <a:cubicBezTo>
                        <a:pt x="76" y="43"/>
                        <a:pt x="77" y="43"/>
                        <a:pt x="77" y="42"/>
                      </a:cubicBezTo>
                      <a:close/>
                      <a:moveTo>
                        <a:pt x="77" y="44"/>
                      </a:moveTo>
                      <a:cubicBezTo>
                        <a:pt x="77" y="44"/>
                        <a:pt x="77" y="44"/>
                        <a:pt x="77" y="43"/>
                      </a:cubicBezTo>
                      <a:cubicBezTo>
                        <a:pt x="76" y="43"/>
                        <a:pt x="76" y="43"/>
                        <a:pt x="76" y="43"/>
                      </a:cubicBezTo>
                      <a:cubicBezTo>
                        <a:pt x="76" y="44"/>
                        <a:pt x="77" y="44"/>
                        <a:pt x="77" y="44"/>
                      </a:cubicBezTo>
                      <a:close/>
                      <a:moveTo>
                        <a:pt x="79" y="42"/>
                      </a:moveTo>
                      <a:cubicBezTo>
                        <a:pt x="79" y="42"/>
                        <a:pt x="79" y="41"/>
                        <a:pt x="79" y="41"/>
                      </a:cubicBezTo>
                      <a:cubicBezTo>
                        <a:pt x="79" y="42"/>
                        <a:pt x="79" y="42"/>
                        <a:pt x="79" y="42"/>
                      </a:cubicBezTo>
                      <a:cubicBezTo>
                        <a:pt x="79" y="42"/>
                        <a:pt x="79" y="42"/>
                        <a:pt x="79" y="42"/>
                      </a:cubicBezTo>
                      <a:close/>
                      <a:moveTo>
                        <a:pt x="78" y="41"/>
                      </a:moveTo>
                      <a:cubicBezTo>
                        <a:pt x="78" y="41"/>
                        <a:pt x="78" y="42"/>
                        <a:pt x="78" y="42"/>
                      </a:cubicBezTo>
                      <a:cubicBezTo>
                        <a:pt x="78" y="42"/>
                        <a:pt x="78" y="42"/>
                        <a:pt x="78" y="41"/>
                      </a:cubicBezTo>
                      <a:close/>
                      <a:moveTo>
                        <a:pt x="74" y="40"/>
                      </a:moveTo>
                      <a:cubicBezTo>
                        <a:pt x="74" y="40"/>
                        <a:pt x="74" y="40"/>
                        <a:pt x="74" y="40"/>
                      </a:cubicBezTo>
                      <a:cubicBezTo>
                        <a:pt x="74" y="40"/>
                        <a:pt x="74" y="40"/>
                        <a:pt x="74" y="40"/>
                      </a:cubicBezTo>
                      <a:cubicBezTo>
                        <a:pt x="74" y="40"/>
                        <a:pt x="74" y="39"/>
                        <a:pt x="74" y="40"/>
                      </a:cubicBezTo>
                      <a:close/>
                      <a:moveTo>
                        <a:pt x="76" y="40"/>
                      </a:moveTo>
                      <a:cubicBezTo>
                        <a:pt x="76" y="40"/>
                        <a:pt x="77" y="40"/>
                        <a:pt x="77" y="40"/>
                      </a:cubicBezTo>
                      <a:cubicBezTo>
                        <a:pt x="76" y="40"/>
                        <a:pt x="76" y="40"/>
                        <a:pt x="76" y="40"/>
                      </a:cubicBezTo>
                      <a:close/>
                      <a:moveTo>
                        <a:pt x="75" y="41"/>
                      </a:moveTo>
                      <a:cubicBezTo>
                        <a:pt x="75" y="41"/>
                        <a:pt x="75" y="41"/>
                        <a:pt x="76" y="40"/>
                      </a:cubicBezTo>
                      <a:cubicBezTo>
                        <a:pt x="75" y="40"/>
                        <a:pt x="75" y="40"/>
                        <a:pt x="75" y="41"/>
                      </a:cubicBezTo>
                      <a:close/>
                      <a:moveTo>
                        <a:pt x="78" y="41"/>
                      </a:moveTo>
                      <a:cubicBezTo>
                        <a:pt x="78" y="41"/>
                        <a:pt x="78" y="41"/>
                        <a:pt x="78" y="41"/>
                      </a:cubicBezTo>
                      <a:cubicBezTo>
                        <a:pt x="78" y="41"/>
                        <a:pt x="78" y="40"/>
                        <a:pt x="78" y="41"/>
                      </a:cubicBezTo>
                      <a:cubicBezTo>
                        <a:pt x="78" y="40"/>
                        <a:pt x="79" y="40"/>
                        <a:pt x="78" y="40"/>
                      </a:cubicBezTo>
                      <a:cubicBezTo>
                        <a:pt x="78" y="40"/>
                        <a:pt x="78" y="41"/>
                        <a:pt x="78" y="41"/>
                      </a:cubicBezTo>
                      <a:close/>
                      <a:moveTo>
                        <a:pt x="74" y="40"/>
                      </a:moveTo>
                      <a:cubicBezTo>
                        <a:pt x="74" y="40"/>
                        <a:pt x="74" y="40"/>
                        <a:pt x="74" y="39"/>
                      </a:cubicBezTo>
                      <a:cubicBezTo>
                        <a:pt x="74" y="39"/>
                        <a:pt x="74" y="40"/>
                        <a:pt x="73" y="40"/>
                      </a:cubicBezTo>
                      <a:cubicBezTo>
                        <a:pt x="73" y="40"/>
                        <a:pt x="74" y="40"/>
                        <a:pt x="74" y="40"/>
                      </a:cubicBezTo>
                      <a:close/>
                      <a:moveTo>
                        <a:pt x="71" y="42"/>
                      </a:moveTo>
                      <a:cubicBezTo>
                        <a:pt x="72" y="41"/>
                        <a:pt x="73" y="42"/>
                        <a:pt x="73" y="41"/>
                      </a:cubicBezTo>
                      <a:cubicBezTo>
                        <a:pt x="73" y="41"/>
                        <a:pt x="73" y="41"/>
                        <a:pt x="73" y="41"/>
                      </a:cubicBezTo>
                      <a:cubicBezTo>
                        <a:pt x="73" y="41"/>
                        <a:pt x="73" y="40"/>
                        <a:pt x="73" y="40"/>
                      </a:cubicBezTo>
                      <a:cubicBezTo>
                        <a:pt x="72" y="40"/>
                        <a:pt x="73" y="41"/>
                        <a:pt x="72" y="40"/>
                      </a:cubicBezTo>
                      <a:cubicBezTo>
                        <a:pt x="72" y="41"/>
                        <a:pt x="71" y="41"/>
                        <a:pt x="71" y="42"/>
                      </a:cubicBezTo>
                      <a:close/>
                      <a:moveTo>
                        <a:pt x="71" y="42"/>
                      </a:moveTo>
                      <a:cubicBezTo>
                        <a:pt x="71" y="41"/>
                        <a:pt x="70" y="42"/>
                        <a:pt x="70" y="42"/>
                      </a:cubicBezTo>
                      <a:cubicBezTo>
                        <a:pt x="70" y="42"/>
                        <a:pt x="70" y="43"/>
                        <a:pt x="71" y="42"/>
                      </a:cubicBezTo>
                      <a:close/>
                      <a:moveTo>
                        <a:pt x="75" y="43"/>
                      </a:moveTo>
                      <a:cubicBezTo>
                        <a:pt x="76" y="43"/>
                        <a:pt x="76" y="43"/>
                        <a:pt x="76" y="43"/>
                      </a:cubicBezTo>
                      <a:cubicBezTo>
                        <a:pt x="76" y="42"/>
                        <a:pt x="75" y="43"/>
                        <a:pt x="75" y="42"/>
                      </a:cubicBezTo>
                      <a:cubicBezTo>
                        <a:pt x="75" y="42"/>
                        <a:pt x="75" y="42"/>
                        <a:pt x="74" y="41"/>
                      </a:cubicBezTo>
                      <a:cubicBezTo>
                        <a:pt x="74" y="42"/>
                        <a:pt x="74" y="41"/>
                        <a:pt x="74" y="42"/>
                      </a:cubicBezTo>
                      <a:cubicBezTo>
                        <a:pt x="75" y="42"/>
                        <a:pt x="75" y="42"/>
                        <a:pt x="75" y="43"/>
                      </a:cubicBezTo>
                      <a:close/>
                      <a:moveTo>
                        <a:pt x="74" y="46"/>
                      </a:moveTo>
                      <a:cubicBezTo>
                        <a:pt x="74" y="46"/>
                        <a:pt x="74" y="46"/>
                        <a:pt x="74" y="46"/>
                      </a:cubicBezTo>
                      <a:cubicBezTo>
                        <a:pt x="74" y="45"/>
                        <a:pt x="74" y="45"/>
                        <a:pt x="73" y="44"/>
                      </a:cubicBezTo>
                      <a:cubicBezTo>
                        <a:pt x="73" y="45"/>
                        <a:pt x="73" y="46"/>
                        <a:pt x="74" y="46"/>
                      </a:cubicBezTo>
                      <a:close/>
                      <a:moveTo>
                        <a:pt x="74" y="47"/>
                      </a:moveTo>
                      <a:cubicBezTo>
                        <a:pt x="73" y="46"/>
                        <a:pt x="73" y="45"/>
                        <a:pt x="73" y="46"/>
                      </a:cubicBezTo>
                      <a:cubicBezTo>
                        <a:pt x="73" y="46"/>
                        <a:pt x="74" y="47"/>
                        <a:pt x="74" y="47"/>
                      </a:cubicBezTo>
                      <a:close/>
                      <a:moveTo>
                        <a:pt x="73" y="47"/>
                      </a:moveTo>
                      <a:cubicBezTo>
                        <a:pt x="73" y="47"/>
                        <a:pt x="72" y="46"/>
                        <a:pt x="72" y="47"/>
                      </a:cubicBezTo>
                      <a:cubicBezTo>
                        <a:pt x="72" y="47"/>
                        <a:pt x="73" y="48"/>
                        <a:pt x="73" y="47"/>
                      </a:cubicBezTo>
                      <a:close/>
                      <a:moveTo>
                        <a:pt x="70" y="48"/>
                      </a:moveTo>
                      <a:cubicBezTo>
                        <a:pt x="69" y="48"/>
                        <a:pt x="69" y="47"/>
                        <a:pt x="69" y="47"/>
                      </a:cubicBezTo>
                      <a:cubicBezTo>
                        <a:pt x="69" y="47"/>
                        <a:pt x="69" y="46"/>
                        <a:pt x="69" y="47"/>
                      </a:cubicBezTo>
                      <a:cubicBezTo>
                        <a:pt x="69" y="47"/>
                        <a:pt x="69" y="49"/>
                        <a:pt x="70" y="48"/>
                      </a:cubicBezTo>
                      <a:close/>
                      <a:moveTo>
                        <a:pt x="70" y="47"/>
                      </a:moveTo>
                      <a:cubicBezTo>
                        <a:pt x="70" y="47"/>
                        <a:pt x="71" y="47"/>
                        <a:pt x="71" y="47"/>
                      </a:cubicBezTo>
                      <a:cubicBezTo>
                        <a:pt x="70" y="47"/>
                        <a:pt x="70" y="47"/>
                        <a:pt x="70" y="47"/>
                      </a:cubicBezTo>
                      <a:close/>
                      <a:moveTo>
                        <a:pt x="71" y="47"/>
                      </a:moveTo>
                      <a:cubicBezTo>
                        <a:pt x="71" y="47"/>
                        <a:pt x="71" y="47"/>
                        <a:pt x="71" y="47"/>
                      </a:cubicBezTo>
                      <a:cubicBezTo>
                        <a:pt x="71" y="47"/>
                        <a:pt x="71" y="48"/>
                        <a:pt x="71" y="48"/>
                      </a:cubicBezTo>
                      <a:cubicBezTo>
                        <a:pt x="70" y="48"/>
                        <a:pt x="70" y="48"/>
                        <a:pt x="69" y="49"/>
                      </a:cubicBezTo>
                      <a:cubicBezTo>
                        <a:pt x="70" y="48"/>
                        <a:pt x="71" y="49"/>
                        <a:pt x="71" y="48"/>
                      </a:cubicBezTo>
                      <a:cubicBezTo>
                        <a:pt x="71" y="48"/>
                        <a:pt x="71" y="48"/>
                        <a:pt x="71" y="48"/>
                      </a:cubicBezTo>
                      <a:cubicBezTo>
                        <a:pt x="71" y="48"/>
                        <a:pt x="71" y="47"/>
                        <a:pt x="71" y="47"/>
                      </a:cubicBezTo>
                      <a:close/>
                      <a:moveTo>
                        <a:pt x="75" y="47"/>
                      </a:moveTo>
                      <a:cubicBezTo>
                        <a:pt x="74" y="47"/>
                        <a:pt x="74" y="47"/>
                        <a:pt x="74" y="47"/>
                      </a:cubicBezTo>
                      <a:cubicBezTo>
                        <a:pt x="74" y="48"/>
                        <a:pt x="74" y="47"/>
                        <a:pt x="74" y="48"/>
                      </a:cubicBezTo>
                      <a:cubicBezTo>
                        <a:pt x="74" y="48"/>
                        <a:pt x="74" y="47"/>
                        <a:pt x="75" y="48"/>
                      </a:cubicBezTo>
                      <a:lnTo>
                        <a:pt x="75" y="47"/>
                      </a:lnTo>
                      <a:close/>
                      <a:moveTo>
                        <a:pt x="76" y="46"/>
                      </a:moveTo>
                      <a:cubicBezTo>
                        <a:pt x="76" y="45"/>
                        <a:pt x="76" y="45"/>
                        <a:pt x="76" y="45"/>
                      </a:cubicBezTo>
                      <a:cubicBezTo>
                        <a:pt x="76" y="45"/>
                        <a:pt x="76" y="45"/>
                        <a:pt x="76" y="45"/>
                      </a:cubicBezTo>
                      <a:cubicBezTo>
                        <a:pt x="76" y="44"/>
                        <a:pt x="76" y="44"/>
                        <a:pt x="76" y="44"/>
                      </a:cubicBezTo>
                      <a:cubicBezTo>
                        <a:pt x="76" y="44"/>
                        <a:pt x="76" y="43"/>
                        <a:pt x="76" y="43"/>
                      </a:cubicBezTo>
                      <a:cubicBezTo>
                        <a:pt x="76" y="44"/>
                        <a:pt x="75" y="43"/>
                        <a:pt x="75" y="44"/>
                      </a:cubicBezTo>
                      <a:cubicBezTo>
                        <a:pt x="75" y="44"/>
                        <a:pt x="75" y="44"/>
                        <a:pt x="75" y="44"/>
                      </a:cubicBezTo>
                      <a:cubicBezTo>
                        <a:pt x="75" y="44"/>
                        <a:pt x="75" y="44"/>
                        <a:pt x="75" y="43"/>
                      </a:cubicBezTo>
                      <a:cubicBezTo>
                        <a:pt x="74" y="43"/>
                        <a:pt x="74" y="44"/>
                        <a:pt x="74" y="43"/>
                      </a:cubicBezTo>
                      <a:cubicBezTo>
                        <a:pt x="74" y="44"/>
                        <a:pt x="74" y="44"/>
                        <a:pt x="74" y="44"/>
                      </a:cubicBezTo>
                      <a:cubicBezTo>
                        <a:pt x="74" y="45"/>
                        <a:pt x="75" y="45"/>
                        <a:pt x="75" y="45"/>
                      </a:cubicBezTo>
                      <a:cubicBezTo>
                        <a:pt x="75" y="45"/>
                        <a:pt x="75" y="45"/>
                        <a:pt x="75" y="46"/>
                      </a:cubicBezTo>
                      <a:cubicBezTo>
                        <a:pt x="76" y="46"/>
                        <a:pt x="77" y="47"/>
                        <a:pt x="77" y="47"/>
                      </a:cubicBezTo>
                      <a:cubicBezTo>
                        <a:pt x="77" y="47"/>
                        <a:pt x="77" y="47"/>
                        <a:pt x="77" y="46"/>
                      </a:cubicBezTo>
                      <a:cubicBezTo>
                        <a:pt x="77" y="46"/>
                        <a:pt x="77" y="46"/>
                        <a:pt x="77" y="46"/>
                      </a:cubicBezTo>
                      <a:cubicBezTo>
                        <a:pt x="77" y="45"/>
                        <a:pt x="77" y="46"/>
                        <a:pt x="76" y="46"/>
                      </a:cubicBezTo>
                      <a:close/>
                      <a:moveTo>
                        <a:pt x="78" y="45"/>
                      </a:moveTo>
                      <a:cubicBezTo>
                        <a:pt x="78" y="44"/>
                        <a:pt x="78" y="44"/>
                        <a:pt x="78" y="44"/>
                      </a:cubicBezTo>
                      <a:cubicBezTo>
                        <a:pt x="78" y="43"/>
                        <a:pt x="78" y="43"/>
                        <a:pt x="78" y="43"/>
                      </a:cubicBezTo>
                      <a:cubicBezTo>
                        <a:pt x="78" y="43"/>
                        <a:pt x="77" y="43"/>
                        <a:pt x="77" y="43"/>
                      </a:cubicBezTo>
                      <a:cubicBezTo>
                        <a:pt x="77" y="43"/>
                        <a:pt x="77" y="44"/>
                        <a:pt x="78" y="44"/>
                      </a:cubicBezTo>
                      <a:cubicBezTo>
                        <a:pt x="77" y="44"/>
                        <a:pt x="77" y="44"/>
                        <a:pt x="77" y="45"/>
                      </a:cubicBezTo>
                      <a:cubicBezTo>
                        <a:pt x="77" y="45"/>
                        <a:pt x="77" y="45"/>
                        <a:pt x="77" y="45"/>
                      </a:cubicBezTo>
                      <a:cubicBezTo>
                        <a:pt x="77" y="44"/>
                        <a:pt x="78" y="45"/>
                        <a:pt x="78" y="45"/>
                      </a:cubicBezTo>
                      <a:close/>
                      <a:moveTo>
                        <a:pt x="79" y="44"/>
                      </a:moveTo>
                      <a:cubicBezTo>
                        <a:pt x="79" y="44"/>
                        <a:pt x="79" y="44"/>
                        <a:pt x="79" y="44"/>
                      </a:cubicBezTo>
                      <a:cubicBezTo>
                        <a:pt x="79" y="44"/>
                        <a:pt x="79" y="43"/>
                        <a:pt x="79" y="44"/>
                      </a:cubicBezTo>
                      <a:close/>
                      <a:moveTo>
                        <a:pt x="79" y="46"/>
                      </a:moveTo>
                      <a:cubicBezTo>
                        <a:pt x="79" y="46"/>
                        <a:pt x="79" y="46"/>
                        <a:pt x="79" y="45"/>
                      </a:cubicBezTo>
                      <a:cubicBezTo>
                        <a:pt x="79" y="46"/>
                        <a:pt x="78" y="46"/>
                        <a:pt x="78" y="45"/>
                      </a:cubicBezTo>
                      <a:cubicBezTo>
                        <a:pt x="78" y="45"/>
                        <a:pt x="78" y="46"/>
                        <a:pt x="78" y="46"/>
                      </a:cubicBezTo>
                      <a:cubicBezTo>
                        <a:pt x="79" y="46"/>
                        <a:pt x="79" y="47"/>
                        <a:pt x="79" y="46"/>
                      </a:cubicBezTo>
                      <a:close/>
                      <a:moveTo>
                        <a:pt x="83" y="46"/>
                      </a:moveTo>
                      <a:cubicBezTo>
                        <a:pt x="82" y="46"/>
                        <a:pt x="82" y="46"/>
                        <a:pt x="82" y="46"/>
                      </a:cubicBezTo>
                      <a:cubicBezTo>
                        <a:pt x="82" y="47"/>
                        <a:pt x="83" y="47"/>
                        <a:pt x="83" y="46"/>
                      </a:cubicBezTo>
                      <a:close/>
                      <a:moveTo>
                        <a:pt x="83" y="48"/>
                      </a:moveTo>
                      <a:cubicBezTo>
                        <a:pt x="83" y="48"/>
                        <a:pt x="83" y="48"/>
                        <a:pt x="83" y="48"/>
                      </a:cubicBezTo>
                      <a:cubicBezTo>
                        <a:pt x="83" y="48"/>
                        <a:pt x="84" y="48"/>
                        <a:pt x="84" y="48"/>
                      </a:cubicBezTo>
                      <a:cubicBezTo>
                        <a:pt x="83" y="47"/>
                        <a:pt x="84" y="48"/>
                        <a:pt x="84" y="47"/>
                      </a:cubicBezTo>
                      <a:cubicBezTo>
                        <a:pt x="84" y="47"/>
                        <a:pt x="84" y="46"/>
                        <a:pt x="84" y="46"/>
                      </a:cubicBezTo>
                      <a:cubicBezTo>
                        <a:pt x="84" y="47"/>
                        <a:pt x="83" y="47"/>
                        <a:pt x="83" y="48"/>
                      </a:cubicBezTo>
                      <a:close/>
                      <a:moveTo>
                        <a:pt x="85" y="48"/>
                      </a:moveTo>
                      <a:cubicBezTo>
                        <a:pt x="85" y="48"/>
                        <a:pt x="84" y="48"/>
                        <a:pt x="84" y="48"/>
                      </a:cubicBezTo>
                      <a:cubicBezTo>
                        <a:pt x="84" y="48"/>
                        <a:pt x="84" y="48"/>
                        <a:pt x="83" y="49"/>
                      </a:cubicBezTo>
                      <a:cubicBezTo>
                        <a:pt x="83" y="48"/>
                        <a:pt x="83" y="48"/>
                        <a:pt x="83" y="47"/>
                      </a:cubicBezTo>
                      <a:cubicBezTo>
                        <a:pt x="83" y="47"/>
                        <a:pt x="83" y="48"/>
                        <a:pt x="82" y="48"/>
                      </a:cubicBezTo>
                      <a:cubicBezTo>
                        <a:pt x="82" y="49"/>
                        <a:pt x="83" y="48"/>
                        <a:pt x="83" y="49"/>
                      </a:cubicBezTo>
                      <a:cubicBezTo>
                        <a:pt x="83" y="48"/>
                        <a:pt x="83" y="50"/>
                        <a:pt x="82" y="50"/>
                      </a:cubicBezTo>
                      <a:cubicBezTo>
                        <a:pt x="83" y="50"/>
                        <a:pt x="83" y="50"/>
                        <a:pt x="83" y="50"/>
                      </a:cubicBezTo>
                      <a:cubicBezTo>
                        <a:pt x="83" y="49"/>
                        <a:pt x="83" y="49"/>
                        <a:pt x="83" y="49"/>
                      </a:cubicBezTo>
                      <a:cubicBezTo>
                        <a:pt x="83" y="49"/>
                        <a:pt x="83" y="49"/>
                        <a:pt x="83" y="49"/>
                      </a:cubicBezTo>
                      <a:cubicBezTo>
                        <a:pt x="83" y="49"/>
                        <a:pt x="83" y="49"/>
                        <a:pt x="83" y="50"/>
                      </a:cubicBezTo>
                      <a:cubicBezTo>
                        <a:pt x="84" y="49"/>
                        <a:pt x="84" y="49"/>
                        <a:pt x="84" y="49"/>
                      </a:cubicBezTo>
                      <a:cubicBezTo>
                        <a:pt x="84" y="49"/>
                        <a:pt x="84" y="48"/>
                        <a:pt x="84" y="49"/>
                      </a:cubicBezTo>
                      <a:cubicBezTo>
                        <a:pt x="84" y="49"/>
                        <a:pt x="84" y="49"/>
                        <a:pt x="84" y="50"/>
                      </a:cubicBezTo>
                      <a:cubicBezTo>
                        <a:pt x="84" y="50"/>
                        <a:pt x="83" y="50"/>
                        <a:pt x="83" y="50"/>
                      </a:cubicBezTo>
                      <a:cubicBezTo>
                        <a:pt x="84" y="50"/>
                        <a:pt x="85" y="49"/>
                        <a:pt x="85" y="48"/>
                      </a:cubicBezTo>
                      <a:close/>
                      <a:moveTo>
                        <a:pt x="85" y="47"/>
                      </a:moveTo>
                      <a:cubicBezTo>
                        <a:pt x="84" y="47"/>
                        <a:pt x="84" y="47"/>
                        <a:pt x="84" y="47"/>
                      </a:cubicBezTo>
                      <a:cubicBezTo>
                        <a:pt x="84" y="47"/>
                        <a:pt x="85" y="48"/>
                        <a:pt x="85" y="47"/>
                      </a:cubicBezTo>
                      <a:close/>
                      <a:moveTo>
                        <a:pt x="84" y="46"/>
                      </a:moveTo>
                      <a:cubicBezTo>
                        <a:pt x="85" y="46"/>
                        <a:pt x="85" y="48"/>
                        <a:pt x="85" y="47"/>
                      </a:cubicBezTo>
                      <a:cubicBezTo>
                        <a:pt x="85" y="47"/>
                        <a:pt x="85" y="47"/>
                        <a:pt x="85" y="46"/>
                      </a:cubicBezTo>
                      <a:cubicBezTo>
                        <a:pt x="85" y="46"/>
                        <a:pt x="85" y="47"/>
                        <a:pt x="86" y="46"/>
                      </a:cubicBezTo>
                      <a:cubicBezTo>
                        <a:pt x="85" y="46"/>
                        <a:pt x="85" y="45"/>
                        <a:pt x="84" y="46"/>
                      </a:cubicBezTo>
                      <a:close/>
                      <a:moveTo>
                        <a:pt x="85" y="45"/>
                      </a:moveTo>
                      <a:cubicBezTo>
                        <a:pt x="85" y="45"/>
                        <a:pt x="85" y="44"/>
                        <a:pt x="85" y="44"/>
                      </a:cubicBezTo>
                      <a:cubicBezTo>
                        <a:pt x="85" y="44"/>
                        <a:pt x="85" y="44"/>
                        <a:pt x="85" y="43"/>
                      </a:cubicBezTo>
                      <a:cubicBezTo>
                        <a:pt x="85" y="43"/>
                        <a:pt x="85" y="43"/>
                        <a:pt x="86" y="43"/>
                      </a:cubicBezTo>
                      <a:cubicBezTo>
                        <a:pt x="86" y="44"/>
                        <a:pt x="87" y="44"/>
                        <a:pt x="87" y="43"/>
                      </a:cubicBezTo>
                      <a:cubicBezTo>
                        <a:pt x="87" y="43"/>
                        <a:pt x="87" y="43"/>
                        <a:pt x="87" y="44"/>
                      </a:cubicBezTo>
                      <a:cubicBezTo>
                        <a:pt x="87" y="43"/>
                        <a:pt x="87" y="43"/>
                        <a:pt x="87" y="43"/>
                      </a:cubicBezTo>
                      <a:cubicBezTo>
                        <a:pt x="87" y="42"/>
                        <a:pt x="87" y="43"/>
                        <a:pt x="86" y="43"/>
                      </a:cubicBezTo>
                      <a:cubicBezTo>
                        <a:pt x="86" y="42"/>
                        <a:pt x="86" y="43"/>
                        <a:pt x="86" y="42"/>
                      </a:cubicBezTo>
                      <a:cubicBezTo>
                        <a:pt x="86" y="42"/>
                        <a:pt x="87" y="42"/>
                        <a:pt x="87" y="42"/>
                      </a:cubicBezTo>
                      <a:cubicBezTo>
                        <a:pt x="86" y="42"/>
                        <a:pt x="86" y="42"/>
                        <a:pt x="86" y="41"/>
                      </a:cubicBezTo>
                      <a:cubicBezTo>
                        <a:pt x="86" y="41"/>
                        <a:pt x="87" y="40"/>
                        <a:pt x="86" y="40"/>
                      </a:cubicBezTo>
                      <a:cubicBezTo>
                        <a:pt x="86" y="41"/>
                        <a:pt x="86" y="40"/>
                        <a:pt x="85" y="41"/>
                      </a:cubicBezTo>
                      <a:cubicBezTo>
                        <a:pt x="86" y="42"/>
                        <a:pt x="86" y="42"/>
                        <a:pt x="86" y="42"/>
                      </a:cubicBezTo>
                      <a:cubicBezTo>
                        <a:pt x="85" y="41"/>
                        <a:pt x="85" y="42"/>
                        <a:pt x="85" y="42"/>
                      </a:cubicBezTo>
                      <a:cubicBezTo>
                        <a:pt x="85" y="43"/>
                        <a:pt x="85" y="42"/>
                        <a:pt x="85" y="43"/>
                      </a:cubicBezTo>
                      <a:cubicBezTo>
                        <a:pt x="85" y="42"/>
                        <a:pt x="84" y="43"/>
                        <a:pt x="85" y="43"/>
                      </a:cubicBezTo>
                      <a:cubicBezTo>
                        <a:pt x="84" y="43"/>
                        <a:pt x="85" y="43"/>
                        <a:pt x="85" y="44"/>
                      </a:cubicBezTo>
                      <a:cubicBezTo>
                        <a:pt x="85" y="44"/>
                        <a:pt x="85" y="44"/>
                        <a:pt x="85" y="44"/>
                      </a:cubicBezTo>
                      <a:cubicBezTo>
                        <a:pt x="85" y="44"/>
                        <a:pt x="84" y="43"/>
                        <a:pt x="84" y="44"/>
                      </a:cubicBezTo>
                      <a:cubicBezTo>
                        <a:pt x="84" y="45"/>
                        <a:pt x="83" y="45"/>
                        <a:pt x="84" y="45"/>
                      </a:cubicBezTo>
                      <a:cubicBezTo>
                        <a:pt x="84" y="45"/>
                        <a:pt x="84" y="45"/>
                        <a:pt x="84" y="45"/>
                      </a:cubicBezTo>
                      <a:cubicBezTo>
                        <a:pt x="83" y="45"/>
                        <a:pt x="84" y="45"/>
                        <a:pt x="83" y="44"/>
                      </a:cubicBezTo>
                      <a:cubicBezTo>
                        <a:pt x="84" y="44"/>
                        <a:pt x="84" y="44"/>
                        <a:pt x="84" y="44"/>
                      </a:cubicBezTo>
                      <a:cubicBezTo>
                        <a:pt x="84" y="43"/>
                        <a:pt x="83" y="45"/>
                        <a:pt x="83" y="44"/>
                      </a:cubicBezTo>
                      <a:cubicBezTo>
                        <a:pt x="83" y="44"/>
                        <a:pt x="83" y="44"/>
                        <a:pt x="83" y="44"/>
                      </a:cubicBezTo>
                      <a:cubicBezTo>
                        <a:pt x="82" y="44"/>
                        <a:pt x="82" y="44"/>
                        <a:pt x="81" y="44"/>
                      </a:cubicBezTo>
                      <a:cubicBezTo>
                        <a:pt x="82" y="45"/>
                        <a:pt x="83" y="45"/>
                        <a:pt x="83" y="46"/>
                      </a:cubicBezTo>
                      <a:cubicBezTo>
                        <a:pt x="84" y="45"/>
                        <a:pt x="85" y="44"/>
                        <a:pt x="85" y="45"/>
                      </a:cubicBezTo>
                      <a:cubicBezTo>
                        <a:pt x="85" y="45"/>
                        <a:pt x="86" y="45"/>
                        <a:pt x="86" y="45"/>
                      </a:cubicBezTo>
                      <a:cubicBezTo>
                        <a:pt x="86" y="45"/>
                        <a:pt x="86" y="46"/>
                        <a:pt x="86" y="45"/>
                      </a:cubicBezTo>
                      <a:cubicBezTo>
                        <a:pt x="86" y="45"/>
                        <a:pt x="86" y="45"/>
                        <a:pt x="86" y="45"/>
                      </a:cubicBezTo>
                      <a:cubicBezTo>
                        <a:pt x="86" y="46"/>
                        <a:pt x="87" y="45"/>
                        <a:pt x="87" y="45"/>
                      </a:cubicBezTo>
                      <a:cubicBezTo>
                        <a:pt x="87" y="45"/>
                        <a:pt x="87" y="46"/>
                        <a:pt x="87" y="46"/>
                      </a:cubicBezTo>
                      <a:cubicBezTo>
                        <a:pt x="87" y="46"/>
                        <a:pt x="88" y="46"/>
                        <a:pt x="88" y="46"/>
                      </a:cubicBezTo>
                      <a:cubicBezTo>
                        <a:pt x="87" y="45"/>
                        <a:pt x="86" y="44"/>
                        <a:pt x="85" y="45"/>
                      </a:cubicBezTo>
                      <a:close/>
                      <a:moveTo>
                        <a:pt x="92" y="43"/>
                      </a:moveTo>
                      <a:cubicBezTo>
                        <a:pt x="92" y="42"/>
                        <a:pt x="92" y="42"/>
                        <a:pt x="93" y="42"/>
                      </a:cubicBezTo>
                      <a:cubicBezTo>
                        <a:pt x="92" y="42"/>
                        <a:pt x="92" y="42"/>
                        <a:pt x="92" y="42"/>
                      </a:cubicBezTo>
                      <a:cubicBezTo>
                        <a:pt x="92" y="42"/>
                        <a:pt x="92" y="42"/>
                        <a:pt x="92" y="42"/>
                      </a:cubicBezTo>
                      <a:cubicBezTo>
                        <a:pt x="92" y="42"/>
                        <a:pt x="92" y="41"/>
                        <a:pt x="92" y="42"/>
                      </a:cubicBezTo>
                      <a:cubicBezTo>
                        <a:pt x="92" y="42"/>
                        <a:pt x="92" y="42"/>
                        <a:pt x="92" y="43"/>
                      </a:cubicBezTo>
                      <a:close/>
                      <a:moveTo>
                        <a:pt x="90" y="42"/>
                      </a:moveTo>
                      <a:cubicBezTo>
                        <a:pt x="89" y="41"/>
                        <a:pt x="89" y="42"/>
                        <a:pt x="88" y="42"/>
                      </a:cubicBezTo>
                      <a:cubicBezTo>
                        <a:pt x="88" y="42"/>
                        <a:pt x="88" y="41"/>
                        <a:pt x="88" y="41"/>
                      </a:cubicBezTo>
                      <a:cubicBezTo>
                        <a:pt x="88" y="42"/>
                        <a:pt x="88" y="42"/>
                        <a:pt x="88" y="42"/>
                      </a:cubicBezTo>
                      <a:cubicBezTo>
                        <a:pt x="89" y="43"/>
                        <a:pt x="89" y="43"/>
                        <a:pt x="89" y="43"/>
                      </a:cubicBezTo>
                      <a:cubicBezTo>
                        <a:pt x="89" y="42"/>
                        <a:pt x="89" y="42"/>
                        <a:pt x="89" y="42"/>
                      </a:cubicBezTo>
                      <a:cubicBezTo>
                        <a:pt x="89" y="42"/>
                        <a:pt x="89" y="43"/>
                        <a:pt x="89" y="42"/>
                      </a:cubicBezTo>
                      <a:cubicBezTo>
                        <a:pt x="89" y="42"/>
                        <a:pt x="89" y="42"/>
                        <a:pt x="89" y="42"/>
                      </a:cubicBezTo>
                      <a:cubicBezTo>
                        <a:pt x="89" y="42"/>
                        <a:pt x="90" y="43"/>
                        <a:pt x="90" y="42"/>
                      </a:cubicBezTo>
                      <a:close/>
                      <a:moveTo>
                        <a:pt x="88" y="44"/>
                      </a:moveTo>
                      <a:cubicBezTo>
                        <a:pt x="88" y="43"/>
                        <a:pt x="89" y="44"/>
                        <a:pt x="90" y="44"/>
                      </a:cubicBezTo>
                      <a:cubicBezTo>
                        <a:pt x="89" y="44"/>
                        <a:pt x="90" y="43"/>
                        <a:pt x="89" y="43"/>
                      </a:cubicBezTo>
                      <a:cubicBezTo>
                        <a:pt x="89" y="44"/>
                        <a:pt x="88" y="43"/>
                        <a:pt x="88" y="44"/>
                      </a:cubicBezTo>
                      <a:close/>
                      <a:moveTo>
                        <a:pt x="91" y="44"/>
                      </a:moveTo>
                      <a:cubicBezTo>
                        <a:pt x="91" y="43"/>
                        <a:pt x="92" y="45"/>
                        <a:pt x="93" y="44"/>
                      </a:cubicBezTo>
                      <a:cubicBezTo>
                        <a:pt x="93" y="44"/>
                        <a:pt x="93" y="43"/>
                        <a:pt x="93" y="43"/>
                      </a:cubicBezTo>
                      <a:cubicBezTo>
                        <a:pt x="93" y="43"/>
                        <a:pt x="93" y="43"/>
                        <a:pt x="92" y="43"/>
                      </a:cubicBezTo>
                      <a:cubicBezTo>
                        <a:pt x="92" y="43"/>
                        <a:pt x="92" y="43"/>
                        <a:pt x="92" y="43"/>
                      </a:cubicBezTo>
                      <a:cubicBezTo>
                        <a:pt x="92" y="43"/>
                        <a:pt x="92" y="43"/>
                        <a:pt x="92" y="42"/>
                      </a:cubicBezTo>
                      <a:cubicBezTo>
                        <a:pt x="92" y="43"/>
                        <a:pt x="91" y="43"/>
                        <a:pt x="91" y="43"/>
                      </a:cubicBezTo>
                      <a:cubicBezTo>
                        <a:pt x="91" y="42"/>
                        <a:pt x="90" y="43"/>
                        <a:pt x="91" y="42"/>
                      </a:cubicBezTo>
                      <a:cubicBezTo>
                        <a:pt x="91" y="42"/>
                        <a:pt x="90" y="42"/>
                        <a:pt x="90" y="42"/>
                      </a:cubicBezTo>
                      <a:cubicBezTo>
                        <a:pt x="90" y="43"/>
                        <a:pt x="90" y="43"/>
                        <a:pt x="90" y="43"/>
                      </a:cubicBezTo>
                      <a:cubicBezTo>
                        <a:pt x="90" y="44"/>
                        <a:pt x="90" y="44"/>
                        <a:pt x="90" y="44"/>
                      </a:cubicBezTo>
                      <a:cubicBezTo>
                        <a:pt x="90" y="44"/>
                        <a:pt x="90" y="44"/>
                        <a:pt x="91" y="44"/>
                      </a:cubicBezTo>
                      <a:close/>
                      <a:moveTo>
                        <a:pt x="93" y="44"/>
                      </a:moveTo>
                      <a:cubicBezTo>
                        <a:pt x="93" y="44"/>
                        <a:pt x="94" y="44"/>
                        <a:pt x="94" y="44"/>
                      </a:cubicBezTo>
                      <a:cubicBezTo>
                        <a:pt x="94" y="44"/>
                        <a:pt x="93" y="43"/>
                        <a:pt x="93" y="44"/>
                      </a:cubicBezTo>
                      <a:close/>
                      <a:moveTo>
                        <a:pt x="98" y="45"/>
                      </a:moveTo>
                      <a:cubicBezTo>
                        <a:pt x="99" y="45"/>
                        <a:pt x="99" y="45"/>
                        <a:pt x="99" y="45"/>
                      </a:cubicBezTo>
                      <a:cubicBezTo>
                        <a:pt x="99" y="45"/>
                        <a:pt x="99" y="45"/>
                        <a:pt x="99" y="45"/>
                      </a:cubicBezTo>
                      <a:cubicBezTo>
                        <a:pt x="99" y="45"/>
                        <a:pt x="99" y="45"/>
                        <a:pt x="99" y="45"/>
                      </a:cubicBezTo>
                      <a:cubicBezTo>
                        <a:pt x="99" y="45"/>
                        <a:pt x="99" y="45"/>
                        <a:pt x="99" y="45"/>
                      </a:cubicBezTo>
                      <a:cubicBezTo>
                        <a:pt x="99" y="45"/>
                        <a:pt x="98" y="45"/>
                        <a:pt x="98" y="45"/>
                      </a:cubicBezTo>
                      <a:close/>
                      <a:moveTo>
                        <a:pt x="100" y="44"/>
                      </a:moveTo>
                      <a:cubicBezTo>
                        <a:pt x="99" y="45"/>
                        <a:pt x="100" y="44"/>
                        <a:pt x="100" y="45"/>
                      </a:cubicBezTo>
                      <a:cubicBezTo>
                        <a:pt x="100" y="45"/>
                        <a:pt x="100" y="46"/>
                        <a:pt x="100" y="45"/>
                      </a:cubicBezTo>
                      <a:cubicBezTo>
                        <a:pt x="100" y="45"/>
                        <a:pt x="100" y="45"/>
                        <a:pt x="100" y="44"/>
                      </a:cubicBezTo>
                      <a:cubicBezTo>
                        <a:pt x="100" y="44"/>
                        <a:pt x="100" y="43"/>
                        <a:pt x="100" y="44"/>
                      </a:cubicBezTo>
                      <a:close/>
                      <a:moveTo>
                        <a:pt x="103" y="44"/>
                      </a:moveTo>
                      <a:cubicBezTo>
                        <a:pt x="103" y="43"/>
                        <a:pt x="103" y="44"/>
                        <a:pt x="103" y="43"/>
                      </a:cubicBezTo>
                      <a:cubicBezTo>
                        <a:pt x="103" y="43"/>
                        <a:pt x="103" y="43"/>
                        <a:pt x="103" y="43"/>
                      </a:cubicBezTo>
                      <a:cubicBezTo>
                        <a:pt x="103" y="43"/>
                        <a:pt x="103" y="44"/>
                        <a:pt x="103" y="44"/>
                      </a:cubicBezTo>
                      <a:cubicBezTo>
                        <a:pt x="103" y="45"/>
                        <a:pt x="103" y="44"/>
                        <a:pt x="103" y="44"/>
                      </a:cubicBezTo>
                      <a:close/>
                      <a:moveTo>
                        <a:pt x="100" y="43"/>
                      </a:moveTo>
                      <a:cubicBezTo>
                        <a:pt x="100" y="43"/>
                        <a:pt x="99" y="43"/>
                        <a:pt x="99" y="43"/>
                      </a:cubicBezTo>
                      <a:cubicBezTo>
                        <a:pt x="99" y="43"/>
                        <a:pt x="100" y="43"/>
                        <a:pt x="100" y="43"/>
                      </a:cubicBezTo>
                      <a:close/>
                      <a:moveTo>
                        <a:pt x="104" y="43"/>
                      </a:moveTo>
                      <a:cubicBezTo>
                        <a:pt x="104" y="43"/>
                        <a:pt x="104" y="43"/>
                        <a:pt x="104" y="43"/>
                      </a:cubicBezTo>
                      <a:cubicBezTo>
                        <a:pt x="103" y="44"/>
                        <a:pt x="104" y="43"/>
                        <a:pt x="104" y="44"/>
                      </a:cubicBezTo>
                      <a:cubicBezTo>
                        <a:pt x="104" y="44"/>
                        <a:pt x="104" y="45"/>
                        <a:pt x="104" y="45"/>
                      </a:cubicBezTo>
                      <a:cubicBezTo>
                        <a:pt x="104" y="44"/>
                        <a:pt x="104" y="44"/>
                        <a:pt x="104" y="43"/>
                      </a:cubicBezTo>
                      <a:close/>
                      <a:moveTo>
                        <a:pt x="104" y="44"/>
                      </a:moveTo>
                      <a:cubicBezTo>
                        <a:pt x="105" y="44"/>
                        <a:pt x="105" y="44"/>
                        <a:pt x="104" y="44"/>
                      </a:cubicBezTo>
                      <a:cubicBezTo>
                        <a:pt x="105" y="44"/>
                        <a:pt x="105" y="44"/>
                        <a:pt x="105" y="44"/>
                      </a:cubicBezTo>
                      <a:cubicBezTo>
                        <a:pt x="105" y="43"/>
                        <a:pt x="105" y="44"/>
                        <a:pt x="105" y="43"/>
                      </a:cubicBezTo>
                      <a:cubicBezTo>
                        <a:pt x="105" y="44"/>
                        <a:pt x="105" y="44"/>
                        <a:pt x="105" y="43"/>
                      </a:cubicBezTo>
                      <a:cubicBezTo>
                        <a:pt x="105" y="43"/>
                        <a:pt x="105" y="43"/>
                        <a:pt x="105" y="43"/>
                      </a:cubicBezTo>
                      <a:cubicBezTo>
                        <a:pt x="105" y="44"/>
                        <a:pt x="105" y="43"/>
                        <a:pt x="104" y="44"/>
                      </a:cubicBezTo>
                      <a:close/>
                      <a:moveTo>
                        <a:pt x="102" y="43"/>
                      </a:moveTo>
                      <a:cubicBezTo>
                        <a:pt x="102" y="43"/>
                        <a:pt x="103" y="42"/>
                        <a:pt x="103" y="42"/>
                      </a:cubicBezTo>
                      <a:cubicBezTo>
                        <a:pt x="102" y="42"/>
                        <a:pt x="102" y="43"/>
                        <a:pt x="102" y="43"/>
                      </a:cubicBezTo>
                      <a:close/>
                      <a:moveTo>
                        <a:pt x="98" y="43"/>
                      </a:moveTo>
                      <a:cubicBezTo>
                        <a:pt x="98" y="43"/>
                        <a:pt x="98" y="43"/>
                        <a:pt x="98" y="43"/>
                      </a:cubicBezTo>
                      <a:cubicBezTo>
                        <a:pt x="98" y="42"/>
                        <a:pt x="98" y="42"/>
                        <a:pt x="98" y="43"/>
                      </a:cubicBezTo>
                      <a:close/>
                      <a:moveTo>
                        <a:pt x="93" y="41"/>
                      </a:moveTo>
                      <a:cubicBezTo>
                        <a:pt x="93" y="41"/>
                        <a:pt x="93" y="41"/>
                        <a:pt x="93" y="41"/>
                      </a:cubicBezTo>
                      <a:cubicBezTo>
                        <a:pt x="92" y="41"/>
                        <a:pt x="93" y="41"/>
                        <a:pt x="93" y="41"/>
                      </a:cubicBezTo>
                      <a:cubicBezTo>
                        <a:pt x="93" y="42"/>
                        <a:pt x="93" y="41"/>
                        <a:pt x="93" y="42"/>
                      </a:cubicBezTo>
                      <a:cubicBezTo>
                        <a:pt x="93" y="42"/>
                        <a:pt x="93" y="41"/>
                        <a:pt x="93" y="42"/>
                      </a:cubicBezTo>
                      <a:cubicBezTo>
                        <a:pt x="94" y="42"/>
                        <a:pt x="94" y="44"/>
                        <a:pt x="95" y="43"/>
                      </a:cubicBezTo>
                      <a:cubicBezTo>
                        <a:pt x="94" y="43"/>
                        <a:pt x="94" y="42"/>
                        <a:pt x="95" y="41"/>
                      </a:cubicBezTo>
                      <a:cubicBezTo>
                        <a:pt x="95" y="42"/>
                        <a:pt x="96" y="41"/>
                        <a:pt x="96" y="42"/>
                      </a:cubicBezTo>
                      <a:cubicBezTo>
                        <a:pt x="95" y="43"/>
                        <a:pt x="96" y="42"/>
                        <a:pt x="95" y="42"/>
                      </a:cubicBezTo>
                      <a:cubicBezTo>
                        <a:pt x="95" y="43"/>
                        <a:pt x="95" y="43"/>
                        <a:pt x="95" y="43"/>
                      </a:cubicBezTo>
                      <a:cubicBezTo>
                        <a:pt x="95" y="43"/>
                        <a:pt x="95" y="43"/>
                        <a:pt x="96" y="43"/>
                      </a:cubicBezTo>
                      <a:cubicBezTo>
                        <a:pt x="96" y="44"/>
                        <a:pt x="95" y="44"/>
                        <a:pt x="95" y="44"/>
                      </a:cubicBezTo>
                      <a:cubicBezTo>
                        <a:pt x="95" y="44"/>
                        <a:pt x="95" y="43"/>
                        <a:pt x="95" y="43"/>
                      </a:cubicBezTo>
                      <a:cubicBezTo>
                        <a:pt x="95" y="44"/>
                        <a:pt x="95" y="44"/>
                        <a:pt x="95" y="45"/>
                      </a:cubicBezTo>
                      <a:cubicBezTo>
                        <a:pt x="95" y="45"/>
                        <a:pt x="96" y="45"/>
                        <a:pt x="96" y="44"/>
                      </a:cubicBezTo>
                      <a:cubicBezTo>
                        <a:pt x="96" y="45"/>
                        <a:pt x="96" y="45"/>
                        <a:pt x="96" y="45"/>
                      </a:cubicBezTo>
                      <a:cubicBezTo>
                        <a:pt x="96" y="44"/>
                        <a:pt x="96" y="45"/>
                        <a:pt x="96" y="44"/>
                      </a:cubicBezTo>
                      <a:cubicBezTo>
                        <a:pt x="96" y="43"/>
                        <a:pt x="96" y="44"/>
                        <a:pt x="97" y="44"/>
                      </a:cubicBezTo>
                      <a:cubicBezTo>
                        <a:pt x="97" y="44"/>
                        <a:pt x="97" y="44"/>
                        <a:pt x="97" y="44"/>
                      </a:cubicBezTo>
                      <a:cubicBezTo>
                        <a:pt x="97" y="44"/>
                        <a:pt x="96" y="43"/>
                        <a:pt x="96" y="44"/>
                      </a:cubicBezTo>
                      <a:cubicBezTo>
                        <a:pt x="96" y="44"/>
                        <a:pt x="96" y="42"/>
                        <a:pt x="96" y="42"/>
                      </a:cubicBezTo>
                      <a:cubicBezTo>
                        <a:pt x="96" y="42"/>
                        <a:pt x="96" y="41"/>
                        <a:pt x="96" y="41"/>
                      </a:cubicBezTo>
                      <a:cubicBezTo>
                        <a:pt x="97" y="42"/>
                        <a:pt x="97" y="42"/>
                        <a:pt x="98" y="42"/>
                      </a:cubicBezTo>
                      <a:cubicBezTo>
                        <a:pt x="98" y="42"/>
                        <a:pt x="98" y="41"/>
                        <a:pt x="98" y="41"/>
                      </a:cubicBezTo>
                      <a:cubicBezTo>
                        <a:pt x="98" y="41"/>
                        <a:pt x="98" y="41"/>
                        <a:pt x="98" y="41"/>
                      </a:cubicBezTo>
                      <a:cubicBezTo>
                        <a:pt x="97" y="42"/>
                        <a:pt x="96" y="40"/>
                        <a:pt x="96" y="40"/>
                      </a:cubicBezTo>
                      <a:cubicBezTo>
                        <a:pt x="96" y="42"/>
                        <a:pt x="94" y="39"/>
                        <a:pt x="93" y="41"/>
                      </a:cubicBezTo>
                      <a:close/>
                      <a:moveTo>
                        <a:pt x="92" y="39"/>
                      </a:moveTo>
                      <a:cubicBezTo>
                        <a:pt x="92" y="40"/>
                        <a:pt x="91" y="40"/>
                        <a:pt x="91" y="41"/>
                      </a:cubicBezTo>
                      <a:cubicBezTo>
                        <a:pt x="92" y="41"/>
                        <a:pt x="92" y="41"/>
                        <a:pt x="92" y="41"/>
                      </a:cubicBezTo>
                      <a:cubicBezTo>
                        <a:pt x="92" y="40"/>
                        <a:pt x="92" y="41"/>
                        <a:pt x="92" y="40"/>
                      </a:cubicBezTo>
                      <a:cubicBezTo>
                        <a:pt x="92" y="40"/>
                        <a:pt x="92" y="40"/>
                        <a:pt x="92" y="40"/>
                      </a:cubicBezTo>
                      <a:lnTo>
                        <a:pt x="92" y="39"/>
                      </a:lnTo>
                      <a:close/>
                      <a:moveTo>
                        <a:pt x="90" y="39"/>
                      </a:moveTo>
                      <a:cubicBezTo>
                        <a:pt x="90" y="40"/>
                        <a:pt x="90" y="40"/>
                        <a:pt x="91" y="40"/>
                      </a:cubicBezTo>
                      <a:cubicBezTo>
                        <a:pt x="91" y="40"/>
                        <a:pt x="91" y="40"/>
                        <a:pt x="91" y="39"/>
                      </a:cubicBezTo>
                      <a:cubicBezTo>
                        <a:pt x="90" y="40"/>
                        <a:pt x="90" y="38"/>
                        <a:pt x="90" y="39"/>
                      </a:cubicBezTo>
                      <a:close/>
                      <a:moveTo>
                        <a:pt x="87" y="39"/>
                      </a:moveTo>
                      <a:cubicBezTo>
                        <a:pt x="87" y="38"/>
                        <a:pt x="86" y="38"/>
                        <a:pt x="86" y="39"/>
                      </a:cubicBezTo>
                      <a:cubicBezTo>
                        <a:pt x="86" y="39"/>
                        <a:pt x="87" y="39"/>
                        <a:pt x="87" y="39"/>
                      </a:cubicBezTo>
                      <a:close/>
                      <a:moveTo>
                        <a:pt x="87" y="38"/>
                      </a:moveTo>
                      <a:cubicBezTo>
                        <a:pt x="87" y="38"/>
                        <a:pt x="88" y="37"/>
                        <a:pt x="88" y="37"/>
                      </a:cubicBezTo>
                      <a:cubicBezTo>
                        <a:pt x="88" y="38"/>
                        <a:pt x="87" y="38"/>
                        <a:pt x="88" y="38"/>
                      </a:cubicBezTo>
                      <a:cubicBezTo>
                        <a:pt x="88" y="37"/>
                        <a:pt x="88" y="38"/>
                        <a:pt x="88" y="37"/>
                      </a:cubicBezTo>
                      <a:cubicBezTo>
                        <a:pt x="88" y="37"/>
                        <a:pt x="87" y="36"/>
                        <a:pt x="87" y="36"/>
                      </a:cubicBezTo>
                      <a:cubicBezTo>
                        <a:pt x="87" y="37"/>
                        <a:pt x="86" y="37"/>
                        <a:pt x="86" y="38"/>
                      </a:cubicBezTo>
                      <a:cubicBezTo>
                        <a:pt x="86" y="38"/>
                        <a:pt x="87" y="38"/>
                        <a:pt x="87" y="37"/>
                      </a:cubicBezTo>
                      <a:cubicBezTo>
                        <a:pt x="87" y="38"/>
                        <a:pt x="87" y="38"/>
                        <a:pt x="87" y="39"/>
                      </a:cubicBezTo>
                      <a:cubicBezTo>
                        <a:pt x="88" y="38"/>
                        <a:pt x="87" y="38"/>
                        <a:pt x="87" y="38"/>
                      </a:cubicBezTo>
                      <a:close/>
                      <a:moveTo>
                        <a:pt x="93" y="38"/>
                      </a:moveTo>
                      <a:cubicBezTo>
                        <a:pt x="93" y="39"/>
                        <a:pt x="92" y="37"/>
                        <a:pt x="92" y="38"/>
                      </a:cubicBezTo>
                      <a:cubicBezTo>
                        <a:pt x="92" y="38"/>
                        <a:pt x="93" y="39"/>
                        <a:pt x="93" y="38"/>
                      </a:cubicBezTo>
                      <a:cubicBezTo>
                        <a:pt x="93" y="38"/>
                        <a:pt x="93" y="38"/>
                        <a:pt x="93" y="38"/>
                      </a:cubicBezTo>
                      <a:cubicBezTo>
                        <a:pt x="93" y="38"/>
                        <a:pt x="93" y="38"/>
                        <a:pt x="93" y="38"/>
                      </a:cubicBezTo>
                      <a:close/>
                      <a:moveTo>
                        <a:pt x="89" y="36"/>
                      </a:moveTo>
                      <a:cubicBezTo>
                        <a:pt x="89" y="37"/>
                        <a:pt x="88" y="37"/>
                        <a:pt x="88" y="38"/>
                      </a:cubicBezTo>
                      <a:cubicBezTo>
                        <a:pt x="89" y="37"/>
                        <a:pt x="89" y="38"/>
                        <a:pt x="89" y="38"/>
                      </a:cubicBezTo>
                      <a:cubicBezTo>
                        <a:pt x="89" y="37"/>
                        <a:pt x="89" y="37"/>
                        <a:pt x="89" y="37"/>
                      </a:cubicBezTo>
                      <a:cubicBezTo>
                        <a:pt x="89" y="38"/>
                        <a:pt x="89" y="36"/>
                        <a:pt x="89" y="36"/>
                      </a:cubicBezTo>
                      <a:close/>
                      <a:moveTo>
                        <a:pt x="90" y="36"/>
                      </a:moveTo>
                      <a:cubicBezTo>
                        <a:pt x="90" y="36"/>
                        <a:pt x="90" y="37"/>
                        <a:pt x="91" y="37"/>
                      </a:cubicBezTo>
                      <a:cubicBezTo>
                        <a:pt x="91" y="36"/>
                        <a:pt x="90" y="36"/>
                        <a:pt x="90" y="36"/>
                      </a:cubicBezTo>
                      <a:close/>
                      <a:moveTo>
                        <a:pt x="89" y="36"/>
                      </a:moveTo>
                      <a:cubicBezTo>
                        <a:pt x="89" y="36"/>
                        <a:pt x="89" y="36"/>
                        <a:pt x="89" y="36"/>
                      </a:cubicBezTo>
                      <a:cubicBezTo>
                        <a:pt x="89" y="35"/>
                        <a:pt x="89" y="35"/>
                        <a:pt x="89" y="36"/>
                      </a:cubicBezTo>
                      <a:cubicBezTo>
                        <a:pt x="89" y="36"/>
                        <a:pt x="89" y="36"/>
                        <a:pt x="89" y="36"/>
                      </a:cubicBezTo>
                      <a:close/>
                      <a:moveTo>
                        <a:pt x="84" y="36"/>
                      </a:moveTo>
                      <a:cubicBezTo>
                        <a:pt x="84" y="36"/>
                        <a:pt x="83" y="36"/>
                        <a:pt x="83" y="36"/>
                      </a:cubicBezTo>
                      <a:cubicBezTo>
                        <a:pt x="83" y="37"/>
                        <a:pt x="84" y="36"/>
                        <a:pt x="84" y="36"/>
                      </a:cubicBezTo>
                      <a:close/>
                      <a:moveTo>
                        <a:pt x="81" y="35"/>
                      </a:moveTo>
                      <a:cubicBezTo>
                        <a:pt x="81" y="35"/>
                        <a:pt x="81" y="34"/>
                        <a:pt x="81" y="34"/>
                      </a:cubicBezTo>
                      <a:cubicBezTo>
                        <a:pt x="81" y="35"/>
                        <a:pt x="81" y="35"/>
                        <a:pt x="81" y="35"/>
                      </a:cubicBezTo>
                      <a:cubicBezTo>
                        <a:pt x="81" y="35"/>
                        <a:pt x="81" y="36"/>
                        <a:pt x="81" y="35"/>
                      </a:cubicBezTo>
                      <a:cubicBezTo>
                        <a:pt x="81" y="35"/>
                        <a:pt x="81" y="35"/>
                        <a:pt x="81" y="35"/>
                      </a:cubicBezTo>
                      <a:cubicBezTo>
                        <a:pt x="81" y="34"/>
                        <a:pt x="81" y="34"/>
                        <a:pt x="81" y="34"/>
                      </a:cubicBezTo>
                      <a:cubicBezTo>
                        <a:pt x="81" y="34"/>
                        <a:pt x="81" y="35"/>
                        <a:pt x="81" y="35"/>
                      </a:cubicBezTo>
                      <a:close/>
                      <a:moveTo>
                        <a:pt x="80" y="34"/>
                      </a:moveTo>
                      <a:cubicBezTo>
                        <a:pt x="80" y="33"/>
                        <a:pt x="80" y="34"/>
                        <a:pt x="80" y="34"/>
                      </a:cubicBezTo>
                      <a:cubicBezTo>
                        <a:pt x="80" y="35"/>
                        <a:pt x="81" y="35"/>
                        <a:pt x="81" y="34"/>
                      </a:cubicBezTo>
                      <a:cubicBezTo>
                        <a:pt x="80" y="35"/>
                        <a:pt x="80" y="34"/>
                        <a:pt x="81" y="34"/>
                      </a:cubicBezTo>
                      <a:cubicBezTo>
                        <a:pt x="80" y="34"/>
                        <a:pt x="80" y="34"/>
                        <a:pt x="80" y="34"/>
                      </a:cubicBezTo>
                      <a:close/>
                      <a:moveTo>
                        <a:pt x="80" y="33"/>
                      </a:moveTo>
                      <a:cubicBezTo>
                        <a:pt x="79" y="33"/>
                        <a:pt x="79" y="33"/>
                        <a:pt x="79" y="34"/>
                      </a:cubicBezTo>
                      <a:cubicBezTo>
                        <a:pt x="80" y="34"/>
                        <a:pt x="79" y="34"/>
                        <a:pt x="80" y="34"/>
                      </a:cubicBezTo>
                      <a:cubicBezTo>
                        <a:pt x="80" y="34"/>
                        <a:pt x="79" y="33"/>
                        <a:pt x="80" y="33"/>
                      </a:cubicBezTo>
                      <a:close/>
                      <a:moveTo>
                        <a:pt x="81" y="33"/>
                      </a:moveTo>
                      <a:cubicBezTo>
                        <a:pt x="82" y="33"/>
                        <a:pt x="82" y="34"/>
                        <a:pt x="82" y="33"/>
                      </a:cubicBezTo>
                      <a:cubicBezTo>
                        <a:pt x="82" y="33"/>
                        <a:pt x="82" y="33"/>
                        <a:pt x="81" y="33"/>
                      </a:cubicBezTo>
                      <a:close/>
                      <a:moveTo>
                        <a:pt x="75" y="32"/>
                      </a:moveTo>
                      <a:cubicBezTo>
                        <a:pt x="75" y="33"/>
                        <a:pt x="75" y="33"/>
                        <a:pt x="75" y="33"/>
                      </a:cubicBezTo>
                      <a:cubicBezTo>
                        <a:pt x="75" y="33"/>
                        <a:pt x="75" y="33"/>
                        <a:pt x="75" y="34"/>
                      </a:cubicBezTo>
                      <a:cubicBezTo>
                        <a:pt x="74" y="34"/>
                        <a:pt x="75" y="34"/>
                        <a:pt x="74" y="35"/>
                      </a:cubicBezTo>
                      <a:cubicBezTo>
                        <a:pt x="74" y="35"/>
                        <a:pt x="74" y="35"/>
                        <a:pt x="74" y="35"/>
                      </a:cubicBezTo>
                      <a:cubicBezTo>
                        <a:pt x="75" y="35"/>
                        <a:pt x="75" y="35"/>
                        <a:pt x="75" y="35"/>
                      </a:cubicBezTo>
                      <a:cubicBezTo>
                        <a:pt x="75" y="35"/>
                        <a:pt x="75" y="35"/>
                        <a:pt x="75" y="34"/>
                      </a:cubicBezTo>
                      <a:cubicBezTo>
                        <a:pt x="75" y="34"/>
                        <a:pt x="76" y="34"/>
                        <a:pt x="76" y="34"/>
                      </a:cubicBezTo>
                      <a:cubicBezTo>
                        <a:pt x="75" y="34"/>
                        <a:pt x="75" y="34"/>
                        <a:pt x="75" y="35"/>
                      </a:cubicBezTo>
                      <a:cubicBezTo>
                        <a:pt x="76" y="35"/>
                        <a:pt x="76" y="34"/>
                        <a:pt x="77" y="35"/>
                      </a:cubicBezTo>
                      <a:cubicBezTo>
                        <a:pt x="77" y="34"/>
                        <a:pt x="76" y="34"/>
                        <a:pt x="77" y="34"/>
                      </a:cubicBezTo>
                      <a:cubicBezTo>
                        <a:pt x="76" y="34"/>
                        <a:pt x="77" y="33"/>
                        <a:pt x="76" y="33"/>
                      </a:cubicBezTo>
                      <a:cubicBezTo>
                        <a:pt x="76" y="34"/>
                        <a:pt x="76" y="33"/>
                        <a:pt x="75" y="33"/>
                      </a:cubicBezTo>
                      <a:cubicBezTo>
                        <a:pt x="75" y="33"/>
                        <a:pt x="75" y="33"/>
                        <a:pt x="76" y="32"/>
                      </a:cubicBezTo>
                      <a:cubicBezTo>
                        <a:pt x="75" y="32"/>
                        <a:pt x="75" y="32"/>
                        <a:pt x="75" y="32"/>
                      </a:cubicBezTo>
                      <a:cubicBezTo>
                        <a:pt x="75" y="33"/>
                        <a:pt x="75" y="32"/>
                        <a:pt x="75" y="32"/>
                      </a:cubicBezTo>
                      <a:close/>
                      <a:moveTo>
                        <a:pt x="70" y="29"/>
                      </a:moveTo>
                      <a:cubicBezTo>
                        <a:pt x="70" y="29"/>
                        <a:pt x="70" y="30"/>
                        <a:pt x="70" y="29"/>
                      </a:cubicBezTo>
                      <a:cubicBezTo>
                        <a:pt x="70" y="29"/>
                        <a:pt x="70" y="29"/>
                        <a:pt x="70" y="29"/>
                      </a:cubicBezTo>
                      <a:cubicBezTo>
                        <a:pt x="70" y="29"/>
                        <a:pt x="70" y="30"/>
                        <a:pt x="70" y="30"/>
                      </a:cubicBezTo>
                      <a:cubicBezTo>
                        <a:pt x="70" y="30"/>
                        <a:pt x="70" y="29"/>
                        <a:pt x="70" y="29"/>
                      </a:cubicBezTo>
                      <a:close/>
                      <a:moveTo>
                        <a:pt x="93" y="30"/>
                      </a:moveTo>
                      <a:cubicBezTo>
                        <a:pt x="93" y="30"/>
                        <a:pt x="93" y="31"/>
                        <a:pt x="93" y="31"/>
                      </a:cubicBezTo>
                      <a:cubicBezTo>
                        <a:pt x="93" y="32"/>
                        <a:pt x="93" y="31"/>
                        <a:pt x="93" y="30"/>
                      </a:cubicBezTo>
                      <a:close/>
                      <a:moveTo>
                        <a:pt x="117" y="26"/>
                      </a:moveTo>
                      <a:cubicBezTo>
                        <a:pt x="117" y="27"/>
                        <a:pt x="116" y="27"/>
                        <a:pt x="116" y="26"/>
                      </a:cubicBezTo>
                      <a:cubicBezTo>
                        <a:pt x="116" y="26"/>
                        <a:pt x="117" y="25"/>
                        <a:pt x="117" y="26"/>
                      </a:cubicBezTo>
                      <a:cubicBezTo>
                        <a:pt x="117" y="26"/>
                        <a:pt x="117" y="24"/>
                        <a:pt x="118" y="25"/>
                      </a:cubicBezTo>
                      <a:cubicBezTo>
                        <a:pt x="118" y="26"/>
                        <a:pt x="117" y="26"/>
                        <a:pt x="117" y="26"/>
                      </a:cubicBezTo>
                      <a:close/>
                      <a:moveTo>
                        <a:pt x="119" y="6"/>
                      </a:moveTo>
                      <a:cubicBezTo>
                        <a:pt x="118" y="7"/>
                        <a:pt x="119" y="7"/>
                        <a:pt x="119" y="8"/>
                      </a:cubicBezTo>
                      <a:cubicBezTo>
                        <a:pt x="119" y="7"/>
                        <a:pt x="118" y="7"/>
                        <a:pt x="118" y="7"/>
                      </a:cubicBezTo>
                      <a:cubicBezTo>
                        <a:pt x="119" y="6"/>
                        <a:pt x="119" y="7"/>
                        <a:pt x="120" y="6"/>
                      </a:cubicBezTo>
                      <a:cubicBezTo>
                        <a:pt x="119" y="7"/>
                        <a:pt x="119" y="7"/>
                        <a:pt x="119" y="6"/>
                      </a:cubicBezTo>
                      <a:close/>
                      <a:moveTo>
                        <a:pt x="115" y="33"/>
                      </a:moveTo>
                      <a:cubicBezTo>
                        <a:pt x="115" y="33"/>
                        <a:pt x="115" y="33"/>
                        <a:pt x="115" y="32"/>
                      </a:cubicBezTo>
                      <a:cubicBezTo>
                        <a:pt x="116" y="32"/>
                        <a:pt x="116" y="32"/>
                        <a:pt x="116" y="32"/>
                      </a:cubicBezTo>
                      <a:cubicBezTo>
                        <a:pt x="116" y="32"/>
                        <a:pt x="116" y="32"/>
                        <a:pt x="116" y="32"/>
                      </a:cubicBezTo>
                      <a:cubicBezTo>
                        <a:pt x="116" y="33"/>
                        <a:pt x="116" y="33"/>
                        <a:pt x="116" y="32"/>
                      </a:cubicBezTo>
                      <a:cubicBezTo>
                        <a:pt x="116" y="33"/>
                        <a:pt x="116" y="33"/>
                        <a:pt x="116" y="33"/>
                      </a:cubicBezTo>
                      <a:cubicBezTo>
                        <a:pt x="116" y="33"/>
                        <a:pt x="116" y="33"/>
                        <a:pt x="116" y="33"/>
                      </a:cubicBezTo>
                      <a:cubicBezTo>
                        <a:pt x="116" y="34"/>
                        <a:pt x="116" y="33"/>
                        <a:pt x="115" y="33"/>
                      </a:cubicBezTo>
                      <a:close/>
                      <a:moveTo>
                        <a:pt x="115" y="28"/>
                      </a:moveTo>
                      <a:cubicBezTo>
                        <a:pt x="116" y="28"/>
                        <a:pt x="116" y="27"/>
                        <a:pt x="117" y="28"/>
                      </a:cubicBezTo>
                      <a:cubicBezTo>
                        <a:pt x="117" y="28"/>
                        <a:pt x="116" y="30"/>
                        <a:pt x="116" y="30"/>
                      </a:cubicBezTo>
                      <a:cubicBezTo>
                        <a:pt x="116" y="31"/>
                        <a:pt x="116" y="31"/>
                        <a:pt x="116" y="31"/>
                      </a:cubicBezTo>
                      <a:cubicBezTo>
                        <a:pt x="116" y="31"/>
                        <a:pt x="115" y="32"/>
                        <a:pt x="115" y="31"/>
                      </a:cubicBezTo>
                      <a:cubicBezTo>
                        <a:pt x="116" y="31"/>
                        <a:pt x="116" y="31"/>
                        <a:pt x="116" y="31"/>
                      </a:cubicBezTo>
                      <a:cubicBezTo>
                        <a:pt x="116" y="31"/>
                        <a:pt x="116" y="31"/>
                        <a:pt x="116" y="30"/>
                      </a:cubicBezTo>
                      <a:cubicBezTo>
                        <a:pt x="116" y="30"/>
                        <a:pt x="116" y="30"/>
                        <a:pt x="116" y="29"/>
                      </a:cubicBezTo>
                      <a:cubicBezTo>
                        <a:pt x="115" y="30"/>
                        <a:pt x="115" y="30"/>
                        <a:pt x="115" y="30"/>
                      </a:cubicBezTo>
                      <a:cubicBezTo>
                        <a:pt x="115" y="29"/>
                        <a:pt x="115" y="29"/>
                        <a:pt x="115" y="28"/>
                      </a:cubicBezTo>
                      <a:cubicBezTo>
                        <a:pt x="115" y="29"/>
                        <a:pt x="115" y="29"/>
                        <a:pt x="115" y="30"/>
                      </a:cubicBezTo>
                      <a:cubicBezTo>
                        <a:pt x="114" y="29"/>
                        <a:pt x="114" y="29"/>
                        <a:pt x="114" y="29"/>
                      </a:cubicBezTo>
                      <a:cubicBezTo>
                        <a:pt x="114" y="28"/>
                        <a:pt x="114" y="28"/>
                        <a:pt x="114" y="27"/>
                      </a:cubicBezTo>
                      <a:cubicBezTo>
                        <a:pt x="114" y="28"/>
                        <a:pt x="115" y="26"/>
                        <a:pt x="115" y="28"/>
                      </a:cubicBezTo>
                      <a:close/>
                      <a:moveTo>
                        <a:pt x="115" y="39"/>
                      </a:moveTo>
                      <a:cubicBezTo>
                        <a:pt x="115" y="38"/>
                        <a:pt x="115" y="38"/>
                        <a:pt x="115" y="37"/>
                      </a:cubicBezTo>
                      <a:cubicBezTo>
                        <a:pt x="115" y="37"/>
                        <a:pt x="115" y="37"/>
                        <a:pt x="115" y="37"/>
                      </a:cubicBezTo>
                      <a:cubicBezTo>
                        <a:pt x="115" y="37"/>
                        <a:pt x="115" y="38"/>
                        <a:pt x="115" y="39"/>
                      </a:cubicBezTo>
                      <a:close/>
                      <a:moveTo>
                        <a:pt x="119" y="5"/>
                      </a:moveTo>
                      <a:cubicBezTo>
                        <a:pt x="119" y="6"/>
                        <a:pt x="119" y="6"/>
                        <a:pt x="119" y="5"/>
                      </a:cubicBezTo>
                      <a:cubicBezTo>
                        <a:pt x="119" y="5"/>
                        <a:pt x="119" y="4"/>
                        <a:pt x="119" y="4"/>
                      </a:cubicBezTo>
                      <a:cubicBezTo>
                        <a:pt x="119" y="5"/>
                        <a:pt x="119" y="5"/>
                        <a:pt x="119" y="5"/>
                      </a:cubicBezTo>
                      <a:cubicBezTo>
                        <a:pt x="119" y="5"/>
                        <a:pt x="119" y="5"/>
                        <a:pt x="119" y="5"/>
                      </a:cubicBezTo>
                      <a:close/>
                      <a:moveTo>
                        <a:pt x="109" y="38"/>
                      </a:moveTo>
                      <a:cubicBezTo>
                        <a:pt x="108" y="38"/>
                        <a:pt x="108" y="38"/>
                        <a:pt x="108" y="38"/>
                      </a:cubicBezTo>
                      <a:cubicBezTo>
                        <a:pt x="109" y="38"/>
                        <a:pt x="109" y="39"/>
                        <a:pt x="109" y="38"/>
                      </a:cubicBezTo>
                      <a:cubicBezTo>
                        <a:pt x="108" y="38"/>
                        <a:pt x="109" y="37"/>
                        <a:pt x="109" y="36"/>
                      </a:cubicBezTo>
                      <a:cubicBezTo>
                        <a:pt x="109" y="35"/>
                        <a:pt x="108" y="36"/>
                        <a:pt x="107" y="35"/>
                      </a:cubicBezTo>
                      <a:cubicBezTo>
                        <a:pt x="107" y="35"/>
                        <a:pt x="107" y="35"/>
                        <a:pt x="106" y="34"/>
                      </a:cubicBezTo>
                      <a:cubicBezTo>
                        <a:pt x="107" y="33"/>
                        <a:pt x="108" y="35"/>
                        <a:pt x="108" y="34"/>
                      </a:cubicBezTo>
                      <a:cubicBezTo>
                        <a:pt x="108" y="34"/>
                        <a:pt x="109" y="35"/>
                        <a:pt x="109" y="35"/>
                      </a:cubicBezTo>
                      <a:cubicBezTo>
                        <a:pt x="109" y="35"/>
                        <a:pt x="109" y="35"/>
                        <a:pt x="109" y="35"/>
                      </a:cubicBezTo>
                      <a:cubicBezTo>
                        <a:pt x="109" y="35"/>
                        <a:pt x="110" y="36"/>
                        <a:pt x="110" y="36"/>
                      </a:cubicBezTo>
                      <a:cubicBezTo>
                        <a:pt x="110" y="35"/>
                        <a:pt x="110" y="35"/>
                        <a:pt x="110" y="35"/>
                      </a:cubicBezTo>
                      <a:cubicBezTo>
                        <a:pt x="110" y="35"/>
                        <a:pt x="110" y="35"/>
                        <a:pt x="110" y="34"/>
                      </a:cubicBezTo>
                      <a:cubicBezTo>
                        <a:pt x="110" y="35"/>
                        <a:pt x="110" y="35"/>
                        <a:pt x="110" y="35"/>
                      </a:cubicBezTo>
                      <a:cubicBezTo>
                        <a:pt x="110" y="36"/>
                        <a:pt x="110" y="35"/>
                        <a:pt x="110" y="37"/>
                      </a:cubicBezTo>
                      <a:cubicBezTo>
                        <a:pt x="110" y="36"/>
                        <a:pt x="111" y="38"/>
                        <a:pt x="111" y="36"/>
                      </a:cubicBezTo>
                      <a:cubicBezTo>
                        <a:pt x="111" y="37"/>
                        <a:pt x="112" y="36"/>
                        <a:pt x="112" y="37"/>
                      </a:cubicBezTo>
                      <a:cubicBezTo>
                        <a:pt x="112" y="38"/>
                        <a:pt x="113" y="37"/>
                        <a:pt x="113" y="37"/>
                      </a:cubicBezTo>
                      <a:cubicBezTo>
                        <a:pt x="113" y="37"/>
                        <a:pt x="113" y="37"/>
                        <a:pt x="114" y="37"/>
                      </a:cubicBezTo>
                      <a:cubicBezTo>
                        <a:pt x="114" y="37"/>
                        <a:pt x="114" y="37"/>
                        <a:pt x="115" y="38"/>
                      </a:cubicBezTo>
                      <a:cubicBezTo>
                        <a:pt x="115" y="37"/>
                        <a:pt x="115" y="37"/>
                        <a:pt x="115" y="37"/>
                      </a:cubicBezTo>
                      <a:cubicBezTo>
                        <a:pt x="115" y="38"/>
                        <a:pt x="115" y="38"/>
                        <a:pt x="115" y="3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14" y="37"/>
                        <a:pt x="113" y="38"/>
                        <a:pt x="113" y="38"/>
                      </a:cubicBezTo>
                      <a:cubicBezTo>
                        <a:pt x="113" y="38"/>
                        <a:pt x="114" y="39"/>
                        <a:pt x="114" y="39"/>
                      </a:cubicBezTo>
                      <a:cubicBezTo>
                        <a:pt x="114" y="40"/>
                        <a:pt x="113" y="39"/>
                        <a:pt x="113" y="38"/>
                      </a:cubicBezTo>
                      <a:cubicBezTo>
                        <a:pt x="112" y="38"/>
                        <a:pt x="112" y="38"/>
                        <a:pt x="112" y="38"/>
                      </a:cubicBezTo>
                      <a:cubicBezTo>
                        <a:pt x="112" y="38"/>
                        <a:pt x="112" y="38"/>
                        <a:pt x="112" y="38"/>
                      </a:cubicBezTo>
                      <a:cubicBezTo>
                        <a:pt x="111" y="39"/>
                        <a:pt x="111" y="38"/>
                        <a:pt x="111" y="39"/>
                      </a:cubicBezTo>
                      <a:cubicBezTo>
                        <a:pt x="111" y="38"/>
                        <a:pt x="110" y="39"/>
                        <a:pt x="110" y="39"/>
                      </a:cubicBezTo>
                      <a:cubicBezTo>
                        <a:pt x="110" y="39"/>
                        <a:pt x="110" y="39"/>
                        <a:pt x="110" y="39"/>
                      </a:cubicBezTo>
                      <a:cubicBezTo>
                        <a:pt x="109" y="40"/>
                        <a:pt x="110" y="39"/>
                        <a:pt x="110" y="40"/>
                      </a:cubicBezTo>
                      <a:cubicBezTo>
                        <a:pt x="110" y="39"/>
                        <a:pt x="109" y="40"/>
                        <a:pt x="109" y="39"/>
                      </a:cubicBezTo>
                      <a:cubicBezTo>
                        <a:pt x="109" y="39"/>
                        <a:pt x="109" y="39"/>
                        <a:pt x="109" y="40"/>
                      </a:cubicBezTo>
                      <a:cubicBezTo>
                        <a:pt x="109" y="40"/>
                        <a:pt x="109" y="39"/>
                        <a:pt x="108" y="39"/>
                      </a:cubicBezTo>
                      <a:cubicBezTo>
                        <a:pt x="108" y="39"/>
                        <a:pt x="109" y="39"/>
                        <a:pt x="109" y="39"/>
                      </a:cubicBezTo>
                      <a:cubicBezTo>
                        <a:pt x="108" y="39"/>
                        <a:pt x="108" y="39"/>
                        <a:pt x="107" y="39"/>
                      </a:cubicBezTo>
                      <a:cubicBezTo>
                        <a:pt x="108" y="38"/>
                        <a:pt x="108" y="38"/>
                        <a:pt x="108" y="38"/>
                      </a:cubicBezTo>
                      <a:cubicBezTo>
                        <a:pt x="108" y="37"/>
                        <a:pt x="108" y="38"/>
                        <a:pt x="109" y="38"/>
                      </a:cubicBezTo>
                      <a:close/>
                      <a:moveTo>
                        <a:pt x="111" y="38"/>
                      </a:moveTo>
                      <a:cubicBezTo>
                        <a:pt x="111" y="38"/>
                        <a:pt x="111" y="37"/>
                        <a:pt x="111" y="38"/>
                      </a:cubicBezTo>
                      <a:cubicBezTo>
                        <a:pt x="111" y="38"/>
                        <a:pt x="111" y="37"/>
                        <a:pt x="111" y="37"/>
                      </a:cubicBezTo>
                      <a:cubicBezTo>
                        <a:pt x="111" y="38"/>
                        <a:pt x="110" y="38"/>
                        <a:pt x="111" y="38"/>
                      </a:cubicBezTo>
                      <a:cubicBezTo>
                        <a:pt x="110" y="38"/>
                        <a:pt x="111" y="39"/>
                        <a:pt x="111" y="38"/>
                      </a:cubicBezTo>
                      <a:close/>
                      <a:moveTo>
                        <a:pt x="116" y="19"/>
                      </a:moveTo>
                      <a:cubicBezTo>
                        <a:pt x="116" y="19"/>
                        <a:pt x="115" y="20"/>
                        <a:pt x="116" y="20"/>
                      </a:cubicBezTo>
                      <a:cubicBezTo>
                        <a:pt x="115" y="20"/>
                        <a:pt x="115" y="20"/>
                        <a:pt x="115" y="20"/>
                      </a:cubicBezTo>
                      <a:cubicBezTo>
                        <a:pt x="115" y="20"/>
                        <a:pt x="115" y="20"/>
                        <a:pt x="115" y="20"/>
                      </a:cubicBezTo>
                      <a:cubicBezTo>
                        <a:pt x="115" y="19"/>
                        <a:pt x="115" y="20"/>
                        <a:pt x="114" y="20"/>
                      </a:cubicBezTo>
                      <a:cubicBezTo>
                        <a:pt x="114" y="19"/>
                        <a:pt x="114" y="19"/>
                        <a:pt x="114" y="19"/>
                      </a:cubicBezTo>
                      <a:cubicBezTo>
                        <a:pt x="115" y="19"/>
                        <a:pt x="115" y="19"/>
                        <a:pt x="116" y="19"/>
                      </a:cubicBezTo>
                      <a:close/>
                      <a:moveTo>
                        <a:pt x="117" y="8"/>
                      </a:moveTo>
                      <a:cubicBezTo>
                        <a:pt x="116" y="9"/>
                        <a:pt x="117" y="8"/>
                        <a:pt x="117" y="8"/>
                      </a:cubicBezTo>
                      <a:cubicBezTo>
                        <a:pt x="117" y="9"/>
                        <a:pt x="117" y="9"/>
                        <a:pt x="117" y="9"/>
                      </a:cubicBezTo>
                      <a:cubicBezTo>
                        <a:pt x="117" y="9"/>
                        <a:pt x="116" y="10"/>
                        <a:pt x="116" y="9"/>
                      </a:cubicBezTo>
                      <a:cubicBezTo>
                        <a:pt x="116" y="9"/>
                        <a:pt x="116" y="9"/>
                        <a:pt x="116" y="10"/>
                      </a:cubicBezTo>
                      <a:cubicBezTo>
                        <a:pt x="116" y="9"/>
                        <a:pt x="115" y="9"/>
                        <a:pt x="115" y="9"/>
                      </a:cubicBezTo>
                      <a:cubicBezTo>
                        <a:pt x="115" y="10"/>
                        <a:pt x="115" y="9"/>
                        <a:pt x="115" y="10"/>
                      </a:cubicBezTo>
                      <a:cubicBezTo>
                        <a:pt x="115" y="10"/>
                        <a:pt x="114" y="10"/>
                        <a:pt x="115" y="9"/>
                      </a:cubicBezTo>
                      <a:cubicBezTo>
                        <a:pt x="115" y="9"/>
                        <a:pt x="116" y="8"/>
                        <a:pt x="117" y="8"/>
                      </a:cubicBezTo>
                      <a:close/>
                      <a:moveTo>
                        <a:pt x="116" y="12"/>
                      </a:moveTo>
                      <a:cubicBezTo>
                        <a:pt x="116" y="12"/>
                        <a:pt x="116" y="12"/>
                        <a:pt x="116" y="13"/>
                      </a:cubicBezTo>
                      <a:cubicBezTo>
                        <a:pt x="116" y="12"/>
                        <a:pt x="115" y="13"/>
                        <a:pt x="115" y="13"/>
                      </a:cubicBezTo>
                      <a:cubicBezTo>
                        <a:pt x="115" y="14"/>
                        <a:pt x="115" y="14"/>
                        <a:pt x="115" y="14"/>
                      </a:cubicBezTo>
                      <a:cubicBezTo>
                        <a:pt x="115" y="15"/>
                        <a:pt x="115" y="13"/>
                        <a:pt x="116" y="14"/>
                      </a:cubicBezTo>
                      <a:cubicBezTo>
                        <a:pt x="116" y="15"/>
                        <a:pt x="115" y="14"/>
                        <a:pt x="115" y="14"/>
                      </a:cubicBezTo>
                      <a:cubicBezTo>
                        <a:pt x="115" y="15"/>
                        <a:pt x="115" y="16"/>
                        <a:pt x="114" y="17"/>
                      </a:cubicBezTo>
                      <a:cubicBezTo>
                        <a:pt x="114" y="16"/>
                        <a:pt x="114" y="16"/>
                        <a:pt x="115" y="16"/>
                      </a:cubicBezTo>
                      <a:cubicBezTo>
                        <a:pt x="114" y="16"/>
                        <a:pt x="114" y="16"/>
                        <a:pt x="114" y="16"/>
                      </a:cubicBezTo>
                      <a:cubicBezTo>
                        <a:pt x="114" y="15"/>
                        <a:pt x="114" y="16"/>
                        <a:pt x="114" y="16"/>
                      </a:cubicBezTo>
                      <a:cubicBezTo>
                        <a:pt x="114" y="15"/>
                        <a:pt x="113" y="15"/>
                        <a:pt x="112" y="14"/>
                      </a:cubicBezTo>
                      <a:cubicBezTo>
                        <a:pt x="113" y="14"/>
                        <a:pt x="113" y="14"/>
                        <a:pt x="113" y="15"/>
                      </a:cubicBezTo>
                      <a:cubicBezTo>
                        <a:pt x="113" y="14"/>
                        <a:pt x="113" y="14"/>
                        <a:pt x="113" y="14"/>
                      </a:cubicBezTo>
                      <a:cubicBezTo>
                        <a:pt x="113" y="13"/>
                        <a:pt x="114" y="14"/>
                        <a:pt x="114" y="13"/>
                      </a:cubicBezTo>
                      <a:cubicBezTo>
                        <a:pt x="114" y="14"/>
                        <a:pt x="114" y="14"/>
                        <a:pt x="115" y="14"/>
                      </a:cubicBezTo>
                      <a:cubicBezTo>
                        <a:pt x="114" y="13"/>
                        <a:pt x="115" y="13"/>
                        <a:pt x="114" y="12"/>
                      </a:cubicBezTo>
                      <a:cubicBezTo>
                        <a:pt x="114" y="13"/>
                        <a:pt x="114" y="13"/>
                        <a:pt x="114" y="13"/>
                      </a:cubicBezTo>
                      <a:cubicBezTo>
                        <a:pt x="114" y="14"/>
                        <a:pt x="114" y="13"/>
                        <a:pt x="114" y="14"/>
                      </a:cubicBezTo>
                      <a:cubicBezTo>
                        <a:pt x="114" y="13"/>
                        <a:pt x="114" y="13"/>
                        <a:pt x="114" y="13"/>
                      </a:cubicBezTo>
                      <a:cubicBezTo>
                        <a:pt x="113" y="13"/>
                        <a:pt x="112" y="12"/>
                        <a:pt x="111" y="13"/>
                      </a:cubicBezTo>
                      <a:cubicBezTo>
                        <a:pt x="111" y="12"/>
                        <a:pt x="111" y="12"/>
                        <a:pt x="111" y="12"/>
                      </a:cubicBezTo>
                      <a:cubicBezTo>
                        <a:pt x="112" y="11"/>
                        <a:pt x="113" y="11"/>
                        <a:pt x="114" y="12"/>
                      </a:cubicBezTo>
                      <a:cubicBezTo>
                        <a:pt x="115" y="11"/>
                        <a:pt x="116" y="12"/>
                        <a:pt x="116" y="12"/>
                      </a:cubicBezTo>
                      <a:cubicBezTo>
                        <a:pt x="116" y="12"/>
                        <a:pt x="116" y="12"/>
                        <a:pt x="116" y="12"/>
                      </a:cubicBezTo>
                      <a:cubicBezTo>
                        <a:pt x="116" y="11"/>
                        <a:pt x="116" y="11"/>
                        <a:pt x="116" y="10"/>
                      </a:cubicBezTo>
                      <a:cubicBezTo>
                        <a:pt x="116" y="10"/>
                        <a:pt x="116" y="10"/>
                        <a:pt x="116" y="11"/>
                      </a:cubicBezTo>
                      <a:cubicBezTo>
                        <a:pt x="116" y="11"/>
                        <a:pt x="116" y="12"/>
                        <a:pt x="116" y="12"/>
                      </a:cubicBezTo>
                      <a:close/>
                      <a:moveTo>
                        <a:pt x="114" y="20"/>
                      </a:moveTo>
                      <a:cubicBezTo>
                        <a:pt x="114" y="20"/>
                        <a:pt x="114" y="20"/>
                        <a:pt x="114" y="20"/>
                      </a:cubicBezTo>
                      <a:cubicBezTo>
                        <a:pt x="114" y="20"/>
                        <a:pt x="114" y="20"/>
                        <a:pt x="114" y="20"/>
                      </a:cubicBezTo>
                      <a:cubicBezTo>
                        <a:pt x="114" y="20"/>
                        <a:pt x="114" y="19"/>
                        <a:pt x="114" y="19"/>
                      </a:cubicBezTo>
                      <a:cubicBezTo>
                        <a:pt x="114" y="19"/>
                        <a:pt x="114" y="19"/>
                        <a:pt x="114" y="19"/>
                      </a:cubicBezTo>
                      <a:cubicBezTo>
                        <a:pt x="114" y="19"/>
                        <a:pt x="114" y="19"/>
                        <a:pt x="114" y="19"/>
                      </a:cubicBezTo>
                      <a:cubicBezTo>
                        <a:pt x="114" y="19"/>
                        <a:pt x="114" y="19"/>
                        <a:pt x="114" y="20"/>
                      </a:cubicBezTo>
                      <a:close/>
                      <a:moveTo>
                        <a:pt x="113" y="22"/>
                      </a:moveTo>
                      <a:cubicBezTo>
                        <a:pt x="113" y="23"/>
                        <a:pt x="113" y="22"/>
                        <a:pt x="112" y="22"/>
                      </a:cubicBezTo>
                      <a:cubicBezTo>
                        <a:pt x="112" y="23"/>
                        <a:pt x="112" y="23"/>
                        <a:pt x="112" y="23"/>
                      </a:cubicBezTo>
                      <a:cubicBezTo>
                        <a:pt x="113" y="23"/>
                        <a:pt x="113" y="22"/>
                        <a:pt x="113" y="23"/>
                      </a:cubicBezTo>
                      <a:cubicBezTo>
                        <a:pt x="113" y="23"/>
                        <a:pt x="113" y="23"/>
                        <a:pt x="113" y="24"/>
                      </a:cubicBezTo>
                      <a:cubicBezTo>
                        <a:pt x="113" y="24"/>
                        <a:pt x="113" y="24"/>
                        <a:pt x="113" y="24"/>
                      </a:cubicBezTo>
                      <a:cubicBezTo>
                        <a:pt x="113" y="25"/>
                        <a:pt x="112" y="25"/>
                        <a:pt x="112" y="25"/>
                      </a:cubicBezTo>
                      <a:cubicBezTo>
                        <a:pt x="112" y="25"/>
                        <a:pt x="112" y="25"/>
                        <a:pt x="112" y="25"/>
                      </a:cubicBezTo>
                      <a:cubicBezTo>
                        <a:pt x="112" y="24"/>
                        <a:pt x="112" y="25"/>
                        <a:pt x="112" y="24"/>
                      </a:cubicBezTo>
                      <a:cubicBezTo>
                        <a:pt x="112" y="24"/>
                        <a:pt x="112" y="24"/>
                        <a:pt x="112" y="24"/>
                      </a:cubicBezTo>
                      <a:cubicBezTo>
                        <a:pt x="112" y="23"/>
                        <a:pt x="112" y="23"/>
                        <a:pt x="112" y="23"/>
                      </a:cubicBezTo>
                      <a:cubicBezTo>
                        <a:pt x="112" y="23"/>
                        <a:pt x="113" y="21"/>
                        <a:pt x="113" y="22"/>
                      </a:cubicBezTo>
                      <a:close/>
                      <a:moveTo>
                        <a:pt x="112" y="19"/>
                      </a:moveTo>
                      <a:cubicBezTo>
                        <a:pt x="112" y="19"/>
                        <a:pt x="112" y="19"/>
                        <a:pt x="112" y="19"/>
                      </a:cubicBezTo>
                      <a:cubicBezTo>
                        <a:pt x="112" y="19"/>
                        <a:pt x="112" y="20"/>
                        <a:pt x="112" y="20"/>
                      </a:cubicBezTo>
                      <a:cubicBezTo>
                        <a:pt x="112" y="21"/>
                        <a:pt x="112" y="19"/>
                        <a:pt x="112" y="20"/>
                      </a:cubicBezTo>
                      <a:cubicBezTo>
                        <a:pt x="111" y="19"/>
                        <a:pt x="112" y="19"/>
                        <a:pt x="112" y="19"/>
                      </a:cubicBezTo>
                      <a:close/>
                      <a:moveTo>
                        <a:pt x="108" y="45"/>
                      </a:moveTo>
                      <a:cubicBezTo>
                        <a:pt x="108" y="45"/>
                        <a:pt x="108" y="45"/>
                        <a:pt x="108" y="45"/>
                      </a:cubicBezTo>
                      <a:cubicBezTo>
                        <a:pt x="107" y="44"/>
                        <a:pt x="108" y="45"/>
                        <a:pt x="108" y="44"/>
                      </a:cubicBezTo>
                      <a:cubicBezTo>
                        <a:pt x="108" y="44"/>
                        <a:pt x="108" y="44"/>
                        <a:pt x="108" y="45"/>
                      </a:cubicBezTo>
                      <a:cubicBezTo>
                        <a:pt x="108" y="44"/>
                        <a:pt x="109" y="44"/>
                        <a:pt x="109" y="44"/>
                      </a:cubicBezTo>
                      <a:cubicBezTo>
                        <a:pt x="109" y="44"/>
                        <a:pt x="109" y="45"/>
                        <a:pt x="109" y="45"/>
                      </a:cubicBezTo>
                      <a:cubicBezTo>
                        <a:pt x="109" y="44"/>
                        <a:pt x="108" y="46"/>
                        <a:pt x="108" y="45"/>
                      </a:cubicBezTo>
                      <a:cubicBezTo>
                        <a:pt x="108" y="45"/>
                        <a:pt x="108" y="45"/>
                        <a:pt x="108" y="46"/>
                      </a:cubicBezTo>
                      <a:cubicBezTo>
                        <a:pt x="108" y="46"/>
                        <a:pt x="108" y="45"/>
                        <a:pt x="108" y="45"/>
                      </a:cubicBezTo>
                      <a:close/>
                      <a:moveTo>
                        <a:pt x="109" y="26"/>
                      </a:moveTo>
                      <a:cubicBezTo>
                        <a:pt x="109" y="26"/>
                        <a:pt x="109" y="25"/>
                        <a:pt x="109" y="25"/>
                      </a:cubicBezTo>
                      <a:cubicBezTo>
                        <a:pt x="109" y="25"/>
                        <a:pt x="109" y="26"/>
                        <a:pt x="109" y="26"/>
                      </a:cubicBezTo>
                      <a:cubicBezTo>
                        <a:pt x="109" y="26"/>
                        <a:pt x="109" y="27"/>
                        <a:pt x="109" y="27"/>
                      </a:cubicBezTo>
                      <a:cubicBezTo>
                        <a:pt x="108" y="27"/>
                        <a:pt x="108" y="27"/>
                        <a:pt x="108" y="27"/>
                      </a:cubicBezTo>
                      <a:cubicBezTo>
                        <a:pt x="108" y="26"/>
                        <a:pt x="108" y="27"/>
                        <a:pt x="108" y="26"/>
                      </a:cubicBezTo>
                      <a:cubicBezTo>
                        <a:pt x="108" y="27"/>
                        <a:pt x="109" y="25"/>
                        <a:pt x="109" y="25"/>
                      </a:cubicBezTo>
                      <a:cubicBezTo>
                        <a:pt x="109" y="24"/>
                        <a:pt x="109" y="25"/>
                        <a:pt x="109" y="24"/>
                      </a:cubicBezTo>
                      <a:cubicBezTo>
                        <a:pt x="108" y="25"/>
                        <a:pt x="109" y="24"/>
                        <a:pt x="109" y="25"/>
                      </a:cubicBezTo>
                      <a:cubicBezTo>
                        <a:pt x="108" y="25"/>
                        <a:pt x="108" y="25"/>
                        <a:pt x="108" y="24"/>
                      </a:cubicBezTo>
                      <a:cubicBezTo>
                        <a:pt x="108" y="24"/>
                        <a:pt x="108" y="24"/>
                        <a:pt x="108" y="23"/>
                      </a:cubicBezTo>
                      <a:cubicBezTo>
                        <a:pt x="109" y="24"/>
                        <a:pt x="109" y="24"/>
                        <a:pt x="110" y="23"/>
                      </a:cubicBezTo>
                      <a:cubicBezTo>
                        <a:pt x="110" y="22"/>
                        <a:pt x="110" y="22"/>
                        <a:pt x="110" y="22"/>
                      </a:cubicBezTo>
                      <a:cubicBezTo>
                        <a:pt x="110" y="22"/>
                        <a:pt x="110" y="21"/>
                        <a:pt x="110" y="21"/>
                      </a:cubicBezTo>
                      <a:cubicBezTo>
                        <a:pt x="111" y="21"/>
                        <a:pt x="110" y="22"/>
                        <a:pt x="111" y="22"/>
                      </a:cubicBezTo>
                      <a:cubicBezTo>
                        <a:pt x="111" y="22"/>
                        <a:pt x="111" y="23"/>
                        <a:pt x="111" y="23"/>
                      </a:cubicBezTo>
                      <a:cubicBezTo>
                        <a:pt x="111" y="23"/>
                        <a:pt x="111" y="23"/>
                        <a:pt x="111" y="24"/>
                      </a:cubicBezTo>
                      <a:cubicBezTo>
                        <a:pt x="111" y="24"/>
                        <a:pt x="111" y="24"/>
                        <a:pt x="111" y="24"/>
                      </a:cubicBezTo>
                      <a:cubicBezTo>
                        <a:pt x="111" y="24"/>
                        <a:pt x="111" y="24"/>
                        <a:pt x="111" y="24"/>
                      </a:cubicBezTo>
                      <a:cubicBezTo>
                        <a:pt x="111" y="24"/>
                        <a:pt x="111" y="24"/>
                        <a:pt x="111" y="24"/>
                      </a:cubicBezTo>
                      <a:cubicBezTo>
                        <a:pt x="111" y="25"/>
                        <a:pt x="110" y="24"/>
                        <a:pt x="109" y="26"/>
                      </a:cubicBezTo>
                      <a:close/>
                      <a:moveTo>
                        <a:pt x="110" y="19"/>
                      </a:moveTo>
                      <a:cubicBezTo>
                        <a:pt x="110" y="19"/>
                        <a:pt x="110" y="19"/>
                        <a:pt x="110" y="19"/>
                      </a:cubicBezTo>
                      <a:cubicBezTo>
                        <a:pt x="110" y="19"/>
                        <a:pt x="111" y="20"/>
                        <a:pt x="111" y="19"/>
                      </a:cubicBezTo>
                      <a:cubicBezTo>
                        <a:pt x="111" y="20"/>
                        <a:pt x="111" y="20"/>
                        <a:pt x="111" y="20"/>
                      </a:cubicBezTo>
                      <a:cubicBezTo>
                        <a:pt x="110" y="20"/>
                        <a:pt x="110" y="20"/>
                        <a:pt x="110" y="20"/>
                      </a:cubicBezTo>
                      <a:cubicBezTo>
                        <a:pt x="110" y="19"/>
                        <a:pt x="110" y="20"/>
                        <a:pt x="110" y="19"/>
                      </a:cubicBezTo>
                      <a:close/>
                      <a:moveTo>
                        <a:pt x="107" y="9"/>
                      </a:moveTo>
                      <a:cubicBezTo>
                        <a:pt x="107" y="9"/>
                        <a:pt x="107" y="9"/>
                        <a:pt x="107" y="9"/>
                      </a:cubicBezTo>
                      <a:cubicBezTo>
                        <a:pt x="107" y="9"/>
                        <a:pt x="107" y="9"/>
                        <a:pt x="107" y="9"/>
                      </a:cubicBezTo>
                      <a:close/>
                      <a:moveTo>
                        <a:pt x="107" y="9"/>
                      </a:moveTo>
                      <a:cubicBezTo>
                        <a:pt x="107" y="9"/>
                        <a:pt x="107" y="9"/>
                        <a:pt x="107" y="9"/>
                      </a:cubicBezTo>
                      <a:cubicBezTo>
                        <a:pt x="107" y="9"/>
                        <a:pt x="107" y="9"/>
                        <a:pt x="107" y="9"/>
                      </a:cubicBezTo>
                      <a:close/>
                      <a:moveTo>
                        <a:pt x="107" y="8"/>
                      </a:moveTo>
                      <a:cubicBezTo>
                        <a:pt x="107" y="9"/>
                        <a:pt x="108" y="8"/>
                        <a:pt x="108" y="8"/>
                      </a:cubicBezTo>
                      <a:cubicBezTo>
                        <a:pt x="108" y="8"/>
                        <a:pt x="108" y="8"/>
                        <a:pt x="108" y="7"/>
                      </a:cubicBezTo>
                      <a:cubicBezTo>
                        <a:pt x="109" y="7"/>
                        <a:pt x="110" y="7"/>
                        <a:pt x="110" y="6"/>
                      </a:cubicBezTo>
                      <a:cubicBezTo>
                        <a:pt x="110" y="6"/>
                        <a:pt x="110" y="6"/>
                        <a:pt x="110" y="7"/>
                      </a:cubicBezTo>
                      <a:cubicBezTo>
                        <a:pt x="110" y="7"/>
                        <a:pt x="110" y="7"/>
                        <a:pt x="110" y="8"/>
                      </a:cubicBezTo>
                      <a:cubicBezTo>
                        <a:pt x="110" y="8"/>
                        <a:pt x="110" y="7"/>
                        <a:pt x="110" y="8"/>
                      </a:cubicBezTo>
                      <a:cubicBezTo>
                        <a:pt x="110" y="8"/>
                        <a:pt x="110" y="8"/>
                        <a:pt x="110" y="8"/>
                      </a:cubicBezTo>
                      <a:cubicBezTo>
                        <a:pt x="110" y="9"/>
                        <a:pt x="110" y="8"/>
                        <a:pt x="110" y="10"/>
                      </a:cubicBezTo>
                      <a:cubicBezTo>
                        <a:pt x="110" y="9"/>
                        <a:pt x="109" y="10"/>
                        <a:pt x="108" y="9"/>
                      </a:cubicBezTo>
                      <a:cubicBezTo>
                        <a:pt x="109" y="9"/>
                        <a:pt x="109" y="9"/>
                        <a:pt x="109" y="9"/>
                      </a:cubicBezTo>
                      <a:cubicBezTo>
                        <a:pt x="108" y="8"/>
                        <a:pt x="108" y="9"/>
                        <a:pt x="107" y="9"/>
                      </a:cubicBezTo>
                      <a:cubicBezTo>
                        <a:pt x="107" y="8"/>
                        <a:pt x="106" y="9"/>
                        <a:pt x="107" y="8"/>
                      </a:cubicBezTo>
                      <a:close/>
                      <a:moveTo>
                        <a:pt x="108" y="8"/>
                      </a:moveTo>
                      <a:cubicBezTo>
                        <a:pt x="109" y="8"/>
                        <a:pt x="109" y="8"/>
                        <a:pt x="109" y="8"/>
                      </a:cubicBezTo>
                      <a:cubicBezTo>
                        <a:pt x="109" y="7"/>
                        <a:pt x="108" y="8"/>
                        <a:pt x="108" y="8"/>
                      </a:cubicBezTo>
                      <a:close/>
                      <a:moveTo>
                        <a:pt x="108" y="23"/>
                      </a:moveTo>
                      <a:cubicBezTo>
                        <a:pt x="108" y="23"/>
                        <a:pt x="108" y="22"/>
                        <a:pt x="108" y="22"/>
                      </a:cubicBezTo>
                      <a:cubicBezTo>
                        <a:pt x="108" y="22"/>
                        <a:pt x="108" y="22"/>
                        <a:pt x="108" y="22"/>
                      </a:cubicBezTo>
                      <a:cubicBezTo>
                        <a:pt x="108" y="22"/>
                        <a:pt x="108" y="22"/>
                        <a:pt x="108" y="22"/>
                      </a:cubicBezTo>
                      <a:cubicBezTo>
                        <a:pt x="108" y="22"/>
                        <a:pt x="109" y="22"/>
                        <a:pt x="108" y="23"/>
                      </a:cubicBezTo>
                      <a:close/>
                      <a:moveTo>
                        <a:pt x="107" y="19"/>
                      </a:moveTo>
                      <a:cubicBezTo>
                        <a:pt x="107" y="18"/>
                        <a:pt x="107" y="18"/>
                        <a:pt x="107" y="19"/>
                      </a:cubicBezTo>
                      <a:cubicBezTo>
                        <a:pt x="107" y="20"/>
                        <a:pt x="107" y="20"/>
                        <a:pt x="107" y="20"/>
                      </a:cubicBezTo>
                      <a:cubicBezTo>
                        <a:pt x="108" y="20"/>
                        <a:pt x="108" y="19"/>
                        <a:pt x="108" y="19"/>
                      </a:cubicBezTo>
                      <a:cubicBezTo>
                        <a:pt x="108" y="20"/>
                        <a:pt x="108" y="20"/>
                        <a:pt x="108" y="20"/>
                      </a:cubicBezTo>
                      <a:cubicBezTo>
                        <a:pt x="108" y="20"/>
                        <a:pt x="108" y="21"/>
                        <a:pt x="107" y="20"/>
                      </a:cubicBezTo>
                      <a:cubicBezTo>
                        <a:pt x="107" y="21"/>
                        <a:pt x="107" y="21"/>
                        <a:pt x="107" y="22"/>
                      </a:cubicBezTo>
                      <a:cubicBezTo>
                        <a:pt x="107" y="22"/>
                        <a:pt x="107" y="22"/>
                        <a:pt x="107" y="22"/>
                      </a:cubicBezTo>
                      <a:cubicBezTo>
                        <a:pt x="107" y="22"/>
                        <a:pt x="107" y="21"/>
                        <a:pt x="107" y="21"/>
                      </a:cubicBezTo>
                      <a:cubicBezTo>
                        <a:pt x="107" y="21"/>
                        <a:pt x="107" y="21"/>
                        <a:pt x="107" y="21"/>
                      </a:cubicBezTo>
                      <a:cubicBezTo>
                        <a:pt x="107" y="22"/>
                        <a:pt x="107" y="22"/>
                        <a:pt x="107" y="22"/>
                      </a:cubicBezTo>
                      <a:cubicBezTo>
                        <a:pt x="107" y="23"/>
                        <a:pt x="107" y="21"/>
                        <a:pt x="107" y="22"/>
                      </a:cubicBezTo>
                      <a:cubicBezTo>
                        <a:pt x="106" y="22"/>
                        <a:pt x="106" y="23"/>
                        <a:pt x="106" y="22"/>
                      </a:cubicBezTo>
                      <a:cubicBezTo>
                        <a:pt x="106" y="22"/>
                        <a:pt x="106" y="22"/>
                        <a:pt x="106" y="21"/>
                      </a:cubicBezTo>
                      <a:cubicBezTo>
                        <a:pt x="106" y="21"/>
                        <a:pt x="105" y="21"/>
                        <a:pt x="105" y="22"/>
                      </a:cubicBezTo>
                      <a:cubicBezTo>
                        <a:pt x="105" y="22"/>
                        <a:pt x="105" y="22"/>
                        <a:pt x="106" y="22"/>
                      </a:cubicBezTo>
                      <a:cubicBezTo>
                        <a:pt x="105" y="22"/>
                        <a:pt x="105" y="23"/>
                        <a:pt x="105" y="23"/>
                      </a:cubicBezTo>
                      <a:cubicBezTo>
                        <a:pt x="105" y="22"/>
                        <a:pt x="105" y="22"/>
                        <a:pt x="105" y="22"/>
                      </a:cubicBezTo>
                      <a:cubicBezTo>
                        <a:pt x="105" y="22"/>
                        <a:pt x="104" y="22"/>
                        <a:pt x="104" y="22"/>
                      </a:cubicBezTo>
                      <a:cubicBezTo>
                        <a:pt x="103" y="22"/>
                        <a:pt x="104" y="22"/>
                        <a:pt x="103" y="21"/>
                      </a:cubicBezTo>
                      <a:cubicBezTo>
                        <a:pt x="103" y="21"/>
                        <a:pt x="103" y="22"/>
                        <a:pt x="103" y="22"/>
                      </a:cubicBezTo>
                      <a:cubicBezTo>
                        <a:pt x="103" y="22"/>
                        <a:pt x="102" y="22"/>
                        <a:pt x="102" y="20"/>
                      </a:cubicBezTo>
                      <a:cubicBezTo>
                        <a:pt x="102" y="20"/>
                        <a:pt x="103" y="20"/>
                        <a:pt x="104" y="20"/>
                      </a:cubicBezTo>
                      <a:cubicBezTo>
                        <a:pt x="104" y="20"/>
                        <a:pt x="104" y="21"/>
                        <a:pt x="103" y="21"/>
                      </a:cubicBezTo>
                      <a:cubicBezTo>
                        <a:pt x="104" y="21"/>
                        <a:pt x="104" y="20"/>
                        <a:pt x="104" y="20"/>
                      </a:cubicBezTo>
                      <a:cubicBezTo>
                        <a:pt x="105" y="20"/>
                        <a:pt x="104" y="20"/>
                        <a:pt x="104" y="21"/>
                      </a:cubicBezTo>
                      <a:cubicBezTo>
                        <a:pt x="105" y="20"/>
                        <a:pt x="106" y="21"/>
                        <a:pt x="107" y="21"/>
                      </a:cubicBezTo>
                      <a:cubicBezTo>
                        <a:pt x="107" y="20"/>
                        <a:pt x="107" y="18"/>
                        <a:pt x="107" y="19"/>
                      </a:cubicBezTo>
                      <a:close/>
                      <a:moveTo>
                        <a:pt x="107" y="11"/>
                      </a:moveTo>
                      <a:cubicBezTo>
                        <a:pt x="107" y="11"/>
                        <a:pt x="107" y="10"/>
                        <a:pt x="107" y="10"/>
                      </a:cubicBezTo>
                      <a:cubicBezTo>
                        <a:pt x="107" y="10"/>
                        <a:pt x="107" y="11"/>
                        <a:pt x="107" y="11"/>
                      </a:cubicBezTo>
                      <a:cubicBezTo>
                        <a:pt x="108" y="10"/>
                        <a:pt x="109" y="11"/>
                        <a:pt x="109" y="11"/>
                      </a:cubicBezTo>
                      <a:cubicBezTo>
                        <a:pt x="109" y="11"/>
                        <a:pt x="109" y="11"/>
                        <a:pt x="109" y="11"/>
                      </a:cubicBezTo>
                      <a:cubicBezTo>
                        <a:pt x="109" y="12"/>
                        <a:pt x="110" y="11"/>
                        <a:pt x="110" y="11"/>
                      </a:cubicBezTo>
                      <a:cubicBezTo>
                        <a:pt x="110" y="11"/>
                        <a:pt x="109" y="11"/>
                        <a:pt x="110" y="11"/>
                      </a:cubicBezTo>
                      <a:cubicBezTo>
                        <a:pt x="110" y="11"/>
                        <a:pt x="110" y="11"/>
                        <a:pt x="110" y="11"/>
                      </a:cubicBezTo>
                      <a:cubicBezTo>
                        <a:pt x="110" y="11"/>
                        <a:pt x="110" y="11"/>
                        <a:pt x="110" y="11"/>
                      </a:cubicBezTo>
                      <a:cubicBezTo>
                        <a:pt x="110" y="12"/>
                        <a:pt x="111" y="11"/>
                        <a:pt x="111" y="12"/>
                      </a:cubicBezTo>
                      <a:cubicBezTo>
                        <a:pt x="110" y="13"/>
                        <a:pt x="110" y="12"/>
                        <a:pt x="109" y="12"/>
                      </a:cubicBezTo>
                      <a:cubicBezTo>
                        <a:pt x="109" y="12"/>
                        <a:pt x="109" y="13"/>
                        <a:pt x="109" y="13"/>
                      </a:cubicBezTo>
                      <a:cubicBezTo>
                        <a:pt x="109" y="13"/>
                        <a:pt x="109" y="13"/>
                        <a:pt x="109" y="12"/>
                      </a:cubicBezTo>
                      <a:cubicBezTo>
                        <a:pt x="108" y="13"/>
                        <a:pt x="108" y="12"/>
                        <a:pt x="108" y="13"/>
                      </a:cubicBezTo>
                      <a:cubicBezTo>
                        <a:pt x="107" y="13"/>
                        <a:pt x="107" y="12"/>
                        <a:pt x="107" y="11"/>
                      </a:cubicBezTo>
                      <a:cubicBezTo>
                        <a:pt x="107" y="11"/>
                        <a:pt x="107" y="11"/>
                        <a:pt x="107" y="11"/>
                      </a:cubicBezTo>
                      <a:close/>
                      <a:moveTo>
                        <a:pt x="107" y="11"/>
                      </a:moveTo>
                      <a:cubicBezTo>
                        <a:pt x="108" y="12"/>
                        <a:pt x="108" y="11"/>
                        <a:pt x="108" y="11"/>
                      </a:cubicBezTo>
                      <a:cubicBezTo>
                        <a:pt x="107" y="11"/>
                        <a:pt x="107" y="11"/>
                        <a:pt x="107" y="11"/>
                      </a:cubicBezTo>
                      <a:close/>
                      <a:moveTo>
                        <a:pt x="104" y="36"/>
                      </a:moveTo>
                      <a:cubicBezTo>
                        <a:pt x="105" y="34"/>
                        <a:pt x="106" y="35"/>
                        <a:pt x="106" y="35"/>
                      </a:cubicBezTo>
                      <a:cubicBezTo>
                        <a:pt x="106" y="35"/>
                        <a:pt x="106" y="35"/>
                        <a:pt x="106" y="35"/>
                      </a:cubicBezTo>
                      <a:cubicBezTo>
                        <a:pt x="106" y="36"/>
                        <a:pt x="105" y="35"/>
                        <a:pt x="105" y="36"/>
                      </a:cubicBezTo>
                      <a:cubicBezTo>
                        <a:pt x="105" y="36"/>
                        <a:pt x="105" y="35"/>
                        <a:pt x="104" y="36"/>
                      </a:cubicBezTo>
                      <a:close/>
                      <a:moveTo>
                        <a:pt x="105" y="25"/>
                      </a:moveTo>
                      <a:cubicBezTo>
                        <a:pt x="105" y="26"/>
                        <a:pt x="105" y="26"/>
                        <a:pt x="105" y="26"/>
                      </a:cubicBezTo>
                      <a:cubicBezTo>
                        <a:pt x="105" y="26"/>
                        <a:pt x="106" y="26"/>
                        <a:pt x="106" y="27"/>
                      </a:cubicBezTo>
                      <a:cubicBezTo>
                        <a:pt x="106" y="27"/>
                        <a:pt x="106" y="26"/>
                        <a:pt x="107" y="26"/>
                      </a:cubicBezTo>
                      <a:cubicBezTo>
                        <a:pt x="107" y="26"/>
                        <a:pt x="107" y="26"/>
                        <a:pt x="107" y="26"/>
                      </a:cubicBezTo>
                      <a:cubicBezTo>
                        <a:pt x="107" y="27"/>
                        <a:pt x="107" y="27"/>
                        <a:pt x="107" y="27"/>
                      </a:cubicBezTo>
                      <a:cubicBezTo>
                        <a:pt x="106" y="27"/>
                        <a:pt x="106" y="27"/>
                        <a:pt x="105" y="27"/>
                      </a:cubicBezTo>
                      <a:cubicBezTo>
                        <a:pt x="105" y="28"/>
                        <a:pt x="104" y="27"/>
                        <a:pt x="104" y="27"/>
                      </a:cubicBezTo>
                      <a:cubicBezTo>
                        <a:pt x="104" y="26"/>
                        <a:pt x="104" y="26"/>
                        <a:pt x="105" y="25"/>
                      </a:cubicBezTo>
                      <a:close/>
                      <a:moveTo>
                        <a:pt x="105" y="33"/>
                      </a:moveTo>
                      <a:cubicBezTo>
                        <a:pt x="105" y="33"/>
                        <a:pt x="105" y="33"/>
                        <a:pt x="105" y="34"/>
                      </a:cubicBezTo>
                      <a:cubicBezTo>
                        <a:pt x="105" y="33"/>
                        <a:pt x="106" y="33"/>
                        <a:pt x="106" y="34"/>
                      </a:cubicBezTo>
                      <a:cubicBezTo>
                        <a:pt x="105" y="34"/>
                        <a:pt x="105" y="34"/>
                        <a:pt x="104" y="34"/>
                      </a:cubicBezTo>
                      <a:cubicBezTo>
                        <a:pt x="104" y="33"/>
                        <a:pt x="105" y="33"/>
                        <a:pt x="105" y="33"/>
                      </a:cubicBezTo>
                      <a:cubicBezTo>
                        <a:pt x="105" y="33"/>
                        <a:pt x="104" y="33"/>
                        <a:pt x="104" y="33"/>
                      </a:cubicBezTo>
                      <a:cubicBezTo>
                        <a:pt x="104" y="32"/>
                        <a:pt x="105" y="33"/>
                        <a:pt x="105" y="33"/>
                      </a:cubicBezTo>
                      <a:close/>
                      <a:moveTo>
                        <a:pt x="105" y="42"/>
                      </a:moveTo>
                      <a:cubicBezTo>
                        <a:pt x="105" y="42"/>
                        <a:pt x="105" y="41"/>
                        <a:pt x="105" y="41"/>
                      </a:cubicBezTo>
                      <a:cubicBezTo>
                        <a:pt x="105" y="40"/>
                        <a:pt x="105" y="41"/>
                        <a:pt x="105" y="41"/>
                      </a:cubicBezTo>
                      <a:cubicBezTo>
                        <a:pt x="105" y="42"/>
                        <a:pt x="105" y="41"/>
                        <a:pt x="105" y="42"/>
                      </a:cubicBezTo>
                      <a:close/>
                      <a:moveTo>
                        <a:pt x="107" y="14"/>
                      </a:moveTo>
                      <a:cubicBezTo>
                        <a:pt x="107" y="14"/>
                        <a:pt x="107" y="15"/>
                        <a:pt x="107" y="15"/>
                      </a:cubicBezTo>
                      <a:cubicBezTo>
                        <a:pt x="107" y="15"/>
                        <a:pt x="107" y="15"/>
                        <a:pt x="107" y="15"/>
                      </a:cubicBezTo>
                      <a:cubicBezTo>
                        <a:pt x="107" y="16"/>
                        <a:pt x="107" y="15"/>
                        <a:pt x="107" y="14"/>
                      </a:cubicBezTo>
                      <a:close/>
                      <a:moveTo>
                        <a:pt x="101" y="33"/>
                      </a:moveTo>
                      <a:cubicBezTo>
                        <a:pt x="101" y="32"/>
                        <a:pt x="101" y="33"/>
                        <a:pt x="101" y="32"/>
                      </a:cubicBezTo>
                      <a:cubicBezTo>
                        <a:pt x="101" y="32"/>
                        <a:pt x="102" y="32"/>
                        <a:pt x="102" y="33"/>
                      </a:cubicBezTo>
                      <a:cubicBezTo>
                        <a:pt x="102" y="33"/>
                        <a:pt x="102" y="33"/>
                        <a:pt x="102" y="33"/>
                      </a:cubicBezTo>
                      <a:cubicBezTo>
                        <a:pt x="103" y="33"/>
                        <a:pt x="102" y="34"/>
                        <a:pt x="102" y="34"/>
                      </a:cubicBezTo>
                      <a:cubicBezTo>
                        <a:pt x="103" y="33"/>
                        <a:pt x="103" y="33"/>
                        <a:pt x="104" y="33"/>
                      </a:cubicBezTo>
                      <a:cubicBezTo>
                        <a:pt x="104" y="33"/>
                        <a:pt x="104" y="32"/>
                        <a:pt x="104" y="32"/>
                      </a:cubicBezTo>
                      <a:cubicBezTo>
                        <a:pt x="104" y="32"/>
                        <a:pt x="104" y="32"/>
                        <a:pt x="104" y="32"/>
                      </a:cubicBezTo>
                      <a:cubicBezTo>
                        <a:pt x="104" y="33"/>
                        <a:pt x="104" y="33"/>
                        <a:pt x="104" y="33"/>
                      </a:cubicBezTo>
                      <a:cubicBezTo>
                        <a:pt x="104" y="34"/>
                        <a:pt x="104" y="33"/>
                        <a:pt x="104" y="33"/>
                      </a:cubicBezTo>
                      <a:cubicBezTo>
                        <a:pt x="104" y="35"/>
                        <a:pt x="102" y="33"/>
                        <a:pt x="102" y="34"/>
                      </a:cubicBezTo>
                      <a:cubicBezTo>
                        <a:pt x="101" y="34"/>
                        <a:pt x="101" y="34"/>
                        <a:pt x="100" y="33"/>
                      </a:cubicBezTo>
                      <a:cubicBezTo>
                        <a:pt x="100" y="33"/>
                        <a:pt x="101" y="33"/>
                        <a:pt x="101" y="33"/>
                      </a:cubicBezTo>
                      <a:close/>
                      <a:moveTo>
                        <a:pt x="106" y="14"/>
                      </a:moveTo>
                      <a:cubicBezTo>
                        <a:pt x="106" y="13"/>
                        <a:pt x="106" y="13"/>
                        <a:pt x="106" y="13"/>
                      </a:cubicBezTo>
                      <a:cubicBezTo>
                        <a:pt x="106" y="12"/>
                        <a:pt x="105" y="14"/>
                        <a:pt x="105" y="12"/>
                      </a:cubicBezTo>
                      <a:cubicBezTo>
                        <a:pt x="106" y="13"/>
                        <a:pt x="106" y="12"/>
                        <a:pt x="106" y="12"/>
                      </a:cubicBezTo>
                      <a:cubicBezTo>
                        <a:pt x="105" y="12"/>
                        <a:pt x="104" y="12"/>
                        <a:pt x="103" y="13"/>
                      </a:cubicBezTo>
                      <a:cubicBezTo>
                        <a:pt x="103" y="12"/>
                        <a:pt x="104" y="12"/>
                        <a:pt x="104" y="12"/>
                      </a:cubicBezTo>
                      <a:cubicBezTo>
                        <a:pt x="103" y="12"/>
                        <a:pt x="103" y="13"/>
                        <a:pt x="103" y="12"/>
                      </a:cubicBezTo>
                      <a:cubicBezTo>
                        <a:pt x="103" y="12"/>
                        <a:pt x="103" y="12"/>
                        <a:pt x="103" y="12"/>
                      </a:cubicBezTo>
                      <a:cubicBezTo>
                        <a:pt x="102" y="13"/>
                        <a:pt x="102" y="11"/>
                        <a:pt x="101" y="12"/>
                      </a:cubicBezTo>
                      <a:cubicBezTo>
                        <a:pt x="101" y="11"/>
                        <a:pt x="102" y="12"/>
                        <a:pt x="102" y="11"/>
                      </a:cubicBezTo>
                      <a:cubicBezTo>
                        <a:pt x="103" y="12"/>
                        <a:pt x="105" y="10"/>
                        <a:pt x="105" y="11"/>
                      </a:cubicBezTo>
                      <a:cubicBezTo>
                        <a:pt x="106" y="11"/>
                        <a:pt x="106" y="11"/>
                        <a:pt x="105" y="11"/>
                      </a:cubicBezTo>
                      <a:cubicBezTo>
                        <a:pt x="106" y="10"/>
                        <a:pt x="106" y="11"/>
                        <a:pt x="107" y="12"/>
                      </a:cubicBezTo>
                      <a:cubicBezTo>
                        <a:pt x="107" y="12"/>
                        <a:pt x="106" y="12"/>
                        <a:pt x="106" y="12"/>
                      </a:cubicBezTo>
                      <a:cubicBezTo>
                        <a:pt x="107" y="12"/>
                        <a:pt x="106" y="13"/>
                        <a:pt x="106" y="14"/>
                      </a:cubicBezTo>
                      <a:cubicBezTo>
                        <a:pt x="106" y="13"/>
                        <a:pt x="106" y="14"/>
                        <a:pt x="106" y="14"/>
                      </a:cubicBezTo>
                      <a:close/>
                      <a:moveTo>
                        <a:pt x="102" y="31"/>
                      </a:moveTo>
                      <a:cubicBezTo>
                        <a:pt x="102" y="30"/>
                        <a:pt x="102" y="31"/>
                        <a:pt x="102" y="30"/>
                      </a:cubicBezTo>
                      <a:cubicBezTo>
                        <a:pt x="102" y="30"/>
                        <a:pt x="101" y="30"/>
                        <a:pt x="101" y="29"/>
                      </a:cubicBezTo>
                      <a:cubicBezTo>
                        <a:pt x="102" y="29"/>
                        <a:pt x="103" y="29"/>
                        <a:pt x="104" y="30"/>
                      </a:cubicBezTo>
                      <a:cubicBezTo>
                        <a:pt x="103" y="31"/>
                        <a:pt x="102" y="32"/>
                        <a:pt x="102" y="31"/>
                      </a:cubicBezTo>
                      <a:close/>
                      <a:moveTo>
                        <a:pt x="105" y="10"/>
                      </a:moveTo>
                      <a:cubicBezTo>
                        <a:pt x="105" y="10"/>
                        <a:pt x="105" y="10"/>
                        <a:pt x="106" y="10"/>
                      </a:cubicBezTo>
                      <a:cubicBezTo>
                        <a:pt x="105" y="10"/>
                        <a:pt x="105" y="10"/>
                        <a:pt x="105" y="10"/>
                      </a:cubicBezTo>
                      <a:close/>
                      <a:moveTo>
                        <a:pt x="100" y="40"/>
                      </a:moveTo>
                      <a:cubicBezTo>
                        <a:pt x="100" y="40"/>
                        <a:pt x="100" y="40"/>
                        <a:pt x="100" y="41"/>
                      </a:cubicBezTo>
                      <a:cubicBezTo>
                        <a:pt x="100" y="40"/>
                        <a:pt x="100" y="40"/>
                        <a:pt x="100" y="40"/>
                      </a:cubicBezTo>
                      <a:close/>
                      <a:moveTo>
                        <a:pt x="101" y="22"/>
                      </a:moveTo>
                      <a:cubicBezTo>
                        <a:pt x="101" y="21"/>
                        <a:pt x="101" y="21"/>
                        <a:pt x="101" y="21"/>
                      </a:cubicBezTo>
                      <a:cubicBezTo>
                        <a:pt x="101" y="22"/>
                        <a:pt x="99" y="22"/>
                        <a:pt x="99" y="20"/>
                      </a:cubicBezTo>
                      <a:cubicBezTo>
                        <a:pt x="100" y="20"/>
                        <a:pt x="101" y="20"/>
                        <a:pt x="101" y="21"/>
                      </a:cubicBezTo>
                      <a:cubicBezTo>
                        <a:pt x="101" y="21"/>
                        <a:pt x="101" y="20"/>
                        <a:pt x="101" y="20"/>
                      </a:cubicBezTo>
                      <a:cubicBezTo>
                        <a:pt x="102" y="20"/>
                        <a:pt x="102" y="20"/>
                        <a:pt x="102" y="21"/>
                      </a:cubicBezTo>
                      <a:cubicBezTo>
                        <a:pt x="102" y="21"/>
                        <a:pt x="102" y="21"/>
                        <a:pt x="102" y="21"/>
                      </a:cubicBezTo>
                      <a:cubicBezTo>
                        <a:pt x="102" y="21"/>
                        <a:pt x="102" y="21"/>
                        <a:pt x="102" y="21"/>
                      </a:cubicBezTo>
                      <a:cubicBezTo>
                        <a:pt x="102" y="21"/>
                        <a:pt x="101" y="21"/>
                        <a:pt x="101" y="22"/>
                      </a:cubicBezTo>
                      <a:cubicBezTo>
                        <a:pt x="101" y="22"/>
                        <a:pt x="101" y="22"/>
                        <a:pt x="101" y="22"/>
                      </a:cubicBezTo>
                      <a:close/>
                      <a:moveTo>
                        <a:pt x="98" y="47"/>
                      </a:moveTo>
                      <a:cubicBezTo>
                        <a:pt x="98" y="47"/>
                        <a:pt x="98" y="48"/>
                        <a:pt x="98" y="47"/>
                      </a:cubicBezTo>
                      <a:cubicBezTo>
                        <a:pt x="99" y="47"/>
                        <a:pt x="99" y="48"/>
                        <a:pt x="99" y="48"/>
                      </a:cubicBezTo>
                      <a:cubicBezTo>
                        <a:pt x="98" y="48"/>
                        <a:pt x="98" y="48"/>
                        <a:pt x="98" y="47"/>
                      </a:cubicBezTo>
                      <a:close/>
                      <a:moveTo>
                        <a:pt x="102" y="5"/>
                      </a:moveTo>
                      <a:cubicBezTo>
                        <a:pt x="102" y="5"/>
                        <a:pt x="102" y="5"/>
                        <a:pt x="102" y="5"/>
                      </a:cubicBezTo>
                      <a:cubicBezTo>
                        <a:pt x="102" y="6"/>
                        <a:pt x="102" y="5"/>
                        <a:pt x="101" y="5"/>
                      </a:cubicBezTo>
                      <a:cubicBezTo>
                        <a:pt x="101" y="5"/>
                        <a:pt x="102" y="6"/>
                        <a:pt x="102" y="5"/>
                      </a:cubicBezTo>
                      <a:close/>
                      <a:moveTo>
                        <a:pt x="100" y="20"/>
                      </a:moveTo>
                      <a:cubicBezTo>
                        <a:pt x="100" y="20"/>
                        <a:pt x="100" y="20"/>
                        <a:pt x="100" y="19"/>
                      </a:cubicBezTo>
                      <a:cubicBezTo>
                        <a:pt x="100" y="19"/>
                        <a:pt x="101" y="19"/>
                        <a:pt x="100" y="20"/>
                      </a:cubicBezTo>
                      <a:close/>
                      <a:moveTo>
                        <a:pt x="95" y="52"/>
                      </a:moveTo>
                      <a:cubicBezTo>
                        <a:pt x="95" y="51"/>
                        <a:pt x="94" y="51"/>
                        <a:pt x="94" y="51"/>
                      </a:cubicBezTo>
                      <a:cubicBezTo>
                        <a:pt x="94" y="50"/>
                        <a:pt x="94" y="50"/>
                        <a:pt x="95" y="51"/>
                      </a:cubicBezTo>
                      <a:cubicBezTo>
                        <a:pt x="95" y="51"/>
                        <a:pt x="95" y="51"/>
                        <a:pt x="95" y="51"/>
                      </a:cubicBezTo>
                      <a:cubicBezTo>
                        <a:pt x="95" y="51"/>
                        <a:pt x="95" y="52"/>
                        <a:pt x="95" y="52"/>
                      </a:cubicBezTo>
                      <a:close/>
                      <a:moveTo>
                        <a:pt x="95" y="49"/>
                      </a:moveTo>
                      <a:cubicBezTo>
                        <a:pt x="95" y="49"/>
                        <a:pt x="95" y="50"/>
                        <a:pt x="95" y="50"/>
                      </a:cubicBezTo>
                      <a:cubicBezTo>
                        <a:pt x="94" y="50"/>
                        <a:pt x="94" y="50"/>
                        <a:pt x="94" y="50"/>
                      </a:cubicBezTo>
                      <a:cubicBezTo>
                        <a:pt x="94" y="49"/>
                        <a:pt x="92" y="50"/>
                        <a:pt x="92" y="48"/>
                      </a:cubicBezTo>
                      <a:cubicBezTo>
                        <a:pt x="93" y="49"/>
                        <a:pt x="93" y="48"/>
                        <a:pt x="94" y="49"/>
                      </a:cubicBezTo>
                      <a:cubicBezTo>
                        <a:pt x="94" y="48"/>
                        <a:pt x="95" y="49"/>
                        <a:pt x="95" y="49"/>
                      </a:cubicBezTo>
                      <a:cubicBezTo>
                        <a:pt x="95" y="49"/>
                        <a:pt x="95" y="49"/>
                        <a:pt x="95" y="48"/>
                      </a:cubicBezTo>
                      <a:cubicBezTo>
                        <a:pt x="95" y="48"/>
                        <a:pt x="95" y="50"/>
                        <a:pt x="95" y="50"/>
                      </a:cubicBezTo>
                      <a:cubicBezTo>
                        <a:pt x="95" y="50"/>
                        <a:pt x="95" y="50"/>
                        <a:pt x="95" y="49"/>
                      </a:cubicBezTo>
                      <a:close/>
                      <a:moveTo>
                        <a:pt x="96" y="12"/>
                      </a:moveTo>
                      <a:cubicBezTo>
                        <a:pt x="96" y="12"/>
                        <a:pt x="96" y="11"/>
                        <a:pt x="97" y="11"/>
                      </a:cubicBezTo>
                      <a:cubicBezTo>
                        <a:pt x="97" y="11"/>
                        <a:pt x="97" y="11"/>
                        <a:pt x="98" y="11"/>
                      </a:cubicBezTo>
                      <a:cubicBezTo>
                        <a:pt x="98" y="11"/>
                        <a:pt x="97" y="12"/>
                        <a:pt x="97" y="11"/>
                      </a:cubicBezTo>
                      <a:cubicBezTo>
                        <a:pt x="97" y="12"/>
                        <a:pt x="97" y="12"/>
                        <a:pt x="97" y="12"/>
                      </a:cubicBezTo>
                      <a:cubicBezTo>
                        <a:pt x="97" y="13"/>
                        <a:pt x="96" y="13"/>
                        <a:pt x="96" y="12"/>
                      </a:cubicBezTo>
                      <a:close/>
                      <a:moveTo>
                        <a:pt x="97" y="6"/>
                      </a:moveTo>
                      <a:cubicBezTo>
                        <a:pt x="97" y="6"/>
                        <a:pt x="97" y="5"/>
                        <a:pt x="97" y="5"/>
                      </a:cubicBezTo>
                      <a:cubicBezTo>
                        <a:pt x="98" y="5"/>
                        <a:pt x="98" y="5"/>
                        <a:pt x="97" y="5"/>
                      </a:cubicBezTo>
                      <a:cubicBezTo>
                        <a:pt x="98" y="5"/>
                        <a:pt x="98" y="5"/>
                        <a:pt x="98" y="5"/>
                      </a:cubicBezTo>
                      <a:cubicBezTo>
                        <a:pt x="98" y="5"/>
                        <a:pt x="98" y="5"/>
                        <a:pt x="98" y="6"/>
                      </a:cubicBezTo>
                      <a:cubicBezTo>
                        <a:pt x="98" y="6"/>
                        <a:pt x="98" y="5"/>
                        <a:pt x="97" y="6"/>
                      </a:cubicBezTo>
                      <a:close/>
                      <a:moveTo>
                        <a:pt x="94" y="6"/>
                      </a:moveTo>
                      <a:cubicBezTo>
                        <a:pt x="94" y="5"/>
                        <a:pt x="94" y="6"/>
                        <a:pt x="94" y="5"/>
                      </a:cubicBezTo>
                      <a:cubicBezTo>
                        <a:pt x="94" y="5"/>
                        <a:pt x="93" y="6"/>
                        <a:pt x="93" y="5"/>
                      </a:cubicBezTo>
                      <a:cubicBezTo>
                        <a:pt x="94" y="4"/>
                        <a:pt x="95" y="5"/>
                        <a:pt x="97" y="5"/>
                      </a:cubicBezTo>
                      <a:cubicBezTo>
                        <a:pt x="97" y="6"/>
                        <a:pt x="96" y="5"/>
                        <a:pt x="96" y="5"/>
                      </a:cubicBezTo>
                      <a:cubicBezTo>
                        <a:pt x="96" y="6"/>
                        <a:pt x="96" y="6"/>
                        <a:pt x="96" y="6"/>
                      </a:cubicBezTo>
                      <a:cubicBezTo>
                        <a:pt x="96" y="6"/>
                        <a:pt x="96" y="6"/>
                        <a:pt x="96" y="6"/>
                      </a:cubicBezTo>
                      <a:cubicBezTo>
                        <a:pt x="96" y="5"/>
                        <a:pt x="96" y="6"/>
                        <a:pt x="96" y="5"/>
                      </a:cubicBezTo>
                      <a:cubicBezTo>
                        <a:pt x="95" y="6"/>
                        <a:pt x="94" y="6"/>
                        <a:pt x="94" y="5"/>
                      </a:cubicBezTo>
                      <a:cubicBezTo>
                        <a:pt x="94" y="6"/>
                        <a:pt x="94" y="6"/>
                        <a:pt x="94" y="6"/>
                      </a:cubicBezTo>
                      <a:cubicBezTo>
                        <a:pt x="94" y="7"/>
                        <a:pt x="94" y="6"/>
                        <a:pt x="94" y="6"/>
                      </a:cubicBezTo>
                      <a:close/>
                      <a:moveTo>
                        <a:pt x="96" y="12"/>
                      </a:moveTo>
                      <a:cubicBezTo>
                        <a:pt x="96" y="12"/>
                        <a:pt x="95" y="13"/>
                        <a:pt x="95" y="12"/>
                      </a:cubicBezTo>
                      <a:cubicBezTo>
                        <a:pt x="95" y="11"/>
                        <a:pt x="96" y="12"/>
                        <a:pt x="96" y="11"/>
                      </a:cubicBezTo>
                      <a:cubicBezTo>
                        <a:pt x="96" y="11"/>
                        <a:pt x="96" y="12"/>
                        <a:pt x="96" y="12"/>
                      </a:cubicBezTo>
                      <a:close/>
                      <a:moveTo>
                        <a:pt x="91" y="13"/>
                      </a:moveTo>
                      <a:cubicBezTo>
                        <a:pt x="92" y="14"/>
                        <a:pt x="94" y="13"/>
                        <a:pt x="95" y="14"/>
                      </a:cubicBezTo>
                      <a:cubicBezTo>
                        <a:pt x="94" y="15"/>
                        <a:pt x="94" y="14"/>
                        <a:pt x="94" y="14"/>
                      </a:cubicBezTo>
                      <a:cubicBezTo>
                        <a:pt x="94" y="15"/>
                        <a:pt x="94" y="15"/>
                        <a:pt x="94" y="16"/>
                      </a:cubicBezTo>
                      <a:cubicBezTo>
                        <a:pt x="94" y="15"/>
                        <a:pt x="95" y="16"/>
                        <a:pt x="95" y="16"/>
                      </a:cubicBezTo>
                      <a:cubicBezTo>
                        <a:pt x="95" y="16"/>
                        <a:pt x="95" y="16"/>
                        <a:pt x="95" y="17"/>
                      </a:cubicBezTo>
                      <a:cubicBezTo>
                        <a:pt x="94" y="16"/>
                        <a:pt x="94" y="17"/>
                        <a:pt x="94" y="16"/>
                      </a:cubicBezTo>
                      <a:cubicBezTo>
                        <a:pt x="93" y="18"/>
                        <a:pt x="94" y="17"/>
                        <a:pt x="94" y="18"/>
                      </a:cubicBezTo>
                      <a:cubicBezTo>
                        <a:pt x="94" y="18"/>
                        <a:pt x="95" y="18"/>
                        <a:pt x="95" y="17"/>
                      </a:cubicBezTo>
                      <a:cubicBezTo>
                        <a:pt x="95" y="18"/>
                        <a:pt x="95" y="18"/>
                        <a:pt x="95" y="19"/>
                      </a:cubicBezTo>
                      <a:cubicBezTo>
                        <a:pt x="95" y="19"/>
                        <a:pt x="94" y="19"/>
                        <a:pt x="94" y="18"/>
                      </a:cubicBezTo>
                      <a:cubicBezTo>
                        <a:pt x="95" y="19"/>
                        <a:pt x="94" y="18"/>
                        <a:pt x="94" y="18"/>
                      </a:cubicBezTo>
                      <a:cubicBezTo>
                        <a:pt x="94" y="19"/>
                        <a:pt x="94" y="19"/>
                        <a:pt x="94" y="19"/>
                      </a:cubicBezTo>
                      <a:cubicBezTo>
                        <a:pt x="94" y="20"/>
                        <a:pt x="94" y="19"/>
                        <a:pt x="93" y="20"/>
                      </a:cubicBezTo>
                      <a:cubicBezTo>
                        <a:pt x="93" y="20"/>
                        <a:pt x="93" y="20"/>
                        <a:pt x="93" y="19"/>
                      </a:cubicBezTo>
                      <a:cubicBezTo>
                        <a:pt x="93" y="19"/>
                        <a:pt x="93" y="20"/>
                        <a:pt x="92" y="20"/>
                      </a:cubicBezTo>
                      <a:cubicBezTo>
                        <a:pt x="92" y="19"/>
                        <a:pt x="92" y="19"/>
                        <a:pt x="93" y="19"/>
                      </a:cubicBezTo>
                      <a:cubicBezTo>
                        <a:pt x="93" y="19"/>
                        <a:pt x="92" y="19"/>
                        <a:pt x="92" y="18"/>
                      </a:cubicBezTo>
                      <a:cubicBezTo>
                        <a:pt x="92" y="18"/>
                        <a:pt x="92" y="19"/>
                        <a:pt x="92" y="19"/>
                      </a:cubicBezTo>
                      <a:cubicBezTo>
                        <a:pt x="92" y="19"/>
                        <a:pt x="92" y="19"/>
                        <a:pt x="91" y="19"/>
                      </a:cubicBezTo>
                      <a:cubicBezTo>
                        <a:pt x="92" y="18"/>
                        <a:pt x="92" y="18"/>
                        <a:pt x="92" y="18"/>
                      </a:cubicBezTo>
                      <a:cubicBezTo>
                        <a:pt x="92" y="18"/>
                        <a:pt x="92" y="18"/>
                        <a:pt x="93" y="18"/>
                      </a:cubicBezTo>
                      <a:cubicBezTo>
                        <a:pt x="92" y="17"/>
                        <a:pt x="92" y="19"/>
                        <a:pt x="91" y="18"/>
                      </a:cubicBezTo>
                      <a:cubicBezTo>
                        <a:pt x="91" y="18"/>
                        <a:pt x="91" y="18"/>
                        <a:pt x="91" y="19"/>
                      </a:cubicBezTo>
                      <a:cubicBezTo>
                        <a:pt x="91" y="19"/>
                        <a:pt x="91" y="19"/>
                        <a:pt x="90" y="19"/>
                      </a:cubicBezTo>
                      <a:cubicBezTo>
                        <a:pt x="90" y="19"/>
                        <a:pt x="90" y="18"/>
                        <a:pt x="90" y="18"/>
                      </a:cubicBezTo>
                      <a:cubicBezTo>
                        <a:pt x="90" y="17"/>
                        <a:pt x="89" y="18"/>
                        <a:pt x="88" y="17"/>
                      </a:cubicBezTo>
                      <a:cubicBezTo>
                        <a:pt x="88" y="16"/>
                        <a:pt x="89" y="17"/>
                        <a:pt x="89" y="16"/>
                      </a:cubicBezTo>
                      <a:cubicBezTo>
                        <a:pt x="89" y="16"/>
                        <a:pt x="89" y="16"/>
                        <a:pt x="89" y="17"/>
                      </a:cubicBezTo>
                      <a:cubicBezTo>
                        <a:pt x="90" y="17"/>
                        <a:pt x="90" y="17"/>
                        <a:pt x="90" y="17"/>
                      </a:cubicBezTo>
                      <a:cubicBezTo>
                        <a:pt x="91" y="17"/>
                        <a:pt x="91" y="16"/>
                        <a:pt x="92" y="17"/>
                      </a:cubicBezTo>
                      <a:cubicBezTo>
                        <a:pt x="92" y="17"/>
                        <a:pt x="92" y="16"/>
                        <a:pt x="93" y="17"/>
                      </a:cubicBezTo>
                      <a:cubicBezTo>
                        <a:pt x="93" y="16"/>
                        <a:pt x="92" y="16"/>
                        <a:pt x="92" y="16"/>
                      </a:cubicBezTo>
                      <a:cubicBezTo>
                        <a:pt x="92" y="16"/>
                        <a:pt x="92" y="17"/>
                        <a:pt x="92" y="16"/>
                      </a:cubicBezTo>
                      <a:cubicBezTo>
                        <a:pt x="92" y="15"/>
                        <a:pt x="92" y="15"/>
                        <a:pt x="91" y="14"/>
                      </a:cubicBezTo>
                      <a:cubicBezTo>
                        <a:pt x="91" y="15"/>
                        <a:pt x="91" y="15"/>
                        <a:pt x="90" y="15"/>
                      </a:cubicBezTo>
                      <a:cubicBezTo>
                        <a:pt x="91" y="14"/>
                        <a:pt x="90" y="14"/>
                        <a:pt x="91" y="13"/>
                      </a:cubicBezTo>
                      <a:close/>
                      <a:moveTo>
                        <a:pt x="94" y="12"/>
                      </a:moveTo>
                      <a:cubicBezTo>
                        <a:pt x="94" y="12"/>
                        <a:pt x="94" y="11"/>
                        <a:pt x="95" y="11"/>
                      </a:cubicBezTo>
                      <a:cubicBezTo>
                        <a:pt x="95" y="11"/>
                        <a:pt x="94" y="11"/>
                        <a:pt x="95" y="10"/>
                      </a:cubicBezTo>
                      <a:cubicBezTo>
                        <a:pt x="95" y="10"/>
                        <a:pt x="95" y="10"/>
                        <a:pt x="94" y="11"/>
                      </a:cubicBezTo>
                      <a:cubicBezTo>
                        <a:pt x="94" y="10"/>
                        <a:pt x="95" y="10"/>
                        <a:pt x="95" y="9"/>
                      </a:cubicBezTo>
                      <a:cubicBezTo>
                        <a:pt x="95" y="10"/>
                        <a:pt x="95" y="10"/>
                        <a:pt x="96" y="10"/>
                      </a:cubicBezTo>
                      <a:cubicBezTo>
                        <a:pt x="95" y="11"/>
                        <a:pt x="95" y="11"/>
                        <a:pt x="95" y="11"/>
                      </a:cubicBezTo>
                      <a:cubicBezTo>
                        <a:pt x="95" y="11"/>
                        <a:pt x="95" y="11"/>
                        <a:pt x="95" y="12"/>
                      </a:cubicBezTo>
                      <a:cubicBezTo>
                        <a:pt x="95" y="12"/>
                        <a:pt x="94" y="12"/>
                        <a:pt x="94" y="12"/>
                      </a:cubicBezTo>
                      <a:close/>
                      <a:moveTo>
                        <a:pt x="91" y="19"/>
                      </a:moveTo>
                      <a:cubicBezTo>
                        <a:pt x="91" y="20"/>
                        <a:pt x="91" y="20"/>
                        <a:pt x="92" y="20"/>
                      </a:cubicBezTo>
                      <a:cubicBezTo>
                        <a:pt x="92" y="21"/>
                        <a:pt x="91" y="20"/>
                        <a:pt x="91" y="21"/>
                      </a:cubicBezTo>
                      <a:cubicBezTo>
                        <a:pt x="91" y="21"/>
                        <a:pt x="90" y="21"/>
                        <a:pt x="90" y="20"/>
                      </a:cubicBezTo>
                      <a:cubicBezTo>
                        <a:pt x="90" y="19"/>
                        <a:pt x="91" y="20"/>
                        <a:pt x="91" y="19"/>
                      </a:cubicBezTo>
                      <a:close/>
                      <a:moveTo>
                        <a:pt x="85" y="34"/>
                      </a:moveTo>
                      <a:cubicBezTo>
                        <a:pt x="85" y="35"/>
                        <a:pt x="84" y="35"/>
                        <a:pt x="84" y="35"/>
                      </a:cubicBezTo>
                      <a:cubicBezTo>
                        <a:pt x="84" y="35"/>
                        <a:pt x="84" y="35"/>
                        <a:pt x="84" y="34"/>
                      </a:cubicBezTo>
                      <a:cubicBezTo>
                        <a:pt x="84" y="34"/>
                        <a:pt x="84" y="35"/>
                        <a:pt x="85" y="34"/>
                      </a:cubicBezTo>
                      <a:close/>
                      <a:moveTo>
                        <a:pt x="84" y="11"/>
                      </a:moveTo>
                      <a:cubicBezTo>
                        <a:pt x="84" y="10"/>
                        <a:pt x="84" y="10"/>
                        <a:pt x="84" y="10"/>
                      </a:cubicBezTo>
                      <a:cubicBezTo>
                        <a:pt x="84" y="10"/>
                        <a:pt x="84" y="10"/>
                        <a:pt x="83" y="10"/>
                      </a:cubicBezTo>
                      <a:cubicBezTo>
                        <a:pt x="84" y="9"/>
                        <a:pt x="83" y="9"/>
                        <a:pt x="82" y="9"/>
                      </a:cubicBezTo>
                      <a:cubicBezTo>
                        <a:pt x="82" y="9"/>
                        <a:pt x="82" y="8"/>
                        <a:pt x="82" y="8"/>
                      </a:cubicBezTo>
                      <a:cubicBezTo>
                        <a:pt x="83" y="7"/>
                        <a:pt x="84" y="8"/>
                        <a:pt x="85" y="8"/>
                      </a:cubicBezTo>
                      <a:cubicBezTo>
                        <a:pt x="85" y="8"/>
                        <a:pt x="85" y="8"/>
                        <a:pt x="85" y="8"/>
                      </a:cubicBezTo>
                      <a:cubicBezTo>
                        <a:pt x="85" y="9"/>
                        <a:pt x="85" y="9"/>
                        <a:pt x="85" y="9"/>
                      </a:cubicBezTo>
                      <a:cubicBezTo>
                        <a:pt x="85" y="9"/>
                        <a:pt x="85" y="8"/>
                        <a:pt x="84" y="9"/>
                      </a:cubicBezTo>
                      <a:cubicBezTo>
                        <a:pt x="84" y="9"/>
                        <a:pt x="84" y="10"/>
                        <a:pt x="85" y="10"/>
                      </a:cubicBezTo>
                      <a:cubicBezTo>
                        <a:pt x="85" y="9"/>
                        <a:pt x="85" y="9"/>
                        <a:pt x="84" y="9"/>
                      </a:cubicBezTo>
                      <a:cubicBezTo>
                        <a:pt x="85" y="9"/>
                        <a:pt x="85" y="10"/>
                        <a:pt x="86" y="9"/>
                      </a:cubicBezTo>
                      <a:cubicBezTo>
                        <a:pt x="86" y="10"/>
                        <a:pt x="85" y="10"/>
                        <a:pt x="86" y="10"/>
                      </a:cubicBezTo>
                      <a:cubicBezTo>
                        <a:pt x="85" y="11"/>
                        <a:pt x="84" y="11"/>
                        <a:pt x="84" y="11"/>
                      </a:cubicBezTo>
                      <a:close/>
                      <a:moveTo>
                        <a:pt x="84" y="9"/>
                      </a:moveTo>
                      <a:cubicBezTo>
                        <a:pt x="84" y="9"/>
                        <a:pt x="84" y="8"/>
                        <a:pt x="84" y="8"/>
                      </a:cubicBezTo>
                      <a:cubicBezTo>
                        <a:pt x="84" y="9"/>
                        <a:pt x="84" y="9"/>
                        <a:pt x="84" y="9"/>
                      </a:cubicBezTo>
                      <a:cubicBezTo>
                        <a:pt x="84" y="10"/>
                        <a:pt x="84" y="10"/>
                        <a:pt x="84" y="9"/>
                      </a:cubicBezTo>
                      <a:close/>
                      <a:moveTo>
                        <a:pt x="80" y="50"/>
                      </a:moveTo>
                      <a:cubicBezTo>
                        <a:pt x="80" y="50"/>
                        <a:pt x="80" y="50"/>
                        <a:pt x="80" y="50"/>
                      </a:cubicBezTo>
                      <a:cubicBezTo>
                        <a:pt x="80" y="50"/>
                        <a:pt x="80" y="51"/>
                        <a:pt x="80" y="50"/>
                      </a:cubicBezTo>
                      <a:close/>
                      <a:moveTo>
                        <a:pt x="79" y="26"/>
                      </a:moveTo>
                      <a:cubicBezTo>
                        <a:pt x="79" y="27"/>
                        <a:pt x="79" y="27"/>
                        <a:pt x="79" y="27"/>
                      </a:cubicBezTo>
                      <a:cubicBezTo>
                        <a:pt x="79" y="27"/>
                        <a:pt x="79" y="27"/>
                        <a:pt x="79" y="28"/>
                      </a:cubicBezTo>
                      <a:cubicBezTo>
                        <a:pt x="79" y="28"/>
                        <a:pt x="80" y="29"/>
                        <a:pt x="80" y="27"/>
                      </a:cubicBezTo>
                      <a:cubicBezTo>
                        <a:pt x="81" y="27"/>
                        <a:pt x="80" y="29"/>
                        <a:pt x="80" y="29"/>
                      </a:cubicBezTo>
                      <a:cubicBezTo>
                        <a:pt x="80" y="28"/>
                        <a:pt x="79" y="29"/>
                        <a:pt x="79" y="29"/>
                      </a:cubicBezTo>
                      <a:cubicBezTo>
                        <a:pt x="79" y="29"/>
                        <a:pt x="78" y="28"/>
                        <a:pt x="78" y="28"/>
                      </a:cubicBezTo>
                      <a:cubicBezTo>
                        <a:pt x="78" y="28"/>
                        <a:pt x="79" y="28"/>
                        <a:pt x="79" y="27"/>
                      </a:cubicBezTo>
                      <a:cubicBezTo>
                        <a:pt x="79" y="27"/>
                        <a:pt x="78" y="27"/>
                        <a:pt x="78" y="27"/>
                      </a:cubicBezTo>
                      <a:cubicBezTo>
                        <a:pt x="78" y="27"/>
                        <a:pt x="78" y="27"/>
                        <a:pt x="78" y="26"/>
                      </a:cubicBezTo>
                      <a:cubicBezTo>
                        <a:pt x="78" y="27"/>
                        <a:pt x="77" y="27"/>
                        <a:pt x="76" y="26"/>
                      </a:cubicBezTo>
                      <a:cubicBezTo>
                        <a:pt x="77" y="26"/>
                        <a:pt x="77" y="26"/>
                        <a:pt x="78" y="27"/>
                      </a:cubicBezTo>
                      <a:cubicBezTo>
                        <a:pt x="78" y="25"/>
                        <a:pt x="78" y="27"/>
                        <a:pt x="79" y="26"/>
                      </a:cubicBezTo>
                      <a:close/>
                      <a:moveTo>
                        <a:pt x="82" y="28"/>
                      </a:moveTo>
                      <a:cubicBezTo>
                        <a:pt x="82" y="29"/>
                        <a:pt x="81" y="29"/>
                        <a:pt x="81" y="29"/>
                      </a:cubicBezTo>
                      <a:cubicBezTo>
                        <a:pt x="81" y="29"/>
                        <a:pt x="81" y="29"/>
                        <a:pt x="81" y="29"/>
                      </a:cubicBezTo>
                      <a:cubicBezTo>
                        <a:pt x="82" y="30"/>
                        <a:pt x="81" y="29"/>
                        <a:pt x="81" y="29"/>
                      </a:cubicBezTo>
                      <a:cubicBezTo>
                        <a:pt x="81" y="29"/>
                        <a:pt x="81" y="29"/>
                        <a:pt x="81" y="29"/>
                      </a:cubicBezTo>
                      <a:cubicBezTo>
                        <a:pt x="81" y="29"/>
                        <a:pt x="81" y="28"/>
                        <a:pt x="80" y="28"/>
                      </a:cubicBezTo>
                      <a:cubicBezTo>
                        <a:pt x="81" y="28"/>
                        <a:pt x="81" y="28"/>
                        <a:pt x="82" y="28"/>
                      </a:cubicBezTo>
                      <a:close/>
                      <a:moveTo>
                        <a:pt x="78" y="49"/>
                      </a:moveTo>
                      <a:cubicBezTo>
                        <a:pt x="79" y="49"/>
                        <a:pt x="78" y="50"/>
                        <a:pt x="79" y="50"/>
                      </a:cubicBezTo>
                      <a:cubicBezTo>
                        <a:pt x="79" y="50"/>
                        <a:pt x="79" y="50"/>
                        <a:pt x="79" y="50"/>
                      </a:cubicBezTo>
                      <a:cubicBezTo>
                        <a:pt x="79" y="50"/>
                        <a:pt x="79" y="50"/>
                        <a:pt x="79" y="50"/>
                      </a:cubicBezTo>
                      <a:cubicBezTo>
                        <a:pt x="79" y="50"/>
                        <a:pt x="78" y="50"/>
                        <a:pt x="79" y="50"/>
                      </a:cubicBezTo>
                      <a:cubicBezTo>
                        <a:pt x="78" y="50"/>
                        <a:pt x="78" y="50"/>
                        <a:pt x="78" y="50"/>
                      </a:cubicBezTo>
                      <a:cubicBezTo>
                        <a:pt x="78" y="51"/>
                        <a:pt x="77" y="50"/>
                        <a:pt x="77" y="49"/>
                      </a:cubicBezTo>
                      <a:cubicBezTo>
                        <a:pt x="77" y="49"/>
                        <a:pt x="78" y="50"/>
                        <a:pt x="78" y="49"/>
                      </a:cubicBezTo>
                      <a:close/>
                      <a:moveTo>
                        <a:pt x="81" y="9"/>
                      </a:moveTo>
                      <a:cubicBezTo>
                        <a:pt x="81" y="9"/>
                        <a:pt x="79" y="9"/>
                        <a:pt x="79" y="10"/>
                      </a:cubicBezTo>
                      <a:cubicBezTo>
                        <a:pt x="79" y="9"/>
                        <a:pt x="79" y="9"/>
                        <a:pt x="79" y="9"/>
                      </a:cubicBezTo>
                      <a:cubicBezTo>
                        <a:pt x="79" y="8"/>
                        <a:pt x="80" y="9"/>
                        <a:pt x="80" y="9"/>
                      </a:cubicBezTo>
                      <a:cubicBezTo>
                        <a:pt x="80" y="8"/>
                        <a:pt x="79" y="9"/>
                        <a:pt x="79" y="8"/>
                      </a:cubicBezTo>
                      <a:cubicBezTo>
                        <a:pt x="79" y="8"/>
                        <a:pt x="79" y="7"/>
                        <a:pt x="79" y="7"/>
                      </a:cubicBezTo>
                      <a:cubicBezTo>
                        <a:pt x="79" y="6"/>
                        <a:pt x="79" y="7"/>
                        <a:pt x="79" y="8"/>
                      </a:cubicBezTo>
                      <a:cubicBezTo>
                        <a:pt x="80" y="7"/>
                        <a:pt x="80" y="8"/>
                        <a:pt x="81" y="7"/>
                      </a:cubicBezTo>
                      <a:cubicBezTo>
                        <a:pt x="81" y="7"/>
                        <a:pt x="81" y="7"/>
                        <a:pt x="80" y="7"/>
                      </a:cubicBezTo>
                      <a:cubicBezTo>
                        <a:pt x="81" y="6"/>
                        <a:pt x="81" y="8"/>
                        <a:pt x="81" y="7"/>
                      </a:cubicBezTo>
                      <a:cubicBezTo>
                        <a:pt x="81" y="8"/>
                        <a:pt x="81" y="8"/>
                        <a:pt x="80" y="8"/>
                      </a:cubicBezTo>
                      <a:cubicBezTo>
                        <a:pt x="80" y="9"/>
                        <a:pt x="80" y="8"/>
                        <a:pt x="81" y="9"/>
                      </a:cubicBezTo>
                      <a:close/>
                      <a:moveTo>
                        <a:pt x="77" y="54"/>
                      </a:moveTo>
                      <a:cubicBezTo>
                        <a:pt x="77" y="54"/>
                        <a:pt x="77" y="54"/>
                        <a:pt x="77" y="54"/>
                      </a:cubicBezTo>
                      <a:cubicBezTo>
                        <a:pt x="77" y="54"/>
                        <a:pt x="77" y="54"/>
                        <a:pt x="78" y="54"/>
                      </a:cubicBezTo>
                      <a:cubicBezTo>
                        <a:pt x="78" y="55"/>
                        <a:pt x="77" y="55"/>
                        <a:pt x="77" y="54"/>
                      </a:cubicBezTo>
                      <a:close/>
                      <a:moveTo>
                        <a:pt x="69" y="45"/>
                      </a:moveTo>
                      <a:cubicBezTo>
                        <a:pt x="70" y="45"/>
                        <a:pt x="69" y="45"/>
                        <a:pt x="69" y="45"/>
                      </a:cubicBezTo>
                      <a:cubicBezTo>
                        <a:pt x="69" y="45"/>
                        <a:pt x="69" y="45"/>
                        <a:pt x="69" y="44"/>
                      </a:cubicBezTo>
                      <a:cubicBezTo>
                        <a:pt x="69" y="44"/>
                        <a:pt x="70" y="45"/>
                        <a:pt x="70" y="43"/>
                      </a:cubicBezTo>
                      <a:cubicBezTo>
                        <a:pt x="70" y="43"/>
                        <a:pt x="70" y="44"/>
                        <a:pt x="70" y="44"/>
                      </a:cubicBezTo>
                      <a:cubicBezTo>
                        <a:pt x="71" y="44"/>
                        <a:pt x="71" y="44"/>
                        <a:pt x="71" y="44"/>
                      </a:cubicBezTo>
                      <a:cubicBezTo>
                        <a:pt x="70" y="44"/>
                        <a:pt x="71" y="44"/>
                        <a:pt x="71" y="44"/>
                      </a:cubicBezTo>
                      <a:cubicBezTo>
                        <a:pt x="71" y="45"/>
                        <a:pt x="70" y="44"/>
                        <a:pt x="69" y="45"/>
                      </a:cubicBezTo>
                      <a:close/>
                      <a:moveTo>
                        <a:pt x="64" y="41"/>
                      </a:moveTo>
                      <a:cubicBezTo>
                        <a:pt x="64" y="41"/>
                        <a:pt x="64" y="41"/>
                        <a:pt x="64" y="42"/>
                      </a:cubicBezTo>
                      <a:cubicBezTo>
                        <a:pt x="65" y="41"/>
                        <a:pt x="65" y="41"/>
                        <a:pt x="66" y="42"/>
                      </a:cubicBezTo>
                      <a:cubicBezTo>
                        <a:pt x="66" y="43"/>
                        <a:pt x="65" y="42"/>
                        <a:pt x="65" y="41"/>
                      </a:cubicBezTo>
                      <a:cubicBezTo>
                        <a:pt x="65" y="41"/>
                        <a:pt x="65" y="42"/>
                        <a:pt x="65" y="42"/>
                      </a:cubicBezTo>
                      <a:cubicBezTo>
                        <a:pt x="65" y="42"/>
                        <a:pt x="63" y="42"/>
                        <a:pt x="63" y="41"/>
                      </a:cubicBezTo>
                      <a:cubicBezTo>
                        <a:pt x="64" y="41"/>
                        <a:pt x="64" y="42"/>
                        <a:pt x="64" y="41"/>
                      </a:cubicBezTo>
                      <a:close/>
                      <a:moveTo>
                        <a:pt x="68" y="46"/>
                      </a:moveTo>
                      <a:cubicBezTo>
                        <a:pt x="68" y="47"/>
                        <a:pt x="68" y="46"/>
                        <a:pt x="68" y="46"/>
                      </a:cubicBezTo>
                      <a:cubicBezTo>
                        <a:pt x="68" y="46"/>
                        <a:pt x="68" y="46"/>
                        <a:pt x="68" y="45"/>
                      </a:cubicBezTo>
                      <a:cubicBezTo>
                        <a:pt x="68" y="45"/>
                        <a:pt x="69" y="46"/>
                        <a:pt x="69" y="46"/>
                      </a:cubicBezTo>
                      <a:cubicBezTo>
                        <a:pt x="69" y="46"/>
                        <a:pt x="68" y="45"/>
                        <a:pt x="68" y="46"/>
                      </a:cubicBezTo>
                      <a:close/>
                      <a:moveTo>
                        <a:pt x="65" y="36"/>
                      </a:moveTo>
                      <a:cubicBezTo>
                        <a:pt x="65" y="35"/>
                        <a:pt x="66" y="35"/>
                        <a:pt x="66" y="35"/>
                      </a:cubicBezTo>
                      <a:cubicBezTo>
                        <a:pt x="66" y="36"/>
                        <a:pt x="65" y="36"/>
                        <a:pt x="65" y="36"/>
                      </a:cubicBezTo>
                      <a:cubicBezTo>
                        <a:pt x="65" y="37"/>
                        <a:pt x="66" y="36"/>
                        <a:pt x="66" y="36"/>
                      </a:cubicBezTo>
                      <a:cubicBezTo>
                        <a:pt x="65" y="37"/>
                        <a:pt x="65" y="36"/>
                        <a:pt x="65" y="36"/>
                      </a:cubicBezTo>
                      <a:close/>
                      <a:moveTo>
                        <a:pt x="62" y="38"/>
                      </a:moveTo>
                      <a:cubicBezTo>
                        <a:pt x="62" y="38"/>
                        <a:pt x="63" y="38"/>
                        <a:pt x="63" y="38"/>
                      </a:cubicBezTo>
                      <a:cubicBezTo>
                        <a:pt x="63" y="38"/>
                        <a:pt x="63" y="38"/>
                        <a:pt x="62" y="38"/>
                      </a:cubicBezTo>
                      <a:cubicBezTo>
                        <a:pt x="62" y="37"/>
                        <a:pt x="62" y="38"/>
                        <a:pt x="62" y="38"/>
                      </a:cubicBezTo>
                      <a:cubicBezTo>
                        <a:pt x="62" y="38"/>
                        <a:pt x="62" y="38"/>
                        <a:pt x="62" y="38"/>
                      </a:cubicBezTo>
                      <a:cubicBezTo>
                        <a:pt x="62" y="37"/>
                        <a:pt x="62" y="38"/>
                        <a:pt x="62" y="37"/>
                      </a:cubicBezTo>
                      <a:cubicBezTo>
                        <a:pt x="62" y="37"/>
                        <a:pt x="61" y="38"/>
                        <a:pt x="61" y="38"/>
                      </a:cubicBezTo>
                      <a:cubicBezTo>
                        <a:pt x="61" y="37"/>
                        <a:pt x="62" y="37"/>
                        <a:pt x="62" y="36"/>
                      </a:cubicBezTo>
                      <a:cubicBezTo>
                        <a:pt x="62" y="36"/>
                        <a:pt x="62" y="36"/>
                        <a:pt x="62" y="36"/>
                      </a:cubicBezTo>
                      <a:cubicBezTo>
                        <a:pt x="62" y="35"/>
                        <a:pt x="63" y="36"/>
                        <a:pt x="63" y="36"/>
                      </a:cubicBezTo>
                      <a:cubicBezTo>
                        <a:pt x="63" y="36"/>
                        <a:pt x="63" y="36"/>
                        <a:pt x="63" y="36"/>
                      </a:cubicBezTo>
                      <a:cubicBezTo>
                        <a:pt x="63" y="37"/>
                        <a:pt x="64" y="36"/>
                        <a:pt x="64" y="37"/>
                      </a:cubicBezTo>
                      <a:cubicBezTo>
                        <a:pt x="63" y="38"/>
                        <a:pt x="63" y="37"/>
                        <a:pt x="63" y="37"/>
                      </a:cubicBezTo>
                      <a:cubicBezTo>
                        <a:pt x="63" y="38"/>
                        <a:pt x="64" y="38"/>
                        <a:pt x="64" y="38"/>
                      </a:cubicBezTo>
                      <a:cubicBezTo>
                        <a:pt x="64" y="37"/>
                        <a:pt x="64" y="38"/>
                        <a:pt x="64" y="38"/>
                      </a:cubicBezTo>
                      <a:cubicBezTo>
                        <a:pt x="64" y="38"/>
                        <a:pt x="64" y="38"/>
                        <a:pt x="65" y="38"/>
                      </a:cubicBezTo>
                      <a:cubicBezTo>
                        <a:pt x="65" y="38"/>
                        <a:pt x="64" y="38"/>
                        <a:pt x="64" y="37"/>
                      </a:cubicBezTo>
                      <a:cubicBezTo>
                        <a:pt x="65" y="37"/>
                        <a:pt x="65" y="37"/>
                        <a:pt x="65" y="37"/>
                      </a:cubicBezTo>
                      <a:cubicBezTo>
                        <a:pt x="65" y="36"/>
                        <a:pt x="64" y="36"/>
                        <a:pt x="64" y="37"/>
                      </a:cubicBezTo>
                      <a:cubicBezTo>
                        <a:pt x="64" y="37"/>
                        <a:pt x="64" y="36"/>
                        <a:pt x="64" y="36"/>
                      </a:cubicBezTo>
                      <a:cubicBezTo>
                        <a:pt x="64" y="35"/>
                        <a:pt x="64" y="36"/>
                        <a:pt x="65" y="36"/>
                      </a:cubicBezTo>
                      <a:cubicBezTo>
                        <a:pt x="65" y="36"/>
                        <a:pt x="65" y="37"/>
                        <a:pt x="65" y="37"/>
                      </a:cubicBezTo>
                      <a:cubicBezTo>
                        <a:pt x="65" y="37"/>
                        <a:pt x="65" y="37"/>
                        <a:pt x="65" y="37"/>
                      </a:cubicBezTo>
                      <a:cubicBezTo>
                        <a:pt x="65" y="38"/>
                        <a:pt x="65" y="38"/>
                        <a:pt x="65" y="38"/>
                      </a:cubicBezTo>
                      <a:cubicBezTo>
                        <a:pt x="66" y="38"/>
                        <a:pt x="65" y="37"/>
                        <a:pt x="66" y="37"/>
                      </a:cubicBezTo>
                      <a:cubicBezTo>
                        <a:pt x="66" y="37"/>
                        <a:pt x="66" y="38"/>
                        <a:pt x="66" y="38"/>
                      </a:cubicBezTo>
                      <a:cubicBezTo>
                        <a:pt x="66" y="38"/>
                        <a:pt x="67" y="37"/>
                        <a:pt x="66" y="37"/>
                      </a:cubicBezTo>
                      <a:cubicBezTo>
                        <a:pt x="67" y="36"/>
                        <a:pt x="67" y="38"/>
                        <a:pt x="67" y="38"/>
                      </a:cubicBezTo>
                      <a:cubicBezTo>
                        <a:pt x="67" y="37"/>
                        <a:pt x="67" y="38"/>
                        <a:pt x="67" y="38"/>
                      </a:cubicBezTo>
                      <a:cubicBezTo>
                        <a:pt x="68" y="38"/>
                        <a:pt x="68" y="38"/>
                        <a:pt x="68" y="37"/>
                      </a:cubicBezTo>
                      <a:cubicBezTo>
                        <a:pt x="69" y="38"/>
                        <a:pt x="69" y="37"/>
                        <a:pt x="69" y="38"/>
                      </a:cubicBezTo>
                      <a:cubicBezTo>
                        <a:pt x="68" y="38"/>
                        <a:pt x="68" y="39"/>
                        <a:pt x="68" y="39"/>
                      </a:cubicBezTo>
                      <a:cubicBezTo>
                        <a:pt x="68" y="39"/>
                        <a:pt x="68" y="39"/>
                        <a:pt x="68" y="39"/>
                      </a:cubicBezTo>
                      <a:cubicBezTo>
                        <a:pt x="68" y="40"/>
                        <a:pt x="67" y="40"/>
                        <a:pt x="67" y="40"/>
                      </a:cubicBezTo>
                      <a:cubicBezTo>
                        <a:pt x="67" y="39"/>
                        <a:pt x="67" y="39"/>
                        <a:pt x="67" y="38"/>
                      </a:cubicBezTo>
                      <a:cubicBezTo>
                        <a:pt x="66" y="38"/>
                        <a:pt x="67" y="39"/>
                        <a:pt x="67" y="39"/>
                      </a:cubicBezTo>
                      <a:cubicBezTo>
                        <a:pt x="66" y="39"/>
                        <a:pt x="66" y="39"/>
                        <a:pt x="66" y="39"/>
                      </a:cubicBezTo>
                      <a:cubicBezTo>
                        <a:pt x="66" y="40"/>
                        <a:pt x="66" y="39"/>
                        <a:pt x="66" y="40"/>
                      </a:cubicBezTo>
                      <a:cubicBezTo>
                        <a:pt x="66" y="40"/>
                        <a:pt x="66" y="41"/>
                        <a:pt x="66" y="40"/>
                      </a:cubicBezTo>
                      <a:cubicBezTo>
                        <a:pt x="66" y="41"/>
                        <a:pt x="66" y="40"/>
                        <a:pt x="65" y="41"/>
                      </a:cubicBezTo>
                      <a:cubicBezTo>
                        <a:pt x="65" y="40"/>
                        <a:pt x="65" y="40"/>
                        <a:pt x="66" y="40"/>
                      </a:cubicBezTo>
                      <a:cubicBezTo>
                        <a:pt x="65" y="39"/>
                        <a:pt x="65" y="40"/>
                        <a:pt x="64" y="41"/>
                      </a:cubicBezTo>
                      <a:cubicBezTo>
                        <a:pt x="65" y="40"/>
                        <a:pt x="65" y="40"/>
                        <a:pt x="64" y="40"/>
                      </a:cubicBezTo>
                      <a:cubicBezTo>
                        <a:pt x="64" y="39"/>
                        <a:pt x="65" y="40"/>
                        <a:pt x="65" y="39"/>
                      </a:cubicBezTo>
                      <a:cubicBezTo>
                        <a:pt x="65" y="39"/>
                        <a:pt x="64" y="39"/>
                        <a:pt x="64" y="38"/>
                      </a:cubicBezTo>
                      <a:cubicBezTo>
                        <a:pt x="64" y="39"/>
                        <a:pt x="63" y="39"/>
                        <a:pt x="64" y="38"/>
                      </a:cubicBezTo>
                      <a:cubicBezTo>
                        <a:pt x="63" y="39"/>
                        <a:pt x="63" y="39"/>
                        <a:pt x="62" y="38"/>
                      </a:cubicBezTo>
                      <a:close/>
                      <a:moveTo>
                        <a:pt x="65" y="39"/>
                      </a:moveTo>
                      <a:cubicBezTo>
                        <a:pt x="66" y="40"/>
                        <a:pt x="66" y="39"/>
                        <a:pt x="66" y="38"/>
                      </a:cubicBezTo>
                      <a:cubicBezTo>
                        <a:pt x="66" y="38"/>
                        <a:pt x="66" y="38"/>
                        <a:pt x="66" y="38"/>
                      </a:cubicBezTo>
                      <a:cubicBezTo>
                        <a:pt x="66" y="39"/>
                        <a:pt x="65" y="39"/>
                        <a:pt x="65" y="39"/>
                      </a:cubicBezTo>
                      <a:close/>
                      <a:moveTo>
                        <a:pt x="69" y="45"/>
                      </a:moveTo>
                      <a:cubicBezTo>
                        <a:pt x="68" y="45"/>
                        <a:pt x="68" y="44"/>
                        <a:pt x="68" y="44"/>
                      </a:cubicBezTo>
                      <a:cubicBezTo>
                        <a:pt x="68" y="44"/>
                        <a:pt x="69" y="44"/>
                        <a:pt x="69" y="45"/>
                      </a:cubicBezTo>
                      <a:close/>
                      <a:moveTo>
                        <a:pt x="67" y="35"/>
                      </a:moveTo>
                      <a:cubicBezTo>
                        <a:pt x="67" y="35"/>
                        <a:pt x="67" y="35"/>
                        <a:pt x="66" y="35"/>
                      </a:cubicBezTo>
                      <a:cubicBezTo>
                        <a:pt x="66" y="35"/>
                        <a:pt x="66" y="34"/>
                        <a:pt x="66" y="35"/>
                      </a:cubicBezTo>
                      <a:cubicBezTo>
                        <a:pt x="66" y="34"/>
                        <a:pt x="67" y="34"/>
                        <a:pt x="67" y="34"/>
                      </a:cubicBezTo>
                      <a:cubicBezTo>
                        <a:pt x="67" y="35"/>
                        <a:pt x="68" y="34"/>
                        <a:pt x="68" y="35"/>
                      </a:cubicBezTo>
                      <a:cubicBezTo>
                        <a:pt x="68" y="36"/>
                        <a:pt x="68" y="36"/>
                        <a:pt x="68" y="36"/>
                      </a:cubicBezTo>
                      <a:cubicBezTo>
                        <a:pt x="68" y="36"/>
                        <a:pt x="68" y="36"/>
                        <a:pt x="67" y="35"/>
                      </a:cubicBezTo>
                      <a:close/>
                      <a:moveTo>
                        <a:pt x="67" y="48"/>
                      </a:moveTo>
                      <a:cubicBezTo>
                        <a:pt x="67" y="49"/>
                        <a:pt x="66" y="48"/>
                        <a:pt x="66" y="49"/>
                      </a:cubicBezTo>
                      <a:cubicBezTo>
                        <a:pt x="66" y="49"/>
                        <a:pt x="67" y="49"/>
                        <a:pt x="67" y="49"/>
                      </a:cubicBezTo>
                      <a:cubicBezTo>
                        <a:pt x="67" y="49"/>
                        <a:pt x="67" y="49"/>
                        <a:pt x="67" y="50"/>
                      </a:cubicBezTo>
                      <a:cubicBezTo>
                        <a:pt x="67" y="49"/>
                        <a:pt x="67" y="49"/>
                        <a:pt x="66" y="49"/>
                      </a:cubicBezTo>
                      <a:cubicBezTo>
                        <a:pt x="66" y="49"/>
                        <a:pt x="66" y="49"/>
                        <a:pt x="66" y="49"/>
                      </a:cubicBezTo>
                      <a:cubicBezTo>
                        <a:pt x="66" y="49"/>
                        <a:pt x="67" y="49"/>
                        <a:pt x="66" y="48"/>
                      </a:cubicBezTo>
                      <a:cubicBezTo>
                        <a:pt x="66" y="48"/>
                        <a:pt x="67" y="48"/>
                        <a:pt x="67" y="48"/>
                      </a:cubicBezTo>
                      <a:close/>
                      <a:moveTo>
                        <a:pt x="66" y="22"/>
                      </a:moveTo>
                      <a:cubicBezTo>
                        <a:pt x="66" y="22"/>
                        <a:pt x="66" y="22"/>
                        <a:pt x="66" y="23"/>
                      </a:cubicBezTo>
                      <a:cubicBezTo>
                        <a:pt x="67" y="22"/>
                        <a:pt x="67" y="22"/>
                        <a:pt x="67" y="23"/>
                      </a:cubicBezTo>
                      <a:cubicBezTo>
                        <a:pt x="67" y="24"/>
                        <a:pt x="66" y="23"/>
                        <a:pt x="66" y="22"/>
                      </a:cubicBezTo>
                      <a:close/>
                      <a:moveTo>
                        <a:pt x="66" y="50"/>
                      </a:moveTo>
                      <a:cubicBezTo>
                        <a:pt x="66" y="50"/>
                        <a:pt x="66" y="51"/>
                        <a:pt x="66" y="51"/>
                      </a:cubicBezTo>
                      <a:cubicBezTo>
                        <a:pt x="66" y="50"/>
                        <a:pt x="66" y="52"/>
                        <a:pt x="65" y="50"/>
                      </a:cubicBezTo>
                      <a:cubicBezTo>
                        <a:pt x="65" y="50"/>
                        <a:pt x="66" y="50"/>
                        <a:pt x="66" y="50"/>
                      </a:cubicBezTo>
                      <a:cubicBezTo>
                        <a:pt x="66" y="50"/>
                        <a:pt x="66" y="50"/>
                        <a:pt x="66" y="50"/>
                      </a:cubicBezTo>
                      <a:cubicBezTo>
                        <a:pt x="66" y="49"/>
                        <a:pt x="66" y="50"/>
                        <a:pt x="66" y="50"/>
                      </a:cubicBezTo>
                      <a:close/>
                      <a:moveTo>
                        <a:pt x="65" y="47"/>
                      </a:moveTo>
                      <a:cubicBezTo>
                        <a:pt x="65" y="47"/>
                        <a:pt x="65" y="47"/>
                        <a:pt x="65" y="47"/>
                      </a:cubicBezTo>
                      <a:cubicBezTo>
                        <a:pt x="65" y="47"/>
                        <a:pt x="65" y="47"/>
                        <a:pt x="65" y="46"/>
                      </a:cubicBezTo>
                      <a:cubicBezTo>
                        <a:pt x="65" y="46"/>
                        <a:pt x="65" y="46"/>
                        <a:pt x="65" y="46"/>
                      </a:cubicBezTo>
                      <a:cubicBezTo>
                        <a:pt x="65" y="46"/>
                        <a:pt x="65" y="46"/>
                        <a:pt x="65" y="46"/>
                      </a:cubicBezTo>
                      <a:cubicBezTo>
                        <a:pt x="65" y="46"/>
                        <a:pt x="65" y="46"/>
                        <a:pt x="65" y="47"/>
                      </a:cubicBezTo>
                      <a:cubicBezTo>
                        <a:pt x="65" y="47"/>
                        <a:pt x="65" y="47"/>
                        <a:pt x="65" y="47"/>
                      </a:cubicBezTo>
                      <a:cubicBezTo>
                        <a:pt x="65" y="48"/>
                        <a:pt x="65" y="48"/>
                        <a:pt x="65" y="47"/>
                      </a:cubicBezTo>
                      <a:close/>
                      <a:moveTo>
                        <a:pt x="61" y="46"/>
                      </a:moveTo>
                      <a:cubicBezTo>
                        <a:pt x="61" y="47"/>
                        <a:pt x="61" y="46"/>
                        <a:pt x="61" y="46"/>
                      </a:cubicBezTo>
                      <a:cubicBezTo>
                        <a:pt x="62" y="47"/>
                        <a:pt x="62" y="47"/>
                        <a:pt x="63" y="46"/>
                      </a:cubicBezTo>
                      <a:cubicBezTo>
                        <a:pt x="63" y="48"/>
                        <a:pt x="64" y="47"/>
                        <a:pt x="64" y="49"/>
                      </a:cubicBezTo>
                      <a:cubicBezTo>
                        <a:pt x="64" y="49"/>
                        <a:pt x="63" y="49"/>
                        <a:pt x="63" y="48"/>
                      </a:cubicBezTo>
                      <a:cubicBezTo>
                        <a:pt x="63" y="49"/>
                        <a:pt x="62" y="48"/>
                        <a:pt x="62" y="49"/>
                      </a:cubicBezTo>
                      <a:cubicBezTo>
                        <a:pt x="62" y="48"/>
                        <a:pt x="61" y="48"/>
                        <a:pt x="61" y="47"/>
                      </a:cubicBezTo>
                      <a:cubicBezTo>
                        <a:pt x="61" y="47"/>
                        <a:pt x="61" y="48"/>
                        <a:pt x="61" y="48"/>
                      </a:cubicBezTo>
                      <a:cubicBezTo>
                        <a:pt x="61" y="48"/>
                        <a:pt x="61" y="48"/>
                        <a:pt x="61" y="48"/>
                      </a:cubicBezTo>
                      <a:cubicBezTo>
                        <a:pt x="61" y="49"/>
                        <a:pt x="60" y="48"/>
                        <a:pt x="60" y="49"/>
                      </a:cubicBezTo>
                      <a:cubicBezTo>
                        <a:pt x="60" y="49"/>
                        <a:pt x="59" y="48"/>
                        <a:pt x="59" y="49"/>
                      </a:cubicBezTo>
                      <a:cubicBezTo>
                        <a:pt x="59" y="49"/>
                        <a:pt x="59" y="48"/>
                        <a:pt x="59" y="48"/>
                      </a:cubicBezTo>
                      <a:cubicBezTo>
                        <a:pt x="59" y="48"/>
                        <a:pt x="60" y="49"/>
                        <a:pt x="60" y="48"/>
                      </a:cubicBezTo>
                      <a:cubicBezTo>
                        <a:pt x="60" y="48"/>
                        <a:pt x="60" y="48"/>
                        <a:pt x="60" y="48"/>
                      </a:cubicBezTo>
                      <a:cubicBezTo>
                        <a:pt x="60" y="48"/>
                        <a:pt x="60" y="48"/>
                        <a:pt x="60" y="48"/>
                      </a:cubicBezTo>
                      <a:cubicBezTo>
                        <a:pt x="60" y="47"/>
                        <a:pt x="60" y="47"/>
                        <a:pt x="60" y="47"/>
                      </a:cubicBezTo>
                      <a:cubicBezTo>
                        <a:pt x="60" y="47"/>
                        <a:pt x="60" y="48"/>
                        <a:pt x="60" y="48"/>
                      </a:cubicBezTo>
                      <a:cubicBezTo>
                        <a:pt x="60" y="48"/>
                        <a:pt x="60" y="48"/>
                        <a:pt x="60" y="48"/>
                      </a:cubicBezTo>
                      <a:cubicBezTo>
                        <a:pt x="60" y="48"/>
                        <a:pt x="60" y="46"/>
                        <a:pt x="59" y="46"/>
                      </a:cubicBezTo>
                      <a:cubicBezTo>
                        <a:pt x="60" y="45"/>
                        <a:pt x="61" y="46"/>
                        <a:pt x="61" y="46"/>
                      </a:cubicBezTo>
                      <a:close/>
                      <a:moveTo>
                        <a:pt x="61" y="42"/>
                      </a:moveTo>
                      <a:cubicBezTo>
                        <a:pt x="61" y="43"/>
                        <a:pt x="60" y="43"/>
                        <a:pt x="60" y="43"/>
                      </a:cubicBezTo>
                      <a:cubicBezTo>
                        <a:pt x="60" y="44"/>
                        <a:pt x="60" y="43"/>
                        <a:pt x="60" y="43"/>
                      </a:cubicBezTo>
                      <a:cubicBezTo>
                        <a:pt x="60" y="44"/>
                        <a:pt x="60" y="44"/>
                        <a:pt x="60" y="44"/>
                      </a:cubicBezTo>
                      <a:cubicBezTo>
                        <a:pt x="60" y="43"/>
                        <a:pt x="60" y="44"/>
                        <a:pt x="60" y="45"/>
                      </a:cubicBezTo>
                      <a:cubicBezTo>
                        <a:pt x="60" y="45"/>
                        <a:pt x="60" y="45"/>
                        <a:pt x="60" y="45"/>
                      </a:cubicBezTo>
                      <a:cubicBezTo>
                        <a:pt x="60" y="45"/>
                        <a:pt x="60" y="44"/>
                        <a:pt x="60" y="44"/>
                      </a:cubicBezTo>
                      <a:cubicBezTo>
                        <a:pt x="60" y="44"/>
                        <a:pt x="60" y="43"/>
                        <a:pt x="60" y="42"/>
                      </a:cubicBezTo>
                      <a:cubicBezTo>
                        <a:pt x="60" y="41"/>
                        <a:pt x="60" y="43"/>
                        <a:pt x="61" y="42"/>
                      </a:cubicBezTo>
                      <a:close/>
                      <a:moveTo>
                        <a:pt x="63" y="42"/>
                      </a:moveTo>
                      <a:cubicBezTo>
                        <a:pt x="63" y="42"/>
                        <a:pt x="62" y="42"/>
                        <a:pt x="62" y="43"/>
                      </a:cubicBezTo>
                      <a:cubicBezTo>
                        <a:pt x="62" y="42"/>
                        <a:pt x="62" y="42"/>
                        <a:pt x="62" y="42"/>
                      </a:cubicBezTo>
                      <a:cubicBezTo>
                        <a:pt x="62" y="41"/>
                        <a:pt x="63" y="41"/>
                        <a:pt x="63" y="42"/>
                      </a:cubicBezTo>
                      <a:close/>
                      <a:moveTo>
                        <a:pt x="61" y="42"/>
                      </a:moveTo>
                      <a:cubicBezTo>
                        <a:pt x="61" y="41"/>
                        <a:pt x="61" y="42"/>
                        <a:pt x="62" y="41"/>
                      </a:cubicBezTo>
                      <a:cubicBezTo>
                        <a:pt x="62" y="42"/>
                        <a:pt x="62" y="42"/>
                        <a:pt x="62" y="42"/>
                      </a:cubicBezTo>
                      <a:cubicBezTo>
                        <a:pt x="61" y="42"/>
                        <a:pt x="61" y="42"/>
                        <a:pt x="61" y="42"/>
                      </a:cubicBezTo>
                      <a:close/>
                      <a:moveTo>
                        <a:pt x="62" y="41"/>
                      </a:moveTo>
                      <a:cubicBezTo>
                        <a:pt x="62" y="41"/>
                        <a:pt x="62" y="41"/>
                        <a:pt x="62" y="41"/>
                      </a:cubicBezTo>
                      <a:cubicBezTo>
                        <a:pt x="62" y="41"/>
                        <a:pt x="61" y="41"/>
                        <a:pt x="61" y="41"/>
                      </a:cubicBezTo>
                      <a:cubicBezTo>
                        <a:pt x="62" y="40"/>
                        <a:pt x="62" y="41"/>
                        <a:pt x="62" y="40"/>
                      </a:cubicBezTo>
                      <a:cubicBezTo>
                        <a:pt x="62" y="40"/>
                        <a:pt x="62" y="41"/>
                        <a:pt x="62" y="41"/>
                      </a:cubicBezTo>
                      <a:close/>
                      <a:moveTo>
                        <a:pt x="62" y="44"/>
                      </a:moveTo>
                      <a:cubicBezTo>
                        <a:pt x="62" y="45"/>
                        <a:pt x="62" y="45"/>
                        <a:pt x="62" y="45"/>
                      </a:cubicBezTo>
                      <a:cubicBezTo>
                        <a:pt x="62" y="45"/>
                        <a:pt x="61" y="45"/>
                        <a:pt x="61" y="44"/>
                      </a:cubicBezTo>
                      <a:lnTo>
                        <a:pt x="62" y="44"/>
                      </a:lnTo>
                      <a:close/>
                      <a:moveTo>
                        <a:pt x="59" y="39"/>
                      </a:moveTo>
                      <a:cubicBezTo>
                        <a:pt x="59" y="39"/>
                        <a:pt x="59" y="40"/>
                        <a:pt x="58" y="40"/>
                      </a:cubicBezTo>
                      <a:cubicBezTo>
                        <a:pt x="58" y="39"/>
                        <a:pt x="59" y="39"/>
                        <a:pt x="59" y="39"/>
                      </a:cubicBezTo>
                      <a:cubicBezTo>
                        <a:pt x="59" y="39"/>
                        <a:pt x="60" y="38"/>
                        <a:pt x="60" y="39"/>
                      </a:cubicBezTo>
                      <a:cubicBezTo>
                        <a:pt x="61" y="39"/>
                        <a:pt x="60" y="40"/>
                        <a:pt x="59" y="39"/>
                      </a:cubicBezTo>
                      <a:close/>
                      <a:moveTo>
                        <a:pt x="57" y="48"/>
                      </a:moveTo>
                      <a:cubicBezTo>
                        <a:pt x="57" y="48"/>
                        <a:pt x="57" y="48"/>
                        <a:pt x="57" y="48"/>
                      </a:cubicBezTo>
                      <a:cubicBezTo>
                        <a:pt x="57" y="49"/>
                        <a:pt x="57" y="49"/>
                        <a:pt x="57" y="49"/>
                      </a:cubicBezTo>
                      <a:cubicBezTo>
                        <a:pt x="57" y="50"/>
                        <a:pt x="57" y="50"/>
                        <a:pt x="57" y="49"/>
                      </a:cubicBezTo>
                      <a:cubicBezTo>
                        <a:pt x="56" y="49"/>
                        <a:pt x="57" y="49"/>
                        <a:pt x="57" y="48"/>
                      </a:cubicBezTo>
                      <a:close/>
                      <a:moveTo>
                        <a:pt x="57" y="51"/>
                      </a:moveTo>
                      <a:cubicBezTo>
                        <a:pt x="57" y="51"/>
                        <a:pt x="57" y="52"/>
                        <a:pt x="57" y="52"/>
                      </a:cubicBezTo>
                      <a:cubicBezTo>
                        <a:pt x="57" y="52"/>
                        <a:pt x="57" y="51"/>
                        <a:pt x="57" y="51"/>
                      </a:cubicBezTo>
                      <a:close/>
                      <a:moveTo>
                        <a:pt x="53" y="37"/>
                      </a:moveTo>
                      <a:cubicBezTo>
                        <a:pt x="53" y="37"/>
                        <a:pt x="52" y="37"/>
                        <a:pt x="52" y="37"/>
                      </a:cubicBezTo>
                      <a:cubicBezTo>
                        <a:pt x="52" y="37"/>
                        <a:pt x="52" y="37"/>
                        <a:pt x="52" y="36"/>
                      </a:cubicBezTo>
                      <a:cubicBezTo>
                        <a:pt x="53" y="36"/>
                        <a:pt x="53" y="37"/>
                        <a:pt x="53" y="37"/>
                      </a:cubicBezTo>
                      <a:cubicBezTo>
                        <a:pt x="53" y="37"/>
                        <a:pt x="53" y="37"/>
                        <a:pt x="53" y="37"/>
                      </a:cubicBezTo>
                      <a:close/>
                      <a:moveTo>
                        <a:pt x="52" y="38"/>
                      </a:moveTo>
                      <a:cubicBezTo>
                        <a:pt x="52" y="39"/>
                        <a:pt x="52" y="37"/>
                        <a:pt x="51" y="38"/>
                      </a:cubicBezTo>
                      <a:cubicBezTo>
                        <a:pt x="51" y="37"/>
                        <a:pt x="51" y="37"/>
                        <a:pt x="51" y="37"/>
                      </a:cubicBezTo>
                      <a:cubicBezTo>
                        <a:pt x="51" y="36"/>
                        <a:pt x="51" y="37"/>
                        <a:pt x="51" y="36"/>
                      </a:cubicBezTo>
                      <a:cubicBezTo>
                        <a:pt x="51" y="36"/>
                        <a:pt x="52" y="36"/>
                        <a:pt x="52" y="36"/>
                      </a:cubicBezTo>
                      <a:cubicBezTo>
                        <a:pt x="52" y="36"/>
                        <a:pt x="52" y="35"/>
                        <a:pt x="52" y="35"/>
                      </a:cubicBezTo>
                      <a:cubicBezTo>
                        <a:pt x="52" y="35"/>
                        <a:pt x="52" y="35"/>
                        <a:pt x="52" y="35"/>
                      </a:cubicBezTo>
                      <a:cubicBezTo>
                        <a:pt x="52" y="36"/>
                        <a:pt x="52" y="36"/>
                        <a:pt x="52" y="36"/>
                      </a:cubicBezTo>
                      <a:cubicBezTo>
                        <a:pt x="52" y="37"/>
                        <a:pt x="52" y="37"/>
                        <a:pt x="52" y="37"/>
                      </a:cubicBezTo>
                      <a:cubicBezTo>
                        <a:pt x="52" y="37"/>
                        <a:pt x="52" y="37"/>
                        <a:pt x="52" y="37"/>
                      </a:cubicBezTo>
                      <a:cubicBezTo>
                        <a:pt x="52" y="38"/>
                        <a:pt x="52" y="38"/>
                        <a:pt x="52" y="38"/>
                      </a:cubicBezTo>
                      <a:close/>
                      <a:moveTo>
                        <a:pt x="47" y="46"/>
                      </a:moveTo>
                      <a:cubicBezTo>
                        <a:pt x="46" y="46"/>
                        <a:pt x="46" y="46"/>
                        <a:pt x="46" y="46"/>
                      </a:cubicBezTo>
                      <a:cubicBezTo>
                        <a:pt x="45" y="46"/>
                        <a:pt x="44" y="47"/>
                        <a:pt x="45" y="45"/>
                      </a:cubicBezTo>
                      <a:cubicBezTo>
                        <a:pt x="45" y="45"/>
                        <a:pt x="45" y="45"/>
                        <a:pt x="45" y="45"/>
                      </a:cubicBezTo>
                      <a:cubicBezTo>
                        <a:pt x="45" y="45"/>
                        <a:pt x="46" y="45"/>
                        <a:pt x="46" y="46"/>
                      </a:cubicBezTo>
                      <a:cubicBezTo>
                        <a:pt x="47" y="46"/>
                        <a:pt x="46" y="45"/>
                        <a:pt x="47" y="45"/>
                      </a:cubicBezTo>
                      <a:cubicBezTo>
                        <a:pt x="47" y="45"/>
                        <a:pt x="47" y="45"/>
                        <a:pt x="47" y="45"/>
                      </a:cubicBezTo>
                      <a:cubicBezTo>
                        <a:pt x="47" y="46"/>
                        <a:pt x="47" y="46"/>
                        <a:pt x="47" y="46"/>
                      </a:cubicBezTo>
                      <a:close/>
                      <a:moveTo>
                        <a:pt x="46" y="45"/>
                      </a:moveTo>
                      <a:cubicBezTo>
                        <a:pt x="46" y="45"/>
                        <a:pt x="45" y="45"/>
                        <a:pt x="45" y="45"/>
                      </a:cubicBezTo>
                      <a:cubicBezTo>
                        <a:pt x="45" y="46"/>
                        <a:pt x="46" y="46"/>
                        <a:pt x="46" y="45"/>
                      </a:cubicBezTo>
                      <a:close/>
                      <a:moveTo>
                        <a:pt x="45" y="49"/>
                      </a:moveTo>
                      <a:cubicBezTo>
                        <a:pt x="46" y="48"/>
                        <a:pt x="46" y="49"/>
                        <a:pt x="47" y="50"/>
                      </a:cubicBezTo>
                      <a:cubicBezTo>
                        <a:pt x="47" y="51"/>
                        <a:pt x="47" y="50"/>
                        <a:pt x="46" y="49"/>
                      </a:cubicBezTo>
                      <a:cubicBezTo>
                        <a:pt x="46" y="50"/>
                        <a:pt x="47" y="51"/>
                        <a:pt x="46" y="50"/>
                      </a:cubicBezTo>
                      <a:cubicBezTo>
                        <a:pt x="46" y="50"/>
                        <a:pt x="46" y="49"/>
                        <a:pt x="46" y="50"/>
                      </a:cubicBezTo>
                      <a:cubicBezTo>
                        <a:pt x="46" y="49"/>
                        <a:pt x="45" y="49"/>
                        <a:pt x="45" y="49"/>
                      </a:cubicBezTo>
                      <a:close/>
                      <a:moveTo>
                        <a:pt x="44" y="49"/>
                      </a:moveTo>
                      <a:cubicBezTo>
                        <a:pt x="44" y="49"/>
                        <a:pt x="45" y="49"/>
                        <a:pt x="45" y="49"/>
                      </a:cubicBezTo>
                      <a:cubicBezTo>
                        <a:pt x="45" y="50"/>
                        <a:pt x="44" y="49"/>
                        <a:pt x="44" y="50"/>
                      </a:cubicBezTo>
                      <a:cubicBezTo>
                        <a:pt x="44" y="50"/>
                        <a:pt x="44" y="49"/>
                        <a:pt x="44" y="49"/>
                      </a:cubicBezTo>
                      <a:cubicBezTo>
                        <a:pt x="44" y="48"/>
                        <a:pt x="44" y="50"/>
                        <a:pt x="44" y="49"/>
                      </a:cubicBezTo>
                      <a:close/>
                      <a:moveTo>
                        <a:pt x="39" y="47"/>
                      </a:moveTo>
                      <a:cubicBezTo>
                        <a:pt x="39" y="48"/>
                        <a:pt x="38" y="48"/>
                        <a:pt x="38" y="48"/>
                      </a:cubicBezTo>
                      <a:cubicBezTo>
                        <a:pt x="38" y="47"/>
                        <a:pt x="38" y="48"/>
                        <a:pt x="39" y="48"/>
                      </a:cubicBezTo>
                      <a:cubicBezTo>
                        <a:pt x="37" y="47"/>
                        <a:pt x="36" y="47"/>
                        <a:pt x="35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5" y="48"/>
                        <a:pt x="35" y="48"/>
                        <a:pt x="34" y="48"/>
                      </a:cubicBezTo>
                      <a:cubicBezTo>
                        <a:pt x="34" y="48"/>
                        <a:pt x="35" y="48"/>
                        <a:pt x="35" y="48"/>
                      </a:cubicBezTo>
                      <a:cubicBezTo>
                        <a:pt x="35" y="47"/>
                        <a:pt x="34" y="48"/>
                        <a:pt x="34" y="47"/>
                      </a:cubicBezTo>
                      <a:cubicBezTo>
                        <a:pt x="34" y="47"/>
                        <a:pt x="34" y="48"/>
                        <a:pt x="34" y="48"/>
                      </a:cubicBezTo>
                      <a:cubicBezTo>
                        <a:pt x="34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7"/>
                        <a:pt x="33" y="47"/>
                        <a:pt x="34" y="47"/>
                      </a:cubicBezTo>
                      <a:cubicBezTo>
                        <a:pt x="34" y="47"/>
                        <a:pt x="34" y="47"/>
                        <a:pt x="34" y="47"/>
                      </a:cubicBezTo>
                      <a:cubicBezTo>
                        <a:pt x="35" y="47"/>
                        <a:pt x="35" y="48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6"/>
                        <a:pt x="36" y="46"/>
                        <a:pt x="36" y="46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6" y="47"/>
                        <a:pt x="37" y="47"/>
                        <a:pt x="37" y="46"/>
                      </a:cubicBezTo>
                      <a:cubicBezTo>
                        <a:pt x="38" y="47"/>
                        <a:pt x="39" y="46"/>
                        <a:pt x="40" y="46"/>
                      </a:cubicBezTo>
                      <a:cubicBezTo>
                        <a:pt x="40" y="47"/>
                        <a:pt x="41" y="45"/>
                        <a:pt x="41" y="47"/>
                      </a:cubicBezTo>
                      <a:cubicBezTo>
                        <a:pt x="41" y="47"/>
                        <a:pt x="41" y="47"/>
                        <a:pt x="41" y="46"/>
                      </a:cubicBezTo>
                      <a:cubicBezTo>
                        <a:pt x="42" y="47"/>
                        <a:pt x="44" y="47"/>
                        <a:pt x="45" y="47"/>
                      </a:cubicBezTo>
                      <a:cubicBezTo>
                        <a:pt x="44" y="49"/>
                        <a:pt x="41" y="48"/>
                        <a:pt x="39" y="48"/>
                      </a:cubicBezTo>
                      <a:cubicBezTo>
                        <a:pt x="39" y="48"/>
                        <a:pt x="39" y="47"/>
                        <a:pt x="39" y="47"/>
                      </a:cubicBezTo>
                      <a:close/>
                      <a:moveTo>
                        <a:pt x="44" y="45"/>
                      </a:moveTo>
                      <a:cubicBezTo>
                        <a:pt x="44" y="45"/>
                        <a:pt x="44" y="45"/>
                        <a:pt x="44" y="45"/>
                      </a:cubicBezTo>
                      <a:cubicBezTo>
                        <a:pt x="44" y="45"/>
                        <a:pt x="44" y="45"/>
                        <a:pt x="44" y="45"/>
                      </a:cubicBezTo>
                      <a:cubicBezTo>
                        <a:pt x="44" y="45"/>
                        <a:pt x="44" y="44"/>
                        <a:pt x="44" y="44"/>
                      </a:cubicBezTo>
                      <a:cubicBezTo>
                        <a:pt x="45" y="44"/>
                        <a:pt x="44" y="45"/>
                        <a:pt x="44" y="45"/>
                      </a:cubicBezTo>
                      <a:close/>
                      <a:moveTo>
                        <a:pt x="31" y="51"/>
                      </a:moveTo>
                      <a:cubicBezTo>
                        <a:pt x="33" y="50"/>
                        <a:pt x="35" y="51"/>
                        <a:pt x="36" y="51"/>
                      </a:cubicBezTo>
                      <a:cubicBezTo>
                        <a:pt x="35" y="52"/>
                        <a:pt x="33" y="51"/>
                        <a:pt x="31" y="51"/>
                      </a:cubicBezTo>
                      <a:close/>
                      <a:moveTo>
                        <a:pt x="26" y="48"/>
                      </a:moveTo>
                      <a:cubicBezTo>
                        <a:pt x="26" y="47"/>
                        <a:pt x="26" y="47"/>
                        <a:pt x="26" y="46"/>
                      </a:cubicBezTo>
                      <a:cubicBezTo>
                        <a:pt x="27" y="46"/>
                        <a:pt x="27" y="46"/>
                        <a:pt x="27" y="46"/>
                      </a:cubicBezTo>
                      <a:cubicBezTo>
                        <a:pt x="27" y="47"/>
                        <a:pt x="27" y="47"/>
                        <a:pt x="26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7" y="47"/>
                        <a:pt x="27" y="47"/>
                        <a:pt x="27" y="47"/>
                      </a:cubicBezTo>
                      <a:cubicBezTo>
                        <a:pt x="26" y="47"/>
                        <a:pt x="26" y="47"/>
                        <a:pt x="26" y="48"/>
                      </a:cubicBezTo>
                      <a:close/>
                      <a:moveTo>
                        <a:pt x="23" y="54"/>
                      </a:moveTo>
                      <a:cubicBezTo>
                        <a:pt x="23" y="55"/>
                        <a:pt x="22" y="54"/>
                        <a:pt x="22" y="55"/>
                      </a:cubicBezTo>
                      <a:cubicBezTo>
                        <a:pt x="22" y="54"/>
                        <a:pt x="22" y="54"/>
                        <a:pt x="22" y="54"/>
                      </a:cubicBezTo>
                      <a:cubicBezTo>
                        <a:pt x="22" y="54"/>
                        <a:pt x="22" y="53"/>
                        <a:pt x="23" y="54"/>
                      </a:cubicBezTo>
                      <a:cubicBezTo>
                        <a:pt x="23" y="54"/>
                        <a:pt x="23" y="54"/>
                        <a:pt x="23" y="54"/>
                      </a:cubicBezTo>
                      <a:cubicBezTo>
                        <a:pt x="23" y="54"/>
                        <a:pt x="23" y="54"/>
                        <a:pt x="23" y="54"/>
                      </a:cubicBezTo>
                      <a:cubicBezTo>
                        <a:pt x="23" y="54"/>
                        <a:pt x="23" y="54"/>
                        <a:pt x="23" y="54"/>
                      </a:cubicBezTo>
                      <a:cubicBezTo>
                        <a:pt x="23" y="54"/>
                        <a:pt x="23" y="54"/>
                        <a:pt x="23" y="55"/>
                      </a:cubicBezTo>
                      <a:cubicBezTo>
                        <a:pt x="23" y="54"/>
                        <a:pt x="23" y="55"/>
                        <a:pt x="23" y="55"/>
                      </a:cubicBezTo>
                      <a:cubicBezTo>
                        <a:pt x="23" y="55"/>
                        <a:pt x="23" y="54"/>
                        <a:pt x="23" y="54"/>
                      </a:cubicBezTo>
                      <a:close/>
                      <a:moveTo>
                        <a:pt x="11" y="41"/>
                      </a:moveTo>
                      <a:cubicBezTo>
                        <a:pt x="11" y="42"/>
                        <a:pt x="12" y="42"/>
                        <a:pt x="12" y="42"/>
                      </a:cubicBezTo>
                      <a:cubicBezTo>
                        <a:pt x="13" y="42"/>
                        <a:pt x="13" y="43"/>
                        <a:pt x="13" y="43"/>
                      </a:cubicBezTo>
                      <a:cubicBezTo>
                        <a:pt x="14" y="43"/>
                        <a:pt x="13" y="43"/>
                        <a:pt x="13" y="43"/>
                      </a:cubicBezTo>
                      <a:cubicBezTo>
                        <a:pt x="14" y="43"/>
                        <a:pt x="14" y="43"/>
                        <a:pt x="14" y="44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5" y="44"/>
                        <a:pt x="14" y="44"/>
                        <a:pt x="14" y="44"/>
                      </a:cubicBezTo>
                      <a:cubicBezTo>
                        <a:pt x="15" y="45"/>
                        <a:pt x="16" y="46"/>
                        <a:pt x="16" y="47"/>
                      </a:cubicBezTo>
                      <a:cubicBezTo>
                        <a:pt x="17" y="47"/>
                        <a:pt x="17" y="48"/>
                        <a:pt x="18" y="48"/>
                      </a:cubicBezTo>
                      <a:cubicBezTo>
                        <a:pt x="18" y="49"/>
                        <a:pt x="19" y="50"/>
                        <a:pt x="19" y="50"/>
                      </a:cubicBezTo>
                      <a:cubicBezTo>
                        <a:pt x="19" y="50"/>
                        <a:pt x="19" y="50"/>
                        <a:pt x="18" y="49"/>
                      </a:cubicBezTo>
                      <a:cubicBezTo>
                        <a:pt x="18" y="49"/>
                        <a:pt x="18" y="49"/>
                        <a:pt x="18" y="48"/>
                      </a:cubicBezTo>
                      <a:cubicBezTo>
                        <a:pt x="18" y="49"/>
                        <a:pt x="20" y="51"/>
                        <a:pt x="20" y="52"/>
                      </a:cubicBezTo>
                      <a:cubicBezTo>
                        <a:pt x="20" y="52"/>
                        <a:pt x="20" y="53"/>
                        <a:pt x="21" y="54"/>
                      </a:cubicBezTo>
                      <a:cubicBezTo>
                        <a:pt x="21" y="53"/>
                        <a:pt x="20" y="53"/>
                        <a:pt x="21" y="54"/>
                      </a:cubicBezTo>
                      <a:cubicBezTo>
                        <a:pt x="21" y="54"/>
                        <a:pt x="20" y="52"/>
                        <a:pt x="20" y="52"/>
                      </a:cubicBezTo>
                      <a:cubicBezTo>
                        <a:pt x="19" y="51"/>
                        <a:pt x="20" y="52"/>
                        <a:pt x="20" y="52"/>
                      </a:cubicBezTo>
                      <a:cubicBezTo>
                        <a:pt x="19" y="51"/>
                        <a:pt x="19" y="50"/>
                        <a:pt x="18" y="49"/>
                      </a:cubicBezTo>
                      <a:cubicBezTo>
                        <a:pt x="18" y="49"/>
                        <a:pt x="18" y="49"/>
                        <a:pt x="18" y="49"/>
                      </a:cubicBezTo>
                      <a:cubicBezTo>
                        <a:pt x="17" y="48"/>
                        <a:pt x="18" y="49"/>
                        <a:pt x="18" y="48"/>
                      </a:cubicBezTo>
                      <a:cubicBezTo>
                        <a:pt x="17" y="47"/>
                        <a:pt x="17" y="47"/>
                        <a:pt x="17" y="47"/>
                      </a:cubicBezTo>
                      <a:cubicBezTo>
                        <a:pt x="17" y="48"/>
                        <a:pt x="17" y="48"/>
                        <a:pt x="17" y="47"/>
                      </a:cubicBezTo>
                      <a:cubicBezTo>
                        <a:pt x="17" y="47"/>
                        <a:pt x="17" y="48"/>
                        <a:pt x="17" y="48"/>
                      </a:cubicBezTo>
                      <a:cubicBezTo>
                        <a:pt x="17" y="47"/>
                        <a:pt x="17" y="47"/>
                        <a:pt x="16" y="46"/>
                      </a:cubicBezTo>
                      <a:cubicBezTo>
                        <a:pt x="17" y="47"/>
                        <a:pt x="16" y="46"/>
                        <a:pt x="16" y="45"/>
                      </a:cubicBezTo>
                      <a:cubicBezTo>
                        <a:pt x="15" y="45"/>
                        <a:pt x="16" y="46"/>
                        <a:pt x="16" y="46"/>
                      </a:cubicBezTo>
                      <a:cubicBezTo>
                        <a:pt x="16" y="46"/>
                        <a:pt x="15" y="45"/>
                        <a:pt x="15" y="45"/>
                      </a:cubicBezTo>
                      <a:cubicBezTo>
                        <a:pt x="15" y="45"/>
                        <a:pt x="15" y="45"/>
                        <a:pt x="14" y="44"/>
                      </a:cubicBezTo>
                      <a:cubicBezTo>
                        <a:pt x="14" y="44"/>
                        <a:pt x="15" y="44"/>
                        <a:pt x="14" y="44"/>
                      </a:cubicBezTo>
                      <a:cubicBezTo>
                        <a:pt x="14" y="44"/>
                        <a:pt x="14" y="44"/>
                        <a:pt x="14" y="43"/>
                      </a:cubicBezTo>
                      <a:cubicBezTo>
                        <a:pt x="13" y="43"/>
                        <a:pt x="13" y="43"/>
                        <a:pt x="13" y="43"/>
                      </a:cubicBezTo>
                      <a:cubicBezTo>
                        <a:pt x="13" y="43"/>
                        <a:pt x="12" y="42"/>
                        <a:pt x="12" y="42"/>
                      </a:cubicBezTo>
                      <a:cubicBezTo>
                        <a:pt x="12" y="42"/>
                        <a:pt x="13" y="42"/>
                        <a:pt x="13" y="43"/>
                      </a:cubicBezTo>
                      <a:cubicBezTo>
                        <a:pt x="13" y="43"/>
                        <a:pt x="12" y="42"/>
                        <a:pt x="12" y="42"/>
                      </a:cubicBezTo>
                      <a:cubicBezTo>
                        <a:pt x="12" y="42"/>
                        <a:pt x="13" y="42"/>
                        <a:pt x="13" y="42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1"/>
                        <a:pt x="11" y="41"/>
                        <a:pt x="12" y="42"/>
                      </a:cubicBezTo>
                      <a:cubicBezTo>
                        <a:pt x="12" y="42"/>
                        <a:pt x="11" y="41"/>
                        <a:pt x="11" y="41"/>
                      </a:cubicBezTo>
                      <a:close/>
                      <a:moveTo>
                        <a:pt x="20" y="52"/>
                      </a:moveTo>
                      <a:cubicBezTo>
                        <a:pt x="20" y="52"/>
                        <a:pt x="20" y="52"/>
                        <a:pt x="20" y="52"/>
                      </a:cubicBezTo>
                      <a:cubicBezTo>
                        <a:pt x="20" y="52"/>
                        <a:pt x="20" y="52"/>
                        <a:pt x="20" y="52"/>
                      </a:cubicBezTo>
                      <a:cubicBezTo>
                        <a:pt x="20" y="51"/>
                        <a:pt x="20" y="51"/>
                        <a:pt x="19" y="50"/>
                      </a:cubicBezTo>
                      <a:cubicBezTo>
                        <a:pt x="19" y="51"/>
                        <a:pt x="20" y="53"/>
                        <a:pt x="20" y="52"/>
                      </a:cubicBezTo>
                      <a:close/>
                      <a:moveTo>
                        <a:pt x="18" y="49"/>
                      </a:moveTo>
                      <a:cubicBezTo>
                        <a:pt x="17" y="48"/>
                        <a:pt x="17" y="48"/>
                        <a:pt x="17" y="47"/>
                      </a:cubicBezTo>
                      <a:cubicBezTo>
                        <a:pt x="17" y="48"/>
                        <a:pt x="19" y="50"/>
                        <a:pt x="18" y="49"/>
                      </a:cubicBezTo>
                      <a:close/>
                      <a:moveTo>
                        <a:pt x="17" y="48"/>
                      </a:moveTo>
                      <a:cubicBezTo>
                        <a:pt x="17" y="47"/>
                        <a:pt x="16" y="47"/>
                        <a:pt x="16" y="45"/>
                      </a:cubicBezTo>
                      <a:cubicBezTo>
                        <a:pt x="16" y="46"/>
                        <a:pt x="17" y="48"/>
                        <a:pt x="17" y="48"/>
                      </a:cubicBezTo>
                      <a:close/>
                      <a:moveTo>
                        <a:pt x="12" y="41"/>
                      </a:moveTo>
                      <a:cubicBezTo>
                        <a:pt x="12" y="41"/>
                        <a:pt x="12" y="41"/>
                        <a:pt x="11" y="41"/>
                      </a:cubicBezTo>
                      <a:cubicBezTo>
                        <a:pt x="12" y="41"/>
                        <a:pt x="12" y="41"/>
                        <a:pt x="12" y="41"/>
                      </a:cubicBezTo>
                      <a:close/>
                      <a:moveTo>
                        <a:pt x="15" y="41"/>
                      </a:move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5" y="41"/>
                        <a:pt x="15" y="41"/>
                        <a:pt x="14" y="41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4" y="41"/>
                        <a:pt x="14" y="41"/>
                        <a:pt x="15" y="41"/>
                      </a:cubicBezTo>
                      <a:close/>
                      <a:moveTo>
                        <a:pt x="17" y="41"/>
                      </a:moveTo>
                      <a:cubicBezTo>
                        <a:pt x="18" y="40"/>
                        <a:pt x="17" y="41"/>
                        <a:pt x="17" y="41"/>
                      </a:cubicBezTo>
                      <a:cubicBezTo>
                        <a:pt x="18" y="40"/>
                        <a:pt x="17" y="41"/>
                        <a:pt x="18" y="40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7" y="41"/>
                        <a:pt x="16" y="41"/>
                        <a:pt x="16" y="41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lose/>
                      <a:moveTo>
                        <a:pt x="15" y="48"/>
                      </a:moveTo>
                      <a:cubicBezTo>
                        <a:pt x="16" y="48"/>
                        <a:pt x="16" y="48"/>
                        <a:pt x="16" y="48"/>
                      </a:cubicBezTo>
                      <a:cubicBezTo>
                        <a:pt x="16" y="49"/>
                        <a:pt x="16" y="49"/>
                        <a:pt x="16" y="50"/>
                      </a:cubicBezTo>
                      <a:cubicBezTo>
                        <a:pt x="15" y="50"/>
                        <a:pt x="16" y="49"/>
                        <a:pt x="15" y="48"/>
                      </a:cubicBezTo>
                      <a:close/>
                      <a:moveTo>
                        <a:pt x="31" y="47"/>
                      </a:moveTo>
                      <a:cubicBezTo>
                        <a:pt x="31" y="47"/>
                        <a:pt x="31" y="48"/>
                        <a:pt x="31" y="49"/>
                      </a:cubicBezTo>
                      <a:cubicBezTo>
                        <a:pt x="30" y="48"/>
                        <a:pt x="31" y="47"/>
                        <a:pt x="31" y="47"/>
                      </a:cubicBezTo>
                      <a:close/>
                      <a:moveTo>
                        <a:pt x="198" y="4"/>
                      </a:moveTo>
                      <a:cubicBezTo>
                        <a:pt x="198" y="5"/>
                        <a:pt x="199" y="6"/>
                        <a:pt x="198" y="7"/>
                      </a:cubicBezTo>
                      <a:cubicBezTo>
                        <a:pt x="198" y="7"/>
                        <a:pt x="198" y="7"/>
                        <a:pt x="198" y="6"/>
                      </a:cubicBezTo>
                      <a:cubicBezTo>
                        <a:pt x="198" y="5"/>
                        <a:pt x="197" y="5"/>
                        <a:pt x="198" y="4"/>
                      </a:cubicBezTo>
                      <a:close/>
                      <a:moveTo>
                        <a:pt x="166" y="15"/>
                      </a:moveTo>
                      <a:cubicBezTo>
                        <a:pt x="166" y="15"/>
                        <a:pt x="166" y="15"/>
                        <a:pt x="166" y="16"/>
                      </a:cubicBezTo>
                      <a:cubicBezTo>
                        <a:pt x="166" y="16"/>
                        <a:pt x="166" y="15"/>
                        <a:pt x="165" y="15"/>
                      </a:cubicBezTo>
                      <a:cubicBezTo>
                        <a:pt x="165" y="14"/>
                        <a:pt x="166" y="15"/>
                        <a:pt x="166" y="15"/>
                      </a:cubicBezTo>
                      <a:close/>
                      <a:moveTo>
                        <a:pt x="165" y="22"/>
                      </a:moveTo>
                      <a:cubicBezTo>
                        <a:pt x="165" y="23"/>
                        <a:pt x="165" y="23"/>
                        <a:pt x="165" y="24"/>
                      </a:cubicBezTo>
                      <a:cubicBezTo>
                        <a:pt x="164" y="24"/>
                        <a:pt x="165" y="23"/>
                        <a:pt x="164" y="23"/>
                      </a:cubicBezTo>
                      <a:cubicBezTo>
                        <a:pt x="164" y="23"/>
                        <a:pt x="165" y="22"/>
                        <a:pt x="165" y="22"/>
                      </a:cubicBezTo>
                      <a:close/>
                      <a:moveTo>
                        <a:pt x="163" y="22"/>
                      </a:moveTo>
                      <a:cubicBezTo>
                        <a:pt x="162" y="21"/>
                        <a:pt x="162" y="21"/>
                        <a:pt x="162" y="21"/>
                      </a:cubicBezTo>
                      <a:cubicBezTo>
                        <a:pt x="162" y="21"/>
                        <a:pt x="162" y="21"/>
                        <a:pt x="162" y="20"/>
                      </a:cubicBezTo>
                      <a:cubicBezTo>
                        <a:pt x="162" y="20"/>
                        <a:pt x="162" y="20"/>
                        <a:pt x="162" y="20"/>
                      </a:cubicBezTo>
                      <a:cubicBezTo>
                        <a:pt x="163" y="20"/>
                        <a:pt x="163" y="20"/>
                        <a:pt x="163" y="21"/>
                      </a:cubicBezTo>
                      <a:cubicBezTo>
                        <a:pt x="163" y="21"/>
                        <a:pt x="163" y="21"/>
                        <a:pt x="163" y="22"/>
                      </a:cubicBezTo>
                      <a:close/>
                      <a:moveTo>
                        <a:pt x="160" y="36"/>
                      </a:moveTo>
                      <a:cubicBezTo>
                        <a:pt x="160" y="36"/>
                        <a:pt x="160" y="37"/>
                        <a:pt x="160" y="37"/>
                      </a:cubicBezTo>
                      <a:cubicBezTo>
                        <a:pt x="160" y="37"/>
                        <a:pt x="159" y="37"/>
                        <a:pt x="159" y="37"/>
                      </a:cubicBezTo>
                      <a:cubicBezTo>
                        <a:pt x="159" y="36"/>
                        <a:pt x="159" y="36"/>
                        <a:pt x="160" y="36"/>
                      </a:cubicBezTo>
                      <a:cubicBezTo>
                        <a:pt x="159" y="35"/>
                        <a:pt x="159" y="35"/>
                        <a:pt x="158" y="35"/>
                      </a:cubicBezTo>
                      <a:cubicBezTo>
                        <a:pt x="159" y="34"/>
                        <a:pt x="160" y="34"/>
                        <a:pt x="160" y="35"/>
                      </a:cubicBezTo>
                      <a:cubicBezTo>
                        <a:pt x="160" y="36"/>
                        <a:pt x="160" y="36"/>
                        <a:pt x="160" y="36"/>
                      </a:cubicBezTo>
                      <a:cubicBezTo>
                        <a:pt x="160" y="37"/>
                        <a:pt x="160" y="36"/>
                        <a:pt x="160" y="36"/>
                      </a:cubicBezTo>
                      <a:close/>
                      <a:moveTo>
                        <a:pt x="147" y="50"/>
                      </a:moveTo>
                      <a:cubicBezTo>
                        <a:pt x="147" y="50"/>
                        <a:pt x="147" y="49"/>
                        <a:pt x="147" y="50"/>
                      </a:cubicBezTo>
                      <a:cubicBezTo>
                        <a:pt x="147" y="50"/>
                        <a:pt x="147" y="50"/>
                        <a:pt x="147" y="50"/>
                      </a:cubicBezTo>
                      <a:cubicBezTo>
                        <a:pt x="147" y="49"/>
                        <a:pt x="148" y="50"/>
                        <a:pt x="148" y="50"/>
                      </a:cubicBezTo>
                      <a:cubicBezTo>
                        <a:pt x="148" y="50"/>
                        <a:pt x="148" y="50"/>
                        <a:pt x="148" y="50"/>
                      </a:cubicBezTo>
                      <a:cubicBezTo>
                        <a:pt x="148" y="51"/>
                        <a:pt x="148" y="50"/>
                        <a:pt x="147" y="50"/>
                      </a:cubicBezTo>
                      <a:close/>
                      <a:moveTo>
                        <a:pt x="148" y="22"/>
                      </a:moveTo>
                      <a:cubicBezTo>
                        <a:pt x="148" y="21"/>
                        <a:pt x="147" y="22"/>
                        <a:pt x="147" y="21"/>
                      </a:cubicBezTo>
                      <a:cubicBezTo>
                        <a:pt x="147" y="20"/>
                        <a:pt x="148" y="21"/>
                        <a:pt x="149" y="21"/>
                      </a:cubicBezTo>
                      <a:cubicBezTo>
                        <a:pt x="149" y="21"/>
                        <a:pt x="148" y="21"/>
                        <a:pt x="148" y="22"/>
                      </a:cubicBezTo>
                      <a:close/>
                      <a:moveTo>
                        <a:pt x="131" y="51"/>
                      </a:moveTo>
                      <a:cubicBezTo>
                        <a:pt x="131" y="51"/>
                        <a:pt x="131" y="51"/>
                        <a:pt x="131" y="51"/>
                      </a:cubicBezTo>
                      <a:cubicBezTo>
                        <a:pt x="131" y="51"/>
                        <a:pt x="131" y="51"/>
                        <a:pt x="131" y="51"/>
                      </a:cubicBezTo>
                      <a:cubicBezTo>
                        <a:pt x="131" y="49"/>
                        <a:pt x="131" y="51"/>
                        <a:pt x="132" y="51"/>
                      </a:cubicBezTo>
                      <a:cubicBezTo>
                        <a:pt x="131" y="52"/>
                        <a:pt x="131" y="51"/>
                        <a:pt x="131" y="51"/>
                      </a:cubicBezTo>
                      <a:close/>
                      <a:moveTo>
                        <a:pt x="124" y="53"/>
                      </a:moveTo>
                      <a:cubicBezTo>
                        <a:pt x="124" y="54"/>
                        <a:pt x="123" y="54"/>
                        <a:pt x="123" y="54"/>
                      </a:cubicBezTo>
                      <a:cubicBezTo>
                        <a:pt x="123" y="54"/>
                        <a:pt x="122" y="53"/>
                        <a:pt x="122" y="54"/>
                      </a:cubicBezTo>
                      <a:cubicBezTo>
                        <a:pt x="122" y="54"/>
                        <a:pt x="122" y="54"/>
                        <a:pt x="121" y="53"/>
                      </a:cubicBezTo>
                      <a:cubicBezTo>
                        <a:pt x="122" y="52"/>
                        <a:pt x="123" y="53"/>
                        <a:pt x="124" y="53"/>
                      </a:cubicBezTo>
                      <a:close/>
                      <a:moveTo>
                        <a:pt x="125" y="27"/>
                      </a:moveTo>
                      <a:cubicBezTo>
                        <a:pt x="125" y="27"/>
                        <a:pt x="125" y="28"/>
                        <a:pt x="125" y="28"/>
                      </a:cubicBezTo>
                      <a:cubicBezTo>
                        <a:pt x="125" y="29"/>
                        <a:pt x="125" y="28"/>
                        <a:pt x="125" y="28"/>
                      </a:cubicBezTo>
                      <a:cubicBezTo>
                        <a:pt x="125" y="28"/>
                        <a:pt x="125" y="28"/>
                        <a:pt x="125" y="28"/>
                      </a:cubicBezTo>
                      <a:cubicBezTo>
                        <a:pt x="125" y="27"/>
                        <a:pt x="125" y="27"/>
                        <a:pt x="125" y="27"/>
                      </a:cubicBezTo>
                      <a:close/>
                      <a:moveTo>
                        <a:pt x="117" y="32"/>
                      </a:moveTo>
                      <a:cubicBezTo>
                        <a:pt x="117" y="32"/>
                        <a:pt x="117" y="32"/>
                        <a:pt x="117" y="32"/>
                      </a:cubicBezTo>
                      <a:cubicBezTo>
                        <a:pt x="117" y="33"/>
                        <a:pt x="117" y="33"/>
                        <a:pt x="118" y="33"/>
                      </a:cubicBezTo>
                      <a:cubicBezTo>
                        <a:pt x="117" y="34"/>
                        <a:pt x="117" y="33"/>
                        <a:pt x="117" y="32"/>
                      </a:cubicBezTo>
                      <a:close/>
                      <a:moveTo>
                        <a:pt x="114" y="10"/>
                      </a:moveTo>
                      <a:cubicBezTo>
                        <a:pt x="114" y="10"/>
                        <a:pt x="115" y="11"/>
                        <a:pt x="115" y="10"/>
                      </a:cubicBezTo>
                      <a:cubicBezTo>
                        <a:pt x="115" y="10"/>
                        <a:pt x="115" y="11"/>
                        <a:pt x="115" y="11"/>
                      </a:cubicBezTo>
                      <a:cubicBezTo>
                        <a:pt x="115" y="11"/>
                        <a:pt x="115" y="11"/>
                        <a:pt x="116" y="11"/>
                      </a:cubicBezTo>
                      <a:cubicBezTo>
                        <a:pt x="115" y="12"/>
                        <a:pt x="115" y="11"/>
                        <a:pt x="114" y="10"/>
                      </a:cubicBezTo>
                      <a:close/>
                      <a:moveTo>
                        <a:pt x="107" y="32"/>
                      </a:moveTo>
                      <a:cubicBezTo>
                        <a:pt x="108" y="31"/>
                        <a:pt x="109" y="31"/>
                        <a:pt x="110" y="31"/>
                      </a:cubicBezTo>
                      <a:cubicBezTo>
                        <a:pt x="110" y="31"/>
                        <a:pt x="110" y="31"/>
                        <a:pt x="110" y="30"/>
                      </a:cubicBezTo>
                      <a:cubicBezTo>
                        <a:pt x="110" y="30"/>
                        <a:pt x="110" y="30"/>
                        <a:pt x="110" y="30"/>
                      </a:cubicBezTo>
                      <a:cubicBezTo>
                        <a:pt x="110" y="29"/>
                        <a:pt x="110" y="28"/>
                        <a:pt x="110" y="29"/>
                      </a:cubicBezTo>
                      <a:cubicBezTo>
                        <a:pt x="110" y="29"/>
                        <a:pt x="110" y="29"/>
                        <a:pt x="110" y="29"/>
                      </a:cubicBezTo>
                      <a:cubicBezTo>
                        <a:pt x="110" y="30"/>
                        <a:pt x="110" y="30"/>
                        <a:pt x="111" y="30"/>
                      </a:cubicBezTo>
                      <a:cubicBezTo>
                        <a:pt x="111" y="30"/>
                        <a:pt x="111" y="29"/>
                        <a:pt x="111" y="30"/>
                      </a:cubicBezTo>
                      <a:cubicBezTo>
                        <a:pt x="111" y="29"/>
                        <a:pt x="111" y="29"/>
                        <a:pt x="111" y="29"/>
                      </a:cubicBezTo>
                      <a:cubicBezTo>
                        <a:pt x="111" y="28"/>
                        <a:pt x="112" y="29"/>
                        <a:pt x="112" y="29"/>
                      </a:cubicBezTo>
                      <a:cubicBezTo>
                        <a:pt x="112" y="30"/>
                        <a:pt x="112" y="30"/>
                        <a:pt x="112" y="31"/>
                      </a:cubicBezTo>
                      <a:cubicBezTo>
                        <a:pt x="111" y="31"/>
                        <a:pt x="111" y="31"/>
                        <a:pt x="110" y="31"/>
                      </a:cubicBezTo>
                      <a:cubicBezTo>
                        <a:pt x="110" y="31"/>
                        <a:pt x="110" y="31"/>
                        <a:pt x="110" y="31"/>
                      </a:cubicBezTo>
                      <a:cubicBezTo>
                        <a:pt x="110" y="32"/>
                        <a:pt x="110" y="31"/>
                        <a:pt x="111" y="32"/>
                      </a:cubicBezTo>
                      <a:cubicBezTo>
                        <a:pt x="110" y="33"/>
                        <a:pt x="110" y="33"/>
                        <a:pt x="110" y="34"/>
                      </a:cubicBezTo>
                      <a:cubicBezTo>
                        <a:pt x="109" y="34"/>
                        <a:pt x="109" y="32"/>
                        <a:pt x="109" y="34"/>
                      </a:cubicBezTo>
                      <a:cubicBezTo>
                        <a:pt x="108" y="33"/>
                        <a:pt x="108" y="33"/>
                        <a:pt x="108" y="33"/>
                      </a:cubicBezTo>
                      <a:cubicBezTo>
                        <a:pt x="108" y="33"/>
                        <a:pt x="108" y="33"/>
                        <a:pt x="108" y="33"/>
                      </a:cubicBezTo>
                      <a:cubicBezTo>
                        <a:pt x="108" y="32"/>
                        <a:pt x="107" y="32"/>
                        <a:pt x="107" y="32"/>
                      </a:cubicBezTo>
                      <a:close/>
                      <a:moveTo>
                        <a:pt x="106" y="30"/>
                      </a:moveTo>
                      <a:cubicBezTo>
                        <a:pt x="106" y="30"/>
                        <a:pt x="106" y="30"/>
                        <a:pt x="106" y="29"/>
                      </a:cubicBezTo>
                      <a:cubicBezTo>
                        <a:pt x="106" y="29"/>
                        <a:pt x="107" y="29"/>
                        <a:pt x="106" y="29"/>
                      </a:cubicBezTo>
                      <a:cubicBezTo>
                        <a:pt x="106" y="29"/>
                        <a:pt x="106" y="29"/>
                        <a:pt x="107" y="29"/>
                      </a:cubicBezTo>
                      <a:cubicBezTo>
                        <a:pt x="107" y="29"/>
                        <a:pt x="107" y="28"/>
                        <a:pt x="107" y="28"/>
                      </a:cubicBezTo>
                      <a:cubicBezTo>
                        <a:pt x="107" y="29"/>
                        <a:pt x="107" y="29"/>
                        <a:pt x="107" y="29"/>
                      </a:cubicBezTo>
                      <a:cubicBezTo>
                        <a:pt x="107" y="30"/>
                        <a:pt x="107" y="29"/>
                        <a:pt x="107" y="30"/>
                      </a:cubicBezTo>
                      <a:cubicBezTo>
                        <a:pt x="107" y="30"/>
                        <a:pt x="107" y="29"/>
                        <a:pt x="106" y="30"/>
                      </a:cubicBezTo>
                      <a:close/>
                      <a:moveTo>
                        <a:pt x="102" y="23"/>
                      </a:moveTo>
                      <a:cubicBezTo>
                        <a:pt x="103" y="23"/>
                        <a:pt x="102" y="23"/>
                        <a:pt x="103" y="23"/>
                      </a:cubicBezTo>
                      <a:cubicBezTo>
                        <a:pt x="103" y="23"/>
                        <a:pt x="103" y="24"/>
                        <a:pt x="103" y="24"/>
                      </a:cubicBezTo>
                      <a:cubicBezTo>
                        <a:pt x="103" y="24"/>
                        <a:pt x="103" y="24"/>
                        <a:pt x="103" y="24"/>
                      </a:cubicBezTo>
                      <a:cubicBezTo>
                        <a:pt x="103" y="24"/>
                        <a:pt x="103" y="23"/>
                        <a:pt x="103" y="23"/>
                      </a:cubicBezTo>
                      <a:cubicBezTo>
                        <a:pt x="103" y="24"/>
                        <a:pt x="104" y="23"/>
                        <a:pt x="104" y="24"/>
                      </a:cubicBezTo>
                      <a:cubicBezTo>
                        <a:pt x="105" y="24"/>
                        <a:pt x="105" y="24"/>
                        <a:pt x="105" y="24"/>
                      </a:cubicBezTo>
                      <a:cubicBezTo>
                        <a:pt x="104" y="24"/>
                        <a:pt x="104" y="24"/>
                        <a:pt x="105" y="23"/>
                      </a:cubicBezTo>
                      <a:cubicBezTo>
                        <a:pt x="105" y="23"/>
                        <a:pt x="105" y="24"/>
                        <a:pt x="105" y="25"/>
                      </a:cubicBezTo>
                      <a:cubicBezTo>
                        <a:pt x="105" y="25"/>
                        <a:pt x="104" y="25"/>
                        <a:pt x="104" y="25"/>
                      </a:cubicBezTo>
                      <a:cubicBezTo>
                        <a:pt x="104" y="25"/>
                        <a:pt x="103" y="26"/>
                        <a:pt x="102" y="25"/>
                      </a:cubicBezTo>
                      <a:cubicBezTo>
                        <a:pt x="102" y="24"/>
                        <a:pt x="102" y="23"/>
                        <a:pt x="102" y="23"/>
                      </a:cubicBezTo>
                      <a:close/>
                      <a:moveTo>
                        <a:pt x="102" y="8"/>
                      </a:moveTo>
                      <a:cubicBezTo>
                        <a:pt x="103" y="7"/>
                        <a:pt x="103" y="9"/>
                        <a:pt x="104" y="9"/>
                      </a:cubicBezTo>
                      <a:cubicBezTo>
                        <a:pt x="104" y="9"/>
                        <a:pt x="104" y="10"/>
                        <a:pt x="104" y="10"/>
                      </a:cubicBezTo>
                      <a:cubicBezTo>
                        <a:pt x="104" y="10"/>
                        <a:pt x="103" y="10"/>
                        <a:pt x="103" y="10"/>
                      </a:cubicBezTo>
                      <a:cubicBezTo>
                        <a:pt x="103" y="9"/>
                        <a:pt x="103" y="10"/>
                        <a:pt x="103" y="9"/>
                      </a:cubicBezTo>
                      <a:cubicBezTo>
                        <a:pt x="103" y="9"/>
                        <a:pt x="102" y="9"/>
                        <a:pt x="101" y="9"/>
                      </a:cubicBezTo>
                      <a:cubicBezTo>
                        <a:pt x="101" y="9"/>
                        <a:pt x="102" y="8"/>
                        <a:pt x="102" y="8"/>
                      </a:cubicBezTo>
                      <a:close/>
                      <a:moveTo>
                        <a:pt x="99" y="33"/>
                      </a:moveTo>
                      <a:cubicBezTo>
                        <a:pt x="98" y="32"/>
                        <a:pt x="98" y="32"/>
                        <a:pt x="98" y="33"/>
                      </a:cubicBezTo>
                      <a:cubicBezTo>
                        <a:pt x="98" y="32"/>
                        <a:pt x="98" y="32"/>
                        <a:pt x="98" y="32"/>
                      </a:cubicBezTo>
                      <a:cubicBezTo>
                        <a:pt x="98" y="31"/>
                        <a:pt x="98" y="32"/>
                        <a:pt x="99" y="31"/>
                      </a:cubicBezTo>
                      <a:cubicBezTo>
                        <a:pt x="99" y="32"/>
                        <a:pt x="99" y="32"/>
                        <a:pt x="99" y="33"/>
                      </a:cubicBezTo>
                      <a:close/>
                      <a:moveTo>
                        <a:pt x="69" y="34"/>
                      </a:moveTo>
                      <a:cubicBezTo>
                        <a:pt x="69" y="35"/>
                        <a:pt x="69" y="35"/>
                        <a:pt x="70" y="34"/>
                      </a:cubicBezTo>
                      <a:cubicBezTo>
                        <a:pt x="70" y="35"/>
                        <a:pt x="70" y="35"/>
                        <a:pt x="70" y="35"/>
                      </a:cubicBezTo>
                      <a:cubicBezTo>
                        <a:pt x="70" y="35"/>
                        <a:pt x="70" y="35"/>
                        <a:pt x="70" y="35"/>
                      </a:cubicBezTo>
                      <a:cubicBezTo>
                        <a:pt x="69" y="35"/>
                        <a:pt x="70" y="35"/>
                        <a:pt x="69" y="35"/>
                      </a:cubicBezTo>
                      <a:cubicBezTo>
                        <a:pt x="70" y="36"/>
                        <a:pt x="70" y="36"/>
                        <a:pt x="70" y="36"/>
                      </a:cubicBezTo>
                      <a:cubicBezTo>
                        <a:pt x="69" y="37"/>
                        <a:pt x="69" y="36"/>
                        <a:pt x="69" y="36"/>
                      </a:cubicBezTo>
                      <a:cubicBezTo>
                        <a:pt x="69" y="36"/>
                        <a:pt x="69" y="35"/>
                        <a:pt x="69" y="36"/>
                      </a:cubicBezTo>
                      <a:cubicBezTo>
                        <a:pt x="69" y="35"/>
                        <a:pt x="69" y="35"/>
                        <a:pt x="69" y="35"/>
                      </a:cubicBezTo>
                      <a:cubicBezTo>
                        <a:pt x="69" y="35"/>
                        <a:pt x="69" y="36"/>
                        <a:pt x="69" y="36"/>
                      </a:cubicBezTo>
                      <a:cubicBezTo>
                        <a:pt x="69" y="36"/>
                        <a:pt x="68" y="36"/>
                        <a:pt x="68" y="36"/>
                      </a:cubicBezTo>
                      <a:cubicBezTo>
                        <a:pt x="68" y="36"/>
                        <a:pt x="68" y="35"/>
                        <a:pt x="68" y="35"/>
                      </a:cubicBezTo>
                      <a:cubicBezTo>
                        <a:pt x="68" y="35"/>
                        <a:pt x="69" y="35"/>
                        <a:pt x="69" y="34"/>
                      </a:cubicBezTo>
                      <a:close/>
                      <a:moveTo>
                        <a:pt x="59" y="42"/>
                      </a:moveTo>
                      <a:cubicBezTo>
                        <a:pt x="59" y="42"/>
                        <a:pt x="59" y="42"/>
                        <a:pt x="59" y="42"/>
                      </a:cubicBezTo>
                      <a:cubicBezTo>
                        <a:pt x="59" y="42"/>
                        <a:pt x="59" y="42"/>
                        <a:pt x="59" y="43"/>
                      </a:cubicBezTo>
                      <a:cubicBezTo>
                        <a:pt x="59" y="43"/>
                        <a:pt x="59" y="43"/>
                        <a:pt x="59" y="43"/>
                      </a:cubicBezTo>
                      <a:cubicBezTo>
                        <a:pt x="59" y="43"/>
                        <a:pt x="59" y="44"/>
                        <a:pt x="60" y="44"/>
                      </a:cubicBezTo>
                      <a:cubicBezTo>
                        <a:pt x="60" y="44"/>
                        <a:pt x="59" y="44"/>
                        <a:pt x="59" y="44"/>
                      </a:cubicBezTo>
                      <a:cubicBezTo>
                        <a:pt x="59" y="44"/>
                        <a:pt x="59" y="43"/>
                        <a:pt x="59" y="43"/>
                      </a:cubicBezTo>
                      <a:cubicBezTo>
                        <a:pt x="59" y="45"/>
                        <a:pt x="59" y="42"/>
                        <a:pt x="58" y="43"/>
                      </a:cubicBezTo>
                      <a:cubicBezTo>
                        <a:pt x="58" y="41"/>
                        <a:pt x="58" y="43"/>
                        <a:pt x="59" y="43"/>
                      </a:cubicBezTo>
                      <a:cubicBezTo>
                        <a:pt x="59" y="43"/>
                        <a:pt x="59" y="42"/>
                        <a:pt x="59" y="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75" name="Freeform 95">
                  <a:extLst>
                    <a:ext uri="{FF2B5EF4-FFF2-40B4-BE49-F238E27FC236}">
                      <a16:creationId xmlns:a16="http://schemas.microsoft.com/office/drawing/2014/main" xmlns="" id="{D6224E64-A89F-4099-A60E-3557B6C51FD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302680" y="1974219"/>
                  <a:ext cx="242888" cy="787400"/>
                </a:xfrm>
                <a:custGeom>
                  <a:avLst/>
                  <a:gdLst>
                    <a:gd name="T0" fmla="*/ 45 w 76"/>
                    <a:gd name="T1" fmla="*/ 58 h 247"/>
                    <a:gd name="T2" fmla="*/ 53 w 76"/>
                    <a:gd name="T3" fmla="*/ 66 h 247"/>
                    <a:gd name="T4" fmla="*/ 49 w 76"/>
                    <a:gd name="T5" fmla="*/ 73 h 247"/>
                    <a:gd name="T6" fmla="*/ 47 w 76"/>
                    <a:gd name="T7" fmla="*/ 77 h 247"/>
                    <a:gd name="T8" fmla="*/ 44 w 76"/>
                    <a:gd name="T9" fmla="*/ 87 h 247"/>
                    <a:gd name="T10" fmla="*/ 65 w 76"/>
                    <a:gd name="T11" fmla="*/ 97 h 247"/>
                    <a:gd name="T12" fmla="*/ 60 w 76"/>
                    <a:gd name="T13" fmla="*/ 108 h 247"/>
                    <a:gd name="T14" fmla="*/ 40 w 76"/>
                    <a:gd name="T15" fmla="*/ 108 h 247"/>
                    <a:gd name="T16" fmla="*/ 50 w 76"/>
                    <a:gd name="T17" fmla="*/ 118 h 247"/>
                    <a:gd name="T18" fmla="*/ 38 w 76"/>
                    <a:gd name="T19" fmla="*/ 122 h 247"/>
                    <a:gd name="T20" fmla="*/ 33 w 76"/>
                    <a:gd name="T21" fmla="*/ 134 h 247"/>
                    <a:gd name="T22" fmla="*/ 33 w 76"/>
                    <a:gd name="T23" fmla="*/ 143 h 247"/>
                    <a:gd name="T24" fmla="*/ 43 w 76"/>
                    <a:gd name="T25" fmla="*/ 159 h 247"/>
                    <a:gd name="T26" fmla="*/ 30 w 76"/>
                    <a:gd name="T27" fmla="*/ 159 h 247"/>
                    <a:gd name="T28" fmla="*/ 37 w 76"/>
                    <a:gd name="T29" fmla="*/ 177 h 247"/>
                    <a:gd name="T30" fmla="*/ 23 w 76"/>
                    <a:gd name="T31" fmla="*/ 222 h 247"/>
                    <a:gd name="T32" fmla="*/ 20 w 76"/>
                    <a:gd name="T33" fmla="*/ 240 h 247"/>
                    <a:gd name="T34" fmla="*/ 68 w 76"/>
                    <a:gd name="T35" fmla="*/ 62 h 247"/>
                    <a:gd name="T36" fmla="*/ 65 w 76"/>
                    <a:gd name="T37" fmla="*/ 73 h 247"/>
                    <a:gd name="T38" fmla="*/ 61 w 76"/>
                    <a:gd name="T39" fmla="*/ 64 h 247"/>
                    <a:gd name="T40" fmla="*/ 58 w 76"/>
                    <a:gd name="T41" fmla="*/ 72 h 247"/>
                    <a:gd name="T42" fmla="*/ 54 w 76"/>
                    <a:gd name="T43" fmla="*/ 52 h 247"/>
                    <a:gd name="T44" fmla="*/ 47 w 76"/>
                    <a:gd name="T45" fmla="*/ 52 h 247"/>
                    <a:gd name="T46" fmla="*/ 36 w 76"/>
                    <a:gd name="T47" fmla="*/ 35 h 247"/>
                    <a:gd name="T48" fmla="*/ 41 w 76"/>
                    <a:gd name="T49" fmla="*/ 41 h 247"/>
                    <a:gd name="T50" fmla="*/ 51 w 76"/>
                    <a:gd name="T51" fmla="*/ 57 h 247"/>
                    <a:gd name="T52" fmla="*/ 58 w 76"/>
                    <a:gd name="T53" fmla="*/ 70 h 247"/>
                    <a:gd name="T54" fmla="*/ 64 w 76"/>
                    <a:gd name="T55" fmla="*/ 51 h 247"/>
                    <a:gd name="T56" fmla="*/ 68 w 76"/>
                    <a:gd name="T57" fmla="*/ 51 h 247"/>
                    <a:gd name="T58" fmla="*/ 46 w 76"/>
                    <a:gd name="T59" fmla="*/ 62 h 247"/>
                    <a:gd name="T60" fmla="*/ 51 w 76"/>
                    <a:gd name="T61" fmla="*/ 69 h 247"/>
                    <a:gd name="T62" fmla="*/ 65 w 76"/>
                    <a:gd name="T63" fmla="*/ 89 h 247"/>
                    <a:gd name="T64" fmla="*/ 63 w 76"/>
                    <a:gd name="T65" fmla="*/ 100 h 247"/>
                    <a:gd name="T66" fmla="*/ 59 w 76"/>
                    <a:gd name="T67" fmla="*/ 103 h 247"/>
                    <a:gd name="T68" fmla="*/ 58 w 76"/>
                    <a:gd name="T69" fmla="*/ 94 h 247"/>
                    <a:gd name="T70" fmla="*/ 59 w 76"/>
                    <a:gd name="T71" fmla="*/ 99 h 247"/>
                    <a:gd name="T72" fmla="*/ 41 w 76"/>
                    <a:gd name="T73" fmla="*/ 98 h 247"/>
                    <a:gd name="T74" fmla="*/ 36 w 76"/>
                    <a:gd name="T75" fmla="*/ 151 h 247"/>
                    <a:gd name="T76" fmla="*/ 40 w 76"/>
                    <a:gd name="T77" fmla="*/ 141 h 247"/>
                    <a:gd name="T78" fmla="*/ 37 w 76"/>
                    <a:gd name="T79" fmla="*/ 138 h 247"/>
                    <a:gd name="T80" fmla="*/ 44 w 76"/>
                    <a:gd name="T81" fmla="*/ 129 h 247"/>
                    <a:gd name="T82" fmla="*/ 55 w 76"/>
                    <a:gd name="T83" fmla="*/ 115 h 247"/>
                    <a:gd name="T84" fmla="*/ 64 w 76"/>
                    <a:gd name="T85" fmla="*/ 112 h 247"/>
                    <a:gd name="T86" fmla="*/ 52 w 76"/>
                    <a:gd name="T87" fmla="*/ 134 h 247"/>
                    <a:gd name="T88" fmla="*/ 46 w 76"/>
                    <a:gd name="T89" fmla="*/ 154 h 247"/>
                    <a:gd name="T90" fmla="*/ 39 w 76"/>
                    <a:gd name="T91" fmla="*/ 147 h 247"/>
                    <a:gd name="T92" fmla="*/ 57 w 76"/>
                    <a:gd name="T93" fmla="*/ 115 h 247"/>
                    <a:gd name="T94" fmla="*/ 45 w 76"/>
                    <a:gd name="T95" fmla="*/ 130 h 247"/>
                    <a:gd name="T96" fmla="*/ 46 w 76"/>
                    <a:gd name="T97" fmla="*/ 137 h 247"/>
                    <a:gd name="T98" fmla="*/ 45 w 76"/>
                    <a:gd name="T99" fmla="*/ 153 h 247"/>
                    <a:gd name="T100" fmla="*/ 47 w 76"/>
                    <a:gd name="T101" fmla="*/ 136 h 247"/>
                    <a:gd name="T102" fmla="*/ 53 w 76"/>
                    <a:gd name="T103" fmla="*/ 124 h 247"/>
                    <a:gd name="T104" fmla="*/ 39 w 76"/>
                    <a:gd name="T105" fmla="*/ 146 h 247"/>
                    <a:gd name="T106" fmla="*/ 54 w 76"/>
                    <a:gd name="T107" fmla="*/ 110 h 247"/>
                    <a:gd name="T108" fmla="*/ 46 w 76"/>
                    <a:gd name="T109" fmla="*/ 111 h 247"/>
                    <a:gd name="T110" fmla="*/ 38 w 76"/>
                    <a:gd name="T111" fmla="*/ 110 h 247"/>
                    <a:gd name="T112" fmla="*/ 56 w 76"/>
                    <a:gd name="T113" fmla="*/ 123 h 247"/>
                    <a:gd name="T114" fmla="*/ 34 w 76"/>
                    <a:gd name="T115" fmla="*/ 123 h 247"/>
                    <a:gd name="T116" fmla="*/ 40 w 76"/>
                    <a:gd name="T117" fmla="*/ 158 h 247"/>
                    <a:gd name="T118" fmla="*/ 43 w 76"/>
                    <a:gd name="T119" fmla="*/ 158 h 247"/>
                    <a:gd name="T120" fmla="*/ 37 w 76"/>
                    <a:gd name="T121" fmla="*/ 177 h 247"/>
                    <a:gd name="T122" fmla="*/ 27 w 76"/>
                    <a:gd name="T123" fmla="*/ 222 h 247"/>
                    <a:gd name="T124" fmla="*/ 39 w 76"/>
                    <a:gd name="T125" fmla="*/ 106 h 2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76" h="247">
                      <a:moveTo>
                        <a:pt x="65" y="2"/>
                      </a:moveTo>
                      <a:cubicBezTo>
                        <a:pt x="66" y="2"/>
                        <a:pt x="66" y="3"/>
                        <a:pt x="66" y="3"/>
                      </a:cubicBezTo>
                      <a:cubicBezTo>
                        <a:pt x="66" y="3"/>
                        <a:pt x="66" y="3"/>
                        <a:pt x="66" y="3"/>
                      </a:cubicBezTo>
                      <a:cubicBezTo>
                        <a:pt x="66" y="4"/>
                        <a:pt x="65" y="3"/>
                        <a:pt x="65" y="2"/>
                      </a:cubicBezTo>
                      <a:close/>
                      <a:moveTo>
                        <a:pt x="36" y="22"/>
                      </a:moveTo>
                      <a:cubicBezTo>
                        <a:pt x="36" y="21"/>
                        <a:pt x="37" y="22"/>
                        <a:pt x="37" y="21"/>
                      </a:cubicBezTo>
                      <a:cubicBezTo>
                        <a:pt x="37" y="21"/>
                        <a:pt x="37" y="21"/>
                        <a:pt x="38" y="21"/>
                      </a:cubicBezTo>
                      <a:cubicBezTo>
                        <a:pt x="38" y="22"/>
                        <a:pt x="37" y="22"/>
                        <a:pt x="36" y="22"/>
                      </a:cubicBezTo>
                      <a:close/>
                      <a:moveTo>
                        <a:pt x="37" y="25"/>
                      </a:moveTo>
                      <a:cubicBezTo>
                        <a:pt x="37" y="25"/>
                        <a:pt x="37" y="26"/>
                        <a:pt x="36" y="26"/>
                      </a:cubicBezTo>
                      <a:cubicBezTo>
                        <a:pt x="36" y="26"/>
                        <a:pt x="36" y="26"/>
                        <a:pt x="36" y="26"/>
                      </a:cubicBezTo>
                      <a:cubicBezTo>
                        <a:pt x="36" y="25"/>
                        <a:pt x="37" y="25"/>
                        <a:pt x="37" y="25"/>
                      </a:cubicBezTo>
                      <a:close/>
                      <a:moveTo>
                        <a:pt x="36" y="28"/>
                      </a:moveTo>
                      <a:cubicBezTo>
                        <a:pt x="36" y="27"/>
                        <a:pt x="37" y="28"/>
                        <a:pt x="37" y="27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7" y="27"/>
                        <a:pt x="36" y="27"/>
                        <a:pt x="36" y="28"/>
                      </a:cubicBezTo>
                      <a:close/>
                      <a:moveTo>
                        <a:pt x="36" y="32"/>
                      </a:move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36" y="32"/>
                        <a:pt x="36" y="32"/>
                        <a:pt x="36" y="32"/>
                      </a:cubicBezTo>
                      <a:cubicBezTo>
                        <a:pt x="35" y="32"/>
                        <a:pt x="36" y="32"/>
                        <a:pt x="36" y="32"/>
                      </a:cubicBezTo>
                      <a:close/>
                      <a:moveTo>
                        <a:pt x="35" y="38"/>
                      </a:moveTo>
                      <a:cubicBezTo>
                        <a:pt x="36" y="38"/>
                        <a:pt x="36" y="38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5" y="38"/>
                        <a:pt x="35" y="38"/>
                        <a:pt x="35" y="38"/>
                      </a:cubicBezTo>
                      <a:close/>
                      <a:moveTo>
                        <a:pt x="35" y="39"/>
                      </a:move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lose/>
                      <a:moveTo>
                        <a:pt x="38" y="41"/>
                      </a:moveTo>
                      <a:cubicBezTo>
                        <a:pt x="38" y="41"/>
                        <a:pt x="38" y="40"/>
                        <a:pt x="38" y="40"/>
                      </a:cubicBezTo>
                      <a:cubicBezTo>
                        <a:pt x="38" y="40"/>
                        <a:pt x="38" y="41"/>
                        <a:pt x="38" y="41"/>
                      </a:cubicBezTo>
                      <a:close/>
                      <a:moveTo>
                        <a:pt x="42" y="46"/>
                      </a:moveTo>
                      <a:cubicBezTo>
                        <a:pt x="41" y="46"/>
                        <a:pt x="42" y="45"/>
                        <a:pt x="42" y="44"/>
                      </a:cubicBezTo>
                      <a:cubicBezTo>
                        <a:pt x="41" y="44"/>
                        <a:pt x="41" y="45"/>
                        <a:pt x="41" y="45"/>
                      </a:cubicBezTo>
                      <a:cubicBezTo>
                        <a:pt x="41" y="45"/>
                        <a:pt x="41" y="44"/>
                        <a:pt x="42" y="44"/>
                      </a:cubicBezTo>
                      <a:cubicBezTo>
                        <a:pt x="42" y="44"/>
                        <a:pt x="42" y="45"/>
                        <a:pt x="42" y="45"/>
                      </a:cubicBezTo>
                      <a:cubicBezTo>
                        <a:pt x="42" y="45"/>
                        <a:pt x="42" y="45"/>
                        <a:pt x="42" y="46"/>
                      </a:cubicBezTo>
                      <a:close/>
                      <a:moveTo>
                        <a:pt x="40" y="46"/>
                      </a:moveTo>
                      <a:cubicBezTo>
                        <a:pt x="39" y="46"/>
                        <a:pt x="39" y="46"/>
                        <a:pt x="39" y="47"/>
                      </a:cubicBezTo>
                      <a:cubicBezTo>
                        <a:pt x="39" y="46"/>
                        <a:pt x="39" y="46"/>
                        <a:pt x="39" y="46"/>
                      </a:cubicBezTo>
                      <a:cubicBezTo>
                        <a:pt x="39" y="46"/>
                        <a:pt x="39" y="46"/>
                        <a:pt x="40" y="46"/>
                      </a:cubicBezTo>
                      <a:close/>
                      <a:moveTo>
                        <a:pt x="40" y="48"/>
                      </a:moveTo>
                      <a:cubicBezTo>
                        <a:pt x="40" y="48"/>
                        <a:pt x="41" y="49"/>
                        <a:pt x="40" y="49"/>
                      </a:cubicBezTo>
                      <a:cubicBezTo>
                        <a:pt x="40" y="49"/>
                        <a:pt x="41" y="48"/>
                        <a:pt x="40" y="48"/>
                      </a:cubicBezTo>
                      <a:cubicBezTo>
                        <a:pt x="40" y="48"/>
                        <a:pt x="40" y="48"/>
                        <a:pt x="40" y="48"/>
                      </a:cubicBezTo>
                      <a:close/>
                      <a:moveTo>
                        <a:pt x="41" y="51"/>
                      </a:moveTo>
                      <a:cubicBezTo>
                        <a:pt x="41" y="51"/>
                        <a:pt x="40" y="51"/>
                        <a:pt x="40" y="51"/>
                      </a:cubicBezTo>
                      <a:cubicBezTo>
                        <a:pt x="40" y="50"/>
                        <a:pt x="40" y="50"/>
                        <a:pt x="40" y="50"/>
                      </a:cubicBezTo>
                      <a:cubicBezTo>
                        <a:pt x="41" y="50"/>
                        <a:pt x="40" y="51"/>
                        <a:pt x="41" y="51"/>
                      </a:cubicBezTo>
                      <a:close/>
                      <a:moveTo>
                        <a:pt x="38" y="52"/>
                      </a:moveTo>
                      <a:cubicBezTo>
                        <a:pt x="38" y="51"/>
                        <a:pt x="38" y="50"/>
                        <a:pt x="38" y="50"/>
                      </a:cubicBezTo>
                      <a:cubicBezTo>
                        <a:pt x="38" y="50"/>
                        <a:pt x="38" y="51"/>
                        <a:pt x="38" y="52"/>
                      </a:cubicBezTo>
                      <a:close/>
                      <a:moveTo>
                        <a:pt x="38" y="52"/>
                      </a:moveTo>
                      <a:cubicBezTo>
                        <a:pt x="37" y="52"/>
                        <a:pt x="38" y="52"/>
                        <a:pt x="38" y="52"/>
                      </a:cubicBezTo>
                      <a:cubicBezTo>
                        <a:pt x="38" y="52"/>
                        <a:pt x="38" y="52"/>
                        <a:pt x="38" y="52"/>
                      </a:cubicBezTo>
                      <a:close/>
                      <a:moveTo>
                        <a:pt x="54" y="54"/>
                      </a:moveTo>
                      <a:cubicBezTo>
                        <a:pt x="54" y="54"/>
                        <a:pt x="53" y="54"/>
                        <a:pt x="53" y="53"/>
                      </a:cubicBezTo>
                      <a:cubicBezTo>
                        <a:pt x="54" y="53"/>
                        <a:pt x="54" y="53"/>
                        <a:pt x="54" y="54"/>
                      </a:cubicBezTo>
                      <a:close/>
                      <a:moveTo>
                        <a:pt x="44" y="54"/>
                      </a:moveTo>
                      <a:cubicBezTo>
                        <a:pt x="44" y="54"/>
                        <a:pt x="44" y="54"/>
                        <a:pt x="44" y="53"/>
                      </a:cubicBezTo>
                      <a:cubicBezTo>
                        <a:pt x="44" y="54"/>
                        <a:pt x="44" y="54"/>
                        <a:pt x="44" y="54"/>
                      </a:cubicBezTo>
                      <a:cubicBezTo>
                        <a:pt x="44" y="54"/>
                        <a:pt x="44" y="54"/>
                        <a:pt x="44" y="54"/>
                      </a:cubicBezTo>
                      <a:close/>
                      <a:moveTo>
                        <a:pt x="51" y="54"/>
                      </a:moveTo>
                      <a:cubicBezTo>
                        <a:pt x="52" y="54"/>
                        <a:pt x="52" y="54"/>
                        <a:pt x="52" y="54"/>
                      </a:cubicBezTo>
                      <a:cubicBezTo>
                        <a:pt x="52" y="54"/>
                        <a:pt x="52" y="54"/>
                        <a:pt x="52" y="54"/>
                      </a:cubicBezTo>
                      <a:cubicBezTo>
                        <a:pt x="52" y="54"/>
                        <a:pt x="51" y="54"/>
                        <a:pt x="51" y="54"/>
                      </a:cubicBezTo>
                      <a:close/>
                      <a:moveTo>
                        <a:pt x="66" y="55"/>
                      </a:moveTo>
                      <a:cubicBezTo>
                        <a:pt x="66" y="54"/>
                        <a:pt x="66" y="54"/>
                        <a:pt x="66" y="54"/>
                      </a:cubicBezTo>
                      <a:cubicBezTo>
                        <a:pt x="66" y="55"/>
                        <a:pt x="66" y="55"/>
                        <a:pt x="66" y="55"/>
                      </a:cubicBezTo>
                      <a:close/>
                      <a:moveTo>
                        <a:pt x="55" y="57"/>
                      </a:moveTo>
                      <a:cubicBezTo>
                        <a:pt x="55" y="57"/>
                        <a:pt x="55" y="57"/>
                        <a:pt x="54" y="57"/>
                      </a:cubicBezTo>
                      <a:cubicBezTo>
                        <a:pt x="54" y="56"/>
                        <a:pt x="54" y="56"/>
                        <a:pt x="54" y="56"/>
                      </a:cubicBezTo>
                      <a:cubicBezTo>
                        <a:pt x="54" y="56"/>
                        <a:pt x="55" y="56"/>
                        <a:pt x="55" y="57"/>
                      </a:cubicBezTo>
                      <a:close/>
                      <a:moveTo>
                        <a:pt x="46" y="57"/>
                      </a:moveTo>
                      <a:cubicBezTo>
                        <a:pt x="46" y="57"/>
                        <a:pt x="46" y="57"/>
                        <a:pt x="46" y="56"/>
                      </a:cubicBezTo>
                      <a:cubicBezTo>
                        <a:pt x="46" y="57"/>
                        <a:pt x="47" y="56"/>
                        <a:pt x="47" y="57"/>
                      </a:cubicBezTo>
                      <a:cubicBezTo>
                        <a:pt x="46" y="57"/>
                        <a:pt x="47" y="57"/>
                        <a:pt x="46" y="58"/>
                      </a:cubicBezTo>
                      <a:cubicBezTo>
                        <a:pt x="46" y="57"/>
                        <a:pt x="46" y="58"/>
                        <a:pt x="46" y="58"/>
                      </a:cubicBezTo>
                      <a:cubicBezTo>
                        <a:pt x="46" y="58"/>
                        <a:pt x="46" y="58"/>
                        <a:pt x="46" y="58"/>
                      </a:cubicBezTo>
                      <a:cubicBezTo>
                        <a:pt x="46" y="58"/>
                        <a:pt x="46" y="57"/>
                        <a:pt x="46" y="57"/>
                      </a:cubicBezTo>
                      <a:close/>
                      <a:moveTo>
                        <a:pt x="55" y="57"/>
                      </a:moveTo>
                      <a:cubicBezTo>
                        <a:pt x="56" y="57"/>
                        <a:pt x="56" y="57"/>
                        <a:pt x="56" y="57"/>
                      </a:cubicBezTo>
                      <a:cubicBezTo>
                        <a:pt x="55" y="58"/>
                        <a:pt x="55" y="57"/>
                        <a:pt x="55" y="57"/>
                      </a:cubicBezTo>
                      <a:cubicBezTo>
                        <a:pt x="55" y="57"/>
                        <a:pt x="56" y="57"/>
                        <a:pt x="55" y="57"/>
                      </a:cubicBezTo>
                      <a:close/>
                      <a:moveTo>
                        <a:pt x="44" y="57"/>
                      </a:moveTo>
                      <a:cubicBezTo>
                        <a:pt x="44" y="57"/>
                        <a:pt x="44" y="57"/>
                        <a:pt x="44" y="57"/>
                      </a:cubicBezTo>
                      <a:cubicBezTo>
                        <a:pt x="44" y="57"/>
                        <a:pt x="44" y="57"/>
                        <a:pt x="44" y="57"/>
                      </a:cubicBezTo>
                      <a:cubicBezTo>
                        <a:pt x="43" y="57"/>
                        <a:pt x="44" y="57"/>
                        <a:pt x="44" y="57"/>
                      </a:cubicBezTo>
                      <a:close/>
                      <a:moveTo>
                        <a:pt x="53" y="58"/>
                      </a:moveTo>
                      <a:cubicBezTo>
                        <a:pt x="53" y="57"/>
                        <a:pt x="53" y="57"/>
                        <a:pt x="53" y="57"/>
                      </a:cubicBezTo>
                      <a:cubicBezTo>
                        <a:pt x="53" y="57"/>
                        <a:pt x="54" y="58"/>
                        <a:pt x="54" y="58"/>
                      </a:cubicBezTo>
                      <a:cubicBezTo>
                        <a:pt x="53" y="58"/>
                        <a:pt x="53" y="58"/>
                        <a:pt x="53" y="58"/>
                      </a:cubicBezTo>
                      <a:close/>
                      <a:moveTo>
                        <a:pt x="45" y="58"/>
                      </a:moveTo>
                      <a:cubicBezTo>
                        <a:pt x="45" y="58"/>
                        <a:pt x="45" y="58"/>
                        <a:pt x="45" y="58"/>
                      </a:cubicBezTo>
                      <a:cubicBezTo>
                        <a:pt x="46" y="58"/>
                        <a:pt x="45" y="58"/>
                        <a:pt x="45" y="58"/>
                      </a:cubicBezTo>
                      <a:close/>
                      <a:moveTo>
                        <a:pt x="69" y="59"/>
                      </a:moveTo>
                      <a:cubicBezTo>
                        <a:pt x="69" y="59"/>
                        <a:pt x="69" y="59"/>
                        <a:pt x="69" y="59"/>
                      </a:cubicBezTo>
                      <a:cubicBezTo>
                        <a:pt x="69" y="59"/>
                        <a:pt x="70" y="59"/>
                        <a:pt x="70" y="59"/>
                      </a:cubicBezTo>
                      <a:cubicBezTo>
                        <a:pt x="69" y="59"/>
                        <a:pt x="69" y="59"/>
                        <a:pt x="69" y="60"/>
                      </a:cubicBezTo>
                      <a:cubicBezTo>
                        <a:pt x="69" y="60"/>
                        <a:pt x="69" y="60"/>
                        <a:pt x="69" y="60"/>
                      </a:cubicBezTo>
                      <a:cubicBezTo>
                        <a:pt x="69" y="60"/>
                        <a:pt x="69" y="59"/>
                        <a:pt x="69" y="59"/>
                      </a:cubicBezTo>
                      <a:close/>
                      <a:moveTo>
                        <a:pt x="53" y="59"/>
                      </a:moveTo>
                      <a:cubicBezTo>
                        <a:pt x="53" y="59"/>
                        <a:pt x="54" y="60"/>
                        <a:pt x="53" y="61"/>
                      </a:cubicBezTo>
                      <a:cubicBezTo>
                        <a:pt x="53" y="60"/>
                        <a:pt x="53" y="60"/>
                        <a:pt x="53" y="59"/>
                      </a:cubicBezTo>
                      <a:close/>
                      <a:moveTo>
                        <a:pt x="44" y="59"/>
                      </a:moveTo>
                      <a:cubicBezTo>
                        <a:pt x="44" y="59"/>
                        <a:pt x="44" y="59"/>
                        <a:pt x="44" y="59"/>
                      </a:cubicBezTo>
                      <a:cubicBezTo>
                        <a:pt x="44" y="59"/>
                        <a:pt x="44" y="59"/>
                        <a:pt x="44" y="59"/>
                      </a:cubicBezTo>
                      <a:close/>
                      <a:moveTo>
                        <a:pt x="38" y="59"/>
                      </a:moveTo>
                      <a:cubicBezTo>
                        <a:pt x="38" y="59"/>
                        <a:pt x="38" y="59"/>
                        <a:pt x="38" y="59"/>
                      </a:cubicBezTo>
                      <a:cubicBezTo>
                        <a:pt x="38" y="59"/>
                        <a:pt x="38" y="59"/>
                        <a:pt x="38" y="59"/>
                      </a:cubicBezTo>
                      <a:cubicBezTo>
                        <a:pt x="38" y="59"/>
                        <a:pt x="37" y="59"/>
                        <a:pt x="38" y="59"/>
                      </a:cubicBezTo>
                      <a:close/>
                      <a:moveTo>
                        <a:pt x="69" y="61"/>
                      </a:moveTo>
                      <a:cubicBezTo>
                        <a:pt x="69" y="61"/>
                        <a:pt x="68" y="61"/>
                        <a:pt x="68" y="61"/>
                      </a:cubicBezTo>
                      <a:cubicBezTo>
                        <a:pt x="68" y="60"/>
                        <a:pt x="68" y="60"/>
                        <a:pt x="69" y="60"/>
                      </a:cubicBezTo>
                      <a:cubicBezTo>
                        <a:pt x="69" y="60"/>
                        <a:pt x="68" y="60"/>
                        <a:pt x="69" y="61"/>
                      </a:cubicBezTo>
                      <a:close/>
                      <a:moveTo>
                        <a:pt x="56" y="60"/>
                      </a:moveTo>
                      <a:cubicBezTo>
                        <a:pt x="56" y="60"/>
                        <a:pt x="56" y="60"/>
                        <a:pt x="56" y="60"/>
                      </a:cubicBezTo>
                      <a:cubicBezTo>
                        <a:pt x="56" y="60"/>
                        <a:pt x="56" y="60"/>
                        <a:pt x="56" y="60"/>
                      </a:cubicBezTo>
                      <a:cubicBezTo>
                        <a:pt x="56" y="60"/>
                        <a:pt x="56" y="60"/>
                        <a:pt x="56" y="60"/>
                      </a:cubicBezTo>
                      <a:cubicBezTo>
                        <a:pt x="56" y="60"/>
                        <a:pt x="56" y="60"/>
                        <a:pt x="56" y="60"/>
                      </a:cubicBezTo>
                      <a:close/>
                      <a:moveTo>
                        <a:pt x="48" y="60"/>
                      </a:moveTo>
                      <a:cubicBezTo>
                        <a:pt x="48" y="60"/>
                        <a:pt x="48" y="60"/>
                        <a:pt x="48" y="60"/>
                      </a:cubicBezTo>
                      <a:cubicBezTo>
                        <a:pt x="48" y="60"/>
                        <a:pt x="48" y="60"/>
                        <a:pt x="48" y="60"/>
                      </a:cubicBezTo>
                      <a:cubicBezTo>
                        <a:pt x="48" y="60"/>
                        <a:pt x="48" y="60"/>
                        <a:pt x="48" y="60"/>
                      </a:cubicBezTo>
                      <a:close/>
                      <a:moveTo>
                        <a:pt x="54" y="61"/>
                      </a:moveTo>
                      <a:cubicBezTo>
                        <a:pt x="54" y="61"/>
                        <a:pt x="54" y="61"/>
                        <a:pt x="54" y="61"/>
                      </a:cubicBezTo>
                      <a:cubicBezTo>
                        <a:pt x="55" y="61"/>
                        <a:pt x="55" y="61"/>
                        <a:pt x="55" y="61"/>
                      </a:cubicBezTo>
                      <a:cubicBezTo>
                        <a:pt x="54" y="61"/>
                        <a:pt x="54" y="62"/>
                        <a:pt x="54" y="62"/>
                      </a:cubicBezTo>
                      <a:cubicBezTo>
                        <a:pt x="54" y="61"/>
                        <a:pt x="54" y="62"/>
                        <a:pt x="54" y="62"/>
                      </a:cubicBezTo>
                      <a:cubicBezTo>
                        <a:pt x="55" y="61"/>
                        <a:pt x="54" y="61"/>
                        <a:pt x="54" y="61"/>
                      </a:cubicBezTo>
                      <a:close/>
                      <a:moveTo>
                        <a:pt x="44" y="61"/>
                      </a:moveTo>
                      <a:cubicBezTo>
                        <a:pt x="44" y="61"/>
                        <a:pt x="44" y="61"/>
                        <a:pt x="44" y="61"/>
                      </a:cubicBezTo>
                      <a:cubicBezTo>
                        <a:pt x="43" y="61"/>
                        <a:pt x="43" y="61"/>
                        <a:pt x="44" y="61"/>
                      </a:cubicBezTo>
                      <a:close/>
                      <a:moveTo>
                        <a:pt x="49" y="61"/>
                      </a:moveTo>
                      <a:cubicBezTo>
                        <a:pt x="49" y="61"/>
                        <a:pt x="49" y="61"/>
                        <a:pt x="49" y="61"/>
                      </a:cubicBezTo>
                      <a:cubicBezTo>
                        <a:pt x="49" y="61"/>
                        <a:pt x="49" y="61"/>
                        <a:pt x="49" y="61"/>
                      </a:cubicBezTo>
                      <a:cubicBezTo>
                        <a:pt x="49" y="61"/>
                        <a:pt x="49" y="61"/>
                        <a:pt x="49" y="61"/>
                      </a:cubicBezTo>
                      <a:cubicBezTo>
                        <a:pt x="49" y="61"/>
                        <a:pt x="49" y="61"/>
                        <a:pt x="49" y="61"/>
                      </a:cubicBezTo>
                      <a:close/>
                      <a:moveTo>
                        <a:pt x="49" y="61"/>
                      </a:moveTo>
                      <a:cubicBezTo>
                        <a:pt x="49" y="61"/>
                        <a:pt x="49" y="62"/>
                        <a:pt x="49" y="62"/>
                      </a:cubicBezTo>
                      <a:cubicBezTo>
                        <a:pt x="49" y="62"/>
                        <a:pt x="49" y="62"/>
                        <a:pt x="49" y="62"/>
                      </a:cubicBezTo>
                      <a:cubicBezTo>
                        <a:pt x="49" y="62"/>
                        <a:pt x="49" y="62"/>
                        <a:pt x="49" y="61"/>
                      </a:cubicBezTo>
                      <a:close/>
                      <a:moveTo>
                        <a:pt x="56" y="63"/>
                      </a:moveTo>
                      <a:cubicBezTo>
                        <a:pt x="56" y="63"/>
                        <a:pt x="56" y="64"/>
                        <a:pt x="55" y="63"/>
                      </a:cubicBezTo>
                      <a:cubicBezTo>
                        <a:pt x="56" y="63"/>
                        <a:pt x="56" y="62"/>
                        <a:pt x="56" y="62"/>
                      </a:cubicBezTo>
                      <a:cubicBezTo>
                        <a:pt x="56" y="63"/>
                        <a:pt x="56" y="63"/>
                        <a:pt x="56" y="63"/>
                      </a:cubicBezTo>
                      <a:close/>
                      <a:moveTo>
                        <a:pt x="38" y="63"/>
                      </a:moveTo>
                      <a:cubicBezTo>
                        <a:pt x="38" y="63"/>
                        <a:pt x="38" y="63"/>
                        <a:pt x="38" y="63"/>
                      </a:cubicBezTo>
                      <a:cubicBezTo>
                        <a:pt x="38" y="63"/>
                        <a:pt x="38" y="63"/>
                        <a:pt x="37" y="63"/>
                      </a:cubicBezTo>
                      <a:cubicBezTo>
                        <a:pt x="37" y="63"/>
                        <a:pt x="37" y="63"/>
                        <a:pt x="37" y="63"/>
                      </a:cubicBezTo>
                      <a:cubicBezTo>
                        <a:pt x="37" y="63"/>
                        <a:pt x="37" y="63"/>
                        <a:pt x="37" y="63"/>
                      </a:cubicBezTo>
                      <a:cubicBezTo>
                        <a:pt x="37" y="63"/>
                        <a:pt x="37" y="63"/>
                        <a:pt x="37" y="63"/>
                      </a:cubicBezTo>
                      <a:cubicBezTo>
                        <a:pt x="37" y="63"/>
                        <a:pt x="37" y="63"/>
                        <a:pt x="37" y="63"/>
                      </a:cubicBezTo>
                      <a:cubicBezTo>
                        <a:pt x="38" y="63"/>
                        <a:pt x="38" y="63"/>
                        <a:pt x="38" y="63"/>
                      </a:cubicBezTo>
                      <a:close/>
                      <a:moveTo>
                        <a:pt x="56" y="64"/>
                      </a:moveTo>
                      <a:cubicBezTo>
                        <a:pt x="56" y="64"/>
                        <a:pt x="56" y="64"/>
                        <a:pt x="56" y="64"/>
                      </a:cubicBezTo>
                      <a:cubicBezTo>
                        <a:pt x="56" y="64"/>
                        <a:pt x="56" y="64"/>
                        <a:pt x="56" y="64"/>
                      </a:cubicBezTo>
                      <a:cubicBezTo>
                        <a:pt x="56" y="64"/>
                        <a:pt x="56" y="64"/>
                        <a:pt x="56" y="64"/>
                      </a:cubicBezTo>
                      <a:cubicBezTo>
                        <a:pt x="56" y="64"/>
                        <a:pt x="56" y="64"/>
                        <a:pt x="56" y="64"/>
                      </a:cubicBezTo>
                      <a:close/>
                      <a:moveTo>
                        <a:pt x="64" y="65"/>
                      </a:moveTo>
                      <a:cubicBezTo>
                        <a:pt x="65" y="65"/>
                        <a:pt x="64" y="65"/>
                        <a:pt x="64" y="66"/>
                      </a:cubicBezTo>
                      <a:cubicBezTo>
                        <a:pt x="64" y="66"/>
                        <a:pt x="64" y="65"/>
                        <a:pt x="64" y="65"/>
                      </a:cubicBezTo>
                      <a:close/>
                      <a:moveTo>
                        <a:pt x="56" y="65"/>
                      </a:moveTo>
                      <a:cubicBezTo>
                        <a:pt x="56" y="65"/>
                        <a:pt x="56" y="66"/>
                        <a:pt x="56" y="66"/>
                      </a:cubicBezTo>
                      <a:cubicBezTo>
                        <a:pt x="56" y="65"/>
                        <a:pt x="56" y="65"/>
                        <a:pt x="56" y="65"/>
                      </a:cubicBezTo>
                      <a:cubicBezTo>
                        <a:pt x="56" y="65"/>
                        <a:pt x="56" y="65"/>
                        <a:pt x="56" y="65"/>
                      </a:cubicBezTo>
                      <a:cubicBezTo>
                        <a:pt x="56" y="65"/>
                        <a:pt x="56" y="65"/>
                        <a:pt x="56" y="65"/>
                      </a:cubicBezTo>
                      <a:close/>
                      <a:moveTo>
                        <a:pt x="49" y="66"/>
                      </a:moveTo>
                      <a:cubicBezTo>
                        <a:pt x="49" y="65"/>
                        <a:pt x="49" y="65"/>
                        <a:pt x="49" y="65"/>
                      </a:cubicBezTo>
                      <a:cubicBezTo>
                        <a:pt x="49" y="65"/>
                        <a:pt x="49" y="65"/>
                        <a:pt x="49" y="65"/>
                      </a:cubicBezTo>
                      <a:cubicBezTo>
                        <a:pt x="49" y="65"/>
                        <a:pt x="49" y="65"/>
                        <a:pt x="49" y="66"/>
                      </a:cubicBezTo>
                      <a:close/>
                      <a:moveTo>
                        <a:pt x="43" y="64"/>
                      </a:moveTo>
                      <a:cubicBezTo>
                        <a:pt x="44" y="64"/>
                        <a:pt x="43" y="65"/>
                        <a:pt x="43" y="65"/>
                      </a:cubicBezTo>
                      <a:cubicBezTo>
                        <a:pt x="43" y="65"/>
                        <a:pt x="43" y="65"/>
                        <a:pt x="43" y="64"/>
                      </a:cubicBezTo>
                      <a:close/>
                      <a:moveTo>
                        <a:pt x="54" y="66"/>
                      </a:moveTo>
                      <a:cubicBezTo>
                        <a:pt x="53" y="66"/>
                        <a:pt x="54" y="65"/>
                        <a:pt x="54" y="65"/>
                      </a:cubicBezTo>
                      <a:cubicBezTo>
                        <a:pt x="55" y="65"/>
                        <a:pt x="54" y="66"/>
                        <a:pt x="54" y="66"/>
                      </a:cubicBezTo>
                      <a:close/>
                      <a:moveTo>
                        <a:pt x="57" y="66"/>
                      </a:moveTo>
                      <a:cubicBezTo>
                        <a:pt x="56" y="66"/>
                        <a:pt x="57" y="66"/>
                        <a:pt x="57" y="65"/>
                      </a:cubicBezTo>
                      <a:cubicBezTo>
                        <a:pt x="57" y="65"/>
                        <a:pt x="57" y="66"/>
                        <a:pt x="57" y="66"/>
                      </a:cubicBezTo>
                      <a:cubicBezTo>
                        <a:pt x="57" y="66"/>
                        <a:pt x="57" y="66"/>
                        <a:pt x="57" y="66"/>
                      </a:cubicBezTo>
                      <a:close/>
                      <a:moveTo>
                        <a:pt x="52" y="65"/>
                      </a:moveTo>
                      <a:cubicBezTo>
                        <a:pt x="52" y="65"/>
                        <a:pt x="53" y="65"/>
                        <a:pt x="53" y="65"/>
                      </a:cubicBezTo>
                      <a:cubicBezTo>
                        <a:pt x="53" y="65"/>
                        <a:pt x="53" y="65"/>
                        <a:pt x="53" y="65"/>
                      </a:cubicBezTo>
                      <a:cubicBezTo>
                        <a:pt x="53" y="65"/>
                        <a:pt x="53" y="65"/>
                        <a:pt x="53" y="66"/>
                      </a:cubicBezTo>
                      <a:cubicBezTo>
                        <a:pt x="53" y="66"/>
                        <a:pt x="53" y="66"/>
                        <a:pt x="53" y="67"/>
                      </a:cubicBezTo>
                      <a:cubicBezTo>
                        <a:pt x="52" y="66"/>
                        <a:pt x="53" y="66"/>
                        <a:pt x="52" y="65"/>
                      </a:cubicBezTo>
                      <a:close/>
                      <a:moveTo>
                        <a:pt x="60" y="67"/>
                      </a:moveTo>
                      <a:cubicBezTo>
                        <a:pt x="60" y="66"/>
                        <a:pt x="60" y="66"/>
                        <a:pt x="60" y="66"/>
                      </a:cubicBezTo>
                      <a:cubicBezTo>
                        <a:pt x="60" y="66"/>
                        <a:pt x="60" y="67"/>
                        <a:pt x="60" y="67"/>
                      </a:cubicBezTo>
                      <a:close/>
                      <a:moveTo>
                        <a:pt x="49" y="66"/>
                      </a:moveTo>
                      <a:cubicBezTo>
                        <a:pt x="49" y="66"/>
                        <a:pt x="49" y="66"/>
                        <a:pt x="49" y="66"/>
                      </a:cubicBezTo>
                      <a:cubicBezTo>
                        <a:pt x="49" y="66"/>
                        <a:pt x="49" y="66"/>
                        <a:pt x="49" y="66"/>
                      </a:cubicBezTo>
                      <a:cubicBezTo>
                        <a:pt x="49" y="66"/>
                        <a:pt x="49" y="66"/>
                        <a:pt x="49" y="66"/>
                      </a:cubicBezTo>
                      <a:close/>
                      <a:moveTo>
                        <a:pt x="56" y="69"/>
                      </a:moveTo>
                      <a:cubicBezTo>
                        <a:pt x="55" y="68"/>
                        <a:pt x="56" y="67"/>
                        <a:pt x="56" y="67"/>
                      </a:cubicBezTo>
                      <a:cubicBezTo>
                        <a:pt x="56" y="67"/>
                        <a:pt x="56" y="67"/>
                        <a:pt x="56" y="67"/>
                      </a:cubicBezTo>
                      <a:cubicBezTo>
                        <a:pt x="56" y="67"/>
                        <a:pt x="56" y="68"/>
                        <a:pt x="56" y="69"/>
                      </a:cubicBezTo>
                      <a:close/>
                      <a:moveTo>
                        <a:pt x="43" y="66"/>
                      </a:moveTo>
                      <a:cubicBezTo>
                        <a:pt x="43" y="66"/>
                        <a:pt x="43" y="66"/>
                        <a:pt x="43" y="66"/>
                      </a:cubicBezTo>
                      <a:cubicBezTo>
                        <a:pt x="43" y="66"/>
                        <a:pt x="43" y="66"/>
                        <a:pt x="43" y="66"/>
                      </a:cubicBezTo>
                      <a:cubicBezTo>
                        <a:pt x="43" y="66"/>
                        <a:pt x="43" y="66"/>
                        <a:pt x="43" y="66"/>
                      </a:cubicBezTo>
                      <a:cubicBezTo>
                        <a:pt x="43" y="67"/>
                        <a:pt x="43" y="66"/>
                        <a:pt x="43" y="67"/>
                      </a:cubicBezTo>
                      <a:cubicBezTo>
                        <a:pt x="43" y="67"/>
                        <a:pt x="43" y="66"/>
                        <a:pt x="43" y="66"/>
                      </a:cubicBezTo>
                      <a:close/>
                      <a:moveTo>
                        <a:pt x="53" y="68"/>
                      </a:moveTo>
                      <a:cubicBezTo>
                        <a:pt x="53" y="68"/>
                        <a:pt x="53" y="68"/>
                        <a:pt x="53" y="68"/>
                      </a:cubicBezTo>
                      <a:cubicBezTo>
                        <a:pt x="53" y="68"/>
                        <a:pt x="53" y="68"/>
                        <a:pt x="53" y="68"/>
                      </a:cubicBezTo>
                      <a:cubicBezTo>
                        <a:pt x="53" y="68"/>
                        <a:pt x="53" y="68"/>
                        <a:pt x="53" y="68"/>
                      </a:cubicBezTo>
                      <a:cubicBezTo>
                        <a:pt x="53" y="68"/>
                        <a:pt x="53" y="68"/>
                        <a:pt x="53" y="68"/>
                      </a:cubicBezTo>
                      <a:cubicBezTo>
                        <a:pt x="53" y="67"/>
                        <a:pt x="53" y="68"/>
                        <a:pt x="53" y="68"/>
                      </a:cubicBezTo>
                      <a:close/>
                      <a:moveTo>
                        <a:pt x="53" y="68"/>
                      </a:moveTo>
                      <a:cubicBezTo>
                        <a:pt x="53" y="69"/>
                        <a:pt x="54" y="69"/>
                        <a:pt x="53" y="69"/>
                      </a:cubicBezTo>
                      <a:cubicBezTo>
                        <a:pt x="53" y="69"/>
                        <a:pt x="53" y="68"/>
                        <a:pt x="53" y="68"/>
                      </a:cubicBezTo>
                      <a:close/>
                      <a:moveTo>
                        <a:pt x="39" y="67"/>
                      </a:moveTo>
                      <a:cubicBezTo>
                        <a:pt x="39" y="67"/>
                        <a:pt x="39" y="68"/>
                        <a:pt x="39" y="68"/>
                      </a:cubicBezTo>
                      <a:cubicBezTo>
                        <a:pt x="39" y="68"/>
                        <a:pt x="39" y="68"/>
                        <a:pt x="39" y="68"/>
                      </a:cubicBezTo>
                      <a:cubicBezTo>
                        <a:pt x="39" y="68"/>
                        <a:pt x="39" y="67"/>
                        <a:pt x="39" y="67"/>
                      </a:cubicBezTo>
                      <a:close/>
                      <a:moveTo>
                        <a:pt x="49" y="68"/>
                      </a:moveTo>
                      <a:cubicBezTo>
                        <a:pt x="49" y="68"/>
                        <a:pt x="49" y="68"/>
                        <a:pt x="49" y="68"/>
                      </a:cubicBezTo>
                      <a:cubicBezTo>
                        <a:pt x="49" y="68"/>
                        <a:pt x="49" y="68"/>
                        <a:pt x="49" y="68"/>
                      </a:cubicBezTo>
                      <a:cubicBezTo>
                        <a:pt x="49" y="68"/>
                        <a:pt x="49" y="68"/>
                        <a:pt x="49" y="68"/>
                      </a:cubicBezTo>
                      <a:close/>
                      <a:moveTo>
                        <a:pt x="56" y="69"/>
                      </a:moveTo>
                      <a:cubicBezTo>
                        <a:pt x="55" y="69"/>
                        <a:pt x="55" y="69"/>
                        <a:pt x="56" y="69"/>
                      </a:cubicBezTo>
                      <a:cubicBezTo>
                        <a:pt x="56" y="69"/>
                        <a:pt x="56" y="69"/>
                        <a:pt x="56" y="69"/>
                      </a:cubicBezTo>
                      <a:close/>
                      <a:moveTo>
                        <a:pt x="43" y="68"/>
                      </a:moveTo>
                      <a:cubicBezTo>
                        <a:pt x="43" y="68"/>
                        <a:pt x="43" y="68"/>
                        <a:pt x="43" y="69"/>
                      </a:cubicBezTo>
                      <a:cubicBezTo>
                        <a:pt x="43" y="69"/>
                        <a:pt x="43" y="69"/>
                        <a:pt x="43" y="69"/>
                      </a:cubicBezTo>
                      <a:cubicBezTo>
                        <a:pt x="43" y="68"/>
                        <a:pt x="43" y="68"/>
                        <a:pt x="43" y="68"/>
                      </a:cubicBezTo>
                      <a:close/>
                      <a:moveTo>
                        <a:pt x="47" y="69"/>
                      </a:moveTo>
                      <a:cubicBezTo>
                        <a:pt x="47" y="69"/>
                        <a:pt x="47" y="69"/>
                        <a:pt x="47" y="69"/>
                      </a:cubicBezTo>
                      <a:cubicBezTo>
                        <a:pt x="47" y="69"/>
                        <a:pt x="47" y="69"/>
                        <a:pt x="47" y="69"/>
                      </a:cubicBezTo>
                      <a:close/>
                      <a:moveTo>
                        <a:pt x="53" y="70"/>
                      </a:moveTo>
                      <a:cubicBezTo>
                        <a:pt x="52" y="70"/>
                        <a:pt x="53" y="70"/>
                        <a:pt x="53" y="71"/>
                      </a:cubicBezTo>
                      <a:cubicBezTo>
                        <a:pt x="53" y="71"/>
                        <a:pt x="52" y="71"/>
                        <a:pt x="52" y="71"/>
                      </a:cubicBezTo>
                      <a:cubicBezTo>
                        <a:pt x="52" y="71"/>
                        <a:pt x="52" y="71"/>
                        <a:pt x="52" y="70"/>
                      </a:cubicBezTo>
                      <a:cubicBezTo>
                        <a:pt x="52" y="70"/>
                        <a:pt x="52" y="71"/>
                        <a:pt x="52" y="71"/>
                      </a:cubicBezTo>
                      <a:cubicBezTo>
                        <a:pt x="52" y="70"/>
                        <a:pt x="52" y="70"/>
                        <a:pt x="53" y="70"/>
                      </a:cubicBezTo>
                      <a:close/>
                      <a:moveTo>
                        <a:pt x="61" y="71"/>
                      </a:moveTo>
                      <a:cubicBezTo>
                        <a:pt x="61" y="71"/>
                        <a:pt x="61" y="71"/>
                        <a:pt x="61" y="70"/>
                      </a:cubicBezTo>
                      <a:cubicBezTo>
                        <a:pt x="61" y="70"/>
                        <a:pt x="61" y="71"/>
                        <a:pt x="61" y="71"/>
                      </a:cubicBezTo>
                      <a:cubicBezTo>
                        <a:pt x="61" y="71"/>
                        <a:pt x="61" y="71"/>
                        <a:pt x="61" y="71"/>
                      </a:cubicBezTo>
                      <a:close/>
                      <a:moveTo>
                        <a:pt x="45" y="70"/>
                      </a:moveTo>
                      <a:cubicBezTo>
                        <a:pt x="45" y="70"/>
                        <a:pt x="45" y="70"/>
                        <a:pt x="45" y="69"/>
                      </a:cubicBezTo>
                      <a:cubicBezTo>
                        <a:pt x="45" y="70"/>
                        <a:pt x="45" y="70"/>
                        <a:pt x="45" y="70"/>
                      </a:cubicBezTo>
                      <a:cubicBezTo>
                        <a:pt x="45" y="70"/>
                        <a:pt x="45" y="70"/>
                        <a:pt x="45" y="70"/>
                      </a:cubicBezTo>
                      <a:close/>
                      <a:moveTo>
                        <a:pt x="67" y="71"/>
                      </a:moveTo>
                      <a:cubicBezTo>
                        <a:pt x="67" y="72"/>
                        <a:pt x="67" y="72"/>
                        <a:pt x="67" y="72"/>
                      </a:cubicBezTo>
                      <a:cubicBezTo>
                        <a:pt x="67" y="72"/>
                        <a:pt x="67" y="72"/>
                        <a:pt x="67" y="72"/>
                      </a:cubicBezTo>
                      <a:cubicBezTo>
                        <a:pt x="67" y="72"/>
                        <a:pt x="67" y="72"/>
                        <a:pt x="67" y="73"/>
                      </a:cubicBezTo>
                      <a:cubicBezTo>
                        <a:pt x="66" y="73"/>
                        <a:pt x="67" y="72"/>
                        <a:pt x="66" y="73"/>
                      </a:cubicBezTo>
                      <a:cubicBezTo>
                        <a:pt x="66" y="72"/>
                        <a:pt x="67" y="72"/>
                        <a:pt x="67" y="71"/>
                      </a:cubicBezTo>
                      <a:close/>
                      <a:moveTo>
                        <a:pt x="49" y="71"/>
                      </a:moveTo>
                      <a:cubicBezTo>
                        <a:pt x="49" y="71"/>
                        <a:pt x="49" y="71"/>
                        <a:pt x="49" y="71"/>
                      </a:cubicBezTo>
                      <a:cubicBezTo>
                        <a:pt x="49" y="71"/>
                        <a:pt x="49" y="71"/>
                        <a:pt x="49" y="70"/>
                      </a:cubicBezTo>
                      <a:cubicBezTo>
                        <a:pt x="49" y="71"/>
                        <a:pt x="48" y="71"/>
                        <a:pt x="49" y="71"/>
                      </a:cubicBezTo>
                      <a:close/>
                      <a:moveTo>
                        <a:pt x="48" y="70"/>
                      </a:moveTo>
                      <a:cubicBezTo>
                        <a:pt x="48" y="70"/>
                        <a:pt x="48" y="70"/>
                        <a:pt x="48" y="70"/>
                      </a:cubicBezTo>
                      <a:cubicBezTo>
                        <a:pt x="48" y="71"/>
                        <a:pt x="48" y="71"/>
                        <a:pt x="48" y="71"/>
                      </a:cubicBezTo>
                      <a:cubicBezTo>
                        <a:pt x="48" y="71"/>
                        <a:pt x="48" y="71"/>
                        <a:pt x="48" y="72"/>
                      </a:cubicBezTo>
                      <a:cubicBezTo>
                        <a:pt x="47" y="71"/>
                        <a:pt x="48" y="71"/>
                        <a:pt x="48" y="70"/>
                      </a:cubicBezTo>
                      <a:close/>
                      <a:moveTo>
                        <a:pt x="47" y="71"/>
                      </a:moveTo>
                      <a:cubicBezTo>
                        <a:pt x="47" y="71"/>
                        <a:pt x="47" y="71"/>
                        <a:pt x="47" y="71"/>
                      </a:cubicBezTo>
                      <a:cubicBezTo>
                        <a:pt x="47" y="71"/>
                        <a:pt x="47" y="72"/>
                        <a:pt x="47" y="72"/>
                      </a:cubicBezTo>
                      <a:cubicBezTo>
                        <a:pt x="47" y="72"/>
                        <a:pt x="47" y="71"/>
                        <a:pt x="47" y="71"/>
                      </a:cubicBezTo>
                      <a:cubicBezTo>
                        <a:pt x="47" y="71"/>
                        <a:pt x="47" y="71"/>
                        <a:pt x="47" y="71"/>
                      </a:cubicBezTo>
                      <a:close/>
                      <a:moveTo>
                        <a:pt x="53" y="72"/>
                      </a:moveTo>
                      <a:cubicBezTo>
                        <a:pt x="53" y="72"/>
                        <a:pt x="52" y="72"/>
                        <a:pt x="53" y="73"/>
                      </a:cubicBezTo>
                      <a:cubicBezTo>
                        <a:pt x="52" y="73"/>
                        <a:pt x="52" y="73"/>
                        <a:pt x="52" y="73"/>
                      </a:cubicBezTo>
                      <a:cubicBezTo>
                        <a:pt x="52" y="73"/>
                        <a:pt x="52" y="73"/>
                        <a:pt x="52" y="73"/>
                      </a:cubicBezTo>
                      <a:cubicBezTo>
                        <a:pt x="52" y="73"/>
                        <a:pt x="52" y="72"/>
                        <a:pt x="52" y="72"/>
                      </a:cubicBezTo>
                      <a:cubicBezTo>
                        <a:pt x="52" y="72"/>
                        <a:pt x="52" y="71"/>
                        <a:pt x="53" y="71"/>
                      </a:cubicBezTo>
                      <a:cubicBezTo>
                        <a:pt x="53" y="71"/>
                        <a:pt x="53" y="72"/>
                        <a:pt x="53" y="72"/>
                      </a:cubicBezTo>
                      <a:close/>
                      <a:moveTo>
                        <a:pt x="68" y="74"/>
                      </a:moveTo>
                      <a:cubicBezTo>
                        <a:pt x="68" y="74"/>
                        <a:pt x="68" y="73"/>
                        <a:pt x="68" y="73"/>
                      </a:cubicBezTo>
                      <a:cubicBezTo>
                        <a:pt x="68" y="73"/>
                        <a:pt x="68" y="74"/>
                        <a:pt x="68" y="74"/>
                      </a:cubicBezTo>
                      <a:close/>
                      <a:moveTo>
                        <a:pt x="49" y="73"/>
                      </a:moveTo>
                      <a:cubicBezTo>
                        <a:pt x="49" y="73"/>
                        <a:pt x="49" y="73"/>
                        <a:pt x="49" y="73"/>
                      </a:cubicBezTo>
                      <a:cubicBezTo>
                        <a:pt x="48" y="73"/>
                        <a:pt x="48" y="72"/>
                        <a:pt x="49" y="72"/>
                      </a:cubicBezTo>
                      <a:cubicBezTo>
                        <a:pt x="49" y="72"/>
                        <a:pt x="49" y="73"/>
                        <a:pt x="49" y="73"/>
                      </a:cubicBezTo>
                      <a:close/>
                      <a:moveTo>
                        <a:pt x="50" y="74"/>
                      </a:moveTo>
                      <a:cubicBezTo>
                        <a:pt x="50" y="74"/>
                        <a:pt x="50" y="73"/>
                        <a:pt x="50" y="73"/>
                      </a:cubicBezTo>
                      <a:cubicBezTo>
                        <a:pt x="51" y="73"/>
                        <a:pt x="51" y="73"/>
                        <a:pt x="50" y="74"/>
                      </a:cubicBezTo>
                      <a:close/>
                      <a:moveTo>
                        <a:pt x="57" y="74"/>
                      </a:moveTo>
                      <a:cubicBezTo>
                        <a:pt x="57" y="74"/>
                        <a:pt x="57" y="74"/>
                        <a:pt x="56" y="74"/>
                      </a:cubicBezTo>
                      <a:cubicBezTo>
                        <a:pt x="57" y="73"/>
                        <a:pt x="58" y="74"/>
                        <a:pt x="57" y="75"/>
                      </a:cubicBezTo>
                      <a:cubicBezTo>
                        <a:pt x="57" y="75"/>
                        <a:pt x="57" y="75"/>
                        <a:pt x="57" y="75"/>
                      </a:cubicBezTo>
                      <a:cubicBezTo>
                        <a:pt x="56" y="75"/>
                        <a:pt x="56" y="74"/>
                        <a:pt x="57" y="74"/>
                      </a:cubicBezTo>
                      <a:close/>
                      <a:moveTo>
                        <a:pt x="66" y="75"/>
                      </a:moveTo>
                      <a:cubicBezTo>
                        <a:pt x="66" y="75"/>
                        <a:pt x="66" y="74"/>
                        <a:pt x="67" y="74"/>
                      </a:cubicBezTo>
                      <a:cubicBezTo>
                        <a:pt x="67" y="75"/>
                        <a:pt x="66" y="76"/>
                        <a:pt x="67" y="76"/>
                      </a:cubicBezTo>
                      <a:cubicBezTo>
                        <a:pt x="67" y="76"/>
                        <a:pt x="67" y="76"/>
                        <a:pt x="66" y="76"/>
                      </a:cubicBezTo>
                      <a:cubicBezTo>
                        <a:pt x="66" y="75"/>
                        <a:pt x="66" y="75"/>
                        <a:pt x="66" y="75"/>
                      </a:cubicBezTo>
                      <a:close/>
                      <a:moveTo>
                        <a:pt x="47" y="73"/>
                      </a:moveTo>
                      <a:cubicBezTo>
                        <a:pt x="47" y="74"/>
                        <a:pt x="47" y="75"/>
                        <a:pt x="47" y="75"/>
                      </a:cubicBezTo>
                      <a:cubicBezTo>
                        <a:pt x="47" y="75"/>
                        <a:pt x="47" y="74"/>
                        <a:pt x="47" y="73"/>
                      </a:cubicBezTo>
                      <a:close/>
                      <a:moveTo>
                        <a:pt x="36" y="73"/>
                      </a:moveTo>
                      <a:cubicBezTo>
                        <a:pt x="37" y="73"/>
                        <a:pt x="37" y="73"/>
                        <a:pt x="37" y="73"/>
                      </a:cubicBezTo>
                      <a:cubicBezTo>
                        <a:pt x="37" y="73"/>
                        <a:pt x="37" y="73"/>
                        <a:pt x="36" y="73"/>
                      </a:cubicBezTo>
                      <a:close/>
                      <a:moveTo>
                        <a:pt x="55" y="75"/>
                      </a:moveTo>
                      <a:cubicBezTo>
                        <a:pt x="55" y="74"/>
                        <a:pt x="55" y="74"/>
                        <a:pt x="55" y="74"/>
                      </a:cubicBezTo>
                      <a:cubicBezTo>
                        <a:pt x="56" y="74"/>
                        <a:pt x="56" y="75"/>
                        <a:pt x="55" y="75"/>
                      </a:cubicBezTo>
                      <a:close/>
                      <a:moveTo>
                        <a:pt x="68" y="76"/>
                      </a:moveTo>
                      <a:cubicBezTo>
                        <a:pt x="68" y="76"/>
                        <a:pt x="68" y="76"/>
                        <a:pt x="68" y="76"/>
                      </a:cubicBezTo>
                      <a:cubicBezTo>
                        <a:pt x="68" y="75"/>
                        <a:pt x="68" y="76"/>
                        <a:pt x="68" y="76"/>
                      </a:cubicBezTo>
                      <a:cubicBezTo>
                        <a:pt x="68" y="76"/>
                        <a:pt x="68" y="76"/>
                        <a:pt x="67" y="76"/>
                      </a:cubicBezTo>
                      <a:cubicBezTo>
                        <a:pt x="67" y="76"/>
                        <a:pt x="68" y="76"/>
                        <a:pt x="68" y="76"/>
                      </a:cubicBezTo>
                      <a:close/>
                      <a:moveTo>
                        <a:pt x="66" y="77"/>
                      </a:moveTo>
                      <a:cubicBezTo>
                        <a:pt x="66" y="76"/>
                        <a:pt x="66" y="76"/>
                        <a:pt x="66" y="76"/>
                      </a:cubicBezTo>
                      <a:cubicBezTo>
                        <a:pt x="66" y="76"/>
                        <a:pt x="66" y="76"/>
                        <a:pt x="67" y="76"/>
                      </a:cubicBezTo>
                      <a:cubicBezTo>
                        <a:pt x="67" y="76"/>
                        <a:pt x="67" y="77"/>
                        <a:pt x="67" y="77"/>
                      </a:cubicBezTo>
                      <a:cubicBezTo>
                        <a:pt x="67" y="77"/>
                        <a:pt x="67" y="76"/>
                        <a:pt x="66" y="77"/>
                      </a:cubicBezTo>
                      <a:cubicBezTo>
                        <a:pt x="66" y="77"/>
                        <a:pt x="66" y="77"/>
                        <a:pt x="66" y="78"/>
                      </a:cubicBezTo>
                      <a:cubicBezTo>
                        <a:pt x="65" y="78"/>
                        <a:pt x="66" y="77"/>
                        <a:pt x="66" y="77"/>
                      </a:cubicBezTo>
                      <a:close/>
                      <a:moveTo>
                        <a:pt x="47" y="76"/>
                      </a:moveTo>
                      <a:cubicBezTo>
                        <a:pt x="48" y="75"/>
                        <a:pt x="47" y="75"/>
                        <a:pt x="47" y="74"/>
                      </a:cubicBezTo>
                      <a:cubicBezTo>
                        <a:pt x="48" y="75"/>
                        <a:pt x="47" y="75"/>
                        <a:pt x="48" y="76"/>
                      </a:cubicBezTo>
                      <a:lnTo>
                        <a:pt x="47" y="76"/>
                      </a:lnTo>
                      <a:close/>
                      <a:moveTo>
                        <a:pt x="68" y="76"/>
                      </a:moveTo>
                      <a:cubicBezTo>
                        <a:pt x="68" y="77"/>
                        <a:pt x="68" y="77"/>
                        <a:pt x="68" y="77"/>
                      </a:cubicBezTo>
                      <a:cubicBezTo>
                        <a:pt x="67" y="77"/>
                        <a:pt x="68" y="77"/>
                        <a:pt x="68" y="76"/>
                      </a:cubicBezTo>
                      <a:close/>
                      <a:moveTo>
                        <a:pt x="49" y="76"/>
                      </a:moveTo>
                      <a:cubicBezTo>
                        <a:pt x="49" y="76"/>
                        <a:pt x="48" y="76"/>
                        <a:pt x="48" y="76"/>
                      </a:cubicBezTo>
                      <a:cubicBezTo>
                        <a:pt x="49" y="76"/>
                        <a:pt x="49" y="76"/>
                        <a:pt x="49" y="76"/>
                      </a:cubicBezTo>
                      <a:cubicBezTo>
                        <a:pt x="49" y="76"/>
                        <a:pt x="49" y="76"/>
                        <a:pt x="49" y="76"/>
                      </a:cubicBezTo>
                      <a:close/>
                      <a:moveTo>
                        <a:pt x="51" y="77"/>
                      </a:moveTo>
                      <a:cubicBezTo>
                        <a:pt x="51" y="77"/>
                        <a:pt x="51" y="77"/>
                        <a:pt x="52" y="77"/>
                      </a:cubicBezTo>
                      <a:cubicBezTo>
                        <a:pt x="52" y="77"/>
                        <a:pt x="52" y="77"/>
                        <a:pt x="52" y="76"/>
                      </a:cubicBezTo>
                      <a:cubicBezTo>
                        <a:pt x="52" y="77"/>
                        <a:pt x="51" y="76"/>
                        <a:pt x="52" y="76"/>
                      </a:cubicBezTo>
                      <a:cubicBezTo>
                        <a:pt x="52" y="77"/>
                        <a:pt x="53" y="78"/>
                        <a:pt x="52" y="78"/>
                      </a:cubicBezTo>
                      <a:cubicBezTo>
                        <a:pt x="52" y="78"/>
                        <a:pt x="52" y="78"/>
                        <a:pt x="52" y="78"/>
                      </a:cubicBezTo>
                      <a:cubicBezTo>
                        <a:pt x="52" y="78"/>
                        <a:pt x="52" y="78"/>
                        <a:pt x="52" y="78"/>
                      </a:cubicBezTo>
                      <a:cubicBezTo>
                        <a:pt x="51" y="77"/>
                        <a:pt x="52" y="78"/>
                        <a:pt x="51" y="78"/>
                      </a:cubicBezTo>
                      <a:cubicBezTo>
                        <a:pt x="51" y="77"/>
                        <a:pt x="51" y="77"/>
                        <a:pt x="51" y="77"/>
                      </a:cubicBezTo>
                      <a:close/>
                      <a:moveTo>
                        <a:pt x="67" y="78"/>
                      </a:moveTo>
                      <a:cubicBezTo>
                        <a:pt x="68" y="78"/>
                        <a:pt x="68" y="78"/>
                        <a:pt x="68" y="78"/>
                      </a:cubicBezTo>
                      <a:cubicBezTo>
                        <a:pt x="68" y="79"/>
                        <a:pt x="67" y="78"/>
                        <a:pt x="67" y="78"/>
                      </a:cubicBezTo>
                      <a:close/>
                      <a:moveTo>
                        <a:pt x="62" y="79"/>
                      </a:moveTo>
                      <a:cubicBezTo>
                        <a:pt x="62" y="79"/>
                        <a:pt x="63" y="79"/>
                        <a:pt x="63" y="79"/>
                      </a:cubicBezTo>
                      <a:cubicBezTo>
                        <a:pt x="63" y="79"/>
                        <a:pt x="63" y="79"/>
                        <a:pt x="64" y="79"/>
                      </a:cubicBezTo>
                      <a:cubicBezTo>
                        <a:pt x="64" y="79"/>
                        <a:pt x="63" y="79"/>
                        <a:pt x="63" y="79"/>
                      </a:cubicBezTo>
                      <a:cubicBezTo>
                        <a:pt x="63" y="80"/>
                        <a:pt x="64" y="79"/>
                        <a:pt x="64" y="79"/>
                      </a:cubicBezTo>
                      <a:cubicBezTo>
                        <a:pt x="64" y="80"/>
                        <a:pt x="64" y="80"/>
                        <a:pt x="64" y="80"/>
                      </a:cubicBezTo>
                      <a:cubicBezTo>
                        <a:pt x="64" y="80"/>
                        <a:pt x="63" y="80"/>
                        <a:pt x="63" y="79"/>
                      </a:cubicBezTo>
                      <a:cubicBezTo>
                        <a:pt x="63" y="79"/>
                        <a:pt x="63" y="79"/>
                        <a:pt x="62" y="79"/>
                      </a:cubicBezTo>
                      <a:cubicBezTo>
                        <a:pt x="62" y="79"/>
                        <a:pt x="62" y="78"/>
                        <a:pt x="62" y="78"/>
                      </a:cubicBezTo>
                      <a:cubicBezTo>
                        <a:pt x="63" y="78"/>
                        <a:pt x="62" y="79"/>
                        <a:pt x="63" y="79"/>
                      </a:cubicBezTo>
                      <a:cubicBezTo>
                        <a:pt x="63" y="79"/>
                        <a:pt x="63" y="79"/>
                        <a:pt x="63" y="79"/>
                      </a:cubicBezTo>
                      <a:cubicBezTo>
                        <a:pt x="63" y="79"/>
                        <a:pt x="63" y="79"/>
                        <a:pt x="63" y="79"/>
                      </a:cubicBezTo>
                      <a:cubicBezTo>
                        <a:pt x="62" y="79"/>
                        <a:pt x="63" y="78"/>
                        <a:pt x="62" y="78"/>
                      </a:cubicBezTo>
                      <a:cubicBezTo>
                        <a:pt x="62" y="79"/>
                        <a:pt x="62" y="79"/>
                        <a:pt x="62" y="79"/>
                      </a:cubicBezTo>
                      <a:close/>
                      <a:moveTo>
                        <a:pt x="66" y="79"/>
                      </a:moveTo>
                      <a:cubicBezTo>
                        <a:pt x="66" y="79"/>
                        <a:pt x="66" y="79"/>
                        <a:pt x="66" y="79"/>
                      </a:cubicBezTo>
                      <a:cubicBezTo>
                        <a:pt x="66" y="79"/>
                        <a:pt x="66" y="79"/>
                        <a:pt x="66" y="79"/>
                      </a:cubicBezTo>
                      <a:cubicBezTo>
                        <a:pt x="66" y="79"/>
                        <a:pt x="66" y="79"/>
                        <a:pt x="66" y="79"/>
                      </a:cubicBezTo>
                      <a:cubicBezTo>
                        <a:pt x="66" y="78"/>
                        <a:pt x="66" y="79"/>
                        <a:pt x="66" y="78"/>
                      </a:cubicBezTo>
                      <a:cubicBezTo>
                        <a:pt x="66" y="79"/>
                        <a:pt x="66" y="78"/>
                        <a:pt x="67" y="78"/>
                      </a:cubicBezTo>
                      <a:cubicBezTo>
                        <a:pt x="67" y="78"/>
                        <a:pt x="66" y="78"/>
                        <a:pt x="66" y="79"/>
                      </a:cubicBezTo>
                      <a:cubicBezTo>
                        <a:pt x="67" y="79"/>
                        <a:pt x="66" y="80"/>
                        <a:pt x="66" y="80"/>
                      </a:cubicBezTo>
                      <a:cubicBezTo>
                        <a:pt x="66" y="80"/>
                        <a:pt x="66" y="80"/>
                        <a:pt x="66" y="80"/>
                      </a:cubicBezTo>
                      <a:cubicBezTo>
                        <a:pt x="66" y="80"/>
                        <a:pt x="66" y="80"/>
                        <a:pt x="66" y="79"/>
                      </a:cubicBezTo>
                      <a:cubicBezTo>
                        <a:pt x="66" y="79"/>
                        <a:pt x="66" y="80"/>
                        <a:pt x="66" y="79"/>
                      </a:cubicBezTo>
                      <a:cubicBezTo>
                        <a:pt x="66" y="79"/>
                        <a:pt x="66" y="79"/>
                        <a:pt x="66" y="79"/>
                      </a:cubicBezTo>
                      <a:close/>
                      <a:moveTo>
                        <a:pt x="68" y="79"/>
                      </a:moveTo>
                      <a:cubicBezTo>
                        <a:pt x="68" y="79"/>
                        <a:pt x="68" y="79"/>
                        <a:pt x="68" y="80"/>
                      </a:cubicBezTo>
                      <a:cubicBezTo>
                        <a:pt x="67" y="80"/>
                        <a:pt x="68" y="79"/>
                        <a:pt x="67" y="79"/>
                      </a:cubicBezTo>
                      <a:cubicBezTo>
                        <a:pt x="67" y="79"/>
                        <a:pt x="68" y="79"/>
                        <a:pt x="68" y="79"/>
                      </a:cubicBezTo>
                      <a:close/>
                      <a:moveTo>
                        <a:pt x="46" y="77"/>
                      </a:moveTo>
                      <a:cubicBezTo>
                        <a:pt x="46" y="77"/>
                        <a:pt x="46" y="77"/>
                        <a:pt x="46" y="77"/>
                      </a:cubicBezTo>
                      <a:cubicBezTo>
                        <a:pt x="47" y="77"/>
                        <a:pt x="47" y="77"/>
                        <a:pt x="47" y="77"/>
                      </a:cubicBezTo>
                      <a:cubicBezTo>
                        <a:pt x="47" y="77"/>
                        <a:pt x="47" y="77"/>
                        <a:pt x="46" y="77"/>
                      </a:cubicBezTo>
                      <a:close/>
                      <a:moveTo>
                        <a:pt x="36" y="76"/>
                      </a:moveTo>
                      <a:cubicBezTo>
                        <a:pt x="36" y="76"/>
                        <a:pt x="36" y="76"/>
                        <a:pt x="36" y="76"/>
                      </a:cubicBezTo>
                      <a:cubicBezTo>
                        <a:pt x="36" y="76"/>
                        <a:pt x="36" y="76"/>
                        <a:pt x="36" y="76"/>
                      </a:cubicBezTo>
                      <a:cubicBezTo>
                        <a:pt x="36" y="76"/>
                        <a:pt x="36" y="76"/>
                        <a:pt x="36" y="76"/>
                      </a:cubicBezTo>
                      <a:close/>
                      <a:moveTo>
                        <a:pt x="48" y="79"/>
                      </a:moveTo>
                      <a:cubicBezTo>
                        <a:pt x="47" y="79"/>
                        <a:pt x="47" y="78"/>
                        <a:pt x="47" y="79"/>
                      </a:cubicBezTo>
                      <a:cubicBezTo>
                        <a:pt x="47" y="78"/>
                        <a:pt x="47" y="78"/>
                        <a:pt x="47" y="78"/>
                      </a:cubicBezTo>
                      <a:cubicBezTo>
                        <a:pt x="48" y="78"/>
                        <a:pt x="47" y="78"/>
                        <a:pt x="48" y="79"/>
                      </a:cubicBezTo>
                      <a:cubicBezTo>
                        <a:pt x="48" y="79"/>
                        <a:pt x="48" y="79"/>
                        <a:pt x="48" y="79"/>
                      </a:cubicBezTo>
                      <a:close/>
                      <a:moveTo>
                        <a:pt x="62" y="79"/>
                      </a:moveTo>
                      <a:cubicBezTo>
                        <a:pt x="62" y="80"/>
                        <a:pt x="63" y="80"/>
                        <a:pt x="63" y="80"/>
                      </a:cubicBezTo>
                      <a:cubicBezTo>
                        <a:pt x="63" y="80"/>
                        <a:pt x="63" y="82"/>
                        <a:pt x="62" y="83"/>
                      </a:cubicBezTo>
                      <a:cubicBezTo>
                        <a:pt x="62" y="82"/>
                        <a:pt x="62" y="81"/>
                        <a:pt x="62" y="80"/>
                      </a:cubicBezTo>
                      <a:cubicBezTo>
                        <a:pt x="62" y="80"/>
                        <a:pt x="62" y="80"/>
                        <a:pt x="62" y="80"/>
                      </a:cubicBezTo>
                      <a:cubicBezTo>
                        <a:pt x="62" y="80"/>
                        <a:pt x="62" y="80"/>
                        <a:pt x="62" y="79"/>
                      </a:cubicBezTo>
                      <a:close/>
                      <a:moveTo>
                        <a:pt x="63" y="81"/>
                      </a:moveTo>
                      <a:cubicBezTo>
                        <a:pt x="63" y="81"/>
                        <a:pt x="63" y="80"/>
                        <a:pt x="63" y="80"/>
                      </a:cubicBezTo>
                      <a:cubicBezTo>
                        <a:pt x="63" y="80"/>
                        <a:pt x="63" y="80"/>
                        <a:pt x="64" y="80"/>
                      </a:cubicBezTo>
                      <a:cubicBezTo>
                        <a:pt x="64" y="80"/>
                        <a:pt x="64" y="80"/>
                        <a:pt x="64" y="80"/>
                      </a:cubicBezTo>
                      <a:cubicBezTo>
                        <a:pt x="64" y="80"/>
                        <a:pt x="64" y="80"/>
                        <a:pt x="64" y="80"/>
                      </a:cubicBezTo>
                      <a:cubicBezTo>
                        <a:pt x="63" y="80"/>
                        <a:pt x="63" y="81"/>
                        <a:pt x="63" y="81"/>
                      </a:cubicBezTo>
                      <a:close/>
                      <a:moveTo>
                        <a:pt x="50" y="79"/>
                      </a:moveTo>
                      <a:cubicBezTo>
                        <a:pt x="51" y="79"/>
                        <a:pt x="51" y="79"/>
                        <a:pt x="51" y="79"/>
                      </a:cubicBezTo>
                      <a:cubicBezTo>
                        <a:pt x="50" y="79"/>
                        <a:pt x="50" y="79"/>
                        <a:pt x="50" y="79"/>
                      </a:cubicBezTo>
                      <a:close/>
                      <a:moveTo>
                        <a:pt x="47" y="79"/>
                      </a:moveTo>
                      <a:cubicBezTo>
                        <a:pt x="47" y="79"/>
                        <a:pt x="47" y="79"/>
                        <a:pt x="47" y="79"/>
                      </a:cubicBezTo>
                      <a:cubicBezTo>
                        <a:pt x="47" y="79"/>
                        <a:pt x="47" y="79"/>
                        <a:pt x="46" y="79"/>
                      </a:cubicBezTo>
                      <a:cubicBezTo>
                        <a:pt x="46" y="79"/>
                        <a:pt x="47" y="79"/>
                        <a:pt x="47" y="79"/>
                      </a:cubicBezTo>
                      <a:close/>
                      <a:moveTo>
                        <a:pt x="63" y="81"/>
                      </a:moveTo>
                      <a:cubicBezTo>
                        <a:pt x="64" y="81"/>
                        <a:pt x="63" y="81"/>
                        <a:pt x="63" y="82"/>
                      </a:cubicBezTo>
                      <a:cubicBezTo>
                        <a:pt x="63" y="82"/>
                        <a:pt x="63" y="81"/>
                        <a:pt x="63" y="81"/>
                      </a:cubicBezTo>
                      <a:close/>
                      <a:moveTo>
                        <a:pt x="47" y="81"/>
                      </a:moveTo>
                      <a:cubicBezTo>
                        <a:pt x="47" y="80"/>
                        <a:pt x="47" y="79"/>
                        <a:pt x="47" y="80"/>
                      </a:cubicBezTo>
                      <a:cubicBezTo>
                        <a:pt x="48" y="80"/>
                        <a:pt x="48" y="80"/>
                        <a:pt x="48" y="80"/>
                      </a:cubicBezTo>
                      <a:cubicBezTo>
                        <a:pt x="48" y="80"/>
                        <a:pt x="48" y="81"/>
                        <a:pt x="47" y="81"/>
                      </a:cubicBezTo>
                      <a:close/>
                      <a:moveTo>
                        <a:pt x="45" y="81"/>
                      </a:moveTo>
                      <a:cubicBezTo>
                        <a:pt x="45" y="81"/>
                        <a:pt x="45" y="80"/>
                        <a:pt x="45" y="80"/>
                      </a:cubicBezTo>
                      <a:cubicBezTo>
                        <a:pt x="45" y="80"/>
                        <a:pt x="45" y="80"/>
                        <a:pt x="45" y="79"/>
                      </a:cubicBezTo>
                      <a:cubicBezTo>
                        <a:pt x="46" y="80"/>
                        <a:pt x="45" y="80"/>
                        <a:pt x="45" y="81"/>
                      </a:cubicBezTo>
                      <a:close/>
                      <a:moveTo>
                        <a:pt x="59" y="81"/>
                      </a:moveTo>
                      <a:cubicBezTo>
                        <a:pt x="59" y="81"/>
                        <a:pt x="59" y="82"/>
                        <a:pt x="59" y="82"/>
                      </a:cubicBezTo>
                      <a:cubicBezTo>
                        <a:pt x="58" y="82"/>
                        <a:pt x="59" y="81"/>
                        <a:pt x="59" y="81"/>
                      </a:cubicBezTo>
                      <a:close/>
                      <a:moveTo>
                        <a:pt x="48" y="80"/>
                      </a:moveTo>
                      <a:cubicBezTo>
                        <a:pt x="48" y="80"/>
                        <a:pt x="49" y="80"/>
                        <a:pt x="49" y="81"/>
                      </a:cubicBezTo>
                      <a:cubicBezTo>
                        <a:pt x="49" y="81"/>
                        <a:pt x="48" y="81"/>
                        <a:pt x="48" y="81"/>
                      </a:cubicBezTo>
                      <a:cubicBezTo>
                        <a:pt x="48" y="80"/>
                        <a:pt x="48" y="80"/>
                        <a:pt x="48" y="80"/>
                      </a:cubicBezTo>
                      <a:close/>
                      <a:moveTo>
                        <a:pt x="46" y="82"/>
                      </a:moveTo>
                      <a:cubicBezTo>
                        <a:pt x="45" y="81"/>
                        <a:pt x="45" y="82"/>
                        <a:pt x="45" y="82"/>
                      </a:cubicBezTo>
                      <a:cubicBezTo>
                        <a:pt x="45" y="82"/>
                        <a:pt x="45" y="83"/>
                        <a:pt x="46" y="83"/>
                      </a:cubicBezTo>
                      <a:cubicBezTo>
                        <a:pt x="45" y="83"/>
                        <a:pt x="46" y="83"/>
                        <a:pt x="46" y="84"/>
                      </a:cubicBezTo>
                      <a:cubicBezTo>
                        <a:pt x="45" y="83"/>
                        <a:pt x="45" y="85"/>
                        <a:pt x="45" y="85"/>
                      </a:cubicBezTo>
                      <a:cubicBezTo>
                        <a:pt x="45" y="85"/>
                        <a:pt x="44" y="84"/>
                        <a:pt x="45" y="84"/>
                      </a:cubicBezTo>
                      <a:cubicBezTo>
                        <a:pt x="45" y="84"/>
                        <a:pt x="44" y="83"/>
                        <a:pt x="45" y="83"/>
                      </a:cubicBezTo>
                      <a:cubicBezTo>
                        <a:pt x="45" y="82"/>
                        <a:pt x="45" y="82"/>
                        <a:pt x="45" y="82"/>
                      </a:cubicBezTo>
                      <a:cubicBezTo>
                        <a:pt x="45" y="82"/>
                        <a:pt x="45" y="81"/>
                        <a:pt x="45" y="81"/>
                      </a:cubicBezTo>
                      <a:cubicBezTo>
                        <a:pt x="45" y="81"/>
                        <a:pt x="45" y="81"/>
                        <a:pt x="45" y="81"/>
                      </a:cubicBezTo>
                      <a:cubicBezTo>
                        <a:pt x="46" y="81"/>
                        <a:pt x="45" y="81"/>
                        <a:pt x="46" y="82"/>
                      </a:cubicBezTo>
                      <a:close/>
                      <a:moveTo>
                        <a:pt x="66" y="84"/>
                      </a:moveTo>
                      <a:cubicBezTo>
                        <a:pt x="66" y="84"/>
                        <a:pt x="66" y="84"/>
                        <a:pt x="66" y="84"/>
                      </a:cubicBezTo>
                      <a:cubicBezTo>
                        <a:pt x="66" y="84"/>
                        <a:pt x="66" y="84"/>
                        <a:pt x="66" y="84"/>
                      </a:cubicBezTo>
                      <a:close/>
                      <a:moveTo>
                        <a:pt x="52" y="82"/>
                      </a:moveTo>
                      <a:cubicBezTo>
                        <a:pt x="52" y="82"/>
                        <a:pt x="52" y="83"/>
                        <a:pt x="52" y="83"/>
                      </a:cubicBezTo>
                      <a:cubicBezTo>
                        <a:pt x="52" y="83"/>
                        <a:pt x="52" y="83"/>
                        <a:pt x="52" y="82"/>
                      </a:cubicBezTo>
                      <a:close/>
                      <a:moveTo>
                        <a:pt x="68" y="85"/>
                      </a:moveTo>
                      <a:cubicBezTo>
                        <a:pt x="68" y="85"/>
                        <a:pt x="67" y="85"/>
                        <a:pt x="67" y="85"/>
                      </a:cubicBezTo>
                      <a:cubicBezTo>
                        <a:pt x="67" y="85"/>
                        <a:pt x="67" y="85"/>
                        <a:pt x="67" y="85"/>
                      </a:cubicBezTo>
                      <a:cubicBezTo>
                        <a:pt x="67" y="85"/>
                        <a:pt x="68" y="84"/>
                        <a:pt x="68" y="85"/>
                      </a:cubicBezTo>
                      <a:close/>
                      <a:moveTo>
                        <a:pt x="58" y="84"/>
                      </a:moveTo>
                      <a:cubicBezTo>
                        <a:pt x="58" y="84"/>
                        <a:pt x="58" y="84"/>
                        <a:pt x="58" y="84"/>
                      </a:cubicBezTo>
                      <a:cubicBezTo>
                        <a:pt x="59" y="84"/>
                        <a:pt x="59" y="85"/>
                        <a:pt x="58" y="85"/>
                      </a:cubicBezTo>
                      <a:cubicBezTo>
                        <a:pt x="58" y="85"/>
                        <a:pt x="59" y="84"/>
                        <a:pt x="58" y="84"/>
                      </a:cubicBezTo>
                      <a:close/>
                      <a:moveTo>
                        <a:pt x="67" y="85"/>
                      </a:moveTo>
                      <a:cubicBezTo>
                        <a:pt x="68" y="85"/>
                        <a:pt x="68" y="85"/>
                        <a:pt x="68" y="86"/>
                      </a:cubicBezTo>
                      <a:cubicBezTo>
                        <a:pt x="67" y="86"/>
                        <a:pt x="67" y="86"/>
                        <a:pt x="67" y="85"/>
                      </a:cubicBezTo>
                      <a:close/>
                      <a:moveTo>
                        <a:pt x="56" y="85"/>
                      </a:moveTo>
                      <a:cubicBezTo>
                        <a:pt x="55" y="85"/>
                        <a:pt x="55" y="84"/>
                        <a:pt x="55" y="84"/>
                      </a:cubicBezTo>
                      <a:cubicBezTo>
                        <a:pt x="55" y="84"/>
                        <a:pt x="56" y="84"/>
                        <a:pt x="56" y="85"/>
                      </a:cubicBezTo>
                      <a:close/>
                      <a:moveTo>
                        <a:pt x="67" y="87"/>
                      </a:moveTo>
                      <a:cubicBezTo>
                        <a:pt x="66" y="87"/>
                        <a:pt x="66" y="87"/>
                        <a:pt x="66" y="87"/>
                      </a:cubicBezTo>
                      <a:cubicBezTo>
                        <a:pt x="66" y="87"/>
                        <a:pt x="67" y="87"/>
                        <a:pt x="67" y="87"/>
                      </a:cubicBezTo>
                      <a:cubicBezTo>
                        <a:pt x="67" y="87"/>
                        <a:pt x="67" y="87"/>
                        <a:pt x="67" y="87"/>
                      </a:cubicBezTo>
                      <a:close/>
                      <a:moveTo>
                        <a:pt x="37" y="83"/>
                      </a:moveTo>
                      <a:cubicBezTo>
                        <a:pt x="38" y="83"/>
                        <a:pt x="38" y="83"/>
                        <a:pt x="37" y="84"/>
                      </a:cubicBezTo>
                      <a:cubicBezTo>
                        <a:pt x="37" y="83"/>
                        <a:pt x="37" y="83"/>
                        <a:pt x="37" y="83"/>
                      </a:cubicBezTo>
                      <a:close/>
                      <a:moveTo>
                        <a:pt x="46" y="85"/>
                      </a:moveTo>
                      <a:cubicBezTo>
                        <a:pt x="46" y="85"/>
                        <a:pt x="46" y="85"/>
                        <a:pt x="46" y="85"/>
                      </a:cubicBezTo>
                      <a:cubicBezTo>
                        <a:pt x="46" y="85"/>
                        <a:pt x="47" y="86"/>
                        <a:pt x="46" y="85"/>
                      </a:cubicBezTo>
                      <a:close/>
                      <a:moveTo>
                        <a:pt x="44" y="85"/>
                      </a:moveTo>
                      <a:cubicBezTo>
                        <a:pt x="44" y="85"/>
                        <a:pt x="44" y="85"/>
                        <a:pt x="44" y="85"/>
                      </a:cubicBezTo>
                      <a:cubicBezTo>
                        <a:pt x="44" y="86"/>
                        <a:pt x="44" y="86"/>
                        <a:pt x="44" y="86"/>
                      </a:cubicBezTo>
                      <a:cubicBezTo>
                        <a:pt x="44" y="86"/>
                        <a:pt x="44" y="87"/>
                        <a:pt x="44" y="87"/>
                      </a:cubicBezTo>
                      <a:cubicBezTo>
                        <a:pt x="45" y="87"/>
                        <a:pt x="44" y="87"/>
                        <a:pt x="44" y="87"/>
                      </a:cubicBezTo>
                      <a:cubicBezTo>
                        <a:pt x="44" y="87"/>
                        <a:pt x="44" y="88"/>
                        <a:pt x="44" y="87"/>
                      </a:cubicBezTo>
                      <a:cubicBezTo>
                        <a:pt x="44" y="87"/>
                        <a:pt x="44" y="86"/>
                        <a:pt x="44" y="85"/>
                      </a:cubicBezTo>
                      <a:close/>
                      <a:moveTo>
                        <a:pt x="58" y="87"/>
                      </a:moveTo>
                      <a:cubicBezTo>
                        <a:pt x="58" y="88"/>
                        <a:pt x="58" y="88"/>
                        <a:pt x="58" y="88"/>
                      </a:cubicBezTo>
                      <a:cubicBezTo>
                        <a:pt x="58" y="88"/>
                        <a:pt x="58" y="88"/>
                        <a:pt x="58" y="89"/>
                      </a:cubicBezTo>
                      <a:cubicBezTo>
                        <a:pt x="57" y="88"/>
                        <a:pt x="57" y="87"/>
                        <a:pt x="58" y="87"/>
                      </a:cubicBezTo>
                      <a:close/>
                      <a:moveTo>
                        <a:pt x="53" y="88"/>
                      </a:moveTo>
                      <a:cubicBezTo>
                        <a:pt x="53" y="88"/>
                        <a:pt x="53" y="88"/>
                        <a:pt x="53" y="88"/>
                      </a:cubicBezTo>
                      <a:cubicBezTo>
                        <a:pt x="53" y="88"/>
                        <a:pt x="53" y="88"/>
                        <a:pt x="53" y="87"/>
                      </a:cubicBezTo>
                      <a:cubicBezTo>
                        <a:pt x="54" y="88"/>
                        <a:pt x="53" y="88"/>
                        <a:pt x="53" y="88"/>
                      </a:cubicBezTo>
                      <a:cubicBezTo>
                        <a:pt x="53" y="88"/>
                        <a:pt x="53" y="88"/>
                        <a:pt x="53" y="88"/>
                      </a:cubicBezTo>
                      <a:close/>
                      <a:moveTo>
                        <a:pt x="45" y="88"/>
                      </a:moveTo>
                      <a:cubicBezTo>
                        <a:pt x="45" y="87"/>
                        <a:pt x="45" y="87"/>
                        <a:pt x="45" y="87"/>
                      </a:cubicBezTo>
                      <a:cubicBezTo>
                        <a:pt x="46" y="87"/>
                        <a:pt x="45" y="87"/>
                        <a:pt x="45" y="88"/>
                      </a:cubicBezTo>
                      <a:close/>
                      <a:moveTo>
                        <a:pt x="58" y="90"/>
                      </a:moveTo>
                      <a:cubicBezTo>
                        <a:pt x="58" y="89"/>
                        <a:pt x="58" y="89"/>
                        <a:pt x="58" y="89"/>
                      </a:cubicBezTo>
                      <a:cubicBezTo>
                        <a:pt x="58" y="89"/>
                        <a:pt x="58" y="90"/>
                        <a:pt x="58" y="90"/>
                      </a:cubicBezTo>
                      <a:close/>
                      <a:moveTo>
                        <a:pt x="43" y="87"/>
                      </a:moveTo>
                      <a:cubicBezTo>
                        <a:pt x="43" y="87"/>
                        <a:pt x="43" y="88"/>
                        <a:pt x="43" y="88"/>
                      </a:cubicBezTo>
                      <a:cubicBezTo>
                        <a:pt x="43" y="88"/>
                        <a:pt x="43" y="88"/>
                        <a:pt x="43" y="87"/>
                      </a:cubicBezTo>
                      <a:close/>
                      <a:moveTo>
                        <a:pt x="55" y="89"/>
                      </a:moveTo>
                      <a:cubicBezTo>
                        <a:pt x="55" y="89"/>
                        <a:pt x="55" y="90"/>
                        <a:pt x="55" y="90"/>
                      </a:cubicBezTo>
                      <a:cubicBezTo>
                        <a:pt x="55" y="90"/>
                        <a:pt x="55" y="90"/>
                        <a:pt x="55" y="90"/>
                      </a:cubicBezTo>
                      <a:cubicBezTo>
                        <a:pt x="54" y="90"/>
                        <a:pt x="55" y="89"/>
                        <a:pt x="55" y="89"/>
                      </a:cubicBezTo>
                      <a:close/>
                      <a:moveTo>
                        <a:pt x="48" y="88"/>
                      </a:moveTo>
                      <a:cubicBezTo>
                        <a:pt x="49" y="89"/>
                        <a:pt x="49" y="90"/>
                        <a:pt x="48" y="90"/>
                      </a:cubicBezTo>
                      <a:cubicBezTo>
                        <a:pt x="48" y="89"/>
                        <a:pt x="48" y="89"/>
                        <a:pt x="48" y="88"/>
                      </a:cubicBezTo>
                      <a:close/>
                      <a:moveTo>
                        <a:pt x="46" y="89"/>
                      </a:moveTo>
                      <a:cubicBezTo>
                        <a:pt x="46" y="89"/>
                        <a:pt x="46" y="89"/>
                        <a:pt x="46" y="88"/>
                      </a:cubicBezTo>
                      <a:cubicBezTo>
                        <a:pt x="47" y="89"/>
                        <a:pt x="46" y="89"/>
                        <a:pt x="46" y="89"/>
                      </a:cubicBezTo>
                      <a:close/>
                      <a:moveTo>
                        <a:pt x="39" y="88"/>
                      </a:moveTo>
                      <a:cubicBezTo>
                        <a:pt x="39" y="88"/>
                        <a:pt x="39" y="88"/>
                        <a:pt x="39" y="88"/>
                      </a:cubicBezTo>
                      <a:cubicBezTo>
                        <a:pt x="39" y="88"/>
                        <a:pt x="39" y="88"/>
                        <a:pt x="39" y="88"/>
                      </a:cubicBezTo>
                      <a:close/>
                      <a:moveTo>
                        <a:pt x="59" y="92"/>
                      </a:moveTo>
                      <a:cubicBezTo>
                        <a:pt x="59" y="91"/>
                        <a:pt x="59" y="91"/>
                        <a:pt x="59" y="91"/>
                      </a:cubicBezTo>
                      <a:cubicBezTo>
                        <a:pt x="59" y="91"/>
                        <a:pt x="59" y="91"/>
                        <a:pt x="59" y="92"/>
                      </a:cubicBezTo>
                      <a:close/>
                      <a:moveTo>
                        <a:pt x="65" y="93"/>
                      </a:moveTo>
                      <a:cubicBezTo>
                        <a:pt x="65" y="92"/>
                        <a:pt x="65" y="92"/>
                        <a:pt x="65" y="92"/>
                      </a:cubicBezTo>
                      <a:cubicBezTo>
                        <a:pt x="66" y="92"/>
                        <a:pt x="66" y="93"/>
                        <a:pt x="66" y="93"/>
                      </a:cubicBezTo>
                      <a:cubicBezTo>
                        <a:pt x="66" y="93"/>
                        <a:pt x="65" y="93"/>
                        <a:pt x="65" y="93"/>
                      </a:cubicBezTo>
                      <a:close/>
                      <a:moveTo>
                        <a:pt x="54" y="91"/>
                      </a:moveTo>
                      <a:cubicBezTo>
                        <a:pt x="54" y="91"/>
                        <a:pt x="54" y="92"/>
                        <a:pt x="54" y="92"/>
                      </a:cubicBezTo>
                      <a:cubicBezTo>
                        <a:pt x="54" y="92"/>
                        <a:pt x="54" y="92"/>
                        <a:pt x="54" y="93"/>
                      </a:cubicBezTo>
                      <a:cubicBezTo>
                        <a:pt x="54" y="93"/>
                        <a:pt x="54" y="93"/>
                        <a:pt x="54" y="92"/>
                      </a:cubicBezTo>
                      <a:cubicBezTo>
                        <a:pt x="53" y="93"/>
                        <a:pt x="54" y="93"/>
                        <a:pt x="53" y="93"/>
                      </a:cubicBezTo>
                      <a:cubicBezTo>
                        <a:pt x="53" y="93"/>
                        <a:pt x="54" y="93"/>
                        <a:pt x="54" y="93"/>
                      </a:cubicBezTo>
                      <a:cubicBezTo>
                        <a:pt x="54" y="93"/>
                        <a:pt x="53" y="93"/>
                        <a:pt x="53" y="93"/>
                      </a:cubicBezTo>
                      <a:cubicBezTo>
                        <a:pt x="53" y="93"/>
                        <a:pt x="53" y="92"/>
                        <a:pt x="53" y="92"/>
                      </a:cubicBezTo>
                      <a:cubicBezTo>
                        <a:pt x="53" y="92"/>
                        <a:pt x="53" y="92"/>
                        <a:pt x="53" y="92"/>
                      </a:cubicBezTo>
                      <a:cubicBezTo>
                        <a:pt x="53" y="92"/>
                        <a:pt x="54" y="92"/>
                        <a:pt x="54" y="91"/>
                      </a:cubicBezTo>
                      <a:cubicBezTo>
                        <a:pt x="54" y="91"/>
                        <a:pt x="54" y="91"/>
                        <a:pt x="54" y="91"/>
                      </a:cubicBezTo>
                      <a:close/>
                      <a:moveTo>
                        <a:pt x="59" y="92"/>
                      </a:moveTo>
                      <a:cubicBezTo>
                        <a:pt x="58" y="92"/>
                        <a:pt x="58" y="92"/>
                        <a:pt x="58" y="92"/>
                      </a:cubicBezTo>
                      <a:cubicBezTo>
                        <a:pt x="58" y="92"/>
                        <a:pt x="58" y="92"/>
                        <a:pt x="58" y="93"/>
                      </a:cubicBezTo>
                      <a:cubicBezTo>
                        <a:pt x="58" y="93"/>
                        <a:pt x="58" y="93"/>
                        <a:pt x="58" y="92"/>
                      </a:cubicBezTo>
                      <a:cubicBezTo>
                        <a:pt x="58" y="92"/>
                        <a:pt x="58" y="93"/>
                        <a:pt x="58" y="93"/>
                      </a:cubicBezTo>
                      <a:cubicBezTo>
                        <a:pt x="58" y="93"/>
                        <a:pt x="59" y="93"/>
                        <a:pt x="58" y="93"/>
                      </a:cubicBezTo>
                      <a:cubicBezTo>
                        <a:pt x="58" y="93"/>
                        <a:pt x="58" y="93"/>
                        <a:pt x="57" y="93"/>
                      </a:cubicBezTo>
                      <a:cubicBezTo>
                        <a:pt x="57" y="93"/>
                        <a:pt x="57" y="93"/>
                        <a:pt x="57" y="92"/>
                      </a:cubicBezTo>
                      <a:cubicBezTo>
                        <a:pt x="58" y="92"/>
                        <a:pt x="58" y="92"/>
                        <a:pt x="58" y="92"/>
                      </a:cubicBezTo>
                      <a:cubicBezTo>
                        <a:pt x="58" y="92"/>
                        <a:pt x="58" y="92"/>
                        <a:pt x="59" y="92"/>
                      </a:cubicBezTo>
                      <a:close/>
                      <a:moveTo>
                        <a:pt x="55" y="93"/>
                      </a:moveTo>
                      <a:cubicBezTo>
                        <a:pt x="55" y="93"/>
                        <a:pt x="55" y="92"/>
                        <a:pt x="56" y="92"/>
                      </a:cubicBezTo>
                      <a:cubicBezTo>
                        <a:pt x="56" y="92"/>
                        <a:pt x="55" y="93"/>
                        <a:pt x="56" y="93"/>
                      </a:cubicBezTo>
                      <a:cubicBezTo>
                        <a:pt x="55" y="93"/>
                        <a:pt x="56" y="93"/>
                        <a:pt x="55" y="93"/>
                      </a:cubicBezTo>
                      <a:cubicBezTo>
                        <a:pt x="55" y="93"/>
                        <a:pt x="55" y="93"/>
                        <a:pt x="55" y="93"/>
                      </a:cubicBezTo>
                      <a:close/>
                      <a:moveTo>
                        <a:pt x="60" y="94"/>
                      </a:moveTo>
                      <a:cubicBezTo>
                        <a:pt x="61" y="94"/>
                        <a:pt x="61" y="94"/>
                        <a:pt x="61" y="94"/>
                      </a:cubicBezTo>
                      <a:cubicBezTo>
                        <a:pt x="62" y="94"/>
                        <a:pt x="61" y="94"/>
                        <a:pt x="61" y="94"/>
                      </a:cubicBezTo>
                      <a:cubicBezTo>
                        <a:pt x="61" y="94"/>
                        <a:pt x="61" y="94"/>
                        <a:pt x="61" y="95"/>
                      </a:cubicBezTo>
                      <a:cubicBezTo>
                        <a:pt x="61" y="95"/>
                        <a:pt x="61" y="94"/>
                        <a:pt x="61" y="94"/>
                      </a:cubicBezTo>
                      <a:cubicBezTo>
                        <a:pt x="60" y="94"/>
                        <a:pt x="60" y="95"/>
                        <a:pt x="60" y="95"/>
                      </a:cubicBezTo>
                      <a:cubicBezTo>
                        <a:pt x="59" y="95"/>
                        <a:pt x="60" y="94"/>
                        <a:pt x="60" y="94"/>
                      </a:cubicBezTo>
                      <a:close/>
                      <a:moveTo>
                        <a:pt x="44" y="91"/>
                      </a:moveTo>
                      <a:cubicBezTo>
                        <a:pt x="45" y="91"/>
                        <a:pt x="44" y="91"/>
                        <a:pt x="45" y="92"/>
                      </a:cubicBezTo>
                      <a:cubicBezTo>
                        <a:pt x="44" y="92"/>
                        <a:pt x="45" y="91"/>
                        <a:pt x="44" y="91"/>
                      </a:cubicBezTo>
                      <a:close/>
                      <a:moveTo>
                        <a:pt x="51" y="92"/>
                      </a:moveTo>
                      <a:cubicBezTo>
                        <a:pt x="51" y="93"/>
                        <a:pt x="51" y="93"/>
                        <a:pt x="51" y="93"/>
                      </a:cubicBezTo>
                      <a:cubicBezTo>
                        <a:pt x="51" y="93"/>
                        <a:pt x="51" y="93"/>
                        <a:pt x="51" y="92"/>
                      </a:cubicBezTo>
                      <a:close/>
                      <a:moveTo>
                        <a:pt x="55" y="93"/>
                      </a:moveTo>
                      <a:cubicBezTo>
                        <a:pt x="56" y="94"/>
                        <a:pt x="55" y="94"/>
                        <a:pt x="55" y="94"/>
                      </a:cubicBezTo>
                      <a:cubicBezTo>
                        <a:pt x="55" y="94"/>
                        <a:pt x="55" y="94"/>
                        <a:pt x="55" y="93"/>
                      </a:cubicBezTo>
                      <a:close/>
                      <a:moveTo>
                        <a:pt x="50" y="93"/>
                      </a:moveTo>
                      <a:cubicBezTo>
                        <a:pt x="51" y="93"/>
                        <a:pt x="51" y="94"/>
                        <a:pt x="51" y="94"/>
                      </a:cubicBezTo>
                      <a:cubicBezTo>
                        <a:pt x="51" y="94"/>
                        <a:pt x="52" y="95"/>
                        <a:pt x="51" y="95"/>
                      </a:cubicBezTo>
                      <a:cubicBezTo>
                        <a:pt x="51" y="95"/>
                        <a:pt x="51" y="95"/>
                        <a:pt x="51" y="95"/>
                      </a:cubicBezTo>
                      <a:cubicBezTo>
                        <a:pt x="51" y="95"/>
                        <a:pt x="51" y="96"/>
                        <a:pt x="51" y="95"/>
                      </a:cubicBezTo>
                      <a:cubicBezTo>
                        <a:pt x="51" y="94"/>
                        <a:pt x="51" y="94"/>
                        <a:pt x="50" y="93"/>
                      </a:cubicBezTo>
                      <a:close/>
                      <a:moveTo>
                        <a:pt x="65" y="96"/>
                      </a:moveTo>
                      <a:cubicBezTo>
                        <a:pt x="65" y="96"/>
                        <a:pt x="65" y="97"/>
                        <a:pt x="65" y="97"/>
                      </a:cubicBezTo>
                      <a:cubicBezTo>
                        <a:pt x="65" y="97"/>
                        <a:pt x="65" y="97"/>
                        <a:pt x="65" y="97"/>
                      </a:cubicBezTo>
                      <a:cubicBezTo>
                        <a:pt x="65" y="97"/>
                        <a:pt x="65" y="96"/>
                        <a:pt x="65" y="96"/>
                      </a:cubicBezTo>
                      <a:close/>
                      <a:moveTo>
                        <a:pt x="61" y="96"/>
                      </a:moveTo>
                      <a:cubicBezTo>
                        <a:pt x="61" y="95"/>
                        <a:pt x="61" y="95"/>
                        <a:pt x="61" y="95"/>
                      </a:cubicBezTo>
                      <a:cubicBezTo>
                        <a:pt x="61" y="96"/>
                        <a:pt x="61" y="96"/>
                        <a:pt x="61" y="96"/>
                      </a:cubicBezTo>
                      <a:close/>
                      <a:moveTo>
                        <a:pt x="66" y="99"/>
                      </a:moveTo>
                      <a:cubicBezTo>
                        <a:pt x="66" y="99"/>
                        <a:pt x="66" y="101"/>
                        <a:pt x="65" y="101"/>
                      </a:cubicBezTo>
                      <a:cubicBezTo>
                        <a:pt x="65" y="100"/>
                        <a:pt x="66" y="98"/>
                        <a:pt x="66" y="97"/>
                      </a:cubicBezTo>
                      <a:cubicBezTo>
                        <a:pt x="66" y="98"/>
                        <a:pt x="66" y="98"/>
                        <a:pt x="66" y="99"/>
                      </a:cubicBezTo>
                      <a:close/>
                      <a:moveTo>
                        <a:pt x="44" y="94"/>
                      </a:moveTo>
                      <a:cubicBezTo>
                        <a:pt x="44" y="94"/>
                        <a:pt x="44" y="94"/>
                        <a:pt x="44" y="94"/>
                      </a:cubicBezTo>
                      <a:cubicBezTo>
                        <a:pt x="44" y="94"/>
                        <a:pt x="45" y="94"/>
                        <a:pt x="44" y="94"/>
                      </a:cubicBezTo>
                      <a:close/>
                      <a:moveTo>
                        <a:pt x="59" y="97"/>
                      </a:moveTo>
                      <a:cubicBezTo>
                        <a:pt x="59" y="97"/>
                        <a:pt x="59" y="97"/>
                        <a:pt x="59" y="97"/>
                      </a:cubicBezTo>
                      <a:cubicBezTo>
                        <a:pt x="58" y="97"/>
                        <a:pt x="59" y="97"/>
                        <a:pt x="58" y="96"/>
                      </a:cubicBezTo>
                      <a:cubicBezTo>
                        <a:pt x="59" y="97"/>
                        <a:pt x="58" y="97"/>
                        <a:pt x="59" y="97"/>
                      </a:cubicBezTo>
                      <a:close/>
                      <a:moveTo>
                        <a:pt x="48" y="96"/>
                      </a:moveTo>
                      <a:cubicBezTo>
                        <a:pt x="48" y="95"/>
                        <a:pt x="48" y="95"/>
                        <a:pt x="48" y="95"/>
                      </a:cubicBezTo>
                      <a:cubicBezTo>
                        <a:pt x="49" y="96"/>
                        <a:pt x="49" y="97"/>
                        <a:pt x="49" y="97"/>
                      </a:cubicBezTo>
                      <a:cubicBezTo>
                        <a:pt x="48" y="97"/>
                        <a:pt x="48" y="96"/>
                        <a:pt x="48" y="96"/>
                      </a:cubicBezTo>
                      <a:close/>
                      <a:moveTo>
                        <a:pt x="48" y="97"/>
                      </a:moveTo>
                      <a:cubicBezTo>
                        <a:pt x="48" y="97"/>
                        <a:pt x="48" y="97"/>
                        <a:pt x="48" y="97"/>
                      </a:cubicBezTo>
                      <a:cubicBezTo>
                        <a:pt x="48" y="97"/>
                        <a:pt x="48" y="97"/>
                        <a:pt x="48" y="97"/>
                      </a:cubicBezTo>
                      <a:cubicBezTo>
                        <a:pt x="48" y="97"/>
                        <a:pt x="48" y="97"/>
                        <a:pt x="48" y="97"/>
                      </a:cubicBezTo>
                      <a:cubicBezTo>
                        <a:pt x="48" y="97"/>
                        <a:pt x="48" y="97"/>
                        <a:pt x="48" y="97"/>
                      </a:cubicBezTo>
                      <a:close/>
                      <a:moveTo>
                        <a:pt x="65" y="104"/>
                      </a:moveTo>
                      <a:cubicBezTo>
                        <a:pt x="65" y="104"/>
                        <a:pt x="66" y="103"/>
                        <a:pt x="65" y="104"/>
                      </a:cubicBezTo>
                      <a:close/>
                      <a:moveTo>
                        <a:pt x="55" y="101"/>
                      </a:moveTo>
                      <a:cubicBezTo>
                        <a:pt x="55" y="101"/>
                        <a:pt x="55" y="102"/>
                        <a:pt x="55" y="102"/>
                      </a:cubicBezTo>
                      <a:cubicBezTo>
                        <a:pt x="55" y="102"/>
                        <a:pt x="55" y="102"/>
                        <a:pt x="55" y="102"/>
                      </a:cubicBezTo>
                      <a:cubicBezTo>
                        <a:pt x="54" y="102"/>
                        <a:pt x="55" y="102"/>
                        <a:pt x="55" y="101"/>
                      </a:cubicBezTo>
                      <a:close/>
                      <a:moveTo>
                        <a:pt x="49" y="101"/>
                      </a:moveTo>
                      <a:cubicBezTo>
                        <a:pt x="48" y="100"/>
                        <a:pt x="49" y="101"/>
                        <a:pt x="49" y="100"/>
                      </a:cubicBezTo>
                      <a:cubicBezTo>
                        <a:pt x="50" y="100"/>
                        <a:pt x="49" y="101"/>
                        <a:pt x="49" y="101"/>
                      </a:cubicBezTo>
                      <a:close/>
                      <a:moveTo>
                        <a:pt x="58" y="103"/>
                      </a:moveTo>
                      <a:cubicBezTo>
                        <a:pt x="58" y="102"/>
                        <a:pt x="58" y="103"/>
                        <a:pt x="58" y="103"/>
                      </a:cubicBezTo>
                      <a:cubicBezTo>
                        <a:pt x="58" y="103"/>
                        <a:pt x="58" y="103"/>
                        <a:pt x="58" y="103"/>
                      </a:cubicBezTo>
                      <a:close/>
                      <a:moveTo>
                        <a:pt x="45" y="100"/>
                      </a:moveTo>
                      <a:cubicBezTo>
                        <a:pt x="44" y="100"/>
                        <a:pt x="45" y="100"/>
                        <a:pt x="44" y="100"/>
                      </a:cubicBezTo>
                      <a:cubicBezTo>
                        <a:pt x="44" y="100"/>
                        <a:pt x="45" y="100"/>
                        <a:pt x="45" y="100"/>
                      </a:cubicBezTo>
                      <a:close/>
                      <a:moveTo>
                        <a:pt x="50" y="103"/>
                      </a:moveTo>
                      <a:cubicBezTo>
                        <a:pt x="50" y="103"/>
                        <a:pt x="50" y="103"/>
                        <a:pt x="50" y="103"/>
                      </a:cubicBezTo>
                      <a:cubicBezTo>
                        <a:pt x="49" y="103"/>
                        <a:pt x="50" y="102"/>
                        <a:pt x="49" y="102"/>
                      </a:cubicBezTo>
                      <a:cubicBezTo>
                        <a:pt x="50" y="102"/>
                        <a:pt x="50" y="102"/>
                        <a:pt x="50" y="101"/>
                      </a:cubicBezTo>
                      <a:cubicBezTo>
                        <a:pt x="51" y="102"/>
                        <a:pt x="50" y="102"/>
                        <a:pt x="50" y="103"/>
                      </a:cubicBezTo>
                      <a:close/>
                      <a:moveTo>
                        <a:pt x="48" y="102"/>
                      </a:moveTo>
                      <a:cubicBezTo>
                        <a:pt x="47" y="102"/>
                        <a:pt x="47" y="102"/>
                        <a:pt x="47" y="101"/>
                      </a:cubicBezTo>
                      <a:cubicBezTo>
                        <a:pt x="47" y="101"/>
                        <a:pt x="48" y="101"/>
                        <a:pt x="48" y="102"/>
                      </a:cubicBezTo>
                      <a:close/>
                      <a:moveTo>
                        <a:pt x="54" y="103"/>
                      </a:moveTo>
                      <a:cubicBezTo>
                        <a:pt x="54" y="103"/>
                        <a:pt x="54" y="103"/>
                        <a:pt x="54" y="103"/>
                      </a:cubicBezTo>
                      <a:cubicBezTo>
                        <a:pt x="54" y="103"/>
                        <a:pt x="54" y="103"/>
                        <a:pt x="54" y="103"/>
                      </a:cubicBezTo>
                      <a:cubicBezTo>
                        <a:pt x="54" y="103"/>
                        <a:pt x="54" y="103"/>
                        <a:pt x="54" y="103"/>
                      </a:cubicBezTo>
                      <a:cubicBezTo>
                        <a:pt x="55" y="103"/>
                        <a:pt x="54" y="103"/>
                        <a:pt x="54" y="103"/>
                      </a:cubicBezTo>
                      <a:close/>
                      <a:moveTo>
                        <a:pt x="55" y="104"/>
                      </a:moveTo>
                      <a:cubicBezTo>
                        <a:pt x="55" y="104"/>
                        <a:pt x="55" y="104"/>
                        <a:pt x="55" y="104"/>
                      </a:cubicBezTo>
                      <a:cubicBezTo>
                        <a:pt x="55" y="104"/>
                        <a:pt x="55" y="104"/>
                        <a:pt x="55" y="104"/>
                      </a:cubicBezTo>
                      <a:close/>
                      <a:moveTo>
                        <a:pt x="51" y="103"/>
                      </a:moveTo>
                      <a:cubicBezTo>
                        <a:pt x="51" y="103"/>
                        <a:pt x="51" y="103"/>
                        <a:pt x="51" y="103"/>
                      </a:cubicBezTo>
                      <a:cubicBezTo>
                        <a:pt x="51" y="103"/>
                        <a:pt x="51" y="103"/>
                        <a:pt x="51" y="103"/>
                      </a:cubicBezTo>
                      <a:close/>
                      <a:moveTo>
                        <a:pt x="65" y="108"/>
                      </a:moveTo>
                      <a:cubicBezTo>
                        <a:pt x="65" y="108"/>
                        <a:pt x="65" y="107"/>
                        <a:pt x="65" y="107"/>
                      </a:cubicBezTo>
                      <a:cubicBezTo>
                        <a:pt x="65" y="107"/>
                        <a:pt x="65" y="107"/>
                        <a:pt x="65" y="108"/>
                      </a:cubicBezTo>
                      <a:close/>
                      <a:moveTo>
                        <a:pt x="38" y="100"/>
                      </a:moveTo>
                      <a:cubicBezTo>
                        <a:pt x="38" y="100"/>
                        <a:pt x="38" y="101"/>
                        <a:pt x="38" y="101"/>
                      </a:cubicBezTo>
                      <a:cubicBezTo>
                        <a:pt x="38" y="101"/>
                        <a:pt x="37" y="101"/>
                        <a:pt x="38" y="100"/>
                      </a:cubicBezTo>
                      <a:cubicBezTo>
                        <a:pt x="38" y="100"/>
                        <a:pt x="38" y="100"/>
                        <a:pt x="38" y="100"/>
                      </a:cubicBezTo>
                      <a:close/>
                      <a:moveTo>
                        <a:pt x="53" y="104"/>
                      </a:moveTo>
                      <a:cubicBezTo>
                        <a:pt x="53" y="104"/>
                        <a:pt x="53" y="104"/>
                        <a:pt x="53" y="104"/>
                      </a:cubicBezTo>
                      <a:cubicBezTo>
                        <a:pt x="53" y="104"/>
                        <a:pt x="53" y="105"/>
                        <a:pt x="53" y="105"/>
                      </a:cubicBezTo>
                      <a:cubicBezTo>
                        <a:pt x="53" y="105"/>
                        <a:pt x="53" y="104"/>
                        <a:pt x="53" y="104"/>
                      </a:cubicBezTo>
                      <a:cubicBezTo>
                        <a:pt x="53" y="104"/>
                        <a:pt x="53" y="104"/>
                        <a:pt x="53" y="104"/>
                      </a:cubicBezTo>
                      <a:close/>
                      <a:moveTo>
                        <a:pt x="43" y="102"/>
                      </a:moveTo>
                      <a:cubicBezTo>
                        <a:pt x="42" y="102"/>
                        <a:pt x="42" y="102"/>
                        <a:pt x="42" y="102"/>
                      </a:cubicBezTo>
                      <a:cubicBezTo>
                        <a:pt x="42" y="102"/>
                        <a:pt x="42" y="102"/>
                        <a:pt x="42" y="102"/>
                      </a:cubicBezTo>
                      <a:cubicBezTo>
                        <a:pt x="42" y="102"/>
                        <a:pt x="43" y="102"/>
                        <a:pt x="43" y="102"/>
                      </a:cubicBezTo>
                      <a:close/>
                      <a:moveTo>
                        <a:pt x="47" y="103"/>
                      </a:moveTo>
                      <a:cubicBezTo>
                        <a:pt x="47" y="103"/>
                        <a:pt x="47" y="103"/>
                        <a:pt x="47" y="103"/>
                      </a:cubicBezTo>
                      <a:cubicBezTo>
                        <a:pt x="46" y="103"/>
                        <a:pt x="46" y="103"/>
                        <a:pt x="47" y="103"/>
                      </a:cubicBezTo>
                      <a:close/>
                      <a:moveTo>
                        <a:pt x="61" y="107"/>
                      </a:moveTo>
                      <a:cubicBezTo>
                        <a:pt x="61" y="108"/>
                        <a:pt x="61" y="108"/>
                        <a:pt x="61" y="108"/>
                      </a:cubicBezTo>
                      <a:cubicBezTo>
                        <a:pt x="61" y="108"/>
                        <a:pt x="61" y="108"/>
                        <a:pt x="61" y="107"/>
                      </a:cubicBezTo>
                      <a:close/>
                      <a:moveTo>
                        <a:pt x="51" y="105"/>
                      </a:moveTo>
                      <a:cubicBezTo>
                        <a:pt x="51" y="105"/>
                        <a:pt x="50" y="106"/>
                        <a:pt x="50" y="106"/>
                      </a:cubicBezTo>
                      <a:cubicBezTo>
                        <a:pt x="50" y="105"/>
                        <a:pt x="50" y="105"/>
                        <a:pt x="51" y="105"/>
                      </a:cubicBezTo>
                      <a:close/>
                      <a:moveTo>
                        <a:pt x="51" y="106"/>
                      </a:moveTo>
                      <a:cubicBezTo>
                        <a:pt x="51" y="105"/>
                        <a:pt x="51" y="105"/>
                        <a:pt x="51" y="105"/>
                      </a:cubicBezTo>
                      <a:cubicBezTo>
                        <a:pt x="51" y="105"/>
                        <a:pt x="51" y="106"/>
                        <a:pt x="51" y="106"/>
                      </a:cubicBezTo>
                      <a:close/>
                      <a:moveTo>
                        <a:pt x="40" y="104"/>
                      </a:moveTo>
                      <a:cubicBezTo>
                        <a:pt x="40" y="103"/>
                        <a:pt x="40" y="103"/>
                        <a:pt x="40" y="103"/>
                      </a:cubicBezTo>
                      <a:cubicBezTo>
                        <a:pt x="40" y="103"/>
                        <a:pt x="40" y="103"/>
                        <a:pt x="40" y="104"/>
                      </a:cubicBezTo>
                      <a:close/>
                      <a:moveTo>
                        <a:pt x="61" y="109"/>
                      </a:moveTo>
                      <a:cubicBezTo>
                        <a:pt x="60" y="109"/>
                        <a:pt x="61" y="109"/>
                        <a:pt x="60" y="110"/>
                      </a:cubicBezTo>
                      <a:cubicBezTo>
                        <a:pt x="60" y="109"/>
                        <a:pt x="61" y="109"/>
                        <a:pt x="60" y="108"/>
                      </a:cubicBezTo>
                      <a:cubicBezTo>
                        <a:pt x="60" y="108"/>
                        <a:pt x="61" y="109"/>
                        <a:pt x="61" y="108"/>
                      </a:cubicBezTo>
                      <a:cubicBezTo>
                        <a:pt x="61" y="108"/>
                        <a:pt x="61" y="109"/>
                        <a:pt x="61" y="109"/>
                      </a:cubicBezTo>
                      <a:cubicBezTo>
                        <a:pt x="61" y="109"/>
                        <a:pt x="61" y="109"/>
                        <a:pt x="61" y="109"/>
                      </a:cubicBezTo>
                      <a:cubicBezTo>
                        <a:pt x="61" y="109"/>
                        <a:pt x="61" y="109"/>
                        <a:pt x="61" y="109"/>
                      </a:cubicBezTo>
                      <a:close/>
                      <a:moveTo>
                        <a:pt x="43" y="104"/>
                      </a:moveTo>
                      <a:cubicBezTo>
                        <a:pt x="43" y="104"/>
                        <a:pt x="43" y="104"/>
                        <a:pt x="42" y="104"/>
                      </a:cubicBezTo>
                      <a:cubicBezTo>
                        <a:pt x="42" y="104"/>
                        <a:pt x="43" y="104"/>
                        <a:pt x="43" y="104"/>
                      </a:cubicBezTo>
                      <a:cubicBezTo>
                        <a:pt x="43" y="104"/>
                        <a:pt x="43" y="104"/>
                        <a:pt x="43" y="104"/>
                      </a:cubicBezTo>
                      <a:close/>
                      <a:moveTo>
                        <a:pt x="35" y="102"/>
                      </a:moveTo>
                      <a:cubicBezTo>
                        <a:pt x="35" y="102"/>
                        <a:pt x="35" y="102"/>
                        <a:pt x="35" y="103"/>
                      </a:cubicBezTo>
                      <a:cubicBezTo>
                        <a:pt x="35" y="102"/>
                        <a:pt x="34" y="102"/>
                        <a:pt x="34" y="102"/>
                      </a:cubicBezTo>
                      <a:cubicBezTo>
                        <a:pt x="35" y="102"/>
                        <a:pt x="35" y="102"/>
                        <a:pt x="35" y="102"/>
                      </a:cubicBezTo>
                      <a:close/>
                      <a:moveTo>
                        <a:pt x="36" y="104"/>
                      </a:moveTo>
                      <a:cubicBezTo>
                        <a:pt x="35" y="105"/>
                        <a:pt x="36" y="107"/>
                        <a:pt x="35" y="107"/>
                      </a:cubicBezTo>
                      <a:cubicBezTo>
                        <a:pt x="35" y="106"/>
                        <a:pt x="36" y="105"/>
                        <a:pt x="35" y="103"/>
                      </a:cubicBezTo>
                      <a:cubicBezTo>
                        <a:pt x="36" y="104"/>
                        <a:pt x="36" y="103"/>
                        <a:pt x="37" y="103"/>
                      </a:cubicBezTo>
                      <a:cubicBezTo>
                        <a:pt x="37" y="103"/>
                        <a:pt x="35" y="103"/>
                        <a:pt x="36" y="104"/>
                      </a:cubicBezTo>
                      <a:close/>
                      <a:moveTo>
                        <a:pt x="45" y="105"/>
                      </a:moveTo>
                      <a:cubicBezTo>
                        <a:pt x="46" y="105"/>
                        <a:pt x="45" y="106"/>
                        <a:pt x="45" y="106"/>
                      </a:cubicBezTo>
                      <a:cubicBezTo>
                        <a:pt x="44" y="106"/>
                        <a:pt x="45" y="105"/>
                        <a:pt x="45" y="105"/>
                      </a:cubicBezTo>
                      <a:close/>
                      <a:moveTo>
                        <a:pt x="46" y="105"/>
                      </a:moveTo>
                      <a:cubicBezTo>
                        <a:pt x="47" y="106"/>
                        <a:pt x="46" y="106"/>
                        <a:pt x="46" y="107"/>
                      </a:cubicBezTo>
                      <a:cubicBezTo>
                        <a:pt x="46" y="106"/>
                        <a:pt x="46" y="106"/>
                        <a:pt x="46" y="106"/>
                      </a:cubicBezTo>
                      <a:cubicBezTo>
                        <a:pt x="47" y="106"/>
                        <a:pt x="46" y="106"/>
                        <a:pt x="46" y="105"/>
                      </a:cubicBezTo>
                      <a:close/>
                      <a:moveTo>
                        <a:pt x="35" y="103"/>
                      </a:moveTo>
                      <a:cubicBezTo>
                        <a:pt x="35" y="103"/>
                        <a:pt x="35" y="103"/>
                        <a:pt x="35" y="103"/>
                      </a:cubicBezTo>
                      <a:cubicBezTo>
                        <a:pt x="35" y="103"/>
                        <a:pt x="35" y="102"/>
                        <a:pt x="35" y="103"/>
                      </a:cubicBezTo>
                      <a:close/>
                      <a:moveTo>
                        <a:pt x="42" y="105"/>
                      </a:moveTo>
                      <a:cubicBezTo>
                        <a:pt x="41" y="105"/>
                        <a:pt x="41" y="105"/>
                        <a:pt x="41" y="104"/>
                      </a:cubicBezTo>
                      <a:cubicBezTo>
                        <a:pt x="42" y="104"/>
                        <a:pt x="42" y="105"/>
                        <a:pt x="42" y="104"/>
                      </a:cubicBezTo>
                      <a:cubicBezTo>
                        <a:pt x="42" y="105"/>
                        <a:pt x="41" y="105"/>
                        <a:pt x="42" y="105"/>
                      </a:cubicBezTo>
                      <a:close/>
                      <a:moveTo>
                        <a:pt x="43" y="105"/>
                      </a:moveTo>
                      <a:cubicBezTo>
                        <a:pt x="43" y="105"/>
                        <a:pt x="43" y="105"/>
                        <a:pt x="42" y="105"/>
                      </a:cubicBezTo>
                      <a:cubicBezTo>
                        <a:pt x="42" y="105"/>
                        <a:pt x="43" y="105"/>
                        <a:pt x="42" y="105"/>
                      </a:cubicBezTo>
                      <a:cubicBezTo>
                        <a:pt x="42" y="105"/>
                        <a:pt x="42" y="105"/>
                        <a:pt x="42" y="105"/>
                      </a:cubicBezTo>
                      <a:cubicBezTo>
                        <a:pt x="43" y="105"/>
                        <a:pt x="43" y="105"/>
                        <a:pt x="43" y="105"/>
                      </a:cubicBezTo>
                      <a:close/>
                      <a:moveTo>
                        <a:pt x="36" y="105"/>
                      </a:moveTo>
                      <a:cubicBezTo>
                        <a:pt x="36" y="104"/>
                        <a:pt x="36" y="104"/>
                        <a:pt x="37" y="103"/>
                      </a:cubicBezTo>
                      <a:cubicBezTo>
                        <a:pt x="37" y="104"/>
                        <a:pt x="37" y="104"/>
                        <a:pt x="37" y="104"/>
                      </a:cubicBezTo>
                      <a:cubicBezTo>
                        <a:pt x="36" y="104"/>
                        <a:pt x="37" y="105"/>
                        <a:pt x="36" y="105"/>
                      </a:cubicBezTo>
                      <a:close/>
                      <a:moveTo>
                        <a:pt x="37" y="104"/>
                      </a:moveTo>
                      <a:cubicBezTo>
                        <a:pt x="37" y="104"/>
                        <a:pt x="37" y="104"/>
                        <a:pt x="37" y="104"/>
                      </a:cubicBezTo>
                      <a:cubicBezTo>
                        <a:pt x="37" y="104"/>
                        <a:pt x="37" y="104"/>
                        <a:pt x="37" y="104"/>
                      </a:cubicBezTo>
                      <a:cubicBezTo>
                        <a:pt x="38" y="104"/>
                        <a:pt x="37" y="104"/>
                        <a:pt x="37" y="104"/>
                      </a:cubicBezTo>
                      <a:close/>
                      <a:moveTo>
                        <a:pt x="49" y="108"/>
                      </a:moveTo>
                      <a:cubicBezTo>
                        <a:pt x="48" y="108"/>
                        <a:pt x="48" y="107"/>
                        <a:pt x="48" y="108"/>
                      </a:cubicBezTo>
                      <a:cubicBezTo>
                        <a:pt x="48" y="107"/>
                        <a:pt x="48" y="107"/>
                        <a:pt x="48" y="107"/>
                      </a:cubicBezTo>
                      <a:cubicBezTo>
                        <a:pt x="49" y="107"/>
                        <a:pt x="49" y="107"/>
                        <a:pt x="49" y="107"/>
                      </a:cubicBezTo>
                      <a:cubicBezTo>
                        <a:pt x="49" y="107"/>
                        <a:pt x="49" y="108"/>
                        <a:pt x="49" y="108"/>
                      </a:cubicBezTo>
                      <a:close/>
                      <a:moveTo>
                        <a:pt x="52" y="108"/>
                      </a:moveTo>
                      <a:cubicBezTo>
                        <a:pt x="53" y="108"/>
                        <a:pt x="52" y="109"/>
                        <a:pt x="52" y="109"/>
                      </a:cubicBezTo>
                      <a:cubicBezTo>
                        <a:pt x="52" y="109"/>
                        <a:pt x="52" y="108"/>
                        <a:pt x="52" y="108"/>
                      </a:cubicBezTo>
                      <a:close/>
                      <a:moveTo>
                        <a:pt x="51" y="109"/>
                      </a:moveTo>
                      <a:cubicBezTo>
                        <a:pt x="51" y="108"/>
                        <a:pt x="51" y="108"/>
                        <a:pt x="51" y="108"/>
                      </a:cubicBezTo>
                      <a:cubicBezTo>
                        <a:pt x="52" y="108"/>
                        <a:pt x="52" y="109"/>
                        <a:pt x="51" y="109"/>
                      </a:cubicBezTo>
                      <a:close/>
                      <a:moveTo>
                        <a:pt x="45" y="107"/>
                      </a:moveTo>
                      <a:cubicBezTo>
                        <a:pt x="45" y="107"/>
                        <a:pt x="45" y="107"/>
                        <a:pt x="45" y="107"/>
                      </a:cubicBezTo>
                      <a:cubicBezTo>
                        <a:pt x="45" y="107"/>
                        <a:pt x="45" y="107"/>
                        <a:pt x="44" y="107"/>
                      </a:cubicBezTo>
                      <a:cubicBezTo>
                        <a:pt x="44" y="107"/>
                        <a:pt x="45" y="107"/>
                        <a:pt x="44" y="107"/>
                      </a:cubicBezTo>
                      <a:cubicBezTo>
                        <a:pt x="44" y="107"/>
                        <a:pt x="45" y="107"/>
                        <a:pt x="45" y="107"/>
                      </a:cubicBezTo>
                      <a:close/>
                      <a:moveTo>
                        <a:pt x="47" y="108"/>
                      </a:moveTo>
                      <a:cubicBezTo>
                        <a:pt x="47" y="108"/>
                        <a:pt x="47" y="108"/>
                        <a:pt x="47" y="108"/>
                      </a:cubicBezTo>
                      <a:cubicBezTo>
                        <a:pt x="47" y="108"/>
                        <a:pt x="47" y="108"/>
                        <a:pt x="47" y="108"/>
                      </a:cubicBezTo>
                      <a:cubicBezTo>
                        <a:pt x="47" y="108"/>
                        <a:pt x="47" y="108"/>
                        <a:pt x="47" y="108"/>
                      </a:cubicBezTo>
                      <a:cubicBezTo>
                        <a:pt x="47" y="108"/>
                        <a:pt x="47" y="108"/>
                        <a:pt x="47" y="108"/>
                      </a:cubicBezTo>
                      <a:close/>
                      <a:moveTo>
                        <a:pt x="50" y="108"/>
                      </a:moveTo>
                      <a:cubicBezTo>
                        <a:pt x="51" y="109"/>
                        <a:pt x="50" y="110"/>
                        <a:pt x="50" y="109"/>
                      </a:cubicBezTo>
                      <a:cubicBezTo>
                        <a:pt x="50" y="109"/>
                        <a:pt x="50" y="109"/>
                        <a:pt x="50" y="108"/>
                      </a:cubicBezTo>
                      <a:close/>
                      <a:moveTo>
                        <a:pt x="52" y="109"/>
                      </a:moveTo>
                      <a:cubicBezTo>
                        <a:pt x="52" y="109"/>
                        <a:pt x="52" y="109"/>
                        <a:pt x="52" y="109"/>
                      </a:cubicBezTo>
                      <a:cubicBezTo>
                        <a:pt x="52" y="109"/>
                        <a:pt x="52" y="109"/>
                        <a:pt x="52" y="109"/>
                      </a:cubicBezTo>
                      <a:close/>
                      <a:moveTo>
                        <a:pt x="37" y="106"/>
                      </a:moveTo>
                      <a:cubicBezTo>
                        <a:pt x="37" y="105"/>
                        <a:pt x="37" y="105"/>
                        <a:pt x="37" y="105"/>
                      </a:cubicBezTo>
                      <a:cubicBezTo>
                        <a:pt x="37" y="105"/>
                        <a:pt x="37" y="106"/>
                        <a:pt x="37" y="106"/>
                      </a:cubicBezTo>
                      <a:close/>
                      <a:moveTo>
                        <a:pt x="37" y="106"/>
                      </a:moveTo>
                      <a:cubicBezTo>
                        <a:pt x="38" y="106"/>
                        <a:pt x="38" y="106"/>
                        <a:pt x="38" y="107"/>
                      </a:cubicBezTo>
                      <a:cubicBezTo>
                        <a:pt x="37" y="106"/>
                        <a:pt x="37" y="106"/>
                        <a:pt x="37" y="106"/>
                      </a:cubicBezTo>
                      <a:close/>
                      <a:moveTo>
                        <a:pt x="47" y="109"/>
                      </a:moveTo>
                      <a:cubicBezTo>
                        <a:pt x="47" y="110"/>
                        <a:pt x="47" y="110"/>
                        <a:pt x="47" y="110"/>
                      </a:cubicBezTo>
                      <a:cubicBezTo>
                        <a:pt x="47" y="110"/>
                        <a:pt x="47" y="110"/>
                        <a:pt x="47" y="109"/>
                      </a:cubicBezTo>
                      <a:cubicBezTo>
                        <a:pt x="47" y="109"/>
                        <a:pt x="47" y="110"/>
                        <a:pt x="47" y="110"/>
                      </a:cubicBezTo>
                      <a:cubicBezTo>
                        <a:pt x="47" y="110"/>
                        <a:pt x="46" y="110"/>
                        <a:pt x="46" y="110"/>
                      </a:cubicBezTo>
                      <a:cubicBezTo>
                        <a:pt x="46" y="109"/>
                        <a:pt x="46" y="109"/>
                        <a:pt x="46" y="109"/>
                      </a:cubicBezTo>
                      <a:cubicBezTo>
                        <a:pt x="47" y="109"/>
                        <a:pt x="47" y="109"/>
                        <a:pt x="47" y="109"/>
                      </a:cubicBezTo>
                      <a:close/>
                      <a:moveTo>
                        <a:pt x="40" y="108"/>
                      </a:moveTo>
                      <a:cubicBezTo>
                        <a:pt x="41" y="108"/>
                        <a:pt x="40" y="108"/>
                        <a:pt x="40" y="107"/>
                      </a:cubicBezTo>
                      <a:cubicBezTo>
                        <a:pt x="41" y="107"/>
                        <a:pt x="41" y="107"/>
                        <a:pt x="41" y="107"/>
                      </a:cubicBezTo>
                      <a:cubicBezTo>
                        <a:pt x="41" y="108"/>
                        <a:pt x="41" y="108"/>
                        <a:pt x="40" y="109"/>
                      </a:cubicBezTo>
                      <a:cubicBezTo>
                        <a:pt x="40" y="109"/>
                        <a:pt x="40" y="109"/>
                        <a:pt x="40" y="109"/>
                      </a:cubicBezTo>
                      <a:cubicBezTo>
                        <a:pt x="40" y="108"/>
                        <a:pt x="40" y="108"/>
                        <a:pt x="40" y="107"/>
                      </a:cubicBezTo>
                      <a:cubicBezTo>
                        <a:pt x="40" y="108"/>
                        <a:pt x="40" y="108"/>
                        <a:pt x="40" y="108"/>
                      </a:cubicBezTo>
                      <a:close/>
                      <a:moveTo>
                        <a:pt x="40" y="108"/>
                      </a:moveTo>
                      <a:cubicBezTo>
                        <a:pt x="40" y="109"/>
                        <a:pt x="40" y="109"/>
                        <a:pt x="40" y="109"/>
                      </a:cubicBezTo>
                      <a:cubicBezTo>
                        <a:pt x="40" y="109"/>
                        <a:pt x="41" y="109"/>
                        <a:pt x="40" y="108"/>
                      </a:cubicBezTo>
                      <a:close/>
                      <a:moveTo>
                        <a:pt x="48" y="110"/>
                      </a:moveTo>
                      <a:cubicBezTo>
                        <a:pt x="47" y="111"/>
                        <a:pt x="47" y="111"/>
                        <a:pt x="47" y="111"/>
                      </a:cubicBezTo>
                      <a:cubicBezTo>
                        <a:pt x="47" y="111"/>
                        <a:pt x="46" y="111"/>
                        <a:pt x="46" y="111"/>
                      </a:cubicBezTo>
                      <a:cubicBezTo>
                        <a:pt x="46" y="111"/>
                        <a:pt x="46" y="111"/>
                        <a:pt x="46" y="111"/>
                      </a:cubicBezTo>
                      <a:cubicBezTo>
                        <a:pt x="47" y="110"/>
                        <a:pt x="47" y="110"/>
                        <a:pt x="47" y="110"/>
                      </a:cubicBezTo>
                      <a:cubicBezTo>
                        <a:pt x="47" y="110"/>
                        <a:pt x="48" y="110"/>
                        <a:pt x="48" y="111"/>
                      </a:cubicBezTo>
                      <a:cubicBezTo>
                        <a:pt x="48" y="111"/>
                        <a:pt x="48" y="110"/>
                        <a:pt x="48" y="110"/>
                      </a:cubicBezTo>
                      <a:close/>
                      <a:moveTo>
                        <a:pt x="38" y="107"/>
                      </a:moveTo>
                      <a:cubicBezTo>
                        <a:pt x="38" y="108"/>
                        <a:pt x="37" y="108"/>
                        <a:pt x="37" y="107"/>
                      </a:cubicBezTo>
                      <a:cubicBezTo>
                        <a:pt x="38" y="108"/>
                        <a:pt x="38" y="107"/>
                        <a:pt x="38" y="107"/>
                      </a:cubicBezTo>
                      <a:close/>
                      <a:moveTo>
                        <a:pt x="52" y="113"/>
                      </a:moveTo>
                      <a:cubicBezTo>
                        <a:pt x="52" y="112"/>
                        <a:pt x="52" y="112"/>
                        <a:pt x="52" y="112"/>
                      </a:cubicBezTo>
                      <a:cubicBezTo>
                        <a:pt x="53" y="112"/>
                        <a:pt x="52" y="112"/>
                        <a:pt x="52" y="113"/>
                      </a:cubicBezTo>
                      <a:close/>
                      <a:moveTo>
                        <a:pt x="56" y="114"/>
                      </a:moveTo>
                      <a:cubicBezTo>
                        <a:pt x="55" y="114"/>
                        <a:pt x="56" y="114"/>
                        <a:pt x="56" y="113"/>
                      </a:cubicBezTo>
                      <a:cubicBezTo>
                        <a:pt x="55" y="113"/>
                        <a:pt x="55" y="114"/>
                        <a:pt x="55" y="114"/>
                      </a:cubicBezTo>
                      <a:cubicBezTo>
                        <a:pt x="55" y="114"/>
                        <a:pt x="55" y="115"/>
                        <a:pt x="54" y="115"/>
                      </a:cubicBezTo>
                      <a:cubicBezTo>
                        <a:pt x="54" y="114"/>
                        <a:pt x="55" y="114"/>
                        <a:pt x="55" y="114"/>
                      </a:cubicBezTo>
                      <a:cubicBezTo>
                        <a:pt x="55" y="114"/>
                        <a:pt x="54" y="114"/>
                        <a:pt x="54" y="114"/>
                      </a:cubicBezTo>
                      <a:cubicBezTo>
                        <a:pt x="55" y="114"/>
                        <a:pt x="55" y="113"/>
                        <a:pt x="55" y="113"/>
                      </a:cubicBezTo>
                      <a:cubicBezTo>
                        <a:pt x="55" y="113"/>
                        <a:pt x="56" y="113"/>
                        <a:pt x="56" y="112"/>
                      </a:cubicBezTo>
                      <a:cubicBezTo>
                        <a:pt x="55" y="112"/>
                        <a:pt x="55" y="112"/>
                        <a:pt x="55" y="112"/>
                      </a:cubicBezTo>
                      <a:cubicBezTo>
                        <a:pt x="55" y="112"/>
                        <a:pt x="56" y="111"/>
                        <a:pt x="56" y="111"/>
                      </a:cubicBezTo>
                      <a:cubicBezTo>
                        <a:pt x="56" y="111"/>
                        <a:pt x="56" y="110"/>
                        <a:pt x="56" y="109"/>
                      </a:cubicBezTo>
                      <a:cubicBezTo>
                        <a:pt x="57" y="110"/>
                        <a:pt x="57" y="110"/>
                        <a:pt x="57" y="110"/>
                      </a:cubicBezTo>
                      <a:cubicBezTo>
                        <a:pt x="56" y="111"/>
                        <a:pt x="56" y="112"/>
                        <a:pt x="56" y="113"/>
                      </a:cubicBezTo>
                      <a:cubicBezTo>
                        <a:pt x="56" y="113"/>
                        <a:pt x="56" y="113"/>
                        <a:pt x="56" y="113"/>
                      </a:cubicBezTo>
                      <a:cubicBezTo>
                        <a:pt x="56" y="113"/>
                        <a:pt x="56" y="113"/>
                        <a:pt x="56" y="114"/>
                      </a:cubicBezTo>
                      <a:cubicBezTo>
                        <a:pt x="56" y="114"/>
                        <a:pt x="56" y="113"/>
                        <a:pt x="56" y="114"/>
                      </a:cubicBezTo>
                      <a:close/>
                      <a:moveTo>
                        <a:pt x="37" y="109"/>
                      </a:moveTo>
                      <a:cubicBezTo>
                        <a:pt x="37" y="108"/>
                        <a:pt x="37" y="108"/>
                        <a:pt x="37" y="108"/>
                      </a:cubicBezTo>
                      <a:cubicBezTo>
                        <a:pt x="38" y="109"/>
                        <a:pt x="37" y="108"/>
                        <a:pt x="37" y="108"/>
                      </a:cubicBezTo>
                      <a:cubicBezTo>
                        <a:pt x="38" y="108"/>
                        <a:pt x="37" y="109"/>
                        <a:pt x="37" y="109"/>
                      </a:cubicBezTo>
                      <a:cubicBezTo>
                        <a:pt x="37" y="109"/>
                        <a:pt x="37" y="109"/>
                        <a:pt x="37" y="109"/>
                      </a:cubicBezTo>
                      <a:close/>
                      <a:moveTo>
                        <a:pt x="48" y="111"/>
                      </a:moveTo>
                      <a:cubicBezTo>
                        <a:pt x="48" y="111"/>
                        <a:pt x="48" y="111"/>
                        <a:pt x="48" y="111"/>
                      </a:cubicBezTo>
                      <a:cubicBezTo>
                        <a:pt x="48" y="111"/>
                        <a:pt x="48" y="111"/>
                        <a:pt x="48" y="111"/>
                      </a:cubicBezTo>
                      <a:close/>
                      <a:moveTo>
                        <a:pt x="34" y="108"/>
                      </a:moveTo>
                      <a:cubicBezTo>
                        <a:pt x="34" y="107"/>
                        <a:pt x="35" y="108"/>
                        <a:pt x="35" y="107"/>
                      </a:cubicBezTo>
                      <a:cubicBezTo>
                        <a:pt x="35" y="108"/>
                        <a:pt x="35" y="108"/>
                        <a:pt x="34" y="108"/>
                      </a:cubicBezTo>
                      <a:close/>
                      <a:moveTo>
                        <a:pt x="36" y="108"/>
                      </a:moveTo>
                      <a:cubicBezTo>
                        <a:pt x="35" y="108"/>
                        <a:pt x="36" y="109"/>
                        <a:pt x="35" y="109"/>
                      </a:cubicBezTo>
                      <a:cubicBezTo>
                        <a:pt x="35" y="109"/>
                        <a:pt x="35" y="108"/>
                        <a:pt x="35" y="108"/>
                      </a:cubicBezTo>
                      <a:cubicBezTo>
                        <a:pt x="36" y="108"/>
                        <a:pt x="36" y="108"/>
                        <a:pt x="36" y="108"/>
                      </a:cubicBezTo>
                      <a:close/>
                      <a:moveTo>
                        <a:pt x="47" y="112"/>
                      </a:moveTo>
                      <a:cubicBezTo>
                        <a:pt x="48" y="111"/>
                        <a:pt x="48" y="112"/>
                        <a:pt x="48" y="112"/>
                      </a:cubicBezTo>
                      <a:cubicBezTo>
                        <a:pt x="48" y="112"/>
                        <a:pt x="48" y="112"/>
                        <a:pt x="47" y="112"/>
                      </a:cubicBezTo>
                      <a:close/>
                      <a:moveTo>
                        <a:pt x="44" y="111"/>
                      </a:moveTo>
                      <a:cubicBezTo>
                        <a:pt x="44" y="112"/>
                        <a:pt x="44" y="111"/>
                        <a:pt x="44" y="111"/>
                      </a:cubicBezTo>
                      <a:cubicBezTo>
                        <a:pt x="43" y="111"/>
                        <a:pt x="44" y="112"/>
                        <a:pt x="43" y="112"/>
                      </a:cubicBezTo>
                      <a:cubicBezTo>
                        <a:pt x="43" y="111"/>
                        <a:pt x="43" y="111"/>
                        <a:pt x="43" y="111"/>
                      </a:cubicBezTo>
                      <a:cubicBezTo>
                        <a:pt x="44" y="111"/>
                        <a:pt x="44" y="111"/>
                        <a:pt x="44" y="111"/>
                      </a:cubicBezTo>
                      <a:cubicBezTo>
                        <a:pt x="45" y="111"/>
                        <a:pt x="44" y="111"/>
                        <a:pt x="44" y="111"/>
                      </a:cubicBezTo>
                      <a:close/>
                      <a:moveTo>
                        <a:pt x="53" y="115"/>
                      </a:moveTo>
                      <a:cubicBezTo>
                        <a:pt x="53" y="115"/>
                        <a:pt x="53" y="115"/>
                        <a:pt x="53" y="114"/>
                      </a:cubicBezTo>
                      <a:cubicBezTo>
                        <a:pt x="53" y="114"/>
                        <a:pt x="53" y="114"/>
                        <a:pt x="52" y="114"/>
                      </a:cubicBezTo>
                      <a:cubicBezTo>
                        <a:pt x="52" y="114"/>
                        <a:pt x="53" y="114"/>
                        <a:pt x="53" y="114"/>
                      </a:cubicBezTo>
                      <a:cubicBezTo>
                        <a:pt x="53" y="114"/>
                        <a:pt x="53" y="114"/>
                        <a:pt x="53" y="114"/>
                      </a:cubicBezTo>
                      <a:cubicBezTo>
                        <a:pt x="53" y="115"/>
                        <a:pt x="53" y="116"/>
                        <a:pt x="52" y="115"/>
                      </a:cubicBezTo>
                      <a:cubicBezTo>
                        <a:pt x="52" y="115"/>
                        <a:pt x="53" y="115"/>
                        <a:pt x="53" y="115"/>
                      </a:cubicBezTo>
                      <a:close/>
                      <a:moveTo>
                        <a:pt x="47" y="113"/>
                      </a:moveTo>
                      <a:cubicBezTo>
                        <a:pt x="47" y="112"/>
                        <a:pt x="48" y="113"/>
                        <a:pt x="47" y="112"/>
                      </a:cubicBezTo>
                      <a:cubicBezTo>
                        <a:pt x="48" y="112"/>
                        <a:pt x="48" y="112"/>
                        <a:pt x="48" y="113"/>
                      </a:cubicBezTo>
                      <a:cubicBezTo>
                        <a:pt x="48" y="113"/>
                        <a:pt x="48" y="113"/>
                        <a:pt x="48" y="113"/>
                      </a:cubicBezTo>
                      <a:cubicBezTo>
                        <a:pt x="48" y="113"/>
                        <a:pt x="47" y="113"/>
                        <a:pt x="47" y="113"/>
                      </a:cubicBezTo>
                      <a:close/>
                      <a:moveTo>
                        <a:pt x="39" y="111"/>
                      </a:moveTo>
                      <a:cubicBezTo>
                        <a:pt x="39" y="111"/>
                        <a:pt x="40" y="111"/>
                        <a:pt x="40" y="111"/>
                      </a:cubicBezTo>
                      <a:cubicBezTo>
                        <a:pt x="40" y="111"/>
                        <a:pt x="40" y="111"/>
                        <a:pt x="40" y="111"/>
                      </a:cubicBezTo>
                      <a:cubicBezTo>
                        <a:pt x="40" y="111"/>
                        <a:pt x="39" y="111"/>
                        <a:pt x="39" y="111"/>
                      </a:cubicBezTo>
                      <a:close/>
                      <a:moveTo>
                        <a:pt x="35" y="110"/>
                      </a:moveTo>
                      <a:cubicBezTo>
                        <a:pt x="35" y="110"/>
                        <a:pt x="35" y="110"/>
                        <a:pt x="35" y="109"/>
                      </a:cubicBezTo>
                      <a:cubicBezTo>
                        <a:pt x="35" y="109"/>
                        <a:pt x="35" y="110"/>
                        <a:pt x="35" y="110"/>
                      </a:cubicBezTo>
                      <a:close/>
                      <a:moveTo>
                        <a:pt x="39" y="111"/>
                      </a:moveTo>
                      <a:cubicBezTo>
                        <a:pt x="40" y="112"/>
                        <a:pt x="40" y="112"/>
                        <a:pt x="40" y="112"/>
                      </a:cubicBezTo>
                      <a:cubicBezTo>
                        <a:pt x="40" y="112"/>
                        <a:pt x="39" y="112"/>
                        <a:pt x="39" y="111"/>
                      </a:cubicBezTo>
                      <a:close/>
                      <a:moveTo>
                        <a:pt x="46" y="116"/>
                      </a:moveTo>
                      <a:cubicBezTo>
                        <a:pt x="47" y="115"/>
                        <a:pt x="46" y="115"/>
                        <a:pt x="47" y="114"/>
                      </a:cubicBezTo>
                      <a:cubicBezTo>
                        <a:pt x="47" y="114"/>
                        <a:pt x="47" y="115"/>
                        <a:pt x="47" y="115"/>
                      </a:cubicBezTo>
                      <a:cubicBezTo>
                        <a:pt x="47" y="115"/>
                        <a:pt x="48" y="115"/>
                        <a:pt x="48" y="115"/>
                      </a:cubicBezTo>
                      <a:cubicBezTo>
                        <a:pt x="48" y="115"/>
                        <a:pt x="47" y="115"/>
                        <a:pt x="48" y="115"/>
                      </a:cubicBezTo>
                      <a:cubicBezTo>
                        <a:pt x="47" y="115"/>
                        <a:pt x="47" y="116"/>
                        <a:pt x="46" y="116"/>
                      </a:cubicBezTo>
                      <a:close/>
                      <a:moveTo>
                        <a:pt x="49" y="116"/>
                      </a:moveTo>
                      <a:cubicBezTo>
                        <a:pt x="48" y="116"/>
                        <a:pt x="49" y="115"/>
                        <a:pt x="49" y="115"/>
                      </a:cubicBezTo>
                      <a:cubicBezTo>
                        <a:pt x="49" y="115"/>
                        <a:pt x="49" y="115"/>
                        <a:pt x="49" y="116"/>
                      </a:cubicBezTo>
                      <a:close/>
                      <a:moveTo>
                        <a:pt x="35" y="111"/>
                      </a:moveTo>
                      <a:cubicBezTo>
                        <a:pt x="36" y="111"/>
                        <a:pt x="36" y="111"/>
                        <a:pt x="36" y="111"/>
                      </a:cubicBezTo>
                      <a:cubicBezTo>
                        <a:pt x="36" y="111"/>
                        <a:pt x="35" y="111"/>
                        <a:pt x="35" y="111"/>
                      </a:cubicBezTo>
                      <a:cubicBezTo>
                        <a:pt x="35" y="111"/>
                        <a:pt x="35" y="111"/>
                        <a:pt x="35" y="111"/>
                      </a:cubicBezTo>
                      <a:close/>
                      <a:moveTo>
                        <a:pt x="50" y="116"/>
                      </a:moveTo>
                      <a:cubicBezTo>
                        <a:pt x="50" y="117"/>
                        <a:pt x="50" y="117"/>
                        <a:pt x="50" y="118"/>
                      </a:cubicBezTo>
                      <a:cubicBezTo>
                        <a:pt x="49" y="118"/>
                        <a:pt x="50" y="117"/>
                        <a:pt x="50" y="116"/>
                      </a:cubicBezTo>
                      <a:close/>
                      <a:moveTo>
                        <a:pt x="46" y="116"/>
                      </a:moveTo>
                      <a:cubicBezTo>
                        <a:pt x="46" y="116"/>
                        <a:pt x="46" y="116"/>
                        <a:pt x="46" y="116"/>
                      </a:cubicBezTo>
                      <a:cubicBezTo>
                        <a:pt x="47" y="116"/>
                        <a:pt x="46" y="117"/>
                        <a:pt x="46" y="118"/>
                      </a:cubicBezTo>
                      <a:cubicBezTo>
                        <a:pt x="46" y="117"/>
                        <a:pt x="47" y="116"/>
                        <a:pt x="46" y="116"/>
                      </a:cubicBezTo>
                      <a:close/>
                      <a:moveTo>
                        <a:pt x="40" y="114"/>
                      </a:moveTo>
                      <a:cubicBezTo>
                        <a:pt x="39" y="114"/>
                        <a:pt x="39" y="114"/>
                        <a:pt x="39" y="114"/>
                      </a:cubicBezTo>
                      <a:cubicBezTo>
                        <a:pt x="40" y="114"/>
                        <a:pt x="40" y="114"/>
                        <a:pt x="40" y="114"/>
                      </a:cubicBezTo>
                      <a:close/>
                      <a:moveTo>
                        <a:pt x="51" y="119"/>
                      </a:moveTo>
                      <a:cubicBezTo>
                        <a:pt x="50" y="119"/>
                        <a:pt x="50" y="118"/>
                        <a:pt x="51" y="117"/>
                      </a:cubicBezTo>
                      <a:cubicBezTo>
                        <a:pt x="51" y="118"/>
                        <a:pt x="51" y="119"/>
                        <a:pt x="51" y="119"/>
                      </a:cubicBezTo>
                      <a:close/>
                      <a:moveTo>
                        <a:pt x="52" y="119"/>
                      </a:moveTo>
                      <a:cubicBezTo>
                        <a:pt x="52" y="119"/>
                        <a:pt x="52" y="119"/>
                        <a:pt x="52" y="119"/>
                      </a:cubicBezTo>
                      <a:cubicBezTo>
                        <a:pt x="52" y="119"/>
                        <a:pt x="52" y="118"/>
                        <a:pt x="52" y="118"/>
                      </a:cubicBezTo>
                      <a:cubicBezTo>
                        <a:pt x="52" y="118"/>
                        <a:pt x="52" y="119"/>
                        <a:pt x="52" y="119"/>
                      </a:cubicBezTo>
                      <a:cubicBezTo>
                        <a:pt x="52" y="119"/>
                        <a:pt x="52" y="119"/>
                        <a:pt x="52" y="119"/>
                      </a:cubicBezTo>
                      <a:close/>
                      <a:moveTo>
                        <a:pt x="36" y="114"/>
                      </a:moveTo>
                      <a:cubicBezTo>
                        <a:pt x="35" y="114"/>
                        <a:pt x="36" y="113"/>
                        <a:pt x="36" y="113"/>
                      </a:cubicBezTo>
                      <a:cubicBezTo>
                        <a:pt x="36" y="113"/>
                        <a:pt x="36" y="113"/>
                        <a:pt x="36" y="113"/>
                      </a:cubicBezTo>
                      <a:cubicBezTo>
                        <a:pt x="36" y="114"/>
                        <a:pt x="36" y="114"/>
                        <a:pt x="36" y="114"/>
                      </a:cubicBezTo>
                      <a:cubicBezTo>
                        <a:pt x="36" y="114"/>
                        <a:pt x="36" y="113"/>
                        <a:pt x="36" y="114"/>
                      </a:cubicBezTo>
                      <a:close/>
                      <a:moveTo>
                        <a:pt x="46" y="118"/>
                      </a:moveTo>
                      <a:cubicBezTo>
                        <a:pt x="46" y="118"/>
                        <a:pt x="46" y="118"/>
                        <a:pt x="46" y="118"/>
                      </a:cubicBezTo>
                      <a:cubicBezTo>
                        <a:pt x="46" y="118"/>
                        <a:pt x="46" y="118"/>
                        <a:pt x="46" y="118"/>
                      </a:cubicBezTo>
                      <a:cubicBezTo>
                        <a:pt x="46" y="118"/>
                        <a:pt x="46" y="118"/>
                        <a:pt x="46" y="118"/>
                      </a:cubicBezTo>
                      <a:close/>
                      <a:moveTo>
                        <a:pt x="34" y="114"/>
                      </a:moveTo>
                      <a:cubicBezTo>
                        <a:pt x="34" y="114"/>
                        <a:pt x="34" y="115"/>
                        <a:pt x="34" y="115"/>
                      </a:cubicBezTo>
                      <a:cubicBezTo>
                        <a:pt x="33" y="115"/>
                        <a:pt x="34" y="115"/>
                        <a:pt x="34" y="114"/>
                      </a:cubicBezTo>
                      <a:close/>
                      <a:moveTo>
                        <a:pt x="38" y="117"/>
                      </a:moveTo>
                      <a:cubicBezTo>
                        <a:pt x="38" y="116"/>
                        <a:pt x="38" y="116"/>
                        <a:pt x="38" y="116"/>
                      </a:cubicBezTo>
                      <a:cubicBezTo>
                        <a:pt x="38" y="116"/>
                        <a:pt x="38" y="116"/>
                        <a:pt x="38" y="116"/>
                      </a:cubicBezTo>
                      <a:cubicBezTo>
                        <a:pt x="38" y="116"/>
                        <a:pt x="38" y="116"/>
                        <a:pt x="38" y="117"/>
                      </a:cubicBezTo>
                      <a:close/>
                      <a:moveTo>
                        <a:pt x="46" y="119"/>
                      </a:moveTo>
                      <a:cubicBezTo>
                        <a:pt x="46" y="119"/>
                        <a:pt x="46" y="120"/>
                        <a:pt x="46" y="120"/>
                      </a:cubicBezTo>
                      <a:cubicBezTo>
                        <a:pt x="46" y="120"/>
                        <a:pt x="46" y="120"/>
                        <a:pt x="46" y="119"/>
                      </a:cubicBezTo>
                      <a:close/>
                      <a:moveTo>
                        <a:pt x="39" y="117"/>
                      </a:moveTo>
                      <a:cubicBezTo>
                        <a:pt x="39" y="117"/>
                        <a:pt x="39" y="118"/>
                        <a:pt x="39" y="118"/>
                      </a:cubicBezTo>
                      <a:cubicBezTo>
                        <a:pt x="39" y="118"/>
                        <a:pt x="39" y="117"/>
                        <a:pt x="39" y="117"/>
                      </a:cubicBezTo>
                      <a:close/>
                      <a:moveTo>
                        <a:pt x="44" y="119"/>
                      </a:moveTo>
                      <a:cubicBezTo>
                        <a:pt x="44" y="119"/>
                        <a:pt x="44" y="119"/>
                        <a:pt x="43" y="120"/>
                      </a:cubicBezTo>
                      <a:cubicBezTo>
                        <a:pt x="43" y="119"/>
                        <a:pt x="43" y="119"/>
                        <a:pt x="44" y="119"/>
                      </a:cubicBezTo>
                      <a:close/>
                      <a:moveTo>
                        <a:pt x="38" y="117"/>
                      </a:moveTo>
                      <a:cubicBezTo>
                        <a:pt x="38" y="117"/>
                        <a:pt x="38" y="118"/>
                        <a:pt x="39" y="118"/>
                      </a:cubicBezTo>
                      <a:cubicBezTo>
                        <a:pt x="38" y="118"/>
                        <a:pt x="38" y="118"/>
                        <a:pt x="38" y="117"/>
                      </a:cubicBezTo>
                      <a:close/>
                      <a:moveTo>
                        <a:pt x="34" y="119"/>
                      </a:moveTo>
                      <a:cubicBezTo>
                        <a:pt x="34" y="118"/>
                        <a:pt x="34" y="118"/>
                        <a:pt x="34" y="118"/>
                      </a:cubicBezTo>
                      <a:cubicBezTo>
                        <a:pt x="35" y="118"/>
                        <a:pt x="34" y="118"/>
                        <a:pt x="34" y="119"/>
                      </a:cubicBezTo>
                      <a:close/>
                      <a:moveTo>
                        <a:pt x="38" y="120"/>
                      </a:moveTo>
                      <a:cubicBezTo>
                        <a:pt x="38" y="120"/>
                        <a:pt x="38" y="120"/>
                        <a:pt x="38" y="120"/>
                      </a:cubicBezTo>
                      <a:cubicBezTo>
                        <a:pt x="37" y="120"/>
                        <a:pt x="37" y="120"/>
                        <a:pt x="37" y="120"/>
                      </a:cubicBezTo>
                      <a:cubicBezTo>
                        <a:pt x="37" y="120"/>
                        <a:pt x="37" y="119"/>
                        <a:pt x="37" y="120"/>
                      </a:cubicBezTo>
                      <a:cubicBezTo>
                        <a:pt x="37" y="119"/>
                        <a:pt x="37" y="119"/>
                        <a:pt x="37" y="119"/>
                      </a:cubicBezTo>
                      <a:cubicBezTo>
                        <a:pt x="37" y="119"/>
                        <a:pt x="37" y="119"/>
                        <a:pt x="37" y="119"/>
                      </a:cubicBezTo>
                      <a:cubicBezTo>
                        <a:pt x="38" y="119"/>
                        <a:pt x="38" y="119"/>
                        <a:pt x="38" y="119"/>
                      </a:cubicBezTo>
                      <a:cubicBezTo>
                        <a:pt x="38" y="120"/>
                        <a:pt x="38" y="120"/>
                        <a:pt x="38" y="120"/>
                      </a:cubicBezTo>
                      <a:cubicBezTo>
                        <a:pt x="38" y="120"/>
                        <a:pt x="38" y="120"/>
                        <a:pt x="38" y="120"/>
                      </a:cubicBezTo>
                      <a:close/>
                      <a:moveTo>
                        <a:pt x="49" y="125"/>
                      </a:moveTo>
                      <a:cubicBezTo>
                        <a:pt x="48" y="124"/>
                        <a:pt x="49" y="124"/>
                        <a:pt x="50" y="124"/>
                      </a:cubicBezTo>
                      <a:cubicBezTo>
                        <a:pt x="50" y="124"/>
                        <a:pt x="49" y="124"/>
                        <a:pt x="49" y="125"/>
                      </a:cubicBezTo>
                      <a:close/>
                      <a:moveTo>
                        <a:pt x="39" y="121"/>
                      </a:moveTo>
                      <a:cubicBezTo>
                        <a:pt x="39" y="121"/>
                        <a:pt x="39" y="121"/>
                        <a:pt x="40" y="121"/>
                      </a:cubicBezTo>
                      <a:cubicBezTo>
                        <a:pt x="40" y="121"/>
                        <a:pt x="40" y="121"/>
                        <a:pt x="40" y="121"/>
                      </a:cubicBezTo>
                      <a:cubicBezTo>
                        <a:pt x="40" y="120"/>
                        <a:pt x="40" y="121"/>
                        <a:pt x="40" y="121"/>
                      </a:cubicBezTo>
                      <a:cubicBezTo>
                        <a:pt x="40" y="121"/>
                        <a:pt x="40" y="121"/>
                        <a:pt x="40" y="121"/>
                      </a:cubicBezTo>
                      <a:cubicBezTo>
                        <a:pt x="40" y="121"/>
                        <a:pt x="39" y="121"/>
                        <a:pt x="39" y="121"/>
                      </a:cubicBezTo>
                      <a:close/>
                      <a:moveTo>
                        <a:pt x="32" y="118"/>
                      </a:moveTo>
                      <a:cubicBezTo>
                        <a:pt x="33" y="118"/>
                        <a:pt x="33" y="119"/>
                        <a:pt x="32" y="119"/>
                      </a:cubicBezTo>
                      <a:cubicBezTo>
                        <a:pt x="32" y="119"/>
                        <a:pt x="32" y="118"/>
                        <a:pt x="32" y="118"/>
                      </a:cubicBezTo>
                      <a:close/>
                      <a:moveTo>
                        <a:pt x="36" y="120"/>
                      </a:moveTo>
                      <a:cubicBezTo>
                        <a:pt x="36" y="120"/>
                        <a:pt x="35" y="120"/>
                        <a:pt x="36" y="120"/>
                      </a:cubicBezTo>
                      <a:cubicBezTo>
                        <a:pt x="36" y="120"/>
                        <a:pt x="36" y="120"/>
                        <a:pt x="36" y="121"/>
                      </a:cubicBezTo>
                      <a:cubicBezTo>
                        <a:pt x="35" y="121"/>
                        <a:pt x="35" y="121"/>
                        <a:pt x="35" y="121"/>
                      </a:cubicBezTo>
                      <a:cubicBezTo>
                        <a:pt x="35" y="120"/>
                        <a:pt x="35" y="120"/>
                        <a:pt x="36" y="120"/>
                      </a:cubicBezTo>
                      <a:close/>
                      <a:moveTo>
                        <a:pt x="45" y="124"/>
                      </a:moveTo>
                      <a:cubicBezTo>
                        <a:pt x="45" y="124"/>
                        <a:pt x="45" y="123"/>
                        <a:pt x="45" y="123"/>
                      </a:cubicBezTo>
                      <a:cubicBezTo>
                        <a:pt x="46" y="123"/>
                        <a:pt x="46" y="124"/>
                        <a:pt x="45" y="124"/>
                      </a:cubicBezTo>
                      <a:close/>
                      <a:moveTo>
                        <a:pt x="37" y="121"/>
                      </a:moveTo>
                      <a:cubicBezTo>
                        <a:pt x="37" y="121"/>
                        <a:pt x="37" y="122"/>
                        <a:pt x="37" y="122"/>
                      </a:cubicBezTo>
                      <a:cubicBezTo>
                        <a:pt x="36" y="122"/>
                        <a:pt x="37" y="121"/>
                        <a:pt x="37" y="120"/>
                      </a:cubicBezTo>
                      <a:cubicBezTo>
                        <a:pt x="37" y="121"/>
                        <a:pt x="37" y="121"/>
                        <a:pt x="37" y="121"/>
                      </a:cubicBezTo>
                      <a:close/>
                      <a:moveTo>
                        <a:pt x="39" y="124"/>
                      </a:moveTo>
                      <a:cubicBezTo>
                        <a:pt x="39" y="123"/>
                        <a:pt x="39" y="123"/>
                        <a:pt x="39" y="121"/>
                      </a:cubicBezTo>
                      <a:cubicBezTo>
                        <a:pt x="40" y="122"/>
                        <a:pt x="39" y="124"/>
                        <a:pt x="39" y="124"/>
                      </a:cubicBezTo>
                      <a:close/>
                      <a:moveTo>
                        <a:pt x="47" y="125"/>
                      </a:moveTo>
                      <a:cubicBezTo>
                        <a:pt x="47" y="125"/>
                        <a:pt x="47" y="126"/>
                        <a:pt x="47" y="126"/>
                      </a:cubicBezTo>
                      <a:cubicBezTo>
                        <a:pt x="47" y="125"/>
                        <a:pt x="47" y="125"/>
                        <a:pt x="47" y="125"/>
                      </a:cubicBezTo>
                      <a:close/>
                      <a:moveTo>
                        <a:pt x="32" y="120"/>
                      </a:moveTo>
                      <a:cubicBezTo>
                        <a:pt x="32" y="120"/>
                        <a:pt x="32" y="120"/>
                        <a:pt x="32" y="120"/>
                      </a:cubicBezTo>
                      <a:cubicBezTo>
                        <a:pt x="32" y="120"/>
                        <a:pt x="32" y="120"/>
                        <a:pt x="32" y="120"/>
                      </a:cubicBezTo>
                      <a:cubicBezTo>
                        <a:pt x="31" y="120"/>
                        <a:pt x="32" y="120"/>
                        <a:pt x="32" y="120"/>
                      </a:cubicBezTo>
                      <a:close/>
                      <a:moveTo>
                        <a:pt x="37" y="122"/>
                      </a:moveTo>
                      <a:cubicBezTo>
                        <a:pt x="38" y="122"/>
                        <a:pt x="38" y="122"/>
                        <a:pt x="38" y="122"/>
                      </a:cubicBezTo>
                      <a:cubicBezTo>
                        <a:pt x="38" y="122"/>
                        <a:pt x="38" y="122"/>
                        <a:pt x="38" y="122"/>
                      </a:cubicBezTo>
                      <a:cubicBezTo>
                        <a:pt x="38" y="122"/>
                        <a:pt x="38" y="122"/>
                        <a:pt x="37" y="122"/>
                      </a:cubicBezTo>
                      <a:cubicBezTo>
                        <a:pt x="37" y="122"/>
                        <a:pt x="37" y="122"/>
                        <a:pt x="37" y="122"/>
                      </a:cubicBezTo>
                      <a:close/>
                      <a:moveTo>
                        <a:pt x="44" y="125"/>
                      </a:moveTo>
                      <a:cubicBezTo>
                        <a:pt x="44" y="126"/>
                        <a:pt x="44" y="126"/>
                        <a:pt x="44" y="126"/>
                      </a:cubicBezTo>
                      <a:cubicBezTo>
                        <a:pt x="44" y="126"/>
                        <a:pt x="44" y="126"/>
                        <a:pt x="44" y="126"/>
                      </a:cubicBezTo>
                      <a:cubicBezTo>
                        <a:pt x="44" y="126"/>
                        <a:pt x="44" y="125"/>
                        <a:pt x="44" y="125"/>
                      </a:cubicBezTo>
                      <a:close/>
                      <a:moveTo>
                        <a:pt x="33" y="123"/>
                      </a:moveTo>
                      <a:cubicBezTo>
                        <a:pt x="33" y="123"/>
                        <a:pt x="33" y="122"/>
                        <a:pt x="33" y="122"/>
                      </a:cubicBezTo>
                      <a:cubicBezTo>
                        <a:pt x="33" y="122"/>
                        <a:pt x="33" y="123"/>
                        <a:pt x="33" y="123"/>
                      </a:cubicBezTo>
                      <a:close/>
                      <a:moveTo>
                        <a:pt x="58" y="132"/>
                      </a:moveTo>
                      <a:cubicBezTo>
                        <a:pt x="58" y="131"/>
                        <a:pt x="57" y="131"/>
                        <a:pt x="57" y="132"/>
                      </a:cubicBezTo>
                      <a:cubicBezTo>
                        <a:pt x="57" y="132"/>
                        <a:pt x="58" y="131"/>
                        <a:pt x="58" y="131"/>
                      </a:cubicBezTo>
                      <a:cubicBezTo>
                        <a:pt x="58" y="131"/>
                        <a:pt x="58" y="131"/>
                        <a:pt x="58" y="132"/>
                      </a:cubicBezTo>
                      <a:close/>
                      <a:moveTo>
                        <a:pt x="48" y="127"/>
                      </a:moveTo>
                      <a:cubicBezTo>
                        <a:pt x="48" y="128"/>
                        <a:pt x="48" y="128"/>
                        <a:pt x="47" y="128"/>
                      </a:cubicBezTo>
                      <a:cubicBezTo>
                        <a:pt x="47" y="128"/>
                        <a:pt x="48" y="128"/>
                        <a:pt x="48" y="127"/>
                      </a:cubicBezTo>
                      <a:close/>
                      <a:moveTo>
                        <a:pt x="55" y="131"/>
                      </a:moveTo>
                      <a:cubicBezTo>
                        <a:pt x="54" y="131"/>
                        <a:pt x="55" y="131"/>
                        <a:pt x="55" y="131"/>
                      </a:cubicBezTo>
                      <a:cubicBezTo>
                        <a:pt x="55" y="131"/>
                        <a:pt x="55" y="131"/>
                        <a:pt x="55" y="131"/>
                      </a:cubicBezTo>
                      <a:cubicBezTo>
                        <a:pt x="55" y="131"/>
                        <a:pt x="55" y="131"/>
                        <a:pt x="55" y="131"/>
                      </a:cubicBezTo>
                      <a:close/>
                      <a:moveTo>
                        <a:pt x="44" y="128"/>
                      </a:moveTo>
                      <a:cubicBezTo>
                        <a:pt x="44" y="128"/>
                        <a:pt x="44" y="128"/>
                        <a:pt x="43" y="128"/>
                      </a:cubicBezTo>
                      <a:cubicBezTo>
                        <a:pt x="43" y="127"/>
                        <a:pt x="44" y="127"/>
                        <a:pt x="44" y="127"/>
                      </a:cubicBezTo>
                      <a:cubicBezTo>
                        <a:pt x="44" y="127"/>
                        <a:pt x="44" y="128"/>
                        <a:pt x="44" y="128"/>
                      </a:cubicBezTo>
                      <a:close/>
                      <a:moveTo>
                        <a:pt x="54" y="131"/>
                      </a:moveTo>
                      <a:cubicBezTo>
                        <a:pt x="54" y="131"/>
                        <a:pt x="54" y="132"/>
                        <a:pt x="53" y="132"/>
                      </a:cubicBezTo>
                      <a:cubicBezTo>
                        <a:pt x="53" y="131"/>
                        <a:pt x="54" y="131"/>
                        <a:pt x="54" y="131"/>
                      </a:cubicBezTo>
                      <a:close/>
                      <a:moveTo>
                        <a:pt x="39" y="126"/>
                      </a:moveTo>
                      <a:cubicBezTo>
                        <a:pt x="40" y="126"/>
                        <a:pt x="39" y="126"/>
                        <a:pt x="40" y="126"/>
                      </a:cubicBezTo>
                      <a:cubicBezTo>
                        <a:pt x="40" y="126"/>
                        <a:pt x="39" y="127"/>
                        <a:pt x="39" y="126"/>
                      </a:cubicBezTo>
                      <a:close/>
                      <a:moveTo>
                        <a:pt x="34" y="124"/>
                      </a:moveTo>
                      <a:cubicBezTo>
                        <a:pt x="33" y="124"/>
                        <a:pt x="33" y="124"/>
                        <a:pt x="33" y="124"/>
                      </a:cubicBezTo>
                      <a:cubicBezTo>
                        <a:pt x="34" y="124"/>
                        <a:pt x="34" y="124"/>
                        <a:pt x="34" y="124"/>
                      </a:cubicBezTo>
                      <a:cubicBezTo>
                        <a:pt x="34" y="125"/>
                        <a:pt x="34" y="124"/>
                        <a:pt x="34" y="124"/>
                      </a:cubicBezTo>
                      <a:close/>
                      <a:moveTo>
                        <a:pt x="54" y="133"/>
                      </a:moveTo>
                      <a:cubicBezTo>
                        <a:pt x="54" y="133"/>
                        <a:pt x="54" y="133"/>
                        <a:pt x="54" y="133"/>
                      </a:cubicBezTo>
                      <a:cubicBezTo>
                        <a:pt x="54" y="133"/>
                        <a:pt x="54" y="133"/>
                        <a:pt x="54" y="133"/>
                      </a:cubicBezTo>
                      <a:cubicBezTo>
                        <a:pt x="55" y="133"/>
                        <a:pt x="55" y="133"/>
                        <a:pt x="55" y="133"/>
                      </a:cubicBezTo>
                      <a:cubicBezTo>
                        <a:pt x="54" y="133"/>
                        <a:pt x="54" y="133"/>
                        <a:pt x="54" y="133"/>
                      </a:cubicBezTo>
                      <a:cubicBezTo>
                        <a:pt x="54" y="133"/>
                        <a:pt x="54" y="133"/>
                        <a:pt x="54" y="133"/>
                      </a:cubicBezTo>
                      <a:close/>
                      <a:moveTo>
                        <a:pt x="32" y="126"/>
                      </a:moveTo>
                      <a:cubicBezTo>
                        <a:pt x="32" y="126"/>
                        <a:pt x="32" y="125"/>
                        <a:pt x="32" y="125"/>
                      </a:cubicBezTo>
                      <a:cubicBezTo>
                        <a:pt x="32" y="125"/>
                        <a:pt x="32" y="126"/>
                        <a:pt x="32" y="126"/>
                      </a:cubicBezTo>
                      <a:close/>
                      <a:moveTo>
                        <a:pt x="33" y="127"/>
                      </a:moveTo>
                      <a:cubicBezTo>
                        <a:pt x="32" y="127"/>
                        <a:pt x="33" y="128"/>
                        <a:pt x="32" y="128"/>
                      </a:cubicBezTo>
                      <a:cubicBezTo>
                        <a:pt x="32" y="127"/>
                        <a:pt x="32" y="127"/>
                        <a:pt x="32" y="127"/>
                      </a:cubicBezTo>
                      <a:cubicBezTo>
                        <a:pt x="33" y="127"/>
                        <a:pt x="33" y="127"/>
                        <a:pt x="33" y="127"/>
                      </a:cubicBezTo>
                      <a:cubicBezTo>
                        <a:pt x="33" y="126"/>
                        <a:pt x="33" y="127"/>
                        <a:pt x="33" y="127"/>
                      </a:cubicBezTo>
                      <a:close/>
                      <a:moveTo>
                        <a:pt x="34" y="127"/>
                      </a:moveTo>
                      <a:cubicBezTo>
                        <a:pt x="34" y="127"/>
                        <a:pt x="34" y="127"/>
                        <a:pt x="34" y="127"/>
                      </a:cubicBezTo>
                      <a:cubicBezTo>
                        <a:pt x="34" y="127"/>
                        <a:pt x="34" y="128"/>
                        <a:pt x="34" y="128"/>
                      </a:cubicBezTo>
                      <a:cubicBezTo>
                        <a:pt x="34" y="128"/>
                        <a:pt x="34" y="127"/>
                        <a:pt x="34" y="127"/>
                      </a:cubicBezTo>
                      <a:close/>
                      <a:moveTo>
                        <a:pt x="32" y="128"/>
                      </a:moveTo>
                      <a:cubicBezTo>
                        <a:pt x="32" y="128"/>
                        <a:pt x="32" y="128"/>
                        <a:pt x="32" y="128"/>
                      </a:cubicBezTo>
                      <a:cubicBezTo>
                        <a:pt x="32" y="128"/>
                        <a:pt x="32" y="129"/>
                        <a:pt x="32" y="128"/>
                      </a:cubicBezTo>
                      <a:cubicBezTo>
                        <a:pt x="32" y="128"/>
                        <a:pt x="32" y="128"/>
                        <a:pt x="32" y="128"/>
                      </a:cubicBezTo>
                      <a:close/>
                      <a:moveTo>
                        <a:pt x="38" y="132"/>
                      </a:moveTo>
                      <a:cubicBezTo>
                        <a:pt x="38" y="131"/>
                        <a:pt x="38" y="131"/>
                        <a:pt x="38" y="131"/>
                      </a:cubicBezTo>
                      <a:cubicBezTo>
                        <a:pt x="38" y="131"/>
                        <a:pt x="38" y="131"/>
                        <a:pt x="38" y="132"/>
                      </a:cubicBezTo>
                      <a:cubicBezTo>
                        <a:pt x="38" y="132"/>
                        <a:pt x="38" y="131"/>
                        <a:pt x="38" y="132"/>
                      </a:cubicBezTo>
                      <a:close/>
                      <a:moveTo>
                        <a:pt x="32" y="129"/>
                      </a:moveTo>
                      <a:cubicBezTo>
                        <a:pt x="32" y="129"/>
                        <a:pt x="32" y="129"/>
                        <a:pt x="32" y="129"/>
                      </a:cubicBezTo>
                      <a:cubicBezTo>
                        <a:pt x="32" y="129"/>
                        <a:pt x="32" y="129"/>
                        <a:pt x="32" y="129"/>
                      </a:cubicBezTo>
                      <a:cubicBezTo>
                        <a:pt x="32" y="129"/>
                        <a:pt x="32" y="129"/>
                        <a:pt x="32" y="129"/>
                      </a:cubicBezTo>
                      <a:close/>
                      <a:moveTo>
                        <a:pt x="42" y="133"/>
                      </a:moveTo>
                      <a:cubicBezTo>
                        <a:pt x="42" y="134"/>
                        <a:pt x="42" y="134"/>
                        <a:pt x="43" y="134"/>
                      </a:cubicBezTo>
                      <a:cubicBezTo>
                        <a:pt x="43" y="134"/>
                        <a:pt x="43" y="134"/>
                        <a:pt x="42" y="134"/>
                      </a:cubicBezTo>
                      <a:cubicBezTo>
                        <a:pt x="42" y="134"/>
                        <a:pt x="42" y="134"/>
                        <a:pt x="42" y="133"/>
                      </a:cubicBezTo>
                      <a:close/>
                      <a:moveTo>
                        <a:pt x="53" y="143"/>
                      </a:moveTo>
                      <a:cubicBezTo>
                        <a:pt x="53" y="144"/>
                        <a:pt x="53" y="144"/>
                        <a:pt x="53" y="144"/>
                      </a:cubicBezTo>
                      <a:cubicBezTo>
                        <a:pt x="53" y="142"/>
                        <a:pt x="54" y="140"/>
                        <a:pt x="54" y="139"/>
                      </a:cubicBezTo>
                      <a:cubicBezTo>
                        <a:pt x="55" y="139"/>
                        <a:pt x="54" y="139"/>
                        <a:pt x="55" y="139"/>
                      </a:cubicBezTo>
                      <a:cubicBezTo>
                        <a:pt x="54" y="141"/>
                        <a:pt x="54" y="142"/>
                        <a:pt x="53" y="143"/>
                      </a:cubicBezTo>
                      <a:cubicBezTo>
                        <a:pt x="53" y="144"/>
                        <a:pt x="53" y="143"/>
                        <a:pt x="53" y="143"/>
                      </a:cubicBezTo>
                      <a:close/>
                      <a:moveTo>
                        <a:pt x="34" y="133"/>
                      </a:moveTo>
                      <a:cubicBezTo>
                        <a:pt x="34" y="133"/>
                        <a:pt x="35" y="133"/>
                        <a:pt x="34" y="132"/>
                      </a:cubicBezTo>
                      <a:cubicBezTo>
                        <a:pt x="34" y="133"/>
                        <a:pt x="34" y="133"/>
                        <a:pt x="34" y="133"/>
                      </a:cubicBezTo>
                      <a:cubicBezTo>
                        <a:pt x="34" y="134"/>
                        <a:pt x="34" y="134"/>
                        <a:pt x="34" y="134"/>
                      </a:cubicBezTo>
                      <a:cubicBezTo>
                        <a:pt x="34" y="133"/>
                        <a:pt x="34" y="134"/>
                        <a:pt x="34" y="134"/>
                      </a:cubicBezTo>
                      <a:cubicBezTo>
                        <a:pt x="34" y="133"/>
                        <a:pt x="33" y="133"/>
                        <a:pt x="34" y="132"/>
                      </a:cubicBezTo>
                      <a:cubicBezTo>
                        <a:pt x="34" y="132"/>
                        <a:pt x="34" y="132"/>
                        <a:pt x="34" y="132"/>
                      </a:cubicBezTo>
                      <a:cubicBezTo>
                        <a:pt x="34" y="132"/>
                        <a:pt x="35" y="132"/>
                        <a:pt x="35" y="132"/>
                      </a:cubicBezTo>
                      <a:cubicBezTo>
                        <a:pt x="35" y="132"/>
                        <a:pt x="34" y="132"/>
                        <a:pt x="35" y="132"/>
                      </a:cubicBezTo>
                      <a:cubicBezTo>
                        <a:pt x="35" y="132"/>
                        <a:pt x="35" y="133"/>
                        <a:pt x="34" y="133"/>
                      </a:cubicBezTo>
                      <a:close/>
                      <a:moveTo>
                        <a:pt x="33" y="134"/>
                      </a:moveTo>
                      <a:cubicBezTo>
                        <a:pt x="33" y="134"/>
                        <a:pt x="33" y="134"/>
                        <a:pt x="33" y="134"/>
                      </a:cubicBezTo>
                      <a:cubicBezTo>
                        <a:pt x="33" y="135"/>
                        <a:pt x="33" y="135"/>
                        <a:pt x="32" y="136"/>
                      </a:cubicBezTo>
                      <a:cubicBezTo>
                        <a:pt x="32" y="135"/>
                        <a:pt x="33" y="135"/>
                        <a:pt x="32" y="135"/>
                      </a:cubicBezTo>
                      <a:cubicBezTo>
                        <a:pt x="32" y="135"/>
                        <a:pt x="32" y="135"/>
                        <a:pt x="32" y="135"/>
                      </a:cubicBezTo>
                      <a:cubicBezTo>
                        <a:pt x="33" y="135"/>
                        <a:pt x="32" y="134"/>
                        <a:pt x="33" y="133"/>
                      </a:cubicBezTo>
                      <a:cubicBezTo>
                        <a:pt x="33" y="134"/>
                        <a:pt x="33" y="134"/>
                        <a:pt x="33" y="134"/>
                      </a:cubicBezTo>
                      <a:cubicBezTo>
                        <a:pt x="34" y="134"/>
                        <a:pt x="33" y="134"/>
                        <a:pt x="33" y="134"/>
                      </a:cubicBezTo>
                      <a:close/>
                      <a:moveTo>
                        <a:pt x="40" y="137"/>
                      </a:moveTo>
                      <a:cubicBezTo>
                        <a:pt x="40" y="136"/>
                        <a:pt x="41" y="137"/>
                        <a:pt x="41" y="137"/>
                      </a:cubicBezTo>
                      <a:cubicBezTo>
                        <a:pt x="40" y="137"/>
                        <a:pt x="40" y="138"/>
                        <a:pt x="40" y="138"/>
                      </a:cubicBezTo>
                      <a:cubicBezTo>
                        <a:pt x="39" y="137"/>
                        <a:pt x="40" y="137"/>
                        <a:pt x="40" y="137"/>
                      </a:cubicBezTo>
                      <a:close/>
                      <a:moveTo>
                        <a:pt x="34" y="134"/>
                      </a:moveTo>
                      <a:cubicBezTo>
                        <a:pt x="34" y="135"/>
                        <a:pt x="34" y="135"/>
                        <a:pt x="34" y="135"/>
                      </a:cubicBezTo>
                      <a:cubicBezTo>
                        <a:pt x="34" y="135"/>
                        <a:pt x="33" y="135"/>
                        <a:pt x="33" y="134"/>
                      </a:cubicBezTo>
                      <a:cubicBezTo>
                        <a:pt x="34" y="134"/>
                        <a:pt x="34" y="134"/>
                        <a:pt x="34" y="134"/>
                      </a:cubicBezTo>
                      <a:close/>
                      <a:moveTo>
                        <a:pt x="32" y="135"/>
                      </a:moveTo>
                      <a:cubicBezTo>
                        <a:pt x="31" y="135"/>
                        <a:pt x="32" y="134"/>
                        <a:pt x="31" y="134"/>
                      </a:cubicBezTo>
                      <a:cubicBezTo>
                        <a:pt x="32" y="134"/>
                        <a:pt x="32" y="134"/>
                        <a:pt x="32" y="135"/>
                      </a:cubicBezTo>
                      <a:close/>
                      <a:moveTo>
                        <a:pt x="31" y="134"/>
                      </a:moveTo>
                      <a:cubicBezTo>
                        <a:pt x="31" y="134"/>
                        <a:pt x="31" y="134"/>
                        <a:pt x="31" y="134"/>
                      </a:cubicBezTo>
                      <a:cubicBezTo>
                        <a:pt x="31" y="134"/>
                        <a:pt x="31" y="135"/>
                        <a:pt x="31" y="134"/>
                      </a:cubicBezTo>
                      <a:close/>
                      <a:moveTo>
                        <a:pt x="38" y="139"/>
                      </a:moveTo>
                      <a:cubicBezTo>
                        <a:pt x="38" y="139"/>
                        <a:pt x="38" y="139"/>
                        <a:pt x="38" y="139"/>
                      </a:cubicBezTo>
                      <a:cubicBezTo>
                        <a:pt x="38" y="139"/>
                        <a:pt x="38" y="138"/>
                        <a:pt x="39" y="139"/>
                      </a:cubicBezTo>
                      <a:cubicBezTo>
                        <a:pt x="39" y="139"/>
                        <a:pt x="39" y="139"/>
                        <a:pt x="38" y="139"/>
                      </a:cubicBezTo>
                      <a:close/>
                      <a:moveTo>
                        <a:pt x="29" y="136"/>
                      </a:moveTo>
                      <a:cubicBezTo>
                        <a:pt x="29" y="136"/>
                        <a:pt x="29" y="135"/>
                        <a:pt x="30" y="135"/>
                      </a:cubicBezTo>
                      <a:cubicBezTo>
                        <a:pt x="30" y="135"/>
                        <a:pt x="30" y="136"/>
                        <a:pt x="29" y="136"/>
                      </a:cubicBezTo>
                      <a:close/>
                      <a:moveTo>
                        <a:pt x="33" y="137"/>
                      </a:moveTo>
                      <a:cubicBezTo>
                        <a:pt x="33" y="137"/>
                        <a:pt x="33" y="137"/>
                        <a:pt x="33" y="137"/>
                      </a:cubicBezTo>
                      <a:cubicBezTo>
                        <a:pt x="33" y="137"/>
                        <a:pt x="33" y="137"/>
                        <a:pt x="33" y="137"/>
                      </a:cubicBezTo>
                      <a:cubicBezTo>
                        <a:pt x="34" y="137"/>
                        <a:pt x="34" y="137"/>
                        <a:pt x="33" y="137"/>
                      </a:cubicBezTo>
                      <a:close/>
                      <a:moveTo>
                        <a:pt x="29" y="136"/>
                      </a:moveTo>
                      <a:cubicBezTo>
                        <a:pt x="29" y="137"/>
                        <a:pt x="29" y="137"/>
                        <a:pt x="29" y="138"/>
                      </a:cubicBezTo>
                      <a:cubicBezTo>
                        <a:pt x="28" y="137"/>
                        <a:pt x="29" y="136"/>
                        <a:pt x="29" y="136"/>
                      </a:cubicBezTo>
                      <a:cubicBezTo>
                        <a:pt x="29" y="135"/>
                        <a:pt x="29" y="135"/>
                        <a:pt x="29" y="135"/>
                      </a:cubicBezTo>
                      <a:cubicBezTo>
                        <a:pt x="29" y="136"/>
                        <a:pt x="29" y="136"/>
                        <a:pt x="29" y="136"/>
                      </a:cubicBezTo>
                      <a:cubicBezTo>
                        <a:pt x="29" y="136"/>
                        <a:pt x="29" y="136"/>
                        <a:pt x="29" y="136"/>
                      </a:cubicBezTo>
                      <a:close/>
                      <a:moveTo>
                        <a:pt x="30" y="137"/>
                      </a:moveTo>
                      <a:cubicBezTo>
                        <a:pt x="30" y="137"/>
                        <a:pt x="30" y="136"/>
                        <a:pt x="30" y="136"/>
                      </a:cubicBezTo>
                      <a:cubicBezTo>
                        <a:pt x="31" y="136"/>
                        <a:pt x="30" y="137"/>
                        <a:pt x="30" y="137"/>
                      </a:cubicBezTo>
                      <a:close/>
                      <a:moveTo>
                        <a:pt x="39" y="141"/>
                      </a:moveTo>
                      <a:cubicBezTo>
                        <a:pt x="39" y="141"/>
                        <a:pt x="39" y="142"/>
                        <a:pt x="38" y="143"/>
                      </a:cubicBezTo>
                      <a:cubicBezTo>
                        <a:pt x="38" y="142"/>
                        <a:pt x="39" y="141"/>
                        <a:pt x="39" y="141"/>
                      </a:cubicBezTo>
                      <a:cubicBezTo>
                        <a:pt x="39" y="141"/>
                        <a:pt x="39" y="141"/>
                        <a:pt x="39" y="141"/>
                      </a:cubicBezTo>
                      <a:close/>
                      <a:moveTo>
                        <a:pt x="36" y="140"/>
                      </a:moveTo>
                      <a:cubicBezTo>
                        <a:pt x="35" y="140"/>
                        <a:pt x="36" y="140"/>
                        <a:pt x="35" y="140"/>
                      </a:cubicBezTo>
                      <a:cubicBezTo>
                        <a:pt x="35" y="140"/>
                        <a:pt x="36" y="140"/>
                        <a:pt x="36" y="140"/>
                      </a:cubicBezTo>
                      <a:cubicBezTo>
                        <a:pt x="36" y="140"/>
                        <a:pt x="36" y="140"/>
                        <a:pt x="36" y="140"/>
                      </a:cubicBezTo>
                      <a:cubicBezTo>
                        <a:pt x="36" y="140"/>
                        <a:pt x="36" y="140"/>
                        <a:pt x="36" y="140"/>
                      </a:cubicBezTo>
                      <a:close/>
                      <a:moveTo>
                        <a:pt x="34" y="140"/>
                      </a:moveTo>
                      <a:cubicBezTo>
                        <a:pt x="34" y="140"/>
                        <a:pt x="34" y="140"/>
                        <a:pt x="34" y="139"/>
                      </a:cubicBezTo>
                      <a:cubicBezTo>
                        <a:pt x="35" y="139"/>
                        <a:pt x="35" y="139"/>
                        <a:pt x="35" y="139"/>
                      </a:cubicBezTo>
                      <a:cubicBezTo>
                        <a:pt x="35" y="140"/>
                        <a:pt x="35" y="140"/>
                        <a:pt x="34" y="140"/>
                      </a:cubicBezTo>
                      <a:close/>
                      <a:moveTo>
                        <a:pt x="33" y="139"/>
                      </a:moveTo>
                      <a:cubicBezTo>
                        <a:pt x="34" y="140"/>
                        <a:pt x="33" y="140"/>
                        <a:pt x="33" y="140"/>
                      </a:cubicBezTo>
                      <a:cubicBezTo>
                        <a:pt x="33" y="140"/>
                        <a:pt x="33" y="140"/>
                        <a:pt x="33" y="139"/>
                      </a:cubicBezTo>
                      <a:close/>
                      <a:moveTo>
                        <a:pt x="33" y="141"/>
                      </a:moveTo>
                      <a:cubicBezTo>
                        <a:pt x="33" y="141"/>
                        <a:pt x="33" y="141"/>
                        <a:pt x="33" y="141"/>
                      </a:cubicBezTo>
                      <a:cubicBezTo>
                        <a:pt x="32" y="141"/>
                        <a:pt x="33" y="141"/>
                        <a:pt x="33" y="141"/>
                      </a:cubicBezTo>
                      <a:cubicBezTo>
                        <a:pt x="33" y="141"/>
                        <a:pt x="33" y="141"/>
                        <a:pt x="33" y="141"/>
                      </a:cubicBezTo>
                      <a:close/>
                      <a:moveTo>
                        <a:pt x="36" y="142"/>
                      </a:moveTo>
                      <a:cubicBezTo>
                        <a:pt x="36" y="143"/>
                        <a:pt x="36" y="142"/>
                        <a:pt x="36" y="142"/>
                      </a:cubicBezTo>
                      <a:cubicBezTo>
                        <a:pt x="36" y="143"/>
                        <a:pt x="36" y="143"/>
                        <a:pt x="36" y="143"/>
                      </a:cubicBezTo>
                      <a:cubicBezTo>
                        <a:pt x="36" y="143"/>
                        <a:pt x="36" y="143"/>
                        <a:pt x="36" y="143"/>
                      </a:cubicBezTo>
                      <a:cubicBezTo>
                        <a:pt x="35" y="143"/>
                        <a:pt x="34" y="144"/>
                        <a:pt x="35" y="145"/>
                      </a:cubicBezTo>
                      <a:cubicBezTo>
                        <a:pt x="34" y="145"/>
                        <a:pt x="35" y="146"/>
                        <a:pt x="34" y="147"/>
                      </a:cubicBezTo>
                      <a:cubicBezTo>
                        <a:pt x="34" y="145"/>
                        <a:pt x="35" y="143"/>
                        <a:pt x="36" y="142"/>
                      </a:cubicBezTo>
                      <a:cubicBezTo>
                        <a:pt x="36" y="142"/>
                        <a:pt x="36" y="142"/>
                        <a:pt x="36" y="142"/>
                      </a:cubicBezTo>
                      <a:close/>
                      <a:moveTo>
                        <a:pt x="28" y="139"/>
                      </a:moveTo>
                      <a:cubicBezTo>
                        <a:pt x="28" y="139"/>
                        <a:pt x="28" y="139"/>
                        <a:pt x="28" y="140"/>
                      </a:cubicBezTo>
                      <a:cubicBezTo>
                        <a:pt x="27" y="139"/>
                        <a:pt x="28" y="140"/>
                        <a:pt x="27" y="139"/>
                      </a:cubicBezTo>
                      <a:cubicBezTo>
                        <a:pt x="28" y="139"/>
                        <a:pt x="27" y="139"/>
                        <a:pt x="27" y="138"/>
                      </a:cubicBezTo>
                      <a:cubicBezTo>
                        <a:pt x="28" y="139"/>
                        <a:pt x="27" y="139"/>
                        <a:pt x="28" y="139"/>
                      </a:cubicBezTo>
                      <a:close/>
                      <a:moveTo>
                        <a:pt x="34" y="142"/>
                      </a:moveTo>
                      <a:cubicBezTo>
                        <a:pt x="34" y="142"/>
                        <a:pt x="34" y="141"/>
                        <a:pt x="34" y="141"/>
                      </a:cubicBezTo>
                      <a:cubicBezTo>
                        <a:pt x="34" y="141"/>
                        <a:pt x="34" y="142"/>
                        <a:pt x="34" y="142"/>
                      </a:cubicBezTo>
                      <a:close/>
                      <a:moveTo>
                        <a:pt x="29" y="140"/>
                      </a:moveTo>
                      <a:cubicBezTo>
                        <a:pt x="30" y="140"/>
                        <a:pt x="29" y="140"/>
                        <a:pt x="30" y="140"/>
                      </a:cubicBezTo>
                      <a:cubicBezTo>
                        <a:pt x="30" y="140"/>
                        <a:pt x="30" y="140"/>
                        <a:pt x="30" y="140"/>
                      </a:cubicBezTo>
                      <a:cubicBezTo>
                        <a:pt x="29" y="140"/>
                        <a:pt x="29" y="140"/>
                        <a:pt x="29" y="140"/>
                      </a:cubicBezTo>
                      <a:cubicBezTo>
                        <a:pt x="29" y="140"/>
                        <a:pt x="29" y="140"/>
                        <a:pt x="29" y="140"/>
                      </a:cubicBezTo>
                      <a:close/>
                      <a:moveTo>
                        <a:pt x="28" y="140"/>
                      </a:moveTo>
                      <a:cubicBezTo>
                        <a:pt x="28" y="140"/>
                        <a:pt x="28" y="140"/>
                        <a:pt x="28" y="139"/>
                      </a:cubicBezTo>
                      <a:cubicBezTo>
                        <a:pt x="28" y="139"/>
                        <a:pt x="28" y="140"/>
                        <a:pt x="28" y="140"/>
                      </a:cubicBezTo>
                      <a:close/>
                      <a:moveTo>
                        <a:pt x="42" y="145"/>
                      </a:moveTo>
                      <a:cubicBezTo>
                        <a:pt x="42" y="145"/>
                        <a:pt x="42" y="146"/>
                        <a:pt x="42" y="146"/>
                      </a:cubicBezTo>
                      <a:cubicBezTo>
                        <a:pt x="41" y="146"/>
                        <a:pt x="42" y="146"/>
                        <a:pt x="42" y="145"/>
                      </a:cubicBezTo>
                      <a:cubicBezTo>
                        <a:pt x="42" y="145"/>
                        <a:pt x="42" y="145"/>
                        <a:pt x="42" y="145"/>
                      </a:cubicBezTo>
                      <a:close/>
                      <a:moveTo>
                        <a:pt x="38" y="144"/>
                      </a:moveTo>
                      <a:cubicBezTo>
                        <a:pt x="38" y="144"/>
                        <a:pt x="38" y="144"/>
                        <a:pt x="38" y="144"/>
                      </a:cubicBezTo>
                      <a:cubicBezTo>
                        <a:pt x="38" y="144"/>
                        <a:pt x="38" y="144"/>
                        <a:pt x="38" y="144"/>
                      </a:cubicBezTo>
                      <a:cubicBezTo>
                        <a:pt x="38" y="144"/>
                        <a:pt x="38" y="144"/>
                        <a:pt x="38" y="144"/>
                      </a:cubicBezTo>
                      <a:close/>
                      <a:moveTo>
                        <a:pt x="27" y="140"/>
                      </a:moveTo>
                      <a:cubicBezTo>
                        <a:pt x="27" y="140"/>
                        <a:pt x="27" y="140"/>
                        <a:pt x="27" y="140"/>
                      </a:cubicBezTo>
                      <a:cubicBezTo>
                        <a:pt x="28" y="140"/>
                        <a:pt x="27" y="141"/>
                        <a:pt x="27" y="140"/>
                      </a:cubicBezTo>
                      <a:close/>
                      <a:moveTo>
                        <a:pt x="33" y="142"/>
                      </a:moveTo>
                      <a:cubicBezTo>
                        <a:pt x="33" y="142"/>
                        <a:pt x="33" y="143"/>
                        <a:pt x="33" y="143"/>
                      </a:cubicBezTo>
                      <a:cubicBezTo>
                        <a:pt x="33" y="143"/>
                        <a:pt x="33" y="143"/>
                        <a:pt x="33" y="143"/>
                      </a:cubicBezTo>
                      <a:cubicBezTo>
                        <a:pt x="32" y="143"/>
                        <a:pt x="33" y="143"/>
                        <a:pt x="33" y="142"/>
                      </a:cubicBezTo>
                      <a:close/>
                      <a:moveTo>
                        <a:pt x="29" y="143"/>
                      </a:moveTo>
                      <a:cubicBezTo>
                        <a:pt x="29" y="143"/>
                        <a:pt x="29" y="142"/>
                        <a:pt x="30" y="142"/>
                      </a:cubicBezTo>
                      <a:cubicBezTo>
                        <a:pt x="30" y="142"/>
                        <a:pt x="29" y="143"/>
                        <a:pt x="29" y="143"/>
                      </a:cubicBezTo>
                      <a:close/>
                      <a:moveTo>
                        <a:pt x="37" y="145"/>
                      </a:moveTo>
                      <a:cubicBezTo>
                        <a:pt x="38" y="145"/>
                        <a:pt x="38" y="145"/>
                        <a:pt x="38" y="145"/>
                      </a:cubicBezTo>
                      <a:cubicBezTo>
                        <a:pt x="38" y="146"/>
                        <a:pt x="37" y="146"/>
                        <a:pt x="37" y="146"/>
                      </a:cubicBezTo>
                      <a:cubicBezTo>
                        <a:pt x="37" y="146"/>
                        <a:pt x="37" y="145"/>
                        <a:pt x="37" y="145"/>
                      </a:cubicBezTo>
                      <a:close/>
                      <a:moveTo>
                        <a:pt x="41" y="147"/>
                      </a:moveTo>
                      <a:cubicBezTo>
                        <a:pt x="41" y="147"/>
                        <a:pt x="41" y="147"/>
                        <a:pt x="41" y="147"/>
                      </a:cubicBezTo>
                      <a:cubicBezTo>
                        <a:pt x="41" y="148"/>
                        <a:pt x="41" y="147"/>
                        <a:pt x="41" y="147"/>
                      </a:cubicBezTo>
                      <a:close/>
                      <a:moveTo>
                        <a:pt x="30" y="146"/>
                      </a:moveTo>
                      <a:cubicBezTo>
                        <a:pt x="30" y="146"/>
                        <a:pt x="30" y="146"/>
                        <a:pt x="30" y="145"/>
                      </a:cubicBezTo>
                      <a:cubicBezTo>
                        <a:pt x="30" y="145"/>
                        <a:pt x="30" y="146"/>
                        <a:pt x="30" y="146"/>
                      </a:cubicBezTo>
                      <a:close/>
                      <a:moveTo>
                        <a:pt x="41" y="150"/>
                      </a:moveTo>
                      <a:cubicBezTo>
                        <a:pt x="41" y="150"/>
                        <a:pt x="41" y="150"/>
                        <a:pt x="41" y="150"/>
                      </a:cubicBezTo>
                      <a:cubicBezTo>
                        <a:pt x="41" y="150"/>
                        <a:pt x="41" y="150"/>
                        <a:pt x="41" y="150"/>
                      </a:cubicBezTo>
                      <a:close/>
                      <a:moveTo>
                        <a:pt x="40" y="150"/>
                      </a:moveTo>
                      <a:cubicBezTo>
                        <a:pt x="40" y="151"/>
                        <a:pt x="40" y="151"/>
                        <a:pt x="40" y="151"/>
                      </a:cubicBezTo>
                      <a:cubicBezTo>
                        <a:pt x="40" y="151"/>
                        <a:pt x="39" y="151"/>
                        <a:pt x="40" y="150"/>
                      </a:cubicBezTo>
                      <a:close/>
                      <a:moveTo>
                        <a:pt x="37" y="152"/>
                      </a:moveTo>
                      <a:cubicBezTo>
                        <a:pt x="37" y="151"/>
                        <a:pt x="38" y="151"/>
                        <a:pt x="38" y="151"/>
                      </a:cubicBezTo>
                      <a:cubicBezTo>
                        <a:pt x="38" y="151"/>
                        <a:pt x="37" y="151"/>
                        <a:pt x="37" y="152"/>
                      </a:cubicBezTo>
                      <a:close/>
                      <a:moveTo>
                        <a:pt x="30" y="149"/>
                      </a:moveTo>
                      <a:cubicBezTo>
                        <a:pt x="31" y="149"/>
                        <a:pt x="30" y="149"/>
                        <a:pt x="30" y="149"/>
                      </a:cubicBezTo>
                      <a:cubicBezTo>
                        <a:pt x="30" y="149"/>
                        <a:pt x="30" y="149"/>
                        <a:pt x="30" y="149"/>
                      </a:cubicBezTo>
                      <a:close/>
                      <a:moveTo>
                        <a:pt x="41" y="156"/>
                      </a:moveTo>
                      <a:cubicBezTo>
                        <a:pt x="41" y="156"/>
                        <a:pt x="41" y="155"/>
                        <a:pt x="41" y="155"/>
                      </a:cubicBezTo>
                      <a:cubicBezTo>
                        <a:pt x="42" y="154"/>
                        <a:pt x="41" y="155"/>
                        <a:pt x="41" y="155"/>
                      </a:cubicBezTo>
                      <a:cubicBezTo>
                        <a:pt x="42" y="155"/>
                        <a:pt x="42" y="154"/>
                        <a:pt x="42" y="154"/>
                      </a:cubicBezTo>
                      <a:cubicBezTo>
                        <a:pt x="42" y="154"/>
                        <a:pt x="42" y="154"/>
                        <a:pt x="43" y="154"/>
                      </a:cubicBezTo>
                      <a:cubicBezTo>
                        <a:pt x="43" y="154"/>
                        <a:pt x="42" y="154"/>
                        <a:pt x="42" y="155"/>
                      </a:cubicBezTo>
                      <a:cubicBezTo>
                        <a:pt x="42" y="155"/>
                        <a:pt x="42" y="155"/>
                        <a:pt x="43" y="155"/>
                      </a:cubicBezTo>
                      <a:cubicBezTo>
                        <a:pt x="43" y="155"/>
                        <a:pt x="42" y="155"/>
                        <a:pt x="43" y="155"/>
                      </a:cubicBezTo>
                      <a:cubicBezTo>
                        <a:pt x="42" y="155"/>
                        <a:pt x="42" y="156"/>
                        <a:pt x="42" y="156"/>
                      </a:cubicBezTo>
                      <a:cubicBezTo>
                        <a:pt x="41" y="156"/>
                        <a:pt x="41" y="157"/>
                        <a:pt x="41" y="157"/>
                      </a:cubicBezTo>
                      <a:cubicBezTo>
                        <a:pt x="41" y="157"/>
                        <a:pt x="42" y="157"/>
                        <a:pt x="41" y="158"/>
                      </a:cubicBezTo>
                      <a:cubicBezTo>
                        <a:pt x="41" y="157"/>
                        <a:pt x="41" y="157"/>
                        <a:pt x="41" y="157"/>
                      </a:cubicBezTo>
                      <a:cubicBezTo>
                        <a:pt x="41" y="157"/>
                        <a:pt x="41" y="157"/>
                        <a:pt x="41" y="156"/>
                      </a:cubicBezTo>
                      <a:cubicBezTo>
                        <a:pt x="41" y="156"/>
                        <a:pt x="40" y="156"/>
                        <a:pt x="41" y="156"/>
                      </a:cubicBezTo>
                      <a:cubicBezTo>
                        <a:pt x="41" y="156"/>
                        <a:pt x="41" y="156"/>
                        <a:pt x="41" y="156"/>
                      </a:cubicBezTo>
                      <a:close/>
                      <a:moveTo>
                        <a:pt x="37" y="152"/>
                      </a:moveTo>
                      <a:cubicBezTo>
                        <a:pt x="37" y="152"/>
                        <a:pt x="37" y="153"/>
                        <a:pt x="37" y="152"/>
                      </a:cubicBezTo>
                      <a:close/>
                      <a:moveTo>
                        <a:pt x="39" y="154"/>
                      </a:moveTo>
                      <a:cubicBezTo>
                        <a:pt x="38" y="154"/>
                        <a:pt x="38" y="154"/>
                        <a:pt x="38" y="154"/>
                      </a:cubicBezTo>
                      <a:cubicBezTo>
                        <a:pt x="39" y="154"/>
                        <a:pt x="39" y="153"/>
                        <a:pt x="39" y="153"/>
                      </a:cubicBezTo>
                      <a:cubicBezTo>
                        <a:pt x="39" y="153"/>
                        <a:pt x="39" y="153"/>
                        <a:pt x="39" y="153"/>
                      </a:cubicBezTo>
                      <a:cubicBezTo>
                        <a:pt x="39" y="154"/>
                        <a:pt x="39" y="154"/>
                        <a:pt x="39" y="154"/>
                      </a:cubicBezTo>
                      <a:close/>
                      <a:moveTo>
                        <a:pt x="41" y="154"/>
                      </a:moveTo>
                      <a:cubicBezTo>
                        <a:pt x="41" y="154"/>
                        <a:pt x="41" y="154"/>
                        <a:pt x="41" y="155"/>
                      </a:cubicBezTo>
                      <a:cubicBezTo>
                        <a:pt x="40" y="154"/>
                        <a:pt x="41" y="154"/>
                        <a:pt x="41" y="154"/>
                      </a:cubicBezTo>
                      <a:close/>
                      <a:moveTo>
                        <a:pt x="41" y="154"/>
                      </a:moveTo>
                      <a:cubicBezTo>
                        <a:pt x="41" y="154"/>
                        <a:pt x="41" y="154"/>
                        <a:pt x="41" y="155"/>
                      </a:cubicBezTo>
                      <a:cubicBezTo>
                        <a:pt x="41" y="155"/>
                        <a:pt x="41" y="154"/>
                        <a:pt x="41" y="154"/>
                      </a:cubicBezTo>
                      <a:close/>
                      <a:moveTo>
                        <a:pt x="45" y="156"/>
                      </a:moveTo>
                      <a:cubicBezTo>
                        <a:pt x="45" y="156"/>
                        <a:pt x="45" y="155"/>
                        <a:pt x="45" y="155"/>
                      </a:cubicBezTo>
                      <a:cubicBezTo>
                        <a:pt x="45" y="155"/>
                        <a:pt x="45" y="156"/>
                        <a:pt x="45" y="156"/>
                      </a:cubicBezTo>
                      <a:cubicBezTo>
                        <a:pt x="45" y="156"/>
                        <a:pt x="45" y="156"/>
                        <a:pt x="45" y="156"/>
                      </a:cubicBezTo>
                      <a:close/>
                      <a:moveTo>
                        <a:pt x="46" y="156"/>
                      </a:moveTo>
                      <a:cubicBezTo>
                        <a:pt x="46" y="156"/>
                        <a:pt x="46" y="156"/>
                        <a:pt x="46" y="157"/>
                      </a:cubicBezTo>
                      <a:cubicBezTo>
                        <a:pt x="46" y="157"/>
                        <a:pt x="46" y="157"/>
                        <a:pt x="46" y="157"/>
                      </a:cubicBezTo>
                      <a:cubicBezTo>
                        <a:pt x="46" y="157"/>
                        <a:pt x="46" y="156"/>
                        <a:pt x="46" y="156"/>
                      </a:cubicBezTo>
                      <a:cubicBezTo>
                        <a:pt x="46" y="156"/>
                        <a:pt x="46" y="156"/>
                        <a:pt x="46" y="156"/>
                      </a:cubicBezTo>
                      <a:close/>
                      <a:moveTo>
                        <a:pt x="31" y="152"/>
                      </a:moveTo>
                      <a:cubicBezTo>
                        <a:pt x="30" y="151"/>
                        <a:pt x="31" y="150"/>
                        <a:pt x="31" y="150"/>
                      </a:cubicBezTo>
                      <a:cubicBezTo>
                        <a:pt x="32" y="151"/>
                        <a:pt x="31" y="151"/>
                        <a:pt x="31" y="152"/>
                      </a:cubicBezTo>
                      <a:close/>
                      <a:moveTo>
                        <a:pt x="41" y="155"/>
                      </a:moveTo>
                      <a:cubicBezTo>
                        <a:pt x="41" y="155"/>
                        <a:pt x="41" y="155"/>
                        <a:pt x="41" y="155"/>
                      </a:cubicBezTo>
                      <a:cubicBezTo>
                        <a:pt x="41" y="155"/>
                        <a:pt x="41" y="155"/>
                        <a:pt x="41" y="155"/>
                      </a:cubicBezTo>
                      <a:close/>
                      <a:moveTo>
                        <a:pt x="38" y="154"/>
                      </a:moveTo>
                      <a:cubicBezTo>
                        <a:pt x="38" y="154"/>
                        <a:pt x="38" y="154"/>
                        <a:pt x="38" y="155"/>
                      </a:cubicBezTo>
                      <a:cubicBezTo>
                        <a:pt x="38" y="154"/>
                        <a:pt x="38" y="154"/>
                        <a:pt x="38" y="154"/>
                      </a:cubicBezTo>
                      <a:close/>
                      <a:moveTo>
                        <a:pt x="23" y="149"/>
                      </a:moveTo>
                      <a:cubicBezTo>
                        <a:pt x="23" y="149"/>
                        <a:pt x="22" y="149"/>
                        <a:pt x="22" y="148"/>
                      </a:cubicBezTo>
                      <a:cubicBezTo>
                        <a:pt x="23" y="149"/>
                        <a:pt x="23" y="149"/>
                        <a:pt x="23" y="149"/>
                      </a:cubicBezTo>
                      <a:close/>
                      <a:moveTo>
                        <a:pt x="31" y="152"/>
                      </a:moveTo>
                      <a:cubicBezTo>
                        <a:pt x="32" y="152"/>
                        <a:pt x="32" y="152"/>
                        <a:pt x="32" y="152"/>
                      </a:cubicBezTo>
                      <a:cubicBezTo>
                        <a:pt x="32" y="153"/>
                        <a:pt x="32" y="153"/>
                        <a:pt x="32" y="153"/>
                      </a:cubicBezTo>
                      <a:cubicBezTo>
                        <a:pt x="32" y="153"/>
                        <a:pt x="31" y="153"/>
                        <a:pt x="31" y="152"/>
                      </a:cubicBezTo>
                      <a:close/>
                      <a:moveTo>
                        <a:pt x="22" y="150"/>
                      </a:moveTo>
                      <a:cubicBezTo>
                        <a:pt x="22" y="150"/>
                        <a:pt x="22" y="149"/>
                        <a:pt x="22" y="149"/>
                      </a:cubicBezTo>
                      <a:cubicBezTo>
                        <a:pt x="23" y="149"/>
                        <a:pt x="22" y="150"/>
                        <a:pt x="22" y="150"/>
                      </a:cubicBezTo>
                      <a:close/>
                      <a:moveTo>
                        <a:pt x="36" y="156"/>
                      </a:moveTo>
                      <a:cubicBezTo>
                        <a:pt x="36" y="156"/>
                        <a:pt x="35" y="155"/>
                        <a:pt x="35" y="155"/>
                      </a:cubicBezTo>
                      <a:cubicBezTo>
                        <a:pt x="36" y="155"/>
                        <a:pt x="36" y="155"/>
                        <a:pt x="36" y="155"/>
                      </a:cubicBezTo>
                      <a:cubicBezTo>
                        <a:pt x="36" y="155"/>
                        <a:pt x="36" y="155"/>
                        <a:pt x="36" y="155"/>
                      </a:cubicBezTo>
                      <a:cubicBezTo>
                        <a:pt x="36" y="155"/>
                        <a:pt x="36" y="156"/>
                        <a:pt x="36" y="156"/>
                      </a:cubicBezTo>
                      <a:cubicBezTo>
                        <a:pt x="36" y="156"/>
                        <a:pt x="36" y="156"/>
                        <a:pt x="36" y="156"/>
                      </a:cubicBezTo>
                      <a:close/>
                      <a:moveTo>
                        <a:pt x="44" y="159"/>
                      </a:moveTo>
                      <a:cubicBezTo>
                        <a:pt x="43" y="159"/>
                        <a:pt x="43" y="159"/>
                        <a:pt x="44" y="159"/>
                      </a:cubicBezTo>
                      <a:cubicBezTo>
                        <a:pt x="43" y="159"/>
                        <a:pt x="43" y="159"/>
                        <a:pt x="43" y="159"/>
                      </a:cubicBezTo>
                      <a:cubicBezTo>
                        <a:pt x="43" y="159"/>
                        <a:pt x="43" y="159"/>
                        <a:pt x="43" y="159"/>
                      </a:cubicBezTo>
                      <a:cubicBezTo>
                        <a:pt x="43" y="159"/>
                        <a:pt x="43" y="158"/>
                        <a:pt x="44" y="159"/>
                      </a:cubicBezTo>
                      <a:close/>
                      <a:moveTo>
                        <a:pt x="34" y="156"/>
                      </a:moveTo>
                      <a:cubicBezTo>
                        <a:pt x="34" y="156"/>
                        <a:pt x="34" y="156"/>
                        <a:pt x="35" y="156"/>
                      </a:cubicBezTo>
                      <a:cubicBezTo>
                        <a:pt x="34" y="156"/>
                        <a:pt x="34" y="156"/>
                        <a:pt x="34" y="156"/>
                      </a:cubicBezTo>
                      <a:cubicBezTo>
                        <a:pt x="34" y="155"/>
                        <a:pt x="34" y="155"/>
                        <a:pt x="34" y="155"/>
                      </a:cubicBezTo>
                      <a:cubicBezTo>
                        <a:pt x="34" y="155"/>
                        <a:pt x="34" y="155"/>
                        <a:pt x="34" y="156"/>
                      </a:cubicBezTo>
                      <a:close/>
                      <a:moveTo>
                        <a:pt x="42" y="159"/>
                      </a:moveTo>
                      <a:cubicBezTo>
                        <a:pt x="42" y="160"/>
                        <a:pt x="42" y="160"/>
                        <a:pt x="42" y="160"/>
                      </a:cubicBezTo>
                      <a:cubicBezTo>
                        <a:pt x="42" y="160"/>
                        <a:pt x="42" y="160"/>
                        <a:pt x="42" y="160"/>
                      </a:cubicBezTo>
                      <a:cubicBezTo>
                        <a:pt x="42" y="160"/>
                        <a:pt x="42" y="160"/>
                        <a:pt x="42" y="160"/>
                      </a:cubicBezTo>
                      <a:cubicBezTo>
                        <a:pt x="42" y="160"/>
                        <a:pt x="42" y="159"/>
                        <a:pt x="42" y="159"/>
                      </a:cubicBezTo>
                      <a:cubicBezTo>
                        <a:pt x="42" y="159"/>
                        <a:pt x="42" y="159"/>
                        <a:pt x="42" y="158"/>
                      </a:cubicBezTo>
                      <a:cubicBezTo>
                        <a:pt x="42" y="159"/>
                        <a:pt x="42" y="159"/>
                        <a:pt x="42" y="159"/>
                      </a:cubicBezTo>
                      <a:cubicBezTo>
                        <a:pt x="42" y="159"/>
                        <a:pt x="43" y="160"/>
                        <a:pt x="42" y="159"/>
                      </a:cubicBezTo>
                      <a:close/>
                      <a:moveTo>
                        <a:pt x="44" y="160"/>
                      </a:moveTo>
                      <a:cubicBezTo>
                        <a:pt x="44" y="160"/>
                        <a:pt x="44" y="160"/>
                        <a:pt x="44" y="160"/>
                      </a:cubicBezTo>
                      <a:cubicBezTo>
                        <a:pt x="45" y="160"/>
                        <a:pt x="45" y="160"/>
                        <a:pt x="45" y="160"/>
                      </a:cubicBezTo>
                      <a:cubicBezTo>
                        <a:pt x="45" y="160"/>
                        <a:pt x="44" y="160"/>
                        <a:pt x="44" y="160"/>
                      </a:cubicBezTo>
                      <a:close/>
                      <a:moveTo>
                        <a:pt x="41" y="158"/>
                      </a:moveTo>
                      <a:cubicBezTo>
                        <a:pt x="41" y="158"/>
                        <a:pt x="41" y="158"/>
                        <a:pt x="41" y="158"/>
                      </a:cubicBezTo>
                      <a:cubicBezTo>
                        <a:pt x="41" y="158"/>
                        <a:pt x="41" y="158"/>
                        <a:pt x="41" y="158"/>
                      </a:cubicBezTo>
                      <a:cubicBezTo>
                        <a:pt x="41" y="159"/>
                        <a:pt x="41" y="159"/>
                        <a:pt x="41" y="159"/>
                      </a:cubicBezTo>
                      <a:cubicBezTo>
                        <a:pt x="41" y="159"/>
                        <a:pt x="41" y="158"/>
                        <a:pt x="41" y="158"/>
                      </a:cubicBezTo>
                      <a:close/>
                      <a:moveTo>
                        <a:pt x="31" y="156"/>
                      </a:moveTo>
                      <a:cubicBezTo>
                        <a:pt x="30" y="155"/>
                        <a:pt x="30" y="155"/>
                        <a:pt x="30" y="155"/>
                      </a:cubicBezTo>
                      <a:cubicBezTo>
                        <a:pt x="30" y="155"/>
                        <a:pt x="31" y="155"/>
                        <a:pt x="31" y="155"/>
                      </a:cubicBezTo>
                      <a:cubicBezTo>
                        <a:pt x="31" y="154"/>
                        <a:pt x="31" y="155"/>
                        <a:pt x="31" y="154"/>
                      </a:cubicBezTo>
                      <a:cubicBezTo>
                        <a:pt x="32" y="155"/>
                        <a:pt x="31" y="155"/>
                        <a:pt x="31" y="156"/>
                      </a:cubicBezTo>
                      <a:close/>
                      <a:moveTo>
                        <a:pt x="39" y="158"/>
                      </a:moveTo>
                      <a:cubicBezTo>
                        <a:pt x="39" y="158"/>
                        <a:pt x="39" y="158"/>
                        <a:pt x="39" y="159"/>
                      </a:cubicBezTo>
                      <a:cubicBezTo>
                        <a:pt x="39" y="159"/>
                        <a:pt x="39" y="158"/>
                        <a:pt x="39" y="158"/>
                      </a:cubicBezTo>
                      <a:close/>
                      <a:moveTo>
                        <a:pt x="41" y="159"/>
                      </a:moveTo>
                      <a:cubicBezTo>
                        <a:pt x="41" y="160"/>
                        <a:pt x="40" y="159"/>
                        <a:pt x="40" y="160"/>
                      </a:cubicBezTo>
                      <a:cubicBezTo>
                        <a:pt x="39" y="159"/>
                        <a:pt x="40" y="159"/>
                        <a:pt x="41" y="159"/>
                      </a:cubicBezTo>
                      <a:close/>
                      <a:moveTo>
                        <a:pt x="34" y="158"/>
                      </a:moveTo>
                      <a:cubicBezTo>
                        <a:pt x="34" y="158"/>
                        <a:pt x="34" y="158"/>
                        <a:pt x="34" y="158"/>
                      </a:cubicBezTo>
                      <a:cubicBezTo>
                        <a:pt x="34" y="158"/>
                        <a:pt x="34" y="158"/>
                        <a:pt x="34" y="158"/>
                      </a:cubicBezTo>
                      <a:cubicBezTo>
                        <a:pt x="33" y="159"/>
                        <a:pt x="33" y="158"/>
                        <a:pt x="34" y="158"/>
                      </a:cubicBezTo>
                      <a:cubicBezTo>
                        <a:pt x="33" y="158"/>
                        <a:pt x="33" y="158"/>
                        <a:pt x="33" y="158"/>
                      </a:cubicBezTo>
                      <a:cubicBezTo>
                        <a:pt x="33" y="158"/>
                        <a:pt x="33" y="158"/>
                        <a:pt x="33" y="158"/>
                      </a:cubicBezTo>
                      <a:cubicBezTo>
                        <a:pt x="33" y="158"/>
                        <a:pt x="33" y="159"/>
                        <a:pt x="33" y="159"/>
                      </a:cubicBezTo>
                      <a:cubicBezTo>
                        <a:pt x="32" y="159"/>
                        <a:pt x="32" y="158"/>
                        <a:pt x="32" y="158"/>
                      </a:cubicBezTo>
                      <a:cubicBezTo>
                        <a:pt x="33" y="158"/>
                        <a:pt x="33" y="158"/>
                        <a:pt x="33" y="158"/>
                      </a:cubicBezTo>
                      <a:cubicBezTo>
                        <a:pt x="33" y="158"/>
                        <a:pt x="33" y="158"/>
                        <a:pt x="32" y="158"/>
                      </a:cubicBezTo>
                      <a:cubicBezTo>
                        <a:pt x="33" y="158"/>
                        <a:pt x="33" y="158"/>
                        <a:pt x="33" y="158"/>
                      </a:cubicBezTo>
                      <a:cubicBezTo>
                        <a:pt x="33" y="157"/>
                        <a:pt x="33" y="158"/>
                        <a:pt x="33" y="157"/>
                      </a:cubicBezTo>
                      <a:cubicBezTo>
                        <a:pt x="33" y="157"/>
                        <a:pt x="33" y="158"/>
                        <a:pt x="33" y="158"/>
                      </a:cubicBezTo>
                      <a:cubicBezTo>
                        <a:pt x="33" y="158"/>
                        <a:pt x="33" y="157"/>
                        <a:pt x="34" y="157"/>
                      </a:cubicBezTo>
                      <a:cubicBezTo>
                        <a:pt x="33" y="157"/>
                        <a:pt x="33" y="157"/>
                        <a:pt x="34" y="156"/>
                      </a:cubicBezTo>
                      <a:cubicBezTo>
                        <a:pt x="34" y="157"/>
                        <a:pt x="34" y="157"/>
                        <a:pt x="34" y="158"/>
                      </a:cubicBezTo>
                      <a:close/>
                      <a:moveTo>
                        <a:pt x="39" y="162"/>
                      </a:moveTo>
                      <a:cubicBezTo>
                        <a:pt x="39" y="161"/>
                        <a:pt x="40" y="160"/>
                        <a:pt x="40" y="160"/>
                      </a:cubicBezTo>
                      <a:cubicBezTo>
                        <a:pt x="41" y="161"/>
                        <a:pt x="39" y="161"/>
                        <a:pt x="39" y="162"/>
                      </a:cubicBezTo>
                      <a:close/>
                      <a:moveTo>
                        <a:pt x="35" y="158"/>
                      </a:moveTo>
                      <a:cubicBezTo>
                        <a:pt x="35" y="158"/>
                        <a:pt x="35" y="158"/>
                        <a:pt x="35" y="158"/>
                      </a:cubicBezTo>
                      <a:cubicBezTo>
                        <a:pt x="36" y="158"/>
                        <a:pt x="35" y="158"/>
                        <a:pt x="35" y="158"/>
                      </a:cubicBezTo>
                      <a:close/>
                      <a:moveTo>
                        <a:pt x="44" y="163"/>
                      </a:moveTo>
                      <a:cubicBezTo>
                        <a:pt x="43" y="162"/>
                        <a:pt x="44" y="162"/>
                        <a:pt x="44" y="162"/>
                      </a:cubicBezTo>
                      <a:cubicBezTo>
                        <a:pt x="44" y="162"/>
                        <a:pt x="44" y="162"/>
                        <a:pt x="44" y="163"/>
                      </a:cubicBezTo>
                      <a:close/>
                      <a:moveTo>
                        <a:pt x="33" y="159"/>
                      </a:moveTo>
                      <a:cubicBezTo>
                        <a:pt x="32" y="159"/>
                        <a:pt x="33" y="159"/>
                        <a:pt x="33" y="158"/>
                      </a:cubicBezTo>
                      <a:cubicBezTo>
                        <a:pt x="33" y="159"/>
                        <a:pt x="33" y="159"/>
                        <a:pt x="33" y="159"/>
                      </a:cubicBezTo>
                      <a:close/>
                      <a:moveTo>
                        <a:pt x="36" y="160"/>
                      </a:moveTo>
                      <a:cubicBezTo>
                        <a:pt x="36" y="160"/>
                        <a:pt x="36" y="160"/>
                        <a:pt x="36" y="160"/>
                      </a:cubicBezTo>
                      <a:cubicBezTo>
                        <a:pt x="35" y="160"/>
                        <a:pt x="36" y="160"/>
                        <a:pt x="35" y="160"/>
                      </a:cubicBezTo>
                      <a:cubicBezTo>
                        <a:pt x="36" y="160"/>
                        <a:pt x="36" y="160"/>
                        <a:pt x="36" y="160"/>
                      </a:cubicBezTo>
                      <a:cubicBezTo>
                        <a:pt x="36" y="160"/>
                        <a:pt x="36" y="160"/>
                        <a:pt x="36" y="160"/>
                      </a:cubicBezTo>
                      <a:close/>
                      <a:moveTo>
                        <a:pt x="38" y="161"/>
                      </a:moveTo>
                      <a:cubicBezTo>
                        <a:pt x="38" y="161"/>
                        <a:pt x="38" y="161"/>
                        <a:pt x="38" y="161"/>
                      </a:cubicBezTo>
                      <a:cubicBezTo>
                        <a:pt x="38" y="161"/>
                        <a:pt x="38" y="161"/>
                        <a:pt x="38" y="161"/>
                      </a:cubicBezTo>
                      <a:cubicBezTo>
                        <a:pt x="37" y="161"/>
                        <a:pt x="38" y="161"/>
                        <a:pt x="38" y="161"/>
                      </a:cubicBezTo>
                      <a:cubicBezTo>
                        <a:pt x="38" y="161"/>
                        <a:pt x="38" y="161"/>
                        <a:pt x="38" y="161"/>
                      </a:cubicBezTo>
                      <a:close/>
                      <a:moveTo>
                        <a:pt x="43" y="164"/>
                      </a:moveTo>
                      <a:cubicBezTo>
                        <a:pt x="44" y="163"/>
                        <a:pt x="44" y="163"/>
                        <a:pt x="44" y="163"/>
                      </a:cubicBezTo>
                      <a:cubicBezTo>
                        <a:pt x="44" y="163"/>
                        <a:pt x="44" y="164"/>
                        <a:pt x="44" y="164"/>
                      </a:cubicBezTo>
                      <a:cubicBezTo>
                        <a:pt x="44" y="164"/>
                        <a:pt x="44" y="164"/>
                        <a:pt x="43" y="164"/>
                      </a:cubicBezTo>
                      <a:close/>
                      <a:moveTo>
                        <a:pt x="43" y="164"/>
                      </a:moveTo>
                      <a:cubicBezTo>
                        <a:pt x="43" y="164"/>
                        <a:pt x="43" y="164"/>
                        <a:pt x="42" y="164"/>
                      </a:cubicBezTo>
                      <a:cubicBezTo>
                        <a:pt x="42" y="163"/>
                        <a:pt x="43" y="164"/>
                        <a:pt x="43" y="164"/>
                      </a:cubicBezTo>
                      <a:close/>
                      <a:moveTo>
                        <a:pt x="44" y="164"/>
                      </a:moveTo>
                      <a:cubicBezTo>
                        <a:pt x="44" y="164"/>
                        <a:pt x="44" y="164"/>
                        <a:pt x="44" y="165"/>
                      </a:cubicBezTo>
                      <a:cubicBezTo>
                        <a:pt x="44" y="164"/>
                        <a:pt x="44" y="164"/>
                        <a:pt x="44" y="164"/>
                      </a:cubicBezTo>
                      <a:cubicBezTo>
                        <a:pt x="44" y="164"/>
                        <a:pt x="44" y="164"/>
                        <a:pt x="44" y="164"/>
                      </a:cubicBezTo>
                      <a:close/>
                      <a:moveTo>
                        <a:pt x="28" y="159"/>
                      </a:moveTo>
                      <a:cubicBezTo>
                        <a:pt x="28" y="159"/>
                        <a:pt x="28" y="158"/>
                        <a:pt x="28" y="158"/>
                      </a:cubicBezTo>
                      <a:cubicBezTo>
                        <a:pt x="29" y="158"/>
                        <a:pt x="28" y="159"/>
                        <a:pt x="28" y="159"/>
                      </a:cubicBezTo>
                      <a:close/>
                      <a:moveTo>
                        <a:pt x="30" y="160"/>
                      </a:moveTo>
                      <a:cubicBezTo>
                        <a:pt x="30" y="160"/>
                        <a:pt x="30" y="160"/>
                        <a:pt x="30" y="160"/>
                      </a:cubicBezTo>
                      <a:cubicBezTo>
                        <a:pt x="30" y="159"/>
                        <a:pt x="30" y="159"/>
                        <a:pt x="30" y="159"/>
                      </a:cubicBezTo>
                      <a:cubicBezTo>
                        <a:pt x="30" y="159"/>
                        <a:pt x="30" y="159"/>
                        <a:pt x="30" y="160"/>
                      </a:cubicBezTo>
                      <a:cubicBezTo>
                        <a:pt x="30" y="160"/>
                        <a:pt x="30" y="159"/>
                        <a:pt x="30" y="159"/>
                      </a:cubicBezTo>
                      <a:cubicBezTo>
                        <a:pt x="31" y="159"/>
                        <a:pt x="30" y="160"/>
                        <a:pt x="30" y="160"/>
                      </a:cubicBezTo>
                      <a:close/>
                      <a:moveTo>
                        <a:pt x="29" y="160"/>
                      </a:moveTo>
                      <a:cubicBezTo>
                        <a:pt x="29" y="160"/>
                        <a:pt x="29" y="159"/>
                        <a:pt x="30" y="160"/>
                      </a:cubicBezTo>
                      <a:cubicBezTo>
                        <a:pt x="29" y="160"/>
                        <a:pt x="29" y="160"/>
                        <a:pt x="30" y="160"/>
                      </a:cubicBezTo>
                      <a:cubicBezTo>
                        <a:pt x="30" y="160"/>
                        <a:pt x="29" y="160"/>
                        <a:pt x="29" y="160"/>
                      </a:cubicBezTo>
                      <a:close/>
                      <a:moveTo>
                        <a:pt x="31" y="161"/>
                      </a:moveTo>
                      <a:cubicBezTo>
                        <a:pt x="31" y="161"/>
                        <a:pt x="31" y="160"/>
                        <a:pt x="31" y="160"/>
                      </a:cubicBezTo>
                      <a:cubicBezTo>
                        <a:pt x="31" y="160"/>
                        <a:pt x="31" y="160"/>
                        <a:pt x="30" y="160"/>
                      </a:cubicBezTo>
                      <a:cubicBezTo>
                        <a:pt x="30" y="160"/>
                        <a:pt x="31" y="160"/>
                        <a:pt x="31" y="160"/>
                      </a:cubicBezTo>
                      <a:cubicBezTo>
                        <a:pt x="31" y="160"/>
                        <a:pt x="31" y="160"/>
                        <a:pt x="31" y="161"/>
                      </a:cubicBezTo>
                      <a:close/>
                      <a:moveTo>
                        <a:pt x="24" y="158"/>
                      </a:moveTo>
                      <a:cubicBezTo>
                        <a:pt x="24" y="158"/>
                        <a:pt x="23" y="157"/>
                        <a:pt x="23" y="157"/>
                      </a:cubicBezTo>
                      <a:cubicBezTo>
                        <a:pt x="23" y="157"/>
                        <a:pt x="24" y="157"/>
                        <a:pt x="24" y="158"/>
                      </a:cubicBezTo>
                      <a:close/>
                      <a:moveTo>
                        <a:pt x="39" y="163"/>
                      </a:moveTo>
                      <a:cubicBezTo>
                        <a:pt x="40" y="164"/>
                        <a:pt x="39" y="164"/>
                        <a:pt x="40" y="164"/>
                      </a:cubicBezTo>
                      <a:cubicBezTo>
                        <a:pt x="40" y="164"/>
                        <a:pt x="40" y="164"/>
                        <a:pt x="40" y="164"/>
                      </a:cubicBezTo>
                      <a:cubicBezTo>
                        <a:pt x="39" y="164"/>
                        <a:pt x="40" y="164"/>
                        <a:pt x="39" y="164"/>
                      </a:cubicBezTo>
                      <a:cubicBezTo>
                        <a:pt x="39" y="164"/>
                        <a:pt x="39" y="164"/>
                        <a:pt x="39" y="163"/>
                      </a:cubicBezTo>
                      <a:close/>
                      <a:moveTo>
                        <a:pt x="44" y="165"/>
                      </a:moveTo>
                      <a:cubicBezTo>
                        <a:pt x="43" y="166"/>
                        <a:pt x="44" y="166"/>
                        <a:pt x="43" y="167"/>
                      </a:cubicBezTo>
                      <a:cubicBezTo>
                        <a:pt x="42" y="166"/>
                        <a:pt x="43" y="166"/>
                        <a:pt x="43" y="165"/>
                      </a:cubicBezTo>
                      <a:lnTo>
                        <a:pt x="44" y="165"/>
                      </a:lnTo>
                      <a:close/>
                      <a:moveTo>
                        <a:pt x="43" y="165"/>
                      </a:moveTo>
                      <a:cubicBezTo>
                        <a:pt x="43" y="166"/>
                        <a:pt x="43" y="166"/>
                        <a:pt x="42" y="166"/>
                      </a:cubicBezTo>
                      <a:cubicBezTo>
                        <a:pt x="42" y="166"/>
                        <a:pt x="42" y="166"/>
                        <a:pt x="43" y="165"/>
                      </a:cubicBezTo>
                      <a:close/>
                      <a:moveTo>
                        <a:pt x="39" y="164"/>
                      </a:moveTo>
                      <a:cubicBezTo>
                        <a:pt x="40" y="164"/>
                        <a:pt x="39" y="165"/>
                        <a:pt x="39" y="165"/>
                      </a:cubicBezTo>
                      <a:cubicBezTo>
                        <a:pt x="39" y="165"/>
                        <a:pt x="39" y="164"/>
                        <a:pt x="39" y="164"/>
                      </a:cubicBezTo>
                      <a:close/>
                      <a:moveTo>
                        <a:pt x="42" y="166"/>
                      </a:moveTo>
                      <a:cubicBezTo>
                        <a:pt x="41" y="166"/>
                        <a:pt x="41" y="165"/>
                        <a:pt x="41" y="165"/>
                      </a:cubicBezTo>
                      <a:cubicBezTo>
                        <a:pt x="41" y="166"/>
                        <a:pt x="41" y="166"/>
                        <a:pt x="41" y="166"/>
                      </a:cubicBezTo>
                      <a:cubicBezTo>
                        <a:pt x="41" y="165"/>
                        <a:pt x="41" y="165"/>
                        <a:pt x="41" y="165"/>
                      </a:cubicBezTo>
                      <a:cubicBezTo>
                        <a:pt x="41" y="165"/>
                        <a:pt x="42" y="165"/>
                        <a:pt x="42" y="166"/>
                      </a:cubicBezTo>
                      <a:close/>
                      <a:moveTo>
                        <a:pt x="29" y="163"/>
                      </a:moveTo>
                      <a:cubicBezTo>
                        <a:pt x="29" y="163"/>
                        <a:pt x="29" y="163"/>
                        <a:pt x="28" y="163"/>
                      </a:cubicBezTo>
                      <a:cubicBezTo>
                        <a:pt x="29" y="163"/>
                        <a:pt x="29" y="162"/>
                        <a:pt x="29" y="162"/>
                      </a:cubicBezTo>
                      <a:cubicBezTo>
                        <a:pt x="29" y="162"/>
                        <a:pt x="29" y="163"/>
                        <a:pt x="29" y="162"/>
                      </a:cubicBezTo>
                      <a:cubicBezTo>
                        <a:pt x="29" y="162"/>
                        <a:pt x="29" y="163"/>
                        <a:pt x="29" y="163"/>
                      </a:cubicBezTo>
                      <a:close/>
                      <a:moveTo>
                        <a:pt x="29" y="164"/>
                      </a:moveTo>
                      <a:cubicBezTo>
                        <a:pt x="29" y="164"/>
                        <a:pt x="29" y="163"/>
                        <a:pt x="29" y="164"/>
                      </a:cubicBezTo>
                      <a:cubicBezTo>
                        <a:pt x="28" y="164"/>
                        <a:pt x="28" y="164"/>
                        <a:pt x="28" y="163"/>
                      </a:cubicBezTo>
                      <a:cubicBezTo>
                        <a:pt x="28" y="163"/>
                        <a:pt x="29" y="163"/>
                        <a:pt x="29" y="163"/>
                      </a:cubicBezTo>
                      <a:cubicBezTo>
                        <a:pt x="29" y="163"/>
                        <a:pt x="29" y="163"/>
                        <a:pt x="29" y="163"/>
                      </a:cubicBezTo>
                      <a:lnTo>
                        <a:pt x="29" y="164"/>
                      </a:lnTo>
                      <a:close/>
                      <a:moveTo>
                        <a:pt x="34" y="167"/>
                      </a:moveTo>
                      <a:cubicBezTo>
                        <a:pt x="34" y="167"/>
                        <a:pt x="34" y="166"/>
                        <a:pt x="34" y="166"/>
                      </a:cubicBezTo>
                      <a:cubicBezTo>
                        <a:pt x="35" y="166"/>
                        <a:pt x="34" y="167"/>
                        <a:pt x="34" y="167"/>
                      </a:cubicBezTo>
                      <a:close/>
                      <a:moveTo>
                        <a:pt x="20" y="162"/>
                      </a:moveTo>
                      <a:cubicBezTo>
                        <a:pt x="20" y="162"/>
                        <a:pt x="21" y="162"/>
                        <a:pt x="20" y="161"/>
                      </a:cubicBezTo>
                      <a:cubicBezTo>
                        <a:pt x="21" y="161"/>
                        <a:pt x="21" y="162"/>
                        <a:pt x="20" y="162"/>
                      </a:cubicBezTo>
                      <a:close/>
                      <a:moveTo>
                        <a:pt x="28" y="165"/>
                      </a:moveTo>
                      <a:cubicBezTo>
                        <a:pt x="29" y="165"/>
                        <a:pt x="29" y="165"/>
                        <a:pt x="29" y="165"/>
                      </a:cubicBezTo>
                      <a:cubicBezTo>
                        <a:pt x="29" y="165"/>
                        <a:pt x="28" y="166"/>
                        <a:pt x="28" y="165"/>
                      </a:cubicBezTo>
                      <a:close/>
                      <a:moveTo>
                        <a:pt x="27" y="167"/>
                      </a:moveTo>
                      <a:cubicBezTo>
                        <a:pt x="27" y="166"/>
                        <a:pt x="28" y="166"/>
                        <a:pt x="28" y="165"/>
                      </a:cubicBezTo>
                      <a:cubicBezTo>
                        <a:pt x="28" y="166"/>
                        <a:pt x="28" y="166"/>
                        <a:pt x="28" y="166"/>
                      </a:cubicBezTo>
                      <a:cubicBezTo>
                        <a:pt x="28" y="167"/>
                        <a:pt x="28" y="166"/>
                        <a:pt x="27" y="167"/>
                      </a:cubicBezTo>
                      <a:close/>
                      <a:moveTo>
                        <a:pt x="20" y="165"/>
                      </a:moveTo>
                      <a:cubicBezTo>
                        <a:pt x="19" y="165"/>
                        <a:pt x="19" y="165"/>
                        <a:pt x="19" y="165"/>
                      </a:cubicBezTo>
                      <a:cubicBezTo>
                        <a:pt x="19" y="165"/>
                        <a:pt x="20" y="164"/>
                        <a:pt x="20" y="164"/>
                      </a:cubicBezTo>
                      <a:cubicBezTo>
                        <a:pt x="20" y="164"/>
                        <a:pt x="20" y="165"/>
                        <a:pt x="20" y="165"/>
                      </a:cubicBezTo>
                      <a:close/>
                      <a:moveTo>
                        <a:pt x="29" y="167"/>
                      </a:moveTo>
                      <a:cubicBezTo>
                        <a:pt x="29" y="167"/>
                        <a:pt x="29" y="168"/>
                        <a:pt x="29" y="168"/>
                      </a:cubicBezTo>
                      <a:cubicBezTo>
                        <a:pt x="28" y="168"/>
                        <a:pt x="29" y="167"/>
                        <a:pt x="29" y="167"/>
                      </a:cubicBezTo>
                      <a:close/>
                      <a:moveTo>
                        <a:pt x="27" y="166"/>
                      </a:moveTo>
                      <a:cubicBezTo>
                        <a:pt x="27" y="167"/>
                        <a:pt x="27" y="167"/>
                        <a:pt x="27" y="167"/>
                      </a:cubicBezTo>
                      <a:cubicBezTo>
                        <a:pt x="26" y="167"/>
                        <a:pt x="27" y="167"/>
                        <a:pt x="27" y="166"/>
                      </a:cubicBezTo>
                      <a:close/>
                      <a:moveTo>
                        <a:pt x="27" y="167"/>
                      </a:moveTo>
                      <a:cubicBezTo>
                        <a:pt x="28" y="168"/>
                        <a:pt x="27" y="168"/>
                        <a:pt x="27" y="167"/>
                      </a:cubicBezTo>
                      <a:close/>
                      <a:moveTo>
                        <a:pt x="17" y="165"/>
                      </a:moveTo>
                      <a:cubicBezTo>
                        <a:pt x="17" y="164"/>
                        <a:pt x="17" y="164"/>
                        <a:pt x="17" y="164"/>
                      </a:cubicBezTo>
                      <a:cubicBezTo>
                        <a:pt x="18" y="164"/>
                        <a:pt x="17" y="166"/>
                        <a:pt x="17" y="165"/>
                      </a:cubicBezTo>
                      <a:close/>
                      <a:moveTo>
                        <a:pt x="32" y="171"/>
                      </a:moveTo>
                      <a:cubicBezTo>
                        <a:pt x="31" y="171"/>
                        <a:pt x="32" y="170"/>
                        <a:pt x="32" y="170"/>
                      </a:cubicBezTo>
                      <a:cubicBezTo>
                        <a:pt x="32" y="170"/>
                        <a:pt x="32" y="171"/>
                        <a:pt x="32" y="171"/>
                      </a:cubicBezTo>
                      <a:close/>
                      <a:moveTo>
                        <a:pt x="33" y="174"/>
                      </a:moveTo>
                      <a:cubicBezTo>
                        <a:pt x="33" y="174"/>
                        <a:pt x="34" y="173"/>
                        <a:pt x="33" y="173"/>
                      </a:cubicBezTo>
                      <a:cubicBezTo>
                        <a:pt x="34" y="173"/>
                        <a:pt x="34" y="174"/>
                        <a:pt x="33" y="174"/>
                      </a:cubicBezTo>
                      <a:close/>
                      <a:moveTo>
                        <a:pt x="22" y="171"/>
                      </a:moveTo>
                      <a:cubicBezTo>
                        <a:pt x="22" y="170"/>
                        <a:pt x="22" y="170"/>
                        <a:pt x="22" y="170"/>
                      </a:cubicBezTo>
                      <a:cubicBezTo>
                        <a:pt x="23" y="170"/>
                        <a:pt x="22" y="171"/>
                        <a:pt x="22" y="171"/>
                      </a:cubicBezTo>
                      <a:close/>
                      <a:moveTo>
                        <a:pt x="25" y="173"/>
                      </a:moveTo>
                      <a:cubicBezTo>
                        <a:pt x="25" y="172"/>
                        <a:pt x="25" y="172"/>
                        <a:pt x="25" y="172"/>
                      </a:cubicBezTo>
                      <a:cubicBezTo>
                        <a:pt x="26" y="172"/>
                        <a:pt x="25" y="172"/>
                        <a:pt x="25" y="173"/>
                      </a:cubicBezTo>
                      <a:close/>
                      <a:moveTo>
                        <a:pt x="35" y="176"/>
                      </a:moveTo>
                      <a:cubicBezTo>
                        <a:pt x="35" y="176"/>
                        <a:pt x="35" y="176"/>
                        <a:pt x="35" y="175"/>
                      </a:cubicBezTo>
                      <a:cubicBezTo>
                        <a:pt x="35" y="175"/>
                        <a:pt x="35" y="175"/>
                        <a:pt x="35" y="175"/>
                      </a:cubicBezTo>
                      <a:cubicBezTo>
                        <a:pt x="36" y="175"/>
                        <a:pt x="35" y="176"/>
                        <a:pt x="35" y="176"/>
                      </a:cubicBezTo>
                      <a:close/>
                      <a:moveTo>
                        <a:pt x="33" y="175"/>
                      </a:moveTo>
                      <a:cubicBezTo>
                        <a:pt x="33" y="175"/>
                        <a:pt x="33" y="176"/>
                        <a:pt x="33" y="176"/>
                      </a:cubicBezTo>
                      <a:cubicBezTo>
                        <a:pt x="32" y="176"/>
                        <a:pt x="33" y="175"/>
                        <a:pt x="33" y="175"/>
                      </a:cubicBezTo>
                      <a:close/>
                      <a:moveTo>
                        <a:pt x="37" y="177"/>
                      </a:moveTo>
                      <a:cubicBezTo>
                        <a:pt x="37" y="177"/>
                        <a:pt x="37" y="177"/>
                        <a:pt x="37" y="177"/>
                      </a:cubicBezTo>
                      <a:cubicBezTo>
                        <a:pt x="37" y="177"/>
                        <a:pt x="37" y="177"/>
                        <a:pt x="37" y="177"/>
                      </a:cubicBezTo>
                      <a:cubicBezTo>
                        <a:pt x="37" y="177"/>
                        <a:pt x="37" y="177"/>
                        <a:pt x="37" y="177"/>
                      </a:cubicBezTo>
                      <a:close/>
                      <a:moveTo>
                        <a:pt x="21" y="173"/>
                      </a:moveTo>
                      <a:cubicBezTo>
                        <a:pt x="21" y="172"/>
                        <a:pt x="21" y="172"/>
                        <a:pt x="21" y="172"/>
                      </a:cubicBezTo>
                      <a:cubicBezTo>
                        <a:pt x="22" y="172"/>
                        <a:pt x="22" y="173"/>
                        <a:pt x="21" y="173"/>
                      </a:cubicBezTo>
                      <a:close/>
                      <a:moveTo>
                        <a:pt x="39" y="180"/>
                      </a:moveTo>
                      <a:cubicBezTo>
                        <a:pt x="39" y="180"/>
                        <a:pt x="39" y="179"/>
                        <a:pt x="39" y="179"/>
                      </a:cubicBezTo>
                      <a:cubicBezTo>
                        <a:pt x="39" y="179"/>
                        <a:pt x="39" y="180"/>
                        <a:pt x="39" y="180"/>
                      </a:cubicBezTo>
                      <a:close/>
                      <a:moveTo>
                        <a:pt x="33" y="177"/>
                      </a:moveTo>
                      <a:cubicBezTo>
                        <a:pt x="33" y="177"/>
                        <a:pt x="33" y="178"/>
                        <a:pt x="33" y="178"/>
                      </a:cubicBezTo>
                      <a:cubicBezTo>
                        <a:pt x="33" y="177"/>
                        <a:pt x="33" y="177"/>
                        <a:pt x="33" y="177"/>
                      </a:cubicBezTo>
                      <a:close/>
                      <a:moveTo>
                        <a:pt x="21" y="180"/>
                      </a:moveTo>
                      <a:cubicBezTo>
                        <a:pt x="22" y="180"/>
                        <a:pt x="21" y="180"/>
                        <a:pt x="21" y="181"/>
                      </a:cubicBezTo>
                      <a:cubicBezTo>
                        <a:pt x="21" y="181"/>
                        <a:pt x="21" y="180"/>
                        <a:pt x="21" y="180"/>
                      </a:cubicBezTo>
                      <a:close/>
                      <a:moveTo>
                        <a:pt x="30" y="191"/>
                      </a:moveTo>
                      <a:cubicBezTo>
                        <a:pt x="30" y="191"/>
                        <a:pt x="30" y="191"/>
                        <a:pt x="30" y="192"/>
                      </a:cubicBezTo>
                      <a:cubicBezTo>
                        <a:pt x="29" y="191"/>
                        <a:pt x="30" y="191"/>
                        <a:pt x="30" y="191"/>
                      </a:cubicBezTo>
                      <a:close/>
                      <a:moveTo>
                        <a:pt x="20" y="189"/>
                      </a:moveTo>
                      <a:cubicBezTo>
                        <a:pt x="21" y="189"/>
                        <a:pt x="20" y="190"/>
                        <a:pt x="20" y="190"/>
                      </a:cubicBezTo>
                      <a:cubicBezTo>
                        <a:pt x="20" y="190"/>
                        <a:pt x="20" y="190"/>
                        <a:pt x="20" y="189"/>
                      </a:cubicBezTo>
                      <a:close/>
                      <a:moveTo>
                        <a:pt x="30" y="194"/>
                      </a:moveTo>
                      <a:cubicBezTo>
                        <a:pt x="30" y="194"/>
                        <a:pt x="30" y="194"/>
                        <a:pt x="29" y="194"/>
                      </a:cubicBezTo>
                      <a:cubicBezTo>
                        <a:pt x="29" y="194"/>
                        <a:pt x="29" y="194"/>
                        <a:pt x="29" y="194"/>
                      </a:cubicBezTo>
                      <a:cubicBezTo>
                        <a:pt x="29" y="194"/>
                        <a:pt x="30" y="194"/>
                        <a:pt x="30" y="194"/>
                      </a:cubicBezTo>
                      <a:cubicBezTo>
                        <a:pt x="30" y="194"/>
                        <a:pt x="30" y="194"/>
                        <a:pt x="30" y="194"/>
                      </a:cubicBezTo>
                      <a:close/>
                      <a:moveTo>
                        <a:pt x="28" y="200"/>
                      </a:moveTo>
                      <a:cubicBezTo>
                        <a:pt x="28" y="200"/>
                        <a:pt x="27" y="200"/>
                        <a:pt x="27" y="200"/>
                      </a:cubicBezTo>
                      <a:cubicBezTo>
                        <a:pt x="27" y="200"/>
                        <a:pt x="27" y="200"/>
                        <a:pt x="28" y="200"/>
                      </a:cubicBezTo>
                      <a:close/>
                      <a:moveTo>
                        <a:pt x="30" y="203"/>
                      </a:moveTo>
                      <a:cubicBezTo>
                        <a:pt x="30" y="203"/>
                        <a:pt x="30" y="204"/>
                        <a:pt x="30" y="204"/>
                      </a:cubicBezTo>
                      <a:cubicBezTo>
                        <a:pt x="29" y="204"/>
                        <a:pt x="30" y="203"/>
                        <a:pt x="30" y="203"/>
                      </a:cubicBezTo>
                      <a:close/>
                      <a:moveTo>
                        <a:pt x="29" y="206"/>
                      </a:moveTo>
                      <a:cubicBezTo>
                        <a:pt x="29" y="206"/>
                        <a:pt x="29" y="206"/>
                        <a:pt x="29" y="206"/>
                      </a:cubicBezTo>
                      <a:cubicBezTo>
                        <a:pt x="29" y="206"/>
                        <a:pt x="29" y="206"/>
                        <a:pt x="29" y="206"/>
                      </a:cubicBezTo>
                      <a:close/>
                      <a:moveTo>
                        <a:pt x="29" y="206"/>
                      </a:moveTo>
                      <a:cubicBezTo>
                        <a:pt x="29" y="206"/>
                        <a:pt x="29" y="207"/>
                        <a:pt x="29" y="207"/>
                      </a:cubicBezTo>
                      <a:cubicBezTo>
                        <a:pt x="29" y="207"/>
                        <a:pt x="29" y="207"/>
                        <a:pt x="29" y="207"/>
                      </a:cubicBezTo>
                      <a:cubicBezTo>
                        <a:pt x="28" y="207"/>
                        <a:pt x="29" y="206"/>
                        <a:pt x="29" y="206"/>
                      </a:cubicBezTo>
                      <a:close/>
                      <a:moveTo>
                        <a:pt x="27" y="207"/>
                      </a:moveTo>
                      <a:cubicBezTo>
                        <a:pt x="26" y="206"/>
                        <a:pt x="26" y="207"/>
                        <a:pt x="26" y="206"/>
                      </a:cubicBezTo>
                      <a:cubicBezTo>
                        <a:pt x="26" y="206"/>
                        <a:pt x="26" y="206"/>
                        <a:pt x="26" y="206"/>
                      </a:cubicBezTo>
                      <a:cubicBezTo>
                        <a:pt x="27" y="206"/>
                        <a:pt x="27" y="206"/>
                        <a:pt x="27" y="207"/>
                      </a:cubicBezTo>
                      <a:close/>
                      <a:moveTo>
                        <a:pt x="21" y="207"/>
                      </a:moveTo>
                      <a:cubicBezTo>
                        <a:pt x="21" y="206"/>
                        <a:pt x="21" y="206"/>
                        <a:pt x="21" y="206"/>
                      </a:cubicBezTo>
                      <a:cubicBezTo>
                        <a:pt x="22" y="206"/>
                        <a:pt x="21" y="206"/>
                        <a:pt x="21" y="207"/>
                      </a:cubicBezTo>
                      <a:close/>
                      <a:moveTo>
                        <a:pt x="27" y="212"/>
                      </a:moveTo>
                      <a:cubicBezTo>
                        <a:pt x="27" y="213"/>
                        <a:pt x="26" y="213"/>
                        <a:pt x="27" y="212"/>
                      </a:cubicBezTo>
                      <a:cubicBezTo>
                        <a:pt x="27" y="211"/>
                        <a:pt x="27" y="210"/>
                        <a:pt x="28" y="210"/>
                      </a:cubicBezTo>
                      <a:cubicBezTo>
                        <a:pt x="28" y="211"/>
                        <a:pt x="28" y="211"/>
                        <a:pt x="27" y="212"/>
                      </a:cubicBezTo>
                      <a:close/>
                      <a:moveTo>
                        <a:pt x="20" y="209"/>
                      </a:moveTo>
                      <a:cubicBezTo>
                        <a:pt x="20" y="209"/>
                        <a:pt x="20" y="208"/>
                        <a:pt x="20" y="208"/>
                      </a:cubicBezTo>
                      <a:cubicBezTo>
                        <a:pt x="20" y="208"/>
                        <a:pt x="20" y="209"/>
                        <a:pt x="20" y="209"/>
                      </a:cubicBezTo>
                      <a:close/>
                      <a:moveTo>
                        <a:pt x="27" y="213"/>
                      </a:moveTo>
                      <a:cubicBezTo>
                        <a:pt x="27" y="214"/>
                        <a:pt x="26" y="215"/>
                        <a:pt x="26" y="216"/>
                      </a:cubicBezTo>
                      <a:cubicBezTo>
                        <a:pt x="26" y="215"/>
                        <a:pt x="27" y="214"/>
                        <a:pt x="27" y="213"/>
                      </a:cubicBezTo>
                      <a:close/>
                      <a:moveTo>
                        <a:pt x="27" y="219"/>
                      </a:moveTo>
                      <a:cubicBezTo>
                        <a:pt x="26" y="219"/>
                        <a:pt x="27" y="218"/>
                        <a:pt x="27" y="218"/>
                      </a:cubicBezTo>
                      <a:cubicBezTo>
                        <a:pt x="27" y="218"/>
                        <a:pt x="27" y="218"/>
                        <a:pt x="27" y="218"/>
                      </a:cubicBezTo>
                      <a:cubicBezTo>
                        <a:pt x="27" y="218"/>
                        <a:pt x="27" y="219"/>
                        <a:pt x="27" y="219"/>
                      </a:cubicBezTo>
                      <a:close/>
                      <a:moveTo>
                        <a:pt x="26" y="219"/>
                      </a:moveTo>
                      <a:cubicBezTo>
                        <a:pt x="27" y="219"/>
                        <a:pt x="26" y="219"/>
                        <a:pt x="26" y="219"/>
                      </a:cubicBezTo>
                      <a:cubicBezTo>
                        <a:pt x="26" y="219"/>
                        <a:pt x="26" y="219"/>
                        <a:pt x="26" y="219"/>
                      </a:cubicBezTo>
                      <a:close/>
                      <a:moveTo>
                        <a:pt x="24" y="219"/>
                      </a:moveTo>
                      <a:cubicBezTo>
                        <a:pt x="23" y="219"/>
                        <a:pt x="23" y="219"/>
                        <a:pt x="23" y="219"/>
                      </a:cubicBezTo>
                      <a:cubicBezTo>
                        <a:pt x="23" y="218"/>
                        <a:pt x="23" y="218"/>
                        <a:pt x="23" y="218"/>
                      </a:cubicBezTo>
                      <a:cubicBezTo>
                        <a:pt x="23" y="218"/>
                        <a:pt x="23" y="218"/>
                        <a:pt x="23" y="218"/>
                      </a:cubicBezTo>
                      <a:cubicBezTo>
                        <a:pt x="23" y="218"/>
                        <a:pt x="23" y="218"/>
                        <a:pt x="23" y="218"/>
                      </a:cubicBezTo>
                      <a:cubicBezTo>
                        <a:pt x="24" y="218"/>
                        <a:pt x="23" y="218"/>
                        <a:pt x="24" y="219"/>
                      </a:cubicBezTo>
                      <a:close/>
                      <a:moveTo>
                        <a:pt x="13" y="215"/>
                      </a:moveTo>
                      <a:cubicBezTo>
                        <a:pt x="12" y="215"/>
                        <a:pt x="13" y="214"/>
                        <a:pt x="13" y="214"/>
                      </a:cubicBezTo>
                      <a:cubicBezTo>
                        <a:pt x="13" y="214"/>
                        <a:pt x="13" y="215"/>
                        <a:pt x="13" y="215"/>
                      </a:cubicBezTo>
                      <a:close/>
                      <a:moveTo>
                        <a:pt x="21" y="219"/>
                      </a:moveTo>
                      <a:cubicBezTo>
                        <a:pt x="21" y="219"/>
                        <a:pt x="21" y="219"/>
                        <a:pt x="21" y="218"/>
                      </a:cubicBezTo>
                      <a:cubicBezTo>
                        <a:pt x="22" y="218"/>
                        <a:pt x="22" y="219"/>
                        <a:pt x="21" y="219"/>
                      </a:cubicBezTo>
                      <a:close/>
                      <a:moveTo>
                        <a:pt x="25" y="219"/>
                      </a:moveTo>
                      <a:cubicBezTo>
                        <a:pt x="24" y="219"/>
                        <a:pt x="24" y="220"/>
                        <a:pt x="24" y="220"/>
                      </a:cubicBezTo>
                      <a:cubicBezTo>
                        <a:pt x="24" y="220"/>
                        <a:pt x="24" y="219"/>
                        <a:pt x="25" y="219"/>
                      </a:cubicBezTo>
                      <a:close/>
                      <a:moveTo>
                        <a:pt x="23" y="220"/>
                      </a:moveTo>
                      <a:cubicBezTo>
                        <a:pt x="23" y="219"/>
                        <a:pt x="24" y="220"/>
                        <a:pt x="24" y="219"/>
                      </a:cubicBezTo>
                      <a:cubicBezTo>
                        <a:pt x="24" y="220"/>
                        <a:pt x="23" y="221"/>
                        <a:pt x="23" y="221"/>
                      </a:cubicBezTo>
                      <a:cubicBezTo>
                        <a:pt x="23" y="221"/>
                        <a:pt x="24" y="220"/>
                        <a:pt x="23" y="220"/>
                      </a:cubicBezTo>
                      <a:close/>
                      <a:moveTo>
                        <a:pt x="21" y="221"/>
                      </a:moveTo>
                      <a:cubicBezTo>
                        <a:pt x="21" y="221"/>
                        <a:pt x="21" y="220"/>
                        <a:pt x="21" y="220"/>
                      </a:cubicBezTo>
                      <a:cubicBezTo>
                        <a:pt x="21" y="220"/>
                        <a:pt x="21" y="221"/>
                        <a:pt x="21" y="221"/>
                      </a:cubicBezTo>
                      <a:close/>
                      <a:moveTo>
                        <a:pt x="22" y="220"/>
                      </a:moveTo>
                      <a:cubicBezTo>
                        <a:pt x="22" y="220"/>
                        <a:pt x="22" y="221"/>
                        <a:pt x="22" y="221"/>
                      </a:cubicBezTo>
                      <a:cubicBezTo>
                        <a:pt x="21" y="221"/>
                        <a:pt x="22" y="221"/>
                        <a:pt x="22" y="220"/>
                      </a:cubicBezTo>
                      <a:close/>
                      <a:moveTo>
                        <a:pt x="23" y="222"/>
                      </a:moveTo>
                      <a:cubicBezTo>
                        <a:pt x="23" y="222"/>
                        <a:pt x="23" y="221"/>
                        <a:pt x="23" y="221"/>
                      </a:cubicBezTo>
                      <a:cubicBezTo>
                        <a:pt x="23" y="221"/>
                        <a:pt x="23" y="221"/>
                        <a:pt x="23" y="221"/>
                      </a:cubicBezTo>
                      <a:cubicBezTo>
                        <a:pt x="23" y="221"/>
                        <a:pt x="23" y="222"/>
                        <a:pt x="23" y="222"/>
                      </a:cubicBezTo>
                      <a:cubicBezTo>
                        <a:pt x="23" y="222"/>
                        <a:pt x="23" y="221"/>
                        <a:pt x="23" y="222"/>
                      </a:cubicBezTo>
                      <a:close/>
                      <a:moveTo>
                        <a:pt x="25" y="224"/>
                      </a:moveTo>
                      <a:cubicBezTo>
                        <a:pt x="25" y="224"/>
                        <a:pt x="24" y="224"/>
                        <a:pt x="25" y="223"/>
                      </a:cubicBezTo>
                      <a:cubicBezTo>
                        <a:pt x="25" y="223"/>
                        <a:pt x="25" y="224"/>
                        <a:pt x="25" y="224"/>
                      </a:cubicBezTo>
                      <a:close/>
                      <a:moveTo>
                        <a:pt x="11" y="219"/>
                      </a:moveTo>
                      <a:cubicBezTo>
                        <a:pt x="10" y="219"/>
                        <a:pt x="10" y="219"/>
                        <a:pt x="11" y="219"/>
                      </a:cubicBezTo>
                      <a:cubicBezTo>
                        <a:pt x="11" y="219"/>
                        <a:pt x="11" y="219"/>
                        <a:pt x="11" y="219"/>
                      </a:cubicBezTo>
                      <a:close/>
                      <a:moveTo>
                        <a:pt x="10" y="222"/>
                      </a:moveTo>
                      <a:cubicBezTo>
                        <a:pt x="9" y="222"/>
                        <a:pt x="10" y="221"/>
                        <a:pt x="10" y="221"/>
                      </a:cubicBezTo>
                      <a:cubicBezTo>
                        <a:pt x="10" y="221"/>
                        <a:pt x="10" y="221"/>
                        <a:pt x="10" y="222"/>
                      </a:cubicBezTo>
                      <a:close/>
                      <a:moveTo>
                        <a:pt x="22" y="227"/>
                      </a:moveTo>
                      <a:cubicBezTo>
                        <a:pt x="22" y="228"/>
                        <a:pt x="21" y="229"/>
                        <a:pt x="21" y="230"/>
                      </a:cubicBezTo>
                      <a:cubicBezTo>
                        <a:pt x="20" y="232"/>
                        <a:pt x="20" y="234"/>
                        <a:pt x="19" y="235"/>
                      </a:cubicBezTo>
                      <a:cubicBezTo>
                        <a:pt x="20" y="232"/>
                        <a:pt x="21" y="229"/>
                        <a:pt x="22" y="227"/>
                      </a:cubicBezTo>
                      <a:close/>
                      <a:moveTo>
                        <a:pt x="24" y="229"/>
                      </a:moveTo>
                      <a:cubicBezTo>
                        <a:pt x="24" y="229"/>
                        <a:pt x="24" y="229"/>
                        <a:pt x="24" y="229"/>
                      </a:cubicBezTo>
                      <a:cubicBezTo>
                        <a:pt x="24" y="229"/>
                        <a:pt x="24" y="229"/>
                        <a:pt x="24" y="229"/>
                      </a:cubicBezTo>
                      <a:close/>
                      <a:moveTo>
                        <a:pt x="18" y="227"/>
                      </a:moveTo>
                      <a:cubicBezTo>
                        <a:pt x="18" y="228"/>
                        <a:pt x="18" y="228"/>
                        <a:pt x="18" y="227"/>
                      </a:cubicBezTo>
                      <a:cubicBezTo>
                        <a:pt x="18" y="228"/>
                        <a:pt x="19" y="228"/>
                        <a:pt x="18" y="228"/>
                      </a:cubicBezTo>
                      <a:cubicBezTo>
                        <a:pt x="18" y="228"/>
                        <a:pt x="17" y="228"/>
                        <a:pt x="18" y="227"/>
                      </a:cubicBezTo>
                      <a:close/>
                      <a:moveTo>
                        <a:pt x="24" y="230"/>
                      </a:moveTo>
                      <a:cubicBezTo>
                        <a:pt x="24" y="230"/>
                        <a:pt x="24" y="230"/>
                        <a:pt x="24" y="230"/>
                      </a:cubicBezTo>
                      <a:cubicBezTo>
                        <a:pt x="24" y="230"/>
                        <a:pt x="24" y="230"/>
                        <a:pt x="24" y="230"/>
                      </a:cubicBezTo>
                      <a:close/>
                      <a:moveTo>
                        <a:pt x="22" y="231"/>
                      </a:moveTo>
                      <a:cubicBezTo>
                        <a:pt x="22" y="230"/>
                        <a:pt x="23" y="230"/>
                        <a:pt x="23" y="230"/>
                      </a:cubicBezTo>
                      <a:cubicBezTo>
                        <a:pt x="23" y="230"/>
                        <a:pt x="23" y="231"/>
                        <a:pt x="22" y="231"/>
                      </a:cubicBezTo>
                      <a:close/>
                      <a:moveTo>
                        <a:pt x="24" y="231"/>
                      </a:moveTo>
                      <a:cubicBezTo>
                        <a:pt x="23" y="231"/>
                        <a:pt x="24" y="232"/>
                        <a:pt x="23" y="232"/>
                      </a:cubicBezTo>
                      <a:cubicBezTo>
                        <a:pt x="23" y="232"/>
                        <a:pt x="23" y="232"/>
                        <a:pt x="23" y="232"/>
                      </a:cubicBezTo>
                      <a:cubicBezTo>
                        <a:pt x="23" y="232"/>
                        <a:pt x="23" y="231"/>
                        <a:pt x="23" y="230"/>
                      </a:cubicBezTo>
                      <a:lnTo>
                        <a:pt x="24" y="231"/>
                      </a:lnTo>
                      <a:close/>
                      <a:moveTo>
                        <a:pt x="18" y="230"/>
                      </a:moveTo>
                      <a:cubicBezTo>
                        <a:pt x="17" y="230"/>
                        <a:pt x="18" y="229"/>
                        <a:pt x="18" y="229"/>
                      </a:cubicBezTo>
                      <a:cubicBezTo>
                        <a:pt x="18" y="229"/>
                        <a:pt x="18" y="230"/>
                        <a:pt x="18" y="230"/>
                      </a:cubicBezTo>
                      <a:close/>
                      <a:moveTo>
                        <a:pt x="6" y="226"/>
                      </a:moveTo>
                      <a:cubicBezTo>
                        <a:pt x="6" y="227"/>
                        <a:pt x="6" y="227"/>
                        <a:pt x="5" y="227"/>
                      </a:cubicBezTo>
                      <a:cubicBezTo>
                        <a:pt x="5" y="227"/>
                        <a:pt x="5" y="227"/>
                        <a:pt x="6" y="226"/>
                      </a:cubicBezTo>
                      <a:close/>
                      <a:moveTo>
                        <a:pt x="16" y="232"/>
                      </a:moveTo>
                      <a:cubicBezTo>
                        <a:pt x="16" y="233"/>
                        <a:pt x="15" y="232"/>
                        <a:pt x="15" y="233"/>
                      </a:cubicBezTo>
                      <a:cubicBezTo>
                        <a:pt x="15" y="232"/>
                        <a:pt x="16" y="232"/>
                        <a:pt x="16" y="232"/>
                      </a:cubicBezTo>
                      <a:cubicBezTo>
                        <a:pt x="16" y="232"/>
                        <a:pt x="16" y="232"/>
                        <a:pt x="16" y="232"/>
                      </a:cubicBezTo>
                      <a:close/>
                      <a:moveTo>
                        <a:pt x="16" y="232"/>
                      </a:moveTo>
                      <a:cubicBezTo>
                        <a:pt x="16" y="232"/>
                        <a:pt x="16" y="232"/>
                        <a:pt x="16" y="232"/>
                      </a:cubicBezTo>
                      <a:cubicBezTo>
                        <a:pt x="16" y="233"/>
                        <a:pt x="16" y="233"/>
                        <a:pt x="16" y="233"/>
                      </a:cubicBezTo>
                      <a:cubicBezTo>
                        <a:pt x="16" y="233"/>
                        <a:pt x="16" y="233"/>
                        <a:pt x="16" y="234"/>
                      </a:cubicBezTo>
                      <a:cubicBezTo>
                        <a:pt x="15" y="233"/>
                        <a:pt x="16" y="233"/>
                        <a:pt x="16" y="232"/>
                      </a:cubicBezTo>
                      <a:close/>
                      <a:moveTo>
                        <a:pt x="16" y="234"/>
                      </a:moveTo>
                      <a:cubicBezTo>
                        <a:pt x="17" y="234"/>
                        <a:pt x="17" y="234"/>
                        <a:pt x="17" y="234"/>
                      </a:cubicBezTo>
                      <a:cubicBezTo>
                        <a:pt x="16" y="234"/>
                        <a:pt x="16" y="234"/>
                        <a:pt x="16" y="235"/>
                      </a:cubicBezTo>
                      <a:cubicBezTo>
                        <a:pt x="15" y="234"/>
                        <a:pt x="16" y="234"/>
                        <a:pt x="16" y="234"/>
                      </a:cubicBezTo>
                      <a:close/>
                      <a:moveTo>
                        <a:pt x="21" y="237"/>
                      </a:moveTo>
                      <a:cubicBezTo>
                        <a:pt x="21" y="237"/>
                        <a:pt x="21" y="236"/>
                        <a:pt x="22" y="236"/>
                      </a:cubicBezTo>
                      <a:cubicBezTo>
                        <a:pt x="22" y="236"/>
                        <a:pt x="22" y="237"/>
                        <a:pt x="21" y="237"/>
                      </a:cubicBezTo>
                      <a:close/>
                      <a:moveTo>
                        <a:pt x="4" y="231"/>
                      </a:moveTo>
                      <a:cubicBezTo>
                        <a:pt x="4" y="231"/>
                        <a:pt x="4" y="230"/>
                        <a:pt x="4" y="230"/>
                      </a:cubicBezTo>
                      <a:cubicBezTo>
                        <a:pt x="4" y="230"/>
                        <a:pt x="4" y="230"/>
                        <a:pt x="4" y="231"/>
                      </a:cubicBezTo>
                      <a:close/>
                      <a:moveTo>
                        <a:pt x="16" y="235"/>
                      </a:moveTo>
                      <a:cubicBezTo>
                        <a:pt x="16" y="236"/>
                        <a:pt x="16" y="235"/>
                        <a:pt x="16" y="236"/>
                      </a:cubicBezTo>
                      <a:cubicBezTo>
                        <a:pt x="16" y="236"/>
                        <a:pt x="16" y="236"/>
                        <a:pt x="16" y="236"/>
                      </a:cubicBezTo>
                      <a:cubicBezTo>
                        <a:pt x="16" y="235"/>
                        <a:pt x="15" y="235"/>
                        <a:pt x="15" y="235"/>
                      </a:cubicBezTo>
                      <a:cubicBezTo>
                        <a:pt x="16" y="235"/>
                        <a:pt x="16" y="235"/>
                        <a:pt x="16" y="235"/>
                      </a:cubicBezTo>
                      <a:cubicBezTo>
                        <a:pt x="16" y="235"/>
                        <a:pt x="16" y="235"/>
                        <a:pt x="16" y="235"/>
                      </a:cubicBezTo>
                      <a:close/>
                      <a:moveTo>
                        <a:pt x="21" y="237"/>
                      </a:moveTo>
                      <a:cubicBezTo>
                        <a:pt x="21" y="238"/>
                        <a:pt x="21" y="239"/>
                        <a:pt x="20" y="239"/>
                      </a:cubicBezTo>
                      <a:cubicBezTo>
                        <a:pt x="21" y="239"/>
                        <a:pt x="21" y="238"/>
                        <a:pt x="21" y="237"/>
                      </a:cubicBezTo>
                      <a:close/>
                      <a:moveTo>
                        <a:pt x="18" y="236"/>
                      </a:moveTo>
                      <a:cubicBezTo>
                        <a:pt x="18" y="236"/>
                        <a:pt x="18" y="237"/>
                        <a:pt x="18" y="237"/>
                      </a:cubicBezTo>
                      <a:cubicBezTo>
                        <a:pt x="17" y="237"/>
                        <a:pt x="18" y="236"/>
                        <a:pt x="18" y="236"/>
                      </a:cubicBezTo>
                      <a:close/>
                      <a:moveTo>
                        <a:pt x="5" y="231"/>
                      </a:moveTo>
                      <a:cubicBezTo>
                        <a:pt x="5" y="232"/>
                        <a:pt x="4" y="232"/>
                        <a:pt x="4" y="233"/>
                      </a:cubicBezTo>
                      <a:cubicBezTo>
                        <a:pt x="4" y="232"/>
                        <a:pt x="4" y="232"/>
                        <a:pt x="5" y="231"/>
                      </a:cubicBezTo>
                      <a:close/>
                      <a:moveTo>
                        <a:pt x="11" y="235"/>
                      </a:moveTo>
                      <a:cubicBezTo>
                        <a:pt x="10" y="235"/>
                        <a:pt x="11" y="234"/>
                        <a:pt x="11" y="234"/>
                      </a:cubicBezTo>
                      <a:cubicBezTo>
                        <a:pt x="11" y="234"/>
                        <a:pt x="11" y="234"/>
                        <a:pt x="11" y="235"/>
                      </a:cubicBezTo>
                      <a:close/>
                      <a:moveTo>
                        <a:pt x="14" y="236"/>
                      </a:moveTo>
                      <a:cubicBezTo>
                        <a:pt x="14" y="237"/>
                        <a:pt x="14" y="237"/>
                        <a:pt x="14" y="237"/>
                      </a:cubicBezTo>
                      <a:cubicBezTo>
                        <a:pt x="14" y="237"/>
                        <a:pt x="14" y="237"/>
                        <a:pt x="14" y="236"/>
                      </a:cubicBezTo>
                      <a:close/>
                      <a:moveTo>
                        <a:pt x="20" y="240"/>
                      </a:moveTo>
                      <a:cubicBezTo>
                        <a:pt x="20" y="240"/>
                        <a:pt x="20" y="240"/>
                        <a:pt x="20" y="240"/>
                      </a:cubicBezTo>
                      <a:cubicBezTo>
                        <a:pt x="20" y="240"/>
                        <a:pt x="20" y="240"/>
                        <a:pt x="20" y="240"/>
                      </a:cubicBezTo>
                      <a:close/>
                      <a:moveTo>
                        <a:pt x="9" y="237"/>
                      </a:moveTo>
                      <a:cubicBezTo>
                        <a:pt x="9" y="236"/>
                        <a:pt x="10" y="236"/>
                        <a:pt x="10" y="235"/>
                      </a:cubicBezTo>
                      <a:cubicBezTo>
                        <a:pt x="10" y="236"/>
                        <a:pt x="9" y="236"/>
                        <a:pt x="9" y="237"/>
                      </a:cubicBezTo>
                      <a:close/>
                      <a:moveTo>
                        <a:pt x="3" y="233"/>
                      </a:moveTo>
                      <a:cubicBezTo>
                        <a:pt x="3" y="233"/>
                        <a:pt x="3" y="232"/>
                        <a:pt x="3" y="232"/>
                      </a:cubicBezTo>
                      <a:cubicBezTo>
                        <a:pt x="3" y="233"/>
                        <a:pt x="3" y="233"/>
                        <a:pt x="3" y="233"/>
                      </a:cubicBezTo>
                      <a:close/>
                      <a:moveTo>
                        <a:pt x="19" y="243"/>
                      </a:moveTo>
                      <a:cubicBezTo>
                        <a:pt x="18" y="243"/>
                        <a:pt x="19" y="242"/>
                        <a:pt x="19" y="242"/>
                      </a:cubicBezTo>
                      <a:cubicBezTo>
                        <a:pt x="18" y="242"/>
                        <a:pt x="18" y="242"/>
                        <a:pt x="18" y="242"/>
                      </a:cubicBezTo>
                      <a:cubicBezTo>
                        <a:pt x="18" y="242"/>
                        <a:pt x="19" y="241"/>
                        <a:pt x="19" y="242"/>
                      </a:cubicBezTo>
                      <a:cubicBezTo>
                        <a:pt x="19" y="241"/>
                        <a:pt x="20" y="241"/>
                        <a:pt x="20" y="240"/>
                      </a:cubicBezTo>
                      <a:cubicBezTo>
                        <a:pt x="19" y="241"/>
                        <a:pt x="19" y="242"/>
                        <a:pt x="19" y="243"/>
                      </a:cubicBezTo>
                      <a:close/>
                      <a:moveTo>
                        <a:pt x="1" y="234"/>
                      </a:moveTo>
                      <a:cubicBezTo>
                        <a:pt x="1" y="234"/>
                        <a:pt x="1" y="234"/>
                        <a:pt x="1" y="233"/>
                      </a:cubicBezTo>
                      <a:cubicBezTo>
                        <a:pt x="1" y="233"/>
                        <a:pt x="1" y="233"/>
                        <a:pt x="1" y="233"/>
                      </a:cubicBezTo>
                      <a:cubicBezTo>
                        <a:pt x="2" y="233"/>
                        <a:pt x="1" y="234"/>
                        <a:pt x="1" y="234"/>
                      </a:cubicBezTo>
                      <a:cubicBezTo>
                        <a:pt x="1" y="234"/>
                        <a:pt x="1" y="234"/>
                        <a:pt x="1" y="234"/>
                      </a:cubicBezTo>
                      <a:close/>
                      <a:moveTo>
                        <a:pt x="14" y="240"/>
                      </a:moveTo>
                      <a:cubicBezTo>
                        <a:pt x="13" y="239"/>
                        <a:pt x="14" y="239"/>
                        <a:pt x="14" y="239"/>
                      </a:cubicBezTo>
                      <a:cubicBezTo>
                        <a:pt x="14" y="239"/>
                        <a:pt x="14" y="240"/>
                        <a:pt x="14" y="240"/>
                      </a:cubicBezTo>
                      <a:close/>
                      <a:moveTo>
                        <a:pt x="13" y="240"/>
                      </a:moveTo>
                      <a:cubicBezTo>
                        <a:pt x="13" y="239"/>
                        <a:pt x="13" y="239"/>
                        <a:pt x="13" y="239"/>
                      </a:cubicBezTo>
                      <a:cubicBezTo>
                        <a:pt x="13" y="239"/>
                        <a:pt x="13" y="239"/>
                        <a:pt x="13" y="240"/>
                      </a:cubicBezTo>
                      <a:close/>
                      <a:moveTo>
                        <a:pt x="2" y="235"/>
                      </a:moveTo>
                      <a:cubicBezTo>
                        <a:pt x="1" y="235"/>
                        <a:pt x="1" y="235"/>
                        <a:pt x="2" y="235"/>
                      </a:cubicBezTo>
                      <a:cubicBezTo>
                        <a:pt x="2" y="235"/>
                        <a:pt x="2" y="235"/>
                        <a:pt x="2" y="235"/>
                      </a:cubicBezTo>
                      <a:close/>
                      <a:moveTo>
                        <a:pt x="1" y="235"/>
                      </a:moveTo>
                      <a:cubicBezTo>
                        <a:pt x="1" y="235"/>
                        <a:pt x="0" y="235"/>
                        <a:pt x="0" y="235"/>
                      </a:cubicBezTo>
                      <a:cubicBezTo>
                        <a:pt x="0" y="235"/>
                        <a:pt x="1" y="235"/>
                        <a:pt x="1" y="235"/>
                      </a:cubicBezTo>
                      <a:cubicBezTo>
                        <a:pt x="1" y="235"/>
                        <a:pt x="1" y="235"/>
                        <a:pt x="1" y="235"/>
                      </a:cubicBezTo>
                      <a:close/>
                      <a:moveTo>
                        <a:pt x="8" y="240"/>
                      </a:moveTo>
                      <a:cubicBezTo>
                        <a:pt x="8" y="240"/>
                        <a:pt x="8" y="240"/>
                        <a:pt x="8" y="239"/>
                      </a:cubicBezTo>
                      <a:cubicBezTo>
                        <a:pt x="8" y="239"/>
                        <a:pt x="8" y="240"/>
                        <a:pt x="8" y="240"/>
                      </a:cubicBezTo>
                      <a:cubicBezTo>
                        <a:pt x="8" y="240"/>
                        <a:pt x="8" y="240"/>
                        <a:pt x="8" y="240"/>
                      </a:cubicBezTo>
                      <a:close/>
                      <a:moveTo>
                        <a:pt x="0" y="236"/>
                      </a:moveTo>
                      <a:cubicBezTo>
                        <a:pt x="1" y="237"/>
                        <a:pt x="0" y="237"/>
                        <a:pt x="0" y="237"/>
                      </a:cubicBezTo>
                      <a:cubicBezTo>
                        <a:pt x="0" y="237"/>
                        <a:pt x="0" y="237"/>
                        <a:pt x="0" y="236"/>
                      </a:cubicBezTo>
                      <a:close/>
                      <a:moveTo>
                        <a:pt x="16" y="245"/>
                      </a:moveTo>
                      <a:cubicBezTo>
                        <a:pt x="17" y="244"/>
                        <a:pt x="17" y="244"/>
                        <a:pt x="17" y="244"/>
                      </a:cubicBezTo>
                      <a:cubicBezTo>
                        <a:pt x="17" y="245"/>
                        <a:pt x="16" y="245"/>
                        <a:pt x="17" y="245"/>
                      </a:cubicBezTo>
                      <a:cubicBezTo>
                        <a:pt x="17" y="245"/>
                        <a:pt x="16" y="246"/>
                        <a:pt x="16" y="245"/>
                      </a:cubicBezTo>
                      <a:close/>
                      <a:moveTo>
                        <a:pt x="13" y="247"/>
                      </a:moveTo>
                      <a:cubicBezTo>
                        <a:pt x="13" y="246"/>
                        <a:pt x="14" y="246"/>
                        <a:pt x="14" y="245"/>
                      </a:cubicBezTo>
                      <a:cubicBezTo>
                        <a:pt x="14" y="246"/>
                        <a:pt x="13" y="247"/>
                        <a:pt x="13" y="247"/>
                      </a:cubicBezTo>
                      <a:close/>
                      <a:moveTo>
                        <a:pt x="59" y="72"/>
                      </a:moveTo>
                      <a:cubicBezTo>
                        <a:pt x="59" y="72"/>
                        <a:pt x="59" y="72"/>
                        <a:pt x="59" y="72"/>
                      </a:cubicBezTo>
                      <a:cubicBezTo>
                        <a:pt x="59" y="72"/>
                        <a:pt x="59" y="72"/>
                        <a:pt x="59" y="72"/>
                      </a:cubicBezTo>
                      <a:close/>
                      <a:moveTo>
                        <a:pt x="76" y="26"/>
                      </a:moveTo>
                      <a:cubicBezTo>
                        <a:pt x="76" y="27"/>
                        <a:pt x="76" y="27"/>
                        <a:pt x="76" y="29"/>
                      </a:cubicBezTo>
                      <a:cubicBezTo>
                        <a:pt x="76" y="29"/>
                        <a:pt x="75" y="29"/>
                        <a:pt x="75" y="29"/>
                      </a:cubicBezTo>
                      <a:cubicBezTo>
                        <a:pt x="75" y="29"/>
                        <a:pt x="75" y="29"/>
                        <a:pt x="75" y="29"/>
                      </a:cubicBezTo>
                      <a:cubicBezTo>
                        <a:pt x="76" y="31"/>
                        <a:pt x="75" y="32"/>
                        <a:pt x="75" y="33"/>
                      </a:cubicBezTo>
                      <a:cubicBezTo>
                        <a:pt x="75" y="33"/>
                        <a:pt x="75" y="33"/>
                        <a:pt x="75" y="33"/>
                      </a:cubicBezTo>
                      <a:cubicBezTo>
                        <a:pt x="74" y="34"/>
                        <a:pt x="76" y="35"/>
                        <a:pt x="75" y="36"/>
                      </a:cubicBezTo>
                      <a:cubicBezTo>
                        <a:pt x="75" y="36"/>
                        <a:pt x="75" y="36"/>
                        <a:pt x="75" y="36"/>
                      </a:cubicBezTo>
                      <a:cubicBezTo>
                        <a:pt x="75" y="36"/>
                        <a:pt x="75" y="36"/>
                        <a:pt x="75" y="37"/>
                      </a:cubicBezTo>
                      <a:cubicBezTo>
                        <a:pt x="75" y="37"/>
                        <a:pt x="75" y="36"/>
                        <a:pt x="74" y="36"/>
                      </a:cubicBezTo>
                      <a:cubicBezTo>
                        <a:pt x="75" y="37"/>
                        <a:pt x="74" y="38"/>
                        <a:pt x="75" y="39"/>
                      </a:cubicBezTo>
                      <a:cubicBezTo>
                        <a:pt x="75" y="39"/>
                        <a:pt x="75" y="39"/>
                        <a:pt x="75" y="39"/>
                      </a:cubicBezTo>
                      <a:cubicBezTo>
                        <a:pt x="74" y="39"/>
                        <a:pt x="75" y="39"/>
                        <a:pt x="74" y="39"/>
                      </a:cubicBezTo>
                      <a:cubicBezTo>
                        <a:pt x="74" y="39"/>
                        <a:pt x="74" y="39"/>
                        <a:pt x="74" y="39"/>
                      </a:cubicBezTo>
                      <a:cubicBezTo>
                        <a:pt x="73" y="40"/>
                        <a:pt x="75" y="40"/>
                        <a:pt x="74" y="40"/>
                      </a:cubicBezTo>
                      <a:cubicBezTo>
                        <a:pt x="74" y="41"/>
                        <a:pt x="74" y="40"/>
                        <a:pt x="74" y="41"/>
                      </a:cubicBezTo>
                      <a:cubicBezTo>
                        <a:pt x="74" y="41"/>
                        <a:pt x="74" y="40"/>
                        <a:pt x="73" y="41"/>
                      </a:cubicBezTo>
                      <a:cubicBezTo>
                        <a:pt x="73" y="41"/>
                        <a:pt x="73" y="42"/>
                        <a:pt x="73" y="42"/>
                      </a:cubicBezTo>
                      <a:cubicBezTo>
                        <a:pt x="73" y="42"/>
                        <a:pt x="73" y="42"/>
                        <a:pt x="73" y="42"/>
                      </a:cubicBezTo>
                      <a:cubicBezTo>
                        <a:pt x="73" y="42"/>
                        <a:pt x="73" y="42"/>
                        <a:pt x="73" y="42"/>
                      </a:cubicBezTo>
                      <a:cubicBezTo>
                        <a:pt x="73" y="42"/>
                        <a:pt x="73" y="42"/>
                        <a:pt x="73" y="42"/>
                      </a:cubicBezTo>
                      <a:cubicBezTo>
                        <a:pt x="72" y="42"/>
                        <a:pt x="72" y="44"/>
                        <a:pt x="72" y="44"/>
                      </a:cubicBezTo>
                      <a:cubicBezTo>
                        <a:pt x="72" y="44"/>
                        <a:pt x="72" y="45"/>
                        <a:pt x="72" y="45"/>
                      </a:cubicBezTo>
                      <a:cubicBezTo>
                        <a:pt x="72" y="45"/>
                        <a:pt x="71" y="45"/>
                        <a:pt x="72" y="45"/>
                      </a:cubicBezTo>
                      <a:cubicBezTo>
                        <a:pt x="71" y="46"/>
                        <a:pt x="71" y="47"/>
                        <a:pt x="71" y="48"/>
                      </a:cubicBezTo>
                      <a:cubicBezTo>
                        <a:pt x="71" y="48"/>
                        <a:pt x="71" y="48"/>
                        <a:pt x="71" y="48"/>
                      </a:cubicBezTo>
                      <a:cubicBezTo>
                        <a:pt x="71" y="49"/>
                        <a:pt x="71" y="48"/>
                        <a:pt x="72" y="49"/>
                      </a:cubicBezTo>
                      <a:cubicBezTo>
                        <a:pt x="71" y="49"/>
                        <a:pt x="71" y="49"/>
                        <a:pt x="71" y="49"/>
                      </a:cubicBezTo>
                      <a:cubicBezTo>
                        <a:pt x="71" y="49"/>
                        <a:pt x="71" y="50"/>
                        <a:pt x="71" y="50"/>
                      </a:cubicBezTo>
                      <a:cubicBezTo>
                        <a:pt x="71" y="51"/>
                        <a:pt x="71" y="50"/>
                        <a:pt x="71" y="50"/>
                      </a:cubicBezTo>
                      <a:cubicBezTo>
                        <a:pt x="70" y="51"/>
                        <a:pt x="71" y="51"/>
                        <a:pt x="71" y="51"/>
                      </a:cubicBezTo>
                      <a:cubicBezTo>
                        <a:pt x="71" y="51"/>
                        <a:pt x="70" y="51"/>
                        <a:pt x="70" y="51"/>
                      </a:cubicBezTo>
                      <a:cubicBezTo>
                        <a:pt x="70" y="51"/>
                        <a:pt x="70" y="51"/>
                        <a:pt x="71" y="51"/>
                      </a:cubicBezTo>
                      <a:cubicBezTo>
                        <a:pt x="71" y="51"/>
                        <a:pt x="70" y="51"/>
                        <a:pt x="71" y="51"/>
                      </a:cubicBezTo>
                      <a:cubicBezTo>
                        <a:pt x="71" y="51"/>
                        <a:pt x="70" y="52"/>
                        <a:pt x="71" y="52"/>
                      </a:cubicBezTo>
                      <a:cubicBezTo>
                        <a:pt x="71" y="52"/>
                        <a:pt x="70" y="52"/>
                        <a:pt x="70" y="52"/>
                      </a:cubicBezTo>
                      <a:cubicBezTo>
                        <a:pt x="70" y="52"/>
                        <a:pt x="70" y="52"/>
                        <a:pt x="70" y="52"/>
                      </a:cubicBezTo>
                      <a:cubicBezTo>
                        <a:pt x="70" y="52"/>
                        <a:pt x="70" y="52"/>
                        <a:pt x="70" y="52"/>
                      </a:cubicBezTo>
                      <a:cubicBezTo>
                        <a:pt x="69" y="53"/>
                        <a:pt x="71" y="55"/>
                        <a:pt x="70" y="56"/>
                      </a:cubicBezTo>
                      <a:cubicBezTo>
                        <a:pt x="69" y="55"/>
                        <a:pt x="70" y="55"/>
                        <a:pt x="70" y="54"/>
                      </a:cubicBezTo>
                      <a:cubicBezTo>
                        <a:pt x="69" y="55"/>
                        <a:pt x="69" y="55"/>
                        <a:pt x="69" y="55"/>
                      </a:cubicBezTo>
                      <a:cubicBezTo>
                        <a:pt x="69" y="56"/>
                        <a:pt x="69" y="55"/>
                        <a:pt x="69" y="55"/>
                      </a:cubicBezTo>
                      <a:cubicBezTo>
                        <a:pt x="69" y="56"/>
                        <a:pt x="69" y="56"/>
                        <a:pt x="69" y="56"/>
                      </a:cubicBezTo>
                      <a:cubicBezTo>
                        <a:pt x="69" y="56"/>
                        <a:pt x="69" y="57"/>
                        <a:pt x="68" y="57"/>
                      </a:cubicBezTo>
                      <a:cubicBezTo>
                        <a:pt x="68" y="57"/>
                        <a:pt x="69" y="57"/>
                        <a:pt x="68" y="57"/>
                      </a:cubicBezTo>
                      <a:cubicBezTo>
                        <a:pt x="69" y="57"/>
                        <a:pt x="69" y="58"/>
                        <a:pt x="69" y="58"/>
                      </a:cubicBezTo>
                      <a:cubicBezTo>
                        <a:pt x="69" y="58"/>
                        <a:pt x="69" y="57"/>
                        <a:pt x="69" y="58"/>
                      </a:cubicBezTo>
                      <a:cubicBezTo>
                        <a:pt x="69" y="58"/>
                        <a:pt x="70" y="58"/>
                        <a:pt x="70" y="58"/>
                      </a:cubicBezTo>
                      <a:cubicBezTo>
                        <a:pt x="70" y="58"/>
                        <a:pt x="70" y="58"/>
                        <a:pt x="70" y="58"/>
                      </a:cubicBezTo>
                      <a:cubicBezTo>
                        <a:pt x="69" y="58"/>
                        <a:pt x="69" y="58"/>
                        <a:pt x="69" y="59"/>
                      </a:cubicBezTo>
                      <a:cubicBezTo>
                        <a:pt x="68" y="58"/>
                        <a:pt x="69" y="58"/>
                        <a:pt x="69" y="58"/>
                      </a:cubicBezTo>
                      <a:cubicBezTo>
                        <a:pt x="68" y="58"/>
                        <a:pt x="68" y="58"/>
                        <a:pt x="68" y="59"/>
                      </a:cubicBezTo>
                      <a:cubicBezTo>
                        <a:pt x="69" y="59"/>
                        <a:pt x="69" y="59"/>
                        <a:pt x="69" y="60"/>
                      </a:cubicBezTo>
                      <a:cubicBezTo>
                        <a:pt x="68" y="60"/>
                        <a:pt x="68" y="60"/>
                        <a:pt x="68" y="60"/>
                      </a:cubicBezTo>
                      <a:cubicBezTo>
                        <a:pt x="68" y="60"/>
                        <a:pt x="68" y="61"/>
                        <a:pt x="68" y="61"/>
                      </a:cubicBezTo>
                      <a:cubicBezTo>
                        <a:pt x="69" y="60"/>
                        <a:pt x="68" y="62"/>
                        <a:pt x="68" y="62"/>
                      </a:cubicBezTo>
                      <a:cubicBezTo>
                        <a:pt x="68" y="62"/>
                        <a:pt x="68" y="62"/>
                        <a:pt x="68" y="63"/>
                      </a:cubicBezTo>
                      <a:cubicBezTo>
                        <a:pt x="68" y="63"/>
                        <a:pt x="68" y="63"/>
                        <a:pt x="68" y="63"/>
                      </a:cubicBezTo>
                      <a:cubicBezTo>
                        <a:pt x="68" y="63"/>
                        <a:pt x="68" y="63"/>
                        <a:pt x="68" y="63"/>
                      </a:cubicBezTo>
                      <a:cubicBezTo>
                        <a:pt x="68" y="62"/>
                        <a:pt x="68" y="59"/>
                        <a:pt x="68" y="58"/>
                      </a:cubicBezTo>
                      <a:cubicBezTo>
                        <a:pt x="68" y="58"/>
                        <a:pt x="68" y="58"/>
                        <a:pt x="68" y="58"/>
                      </a:cubicBezTo>
                      <a:cubicBezTo>
                        <a:pt x="67" y="58"/>
                        <a:pt x="68" y="58"/>
                        <a:pt x="68" y="58"/>
                      </a:cubicBezTo>
                      <a:cubicBezTo>
                        <a:pt x="68" y="58"/>
                        <a:pt x="67" y="58"/>
                        <a:pt x="67" y="58"/>
                      </a:cubicBezTo>
                      <a:cubicBezTo>
                        <a:pt x="67" y="58"/>
                        <a:pt x="67" y="59"/>
                        <a:pt x="68" y="59"/>
                      </a:cubicBezTo>
                      <a:cubicBezTo>
                        <a:pt x="68" y="59"/>
                        <a:pt x="67" y="59"/>
                        <a:pt x="67" y="59"/>
                      </a:cubicBezTo>
                      <a:cubicBezTo>
                        <a:pt x="67" y="59"/>
                        <a:pt x="67" y="60"/>
                        <a:pt x="67" y="60"/>
                      </a:cubicBezTo>
                      <a:cubicBezTo>
                        <a:pt x="67" y="60"/>
                        <a:pt x="67" y="60"/>
                        <a:pt x="67" y="60"/>
                      </a:cubicBezTo>
                      <a:cubicBezTo>
                        <a:pt x="67" y="60"/>
                        <a:pt x="68" y="60"/>
                        <a:pt x="67" y="61"/>
                      </a:cubicBezTo>
                      <a:cubicBezTo>
                        <a:pt x="67" y="61"/>
                        <a:pt x="68" y="61"/>
                        <a:pt x="68" y="61"/>
                      </a:cubicBezTo>
                      <a:cubicBezTo>
                        <a:pt x="67" y="61"/>
                        <a:pt x="67" y="62"/>
                        <a:pt x="67" y="62"/>
                      </a:cubicBezTo>
                      <a:cubicBezTo>
                        <a:pt x="67" y="62"/>
                        <a:pt x="67" y="62"/>
                        <a:pt x="67" y="62"/>
                      </a:cubicBezTo>
                      <a:cubicBezTo>
                        <a:pt x="67" y="62"/>
                        <a:pt x="66" y="63"/>
                        <a:pt x="67" y="63"/>
                      </a:cubicBezTo>
                      <a:cubicBezTo>
                        <a:pt x="67" y="63"/>
                        <a:pt x="66" y="63"/>
                        <a:pt x="67" y="63"/>
                      </a:cubicBezTo>
                      <a:cubicBezTo>
                        <a:pt x="66" y="64"/>
                        <a:pt x="66" y="63"/>
                        <a:pt x="66" y="64"/>
                      </a:cubicBezTo>
                      <a:cubicBezTo>
                        <a:pt x="66" y="64"/>
                        <a:pt x="66" y="64"/>
                        <a:pt x="66" y="64"/>
                      </a:cubicBezTo>
                      <a:cubicBezTo>
                        <a:pt x="66" y="64"/>
                        <a:pt x="67" y="64"/>
                        <a:pt x="67" y="63"/>
                      </a:cubicBezTo>
                      <a:cubicBezTo>
                        <a:pt x="67" y="63"/>
                        <a:pt x="67" y="64"/>
                        <a:pt x="67" y="64"/>
                      </a:cubicBezTo>
                      <a:cubicBezTo>
                        <a:pt x="67" y="64"/>
                        <a:pt x="66" y="64"/>
                        <a:pt x="67" y="65"/>
                      </a:cubicBezTo>
                      <a:cubicBezTo>
                        <a:pt x="67" y="65"/>
                        <a:pt x="67" y="65"/>
                        <a:pt x="67" y="65"/>
                      </a:cubicBezTo>
                      <a:cubicBezTo>
                        <a:pt x="67" y="65"/>
                        <a:pt x="67" y="65"/>
                        <a:pt x="66" y="65"/>
                      </a:cubicBezTo>
                      <a:cubicBezTo>
                        <a:pt x="66" y="65"/>
                        <a:pt x="66" y="65"/>
                        <a:pt x="66" y="65"/>
                      </a:cubicBezTo>
                      <a:cubicBezTo>
                        <a:pt x="67" y="65"/>
                        <a:pt x="66" y="66"/>
                        <a:pt x="66" y="66"/>
                      </a:cubicBezTo>
                      <a:cubicBezTo>
                        <a:pt x="67" y="66"/>
                        <a:pt x="67" y="66"/>
                        <a:pt x="67" y="65"/>
                      </a:cubicBezTo>
                      <a:cubicBezTo>
                        <a:pt x="68" y="66"/>
                        <a:pt x="67" y="64"/>
                        <a:pt x="68" y="64"/>
                      </a:cubicBezTo>
                      <a:cubicBezTo>
                        <a:pt x="68" y="65"/>
                        <a:pt x="68" y="66"/>
                        <a:pt x="68" y="67"/>
                      </a:cubicBezTo>
                      <a:cubicBezTo>
                        <a:pt x="67" y="67"/>
                        <a:pt x="67" y="67"/>
                        <a:pt x="67" y="67"/>
                      </a:cubicBezTo>
                      <a:cubicBezTo>
                        <a:pt x="68" y="68"/>
                        <a:pt x="68" y="68"/>
                        <a:pt x="68" y="68"/>
                      </a:cubicBezTo>
                      <a:cubicBezTo>
                        <a:pt x="67" y="68"/>
                        <a:pt x="67" y="68"/>
                        <a:pt x="67" y="68"/>
                      </a:cubicBezTo>
                      <a:cubicBezTo>
                        <a:pt x="67" y="68"/>
                        <a:pt x="67" y="68"/>
                        <a:pt x="68" y="68"/>
                      </a:cubicBezTo>
                      <a:cubicBezTo>
                        <a:pt x="68" y="68"/>
                        <a:pt x="68" y="69"/>
                        <a:pt x="68" y="69"/>
                      </a:cubicBezTo>
                      <a:cubicBezTo>
                        <a:pt x="68" y="69"/>
                        <a:pt x="67" y="69"/>
                        <a:pt x="67" y="69"/>
                      </a:cubicBezTo>
                      <a:cubicBezTo>
                        <a:pt x="67" y="69"/>
                        <a:pt x="67" y="69"/>
                        <a:pt x="67" y="69"/>
                      </a:cubicBezTo>
                      <a:cubicBezTo>
                        <a:pt x="67" y="69"/>
                        <a:pt x="68" y="69"/>
                        <a:pt x="68" y="70"/>
                      </a:cubicBezTo>
                      <a:cubicBezTo>
                        <a:pt x="68" y="70"/>
                        <a:pt x="67" y="70"/>
                        <a:pt x="67" y="70"/>
                      </a:cubicBezTo>
                      <a:cubicBezTo>
                        <a:pt x="67" y="70"/>
                        <a:pt x="67" y="70"/>
                        <a:pt x="67" y="70"/>
                      </a:cubicBezTo>
                      <a:cubicBezTo>
                        <a:pt x="67" y="70"/>
                        <a:pt x="67" y="70"/>
                        <a:pt x="68" y="70"/>
                      </a:cubicBezTo>
                      <a:cubicBezTo>
                        <a:pt x="67" y="70"/>
                        <a:pt x="68" y="71"/>
                        <a:pt x="67" y="71"/>
                      </a:cubicBezTo>
                      <a:cubicBezTo>
                        <a:pt x="67" y="71"/>
                        <a:pt x="67" y="71"/>
                        <a:pt x="67" y="71"/>
                      </a:cubicBezTo>
                      <a:cubicBezTo>
                        <a:pt x="67" y="71"/>
                        <a:pt x="67" y="71"/>
                        <a:pt x="67" y="71"/>
                      </a:cubicBezTo>
                      <a:cubicBezTo>
                        <a:pt x="67" y="71"/>
                        <a:pt x="67" y="71"/>
                        <a:pt x="67" y="71"/>
                      </a:cubicBezTo>
                      <a:cubicBezTo>
                        <a:pt x="67" y="71"/>
                        <a:pt x="67" y="71"/>
                        <a:pt x="66" y="71"/>
                      </a:cubicBezTo>
                      <a:cubicBezTo>
                        <a:pt x="67" y="71"/>
                        <a:pt x="66" y="70"/>
                        <a:pt x="67" y="70"/>
                      </a:cubicBezTo>
                      <a:cubicBezTo>
                        <a:pt x="67" y="70"/>
                        <a:pt x="66" y="70"/>
                        <a:pt x="66" y="70"/>
                      </a:cubicBezTo>
                      <a:cubicBezTo>
                        <a:pt x="66" y="70"/>
                        <a:pt x="66" y="71"/>
                        <a:pt x="66" y="71"/>
                      </a:cubicBezTo>
                      <a:cubicBezTo>
                        <a:pt x="66" y="71"/>
                        <a:pt x="66" y="71"/>
                        <a:pt x="66" y="71"/>
                      </a:cubicBezTo>
                      <a:cubicBezTo>
                        <a:pt x="66" y="72"/>
                        <a:pt x="65" y="72"/>
                        <a:pt x="66" y="72"/>
                      </a:cubicBezTo>
                      <a:cubicBezTo>
                        <a:pt x="66" y="72"/>
                        <a:pt x="66" y="73"/>
                        <a:pt x="66" y="73"/>
                      </a:cubicBezTo>
                      <a:cubicBezTo>
                        <a:pt x="66" y="74"/>
                        <a:pt x="66" y="73"/>
                        <a:pt x="65" y="73"/>
                      </a:cubicBezTo>
                      <a:cubicBezTo>
                        <a:pt x="66" y="74"/>
                        <a:pt x="66" y="74"/>
                        <a:pt x="66" y="74"/>
                      </a:cubicBezTo>
                      <a:cubicBezTo>
                        <a:pt x="66" y="74"/>
                        <a:pt x="66" y="74"/>
                        <a:pt x="65" y="74"/>
                      </a:cubicBezTo>
                      <a:cubicBezTo>
                        <a:pt x="66" y="75"/>
                        <a:pt x="66" y="75"/>
                        <a:pt x="66" y="76"/>
                      </a:cubicBezTo>
                      <a:cubicBezTo>
                        <a:pt x="65" y="76"/>
                        <a:pt x="65" y="76"/>
                        <a:pt x="65" y="76"/>
                      </a:cubicBezTo>
                      <a:cubicBezTo>
                        <a:pt x="66" y="77"/>
                        <a:pt x="65" y="77"/>
                        <a:pt x="66" y="77"/>
                      </a:cubicBezTo>
                      <a:cubicBezTo>
                        <a:pt x="65" y="77"/>
                        <a:pt x="65" y="77"/>
                        <a:pt x="65" y="77"/>
                      </a:cubicBezTo>
                      <a:cubicBezTo>
                        <a:pt x="65" y="79"/>
                        <a:pt x="65" y="79"/>
                        <a:pt x="65" y="80"/>
                      </a:cubicBezTo>
                      <a:cubicBezTo>
                        <a:pt x="65" y="80"/>
                        <a:pt x="65" y="80"/>
                        <a:pt x="65" y="80"/>
                      </a:cubicBezTo>
                      <a:cubicBezTo>
                        <a:pt x="66" y="80"/>
                        <a:pt x="65" y="81"/>
                        <a:pt x="65" y="81"/>
                      </a:cubicBezTo>
                      <a:cubicBezTo>
                        <a:pt x="65" y="82"/>
                        <a:pt x="65" y="81"/>
                        <a:pt x="66" y="81"/>
                      </a:cubicBezTo>
                      <a:cubicBezTo>
                        <a:pt x="65" y="83"/>
                        <a:pt x="65" y="84"/>
                        <a:pt x="64" y="85"/>
                      </a:cubicBezTo>
                      <a:cubicBezTo>
                        <a:pt x="64" y="85"/>
                        <a:pt x="64" y="85"/>
                        <a:pt x="64" y="85"/>
                      </a:cubicBezTo>
                      <a:cubicBezTo>
                        <a:pt x="64" y="86"/>
                        <a:pt x="64" y="85"/>
                        <a:pt x="64" y="86"/>
                      </a:cubicBezTo>
                      <a:cubicBezTo>
                        <a:pt x="63" y="86"/>
                        <a:pt x="64" y="85"/>
                        <a:pt x="63" y="84"/>
                      </a:cubicBezTo>
                      <a:cubicBezTo>
                        <a:pt x="64" y="84"/>
                        <a:pt x="64" y="84"/>
                        <a:pt x="64" y="83"/>
                      </a:cubicBezTo>
                      <a:cubicBezTo>
                        <a:pt x="64" y="83"/>
                        <a:pt x="64" y="83"/>
                        <a:pt x="64" y="83"/>
                      </a:cubicBezTo>
                      <a:cubicBezTo>
                        <a:pt x="64" y="81"/>
                        <a:pt x="65" y="79"/>
                        <a:pt x="64" y="77"/>
                      </a:cubicBezTo>
                      <a:cubicBezTo>
                        <a:pt x="65" y="77"/>
                        <a:pt x="65" y="77"/>
                        <a:pt x="65" y="76"/>
                      </a:cubicBezTo>
                      <a:cubicBezTo>
                        <a:pt x="65" y="76"/>
                        <a:pt x="65" y="76"/>
                        <a:pt x="65" y="76"/>
                      </a:cubicBezTo>
                      <a:cubicBezTo>
                        <a:pt x="65" y="76"/>
                        <a:pt x="65" y="76"/>
                        <a:pt x="65" y="76"/>
                      </a:cubicBezTo>
                      <a:cubicBezTo>
                        <a:pt x="65" y="76"/>
                        <a:pt x="65" y="75"/>
                        <a:pt x="65" y="75"/>
                      </a:cubicBezTo>
                      <a:cubicBezTo>
                        <a:pt x="65" y="75"/>
                        <a:pt x="65" y="75"/>
                        <a:pt x="65" y="75"/>
                      </a:cubicBezTo>
                      <a:cubicBezTo>
                        <a:pt x="65" y="75"/>
                        <a:pt x="65" y="75"/>
                        <a:pt x="65" y="75"/>
                      </a:cubicBezTo>
                      <a:cubicBezTo>
                        <a:pt x="65" y="75"/>
                        <a:pt x="65" y="75"/>
                        <a:pt x="65" y="75"/>
                      </a:cubicBezTo>
                      <a:cubicBezTo>
                        <a:pt x="65" y="74"/>
                        <a:pt x="65" y="74"/>
                        <a:pt x="65" y="74"/>
                      </a:cubicBezTo>
                      <a:cubicBezTo>
                        <a:pt x="65" y="74"/>
                        <a:pt x="65" y="74"/>
                        <a:pt x="65" y="73"/>
                      </a:cubicBezTo>
                      <a:cubicBezTo>
                        <a:pt x="65" y="73"/>
                        <a:pt x="65" y="74"/>
                        <a:pt x="65" y="74"/>
                      </a:cubicBezTo>
                      <a:cubicBezTo>
                        <a:pt x="65" y="74"/>
                        <a:pt x="65" y="73"/>
                        <a:pt x="65" y="73"/>
                      </a:cubicBezTo>
                      <a:cubicBezTo>
                        <a:pt x="65" y="73"/>
                        <a:pt x="65" y="73"/>
                        <a:pt x="65" y="73"/>
                      </a:cubicBezTo>
                      <a:cubicBezTo>
                        <a:pt x="66" y="73"/>
                        <a:pt x="65" y="72"/>
                        <a:pt x="65" y="72"/>
                      </a:cubicBezTo>
                      <a:cubicBezTo>
                        <a:pt x="65" y="72"/>
                        <a:pt x="65" y="72"/>
                        <a:pt x="64" y="72"/>
                      </a:cubicBezTo>
                      <a:cubicBezTo>
                        <a:pt x="65" y="72"/>
                        <a:pt x="65" y="72"/>
                        <a:pt x="65" y="72"/>
                      </a:cubicBezTo>
                      <a:cubicBezTo>
                        <a:pt x="65" y="71"/>
                        <a:pt x="65" y="72"/>
                        <a:pt x="65" y="72"/>
                      </a:cubicBezTo>
                      <a:cubicBezTo>
                        <a:pt x="65" y="71"/>
                        <a:pt x="65" y="71"/>
                        <a:pt x="65" y="71"/>
                      </a:cubicBezTo>
                      <a:cubicBezTo>
                        <a:pt x="65" y="71"/>
                        <a:pt x="65" y="72"/>
                        <a:pt x="64" y="71"/>
                      </a:cubicBezTo>
                      <a:cubicBezTo>
                        <a:pt x="64" y="71"/>
                        <a:pt x="64" y="71"/>
                        <a:pt x="64" y="71"/>
                      </a:cubicBezTo>
                      <a:cubicBezTo>
                        <a:pt x="64" y="72"/>
                        <a:pt x="64" y="73"/>
                        <a:pt x="64" y="73"/>
                      </a:cubicBezTo>
                      <a:cubicBezTo>
                        <a:pt x="64" y="73"/>
                        <a:pt x="64" y="73"/>
                        <a:pt x="64" y="73"/>
                      </a:cubicBezTo>
                      <a:cubicBezTo>
                        <a:pt x="64" y="73"/>
                        <a:pt x="64" y="73"/>
                        <a:pt x="64" y="73"/>
                      </a:cubicBezTo>
                      <a:cubicBezTo>
                        <a:pt x="64" y="73"/>
                        <a:pt x="64" y="73"/>
                        <a:pt x="65" y="73"/>
                      </a:cubicBezTo>
                      <a:cubicBezTo>
                        <a:pt x="65" y="74"/>
                        <a:pt x="64" y="73"/>
                        <a:pt x="64" y="74"/>
                      </a:cubicBezTo>
                      <a:cubicBezTo>
                        <a:pt x="64" y="74"/>
                        <a:pt x="64" y="74"/>
                        <a:pt x="64" y="74"/>
                      </a:cubicBezTo>
                      <a:cubicBezTo>
                        <a:pt x="64" y="74"/>
                        <a:pt x="64" y="74"/>
                        <a:pt x="64" y="75"/>
                      </a:cubicBezTo>
                      <a:cubicBezTo>
                        <a:pt x="64" y="75"/>
                        <a:pt x="64" y="74"/>
                        <a:pt x="64" y="74"/>
                      </a:cubicBezTo>
                      <a:cubicBezTo>
                        <a:pt x="64" y="75"/>
                        <a:pt x="64" y="75"/>
                        <a:pt x="64" y="75"/>
                      </a:cubicBezTo>
                      <a:cubicBezTo>
                        <a:pt x="64" y="75"/>
                        <a:pt x="65" y="76"/>
                        <a:pt x="64" y="76"/>
                      </a:cubicBezTo>
                      <a:cubicBezTo>
                        <a:pt x="63" y="75"/>
                        <a:pt x="64" y="75"/>
                        <a:pt x="64" y="75"/>
                      </a:cubicBezTo>
                      <a:cubicBezTo>
                        <a:pt x="64" y="75"/>
                        <a:pt x="64" y="75"/>
                        <a:pt x="64" y="75"/>
                      </a:cubicBezTo>
                      <a:cubicBezTo>
                        <a:pt x="63" y="75"/>
                        <a:pt x="63" y="75"/>
                        <a:pt x="63" y="75"/>
                      </a:cubicBezTo>
                      <a:cubicBezTo>
                        <a:pt x="63" y="75"/>
                        <a:pt x="64" y="75"/>
                        <a:pt x="64" y="76"/>
                      </a:cubicBezTo>
                      <a:cubicBezTo>
                        <a:pt x="63" y="76"/>
                        <a:pt x="63" y="76"/>
                        <a:pt x="63" y="76"/>
                      </a:cubicBezTo>
                      <a:cubicBezTo>
                        <a:pt x="63" y="76"/>
                        <a:pt x="62" y="77"/>
                        <a:pt x="62" y="78"/>
                      </a:cubicBezTo>
                      <a:cubicBezTo>
                        <a:pt x="62" y="78"/>
                        <a:pt x="62" y="77"/>
                        <a:pt x="62" y="77"/>
                      </a:cubicBezTo>
                      <a:cubicBezTo>
                        <a:pt x="62" y="77"/>
                        <a:pt x="62" y="77"/>
                        <a:pt x="62" y="77"/>
                      </a:cubicBezTo>
                      <a:cubicBezTo>
                        <a:pt x="62" y="77"/>
                        <a:pt x="62" y="76"/>
                        <a:pt x="62" y="77"/>
                      </a:cubicBezTo>
                      <a:cubicBezTo>
                        <a:pt x="62" y="76"/>
                        <a:pt x="62" y="75"/>
                        <a:pt x="62" y="73"/>
                      </a:cubicBezTo>
                      <a:cubicBezTo>
                        <a:pt x="63" y="73"/>
                        <a:pt x="62" y="74"/>
                        <a:pt x="62" y="74"/>
                      </a:cubicBezTo>
                      <a:cubicBezTo>
                        <a:pt x="63" y="74"/>
                        <a:pt x="63" y="74"/>
                        <a:pt x="63" y="73"/>
                      </a:cubicBezTo>
                      <a:cubicBezTo>
                        <a:pt x="62" y="73"/>
                        <a:pt x="62" y="72"/>
                        <a:pt x="62" y="72"/>
                      </a:cubicBezTo>
                      <a:cubicBezTo>
                        <a:pt x="62" y="72"/>
                        <a:pt x="62" y="72"/>
                        <a:pt x="62" y="72"/>
                      </a:cubicBezTo>
                      <a:cubicBezTo>
                        <a:pt x="63" y="71"/>
                        <a:pt x="62" y="71"/>
                        <a:pt x="62" y="71"/>
                      </a:cubicBezTo>
                      <a:cubicBezTo>
                        <a:pt x="62" y="71"/>
                        <a:pt x="63" y="71"/>
                        <a:pt x="63" y="71"/>
                      </a:cubicBezTo>
                      <a:cubicBezTo>
                        <a:pt x="63" y="70"/>
                        <a:pt x="63" y="69"/>
                        <a:pt x="63" y="68"/>
                      </a:cubicBezTo>
                      <a:cubicBezTo>
                        <a:pt x="64" y="69"/>
                        <a:pt x="63" y="70"/>
                        <a:pt x="63" y="71"/>
                      </a:cubicBezTo>
                      <a:cubicBezTo>
                        <a:pt x="64" y="71"/>
                        <a:pt x="63" y="72"/>
                        <a:pt x="63" y="73"/>
                      </a:cubicBezTo>
                      <a:cubicBezTo>
                        <a:pt x="64" y="72"/>
                        <a:pt x="64" y="71"/>
                        <a:pt x="64" y="71"/>
                      </a:cubicBezTo>
                      <a:cubicBezTo>
                        <a:pt x="64" y="71"/>
                        <a:pt x="65" y="71"/>
                        <a:pt x="65" y="70"/>
                      </a:cubicBezTo>
                      <a:cubicBezTo>
                        <a:pt x="65" y="70"/>
                        <a:pt x="65" y="71"/>
                        <a:pt x="65" y="71"/>
                      </a:cubicBezTo>
                      <a:cubicBezTo>
                        <a:pt x="65" y="71"/>
                        <a:pt x="65" y="71"/>
                        <a:pt x="65" y="70"/>
                      </a:cubicBezTo>
                      <a:cubicBezTo>
                        <a:pt x="65" y="70"/>
                        <a:pt x="65" y="70"/>
                        <a:pt x="65" y="70"/>
                      </a:cubicBezTo>
                      <a:cubicBezTo>
                        <a:pt x="65" y="70"/>
                        <a:pt x="65" y="69"/>
                        <a:pt x="65" y="69"/>
                      </a:cubicBezTo>
                      <a:cubicBezTo>
                        <a:pt x="65" y="69"/>
                        <a:pt x="65" y="69"/>
                        <a:pt x="65" y="69"/>
                      </a:cubicBezTo>
                      <a:cubicBezTo>
                        <a:pt x="65" y="69"/>
                        <a:pt x="65" y="69"/>
                        <a:pt x="65" y="69"/>
                      </a:cubicBezTo>
                      <a:cubicBezTo>
                        <a:pt x="65" y="69"/>
                        <a:pt x="65" y="69"/>
                        <a:pt x="65" y="69"/>
                      </a:cubicBezTo>
                      <a:cubicBezTo>
                        <a:pt x="65" y="69"/>
                        <a:pt x="65" y="69"/>
                        <a:pt x="65" y="69"/>
                      </a:cubicBezTo>
                      <a:cubicBezTo>
                        <a:pt x="64" y="69"/>
                        <a:pt x="64" y="68"/>
                        <a:pt x="65" y="68"/>
                      </a:cubicBezTo>
                      <a:cubicBezTo>
                        <a:pt x="65" y="68"/>
                        <a:pt x="65" y="67"/>
                        <a:pt x="64" y="67"/>
                      </a:cubicBezTo>
                      <a:cubicBezTo>
                        <a:pt x="64" y="67"/>
                        <a:pt x="64" y="68"/>
                        <a:pt x="64" y="67"/>
                      </a:cubicBezTo>
                      <a:cubicBezTo>
                        <a:pt x="64" y="67"/>
                        <a:pt x="64" y="67"/>
                        <a:pt x="64" y="67"/>
                      </a:cubicBezTo>
                      <a:cubicBezTo>
                        <a:pt x="65" y="65"/>
                        <a:pt x="65" y="64"/>
                        <a:pt x="65" y="63"/>
                      </a:cubicBezTo>
                      <a:cubicBezTo>
                        <a:pt x="65" y="63"/>
                        <a:pt x="65" y="63"/>
                        <a:pt x="65" y="63"/>
                      </a:cubicBezTo>
                      <a:cubicBezTo>
                        <a:pt x="66" y="63"/>
                        <a:pt x="65" y="62"/>
                        <a:pt x="65" y="62"/>
                      </a:cubicBezTo>
                      <a:cubicBezTo>
                        <a:pt x="65" y="62"/>
                        <a:pt x="65" y="62"/>
                        <a:pt x="65" y="62"/>
                      </a:cubicBezTo>
                      <a:cubicBezTo>
                        <a:pt x="65" y="62"/>
                        <a:pt x="65" y="62"/>
                        <a:pt x="65" y="61"/>
                      </a:cubicBezTo>
                      <a:cubicBezTo>
                        <a:pt x="66" y="61"/>
                        <a:pt x="65" y="62"/>
                        <a:pt x="65" y="62"/>
                      </a:cubicBezTo>
                      <a:cubicBezTo>
                        <a:pt x="66" y="62"/>
                        <a:pt x="66" y="61"/>
                        <a:pt x="65" y="61"/>
                      </a:cubicBezTo>
                      <a:cubicBezTo>
                        <a:pt x="65" y="61"/>
                        <a:pt x="66" y="60"/>
                        <a:pt x="65" y="59"/>
                      </a:cubicBezTo>
                      <a:cubicBezTo>
                        <a:pt x="66" y="59"/>
                        <a:pt x="66" y="59"/>
                        <a:pt x="66" y="59"/>
                      </a:cubicBezTo>
                      <a:cubicBezTo>
                        <a:pt x="66" y="59"/>
                        <a:pt x="66" y="59"/>
                        <a:pt x="66" y="59"/>
                      </a:cubicBezTo>
                      <a:cubicBezTo>
                        <a:pt x="66" y="58"/>
                        <a:pt x="66" y="59"/>
                        <a:pt x="65" y="58"/>
                      </a:cubicBezTo>
                      <a:cubicBezTo>
                        <a:pt x="65" y="59"/>
                        <a:pt x="65" y="59"/>
                        <a:pt x="65" y="59"/>
                      </a:cubicBezTo>
                      <a:cubicBezTo>
                        <a:pt x="65" y="59"/>
                        <a:pt x="65" y="58"/>
                        <a:pt x="65" y="59"/>
                      </a:cubicBezTo>
                      <a:cubicBezTo>
                        <a:pt x="64" y="58"/>
                        <a:pt x="65" y="58"/>
                        <a:pt x="65" y="58"/>
                      </a:cubicBezTo>
                      <a:cubicBezTo>
                        <a:pt x="65" y="58"/>
                        <a:pt x="65" y="57"/>
                        <a:pt x="65" y="58"/>
                      </a:cubicBezTo>
                      <a:cubicBezTo>
                        <a:pt x="66" y="57"/>
                        <a:pt x="66" y="57"/>
                        <a:pt x="66" y="58"/>
                      </a:cubicBezTo>
                      <a:cubicBezTo>
                        <a:pt x="66" y="58"/>
                        <a:pt x="66" y="57"/>
                        <a:pt x="66" y="57"/>
                      </a:cubicBezTo>
                      <a:cubicBezTo>
                        <a:pt x="66" y="57"/>
                        <a:pt x="66" y="57"/>
                        <a:pt x="66" y="57"/>
                      </a:cubicBezTo>
                      <a:cubicBezTo>
                        <a:pt x="66" y="56"/>
                        <a:pt x="66" y="56"/>
                        <a:pt x="66" y="55"/>
                      </a:cubicBezTo>
                      <a:cubicBezTo>
                        <a:pt x="67" y="55"/>
                        <a:pt x="66" y="54"/>
                        <a:pt x="66" y="54"/>
                      </a:cubicBezTo>
                      <a:cubicBezTo>
                        <a:pt x="66" y="53"/>
                        <a:pt x="66" y="52"/>
                        <a:pt x="66" y="51"/>
                      </a:cubicBezTo>
                      <a:cubicBezTo>
                        <a:pt x="66" y="51"/>
                        <a:pt x="67" y="50"/>
                        <a:pt x="66" y="50"/>
                      </a:cubicBezTo>
                      <a:cubicBezTo>
                        <a:pt x="66" y="50"/>
                        <a:pt x="66" y="51"/>
                        <a:pt x="65" y="51"/>
                      </a:cubicBezTo>
                      <a:cubicBezTo>
                        <a:pt x="65" y="51"/>
                        <a:pt x="66" y="51"/>
                        <a:pt x="66" y="51"/>
                      </a:cubicBezTo>
                      <a:cubicBezTo>
                        <a:pt x="65" y="51"/>
                        <a:pt x="65" y="51"/>
                        <a:pt x="65" y="52"/>
                      </a:cubicBezTo>
                      <a:cubicBezTo>
                        <a:pt x="65" y="52"/>
                        <a:pt x="66" y="52"/>
                        <a:pt x="66" y="52"/>
                      </a:cubicBezTo>
                      <a:cubicBezTo>
                        <a:pt x="66" y="52"/>
                        <a:pt x="66" y="52"/>
                        <a:pt x="66" y="52"/>
                      </a:cubicBezTo>
                      <a:cubicBezTo>
                        <a:pt x="66" y="52"/>
                        <a:pt x="66" y="52"/>
                        <a:pt x="66" y="52"/>
                      </a:cubicBezTo>
                      <a:cubicBezTo>
                        <a:pt x="66" y="52"/>
                        <a:pt x="66" y="52"/>
                        <a:pt x="66" y="53"/>
                      </a:cubicBezTo>
                      <a:cubicBezTo>
                        <a:pt x="66" y="52"/>
                        <a:pt x="65" y="53"/>
                        <a:pt x="66" y="53"/>
                      </a:cubicBezTo>
                      <a:cubicBezTo>
                        <a:pt x="66" y="54"/>
                        <a:pt x="65" y="54"/>
                        <a:pt x="66" y="55"/>
                      </a:cubicBezTo>
                      <a:cubicBezTo>
                        <a:pt x="65" y="55"/>
                        <a:pt x="65" y="56"/>
                        <a:pt x="65" y="57"/>
                      </a:cubicBezTo>
                      <a:cubicBezTo>
                        <a:pt x="65" y="57"/>
                        <a:pt x="65" y="57"/>
                        <a:pt x="65" y="57"/>
                      </a:cubicBezTo>
                      <a:cubicBezTo>
                        <a:pt x="65" y="57"/>
                        <a:pt x="65" y="57"/>
                        <a:pt x="65" y="57"/>
                      </a:cubicBezTo>
                      <a:cubicBezTo>
                        <a:pt x="64" y="57"/>
                        <a:pt x="65" y="57"/>
                        <a:pt x="64" y="57"/>
                      </a:cubicBezTo>
                      <a:cubicBezTo>
                        <a:pt x="65" y="57"/>
                        <a:pt x="64" y="58"/>
                        <a:pt x="65" y="58"/>
                      </a:cubicBezTo>
                      <a:cubicBezTo>
                        <a:pt x="65" y="58"/>
                        <a:pt x="64" y="58"/>
                        <a:pt x="64" y="58"/>
                      </a:cubicBezTo>
                      <a:cubicBezTo>
                        <a:pt x="64" y="58"/>
                        <a:pt x="64" y="58"/>
                        <a:pt x="65" y="58"/>
                      </a:cubicBezTo>
                      <a:cubicBezTo>
                        <a:pt x="64" y="59"/>
                        <a:pt x="64" y="59"/>
                        <a:pt x="64" y="59"/>
                      </a:cubicBezTo>
                      <a:cubicBezTo>
                        <a:pt x="64" y="59"/>
                        <a:pt x="64" y="59"/>
                        <a:pt x="64" y="59"/>
                      </a:cubicBezTo>
                      <a:cubicBezTo>
                        <a:pt x="64" y="59"/>
                        <a:pt x="64" y="59"/>
                        <a:pt x="64" y="59"/>
                      </a:cubicBezTo>
                      <a:cubicBezTo>
                        <a:pt x="64" y="60"/>
                        <a:pt x="64" y="60"/>
                        <a:pt x="64" y="60"/>
                      </a:cubicBezTo>
                      <a:cubicBezTo>
                        <a:pt x="64" y="61"/>
                        <a:pt x="64" y="61"/>
                        <a:pt x="64" y="61"/>
                      </a:cubicBezTo>
                      <a:cubicBezTo>
                        <a:pt x="64" y="61"/>
                        <a:pt x="64" y="61"/>
                        <a:pt x="64" y="61"/>
                      </a:cubicBezTo>
                      <a:cubicBezTo>
                        <a:pt x="63" y="61"/>
                        <a:pt x="63" y="62"/>
                        <a:pt x="64" y="62"/>
                      </a:cubicBezTo>
                      <a:cubicBezTo>
                        <a:pt x="63" y="62"/>
                        <a:pt x="63" y="62"/>
                        <a:pt x="63" y="62"/>
                      </a:cubicBezTo>
                      <a:cubicBezTo>
                        <a:pt x="63" y="62"/>
                        <a:pt x="63" y="62"/>
                        <a:pt x="63" y="63"/>
                      </a:cubicBezTo>
                      <a:cubicBezTo>
                        <a:pt x="63" y="63"/>
                        <a:pt x="62" y="63"/>
                        <a:pt x="62" y="63"/>
                      </a:cubicBezTo>
                      <a:cubicBezTo>
                        <a:pt x="62" y="63"/>
                        <a:pt x="62" y="63"/>
                        <a:pt x="62" y="63"/>
                      </a:cubicBezTo>
                      <a:cubicBezTo>
                        <a:pt x="63" y="63"/>
                        <a:pt x="62" y="63"/>
                        <a:pt x="62" y="63"/>
                      </a:cubicBezTo>
                      <a:cubicBezTo>
                        <a:pt x="62" y="64"/>
                        <a:pt x="62" y="64"/>
                        <a:pt x="61" y="64"/>
                      </a:cubicBezTo>
                      <a:cubicBezTo>
                        <a:pt x="61" y="64"/>
                        <a:pt x="61" y="64"/>
                        <a:pt x="61" y="64"/>
                      </a:cubicBezTo>
                      <a:cubicBezTo>
                        <a:pt x="61" y="64"/>
                        <a:pt x="61" y="64"/>
                        <a:pt x="61" y="64"/>
                      </a:cubicBezTo>
                      <a:cubicBezTo>
                        <a:pt x="61" y="64"/>
                        <a:pt x="61" y="64"/>
                        <a:pt x="61" y="63"/>
                      </a:cubicBezTo>
                      <a:cubicBezTo>
                        <a:pt x="62" y="63"/>
                        <a:pt x="62" y="62"/>
                        <a:pt x="62" y="63"/>
                      </a:cubicBezTo>
                      <a:cubicBezTo>
                        <a:pt x="62" y="62"/>
                        <a:pt x="61" y="62"/>
                        <a:pt x="61" y="62"/>
                      </a:cubicBezTo>
                      <a:cubicBezTo>
                        <a:pt x="61" y="61"/>
                        <a:pt x="62" y="61"/>
                        <a:pt x="62" y="61"/>
                      </a:cubicBezTo>
                      <a:cubicBezTo>
                        <a:pt x="61" y="61"/>
                        <a:pt x="61" y="61"/>
                        <a:pt x="61" y="61"/>
                      </a:cubicBezTo>
                      <a:cubicBezTo>
                        <a:pt x="62" y="61"/>
                        <a:pt x="61" y="62"/>
                        <a:pt x="62" y="63"/>
                      </a:cubicBezTo>
                      <a:cubicBezTo>
                        <a:pt x="61" y="63"/>
                        <a:pt x="61" y="63"/>
                        <a:pt x="61" y="63"/>
                      </a:cubicBezTo>
                      <a:cubicBezTo>
                        <a:pt x="61" y="63"/>
                        <a:pt x="61" y="63"/>
                        <a:pt x="61" y="63"/>
                      </a:cubicBezTo>
                      <a:cubicBezTo>
                        <a:pt x="61" y="63"/>
                        <a:pt x="61" y="63"/>
                        <a:pt x="61" y="63"/>
                      </a:cubicBezTo>
                      <a:cubicBezTo>
                        <a:pt x="61" y="63"/>
                        <a:pt x="61" y="63"/>
                        <a:pt x="60" y="63"/>
                      </a:cubicBezTo>
                      <a:cubicBezTo>
                        <a:pt x="60" y="63"/>
                        <a:pt x="61" y="63"/>
                        <a:pt x="61" y="63"/>
                      </a:cubicBezTo>
                      <a:cubicBezTo>
                        <a:pt x="61" y="63"/>
                        <a:pt x="61" y="63"/>
                        <a:pt x="61" y="63"/>
                      </a:cubicBezTo>
                      <a:cubicBezTo>
                        <a:pt x="61" y="63"/>
                        <a:pt x="61" y="63"/>
                        <a:pt x="61" y="63"/>
                      </a:cubicBezTo>
                      <a:cubicBezTo>
                        <a:pt x="61" y="63"/>
                        <a:pt x="61" y="64"/>
                        <a:pt x="61" y="64"/>
                      </a:cubicBezTo>
                      <a:cubicBezTo>
                        <a:pt x="60" y="64"/>
                        <a:pt x="60" y="64"/>
                        <a:pt x="61" y="64"/>
                      </a:cubicBezTo>
                      <a:cubicBezTo>
                        <a:pt x="60" y="64"/>
                        <a:pt x="60" y="64"/>
                        <a:pt x="60" y="64"/>
                      </a:cubicBezTo>
                      <a:cubicBezTo>
                        <a:pt x="60" y="64"/>
                        <a:pt x="60" y="64"/>
                        <a:pt x="61" y="64"/>
                      </a:cubicBezTo>
                      <a:cubicBezTo>
                        <a:pt x="60" y="65"/>
                        <a:pt x="61" y="65"/>
                        <a:pt x="60" y="66"/>
                      </a:cubicBezTo>
                      <a:cubicBezTo>
                        <a:pt x="58" y="65"/>
                        <a:pt x="58" y="66"/>
                        <a:pt x="58" y="67"/>
                      </a:cubicBezTo>
                      <a:cubicBezTo>
                        <a:pt x="58" y="67"/>
                        <a:pt x="58" y="67"/>
                        <a:pt x="58" y="67"/>
                      </a:cubicBezTo>
                      <a:cubicBezTo>
                        <a:pt x="58" y="67"/>
                        <a:pt x="58" y="67"/>
                        <a:pt x="58" y="67"/>
                      </a:cubicBezTo>
                      <a:cubicBezTo>
                        <a:pt x="59" y="67"/>
                        <a:pt x="58" y="66"/>
                        <a:pt x="60" y="66"/>
                      </a:cubicBezTo>
                      <a:cubicBezTo>
                        <a:pt x="59" y="66"/>
                        <a:pt x="59" y="67"/>
                        <a:pt x="59" y="67"/>
                      </a:cubicBezTo>
                      <a:cubicBezTo>
                        <a:pt x="59" y="67"/>
                        <a:pt x="59" y="67"/>
                        <a:pt x="59" y="67"/>
                      </a:cubicBezTo>
                      <a:cubicBezTo>
                        <a:pt x="59" y="67"/>
                        <a:pt x="59" y="67"/>
                        <a:pt x="60" y="67"/>
                      </a:cubicBezTo>
                      <a:cubicBezTo>
                        <a:pt x="60" y="68"/>
                        <a:pt x="59" y="68"/>
                        <a:pt x="60" y="69"/>
                      </a:cubicBezTo>
                      <a:cubicBezTo>
                        <a:pt x="59" y="69"/>
                        <a:pt x="59" y="68"/>
                        <a:pt x="59" y="68"/>
                      </a:cubicBezTo>
                      <a:cubicBezTo>
                        <a:pt x="59" y="68"/>
                        <a:pt x="59" y="68"/>
                        <a:pt x="58" y="68"/>
                      </a:cubicBezTo>
                      <a:cubicBezTo>
                        <a:pt x="58" y="68"/>
                        <a:pt x="58" y="68"/>
                        <a:pt x="58" y="67"/>
                      </a:cubicBezTo>
                      <a:cubicBezTo>
                        <a:pt x="57" y="67"/>
                        <a:pt x="58" y="68"/>
                        <a:pt x="58" y="69"/>
                      </a:cubicBezTo>
                      <a:cubicBezTo>
                        <a:pt x="58" y="69"/>
                        <a:pt x="58" y="69"/>
                        <a:pt x="58" y="69"/>
                      </a:cubicBezTo>
                      <a:cubicBezTo>
                        <a:pt x="59" y="69"/>
                        <a:pt x="59" y="69"/>
                        <a:pt x="59" y="69"/>
                      </a:cubicBezTo>
                      <a:cubicBezTo>
                        <a:pt x="59" y="69"/>
                        <a:pt x="60" y="70"/>
                        <a:pt x="59" y="70"/>
                      </a:cubicBezTo>
                      <a:cubicBezTo>
                        <a:pt x="59" y="69"/>
                        <a:pt x="59" y="69"/>
                        <a:pt x="59" y="69"/>
                      </a:cubicBezTo>
                      <a:cubicBezTo>
                        <a:pt x="58" y="69"/>
                        <a:pt x="58" y="70"/>
                        <a:pt x="59" y="70"/>
                      </a:cubicBezTo>
                      <a:cubicBezTo>
                        <a:pt x="59" y="70"/>
                        <a:pt x="58" y="70"/>
                        <a:pt x="58" y="70"/>
                      </a:cubicBezTo>
                      <a:cubicBezTo>
                        <a:pt x="58" y="70"/>
                        <a:pt x="58" y="70"/>
                        <a:pt x="59" y="70"/>
                      </a:cubicBezTo>
                      <a:cubicBezTo>
                        <a:pt x="58" y="70"/>
                        <a:pt x="58" y="71"/>
                        <a:pt x="58" y="71"/>
                      </a:cubicBezTo>
                      <a:cubicBezTo>
                        <a:pt x="58" y="71"/>
                        <a:pt x="58" y="71"/>
                        <a:pt x="58" y="71"/>
                      </a:cubicBezTo>
                      <a:cubicBezTo>
                        <a:pt x="59" y="71"/>
                        <a:pt x="59" y="70"/>
                        <a:pt x="59" y="70"/>
                      </a:cubicBezTo>
                      <a:cubicBezTo>
                        <a:pt x="59" y="70"/>
                        <a:pt x="60" y="70"/>
                        <a:pt x="60" y="70"/>
                      </a:cubicBezTo>
                      <a:cubicBezTo>
                        <a:pt x="60" y="70"/>
                        <a:pt x="60" y="69"/>
                        <a:pt x="60" y="69"/>
                      </a:cubicBezTo>
                      <a:cubicBezTo>
                        <a:pt x="61" y="69"/>
                        <a:pt x="61" y="69"/>
                        <a:pt x="61" y="69"/>
                      </a:cubicBezTo>
                      <a:cubicBezTo>
                        <a:pt x="61" y="69"/>
                        <a:pt x="61" y="69"/>
                        <a:pt x="61" y="69"/>
                      </a:cubicBezTo>
                      <a:cubicBezTo>
                        <a:pt x="61" y="69"/>
                        <a:pt x="61" y="70"/>
                        <a:pt x="61" y="70"/>
                      </a:cubicBezTo>
                      <a:cubicBezTo>
                        <a:pt x="61" y="70"/>
                        <a:pt x="61" y="70"/>
                        <a:pt x="61" y="69"/>
                      </a:cubicBezTo>
                      <a:cubicBezTo>
                        <a:pt x="61" y="70"/>
                        <a:pt x="61" y="70"/>
                        <a:pt x="61" y="70"/>
                      </a:cubicBezTo>
                      <a:cubicBezTo>
                        <a:pt x="60" y="70"/>
                        <a:pt x="61" y="71"/>
                        <a:pt x="60" y="70"/>
                      </a:cubicBezTo>
                      <a:cubicBezTo>
                        <a:pt x="60" y="70"/>
                        <a:pt x="60" y="70"/>
                        <a:pt x="60" y="70"/>
                      </a:cubicBezTo>
                      <a:cubicBezTo>
                        <a:pt x="59" y="70"/>
                        <a:pt x="60" y="71"/>
                        <a:pt x="59" y="70"/>
                      </a:cubicBezTo>
                      <a:cubicBezTo>
                        <a:pt x="60" y="71"/>
                        <a:pt x="60" y="71"/>
                        <a:pt x="60" y="71"/>
                      </a:cubicBezTo>
                      <a:cubicBezTo>
                        <a:pt x="60" y="71"/>
                        <a:pt x="60" y="71"/>
                        <a:pt x="60" y="71"/>
                      </a:cubicBezTo>
                      <a:cubicBezTo>
                        <a:pt x="61" y="71"/>
                        <a:pt x="60" y="72"/>
                        <a:pt x="61" y="72"/>
                      </a:cubicBezTo>
                      <a:cubicBezTo>
                        <a:pt x="61" y="72"/>
                        <a:pt x="60" y="72"/>
                        <a:pt x="60" y="72"/>
                      </a:cubicBezTo>
                      <a:cubicBezTo>
                        <a:pt x="60" y="73"/>
                        <a:pt x="60" y="73"/>
                        <a:pt x="60" y="74"/>
                      </a:cubicBezTo>
                      <a:cubicBezTo>
                        <a:pt x="60" y="74"/>
                        <a:pt x="60" y="74"/>
                        <a:pt x="60" y="74"/>
                      </a:cubicBezTo>
                      <a:cubicBezTo>
                        <a:pt x="60" y="75"/>
                        <a:pt x="60" y="75"/>
                        <a:pt x="60" y="76"/>
                      </a:cubicBezTo>
                      <a:cubicBezTo>
                        <a:pt x="60" y="76"/>
                        <a:pt x="60" y="76"/>
                        <a:pt x="59" y="76"/>
                      </a:cubicBezTo>
                      <a:cubicBezTo>
                        <a:pt x="59" y="76"/>
                        <a:pt x="59" y="77"/>
                        <a:pt x="59" y="77"/>
                      </a:cubicBezTo>
                      <a:cubicBezTo>
                        <a:pt x="59" y="77"/>
                        <a:pt x="60" y="77"/>
                        <a:pt x="60" y="76"/>
                      </a:cubicBezTo>
                      <a:cubicBezTo>
                        <a:pt x="60" y="77"/>
                        <a:pt x="60" y="77"/>
                        <a:pt x="60" y="77"/>
                      </a:cubicBezTo>
                      <a:cubicBezTo>
                        <a:pt x="60" y="77"/>
                        <a:pt x="60" y="77"/>
                        <a:pt x="60" y="77"/>
                      </a:cubicBezTo>
                      <a:cubicBezTo>
                        <a:pt x="59" y="78"/>
                        <a:pt x="59" y="78"/>
                        <a:pt x="59" y="78"/>
                      </a:cubicBezTo>
                      <a:cubicBezTo>
                        <a:pt x="59" y="78"/>
                        <a:pt x="59" y="78"/>
                        <a:pt x="59" y="78"/>
                      </a:cubicBezTo>
                      <a:cubicBezTo>
                        <a:pt x="59" y="78"/>
                        <a:pt x="59" y="78"/>
                        <a:pt x="59" y="79"/>
                      </a:cubicBezTo>
                      <a:cubicBezTo>
                        <a:pt x="59" y="79"/>
                        <a:pt x="59" y="79"/>
                        <a:pt x="59" y="79"/>
                      </a:cubicBezTo>
                      <a:cubicBezTo>
                        <a:pt x="59" y="79"/>
                        <a:pt x="59" y="79"/>
                        <a:pt x="59" y="80"/>
                      </a:cubicBezTo>
                      <a:cubicBezTo>
                        <a:pt x="59" y="80"/>
                        <a:pt x="58" y="80"/>
                        <a:pt x="58" y="80"/>
                      </a:cubicBezTo>
                      <a:cubicBezTo>
                        <a:pt x="58" y="80"/>
                        <a:pt x="58" y="80"/>
                        <a:pt x="58" y="80"/>
                      </a:cubicBezTo>
                      <a:cubicBezTo>
                        <a:pt x="58" y="79"/>
                        <a:pt x="59" y="80"/>
                        <a:pt x="59" y="79"/>
                      </a:cubicBezTo>
                      <a:cubicBezTo>
                        <a:pt x="59" y="79"/>
                        <a:pt x="58" y="79"/>
                        <a:pt x="58" y="79"/>
                      </a:cubicBezTo>
                      <a:cubicBezTo>
                        <a:pt x="58" y="78"/>
                        <a:pt x="58" y="78"/>
                        <a:pt x="58" y="78"/>
                      </a:cubicBezTo>
                      <a:cubicBezTo>
                        <a:pt x="58" y="77"/>
                        <a:pt x="58" y="77"/>
                        <a:pt x="58" y="77"/>
                      </a:cubicBezTo>
                      <a:cubicBezTo>
                        <a:pt x="58" y="77"/>
                        <a:pt x="57" y="77"/>
                        <a:pt x="57" y="77"/>
                      </a:cubicBezTo>
                      <a:cubicBezTo>
                        <a:pt x="58" y="77"/>
                        <a:pt x="58" y="76"/>
                        <a:pt x="59" y="76"/>
                      </a:cubicBezTo>
                      <a:cubicBezTo>
                        <a:pt x="59" y="76"/>
                        <a:pt x="58" y="76"/>
                        <a:pt x="58" y="76"/>
                      </a:cubicBezTo>
                      <a:cubicBezTo>
                        <a:pt x="58" y="76"/>
                        <a:pt x="58" y="76"/>
                        <a:pt x="58" y="75"/>
                      </a:cubicBezTo>
                      <a:cubicBezTo>
                        <a:pt x="59" y="76"/>
                        <a:pt x="59" y="76"/>
                        <a:pt x="59" y="76"/>
                      </a:cubicBezTo>
                      <a:cubicBezTo>
                        <a:pt x="59" y="76"/>
                        <a:pt x="59" y="75"/>
                        <a:pt x="59" y="75"/>
                      </a:cubicBezTo>
                      <a:cubicBezTo>
                        <a:pt x="58" y="75"/>
                        <a:pt x="58" y="75"/>
                        <a:pt x="58" y="75"/>
                      </a:cubicBezTo>
                      <a:cubicBezTo>
                        <a:pt x="58" y="75"/>
                        <a:pt x="58" y="75"/>
                        <a:pt x="58" y="75"/>
                      </a:cubicBezTo>
                      <a:cubicBezTo>
                        <a:pt x="57" y="74"/>
                        <a:pt x="59" y="75"/>
                        <a:pt x="59" y="74"/>
                      </a:cubicBezTo>
                      <a:cubicBezTo>
                        <a:pt x="59" y="73"/>
                        <a:pt x="59" y="73"/>
                        <a:pt x="59" y="73"/>
                      </a:cubicBezTo>
                      <a:cubicBezTo>
                        <a:pt x="58" y="73"/>
                        <a:pt x="59" y="74"/>
                        <a:pt x="59" y="74"/>
                      </a:cubicBezTo>
                      <a:cubicBezTo>
                        <a:pt x="59" y="74"/>
                        <a:pt x="58" y="74"/>
                        <a:pt x="58" y="74"/>
                      </a:cubicBezTo>
                      <a:cubicBezTo>
                        <a:pt x="58" y="74"/>
                        <a:pt x="58" y="73"/>
                        <a:pt x="59" y="73"/>
                      </a:cubicBezTo>
                      <a:cubicBezTo>
                        <a:pt x="59" y="72"/>
                        <a:pt x="59" y="73"/>
                        <a:pt x="59" y="73"/>
                      </a:cubicBezTo>
                      <a:cubicBezTo>
                        <a:pt x="59" y="72"/>
                        <a:pt x="59" y="72"/>
                        <a:pt x="59" y="72"/>
                      </a:cubicBezTo>
                      <a:cubicBezTo>
                        <a:pt x="59" y="72"/>
                        <a:pt x="60" y="71"/>
                        <a:pt x="59" y="71"/>
                      </a:cubicBezTo>
                      <a:cubicBezTo>
                        <a:pt x="59" y="71"/>
                        <a:pt x="59" y="71"/>
                        <a:pt x="59" y="71"/>
                      </a:cubicBezTo>
                      <a:cubicBezTo>
                        <a:pt x="59" y="71"/>
                        <a:pt x="59" y="71"/>
                        <a:pt x="59" y="72"/>
                      </a:cubicBezTo>
                      <a:cubicBezTo>
                        <a:pt x="59" y="71"/>
                        <a:pt x="58" y="72"/>
                        <a:pt x="58" y="72"/>
                      </a:cubicBezTo>
                      <a:cubicBezTo>
                        <a:pt x="58" y="72"/>
                        <a:pt x="57" y="71"/>
                        <a:pt x="57" y="71"/>
                      </a:cubicBezTo>
                      <a:cubicBezTo>
                        <a:pt x="57" y="71"/>
                        <a:pt x="57" y="71"/>
                        <a:pt x="57" y="72"/>
                      </a:cubicBezTo>
                      <a:cubicBezTo>
                        <a:pt x="57" y="72"/>
                        <a:pt x="57" y="72"/>
                        <a:pt x="58" y="73"/>
                      </a:cubicBezTo>
                      <a:cubicBezTo>
                        <a:pt x="57" y="73"/>
                        <a:pt x="57" y="72"/>
                        <a:pt x="57" y="72"/>
                      </a:cubicBezTo>
                      <a:cubicBezTo>
                        <a:pt x="57" y="72"/>
                        <a:pt x="57" y="73"/>
                        <a:pt x="57" y="73"/>
                      </a:cubicBezTo>
                      <a:cubicBezTo>
                        <a:pt x="57" y="73"/>
                        <a:pt x="57" y="73"/>
                        <a:pt x="56" y="73"/>
                      </a:cubicBezTo>
                      <a:cubicBezTo>
                        <a:pt x="56" y="72"/>
                        <a:pt x="56" y="72"/>
                        <a:pt x="57" y="72"/>
                      </a:cubicBezTo>
                      <a:cubicBezTo>
                        <a:pt x="57" y="71"/>
                        <a:pt x="56" y="71"/>
                        <a:pt x="56" y="71"/>
                      </a:cubicBezTo>
                      <a:cubicBezTo>
                        <a:pt x="56" y="71"/>
                        <a:pt x="56" y="70"/>
                        <a:pt x="56" y="70"/>
                      </a:cubicBezTo>
                      <a:cubicBezTo>
                        <a:pt x="56" y="70"/>
                        <a:pt x="56" y="70"/>
                        <a:pt x="57" y="70"/>
                      </a:cubicBezTo>
                      <a:cubicBezTo>
                        <a:pt x="56" y="69"/>
                        <a:pt x="56" y="69"/>
                        <a:pt x="56" y="69"/>
                      </a:cubicBezTo>
                      <a:cubicBezTo>
                        <a:pt x="56" y="68"/>
                        <a:pt x="56" y="68"/>
                        <a:pt x="56" y="68"/>
                      </a:cubicBezTo>
                      <a:cubicBezTo>
                        <a:pt x="56" y="68"/>
                        <a:pt x="57" y="68"/>
                        <a:pt x="57" y="68"/>
                      </a:cubicBezTo>
                      <a:cubicBezTo>
                        <a:pt x="57" y="68"/>
                        <a:pt x="56" y="67"/>
                        <a:pt x="57" y="67"/>
                      </a:cubicBezTo>
                      <a:cubicBezTo>
                        <a:pt x="57" y="67"/>
                        <a:pt x="56" y="67"/>
                        <a:pt x="56" y="67"/>
                      </a:cubicBezTo>
                      <a:cubicBezTo>
                        <a:pt x="56" y="67"/>
                        <a:pt x="56" y="67"/>
                        <a:pt x="56" y="66"/>
                      </a:cubicBezTo>
                      <a:cubicBezTo>
                        <a:pt x="56" y="67"/>
                        <a:pt x="57" y="67"/>
                        <a:pt x="57" y="67"/>
                      </a:cubicBezTo>
                      <a:cubicBezTo>
                        <a:pt x="57" y="67"/>
                        <a:pt x="57" y="67"/>
                        <a:pt x="58" y="67"/>
                      </a:cubicBezTo>
                      <a:cubicBezTo>
                        <a:pt x="57" y="67"/>
                        <a:pt x="57" y="67"/>
                        <a:pt x="58" y="67"/>
                      </a:cubicBezTo>
                      <a:cubicBezTo>
                        <a:pt x="58" y="67"/>
                        <a:pt x="57" y="67"/>
                        <a:pt x="57" y="67"/>
                      </a:cubicBezTo>
                      <a:cubicBezTo>
                        <a:pt x="58" y="67"/>
                        <a:pt x="57" y="66"/>
                        <a:pt x="58" y="66"/>
                      </a:cubicBezTo>
                      <a:cubicBezTo>
                        <a:pt x="58" y="66"/>
                        <a:pt x="58" y="66"/>
                        <a:pt x="58" y="65"/>
                      </a:cubicBezTo>
                      <a:cubicBezTo>
                        <a:pt x="58" y="66"/>
                        <a:pt x="59" y="65"/>
                        <a:pt x="59" y="65"/>
                      </a:cubicBezTo>
                      <a:cubicBezTo>
                        <a:pt x="58" y="65"/>
                        <a:pt x="57" y="65"/>
                        <a:pt x="57" y="66"/>
                      </a:cubicBezTo>
                      <a:cubicBezTo>
                        <a:pt x="57" y="66"/>
                        <a:pt x="57" y="65"/>
                        <a:pt x="57" y="65"/>
                      </a:cubicBezTo>
                      <a:cubicBezTo>
                        <a:pt x="58" y="65"/>
                        <a:pt x="58" y="65"/>
                        <a:pt x="58" y="65"/>
                      </a:cubicBezTo>
                      <a:cubicBezTo>
                        <a:pt x="57" y="65"/>
                        <a:pt x="57" y="65"/>
                        <a:pt x="57" y="64"/>
                      </a:cubicBezTo>
                      <a:cubicBezTo>
                        <a:pt x="57" y="64"/>
                        <a:pt x="57" y="64"/>
                        <a:pt x="57" y="64"/>
                      </a:cubicBezTo>
                      <a:cubicBezTo>
                        <a:pt x="57" y="64"/>
                        <a:pt x="57" y="65"/>
                        <a:pt x="57" y="65"/>
                      </a:cubicBezTo>
                      <a:cubicBezTo>
                        <a:pt x="56" y="64"/>
                        <a:pt x="57" y="63"/>
                        <a:pt x="57" y="63"/>
                      </a:cubicBezTo>
                      <a:cubicBezTo>
                        <a:pt x="57" y="63"/>
                        <a:pt x="57" y="63"/>
                        <a:pt x="56" y="62"/>
                      </a:cubicBezTo>
                      <a:cubicBezTo>
                        <a:pt x="56" y="62"/>
                        <a:pt x="57" y="62"/>
                        <a:pt x="57" y="62"/>
                      </a:cubicBezTo>
                      <a:cubicBezTo>
                        <a:pt x="57" y="62"/>
                        <a:pt x="57" y="61"/>
                        <a:pt x="56" y="61"/>
                      </a:cubicBezTo>
                      <a:cubicBezTo>
                        <a:pt x="57" y="61"/>
                        <a:pt x="57" y="61"/>
                        <a:pt x="57" y="61"/>
                      </a:cubicBezTo>
                      <a:cubicBezTo>
                        <a:pt x="57" y="60"/>
                        <a:pt x="57" y="60"/>
                        <a:pt x="57" y="60"/>
                      </a:cubicBezTo>
                      <a:cubicBezTo>
                        <a:pt x="57" y="60"/>
                        <a:pt x="57" y="60"/>
                        <a:pt x="57" y="60"/>
                      </a:cubicBezTo>
                      <a:cubicBezTo>
                        <a:pt x="57" y="60"/>
                        <a:pt x="57" y="60"/>
                        <a:pt x="57" y="60"/>
                      </a:cubicBezTo>
                      <a:cubicBezTo>
                        <a:pt x="57" y="60"/>
                        <a:pt x="57" y="60"/>
                        <a:pt x="58" y="60"/>
                      </a:cubicBezTo>
                      <a:cubicBezTo>
                        <a:pt x="58" y="60"/>
                        <a:pt x="57" y="59"/>
                        <a:pt x="58" y="59"/>
                      </a:cubicBezTo>
                      <a:cubicBezTo>
                        <a:pt x="58" y="59"/>
                        <a:pt x="58" y="59"/>
                        <a:pt x="58" y="59"/>
                      </a:cubicBezTo>
                      <a:cubicBezTo>
                        <a:pt x="57" y="58"/>
                        <a:pt x="57" y="60"/>
                        <a:pt x="57" y="59"/>
                      </a:cubicBezTo>
                      <a:cubicBezTo>
                        <a:pt x="57" y="59"/>
                        <a:pt x="57" y="59"/>
                        <a:pt x="57" y="59"/>
                      </a:cubicBezTo>
                      <a:cubicBezTo>
                        <a:pt x="58" y="59"/>
                        <a:pt x="58" y="58"/>
                        <a:pt x="58" y="57"/>
                      </a:cubicBezTo>
                      <a:cubicBezTo>
                        <a:pt x="58" y="57"/>
                        <a:pt x="58" y="57"/>
                        <a:pt x="58" y="57"/>
                      </a:cubicBezTo>
                      <a:cubicBezTo>
                        <a:pt x="58" y="57"/>
                        <a:pt x="58" y="57"/>
                        <a:pt x="58" y="57"/>
                      </a:cubicBezTo>
                      <a:cubicBezTo>
                        <a:pt x="58" y="58"/>
                        <a:pt x="58" y="58"/>
                        <a:pt x="58" y="58"/>
                      </a:cubicBezTo>
                      <a:cubicBezTo>
                        <a:pt x="57" y="58"/>
                        <a:pt x="57" y="58"/>
                        <a:pt x="57" y="58"/>
                      </a:cubicBezTo>
                      <a:cubicBezTo>
                        <a:pt x="58" y="58"/>
                        <a:pt x="57" y="58"/>
                        <a:pt x="57" y="58"/>
                      </a:cubicBezTo>
                      <a:cubicBezTo>
                        <a:pt x="57" y="58"/>
                        <a:pt x="57" y="58"/>
                        <a:pt x="57" y="57"/>
                      </a:cubicBezTo>
                      <a:cubicBezTo>
                        <a:pt x="57" y="57"/>
                        <a:pt x="57" y="57"/>
                        <a:pt x="57" y="57"/>
                      </a:cubicBezTo>
                      <a:cubicBezTo>
                        <a:pt x="57" y="57"/>
                        <a:pt x="57" y="57"/>
                        <a:pt x="57" y="57"/>
                      </a:cubicBezTo>
                      <a:cubicBezTo>
                        <a:pt x="57" y="57"/>
                        <a:pt x="57" y="57"/>
                        <a:pt x="57" y="57"/>
                      </a:cubicBezTo>
                      <a:cubicBezTo>
                        <a:pt x="57" y="57"/>
                        <a:pt x="57" y="57"/>
                        <a:pt x="57" y="57"/>
                      </a:cubicBezTo>
                      <a:cubicBezTo>
                        <a:pt x="56" y="57"/>
                        <a:pt x="57" y="57"/>
                        <a:pt x="56" y="57"/>
                      </a:cubicBezTo>
                      <a:cubicBezTo>
                        <a:pt x="56" y="57"/>
                        <a:pt x="56" y="57"/>
                        <a:pt x="56" y="56"/>
                      </a:cubicBezTo>
                      <a:cubicBezTo>
                        <a:pt x="56" y="57"/>
                        <a:pt x="55" y="56"/>
                        <a:pt x="55" y="56"/>
                      </a:cubicBezTo>
                      <a:cubicBezTo>
                        <a:pt x="55" y="56"/>
                        <a:pt x="55" y="56"/>
                        <a:pt x="56" y="56"/>
                      </a:cubicBezTo>
                      <a:cubicBezTo>
                        <a:pt x="56" y="55"/>
                        <a:pt x="55" y="56"/>
                        <a:pt x="55" y="55"/>
                      </a:cubicBezTo>
                      <a:cubicBezTo>
                        <a:pt x="55" y="56"/>
                        <a:pt x="55" y="56"/>
                        <a:pt x="55" y="56"/>
                      </a:cubicBezTo>
                      <a:cubicBezTo>
                        <a:pt x="55" y="56"/>
                        <a:pt x="55" y="56"/>
                        <a:pt x="54" y="56"/>
                      </a:cubicBezTo>
                      <a:cubicBezTo>
                        <a:pt x="55" y="56"/>
                        <a:pt x="55" y="56"/>
                        <a:pt x="55" y="56"/>
                      </a:cubicBezTo>
                      <a:cubicBezTo>
                        <a:pt x="54" y="56"/>
                        <a:pt x="54" y="56"/>
                        <a:pt x="54" y="55"/>
                      </a:cubicBezTo>
                      <a:cubicBezTo>
                        <a:pt x="54" y="55"/>
                        <a:pt x="55" y="55"/>
                        <a:pt x="55" y="56"/>
                      </a:cubicBezTo>
                      <a:cubicBezTo>
                        <a:pt x="55" y="55"/>
                        <a:pt x="55" y="55"/>
                        <a:pt x="55" y="55"/>
                      </a:cubicBezTo>
                      <a:cubicBezTo>
                        <a:pt x="55" y="55"/>
                        <a:pt x="54" y="55"/>
                        <a:pt x="54" y="54"/>
                      </a:cubicBezTo>
                      <a:cubicBezTo>
                        <a:pt x="54" y="55"/>
                        <a:pt x="54" y="56"/>
                        <a:pt x="54" y="56"/>
                      </a:cubicBezTo>
                      <a:cubicBezTo>
                        <a:pt x="53" y="56"/>
                        <a:pt x="54" y="56"/>
                        <a:pt x="53" y="55"/>
                      </a:cubicBezTo>
                      <a:cubicBezTo>
                        <a:pt x="53" y="55"/>
                        <a:pt x="53" y="55"/>
                        <a:pt x="53" y="55"/>
                      </a:cubicBezTo>
                      <a:cubicBezTo>
                        <a:pt x="53" y="55"/>
                        <a:pt x="53" y="55"/>
                        <a:pt x="53" y="54"/>
                      </a:cubicBezTo>
                      <a:cubicBezTo>
                        <a:pt x="53" y="54"/>
                        <a:pt x="53" y="55"/>
                        <a:pt x="53" y="55"/>
                      </a:cubicBezTo>
                      <a:cubicBezTo>
                        <a:pt x="53" y="55"/>
                        <a:pt x="53" y="54"/>
                        <a:pt x="53" y="54"/>
                      </a:cubicBezTo>
                      <a:cubicBezTo>
                        <a:pt x="53" y="54"/>
                        <a:pt x="53" y="54"/>
                        <a:pt x="54" y="54"/>
                      </a:cubicBezTo>
                      <a:cubicBezTo>
                        <a:pt x="54" y="54"/>
                        <a:pt x="54" y="54"/>
                        <a:pt x="55" y="54"/>
                      </a:cubicBezTo>
                      <a:cubicBezTo>
                        <a:pt x="55" y="54"/>
                        <a:pt x="55" y="54"/>
                        <a:pt x="55" y="54"/>
                      </a:cubicBezTo>
                      <a:cubicBezTo>
                        <a:pt x="55" y="55"/>
                        <a:pt x="55" y="55"/>
                        <a:pt x="55" y="55"/>
                      </a:cubicBezTo>
                      <a:cubicBezTo>
                        <a:pt x="55" y="55"/>
                        <a:pt x="55" y="55"/>
                        <a:pt x="56" y="55"/>
                      </a:cubicBezTo>
                      <a:cubicBezTo>
                        <a:pt x="56" y="55"/>
                        <a:pt x="55" y="55"/>
                        <a:pt x="55" y="54"/>
                      </a:cubicBezTo>
                      <a:cubicBezTo>
                        <a:pt x="56" y="54"/>
                        <a:pt x="56" y="55"/>
                        <a:pt x="56" y="54"/>
                      </a:cubicBezTo>
                      <a:cubicBezTo>
                        <a:pt x="56" y="54"/>
                        <a:pt x="56" y="54"/>
                        <a:pt x="56" y="54"/>
                      </a:cubicBezTo>
                      <a:cubicBezTo>
                        <a:pt x="56" y="54"/>
                        <a:pt x="55" y="54"/>
                        <a:pt x="54" y="54"/>
                      </a:cubicBezTo>
                      <a:cubicBezTo>
                        <a:pt x="55" y="54"/>
                        <a:pt x="55" y="54"/>
                        <a:pt x="54" y="53"/>
                      </a:cubicBezTo>
                      <a:cubicBezTo>
                        <a:pt x="54" y="53"/>
                        <a:pt x="55" y="54"/>
                        <a:pt x="56" y="53"/>
                      </a:cubicBezTo>
                      <a:cubicBezTo>
                        <a:pt x="55" y="53"/>
                        <a:pt x="55" y="53"/>
                        <a:pt x="55" y="53"/>
                      </a:cubicBezTo>
                      <a:cubicBezTo>
                        <a:pt x="55" y="53"/>
                        <a:pt x="55" y="53"/>
                        <a:pt x="55" y="52"/>
                      </a:cubicBezTo>
                      <a:cubicBezTo>
                        <a:pt x="55" y="52"/>
                        <a:pt x="55" y="53"/>
                        <a:pt x="55" y="52"/>
                      </a:cubicBezTo>
                      <a:cubicBezTo>
                        <a:pt x="55" y="52"/>
                        <a:pt x="55" y="52"/>
                        <a:pt x="56" y="52"/>
                      </a:cubicBezTo>
                      <a:cubicBezTo>
                        <a:pt x="55" y="52"/>
                        <a:pt x="56" y="53"/>
                        <a:pt x="55" y="53"/>
                      </a:cubicBezTo>
                      <a:cubicBezTo>
                        <a:pt x="55" y="53"/>
                        <a:pt x="55" y="53"/>
                        <a:pt x="55" y="53"/>
                      </a:cubicBezTo>
                      <a:cubicBezTo>
                        <a:pt x="56" y="53"/>
                        <a:pt x="55" y="52"/>
                        <a:pt x="56" y="52"/>
                      </a:cubicBezTo>
                      <a:cubicBezTo>
                        <a:pt x="56" y="52"/>
                        <a:pt x="55" y="52"/>
                        <a:pt x="55" y="51"/>
                      </a:cubicBezTo>
                      <a:cubicBezTo>
                        <a:pt x="55" y="51"/>
                        <a:pt x="55" y="52"/>
                        <a:pt x="54" y="52"/>
                      </a:cubicBezTo>
                      <a:cubicBezTo>
                        <a:pt x="54" y="52"/>
                        <a:pt x="55" y="52"/>
                        <a:pt x="54" y="52"/>
                      </a:cubicBezTo>
                      <a:cubicBezTo>
                        <a:pt x="54" y="53"/>
                        <a:pt x="55" y="52"/>
                        <a:pt x="55" y="53"/>
                      </a:cubicBezTo>
                      <a:cubicBezTo>
                        <a:pt x="54" y="53"/>
                        <a:pt x="55" y="53"/>
                        <a:pt x="54" y="53"/>
                      </a:cubicBezTo>
                      <a:cubicBezTo>
                        <a:pt x="54" y="53"/>
                        <a:pt x="55" y="53"/>
                        <a:pt x="54" y="53"/>
                      </a:cubicBezTo>
                      <a:cubicBezTo>
                        <a:pt x="54" y="53"/>
                        <a:pt x="54" y="53"/>
                        <a:pt x="54" y="53"/>
                      </a:cubicBezTo>
                      <a:cubicBezTo>
                        <a:pt x="53" y="53"/>
                        <a:pt x="53" y="53"/>
                        <a:pt x="53" y="53"/>
                      </a:cubicBezTo>
                      <a:cubicBezTo>
                        <a:pt x="53" y="53"/>
                        <a:pt x="53" y="53"/>
                        <a:pt x="53" y="53"/>
                      </a:cubicBezTo>
                      <a:cubicBezTo>
                        <a:pt x="53" y="53"/>
                        <a:pt x="53" y="53"/>
                        <a:pt x="53" y="53"/>
                      </a:cubicBezTo>
                      <a:cubicBezTo>
                        <a:pt x="53" y="53"/>
                        <a:pt x="53" y="53"/>
                        <a:pt x="53" y="53"/>
                      </a:cubicBezTo>
                      <a:cubicBezTo>
                        <a:pt x="53" y="53"/>
                        <a:pt x="53" y="53"/>
                        <a:pt x="53" y="54"/>
                      </a:cubicBezTo>
                      <a:cubicBezTo>
                        <a:pt x="53" y="54"/>
                        <a:pt x="52" y="54"/>
                        <a:pt x="52" y="54"/>
                      </a:cubicBezTo>
                      <a:cubicBezTo>
                        <a:pt x="53" y="54"/>
                        <a:pt x="52" y="55"/>
                        <a:pt x="52" y="54"/>
                      </a:cubicBezTo>
                      <a:cubicBezTo>
                        <a:pt x="52" y="54"/>
                        <a:pt x="52" y="54"/>
                        <a:pt x="52" y="54"/>
                      </a:cubicBezTo>
                      <a:cubicBezTo>
                        <a:pt x="52" y="54"/>
                        <a:pt x="51" y="53"/>
                        <a:pt x="52" y="53"/>
                      </a:cubicBezTo>
                      <a:cubicBezTo>
                        <a:pt x="51" y="53"/>
                        <a:pt x="51" y="54"/>
                        <a:pt x="51" y="54"/>
                      </a:cubicBezTo>
                      <a:cubicBezTo>
                        <a:pt x="51" y="54"/>
                        <a:pt x="51" y="54"/>
                        <a:pt x="51" y="54"/>
                      </a:cubicBezTo>
                      <a:cubicBezTo>
                        <a:pt x="51" y="54"/>
                        <a:pt x="51" y="54"/>
                        <a:pt x="51" y="54"/>
                      </a:cubicBezTo>
                      <a:cubicBezTo>
                        <a:pt x="51" y="54"/>
                        <a:pt x="51" y="54"/>
                        <a:pt x="51" y="54"/>
                      </a:cubicBezTo>
                      <a:cubicBezTo>
                        <a:pt x="51" y="55"/>
                        <a:pt x="52" y="55"/>
                        <a:pt x="52" y="56"/>
                      </a:cubicBezTo>
                      <a:cubicBezTo>
                        <a:pt x="52" y="55"/>
                        <a:pt x="52" y="55"/>
                        <a:pt x="52" y="54"/>
                      </a:cubicBezTo>
                      <a:cubicBezTo>
                        <a:pt x="52" y="54"/>
                        <a:pt x="53" y="54"/>
                        <a:pt x="53" y="55"/>
                      </a:cubicBezTo>
                      <a:cubicBezTo>
                        <a:pt x="52" y="55"/>
                        <a:pt x="53" y="56"/>
                        <a:pt x="52" y="56"/>
                      </a:cubicBezTo>
                      <a:cubicBezTo>
                        <a:pt x="52" y="56"/>
                        <a:pt x="53" y="56"/>
                        <a:pt x="53" y="56"/>
                      </a:cubicBezTo>
                      <a:cubicBezTo>
                        <a:pt x="53" y="56"/>
                        <a:pt x="53" y="57"/>
                        <a:pt x="52" y="56"/>
                      </a:cubicBezTo>
                      <a:cubicBezTo>
                        <a:pt x="53" y="57"/>
                        <a:pt x="53" y="56"/>
                        <a:pt x="53" y="57"/>
                      </a:cubicBezTo>
                      <a:cubicBezTo>
                        <a:pt x="54" y="57"/>
                        <a:pt x="54" y="57"/>
                        <a:pt x="54" y="57"/>
                      </a:cubicBezTo>
                      <a:cubicBezTo>
                        <a:pt x="54" y="57"/>
                        <a:pt x="54" y="57"/>
                        <a:pt x="54" y="57"/>
                      </a:cubicBezTo>
                      <a:cubicBezTo>
                        <a:pt x="54" y="57"/>
                        <a:pt x="53" y="57"/>
                        <a:pt x="53" y="58"/>
                      </a:cubicBezTo>
                      <a:cubicBezTo>
                        <a:pt x="53" y="58"/>
                        <a:pt x="53" y="58"/>
                        <a:pt x="53" y="58"/>
                      </a:cubicBezTo>
                      <a:cubicBezTo>
                        <a:pt x="53" y="58"/>
                        <a:pt x="52" y="58"/>
                        <a:pt x="53" y="58"/>
                      </a:cubicBezTo>
                      <a:cubicBezTo>
                        <a:pt x="52" y="58"/>
                        <a:pt x="52" y="59"/>
                        <a:pt x="52" y="59"/>
                      </a:cubicBezTo>
                      <a:cubicBezTo>
                        <a:pt x="52" y="59"/>
                        <a:pt x="52" y="59"/>
                        <a:pt x="52" y="58"/>
                      </a:cubicBezTo>
                      <a:cubicBezTo>
                        <a:pt x="53" y="58"/>
                        <a:pt x="53" y="59"/>
                        <a:pt x="53" y="59"/>
                      </a:cubicBezTo>
                      <a:cubicBezTo>
                        <a:pt x="53" y="59"/>
                        <a:pt x="53" y="59"/>
                        <a:pt x="53" y="59"/>
                      </a:cubicBezTo>
                      <a:cubicBezTo>
                        <a:pt x="53" y="59"/>
                        <a:pt x="53" y="60"/>
                        <a:pt x="52" y="61"/>
                      </a:cubicBezTo>
                      <a:cubicBezTo>
                        <a:pt x="52" y="61"/>
                        <a:pt x="52" y="60"/>
                        <a:pt x="52" y="60"/>
                      </a:cubicBezTo>
                      <a:cubicBezTo>
                        <a:pt x="52" y="61"/>
                        <a:pt x="52" y="61"/>
                        <a:pt x="52" y="62"/>
                      </a:cubicBezTo>
                      <a:cubicBezTo>
                        <a:pt x="53" y="62"/>
                        <a:pt x="52" y="62"/>
                        <a:pt x="53" y="62"/>
                      </a:cubicBezTo>
                      <a:cubicBezTo>
                        <a:pt x="53" y="62"/>
                        <a:pt x="53" y="62"/>
                        <a:pt x="53" y="62"/>
                      </a:cubicBezTo>
                      <a:cubicBezTo>
                        <a:pt x="53" y="62"/>
                        <a:pt x="53" y="62"/>
                        <a:pt x="53" y="62"/>
                      </a:cubicBezTo>
                      <a:cubicBezTo>
                        <a:pt x="53" y="62"/>
                        <a:pt x="53" y="62"/>
                        <a:pt x="53" y="62"/>
                      </a:cubicBezTo>
                      <a:cubicBezTo>
                        <a:pt x="53" y="62"/>
                        <a:pt x="53" y="62"/>
                        <a:pt x="53" y="62"/>
                      </a:cubicBezTo>
                      <a:cubicBezTo>
                        <a:pt x="52" y="63"/>
                        <a:pt x="52" y="62"/>
                        <a:pt x="52" y="63"/>
                      </a:cubicBezTo>
                      <a:cubicBezTo>
                        <a:pt x="52" y="63"/>
                        <a:pt x="53" y="63"/>
                        <a:pt x="52" y="63"/>
                      </a:cubicBezTo>
                      <a:cubicBezTo>
                        <a:pt x="52" y="63"/>
                        <a:pt x="53" y="63"/>
                        <a:pt x="53" y="63"/>
                      </a:cubicBezTo>
                      <a:cubicBezTo>
                        <a:pt x="53" y="63"/>
                        <a:pt x="52" y="63"/>
                        <a:pt x="53" y="64"/>
                      </a:cubicBezTo>
                      <a:cubicBezTo>
                        <a:pt x="52" y="64"/>
                        <a:pt x="53" y="63"/>
                        <a:pt x="52" y="64"/>
                      </a:cubicBezTo>
                      <a:cubicBezTo>
                        <a:pt x="52" y="64"/>
                        <a:pt x="52" y="64"/>
                        <a:pt x="52" y="64"/>
                      </a:cubicBezTo>
                      <a:cubicBezTo>
                        <a:pt x="52" y="65"/>
                        <a:pt x="51" y="64"/>
                        <a:pt x="51" y="64"/>
                      </a:cubicBezTo>
                      <a:cubicBezTo>
                        <a:pt x="51" y="65"/>
                        <a:pt x="52" y="64"/>
                        <a:pt x="52" y="65"/>
                      </a:cubicBezTo>
                      <a:cubicBezTo>
                        <a:pt x="51" y="65"/>
                        <a:pt x="52" y="66"/>
                        <a:pt x="51" y="66"/>
                      </a:cubicBezTo>
                      <a:cubicBezTo>
                        <a:pt x="51" y="66"/>
                        <a:pt x="51" y="67"/>
                        <a:pt x="52" y="67"/>
                      </a:cubicBezTo>
                      <a:cubicBezTo>
                        <a:pt x="52" y="67"/>
                        <a:pt x="51" y="67"/>
                        <a:pt x="51" y="67"/>
                      </a:cubicBezTo>
                      <a:cubicBezTo>
                        <a:pt x="50" y="67"/>
                        <a:pt x="51" y="68"/>
                        <a:pt x="50" y="68"/>
                      </a:cubicBezTo>
                      <a:cubicBezTo>
                        <a:pt x="50" y="68"/>
                        <a:pt x="50" y="68"/>
                        <a:pt x="50" y="68"/>
                      </a:cubicBezTo>
                      <a:cubicBezTo>
                        <a:pt x="51" y="66"/>
                        <a:pt x="50" y="63"/>
                        <a:pt x="51" y="62"/>
                      </a:cubicBezTo>
                      <a:cubicBezTo>
                        <a:pt x="51" y="62"/>
                        <a:pt x="51" y="62"/>
                        <a:pt x="51" y="62"/>
                      </a:cubicBezTo>
                      <a:cubicBezTo>
                        <a:pt x="51" y="62"/>
                        <a:pt x="51" y="62"/>
                        <a:pt x="51" y="62"/>
                      </a:cubicBezTo>
                      <a:cubicBezTo>
                        <a:pt x="51" y="62"/>
                        <a:pt x="51" y="61"/>
                        <a:pt x="50" y="61"/>
                      </a:cubicBezTo>
                      <a:cubicBezTo>
                        <a:pt x="51" y="61"/>
                        <a:pt x="51" y="61"/>
                        <a:pt x="51" y="60"/>
                      </a:cubicBezTo>
                      <a:cubicBezTo>
                        <a:pt x="51" y="60"/>
                        <a:pt x="51" y="60"/>
                        <a:pt x="51" y="60"/>
                      </a:cubicBezTo>
                      <a:cubicBezTo>
                        <a:pt x="51" y="60"/>
                        <a:pt x="52" y="60"/>
                        <a:pt x="51" y="60"/>
                      </a:cubicBezTo>
                      <a:cubicBezTo>
                        <a:pt x="51" y="60"/>
                        <a:pt x="51" y="60"/>
                        <a:pt x="51" y="60"/>
                      </a:cubicBezTo>
                      <a:cubicBezTo>
                        <a:pt x="51" y="60"/>
                        <a:pt x="51" y="60"/>
                        <a:pt x="51" y="60"/>
                      </a:cubicBezTo>
                      <a:cubicBezTo>
                        <a:pt x="51" y="59"/>
                        <a:pt x="50" y="59"/>
                        <a:pt x="51" y="59"/>
                      </a:cubicBezTo>
                      <a:cubicBezTo>
                        <a:pt x="51" y="59"/>
                        <a:pt x="51" y="59"/>
                        <a:pt x="51" y="59"/>
                      </a:cubicBezTo>
                      <a:cubicBezTo>
                        <a:pt x="52" y="59"/>
                        <a:pt x="51" y="59"/>
                        <a:pt x="51" y="58"/>
                      </a:cubicBezTo>
                      <a:cubicBezTo>
                        <a:pt x="50" y="58"/>
                        <a:pt x="50" y="58"/>
                        <a:pt x="50" y="59"/>
                      </a:cubicBezTo>
                      <a:cubicBezTo>
                        <a:pt x="50" y="58"/>
                        <a:pt x="50" y="57"/>
                        <a:pt x="50" y="57"/>
                      </a:cubicBezTo>
                      <a:cubicBezTo>
                        <a:pt x="50" y="57"/>
                        <a:pt x="50" y="57"/>
                        <a:pt x="50" y="57"/>
                      </a:cubicBezTo>
                      <a:cubicBezTo>
                        <a:pt x="50" y="57"/>
                        <a:pt x="50" y="57"/>
                        <a:pt x="50" y="57"/>
                      </a:cubicBezTo>
                      <a:cubicBezTo>
                        <a:pt x="50" y="57"/>
                        <a:pt x="50" y="57"/>
                        <a:pt x="50" y="57"/>
                      </a:cubicBezTo>
                      <a:cubicBezTo>
                        <a:pt x="50" y="56"/>
                        <a:pt x="50" y="56"/>
                        <a:pt x="50" y="55"/>
                      </a:cubicBezTo>
                      <a:cubicBezTo>
                        <a:pt x="50" y="56"/>
                        <a:pt x="50" y="56"/>
                        <a:pt x="50" y="56"/>
                      </a:cubicBezTo>
                      <a:cubicBezTo>
                        <a:pt x="50" y="56"/>
                        <a:pt x="49" y="56"/>
                        <a:pt x="49" y="56"/>
                      </a:cubicBezTo>
                      <a:cubicBezTo>
                        <a:pt x="49" y="55"/>
                        <a:pt x="48" y="55"/>
                        <a:pt x="48" y="55"/>
                      </a:cubicBezTo>
                      <a:cubicBezTo>
                        <a:pt x="49" y="55"/>
                        <a:pt x="49" y="55"/>
                        <a:pt x="49" y="55"/>
                      </a:cubicBezTo>
                      <a:cubicBezTo>
                        <a:pt x="48" y="54"/>
                        <a:pt x="48" y="56"/>
                        <a:pt x="47" y="56"/>
                      </a:cubicBezTo>
                      <a:cubicBezTo>
                        <a:pt x="47" y="56"/>
                        <a:pt x="48" y="56"/>
                        <a:pt x="48" y="57"/>
                      </a:cubicBezTo>
                      <a:cubicBezTo>
                        <a:pt x="48" y="57"/>
                        <a:pt x="48" y="57"/>
                        <a:pt x="47" y="57"/>
                      </a:cubicBezTo>
                      <a:cubicBezTo>
                        <a:pt x="47" y="57"/>
                        <a:pt x="48" y="57"/>
                        <a:pt x="47" y="57"/>
                      </a:cubicBezTo>
                      <a:cubicBezTo>
                        <a:pt x="47" y="56"/>
                        <a:pt x="47" y="56"/>
                        <a:pt x="47" y="55"/>
                      </a:cubicBezTo>
                      <a:cubicBezTo>
                        <a:pt x="47" y="56"/>
                        <a:pt x="47" y="55"/>
                        <a:pt x="46" y="55"/>
                      </a:cubicBezTo>
                      <a:cubicBezTo>
                        <a:pt x="46" y="55"/>
                        <a:pt x="47" y="55"/>
                        <a:pt x="47" y="55"/>
                      </a:cubicBezTo>
                      <a:cubicBezTo>
                        <a:pt x="47" y="55"/>
                        <a:pt x="47" y="54"/>
                        <a:pt x="47" y="54"/>
                      </a:cubicBezTo>
                      <a:cubicBezTo>
                        <a:pt x="47" y="54"/>
                        <a:pt x="47" y="54"/>
                        <a:pt x="46" y="54"/>
                      </a:cubicBezTo>
                      <a:cubicBezTo>
                        <a:pt x="46" y="54"/>
                        <a:pt x="46" y="54"/>
                        <a:pt x="46" y="54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3"/>
                        <a:pt x="47" y="53"/>
                        <a:pt x="47" y="53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2"/>
                        <a:pt x="47" y="53"/>
                        <a:pt x="46" y="52"/>
                      </a:cubicBezTo>
                      <a:cubicBezTo>
                        <a:pt x="46" y="52"/>
                        <a:pt x="46" y="52"/>
                        <a:pt x="46" y="52"/>
                      </a:cubicBezTo>
                      <a:cubicBezTo>
                        <a:pt x="46" y="52"/>
                        <a:pt x="46" y="52"/>
                        <a:pt x="47" y="52"/>
                      </a:cubicBezTo>
                      <a:cubicBezTo>
                        <a:pt x="46" y="52"/>
                        <a:pt x="46" y="51"/>
                        <a:pt x="45" y="52"/>
                      </a:cubicBezTo>
                      <a:cubicBezTo>
                        <a:pt x="46" y="52"/>
                        <a:pt x="46" y="52"/>
                        <a:pt x="45" y="53"/>
                      </a:cubicBezTo>
                      <a:cubicBezTo>
                        <a:pt x="46" y="53"/>
                        <a:pt x="46" y="54"/>
                        <a:pt x="46" y="54"/>
                      </a:cubicBezTo>
                      <a:cubicBezTo>
                        <a:pt x="46" y="54"/>
                        <a:pt x="46" y="54"/>
                        <a:pt x="46" y="54"/>
                      </a:cubicBezTo>
                      <a:cubicBezTo>
                        <a:pt x="46" y="54"/>
                        <a:pt x="46" y="54"/>
                        <a:pt x="46" y="54"/>
                      </a:cubicBezTo>
                      <a:cubicBezTo>
                        <a:pt x="46" y="54"/>
                        <a:pt x="47" y="54"/>
                        <a:pt x="47" y="54"/>
                      </a:cubicBezTo>
                      <a:cubicBezTo>
                        <a:pt x="46" y="54"/>
                        <a:pt x="46" y="54"/>
                        <a:pt x="46" y="55"/>
                      </a:cubicBezTo>
                      <a:cubicBezTo>
                        <a:pt x="46" y="55"/>
                        <a:pt x="46" y="55"/>
                        <a:pt x="46" y="55"/>
                      </a:cubicBezTo>
                      <a:cubicBezTo>
                        <a:pt x="46" y="54"/>
                        <a:pt x="46" y="54"/>
                        <a:pt x="46" y="54"/>
                      </a:cubicBezTo>
                      <a:cubicBezTo>
                        <a:pt x="45" y="54"/>
                        <a:pt x="46" y="54"/>
                        <a:pt x="45" y="54"/>
                      </a:cubicBezTo>
                      <a:cubicBezTo>
                        <a:pt x="46" y="55"/>
                        <a:pt x="45" y="55"/>
                        <a:pt x="46" y="55"/>
                      </a:cubicBezTo>
                      <a:cubicBezTo>
                        <a:pt x="45" y="55"/>
                        <a:pt x="45" y="55"/>
                        <a:pt x="45" y="54"/>
                      </a:cubicBezTo>
                      <a:cubicBezTo>
                        <a:pt x="45" y="54"/>
                        <a:pt x="45" y="54"/>
                        <a:pt x="45" y="54"/>
                      </a:cubicBezTo>
                      <a:cubicBezTo>
                        <a:pt x="45" y="54"/>
                        <a:pt x="45" y="54"/>
                        <a:pt x="44" y="54"/>
                      </a:cubicBezTo>
                      <a:cubicBezTo>
                        <a:pt x="45" y="54"/>
                        <a:pt x="45" y="54"/>
                        <a:pt x="45" y="53"/>
                      </a:cubicBezTo>
                      <a:cubicBezTo>
                        <a:pt x="45" y="53"/>
                        <a:pt x="45" y="53"/>
                        <a:pt x="44" y="53"/>
                      </a:cubicBezTo>
                      <a:cubicBezTo>
                        <a:pt x="45" y="53"/>
                        <a:pt x="45" y="53"/>
                        <a:pt x="45" y="52"/>
                      </a:cubicBezTo>
                      <a:cubicBezTo>
                        <a:pt x="44" y="52"/>
                        <a:pt x="44" y="52"/>
                        <a:pt x="44" y="52"/>
                      </a:cubicBezTo>
                      <a:cubicBezTo>
                        <a:pt x="44" y="52"/>
                        <a:pt x="44" y="52"/>
                        <a:pt x="44" y="53"/>
                      </a:cubicBezTo>
                      <a:cubicBezTo>
                        <a:pt x="44" y="53"/>
                        <a:pt x="44" y="52"/>
                        <a:pt x="43" y="52"/>
                      </a:cubicBezTo>
                      <a:cubicBezTo>
                        <a:pt x="43" y="52"/>
                        <a:pt x="44" y="52"/>
                        <a:pt x="43" y="52"/>
                      </a:cubicBezTo>
                      <a:cubicBezTo>
                        <a:pt x="44" y="52"/>
                        <a:pt x="45" y="52"/>
                        <a:pt x="45" y="51"/>
                      </a:cubicBezTo>
                      <a:cubicBezTo>
                        <a:pt x="44" y="52"/>
                        <a:pt x="44" y="52"/>
                        <a:pt x="43" y="52"/>
                      </a:cubicBezTo>
                      <a:cubicBezTo>
                        <a:pt x="43" y="51"/>
                        <a:pt x="44" y="52"/>
                        <a:pt x="44" y="51"/>
                      </a:cubicBezTo>
                      <a:cubicBezTo>
                        <a:pt x="44" y="51"/>
                        <a:pt x="44" y="51"/>
                        <a:pt x="43" y="51"/>
                      </a:cubicBezTo>
                      <a:cubicBezTo>
                        <a:pt x="43" y="51"/>
                        <a:pt x="44" y="51"/>
                        <a:pt x="44" y="51"/>
                      </a:cubicBezTo>
                      <a:cubicBezTo>
                        <a:pt x="44" y="51"/>
                        <a:pt x="44" y="51"/>
                        <a:pt x="44" y="51"/>
                      </a:cubicBezTo>
                      <a:cubicBezTo>
                        <a:pt x="45" y="51"/>
                        <a:pt x="44" y="50"/>
                        <a:pt x="45" y="50"/>
                      </a:cubicBezTo>
                      <a:cubicBezTo>
                        <a:pt x="44" y="50"/>
                        <a:pt x="44" y="50"/>
                        <a:pt x="44" y="50"/>
                      </a:cubicBezTo>
                      <a:cubicBezTo>
                        <a:pt x="43" y="50"/>
                        <a:pt x="43" y="50"/>
                        <a:pt x="43" y="49"/>
                      </a:cubicBezTo>
                      <a:cubicBezTo>
                        <a:pt x="43" y="49"/>
                        <a:pt x="43" y="50"/>
                        <a:pt x="43" y="49"/>
                      </a:cubicBezTo>
                      <a:cubicBezTo>
                        <a:pt x="43" y="49"/>
                        <a:pt x="43" y="49"/>
                        <a:pt x="43" y="49"/>
                      </a:cubicBezTo>
                      <a:cubicBezTo>
                        <a:pt x="43" y="49"/>
                        <a:pt x="43" y="48"/>
                        <a:pt x="43" y="48"/>
                      </a:cubicBezTo>
                      <a:cubicBezTo>
                        <a:pt x="44" y="48"/>
                        <a:pt x="43" y="48"/>
                        <a:pt x="43" y="49"/>
                      </a:cubicBezTo>
                      <a:cubicBezTo>
                        <a:pt x="43" y="49"/>
                        <a:pt x="44" y="49"/>
                        <a:pt x="44" y="49"/>
                      </a:cubicBezTo>
                      <a:cubicBezTo>
                        <a:pt x="44" y="49"/>
                        <a:pt x="44" y="48"/>
                        <a:pt x="44" y="49"/>
                      </a:cubicBezTo>
                      <a:cubicBezTo>
                        <a:pt x="45" y="49"/>
                        <a:pt x="44" y="48"/>
                        <a:pt x="44" y="48"/>
                      </a:cubicBezTo>
                      <a:cubicBezTo>
                        <a:pt x="44" y="48"/>
                        <a:pt x="44" y="48"/>
                        <a:pt x="44" y="48"/>
                      </a:cubicBezTo>
                      <a:cubicBezTo>
                        <a:pt x="44" y="48"/>
                        <a:pt x="44" y="48"/>
                        <a:pt x="44" y="48"/>
                      </a:cubicBezTo>
                      <a:cubicBezTo>
                        <a:pt x="44" y="48"/>
                        <a:pt x="44" y="47"/>
                        <a:pt x="44" y="47"/>
                      </a:cubicBezTo>
                      <a:cubicBezTo>
                        <a:pt x="43" y="47"/>
                        <a:pt x="44" y="48"/>
                        <a:pt x="43" y="48"/>
                      </a:cubicBezTo>
                      <a:cubicBezTo>
                        <a:pt x="43" y="47"/>
                        <a:pt x="43" y="47"/>
                        <a:pt x="43" y="47"/>
                      </a:cubicBezTo>
                      <a:cubicBezTo>
                        <a:pt x="43" y="47"/>
                        <a:pt x="43" y="47"/>
                        <a:pt x="43" y="47"/>
                      </a:cubicBezTo>
                      <a:cubicBezTo>
                        <a:pt x="44" y="47"/>
                        <a:pt x="43" y="46"/>
                        <a:pt x="43" y="46"/>
                      </a:cubicBezTo>
                      <a:cubicBezTo>
                        <a:pt x="43" y="46"/>
                        <a:pt x="43" y="45"/>
                        <a:pt x="42" y="45"/>
                      </a:cubicBezTo>
                      <a:cubicBezTo>
                        <a:pt x="43" y="45"/>
                        <a:pt x="43" y="45"/>
                        <a:pt x="43" y="45"/>
                      </a:cubicBezTo>
                      <a:cubicBezTo>
                        <a:pt x="43" y="45"/>
                        <a:pt x="42" y="44"/>
                        <a:pt x="43" y="44"/>
                      </a:cubicBezTo>
                      <a:cubicBezTo>
                        <a:pt x="42" y="44"/>
                        <a:pt x="42" y="44"/>
                        <a:pt x="42" y="44"/>
                      </a:cubicBezTo>
                      <a:cubicBezTo>
                        <a:pt x="42" y="44"/>
                        <a:pt x="42" y="43"/>
                        <a:pt x="42" y="43"/>
                      </a:cubicBezTo>
                      <a:cubicBezTo>
                        <a:pt x="41" y="43"/>
                        <a:pt x="42" y="43"/>
                        <a:pt x="41" y="43"/>
                      </a:cubicBezTo>
                      <a:cubicBezTo>
                        <a:pt x="41" y="43"/>
                        <a:pt x="42" y="43"/>
                        <a:pt x="42" y="43"/>
                      </a:cubicBezTo>
                      <a:cubicBezTo>
                        <a:pt x="41" y="43"/>
                        <a:pt x="41" y="43"/>
                        <a:pt x="41" y="43"/>
                      </a:cubicBezTo>
                      <a:cubicBezTo>
                        <a:pt x="41" y="43"/>
                        <a:pt x="40" y="43"/>
                        <a:pt x="40" y="43"/>
                      </a:cubicBezTo>
                      <a:cubicBezTo>
                        <a:pt x="40" y="43"/>
                        <a:pt x="40" y="43"/>
                        <a:pt x="40" y="43"/>
                      </a:cubicBezTo>
                      <a:cubicBezTo>
                        <a:pt x="40" y="43"/>
                        <a:pt x="41" y="43"/>
                        <a:pt x="41" y="43"/>
                      </a:cubicBezTo>
                      <a:cubicBezTo>
                        <a:pt x="41" y="43"/>
                        <a:pt x="41" y="43"/>
                        <a:pt x="41" y="44"/>
                      </a:cubicBezTo>
                      <a:cubicBezTo>
                        <a:pt x="41" y="43"/>
                        <a:pt x="41" y="44"/>
                        <a:pt x="41" y="44"/>
                      </a:cubicBezTo>
                      <a:cubicBezTo>
                        <a:pt x="41" y="44"/>
                        <a:pt x="41" y="44"/>
                        <a:pt x="41" y="44"/>
                      </a:cubicBezTo>
                      <a:cubicBezTo>
                        <a:pt x="41" y="44"/>
                        <a:pt x="41" y="44"/>
                        <a:pt x="41" y="44"/>
                      </a:cubicBezTo>
                      <a:cubicBezTo>
                        <a:pt x="41" y="45"/>
                        <a:pt x="40" y="45"/>
                        <a:pt x="40" y="46"/>
                      </a:cubicBezTo>
                      <a:cubicBezTo>
                        <a:pt x="40" y="46"/>
                        <a:pt x="40" y="45"/>
                        <a:pt x="40" y="45"/>
                      </a:cubicBezTo>
                      <a:cubicBezTo>
                        <a:pt x="40" y="45"/>
                        <a:pt x="39" y="45"/>
                        <a:pt x="39" y="45"/>
                      </a:cubicBezTo>
                      <a:cubicBezTo>
                        <a:pt x="39" y="45"/>
                        <a:pt x="39" y="45"/>
                        <a:pt x="39" y="45"/>
                      </a:cubicBezTo>
                      <a:cubicBezTo>
                        <a:pt x="39" y="45"/>
                        <a:pt x="39" y="45"/>
                        <a:pt x="39" y="44"/>
                      </a:cubicBezTo>
                      <a:cubicBezTo>
                        <a:pt x="39" y="44"/>
                        <a:pt x="39" y="44"/>
                        <a:pt x="39" y="44"/>
                      </a:cubicBezTo>
                      <a:cubicBezTo>
                        <a:pt x="39" y="44"/>
                        <a:pt x="39" y="44"/>
                        <a:pt x="39" y="44"/>
                      </a:cubicBezTo>
                      <a:cubicBezTo>
                        <a:pt x="39" y="44"/>
                        <a:pt x="39" y="44"/>
                        <a:pt x="39" y="44"/>
                      </a:cubicBezTo>
                      <a:cubicBezTo>
                        <a:pt x="40" y="44"/>
                        <a:pt x="39" y="44"/>
                        <a:pt x="39" y="44"/>
                      </a:cubicBezTo>
                      <a:cubicBezTo>
                        <a:pt x="39" y="44"/>
                        <a:pt x="39" y="44"/>
                        <a:pt x="38" y="44"/>
                      </a:cubicBezTo>
                      <a:cubicBezTo>
                        <a:pt x="38" y="44"/>
                        <a:pt x="39" y="44"/>
                        <a:pt x="39" y="43"/>
                      </a:cubicBezTo>
                      <a:cubicBezTo>
                        <a:pt x="39" y="43"/>
                        <a:pt x="39" y="42"/>
                        <a:pt x="39" y="42"/>
                      </a:cubicBez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39" y="41"/>
                        <a:pt x="39" y="42"/>
                        <a:pt x="39" y="42"/>
                      </a:cubicBezTo>
                      <a:cubicBezTo>
                        <a:pt x="38" y="41"/>
                        <a:pt x="39" y="41"/>
                        <a:pt x="39" y="41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38" y="41"/>
                        <a:pt x="39" y="41"/>
                        <a:pt x="38" y="41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8" y="40"/>
                        <a:pt x="38" y="40"/>
                        <a:pt x="39" y="40"/>
                      </a:cubicBezTo>
                      <a:cubicBezTo>
                        <a:pt x="38" y="40"/>
                        <a:pt x="38" y="40"/>
                        <a:pt x="38" y="39"/>
                      </a:cubicBezTo>
                      <a:cubicBezTo>
                        <a:pt x="38" y="39"/>
                        <a:pt x="38" y="40"/>
                        <a:pt x="38" y="40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7" y="38"/>
                        <a:pt x="38" y="38"/>
                        <a:pt x="37" y="37"/>
                      </a:cubicBezTo>
                      <a:cubicBezTo>
                        <a:pt x="37" y="37"/>
                        <a:pt x="37" y="38"/>
                        <a:pt x="37" y="38"/>
                      </a:cubicBezTo>
                      <a:cubicBezTo>
                        <a:pt x="37" y="37"/>
                        <a:pt x="36" y="37"/>
                        <a:pt x="36" y="37"/>
                      </a:cubicBez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35" y="36"/>
                        <a:pt x="36" y="36"/>
                        <a:pt x="35" y="36"/>
                      </a:cubicBezTo>
                      <a:cubicBezTo>
                        <a:pt x="35" y="37"/>
                        <a:pt x="35" y="36"/>
                        <a:pt x="35" y="36"/>
                      </a:cubicBezTo>
                      <a:cubicBezTo>
                        <a:pt x="35" y="36"/>
                        <a:pt x="35" y="36"/>
                        <a:pt x="36" y="36"/>
                      </a:cubicBezTo>
                      <a:cubicBezTo>
                        <a:pt x="36" y="36"/>
                        <a:pt x="36" y="36"/>
                        <a:pt x="36" y="35"/>
                      </a:cubicBezTo>
                      <a:cubicBezTo>
                        <a:pt x="36" y="35"/>
                        <a:pt x="36" y="36"/>
                        <a:pt x="35" y="36"/>
                      </a:cubicBezTo>
                      <a:cubicBezTo>
                        <a:pt x="35" y="35"/>
                        <a:pt x="35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7" y="35"/>
                        <a:pt x="35" y="33"/>
                        <a:pt x="37" y="33"/>
                      </a:cubicBezTo>
                      <a:cubicBezTo>
                        <a:pt x="36" y="32"/>
                        <a:pt x="37" y="32"/>
                        <a:pt x="37" y="31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7" y="31"/>
                        <a:pt x="37" y="32"/>
                        <a:pt x="37" y="32"/>
                      </a:cubicBezTo>
                      <a:cubicBezTo>
                        <a:pt x="36" y="32"/>
                        <a:pt x="37" y="31"/>
                        <a:pt x="36" y="31"/>
                      </a:cubicBezTo>
                      <a:cubicBezTo>
                        <a:pt x="37" y="31"/>
                        <a:pt x="38" y="31"/>
                        <a:pt x="38" y="30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ubicBezTo>
                        <a:pt x="37" y="30"/>
                        <a:pt x="37" y="30"/>
                        <a:pt x="37" y="29"/>
                      </a:cubicBezTo>
                      <a:cubicBezTo>
                        <a:pt x="37" y="29"/>
                        <a:pt x="37" y="29"/>
                        <a:pt x="38" y="28"/>
                      </a:cubicBezTo>
                      <a:cubicBezTo>
                        <a:pt x="38" y="28"/>
                        <a:pt x="38" y="28"/>
                        <a:pt x="39" y="29"/>
                      </a:cubicBezTo>
                      <a:cubicBezTo>
                        <a:pt x="39" y="28"/>
                        <a:pt x="39" y="27"/>
                        <a:pt x="39" y="26"/>
                      </a:cubicBezTo>
                      <a:cubicBezTo>
                        <a:pt x="40" y="27"/>
                        <a:pt x="40" y="26"/>
                        <a:pt x="40" y="26"/>
                      </a:cubicBezTo>
                      <a:cubicBezTo>
                        <a:pt x="40" y="26"/>
                        <a:pt x="40" y="26"/>
                        <a:pt x="40" y="26"/>
                      </a:cubicBezTo>
                      <a:cubicBezTo>
                        <a:pt x="40" y="26"/>
                        <a:pt x="38" y="27"/>
                        <a:pt x="39" y="27"/>
                      </a:cubicBezTo>
                      <a:cubicBezTo>
                        <a:pt x="38" y="27"/>
                        <a:pt x="39" y="28"/>
                        <a:pt x="38" y="28"/>
                      </a:cubicBezTo>
                      <a:cubicBezTo>
                        <a:pt x="38" y="28"/>
                        <a:pt x="38" y="27"/>
                        <a:pt x="38" y="27"/>
                      </a:cubicBezTo>
                      <a:cubicBezTo>
                        <a:pt x="38" y="28"/>
                        <a:pt x="38" y="28"/>
                        <a:pt x="37" y="28"/>
                      </a:cubicBezTo>
                      <a:cubicBezTo>
                        <a:pt x="37" y="28"/>
                        <a:pt x="37" y="27"/>
                        <a:pt x="37" y="27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7" y="27"/>
                        <a:pt x="37" y="26"/>
                        <a:pt x="38" y="26"/>
                      </a:cubicBezTo>
                      <a:cubicBezTo>
                        <a:pt x="38" y="26"/>
                        <a:pt x="39" y="25"/>
                        <a:pt x="38" y="25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cubicBezTo>
                        <a:pt x="38" y="25"/>
                        <a:pt x="38" y="24"/>
                        <a:pt x="38" y="24"/>
                      </a:cubicBezTo>
                      <a:cubicBezTo>
                        <a:pt x="38" y="22"/>
                        <a:pt x="38" y="21"/>
                        <a:pt x="39" y="21"/>
                      </a:cubicBezTo>
                      <a:cubicBezTo>
                        <a:pt x="40" y="20"/>
                        <a:pt x="39" y="20"/>
                        <a:pt x="39" y="20"/>
                      </a:cubicBezTo>
                      <a:cubicBezTo>
                        <a:pt x="38" y="20"/>
                        <a:pt x="38" y="21"/>
                        <a:pt x="38" y="21"/>
                      </a:cubicBezTo>
                      <a:cubicBezTo>
                        <a:pt x="38" y="21"/>
                        <a:pt x="38" y="20"/>
                        <a:pt x="38" y="19"/>
                      </a:cubicBezTo>
                      <a:cubicBezTo>
                        <a:pt x="38" y="20"/>
                        <a:pt x="37" y="20"/>
                        <a:pt x="37" y="20"/>
                      </a:cubicBezTo>
                      <a:cubicBezTo>
                        <a:pt x="37" y="19"/>
                        <a:pt x="38" y="19"/>
                        <a:pt x="39" y="19"/>
                      </a:cubicBezTo>
                      <a:cubicBezTo>
                        <a:pt x="39" y="19"/>
                        <a:pt x="38" y="19"/>
                        <a:pt x="38" y="19"/>
                      </a:cubicBezTo>
                      <a:cubicBezTo>
                        <a:pt x="39" y="19"/>
                        <a:pt x="39" y="19"/>
                        <a:pt x="39" y="19"/>
                      </a:cubicBezTo>
                      <a:cubicBezTo>
                        <a:pt x="38" y="19"/>
                        <a:pt x="40" y="18"/>
                        <a:pt x="39" y="18"/>
                      </a:cubicBezTo>
                      <a:cubicBezTo>
                        <a:pt x="39" y="18"/>
                        <a:pt x="39" y="18"/>
                        <a:pt x="39" y="18"/>
                      </a:cubicBezTo>
                      <a:cubicBezTo>
                        <a:pt x="38" y="18"/>
                        <a:pt x="38" y="18"/>
                        <a:pt x="38" y="18"/>
                      </a:cubicBezTo>
                      <a:cubicBezTo>
                        <a:pt x="38" y="18"/>
                        <a:pt x="37" y="18"/>
                        <a:pt x="37" y="18"/>
                      </a:cubicBezTo>
                      <a:cubicBezTo>
                        <a:pt x="36" y="18"/>
                        <a:pt x="37" y="17"/>
                        <a:pt x="38" y="17"/>
                      </a:cubicBezTo>
                      <a:cubicBezTo>
                        <a:pt x="39" y="17"/>
                        <a:pt x="39" y="16"/>
                        <a:pt x="40" y="16"/>
                      </a:cubicBezTo>
                      <a:cubicBezTo>
                        <a:pt x="40" y="16"/>
                        <a:pt x="40" y="16"/>
                        <a:pt x="40" y="16"/>
                      </a:cubicBezTo>
                      <a:cubicBezTo>
                        <a:pt x="40" y="16"/>
                        <a:pt x="40" y="16"/>
                        <a:pt x="40" y="16"/>
                      </a:cubicBezTo>
                      <a:cubicBezTo>
                        <a:pt x="39" y="16"/>
                        <a:pt x="38" y="15"/>
                        <a:pt x="38" y="16"/>
                      </a:cubicBezTo>
                      <a:cubicBezTo>
                        <a:pt x="37" y="16"/>
                        <a:pt x="38" y="16"/>
                        <a:pt x="38" y="15"/>
                      </a:cubicBezTo>
                      <a:cubicBezTo>
                        <a:pt x="38" y="16"/>
                        <a:pt x="38" y="15"/>
                        <a:pt x="39" y="15"/>
                      </a:cubicBezTo>
                      <a:cubicBezTo>
                        <a:pt x="39" y="15"/>
                        <a:pt x="39" y="15"/>
                        <a:pt x="39" y="15"/>
                      </a:cubicBezTo>
                      <a:cubicBezTo>
                        <a:pt x="39" y="14"/>
                        <a:pt x="39" y="14"/>
                        <a:pt x="39" y="14"/>
                      </a:cubicBezTo>
                      <a:cubicBezTo>
                        <a:pt x="38" y="14"/>
                        <a:pt x="39" y="13"/>
                        <a:pt x="39" y="12"/>
                      </a:cubicBezTo>
                      <a:cubicBezTo>
                        <a:pt x="39" y="12"/>
                        <a:pt x="39" y="11"/>
                        <a:pt x="39" y="11"/>
                      </a:cubicBezTo>
                      <a:cubicBezTo>
                        <a:pt x="39" y="11"/>
                        <a:pt x="40" y="11"/>
                        <a:pt x="40" y="10"/>
                      </a:cubicBezTo>
                      <a:cubicBezTo>
                        <a:pt x="40" y="9"/>
                        <a:pt x="41" y="8"/>
                        <a:pt x="41" y="7"/>
                      </a:cubicBezTo>
                      <a:cubicBezTo>
                        <a:pt x="41" y="7"/>
                        <a:pt x="41" y="7"/>
                        <a:pt x="41" y="6"/>
                      </a:cubicBezTo>
                      <a:cubicBezTo>
                        <a:pt x="44" y="4"/>
                        <a:pt x="46" y="2"/>
                        <a:pt x="50" y="2"/>
                      </a:cubicBezTo>
                      <a:cubicBezTo>
                        <a:pt x="50" y="1"/>
                        <a:pt x="50" y="1"/>
                        <a:pt x="50" y="1"/>
                      </a:cubicBezTo>
                      <a:cubicBezTo>
                        <a:pt x="50" y="1"/>
                        <a:pt x="50" y="1"/>
                        <a:pt x="51" y="1"/>
                      </a:cubicBezTo>
                      <a:cubicBezTo>
                        <a:pt x="50" y="0"/>
                        <a:pt x="52" y="0"/>
                        <a:pt x="53" y="0"/>
                      </a:cubicBezTo>
                      <a:cubicBezTo>
                        <a:pt x="54" y="0"/>
                        <a:pt x="56" y="0"/>
                        <a:pt x="57" y="1"/>
                      </a:cubicBezTo>
                      <a:cubicBezTo>
                        <a:pt x="57" y="1"/>
                        <a:pt x="58" y="1"/>
                        <a:pt x="58" y="1"/>
                      </a:cubicBezTo>
                      <a:cubicBezTo>
                        <a:pt x="58" y="1"/>
                        <a:pt x="58" y="1"/>
                        <a:pt x="58" y="1"/>
                      </a:cubicBezTo>
                      <a:cubicBezTo>
                        <a:pt x="60" y="0"/>
                        <a:pt x="61" y="2"/>
                        <a:pt x="63" y="2"/>
                      </a:cubicBezTo>
                      <a:cubicBezTo>
                        <a:pt x="63" y="2"/>
                        <a:pt x="64" y="2"/>
                        <a:pt x="63" y="3"/>
                      </a:cubicBezTo>
                      <a:cubicBezTo>
                        <a:pt x="66" y="3"/>
                        <a:pt x="66" y="5"/>
                        <a:pt x="69" y="6"/>
                      </a:cubicBezTo>
                      <a:cubicBezTo>
                        <a:pt x="69" y="6"/>
                        <a:pt x="69" y="6"/>
                        <a:pt x="69" y="5"/>
                      </a:cubicBezTo>
                      <a:cubicBezTo>
                        <a:pt x="69" y="5"/>
                        <a:pt x="69" y="6"/>
                        <a:pt x="69" y="6"/>
                      </a:cubicBezTo>
                      <a:cubicBezTo>
                        <a:pt x="70" y="7"/>
                        <a:pt x="70" y="7"/>
                        <a:pt x="70" y="7"/>
                      </a:cubicBezTo>
                      <a:cubicBezTo>
                        <a:pt x="71" y="9"/>
                        <a:pt x="73" y="10"/>
                        <a:pt x="73" y="12"/>
                      </a:cubicBezTo>
                      <a:cubicBezTo>
                        <a:pt x="74" y="12"/>
                        <a:pt x="74" y="13"/>
                        <a:pt x="74" y="13"/>
                      </a:cubicBezTo>
                      <a:cubicBezTo>
                        <a:pt x="74" y="14"/>
                        <a:pt x="75" y="15"/>
                        <a:pt x="75" y="15"/>
                      </a:cubicBezTo>
                      <a:cubicBezTo>
                        <a:pt x="75" y="16"/>
                        <a:pt x="75" y="17"/>
                        <a:pt x="75" y="18"/>
                      </a:cubicBezTo>
                      <a:cubicBezTo>
                        <a:pt x="74" y="18"/>
                        <a:pt x="75" y="19"/>
                        <a:pt x="75" y="20"/>
                      </a:cubicBezTo>
                      <a:cubicBezTo>
                        <a:pt x="75" y="20"/>
                        <a:pt x="75" y="20"/>
                        <a:pt x="75" y="20"/>
                      </a:cubicBezTo>
                      <a:cubicBezTo>
                        <a:pt x="76" y="22"/>
                        <a:pt x="76" y="23"/>
                        <a:pt x="76" y="25"/>
                      </a:cubicBezTo>
                      <a:cubicBezTo>
                        <a:pt x="76" y="25"/>
                        <a:pt x="76" y="26"/>
                        <a:pt x="76" y="26"/>
                      </a:cubicBezTo>
                      <a:close/>
                      <a:moveTo>
                        <a:pt x="38" y="38"/>
                      </a:moveTo>
                      <a:cubicBezTo>
                        <a:pt x="38" y="39"/>
                        <a:pt x="37" y="39"/>
                        <a:pt x="38" y="39"/>
                      </a:cubicBezTo>
                      <a:cubicBezTo>
                        <a:pt x="38" y="39"/>
                        <a:pt x="38" y="38"/>
                        <a:pt x="38" y="38"/>
                      </a:cubicBezTo>
                      <a:close/>
                      <a:moveTo>
                        <a:pt x="39" y="38"/>
                      </a:moveTo>
                      <a:cubicBezTo>
                        <a:pt x="39" y="38"/>
                        <a:pt x="39" y="38"/>
                        <a:pt x="39" y="38"/>
                      </a:cubicBezTo>
                      <a:cubicBezTo>
                        <a:pt x="39" y="38"/>
                        <a:pt x="39" y="38"/>
                        <a:pt x="39" y="38"/>
                      </a:cubicBezTo>
                      <a:close/>
                      <a:moveTo>
                        <a:pt x="41" y="44"/>
                      </a:moveTo>
                      <a:cubicBezTo>
                        <a:pt x="41" y="44"/>
                        <a:pt x="41" y="44"/>
                        <a:pt x="41" y="44"/>
                      </a:cubicBezTo>
                      <a:cubicBezTo>
                        <a:pt x="40" y="44"/>
                        <a:pt x="40" y="44"/>
                        <a:pt x="40" y="44"/>
                      </a:cubicBezTo>
                      <a:cubicBezTo>
                        <a:pt x="40" y="44"/>
                        <a:pt x="40" y="44"/>
                        <a:pt x="41" y="44"/>
                      </a:cubicBezTo>
                      <a:close/>
                      <a:moveTo>
                        <a:pt x="41" y="40"/>
                      </a:moveTo>
                      <a:cubicBezTo>
                        <a:pt x="42" y="40"/>
                        <a:pt x="42" y="40"/>
                        <a:pt x="42" y="39"/>
                      </a:cubicBezTo>
                      <a:cubicBezTo>
                        <a:pt x="42" y="39"/>
                        <a:pt x="42" y="39"/>
                        <a:pt x="42" y="39"/>
                      </a:cubicBezTo>
                      <a:cubicBezTo>
                        <a:pt x="41" y="39"/>
                        <a:pt x="41" y="39"/>
                        <a:pt x="41" y="40"/>
                      </a:cubicBezTo>
                      <a:close/>
                      <a:moveTo>
                        <a:pt x="41" y="41"/>
                      </a:moveTo>
                      <a:cubicBezTo>
                        <a:pt x="41" y="41"/>
                        <a:pt x="41" y="41"/>
                        <a:pt x="41" y="41"/>
                      </a:cubicBezTo>
                      <a:cubicBezTo>
                        <a:pt x="41" y="41"/>
                        <a:pt x="41" y="40"/>
                        <a:pt x="41" y="40"/>
                      </a:cubicBezTo>
                      <a:cubicBezTo>
                        <a:pt x="41" y="41"/>
                        <a:pt x="41" y="41"/>
                        <a:pt x="41" y="41"/>
                      </a:cubicBezTo>
                      <a:cubicBezTo>
                        <a:pt x="41" y="41"/>
                        <a:pt x="41" y="41"/>
                        <a:pt x="41" y="41"/>
                      </a:cubicBezTo>
                      <a:cubicBezTo>
                        <a:pt x="41" y="41"/>
                        <a:pt x="41" y="41"/>
                        <a:pt x="41" y="41"/>
                      </a:cubicBezTo>
                      <a:close/>
                      <a:moveTo>
                        <a:pt x="41" y="42"/>
                      </a:moveTo>
                      <a:cubicBezTo>
                        <a:pt x="41" y="42"/>
                        <a:pt x="41" y="41"/>
                        <a:pt x="41" y="41"/>
                      </a:cubicBezTo>
                      <a:cubicBezTo>
                        <a:pt x="41" y="41"/>
                        <a:pt x="41" y="42"/>
                        <a:pt x="41" y="42"/>
                      </a:cubicBezTo>
                      <a:close/>
                      <a:moveTo>
                        <a:pt x="42" y="42"/>
                      </a:moveTo>
                      <a:cubicBezTo>
                        <a:pt x="41" y="42"/>
                        <a:pt x="41" y="43"/>
                        <a:pt x="41" y="42"/>
                      </a:cubicBezTo>
                      <a:cubicBezTo>
                        <a:pt x="41" y="42"/>
                        <a:pt x="41" y="43"/>
                        <a:pt x="41" y="43"/>
                      </a:cubicBezTo>
                      <a:cubicBezTo>
                        <a:pt x="41" y="43"/>
                        <a:pt x="41" y="43"/>
                        <a:pt x="42" y="43"/>
                      </a:cubicBezTo>
                      <a:cubicBezTo>
                        <a:pt x="41" y="43"/>
                        <a:pt x="42" y="42"/>
                        <a:pt x="42" y="42"/>
                      </a:cubicBezTo>
                      <a:close/>
                      <a:moveTo>
                        <a:pt x="42" y="40"/>
                      </a:move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42" y="40"/>
                        <a:pt x="41" y="40"/>
                        <a:pt x="41" y="40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lose/>
                      <a:moveTo>
                        <a:pt x="43" y="43"/>
                      </a:moveTo>
                      <a:cubicBezTo>
                        <a:pt x="43" y="43"/>
                        <a:pt x="43" y="43"/>
                        <a:pt x="42" y="43"/>
                      </a:cubicBezTo>
                      <a:cubicBezTo>
                        <a:pt x="42" y="43"/>
                        <a:pt x="42" y="43"/>
                        <a:pt x="42" y="43"/>
                      </a:cubicBezTo>
                      <a:cubicBezTo>
                        <a:pt x="42" y="43"/>
                        <a:pt x="42" y="43"/>
                        <a:pt x="43" y="43"/>
                      </a:cubicBezTo>
                      <a:close/>
                      <a:moveTo>
                        <a:pt x="43" y="40"/>
                      </a:moveTo>
                      <a:cubicBezTo>
                        <a:pt x="43" y="41"/>
                        <a:pt x="42" y="40"/>
                        <a:pt x="42" y="41"/>
                      </a:cubicBezTo>
                      <a:cubicBezTo>
                        <a:pt x="42" y="41"/>
                        <a:pt x="42" y="41"/>
                        <a:pt x="42" y="41"/>
                      </a:cubicBezTo>
                      <a:cubicBezTo>
                        <a:pt x="42" y="41"/>
                        <a:pt x="43" y="41"/>
                        <a:pt x="43" y="40"/>
                      </a:cubicBezTo>
                      <a:close/>
                      <a:moveTo>
                        <a:pt x="43" y="45"/>
                      </a:moveTo>
                      <a:cubicBezTo>
                        <a:pt x="43" y="45"/>
                        <a:pt x="43" y="44"/>
                        <a:pt x="44" y="45"/>
                      </a:cubicBezTo>
                      <a:cubicBezTo>
                        <a:pt x="44" y="44"/>
                        <a:pt x="43" y="44"/>
                        <a:pt x="43" y="44"/>
                      </a:cubicBezTo>
                      <a:cubicBezTo>
                        <a:pt x="43" y="44"/>
                        <a:pt x="43" y="44"/>
                        <a:pt x="43" y="45"/>
                      </a:cubicBezTo>
                      <a:cubicBezTo>
                        <a:pt x="43" y="45"/>
                        <a:pt x="43" y="45"/>
                        <a:pt x="43" y="45"/>
                      </a:cubicBezTo>
                      <a:close/>
                      <a:moveTo>
                        <a:pt x="44" y="46"/>
                      </a:moveTo>
                      <a:cubicBezTo>
                        <a:pt x="44" y="46"/>
                        <a:pt x="43" y="46"/>
                        <a:pt x="44" y="46"/>
                      </a:cubicBezTo>
                      <a:cubicBezTo>
                        <a:pt x="44" y="46"/>
                        <a:pt x="44" y="46"/>
                        <a:pt x="44" y="46"/>
                      </a:cubicBezTo>
                      <a:close/>
                      <a:moveTo>
                        <a:pt x="45" y="48"/>
                      </a:moveTo>
                      <a:cubicBezTo>
                        <a:pt x="45" y="47"/>
                        <a:pt x="45" y="47"/>
                        <a:pt x="45" y="47"/>
                      </a:cubicBezTo>
                      <a:cubicBezTo>
                        <a:pt x="45" y="47"/>
                        <a:pt x="44" y="47"/>
                        <a:pt x="44" y="47"/>
                      </a:cubicBezTo>
                      <a:cubicBezTo>
                        <a:pt x="45" y="47"/>
                        <a:pt x="44" y="48"/>
                        <a:pt x="45" y="48"/>
                      </a:cubicBezTo>
                      <a:cubicBezTo>
                        <a:pt x="45" y="48"/>
                        <a:pt x="45" y="48"/>
                        <a:pt x="45" y="48"/>
                      </a:cubicBezTo>
                      <a:close/>
                      <a:moveTo>
                        <a:pt x="45" y="50"/>
                      </a:moveTo>
                      <a:cubicBezTo>
                        <a:pt x="45" y="50"/>
                        <a:pt x="44" y="50"/>
                        <a:pt x="45" y="50"/>
                      </a:cubicBezTo>
                      <a:cubicBezTo>
                        <a:pt x="45" y="50"/>
                        <a:pt x="45" y="50"/>
                        <a:pt x="45" y="50"/>
                      </a:cubicBezTo>
                      <a:close/>
                      <a:moveTo>
                        <a:pt x="46" y="48"/>
                      </a:moveTo>
                      <a:cubicBezTo>
                        <a:pt x="46" y="47"/>
                        <a:pt x="46" y="47"/>
                        <a:pt x="47" y="47"/>
                      </a:cubicBezTo>
                      <a:cubicBezTo>
                        <a:pt x="47" y="47"/>
                        <a:pt x="47" y="47"/>
                        <a:pt x="46" y="47"/>
                      </a:cubicBezTo>
                      <a:cubicBezTo>
                        <a:pt x="46" y="47"/>
                        <a:pt x="46" y="47"/>
                        <a:pt x="46" y="48"/>
                      </a:cubicBezTo>
                      <a:close/>
                      <a:moveTo>
                        <a:pt x="46" y="48"/>
                      </a:moveTo>
                      <a:cubicBezTo>
                        <a:pt x="46" y="47"/>
                        <a:pt x="46" y="48"/>
                        <a:pt x="46" y="48"/>
                      </a:cubicBezTo>
                      <a:cubicBezTo>
                        <a:pt x="46" y="48"/>
                        <a:pt x="46" y="47"/>
                        <a:pt x="46" y="47"/>
                      </a:cubicBezTo>
                      <a:cubicBezTo>
                        <a:pt x="46" y="47"/>
                        <a:pt x="46" y="47"/>
                        <a:pt x="46" y="47"/>
                      </a:cubicBezTo>
                      <a:cubicBezTo>
                        <a:pt x="46" y="47"/>
                        <a:pt x="46" y="48"/>
                        <a:pt x="46" y="48"/>
                      </a:cubicBezTo>
                      <a:close/>
                      <a:moveTo>
                        <a:pt x="46" y="49"/>
                      </a:moveTo>
                      <a:cubicBezTo>
                        <a:pt x="46" y="49"/>
                        <a:pt x="46" y="49"/>
                        <a:pt x="46" y="49"/>
                      </a:cubicBezTo>
                      <a:cubicBezTo>
                        <a:pt x="46" y="48"/>
                        <a:pt x="46" y="48"/>
                        <a:pt x="46" y="49"/>
                      </a:cubicBezTo>
                      <a:close/>
                      <a:moveTo>
                        <a:pt x="46" y="49"/>
                      </a:moveTo>
                      <a:cubicBezTo>
                        <a:pt x="46" y="49"/>
                        <a:pt x="46" y="49"/>
                        <a:pt x="46" y="49"/>
                      </a:cubicBezTo>
                      <a:cubicBezTo>
                        <a:pt x="46" y="49"/>
                        <a:pt x="46" y="49"/>
                        <a:pt x="46" y="49"/>
                      </a:cubicBezTo>
                      <a:cubicBezTo>
                        <a:pt x="46" y="49"/>
                        <a:pt x="46" y="49"/>
                        <a:pt x="46" y="49"/>
                      </a:cubicBezTo>
                      <a:cubicBezTo>
                        <a:pt x="46" y="49"/>
                        <a:pt x="46" y="49"/>
                        <a:pt x="47" y="49"/>
                      </a:cubicBezTo>
                      <a:cubicBezTo>
                        <a:pt x="47" y="49"/>
                        <a:pt x="46" y="49"/>
                        <a:pt x="46" y="49"/>
                      </a:cubicBezTo>
                      <a:close/>
                      <a:moveTo>
                        <a:pt x="48" y="51"/>
                      </a:moveTo>
                      <a:cubicBezTo>
                        <a:pt x="48" y="51"/>
                        <a:pt x="47" y="50"/>
                        <a:pt x="47" y="50"/>
                      </a:cubicBezTo>
                      <a:cubicBezTo>
                        <a:pt x="47" y="50"/>
                        <a:pt x="47" y="50"/>
                        <a:pt x="47" y="51"/>
                      </a:cubicBezTo>
                      <a:cubicBezTo>
                        <a:pt x="47" y="51"/>
                        <a:pt x="48" y="51"/>
                        <a:pt x="48" y="51"/>
                      </a:cubicBezTo>
                      <a:close/>
                      <a:moveTo>
                        <a:pt x="50" y="55"/>
                      </a:moveTo>
                      <a:cubicBezTo>
                        <a:pt x="50" y="55"/>
                        <a:pt x="49" y="54"/>
                        <a:pt x="49" y="55"/>
                      </a:cubicBezTo>
                      <a:cubicBezTo>
                        <a:pt x="50" y="55"/>
                        <a:pt x="49" y="55"/>
                        <a:pt x="50" y="56"/>
                      </a:cubicBezTo>
                      <a:cubicBezTo>
                        <a:pt x="50" y="55"/>
                        <a:pt x="49" y="55"/>
                        <a:pt x="50" y="55"/>
                      </a:cubicBezTo>
                      <a:cubicBezTo>
                        <a:pt x="50" y="55"/>
                        <a:pt x="50" y="55"/>
                        <a:pt x="50" y="55"/>
                      </a:cubicBezTo>
                      <a:cubicBezTo>
                        <a:pt x="50" y="55"/>
                        <a:pt x="50" y="55"/>
                        <a:pt x="50" y="55"/>
                      </a:cubicBezTo>
                      <a:close/>
                      <a:moveTo>
                        <a:pt x="50" y="54"/>
                      </a:moveTo>
                      <a:cubicBezTo>
                        <a:pt x="50" y="54"/>
                        <a:pt x="49" y="54"/>
                        <a:pt x="49" y="53"/>
                      </a:cubicBezTo>
                      <a:cubicBezTo>
                        <a:pt x="49" y="54"/>
                        <a:pt x="48" y="54"/>
                        <a:pt x="48" y="54"/>
                      </a:cubicBezTo>
                      <a:cubicBezTo>
                        <a:pt x="49" y="54"/>
                        <a:pt x="49" y="54"/>
                        <a:pt x="49" y="54"/>
                      </a:cubicBezTo>
                      <a:cubicBezTo>
                        <a:pt x="49" y="54"/>
                        <a:pt x="49" y="54"/>
                        <a:pt x="50" y="54"/>
                      </a:cubicBezTo>
                      <a:cubicBezTo>
                        <a:pt x="50" y="54"/>
                        <a:pt x="50" y="55"/>
                        <a:pt x="50" y="54"/>
                      </a:cubicBezTo>
                      <a:close/>
                      <a:moveTo>
                        <a:pt x="52" y="58"/>
                      </a:moveTo>
                      <a:cubicBezTo>
                        <a:pt x="52" y="58"/>
                        <a:pt x="52" y="58"/>
                        <a:pt x="52" y="58"/>
                      </a:cubicBezTo>
                      <a:cubicBezTo>
                        <a:pt x="51" y="58"/>
                        <a:pt x="51" y="58"/>
                        <a:pt x="51" y="58"/>
                      </a:cubicBezTo>
                      <a:cubicBezTo>
                        <a:pt x="51" y="58"/>
                        <a:pt x="51" y="58"/>
                        <a:pt x="52" y="58"/>
                      </a:cubicBezTo>
                      <a:close/>
                      <a:moveTo>
                        <a:pt x="52" y="59"/>
                      </a:moveTo>
                      <a:cubicBezTo>
                        <a:pt x="52" y="59"/>
                        <a:pt x="52" y="58"/>
                        <a:pt x="52" y="58"/>
                      </a:cubicBezTo>
                      <a:cubicBezTo>
                        <a:pt x="51" y="58"/>
                        <a:pt x="52" y="59"/>
                        <a:pt x="52" y="59"/>
                      </a:cubicBezTo>
                      <a:close/>
                      <a:moveTo>
                        <a:pt x="52" y="61"/>
                      </a:moveTo>
                      <a:cubicBezTo>
                        <a:pt x="51" y="61"/>
                        <a:pt x="51" y="61"/>
                        <a:pt x="51" y="61"/>
                      </a:cubicBezTo>
                      <a:cubicBezTo>
                        <a:pt x="51" y="61"/>
                        <a:pt x="51" y="62"/>
                        <a:pt x="51" y="62"/>
                      </a:cubicBezTo>
                      <a:cubicBezTo>
                        <a:pt x="51" y="61"/>
                        <a:pt x="52" y="62"/>
                        <a:pt x="52" y="61"/>
                      </a:cubicBezTo>
                      <a:close/>
                      <a:moveTo>
                        <a:pt x="52" y="57"/>
                      </a:moveTo>
                      <a:cubicBezTo>
                        <a:pt x="52" y="57"/>
                        <a:pt x="52" y="57"/>
                        <a:pt x="52" y="57"/>
                      </a:cubicBezTo>
                      <a:cubicBezTo>
                        <a:pt x="52" y="57"/>
                        <a:pt x="51" y="57"/>
                        <a:pt x="52" y="57"/>
                      </a:cubicBezTo>
                      <a:close/>
                      <a:moveTo>
                        <a:pt x="51" y="58"/>
                      </a:moveTo>
                      <a:cubicBezTo>
                        <a:pt x="51" y="58"/>
                        <a:pt x="52" y="57"/>
                        <a:pt x="51" y="57"/>
                      </a:cubicBezTo>
                      <a:cubicBezTo>
                        <a:pt x="51" y="57"/>
                        <a:pt x="51" y="57"/>
                        <a:pt x="51" y="58"/>
                      </a:cubicBezTo>
                      <a:close/>
                      <a:moveTo>
                        <a:pt x="51" y="57"/>
                      </a:moveTo>
                      <a:cubicBezTo>
                        <a:pt x="50" y="58"/>
                        <a:pt x="50" y="58"/>
                        <a:pt x="51" y="58"/>
                      </a:cubicBezTo>
                      <a:cubicBezTo>
                        <a:pt x="51" y="58"/>
                        <a:pt x="51" y="58"/>
                        <a:pt x="51" y="58"/>
                      </a:cubicBezTo>
                      <a:cubicBezTo>
                        <a:pt x="51" y="58"/>
                        <a:pt x="51" y="57"/>
                        <a:pt x="51" y="57"/>
                      </a:cubicBezTo>
                      <a:close/>
                      <a:moveTo>
                        <a:pt x="51" y="50"/>
                      </a:moveTo>
                      <a:cubicBezTo>
                        <a:pt x="51" y="50"/>
                        <a:pt x="51" y="51"/>
                        <a:pt x="51" y="51"/>
                      </a:cubicBezTo>
                      <a:cubicBezTo>
                        <a:pt x="52" y="51"/>
                        <a:pt x="51" y="50"/>
                        <a:pt x="51" y="50"/>
                      </a:cubicBezTo>
                      <a:close/>
                      <a:moveTo>
                        <a:pt x="52" y="35"/>
                      </a:moveTo>
                      <a:cubicBezTo>
                        <a:pt x="52" y="35"/>
                        <a:pt x="52" y="36"/>
                        <a:pt x="52" y="36"/>
                      </a:cubicBezTo>
                      <a:cubicBezTo>
                        <a:pt x="52" y="35"/>
                        <a:pt x="52" y="35"/>
                        <a:pt x="52" y="35"/>
                      </a:cubicBezTo>
                      <a:close/>
                      <a:moveTo>
                        <a:pt x="54" y="49"/>
                      </a:moveTo>
                      <a:cubicBezTo>
                        <a:pt x="55" y="49"/>
                        <a:pt x="55" y="49"/>
                        <a:pt x="55" y="49"/>
                      </a:cubicBezTo>
                      <a:cubicBezTo>
                        <a:pt x="55" y="49"/>
                        <a:pt x="55" y="49"/>
                        <a:pt x="55" y="49"/>
                      </a:cubicBezTo>
                      <a:cubicBezTo>
                        <a:pt x="54" y="49"/>
                        <a:pt x="55" y="49"/>
                        <a:pt x="54" y="49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54" y="49"/>
                        <a:pt x="54" y="50"/>
                        <a:pt x="55" y="50"/>
                      </a:cubicBezTo>
                      <a:cubicBezTo>
                        <a:pt x="55" y="49"/>
                        <a:pt x="54" y="49"/>
                        <a:pt x="54" y="49"/>
                      </a:cubicBezTo>
                      <a:close/>
                      <a:moveTo>
                        <a:pt x="54" y="49"/>
                      </a:moveTo>
                      <a:cubicBezTo>
                        <a:pt x="54" y="48"/>
                        <a:pt x="54" y="48"/>
                        <a:pt x="55" y="48"/>
                      </a:cubicBezTo>
                      <a:cubicBezTo>
                        <a:pt x="55" y="48"/>
                        <a:pt x="55" y="48"/>
                        <a:pt x="55" y="48"/>
                      </a:cubicBezTo>
                      <a:cubicBezTo>
                        <a:pt x="54" y="48"/>
                        <a:pt x="55" y="48"/>
                        <a:pt x="54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4" y="48"/>
                        <a:pt x="54" y="48"/>
                      </a:cubicBezTo>
                      <a:cubicBezTo>
                        <a:pt x="54" y="48"/>
                        <a:pt x="54" y="49"/>
                        <a:pt x="54" y="49"/>
                      </a:cubicBezTo>
                      <a:close/>
                      <a:moveTo>
                        <a:pt x="53" y="49"/>
                      </a:moveTo>
                      <a:cubicBezTo>
                        <a:pt x="53" y="50"/>
                        <a:pt x="53" y="50"/>
                        <a:pt x="54" y="50"/>
                      </a:cubicBezTo>
                      <a:cubicBezTo>
                        <a:pt x="54" y="50"/>
                        <a:pt x="54" y="50"/>
                        <a:pt x="54" y="50"/>
                      </a:cubicBezTo>
                      <a:cubicBezTo>
                        <a:pt x="54" y="50"/>
                        <a:pt x="54" y="50"/>
                        <a:pt x="53" y="50"/>
                      </a:cubicBezTo>
                      <a:cubicBezTo>
                        <a:pt x="53" y="50"/>
                        <a:pt x="53" y="49"/>
                        <a:pt x="54" y="49"/>
                      </a:cubicBezTo>
                      <a:cubicBezTo>
                        <a:pt x="53" y="49"/>
                        <a:pt x="54" y="49"/>
                        <a:pt x="54" y="49"/>
                      </a:cubicBezTo>
                      <a:cubicBezTo>
                        <a:pt x="54" y="49"/>
                        <a:pt x="53" y="49"/>
                        <a:pt x="53" y="49"/>
                      </a:cubicBezTo>
                      <a:close/>
                      <a:moveTo>
                        <a:pt x="53" y="50"/>
                      </a:moveTo>
                      <a:cubicBezTo>
                        <a:pt x="53" y="51"/>
                        <a:pt x="53" y="51"/>
                        <a:pt x="53" y="51"/>
                      </a:cubicBezTo>
                      <a:cubicBezTo>
                        <a:pt x="54" y="51"/>
                        <a:pt x="54" y="51"/>
                        <a:pt x="54" y="51"/>
                      </a:cubicBezTo>
                      <a:cubicBezTo>
                        <a:pt x="54" y="51"/>
                        <a:pt x="53" y="51"/>
                        <a:pt x="53" y="50"/>
                      </a:cubicBezTo>
                      <a:close/>
                      <a:moveTo>
                        <a:pt x="53" y="46"/>
                      </a:moveTo>
                      <a:cubicBezTo>
                        <a:pt x="53" y="46"/>
                        <a:pt x="53" y="47"/>
                        <a:pt x="53" y="46"/>
                      </a:cubicBezTo>
                      <a:cubicBezTo>
                        <a:pt x="53" y="46"/>
                        <a:pt x="53" y="46"/>
                        <a:pt x="52" y="46"/>
                      </a:cubicBezTo>
                      <a:cubicBezTo>
                        <a:pt x="53" y="46"/>
                        <a:pt x="52" y="46"/>
                        <a:pt x="53" y="46"/>
                      </a:cubicBezTo>
                      <a:close/>
                      <a:moveTo>
                        <a:pt x="54" y="51"/>
                      </a:moveTo>
                      <a:cubicBezTo>
                        <a:pt x="54" y="52"/>
                        <a:pt x="54" y="51"/>
                        <a:pt x="54" y="51"/>
                      </a:cubicBezTo>
                      <a:cubicBezTo>
                        <a:pt x="54" y="51"/>
                        <a:pt x="53" y="51"/>
                        <a:pt x="53" y="52"/>
                      </a:cubicBezTo>
                      <a:cubicBezTo>
                        <a:pt x="53" y="52"/>
                        <a:pt x="53" y="51"/>
                        <a:pt x="53" y="51"/>
                      </a:cubicBezTo>
                      <a:cubicBezTo>
                        <a:pt x="52" y="51"/>
                        <a:pt x="53" y="51"/>
                        <a:pt x="53" y="52"/>
                      </a:cubicBezTo>
                      <a:cubicBezTo>
                        <a:pt x="53" y="52"/>
                        <a:pt x="53" y="52"/>
                        <a:pt x="53" y="52"/>
                      </a:cubicBezTo>
                      <a:cubicBezTo>
                        <a:pt x="53" y="52"/>
                        <a:pt x="53" y="52"/>
                        <a:pt x="53" y="52"/>
                      </a:cubicBezTo>
                      <a:cubicBezTo>
                        <a:pt x="53" y="52"/>
                        <a:pt x="53" y="52"/>
                        <a:pt x="53" y="52"/>
                      </a:cubicBezTo>
                      <a:cubicBezTo>
                        <a:pt x="54" y="52"/>
                        <a:pt x="53" y="52"/>
                        <a:pt x="53" y="52"/>
                      </a:cubicBezTo>
                      <a:cubicBezTo>
                        <a:pt x="53" y="52"/>
                        <a:pt x="54" y="52"/>
                        <a:pt x="54" y="52"/>
                      </a:cubicBezTo>
                      <a:cubicBezTo>
                        <a:pt x="53" y="52"/>
                        <a:pt x="54" y="51"/>
                        <a:pt x="54" y="52"/>
                      </a:cubicBezTo>
                      <a:cubicBezTo>
                        <a:pt x="54" y="52"/>
                        <a:pt x="54" y="52"/>
                        <a:pt x="54" y="52"/>
                      </a:cubicBezTo>
                      <a:cubicBezTo>
                        <a:pt x="54" y="52"/>
                        <a:pt x="54" y="52"/>
                        <a:pt x="54" y="51"/>
                      </a:cubicBezTo>
                      <a:close/>
                      <a:moveTo>
                        <a:pt x="54" y="50"/>
                      </a:moveTo>
                      <a:cubicBezTo>
                        <a:pt x="54" y="51"/>
                        <a:pt x="54" y="51"/>
                        <a:pt x="54" y="51"/>
                      </a:cubicBezTo>
                      <a:cubicBezTo>
                        <a:pt x="54" y="51"/>
                        <a:pt x="55" y="51"/>
                        <a:pt x="54" y="50"/>
                      </a:cubicBezTo>
                      <a:close/>
                      <a:moveTo>
                        <a:pt x="55" y="50"/>
                      </a:moveTo>
                      <a:cubicBezTo>
                        <a:pt x="54" y="50"/>
                        <a:pt x="55" y="50"/>
                        <a:pt x="55" y="50"/>
                      </a:cubicBezTo>
                      <a:cubicBezTo>
                        <a:pt x="54" y="50"/>
                        <a:pt x="54" y="50"/>
                        <a:pt x="54" y="50"/>
                      </a:cubicBezTo>
                      <a:cubicBezTo>
                        <a:pt x="54" y="50"/>
                        <a:pt x="55" y="50"/>
                        <a:pt x="55" y="50"/>
                      </a:cubicBezTo>
                      <a:close/>
                      <a:moveTo>
                        <a:pt x="56" y="50"/>
                      </a:moveTo>
                      <a:cubicBezTo>
                        <a:pt x="55" y="50"/>
                        <a:pt x="56" y="50"/>
                        <a:pt x="55" y="50"/>
                      </a:cubicBezTo>
                      <a:cubicBezTo>
                        <a:pt x="55" y="50"/>
                        <a:pt x="55" y="50"/>
                        <a:pt x="55" y="51"/>
                      </a:cubicBezTo>
                      <a:cubicBezTo>
                        <a:pt x="55" y="51"/>
                        <a:pt x="55" y="51"/>
                        <a:pt x="55" y="51"/>
                      </a:cubicBezTo>
                      <a:cubicBezTo>
                        <a:pt x="55" y="50"/>
                        <a:pt x="55" y="51"/>
                        <a:pt x="56" y="50"/>
                      </a:cubicBezTo>
                      <a:close/>
                      <a:moveTo>
                        <a:pt x="56" y="50"/>
                      </a:moveTo>
                      <a:cubicBezTo>
                        <a:pt x="56" y="50"/>
                        <a:pt x="56" y="50"/>
                        <a:pt x="56" y="50"/>
                      </a:cubicBezTo>
                      <a:cubicBezTo>
                        <a:pt x="56" y="50"/>
                        <a:pt x="56" y="50"/>
                        <a:pt x="57" y="50"/>
                      </a:cubicBezTo>
                      <a:cubicBezTo>
                        <a:pt x="57" y="50"/>
                        <a:pt x="56" y="50"/>
                        <a:pt x="56" y="50"/>
                      </a:cubicBezTo>
                      <a:close/>
                      <a:moveTo>
                        <a:pt x="56" y="47"/>
                      </a:moveTo>
                      <a:cubicBezTo>
                        <a:pt x="56" y="46"/>
                        <a:pt x="56" y="46"/>
                        <a:pt x="56" y="46"/>
                      </a:cubicBezTo>
                      <a:cubicBezTo>
                        <a:pt x="56" y="46"/>
                        <a:pt x="56" y="46"/>
                        <a:pt x="56" y="46"/>
                      </a:cubicBezTo>
                      <a:cubicBezTo>
                        <a:pt x="56" y="46"/>
                        <a:pt x="56" y="47"/>
                        <a:pt x="56" y="47"/>
                      </a:cubicBezTo>
                      <a:close/>
                      <a:moveTo>
                        <a:pt x="56" y="52"/>
                      </a:moveTo>
                      <a:cubicBezTo>
                        <a:pt x="57" y="52"/>
                        <a:pt x="57" y="52"/>
                        <a:pt x="57" y="52"/>
                      </a:cubicBezTo>
                      <a:cubicBezTo>
                        <a:pt x="57" y="52"/>
                        <a:pt x="56" y="52"/>
                        <a:pt x="56" y="52"/>
                      </a:cubicBezTo>
                      <a:cubicBezTo>
                        <a:pt x="56" y="52"/>
                        <a:pt x="56" y="52"/>
                        <a:pt x="56" y="52"/>
                      </a:cubicBezTo>
                      <a:cubicBezTo>
                        <a:pt x="56" y="52"/>
                        <a:pt x="56" y="52"/>
                        <a:pt x="56" y="52"/>
                      </a:cubicBezTo>
                      <a:close/>
                      <a:moveTo>
                        <a:pt x="57" y="55"/>
                      </a:moveTo>
                      <a:cubicBezTo>
                        <a:pt x="57" y="55"/>
                        <a:pt x="56" y="55"/>
                        <a:pt x="56" y="55"/>
                      </a:cubicBezTo>
                      <a:cubicBezTo>
                        <a:pt x="57" y="55"/>
                        <a:pt x="56" y="55"/>
                        <a:pt x="56" y="56"/>
                      </a:cubicBezTo>
                      <a:cubicBezTo>
                        <a:pt x="57" y="55"/>
                        <a:pt x="57" y="55"/>
                        <a:pt x="57" y="55"/>
                      </a:cubicBezTo>
                      <a:close/>
                      <a:moveTo>
                        <a:pt x="57" y="56"/>
                      </a:moveTo>
                      <a:cubicBezTo>
                        <a:pt x="57" y="56"/>
                        <a:pt x="57" y="56"/>
                        <a:pt x="57" y="56"/>
                      </a:cubicBezTo>
                      <a:cubicBezTo>
                        <a:pt x="57" y="56"/>
                        <a:pt x="57" y="56"/>
                        <a:pt x="57" y="56"/>
                      </a:cubicBezTo>
                      <a:cubicBezTo>
                        <a:pt x="57" y="56"/>
                        <a:pt x="57" y="56"/>
                        <a:pt x="57" y="56"/>
                      </a:cubicBezTo>
                      <a:close/>
                      <a:moveTo>
                        <a:pt x="57" y="54"/>
                      </a:moveTo>
                      <a:cubicBezTo>
                        <a:pt x="57" y="54"/>
                        <a:pt x="57" y="54"/>
                        <a:pt x="57" y="54"/>
                      </a:cubicBezTo>
                      <a:cubicBezTo>
                        <a:pt x="57" y="54"/>
                        <a:pt x="57" y="54"/>
                        <a:pt x="57" y="54"/>
                      </a:cubicBezTo>
                      <a:close/>
                      <a:moveTo>
                        <a:pt x="59" y="77"/>
                      </a:moveTo>
                      <a:cubicBezTo>
                        <a:pt x="59" y="77"/>
                        <a:pt x="59" y="77"/>
                        <a:pt x="59" y="77"/>
                      </a:cubicBezTo>
                      <a:cubicBezTo>
                        <a:pt x="59" y="77"/>
                        <a:pt x="58" y="77"/>
                        <a:pt x="59" y="77"/>
                      </a:cubicBezTo>
                      <a:cubicBezTo>
                        <a:pt x="59" y="77"/>
                        <a:pt x="59" y="77"/>
                        <a:pt x="59" y="77"/>
                      </a:cubicBezTo>
                      <a:close/>
                      <a:moveTo>
                        <a:pt x="60" y="73"/>
                      </a:moveTo>
                      <a:cubicBezTo>
                        <a:pt x="60" y="73"/>
                        <a:pt x="60" y="72"/>
                        <a:pt x="60" y="72"/>
                      </a:cubicBezTo>
                      <a:cubicBezTo>
                        <a:pt x="60" y="72"/>
                        <a:pt x="59" y="73"/>
                        <a:pt x="60" y="73"/>
                      </a:cubicBezTo>
                      <a:close/>
                      <a:moveTo>
                        <a:pt x="58" y="70"/>
                      </a:moveTo>
                      <a:cubicBezTo>
                        <a:pt x="57" y="69"/>
                        <a:pt x="57" y="69"/>
                        <a:pt x="57" y="69"/>
                      </a:cubicBezTo>
                      <a:cubicBezTo>
                        <a:pt x="57" y="69"/>
                        <a:pt x="57" y="69"/>
                        <a:pt x="57" y="70"/>
                      </a:cubicBezTo>
                      <a:cubicBezTo>
                        <a:pt x="57" y="70"/>
                        <a:pt x="57" y="70"/>
                        <a:pt x="58" y="70"/>
                      </a:cubicBezTo>
                      <a:close/>
                      <a:moveTo>
                        <a:pt x="58" y="55"/>
                      </a:moveTo>
                      <a:cubicBezTo>
                        <a:pt x="58" y="55"/>
                        <a:pt x="58" y="55"/>
                        <a:pt x="58" y="55"/>
                      </a:cubicBezTo>
                      <a:cubicBezTo>
                        <a:pt x="58" y="55"/>
                        <a:pt x="58" y="56"/>
                        <a:pt x="58" y="55"/>
                      </a:cubicBezTo>
                      <a:cubicBezTo>
                        <a:pt x="58" y="55"/>
                        <a:pt x="58" y="55"/>
                        <a:pt x="58" y="55"/>
                      </a:cubicBezTo>
                      <a:cubicBezTo>
                        <a:pt x="58" y="55"/>
                        <a:pt x="58" y="55"/>
                        <a:pt x="58" y="55"/>
                      </a:cubicBezTo>
                      <a:close/>
                      <a:moveTo>
                        <a:pt x="57" y="61"/>
                      </a:moveTo>
                      <a:cubicBezTo>
                        <a:pt x="58" y="61"/>
                        <a:pt x="57" y="61"/>
                        <a:pt x="57" y="61"/>
                      </a:cubicBezTo>
                      <a:cubicBezTo>
                        <a:pt x="58" y="61"/>
                        <a:pt x="58" y="60"/>
                        <a:pt x="57" y="61"/>
                      </a:cubicBezTo>
                      <a:close/>
                      <a:moveTo>
                        <a:pt x="58" y="63"/>
                      </a:moveTo>
                      <a:cubicBezTo>
                        <a:pt x="58" y="63"/>
                        <a:pt x="58" y="64"/>
                        <a:pt x="57" y="64"/>
                      </a:cubicBezTo>
                      <a:cubicBezTo>
                        <a:pt x="58" y="64"/>
                        <a:pt x="58" y="63"/>
                        <a:pt x="58" y="63"/>
                      </a:cubicBezTo>
                      <a:close/>
                      <a:moveTo>
                        <a:pt x="59" y="65"/>
                      </a:moveTo>
                      <a:cubicBezTo>
                        <a:pt x="59" y="64"/>
                        <a:pt x="59" y="64"/>
                        <a:pt x="58" y="64"/>
                      </a:cubicBezTo>
                      <a:cubicBezTo>
                        <a:pt x="58" y="64"/>
                        <a:pt x="58" y="65"/>
                        <a:pt x="58" y="65"/>
                      </a:cubicBezTo>
                      <a:cubicBezTo>
                        <a:pt x="58" y="65"/>
                        <a:pt x="58" y="65"/>
                        <a:pt x="59" y="65"/>
                      </a:cubicBezTo>
                      <a:cubicBezTo>
                        <a:pt x="59" y="65"/>
                        <a:pt x="59" y="64"/>
                        <a:pt x="59" y="65"/>
                      </a:cubicBezTo>
                      <a:close/>
                      <a:moveTo>
                        <a:pt x="59" y="63"/>
                      </a:moveTo>
                      <a:cubicBezTo>
                        <a:pt x="59" y="63"/>
                        <a:pt x="59" y="63"/>
                        <a:pt x="59" y="63"/>
                      </a:cubicBezTo>
                      <a:cubicBezTo>
                        <a:pt x="59" y="63"/>
                        <a:pt x="58" y="62"/>
                        <a:pt x="59" y="62"/>
                      </a:cubicBezTo>
                      <a:cubicBezTo>
                        <a:pt x="59" y="62"/>
                        <a:pt x="59" y="62"/>
                        <a:pt x="58" y="62"/>
                      </a:cubicBezTo>
                      <a:cubicBezTo>
                        <a:pt x="58" y="62"/>
                        <a:pt x="58" y="62"/>
                        <a:pt x="59" y="62"/>
                      </a:cubicBezTo>
                      <a:cubicBezTo>
                        <a:pt x="58" y="62"/>
                        <a:pt x="58" y="62"/>
                        <a:pt x="58" y="62"/>
                      </a:cubicBezTo>
                      <a:cubicBezTo>
                        <a:pt x="58" y="62"/>
                        <a:pt x="58" y="61"/>
                        <a:pt x="59" y="62"/>
                      </a:cubicBezTo>
                      <a:cubicBezTo>
                        <a:pt x="59" y="61"/>
                        <a:pt x="59" y="61"/>
                        <a:pt x="58" y="61"/>
                      </a:cubicBezTo>
                      <a:cubicBezTo>
                        <a:pt x="59" y="62"/>
                        <a:pt x="58" y="61"/>
                        <a:pt x="58" y="61"/>
                      </a:cubicBezTo>
                      <a:cubicBezTo>
                        <a:pt x="58" y="62"/>
                        <a:pt x="58" y="62"/>
                        <a:pt x="58" y="62"/>
                      </a:cubicBezTo>
                      <a:cubicBezTo>
                        <a:pt x="58" y="62"/>
                        <a:pt x="58" y="62"/>
                        <a:pt x="58" y="62"/>
                      </a:cubicBezTo>
                      <a:cubicBezTo>
                        <a:pt x="58" y="62"/>
                        <a:pt x="58" y="63"/>
                        <a:pt x="58" y="64"/>
                      </a:cubicBezTo>
                      <a:cubicBezTo>
                        <a:pt x="59" y="64"/>
                        <a:pt x="59" y="63"/>
                        <a:pt x="59" y="63"/>
                      </a:cubicBezTo>
                      <a:close/>
                      <a:moveTo>
                        <a:pt x="61" y="58"/>
                      </a:moveTo>
                      <a:cubicBezTo>
                        <a:pt x="61" y="59"/>
                        <a:pt x="61" y="59"/>
                        <a:pt x="61" y="59"/>
                      </a:cubicBezTo>
                      <a:cubicBezTo>
                        <a:pt x="61" y="59"/>
                        <a:pt x="61" y="58"/>
                        <a:pt x="61" y="58"/>
                      </a:cubicBezTo>
                      <a:close/>
                      <a:moveTo>
                        <a:pt x="62" y="58"/>
                      </a:moveTo>
                      <a:cubicBezTo>
                        <a:pt x="61" y="57"/>
                        <a:pt x="62" y="57"/>
                        <a:pt x="62" y="57"/>
                      </a:cubicBezTo>
                      <a:cubicBezTo>
                        <a:pt x="61" y="57"/>
                        <a:pt x="61" y="58"/>
                        <a:pt x="62" y="58"/>
                      </a:cubicBezTo>
                      <a:close/>
                      <a:moveTo>
                        <a:pt x="62" y="59"/>
                      </a:moveTo>
                      <a:cubicBezTo>
                        <a:pt x="62" y="59"/>
                        <a:pt x="62" y="59"/>
                        <a:pt x="61" y="59"/>
                      </a:cubicBezTo>
                      <a:cubicBezTo>
                        <a:pt x="61" y="59"/>
                        <a:pt x="61" y="60"/>
                        <a:pt x="61" y="60"/>
                      </a:cubicBezTo>
                      <a:cubicBezTo>
                        <a:pt x="61" y="60"/>
                        <a:pt x="61" y="59"/>
                        <a:pt x="62" y="59"/>
                      </a:cubicBezTo>
                      <a:cubicBezTo>
                        <a:pt x="62" y="60"/>
                        <a:pt x="61" y="60"/>
                        <a:pt x="61" y="60"/>
                      </a:cubicBezTo>
                      <a:cubicBezTo>
                        <a:pt x="62" y="60"/>
                        <a:pt x="62" y="60"/>
                        <a:pt x="62" y="59"/>
                      </a:cubicBezTo>
                      <a:close/>
                      <a:moveTo>
                        <a:pt x="65" y="47"/>
                      </a:moveTo>
                      <a:cubicBezTo>
                        <a:pt x="64" y="47"/>
                        <a:pt x="65" y="47"/>
                        <a:pt x="65" y="47"/>
                      </a:cubicBezTo>
                      <a:cubicBezTo>
                        <a:pt x="65" y="47"/>
                        <a:pt x="65" y="46"/>
                        <a:pt x="65" y="47"/>
                      </a:cubicBezTo>
                      <a:close/>
                      <a:moveTo>
                        <a:pt x="65" y="50"/>
                      </a:moveTo>
                      <a:cubicBezTo>
                        <a:pt x="65" y="51"/>
                        <a:pt x="65" y="51"/>
                        <a:pt x="64" y="51"/>
                      </a:cubicBezTo>
                      <a:cubicBezTo>
                        <a:pt x="64" y="51"/>
                        <a:pt x="64" y="51"/>
                        <a:pt x="64" y="51"/>
                      </a:cubicBezTo>
                      <a:cubicBezTo>
                        <a:pt x="64" y="51"/>
                        <a:pt x="64" y="51"/>
                        <a:pt x="65" y="51"/>
                      </a:cubicBezTo>
                      <a:cubicBezTo>
                        <a:pt x="64" y="51"/>
                        <a:pt x="65" y="51"/>
                        <a:pt x="65" y="50"/>
                      </a:cubicBezTo>
                      <a:close/>
                      <a:moveTo>
                        <a:pt x="65" y="52"/>
                      </a:moveTo>
                      <a:cubicBezTo>
                        <a:pt x="65" y="52"/>
                        <a:pt x="65" y="52"/>
                        <a:pt x="65" y="52"/>
                      </a:cubicBezTo>
                      <a:cubicBezTo>
                        <a:pt x="65" y="52"/>
                        <a:pt x="65" y="53"/>
                        <a:pt x="65" y="53"/>
                      </a:cubicBezTo>
                      <a:cubicBezTo>
                        <a:pt x="65" y="52"/>
                        <a:pt x="65" y="52"/>
                        <a:pt x="65" y="52"/>
                      </a:cubicBezTo>
                      <a:cubicBezTo>
                        <a:pt x="65" y="52"/>
                        <a:pt x="65" y="52"/>
                        <a:pt x="65" y="52"/>
                      </a:cubicBezTo>
                      <a:close/>
                      <a:moveTo>
                        <a:pt x="64" y="49"/>
                      </a:moveTo>
                      <a:cubicBezTo>
                        <a:pt x="65" y="49"/>
                        <a:pt x="65" y="49"/>
                        <a:pt x="65" y="49"/>
                      </a:cubicBezTo>
                      <a:cubicBezTo>
                        <a:pt x="65" y="48"/>
                        <a:pt x="65" y="49"/>
                        <a:pt x="65" y="49"/>
                      </a:cubicBezTo>
                      <a:cubicBezTo>
                        <a:pt x="65" y="48"/>
                        <a:pt x="65" y="48"/>
                        <a:pt x="65" y="48"/>
                      </a:cubicBezTo>
                      <a:cubicBezTo>
                        <a:pt x="65" y="48"/>
                        <a:pt x="64" y="49"/>
                        <a:pt x="64" y="48"/>
                      </a:cubicBezTo>
                      <a:lnTo>
                        <a:pt x="64" y="49"/>
                      </a:lnTo>
                      <a:close/>
                      <a:moveTo>
                        <a:pt x="64" y="50"/>
                      </a:moveTo>
                      <a:cubicBezTo>
                        <a:pt x="64" y="50"/>
                        <a:pt x="65" y="50"/>
                        <a:pt x="65" y="49"/>
                      </a:cubicBezTo>
                      <a:cubicBezTo>
                        <a:pt x="65" y="49"/>
                        <a:pt x="64" y="49"/>
                        <a:pt x="64" y="50"/>
                      </a:cubicBezTo>
                      <a:close/>
                      <a:moveTo>
                        <a:pt x="64" y="50"/>
                      </a:moveTo>
                      <a:cubicBezTo>
                        <a:pt x="64" y="50"/>
                        <a:pt x="64" y="51"/>
                        <a:pt x="64" y="51"/>
                      </a:cubicBezTo>
                      <a:cubicBezTo>
                        <a:pt x="64" y="50"/>
                        <a:pt x="64" y="50"/>
                        <a:pt x="65" y="50"/>
                      </a:cubicBezTo>
                      <a:cubicBezTo>
                        <a:pt x="65" y="50"/>
                        <a:pt x="65" y="50"/>
                        <a:pt x="65" y="50"/>
                      </a:cubicBezTo>
                      <a:cubicBezTo>
                        <a:pt x="64" y="50"/>
                        <a:pt x="64" y="50"/>
                        <a:pt x="64" y="50"/>
                      </a:cubicBezTo>
                      <a:close/>
                      <a:moveTo>
                        <a:pt x="64" y="51"/>
                      </a:moveTo>
                      <a:cubicBezTo>
                        <a:pt x="64" y="51"/>
                        <a:pt x="64" y="51"/>
                        <a:pt x="64" y="51"/>
                      </a:cubicBezTo>
                      <a:cubicBezTo>
                        <a:pt x="64" y="51"/>
                        <a:pt x="64" y="51"/>
                        <a:pt x="64" y="51"/>
                      </a:cubicBezTo>
                      <a:cubicBezTo>
                        <a:pt x="64" y="51"/>
                        <a:pt x="64" y="51"/>
                        <a:pt x="64" y="51"/>
                      </a:cubicBezTo>
                      <a:close/>
                      <a:moveTo>
                        <a:pt x="64" y="57"/>
                      </a:moveTo>
                      <a:cubicBezTo>
                        <a:pt x="64" y="56"/>
                        <a:pt x="64" y="56"/>
                        <a:pt x="64" y="56"/>
                      </a:cubicBezTo>
                      <a:cubicBezTo>
                        <a:pt x="64" y="56"/>
                        <a:pt x="63" y="57"/>
                        <a:pt x="64" y="57"/>
                      </a:cubicBezTo>
                      <a:close/>
                      <a:moveTo>
                        <a:pt x="63" y="59"/>
                      </a:moveTo>
                      <a:cubicBezTo>
                        <a:pt x="64" y="59"/>
                        <a:pt x="64" y="58"/>
                        <a:pt x="64" y="58"/>
                      </a:cubicBezTo>
                      <a:cubicBezTo>
                        <a:pt x="64" y="59"/>
                        <a:pt x="63" y="59"/>
                        <a:pt x="63" y="59"/>
                      </a:cubicBezTo>
                      <a:close/>
                      <a:moveTo>
                        <a:pt x="63" y="59"/>
                      </a:moveTo>
                      <a:cubicBezTo>
                        <a:pt x="63" y="59"/>
                        <a:pt x="63" y="59"/>
                        <a:pt x="63" y="59"/>
                      </a:cubicBezTo>
                      <a:cubicBezTo>
                        <a:pt x="63" y="59"/>
                        <a:pt x="63" y="59"/>
                        <a:pt x="63" y="59"/>
                      </a:cubicBezTo>
                      <a:cubicBezTo>
                        <a:pt x="63" y="59"/>
                        <a:pt x="62" y="60"/>
                        <a:pt x="63" y="60"/>
                      </a:cubicBezTo>
                      <a:cubicBezTo>
                        <a:pt x="63" y="59"/>
                        <a:pt x="63" y="59"/>
                        <a:pt x="63" y="59"/>
                      </a:cubicBezTo>
                      <a:close/>
                      <a:moveTo>
                        <a:pt x="64" y="60"/>
                      </a:moveTo>
                      <a:cubicBezTo>
                        <a:pt x="64" y="60"/>
                        <a:pt x="63" y="60"/>
                        <a:pt x="63" y="61"/>
                      </a:cubicBezTo>
                      <a:cubicBezTo>
                        <a:pt x="63" y="61"/>
                        <a:pt x="64" y="61"/>
                        <a:pt x="64" y="60"/>
                      </a:cubicBezTo>
                      <a:close/>
                      <a:moveTo>
                        <a:pt x="64" y="52"/>
                      </a:moveTo>
                      <a:cubicBezTo>
                        <a:pt x="64" y="52"/>
                        <a:pt x="64" y="52"/>
                        <a:pt x="64" y="52"/>
                      </a:cubicBezTo>
                      <a:cubicBezTo>
                        <a:pt x="64" y="52"/>
                        <a:pt x="64" y="52"/>
                        <a:pt x="64" y="51"/>
                      </a:cubicBezTo>
                      <a:cubicBezTo>
                        <a:pt x="64" y="51"/>
                        <a:pt x="64" y="51"/>
                        <a:pt x="64" y="51"/>
                      </a:cubicBezTo>
                      <a:cubicBezTo>
                        <a:pt x="64" y="52"/>
                        <a:pt x="64" y="51"/>
                        <a:pt x="64" y="52"/>
                      </a:cubicBezTo>
                      <a:cubicBezTo>
                        <a:pt x="64" y="52"/>
                        <a:pt x="64" y="52"/>
                        <a:pt x="64" y="52"/>
                      </a:cubicBezTo>
                      <a:close/>
                      <a:moveTo>
                        <a:pt x="65" y="53"/>
                      </a:moveTo>
                      <a:cubicBezTo>
                        <a:pt x="65" y="53"/>
                        <a:pt x="65" y="52"/>
                        <a:pt x="64" y="52"/>
                      </a:cubicBezTo>
                      <a:cubicBezTo>
                        <a:pt x="64" y="53"/>
                        <a:pt x="64" y="53"/>
                        <a:pt x="65" y="53"/>
                      </a:cubicBezTo>
                      <a:close/>
                      <a:moveTo>
                        <a:pt x="65" y="56"/>
                      </a:moveTo>
                      <a:cubicBezTo>
                        <a:pt x="65" y="56"/>
                        <a:pt x="65" y="56"/>
                        <a:pt x="64" y="56"/>
                      </a:cubicBezTo>
                      <a:cubicBezTo>
                        <a:pt x="64" y="57"/>
                        <a:pt x="64" y="57"/>
                        <a:pt x="64" y="57"/>
                      </a:cubicBezTo>
                      <a:cubicBezTo>
                        <a:pt x="64" y="56"/>
                        <a:pt x="65" y="56"/>
                        <a:pt x="65" y="56"/>
                      </a:cubicBezTo>
                      <a:close/>
                      <a:moveTo>
                        <a:pt x="65" y="55"/>
                      </a:moveTo>
                      <a:cubicBezTo>
                        <a:pt x="65" y="55"/>
                        <a:pt x="64" y="55"/>
                        <a:pt x="65" y="54"/>
                      </a:cubicBezTo>
                      <a:cubicBezTo>
                        <a:pt x="64" y="54"/>
                        <a:pt x="64" y="54"/>
                        <a:pt x="64" y="54"/>
                      </a:cubicBezTo>
                      <a:cubicBezTo>
                        <a:pt x="64" y="55"/>
                        <a:pt x="64" y="55"/>
                        <a:pt x="64" y="55"/>
                      </a:cubicBezTo>
                      <a:cubicBezTo>
                        <a:pt x="64" y="55"/>
                        <a:pt x="64" y="55"/>
                        <a:pt x="64" y="55"/>
                      </a:cubicBezTo>
                      <a:cubicBezTo>
                        <a:pt x="64" y="55"/>
                        <a:pt x="64" y="55"/>
                        <a:pt x="65" y="55"/>
                      </a:cubicBezTo>
                      <a:cubicBezTo>
                        <a:pt x="65" y="55"/>
                        <a:pt x="64" y="55"/>
                        <a:pt x="65" y="55"/>
                      </a:cubicBezTo>
                      <a:cubicBezTo>
                        <a:pt x="65" y="55"/>
                        <a:pt x="65" y="55"/>
                        <a:pt x="65" y="55"/>
                      </a:cubicBezTo>
                      <a:close/>
                      <a:moveTo>
                        <a:pt x="65" y="46"/>
                      </a:moveTo>
                      <a:cubicBezTo>
                        <a:pt x="65" y="46"/>
                        <a:pt x="65" y="46"/>
                        <a:pt x="65" y="46"/>
                      </a:cubicBezTo>
                      <a:cubicBezTo>
                        <a:pt x="65" y="46"/>
                        <a:pt x="65" y="46"/>
                        <a:pt x="65" y="46"/>
                      </a:cubicBezTo>
                      <a:close/>
                      <a:moveTo>
                        <a:pt x="66" y="48"/>
                      </a:moveTo>
                      <a:cubicBezTo>
                        <a:pt x="66" y="48"/>
                        <a:pt x="66" y="48"/>
                        <a:pt x="66" y="48"/>
                      </a:cubicBezTo>
                      <a:cubicBezTo>
                        <a:pt x="66" y="47"/>
                        <a:pt x="66" y="47"/>
                        <a:pt x="66" y="47"/>
                      </a:cubicBezTo>
                      <a:lnTo>
                        <a:pt x="66" y="48"/>
                      </a:lnTo>
                      <a:close/>
                      <a:moveTo>
                        <a:pt x="66" y="49"/>
                      </a:moveTo>
                      <a:cubicBezTo>
                        <a:pt x="66" y="49"/>
                        <a:pt x="66" y="50"/>
                        <a:pt x="66" y="49"/>
                      </a:cubicBezTo>
                      <a:cubicBezTo>
                        <a:pt x="66" y="49"/>
                        <a:pt x="66" y="49"/>
                        <a:pt x="66" y="49"/>
                      </a:cubicBezTo>
                      <a:cubicBezTo>
                        <a:pt x="66" y="50"/>
                        <a:pt x="66" y="50"/>
                        <a:pt x="66" y="50"/>
                      </a:cubicBezTo>
                      <a:cubicBezTo>
                        <a:pt x="66" y="50"/>
                        <a:pt x="66" y="50"/>
                        <a:pt x="66" y="50"/>
                      </a:cubicBezTo>
                      <a:cubicBezTo>
                        <a:pt x="66" y="50"/>
                        <a:pt x="67" y="49"/>
                        <a:pt x="66" y="49"/>
                      </a:cubicBezTo>
                      <a:close/>
                      <a:moveTo>
                        <a:pt x="63" y="74"/>
                      </a:moveTo>
                      <a:cubicBezTo>
                        <a:pt x="63" y="74"/>
                        <a:pt x="64" y="73"/>
                        <a:pt x="63" y="73"/>
                      </a:cubicBezTo>
                      <a:cubicBezTo>
                        <a:pt x="63" y="73"/>
                        <a:pt x="63" y="73"/>
                        <a:pt x="63" y="73"/>
                      </a:cubicBezTo>
                      <a:cubicBezTo>
                        <a:pt x="63" y="74"/>
                        <a:pt x="62" y="74"/>
                        <a:pt x="63" y="75"/>
                      </a:cubicBezTo>
                      <a:cubicBezTo>
                        <a:pt x="63" y="74"/>
                        <a:pt x="63" y="74"/>
                        <a:pt x="63" y="74"/>
                      </a:cubicBezTo>
                      <a:close/>
                      <a:moveTo>
                        <a:pt x="66" y="67"/>
                      </a:moveTo>
                      <a:cubicBezTo>
                        <a:pt x="66" y="67"/>
                        <a:pt x="66" y="67"/>
                        <a:pt x="66" y="68"/>
                      </a:cubicBezTo>
                      <a:cubicBezTo>
                        <a:pt x="66" y="67"/>
                        <a:pt x="66" y="67"/>
                        <a:pt x="66" y="67"/>
                      </a:cubicBezTo>
                      <a:close/>
                      <a:moveTo>
                        <a:pt x="66" y="69"/>
                      </a:moveTo>
                      <a:cubicBezTo>
                        <a:pt x="66" y="68"/>
                        <a:pt x="66" y="68"/>
                        <a:pt x="66" y="68"/>
                      </a:cubicBezTo>
                      <a:cubicBezTo>
                        <a:pt x="66" y="68"/>
                        <a:pt x="66" y="69"/>
                        <a:pt x="66" y="69"/>
                      </a:cubicBezTo>
                      <a:close/>
                      <a:moveTo>
                        <a:pt x="67" y="68"/>
                      </a:moveTo>
                      <a:cubicBezTo>
                        <a:pt x="67" y="68"/>
                        <a:pt x="66" y="68"/>
                        <a:pt x="66" y="68"/>
                      </a:cubicBezTo>
                      <a:cubicBezTo>
                        <a:pt x="66" y="68"/>
                        <a:pt x="67" y="69"/>
                        <a:pt x="67" y="68"/>
                      </a:cubicBezTo>
                      <a:cubicBezTo>
                        <a:pt x="67" y="68"/>
                        <a:pt x="67" y="67"/>
                        <a:pt x="68" y="67"/>
                      </a:cubicBezTo>
                      <a:cubicBezTo>
                        <a:pt x="67" y="67"/>
                        <a:pt x="67" y="66"/>
                        <a:pt x="67" y="66"/>
                      </a:cubicBezTo>
                      <a:cubicBezTo>
                        <a:pt x="67" y="66"/>
                        <a:pt x="67" y="66"/>
                        <a:pt x="67" y="66"/>
                      </a:cubicBezTo>
                      <a:cubicBezTo>
                        <a:pt x="67" y="66"/>
                        <a:pt x="67" y="68"/>
                        <a:pt x="66" y="67"/>
                      </a:cubicBezTo>
                      <a:cubicBezTo>
                        <a:pt x="66" y="68"/>
                        <a:pt x="67" y="67"/>
                        <a:pt x="67" y="68"/>
                      </a:cubicBezTo>
                      <a:close/>
                      <a:moveTo>
                        <a:pt x="66" y="66"/>
                      </a:moveTo>
                      <a:cubicBezTo>
                        <a:pt x="66" y="66"/>
                        <a:pt x="66" y="66"/>
                        <a:pt x="66" y="66"/>
                      </a:cubicBezTo>
                      <a:cubicBezTo>
                        <a:pt x="66" y="66"/>
                        <a:pt x="66" y="66"/>
                        <a:pt x="66" y="66"/>
                      </a:cubicBezTo>
                      <a:cubicBezTo>
                        <a:pt x="66" y="66"/>
                        <a:pt x="66" y="66"/>
                        <a:pt x="66" y="66"/>
                      </a:cubicBezTo>
                      <a:close/>
                      <a:moveTo>
                        <a:pt x="67" y="54"/>
                      </a:moveTo>
                      <a:cubicBezTo>
                        <a:pt x="67" y="54"/>
                        <a:pt x="67" y="53"/>
                        <a:pt x="67" y="53"/>
                      </a:cubicBezTo>
                      <a:cubicBezTo>
                        <a:pt x="67" y="53"/>
                        <a:pt x="67" y="53"/>
                        <a:pt x="67" y="53"/>
                      </a:cubicBezTo>
                      <a:cubicBezTo>
                        <a:pt x="67" y="54"/>
                        <a:pt x="67" y="54"/>
                        <a:pt x="67" y="54"/>
                      </a:cubicBezTo>
                      <a:cubicBezTo>
                        <a:pt x="68" y="54"/>
                        <a:pt x="68" y="54"/>
                        <a:pt x="68" y="53"/>
                      </a:cubicBezTo>
                      <a:cubicBezTo>
                        <a:pt x="67" y="54"/>
                        <a:pt x="67" y="53"/>
                        <a:pt x="67" y="53"/>
                      </a:cubicBezTo>
                      <a:cubicBezTo>
                        <a:pt x="67" y="53"/>
                        <a:pt x="67" y="53"/>
                        <a:pt x="67" y="54"/>
                      </a:cubicBezTo>
                      <a:close/>
                      <a:moveTo>
                        <a:pt x="67" y="54"/>
                      </a:moveTo>
                      <a:cubicBezTo>
                        <a:pt x="67" y="54"/>
                        <a:pt x="67" y="55"/>
                        <a:pt x="67" y="55"/>
                      </a:cubicBezTo>
                      <a:cubicBezTo>
                        <a:pt x="67" y="55"/>
                        <a:pt x="67" y="54"/>
                        <a:pt x="67" y="54"/>
                      </a:cubicBezTo>
                      <a:cubicBezTo>
                        <a:pt x="67" y="54"/>
                        <a:pt x="67" y="54"/>
                        <a:pt x="67" y="54"/>
                      </a:cubicBezTo>
                      <a:cubicBezTo>
                        <a:pt x="67" y="54"/>
                        <a:pt x="67" y="54"/>
                        <a:pt x="67" y="54"/>
                      </a:cubicBezTo>
                      <a:cubicBezTo>
                        <a:pt x="67" y="54"/>
                        <a:pt x="67" y="54"/>
                        <a:pt x="67" y="54"/>
                      </a:cubicBezTo>
                      <a:close/>
                      <a:moveTo>
                        <a:pt x="67" y="56"/>
                      </a:moveTo>
                      <a:cubicBezTo>
                        <a:pt x="67" y="56"/>
                        <a:pt x="67" y="56"/>
                        <a:pt x="67" y="56"/>
                      </a:cubicBezTo>
                      <a:cubicBezTo>
                        <a:pt x="67" y="56"/>
                        <a:pt x="67" y="56"/>
                        <a:pt x="67" y="56"/>
                      </a:cubicBezTo>
                      <a:cubicBezTo>
                        <a:pt x="67" y="56"/>
                        <a:pt x="67" y="56"/>
                        <a:pt x="67" y="56"/>
                      </a:cubicBezTo>
                      <a:cubicBezTo>
                        <a:pt x="67" y="55"/>
                        <a:pt x="67" y="56"/>
                        <a:pt x="67" y="55"/>
                      </a:cubicBezTo>
                      <a:cubicBezTo>
                        <a:pt x="67" y="55"/>
                        <a:pt x="67" y="56"/>
                        <a:pt x="67" y="56"/>
                      </a:cubicBezTo>
                      <a:close/>
                      <a:moveTo>
                        <a:pt x="67" y="57"/>
                      </a:moveTo>
                      <a:cubicBezTo>
                        <a:pt x="67" y="58"/>
                        <a:pt x="67" y="58"/>
                        <a:pt x="67" y="58"/>
                      </a:cubicBezTo>
                      <a:cubicBezTo>
                        <a:pt x="67" y="58"/>
                        <a:pt x="67" y="57"/>
                        <a:pt x="67" y="57"/>
                      </a:cubicBezTo>
                      <a:close/>
                      <a:moveTo>
                        <a:pt x="68" y="54"/>
                      </a:moveTo>
                      <a:cubicBezTo>
                        <a:pt x="68" y="54"/>
                        <a:pt x="68" y="55"/>
                        <a:pt x="68" y="55"/>
                      </a:cubicBezTo>
                      <a:cubicBezTo>
                        <a:pt x="67" y="55"/>
                        <a:pt x="68" y="55"/>
                        <a:pt x="68" y="55"/>
                      </a:cubicBezTo>
                      <a:cubicBezTo>
                        <a:pt x="67" y="55"/>
                        <a:pt x="67" y="56"/>
                        <a:pt x="67" y="56"/>
                      </a:cubicBezTo>
                      <a:cubicBezTo>
                        <a:pt x="68" y="56"/>
                        <a:pt x="68" y="54"/>
                        <a:pt x="68" y="54"/>
                      </a:cubicBezTo>
                      <a:close/>
                      <a:moveTo>
                        <a:pt x="68" y="56"/>
                      </a:moveTo>
                      <a:cubicBezTo>
                        <a:pt x="68" y="57"/>
                        <a:pt x="68" y="56"/>
                        <a:pt x="68" y="56"/>
                      </a:cubicBezTo>
                      <a:cubicBezTo>
                        <a:pt x="68" y="56"/>
                        <a:pt x="67" y="57"/>
                        <a:pt x="67" y="57"/>
                      </a:cubicBezTo>
                      <a:cubicBezTo>
                        <a:pt x="68" y="57"/>
                        <a:pt x="68" y="57"/>
                        <a:pt x="68" y="57"/>
                      </a:cubicBezTo>
                      <a:cubicBezTo>
                        <a:pt x="68" y="57"/>
                        <a:pt x="68" y="56"/>
                        <a:pt x="68" y="56"/>
                      </a:cubicBezTo>
                      <a:close/>
                      <a:moveTo>
                        <a:pt x="68" y="52"/>
                      </a:moveTo>
                      <a:cubicBezTo>
                        <a:pt x="68" y="52"/>
                        <a:pt x="68" y="52"/>
                        <a:pt x="68" y="52"/>
                      </a:cubicBezTo>
                      <a:cubicBezTo>
                        <a:pt x="68" y="52"/>
                        <a:pt x="68" y="52"/>
                        <a:pt x="68" y="51"/>
                      </a:cubicBezTo>
                      <a:cubicBezTo>
                        <a:pt x="68" y="51"/>
                        <a:pt x="68" y="51"/>
                        <a:pt x="68" y="51"/>
                      </a:cubicBezTo>
                      <a:cubicBezTo>
                        <a:pt x="68" y="51"/>
                        <a:pt x="68" y="51"/>
                        <a:pt x="68" y="51"/>
                      </a:cubicBezTo>
                      <a:cubicBezTo>
                        <a:pt x="68" y="51"/>
                        <a:pt x="68" y="51"/>
                        <a:pt x="68" y="51"/>
                      </a:cubicBezTo>
                      <a:cubicBezTo>
                        <a:pt x="68" y="51"/>
                        <a:pt x="68" y="51"/>
                        <a:pt x="68" y="51"/>
                      </a:cubicBezTo>
                      <a:cubicBezTo>
                        <a:pt x="68" y="51"/>
                        <a:pt x="68" y="51"/>
                        <a:pt x="68" y="51"/>
                      </a:cubicBezTo>
                      <a:cubicBezTo>
                        <a:pt x="67" y="51"/>
                        <a:pt x="68" y="51"/>
                        <a:pt x="67" y="51"/>
                      </a:cubicBezTo>
                      <a:cubicBezTo>
                        <a:pt x="67" y="51"/>
                        <a:pt x="67" y="52"/>
                        <a:pt x="67" y="52"/>
                      </a:cubicBezTo>
                      <a:cubicBezTo>
                        <a:pt x="67" y="52"/>
                        <a:pt x="67" y="51"/>
                        <a:pt x="67" y="51"/>
                      </a:cubicBezTo>
                      <a:cubicBezTo>
                        <a:pt x="68" y="52"/>
                        <a:pt x="67" y="52"/>
                        <a:pt x="68" y="53"/>
                      </a:cubicBezTo>
                      <a:cubicBezTo>
                        <a:pt x="68" y="53"/>
                        <a:pt x="68" y="53"/>
                        <a:pt x="68" y="53"/>
                      </a:cubicBezTo>
                      <a:cubicBezTo>
                        <a:pt x="68" y="53"/>
                        <a:pt x="67" y="52"/>
                        <a:pt x="68" y="52"/>
                      </a:cubicBezTo>
                      <a:close/>
                      <a:moveTo>
                        <a:pt x="68" y="56"/>
                      </a:moveTo>
                      <a:cubicBezTo>
                        <a:pt x="68" y="56"/>
                        <a:pt x="68" y="56"/>
                        <a:pt x="68" y="56"/>
                      </a:cubicBezTo>
                      <a:cubicBezTo>
                        <a:pt x="69" y="56"/>
                        <a:pt x="69" y="56"/>
                        <a:pt x="68" y="56"/>
                      </a:cubicBezTo>
                      <a:close/>
                      <a:moveTo>
                        <a:pt x="70" y="54"/>
                      </a:moveTo>
                      <a:cubicBezTo>
                        <a:pt x="70" y="54"/>
                        <a:pt x="70" y="54"/>
                        <a:pt x="69" y="53"/>
                      </a:cubicBezTo>
                      <a:cubicBezTo>
                        <a:pt x="69" y="54"/>
                        <a:pt x="69" y="54"/>
                        <a:pt x="69" y="54"/>
                      </a:cubicBezTo>
                      <a:cubicBezTo>
                        <a:pt x="69" y="54"/>
                        <a:pt x="69" y="54"/>
                        <a:pt x="70" y="54"/>
                      </a:cubicBezTo>
                      <a:close/>
                      <a:moveTo>
                        <a:pt x="70" y="48"/>
                      </a:moveTo>
                      <a:cubicBezTo>
                        <a:pt x="71" y="48"/>
                        <a:pt x="70" y="48"/>
                        <a:pt x="71" y="48"/>
                      </a:cubicBezTo>
                      <a:cubicBezTo>
                        <a:pt x="70" y="48"/>
                        <a:pt x="71" y="48"/>
                        <a:pt x="70" y="48"/>
                      </a:cubicBezTo>
                      <a:close/>
                      <a:moveTo>
                        <a:pt x="74" y="40"/>
                      </a:moveTo>
                      <a:cubicBezTo>
                        <a:pt x="73" y="40"/>
                        <a:pt x="74" y="39"/>
                        <a:pt x="73" y="39"/>
                      </a:cubicBezTo>
                      <a:cubicBezTo>
                        <a:pt x="73" y="39"/>
                        <a:pt x="73" y="39"/>
                        <a:pt x="73" y="39"/>
                      </a:cubicBezTo>
                      <a:cubicBezTo>
                        <a:pt x="73" y="40"/>
                        <a:pt x="73" y="41"/>
                        <a:pt x="74" y="40"/>
                      </a:cubicBezTo>
                      <a:close/>
                      <a:moveTo>
                        <a:pt x="74" y="36"/>
                      </a:moveTo>
                      <a:cubicBezTo>
                        <a:pt x="74" y="36"/>
                        <a:pt x="74" y="36"/>
                        <a:pt x="74" y="36"/>
                      </a:cubicBezTo>
                      <a:cubicBezTo>
                        <a:pt x="73" y="36"/>
                        <a:pt x="74" y="37"/>
                        <a:pt x="73" y="37"/>
                      </a:cubicBezTo>
                      <a:cubicBezTo>
                        <a:pt x="73" y="37"/>
                        <a:pt x="73" y="37"/>
                        <a:pt x="73" y="36"/>
                      </a:cubicBezTo>
                      <a:cubicBezTo>
                        <a:pt x="73" y="37"/>
                        <a:pt x="72" y="37"/>
                        <a:pt x="72" y="37"/>
                      </a:cubicBezTo>
                      <a:cubicBezTo>
                        <a:pt x="73" y="37"/>
                        <a:pt x="73" y="38"/>
                        <a:pt x="74" y="38"/>
                      </a:cubicBezTo>
                      <a:cubicBezTo>
                        <a:pt x="73" y="37"/>
                        <a:pt x="73" y="38"/>
                        <a:pt x="73" y="37"/>
                      </a:cubicBezTo>
                      <a:cubicBezTo>
                        <a:pt x="74" y="37"/>
                        <a:pt x="73" y="37"/>
                        <a:pt x="74" y="37"/>
                      </a:cubicBezTo>
                      <a:cubicBezTo>
                        <a:pt x="74" y="36"/>
                        <a:pt x="74" y="37"/>
                        <a:pt x="74" y="36"/>
                      </a:cubicBezTo>
                      <a:close/>
                      <a:moveTo>
                        <a:pt x="46" y="55"/>
                      </a:moveTo>
                      <a:cubicBezTo>
                        <a:pt x="46" y="55"/>
                        <a:pt x="47" y="55"/>
                        <a:pt x="47" y="56"/>
                      </a:cubicBezTo>
                      <a:cubicBezTo>
                        <a:pt x="46" y="55"/>
                        <a:pt x="47" y="56"/>
                        <a:pt x="47" y="56"/>
                      </a:cubicBezTo>
                      <a:cubicBezTo>
                        <a:pt x="46" y="56"/>
                        <a:pt x="46" y="56"/>
                        <a:pt x="46" y="56"/>
                      </a:cubicBezTo>
                      <a:cubicBezTo>
                        <a:pt x="46" y="56"/>
                        <a:pt x="46" y="55"/>
                        <a:pt x="46" y="55"/>
                      </a:cubicBezTo>
                      <a:close/>
                      <a:moveTo>
                        <a:pt x="65" y="60"/>
                      </a:moveTo>
                      <a:cubicBezTo>
                        <a:pt x="65" y="59"/>
                        <a:pt x="64" y="59"/>
                        <a:pt x="64" y="59"/>
                      </a:cubicBezTo>
                      <a:cubicBezTo>
                        <a:pt x="65" y="59"/>
                        <a:pt x="65" y="58"/>
                        <a:pt x="65" y="59"/>
                      </a:cubicBezTo>
                      <a:cubicBezTo>
                        <a:pt x="65" y="59"/>
                        <a:pt x="65" y="59"/>
                        <a:pt x="65" y="59"/>
                      </a:cubicBezTo>
                      <a:cubicBezTo>
                        <a:pt x="65" y="59"/>
                        <a:pt x="65" y="60"/>
                        <a:pt x="65" y="60"/>
                      </a:cubicBezTo>
                      <a:cubicBezTo>
                        <a:pt x="64" y="60"/>
                        <a:pt x="65" y="60"/>
                        <a:pt x="65" y="60"/>
                      </a:cubicBezTo>
                      <a:cubicBezTo>
                        <a:pt x="65" y="60"/>
                        <a:pt x="64" y="60"/>
                        <a:pt x="64" y="60"/>
                      </a:cubicBezTo>
                      <a:cubicBezTo>
                        <a:pt x="64" y="60"/>
                        <a:pt x="64" y="60"/>
                        <a:pt x="64" y="60"/>
                      </a:cubicBezTo>
                      <a:cubicBezTo>
                        <a:pt x="64" y="60"/>
                        <a:pt x="64" y="60"/>
                        <a:pt x="65" y="60"/>
                      </a:cubicBezTo>
                      <a:close/>
                      <a:moveTo>
                        <a:pt x="65" y="3"/>
                      </a:moveTo>
                      <a:cubicBezTo>
                        <a:pt x="64" y="3"/>
                        <a:pt x="64" y="2"/>
                        <a:pt x="63" y="2"/>
                      </a:cubicBezTo>
                      <a:cubicBezTo>
                        <a:pt x="63" y="2"/>
                        <a:pt x="63" y="2"/>
                        <a:pt x="63" y="2"/>
                      </a:cubicBezTo>
                      <a:cubicBezTo>
                        <a:pt x="64" y="2"/>
                        <a:pt x="64" y="2"/>
                        <a:pt x="65" y="2"/>
                      </a:cubicBezTo>
                      <a:cubicBezTo>
                        <a:pt x="65" y="2"/>
                        <a:pt x="65" y="3"/>
                        <a:pt x="65" y="2"/>
                      </a:cubicBezTo>
                      <a:cubicBezTo>
                        <a:pt x="65" y="2"/>
                        <a:pt x="65" y="3"/>
                        <a:pt x="65" y="3"/>
                      </a:cubicBezTo>
                      <a:close/>
                      <a:moveTo>
                        <a:pt x="39" y="52"/>
                      </a:moveTo>
                      <a:cubicBezTo>
                        <a:pt x="38" y="52"/>
                        <a:pt x="38" y="52"/>
                        <a:pt x="38" y="53"/>
                      </a:cubicBezTo>
                      <a:cubicBezTo>
                        <a:pt x="38" y="53"/>
                        <a:pt x="38" y="52"/>
                        <a:pt x="38" y="52"/>
                      </a:cubicBezTo>
                      <a:cubicBezTo>
                        <a:pt x="38" y="52"/>
                        <a:pt x="38" y="52"/>
                        <a:pt x="38" y="52"/>
                      </a:cubicBezTo>
                      <a:cubicBezTo>
                        <a:pt x="38" y="52"/>
                        <a:pt x="38" y="52"/>
                        <a:pt x="39" y="52"/>
                      </a:cubicBezTo>
                      <a:close/>
                      <a:moveTo>
                        <a:pt x="46" y="56"/>
                      </a:moveTo>
                      <a:cubicBezTo>
                        <a:pt x="46" y="57"/>
                        <a:pt x="46" y="57"/>
                        <a:pt x="46" y="57"/>
                      </a:cubicBezTo>
                      <a:cubicBezTo>
                        <a:pt x="46" y="57"/>
                        <a:pt x="46" y="57"/>
                        <a:pt x="45" y="57"/>
                      </a:cubicBezTo>
                      <a:cubicBezTo>
                        <a:pt x="45" y="57"/>
                        <a:pt x="45" y="57"/>
                        <a:pt x="45" y="57"/>
                      </a:cubicBezTo>
                      <a:cubicBezTo>
                        <a:pt x="45" y="57"/>
                        <a:pt x="45" y="56"/>
                        <a:pt x="45" y="56"/>
                      </a:cubicBezTo>
                      <a:cubicBezTo>
                        <a:pt x="46" y="56"/>
                        <a:pt x="45" y="57"/>
                        <a:pt x="46" y="56"/>
                      </a:cubicBezTo>
                      <a:close/>
                      <a:moveTo>
                        <a:pt x="49" y="57"/>
                      </a:moveTo>
                      <a:cubicBezTo>
                        <a:pt x="49" y="58"/>
                        <a:pt x="49" y="58"/>
                        <a:pt x="50" y="58"/>
                      </a:cubicBezTo>
                      <a:cubicBezTo>
                        <a:pt x="50" y="58"/>
                        <a:pt x="49" y="58"/>
                        <a:pt x="49" y="58"/>
                      </a:cubicBezTo>
                      <a:cubicBezTo>
                        <a:pt x="49" y="57"/>
                        <a:pt x="49" y="57"/>
                        <a:pt x="49" y="57"/>
                      </a:cubicBezTo>
                      <a:cubicBezTo>
                        <a:pt x="49" y="57"/>
                        <a:pt x="49" y="57"/>
                        <a:pt x="49" y="57"/>
                      </a:cubicBezTo>
                      <a:close/>
                      <a:moveTo>
                        <a:pt x="48" y="59"/>
                      </a:moveTo>
                      <a:cubicBezTo>
                        <a:pt x="48" y="59"/>
                        <a:pt x="48" y="59"/>
                        <a:pt x="47" y="59"/>
                      </a:cubicBezTo>
                      <a:cubicBezTo>
                        <a:pt x="47" y="60"/>
                        <a:pt x="47" y="61"/>
                        <a:pt x="47" y="62"/>
                      </a:cubicBezTo>
                      <a:cubicBezTo>
                        <a:pt x="46" y="62"/>
                        <a:pt x="47" y="60"/>
                        <a:pt x="47" y="60"/>
                      </a:cubicBezTo>
                      <a:cubicBezTo>
                        <a:pt x="47" y="60"/>
                        <a:pt x="47" y="60"/>
                        <a:pt x="47" y="60"/>
                      </a:cubicBezTo>
                      <a:cubicBezTo>
                        <a:pt x="47" y="60"/>
                        <a:pt x="47" y="59"/>
                        <a:pt x="47" y="59"/>
                      </a:cubicBezTo>
                      <a:cubicBezTo>
                        <a:pt x="47" y="59"/>
                        <a:pt x="47" y="59"/>
                        <a:pt x="47" y="59"/>
                      </a:cubicBezTo>
                      <a:cubicBezTo>
                        <a:pt x="47" y="59"/>
                        <a:pt x="47" y="59"/>
                        <a:pt x="47" y="59"/>
                      </a:cubicBezTo>
                      <a:cubicBezTo>
                        <a:pt x="48" y="59"/>
                        <a:pt x="48" y="59"/>
                        <a:pt x="48" y="59"/>
                      </a:cubicBezTo>
                      <a:close/>
                      <a:moveTo>
                        <a:pt x="49" y="59"/>
                      </a:moveTo>
                      <a:cubicBezTo>
                        <a:pt x="49" y="59"/>
                        <a:pt x="49" y="59"/>
                        <a:pt x="49" y="59"/>
                      </a:cubicBezTo>
                      <a:cubicBezTo>
                        <a:pt x="49" y="59"/>
                        <a:pt x="49" y="59"/>
                        <a:pt x="49" y="59"/>
                      </a:cubicBezTo>
                      <a:cubicBezTo>
                        <a:pt x="49" y="59"/>
                        <a:pt x="49" y="59"/>
                        <a:pt x="49" y="59"/>
                      </a:cubicBezTo>
                      <a:close/>
                      <a:moveTo>
                        <a:pt x="49" y="60"/>
                      </a:moveTo>
                      <a:cubicBezTo>
                        <a:pt x="49" y="60"/>
                        <a:pt x="49" y="60"/>
                        <a:pt x="49" y="60"/>
                      </a:cubicBezTo>
                      <a:cubicBezTo>
                        <a:pt x="49" y="60"/>
                        <a:pt x="49" y="60"/>
                        <a:pt x="49" y="60"/>
                      </a:cubicBezTo>
                      <a:cubicBezTo>
                        <a:pt x="49" y="60"/>
                        <a:pt x="49" y="60"/>
                        <a:pt x="49" y="60"/>
                      </a:cubicBezTo>
                      <a:cubicBezTo>
                        <a:pt x="49" y="60"/>
                        <a:pt x="49" y="60"/>
                        <a:pt x="49" y="60"/>
                      </a:cubicBezTo>
                      <a:cubicBezTo>
                        <a:pt x="48" y="60"/>
                        <a:pt x="49" y="60"/>
                        <a:pt x="49" y="60"/>
                      </a:cubicBezTo>
                      <a:close/>
                      <a:moveTo>
                        <a:pt x="45" y="60"/>
                      </a:moveTo>
                      <a:cubicBezTo>
                        <a:pt x="45" y="60"/>
                        <a:pt x="45" y="60"/>
                        <a:pt x="45" y="60"/>
                      </a:cubicBezTo>
                      <a:cubicBezTo>
                        <a:pt x="45" y="60"/>
                        <a:pt x="45" y="60"/>
                        <a:pt x="44" y="60"/>
                      </a:cubicBezTo>
                      <a:cubicBezTo>
                        <a:pt x="44" y="59"/>
                        <a:pt x="45" y="60"/>
                        <a:pt x="45" y="60"/>
                      </a:cubicBezTo>
                      <a:close/>
                      <a:moveTo>
                        <a:pt x="46" y="62"/>
                      </a:moveTo>
                      <a:cubicBezTo>
                        <a:pt x="46" y="62"/>
                        <a:pt x="46" y="62"/>
                        <a:pt x="46" y="62"/>
                      </a:cubicBezTo>
                      <a:cubicBezTo>
                        <a:pt x="46" y="62"/>
                        <a:pt x="46" y="63"/>
                        <a:pt x="46" y="63"/>
                      </a:cubicBezTo>
                      <a:cubicBezTo>
                        <a:pt x="46" y="63"/>
                        <a:pt x="46" y="61"/>
                        <a:pt x="46" y="61"/>
                      </a:cubicBezTo>
                      <a:cubicBezTo>
                        <a:pt x="46" y="61"/>
                        <a:pt x="46" y="62"/>
                        <a:pt x="46" y="62"/>
                      </a:cubicBezTo>
                      <a:close/>
                      <a:moveTo>
                        <a:pt x="48" y="61"/>
                      </a:moveTo>
                      <a:cubicBezTo>
                        <a:pt x="48" y="62"/>
                        <a:pt x="48" y="62"/>
                        <a:pt x="48" y="62"/>
                      </a:cubicBezTo>
                      <a:cubicBezTo>
                        <a:pt x="48" y="62"/>
                        <a:pt x="48" y="62"/>
                        <a:pt x="48" y="62"/>
                      </a:cubicBezTo>
                      <a:cubicBezTo>
                        <a:pt x="48" y="62"/>
                        <a:pt x="48" y="62"/>
                        <a:pt x="48" y="62"/>
                      </a:cubicBezTo>
                      <a:cubicBezTo>
                        <a:pt x="48" y="62"/>
                        <a:pt x="48" y="62"/>
                        <a:pt x="48" y="62"/>
                      </a:cubicBezTo>
                      <a:cubicBezTo>
                        <a:pt x="48" y="62"/>
                        <a:pt x="48" y="61"/>
                        <a:pt x="48" y="61"/>
                      </a:cubicBezTo>
                      <a:close/>
                      <a:moveTo>
                        <a:pt x="54" y="64"/>
                      </a:moveTo>
                      <a:cubicBezTo>
                        <a:pt x="54" y="64"/>
                        <a:pt x="54" y="63"/>
                        <a:pt x="54" y="62"/>
                      </a:cubicBezTo>
                      <a:cubicBezTo>
                        <a:pt x="54" y="63"/>
                        <a:pt x="54" y="62"/>
                        <a:pt x="54" y="62"/>
                      </a:cubicBezTo>
                      <a:cubicBezTo>
                        <a:pt x="55" y="62"/>
                        <a:pt x="54" y="63"/>
                        <a:pt x="55" y="62"/>
                      </a:cubicBezTo>
                      <a:cubicBezTo>
                        <a:pt x="55" y="62"/>
                        <a:pt x="54" y="63"/>
                        <a:pt x="54" y="63"/>
                      </a:cubicBezTo>
                      <a:cubicBezTo>
                        <a:pt x="55" y="63"/>
                        <a:pt x="54" y="64"/>
                        <a:pt x="54" y="65"/>
                      </a:cubicBezTo>
                      <a:cubicBezTo>
                        <a:pt x="54" y="65"/>
                        <a:pt x="54" y="64"/>
                        <a:pt x="54" y="64"/>
                      </a:cubicBezTo>
                      <a:close/>
                      <a:moveTo>
                        <a:pt x="55" y="62"/>
                      </a:moveTo>
                      <a:cubicBezTo>
                        <a:pt x="55" y="62"/>
                        <a:pt x="55" y="62"/>
                        <a:pt x="55" y="62"/>
                      </a:cubicBezTo>
                      <a:cubicBezTo>
                        <a:pt x="55" y="62"/>
                        <a:pt x="55" y="62"/>
                        <a:pt x="55" y="62"/>
                      </a:cubicBezTo>
                      <a:cubicBezTo>
                        <a:pt x="54" y="62"/>
                        <a:pt x="54" y="62"/>
                        <a:pt x="54" y="62"/>
                      </a:cubicBezTo>
                      <a:cubicBezTo>
                        <a:pt x="54" y="62"/>
                        <a:pt x="54" y="62"/>
                        <a:pt x="54" y="62"/>
                      </a:cubicBezTo>
                      <a:cubicBezTo>
                        <a:pt x="55" y="62"/>
                        <a:pt x="55" y="62"/>
                        <a:pt x="55" y="62"/>
                      </a:cubicBezTo>
                      <a:close/>
                      <a:moveTo>
                        <a:pt x="50" y="62"/>
                      </a:moveTo>
                      <a:cubicBezTo>
                        <a:pt x="50" y="63"/>
                        <a:pt x="50" y="63"/>
                        <a:pt x="50" y="63"/>
                      </a:cubicBezTo>
                      <a:cubicBezTo>
                        <a:pt x="50" y="63"/>
                        <a:pt x="50" y="63"/>
                        <a:pt x="50" y="63"/>
                      </a:cubicBezTo>
                      <a:cubicBezTo>
                        <a:pt x="50" y="63"/>
                        <a:pt x="50" y="62"/>
                        <a:pt x="50" y="62"/>
                      </a:cubicBezTo>
                      <a:close/>
                      <a:moveTo>
                        <a:pt x="55" y="63"/>
                      </a:moveTo>
                      <a:cubicBezTo>
                        <a:pt x="55" y="63"/>
                        <a:pt x="55" y="63"/>
                        <a:pt x="55" y="63"/>
                      </a:cubicBezTo>
                      <a:cubicBezTo>
                        <a:pt x="55" y="62"/>
                        <a:pt x="55" y="63"/>
                        <a:pt x="55" y="63"/>
                      </a:cubicBezTo>
                      <a:close/>
                      <a:moveTo>
                        <a:pt x="64" y="63"/>
                      </a:moveTo>
                      <a:cubicBezTo>
                        <a:pt x="64" y="63"/>
                        <a:pt x="64" y="64"/>
                        <a:pt x="64" y="64"/>
                      </a:cubicBezTo>
                      <a:cubicBezTo>
                        <a:pt x="64" y="65"/>
                        <a:pt x="64" y="64"/>
                        <a:pt x="63" y="64"/>
                      </a:cubicBezTo>
                      <a:cubicBezTo>
                        <a:pt x="64" y="65"/>
                        <a:pt x="63" y="66"/>
                        <a:pt x="63" y="68"/>
                      </a:cubicBezTo>
                      <a:cubicBezTo>
                        <a:pt x="63" y="68"/>
                        <a:pt x="63" y="68"/>
                        <a:pt x="63" y="68"/>
                      </a:cubicBezTo>
                      <a:cubicBezTo>
                        <a:pt x="63" y="68"/>
                        <a:pt x="63" y="68"/>
                        <a:pt x="63" y="68"/>
                      </a:cubicBezTo>
                      <a:cubicBezTo>
                        <a:pt x="63" y="68"/>
                        <a:pt x="63" y="68"/>
                        <a:pt x="63" y="68"/>
                      </a:cubicBezTo>
                      <a:cubicBezTo>
                        <a:pt x="63" y="68"/>
                        <a:pt x="63" y="68"/>
                        <a:pt x="63" y="68"/>
                      </a:cubicBezTo>
                      <a:cubicBezTo>
                        <a:pt x="63" y="68"/>
                        <a:pt x="63" y="68"/>
                        <a:pt x="63" y="68"/>
                      </a:cubicBezTo>
                      <a:cubicBezTo>
                        <a:pt x="63" y="68"/>
                        <a:pt x="63" y="68"/>
                        <a:pt x="63" y="68"/>
                      </a:cubicBezTo>
                      <a:cubicBezTo>
                        <a:pt x="62" y="68"/>
                        <a:pt x="63" y="68"/>
                        <a:pt x="62" y="68"/>
                      </a:cubicBezTo>
                      <a:cubicBezTo>
                        <a:pt x="62" y="68"/>
                        <a:pt x="62" y="68"/>
                        <a:pt x="62" y="67"/>
                      </a:cubicBezTo>
                      <a:cubicBezTo>
                        <a:pt x="63" y="67"/>
                        <a:pt x="63" y="67"/>
                        <a:pt x="63" y="67"/>
                      </a:cubicBezTo>
                      <a:cubicBezTo>
                        <a:pt x="63" y="66"/>
                        <a:pt x="63" y="66"/>
                        <a:pt x="62" y="66"/>
                      </a:cubicBezTo>
                      <a:cubicBezTo>
                        <a:pt x="62" y="66"/>
                        <a:pt x="62" y="66"/>
                        <a:pt x="63" y="65"/>
                      </a:cubicBezTo>
                      <a:cubicBezTo>
                        <a:pt x="63" y="65"/>
                        <a:pt x="63" y="65"/>
                        <a:pt x="63" y="65"/>
                      </a:cubicBezTo>
                      <a:cubicBezTo>
                        <a:pt x="63" y="65"/>
                        <a:pt x="63" y="65"/>
                        <a:pt x="63" y="65"/>
                      </a:cubicBezTo>
                      <a:cubicBezTo>
                        <a:pt x="63" y="65"/>
                        <a:pt x="63" y="65"/>
                        <a:pt x="62" y="64"/>
                      </a:cubicBezTo>
                      <a:cubicBezTo>
                        <a:pt x="62" y="64"/>
                        <a:pt x="62" y="65"/>
                        <a:pt x="62" y="65"/>
                      </a:cubicBezTo>
                      <a:cubicBezTo>
                        <a:pt x="62" y="65"/>
                        <a:pt x="62" y="65"/>
                        <a:pt x="62" y="65"/>
                      </a:cubicBezTo>
                      <a:cubicBezTo>
                        <a:pt x="62" y="65"/>
                        <a:pt x="62" y="65"/>
                        <a:pt x="62" y="64"/>
                      </a:cubicBezTo>
                      <a:cubicBezTo>
                        <a:pt x="63" y="64"/>
                        <a:pt x="63" y="64"/>
                        <a:pt x="63" y="63"/>
                      </a:cubicBezTo>
                      <a:cubicBezTo>
                        <a:pt x="63" y="63"/>
                        <a:pt x="63" y="63"/>
                        <a:pt x="64" y="63"/>
                      </a:cubicBezTo>
                      <a:cubicBezTo>
                        <a:pt x="64" y="63"/>
                        <a:pt x="64" y="63"/>
                        <a:pt x="64" y="63"/>
                      </a:cubicBezTo>
                      <a:close/>
                      <a:moveTo>
                        <a:pt x="55" y="64"/>
                      </a:moveTo>
                      <a:cubicBezTo>
                        <a:pt x="55" y="64"/>
                        <a:pt x="55" y="64"/>
                        <a:pt x="55" y="63"/>
                      </a:cubicBezTo>
                      <a:cubicBezTo>
                        <a:pt x="55" y="64"/>
                        <a:pt x="55" y="64"/>
                        <a:pt x="55" y="64"/>
                      </a:cubicBezTo>
                      <a:cubicBezTo>
                        <a:pt x="55" y="64"/>
                        <a:pt x="55" y="64"/>
                        <a:pt x="55" y="64"/>
                      </a:cubicBezTo>
                      <a:close/>
                      <a:moveTo>
                        <a:pt x="48" y="65"/>
                      </a:moveTo>
                      <a:cubicBezTo>
                        <a:pt x="48" y="66"/>
                        <a:pt x="48" y="67"/>
                        <a:pt x="48" y="69"/>
                      </a:cubicBezTo>
                      <a:cubicBezTo>
                        <a:pt x="47" y="69"/>
                        <a:pt x="48" y="68"/>
                        <a:pt x="48" y="67"/>
                      </a:cubicBezTo>
                      <a:cubicBezTo>
                        <a:pt x="48" y="67"/>
                        <a:pt x="48" y="67"/>
                        <a:pt x="48" y="67"/>
                      </a:cubicBezTo>
                      <a:cubicBezTo>
                        <a:pt x="48" y="66"/>
                        <a:pt x="48" y="65"/>
                        <a:pt x="48" y="63"/>
                      </a:cubicBezTo>
                      <a:cubicBezTo>
                        <a:pt x="48" y="63"/>
                        <a:pt x="48" y="64"/>
                        <a:pt x="48" y="63"/>
                      </a:cubicBezTo>
                      <a:cubicBezTo>
                        <a:pt x="49" y="63"/>
                        <a:pt x="48" y="64"/>
                        <a:pt x="48" y="64"/>
                      </a:cubicBezTo>
                      <a:cubicBezTo>
                        <a:pt x="48" y="64"/>
                        <a:pt x="48" y="64"/>
                        <a:pt x="48" y="64"/>
                      </a:cubicBezTo>
                      <a:cubicBezTo>
                        <a:pt x="48" y="64"/>
                        <a:pt x="48" y="65"/>
                        <a:pt x="48" y="65"/>
                      </a:cubicBezTo>
                      <a:cubicBezTo>
                        <a:pt x="48" y="65"/>
                        <a:pt x="48" y="65"/>
                        <a:pt x="48" y="65"/>
                      </a:cubicBezTo>
                      <a:close/>
                      <a:moveTo>
                        <a:pt x="47" y="64"/>
                      </a:moveTo>
                      <a:cubicBezTo>
                        <a:pt x="47" y="64"/>
                        <a:pt x="47" y="64"/>
                        <a:pt x="47" y="64"/>
                      </a:cubicBezTo>
                      <a:cubicBezTo>
                        <a:pt x="48" y="64"/>
                        <a:pt x="48" y="64"/>
                        <a:pt x="48" y="64"/>
                      </a:cubicBezTo>
                      <a:cubicBezTo>
                        <a:pt x="48" y="64"/>
                        <a:pt x="47" y="64"/>
                        <a:pt x="47" y="64"/>
                      </a:cubicBezTo>
                      <a:cubicBezTo>
                        <a:pt x="47" y="64"/>
                        <a:pt x="47" y="64"/>
                        <a:pt x="47" y="64"/>
                      </a:cubicBezTo>
                      <a:close/>
                      <a:moveTo>
                        <a:pt x="60" y="68"/>
                      </a:moveTo>
                      <a:cubicBezTo>
                        <a:pt x="60" y="68"/>
                        <a:pt x="60" y="67"/>
                        <a:pt x="60" y="67"/>
                      </a:cubicBezTo>
                      <a:cubicBezTo>
                        <a:pt x="61" y="68"/>
                        <a:pt x="61" y="67"/>
                        <a:pt x="61" y="67"/>
                      </a:cubicBezTo>
                      <a:cubicBezTo>
                        <a:pt x="61" y="66"/>
                        <a:pt x="61" y="66"/>
                        <a:pt x="61" y="65"/>
                      </a:cubicBezTo>
                      <a:cubicBezTo>
                        <a:pt x="62" y="65"/>
                        <a:pt x="62" y="65"/>
                        <a:pt x="62" y="65"/>
                      </a:cubicBezTo>
                      <a:cubicBezTo>
                        <a:pt x="61" y="65"/>
                        <a:pt x="62" y="66"/>
                        <a:pt x="62" y="66"/>
                      </a:cubicBezTo>
                      <a:cubicBezTo>
                        <a:pt x="62" y="66"/>
                        <a:pt x="62" y="66"/>
                        <a:pt x="62" y="66"/>
                      </a:cubicBezTo>
                      <a:cubicBezTo>
                        <a:pt x="62" y="66"/>
                        <a:pt x="62" y="67"/>
                        <a:pt x="61" y="67"/>
                      </a:cubicBezTo>
                      <a:cubicBezTo>
                        <a:pt x="62" y="67"/>
                        <a:pt x="61" y="68"/>
                        <a:pt x="61" y="69"/>
                      </a:cubicBezTo>
                      <a:cubicBezTo>
                        <a:pt x="61" y="69"/>
                        <a:pt x="61" y="68"/>
                        <a:pt x="60" y="68"/>
                      </a:cubicBezTo>
                      <a:cubicBezTo>
                        <a:pt x="60" y="68"/>
                        <a:pt x="61" y="68"/>
                        <a:pt x="60" y="68"/>
                      </a:cubicBezTo>
                      <a:close/>
                      <a:moveTo>
                        <a:pt x="41" y="65"/>
                      </a:moveTo>
                      <a:cubicBezTo>
                        <a:pt x="40" y="65"/>
                        <a:pt x="41" y="65"/>
                        <a:pt x="41" y="65"/>
                      </a:cubicBezTo>
                      <a:cubicBezTo>
                        <a:pt x="41" y="65"/>
                        <a:pt x="41" y="65"/>
                        <a:pt x="41" y="65"/>
                      </a:cubicBezTo>
                      <a:close/>
                      <a:moveTo>
                        <a:pt x="45" y="65"/>
                      </a:moveTo>
                      <a:cubicBezTo>
                        <a:pt x="44" y="65"/>
                        <a:pt x="44" y="65"/>
                        <a:pt x="44" y="65"/>
                      </a:cubicBezTo>
                      <a:cubicBezTo>
                        <a:pt x="44" y="66"/>
                        <a:pt x="44" y="65"/>
                        <a:pt x="44" y="65"/>
                      </a:cubicBezTo>
                      <a:cubicBezTo>
                        <a:pt x="44" y="65"/>
                        <a:pt x="45" y="65"/>
                        <a:pt x="45" y="65"/>
                      </a:cubicBezTo>
                      <a:close/>
                      <a:moveTo>
                        <a:pt x="51" y="68"/>
                      </a:moveTo>
                      <a:cubicBezTo>
                        <a:pt x="51" y="68"/>
                        <a:pt x="51" y="69"/>
                        <a:pt x="51" y="69"/>
                      </a:cubicBezTo>
                      <a:cubicBezTo>
                        <a:pt x="51" y="69"/>
                        <a:pt x="51" y="69"/>
                        <a:pt x="51" y="70"/>
                      </a:cubicBezTo>
                      <a:cubicBezTo>
                        <a:pt x="50" y="70"/>
                        <a:pt x="51" y="70"/>
                        <a:pt x="50" y="70"/>
                      </a:cubicBezTo>
                      <a:cubicBezTo>
                        <a:pt x="50" y="70"/>
                        <a:pt x="50" y="70"/>
                        <a:pt x="50" y="70"/>
                      </a:cubicBezTo>
                      <a:cubicBezTo>
                        <a:pt x="50" y="70"/>
                        <a:pt x="50" y="70"/>
                        <a:pt x="50" y="70"/>
                      </a:cubicBezTo>
                      <a:cubicBezTo>
                        <a:pt x="51" y="70"/>
                        <a:pt x="51" y="70"/>
                        <a:pt x="50" y="70"/>
                      </a:cubicBezTo>
                      <a:cubicBezTo>
                        <a:pt x="51" y="70"/>
                        <a:pt x="51" y="70"/>
                        <a:pt x="51" y="70"/>
                      </a:cubicBezTo>
                      <a:cubicBezTo>
                        <a:pt x="51" y="71"/>
                        <a:pt x="51" y="71"/>
                        <a:pt x="51" y="72"/>
                      </a:cubicBezTo>
                      <a:cubicBezTo>
                        <a:pt x="51" y="72"/>
                        <a:pt x="51" y="71"/>
                        <a:pt x="50" y="71"/>
                      </a:cubicBezTo>
                      <a:cubicBezTo>
                        <a:pt x="50" y="70"/>
                        <a:pt x="50" y="69"/>
                        <a:pt x="50" y="68"/>
                      </a:cubicBezTo>
                      <a:cubicBezTo>
                        <a:pt x="51" y="68"/>
                        <a:pt x="51" y="68"/>
                        <a:pt x="51" y="68"/>
                      </a:cubicBezTo>
                      <a:close/>
                      <a:moveTo>
                        <a:pt x="53" y="73"/>
                      </a:moveTo>
                      <a:cubicBezTo>
                        <a:pt x="53" y="74"/>
                        <a:pt x="53" y="74"/>
                        <a:pt x="53" y="75"/>
                      </a:cubicBezTo>
                      <a:cubicBezTo>
                        <a:pt x="53" y="75"/>
                        <a:pt x="52" y="75"/>
                        <a:pt x="52" y="75"/>
                      </a:cubicBezTo>
                      <a:cubicBezTo>
                        <a:pt x="52" y="75"/>
                        <a:pt x="53" y="75"/>
                        <a:pt x="53" y="75"/>
                      </a:cubicBezTo>
                      <a:cubicBezTo>
                        <a:pt x="52" y="75"/>
                        <a:pt x="52" y="76"/>
                        <a:pt x="52" y="76"/>
                      </a:cubicBezTo>
                      <a:cubicBezTo>
                        <a:pt x="52" y="75"/>
                        <a:pt x="52" y="74"/>
                        <a:pt x="53" y="73"/>
                      </a:cubicBezTo>
                      <a:close/>
                      <a:moveTo>
                        <a:pt x="49" y="75"/>
                      </a:moveTo>
                      <a:cubicBezTo>
                        <a:pt x="49" y="75"/>
                        <a:pt x="49" y="75"/>
                        <a:pt x="48" y="75"/>
                      </a:cubicBezTo>
                      <a:cubicBezTo>
                        <a:pt x="48" y="75"/>
                        <a:pt x="49" y="75"/>
                        <a:pt x="48" y="75"/>
                      </a:cubicBezTo>
                      <a:cubicBezTo>
                        <a:pt x="48" y="75"/>
                        <a:pt x="48" y="74"/>
                        <a:pt x="48" y="74"/>
                      </a:cubicBezTo>
                      <a:cubicBezTo>
                        <a:pt x="49" y="74"/>
                        <a:pt x="49" y="74"/>
                        <a:pt x="49" y="74"/>
                      </a:cubicBezTo>
                      <a:cubicBezTo>
                        <a:pt x="49" y="75"/>
                        <a:pt x="49" y="75"/>
                        <a:pt x="49" y="75"/>
                      </a:cubicBezTo>
                      <a:close/>
                      <a:moveTo>
                        <a:pt x="46" y="76"/>
                      </a:moveTo>
                      <a:cubicBezTo>
                        <a:pt x="46" y="78"/>
                        <a:pt x="46" y="78"/>
                        <a:pt x="46" y="79"/>
                      </a:cubicBezTo>
                      <a:cubicBezTo>
                        <a:pt x="46" y="79"/>
                        <a:pt x="45" y="79"/>
                        <a:pt x="45" y="79"/>
                      </a:cubicBezTo>
                      <a:cubicBezTo>
                        <a:pt x="45" y="79"/>
                        <a:pt x="46" y="78"/>
                        <a:pt x="45" y="78"/>
                      </a:cubicBezTo>
                      <a:cubicBezTo>
                        <a:pt x="45" y="77"/>
                        <a:pt x="45" y="75"/>
                        <a:pt x="46" y="75"/>
                      </a:cubicBezTo>
                      <a:cubicBezTo>
                        <a:pt x="46" y="75"/>
                        <a:pt x="45" y="76"/>
                        <a:pt x="46" y="76"/>
                      </a:cubicBezTo>
                      <a:close/>
                      <a:moveTo>
                        <a:pt x="49" y="77"/>
                      </a:moveTo>
                      <a:cubicBezTo>
                        <a:pt x="49" y="77"/>
                        <a:pt x="49" y="78"/>
                        <a:pt x="49" y="78"/>
                      </a:cubicBezTo>
                      <a:cubicBezTo>
                        <a:pt x="49" y="78"/>
                        <a:pt x="48" y="78"/>
                        <a:pt x="48" y="78"/>
                      </a:cubicBezTo>
                      <a:cubicBezTo>
                        <a:pt x="48" y="78"/>
                        <a:pt x="48" y="78"/>
                        <a:pt x="48" y="78"/>
                      </a:cubicBezTo>
                      <a:cubicBezTo>
                        <a:pt x="49" y="78"/>
                        <a:pt x="48" y="78"/>
                        <a:pt x="49" y="78"/>
                      </a:cubicBezTo>
                      <a:cubicBezTo>
                        <a:pt x="49" y="78"/>
                        <a:pt x="49" y="78"/>
                        <a:pt x="48" y="78"/>
                      </a:cubicBezTo>
                      <a:cubicBezTo>
                        <a:pt x="48" y="78"/>
                        <a:pt x="48" y="79"/>
                        <a:pt x="48" y="78"/>
                      </a:cubicBezTo>
                      <a:cubicBezTo>
                        <a:pt x="48" y="78"/>
                        <a:pt x="48" y="78"/>
                        <a:pt x="48" y="77"/>
                      </a:cubicBezTo>
                      <a:cubicBezTo>
                        <a:pt x="48" y="78"/>
                        <a:pt x="48" y="77"/>
                        <a:pt x="49" y="77"/>
                      </a:cubicBezTo>
                      <a:close/>
                      <a:moveTo>
                        <a:pt x="47" y="77"/>
                      </a:moveTo>
                      <a:cubicBezTo>
                        <a:pt x="48" y="77"/>
                        <a:pt x="48" y="78"/>
                        <a:pt x="48" y="78"/>
                      </a:cubicBezTo>
                      <a:cubicBezTo>
                        <a:pt x="48" y="78"/>
                        <a:pt x="47" y="78"/>
                        <a:pt x="47" y="77"/>
                      </a:cubicBezTo>
                      <a:close/>
                      <a:moveTo>
                        <a:pt x="51" y="78"/>
                      </a:moveTo>
                      <a:cubicBezTo>
                        <a:pt x="51" y="78"/>
                        <a:pt x="51" y="78"/>
                        <a:pt x="52" y="78"/>
                      </a:cubicBezTo>
                      <a:cubicBezTo>
                        <a:pt x="52" y="78"/>
                        <a:pt x="51" y="78"/>
                        <a:pt x="52" y="78"/>
                      </a:cubicBezTo>
                      <a:cubicBezTo>
                        <a:pt x="52" y="78"/>
                        <a:pt x="51" y="79"/>
                        <a:pt x="52" y="79"/>
                      </a:cubicBezTo>
                      <a:cubicBezTo>
                        <a:pt x="51" y="79"/>
                        <a:pt x="51" y="79"/>
                        <a:pt x="51" y="79"/>
                      </a:cubicBezTo>
                      <a:cubicBezTo>
                        <a:pt x="51" y="79"/>
                        <a:pt x="51" y="79"/>
                        <a:pt x="51" y="79"/>
                      </a:cubicBezTo>
                      <a:cubicBezTo>
                        <a:pt x="51" y="79"/>
                        <a:pt x="51" y="79"/>
                        <a:pt x="51" y="79"/>
                      </a:cubicBezTo>
                      <a:cubicBezTo>
                        <a:pt x="50" y="79"/>
                        <a:pt x="50" y="78"/>
                        <a:pt x="50" y="78"/>
                      </a:cubicBezTo>
                      <a:cubicBezTo>
                        <a:pt x="51" y="78"/>
                        <a:pt x="51" y="78"/>
                        <a:pt x="51" y="78"/>
                      </a:cubicBezTo>
                      <a:close/>
                      <a:moveTo>
                        <a:pt x="67" y="83"/>
                      </a:moveTo>
                      <a:cubicBezTo>
                        <a:pt x="68" y="83"/>
                        <a:pt x="67" y="82"/>
                        <a:pt x="68" y="81"/>
                      </a:cubicBezTo>
                      <a:cubicBezTo>
                        <a:pt x="68" y="82"/>
                        <a:pt x="68" y="83"/>
                        <a:pt x="67" y="84"/>
                      </a:cubicBezTo>
                      <a:cubicBezTo>
                        <a:pt x="67" y="84"/>
                        <a:pt x="67" y="83"/>
                        <a:pt x="67" y="83"/>
                      </a:cubicBezTo>
                      <a:cubicBezTo>
                        <a:pt x="67" y="83"/>
                        <a:pt x="67" y="83"/>
                        <a:pt x="67" y="83"/>
                      </a:cubicBezTo>
                      <a:cubicBezTo>
                        <a:pt x="67" y="83"/>
                        <a:pt x="67" y="83"/>
                        <a:pt x="67" y="83"/>
                      </a:cubicBezTo>
                      <a:close/>
                      <a:moveTo>
                        <a:pt x="62" y="83"/>
                      </a:moveTo>
                      <a:cubicBezTo>
                        <a:pt x="62" y="83"/>
                        <a:pt x="63" y="83"/>
                        <a:pt x="63" y="84"/>
                      </a:cubicBezTo>
                      <a:cubicBezTo>
                        <a:pt x="63" y="84"/>
                        <a:pt x="62" y="84"/>
                        <a:pt x="62" y="84"/>
                      </a:cubicBezTo>
                      <a:cubicBezTo>
                        <a:pt x="63" y="85"/>
                        <a:pt x="62" y="85"/>
                        <a:pt x="62" y="86"/>
                      </a:cubicBezTo>
                      <a:cubicBezTo>
                        <a:pt x="61" y="85"/>
                        <a:pt x="62" y="84"/>
                        <a:pt x="62" y="83"/>
                      </a:cubicBezTo>
                      <a:close/>
                      <a:moveTo>
                        <a:pt x="48" y="82"/>
                      </a:moveTo>
                      <a:cubicBezTo>
                        <a:pt x="48" y="82"/>
                        <a:pt x="48" y="82"/>
                        <a:pt x="48" y="82"/>
                      </a:cubicBezTo>
                      <a:cubicBezTo>
                        <a:pt x="48" y="82"/>
                        <a:pt x="48" y="82"/>
                        <a:pt x="48" y="82"/>
                      </a:cubicBezTo>
                      <a:cubicBezTo>
                        <a:pt x="48" y="82"/>
                        <a:pt x="49" y="82"/>
                        <a:pt x="48" y="83"/>
                      </a:cubicBezTo>
                      <a:cubicBezTo>
                        <a:pt x="48" y="83"/>
                        <a:pt x="48" y="83"/>
                        <a:pt x="48" y="83"/>
                      </a:cubicBezTo>
                      <a:cubicBezTo>
                        <a:pt x="48" y="82"/>
                        <a:pt x="48" y="83"/>
                        <a:pt x="48" y="82"/>
                      </a:cubicBezTo>
                      <a:close/>
                      <a:moveTo>
                        <a:pt x="62" y="92"/>
                      </a:moveTo>
                      <a:cubicBezTo>
                        <a:pt x="62" y="92"/>
                        <a:pt x="62" y="92"/>
                        <a:pt x="62" y="92"/>
                      </a:cubicBezTo>
                      <a:cubicBezTo>
                        <a:pt x="62" y="93"/>
                        <a:pt x="62" y="93"/>
                        <a:pt x="61" y="94"/>
                      </a:cubicBezTo>
                      <a:cubicBezTo>
                        <a:pt x="61" y="93"/>
                        <a:pt x="61" y="93"/>
                        <a:pt x="61" y="93"/>
                      </a:cubicBezTo>
                      <a:cubicBezTo>
                        <a:pt x="61" y="93"/>
                        <a:pt x="61" y="93"/>
                        <a:pt x="61" y="94"/>
                      </a:cubicBezTo>
                      <a:cubicBezTo>
                        <a:pt x="60" y="94"/>
                        <a:pt x="60" y="94"/>
                        <a:pt x="60" y="94"/>
                      </a:cubicBezTo>
                      <a:cubicBezTo>
                        <a:pt x="60" y="93"/>
                        <a:pt x="60" y="93"/>
                        <a:pt x="60" y="93"/>
                      </a:cubicBezTo>
                      <a:cubicBezTo>
                        <a:pt x="60" y="92"/>
                        <a:pt x="61" y="90"/>
                        <a:pt x="61" y="88"/>
                      </a:cubicBezTo>
                      <a:cubicBezTo>
                        <a:pt x="61" y="88"/>
                        <a:pt x="62" y="86"/>
                        <a:pt x="62" y="86"/>
                      </a:cubicBezTo>
                      <a:cubicBezTo>
                        <a:pt x="62" y="86"/>
                        <a:pt x="62" y="87"/>
                        <a:pt x="62" y="87"/>
                      </a:cubicBezTo>
                      <a:cubicBezTo>
                        <a:pt x="62" y="87"/>
                        <a:pt x="63" y="87"/>
                        <a:pt x="63" y="87"/>
                      </a:cubicBezTo>
                      <a:cubicBezTo>
                        <a:pt x="63" y="87"/>
                        <a:pt x="63" y="87"/>
                        <a:pt x="63" y="87"/>
                      </a:cubicBezTo>
                      <a:cubicBezTo>
                        <a:pt x="62" y="87"/>
                        <a:pt x="63" y="87"/>
                        <a:pt x="62" y="87"/>
                      </a:cubicBezTo>
                      <a:cubicBezTo>
                        <a:pt x="62" y="88"/>
                        <a:pt x="62" y="90"/>
                        <a:pt x="62" y="91"/>
                      </a:cubicBezTo>
                      <a:cubicBezTo>
                        <a:pt x="62" y="91"/>
                        <a:pt x="63" y="91"/>
                        <a:pt x="62" y="92"/>
                      </a:cubicBezTo>
                      <a:close/>
                      <a:moveTo>
                        <a:pt x="61" y="92"/>
                      </a:moveTo>
                      <a:cubicBezTo>
                        <a:pt x="61" y="92"/>
                        <a:pt x="61" y="92"/>
                        <a:pt x="61" y="92"/>
                      </a:cubicBezTo>
                      <a:cubicBezTo>
                        <a:pt x="61" y="92"/>
                        <a:pt x="61" y="92"/>
                        <a:pt x="61" y="92"/>
                      </a:cubicBezTo>
                      <a:cubicBezTo>
                        <a:pt x="62" y="92"/>
                        <a:pt x="61" y="92"/>
                        <a:pt x="61" y="92"/>
                      </a:cubicBezTo>
                      <a:close/>
                      <a:moveTo>
                        <a:pt x="62" y="88"/>
                      </a:moveTo>
                      <a:cubicBezTo>
                        <a:pt x="62" y="88"/>
                        <a:pt x="61" y="88"/>
                        <a:pt x="62" y="89"/>
                      </a:cubicBezTo>
                      <a:cubicBezTo>
                        <a:pt x="62" y="88"/>
                        <a:pt x="62" y="88"/>
                        <a:pt x="62" y="88"/>
                      </a:cubicBezTo>
                      <a:close/>
                      <a:moveTo>
                        <a:pt x="66" y="89"/>
                      </a:moveTo>
                      <a:cubicBezTo>
                        <a:pt x="66" y="89"/>
                        <a:pt x="65" y="89"/>
                        <a:pt x="66" y="89"/>
                      </a:cubicBezTo>
                      <a:cubicBezTo>
                        <a:pt x="65" y="89"/>
                        <a:pt x="65" y="89"/>
                        <a:pt x="65" y="89"/>
                      </a:cubicBezTo>
                      <a:cubicBezTo>
                        <a:pt x="65" y="89"/>
                        <a:pt x="65" y="89"/>
                        <a:pt x="65" y="89"/>
                      </a:cubicBezTo>
                      <a:cubicBezTo>
                        <a:pt x="66" y="89"/>
                        <a:pt x="65" y="89"/>
                        <a:pt x="66" y="88"/>
                      </a:cubicBezTo>
                      <a:cubicBezTo>
                        <a:pt x="66" y="88"/>
                        <a:pt x="66" y="88"/>
                        <a:pt x="66" y="88"/>
                      </a:cubicBezTo>
                      <a:cubicBezTo>
                        <a:pt x="66" y="88"/>
                        <a:pt x="66" y="89"/>
                        <a:pt x="66" y="89"/>
                      </a:cubicBezTo>
                      <a:close/>
                      <a:moveTo>
                        <a:pt x="68" y="89"/>
                      </a:moveTo>
                      <a:cubicBezTo>
                        <a:pt x="68" y="89"/>
                        <a:pt x="68" y="90"/>
                        <a:pt x="67" y="90"/>
                      </a:cubicBezTo>
                      <a:cubicBezTo>
                        <a:pt x="67" y="90"/>
                        <a:pt x="67" y="90"/>
                        <a:pt x="67" y="89"/>
                      </a:cubicBezTo>
                      <a:cubicBezTo>
                        <a:pt x="66" y="89"/>
                        <a:pt x="66" y="90"/>
                        <a:pt x="66" y="90"/>
                      </a:cubicBezTo>
                      <a:cubicBezTo>
                        <a:pt x="66" y="90"/>
                        <a:pt x="66" y="90"/>
                        <a:pt x="66" y="90"/>
                      </a:cubicBezTo>
                      <a:cubicBezTo>
                        <a:pt x="65" y="90"/>
                        <a:pt x="65" y="90"/>
                        <a:pt x="65" y="90"/>
                      </a:cubicBezTo>
                      <a:cubicBezTo>
                        <a:pt x="65" y="90"/>
                        <a:pt x="65" y="90"/>
                        <a:pt x="65" y="91"/>
                      </a:cubicBezTo>
                      <a:cubicBezTo>
                        <a:pt x="65" y="90"/>
                        <a:pt x="65" y="90"/>
                        <a:pt x="65" y="89"/>
                      </a:cubicBezTo>
                      <a:cubicBezTo>
                        <a:pt x="65" y="89"/>
                        <a:pt x="65" y="90"/>
                        <a:pt x="65" y="90"/>
                      </a:cubicBezTo>
                      <a:cubicBezTo>
                        <a:pt x="65" y="90"/>
                        <a:pt x="65" y="90"/>
                        <a:pt x="66" y="90"/>
                      </a:cubicBezTo>
                      <a:cubicBezTo>
                        <a:pt x="66" y="90"/>
                        <a:pt x="66" y="89"/>
                        <a:pt x="66" y="89"/>
                      </a:cubicBezTo>
                      <a:cubicBezTo>
                        <a:pt x="66" y="89"/>
                        <a:pt x="66" y="88"/>
                        <a:pt x="67" y="89"/>
                      </a:cubicBezTo>
                      <a:cubicBezTo>
                        <a:pt x="66" y="89"/>
                        <a:pt x="66" y="89"/>
                        <a:pt x="66" y="89"/>
                      </a:cubicBezTo>
                      <a:cubicBezTo>
                        <a:pt x="67" y="90"/>
                        <a:pt x="67" y="89"/>
                        <a:pt x="67" y="89"/>
                      </a:cubicBezTo>
                      <a:cubicBezTo>
                        <a:pt x="67" y="89"/>
                        <a:pt x="67" y="88"/>
                        <a:pt x="68" y="89"/>
                      </a:cubicBezTo>
                      <a:close/>
                      <a:moveTo>
                        <a:pt x="66" y="92"/>
                      </a:moveTo>
                      <a:cubicBezTo>
                        <a:pt x="66" y="91"/>
                        <a:pt x="66" y="91"/>
                        <a:pt x="66" y="92"/>
                      </a:cubicBezTo>
                      <a:cubicBezTo>
                        <a:pt x="65" y="92"/>
                        <a:pt x="66" y="91"/>
                        <a:pt x="65" y="91"/>
                      </a:cubicBezTo>
                      <a:cubicBezTo>
                        <a:pt x="65" y="91"/>
                        <a:pt x="65" y="91"/>
                        <a:pt x="65" y="91"/>
                      </a:cubicBezTo>
                      <a:cubicBezTo>
                        <a:pt x="66" y="91"/>
                        <a:pt x="66" y="91"/>
                        <a:pt x="66" y="91"/>
                      </a:cubicBezTo>
                      <a:cubicBezTo>
                        <a:pt x="66" y="91"/>
                        <a:pt x="65" y="91"/>
                        <a:pt x="66" y="91"/>
                      </a:cubicBezTo>
                      <a:cubicBezTo>
                        <a:pt x="66" y="91"/>
                        <a:pt x="66" y="91"/>
                        <a:pt x="66" y="91"/>
                      </a:cubicBezTo>
                      <a:cubicBezTo>
                        <a:pt x="66" y="91"/>
                        <a:pt x="66" y="92"/>
                        <a:pt x="66" y="91"/>
                      </a:cubicBezTo>
                      <a:cubicBezTo>
                        <a:pt x="66" y="91"/>
                        <a:pt x="66" y="92"/>
                        <a:pt x="66" y="92"/>
                      </a:cubicBezTo>
                      <a:close/>
                      <a:moveTo>
                        <a:pt x="57" y="90"/>
                      </a:moveTo>
                      <a:cubicBezTo>
                        <a:pt x="56" y="91"/>
                        <a:pt x="57" y="91"/>
                        <a:pt x="57" y="91"/>
                      </a:cubicBezTo>
                      <a:cubicBezTo>
                        <a:pt x="57" y="91"/>
                        <a:pt x="57" y="91"/>
                        <a:pt x="57" y="91"/>
                      </a:cubicBezTo>
                      <a:cubicBezTo>
                        <a:pt x="57" y="91"/>
                        <a:pt x="57" y="90"/>
                        <a:pt x="57" y="91"/>
                      </a:cubicBezTo>
                      <a:cubicBezTo>
                        <a:pt x="57" y="90"/>
                        <a:pt x="57" y="90"/>
                        <a:pt x="57" y="90"/>
                      </a:cubicBezTo>
                      <a:cubicBezTo>
                        <a:pt x="58" y="90"/>
                        <a:pt x="57" y="90"/>
                        <a:pt x="58" y="90"/>
                      </a:cubicBezTo>
                      <a:cubicBezTo>
                        <a:pt x="58" y="90"/>
                        <a:pt x="57" y="90"/>
                        <a:pt x="57" y="90"/>
                      </a:cubicBezTo>
                      <a:cubicBezTo>
                        <a:pt x="57" y="91"/>
                        <a:pt x="57" y="91"/>
                        <a:pt x="58" y="91"/>
                      </a:cubicBezTo>
                      <a:cubicBezTo>
                        <a:pt x="58" y="91"/>
                        <a:pt x="58" y="91"/>
                        <a:pt x="58" y="90"/>
                      </a:cubicBezTo>
                      <a:cubicBezTo>
                        <a:pt x="58" y="90"/>
                        <a:pt x="58" y="91"/>
                        <a:pt x="59" y="91"/>
                      </a:cubicBezTo>
                      <a:cubicBezTo>
                        <a:pt x="58" y="91"/>
                        <a:pt x="58" y="92"/>
                        <a:pt x="57" y="91"/>
                      </a:cubicBezTo>
                      <a:cubicBezTo>
                        <a:pt x="57" y="92"/>
                        <a:pt x="57" y="92"/>
                        <a:pt x="57" y="92"/>
                      </a:cubicBezTo>
                      <a:cubicBezTo>
                        <a:pt x="57" y="92"/>
                        <a:pt x="57" y="92"/>
                        <a:pt x="57" y="92"/>
                      </a:cubicBezTo>
                      <a:cubicBezTo>
                        <a:pt x="57" y="92"/>
                        <a:pt x="57" y="92"/>
                        <a:pt x="57" y="92"/>
                      </a:cubicBezTo>
                      <a:cubicBezTo>
                        <a:pt x="57" y="92"/>
                        <a:pt x="56" y="92"/>
                        <a:pt x="56" y="92"/>
                      </a:cubicBezTo>
                      <a:cubicBezTo>
                        <a:pt x="56" y="92"/>
                        <a:pt x="56" y="92"/>
                        <a:pt x="56" y="92"/>
                      </a:cubicBezTo>
                      <a:cubicBezTo>
                        <a:pt x="56" y="92"/>
                        <a:pt x="56" y="92"/>
                        <a:pt x="56" y="92"/>
                      </a:cubicBezTo>
                      <a:cubicBezTo>
                        <a:pt x="57" y="92"/>
                        <a:pt x="56" y="92"/>
                        <a:pt x="56" y="91"/>
                      </a:cubicBezTo>
                      <a:cubicBezTo>
                        <a:pt x="55" y="92"/>
                        <a:pt x="55" y="92"/>
                        <a:pt x="55" y="92"/>
                      </a:cubicBezTo>
                      <a:cubicBezTo>
                        <a:pt x="54" y="92"/>
                        <a:pt x="55" y="92"/>
                        <a:pt x="55" y="91"/>
                      </a:cubicBezTo>
                      <a:cubicBezTo>
                        <a:pt x="55" y="91"/>
                        <a:pt x="55" y="91"/>
                        <a:pt x="56" y="91"/>
                      </a:cubicBezTo>
                      <a:cubicBezTo>
                        <a:pt x="56" y="91"/>
                        <a:pt x="56" y="91"/>
                        <a:pt x="56" y="90"/>
                      </a:cubicBezTo>
                      <a:cubicBezTo>
                        <a:pt x="56" y="90"/>
                        <a:pt x="56" y="90"/>
                        <a:pt x="57" y="90"/>
                      </a:cubicBezTo>
                      <a:close/>
                      <a:moveTo>
                        <a:pt x="56" y="91"/>
                      </a:moveTo>
                      <a:cubicBezTo>
                        <a:pt x="56" y="91"/>
                        <a:pt x="57" y="92"/>
                        <a:pt x="57" y="91"/>
                      </a:cubicBezTo>
                      <a:cubicBezTo>
                        <a:pt x="57" y="91"/>
                        <a:pt x="57" y="91"/>
                        <a:pt x="56" y="91"/>
                      </a:cubicBezTo>
                      <a:close/>
                      <a:moveTo>
                        <a:pt x="58" y="90"/>
                      </a:moveTo>
                      <a:cubicBezTo>
                        <a:pt x="58" y="90"/>
                        <a:pt x="58" y="90"/>
                        <a:pt x="59" y="90"/>
                      </a:cubicBezTo>
                      <a:cubicBezTo>
                        <a:pt x="58" y="90"/>
                        <a:pt x="58" y="90"/>
                        <a:pt x="58" y="90"/>
                      </a:cubicBezTo>
                      <a:close/>
                      <a:moveTo>
                        <a:pt x="57" y="93"/>
                      </a:moveTo>
                      <a:cubicBezTo>
                        <a:pt x="57" y="93"/>
                        <a:pt x="58" y="93"/>
                        <a:pt x="57" y="93"/>
                      </a:cubicBezTo>
                      <a:cubicBezTo>
                        <a:pt x="57" y="93"/>
                        <a:pt x="57" y="93"/>
                        <a:pt x="57" y="93"/>
                      </a:cubicBezTo>
                      <a:close/>
                      <a:moveTo>
                        <a:pt x="57" y="93"/>
                      </a:moveTo>
                      <a:cubicBezTo>
                        <a:pt x="57" y="93"/>
                        <a:pt x="58" y="94"/>
                        <a:pt x="58" y="94"/>
                      </a:cubicBezTo>
                      <a:cubicBezTo>
                        <a:pt x="58" y="95"/>
                        <a:pt x="59" y="94"/>
                        <a:pt x="58" y="94"/>
                      </a:cubicBezTo>
                      <a:cubicBezTo>
                        <a:pt x="58" y="94"/>
                        <a:pt x="59" y="94"/>
                        <a:pt x="59" y="94"/>
                      </a:cubicBezTo>
                      <a:cubicBezTo>
                        <a:pt x="59" y="93"/>
                        <a:pt x="59" y="93"/>
                        <a:pt x="59" y="93"/>
                      </a:cubicBezTo>
                      <a:cubicBezTo>
                        <a:pt x="60" y="93"/>
                        <a:pt x="59" y="93"/>
                        <a:pt x="59" y="94"/>
                      </a:cubicBezTo>
                      <a:cubicBezTo>
                        <a:pt x="59" y="94"/>
                        <a:pt x="59" y="95"/>
                        <a:pt x="58" y="95"/>
                      </a:cubicBezTo>
                      <a:cubicBezTo>
                        <a:pt x="58" y="95"/>
                        <a:pt x="58" y="95"/>
                        <a:pt x="59" y="95"/>
                      </a:cubicBezTo>
                      <a:cubicBezTo>
                        <a:pt x="59" y="94"/>
                        <a:pt x="58" y="95"/>
                        <a:pt x="58" y="95"/>
                      </a:cubicBezTo>
                      <a:cubicBezTo>
                        <a:pt x="58" y="94"/>
                        <a:pt x="57" y="94"/>
                        <a:pt x="57" y="93"/>
                      </a:cubicBezTo>
                      <a:close/>
                      <a:moveTo>
                        <a:pt x="59" y="99"/>
                      </a:moveTo>
                      <a:cubicBezTo>
                        <a:pt x="59" y="99"/>
                        <a:pt x="59" y="97"/>
                        <a:pt x="60" y="97"/>
                      </a:cubicBezTo>
                      <a:cubicBezTo>
                        <a:pt x="60" y="97"/>
                        <a:pt x="60" y="97"/>
                        <a:pt x="59" y="97"/>
                      </a:cubicBezTo>
                      <a:cubicBezTo>
                        <a:pt x="59" y="96"/>
                        <a:pt x="59" y="96"/>
                        <a:pt x="59" y="96"/>
                      </a:cubicBezTo>
                      <a:cubicBezTo>
                        <a:pt x="60" y="96"/>
                        <a:pt x="60" y="96"/>
                        <a:pt x="60" y="96"/>
                      </a:cubicBezTo>
                      <a:cubicBezTo>
                        <a:pt x="60" y="96"/>
                        <a:pt x="60" y="96"/>
                        <a:pt x="60" y="97"/>
                      </a:cubicBezTo>
                      <a:cubicBezTo>
                        <a:pt x="61" y="96"/>
                        <a:pt x="61" y="96"/>
                        <a:pt x="61" y="96"/>
                      </a:cubicBezTo>
                      <a:cubicBezTo>
                        <a:pt x="61" y="96"/>
                        <a:pt x="61" y="96"/>
                        <a:pt x="61" y="96"/>
                      </a:cubicBezTo>
                      <a:cubicBezTo>
                        <a:pt x="61" y="96"/>
                        <a:pt x="61" y="96"/>
                        <a:pt x="61" y="96"/>
                      </a:cubicBezTo>
                      <a:cubicBezTo>
                        <a:pt x="61" y="96"/>
                        <a:pt x="61" y="96"/>
                        <a:pt x="61" y="96"/>
                      </a:cubicBezTo>
                      <a:cubicBezTo>
                        <a:pt x="62" y="96"/>
                        <a:pt x="62" y="94"/>
                        <a:pt x="63" y="94"/>
                      </a:cubicBezTo>
                      <a:cubicBezTo>
                        <a:pt x="63" y="94"/>
                        <a:pt x="62" y="95"/>
                        <a:pt x="63" y="95"/>
                      </a:cubicBezTo>
                      <a:cubicBezTo>
                        <a:pt x="62" y="95"/>
                        <a:pt x="62" y="96"/>
                        <a:pt x="62" y="96"/>
                      </a:cubicBezTo>
                      <a:cubicBezTo>
                        <a:pt x="62" y="97"/>
                        <a:pt x="62" y="97"/>
                        <a:pt x="62" y="97"/>
                      </a:cubicBezTo>
                      <a:cubicBezTo>
                        <a:pt x="62" y="97"/>
                        <a:pt x="62" y="97"/>
                        <a:pt x="62" y="98"/>
                      </a:cubicBezTo>
                      <a:cubicBezTo>
                        <a:pt x="62" y="98"/>
                        <a:pt x="62" y="99"/>
                        <a:pt x="62" y="99"/>
                      </a:cubicBezTo>
                      <a:cubicBezTo>
                        <a:pt x="62" y="100"/>
                        <a:pt x="62" y="100"/>
                        <a:pt x="62" y="101"/>
                      </a:cubicBezTo>
                      <a:cubicBezTo>
                        <a:pt x="62" y="101"/>
                        <a:pt x="62" y="99"/>
                        <a:pt x="62" y="100"/>
                      </a:cubicBezTo>
                      <a:cubicBezTo>
                        <a:pt x="62" y="101"/>
                        <a:pt x="63" y="101"/>
                        <a:pt x="63" y="101"/>
                      </a:cubicBezTo>
                      <a:cubicBezTo>
                        <a:pt x="63" y="101"/>
                        <a:pt x="63" y="100"/>
                        <a:pt x="63" y="100"/>
                      </a:cubicBezTo>
                      <a:cubicBezTo>
                        <a:pt x="63" y="100"/>
                        <a:pt x="63" y="100"/>
                        <a:pt x="63" y="100"/>
                      </a:cubicBezTo>
                      <a:cubicBezTo>
                        <a:pt x="63" y="100"/>
                        <a:pt x="63" y="100"/>
                        <a:pt x="63" y="100"/>
                      </a:cubicBezTo>
                      <a:cubicBezTo>
                        <a:pt x="63" y="100"/>
                        <a:pt x="63" y="100"/>
                        <a:pt x="63" y="100"/>
                      </a:cubicBezTo>
                      <a:cubicBezTo>
                        <a:pt x="63" y="100"/>
                        <a:pt x="63" y="100"/>
                        <a:pt x="63" y="100"/>
                      </a:cubicBezTo>
                      <a:cubicBezTo>
                        <a:pt x="63" y="100"/>
                        <a:pt x="63" y="99"/>
                        <a:pt x="63" y="99"/>
                      </a:cubicBezTo>
                      <a:cubicBezTo>
                        <a:pt x="64" y="99"/>
                        <a:pt x="64" y="99"/>
                        <a:pt x="64" y="98"/>
                      </a:cubicBezTo>
                      <a:cubicBezTo>
                        <a:pt x="65" y="99"/>
                        <a:pt x="64" y="100"/>
                        <a:pt x="64" y="100"/>
                      </a:cubicBezTo>
                      <a:cubicBezTo>
                        <a:pt x="64" y="100"/>
                        <a:pt x="64" y="101"/>
                        <a:pt x="64" y="101"/>
                      </a:cubicBezTo>
                      <a:cubicBezTo>
                        <a:pt x="64" y="101"/>
                        <a:pt x="64" y="101"/>
                        <a:pt x="64" y="101"/>
                      </a:cubicBezTo>
                      <a:cubicBezTo>
                        <a:pt x="63" y="101"/>
                        <a:pt x="64" y="101"/>
                        <a:pt x="63" y="101"/>
                      </a:cubicBezTo>
                      <a:cubicBezTo>
                        <a:pt x="63" y="101"/>
                        <a:pt x="63" y="101"/>
                        <a:pt x="63" y="101"/>
                      </a:cubicBezTo>
                      <a:cubicBezTo>
                        <a:pt x="63" y="101"/>
                        <a:pt x="63" y="101"/>
                        <a:pt x="63" y="101"/>
                      </a:cubicBezTo>
                      <a:cubicBezTo>
                        <a:pt x="63" y="101"/>
                        <a:pt x="63" y="101"/>
                        <a:pt x="63" y="101"/>
                      </a:cubicBezTo>
                      <a:cubicBezTo>
                        <a:pt x="63" y="102"/>
                        <a:pt x="62" y="102"/>
                        <a:pt x="62" y="102"/>
                      </a:cubicBezTo>
                      <a:cubicBezTo>
                        <a:pt x="63" y="103"/>
                        <a:pt x="62" y="102"/>
                        <a:pt x="63" y="102"/>
                      </a:cubicBezTo>
                      <a:cubicBezTo>
                        <a:pt x="63" y="102"/>
                        <a:pt x="63" y="103"/>
                        <a:pt x="62" y="103"/>
                      </a:cubicBezTo>
                      <a:cubicBezTo>
                        <a:pt x="62" y="103"/>
                        <a:pt x="63" y="103"/>
                        <a:pt x="63" y="103"/>
                      </a:cubicBezTo>
                      <a:cubicBezTo>
                        <a:pt x="63" y="103"/>
                        <a:pt x="63" y="102"/>
                        <a:pt x="63" y="103"/>
                      </a:cubicBezTo>
                      <a:cubicBezTo>
                        <a:pt x="63" y="102"/>
                        <a:pt x="63" y="102"/>
                        <a:pt x="63" y="102"/>
                      </a:cubicBezTo>
                      <a:cubicBezTo>
                        <a:pt x="64" y="102"/>
                        <a:pt x="63" y="101"/>
                        <a:pt x="63" y="101"/>
                      </a:cubicBezTo>
                      <a:cubicBezTo>
                        <a:pt x="63" y="101"/>
                        <a:pt x="64" y="101"/>
                        <a:pt x="64" y="101"/>
                      </a:cubicBezTo>
                      <a:cubicBezTo>
                        <a:pt x="63" y="102"/>
                        <a:pt x="63" y="102"/>
                        <a:pt x="63" y="102"/>
                      </a:cubicBezTo>
                      <a:cubicBezTo>
                        <a:pt x="64" y="102"/>
                        <a:pt x="63" y="103"/>
                        <a:pt x="64" y="103"/>
                      </a:cubicBezTo>
                      <a:cubicBezTo>
                        <a:pt x="64" y="103"/>
                        <a:pt x="64" y="103"/>
                        <a:pt x="64" y="103"/>
                      </a:cubicBezTo>
                      <a:cubicBezTo>
                        <a:pt x="64" y="104"/>
                        <a:pt x="64" y="104"/>
                        <a:pt x="64" y="104"/>
                      </a:cubicBezTo>
                      <a:cubicBezTo>
                        <a:pt x="64" y="104"/>
                        <a:pt x="64" y="104"/>
                        <a:pt x="65" y="104"/>
                      </a:cubicBezTo>
                      <a:cubicBezTo>
                        <a:pt x="64" y="104"/>
                        <a:pt x="64" y="104"/>
                        <a:pt x="64" y="104"/>
                      </a:cubicBezTo>
                      <a:cubicBezTo>
                        <a:pt x="64" y="104"/>
                        <a:pt x="64" y="103"/>
                        <a:pt x="64" y="103"/>
                      </a:cubicBezTo>
                      <a:cubicBezTo>
                        <a:pt x="64" y="103"/>
                        <a:pt x="64" y="103"/>
                        <a:pt x="65" y="103"/>
                      </a:cubicBezTo>
                      <a:cubicBezTo>
                        <a:pt x="65" y="103"/>
                        <a:pt x="64" y="103"/>
                        <a:pt x="65" y="103"/>
                      </a:cubicBezTo>
                      <a:cubicBezTo>
                        <a:pt x="65" y="103"/>
                        <a:pt x="65" y="103"/>
                        <a:pt x="65" y="103"/>
                      </a:cubicBezTo>
                      <a:cubicBezTo>
                        <a:pt x="65" y="103"/>
                        <a:pt x="65" y="104"/>
                        <a:pt x="65" y="104"/>
                      </a:cubicBezTo>
                      <a:cubicBezTo>
                        <a:pt x="65" y="104"/>
                        <a:pt x="64" y="105"/>
                        <a:pt x="65" y="105"/>
                      </a:cubicBezTo>
                      <a:cubicBezTo>
                        <a:pt x="64" y="105"/>
                        <a:pt x="64" y="105"/>
                        <a:pt x="64" y="105"/>
                      </a:cubicBezTo>
                      <a:cubicBezTo>
                        <a:pt x="64" y="105"/>
                        <a:pt x="64" y="104"/>
                        <a:pt x="64" y="104"/>
                      </a:cubicBezTo>
                      <a:cubicBezTo>
                        <a:pt x="64" y="104"/>
                        <a:pt x="64" y="105"/>
                        <a:pt x="64" y="104"/>
                      </a:cubicBezTo>
                      <a:cubicBezTo>
                        <a:pt x="64" y="105"/>
                        <a:pt x="64" y="105"/>
                        <a:pt x="64" y="105"/>
                      </a:cubicBezTo>
                      <a:cubicBezTo>
                        <a:pt x="64" y="105"/>
                        <a:pt x="64" y="105"/>
                        <a:pt x="64" y="105"/>
                      </a:cubicBezTo>
                      <a:cubicBezTo>
                        <a:pt x="64" y="105"/>
                        <a:pt x="64" y="106"/>
                        <a:pt x="64" y="106"/>
                      </a:cubicBezTo>
                      <a:cubicBezTo>
                        <a:pt x="64" y="106"/>
                        <a:pt x="64" y="106"/>
                        <a:pt x="64" y="106"/>
                      </a:cubicBezTo>
                      <a:cubicBezTo>
                        <a:pt x="63" y="106"/>
                        <a:pt x="63" y="106"/>
                        <a:pt x="63" y="106"/>
                      </a:cubicBezTo>
                      <a:cubicBezTo>
                        <a:pt x="63" y="106"/>
                        <a:pt x="63" y="106"/>
                        <a:pt x="63" y="106"/>
                      </a:cubicBezTo>
                      <a:cubicBezTo>
                        <a:pt x="63" y="106"/>
                        <a:pt x="63" y="106"/>
                        <a:pt x="63" y="107"/>
                      </a:cubicBezTo>
                      <a:cubicBezTo>
                        <a:pt x="63" y="107"/>
                        <a:pt x="63" y="107"/>
                        <a:pt x="63" y="107"/>
                      </a:cubicBezTo>
                      <a:cubicBezTo>
                        <a:pt x="64" y="107"/>
                        <a:pt x="63" y="107"/>
                        <a:pt x="63" y="107"/>
                      </a:cubicBezTo>
                      <a:cubicBezTo>
                        <a:pt x="63" y="107"/>
                        <a:pt x="63" y="107"/>
                        <a:pt x="63" y="107"/>
                      </a:cubicBezTo>
                      <a:cubicBezTo>
                        <a:pt x="63" y="108"/>
                        <a:pt x="63" y="108"/>
                        <a:pt x="62" y="108"/>
                      </a:cubicBezTo>
                      <a:cubicBezTo>
                        <a:pt x="62" y="107"/>
                        <a:pt x="62" y="107"/>
                        <a:pt x="63" y="107"/>
                      </a:cubicBezTo>
                      <a:cubicBezTo>
                        <a:pt x="63" y="107"/>
                        <a:pt x="62" y="107"/>
                        <a:pt x="62" y="107"/>
                      </a:cubicBezTo>
                      <a:cubicBezTo>
                        <a:pt x="62" y="107"/>
                        <a:pt x="62" y="106"/>
                        <a:pt x="62" y="106"/>
                      </a:cubicBezTo>
                      <a:cubicBezTo>
                        <a:pt x="62" y="106"/>
                        <a:pt x="62" y="106"/>
                        <a:pt x="62" y="106"/>
                      </a:cubicBezTo>
                      <a:cubicBezTo>
                        <a:pt x="62" y="107"/>
                        <a:pt x="62" y="107"/>
                        <a:pt x="62" y="107"/>
                      </a:cubicBezTo>
                      <a:cubicBezTo>
                        <a:pt x="61" y="107"/>
                        <a:pt x="61" y="106"/>
                        <a:pt x="62" y="107"/>
                      </a:cubicBezTo>
                      <a:cubicBezTo>
                        <a:pt x="62" y="106"/>
                        <a:pt x="62" y="106"/>
                        <a:pt x="62" y="106"/>
                      </a:cubicBezTo>
                      <a:cubicBezTo>
                        <a:pt x="61" y="106"/>
                        <a:pt x="61" y="107"/>
                        <a:pt x="61" y="107"/>
                      </a:cubicBezTo>
                      <a:cubicBezTo>
                        <a:pt x="61" y="107"/>
                        <a:pt x="61" y="107"/>
                        <a:pt x="61" y="107"/>
                      </a:cubicBezTo>
                      <a:cubicBezTo>
                        <a:pt x="61" y="107"/>
                        <a:pt x="61" y="107"/>
                        <a:pt x="61" y="107"/>
                      </a:cubicBezTo>
                      <a:cubicBezTo>
                        <a:pt x="61" y="107"/>
                        <a:pt x="61" y="107"/>
                        <a:pt x="61" y="106"/>
                      </a:cubicBezTo>
                      <a:cubicBezTo>
                        <a:pt x="61" y="106"/>
                        <a:pt x="61" y="106"/>
                        <a:pt x="61" y="106"/>
                      </a:cubicBezTo>
                      <a:cubicBezTo>
                        <a:pt x="61" y="106"/>
                        <a:pt x="61" y="106"/>
                        <a:pt x="61" y="107"/>
                      </a:cubicBezTo>
                      <a:cubicBezTo>
                        <a:pt x="61" y="106"/>
                        <a:pt x="60" y="106"/>
                        <a:pt x="60" y="106"/>
                      </a:cubicBezTo>
                      <a:cubicBezTo>
                        <a:pt x="60" y="106"/>
                        <a:pt x="60" y="106"/>
                        <a:pt x="60" y="107"/>
                      </a:cubicBezTo>
                      <a:cubicBezTo>
                        <a:pt x="61" y="106"/>
                        <a:pt x="60" y="107"/>
                        <a:pt x="61" y="107"/>
                      </a:cubicBezTo>
                      <a:cubicBezTo>
                        <a:pt x="61" y="107"/>
                        <a:pt x="60" y="107"/>
                        <a:pt x="60" y="107"/>
                      </a:cubicBezTo>
                      <a:cubicBezTo>
                        <a:pt x="60" y="107"/>
                        <a:pt x="60" y="107"/>
                        <a:pt x="60" y="107"/>
                      </a:cubicBezTo>
                      <a:cubicBezTo>
                        <a:pt x="60" y="107"/>
                        <a:pt x="60" y="107"/>
                        <a:pt x="60" y="107"/>
                      </a:cubicBezTo>
                      <a:cubicBezTo>
                        <a:pt x="59" y="107"/>
                        <a:pt x="60" y="107"/>
                        <a:pt x="60" y="107"/>
                      </a:cubicBezTo>
                      <a:cubicBezTo>
                        <a:pt x="60" y="107"/>
                        <a:pt x="60" y="107"/>
                        <a:pt x="59" y="107"/>
                      </a:cubicBezTo>
                      <a:cubicBezTo>
                        <a:pt x="59" y="107"/>
                        <a:pt x="59" y="107"/>
                        <a:pt x="59" y="107"/>
                      </a:cubicBezTo>
                      <a:cubicBezTo>
                        <a:pt x="59" y="107"/>
                        <a:pt x="59" y="107"/>
                        <a:pt x="59" y="107"/>
                      </a:cubicBezTo>
                      <a:cubicBezTo>
                        <a:pt x="59" y="107"/>
                        <a:pt x="60" y="107"/>
                        <a:pt x="60" y="108"/>
                      </a:cubicBezTo>
                      <a:cubicBezTo>
                        <a:pt x="60" y="108"/>
                        <a:pt x="60" y="107"/>
                        <a:pt x="60" y="107"/>
                      </a:cubicBezTo>
                      <a:cubicBezTo>
                        <a:pt x="61" y="108"/>
                        <a:pt x="60" y="108"/>
                        <a:pt x="60" y="108"/>
                      </a:cubicBezTo>
                      <a:cubicBezTo>
                        <a:pt x="60" y="108"/>
                        <a:pt x="60" y="108"/>
                        <a:pt x="60" y="108"/>
                      </a:cubicBezTo>
                      <a:cubicBezTo>
                        <a:pt x="60" y="108"/>
                        <a:pt x="60" y="109"/>
                        <a:pt x="60" y="109"/>
                      </a:cubicBezTo>
                      <a:cubicBezTo>
                        <a:pt x="60" y="110"/>
                        <a:pt x="60" y="109"/>
                        <a:pt x="60" y="109"/>
                      </a:cubicBezTo>
                      <a:cubicBezTo>
                        <a:pt x="59" y="109"/>
                        <a:pt x="59" y="109"/>
                        <a:pt x="59" y="110"/>
                      </a:cubicBezTo>
                      <a:cubicBezTo>
                        <a:pt x="59" y="110"/>
                        <a:pt x="59" y="109"/>
                        <a:pt x="59" y="109"/>
                      </a:cubicBezTo>
                      <a:cubicBezTo>
                        <a:pt x="59" y="110"/>
                        <a:pt x="59" y="110"/>
                        <a:pt x="59" y="110"/>
                      </a:cubicBezTo>
                      <a:cubicBezTo>
                        <a:pt x="58" y="110"/>
                        <a:pt x="58" y="110"/>
                        <a:pt x="58" y="110"/>
                      </a:cubicBezTo>
                      <a:cubicBezTo>
                        <a:pt x="58" y="109"/>
                        <a:pt x="58" y="110"/>
                        <a:pt x="58" y="109"/>
                      </a:cubicBezTo>
                      <a:cubicBezTo>
                        <a:pt x="58" y="109"/>
                        <a:pt x="58" y="109"/>
                        <a:pt x="58" y="109"/>
                      </a:cubicBezTo>
                      <a:cubicBezTo>
                        <a:pt x="58" y="109"/>
                        <a:pt x="58" y="109"/>
                        <a:pt x="58" y="108"/>
                      </a:cubicBezTo>
                      <a:cubicBezTo>
                        <a:pt x="58" y="108"/>
                        <a:pt x="58" y="109"/>
                        <a:pt x="58" y="109"/>
                      </a:cubicBezTo>
                      <a:cubicBezTo>
                        <a:pt x="59" y="109"/>
                        <a:pt x="58" y="108"/>
                        <a:pt x="59" y="107"/>
                      </a:cubicBezTo>
                      <a:cubicBezTo>
                        <a:pt x="58" y="108"/>
                        <a:pt x="59" y="108"/>
                        <a:pt x="58" y="108"/>
                      </a:cubicBezTo>
                      <a:cubicBezTo>
                        <a:pt x="58" y="108"/>
                        <a:pt x="58" y="108"/>
                        <a:pt x="58" y="108"/>
                      </a:cubicBezTo>
                      <a:cubicBezTo>
                        <a:pt x="58" y="108"/>
                        <a:pt x="58" y="107"/>
                        <a:pt x="59" y="107"/>
                      </a:cubicBezTo>
                      <a:cubicBezTo>
                        <a:pt x="58" y="107"/>
                        <a:pt x="59" y="106"/>
                        <a:pt x="59" y="106"/>
                      </a:cubicBezTo>
                      <a:cubicBezTo>
                        <a:pt x="59" y="106"/>
                        <a:pt x="58" y="106"/>
                        <a:pt x="58" y="106"/>
                      </a:cubicBezTo>
                      <a:cubicBezTo>
                        <a:pt x="58" y="105"/>
                        <a:pt x="59" y="105"/>
                        <a:pt x="58" y="105"/>
                      </a:cubicBezTo>
                      <a:cubicBezTo>
                        <a:pt x="59" y="104"/>
                        <a:pt x="59" y="104"/>
                        <a:pt x="59" y="104"/>
                      </a:cubicBezTo>
                      <a:cubicBezTo>
                        <a:pt x="59" y="104"/>
                        <a:pt x="59" y="104"/>
                        <a:pt x="59" y="104"/>
                      </a:cubicBezTo>
                      <a:cubicBezTo>
                        <a:pt x="59" y="104"/>
                        <a:pt x="59" y="104"/>
                        <a:pt x="59" y="104"/>
                      </a:cubicBezTo>
                      <a:cubicBezTo>
                        <a:pt x="59" y="104"/>
                        <a:pt x="59" y="104"/>
                        <a:pt x="59" y="103"/>
                      </a:cubicBezTo>
                      <a:cubicBezTo>
                        <a:pt x="60" y="104"/>
                        <a:pt x="61" y="103"/>
                        <a:pt x="61" y="103"/>
                      </a:cubicBezTo>
                      <a:cubicBezTo>
                        <a:pt x="61" y="103"/>
                        <a:pt x="60" y="103"/>
                        <a:pt x="60" y="103"/>
                      </a:cubicBezTo>
                      <a:cubicBezTo>
                        <a:pt x="60" y="103"/>
                        <a:pt x="60" y="103"/>
                        <a:pt x="60" y="103"/>
                      </a:cubicBezTo>
                      <a:cubicBezTo>
                        <a:pt x="60" y="103"/>
                        <a:pt x="59" y="103"/>
                        <a:pt x="59" y="104"/>
                      </a:cubicBezTo>
                      <a:cubicBezTo>
                        <a:pt x="59" y="103"/>
                        <a:pt x="59" y="103"/>
                        <a:pt x="59" y="103"/>
                      </a:cubicBezTo>
                      <a:cubicBezTo>
                        <a:pt x="59" y="103"/>
                        <a:pt x="59" y="103"/>
                        <a:pt x="59" y="103"/>
                      </a:cubicBezTo>
                      <a:cubicBezTo>
                        <a:pt x="59" y="103"/>
                        <a:pt x="59" y="103"/>
                        <a:pt x="60" y="103"/>
                      </a:cubicBezTo>
                      <a:cubicBezTo>
                        <a:pt x="60" y="103"/>
                        <a:pt x="59" y="103"/>
                        <a:pt x="59" y="102"/>
                      </a:cubicBezTo>
                      <a:cubicBezTo>
                        <a:pt x="60" y="103"/>
                        <a:pt x="60" y="102"/>
                        <a:pt x="60" y="102"/>
                      </a:cubicBezTo>
                      <a:cubicBezTo>
                        <a:pt x="60" y="102"/>
                        <a:pt x="60" y="102"/>
                        <a:pt x="60" y="102"/>
                      </a:cubicBezTo>
                      <a:cubicBezTo>
                        <a:pt x="60" y="102"/>
                        <a:pt x="60" y="102"/>
                        <a:pt x="60" y="102"/>
                      </a:cubicBezTo>
                      <a:cubicBezTo>
                        <a:pt x="59" y="102"/>
                        <a:pt x="60" y="101"/>
                        <a:pt x="60" y="101"/>
                      </a:cubicBezTo>
                      <a:cubicBezTo>
                        <a:pt x="60" y="101"/>
                        <a:pt x="60" y="101"/>
                        <a:pt x="60" y="101"/>
                      </a:cubicBezTo>
                      <a:cubicBezTo>
                        <a:pt x="59" y="101"/>
                        <a:pt x="60" y="102"/>
                        <a:pt x="59" y="102"/>
                      </a:cubicBezTo>
                      <a:cubicBezTo>
                        <a:pt x="59" y="101"/>
                        <a:pt x="59" y="101"/>
                        <a:pt x="59" y="101"/>
                      </a:cubicBezTo>
                      <a:cubicBezTo>
                        <a:pt x="59" y="101"/>
                        <a:pt x="59" y="102"/>
                        <a:pt x="58" y="102"/>
                      </a:cubicBezTo>
                      <a:cubicBezTo>
                        <a:pt x="58" y="102"/>
                        <a:pt x="59" y="102"/>
                        <a:pt x="59" y="102"/>
                      </a:cubicBezTo>
                      <a:cubicBezTo>
                        <a:pt x="59" y="103"/>
                        <a:pt x="59" y="102"/>
                        <a:pt x="58" y="102"/>
                      </a:cubicBezTo>
                      <a:cubicBezTo>
                        <a:pt x="58" y="102"/>
                        <a:pt x="58" y="102"/>
                        <a:pt x="58" y="102"/>
                      </a:cubicBezTo>
                      <a:cubicBezTo>
                        <a:pt x="58" y="102"/>
                        <a:pt x="57" y="102"/>
                        <a:pt x="57" y="102"/>
                      </a:cubicBezTo>
                      <a:cubicBezTo>
                        <a:pt x="57" y="103"/>
                        <a:pt x="57" y="103"/>
                        <a:pt x="58" y="103"/>
                      </a:cubicBezTo>
                      <a:cubicBezTo>
                        <a:pt x="57" y="104"/>
                        <a:pt x="58" y="105"/>
                        <a:pt x="57" y="106"/>
                      </a:cubicBezTo>
                      <a:cubicBezTo>
                        <a:pt x="57" y="106"/>
                        <a:pt x="56" y="107"/>
                        <a:pt x="56" y="107"/>
                      </a:cubicBezTo>
                      <a:cubicBezTo>
                        <a:pt x="56" y="107"/>
                        <a:pt x="56" y="107"/>
                        <a:pt x="56" y="107"/>
                      </a:cubicBezTo>
                      <a:cubicBezTo>
                        <a:pt x="56" y="108"/>
                        <a:pt x="56" y="108"/>
                        <a:pt x="56" y="108"/>
                      </a:cubicBezTo>
                      <a:cubicBezTo>
                        <a:pt x="56" y="108"/>
                        <a:pt x="56" y="108"/>
                        <a:pt x="56" y="108"/>
                      </a:cubicBezTo>
                      <a:cubicBezTo>
                        <a:pt x="56" y="108"/>
                        <a:pt x="56" y="108"/>
                        <a:pt x="56" y="108"/>
                      </a:cubicBezTo>
                      <a:cubicBezTo>
                        <a:pt x="55" y="108"/>
                        <a:pt x="56" y="108"/>
                        <a:pt x="56" y="109"/>
                      </a:cubicBezTo>
                      <a:cubicBezTo>
                        <a:pt x="55" y="108"/>
                        <a:pt x="55" y="108"/>
                        <a:pt x="56" y="107"/>
                      </a:cubicBezTo>
                      <a:cubicBezTo>
                        <a:pt x="56" y="107"/>
                        <a:pt x="56" y="107"/>
                        <a:pt x="56" y="107"/>
                      </a:cubicBezTo>
                      <a:cubicBezTo>
                        <a:pt x="56" y="107"/>
                        <a:pt x="56" y="106"/>
                        <a:pt x="56" y="107"/>
                      </a:cubicBezTo>
                      <a:cubicBezTo>
                        <a:pt x="56" y="106"/>
                        <a:pt x="56" y="106"/>
                        <a:pt x="56" y="106"/>
                      </a:cubicBezTo>
                      <a:cubicBezTo>
                        <a:pt x="56" y="104"/>
                        <a:pt x="57" y="102"/>
                        <a:pt x="57" y="100"/>
                      </a:cubicBezTo>
                      <a:cubicBezTo>
                        <a:pt x="57" y="100"/>
                        <a:pt x="57" y="100"/>
                        <a:pt x="57" y="100"/>
                      </a:cubicBezTo>
                      <a:cubicBezTo>
                        <a:pt x="57" y="99"/>
                        <a:pt x="57" y="99"/>
                        <a:pt x="56" y="99"/>
                      </a:cubicBezTo>
                      <a:cubicBezTo>
                        <a:pt x="57" y="99"/>
                        <a:pt x="56" y="100"/>
                        <a:pt x="56" y="100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6" y="100"/>
                        <a:pt x="55" y="100"/>
                        <a:pt x="56" y="100"/>
                      </a:cubicBezTo>
                      <a:cubicBezTo>
                        <a:pt x="56" y="99"/>
                        <a:pt x="56" y="99"/>
                        <a:pt x="56" y="99"/>
                      </a:cubicBezTo>
                      <a:cubicBezTo>
                        <a:pt x="56" y="101"/>
                        <a:pt x="55" y="101"/>
                        <a:pt x="55" y="102"/>
                      </a:cubicBezTo>
                      <a:cubicBezTo>
                        <a:pt x="55" y="101"/>
                        <a:pt x="54" y="102"/>
                        <a:pt x="54" y="102"/>
                      </a:cubicBezTo>
                      <a:cubicBezTo>
                        <a:pt x="54" y="102"/>
                        <a:pt x="54" y="102"/>
                        <a:pt x="54" y="102"/>
                      </a:cubicBezTo>
                      <a:cubicBezTo>
                        <a:pt x="53" y="102"/>
                        <a:pt x="54" y="101"/>
                        <a:pt x="54" y="101"/>
                      </a:cubicBezTo>
                      <a:cubicBezTo>
                        <a:pt x="54" y="101"/>
                        <a:pt x="55" y="101"/>
                        <a:pt x="54" y="101"/>
                      </a:cubicBezTo>
                      <a:cubicBezTo>
                        <a:pt x="54" y="100"/>
                        <a:pt x="54" y="101"/>
                        <a:pt x="55" y="100"/>
                      </a:cubicBezTo>
                      <a:cubicBezTo>
                        <a:pt x="55" y="100"/>
                        <a:pt x="54" y="100"/>
                        <a:pt x="54" y="100"/>
                      </a:cubicBezTo>
                      <a:cubicBezTo>
                        <a:pt x="55" y="100"/>
                        <a:pt x="54" y="99"/>
                        <a:pt x="54" y="99"/>
                      </a:cubicBezTo>
                      <a:cubicBezTo>
                        <a:pt x="54" y="99"/>
                        <a:pt x="54" y="99"/>
                        <a:pt x="54" y="99"/>
                      </a:cubicBezTo>
                      <a:cubicBezTo>
                        <a:pt x="54" y="99"/>
                        <a:pt x="54" y="99"/>
                        <a:pt x="54" y="99"/>
                      </a:cubicBezTo>
                      <a:cubicBezTo>
                        <a:pt x="54" y="99"/>
                        <a:pt x="53" y="99"/>
                        <a:pt x="53" y="98"/>
                      </a:cubicBezTo>
                      <a:cubicBezTo>
                        <a:pt x="53" y="98"/>
                        <a:pt x="53" y="98"/>
                        <a:pt x="53" y="98"/>
                      </a:cubicBezTo>
                      <a:cubicBezTo>
                        <a:pt x="53" y="98"/>
                        <a:pt x="53" y="98"/>
                        <a:pt x="53" y="98"/>
                      </a:cubicBezTo>
                      <a:cubicBezTo>
                        <a:pt x="53" y="98"/>
                        <a:pt x="53" y="98"/>
                        <a:pt x="53" y="99"/>
                      </a:cubicBezTo>
                      <a:cubicBezTo>
                        <a:pt x="52" y="98"/>
                        <a:pt x="52" y="99"/>
                        <a:pt x="52" y="99"/>
                      </a:cubicBezTo>
                      <a:cubicBezTo>
                        <a:pt x="52" y="99"/>
                        <a:pt x="52" y="100"/>
                        <a:pt x="52" y="100"/>
                      </a:cubicBezTo>
                      <a:cubicBezTo>
                        <a:pt x="52" y="100"/>
                        <a:pt x="52" y="100"/>
                        <a:pt x="51" y="100"/>
                      </a:cubicBezTo>
                      <a:cubicBezTo>
                        <a:pt x="52" y="99"/>
                        <a:pt x="51" y="99"/>
                        <a:pt x="52" y="99"/>
                      </a:cubicBezTo>
                      <a:cubicBezTo>
                        <a:pt x="51" y="99"/>
                        <a:pt x="51" y="99"/>
                        <a:pt x="51" y="99"/>
                      </a:cubicBezTo>
                      <a:cubicBezTo>
                        <a:pt x="51" y="99"/>
                        <a:pt x="51" y="99"/>
                        <a:pt x="51" y="99"/>
                      </a:cubicBezTo>
                      <a:cubicBezTo>
                        <a:pt x="51" y="99"/>
                        <a:pt x="51" y="99"/>
                        <a:pt x="50" y="99"/>
                      </a:cubicBezTo>
                      <a:cubicBezTo>
                        <a:pt x="50" y="99"/>
                        <a:pt x="51" y="98"/>
                        <a:pt x="50" y="97"/>
                      </a:cubicBezTo>
                      <a:cubicBezTo>
                        <a:pt x="50" y="97"/>
                        <a:pt x="50" y="98"/>
                        <a:pt x="50" y="97"/>
                      </a:cubicBezTo>
                      <a:cubicBezTo>
                        <a:pt x="50" y="97"/>
                        <a:pt x="50" y="97"/>
                        <a:pt x="50" y="97"/>
                      </a:cubicBezTo>
                      <a:cubicBezTo>
                        <a:pt x="50" y="97"/>
                        <a:pt x="49" y="97"/>
                        <a:pt x="49" y="96"/>
                      </a:cubicBezTo>
                      <a:cubicBezTo>
                        <a:pt x="49" y="96"/>
                        <a:pt x="49" y="96"/>
                        <a:pt x="49" y="96"/>
                      </a:cubicBezTo>
                      <a:cubicBezTo>
                        <a:pt x="49" y="95"/>
                        <a:pt x="50" y="96"/>
                        <a:pt x="51" y="96"/>
                      </a:cubicBezTo>
                      <a:cubicBezTo>
                        <a:pt x="51" y="96"/>
                        <a:pt x="51" y="96"/>
                        <a:pt x="51" y="96"/>
                      </a:cubicBezTo>
                      <a:cubicBezTo>
                        <a:pt x="51" y="96"/>
                        <a:pt x="51" y="96"/>
                        <a:pt x="51" y="96"/>
                      </a:cubicBezTo>
                      <a:cubicBezTo>
                        <a:pt x="52" y="96"/>
                        <a:pt x="51" y="97"/>
                        <a:pt x="52" y="96"/>
                      </a:cubicBezTo>
                      <a:cubicBezTo>
                        <a:pt x="52" y="96"/>
                        <a:pt x="52" y="96"/>
                        <a:pt x="52" y="96"/>
                      </a:cubicBezTo>
                      <a:cubicBezTo>
                        <a:pt x="52" y="96"/>
                        <a:pt x="52" y="96"/>
                        <a:pt x="52" y="96"/>
                      </a:cubicBezTo>
                      <a:cubicBezTo>
                        <a:pt x="53" y="96"/>
                        <a:pt x="53" y="95"/>
                        <a:pt x="53" y="95"/>
                      </a:cubicBezTo>
                      <a:cubicBezTo>
                        <a:pt x="53" y="95"/>
                        <a:pt x="53" y="96"/>
                        <a:pt x="53" y="96"/>
                      </a:cubicBezTo>
                      <a:cubicBezTo>
                        <a:pt x="54" y="96"/>
                        <a:pt x="54" y="95"/>
                        <a:pt x="54" y="95"/>
                      </a:cubicBezTo>
                      <a:cubicBezTo>
                        <a:pt x="55" y="95"/>
                        <a:pt x="54" y="95"/>
                        <a:pt x="54" y="95"/>
                      </a:cubicBezTo>
                      <a:cubicBezTo>
                        <a:pt x="55" y="95"/>
                        <a:pt x="55" y="94"/>
                        <a:pt x="55" y="94"/>
                      </a:cubicBezTo>
                      <a:cubicBezTo>
                        <a:pt x="55" y="95"/>
                        <a:pt x="55" y="95"/>
                        <a:pt x="55" y="95"/>
                      </a:cubicBezTo>
                      <a:cubicBezTo>
                        <a:pt x="55" y="95"/>
                        <a:pt x="55" y="95"/>
                        <a:pt x="55" y="95"/>
                      </a:cubicBezTo>
                      <a:cubicBezTo>
                        <a:pt x="55" y="95"/>
                        <a:pt x="55" y="95"/>
                        <a:pt x="55" y="95"/>
                      </a:cubicBezTo>
                      <a:cubicBezTo>
                        <a:pt x="55" y="95"/>
                        <a:pt x="55" y="95"/>
                        <a:pt x="55" y="95"/>
                      </a:cubicBezTo>
                      <a:cubicBezTo>
                        <a:pt x="55" y="96"/>
                        <a:pt x="56" y="96"/>
                        <a:pt x="56" y="97"/>
                      </a:cubicBezTo>
                      <a:cubicBezTo>
                        <a:pt x="56" y="97"/>
                        <a:pt x="56" y="97"/>
                        <a:pt x="56" y="97"/>
                      </a:cubicBezTo>
                      <a:cubicBezTo>
                        <a:pt x="56" y="97"/>
                        <a:pt x="56" y="97"/>
                        <a:pt x="56" y="97"/>
                      </a:cubicBezTo>
                      <a:cubicBezTo>
                        <a:pt x="56" y="97"/>
                        <a:pt x="56" y="97"/>
                        <a:pt x="56" y="97"/>
                      </a:cubicBezTo>
                      <a:cubicBezTo>
                        <a:pt x="56" y="97"/>
                        <a:pt x="56" y="97"/>
                        <a:pt x="56" y="97"/>
                      </a:cubicBezTo>
                      <a:cubicBezTo>
                        <a:pt x="57" y="97"/>
                        <a:pt x="57" y="97"/>
                        <a:pt x="57" y="97"/>
                      </a:cubicBezTo>
                      <a:cubicBezTo>
                        <a:pt x="56" y="97"/>
                        <a:pt x="58" y="96"/>
                        <a:pt x="57" y="96"/>
                      </a:cubicBezTo>
                      <a:cubicBezTo>
                        <a:pt x="57" y="96"/>
                        <a:pt x="58" y="95"/>
                        <a:pt x="57" y="95"/>
                      </a:cubicBezTo>
                      <a:cubicBezTo>
                        <a:pt x="57" y="95"/>
                        <a:pt x="57" y="95"/>
                        <a:pt x="57" y="96"/>
                      </a:cubicBezTo>
                      <a:cubicBezTo>
                        <a:pt x="57" y="95"/>
                        <a:pt x="56" y="95"/>
                        <a:pt x="56" y="95"/>
                      </a:cubicBezTo>
                      <a:cubicBezTo>
                        <a:pt x="57" y="95"/>
                        <a:pt x="57" y="95"/>
                        <a:pt x="57" y="95"/>
                      </a:cubicBezTo>
                      <a:cubicBezTo>
                        <a:pt x="57" y="94"/>
                        <a:pt x="58" y="95"/>
                        <a:pt x="58" y="94"/>
                      </a:cubicBezTo>
                      <a:cubicBezTo>
                        <a:pt x="58" y="95"/>
                        <a:pt x="58" y="95"/>
                        <a:pt x="58" y="96"/>
                      </a:cubicBezTo>
                      <a:cubicBezTo>
                        <a:pt x="58" y="96"/>
                        <a:pt x="58" y="97"/>
                        <a:pt x="58" y="97"/>
                      </a:cubicBezTo>
                      <a:cubicBezTo>
                        <a:pt x="58" y="97"/>
                        <a:pt x="57" y="97"/>
                        <a:pt x="57" y="97"/>
                      </a:cubicBezTo>
                      <a:cubicBezTo>
                        <a:pt x="57" y="97"/>
                        <a:pt x="58" y="97"/>
                        <a:pt x="57" y="97"/>
                      </a:cubicBezTo>
                      <a:cubicBezTo>
                        <a:pt x="58" y="98"/>
                        <a:pt x="58" y="97"/>
                        <a:pt x="58" y="97"/>
                      </a:cubicBezTo>
                      <a:cubicBezTo>
                        <a:pt x="58" y="97"/>
                        <a:pt x="58" y="98"/>
                        <a:pt x="58" y="98"/>
                      </a:cubicBezTo>
                      <a:cubicBezTo>
                        <a:pt x="59" y="98"/>
                        <a:pt x="59" y="98"/>
                        <a:pt x="59" y="99"/>
                      </a:cubicBezTo>
                      <a:close/>
                      <a:moveTo>
                        <a:pt x="50" y="96"/>
                      </a:moveTo>
                      <a:cubicBezTo>
                        <a:pt x="50" y="96"/>
                        <a:pt x="50" y="96"/>
                        <a:pt x="50" y="96"/>
                      </a:cubicBezTo>
                      <a:cubicBezTo>
                        <a:pt x="49" y="96"/>
                        <a:pt x="50" y="96"/>
                        <a:pt x="50" y="96"/>
                      </a:cubicBezTo>
                      <a:cubicBezTo>
                        <a:pt x="50" y="96"/>
                        <a:pt x="50" y="96"/>
                        <a:pt x="50" y="96"/>
                      </a:cubicBezTo>
                      <a:close/>
                      <a:moveTo>
                        <a:pt x="51" y="97"/>
                      </a:moveTo>
                      <a:cubicBezTo>
                        <a:pt x="51" y="97"/>
                        <a:pt x="51" y="96"/>
                        <a:pt x="51" y="96"/>
                      </a:cubicBezTo>
                      <a:cubicBezTo>
                        <a:pt x="51" y="97"/>
                        <a:pt x="51" y="97"/>
                        <a:pt x="51" y="97"/>
                      </a:cubicBezTo>
                      <a:cubicBezTo>
                        <a:pt x="51" y="98"/>
                        <a:pt x="51" y="98"/>
                        <a:pt x="51" y="98"/>
                      </a:cubicBezTo>
                      <a:cubicBezTo>
                        <a:pt x="51" y="99"/>
                        <a:pt x="51" y="98"/>
                        <a:pt x="51" y="98"/>
                      </a:cubicBezTo>
                      <a:cubicBezTo>
                        <a:pt x="51" y="98"/>
                        <a:pt x="52" y="98"/>
                        <a:pt x="51" y="97"/>
                      </a:cubicBezTo>
                      <a:cubicBezTo>
                        <a:pt x="51" y="97"/>
                        <a:pt x="51" y="97"/>
                        <a:pt x="52" y="97"/>
                      </a:cubicBezTo>
                      <a:cubicBezTo>
                        <a:pt x="52" y="97"/>
                        <a:pt x="52" y="97"/>
                        <a:pt x="51" y="97"/>
                      </a:cubicBezTo>
                      <a:close/>
                      <a:moveTo>
                        <a:pt x="53" y="98"/>
                      </a:moveTo>
                      <a:cubicBezTo>
                        <a:pt x="53" y="98"/>
                        <a:pt x="53" y="98"/>
                        <a:pt x="52" y="98"/>
                      </a:cubicBezTo>
                      <a:cubicBezTo>
                        <a:pt x="53" y="98"/>
                        <a:pt x="53" y="98"/>
                        <a:pt x="53" y="98"/>
                      </a:cubicBezTo>
                      <a:close/>
                      <a:moveTo>
                        <a:pt x="56" y="98"/>
                      </a:moveTo>
                      <a:cubicBezTo>
                        <a:pt x="56" y="98"/>
                        <a:pt x="56" y="98"/>
                        <a:pt x="55" y="98"/>
                      </a:cubicBezTo>
                      <a:cubicBezTo>
                        <a:pt x="55" y="98"/>
                        <a:pt x="55" y="98"/>
                        <a:pt x="55" y="98"/>
                      </a:cubicBezTo>
                      <a:cubicBezTo>
                        <a:pt x="56" y="98"/>
                        <a:pt x="56" y="98"/>
                        <a:pt x="56" y="98"/>
                      </a:cubicBezTo>
                      <a:close/>
                      <a:moveTo>
                        <a:pt x="59" y="107"/>
                      </a:moveTo>
                      <a:cubicBezTo>
                        <a:pt x="59" y="108"/>
                        <a:pt x="59" y="108"/>
                        <a:pt x="59" y="109"/>
                      </a:cubicBezTo>
                      <a:cubicBezTo>
                        <a:pt x="59" y="108"/>
                        <a:pt x="59" y="109"/>
                        <a:pt x="60" y="109"/>
                      </a:cubicBezTo>
                      <a:cubicBezTo>
                        <a:pt x="60" y="108"/>
                        <a:pt x="59" y="108"/>
                        <a:pt x="60" y="108"/>
                      </a:cubicBezTo>
                      <a:cubicBezTo>
                        <a:pt x="59" y="108"/>
                        <a:pt x="59" y="108"/>
                        <a:pt x="59" y="108"/>
                      </a:cubicBezTo>
                      <a:cubicBezTo>
                        <a:pt x="59" y="108"/>
                        <a:pt x="59" y="108"/>
                        <a:pt x="59" y="108"/>
                      </a:cubicBezTo>
                      <a:cubicBezTo>
                        <a:pt x="59" y="108"/>
                        <a:pt x="59" y="108"/>
                        <a:pt x="59" y="107"/>
                      </a:cubicBezTo>
                      <a:close/>
                      <a:moveTo>
                        <a:pt x="60" y="104"/>
                      </a:moveTo>
                      <a:cubicBezTo>
                        <a:pt x="60" y="104"/>
                        <a:pt x="60" y="105"/>
                        <a:pt x="60" y="105"/>
                      </a:cubicBezTo>
                      <a:cubicBezTo>
                        <a:pt x="60" y="104"/>
                        <a:pt x="60" y="104"/>
                        <a:pt x="60" y="104"/>
                      </a:cubicBezTo>
                      <a:cubicBezTo>
                        <a:pt x="60" y="104"/>
                        <a:pt x="60" y="104"/>
                        <a:pt x="60" y="104"/>
                      </a:cubicBezTo>
                      <a:close/>
                      <a:moveTo>
                        <a:pt x="60" y="105"/>
                      </a:moveTo>
                      <a:cubicBezTo>
                        <a:pt x="59" y="105"/>
                        <a:pt x="59" y="105"/>
                        <a:pt x="59" y="105"/>
                      </a:cubicBezTo>
                      <a:cubicBezTo>
                        <a:pt x="59" y="105"/>
                        <a:pt x="59" y="105"/>
                        <a:pt x="59" y="105"/>
                      </a:cubicBezTo>
                      <a:cubicBezTo>
                        <a:pt x="59" y="105"/>
                        <a:pt x="59" y="105"/>
                        <a:pt x="60" y="105"/>
                      </a:cubicBezTo>
                      <a:close/>
                      <a:moveTo>
                        <a:pt x="60" y="106"/>
                      </a:moveTo>
                      <a:cubicBezTo>
                        <a:pt x="60" y="105"/>
                        <a:pt x="59" y="105"/>
                        <a:pt x="59" y="104"/>
                      </a:cubicBezTo>
                      <a:cubicBezTo>
                        <a:pt x="59" y="104"/>
                        <a:pt x="59" y="105"/>
                        <a:pt x="59" y="105"/>
                      </a:cubicBezTo>
                      <a:cubicBezTo>
                        <a:pt x="59" y="105"/>
                        <a:pt x="59" y="105"/>
                        <a:pt x="60" y="105"/>
                      </a:cubicBezTo>
                      <a:cubicBezTo>
                        <a:pt x="60" y="105"/>
                        <a:pt x="60" y="106"/>
                        <a:pt x="60" y="106"/>
                      </a:cubicBezTo>
                      <a:close/>
                      <a:moveTo>
                        <a:pt x="64" y="100"/>
                      </a:moveTo>
                      <a:cubicBezTo>
                        <a:pt x="64" y="100"/>
                        <a:pt x="64" y="99"/>
                        <a:pt x="64" y="99"/>
                      </a:cubicBezTo>
                      <a:cubicBezTo>
                        <a:pt x="64" y="100"/>
                        <a:pt x="63" y="99"/>
                        <a:pt x="63" y="100"/>
                      </a:cubicBezTo>
                      <a:cubicBezTo>
                        <a:pt x="64" y="100"/>
                        <a:pt x="64" y="100"/>
                        <a:pt x="64" y="100"/>
                      </a:cubicBezTo>
                      <a:close/>
                      <a:moveTo>
                        <a:pt x="61" y="105"/>
                      </a:moveTo>
                      <a:cubicBezTo>
                        <a:pt x="61" y="105"/>
                        <a:pt x="61" y="104"/>
                        <a:pt x="61" y="104"/>
                      </a:cubicBezTo>
                      <a:cubicBezTo>
                        <a:pt x="62" y="104"/>
                        <a:pt x="62" y="104"/>
                        <a:pt x="62" y="104"/>
                      </a:cubicBezTo>
                      <a:cubicBezTo>
                        <a:pt x="61" y="104"/>
                        <a:pt x="61" y="105"/>
                        <a:pt x="61" y="106"/>
                      </a:cubicBezTo>
                      <a:cubicBezTo>
                        <a:pt x="61" y="106"/>
                        <a:pt x="61" y="105"/>
                        <a:pt x="61" y="105"/>
                      </a:cubicBezTo>
                      <a:cubicBezTo>
                        <a:pt x="62" y="105"/>
                        <a:pt x="62" y="105"/>
                        <a:pt x="62" y="105"/>
                      </a:cubicBezTo>
                      <a:cubicBezTo>
                        <a:pt x="62" y="105"/>
                        <a:pt x="61" y="105"/>
                        <a:pt x="61" y="105"/>
                      </a:cubicBezTo>
                      <a:close/>
                      <a:moveTo>
                        <a:pt x="61" y="104"/>
                      </a:moveTo>
                      <a:cubicBezTo>
                        <a:pt x="62" y="104"/>
                        <a:pt x="62" y="104"/>
                        <a:pt x="62" y="104"/>
                      </a:cubicBezTo>
                      <a:cubicBezTo>
                        <a:pt x="62" y="105"/>
                        <a:pt x="63" y="105"/>
                        <a:pt x="62" y="105"/>
                      </a:cubicBezTo>
                      <a:cubicBezTo>
                        <a:pt x="63" y="105"/>
                        <a:pt x="63" y="104"/>
                        <a:pt x="63" y="105"/>
                      </a:cubicBezTo>
                      <a:cubicBezTo>
                        <a:pt x="63" y="104"/>
                        <a:pt x="63" y="104"/>
                        <a:pt x="63" y="104"/>
                      </a:cubicBezTo>
                      <a:cubicBezTo>
                        <a:pt x="63" y="104"/>
                        <a:pt x="62" y="103"/>
                        <a:pt x="63" y="103"/>
                      </a:cubicBezTo>
                      <a:cubicBezTo>
                        <a:pt x="63" y="103"/>
                        <a:pt x="62" y="103"/>
                        <a:pt x="62" y="103"/>
                      </a:cubicBezTo>
                      <a:cubicBezTo>
                        <a:pt x="62" y="103"/>
                        <a:pt x="62" y="103"/>
                        <a:pt x="62" y="103"/>
                      </a:cubicBezTo>
                      <a:cubicBezTo>
                        <a:pt x="62" y="104"/>
                        <a:pt x="62" y="103"/>
                        <a:pt x="62" y="103"/>
                      </a:cubicBezTo>
                      <a:cubicBezTo>
                        <a:pt x="62" y="104"/>
                        <a:pt x="61" y="103"/>
                        <a:pt x="61" y="104"/>
                      </a:cubicBezTo>
                      <a:close/>
                      <a:moveTo>
                        <a:pt x="62" y="100"/>
                      </a:moveTo>
                      <a:cubicBezTo>
                        <a:pt x="61" y="100"/>
                        <a:pt x="62" y="99"/>
                        <a:pt x="61" y="99"/>
                      </a:cubicBezTo>
                      <a:cubicBezTo>
                        <a:pt x="61" y="99"/>
                        <a:pt x="61" y="100"/>
                        <a:pt x="62" y="100"/>
                      </a:cubicBezTo>
                      <a:close/>
                      <a:moveTo>
                        <a:pt x="58" y="102"/>
                      </a:moveTo>
                      <a:cubicBezTo>
                        <a:pt x="58" y="101"/>
                        <a:pt x="58" y="102"/>
                        <a:pt x="58" y="102"/>
                      </a:cubicBezTo>
                      <a:cubicBezTo>
                        <a:pt x="58" y="102"/>
                        <a:pt x="58" y="102"/>
                        <a:pt x="58" y="102"/>
                      </a:cubicBezTo>
                      <a:cubicBezTo>
                        <a:pt x="58" y="101"/>
                        <a:pt x="58" y="102"/>
                        <a:pt x="58" y="102"/>
                      </a:cubicBezTo>
                      <a:close/>
                      <a:moveTo>
                        <a:pt x="58" y="101"/>
                      </a:moveTo>
                      <a:cubicBezTo>
                        <a:pt x="58" y="101"/>
                        <a:pt x="58" y="100"/>
                        <a:pt x="58" y="100"/>
                      </a:cubicBezTo>
                      <a:cubicBezTo>
                        <a:pt x="58" y="100"/>
                        <a:pt x="58" y="100"/>
                        <a:pt x="58" y="100"/>
                      </a:cubicBezTo>
                      <a:cubicBezTo>
                        <a:pt x="58" y="100"/>
                        <a:pt x="58" y="100"/>
                        <a:pt x="58" y="100"/>
                      </a:cubicBezTo>
                      <a:cubicBezTo>
                        <a:pt x="58" y="100"/>
                        <a:pt x="58" y="100"/>
                        <a:pt x="58" y="100"/>
                      </a:cubicBezTo>
                      <a:cubicBezTo>
                        <a:pt x="58" y="100"/>
                        <a:pt x="58" y="101"/>
                        <a:pt x="58" y="101"/>
                      </a:cubicBezTo>
                      <a:cubicBezTo>
                        <a:pt x="58" y="101"/>
                        <a:pt x="58" y="101"/>
                        <a:pt x="58" y="101"/>
                      </a:cubicBezTo>
                      <a:cubicBezTo>
                        <a:pt x="58" y="101"/>
                        <a:pt x="58" y="101"/>
                        <a:pt x="58" y="101"/>
                      </a:cubicBezTo>
                      <a:cubicBezTo>
                        <a:pt x="58" y="101"/>
                        <a:pt x="58" y="101"/>
                        <a:pt x="58" y="101"/>
                      </a:cubicBezTo>
                      <a:close/>
                      <a:moveTo>
                        <a:pt x="59" y="98"/>
                      </a:moveTo>
                      <a:cubicBezTo>
                        <a:pt x="59" y="98"/>
                        <a:pt x="60" y="98"/>
                        <a:pt x="60" y="98"/>
                      </a:cubicBezTo>
                      <a:cubicBezTo>
                        <a:pt x="59" y="98"/>
                        <a:pt x="59" y="98"/>
                        <a:pt x="59" y="99"/>
                      </a:cubicBezTo>
                      <a:cubicBezTo>
                        <a:pt x="59" y="98"/>
                        <a:pt x="60" y="98"/>
                        <a:pt x="60" y="98"/>
                      </a:cubicBezTo>
                      <a:cubicBezTo>
                        <a:pt x="60" y="98"/>
                        <a:pt x="60" y="98"/>
                        <a:pt x="59" y="98"/>
                      </a:cubicBezTo>
                      <a:close/>
                      <a:moveTo>
                        <a:pt x="60" y="99"/>
                      </a:moveTo>
                      <a:cubicBezTo>
                        <a:pt x="59" y="99"/>
                        <a:pt x="60" y="99"/>
                        <a:pt x="60" y="99"/>
                      </a:cubicBezTo>
                      <a:cubicBezTo>
                        <a:pt x="59" y="99"/>
                        <a:pt x="60" y="99"/>
                        <a:pt x="59" y="99"/>
                      </a:cubicBezTo>
                      <a:cubicBezTo>
                        <a:pt x="59" y="99"/>
                        <a:pt x="59" y="99"/>
                        <a:pt x="59" y="99"/>
                      </a:cubicBezTo>
                      <a:cubicBezTo>
                        <a:pt x="59" y="99"/>
                        <a:pt x="59" y="99"/>
                        <a:pt x="60" y="99"/>
                      </a:cubicBezTo>
                      <a:cubicBezTo>
                        <a:pt x="60" y="99"/>
                        <a:pt x="60" y="100"/>
                        <a:pt x="60" y="100"/>
                      </a:cubicBezTo>
                      <a:cubicBezTo>
                        <a:pt x="60" y="100"/>
                        <a:pt x="60" y="99"/>
                        <a:pt x="60" y="99"/>
                      </a:cubicBezTo>
                      <a:close/>
                      <a:moveTo>
                        <a:pt x="61" y="99"/>
                      </a:moveTo>
                      <a:cubicBezTo>
                        <a:pt x="60" y="99"/>
                        <a:pt x="60" y="99"/>
                        <a:pt x="60" y="99"/>
                      </a:cubicBezTo>
                      <a:cubicBezTo>
                        <a:pt x="60" y="99"/>
                        <a:pt x="60" y="99"/>
                        <a:pt x="60" y="100"/>
                      </a:cubicBezTo>
                      <a:cubicBezTo>
                        <a:pt x="60" y="99"/>
                        <a:pt x="61" y="99"/>
                        <a:pt x="61" y="99"/>
                      </a:cubicBezTo>
                      <a:close/>
                      <a:moveTo>
                        <a:pt x="60" y="99"/>
                      </a:moveTo>
                      <a:cubicBezTo>
                        <a:pt x="60" y="99"/>
                        <a:pt x="60" y="98"/>
                        <a:pt x="60" y="98"/>
                      </a:cubicBezTo>
                      <a:cubicBezTo>
                        <a:pt x="60" y="98"/>
                        <a:pt x="60" y="98"/>
                        <a:pt x="61" y="98"/>
                      </a:cubicBezTo>
                      <a:cubicBezTo>
                        <a:pt x="61" y="99"/>
                        <a:pt x="60" y="99"/>
                        <a:pt x="61" y="99"/>
                      </a:cubicBezTo>
                      <a:cubicBezTo>
                        <a:pt x="61" y="99"/>
                        <a:pt x="61" y="98"/>
                        <a:pt x="61" y="99"/>
                      </a:cubicBezTo>
                      <a:cubicBezTo>
                        <a:pt x="61" y="98"/>
                        <a:pt x="61" y="98"/>
                        <a:pt x="61" y="98"/>
                      </a:cubicBezTo>
                      <a:cubicBezTo>
                        <a:pt x="61" y="98"/>
                        <a:pt x="61" y="98"/>
                        <a:pt x="61" y="98"/>
                      </a:cubicBezTo>
                      <a:cubicBezTo>
                        <a:pt x="61" y="97"/>
                        <a:pt x="61" y="97"/>
                        <a:pt x="61" y="97"/>
                      </a:cubicBezTo>
                      <a:cubicBezTo>
                        <a:pt x="61" y="97"/>
                        <a:pt x="61" y="98"/>
                        <a:pt x="60" y="98"/>
                      </a:cubicBezTo>
                      <a:cubicBezTo>
                        <a:pt x="60" y="97"/>
                        <a:pt x="61" y="97"/>
                        <a:pt x="60" y="97"/>
                      </a:cubicBezTo>
                      <a:cubicBezTo>
                        <a:pt x="60" y="98"/>
                        <a:pt x="60" y="98"/>
                        <a:pt x="60" y="99"/>
                      </a:cubicBezTo>
                      <a:close/>
                      <a:moveTo>
                        <a:pt x="59" y="98"/>
                      </a:moveTo>
                      <a:cubicBezTo>
                        <a:pt x="60" y="98"/>
                        <a:pt x="60" y="97"/>
                        <a:pt x="60" y="97"/>
                      </a:cubicBezTo>
                      <a:cubicBezTo>
                        <a:pt x="60" y="97"/>
                        <a:pt x="59" y="97"/>
                        <a:pt x="59" y="98"/>
                      </a:cubicBezTo>
                      <a:close/>
                      <a:moveTo>
                        <a:pt x="58" y="100"/>
                      </a:moveTo>
                      <a:cubicBezTo>
                        <a:pt x="58" y="100"/>
                        <a:pt x="58" y="99"/>
                        <a:pt x="58" y="99"/>
                      </a:cubicBezTo>
                      <a:cubicBezTo>
                        <a:pt x="57" y="100"/>
                        <a:pt x="58" y="100"/>
                        <a:pt x="58" y="100"/>
                      </a:cubicBezTo>
                      <a:cubicBezTo>
                        <a:pt x="58" y="100"/>
                        <a:pt x="59" y="100"/>
                        <a:pt x="59" y="100"/>
                      </a:cubicBezTo>
                      <a:cubicBezTo>
                        <a:pt x="59" y="99"/>
                        <a:pt x="58" y="100"/>
                        <a:pt x="58" y="100"/>
                      </a:cubicBezTo>
                      <a:close/>
                      <a:moveTo>
                        <a:pt x="57" y="106"/>
                      </a:moveTo>
                      <a:cubicBezTo>
                        <a:pt x="57" y="106"/>
                        <a:pt x="57" y="107"/>
                        <a:pt x="58" y="107"/>
                      </a:cubicBezTo>
                      <a:cubicBezTo>
                        <a:pt x="57" y="107"/>
                        <a:pt x="57" y="108"/>
                        <a:pt x="57" y="108"/>
                      </a:cubicBezTo>
                      <a:cubicBezTo>
                        <a:pt x="57" y="108"/>
                        <a:pt x="57" y="108"/>
                        <a:pt x="57" y="108"/>
                      </a:cubicBezTo>
                      <a:cubicBezTo>
                        <a:pt x="57" y="108"/>
                        <a:pt x="57" y="108"/>
                        <a:pt x="57" y="108"/>
                      </a:cubicBezTo>
                      <a:cubicBezTo>
                        <a:pt x="57" y="107"/>
                        <a:pt x="57" y="107"/>
                        <a:pt x="57" y="107"/>
                      </a:cubicBezTo>
                      <a:cubicBezTo>
                        <a:pt x="57" y="107"/>
                        <a:pt x="57" y="107"/>
                        <a:pt x="57" y="107"/>
                      </a:cubicBezTo>
                      <a:cubicBezTo>
                        <a:pt x="57" y="107"/>
                        <a:pt x="57" y="106"/>
                        <a:pt x="57" y="106"/>
                      </a:cubicBezTo>
                      <a:cubicBezTo>
                        <a:pt x="57" y="106"/>
                        <a:pt x="57" y="106"/>
                        <a:pt x="57" y="106"/>
                      </a:cubicBezTo>
                      <a:close/>
                      <a:moveTo>
                        <a:pt x="63" y="102"/>
                      </a:moveTo>
                      <a:cubicBezTo>
                        <a:pt x="63" y="102"/>
                        <a:pt x="62" y="102"/>
                        <a:pt x="63" y="101"/>
                      </a:cubicBezTo>
                      <a:cubicBezTo>
                        <a:pt x="63" y="102"/>
                        <a:pt x="63" y="102"/>
                        <a:pt x="63" y="102"/>
                      </a:cubicBezTo>
                      <a:close/>
                      <a:moveTo>
                        <a:pt x="56" y="93"/>
                      </a:moveTo>
                      <a:cubicBezTo>
                        <a:pt x="56" y="93"/>
                        <a:pt x="56" y="93"/>
                        <a:pt x="56" y="92"/>
                      </a:cubicBezTo>
                      <a:cubicBezTo>
                        <a:pt x="56" y="93"/>
                        <a:pt x="55" y="94"/>
                        <a:pt x="56" y="93"/>
                      </a:cubicBezTo>
                      <a:close/>
                      <a:moveTo>
                        <a:pt x="52" y="92"/>
                      </a:moveTo>
                      <a:cubicBezTo>
                        <a:pt x="52" y="92"/>
                        <a:pt x="52" y="93"/>
                        <a:pt x="51" y="93"/>
                      </a:cubicBezTo>
                      <a:cubicBezTo>
                        <a:pt x="51" y="93"/>
                        <a:pt x="52" y="94"/>
                        <a:pt x="52" y="93"/>
                      </a:cubicBezTo>
                      <a:cubicBezTo>
                        <a:pt x="52" y="93"/>
                        <a:pt x="52" y="93"/>
                        <a:pt x="52" y="93"/>
                      </a:cubicBezTo>
                      <a:cubicBezTo>
                        <a:pt x="51" y="93"/>
                        <a:pt x="51" y="93"/>
                        <a:pt x="51" y="93"/>
                      </a:cubicBezTo>
                      <a:cubicBezTo>
                        <a:pt x="51" y="93"/>
                        <a:pt x="51" y="92"/>
                        <a:pt x="51" y="92"/>
                      </a:cubicBezTo>
                      <a:cubicBezTo>
                        <a:pt x="51" y="92"/>
                        <a:pt x="52" y="92"/>
                        <a:pt x="52" y="92"/>
                      </a:cubicBezTo>
                      <a:close/>
                      <a:moveTo>
                        <a:pt x="53" y="93"/>
                      </a:moveTo>
                      <a:cubicBezTo>
                        <a:pt x="53" y="94"/>
                        <a:pt x="54" y="94"/>
                        <a:pt x="53" y="94"/>
                      </a:cubicBezTo>
                      <a:cubicBezTo>
                        <a:pt x="53" y="94"/>
                        <a:pt x="53" y="94"/>
                        <a:pt x="53" y="93"/>
                      </a:cubicBezTo>
                      <a:close/>
                      <a:moveTo>
                        <a:pt x="40" y="92"/>
                      </a:moveTo>
                      <a:cubicBezTo>
                        <a:pt x="40" y="92"/>
                        <a:pt x="40" y="92"/>
                        <a:pt x="40" y="92"/>
                      </a:cubicBezTo>
                      <a:cubicBezTo>
                        <a:pt x="40" y="92"/>
                        <a:pt x="40" y="92"/>
                        <a:pt x="40" y="92"/>
                      </a:cubicBezTo>
                      <a:cubicBezTo>
                        <a:pt x="40" y="92"/>
                        <a:pt x="40" y="92"/>
                        <a:pt x="40" y="93"/>
                      </a:cubicBezTo>
                      <a:cubicBezTo>
                        <a:pt x="40" y="93"/>
                        <a:pt x="40" y="93"/>
                        <a:pt x="40" y="93"/>
                      </a:cubicBezTo>
                      <a:cubicBezTo>
                        <a:pt x="40" y="93"/>
                        <a:pt x="40" y="93"/>
                        <a:pt x="40" y="93"/>
                      </a:cubicBezTo>
                      <a:cubicBezTo>
                        <a:pt x="40" y="92"/>
                        <a:pt x="40" y="92"/>
                        <a:pt x="40" y="92"/>
                      </a:cubicBezTo>
                      <a:close/>
                      <a:moveTo>
                        <a:pt x="47" y="93"/>
                      </a:moveTo>
                      <a:cubicBezTo>
                        <a:pt x="47" y="94"/>
                        <a:pt x="47" y="94"/>
                        <a:pt x="47" y="95"/>
                      </a:cubicBezTo>
                      <a:cubicBezTo>
                        <a:pt x="47" y="95"/>
                        <a:pt x="47" y="94"/>
                        <a:pt x="47" y="94"/>
                      </a:cubicBezTo>
                      <a:cubicBezTo>
                        <a:pt x="48" y="94"/>
                        <a:pt x="47" y="95"/>
                        <a:pt x="47" y="95"/>
                      </a:cubicBezTo>
                      <a:cubicBezTo>
                        <a:pt x="47" y="95"/>
                        <a:pt x="47" y="96"/>
                        <a:pt x="47" y="96"/>
                      </a:cubicBezTo>
                      <a:cubicBezTo>
                        <a:pt x="47" y="96"/>
                        <a:pt x="48" y="96"/>
                        <a:pt x="48" y="96"/>
                      </a:cubicBezTo>
                      <a:cubicBezTo>
                        <a:pt x="48" y="96"/>
                        <a:pt x="48" y="96"/>
                        <a:pt x="48" y="96"/>
                      </a:cubicBezTo>
                      <a:cubicBezTo>
                        <a:pt x="48" y="96"/>
                        <a:pt x="48" y="96"/>
                        <a:pt x="48" y="96"/>
                      </a:cubicBezTo>
                      <a:cubicBezTo>
                        <a:pt x="47" y="96"/>
                        <a:pt x="48" y="97"/>
                        <a:pt x="47" y="97"/>
                      </a:cubicBezTo>
                      <a:cubicBezTo>
                        <a:pt x="47" y="97"/>
                        <a:pt x="48" y="97"/>
                        <a:pt x="48" y="98"/>
                      </a:cubicBezTo>
                      <a:cubicBezTo>
                        <a:pt x="47" y="98"/>
                        <a:pt x="47" y="98"/>
                        <a:pt x="47" y="98"/>
                      </a:cubicBezTo>
                      <a:cubicBezTo>
                        <a:pt x="47" y="97"/>
                        <a:pt x="47" y="97"/>
                        <a:pt x="47" y="97"/>
                      </a:cubicBezTo>
                      <a:cubicBezTo>
                        <a:pt x="46" y="97"/>
                        <a:pt x="46" y="97"/>
                        <a:pt x="47" y="98"/>
                      </a:cubicBezTo>
                      <a:cubicBezTo>
                        <a:pt x="46" y="98"/>
                        <a:pt x="46" y="97"/>
                        <a:pt x="46" y="97"/>
                      </a:cubicBezTo>
                      <a:cubicBezTo>
                        <a:pt x="46" y="98"/>
                        <a:pt x="46" y="98"/>
                        <a:pt x="46" y="98"/>
                      </a:cubicBezTo>
                      <a:cubicBezTo>
                        <a:pt x="46" y="98"/>
                        <a:pt x="47" y="98"/>
                        <a:pt x="47" y="98"/>
                      </a:cubicBezTo>
                      <a:cubicBezTo>
                        <a:pt x="47" y="98"/>
                        <a:pt x="47" y="98"/>
                        <a:pt x="47" y="98"/>
                      </a:cubicBezTo>
                      <a:cubicBezTo>
                        <a:pt x="46" y="98"/>
                        <a:pt x="46" y="98"/>
                        <a:pt x="46" y="98"/>
                      </a:cubicBezTo>
                      <a:cubicBezTo>
                        <a:pt x="46" y="98"/>
                        <a:pt x="46" y="97"/>
                        <a:pt x="46" y="97"/>
                      </a:cubicBezTo>
                      <a:cubicBezTo>
                        <a:pt x="45" y="97"/>
                        <a:pt x="45" y="98"/>
                        <a:pt x="46" y="98"/>
                      </a:cubicBezTo>
                      <a:cubicBezTo>
                        <a:pt x="46" y="98"/>
                        <a:pt x="46" y="99"/>
                        <a:pt x="45" y="99"/>
                      </a:cubicBezTo>
                      <a:cubicBezTo>
                        <a:pt x="45" y="99"/>
                        <a:pt x="45" y="99"/>
                        <a:pt x="45" y="100"/>
                      </a:cubicBezTo>
                      <a:cubicBezTo>
                        <a:pt x="45" y="100"/>
                        <a:pt x="45" y="100"/>
                        <a:pt x="45" y="100"/>
                      </a:cubicBezTo>
                      <a:cubicBezTo>
                        <a:pt x="45" y="99"/>
                        <a:pt x="45" y="99"/>
                        <a:pt x="45" y="99"/>
                      </a:cubicBezTo>
                      <a:cubicBezTo>
                        <a:pt x="45" y="99"/>
                        <a:pt x="44" y="98"/>
                        <a:pt x="44" y="98"/>
                      </a:cubicBezTo>
                      <a:cubicBezTo>
                        <a:pt x="44" y="98"/>
                        <a:pt x="44" y="98"/>
                        <a:pt x="45" y="98"/>
                      </a:cubicBezTo>
                      <a:cubicBezTo>
                        <a:pt x="45" y="98"/>
                        <a:pt x="44" y="98"/>
                        <a:pt x="44" y="98"/>
                      </a:cubicBezTo>
                      <a:cubicBezTo>
                        <a:pt x="44" y="98"/>
                        <a:pt x="44" y="98"/>
                        <a:pt x="44" y="99"/>
                      </a:cubicBezTo>
                      <a:cubicBezTo>
                        <a:pt x="44" y="98"/>
                        <a:pt x="44" y="99"/>
                        <a:pt x="43" y="99"/>
                      </a:cubicBezTo>
                      <a:cubicBezTo>
                        <a:pt x="43" y="99"/>
                        <a:pt x="43" y="98"/>
                        <a:pt x="43" y="98"/>
                      </a:cubicBezTo>
                      <a:cubicBezTo>
                        <a:pt x="43" y="98"/>
                        <a:pt x="42" y="98"/>
                        <a:pt x="42" y="99"/>
                      </a:cubicBezTo>
                      <a:cubicBezTo>
                        <a:pt x="42" y="98"/>
                        <a:pt x="42" y="99"/>
                        <a:pt x="42" y="99"/>
                      </a:cubicBezTo>
                      <a:cubicBezTo>
                        <a:pt x="42" y="99"/>
                        <a:pt x="42" y="99"/>
                        <a:pt x="42" y="99"/>
                      </a:cubicBezTo>
                      <a:cubicBezTo>
                        <a:pt x="42" y="99"/>
                        <a:pt x="42" y="99"/>
                        <a:pt x="41" y="98"/>
                      </a:cubicBezTo>
                      <a:cubicBezTo>
                        <a:pt x="41" y="98"/>
                        <a:pt x="42" y="99"/>
                        <a:pt x="41" y="99"/>
                      </a:cubicBezTo>
                      <a:cubicBezTo>
                        <a:pt x="41" y="99"/>
                        <a:pt x="41" y="99"/>
                        <a:pt x="41" y="99"/>
                      </a:cubicBezTo>
                      <a:cubicBezTo>
                        <a:pt x="41" y="99"/>
                        <a:pt x="41" y="99"/>
                        <a:pt x="41" y="99"/>
                      </a:cubicBezTo>
                      <a:cubicBezTo>
                        <a:pt x="41" y="99"/>
                        <a:pt x="40" y="99"/>
                        <a:pt x="40" y="99"/>
                      </a:cubicBezTo>
                      <a:cubicBezTo>
                        <a:pt x="40" y="99"/>
                        <a:pt x="40" y="99"/>
                        <a:pt x="40" y="99"/>
                      </a:cubicBezTo>
                      <a:cubicBezTo>
                        <a:pt x="40" y="99"/>
                        <a:pt x="40" y="99"/>
                        <a:pt x="40" y="99"/>
                      </a:cubicBezTo>
                      <a:cubicBezTo>
                        <a:pt x="40" y="99"/>
                        <a:pt x="40" y="99"/>
                        <a:pt x="39" y="99"/>
                      </a:cubicBezTo>
                      <a:cubicBezTo>
                        <a:pt x="39" y="99"/>
                        <a:pt x="39" y="99"/>
                        <a:pt x="39" y="99"/>
                      </a:cubicBezTo>
                      <a:cubicBezTo>
                        <a:pt x="39" y="99"/>
                        <a:pt x="39" y="99"/>
                        <a:pt x="39" y="99"/>
                      </a:cubicBezTo>
                      <a:cubicBezTo>
                        <a:pt x="40" y="99"/>
                        <a:pt x="39" y="100"/>
                        <a:pt x="40" y="100"/>
                      </a:cubicBezTo>
                      <a:cubicBezTo>
                        <a:pt x="39" y="100"/>
                        <a:pt x="39" y="100"/>
                        <a:pt x="39" y="100"/>
                      </a:cubicBezTo>
                      <a:cubicBezTo>
                        <a:pt x="39" y="100"/>
                        <a:pt x="39" y="100"/>
                        <a:pt x="39" y="100"/>
                      </a:cubicBezTo>
                      <a:cubicBezTo>
                        <a:pt x="39" y="100"/>
                        <a:pt x="39" y="100"/>
                        <a:pt x="39" y="101"/>
                      </a:cubicBezTo>
                      <a:cubicBezTo>
                        <a:pt x="39" y="101"/>
                        <a:pt x="39" y="100"/>
                        <a:pt x="39" y="100"/>
                      </a:cubicBezTo>
                      <a:cubicBezTo>
                        <a:pt x="38" y="100"/>
                        <a:pt x="39" y="101"/>
                        <a:pt x="39" y="101"/>
                      </a:cubicBezTo>
                      <a:cubicBezTo>
                        <a:pt x="38" y="101"/>
                        <a:pt x="38" y="101"/>
                        <a:pt x="38" y="100"/>
                      </a:cubicBezTo>
                      <a:cubicBezTo>
                        <a:pt x="39" y="100"/>
                        <a:pt x="39" y="98"/>
                        <a:pt x="40" y="99"/>
                      </a:cubicBezTo>
                      <a:cubicBezTo>
                        <a:pt x="40" y="98"/>
                        <a:pt x="41" y="98"/>
                        <a:pt x="40" y="97"/>
                      </a:cubicBezTo>
                      <a:cubicBezTo>
                        <a:pt x="40" y="97"/>
                        <a:pt x="41" y="97"/>
                        <a:pt x="41" y="97"/>
                      </a:cubicBezTo>
                      <a:cubicBezTo>
                        <a:pt x="41" y="98"/>
                        <a:pt x="40" y="98"/>
                        <a:pt x="40" y="98"/>
                      </a:cubicBezTo>
                      <a:cubicBezTo>
                        <a:pt x="41" y="98"/>
                        <a:pt x="41" y="97"/>
                        <a:pt x="42" y="98"/>
                      </a:cubicBezTo>
                      <a:cubicBezTo>
                        <a:pt x="41" y="98"/>
                        <a:pt x="41" y="98"/>
                        <a:pt x="41" y="99"/>
                      </a:cubicBezTo>
                      <a:cubicBezTo>
                        <a:pt x="41" y="98"/>
                        <a:pt x="41" y="98"/>
                        <a:pt x="42" y="98"/>
                      </a:cubicBezTo>
                      <a:cubicBezTo>
                        <a:pt x="42" y="98"/>
                        <a:pt x="42" y="97"/>
                        <a:pt x="42" y="97"/>
                      </a:cubicBezTo>
                      <a:cubicBezTo>
                        <a:pt x="41" y="97"/>
                        <a:pt x="41" y="97"/>
                        <a:pt x="41" y="97"/>
                      </a:cubicBezTo>
                      <a:cubicBezTo>
                        <a:pt x="41" y="97"/>
                        <a:pt x="42" y="97"/>
                        <a:pt x="42" y="97"/>
                      </a:cubicBezTo>
                      <a:cubicBezTo>
                        <a:pt x="41" y="96"/>
                        <a:pt x="41" y="97"/>
                        <a:pt x="41" y="97"/>
                      </a:cubicBezTo>
                      <a:cubicBezTo>
                        <a:pt x="41" y="96"/>
                        <a:pt x="41" y="96"/>
                        <a:pt x="42" y="96"/>
                      </a:cubicBezTo>
                      <a:cubicBezTo>
                        <a:pt x="41" y="96"/>
                        <a:pt x="41" y="96"/>
                        <a:pt x="41" y="96"/>
                      </a:cubicBezTo>
                      <a:cubicBezTo>
                        <a:pt x="42" y="96"/>
                        <a:pt x="42" y="97"/>
                        <a:pt x="42" y="97"/>
                      </a:cubicBezTo>
                      <a:cubicBezTo>
                        <a:pt x="42" y="97"/>
                        <a:pt x="42" y="97"/>
                        <a:pt x="42" y="97"/>
                      </a:cubicBezTo>
                      <a:cubicBezTo>
                        <a:pt x="42" y="97"/>
                        <a:pt x="43" y="97"/>
                        <a:pt x="43" y="96"/>
                      </a:cubicBezTo>
                      <a:cubicBezTo>
                        <a:pt x="43" y="97"/>
                        <a:pt x="44" y="96"/>
                        <a:pt x="43" y="97"/>
                      </a:cubicBezTo>
                      <a:cubicBezTo>
                        <a:pt x="44" y="96"/>
                        <a:pt x="43" y="95"/>
                        <a:pt x="44" y="95"/>
                      </a:cubicBezTo>
                      <a:cubicBezTo>
                        <a:pt x="44" y="95"/>
                        <a:pt x="44" y="95"/>
                        <a:pt x="45" y="95"/>
                      </a:cubicBezTo>
                      <a:cubicBezTo>
                        <a:pt x="44" y="96"/>
                        <a:pt x="45" y="96"/>
                        <a:pt x="45" y="96"/>
                      </a:cubicBezTo>
                      <a:cubicBezTo>
                        <a:pt x="45" y="96"/>
                        <a:pt x="45" y="95"/>
                        <a:pt x="45" y="96"/>
                      </a:cubicBezTo>
                      <a:cubicBezTo>
                        <a:pt x="45" y="95"/>
                        <a:pt x="45" y="95"/>
                        <a:pt x="45" y="95"/>
                      </a:cubicBezTo>
                      <a:cubicBezTo>
                        <a:pt x="45" y="95"/>
                        <a:pt x="45" y="95"/>
                        <a:pt x="45" y="95"/>
                      </a:cubicBezTo>
                      <a:cubicBezTo>
                        <a:pt x="45" y="95"/>
                        <a:pt x="45" y="95"/>
                        <a:pt x="45" y="94"/>
                      </a:cubicBezTo>
                      <a:cubicBezTo>
                        <a:pt x="45" y="95"/>
                        <a:pt x="45" y="94"/>
                        <a:pt x="46" y="95"/>
                      </a:cubicBezTo>
                      <a:cubicBezTo>
                        <a:pt x="46" y="95"/>
                        <a:pt x="46" y="95"/>
                        <a:pt x="45" y="95"/>
                      </a:cubicBezTo>
                      <a:cubicBezTo>
                        <a:pt x="46" y="96"/>
                        <a:pt x="47" y="94"/>
                        <a:pt x="46" y="94"/>
                      </a:cubicBezTo>
                      <a:cubicBezTo>
                        <a:pt x="47" y="94"/>
                        <a:pt x="47" y="93"/>
                        <a:pt x="47" y="93"/>
                      </a:cubicBezTo>
                      <a:close/>
                      <a:moveTo>
                        <a:pt x="42" y="97"/>
                      </a:moveTo>
                      <a:cubicBezTo>
                        <a:pt x="42" y="98"/>
                        <a:pt x="42" y="98"/>
                        <a:pt x="42" y="98"/>
                      </a:cubicBezTo>
                      <a:cubicBezTo>
                        <a:pt x="42" y="98"/>
                        <a:pt x="42" y="98"/>
                        <a:pt x="42" y="98"/>
                      </a:cubicBezTo>
                      <a:cubicBezTo>
                        <a:pt x="42" y="98"/>
                        <a:pt x="42" y="98"/>
                        <a:pt x="42" y="97"/>
                      </a:cubicBezTo>
                      <a:close/>
                      <a:moveTo>
                        <a:pt x="44" y="98"/>
                      </a:moveTo>
                      <a:cubicBezTo>
                        <a:pt x="43" y="98"/>
                        <a:pt x="43" y="97"/>
                        <a:pt x="43" y="97"/>
                      </a:cubicBezTo>
                      <a:cubicBezTo>
                        <a:pt x="43" y="98"/>
                        <a:pt x="43" y="98"/>
                        <a:pt x="43" y="98"/>
                      </a:cubicBezTo>
                      <a:cubicBezTo>
                        <a:pt x="43" y="98"/>
                        <a:pt x="43" y="98"/>
                        <a:pt x="43" y="98"/>
                      </a:cubicBezTo>
                      <a:cubicBezTo>
                        <a:pt x="43" y="98"/>
                        <a:pt x="43" y="98"/>
                        <a:pt x="43" y="98"/>
                      </a:cubicBezTo>
                      <a:cubicBezTo>
                        <a:pt x="43" y="98"/>
                        <a:pt x="43" y="98"/>
                        <a:pt x="44" y="98"/>
                      </a:cubicBezTo>
                      <a:close/>
                      <a:moveTo>
                        <a:pt x="46" y="96"/>
                      </a:moveTo>
                      <a:cubicBezTo>
                        <a:pt x="46" y="96"/>
                        <a:pt x="45" y="96"/>
                        <a:pt x="46" y="97"/>
                      </a:cubicBezTo>
                      <a:cubicBezTo>
                        <a:pt x="46" y="96"/>
                        <a:pt x="46" y="96"/>
                        <a:pt x="46" y="96"/>
                      </a:cubicBezTo>
                      <a:close/>
                      <a:moveTo>
                        <a:pt x="47" y="96"/>
                      </a:moveTo>
                      <a:cubicBezTo>
                        <a:pt x="47" y="96"/>
                        <a:pt x="47" y="96"/>
                        <a:pt x="47" y="96"/>
                      </a:cubicBezTo>
                      <a:cubicBezTo>
                        <a:pt x="47" y="96"/>
                        <a:pt x="46" y="96"/>
                        <a:pt x="47" y="96"/>
                      </a:cubicBezTo>
                      <a:close/>
                      <a:moveTo>
                        <a:pt x="56" y="95"/>
                      </a:moveTo>
                      <a:cubicBezTo>
                        <a:pt x="57" y="96"/>
                        <a:pt x="56" y="96"/>
                        <a:pt x="56" y="96"/>
                      </a:cubicBezTo>
                      <a:cubicBezTo>
                        <a:pt x="56" y="96"/>
                        <a:pt x="56" y="96"/>
                        <a:pt x="56" y="95"/>
                      </a:cubicBezTo>
                      <a:close/>
                      <a:moveTo>
                        <a:pt x="37" y="92"/>
                      </a:moveTo>
                      <a:cubicBezTo>
                        <a:pt x="37" y="92"/>
                        <a:pt x="36" y="92"/>
                        <a:pt x="36" y="92"/>
                      </a:cubicBezTo>
                      <a:cubicBezTo>
                        <a:pt x="36" y="92"/>
                        <a:pt x="36" y="92"/>
                        <a:pt x="36" y="92"/>
                      </a:cubicBezTo>
                      <a:cubicBezTo>
                        <a:pt x="36" y="92"/>
                        <a:pt x="36" y="92"/>
                        <a:pt x="36" y="92"/>
                      </a:cubicBezTo>
                      <a:cubicBezTo>
                        <a:pt x="36" y="92"/>
                        <a:pt x="36" y="92"/>
                        <a:pt x="37" y="92"/>
                      </a:cubicBezTo>
                      <a:close/>
                      <a:moveTo>
                        <a:pt x="51" y="102"/>
                      </a:moveTo>
                      <a:cubicBezTo>
                        <a:pt x="52" y="101"/>
                        <a:pt x="52" y="101"/>
                        <a:pt x="52" y="100"/>
                      </a:cubicBezTo>
                      <a:cubicBezTo>
                        <a:pt x="52" y="100"/>
                        <a:pt x="53" y="100"/>
                        <a:pt x="53" y="100"/>
                      </a:cubicBezTo>
                      <a:cubicBezTo>
                        <a:pt x="53" y="100"/>
                        <a:pt x="53" y="101"/>
                        <a:pt x="53" y="101"/>
                      </a:cubicBezTo>
                      <a:cubicBezTo>
                        <a:pt x="52" y="101"/>
                        <a:pt x="52" y="101"/>
                        <a:pt x="52" y="101"/>
                      </a:cubicBezTo>
                      <a:cubicBezTo>
                        <a:pt x="52" y="101"/>
                        <a:pt x="52" y="101"/>
                        <a:pt x="52" y="101"/>
                      </a:cubicBezTo>
                      <a:cubicBezTo>
                        <a:pt x="52" y="101"/>
                        <a:pt x="52" y="101"/>
                        <a:pt x="52" y="101"/>
                      </a:cubicBezTo>
                      <a:cubicBezTo>
                        <a:pt x="52" y="102"/>
                        <a:pt x="52" y="102"/>
                        <a:pt x="52" y="102"/>
                      </a:cubicBezTo>
                      <a:cubicBezTo>
                        <a:pt x="52" y="102"/>
                        <a:pt x="52" y="102"/>
                        <a:pt x="52" y="102"/>
                      </a:cubicBezTo>
                      <a:cubicBezTo>
                        <a:pt x="52" y="102"/>
                        <a:pt x="52" y="103"/>
                        <a:pt x="51" y="102"/>
                      </a:cubicBezTo>
                      <a:cubicBezTo>
                        <a:pt x="51" y="102"/>
                        <a:pt x="52" y="102"/>
                        <a:pt x="51" y="102"/>
                      </a:cubicBezTo>
                      <a:close/>
                      <a:moveTo>
                        <a:pt x="56" y="103"/>
                      </a:moveTo>
                      <a:cubicBezTo>
                        <a:pt x="56" y="103"/>
                        <a:pt x="56" y="103"/>
                        <a:pt x="56" y="103"/>
                      </a:cubicBezTo>
                      <a:cubicBezTo>
                        <a:pt x="55" y="103"/>
                        <a:pt x="55" y="103"/>
                        <a:pt x="55" y="103"/>
                      </a:cubicBezTo>
                      <a:cubicBezTo>
                        <a:pt x="55" y="103"/>
                        <a:pt x="56" y="102"/>
                        <a:pt x="55" y="102"/>
                      </a:cubicBezTo>
                      <a:cubicBezTo>
                        <a:pt x="56" y="102"/>
                        <a:pt x="55" y="102"/>
                        <a:pt x="56" y="103"/>
                      </a:cubicBezTo>
                      <a:close/>
                      <a:moveTo>
                        <a:pt x="38" y="149"/>
                      </a:moveTo>
                      <a:cubicBezTo>
                        <a:pt x="37" y="149"/>
                        <a:pt x="38" y="150"/>
                        <a:pt x="37" y="150"/>
                      </a:cubicBezTo>
                      <a:cubicBezTo>
                        <a:pt x="37" y="150"/>
                        <a:pt x="37" y="150"/>
                        <a:pt x="37" y="150"/>
                      </a:cubicBezTo>
                      <a:cubicBezTo>
                        <a:pt x="36" y="151"/>
                        <a:pt x="36" y="151"/>
                        <a:pt x="36" y="151"/>
                      </a:cubicBezTo>
                      <a:cubicBezTo>
                        <a:pt x="36" y="151"/>
                        <a:pt x="36" y="151"/>
                        <a:pt x="36" y="151"/>
                      </a:cubicBezTo>
                      <a:cubicBezTo>
                        <a:pt x="36" y="151"/>
                        <a:pt x="36" y="152"/>
                        <a:pt x="36" y="152"/>
                      </a:cubicBezTo>
                      <a:cubicBezTo>
                        <a:pt x="36" y="152"/>
                        <a:pt x="36" y="151"/>
                        <a:pt x="36" y="151"/>
                      </a:cubicBezTo>
                      <a:cubicBezTo>
                        <a:pt x="36" y="151"/>
                        <a:pt x="36" y="151"/>
                        <a:pt x="36" y="151"/>
                      </a:cubicBezTo>
                      <a:cubicBezTo>
                        <a:pt x="35" y="153"/>
                        <a:pt x="35" y="154"/>
                        <a:pt x="34" y="155"/>
                      </a:cubicBezTo>
                      <a:cubicBezTo>
                        <a:pt x="34" y="154"/>
                        <a:pt x="35" y="152"/>
                        <a:pt x="35" y="152"/>
                      </a:cubicBezTo>
                      <a:cubicBezTo>
                        <a:pt x="35" y="152"/>
                        <a:pt x="35" y="152"/>
                        <a:pt x="35" y="151"/>
                      </a:cubicBezTo>
                      <a:cubicBezTo>
                        <a:pt x="35" y="151"/>
                        <a:pt x="35" y="151"/>
                        <a:pt x="35" y="151"/>
                      </a:cubicBezTo>
                      <a:cubicBezTo>
                        <a:pt x="34" y="151"/>
                        <a:pt x="32" y="153"/>
                        <a:pt x="34" y="153"/>
                      </a:cubicBezTo>
                      <a:cubicBezTo>
                        <a:pt x="34" y="153"/>
                        <a:pt x="34" y="153"/>
                        <a:pt x="34" y="153"/>
                      </a:cubicBezTo>
                      <a:cubicBezTo>
                        <a:pt x="34" y="153"/>
                        <a:pt x="34" y="153"/>
                        <a:pt x="34" y="153"/>
                      </a:cubicBezTo>
                      <a:cubicBezTo>
                        <a:pt x="34" y="152"/>
                        <a:pt x="34" y="152"/>
                        <a:pt x="34" y="152"/>
                      </a:cubicBezTo>
                      <a:cubicBezTo>
                        <a:pt x="34" y="152"/>
                        <a:pt x="35" y="152"/>
                        <a:pt x="35" y="152"/>
                      </a:cubicBezTo>
                      <a:cubicBezTo>
                        <a:pt x="35" y="152"/>
                        <a:pt x="34" y="153"/>
                        <a:pt x="35" y="153"/>
                      </a:cubicBezTo>
                      <a:cubicBezTo>
                        <a:pt x="34" y="153"/>
                        <a:pt x="35" y="154"/>
                        <a:pt x="34" y="154"/>
                      </a:cubicBezTo>
                      <a:cubicBezTo>
                        <a:pt x="33" y="154"/>
                        <a:pt x="33" y="154"/>
                        <a:pt x="33" y="154"/>
                      </a:cubicBezTo>
                      <a:cubicBezTo>
                        <a:pt x="34" y="154"/>
                        <a:pt x="34" y="154"/>
                        <a:pt x="34" y="154"/>
                      </a:cubicBezTo>
                      <a:cubicBezTo>
                        <a:pt x="34" y="154"/>
                        <a:pt x="34" y="154"/>
                        <a:pt x="33" y="154"/>
                      </a:cubicBezTo>
                      <a:cubicBezTo>
                        <a:pt x="33" y="153"/>
                        <a:pt x="33" y="154"/>
                        <a:pt x="33" y="154"/>
                      </a:cubicBezTo>
                      <a:cubicBezTo>
                        <a:pt x="33" y="154"/>
                        <a:pt x="33" y="154"/>
                        <a:pt x="33" y="154"/>
                      </a:cubicBezTo>
                      <a:cubicBezTo>
                        <a:pt x="32" y="154"/>
                        <a:pt x="32" y="154"/>
                        <a:pt x="32" y="154"/>
                      </a:cubicBezTo>
                      <a:cubicBezTo>
                        <a:pt x="32" y="154"/>
                        <a:pt x="33" y="153"/>
                        <a:pt x="33" y="154"/>
                      </a:cubicBezTo>
                      <a:cubicBezTo>
                        <a:pt x="33" y="152"/>
                        <a:pt x="33" y="151"/>
                        <a:pt x="33" y="150"/>
                      </a:cubicBezTo>
                      <a:cubicBezTo>
                        <a:pt x="33" y="150"/>
                        <a:pt x="33" y="150"/>
                        <a:pt x="33" y="150"/>
                      </a:cubicBezTo>
                      <a:cubicBezTo>
                        <a:pt x="33" y="150"/>
                        <a:pt x="34" y="149"/>
                        <a:pt x="34" y="148"/>
                      </a:cubicBezTo>
                      <a:cubicBezTo>
                        <a:pt x="34" y="149"/>
                        <a:pt x="33" y="150"/>
                        <a:pt x="33" y="151"/>
                      </a:cubicBezTo>
                      <a:cubicBezTo>
                        <a:pt x="34" y="151"/>
                        <a:pt x="34" y="151"/>
                        <a:pt x="35" y="151"/>
                      </a:cubicBezTo>
                      <a:cubicBezTo>
                        <a:pt x="35" y="151"/>
                        <a:pt x="35" y="151"/>
                        <a:pt x="35" y="151"/>
                      </a:cubicBezTo>
                      <a:cubicBezTo>
                        <a:pt x="35" y="151"/>
                        <a:pt x="35" y="151"/>
                        <a:pt x="36" y="151"/>
                      </a:cubicBezTo>
                      <a:cubicBezTo>
                        <a:pt x="36" y="151"/>
                        <a:pt x="35" y="151"/>
                        <a:pt x="35" y="151"/>
                      </a:cubicBezTo>
                      <a:cubicBezTo>
                        <a:pt x="35" y="151"/>
                        <a:pt x="35" y="151"/>
                        <a:pt x="35" y="151"/>
                      </a:cubicBezTo>
                      <a:cubicBezTo>
                        <a:pt x="35" y="150"/>
                        <a:pt x="35" y="150"/>
                        <a:pt x="35" y="150"/>
                      </a:cubicBezTo>
                      <a:cubicBezTo>
                        <a:pt x="35" y="150"/>
                        <a:pt x="35" y="150"/>
                        <a:pt x="35" y="150"/>
                      </a:cubicBezTo>
                      <a:cubicBezTo>
                        <a:pt x="35" y="150"/>
                        <a:pt x="35" y="150"/>
                        <a:pt x="35" y="150"/>
                      </a:cubicBezTo>
                      <a:cubicBezTo>
                        <a:pt x="35" y="151"/>
                        <a:pt x="34" y="150"/>
                        <a:pt x="34" y="151"/>
                      </a:cubicBezTo>
                      <a:cubicBezTo>
                        <a:pt x="33" y="150"/>
                        <a:pt x="35" y="149"/>
                        <a:pt x="35" y="149"/>
                      </a:cubicBezTo>
                      <a:cubicBezTo>
                        <a:pt x="35" y="149"/>
                        <a:pt x="34" y="149"/>
                        <a:pt x="34" y="149"/>
                      </a:cubicBezTo>
                      <a:cubicBezTo>
                        <a:pt x="34" y="149"/>
                        <a:pt x="35" y="149"/>
                        <a:pt x="34" y="149"/>
                      </a:cubicBezTo>
                      <a:cubicBezTo>
                        <a:pt x="34" y="149"/>
                        <a:pt x="34" y="149"/>
                        <a:pt x="34" y="148"/>
                      </a:cubicBezTo>
                      <a:cubicBezTo>
                        <a:pt x="34" y="148"/>
                        <a:pt x="34" y="148"/>
                        <a:pt x="34" y="148"/>
                      </a:cubicBezTo>
                      <a:cubicBezTo>
                        <a:pt x="33" y="149"/>
                        <a:pt x="33" y="150"/>
                        <a:pt x="33" y="150"/>
                      </a:cubicBezTo>
                      <a:cubicBezTo>
                        <a:pt x="33" y="150"/>
                        <a:pt x="33" y="150"/>
                        <a:pt x="32" y="150"/>
                      </a:cubicBezTo>
                      <a:cubicBezTo>
                        <a:pt x="33" y="150"/>
                        <a:pt x="33" y="151"/>
                        <a:pt x="32" y="152"/>
                      </a:cubicBezTo>
                      <a:cubicBezTo>
                        <a:pt x="32" y="151"/>
                        <a:pt x="32" y="151"/>
                        <a:pt x="32" y="151"/>
                      </a:cubicBezTo>
                      <a:cubicBezTo>
                        <a:pt x="32" y="150"/>
                        <a:pt x="33" y="149"/>
                        <a:pt x="33" y="148"/>
                      </a:cubicBezTo>
                      <a:cubicBezTo>
                        <a:pt x="33" y="148"/>
                        <a:pt x="33" y="147"/>
                        <a:pt x="34" y="147"/>
                      </a:cubicBezTo>
                      <a:cubicBezTo>
                        <a:pt x="34" y="147"/>
                        <a:pt x="34" y="147"/>
                        <a:pt x="34" y="148"/>
                      </a:cubicBezTo>
                      <a:cubicBezTo>
                        <a:pt x="34" y="148"/>
                        <a:pt x="34" y="147"/>
                        <a:pt x="34" y="147"/>
                      </a:cubicBezTo>
                      <a:cubicBezTo>
                        <a:pt x="35" y="147"/>
                        <a:pt x="34" y="148"/>
                        <a:pt x="34" y="148"/>
                      </a:cubicBezTo>
                      <a:cubicBezTo>
                        <a:pt x="34" y="148"/>
                        <a:pt x="34" y="148"/>
                        <a:pt x="35" y="148"/>
                      </a:cubicBezTo>
                      <a:cubicBezTo>
                        <a:pt x="35" y="148"/>
                        <a:pt x="34" y="148"/>
                        <a:pt x="35" y="147"/>
                      </a:cubicBezTo>
                      <a:cubicBezTo>
                        <a:pt x="35" y="147"/>
                        <a:pt x="35" y="148"/>
                        <a:pt x="35" y="148"/>
                      </a:cubicBezTo>
                      <a:cubicBezTo>
                        <a:pt x="35" y="148"/>
                        <a:pt x="35" y="147"/>
                        <a:pt x="36" y="147"/>
                      </a:cubicBezTo>
                      <a:cubicBezTo>
                        <a:pt x="36" y="147"/>
                        <a:pt x="35" y="147"/>
                        <a:pt x="35" y="147"/>
                      </a:cubicBezTo>
                      <a:cubicBezTo>
                        <a:pt x="35" y="146"/>
                        <a:pt x="36" y="147"/>
                        <a:pt x="35" y="146"/>
                      </a:cubicBezTo>
                      <a:cubicBezTo>
                        <a:pt x="36" y="147"/>
                        <a:pt x="36" y="146"/>
                        <a:pt x="36" y="146"/>
                      </a:cubicBezTo>
                      <a:cubicBezTo>
                        <a:pt x="36" y="146"/>
                        <a:pt x="36" y="146"/>
                        <a:pt x="36" y="146"/>
                      </a:cubicBezTo>
                      <a:cubicBezTo>
                        <a:pt x="36" y="146"/>
                        <a:pt x="36" y="146"/>
                        <a:pt x="36" y="147"/>
                      </a:cubicBezTo>
                      <a:cubicBezTo>
                        <a:pt x="36" y="147"/>
                        <a:pt x="36" y="147"/>
                        <a:pt x="36" y="147"/>
                      </a:cubicBezTo>
                      <a:cubicBezTo>
                        <a:pt x="36" y="147"/>
                        <a:pt x="36" y="147"/>
                        <a:pt x="36" y="147"/>
                      </a:cubicBezTo>
                      <a:cubicBezTo>
                        <a:pt x="36" y="147"/>
                        <a:pt x="36" y="147"/>
                        <a:pt x="36" y="147"/>
                      </a:cubicBezTo>
                      <a:cubicBezTo>
                        <a:pt x="36" y="148"/>
                        <a:pt x="35" y="148"/>
                        <a:pt x="36" y="149"/>
                      </a:cubicBezTo>
                      <a:cubicBezTo>
                        <a:pt x="35" y="149"/>
                        <a:pt x="35" y="149"/>
                        <a:pt x="36" y="149"/>
                      </a:cubicBezTo>
                      <a:cubicBezTo>
                        <a:pt x="35" y="149"/>
                        <a:pt x="35" y="150"/>
                        <a:pt x="36" y="150"/>
                      </a:cubicBezTo>
                      <a:cubicBezTo>
                        <a:pt x="36" y="150"/>
                        <a:pt x="36" y="149"/>
                        <a:pt x="36" y="149"/>
                      </a:cubicBezTo>
                      <a:cubicBezTo>
                        <a:pt x="36" y="149"/>
                        <a:pt x="36" y="150"/>
                        <a:pt x="36" y="150"/>
                      </a:cubicBezTo>
                      <a:cubicBezTo>
                        <a:pt x="36" y="150"/>
                        <a:pt x="36" y="150"/>
                        <a:pt x="36" y="149"/>
                      </a:cubicBezTo>
                      <a:cubicBezTo>
                        <a:pt x="36" y="149"/>
                        <a:pt x="36" y="149"/>
                        <a:pt x="36" y="149"/>
                      </a:cubicBezTo>
                      <a:cubicBezTo>
                        <a:pt x="37" y="149"/>
                        <a:pt x="36" y="149"/>
                        <a:pt x="36" y="149"/>
                      </a:cubicBezTo>
                      <a:cubicBezTo>
                        <a:pt x="37" y="149"/>
                        <a:pt x="36" y="148"/>
                        <a:pt x="37" y="148"/>
                      </a:cubicBezTo>
                      <a:cubicBezTo>
                        <a:pt x="37" y="148"/>
                        <a:pt x="36" y="149"/>
                        <a:pt x="36" y="148"/>
                      </a:cubicBezTo>
                      <a:cubicBezTo>
                        <a:pt x="36" y="148"/>
                        <a:pt x="36" y="148"/>
                        <a:pt x="36" y="149"/>
                      </a:cubicBezTo>
                      <a:cubicBezTo>
                        <a:pt x="36" y="149"/>
                        <a:pt x="36" y="148"/>
                        <a:pt x="36" y="148"/>
                      </a:cubicBezTo>
                      <a:cubicBezTo>
                        <a:pt x="36" y="148"/>
                        <a:pt x="36" y="148"/>
                        <a:pt x="36" y="148"/>
                      </a:cubicBezTo>
                      <a:cubicBezTo>
                        <a:pt x="36" y="148"/>
                        <a:pt x="36" y="148"/>
                        <a:pt x="36" y="148"/>
                      </a:cubicBezTo>
                      <a:cubicBezTo>
                        <a:pt x="36" y="147"/>
                        <a:pt x="37" y="147"/>
                        <a:pt x="37" y="146"/>
                      </a:cubicBezTo>
                      <a:cubicBezTo>
                        <a:pt x="38" y="147"/>
                        <a:pt x="38" y="146"/>
                        <a:pt x="38" y="145"/>
                      </a:cubicBezTo>
                      <a:cubicBezTo>
                        <a:pt x="38" y="145"/>
                        <a:pt x="38" y="145"/>
                        <a:pt x="38" y="145"/>
                      </a:cubicBezTo>
                      <a:cubicBezTo>
                        <a:pt x="38" y="144"/>
                        <a:pt x="38" y="144"/>
                        <a:pt x="39" y="144"/>
                      </a:cubicBezTo>
                      <a:cubicBezTo>
                        <a:pt x="39" y="145"/>
                        <a:pt x="39" y="145"/>
                        <a:pt x="39" y="145"/>
                      </a:cubicBezTo>
                      <a:cubicBezTo>
                        <a:pt x="39" y="145"/>
                        <a:pt x="39" y="145"/>
                        <a:pt x="40" y="144"/>
                      </a:cubicBezTo>
                      <a:cubicBezTo>
                        <a:pt x="40" y="144"/>
                        <a:pt x="39" y="144"/>
                        <a:pt x="39" y="144"/>
                      </a:cubicBezTo>
                      <a:cubicBezTo>
                        <a:pt x="39" y="144"/>
                        <a:pt x="39" y="144"/>
                        <a:pt x="39" y="144"/>
                      </a:cubicBezTo>
                      <a:cubicBezTo>
                        <a:pt x="39" y="144"/>
                        <a:pt x="39" y="144"/>
                        <a:pt x="39" y="143"/>
                      </a:cubicBezTo>
                      <a:cubicBezTo>
                        <a:pt x="39" y="143"/>
                        <a:pt x="39" y="143"/>
                        <a:pt x="40" y="143"/>
                      </a:cubicBezTo>
                      <a:cubicBezTo>
                        <a:pt x="39" y="144"/>
                        <a:pt x="39" y="144"/>
                        <a:pt x="39" y="144"/>
                      </a:cubicBezTo>
                      <a:cubicBezTo>
                        <a:pt x="40" y="144"/>
                        <a:pt x="40" y="143"/>
                        <a:pt x="40" y="143"/>
                      </a:cubicBezTo>
                      <a:cubicBezTo>
                        <a:pt x="40" y="143"/>
                        <a:pt x="40" y="143"/>
                        <a:pt x="39" y="143"/>
                      </a:cubicBezTo>
                      <a:cubicBezTo>
                        <a:pt x="39" y="143"/>
                        <a:pt x="39" y="142"/>
                        <a:pt x="40" y="141"/>
                      </a:cubicBezTo>
                      <a:cubicBezTo>
                        <a:pt x="40" y="141"/>
                        <a:pt x="40" y="141"/>
                        <a:pt x="40" y="141"/>
                      </a:cubicBezTo>
                      <a:cubicBezTo>
                        <a:pt x="40" y="141"/>
                        <a:pt x="40" y="141"/>
                        <a:pt x="40" y="141"/>
                      </a:cubicBezTo>
                      <a:cubicBezTo>
                        <a:pt x="40" y="142"/>
                        <a:pt x="40" y="142"/>
                        <a:pt x="40" y="142"/>
                      </a:cubicBezTo>
                      <a:cubicBezTo>
                        <a:pt x="40" y="142"/>
                        <a:pt x="40" y="142"/>
                        <a:pt x="40" y="142"/>
                      </a:cubicBezTo>
                      <a:cubicBezTo>
                        <a:pt x="39" y="142"/>
                        <a:pt x="40" y="143"/>
                        <a:pt x="40" y="143"/>
                      </a:cubicBezTo>
                      <a:cubicBezTo>
                        <a:pt x="41" y="142"/>
                        <a:pt x="41" y="141"/>
                        <a:pt x="41" y="140"/>
                      </a:cubicBezTo>
                      <a:cubicBezTo>
                        <a:pt x="41" y="140"/>
                        <a:pt x="41" y="141"/>
                        <a:pt x="40" y="141"/>
                      </a:cubicBezTo>
                      <a:cubicBezTo>
                        <a:pt x="40" y="141"/>
                        <a:pt x="40" y="141"/>
                        <a:pt x="40" y="141"/>
                      </a:cubicBezTo>
                      <a:cubicBezTo>
                        <a:pt x="40" y="141"/>
                        <a:pt x="40" y="141"/>
                        <a:pt x="40" y="141"/>
                      </a:cubicBezTo>
                      <a:cubicBezTo>
                        <a:pt x="40" y="141"/>
                        <a:pt x="40" y="141"/>
                        <a:pt x="40" y="141"/>
                      </a:cubicBezTo>
                      <a:cubicBezTo>
                        <a:pt x="40" y="140"/>
                        <a:pt x="40" y="140"/>
                        <a:pt x="41" y="139"/>
                      </a:cubicBezTo>
                      <a:cubicBezTo>
                        <a:pt x="40" y="139"/>
                        <a:pt x="40" y="139"/>
                        <a:pt x="40" y="140"/>
                      </a:cubicBezTo>
                      <a:cubicBezTo>
                        <a:pt x="40" y="139"/>
                        <a:pt x="40" y="139"/>
                        <a:pt x="40" y="139"/>
                      </a:cubicBezTo>
                      <a:cubicBezTo>
                        <a:pt x="40" y="139"/>
                        <a:pt x="40" y="139"/>
                        <a:pt x="40" y="139"/>
                      </a:cubicBezTo>
                      <a:cubicBezTo>
                        <a:pt x="41" y="139"/>
                        <a:pt x="40" y="138"/>
                        <a:pt x="41" y="139"/>
                      </a:cubicBezTo>
                      <a:cubicBezTo>
                        <a:pt x="41" y="139"/>
                        <a:pt x="41" y="138"/>
                        <a:pt x="41" y="138"/>
                      </a:cubicBezTo>
                      <a:cubicBezTo>
                        <a:pt x="41" y="138"/>
                        <a:pt x="41" y="138"/>
                        <a:pt x="41" y="137"/>
                      </a:cubicBezTo>
                      <a:cubicBezTo>
                        <a:pt x="42" y="137"/>
                        <a:pt x="42" y="137"/>
                        <a:pt x="42" y="137"/>
                      </a:cubicBezTo>
                      <a:cubicBezTo>
                        <a:pt x="42" y="137"/>
                        <a:pt x="42" y="137"/>
                        <a:pt x="42" y="137"/>
                      </a:cubicBezTo>
                      <a:cubicBezTo>
                        <a:pt x="42" y="138"/>
                        <a:pt x="42" y="137"/>
                        <a:pt x="42" y="137"/>
                      </a:cubicBezTo>
                      <a:cubicBezTo>
                        <a:pt x="43" y="136"/>
                        <a:pt x="43" y="134"/>
                        <a:pt x="44" y="134"/>
                      </a:cubicBezTo>
                      <a:cubicBezTo>
                        <a:pt x="43" y="134"/>
                        <a:pt x="44" y="134"/>
                        <a:pt x="43" y="134"/>
                      </a:cubicBezTo>
                      <a:cubicBezTo>
                        <a:pt x="44" y="134"/>
                        <a:pt x="43" y="133"/>
                        <a:pt x="44" y="133"/>
                      </a:cubicBezTo>
                      <a:cubicBezTo>
                        <a:pt x="44" y="133"/>
                        <a:pt x="44" y="134"/>
                        <a:pt x="44" y="134"/>
                      </a:cubicBezTo>
                      <a:cubicBezTo>
                        <a:pt x="44" y="134"/>
                        <a:pt x="44" y="134"/>
                        <a:pt x="44" y="134"/>
                      </a:cubicBezTo>
                      <a:cubicBezTo>
                        <a:pt x="44" y="134"/>
                        <a:pt x="44" y="135"/>
                        <a:pt x="44" y="135"/>
                      </a:cubicBezTo>
                      <a:cubicBezTo>
                        <a:pt x="44" y="135"/>
                        <a:pt x="44" y="135"/>
                        <a:pt x="44" y="135"/>
                      </a:cubicBezTo>
                      <a:cubicBezTo>
                        <a:pt x="44" y="134"/>
                        <a:pt x="44" y="135"/>
                        <a:pt x="43" y="135"/>
                      </a:cubicBezTo>
                      <a:cubicBezTo>
                        <a:pt x="43" y="135"/>
                        <a:pt x="44" y="135"/>
                        <a:pt x="44" y="135"/>
                      </a:cubicBezTo>
                      <a:cubicBezTo>
                        <a:pt x="44" y="135"/>
                        <a:pt x="44" y="135"/>
                        <a:pt x="44" y="136"/>
                      </a:cubicBezTo>
                      <a:cubicBezTo>
                        <a:pt x="43" y="136"/>
                        <a:pt x="43" y="138"/>
                        <a:pt x="42" y="138"/>
                      </a:cubicBezTo>
                      <a:cubicBezTo>
                        <a:pt x="42" y="138"/>
                        <a:pt x="43" y="138"/>
                        <a:pt x="43" y="138"/>
                      </a:cubicBezTo>
                      <a:cubicBezTo>
                        <a:pt x="43" y="138"/>
                        <a:pt x="43" y="139"/>
                        <a:pt x="43" y="139"/>
                      </a:cubicBezTo>
                      <a:cubicBezTo>
                        <a:pt x="43" y="139"/>
                        <a:pt x="43" y="138"/>
                        <a:pt x="43" y="139"/>
                      </a:cubicBezTo>
                      <a:cubicBezTo>
                        <a:pt x="43" y="138"/>
                        <a:pt x="43" y="138"/>
                        <a:pt x="43" y="137"/>
                      </a:cubicBezTo>
                      <a:cubicBezTo>
                        <a:pt x="43" y="137"/>
                        <a:pt x="44" y="137"/>
                        <a:pt x="44" y="137"/>
                      </a:cubicBezTo>
                      <a:cubicBezTo>
                        <a:pt x="44" y="137"/>
                        <a:pt x="43" y="137"/>
                        <a:pt x="44" y="138"/>
                      </a:cubicBezTo>
                      <a:cubicBezTo>
                        <a:pt x="44" y="137"/>
                        <a:pt x="44" y="136"/>
                        <a:pt x="44" y="136"/>
                      </a:cubicBezTo>
                      <a:cubicBezTo>
                        <a:pt x="44" y="136"/>
                        <a:pt x="44" y="136"/>
                        <a:pt x="44" y="136"/>
                      </a:cubicBezTo>
                      <a:cubicBezTo>
                        <a:pt x="44" y="136"/>
                        <a:pt x="44" y="136"/>
                        <a:pt x="44" y="136"/>
                      </a:cubicBezTo>
                      <a:cubicBezTo>
                        <a:pt x="45" y="136"/>
                        <a:pt x="45" y="135"/>
                        <a:pt x="44" y="135"/>
                      </a:cubicBezTo>
                      <a:cubicBezTo>
                        <a:pt x="44" y="135"/>
                        <a:pt x="44" y="135"/>
                        <a:pt x="44" y="135"/>
                      </a:cubicBezTo>
                      <a:cubicBezTo>
                        <a:pt x="45" y="135"/>
                        <a:pt x="45" y="135"/>
                        <a:pt x="45" y="135"/>
                      </a:cubicBezTo>
                      <a:cubicBezTo>
                        <a:pt x="46" y="135"/>
                        <a:pt x="45" y="134"/>
                        <a:pt x="46" y="132"/>
                      </a:cubicBezTo>
                      <a:cubicBezTo>
                        <a:pt x="45" y="132"/>
                        <a:pt x="45" y="133"/>
                        <a:pt x="44" y="133"/>
                      </a:cubicBezTo>
                      <a:cubicBezTo>
                        <a:pt x="44" y="132"/>
                        <a:pt x="45" y="133"/>
                        <a:pt x="45" y="132"/>
                      </a:cubicBezTo>
                      <a:cubicBezTo>
                        <a:pt x="45" y="132"/>
                        <a:pt x="44" y="133"/>
                        <a:pt x="44" y="132"/>
                      </a:cubicBezTo>
                      <a:cubicBezTo>
                        <a:pt x="44" y="132"/>
                        <a:pt x="44" y="133"/>
                        <a:pt x="44" y="133"/>
                      </a:cubicBezTo>
                      <a:cubicBezTo>
                        <a:pt x="44" y="132"/>
                        <a:pt x="44" y="132"/>
                        <a:pt x="44" y="132"/>
                      </a:cubicBezTo>
                      <a:cubicBezTo>
                        <a:pt x="44" y="132"/>
                        <a:pt x="44" y="132"/>
                        <a:pt x="43" y="132"/>
                      </a:cubicBezTo>
                      <a:cubicBezTo>
                        <a:pt x="43" y="132"/>
                        <a:pt x="43" y="132"/>
                        <a:pt x="43" y="133"/>
                      </a:cubicBezTo>
                      <a:cubicBezTo>
                        <a:pt x="43" y="132"/>
                        <a:pt x="43" y="133"/>
                        <a:pt x="42" y="133"/>
                      </a:cubicBezTo>
                      <a:cubicBezTo>
                        <a:pt x="42" y="133"/>
                        <a:pt x="43" y="133"/>
                        <a:pt x="43" y="132"/>
                      </a:cubicBezTo>
                      <a:cubicBezTo>
                        <a:pt x="42" y="132"/>
                        <a:pt x="42" y="133"/>
                        <a:pt x="42" y="133"/>
                      </a:cubicBezTo>
                      <a:cubicBezTo>
                        <a:pt x="42" y="133"/>
                        <a:pt x="42" y="133"/>
                        <a:pt x="42" y="133"/>
                      </a:cubicBezTo>
                      <a:cubicBezTo>
                        <a:pt x="41" y="133"/>
                        <a:pt x="42" y="133"/>
                        <a:pt x="42" y="133"/>
                      </a:cubicBezTo>
                      <a:cubicBezTo>
                        <a:pt x="42" y="134"/>
                        <a:pt x="42" y="134"/>
                        <a:pt x="41" y="134"/>
                      </a:cubicBezTo>
                      <a:cubicBezTo>
                        <a:pt x="42" y="134"/>
                        <a:pt x="42" y="134"/>
                        <a:pt x="42" y="134"/>
                      </a:cubicBezTo>
                      <a:cubicBezTo>
                        <a:pt x="42" y="134"/>
                        <a:pt x="42" y="134"/>
                        <a:pt x="42" y="134"/>
                      </a:cubicBezTo>
                      <a:cubicBezTo>
                        <a:pt x="42" y="134"/>
                        <a:pt x="42" y="135"/>
                        <a:pt x="42" y="135"/>
                      </a:cubicBezTo>
                      <a:cubicBezTo>
                        <a:pt x="42" y="135"/>
                        <a:pt x="42" y="135"/>
                        <a:pt x="42" y="135"/>
                      </a:cubicBezTo>
                      <a:cubicBezTo>
                        <a:pt x="41" y="135"/>
                        <a:pt x="42" y="135"/>
                        <a:pt x="42" y="135"/>
                      </a:cubicBezTo>
                      <a:cubicBezTo>
                        <a:pt x="42" y="135"/>
                        <a:pt x="42" y="135"/>
                        <a:pt x="41" y="135"/>
                      </a:cubicBezTo>
                      <a:cubicBezTo>
                        <a:pt x="41" y="136"/>
                        <a:pt x="41" y="136"/>
                        <a:pt x="41" y="136"/>
                      </a:cubicBezTo>
                      <a:cubicBezTo>
                        <a:pt x="41" y="136"/>
                        <a:pt x="41" y="137"/>
                        <a:pt x="40" y="136"/>
                      </a:cubicBezTo>
                      <a:cubicBezTo>
                        <a:pt x="41" y="136"/>
                        <a:pt x="41" y="136"/>
                        <a:pt x="41" y="136"/>
                      </a:cubicBezTo>
                      <a:cubicBezTo>
                        <a:pt x="41" y="136"/>
                        <a:pt x="41" y="136"/>
                        <a:pt x="41" y="136"/>
                      </a:cubicBezTo>
                      <a:cubicBezTo>
                        <a:pt x="40" y="136"/>
                        <a:pt x="41" y="136"/>
                        <a:pt x="41" y="136"/>
                      </a:cubicBezTo>
                      <a:cubicBezTo>
                        <a:pt x="40" y="136"/>
                        <a:pt x="40" y="136"/>
                        <a:pt x="40" y="136"/>
                      </a:cubicBezTo>
                      <a:cubicBezTo>
                        <a:pt x="40" y="136"/>
                        <a:pt x="40" y="136"/>
                        <a:pt x="40" y="137"/>
                      </a:cubicBezTo>
                      <a:cubicBezTo>
                        <a:pt x="39" y="136"/>
                        <a:pt x="39" y="136"/>
                        <a:pt x="39" y="136"/>
                      </a:cubicBezTo>
                      <a:cubicBezTo>
                        <a:pt x="39" y="137"/>
                        <a:pt x="39" y="137"/>
                        <a:pt x="39" y="137"/>
                      </a:cubicBezTo>
                      <a:cubicBezTo>
                        <a:pt x="38" y="137"/>
                        <a:pt x="39" y="136"/>
                        <a:pt x="39" y="136"/>
                      </a:cubicBezTo>
                      <a:cubicBezTo>
                        <a:pt x="39" y="136"/>
                        <a:pt x="39" y="136"/>
                        <a:pt x="39" y="136"/>
                      </a:cubicBezTo>
                      <a:cubicBezTo>
                        <a:pt x="39" y="136"/>
                        <a:pt x="39" y="135"/>
                        <a:pt x="39" y="135"/>
                      </a:cubicBezTo>
                      <a:cubicBezTo>
                        <a:pt x="39" y="135"/>
                        <a:pt x="39" y="135"/>
                        <a:pt x="39" y="135"/>
                      </a:cubicBezTo>
                      <a:cubicBezTo>
                        <a:pt x="39" y="136"/>
                        <a:pt x="38" y="136"/>
                        <a:pt x="38" y="136"/>
                      </a:cubicBezTo>
                      <a:cubicBezTo>
                        <a:pt x="38" y="137"/>
                        <a:pt x="38" y="136"/>
                        <a:pt x="38" y="136"/>
                      </a:cubicBezTo>
                      <a:cubicBezTo>
                        <a:pt x="38" y="137"/>
                        <a:pt x="38" y="137"/>
                        <a:pt x="38" y="137"/>
                      </a:cubicBezTo>
                      <a:cubicBezTo>
                        <a:pt x="38" y="137"/>
                        <a:pt x="39" y="137"/>
                        <a:pt x="38" y="137"/>
                      </a:cubicBezTo>
                      <a:cubicBezTo>
                        <a:pt x="39" y="137"/>
                        <a:pt x="39" y="137"/>
                        <a:pt x="39" y="137"/>
                      </a:cubicBezTo>
                      <a:cubicBezTo>
                        <a:pt x="39" y="137"/>
                        <a:pt x="38" y="138"/>
                        <a:pt x="39" y="138"/>
                      </a:cubicBezTo>
                      <a:cubicBezTo>
                        <a:pt x="39" y="138"/>
                        <a:pt x="39" y="138"/>
                        <a:pt x="39" y="138"/>
                      </a:cubicBezTo>
                      <a:cubicBezTo>
                        <a:pt x="38" y="137"/>
                        <a:pt x="38" y="138"/>
                        <a:pt x="38" y="139"/>
                      </a:cubicBezTo>
                      <a:cubicBezTo>
                        <a:pt x="37" y="139"/>
                        <a:pt x="37" y="140"/>
                        <a:pt x="37" y="140"/>
                      </a:cubicBezTo>
                      <a:cubicBezTo>
                        <a:pt x="37" y="141"/>
                        <a:pt x="37" y="141"/>
                        <a:pt x="36" y="142"/>
                      </a:cubicBezTo>
                      <a:cubicBezTo>
                        <a:pt x="36" y="141"/>
                        <a:pt x="36" y="141"/>
                        <a:pt x="36" y="141"/>
                      </a:cubicBezTo>
                      <a:cubicBezTo>
                        <a:pt x="36" y="141"/>
                        <a:pt x="36" y="141"/>
                        <a:pt x="36" y="141"/>
                      </a:cubicBezTo>
                      <a:cubicBezTo>
                        <a:pt x="36" y="140"/>
                        <a:pt x="36" y="140"/>
                        <a:pt x="36" y="140"/>
                      </a:cubicBezTo>
                      <a:cubicBezTo>
                        <a:pt x="37" y="140"/>
                        <a:pt x="37" y="140"/>
                        <a:pt x="37" y="140"/>
                      </a:cubicBezTo>
                      <a:cubicBezTo>
                        <a:pt x="37" y="140"/>
                        <a:pt x="37" y="140"/>
                        <a:pt x="36" y="140"/>
                      </a:cubicBezTo>
                      <a:cubicBezTo>
                        <a:pt x="36" y="139"/>
                        <a:pt x="37" y="140"/>
                        <a:pt x="37" y="139"/>
                      </a:cubicBezTo>
                      <a:cubicBezTo>
                        <a:pt x="37" y="139"/>
                        <a:pt x="36" y="139"/>
                        <a:pt x="36" y="139"/>
                      </a:cubicBezTo>
                      <a:cubicBezTo>
                        <a:pt x="36" y="139"/>
                        <a:pt x="36" y="139"/>
                        <a:pt x="37" y="139"/>
                      </a:cubicBezTo>
                      <a:cubicBezTo>
                        <a:pt x="37" y="139"/>
                        <a:pt x="36" y="139"/>
                        <a:pt x="36" y="138"/>
                      </a:cubicBezTo>
                      <a:cubicBezTo>
                        <a:pt x="37" y="139"/>
                        <a:pt x="37" y="139"/>
                        <a:pt x="37" y="139"/>
                      </a:cubicBezTo>
                      <a:cubicBezTo>
                        <a:pt x="37" y="139"/>
                        <a:pt x="37" y="138"/>
                        <a:pt x="37" y="138"/>
                      </a:cubicBezTo>
                      <a:cubicBezTo>
                        <a:pt x="37" y="138"/>
                        <a:pt x="37" y="139"/>
                        <a:pt x="37" y="139"/>
                      </a:cubicBezTo>
                      <a:cubicBezTo>
                        <a:pt x="37" y="139"/>
                        <a:pt x="37" y="138"/>
                        <a:pt x="37" y="138"/>
                      </a:cubicBezTo>
                      <a:cubicBezTo>
                        <a:pt x="37" y="138"/>
                        <a:pt x="37" y="138"/>
                        <a:pt x="37" y="138"/>
                      </a:cubicBezTo>
                      <a:cubicBezTo>
                        <a:pt x="37" y="137"/>
                        <a:pt x="37" y="137"/>
                        <a:pt x="37" y="137"/>
                      </a:cubicBezTo>
                      <a:cubicBezTo>
                        <a:pt x="37" y="137"/>
                        <a:pt x="37" y="137"/>
                        <a:pt x="37" y="137"/>
                      </a:cubicBezTo>
                      <a:cubicBezTo>
                        <a:pt x="37" y="138"/>
                        <a:pt x="37" y="138"/>
                        <a:pt x="36" y="138"/>
                      </a:cubicBezTo>
                      <a:cubicBezTo>
                        <a:pt x="36" y="138"/>
                        <a:pt x="37" y="138"/>
                        <a:pt x="37" y="137"/>
                      </a:cubicBezTo>
                      <a:cubicBezTo>
                        <a:pt x="37" y="137"/>
                        <a:pt x="36" y="137"/>
                        <a:pt x="36" y="137"/>
                      </a:cubicBezTo>
                      <a:cubicBezTo>
                        <a:pt x="36" y="137"/>
                        <a:pt x="36" y="138"/>
                        <a:pt x="36" y="138"/>
                      </a:cubicBezTo>
                      <a:cubicBezTo>
                        <a:pt x="36" y="139"/>
                        <a:pt x="36" y="139"/>
                        <a:pt x="36" y="139"/>
                      </a:cubicBezTo>
                      <a:cubicBezTo>
                        <a:pt x="36" y="139"/>
                        <a:pt x="36" y="138"/>
                        <a:pt x="35" y="139"/>
                      </a:cubicBezTo>
                      <a:cubicBezTo>
                        <a:pt x="35" y="139"/>
                        <a:pt x="35" y="139"/>
                        <a:pt x="36" y="139"/>
                      </a:cubicBezTo>
                      <a:cubicBezTo>
                        <a:pt x="36" y="139"/>
                        <a:pt x="36" y="139"/>
                        <a:pt x="35" y="139"/>
                      </a:cubicBezTo>
                      <a:cubicBezTo>
                        <a:pt x="35" y="139"/>
                        <a:pt x="36" y="139"/>
                        <a:pt x="36" y="139"/>
                      </a:cubicBezTo>
                      <a:cubicBezTo>
                        <a:pt x="36" y="140"/>
                        <a:pt x="35" y="139"/>
                        <a:pt x="35" y="139"/>
                      </a:cubicBezTo>
                      <a:cubicBezTo>
                        <a:pt x="35" y="139"/>
                        <a:pt x="35" y="139"/>
                        <a:pt x="35" y="139"/>
                      </a:cubicBezTo>
                      <a:cubicBezTo>
                        <a:pt x="35" y="139"/>
                        <a:pt x="34" y="139"/>
                        <a:pt x="34" y="139"/>
                      </a:cubicBezTo>
                      <a:cubicBezTo>
                        <a:pt x="34" y="139"/>
                        <a:pt x="34" y="139"/>
                        <a:pt x="34" y="138"/>
                      </a:cubicBezTo>
                      <a:cubicBezTo>
                        <a:pt x="34" y="138"/>
                        <a:pt x="34" y="139"/>
                        <a:pt x="34" y="139"/>
                      </a:cubicBezTo>
                      <a:cubicBezTo>
                        <a:pt x="33" y="139"/>
                        <a:pt x="34" y="138"/>
                        <a:pt x="34" y="137"/>
                      </a:cubicBezTo>
                      <a:cubicBezTo>
                        <a:pt x="35" y="137"/>
                        <a:pt x="34" y="137"/>
                        <a:pt x="34" y="137"/>
                      </a:cubicBezTo>
                      <a:cubicBezTo>
                        <a:pt x="35" y="136"/>
                        <a:pt x="35" y="135"/>
                        <a:pt x="35" y="134"/>
                      </a:cubicBezTo>
                      <a:cubicBezTo>
                        <a:pt x="35" y="135"/>
                        <a:pt x="35" y="135"/>
                        <a:pt x="35" y="135"/>
                      </a:cubicBezTo>
                      <a:cubicBezTo>
                        <a:pt x="35" y="135"/>
                        <a:pt x="35" y="135"/>
                        <a:pt x="35" y="135"/>
                      </a:cubicBezTo>
                      <a:cubicBezTo>
                        <a:pt x="35" y="135"/>
                        <a:pt x="35" y="135"/>
                        <a:pt x="35" y="136"/>
                      </a:cubicBezTo>
                      <a:cubicBezTo>
                        <a:pt x="36" y="136"/>
                        <a:pt x="36" y="135"/>
                        <a:pt x="36" y="135"/>
                      </a:cubicBezTo>
                      <a:cubicBezTo>
                        <a:pt x="36" y="135"/>
                        <a:pt x="36" y="135"/>
                        <a:pt x="36" y="135"/>
                      </a:cubicBezTo>
                      <a:cubicBezTo>
                        <a:pt x="36" y="135"/>
                        <a:pt x="36" y="135"/>
                        <a:pt x="37" y="135"/>
                      </a:cubicBezTo>
                      <a:cubicBezTo>
                        <a:pt x="37" y="134"/>
                        <a:pt x="37" y="134"/>
                        <a:pt x="37" y="133"/>
                      </a:cubicBezTo>
                      <a:cubicBezTo>
                        <a:pt x="37" y="133"/>
                        <a:pt x="38" y="134"/>
                        <a:pt x="38" y="133"/>
                      </a:cubicBezTo>
                      <a:cubicBezTo>
                        <a:pt x="38" y="133"/>
                        <a:pt x="38" y="133"/>
                        <a:pt x="38" y="133"/>
                      </a:cubicBezTo>
                      <a:cubicBezTo>
                        <a:pt x="37" y="133"/>
                        <a:pt x="37" y="133"/>
                        <a:pt x="37" y="133"/>
                      </a:cubicBezTo>
                      <a:cubicBezTo>
                        <a:pt x="37" y="133"/>
                        <a:pt x="37" y="132"/>
                        <a:pt x="37" y="132"/>
                      </a:cubicBezTo>
                      <a:cubicBezTo>
                        <a:pt x="38" y="132"/>
                        <a:pt x="37" y="132"/>
                        <a:pt x="37" y="133"/>
                      </a:cubicBezTo>
                      <a:cubicBezTo>
                        <a:pt x="37" y="133"/>
                        <a:pt x="37" y="132"/>
                        <a:pt x="38" y="133"/>
                      </a:cubicBezTo>
                      <a:cubicBezTo>
                        <a:pt x="38" y="132"/>
                        <a:pt x="38" y="132"/>
                        <a:pt x="38" y="132"/>
                      </a:cubicBezTo>
                      <a:cubicBezTo>
                        <a:pt x="38" y="132"/>
                        <a:pt x="38" y="132"/>
                        <a:pt x="38" y="132"/>
                      </a:cubicBezTo>
                      <a:cubicBezTo>
                        <a:pt x="38" y="133"/>
                        <a:pt x="38" y="134"/>
                        <a:pt x="38" y="134"/>
                      </a:cubicBezTo>
                      <a:cubicBezTo>
                        <a:pt x="37" y="134"/>
                        <a:pt x="38" y="135"/>
                        <a:pt x="38" y="135"/>
                      </a:cubicBezTo>
                      <a:cubicBezTo>
                        <a:pt x="38" y="135"/>
                        <a:pt x="38" y="134"/>
                        <a:pt x="38" y="134"/>
                      </a:cubicBezTo>
                      <a:cubicBezTo>
                        <a:pt x="39" y="135"/>
                        <a:pt x="38" y="135"/>
                        <a:pt x="38" y="135"/>
                      </a:cubicBezTo>
                      <a:cubicBezTo>
                        <a:pt x="38" y="135"/>
                        <a:pt x="38" y="135"/>
                        <a:pt x="38" y="135"/>
                      </a:cubicBezTo>
                      <a:cubicBezTo>
                        <a:pt x="38" y="135"/>
                        <a:pt x="39" y="135"/>
                        <a:pt x="39" y="135"/>
                      </a:cubicBezTo>
                      <a:cubicBezTo>
                        <a:pt x="39" y="135"/>
                        <a:pt x="39" y="135"/>
                        <a:pt x="39" y="135"/>
                      </a:cubicBezTo>
                      <a:cubicBezTo>
                        <a:pt x="39" y="135"/>
                        <a:pt x="39" y="135"/>
                        <a:pt x="39" y="135"/>
                      </a:cubicBezTo>
                      <a:cubicBezTo>
                        <a:pt x="39" y="135"/>
                        <a:pt x="39" y="135"/>
                        <a:pt x="39" y="135"/>
                      </a:cubicBezTo>
                      <a:cubicBezTo>
                        <a:pt x="39" y="135"/>
                        <a:pt x="39" y="134"/>
                        <a:pt x="39" y="134"/>
                      </a:cubicBezTo>
                      <a:cubicBezTo>
                        <a:pt x="39" y="134"/>
                        <a:pt x="39" y="134"/>
                        <a:pt x="39" y="134"/>
                      </a:cubicBezTo>
                      <a:cubicBezTo>
                        <a:pt x="39" y="134"/>
                        <a:pt x="39" y="134"/>
                        <a:pt x="40" y="134"/>
                      </a:cubicBezTo>
                      <a:cubicBezTo>
                        <a:pt x="40" y="134"/>
                        <a:pt x="40" y="134"/>
                        <a:pt x="40" y="134"/>
                      </a:cubicBezTo>
                      <a:cubicBezTo>
                        <a:pt x="39" y="133"/>
                        <a:pt x="39" y="134"/>
                        <a:pt x="39" y="134"/>
                      </a:cubicBezTo>
                      <a:cubicBezTo>
                        <a:pt x="39" y="133"/>
                        <a:pt x="39" y="133"/>
                        <a:pt x="38" y="133"/>
                      </a:cubicBezTo>
                      <a:cubicBezTo>
                        <a:pt x="38" y="133"/>
                        <a:pt x="39" y="133"/>
                        <a:pt x="39" y="133"/>
                      </a:cubicBezTo>
                      <a:cubicBezTo>
                        <a:pt x="39" y="133"/>
                        <a:pt x="39" y="133"/>
                        <a:pt x="39" y="132"/>
                      </a:cubicBezTo>
                      <a:cubicBezTo>
                        <a:pt x="39" y="132"/>
                        <a:pt x="39" y="133"/>
                        <a:pt x="39" y="133"/>
                      </a:cubicBezTo>
                      <a:cubicBezTo>
                        <a:pt x="40" y="133"/>
                        <a:pt x="39" y="132"/>
                        <a:pt x="39" y="132"/>
                      </a:cubicBezTo>
                      <a:cubicBezTo>
                        <a:pt x="39" y="132"/>
                        <a:pt x="39" y="132"/>
                        <a:pt x="39" y="132"/>
                      </a:cubicBezTo>
                      <a:cubicBezTo>
                        <a:pt x="38" y="131"/>
                        <a:pt x="40" y="131"/>
                        <a:pt x="40" y="130"/>
                      </a:cubicBezTo>
                      <a:cubicBezTo>
                        <a:pt x="39" y="130"/>
                        <a:pt x="40" y="129"/>
                        <a:pt x="41" y="128"/>
                      </a:cubicBezTo>
                      <a:cubicBezTo>
                        <a:pt x="41" y="129"/>
                        <a:pt x="40" y="129"/>
                        <a:pt x="40" y="129"/>
                      </a:cubicBezTo>
                      <a:cubicBezTo>
                        <a:pt x="40" y="129"/>
                        <a:pt x="40" y="129"/>
                        <a:pt x="41" y="129"/>
                      </a:cubicBezTo>
                      <a:cubicBezTo>
                        <a:pt x="40" y="130"/>
                        <a:pt x="41" y="130"/>
                        <a:pt x="41" y="130"/>
                      </a:cubicBezTo>
                      <a:cubicBezTo>
                        <a:pt x="41" y="130"/>
                        <a:pt x="41" y="130"/>
                        <a:pt x="41" y="130"/>
                      </a:cubicBezTo>
                      <a:cubicBezTo>
                        <a:pt x="41" y="130"/>
                        <a:pt x="41" y="130"/>
                        <a:pt x="41" y="130"/>
                      </a:cubicBezTo>
                      <a:cubicBezTo>
                        <a:pt x="41" y="130"/>
                        <a:pt x="41" y="130"/>
                        <a:pt x="41" y="130"/>
                      </a:cubicBezTo>
                      <a:cubicBezTo>
                        <a:pt x="41" y="130"/>
                        <a:pt x="41" y="130"/>
                        <a:pt x="40" y="130"/>
                      </a:cubicBezTo>
                      <a:cubicBezTo>
                        <a:pt x="40" y="130"/>
                        <a:pt x="40" y="130"/>
                        <a:pt x="40" y="129"/>
                      </a:cubicBezTo>
                      <a:cubicBezTo>
                        <a:pt x="39" y="130"/>
                        <a:pt x="40" y="131"/>
                        <a:pt x="39" y="131"/>
                      </a:cubicBezTo>
                      <a:cubicBezTo>
                        <a:pt x="39" y="132"/>
                        <a:pt x="40" y="132"/>
                        <a:pt x="40" y="133"/>
                      </a:cubicBezTo>
                      <a:cubicBezTo>
                        <a:pt x="40" y="133"/>
                        <a:pt x="40" y="132"/>
                        <a:pt x="40" y="133"/>
                      </a:cubicBezTo>
                      <a:cubicBezTo>
                        <a:pt x="40" y="132"/>
                        <a:pt x="40" y="132"/>
                        <a:pt x="40" y="132"/>
                      </a:cubicBezTo>
                      <a:cubicBezTo>
                        <a:pt x="40" y="132"/>
                        <a:pt x="40" y="131"/>
                        <a:pt x="40" y="131"/>
                      </a:cubicBezTo>
                      <a:cubicBezTo>
                        <a:pt x="40" y="131"/>
                        <a:pt x="40" y="132"/>
                        <a:pt x="40" y="132"/>
                      </a:cubicBezTo>
                      <a:cubicBezTo>
                        <a:pt x="40" y="132"/>
                        <a:pt x="41" y="131"/>
                        <a:pt x="41" y="131"/>
                      </a:cubicBezTo>
                      <a:cubicBezTo>
                        <a:pt x="41" y="131"/>
                        <a:pt x="41" y="131"/>
                        <a:pt x="41" y="131"/>
                      </a:cubicBezTo>
                      <a:cubicBezTo>
                        <a:pt x="41" y="130"/>
                        <a:pt x="41" y="131"/>
                        <a:pt x="41" y="131"/>
                      </a:cubicBezTo>
                      <a:cubicBezTo>
                        <a:pt x="41" y="130"/>
                        <a:pt x="41" y="130"/>
                        <a:pt x="41" y="130"/>
                      </a:cubicBezTo>
                      <a:cubicBezTo>
                        <a:pt x="42" y="130"/>
                        <a:pt x="42" y="130"/>
                        <a:pt x="42" y="130"/>
                      </a:cubicBezTo>
                      <a:cubicBezTo>
                        <a:pt x="42" y="130"/>
                        <a:pt x="42" y="130"/>
                        <a:pt x="42" y="130"/>
                      </a:cubicBezTo>
                      <a:cubicBezTo>
                        <a:pt x="42" y="129"/>
                        <a:pt x="42" y="130"/>
                        <a:pt x="42" y="129"/>
                      </a:cubicBezTo>
                      <a:cubicBezTo>
                        <a:pt x="42" y="129"/>
                        <a:pt x="42" y="129"/>
                        <a:pt x="42" y="129"/>
                      </a:cubicBezTo>
                      <a:cubicBezTo>
                        <a:pt x="42" y="129"/>
                        <a:pt x="42" y="129"/>
                        <a:pt x="42" y="129"/>
                      </a:cubicBezTo>
                      <a:cubicBezTo>
                        <a:pt x="42" y="129"/>
                        <a:pt x="42" y="129"/>
                        <a:pt x="43" y="129"/>
                      </a:cubicBezTo>
                      <a:cubicBezTo>
                        <a:pt x="43" y="130"/>
                        <a:pt x="42" y="130"/>
                        <a:pt x="42" y="131"/>
                      </a:cubicBezTo>
                      <a:cubicBezTo>
                        <a:pt x="42" y="131"/>
                        <a:pt x="42" y="131"/>
                        <a:pt x="42" y="131"/>
                      </a:cubicBezTo>
                      <a:cubicBezTo>
                        <a:pt x="42" y="132"/>
                        <a:pt x="42" y="132"/>
                        <a:pt x="42" y="132"/>
                      </a:cubicBezTo>
                      <a:cubicBezTo>
                        <a:pt x="42" y="132"/>
                        <a:pt x="42" y="132"/>
                        <a:pt x="42" y="132"/>
                      </a:cubicBezTo>
                      <a:cubicBezTo>
                        <a:pt x="42" y="132"/>
                        <a:pt x="42" y="132"/>
                        <a:pt x="42" y="133"/>
                      </a:cubicBezTo>
                      <a:cubicBezTo>
                        <a:pt x="42" y="132"/>
                        <a:pt x="42" y="131"/>
                        <a:pt x="43" y="130"/>
                      </a:cubicBezTo>
                      <a:cubicBezTo>
                        <a:pt x="43" y="129"/>
                        <a:pt x="43" y="130"/>
                        <a:pt x="43" y="130"/>
                      </a:cubicBezTo>
                      <a:cubicBezTo>
                        <a:pt x="44" y="130"/>
                        <a:pt x="44" y="130"/>
                        <a:pt x="44" y="130"/>
                      </a:cubicBezTo>
                      <a:cubicBezTo>
                        <a:pt x="44" y="130"/>
                        <a:pt x="44" y="129"/>
                        <a:pt x="44" y="129"/>
                      </a:cubicBezTo>
                      <a:cubicBezTo>
                        <a:pt x="44" y="129"/>
                        <a:pt x="44" y="129"/>
                        <a:pt x="44" y="129"/>
                      </a:cubicBezTo>
                      <a:cubicBezTo>
                        <a:pt x="44" y="129"/>
                        <a:pt x="44" y="129"/>
                        <a:pt x="44" y="129"/>
                      </a:cubicBezTo>
                      <a:cubicBezTo>
                        <a:pt x="45" y="129"/>
                        <a:pt x="45" y="129"/>
                        <a:pt x="45" y="129"/>
                      </a:cubicBezTo>
                      <a:cubicBezTo>
                        <a:pt x="45" y="128"/>
                        <a:pt x="44" y="128"/>
                        <a:pt x="44" y="128"/>
                      </a:cubicBezTo>
                      <a:cubicBezTo>
                        <a:pt x="44" y="128"/>
                        <a:pt x="45" y="128"/>
                        <a:pt x="45" y="128"/>
                      </a:cubicBezTo>
                      <a:cubicBezTo>
                        <a:pt x="45" y="128"/>
                        <a:pt x="45" y="128"/>
                        <a:pt x="45" y="128"/>
                      </a:cubicBezTo>
                      <a:cubicBezTo>
                        <a:pt x="45" y="128"/>
                        <a:pt x="46" y="127"/>
                        <a:pt x="46" y="128"/>
                      </a:cubicBezTo>
                      <a:cubicBezTo>
                        <a:pt x="46" y="127"/>
                        <a:pt x="46" y="127"/>
                        <a:pt x="46" y="127"/>
                      </a:cubicBezTo>
                      <a:cubicBezTo>
                        <a:pt x="45" y="127"/>
                        <a:pt x="46" y="127"/>
                        <a:pt x="45" y="127"/>
                      </a:cubicBezTo>
                      <a:cubicBezTo>
                        <a:pt x="45" y="126"/>
                        <a:pt x="46" y="126"/>
                        <a:pt x="46" y="126"/>
                      </a:cubicBezTo>
                      <a:cubicBezTo>
                        <a:pt x="46" y="126"/>
                        <a:pt x="46" y="126"/>
                        <a:pt x="46" y="126"/>
                      </a:cubicBezTo>
                      <a:cubicBezTo>
                        <a:pt x="46" y="126"/>
                        <a:pt x="46" y="126"/>
                        <a:pt x="46" y="127"/>
                      </a:cubicBezTo>
                      <a:cubicBezTo>
                        <a:pt x="46" y="127"/>
                        <a:pt x="46" y="127"/>
                        <a:pt x="46" y="127"/>
                      </a:cubicBezTo>
                      <a:cubicBezTo>
                        <a:pt x="46" y="127"/>
                        <a:pt x="46" y="128"/>
                        <a:pt x="46" y="128"/>
                      </a:cubicBezTo>
                      <a:cubicBezTo>
                        <a:pt x="46" y="128"/>
                        <a:pt x="46" y="128"/>
                        <a:pt x="47" y="127"/>
                      </a:cubicBezTo>
                      <a:cubicBezTo>
                        <a:pt x="47" y="128"/>
                        <a:pt x="46" y="128"/>
                        <a:pt x="46" y="129"/>
                      </a:cubicBezTo>
                      <a:cubicBezTo>
                        <a:pt x="46" y="129"/>
                        <a:pt x="47" y="129"/>
                        <a:pt x="47" y="129"/>
                      </a:cubicBezTo>
                      <a:cubicBezTo>
                        <a:pt x="46" y="129"/>
                        <a:pt x="46" y="129"/>
                        <a:pt x="46" y="129"/>
                      </a:cubicBezTo>
                      <a:cubicBezTo>
                        <a:pt x="46" y="129"/>
                        <a:pt x="46" y="129"/>
                        <a:pt x="46" y="130"/>
                      </a:cubicBezTo>
                      <a:cubicBezTo>
                        <a:pt x="46" y="129"/>
                        <a:pt x="47" y="129"/>
                        <a:pt x="47" y="130"/>
                      </a:cubicBezTo>
                      <a:cubicBezTo>
                        <a:pt x="47" y="129"/>
                        <a:pt x="47" y="129"/>
                        <a:pt x="48" y="129"/>
                      </a:cubicBezTo>
                      <a:cubicBezTo>
                        <a:pt x="47" y="129"/>
                        <a:pt x="47" y="129"/>
                        <a:pt x="47" y="129"/>
                      </a:cubicBezTo>
                      <a:cubicBezTo>
                        <a:pt x="47" y="129"/>
                        <a:pt x="47" y="129"/>
                        <a:pt x="47" y="129"/>
                      </a:cubicBezTo>
                      <a:cubicBezTo>
                        <a:pt x="46" y="129"/>
                        <a:pt x="47" y="128"/>
                        <a:pt x="47" y="128"/>
                      </a:cubicBezTo>
                      <a:cubicBezTo>
                        <a:pt x="48" y="128"/>
                        <a:pt x="47" y="128"/>
                        <a:pt x="47" y="128"/>
                      </a:cubicBezTo>
                      <a:cubicBezTo>
                        <a:pt x="48" y="129"/>
                        <a:pt x="48" y="128"/>
                        <a:pt x="48" y="127"/>
                      </a:cubicBezTo>
                      <a:cubicBezTo>
                        <a:pt x="49" y="128"/>
                        <a:pt x="49" y="128"/>
                        <a:pt x="49" y="127"/>
                      </a:cubicBezTo>
                      <a:cubicBezTo>
                        <a:pt x="49" y="128"/>
                        <a:pt x="49" y="128"/>
                        <a:pt x="49" y="128"/>
                      </a:cubicBezTo>
                      <a:cubicBezTo>
                        <a:pt x="48" y="128"/>
                        <a:pt x="48" y="128"/>
                        <a:pt x="48" y="128"/>
                      </a:cubicBezTo>
                      <a:cubicBezTo>
                        <a:pt x="49" y="128"/>
                        <a:pt x="49" y="129"/>
                        <a:pt x="50" y="128"/>
                      </a:cubicBezTo>
                      <a:cubicBezTo>
                        <a:pt x="49" y="128"/>
                        <a:pt x="49" y="127"/>
                        <a:pt x="48" y="127"/>
                      </a:cubicBezTo>
                      <a:cubicBezTo>
                        <a:pt x="48" y="127"/>
                        <a:pt x="48" y="126"/>
                        <a:pt x="48" y="126"/>
                      </a:cubicBezTo>
                      <a:cubicBezTo>
                        <a:pt x="49" y="127"/>
                        <a:pt x="49" y="127"/>
                        <a:pt x="49" y="127"/>
                      </a:cubicBezTo>
                      <a:cubicBezTo>
                        <a:pt x="50" y="127"/>
                        <a:pt x="50" y="127"/>
                        <a:pt x="50" y="127"/>
                      </a:cubicBezTo>
                      <a:cubicBezTo>
                        <a:pt x="50" y="127"/>
                        <a:pt x="50" y="127"/>
                        <a:pt x="50" y="127"/>
                      </a:cubicBezTo>
                      <a:cubicBezTo>
                        <a:pt x="49" y="127"/>
                        <a:pt x="49" y="126"/>
                        <a:pt x="49" y="126"/>
                      </a:cubicBezTo>
                      <a:cubicBezTo>
                        <a:pt x="50" y="126"/>
                        <a:pt x="50" y="126"/>
                        <a:pt x="50" y="126"/>
                      </a:cubicBezTo>
                      <a:cubicBezTo>
                        <a:pt x="50" y="126"/>
                        <a:pt x="50" y="126"/>
                        <a:pt x="50" y="125"/>
                      </a:cubicBezTo>
                      <a:cubicBezTo>
                        <a:pt x="50" y="126"/>
                        <a:pt x="50" y="126"/>
                        <a:pt x="50" y="126"/>
                      </a:cubicBezTo>
                      <a:cubicBezTo>
                        <a:pt x="50" y="125"/>
                        <a:pt x="50" y="125"/>
                        <a:pt x="50" y="125"/>
                      </a:cubicBezTo>
                      <a:cubicBezTo>
                        <a:pt x="50" y="125"/>
                        <a:pt x="50" y="125"/>
                        <a:pt x="50" y="125"/>
                      </a:cubicBezTo>
                      <a:cubicBezTo>
                        <a:pt x="50" y="125"/>
                        <a:pt x="50" y="125"/>
                        <a:pt x="50" y="125"/>
                      </a:cubicBezTo>
                      <a:cubicBezTo>
                        <a:pt x="50" y="125"/>
                        <a:pt x="50" y="124"/>
                        <a:pt x="50" y="124"/>
                      </a:cubicBezTo>
                      <a:cubicBezTo>
                        <a:pt x="50" y="124"/>
                        <a:pt x="50" y="125"/>
                        <a:pt x="50" y="125"/>
                      </a:cubicBezTo>
                      <a:cubicBezTo>
                        <a:pt x="51" y="125"/>
                        <a:pt x="51" y="124"/>
                        <a:pt x="51" y="124"/>
                      </a:cubicBezTo>
                      <a:cubicBezTo>
                        <a:pt x="51" y="124"/>
                        <a:pt x="51" y="124"/>
                        <a:pt x="50" y="124"/>
                      </a:cubicBezTo>
                      <a:cubicBezTo>
                        <a:pt x="50" y="124"/>
                        <a:pt x="50" y="124"/>
                        <a:pt x="50" y="124"/>
                      </a:cubicBezTo>
                      <a:cubicBezTo>
                        <a:pt x="50" y="124"/>
                        <a:pt x="50" y="124"/>
                        <a:pt x="50" y="123"/>
                      </a:cubicBezTo>
                      <a:cubicBezTo>
                        <a:pt x="50" y="123"/>
                        <a:pt x="50" y="123"/>
                        <a:pt x="50" y="123"/>
                      </a:cubicBezTo>
                      <a:cubicBezTo>
                        <a:pt x="50" y="123"/>
                        <a:pt x="50" y="123"/>
                        <a:pt x="50" y="123"/>
                      </a:cubicBezTo>
                      <a:cubicBezTo>
                        <a:pt x="50" y="123"/>
                        <a:pt x="50" y="123"/>
                        <a:pt x="49" y="123"/>
                      </a:cubicBezTo>
                      <a:cubicBezTo>
                        <a:pt x="50" y="123"/>
                        <a:pt x="50" y="123"/>
                        <a:pt x="50" y="122"/>
                      </a:cubicBezTo>
                      <a:cubicBezTo>
                        <a:pt x="50" y="122"/>
                        <a:pt x="50" y="123"/>
                        <a:pt x="50" y="123"/>
                      </a:cubicBezTo>
                      <a:cubicBezTo>
                        <a:pt x="50" y="122"/>
                        <a:pt x="50" y="122"/>
                        <a:pt x="50" y="121"/>
                      </a:cubicBezTo>
                      <a:cubicBezTo>
                        <a:pt x="50" y="121"/>
                        <a:pt x="51" y="120"/>
                        <a:pt x="51" y="120"/>
                      </a:cubicBezTo>
                      <a:cubicBezTo>
                        <a:pt x="51" y="120"/>
                        <a:pt x="51" y="120"/>
                        <a:pt x="52" y="120"/>
                      </a:cubicBezTo>
                      <a:cubicBezTo>
                        <a:pt x="52" y="120"/>
                        <a:pt x="51" y="120"/>
                        <a:pt x="51" y="121"/>
                      </a:cubicBezTo>
                      <a:cubicBezTo>
                        <a:pt x="51" y="120"/>
                        <a:pt x="51" y="120"/>
                        <a:pt x="51" y="121"/>
                      </a:cubicBezTo>
                      <a:cubicBezTo>
                        <a:pt x="51" y="121"/>
                        <a:pt x="51" y="121"/>
                        <a:pt x="51" y="121"/>
                      </a:cubicBezTo>
                      <a:cubicBezTo>
                        <a:pt x="51" y="121"/>
                        <a:pt x="51" y="121"/>
                        <a:pt x="51" y="121"/>
                      </a:cubicBezTo>
                      <a:cubicBezTo>
                        <a:pt x="51" y="122"/>
                        <a:pt x="51" y="123"/>
                        <a:pt x="51" y="122"/>
                      </a:cubicBezTo>
                      <a:cubicBezTo>
                        <a:pt x="51" y="123"/>
                        <a:pt x="51" y="123"/>
                        <a:pt x="51" y="123"/>
                      </a:cubicBezTo>
                      <a:cubicBezTo>
                        <a:pt x="51" y="123"/>
                        <a:pt x="51" y="123"/>
                        <a:pt x="51" y="123"/>
                      </a:cubicBezTo>
                      <a:cubicBezTo>
                        <a:pt x="51" y="123"/>
                        <a:pt x="51" y="122"/>
                        <a:pt x="52" y="122"/>
                      </a:cubicBezTo>
                      <a:cubicBezTo>
                        <a:pt x="52" y="123"/>
                        <a:pt x="51" y="123"/>
                        <a:pt x="52" y="123"/>
                      </a:cubicBezTo>
                      <a:cubicBezTo>
                        <a:pt x="52" y="123"/>
                        <a:pt x="52" y="122"/>
                        <a:pt x="53" y="122"/>
                      </a:cubicBezTo>
                      <a:cubicBezTo>
                        <a:pt x="53" y="122"/>
                        <a:pt x="52" y="122"/>
                        <a:pt x="52" y="122"/>
                      </a:cubicBezTo>
                      <a:cubicBezTo>
                        <a:pt x="52" y="122"/>
                        <a:pt x="53" y="122"/>
                        <a:pt x="53" y="122"/>
                      </a:cubicBezTo>
                      <a:cubicBezTo>
                        <a:pt x="53" y="121"/>
                        <a:pt x="52" y="121"/>
                        <a:pt x="52" y="120"/>
                      </a:cubicBezTo>
                      <a:cubicBezTo>
                        <a:pt x="52" y="120"/>
                        <a:pt x="53" y="121"/>
                        <a:pt x="53" y="120"/>
                      </a:cubicBezTo>
                      <a:cubicBezTo>
                        <a:pt x="53" y="120"/>
                        <a:pt x="53" y="121"/>
                        <a:pt x="53" y="121"/>
                      </a:cubicBezTo>
                      <a:cubicBezTo>
                        <a:pt x="53" y="121"/>
                        <a:pt x="53" y="120"/>
                        <a:pt x="54" y="120"/>
                      </a:cubicBezTo>
                      <a:cubicBezTo>
                        <a:pt x="53" y="120"/>
                        <a:pt x="53" y="119"/>
                        <a:pt x="53" y="119"/>
                      </a:cubicBezTo>
                      <a:cubicBezTo>
                        <a:pt x="53" y="119"/>
                        <a:pt x="53" y="118"/>
                        <a:pt x="53" y="118"/>
                      </a:cubicBezTo>
                      <a:cubicBezTo>
                        <a:pt x="53" y="118"/>
                        <a:pt x="53" y="118"/>
                        <a:pt x="53" y="118"/>
                      </a:cubicBezTo>
                      <a:cubicBezTo>
                        <a:pt x="54" y="118"/>
                        <a:pt x="53" y="118"/>
                        <a:pt x="54" y="118"/>
                      </a:cubicBezTo>
                      <a:cubicBezTo>
                        <a:pt x="53" y="118"/>
                        <a:pt x="54" y="117"/>
                        <a:pt x="54" y="117"/>
                      </a:cubicBezTo>
                      <a:cubicBezTo>
                        <a:pt x="53" y="117"/>
                        <a:pt x="53" y="117"/>
                        <a:pt x="53" y="118"/>
                      </a:cubicBezTo>
                      <a:cubicBezTo>
                        <a:pt x="52" y="118"/>
                        <a:pt x="52" y="118"/>
                        <a:pt x="52" y="117"/>
                      </a:cubicBezTo>
                      <a:cubicBezTo>
                        <a:pt x="52" y="117"/>
                        <a:pt x="51" y="117"/>
                        <a:pt x="51" y="117"/>
                      </a:cubicBezTo>
                      <a:cubicBezTo>
                        <a:pt x="51" y="117"/>
                        <a:pt x="51" y="117"/>
                        <a:pt x="51" y="116"/>
                      </a:cubicBezTo>
                      <a:cubicBezTo>
                        <a:pt x="51" y="117"/>
                        <a:pt x="51" y="116"/>
                        <a:pt x="52" y="116"/>
                      </a:cubicBezTo>
                      <a:cubicBezTo>
                        <a:pt x="52" y="116"/>
                        <a:pt x="51" y="116"/>
                        <a:pt x="51" y="117"/>
                      </a:cubicBezTo>
                      <a:cubicBezTo>
                        <a:pt x="52" y="117"/>
                        <a:pt x="52" y="117"/>
                        <a:pt x="52" y="117"/>
                      </a:cubicBezTo>
                      <a:cubicBezTo>
                        <a:pt x="52" y="117"/>
                        <a:pt x="52" y="116"/>
                        <a:pt x="52" y="116"/>
                      </a:cubicBezTo>
                      <a:cubicBezTo>
                        <a:pt x="52" y="116"/>
                        <a:pt x="52" y="116"/>
                        <a:pt x="52" y="116"/>
                      </a:cubicBezTo>
                      <a:cubicBezTo>
                        <a:pt x="53" y="116"/>
                        <a:pt x="53" y="116"/>
                        <a:pt x="52" y="117"/>
                      </a:cubicBezTo>
                      <a:cubicBezTo>
                        <a:pt x="53" y="117"/>
                        <a:pt x="53" y="117"/>
                        <a:pt x="53" y="117"/>
                      </a:cubicBezTo>
                      <a:cubicBezTo>
                        <a:pt x="53" y="117"/>
                        <a:pt x="53" y="117"/>
                        <a:pt x="54" y="116"/>
                      </a:cubicBezTo>
                      <a:cubicBezTo>
                        <a:pt x="54" y="117"/>
                        <a:pt x="53" y="117"/>
                        <a:pt x="54" y="117"/>
                      </a:cubicBezTo>
                      <a:cubicBezTo>
                        <a:pt x="54" y="117"/>
                        <a:pt x="54" y="116"/>
                        <a:pt x="54" y="116"/>
                      </a:cubicBezTo>
                      <a:cubicBezTo>
                        <a:pt x="54" y="116"/>
                        <a:pt x="54" y="116"/>
                        <a:pt x="54" y="115"/>
                      </a:cubicBezTo>
                      <a:cubicBezTo>
                        <a:pt x="54" y="115"/>
                        <a:pt x="54" y="115"/>
                        <a:pt x="54" y="116"/>
                      </a:cubicBezTo>
                      <a:cubicBezTo>
                        <a:pt x="54" y="115"/>
                        <a:pt x="54" y="115"/>
                        <a:pt x="55" y="115"/>
                      </a:cubicBezTo>
                      <a:cubicBezTo>
                        <a:pt x="55" y="115"/>
                        <a:pt x="55" y="114"/>
                        <a:pt x="56" y="114"/>
                      </a:cubicBezTo>
                      <a:cubicBezTo>
                        <a:pt x="56" y="114"/>
                        <a:pt x="56" y="114"/>
                        <a:pt x="56" y="114"/>
                      </a:cubicBezTo>
                      <a:cubicBezTo>
                        <a:pt x="56" y="114"/>
                        <a:pt x="55" y="115"/>
                        <a:pt x="55" y="115"/>
                      </a:cubicBezTo>
                      <a:cubicBezTo>
                        <a:pt x="55" y="115"/>
                        <a:pt x="55" y="115"/>
                        <a:pt x="55" y="115"/>
                      </a:cubicBezTo>
                      <a:cubicBezTo>
                        <a:pt x="55" y="115"/>
                        <a:pt x="55" y="115"/>
                        <a:pt x="56" y="115"/>
                      </a:cubicBezTo>
                      <a:cubicBezTo>
                        <a:pt x="56" y="115"/>
                        <a:pt x="55" y="116"/>
                        <a:pt x="56" y="116"/>
                      </a:cubicBezTo>
                      <a:cubicBezTo>
                        <a:pt x="56" y="117"/>
                        <a:pt x="56" y="118"/>
                        <a:pt x="55" y="119"/>
                      </a:cubicBezTo>
                      <a:cubicBezTo>
                        <a:pt x="55" y="119"/>
                        <a:pt x="55" y="119"/>
                        <a:pt x="55" y="119"/>
                      </a:cubicBezTo>
                      <a:cubicBezTo>
                        <a:pt x="55" y="119"/>
                        <a:pt x="55" y="119"/>
                        <a:pt x="55" y="119"/>
                      </a:cubicBezTo>
                      <a:cubicBezTo>
                        <a:pt x="55" y="119"/>
                        <a:pt x="55" y="119"/>
                        <a:pt x="54" y="120"/>
                      </a:cubicBezTo>
                      <a:cubicBezTo>
                        <a:pt x="55" y="120"/>
                        <a:pt x="55" y="120"/>
                        <a:pt x="55" y="120"/>
                      </a:cubicBezTo>
                      <a:cubicBezTo>
                        <a:pt x="55" y="120"/>
                        <a:pt x="55" y="121"/>
                        <a:pt x="55" y="120"/>
                      </a:cubicBezTo>
                      <a:cubicBezTo>
                        <a:pt x="54" y="120"/>
                        <a:pt x="55" y="120"/>
                        <a:pt x="54" y="120"/>
                      </a:cubicBezTo>
                      <a:cubicBezTo>
                        <a:pt x="54" y="120"/>
                        <a:pt x="54" y="121"/>
                        <a:pt x="54" y="121"/>
                      </a:cubicBezTo>
                      <a:cubicBezTo>
                        <a:pt x="54" y="121"/>
                        <a:pt x="54" y="121"/>
                        <a:pt x="54" y="120"/>
                      </a:cubicBezTo>
                      <a:cubicBezTo>
                        <a:pt x="55" y="121"/>
                        <a:pt x="55" y="121"/>
                        <a:pt x="56" y="121"/>
                      </a:cubicBezTo>
                      <a:cubicBezTo>
                        <a:pt x="56" y="121"/>
                        <a:pt x="55" y="121"/>
                        <a:pt x="55" y="121"/>
                      </a:cubicBezTo>
                      <a:cubicBezTo>
                        <a:pt x="55" y="121"/>
                        <a:pt x="55" y="121"/>
                        <a:pt x="55" y="121"/>
                      </a:cubicBezTo>
                      <a:cubicBezTo>
                        <a:pt x="55" y="120"/>
                        <a:pt x="55" y="120"/>
                        <a:pt x="55" y="119"/>
                      </a:cubicBezTo>
                      <a:cubicBezTo>
                        <a:pt x="56" y="119"/>
                        <a:pt x="56" y="119"/>
                        <a:pt x="56" y="119"/>
                      </a:cubicBezTo>
                      <a:cubicBezTo>
                        <a:pt x="57" y="119"/>
                        <a:pt x="57" y="119"/>
                        <a:pt x="57" y="119"/>
                      </a:cubicBezTo>
                      <a:cubicBezTo>
                        <a:pt x="57" y="119"/>
                        <a:pt x="56" y="119"/>
                        <a:pt x="56" y="119"/>
                      </a:cubicBezTo>
                      <a:cubicBezTo>
                        <a:pt x="56" y="119"/>
                        <a:pt x="56" y="119"/>
                        <a:pt x="56" y="118"/>
                      </a:cubicBezTo>
                      <a:cubicBezTo>
                        <a:pt x="56" y="118"/>
                        <a:pt x="56" y="118"/>
                        <a:pt x="56" y="118"/>
                      </a:cubicBezTo>
                      <a:cubicBezTo>
                        <a:pt x="56" y="118"/>
                        <a:pt x="57" y="117"/>
                        <a:pt x="57" y="117"/>
                      </a:cubicBezTo>
                      <a:cubicBezTo>
                        <a:pt x="57" y="117"/>
                        <a:pt x="57" y="117"/>
                        <a:pt x="57" y="117"/>
                      </a:cubicBezTo>
                      <a:cubicBezTo>
                        <a:pt x="56" y="117"/>
                        <a:pt x="56" y="117"/>
                        <a:pt x="56" y="117"/>
                      </a:cubicBezTo>
                      <a:cubicBezTo>
                        <a:pt x="56" y="117"/>
                        <a:pt x="56" y="116"/>
                        <a:pt x="56" y="116"/>
                      </a:cubicBezTo>
                      <a:cubicBezTo>
                        <a:pt x="57" y="116"/>
                        <a:pt x="56" y="116"/>
                        <a:pt x="57" y="116"/>
                      </a:cubicBezTo>
                      <a:cubicBezTo>
                        <a:pt x="57" y="116"/>
                        <a:pt x="57" y="116"/>
                        <a:pt x="56" y="116"/>
                      </a:cubicBezTo>
                      <a:cubicBezTo>
                        <a:pt x="57" y="116"/>
                        <a:pt x="57" y="116"/>
                        <a:pt x="57" y="115"/>
                      </a:cubicBezTo>
                      <a:cubicBezTo>
                        <a:pt x="57" y="115"/>
                        <a:pt x="57" y="116"/>
                        <a:pt x="58" y="116"/>
                      </a:cubicBezTo>
                      <a:cubicBezTo>
                        <a:pt x="58" y="116"/>
                        <a:pt x="58" y="116"/>
                        <a:pt x="57" y="116"/>
                      </a:cubicBezTo>
                      <a:cubicBezTo>
                        <a:pt x="57" y="116"/>
                        <a:pt x="57" y="116"/>
                        <a:pt x="57" y="116"/>
                      </a:cubicBezTo>
                      <a:cubicBezTo>
                        <a:pt x="57" y="116"/>
                        <a:pt x="57" y="116"/>
                        <a:pt x="57" y="116"/>
                      </a:cubicBezTo>
                      <a:cubicBezTo>
                        <a:pt x="57" y="116"/>
                        <a:pt x="57" y="116"/>
                        <a:pt x="57" y="116"/>
                      </a:cubicBezTo>
                      <a:cubicBezTo>
                        <a:pt x="57" y="116"/>
                        <a:pt x="57" y="117"/>
                        <a:pt x="58" y="117"/>
                      </a:cubicBezTo>
                      <a:cubicBezTo>
                        <a:pt x="58" y="117"/>
                        <a:pt x="57" y="116"/>
                        <a:pt x="58" y="116"/>
                      </a:cubicBezTo>
                      <a:cubicBezTo>
                        <a:pt x="58" y="116"/>
                        <a:pt x="58" y="116"/>
                        <a:pt x="58" y="116"/>
                      </a:cubicBezTo>
                      <a:cubicBezTo>
                        <a:pt x="58" y="116"/>
                        <a:pt x="58" y="115"/>
                        <a:pt x="58" y="115"/>
                      </a:cubicBezTo>
                      <a:cubicBezTo>
                        <a:pt x="58" y="115"/>
                        <a:pt x="58" y="115"/>
                        <a:pt x="58" y="115"/>
                      </a:cubicBezTo>
                      <a:cubicBezTo>
                        <a:pt x="58" y="115"/>
                        <a:pt x="58" y="115"/>
                        <a:pt x="57" y="115"/>
                      </a:cubicBezTo>
                      <a:cubicBezTo>
                        <a:pt x="57" y="115"/>
                        <a:pt x="57" y="115"/>
                        <a:pt x="57" y="115"/>
                      </a:cubicBezTo>
                      <a:cubicBezTo>
                        <a:pt x="57" y="115"/>
                        <a:pt x="57" y="115"/>
                        <a:pt x="57" y="115"/>
                      </a:cubicBezTo>
                      <a:cubicBezTo>
                        <a:pt x="57" y="115"/>
                        <a:pt x="57" y="115"/>
                        <a:pt x="57" y="115"/>
                      </a:cubicBezTo>
                      <a:cubicBezTo>
                        <a:pt x="56" y="114"/>
                        <a:pt x="57" y="113"/>
                        <a:pt x="58" y="112"/>
                      </a:cubicBezTo>
                      <a:cubicBezTo>
                        <a:pt x="58" y="112"/>
                        <a:pt x="58" y="112"/>
                        <a:pt x="57" y="113"/>
                      </a:cubicBezTo>
                      <a:cubicBezTo>
                        <a:pt x="57" y="112"/>
                        <a:pt x="57" y="112"/>
                        <a:pt x="57" y="113"/>
                      </a:cubicBezTo>
                      <a:cubicBezTo>
                        <a:pt x="57" y="112"/>
                        <a:pt x="57" y="112"/>
                        <a:pt x="57" y="112"/>
                      </a:cubicBezTo>
                      <a:cubicBezTo>
                        <a:pt x="58" y="111"/>
                        <a:pt x="57" y="112"/>
                        <a:pt x="58" y="112"/>
                      </a:cubicBezTo>
                      <a:cubicBezTo>
                        <a:pt x="58" y="112"/>
                        <a:pt x="58" y="111"/>
                        <a:pt x="58" y="112"/>
                      </a:cubicBezTo>
                      <a:cubicBezTo>
                        <a:pt x="58" y="112"/>
                        <a:pt x="58" y="112"/>
                        <a:pt x="59" y="112"/>
                      </a:cubicBezTo>
                      <a:cubicBezTo>
                        <a:pt x="59" y="112"/>
                        <a:pt x="59" y="112"/>
                        <a:pt x="59" y="112"/>
                      </a:cubicBezTo>
                      <a:cubicBezTo>
                        <a:pt x="59" y="112"/>
                        <a:pt x="59" y="112"/>
                        <a:pt x="59" y="112"/>
                      </a:cubicBezTo>
                      <a:cubicBezTo>
                        <a:pt x="59" y="112"/>
                        <a:pt x="59" y="112"/>
                        <a:pt x="59" y="112"/>
                      </a:cubicBezTo>
                      <a:cubicBezTo>
                        <a:pt x="59" y="112"/>
                        <a:pt x="59" y="112"/>
                        <a:pt x="59" y="112"/>
                      </a:cubicBezTo>
                      <a:cubicBezTo>
                        <a:pt x="60" y="113"/>
                        <a:pt x="60" y="112"/>
                        <a:pt x="60" y="111"/>
                      </a:cubicBezTo>
                      <a:cubicBezTo>
                        <a:pt x="60" y="111"/>
                        <a:pt x="60" y="111"/>
                        <a:pt x="60" y="111"/>
                      </a:cubicBezTo>
                      <a:cubicBezTo>
                        <a:pt x="60" y="111"/>
                        <a:pt x="60" y="111"/>
                        <a:pt x="60" y="111"/>
                      </a:cubicBezTo>
                      <a:cubicBezTo>
                        <a:pt x="60" y="111"/>
                        <a:pt x="60" y="112"/>
                        <a:pt x="60" y="112"/>
                      </a:cubicBezTo>
                      <a:cubicBezTo>
                        <a:pt x="59" y="112"/>
                        <a:pt x="59" y="111"/>
                        <a:pt x="59" y="111"/>
                      </a:cubicBezTo>
                      <a:cubicBezTo>
                        <a:pt x="59" y="111"/>
                        <a:pt x="59" y="111"/>
                        <a:pt x="59" y="111"/>
                      </a:cubicBezTo>
                      <a:cubicBezTo>
                        <a:pt x="59" y="111"/>
                        <a:pt x="59" y="111"/>
                        <a:pt x="59" y="111"/>
                      </a:cubicBezTo>
                      <a:cubicBezTo>
                        <a:pt x="59" y="110"/>
                        <a:pt x="59" y="111"/>
                        <a:pt x="59" y="110"/>
                      </a:cubicBezTo>
                      <a:cubicBezTo>
                        <a:pt x="59" y="110"/>
                        <a:pt x="59" y="111"/>
                        <a:pt x="60" y="111"/>
                      </a:cubicBezTo>
                      <a:cubicBezTo>
                        <a:pt x="60" y="111"/>
                        <a:pt x="60" y="111"/>
                        <a:pt x="59" y="111"/>
                      </a:cubicBezTo>
                      <a:cubicBezTo>
                        <a:pt x="60" y="111"/>
                        <a:pt x="61" y="111"/>
                        <a:pt x="61" y="111"/>
                      </a:cubicBezTo>
                      <a:cubicBezTo>
                        <a:pt x="61" y="111"/>
                        <a:pt x="62" y="111"/>
                        <a:pt x="62" y="110"/>
                      </a:cubicBezTo>
                      <a:cubicBezTo>
                        <a:pt x="61" y="110"/>
                        <a:pt x="61" y="110"/>
                        <a:pt x="61" y="110"/>
                      </a:cubicBezTo>
                      <a:cubicBezTo>
                        <a:pt x="61" y="110"/>
                        <a:pt x="61" y="110"/>
                        <a:pt x="61" y="110"/>
                      </a:cubicBezTo>
                      <a:cubicBezTo>
                        <a:pt x="61" y="110"/>
                        <a:pt x="61" y="110"/>
                        <a:pt x="61" y="109"/>
                      </a:cubicBezTo>
                      <a:cubicBezTo>
                        <a:pt x="62" y="110"/>
                        <a:pt x="62" y="110"/>
                        <a:pt x="62" y="110"/>
                      </a:cubicBezTo>
                      <a:cubicBezTo>
                        <a:pt x="62" y="110"/>
                        <a:pt x="62" y="110"/>
                        <a:pt x="62" y="110"/>
                      </a:cubicBezTo>
                      <a:cubicBezTo>
                        <a:pt x="62" y="109"/>
                        <a:pt x="61" y="110"/>
                        <a:pt x="61" y="109"/>
                      </a:cubicBezTo>
                      <a:cubicBezTo>
                        <a:pt x="61" y="109"/>
                        <a:pt x="61" y="109"/>
                        <a:pt x="61" y="108"/>
                      </a:cubicBezTo>
                      <a:cubicBezTo>
                        <a:pt x="62" y="108"/>
                        <a:pt x="62" y="109"/>
                        <a:pt x="62" y="109"/>
                      </a:cubicBezTo>
                      <a:cubicBezTo>
                        <a:pt x="63" y="109"/>
                        <a:pt x="63" y="109"/>
                        <a:pt x="63" y="109"/>
                      </a:cubicBezTo>
                      <a:cubicBezTo>
                        <a:pt x="63" y="108"/>
                        <a:pt x="63" y="108"/>
                        <a:pt x="63" y="108"/>
                      </a:cubicBezTo>
                      <a:cubicBezTo>
                        <a:pt x="63" y="108"/>
                        <a:pt x="63" y="108"/>
                        <a:pt x="63" y="108"/>
                      </a:cubicBezTo>
                      <a:cubicBezTo>
                        <a:pt x="63" y="108"/>
                        <a:pt x="63" y="108"/>
                        <a:pt x="63" y="108"/>
                      </a:cubicBezTo>
                      <a:cubicBezTo>
                        <a:pt x="63" y="107"/>
                        <a:pt x="64" y="107"/>
                        <a:pt x="64" y="106"/>
                      </a:cubicBezTo>
                      <a:cubicBezTo>
                        <a:pt x="65" y="106"/>
                        <a:pt x="64" y="107"/>
                        <a:pt x="65" y="107"/>
                      </a:cubicBezTo>
                      <a:cubicBezTo>
                        <a:pt x="64" y="108"/>
                        <a:pt x="64" y="108"/>
                        <a:pt x="64" y="108"/>
                      </a:cubicBezTo>
                      <a:cubicBezTo>
                        <a:pt x="65" y="108"/>
                        <a:pt x="65" y="108"/>
                        <a:pt x="65" y="108"/>
                      </a:cubicBezTo>
                      <a:cubicBezTo>
                        <a:pt x="65" y="108"/>
                        <a:pt x="65" y="108"/>
                        <a:pt x="65" y="108"/>
                      </a:cubicBezTo>
                      <a:cubicBezTo>
                        <a:pt x="65" y="108"/>
                        <a:pt x="65" y="108"/>
                        <a:pt x="65" y="109"/>
                      </a:cubicBezTo>
                      <a:cubicBezTo>
                        <a:pt x="65" y="108"/>
                        <a:pt x="64" y="108"/>
                        <a:pt x="64" y="109"/>
                      </a:cubicBezTo>
                      <a:cubicBezTo>
                        <a:pt x="64" y="109"/>
                        <a:pt x="64" y="109"/>
                        <a:pt x="65" y="109"/>
                      </a:cubicBezTo>
                      <a:cubicBezTo>
                        <a:pt x="65" y="109"/>
                        <a:pt x="65" y="109"/>
                        <a:pt x="65" y="109"/>
                      </a:cubicBezTo>
                      <a:cubicBezTo>
                        <a:pt x="64" y="109"/>
                        <a:pt x="65" y="109"/>
                        <a:pt x="64" y="109"/>
                      </a:cubicBezTo>
                      <a:cubicBezTo>
                        <a:pt x="64" y="110"/>
                        <a:pt x="65" y="111"/>
                        <a:pt x="64" y="113"/>
                      </a:cubicBezTo>
                      <a:cubicBezTo>
                        <a:pt x="64" y="112"/>
                        <a:pt x="64" y="112"/>
                        <a:pt x="64" y="112"/>
                      </a:cubicBezTo>
                      <a:cubicBezTo>
                        <a:pt x="64" y="113"/>
                        <a:pt x="64" y="113"/>
                        <a:pt x="64" y="113"/>
                      </a:cubicBezTo>
                      <a:cubicBezTo>
                        <a:pt x="64" y="113"/>
                        <a:pt x="64" y="113"/>
                        <a:pt x="64" y="113"/>
                      </a:cubicBezTo>
                      <a:cubicBezTo>
                        <a:pt x="64" y="114"/>
                        <a:pt x="64" y="114"/>
                        <a:pt x="64" y="114"/>
                      </a:cubicBezTo>
                      <a:cubicBezTo>
                        <a:pt x="64" y="114"/>
                        <a:pt x="64" y="114"/>
                        <a:pt x="64" y="114"/>
                      </a:cubicBezTo>
                      <a:cubicBezTo>
                        <a:pt x="64" y="114"/>
                        <a:pt x="64" y="115"/>
                        <a:pt x="63" y="116"/>
                      </a:cubicBezTo>
                      <a:cubicBezTo>
                        <a:pt x="63" y="116"/>
                        <a:pt x="63" y="116"/>
                        <a:pt x="63" y="117"/>
                      </a:cubicBezTo>
                      <a:cubicBezTo>
                        <a:pt x="63" y="118"/>
                        <a:pt x="63" y="118"/>
                        <a:pt x="62" y="119"/>
                      </a:cubicBezTo>
                      <a:cubicBezTo>
                        <a:pt x="62" y="118"/>
                        <a:pt x="62" y="118"/>
                        <a:pt x="62" y="118"/>
                      </a:cubicBezTo>
                      <a:cubicBezTo>
                        <a:pt x="62" y="117"/>
                        <a:pt x="62" y="118"/>
                        <a:pt x="62" y="118"/>
                      </a:cubicBezTo>
                      <a:cubicBezTo>
                        <a:pt x="62" y="118"/>
                        <a:pt x="62" y="118"/>
                        <a:pt x="62" y="118"/>
                      </a:cubicBezTo>
                      <a:cubicBezTo>
                        <a:pt x="62" y="118"/>
                        <a:pt x="61" y="120"/>
                        <a:pt x="61" y="120"/>
                      </a:cubicBezTo>
                      <a:cubicBezTo>
                        <a:pt x="61" y="121"/>
                        <a:pt x="61" y="120"/>
                        <a:pt x="61" y="120"/>
                      </a:cubicBezTo>
                      <a:cubicBezTo>
                        <a:pt x="61" y="121"/>
                        <a:pt x="60" y="121"/>
                        <a:pt x="60" y="122"/>
                      </a:cubicBezTo>
                      <a:cubicBezTo>
                        <a:pt x="60" y="122"/>
                        <a:pt x="60" y="122"/>
                        <a:pt x="60" y="122"/>
                      </a:cubicBezTo>
                      <a:cubicBezTo>
                        <a:pt x="60" y="124"/>
                        <a:pt x="60" y="126"/>
                        <a:pt x="58" y="128"/>
                      </a:cubicBezTo>
                      <a:cubicBezTo>
                        <a:pt x="58" y="128"/>
                        <a:pt x="59" y="128"/>
                        <a:pt x="59" y="128"/>
                      </a:cubicBezTo>
                      <a:cubicBezTo>
                        <a:pt x="58" y="128"/>
                        <a:pt x="58" y="128"/>
                        <a:pt x="58" y="128"/>
                      </a:cubicBezTo>
                      <a:cubicBezTo>
                        <a:pt x="58" y="128"/>
                        <a:pt x="58" y="128"/>
                        <a:pt x="58" y="128"/>
                      </a:cubicBezTo>
                      <a:cubicBezTo>
                        <a:pt x="58" y="129"/>
                        <a:pt x="58" y="128"/>
                        <a:pt x="58" y="129"/>
                      </a:cubicBezTo>
                      <a:cubicBezTo>
                        <a:pt x="58" y="129"/>
                        <a:pt x="58" y="129"/>
                        <a:pt x="58" y="129"/>
                      </a:cubicBezTo>
                      <a:cubicBezTo>
                        <a:pt x="58" y="129"/>
                        <a:pt x="58" y="129"/>
                        <a:pt x="58" y="129"/>
                      </a:cubicBezTo>
                      <a:cubicBezTo>
                        <a:pt x="58" y="129"/>
                        <a:pt x="58" y="129"/>
                        <a:pt x="59" y="130"/>
                      </a:cubicBezTo>
                      <a:cubicBezTo>
                        <a:pt x="58" y="130"/>
                        <a:pt x="58" y="129"/>
                        <a:pt x="58" y="130"/>
                      </a:cubicBezTo>
                      <a:cubicBezTo>
                        <a:pt x="58" y="130"/>
                        <a:pt x="58" y="130"/>
                        <a:pt x="57" y="131"/>
                      </a:cubicBezTo>
                      <a:cubicBezTo>
                        <a:pt x="57" y="131"/>
                        <a:pt x="57" y="131"/>
                        <a:pt x="57" y="131"/>
                      </a:cubicBezTo>
                      <a:cubicBezTo>
                        <a:pt x="57" y="131"/>
                        <a:pt x="57" y="131"/>
                        <a:pt x="57" y="132"/>
                      </a:cubicBezTo>
                      <a:cubicBezTo>
                        <a:pt x="56" y="132"/>
                        <a:pt x="57" y="132"/>
                        <a:pt x="57" y="132"/>
                      </a:cubicBezTo>
                      <a:cubicBezTo>
                        <a:pt x="57" y="132"/>
                        <a:pt x="57" y="132"/>
                        <a:pt x="57" y="132"/>
                      </a:cubicBezTo>
                      <a:cubicBezTo>
                        <a:pt x="57" y="132"/>
                        <a:pt x="57" y="133"/>
                        <a:pt x="57" y="133"/>
                      </a:cubicBezTo>
                      <a:cubicBezTo>
                        <a:pt x="57" y="133"/>
                        <a:pt x="56" y="134"/>
                        <a:pt x="57" y="134"/>
                      </a:cubicBezTo>
                      <a:cubicBezTo>
                        <a:pt x="56" y="134"/>
                        <a:pt x="56" y="135"/>
                        <a:pt x="55" y="135"/>
                      </a:cubicBezTo>
                      <a:cubicBezTo>
                        <a:pt x="55" y="136"/>
                        <a:pt x="56" y="136"/>
                        <a:pt x="56" y="136"/>
                      </a:cubicBezTo>
                      <a:cubicBezTo>
                        <a:pt x="55" y="136"/>
                        <a:pt x="55" y="137"/>
                        <a:pt x="54" y="137"/>
                      </a:cubicBezTo>
                      <a:cubicBezTo>
                        <a:pt x="54" y="137"/>
                        <a:pt x="55" y="136"/>
                        <a:pt x="55" y="136"/>
                      </a:cubicBezTo>
                      <a:cubicBezTo>
                        <a:pt x="54" y="136"/>
                        <a:pt x="54" y="137"/>
                        <a:pt x="54" y="137"/>
                      </a:cubicBezTo>
                      <a:cubicBezTo>
                        <a:pt x="54" y="137"/>
                        <a:pt x="54" y="136"/>
                        <a:pt x="54" y="136"/>
                      </a:cubicBezTo>
                      <a:cubicBezTo>
                        <a:pt x="55" y="136"/>
                        <a:pt x="54" y="136"/>
                        <a:pt x="55" y="136"/>
                      </a:cubicBezTo>
                      <a:cubicBezTo>
                        <a:pt x="55" y="136"/>
                        <a:pt x="55" y="136"/>
                        <a:pt x="54" y="136"/>
                      </a:cubicBezTo>
                      <a:cubicBezTo>
                        <a:pt x="55" y="134"/>
                        <a:pt x="55" y="134"/>
                        <a:pt x="56" y="132"/>
                      </a:cubicBezTo>
                      <a:cubicBezTo>
                        <a:pt x="56" y="132"/>
                        <a:pt x="56" y="132"/>
                        <a:pt x="56" y="132"/>
                      </a:cubicBezTo>
                      <a:cubicBezTo>
                        <a:pt x="57" y="131"/>
                        <a:pt x="57" y="128"/>
                        <a:pt x="58" y="127"/>
                      </a:cubicBezTo>
                      <a:cubicBezTo>
                        <a:pt x="58" y="127"/>
                        <a:pt x="58" y="127"/>
                        <a:pt x="58" y="127"/>
                      </a:cubicBezTo>
                      <a:cubicBezTo>
                        <a:pt x="58" y="126"/>
                        <a:pt x="58" y="126"/>
                        <a:pt x="58" y="126"/>
                      </a:cubicBezTo>
                      <a:cubicBezTo>
                        <a:pt x="58" y="126"/>
                        <a:pt x="58" y="124"/>
                        <a:pt x="59" y="124"/>
                      </a:cubicBezTo>
                      <a:cubicBezTo>
                        <a:pt x="59" y="124"/>
                        <a:pt x="59" y="124"/>
                        <a:pt x="58" y="124"/>
                      </a:cubicBezTo>
                      <a:cubicBezTo>
                        <a:pt x="59" y="124"/>
                        <a:pt x="59" y="123"/>
                        <a:pt x="59" y="123"/>
                      </a:cubicBezTo>
                      <a:cubicBezTo>
                        <a:pt x="59" y="123"/>
                        <a:pt x="59" y="123"/>
                        <a:pt x="59" y="123"/>
                      </a:cubicBezTo>
                      <a:cubicBezTo>
                        <a:pt x="59" y="123"/>
                        <a:pt x="59" y="123"/>
                        <a:pt x="59" y="123"/>
                      </a:cubicBezTo>
                      <a:cubicBezTo>
                        <a:pt x="59" y="122"/>
                        <a:pt x="59" y="122"/>
                        <a:pt x="59" y="122"/>
                      </a:cubicBezTo>
                      <a:cubicBezTo>
                        <a:pt x="59" y="123"/>
                        <a:pt x="58" y="124"/>
                        <a:pt x="58" y="124"/>
                      </a:cubicBezTo>
                      <a:cubicBezTo>
                        <a:pt x="58" y="124"/>
                        <a:pt x="58" y="124"/>
                        <a:pt x="58" y="125"/>
                      </a:cubicBezTo>
                      <a:cubicBezTo>
                        <a:pt x="58" y="124"/>
                        <a:pt x="58" y="124"/>
                        <a:pt x="57" y="125"/>
                      </a:cubicBezTo>
                      <a:cubicBezTo>
                        <a:pt x="58" y="125"/>
                        <a:pt x="57" y="125"/>
                        <a:pt x="57" y="126"/>
                      </a:cubicBezTo>
                      <a:cubicBezTo>
                        <a:pt x="57" y="125"/>
                        <a:pt x="57" y="126"/>
                        <a:pt x="57" y="126"/>
                      </a:cubicBezTo>
                      <a:cubicBezTo>
                        <a:pt x="57" y="127"/>
                        <a:pt x="56" y="127"/>
                        <a:pt x="57" y="126"/>
                      </a:cubicBezTo>
                      <a:cubicBezTo>
                        <a:pt x="56" y="126"/>
                        <a:pt x="56" y="127"/>
                        <a:pt x="55" y="127"/>
                      </a:cubicBezTo>
                      <a:cubicBezTo>
                        <a:pt x="55" y="126"/>
                        <a:pt x="55" y="126"/>
                        <a:pt x="55" y="125"/>
                      </a:cubicBezTo>
                      <a:cubicBezTo>
                        <a:pt x="56" y="126"/>
                        <a:pt x="56" y="125"/>
                        <a:pt x="56" y="126"/>
                      </a:cubicBezTo>
                      <a:cubicBezTo>
                        <a:pt x="56" y="125"/>
                        <a:pt x="57" y="125"/>
                        <a:pt x="57" y="125"/>
                      </a:cubicBezTo>
                      <a:cubicBezTo>
                        <a:pt x="57" y="124"/>
                        <a:pt x="57" y="124"/>
                        <a:pt x="57" y="123"/>
                      </a:cubicBezTo>
                      <a:cubicBezTo>
                        <a:pt x="57" y="123"/>
                        <a:pt x="57" y="124"/>
                        <a:pt x="57" y="124"/>
                      </a:cubicBezTo>
                      <a:cubicBezTo>
                        <a:pt x="57" y="124"/>
                        <a:pt x="57" y="124"/>
                        <a:pt x="57" y="124"/>
                      </a:cubicBezTo>
                      <a:cubicBezTo>
                        <a:pt x="56" y="124"/>
                        <a:pt x="56" y="125"/>
                        <a:pt x="56" y="125"/>
                      </a:cubicBezTo>
                      <a:cubicBezTo>
                        <a:pt x="55" y="125"/>
                        <a:pt x="56" y="125"/>
                        <a:pt x="55" y="125"/>
                      </a:cubicBezTo>
                      <a:cubicBezTo>
                        <a:pt x="55" y="125"/>
                        <a:pt x="55" y="125"/>
                        <a:pt x="55" y="126"/>
                      </a:cubicBezTo>
                      <a:cubicBezTo>
                        <a:pt x="55" y="125"/>
                        <a:pt x="55" y="125"/>
                        <a:pt x="55" y="126"/>
                      </a:cubicBezTo>
                      <a:cubicBezTo>
                        <a:pt x="55" y="125"/>
                        <a:pt x="55" y="126"/>
                        <a:pt x="55" y="126"/>
                      </a:cubicBezTo>
                      <a:cubicBezTo>
                        <a:pt x="54" y="126"/>
                        <a:pt x="55" y="125"/>
                        <a:pt x="55" y="125"/>
                      </a:cubicBezTo>
                      <a:cubicBezTo>
                        <a:pt x="54" y="125"/>
                        <a:pt x="54" y="126"/>
                        <a:pt x="54" y="126"/>
                      </a:cubicBezTo>
                      <a:cubicBezTo>
                        <a:pt x="54" y="126"/>
                        <a:pt x="54" y="126"/>
                        <a:pt x="54" y="126"/>
                      </a:cubicBezTo>
                      <a:cubicBezTo>
                        <a:pt x="54" y="126"/>
                        <a:pt x="53" y="126"/>
                        <a:pt x="53" y="126"/>
                      </a:cubicBezTo>
                      <a:cubicBezTo>
                        <a:pt x="54" y="126"/>
                        <a:pt x="53" y="127"/>
                        <a:pt x="53" y="127"/>
                      </a:cubicBezTo>
                      <a:cubicBezTo>
                        <a:pt x="53" y="127"/>
                        <a:pt x="54" y="127"/>
                        <a:pt x="54" y="127"/>
                      </a:cubicBezTo>
                      <a:cubicBezTo>
                        <a:pt x="54" y="127"/>
                        <a:pt x="54" y="127"/>
                        <a:pt x="54" y="128"/>
                      </a:cubicBezTo>
                      <a:cubicBezTo>
                        <a:pt x="53" y="128"/>
                        <a:pt x="53" y="129"/>
                        <a:pt x="52" y="128"/>
                      </a:cubicBezTo>
                      <a:cubicBezTo>
                        <a:pt x="52" y="129"/>
                        <a:pt x="52" y="129"/>
                        <a:pt x="52" y="129"/>
                      </a:cubicBezTo>
                      <a:cubicBezTo>
                        <a:pt x="52" y="130"/>
                        <a:pt x="52" y="131"/>
                        <a:pt x="51" y="132"/>
                      </a:cubicBezTo>
                      <a:cubicBezTo>
                        <a:pt x="51" y="132"/>
                        <a:pt x="51" y="132"/>
                        <a:pt x="51" y="132"/>
                      </a:cubicBezTo>
                      <a:cubicBezTo>
                        <a:pt x="52" y="132"/>
                        <a:pt x="52" y="131"/>
                        <a:pt x="52" y="130"/>
                      </a:cubicBezTo>
                      <a:cubicBezTo>
                        <a:pt x="53" y="130"/>
                        <a:pt x="52" y="129"/>
                        <a:pt x="53" y="130"/>
                      </a:cubicBezTo>
                      <a:cubicBezTo>
                        <a:pt x="53" y="129"/>
                        <a:pt x="52" y="129"/>
                        <a:pt x="52" y="129"/>
                      </a:cubicBezTo>
                      <a:cubicBezTo>
                        <a:pt x="53" y="129"/>
                        <a:pt x="53" y="130"/>
                        <a:pt x="52" y="131"/>
                      </a:cubicBezTo>
                      <a:cubicBezTo>
                        <a:pt x="52" y="131"/>
                        <a:pt x="52" y="131"/>
                        <a:pt x="52" y="131"/>
                      </a:cubicBezTo>
                      <a:cubicBezTo>
                        <a:pt x="53" y="131"/>
                        <a:pt x="52" y="130"/>
                        <a:pt x="53" y="130"/>
                      </a:cubicBezTo>
                      <a:cubicBezTo>
                        <a:pt x="53" y="131"/>
                        <a:pt x="53" y="131"/>
                        <a:pt x="53" y="131"/>
                      </a:cubicBezTo>
                      <a:cubicBezTo>
                        <a:pt x="53" y="131"/>
                        <a:pt x="53" y="131"/>
                        <a:pt x="53" y="131"/>
                      </a:cubicBezTo>
                      <a:cubicBezTo>
                        <a:pt x="53" y="132"/>
                        <a:pt x="52" y="132"/>
                        <a:pt x="52" y="132"/>
                      </a:cubicBezTo>
                      <a:cubicBezTo>
                        <a:pt x="52" y="132"/>
                        <a:pt x="52" y="132"/>
                        <a:pt x="53" y="132"/>
                      </a:cubicBezTo>
                      <a:cubicBezTo>
                        <a:pt x="53" y="132"/>
                        <a:pt x="53" y="132"/>
                        <a:pt x="53" y="132"/>
                      </a:cubicBezTo>
                      <a:cubicBezTo>
                        <a:pt x="53" y="133"/>
                        <a:pt x="52" y="133"/>
                        <a:pt x="52" y="133"/>
                      </a:cubicBezTo>
                      <a:cubicBezTo>
                        <a:pt x="52" y="133"/>
                        <a:pt x="53" y="133"/>
                        <a:pt x="53" y="133"/>
                      </a:cubicBezTo>
                      <a:cubicBezTo>
                        <a:pt x="53" y="133"/>
                        <a:pt x="52" y="133"/>
                        <a:pt x="52" y="134"/>
                      </a:cubicBezTo>
                      <a:cubicBezTo>
                        <a:pt x="53" y="134"/>
                        <a:pt x="52" y="135"/>
                        <a:pt x="52" y="135"/>
                      </a:cubicBezTo>
                      <a:cubicBezTo>
                        <a:pt x="52" y="135"/>
                        <a:pt x="53" y="135"/>
                        <a:pt x="53" y="135"/>
                      </a:cubicBezTo>
                      <a:cubicBezTo>
                        <a:pt x="53" y="135"/>
                        <a:pt x="52" y="135"/>
                        <a:pt x="52" y="135"/>
                      </a:cubicBezTo>
                      <a:cubicBezTo>
                        <a:pt x="52" y="135"/>
                        <a:pt x="52" y="135"/>
                        <a:pt x="52" y="135"/>
                      </a:cubicBezTo>
                      <a:cubicBezTo>
                        <a:pt x="52" y="135"/>
                        <a:pt x="52" y="135"/>
                        <a:pt x="52" y="135"/>
                      </a:cubicBezTo>
                      <a:cubicBezTo>
                        <a:pt x="52" y="136"/>
                        <a:pt x="52" y="136"/>
                        <a:pt x="52" y="136"/>
                      </a:cubicBezTo>
                      <a:cubicBezTo>
                        <a:pt x="51" y="136"/>
                        <a:pt x="52" y="136"/>
                        <a:pt x="51" y="136"/>
                      </a:cubicBezTo>
                      <a:cubicBezTo>
                        <a:pt x="52" y="136"/>
                        <a:pt x="52" y="136"/>
                        <a:pt x="52" y="136"/>
                      </a:cubicBezTo>
                      <a:cubicBezTo>
                        <a:pt x="52" y="136"/>
                        <a:pt x="52" y="136"/>
                        <a:pt x="52" y="137"/>
                      </a:cubicBezTo>
                      <a:cubicBezTo>
                        <a:pt x="52" y="137"/>
                        <a:pt x="52" y="136"/>
                        <a:pt x="52" y="136"/>
                      </a:cubicBezTo>
                      <a:cubicBezTo>
                        <a:pt x="52" y="137"/>
                        <a:pt x="52" y="137"/>
                        <a:pt x="52" y="137"/>
                      </a:cubicBezTo>
                      <a:cubicBezTo>
                        <a:pt x="52" y="137"/>
                        <a:pt x="52" y="137"/>
                        <a:pt x="52" y="137"/>
                      </a:cubicBezTo>
                      <a:cubicBezTo>
                        <a:pt x="52" y="137"/>
                        <a:pt x="52" y="138"/>
                        <a:pt x="52" y="138"/>
                      </a:cubicBezTo>
                      <a:cubicBezTo>
                        <a:pt x="52" y="138"/>
                        <a:pt x="52" y="138"/>
                        <a:pt x="52" y="138"/>
                      </a:cubicBezTo>
                      <a:cubicBezTo>
                        <a:pt x="52" y="138"/>
                        <a:pt x="52" y="138"/>
                        <a:pt x="52" y="138"/>
                      </a:cubicBezTo>
                      <a:cubicBezTo>
                        <a:pt x="53" y="139"/>
                        <a:pt x="52" y="139"/>
                        <a:pt x="52" y="140"/>
                      </a:cubicBezTo>
                      <a:cubicBezTo>
                        <a:pt x="52" y="141"/>
                        <a:pt x="51" y="142"/>
                        <a:pt x="50" y="143"/>
                      </a:cubicBezTo>
                      <a:cubicBezTo>
                        <a:pt x="50" y="142"/>
                        <a:pt x="50" y="143"/>
                        <a:pt x="50" y="143"/>
                      </a:cubicBezTo>
                      <a:cubicBezTo>
                        <a:pt x="50" y="143"/>
                        <a:pt x="49" y="143"/>
                        <a:pt x="50" y="142"/>
                      </a:cubicBezTo>
                      <a:cubicBezTo>
                        <a:pt x="50" y="142"/>
                        <a:pt x="50" y="143"/>
                        <a:pt x="50" y="143"/>
                      </a:cubicBezTo>
                      <a:cubicBezTo>
                        <a:pt x="50" y="142"/>
                        <a:pt x="50" y="142"/>
                        <a:pt x="50" y="142"/>
                      </a:cubicBezTo>
                      <a:cubicBezTo>
                        <a:pt x="50" y="142"/>
                        <a:pt x="50" y="142"/>
                        <a:pt x="50" y="142"/>
                      </a:cubicBezTo>
                      <a:cubicBezTo>
                        <a:pt x="50" y="142"/>
                        <a:pt x="50" y="142"/>
                        <a:pt x="50" y="142"/>
                      </a:cubicBezTo>
                      <a:cubicBezTo>
                        <a:pt x="51" y="142"/>
                        <a:pt x="51" y="141"/>
                        <a:pt x="50" y="140"/>
                      </a:cubicBezTo>
                      <a:cubicBezTo>
                        <a:pt x="50" y="140"/>
                        <a:pt x="50" y="141"/>
                        <a:pt x="49" y="141"/>
                      </a:cubicBezTo>
                      <a:cubicBezTo>
                        <a:pt x="49" y="141"/>
                        <a:pt x="50" y="141"/>
                        <a:pt x="50" y="141"/>
                      </a:cubicBezTo>
                      <a:cubicBezTo>
                        <a:pt x="50" y="141"/>
                        <a:pt x="50" y="141"/>
                        <a:pt x="50" y="141"/>
                      </a:cubicBezTo>
                      <a:cubicBezTo>
                        <a:pt x="50" y="141"/>
                        <a:pt x="51" y="141"/>
                        <a:pt x="50" y="142"/>
                      </a:cubicBezTo>
                      <a:cubicBezTo>
                        <a:pt x="50" y="142"/>
                        <a:pt x="50" y="142"/>
                        <a:pt x="50" y="142"/>
                      </a:cubicBezTo>
                      <a:cubicBezTo>
                        <a:pt x="50" y="142"/>
                        <a:pt x="50" y="142"/>
                        <a:pt x="50" y="141"/>
                      </a:cubicBezTo>
                      <a:cubicBezTo>
                        <a:pt x="49" y="141"/>
                        <a:pt x="50" y="142"/>
                        <a:pt x="50" y="142"/>
                      </a:cubicBezTo>
                      <a:cubicBezTo>
                        <a:pt x="50" y="142"/>
                        <a:pt x="50" y="142"/>
                        <a:pt x="49" y="142"/>
                      </a:cubicBezTo>
                      <a:cubicBezTo>
                        <a:pt x="50" y="143"/>
                        <a:pt x="48" y="143"/>
                        <a:pt x="49" y="144"/>
                      </a:cubicBezTo>
                      <a:cubicBezTo>
                        <a:pt x="49" y="144"/>
                        <a:pt x="48" y="144"/>
                        <a:pt x="48" y="144"/>
                      </a:cubicBezTo>
                      <a:cubicBezTo>
                        <a:pt x="48" y="144"/>
                        <a:pt x="48" y="145"/>
                        <a:pt x="48" y="145"/>
                      </a:cubicBezTo>
                      <a:cubicBezTo>
                        <a:pt x="48" y="145"/>
                        <a:pt x="47" y="145"/>
                        <a:pt x="47" y="145"/>
                      </a:cubicBezTo>
                      <a:cubicBezTo>
                        <a:pt x="47" y="146"/>
                        <a:pt x="48" y="145"/>
                        <a:pt x="49" y="144"/>
                      </a:cubicBezTo>
                      <a:cubicBezTo>
                        <a:pt x="49" y="145"/>
                        <a:pt x="49" y="146"/>
                        <a:pt x="48" y="146"/>
                      </a:cubicBezTo>
                      <a:cubicBezTo>
                        <a:pt x="48" y="146"/>
                        <a:pt x="48" y="146"/>
                        <a:pt x="48" y="146"/>
                      </a:cubicBezTo>
                      <a:cubicBezTo>
                        <a:pt x="48" y="146"/>
                        <a:pt x="48" y="147"/>
                        <a:pt x="48" y="147"/>
                      </a:cubicBezTo>
                      <a:cubicBezTo>
                        <a:pt x="48" y="147"/>
                        <a:pt x="48" y="147"/>
                        <a:pt x="48" y="147"/>
                      </a:cubicBezTo>
                      <a:cubicBezTo>
                        <a:pt x="48" y="147"/>
                        <a:pt x="48" y="147"/>
                        <a:pt x="48" y="147"/>
                      </a:cubicBezTo>
                      <a:cubicBezTo>
                        <a:pt x="48" y="148"/>
                        <a:pt x="48" y="147"/>
                        <a:pt x="48" y="147"/>
                      </a:cubicBezTo>
                      <a:cubicBezTo>
                        <a:pt x="49" y="147"/>
                        <a:pt x="48" y="147"/>
                        <a:pt x="48" y="147"/>
                      </a:cubicBezTo>
                      <a:cubicBezTo>
                        <a:pt x="50" y="147"/>
                        <a:pt x="49" y="148"/>
                        <a:pt x="49" y="148"/>
                      </a:cubicBezTo>
                      <a:cubicBezTo>
                        <a:pt x="48" y="149"/>
                        <a:pt x="48" y="149"/>
                        <a:pt x="48" y="149"/>
                      </a:cubicBezTo>
                      <a:cubicBezTo>
                        <a:pt x="48" y="150"/>
                        <a:pt x="48" y="151"/>
                        <a:pt x="47" y="151"/>
                      </a:cubicBezTo>
                      <a:cubicBezTo>
                        <a:pt x="47" y="151"/>
                        <a:pt x="47" y="151"/>
                        <a:pt x="47" y="151"/>
                      </a:cubicBezTo>
                      <a:cubicBezTo>
                        <a:pt x="47" y="151"/>
                        <a:pt x="47" y="152"/>
                        <a:pt x="47" y="152"/>
                      </a:cubicBezTo>
                      <a:cubicBezTo>
                        <a:pt x="48" y="152"/>
                        <a:pt x="47" y="152"/>
                        <a:pt x="47" y="152"/>
                      </a:cubicBezTo>
                      <a:cubicBezTo>
                        <a:pt x="47" y="152"/>
                        <a:pt x="47" y="152"/>
                        <a:pt x="47" y="153"/>
                      </a:cubicBezTo>
                      <a:cubicBezTo>
                        <a:pt x="47" y="152"/>
                        <a:pt x="47" y="153"/>
                        <a:pt x="46" y="153"/>
                      </a:cubicBezTo>
                      <a:cubicBezTo>
                        <a:pt x="46" y="153"/>
                        <a:pt x="47" y="153"/>
                        <a:pt x="47" y="153"/>
                      </a:cubicBezTo>
                      <a:cubicBezTo>
                        <a:pt x="47" y="153"/>
                        <a:pt x="48" y="153"/>
                        <a:pt x="47" y="153"/>
                      </a:cubicBezTo>
                      <a:cubicBezTo>
                        <a:pt x="48" y="152"/>
                        <a:pt x="48" y="150"/>
                        <a:pt x="48" y="150"/>
                      </a:cubicBezTo>
                      <a:cubicBezTo>
                        <a:pt x="48" y="150"/>
                        <a:pt x="49" y="150"/>
                        <a:pt x="49" y="150"/>
                      </a:cubicBezTo>
                      <a:cubicBezTo>
                        <a:pt x="49" y="150"/>
                        <a:pt x="49" y="150"/>
                        <a:pt x="49" y="150"/>
                      </a:cubicBezTo>
                      <a:cubicBezTo>
                        <a:pt x="49" y="150"/>
                        <a:pt x="49" y="150"/>
                        <a:pt x="49" y="150"/>
                      </a:cubicBezTo>
                      <a:cubicBezTo>
                        <a:pt x="48" y="149"/>
                        <a:pt x="49" y="149"/>
                        <a:pt x="50" y="148"/>
                      </a:cubicBezTo>
                      <a:cubicBezTo>
                        <a:pt x="50" y="148"/>
                        <a:pt x="49" y="148"/>
                        <a:pt x="49" y="148"/>
                      </a:cubicBezTo>
                      <a:cubicBezTo>
                        <a:pt x="51" y="144"/>
                        <a:pt x="52" y="142"/>
                        <a:pt x="53" y="138"/>
                      </a:cubicBezTo>
                      <a:cubicBezTo>
                        <a:pt x="54" y="138"/>
                        <a:pt x="53" y="138"/>
                        <a:pt x="54" y="139"/>
                      </a:cubicBezTo>
                      <a:cubicBezTo>
                        <a:pt x="54" y="138"/>
                        <a:pt x="54" y="138"/>
                        <a:pt x="54" y="138"/>
                      </a:cubicBezTo>
                      <a:cubicBezTo>
                        <a:pt x="54" y="138"/>
                        <a:pt x="55" y="138"/>
                        <a:pt x="54" y="138"/>
                      </a:cubicBezTo>
                      <a:cubicBezTo>
                        <a:pt x="54" y="138"/>
                        <a:pt x="54" y="139"/>
                        <a:pt x="54" y="139"/>
                      </a:cubicBezTo>
                      <a:cubicBezTo>
                        <a:pt x="54" y="139"/>
                        <a:pt x="54" y="139"/>
                        <a:pt x="54" y="139"/>
                      </a:cubicBezTo>
                      <a:cubicBezTo>
                        <a:pt x="54" y="140"/>
                        <a:pt x="54" y="140"/>
                        <a:pt x="53" y="140"/>
                      </a:cubicBezTo>
                      <a:cubicBezTo>
                        <a:pt x="53" y="140"/>
                        <a:pt x="53" y="140"/>
                        <a:pt x="53" y="140"/>
                      </a:cubicBezTo>
                      <a:cubicBezTo>
                        <a:pt x="53" y="141"/>
                        <a:pt x="53" y="141"/>
                        <a:pt x="53" y="141"/>
                      </a:cubicBezTo>
                      <a:cubicBezTo>
                        <a:pt x="53" y="141"/>
                        <a:pt x="53" y="140"/>
                        <a:pt x="53" y="141"/>
                      </a:cubicBezTo>
                      <a:cubicBezTo>
                        <a:pt x="53" y="141"/>
                        <a:pt x="53" y="142"/>
                        <a:pt x="53" y="142"/>
                      </a:cubicBezTo>
                      <a:cubicBezTo>
                        <a:pt x="53" y="142"/>
                        <a:pt x="53" y="142"/>
                        <a:pt x="53" y="142"/>
                      </a:cubicBezTo>
                      <a:cubicBezTo>
                        <a:pt x="53" y="141"/>
                        <a:pt x="53" y="142"/>
                        <a:pt x="53" y="142"/>
                      </a:cubicBezTo>
                      <a:cubicBezTo>
                        <a:pt x="53" y="142"/>
                        <a:pt x="53" y="142"/>
                        <a:pt x="52" y="142"/>
                      </a:cubicBezTo>
                      <a:cubicBezTo>
                        <a:pt x="52" y="143"/>
                        <a:pt x="53" y="142"/>
                        <a:pt x="53" y="142"/>
                      </a:cubicBezTo>
                      <a:cubicBezTo>
                        <a:pt x="52" y="143"/>
                        <a:pt x="52" y="143"/>
                        <a:pt x="52" y="144"/>
                      </a:cubicBezTo>
                      <a:cubicBezTo>
                        <a:pt x="51" y="144"/>
                        <a:pt x="51" y="144"/>
                        <a:pt x="51" y="144"/>
                      </a:cubicBezTo>
                      <a:cubicBezTo>
                        <a:pt x="51" y="144"/>
                        <a:pt x="51" y="144"/>
                        <a:pt x="52" y="144"/>
                      </a:cubicBezTo>
                      <a:cubicBezTo>
                        <a:pt x="51" y="144"/>
                        <a:pt x="51" y="144"/>
                        <a:pt x="51" y="145"/>
                      </a:cubicBezTo>
                      <a:cubicBezTo>
                        <a:pt x="51" y="145"/>
                        <a:pt x="51" y="145"/>
                        <a:pt x="51" y="145"/>
                      </a:cubicBezTo>
                      <a:cubicBezTo>
                        <a:pt x="51" y="145"/>
                        <a:pt x="51" y="146"/>
                        <a:pt x="51" y="146"/>
                      </a:cubicBezTo>
                      <a:cubicBezTo>
                        <a:pt x="50" y="148"/>
                        <a:pt x="49" y="151"/>
                        <a:pt x="48" y="153"/>
                      </a:cubicBezTo>
                      <a:cubicBezTo>
                        <a:pt x="48" y="153"/>
                        <a:pt x="48" y="153"/>
                        <a:pt x="48" y="153"/>
                      </a:cubicBezTo>
                      <a:cubicBezTo>
                        <a:pt x="47" y="153"/>
                        <a:pt x="47" y="154"/>
                        <a:pt x="47" y="155"/>
                      </a:cubicBezTo>
                      <a:cubicBezTo>
                        <a:pt x="47" y="155"/>
                        <a:pt x="47" y="155"/>
                        <a:pt x="47" y="155"/>
                      </a:cubicBezTo>
                      <a:cubicBezTo>
                        <a:pt x="47" y="155"/>
                        <a:pt x="46" y="156"/>
                        <a:pt x="46" y="156"/>
                      </a:cubicBezTo>
                      <a:cubicBezTo>
                        <a:pt x="46" y="156"/>
                        <a:pt x="46" y="155"/>
                        <a:pt x="46" y="156"/>
                      </a:cubicBezTo>
                      <a:cubicBezTo>
                        <a:pt x="46" y="155"/>
                        <a:pt x="47" y="154"/>
                        <a:pt x="47" y="154"/>
                      </a:cubicBezTo>
                      <a:cubicBezTo>
                        <a:pt x="47" y="153"/>
                        <a:pt x="46" y="153"/>
                        <a:pt x="46" y="153"/>
                      </a:cubicBezTo>
                      <a:cubicBezTo>
                        <a:pt x="46" y="153"/>
                        <a:pt x="46" y="153"/>
                        <a:pt x="46" y="153"/>
                      </a:cubicBezTo>
                      <a:cubicBezTo>
                        <a:pt x="46" y="153"/>
                        <a:pt x="46" y="153"/>
                        <a:pt x="46" y="153"/>
                      </a:cubicBezTo>
                      <a:cubicBezTo>
                        <a:pt x="47" y="153"/>
                        <a:pt x="46" y="154"/>
                        <a:pt x="46" y="154"/>
                      </a:cubicBezTo>
                      <a:cubicBezTo>
                        <a:pt x="46" y="154"/>
                        <a:pt x="46" y="154"/>
                        <a:pt x="46" y="154"/>
                      </a:cubicBezTo>
                      <a:cubicBezTo>
                        <a:pt x="46" y="154"/>
                        <a:pt x="46" y="154"/>
                        <a:pt x="46" y="154"/>
                      </a:cubicBezTo>
                      <a:cubicBezTo>
                        <a:pt x="46" y="154"/>
                        <a:pt x="46" y="154"/>
                        <a:pt x="46" y="154"/>
                      </a:cubicBezTo>
                      <a:cubicBezTo>
                        <a:pt x="46" y="154"/>
                        <a:pt x="46" y="155"/>
                        <a:pt x="46" y="155"/>
                      </a:cubicBezTo>
                      <a:cubicBezTo>
                        <a:pt x="45" y="155"/>
                        <a:pt x="46" y="155"/>
                        <a:pt x="45" y="155"/>
                      </a:cubicBezTo>
                      <a:cubicBezTo>
                        <a:pt x="45" y="155"/>
                        <a:pt x="45" y="155"/>
                        <a:pt x="45" y="155"/>
                      </a:cubicBezTo>
                      <a:cubicBezTo>
                        <a:pt x="45" y="155"/>
                        <a:pt x="45" y="155"/>
                        <a:pt x="45" y="155"/>
                      </a:cubicBezTo>
                      <a:cubicBezTo>
                        <a:pt x="45" y="155"/>
                        <a:pt x="45" y="156"/>
                        <a:pt x="44" y="156"/>
                      </a:cubicBezTo>
                      <a:cubicBezTo>
                        <a:pt x="44" y="157"/>
                        <a:pt x="44" y="157"/>
                        <a:pt x="44" y="158"/>
                      </a:cubicBezTo>
                      <a:cubicBezTo>
                        <a:pt x="44" y="157"/>
                        <a:pt x="44" y="157"/>
                        <a:pt x="44" y="158"/>
                      </a:cubicBezTo>
                      <a:cubicBezTo>
                        <a:pt x="43" y="158"/>
                        <a:pt x="44" y="157"/>
                        <a:pt x="44" y="157"/>
                      </a:cubicBezTo>
                      <a:cubicBezTo>
                        <a:pt x="44" y="157"/>
                        <a:pt x="44" y="157"/>
                        <a:pt x="44" y="157"/>
                      </a:cubicBezTo>
                      <a:cubicBezTo>
                        <a:pt x="43" y="156"/>
                        <a:pt x="43" y="157"/>
                        <a:pt x="43" y="156"/>
                      </a:cubicBezTo>
                      <a:cubicBezTo>
                        <a:pt x="43" y="157"/>
                        <a:pt x="43" y="157"/>
                        <a:pt x="43" y="157"/>
                      </a:cubicBezTo>
                      <a:cubicBezTo>
                        <a:pt x="42" y="157"/>
                        <a:pt x="43" y="157"/>
                        <a:pt x="43" y="157"/>
                      </a:cubicBezTo>
                      <a:cubicBezTo>
                        <a:pt x="43" y="157"/>
                        <a:pt x="43" y="157"/>
                        <a:pt x="43" y="157"/>
                      </a:cubicBezTo>
                      <a:cubicBezTo>
                        <a:pt x="43" y="158"/>
                        <a:pt x="43" y="157"/>
                        <a:pt x="42" y="158"/>
                      </a:cubicBezTo>
                      <a:cubicBezTo>
                        <a:pt x="42" y="157"/>
                        <a:pt x="43" y="157"/>
                        <a:pt x="43" y="156"/>
                      </a:cubicBezTo>
                      <a:cubicBezTo>
                        <a:pt x="43" y="156"/>
                        <a:pt x="43" y="156"/>
                        <a:pt x="43" y="156"/>
                      </a:cubicBezTo>
                      <a:cubicBezTo>
                        <a:pt x="43" y="156"/>
                        <a:pt x="43" y="155"/>
                        <a:pt x="43" y="155"/>
                      </a:cubicBezTo>
                      <a:cubicBezTo>
                        <a:pt x="43" y="155"/>
                        <a:pt x="44" y="155"/>
                        <a:pt x="44" y="155"/>
                      </a:cubicBezTo>
                      <a:cubicBezTo>
                        <a:pt x="44" y="155"/>
                        <a:pt x="44" y="156"/>
                        <a:pt x="44" y="156"/>
                      </a:cubicBezTo>
                      <a:cubicBezTo>
                        <a:pt x="44" y="155"/>
                        <a:pt x="44" y="154"/>
                        <a:pt x="44" y="153"/>
                      </a:cubicBezTo>
                      <a:cubicBezTo>
                        <a:pt x="44" y="153"/>
                        <a:pt x="44" y="154"/>
                        <a:pt x="44" y="154"/>
                      </a:cubicBezTo>
                      <a:cubicBezTo>
                        <a:pt x="44" y="154"/>
                        <a:pt x="44" y="153"/>
                        <a:pt x="44" y="153"/>
                      </a:cubicBezTo>
                      <a:cubicBezTo>
                        <a:pt x="44" y="153"/>
                        <a:pt x="44" y="153"/>
                        <a:pt x="45" y="153"/>
                      </a:cubicBezTo>
                      <a:cubicBezTo>
                        <a:pt x="45" y="153"/>
                        <a:pt x="45" y="153"/>
                        <a:pt x="45" y="153"/>
                      </a:cubicBezTo>
                      <a:cubicBezTo>
                        <a:pt x="44" y="153"/>
                        <a:pt x="44" y="153"/>
                        <a:pt x="44" y="153"/>
                      </a:cubicBezTo>
                      <a:cubicBezTo>
                        <a:pt x="44" y="152"/>
                        <a:pt x="45" y="152"/>
                        <a:pt x="45" y="151"/>
                      </a:cubicBezTo>
                      <a:cubicBezTo>
                        <a:pt x="45" y="151"/>
                        <a:pt x="45" y="151"/>
                        <a:pt x="45" y="151"/>
                      </a:cubicBezTo>
                      <a:cubicBezTo>
                        <a:pt x="44" y="151"/>
                        <a:pt x="45" y="150"/>
                        <a:pt x="45" y="149"/>
                      </a:cubicBezTo>
                      <a:cubicBezTo>
                        <a:pt x="45" y="150"/>
                        <a:pt x="45" y="150"/>
                        <a:pt x="45" y="150"/>
                      </a:cubicBezTo>
                      <a:cubicBezTo>
                        <a:pt x="45" y="150"/>
                        <a:pt x="45" y="150"/>
                        <a:pt x="44" y="150"/>
                      </a:cubicBezTo>
                      <a:cubicBezTo>
                        <a:pt x="45" y="150"/>
                        <a:pt x="45" y="150"/>
                        <a:pt x="44" y="151"/>
                      </a:cubicBezTo>
                      <a:cubicBezTo>
                        <a:pt x="44" y="151"/>
                        <a:pt x="44" y="150"/>
                        <a:pt x="44" y="150"/>
                      </a:cubicBezTo>
                      <a:cubicBezTo>
                        <a:pt x="44" y="150"/>
                        <a:pt x="44" y="151"/>
                        <a:pt x="44" y="151"/>
                      </a:cubicBezTo>
                      <a:cubicBezTo>
                        <a:pt x="44" y="151"/>
                        <a:pt x="44" y="151"/>
                        <a:pt x="44" y="151"/>
                      </a:cubicBezTo>
                      <a:cubicBezTo>
                        <a:pt x="44" y="151"/>
                        <a:pt x="44" y="151"/>
                        <a:pt x="44" y="151"/>
                      </a:cubicBezTo>
                      <a:cubicBezTo>
                        <a:pt x="44" y="151"/>
                        <a:pt x="44" y="151"/>
                        <a:pt x="44" y="151"/>
                      </a:cubicBezTo>
                      <a:cubicBezTo>
                        <a:pt x="43" y="151"/>
                        <a:pt x="44" y="151"/>
                        <a:pt x="44" y="150"/>
                      </a:cubicBezTo>
                      <a:cubicBezTo>
                        <a:pt x="44" y="151"/>
                        <a:pt x="43" y="151"/>
                        <a:pt x="43" y="151"/>
                      </a:cubicBezTo>
                      <a:cubicBezTo>
                        <a:pt x="43" y="151"/>
                        <a:pt x="43" y="151"/>
                        <a:pt x="43" y="151"/>
                      </a:cubicBezTo>
                      <a:cubicBezTo>
                        <a:pt x="44" y="151"/>
                        <a:pt x="42" y="152"/>
                        <a:pt x="43" y="152"/>
                      </a:cubicBezTo>
                      <a:cubicBezTo>
                        <a:pt x="43" y="153"/>
                        <a:pt x="43" y="153"/>
                        <a:pt x="43" y="153"/>
                      </a:cubicBezTo>
                      <a:cubicBezTo>
                        <a:pt x="43" y="153"/>
                        <a:pt x="43" y="153"/>
                        <a:pt x="42" y="153"/>
                      </a:cubicBezTo>
                      <a:cubicBezTo>
                        <a:pt x="43" y="153"/>
                        <a:pt x="43" y="153"/>
                        <a:pt x="43" y="152"/>
                      </a:cubicBezTo>
                      <a:cubicBezTo>
                        <a:pt x="43" y="152"/>
                        <a:pt x="42" y="152"/>
                        <a:pt x="42" y="152"/>
                      </a:cubicBezTo>
                      <a:cubicBezTo>
                        <a:pt x="42" y="152"/>
                        <a:pt x="42" y="151"/>
                        <a:pt x="42" y="151"/>
                      </a:cubicBezTo>
                      <a:cubicBezTo>
                        <a:pt x="42" y="151"/>
                        <a:pt x="42" y="151"/>
                        <a:pt x="42" y="151"/>
                      </a:cubicBezTo>
                      <a:cubicBezTo>
                        <a:pt x="43" y="151"/>
                        <a:pt x="42" y="151"/>
                        <a:pt x="42" y="150"/>
                      </a:cubicBezTo>
                      <a:cubicBezTo>
                        <a:pt x="42" y="150"/>
                        <a:pt x="42" y="151"/>
                        <a:pt x="42" y="151"/>
                      </a:cubicBezTo>
                      <a:cubicBezTo>
                        <a:pt x="42" y="151"/>
                        <a:pt x="42" y="151"/>
                        <a:pt x="42" y="152"/>
                      </a:cubicBezTo>
                      <a:cubicBezTo>
                        <a:pt x="41" y="152"/>
                        <a:pt x="42" y="151"/>
                        <a:pt x="41" y="151"/>
                      </a:cubicBezTo>
                      <a:cubicBezTo>
                        <a:pt x="41" y="152"/>
                        <a:pt x="41" y="152"/>
                        <a:pt x="40" y="152"/>
                      </a:cubicBezTo>
                      <a:cubicBezTo>
                        <a:pt x="40" y="152"/>
                        <a:pt x="40" y="151"/>
                        <a:pt x="40" y="151"/>
                      </a:cubicBezTo>
                      <a:cubicBezTo>
                        <a:pt x="40" y="152"/>
                        <a:pt x="39" y="152"/>
                        <a:pt x="39" y="153"/>
                      </a:cubicBezTo>
                      <a:cubicBezTo>
                        <a:pt x="39" y="152"/>
                        <a:pt x="40" y="151"/>
                        <a:pt x="39" y="151"/>
                      </a:cubicBezTo>
                      <a:cubicBezTo>
                        <a:pt x="40" y="151"/>
                        <a:pt x="40" y="151"/>
                        <a:pt x="40" y="151"/>
                      </a:cubicBezTo>
                      <a:cubicBezTo>
                        <a:pt x="41" y="151"/>
                        <a:pt x="40" y="151"/>
                        <a:pt x="40" y="151"/>
                      </a:cubicBezTo>
                      <a:cubicBezTo>
                        <a:pt x="41" y="151"/>
                        <a:pt x="41" y="151"/>
                        <a:pt x="41" y="150"/>
                      </a:cubicBezTo>
                      <a:cubicBezTo>
                        <a:pt x="42" y="150"/>
                        <a:pt x="41" y="151"/>
                        <a:pt x="42" y="151"/>
                      </a:cubicBezTo>
                      <a:cubicBezTo>
                        <a:pt x="42" y="151"/>
                        <a:pt x="42" y="151"/>
                        <a:pt x="42" y="151"/>
                      </a:cubicBezTo>
                      <a:cubicBezTo>
                        <a:pt x="41" y="150"/>
                        <a:pt x="42" y="150"/>
                        <a:pt x="41" y="150"/>
                      </a:cubicBezTo>
                      <a:cubicBezTo>
                        <a:pt x="42" y="150"/>
                        <a:pt x="41" y="150"/>
                        <a:pt x="41" y="149"/>
                      </a:cubicBezTo>
                      <a:cubicBezTo>
                        <a:pt x="42" y="149"/>
                        <a:pt x="42" y="149"/>
                        <a:pt x="42" y="149"/>
                      </a:cubicBezTo>
                      <a:cubicBezTo>
                        <a:pt x="42" y="149"/>
                        <a:pt x="42" y="148"/>
                        <a:pt x="41" y="148"/>
                      </a:cubicBezTo>
                      <a:cubicBezTo>
                        <a:pt x="41" y="148"/>
                        <a:pt x="42" y="147"/>
                        <a:pt x="42" y="148"/>
                      </a:cubicBezTo>
                      <a:cubicBezTo>
                        <a:pt x="42" y="147"/>
                        <a:pt x="43" y="147"/>
                        <a:pt x="43" y="147"/>
                      </a:cubicBezTo>
                      <a:cubicBezTo>
                        <a:pt x="43" y="147"/>
                        <a:pt x="42" y="147"/>
                        <a:pt x="42" y="146"/>
                      </a:cubicBezTo>
                      <a:cubicBezTo>
                        <a:pt x="42" y="146"/>
                        <a:pt x="43" y="146"/>
                        <a:pt x="42" y="147"/>
                      </a:cubicBezTo>
                      <a:cubicBezTo>
                        <a:pt x="43" y="147"/>
                        <a:pt x="43" y="146"/>
                        <a:pt x="43" y="146"/>
                      </a:cubicBezTo>
                      <a:cubicBezTo>
                        <a:pt x="43" y="146"/>
                        <a:pt x="43" y="144"/>
                        <a:pt x="43" y="144"/>
                      </a:cubicBezTo>
                      <a:cubicBezTo>
                        <a:pt x="44" y="144"/>
                        <a:pt x="44" y="144"/>
                        <a:pt x="44" y="144"/>
                      </a:cubicBezTo>
                      <a:cubicBezTo>
                        <a:pt x="44" y="144"/>
                        <a:pt x="44" y="144"/>
                        <a:pt x="44" y="144"/>
                      </a:cubicBezTo>
                      <a:cubicBezTo>
                        <a:pt x="44" y="144"/>
                        <a:pt x="44" y="144"/>
                        <a:pt x="44" y="143"/>
                      </a:cubicBezTo>
                      <a:cubicBezTo>
                        <a:pt x="44" y="143"/>
                        <a:pt x="44" y="143"/>
                        <a:pt x="44" y="144"/>
                      </a:cubicBezTo>
                      <a:cubicBezTo>
                        <a:pt x="43" y="143"/>
                        <a:pt x="44" y="143"/>
                        <a:pt x="44" y="143"/>
                      </a:cubicBezTo>
                      <a:cubicBezTo>
                        <a:pt x="43" y="143"/>
                        <a:pt x="43" y="143"/>
                        <a:pt x="43" y="144"/>
                      </a:cubicBezTo>
                      <a:cubicBezTo>
                        <a:pt x="43" y="144"/>
                        <a:pt x="42" y="145"/>
                        <a:pt x="43" y="145"/>
                      </a:cubicBezTo>
                      <a:cubicBezTo>
                        <a:pt x="43" y="145"/>
                        <a:pt x="42" y="144"/>
                        <a:pt x="42" y="145"/>
                      </a:cubicBezTo>
                      <a:cubicBezTo>
                        <a:pt x="42" y="145"/>
                        <a:pt x="42" y="144"/>
                        <a:pt x="42" y="144"/>
                      </a:cubicBezTo>
                      <a:cubicBezTo>
                        <a:pt x="41" y="145"/>
                        <a:pt x="41" y="146"/>
                        <a:pt x="41" y="147"/>
                      </a:cubicBezTo>
                      <a:cubicBezTo>
                        <a:pt x="40" y="147"/>
                        <a:pt x="40" y="147"/>
                        <a:pt x="40" y="147"/>
                      </a:cubicBezTo>
                      <a:cubicBezTo>
                        <a:pt x="40" y="147"/>
                        <a:pt x="40" y="147"/>
                        <a:pt x="41" y="148"/>
                      </a:cubicBezTo>
                      <a:cubicBezTo>
                        <a:pt x="41" y="148"/>
                        <a:pt x="41" y="148"/>
                        <a:pt x="41" y="148"/>
                      </a:cubicBezTo>
                      <a:cubicBezTo>
                        <a:pt x="41" y="148"/>
                        <a:pt x="41" y="148"/>
                        <a:pt x="41" y="148"/>
                      </a:cubicBezTo>
                      <a:cubicBezTo>
                        <a:pt x="41" y="148"/>
                        <a:pt x="41" y="148"/>
                        <a:pt x="41" y="148"/>
                      </a:cubicBezTo>
                      <a:cubicBezTo>
                        <a:pt x="40" y="148"/>
                        <a:pt x="40" y="148"/>
                        <a:pt x="40" y="149"/>
                      </a:cubicBezTo>
                      <a:cubicBezTo>
                        <a:pt x="40" y="149"/>
                        <a:pt x="39" y="149"/>
                        <a:pt x="39" y="149"/>
                      </a:cubicBezTo>
                      <a:cubicBezTo>
                        <a:pt x="39" y="149"/>
                        <a:pt x="39" y="148"/>
                        <a:pt x="39" y="149"/>
                      </a:cubicBezTo>
                      <a:cubicBezTo>
                        <a:pt x="39" y="148"/>
                        <a:pt x="39" y="147"/>
                        <a:pt x="39" y="146"/>
                      </a:cubicBezTo>
                      <a:cubicBezTo>
                        <a:pt x="39" y="146"/>
                        <a:pt x="39" y="146"/>
                        <a:pt x="39" y="147"/>
                      </a:cubicBezTo>
                      <a:cubicBezTo>
                        <a:pt x="39" y="146"/>
                        <a:pt x="39" y="146"/>
                        <a:pt x="39" y="146"/>
                      </a:cubicBezTo>
                      <a:cubicBezTo>
                        <a:pt x="39" y="145"/>
                        <a:pt x="39" y="145"/>
                        <a:pt x="39" y="145"/>
                      </a:cubicBezTo>
                      <a:cubicBezTo>
                        <a:pt x="38" y="145"/>
                        <a:pt x="38" y="146"/>
                        <a:pt x="38" y="146"/>
                      </a:cubicBezTo>
                      <a:cubicBezTo>
                        <a:pt x="38" y="146"/>
                        <a:pt x="38" y="146"/>
                        <a:pt x="38" y="146"/>
                      </a:cubicBezTo>
                      <a:cubicBezTo>
                        <a:pt x="37" y="147"/>
                        <a:pt x="37" y="148"/>
                        <a:pt x="37" y="149"/>
                      </a:cubicBezTo>
                      <a:cubicBezTo>
                        <a:pt x="38" y="148"/>
                        <a:pt x="38" y="147"/>
                        <a:pt x="38" y="146"/>
                      </a:cubicBezTo>
                      <a:cubicBezTo>
                        <a:pt x="40" y="147"/>
                        <a:pt x="38" y="149"/>
                        <a:pt x="38" y="149"/>
                      </a:cubicBezTo>
                      <a:cubicBezTo>
                        <a:pt x="38" y="150"/>
                        <a:pt x="38" y="149"/>
                        <a:pt x="38" y="149"/>
                      </a:cubicBezTo>
                      <a:cubicBezTo>
                        <a:pt x="38" y="149"/>
                        <a:pt x="38" y="149"/>
                        <a:pt x="38" y="150"/>
                      </a:cubicBezTo>
                      <a:cubicBezTo>
                        <a:pt x="38" y="150"/>
                        <a:pt x="38" y="150"/>
                        <a:pt x="38" y="150"/>
                      </a:cubicBezTo>
                      <a:cubicBezTo>
                        <a:pt x="38" y="150"/>
                        <a:pt x="38" y="150"/>
                        <a:pt x="38" y="150"/>
                      </a:cubicBezTo>
                      <a:cubicBezTo>
                        <a:pt x="38" y="149"/>
                        <a:pt x="38" y="149"/>
                        <a:pt x="38" y="149"/>
                      </a:cubicBezTo>
                      <a:close/>
                      <a:moveTo>
                        <a:pt x="62" y="117"/>
                      </a:moveTo>
                      <a:cubicBezTo>
                        <a:pt x="62" y="117"/>
                        <a:pt x="63" y="117"/>
                        <a:pt x="63" y="117"/>
                      </a:cubicBezTo>
                      <a:cubicBezTo>
                        <a:pt x="62" y="117"/>
                        <a:pt x="62" y="117"/>
                        <a:pt x="62" y="117"/>
                      </a:cubicBezTo>
                      <a:cubicBezTo>
                        <a:pt x="62" y="117"/>
                        <a:pt x="62" y="117"/>
                        <a:pt x="62" y="117"/>
                      </a:cubicBezTo>
                      <a:close/>
                      <a:moveTo>
                        <a:pt x="57" y="131"/>
                      </a:moveTo>
                      <a:cubicBezTo>
                        <a:pt x="57" y="130"/>
                        <a:pt x="58" y="130"/>
                        <a:pt x="58" y="130"/>
                      </a:cubicBezTo>
                      <a:cubicBezTo>
                        <a:pt x="57" y="130"/>
                        <a:pt x="57" y="130"/>
                        <a:pt x="57" y="130"/>
                      </a:cubicBezTo>
                      <a:cubicBezTo>
                        <a:pt x="57" y="130"/>
                        <a:pt x="57" y="130"/>
                        <a:pt x="57" y="131"/>
                      </a:cubicBezTo>
                      <a:close/>
                      <a:moveTo>
                        <a:pt x="55" y="125"/>
                      </a:moveTo>
                      <a:cubicBezTo>
                        <a:pt x="55" y="125"/>
                        <a:pt x="55" y="125"/>
                        <a:pt x="55" y="125"/>
                      </a:cubicBezTo>
                      <a:cubicBezTo>
                        <a:pt x="55" y="125"/>
                        <a:pt x="55" y="125"/>
                        <a:pt x="55" y="125"/>
                      </a:cubicBezTo>
                      <a:cubicBezTo>
                        <a:pt x="55" y="125"/>
                        <a:pt x="55" y="125"/>
                        <a:pt x="55" y="125"/>
                      </a:cubicBezTo>
                      <a:close/>
                      <a:moveTo>
                        <a:pt x="58" y="122"/>
                      </a:moveTo>
                      <a:cubicBezTo>
                        <a:pt x="57" y="122"/>
                        <a:pt x="57" y="123"/>
                        <a:pt x="57" y="123"/>
                      </a:cubicBezTo>
                      <a:cubicBezTo>
                        <a:pt x="57" y="122"/>
                        <a:pt x="57" y="122"/>
                        <a:pt x="58" y="122"/>
                      </a:cubicBezTo>
                      <a:cubicBezTo>
                        <a:pt x="58" y="122"/>
                        <a:pt x="58" y="122"/>
                        <a:pt x="57" y="122"/>
                      </a:cubicBezTo>
                      <a:cubicBezTo>
                        <a:pt x="56" y="122"/>
                        <a:pt x="58" y="123"/>
                        <a:pt x="57" y="123"/>
                      </a:cubicBezTo>
                      <a:cubicBezTo>
                        <a:pt x="58" y="123"/>
                        <a:pt x="58" y="122"/>
                        <a:pt x="58" y="122"/>
                      </a:cubicBezTo>
                      <a:close/>
                      <a:moveTo>
                        <a:pt x="58" y="123"/>
                      </a:moveTo>
                      <a:cubicBezTo>
                        <a:pt x="58" y="123"/>
                        <a:pt x="58" y="123"/>
                        <a:pt x="58" y="123"/>
                      </a:cubicBezTo>
                      <a:cubicBezTo>
                        <a:pt x="59" y="123"/>
                        <a:pt x="58" y="123"/>
                        <a:pt x="58" y="123"/>
                      </a:cubicBezTo>
                      <a:close/>
                      <a:moveTo>
                        <a:pt x="59" y="122"/>
                      </a:moveTo>
                      <a:cubicBezTo>
                        <a:pt x="59" y="122"/>
                        <a:pt x="59" y="122"/>
                        <a:pt x="59" y="122"/>
                      </a:cubicBezTo>
                      <a:cubicBezTo>
                        <a:pt x="59" y="121"/>
                        <a:pt x="58" y="122"/>
                        <a:pt x="58" y="122"/>
                      </a:cubicBezTo>
                      <a:cubicBezTo>
                        <a:pt x="58" y="122"/>
                        <a:pt x="58" y="122"/>
                        <a:pt x="59" y="122"/>
                      </a:cubicBezTo>
                      <a:cubicBezTo>
                        <a:pt x="58" y="122"/>
                        <a:pt x="58" y="122"/>
                        <a:pt x="58" y="122"/>
                      </a:cubicBezTo>
                      <a:cubicBezTo>
                        <a:pt x="58" y="122"/>
                        <a:pt x="59" y="122"/>
                        <a:pt x="59" y="122"/>
                      </a:cubicBezTo>
                      <a:close/>
                      <a:moveTo>
                        <a:pt x="59" y="122"/>
                      </a:moveTo>
                      <a:cubicBezTo>
                        <a:pt x="60" y="122"/>
                        <a:pt x="59" y="122"/>
                        <a:pt x="59" y="121"/>
                      </a:cubicBezTo>
                      <a:cubicBezTo>
                        <a:pt x="60" y="121"/>
                        <a:pt x="60" y="121"/>
                        <a:pt x="60" y="121"/>
                      </a:cubicBezTo>
                      <a:cubicBezTo>
                        <a:pt x="60" y="121"/>
                        <a:pt x="60" y="121"/>
                        <a:pt x="60" y="121"/>
                      </a:cubicBezTo>
                      <a:cubicBezTo>
                        <a:pt x="59" y="121"/>
                        <a:pt x="59" y="122"/>
                        <a:pt x="59" y="122"/>
                      </a:cubicBezTo>
                      <a:close/>
                      <a:moveTo>
                        <a:pt x="61" y="114"/>
                      </a:moveTo>
                      <a:cubicBezTo>
                        <a:pt x="61" y="114"/>
                        <a:pt x="61" y="114"/>
                        <a:pt x="61" y="114"/>
                      </a:cubicBezTo>
                      <a:cubicBezTo>
                        <a:pt x="61" y="114"/>
                        <a:pt x="62" y="114"/>
                        <a:pt x="62" y="114"/>
                      </a:cubicBezTo>
                      <a:cubicBezTo>
                        <a:pt x="62" y="114"/>
                        <a:pt x="62" y="114"/>
                        <a:pt x="61" y="114"/>
                      </a:cubicBezTo>
                      <a:close/>
                      <a:moveTo>
                        <a:pt x="61" y="116"/>
                      </a:moveTo>
                      <a:cubicBezTo>
                        <a:pt x="61" y="116"/>
                        <a:pt x="61" y="115"/>
                        <a:pt x="61" y="115"/>
                      </a:cubicBezTo>
                      <a:cubicBezTo>
                        <a:pt x="61" y="115"/>
                        <a:pt x="61" y="115"/>
                        <a:pt x="61" y="116"/>
                      </a:cubicBezTo>
                      <a:close/>
                      <a:moveTo>
                        <a:pt x="59" y="120"/>
                      </a:moveTo>
                      <a:cubicBezTo>
                        <a:pt x="59" y="120"/>
                        <a:pt x="59" y="121"/>
                        <a:pt x="58" y="121"/>
                      </a:cubicBezTo>
                      <a:cubicBezTo>
                        <a:pt x="59" y="121"/>
                        <a:pt x="59" y="121"/>
                        <a:pt x="59" y="121"/>
                      </a:cubicBezTo>
                      <a:cubicBezTo>
                        <a:pt x="59" y="121"/>
                        <a:pt x="59" y="121"/>
                        <a:pt x="59" y="121"/>
                      </a:cubicBezTo>
                      <a:cubicBezTo>
                        <a:pt x="59" y="121"/>
                        <a:pt x="59" y="121"/>
                        <a:pt x="59" y="121"/>
                      </a:cubicBezTo>
                      <a:cubicBezTo>
                        <a:pt x="59" y="121"/>
                        <a:pt x="59" y="121"/>
                        <a:pt x="59" y="121"/>
                      </a:cubicBezTo>
                      <a:cubicBezTo>
                        <a:pt x="59" y="121"/>
                        <a:pt x="59" y="121"/>
                        <a:pt x="60" y="121"/>
                      </a:cubicBezTo>
                      <a:cubicBezTo>
                        <a:pt x="60" y="120"/>
                        <a:pt x="59" y="120"/>
                        <a:pt x="59" y="120"/>
                      </a:cubicBezTo>
                      <a:cubicBezTo>
                        <a:pt x="59" y="120"/>
                        <a:pt x="59" y="120"/>
                        <a:pt x="60" y="120"/>
                      </a:cubicBezTo>
                      <a:cubicBezTo>
                        <a:pt x="60" y="119"/>
                        <a:pt x="61" y="118"/>
                        <a:pt x="61" y="116"/>
                      </a:cubicBezTo>
                      <a:cubicBezTo>
                        <a:pt x="60" y="118"/>
                        <a:pt x="60" y="119"/>
                        <a:pt x="60" y="120"/>
                      </a:cubicBezTo>
                      <a:cubicBezTo>
                        <a:pt x="59" y="120"/>
                        <a:pt x="59" y="120"/>
                        <a:pt x="59" y="120"/>
                      </a:cubicBezTo>
                      <a:close/>
                      <a:moveTo>
                        <a:pt x="61" y="112"/>
                      </a:moveTo>
                      <a:cubicBezTo>
                        <a:pt x="61" y="112"/>
                        <a:pt x="61" y="112"/>
                        <a:pt x="61" y="112"/>
                      </a:cubicBezTo>
                      <a:cubicBezTo>
                        <a:pt x="61" y="112"/>
                        <a:pt x="62" y="111"/>
                        <a:pt x="61" y="111"/>
                      </a:cubicBezTo>
                      <a:cubicBezTo>
                        <a:pt x="61" y="112"/>
                        <a:pt x="61" y="112"/>
                        <a:pt x="61" y="112"/>
                      </a:cubicBezTo>
                      <a:close/>
                      <a:moveTo>
                        <a:pt x="61" y="112"/>
                      </a:moveTo>
                      <a:cubicBezTo>
                        <a:pt x="61" y="112"/>
                        <a:pt x="61" y="113"/>
                        <a:pt x="61" y="113"/>
                      </a:cubicBezTo>
                      <a:cubicBezTo>
                        <a:pt x="61" y="113"/>
                        <a:pt x="61" y="113"/>
                        <a:pt x="61" y="113"/>
                      </a:cubicBezTo>
                      <a:cubicBezTo>
                        <a:pt x="62" y="113"/>
                        <a:pt x="61" y="112"/>
                        <a:pt x="61" y="112"/>
                      </a:cubicBezTo>
                      <a:close/>
                      <a:moveTo>
                        <a:pt x="60" y="112"/>
                      </a:moveTo>
                      <a:cubicBezTo>
                        <a:pt x="61" y="112"/>
                        <a:pt x="60" y="113"/>
                        <a:pt x="60" y="114"/>
                      </a:cubicBezTo>
                      <a:cubicBezTo>
                        <a:pt x="60" y="113"/>
                        <a:pt x="61" y="112"/>
                        <a:pt x="60" y="112"/>
                      </a:cubicBezTo>
                      <a:close/>
                      <a:moveTo>
                        <a:pt x="58" y="117"/>
                      </a:moveTo>
                      <a:cubicBezTo>
                        <a:pt x="58" y="117"/>
                        <a:pt x="59" y="117"/>
                        <a:pt x="58" y="116"/>
                      </a:cubicBezTo>
                      <a:cubicBezTo>
                        <a:pt x="58" y="117"/>
                        <a:pt x="58" y="117"/>
                        <a:pt x="58" y="117"/>
                      </a:cubicBezTo>
                      <a:close/>
                      <a:moveTo>
                        <a:pt x="59" y="113"/>
                      </a:moveTo>
                      <a:cubicBezTo>
                        <a:pt x="59" y="113"/>
                        <a:pt x="59" y="113"/>
                        <a:pt x="59" y="113"/>
                      </a:cubicBezTo>
                      <a:cubicBezTo>
                        <a:pt x="59" y="113"/>
                        <a:pt x="59" y="113"/>
                        <a:pt x="59" y="113"/>
                      </a:cubicBezTo>
                      <a:close/>
                      <a:moveTo>
                        <a:pt x="58" y="113"/>
                      </a:moveTo>
                      <a:cubicBezTo>
                        <a:pt x="58" y="113"/>
                        <a:pt x="58" y="114"/>
                        <a:pt x="58" y="114"/>
                      </a:cubicBezTo>
                      <a:cubicBezTo>
                        <a:pt x="58" y="114"/>
                        <a:pt x="58" y="114"/>
                        <a:pt x="58" y="114"/>
                      </a:cubicBezTo>
                      <a:cubicBezTo>
                        <a:pt x="58" y="113"/>
                        <a:pt x="58" y="113"/>
                        <a:pt x="58" y="113"/>
                      </a:cubicBezTo>
                      <a:cubicBezTo>
                        <a:pt x="58" y="113"/>
                        <a:pt x="59" y="112"/>
                        <a:pt x="58" y="112"/>
                      </a:cubicBezTo>
                      <a:cubicBezTo>
                        <a:pt x="58" y="112"/>
                        <a:pt x="58" y="113"/>
                        <a:pt x="58" y="113"/>
                      </a:cubicBezTo>
                      <a:cubicBezTo>
                        <a:pt x="58" y="113"/>
                        <a:pt x="58" y="113"/>
                        <a:pt x="58" y="113"/>
                      </a:cubicBezTo>
                      <a:close/>
                      <a:moveTo>
                        <a:pt x="58" y="114"/>
                      </a:moveTo>
                      <a:cubicBezTo>
                        <a:pt x="58" y="115"/>
                        <a:pt x="58" y="114"/>
                        <a:pt x="58" y="114"/>
                      </a:cubicBezTo>
                      <a:cubicBezTo>
                        <a:pt x="57" y="114"/>
                        <a:pt x="57" y="114"/>
                        <a:pt x="57" y="114"/>
                      </a:cubicBezTo>
                      <a:cubicBezTo>
                        <a:pt x="57" y="114"/>
                        <a:pt x="57" y="114"/>
                        <a:pt x="57" y="114"/>
                      </a:cubicBezTo>
                      <a:cubicBezTo>
                        <a:pt x="57" y="114"/>
                        <a:pt x="57" y="115"/>
                        <a:pt x="57" y="115"/>
                      </a:cubicBezTo>
                      <a:cubicBezTo>
                        <a:pt x="58" y="114"/>
                        <a:pt x="58" y="114"/>
                        <a:pt x="58" y="115"/>
                      </a:cubicBezTo>
                      <a:cubicBezTo>
                        <a:pt x="58" y="115"/>
                        <a:pt x="58" y="114"/>
                        <a:pt x="58" y="114"/>
                      </a:cubicBezTo>
                      <a:close/>
                      <a:moveTo>
                        <a:pt x="59" y="114"/>
                      </a:moveTo>
                      <a:cubicBezTo>
                        <a:pt x="58" y="113"/>
                        <a:pt x="58" y="114"/>
                        <a:pt x="58" y="114"/>
                      </a:cubicBezTo>
                      <a:cubicBezTo>
                        <a:pt x="58" y="114"/>
                        <a:pt x="58" y="114"/>
                        <a:pt x="58" y="114"/>
                      </a:cubicBezTo>
                      <a:cubicBezTo>
                        <a:pt x="58" y="114"/>
                        <a:pt x="58" y="114"/>
                        <a:pt x="58" y="115"/>
                      </a:cubicBezTo>
                      <a:cubicBezTo>
                        <a:pt x="59" y="115"/>
                        <a:pt x="58" y="114"/>
                        <a:pt x="59" y="114"/>
                      </a:cubicBezTo>
                      <a:close/>
                      <a:moveTo>
                        <a:pt x="56" y="122"/>
                      </a:moveTo>
                      <a:cubicBezTo>
                        <a:pt x="55" y="122"/>
                        <a:pt x="55" y="123"/>
                        <a:pt x="55" y="124"/>
                      </a:cubicBezTo>
                      <a:cubicBezTo>
                        <a:pt x="55" y="124"/>
                        <a:pt x="55" y="124"/>
                        <a:pt x="56" y="124"/>
                      </a:cubicBezTo>
                      <a:cubicBezTo>
                        <a:pt x="56" y="123"/>
                        <a:pt x="56" y="123"/>
                        <a:pt x="57" y="123"/>
                      </a:cubicBezTo>
                      <a:cubicBezTo>
                        <a:pt x="57" y="123"/>
                        <a:pt x="55" y="123"/>
                        <a:pt x="56" y="122"/>
                      </a:cubicBezTo>
                      <a:cubicBezTo>
                        <a:pt x="56" y="122"/>
                        <a:pt x="56" y="122"/>
                        <a:pt x="56" y="122"/>
                      </a:cubicBezTo>
                      <a:cubicBezTo>
                        <a:pt x="56" y="123"/>
                        <a:pt x="56" y="123"/>
                        <a:pt x="56" y="123"/>
                      </a:cubicBezTo>
                      <a:cubicBezTo>
                        <a:pt x="57" y="122"/>
                        <a:pt x="57" y="122"/>
                        <a:pt x="56" y="122"/>
                      </a:cubicBezTo>
                      <a:cubicBezTo>
                        <a:pt x="57" y="122"/>
                        <a:pt x="57" y="122"/>
                        <a:pt x="57" y="121"/>
                      </a:cubicBezTo>
                      <a:cubicBezTo>
                        <a:pt x="57" y="121"/>
                        <a:pt x="57" y="121"/>
                        <a:pt x="57" y="121"/>
                      </a:cubicBezTo>
                      <a:cubicBezTo>
                        <a:pt x="57" y="121"/>
                        <a:pt x="57" y="121"/>
                        <a:pt x="57" y="121"/>
                      </a:cubicBezTo>
                      <a:cubicBezTo>
                        <a:pt x="57" y="121"/>
                        <a:pt x="57" y="120"/>
                        <a:pt x="57" y="120"/>
                      </a:cubicBezTo>
                      <a:cubicBezTo>
                        <a:pt x="57" y="120"/>
                        <a:pt x="58" y="120"/>
                        <a:pt x="58" y="120"/>
                      </a:cubicBezTo>
                      <a:cubicBezTo>
                        <a:pt x="58" y="120"/>
                        <a:pt x="57" y="121"/>
                        <a:pt x="57" y="121"/>
                      </a:cubicBezTo>
                      <a:cubicBezTo>
                        <a:pt x="57" y="121"/>
                        <a:pt x="57" y="121"/>
                        <a:pt x="58" y="122"/>
                      </a:cubicBezTo>
                      <a:cubicBezTo>
                        <a:pt x="58" y="121"/>
                        <a:pt x="58" y="121"/>
                        <a:pt x="58" y="121"/>
                      </a:cubicBezTo>
                      <a:cubicBezTo>
                        <a:pt x="58" y="121"/>
                        <a:pt x="58" y="120"/>
                        <a:pt x="58" y="120"/>
                      </a:cubicBezTo>
                      <a:cubicBezTo>
                        <a:pt x="58" y="120"/>
                        <a:pt x="58" y="120"/>
                        <a:pt x="58" y="120"/>
                      </a:cubicBezTo>
                      <a:cubicBezTo>
                        <a:pt x="59" y="120"/>
                        <a:pt x="59" y="120"/>
                        <a:pt x="59" y="120"/>
                      </a:cubicBezTo>
                      <a:cubicBezTo>
                        <a:pt x="58" y="120"/>
                        <a:pt x="59" y="119"/>
                        <a:pt x="59" y="119"/>
                      </a:cubicBezTo>
                      <a:cubicBezTo>
                        <a:pt x="58" y="119"/>
                        <a:pt x="58" y="119"/>
                        <a:pt x="58" y="119"/>
                      </a:cubicBezTo>
                      <a:cubicBezTo>
                        <a:pt x="58" y="119"/>
                        <a:pt x="58" y="119"/>
                        <a:pt x="58" y="119"/>
                      </a:cubicBezTo>
                      <a:cubicBezTo>
                        <a:pt x="58" y="119"/>
                        <a:pt x="58" y="120"/>
                        <a:pt x="58" y="120"/>
                      </a:cubicBezTo>
                      <a:cubicBezTo>
                        <a:pt x="57" y="119"/>
                        <a:pt x="58" y="119"/>
                        <a:pt x="57" y="118"/>
                      </a:cubicBezTo>
                      <a:cubicBezTo>
                        <a:pt x="58" y="119"/>
                        <a:pt x="57" y="120"/>
                        <a:pt x="56" y="120"/>
                      </a:cubicBezTo>
                      <a:cubicBezTo>
                        <a:pt x="57" y="121"/>
                        <a:pt x="56" y="121"/>
                        <a:pt x="57" y="121"/>
                      </a:cubicBezTo>
                      <a:cubicBezTo>
                        <a:pt x="56" y="121"/>
                        <a:pt x="56" y="122"/>
                        <a:pt x="56" y="121"/>
                      </a:cubicBezTo>
                      <a:cubicBezTo>
                        <a:pt x="56" y="121"/>
                        <a:pt x="56" y="121"/>
                        <a:pt x="56" y="121"/>
                      </a:cubicBezTo>
                      <a:cubicBezTo>
                        <a:pt x="56" y="121"/>
                        <a:pt x="55" y="122"/>
                        <a:pt x="56" y="122"/>
                      </a:cubicBezTo>
                      <a:close/>
                      <a:moveTo>
                        <a:pt x="55" y="122"/>
                      </a:moveTo>
                      <a:cubicBezTo>
                        <a:pt x="55" y="122"/>
                        <a:pt x="55" y="122"/>
                        <a:pt x="55" y="122"/>
                      </a:cubicBezTo>
                      <a:cubicBezTo>
                        <a:pt x="55" y="122"/>
                        <a:pt x="55" y="121"/>
                        <a:pt x="55" y="121"/>
                      </a:cubicBezTo>
                      <a:cubicBezTo>
                        <a:pt x="55" y="122"/>
                        <a:pt x="55" y="121"/>
                        <a:pt x="55" y="122"/>
                      </a:cubicBezTo>
                      <a:close/>
                      <a:moveTo>
                        <a:pt x="36" y="136"/>
                      </a:moveTo>
                      <a:cubicBezTo>
                        <a:pt x="36" y="136"/>
                        <a:pt x="36" y="136"/>
                        <a:pt x="36" y="136"/>
                      </a:cubicBezTo>
                      <a:cubicBezTo>
                        <a:pt x="36" y="136"/>
                        <a:pt x="36" y="136"/>
                        <a:pt x="36" y="136"/>
                      </a:cubicBezTo>
                      <a:cubicBezTo>
                        <a:pt x="36" y="136"/>
                        <a:pt x="36" y="136"/>
                        <a:pt x="36" y="136"/>
                      </a:cubicBezTo>
                      <a:close/>
                      <a:moveTo>
                        <a:pt x="36" y="138"/>
                      </a:moveTo>
                      <a:cubicBezTo>
                        <a:pt x="35" y="138"/>
                        <a:pt x="36" y="138"/>
                        <a:pt x="36" y="138"/>
                      </a:cubicBezTo>
                      <a:cubicBezTo>
                        <a:pt x="36" y="138"/>
                        <a:pt x="36" y="138"/>
                        <a:pt x="36" y="138"/>
                      </a:cubicBezTo>
                      <a:close/>
                      <a:moveTo>
                        <a:pt x="37" y="135"/>
                      </a:moveTo>
                      <a:cubicBezTo>
                        <a:pt x="37" y="135"/>
                        <a:pt x="37" y="135"/>
                        <a:pt x="37" y="135"/>
                      </a:cubicBezTo>
                      <a:cubicBezTo>
                        <a:pt x="37" y="135"/>
                        <a:pt x="37" y="135"/>
                        <a:pt x="38" y="135"/>
                      </a:cubicBezTo>
                      <a:cubicBezTo>
                        <a:pt x="38" y="135"/>
                        <a:pt x="38" y="135"/>
                        <a:pt x="38" y="135"/>
                      </a:cubicBezTo>
                      <a:cubicBezTo>
                        <a:pt x="38" y="135"/>
                        <a:pt x="38" y="135"/>
                        <a:pt x="38" y="134"/>
                      </a:cubicBezTo>
                      <a:cubicBezTo>
                        <a:pt x="37" y="135"/>
                        <a:pt x="37" y="135"/>
                        <a:pt x="37" y="135"/>
                      </a:cubicBezTo>
                      <a:cubicBezTo>
                        <a:pt x="37" y="135"/>
                        <a:pt x="36" y="136"/>
                        <a:pt x="37" y="136"/>
                      </a:cubicBezTo>
                      <a:cubicBezTo>
                        <a:pt x="36" y="135"/>
                        <a:pt x="38" y="135"/>
                        <a:pt x="37" y="135"/>
                      </a:cubicBezTo>
                      <a:close/>
                      <a:moveTo>
                        <a:pt x="37" y="135"/>
                      </a:moveTo>
                      <a:cubicBezTo>
                        <a:pt x="37" y="136"/>
                        <a:pt x="37" y="136"/>
                        <a:pt x="37" y="137"/>
                      </a:cubicBezTo>
                      <a:cubicBezTo>
                        <a:pt x="38" y="136"/>
                        <a:pt x="38" y="136"/>
                        <a:pt x="37" y="135"/>
                      </a:cubicBezTo>
                      <a:close/>
                      <a:moveTo>
                        <a:pt x="41" y="134"/>
                      </a:moveTo>
                      <a:cubicBezTo>
                        <a:pt x="41" y="134"/>
                        <a:pt x="41" y="134"/>
                        <a:pt x="40" y="134"/>
                      </a:cubicBezTo>
                      <a:cubicBezTo>
                        <a:pt x="40" y="134"/>
                        <a:pt x="40" y="133"/>
                        <a:pt x="41" y="133"/>
                      </a:cubicBezTo>
                      <a:cubicBezTo>
                        <a:pt x="41" y="133"/>
                        <a:pt x="41" y="134"/>
                        <a:pt x="41" y="134"/>
                      </a:cubicBezTo>
                      <a:cubicBezTo>
                        <a:pt x="41" y="134"/>
                        <a:pt x="41" y="133"/>
                        <a:pt x="41" y="133"/>
                      </a:cubicBezTo>
                      <a:cubicBezTo>
                        <a:pt x="41" y="133"/>
                        <a:pt x="40" y="133"/>
                        <a:pt x="40" y="133"/>
                      </a:cubicBezTo>
                      <a:cubicBezTo>
                        <a:pt x="40" y="133"/>
                        <a:pt x="40" y="134"/>
                        <a:pt x="40" y="134"/>
                      </a:cubicBezTo>
                      <a:cubicBezTo>
                        <a:pt x="40" y="134"/>
                        <a:pt x="41" y="134"/>
                        <a:pt x="41" y="134"/>
                      </a:cubicBezTo>
                      <a:cubicBezTo>
                        <a:pt x="40" y="134"/>
                        <a:pt x="40" y="135"/>
                        <a:pt x="40" y="134"/>
                      </a:cubicBezTo>
                      <a:cubicBezTo>
                        <a:pt x="40" y="135"/>
                        <a:pt x="40" y="135"/>
                        <a:pt x="40" y="135"/>
                      </a:cubicBezTo>
                      <a:cubicBezTo>
                        <a:pt x="39" y="135"/>
                        <a:pt x="40" y="135"/>
                        <a:pt x="40" y="135"/>
                      </a:cubicBezTo>
                      <a:cubicBezTo>
                        <a:pt x="40" y="135"/>
                        <a:pt x="40" y="135"/>
                        <a:pt x="40" y="135"/>
                      </a:cubicBezTo>
                      <a:cubicBezTo>
                        <a:pt x="40" y="135"/>
                        <a:pt x="40" y="135"/>
                        <a:pt x="40" y="135"/>
                      </a:cubicBezTo>
                      <a:cubicBezTo>
                        <a:pt x="40" y="135"/>
                        <a:pt x="41" y="135"/>
                        <a:pt x="41" y="135"/>
                      </a:cubicBezTo>
                      <a:cubicBezTo>
                        <a:pt x="41" y="135"/>
                        <a:pt x="41" y="135"/>
                        <a:pt x="41" y="134"/>
                      </a:cubicBezTo>
                      <a:cubicBezTo>
                        <a:pt x="41" y="134"/>
                        <a:pt x="41" y="134"/>
                        <a:pt x="41" y="134"/>
                      </a:cubicBezTo>
                      <a:close/>
                      <a:moveTo>
                        <a:pt x="45" y="129"/>
                      </a:moveTo>
                      <a:cubicBezTo>
                        <a:pt x="45" y="129"/>
                        <a:pt x="45" y="129"/>
                        <a:pt x="46" y="129"/>
                      </a:cubicBezTo>
                      <a:cubicBezTo>
                        <a:pt x="46" y="129"/>
                        <a:pt x="46" y="129"/>
                        <a:pt x="46" y="129"/>
                      </a:cubicBezTo>
                      <a:cubicBezTo>
                        <a:pt x="46" y="129"/>
                        <a:pt x="46" y="129"/>
                        <a:pt x="45" y="129"/>
                      </a:cubicBezTo>
                      <a:close/>
                      <a:moveTo>
                        <a:pt x="44" y="131"/>
                      </a:moveTo>
                      <a:cubicBezTo>
                        <a:pt x="44" y="131"/>
                        <a:pt x="45" y="131"/>
                        <a:pt x="44" y="131"/>
                      </a:cubicBezTo>
                      <a:cubicBezTo>
                        <a:pt x="44" y="131"/>
                        <a:pt x="44" y="131"/>
                        <a:pt x="44" y="131"/>
                      </a:cubicBezTo>
                      <a:cubicBezTo>
                        <a:pt x="44" y="131"/>
                        <a:pt x="44" y="131"/>
                        <a:pt x="44" y="131"/>
                      </a:cubicBezTo>
                      <a:close/>
                      <a:moveTo>
                        <a:pt x="45" y="130"/>
                      </a:moveTo>
                      <a:cubicBezTo>
                        <a:pt x="45" y="131"/>
                        <a:pt x="45" y="131"/>
                        <a:pt x="45" y="131"/>
                      </a:cubicBezTo>
                      <a:cubicBezTo>
                        <a:pt x="45" y="131"/>
                        <a:pt x="45" y="130"/>
                        <a:pt x="45" y="130"/>
                      </a:cubicBezTo>
                      <a:cubicBezTo>
                        <a:pt x="45" y="130"/>
                        <a:pt x="45" y="130"/>
                        <a:pt x="45" y="130"/>
                      </a:cubicBezTo>
                      <a:cubicBezTo>
                        <a:pt x="45" y="130"/>
                        <a:pt x="45" y="129"/>
                        <a:pt x="44" y="129"/>
                      </a:cubicBezTo>
                      <a:cubicBezTo>
                        <a:pt x="45" y="130"/>
                        <a:pt x="45" y="130"/>
                        <a:pt x="45" y="130"/>
                      </a:cubicBezTo>
                      <a:cubicBezTo>
                        <a:pt x="45" y="130"/>
                        <a:pt x="45" y="130"/>
                        <a:pt x="45" y="130"/>
                      </a:cubicBezTo>
                      <a:cubicBezTo>
                        <a:pt x="45" y="130"/>
                        <a:pt x="45" y="130"/>
                        <a:pt x="45" y="130"/>
                      </a:cubicBezTo>
                      <a:cubicBezTo>
                        <a:pt x="45" y="130"/>
                        <a:pt x="44" y="130"/>
                        <a:pt x="44" y="130"/>
                      </a:cubicBezTo>
                      <a:cubicBezTo>
                        <a:pt x="45" y="131"/>
                        <a:pt x="45" y="130"/>
                        <a:pt x="45" y="130"/>
                      </a:cubicBezTo>
                      <a:close/>
                      <a:moveTo>
                        <a:pt x="45" y="132"/>
                      </a:moveTo>
                      <a:cubicBezTo>
                        <a:pt x="45" y="131"/>
                        <a:pt x="45" y="131"/>
                        <a:pt x="45" y="131"/>
                      </a:cubicBezTo>
                      <a:cubicBezTo>
                        <a:pt x="45" y="131"/>
                        <a:pt x="45" y="131"/>
                        <a:pt x="45" y="131"/>
                      </a:cubicBezTo>
                      <a:cubicBezTo>
                        <a:pt x="45" y="131"/>
                        <a:pt x="44" y="132"/>
                        <a:pt x="44" y="132"/>
                      </a:cubicBezTo>
                      <a:cubicBezTo>
                        <a:pt x="45" y="132"/>
                        <a:pt x="45" y="132"/>
                        <a:pt x="45" y="131"/>
                      </a:cubicBezTo>
                      <a:cubicBezTo>
                        <a:pt x="45" y="131"/>
                        <a:pt x="45" y="132"/>
                        <a:pt x="45" y="132"/>
                      </a:cubicBezTo>
                      <a:close/>
                      <a:moveTo>
                        <a:pt x="46" y="131"/>
                      </a:moveTo>
                      <a:cubicBezTo>
                        <a:pt x="46" y="130"/>
                        <a:pt x="46" y="130"/>
                        <a:pt x="46" y="130"/>
                      </a:cubicBezTo>
                      <a:cubicBezTo>
                        <a:pt x="46" y="129"/>
                        <a:pt x="46" y="129"/>
                        <a:pt x="46" y="129"/>
                      </a:cubicBezTo>
                      <a:cubicBezTo>
                        <a:pt x="46" y="130"/>
                        <a:pt x="45" y="131"/>
                        <a:pt x="46" y="131"/>
                      </a:cubicBezTo>
                      <a:close/>
                      <a:moveTo>
                        <a:pt x="40" y="147"/>
                      </a:moveTo>
                      <a:cubicBezTo>
                        <a:pt x="40" y="147"/>
                        <a:pt x="39" y="147"/>
                        <a:pt x="40" y="147"/>
                      </a:cubicBezTo>
                      <a:cubicBezTo>
                        <a:pt x="40" y="147"/>
                        <a:pt x="39" y="148"/>
                        <a:pt x="40" y="148"/>
                      </a:cubicBezTo>
                      <a:cubicBezTo>
                        <a:pt x="40" y="148"/>
                        <a:pt x="40" y="147"/>
                        <a:pt x="40" y="147"/>
                      </a:cubicBezTo>
                      <a:close/>
                      <a:moveTo>
                        <a:pt x="42" y="144"/>
                      </a:moveTo>
                      <a:cubicBezTo>
                        <a:pt x="42" y="144"/>
                        <a:pt x="42" y="143"/>
                        <a:pt x="41" y="143"/>
                      </a:cubicBezTo>
                      <a:cubicBezTo>
                        <a:pt x="41" y="143"/>
                        <a:pt x="41" y="144"/>
                        <a:pt x="42" y="144"/>
                      </a:cubicBezTo>
                      <a:close/>
                      <a:moveTo>
                        <a:pt x="42" y="142"/>
                      </a:moveTo>
                      <a:cubicBezTo>
                        <a:pt x="42" y="142"/>
                        <a:pt x="42" y="142"/>
                        <a:pt x="42" y="142"/>
                      </a:cubicBezTo>
                      <a:cubicBezTo>
                        <a:pt x="42" y="143"/>
                        <a:pt x="42" y="142"/>
                        <a:pt x="41" y="143"/>
                      </a:cubicBezTo>
                      <a:cubicBezTo>
                        <a:pt x="42" y="143"/>
                        <a:pt x="42" y="143"/>
                        <a:pt x="41" y="143"/>
                      </a:cubicBezTo>
                      <a:cubicBezTo>
                        <a:pt x="41" y="142"/>
                        <a:pt x="41" y="142"/>
                        <a:pt x="42" y="142"/>
                      </a:cubicBezTo>
                      <a:cubicBezTo>
                        <a:pt x="41" y="142"/>
                        <a:pt x="41" y="143"/>
                        <a:pt x="42" y="143"/>
                      </a:cubicBezTo>
                      <a:cubicBezTo>
                        <a:pt x="42" y="143"/>
                        <a:pt x="41" y="143"/>
                        <a:pt x="42" y="143"/>
                      </a:cubicBezTo>
                      <a:cubicBezTo>
                        <a:pt x="42" y="143"/>
                        <a:pt x="42" y="143"/>
                        <a:pt x="42" y="143"/>
                      </a:cubicBezTo>
                      <a:cubicBezTo>
                        <a:pt x="42" y="144"/>
                        <a:pt x="42" y="143"/>
                        <a:pt x="42" y="143"/>
                      </a:cubicBezTo>
                      <a:cubicBezTo>
                        <a:pt x="42" y="143"/>
                        <a:pt x="43" y="143"/>
                        <a:pt x="42" y="144"/>
                      </a:cubicBezTo>
                      <a:cubicBezTo>
                        <a:pt x="43" y="143"/>
                        <a:pt x="42" y="143"/>
                        <a:pt x="42" y="142"/>
                      </a:cubicBezTo>
                      <a:close/>
                      <a:moveTo>
                        <a:pt x="43" y="140"/>
                      </a:moveTo>
                      <a:cubicBezTo>
                        <a:pt x="43" y="140"/>
                        <a:pt x="43" y="141"/>
                        <a:pt x="42" y="141"/>
                      </a:cubicBezTo>
                      <a:cubicBezTo>
                        <a:pt x="42" y="141"/>
                        <a:pt x="42" y="141"/>
                        <a:pt x="42" y="141"/>
                      </a:cubicBezTo>
                      <a:cubicBezTo>
                        <a:pt x="42" y="141"/>
                        <a:pt x="42" y="141"/>
                        <a:pt x="43" y="141"/>
                      </a:cubicBezTo>
                      <a:cubicBezTo>
                        <a:pt x="43" y="141"/>
                        <a:pt x="43" y="141"/>
                        <a:pt x="43" y="141"/>
                      </a:cubicBezTo>
                      <a:cubicBezTo>
                        <a:pt x="43" y="141"/>
                        <a:pt x="43" y="140"/>
                        <a:pt x="43" y="140"/>
                      </a:cubicBezTo>
                      <a:close/>
                      <a:moveTo>
                        <a:pt x="45" y="136"/>
                      </a:moveTo>
                      <a:cubicBezTo>
                        <a:pt x="45" y="136"/>
                        <a:pt x="45" y="136"/>
                        <a:pt x="45" y="136"/>
                      </a:cubicBezTo>
                      <a:cubicBezTo>
                        <a:pt x="46" y="136"/>
                        <a:pt x="45" y="135"/>
                        <a:pt x="46" y="136"/>
                      </a:cubicBezTo>
                      <a:cubicBezTo>
                        <a:pt x="46" y="136"/>
                        <a:pt x="46" y="136"/>
                        <a:pt x="46" y="136"/>
                      </a:cubicBezTo>
                      <a:cubicBezTo>
                        <a:pt x="46" y="136"/>
                        <a:pt x="45" y="136"/>
                        <a:pt x="46" y="136"/>
                      </a:cubicBezTo>
                      <a:cubicBezTo>
                        <a:pt x="46" y="136"/>
                        <a:pt x="46" y="136"/>
                        <a:pt x="46" y="136"/>
                      </a:cubicBezTo>
                      <a:cubicBezTo>
                        <a:pt x="46" y="136"/>
                        <a:pt x="47" y="136"/>
                        <a:pt x="47" y="136"/>
                      </a:cubicBezTo>
                      <a:cubicBezTo>
                        <a:pt x="46" y="136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5" y="135"/>
                      </a:cubicBezTo>
                      <a:cubicBezTo>
                        <a:pt x="45" y="136"/>
                        <a:pt x="45" y="136"/>
                        <a:pt x="45" y="136"/>
                      </a:cubicBezTo>
                      <a:close/>
                      <a:moveTo>
                        <a:pt x="45" y="138"/>
                      </a:moveTo>
                      <a:cubicBezTo>
                        <a:pt x="45" y="138"/>
                        <a:pt x="46" y="137"/>
                        <a:pt x="45" y="136"/>
                      </a:cubicBezTo>
                      <a:cubicBezTo>
                        <a:pt x="45" y="137"/>
                        <a:pt x="45" y="137"/>
                        <a:pt x="45" y="138"/>
                      </a:cubicBezTo>
                      <a:close/>
                      <a:moveTo>
                        <a:pt x="44" y="138"/>
                      </a:moveTo>
                      <a:cubicBezTo>
                        <a:pt x="44" y="138"/>
                        <a:pt x="44" y="139"/>
                        <a:pt x="44" y="139"/>
                      </a:cubicBezTo>
                      <a:cubicBezTo>
                        <a:pt x="45" y="139"/>
                        <a:pt x="44" y="138"/>
                        <a:pt x="44" y="138"/>
                      </a:cubicBezTo>
                      <a:cubicBezTo>
                        <a:pt x="44" y="138"/>
                        <a:pt x="44" y="138"/>
                        <a:pt x="44" y="138"/>
                      </a:cubicBezTo>
                      <a:close/>
                      <a:moveTo>
                        <a:pt x="44" y="143"/>
                      </a:moveTo>
                      <a:cubicBezTo>
                        <a:pt x="44" y="143"/>
                        <a:pt x="44" y="143"/>
                        <a:pt x="44" y="142"/>
                      </a:cubicBezTo>
                      <a:cubicBezTo>
                        <a:pt x="43" y="142"/>
                        <a:pt x="43" y="143"/>
                        <a:pt x="43" y="143"/>
                      </a:cubicBezTo>
                      <a:cubicBezTo>
                        <a:pt x="43" y="142"/>
                        <a:pt x="44" y="142"/>
                        <a:pt x="44" y="142"/>
                      </a:cubicBezTo>
                      <a:cubicBezTo>
                        <a:pt x="44" y="142"/>
                        <a:pt x="44" y="142"/>
                        <a:pt x="44" y="142"/>
                      </a:cubicBezTo>
                      <a:cubicBezTo>
                        <a:pt x="44" y="142"/>
                        <a:pt x="44" y="142"/>
                        <a:pt x="44" y="142"/>
                      </a:cubicBezTo>
                      <a:cubicBezTo>
                        <a:pt x="43" y="142"/>
                        <a:pt x="43" y="142"/>
                        <a:pt x="43" y="141"/>
                      </a:cubicBezTo>
                      <a:cubicBezTo>
                        <a:pt x="43" y="142"/>
                        <a:pt x="43" y="141"/>
                        <a:pt x="43" y="141"/>
                      </a:cubicBezTo>
                      <a:cubicBezTo>
                        <a:pt x="44" y="142"/>
                        <a:pt x="42" y="142"/>
                        <a:pt x="43" y="143"/>
                      </a:cubicBezTo>
                      <a:cubicBezTo>
                        <a:pt x="43" y="143"/>
                        <a:pt x="44" y="143"/>
                        <a:pt x="44" y="143"/>
                      </a:cubicBezTo>
                      <a:close/>
                      <a:moveTo>
                        <a:pt x="44" y="140"/>
                      </a:moveTo>
                      <a:cubicBezTo>
                        <a:pt x="44" y="140"/>
                        <a:pt x="44" y="140"/>
                        <a:pt x="44" y="140"/>
                      </a:cubicBezTo>
                      <a:cubicBezTo>
                        <a:pt x="44" y="140"/>
                        <a:pt x="44" y="141"/>
                        <a:pt x="44" y="141"/>
                      </a:cubicBezTo>
                      <a:cubicBezTo>
                        <a:pt x="44" y="140"/>
                        <a:pt x="44" y="140"/>
                        <a:pt x="44" y="140"/>
                      </a:cubicBezTo>
                      <a:close/>
                      <a:moveTo>
                        <a:pt x="44" y="141"/>
                      </a:moveTo>
                      <a:cubicBezTo>
                        <a:pt x="43" y="141"/>
                        <a:pt x="44" y="142"/>
                        <a:pt x="44" y="141"/>
                      </a:cubicBezTo>
                      <a:cubicBezTo>
                        <a:pt x="44" y="141"/>
                        <a:pt x="44" y="141"/>
                        <a:pt x="44" y="141"/>
                      </a:cubicBezTo>
                      <a:close/>
                      <a:moveTo>
                        <a:pt x="46" y="139"/>
                      </a:moveTo>
                      <a:cubicBezTo>
                        <a:pt x="46" y="139"/>
                        <a:pt x="46" y="139"/>
                        <a:pt x="46" y="139"/>
                      </a:cubicBezTo>
                      <a:cubicBezTo>
                        <a:pt x="46" y="139"/>
                        <a:pt x="46" y="139"/>
                        <a:pt x="47" y="139"/>
                      </a:cubicBezTo>
                      <a:cubicBezTo>
                        <a:pt x="46" y="139"/>
                        <a:pt x="46" y="139"/>
                        <a:pt x="46" y="139"/>
                      </a:cubicBezTo>
                      <a:cubicBezTo>
                        <a:pt x="46" y="139"/>
                        <a:pt x="47" y="138"/>
                        <a:pt x="46" y="138"/>
                      </a:cubicBezTo>
                      <a:cubicBezTo>
                        <a:pt x="46" y="138"/>
                        <a:pt x="46" y="139"/>
                        <a:pt x="45" y="139"/>
                      </a:cubicBezTo>
                      <a:cubicBezTo>
                        <a:pt x="45" y="139"/>
                        <a:pt x="45" y="140"/>
                        <a:pt x="45" y="140"/>
                      </a:cubicBezTo>
                      <a:cubicBezTo>
                        <a:pt x="45" y="140"/>
                        <a:pt x="45" y="140"/>
                        <a:pt x="44" y="140"/>
                      </a:cubicBezTo>
                      <a:cubicBezTo>
                        <a:pt x="44" y="139"/>
                        <a:pt x="45" y="139"/>
                        <a:pt x="45" y="139"/>
                      </a:cubicBezTo>
                      <a:cubicBezTo>
                        <a:pt x="44" y="139"/>
                        <a:pt x="44" y="139"/>
                        <a:pt x="44" y="140"/>
                      </a:cubicBezTo>
                      <a:cubicBezTo>
                        <a:pt x="44" y="139"/>
                        <a:pt x="44" y="139"/>
                        <a:pt x="44" y="139"/>
                      </a:cubicBezTo>
                      <a:cubicBezTo>
                        <a:pt x="44" y="140"/>
                        <a:pt x="44" y="140"/>
                        <a:pt x="45" y="140"/>
                      </a:cubicBezTo>
                      <a:cubicBezTo>
                        <a:pt x="45" y="140"/>
                        <a:pt x="44" y="140"/>
                        <a:pt x="45" y="140"/>
                      </a:cubicBezTo>
                      <a:cubicBezTo>
                        <a:pt x="45" y="140"/>
                        <a:pt x="45" y="139"/>
                        <a:pt x="46" y="139"/>
                      </a:cubicBezTo>
                      <a:cubicBezTo>
                        <a:pt x="46" y="139"/>
                        <a:pt x="45" y="139"/>
                        <a:pt x="46" y="139"/>
                      </a:cubicBezTo>
                      <a:close/>
                      <a:moveTo>
                        <a:pt x="46" y="137"/>
                      </a:moveTo>
                      <a:cubicBezTo>
                        <a:pt x="46" y="137"/>
                        <a:pt x="46" y="137"/>
                        <a:pt x="46" y="137"/>
                      </a:cubicBezTo>
                      <a:cubicBezTo>
                        <a:pt x="46" y="137"/>
                        <a:pt x="47" y="138"/>
                        <a:pt x="47" y="138"/>
                      </a:cubicBezTo>
                      <a:cubicBezTo>
                        <a:pt x="46" y="137"/>
                        <a:pt x="48" y="137"/>
                        <a:pt x="47" y="137"/>
                      </a:cubicBezTo>
                      <a:cubicBezTo>
                        <a:pt x="47" y="136"/>
                        <a:pt x="47" y="136"/>
                        <a:pt x="47" y="136"/>
                      </a:cubicBezTo>
                      <a:cubicBezTo>
                        <a:pt x="47" y="135"/>
                        <a:pt x="47" y="136"/>
                        <a:pt x="47" y="136"/>
                      </a:cubicBezTo>
                      <a:cubicBezTo>
                        <a:pt x="47" y="136"/>
                        <a:pt x="47" y="136"/>
                        <a:pt x="46" y="136"/>
                      </a:cubicBezTo>
                      <a:cubicBezTo>
                        <a:pt x="46" y="137"/>
                        <a:pt x="47" y="137"/>
                        <a:pt x="46" y="137"/>
                      </a:cubicBezTo>
                      <a:close/>
                      <a:moveTo>
                        <a:pt x="48" y="134"/>
                      </a:moveTo>
                      <a:cubicBezTo>
                        <a:pt x="48" y="134"/>
                        <a:pt x="48" y="135"/>
                        <a:pt x="48" y="135"/>
                      </a:cubicBezTo>
                      <a:cubicBezTo>
                        <a:pt x="48" y="134"/>
                        <a:pt x="48" y="134"/>
                        <a:pt x="48" y="134"/>
                      </a:cubicBezTo>
                      <a:close/>
                      <a:moveTo>
                        <a:pt x="48" y="132"/>
                      </a:moveTo>
                      <a:cubicBezTo>
                        <a:pt x="49" y="132"/>
                        <a:pt x="48" y="133"/>
                        <a:pt x="49" y="133"/>
                      </a:cubicBezTo>
                      <a:cubicBezTo>
                        <a:pt x="48" y="132"/>
                        <a:pt x="49" y="132"/>
                        <a:pt x="49" y="132"/>
                      </a:cubicBezTo>
                      <a:cubicBezTo>
                        <a:pt x="49" y="132"/>
                        <a:pt x="48" y="132"/>
                        <a:pt x="48" y="132"/>
                      </a:cubicBezTo>
                      <a:close/>
                      <a:moveTo>
                        <a:pt x="49" y="131"/>
                      </a:moveTo>
                      <a:cubicBezTo>
                        <a:pt x="49" y="131"/>
                        <a:pt x="49" y="130"/>
                        <a:pt x="49" y="130"/>
                      </a:cubicBezTo>
                      <a:cubicBezTo>
                        <a:pt x="49" y="131"/>
                        <a:pt x="49" y="130"/>
                        <a:pt x="49" y="131"/>
                      </a:cubicBezTo>
                      <a:cubicBezTo>
                        <a:pt x="49" y="131"/>
                        <a:pt x="49" y="131"/>
                        <a:pt x="49" y="131"/>
                      </a:cubicBezTo>
                      <a:close/>
                      <a:moveTo>
                        <a:pt x="46" y="141"/>
                      </a:moveTo>
                      <a:cubicBezTo>
                        <a:pt x="46" y="141"/>
                        <a:pt x="47" y="141"/>
                        <a:pt x="47" y="140"/>
                      </a:cubicBezTo>
                      <a:cubicBezTo>
                        <a:pt x="46" y="140"/>
                        <a:pt x="46" y="141"/>
                        <a:pt x="45" y="140"/>
                      </a:cubicBezTo>
                      <a:cubicBezTo>
                        <a:pt x="45" y="141"/>
                        <a:pt x="45" y="141"/>
                        <a:pt x="45" y="142"/>
                      </a:cubicBezTo>
                      <a:cubicBezTo>
                        <a:pt x="45" y="141"/>
                        <a:pt x="46" y="140"/>
                        <a:pt x="46" y="141"/>
                      </a:cubicBezTo>
                      <a:close/>
                      <a:moveTo>
                        <a:pt x="47" y="138"/>
                      </a:moveTo>
                      <a:cubicBezTo>
                        <a:pt x="47" y="138"/>
                        <a:pt x="47" y="138"/>
                        <a:pt x="47" y="139"/>
                      </a:cubicBezTo>
                      <a:cubicBezTo>
                        <a:pt x="47" y="139"/>
                        <a:pt x="47" y="139"/>
                        <a:pt x="47" y="139"/>
                      </a:cubicBezTo>
                      <a:cubicBezTo>
                        <a:pt x="47" y="139"/>
                        <a:pt x="47" y="139"/>
                        <a:pt x="47" y="140"/>
                      </a:cubicBezTo>
                      <a:cubicBezTo>
                        <a:pt x="47" y="140"/>
                        <a:pt x="47" y="140"/>
                        <a:pt x="47" y="140"/>
                      </a:cubicBezTo>
                      <a:cubicBezTo>
                        <a:pt x="48" y="140"/>
                        <a:pt x="48" y="139"/>
                        <a:pt x="48" y="139"/>
                      </a:cubicBezTo>
                      <a:cubicBezTo>
                        <a:pt x="48" y="139"/>
                        <a:pt x="48" y="139"/>
                        <a:pt x="48" y="139"/>
                      </a:cubicBezTo>
                      <a:cubicBezTo>
                        <a:pt x="48" y="139"/>
                        <a:pt x="48" y="139"/>
                        <a:pt x="48" y="139"/>
                      </a:cubicBezTo>
                      <a:cubicBezTo>
                        <a:pt x="47" y="138"/>
                        <a:pt x="48" y="138"/>
                        <a:pt x="48" y="138"/>
                      </a:cubicBezTo>
                      <a:cubicBezTo>
                        <a:pt x="48" y="138"/>
                        <a:pt x="48" y="138"/>
                        <a:pt x="48" y="138"/>
                      </a:cubicBezTo>
                      <a:cubicBezTo>
                        <a:pt x="47" y="138"/>
                        <a:pt x="48" y="137"/>
                        <a:pt x="47" y="138"/>
                      </a:cubicBezTo>
                      <a:cubicBezTo>
                        <a:pt x="47" y="138"/>
                        <a:pt x="47" y="138"/>
                        <a:pt x="47" y="138"/>
                      </a:cubicBezTo>
                      <a:cubicBezTo>
                        <a:pt x="47" y="138"/>
                        <a:pt x="47" y="138"/>
                        <a:pt x="47" y="138"/>
                      </a:cubicBezTo>
                      <a:close/>
                      <a:moveTo>
                        <a:pt x="45" y="145"/>
                      </a:moveTo>
                      <a:cubicBezTo>
                        <a:pt x="45" y="145"/>
                        <a:pt x="45" y="146"/>
                        <a:pt x="45" y="146"/>
                      </a:cubicBezTo>
                      <a:cubicBezTo>
                        <a:pt x="45" y="146"/>
                        <a:pt x="45" y="146"/>
                        <a:pt x="46" y="146"/>
                      </a:cubicBezTo>
                      <a:cubicBezTo>
                        <a:pt x="45" y="146"/>
                        <a:pt x="45" y="146"/>
                        <a:pt x="45" y="145"/>
                      </a:cubicBezTo>
                      <a:close/>
                      <a:moveTo>
                        <a:pt x="46" y="145"/>
                      </a:moveTo>
                      <a:cubicBezTo>
                        <a:pt x="46" y="145"/>
                        <a:pt x="46" y="145"/>
                        <a:pt x="46" y="145"/>
                      </a:cubicBezTo>
                      <a:cubicBezTo>
                        <a:pt x="46" y="146"/>
                        <a:pt x="46" y="146"/>
                        <a:pt x="46" y="146"/>
                      </a:cubicBezTo>
                      <a:cubicBezTo>
                        <a:pt x="46" y="146"/>
                        <a:pt x="46" y="146"/>
                        <a:pt x="46" y="145"/>
                      </a:cubicBezTo>
                      <a:close/>
                      <a:moveTo>
                        <a:pt x="46" y="143"/>
                      </a:moveTo>
                      <a:cubicBezTo>
                        <a:pt x="46" y="143"/>
                        <a:pt x="45" y="143"/>
                        <a:pt x="45" y="143"/>
                      </a:cubicBezTo>
                      <a:cubicBezTo>
                        <a:pt x="46" y="143"/>
                        <a:pt x="46" y="143"/>
                        <a:pt x="46" y="143"/>
                      </a:cubicBezTo>
                      <a:cubicBezTo>
                        <a:pt x="46" y="143"/>
                        <a:pt x="46" y="143"/>
                        <a:pt x="46" y="143"/>
                      </a:cubicBezTo>
                      <a:close/>
                      <a:moveTo>
                        <a:pt x="45" y="143"/>
                      </a:moveTo>
                      <a:cubicBezTo>
                        <a:pt x="45" y="144"/>
                        <a:pt x="45" y="144"/>
                        <a:pt x="45" y="144"/>
                      </a:cubicBezTo>
                      <a:cubicBezTo>
                        <a:pt x="45" y="144"/>
                        <a:pt x="46" y="144"/>
                        <a:pt x="45" y="143"/>
                      </a:cubicBezTo>
                      <a:close/>
                      <a:moveTo>
                        <a:pt x="43" y="148"/>
                      </a:moveTo>
                      <a:cubicBezTo>
                        <a:pt x="43" y="148"/>
                        <a:pt x="43" y="148"/>
                        <a:pt x="43" y="148"/>
                      </a:cubicBezTo>
                      <a:cubicBezTo>
                        <a:pt x="43" y="147"/>
                        <a:pt x="43" y="147"/>
                        <a:pt x="43" y="147"/>
                      </a:cubicBezTo>
                      <a:cubicBezTo>
                        <a:pt x="43" y="147"/>
                        <a:pt x="42" y="148"/>
                        <a:pt x="43" y="148"/>
                      </a:cubicBezTo>
                      <a:close/>
                      <a:moveTo>
                        <a:pt x="44" y="146"/>
                      </a:moveTo>
                      <a:cubicBezTo>
                        <a:pt x="44" y="146"/>
                        <a:pt x="44" y="145"/>
                        <a:pt x="44" y="145"/>
                      </a:cubicBezTo>
                      <a:cubicBezTo>
                        <a:pt x="44" y="145"/>
                        <a:pt x="44" y="145"/>
                        <a:pt x="44" y="146"/>
                      </a:cubicBezTo>
                      <a:close/>
                      <a:moveTo>
                        <a:pt x="44" y="147"/>
                      </a:moveTo>
                      <a:cubicBezTo>
                        <a:pt x="44" y="147"/>
                        <a:pt x="44" y="146"/>
                        <a:pt x="44" y="146"/>
                      </a:cubicBezTo>
                      <a:cubicBezTo>
                        <a:pt x="44" y="146"/>
                        <a:pt x="43" y="147"/>
                        <a:pt x="44" y="147"/>
                      </a:cubicBezTo>
                      <a:close/>
                      <a:moveTo>
                        <a:pt x="45" y="144"/>
                      </a:moveTo>
                      <a:cubicBezTo>
                        <a:pt x="45" y="144"/>
                        <a:pt x="45" y="144"/>
                        <a:pt x="45" y="144"/>
                      </a:cubicBezTo>
                      <a:cubicBezTo>
                        <a:pt x="45" y="144"/>
                        <a:pt x="45" y="144"/>
                        <a:pt x="45" y="143"/>
                      </a:cubicBezTo>
                      <a:cubicBezTo>
                        <a:pt x="44" y="143"/>
                        <a:pt x="44" y="143"/>
                        <a:pt x="44" y="143"/>
                      </a:cubicBezTo>
                      <a:cubicBezTo>
                        <a:pt x="44" y="143"/>
                        <a:pt x="45" y="143"/>
                        <a:pt x="45" y="144"/>
                      </a:cubicBezTo>
                      <a:close/>
                      <a:moveTo>
                        <a:pt x="43" y="148"/>
                      </a:moveTo>
                      <a:cubicBezTo>
                        <a:pt x="43" y="148"/>
                        <a:pt x="43" y="148"/>
                        <a:pt x="42" y="147"/>
                      </a:cubicBezTo>
                      <a:cubicBezTo>
                        <a:pt x="42" y="148"/>
                        <a:pt x="43" y="148"/>
                        <a:pt x="42" y="148"/>
                      </a:cubicBezTo>
                      <a:cubicBezTo>
                        <a:pt x="43" y="149"/>
                        <a:pt x="43" y="148"/>
                        <a:pt x="43" y="148"/>
                      </a:cubicBezTo>
                      <a:close/>
                      <a:moveTo>
                        <a:pt x="43" y="151"/>
                      </a:moveTo>
                      <a:cubicBezTo>
                        <a:pt x="43" y="150"/>
                        <a:pt x="43" y="149"/>
                        <a:pt x="43" y="149"/>
                      </a:cubicBezTo>
                      <a:cubicBezTo>
                        <a:pt x="43" y="149"/>
                        <a:pt x="43" y="149"/>
                        <a:pt x="43" y="149"/>
                      </a:cubicBezTo>
                      <a:cubicBezTo>
                        <a:pt x="43" y="149"/>
                        <a:pt x="42" y="149"/>
                        <a:pt x="42" y="149"/>
                      </a:cubicBezTo>
                      <a:cubicBezTo>
                        <a:pt x="42" y="149"/>
                        <a:pt x="43" y="149"/>
                        <a:pt x="42" y="150"/>
                      </a:cubicBezTo>
                      <a:cubicBezTo>
                        <a:pt x="43" y="150"/>
                        <a:pt x="42" y="150"/>
                        <a:pt x="43" y="151"/>
                      </a:cubicBezTo>
                      <a:close/>
                      <a:moveTo>
                        <a:pt x="43" y="152"/>
                      </a:moveTo>
                      <a:cubicBezTo>
                        <a:pt x="42" y="151"/>
                        <a:pt x="42" y="152"/>
                        <a:pt x="43" y="152"/>
                      </a:cubicBezTo>
                      <a:cubicBezTo>
                        <a:pt x="43" y="152"/>
                        <a:pt x="43" y="152"/>
                        <a:pt x="43" y="152"/>
                      </a:cubicBezTo>
                      <a:close/>
                      <a:moveTo>
                        <a:pt x="45" y="147"/>
                      </a:moveTo>
                      <a:cubicBezTo>
                        <a:pt x="45" y="147"/>
                        <a:pt x="45" y="146"/>
                        <a:pt x="45" y="146"/>
                      </a:cubicBezTo>
                      <a:cubicBezTo>
                        <a:pt x="45" y="147"/>
                        <a:pt x="45" y="147"/>
                        <a:pt x="44" y="147"/>
                      </a:cubicBezTo>
                      <a:cubicBezTo>
                        <a:pt x="44" y="147"/>
                        <a:pt x="44" y="147"/>
                        <a:pt x="44" y="148"/>
                      </a:cubicBezTo>
                      <a:cubicBezTo>
                        <a:pt x="44" y="148"/>
                        <a:pt x="43" y="148"/>
                        <a:pt x="44" y="148"/>
                      </a:cubicBezTo>
                      <a:cubicBezTo>
                        <a:pt x="44" y="147"/>
                        <a:pt x="45" y="147"/>
                        <a:pt x="45" y="147"/>
                      </a:cubicBezTo>
                      <a:close/>
                      <a:moveTo>
                        <a:pt x="46" y="149"/>
                      </a:moveTo>
                      <a:cubicBezTo>
                        <a:pt x="46" y="149"/>
                        <a:pt x="46" y="149"/>
                        <a:pt x="46" y="149"/>
                      </a:cubicBezTo>
                      <a:cubicBezTo>
                        <a:pt x="46" y="149"/>
                        <a:pt x="45" y="149"/>
                        <a:pt x="45" y="149"/>
                      </a:cubicBezTo>
                      <a:cubicBezTo>
                        <a:pt x="45" y="149"/>
                        <a:pt x="46" y="149"/>
                        <a:pt x="46" y="149"/>
                      </a:cubicBezTo>
                      <a:close/>
                      <a:moveTo>
                        <a:pt x="46" y="149"/>
                      </a:moveTo>
                      <a:cubicBezTo>
                        <a:pt x="46" y="149"/>
                        <a:pt x="45" y="150"/>
                        <a:pt x="45" y="150"/>
                      </a:cubicBezTo>
                      <a:cubicBezTo>
                        <a:pt x="46" y="150"/>
                        <a:pt x="46" y="149"/>
                        <a:pt x="46" y="149"/>
                      </a:cubicBezTo>
                      <a:close/>
                      <a:moveTo>
                        <a:pt x="46" y="150"/>
                      </a:moveTo>
                      <a:cubicBezTo>
                        <a:pt x="46" y="150"/>
                        <a:pt x="45" y="151"/>
                        <a:pt x="46" y="151"/>
                      </a:cubicBezTo>
                      <a:cubicBezTo>
                        <a:pt x="46" y="151"/>
                        <a:pt x="46" y="150"/>
                        <a:pt x="46" y="150"/>
                      </a:cubicBezTo>
                      <a:close/>
                      <a:moveTo>
                        <a:pt x="45" y="153"/>
                      </a:moveTo>
                      <a:cubicBezTo>
                        <a:pt x="45" y="154"/>
                        <a:pt x="45" y="154"/>
                        <a:pt x="45" y="153"/>
                      </a:cubicBezTo>
                      <a:cubicBezTo>
                        <a:pt x="45" y="154"/>
                        <a:pt x="44" y="154"/>
                        <a:pt x="45" y="154"/>
                      </a:cubicBezTo>
                      <a:cubicBezTo>
                        <a:pt x="45" y="154"/>
                        <a:pt x="45" y="154"/>
                        <a:pt x="45" y="153"/>
                      </a:cubicBezTo>
                      <a:close/>
                      <a:moveTo>
                        <a:pt x="45" y="153"/>
                      </a:moveTo>
                      <a:cubicBezTo>
                        <a:pt x="45" y="153"/>
                        <a:pt x="45" y="152"/>
                        <a:pt x="45" y="152"/>
                      </a:cubicBezTo>
                      <a:cubicBezTo>
                        <a:pt x="45" y="152"/>
                        <a:pt x="45" y="153"/>
                        <a:pt x="45" y="153"/>
                      </a:cubicBezTo>
                      <a:close/>
                      <a:moveTo>
                        <a:pt x="46" y="151"/>
                      </a:moveTo>
                      <a:cubicBezTo>
                        <a:pt x="45" y="151"/>
                        <a:pt x="45" y="152"/>
                        <a:pt x="45" y="152"/>
                      </a:cubicBezTo>
                      <a:cubicBezTo>
                        <a:pt x="45" y="152"/>
                        <a:pt x="46" y="152"/>
                        <a:pt x="46" y="153"/>
                      </a:cubicBezTo>
                      <a:cubicBezTo>
                        <a:pt x="45" y="153"/>
                        <a:pt x="45" y="153"/>
                        <a:pt x="46" y="154"/>
                      </a:cubicBezTo>
                      <a:cubicBezTo>
                        <a:pt x="46" y="153"/>
                        <a:pt x="46" y="153"/>
                        <a:pt x="46" y="152"/>
                      </a:cubicBezTo>
                      <a:cubicBezTo>
                        <a:pt x="46" y="152"/>
                        <a:pt x="46" y="152"/>
                        <a:pt x="46" y="152"/>
                      </a:cubicBezTo>
                      <a:cubicBezTo>
                        <a:pt x="46" y="152"/>
                        <a:pt x="46" y="152"/>
                        <a:pt x="46" y="151"/>
                      </a:cubicBezTo>
                      <a:close/>
                      <a:moveTo>
                        <a:pt x="47" y="148"/>
                      </a:moveTo>
                      <a:cubicBezTo>
                        <a:pt x="47" y="148"/>
                        <a:pt x="47" y="149"/>
                        <a:pt x="46" y="149"/>
                      </a:cubicBezTo>
                      <a:cubicBezTo>
                        <a:pt x="47" y="149"/>
                        <a:pt x="47" y="149"/>
                        <a:pt x="47" y="149"/>
                      </a:cubicBezTo>
                      <a:cubicBezTo>
                        <a:pt x="47" y="148"/>
                        <a:pt x="47" y="149"/>
                        <a:pt x="47" y="148"/>
                      </a:cubicBezTo>
                      <a:close/>
                      <a:moveTo>
                        <a:pt x="47" y="146"/>
                      </a:moveTo>
                      <a:cubicBezTo>
                        <a:pt x="47" y="146"/>
                        <a:pt x="47" y="146"/>
                        <a:pt x="46" y="146"/>
                      </a:cubicBezTo>
                      <a:cubicBezTo>
                        <a:pt x="46" y="146"/>
                        <a:pt x="46" y="146"/>
                        <a:pt x="46" y="146"/>
                      </a:cubicBezTo>
                      <a:cubicBezTo>
                        <a:pt x="46" y="146"/>
                        <a:pt x="46" y="146"/>
                        <a:pt x="46" y="147"/>
                      </a:cubicBezTo>
                      <a:cubicBezTo>
                        <a:pt x="46" y="147"/>
                        <a:pt x="45" y="146"/>
                        <a:pt x="45" y="146"/>
                      </a:cubicBezTo>
                      <a:cubicBezTo>
                        <a:pt x="46" y="147"/>
                        <a:pt x="45" y="147"/>
                        <a:pt x="45" y="148"/>
                      </a:cubicBezTo>
                      <a:cubicBezTo>
                        <a:pt x="45" y="147"/>
                        <a:pt x="45" y="148"/>
                        <a:pt x="45" y="148"/>
                      </a:cubicBezTo>
                      <a:cubicBezTo>
                        <a:pt x="45" y="147"/>
                        <a:pt x="45" y="148"/>
                        <a:pt x="45" y="147"/>
                      </a:cubicBezTo>
                      <a:cubicBezTo>
                        <a:pt x="45" y="148"/>
                        <a:pt x="45" y="148"/>
                        <a:pt x="45" y="148"/>
                      </a:cubicBezTo>
                      <a:cubicBezTo>
                        <a:pt x="45" y="148"/>
                        <a:pt x="45" y="149"/>
                        <a:pt x="45" y="149"/>
                      </a:cubicBezTo>
                      <a:cubicBezTo>
                        <a:pt x="45" y="148"/>
                        <a:pt x="46" y="148"/>
                        <a:pt x="46" y="147"/>
                      </a:cubicBezTo>
                      <a:cubicBezTo>
                        <a:pt x="46" y="147"/>
                        <a:pt x="46" y="147"/>
                        <a:pt x="46" y="147"/>
                      </a:cubicBezTo>
                      <a:cubicBezTo>
                        <a:pt x="47" y="147"/>
                        <a:pt x="47" y="146"/>
                        <a:pt x="48" y="146"/>
                      </a:cubicBezTo>
                      <a:cubicBezTo>
                        <a:pt x="48" y="146"/>
                        <a:pt x="47" y="145"/>
                        <a:pt x="47" y="145"/>
                      </a:cubicBezTo>
                      <a:cubicBezTo>
                        <a:pt x="47" y="146"/>
                        <a:pt x="47" y="146"/>
                        <a:pt x="47" y="145"/>
                      </a:cubicBezTo>
                      <a:cubicBezTo>
                        <a:pt x="47" y="146"/>
                        <a:pt x="47" y="146"/>
                        <a:pt x="47" y="146"/>
                      </a:cubicBezTo>
                      <a:close/>
                      <a:moveTo>
                        <a:pt x="47" y="144"/>
                      </a:moveTo>
                      <a:cubicBezTo>
                        <a:pt x="47" y="145"/>
                        <a:pt x="46" y="145"/>
                        <a:pt x="46" y="144"/>
                      </a:cubicBezTo>
                      <a:cubicBezTo>
                        <a:pt x="46" y="144"/>
                        <a:pt x="46" y="145"/>
                        <a:pt x="46" y="144"/>
                      </a:cubicBezTo>
                      <a:cubicBezTo>
                        <a:pt x="46" y="145"/>
                        <a:pt x="45" y="145"/>
                        <a:pt x="46" y="145"/>
                      </a:cubicBezTo>
                      <a:cubicBezTo>
                        <a:pt x="46" y="145"/>
                        <a:pt x="46" y="145"/>
                        <a:pt x="46" y="145"/>
                      </a:cubicBezTo>
                      <a:cubicBezTo>
                        <a:pt x="46" y="145"/>
                        <a:pt x="46" y="145"/>
                        <a:pt x="47" y="146"/>
                      </a:cubicBezTo>
                      <a:cubicBezTo>
                        <a:pt x="47" y="145"/>
                        <a:pt x="47" y="145"/>
                        <a:pt x="47" y="145"/>
                      </a:cubicBezTo>
                      <a:cubicBezTo>
                        <a:pt x="46" y="145"/>
                        <a:pt x="47" y="145"/>
                        <a:pt x="47" y="144"/>
                      </a:cubicBezTo>
                      <a:close/>
                      <a:moveTo>
                        <a:pt x="47" y="144"/>
                      </a:moveTo>
                      <a:cubicBezTo>
                        <a:pt x="47" y="143"/>
                        <a:pt x="47" y="143"/>
                        <a:pt x="47" y="143"/>
                      </a:cubicBezTo>
                      <a:cubicBezTo>
                        <a:pt x="47" y="143"/>
                        <a:pt x="46" y="143"/>
                        <a:pt x="47" y="144"/>
                      </a:cubicBezTo>
                      <a:close/>
                      <a:moveTo>
                        <a:pt x="48" y="143"/>
                      </a:moveTo>
                      <a:cubicBezTo>
                        <a:pt x="48" y="144"/>
                        <a:pt x="48" y="143"/>
                        <a:pt x="48" y="143"/>
                      </a:cubicBezTo>
                      <a:cubicBezTo>
                        <a:pt x="48" y="144"/>
                        <a:pt x="47" y="144"/>
                        <a:pt x="47" y="144"/>
                      </a:cubicBezTo>
                      <a:cubicBezTo>
                        <a:pt x="47" y="145"/>
                        <a:pt x="47" y="144"/>
                        <a:pt x="48" y="145"/>
                      </a:cubicBezTo>
                      <a:cubicBezTo>
                        <a:pt x="48" y="144"/>
                        <a:pt x="48" y="144"/>
                        <a:pt x="48" y="143"/>
                      </a:cubicBezTo>
                      <a:close/>
                      <a:moveTo>
                        <a:pt x="50" y="139"/>
                      </a:moveTo>
                      <a:cubicBezTo>
                        <a:pt x="49" y="140"/>
                        <a:pt x="49" y="140"/>
                        <a:pt x="49" y="140"/>
                      </a:cubicBezTo>
                      <a:cubicBezTo>
                        <a:pt x="50" y="140"/>
                        <a:pt x="50" y="139"/>
                        <a:pt x="50" y="139"/>
                      </a:cubicBezTo>
                      <a:close/>
                      <a:moveTo>
                        <a:pt x="50" y="139"/>
                      </a:moveTo>
                      <a:cubicBezTo>
                        <a:pt x="50" y="139"/>
                        <a:pt x="51" y="139"/>
                        <a:pt x="51" y="139"/>
                      </a:cubicBezTo>
                      <a:cubicBezTo>
                        <a:pt x="51" y="139"/>
                        <a:pt x="51" y="139"/>
                        <a:pt x="51" y="139"/>
                      </a:cubicBezTo>
                      <a:cubicBezTo>
                        <a:pt x="50" y="139"/>
                        <a:pt x="51" y="139"/>
                        <a:pt x="50" y="139"/>
                      </a:cubicBezTo>
                      <a:cubicBezTo>
                        <a:pt x="50" y="139"/>
                        <a:pt x="49" y="139"/>
                        <a:pt x="50" y="139"/>
                      </a:cubicBezTo>
                      <a:cubicBezTo>
                        <a:pt x="50" y="139"/>
                        <a:pt x="50" y="139"/>
                        <a:pt x="50" y="139"/>
                      </a:cubicBezTo>
                      <a:close/>
                      <a:moveTo>
                        <a:pt x="51" y="137"/>
                      </a:moveTo>
                      <a:cubicBezTo>
                        <a:pt x="51" y="138"/>
                        <a:pt x="51" y="138"/>
                        <a:pt x="51" y="138"/>
                      </a:cubicBezTo>
                      <a:cubicBezTo>
                        <a:pt x="51" y="138"/>
                        <a:pt x="51" y="139"/>
                        <a:pt x="51" y="139"/>
                      </a:cubicBezTo>
                      <a:cubicBezTo>
                        <a:pt x="51" y="139"/>
                        <a:pt x="50" y="140"/>
                        <a:pt x="50" y="140"/>
                      </a:cubicBezTo>
                      <a:cubicBezTo>
                        <a:pt x="50" y="140"/>
                        <a:pt x="50" y="140"/>
                        <a:pt x="50" y="140"/>
                      </a:cubicBezTo>
                      <a:cubicBezTo>
                        <a:pt x="51" y="140"/>
                        <a:pt x="51" y="140"/>
                        <a:pt x="51" y="140"/>
                      </a:cubicBezTo>
                      <a:cubicBezTo>
                        <a:pt x="51" y="140"/>
                        <a:pt x="51" y="140"/>
                        <a:pt x="51" y="141"/>
                      </a:cubicBezTo>
                      <a:cubicBezTo>
                        <a:pt x="51" y="140"/>
                        <a:pt x="51" y="140"/>
                        <a:pt x="51" y="140"/>
                      </a:cubicBezTo>
                      <a:cubicBezTo>
                        <a:pt x="51" y="140"/>
                        <a:pt x="51" y="140"/>
                        <a:pt x="51" y="140"/>
                      </a:cubicBezTo>
                      <a:cubicBezTo>
                        <a:pt x="51" y="140"/>
                        <a:pt x="51" y="140"/>
                        <a:pt x="51" y="140"/>
                      </a:cubicBezTo>
                      <a:cubicBezTo>
                        <a:pt x="51" y="139"/>
                        <a:pt x="51" y="139"/>
                        <a:pt x="51" y="139"/>
                      </a:cubicBezTo>
                      <a:cubicBezTo>
                        <a:pt x="51" y="139"/>
                        <a:pt x="51" y="139"/>
                        <a:pt x="51" y="139"/>
                      </a:cubicBezTo>
                      <a:cubicBezTo>
                        <a:pt x="51" y="139"/>
                        <a:pt x="51" y="138"/>
                        <a:pt x="52" y="138"/>
                      </a:cubicBezTo>
                      <a:cubicBezTo>
                        <a:pt x="52" y="139"/>
                        <a:pt x="51" y="139"/>
                        <a:pt x="52" y="139"/>
                      </a:cubicBezTo>
                      <a:cubicBezTo>
                        <a:pt x="52" y="139"/>
                        <a:pt x="52" y="139"/>
                        <a:pt x="52" y="139"/>
                      </a:cubicBezTo>
                      <a:cubicBezTo>
                        <a:pt x="52" y="139"/>
                        <a:pt x="52" y="138"/>
                        <a:pt x="51" y="137"/>
                      </a:cubicBezTo>
                      <a:close/>
                      <a:moveTo>
                        <a:pt x="51" y="138"/>
                      </a:moveTo>
                      <a:cubicBezTo>
                        <a:pt x="50" y="138"/>
                        <a:pt x="50" y="138"/>
                        <a:pt x="51" y="138"/>
                      </a:cubicBezTo>
                      <a:cubicBezTo>
                        <a:pt x="51" y="138"/>
                        <a:pt x="51" y="138"/>
                        <a:pt x="51" y="138"/>
                      </a:cubicBezTo>
                      <a:close/>
                      <a:moveTo>
                        <a:pt x="50" y="138"/>
                      </a:moveTo>
                      <a:cubicBezTo>
                        <a:pt x="50" y="138"/>
                        <a:pt x="51" y="137"/>
                        <a:pt x="51" y="137"/>
                      </a:cubicBezTo>
                      <a:cubicBezTo>
                        <a:pt x="51" y="137"/>
                        <a:pt x="51" y="137"/>
                        <a:pt x="50" y="137"/>
                      </a:cubicBezTo>
                      <a:cubicBezTo>
                        <a:pt x="50" y="137"/>
                        <a:pt x="51" y="137"/>
                        <a:pt x="51" y="137"/>
                      </a:cubicBezTo>
                      <a:cubicBezTo>
                        <a:pt x="50" y="137"/>
                        <a:pt x="49" y="137"/>
                        <a:pt x="50" y="138"/>
                      </a:cubicBezTo>
                      <a:close/>
                      <a:moveTo>
                        <a:pt x="49" y="137"/>
                      </a:moveTo>
                      <a:cubicBezTo>
                        <a:pt x="50" y="137"/>
                        <a:pt x="49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7"/>
                        <a:pt x="49" y="137"/>
                        <a:pt x="49" y="136"/>
                      </a:cubicBezTo>
                      <a:cubicBezTo>
                        <a:pt x="49" y="136"/>
                        <a:pt x="50" y="135"/>
                        <a:pt x="49" y="135"/>
                      </a:cubicBezTo>
                      <a:cubicBezTo>
                        <a:pt x="49" y="135"/>
                        <a:pt x="49" y="135"/>
                        <a:pt x="50" y="135"/>
                      </a:cubicBezTo>
                      <a:cubicBezTo>
                        <a:pt x="49" y="135"/>
                        <a:pt x="49" y="135"/>
                        <a:pt x="49" y="135"/>
                      </a:cubicBezTo>
                      <a:cubicBezTo>
                        <a:pt x="49" y="135"/>
                        <a:pt x="49" y="135"/>
                        <a:pt x="49" y="135"/>
                      </a:cubicBezTo>
                      <a:cubicBezTo>
                        <a:pt x="49" y="135"/>
                        <a:pt x="49" y="136"/>
                        <a:pt x="49" y="136"/>
                      </a:cubicBezTo>
                      <a:cubicBezTo>
                        <a:pt x="48" y="136"/>
                        <a:pt x="49" y="135"/>
                        <a:pt x="48" y="135"/>
                      </a:cubicBezTo>
                      <a:cubicBezTo>
                        <a:pt x="48" y="135"/>
                        <a:pt x="48" y="136"/>
                        <a:pt x="48" y="136"/>
                      </a:cubicBezTo>
                      <a:cubicBezTo>
                        <a:pt x="48" y="135"/>
                        <a:pt x="48" y="135"/>
                        <a:pt x="48" y="135"/>
                      </a:cubicBezTo>
                      <a:cubicBezTo>
                        <a:pt x="48" y="136"/>
                        <a:pt x="47" y="136"/>
                        <a:pt x="47" y="136"/>
                      </a:cubicBezTo>
                      <a:cubicBezTo>
                        <a:pt x="48" y="136"/>
                        <a:pt x="48" y="136"/>
                        <a:pt x="48" y="136"/>
                      </a:cubicBezTo>
                      <a:cubicBezTo>
                        <a:pt x="48" y="137"/>
                        <a:pt x="48" y="137"/>
                        <a:pt x="48" y="137"/>
                      </a:cubicBezTo>
                      <a:cubicBezTo>
                        <a:pt x="48" y="137"/>
                        <a:pt x="48" y="136"/>
                        <a:pt x="49" y="136"/>
                      </a:cubicBezTo>
                      <a:cubicBezTo>
                        <a:pt x="48" y="137"/>
                        <a:pt x="48" y="138"/>
                        <a:pt x="48" y="137"/>
                      </a:cubicBezTo>
                      <a:cubicBezTo>
                        <a:pt x="48" y="138"/>
                        <a:pt x="49" y="137"/>
                        <a:pt x="49" y="137"/>
                      </a:cubicBezTo>
                      <a:cubicBezTo>
                        <a:pt x="49" y="137"/>
                        <a:pt x="49" y="137"/>
                        <a:pt x="49" y="137"/>
                      </a:cubicBezTo>
                      <a:cubicBezTo>
                        <a:pt x="49" y="137"/>
                        <a:pt x="49" y="138"/>
                        <a:pt x="49" y="138"/>
                      </a:cubicBezTo>
                      <a:cubicBezTo>
                        <a:pt x="49" y="138"/>
                        <a:pt x="49" y="139"/>
                        <a:pt x="49" y="139"/>
                      </a:cubicBezTo>
                      <a:cubicBezTo>
                        <a:pt x="49" y="138"/>
                        <a:pt x="49" y="138"/>
                        <a:pt x="49" y="138"/>
                      </a:cubicBezTo>
                      <a:cubicBezTo>
                        <a:pt x="49" y="139"/>
                        <a:pt x="49" y="139"/>
                        <a:pt x="49" y="139"/>
                      </a:cubicBezTo>
                      <a:cubicBezTo>
                        <a:pt x="49" y="138"/>
                        <a:pt x="49" y="138"/>
                        <a:pt x="49" y="138"/>
                      </a:cubicBezTo>
                      <a:cubicBezTo>
                        <a:pt x="48" y="138"/>
                        <a:pt x="49" y="139"/>
                        <a:pt x="48" y="140"/>
                      </a:cubicBezTo>
                      <a:cubicBezTo>
                        <a:pt x="48" y="139"/>
                        <a:pt x="48" y="139"/>
                        <a:pt x="48" y="139"/>
                      </a:cubicBezTo>
                      <a:cubicBezTo>
                        <a:pt x="48" y="140"/>
                        <a:pt x="48" y="141"/>
                        <a:pt x="48" y="141"/>
                      </a:cubicBezTo>
                      <a:cubicBezTo>
                        <a:pt x="48" y="141"/>
                        <a:pt x="49" y="139"/>
                        <a:pt x="49" y="139"/>
                      </a:cubicBezTo>
                      <a:cubicBezTo>
                        <a:pt x="49" y="138"/>
                        <a:pt x="49" y="137"/>
                        <a:pt x="50" y="137"/>
                      </a:cubicBezTo>
                      <a:cubicBezTo>
                        <a:pt x="50" y="137"/>
                        <a:pt x="50" y="136"/>
                        <a:pt x="50" y="136"/>
                      </a:cubicBezTo>
                      <a:cubicBezTo>
                        <a:pt x="50" y="136"/>
                        <a:pt x="51" y="136"/>
                        <a:pt x="50" y="136"/>
                      </a:cubicBezTo>
                      <a:cubicBezTo>
                        <a:pt x="50" y="136"/>
                        <a:pt x="50" y="136"/>
                        <a:pt x="50" y="136"/>
                      </a:cubicBezTo>
                      <a:cubicBezTo>
                        <a:pt x="50" y="136"/>
                        <a:pt x="50" y="135"/>
                        <a:pt x="50" y="135"/>
                      </a:cubicBezTo>
                      <a:cubicBezTo>
                        <a:pt x="50" y="135"/>
                        <a:pt x="51" y="135"/>
                        <a:pt x="51" y="135"/>
                      </a:cubicBezTo>
                      <a:cubicBezTo>
                        <a:pt x="51" y="135"/>
                        <a:pt x="51" y="134"/>
                        <a:pt x="51" y="135"/>
                      </a:cubicBezTo>
                      <a:cubicBezTo>
                        <a:pt x="50" y="135"/>
                        <a:pt x="49" y="136"/>
                        <a:pt x="49" y="137"/>
                      </a:cubicBezTo>
                      <a:close/>
                      <a:moveTo>
                        <a:pt x="51" y="129"/>
                      </a:moveTo>
                      <a:cubicBezTo>
                        <a:pt x="50" y="129"/>
                        <a:pt x="50" y="129"/>
                        <a:pt x="50" y="129"/>
                      </a:cubicBezTo>
                      <a:cubicBezTo>
                        <a:pt x="50" y="129"/>
                        <a:pt x="50" y="129"/>
                        <a:pt x="50" y="129"/>
                      </a:cubicBezTo>
                      <a:cubicBezTo>
                        <a:pt x="50" y="129"/>
                        <a:pt x="50" y="129"/>
                        <a:pt x="50" y="130"/>
                      </a:cubicBezTo>
                      <a:cubicBezTo>
                        <a:pt x="50" y="129"/>
                        <a:pt x="50" y="130"/>
                        <a:pt x="50" y="130"/>
                      </a:cubicBezTo>
                      <a:cubicBezTo>
                        <a:pt x="50" y="130"/>
                        <a:pt x="51" y="130"/>
                        <a:pt x="51" y="129"/>
                      </a:cubicBezTo>
                      <a:close/>
                      <a:moveTo>
                        <a:pt x="49" y="132"/>
                      </a:moveTo>
                      <a:cubicBezTo>
                        <a:pt x="49" y="132"/>
                        <a:pt x="49" y="133"/>
                        <a:pt x="49" y="13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9" y="134"/>
                        <a:pt x="49" y="134"/>
                        <a:pt x="49" y="134"/>
                      </a:cubicBezTo>
                      <a:cubicBezTo>
                        <a:pt x="50" y="133"/>
                        <a:pt x="50" y="133"/>
                        <a:pt x="50" y="133"/>
                      </a:cubicBezTo>
                      <a:cubicBezTo>
                        <a:pt x="49" y="133"/>
                        <a:pt x="49" y="133"/>
                        <a:pt x="49" y="133"/>
                      </a:cubicBezTo>
                      <a:cubicBezTo>
                        <a:pt x="49" y="133"/>
                        <a:pt x="50" y="132"/>
                        <a:pt x="50" y="132"/>
                      </a:cubicBezTo>
                      <a:cubicBezTo>
                        <a:pt x="49" y="132"/>
                        <a:pt x="49" y="133"/>
                        <a:pt x="49" y="132"/>
                      </a:cubicBezTo>
                      <a:cubicBezTo>
                        <a:pt x="49" y="132"/>
                        <a:pt x="50" y="132"/>
                        <a:pt x="49" y="132"/>
                      </a:cubicBezTo>
                      <a:close/>
                      <a:moveTo>
                        <a:pt x="50" y="134"/>
                      </a:moveTo>
                      <a:cubicBezTo>
                        <a:pt x="50" y="133"/>
                        <a:pt x="51" y="133"/>
                        <a:pt x="51" y="132"/>
                      </a:cubicBezTo>
                      <a:cubicBezTo>
                        <a:pt x="50" y="133"/>
                        <a:pt x="50" y="132"/>
                        <a:pt x="50" y="132"/>
                      </a:cubicBezTo>
                      <a:cubicBezTo>
                        <a:pt x="50" y="133"/>
                        <a:pt x="50" y="133"/>
                        <a:pt x="50" y="134"/>
                      </a:cubicBezTo>
                      <a:close/>
                      <a:moveTo>
                        <a:pt x="51" y="131"/>
                      </a:moveTo>
                      <a:cubicBezTo>
                        <a:pt x="51" y="130"/>
                        <a:pt x="52" y="130"/>
                        <a:pt x="52" y="129"/>
                      </a:cubicBezTo>
                      <a:cubicBezTo>
                        <a:pt x="52" y="129"/>
                        <a:pt x="51" y="129"/>
                        <a:pt x="51" y="129"/>
                      </a:cubicBezTo>
                      <a:cubicBezTo>
                        <a:pt x="51" y="129"/>
                        <a:pt x="51" y="129"/>
                        <a:pt x="51" y="129"/>
                      </a:cubicBezTo>
                      <a:cubicBezTo>
                        <a:pt x="51" y="129"/>
                        <a:pt x="51" y="129"/>
                        <a:pt x="51" y="130"/>
                      </a:cubicBezTo>
                      <a:cubicBezTo>
                        <a:pt x="51" y="130"/>
                        <a:pt x="51" y="130"/>
                        <a:pt x="50" y="130"/>
                      </a:cubicBezTo>
                      <a:cubicBezTo>
                        <a:pt x="51" y="130"/>
                        <a:pt x="51" y="130"/>
                        <a:pt x="51" y="131"/>
                      </a:cubicBezTo>
                      <a:cubicBezTo>
                        <a:pt x="50" y="130"/>
                        <a:pt x="50" y="131"/>
                        <a:pt x="50" y="131"/>
                      </a:cubicBezTo>
                      <a:cubicBezTo>
                        <a:pt x="50" y="131"/>
                        <a:pt x="50" y="131"/>
                        <a:pt x="50" y="131"/>
                      </a:cubicBezTo>
                      <a:cubicBezTo>
                        <a:pt x="50" y="131"/>
                        <a:pt x="50" y="131"/>
                        <a:pt x="50" y="132"/>
                      </a:cubicBezTo>
                      <a:cubicBezTo>
                        <a:pt x="51" y="132"/>
                        <a:pt x="51" y="132"/>
                        <a:pt x="51" y="132"/>
                      </a:cubicBezTo>
                      <a:cubicBezTo>
                        <a:pt x="51" y="132"/>
                        <a:pt x="51" y="131"/>
                        <a:pt x="51" y="131"/>
                      </a:cubicBezTo>
                      <a:close/>
                      <a:moveTo>
                        <a:pt x="52" y="129"/>
                      </a:moveTo>
                      <a:cubicBezTo>
                        <a:pt x="52" y="129"/>
                        <a:pt x="52" y="128"/>
                        <a:pt x="52" y="128"/>
                      </a:cubicBezTo>
                      <a:cubicBezTo>
                        <a:pt x="52" y="128"/>
                        <a:pt x="51" y="128"/>
                        <a:pt x="52" y="129"/>
                      </a:cubicBezTo>
                      <a:close/>
                      <a:moveTo>
                        <a:pt x="54" y="123"/>
                      </a:moveTo>
                      <a:cubicBezTo>
                        <a:pt x="54" y="123"/>
                        <a:pt x="54" y="123"/>
                        <a:pt x="54" y="122"/>
                      </a:cubicBezTo>
                      <a:cubicBezTo>
                        <a:pt x="54" y="122"/>
                        <a:pt x="54" y="122"/>
                        <a:pt x="54" y="122"/>
                      </a:cubicBezTo>
                      <a:cubicBezTo>
                        <a:pt x="54" y="122"/>
                        <a:pt x="54" y="122"/>
                        <a:pt x="54" y="122"/>
                      </a:cubicBezTo>
                      <a:cubicBezTo>
                        <a:pt x="54" y="123"/>
                        <a:pt x="54" y="122"/>
                        <a:pt x="54" y="123"/>
                      </a:cubicBezTo>
                      <a:cubicBezTo>
                        <a:pt x="54" y="123"/>
                        <a:pt x="54" y="123"/>
                        <a:pt x="54" y="123"/>
                      </a:cubicBezTo>
                      <a:close/>
                      <a:moveTo>
                        <a:pt x="54" y="122"/>
                      </a:moveTo>
                      <a:cubicBezTo>
                        <a:pt x="54" y="122"/>
                        <a:pt x="54" y="121"/>
                        <a:pt x="55" y="122"/>
                      </a:cubicBezTo>
                      <a:cubicBezTo>
                        <a:pt x="55" y="121"/>
                        <a:pt x="55" y="122"/>
                        <a:pt x="55" y="121"/>
                      </a:cubicBezTo>
                      <a:cubicBezTo>
                        <a:pt x="54" y="121"/>
                        <a:pt x="54" y="121"/>
                        <a:pt x="54" y="121"/>
                      </a:cubicBezTo>
                      <a:cubicBezTo>
                        <a:pt x="54" y="121"/>
                        <a:pt x="54" y="121"/>
                        <a:pt x="54" y="122"/>
                      </a:cubicBezTo>
                      <a:close/>
                      <a:moveTo>
                        <a:pt x="55" y="118"/>
                      </a:moveTo>
                      <a:cubicBezTo>
                        <a:pt x="54" y="118"/>
                        <a:pt x="55" y="118"/>
                        <a:pt x="54" y="118"/>
                      </a:cubicBezTo>
                      <a:cubicBezTo>
                        <a:pt x="54" y="118"/>
                        <a:pt x="54" y="118"/>
                        <a:pt x="54" y="118"/>
                      </a:cubicBezTo>
                      <a:cubicBezTo>
                        <a:pt x="55" y="118"/>
                        <a:pt x="55" y="118"/>
                        <a:pt x="55" y="118"/>
                      </a:cubicBezTo>
                      <a:cubicBezTo>
                        <a:pt x="55" y="119"/>
                        <a:pt x="55" y="118"/>
                        <a:pt x="55" y="118"/>
                      </a:cubicBezTo>
                      <a:close/>
                      <a:moveTo>
                        <a:pt x="53" y="121"/>
                      </a:moveTo>
                      <a:cubicBezTo>
                        <a:pt x="53" y="122"/>
                        <a:pt x="53" y="122"/>
                        <a:pt x="53" y="122"/>
                      </a:cubicBezTo>
                      <a:cubicBezTo>
                        <a:pt x="53" y="122"/>
                        <a:pt x="53" y="122"/>
                        <a:pt x="53" y="121"/>
                      </a:cubicBezTo>
                      <a:close/>
                      <a:moveTo>
                        <a:pt x="55" y="117"/>
                      </a:moveTo>
                      <a:cubicBezTo>
                        <a:pt x="55" y="117"/>
                        <a:pt x="55" y="117"/>
                        <a:pt x="54" y="118"/>
                      </a:cubicBezTo>
                      <a:cubicBezTo>
                        <a:pt x="55" y="118"/>
                        <a:pt x="55" y="117"/>
                        <a:pt x="55" y="117"/>
                      </a:cubicBezTo>
                      <a:cubicBezTo>
                        <a:pt x="55" y="117"/>
                        <a:pt x="55" y="117"/>
                        <a:pt x="55" y="117"/>
                      </a:cubicBezTo>
                      <a:cubicBezTo>
                        <a:pt x="55" y="117"/>
                        <a:pt x="55" y="117"/>
                        <a:pt x="55" y="117"/>
                      </a:cubicBezTo>
                      <a:close/>
                      <a:moveTo>
                        <a:pt x="55" y="117"/>
                      </a:moveTo>
                      <a:cubicBezTo>
                        <a:pt x="55" y="117"/>
                        <a:pt x="55" y="117"/>
                        <a:pt x="55" y="117"/>
                      </a:cubicBezTo>
                      <a:cubicBezTo>
                        <a:pt x="55" y="116"/>
                        <a:pt x="55" y="116"/>
                        <a:pt x="55" y="116"/>
                      </a:cubicBezTo>
                      <a:cubicBezTo>
                        <a:pt x="55" y="116"/>
                        <a:pt x="55" y="116"/>
                        <a:pt x="55" y="116"/>
                      </a:cubicBezTo>
                      <a:cubicBezTo>
                        <a:pt x="55" y="116"/>
                        <a:pt x="55" y="116"/>
                        <a:pt x="55" y="116"/>
                      </a:cubicBezTo>
                      <a:cubicBezTo>
                        <a:pt x="55" y="116"/>
                        <a:pt x="55" y="115"/>
                        <a:pt x="55" y="116"/>
                      </a:cubicBezTo>
                      <a:cubicBezTo>
                        <a:pt x="55" y="116"/>
                        <a:pt x="55" y="116"/>
                        <a:pt x="55" y="117"/>
                      </a:cubicBezTo>
                      <a:close/>
                      <a:moveTo>
                        <a:pt x="54" y="119"/>
                      </a:moveTo>
                      <a:cubicBezTo>
                        <a:pt x="54" y="119"/>
                        <a:pt x="54" y="118"/>
                        <a:pt x="54" y="118"/>
                      </a:cubicBezTo>
                      <a:cubicBezTo>
                        <a:pt x="53" y="119"/>
                        <a:pt x="54" y="119"/>
                        <a:pt x="54" y="119"/>
                      </a:cubicBezTo>
                      <a:close/>
                      <a:moveTo>
                        <a:pt x="53" y="124"/>
                      </a:moveTo>
                      <a:cubicBezTo>
                        <a:pt x="53" y="124"/>
                        <a:pt x="53" y="123"/>
                        <a:pt x="53" y="123"/>
                      </a:cubicBezTo>
                      <a:cubicBezTo>
                        <a:pt x="52" y="123"/>
                        <a:pt x="52" y="124"/>
                        <a:pt x="53" y="124"/>
                      </a:cubicBezTo>
                      <a:close/>
                      <a:moveTo>
                        <a:pt x="50" y="128"/>
                      </a:moveTo>
                      <a:cubicBezTo>
                        <a:pt x="50" y="128"/>
                        <a:pt x="50" y="128"/>
                        <a:pt x="50" y="128"/>
                      </a:cubicBezTo>
                      <a:cubicBezTo>
                        <a:pt x="50" y="129"/>
                        <a:pt x="50" y="129"/>
                        <a:pt x="50" y="128"/>
                      </a:cubicBezTo>
                      <a:cubicBezTo>
                        <a:pt x="51" y="128"/>
                        <a:pt x="50" y="129"/>
                        <a:pt x="51" y="129"/>
                      </a:cubicBezTo>
                      <a:cubicBezTo>
                        <a:pt x="51" y="128"/>
                        <a:pt x="50" y="128"/>
                        <a:pt x="51" y="128"/>
                      </a:cubicBezTo>
                      <a:cubicBezTo>
                        <a:pt x="51" y="128"/>
                        <a:pt x="52" y="127"/>
                        <a:pt x="52" y="127"/>
                      </a:cubicBezTo>
                      <a:cubicBezTo>
                        <a:pt x="52" y="127"/>
                        <a:pt x="51" y="127"/>
                        <a:pt x="51" y="127"/>
                      </a:cubicBezTo>
                      <a:cubicBezTo>
                        <a:pt x="51" y="127"/>
                        <a:pt x="51" y="126"/>
                        <a:pt x="52" y="126"/>
                      </a:cubicBezTo>
                      <a:cubicBezTo>
                        <a:pt x="52" y="126"/>
                        <a:pt x="52" y="126"/>
                        <a:pt x="51" y="126"/>
                      </a:cubicBezTo>
                      <a:cubicBezTo>
                        <a:pt x="52" y="126"/>
                        <a:pt x="52" y="127"/>
                        <a:pt x="52" y="127"/>
                      </a:cubicBezTo>
                      <a:cubicBezTo>
                        <a:pt x="52" y="126"/>
                        <a:pt x="52" y="126"/>
                        <a:pt x="52" y="126"/>
                      </a:cubicBezTo>
                      <a:cubicBezTo>
                        <a:pt x="52" y="126"/>
                        <a:pt x="52" y="126"/>
                        <a:pt x="52" y="126"/>
                      </a:cubicBezTo>
                      <a:cubicBezTo>
                        <a:pt x="52" y="127"/>
                        <a:pt x="52" y="127"/>
                        <a:pt x="52" y="127"/>
                      </a:cubicBezTo>
                      <a:cubicBezTo>
                        <a:pt x="52" y="127"/>
                        <a:pt x="52" y="127"/>
                        <a:pt x="53" y="127"/>
                      </a:cubicBezTo>
                      <a:cubicBezTo>
                        <a:pt x="53" y="126"/>
                        <a:pt x="53" y="126"/>
                        <a:pt x="53" y="126"/>
                      </a:cubicBezTo>
                      <a:cubicBezTo>
                        <a:pt x="53" y="126"/>
                        <a:pt x="53" y="126"/>
                        <a:pt x="53" y="126"/>
                      </a:cubicBezTo>
                      <a:cubicBezTo>
                        <a:pt x="53" y="125"/>
                        <a:pt x="53" y="126"/>
                        <a:pt x="53" y="126"/>
                      </a:cubicBezTo>
                      <a:cubicBezTo>
                        <a:pt x="52" y="125"/>
                        <a:pt x="53" y="125"/>
                        <a:pt x="53" y="125"/>
                      </a:cubicBezTo>
                      <a:cubicBezTo>
                        <a:pt x="53" y="125"/>
                        <a:pt x="53" y="125"/>
                        <a:pt x="53" y="125"/>
                      </a:cubicBezTo>
                      <a:cubicBezTo>
                        <a:pt x="53" y="125"/>
                        <a:pt x="52" y="125"/>
                        <a:pt x="53" y="125"/>
                      </a:cubicBezTo>
                      <a:cubicBezTo>
                        <a:pt x="52" y="126"/>
                        <a:pt x="52" y="125"/>
                        <a:pt x="52" y="126"/>
                      </a:cubicBezTo>
                      <a:cubicBezTo>
                        <a:pt x="52" y="126"/>
                        <a:pt x="51" y="126"/>
                        <a:pt x="51" y="125"/>
                      </a:cubicBezTo>
                      <a:cubicBezTo>
                        <a:pt x="52" y="125"/>
                        <a:pt x="52" y="124"/>
                        <a:pt x="52" y="124"/>
                      </a:cubicBezTo>
                      <a:cubicBezTo>
                        <a:pt x="52" y="124"/>
                        <a:pt x="52" y="124"/>
                        <a:pt x="51" y="124"/>
                      </a:cubicBezTo>
                      <a:cubicBezTo>
                        <a:pt x="51" y="124"/>
                        <a:pt x="52" y="124"/>
                        <a:pt x="51" y="123"/>
                      </a:cubicBezTo>
                      <a:cubicBezTo>
                        <a:pt x="52" y="125"/>
                        <a:pt x="51" y="125"/>
                        <a:pt x="50" y="125"/>
                      </a:cubicBezTo>
                      <a:cubicBezTo>
                        <a:pt x="52" y="126"/>
                        <a:pt x="50" y="127"/>
                        <a:pt x="50" y="128"/>
                      </a:cubicBezTo>
                      <a:close/>
                      <a:moveTo>
                        <a:pt x="49" y="130"/>
                      </a:moveTo>
                      <a:cubicBezTo>
                        <a:pt x="49" y="130"/>
                        <a:pt x="49" y="130"/>
                        <a:pt x="50" y="130"/>
                      </a:cubicBezTo>
                      <a:cubicBezTo>
                        <a:pt x="50" y="130"/>
                        <a:pt x="50" y="129"/>
                        <a:pt x="50" y="129"/>
                      </a:cubicBezTo>
                      <a:cubicBezTo>
                        <a:pt x="49" y="129"/>
                        <a:pt x="50" y="129"/>
                        <a:pt x="49" y="130"/>
                      </a:cubicBezTo>
                      <a:cubicBezTo>
                        <a:pt x="49" y="130"/>
                        <a:pt x="49" y="129"/>
                        <a:pt x="49" y="129"/>
                      </a:cubicBezTo>
                      <a:lnTo>
                        <a:pt x="49" y="130"/>
                      </a:lnTo>
                      <a:close/>
                      <a:moveTo>
                        <a:pt x="48" y="131"/>
                      </a:moveTo>
                      <a:cubicBezTo>
                        <a:pt x="48" y="131"/>
                        <a:pt x="49" y="131"/>
                        <a:pt x="49" y="131"/>
                      </a:cubicBezTo>
                      <a:cubicBezTo>
                        <a:pt x="49" y="131"/>
                        <a:pt x="49" y="131"/>
                        <a:pt x="48" y="131"/>
                      </a:cubicBezTo>
                      <a:cubicBezTo>
                        <a:pt x="48" y="131"/>
                        <a:pt x="48" y="131"/>
                        <a:pt x="48" y="131"/>
                      </a:cubicBezTo>
                      <a:close/>
                      <a:moveTo>
                        <a:pt x="47" y="135"/>
                      </a:moveTo>
                      <a:cubicBezTo>
                        <a:pt x="46" y="135"/>
                        <a:pt x="46" y="135"/>
                        <a:pt x="47" y="135"/>
                      </a:cubicBezTo>
                      <a:cubicBezTo>
                        <a:pt x="47" y="135"/>
                        <a:pt x="47" y="135"/>
                        <a:pt x="47" y="135"/>
                      </a:cubicBezTo>
                      <a:close/>
                      <a:moveTo>
                        <a:pt x="47" y="134"/>
                      </a:moveTo>
                      <a:cubicBezTo>
                        <a:pt x="46" y="134"/>
                        <a:pt x="46" y="133"/>
                        <a:pt x="46" y="134"/>
                      </a:cubicBezTo>
                      <a:cubicBezTo>
                        <a:pt x="46" y="134"/>
                        <a:pt x="46" y="134"/>
                        <a:pt x="47" y="134"/>
                      </a:cubicBezTo>
                      <a:cubicBezTo>
                        <a:pt x="46" y="133"/>
                        <a:pt x="47" y="133"/>
                        <a:pt x="46" y="133"/>
                      </a:cubicBezTo>
                      <a:cubicBezTo>
                        <a:pt x="46" y="134"/>
                        <a:pt x="46" y="134"/>
                        <a:pt x="45" y="134"/>
                      </a:cubicBezTo>
                      <a:cubicBezTo>
                        <a:pt x="46" y="134"/>
                        <a:pt x="46" y="135"/>
                        <a:pt x="46" y="135"/>
                      </a:cubicBezTo>
                      <a:cubicBezTo>
                        <a:pt x="46" y="135"/>
                        <a:pt x="46" y="135"/>
                        <a:pt x="46" y="134"/>
                      </a:cubicBezTo>
                      <a:cubicBezTo>
                        <a:pt x="46" y="134"/>
                        <a:pt x="47" y="134"/>
                        <a:pt x="47" y="134"/>
                      </a:cubicBezTo>
                      <a:cubicBezTo>
                        <a:pt x="46" y="134"/>
                        <a:pt x="47" y="134"/>
                        <a:pt x="47" y="134"/>
                      </a:cubicBezTo>
                      <a:close/>
                      <a:moveTo>
                        <a:pt x="48" y="129"/>
                      </a:moveTo>
                      <a:cubicBezTo>
                        <a:pt x="49" y="129"/>
                        <a:pt x="48" y="129"/>
                        <a:pt x="48" y="129"/>
                      </a:cubicBezTo>
                      <a:cubicBezTo>
                        <a:pt x="48" y="129"/>
                        <a:pt x="49" y="129"/>
                        <a:pt x="49" y="128"/>
                      </a:cubicBezTo>
                      <a:cubicBezTo>
                        <a:pt x="49" y="128"/>
                        <a:pt x="48" y="129"/>
                        <a:pt x="48" y="128"/>
                      </a:cubicBezTo>
                      <a:cubicBezTo>
                        <a:pt x="48" y="128"/>
                        <a:pt x="48" y="128"/>
                        <a:pt x="48" y="129"/>
                      </a:cubicBezTo>
                      <a:close/>
                      <a:moveTo>
                        <a:pt x="46" y="132"/>
                      </a:moveTo>
                      <a:cubicBezTo>
                        <a:pt x="46" y="133"/>
                        <a:pt x="46" y="133"/>
                        <a:pt x="47" y="133"/>
                      </a:cubicBezTo>
                      <a:cubicBezTo>
                        <a:pt x="47" y="133"/>
                        <a:pt x="47" y="133"/>
                        <a:pt x="47" y="132"/>
                      </a:cubicBezTo>
                      <a:cubicBezTo>
                        <a:pt x="47" y="132"/>
                        <a:pt x="47" y="132"/>
                        <a:pt x="47" y="132"/>
                      </a:cubicBezTo>
                      <a:cubicBezTo>
                        <a:pt x="47" y="133"/>
                        <a:pt x="46" y="132"/>
                        <a:pt x="46" y="132"/>
                      </a:cubicBezTo>
                      <a:close/>
                      <a:moveTo>
                        <a:pt x="47" y="131"/>
                      </a:moveTo>
                      <a:cubicBezTo>
                        <a:pt x="47" y="131"/>
                        <a:pt x="47" y="131"/>
                        <a:pt x="47" y="131"/>
                      </a:cubicBezTo>
                      <a:cubicBezTo>
                        <a:pt x="46" y="130"/>
                        <a:pt x="46" y="131"/>
                        <a:pt x="47" y="131"/>
                      </a:cubicBezTo>
                      <a:close/>
                      <a:moveTo>
                        <a:pt x="46" y="132"/>
                      </a:moveTo>
                      <a:cubicBezTo>
                        <a:pt x="46" y="132"/>
                        <a:pt x="46" y="132"/>
                        <a:pt x="46" y="132"/>
                      </a:cubicBezTo>
                      <a:cubicBezTo>
                        <a:pt x="46" y="132"/>
                        <a:pt x="46" y="132"/>
                        <a:pt x="46" y="132"/>
                      </a:cubicBezTo>
                      <a:cubicBezTo>
                        <a:pt x="46" y="132"/>
                        <a:pt x="46" y="132"/>
                        <a:pt x="46" y="132"/>
                      </a:cubicBezTo>
                      <a:close/>
                      <a:moveTo>
                        <a:pt x="44" y="137"/>
                      </a:moveTo>
                      <a:cubicBezTo>
                        <a:pt x="44" y="137"/>
                        <a:pt x="44" y="138"/>
                        <a:pt x="44" y="138"/>
                      </a:cubicBezTo>
                      <a:cubicBezTo>
                        <a:pt x="44" y="138"/>
                        <a:pt x="44" y="137"/>
                        <a:pt x="44" y="137"/>
                      </a:cubicBezTo>
                      <a:close/>
                      <a:moveTo>
                        <a:pt x="43" y="140"/>
                      </a:moveTo>
                      <a:cubicBezTo>
                        <a:pt x="42" y="140"/>
                        <a:pt x="42" y="140"/>
                        <a:pt x="42" y="140"/>
                      </a:cubicBezTo>
                      <a:cubicBezTo>
                        <a:pt x="42" y="140"/>
                        <a:pt x="43" y="140"/>
                        <a:pt x="43" y="140"/>
                      </a:cubicBezTo>
                      <a:cubicBezTo>
                        <a:pt x="43" y="140"/>
                        <a:pt x="43" y="140"/>
                        <a:pt x="43" y="140"/>
                      </a:cubicBezTo>
                      <a:cubicBezTo>
                        <a:pt x="43" y="140"/>
                        <a:pt x="43" y="140"/>
                        <a:pt x="43" y="140"/>
                      </a:cubicBezTo>
                      <a:cubicBezTo>
                        <a:pt x="43" y="139"/>
                        <a:pt x="42" y="140"/>
                        <a:pt x="42" y="139"/>
                      </a:cubicBezTo>
                      <a:cubicBezTo>
                        <a:pt x="42" y="140"/>
                        <a:pt x="43" y="140"/>
                        <a:pt x="43" y="140"/>
                      </a:cubicBezTo>
                      <a:close/>
                      <a:moveTo>
                        <a:pt x="42" y="140"/>
                      </a:moveTo>
                      <a:cubicBezTo>
                        <a:pt x="42" y="141"/>
                        <a:pt x="42" y="141"/>
                        <a:pt x="42" y="141"/>
                      </a:cubicBezTo>
                      <a:cubicBezTo>
                        <a:pt x="42" y="141"/>
                        <a:pt x="42" y="140"/>
                        <a:pt x="42" y="140"/>
                      </a:cubicBezTo>
                      <a:cubicBezTo>
                        <a:pt x="42" y="140"/>
                        <a:pt x="42" y="140"/>
                        <a:pt x="42" y="140"/>
                      </a:cubicBezTo>
                      <a:cubicBezTo>
                        <a:pt x="42" y="140"/>
                        <a:pt x="42" y="140"/>
                        <a:pt x="42" y="140"/>
                      </a:cubicBezTo>
                      <a:close/>
                      <a:moveTo>
                        <a:pt x="41" y="141"/>
                      </a:moveTo>
                      <a:cubicBezTo>
                        <a:pt x="41" y="141"/>
                        <a:pt x="41" y="142"/>
                        <a:pt x="42" y="142"/>
                      </a:cubicBezTo>
                      <a:cubicBezTo>
                        <a:pt x="42" y="141"/>
                        <a:pt x="42" y="141"/>
                        <a:pt x="42" y="141"/>
                      </a:cubicBezTo>
                      <a:cubicBezTo>
                        <a:pt x="42" y="141"/>
                        <a:pt x="41" y="141"/>
                        <a:pt x="41" y="141"/>
                      </a:cubicBezTo>
                      <a:close/>
                      <a:moveTo>
                        <a:pt x="42" y="139"/>
                      </a:moveTo>
                      <a:cubicBezTo>
                        <a:pt x="42" y="139"/>
                        <a:pt x="42" y="138"/>
                        <a:pt x="42" y="138"/>
                      </a:cubicBezTo>
                      <a:cubicBezTo>
                        <a:pt x="42" y="139"/>
                        <a:pt x="42" y="139"/>
                        <a:pt x="42" y="139"/>
                      </a:cubicBezTo>
                      <a:close/>
                      <a:moveTo>
                        <a:pt x="39" y="146"/>
                      </a:moveTo>
                      <a:cubicBezTo>
                        <a:pt x="39" y="146"/>
                        <a:pt x="39" y="146"/>
                        <a:pt x="39" y="146"/>
                      </a:cubicBezTo>
                      <a:cubicBezTo>
                        <a:pt x="40" y="146"/>
                        <a:pt x="40" y="146"/>
                        <a:pt x="40" y="146"/>
                      </a:cubicBezTo>
                      <a:cubicBezTo>
                        <a:pt x="40" y="146"/>
                        <a:pt x="40" y="146"/>
                        <a:pt x="40" y="147"/>
                      </a:cubicBezTo>
                      <a:cubicBezTo>
                        <a:pt x="40" y="147"/>
                        <a:pt x="40" y="146"/>
                        <a:pt x="40" y="147"/>
                      </a:cubicBezTo>
                      <a:cubicBezTo>
                        <a:pt x="40" y="146"/>
                        <a:pt x="41" y="146"/>
                        <a:pt x="40" y="146"/>
                      </a:cubicBezTo>
                      <a:cubicBezTo>
                        <a:pt x="40" y="146"/>
                        <a:pt x="40" y="146"/>
                        <a:pt x="40" y="146"/>
                      </a:cubicBezTo>
                      <a:cubicBezTo>
                        <a:pt x="40" y="146"/>
                        <a:pt x="40" y="145"/>
                        <a:pt x="40" y="145"/>
                      </a:cubicBezTo>
                      <a:cubicBezTo>
                        <a:pt x="40" y="145"/>
                        <a:pt x="40" y="146"/>
                        <a:pt x="40" y="146"/>
                      </a:cubicBezTo>
                      <a:cubicBezTo>
                        <a:pt x="41" y="145"/>
                        <a:pt x="40" y="144"/>
                        <a:pt x="41" y="144"/>
                      </a:cubicBezTo>
                      <a:cubicBezTo>
                        <a:pt x="41" y="144"/>
                        <a:pt x="41" y="144"/>
                        <a:pt x="40" y="144"/>
                      </a:cubicBezTo>
                      <a:cubicBezTo>
                        <a:pt x="41" y="144"/>
                        <a:pt x="40" y="144"/>
                        <a:pt x="40" y="144"/>
                      </a:cubicBezTo>
                      <a:cubicBezTo>
                        <a:pt x="40" y="145"/>
                        <a:pt x="40" y="145"/>
                        <a:pt x="40" y="145"/>
                      </a:cubicBezTo>
                      <a:cubicBezTo>
                        <a:pt x="40" y="145"/>
                        <a:pt x="39" y="145"/>
                        <a:pt x="39" y="145"/>
                      </a:cubicBezTo>
                      <a:cubicBezTo>
                        <a:pt x="39" y="145"/>
                        <a:pt x="39" y="145"/>
                        <a:pt x="39" y="145"/>
                      </a:cubicBezTo>
                      <a:cubicBezTo>
                        <a:pt x="39" y="146"/>
                        <a:pt x="39" y="146"/>
                        <a:pt x="39" y="146"/>
                      </a:cubicBezTo>
                      <a:close/>
                      <a:moveTo>
                        <a:pt x="36" y="150"/>
                      </a:moveTo>
                      <a:cubicBezTo>
                        <a:pt x="36" y="150"/>
                        <a:pt x="36" y="150"/>
                        <a:pt x="36" y="150"/>
                      </a:cubicBezTo>
                      <a:cubicBezTo>
                        <a:pt x="36" y="150"/>
                        <a:pt x="35" y="150"/>
                        <a:pt x="36" y="150"/>
                      </a:cubicBezTo>
                      <a:cubicBezTo>
                        <a:pt x="36" y="150"/>
                        <a:pt x="36" y="150"/>
                        <a:pt x="36" y="150"/>
                      </a:cubicBezTo>
                      <a:cubicBezTo>
                        <a:pt x="36" y="150"/>
                        <a:pt x="36" y="150"/>
                        <a:pt x="36" y="150"/>
                      </a:cubicBezTo>
                      <a:close/>
                      <a:moveTo>
                        <a:pt x="44" y="128"/>
                      </a:moveTo>
                      <a:cubicBezTo>
                        <a:pt x="44" y="127"/>
                        <a:pt x="45" y="128"/>
                        <a:pt x="45" y="127"/>
                      </a:cubicBezTo>
                      <a:cubicBezTo>
                        <a:pt x="45" y="127"/>
                        <a:pt x="44" y="128"/>
                        <a:pt x="44" y="128"/>
                      </a:cubicBezTo>
                      <a:close/>
                      <a:moveTo>
                        <a:pt x="48" y="103"/>
                      </a:moveTo>
                      <a:cubicBezTo>
                        <a:pt x="48" y="103"/>
                        <a:pt x="48" y="104"/>
                        <a:pt x="48" y="104"/>
                      </a:cubicBezTo>
                      <a:cubicBezTo>
                        <a:pt x="48" y="104"/>
                        <a:pt x="47" y="103"/>
                        <a:pt x="48" y="103"/>
                      </a:cubicBezTo>
                      <a:cubicBezTo>
                        <a:pt x="48" y="103"/>
                        <a:pt x="47" y="103"/>
                        <a:pt x="47" y="102"/>
                      </a:cubicBezTo>
                      <a:cubicBezTo>
                        <a:pt x="48" y="102"/>
                        <a:pt x="48" y="103"/>
                        <a:pt x="48" y="103"/>
                      </a:cubicBezTo>
                      <a:close/>
                      <a:moveTo>
                        <a:pt x="37" y="101"/>
                      </a:moveTo>
                      <a:cubicBezTo>
                        <a:pt x="37" y="101"/>
                        <a:pt x="37" y="101"/>
                        <a:pt x="38" y="101"/>
                      </a:cubicBezTo>
                      <a:cubicBezTo>
                        <a:pt x="37" y="102"/>
                        <a:pt x="37" y="102"/>
                        <a:pt x="37" y="102"/>
                      </a:cubicBezTo>
                      <a:cubicBezTo>
                        <a:pt x="37" y="101"/>
                        <a:pt x="37" y="101"/>
                        <a:pt x="37" y="100"/>
                      </a:cubicBezTo>
                      <a:cubicBezTo>
                        <a:pt x="37" y="101"/>
                        <a:pt x="38" y="101"/>
                        <a:pt x="37" y="101"/>
                      </a:cubicBezTo>
                      <a:close/>
                      <a:moveTo>
                        <a:pt x="52" y="105"/>
                      </a:moveTo>
                      <a:cubicBezTo>
                        <a:pt x="51" y="105"/>
                        <a:pt x="51" y="105"/>
                        <a:pt x="51" y="105"/>
                      </a:cubicBezTo>
                      <a:cubicBezTo>
                        <a:pt x="51" y="105"/>
                        <a:pt x="51" y="104"/>
                        <a:pt x="51" y="104"/>
                      </a:cubicBezTo>
                      <a:cubicBezTo>
                        <a:pt x="51" y="104"/>
                        <a:pt x="51" y="104"/>
                        <a:pt x="51" y="104"/>
                      </a:cubicBezTo>
                      <a:cubicBezTo>
                        <a:pt x="51" y="104"/>
                        <a:pt x="51" y="104"/>
                        <a:pt x="51" y="104"/>
                      </a:cubicBezTo>
                      <a:cubicBezTo>
                        <a:pt x="51" y="104"/>
                        <a:pt x="51" y="105"/>
                        <a:pt x="51" y="105"/>
                      </a:cubicBezTo>
                      <a:cubicBezTo>
                        <a:pt x="52" y="105"/>
                        <a:pt x="51" y="104"/>
                        <a:pt x="52" y="104"/>
                      </a:cubicBezTo>
                      <a:cubicBezTo>
                        <a:pt x="52" y="104"/>
                        <a:pt x="52" y="105"/>
                        <a:pt x="52" y="105"/>
                      </a:cubicBezTo>
                      <a:close/>
                      <a:moveTo>
                        <a:pt x="49" y="105"/>
                      </a:moveTo>
                      <a:cubicBezTo>
                        <a:pt x="49" y="104"/>
                        <a:pt x="48" y="104"/>
                        <a:pt x="49" y="104"/>
                      </a:cubicBezTo>
                      <a:cubicBezTo>
                        <a:pt x="49" y="104"/>
                        <a:pt x="50" y="104"/>
                        <a:pt x="50" y="104"/>
                      </a:cubicBezTo>
                      <a:cubicBezTo>
                        <a:pt x="50" y="104"/>
                        <a:pt x="50" y="104"/>
                        <a:pt x="51" y="104"/>
                      </a:cubicBezTo>
                      <a:cubicBezTo>
                        <a:pt x="51" y="104"/>
                        <a:pt x="51" y="105"/>
                        <a:pt x="50" y="105"/>
                      </a:cubicBezTo>
                      <a:cubicBezTo>
                        <a:pt x="50" y="105"/>
                        <a:pt x="50" y="105"/>
                        <a:pt x="50" y="104"/>
                      </a:cubicBezTo>
                      <a:cubicBezTo>
                        <a:pt x="50" y="104"/>
                        <a:pt x="50" y="104"/>
                        <a:pt x="50" y="104"/>
                      </a:cubicBezTo>
                      <a:cubicBezTo>
                        <a:pt x="50" y="104"/>
                        <a:pt x="50" y="105"/>
                        <a:pt x="50" y="105"/>
                      </a:cubicBezTo>
                      <a:cubicBezTo>
                        <a:pt x="50" y="105"/>
                        <a:pt x="50" y="105"/>
                        <a:pt x="50" y="105"/>
                      </a:cubicBezTo>
                      <a:cubicBezTo>
                        <a:pt x="49" y="105"/>
                        <a:pt x="49" y="105"/>
                        <a:pt x="49" y="105"/>
                      </a:cubicBezTo>
                      <a:cubicBezTo>
                        <a:pt x="49" y="105"/>
                        <a:pt x="49" y="106"/>
                        <a:pt x="50" y="106"/>
                      </a:cubicBezTo>
                      <a:cubicBezTo>
                        <a:pt x="49" y="106"/>
                        <a:pt x="49" y="106"/>
                        <a:pt x="49" y="107"/>
                      </a:cubicBezTo>
                      <a:cubicBezTo>
                        <a:pt x="49" y="107"/>
                        <a:pt x="49" y="107"/>
                        <a:pt x="48" y="107"/>
                      </a:cubicBezTo>
                      <a:cubicBezTo>
                        <a:pt x="48" y="106"/>
                        <a:pt x="48" y="105"/>
                        <a:pt x="49" y="105"/>
                      </a:cubicBezTo>
                      <a:close/>
                      <a:moveTo>
                        <a:pt x="55" y="105"/>
                      </a:moveTo>
                      <a:cubicBezTo>
                        <a:pt x="54" y="105"/>
                        <a:pt x="54" y="105"/>
                        <a:pt x="54" y="105"/>
                      </a:cubicBezTo>
                      <a:cubicBezTo>
                        <a:pt x="54" y="105"/>
                        <a:pt x="54" y="105"/>
                        <a:pt x="54" y="105"/>
                      </a:cubicBezTo>
                      <a:cubicBezTo>
                        <a:pt x="54" y="105"/>
                        <a:pt x="54" y="105"/>
                        <a:pt x="55" y="105"/>
                      </a:cubicBezTo>
                      <a:close/>
                      <a:moveTo>
                        <a:pt x="37" y="101"/>
                      </a:moveTo>
                      <a:cubicBezTo>
                        <a:pt x="37" y="101"/>
                        <a:pt x="37" y="101"/>
                        <a:pt x="37" y="101"/>
                      </a:cubicBezTo>
                      <a:cubicBezTo>
                        <a:pt x="36" y="101"/>
                        <a:pt x="36" y="101"/>
                        <a:pt x="36" y="101"/>
                      </a:cubicBezTo>
                      <a:cubicBezTo>
                        <a:pt x="36" y="101"/>
                        <a:pt x="37" y="101"/>
                        <a:pt x="36" y="101"/>
                      </a:cubicBezTo>
                      <a:cubicBezTo>
                        <a:pt x="37" y="101"/>
                        <a:pt x="37" y="101"/>
                        <a:pt x="37" y="101"/>
                      </a:cubicBezTo>
                      <a:close/>
                      <a:moveTo>
                        <a:pt x="53" y="112"/>
                      </a:moveTo>
                      <a:cubicBezTo>
                        <a:pt x="53" y="112"/>
                        <a:pt x="53" y="112"/>
                        <a:pt x="53" y="112"/>
                      </a:cubicBezTo>
                      <a:cubicBezTo>
                        <a:pt x="53" y="112"/>
                        <a:pt x="53" y="112"/>
                        <a:pt x="53" y="112"/>
                      </a:cubicBezTo>
                      <a:cubicBezTo>
                        <a:pt x="53" y="112"/>
                        <a:pt x="52" y="111"/>
                        <a:pt x="52" y="111"/>
                      </a:cubicBezTo>
                      <a:cubicBezTo>
                        <a:pt x="51" y="112"/>
                        <a:pt x="51" y="113"/>
                        <a:pt x="51" y="114"/>
                      </a:cubicBezTo>
                      <a:cubicBezTo>
                        <a:pt x="51" y="114"/>
                        <a:pt x="51" y="114"/>
                        <a:pt x="50" y="114"/>
                      </a:cubicBezTo>
                      <a:cubicBezTo>
                        <a:pt x="50" y="113"/>
                        <a:pt x="51" y="113"/>
                        <a:pt x="51" y="112"/>
                      </a:cubicBezTo>
                      <a:cubicBezTo>
                        <a:pt x="51" y="112"/>
                        <a:pt x="51" y="112"/>
                        <a:pt x="51" y="111"/>
                      </a:cubicBezTo>
                      <a:cubicBezTo>
                        <a:pt x="51" y="111"/>
                        <a:pt x="51" y="112"/>
                        <a:pt x="51" y="112"/>
                      </a:cubicBezTo>
                      <a:cubicBezTo>
                        <a:pt x="51" y="111"/>
                        <a:pt x="52" y="111"/>
                        <a:pt x="52" y="111"/>
                      </a:cubicBezTo>
                      <a:cubicBezTo>
                        <a:pt x="52" y="111"/>
                        <a:pt x="52" y="111"/>
                        <a:pt x="52" y="111"/>
                      </a:cubicBezTo>
                      <a:cubicBezTo>
                        <a:pt x="51" y="111"/>
                        <a:pt x="51" y="110"/>
                        <a:pt x="51" y="110"/>
                      </a:cubicBezTo>
                      <a:cubicBezTo>
                        <a:pt x="52" y="110"/>
                        <a:pt x="52" y="110"/>
                        <a:pt x="52" y="110"/>
                      </a:cubicBezTo>
                      <a:cubicBezTo>
                        <a:pt x="52" y="110"/>
                        <a:pt x="52" y="111"/>
                        <a:pt x="52" y="111"/>
                      </a:cubicBezTo>
                      <a:cubicBezTo>
                        <a:pt x="52" y="110"/>
                        <a:pt x="53" y="110"/>
                        <a:pt x="52" y="110"/>
                      </a:cubicBezTo>
                      <a:cubicBezTo>
                        <a:pt x="53" y="109"/>
                        <a:pt x="52" y="109"/>
                        <a:pt x="53" y="109"/>
                      </a:cubicBezTo>
                      <a:cubicBezTo>
                        <a:pt x="54" y="108"/>
                        <a:pt x="53" y="107"/>
                        <a:pt x="54" y="107"/>
                      </a:cubicBezTo>
                      <a:cubicBezTo>
                        <a:pt x="54" y="107"/>
                        <a:pt x="53" y="107"/>
                        <a:pt x="53" y="107"/>
                      </a:cubicBezTo>
                      <a:cubicBezTo>
                        <a:pt x="54" y="106"/>
                        <a:pt x="53" y="106"/>
                        <a:pt x="54" y="106"/>
                      </a:cubicBezTo>
                      <a:cubicBezTo>
                        <a:pt x="54" y="106"/>
                        <a:pt x="54" y="106"/>
                        <a:pt x="54" y="106"/>
                      </a:cubicBezTo>
                      <a:cubicBezTo>
                        <a:pt x="54" y="106"/>
                        <a:pt x="54" y="106"/>
                        <a:pt x="54" y="106"/>
                      </a:cubicBezTo>
                      <a:cubicBezTo>
                        <a:pt x="54" y="107"/>
                        <a:pt x="54" y="107"/>
                        <a:pt x="54" y="107"/>
                      </a:cubicBezTo>
                      <a:cubicBezTo>
                        <a:pt x="54" y="107"/>
                        <a:pt x="54" y="106"/>
                        <a:pt x="54" y="106"/>
                      </a:cubicBezTo>
                      <a:cubicBezTo>
                        <a:pt x="53" y="107"/>
                        <a:pt x="54" y="107"/>
                        <a:pt x="54" y="108"/>
                      </a:cubicBezTo>
                      <a:cubicBezTo>
                        <a:pt x="54" y="107"/>
                        <a:pt x="54" y="107"/>
                        <a:pt x="55" y="106"/>
                      </a:cubicBezTo>
                      <a:cubicBezTo>
                        <a:pt x="55" y="106"/>
                        <a:pt x="54" y="108"/>
                        <a:pt x="54" y="108"/>
                      </a:cubicBezTo>
                      <a:cubicBezTo>
                        <a:pt x="54" y="108"/>
                        <a:pt x="54" y="108"/>
                        <a:pt x="54" y="109"/>
                      </a:cubicBezTo>
                      <a:cubicBezTo>
                        <a:pt x="54" y="109"/>
                        <a:pt x="54" y="109"/>
                        <a:pt x="54" y="109"/>
                      </a:cubicBezTo>
                      <a:cubicBezTo>
                        <a:pt x="54" y="109"/>
                        <a:pt x="53" y="109"/>
                        <a:pt x="54" y="110"/>
                      </a:cubicBezTo>
                      <a:cubicBezTo>
                        <a:pt x="54" y="110"/>
                        <a:pt x="54" y="110"/>
                        <a:pt x="53" y="111"/>
                      </a:cubicBezTo>
                      <a:cubicBezTo>
                        <a:pt x="54" y="111"/>
                        <a:pt x="54" y="111"/>
                        <a:pt x="54" y="111"/>
                      </a:cubicBezTo>
                      <a:cubicBezTo>
                        <a:pt x="54" y="111"/>
                        <a:pt x="54" y="111"/>
                        <a:pt x="54" y="111"/>
                      </a:cubicBezTo>
                      <a:cubicBezTo>
                        <a:pt x="54" y="111"/>
                        <a:pt x="54" y="112"/>
                        <a:pt x="53" y="111"/>
                      </a:cubicBezTo>
                      <a:cubicBezTo>
                        <a:pt x="53" y="112"/>
                        <a:pt x="54" y="111"/>
                        <a:pt x="54" y="112"/>
                      </a:cubicBezTo>
                      <a:cubicBezTo>
                        <a:pt x="54" y="112"/>
                        <a:pt x="54" y="112"/>
                        <a:pt x="54" y="112"/>
                      </a:cubicBezTo>
                      <a:cubicBezTo>
                        <a:pt x="53" y="112"/>
                        <a:pt x="54" y="112"/>
                        <a:pt x="53" y="112"/>
                      </a:cubicBezTo>
                      <a:cubicBezTo>
                        <a:pt x="53" y="112"/>
                        <a:pt x="53" y="113"/>
                        <a:pt x="53" y="113"/>
                      </a:cubicBezTo>
                      <a:cubicBezTo>
                        <a:pt x="53" y="113"/>
                        <a:pt x="53" y="112"/>
                        <a:pt x="53" y="113"/>
                      </a:cubicBezTo>
                      <a:cubicBezTo>
                        <a:pt x="52" y="113"/>
                        <a:pt x="53" y="112"/>
                        <a:pt x="53" y="112"/>
                      </a:cubicBezTo>
                      <a:close/>
                      <a:moveTo>
                        <a:pt x="54" y="109"/>
                      </a:moveTo>
                      <a:cubicBezTo>
                        <a:pt x="53" y="110"/>
                        <a:pt x="53" y="109"/>
                        <a:pt x="53" y="110"/>
                      </a:cubicBezTo>
                      <a:cubicBezTo>
                        <a:pt x="53" y="110"/>
                        <a:pt x="53" y="110"/>
                        <a:pt x="53" y="110"/>
                      </a:cubicBezTo>
                      <a:cubicBezTo>
                        <a:pt x="53" y="110"/>
                        <a:pt x="53" y="110"/>
                        <a:pt x="53" y="110"/>
                      </a:cubicBezTo>
                      <a:cubicBezTo>
                        <a:pt x="53" y="110"/>
                        <a:pt x="54" y="109"/>
                        <a:pt x="54" y="109"/>
                      </a:cubicBezTo>
                      <a:close/>
                      <a:moveTo>
                        <a:pt x="44" y="104"/>
                      </a:moveTo>
                      <a:cubicBezTo>
                        <a:pt x="44" y="104"/>
                        <a:pt x="44" y="105"/>
                        <a:pt x="44" y="104"/>
                      </a:cubicBezTo>
                      <a:cubicBezTo>
                        <a:pt x="44" y="105"/>
                        <a:pt x="44" y="105"/>
                        <a:pt x="44" y="105"/>
                      </a:cubicBezTo>
                      <a:cubicBezTo>
                        <a:pt x="44" y="105"/>
                        <a:pt x="44" y="105"/>
                        <a:pt x="44" y="105"/>
                      </a:cubicBezTo>
                      <a:cubicBezTo>
                        <a:pt x="44" y="105"/>
                        <a:pt x="44" y="105"/>
                        <a:pt x="44" y="106"/>
                      </a:cubicBezTo>
                      <a:cubicBezTo>
                        <a:pt x="43" y="106"/>
                        <a:pt x="43" y="106"/>
                        <a:pt x="43" y="106"/>
                      </a:cubicBezTo>
                      <a:cubicBezTo>
                        <a:pt x="44" y="105"/>
                        <a:pt x="44" y="105"/>
                        <a:pt x="44" y="104"/>
                      </a:cubicBezTo>
                      <a:close/>
                      <a:moveTo>
                        <a:pt x="38" y="103"/>
                      </a:moveTo>
                      <a:cubicBezTo>
                        <a:pt x="38" y="103"/>
                        <a:pt x="38" y="103"/>
                        <a:pt x="38" y="103"/>
                      </a:cubicBezTo>
                      <a:cubicBezTo>
                        <a:pt x="38" y="103"/>
                        <a:pt x="38" y="103"/>
                        <a:pt x="38" y="103"/>
                      </a:cubicBezTo>
                      <a:cubicBezTo>
                        <a:pt x="39" y="103"/>
                        <a:pt x="39" y="104"/>
                        <a:pt x="38" y="104"/>
                      </a:cubicBezTo>
                      <a:cubicBezTo>
                        <a:pt x="38" y="104"/>
                        <a:pt x="38" y="104"/>
                        <a:pt x="39" y="104"/>
                      </a:cubicBezTo>
                      <a:cubicBezTo>
                        <a:pt x="38" y="104"/>
                        <a:pt x="38" y="105"/>
                        <a:pt x="38" y="105"/>
                      </a:cubicBezTo>
                      <a:cubicBezTo>
                        <a:pt x="38" y="105"/>
                        <a:pt x="38" y="105"/>
                        <a:pt x="38" y="105"/>
                      </a:cubicBezTo>
                      <a:cubicBezTo>
                        <a:pt x="39" y="105"/>
                        <a:pt x="38" y="105"/>
                        <a:pt x="38" y="105"/>
                      </a:cubicBezTo>
                      <a:cubicBezTo>
                        <a:pt x="38" y="104"/>
                        <a:pt x="38" y="104"/>
                        <a:pt x="38" y="103"/>
                      </a:cubicBezTo>
                      <a:close/>
                      <a:moveTo>
                        <a:pt x="40" y="103"/>
                      </a:moveTo>
                      <a:cubicBezTo>
                        <a:pt x="40" y="104"/>
                        <a:pt x="40" y="104"/>
                        <a:pt x="40" y="104"/>
                      </a:cubicBezTo>
                      <a:cubicBezTo>
                        <a:pt x="40" y="104"/>
                        <a:pt x="40" y="105"/>
                        <a:pt x="40" y="105"/>
                      </a:cubicBezTo>
                      <a:cubicBezTo>
                        <a:pt x="40" y="105"/>
                        <a:pt x="41" y="105"/>
                        <a:pt x="41" y="105"/>
                      </a:cubicBezTo>
                      <a:cubicBezTo>
                        <a:pt x="41" y="105"/>
                        <a:pt x="41" y="104"/>
                        <a:pt x="41" y="104"/>
                      </a:cubicBezTo>
                      <a:cubicBezTo>
                        <a:pt x="42" y="104"/>
                        <a:pt x="41" y="104"/>
                        <a:pt x="41" y="105"/>
                      </a:cubicBezTo>
                      <a:cubicBezTo>
                        <a:pt x="41" y="105"/>
                        <a:pt x="42" y="105"/>
                        <a:pt x="42" y="106"/>
                      </a:cubicBezTo>
                      <a:cubicBezTo>
                        <a:pt x="42" y="106"/>
                        <a:pt x="42" y="105"/>
                        <a:pt x="42" y="105"/>
                      </a:cubicBezTo>
                      <a:cubicBezTo>
                        <a:pt x="42" y="106"/>
                        <a:pt x="42" y="106"/>
                        <a:pt x="42" y="106"/>
                      </a:cubicBezTo>
                      <a:cubicBezTo>
                        <a:pt x="41" y="106"/>
                        <a:pt x="42" y="106"/>
                        <a:pt x="42" y="105"/>
                      </a:cubicBezTo>
                      <a:cubicBezTo>
                        <a:pt x="41" y="106"/>
                        <a:pt x="41" y="107"/>
                        <a:pt x="40" y="107"/>
                      </a:cubicBezTo>
                      <a:cubicBezTo>
                        <a:pt x="40" y="107"/>
                        <a:pt x="41" y="107"/>
                        <a:pt x="41" y="107"/>
                      </a:cubicBezTo>
                      <a:cubicBezTo>
                        <a:pt x="41" y="106"/>
                        <a:pt x="40" y="106"/>
                        <a:pt x="40" y="107"/>
                      </a:cubicBezTo>
                      <a:cubicBezTo>
                        <a:pt x="40" y="107"/>
                        <a:pt x="40" y="106"/>
                        <a:pt x="40" y="106"/>
                      </a:cubicBezTo>
                      <a:cubicBezTo>
                        <a:pt x="41" y="106"/>
                        <a:pt x="41" y="106"/>
                        <a:pt x="41" y="105"/>
                      </a:cubicBezTo>
                      <a:cubicBezTo>
                        <a:pt x="40" y="105"/>
                        <a:pt x="40" y="105"/>
                        <a:pt x="40" y="105"/>
                      </a:cubicBezTo>
                      <a:cubicBezTo>
                        <a:pt x="40" y="105"/>
                        <a:pt x="40" y="105"/>
                        <a:pt x="40" y="105"/>
                      </a:cubicBezTo>
                      <a:cubicBezTo>
                        <a:pt x="41" y="106"/>
                        <a:pt x="40" y="106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0" y="107"/>
                        <a:pt x="39" y="107"/>
                        <a:pt x="39" y="109"/>
                      </a:cubicBezTo>
                      <a:cubicBezTo>
                        <a:pt x="39" y="109"/>
                        <a:pt x="39" y="108"/>
                        <a:pt x="39" y="109"/>
                      </a:cubicBezTo>
                      <a:cubicBezTo>
                        <a:pt x="39" y="108"/>
                        <a:pt x="39" y="106"/>
                        <a:pt x="40" y="105"/>
                      </a:cubicBezTo>
                      <a:cubicBezTo>
                        <a:pt x="39" y="105"/>
                        <a:pt x="40" y="104"/>
                        <a:pt x="40" y="104"/>
                      </a:cubicBezTo>
                      <a:cubicBezTo>
                        <a:pt x="40" y="104"/>
                        <a:pt x="40" y="104"/>
                        <a:pt x="40" y="104"/>
                      </a:cubicBezTo>
                      <a:cubicBezTo>
                        <a:pt x="40" y="104"/>
                        <a:pt x="39" y="104"/>
                        <a:pt x="39" y="104"/>
                      </a:cubicBezTo>
                      <a:cubicBezTo>
                        <a:pt x="39" y="104"/>
                        <a:pt x="39" y="104"/>
                        <a:pt x="39" y="103"/>
                      </a:cubicBezTo>
                      <a:cubicBezTo>
                        <a:pt x="40" y="104"/>
                        <a:pt x="40" y="104"/>
                        <a:pt x="40" y="103"/>
                      </a:cubicBezTo>
                      <a:close/>
                      <a:moveTo>
                        <a:pt x="44" y="106"/>
                      </a:moveTo>
                      <a:cubicBezTo>
                        <a:pt x="44" y="106"/>
                        <a:pt x="44" y="106"/>
                        <a:pt x="44" y="106"/>
                      </a:cubicBezTo>
                      <a:cubicBezTo>
                        <a:pt x="44" y="106"/>
                        <a:pt x="44" y="106"/>
                        <a:pt x="44" y="106"/>
                      </a:cubicBezTo>
                      <a:cubicBezTo>
                        <a:pt x="44" y="106"/>
                        <a:pt x="44" y="106"/>
                        <a:pt x="44" y="106"/>
                      </a:cubicBezTo>
                      <a:cubicBezTo>
                        <a:pt x="44" y="106"/>
                        <a:pt x="43" y="106"/>
                        <a:pt x="43" y="106"/>
                      </a:cubicBezTo>
                      <a:cubicBezTo>
                        <a:pt x="43" y="106"/>
                        <a:pt x="43" y="106"/>
                        <a:pt x="43" y="106"/>
                      </a:cubicBezTo>
                      <a:cubicBezTo>
                        <a:pt x="44" y="106"/>
                        <a:pt x="44" y="106"/>
                        <a:pt x="44" y="106"/>
                      </a:cubicBezTo>
                      <a:close/>
                      <a:moveTo>
                        <a:pt x="45" y="107"/>
                      </a:moveTo>
                      <a:cubicBezTo>
                        <a:pt x="45" y="107"/>
                        <a:pt x="45" y="107"/>
                        <a:pt x="45" y="108"/>
                      </a:cubicBezTo>
                      <a:cubicBezTo>
                        <a:pt x="45" y="108"/>
                        <a:pt x="45" y="108"/>
                        <a:pt x="45" y="108"/>
                      </a:cubicBezTo>
                      <a:cubicBezTo>
                        <a:pt x="46" y="107"/>
                        <a:pt x="45" y="107"/>
                        <a:pt x="45" y="107"/>
                      </a:cubicBezTo>
                      <a:cubicBezTo>
                        <a:pt x="45" y="107"/>
                        <a:pt x="46" y="107"/>
                        <a:pt x="46" y="107"/>
                      </a:cubicBezTo>
                      <a:cubicBezTo>
                        <a:pt x="46" y="107"/>
                        <a:pt x="46" y="107"/>
                        <a:pt x="46" y="107"/>
                      </a:cubicBezTo>
                      <a:cubicBezTo>
                        <a:pt x="46" y="107"/>
                        <a:pt x="46" y="108"/>
                        <a:pt x="46" y="108"/>
                      </a:cubicBezTo>
                      <a:cubicBezTo>
                        <a:pt x="46" y="108"/>
                        <a:pt x="46" y="108"/>
                        <a:pt x="46" y="108"/>
                      </a:cubicBezTo>
                      <a:cubicBezTo>
                        <a:pt x="46" y="108"/>
                        <a:pt x="46" y="108"/>
                        <a:pt x="46" y="108"/>
                      </a:cubicBezTo>
                      <a:cubicBezTo>
                        <a:pt x="46" y="108"/>
                        <a:pt x="46" y="108"/>
                        <a:pt x="46" y="108"/>
                      </a:cubicBezTo>
                      <a:cubicBezTo>
                        <a:pt x="45" y="108"/>
                        <a:pt x="45" y="108"/>
                        <a:pt x="45" y="108"/>
                      </a:cubicBezTo>
                      <a:cubicBezTo>
                        <a:pt x="45" y="108"/>
                        <a:pt x="44" y="107"/>
                        <a:pt x="45" y="107"/>
                      </a:cubicBezTo>
                      <a:close/>
                      <a:moveTo>
                        <a:pt x="43" y="108"/>
                      </a:moveTo>
                      <a:cubicBezTo>
                        <a:pt x="43" y="108"/>
                        <a:pt x="43" y="108"/>
                        <a:pt x="43" y="108"/>
                      </a:cubicBezTo>
                      <a:cubicBezTo>
                        <a:pt x="43" y="108"/>
                        <a:pt x="43" y="108"/>
                        <a:pt x="43" y="108"/>
                      </a:cubicBezTo>
                      <a:cubicBezTo>
                        <a:pt x="44" y="108"/>
                        <a:pt x="43" y="108"/>
                        <a:pt x="43" y="108"/>
                      </a:cubicBezTo>
                      <a:cubicBezTo>
                        <a:pt x="43" y="108"/>
                        <a:pt x="43" y="108"/>
                        <a:pt x="43" y="108"/>
                      </a:cubicBezTo>
                      <a:close/>
                      <a:moveTo>
                        <a:pt x="56" y="113"/>
                      </a:moveTo>
                      <a:cubicBezTo>
                        <a:pt x="56" y="113"/>
                        <a:pt x="56" y="113"/>
                        <a:pt x="57" y="113"/>
                      </a:cubicBezTo>
                      <a:cubicBezTo>
                        <a:pt x="56" y="114"/>
                        <a:pt x="57" y="113"/>
                        <a:pt x="56" y="113"/>
                      </a:cubicBezTo>
                      <a:cubicBezTo>
                        <a:pt x="56" y="113"/>
                        <a:pt x="56" y="112"/>
                        <a:pt x="57" y="112"/>
                      </a:cubicBezTo>
                      <a:cubicBezTo>
                        <a:pt x="56" y="112"/>
                        <a:pt x="56" y="112"/>
                        <a:pt x="56" y="112"/>
                      </a:cubicBezTo>
                      <a:cubicBezTo>
                        <a:pt x="57" y="112"/>
                        <a:pt x="57" y="112"/>
                        <a:pt x="57" y="112"/>
                      </a:cubicBezTo>
                      <a:cubicBezTo>
                        <a:pt x="56" y="112"/>
                        <a:pt x="57" y="113"/>
                        <a:pt x="56" y="113"/>
                      </a:cubicBezTo>
                      <a:cubicBezTo>
                        <a:pt x="57" y="113"/>
                        <a:pt x="57" y="113"/>
                        <a:pt x="57" y="113"/>
                      </a:cubicBezTo>
                      <a:cubicBezTo>
                        <a:pt x="57" y="113"/>
                        <a:pt x="57" y="113"/>
                        <a:pt x="56" y="113"/>
                      </a:cubicBezTo>
                      <a:close/>
                      <a:moveTo>
                        <a:pt x="46" y="111"/>
                      </a:moveTo>
                      <a:cubicBezTo>
                        <a:pt x="46" y="111"/>
                        <a:pt x="46" y="111"/>
                        <a:pt x="46" y="111"/>
                      </a:cubicBezTo>
                      <a:cubicBezTo>
                        <a:pt x="46" y="111"/>
                        <a:pt x="46" y="111"/>
                        <a:pt x="46" y="111"/>
                      </a:cubicBezTo>
                      <a:cubicBezTo>
                        <a:pt x="46" y="112"/>
                        <a:pt x="47" y="111"/>
                        <a:pt x="47" y="112"/>
                      </a:cubicBezTo>
                      <a:cubicBezTo>
                        <a:pt x="47" y="112"/>
                        <a:pt x="46" y="112"/>
                        <a:pt x="47" y="112"/>
                      </a:cubicBezTo>
                      <a:cubicBezTo>
                        <a:pt x="46" y="112"/>
                        <a:pt x="46" y="112"/>
                        <a:pt x="46" y="112"/>
                      </a:cubicBezTo>
                      <a:cubicBezTo>
                        <a:pt x="47" y="112"/>
                        <a:pt x="46" y="111"/>
                        <a:pt x="46" y="111"/>
                      </a:cubicBezTo>
                      <a:cubicBezTo>
                        <a:pt x="45" y="111"/>
                        <a:pt x="45" y="111"/>
                        <a:pt x="45" y="112"/>
                      </a:cubicBezTo>
                      <a:cubicBezTo>
                        <a:pt x="46" y="112"/>
                        <a:pt x="45" y="111"/>
                        <a:pt x="46" y="111"/>
                      </a:cubicBezTo>
                      <a:cubicBezTo>
                        <a:pt x="46" y="112"/>
                        <a:pt x="46" y="112"/>
                        <a:pt x="45" y="112"/>
                      </a:cubicBezTo>
                      <a:cubicBezTo>
                        <a:pt x="45" y="112"/>
                        <a:pt x="45" y="112"/>
                        <a:pt x="45" y="112"/>
                      </a:cubicBezTo>
                      <a:cubicBezTo>
                        <a:pt x="45" y="111"/>
                        <a:pt x="45" y="111"/>
                        <a:pt x="45" y="110"/>
                      </a:cubicBezTo>
                      <a:cubicBezTo>
                        <a:pt x="44" y="110"/>
                        <a:pt x="44" y="110"/>
                        <a:pt x="44" y="110"/>
                      </a:cubicBezTo>
                      <a:cubicBezTo>
                        <a:pt x="44" y="110"/>
                        <a:pt x="44" y="110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5" y="109"/>
                        <a:pt x="45" y="109"/>
                        <a:pt x="45" y="109"/>
                      </a:cubicBezTo>
                      <a:cubicBezTo>
                        <a:pt x="45" y="109"/>
                        <a:pt x="45" y="109"/>
                        <a:pt x="46" y="109"/>
                      </a:cubicBezTo>
                      <a:cubicBezTo>
                        <a:pt x="46" y="109"/>
                        <a:pt x="46" y="109"/>
                        <a:pt x="45" y="109"/>
                      </a:cubicBezTo>
                      <a:cubicBezTo>
                        <a:pt x="45" y="109"/>
                        <a:pt x="46" y="109"/>
                        <a:pt x="46" y="109"/>
                      </a:cubicBezTo>
                      <a:cubicBezTo>
                        <a:pt x="46" y="109"/>
                        <a:pt x="46" y="109"/>
                        <a:pt x="46" y="109"/>
                      </a:cubicBezTo>
                      <a:cubicBezTo>
                        <a:pt x="46" y="109"/>
                        <a:pt x="45" y="110"/>
                        <a:pt x="46" y="111"/>
                      </a:cubicBezTo>
                      <a:close/>
                      <a:moveTo>
                        <a:pt x="42" y="110"/>
                      </a:moveTo>
                      <a:cubicBezTo>
                        <a:pt x="42" y="110"/>
                        <a:pt x="42" y="110"/>
                        <a:pt x="42" y="109"/>
                      </a:cubicBezTo>
                      <a:cubicBezTo>
                        <a:pt x="43" y="110"/>
                        <a:pt x="43" y="109"/>
                        <a:pt x="43" y="109"/>
                      </a:cubicBezTo>
                      <a:cubicBezTo>
                        <a:pt x="43" y="109"/>
                        <a:pt x="43" y="109"/>
                        <a:pt x="43" y="109"/>
                      </a:cubicBezTo>
                      <a:cubicBezTo>
                        <a:pt x="43" y="110"/>
                        <a:pt x="43" y="110"/>
                        <a:pt x="43" y="110"/>
                      </a:cubicBezTo>
                      <a:cubicBezTo>
                        <a:pt x="43" y="110"/>
                        <a:pt x="43" y="110"/>
                        <a:pt x="42" y="110"/>
                      </a:cubicBezTo>
                      <a:close/>
                      <a:moveTo>
                        <a:pt x="36" y="112"/>
                      </a:moveTo>
                      <a:cubicBezTo>
                        <a:pt x="37" y="112"/>
                        <a:pt x="37" y="112"/>
                        <a:pt x="37" y="112"/>
                      </a:cubicBezTo>
                      <a:cubicBezTo>
                        <a:pt x="36" y="112"/>
                        <a:pt x="36" y="112"/>
                        <a:pt x="36" y="112"/>
                      </a:cubicBezTo>
                      <a:close/>
                      <a:moveTo>
                        <a:pt x="36" y="112"/>
                      </a:moveTo>
                      <a:cubicBezTo>
                        <a:pt x="36" y="112"/>
                        <a:pt x="36" y="112"/>
                        <a:pt x="36" y="112"/>
                      </a:cubicBezTo>
                      <a:cubicBezTo>
                        <a:pt x="36" y="112"/>
                        <a:pt x="36" y="112"/>
                        <a:pt x="36" y="112"/>
                      </a:cubicBezTo>
                      <a:close/>
                      <a:moveTo>
                        <a:pt x="36" y="112"/>
                      </a:moveTo>
                      <a:cubicBezTo>
                        <a:pt x="36" y="112"/>
                        <a:pt x="36" y="111"/>
                        <a:pt x="36" y="111"/>
                      </a:cubicBezTo>
                      <a:cubicBezTo>
                        <a:pt x="36" y="111"/>
                        <a:pt x="36" y="111"/>
                        <a:pt x="36" y="111"/>
                      </a:cubicBezTo>
                      <a:cubicBezTo>
                        <a:pt x="36" y="110"/>
                        <a:pt x="36" y="110"/>
                        <a:pt x="35" y="110"/>
                      </a:cubicBezTo>
                      <a:cubicBezTo>
                        <a:pt x="36" y="109"/>
                        <a:pt x="36" y="109"/>
                        <a:pt x="36" y="109"/>
                      </a:cubicBezTo>
                      <a:cubicBezTo>
                        <a:pt x="36" y="109"/>
                        <a:pt x="36" y="110"/>
                        <a:pt x="36" y="110"/>
                      </a:cubicBezTo>
                      <a:cubicBezTo>
                        <a:pt x="37" y="110"/>
                        <a:pt x="36" y="109"/>
                        <a:pt x="36" y="109"/>
                      </a:cubicBezTo>
                      <a:cubicBezTo>
                        <a:pt x="36" y="110"/>
                        <a:pt x="37" y="109"/>
                        <a:pt x="37" y="109"/>
                      </a:cubicBezTo>
                      <a:cubicBezTo>
                        <a:pt x="37" y="109"/>
                        <a:pt x="37" y="110"/>
                        <a:pt x="37" y="110"/>
                      </a:cubicBezTo>
                      <a:cubicBezTo>
                        <a:pt x="37" y="110"/>
                        <a:pt x="37" y="110"/>
                        <a:pt x="37" y="111"/>
                      </a:cubicBezTo>
                      <a:cubicBezTo>
                        <a:pt x="37" y="111"/>
                        <a:pt x="37" y="111"/>
                        <a:pt x="37" y="110"/>
                      </a:cubicBezTo>
                      <a:cubicBezTo>
                        <a:pt x="36" y="111"/>
                        <a:pt x="36" y="112"/>
                        <a:pt x="36" y="112"/>
                      </a:cubicBezTo>
                      <a:cubicBezTo>
                        <a:pt x="36" y="112"/>
                        <a:pt x="36" y="113"/>
                        <a:pt x="36" y="112"/>
                      </a:cubicBezTo>
                      <a:close/>
                      <a:moveTo>
                        <a:pt x="36" y="111"/>
                      </a:moveTo>
                      <a:cubicBezTo>
                        <a:pt x="36" y="111"/>
                        <a:pt x="36" y="110"/>
                        <a:pt x="36" y="110"/>
                      </a:cubicBezTo>
                      <a:cubicBezTo>
                        <a:pt x="36" y="110"/>
                        <a:pt x="36" y="111"/>
                        <a:pt x="36" y="111"/>
                      </a:cubicBezTo>
                      <a:close/>
                      <a:moveTo>
                        <a:pt x="44" y="112"/>
                      </a:moveTo>
                      <a:cubicBezTo>
                        <a:pt x="44" y="112"/>
                        <a:pt x="44" y="112"/>
                        <a:pt x="44" y="112"/>
                      </a:cubicBezTo>
                      <a:cubicBezTo>
                        <a:pt x="44" y="112"/>
                        <a:pt x="44" y="112"/>
                        <a:pt x="44" y="112"/>
                      </a:cubicBezTo>
                      <a:cubicBezTo>
                        <a:pt x="44" y="112"/>
                        <a:pt x="44" y="112"/>
                        <a:pt x="44" y="112"/>
                      </a:cubicBezTo>
                      <a:cubicBezTo>
                        <a:pt x="44" y="112"/>
                        <a:pt x="44" y="111"/>
                        <a:pt x="44" y="112"/>
                      </a:cubicBezTo>
                      <a:close/>
                      <a:moveTo>
                        <a:pt x="42" y="113"/>
                      </a:moveTo>
                      <a:cubicBezTo>
                        <a:pt x="41" y="113"/>
                        <a:pt x="42" y="112"/>
                        <a:pt x="42" y="112"/>
                      </a:cubicBezTo>
                      <a:cubicBezTo>
                        <a:pt x="42" y="112"/>
                        <a:pt x="42" y="112"/>
                        <a:pt x="42" y="112"/>
                      </a:cubicBezTo>
                      <a:cubicBezTo>
                        <a:pt x="43" y="112"/>
                        <a:pt x="42" y="112"/>
                        <a:pt x="42" y="112"/>
                      </a:cubicBezTo>
                      <a:cubicBezTo>
                        <a:pt x="43" y="112"/>
                        <a:pt x="43" y="112"/>
                        <a:pt x="43" y="112"/>
                      </a:cubicBezTo>
                      <a:cubicBezTo>
                        <a:pt x="43" y="112"/>
                        <a:pt x="43" y="112"/>
                        <a:pt x="43" y="113"/>
                      </a:cubicBezTo>
                      <a:cubicBezTo>
                        <a:pt x="43" y="112"/>
                        <a:pt x="43" y="112"/>
                        <a:pt x="44" y="112"/>
                      </a:cubicBezTo>
                      <a:cubicBezTo>
                        <a:pt x="44" y="113"/>
                        <a:pt x="44" y="113"/>
                        <a:pt x="44" y="113"/>
                      </a:cubicBezTo>
                      <a:cubicBezTo>
                        <a:pt x="43" y="113"/>
                        <a:pt x="43" y="113"/>
                        <a:pt x="43" y="113"/>
                      </a:cubicBezTo>
                      <a:cubicBezTo>
                        <a:pt x="43" y="113"/>
                        <a:pt x="43" y="113"/>
                        <a:pt x="43" y="113"/>
                      </a:cubicBezTo>
                      <a:cubicBezTo>
                        <a:pt x="43" y="113"/>
                        <a:pt x="44" y="113"/>
                        <a:pt x="43" y="113"/>
                      </a:cubicBezTo>
                      <a:cubicBezTo>
                        <a:pt x="44" y="113"/>
                        <a:pt x="43" y="113"/>
                        <a:pt x="44" y="113"/>
                      </a:cubicBezTo>
                      <a:cubicBezTo>
                        <a:pt x="44" y="114"/>
                        <a:pt x="44" y="114"/>
                        <a:pt x="43" y="114"/>
                      </a:cubicBezTo>
                      <a:cubicBezTo>
                        <a:pt x="43" y="114"/>
                        <a:pt x="43" y="114"/>
                        <a:pt x="43" y="114"/>
                      </a:cubicBezTo>
                      <a:cubicBezTo>
                        <a:pt x="43" y="114"/>
                        <a:pt x="43" y="114"/>
                        <a:pt x="43" y="115"/>
                      </a:cubicBezTo>
                      <a:cubicBezTo>
                        <a:pt x="43" y="115"/>
                        <a:pt x="43" y="114"/>
                        <a:pt x="43" y="114"/>
                      </a:cubicBezTo>
                      <a:cubicBezTo>
                        <a:pt x="43" y="115"/>
                        <a:pt x="44" y="115"/>
                        <a:pt x="44" y="115"/>
                      </a:cubicBezTo>
                      <a:cubicBezTo>
                        <a:pt x="43" y="115"/>
                        <a:pt x="43" y="115"/>
                        <a:pt x="43" y="115"/>
                      </a:cubicBezTo>
                      <a:cubicBezTo>
                        <a:pt x="43" y="115"/>
                        <a:pt x="43" y="116"/>
                        <a:pt x="43" y="116"/>
                      </a:cubicBezTo>
                      <a:cubicBezTo>
                        <a:pt x="43" y="116"/>
                        <a:pt x="42" y="116"/>
                        <a:pt x="42" y="116"/>
                      </a:cubicBezTo>
                      <a:cubicBezTo>
                        <a:pt x="42" y="116"/>
                        <a:pt x="43" y="117"/>
                        <a:pt x="43" y="117"/>
                      </a:cubicBezTo>
                      <a:cubicBezTo>
                        <a:pt x="42" y="117"/>
                        <a:pt x="42" y="117"/>
                        <a:pt x="41" y="118"/>
                      </a:cubicBezTo>
                      <a:cubicBezTo>
                        <a:pt x="41" y="117"/>
                        <a:pt x="42" y="117"/>
                        <a:pt x="42" y="116"/>
                      </a:cubicBezTo>
                      <a:cubicBezTo>
                        <a:pt x="42" y="116"/>
                        <a:pt x="42" y="116"/>
                        <a:pt x="42" y="116"/>
                      </a:cubicBezTo>
                      <a:cubicBezTo>
                        <a:pt x="42" y="116"/>
                        <a:pt x="42" y="116"/>
                        <a:pt x="42" y="115"/>
                      </a:cubicBezTo>
                      <a:cubicBezTo>
                        <a:pt x="42" y="115"/>
                        <a:pt x="42" y="115"/>
                        <a:pt x="42" y="115"/>
                      </a:cubicBezTo>
                      <a:cubicBezTo>
                        <a:pt x="42" y="115"/>
                        <a:pt x="43" y="114"/>
                        <a:pt x="43" y="113"/>
                      </a:cubicBezTo>
                      <a:cubicBezTo>
                        <a:pt x="42" y="113"/>
                        <a:pt x="41" y="112"/>
                        <a:pt x="42" y="113"/>
                      </a:cubicBezTo>
                      <a:close/>
                      <a:moveTo>
                        <a:pt x="37" y="112"/>
                      </a:moveTo>
                      <a:cubicBezTo>
                        <a:pt x="37" y="112"/>
                        <a:pt x="37" y="112"/>
                        <a:pt x="37" y="112"/>
                      </a:cubicBezTo>
                      <a:cubicBezTo>
                        <a:pt x="37" y="112"/>
                        <a:pt x="37" y="112"/>
                        <a:pt x="37" y="112"/>
                      </a:cubicBezTo>
                      <a:cubicBezTo>
                        <a:pt x="37" y="111"/>
                        <a:pt x="38" y="111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10"/>
                        <a:pt x="38" y="110"/>
                        <a:pt x="38" y="110"/>
                      </a:cubicBezTo>
                      <a:cubicBezTo>
                        <a:pt x="38" y="109"/>
                        <a:pt x="38" y="109"/>
                        <a:pt x="38" y="109"/>
                      </a:cubicBezTo>
                      <a:cubicBezTo>
                        <a:pt x="38" y="109"/>
                        <a:pt x="38" y="109"/>
                        <a:pt x="38" y="110"/>
                      </a:cubicBezTo>
                      <a:cubicBezTo>
                        <a:pt x="39" y="109"/>
                        <a:pt x="38" y="109"/>
                        <a:pt x="39" y="109"/>
                      </a:cubicBezTo>
                      <a:cubicBezTo>
                        <a:pt x="39" y="109"/>
                        <a:pt x="39" y="110"/>
                        <a:pt x="38" y="110"/>
                      </a:cubicBezTo>
                      <a:cubicBezTo>
                        <a:pt x="39" y="110"/>
                        <a:pt x="39" y="110"/>
                        <a:pt x="39" y="111"/>
                      </a:cubicBezTo>
                      <a:cubicBezTo>
                        <a:pt x="39" y="111"/>
                        <a:pt x="39" y="111"/>
                        <a:pt x="39" y="111"/>
                      </a:cubicBezTo>
                      <a:cubicBezTo>
                        <a:pt x="39" y="111"/>
                        <a:pt x="38" y="111"/>
                        <a:pt x="39" y="112"/>
                      </a:cubicBezTo>
                      <a:cubicBezTo>
                        <a:pt x="38" y="112"/>
                        <a:pt x="38" y="112"/>
                        <a:pt x="38" y="112"/>
                      </a:cubicBezTo>
                      <a:cubicBezTo>
                        <a:pt x="38" y="112"/>
                        <a:pt x="38" y="112"/>
                        <a:pt x="37" y="113"/>
                      </a:cubicBezTo>
                      <a:lnTo>
                        <a:pt x="37" y="112"/>
                      </a:lnTo>
                      <a:close/>
                      <a:moveTo>
                        <a:pt x="38" y="112"/>
                      </a:moveTo>
                      <a:cubicBezTo>
                        <a:pt x="38" y="112"/>
                        <a:pt x="38" y="111"/>
                        <a:pt x="38" y="111"/>
                      </a:cubicBezTo>
                      <a:cubicBezTo>
                        <a:pt x="37" y="112"/>
                        <a:pt x="37" y="112"/>
                        <a:pt x="37" y="112"/>
                      </a:cubicBezTo>
                      <a:lnTo>
                        <a:pt x="38" y="112"/>
                      </a:lnTo>
                      <a:close/>
                      <a:moveTo>
                        <a:pt x="50" y="116"/>
                      </a:moveTo>
                      <a:cubicBezTo>
                        <a:pt x="50" y="116"/>
                        <a:pt x="50" y="115"/>
                        <a:pt x="50" y="115"/>
                      </a:cubicBezTo>
                      <a:cubicBezTo>
                        <a:pt x="51" y="115"/>
                        <a:pt x="51" y="115"/>
                        <a:pt x="51" y="114"/>
                      </a:cubicBezTo>
                      <a:cubicBezTo>
                        <a:pt x="51" y="115"/>
                        <a:pt x="50" y="116"/>
                        <a:pt x="51" y="116"/>
                      </a:cubicBezTo>
                      <a:cubicBezTo>
                        <a:pt x="51" y="116"/>
                        <a:pt x="50" y="116"/>
                        <a:pt x="50" y="116"/>
                      </a:cubicBezTo>
                      <a:close/>
                      <a:moveTo>
                        <a:pt x="45" y="115"/>
                      </a:moveTo>
                      <a:cubicBezTo>
                        <a:pt x="45" y="115"/>
                        <a:pt x="45" y="115"/>
                        <a:pt x="45" y="115"/>
                      </a:cubicBezTo>
                      <a:cubicBezTo>
                        <a:pt x="45" y="115"/>
                        <a:pt x="45" y="114"/>
                        <a:pt x="46" y="114"/>
                      </a:cubicBezTo>
                      <a:cubicBezTo>
                        <a:pt x="46" y="114"/>
                        <a:pt x="46" y="114"/>
                        <a:pt x="46" y="114"/>
                      </a:cubicBezTo>
                      <a:cubicBezTo>
                        <a:pt x="46" y="113"/>
                        <a:pt x="46" y="113"/>
                        <a:pt x="46" y="113"/>
                      </a:cubicBezTo>
                      <a:cubicBezTo>
                        <a:pt x="46" y="113"/>
                        <a:pt x="46" y="113"/>
                        <a:pt x="47" y="113"/>
                      </a:cubicBezTo>
                      <a:cubicBezTo>
                        <a:pt x="46" y="114"/>
                        <a:pt x="46" y="114"/>
                        <a:pt x="46" y="115"/>
                      </a:cubicBezTo>
                      <a:cubicBezTo>
                        <a:pt x="46" y="115"/>
                        <a:pt x="46" y="116"/>
                        <a:pt x="45" y="117"/>
                      </a:cubicBezTo>
                      <a:cubicBezTo>
                        <a:pt x="45" y="116"/>
                        <a:pt x="45" y="116"/>
                        <a:pt x="45" y="115"/>
                      </a:cubicBezTo>
                      <a:close/>
                      <a:moveTo>
                        <a:pt x="49" y="116"/>
                      </a:moveTo>
                      <a:cubicBezTo>
                        <a:pt x="49" y="116"/>
                        <a:pt x="49" y="115"/>
                        <a:pt x="50" y="116"/>
                      </a:cubicBezTo>
                      <a:cubicBezTo>
                        <a:pt x="49" y="115"/>
                        <a:pt x="50" y="114"/>
                        <a:pt x="50" y="115"/>
                      </a:cubicBezTo>
                      <a:cubicBezTo>
                        <a:pt x="50" y="115"/>
                        <a:pt x="50" y="116"/>
                        <a:pt x="49" y="116"/>
                      </a:cubicBezTo>
                      <a:cubicBezTo>
                        <a:pt x="49" y="116"/>
                        <a:pt x="49" y="116"/>
                        <a:pt x="49" y="116"/>
                      </a:cubicBezTo>
                      <a:cubicBezTo>
                        <a:pt x="49" y="116"/>
                        <a:pt x="49" y="116"/>
                        <a:pt x="49" y="116"/>
                      </a:cubicBezTo>
                      <a:cubicBezTo>
                        <a:pt x="49" y="116"/>
                        <a:pt x="49" y="116"/>
                        <a:pt x="49" y="116"/>
                      </a:cubicBezTo>
                      <a:close/>
                      <a:moveTo>
                        <a:pt x="54" y="116"/>
                      </a:moveTo>
                      <a:cubicBezTo>
                        <a:pt x="54" y="116"/>
                        <a:pt x="54" y="116"/>
                        <a:pt x="53" y="116"/>
                      </a:cubicBezTo>
                      <a:cubicBezTo>
                        <a:pt x="53" y="116"/>
                        <a:pt x="54" y="116"/>
                        <a:pt x="54" y="116"/>
                      </a:cubicBezTo>
                      <a:cubicBezTo>
                        <a:pt x="54" y="116"/>
                        <a:pt x="54" y="116"/>
                        <a:pt x="54" y="116"/>
                      </a:cubicBezTo>
                      <a:close/>
                      <a:moveTo>
                        <a:pt x="39" y="113"/>
                      </a:moveTo>
                      <a:cubicBezTo>
                        <a:pt x="39" y="113"/>
                        <a:pt x="40" y="113"/>
                        <a:pt x="40" y="112"/>
                      </a:cubicBezTo>
                      <a:cubicBezTo>
                        <a:pt x="40" y="112"/>
                        <a:pt x="40" y="112"/>
                        <a:pt x="40" y="112"/>
                      </a:cubicBezTo>
                      <a:cubicBezTo>
                        <a:pt x="40" y="112"/>
                        <a:pt x="39" y="113"/>
                        <a:pt x="39" y="113"/>
                      </a:cubicBezTo>
                      <a:close/>
                      <a:moveTo>
                        <a:pt x="48" y="119"/>
                      </a:moveTo>
                      <a:cubicBezTo>
                        <a:pt x="48" y="119"/>
                        <a:pt x="48" y="120"/>
                        <a:pt x="48" y="120"/>
                      </a:cubicBezTo>
                      <a:cubicBezTo>
                        <a:pt x="48" y="119"/>
                        <a:pt x="48" y="119"/>
                        <a:pt x="48" y="119"/>
                      </a:cubicBezTo>
                      <a:cubicBezTo>
                        <a:pt x="48" y="119"/>
                        <a:pt x="48" y="118"/>
                        <a:pt x="48" y="118"/>
                      </a:cubicBezTo>
                      <a:cubicBezTo>
                        <a:pt x="48" y="118"/>
                        <a:pt x="49" y="118"/>
                        <a:pt x="49" y="118"/>
                      </a:cubicBezTo>
                      <a:cubicBezTo>
                        <a:pt x="49" y="118"/>
                        <a:pt x="49" y="117"/>
                        <a:pt x="49" y="117"/>
                      </a:cubicBezTo>
                      <a:cubicBezTo>
                        <a:pt x="49" y="117"/>
                        <a:pt x="48" y="117"/>
                        <a:pt x="48" y="117"/>
                      </a:cubicBezTo>
                      <a:cubicBezTo>
                        <a:pt x="48" y="116"/>
                        <a:pt x="48" y="116"/>
                        <a:pt x="48" y="116"/>
                      </a:cubicBezTo>
                      <a:cubicBezTo>
                        <a:pt x="49" y="116"/>
                        <a:pt x="49" y="117"/>
                        <a:pt x="49" y="117"/>
                      </a:cubicBezTo>
                      <a:cubicBezTo>
                        <a:pt x="49" y="117"/>
                        <a:pt x="49" y="117"/>
                        <a:pt x="49" y="116"/>
                      </a:cubicBezTo>
                      <a:cubicBezTo>
                        <a:pt x="50" y="117"/>
                        <a:pt x="48" y="119"/>
                        <a:pt x="49" y="119"/>
                      </a:cubicBezTo>
                      <a:cubicBezTo>
                        <a:pt x="49" y="120"/>
                        <a:pt x="48" y="120"/>
                        <a:pt x="48" y="120"/>
                      </a:cubicBezTo>
                      <a:cubicBezTo>
                        <a:pt x="48" y="120"/>
                        <a:pt x="48" y="120"/>
                        <a:pt x="48" y="119"/>
                      </a:cubicBezTo>
                      <a:close/>
                      <a:moveTo>
                        <a:pt x="39" y="114"/>
                      </a:moveTo>
                      <a:cubicBezTo>
                        <a:pt x="39" y="113"/>
                        <a:pt x="38" y="113"/>
                        <a:pt x="38" y="113"/>
                      </a:cubicBezTo>
                      <a:cubicBezTo>
                        <a:pt x="38" y="113"/>
                        <a:pt x="39" y="114"/>
                        <a:pt x="38" y="114"/>
                      </a:cubicBezTo>
                      <a:cubicBezTo>
                        <a:pt x="38" y="114"/>
                        <a:pt x="38" y="114"/>
                        <a:pt x="38" y="113"/>
                      </a:cubicBezTo>
                      <a:cubicBezTo>
                        <a:pt x="37" y="114"/>
                        <a:pt x="37" y="115"/>
                        <a:pt x="37" y="116"/>
                      </a:cubicBezTo>
                      <a:cubicBezTo>
                        <a:pt x="37" y="116"/>
                        <a:pt x="37" y="116"/>
                        <a:pt x="37" y="116"/>
                      </a:cubicBezTo>
                      <a:cubicBezTo>
                        <a:pt x="37" y="116"/>
                        <a:pt x="37" y="116"/>
                        <a:pt x="37" y="116"/>
                      </a:cubicBezTo>
                      <a:cubicBezTo>
                        <a:pt x="37" y="116"/>
                        <a:pt x="37" y="116"/>
                        <a:pt x="37" y="116"/>
                      </a:cubicBezTo>
                      <a:cubicBezTo>
                        <a:pt x="37" y="117"/>
                        <a:pt x="36" y="117"/>
                        <a:pt x="36" y="118"/>
                      </a:cubicBezTo>
                      <a:cubicBezTo>
                        <a:pt x="36" y="118"/>
                        <a:pt x="37" y="117"/>
                        <a:pt x="36" y="117"/>
                      </a:cubicBezTo>
                      <a:cubicBezTo>
                        <a:pt x="37" y="116"/>
                        <a:pt x="37" y="114"/>
                        <a:pt x="37" y="114"/>
                      </a:cubicBezTo>
                      <a:cubicBezTo>
                        <a:pt x="37" y="114"/>
                        <a:pt x="37" y="114"/>
                        <a:pt x="37" y="114"/>
                      </a:cubicBezTo>
                      <a:cubicBezTo>
                        <a:pt x="37" y="113"/>
                        <a:pt x="37" y="113"/>
                        <a:pt x="38" y="113"/>
                      </a:cubicBezTo>
                      <a:cubicBezTo>
                        <a:pt x="38" y="113"/>
                        <a:pt x="38" y="113"/>
                        <a:pt x="38" y="113"/>
                      </a:cubicBezTo>
                      <a:cubicBezTo>
                        <a:pt x="38" y="113"/>
                        <a:pt x="38" y="113"/>
                        <a:pt x="39" y="113"/>
                      </a:cubicBezTo>
                      <a:cubicBezTo>
                        <a:pt x="38" y="113"/>
                        <a:pt x="39" y="113"/>
                        <a:pt x="39" y="114"/>
                      </a:cubicBezTo>
                      <a:close/>
                      <a:moveTo>
                        <a:pt x="47" y="119"/>
                      </a:moveTo>
                      <a:cubicBezTo>
                        <a:pt x="47" y="119"/>
                        <a:pt x="47" y="118"/>
                        <a:pt x="47" y="118"/>
                      </a:cubicBezTo>
                      <a:cubicBezTo>
                        <a:pt x="46" y="118"/>
                        <a:pt x="47" y="119"/>
                        <a:pt x="46" y="119"/>
                      </a:cubicBezTo>
                      <a:cubicBezTo>
                        <a:pt x="46" y="118"/>
                        <a:pt x="47" y="117"/>
                        <a:pt x="48" y="116"/>
                      </a:cubicBezTo>
                      <a:cubicBezTo>
                        <a:pt x="48" y="117"/>
                        <a:pt x="48" y="118"/>
                        <a:pt x="47" y="119"/>
                      </a:cubicBezTo>
                      <a:close/>
                      <a:moveTo>
                        <a:pt x="36" y="114"/>
                      </a:moveTo>
                      <a:cubicBezTo>
                        <a:pt x="36" y="114"/>
                        <a:pt x="36" y="114"/>
                        <a:pt x="36" y="113"/>
                      </a:cubicBezTo>
                      <a:cubicBezTo>
                        <a:pt x="36" y="114"/>
                        <a:pt x="36" y="114"/>
                        <a:pt x="36" y="114"/>
                      </a:cubicBezTo>
                      <a:close/>
                      <a:moveTo>
                        <a:pt x="52" y="121"/>
                      </a:moveTo>
                      <a:cubicBezTo>
                        <a:pt x="52" y="121"/>
                        <a:pt x="52" y="121"/>
                        <a:pt x="52" y="121"/>
                      </a:cubicBezTo>
                      <a:cubicBezTo>
                        <a:pt x="52" y="121"/>
                        <a:pt x="52" y="121"/>
                        <a:pt x="52" y="121"/>
                      </a:cubicBezTo>
                      <a:close/>
                      <a:moveTo>
                        <a:pt x="42" y="118"/>
                      </a:moveTo>
                      <a:cubicBezTo>
                        <a:pt x="42" y="118"/>
                        <a:pt x="41" y="119"/>
                        <a:pt x="41" y="119"/>
                      </a:cubicBezTo>
                      <a:cubicBezTo>
                        <a:pt x="42" y="119"/>
                        <a:pt x="41" y="121"/>
                        <a:pt x="41" y="120"/>
                      </a:cubicBezTo>
                      <a:cubicBezTo>
                        <a:pt x="41" y="120"/>
                        <a:pt x="41" y="119"/>
                        <a:pt x="41" y="118"/>
                      </a:cubicBezTo>
                      <a:cubicBezTo>
                        <a:pt x="41" y="118"/>
                        <a:pt x="41" y="118"/>
                        <a:pt x="41" y="118"/>
                      </a:cubicBezTo>
                      <a:cubicBezTo>
                        <a:pt x="41" y="118"/>
                        <a:pt x="41" y="118"/>
                        <a:pt x="42" y="118"/>
                      </a:cubicBezTo>
                      <a:cubicBezTo>
                        <a:pt x="42" y="118"/>
                        <a:pt x="42" y="118"/>
                        <a:pt x="42" y="118"/>
                      </a:cubicBezTo>
                      <a:cubicBezTo>
                        <a:pt x="42" y="118"/>
                        <a:pt x="42" y="118"/>
                        <a:pt x="42" y="118"/>
                      </a:cubicBezTo>
                      <a:cubicBezTo>
                        <a:pt x="42" y="118"/>
                        <a:pt x="42" y="118"/>
                        <a:pt x="42" y="118"/>
                      </a:cubicBezTo>
                      <a:cubicBezTo>
                        <a:pt x="42" y="118"/>
                        <a:pt x="42" y="118"/>
                        <a:pt x="42" y="118"/>
                      </a:cubicBezTo>
                      <a:close/>
                      <a:moveTo>
                        <a:pt x="55" y="124"/>
                      </a:moveTo>
                      <a:cubicBezTo>
                        <a:pt x="55" y="123"/>
                        <a:pt x="56" y="123"/>
                        <a:pt x="55" y="123"/>
                      </a:cubicBezTo>
                      <a:cubicBezTo>
                        <a:pt x="55" y="123"/>
                        <a:pt x="56" y="123"/>
                        <a:pt x="56" y="123"/>
                      </a:cubicBezTo>
                      <a:cubicBezTo>
                        <a:pt x="55" y="123"/>
                        <a:pt x="56" y="124"/>
                        <a:pt x="55" y="124"/>
                      </a:cubicBezTo>
                      <a:close/>
                      <a:moveTo>
                        <a:pt x="33" y="117"/>
                      </a:moveTo>
                      <a:cubicBezTo>
                        <a:pt x="33" y="116"/>
                        <a:pt x="33" y="116"/>
                        <a:pt x="33" y="116"/>
                      </a:cubicBezTo>
                      <a:cubicBezTo>
                        <a:pt x="33" y="117"/>
                        <a:pt x="33" y="117"/>
                        <a:pt x="33" y="117"/>
                      </a:cubicBezTo>
                      <a:cubicBezTo>
                        <a:pt x="33" y="118"/>
                        <a:pt x="33" y="117"/>
                        <a:pt x="33" y="117"/>
                      </a:cubicBezTo>
                      <a:close/>
                      <a:moveTo>
                        <a:pt x="41" y="119"/>
                      </a:moveTo>
                      <a:cubicBezTo>
                        <a:pt x="41" y="120"/>
                        <a:pt x="40" y="119"/>
                        <a:pt x="40" y="120"/>
                      </a:cubicBezTo>
                      <a:cubicBezTo>
                        <a:pt x="40" y="120"/>
                        <a:pt x="40" y="119"/>
                        <a:pt x="41" y="119"/>
                      </a:cubicBezTo>
                      <a:close/>
                      <a:moveTo>
                        <a:pt x="57" y="127"/>
                      </a:moveTo>
                      <a:cubicBezTo>
                        <a:pt x="56" y="127"/>
                        <a:pt x="56" y="128"/>
                        <a:pt x="56" y="129"/>
                      </a:cubicBezTo>
                      <a:cubicBezTo>
                        <a:pt x="56" y="128"/>
                        <a:pt x="56" y="128"/>
                        <a:pt x="56" y="127"/>
                      </a:cubicBezTo>
                      <a:cubicBezTo>
                        <a:pt x="56" y="127"/>
                        <a:pt x="56" y="127"/>
                        <a:pt x="56" y="127"/>
                      </a:cubicBezTo>
                      <a:cubicBezTo>
                        <a:pt x="56" y="128"/>
                        <a:pt x="57" y="127"/>
                        <a:pt x="57" y="127"/>
                      </a:cubicBezTo>
                      <a:close/>
                      <a:moveTo>
                        <a:pt x="55" y="127"/>
                      </a:moveTo>
                      <a:cubicBezTo>
                        <a:pt x="55" y="127"/>
                        <a:pt x="56" y="127"/>
                        <a:pt x="56" y="127"/>
                      </a:cubicBezTo>
                      <a:cubicBezTo>
                        <a:pt x="56" y="128"/>
                        <a:pt x="55" y="128"/>
                        <a:pt x="55" y="128"/>
                      </a:cubicBezTo>
                      <a:cubicBezTo>
                        <a:pt x="55" y="128"/>
                        <a:pt x="55" y="130"/>
                        <a:pt x="54" y="130"/>
                      </a:cubicBezTo>
                      <a:cubicBezTo>
                        <a:pt x="54" y="129"/>
                        <a:pt x="54" y="129"/>
                        <a:pt x="55" y="128"/>
                      </a:cubicBezTo>
                      <a:cubicBezTo>
                        <a:pt x="54" y="128"/>
                        <a:pt x="55" y="128"/>
                        <a:pt x="55" y="127"/>
                      </a:cubicBezTo>
                      <a:cubicBezTo>
                        <a:pt x="55" y="127"/>
                        <a:pt x="55" y="127"/>
                        <a:pt x="55" y="127"/>
                      </a:cubicBezTo>
                      <a:cubicBezTo>
                        <a:pt x="55" y="127"/>
                        <a:pt x="56" y="127"/>
                        <a:pt x="56" y="127"/>
                      </a:cubicBezTo>
                      <a:cubicBezTo>
                        <a:pt x="56" y="127"/>
                        <a:pt x="56" y="128"/>
                        <a:pt x="55" y="127"/>
                      </a:cubicBezTo>
                      <a:close/>
                      <a:moveTo>
                        <a:pt x="35" y="123"/>
                      </a:moveTo>
                      <a:cubicBezTo>
                        <a:pt x="35" y="122"/>
                        <a:pt x="35" y="122"/>
                        <a:pt x="34" y="122"/>
                      </a:cubicBezTo>
                      <a:cubicBezTo>
                        <a:pt x="35" y="122"/>
                        <a:pt x="35" y="121"/>
                        <a:pt x="35" y="121"/>
                      </a:cubicBezTo>
                      <a:cubicBezTo>
                        <a:pt x="35" y="121"/>
                        <a:pt x="35" y="121"/>
                        <a:pt x="35" y="121"/>
                      </a:cubicBezTo>
                      <a:cubicBezTo>
                        <a:pt x="35" y="122"/>
                        <a:pt x="35" y="122"/>
                        <a:pt x="35" y="121"/>
                      </a:cubicBezTo>
                      <a:cubicBezTo>
                        <a:pt x="36" y="122"/>
                        <a:pt x="36" y="122"/>
                        <a:pt x="35" y="123"/>
                      </a:cubicBezTo>
                      <a:close/>
                      <a:moveTo>
                        <a:pt x="32" y="121"/>
                      </a:moveTo>
                      <a:cubicBezTo>
                        <a:pt x="32" y="121"/>
                        <a:pt x="32" y="121"/>
                        <a:pt x="32" y="121"/>
                      </a:cubicBezTo>
                      <a:cubicBezTo>
                        <a:pt x="32" y="121"/>
                        <a:pt x="32" y="121"/>
                        <a:pt x="32" y="121"/>
                      </a:cubicBezTo>
                      <a:cubicBezTo>
                        <a:pt x="32" y="120"/>
                        <a:pt x="32" y="120"/>
                        <a:pt x="32" y="120"/>
                      </a:cubicBezTo>
                      <a:cubicBezTo>
                        <a:pt x="32" y="120"/>
                        <a:pt x="32" y="120"/>
                        <a:pt x="32" y="120"/>
                      </a:cubicBezTo>
                      <a:cubicBezTo>
                        <a:pt x="32" y="120"/>
                        <a:pt x="32" y="120"/>
                        <a:pt x="32" y="121"/>
                      </a:cubicBezTo>
                      <a:close/>
                      <a:moveTo>
                        <a:pt x="31" y="124"/>
                      </a:moveTo>
                      <a:cubicBezTo>
                        <a:pt x="31" y="124"/>
                        <a:pt x="31" y="124"/>
                        <a:pt x="31" y="124"/>
                      </a:cubicBezTo>
                      <a:cubicBezTo>
                        <a:pt x="31" y="124"/>
                        <a:pt x="31" y="125"/>
                        <a:pt x="30" y="125"/>
                      </a:cubicBezTo>
                      <a:cubicBezTo>
                        <a:pt x="30" y="124"/>
                        <a:pt x="31" y="122"/>
                        <a:pt x="31" y="121"/>
                      </a:cubicBezTo>
                      <a:cubicBezTo>
                        <a:pt x="32" y="121"/>
                        <a:pt x="31" y="122"/>
                        <a:pt x="31" y="122"/>
                      </a:cubicBezTo>
                      <a:cubicBezTo>
                        <a:pt x="32" y="122"/>
                        <a:pt x="32" y="122"/>
                        <a:pt x="32" y="122"/>
                      </a:cubicBezTo>
                      <a:cubicBezTo>
                        <a:pt x="32" y="122"/>
                        <a:pt x="32" y="122"/>
                        <a:pt x="32" y="122"/>
                      </a:cubicBezTo>
                      <a:cubicBezTo>
                        <a:pt x="31" y="122"/>
                        <a:pt x="32" y="122"/>
                        <a:pt x="31" y="122"/>
                      </a:cubicBezTo>
                      <a:cubicBezTo>
                        <a:pt x="31" y="123"/>
                        <a:pt x="31" y="123"/>
                        <a:pt x="31" y="124"/>
                      </a:cubicBezTo>
                      <a:cubicBezTo>
                        <a:pt x="31" y="124"/>
                        <a:pt x="31" y="124"/>
                        <a:pt x="31" y="123"/>
                      </a:cubicBezTo>
                      <a:cubicBezTo>
                        <a:pt x="32" y="124"/>
                        <a:pt x="31" y="124"/>
                        <a:pt x="31" y="124"/>
                      </a:cubicBezTo>
                      <a:close/>
                      <a:moveTo>
                        <a:pt x="35" y="123"/>
                      </a:moveTo>
                      <a:cubicBezTo>
                        <a:pt x="35" y="123"/>
                        <a:pt x="35" y="123"/>
                        <a:pt x="35" y="123"/>
                      </a:cubicBezTo>
                      <a:cubicBezTo>
                        <a:pt x="34" y="123"/>
                        <a:pt x="35" y="123"/>
                        <a:pt x="35" y="122"/>
                      </a:cubicBezTo>
                      <a:cubicBezTo>
                        <a:pt x="35" y="122"/>
                        <a:pt x="35" y="123"/>
                        <a:pt x="35" y="123"/>
                      </a:cubicBezTo>
                      <a:close/>
                      <a:moveTo>
                        <a:pt x="34" y="128"/>
                      </a:moveTo>
                      <a:cubicBezTo>
                        <a:pt x="35" y="126"/>
                        <a:pt x="35" y="125"/>
                        <a:pt x="36" y="124"/>
                      </a:cubicBezTo>
                      <a:cubicBezTo>
                        <a:pt x="36" y="125"/>
                        <a:pt x="36" y="125"/>
                        <a:pt x="36" y="125"/>
                      </a:cubicBezTo>
                      <a:cubicBezTo>
                        <a:pt x="36" y="125"/>
                        <a:pt x="36" y="125"/>
                        <a:pt x="36" y="125"/>
                      </a:cubicBezTo>
                      <a:cubicBezTo>
                        <a:pt x="36" y="124"/>
                        <a:pt x="37" y="124"/>
                        <a:pt x="37" y="124"/>
                      </a:cubicBezTo>
                      <a:cubicBezTo>
                        <a:pt x="37" y="124"/>
                        <a:pt x="37" y="124"/>
                        <a:pt x="37" y="124"/>
                      </a:cubicBezTo>
                      <a:cubicBezTo>
                        <a:pt x="37" y="125"/>
                        <a:pt x="37" y="125"/>
                        <a:pt x="37" y="125"/>
                      </a:cubicBezTo>
                      <a:cubicBezTo>
                        <a:pt x="37" y="126"/>
                        <a:pt x="37" y="125"/>
                        <a:pt x="38" y="125"/>
                      </a:cubicBezTo>
                      <a:cubicBezTo>
                        <a:pt x="38" y="125"/>
                        <a:pt x="38" y="125"/>
                        <a:pt x="37" y="125"/>
                      </a:cubicBezTo>
                      <a:cubicBezTo>
                        <a:pt x="38" y="124"/>
                        <a:pt x="38" y="125"/>
                        <a:pt x="38" y="124"/>
                      </a:cubicBezTo>
                      <a:cubicBezTo>
                        <a:pt x="39" y="124"/>
                        <a:pt x="38" y="125"/>
                        <a:pt x="38" y="125"/>
                      </a:cubicBezTo>
                      <a:cubicBezTo>
                        <a:pt x="39" y="124"/>
                        <a:pt x="38" y="125"/>
                        <a:pt x="38" y="125"/>
                      </a:cubicBezTo>
                      <a:cubicBezTo>
                        <a:pt x="38" y="125"/>
                        <a:pt x="38" y="125"/>
                        <a:pt x="39" y="125"/>
                      </a:cubicBezTo>
                      <a:cubicBezTo>
                        <a:pt x="39" y="125"/>
                        <a:pt x="38" y="126"/>
                        <a:pt x="39" y="126"/>
                      </a:cubicBezTo>
                      <a:cubicBezTo>
                        <a:pt x="38" y="126"/>
                        <a:pt x="38" y="126"/>
                        <a:pt x="38" y="126"/>
                      </a:cubicBezTo>
                      <a:cubicBezTo>
                        <a:pt x="38" y="126"/>
                        <a:pt x="38" y="127"/>
                        <a:pt x="38" y="127"/>
                      </a:cubicBezTo>
                      <a:cubicBezTo>
                        <a:pt x="38" y="127"/>
                        <a:pt x="38" y="127"/>
                        <a:pt x="38" y="127"/>
                      </a:cubicBezTo>
                      <a:cubicBezTo>
                        <a:pt x="38" y="127"/>
                        <a:pt x="38" y="127"/>
                        <a:pt x="37" y="127"/>
                      </a:cubicBezTo>
                      <a:cubicBezTo>
                        <a:pt x="37" y="127"/>
                        <a:pt x="38" y="127"/>
                        <a:pt x="38" y="127"/>
                      </a:cubicBezTo>
                      <a:cubicBezTo>
                        <a:pt x="38" y="127"/>
                        <a:pt x="37" y="127"/>
                        <a:pt x="37" y="128"/>
                      </a:cubicBezTo>
                      <a:cubicBezTo>
                        <a:pt x="37" y="127"/>
                        <a:pt x="37" y="127"/>
                        <a:pt x="37" y="127"/>
                      </a:cubicBezTo>
                      <a:cubicBezTo>
                        <a:pt x="37" y="127"/>
                        <a:pt x="37" y="127"/>
                        <a:pt x="37" y="126"/>
                      </a:cubicBezTo>
                      <a:cubicBezTo>
                        <a:pt x="37" y="127"/>
                        <a:pt x="37" y="128"/>
                        <a:pt x="37" y="128"/>
                      </a:cubicBezTo>
                      <a:cubicBezTo>
                        <a:pt x="37" y="128"/>
                        <a:pt x="37" y="128"/>
                        <a:pt x="37" y="128"/>
                      </a:cubicBezTo>
                      <a:cubicBezTo>
                        <a:pt x="37" y="128"/>
                        <a:pt x="37" y="129"/>
                        <a:pt x="37" y="129"/>
                      </a:cubicBezTo>
                      <a:cubicBezTo>
                        <a:pt x="37" y="129"/>
                        <a:pt x="37" y="129"/>
                        <a:pt x="37" y="129"/>
                      </a:cubicBezTo>
                      <a:cubicBezTo>
                        <a:pt x="36" y="129"/>
                        <a:pt x="36" y="130"/>
                        <a:pt x="36" y="131"/>
                      </a:cubicBezTo>
                      <a:cubicBezTo>
                        <a:pt x="35" y="131"/>
                        <a:pt x="36" y="130"/>
                        <a:pt x="35" y="130"/>
                      </a:cubicBezTo>
                      <a:cubicBezTo>
                        <a:pt x="35" y="130"/>
                        <a:pt x="36" y="129"/>
                        <a:pt x="36" y="130"/>
                      </a:cubicBezTo>
                      <a:cubicBezTo>
                        <a:pt x="36" y="129"/>
                        <a:pt x="36" y="129"/>
                        <a:pt x="36" y="129"/>
                      </a:cubicBezTo>
                      <a:cubicBezTo>
                        <a:pt x="36" y="128"/>
                        <a:pt x="36" y="128"/>
                        <a:pt x="37" y="127"/>
                      </a:cubicBezTo>
                      <a:cubicBezTo>
                        <a:pt x="36" y="127"/>
                        <a:pt x="36" y="127"/>
                        <a:pt x="37" y="126"/>
                      </a:cubicBezTo>
                      <a:cubicBezTo>
                        <a:pt x="36" y="126"/>
                        <a:pt x="36" y="127"/>
                        <a:pt x="36" y="126"/>
                      </a:cubicBezTo>
                      <a:cubicBezTo>
                        <a:pt x="36" y="127"/>
                        <a:pt x="37" y="127"/>
                        <a:pt x="36" y="127"/>
                      </a:cubicBezTo>
                      <a:cubicBezTo>
                        <a:pt x="36" y="127"/>
                        <a:pt x="35" y="127"/>
                        <a:pt x="35" y="128"/>
                      </a:cubicBezTo>
                      <a:cubicBezTo>
                        <a:pt x="35" y="128"/>
                        <a:pt x="35" y="128"/>
                        <a:pt x="35" y="128"/>
                      </a:cubicBezTo>
                      <a:cubicBezTo>
                        <a:pt x="35" y="128"/>
                        <a:pt x="34" y="128"/>
                        <a:pt x="34" y="128"/>
                      </a:cubicBezTo>
                      <a:close/>
                      <a:moveTo>
                        <a:pt x="35" y="124"/>
                      </a:moveTo>
                      <a:cubicBezTo>
                        <a:pt x="34" y="124"/>
                        <a:pt x="34" y="124"/>
                        <a:pt x="34" y="124"/>
                      </a:cubicBezTo>
                      <a:cubicBezTo>
                        <a:pt x="34" y="124"/>
                        <a:pt x="34" y="124"/>
                        <a:pt x="34" y="124"/>
                      </a:cubicBezTo>
                      <a:cubicBezTo>
                        <a:pt x="34" y="124"/>
                        <a:pt x="34" y="124"/>
                        <a:pt x="34" y="124"/>
                      </a:cubicBezTo>
                      <a:cubicBezTo>
                        <a:pt x="34" y="124"/>
                        <a:pt x="34" y="123"/>
                        <a:pt x="33" y="123"/>
                      </a:cubicBezTo>
                      <a:cubicBezTo>
                        <a:pt x="34" y="123"/>
                        <a:pt x="34" y="123"/>
                        <a:pt x="34" y="123"/>
                      </a:cubicBezTo>
                      <a:cubicBezTo>
                        <a:pt x="34" y="123"/>
                        <a:pt x="34" y="123"/>
                        <a:pt x="34" y="124"/>
                      </a:cubicBezTo>
                      <a:cubicBezTo>
                        <a:pt x="34" y="124"/>
                        <a:pt x="34" y="123"/>
                        <a:pt x="35" y="124"/>
                      </a:cubicBezTo>
                      <a:cubicBezTo>
                        <a:pt x="34" y="124"/>
                        <a:pt x="34" y="124"/>
                        <a:pt x="35" y="124"/>
                      </a:cubicBezTo>
                      <a:close/>
                      <a:moveTo>
                        <a:pt x="38" y="128"/>
                      </a:moveTo>
                      <a:cubicBezTo>
                        <a:pt x="38" y="128"/>
                        <a:pt x="38" y="128"/>
                        <a:pt x="38" y="128"/>
                      </a:cubicBezTo>
                      <a:cubicBezTo>
                        <a:pt x="39" y="128"/>
                        <a:pt x="38" y="128"/>
                        <a:pt x="38" y="128"/>
                      </a:cubicBezTo>
                      <a:cubicBezTo>
                        <a:pt x="38" y="128"/>
                        <a:pt x="38" y="129"/>
                        <a:pt x="38" y="129"/>
                      </a:cubicBezTo>
                      <a:cubicBezTo>
                        <a:pt x="37" y="129"/>
                        <a:pt x="38" y="128"/>
                        <a:pt x="38" y="128"/>
                      </a:cubicBezTo>
                      <a:close/>
                      <a:moveTo>
                        <a:pt x="44" y="136"/>
                      </a:moveTo>
                      <a:cubicBezTo>
                        <a:pt x="44" y="136"/>
                        <a:pt x="44" y="137"/>
                        <a:pt x="44" y="137"/>
                      </a:cubicBezTo>
                      <a:cubicBezTo>
                        <a:pt x="44" y="137"/>
                        <a:pt x="44" y="137"/>
                        <a:pt x="44" y="137"/>
                      </a:cubicBezTo>
                      <a:cubicBezTo>
                        <a:pt x="43" y="137"/>
                        <a:pt x="44" y="137"/>
                        <a:pt x="44" y="136"/>
                      </a:cubicBezTo>
                      <a:close/>
                      <a:moveTo>
                        <a:pt x="31" y="134"/>
                      </a:moveTo>
                      <a:cubicBezTo>
                        <a:pt x="30" y="134"/>
                        <a:pt x="30" y="134"/>
                        <a:pt x="30" y="133"/>
                      </a:cubicBezTo>
                      <a:cubicBezTo>
                        <a:pt x="30" y="133"/>
                        <a:pt x="30" y="134"/>
                        <a:pt x="30" y="134"/>
                      </a:cubicBezTo>
                      <a:cubicBezTo>
                        <a:pt x="30" y="133"/>
                        <a:pt x="29" y="135"/>
                        <a:pt x="29" y="135"/>
                      </a:cubicBezTo>
                      <a:cubicBezTo>
                        <a:pt x="29" y="135"/>
                        <a:pt x="29" y="135"/>
                        <a:pt x="29" y="135"/>
                      </a:cubicBezTo>
                      <a:cubicBezTo>
                        <a:pt x="28" y="134"/>
                        <a:pt x="29" y="133"/>
                        <a:pt x="29" y="132"/>
                      </a:cubicBezTo>
                      <a:cubicBezTo>
                        <a:pt x="30" y="132"/>
                        <a:pt x="30" y="132"/>
                        <a:pt x="30" y="132"/>
                      </a:cubicBezTo>
                      <a:cubicBezTo>
                        <a:pt x="30" y="133"/>
                        <a:pt x="30" y="132"/>
                        <a:pt x="30" y="133"/>
                      </a:cubicBezTo>
                      <a:cubicBezTo>
                        <a:pt x="30" y="133"/>
                        <a:pt x="30" y="133"/>
                        <a:pt x="30" y="133"/>
                      </a:cubicBezTo>
                      <a:cubicBezTo>
                        <a:pt x="30" y="133"/>
                        <a:pt x="30" y="133"/>
                        <a:pt x="30" y="133"/>
                      </a:cubicBezTo>
                      <a:cubicBezTo>
                        <a:pt x="30" y="133"/>
                        <a:pt x="30" y="133"/>
                        <a:pt x="30" y="133"/>
                      </a:cubicBezTo>
                      <a:cubicBezTo>
                        <a:pt x="30" y="133"/>
                        <a:pt x="31" y="133"/>
                        <a:pt x="30" y="132"/>
                      </a:cubicBezTo>
                      <a:cubicBezTo>
                        <a:pt x="31" y="132"/>
                        <a:pt x="31" y="133"/>
                        <a:pt x="31" y="132"/>
                      </a:cubicBezTo>
                      <a:cubicBezTo>
                        <a:pt x="31" y="133"/>
                        <a:pt x="31" y="134"/>
                        <a:pt x="31" y="134"/>
                      </a:cubicBezTo>
                      <a:close/>
                      <a:moveTo>
                        <a:pt x="30" y="133"/>
                      </a:moveTo>
                      <a:cubicBezTo>
                        <a:pt x="30" y="134"/>
                        <a:pt x="30" y="133"/>
                        <a:pt x="29" y="133"/>
                      </a:cubicBezTo>
                      <a:cubicBezTo>
                        <a:pt x="30" y="133"/>
                        <a:pt x="30" y="134"/>
                        <a:pt x="30" y="134"/>
                      </a:cubicBezTo>
                      <a:cubicBezTo>
                        <a:pt x="30" y="134"/>
                        <a:pt x="30" y="134"/>
                        <a:pt x="30" y="133"/>
                      </a:cubicBezTo>
                      <a:close/>
                      <a:moveTo>
                        <a:pt x="51" y="143"/>
                      </a:moveTo>
                      <a:cubicBezTo>
                        <a:pt x="50" y="143"/>
                        <a:pt x="51" y="143"/>
                        <a:pt x="51" y="143"/>
                      </a:cubicBezTo>
                      <a:cubicBezTo>
                        <a:pt x="51" y="143"/>
                        <a:pt x="51" y="143"/>
                        <a:pt x="51" y="143"/>
                      </a:cubicBezTo>
                      <a:close/>
                      <a:moveTo>
                        <a:pt x="37" y="141"/>
                      </a:moveTo>
                      <a:cubicBezTo>
                        <a:pt x="38" y="141"/>
                        <a:pt x="38" y="141"/>
                        <a:pt x="38" y="141"/>
                      </a:cubicBezTo>
                      <a:cubicBezTo>
                        <a:pt x="38" y="141"/>
                        <a:pt x="38" y="141"/>
                        <a:pt x="38" y="141"/>
                      </a:cubicBezTo>
                      <a:cubicBezTo>
                        <a:pt x="38" y="141"/>
                        <a:pt x="39" y="140"/>
                        <a:pt x="38" y="140"/>
                      </a:cubicBezTo>
                      <a:cubicBezTo>
                        <a:pt x="38" y="139"/>
                        <a:pt x="39" y="140"/>
                        <a:pt x="39" y="140"/>
                      </a:cubicBezTo>
                      <a:cubicBezTo>
                        <a:pt x="39" y="140"/>
                        <a:pt x="39" y="141"/>
                        <a:pt x="39" y="141"/>
                      </a:cubicBezTo>
                      <a:cubicBezTo>
                        <a:pt x="39" y="141"/>
                        <a:pt x="38" y="142"/>
                        <a:pt x="38" y="142"/>
                      </a:cubicBezTo>
                      <a:cubicBezTo>
                        <a:pt x="38" y="142"/>
                        <a:pt x="38" y="141"/>
                        <a:pt x="37" y="141"/>
                      </a:cubicBezTo>
                      <a:cubicBezTo>
                        <a:pt x="37" y="141"/>
                        <a:pt x="38" y="141"/>
                        <a:pt x="38" y="142"/>
                      </a:cubicBezTo>
                      <a:cubicBezTo>
                        <a:pt x="38" y="142"/>
                        <a:pt x="37" y="141"/>
                        <a:pt x="37" y="142"/>
                      </a:cubicBezTo>
                      <a:cubicBezTo>
                        <a:pt x="37" y="142"/>
                        <a:pt x="37" y="143"/>
                        <a:pt x="36" y="143"/>
                      </a:cubicBezTo>
                      <a:cubicBezTo>
                        <a:pt x="36" y="142"/>
                        <a:pt x="37" y="143"/>
                        <a:pt x="37" y="142"/>
                      </a:cubicBezTo>
                      <a:cubicBezTo>
                        <a:pt x="36" y="142"/>
                        <a:pt x="37" y="141"/>
                        <a:pt x="37" y="141"/>
                      </a:cubicBezTo>
                      <a:close/>
                      <a:moveTo>
                        <a:pt x="39" y="138"/>
                      </a:moveTo>
                      <a:cubicBezTo>
                        <a:pt x="40" y="138"/>
                        <a:pt x="39" y="139"/>
                        <a:pt x="39" y="139"/>
                      </a:cubicBezTo>
                      <a:cubicBezTo>
                        <a:pt x="40" y="139"/>
                        <a:pt x="40" y="139"/>
                        <a:pt x="40" y="139"/>
                      </a:cubicBezTo>
                      <a:cubicBezTo>
                        <a:pt x="40" y="139"/>
                        <a:pt x="40" y="139"/>
                        <a:pt x="40" y="139"/>
                      </a:cubicBezTo>
                      <a:cubicBezTo>
                        <a:pt x="39" y="139"/>
                        <a:pt x="39" y="139"/>
                        <a:pt x="39" y="139"/>
                      </a:cubicBezTo>
                      <a:cubicBezTo>
                        <a:pt x="39" y="139"/>
                        <a:pt x="39" y="139"/>
                        <a:pt x="39" y="140"/>
                      </a:cubicBezTo>
                      <a:cubicBezTo>
                        <a:pt x="39" y="139"/>
                        <a:pt x="39" y="139"/>
                        <a:pt x="39" y="138"/>
                      </a:cubicBezTo>
                      <a:close/>
                      <a:moveTo>
                        <a:pt x="49" y="144"/>
                      </a:moveTo>
                      <a:cubicBezTo>
                        <a:pt x="49" y="144"/>
                        <a:pt x="50" y="145"/>
                        <a:pt x="50" y="144"/>
                      </a:cubicBezTo>
                      <a:cubicBezTo>
                        <a:pt x="50" y="144"/>
                        <a:pt x="50" y="144"/>
                        <a:pt x="50" y="144"/>
                      </a:cubicBezTo>
                      <a:cubicBezTo>
                        <a:pt x="50" y="144"/>
                        <a:pt x="50" y="144"/>
                        <a:pt x="50" y="144"/>
                      </a:cubicBezTo>
                      <a:cubicBezTo>
                        <a:pt x="50" y="144"/>
                        <a:pt x="50" y="145"/>
                        <a:pt x="50" y="144"/>
                      </a:cubicBezTo>
                      <a:cubicBezTo>
                        <a:pt x="49" y="145"/>
                        <a:pt x="49" y="145"/>
                        <a:pt x="49" y="145"/>
                      </a:cubicBezTo>
                      <a:cubicBezTo>
                        <a:pt x="50" y="146"/>
                        <a:pt x="49" y="146"/>
                        <a:pt x="49" y="146"/>
                      </a:cubicBezTo>
                      <a:cubicBezTo>
                        <a:pt x="49" y="146"/>
                        <a:pt x="50" y="145"/>
                        <a:pt x="49" y="144"/>
                      </a:cubicBezTo>
                      <a:close/>
                      <a:moveTo>
                        <a:pt x="28" y="136"/>
                      </a:moveTo>
                      <a:cubicBezTo>
                        <a:pt x="29" y="137"/>
                        <a:pt x="28" y="138"/>
                        <a:pt x="28" y="138"/>
                      </a:cubicBezTo>
                      <a:cubicBezTo>
                        <a:pt x="28" y="138"/>
                        <a:pt x="28" y="138"/>
                        <a:pt x="28" y="138"/>
                      </a:cubicBezTo>
                      <a:cubicBezTo>
                        <a:pt x="28" y="138"/>
                        <a:pt x="28" y="138"/>
                        <a:pt x="28" y="137"/>
                      </a:cubicBezTo>
                      <a:cubicBezTo>
                        <a:pt x="28" y="137"/>
                        <a:pt x="28" y="138"/>
                        <a:pt x="28" y="138"/>
                      </a:cubicBezTo>
                      <a:cubicBezTo>
                        <a:pt x="27" y="138"/>
                        <a:pt x="27" y="138"/>
                        <a:pt x="27" y="138"/>
                      </a:cubicBezTo>
                      <a:cubicBezTo>
                        <a:pt x="27" y="138"/>
                        <a:pt x="27" y="137"/>
                        <a:pt x="27" y="138"/>
                      </a:cubicBezTo>
                      <a:cubicBezTo>
                        <a:pt x="27" y="137"/>
                        <a:pt x="28" y="137"/>
                        <a:pt x="28" y="136"/>
                      </a:cubicBezTo>
                      <a:cubicBezTo>
                        <a:pt x="28" y="136"/>
                        <a:pt x="28" y="136"/>
                        <a:pt x="27" y="137"/>
                      </a:cubicBezTo>
                      <a:cubicBezTo>
                        <a:pt x="27" y="136"/>
                        <a:pt x="28" y="136"/>
                        <a:pt x="28" y="136"/>
                      </a:cubicBezTo>
                      <a:cubicBezTo>
                        <a:pt x="28" y="136"/>
                        <a:pt x="28" y="137"/>
                        <a:pt x="28" y="137"/>
                      </a:cubicBezTo>
                      <a:cubicBezTo>
                        <a:pt x="28" y="137"/>
                        <a:pt x="28" y="137"/>
                        <a:pt x="28" y="136"/>
                      </a:cubicBezTo>
                      <a:close/>
                      <a:moveTo>
                        <a:pt x="51" y="147"/>
                      </a:moveTo>
                      <a:cubicBezTo>
                        <a:pt x="52" y="147"/>
                        <a:pt x="52" y="147"/>
                        <a:pt x="52" y="147"/>
                      </a:cubicBezTo>
                      <a:cubicBezTo>
                        <a:pt x="52" y="146"/>
                        <a:pt x="52" y="146"/>
                        <a:pt x="52" y="146"/>
                      </a:cubicBezTo>
                      <a:cubicBezTo>
                        <a:pt x="52" y="146"/>
                        <a:pt x="52" y="147"/>
                        <a:pt x="51" y="147"/>
                      </a:cubicBezTo>
                      <a:close/>
                      <a:moveTo>
                        <a:pt x="43" y="153"/>
                      </a:moveTo>
                      <a:cubicBezTo>
                        <a:pt x="44" y="153"/>
                        <a:pt x="44" y="153"/>
                        <a:pt x="43" y="154"/>
                      </a:cubicBezTo>
                      <a:cubicBezTo>
                        <a:pt x="43" y="154"/>
                        <a:pt x="43" y="154"/>
                        <a:pt x="43" y="154"/>
                      </a:cubicBezTo>
                      <a:cubicBezTo>
                        <a:pt x="43" y="153"/>
                        <a:pt x="44" y="153"/>
                        <a:pt x="43" y="152"/>
                      </a:cubicBezTo>
                      <a:cubicBezTo>
                        <a:pt x="43" y="152"/>
                        <a:pt x="43" y="152"/>
                        <a:pt x="43" y="152"/>
                      </a:cubicBezTo>
                      <a:cubicBezTo>
                        <a:pt x="43" y="152"/>
                        <a:pt x="43" y="152"/>
                        <a:pt x="43" y="152"/>
                      </a:cubicBezTo>
                      <a:cubicBezTo>
                        <a:pt x="44" y="152"/>
                        <a:pt x="44" y="152"/>
                        <a:pt x="44" y="151"/>
                      </a:cubicBezTo>
                      <a:cubicBezTo>
                        <a:pt x="44" y="152"/>
                        <a:pt x="44" y="152"/>
                        <a:pt x="43" y="153"/>
                      </a:cubicBezTo>
                      <a:close/>
                      <a:moveTo>
                        <a:pt x="40" y="158"/>
                      </a:moveTo>
                      <a:cubicBezTo>
                        <a:pt x="40" y="158"/>
                        <a:pt x="40" y="158"/>
                        <a:pt x="40" y="158"/>
                      </a:cubicBezTo>
                      <a:cubicBezTo>
                        <a:pt x="40" y="157"/>
                        <a:pt x="40" y="157"/>
                        <a:pt x="40" y="156"/>
                      </a:cubicBezTo>
                      <a:cubicBezTo>
                        <a:pt x="41" y="157"/>
                        <a:pt x="40" y="157"/>
                        <a:pt x="40" y="157"/>
                      </a:cubicBezTo>
                      <a:cubicBezTo>
                        <a:pt x="40" y="157"/>
                        <a:pt x="40" y="157"/>
                        <a:pt x="41" y="157"/>
                      </a:cubicBezTo>
                      <a:cubicBezTo>
                        <a:pt x="41" y="157"/>
                        <a:pt x="40" y="159"/>
                        <a:pt x="39" y="159"/>
                      </a:cubicBezTo>
                      <a:cubicBezTo>
                        <a:pt x="40" y="158"/>
                        <a:pt x="40" y="158"/>
                        <a:pt x="40" y="158"/>
                      </a:cubicBezTo>
                      <a:close/>
                      <a:moveTo>
                        <a:pt x="44" y="154"/>
                      </a:moveTo>
                      <a:cubicBezTo>
                        <a:pt x="44" y="155"/>
                        <a:pt x="44" y="155"/>
                        <a:pt x="44" y="155"/>
                      </a:cubicBezTo>
                      <a:cubicBezTo>
                        <a:pt x="44" y="155"/>
                        <a:pt x="44" y="154"/>
                        <a:pt x="43" y="154"/>
                      </a:cubicBezTo>
                      <a:cubicBezTo>
                        <a:pt x="44" y="154"/>
                        <a:pt x="44" y="154"/>
                        <a:pt x="44" y="154"/>
                      </a:cubicBezTo>
                      <a:cubicBezTo>
                        <a:pt x="44" y="154"/>
                        <a:pt x="43" y="154"/>
                        <a:pt x="44" y="154"/>
                      </a:cubicBezTo>
                      <a:close/>
                      <a:moveTo>
                        <a:pt x="37" y="156"/>
                      </a:moveTo>
                      <a:cubicBezTo>
                        <a:pt x="37" y="156"/>
                        <a:pt x="37" y="155"/>
                        <a:pt x="37" y="155"/>
                      </a:cubicBezTo>
                      <a:cubicBezTo>
                        <a:pt x="38" y="155"/>
                        <a:pt x="37" y="156"/>
                        <a:pt x="38" y="156"/>
                      </a:cubicBezTo>
                      <a:cubicBezTo>
                        <a:pt x="38" y="156"/>
                        <a:pt x="38" y="156"/>
                        <a:pt x="38" y="155"/>
                      </a:cubicBezTo>
                      <a:cubicBezTo>
                        <a:pt x="38" y="156"/>
                        <a:pt x="37" y="156"/>
                        <a:pt x="37" y="156"/>
                      </a:cubicBezTo>
                      <a:close/>
                      <a:moveTo>
                        <a:pt x="38" y="159"/>
                      </a:moveTo>
                      <a:cubicBezTo>
                        <a:pt x="37" y="159"/>
                        <a:pt x="37" y="159"/>
                        <a:pt x="37" y="159"/>
                      </a:cubicBezTo>
                      <a:cubicBezTo>
                        <a:pt x="37" y="159"/>
                        <a:pt x="37" y="159"/>
                        <a:pt x="37" y="159"/>
                      </a:cubicBezTo>
                      <a:cubicBezTo>
                        <a:pt x="37" y="159"/>
                        <a:pt x="38" y="159"/>
                        <a:pt x="37" y="159"/>
                      </a:cubicBezTo>
                      <a:cubicBezTo>
                        <a:pt x="37" y="159"/>
                        <a:pt x="37" y="159"/>
                        <a:pt x="37" y="159"/>
                      </a:cubicBezTo>
                      <a:cubicBezTo>
                        <a:pt x="37" y="159"/>
                        <a:pt x="37" y="159"/>
                        <a:pt x="37" y="159"/>
                      </a:cubicBezTo>
                      <a:cubicBezTo>
                        <a:pt x="36" y="159"/>
                        <a:pt x="37" y="160"/>
                        <a:pt x="37" y="160"/>
                      </a:cubicBezTo>
                      <a:cubicBezTo>
                        <a:pt x="36" y="160"/>
                        <a:pt x="36" y="159"/>
                        <a:pt x="36" y="159"/>
                      </a:cubicBezTo>
                      <a:cubicBezTo>
                        <a:pt x="36" y="159"/>
                        <a:pt x="36" y="159"/>
                        <a:pt x="36" y="159"/>
                      </a:cubicBezTo>
                      <a:cubicBezTo>
                        <a:pt x="35" y="159"/>
                        <a:pt x="37" y="158"/>
                        <a:pt x="36" y="158"/>
                      </a:cubicBezTo>
                      <a:cubicBezTo>
                        <a:pt x="37" y="158"/>
                        <a:pt x="36" y="158"/>
                        <a:pt x="37" y="158"/>
                      </a:cubicBezTo>
                      <a:cubicBezTo>
                        <a:pt x="37" y="158"/>
                        <a:pt x="37" y="157"/>
                        <a:pt x="37" y="157"/>
                      </a:cubicBezTo>
                      <a:cubicBezTo>
                        <a:pt x="38" y="158"/>
                        <a:pt x="37" y="158"/>
                        <a:pt x="37" y="159"/>
                      </a:cubicBezTo>
                      <a:cubicBezTo>
                        <a:pt x="37" y="159"/>
                        <a:pt x="38" y="158"/>
                        <a:pt x="38" y="158"/>
                      </a:cubicBezTo>
                      <a:cubicBezTo>
                        <a:pt x="38" y="157"/>
                        <a:pt x="38" y="157"/>
                        <a:pt x="38" y="158"/>
                      </a:cubicBezTo>
                      <a:cubicBezTo>
                        <a:pt x="38" y="157"/>
                        <a:pt x="38" y="157"/>
                        <a:pt x="38" y="157"/>
                      </a:cubicBezTo>
                      <a:cubicBezTo>
                        <a:pt x="38" y="157"/>
                        <a:pt x="38" y="157"/>
                        <a:pt x="37" y="157"/>
                      </a:cubicBezTo>
                      <a:cubicBezTo>
                        <a:pt x="38" y="157"/>
                        <a:pt x="38" y="157"/>
                        <a:pt x="38" y="157"/>
                      </a:cubicBezTo>
                      <a:cubicBezTo>
                        <a:pt x="37" y="156"/>
                        <a:pt x="37" y="157"/>
                        <a:pt x="37" y="157"/>
                      </a:cubicBezTo>
                      <a:cubicBezTo>
                        <a:pt x="37" y="157"/>
                        <a:pt x="37" y="157"/>
                        <a:pt x="37" y="157"/>
                      </a:cubicBezTo>
                      <a:cubicBezTo>
                        <a:pt x="36" y="157"/>
                        <a:pt x="37" y="157"/>
                        <a:pt x="37" y="156"/>
                      </a:cubicBezTo>
                      <a:cubicBezTo>
                        <a:pt x="37" y="157"/>
                        <a:pt x="38" y="156"/>
                        <a:pt x="38" y="156"/>
                      </a:cubicBezTo>
                      <a:cubicBezTo>
                        <a:pt x="38" y="156"/>
                        <a:pt x="38" y="156"/>
                        <a:pt x="38" y="156"/>
                      </a:cubicBezTo>
                      <a:cubicBezTo>
                        <a:pt x="38" y="157"/>
                        <a:pt x="38" y="156"/>
                        <a:pt x="39" y="156"/>
                      </a:cubicBezTo>
                      <a:cubicBezTo>
                        <a:pt x="39" y="156"/>
                        <a:pt x="38" y="156"/>
                        <a:pt x="38" y="156"/>
                      </a:cubicBezTo>
                      <a:cubicBezTo>
                        <a:pt x="38" y="155"/>
                        <a:pt x="38" y="155"/>
                        <a:pt x="39" y="155"/>
                      </a:cubicBezTo>
                      <a:cubicBezTo>
                        <a:pt x="39" y="155"/>
                        <a:pt x="38" y="155"/>
                        <a:pt x="38" y="155"/>
                      </a:cubicBezTo>
                      <a:cubicBezTo>
                        <a:pt x="38" y="155"/>
                        <a:pt x="39" y="155"/>
                        <a:pt x="39" y="155"/>
                      </a:cubicBezTo>
                      <a:cubicBezTo>
                        <a:pt x="39" y="154"/>
                        <a:pt x="39" y="154"/>
                        <a:pt x="39" y="154"/>
                      </a:cubicBezTo>
                      <a:cubicBezTo>
                        <a:pt x="39" y="154"/>
                        <a:pt x="40" y="153"/>
                        <a:pt x="39" y="153"/>
                      </a:cubicBezTo>
                      <a:cubicBezTo>
                        <a:pt x="39" y="153"/>
                        <a:pt x="39" y="152"/>
                        <a:pt x="40" y="153"/>
                      </a:cubicBezTo>
                      <a:cubicBezTo>
                        <a:pt x="40" y="153"/>
                        <a:pt x="40" y="153"/>
                        <a:pt x="40" y="154"/>
                      </a:cubicBezTo>
                      <a:cubicBezTo>
                        <a:pt x="40" y="154"/>
                        <a:pt x="40" y="154"/>
                        <a:pt x="40" y="154"/>
                      </a:cubicBezTo>
                      <a:cubicBezTo>
                        <a:pt x="40" y="154"/>
                        <a:pt x="40" y="154"/>
                        <a:pt x="40" y="155"/>
                      </a:cubicBezTo>
                      <a:cubicBezTo>
                        <a:pt x="39" y="154"/>
                        <a:pt x="39" y="155"/>
                        <a:pt x="39" y="155"/>
                      </a:cubicBezTo>
                      <a:cubicBezTo>
                        <a:pt x="39" y="155"/>
                        <a:pt x="39" y="155"/>
                        <a:pt x="40" y="155"/>
                      </a:cubicBezTo>
                      <a:cubicBezTo>
                        <a:pt x="40" y="155"/>
                        <a:pt x="39" y="155"/>
                        <a:pt x="39" y="156"/>
                      </a:cubicBezTo>
                      <a:cubicBezTo>
                        <a:pt x="40" y="156"/>
                        <a:pt x="39" y="156"/>
                        <a:pt x="39" y="156"/>
                      </a:cubicBezTo>
                      <a:cubicBezTo>
                        <a:pt x="40" y="156"/>
                        <a:pt x="40" y="156"/>
                        <a:pt x="40" y="156"/>
                      </a:cubicBezTo>
                      <a:cubicBezTo>
                        <a:pt x="40" y="156"/>
                        <a:pt x="40" y="156"/>
                        <a:pt x="40" y="157"/>
                      </a:cubicBezTo>
                      <a:cubicBezTo>
                        <a:pt x="40" y="157"/>
                        <a:pt x="40" y="156"/>
                        <a:pt x="40" y="156"/>
                      </a:cubicBezTo>
                      <a:cubicBezTo>
                        <a:pt x="39" y="156"/>
                        <a:pt x="40" y="157"/>
                        <a:pt x="39" y="157"/>
                      </a:cubicBezTo>
                      <a:cubicBezTo>
                        <a:pt x="39" y="157"/>
                        <a:pt x="39" y="157"/>
                        <a:pt x="39" y="157"/>
                      </a:cubicBezTo>
                      <a:cubicBezTo>
                        <a:pt x="39" y="157"/>
                        <a:pt x="39" y="157"/>
                        <a:pt x="39" y="157"/>
                      </a:cubicBezTo>
                      <a:cubicBezTo>
                        <a:pt x="39" y="157"/>
                        <a:pt x="39" y="157"/>
                        <a:pt x="38" y="157"/>
                      </a:cubicBezTo>
                      <a:cubicBezTo>
                        <a:pt x="39" y="157"/>
                        <a:pt x="38" y="158"/>
                        <a:pt x="38" y="158"/>
                      </a:cubicBezTo>
                      <a:cubicBezTo>
                        <a:pt x="38" y="158"/>
                        <a:pt x="38" y="159"/>
                        <a:pt x="38" y="159"/>
                      </a:cubicBezTo>
                      <a:close/>
                      <a:moveTo>
                        <a:pt x="39" y="156"/>
                      </a:moveTo>
                      <a:cubicBezTo>
                        <a:pt x="39" y="156"/>
                        <a:pt x="39" y="156"/>
                        <a:pt x="39" y="156"/>
                      </a:cubicBezTo>
                      <a:cubicBezTo>
                        <a:pt x="39" y="156"/>
                        <a:pt x="38" y="156"/>
                        <a:pt x="39" y="156"/>
                      </a:cubicBezTo>
                      <a:cubicBezTo>
                        <a:pt x="39" y="156"/>
                        <a:pt x="39" y="156"/>
                        <a:pt x="39" y="156"/>
                      </a:cubicBezTo>
                      <a:close/>
                      <a:moveTo>
                        <a:pt x="43" y="154"/>
                      </a:moveTo>
                      <a:cubicBezTo>
                        <a:pt x="43" y="154"/>
                        <a:pt x="43" y="154"/>
                        <a:pt x="43" y="154"/>
                      </a:cubicBezTo>
                      <a:cubicBezTo>
                        <a:pt x="43" y="154"/>
                        <a:pt x="43" y="154"/>
                        <a:pt x="43" y="154"/>
                      </a:cubicBezTo>
                      <a:close/>
                      <a:moveTo>
                        <a:pt x="38" y="153"/>
                      </a:moveTo>
                      <a:cubicBezTo>
                        <a:pt x="38" y="154"/>
                        <a:pt x="37" y="154"/>
                        <a:pt x="37" y="155"/>
                      </a:cubicBezTo>
                      <a:cubicBezTo>
                        <a:pt x="37" y="155"/>
                        <a:pt x="37" y="154"/>
                        <a:pt x="37" y="155"/>
                      </a:cubicBezTo>
                      <a:cubicBezTo>
                        <a:pt x="36" y="155"/>
                        <a:pt x="37" y="154"/>
                        <a:pt x="37" y="154"/>
                      </a:cubicBezTo>
                      <a:cubicBezTo>
                        <a:pt x="37" y="154"/>
                        <a:pt x="37" y="153"/>
                        <a:pt x="38" y="153"/>
                      </a:cubicBezTo>
                      <a:cubicBezTo>
                        <a:pt x="38" y="153"/>
                        <a:pt x="38" y="153"/>
                        <a:pt x="38" y="153"/>
                      </a:cubicBezTo>
                      <a:cubicBezTo>
                        <a:pt x="38" y="153"/>
                        <a:pt x="38" y="153"/>
                        <a:pt x="38" y="153"/>
                      </a:cubicBezTo>
                      <a:close/>
                      <a:moveTo>
                        <a:pt x="44" y="157"/>
                      </a:moveTo>
                      <a:cubicBezTo>
                        <a:pt x="45" y="156"/>
                        <a:pt x="44" y="157"/>
                        <a:pt x="44" y="157"/>
                      </a:cubicBezTo>
                      <a:cubicBezTo>
                        <a:pt x="45" y="157"/>
                        <a:pt x="45" y="157"/>
                        <a:pt x="45" y="156"/>
                      </a:cubicBezTo>
                      <a:cubicBezTo>
                        <a:pt x="45" y="157"/>
                        <a:pt x="45" y="156"/>
                        <a:pt x="45" y="157"/>
                      </a:cubicBezTo>
                      <a:cubicBezTo>
                        <a:pt x="45" y="157"/>
                        <a:pt x="45" y="157"/>
                        <a:pt x="45" y="157"/>
                      </a:cubicBezTo>
                      <a:cubicBezTo>
                        <a:pt x="45" y="157"/>
                        <a:pt x="45" y="157"/>
                        <a:pt x="44" y="157"/>
                      </a:cubicBezTo>
                      <a:cubicBezTo>
                        <a:pt x="44" y="157"/>
                        <a:pt x="44" y="157"/>
                        <a:pt x="44" y="157"/>
                      </a:cubicBezTo>
                      <a:cubicBezTo>
                        <a:pt x="44" y="157"/>
                        <a:pt x="44" y="157"/>
                        <a:pt x="44" y="157"/>
                      </a:cubicBezTo>
                      <a:close/>
                      <a:moveTo>
                        <a:pt x="30" y="152"/>
                      </a:moveTo>
                      <a:cubicBezTo>
                        <a:pt x="30" y="152"/>
                        <a:pt x="31" y="152"/>
                        <a:pt x="31" y="152"/>
                      </a:cubicBezTo>
                      <a:cubicBezTo>
                        <a:pt x="31" y="152"/>
                        <a:pt x="31" y="152"/>
                        <a:pt x="31" y="151"/>
                      </a:cubicBezTo>
                      <a:cubicBezTo>
                        <a:pt x="32" y="152"/>
                        <a:pt x="31" y="153"/>
                        <a:pt x="30" y="152"/>
                      </a:cubicBezTo>
                      <a:close/>
                      <a:moveTo>
                        <a:pt x="45" y="157"/>
                      </a:moveTo>
                      <a:cubicBezTo>
                        <a:pt x="45" y="157"/>
                        <a:pt x="45" y="157"/>
                        <a:pt x="46" y="157"/>
                      </a:cubicBezTo>
                      <a:cubicBezTo>
                        <a:pt x="45" y="158"/>
                        <a:pt x="46" y="158"/>
                        <a:pt x="45" y="158"/>
                      </a:cubicBezTo>
                      <a:cubicBezTo>
                        <a:pt x="45" y="158"/>
                        <a:pt x="45" y="158"/>
                        <a:pt x="45" y="158"/>
                      </a:cubicBezTo>
                      <a:cubicBezTo>
                        <a:pt x="45" y="158"/>
                        <a:pt x="45" y="158"/>
                        <a:pt x="45" y="158"/>
                      </a:cubicBezTo>
                      <a:cubicBezTo>
                        <a:pt x="44" y="157"/>
                        <a:pt x="45" y="157"/>
                        <a:pt x="45" y="157"/>
                      </a:cubicBezTo>
                      <a:close/>
                      <a:moveTo>
                        <a:pt x="43" y="158"/>
                      </a:moveTo>
                      <a:cubicBezTo>
                        <a:pt x="43" y="158"/>
                        <a:pt x="43" y="158"/>
                        <a:pt x="43" y="159"/>
                      </a:cubicBezTo>
                      <a:cubicBezTo>
                        <a:pt x="43" y="158"/>
                        <a:pt x="43" y="158"/>
                        <a:pt x="43" y="158"/>
                      </a:cubicBezTo>
                      <a:cubicBezTo>
                        <a:pt x="42" y="158"/>
                        <a:pt x="43" y="158"/>
                        <a:pt x="42" y="158"/>
                      </a:cubicBezTo>
                      <a:cubicBezTo>
                        <a:pt x="42" y="158"/>
                        <a:pt x="43" y="158"/>
                        <a:pt x="43" y="158"/>
                      </a:cubicBezTo>
                      <a:cubicBezTo>
                        <a:pt x="43" y="158"/>
                        <a:pt x="43" y="158"/>
                        <a:pt x="43" y="158"/>
                      </a:cubicBezTo>
                      <a:cubicBezTo>
                        <a:pt x="43" y="158"/>
                        <a:pt x="43" y="158"/>
                        <a:pt x="43" y="158"/>
                      </a:cubicBezTo>
                      <a:cubicBezTo>
                        <a:pt x="43" y="158"/>
                        <a:pt x="43" y="158"/>
                        <a:pt x="43" y="158"/>
                      </a:cubicBezTo>
                      <a:close/>
                      <a:moveTo>
                        <a:pt x="41" y="162"/>
                      </a:moveTo>
                      <a:cubicBezTo>
                        <a:pt x="41" y="162"/>
                        <a:pt x="41" y="162"/>
                        <a:pt x="41" y="162"/>
                      </a:cubicBezTo>
                      <a:cubicBezTo>
                        <a:pt x="42" y="162"/>
                        <a:pt x="42" y="161"/>
                        <a:pt x="42" y="160"/>
                      </a:cubicBezTo>
                      <a:cubicBezTo>
                        <a:pt x="42" y="160"/>
                        <a:pt x="43" y="159"/>
                        <a:pt x="44" y="160"/>
                      </a:cubicBezTo>
                      <a:cubicBezTo>
                        <a:pt x="44" y="160"/>
                        <a:pt x="43" y="160"/>
                        <a:pt x="43" y="160"/>
                      </a:cubicBezTo>
                      <a:cubicBezTo>
                        <a:pt x="43" y="161"/>
                        <a:pt x="42" y="161"/>
                        <a:pt x="43" y="162"/>
                      </a:cubicBezTo>
                      <a:cubicBezTo>
                        <a:pt x="42" y="161"/>
                        <a:pt x="42" y="162"/>
                        <a:pt x="42" y="162"/>
                      </a:cubicBezTo>
                      <a:cubicBezTo>
                        <a:pt x="42" y="162"/>
                        <a:pt x="42" y="162"/>
                        <a:pt x="42" y="162"/>
                      </a:cubicBezTo>
                      <a:cubicBezTo>
                        <a:pt x="42" y="162"/>
                        <a:pt x="42" y="162"/>
                        <a:pt x="42" y="162"/>
                      </a:cubicBezTo>
                      <a:cubicBezTo>
                        <a:pt x="43" y="162"/>
                        <a:pt x="41" y="163"/>
                        <a:pt x="42" y="163"/>
                      </a:cubicBezTo>
                      <a:cubicBezTo>
                        <a:pt x="42" y="164"/>
                        <a:pt x="41" y="164"/>
                        <a:pt x="42" y="164"/>
                      </a:cubicBezTo>
                      <a:cubicBezTo>
                        <a:pt x="42" y="165"/>
                        <a:pt x="41" y="165"/>
                        <a:pt x="41" y="165"/>
                      </a:cubicBezTo>
                      <a:cubicBezTo>
                        <a:pt x="41" y="164"/>
                        <a:pt x="42" y="163"/>
                        <a:pt x="41" y="163"/>
                      </a:cubicBezTo>
                      <a:cubicBezTo>
                        <a:pt x="41" y="163"/>
                        <a:pt x="41" y="163"/>
                        <a:pt x="41" y="163"/>
                      </a:cubicBezTo>
                      <a:cubicBezTo>
                        <a:pt x="41" y="163"/>
                        <a:pt x="41" y="163"/>
                        <a:pt x="41" y="163"/>
                      </a:cubicBezTo>
                      <a:cubicBezTo>
                        <a:pt x="41" y="163"/>
                        <a:pt x="41" y="163"/>
                        <a:pt x="41" y="163"/>
                      </a:cubicBezTo>
                      <a:cubicBezTo>
                        <a:pt x="41" y="163"/>
                        <a:pt x="41" y="163"/>
                        <a:pt x="41" y="163"/>
                      </a:cubicBezTo>
                      <a:cubicBezTo>
                        <a:pt x="41" y="163"/>
                        <a:pt x="41" y="163"/>
                        <a:pt x="41" y="163"/>
                      </a:cubicBezTo>
                      <a:cubicBezTo>
                        <a:pt x="42" y="164"/>
                        <a:pt x="41" y="163"/>
                        <a:pt x="40" y="164"/>
                      </a:cubicBezTo>
                      <a:cubicBezTo>
                        <a:pt x="40" y="163"/>
                        <a:pt x="41" y="162"/>
                        <a:pt x="41" y="162"/>
                      </a:cubicBezTo>
                      <a:close/>
                      <a:moveTo>
                        <a:pt x="39" y="162"/>
                      </a:moveTo>
                      <a:cubicBezTo>
                        <a:pt x="39" y="162"/>
                        <a:pt x="39" y="162"/>
                        <a:pt x="39" y="162"/>
                      </a:cubicBezTo>
                      <a:cubicBezTo>
                        <a:pt x="39" y="162"/>
                        <a:pt x="39" y="162"/>
                        <a:pt x="39" y="162"/>
                      </a:cubicBezTo>
                      <a:cubicBezTo>
                        <a:pt x="39" y="162"/>
                        <a:pt x="39" y="162"/>
                        <a:pt x="40" y="162"/>
                      </a:cubicBezTo>
                      <a:cubicBezTo>
                        <a:pt x="39" y="162"/>
                        <a:pt x="40" y="162"/>
                        <a:pt x="40" y="163"/>
                      </a:cubicBezTo>
                      <a:cubicBezTo>
                        <a:pt x="40" y="163"/>
                        <a:pt x="40" y="163"/>
                        <a:pt x="40" y="163"/>
                      </a:cubicBezTo>
                      <a:cubicBezTo>
                        <a:pt x="40" y="163"/>
                        <a:pt x="40" y="163"/>
                        <a:pt x="40" y="163"/>
                      </a:cubicBezTo>
                      <a:cubicBezTo>
                        <a:pt x="39" y="163"/>
                        <a:pt x="39" y="162"/>
                        <a:pt x="38" y="163"/>
                      </a:cubicBezTo>
                      <a:cubicBezTo>
                        <a:pt x="38" y="162"/>
                        <a:pt x="39" y="162"/>
                        <a:pt x="39" y="162"/>
                      </a:cubicBezTo>
                      <a:close/>
                      <a:moveTo>
                        <a:pt x="39" y="159"/>
                      </a:moveTo>
                      <a:cubicBezTo>
                        <a:pt x="39" y="159"/>
                        <a:pt x="39" y="160"/>
                        <a:pt x="40" y="160"/>
                      </a:cubicBezTo>
                      <a:cubicBezTo>
                        <a:pt x="39" y="160"/>
                        <a:pt x="39" y="160"/>
                        <a:pt x="39" y="160"/>
                      </a:cubicBezTo>
                      <a:cubicBezTo>
                        <a:pt x="39" y="160"/>
                        <a:pt x="39" y="159"/>
                        <a:pt x="39" y="159"/>
                      </a:cubicBezTo>
                      <a:close/>
                      <a:moveTo>
                        <a:pt x="39" y="161"/>
                      </a:moveTo>
                      <a:cubicBezTo>
                        <a:pt x="38" y="161"/>
                        <a:pt x="39" y="161"/>
                        <a:pt x="39" y="161"/>
                      </a:cubicBezTo>
                      <a:cubicBezTo>
                        <a:pt x="39" y="161"/>
                        <a:pt x="39" y="161"/>
                        <a:pt x="39" y="161"/>
                      </a:cubicBezTo>
                      <a:cubicBezTo>
                        <a:pt x="39" y="161"/>
                        <a:pt x="39" y="161"/>
                        <a:pt x="39" y="161"/>
                      </a:cubicBezTo>
                      <a:close/>
                      <a:moveTo>
                        <a:pt x="39" y="160"/>
                      </a:moveTo>
                      <a:cubicBezTo>
                        <a:pt x="39" y="160"/>
                        <a:pt x="39" y="160"/>
                        <a:pt x="39" y="161"/>
                      </a:cubicBezTo>
                      <a:cubicBezTo>
                        <a:pt x="39" y="160"/>
                        <a:pt x="38" y="160"/>
                        <a:pt x="38" y="161"/>
                      </a:cubicBezTo>
                      <a:cubicBezTo>
                        <a:pt x="38" y="160"/>
                        <a:pt x="39" y="160"/>
                        <a:pt x="38" y="160"/>
                      </a:cubicBezTo>
                      <a:cubicBezTo>
                        <a:pt x="39" y="160"/>
                        <a:pt x="39" y="160"/>
                        <a:pt x="39" y="160"/>
                      </a:cubicBezTo>
                      <a:close/>
                      <a:moveTo>
                        <a:pt x="40" y="161"/>
                      </a:moveTo>
                      <a:cubicBezTo>
                        <a:pt x="40" y="161"/>
                        <a:pt x="41" y="161"/>
                        <a:pt x="41" y="161"/>
                      </a:cubicBezTo>
                      <a:cubicBezTo>
                        <a:pt x="41" y="161"/>
                        <a:pt x="41" y="161"/>
                        <a:pt x="40" y="161"/>
                      </a:cubicBezTo>
                      <a:close/>
                      <a:moveTo>
                        <a:pt x="37" y="162"/>
                      </a:moveTo>
                      <a:cubicBezTo>
                        <a:pt x="37" y="163"/>
                        <a:pt x="37" y="163"/>
                        <a:pt x="37" y="163"/>
                      </a:cubicBezTo>
                      <a:cubicBezTo>
                        <a:pt x="36" y="163"/>
                        <a:pt x="37" y="163"/>
                        <a:pt x="36" y="163"/>
                      </a:cubicBezTo>
                      <a:cubicBezTo>
                        <a:pt x="37" y="162"/>
                        <a:pt x="37" y="162"/>
                        <a:pt x="37" y="162"/>
                      </a:cubicBezTo>
                      <a:cubicBezTo>
                        <a:pt x="37" y="161"/>
                        <a:pt x="37" y="162"/>
                        <a:pt x="37" y="162"/>
                      </a:cubicBezTo>
                      <a:close/>
                      <a:moveTo>
                        <a:pt x="41" y="167"/>
                      </a:moveTo>
                      <a:cubicBezTo>
                        <a:pt x="41" y="166"/>
                        <a:pt x="41" y="166"/>
                        <a:pt x="41" y="166"/>
                      </a:cubicBezTo>
                      <a:cubicBezTo>
                        <a:pt x="41" y="166"/>
                        <a:pt x="41" y="167"/>
                        <a:pt x="41" y="166"/>
                      </a:cubicBezTo>
                      <a:cubicBezTo>
                        <a:pt x="41" y="167"/>
                        <a:pt x="41" y="167"/>
                        <a:pt x="41" y="167"/>
                      </a:cubicBezTo>
                      <a:cubicBezTo>
                        <a:pt x="41" y="167"/>
                        <a:pt x="41" y="167"/>
                        <a:pt x="41" y="167"/>
                      </a:cubicBezTo>
                      <a:close/>
                      <a:moveTo>
                        <a:pt x="42" y="167"/>
                      </a:moveTo>
                      <a:cubicBezTo>
                        <a:pt x="42" y="167"/>
                        <a:pt x="42" y="167"/>
                        <a:pt x="43" y="167"/>
                      </a:cubicBezTo>
                      <a:cubicBezTo>
                        <a:pt x="42" y="168"/>
                        <a:pt x="42" y="167"/>
                        <a:pt x="42" y="167"/>
                      </a:cubicBezTo>
                      <a:close/>
                      <a:moveTo>
                        <a:pt x="33" y="168"/>
                      </a:moveTo>
                      <a:cubicBezTo>
                        <a:pt x="33" y="169"/>
                        <a:pt x="33" y="169"/>
                        <a:pt x="33" y="169"/>
                      </a:cubicBezTo>
                      <a:cubicBezTo>
                        <a:pt x="33" y="169"/>
                        <a:pt x="33" y="169"/>
                        <a:pt x="33" y="169"/>
                      </a:cubicBezTo>
                      <a:cubicBezTo>
                        <a:pt x="33" y="168"/>
                        <a:pt x="33" y="169"/>
                        <a:pt x="33" y="168"/>
                      </a:cubicBezTo>
                      <a:cubicBezTo>
                        <a:pt x="33" y="168"/>
                        <a:pt x="33" y="169"/>
                        <a:pt x="33" y="168"/>
                      </a:cubicBezTo>
                      <a:close/>
                      <a:moveTo>
                        <a:pt x="33" y="169"/>
                      </a:moveTo>
                      <a:cubicBezTo>
                        <a:pt x="34" y="170"/>
                        <a:pt x="32" y="169"/>
                        <a:pt x="33" y="170"/>
                      </a:cubicBezTo>
                      <a:cubicBezTo>
                        <a:pt x="33" y="170"/>
                        <a:pt x="32" y="170"/>
                        <a:pt x="32" y="170"/>
                      </a:cubicBezTo>
                      <a:cubicBezTo>
                        <a:pt x="32" y="170"/>
                        <a:pt x="32" y="170"/>
                        <a:pt x="32" y="170"/>
                      </a:cubicBezTo>
                      <a:cubicBezTo>
                        <a:pt x="32" y="170"/>
                        <a:pt x="32" y="169"/>
                        <a:pt x="32" y="169"/>
                      </a:cubicBezTo>
                      <a:cubicBezTo>
                        <a:pt x="32" y="169"/>
                        <a:pt x="32" y="169"/>
                        <a:pt x="32" y="169"/>
                      </a:cubicBezTo>
                      <a:cubicBezTo>
                        <a:pt x="32" y="169"/>
                        <a:pt x="32" y="169"/>
                        <a:pt x="32" y="169"/>
                      </a:cubicBezTo>
                      <a:cubicBezTo>
                        <a:pt x="32" y="169"/>
                        <a:pt x="32" y="169"/>
                        <a:pt x="32" y="169"/>
                      </a:cubicBezTo>
                      <a:cubicBezTo>
                        <a:pt x="33" y="169"/>
                        <a:pt x="33" y="169"/>
                        <a:pt x="33" y="169"/>
                      </a:cubicBezTo>
                      <a:cubicBezTo>
                        <a:pt x="33" y="169"/>
                        <a:pt x="33" y="169"/>
                        <a:pt x="33" y="169"/>
                      </a:cubicBezTo>
                      <a:cubicBezTo>
                        <a:pt x="33" y="170"/>
                        <a:pt x="33" y="169"/>
                        <a:pt x="33" y="169"/>
                      </a:cubicBezTo>
                      <a:close/>
                      <a:moveTo>
                        <a:pt x="35" y="177"/>
                      </a:moveTo>
                      <a:cubicBezTo>
                        <a:pt x="35" y="177"/>
                        <a:pt x="35" y="177"/>
                        <a:pt x="35" y="177"/>
                      </a:cubicBezTo>
                      <a:cubicBezTo>
                        <a:pt x="35" y="178"/>
                        <a:pt x="35" y="180"/>
                        <a:pt x="35" y="178"/>
                      </a:cubicBezTo>
                      <a:cubicBezTo>
                        <a:pt x="34" y="178"/>
                        <a:pt x="34" y="178"/>
                        <a:pt x="34" y="178"/>
                      </a:cubicBezTo>
                      <a:cubicBezTo>
                        <a:pt x="34" y="178"/>
                        <a:pt x="35" y="177"/>
                        <a:pt x="35" y="177"/>
                      </a:cubicBezTo>
                      <a:cubicBezTo>
                        <a:pt x="35" y="177"/>
                        <a:pt x="35" y="176"/>
                        <a:pt x="35" y="176"/>
                      </a:cubicBezTo>
                      <a:cubicBezTo>
                        <a:pt x="35" y="176"/>
                        <a:pt x="35" y="176"/>
                        <a:pt x="35" y="176"/>
                      </a:cubicBezTo>
                      <a:cubicBezTo>
                        <a:pt x="35" y="176"/>
                        <a:pt x="35" y="177"/>
                        <a:pt x="35" y="177"/>
                      </a:cubicBezTo>
                      <a:close/>
                      <a:moveTo>
                        <a:pt x="35" y="177"/>
                      </a:moveTo>
                      <a:cubicBezTo>
                        <a:pt x="35" y="177"/>
                        <a:pt x="34" y="178"/>
                        <a:pt x="35" y="178"/>
                      </a:cubicBezTo>
                      <a:cubicBezTo>
                        <a:pt x="35" y="178"/>
                        <a:pt x="35" y="177"/>
                        <a:pt x="35" y="177"/>
                      </a:cubicBezTo>
                      <a:close/>
                      <a:moveTo>
                        <a:pt x="36" y="179"/>
                      </a:moveTo>
                      <a:cubicBezTo>
                        <a:pt x="36" y="178"/>
                        <a:pt x="37" y="178"/>
                        <a:pt x="37" y="177"/>
                      </a:cubicBezTo>
                      <a:cubicBezTo>
                        <a:pt x="38" y="178"/>
                        <a:pt x="37" y="177"/>
                        <a:pt x="37" y="178"/>
                      </a:cubicBezTo>
                      <a:cubicBezTo>
                        <a:pt x="37" y="178"/>
                        <a:pt x="38" y="178"/>
                        <a:pt x="37" y="178"/>
                      </a:cubicBezTo>
                      <a:cubicBezTo>
                        <a:pt x="37" y="178"/>
                        <a:pt x="37" y="178"/>
                        <a:pt x="37" y="178"/>
                      </a:cubicBezTo>
                      <a:cubicBezTo>
                        <a:pt x="37" y="178"/>
                        <a:pt x="36" y="178"/>
                        <a:pt x="36" y="179"/>
                      </a:cubicBezTo>
                      <a:close/>
                      <a:moveTo>
                        <a:pt x="36" y="180"/>
                      </a:moveTo>
                      <a:cubicBezTo>
                        <a:pt x="36" y="180"/>
                        <a:pt x="36" y="179"/>
                        <a:pt x="36" y="179"/>
                      </a:cubicBezTo>
                      <a:cubicBezTo>
                        <a:pt x="37" y="179"/>
                        <a:pt x="36" y="180"/>
                        <a:pt x="36" y="180"/>
                      </a:cubicBezTo>
                      <a:cubicBezTo>
                        <a:pt x="36" y="180"/>
                        <a:pt x="36" y="180"/>
                        <a:pt x="36" y="180"/>
                      </a:cubicBezTo>
                      <a:cubicBezTo>
                        <a:pt x="36" y="180"/>
                        <a:pt x="36" y="180"/>
                        <a:pt x="36" y="180"/>
                      </a:cubicBezTo>
                      <a:close/>
                      <a:moveTo>
                        <a:pt x="33" y="185"/>
                      </a:moveTo>
                      <a:cubicBezTo>
                        <a:pt x="34" y="185"/>
                        <a:pt x="33" y="185"/>
                        <a:pt x="33" y="186"/>
                      </a:cubicBezTo>
                      <a:cubicBezTo>
                        <a:pt x="33" y="186"/>
                        <a:pt x="33" y="185"/>
                        <a:pt x="33" y="185"/>
                      </a:cubicBezTo>
                      <a:cubicBezTo>
                        <a:pt x="33" y="186"/>
                        <a:pt x="32" y="188"/>
                        <a:pt x="32" y="189"/>
                      </a:cubicBezTo>
                      <a:cubicBezTo>
                        <a:pt x="32" y="189"/>
                        <a:pt x="32" y="189"/>
                        <a:pt x="32" y="189"/>
                      </a:cubicBezTo>
                      <a:cubicBezTo>
                        <a:pt x="32" y="190"/>
                        <a:pt x="32" y="190"/>
                        <a:pt x="32" y="190"/>
                      </a:cubicBezTo>
                      <a:cubicBezTo>
                        <a:pt x="32" y="190"/>
                        <a:pt x="32" y="190"/>
                        <a:pt x="32" y="190"/>
                      </a:cubicBezTo>
                      <a:cubicBezTo>
                        <a:pt x="31" y="190"/>
                        <a:pt x="32" y="190"/>
                        <a:pt x="31" y="190"/>
                      </a:cubicBezTo>
                      <a:cubicBezTo>
                        <a:pt x="31" y="191"/>
                        <a:pt x="32" y="191"/>
                        <a:pt x="32" y="191"/>
                      </a:cubicBezTo>
                      <a:cubicBezTo>
                        <a:pt x="32" y="191"/>
                        <a:pt x="31" y="191"/>
                        <a:pt x="31" y="191"/>
                      </a:cubicBezTo>
                      <a:cubicBezTo>
                        <a:pt x="31" y="191"/>
                        <a:pt x="31" y="192"/>
                        <a:pt x="31" y="192"/>
                      </a:cubicBezTo>
                      <a:cubicBezTo>
                        <a:pt x="31" y="191"/>
                        <a:pt x="31" y="191"/>
                        <a:pt x="31" y="190"/>
                      </a:cubicBezTo>
                      <a:cubicBezTo>
                        <a:pt x="31" y="190"/>
                        <a:pt x="31" y="190"/>
                        <a:pt x="31" y="190"/>
                      </a:cubicBezTo>
                      <a:cubicBezTo>
                        <a:pt x="31" y="189"/>
                        <a:pt x="32" y="189"/>
                        <a:pt x="32" y="188"/>
                      </a:cubicBezTo>
                      <a:cubicBezTo>
                        <a:pt x="32" y="188"/>
                        <a:pt x="32" y="188"/>
                        <a:pt x="32" y="188"/>
                      </a:cubicBezTo>
                      <a:cubicBezTo>
                        <a:pt x="31" y="188"/>
                        <a:pt x="32" y="188"/>
                        <a:pt x="32" y="188"/>
                      </a:cubicBezTo>
                      <a:cubicBezTo>
                        <a:pt x="32" y="188"/>
                        <a:pt x="32" y="188"/>
                        <a:pt x="32" y="188"/>
                      </a:cubicBezTo>
                      <a:cubicBezTo>
                        <a:pt x="32" y="187"/>
                        <a:pt x="32" y="187"/>
                        <a:pt x="32" y="187"/>
                      </a:cubicBezTo>
                      <a:cubicBezTo>
                        <a:pt x="33" y="186"/>
                        <a:pt x="32" y="184"/>
                        <a:pt x="33" y="183"/>
                      </a:cubicBezTo>
                      <a:cubicBezTo>
                        <a:pt x="34" y="183"/>
                        <a:pt x="33" y="182"/>
                        <a:pt x="34" y="182"/>
                      </a:cubicBezTo>
                      <a:cubicBezTo>
                        <a:pt x="34" y="182"/>
                        <a:pt x="34" y="182"/>
                        <a:pt x="34" y="182"/>
                      </a:cubicBezTo>
                      <a:cubicBezTo>
                        <a:pt x="34" y="181"/>
                        <a:pt x="35" y="180"/>
                        <a:pt x="35" y="179"/>
                      </a:cubicBezTo>
                      <a:cubicBezTo>
                        <a:pt x="36" y="180"/>
                        <a:pt x="34" y="183"/>
                        <a:pt x="34" y="185"/>
                      </a:cubicBezTo>
                      <a:cubicBezTo>
                        <a:pt x="34" y="185"/>
                        <a:pt x="33" y="185"/>
                        <a:pt x="33" y="185"/>
                      </a:cubicBezTo>
                      <a:close/>
                      <a:moveTo>
                        <a:pt x="34" y="179"/>
                      </a:moveTo>
                      <a:cubicBezTo>
                        <a:pt x="34" y="179"/>
                        <a:pt x="34" y="179"/>
                        <a:pt x="34" y="179"/>
                      </a:cubicBezTo>
                      <a:cubicBezTo>
                        <a:pt x="34" y="179"/>
                        <a:pt x="34" y="179"/>
                        <a:pt x="34" y="179"/>
                      </a:cubicBezTo>
                      <a:cubicBezTo>
                        <a:pt x="34" y="179"/>
                        <a:pt x="34" y="179"/>
                        <a:pt x="34" y="179"/>
                      </a:cubicBezTo>
                      <a:cubicBezTo>
                        <a:pt x="34" y="178"/>
                        <a:pt x="34" y="179"/>
                        <a:pt x="34" y="179"/>
                      </a:cubicBezTo>
                      <a:close/>
                      <a:moveTo>
                        <a:pt x="32" y="194"/>
                      </a:moveTo>
                      <a:cubicBezTo>
                        <a:pt x="32" y="192"/>
                        <a:pt x="34" y="190"/>
                        <a:pt x="34" y="189"/>
                      </a:cubicBezTo>
                      <a:cubicBezTo>
                        <a:pt x="34" y="191"/>
                        <a:pt x="33" y="193"/>
                        <a:pt x="32" y="194"/>
                      </a:cubicBezTo>
                      <a:close/>
                      <a:moveTo>
                        <a:pt x="28" y="200"/>
                      </a:moveTo>
                      <a:cubicBezTo>
                        <a:pt x="27" y="200"/>
                        <a:pt x="28" y="199"/>
                        <a:pt x="27" y="199"/>
                      </a:cubicBezTo>
                      <a:cubicBezTo>
                        <a:pt x="27" y="199"/>
                        <a:pt x="27" y="199"/>
                        <a:pt x="27" y="199"/>
                      </a:cubicBezTo>
                      <a:cubicBezTo>
                        <a:pt x="28" y="199"/>
                        <a:pt x="27" y="199"/>
                        <a:pt x="27" y="199"/>
                      </a:cubicBezTo>
                      <a:cubicBezTo>
                        <a:pt x="28" y="199"/>
                        <a:pt x="28" y="199"/>
                        <a:pt x="28" y="199"/>
                      </a:cubicBezTo>
                      <a:cubicBezTo>
                        <a:pt x="28" y="199"/>
                        <a:pt x="28" y="199"/>
                        <a:pt x="28" y="199"/>
                      </a:cubicBezTo>
                      <a:cubicBezTo>
                        <a:pt x="28" y="198"/>
                        <a:pt x="28" y="199"/>
                        <a:pt x="28" y="199"/>
                      </a:cubicBezTo>
                      <a:cubicBezTo>
                        <a:pt x="28" y="199"/>
                        <a:pt x="28" y="199"/>
                        <a:pt x="28" y="199"/>
                      </a:cubicBezTo>
                      <a:lnTo>
                        <a:pt x="28" y="200"/>
                      </a:lnTo>
                      <a:close/>
                      <a:moveTo>
                        <a:pt x="28" y="208"/>
                      </a:moveTo>
                      <a:cubicBezTo>
                        <a:pt x="29" y="209"/>
                        <a:pt x="28" y="209"/>
                        <a:pt x="28" y="210"/>
                      </a:cubicBezTo>
                      <a:cubicBezTo>
                        <a:pt x="28" y="210"/>
                        <a:pt x="28" y="209"/>
                        <a:pt x="28" y="209"/>
                      </a:cubicBezTo>
                      <a:cubicBezTo>
                        <a:pt x="28" y="209"/>
                        <a:pt x="28" y="209"/>
                        <a:pt x="28" y="209"/>
                      </a:cubicBezTo>
                      <a:cubicBezTo>
                        <a:pt x="28" y="208"/>
                        <a:pt x="28" y="208"/>
                        <a:pt x="28" y="208"/>
                      </a:cubicBezTo>
                      <a:cubicBezTo>
                        <a:pt x="28" y="208"/>
                        <a:pt x="28" y="208"/>
                        <a:pt x="28" y="208"/>
                      </a:cubicBezTo>
                      <a:cubicBezTo>
                        <a:pt x="28" y="208"/>
                        <a:pt x="28" y="208"/>
                        <a:pt x="28" y="208"/>
                      </a:cubicBezTo>
                      <a:cubicBezTo>
                        <a:pt x="28" y="208"/>
                        <a:pt x="29" y="207"/>
                        <a:pt x="29" y="207"/>
                      </a:cubicBezTo>
                      <a:cubicBezTo>
                        <a:pt x="28" y="208"/>
                        <a:pt x="29" y="208"/>
                        <a:pt x="29" y="208"/>
                      </a:cubicBezTo>
                      <a:cubicBezTo>
                        <a:pt x="29" y="208"/>
                        <a:pt x="29" y="208"/>
                        <a:pt x="28" y="208"/>
                      </a:cubicBezTo>
                      <a:close/>
                      <a:moveTo>
                        <a:pt x="25" y="223"/>
                      </a:moveTo>
                      <a:cubicBezTo>
                        <a:pt x="25" y="222"/>
                        <a:pt x="25" y="221"/>
                        <a:pt x="26" y="221"/>
                      </a:cubicBezTo>
                      <a:cubicBezTo>
                        <a:pt x="26" y="220"/>
                        <a:pt x="25" y="220"/>
                        <a:pt x="25" y="221"/>
                      </a:cubicBezTo>
                      <a:cubicBezTo>
                        <a:pt x="25" y="220"/>
                        <a:pt x="25" y="220"/>
                        <a:pt x="25" y="220"/>
                      </a:cubicBezTo>
                      <a:cubicBezTo>
                        <a:pt x="25" y="220"/>
                        <a:pt x="25" y="220"/>
                        <a:pt x="26" y="220"/>
                      </a:cubicBezTo>
                      <a:cubicBezTo>
                        <a:pt x="26" y="220"/>
                        <a:pt x="26" y="220"/>
                        <a:pt x="26" y="220"/>
                      </a:cubicBezTo>
                      <a:cubicBezTo>
                        <a:pt x="25" y="219"/>
                        <a:pt x="26" y="220"/>
                        <a:pt x="25" y="220"/>
                      </a:cubicBezTo>
                      <a:cubicBezTo>
                        <a:pt x="26" y="218"/>
                        <a:pt x="25" y="217"/>
                        <a:pt x="26" y="216"/>
                      </a:cubicBezTo>
                      <a:cubicBezTo>
                        <a:pt x="26" y="216"/>
                        <a:pt x="26" y="217"/>
                        <a:pt x="25" y="216"/>
                      </a:cubicBezTo>
                      <a:cubicBezTo>
                        <a:pt x="25" y="217"/>
                        <a:pt x="26" y="217"/>
                        <a:pt x="26" y="217"/>
                      </a:cubicBezTo>
                      <a:cubicBezTo>
                        <a:pt x="26" y="217"/>
                        <a:pt x="26" y="216"/>
                        <a:pt x="27" y="216"/>
                      </a:cubicBezTo>
                      <a:cubicBezTo>
                        <a:pt x="27" y="215"/>
                        <a:pt x="27" y="215"/>
                        <a:pt x="27" y="215"/>
                      </a:cubicBezTo>
                      <a:cubicBezTo>
                        <a:pt x="27" y="215"/>
                        <a:pt x="27" y="215"/>
                        <a:pt x="27" y="215"/>
                      </a:cubicBezTo>
                      <a:cubicBezTo>
                        <a:pt x="28" y="215"/>
                        <a:pt x="27" y="215"/>
                        <a:pt x="28" y="216"/>
                      </a:cubicBezTo>
                      <a:cubicBezTo>
                        <a:pt x="27" y="216"/>
                        <a:pt x="27" y="216"/>
                        <a:pt x="27" y="216"/>
                      </a:cubicBezTo>
                      <a:cubicBezTo>
                        <a:pt x="27" y="216"/>
                        <a:pt x="27" y="216"/>
                        <a:pt x="26" y="217"/>
                      </a:cubicBezTo>
                      <a:cubicBezTo>
                        <a:pt x="26" y="217"/>
                        <a:pt x="27" y="217"/>
                        <a:pt x="26" y="217"/>
                      </a:cubicBezTo>
                      <a:cubicBezTo>
                        <a:pt x="26" y="217"/>
                        <a:pt x="27" y="217"/>
                        <a:pt x="27" y="217"/>
                      </a:cubicBezTo>
                      <a:cubicBezTo>
                        <a:pt x="27" y="218"/>
                        <a:pt x="27" y="218"/>
                        <a:pt x="27" y="218"/>
                      </a:cubicBezTo>
                      <a:cubicBezTo>
                        <a:pt x="27" y="218"/>
                        <a:pt x="26" y="217"/>
                        <a:pt x="27" y="218"/>
                      </a:cubicBezTo>
                      <a:cubicBezTo>
                        <a:pt x="26" y="218"/>
                        <a:pt x="26" y="218"/>
                        <a:pt x="26" y="217"/>
                      </a:cubicBezTo>
                      <a:cubicBezTo>
                        <a:pt x="26" y="218"/>
                        <a:pt x="26" y="218"/>
                        <a:pt x="26" y="218"/>
                      </a:cubicBezTo>
                      <a:cubicBezTo>
                        <a:pt x="26" y="218"/>
                        <a:pt x="26" y="219"/>
                        <a:pt x="26" y="219"/>
                      </a:cubicBezTo>
                      <a:cubicBezTo>
                        <a:pt x="26" y="219"/>
                        <a:pt x="26" y="219"/>
                        <a:pt x="26" y="218"/>
                      </a:cubicBezTo>
                      <a:cubicBezTo>
                        <a:pt x="26" y="219"/>
                        <a:pt x="25" y="219"/>
                        <a:pt x="26" y="220"/>
                      </a:cubicBezTo>
                      <a:cubicBezTo>
                        <a:pt x="26" y="220"/>
                        <a:pt x="26" y="220"/>
                        <a:pt x="27" y="220"/>
                      </a:cubicBezTo>
                      <a:cubicBezTo>
                        <a:pt x="26" y="220"/>
                        <a:pt x="26" y="220"/>
                        <a:pt x="26" y="220"/>
                      </a:cubicBezTo>
                      <a:cubicBezTo>
                        <a:pt x="26" y="221"/>
                        <a:pt x="26" y="221"/>
                        <a:pt x="26" y="221"/>
                      </a:cubicBezTo>
                      <a:cubicBezTo>
                        <a:pt x="26" y="221"/>
                        <a:pt x="25" y="222"/>
                        <a:pt x="26" y="222"/>
                      </a:cubicBezTo>
                      <a:cubicBezTo>
                        <a:pt x="26" y="222"/>
                        <a:pt x="26" y="222"/>
                        <a:pt x="26" y="221"/>
                      </a:cubicBezTo>
                      <a:cubicBezTo>
                        <a:pt x="27" y="222"/>
                        <a:pt x="26" y="222"/>
                        <a:pt x="26" y="222"/>
                      </a:cubicBezTo>
                      <a:cubicBezTo>
                        <a:pt x="26" y="223"/>
                        <a:pt x="26" y="222"/>
                        <a:pt x="27" y="222"/>
                      </a:cubicBezTo>
                      <a:cubicBezTo>
                        <a:pt x="26" y="223"/>
                        <a:pt x="26" y="224"/>
                        <a:pt x="26" y="225"/>
                      </a:cubicBezTo>
                      <a:cubicBezTo>
                        <a:pt x="25" y="224"/>
                        <a:pt x="26" y="224"/>
                        <a:pt x="25" y="224"/>
                      </a:cubicBezTo>
                      <a:cubicBezTo>
                        <a:pt x="25" y="224"/>
                        <a:pt x="26" y="224"/>
                        <a:pt x="26" y="223"/>
                      </a:cubicBezTo>
                      <a:cubicBezTo>
                        <a:pt x="26" y="223"/>
                        <a:pt x="25" y="223"/>
                        <a:pt x="25" y="224"/>
                      </a:cubicBezTo>
                      <a:cubicBezTo>
                        <a:pt x="25" y="224"/>
                        <a:pt x="25" y="223"/>
                        <a:pt x="25" y="223"/>
                      </a:cubicBezTo>
                      <a:cubicBezTo>
                        <a:pt x="25" y="223"/>
                        <a:pt x="25" y="223"/>
                        <a:pt x="25" y="222"/>
                      </a:cubicBezTo>
                      <a:cubicBezTo>
                        <a:pt x="25" y="222"/>
                        <a:pt x="25" y="223"/>
                        <a:pt x="25" y="223"/>
                      </a:cubicBezTo>
                      <a:close/>
                      <a:moveTo>
                        <a:pt x="25" y="214"/>
                      </a:moveTo>
                      <a:cubicBezTo>
                        <a:pt x="25" y="215"/>
                        <a:pt x="24" y="215"/>
                        <a:pt x="24" y="215"/>
                      </a:cubicBezTo>
                      <a:cubicBezTo>
                        <a:pt x="24" y="215"/>
                        <a:pt x="25" y="215"/>
                        <a:pt x="25" y="214"/>
                      </a:cubicBezTo>
                      <a:close/>
                      <a:moveTo>
                        <a:pt x="24" y="216"/>
                      </a:moveTo>
                      <a:cubicBezTo>
                        <a:pt x="24" y="217"/>
                        <a:pt x="24" y="217"/>
                        <a:pt x="24" y="217"/>
                      </a:cubicBezTo>
                      <a:cubicBezTo>
                        <a:pt x="24" y="217"/>
                        <a:pt x="25" y="216"/>
                        <a:pt x="24" y="216"/>
                      </a:cubicBezTo>
                      <a:close/>
                      <a:moveTo>
                        <a:pt x="23" y="217"/>
                      </a:moveTo>
                      <a:cubicBezTo>
                        <a:pt x="23" y="217"/>
                        <a:pt x="23" y="217"/>
                        <a:pt x="23" y="218"/>
                      </a:cubicBezTo>
                      <a:cubicBezTo>
                        <a:pt x="23" y="218"/>
                        <a:pt x="23" y="216"/>
                        <a:pt x="23" y="217"/>
                      </a:cubicBezTo>
                      <a:close/>
                      <a:moveTo>
                        <a:pt x="25" y="228"/>
                      </a:moveTo>
                      <a:cubicBezTo>
                        <a:pt x="24" y="228"/>
                        <a:pt x="25" y="228"/>
                        <a:pt x="25" y="228"/>
                      </a:cubicBezTo>
                      <a:cubicBezTo>
                        <a:pt x="25" y="228"/>
                        <a:pt x="25" y="228"/>
                        <a:pt x="25" y="228"/>
                      </a:cubicBezTo>
                      <a:close/>
                      <a:moveTo>
                        <a:pt x="19" y="229"/>
                      </a:moveTo>
                      <a:cubicBezTo>
                        <a:pt x="19" y="229"/>
                        <a:pt x="19" y="229"/>
                        <a:pt x="18" y="229"/>
                      </a:cubicBezTo>
                      <a:cubicBezTo>
                        <a:pt x="19" y="229"/>
                        <a:pt x="19" y="229"/>
                        <a:pt x="19" y="228"/>
                      </a:cubicBezTo>
                      <a:cubicBezTo>
                        <a:pt x="19" y="228"/>
                        <a:pt x="19" y="228"/>
                        <a:pt x="19" y="228"/>
                      </a:cubicBezTo>
                      <a:cubicBezTo>
                        <a:pt x="19" y="228"/>
                        <a:pt x="19" y="229"/>
                        <a:pt x="19" y="229"/>
                      </a:cubicBezTo>
                      <a:close/>
                      <a:moveTo>
                        <a:pt x="19" y="230"/>
                      </a:moveTo>
                      <a:cubicBezTo>
                        <a:pt x="19" y="230"/>
                        <a:pt x="19" y="230"/>
                        <a:pt x="19" y="230"/>
                      </a:cubicBezTo>
                      <a:cubicBezTo>
                        <a:pt x="19" y="229"/>
                        <a:pt x="19" y="230"/>
                        <a:pt x="18" y="230"/>
                      </a:cubicBezTo>
                      <a:cubicBezTo>
                        <a:pt x="18" y="230"/>
                        <a:pt x="19" y="229"/>
                        <a:pt x="19" y="229"/>
                      </a:cubicBezTo>
                      <a:cubicBezTo>
                        <a:pt x="19" y="229"/>
                        <a:pt x="19" y="230"/>
                        <a:pt x="19" y="230"/>
                      </a:cubicBezTo>
                      <a:close/>
                      <a:moveTo>
                        <a:pt x="9" y="237"/>
                      </a:moveTo>
                      <a:cubicBezTo>
                        <a:pt x="9" y="237"/>
                        <a:pt x="9" y="237"/>
                        <a:pt x="9" y="238"/>
                      </a:cubicBezTo>
                      <a:cubicBezTo>
                        <a:pt x="9" y="238"/>
                        <a:pt x="9" y="238"/>
                        <a:pt x="8" y="238"/>
                      </a:cubicBezTo>
                      <a:cubicBezTo>
                        <a:pt x="8" y="238"/>
                        <a:pt x="9" y="238"/>
                        <a:pt x="9" y="237"/>
                      </a:cubicBezTo>
                      <a:close/>
                      <a:moveTo>
                        <a:pt x="15" y="244"/>
                      </a:moveTo>
                      <a:cubicBezTo>
                        <a:pt x="15" y="244"/>
                        <a:pt x="14" y="244"/>
                        <a:pt x="14" y="245"/>
                      </a:cubicBezTo>
                      <a:cubicBezTo>
                        <a:pt x="14" y="244"/>
                        <a:pt x="15" y="244"/>
                        <a:pt x="15" y="244"/>
                      </a:cubicBezTo>
                      <a:close/>
                      <a:moveTo>
                        <a:pt x="36" y="24"/>
                      </a:moveTo>
                      <a:cubicBezTo>
                        <a:pt x="36" y="23"/>
                        <a:pt x="36" y="23"/>
                        <a:pt x="37" y="23"/>
                      </a:cubicBezTo>
                      <a:cubicBezTo>
                        <a:pt x="37" y="23"/>
                        <a:pt x="37" y="23"/>
                        <a:pt x="37" y="24"/>
                      </a:cubicBezTo>
                      <a:cubicBezTo>
                        <a:pt x="36" y="23"/>
                        <a:pt x="36" y="24"/>
                        <a:pt x="36" y="24"/>
                      </a:cubicBezTo>
                      <a:close/>
                      <a:moveTo>
                        <a:pt x="44" y="55"/>
                      </a:moveTo>
                      <a:cubicBezTo>
                        <a:pt x="44" y="55"/>
                        <a:pt x="44" y="55"/>
                        <a:pt x="44" y="55"/>
                      </a:cubicBezTo>
                      <a:cubicBezTo>
                        <a:pt x="45" y="55"/>
                        <a:pt x="44" y="56"/>
                        <a:pt x="44" y="56"/>
                      </a:cubicBezTo>
                      <a:cubicBezTo>
                        <a:pt x="44" y="56"/>
                        <a:pt x="44" y="55"/>
                        <a:pt x="44" y="55"/>
                      </a:cubicBezTo>
                      <a:close/>
                      <a:moveTo>
                        <a:pt x="48" y="55"/>
                      </a:moveTo>
                      <a:cubicBezTo>
                        <a:pt x="48" y="55"/>
                        <a:pt x="49" y="55"/>
                        <a:pt x="49" y="55"/>
                      </a:cubicBezTo>
                      <a:cubicBezTo>
                        <a:pt x="49" y="56"/>
                        <a:pt x="48" y="56"/>
                        <a:pt x="49" y="56"/>
                      </a:cubicBezTo>
                      <a:cubicBezTo>
                        <a:pt x="48" y="56"/>
                        <a:pt x="48" y="56"/>
                        <a:pt x="48" y="55"/>
                      </a:cubicBezTo>
                      <a:close/>
                      <a:moveTo>
                        <a:pt x="48" y="58"/>
                      </a:moveTo>
                      <a:cubicBezTo>
                        <a:pt x="47" y="58"/>
                        <a:pt x="47" y="58"/>
                        <a:pt x="47" y="59"/>
                      </a:cubicBezTo>
                      <a:cubicBezTo>
                        <a:pt x="47" y="59"/>
                        <a:pt x="47" y="59"/>
                        <a:pt x="47" y="59"/>
                      </a:cubicBezTo>
                      <a:cubicBezTo>
                        <a:pt x="47" y="59"/>
                        <a:pt x="47" y="58"/>
                        <a:pt x="47" y="58"/>
                      </a:cubicBezTo>
                      <a:cubicBezTo>
                        <a:pt x="47" y="58"/>
                        <a:pt x="47" y="57"/>
                        <a:pt x="47" y="57"/>
                      </a:cubicBezTo>
                      <a:cubicBezTo>
                        <a:pt x="48" y="57"/>
                        <a:pt x="47" y="58"/>
                        <a:pt x="48" y="58"/>
                      </a:cubicBezTo>
                      <a:close/>
                      <a:moveTo>
                        <a:pt x="56" y="58"/>
                      </a:moveTo>
                      <a:cubicBezTo>
                        <a:pt x="56" y="59"/>
                        <a:pt x="56" y="59"/>
                        <a:pt x="56" y="59"/>
                      </a:cubicBezTo>
                      <a:cubicBezTo>
                        <a:pt x="56" y="59"/>
                        <a:pt x="56" y="59"/>
                        <a:pt x="56" y="59"/>
                      </a:cubicBezTo>
                      <a:cubicBezTo>
                        <a:pt x="56" y="59"/>
                        <a:pt x="56" y="59"/>
                        <a:pt x="56" y="59"/>
                      </a:cubicBezTo>
                      <a:cubicBezTo>
                        <a:pt x="55" y="59"/>
                        <a:pt x="55" y="60"/>
                        <a:pt x="55" y="60"/>
                      </a:cubicBezTo>
                      <a:cubicBezTo>
                        <a:pt x="55" y="60"/>
                        <a:pt x="55" y="59"/>
                        <a:pt x="55" y="59"/>
                      </a:cubicBezTo>
                      <a:cubicBezTo>
                        <a:pt x="56" y="59"/>
                        <a:pt x="56" y="59"/>
                        <a:pt x="56" y="59"/>
                      </a:cubicBezTo>
                      <a:cubicBezTo>
                        <a:pt x="56" y="59"/>
                        <a:pt x="56" y="59"/>
                        <a:pt x="56" y="58"/>
                      </a:cubicBezTo>
                      <a:close/>
                      <a:moveTo>
                        <a:pt x="64" y="70"/>
                      </a:moveTo>
                      <a:cubicBezTo>
                        <a:pt x="64" y="70"/>
                        <a:pt x="63" y="70"/>
                        <a:pt x="64" y="70"/>
                      </a:cubicBezTo>
                      <a:cubicBezTo>
                        <a:pt x="64" y="70"/>
                        <a:pt x="64" y="70"/>
                        <a:pt x="64" y="70"/>
                      </a:cubicBezTo>
                      <a:cubicBezTo>
                        <a:pt x="63" y="70"/>
                        <a:pt x="64" y="70"/>
                        <a:pt x="64" y="69"/>
                      </a:cubicBezTo>
                      <a:cubicBezTo>
                        <a:pt x="64" y="69"/>
                        <a:pt x="64" y="69"/>
                        <a:pt x="64" y="69"/>
                      </a:cubicBezTo>
                      <a:cubicBezTo>
                        <a:pt x="65" y="69"/>
                        <a:pt x="64" y="69"/>
                        <a:pt x="64" y="70"/>
                      </a:cubicBezTo>
                      <a:close/>
                      <a:moveTo>
                        <a:pt x="48" y="72"/>
                      </a:moveTo>
                      <a:cubicBezTo>
                        <a:pt x="48" y="73"/>
                        <a:pt x="48" y="73"/>
                        <a:pt x="48" y="74"/>
                      </a:cubicBezTo>
                      <a:cubicBezTo>
                        <a:pt x="47" y="73"/>
                        <a:pt x="48" y="72"/>
                        <a:pt x="48" y="72"/>
                      </a:cubicBezTo>
                      <a:cubicBezTo>
                        <a:pt x="48" y="72"/>
                        <a:pt x="48" y="72"/>
                        <a:pt x="48" y="72"/>
                      </a:cubicBezTo>
                      <a:close/>
                      <a:moveTo>
                        <a:pt x="64" y="88"/>
                      </a:moveTo>
                      <a:cubicBezTo>
                        <a:pt x="64" y="88"/>
                        <a:pt x="64" y="88"/>
                        <a:pt x="64" y="88"/>
                      </a:cubicBezTo>
                      <a:cubicBezTo>
                        <a:pt x="64" y="88"/>
                        <a:pt x="64" y="88"/>
                        <a:pt x="64" y="88"/>
                      </a:cubicBezTo>
                      <a:cubicBezTo>
                        <a:pt x="63" y="87"/>
                        <a:pt x="64" y="87"/>
                        <a:pt x="64" y="87"/>
                      </a:cubicBezTo>
                      <a:cubicBezTo>
                        <a:pt x="64" y="87"/>
                        <a:pt x="64" y="87"/>
                        <a:pt x="64" y="88"/>
                      </a:cubicBezTo>
                      <a:close/>
                      <a:moveTo>
                        <a:pt x="64" y="96"/>
                      </a:moveTo>
                      <a:cubicBezTo>
                        <a:pt x="65" y="96"/>
                        <a:pt x="65" y="96"/>
                        <a:pt x="65" y="96"/>
                      </a:cubicBezTo>
                      <a:cubicBezTo>
                        <a:pt x="65" y="96"/>
                        <a:pt x="64" y="97"/>
                        <a:pt x="65" y="97"/>
                      </a:cubicBezTo>
                      <a:cubicBezTo>
                        <a:pt x="64" y="98"/>
                        <a:pt x="64" y="98"/>
                        <a:pt x="64" y="98"/>
                      </a:cubicBezTo>
                      <a:cubicBezTo>
                        <a:pt x="64" y="98"/>
                        <a:pt x="64" y="96"/>
                        <a:pt x="64" y="96"/>
                      </a:cubicBezTo>
                      <a:close/>
                      <a:moveTo>
                        <a:pt x="50" y="95"/>
                      </a:moveTo>
                      <a:cubicBezTo>
                        <a:pt x="50" y="95"/>
                        <a:pt x="50" y="95"/>
                        <a:pt x="50" y="95"/>
                      </a:cubicBezTo>
                      <a:cubicBezTo>
                        <a:pt x="51" y="95"/>
                        <a:pt x="50" y="95"/>
                        <a:pt x="50" y="95"/>
                      </a:cubicBezTo>
                      <a:cubicBezTo>
                        <a:pt x="50" y="95"/>
                        <a:pt x="50" y="95"/>
                        <a:pt x="50" y="95"/>
                      </a:cubicBezTo>
                      <a:cubicBezTo>
                        <a:pt x="50" y="95"/>
                        <a:pt x="50" y="95"/>
                        <a:pt x="50" y="95"/>
                      </a:cubicBezTo>
                      <a:close/>
                      <a:moveTo>
                        <a:pt x="51" y="103"/>
                      </a:moveTo>
                      <a:cubicBezTo>
                        <a:pt x="52" y="103"/>
                        <a:pt x="52" y="103"/>
                        <a:pt x="52" y="103"/>
                      </a:cubicBezTo>
                      <a:cubicBezTo>
                        <a:pt x="52" y="103"/>
                        <a:pt x="52" y="103"/>
                        <a:pt x="52" y="103"/>
                      </a:cubicBezTo>
                      <a:cubicBezTo>
                        <a:pt x="53" y="103"/>
                        <a:pt x="52" y="104"/>
                        <a:pt x="51" y="103"/>
                      </a:cubicBezTo>
                      <a:close/>
                      <a:moveTo>
                        <a:pt x="39" y="106"/>
                      </a:moveTo>
                      <a:cubicBezTo>
                        <a:pt x="38" y="105"/>
                        <a:pt x="39" y="105"/>
                        <a:pt x="39" y="105"/>
                      </a:cubicBezTo>
                      <a:cubicBezTo>
                        <a:pt x="39" y="105"/>
                        <a:pt x="39" y="105"/>
                        <a:pt x="39" y="105"/>
                      </a:cubicBezTo>
                      <a:cubicBezTo>
                        <a:pt x="39" y="104"/>
                        <a:pt x="39" y="104"/>
                        <a:pt x="39" y="104"/>
                      </a:cubicBezTo>
                      <a:cubicBezTo>
                        <a:pt x="40" y="105"/>
                        <a:pt x="39" y="105"/>
                        <a:pt x="39" y="106"/>
                      </a:cubicBezTo>
                      <a:close/>
                      <a:moveTo>
                        <a:pt x="49" y="113"/>
                      </a:moveTo>
                      <a:cubicBezTo>
                        <a:pt x="49" y="112"/>
                        <a:pt x="49" y="112"/>
                        <a:pt x="49" y="111"/>
                      </a:cubicBezTo>
                      <a:cubicBezTo>
                        <a:pt x="49" y="110"/>
                        <a:pt x="49" y="110"/>
                        <a:pt x="49" y="110"/>
                      </a:cubicBezTo>
                      <a:cubicBezTo>
                        <a:pt x="49" y="110"/>
                        <a:pt x="48" y="111"/>
                        <a:pt x="48" y="111"/>
                      </a:cubicBezTo>
                      <a:cubicBezTo>
                        <a:pt x="48" y="110"/>
                        <a:pt x="48" y="110"/>
                        <a:pt x="48" y="110"/>
                      </a:cubicBezTo>
                      <a:cubicBezTo>
                        <a:pt x="48" y="110"/>
                        <a:pt x="48" y="110"/>
                        <a:pt x="48" y="110"/>
                      </a:cubicBezTo>
                      <a:cubicBezTo>
                        <a:pt x="49" y="110"/>
                        <a:pt x="49" y="110"/>
                        <a:pt x="49" y="110"/>
                      </a:cubicBezTo>
                      <a:cubicBezTo>
                        <a:pt x="49" y="110"/>
                        <a:pt x="49" y="110"/>
                        <a:pt x="49" y="109"/>
                      </a:cubicBezTo>
                      <a:cubicBezTo>
                        <a:pt x="49" y="109"/>
                        <a:pt x="48" y="109"/>
                        <a:pt x="48" y="110"/>
                      </a:cubicBezTo>
                      <a:cubicBezTo>
                        <a:pt x="48" y="109"/>
                        <a:pt x="49" y="109"/>
                        <a:pt x="49" y="108"/>
                      </a:cubicBezTo>
                      <a:cubicBezTo>
                        <a:pt x="49" y="108"/>
                        <a:pt x="49" y="109"/>
                        <a:pt x="49" y="109"/>
                      </a:cubicBezTo>
                      <a:cubicBezTo>
                        <a:pt x="49" y="109"/>
                        <a:pt x="49" y="109"/>
                        <a:pt x="49" y="110"/>
                      </a:cubicBezTo>
                      <a:cubicBezTo>
                        <a:pt x="49" y="110"/>
                        <a:pt x="50" y="110"/>
                        <a:pt x="49" y="110"/>
                      </a:cubicBezTo>
                      <a:cubicBezTo>
                        <a:pt x="50" y="110"/>
                        <a:pt x="50" y="110"/>
                        <a:pt x="50" y="110"/>
                      </a:cubicBezTo>
                      <a:cubicBezTo>
                        <a:pt x="50" y="110"/>
                        <a:pt x="50" y="110"/>
                        <a:pt x="51" y="110"/>
                      </a:cubicBezTo>
                      <a:cubicBezTo>
                        <a:pt x="51" y="111"/>
                        <a:pt x="50" y="111"/>
                        <a:pt x="50" y="112"/>
                      </a:cubicBezTo>
                      <a:cubicBezTo>
                        <a:pt x="50" y="112"/>
                        <a:pt x="50" y="112"/>
                        <a:pt x="50" y="113"/>
                      </a:cubicBezTo>
                      <a:cubicBezTo>
                        <a:pt x="50" y="113"/>
                        <a:pt x="50" y="112"/>
                        <a:pt x="50" y="112"/>
                      </a:cubicBezTo>
                      <a:cubicBezTo>
                        <a:pt x="50" y="112"/>
                        <a:pt x="49" y="113"/>
                        <a:pt x="49" y="113"/>
                      </a:cubicBezTo>
                      <a:close/>
                      <a:moveTo>
                        <a:pt x="48" y="114"/>
                      </a:moveTo>
                      <a:cubicBezTo>
                        <a:pt x="48" y="114"/>
                        <a:pt x="48" y="114"/>
                        <a:pt x="47" y="114"/>
                      </a:cubicBezTo>
                      <a:cubicBezTo>
                        <a:pt x="47" y="114"/>
                        <a:pt x="47" y="114"/>
                        <a:pt x="47" y="114"/>
                      </a:cubicBezTo>
                      <a:cubicBezTo>
                        <a:pt x="47" y="114"/>
                        <a:pt x="47" y="114"/>
                        <a:pt x="47" y="114"/>
                      </a:cubicBezTo>
                      <a:cubicBezTo>
                        <a:pt x="47" y="114"/>
                        <a:pt x="47" y="114"/>
                        <a:pt x="47" y="114"/>
                      </a:cubicBezTo>
                      <a:cubicBezTo>
                        <a:pt x="47" y="113"/>
                        <a:pt x="48" y="113"/>
                        <a:pt x="48" y="113"/>
                      </a:cubicBezTo>
                      <a:cubicBezTo>
                        <a:pt x="48" y="113"/>
                        <a:pt x="48" y="113"/>
                        <a:pt x="48" y="114"/>
                      </a:cubicBezTo>
                      <a:cubicBezTo>
                        <a:pt x="48" y="114"/>
                        <a:pt x="48" y="114"/>
                        <a:pt x="48" y="114"/>
                      </a:cubicBezTo>
                      <a:close/>
                      <a:moveTo>
                        <a:pt x="43" y="118"/>
                      </a:moveTo>
                      <a:cubicBezTo>
                        <a:pt x="43" y="117"/>
                        <a:pt x="43" y="117"/>
                        <a:pt x="43" y="117"/>
                      </a:cubicBezTo>
                      <a:cubicBezTo>
                        <a:pt x="43" y="117"/>
                        <a:pt x="43" y="117"/>
                        <a:pt x="44" y="117"/>
                      </a:cubicBezTo>
                      <a:cubicBezTo>
                        <a:pt x="44" y="117"/>
                        <a:pt x="43" y="117"/>
                        <a:pt x="44" y="117"/>
                      </a:cubicBezTo>
                      <a:cubicBezTo>
                        <a:pt x="44" y="116"/>
                        <a:pt x="43" y="117"/>
                        <a:pt x="43" y="116"/>
                      </a:cubicBezTo>
                      <a:cubicBezTo>
                        <a:pt x="44" y="116"/>
                        <a:pt x="44" y="116"/>
                        <a:pt x="44" y="116"/>
                      </a:cubicBezTo>
                      <a:cubicBezTo>
                        <a:pt x="44" y="115"/>
                        <a:pt x="44" y="115"/>
                        <a:pt x="44" y="115"/>
                      </a:cubicBezTo>
                      <a:cubicBezTo>
                        <a:pt x="44" y="116"/>
                        <a:pt x="44" y="116"/>
                        <a:pt x="43" y="115"/>
                      </a:cubicBezTo>
                      <a:cubicBezTo>
                        <a:pt x="44" y="115"/>
                        <a:pt x="44" y="115"/>
                        <a:pt x="44" y="115"/>
                      </a:cubicBezTo>
                      <a:cubicBezTo>
                        <a:pt x="45" y="115"/>
                        <a:pt x="45" y="116"/>
                        <a:pt x="45" y="116"/>
                      </a:cubicBezTo>
                      <a:cubicBezTo>
                        <a:pt x="44" y="116"/>
                        <a:pt x="44" y="118"/>
                        <a:pt x="44" y="118"/>
                      </a:cubicBezTo>
                      <a:cubicBezTo>
                        <a:pt x="44" y="118"/>
                        <a:pt x="43" y="118"/>
                        <a:pt x="43" y="118"/>
                      </a:cubicBezTo>
                      <a:close/>
                      <a:moveTo>
                        <a:pt x="34" y="117"/>
                      </a:moveTo>
                      <a:cubicBezTo>
                        <a:pt x="34" y="116"/>
                        <a:pt x="35" y="116"/>
                        <a:pt x="36" y="115"/>
                      </a:cubicBezTo>
                      <a:cubicBezTo>
                        <a:pt x="36" y="115"/>
                        <a:pt x="36" y="115"/>
                        <a:pt x="36" y="115"/>
                      </a:cubicBezTo>
                      <a:cubicBezTo>
                        <a:pt x="36" y="115"/>
                        <a:pt x="36" y="116"/>
                        <a:pt x="36" y="116"/>
                      </a:cubicBezTo>
                      <a:cubicBezTo>
                        <a:pt x="36" y="116"/>
                        <a:pt x="36" y="116"/>
                        <a:pt x="36" y="115"/>
                      </a:cubicBezTo>
                      <a:cubicBezTo>
                        <a:pt x="35" y="116"/>
                        <a:pt x="35" y="117"/>
                        <a:pt x="35" y="117"/>
                      </a:cubicBezTo>
                      <a:cubicBezTo>
                        <a:pt x="35" y="117"/>
                        <a:pt x="34" y="117"/>
                        <a:pt x="34" y="117"/>
                      </a:cubicBezTo>
                      <a:close/>
                      <a:moveTo>
                        <a:pt x="47" y="122"/>
                      </a:moveTo>
                      <a:cubicBezTo>
                        <a:pt x="47" y="122"/>
                        <a:pt x="47" y="122"/>
                        <a:pt x="47" y="123"/>
                      </a:cubicBezTo>
                      <a:cubicBezTo>
                        <a:pt x="47" y="123"/>
                        <a:pt x="47" y="122"/>
                        <a:pt x="46" y="123"/>
                      </a:cubicBezTo>
                      <a:cubicBezTo>
                        <a:pt x="46" y="122"/>
                        <a:pt x="47" y="122"/>
                        <a:pt x="47" y="121"/>
                      </a:cubicBezTo>
                      <a:cubicBezTo>
                        <a:pt x="47" y="122"/>
                        <a:pt x="47" y="122"/>
                        <a:pt x="47" y="122"/>
                      </a:cubicBezTo>
                      <a:close/>
                      <a:moveTo>
                        <a:pt x="38" y="152"/>
                      </a:moveTo>
                      <a:cubicBezTo>
                        <a:pt x="38" y="152"/>
                        <a:pt x="38" y="151"/>
                        <a:pt x="38" y="151"/>
                      </a:cubicBezTo>
                      <a:cubicBezTo>
                        <a:pt x="38" y="151"/>
                        <a:pt x="38" y="151"/>
                        <a:pt x="38" y="151"/>
                      </a:cubicBezTo>
                      <a:cubicBezTo>
                        <a:pt x="39" y="151"/>
                        <a:pt x="38" y="151"/>
                        <a:pt x="38" y="151"/>
                      </a:cubicBezTo>
                      <a:cubicBezTo>
                        <a:pt x="38" y="151"/>
                        <a:pt x="39" y="151"/>
                        <a:pt x="39" y="152"/>
                      </a:cubicBezTo>
                      <a:cubicBezTo>
                        <a:pt x="39" y="152"/>
                        <a:pt x="39" y="151"/>
                        <a:pt x="39" y="151"/>
                      </a:cubicBezTo>
                      <a:cubicBezTo>
                        <a:pt x="39" y="152"/>
                        <a:pt x="39" y="152"/>
                        <a:pt x="39" y="152"/>
                      </a:cubicBezTo>
                      <a:cubicBezTo>
                        <a:pt x="39" y="152"/>
                        <a:pt x="38" y="152"/>
                        <a:pt x="39" y="152"/>
                      </a:cubicBezTo>
                      <a:cubicBezTo>
                        <a:pt x="38" y="151"/>
                        <a:pt x="38" y="152"/>
                        <a:pt x="38" y="152"/>
                      </a:cubicBezTo>
                      <a:cubicBezTo>
                        <a:pt x="38" y="152"/>
                        <a:pt x="39" y="152"/>
                        <a:pt x="39" y="152"/>
                      </a:cubicBezTo>
                      <a:cubicBezTo>
                        <a:pt x="39" y="153"/>
                        <a:pt x="39" y="153"/>
                        <a:pt x="39" y="153"/>
                      </a:cubicBezTo>
                      <a:cubicBezTo>
                        <a:pt x="38" y="153"/>
                        <a:pt x="38" y="153"/>
                        <a:pt x="38" y="153"/>
                      </a:cubicBezTo>
                      <a:cubicBezTo>
                        <a:pt x="38" y="153"/>
                        <a:pt x="38" y="152"/>
                        <a:pt x="38" y="152"/>
                      </a:cubicBezTo>
                      <a:close/>
                      <a:moveTo>
                        <a:pt x="38" y="163"/>
                      </a:moveTo>
                      <a:cubicBezTo>
                        <a:pt x="38" y="163"/>
                        <a:pt x="38" y="163"/>
                        <a:pt x="38" y="163"/>
                      </a:cubicBezTo>
                      <a:cubicBezTo>
                        <a:pt x="38" y="163"/>
                        <a:pt x="38" y="163"/>
                        <a:pt x="39" y="163"/>
                      </a:cubicBezTo>
                      <a:cubicBezTo>
                        <a:pt x="39" y="163"/>
                        <a:pt x="38" y="163"/>
                        <a:pt x="38" y="163"/>
                      </a:cubicBezTo>
                      <a:cubicBezTo>
                        <a:pt x="39" y="163"/>
                        <a:pt x="39" y="163"/>
                        <a:pt x="39" y="163"/>
                      </a:cubicBezTo>
                      <a:cubicBezTo>
                        <a:pt x="39" y="163"/>
                        <a:pt x="39" y="163"/>
                        <a:pt x="39" y="163"/>
                      </a:cubicBezTo>
                      <a:cubicBezTo>
                        <a:pt x="39" y="163"/>
                        <a:pt x="39" y="163"/>
                        <a:pt x="39" y="163"/>
                      </a:cubicBezTo>
                      <a:cubicBezTo>
                        <a:pt x="39" y="164"/>
                        <a:pt x="38" y="164"/>
                        <a:pt x="38" y="164"/>
                      </a:cubicBezTo>
                      <a:cubicBezTo>
                        <a:pt x="37" y="164"/>
                        <a:pt x="38" y="164"/>
                        <a:pt x="38" y="163"/>
                      </a:cubicBezTo>
                      <a:cubicBezTo>
                        <a:pt x="38" y="163"/>
                        <a:pt x="38" y="163"/>
                        <a:pt x="38" y="16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398" name="组合 397">
            <a:extLst>
              <a:ext uri="{FF2B5EF4-FFF2-40B4-BE49-F238E27FC236}">
                <a16:creationId xmlns:a16="http://schemas.microsoft.com/office/drawing/2014/main" xmlns="" id="{2768A87A-C4DC-400B-B431-4EBF6A6B7755}"/>
              </a:ext>
            </a:extLst>
          </p:cNvPr>
          <p:cNvGrpSpPr/>
          <p:nvPr/>
        </p:nvGrpSpPr>
        <p:grpSpPr>
          <a:xfrm>
            <a:off x="670718" y="633707"/>
            <a:ext cx="1325396" cy="805519"/>
            <a:chOff x="922942" y="1817114"/>
            <a:chExt cx="2161608" cy="1313733"/>
          </a:xfrm>
        </p:grpSpPr>
        <p:sp>
          <p:nvSpPr>
            <p:cNvPr id="399" name="文本框 398">
              <a:extLst>
                <a:ext uri="{FF2B5EF4-FFF2-40B4-BE49-F238E27FC236}">
                  <a16:creationId xmlns:a16="http://schemas.microsoft.com/office/drawing/2014/main" xmlns="" id="{CE56E585-04BC-4513-9BAC-F467B82FCF57}"/>
                </a:ext>
              </a:extLst>
            </p:cNvPr>
            <p:cNvSpPr txBox="1"/>
            <p:nvPr/>
          </p:nvSpPr>
          <p:spPr>
            <a:xfrm>
              <a:off x="922942" y="2168860"/>
              <a:ext cx="2161608" cy="469901"/>
            </a:xfrm>
            <a:prstGeom prst="rect">
              <a:avLst/>
            </a:prstGeom>
            <a:noFill/>
          </p:spPr>
          <p:txBody>
            <a:bodyPr wrap="none" rtlCol="0">
              <a:prstTxWarp prst="textPlain">
                <a:avLst/>
              </a:prstTxWarp>
              <a:spAutoFit/>
            </a:bodyPr>
            <a:lstStyle/>
            <a:p>
              <a:r>
                <a:rPr lang="en-US" altLang="zh-CN" sz="16600" i="1" dirty="0">
                  <a:solidFill>
                    <a:schemeClr val="bg1"/>
                  </a:solidFill>
                  <a:latin typeface="+mn-lt"/>
                </a:rPr>
                <a:t>REPORT</a:t>
              </a:r>
              <a:endParaRPr lang="zh-CN" altLang="en-US" sz="16600" i="1" dirty="0">
                <a:solidFill>
                  <a:schemeClr val="bg1"/>
                </a:solidFill>
                <a:latin typeface="+mn-lt"/>
              </a:endParaRPr>
            </a:p>
          </p:txBody>
        </p:sp>
        <p:sp>
          <p:nvSpPr>
            <p:cNvPr id="400" name="文本框 399">
              <a:extLst>
                <a:ext uri="{FF2B5EF4-FFF2-40B4-BE49-F238E27FC236}">
                  <a16:creationId xmlns:a16="http://schemas.microsoft.com/office/drawing/2014/main" xmlns="" id="{ACDE96BF-03A9-4BC3-9BA0-617449921724}"/>
                </a:ext>
              </a:extLst>
            </p:cNvPr>
            <p:cNvSpPr txBox="1"/>
            <p:nvPr/>
          </p:nvSpPr>
          <p:spPr>
            <a:xfrm>
              <a:off x="926965" y="1817114"/>
              <a:ext cx="1436137" cy="281587"/>
            </a:xfrm>
            <a:prstGeom prst="rect">
              <a:avLst/>
            </a:prstGeom>
            <a:noFill/>
          </p:spPr>
          <p:txBody>
            <a:bodyPr wrap="none" rtlCol="0">
              <a:prstTxWarp prst="textPlain">
                <a:avLst/>
              </a:prstTxWarp>
              <a:spAutoFit/>
            </a:bodyPr>
            <a:lstStyle/>
            <a:p>
              <a:r>
                <a:rPr lang="en-US" altLang="zh-CN" sz="9600" b="1" i="1" dirty="0">
                  <a:solidFill>
                    <a:schemeClr val="accent4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ANNUAL</a:t>
              </a:r>
              <a:endParaRPr lang="zh-CN" altLang="en-US" sz="9600" b="1" i="1" dirty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01" name="文本框 400">
              <a:extLst>
                <a:ext uri="{FF2B5EF4-FFF2-40B4-BE49-F238E27FC236}">
                  <a16:creationId xmlns:a16="http://schemas.microsoft.com/office/drawing/2014/main" xmlns="" id="{16B03EF6-4E5E-4D04-8407-6EA14EC32F68}"/>
                </a:ext>
              </a:extLst>
            </p:cNvPr>
            <p:cNvSpPr txBox="1"/>
            <p:nvPr/>
          </p:nvSpPr>
          <p:spPr>
            <a:xfrm>
              <a:off x="1792429" y="2708878"/>
              <a:ext cx="1292121" cy="421969"/>
            </a:xfrm>
            <a:prstGeom prst="rect">
              <a:avLst/>
            </a:prstGeom>
            <a:noFill/>
          </p:spPr>
          <p:txBody>
            <a:bodyPr wrap="none" rtlCol="0">
              <a:prstTxWarp prst="textPlain">
                <a:avLst/>
              </a:prstTxWarp>
              <a:spAutoFit/>
            </a:bodyPr>
            <a:lstStyle/>
            <a:p>
              <a:r>
                <a:rPr lang="en-US" altLang="zh-CN" sz="9600" b="1" i="1" dirty="0">
                  <a:solidFill>
                    <a:schemeClr val="accent4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2018</a:t>
              </a:r>
              <a:endParaRPr lang="zh-CN" altLang="en-US" sz="9600" b="1" i="1" dirty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78" name="文本框 177">
            <a:extLst>
              <a:ext uri="{FF2B5EF4-FFF2-40B4-BE49-F238E27FC236}">
                <a16:creationId xmlns:a16="http://schemas.microsoft.com/office/drawing/2014/main" xmlns="" id="{97A527FA-3AB2-40DB-97A2-3E1E48E3D667}"/>
              </a:ext>
            </a:extLst>
          </p:cNvPr>
          <p:cNvSpPr txBox="1"/>
          <p:nvPr/>
        </p:nvSpPr>
        <p:spPr>
          <a:xfrm>
            <a:off x="10121900" y="659368"/>
            <a:ext cx="13965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b="1" spc="-150" dirty="0"/>
              <a:t>LOGO</a:t>
            </a:r>
            <a:r>
              <a:rPr lang="en-US" altLang="zh-CN" spc="-150" dirty="0"/>
              <a:t> HERE</a:t>
            </a:r>
            <a:endParaRPr lang="zh-CN" altLang="en-US" spc="-150" dirty="0"/>
          </a:p>
        </p:txBody>
      </p:sp>
    </p:spTree>
    <p:extLst>
      <p:ext uri="{BB962C8B-B14F-4D97-AF65-F5344CB8AC3E}">
        <p14:creationId xmlns:p14="http://schemas.microsoft.com/office/powerpoint/2010/main" val="22717418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AD93586C-38B0-4C7B-A357-5EB9AA7E7FC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xmlns="" id="{BE5FA64E-854D-43B6-AE59-AFA61A9B935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383CC5CB-844A-47D0-AFFA-F6CD6832F4A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10</a:t>
            </a:fld>
            <a:endParaRPr lang="zh-CN" altLang="en-US"/>
          </a:p>
        </p:txBody>
      </p:sp>
      <p:grpSp>
        <p:nvGrpSpPr>
          <p:cNvPr id="5" name="186486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C3A680A2-BF21-4912-8043-66098FB17EA1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60400" y="1165759"/>
            <a:ext cx="10858499" cy="4977866"/>
            <a:chOff x="660400" y="1165759"/>
            <a:chExt cx="10858499" cy="4977866"/>
          </a:xfrm>
        </p:grpSpPr>
        <p:grpSp>
          <p:nvGrpSpPr>
            <p:cNvPr id="6" name="íṥ1íḓe">
              <a:extLst>
                <a:ext uri="{FF2B5EF4-FFF2-40B4-BE49-F238E27FC236}">
                  <a16:creationId xmlns:a16="http://schemas.microsoft.com/office/drawing/2014/main" xmlns="" id="{4727C3F0-BB92-4A04-80BA-A94A6CC011CC}"/>
                </a:ext>
              </a:extLst>
            </p:cNvPr>
            <p:cNvGrpSpPr/>
            <p:nvPr/>
          </p:nvGrpSpPr>
          <p:grpSpPr>
            <a:xfrm>
              <a:off x="1738753" y="3155569"/>
              <a:ext cx="1654667" cy="1165376"/>
              <a:chOff x="1141744" y="2846312"/>
              <a:chExt cx="1654667" cy="1165376"/>
            </a:xfrm>
          </p:grpSpPr>
          <p:sp>
            <p:nvSpPr>
              <p:cNvPr id="30" name="iṡlîdè">
                <a:extLst>
                  <a:ext uri="{FF2B5EF4-FFF2-40B4-BE49-F238E27FC236}">
                    <a16:creationId xmlns:a16="http://schemas.microsoft.com/office/drawing/2014/main" xmlns="" id="{55DF883F-9FA7-44A0-BD04-525BD9D4F49E}"/>
                  </a:ext>
                </a:extLst>
              </p:cNvPr>
              <p:cNvSpPr/>
              <p:nvPr/>
            </p:nvSpPr>
            <p:spPr bwMode="auto">
              <a:xfrm>
                <a:off x="1531555" y="3899617"/>
                <a:ext cx="775562" cy="112071"/>
              </a:xfrm>
              <a:custGeom>
                <a:avLst/>
                <a:gdLst>
                  <a:gd name="T0" fmla="+- 0 10800 961"/>
                  <a:gd name="T1" fmla="*/ T0 w 19679"/>
                  <a:gd name="T2" fmla="+- 0 10800 961"/>
                  <a:gd name="T3" fmla="*/ 10800 h 19679"/>
                  <a:gd name="T4" fmla="+- 0 10800 961"/>
                  <a:gd name="T5" fmla="*/ T4 w 19679"/>
                  <a:gd name="T6" fmla="+- 0 10800 961"/>
                  <a:gd name="T7" fmla="*/ 10800 h 19679"/>
                  <a:gd name="T8" fmla="+- 0 10800 961"/>
                  <a:gd name="T9" fmla="*/ T8 w 19679"/>
                  <a:gd name="T10" fmla="+- 0 10800 961"/>
                  <a:gd name="T11" fmla="*/ 10800 h 19679"/>
                  <a:gd name="T12" fmla="+- 0 10800 961"/>
                  <a:gd name="T13" fmla="*/ T12 w 19679"/>
                  <a:gd name="T14" fmla="+- 0 10800 961"/>
                  <a:gd name="T15" fmla="*/ 10800 h 19679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9679" h="19679">
                    <a:moveTo>
                      <a:pt x="16796" y="2881"/>
                    </a:moveTo>
                    <a:cubicBezTo>
                      <a:pt x="20639" y="6724"/>
                      <a:pt x="20639" y="12953"/>
                      <a:pt x="16796" y="16796"/>
                    </a:cubicBezTo>
                    <a:cubicBezTo>
                      <a:pt x="12953" y="20638"/>
                      <a:pt x="6724" y="20638"/>
                      <a:pt x="2881" y="16796"/>
                    </a:cubicBezTo>
                    <a:cubicBezTo>
                      <a:pt x="-961" y="12953"/>
                      <a:pt x="-961" y="6724"/>
                      <a:pt x="2881" y="2881"/>
                    </a:cubicBezTo>
                    <a:cubicBezTo>
                      <a:pt x="6724" y="-961"/>
                      <a:pt x="12953" y="-961"/>
                      <a:pt x="16796" y="2881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/>
              </a:p>
            </p:txBody>
          </p:sp>
          <p:sp>
            <p:nvSpPr>
              <p:cNvPr id="31" name="îŝľíďè">
                <a:extLst>
                  <a:ext uri="{FF2B5EF4-FFF2-40B4-BE49-F238E27FC236}">
                    <a16:creationId xmlns:a16="http://schemas.microsoft.com/office/drawing/2014/main" xmlns="" id="{FF25BD17-2243-4435-B627-EA6EEFB1F9B6}"/>
                  </a:ext>
                </a:extLst>
              </p:cNvPr>
              <p:cNvSpPr/>
              <p:nvPr/>
            </p:nvSpPr>
            <p:spPr bwMode="auto">
              <a:xfrm>
                <a:off x="1141744" y="2846312"/>
                <a:ext cx="1165373" cy="1165376"/>
              </a:xfrm>
              <a:custGeom>
                <a:avLst/>
                <a:gdLst>
                  <a:gd name="T0" fmla="+- 0 11026 981"/>
                  <a:gd name="T1" fmla="*/ T0 w 20090"/>
                  <a:gd name="T2" fmla="*/ 10297 h 20595"/>
                  <a:gd name="T3" fmla="+- 0 11026 981"/>
                  <a:gd name="T4" fmla="*/ T3 w 20090"/>
                  <a:gd name="T5" fmla="*/ 10297 h 20595"/>
                  <a:gd name="T6" fmla="+- 0 11026 981"/>
                  <a:gd name="T7" fmla="*/ T6 w 20090"/>
                  <a:gd name="T8" fmla="*/ 10297 h 20595"/>
                  <a:gd name="T9" fmla="+- 0 11026 981"/>
                  <a:gd name="T10" fmla="*/ T9 w 20090"/>
                  <a:gd name="T11" fmla="*/ 10297 h 20595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0090" h="20595">
                    <a:moveTo>
                      <a:pt x="10048" y="0"/>
                    </a:moveTo>
                    <a:cubicBezTo>
                      <a:pt x="7476" y="0"/>
                      <a:pt x="4905" y="1002"/>
                      <a:pt x="2943" y="3012"/>
                    </a:cubicBezTo>
                    <a:cubicBezTo>
                      <a:pt x="-981" y="7034"/>
                      <a:pt x="-981" y="13557"/>
                      <a:pt x="2943" y="17578"/>
                    </a:cubicBezTo>
                    <a:cubicBezTo>
                      <a:pt x="6867" y="21599"/>
                      <a:pt x="13229" y="21599"/>
                      <a:pt x="17153" y="17578"/>
                    </a:cubicBezTo>
                    <a:cubicBezTo>
                      <a:pt x="19748" y="14919"/>
                      <a:pt x="20618" y="11168"/>
                      <a:pt x="19782" y="7768"/>
                    </a:cubicBezTo>
                    <a:cubicBezTo>
                      <a:pt x="18191" y="8614"/>
                      <a:pt x="16192" y="8372"/>
                      <a:pt x="14857" y="7004"/>
                    </a:cubicBezTo>
                    <a:cubicBezTo>
                      <a:pt x="13287" y="5395"/>
                      <a:pt x="13228" y="2841"/>
                      <a:pt x="14647" y="1140"/>
                    </a:cubicBezTo>
                    <a:cubicBezTo>
                      <a:pt x="13208" y="380"/>
                      <a:pt x="11629" y="0"/>
                      <a:pt x="10048" y="0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  <p:sp>
            <p:nvSpPr>
              <p:cNvPr id="32" name="îŝ1iḋè">
                <a:extLst>
                  <a:ext uri="{FF2B5EF4-FFF2-40B4-BE49-F238E27FC236}">
                    <a16:creationId xmlns:a16="http://schemas.microsoft.com/office/drawing/2014/main" xmlns="" id="{CF3F6792-D58B-452E-A59A-C52E0FF3E53E}"/>
                  </a:ext>
                </a:extLst>
              </p:cNvPr>
              <p:cNvSpPr/>
              <p:nvPr/>
            </p:nvSpPr>
            <p:spPr bwMode="auto">
              <a:xfrm>
                <a:off x="1919336" y="2903160"/>
                <a:ext cx="877075" cy="34352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lnTo>
                      <a:pt x="21600" y="0"/>
                    </a:lnTo>
                    <a:lnTo>
                      <a:pt x="21600" y="21599"/>
                    </a:lnTo>
                    <a:lnTo>
                      <a:pt x="0" y="21599"/>
                    </a:ln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square" lIns="91440" tIns="45720" rIns="91440" bIns="45720" anchor="ctr">
                <a:normAutofit lnSpcReduction="10000"/>
              </a:bodyPr>
              <a:lstStyle/>
              <a:p>
                <a:pPr marL="0" indent="0" algn="l">
                  <a:buSzTx/>
                  <a:buFontTx/>
                  <a:buNone/>
                </a:pPr>
                <a:r>
                  <a:rPr lang="en-US" altLang="zh-CN" sz="1800" b="1" i="1" dirty="0"/>
                  <a:t>Text</a:t>
                </a:r>
                <a:endParaRPr lang="zh-CN" altLang="en-US" sz="1800" b="1" i="1" dirty="0"/>
              </a:p>
            </p:txBody>
          </p:sp>
          <p:sp>
            <p:nvSpPr>
              <p:cNvPr id="33" name="iṣļïḓê">
                <a:extLst>
                  <a:ext uri="{FF2B5EF4-FFF2-40B4-BE49-F238E27FC236}">
                    <a16:creationId xmlns:a16="http://schemas.microsoft.com/office/drawing/2014/main" xmlns="" id="{C522BF38-9306-4439-B23A-C5124A7EEB61}"/>
                  </a:ext>
                </a:extLst>
              </p:cNvPr>
              <p:cNvSpPr/>
              <p:nvPr/>
            </p:nvSpPr>
            <p:spPr bwMode="auto">
              <a:xfrm>
                <a:off x="1545361" y="3303529"/>
                <a:ext cx="358139" cy="250941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599" y="2303"/>
                    </a:moveTo>
                    <a:lnTo>
                      <a:pt x="21599" y="19991"/>
                    </a:lnTo>
                    <a:lnTo>
                      <a:pt x="15324" y="10736"/>
                    </a:lnTo>
                    <a:cubicBezTo>
                      <a:pt x="15324" y="10736"/>
                      <a:pt x="21599" y="2303"/>
                      <a:pt x="21599" y="2303"/>
                    </a:cubicBezTo>
                    <a:close/>
                    <a:moveTo>
                      <a:pt x="20046" y="0"/>
                    </a:moveTo>
                    <a:lnTo>
                      <a:pt x="10784" y="12560"/>
                    </a:lnTo>
                    <a:lnTo>
                      <a:pt x="1523" y="0"/>
                    </a:lnTo>
                    <a:cubicBezTo>
                      <a:pt x="1523" y="0"/>
                      <a:pt x="20046" y="0"/>
                      <a:pt x="20046" y="0"/>
                    </a:cubicBezTo>
                    <a:close/>
                    <a:moveTo>
                      <a:pt x="20412" y="21600"/>
                    </a:moveTo>
                    <a:lnTo>
                      <a:pt x="1188" y="21600"/>
                    </a:lnTo>
                    <a:lnTo>
                      <a:pt x="7494" y="12430"/>
                    </a:lnTo>
                    <a:lnTo>
                      <a:pt x="10784" y="16862"/>
                    </a:lnTo>
                    <a:lnTo>
                      <a:pt x="14136" y="12342"/>
                    </a:lnTo>
                    <a:cubicBezTo>
                      <a:pt x="14136" y="12342"/>
                      <a:pt x="20412" y="21600"/>
                      <a:pt x="20412" y="21600"/>
                    </a:cubicBezTo>
                    <a:close/>
                    <a:moveTo>
                      <a:pt x="0" y="2303"/>
                    </a:moveTo>
                    <a:lnTo>
                      <a:pt x="6306" y="10778"/>
                    </a:lnTo>
                    <a:lnTo>
                      <a:pt x="0" y="19991"/>
                    </a:lnTo>
                    <a:cubicBezTo>
                      <a:pt x="0" y="19991"/>
                      <a:pt x="0" y="2303"/>
                      <a:pt x="0" y="230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square" lIns="91440" tIns="45720" rIns="91440" bIns="45720" anchor="ctr">
                <a:normAutofit fontScale="70000" lnSpcReduction="20000"/>
              </a:bodyPr>
              <a:lstStyle/>
              <a:p>
                <a:pPr algn="ctr"/>
                <a:endParaRPr/>
              </a:p>
            </p:txBody>
          </p:sp>
        </p:grpSp>
        <p:sp>
          <p:nvSpPr>
            <p:cNvPr id="7" name="ïšḻïḋe">
              <a:extLst>
                <a:ext uri="{FF2B5EF4-FFF2-40B4-BE49-F238E27FC236}">
                  <a16:creationId xmlns:a16="http://schemas.microsoft.com/office/drawing/2014/main" xmlns="" id="{6BDCD688-E3FE-41F9-9031-9C0D694ECAA8}"/>
                </a:ext>
              </a:extLst>
            </p:cNvPr>
            <p:cNvSpPr txBox="1"/>
            <p:nvPr/>
          </p:nvSpPr>
          <p:spPr>
            <a:xfrm>
              <a:off x="673099" y="1165759"/>
              <a:ext cx="10845800" cy="58192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91440" tIns="45720" rIns="91440" bIns="45720" anchor="ctr" anchorCtr="0">
              <a:normAutofit/>
            </a:bodyPr>
            <a:lstStyle/>
            <a:p>
              <a:pPr marL="0" marR="0" lvl="0" indent="0" algn="ctr" defTabSz="9137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Pct val="25000"/>
                <a:buFontTx/>
                <a:buNone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</a:rPr>
                <a:t>Unified fonts make reading more fluent.</a:t>
              </a:r>
            </a:p>
          </p:txBody>
        </p:sp>
        <p:sp>
          <p:nvSpPr>
            <p:cNvPr id="8" name="isḷîḋê">
              <a:extLst>
                <a:ext uri="{FF2B5EF4-FFF2-40B4-BE49-F238E27FC236}">
                  <a16:creationId xmlns:a16="http://schemas.microsoft.com/office/drawing/2014/main" xmlns="" id="{27E3CCCF-4799-4A9D-8008-3488CED850B8}"/>
                </a:ext>
              </a:extLst>
            </p:cNvPr>
            <p:cNvSpPr txBox="1"/>
            <p:nvPr/>
          </p:nvSpPr>
          <p:spPr>
            <a:xfrm>
              <a:off x="673101" y="1747685"/>
              <a:ext cx="10845796" cy="59448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91440" tIns="45720" rIns="91440" bIns="45720" anchor="t" anchorCtr="0">
              <a:normAutofit/>
            </a:bodyPr>
            <a:lstStyle/>
            <a:p>
              <a:pPr marL="0" marR="0" lvl="0" indent="0" algn="ctr" defTabSz="913765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Pct val="25000"/>
                <a:buFontTx/>
                <a:buNone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</a:rPr>
                <a:t>Theme color makes PPT more convenient to change.</a:t>
              </a:r>
            </a:p>
            <a:p>
              <a:pPr marL="0" marR="0" lvl="0" indent="0" algn="ctr" defTabSz="913765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Pct val="25000"/>
                <a:buFontTx/>
                <a:buNone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</a:rPr>
                <a:t>Adjust the spacing to adapt to Chinese typesetting, use the reference line in PPT.</a:t>
              </a:r>
            </a:p>
          </p:txBody>
        </p:sp>
        <p:grpSp>
          <p:nvGrpSpPr>
            <p:cNvPr id="9" name="íṣḷîdè">
              <a:extLst>
                <a:ext uri="{FF2B5EF4-FFF2-40B4-BE49-F238E27FC236}">
                  <a16:creationId xmlns:a16="http://schemas.microsoft.com/office/drawing/2014/main" xmlns="" id="{8E8A7B6D-35BB-43B5-B8A1-1A79871B3DD4}"/>
                </a:ext>
              </a:extLst>
            </p:cNvPr>
            <p:cNvGrpSpPr/>
            <p:nvPr/>
          </p:nvGrpSpPr>
          <p:grpSpPr>
            <a:xfrm>
              <a:off x="5565043" y="3155569"/>
              <a:ext cx="1654667" cy="1165376"/>
              <a:chOff x="1141744" y="2846312"/>
              <a:chExt cx="1654667" cy="1165376"/>
            </a:xfrm>
          </p:grpSpPr>
          <p:sp>
            <p:nvSpPr>
              <p:cNvPr id="26" name="iŝ1íḍê">
                <a:extLst>
                  <a:ext uri="{FF2B5EF4-FFF2-40B4-BE49-F238E27FC236}">
                    <a16:creationId xmlns:a16="http://schemas.microsoft.com/office/drawing/2014/main" xmlns="" id="{2FA524FD-0AC8-44E5-9594-175EFFED219D}"/>
                  </a:ext>
                </a:extLst>
              </p:cNvPr>
              <p:cNvSpPr/>
              <p:nvPr/>
            </p:nvSpPr>
            <p:spPr bwMode="auto">
              <a:xfrm>
                <a:off x="1531555" y="3899617"/>
                <a:ext cx="775562" cy="112071"/>
              </a:xfrm>
              <a:custGeom>
                <a:avLst/>
                <a:gdLst>
                  <a:gd name="T0" fmla="+- 0 10800 961"/>
                  <a:gd name="T1" fmla="*/ T0 w 19679"/>
                  <a:gd name="T2" fmla="+- 0 10800 961"/>
                  <a:gd name="T3" fmla="*/ 10800 h 19679"/>
                  <a:gd name="T4" fmla="+- 0 10800 961"/>
                  <a:gd name="T5" fmla="*/ T4 w 19679"/>
                  <a:gd name="T6" fmla="+- 0 10800 961"/>
                  <a:gd name="T7" fmla="*/ 10800 h 19679"/>
                  <a:gd name="T8" fmla="+- 0 10800 961"/>
                  <a:gd name="T9" fmla="*/ T8 w 19679"/>
                  <a:gd name="T10" fmla="+- 0 10800 961"/>
                  <a:gd name="T11" fmla="*/ 10800 h 19679"/>
                  <a:gd name="T12" fmla="+- 0 10800 961"/>
                  <a:gd name="T13" fmla="*/ T12 w 19679"/>
                  <a:gd name="T14" fmla="+- 0 10800 961"/>
                  <a:gd name="T15" fmla="*/ 10800 h 19679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9679" h="19679">
                    <a:moveTo>
                      <a:pt x="16796" y="2881"/>
                    </a:moveTo>
                    <a:cubicBezTo>
                      <a:pt x="20639" y="6724"/>
                      <a:pt x="20639" y="12953"/>
                      <a:pt x="16796" y="16796"/>
                    </a:cubicBezTo>
                    <a:cubicBezTo>
                      <a:pt x="12953" y="20638"/>
                      <a:pt x="6724" y="20638"/>
                      <a:pt x="2881" y="16796"/>
                    </a:cubicBezTo>
                    <a:cubicBezTo>
                      <a:pt x="-961" y="12953"/>
                      <a:pt x="-961" y="6724"/>
                      <a:pt x="2881" y="2881"/>
                    </a:cubicBezTo>
                    <a:cubicBezTo>
                      <a:pt x="6724" y="-961"/>
                      <a:pt x="12953" y="-961"/>
                      <a:pt x="16796" y="2881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/>
              </a:p>
            </p:txBody>
          </p:sp>
          <p:sp>
            <p:nvSpPr>
              <p:cNvPr id="27" name="íśḻiḋè">
                <a:extLst>
                  <a:ext uri="{FF2B5EF4-FFF2-40B4-BE49-F238E27FC236}">
                    <a16:creationId xmlns:a16="http://schemas.microsoft.com/office/drawing/2014/main" xmlns="" id="{62BEC3DD-7E4A-4C07-9F95-9E5AE3A42651}"/>
                  </a:ext>
                </a:extLst>
              </p:cNvPr>
              <p:cNvSpPr/>
              <p:nvPr/>
            </p:nvSpPr>
            <p:spPr bwMode="auto">
              <a:xfrm>
                <a:off x="1141744" y="2846312"/>
                <a:ext cx="1165373" cy="1165376"/>
              </a:xfrm>
              <a:custGeom>
                <a:avLst/>
                <a:gdLst>
                  <a:gd name="T0" fmla="+- 0 11026 981"/>
                  <a:gd name="T1" fmla="*/ T0 w 20090"/>
                  <a:gd name="T2" fmla="*/ 10297 h 20595"/>
                  <a:gd name="T3" fmla="+- 0 11026 981"/>
                  <a:gd name="T4" fmla="*/ T3 w 20090"/>
                  <a:gd name="T5" fmla="*/ 10297 h 20595"/>
                  <a:gd name="T6" fmla="+- 0 11026 981"/>
                  <a:gd name="T7" fmla="*/ T6 w 20090"/>
                  <a:gd name="T8" fmla="*/ 10297 h 20595"/>
                  <a:gd name="T9" fmla="+- 0 11026 981"/>
                  <a:gd name="T10" fmla="*/ T9 w 20090"/>
                  <a:gd name="T11" fmla="*/ 10297 h 20595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0090" h="20595">
                    <a:moveTo>
                      <a:pt x="10048" y="0"/>
                    </a:moveTo>
                    <a:cubicBezTo>
                      <a:pt x="7476" y="0"/>
                      <a:pt x="4905" y="1002"/>
                      <a:pt x="2943" y="3012"/>
                    </a:cubicBezTo>
                    <a:cubicBezTo>
                      <a:pt x="-981" y="7034"/>
                      <a:pt x="-981" y="13557"/>
                      <a:pt x="2943" y="17578"/>
                    </a:cubicBezTo>
                    <a:cubicBezTo>
                      <a:pt x="6867" y="21599"/>
                      <a:pt x="13229" y="21599"/>
                      <a:pt x="17153" y="17578"/>
                    </a:cubicBezTo>
                    <a:cubicBezTo>
                      <a:pt x="19748" y="14919"/>
                      <a:pt x="20618" y="11168"/>
                      <a:pt x="19782" y="7768"/>
                    </a:cubicBezTo>
                    <a:cubicBezTo>
                      <a:pt x="18191" y="8614"/>
                      <a:pt x="16192" y="8372"/>
                      <a:pt x="14857" y="7004"/>
                    </a:cubicBezTo>
                    <a:cubicBezTo>
                      <a:pt x="13287" y="5395"/>
                      <a:pt x="13228" y="2841"/>
                      <a:pt x="14647" y="1140"/>
                    </a:cubicBezTo>
                    <a:cubicBezTo>
                      <a:pt x="13208" y="380"/>
                      <a:pt x="11629" y="0"/>
                      <a:pt x="100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  <p:sp>
            <p:nvSpPr>
              <p:cNvPr id="28" name="íşľïḑé">
                <a:extLst>
                  <a:ext uri="{FF2B5EF4-FFF2-40B4-BE49-F238E27FC236}">
                    <a16:creationId xmlns:a16="http://schemas.microsoft.com/office/drawing/2014/main" xmlns="" id="{7BEB0A21-9302-4DA7-AB1D-8B5622D780DE}"/>
                  </a:ext>
                </a:extLst>
              </p:cNvPr>
              <p:cNvSpPr/>
              <p:nvPr/>
            </p:nvSpPr>
            <p:spPr bwMode="auto">
              <a:xfrm>
                <a:off x="1919336" y="2903160"/>
                <a:ext cx="877075" cy="34352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lnTo>
                      <a:pt x="21600" y="0"/>
                    </a:lnTo>
                    <a:lnTo>
                      <a:pt x="21600" y="21599"/>
                    </a:lnTo>
                    <a:lnTo>
                      <a:pt x="0" y="21599"/>
                    </a:ln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square" lIns="91440" tIns="45720" rIns="91440" bIns="45720" anchor="ctr">
                <a:normAutofit lnSpcReduction="10000"/>
              </a:bodyPr>
              <a:lstStyle/>
              <a:p>
                <a:pPr marL="0" indent="0" algn="l">
                  <a:buSzTx/>
                  <a:buFontTx/>
                  <a:buNone/>
                </a:pPr>
                <a:r>
                  <a:rPr lang="en-US" altLang="zh-CN" sz="1800" b="1" i="1" dirty="0"/>
                  <a:t>Text</a:t>
                </a:r>
                <a:endParaRPr lang="zh-CN" altLang="en-US" sz="1800" b="1" i="1" dirty="0"/>
              </a:p>
            </p:txBody>
          </p:sp>
          <p:sp>
            <p:nvSpPr>
              <p:cNvPr id="29" name="ï$ļíḑe">
                <a:extLst>
                  <a:ext uri="{FF2B5EF4-FFF2-40B4-BE49-F238E27FC236}">
                    <a16:creationId xmlns:a16="http://schemas.microsoft.com/office/drawing/2014/main" xmlns="" id="{FCCBEA2F-C6FA-449E-A947-E415141FC9A1}"/>
                  </a:ext>
                </a:extLst>
              </p:cNvPr>
              <p:cNvSpPr/>
              <p:nvPr/>
            </p:nvSpPr>
            <p:spPr bwMode="auto">
              <a:xfrm>
                <a:off x="1545361" y="3303529"/>
                <a:ext cx="358139" cy="250941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599" y="2303"/>
                    </a:moveTo>
                    <a:lnTo>
                      <a:pt x="21599" y="19991"/>
                    </a:lnTo>
                    <a:lnTo>
                      <a:pt x="15324" y="10736"/>
                    </a:lnTo>
                    <a:cubicBezTo>
                      <a:pt x="15324" y="10736"/>
                      <a:pt x="21599" y="2303"/>
                      <a:pt x="21599" y="2303"/>
                    </a:cubicBezTo>
                    <a:close/>
                    <a:moveTo>
                      <a:pt x="20046" y="0"/>
                    </a:moveTo>
                    <a:lnTo>
                      <a:pt x="10784" y="12560"/>
                    </a:lnTo>
                    <a:lnTo>
                      <a:pt x="1523" y="0"/>
                    </a:lnTo>
                    <a:cubicBezTo>
                      <a:pt x="1523" y="0"/>
                      <a:pt x="20046" y="0"/>
                      <a:pt x="20046" y="0"/>
                    </a:cubicBezTo>
                    <a:close/>
                    <a:moveTo>
                      <a:pt x="20412" y="21600"/>
                    </a:moveTo>
                    <a:lnTo>
                      <a:pt x="1188" y="21600"/>
                    </a:lnTo>
                    <a:lnTo>
                      <a:pt x="7494" y="12430"/>
                    </a:lnTo>
                    <a:lnTo>
                      <a:pt x="10784" y="16862"/>
                    </a:lnTo>
                    <a:lnTo>
                      <a:pt x="14136" y="12342"/>
                    </a:lnTo>
                    <a:cubicBezTo>
                      <a:pt x="14136" y="12342"/>
                      <a:pt x="20412" y="21600"/>
                      <a:pt x="20412" y="21600"/>
                    </a:cubicBezTo>
                    <a:close/>
                    <a:moveTo>
                      <a:pt x="0" y="2303"/>
                    </a:moveTo>
                    <a:lnTo>
                      <a:pt x="6306" y="10778"/>
                    </a:lnTo>
                    <a:lnTo>
                      <a:pt x="0" y="19991"/>
                    </a:lnTo>
                    <a:cubicBezTo>
                      <a:pt x="0" y="19991"/>
                      <a:pt x="0" y="2303"/>
                      <a:pt x="0" y="230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square" lIns="91440" tIns="45720" rIns="91440" bIns="45720" anchor="ctr">
                <a:normAutofit fontScale="70000" lnSpcReduction="20000"/>
              </a:bodyPr>
              <a:lstStyle/>
              <a:p>
                <a:pPr algn="ctr"/>
                <a:endParaRPr/>
              </a:p>
            </p:txBody>
          </p:sp>
        </p:grpSp>
        <p:grpSp>
          <p:nvGrpSpPr>
            <p:cNvPr id="10" name="íṧľíḋè">
              <a:extLst>
                <a:ext uri="{FF2B5EF4-FFF2-40B4-BE49-F238E27FC236}">
                  <a16:creationId xmlns:a16="http://schemas.microsoft.com/office/drawing/2014/main" xmlns="" id="{4EEDB7DB-21F8-49D1-B5E2-ED702170951D}"/>
                </a:ext>
              </a:extLst>
            </p:cNvPr>
            <p:cNvGrpSpPr/>
            <p:nvPr/>
          </p:nvGrpSpPr>
          <p:grpSpPr>
            <a:xfrm>
              <a:off x="9391333" y="3155569"/>
              <a:ext cx="1654667" cy="1165376"/>
              <a:chOff x="1141744" y="2846312"/>
              <a:chExt cx="1654667" cy="1165376"/>
            </a:xfrm>
          </p:grpSpPr>
          <p:sp>
            <p:nvSpPr>
              <p:cNvPr id="22" name="íṧľíḋê">
                <a:extLst>
                  <a:ext uri="{FF2B5EF4-FFF2-40B4-BE49-F238E27FC236}">
                    <a16:creationId xmlns:a16="http://schemas.microsoft.com/office/drawing/2014/main" xmlns="" id="{81D93633-6EB6-4B90-A127-F64FF502FA00}"/>
                  </a:ext>
                </a:extLst>
              </p:cNvPr>
              <p:cNvSpPr/>
              <p:nvPr/>
            </p:nvSpPr>
            <p:spPr bwMode="auto">
              <a:xfrm>
                <a:off x="1531555" y="3899617"/>
                <a:ext cx="775562" cy="112071"/>
              </a:xfrm>
              <a:custGeom>
                <a:avLst/>
                <a:gdLst>
                  <a:gd name="T0" fmla="+- 0 10800 961"/>
                  <a:gd name="T1" fmla="*/ T0 w 19679"/>
                  <a:gd name="T2" fmla="+- 0 10800 961"/>
                  <a:gd name="T3" fmla="*/ 10800 h 19679"/>
                  <a:gd name="T4" fmla="+- 0 10800 961"/>
                  <a:gd name="T5" fmla="*/ T4 w 19679"/>
                  <a:gd name="T6" fmla="+- 0 10800 961"/>
                  <a:gd name="T7" fmla="*/ 10800 h 19679"/>
                  <a:gd name="T8" fmla="+- 0 10800 961"/>
                  <a:gd name="T9" fmla="*/ T8 w 19679"/>
                  <a:gd name="T10" fmla="+- 0 10800 961"/>
                  <a:gd name="T11" fmla="*/ 10800 h 19679"/>
                  <a:gd name="T12" fmla="+- 0 10800 961"/>
                  <a:gd name="T13" fmla="*/ T12 w 19679"/>
                  <a:gd name="T14" fmla="+- 0 10800 961"/>
                  <a:gd name="T15" fmla="*/ 10800 h 19679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9679" h="19679">
                    <a:moveTo>
                      <a:pt x="16796" y="2881"/>
                    </a:moveTo>
                    <a:cubicBezTo>
                      <a:pt x="20639" y="6724"/>
                      <a:pt x="20639" y="12953"/>
                      <a:pt x="16796" y="16796"/>
                    </a:cubicBezTo>
                    <a:cubicBezTo>
                      <a:pt x="12953" y="20638"/>
                      <a:pt x="6724" y="20638"/>
                      <a:pt x="2881" y="16796"/>
                    </a:cubicBezTo>
                    <a:cubicBezTo>
                      <a:pt x="-961" y="12953"/>
                      <a:pt x="-961" y="6724"/>
                      <a:pt x="2881" y="2881"/>
                    </a:cubicBezTo>
                    <a:cubicBezTo>
                      <a:pt x="6724" y="-961"/>
                      <a:pt x="12953" y="-961"/>
                      <a:pt x="16796" y="2881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/>
              </a:p>
            </p:txBody>
          </p:sp>
          <p:sp>
            <p:nvSpPr>
              <p:cNvPr id="23" name="îSľiďé">
                <a:extLst>
                  <a:ext uri="{FF2B5EF4-FFF2-40B4-BE49-F238E27FC236}">
                    <a16:creationId xmlns:a16="http://schemas.microsoft.com/office/drawing/2014/main" xmlns="" id="{93986F14-389E-4ED7-A9C8-3477AC43778B}"/>
                  </a:ext>
                </a:extLst>
              </p:cNvPr>
              <p:cNvSpPr/>
              <p:nvPr/>
            </p:nvSpPr>
            <p:spPr bwMode="auto">
              <a:xfrm>
                <a:off x="1141744" y="2846312"/>
                <a:ext cx="1165373" cy="1165376"/>
              </a:xfrm>
              <a:custGeom>
                <a:avLst/>
                <a:gdLst>
                  <a:gd name="T0" fmla="+- 0 11026 981"/>
                  <a:gd name="T1" fmla="*/ T0 w 20090"/>
                  <a:gd name="T2" fmla="*/ 10297 h 20595"/>
                  <a:gd name="T3" fmla="+- 0 11026 981"/>
                  <a:gd name="T4" fmla="*/ T3 w 20090"/>
                  <a:gd name="T5" fmla="*/ 10297 h 20595"/>
                  <a:gd name="T6" fmla="+- 0 11026 981"/>
                  <a:gd name="T7" fmla="*/ T6 w 20090"/>
                  <a:gd name="T8" fmla="*/ 10297 h 20595"/>
                  <a:gd name="T9" fmla="+- 0 11026 981"/>
                  <a:gd name="T10" fmla="*/ T9 w 20090"/>
                  <a:gd name="T11" fmla="*/ 10297 h 20595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0090" h="20595">
                    <a:moveTo>
                      <a:pt x="10048" y="0"/>
                    </a:moveTo>
                    <a:cubicBezTo>
                      <a:pt x="7476" y="0"/>
                      <a:pt x="4905" y="1002"/>
                      <a:pt x="2943" y="3012"/>
                    </a:cubicBezTo>
                    <a:cubicBezTo>
                      <a:pt x="-981" y="7034"/>
                      <a:pt x="-981" y="13557"/>
                      <a:pt x="2943" y="17578"/>
                    </a:cubicBezTo>
                    <a:cubicBezTo>
                      <a:pt x="6867" y="21599"/>
                      <a:pt x="13229" y="21599"/>
                      <a:pt x="17153" y="17578"/>
                    </a:cubicBezTo>
                    <a:cubicBezTo>
                      <a:pt x="19748" y="14919"/>
                      <a:pt x="20618" y="11168"/>
                      <a:pt x="19782" y="7768"/>
                    </a:cubicBezTo>
                    <a:cubicBezTo>
                      <a:pt x="18191" y="8614"/>
                      <a:pt x="16192" y="8372"/>
                      <a:pt x="14857" y="7004"/>
                    </a:cubicBezTo>
                    <a:cubicBezTo>
                      <a:pt x="13287" y="5395"/>
                      <a:pt x="13228" y="2841"/>
                      <a:pt x="14647" y="1140"/>
                    </a:cubicBezTo>
                    <a:cubicBezTo>
                      <a:pt x="13208" y="380"/>
                      <a:pt x="11629" y="0"/>
                      <a:pt x="10048" y="0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ffectLst/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  <p:sp>
            <p:nvSpPr>
              <p:cNvPr id="24" name="íŝlîḍé">
                <a:extLst>
                  <a:ext uri="{FF2B5EF4-FFF2-40B4-BE49-F238E27FC236}">
                    <a16:creationId xmlns:a16="http://schemas.microsoft.com/office/drawing/2014/main" xmlns="" id="{466710D2-8720-4C0C-8E07-8ADE5786EB2F}"/>
                  </a:ext>
                </a:extLst>
              </p:cNvPr>
              <p:cNvSpPr/>
              <p:nvPr/>
            </p:nvSpPr>
            <p:spPr bwMode="auto">
              <a:xfrm>
                <a:off x="1919336" y="2903160"/>
                <a:ext cx="877075" cy="34352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lnTo>
                      <a:pt x="21600" y="0"/>
                    </a:lnTo>
                    <a:lnTo>
                      <a:pt x="21600" y="21599"/>
                    </a:lnTo>
                    <a:lnTo>
                      <a:pt x="0" y="21599"/>
                    </a:ln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square" lIns="91440" tIns="45720" rIns="91440" bIns="45720" anchor="ctr">
                <a:normAutofit lnSpcReduction="10000"/>
              </a:bodyPr>
              <a:lstStyle/>
              <a:p>
                <a:pPr marL="0" indent="0" algn="l">
                  <a:buSzTx/>
                  <a:buFontTx/>
                  <a:buNone/>
                </a:pPr>
                <a:r>
                  <a:rPr lang="en-US" altLang="zh-CN" sz="1800" b="1" i="1" dirty="0"/>
                  <a:t>Text</a:t>
                </a:r>
                <a:endParaRPr lang="zh-CN" altLang="en-US" sz="1800" b="1" i="1" dirty="0"/>
              </a:p>
            </p:txBody>
          </p:sp>
          <p:sp>
            <p:nvSpPr>
              <p:cNvPr id="25" name="ïšļíḍè">
                <a:extLst>
                  <a:ext uri="{FF2B5EF4-FFF2-40B4-BE49-F238E27FC236}">
                    <a16:creationId xmlns:a16="http://schemas.microsoft.com/office/drawing/2014/main" xmlns="" id="{22D0CA44-447D-464A-B652-5BAABF517188}"/>
                  </a:ext>
                </a:extLst>
              </p:cNvPr>
              <p:cNvSpPr/>
              <p:nvPr/>
            </p:nvSpPr>
            <p:spPr bwMode="auto">
              <a:xfrm>
                <a:off x="1545361" y="3303529"/>
                <a:ext cx="358139" cy="250941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599" y="2303"/>
                    </a:moveTo>
                    <a:lnTo>
                      <a:pt x="21599" y="19991"/>
                    </a:lnTo>
                    <a:lnTo>
                      <a:pt x="15324" y="10736"/>
                    </a:lnTo>
                    <a:cubicBezTo>
                      <a:pt x="15324" y="10736"/>
                      <a:pt x="21599" y="2303"/>
                      <a:pt x="21599" y="2303"/>
                    </a:cubicBezTo>
                    <a:close/>
                    <a:moveTo>
                      <a:pt x="20046" y="0"/>
                    </a:moveTo>
                    <a:lnTo>
                      <a:pt x="10784" y="12560"/>
                    </a:lnTo>
                    <a:lnTo>
                      <a:pt x="1523" y="0"/>
                    </a:lnTo>
                    <a:cubicBezTo>
                      <a:pt x="1523" y="0"/>
                      <a:pt x="20046" y="0"/>
                      <a:pt x="20046" y="0"/>
                    </a:cubicBezTo>
                    <a:close/>
                    <a:moveTo>
                      <a:pt x="20412" y="21600"/>
                    </a:moveTo>
                    <a:lnTo>
                      <a:pt x="1188" y="21600"/>
                    </a:lnTo>
                    <a:lnTo>
                      <a:pt x="7494" y="12430"/>
                    </a:lnTo>
                    <a:lnTo>
                      <a:pt x="10784" y="16862"/>
                    </a:lnTo>
                    <a:lnTo>
                      <a:pt x="14136" y="12342"/>
                    </a:lnTo>
                    <a:cubicBezTo>
                      <a:pt x="14136" y="12342"/>
                      <a:pt x="20412" y="21600"/>
                      <a:pt x="20412" y="21600"/>
                    </a:cubicBezTo>
                    <a:close/>
                    <a:moveTo>
                      <a:pt x="0" y="2303"/>
                    </a:moveTo>
                    <a:lnTo>
                      <a:pt x="6306" y="10778"/>
                    </a:lnTo>
                    <a:lnTo>
                      <a:pt x="0" y="19991"/>
                    </a:lnTo>
                    <a:cubicBezTo>
                      <a:pt x="0" y="19991"/>
                      <a:pt x="0" y="2303"/>
                      <a:pt x="0" y="230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square" lIns="91440" tIns="45720" rIns="91440" bIns="45720" anchor="ctr">
                <a:normAutofit fontScale="70000" lnSpcReduction="20000"/>
              </a:bodyPr>
              <a:lstStyle/>
              <a:p>
                <a:pPr algn="ctr"/>
                <a:endParaRPr/>
              </a:p>
            </p:txBody>
          </p:sp>
        </p:grpSp>
        <p:cxnSp>
          <p:nvCxnSpPr>
            <p:cNvPr id="11" name="直接连接符 10">
              <a:extLst>
                <a:ext uri="{FF2B5EF4-FFF2-40B4-BE49-F238E27FC236}">
                  <a16:creationId xmlns:a16="http://schemas.microsoft.com/office/drawing/2014/main" xmlns="" id="{87A62DAE-2A02-455E-8BCC-B3471005AA87}"/>
                </a:ext>
              </a:extLst>
            </p:cNvPr>
            <p:cNvCxnSpPr>
              <a:cxnSpLocks/>
            </p:cNvCxnSpPr>
            <p:nvPr/>
          </p:nvCxnSpPr>
          <p:spPr>
            <a:xfrm>
              <a:off x="4176508" y="2664000"/>
              <a:ext cx="0" cy="3479625"/>
            </a:xfrm>
            <a:prstGeom prst="line">
              <a:avLst/>
            </a:prstGeom>
            <a:ln w="3175" cap="rnd">
              <a:solidFill>
                <a:schemeClr val="bg1">
                  <a:lumMod val="85000"/>
                </a:schemeClr>
              </a:solidFill>
              <a:round/>
              <a:headEnd type="none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直接连接符 11">
              <a:extLst>
                <a:ext uri="{FF2B5EF4-FFF2-40B4-BE49-F238E27FC236}">
                  <a16:creationId xmlns:a16="http://schemas.microsoft.com/office/drawing/2014/main" xmlns="" id="{84F345D4-1BAA-4F6F-9AEA-504D844B86A1}"/>
                </a:ext>
              </a:extLst>
            </p:cNvPr>
            <p:cNvCxnSpPr>
              <a:cxnSpLocks/>
            </p:cNvCxnSpPr>
            <p:nvPr/>
          </p:nvCxnSpPr>
          <p:spPr>
            <a:xfrm>
              <a:off x="8002800" y="2664000"/>
              <a:ext cx="0" cy="3479625"/>
            </a:xfrm>
            <a:prstGeom prst="line">
              <a:avLst/>
            </a:prstGeom>
            <a:ln w="3175" cap="rnd">
              <a:solidFill>
                <a:schemeClr val="bg1">
                  <a:lumMod val="85000"/>
                </a:schemeClr>
              </a:solidFill>
              <a:round/>
              <a:headEnd type="none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3" name="íŝļîḓé">
              <a:extLst>
                <a:ext uri="{FF2B5EF4-FFF2-40B4-BE49-F238E27FC236}">
                  <a16:creationId xmlns:a16="http://schemas.microsoft.com/office/drawing/2014/main" xmlns="" id="{460A3848-91B1-48BE-A685-58B70B14426A}"/>
                </a:ext>
              </a:extLst>
            </p:cNvPr>
            <p:cNvGrpSpPr/>
            <p:nvPr/>
          </p:nvGrpSpPr>
          <p:grpSpPr>
            <a:xfrm>
              <a:off x="4486690" y="4655325"/>
              <a:ext cx="3205919" cy="1293675"/>
              <a:chOff x="3489705" y="4655325"/>
              <a:chExt cx="2370580" cy="1293675"/>
            </a:xfrm>
          </p:grpSpPr>
          <p:sp>
            <p:nvSpPr>
              <p:cNvPr id="20" name="îSľiďe">
                <a:extLst>
                  <a:ext uri="{FF2B5EF4-FFF2-40B4-BE49-F238E27FC236}">
                    <a16:creationId xmlns:a16="http://schemas.microsoft.com/office/drawing/2014/main" xmlns="" id="{3E909255-DB35-44D8-91C3-11F188791F99}"/>
                  </a:ext>
                </a:extLst>
              </p:cNvPr>
              <p:cNvSpPr/>
              <p:nvPr/>
            </p:nvSpPr>
            <p:spPr bwMode="auto">
              <a:xfrm>
                <a:off x="3489705" y="5141704"/>
                <a:ext cx="2370580" cy="8072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 lnSpcReduction="1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Copy paste fonts. Choose the only option to retain text. </a:t>
                </a:r>
              </a:p>
              <a:p>
                <a:pPr algn="ctr"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21" name="íŝ1ïďé">
                <a:extLst>
                  <a:ext uri="{FF2B5EF4-FFF2-40B4-BE49-F238E27FC236}">
                    <a16:creationId xmlns:a16="http://schemas.microsoft.com/office/drawing/2014/main" xmlns="" id="{69812904-A7EB-4E38-9776-AC06AA3CFF9B}"/>
                  </a:ext>
                </a:extLst>
              </p:cNvPr>
              <p:cNvSpPr txBox="1"/>
              <p:nvPr/>
            </p:nvSpPr>
            <p:spPr bwMode="auto">
              <a:xfrm>
                <a:off x="3489705" y="4655325"/>
                <a:ext cx="2370580" cy="486378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ctr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</a:pPr>
                <a:r>
                  <a:rPr lang="en-US" altLang="zh-CN" sz="1600" b="1" i="1" dirty="0"/>
                  <a:t>Text here</a:t>
                </a:r>
              </a:p>
            </p:txBody>
          </p:sp>
        </p:grpSp>
        <p:grpSp>
          <p:nvGrpSpPr>
            <p:cNvPr id="14" name="íś1íḋê">
              <a:extLst>
                <a:ext uri="{FF2B5EF4-FFF2-40B4-BE49-F238E27FC236}">
                  <a16:creationId xmlns:a16="http://schemas.microsoft.com/office/drawing/2014/main" xmlns="" id="{41214760-9B2C-4585-98C3-EBC1B1EC9987}"/>
                </a:ext>
              </a:extLst>
            </p:cNvPr>
            <p:cNvGrpSpPr/>
            <p:nvPr/>
          </p:nvGrpSpPr>
          <p:grpSpPr>
            <a:xfrm>
              <a:off x="8312980" y="4655325"/>
              <a:ext cx="3205919" cy="1293675"/>
              <a:chOff x="6319011" y="4655325"/>
              <a:chExt cx="2370580" cy="1293675"/>
            </a:xfrm>
          </p:grpSpPr>
          <p:sp>
            <p:nvSpPr>
              <p:cNvPr id="18" name="îS1iḍè">
                <a:extLst>
                  <a:ext uri="{FF2B5EF4-FFF2-40B4-BE49-F238E27FC236}">
                    <a16:creationId xmlns:a16="http://schemas.microsoft.com/office/drawing/2014/main" xmlns="" id="{15B32F18-D868-4E77-8268-B2ADB35C405A}"/>
                  </a:ext>
                </a:extLst>
              </p:cNvPr>
              <p:cNvSpPr/>
              <p:nvPr/>
            </p:nvSpPr>
            <p:spPr bwMode="auto">
              <a:xfrm>
                <a:off x="6319011" y="5141704"/>
                <a:ext cx="2370580" cy="8072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 lnSpcReduction="1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Copy paste fonts. Choose the only option to retain text. </a:t>
                </a:r>
              </a:p>
              <a:p>
                <a:pPr algn="ctr"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19" name="isḻïḍê">
                <a:extLst>
                  <a:ext uri="{FF2B5EF4-FFF2-40B4-BE49-F238E27FC236}">
                    <a16:creationId xmlns:a16="http://schemas.microsoft.com/office/drawing/2014/main" xmlns="" id="{6DE2C6E7-0931-4F78-9000-EC433A5213E2}"/>
                  </a:ext>
                </a:extLst>
              </p:cNvPr>
              <p:cNvSpPr txBox="1"/>
              <p:nvPr/>
            </p:nvSpPr>
            <p:spPr bwMode="auto">
              <a:xfrm>
                <a:off x="6319011" y="4655325"/>
                <a:ext cx="2370580" cy="486378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ctr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</a:pPr>
                <a:r>
                  <a:rPr lang="en-US" altLang="zh-CN" sz="1600" b="1" i="1" dirty="0"/>
                  <a:t>Text here</a:t>
                </a:r>
              </a:p>
            </p:txBody>
          </p:sp>
        </p:grpSp>
        <p:grpSp>
          <p:nvGrpSpPr>
            <p:cNvPr id="15" name="iṣlïḓê">
              <a:extLst>
                <a:ext uri="{FF2B5EF4-FFF2-40B4-BE49-F238E27FC236}">
                  <a16:creationId xmlns:a16="http://schemas.microsoft.com/office/drawing/2014/main" xmlns="" id="{AD4765E8-2A8C-4F88-BC9E-C9C414ABA718}"/>
                </a:ext>
              </a:extLst>
            </p:cNvPr>
            <p:cNvGrpSpPr/>
            <p:nvPr/>
          </p:nvGrpSpPr>
          <p:grpSpPr>
            <a:xfrm>
              <a:off x="660400" y="4655325"/>
              <a:ext cx="3205919" cy="1293675"/>
              <a:chOff x="660399" y="4655325"/>
              <a:chExt cx="2370580" cy="1293675"/>
            </a:xfrm>
          </p:grpSpPr>
          <p:sp>
            <p:nvSpPr>
              <p:cNvPr id="16" name="ísḷiḑé">
                <a:extLst>
                  <a:ext uri="{FF2B5EF4-FFF2-40B4-BE49-F238E27FC236}">
                    <a16:creationId xmlns:a16="http://schemas.microsoft.com/office/drawing/2014/main" xmlns="" id="{26E70B94-1793-4B38-8BFF-5AC34772BEA2}"/>
                  </a:ext>
                </a:extLst>
              </p:cNvPr>
              <p:cNvSpPr/>
              <p:nvPr/>
            </p:nvSpPr>
            <p:spPr bwMode="auto">
              <a:xfrm>
                <a:off x="660399" y="5141704"/>
                <a:ext cx="2370580" cy="8072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 lnSpcReduction="1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Copy paste fonts. Choose the only option to retain text. </a:t>
                </a:r>
              </a:p>
              <a:p>
                <a:pPr algn="ctr"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17" name="îsľïḓe">
                <a:extLst>
                  <a:ext uri="{FF2B5EF4-FFF2-40B4-BE49-F238E27FC236}">
                    <a16:creationId xmlns:a16="http://schemas.microsoft.com/office/drawing/2014/main" xmlns="" id="{FAF99464-017B-4285-9432-E3203C070288}"/>
                  </a:ext>
                </a:extLst>
              </p:cNvPr>
              <p:cNvSpPr txBox="1"/>
              <p:nvPr/>
            </p:nvSpPr>
            <p:spPr bwMode="auto">
              <a:xfrm>
                <a:off x="660399" y="4655325"/>
                <a:ext cx="2370580" cy="486378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ctr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</a:pPr>
                <a:r>
                  <a:rPr lang="en-US" altLang="zh-CN" sz="1600" b="1" i="1" dirty="0"/>
                  <a:t>Text here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882546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922F4B07-FE6A-463D-8838-39D2B1FB933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xmlns="" id="{FCB202DA-F215-4696-BBE0-471D8E4F5D7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1ECB742E-2851-44CD-A6AF-1A509E3726B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11</a:t>
            </a:fld>
            <a:endParaRPr lang="zh-CN" altLang="en-US"/>
          </a:p>
        </p:txBody>
      </p:sp>
      <p:grpSp>
        <p:nvGrpSpPr>
          <p:cNvPr id="5" name="219190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009AA306-B713-4064-B29E-717D78E2DD00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564420" y="1827755"/>
            <a:ext cx="10956068" cy="3693488"/>
            <a:chOff x="564420" y="1827755"/>
            <a:chExt cx="10956068" cy="3693488"/>
          </a:xfrm>
        </p:grpSpPr>
        <p:sp>
          <p:nvSpPr>
            <p:cNvPr id="6" name="ïṧḷiḍé">
              <a:extLst>
                <a:ext uri="{FF2B5EF4-FFF2-40B4-BE49-F238E27FC236}">
                  <a16:creationId xmlns:a16="http://schemas.microsoft.com/office/drawing/2014/main" xmlns="" id="{FD226976-1257-46FE-B6EB-7E4B4D5C2D6E}"/>
                </a:ext>
              </a:extLst>
            </p:cNvPr>
            <p:cNvSpPr/>
            <p:nvPr/>
          </p:nvSpPr>
          <p:spPr bwMode="auto">
            <a:xfrm>
              <a:off x="2762872" y="3682028"/>
              <a:ext cx="5151954" cy="897022"/>
            </a:xfrm>
            <a:custGeom>
              <a:avLst/>
              <a:gdLst>
                <a:gd name="T0" fmla="*/ 489 w 1012"/>
                <a:gd name="T1" fmla="*/ 8 h 176"/>
                <a:gd name="T2" fmla="*/ 918 w 1012"/>
                <a:gd name="T3" fmla="*/ 10 h 176"/>
                <a:gd name="T4" fmla="*/ 929 w 1012"/>
                <a:gd name="T5" fmla="*/ 15 h 176"/>
                <a:gd name="T6" fmla="*/ 1009 w 1012"/>
                <a:gd name="T7" fmla="*/ 86 h 176"/>
                <a:gd name="T8" fmla="*/ 1009 w 1012"/>
                <a:gd name="T9" fmla="*/ 97 h 176"/>
                <a:gd name="T10" fmla="*/ 929 w 1012"/>
                <a:gd name="T11" fmla="*/ 171 h 176"/>
                <a:gd name="T12" fmla="*/ 917 w 1012"/>
                <a:gd name="T13" fmla="*/ 176 h 176"/>
                <a:gd name="T14" fmla="*/ 513 w 1012"/>
                <a:gd name="T15" fmla="*/ 174 h 176"/>
                <a:gd name="T16" fmla="*/ 477 w 1012"/>
                <a:gd name="T17" fmla="*/ 161 h 176"/>
                <a:gd name="T18" fmla="*/ 476 w 1012"/>
                <a:gd name="T19" fmla="*/ 159 h 176"/>
                <a:gd name="T20" fmla="*/ 351 w 1012"/>
                <a:gd name="T21" fmla="*/ 48 h 176"/>
                <a:gd name="T22" fmla="*/ 318 w 1012"/>
                <a:gd name="T23" fmla="*/ 36 h 176"/>
                <a:gd name="T24" fmla="*/ 314 w 1012"/>
                <a:gd name="T25" fmla="*/ 36 h 176"/>
                <a:gd name="T26" fmla="*/ 198 w 1012"/>
                <a:gd name="T27" fmla="*/ 38 h 176"/>
                <a:gd name="T28" fmla="*/ 0 w 1012"/>
                <a:gd name="T29" fmla="*/ 38 h 176"/>
                <a:gd name="T30" fmla="*/ 0 w 1012"/>
                <a:gd name="T31" fmla="*/ 1 h 176"/>
                <a:gd name="T32" fmla="*/ 366 w 1012"/>
                <a:gd name="T33" fmla="*/ 0 h 176"/>
                <a:gd name="T34" fmla="*/ 489 w 1012"/>
                <a:gd name="T35" fmla="*/ 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12" h="176">
                  <a:moveTo>
                    <a:pt x="489" y="8"/>
                  </a:moveTo>
                  <a:cubicBezTo>
                    <a:pt x="918" y="10"/>
                    <a:pt x="918" y="10"/>
                    <a:pt x="918" y="10"/>
                  </a:cubicBezTo>
                  <a:cubicBezTo>
                    <a:pt x="922" y="10"/>
                    <a:pt x="926" y="12"/>
                    <a:pt x="929" y="15"/>
                  </a:cubicBezTo>
                  <a:cubicBezTo>
                    <a:pt x="1009" y="86"/>
                    <a:pt x="1009" y="86"/>
                    <a:pt x="1009" y="86"/>
                  </a:cubicBezTo>
                  <a:cubicBezTo>
                    <a:pt x="1012" y="89"/>
                    <a:pt x="1012" y="94"/>
                    <a:pt x="1009" y="97"/>
                  </a:cubicBezTo>
                  <a:cubicBezTo>
                    <a:pt x="929" y="171"/>
                    <a:pt x="929" y="171"/>
                    <a:pt x="929" y="171"/>
                  </a:cubicBezTo>
                  <a:cubicBezTo>
                    <a:pt x="926" y="174"/>
                    <a:pt x="922" y="176"/>
                    <a:pt x="917" y="176"/>
                  </a:cubicBezTo>
                  <a:cubicBezTo>
                    <a:pt x="917" y="176"/>
                    <a:pt x="531" y="174"/>
                    <a:pt x="513" y="174"/>
                  </a:cubicBezTo>
                  <a:cubicBezTo>
                    <a:pt x="496" y="174"/>
                    <a:pt x="485" y="168"/>
                    <a:pt x="477" y="161"/>
                  </a:cubicBezTo>
                  <a:cubicBezTo>
                    <a:pt x="477" y="160"/>
                    <a:pt x="476" y="160"/>
                    <a:pt x="476" y="159"/>
                  </a:cubicBezTo>
                  <a:cubicBezTo>
                    <a:pt x="476" y="159"/>
                    <a:pt x="382" y="75"/>
                    <a:pt x="351" y="48"/>
                  </a:cubicBezTo>
                  <a:cubicBezTo>
                    <a:pt x="346" y="44"/>
                    <a:pt x="339" y="36"/>
                    <a:pt x="318" y="36"/>
                  </a:cubicBezTo>
                  <a:cubicBezTo>
                    <a:pt x="317" y="36"/>
                    <a:pt x="315" y="36"/>
                    <a:pt x="314" y="36"/>
                  </a:cubicBezTo>
                  <a:cubicBezTo>
                    <a:pt x="308" y="36"/>
                    <a:pt x="264" y="38"/>
                    <a:pt x="198" y="38"/>
                  </a:cubicBezTo>
                  <a:cubicBezTo>
                    <a:pt x="139" y="38"/>
                    <a:pt x="11" y="38"/>
                    <a:pt x="0" y="38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66" y="0"/>
                    <a:pt x="366" y="0"/>
                    <a:pt x="366" y="0"/>
                  </a:cubicBezTo>
                  <a:cubicBezTo>
                    <a:pt x="366" y="0"/>
                    <a:pt x="479" y="8"/>
                    <a:pt x="489" y="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GB"/>
            </a:p>
          </p:txBody>
        </p:sp>
        <p:sp>
          <p:nvSpPr>
            <p:cNvPr id="7" name="iṧľiďe">
              <a:extLst>
                <a:ext uri="{FF2B5EF4-FFF2-40B4-BE49-F238E27FC236}">
                  <a16:creationId xmlns:a16="http://schemas.microsoft.com/office/drawing/2014/main" xmlns="" id="{0BAD36F0-20F9-4777-8B4E-60D6E8D37D48}"/>
                </a:ext>
              </a:extLst>
            </p:cNvPr>
            <p:cNvSpPr/>
            <p:nvPr/>
          </p:nvSpPr>
          <p:spPr bwMode="auto">
            <a:xfrm>
              <a:off x="2762872" y="2763496"/>
              <a:ext cx="5151954" cy="897022"/>
            </a:xfrm>
            <a:custGeom>
              <a:avLst/>
              <a:gdLst>
                <a:gd name="T0" fmla="*/ 489 w 1012"/>
                <a:gd name="T1" fmla="*/ 168 h 176"/>
                <a:gd name="T2" fmla="*/ 918 w 1012"/>
                <a:gd name="T3" fmla="*/ 166 h 176"/>
                <a:gd name="T4" fmla="*/ 929 w 1012"/>
                <a:gd name="T5" fmla="*/ 161 h 176"/>
                <a:gd name="T6" fmla="*/ 1009 w 1012"/>
                <a:gd name="T7" fmla="*/ 90 h 176"/>
                <a:gd name="T8" fmla="*/ 1009 w 1012"/>
                <a:gd name="T9" fmla="*/ 79 h 176"/>
                <a:gd name="T10" fmla="*/ 929 w 1012"/>
                <a:gd name="T11" fmla="*/ 5 h 176"/>
                <a:gd name="T12" fmla="*/ 917 w 1012"/>
                <a:gd name="T13" fmla="*/ 0 h 176"/>
                <a:gd name="T14" fmla="*/ 513 w 1012"/>
                <a:gd name="T15" fmla="*/ 2 h 176"/>
                <a:gd name="T16" fmla="*/ 477 w 1012"/>
                <a:gd name="T17" fmla="*/ 16 h 176"/>
                <a:gd name="T18" fmla="*/ 476 w 1012"/>
                <a:gd name="T19" fmla="*/ 17 h 176"/>
                <a:gd name="T20" fmla="*/ 351 w 1012"/>
                <a:gd name="T21" fmla="*/ 128 h 176"/>
                <a:gd name="T22" fmla="*/ 318 w 1012"/>
                <a:gd name="T23" fmla="*/ 140 h 176"/>
                <a:gd name="T24" fmla="*/ 314 w 1012"/>
                <a:gd name="T25" fmla="*/ 140 h 176"/>
                <a:gd name="T26" fmla="*/ 198 w 1012"/>
                <a:gd name="T27" fmla="*/ 138 h 176"/>
                <a:gd name="T28" fmla="*/ 0 w 1012"/>
                <a:gd name="T29" fmla="*/ 139 h 176"/>
                <a:gd name="T30" fmla="*/ 0 w 1012"/>
                <a:gd name="T31" fmla="*/ 175 h 176"/>
                <a:gd name="T32" fmla="*/ 366 w 1012"/>
                <a:gd name="T33" fmla="*/ 176 h 176"/>
                <a:gd name="T34" fmla="*/ 489 w 1012"/>
                <a:gd name="T35" fmla="*/ 16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12" h="176">
                  <a:moveTo>
                    <a:pt x="489" y="168"/>
                  </a:moveTo>
                  <a:cubicBezTo>
                    <a:pt x="918" y="166"/>
                    <a:pt x="918" y="166"/>
                    <a:pt x="918" y="166"/>
                  </a:cubicBezTo>
                  <a:cubicBezTo>
                    <a:pt x="922" y="166"/>
                    <a:pt x="926" y="164"/>
                    <a:pt x="929" y="161"/>
                  </a:cubicBezTo>
                  <a:cubicBezTo>
                    <a:pt x="1009" y="90"/>
                    <a:pt x="1009" y="90"/>
                    <a:pt x="1009" y="90"/>
                  </a:cubicBezTo>
                  <a:cubicBezTo>
                    <a:pt x="1012" y="87"/>
                    <a:pt x="1012" y="82"/>
                    <a:pt x="1009" y="79"/>
                  </a:cubicBezTo>
                  <a:cubicBezTo>
                    <a:pt x="929" y="5"/>
                    <a:pt x="929" y="5"/>
                    <a:pt x="929" y="5"/>
                  </a:cubicBezTo>
                  <a:cubicBezTo>
                    <a:pt x="926" y="2"/>
                    <a:pt x="922" y="0"/>
                    <a:pt x="917" y="0"/>
                  </a:cubicBezTo>
                  <a:cubicBezTo>
                    <a:pt x="917" y="0"/>
                    <a:pt x="531" y="2"/>
                    <a:pt x="513" y="2"/>
                  </a:cubicBezTo>
                  <a:cubicBezTo>
                    <a:pt x="496" y="2"/>
                    <a:pt x="485" y="9"/>
                    <a:pt x="477" y="16"/>
                  </a:cubicBezTo>
                  <a:cubicBezTo>
                    <a:pt x="477" y="16"/>
                    <a:pt x="476" y="16"/>
                    <a:pt x="476" y="17"/>
                  </a:cubicBezTo>
                  <a:cubicBezTo>
                    <a:pt x="476" y="17"/>
                    <a:pt x="382" y="102"/>
                    <a:pt x="351" y="128"/>
                  </a:cubicBezTo>
                  <a:cubicBezTo>
                    <a:pt x="346" y="133"/>
                    <a:pt x="339" y="140"/>
                    <a:pt x="318" y="140"/>
                  </a:cubicBezTo>
                  <a:cubicBezTo>
                    <a:pt x="317" y="140"/>
                    <a:pt x="315" y="140"/>
                    <a:pt x="314" y="140"/>
                  </a:cubicBezTo>
                  <a:cubicBezTo>
                    <a:pt x="308" y="140"/>
                    <a:pt x="264" y="138"/>
                    <a:pt x="198" y="138"/>
                  </a:cubicBezTo>
                  <a:cubicBezTo>
                    <a:pt x="139" y="138"/>
                    <a:pt x="11" y="139"/>
                    <a:pt x="0" y="139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366" y="176"/>
                    <a:pt x="366" y="176"/>
                    <a:pt x="366" y="176"/>
                  </a:cubicBezTo>
                  <a:cubicBezTo>
                    <a:pt x="366" y="176"/>
                    <a:pt x="479" y="168"/>
                    <a:pt x="489" y="16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GB"/>
            </a:p>
          </p:txBody>
        </p:sp>
        <p:sp>
          <p:nvSpPr>
            <p:cNvPr id="8" name="îṡ1îďé">
              <a:extLst>
                <a:ext uri="{FF2B5EF4-FFF2-40B4-BE49-F238E27FC236}">
                  <a16:creationId xmlns:a16="http://schemas.microsoft.com/office/drawing/2014/main" xmlns="" id="{C82F72BB-A31D-48B7-ABBF-A4A2FAC27845}"/>
                </a:ext>
              </a:extLst>
            </p:cNvPr>
            <p:cNvSpPr/>
            <p:nvPr/>
          </p:nvSpPr>
          <p:spPr bwMode="auto">
            <a:xfrm>
              <a:off x="2666069" y="1827755"/>
              <a:ext cx="5248756" cy="1619800"/>
            </a:xfrm>
            <a:custGeom>
              <a:avLst/>
              <a:gdLst>
                <a:gd name="T0" fmla="*/ 338 w 1031"/>
                <a:gd name="T1" fmla="*/ 318 h 318"/>
                <a:gd name="T2" fmla="*/ 371 w 1031"/>
                <a:gd name="T3" fmla="*/ 304 h 318"/>
                <a:gd name="T4" fmla="*/ 494 w 1031"/>
                <a:gd name="T5" fmla="*/ 184 h 318"/>
                <a:gd name="T6" fmla="*/ 533 w 1031"/>
                <a:gd name="T7" fmla="*/ 169 h 318"/>
                <a:gd name="T8" fmla="*/ 937 w 1031"/>
                <a:gd name="T9" fmla="*/ 166 h 318"/>
                <a:gd name="T10" fmla="*/ 948 w 1031"/>
                <a:gd name="T11" fmla="*/ 161 h 318"/>
                <a:gd name="T12" fmla="*/ 1028 w 1031"/>
                <a:gd name="T13" fmla="*/ 88 h 318"/>
                <a:gd name="T14" fmla="*/ 1028 w 1031"/>
                <a:gd name="T15" fmla="*/ 77 h 318"/>
                <a:gd name="T16" fmla="*/ 947 w 1031"/>
                <a:gd name="T17" fmla="*/ 5 h 318"/>
                <a:gd name="T18" fmla="*/ 936 w 1031"/>
                <a:gd name="T19" fmla="*/ 0 h 318"/>
                <a:gd name="T20" fmla="*/ 548 w 1031"/>
                <a:gd name="T21" fmla="*/ 3 h 318"/>
                <a:gd name="T22" fmla="*/ 478 w 1031"/>
                <a:gd name="T23" fmla="*/ 62 h 318"/>
                <a:gd name="T24" fmla="*/ 359 w 1031"/>
                <a:gd name="T25" fmla="*/ 271 h 318"/>
                <a:gd name="T26" fmla="*/ 331 w 1031"/>
                <a:gd name="T27" fmla="*/ 285 h 318"/>
                <a:gd name="T28" fmla="*/ 43 w 1031"/>
                <a:gd name="T29" fmla="*/ 283 h 318"/>
                <a:gd name="T30" fmla="*/ 0 w 1031"/>
                <a:gd name="T31" fmla="*/ 312 h 318"/>
                <a:gd name="T32" fmla="*/ 20 w 1031"/>
                <a:gd name="T33" fmla="*/ 317 h 318"/>
                <a:gd name="T34" fmla="*/ 338 w 1031"/>
                <a:gd name="T35" fmla="*/ 318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31" h="318">
                  <a:moveTo>
                    <a:pt x="338" y="318"/>
                  </a:moveTo>
                  <a:cubicBezTo>
                    <a:pt x="356" y="318"/>
                    <a:pt x="366" y="309"/>
                    <a:pt x="371" y="304"/>
                  </a:cubicBezTo>
                  <a:cubicBezTo>
                    <a:pt x="401" y="275"/>
                    <a:pt x="494" y="184"/>
                    <a:pt x="494" y="184"/>
                  </a:cubicBezTo>
                  <a:cubicBezTo>
                    <a:pt x="503" y="177"/>
                    <a:pt x="515" y="169"/>
                    <a:pt x="533" y="169"/>
                  </a:cubicBezTo>
                  <a:cubicBezTo>
                    <a:pt x="557" y="169"/>
                    <a:pt x="937" y="166"/>
                    <a:pt x="937" y="166"/>
                  </a:cubicBezTo>
                  <a:cubicBezTo>
                    <a:pt x="941" y="166"/>
                    <a:pt x="945" y="164"/>
                    <a:pt x="948" y="161"/>
                  </a:cubicBezTo>
                  <a:cubicBezTo>
                    <a:pt x="1028" y="88"/>
                    <a:pt x="1028" y="88"/>
                    <a:pt x="1028" y="88"/>
                  </a:cubicBezTo>
                  <a:cubicBezTo>
                    <a:pt x="1031" y="85"/>
                    <a:pt x="1031" y="80"/>
                    <a:pt x="1028" y="77"/>
                  </a:cubicBezTo>
                  <a:cubicBezTo>
                    <a:pt x="947" y="5"/>
                    <a:pt x="947" y="5"/>
                    <a:pt x="947" y="5"/>
                  </a:cubicBezTo>
                  <a:cubicBezTo>
                    <a:pt x="944" y="2"/>
                    <a:pt x="940" y="0"/>
                    <a:pt x="936" y="0"/>
                  </a:cubicBezTo>
                  <a:cubicBezTo>
                    <a:pt x="936" y="0"/>
                    <a:pt x="565" y="3"/>
                    <a:pt x="548" y="3"/>
                  </a:cubicBezTo>
                  <a:cubicBezTo>
                    <a:pt x="514" y="3"/>
                    <a:pt x="492" y="35"/>
                    <a:pt x="478" y="62"/>
                  </a:cubicBezTo>
                  <a:cubicBezTo>
                    <a:pt x="462" y="95"/>
                    <a:pt x="384" y="228"/>
                    <a:pt x="359" y="271"/>
                  </a:cubicBezTo>
                  <a:cubicBezTo>
                    <a:pt x="351" y="284"/>
                    <a:pt x="336" y="285"/>
                    <a:pt x="331" y="285"/>
                  </a:cubicBezTo>
                  <a:cubicBezTo>
                    <a:pt x="327" y="285"/>
                    <a:pt x="65" y="283"/>
                    <a:pt x="43" y="283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20" y="317"/>
                    <a:pt x="20" y="317"/>
                    <a:pt x="20" y="317"/>
                  </a:cubicBezTo>
                  <a:cubicBezTo>
                    <a:pt x="45" y="316"/>
                    <a:pt x="337" y="318"/>
                    <a:pt x="338" y="31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GB"/>
            </a:p>
          </p:txBody>
        </p:sp>
        <p:sp>
          <p:nvSpPr>
            <p:cNvPr id="9" name="îṩḷîďé">
              <a:extLst>
                <a:ext uri="{FF2B5EF4-FFF2-40B4-BE49-F238E27FC236}">
                  <a16:creationId xmlns:a16="http://schemas.microsoft.com/office/drawing/2014/main" xmlns="" id="{1740611C-B675-438B-BF1A-5952D0620204}"/>
                </a:ext>
              </a:extLst>
            </p:cNvPr>
            <p:cNvSpPr/>
            <p:nvPr/>
          </p:nvSpPr>
          <p:spPr bwMode="auto">
            <a:xfrm>
              <a:off x="2666069" y="3901443"/>
              <a:ext cx="5248756" cy="1619800"/>
            </a:xfrm>
            <a:custGeom>
              <a:avLst/>
              <a:gdLst>
                <a:gd name="T0" fmla="*/ 338 w 1031"/>
                <a:gd name="T1" fmla="*/ 0 h 318"/>
                <a:gd name="T2" fmla="*/ 371 w 1031"/>
                <a:gd name="T3" fmla="*/ 14 h 318"/>
                <a:gd name="T4" fmla="*/ 494 w 1031"/>
                <a:gd name="T5" fmla="*/ 134 h 318"/>
                <a:gd name="T6" fmla="*/ 533 w 1031"/>
                <a:gd name="T7" fmla="*/ 149 h 318"/>
                <a:gd name="T8" fmla="*/ 937 w 1031"/>
                <a:gd name="T9" fmla="*/ 152 h 318"/>
                <a:gd name="T10" fmla="*/ 948 w 1031"/>
                <a:gd name="T11" fmla="*/ 157 h 318"/>
                <a:gd name="T12" fmla="*/ 1028 w 1031"/>
                <a:gd name="T13" fmla="*/ 230 h 318"/>
                <a:gd name="T14" fmla="*/ 1028 w 1031"/>
                <a:gd name="T15" fmla="*/ 241 h 318"/>
                <a:gd name="T16" fmla="*/ 947 w 1031"/>
                <a:gd name="T17" fmla="*/ 313 h 318"/>
                <a:gd name="T18" fmla="*/ 936 w 1031"/>
                <a:gd name="T19" fmla="*/ 318 h 318"/>
                <a:gd name="T20" fmla="*/ 548 w 1031"/>
                <a:gd name="T21" fmla="*/ 315 h 318"/>
                <a:gd name="T22" fmla="*/ 478 w 1031"/>
                <a:gd name="T23" fmla="*/ 256 h 318"/>
                <a:gd name="T24" fmla="*/ 359 w 1031"/>
                <a:gd name="T25" fmla="*/ 48 h 318"/>
                <a:gd name="T26" fmla="*/ 331 w 1031"/>
                <a:gd name="T27" fmla="*/ 34 h 318"/>
                <a:gd name="T28" fmla="*/ 43 w 1031"/>
                <a:gd name="T29" fmla="*/ 35 h 318"/>
                <a:gd name="T30" fmla="*/ 0 w 1031"/>
                <a:gd name="T31" fmla="*/ 6 h 318"/>
                <a:gd name="T32" fmla="*/ 20 w 1031"/>
                <a:gd name="T33" fmla="*/ 2 h 318"/>
                <a:gd name="T34" fmla="*/ 338 w 1031"/>
                <a:gd name="T35" fmla="*/ 0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31" h="318">
                  <a:moveTo>
                    <a:pt x="338" y="0"/>
                  </a:moveTo>
                  <a:cubicBezTo>
                    <a:pt x="356" y="0"/>
                    <a:pt x="366" y="9"/>
                    <a:pt x="371" y="14"/>
                  </a:cubicBezTo>
                  <a:cubicBezTo>
                    <a:pt x="401" y="43"/>
                    <a:pt x="494" y="134"/>
                    <a:pt x="494" y="134"/>
                  </a:cubicBezTo>
                  <a:cubicBezTo>
                    <a:pt x="503" y="141"/>
                    <a:pt x="515" y="149"/>
                    <a:pt x="533" y="149"/>
                  </a:cubicBezTo>
                  <a:cubicBezTo>
                    <a:pt x="557" y="149"/>
                    <a:pt x="937" y="152"/>
                    <a:pt x="937" y="152"/>
                  </a:cubicBezTo>
                  <a:cubicBezTo>
                    <a:pt x="941" y="152"/>
                    <a:pt x="945" y="154"/>
                    <a:pt x="948" y="157"/>
                  </a:cubicBezTo>
                  <a:cubicBezTo>
                    <a:pt x="1028" y="230"/>
                    <a:pt x="1028" y="230"/>
                    <a:pt x="1028" y="230"/>
                  </a:cubicBezTo>
                  <a:cubicBezTo>
                    <a:pt x="1031" y="233"/>
                    <a:pt x="1031" y="238"/>
                    <a:pt x="1028" y="241"/>
                  </a:cubicBezTo>
                  <a:cubicBezTo>
                    <a:pt x="947" y="313"/>
                    <a:pt x="947" y="313"/>
                    <a:pt x="947" y="313"/>
                  </a:cubicBezTo>
                  <a:cubicBezTo>
                    <a:pt x="944" y="317"/>
                    <a:pt x="940" y="318"/>
                    <a:pt x="936" y="318"/>
                  </a:cubicBezTo>
                  <a:cubicBezTo>
                    <a:pt x="936" y="318"/>
                    <a:pt x="565" y="315"/>
                    <a:pt x="548" y="315"/>
                  </a:cubicBezTo>
                  <a:cubicBezTo>
                    <a:pt x="514" y="315"/>
                    <a:pt x="492" y="284"/>
                    <a:pt x="478" y="256"/>
                  </a:cubicBezTo>
                  <a:cubicBezTo>
                    <a:pt x="462" y="223"/>
                    <a:pt x="384" y="91"/>
                    <a:pt x="359" y="48"/>
                  </a:cubicBezTo>
                  <a:cubicBezTo>
                    <a:pt x="351" y="34"/>
                    <a:pt x="336" y="34"/>
                    <a:pt x="331" y="34"/>
                  </a:cubicBezTo>
                  <a:cubicBezTo>
                    <a:pt x="327" y="34"/>
                    <a:pt x="65" y="35"/>
                    <a:pt x="43" y="3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45" y="2"/>
                    <a:pt x="337" y="0"/>
                    <a:pt x="338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GB"/>
            </a:p>
          </p:txBody>
        </p:sp>
        <p:sp>
          <p:nvSpPr>
            <p:cNvPr id="10" name="ïŝḻîḑe">
              <a:extLst>
                <a:ext uri="{FF2B5EF4-FFF2-40B4-BE49-F238E27FC236}">
                  <a16:creationId xmlns:a16="http://schemas.microsoft.com/office/drawing/2014/main" xmlns="" id="{E5A13C8C-23A7-4262-87BC-4D32FA7731EA}"/>
                </a:ext>
              </a:extLst>
            </p:cNvPr>
            <p:cNvSpPr/>
            <p:nvPr/>
          </p:nvSpPr>
          <p:spPr bwMode="auto">
            <a:xfrm>
              <a:off x="564420" y="2417164"/>
              <a:ext cx="2514670" cy="2512518"/>
            </a:xfrm>
            <a:custGeom>
              <a:avLst/>
              <a:gdLst>
                <a:gd name="T0" fmla="*/ 406 w 494"/>
                <a:gd name="T1" fmla="*/ 88 h 493"/>
                <a:gd name="T2" fmla="*/ 406 w 494"/>
                <a:gd name="T3" fmla="*/ 406 h 493"/>
                <a:gd name="T4" fmla="*/ 88 w 494"/>
                <a:gd name="T5" fmla="*/ 406 h 493"/>
                <a:gd name="T6" fmla="*/ 88 w 494"/>
                <a:gd name="T7" fmla="*/ 88 h 493"/>
                <a:gd name="T8" fmla="*/ 406 w 494"/>
                <a:gd name="T9" fmla="*/ 88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493">
                  <a:moveTo>
                    <a:pt x="406" y="88"/>
                  </a:moveTo>
                  <a:cubicBezTo>
                    <a:pt x="494" y="175"/>
                    <a:pt x="494" y="318"/>
                    <a:pt x="406" y="406"/>
                  </a:cubicBezTo>
                  <a:cubicBezTo>
                    <a:pt x="318" y="493"/>
                    <a:pt x="176" y="493"/>
                    <a:pt x="88" y="406"/>
                  </a:cubicBezTo>
                  <a:cubicBezTo>
                    <a:pt x="0" y="318"/>
                    <a:pt x="0" y="175"/>
                    <a:pt x="88" y="88"/>
                  </a:cubicBezTo>
                  <a:cubicBezTo>
                    <a:pt x="176" y="0"/>
                    <a:pt x="318" y="0"/>
                    <a:pt x="406" y="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GB"/>
            </a:p>
          </p:txBody>
        </p:sp>
        <p:sp>
          <p:nvSpPr>
            <p:cNvPr id="11" name="ïṧḷiḑè">
              <a:extLst>
                <a:ext uri="{FF2B5EF4-FFF2-40B4-BE49-F238E27FC236}">
                  <a16:creationId xmlns:a16="http://schemas.microsoft.com/office/drawing/2014/main" xmlns="" id="{981467E6-20C5-41F9-9367-9CE3913408E2}"/>
                </a:ext>
              </a:extLst>
            </p:cNvPr>
            <p:cNvSpPr/>
            <p:nvPr/>
          </p:nvSpPr>
          <p:spPr bwMode="auto">
            <a:xfrm>
              <a:off x="1319342" y="3266766"/>
              <a:ext cx="1004826" cy="813314"/>
            </a:xfrm>
            <a:custGeom>
              <a:avLst/>
              <a:gdLst>
                <a:gd name="connsiteX0" fmla="*/ 355420 w 607568"/>
                <a:gd name="connsiteY0" fmla="*/ 250307 h 491771"/>
                <a:gd name="connsiteX1" fmla="*/ 352312 w 607568"/>
                <a:gd name="connsiteY1" fmla="*/ 251812 h 491771"/>
                <a:gd name="connsiteX2" fmla="*/ 321042 w 607568"/>
                <a:gd name="connsiteY2" fmla="*/ 289814 h 491771"/>
                <a:gd name="connsiteX3" fmla="*/ 321513 w 607568"/>
                <a:gd name="connsiteY3" fmla="*/ 295364 h 491771"/>
                <a:gd name="connsiteX4" fmla="*/ 369736 w 607568"/>
                <a:gd name="connsiteY4" fmla="*/ 338257 h 491771"/>
                <a:gd name="connsiteX5" fmla="*/ 371997 w 607568"/>
                <a:gd name="connsiteY5" fmla="*/ 339104 h 491771"/>
                <a:gd name="connsiteX6" fmla="*/ 373127 w 607568"/>
                <a:gd name="connsiteY6" fmla="*/ 338916 h 491771"/>
                <a:gd name="connsiteX7" fmla="*/ 375293 w 607568"/>
                <a:gd name="connsiteY7" fmla="*/ 336282 h 491771"/>
                <a:gd name="connsiteX8" fmla="*/ 383676 w 607568"/>
                <a:gd name="connsiteY8" fmla="*/ 279467 h 491771"/>
                <a:gd name="connsiteX9" fmla="*/ 376424 w 607568"/>
                <a:gd name="connsiteY9" fmla="*/ 263287 h 491771"/>
                <a:gd name="connsiteX10" fmla="*/ 357681 w 607568"/>
                <a:gd name="connsiteY10" fmla="*/ 250965 h 491771"/>
                <a:gd name="connsiteX11" fmla="*/ 355420 w 607568"/>
                <a:gd name="connsiteY11" fmla="*/ 250307 h 491771"/>
                <a:gd name="connsiteX12" fmla="*/ 258879 w 607568"/>
                <a:gd name="connsiteY12" fmla="*/ 250307 h 491771"/>
                <a:gd name="connsiteX13" fmla="*/ 256712 w 607568"/>
                <a:gd name="connsiteY13" fmla="*/ 250965 h 491771"/>
                <a:gd name="connsiteX14" fmla="*/ 237969 w 607568"/>
                <a:gd name="connsiteY14" fmla="*/ 263287 h 491771"/>
                <a:gd name="connsiteX15" fmla="*/ 230717 w 607568"/>
                <a:gd name="connsiteY15" fmla="*/ 279467 h 491771"/>
                <a:gd name="connsiteX16" fmla="*/ 239100 w 607568"/>
                <a:gd name="connsiteY16" fmla="*/ 336282 h 491771"/>
                <a:gd name="connsiteX17" fmla="*/ 241266 w 607568"/>
                <a:gd name="connsiteY17" fmla="*/ 338916 h 491771"/>
                <a:gd name="connsiteX18" fmla="*/ 242396 w 607568"/>
                <a:gd name="connsiteY18" fmla="*/ 339104 h 491771"/>
                <a:gd name="connsiteX19" fmla="*/ 244657 w 607568"/>
                <a:gd name="connsiteY19" fmla="*/ 338257 h 491771"/>
                <a:gd name="connsiteX20" fmla="*/ 292880 w 607568"/>
                <a:gd name="connsiteY20" fmla="*/ 295364 h 491771"/>
                <a:gd name="connsiteX21" fmla="*/ 293351 w 607568"/>
                <a:gd name="connsiteY21" fmla="*/ 289814 h 491771"/>
                <a:gd name="connsiteX22" fmla="*/ 261987 w 607568"/>
                <a:gd name="connsiteY22" fmla="*/ 251812 h 491771"/>
                <a:gd name="connsiteX23" fmla="*/ 258879 w 607568"/>
                <a:gd name="connsiteY23" fmla="*/ 250307 h 491771"/>
                <a:gd name="connsiteX24" fmla="*/ 500465 w 607568"/>
                <a:gd name="connsiteY24" fmla="*/ 66049 h 491771"/>
                <a:gd name="connsiteX25" fmla="*/ 565743 w 607568"/>
                <a:gd name="connsiteY25" fmla="*/ 130673 h 491771"/>
                <a:gd name="connsiteX26" fmla="*/ 566120 w 607568"/>
                <a:gd name="connsiteY26" fmla="*/ 130673 h 491771"/>
                <a:gd name="connsiteX27" fmla="*/ 580250 w 607568"/>
                <a:gd name="connsiteY27" fmla="*/ 160962 h 491771"/>
                <a:gd name="connsiteX28" fmla="*/ 560939 w 607568"/>
                <a:gd name="connsiteY28" fmla="*/ 182503 h 491771"/>
                <a:gd name="connsiteX29" fmla="*/ 531927 w 607568"/>
                <a:gd name="connsiteY29" fmla="*/ 223799 h 491771"/>
                <a:gd name="connsiteX30" fmla="*/ 528253 w 607568"/>
                <a:gd name="connsiteY30" fmla="*/ 234240 h 491771"/>
                <a:gd name="connsiteX31" fmla="*/ 530797 w 607568"/>
                <a:gd name="connsiteY31" fmla="*/ 246281 h 491771"/>
                <a:gd name="connsiteX32" fmla="*/ 545868 w 607568"/>
                <a:gd name="connsiteY32" fmla="*/ 261143 h 491771"/>
                <a:gd name="connsiteX33" fmla="*/ 558961 w 607568"/>
                <a:gd name="connsiteY33" fmla="*/ 263777 h 491771"/>
                <a:gd name="connsiteX34" fmla="*/ 597299 w 607568"/>
                <a:gd name="connsiteY34" fmla="*/ 301968 h 491771"/>
                <a:gd name="connsiteX35" fmla="*/ 607002 w 607568"/>
                <a:gd name="connsiteY35" fmla="*/ 350788 h 491771"/>
                <a:gd name="connsiteX36" fmla="*/ 601256 w 607568"/>
                <a:gd name="connsiteY36" fmla="*/ 373835 h 491771"/>
                <a:gd name="connsiteX37" fmla="*/ 579685 w 607568"/>
                <a:gd name="connsiteY37" fmla="*/ 384088 h 491771"/>
                <a:gd name="connsiteX38" fmla="*/ 490386 w 607568"/>
                <a:gd name="connsiteY38" fmla="*/ 384088 h 491771"/>
                <a:gd name="connsiteX39" fmla="*/ 467685 w 607568"/>
                <a:gd name="connsiteY39" fmla="*/ 310058 h 491771"/>
                <a:gd name="connsiteX40" fmla="*/ 431702 w 607568"/>
                <a:gd name="connsiteY40" fmla="*/ 267445 h 491771"/>
                <a:gd name="connsiteX41" fmla="*/ 441969 w 607568"/>
                <a:gd name="connsiteY41" fmla="*/ 263777 h 491771"/>
                <a:gd name="connsiteX42" fmla="*/ 455157 w 607568"/>
                <a:gd name="connsiteY42" fmla="*/ 261237 h 491771"/>
                <a:gd name="connsiteX43" fmla="*/ 470228 w 607568"/>
                <a:gd name="connsiteY43" fmla="*/ 246281 h 491771"/>
                <a:gd name="connsiteX44" fmla="*/ 472677 w 607568"/>
                <a:gd name="connsiteY44" fmla="*/ 234240 h 491771"/>
                <a:gd name="connsiteX45" fmla="*/ 469098 w 607568"/>
                <a:gd name="connsiteY45" fmla="*/ 223893 h 491771"/>
                <a:gd name="connsiteX46" fmla="*/ 439991 w 607568"/>
                <a:gd name="connsiteY46" fmla="*/ 182503 h 491771"/>
                <a:gd name="connsiteX47" fmla="*/ 426144 w 607568"/>
                <a:gd name="connsiteY47" fmla="*/ 172720 h 491771"/>
                <a:gd name="connsiteX48" fmla="*/ 441404 w 607568"/>
                <a:gd name="connsiteY48" fmla="*/ 143278 h 491771"/>
                <a:gd name="connsiteX49" fmla="*/ 439708 w 607568"/>
                <a:gd name="connsiteY49" fmla="*/ 107438 h 491771"/>
                <a:gd name="connsiteX50" fmla="*/ 500465 w 607568"/>
                <a:gd name="connsiteY50" fmla="*/ 66049 h 491771"/>
                <a:gd name="connsiteX51" fmla="*/ 107100 w 607568"/>
                <a:gd name="connsiteY51" fmla="*/ 66049 h 491771"/>
                <a:gd name="connsiteX52" fmla="*/ 171341 w 607568"/>
                <a:gd name="connsiteY52" fmla="*/ 123618 h 491771"/>
                <a:gd name="connsiteX53" fmla="*/ 172849 w 607568"/>
                <a:gd name="connsiteY53" fmla="*/ 143278 h 491771"/>
                <a:gd name="connsiteX54" fmla="*/ 184246 w 607568"/>
                <a:gd name="connsiteY54" fmla="*/ 168205 h 491771"/>
                <a:gd name="connsiteX55" fmla="*/ 167574 w 607568"/>
                <a:gd name="connsiteY55" fmla="*/ 182503 h 491771"/>
                <a:gd name="connsiteX56" fmla="*/ 138468 w 607568"/>
                <a:gd name="connsiteY56" fmla="*/ 223799 h 491771"/>
                <a:gd name="connsiteX57" fmla="*/ 134794 w 607568"/>
                <a:gd name="connsiteY57" fmla="*/ 234240 h 491771"/>
                <a:gd name="connsiteX58" fmla="*/ 137337 w 607568"/>
                <a:gd name="connsiteY58" fmla="*/ 246281 h 491771"/>
                <a:gd name="connsiteX59" fmla="*/ 152408 w 607568"/>
                <a:gd name="connsiteY59" fmla="*/ 261143 h 491771"/>
                <a:gd name="connsiteX60" fmla="*/ 165596 w 607568"/>
                <a:gd name="connsiteY60" fmla="*/ 263777 h 491771"/>
                <a:gd name="connsiteX61" fmla="*/ 179442 w 607568"/>
                <a:gd name="connsiteY61" fmla="*/ 268856 h 491771"/>
                <a:gd name="connsiteX62" fmla="*/ 146662 w 607568"/>
                <a:gd name="connsiteY62" fmla="*/ 310058 h 491771"/>
                <a:gd name="connsiteX63" fmla="*/ 123867 w 607568"/>
                <a:gd name="connsiteY63" fmla="*/ 384088 h 491771"/>
                <a:gd name="connsiteX64" fmla="*/ 27883 w 607568"/>
                <a:gd name="connsiteY64" fmla="*/ 384088 h 491771"/>
                <a:gd name="connsiteX65" fmla="*/ 6312 w 607568"/>
                <a:gd name="connsiteY65" fmla="*/ 373835 h 491771"/>
                <a:gd name="connsiteX66" fmla="*/ 566 w 607568"/>
                <a:gd name="connsiteY66" fmla="*/ 350788 h 491771"/>
                <a:gd name="connsiteX67" fmla="*/ 10268 w 607568"/>
                <a:gd name="connsiteY67" fmla="*/ 301968 h 491771"/>
                <a:gd name="connsiteX68" fmla="*/ 48606 w 607568"/>
                <a:gd name="connsiteY68" fmla="*/ 263777 h 491771"/>
                <a:gd name="connsiteX69" fmla="*/ 61699 w 607568"/>
                <a:gd name="connsiteY69" fmla="*/ 261237 h 491771"/>
                <a:gd name="connsiteX70" fmla="*/ 76770 w 607568"/>
                <a:gd name="connsiteY70" fmla="*/ 246281 h 491771"/>
                <a:gd name="connsiteX71" fmla="*/ 79313 w 607568"/>
                <a:gd name="connsiteY71" fmla="*/ 234240 h 491771"/>
                <a:gd name="connsiteX72" fmla="*/ 75639 w 607568"/>
                <a:gd name="connsiteY72" fmla="*/ 223893 h 491771"/>
                <a:gd name="connsiteX73" fmla="*/ 46628 w 607568"/>
                <a:gd name="connsiteY73" fmla="*/ 182503 h 491771"/>
                <a:gd name="connsiteX74" fmla="*/ 27318 w 607568"/>
                <a:gd name="connsiteY74" fmla="*/ 160962 h 491771"/>
                <a:gd name="connsiteX75" fmla="*/ 41447 w 607568"/>
                <a:gd name="connsiteY75" fmla="*/ 130673 h 491771"/>
                <a:gd name="connsiteX76" fmla="*/ 41824 w 607568"/>
                <a:gd name="connsiteY76" fmla="*/ 130673 h 491771"/>
                <a:gd name="connsiteX77" fmla="*/ 107100 w 607568"/>
                <a:gd name="connsiteY77" fmla="*/ 66049 h 491771"/>
                <a:gd name="connsiteX78" fmla="*/ 298626 w 607568"/>
                <a:gd name="connsiteY78" fmla="*/ 0 h 491771"/>
                <a:gd name="connsiteX79" fmla="*/ 315956 w 607568"/>
                <a:gd name="connsiteY79" fmla="*/ 0 h 491771"/>
                <a:gd name="connsiteX80" fmla="*/ 401854 w 607568"/>
                <a:gd name="connsiteY80" fmla="*/ 85787 h 491771"/>
                <a:gd name="connsiteX81" fmla="*/ 401854 w 607568"/>
                <a:gd name="connsiteY81" fmla="*/ 95476 h 491771"/>
                <a:gd name="connsiteX82" fmla="*/ 421633 w 607568"/>
                <a:gd name="connsiteY82" fmla="*/ 138840 h 491771"/>
                <a:gd name="connsiteX83" fmla="*/ 417960 w 607568"/>
                <a:gd name="connsiteY83" fmla="*/ 149281 h 491771"/>
                <a:gd name="connsiteX84" fmla="*/ 417112 w 607568"/>
                <a:gd name="connsiteY84" fmla="*/ 151068 h 491771"/>
                <a:gd name="connsiteX85" fmla="*/ 411273 w 607568"/>
                <a:gd name="connsiteY85" fmla="*/ 159534 h 491771"/>
                <a:gd name="connsiteX86" fmla="*/ 410896 w 607568"/>
                <a:gd name="connsiteY86" fmla="*/ 159910 h 491771"/>
                <a:gd name="connsiteX87" fmla="*/ 394037 w 607568"/>
                <a:gd name="connsiteY87" fmla="*/ 169787 h 491771"/>
                <a:gd name="connsiteX88" fmla="*/ 384900 w 607568"/>
                <a:gd name="connsiteY88" fmla="*/ 189541 h 491771"/>
                <a:gd name="connsiteX89" fmla="*/ 384712 w 607568"/>
                <a:gd name="connsiteY89" fmla="*/ 189823 h 491771"/>
                <a:gd name="connsiteX90" fmla="*/ 373316 w 607568"/>
                <a:gd name="connsiteY90" fmla="*/ 207131 h 491771"/>
                <a:gd name="connsiteX91" fmla="*/ 372750 w 607568"/>
                <a:gd name="connsiteY91" fmla="*/ 207789 h 491771"/>
                <a:gd name="connsiteX92" fmla="*/ 359847 w 607568"/>
                <a:gd name="connsiteY92" fmla="*/ 222275 h 491771"/>
                <a:gd name="connsiteX93" fmla="*/ 359188 w 607568"/>
                <a:gd name="connsiteY93" fmla="*/ 222934 h 491771"/>
                <a:gd name="connsiteX94" fmla="*/ 345154 w 607568"/>
                <a:gd name="connsiteY94" fmla="*/ 234598 h 491771"/>
                <a:gd name="connsiteX95" fmla="*/ 345625 w 607568"/>
                <a:gd name="connsiteY95" fmla="*/ 236855 h 491771"/>
                <a:gd name="connsiteX96" fmla="*/ 348639 w 607568"/>
                <a:gd name="connsiteY96" fmla="*/ 235538 h 491771"/>
                <a:gd name="connsiteX97" fmla="*/ 355514 w 607568"/>
                <a:gd name="connsiteY97" fmla="*/ 234033 h 491771"/>
                <a:gd name="connsiteX98" fmla="*/ 366628 w 607568"/>
                <a:gd name="connsiteY98" fmla="*/ 237326 h 491771"/>
                <a:gd name="connsiteX99" fmla="*/ 385371 w 607568"/>
                <a:gd name="connsiteY99" fmla="*/ 249648 h 491771"/>
                <a:gd name="connsiteX100" fmla="*/ 399876 w 607568"/>
                <a:gd name="connsiteY100" fmla="*/ 279373 h 491771"/>
                <a:gd name="connsiteX101" fmla="*/ 430016 w 607568"/>
                <a:gd name="connsiteY101" fmla="*/ 289814 h 491771"/>
                <a:gd name="connsiteX102" fmla="*/ 448382 w 607568"/>
                <a:gd name="connsiteY102" fmla="*/ 316058 h 491771"/>
                <a:gd name="connsiteX103" fmla="*/ 481630 w 607568"/>
                <a:gd name="connsiteY103" fmla="*/ 424515 h 491771"/>
                <a:gd name="connsiteX104" fmla="*/ 483891 w 607568"/>
                <a:gd name="connsiteY104" fmla="*/ 436461 h 491771"/>
                <a:gd name="connsiteX105" fmla="*/ 473718 w 607568"/>
                <a:gd name="connsiteY105" fmla="*/ 470700 h 491771"/>
                <a:gd name="connsiteX106" fmla="*/ 443956 w 607568"/>
                <a:gd name="connsiteY106" fmla="*/ 490360 h 491771"/>
                <a:gd name="connsiteX107" fmla="*/ 431805 w 607568"/>
                <a:gd name="connsiteY107" fmla="*/ 491771 h 491771"/>
                <a:gd name="connsiteX108" fmla="*/ 325375 w 607568"/>
                <a:gd name="connsiteY108" fmla="*/ 491771 h 491771"/>
                <a:gd name="connsiteX109" fmla="*/ 337430 w 607568"/>
                <a:gd name="connsiteY109" fmla="*/ 415296 h 491771"/>
                <a:gd name="connsiteX110" fmla="*/ 334605 w 607568"/>
                <a:gd name="connsiteY110" fmla="*/ 389052 h 491771"/>
                <a:gd name="connsiteX111" fmla="*/ 323962 w 607568"/>
                <a:gd name="connsiteY111" fmla="*/ 360927 h 491771"/>
                <a:gd name="connsiteX112" fmla="*/ 337430 w 607568"/>
                <a:gd name="connsiteY112" fmla="*/ 347476 h 491771"/>
                <a:gd name="connsiteX113" fmla="*/ 307196 w 607568"/>
                <a:gd name="connsiteY113" fmla="*/ 317281 h 491771"/>
                <a:gd name="connsiteX114" fmla="*/ 276868 w 607568"/>
                <a:gd name="connsiteY114" fmla="*/ 347476 h 491771"/>
                <a:gd name="connsiteX115" fmla="*/ 290337 w 607568"/>
                <a:gd name="connsiteY115" fmla="*/ 360927 h 491771"/>
                <a:gd name="connsiteX116" fmla="*/ 279694 w 607568"/>
                <a:gd name="connsiteY116" fmla="*/ 389052 h 491771"/>
                <a:gd name="connsiteX117" fmla="*/ 276963 w 607568"/>
                <a:gd name="connsiteY117" fmla="*/ 415296 h 491771"/>
                <a:gd name="connsiteX118" fmla="*/ 288736 w 607568"/>
                <a:gd name="connsiteY118" fmla="*/ 491771 h 491771"/>
                <a:gd name="connsiteX119" fmla="*/ 182493 w 607568"/>
                <a:gd name="connsiteY119" fmla="*/ 491771 h 491771"/>
                <a:gd name="connsiteX120" fmla="*/ 170437 w 607568"/>
                <a:gd name="connsiteY120" fmla="*/ 490360 h 491771"/>
                <a:gd name="connsiteX121" fmla="*/ 140675 w 607568"/>
                <a:gd name="connsiteY121" fmla="*/ 470700 h 491771"/>
                <a:gd name="connsiteX122" fmla="*/ 132669 w 607568"/>
                <a:gd name="connsiteY122" fmla="*/ 424515 h 491771"/>
                <a:gd name="connsiteX123" fmla="*/ 166011 w 607568"/>
                <a:gd name="connsiteY123" fmla="*/ 316058 h 491771"/>
                <a:gd name="connsiteX124" fmla="*/ 184377 w 607568"/>
                <a:gd name="connsiteY124" fmla="*/ 289814 h 491771"/>
                <a:gd name="connsiteX125" fmla="*/ 214517 w 607568"/>
                <a:gd name="connsiteY125" fmla="*/ 279373 h 491771"/>
                <a:gd name="connsiteX126" fmla="*/ 214517 w 607568"/>
                <a:gd name="connsiteY126" fmla="*/ 279279 h 491771"/>
                <a:gd name="connsiteX127" fmla="*/ 229022 w 607568"/>
                <a:gd name="connsiteY127" fmla="*/ 249648 h 491771"/>
                <a:gd name="connsiteX128" fmla="*/ 247765 w 607568"/>
                <a:gd name="connsiteY128" fmla="*/ 237326 h 491771"/>
                <a:gd name="connsiteX129" fmla="*/ 258879 w 607568"/>
                <a:gd name="connsiteY129" fmla="*/ 234033 h 491771"/>
                <a:gd name="connsiteX130" fmla="*/ 265754 w 607568"/>
                <a:gd name="connsiteY130" fmla="*/ 235538 h 491771"/>
                <a:gd name="connsiteX131" fmla="*/ 268768 w 607568"/>
                <a:gd name="connsiteY131" fmla="*/ 236855 h 491771"/>
                <a:gd name="connsiteX132" fmla="*/ 269239 w 607568"/>
                <a:gd name="connsiteY132" fmla="*/ 234598 h 491771"/>
                <a:gd name="connsiteX133" fmla="*/ 255205 w 607568"/>
                <a:gd name="connsiteY133" fmla="*/ 222934 h 491771"/>
                <a:gd name="connsiteX134" fmla="*/ 254546 w 607568"/>
                <a:gd name="connsiteY134" fmla="*/ 222275 h 491771"/>
                <a:gd name="connsiteX135" fmla="*/ 241548 w 607568"/>
                <a:gd name="connsiteY135" fmla="*/ 207789 h 491771"/>
                <a:gd name="connsiteX136" fmla="*/ 241077 w 607568"/>
                <a:gd name="connsiteY136" fmla="*/ 207225 h 491771"/>
                <a:gd name="connsiteX137" fmla="*/ 229681 w 607568"/>
                <a:gd name="connsiteY137" fmla="*/ 189823 h 491771"/>
                <a:gd name="connsiteX138" fmla="*/ 229493 w 607568"/>
                <a:gd name="connsiteY138" fmla="*/ 189635 h 491771"/>
                <a:gd name="connsiteX139" fmla="*/ 220356 w 607568"/>
                <a:gd name="connsiteY139" fmla="*/ 169787 h 491771"/>
                <a:gd name="connsiteX140" fmla="*/ 203497 w 607568"/>
                <a:gd name="connsiteY140" fmla="*/ 159910 h 491771"/>
                <a:gd name="connsiteX141" fmla="*/ 203120 w 607568"/>
                <a:gd name="connsiteY141" fmla="*/ 159534 h 491771"/>
                <a:gd name="connsiteX142" fmla="*/ 197281 w 607568"/>
                <a:gd name="connsiteY142" fmla="*/ 151068 h 491771"/>
                <a:gd name="connsiteX143" fmla="*/ 196433 w 607568"/>
                <a:gd name="connsiteY143" fmla="*/ 149281 h 491771"/>
                <a:gd name="connsiteX144" fmla="*/ 192666 w 607568"/>
                <a:gd name="connsiteY144" fmla="*/ 138840 h 491771"/>
                <a:gd name="connsiteX145" fmla="*/ 212727 w 607568"/>
                <a:gd name="connsiteY145" fmla="*/ 95476 h 491771"/>
                <a:gd name="connsiteX146" fmla="*/ 212727 w 607568"/>
                <a:gd name="connsiteY146" fmla="*/ 85787 h 491771"/>
                <a:gd name="connsiteX147" fmla="*/ 298626 w 607568"/>
                <a:gd name="connsiteY147" fmla="*/ 0 h 491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607568" h="491771">
                  <a:moveTo>
                    <a:pt x="355420" y="250307"/>
                  </a:moveTo>
                  <a:cubicBezTo>
                    <a:pt x="354290" y="250307"/>
                    <a:pt x="353160" y="250871"/>
                    <a:pt x="352312" y="251812"/>
                  </a:cubicBezTo>
                  <a:lnTo>
                    <a:pt x="321042" y="289814"/>
                  </a:lnTo>
                  <a:cubicBezTo>
                    <a:pt x="319723" y="291507"/>
                    <a:pt x="319912" y="293953"/>
                    <a:pt x="321513" y="295364"/>
                  </a:cubicBezTo>
                  <a:lnTo>
                    <a:pt x="369736" y="338257"/>
                  </a:lnTo>
                  <a:cubicBezTo>
                    <a:pt x="370396" y="338822"/>
                    <a:pt x="371149" y="339104"/>
                    <a:pt x="371997" y="339104"/>
                  </a:cubicBezTo>
                  <a:cubicBezTo>
                    <a:pt x="372374" y="339104"/>
                    <a:pt x="372750" y="339010"/>
                    <a:pt x="373127" y="338916"/>
                  </a:cubicBezTo>
                  <a:cubicBezTo>
                    <a:pt x="374257" y="338539"/>
                    <a:pt x="375105" y="337505"/>
                    <a:pt x="375293" y="336282"/>
                  </a:cubicBezTo>
                  <a:lnTo>
                    <a:pt x="383676" y="279467"/>
                  </a:lnTo>
                  <a:cubicBezTo>
                    <a:pt x="384618" y="273164"/>
                    <a:pt x="381792" y="266768"/>
                    <a:pt x="376424" y="263287"/>
                  </a:cubicBezTo>
                  <a:lnTo>
                    <a:pt x="357681" y="250965"/>
                  </a:lnTo>
                  <a:cubicBezTo>
                    <a:pt x="357021" y="250495"/>
                    <a:pt x="356174" y="250307"/>
                    <a:pt x="355420" y="250307"/>
                  </a:cubicBezTo>
                  <a:close/>
                  <a:moveTo>
                    <a:pt x="258879" y="250307"/>
                  </a:moveTo>
                  <a:cubicBezTo>
                    <a:pt x="258125" y="250307"/>
                    <a:pt x="257372" y="250495"/>
                    <a:pt x="256712" y="250965"/>
                  </a:cubicBezTo>
                  <a:lnTo>
                    <a:pt x="237969" y="263287"/>
                  </a:lnTo>
                  <a:cubicBezTo>
                    <a:pt x="232601" y="266768"/>
                    <a:pt x="229775" y="273164"/>
                    <a:pt x="230717" y="279467"/>
                  </a:cubicBezTo>
                  <a:lnTo>
                    <a:pt x="239100" y="336282"/>
                  </a:lnTo>
                  <a:cubicBezTo>
                    <a:pt x="239288" y="337505"/>
                    <a:pt x="240136" y="338539"/>
                    <a:pt x="241266" y="338916"/>
                  </a:cubicBezTo>
                  <a:cubicBezTo>
                    <a:pt x="241643" y="339010"/>
                    <a:pt x="242019" y="339104"/>
                    <a:pt x="242396" y="339104"/>
                  </a:cubicBezTo>
                  <a:cubicBezTo>
                    <a:pt x="243244" y="339104"/>
                    <a:pt x="243997" y="338822"/>
                    <a:pt x="244657" y="338257"/>
                  </a:cubicBezTo>
                  <a:lnTo>
                    <a:pt x="292880" y="295364"/>
                  </a:lnTo>
                  <a:cubicBezTo>
                    <a:pt x="294481" y="293953"/>
                    <a:pt x="294670" y="291507"/>
                    <a:pt x="293351" y="289814"/>
                  </a:cubicBezTo>
                  <a:lnTo>
                    <a:pt x="261987" y="251812"/>
                  </a:lnTo>
                  <a:cubicBezTo>
                    <a:pt x="261233" y="250871"/>
                    <a:pt x="260103" y="250307"/>
                    <a:pt x="258879" y="250307"/>
                  </a:cubicBezTo>
                  <a:close/>
                  <a:moveTo>
                    <a:pt x="500465" y="66049"/>
                  </a:moveTo>
                  <a:cubicBezTo>
                    <a:pt x="548129" y="66049"/>
                    <a:pt x="562447" y="93516"/>
                    <a:pt x="565743" y="130673"/>
                  </a:cubicBezTo>
                  <a:cubicBezTo>
                    <a:pt x="565932" y="130673"/>
                    <a:pt x="566026" y="130673"/>
                    <a:pt x="566120" y="130673"/>
                  </a:cubicBezTo>
                  <a:cubicBezTo>
                    <a:pt x="577141" y="133118"/>
                    <a:pt x="583358" y="146664"/>
                    <a:pt x="580250" y="160962"/>
                  </a:cubicBezTo>
                  <a:cubicBezTo>
                    <a:pt x="577706" y="172532"/>
                    <a:pt x="569700" y="180904"/>
                    <a:pt x="560939" y="182503"/>
                  </a:cubicBezTo>
                  <a:cubicBezTo>
                    <a:pt x="554628" y="199529"/>
                    <a:pt x="543796" y="214016"/>
                    <a:pt x="531927" y="223799"/>
                  </a:cubicBezTo>
                  <a:cubicBezTo>
                    <a:pt x="528913" y="226338"/>
                    <a:pt x="527500" y="230383"/>
                    <a:pt x="528253" y="234240"/>
                  </a:cubicBezTo>
                  <a:lnTo>
                    <a:pt x="530797" y="246281"/>
                  </a:lnTo>
                  <a:cubicBezTo>
                    <a:pt x="532304" y="253806"/>
                    <a:pt x="538238" y="259732"/>
                    <a:pt x="545868" y="261143"/>
                  </a:cubicBezTo>
                  <a:lnTo>
                    <a:pt x="558961" y="263777"/>
                  </a:lnTo>
                  <a:cubicBezTo>
                    <a:pt x="578366" y="267634"/>
                    <a:pt x="593437" y="282684"/>
                    <a:pt x="597299" y="301968"/>
                  </a:cubicBezTo>
                  <a:lnTo>
                    <a:pt x="607002" y="350788"/>
                  </a:lnTo>
                  <a:cubicBezTo>
                    <a:pt x="608697" y="358972"/>
                    <a:pt x="606531" y="367438"/>
                    <a:pt x="601256" y="373835"/>
                  </a:cubicBezTo>
                  <a:cubicBezTo>
                    <a:pt x="595981" y="380325"/>
                    <a:pt x="588068" y="384088"/>
                    <a:pt x="579685" y="384088"/>
                  </a:cubicBezTo>
                  <a:lnTo>
                    <a:pt x="490386" y="384088"/>
                  </a:lnTo>
                  <a:lnTo>
                    <a:pt x="467685" y="310058"/>
                  </a:lnTo>
                  <a:cubicBezTo>
                    <a:pt x="461845" y="291150"/>
                    <a:pt x="448563" y="276194"/>
                    <a:pt x="431702" y="267445"/>
                  </a:cubicBezTo>
                  <a:cubicBezTo>
                    <a:pt x="434999" y="265940"/>
                    <a:pt x="438295" y="264529"/>
                    <a:pt x="441969" y="263777"/>
                  </a:cubicBezTo>
                  <a:lnTo>
                    <a:pt x="455157" y="261237"/>
                  </a:lnTo>
                  <a:cubicBezTo>
                    <a:pt x="462692" y="259732"/>
                    <a:pt x="468627" y="253806"/>
                    <a:pt x="470228" y="246281"/>
                  </a:cubicBezTo>
                  <a:lnTo>
                    <a:pt x="472677" y="234240"/>
                  </a:lnTo>
                  <a:cubicBezTo>
                    <a:pt x="473525" y="230383"/>
                    <a:pt x="472112" y="226338"/>
                    <a:pt x="469098" y="223893"/>
                  </a:cubicBezTo>
                  <a:cubicBezTo>
                    <a:pt x="457229" y="214016"/>
                    <a:pt x="446302" y="199529"/>
                    <a:pt x="439991" y="182503"/>
                  </a:cubicBezTo>
                  <a:cubicBezTo>
                    <a:pt x="434716" y="181563"/>
                    <a:pt x="429818" y="177894"/>
                    <a:pt x="426144" y="172720"/>
                  </a:cubicBezTo>
                  <a:cubicBezTo>
                    <a:pt x="433303" y="164725"/>
                    <a:pt x="438861" y="154754"/>
                    <a:pt x="441404" y="143278"/>
                  </a:cubicBezTo>
                  <a:cubicBezTo>
                    <a:pt x="444324" y="130485"/>
                    <a:pt x="443476" y="118068"/>
                    <a:pt x="439708" y="107438"/>
                  </a:cubicBezTo>
                  <a:cubicBezTo>
                    <a:pt x="447244" y="82699"/>
                    <a:pt x="464200" y="66049"/>
                    <a:pt x="500465" y="66049"/>
                  </a:cubicBezTo>
                  <a:close/>
                  <a:moveTo>
                    <a:pt x="107100" y="66049"/>
                  </a:moveTo>
                  <a:cubicBezTo>
                    <a:pt x="151561" y="66049"/>
                    <a:pt x="166820" y="90130"/>
                    <a:pt x="171341" y="123618"/>
                  </a:cubicBezTo>
                  <a:cubicBezTo>
                    <a:pt x="170965" y="129920"/>
                    <a:pt x="171436" y="136505"/>
                    <a:pt x="172849" y="143278"/>
                  </a:cubicBezTo>
                  <a:cubicBezTo>
                    <a:pt x="174921" y="152590"/>
                    <a:pt x="178971" y="161056"/>
                    <a:pt x="184246" y="168205"/>
                  </a:cubicBezTo>
                  <a:cubicBezTo>
                    <a:pt x="180573" y="175919"/>
                    <a:pt x="174356" y="181281"/>
                    <a:pt x="167574" y="182503"/>
                  </a:cubicBezTo>
                  <a:cubicBezTo>
                    <a:pt x="161263" y="199529"/>
                    <a:pt x="150336" y="214016"/>
                    <a:pt x="138468" y="223799"/>
                  </a:cubicBezTo>
                  <a:cubicBezTo>
                    <a:pt x="135453" y="226338"/>
                    <a:pt x="134040" y="230383"/>
                    <a:pt x="134794" y="234240"/>
                  </a:cubicBezTo>
                  <a:lnTo>
                    <a:pt x="137337" y="246281"/>
                  </a:lnTo>
                  <a:cubicBezTo>
                    <a:pt x="138939" y="253806"/>
                    <a:pt x="144873" y="259732"/>
                    <a:pt x="152408" y="261143"/>
                  </a:cubicBezTo>
                  <a:lnTo>
                    <a:pt x="165596" y="263777"/>
                  </a:lnTo>
                  <a:cubicBezTo>
                    <a:pt x="170494" y="264812"/>
                    <a:pt x="175203" y="266505"/>
                    <a:pt x="179442" y="268856"/>
                  </a:cubicBezTo>
                  <a:cubicBezTo>
                    <a:pt x="164088" y="277793"/>
                    <a:pt x="152126" y="292279"/>
                    <a:pt x="146662" y="310058"/>
                  </a:cubicBezTo>
                  <a:lnTo>
                    <a:pt x="123867" y="384088"/>
                  </a:lnTo>
                  <a:lnTo>
                    <a:pt x="27883" y="384088"/>
                  </a:lnTo>
                  <a:cubicBezTo>
                    <a:pt x="19499" y="384088"/>
                    <a:pt x="11587" y="380325"/>
                    <a:pt x="6312" y="373835"/>
                  </a:cubicBezTo>
                  <a:cubicBezTo>
                    <a:pt x="1037" y="367438"/>
                    <a:pt x="-1129" y="358972"/>
                    <a:pt x="566" y="350788"/>
                  </a:cubicBezTo>
                  <a:lnTo>
                    <a:pt x="10268" y="301968"/>
                  </a:lnTo>
                  <a:cubicBezTo>
                    <a:pt x="14130" y="282684"/>
                    <a:pt x="29202" y="267634"/>
                    <a:pt x="48606" y="263777"/>
                  </a:cubicBezTo>
                  <a:lnTo>
                    <a:pt x="61699" y="261237"/>
                  </a:lnTo>
                  <a:cubicBezTo>
                    <a:pt x="69328" y="259732"/>
                    <a:pt x="75263" y="253806"/>
                    <a:pt x="76770" y="246281"/>
                  </a:cubicBezTo>
                  <a:lnTo>
                    <a:pt x="79313" y="234240"/>
                  </a:lnTo>
                  <a:cubicBezTo>
                    <a:pt x="80067" y="230383"/>
                    <a:pt x="78654" y="226338"/>
                    <a:pt x="75639" y="223893"/>
                  </a:cubicBezTo>
                  <a:cubicBezTo>
                    <a:pt x="63771" y="214016"/>
                    <a:pt x="52939" y="199623"/>
                    <a:pt x="46628" y="182503"/>
                  </a:cubicBezTo>
                  <a:cubicBezTo>
                    <a:pt x="37867" y="180904"/>
                    <a:pt x="29861" y="172532"/>
                    <a:pt x="27318" y="160962"/>
                  </a:cubicBezTo>
                  <a:cubicBezTo>
                    <a:pt x="24115" y="146664"/>
                    <a:pt x="30426" y="133118"/>
                    <a:pt x="41447" y="130673"/>
                  </a:cubicBezTo>
                  <a:cubicBezTo>
                    <a:pt x="41541" y="130673"/>
                    <a:pt x="41729" y="130673"/>
                    <a:pt x="41824" y="130673"/>
                  </a:cubicBezTo>
                  <a:cubicBezTo>
                    <a:pt x="45403" y="93516"/>
                    <a:pt x="60192" y="66049"/>
                    <a:pt x="107100" y="66049"/>
                  </a:cubicBezTo>
                  <a:close/>
                  <a:moveTo>
                    <a:pt x="298626" y="0"/>
                  </a:moveTo>
                  <a:lnTo>
                    <a:pt x="315956" y="0"/>
                  </a:lnTo>
                  <a:cubicBezTo>
                    <a:pt x="363426" y="0"/>
                    <a:pt x="401854" y="38378"/>
                    <a:pt x="401854" y="85787"/>
                  </a:cubicBezTo>
                  <a:lnTo>
                    <a:pt x="401854" y="95476"/>
                  </a:lnTo>
                  <a:cubicBezTo>
                    <a:pt x="417301" y="99238"/>
                    <a:pt x="426154" y="118522"/>
                    <a:pt x="421633" y="138840"/>
                  </a:cubicBezTo>
                  <a:cubicBezTo>
                    <a:pt x="420880" y="142602"/>
                    <a:pt x="419467" y="146083"/>
                    <a:pt x="417960" y="149281"/>
                  </a:cubicBezTo>
                  <a:cubicBezTo>
                    <a:pt x="417677" y="149939"/>
                    <a:pt x="417395" y="150504"/>
                    <a:pt x="417112" y="151068"/>
                  </a:cubicBezTo>
                  <a:cubicBezTo>
                    <a:pt x="415417" y="154172"/>
                    <a:pt x="413533" y="157088"/>
                    <a:pt x="411273" y="159534"/>
                  </a:cubicBezTo>
                  <a:cubicBezTo>
                    <a:pt x="411179" y="159628"/>
                    <a:pt x="410990" y="159816"/>
                    <a:pt x="410896" y="159910"/>
                  </a:cubicBezTo>
                  <a:cubicBezTo>
                    <a:pt x="406092" y="165084"/>
                    <a:pt x="400159" y="168658"/>
                    <a:pt x="394037" y="169787"/>
                  </a:cubicBezTo>
                  <a:cubicBezTo>
                    <a:pt x="391494" y="176654"/>
                    <a:pt x="388385" y="183332"/>
                    <a:pt x="384900" y="189541"/>
                  </a:cubicBezTo>
                  <a:cubicBezTo>
                    <a:pt x="384806" y="189635"/>
                    <a:pt x="384806" y="189729"/>
                    <a:pt x="384712" y="189823"/>
                  </a:cubicBezTo>
                  <a:cubicBezTo>
                    <a:pt x="381227" y="196031"/>
                    <a:pt x="377460" y="201769"/>
                    <a:pt x="373316" y="207131"/>
                  </a:cubicBezTo>
                  <a:cubicBezTo>
                    <a:pt x="373127" y="207413"/>
                    <a:pt x="372939" y="207601"/>
                    <a:pt x="372750" y="207789"/>
                  </a:cubicBezTo>
                  <a:cubicBezTo>
                    <a:pt x="368700" y="213057"/>
                    <a:pt x="364368" y="217948"/>
                    <a:pt x="359847" y="222275"/>
                  </a:cubicBezTo>
                  <a:cubicBezTo>
                    <a:pt x="359658" y="222463"/>
                    <a:pt x="359376" y="222651"/>
                    <a:pt x="359188" y="222934"/>
                  </a:cubicBezTo>
                  <a:cubicBezTo>
                    <a:pt x="354667" y="227261"/>
                    <a:pt x="349957" y="231211"/>
                    <a:pt x="345154" y="234598"/>
                  </a:cubicBezTo>
                  <a:lnTo>
                    <a:pt x="345625" y="236855"/>
                  </a:lnTo>
                  <a:cubicBezTo>
                    <a:pt x="346567" y="236385"/>
                    <a:pt x="347603" y="235915"/>
                    <a:pt x="348639" y="235538"/>
                  </a:cubicBezTo>
                  <a:cubicBezTo>
                    <a:pt x="350899" y="234786"/>
                    <a:pt x="353065" y="234033"/>
                    <a:pt x="355514" y="234033"/>
                  </a:cubicBezTo>
                  <a:cubicBezTo>
                    <a:pt x="359470" y="234033"/>
                    <a:pt x="363238" y="235162"/>
                    <a:pt x="366628" y="237326"/>
                  </a:cubicBezTo>
                  <a:cubicBezTo>
                    <a:pt x="366628" y="237326"/>
                    <a:pt x="380756" y="246450"/>
                    <a:pt x="385371" y="249648"/>
                  </a:cubicBezTo>
                  <a:cubicBezTo>
                    <a:pt x="401854" y="261030"/>
                    <a:pt x="399876" y="279373"/>
                    <a:pt x="399876" y="279373"/>
                  </a:cubicBezTo>
                  <a:cubicBezTo>
                    <a:pt x="410990" y="279655"/>
                    <a:pt x="421822" y="283041"/>
                    <a:pt x="430016" y="289814"/>
                  </a:cubicBezTo>
                  <a:cubicBezTo>
                    <a:pt x="445180" y="302324"/>
                    <a:pt x="447535" y="313330"/>
                    <a:pt x="448382" y="316058"/>
                  </a:cubicBezTo>
                  <a:lnTo>
                    <a:pt x="481630" y="424515"/>
                  </a:lnTo>
                  <a:cubicBezTo>
                    <a:pt x="482855" y="428371"/>
                    <a:pt x="483608" y="432416"/>
                    <a:pt x="483891" y="436461"/>
                  </a:cubicBezTo>
                  <a:cubicBezTo>
                    <a:pt x="484644" y="448595"/>
                    <a:pt x="481159" y="460730"/>
                    <a:pt x="473718" y="470700"/>
                  </a:cubicBezTo>
                  <a:cubicBezTo>
                    <a:pt x="466372" y="480671"/>
                    <a:pt x="455823" y="487538"/>
                    <a:pt x="443956" y="490360"/>
                  </a:cubicBezTo>
                  <a:cubicBezTo>
                    <a:pt x="440000" y="491301"/>
                    <a:pt x="435950" y="491771"/>
                    <a:pt x="431805" y="491771"/>
                  </a:cubicBezTo>
                  <a:lnTo>
                    <a:pt x="325375" y="491771"/>
                  </a:lnTo>
                  <a:lnTo>
                    <a:pt x="337430" y="415296"/>
                  </a:lnTo>
                  <a:cubicBezTo>
                    <a:pt x="338749" y="406454"/>
                    <a:pt x="337807" y="397424"/>
                    <a:pt x="334605" y="389052"/>
                  </a:cubicBezTo>
                  <a:lnTo>
                    <a:pt x="323962" y="360927"/>
                  </a:lnTo>
                  <a:lnTo>
                    <a:pt x="337430" y="347476"/>
                  </a:lnTo>
                  <a:lnTo>
                    <a:pt x="307196" y="317281"/>
                  </a:lnTo>
                  <a:lnTo>
                    <a:pt x="276868" y="347476"/>
                  </a:lnTo>
                  <a:lnTo>
                    <a:pt x="290337" y="360927"/>
                  </a:lnTo>
                  <a:lnTo>
                    <a:pt x="279694" y="389052"/>
                  </a:lnTo>
                  <a:cubicBezTo>
                    <a:pt x="276586" y="397424"/>
                    <a:pt x="275644" y="406454"/>
                    <a:pt x="276963" y="415296"/>
                  </a:cubicBezTo>
                  <a:lnTo>
                    <a:pt x="288736" y="491771"/>
                  </a:lnTo>
                  <a:lnTo>
                    <a:pt x="182493" y="491771"/>
                  </a:lnTo>
                  <a:cubicBezTo>
                    <a:pt x="178443" y="491771"/>
                    <a:pt x="174299" y="491301"/>
                    <a:pt x="170437" y="490360"/>
                  </a:cubicBezTo>
                  <a:cubicBezTo>
                    <a:pt x="158570" y="487538"/>
                    <a:pt x="148021" y="480671"/>
                    <a:pt x="140675" y="470700"/>
                  </a:cubicBezTo>
                  <a:cubicBezTo>
                    <a:pt x="130785" y="457343"/>
                    <a:pt x="127865" y="440223"/>
                    <a:pt x="132669" y="424515"/>
                  </a:cubicBezTo>
                  <a:lnTo>
                    <a:pt x="166011" y="316058"/>
                  </a:lnTo>
                  <a:cubicBezTo>
                    <a:pt x="166858" y="313330"/>
                    <a:pt x="170908" y="300631"/>
                    <a:pt x="184377" y="289814"/>
                  </a:cubicBezTo>
                  <a:cubicBezTo>
                    <a:pt x="192666" y="283229"/>
                    <a:pt x="203403" y="279655"/>
                    <a:pt x="214517" y="279373"/>
                  </a:cubicBezTo>
                  <a:lnTo>
                    <a:pt x="214517" y="279279"/>
                  </a:lnTo>
                  <a:cubicBezTo>
                    <a:pt x="214140" y="273447"/>
                    <a:pt x="211880" y="260654"/>
                    <a:pt x="229022" y="249648"/>
                  </a:cubicBezTo>
                  <a:cubicBezTo>
                    <a:pt x="233731" y="246638"/>
                    <a:pt x="247765" y="237326"/>
                    <a:pt x="247765" y="237326"/>
                  </a:cubicBezTo>
                  <a:cubicBezTo>
                    <a:pt x="251061" y="235162"/>
                    <a:pt x="254923" y="234033"/>
                    <a:pt x="258879" y="234033"/>
                  </a:cubicBezTo>
                  <a:cubicBezTo>
                    <a:pt x="261328" y="234033"/>
                    <a:pt x="263494" y="234786"/>
                    <a:pt x="265754" y="235538"/>
                  </a:cubicBezTo>
                  <a:cubicBezTo>
                    <a:pt x="266790" y="236009"/>
                    <a:pt x="267826" y="236385"/>
                    <a:pt x="268768" y="236855"/>
                  </a:cubicBezTo>
                  <a:lnTo>
                    <a:pt x="269239" y="234598"/>
                  </a:lnTo>
                  <a:cubicBezTo>
                    <a:pt x="264436" y="231211"/>
                    <a:pt x="259726" y="227261"/>
                    <a:pt x="255205" y="222934"/>
                  </a:cubicBezTo>
                  <a:cubicBezTo>
                    <a:pt x="254923" y="222651"/>
                    <a:pt x="254735" y="222463"/>
                    <a:pt x="254546" y="222275"/>
                  </a:cubicBezTo>
                  <a:cubicBezTo>
                    <a:pt x="250025" y="217948"/>
                    <a:pt x="245693" y="213057"/>
                    <a:pt x="241548" y="207789"/>
                  </a:cubicBezTo>
                  <a:cubicBezTo>
                    <a:pt x="241454" y="207601"/>
                    <a:pt x="241266" y="207413"/>
                    <a:pt x="241077" y="207225"/>
                  </a:cubicBezTo>
                  <a:cubicBezTo>
                    <a:pt x="236933" y="201769"/>
                    <a:pt x="233072" y="196031"/>
                    <a:pt x="229681" y="189823"/>
                  </a:cubicBezTo>
                  <a:cubicBezTo>
                    <a:pt x="229587" y="189729"/>
                    <a:pt x="229587" y="189635"/>
                    <a:pt x="229493" y="189635"/>
                  </a:cubicBezTo>
                  <a:cubicBezTo>
                    <a:pt x="226008" y="183332"/>
                    <a:pt x="222899" y="176654"/>
                    <a:pt x="220356" y="169787"/>
                  </a:cubicBezTo>
                  <a:cubicBezTo>
                    <a:pt x="214140" y="168658"/>
                    <a:pt x="208301" y="165084"/>
                    <a:pt x="203497" y="159910"/>
                  </a:cubicBezTo>
                  <a:cubicBezTo>
                    <a:pt x="203309" y="159722"/>
                    <a:pt x="203214" y="159628"/>
                    <a:pt x="203120" y="159534"/>
                  </a:cubicBezTo>
                  <a:cubicBezTo>
                    <a:pt x="200860" y="157088"/>
                    <a:pt x="198976" y="154172"/>
                    <a:pt x="197281" y="151068"/>
                  </a:cubicBezTo>
                  <a:cubicBezTo>
                    <a:pt x="196998" y="150504"/>
                    <a:pt x="196716" y="149939"/>
                    <a:pt x="196433" y="149281"/>
                  </a:cubicBezTo>
                  <a:cubicBezTo>
                    <a:pt x="194832" y="146083"/>
                    <a:pt x="193513" y="142602"/>
                    <a:pt x="192666" y="138840"/>
                  </a:cubicBezTo>
                  <a:cubicBezTo>
                    <a:pt x="188145" y="118428"/>
                    <a:pt x="197092" y="99050"/>
                    <a:pt x="212727" y="95476"/>
                  </a:cubicBezTo>
                  <a:lnTo>
                    <a:pt x="212727" y="85787"/>
                  </a:lnTo>
                  <a:cubicBezTo>
                    <a:pt x="212727" y="38378"/>
                    <a:pt x="251155" y="0"/>
                    <a:pt x="29862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wrap="square" lIns="91440" tIns="45720" rIns="91440" bIns="45720">
              <a:normAutofit/>
            </a:bodyPr>
            <a:lstStyle/>
            <a:p>
              <a:endParaRPr lang="zh-CN" altLang="en-US"/>
            </a:p>
          </p:txBody>
        </p:sp>
        <p:sp>
          <p:nvSpPr>
            <p:cNvPr id="12" name="î$ḷîḑê">
              <a:extLst>
                <a:ext uri="{FF2B5EF4-FFF2-40B4-BE49-F238E27FC236}">
                  <a16:creationId xmlns:a16="http://schemas.microsoft.com/office/drawing/2014/main" xmlns="" id="{B60E742B-4FB7-4398-A984-8E41FBAA678A}"/>
                </a:ext>
              </a:extLst>
            </p:cNvPr>
            <p:cNvSpPr/>
            <p:nvPr/>
          </p:nvSpPr>
          <p:spPr bwMode="auto">
            <a:xfrm>
              <a:off x="6243120" y="2997001"/>
              <a:ext cx="436740" cy="420152"/>
            </a:xfrm>
            <a:custGeom>
              <a:avLst/>
              <a:gdLst>
                <a:gd name="connsiteX0" fmla="*/ 195114 w 608814"/>
                <a:gd name="connsiteY0" fmla="*/ 351627 h 585693"/>
                <a:gd name="connsiteX1" fmla="*/ 258290 w 608814"/>
                <a:gd name="connsiteY1" fmla="*/ 351627 h 585693"/>
                <a:gd name="connsiteX2" fmla="*/ 282731 w 608814"/>
                <a:gd name="connsiteY2" fmla="*/ 376018 h 585693"/>
                <a:gd name="connsiteX3" fmla="*/ 282731 w 608814"/>
                <a:gd name="connsiteY3" fmla="*/ 561210 h 585693"/>
                <a:gd name="connsiteX4" fmla="*/ 258290 w 608814"/>
                <a:gd name="connsiteY4" fmla="*/ 585693 h 585693"/>
                <a:gd name="connsiteX5" fmla="*/ 195114 w 608814"/>
                <a:gd name="connsiteY5" fmla="*/ 585693 h 585693"/>
                <a:gd name="connsiteX6" fmla="*/ 170673 w 608814"/>
                <a:gd name="connsiteY6" fmla="*/ 561210 h 585693"/>
                <a:gd name="connsiteX7" fmla="*/ 170673 w 608814"/>
                <a:gd name="connsiteY7" fmla="*/ 376018 h 585693"/>
                <a:gd name="connsiteX8" fmla="*/ 195114 w 608814"/>
                <a:gd name="connsiteY8" fmla="*/ 351627 h 585693"/>
                <a:gd name="connsiteX9" fmla="*/ 358100 w 608814"/>
                <a:gd name="connsiteY9" fmla="*/ 249872 h 585693"/>
                <a:gd name="connsiteX10" fmla="*/ 421316 w 608814"/>
                <a:gd name="connsiteY10" fmla="*/ 249872 h 585693"/>
                <a:gd name="connsiteX11" fmla="*/ 445737 w 608814"/>
                <a:gd name="connsiteY11" fmla="*/ 274267 h 585693"/>
                <a:gd name="connsiteX12" fmla="*/ 445737 w 608814"/>
                <a:gd name="connsiteY12" fmla="*/ 561206 h 585693"/>
                <a:gd name="connsiteX13" fmla="*/ 421316 w 608814"/>
                <a:gd name="connsiteY13" fmla="*/ 585693 h 585693"/>
                <a:gd name="connsiteX14" fmla="*/ 358100 w 608814"/>
                <a:gd name="connsiteY14" fmla="*/ 585693 h 585693"/>
                <a:gd name="connsiteX15" fmla="*/ 333679 w 608814"/>
                <a:gd name="connsiteY15" fmla="*/ 561206 h 585693"/>
                <a:gd name="connsiteX16" fmla="*/ 333679 w 608814"/>
                <a:gd name="connsiteY16" fmla="*/ 274267 h 585693"/>
                <a:gd name="connsiteX17" fmla="*/ 358100 w 608814"/>
                <a:gd name="connsiteY17" fmla="*/ 249872 h 585693"/>
                <a:gd name="connsiteX18" fmla="*/ 140260 w 608814"/>
                <a:gd name="connsiteY18" fmla="*/ 224680 h 585693"/>
                <a:gd name="connsiteX19" fmla="*/ 191844 w 608814"/>
                <a:gd name="connsiteY19" fmla="*/ 276122 h 585693"/>
                <a:gd name="connsiteX20" fmla="*/ 140260 w 608814"/>
                <a:gd name="connsiteY20" fmla="*/ 327564 h 585693"/>
                <a:gd name="connsiteX21" fmla="*/ 88676 w 608814"/>
                <a:gd name="connsiteY21" fmla="*/ 276122 h 585693"/>
                <a:gd name="connsiteX22" fmla="*/ 140260 w 608814"/>
                <a:gd name="connsiteY22" fmla="*/ 224680 h 585693"/>
                <a:gd name="connsiteX23" fmla="*/ 521177 w 608814"/>
                <a:gd name="connsiteY23" fmla="*/ 148117 h 585693"/>
                <a:gd name="connsiteX24" fmla="*/ 584301 w 608814"/>
                <a:gd name="connsiteY24" fmla="*/ 148117 h 585693"/>
                <a:gd name="connsiteX25" fmla="*/ 608814 w 608814"/>
                <a:gd name="connsiteY25" fmla="*/ 172601 h 585693"/>
                <a:gd name="connsiteX26" fmla="*/ 608814 w 608814"/>
                <a:gd name="connsiteY26" fmla="*/ 561209 h 585693"/>
                <a:gd name="connsiteX27" fmla="*/ 584301 w 608814"/>
                <a:gd name="connsiteY27" fmla="*/ 585693 h 585693"/>
                <a:gd name="connsiteX28" fmla="*/ 521177 w 608814"/>
                <a:gd name="connsiteY28" fmla="*/ 585693 h 585693"/>
                <a:gd name="connsiteX29" fmla="*/ 496756 w 608814"/>
                <a:gd name="connsiteY29" fmla="*/ 561209 h 585693"/>
                <a:gd name="connsiteX30" fmla="*/ 496756 w 608814"/>
                <a:gd name="connsiteY30" fmla="*/ 172601 h 585693"/>
                <a:gd name="connsiteX31" fmla="*/ 521177 w 608814"/>
                <a:gd name="connsiteY31" fmla="*/ 148117 h 585693"/>
                <a:gd name="connsiteX32" fmla="*/ 116229 w 608814"/>
                <a:gd name="connsiteY32" fmla="*/ 131322 h 585693"/>
                <a:gd name="connsiteX33" fmla="*/ 164246 w 608814"/>
                <a:gd name="connsiteY33" fmla="*/ 131322 h 585693"/>
                <a:gd name="connsiteX34" fmla="*/ 184061 w 608814"/>
                <a:gd name="connsiteY34" fmla="*/ 151113 h 585693"/>
                <a:gd name="connsiteX35" fmla="*/ 184061 w 608814"/>
                <a:gd name="connsiteY35" fmla="*/ 171457 h 585693"/>
                <a:gd name="connsiteX36" fmla="*/ 208669 w 608814"/>
                <a:gd name="connsiteY36" fmla="*/ 186094 h 585693"/>
                <a:gd name="connsiteX37" fmla="*/ 226641 w 608814"/>
                <a:gd name="connsiteY37" fmla="*/ 175692 h 585693"/>
                <a:gd name="connsiteX38" fmla="*/ 253737 w 608814"/>
                <a:gd name="connsiteY38" fmla="*/ 182964 h 585693"/>
                <a:gd name="connsiteX39" fmla="*/ 277792 w 608814"/>
                <a:gd name="connsiteY39" fmla="*/ 224572 h 585693"/>
                <a:gd name="connsiteX40" fmla="*/ 279727 w 608814"/>
                <a:gd name="connsiteY40" fmla="*/ 239577 h 585693"/>
                <a:gd name="connsiteX41" fmla="*/ 270511 w 608814"/>
                <a:gd name="connsiteY41" fmla="*/ 251544 h 585693"/>
                <a:gd name="connsiteX42" fmla="*/ 252355 w 608814"/>
                <a:gd name="connsiteY42" fmla="*/ 262038 h 585693"/>
                <a:gd name="connsiteX43" fmla="*/ 253829 w 608814"/>
                <a:gd name="connsiteY43" fmla="*/ 276122 h 585693"/>
                <a:gd name="connsiteX44" fmla="*/ 252355 w 608814"/>
                <a:gd name="connsiteY44" fmla="*/ 290206 h 585693"/>
                <a:gd name="connsiteX45" fmla="*/ 270511 w 608814"/>
                <a:gd name="connsiteY45" fmla="*/ 300700 h 585693"/>
                <a:gd name="connsiteX46" fmla="*/ 278714 w 608814"/>
                <a:gd name="connsiteY46" fmla="*/ 325094 h 585693"/>
                <a:gd name="connsiteX47" fmla="*/ 258253 w 608814"/>
                <a:gd name="connsiteY47" fmla="*/ 321136 h 585693"/>
                <a:gd name="connsiteX48" fmla="*/ 195858 w 608814"/>
                <a:gd name="connsiteY48" fmla="*/ 321136 h 585693"/>
                <a:gd name="connsiteX49" fmla="*/ 212171 w 608814"/>
                <a:gd name="connsiteY49" fmla="*/ 276122 h 585693"/>
                <a:gd name="connsiteX50" fmla="*/ 140191 w 608814"/>
                <a:gd name="connsiteY50" fmla="*/ 204320 h 585693"/>
                <a:gd name="connsiteX51" fmla="*/ 68304 w 608814"/>
                <a:gd name="connsiteY51" fmla="*/ 276122 h 585693"/>
                <a:gd name="connsiteX52" fmla="*/ 140191 w 608814"/>
                <a:gd name="connsiteY52" fmla="*/ 348016 h 585693"/>
                <a:gd name="connsiteX53" fmla="*/ 148486 w 608814"/>
                <a:gd name="connsiteY53" fmla="*/ 347095 h 585693"/>
                <a:gd name="connsiteX54" fmla="*/ 140099 w 608814"/>
                <a:gd name="connsiteY54" fmla="*/ 376000 h 585693"/>
                <a:gd name="connsiteX55" fmla="*/ 140099 w 608814"/>
                <a:gd name="connsiteY55" fmla="*/ 420922 h 585693"/>
                <a:gd name="connsiteX56" fmla="*/ 116229 w 608814"/>
                <a:gd name="connsiteY56" fmla="*/ 420922 h 585693"/>
                <a:gd name="connsiteX57" fmla="*/ 96413 w 608814"/>
                <a:gd name="connsiteY57" fmla="*/ 401131 h 585693"/>
                <a:gd name="connsiteX58" fmla="*/ 96413 w 608814"/>
                <a:gd name="connsiteY58" fmla="*/ 380787 h 585693"/>
                <a:gd name="connsiteX59" fmla="*/ 71806 w 608814"/>
                <a:gd name="connsiteY59" fmla="*/ 366150 h 585693"/>
                <a:gd name="connsiteX60" fmla="*/ 53742 w 608814"/>
                <a:gd name="connsiteY60" fmla="*/ 376552 h 585693"/>
                <a:gd name="connsiteX61" fmla="*/ 38719 w 608814"/>
                <a:gd name="connsiteY61" fmla="*/ 378577 h 585693"/>
                <a:gd name="connsiteX62" fmla="*/ 26738 w 608814"/>
                <a:gd name="connsiteY62" fmla="*/ 369372 h 585693"/>
                <a:gd name="connsiteX63" fmla="*/ 2683 w 608814"/>
                <a:gd name="connsiteY63" fmla="*/ 327764 h 585693"/>
                <a:gd name="connsiteX64" fmla="*/ 9872 w 608814"/>
                <a:gd name="connsiteY64" fmla="*/ 300700 h 585693"/>
                <a:gd name="connsiteX65" fmla="*/ 28120 w 608814"/>
                <a:gd name="connsiteY65" fmla="*/ 290206 h 585693"/>
                <a:gd name="connsiteX66" fmla="*/ 26645 w 608814"/>
                <a:gd name="connsiteY66" fmla="*/ 276122 h 585693"/>
                <a:gd name="connsiteX67" fmla="*/ 28120 w 608814"/>
                <a:gd name="connsiteY67" fmla="*/ 262038 h 585693"/>
                <a:gd name="connsiteX68" fmla="*/ 9872 w 608814"/>
                <a:gd name="connsiteY68" fmla="*/ 251544 h 585693"/>
                <a:gd name="connsiteX69" fmla="*/ 2683 w 608814"/>
                <a:gd name="connsiteY69" fmla="*/ 224572 h 585693"/>
                <a:gd name="connsiteX70" fmla="*/ 26738 w 608814"/>
                <a:gd name="connsiteY70" fmla="*/ 182964 h 585693"/>
                <a:gd name="connsiteX71" fmla="*/ 38719 w 608814"/>
                <a:gd name="connsiteY71" fmla="*/ 173759 h 585693"/>
                <a:gd name="connsiteX72" fmla="*/ 53742 w 608814"/>
                <a:gd name="connsiteY72" fmla="*/ 175692 h 585693"/>
                <a:gd name="connsiteX73" fmla="*/ 71806 w 608814"/>
                <a:gd name="connsiteY73" fmla="*/ 186094 h 585693"/>
                <a:gd name="connsiteX74" fmla="*/ 96413 w 608814"/>
                <a:gd name="connsiteY74" fmla="*/ 171457 h 585693"/>
                <a:gd name="connsiteX75" fmla="*/ 96413 w 608814"/>
                <a:gd name="connsiteY75" fmla="*/ 151113 h 585693"/>
                <a:gd name="connsiteX76" fmla="*/ 116229 w 608814"/>
                <a:gd name="connsiteY76" fmla="*/ 131322 h 585693"/>
                <a:gd name="connsiteX77" fmla="*/ 445756 w 608814"/>
                <a:gd name="connsiteY77" fmla="*/ 83476 h 585693"/>
                <a:gd name="connsiteX78" fmla="*/ 414140 w 608814"/>
                <a:gd name="connsiteY78" fmla="*/ 115044 h 585693"/>
                <a:gd name="connsiteX79" fmla="*/ 445756 w 608814"/>
                <a:gd name="connsiteY79" fmla="*/ 146520 h 585693"/>
                <a:gd name="connsiteX80" fmla="*/ 477371 w 608814"/>
                <a:gd name="connsiteY80" fmla="*/ 115044 h 585693"/>
                <a:gd name="connsiteX81" fmla="*/ 445756 w 608814"/>
                <a:gd name="connsiteY81" fmla="*/ 83476 h 585693"/>
                <a:gd name="connsiteX82" fmla="*/ 426676 w 608814"/>
                <a:gd name="connsiteY82" fmla="*/ 0 h 585693"/>
                <a:gd name="connsiteX83" fmla="*/ 464835 w 608814"/>
                <a:gd name="connsiteY83" fmla="*/ 0 h 585693"/>
                <a:gd name="connsiteX84" fmla="*/ 480597 w 608814"/>
                <a:gd name="connsiteY84" fmla="*/ 15738 h 585693"/>
                <a:gd name="connsiteX85" fmla="*/ 480597 w 608814"/>
                <a:gd name="connsiteY85" fmla="*/ 31936 h 585693"/>
                <a:gd name="connsiteX86" fmla="*/ 500138 w 608814"/>
                <a:gd name="connsiteY86" fmla="*/ 43533 h 585693"/>
                <a:gd name="connsiteX87" fmla="*/ 514425 w 608814"/>
                <a:gd name="connsiteY87" fmla="*/ 35249 h 585693"/>
                <a:gd name="connsiteX88" fmla="*/ 535901 w 608814"/>
                <a:gd name="connsiteY88" fmla="*/ 40956 h 585693"/>
                <a:gd name="connsiteX89" fmla="*/ 554981 w 608814"/>
                <a:gd name="connsiteY89" fmla="*/ 73996 h 585693"/>
                <a:gd name="connsiteX90" fmla="*/ 556640 w 608814"/>
                <a:gd name="connsiteY90" fmla="*/ 85961 h 585693"/>
                <a:gd name="connsiteX91" fmla="*/ 549266 w 608814"/>
                <a:gd name="connsiteY91" fmla="*/ 95440 h 585693"/>
                <a:gd name="connsiteX92" fmla="*/ 534887 w 608814"/>
                <a:gd name="connsiteY92" fmla="*/ 103815 h 585693"/>
                <a:gd name="connsiteX93" fmla="*/ 535993 w 608814"/>
                <a:gd name="connsiteY93" fmla="*/ 115044 h 585693"/>
                <a:gd name="connsiteX94" fmla="*/ 535717 w 608814"/>
                <a:gd name="connsiteY94" fmla="*/ 117621 h 585693"/>
                <a:gd name="connsiteX95" fmla="*/ 521153 w 608814"/>
                <a:gd name="connsiteY95" fmla="*/ 117621 h 585693"/>
                <a:gd name="connsiteX96" fmla="*/ 466126 w 608814"/>
                <a:gd name="connsiteY96" fmla="*/ 172565 h 585693"/>
                <a:gd name="connsiteX97" fmla="*/ 466126 w 608814"/>
                <a:gd name="connsiteY97" fmla="*/ 229719 h 585693"/>
                <a:gd name="connsiteX98" fmla="*/ 466126 w 608814"/>
                <a:gd name="connsiteY98" fmla="*/ 242604 h 585693"/>
                <a:gd name="connsiteX99" fmla="*/ 453590 w 608814"/>
                <a:gd name="connsiteY99" fmla="*/ 229995 h 585693"/>
                <a:gd name="connsiteX100" fmla="*/ 421330 w 608814"/>
                <a:gd name="connsiteY100" fmla="*/ 219319 h 585693"/>
                <a:gd name="connsiteX101" fmla="*/ 411928 w 608814"/>
                <a:gd name="connsiteY101" fmla="*/ 219319 h 585693"/>
                <a:gd name="connsiteX102" fmla="*/ 410914 w 608814"/>
                <a:gd name="connsiteY102" fmla="*/ 214257 h 585693"/>
                <a:gd name="connsiteX103" fmla="*/ 410914 w 608814"/>
                <a:gd name="connsiteY103" fmla="*/ 198059 h 585693"/>
                <a:gd name="connsiteX104" fmla="*/ 391373 w 608814"/>
                <a:gd name="connsiteY104" fmla="*/ 186463 h 585693"/>
                <a:gd name="connsiteX105" fmla="*/ 377086 w 608814"/>
                <a:gd name="connsiteY105" fmla="*/ 194746 h 585693"/>
                <a:gd name="connsiteX106" fmla="*/ 365104 w 608814"/>
                <a:gd name="connsiteY106" fmla="*/ 196310 h 585693"/>
                <a:gd name="connsiteX107" fmla="*/ 355610 w 608814"/>
                <a:gd name="connsiteY107" fmla="*/ 189040 h 585693"/>
                <a:gd name="connsiteX108" fmla="*/ 336530 w 608814"/>
                <a:gd name="connsiteY108" fmla="*/ 155999 h 585693"/>
                <a:gd name="connsiteX109" fmla="*/ 342245 w 608814"/>
                <a:gd name="connsiteY109" fmla="*/ 134463 h 585693"/>
                <a:gd name="connsiteX110" fmla="*/ 356716 w 608814"/>
                <a:gd name="connsiteY110" fmla="*/ 126180 h 585693"/>
                <a:gd name="connsiteX111" fmla="*/ 355518 w 608814"/>
                <a:gd name="connsiteY111" fmla="*/ 115044 h 585693"/>
                <a:gd name="connsiteX112" fmla="*/ 356716 w 608814"/>
                <a:gd name="connsiteY112" fmla="*/ 103815 h 585693"/>
                <a:gd name="connsiteX113" fmla="*/ 342245 w 608814"/>
                <a:gd name="connsiteY113" fmla="*/ 95440 h 585693"/>
                <a:gd name="connsiteX114" fmla="*/ 336530 w 608814"/>
                <a:gd name="connsiteY114" fmla="*/ 73996 h 585693"/>
                <a:gd name="connsiteX115" fmla="*/ 355610 w 608814"/>
                <a:gd name="connsiteY115" fmla="*/ 40956 h 585693"/>
                <a:gd name="connsiteX116" fmla="*/ 365104 w 608814"/>
                <a:gd name="connsiteY116" fmla="*/ 33685 h 585693"/>
                <a:gd name="connsiteX117" fmla="*/ 377086 w 608814"/>
                <a:gd name="connsiteY117" fmla="*/ 35249 h 585693"/>
                <a:gd name="connsiteX118" fmla="*/ 391373 w 608814"/>
                <a:gd name="connsiteY118" fmla="*/ 43533 h 585693"/>
                <a:gd name="connsiteX119" fmla="*/ 410914 w 608814"/>
                <a:gd name="connsiteY119" fmla="*/ 31936 h 585693"/>
                <a:gd name="connsiteX120" fmla="*/ 410914 w 608814"/>
                <a:gd name="connsiteY120" fmla="*/ 15738 h 585693"/>
                <a:gd name="connsiteX121" fmla="*/ 426676 w 608814"/>
                <a:gd name="connsiteY121" fmla="*/ 0 h 58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608814" h="585693">
                  <a:moveTo>
                    <a:pt x="195114" y="351627"/>
                  </a:moveTo>
                  <a:lnTo>
                    <a:pt x="258290" y="351627"/>
                  </a:lnTo>
                  <a:cubicBezTo>
                    <a:pt x="271848" y="351627"/>
                    <a:pt x="282731" y="362580"/>
                    <a:pt x="282731" y="376018"/>
                  </a:cubicBezTo>
                  <a:lnTo>
                    <a:pt x="282731" y="561210"/>
                  </a:lnTo>
                  <a:cubicBezTo>
                    <a:pt x="282731" y="574740"/>
                    <a:pt x="271848" y="585693"/>
                    <a:pt x="258290" y="585693"/>
                  </a:cubicBezTo>
                  <a:lnTo>
                    <a:pt x="195114" y="585693"/>
                  </a:lnTo>
                  <a:cubicBezTo>
                    <a:pt x="181556" y="585693"/>
                    <a:pt x="170673" y="574740"/>
                    <a:pt x="170673" y="561210"/>
                  </a:cubicBezTo>
                  <a:lnTo>
                    <a:pt x="170673" y="376018"/>
                  </a:lnTo>
                  <a:cubicBezTo>
                    <a:pt x="170673" y="362580"/>
                    <a:pt x="181556" y="351627"/>
                    <a:pt x="195114" y="351627"/>
                  </a:cubicBezTo>
                  <a:close/>
                  <a:moveTo>
                    <a:pt x="358100" y="249872"/>
                  </a:moveTo>
                  <a:lnTo>
                    <a:pt x="421316" y="249872"/>
                  </a:lnTo>
                  <a:cubicBezTo>
                    <a:pt x="434771" y="249872"/>
                    <a:pt x="445737" y="260735"/>
                    <a:pt x="445737" y="274267"/>
                  </a:cubicBezTo>
                  <a:lnTo>
                    <a:pt x="445737" y="561206"/>
                  </a:lnTo>
                  <a:cubicBezTo>
                    <a:pt x="445737" y="574738"/>
                    <a:pt x="434771" y="585693"/>
                    <a:pt x="421316" y="585693"/>
                  </a:cubicBezTo>
                  <a:lnTo>
                    <a:pt x="358100" y="585693"/>
                  </a:lnTo>
                  <a:cubicBezTo>
                    <a:pt x="344645" y="585693"/>
                    <a:pt x="333679" y="574738"/>
                    <a:pt x="333679" y="561206"/>
                  </a:cubicBezTo>
                  <a:lnTo>
                    <a:pt x="333679" y="274267"/>
                  </a:lnTo>
                  <a:cubicBezTo>
                    <a:pt x="333679" y="260735"/>
                    <a:pt x="344645" y="249872"/>
                    <a:pt x="358100" y="249872"/>
                  </a:cubicBezTo>
                  <a:close/>
                  <a:moveTo>
                    <a:pt x="140260" y="224680"/>
                  </a:moveTo>
                  <a:cubicBezTo>
                    <a:pt x="168749" y="224680"/>
                    <a:pt x="191844" y="247711"/>
                    <a:pt x="191844" y="276122"/>
                  </a:cubicBezTo>
                  <a:cubicBezTo>
                    <a:pt x="191844" y="304533"/>
                    <a:pt x="168749" y="327564"/>
                    <a:pt x="140260" y="327564"/>
                  </a:cubicBezTo>
                  <a:cubicBezTo>
                    <a:pt x="111771" y="327564"/>
                    <a:pt x="88676" y="304533"/>
                    <a:pt x="88676" y="276122"/>
                  </a:cubicBezTo>
                  <a:cubicBezTo>
                    <a:pt x="88676" y="247711"/>
                    <a:pt x="111771" y="224680"/>
                    <a:pt x="140260" y="224680"/>
                  </a:cubicBezTo>
                  <a:close/>
                  <a:moveTo>
                    <a:pt x="521177" y="148117"/>
                  </a:moveTo>
                  <a:lnTo>
                    <a:pt x="584301" y="148117"/>
                  </a:lnTo>
                  <a:cubicBezTo>
                    <a:pt x="597848" y="148117"/>
                    <a:pt x="608814" y="159070"/>
                    <a:pt x="608814" y="172601"/>
                  </a:cubicBezTo>
                  <a:lnTo>
                    <a:pt x="608814" y="561209"/>
                  </a:lnTo>
                  <a:cubicBezTo>
                    <a:pt x="608814" y="574740"/>
                    <a:pt x="597848" y="585693"/>
                    <a:pt x="584301" y="585693"/>
                  </a:cubicBezTo>
                  <a:lnTo>
                    <a:pt x="521177" y="585693"/>
                  </a:lnTo>
                  <a:cubicBezTo>
                    <a:pt x="507722" y="585693"/>
                    <a:pt x="496756" y="574740"/>
                    <a:pt x="496756" y="561209"/>
                  </a:cubicBezTo>
                  <a:lnTo>
                    <a:pt x="496756" y="172601"/>
                  </a:lnTo>
                  <a:cubicBezTo>
                    <a:pt x="496756" y="159070"/>
                    <a:pt x="507722" y="148117"/>
                    <a:pt x="521177" y="148117"/>
                  </a:cubicBezTo>
                  <a:close/>
                  <a:moveTo>
                    <a:pt x="116229" y="131322"/>
                  </a:moveTo>
                  <a:lnTo>
                    <a:pt x="164246" y="131322"/>
                  </a:lnTo>
                  <a:cubicBezTo>
                    <a:pt x="175214" y="131322"/>
                    <a:pt x="184061" y="140159"/>
                    <a:pt x="184061" y="151113"/>
                  </a:cubicBezTo>
                  <a:lnTo>
                    <a:pt x="184061" y="171457"/>
                  </a:lnTo>
                  <a:cubicBezTo>
                    <a:pt x="193001" y="175231"/>
                    <a:pt x="201019" y="180386"/>
                    <a:pt x="208669" y="186094"/>
                  </a:cubicBezTo>
                  <a:lnTo>
                    <a:pt x="226641" y="175692"/>
                  </a:lnTo>
                  <a:cubicBezTo>
                    <a:pt x="236134" y="170261"/>
                    <a:pt x="248300" y="173482"/>
                    <a:pt x="253737" y="182964"/>
                  </a:cubicBezTo>
                  <a:lnTo>
                    <a:pt x="277792" y="224572"/>
                  </a:lnTo>
                  <a:cubicBezTo>
                    <a:pt x="280465" y="229083"/>
                    <a:pt x="281110" y="234514"/>
                    <a:pt x="279727" y="239577"/>
                  </a:cubicBezTo>
                  <a:cubicBezTo>
                    <a:pt x="278437" y="244640"/>
                    <a:pt x="275119" y="248966"/>
                    <a:pt x="270511" y="251544"/>
                  </a:cubicBezTo>
                  <a:lnTo>
                    <a:pt x="252355" y="262038"/>
                  </a:lnTo>
                  <a:cubicBezTo>
                    <a:pt x="253000" y="266733"/>
                    <a:pt x="253829" y="271335"/>
                    <a:pt x="253829" y="276122"/>
                  </a:cubicBezTo>
                  <a:cubicBezTo>
                    <a:pt x="253829" y="281001"/>
                    <a:pt x="253000" y="285604"/>
                    <a:pt x="252355" y="290206"/>
                  </a:cubicBezTo>
                  <a:lnTo>
                    <a:pt x="270511" y="300700"/>
                  </a:lnTo>
                  <a:cubicBezTo>
                    <a:pt x="279174" y="305671"/>
                    <a:pt x="282308" y="316165"/>
                    <a:pt x="278714" y="325094"/>
                  </a:cubicBezTo>
                  <a:cubicBezTo>
                    <a:pt x="272354" y="322609"/>
                    <a:pt x="265442" y="321136"/>
                    <a:pt x="258253" y="321136"/>
                  </a:cubicBezTo>
                  <a:lnTo>
                    <a:pt x="195858" y="321136"/>
                  </a:lnTo>
                  <a:cubicBezTo>
                    <a:pt x="205904" y="308709"/>
                    <a:pt x="212171" y="293244"/>
                    <a:pt x="212171" y="276122"/>
                  </a:cubicBezTo>
                  <a:cubicBezTo>
                    <a:pt x="212171" y="236539"/>
                    <a:pt x="179914" y="204320"/>
                    <a:pt x="140191" y="204320"/>
                  </a:cubicBezTo>
                  <a:cubicBezTo>
                    <a:pt x="100561" y="204320"/>
                    <a:pt x="68304" y="236539"/>
                    <a:pt x="68304" y="276122"/>
                  </a:cubicBezTo>
                  <a:cubicBezTo>
                    <a:pt x="68304" y="315797"/>
                    <a:pt x="100561" y="348016"/>
                    <a:pt x="140191" y="348016"/>
                  </a:cubicBezTo>
                  <a:cubicBezTo>
                    <a:pt x="143048" y="348016"/>
                    <a:pt x="145721" y="347463"/>
                    <a:pt x="148486" y="347095"/>
                  </a:cubicBezTo>
                  <a:cubicBezTo>
                    <a:pt x="143233" y="355564"/>
                    <a:pt x="140099" y="365414"/>
                    <a:pt x="140099" y="376000"/>
                  </a:cubicBezTo>
                  <a:lnTo>
                    <a:pt x="140099" y="420922"/>
                  </a:lnTo>
                  <a:lnTo>
                    <a:pt x="116229" y="420922"/>
                  </a:lnTo>
                  <a:cubicBezTo>
                    <a:pt x="105261" y="420922"/>
                    <a:pt x="96413" y="412085"/>
                    <a:pt x="96413" y="401131"/>
                  </a:cubicBezTo>
                  <a:lnTo>
                    <a:pt x="96413" y="380787"/>
                  </a:lnTo>
                  <a:cubicBezTo>
                    <a:pt x="87474" y="377013"/>
                    <a:pt x="79455" y="371950"/>
                    <a:pt x="71806" y="366150"/>
                  </a:cubicBezTo>
                  <a:lnTo>
                    <a:pt x="53742" y="376552"/>
                  </a:lnTo>
                  <a:cubicBezTo>
                    <a:pt x="49226" y="379222"/>
                    <a:pt x="43788" y="379866"/>
                    <a:pt x="38719" y="378577"/>
                  </a:cubicBezTo>
                  <a:cubicBezTo>
                    <a:pt x="33650" y="377197"/>
                    <a:pt x="29318" y="373883"/>
                    <a:pt x="26738" y="369372"/>
                  </a:cubicBezTo>
                  <a:lnTo>
                    <a:pt x="2683" y="327764"/>
                  </a:lnTo>
                  <a:cubicBezTo>
                    <a:pt x="-2847" y="318282"/>
                    <a:pt x="471" y="306131"/>
                    <a:pt x="9872" y="300700"/>
                  </a:cubicBezTo>
                  <a:lnTo>
                    <a:pt x="28120" y="290206"/>
                  </a:lnTo>
                  <a:cubicBezTo>
                    <a:pt x="27475" y="285604"/>
                    <a:pt x="26645" y="281001"/>
                    <a:pt x="26645" y="276122"/>
                  </a:cubicBezTo>
                  <a:cubicBezTo>
                    <a:pt x="26645" y="271335"/>
                    <a:pt x="27475" y="266733"/>
                    <a:pt x="28120" y="262038"/>
                  </a:cubicBezTo>
                  <a:lnTo>
                    <a:pt x="9872" y="251544"/>
                  </a:lnTo>
                  <a:cubicBezTo>
                    <a:pt x="471" y="246113"/>
                    <a:pt x="-2847" y="233962"/>
                    <a:pt x="2683" y="224572"/>
                  </a:cubicBezTo>
                  <a:lnTo>
                    <a:pt x="26738" y="182964"/>
                  </a:lnTo>
                  <a:cubicBezTo>
                    <a:pt x="29318" y="178361"/>
                    <a:pt x="33650" y="175139"/>
                    <a:pt x="38719" y="173759"/>
                  </a:cubicBezTo>
                  <a:cubicBezTo>
                    <a:pt x="43788" y="172378"/>
                    <a:pt x="49226" y="173114"/>
                    <a:pt x="53742" y="175692"/>
                  </a:cubicBezTo>
                  <a:lnTo>
                    <a:pt x="71806" y="186094"/>
                  </a:lnTo>
                  <a:cubicBezTo>
                    <a:pt x="79455" y="180386"/>
                    <a:pt x="87474" y="175231"/>
                    <a:pt x="96413" y="171457"/>
                  </a:cubicBezTo>
                  <a:lnTo>
                    <a:pt x="96413" y="151113"/>
                  </a:lnTo>
                  <a:cubicBezTo>
                    <a:pt x="96413" y="140159"/>
                    <a:pt x="105261" y="131322"/>
                    <a:pt x="116229" y="131322"/>
                  </a:cubicBezTo>
                  <a:close/>
                  <a:moveTo>
                    <a:pt x="445756" y="83476"/>
                  </a:moveTo>
                  <a:cubicBezTo>
                    <a:pt x="428335" y="83476"/>
                    <a:pt x="414140" y="97557"/>
                    <a:pt x="414140" y="115044"/>
                  </a:cubicBezTo>
                  <a:cubicBezTo>
                    <a:pt x="414140" y="132438"/>
                    <a:pt x="428335" y="146520"/>
                    <a:pt x="445756" y="146520"/>
                  </a:cubicBezTo>
                  <a:cubicBezTo>
                    <a:pt x="463176" y="146520"/>
                    <a:pt x="477371" y="132438"/>
                    <a:pt x="477371" y="115044"/>
                  </a:cubicBezTo>
                  <a:cubicBezTo>
                    <a:pt x="477371" y="97557"/>
                    <a:pt x="463176" y="83476"/>
                    <a:pt x="445756" y="83476"/>
                  </a:cubicBezTo>
                  <a:close/>
                  <a:moveTo>
                    <a:pt x="426676" y="0"/>
                  </a:moveTo>
                  <a:lnTo>
                    <a:pt x="464835" y="0"/>
                  </a:lnTo>
                  <a:cubicBezTo>
                    <a:pt x="473500" y="0"/>
                    <a:pt x="480597" y="7087"/>
                    <a:pt x="480597" y="15738"/>
                  </a:cubicBezTo>
                  <a:lnTo>
                    <a:pt x="480597" y="31936"/>
                  </a:lnTo>
                  <a:cubicBezTo>
                    <a:pt x="487694" y="34881"/>
                    <a:pt x="494054" y="38931"/>
                    <a:pt x="500138" y="43533"/>
                  </a:cubicBezTo>
                  <a:lnTo>
                    <a:pt x="514425" y="35249"/>
                  </a:lnTo>
                  <a:cubicBezTo>
                    <a:pt x="521983" y="30924"/>
                    <a:pt x="531569" y="33501"/>
                    <a:pt x="535901" y="40956"/>
                  </a:cubicBezTo>
                  <a:lnTo>
                    <a:pt x="554981" y="73996"/>
                  </a:lnTo>
                  <a:cubicBezTo>
                    <a:pt x="557101" y="77585"/>
                    <a:pt x="557654" y="81911"/>
                    <a:pt x="556640" y="85961"/>
                  </a:cubicBezTo>
                  <a:cubicBezTo>
                    <a:pt x="555534" y="89918"/>
                    <a:pt x="552861" y="93415"/>
                    <a:pt x="549266" y="95440"/>
                  </a:cubicBezTo>
                  <a:lnTo>
                    <a:pt x="534887" y="103815"/>
                  </a:lnTo>
                  <a:cubicBezTo>
                    <a:pt x="535348" y="107497"/>
                    <a:pt x="535993" y="111178"/>
                    <a:pt x="535993" y="115044"/>
                  </a:cubicBezTo>
                  <a:cubicBezTo>
                    <a:pt x="535993" y="115872"/>
                    <a:pt x="535809" y="116700"/>
                    <a:pt x="535717" y="117621"/>
                  </a:cubicBezTo>
                  <a:lnTo>
                    <a:pt x="521153" y="117621"/>
                  </a:lnTo>
                  <a:cubicBezTo>
                    <a:pt x="490828" y="117621"/>
                    <a:pt x="466126" y="142286"/>
                    <a:pt x="466126" y="172565"/>
                  </a:cubicBezTo>
                  <a:lnTo>
                    <a:pt x="466126" y="229719"/>
                  </a:lnTo>
                  <a:lnTo>
                    <a:pt x="466126" y="242604"/>
                  </a:lnTo>
                  <a:cubicBezTo>
                    <a:pt x="462715" y="237726"/>
                    <a:pt x="458383" y="233493"/>
                    <a:pt x="453590" y="229995"/>
                  </a:cubicBezTo>
                  <a:cubicBezTo>
                    <a:pt x="444465" y="223369"/>
                    <a:pt x="433404" y="219319"/>
                    <a:pt x="421330" y="219319"/>
                  </a:cubicBezTo>
                  <a:lnTo>
                    <a:pt x="411928" y="219319"/>
                  </a:lnTo>
                  <a:cubicBezTo>
                    <a:pt x="411375" y="217755"/>
                    <a:pt x="410914" y="216098"/>
                    <a:pt x="410914" y="214257"/>
                  </a:cubicBezTo>
                  <a:lnTo>
                    <a:pt x="410914" y="198059"/>
                  </a:lnTo>
                  <a:cubicBezTo>
                    <a:pt x="403817" y="195114"/>
                    <a:pt x="397457" y="191064"/>
                    <a:pt x="391373" y="186463"/>
                  </a:cubicBezTo>
                  <a:lnTo>
                    <a:pt x="377086" y="194746"/>
                  </a:lnTo>
                  <a:cubicBezTo>
                    <a:pt x="373492" y="196863"/>
                    <a:pt x="369160" y="197415"/>
                    <a:pt x="365104" y="196310"/>
                  </a:cubicBezTo>
                  <a:cubicBezTo>
                    <a:pt x="361140" y="195206"/>
                    <a:pt x="357638" y="192629"/>
                    <a:pt x="355610" y="189040"/>
                  </a:cubicBezTo>
                  <a:lnTo>
                    <a:pt x="336530" y="155999"/>
                  </a:lnTo>
                  <a:cubicBezTo>
                    <a:pt x="332198" y="148452"/>
                    <a:pt x="334687" y="138881"/>
                    <a:pt x="342245" y="134463"/>
                  </a:cubicBezTo>
                  <a:lnTo>
                    <a:pt x="356716" y="126180"/>
                  </a:lnTo>
                  <a:cubicBezTo>
                    <a:pt x="356163" y="122498"/>
                    <a:pt x="355518" y="118817"/>
                    <a:pt x="355518" y="115044"/>
                  </a:cubicBezTo>
                  <a:cubicBezTo>
                    <a:pt x="355518" y="111178"/>
                    <a:pt x="356163" y="107497"/>
                    <a:pt x="356716" y="103815"/>
                  </a:cubicBezTo>
                  <a:lnTo>
                    <a:pt x="342245" y="95440"/>
                  </a:lnTo>
                  <a:cubicBezTo>
                    <a:pt x="334687" y="91115"/>
                    <a:pt x="332198" y="81543"/>
                    <a:pt x="336530" y="73996"/>
                  </a:cubicBezTo>
                  <a:lnTo>
                    <a:pt x="355610" y="40956"/>
                  </a:lnTo>
                  <a:cubicBezTo>
                    <a:pt x="357638" y="37366"/>
                    <a:pt x="361140" y="34789"/>
                    <a:pt x="365104" y="33685"/>
                  </a:cubicBezTo>
                  <a:cubicBezTo>
                    <a:pt x="369160" y="32580"/>
                    <a:pt x="373492" y="33133"/>
                    <a:pt x="377086" y="35249"/>
                  </a:cubicBezTo>
                  <a:lnTo>
                    <a:pt x="391373" y="43533"/>
                  </a:lnTo>
                  <a:cubicBezTo>
                    <a:pt x="397457" y="38931"/>
                    <a:pt x="403817" y="34881"/>
                    <a:pt x="410914" y="31936"/>
                  </a:cubicBezTo>
                  <a:lnTo>
                    <a:pt x="410914" y="15738"/>
                  </a:lnTo>
                  <a:cubicBezTo>
                    <a:pt x="410914" y="7087"/>
                    <a:pt x="418011" y="0"/>
                    <a:pt x="4266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wrap="square" lIns="91440" tIns="45720" rIns="91440" bIns="45720">
              <a:normAutofit/>
            </a:bodyPr>
            <a:lstStyle/>
            <a:p>
              <a:endParaRPr lang="zh-CN" altLang="en-US" dirty="0"/>
            </a:p>
          </p:txBody>
        </p:sp>
        <p:sp>
          <p:nvSpPr>
            <p:cNvPr id="13" name="iṩľîḋê">
              <a:extLst>
                <a:ext uri="{FF2B5EF4-FFF2-40B4-BE49-F238E27FC236}">
                  <a16:creationId xmlns:a16="http://schemas.microsoft.com/office/drawing/2014/main" xmlns="" id="{E9618119-BAC2-4831-BAB0-8C1312086154}"/>
                </a:ext>
              </a:extLst>
            </p:cNvPr>
            <p:cNvSpPr/>
            <p:nvPr/>
          </p:nvSpPr>
          <p:spPr bwMode="auto">
            <a:xfrm>
              <a:off x="6249224" y="2056013"/>
              <a:ext cx="424532" cy="408286"/>
            </a:xfrm>
            <a:custGeom>
              <a:avLst/>
              <a:gdLst>
                <a:gd name="connsiteX0" fmla="*/ 61288 w 609549"/>
                <a:gd name="connsiteY0" fmla="*/ 383285 h 586216"/>
                <a:gd name="connsiteX1" fmla="*/ 71162 w 609549"/>
                <a:gd name="connsiteY1" fmla="*/ 387101 h 586216"/>
                <a:gd name="connsiteX2" fmla="*/ 120018 w 609549"/>
                <a:gd name="connsiteY2" fmla="*/ 435892 h 586216"/>
                <a:gd name="connsiteX3" fmla="*/ 120018 w 609549"/>
                <a:gd name="connsiteY3" fmla="*/ 454200 h 586216"/>
                <a:gd name="connsiteX4" fmla="*/ 56639 w 609549"/>
                <a:gd name="connsiteY4" fmla="*/ 517543 h 586216"/>
                <a:gd name="connsiteX5" fmla="*/ 35592 w 609549"/>
                <a:gd name="connsiteY5" fmla="*/ 513644 h 586216"/>
                <a:gd name="connsiteX6" fmla="*/ 51877 w 609549"/>
                <a:gd name="connsiteY6" fmla="*/ 388099 h 586216"/>
                <a:gd name="connsiteX7" fmla="*/ 61288 w 609549"/>
                <a:gd name="connsiteY7" fmla="*/ 383285 h 586216"/>
                <a:gd name="connsiteX8" fmla="*/ 235245 w 609549"/>
                <a:gd name="connsiteY8" fmla="*/ 302810 h 586216"/>
                <a:gd name="connsiteX9" fmla="*/ 306042 w 609549"/>
                <a:gd name="connsiteY9" fmla="*/ 373466 h 586216"/>
                <a:gd name="connsiteX10" fmla="*/ 258717 w 609549"/>
                <a:gd name="connsiteY10" fmla="*/ 420680 h 586216"/>
                <a:gd name="connsiteX11" fmla="*/ 230246 w 609549"/>
                <a:gd name="connsiteY11" fmla="*/ 550152 h 586216"/>
                <a:gd name="connsiteX12" fmla="*/ 92223 w 609549"/>
                <a:gd name="connsiteY12" fmla="*/ 575305 h 586216"/>
                <a:gd name="connsiteX13" fmla="*/ 88748 w 609549"/>
                <a:gd name="connsiteY13" fmla="*/ 556143 h 586216"/>
                <a:gd name="connsiteX14" fmla="*/ 165115 w 609549"/>
                <a:gd name="connsiteY14" fmla="*/ 479877 h 586216"/>
                <a:gd name="connsiteX15" fmla="*/ 165115 w 609549"/>
                <a:gd name="connsiteY15" fmla="*/ 446308 h 586216"/>
                <a:gd name="connsiteX16" fmla="*/ 88700 w 609549"/>
                <a:gd name="connsiteY16" fmla="*/ 369995 h 586216"/>
                <a:gd name="connsiteX17" fmla="*/ 92128 w 609549"/>
                <a:gd name="connsiteY17" fmla="*/ 350976 h 586216"/>
                <a:gd name="connsiteX18" fmla="*/ 189111 w 609549"/>
                <a:gd name="connsiteY18" fmla="*/ 348884 h 586216"/>
                <a:gd name="connsiteX19" fmla="*/ 257958 w 609549"/>
                <a:gd name="connsiteY19" fmla="*/ 161679 h 586216"/>
                <a:gd name="connsiteX20" fmla="*/ 317251 w 609549"/>
                <a:gd name="connsiteY20" fmla="*/ 220879 h 586216"/>
                <a:gd name="connsiteX21" fmla="*/ 388070 w 609549"/>
                <a:gd name="connsiteY21" fmla="*/ 291586 h 586216"/>
                <a:gd name="connsiteX22" fmla="*/ 604906 w 609549"/>
                <a:gd name="connsiteY22" fmla="*/ 508130 h 586216"/>
                <a:gd name="connsiteX23" fmla="*/ 604906 w 609549"/>
                <a:gd name="connsiteY23" fmla="*/ 530526 h 586216"/>
                <a:gd name="connsiteX24" fmla="*/ 556567 w 609549"/>
                <a:gd name="connsiteY24" fmla="*/ 578789 h 586216"/>
                <a:gd name="connsiteX25" fmla="*/ 545327 w 609549"/>
                <a:gd name="connsiteY25" fmla="*/ 583449 h 586216"/>
                <a:gd name="connsiteX26" fmla="*/ 534135 w 609549"/>
                <a:gd name="connsiteY26" fmla="*/ 578789 h 586216"/>
                <a:gd name="connsiteX27" fmla="*/ 317251 w 609549"/>
                <a:gd name="connsiteY27" fmla="*/ 362293 h 586216"/>
                <a:gd name="connsiteX28" fmla="*/ 246481 w 609549"/>
                <a:gd name="connsiteY28" fmla="*/ 291586 h 586216"/>
                <a:gd name="connsiteX29" fmla="*/ 187140 w 609549"/>
                <a:gd name="connsiteY29" fmla="*/ 232339 h 586216"/>
                <a:gd name="connsiteX30" fmla="*/ 58606 w 609549"/>
                <a:gd name="connsiteY30" fmla="*/ 160814 h 586216"/>
                <a:gd name="connsiteX31" fmla="*/ 126401 w 609549"/>
                <a:gd name="connsiteY31" fmla="*/ 228498 h 586216"/>
                <a:gd name="connsiteX32" fmla="*/ 111975 w 609549"/>
                <a:gd name="connsiteY32" fmla="*/ 242899 h 586216"/>
                <a:gd name="connsiteX33" fmla="*/ 119307 w 609549"/>
                <a:gd name="connsiteY33" fmla="*/ 250219 h 586216"/>
                <a:gd name="connsiteX34" fmla="*/ 119307 w 609549"/>
                <a:gd name="connsiteY34" fmla="*/ 277692 h 586216"/>
                <a:gd name="connsiteX35" fmla="*/ 115641 w 609549"/>
                <a:gd name="connsiteY35" fmla="*/ 281352 h 586216"/>
                <a:gd name="connsiteX36" fmla="*/ 88123 w 609549"/>
                <a:gd name="connsiteY36" fmla="*/ 281352 h 586216"/>
                <a:gd name="connsiteX37" fmla="*/ 5712 w 609549"/>
                <a:gd name="connsiteY37" fmla="*/ 199029 h 586216"/>
                <a:gd name="connsiteX38" fmla="*/ 5712 w 609549"/>
                <a:gd name="connsiteY38" fmla="*/ 171604 h 586216"/>
                <a:gd name="connsiteX39" fmla="*/ 9378 w 609549"/>
                <a:gd name="connsiteY39" fmla="*/ 167944 h 586216"/>
                <a:gd name="connsiteX40" fmla="*/ 36849 w 609549"/>
                <a:gd name="connsiteY40" fmla="*/ 167944 h 586216"/>
                <a:gd name="connsiteX41" fmla="*/ 44180 w 609549"/>
                <a:gd name="connsiteY41" fmla="*/ 175264 h 586216"/>
                <a:gd name="connsiteX42" fmla="*/ 585775 w 609549"/>
                <a:gd name="connsiteY42" fmla="*/ 66370 h 586216"/>
                <a:gd name="connsiteX43" fmla="*/ 595263 w 609549"/>
                <a:gd name="connsiteY43" fmla="*/ 73839 h 586216"/>
                <a:gd name="connsiteX44" fmla="*/ 578978 w 609549"/>
                <a:gd name="connsiteY44" fmla="*/ 199341 h 586216"/>
                <a:gd name="connsiteX45" fmla="*/ 559693 w 609549"/>
                <a:gd name="connsiteY45" fmla="*/ 200387 h 586216"/>
                <a:gd name="connsiteX46" fmla="*/ 510789 w 609549"/>
                <a:gd name="connsiteY46" fmla="*/ 151612 h 586216"/>
                <a:gd name="connsiteX47" fmla="*/ 510789 w 609549"/>
                <a:gd name="connsiteY47" fmla="*/ 133262 h 586216"/>
                <a:gd name="connsiteX48" fmla="*/ 574216 w 609549"/>
                <a:gd name="connsiteY48" fmla="*/ 69988 h 586216"/>
                <a:gd name="connsiteX49" fmla="*/ 585775 w 609549"/>
                <a:gd name="connsiteY49" fmla="*/ 66370 h 586216"/>
                <a:gd name="connsiteX50" fmla="*/ 158702 w 609549"/>
                <a:gd name="connsiteY50" fmla="*/ 26758 h 586216"/>
                <a:gd name="connsiteX51" fmla="*/ 172463 w 609549"/>
                <a:gd name="connsiteY51" fmla="*/ 32464 h 586216"/>
                <a:gd name="connsiteX52" fmla="*/ 179701 w 609549"/>
                <a:gd name="connsiteY52" fmla="*/ 39691 h 586216"/>
                <a:gd name="connsiteX53" fmla="*/ 246935 w 609549"/>
                <a:gd name="connsiteY53" fmla="*/ 106831 h 586216"/>
                <a:gd name="connsiteX54" fmla="*/ 254886 w 609549"/>
                <a:gd name="connsiteY54" fmla="*/ 114819 h 586216"/>
                <a:gd name="connsiteX55" fmla="*/ 257600 w 609549"/>
                <a:gd name="connsiteY55" fmla="*/ 138879 h 586216"/>
                <a:gd name="connsiteX56" fmla="*/ 254886 w 609549"/>
                <a:gd name="connsiteY56" fmla="*/ 142255 h 586216"/>
                <a:gd name="connsiteX57" fmla="*/ 252315 w 609549"/>
                <a:gd name="connsiteY57" fmla="*/ 144823 h 586216"/>
                <a:gd name="connsiteX58" fmla="*/ 246696 w 609549"/>
                <a:gd name="connsiteY58" fmla="*/ 150434 h 586216"/>
                <a:gd name="connsiteX59" fmla="*/ 175892 w 609549"/>
                <a:gd name="connsiteY59" fmla="*/ 221140 h 586216"/>
                <a:gd name="connsiteX60" fmla="*/ 172463 w 609549"/>
                <a:gd name="connsiteY60" fmla="*/ 224611 h 586216"/>
                <a:gd name="connsiteX61" fmla="*/ 170130 w 609549"/>
                <a:gd name="connsiteY61" fmla="*/ 226560 h 586216"/>
                <a:gd name="connsiteX62" fmla="*/ 162274 w 609549"/>
                <a:gd name="connsiteY62" fmla="*/ 229936 h 586216"/>
                <a:gd name="connsiteX63" fmla="*/ 158702 w 609549"/>
                <a:gd name="connsiteY63" fmla="*/ 230269 h 586216"/>
                <a:gd name="connsiteX64" fmla="*/ 144942 w 609549"/>
                <a:gd name="connsiteY64" fmla="*/ 224611 h 586216"/>
                <a:gd name="connsiteX65" fmla="*/ 137609 w 609549"/>
                <a:gd name="connsiteY65" fmla="*/ 217288 h 586216"/>
                <a:gd name="connsiteX66" fmla="*/ 69804 w 609549"/>
                <a:gd name="connsiteY66" fmla="*/ 149578 h 586216"/>
                <a:gd name="connsiteX67" fmla="*/ 62519 w 609549"/>
                <a:gd name="connsiteY67" fmla="*/ 142255 h 586216"/>
                <a:gd name="connsiteX68" fmla="*/ 62519 w 609549"/>
                <a:gd name="connsiteY68" fmla="*/ 114819 h 586216"/>
                <a:gd name="connsiteX69" fmla="*/ 144942 w 609549"/>
                <a:gd name="connsiteY69" fmla="*/ 32464 h 586216"/>
                <a:gd name="connsiteX70" fmla="*/ 158702 w 609549"/>
                <a:gd name="connsiteY70" fmla="*/ 26758 h 586216"/>
                <a:gd name="connsiteX71" fmla="*/ 254809 w 609549"/>
                <a:gd name="connsiteY71" fmla="*/ 6542 h 586216"/>
                <a:gd name="connsiteX72" fmla="*/ 321015 w 609549"/>
                <a:gd name="connsiteY72" fmla="*/ 29913 h 586216"/>
                <a:gd name="connsiteX73" fmla="*/ 260017 w 609549"/>
                <a:gd name="connsiteY73" fmla="*/ 97465 h 586216"/>
                <a:gd name="connsiteX74" fmla="*/ 193067 w 609549"/>
                <a:gd name="connsiteY74" fmla="*/ 30626 h 586216"/>
                <a:gd name="connsiteX75" fmla="*/ 254809 w 609549"/>
                <a:gd name="connsiteY75" fmla="*/ 6542 h 586216"/>
                <a:gd name="connsiteX76" fmla="*/ 503105 w 609549"/>
                <a:gd name="connsiteY76" fmla="*/ 953 h 586216"/>
                <a:gd name="connsiteX77" fmla="*/ 538560 w 609549"/>
                <a:gd name="connsiteY77" fmla="*/ 10911 h 586216"/>
                <a:gd name="connsiteX78" fmla="*/ 542083 w 609549"/>
                <a:gd name="connsiteY78" fmla="*/ 30073 h 586216"/>
                <a:gd name="connsiteX79" fmla="*/ 465709 w 609549"/>
                <a:gd name="connsiteY79" fmla="*/ 106341 h 586216"/>
                <a:gd name="connsiteX80" fmla="*/ 465709 w 609549"/>
                <a:gd name="connsiteY80" fmla="*/ 139911 h 586216"/>
                <a:gd name="connsiteX81" fmla="*/ 542131 w 609549"/>
                <a:gd name="connsiteY81" fmla="*/ 216227 h 586216"/>
                <a:gd name="connsiteX82" fmla="*/ 538655 w 609549"/>
                <a:gd name="connsiteY82" fmla="*/ 235246 h 586216"/>
                <a:gd name="connsiteX83" fmla="*/ 442187 w 609549"/>
                <a:gd name="connsiteY83" fmla="*/ 237528 h 586216"/>
                <a:gd name="connsiteX84" fmla="*/ 399238 w 609549"/>
                <a:gd name="connsiteY84" fmla="*/ 280370 h 586216"/>
                <a:gd name="connsiteX85" fmla="*/ 328482 w 609549"/>
                <a:gd name="connsiteY85" fmla="*/ 209712 h 586216"/>
                <a:gd name="connsiteX86" fmla="*/ 372240 w 609549"/>
                <a:gd name="connsiteY86" fmla="*/ 166015 h 586216"/>
                <a:gd name="connsiteX87" fmla="*/ 400571 w 609549"/>
                <a:gd name="connsiteY87" fmla="*/ 36064 h 586216"/>
                <a:gd name="connsiteX88" fmla="*/ 503105 w 609549"/>
                <a:gd name="connsiteY88" fmla="*/ 953 h 58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609549" h="586216">
                  <a:moveTo>
                    <a:pt x="61288" y="383285"/>
                  </a:moveTo>
                  <a:cubicBezTo>
                    <a:pt x="64829" y="383106"/>
                    <a:pt x="68448" y="384367"/>
                    <a:pt x="71162" y="387101"/>
                  </a:cubicBezTo>
                  <a:lnTo>
                    <a:pt x="120018" y="435892"/>
                  </a:lnTo>
                  <a:cubicBezTo>
                    <a:pt x="125113" y="440933"/>
                    <a:pt x="125113" y="449160"/>
                    <a:pt x="120018" y="454200"/>
                  </a:cubicBezTo>
                  <a:lnTo>
                    <a:pt x="56639" y="517543"/>
                  </a:lnTo>
                  <a:cubicBezTo>
                    <a:pt x="50211" y="523963"/>
                    <a:pt x="39211" y="522013"/>
                    <a:pt x="35592" y="513644"/>
                  </a:cubicBezTo>
                  <a:cubicBezTo>
                    <a:pt x="17783" y="472794"/>
                    <a:pt x="23211" y="424288"/>
                    <a:pt x="51877" y="388099"/>
                  </a:cubicBezTo>
                  <a:cubicBezTo>
                    <a:pt x="54282" y="385079"/>
                    <a:pt x="57746" y="383463"/>
                    <a:pt x="61288" y="383285"/>
                  </a:cubicBezTo>
                  <a:close/>
                  <a:moveTo>
                    <a:pt x="235245" y="302810"/>
                  </a:moveTo>
                  <a:lnTo>
                    <a:pt x="306042" y="373466"/>
                  </a:lnTo>
                  <a:lnTo>
                    <a:pt x="258717" y="420680"/>
                  </a:lnTo>
                  <a:cubicBezTo>
                    <a:pt x="274667" y="464329"/>
                    <a:pt x="265192" y="515300"/>
                    <a:pt x="230246" y="550152"/>
                  </a:cubicBezTo>
                  <a:cubicBezTo>
                    <a:pt x="192919" y="587430"/>
                    <a:pt x="137644" y="595798"/>
                    <a:pt x="92223" y="575305"/>
                  </a:cubicBezTo>
                  <a:cubicBezTo>
                    <a:pt x="84701" y="571882"/>
                    <a:pt x="82892" y="561992"/>
                    <a:pt x="88748" y="556143"/>
                  </a:cubicBezTo>
                  <a:lnTo>
                    <a:pt x="165115" y="479877"/>
                  </a:lnTo>
                  <a:cubicBezTo>
                    <a:pt x="174399" y="470605"/>
                    <a:pt x="174399" y="455580"/>
                    <a:pt x="165115" y="446308"/>
                  </a:cubicBezTo>
                  <a:lnTo>
                    <a:pt x="88700" y="369995"/>
                  </a:lnTo>
                  <a:cubicBezTo>
                    <a:pt x="82844" y="364194"/>
                    <a:pt x="84653" y="354399"/>
                    <a:pt x="92128" y="350976"/>
                  </a:cubicBezTo>
                  <a:cubicBezTo>
                    <a:pt x="122789" y="337092"/>
                    <a:pt x="157973" y="336379"/>
                    <a:pt x="189111" y="348884"/>
                  </a:cubicBezTo>
                  <a:close/>
                  <a:moveTo>
                    <a:pt x="257958" y="161679"/>
                  </a:moveTo>
                  <a:lnTo>
                    <a:pt x="317251" y="220879"/>
                  </a:lnTo>
                  <a:lnTo>
                    <a:pt x="388070" y="291586"/>
                  </a:lnTo>
                  <a:lnTo>
                    <a:pt x="604906" y="508130"/>
                  </a:lnTo>
                  <a:cubicBezTo>
                    <a:pt x="611097" y="514311"/>
                    <a:pt x="611097" y="524344"/>
                    <a:pt x="604906" y="530526"/>
                  </a:cubicBezTo>
                  <a:lnTo>
                    <a:pt x="556567" y="578789"/>
                  </a:lnTo>
                  <a:cubicBezTo>
                    <a:pt x="553471" y="581880"/>
                    <a:pt x="549423" y="583449"/>
                    <a:pt x="545327" y="583449"/>
                  </a:cubicBezTo>
                  <a:cubicBezTo>
                    <a:pt x="541279" y="583449"/>
                    <a:pt x="537231" y="581880"/>
                    <a:pt x="534135" y="578789"/>
                  </a:cubicBezTo>
                  <a:lnTo>
                    <a:pt x="317251" y="362293"/>
                  </a:lnTo>
                  <a:lnTo>
                    <a:pt x="246481" y="291586"/>
                  </a:lnTo>
                  <a:lnTo>
                    <a:pt x="187140" y="232339"/>
                  </a:lnTo>
                  <a:close/>
                  <a:moveTo>
                    <a:pt x="58606" y="160814"/>
                  </a:moveTo>
                  <a:lnTo>
                    <a:pt x="126401" y="228498"/>
                  </a:lnTo>
                  <a:lnTo>
                    <a:pt x="111975" y="242899"/>
                  </a:lnTo>
                  <a:lnTo>
                    <a:pt x="119307" y="250219"/>
                  </a:lnTo>
                  <a:cubicBezTo>
                    <a:pt x="126877" y="257824"/>
                    <a:pt x="126877" y="270087"/>
                    <a:pt x="119307" y="277692"/>
                  </a:cubicBezTo>
                  <a:lnTo>
                    <a:pt x="115641" y="281352"/>
                  </a:lnTo>
                  <a:cubicBezTo>
                    <a:pt x="108024" y="288909"/>
                    <a:pt x="95741" y="288909"/>
                    <a:pt x="88123" y="281352"/>
                  </a:cubicBezTo>
                  <a:lnTo>
                    <a:pt x="5712" y="199029"/>
                  </a:lnTo>
                  <a:cubicBezTo>
                    <a:pt x="-1905" y="191424"/>
                    <a:pt x="-1905" y="179161"/>
                    <a:pt x="5712" y="171604"/>
                  </a:cubicBezTo>
                  <a:lnTo>
                    <a:pt x="9378" y="167944"/>
                  </a:lnTo>
                  <a:cubicBezTo>
                    <a:pt x="16948" y="160339"/>
                    <a:pt x="29231" y="160339"/>
                    <a:pt x="36849" y="167944"/>
                  </a:cubicBezTo>
                  <a:lnTo>
                    <a:pt x="44180" y="175264"/>
                  </a:lnTo>
                  <a:close/>
                  <a:moveTo>
                    <a:pt x="585775" y="66370"/>
                  </a:moveTo>
                  <a:cubicBezTo>
                    <a:pt x="589775" y="67101"/>
                    <a:pt x="593430" y="69680"/>
                    <a:pt x="595263" y="73839"/>
                  </a:cubicBezTo>
                  <a:cubicBezTo>
                    <a:pt x="613072" y="114675"/>
                    <a:pt x="607644" y="163212"/>
                    <a:pt x="578978" y="199341"/>
                  </a:cubicBezTo>
                  <a:cubicBezTo>
                    <a:pt x="574168" y="205379"/>
                    <a:pt x="565121" y="205854"/>
                    <a:pt x="559693" y="200387"/>
                  </a:cubicBezTo>
                  <a:lnTo>
                    <a:pt x="510789" y="151612"/>
                  </a:lnTo>
                  <a:cubicBezTo>
                    <a:pt x="505742" y="146526"/>
                    <a:pt x="505742" y="138349"/>
                    <a:pt x="510789" y="133262"/>
                  </a:cubicBezTo>
                  <a:lnTo>
                    <a:pt x="574216" y="69988"/>
                  </a:lnTo>
                  <a:cubicBezTo>
                    <a:pt x="577430" y="66756"/>
                    <a:pt x="581775" y="65639"/>
                    <a:pt x="585775" y="66370"/>
                  </a:cubicBezTo>
                  <a:close/>
                  <a:moveTo>
                    <a:pt x="158702" y="26758"/>
                  </a:moveTo>
                  <a:cubicBezTo>
                    <a:pt x="163655" y="26758"/>
                    <a:pt x="168654" y="28660"/>
                    <a:pt x="172463" y="32464"/>
                  </a:cubicBezTo>
                  <a:lnTo>
                    <a:pt x="179701" y="39691"/>
                  </a:lnTo>
                  <a:lnTo>
                    <a:pt x="246935" y="106831"/>
                  </a:lnTo>
                  <a:lnTo>
                    <a:pt x="254886" y="114819"/>
                  </a:lnTo>
                  <a:cubicBezTo>
                    <a:pt x="261457" y="121334"/>
                    <a:pt x="262362" y="131414"/>
                    <a:pt x="257600" y="138879"/>
                  </a:cubicBezTo>
                  <a:cubicBezTo>
                    <a:pt x="256839" y="140068"/>
                    <a:pt x="255934" y="141209"/>
                    <a:pt x="254886" y="142255"/>
                  </a:cubicBezTo>
                  <a:lnTo>
                    <a:pt x="252315" y="144823"/>
                  </a:lnTo>
                  <a:lnTo>
                    <a:pt x="246696" y="150434"/>
                  </a:lnTo>
                  <a:lnTo>
                    <a:pt x="175892" y="221140"/>
                  </a:lnTo>
                  <a:lnTo>
                    <a:pt x="172463" y="224611"/>
                  </a:lnTo>
                  <a:cubicBezTo>
                    <a:pt x="171702" y="225324"/>
                    <a:pt x="170940" y="225990"/>
                    <a:pt x="170130" y="226560"/>
                  </a:cubicBezTo>
                  <a:cubicBezTo>
                    <a:pt x="167749" y="228319"/>
                    <a:pt x="165083" y="229413"/>
                    <a:pt x="162274" y="229936"/>
                  </a:cubicBezTo>
                  <a:cubicBezTo>
                    <a:pt x="161083" y="230174"/>
                    <a:pt x="159893" y="230269"/>
                    <a:pt x="158702" y="230269"/>
                  </a:cubicBezTo>
                  <a:cubicBezTo>
                    <a:pt x="153703" y="230269"/>
                    <a:pt x="148751" y="228367"/>
                    <a:pt x="144942" y="224611"/>
                  </a:cubicBezTo>
                  <a:lnTo>
                    <a:pt x="137609" y="217288"/>
                  </a:lnTo>
                  <a:lnTo>
                    <a:pt x="69804" y="149578"/>
                  </a:lnTo>
                  <a:lnTo>
                    <a:pt x="62519" y="142255"/>
                  </a:lnTo>
                  <a:cubicBezTo>
                    <a:pt x="54900" y="134647"/>
                    <a:pt x="54900" y="122380"/>
                    <a:pt x="62519" y="114819"/>
                  </a:cubicBezTo>
                  <a:lnTo>
                    <a:pt x="144942" y="32464"/>
                  </a:lnTo>
                  <a:cubicBezTo>
                    <a:pt x="148751" y="28660"/>
                    <a:pt x="153750" y="26758"/>
                    <a:pt x="158702" y="26758"/>
                  </a:cubicBezTo>
                  <a:close/>
                  <a:moveTo>
                    <a:pt x="254809" y="6542"/>
                  </a:moveTo>
                  <a:cubicBezTo>
                    <a:pt x="277279" y="4029"/>
                    <a:pt x="300492" y="9424"/>
                    <a:pt x="321015" y="29913"/>
                  </a:cubicBezTo>
                  <a:cubicBezTo>
                    <a:pt x="380347" y="89193"/>
                    <a:pt x="337205" y="46124"/>
                    <a:pt x="260017" y="97465"/>
                  </a:cubicBezTo>
                  <a:lnTo>
                    <a:pt x="193067" y="30626"/>
                  </a:lnTo>
                  <a:cubicBezTo>
                    <a:pt x="210614" y="19479"/>
                    <a:pt x="232340" y="9056"/>
                    <a:pt x="254809" y="6542"/>
                  </a:cubicBezTo>
                  <a:close/>
                  <a:moveTo>
                    <a:pt x="503105" y="953"/>
                  </a:moveTo>
                  <a:cubicBezTo>
                    <a:pt x="515252" y="2468"/>
                    <a:pt x="527216" y="5788"/>
                    <a:pt x="538560" y="10911"/>
                  </a:cubicBezTo>
                  <a:cubicBezTo>
                    <a:pt x="546131" y="14334"/>
                    <a:pt x="547940" y="24224"/>
                    <a:pt x="542083" y="30073"/>
                  </a:cubicBezTo>
                  <a:lnTo>
                    <a:pt x="465709" y="106341"/>
                  </a:lnTo>
                  <a:cubicBezTo>
                    <a:pt x="456424" y="115613"/>
                    <a:pt x="456424" y="130639"/>
                    <a:pt x="465709" y="139911"/>
                  </a:cubicBezTo>
                  <a:lnTo>
                    <a:pt x="542131" y="216227"/>
                  </a:lnTo>
                  <a:cubicBezTo>
                    <a:pt x="547940" y="222028"/>
                    <a:pt x="546178" y="231823"/>
                    <a:pt x="538655" y="235246"/>
                  </a:cubicBezTo>
                  <a:cubicBezTo>
                    <a:pt x="508181" y="249035"/>
                    <a:pt x="473184" y="249844"/>
                    <a:pt x="442187" y="237528"/>
                  </a:cubicBezTo>
                  <a:lnTo>
                    <a:pt x="399238" y="280370"/>
                  </a:lnTo>
                  <a:lnTo>
                    <a:pt x="328482" y="209712"/>
                  </a:lnTo>
                  <a:lnTo>
                    <a:pt x="372240" y="166015"/>
                  </a:lnTo>
                  <a:cubicBezTo>
                    <a:pt x="356051" y="122270"/>
                    <a:pt x="365527" y="71060"/>
                    <a:pt x="400571" y="36064"/>
                  </a:cubicBezTo>
                  <a:cubicBezTo>
                    <a:pt x="428569" y="8106"/>
                    <a:pt x="466664" y="-3592"/>
                    <a:pt x="503105" y="9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wrap="square" lIns="91440" tIns="45720" rIns="91440" bIns="45720">
              <a:normAutofit/>
            </a:bodyPr>
            <a:lstStyle/>
            <a:p>
              <a:endParaRPr lang="zh-CN" altLang="en-US"/>
            </a:p>
          </p:txBody>
        </p:sp>
        <p:sp>
          <p:nvSpPr>
            <p:cNvPr id="14" name="ïṣľiḑe">
              <a:extLst>
                <a:ext uri="{FF2B5EF4-FFF2-40B4-BE49-F238E27FC236}">
                  <a16:creationId xmlns:a16="http://schemas.microsoft.com/office/drawing/2014/main" xmlns="" id="{C2A3F522-0DAE-4239-A45C-3ACE41B2035E}"/>
                </a:ext>
              </a:extLst>
            </p:cNvPr>
            <p:cNvSpPr/>
            <p:nvPr/>
          </p:nvSpPr>
          <p:spPr bwMode="auto">
            <a:xfrm>
              <a:off x="6198419" y="4859511"/>
              <a:ext cx="526142" cy="459288"/>
            </a:xfrm>
            <a:custGeom>
              <a:avLst/>
              <a:gdLst>
                <a:gd name="connsiteX0" fmla="*/ 424975 w 608697"/>
                <a:gd name="connsiteY0" fmla="*/ 168488 h 531358"/>
                <a:gd name="connsiteX1" fmla="*/ 387604 w 608697"/>
                <a:gd name="connsiteY1" fmla="*/ 205806 h 531358"/>
                <a:gd name="connsiteX2" fmla="*/ 424975 w 608697"/>
                <a:gd name="connsiteY2" fmla="*/ 243124 h 531358"/>
                <a:gd name="connsiteX3" fmla="*/ 462346 w 608697"/>
                <a:gd name="connsiteY3" fmla="*/ 205806 h 531358"/>
                <a:gd name="connsiteX4" fmla="*/ 424975 w 608697"/>
                <a:gd name="connsiteY4" fmla="*/ 168488 h 531358"/>
                <a:gd name="connsiteX5" fmla="*/ 287947 w 608697"/>
                <a:gd name="connsiteY5" fmla="*/ 168488 h 531358"/>
                <a:gd name="connsiteX6" fmla="*/ 250576 w 608697"/>
                <a:gd name="connsiteY6" fmla="*/ 205806 h 531358"/>
                <a:gd name="connsiteX7" fmla="*/ 287947 w 608697"/>
                <a:gd name="connsiteY7" fmla="*/ 243124 h 531358"/>
                <a:gd name="connsiteX8" fmla="*/ 325318 w 608697"/>
                <a:gd name="connsiteY8" fmla="*/ 205806 h 531358"/>
                <a:gd name="connsiteX9" fmla="*/ 287947 w 608697"/>
                <a:gd name="connsiteY9" fmla="*/ 168488 h 531358"/>
                <a:gd name="connsiteX10" fmla="*/ 102356 w 608697"/>
                <a:gd name="connsiteY10" fmla="*/ 121231 h 531358"/>
                <a:gd name="connsiteX11" fmla="*/ 98850 w 608697"/>
                <a:gd name="connsiteY11" fmla="*/ 127711 h 531358"/>
                <a:gd name="connsiteX12" fmla="*/ 76842 w 608697"/>
                <a:gd name="connsiteY12" fmla="*/ 217990 h 531358"/>
                <a:gd name="connsiteX13" fmla="*/ 98850 w 608697"/>
                <a:gd name="connsiteY13" fmla="*/ 308194 h 531358"/>
                <a:gd name="connsiteX14" fmla="*/ 157488 w 608697"/>
                <a:gd name="connsiteY14" fmla="*/ 380223 h 531358"/>
                <a:gd name="connsiteX15" fmla="*/ 344668 w 608697"/>
                <a:gd name="connsiteY15" fmla="*/ 444729 h 531358"/>
                <a:gd name="connsiteX16" fmla="*/ 370257 w 608697"/>
                <a:gd name="connsiteY16" fmla="*/ 443687 h 531358"/>
                <a:gd name="connsiteX17" fmla="*/ 236717 w 608697"/>
                <a:gd name="connsiteY17" fmla="*/ 477876 h 531358"/>
                <a:gd name="connsiteX18" fmla="*/ 198072 w 608697"/>
                <a:gd name="connsiteY18" fmla="*/ 475344 h 531358"/>
                <a:gd name="connsiteX19" fmla="*/ 82437 w 608697"/>
                <a:gd name="connsiteY19" fmla="*/ 531284 h 531358"/>
                <a:gd name="connsiteX20" fmla="*/ 81542 w 608697"/>
                <a:gd name="connsiteY20" fmla="*/ 531358 h 531358"/>
                <a:gd name="connsiteX21" fmla="*/ 75051 w 608697"/>
                <a:gd name="connsiteY21" fmla="*/ 527857 h 531358"/>
                <a:gd name="connsiteX22" fmla="*/ 74753 w 608697"/>
                <a:gd name="connsiteY22" fmla="*/ 519738 h 531358"/>
                <a:gd name="connsiteX23" fmla="*/ 88778 w 608697"/>
                <a:gd name="connsiteY23" fmla="*/ 435046 h 531358"/>
                <a:gd name="connsiteX24" fmla="*/ 0 w 608697"/>
                <a:gd name="connsiteY24" fmla="*/ 282198 h 531358"/>
                <a:gd name="connsiteX25" fmla="*/ 102356 w 608697"/>
                <a:gd name="connsiteY25" fmla="*/ 121231 h 531358"/>
                <a:gd name="connsiteX26" fmla="*/ 356424 w 608697"/>
                <a:gd name="connsiteY26" fmla="*/ 0 h 531358"/>
                <a:gd name="connsiteX27" fmla="*/ 608697 w 608697"/>
                <a:gd name="connsiteY27" fmla="*/ 211244 h 531358"/>
                <a:gd name="connsiteX28" fmla="*/ 518290 w 608697"/>
                <a:gd name="connsiteY28" fmla="*/ 373401 h 531358"/>
                <a:gd name="connsiteX29" fmla="*/ 531941 w 608697"/>
                <a:gd name="connsiteY29" fmla="*/ 441109 h 531358"/>
                <a:gd name="connsiteX30" fmla="*/ 531120 w 608697"/>
                <a:gd name="connsiteY30" fmla="*/ 465391 h 531358"/>
                <a:gd name="connsiteX31" fmla="*/ 511577 w 608697"/>
                <a:gd name="connsiteY31" fmla="*/ 475894 h 531358"/>
                <a:gd name="connsiteX32" fmla="*/ 509041 w 608697"/>
                <a:gd name="connsiteY32" fmla="*/ 475745 h 531358"/>
                <a:gd name="connsiteX33" fmla="*/ 391408 w 608697"/>
                <a:gd name="connsiteY33" fmla="*/ 420476 h 531358"/>
                <a:gd name="connsiteX34" fmla="*/ 356424 w 608697"/>
                <a:gd name="connsiteY34" fmla="*/ 422487 h 531358"/>
                <a:gd name="connsiteX35" fmla="*/ 104225 w 608697"/>
                <a:gd name="connsiteY35" fmla="*/ 211244 h 531358"/>
                <a:gd name="connsiteX36" fmla="*/ 356424 w 608697"/>
                <a:gd name="connsiteY36" fmla="*/ 0 h 53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08697" h="531358">
                  <a:moveTo>
                    <a:pt x="424975" y="168488"/>
                  </a:moveTo>
                  <a:cubicBezTo>
                    <a:pt x="404312" y="168488"/>
                    <a:pt x="387604" y="185248"/>
                    <a:pt x="387604" y="205806"/>
                  </a:cubicBezTo>
                  <a:cubicBezTo>
                    <a:pt x="387604" y="226439"/>
                    <a:pt x="404312" y="243124"/>
                    <a:pt x="424975" y="243124"/>
                  </a:cubicBezTo>
                  <a:cubicBezTo>
                    <a:pt x="445562" y="243124"/>
                    <a:pt x="462346" y="226439"/>
                    <a:pt x="462346" y="205806"/>
                  </a:cubicBezTo>
                  <a:cubicBezTo>
                    <a:pt x="462346" y="185248"/>
                    <a:pt x="445637" y="168488"/>
                    <a:pt x="424975" y="168488"/>
                  </a:cubicBezTo>
                  <a:close/>
                  <a:moveTo>
                    <a:pt x="287947" y="168488"/>
                  </a:moveTo>
                  <a:cubicBezTo>
                    <a:pt x="267285" y="168488"/>
                    <a:pt x="250576" y="185248"/>
                    <a:pt x="250576" y="205806"/>
                  </a:cubicBezTo>
                  <a:cubicBezTo>
                    <a:pt x="250576" y="226439"/>
                    <a:pt x="267285" y="243124"/>
                    <a:pt x="287947" y="243124"/>
                  </a:cubicBezTo>
                  <a:cubicBezTo>
                    <a:pt x="308610" y="243124"/>
                    <a:pt x="325318" y="226439"/>
                    <a:pt x="325318" y="205806"/>
                  </a:cubicBezTo>
                  <a:cubicBezTo>
                    <a:pt x="325318" y="185248"/>
                    <a:pt x="308610" y="168488"/>
                    <a:pt x="287947" y="168488"/>
                  </a:cubicBezTo>
                  <a:close/>
                  <a:moveTo>
                    <a:pt x="102356" y="121231"/>
                  </a:moveTo>
                  <a:cubicBezTo>
                    <a:pt x="101162" y="123317"/>
                    <a:pt x="99969" y="125477"/>
                    <a:pt x="98850" y="127711"/>
                  </a:cubicBezTo>
                  <a:cubicBezTo>
                    <a:pt x="84227" y="156240"/>
                    <a:pt x="76842" y="186631"/>
                    <a:pt x="76842" y="217990"/>
                  </a:cubicBezTo>
                  <a:cubicBezTo>
                    <a:pt x="76842" y="249275"/>
                    <a:pt x="84227" y="279666"/>
                    <a:pt x="98850" y="308194"/>
                  </a:cubicBezTo>
                  <a:cubicBezTo>
                    <a:pt x="112726" y="335308"/>
                    <a:pt x="132496" y="359516"/>
                    <a:pt x="157488" y="380223"/>
                  </a:cubicBezTo>
                  <a:cubicBezTo>
                    <a:pt x="207845" y="421787"/>
                    <a:pt x="274317" y="444729"/>
                    <a:pt x="344668" y="444729"/>
                  </a:cubicBezTo>
                  <a:cubicBezTo>
                    <a:pt x="353173" y="444729"/>
                    <a:pt x="361752" y="444357"/>
                    <a:pt x="370257" y="443687"/>
                  </a:cubicBezTo>
                  <a:cubicBezTo>
                    <a:pt x="332209" y="465288"/>
                    <a:pt x="286254" y="477876"/>
                    <a:pt x="236717" y="477876"/>
                  </a:cubicBezTo>
                  <a:cubicBezTo>
                    <a:pt x="223736" y="477876"/>
                    <a:pt x="210755" y="477057"/>
                    <a:pt x="198072" y="475344"/>
                  </a:cubicBezTo>
                  <a:cubicBezTo>
                    <a:pt x="160397" y="499478"/>
                    <a:pt x="110637" y="528155"/>
                    <a:pt x="82437" y="531284"/>
                  </a:cubicBezTo>
                  <a:cubicBezTo>
                    <a:pt x="82138" y="531358"/>
                    <a:pt x="81840" y="531358"/>
                    <a:pt x="81542" y="531358"/>
                  </a:cubicBezTo>
                  <a:cubicBezTo>
                    <a:pt x="78930" y="531358"/>
                    <a:pt x="76469" y="530017"/>
                    <a:pt x="75051" y="527857"/>
                  </a:cubicBezTo>
                  <a:cubicBezTo>
                    <a:pt x="73410" y="525399"/>
                    <a:pt x="73335" y="522271"/>
                    <a:pt x="74753" y="519738"/>
                  </a:cubicBezTo>
                  <a:cubicBezTo>
                    <a:pt x="75051" y="519291"/>
                    <a:pt x="99223" y="476014"/>
                    <a:pt x="88778" y="435046"/>
                  </a:cubicBezTo>
                  <a:cubicBezTo>
                    <a:pt x="32303" y="397653"/>
                    <a:pt x="0" y="342160"/>
                    <a:pt x="0" y="282198"/>
                  </a:cubicBezTo>
                  <a:cubicBezTo>
                    <a:pt x="0" y="215532"/>
                    <a:pt x="40584" y="156538"/>
                    <a:pt x="102356" y="121231"/>
                  </a:cubicBezTo>
                  <a:close/>
                  <a:moveTo>
                    <a:pt x="356424" y="0"/>
                  </a:moveTo>
                  <a:cubicBezTo>
                    <a:pt x="495540" y="0"/>
                    <a:pt x="608697" y="94747"/>
                    <a:pt x="608697" y="211244"/>
                  </a:cubicBezTo>
                  <a:cubicBezTo>
                    <a:pt x="608697" y="274408"/>
                    <a:pt x="575802" y="333178"/>
                    <a:pt x="518290" y="373401"/>
                  </a:cubicBezTo>
                  <a:cubicBezTo>
                    <a:pt x="512845" y="406324"/>
                    <a:pt x="531717" y="440811"/>
                    <a:pt x="531941" y="441109"/>
                  </a:cubicBezTo>
                  <a:cubicBezTo>
                    <a:pt x="536267" y="448781"/>
                    <a:pt x="535969" y="458092"/>
                    <a:pt x="531120" y="465391"/>
                  </a:cubicBezTo>
                  <a:cubicBezTo>
                    <a:pt x="526794" y="472021"/>
                    <a:pt x="519484" y="475894"/>
                    <a:pt x="511577" y="475894"/>
                  </a:cubicBezTo>
                  <a:cubicBezTo>
                    <a:pt x="510756" y="475894"/>
                    <a:pt x="509936" y="475894"/>
                    <a:pt x="509041" y="475745"/>
                  </a:cubicBezTo>
                  <a:cubicBezTo>
                    <a:pt x="484574" y="473064"/>
                    <a:pt x="444966" y="454442"/>
                    <a:pt x="391408" y="420476"/>
                  </a:cubicBezTo>
                  <a:cubicBezTo>
                    <a:pt x="379920" y="421817"/>
                    <a:pt x="368135" y="422487"/>
                    <a:pt x="356424" y="422487"/>
                  </a:cubicBezTo>
                  <a:cubicBezTo>
                    <a:pt x="217382" y="422487"/>
                    <a:pt x="104225" y="327741"/>
                    <a:pt x="104225" y="211244"/>
                  </a:cubicBezTo>
                  <a:cubicBezTo>
                    <a:pt x="104225" y="94747"/>
                    <a:pt x="217382" y="0"/>
                    <a:pt x="356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" name="îṡḻiḋê">
              <a:extLst>
                <a:ext uri="{FF2B5EF4-FFF2-40B4-BE49-F238E27FC236}">
                  <a16:creationId xmlns:a16="http://schemas.microsoft.com/office/drawing/2014/main" xmlns="" id="{44E9AB54-1D64-4E60-BF02-37B01C766D9F}"/>
                </a:ext>
              </a:extLst>
            </p:cNvPr>
            <p:cNvSpPr/>
            <p:nvPr/>
          </p:nvSpPr>
          <p:spPr bwMode="auto">
            <a:xfrm>
              <a:off x="6223957" y="3934426"/>
              <a:ext cx="475066" cy="474174"/>
            </a:xfrm>
            <a:custGeom>
              <a:avLst/>
              <a:gdLst>
                <a:gd name="connsiteX0" fmla="*/ 290910 w 605702"/>
                <a:gd name="connsiteY0" fmla="*/ 156336 h 604568"/>
                <a:gd name="connsiteX1" fmla="*/ 335849 w 605702"/>
                <a:gd name="connsiteY1" fmla="*/ 164992 h 604568"/>
                <a:gd name="connsiteX2" fmla="*/ 288310 w 605702"/>
                <a:gd name="connsiteY2" fmla="*/ 212456 h 604568"/>
                <a:gd name="connsiteX3" fmla="*/ 203632 w 605702"/>
                <a:gd name="connsiteY3" fmla="*/ 244717 h 604568"/>
                <a:gd name="connsiteX4" fmla="*/ 203632 w 605702"/>
                <a:gd name="connsiteY4" fmla="*/ 401388 h 604568"/>
                <a:gd name="connsiteX5" fmla="*/ 360547 w 605702"/>
                <a:gd name="connsiteY5" fmla="*/ 401388 h 604568"/>
                <a:gd name="connsiteX6" fmla="*/ 392859 w 605702"/>
                <a:gd name="connsiteY6" fmla="*/ 316749 h 604568"/>
                <a:gd name="connsiteX7" fmla="*/ 440397 w 605702"/>
                <a:gd name="connsiteY7" fmla="*/ 269284 h 604568"/>
                <a:gd name="connsiteX8" fmla="*/ 400287 w 605702"/>
                <a:gd name="connsiteY8" fmla="*/ 441065 h 604568"/>
                <a:gd name="connsiteX9" fmla="*/ 163892 w 605702"/>
                <a:gd name="connsiteY9" fmla="*/ 441065 h 604568"/>
                <a:gd name="connsiteX10" fmla="*/ 163892 w 605702"/>
                <a:gd name="connsiteY10" fmla="*/ 205040 h 604568"/>
                <a:gd name="connsiteX11" fmla="*/ 290910 w 605702"/>
                <a:gd name="connsiteY11" fmla="*/ 156336 h 604568"/>
                <a:gd name="connsiteX12" fmla="*/ 246542 w 605702"/>
                <a:gd name="connsiteY12" fmla="*/ 43775 h 604568"/>
                <a:gd name="connsiteX13" fmla="*/ 422196 w 605702"/>
                <a:gd name="connsiteY13" fmla="*/ 78723 h 604568"/>
                <a:gd name="connsiteX14" fmla="*/ 376794 w 605702"/>
                <a:gd name="connsiteY14" fmla="*/ 124054 h 604568"/>
                <a:gd name="connsiteX15" fmla="*/ 126109 w 605702"/>
                <a:gd name="connsiteY15" fmla="*/ 167345 h 604568"/>
                <a:gd name="connsiteX16" fmla="*/ 126109 w 605702"/>
                <a:gd name="connsiteY16" fmla="*/ 478820 h 604568"/>
                <a:gd name="connsiteX17" fmla="*/ 438073 w 605702"/>
                <a:gd name="connsiteY17" fmla="*/ 478820 h 604568"/>
                <a:gd name="connsiteX18" fmla="*/ 481432 w 605702"/>
                <a:gd name="connsiteY18" fmla="*/ 228527 h 604568"/>
                <a:gd name="connsiteX19" fmla="*/ 526741 w 605702"/>
                <a:gd name="connsiteY19" fmla="*/ 183011 h 604568"/>
                <a:gd name="connsiteX20" fmla="*/ 481432 w 605702"/>
                <a:gd name="connsiteY20" fmla="*/ 522111 h 604568"/>
                <a:gd name="connsiteX21" fmla="*/ 82657 w 605702"/>
                <a:gd name="connsiteY21" fmla="*/ 522111 h 604568"/>
                <a:gd name="connsiteX22" fmla="*/ 82657 w 605702"/>
                <a:gd name="connsiteY22" fmla="*/ 123961 h 604568"/>
                <a:gd name="connsiteX23" fmla="*/ 246542 w 605702"/>
                <a:gd name="connsiteY23" fmla="*/ 43775 h 604568"/>
                <a:gd name="connsiteX24" fmla="*/ 536061 w 605702"/>
                <a:gd name="connsiteY24" fmla="*/ 0 h 604568"/>
                <a:gd name="connsiteX25" fmla="*/ 544232 w 605702"/>
                <a:gd name="connsiteY25" fmla="*/ 61368 h 604568"/>
                <a:gd name="connsiteX26" fmla="*/ 605702 w 605702"/>
                <a:gd name="connsiteY26" fmla="*/ 69526 h 604568"/>
                <a:gd name="connsiteX27" fmla="*/ 524361 w 605702"/>
                <a:gd name="connsiteY27" fmla="*/ 150732 h 604568"/>
                <a:gd name="connsiteX28" fmla="*/ 498361 w 605702"/>
                <a:gd name="connsiteY28" fmla="*/ 147302 h 604568"/>
                <a:gd name="connsiteX29" fmla="*/ 337721 w 605702"/>
                <a:gd name="connsiteY29" fmla="*/ 307767 h 604568"/>
                <a:gd name="connsiteX30" fmla="*/ 339764 w 605702"/>
                <a:gd name="connsiteY30" fmla="*/ 323063 h 604568"/>
                <a:gd name="connsiteX31" fmla="*/ 282101 w 605702"/>
                <a:gd name="connsiteY31" fmla="*/ 380630 h 604568"/>
                <a:gd name="connsiteX32" fmla="*/ 224437 w 605702"/>
                <a:gd name="connsiteY32" fmla="*/ 323063 h 604568"/>
                <a:gd name="connsiteX33" fmla="*/ 282101 w 605702"/>
                <a:gd name="connsiteY33" fmla="*/ 265495 h 604568"/>
                <a:gd name="connsiteX34" fmla="*/ 297422 w 605702"/>
                <a:gd name="connsiteY34" fmla="*/ 267535 h 604568"/>
                <a:gd name="connsiteX35" fmla="*/ 458155 w 605702"/>
                <a:gd name="connsiteY35" fmla="*/ 107162 h 604568"/>
                <a:gd name="connsiteX36" fmla="*/ 454719 w 605702"/>
                <a:gd name="connsiteY36" fmla="*/ 81206 h 604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05702" h="604568">
                  <a:moveTo>
                    <a:pt x="290910" y="156336"/>
                  </a:moveTo>
                  <a:cubicBezTo>
                    <a:pt x="306137" y="157147"/>
                    <a:pt x="321272" y="160032"/>
                    <a:pt x="335849" y="164992"/>
                  </a:cubicBezTo>
                  <a:lnTo>
                    <a:pt x="288310" y="212456"/>
                  </a:lnTo>
                  <a:cubicBezTo>
                    <a:pt x="257856" y="210695"/>
                    <a:pt x="226844" y="221449"/>
                    <a:pt x="203632" y="244717"/>
                  </a:cubicBezTo>
                  <a:cubicBezTo>
                    <a:pt x="160271" y="287918"/>
                    <a:pt x="160271" y="358187"/>
                    <a:pt x="203632" y="401388"/>
                  </a:cubicBezTo>
                  <a:cubicBezTo>
                    <a:pt x="246900" y="444680"/>
                    <a:pt x="317279" y="444680"/>
                    <a:pt x="360547" y="401388"/>
                  </a:cubicBezTo>
                  <a:cubicBezTo>
                    <a:pt x="383852" y="378211"/>
                    <a:pt x="394623" y="347156"/>
                    <a:pt x="392859" y="316749"/>
                  </a:cubicBezTo>
                  <a:lnTo>
                    <a:pt x="440397" y="269284"/>
                  </a:lnTo>
                  <a:cubicBezTo>
                    <a:pt x="460267" y="327595"/>
                    <a:pt x="446897" y="394620"/>
                    <a:pt x="400287" y="441065"/>
                  </a:cubicBezTo>
                  <a:cubicBezTo>
                    <a:pt x="335106" y="506236"/>
                    <a:pt x="229073" y="506236"/>
                    <a:pt x="163892" y="441065"/>
                  </a:cubicBezTo>
                  <a:cubicBezTo>
                    <a:pt x="98619" y="375987"/>
                    <a:pt x="98619" y="270118"/>
                    <a:pt x="163892" y="205040"/>
                  </a:cubicBezTo>
                  <a:cubicBezTo>
                    <a:pt x="198711" y="170137"/>
                    <a:pt x="245228" y="153902"/>
                    <a:pt x="290910" y="156336"/>
                  </a:cubicBezTo>
                  <a:close/>
                  <a:moveTo>
                    <a:pt x="246542" y="43775"/>
                  </a:moveTo>
                  <a:cubicBezTo>
                    <a:pt x="306463" y="36243"/>
                    <a:pt x="368345" y="47900"/>
                    <a:pt x="422196" y="78723"/>
                  </a:cubicBezTo>
                  <a:lnTo>
                    <a:pt x="376794" y="124054"/>
                  </a:lnTo>
                  <a:cubicBezTo>
                    <a:pt x="294811" y="85305"/>
                    <a:pt x="193980" y="99581"/>
                    <a:pt x="126109" y="167345"/>
                  </a:cubicBezTo>
                  <a:cubicBezTo>
                    <a:pt x="39948" y="253371"/>
                    <a:pt x="39948" y="392793"/>
                    <a:pt x="126109" y="478820"/>
                  </a:cubicBezTo>
                  <a:cubicBezTo>
                    <a:pt x="212271" y="564846"/>
                    <a:pt x="351912" y="564846"/>
                    <a:pt x="438073" y="478820"/>
                  </a:cubicBezTo>
                  <a:cubicBezTo>
                    <a:pt x="505944" y="411055"/>
                    <a:pt x="520428" y="310382"/>
                    <a:pt x="481432" y="228527"/>
                  </a:cubicBezTo>
                  <a:lnTo>
                    <a:pt x="526741" y="183011"/>
                  </a:lnTo>
                  <a:cubicBezTo>
                    <a:pt x="588484" y="290544"/>
                    <a:pt x="573350" y="430244"/>
                    <a:pt x="481432" y="522111"/>
                  </a:cubicBezTo>
                  <a:cubicBezTo>
                    <a:pt x="371316" y="632054"/>
                    <a:pt x="192866" y="632054"/>
                    <a:pt x="82657" y="522111"/>
                  </a:cubicBezTo>
                  <a:cubicBezTo>
                    <a:pt x="-27552" y="412168"/>
                    <a:pt x="-27552" y="233997"/>
                    <a:pt x="82657" y="123961"/>
                  </a:cubicBezTo>
                  <a:cubicBezTo>
                    <a:pt x="128662" y="78028"/>
                    <a:pt x="186622" y="51307"/>
                    <a:pt x="246542" y="43775"/>
                  </a:cubicBezTo>
                  <a:close/>
                  <a:moveTo>
                    <a:pt x="536061" y="0"/>
                  </a:moveTo>
                  <a:lnTo>
                    <a:pt x="544232" y="61368"/>
                  </a:lnTo>
                  <a:lnTo>
                    <a:pt x="605702" y="69526"/>
                  </a:lnTo>
                  <a:lnTo>
                    <a:pt x="524361" y="150732"/>
                  </a:lnTo>
                  <a:lnTo>
                    <a:pt x="498361" y="147302"/>
                  </a:lnTo>
                  <a:lnTo>
                    <a:pt x="337721" y="307767"/>
                  </a:lnTo>
                  <a:cubicBezTo>
                    <a:pt x="339021" y="312588"/>
                    <a:pt x="339764" y="317779"/>
                    <a:pt x="339764" y="323063"/>
                  </a:cubicBezTo>
                  <a:cubicBezTo>
                    <a:pt x="339764" y="354859"/>
                    <a:pt x="313950" y="380630"/>
                    <a:pt x="282101" y="380630"/>
                  </a:cubicBezTo>
                  <a:cubicBezTo>
                    <a:pt x="250251" y="380630"/>
                    <a:pt x="224437" y="354859"/>
                    <a:pt x="224437" y="323063"/>
                  </a:cubicBezTo>
                  <a:cubicBezTo>
                    <a:pt x="224437" y="291266"/>
                    <a:pt x="250251" y="265495"/>
                    <a:pt x="282101" y="265495"/>
                  </a:cubicBezTo>
                  <a:cubicBezTo>
                    <a:pt x="287393" y="265495"/>
                    <a:pt x="292500" y="266237"/>
                    <a:pt x="297422" y="267535"/>
                  </a:cubicBezTo>
                  <a:lnTo>
                    <a:pt x="458155" y="107162"/>
                  </a:lnTo>
                  <a:lnTo>
                    <a:pt x="454719" y="8120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wrap="square" lIns="91440" tIns="45720" rIns="91440" bIns="45720">
              <a:normAutofit/>
            </a:bodyPr>
            <a:lstStyle/>
            <a:p>
              <a:endParaRPr lang="zh-CN" altLang="en-US"/>
            </a:p>
          </p:txBody>
        </p:sp>
        <p:grpSp>
          <p:nvGrpSpPr>
            <p:cNvPr id="16" name="íşḷîḓê">
              <a:extLst>
                <a:ext uri="{FF2B5EF4-FFF2-40B4-BE49-F238E27FC236}">
                  <a16:creationId xmlns:a16="http://schemas.microsoft.com/office/drawing/2014/main" xmlns="" id="{C2345E93-AC86-4C14-8458-D41D67399612}"/>
                </a:ext>
              </a:extLst>
            </p:cNvPr>
            <p:cNvGrpSpPr/>
            <p:nvPr/>
          </p:nvGrpSpPr>
          <p:grpSpPr>
            <a:xfrm>
              <a:off x="7847175" y="4686482"/>
              <a:ext cx="3600000" cy="834761"/>
              <a:chOff x="4938417" y="3863590"/>
              <a:chExt cx="3825991" cy="834761"/>
            </a:xfrm>
          </p:grpSpPr>
          <p:sp>
            <p:nvSpPr>
              <p:cNvPr id="29" name="îṡlíḋe">
                <a:extLst>
                  <a:ext uri="{FF2B5EF4-FFF2-40B4-BE49-F238E27FC236}">
                    <a16:creationId xmlns:a16="http://schemas.microsoft.com/office/drawing/2014/main" xmlns="" id="{DE22B2AC-9B73-4C31-A355-93E8E4AA56F4}"/>
                  </a:ext>
                </a:extLst>
              </p:cNvPr>
              <p:cNvSpPr txBox="1"/>
              <p:nvPr/>
            </p:nvSpPr>
            <p:spPr>
              <a:xfrm>
                <a:off x="4938419" y="4256980"/>
                <a:ext cx="3825989" cy="441371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>
                <a:normAutofit/>
              </a:bodyPr>
              <a:lstStyle/>
              <a:p>
                <a:pPr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Copy paste fonts. Choose the only option to retain text.</a:t>
                </a:r>
              </a:p>
            </p:txBody>
          </p:sp>
          <p:sp>
            <p:nvSpPr>
              <p:cNvPr id="30" name="iṩḷîďé">
                <a:extLst>
                  <a:ext uri="{FF2B5EF4-FFF2-40B4-BE49-F238E27FC236}">
                    <a16:creationId xmlns:a16="http://schemas.microsoft.com/office/drawing/2014/main" xmlns="" id="{7D337032-9C10-4C08-84A7-EF8D091BA1C6}"/>
                  </a:ext>
                </a:extLst>
              </p:cNvPr>
              <p:cNvSpPr txBox="1"/>
              <p:nvPr/>
            </p:nvSpPr>
            <p:spPr>
              <a:xfrm>
                <a:off x="4938417" y="3863590"/>
                <a:ext cx="3825991" cy="393389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>
                <a:normAutofit/>
              </a:bodyPr>
              <a:lstStyle/>
              <a:p>
                <a:r>
                  <a:rPr lang="en-US" altLang="zh-CN" b="1" dirty="0"/>
                  <a:t>Text Here</a:t>
                </a:r>
                <a:endParaRPr lang="zh-CN" altLang="en-US" b="1" dirty="0"/>
              </a:p>
            </p:txBody>
          </p:sp>
        </p:grpSp>
        <p:grpSp>
          <p:nvGrpSpPr>
            <p:cNvPr id="17" name="iṣľíḓé">
              <a:extLst>
                <a:ext uri="{FF2B5EF4-FFF2-40B4-BE49-F238E27FC236}">
                  <a16:creationId xmlns:a16="http://schemas.microsoft.com/office/drawing/2014/main" xmlns="" id="{88074E1C-E044-45E4-81EA-4766E4669764}"/>
                </a:ext>
              </a:extLst>
            </p:cNvPr>
            <p:cNvGrpSpPr/>
            <p:nvPr/>
          </p:nvGrpSpPr>
          <p:grpSpPr>
            <a:xfrm>
              <a:off x="7847175" y="3733573"/>
              <a:ext cx="3600000" cy="834761"/>
              <a:chOff x="5261794" y="2953847"/>
              <a:chExt cx="3825991" cy="834761"/>
            </a:xfrm>
          </p:grpSpPr>
          <p:sp>
            <p:nvSpPr>
              <p:cNvPr id="27" name="ïSḻïḑè">
                <a:extLst>
                  <a:ext uri="{FF2B5EF4-FFF2-40B4-BE49-F238E27FC236}">
                    <a16:creationId xmlns:a16="http://schemas.microsoft.com/office/drawing/2014/main" xmlns="" id="{DE22B2AC-9B73-4C31-A355-93E8E4AA56F4}"/>
                  </a:ext>
                </a:extLst>
              </p:cNvPr>
              <p:cNvSpPr txBox="1"/>
              <p:nvPr/>
            </p:nvSpPr>
            <p:spPr>
              <a:xfrm>
                <a:off x="5261796" y="3347237"/>
                <a:ext cx="3825989" cy="441371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>
                <a:normAutofit/>
              </a:bodyPr>
              <a:lstStyle/>
              <a:p>
                <a:pPr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Copy paste fonts. Choose the only option to retain text.</a:t>
                </a:r>
              </a:p>
            </p:txBody>
          </p:sp>
          <p:sp>
            <p:nvSpPr>
              <p:cNvPr id="28" name="íśļiďê">
                <a:extLst>
                  <a:ext uri="{FF2B5EF4-FFF2-40B4-BE49-F238E27FC236}">
                    <a16:creationId xmlns:a16="http://schemas.microsoft.com/office/drawing/2014/main" xmlns="" id="{7D337032-9C10-4C08-84A7-EF8D091BA1C6}"/>
                  </a:ext>
                </a:extLst>
              </p:cNvPr>
              <p:cNvSpPr txBox="1"/>
              <p:nvPr/>
            </p:nvSpPr>
            <p:spPr>
              <a:xfrm>
                <a:off x="5261794" y="2953847"/>
                <a:ext cx="3825991" cy="393389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>
                <a:normAutofit/>
              </a:bodyPr>
              <a:lstStyle/>
              <a:p>
                <a:r>
                  <a:rPr lang="en-US" altLang="zh-CN" b="1" dirty="0"/>
                  <a:t>Text Here</a:t>
                </a:r>
                <a:endParaRPr lang="zh-CN" altLang="en-US" b="1" dirty="0"/>
              </a:p>
            </p:txBody>
          </p:sp>
        </p:grpSp>
        <p:grpSp>
          <p:nvGrpSpPr>
            <p:cNvPr id="18" name="ïṥ1íḋè">
              <a:extLst>
                <a:ext uri="{FF2B5EF4-FFF2-40B4-BE49-F238E27FC236}">
                  <a16:creationId xmlns:a16="http://schemas.microsoft.com/office/drawing/2014/main" xmlns="" id="{9796C1FB-AC79-48CD-BD96-BCE1301A3C55}"/>
                </a:ext>
              </a:extLst>
            </p:cNvPr>
            <p:cNvGrpSpPr/>
            <p:nvPr/>
          </p:nvGrpSpPr>
          <p:grpSpPr>
            <a:xfrm>
              <a:off x="7847175" y="2780664"/>
              <a:ext cx="3600000" cy="834761"/>
              <a:chOff x="5586892" y="2045725"/>
              <a:chExt cx="3825991" cy="834761"/>
            </a:xfrm>
          </p:grpSpPr>
          <p:sp>
            <p:nvSpPr>
              <p:cNvPr id="25" name="îṣlîḍè">
                <a:extLst>
                  <a:ext uri="{FF2B5EF4-FFF2-40B4-BE49-F238E27FC236}">
                    <a16:creationId xmlns:a16="http://schemas.microsoft.com/office/drawing/2014/main" xmlns="" id="{DE22B2AC-9B73-4C31-A355-93E8E4AA56F4}"/>
                  </a:ext>
                </a:extLst>
              </p:cNvPr>
              <p:cNvSpPr txBox="1"/>
              <p:nvPr/>
            </p:nvSpPr>
            <p:spPr>
              <a:xfrm>
                <a:off x="5586894" y="2439115"/>
                <a:ext cx="3825989" cy="441371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>
                <a:normAutofit/>
              </a:bodyPr>
              <a:lstStyle/>
              <a:p>
                <a:pPr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Copy paste fonts. Choose the only option to retain text.</a:t>
                </a:r>
              </a:p>
            </p:txBody>
          </p:sp>
          <p:sp>
            <p:nvSpPr>
              <p:cNvPr id="26" name="íṥḻïďè">
                <a:extLst>
                  <a:ext uri="{FF2B5EF4-FFF2-40B4-BE49-F238E27FC236}">
                    <a16:creationId xmlns:a16="http://schemas.microsoft.com/office/drawing/2014/main" xmlns="" id="{7D337032-9C10-4C08-84A7-EF8D091BA1C6}"/>
                  </a:ext>
                </a:extLst>
              </p:cNvPr>
              <p:cNvSpPr txBox="1"/>
              <p:nvPr/>
            </p:nvSpPr>
            <p:spPr>
              <a:xfrm>
                <a:off x="5586892" y="2045725"/>
                <a:ext cx="3825991" cy="393389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>
                <a:normAutofit/>
              </a:bodyPr>
              <a:lstStyle/>
              <a:p>
                <a:r>
                  <a:rPr lang="en-US" altLang="zh-CN" b="1" dirty="0"/>
                  <a:t>Text Here</a:t>
                </a:r>
                <a:endParaRPr lang="zh-CN" altLang="en-US" b="1" dirty="0"/>
              </a:p>
            </p:txBody>
          </p:sp>
        </p:grpSp>
        <p:grpSp>
          <p:nvGrpSpPr>
            <p:cNvPr id="19" name="ïS1îďê">
              <a:extLst>
                <a:ext uri="{FF2B5EF4-FFF2-40B4-BE49-F238E27FC236}">
                  <a16:creationId xmlns:a16="http://schemas.microsoft.com/office/drawing/2014/main" xmlns="" id="{5EC8AC9F-C685-4FCD-8CAF-42A237BFAFB3}"/>
                </a:ext>
              </a:extLst>
            </p:cNvPr>
            <p:cNvGrpSpPr/>
            <p:nvPr/>
          </p:nvGrpSpPr>
          <p:grpSpPr>
            <a:xfrm>
              <a:off x="7847175" y="1827755"/>
              <a:ext cx="3600000" cy="834761"/>
              <a:chOff x="5910268" y="1134360"/>
              <a:chExt cx="3825991" cy="834761"/>
            </a:xfrm>
          </p:grpSpPr>
          <p:sp>
            <p:nvSpPr>
              <p:cNvPr id="23" name="ïṧliḍé">
                <a:extLst>
                  <a:ext uri="{FF2B5EF4-FFF2-40B4-BE49-F238E27FC236}">
                    <a16:creationId xmlns:a16="http://schemas.microsoft.com/office/drawing/2014/main" xmlns="" id="{DE22B2AC-9B73-4C31-A355-93E8E4AA56F4}"/>
                  </a:ext>
                </a:extLst>
              </p:cNvPr>
              <p:cNvSpPr txBox="1"/>
              <p:nvPr/>
            </p:nvSpPr>
            <p:spPr>
              <a:xfrm>
                <a:off x="5910270" y="1527750"/>
                <a:ext cx="3825989" cy="441371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>
                <a:normAutofit/>
              </a:bodyPr>
              <a:lstStyle/>
              <a:p>
                <a:pPr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Copy paste fonts. Choose the only option to retain text.</a:t>
                </a:r>
              </a:p>
            </p:txBody>
          </p:sp>
          <p:sp>
            <p:nvSpPr>
              <p:cNvPr id="24" name="isḷïḋé">
                <a:extLst>
                  <a:ext uri="{FF2B5EF4-FFF2-40B4-BE49-F238E27FC236}">
                    <a16:creationId xmlns:a16="http://schemas.microsoft.com/office/drawing/2014/main" xmlns="" id="{7D337032-9C10-4C08-84A7-EF8D091BA1C6}"/>
                  </a:ext>
                </a:extLst>
              </p:cNvPr>
              <p:cNvSpPr txBox="1"/>
              <p:nvPr/>
            </p:nvSpPr>
            <p:spPr>
              <a:xfrm>
                <a:off x="5910268" y="1134360"/>
                <a:ext cx="3825991" cy="393389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>
                <a:normAutofit/>
              </a:bodyPr>
              <a:lstStyle/>
              <a:p>
                <a:r>
                  <a:rPr lang="en-US" altLang="zh-CN" b="1" dirty="0"/>
                  <a:t>Text Here</a:t>
                </a:r>
                <a:endParaRPr lang="zh-CN" altLang="en-US" b="1" dirty="0"/>
              </a:p>
            </p:txBody>
          </p:sp>
        </p:grpSp>
        <p:cxnSp>
          <p:nvCxnSpPr>
            <p:cNvPr id="20" name="直接连接符 19">
              <a:extLst>
                <a:ext uri="{FF2B5EF4-FFF2-40B4-BE49-F238E27FC236}">
                  <a16:creationId xmlns:a16="http://schemas.microsoft.com/office/drawing/2014/main" xmlns="" id="{91B118A6-5FF6-42C9-BF05-CF7CD4374034}"/>
                </a:ext>
              </a:extLst>
            </p:cNvPr>
            <p:cNvCxnSpPr/>
            <p:nvPr/>
          </p:nvCxnSpPr>
          <p:spPr>
            <a:xfrm>
              <a:off x="7914825" y="2721590"/>
              <a:ext cx="3605663" cy="0"/>
            </a:xfrm>
            <a:prstGeom prst="line">
              <a:avLst/>
            </a:prstGeom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直接连接符 20">
              <a:extLst>
                <a:ext uri="{FF2B5EF4-FFF2-40B4-BE49-F238E27FC236}">
                  <a16:creationId xmlns:a16="http://schemas.microsoft.com/office/drawing/2014/main" xmlns="" id="{F33F8309-A426-4E06-9696-8BAC2326BA4A}"/>
                </a:ext>
              </a:extLst>
            </p:cNvPr>
            <p:cNvCxnSpPr/>
            <p:nvPr/>
          </p:nvCxnSpPr>
          <p:spPr>
            <a:xfrm>
              <a:off x="7914825" y="3674499"/>
              <a:ext cx="3605663" cy="0"/>
            </a:xfrm>
            <a:prstGeom prst="line">
              <a:avLst/>
            </a:prstGeom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直接连接符 21">
              <a:extLst>
                <a:ext uri="{FF2B5EF4-FFF2-40B4-BE49-F238E27FC236}">
                  <a16:creationId xmlns:a16="http://schemas.microsoft.com/office/drawing/2014/main" xmlns="" id="{B97660DE-E015-4712-91A3-5C9F6383035B}"/>
                </a:ext>
              </a:extLst>
            </p:cNvPr>
            <p:cNvCxnSpPr/>
            <p:nvPr/>
          </p:nvCxnSpPr>
          <p:spPr>
            <a:xfrm>
              <a:off x="7914825" y="4627408"/>
              <a:ext cx="3605663" cy="0"/>
            </a:xfrm>
            <a:prstGeom prst="line">
              <a:avLst/>
            </a:prstGeom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5200958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3D9B6919-4261-4DFB-AC16-B4257D7C00B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xmlns="" id="{D25A735E-5E63-417E-BCDD-264C1E3F2E1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61FBB892-7B63-4075-97E8-EE24E50C24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12</a:t>
            </a:fld>
            <a:endParaRPr lang="zh-CN" altLang="en-US"/>
          </a:p>
        </p:txBody>
      </p:sp>
      <p:grpSp>
        <p:nvGrpSpPr>
          <p:cNvPr id="5" name="4338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281AB275-6724-461D-8C75-B195ECD0344B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1455872" y="1419353"/>
            <a:ext cx="9280256" cy="4000913"/>
            <a:chOff x="1455872" y="1419353"/>
            <a:chExt cx="9280256" cy="4000913"/>
          </a:xfrm>
        </p:grpSpPr>
        <p:sp>
          <p:nvSpPr>
            <p:cNvPr id="6" name="i$ḷíḓê">
              <a:extLst>
                <a:ext uri="{FF2B5EF4-FFF2-40B4-BE49-F238E27FC236}">
                  <a16:creationId xmlns:a16="http://schemas.microsoft.com/office/drawing/2014/main" xmlns="" id="{33093D5F-FE81-4114-8765-E7598540B4B4}"/>
                </a:ext>
              </a:extLst>
            </p:cNvPr>
            <p:cNvSpPr/>
            <p:nvPr/>
          </p:nvSpPr>
          <p:spPr>
            <a:xfrm>
              <a:off x="1610687" y="4899194"/>
              <a:ext cx="2267123" cy="521072"/>
            </a:xfrm>
            <a:prstGeom prst="ellipse">
              <a:avLst/>
            </a:prstGeom>
            <a:solidFill>
              <a:srgbClr val="F0F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ctr"/>
              <a:endParaRPr/>
            </a:p>
          </p:txBody>
        </p:sp>
        <p:grpSp>
          <p:nvGrpSpPr>
            <p:cNvPr id="7" name="íś1íḋê">
              <a:extLst>
                <a:ext uri="{FF2B5EF4-FFF2-40B4-BE49-F238E27FC236}">
                  <a16:creationId xmlns:a16="http://schemas.microsoft.com/office/drawing/2014/main" xmlns="" id="{DBF5A468-6EFF-48A5-9AA7-A53CCABA6663}"/>
                </a:ext>
              </a:extLst>
            </p:cNvPr>
            <p:cNvGrpSpPr/>
            <p:nvPr/>
          </p:nvGrpSpPr>
          <p:grpSpPr>
            <a:xfrm>
              <a:off x="1455872" y="1437740"/>
              <a:ext cx="3408118" cy="2888506"/>
              <a:chOff x="2152538" y="1954124"/>
              <a:chExt cx="3105870" cy="2632339"/>
            </a:xfrm>
          </p:grpSpPr>
          <p:sp>
            <p:nvSpPr>
              <p:cNvPr id="33" name="iśļîḑê">
                <a:extLst>
                  <a:ext uri="{FF2B5EF4-FFF2-40B4-BE49-F238E27FC236}">
                    <a16:creationId xmlns:a16="http://schemas.microsoft.com/office/drawing/2014/main" xmlns="" id="{346579AC-816E-40B6-AB21-F3B02A42B628}"/>
                  </a:ext>
                </a:extLst>
              </p:cNvPr>
              <p:cNvSpPr/>
              <p:nvPr/>
            </p:nvSpPr>
            <p:spPr>
              <a:xfrm rot="2700000">
                <a:off x="2829155" y="2182474"/>
                <a:ext cx="1727372" cy="308060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896" y="19976"/>
                    </a:moveTo>
                    <a:lnTo>
                      <a:pt x="18704" y="19976"/>
                    </a:lnTo>
                    <a:lnTo>
                      <a:pt x="18704" y="1624"/>
                    </a:lnTo>
                    <a:lnTo>
                      <a:pt x="2896" y="1624"/>
                    </a:lnTo>
                    <a:cubicBezTo>
                      <a:pt x="2896" y="1624"/>
                      <a:pt x="2896" y="19976"/>
                      <a:pt x="2896" y="19976"/>
                    </a:cubicBezTo>
                    <a:close/>
                    <a:moveTo>
                      <a:pt x="21600" y="21600"/>
                    </a:moveTo>
                    <a:lnTo>
                      <a:pt x="0" y="21600"/>
                    </a:lnTo>
                    <a:lnTo>
                      <a:pt x="0" y="0"/>
                    </a:lnTo>
                    <a:lnTo>
                      <a:pt x="21600" y="0"/>
                    </a:lnTo>
                    <a:cubicBezTo>
                      <a:pt x="21600" y="0"/>
                      <a:pt x="21600" y="21600"/>
                      <a:pt x="21600" y="2160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91440" tIns="45720" rIns="91440" bIns="45720" anchor="ctr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/>
                <a:endParaRPr/>
              </a:p>
            </p:txBody>
          </p:sp>
          <p:sp>
            <p:nvSpPr>
              <p:cNvPr id="34" name="i$ḷîdê">
                <a:extLst>
                  <a:ext uri="{FF2B5EF4-FFF2-40B4-BE49-F238E27FC236}">
                    <a16:creationId xmlns:a16="http://schemas.microsoft.com/office/drawing/2014/main" xmlns="" id="{0FE3521B-4C55-4C16-B5F6-62D50D6C30FB}"/>
                  </a:ext>
                </a:extLst>
              </p:cNvPr>
              <p:cNvSpPr/>
              <p:nvPr/>
            </p:nvSpPr>
            <p:spPr>
              <a:xfrm rot="2700000">
                <a:off x="4628098" y="2167509"/>
                <a:ext cx="843696" cy="41692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600" y="21600"/>
                    </a:moveTo>
                    <a:lnTo>
                      <a:pt x="0" y="21600"/>
                    </a:lnTo>
                    <a:lnTo>
                      <a:pt x="0" y="0"/>
                    </a:lnTo>
                    <a:lnTo>
                      <a:pt x="21600" y="0"/>
                    </a:lnTo>
                    <a:cubicBezTo>
                      <a:pt x="21600" y="0"/>
                      <a:pt x="21600" y="21600"/>
                      <a:pt x="21600" y="2160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91440" tIns="45720" rIns="91440" bIns="45720" anchor="ctr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/>
                <a:endParaRPr/>
              </a:p>
            </p:txBody>
          </p:sp>
        </p:grpSp>
        <p:sp>
          <p:nvSpPr>
            <p:cNvPr id="8" name="îṧľíďé">
              <a:extLst>
                <a:ext uri="{FF2B5EF4-FFF2-40B4-BE49-F238E27FC236}">
                  <a16:creationId xmlns:a16="http://schemas.microsoft.com/office/drawing/2014/main" xmlns="" id="{FB17CABF-57A7-45A4-8905-70A802602C78}"/>
                </a:ext>
              </a:extLst>
            </p:cNvPr>
            <p:cNvSpPr/>
            <p:nvPr/>
          </p:nvSpPr>
          <p:spPr>
            <a:xfrm rot="2700000">
              <a:off x="2628896" y="3120977"/>
              <a:ext cx="925801" cy="625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  <a:lnTo>
                    <a:pt x="21600" y="0"/>
                  </a:lnTo>
                  <a:cubicBezTo>
                    <a:pt x="21600" y="0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endParaRPr dirty="0"/>
            </a:p>
          </p:txBody>
        </p:sp>
        <p:sp>
          <p:nvSpPr>
            <p:cNvPr id="9" name="ïs1ïďè">
              <a:extLst>
                <a:ext uri="{FF2B5EF4-FFF2-40B4-BE49-F238E27FC236}">
                  <a16:creationId xmlns:a16="http://schemas.microsoft.com/office/drawing/2014/main" xmlns="" id="{944B3EE8-3C75-4B9B-B58C-4E8B13B4B25A}"/>
                </a:ext>
              </a:extLst>
            </p:cNvPr>
            <p:cNvSpPr/>
            <p:nvPr/>
          </p:nvSpPr>
          <p:spPr>
            <a:xfrm rot="2700000">
              <a:off x="3290130" y="2520424"/>
              <a:ext cx="925801" cy="625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  <a:lnTo>
                    <a:pt x="21600" y="0"/>
                  </a:lnTo>
                  <a:cubicBezTo>
                    <a:pt x="21600" y="0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endParaRPr/>
            </a:p>
          </p:txBody>
        </p:sp>
        <p:sp>
          <p:nvSpPr>
            <p:cNvPr id="10" name="íŝ1ïḑé">
              <a:extLst>
                <a:ext uri="{FF2B5EF4-FFF2-40B4-BE49-F238E27FC236}">
                  <a16:creationId xmlns:a16="http://schemas.microsoft.com/office/drawing/2014/main" xmlns="" id="{015A758D-D0FA-471D-AB17-E03258911C7C}"/>
                </a:ext>
              </a:extLst>
            </p:cNvPr>
            <p:cNvSpPr/>
            <p:nvPr/>
          </p:nvSpPr>
          <p:spPr>
            <a:xfrm rot="2700000">
              <a:off x="2015514" y="3709958"/>
              <a:ext cx="925800" cy="625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21600"/>
                  </a:lnTo>
                  <a:lnTo>
                    <a:pt x="0" y="0"/>
                  </a:lnTo>
                  <a:lnTo>
                    <a:pt x="21600" y="0"/>
                  </a:lnTo>
                  <a:cubicBezTo>
                    <a:pt x="21600" y="0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2700">
              <a:miter lim="400000"/>
            </a:ln>
          </p:spPr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endParaRPr/>
            </a:p>
          </p:txBody>
        </p:sp>
        <p:grpSp>
          <p:nvGrpSpPr>
            <p:cNvPr id="11" name="iṣlíḋé">
              <a:extLst>
                <a:ext uri="{FF2B5EF4-FFF2-40B4-BE49-F238E27FC236}">
                  <a16:creationId xmlns:a16="http://schemas.microsoft.com/office/drawing/2014/main" xmlns="" id="{E1183C18-9A27-478E-8AE7-ABB5109AB2F0}"/>
                </a:ext>
              </a:extLst>
            </p:cNvPr>
            <p:cNvGrpSpPr/>
            <p:nvPr/>
          </p:nvGrpSpPr>
          <p:grpSpPr>
            <a:xfrm>
              <a:off x="6904392" y="4136531"/>
              <a:ext cx="707969" cy="707969"/>
              <a:chOff x="0" y="0"/>
              <a:chExt cx="622534" cy="622534"/>
            </a:xfrm>
          </p:grpSpPr>
          <p:sp>
            <p:nvSpPr>
              <p:cNvPr id="31" name="iṥ1îďè">
                <a:extLst>
                  <a:ext uri="{FF2B5EF4-FFF2-40B4-BE49-F238E27FC236}">
                    <a16:creationId xmlns:a16="http://schemas.microsoft.com/office/drawing/2014/main" xmlns="" id="{0C195C35-F288-4A32-AD3F-3FD0407B4526}"/>
                  </a:ext>
                </a:extLst>
              </p:cNvPr>
              <p:cNvSpPr/>
              <p:nvPr/>
            </p:nvSpPr>
            <p:spPr>
              <a:xfrm>
                <a:off x="0" y="0"/>
                <a:ext cx="622534" cy="62253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79" h="19679" extrusionOk="0">
                    <a:moveTo>
                      <a:pt x="16796" y="2882"/>
                    </a:moveTo>
                    <a:cubicBezTo>
                      <a:pt x="20639" y="6724"/>
                      <a:pt x="20639" y="12954"/>
                      <a:pt x="16796" y="16796"/>
                    </a:cubicBezTo>
                    <a:cubicBezTo>
                      <a:pt x="12954" y="20639"/>
                      <a:pt x="6724" y="20639"/>
                      <a:pt x="2882" y="16796"/>
                    </a:cubicBezTo>
                    <a:cubicBezTo>
                      <a:pt x="-961" y="12954"/>
                      <a:pt x="-961" y="6724"/>
                      <a:pt x="2882" y="2882"/>
                    </a:cubicBezTo>
                    <a:cubicBezTo>
                      <a:pt x="6724" y="-961"/>
                      <a:pt x="12954" y="-961"/>
                      <a:pt x="16796" y="288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91440" tIns="45720" rIns="91440" bIns="45720" anchor="ctr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/>
                <a:endParaRPr/>
              </a:p>
            </p:txBody>
          </p:sp>
          <p:sp>
            <p:nvSpPr>
              <p:cNvPr id="32" name="íṩḻïďê">
                <a:extLst>
                  <a:ext uri="{FF2B5EF4-FFF2-40B4-BE49-F238E27FC236}">
                    <a16:creationId xmlns:a16="http://schemas.microsoft.com/office/drawing/2014/main" xmlns="" id="{2C90E2D4-D83C-4917-9219-DC1B91418905}"/>
                  </a:ext>
                </a:extLst>
              </p:cNvPr>
              <p:cNvSpPr/>
              <p:nvPr/>
            </p:nvSpPr>
            <p:spPr>
              <a:xfrm>
                <a:off x="171454" y="171664"/>
                <a:ext cx="279625" cy="279204"/>
              </a:xfrm>
              <a:custGeom>
                <a:avLst/>
                <a:gdLst>
                  <a:gd name="connsiteX0" fmla="*/ 497787 w 609473"/>
                  <a:gd name="connsiteY0" fmla="*/ 478678 h 608556"/>
                  <a:gd name="connsiteX1" fmla="*/ 484804 w 609473"/>
                  <a:gd name="connsiteY1" fmla="*/ 484067 h 608556"/>
                  <a:gd name="connsiteX2" fmla="*/ 484804 w 609473"/>
                  <a:gd name="connsiteY2" fmla="*/ 509996 h 608556"/>
                  <a:gd name="connsiteX3" fmla="*/ 536736 w 609473"/>
                  <a:gd name="connsiteY3" fmla="*/ 561775 h 608556"/>
                  <a:gd name="connsiteX4" fmla="*/ 549641 w 609473"/>
                  <a:gd name="connsiteY4" fmla="*/ 567164 h 608556"/>
                  <a:gd name="connsiteX5" fmla="*/ 562624 w 609473"/>
                  <a:gd name="connsiteY5" fmla="*/ 561775 h 608556"/>
                  <a:gd name="connsiteX6" fmla="*/ 562624 w 609473"/>
                  <a:gd name="connsiteY6" fmla="*/ 535924 h 608556"/>
                  <a:gd name="connsiteX7" fmla="*/ 510770 w 609473"/>
                  <a:gd name="connsiteY7" fmla="*/ 484067 h 608556"/>
                  <a:gd name="connsiteX8" fmla="*/ 497787 w 609473"/>
                  <a:gd name="connsiteY8" fmla="*/ 478678 h 608556"/>
                  <a:gd name="connsiteX9" fmla="*/ 389542 w 609473"/>
                  <a:gd name="connsiteY9" fmla="*/ 303502 h 608556"/>
                  <a:gd name="connsiteX10" fmla="*/ 403855 w 609473"/>
                  <a:gd name="connsiteY10" fmla="*/ 309594 h 608556"/>
                  <a:gd name="connsiteX11" fmla="*/ 590077 w 609473"/>
                  <a:gd name="connsiteY11" fmla="*/ 495469 h 608556"/>
                  <a:gd name="connsiteX12" fmla="*/ 609473 w 609473"/>
                  <a:gd name="connsiteY12" fmla="*/ 542328 h 608556"/>
                  <a:gd name="connsiteX13" fmla="*/ 590077 w 609473"/>
                  <a:gd name="connsiteY13" fmla="*/ 589110 h 608556"/>
                  <a:gd name="connsiteX14" fmla="*/ 543228 w 609473"/>
                  <a:gd name="connsiteY14" fmla="*/ 608556 h 608556"/>
                  <a:gd name="connsiteX15" fmla="*/ 496223 w 609473"/>
                  <a:gd name="connsiteY15" fmla="*/ 589110 h 608556"/>
                  <a:gd name="connsiteX16" fmla="*/ 310079 w 609473"/>
                  <a:gd name="connsiteY16" fmla="*/ 403234 h 608556"/>
                  <a:gd name="connsiteX17" fmla="*/ 304057 w 609473"/>
                  <a:gd name="connsiteY17" fmla="*/ 386912 h 608556"/>
                  <a:gd name="connsiteX18" fmla="*/ 313442 w 609473"/>
                  <a:gd name="connsiteY18" fmla="*/ 371995 h 608556"/>
                  <a:gd name="connsiteX19" fmla="*/ 372649 w 609473"/>
                  <a:gd name="connsiteY19" fmla="*/ 312952 h 608556"/>
                  <a:gd name="connsiteX20" fmla="*/ 389542 w 609473"/>
                  <a:gd name="connsiteY20" fmla="*/ 303502 h 608556"/>
                  <a:gd name="connsiteX21" fmla="*/ 191377 w 609473"/>
                  <a:gd name="connsiteY21" fmla="*/ 78953 h 608556"/>
                  <a:gd name="connsiteX22" fmla="*/ 79069 w 609473"/>
                  <a:gd name="connsiteY22" fmla="*/ 191095 h 608556"/>
                  <a:gd name="connsiteX23" fmla="*/ 191377 w 609473"/>
                  <a:gd name="connsiteY23" fmla="*/ 303160 h 608556"/>
                  <a:gd name="connsiteX24" fmla="*/ 303607 w 609473"/>
                  <a:gd name="connsiteY24" fmla="*/ 191095 h 608556"/>
                  <a:gd name="connsiteX25" fmla="*/ 191377 w 609473"/>
                  <a:gd name="connsiteY25" fmla="*/ 78953 h 608556"/>
                  <a:gd name="connsiteX26" fmla="*/ 191377 w 609473"/>
                  <a:gd name="connsiteY26" fmla="*/ 0 h 608556"/>
                  <a:gd name="connsiteX27" fmla="*/ 382676 w 609473"/>
                  <a:gd name="connsiteY27" fmla="*/ 191095 h 608556"/>
                  <a:gd name="connsiteX28" fmla="*/ 191377 w 609473"/>
                  <a:gd name="connsiteY28" fmla="*/ 382112 h 608556"/>
                  <a:gd name="connsiteX29" fmla="*/ 0 w 609473"/>
                  <a:gd name="connsiteY29" fmla="*/ 191095 h 608556"/>
                  <a:gd name="connsiteX30" fmla="*/ 191377 w 609473"/>
                  <a:gd name="connsiteY30" fmla="*/ 0 h 608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609473" h="608556">
                    <a:moveTo>
                      <a:pt x="497787" y="478678"/>
                    </a:moveTo>
                    <a:cubicBezTo>
                      <a:pt x="493094" y="478678"/>
                      <a:pt x="488402" y="480474"/>
                      <a:pt x="484804" y="484067"/>
                    </a:cubicBezTo>
                    <a:cubicBezTo>
                      <a:pt x="477608" y="491252"/>
                      <a:pt x="477608" y="502810"/>
                      <a:pt x="484804" y="509996"/>
                    </a:cubicBezTo>
                    <a:lnTo>
                      <a:pt x="536736" y="561775"/>
                    </a:lnTo>
                    <a:cubicBezTo>
                      <a:pt x="540256" y="565368"/>
                      <a:pt x="544949" y="567164"/>
                      <a:pt x="549641" y="567164"/>
                    </a:cubicBezTo>
                    <a:cubicBezTo>
                      <a:pt x="554334" y="567164"/>
                      <a:pt x="559027" y="565368"/>
                      <a:pt x="562624" y="561775"/>
                    </a:cubicBezTo>
                    <a:cubicBezTo>
                      <a:pt x="569820" y="554668"/>
                      <a:pt x="569820" y="543031"/>
                      <a:pt x="562624" y="535924"/>
                    </a:cubicBezTo>
                    <a:lnTo>
                      <a:pt x="510770" y="484067"/>
                    </a:lnTo>
                    <a:cubicBezTo>
                      <a:pt x="507172" y="480474"/>
                      <a:pt x="502480" y="478678"/>
                      <a:pt x="497787" y="478678"/>
                    </a:cubicBezTo>
                    <a:close/>
                    <a:moveTo>
                      <a:pt x="389542" y="303502"/>
                    </a:moveTo>
                    <a:cubicBezTo>
                      <a:pt x="394861" y="303502"/>
                      <a:pt x="399944" y="305611"/>
                      <a:pt x="403855" y="309594"/>
                    </a:cubicBezTo>
                    <a:lnTo>
                      <a:pt x="590077" y="495469"/>
                    </a:lnTo>
                    <a:cubicBezTo>
                      <a:pt x="602591" y="508043"/>
                      <a:pt x="609473" y="524678"/>
                      <a:pt x="609473" y="542328"/>
                    </a:cubicBezTo>
                    <a:cubicBezTo>
                      <a:pt x="609473" y="560057"/>
                      <a:pt x="602591" y="576692"/>
                      <a:pt x="590077" y="589110"/>
                    </a:cubicBezTo>
                    <a:cubicBezTo>
                      <a:pt x="577563" y="601684"/>
                      <a:pt x="560904" y="608556"/>
                      <a:pt x="543228" y="608556"/>
                    </a:cubicBezTo>
                    <a:cubicBezTo>
                      <a:pt x="525474" y="608556"/>
                      <a:pt x="508815" y="601684"/>
                      <a:pt x="496223" y="589110"/>
                    </a:cubicBezTo>
                    <a:lnTo>
                      <a:pt x="310079" y="403234"/>
                    </a:lnTo>
                    <a:cubicBezTo>
                      <a:pt x="305621" y="398783"/>
                      <a:pt x="303431" y="392847"/>
                      <a:pt x="304057" y="386912"/>
                    </a:cubicBezTo>
                    <a:cubicBezTo>
                      <a:pt x="304683" y="380898"/>
                      <a:pt x="308124" y="375509"/>
                      <a:pt x="313442" y="371995"/>
                    </a:cubicBezTo>
                    <a:cubicBezTo>
                      <a:pt x="337219" y="356531"/>
                      <a:pt x="357163" y="336694"/>
                      <a:pt x="372649" y="312952"/>
                    </a:cubicBezTo>
                    <a:cubicBezTo>
                      <a:pt x="376481" y="307017"/>
                      <a:pt x="382816" y="303502"/>
                      <a:pt x="389542" y="303502"/>
                    </a:cubicBezTo>
                    <a:close/>
                    <a:moveTo>
                      <a:pt x="191377" y="78953"/>
                    </a:moveTo>
                    <a:cubicBezTo>
                      <a:pt x="129436" y="78953"/>
                      <a:pt x="79069" y="129245"/>
                      <a:pt x="79069" y="191095"/>
                    </a:cubicBezTo>
                    <a:cubicBezTo>
                      <a:pt x="79069" y="252867"/>
                      <a:pt x="129436" y="303160"/>
                      <a:pt x="191377" y="303160"/>
                    </a:cubicBezTo>
                    <a:cubicBezTo>
                      <a:pt x="253241" y="303160"/>
                      <a:pt x="303607" y="252867"/>
                      <a:pt x="303607" y="191095"/>
                    </a:cubicBezTo>
                    <a:cubicBezTo>
                      <a:pt x="303607" y="129245"/>
                      <a:pt x="253241" y="78953"/>
                      <a:pt x="191377" y="78953"/>
                    </a:cubicBezTo>
                    <a:close/>
                    <a:moveTo>
                      <a:pt x="191377" y="0"/>
                    </a:moveTo>
                    <a:cubicBezTo>
                      <a:pt x="296881" y="0"/>
                      <a:pt x="382676" y="85747"/>
                      <a:pt x="382676" y="191095"/>
                    </a:cubicBezTo>
                    <a:cubicBezTo>
                      <a:pt x="382676" y="296444"/>
                      <a:pt x="296881" y="382112"/>
                      <a:pt x="191377" y="382112"/>
                    </a:cubicBezTo>
                    <a:cubicBezTo>
                      <a:pt x="85874" y="382112"/>
                      <a:pt x="0" y="296444"/>
                      <a:pt x="0" y="191095"/>
                    </a:cubicBezTo>
                    <a:cubicBezTo>
                      <a:pt x="0" y="85747"/>
                      <a:pt x="85874" y="0"/>
                      <a:pt x="1913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91440" tIns="45720" rIns="91440" bIns="45720" anchor="ctr">
                <a:normAutofit fontScale="92500" lnSpcReduction="200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/>
                <a:endParaRPr/>
              </a:p>
            </p:txBody>
          </p:sp>
        </p:grpSp>
        <p:grpSp>
          <p:nvGrpSpPr>
            <p:cNvPr id="12" name="íṧlide">
              <a:extLst>
                <a:ext uri="{FF2B5EF4-FFF2-40B4-BE49-F238E27FC236}">
                  <a16:creationId xmlns:a16="http://schemas.microsoft.com/office/drawing/2014/main" xmlns="" id="{441EC03A-9835-42AC-A39A-8CA0B78EE21F}"/>
                </a:ext>
              </a:extLst>
            </p:cNvPr>
            <p:cNvGrpSpPr/>
            <p:nvPr/>
          </p:nvGrpSpPr>
          <p:grpSpPr>
            <a:xfrm>
              <a:off x="6904391" y="1542027"/>
              <a:ext cx="707968" cy="707968"/>
              <a:chOff x="0" y="0"/>
              <a:chExt cx="622534" cy="622534"/>
            </a:xfrm>
          </p:grpSpPr>
          <p:sp>
            <p:nvSpPr>
              <p:cNvPr id="29" name="îṥļíḓè">
                <a:extLst>
                  <a:ext uri="{FF2B5EF4-FFF2-40B4-BE49-F238E27FC236}">
                    <a16:creationId xmlns:a16="http://schemas.microsoft.com/office/drawing/2014/main" xmlns="" id="{918D8F61-43F6-4EEF-AB8B-9974E1D52E1A}"/>
                  </a:ext>
                </a:extLst>
              </p:cNvPr>
              <p:cNvSpPr/>
              <p:nvPr/>
            </p:nvSpPr>
            <p:spPr>
              <a:xfrm>
                <a:off x="0" y="0"/>
                <a:ext cx="622534" cy="62253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79" h="19679" extrusionOk="0">
                    <a:moveTo>
                      <a:pt x="16796" y="2882"/>
                    </a:moveTo>
                    <a:cubicBezTo>
                      <a:pt x="20639" y="6724"/>
                      <a:pt x="20639" y="12954"/>
                      <a:pt x="16796" y="16796"/>
                    </a:cubicBezTo>
                    <a:cubicBezTo>
                      <a:pt x="12954" y="20639"/>
                      <a:pt x="6724" y="20639"/>
                      <a:pt x="2882" y="16796"/>
                    </a:cubicBezTo>
                    <a:cubicBezTo>
                      <a:pt x="-961" y="12954"/>
                      <a:pt x="-961" y="6724"/>
                      <a:pt x="2882" y="2882"/>
                    </a:cubicBezTo>
                    <a:cubicBezTo>
                      <a:pt x="6724" y="-961"/>
                      <a:pt x="12954" y="-961"/>
                      <a:pt x="16796" y="2882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91440" tIns="45720" rIns="91440" bIns="45720" anchor="ctr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/>
                <a:endParaRPr/>
              </a:p>
            </p:txBody>
          </p:sp>
          <p:sp>
            <p:nvSpPr>
              <p:cNvPr id="30" name="ïṥliḑé">
                <a:extLst>
                  <a:ext uri="{FF2B5EF4-FFF2-40B4-BE49-F238E27FC236}">
                    <a16:creationId xmlns:a16="http://schemas.microsoft.com/office/drawing/2014/main" xmlns="" id="{79EA52D8-13E8-4F29-99B9-AE4381BA0338}"/>
                  </a:ext>
                </a:extLst>
              </p:cNvPr>
              <p:cNvSpPr/>
              <p:nvPr/>
            </p:nvSpPr>
            <p:spPr>
              <a:xfrm>
                <a:off x="179079" y="179277"/>
                <a:ext cx="264375" cy="263977"/>
              </a:xfrm>
              <a:custGeom>
                <a:avLst/>
                <a:gdLst>
                  <a:gd name="connsiteX0" fmla="*/ 497787 w 609473"/>
                  <a:gd name="connsiteY0" fmla="*/ 478678 h 608556"/>
                  <a:gd name="connsiteX1" fmla="*/ 484804 w 609473"/>
                  <a:gd name="connsiteY1" fmla="*/ 484067 h 608556"/>
                  <a:gd name="connsiteX2" fmla="*/ 484804 w 609473"/>
                  <a:gd name="connsiteY2" fmla="*/ 509996 h 608556"/>
                  <a:gd name="connsiteX3" fmla="*/ 536736 w 609473"/>
                  <a:gd name="connsiteY3" fmla="*/ 561775 h 608556"/>
                  <a:gd name="connsiteX4" fmla="*/ 549641 w 609473"/>
                  <a:gd name="connsiteY4" fmla="*/ 567164 h 608556"/>
                  <a:gd name="connsiteX5" fmla="*/ 562624 w 609473"/>
                  <a:gd name="connsiteY5" fmla="*/ 561775 h 608556"/>
                  <a:gd name="connsiteX6" fmla="*/ 562624 w 609473"/>
                  <a:gd name="connsiteY6" fmla="*/ 535924 h 608556"/>
                  <a:gd name="connsiteX7" fmla="*/ 510770 w 609473"/>
                  <a:gd name="connsiteY7" fmla="*/ 484067 h 608556"/>
                  <a:gd name="connsiteX8" fmla="*/ 497787 w 609473"/>
                  <a:gd name="connsiteY8" fmla="*/ 478678 h 608556"/>
                  <a:gd name="connsiteX9" fmla="*/ 389542 w 609473"/>
                  <a:gd name="connsiteY9" fmla="*/ 303502 h 608556"/>
                  <a:gd name="connsiteX10" fmla="*/ 403855 w 609473"/>
                  <a:gd name="connsiteY10" fmla="*/ 309594 h 608556"/>
                  <a:gd name="connsiteX11" fmla="*/ 590077 w 609473"/>
                  <a:gd name="connsiteY11" fmla="*/ 495469 h 608556"/>
                  <a:gd name="connsiteX12" fmla="*/ 609473 w 609473"/>
                  <a:gd name="connsiteY12" fmla="*/ 542328 h 608556"/>
                  <a:gd name="connsiteX13" fmla="*/ 590077 w 609473"/>
                  <a:gd name="connsiteY13" fmla="*/ 589110 h 608556"/>
                  <a:gd name="connsiteX14" fmla="*/ 543228 w 609473"/>
                  <a:gd name="connsiteY14" fmla="*/ 608556 h 608556"/>
                  <a:gd name="connsiteX15" fmla="*/ 496223 w 609473"/>
                  <a:gd name="connsiteY15" fmla="*/ 589110 h 608556"/>
                  <a:gd name="connsiteX16" fmla="*/ 310079 w 609473"/>
                  <a:gd name="connsiteY16" fmla="*/ 403234 h 608556"/>
                  <a:gd name="connsiteX17" fmla="*/ 304057 w 609473"/>
                  <a:gd name="connsiteY17" fmla="*/ 386912 h 608556"/>
                  <a:gd name="connsiteX18" fmla="*/ 313442 w 609473"/>
                  <a:gd name="connsiteY18" fmla="*/ 371995 h 608556"/>
                  <a:gd name="connsiteX19" fmla="*/ 372649 w 609473"/>
                  <a:gd name="connsiteY19" fmla="*/ 312952 h 608556"/>
                  <a:gd name="connsiteX20" fmla="*/ 389542 w 609473"/>
                  <a:gd name="connsiteY20" fmla="*/ 303502 h 608556"/>
                  <a:gd name="connsiteX21" fmla="*/ 191377 w 609473"/>
                  <a:gd name="connsiteY21" fmla="*/ 78953 h 608556"/>
                  <a:gd name="connsiteX22" fmla="*/ 79069 w 609473"/>
                  <a:gd name="connsiteY22" fmla="*/ 191095 h 608556"/>
                  <a:gd name="connsiteX23" fmla="*/ 191377 w 609473"/>
                  <a:gd name="connsiteY23" fmla="*/ 303160 h 608556"/>
                  <a:gd name="connsiteX24" fmla="*/ 303607 w 609473"/>
                  <a:gd name="connsiteY24" fmla="*/ 191095 h 608556"/>
                  <a:gd name="connsiteX25" fmla="*/ 191377 w 609473"/>
                  <a:gd name="connsiteY25" fmla="*/ 78953 h 608556"/>
                  <a:gd name="connsiteX26" fmla="*/ 191377 w 609473"/>
                  <a:gd name="connsiteY26" fmla="*/ 0 h 608556"/>
                  <a:gd name="connsiteX27" fmla="*/ 382676 w 609473"/>
                  <a:gd name="connsiteY27" fmla="*/ 191095 h 608556"/>
                  <a:gd name="connsiteX28" fmla="*/ 191377 w 609473"/>
                  <a:gd name="connsiteY28" fmla="*/ 382112 h 608556"/>
                  <a:gd name="connsiteX29" fmla="*/ 0 w 609473"/>
                  <a:gd name="connsiteY29" fmla="*/ 191095 h 608556"/>
                  <a:gd name="connsiteX30" fmla="*/ 191377 w 609473"/>
                  <a:gd name="connsiteY30" fmla="*/ 0 h 608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609473" h="608556">
                    <a:moveTo>
                      <a:pt x="497787" y="478678"/>
                    </a:moveTo>
                    <a:cubicBezTo>
                      <a:pt x="493094" y="478678"/>
                      <a:pt x="488402" y="480474"/>
                      <a:pt x="484804" y="484067"/>
                    </a:cubicBezTo>
                    <a:cubicBezTo>
                      <a:pt x="477608" y="491252"/>
                      <a:pt x="477608" y="502810"/>
                      <a:pt x="484804" y="509996"/>
                    </a:cubicBezTo>
                    <a:lnTo>
                      <a:pt x="536736" y="561775"/>
                    </a:lnTo>
                    <a:cubicBezTo>
                      <a:pt x="540256" y="565368"/>
                      <a:pt x="544949" y="567164"/>
                      <a:pt x="549641" y="567164"/>
                    </a:cubicBezTo>
                    <a:cubicBezTo>
                      <a:pt x="554334" y="567164"/>
                      <a:pt x="559027" y="565368"/>
                      <a:pt x="562624" y="561775"/>
                    </a:cubicBezTo>
                    <a:cubicBezTo>
                      <a:pt x="569820" y="554668"/>
                      <a:pt x="569820" y="543031"/>
                      <a:pt x="562624" y="535924"/>
                    </a:cubicBezTo>
                    <a:lnTo>
                      <a:pt x="510770" y="484067"/>
                    </a:lnTo>
                    <a:cubicBezTo>
                      <a:pt x="507172" y="480474"/>
                      <a:pt x="502480" y="478678"/>
                      <a:pt x="497787" y="478678"/>
                    </a:cubicBezTo>
                    <a:close/>
                    <a:moveTo>
                      <a:pt x="389542" y="303502"/>
                    </a:moveTo>
                    <a:cubicBezTo>
                      <a:pt x="394861" y="303502"/>
                      <a:pt x="399944" y="305611"/>
                      <a:pt x="403855" y="309594"/>
                    </a:cubicBezTo>
                    <a:lnTo>
                      <a:pt x="590077" y="495469"/>
                    </a:lnTo>
                    <a:cubicBezTo>
                      <a:pt x="602591" y="508043"/>
                      <a:pt x="609473" y="524678"/>
                      <a:pt x="609473" y="542328"/>
                    </a:cubicBezTo>
                    <a:cubicBezTo>
                      <a:pt x="609473" y="560057"/>
                      <a:pt x="602591" y="576692"/>
                      <a:pt x="590077" y="589110"/>
                    </a:cubicBezTo>
                    <a:cubicBezTo>
                      <a:pt x="577563" y="601684"/>
                      <a:pt x="560904" y="608556"/>
                      <a:pt x="543228" y="608556"/>
                    </a:cubicBezTo>
                    <a:cubicBezTo>
                      <a:pt x="525474" y="608556"/>
                      <a:pt x="508815" y="601684"/>
                      <a:pt x="496223" y="589110"/>
                    </a:cubicBezTo>
                    <a:lnTo>
                      <a:pt x="310079" y="403234"/>
                    </a:lnTo>
                    <a:cubicBezTo>
                      <a:pt x="305621" y="398783"/>
                      <a:pt x="303431" y="392847"/>
                      <a:pt x="304057" y="386912"/>
                    </a:cubicBezTo>
                    <a:cubicBezTo>
                      <a:pt x="304683" y="380898"/>
                      <a:pt x="308124" y="375509"/>
                      <a:pt x="313442" y="371995"/>
                    </a:cubicBezTo>
                    <a:cubicBezTo>
                      <a:pt x="337219" y="356531"/>
                      <a:pt x="357163" y="336694"/>
                      <a:pt x="372649" y="312952"/>
                    </a:cubicBezTo>
                    <a:cubicBezTo>
                      <a:pt x="376481" y="307017"/>
                      <a:pt x="382816" y="303502"/>
                      <a:pt x="389542" y="303502"/>
                    </a:cubicBezTo>
                    <a:close/>
                    <a:moveTo>
                      <a:pt x="191377" y="78953"/>
                    </a:moveTo>
                    <a:cubicBezTo>
                      <a:pt x="129436" y="78953"/>
                      <a:pt x="79069" y="129245"/>
                      <a:pt x="79069" y="191095"/>
                    </a:cubicBezTo>
                    <a:cubicBezTo>
                      <a:pt x="79069" y="252867"/>
                      <a:pt x="129436" y="303160"/>
                      <a:pt x="191377" y="303160"/>
                    </a:cubicBezTo>
                    <a:cubicBezTo>
                      <a:pt x="253241" y="303160"/>
                      <a:pt x="303607" y="252867"/>
                      <a:pt x="303607" y="191095"/>
                    </a:cubicBezTo>
                    <a:cubicBezTo>
                      <a:pt x="303607" y="129245"/>
                      <a:pt x="253241" y="78953"/>
                      <a:pt x="191377" y="78953"/>
                    </a:cubicBezTo>
                    <a:close/>
                    <a:moveTo>
                      <a:pt x="191377" y="0"/>
                    </a:moveTo>
                    <a:cubicBezTo>
                      <a:pt x="296881" y="0"/>
                      <a:pt x="382676" y="85747"/>
                      <a:pt x="382676" y="191095"/>
                    </a:cubicBezTo>
                    <a:cubicBezTo>
                      <a:pt x="382676" y="296444"/>
                      <a:pt x="296881" y="382112"/>
                      <a:pt x="191377" y="382112"/>
                    </a:cubicBezTo>
                    <a:cubicBezTo>
                      <a:pt x="85874" y="382112"/>
                      <a:pt x="0" y="296444"/>
                      <a:pt x="0" y="191095"/>
                    </a:cubicBezTo>
                    <a:cubicBezTo>
                      <a:pt x="0" y="85747"/>
                      <a:pt x="85874" y="0"/>
                      <a:pt x="1913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91440" tIns="45720" rIns="91440" bIns="45720" anchor="ctr">
                <a:normAutofit fontScale="92500" lnSpcReduction="200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/>
                <a:endParaRPr dirty="0"/>
              </a:p>
            </p:txBody>
          </p:sp>
        </p:grpSp>
        <p:grpSp>
          <p:nvGrpSpPr>
            <p:cNvPr id="13" name="îṥľîḓê">
              <a:extLst>
                <a:ext uri="{FF2B5EF4-FFF2-40B4-BE49-F238E27FC236}">
                  <a16:creationId xmlns:a16="http://schemas.microsoft.com/office/drawing/2014/main" xmlns="" id="{9E273DE7-C1F1-49B2-B57E-6A7DA93349E5}"/>
                </a:ext>
              </a:extLst>
            </p:cNvPr>
            <p:cNvGrpSpPr/>
            <p:nvPr/>
          </p:nvGrpSpPr>
          <p:grpSpPr>
            <a:xfrm>
              <a:off x="6904392" y="2812233"/>
              <a:ext cx="707969" cy="707969"/>
              <a:chOff x="0" y="0"/>
              <a:chExt cx="622534" cy="622534"/>
            </a:xfrm>
          </p:grpSpPr>
          <p:sp>
            <p:nvSpPr>
              <p:cNvPr id="27" name="îṡľidê">
                <a:extLst>
                  <a:ext uri="{FF2B5EF4-FFF2-40B4-BE49-F238E27FC236}">
                    <a16:creationId xmlns:a16="http://schemas.microsoft.com/office/drawing/2014/main" xmlns="" id="{C3708F9D-D8E0-4AD2-B924-F1FF6830CB2F}"/>
                  </a:ext>
                </a:extLst>
              </p:cNvPr>
              <p:cNvSpPr/>
              <p:nvPr/>
            </p:nvSpPr>
            <p:spPr>
              <a:xfrm>
                <a:off x="0" y="0"/>
                <a:ext cx="622534" cy="62253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79" h="19679" extrusionOk="0">
                    <a:moveTo>
                      <a:pt x="16796" y="2882"/>
                    </a:moveTo>
                    <a:cubicBezTo>
                      <a:pt x="20639" y="6724"/>
                      <a:pt x="20639" y="12954"/>
                      <a:pt x="16796" y="16796"/>
                    </a:cubicBezTo>
                    <a:cubicBezTo>
                      <a:pt x="12954" y="20639"/>
                      <a:pt x="6724" y="20639"/>
                      <a:pt x="2882" y="16796"/>
                    </a:cubicBezTo>
                    <a:cubicBezTo>
                      <a:pt x="-961" y="12954"/>
                      <a:pt x="-961" y="6724"/>
                      <a:pt x="2882" y="2882"/>
                    </a:cubicBezTo>
                    <a:cubicBezTo>
                      <a:pt x="6724" y="-961"/>
                      <a:pt x="12954" y="-961"/>
                      <a:pt x="16796" y="288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91440" tIns="45720" rIns="91440" bIns="45720" anchor="ctr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/>
                <a:endParaRPr/>
              </a:p>
            </p:txBody>
          </p:sp>
          <p:sp>
            <p:nvSpPr>
              <p:cNvPr id="28" name="ï$ļiḑé">
                <a:extLst>
                  <a:ext uri="{FF2B5EF4-FFF2-40B4-BE49-F238E27FC236}">
                    <a16:creationId xmlns:a16="http://schemas.microsoft.com/office/drawing/2014/main" xmlns="" id="{79DC42F0-91FB-4B57-B6FA-35049546A89B}"/>
                  </a:ext>
                </a:extLst>
              </p:cNvPr>
              <p:cNvSpPr/>
              <p:nvPr/>
            </p:nvSpPr>
            <p:spPr>
              <a:xfrm>
                <a:off x="189907" y="190089"/>
                <a:ext cx="242719" cy="242353"/>
              </a:xfrm>
              <a:custGeom>
                <a:avLst/>
                <a:gdLst>
                  <a:gd name="connsiteX0" fmla="*/ 497787 w 609473"/>
                  <a:gd name="connsiteY0" fmla="*/ 478678 h 608556"/>
                  <a:gd name="connsiteX1" fmla="*/ 484804 w 609473"/>
                  <a:gd name="connsiteY1" fmla="*/ 484067 h 608556"/>
                  <a:gd name="connsiteX2" fmla="*/ 484804 w 609473"/>
                  <a:gd name="connsiteY2" fmla="*/ 509996 h 608556"/>
                  <a:gd name="connsiteX3" fmla="*/ 536736 w 609473"/>
                  <a:gd name="connsiteY3" fmla="*/ 561775 h 608556"/>
                  <a:gd name="connsiteX4" fmla="*/ 549641 w 609473"/>
                  <a:gd name="connsiteY4" fmla="*/ 567164 h 608556"/>
                  <a:gd name="connsiteX5" fmla="*/ 562624 w 609473"/>
                  <a:gd name="connsiteY5" fmla="*/ 561775 h 608556"/>
                  <a:gd name="connsiteX6" fmla="*/ 562624 w 609473"/>
                  <a:gd name="connsiteY6" fmla="*/ 535924 h 608556"/>
                  <a:gd name="connsiteX7" fmla="*/ 510770 w 609473"/>
                  <a:gd name="connsiteY7" fmla="*/ 484067 h 608556"/>
                  <a:gd name="connsiteX8" fmla="*/ 497787 w 609473"/>
                  <a:gd name="connsiteY8" fmla="*/ 478678 h 608556"/>
                  <a:gd name="connsiteX9" fmla="*/ 389542 w 609473"/>
                  <a:gd name="connsiteY9" fmla="*/ 303502 h 608556"/>
                  <a:gd name="connsiteX10" fmla="*/ 403855 w 609473"/>
                  <a:gd name="connsiteY10" fmla="*/ 309594 h 608556"/>
                  <a:gd name="connsiteX11" fmla="*/ 590077 w 609473"/>
                  <a:gd name="connsiteY11" fmla="*/ 495469 h 608556"/>
                  <a:gd name="connsiteX12" fmla="*/ 609473 w 609473"/>
                  <a:gd name="connsiteY12" fmla="*/ 542328 h 608556"/>
                  <a:gd name="connsiteX13" fmla="*/ 590077 w 609473"/>
                  <a:gd name="connsiteY13" fmla="*/ 589110 h 608556"/>
                  <a:gd name="connsiteX14" fmla="*/ 543228 w 609473"/>
                  <a:gd name="connsiteY14" fmla="*/ 608556 h 608556"/>
                  <a:gd name="connsiteX15" fmla="*/ 496223 w 609473"/>
                  <a:gd name="connsiteY15" fmla="*/ 589110 h 608556"/>
                  <a:gd name="connsiteX16" fmla="*/ 310079 w 609473"/>
                  <a:gd name="connsiteY16" fmla="*/ 403234 h 608556"/>
                  <a:gd name="connsiteX17" fmla="*/ 304057 w 609473"/>
                  <a:gd name="connsiteY17" fmla="*/ 386912 h 608556"/>
                  <a:gd name="connsiteX18" fmla="*/ 313442 w 609473"/>
                  <a:gd name="connsiteY18" fmla="*/ 371995 h 608556"/>
                  <a:gd name="connsiteX19" fmla="*/ 372649 w 609473"/>
                  <a:gd name="connsiteY19" fmla="*/ 312952 h 608556"/>
                  <a:gd name="connsiteX20" fmla="*/ 389542 w 609473"/>
                  <a:gd name="connsiteY20" fmla="*/ 303502 h 608556"/>
                  <a:gd name="connsiteX21" fmla="*/ 191377 w 609473"/>
                  <a:gd name="connsiteY21" fmla="*/ 78953 h 608556"/>
                  <a:gd name="connsiteX22" fmla="*/ 79069 w 609473"/>
                  <a:gd name="connsiteY22" fmla="*/ 191095 h 608556"/>
                  <a:gd name="connsiteX23" fmla="*/ 191377 w 609473"/>
                  <a:gd name="connsiteY23" fmla="*/ 303160 h 608556"/>
                  <a:gd name="connsiteX24" fmla="*/ 303607 w 609473"/>
                  <a:gd name="connsiteY24" fmla="*/ 191095 h 608556"/>
                  <a:gd name="connsiteX25" fmla="*/ 191377 w 609473"/>
                  <a:gd name="connsiteY25" fmla="*/ 78953 h 608556"/>
                  <a:gd name="connsiteX26" fmla="*/ 191377 w 609473"/>
                  <a:gd name="connsiteY26" fmla="*/ 0 h 608556"/>
                  <a:gd name="connsiteX27" fmla="*/ 382676 w 609473"/>
                  <a:gd name="connsiteY27" fmla="*/ 191095 h 608556"/>
                  <a:gd name="connsiteX28" fmla="*/ 191377 w 609473"/>
                  <a:gd name="connsiteY28" fmla="*/ 382112 h 608556"/>
                  <a:gd name="connsiteX29" fmla="*/ 0 w 609473"/>
                  <a:gd name="connsiteY29" fmla="*/ 191095 h 608556"/>
                  <a:gd name="connsiteX30" fmla="*/ 191377 w 609473"/>
                  <a:gd name="connsiteY30" fmla="*/ 0 h 608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609473" h="608556">
                    <a:moveTo>
                      <a:pt x="497787" y="478678"/>
                    </a:moveTo>
                    <a:cubicBezTo>
                      <a:pt x="493094" y="478678"/>
                      <a:pt x="488402" y="480474"/>
                      <a:pt x="484804" y="484067"/>
                    </a:cubicBezTo>
                    <a:cubicBezTo>
                      <a:pt x="477608" y="491252"/>
                      <a:pt x="477608" y="502810"/>
                      <a:pt x="484804" y="509996"/>
                    </a:cubicBezTo>
                    <a:lnTo>
                      <a:pt x="536736" y="561775"/>
                    </a:lnTo>
                    <a:cubicBezTo>
                      <a:pt x="540256" y="565368"/>
                      <a:pt x="544949" y="567164"/>
                      <a:pt x="549641" y="567164"/>
                    </a:cubicBezTo>
                    <a:cubicBezTo>
                      <a:pt x="554334" y="567164"/>
                      <a:pt x="559027" y="565368"/>
                      <a:pt x="562624" y="561775"/>
                    </a:cubicBezTo>
                    <a:cubicBezTo>
                      <a:pt x="569820" y="554668"/>
                      <a:pt x="569820" y="543031"/>
                      <a:pt x="562624" y="535924"/>
                    </a:cubicBezTo>
                    <a:lnTo>
                      <a:pt x="510770" y="484067"/>
                    </a:lnTo>
                    <a:cubicBezTo>
                      <a:pt x="507172" y="480474"/>
                      <a:pt x="502480" y="478678"/>
                      <a:pt x="497787" y="478678"/>
                    </a:cubicBezTo>
                    <a:close/>
                    <a:moveTo>
                      <a:pt x="389542" y="303502"/>
                    </a:moveTo>
                    <a:cubicBezTo>
                      <a:pt x="394861" y="303502"/>
                      <a:pt x="399944" y="305611"/>
                      <a:pt x="403855" y="309594"/>
                    </a:cubicBezTo>
                    <a:lnTo>
                      <a:pt x="590077" y="495469"/>
                    </a:lnTo>
                    <a:cubicBezTo>
                      <a:pt x="602591" y="508043"/>
                      <a:pt x="609473" y="524678"/>
                      <a:pt x="609473" y="542328"/>
                    </a:cubicBezTo>
                    <a:cubicBezTo>
                      <a:pt x="609473" y="560057"/>
                      <a:pt x="602591" y="576692"/>
                      <a:pt x="590077" y="589110"/>
                    </a:cubicBezTo>
                    <a:cubicBezTo>
                      <a:pt x="577563" y="601684"/>
                      <a:pt x="560904" y="608556"/>
                      <a:pt x="543228" y="608556"/>
                    </a:cubicBezTo>
                    <a:cubicBezTo>
                      <a:pt x="525474" y="608556"/>
                      <a:pt x="508815" y="601684"/>
                      <a:pt x="496223" y="589110"/>
                    </a:cubicBezTo>
                    <a:lnTo>
                      <a:pt x="310079" y="403234"/>
                    </a:lnTo>
                    <a:cubicBezTo>
                      <a:pt x="305621" y="398783"/>
                      <a:pt x="303431" y="392847"/>
                      <a:pt x="304057" y="386912"/>
                    </a:cubicBezTo>
                    <a:cubicBezTo>
                      <a:pt x="304683" y="380898"/>
                      <a:pt x="308124" y="375509"/>
                      <a:pt x="313442" y="371995"/>
                    </a:cubicBezTo>
                    <a:cubicBezTo>
                      <a:pt x="337219" y="356531"/>
                      <a:pt x="357163" y="336694"/>
                      <a:pt x="372649" y="312952"/>
                    </a:cubicBezTo>
                    <a:cubicBezTo>
                      <a:pt x="376481" y="307017"/>
                      <a:pt x="382816" y="303502"/>
                      <a:pt x="389542" y="303502"/>
                    </a:cubicBezTo>
                    <a:close/>
                    <a:moveTo>
                      <a:pt x="191377" y="78953"/>
                    </a:moveTo>
                    <a:cubicBezTo>
                      <a:pt x="129436" y="78953"/>
                      <a:pt x="79069" y="129245"/>
                      <a:pt x="79069" y="191095"/>
                    </a:cubicBezTo>
                    <a:cubicBezTo>
                      <a:pt x="79069" y="252867"/>
                      <a:pt x="129436" y="303160"/>
                      <a:pt x="191377" y="303160"/>
                    </a:cubicBezTo>
                    <a:cubicBezTo>
                      <a:pt x="253241" y="303160"/>
                      <a:pt x="303607" y="252867"/>
                      <a:pt x="303607" y="191095"/>
                    </a:cubicBezTo>
                    <a:cubicBezTo>
                      <a:pt x="303607" y="129245"/>
                      <a:pt x="253241" y="78953"/>
                      <a:pt x="191377" y="78953"/>
                    </a:cubicBezTo>
                    <a:close/>
                    <a:moveTo>
                      <a:pt x="191377" y="0"/>
                    </a:moveTo>
                    <a:cubicBezTo>
                      <a:pt x="296881" y="0"/>
                      <a:pt x="382676" y="85747"/>
                      <a:pt x="382676" y="191095"/>
                    </a:cubicBezTo>
                    <a:cubicBezTo>
                      <a:pt x="382676" y="296444"/>
                      <a:pt x="296881" y="382112"/>
                      <a:pt x="191377" y="382112"/>
                    </a:cubicBezTo>
                    <a:cubicBezTo>
                      <a:pt x="85874" y="382112"/>
                      <a:pt x="0" y="296444"/>
                      <a:pt x="0" y="191095"/>
                    </a:cubicBezTo>
                    <a:cubicBezTo>
                      <a:pt x="0" y="85747"/>
                      <a:pt x="85874" y="0"/>
                      <a:pt x="1913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91440" tIns="45720" rIns="91440" bIns="45720" anchor="ctr">
                <a:normAutofit fontScale="85000" lnSpcReduction="200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/>
                <a:endParaRPr/>
              </a:p>
            </p:txBody>
          </p:sp>
        </p:grpSp>
        <p:sp>
          <p:nvSpPr>
            <p:cNvPr id="14" name="îSḻidè">
              <a:extLst>
                <a:ext uri="{FF2B5EF4-FFF2-40B4-BE49-F238E27FC236}">
                  <a16:creationId xmlns:a16="http://schemas.microsoft.com/office/drawing/2014/main" xmlns="" id="{830DBF41-5C96-4322-8053-597DF6049D7D}"/>
                </a:ext>
              </a:extLst>
            </p:cNvPr>
            <p:cNvSpPr/>
            <p:nvPr/>
          </p:nvSpPr>
          <p:spPr>
            <a:xfrm rot="10800000" flipH="1">
              <a:off x="3776547" y="4466862"/>
              <a:ext cx="2886650" cy="2895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2700" cap="flat">
              <a:solidFill>
                <a:srgbClr val="DCDEE0"/>
              </a:solidFill>
              <a:prstDash val="solid"/>
              <a:miter lim="400000"/>
              <a:headEnd type="oval" w="med" len="med"/>
              <a:tailEnd type="oval" w="med" len="med"/>
            </a:ln>
            <a:effectLst/>
          </p:spPr>
          <p:txBody>
            <a:bodyPr wrap="square" lIns="91440" tIns="45720" rIns="91440" bIns="45720" anchor="ctr">
              <a:normAutofit fontScale="850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endParaRPr/>
            </a:p>
          </p:txBody>
        </p:sp>
        <p:sp>
          <p:nvSpPr>
            <p:cNvPr id="15" name="îs1íḋè">
              <a:extLst>
                <a:ext uri="{FF2B5EF4-FFF2-40B4-BE49-F238E27FC236}">
                  <a16:creationId xmlns:a16="http://schemas.microsoft.com/office/drawing/2014/main" xmlns="" id="{A021240F-AB11-4EE9-934F-61A9EDDB2E12}"/>
                </a:ext>
              </a:extLst>
            </p:cNvPr>
            <p:cNvSpPr/>
            <p:nvPr/>
          </p:nvSpPr>
          <p:spPr>
            <a:xfrm rot="10800000" flipH="1">
              <a:off x="4902824" y="3320976"/>
              <a:ext cx="1760372" cy="1531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2700" cap="flat">
              <a:solidFill>
                <a:srgbClr val="DCDEE0"/>
              </a:solidFill>
              <a:prstDash val="solid"/>
              <a:miter lim="400000"/>
              <a:headEnd type="oval" w="med" len="med"/>
              <a:tailEnd type="oval" w="med" len="med"/>
            </a:ln>
            <a:effectLst/>
          </p:spPr>
          <p:txBody>
            <a:bodyPr wrap="square" lIns="91440" tIns="45720" rIns="91440" bIns="45720" anchor="ctr">
              <a:normAutofit fontScale="250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endParaRPr/>
            </a:p>
          </p:txBody>
        </p:sp>
        <p:sp>
          <p:nvSpPr>
            <p:cNvPr id="16" name="ïSḻîde">
              <a:extLst>
                <a:ext uri="{FF2B5EF4-FFF2-40B4-BE49-F238E27FC236}">
                  <a16:creationId xmlns:a16="http://schemas.microsoft.com/office/drawing/2014/main" xmlns="" id="{497C3BC2-EED2-4371-A6EB-285FCB46F75A}"/>
                </a:ext>
              </a:extLst>
            </p:cNvPr>
            <p:cNvSpPr/>
            <p:nvPr/>
          </p:nvSpPr>
          <p:spPr>
            <a:xfrm rot="10800000" flipH="1">
              <a:off x="5520071" y="1963424"/>
              <a:ext cx="1143125" cy="3212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0"/>
                  </a:lnTo>
                </a:path>
              </a:pathLst>
            </a:custGeom>
            <a:noFill/>
            <a:ln w="12700" cap="flat">
              <a:solidFill>
                <a:srgbClr val="DCDEE0"/>
              </a:solidFill>
              <a:prstDash val="solid"/>
              <a:miter lim="400000"/>
              <a:headEnd type="oval" w="med" len="med"/>
              <a:tailEnd type="oval" w="med" len="med"/>
            </a:ln>
            <a:effectLst/>
          </p:spPr>
          <p:txBody>
            <a:bodyPr wrap="square" lIns="91440" tIns="45720" rIns="91440" bIns="45720" anchor="ctr">
              <a:normAutofit fontScale="925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endParaRPr/>
            </a:p>
          </p:txBody>
        </p:sp>
        <p:grpSp>
          <p:nvGrpSpPr>
            <p:cNvPr id="17" name="íŝḷídé">
              <a:extLst>
                <a:ext uri="{FF2B5EF4-FFF2-40B4-BE49-F238E27FC236}">
                  <a16:creationId xmlns:a16="http://schemas.microsoft.com/office/drawing/2014/main" xmlns="" id="{20D36ADF-E6D3-4200-B68D-73D267027DC8}"/>
                </a:ext>
              </a:extLst>
            </p:cNvPr>
            <p:cNvGrpSpPr/>
            <p:nvPr/>
          </p:nvGrpSpPr>
          <p:grpSpPr>
            <a:xfrm>
              <a:off x="8048747" y="1419353"/>
              <a:ext cx="2687381" cy="3605322"/>
              <a:chOff x="1091444" y="1963462"/>
              <a:chExt cx="2449051" cy="3285586"/>
            </a:xfrm>
          </p:grpSpPr>
          <p:grpSp>
            <p:nvGrpSpPr>
              <p:cNvPr id="18" name="îṣḷíḑè">
                <a:extLst>
                  <a:ext uri="{FF2B5EF4-FFF2-40B4-BE49-F238E27FC236}">
                    <a16:creationId xmlns:a16="http://schemas.microsoft.com/office/drawing/2014/main" xmlns="" id="{0F62F946-EFA1-4B01-9C70-20EBFE72D40C}"/>
                  </a:ext>
                </a:extLst>
              </p:cNvPr>
              <p:cNvGrpSpPr/>
              <p:nvPr/>
            </p:nvGrpSpPr>
            <p:grpSpPr>
              <a:xfrm>
                <a:off x="1091444" y="1963462"/>
                <a:ext cx="2449051" cy="809383"/>
                <a:chOff x="719666" y="1963462"/>
                <a:chExt cx="3288101" cy="809383"/>
              </a:xfrm>
            </p:grpSpPr>
            <p:sp>
              <p:nvSpPr>
                <p:cNvPr id="25" name="íš1ídé">
                  <a:extLst>
                    <a:ext uri="{FF2B5EF4-FFF2-40B4-BE49-F238E27FC236}">
                      <a16:creationId xmlns:a16="http://schemas.microsoft.com/office/drawing/2014/main" xmlns="" id="{34533DBF-3F7C-485F-836B-A2140F626C2B}"/>
                    </a:ext>
                  </a:extLst>
                </p:cNvPr>
                <p:cNvSpPr txBox="1"/>
                <p:nvPr/>
              </p:nvSpPr>
              <p:spPr>
                <a:xfrm>
                  <a:off x="719666" y="2295214"/>
                  <a:ext cx="3288101" cy="477631"/>
                </a:xfrm>
                <a:prstGeom prst="rect">
                  <a:avLst/>
                </a:prstGeom>
                <a:noFill/>
              </p:spPr>
              <p:txBody>
                <a:bodyPr wrap="square" lIns="91440" tIns="45720" rIns="91440" bIns="45720">
                  <a:norm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r" defTabSz="914333">
                    <a:lnSpc>
                      <a:spcPct val="120000"/>
                    </a:lnSpc>
                    <a:spcBef>
                      <a:spcPct val="0"/>
                    </a:spcBef>
                    <a:defRPr/>
                  </a:pPr>
                  <a:r>
                    <a:rPr lang="en-US" altLang="zh-CN" sz="1100" dirty="0"/>
                    <a:t>Copy paste fonts. Choose the only option to retain text.</a:t>
                  </a:r>
                  <a:endParaRPr lang="zh-CN" altLang="en-US" sz="1100" dirty="0"/>
                </a:p>
              </p:txBody>
            </p:sp>
            <p:sp>
              <p:nvSpPr>
                <p:cNvPr id="26" name="ïsľiďé">
                  <a:extLst>
                    <a:ext uri="{FF2B5EF4-FFF2-40B4-BE49-F238E27FC236}">
                      <a16:creationId xmlns:a16="http://schemas.microsoft.com/office/drawing/2014/main" xmlns="" id="{21B60CD5-96CF-45F7-9FDF-AA944F79E8CE}"/>
                    </a:ext>
                  </a:extLst>
                </p:cNvPr>
                <p:cNvSpPr/>
                <p:nvPr/>
              </p:nvSpPr>
              <p:spPr>
                <a:xfrm>
                  <a:off x="719666" y="1963462"/>
                  <a:ext cx="3288101" cy="331751"/>
                </a:xfrm>
                <a:prstGeom prst="rect">
                  <a:avLst/>
                </a:prstGeom>
              </p:spPr>
              <p:txBody>
                <a:bodyPr wrap="square" lIns="91440" tIns="45720" rIns="91440" bIns="45720">
                  <a:normAutofit fontScale="92500" lnSpcReduction="10000"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r" defTabSz="914333">
                    <a:spcBef>
                      <a:spcPct val="0"/>
                    </a:spcBef>
                    <a:defRPr/>
                  </a:pPr>
                  <a:r>
                    <a:rPr lang="en-US" altLang="zh-CN" sz="2000" b="1" dirty="0"/>
                    <a:t>Text here</a:t>
                  </a:r>
                  <a:endParaRPr lang="zh-CN" altLang="en-US" sz="2000" b="1" dirty="0"/>
                </a:p>
              </p:txBody>
            </p:sp>
          </p:grpSp>
          <p:grpSp>
            <p:nvGrpSpPr>
              <p:cNvPr id="19" name="îśļíḑê">
                <a:extLst>
                  <a:ext uri="{FF2B5EF4-FFF2-40B4-BE49-F238E27FC236}">
                    <a16:creationId xmlns:a16="http://schemas.microsoft.com/office/drawing/2014/main" xmlns="" id="{6F452305-4A47-4BB9-975C-9DA39910DAD7}"/>
                  </a:ext>
                </a:extLst>
              </p:cNvPr>
              <p:cNvGrpSpPr/>
              <p:nvPr/>
            </p:nvGrpSpPr>
            <p:grpSpPr>
              <a:xfrm>
                <a:off x="1091444" y="4439666"/>
                <a:ext cx="2449051" cy="809382"/>
                <a:chOff x="719666" y="1963463"/>
                <a:chExt cx="3288101" cy="809382"/>
              </a:xfrm>
            </p:grpSpPr>
            <p:sp>
              <p:nvSpPr>
                <p:cNvPr id="23" name="iṥ1iḓé">
                  <a:extLst>
                    <a:ext uri="{FF2B5EF4-FFF2-40B4-BE49-F238E27FC236}">
                      <a16:creationId xmlns:a16="http://schemas.microsoft.com/office/drawing/2014/main" xmlns="" id="{3A1FFCF2-F013-4413-86E9-479EB2534048}"/>
                    </a:ext>
                  </a:extLst>
                </p:cNvPr>
                <p:cNvSpPr txBox="1"/>
                <p:nvPr/>
              </p:nvSpPr>
              <p:spPr>
                <a:xfrm>
                  <a:off x="719666" y="2295214"/>
                  <a:ext cx="3288101" cy="477631"/>
                </a:xfrm>
                <a:prstGeom prst="rect">
                  <a:avLst/>
                </a:prstGeom>
                <a:noFill/>
              </p:spPr>
              <p:txBody>
                <a:bodyPr wrap="square" lIns="91440" tIns="45720" rIns="91440" bIns="45720">
                  <a:norm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r" defTabSz="914333">
                    <a:lnSpc>
                      <a:spcPct val="120000"/>
                    </a:lnSpc>
                    <a:spcBef>
                      <a:spcPct val="0"/>
                    </a:spcBef>
                    <a:defRPr/>
                  </a:pPr>
                  <a:r>
                    <a:rPr lang="en-US" altLang="zh-CN" sz="1100" dirty="0"/>
                    <a:t>Copy paste fonts. Choose the only option to retain text.</a:t>
                  </a:r>
                  <a:endParaRPr lang="zh-CN" altLang="en-US" sz="1100" dirty="0"/>
                </a:p>
              </p:txBody>
            </p:sp>
            <p:sp>
              <p:nvSpPr>
                <p:cNvPr id="24" name="îšľïḑè">
                  <a:extLst>
                    <a:ext uri="{FF2B5EF4-FFF2-40B4-BE49-F238E27FC236}">
                      <a16:creationId xmlns:a16="http://schemas.microsoft.com/office/drawing/2014/main" xmlns="" id="{90AC4602-5326-4FCF-BC82-E665AECCFDC5}"/>
                    </a:ext>
                  </a:extLst>
                </p:cNvPr>
                <p:cNvSpPr/>
                <p:nvPr/>
              </p:nvSpPr>
              <p:spPr>
                <a:xfrm>
                  <a:off x="719666" y="1963463"/>
                  <a:ext cx="3288101" cy="331751"/>
                </a:xfrm>
                <a:prstGeom prst="rect">
                  <a:avLst/>
                </a:prstGeom>
              </p:spPr>
              <p:txBody>
                <a:bodyPr wrap="square" lIns="91440" tIns="45720" rIns="91440" bIns="45720">
                  <a:normAutofit fontScale="92500" lnSpcReduction="10000"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r" defTabSz="914333">
                    <a:spcBef>
                      <a:spcPct val="0"/>
                    </a:spcBef>
                    <a:defRPr/>
                  </a:pPr>
                  <a:r>
                    <a:rPr lang="en-US" altLang="zh-CN" sz="2000" b="1" dirty="0"/>
                    <a:t>Text here</a:t>
                  </a:r>
                  <a:endParaRPr lang="zh-CN" altLang="en-US" sz="2000" b="1" dirty="0"/>
                </a:p>
              </p:txBody>
            </p:sp>
          </p:grpSp>
          <p:grpSp>
            <p:nvGrpSpPr>
              <p:cNvPr id="20" name="iś1îḓé">
                <a:extLst>
                  <a:ext uri="{FF2B5EF4-FFF2-40B4-BE49-F238E27FC236}">
                    <a16:creationId xmlns:a16="http://schemas.microsoft.com/office/drawing/2014/main" xmlns="" id="{9C62295F-25B1-4A5E-9F94-F75CED5B3624}"/>
                  </a:ext>
                </a:extLst>
              </p:cNvPr>
              <p:cNvGrpSpPr/>
              <p:nvPr/>
            </p:nvGrpSpPr>
            <p:grpSpPr>
              <a:xfrm>
                <a:off x="1091444" y="3201565"/>
                <a:ext cx="2449051" cy="809382"/>
                <a:chOff x="719666" y="1963463"/>
                <a:chExt cx="3288101" cy="809382"/>
              </a:xfrm>
            </p:grpSpPr>
            <p:sp>
              <p:nvSpPr>
                <p:cNvPr id="21" name="îśliḍe">
                  <a:extLst>
                    <a:ext uri="{FF2B5EF4-FFF2-40B4-BE49-F238E27FC236}">
                      <a16:creationId xmlns:a16="http://schemas.microsoft.com/office/drawing/2014/main" xmlns="" id="{27437A49-4B21-4A97-B2DA-81539756192C}"/>
                    </a:ext>
                  </a:extLst>
                </p:cNvPr>
                <p:cNvSpPr txBox="1"/>
                <p:nvPr/>
              </p:nvSpPr>
              <p:spPr>
                <a:xfrm>
                  <a:off x="719666" y="2295214"/>
                  <a:ext cx="3288101" cy="477631"/>
                </a:xfrm>
                <a:prstGeom prst="rect">
                  <a:avLst/>
                </a:prstGeom>
                <a:noFill/>
              </p:spPr>
              <p:txBody>
                <a:bodyPr wrap="square" lIns="91440" tIns="45720" rIns="91440" bIns="45720">
                  <a:norm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r" defTabSz="914333">
                    <a:lnSpc>
                      <a:spcPct val="120000"/>
                    </a:lnSpc>
                    <a:spcBef>
                      <a:spcPct val="0"/>
                    </a:spcBef>
                    <a:defRPr/>
                  </a:pPr>
                  <a:r>
                    <a:rPr lang="en-US" altLang="zh-CN" sz="1100" dirty="0"/>
                    <a:t>Copy paste fonts. Choose the only option to retain text.</a:t>
                  </a:r>
                  <a:endParaRPr lang="zh-CN" altLang="en-US" sz="1100" dirty="0"/>
                </a:p>
              </p:txBody>
            </p:sp>
            <p:sp>
              <p:nvSpPr>
                <p:cNvPr id="22" name="ïṡlîḓé">
                  <a:extLst>
                    <a:ext uri="{FF2B5EF4-FFF2-40B4-BE49-F238E27FC236}">
                      <a16:creationId xmlns:a16="http://schemas.microsoft.com/office/drawing/2014/main" xmlns="" id="{D7E95C6F-7583-45B8-809A-97596842BFA0}"/>
                    </a:ext>
                  </a:extLst>
                </p:cNvPr>
                <p:cNvSpPr/>
                <p:nvPr/>
              </p:nvSpPr>
              <p:spPr>
                <a:xfrm>
                  <a:off x="719666" y="1963463"/>
                  <a:ext cx="3288101" cy="331751"/>
                </a:xfrm>
                <a:prstGeom prst="rect">
                  <a:avLst/>
                </a:prstGeom>
              </p:spPr>
              <p:txBody>
                <a:bodyPr wrap="square" lIns="91440" tIns="45720" rIns="91440" bIns="45720">
                  <a:normAutofit fontScale="92500" lnSpcReduction="10000"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algn="r" defTabSz="914333">
                    <a:spcBef>
                      <a:spcPct val="0"/>
                    </a:spcBef>
                    <a:defRPr/>
                  </a:pPr>
                  <a:r>
                    <a:rPr lang="en-US" altLang="zh-CN" sz="2000" b="1" dirty="0"/>
                    <a:t>Text here</a:t>
                  </a:r>
                  <a:endParaRPr lang="zh-CN" altLang="en-US" sz="2000" b="1" dirty="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9300916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198DDC8A-BCCC-45D7-8BBA-C0B8B7D8C73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xmlns="" id="{46540B3A-7D43-462B-9E8E-7F8F584E8D7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ED2DF587-3732-4F5A-A535-BCBA0F09B82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13</a:t>
            </a:fld>
            <a:endParaRPr lang="zh-CN" altLang="en-US"/>
          </a:p>
        </p:txBody>
      </p:sp>
      <p:grpSp>
        <p:nvGrpSpPr>
          <p:cNvPr id="5" name="4756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55ACC836-8451-4071-BF89-D91253D38BEA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-107836" y="1415487"/>
            <a:ext cx="10801696" cy="6159400"/>
            <a:chOff x="-107836" y="1415487"/>
            <a:chExt cx="10801696" cy="6159400"/>
          </a:xfrm>
        </p:grpSpPr>
        <p:grpSp>
          <p:nvGrpSpPr>
            <p:cNvPr id="6" name="îṡľíḑè">
              <a:extLst>
                <a:ext uri="{FF2B5EF4-FFF2-40B4-BE49-F238E27FC236}">
                  <a16:creationId xmlns:a16="http://schemas.microsoft.com/office/drawing/2014/main" xmlns="" id="{8AFE1258-76D6-410F-B8D9-1CB662FEFB22}"/>
                </a:ext>
              </a:extLst>
            </p:cNvPr>
            <p:cNvGrpSpPr/>
            <p:nvPr/>
          </p:nvGrpSpPr>
          <p:grpSpPr>
            <a:xfrm>
              <a:off x="5200637" y="1978395"/>
              <a:ext cx="5493223" cy="854080"/>
              <a:chOff x="5830071" y="1975624"/>
              <a:chExt cx="5493223" cy="854080"/>
            </a:xfrm>
          </p:grpSpPr>
          <p:sp>
            <p:nvSpPr>
              <p:cNvPr id="35" name="iŝlîḍê">
                <a:extLst>
                  <a:ext uri="{FF2B5EF4-FFF2-40B4-BE49-F238E27FC236}">
                    <a16:creationId xmlns:a16="http://schemas.microsoft.com/office/drawing/2014/main" xmlns="" id="{83A20CCD-4375-4952-8702-D8ACE4AEE52C}"/>
                  </a:ext>
                </a:extLst>
              </p:cNvPr>
              <p:cNvSpPr txBox="1"/>
              <p:nvPr/>
            </p:nvSpPr>
            <p:spPr>
              <a:xfrm>
                <a:off x="5830071" y="1975624"/>
                <a:ext cx="5493223" cy="369332"/>
              </a:xfrm>
              <a:prstGeom prst="rect">
                <a:avLst/>
              </a:prstGeom>
              <a:noFill/>
              <a:effectLst/>
            </p:spPr>
            <p:txBody>
              <a:bodyPr wrap="square" lIns="91440" tIns="45720" rIns="91440" bIns="45720">
                <a:normAutofit lnSpcReduction="10000"/>
              </a:bodyPr>
              <a:lstStyle/>
              <a:p>
                <a:r>
                  <a:rPr lang="en-US" altLang="zh-CN" sz="2000" b="1" dirty="0"/>
                  <a:t>Text here</a:t>
                </a:r>
                <a:endParaRPr lang="zh-CN" altLang="en-US" sz="2000" b="1" dirty="0"/>
              </a:p>
            </p:txBody>
          </p:sp>
          <p:sp>
            <p:nvSpPr>
              <p:cNvPr id="36" name="iṣ1íḑê">
                <a:extLst>
                  <a:ext uri="{FF2B5EF4-FFF2-40B4-BE49-F238E27FC236}">
                    <a16:creationId xmlns:a16="http://schemas.microsoft.com/office/drawing/2014/main" xmlns="" id="{F14BD1C2-0D3A-423C-80B5-46E82D802C42}"/>
                  </a:ext>
                </a:extLst>
              </p:cNvPr>
              <p:cNvSpPr txBox="1"/>
              <p:nvPr/>
            </p:nvSpPr>
            <p:spPr>
              <a:xfrm>
                <a:off x="5830071" y="2344956"/>
                <a:ext cx="5493223" cy="484748"/>
              </a:xfrm>
              <a:prstGeom prst="rect">
                <a:avLst/>
              </a:prstGeom>
              <a:noFill/>
              <a:effectLst/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altLang="zh-CN" sz="1100" dirty="0"/>
                  <a:t>Copy paste fonts. Choose the only option to retain text.</a:t>
                </a:r>
                <a:endParaRPr lang="zh-CN" altLang="en-US" sz="1100" dirty="0"/>
              </a:p>
            </p:txBody>
          </p:sp>
        </p:grpSp>
        <p:sp>
          <p:nvSpPr>
            <p:cNvPr id="7" name="íśḷiḑe">
              <a:extLst>
                <a:ext uri="{FF2B5EF4-FFF2-40B4-BE49-F238E27FC236}">
                  <a16:creationId xmlns:a16="http://schemas.microsoft.com/office/drawing/2014/main" xmlns="" id="{274A0EBA-28A9-4B03-B719-4A63200125AB}"/>
                </a:ext>
              </a:extLst>
            </p:cNvPr>
            <p:cNvSpPr/>
            <p:nvPr/>
          </p:nvSpPr>
          <p:spPr>
            <a:xfrm>
              <a:off x="5182748" y="3284098"/>
              <a:ext cx="851944" cy="85194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 w="635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ctr"/>
              <a:r>
                <a:rPr lang="en-US" sz="2400">
                  <a:solidFill>
                    <a:srgbClr val="FFFFFF"/>
                  </a:solidFill>
                  <a:latin typeface="Impact" panose="020B0806030902050204" pitchFamily="34" charset="0"/>
                </a:rPr>
                <a:t>01</a:t>
              </a:r>
            </a:p>
          </p:txBody>
        </p:sp>
        <p:sp>
          <p:nvSpPr>
            <p:cNvPr id="8" name="îŝḷíďé">
              <a:extLst>
                <a:ext uri="{FF2B5EF4-FFF2-40B4-BE49-F238E27FC236}">
                  <a16:creationId xmlns:a16="http://schemas.microsoft.com/office/drawing/2014/main" xmlns="" id="{C636757A-B593-41D5-B9BA-00F35AACAC0B}"/>
                </a:ext>
              </a:extLst>
            </p:cNvPr>
            <p:cNvSpPr/>
            <p:nvPr/>
          </p:nvSpPr>
          <p:spPr>
            <a:xfrm>
              <a:off x="6629132" y="3284098"/>
              <a:ext cx="851944" cy="851944"/>
            </a:xfrm>
            <a:prstGeom prst="roundRect">
              <a:avLst/>
            </a:prstGeom>
            <a:solidFill>
              <a:schemeClr val="accent1"/>
            </a:solidFill>
            <a:ln w="635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ctr"/>
              <a:r>
                <a:rPr lang="en-US" sz="2400">
                  <a:solidFill>
                    <a:srgbClr val="FFFFFF"/>
                  </a:solidFill>
                  <a:latin typeface="Impact" panose="020B0806030902050204" pitchFamily="34" charset="0"/>
                </a:rPr>
                <a:t>02</a:t>
              </a:r>
            </a:p>
          </p:txBody>
        </p:sp>
        <p:sp>
          <p:nvSpPr>
            <p:cNvPr id="9" name="işlïḑè">
              <a:extLst>
                <a:ext uri="{FF2B5EF4-FFF2-40B4-BE49-F238E27FC236}">
                  <a16:creationId xmlns:a16="http://schemas.microsoft.com/office/drawing/2014/main" xmlns="" id="{D7D77414-A243-4D11-936C-A5C26F61A47C}"/>
                </a:ext>
              </a:extLst>
            </p:cNvPr>
            <p:cNvSpPr/>
            <p:nvPr/>
          </p:nvSpPr>
          <p:spPr>
            <a:xfrm>
              <a:off x="8075516" y="3284098"/>
              <a:ext cx="851944" cy="85194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 w="635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ctr"/>
              <a:r>
                <a:rPr lang="en-US" sz="2400">
                  <a:solidFill>
                    <a:srgbClr val="FFFFFF"/>
                  </a:solidFill>
                  <a:latin typeface="Impact" panose="020B0806030902050204" pitchFamily="34" charset="0"/>
                </a:rPr>
                <a:t>03</a:t>
              </a:r>
            </a:p>
          </p:txBody>
        </p:sp>
        <p:sp>
          <p:nvSpPr>
            <p:cNvPr id="10" name="iŝḻídé">
              <a:extLst>
                <a:ext uri="{FF2B5EF4-FFF2-40B4-BE49-F238E27FC236}">
                  <a16:creationId xmlns:a16="http://schemas.microsoft.com/office/drawing/2014/main" xmlns="" id="{C4014A05-1603-4B69-88F8-C6F420C9F6FB}"/>
                </a:ext>
              </a:extLst>
            </p:cNvPr>
            <p:cNvSpPr/>
            <p:nvPr/>
          </p:nvSpPr>
          <p:spPr>
            <a:xfrm>
              <a:off x="9521900" y="3284098"/>
              <a:ext cx="851944" cy="851944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 w="635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ctr"/>
              <a:r>
                <a:rPr lang="en-US" sz="2400" dirty="0">
                  <a:solidFill>
                    <a:srgbClr val="FFFFFF"/>
                  </a:solidFill>
                  <a:latin typeface="Impact" panose="020B0806030902050204" pitchFamily="34" charset="0"/>
                </a:rPr>
                <a:t>04</a:t>
              </a:r>
            </a:p>
          </p:txBody>
        </p:sp>
        <p:grpSp>
          <p:nvGrpSpPr>
            <p:cNvPr id="11" name="ïşļiḑè">
              <a:extLst>
                <a:ext uri="{FF2B5EF4-FFF2-40B4-BE49-F238E27FC236}">
                  <a16:creationId xmlns:a16="http://schemas.microsoft.com/office/drawing/2014/main" xmlns="" id="{BC18A566-22DE-45F8-AF60-52D4D797B0B6}"/>
                </a:ext>
              </a:extLst>
            </p:cNvPr>
            <p:cNvGrpSpPr/>
            <p:nvPr/>
          </p:nvGrpSpPr>
          <p:grpSpPr>
            <a:xfrm>
              <a:off x="6305549" y="4283623"/>
              <a:ext cx="1446383" cy="936950"/>
              <a:chOff x="889310" y="4819024"/>
              <a:chExt cx="1342389" cy="936950"/>
            </a:xfrm>
          </p:grpSpPr>
          <p:sp>
            <p:nvSpPr>
              <p:cNvPr id="33" name="ïŝlîḍe">
                <a:extLst>
                  <a:ext uri="{FF2B5EF4-FFF2-40B4-BE49-F238E27FC236}">
                    <a16:creationId xmlns:a16="http://schemas.microsoft.com/office/drawing/2014/main" xmlns="" id="{66CEBA43-921C-4F58-B892-B631BB9A3FF9}"/>
                  </a:ext>
                </a:extLst>
              </p:cNvPr>
              <p:cNvSpPr txBox="1"/>
              <p:nvPr/>
            </p:nvSpPr>
            <p:spPr>
              <a:xfrm>
                <a:off x="889310" y="4819024"/>
                <a:ext cx="1342389" cy="251908"/>
              </a:xfrm>
              <a:prstGeom prst="rect">
                <a:avLst/>
              </a:prstGeom>
            </p:spPr>
            <p:txBody>
              <a:bodyPr vert="horz" wrap="square" lIns="91440" tIns="45720" rIns="91440" bIns="45720" anchor="ctr">
                <a:normAutofit fontScale="77500" lnSpcReduction="20000"/>
              </a:bodyPr>
              <a:lstStyle/>
              <a:p>
                <a:pPr algn="ctr">
                  <a:spcBef>
                    <a:spcPct val="0"/>
                  </a:spcBef>
                </a:pPr>
                <a:r>
                  <a:rPr lang="en-US" altLang="zh-CN" sz="1600" b="1" dirty="0"/>
                  <a:t>Text here</a:t>
                </a:r>
                <a:endParaRPr lang="zh-CN" altLang="en-US" sz="1600" b="1" dirty="0"/>
              </a:p>
            </p:txBody>
          </p:sp>
          <p:sp>
            <p:nvSpPr>
              <p:cNvPr id="34" name="îşḷíḋê">
                <a:extLst>
                  <a:ext uri="{FF2B5EF4-FFF2-40B4-BE49-F238E27FC236}">
                    <a16:creationId xmlns:a16="http://schemas.microsoft.com/office/drawing/2014/main" xmlns="" id="{6676DEDE-FD54-48D6-884F-E7C3DB56CF39}"/>
                  </a:ext>
                </a:extLst>
              </p:cNvPr>
              <p:cNvSpPr txBox="1"/>
              <p:nvPr/>
            </p:nvSpPr>
            <p:spPr>
              <a:xfrm>
                <a:off x="889310" y="5076788"/>
                <a:ext cx="1342389" cy="679186"/>
              </a:xfrm>
              <a:prstGeom prst="rect">
                <a:avLst/>
              </a:prstGeom>
            </p:spPr>
            <p:txBody>
              <a:bodyPr vert="horz" wrap="square" lIns="91440" tIns="45720" rIns="91440" bIns="45720" anchor="t">
                <a:normAutofit/>
              </a:bodyPr>
              <a:lstStyle/>
              <a:p>
                <a:pPr algn="ctr"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900" dirty="0"/>
                  <a:t>Supporting text here. </a:t>
                </a:r>
              </a:p>
              <a:p>
                <a:pPr algn="ctr"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900" dirty="0"/>
                  <a:t>……</a:t>
                </a:r>
              </a:p>
            </p:txBody>
          </p:sp>
        </p:grpSp>
        <p:grpSp>
          <p:nvGrpSpPr>
            <p:cNvPr id="12" name="iṣḷiḑê">
              <a:extLst>
                <a:ext uri="{FF2B5EF4-FFF2-40B4-BE49-F238E27FC236}">
                  <a16:creationId xmlns:a16="http://schemas.microsoft.com/office/drawing/2014/main" xmlns="" id="{C5242EDF-DFCA-4FFF-8A95-72A2D0B1FD4A}"/>
                </a:ext>
              </a:extLst>
            </p:cNvPr>
            <p:cNvGrpSpPr/>
            <p:nvPr/>
          </p:nvGrpSpPr>
          <p:grpSpPr>
            <a:xfrm>
              <a:off x="4908954" y="4283623"/>
              <a:ext cx="1396597" cy="936950"/>
              <a:chOff x="935518" y="4819024"/>
              <a:chExt cx="1296182" cy="936950"/>
            </a:xfrm>
          </p:grpSpPr>
          <p:sp>
            <p:nvSpPr>
              <p:cNvPr id="31" name="is1ide">
                <a:extLst>
                  <a:ext uri="{FF2B5EF4-FFF2-40B4-BE49-F238E27FC236}">
                    <a16:creationId xmlns:a16="http://schemas.microsoft.com/office/drawing/2014/main" xmlns="" id="{7AC4746B-FE28-4E9D-A6B5-096CF8A47BEB}"/>
                  </a:ext>
                </a:extLst>
              </p:cNvPr>
              <p:cNvSpPr txBox="1"/>
              <p:nvPr/>
            </p:nvSpPr>
            <p:spPr>
              <a:xfrm>
                <a:off x="935519" y="4819024"/>
                <a:ext cx="1296181" cy="251908"/>
              </a:xfrm>
              <a:prstGeom prst="rect">
                <a:avLst/>
              </a:prstGeom>
            </p:spPr>
            <p:txBody>
              <a:bodyPr vert="horz" wrap="square" lIns="91440" tIns="45720" rIns="91440" bIns="45720" anchor="ctr">
                <a:normAutofit fontScale="77500" lnSpcReduction="20000"/>
              </a:bodyPr>
              <a:lstStyle/>
              <a:p>
                <a:pPr algn="ctr">
                  <a:spcBef>
                    <a:spcPct val="0"/>
                  </a:spcBef>
                </a:pPr>
                <a:r>
                  <a:rPr lang="en-US" altLang="zh-CN" sz="1600" b="1" dirty="0"/>
                  <a:t>Text here</a:t>
                </a:r>
                <a:endParaRPr lang="zh-CN" altLang="en-US" sz="1600" b="1" dirty="0"/>
              </a:p>
            </p:txBody>
          </p:sp>
          <p:sp>
            <p:nvSpPr>
              <p:cNvPr id="32" name="iṧḷîḑé">
                <a:extLst>
                  <a:ext uri="{FF2B5EF4-FFF2-40B4-BE49-F238E27FC236}">
                    <a16:creationId xmlns:a16="http://schemas.microsoft.com/office/drawing/2014/main" xmlns="" id="{57473049-FB93-4E35-B32F-8D368CDC63CC}"/>
                  </a:ext>
                </a:extLst>
              </p:cNvPr>
              <p:cNvSpPr txBox="1"/>
              <p:nvPr/>
            </p:nvSpPr>
            <p:spPr>
              <a:xfrm>
                <a:off x="935518" y="5076788"/>
                <a:ext cx="1296181" cy="679186"/>
              </a:xfrm>
              <a:prstGeom prst="rect">
                <a:avLst/>
              </a:prstGeom>
            </p:spPr>
            <p:txBody>
              <a:bodyPr vert="horz" wrap="square" lIns="91440" tIns="45720" rIns="91440" bIns="45720" anchor="t">
                <a:normAutofit/>
              </a:bodyPr>
              <a:lstStyle/>
              <a:p>
                <a:pPr algn="ctr"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900" dirty="0"/>
                  <a:t>Supporting text here. </a:t>
                </a:r>
              </a:p>
              <a:p>
                <a:pPr algn="ctr"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900" dirty="0"/>
                  <a:t>……</a:t>
                </a:r>
              </a:p>
            </p:txBody>
          </p:sp>
        </p:grpSp>
        <p:grpSp>
          <p:nvGrpSpPr>
            <p:cNvPr id="13" name="îṩḷîḋé">
              <a:extLst>
                <a:ext uri="{FF2B5EF4-FFF2-40B4-BE49-F238E27FC236}">
                  <a16:creationId xmlns:a16="http://schemas.microsoft.com/office/drawing/2014/main" xmlns="" id="{B157C282-AE40-4211-8A22-4E84A6A53852}"/>
                </a:ext>
              </a:extLst>
            </p:cNvPr>
            <p:cNvGrpSpPr/>
            <p:nvPr/>
          </p:nvGrpSpPr>
          <p:grpSpPr>
            <a:xfrm>
              <a:off x="7751933" y="4283623"/>
              <a:ext cx="1446383" cy="936950"/>
              <a:chOff x="889310" y="4819024"/>
              <a:chExt cx="1342389" cy="936950"/>
            </a:xfrm>
          </p:grpSpPr>
          <p:sp>
            <p:nvSpPr>
              <p:cNvPr id="29" name="îś1îḋê">
                <a:extLst>
                  <a:ext uri="{FF2B5EF4-FFF2-40B4-BE49-F238E27FC236}">
                    <a16:creationId xmlns:a16="http://schemas.microsoft.com/office/drawing/2014/main" xmlns="" id="{FE02986E-0930-407F-ADFE-B97935EFB104}"/>
                  </a:ext>
                </a:extLst>
              </p:cNvPr>
              <p:cNvSpPr txBox="1"/>
              <p:nvPr/>
            </p:nvSpPr>
            <p:spPr>
              <a:xfrm>
                <a:off x="889310" y="4819024"/>
                <a:ext cx="1342389" cy="251908"/>
              </a:xfrm>
              <a:prstGeom prst="rect">
                <a:avLst/>
              </a:prstGeom>
            </p:spPr>
            <p:txBody>
              <a:bodyPr vert="horz" wrap="square" lIns="91440" tIns="45720" rIns="91440" bIns="45720" anchor="ctr">
                <a:normAutofit fontScale="77500" lnSpcReduction="20000"/>
              </a:bodyPr>
              <a:lstStyle/>
              <a:p>
                <a:pPr algn="ctr">
                  <a:spcBef>
                    <a:spcPct val="0"/>
                  </a:spcBef>
                </a:pPr>
                <a:r>
                  <a:rPr lang="en-US" altLang="zh-CN" sz="1600" b="1" dirty="0"/>
                  <a:t>Text here</a:t>
                </a:r>
                <a:endParaRPr lang="zh-CN" altLang="en-US" sz="1600" b="1" dirty="0"/>
              </a:p>
            </p:txBody>
          </p:sp>
          <p:sp>
            <p:nvSpPr>
              <p:cNvPr id="30" name="ïšlidê">
                <a:extLst>
                  <a:ext uri="{FF2B5EF4-FFF2-40B4-BE49-F238E27FC236}">
                    <a16:creationId xmlns:a16="http://schemas.microsoft.com/office/drawing/2014/main" xmlns="" id="{A2103BBD-A4DB-4F7B-82AD-2FC37EB5266C}"/>
                  </a:ext>
                </a:extLst>
              </p:cNvPr>
              <p:cNvSpPr txBox="1"/>
              <p:nvPr/>
            </p:nvSpPr>
            <p:spPr>
              <a:xfrm>
                <a:off x="889310" y="5076788"/>
                <a:ext cx="1342389" cy="679186"/>
              </a:xfrm>
              <a:prstGeom prst="rect">
                <a:avLst/>
              </a:prstGeom>
            </p:spPr>
            <p:txBody>
              <a:bodyPr vert="horz" wrap="square" lIns="91440" tIns="45720" rIns="91440" bIns="45720" anchor="t">
                <a:normAutofit/>
              </a:bodyPr>
              <a:lstStyle/>
              <a:p>
                <a:pPr algn="ctr"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900" dirty="0"/>
                  <a:t>Supporting text here. </a:t>
                </a:r>
              </a:p>
              <a:p>
                <a:pPr algn="ctr"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900" dirty="0"/>
                  <a:t>……</a:t>
                </a:r>
              </a:p>
            </p:txBody>
          </p:sp>
        </p:grpSp>
        <p:grpSp>
          <p:nvGrpSpPr>
            <p:cNvPr id="14" name="ïṧḻîḑè">
              <a:extLst>
                <a:ext uri="{FF2B5EF4-FFF2-40B4-BE49-F238E27FC236}">
                  <a16:creationId xmlns:a16="http://schemas.microsoft.com/office/drawing/2014/main" xmlns="" id="{0DAAFB27-088B-4C68-9BFB-17ABC71FAF11}"/>
                </a:ext>
              </a:extLst>
            </p:cNvPr>
            <p:cNvGrpSpPr/>
            <p:nvPr/>
          </p:nvGrpSpPr>
          <p:grpSpPr>
            <a:xfrm>
              <a:off x="9198317" y="4283623"/>
              <a:ext cx="1446383" cy="936950"/>
              <a:chOff x="889310" y="4819024"/>
              <a:chExt cx="1342389" cy="936950"/>
            </a:xfrm>
          </p:grpSpPr>
          <p:sp>
            <p:nvSpPr>
              <p:cNvPr id="27" name="ïşlîḓê">
                <a:extLst>
                  <a:ext uri="{FF2B5EF4-FFF2-40B4-BE49-F238E27FC236}">
                    <a16:creationId xmlns:a16="http://schemas.microsoft.com/office/drawing/2014/main" xmlns="" id="{9D1A9894-EB87-41E4-AD71-1A71242AD038}"/>
                  </a:ext>
                </a:extLst>
              </p:cNvPr>
              <p:cNvSpPr txBox="1"/>
              <p:nvPr/>
            </p:nvSpPr>
            <p:spPr>
              <a:xfrm>
                <a:off x="889310" y="4819024"/>
                <a:ext cx="1342389" cy="251908"/>
              </a:xfrm>
              <a:prstGeom prst="rect">
                <a:avLst/>
              </a:prstGeom>
            </p:spPr>
            <p:txBody>
              <a:bodyPr vert="horz" wrap="square" lIns="91440" tIns="45720" rIns="91440" bIns="45720" anchor="ctr">
                <a:normAutofit fontScale="77500" lnSpcReduction="20000"/>
              </a:bodyPr>
              <a:lstStyle/>
              <a:p>
                <a:pPr algn="ctr">
                  <a:spcBef>
                    <a:spcPct val="0"/>
                  </a:spcBef>
                </a:pPr>
                <a:r>
                  <a:rPr lang="en-US" altLang="zh-CN" sz="1600" b="1" dirty="0"/>
                  <a:t>Text here</a:t>
                </a:r>
                <a:endParaRPr lang="zh-CN" altLang="en-US" sz="1600" b="1" dirty="0"/>
              </a:p>
            </p:txBody>
          </p:sp>
          <p:sp>
            <p:nvSpPr>
              <p:cNvPr id="28" name="ïṧḷíḓè">
                <a:extLst>
                  <a:ext uri="{FF2B5EF4-FFF2-40B4-BE49-F238E27FC236}">
                    <a16:creationId xmlns:a16="http://schemas.microsoft.com/office/drawing/2014/main" xmlns="" id="{3076B990-30D4-46D1-A869-678D8E0B6645}"/>
                  </a:ext>
                </a:extLst>
              </p:cNvPr>
              <p:cNvSpPr txBox="1"/>
              <p:nvPr/>
            </p:nvSpPr>
            <p:spPr>
              <a:xfrm>
                <a:off x="889310" y="5076788"/>
                <a:ext cx="1342389" cy="679186"/>
              </a:xfrm>
              <a:prstGeom prst="rect">
                <a:avLst/>
              </a:prstGeom>
            </p:spPr>
            <p:txBody>
              <a:bodyPr vert="horz" wrap="square" lIns="91440" tIns="45720" rIns="91440" bIns="45720" anchor="t">
                <a:normAutofit/>
              </a:bodyPr>
              <a:lstStyle/>
              <a:p>
                <a:pPr algn="ctr"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900" dirty="0"/>
                  <a:t>Supporting text here. </a:t>
                </a:r>
              </a:p>
              <a:p>
                <a:pPr algn="ctr"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900" dirty="0"/>
                  <a:t>……</a:t>
                </a:r>
              </a:p>
            </p:txBody>
          </p:sp>
        </p:grpSp>
        <p:sp>
          <p:nvSpPr>
            <p:cNvPr id="15" name="išļïḋè">
              <a:extLst>
                <a:ext uri="{FF2B5EF4-FFF2-40B4-BE49-F238E27FC236}">
                  <a16:creationId xmlns:a16="http://schemas.microsoft.com/office/drawing/2014/main" xmlns="" id="{47B14E65-0819-4D54-9A90-9887582C7C1C}"/>
                </a:ext>
              </a:extLst>
            </p:cNvPr>
            <p:cNvSpPr/>
            <p:nvPr/>
          </p:nvSpPr>
          <p:spPr bwMode="auto">
            <a:xfrm>
              <a:off x="-107836" y="5241613"/>
              <a:ext cx="6222059" cy="2333274"/>
            </a:xfrm>
            <a:custGeom>
              <a:avLst/>
              <a:gdLst/>
              <a:ahLst/>
              <a:cxnLst>
                <a:cxn ang="0">
                  <a:pos x="3884" y="503"/>
                </a:cxn>
                <a:cxn ang="0">
                  <a:pos x="3613" y="575"/>
                </a:cxn>
                <a:cxn ang="0">
                  <a:pos x="3348" y="384"/>
                </a:cxn>
                <a:cxn ang="0">
                  <a:pos x="3114" y="173"/>
                </a:cxn>
                <a:cxn ang="0">
                  <a:pos x="2825" y="40"/>
                </a:cxn>
                <a:cxn ang="0">
                  <a:pos x="2499" y="0"/>
                </a:cxn>
                <a:cxn ang="0">
                  <a:pos x="2187" y="58"/>
                </a:cxn>
                <a:cxn ang="0">
                  <a:pos x="1915" y="202"/>
                </a:cxn>
                <a:cxn ang="0">
                  <a:pos x="1697" y="416"/>
                </a:cxn>
                <a:cxn ang="0">
                  <a:pos x="1459" y="444"/>
                </a:cxn>
                <a:cxn ang="0">
                  <a:pos x="1132" y="366"/>
                </a:cxn>
                <a:cxn ang="0">
                  <a:pos x="692" y="427"/>
                </a:cxn>
                <a:cxn ang="0">
                  <a:pos x="309" y="672"/>
                </a:cxn>
                <a:cxn ang="0">
                  <a:pos x="65" y="1055"/>
                </a:cxn>
                <a:cxn ang="0">
                  <a:pos x="5" y="1524"/>
                </a:cxn>
                <a:cxn ang="0">
                  <a:pos x="153" y="1963"/>
                </a:cxn>
                <a:cxn ang="0">
                  <a:pos x="466" y="2291"/>
                </a:cxn>
                <a:cxn ang="0">
                  <a:pos x="894" y="2459"/>
                </a:cxn>
                <a:cxn ang="0">
                  <a:pos x="1268" y="2450"/>
                </a:cxn>
                <a:cxn ang="0">
                  <a:pos x="1560" y="2342"/>
                </a:cxn>
                <a:cxn ang="0">
                  <a:pos x="1803" y="2158"/>
                </a:cxn>
                <a:cxn ang="0">
                  <a:pos x="1998" y="1960"/>
                </a:cxn>
                <a:cxn ang="0">
                  <a:pos x="2286" y="2079"/>
                </a:cxn>
                <a:cxn ang="0">
                  <a:pos x="2553" y="2198"/>
                </a:cxn>
                <a:cxn ang="0">
                  <a:pos x="2765" y="2430"/>
                </a:cxn>
                <a:cxn ang="0">
                  <a:pos x="3037" y="2591"/>
                </a:cxn>
                <a:cxn ang="0">
                  <a:pos x="3354" y="2664"/>
                </a:cxn>
                <a:cxn ang="0">
                  <a:pos x="3643" y="2645"/>
                </a:cxn>
                <a:cxn ang="0">
                  <a:pos x="3896" y="2557"/>
                </a:cxn>
                <a:cxn ang="0">
                  <a:pos x="4168" y="2582"/>
                </a:cxn>
                <a:cxn ang="0">
                  <a:pos x="4499" y="2582"/>
                </a:cxn>
                <a:cxn ang="0">
                  <a:pos x="4753" y="2594"/>
                </a:cxn>
                <a:cxn ang="0">
                  <a:pos x="5015" y="2660"/>
                </a:cxn>
                <a:cxn ang="0">
                  <a:pos x="5323" y="2651"/>
                </a:cxn>
                <a:cxn ang="0">
                  <a:pos x="5627" y="2546"/>
                </a:cxn>
                <a:cxn ang="0">
                  <a:pos x="5880" y="2360"/>
                </a:cxn>
                <a:cxn ang="0">
                  <a:pos x="6069" y="2108"/>
                </a:cxn>
                <a:cxn ang="0">
                  <a:pos x="6382" y="2048"/>
                </a:cxn>
                <a:cxn ang="0">
                  <a:pos x="6636" y="2000"/>
                </a:cxn>
                <a:cxn ang="0">
                  <a:pos x="6840" y="2227"/>
                </a:cxn>
                <a:cxn ang="0">
                  <a:pos x="7101" y="2388"/>
                </a:cxn>
                <a:cxn ang="0">
                  <a:pos x="7406" y="2466"/>
                </a:cxn>
                <a:cxn ang="0">
                  <a:pos x="7827" y="2423"/>
                </a:cxn>
                <a:cxn ang="0">
                  <a:pos x="8222" y="2196"/>
                </a:cxn>
                <a:cxn ang="0">
                  <a:pos x="8484" y="1827"/>
                </a:cxn>
                <a:cxn ang="0">
                  <a:pos x="8566" y="1363"/>
                </a:cxn>
                <a:cxn ang="0">
                  <a:pos x="8439" y="915"/>
                </a:cxn>
                <a:cxn ang="0">
                  <a:pos x="8144" y="573"/>
                </a:cxn>
                <a:cxn ang="0">
                  <a:pos x="7725" y="384"/>
                </a:cxn>
                <a:cxn ang="0">
                  <a:pos x="7322" y="380"/>
                </a:cxn>
                <a:cxn ang="0">
                  <a:pos x="7009" y="491"/>
                </a:cxn>
                <a:cxn ang="0">
                  <a:pos x="6805" y="337"/>
                </a:cxn>
                <a:cxn ang="0">
                  <a:pos x="6567" y="145"/>
                </a:cxn>
                <a:cxn ang="0">
                  <a:pos x="6280" y="29"/>
                </a:cxn>
                <a:cxn ang="0">
                  <a:pos x="5958" y="3"/>
                </a:cxn>
                <a:cxn ang="0">
                  <a:pos x="5641" y="75"/>
                </a:cxn>
                <a:cxn ang="0">
                  <a:pos x="5369" y="236"/>
                </a:cxn>
                <a:cxn ang="0">
                  <a:pos x="5157" y="469"/>
                </a:cxn>
                <a:cxn ang="0">
                  <a:pos x="4854" y="559"/>
                </a:cxn>
                <a:cxn ang="0">
                  <a:pos x="4594" y="486"/>
                </a:cxn>
                <a:cxn ang="0">
                  <a:pos x="4284" y="486"/>
                </a:cxn>
              </a:cxnLst>
              <a:rect l="0" t="0" r="r" b="b"/>
              <a:pathLst>
                <a:path w="8568" h="2667">
                  <a:moveTo>
                    <a:pt x="4128" y="474"/>
                  </a:moveTo>
                  <a:lnTo>
                    <a:pt x="4096" y="475"/>
                  </a:lnTo>
                  <a:lnTo>
                    <a:pt x="4065" y="477"/>
                  </a:lnTo>
                  <a:lnTo>
                    <a:pt x="4034" y="478"/>
                  </a:lnTo>
                  <a:lnTo>
                    <a:pt x="4004" y="482"/>
                  </a:lnTo>
                  <a:lnTo>
                    <a:pt x="3974" y="486"/>
                  </a:lnTo>
                  <a:lnTo>
                    <a:pt x="3943" y="491"/>
                  </a:lnTo>
                  <a:lnTo>
                    <a:pt x="3913" y="497"/>
                  </a:lnTo>
                  <a:lnTo>
                    <a:pt x="3884" y="503"/>
                  </a:lnTo>
                  <a:lnTo>
                    <a:pt x="3855" y="510"/>
                  </a:lnTo>
                  <a:lnTo>
                    <a:pt x="3826" y="519"/>
                  </a:lnTo>
                  <a:lnTo>
                    <a:pt x="3798" y="527"/>
                  </a:lnTo>
                  <a:lnTo>
                    <a:pt x="3769" y="538"/>
                  </a:lnTo>
                  <a:lnTo>
                    <a:pt x="3741" y="548"/>
                  </a:lnTo>
                  <a:lnTo>
                    <a:pt x="3713" y="559"/>
                  </a:lnTo>
                  <a:lnTo>
                    <a:pt x="3687" y="572"/>
                  </a:lnTo>
                  <a:lnTo>
                    <a:pt x="3661" y="584"/>
                  </a:lnTo>
                  <a:lnTo>
                    <a:pt x="3613" y="575"/>
                  </a:lnTo>
                  <a:lnTo>
                    <a:pt x="3564" y="567"/>
                  </a:lnTo>
                  <a:lnTo>
                    <a:pt x="3515" y="561"/>
                  </a:lnTo>
                  <a:lnTo>
                    <a:pt x="3465" y="559"/>
                  </a:lnTo>
                  <a:lnTo>
                    <a:pt x="3448" y="528"/>
                  </a:lnTo>
                  <a:lnTo>
                    <a:pt x="3430" y="498"/>
                  </a:lnTo>
                  <a:lnTo>
                    <a:pt x="3411" y="469"/>
                  </a:lnTo>
                  <a:lnTo>
                    <a:pt x="3391" y="440"/>
                  </a:lnTo>
                  <a:lnTo>
                    <a:pt x="3370" y="411"/>
                  </a:lnTo>
                  <a:lnTo>
                    <a:pt x="3348" y="384"/>
                  </a:lnTo>
                  <a:lnTo>
                    <a:pt x="3325" y="357"/>
                  </a:lnTo>
                  <a:lnTo>
                    <a:pt x="3301" y="332"/>
                  </a:lnTo>
                  <a:lnTo>
                    <a:pt x="3278" y="306"/>
                  </a:lnTo>
                  <a:lnTo>
                    <a:pt x="3251" y="281"/>
                  </a:lnTo>
                  <a:lnTo>
                    <a:pt x="3226" y="259"/>
                  </a:lnTo>
                  <a:lnTo>
                    <a:pt x="3198" y="236"/>
                  </a:lnTo>
                  <a:lnTo>
                    <a:pt x="3172" y="214"/>
                  </a:lnTo>
                  <a:lnTo>
                    <a:pt x="3143" y="193"/>
                  </a:lnTo>
                  <a:lnTo>
                    <a:pt x="3114" y="173"/>
                  </a:lnTo>
                  <a:lnTo>
                    <a:pt x="3085" y="155"/>
                  </a:lnTo>
                  <a:lnTo>
                    <a:pt x="3054" y="136"/>
                  </a:lnTo>
                  <a:lnTo>
                    <a:pt x="3023" y="120"/>
                  </a:lnTo>
                  <a:lnTo>
                    <a:pt x="2991" y="104"/>
                  </a:lnTo>
                  <a:lnTo>
                    <a:pt x="2959" y="89"/>
                  </a:lnTo>
                  <a:lnTo>
                    <a:pt x="2926" y="75"/>
                  </a:lnTo>
                  <a:lnTo>
                    <a:pt x="2893" y="62"/>
                  </a:lnTo>
                  <a:lnTo>
                    <a:pt x="2859" y="50"/>
                  </a:lnTo>
                  <a:lnTo>
                    <a:pt x="2825" y="40"/>
                  </a:lnTo>
                  <a:lnTo>
                    <a:pt x="2790" y="30"/>
                  </a:lnTo>
                  <a:lnTo>
                    <a:pt x="2755" y="22"/>
                  </a:lnTo>
                  <a:lnTo>
                    <a:pt x="2719" y="16"/>
                  </a:lnTo>
                  <a:lnTo>
                    <a:pt x="2683" y="9"/>
                  </a:lnTo>
                  <a:lnTo>
                    <a:pt x="2646" y="5"/>
                  </a:lnTo>
                  <a:lnTo>
                    <a:pt x="2609" y="3"/>
                  </a:lnTo>
                  <a:lnTo>
                    <a:pt x="2573" y="0"/>
                  </a:lnTo>
                  <a:lnTo>
                    <a:pt x="2536" y="0"/>
                  </a:lnTo>
                  <a:lnTo>
                    <a:pt x="2499" y="0"/>
                  </a:lnTo>
                  <a:lnTo>
                    <a:pt x="2463" y="1"/>
                  </a:lnTo>
                  <a:lnTo>
                    <a:pt x="2427" y="5"/>
                  </a:lnTo>
                  <a:lnTo>
                    <a:pt x="2392" y="9"/>
                  </a:lnTo>
                  <a:lnTo>
                    <a:pt x="2356" y="15"/>
                  </a:lnTo>
                  <a:lnTo>
                    <a:pt x="2322" y="21"/>
                  </a:lnTo>
                  <a:lnTo>
                    <a:pt x="2287" y="29"/>
                  </a:lnTo>
                  <a:lnTo>
                    <a:pt x="2253" y="38"/>
                  </a:lnTo>
                  <a:lnTo>
                    <a:pt x="2220" y="48"/>
                  </a:lnTo>
                  <a:lnTo>
                    <a:pt x="2187" y="58"/>
                  </a:lnTo>
                  <a:lnTo>
                    <a:pt x="2155" y="71"/>
                  </a:lnTo>
                  <a:lnTo>
                    <a:pt x="2122" y="83"/>
                  </a:lnTo>
                  <a:lnTo>
                    <a:pt x="2092" y="98"/>
                  </a:lnTo>
                  <a:lnTo>
                    <a:pt x="2060" y="112"/>
                  </a:lnTo>
                  <a:lnTo>
                    <a:pt x="2030" y="129"/>
                  </a:lnTo>
                  <a:lnTo>
                    <a:pt x="2001" y="145"/>
                  </a:lnTo>
                  <a:lnTo>
                    <a:pt x="1972" y="164"/>
                  </a:lnTo>
                  <a:lnTo>
                    <a:pt x="1943" y="182"/>
                  </a:lnTo>
                  <a:lnTo>
                    <a:pt x="1915" y="202"/>
                  </a:lnTo>
                  <a:lnTo>
                    <a:pt x="1888" y="222"/>
                  </a:lnTo>
                  <a:lnTo>
                    <a:pt x="1862" y="244"/>
                  </a:lnTo>
                  <a:lnTo>
                    <a:pt x="1836" y="265"/>
                  </a:lnTo>
                  <a:lnTo>
                    <a:pt x="1811" y="289"/>
                  </a:lnTo>
                  <a:lnTo>
                    <a:pt x="1787" y="313"/>
                  </a:lnTo>
                  <a:lnTo>
                    <a:pt x="1763" y="337"/>
                  </a:lnTo>
                  <a:lnTo>
                    <a:pt x="1741" y="363"/>
                  </a:lnTo>
                  <a:lnTo>
                    <a:pt x="1718" y="388"/>
                  </a:lnTo>
                  <a:lnTo>
                    <a:pt x="1697" y="416"/>
                  </a:lnTo>
                  <a:lnTo>
                    <a:pt x="1677" y="442"/>
                  </a:lnTo>
                  <a:lnTo>
                    <a:pt x="1657" y="470"/>
                  </a:lnTo>
                  <a:lnTo>
                    <a:pt x="1639" y="499"/>
                  </a:lnTo>
                  <a:lnTo>
                    <a:pt x="1622" y="528"/>
                  </a:lnTo>
                  <a:lnTo>
                    <a:pt x="1590" y="510"/>
                  </a:lnTo>
                  <a:lnTo>
                    <a:pt x="1558" y="491"/>
                  </a:lnTo>
                  <a:lnTo>
                    <a:pt x="1527" y="474"/>
                  </a:lnTo>
                  <a:lnTo>
                    <a:pt x="1494" y="458"/>
                  </a:lnTo>
                  <a:lnTo>
                    <a:pt x="1459" y="444"/>
                  </a:lnTo>
                  <a:lnTo>
                    <a:pt x="1425" y="431"/>
                  </a:lnTo>
                  <a:lnTo>
                    <a:pt x="1391" y="417"/>
                  </a:lnTo>
                  <a:lnTo>
                    <a:pt x="1355" y="407"/>
                  </a:lnTo>
                  <a:lnTo>
                    <a:pt x="1319" y="396"/>
                  </a:lnTo>
                  <a:lnTo>
                    <a:pt x="1282" y="387"/>
                  </a:lnTo>
                  <a:lnTo>
                    <a:pt x="1245" y="380"/>
                  </a:lnTo>
                  <a:lnTo>
                    <a:pt x="1208" y="374"/>
                  </a:lnTo>
                  <a:lnTo>
                    <a:pt x="1170" y="368"/>
                  </a:lnTo>
                  <a:lnTo>
                    <a:pt x="1132" y="366"/>
                  </a:lnTo>
                  <a:lnTo>
                    <a:pt x="1094" y="363"/>
                  </a:lnTo>
                  <a:lnTo>
                    <a:pt x="1054" y="363"/>
                  </a:lnTo>
                  <a:lnTo>
                    <a:pt x="1000" y="365"/>
                  </a:lnTo>
                  <a:lnTo>
                    <a:pt x="947" y="368"/>
                  </a:lnTo>
                  <a:lnTo>
                    <a:pt x="894" y="375"/>
                  </a:lnTo>
                  <a:lnTo>
                    <a:pt x="843" y="384"/>
                  </a:lnTo>
                  <a:lnTo>
                    <a:pt x="791" y="396"/>
                  </a:lnTo>
                  <a:lnTo>
                    <a:pt x="742" y="411"/>
                  </a:lnTo>
                  <a:lnTo>
                    <a:pt x="692" y="427"/>
                  </a:lnTo>
                  <a:lnTo>
                    <a:pt x="645" y="446"/>
                  </a:lnTo>
                  <a:lnTo>
                    <a:pt x="598" y="468"/>
                  </a:lnTo>
                  <a:lnTo>
                    <a:pt x="552" y="490"/>
                  </a:lnTo>
                  <a:lnTo>
                    <a:pt x="509" y="515"/>
                  </a:lnTo>
                  <a:lnTo>
                    <a:pt x="466" y="543"/>
                  </a:lnTo>
                  <a:lnTo>
                    <a:pt x="424" y="573"/>
                  </a:lnTo>
                  <a:lnTo>
                    <a:pt x="384" y="604"/>
                  </a:lnTo>
                  <a:lnTo>
                    <a:pt x="346" y="637"/>
                  </a:lnTo>
                  <a:lnTo>
                    <a:pt x="309" y="672"/>
                  </a:lnTo>
                  <a:lnTo>
                    <a:pt x="275" y="709"/>
                  </a:lnTo>
                  <a:lnTo>
                    <a:pt x="242" y="748"/>
                  </a:lnTo>
                  <a:lnTo>
                    <a:pt x="210" y="787"/>
                  </a:lnTo>
                  <a:lnTo>
                    <a:pt x="181" y="828"/>
                  </a:lnTo>
                  <a:lnTo>
                    <a:pt x="153" y="872"/>
                  </a:lnTo>
                  <a:lnTo>
                    <a:pt x="128" y="915"/>
                  </a:lnTo>
                  <a:lnTo>
                    <a:pt x="105" y="960"/>
                  </a:lnTo>
                  <a:lnTo>
                    <a:pt x="83" y="1008"/>
                  </a:lnTo>
                  <a:lnTo>
                    <a:pt x="65" y="1055"/>
                  </a:lnTo>
                  <a:lnTo>
                    <a:pt x="48" y="1104"/>
                  </a:lnTo>
                  <a:lnTo>
                    <a:pt x="33" y="1154"/>
                  </a:lnTo>
                  <a:lnTo>
                    <a:pt x="21" y="1204"/>
                  </a:lnTo>
                  <a:lnTo>
                    <a:pt x="12" y="1257"/>
                  </a:lnTo>
                  <a:lnTo>
                    <a:pt x="5" y="1310"/>
                  </a:lnTo>
                  <a:lnTo>
                    <a:pt x="2" y="1363"/>
                  </a:lnTo>
                  <a:lnTo>
                    <a:pt x="0" y="1417"/>
                  </a:lnTo>
                  <a:lnTo>
                    <a:pt x="2" y="1471"/>
                  </a:lnTo>
                  <a:lnTo>
                    <a:pt x="5" y="1524"/>
                  </a:lnTo>
                  <a:lnTo>
                    <a:pt x="12" y="1577"/>
                  </a:lnTo>
                  <a:lnTo>
                    <a:pt x="21" y="1628"/>
                  </a:lnTo>
                  <a:lnTo>
                    <a:pt x="33" y="1680"/>
                  </a:lnTo>
                  <a:lnTo>
                    <a:pt x="48" y="1730"/>
                  </a:lnTo>
                  <a:lnTo>
                    <a:pt x="65" y="1779"/>
                  </a:lnTo>
                  <a:lnTo>
                    <a:pt x="83" y="1827"/>
                  </a:lnTo>
                  <a:lnTo>
                    <a:pt x="105" y="1874"/>
                  </a:lnTo>
                  <a:lnTo>
                    <a:pt x="128" y="1919"/>
                  </a:lnTo>
                  <a:lnTo>
                    <a:pt x="153" y="1963"/>
                  </a:lnTo>
                  <a:lnTo>
                    <a:pt x="181" y="2006"/>
                  </a:lnTo>
                  <a:lnTo>
                    <a:pt x="210" y="2047"/>
                  </a:lnTo>
                  <a:lnTo>
                    <a:pt x="242" y="2087"/>
                  </a:lnTo>
                  <a:lnTo>
                    <a:pt x="275" y="2125"/>
                  </a:lnTo>
                  <a:lnTo>
                    <a:pt x="309" y="2162"/>
                  </a:lnTo>
                  <a:lnTo>
                    <a:pt x="346" y="2196"/>
                  </a:lnTo>
                  <a:lnTo>
                    <a:pt x="384" y="2231"/>
                  </a:lnTo>
                  <a:lnTo>
                    <a:pt x="424" y="2261"/>
                  </a:lnTo>
                  <a:lnTo>
                    <a:pt x="466" y="2291"/>
                  </a:lnTo>
                  <a:lnTo>
                    <a:pt x="509" y="2318"/>
                  </a:lnTo>
                  <a:lnTo>
                    <a:pt x="552" y="2344"/>
                  </a:lnTo>
                  <a:lnTo>
                    <a:pt x="598" y="2367"/>
                  </a:lnTo>
                  <a:lnTo>
                    <a:pt x="645" y="2388"/>
                  </a:lnTo>
                  <a:lnTo>
                    <a:pt x="692" y="2408"/>
                  </a:lnTo>
                  <a:lnTo>
                    <a:pt x="742" y="2423"/>
                  </a:lnTo>
                  <a:lnTo>
                    <a:pt x="791" y="2438"/>
                  </a:lnTo>
                  <a:lnTo>
                    <a:pt x="843" y="2450"/>
                  </a:lnTo>
                  <a:lnTo>
                    <a:pt x="894" y="2459"/>
                  </a:lnTo>
                  <a:lnTo>
                    <a:pt x="947" y="2466"/>
                  </a:lnTo>
                  <a:lnTo>
                    <a:pt x="1000" y="2470"/>
                  </a:lnTo>
                  <a:lnTo>
                    <a:pt x="1054" y="2471"/>
                  </a:lnTo>
                  <a:lnTo>
                    <a:pt x="1091" y="2471"/>
                  </a:lnTo>
                  <a:lnTo>
                    <a:pt x="1127" y="2468"/>
                  </a:lnTo>
                  <a:lnTo>
                    <a:pt x="1162" y="2466"/>
                  </a:lnTo>
                  <a:lnTo>
                    <a:pt x="1198" y="2462"/>
                  </a:lnTo>
                  <a:lnTo>
                    <a:pt x="1234" y="2457"/>
                  </a:lnTo>
                  <a:lnTo>
                    <a:pt x="1268" y="2450"/>
                  </a:lnTo>
                  <a:lnTo>
                    <a:pt x="1302" y="2442"/>
                  </a:lnTo>
                  <a:lnTo>
                    <a:pt x="1337" y="2433"/>
                  </a:lnTo>
                  <a:lnTo>
                    <a:pt x="1370" y="2423"/>
                  </a:lnTo>
                  <a:lnTo>
                    <a:pt x="1403" y="2412"/>
                  </a:lnTo>
                  <a:lnTo>
                    <a:pt x="1434" y="2400"/>
                  </a:lnTo>
                  <a:lnTo>
                    <a:pt x="1467" y="2388"/>
                  </a:lnTo>
                  <a:lnTo>
                    <a:pt x="1498" y="2373"/>
                  </a:lnTo>
                  <a:lnTo>
                    <a:pt x="1529" y="2359"/>
                  </a:lnTo>
                  <a:lnTo>
                    <a:pt x="1560" y="2342"/>
                  </a:lnTo>
                  <a:lnTo>
                    <a:pt x="1589" y="2326"/>
                  </a:lnTo>
                  <a:lnTo>
                    <a:pt x="1618" y="2307"/>
                  </a:lnTo>
                  <a:lnTo>
                    <a:pt x="1647" y="2289"/>
                  </a:lnTo>
                  <a:lnTo>
                    <a:pt x="1675" y="2269"/>
                  </a:lnTo>
                  <a:lnTo>
                    <a:pt x="1702" y="2248"/>
                  </a:lnTo>
                  <a:lnTo>
                    <a:pt x="1729" y="2227"/>
                  </a:lnTo>
                  <a:lnTo>
                    <a:pt x="1754" y="2204"/>
                  </a:lnTo>
                  <a:lnTo>
                    <a:pt x="1779" y="2182"/>
                  </a:lnTo>
                  <a:lnTo>
                    <a:pt x="1803" y="2158"/>
                  </a:lnTo>
                  <a:lnTo>
                    <a:pt x="1826" y="2133"/>
                  </a:lnTo>
                  <a:lnTo>
                    <a:pt x="1849" y="2108"/>
                  </a:lnTo>
                  <a:lnTo>
                    <a:pt x="1871" y="2083"/>
                  </a:lnTo>
                  <a:lnTo>
                    <a:pt x="1892" y="2055"/>
                  </a:lnTo>
                  <a:lnTo>
                    <a:pt x="1912" y="2029"/>
                  </a:lnTo>
                  <a:lnTo>
                    <a:pt x="1932" y="2000"/>
                  </a:lnTo>
                  <a:lnTo>
                    <a:pt x="1951" y="1972"/>
                  </a:lnTo>
                  <a:lnTo>
                    <a:pt x="1968" y="1941"/>
                  </a:lnTo>
                  <a:lnTo>
                    <a:pt x="1998" y="1960"/>
                  </a:lnTo>
                  <a:lnTo>
                    <a:pt x="2027" y="1977"/>
                  </a:lnTo>
                  <a:lnTo>
                    <a:pt x="2058" y="1993"/>
                  </a:lnTo>
                  <a:lnTo>
                    <a:pt x="2089" y="2009"/>
                  </a:lnTo>
                  <a:lnTo>
                    <a:pt x="2121" y="2023"/>
                  </a:lnTo>
                  <a:lnTo>
                    <a:pt x="2153" y="2037"/>
                  </a:lnTo>
                  <a:lnTo>
                    <a:pt x="2186" y="2048"/>
                  </a:lnTo>
                  <a:lnTo>
                    <a:pt x="2219" y="2059"/>
                  </a:lnTo>
                  <a:lnTo>
                    <a:pt x="2252" y="2070"/>
                  </a:lnTo>
                  <a:lnTo>
                    <a:pt x="2286" y="2079"/>
                  </a:lnTo>
                  <a:lnTo>
                    <a:pt x="2320" y="2087"/>
                  </a:lnTo>
                  <a:lnTo>
                    <a:pt x="2356" y="2093"/>
                  </a:lnTo>
                  <a:lnTo>
                    <a:pt x="2390" y="2099"/>
                  </a:lnTo>
                  <a:lnTo>
                    <a:pt x="2426" y="2103"/>
                  </a:lnTo>
                  <a:lnTo>
                    <a:pt x="2463" y="2105"/>
                  </a:lnTo>
                  <a:lnTo>
                    <a:pt x="2499" y="2108"/>
                  </a:lnTo>
                  <a:lnTo>
                    <a:pt x="2516" y="2138"/>
                  </a:lnTo>
                  <a:lnTo>
                    <a:pt x="2534" y="2169"/>
                  </a:lnTo>
                  <a:lnTo>
                    <a:pt x="2553" y="2198"/>
                  </a:lnTo>
                  <a:lnTo>
                    <a:pt x="2574" y="2227"/>
                  </a:lnTo>
                  <a:lnTo>
                    <a:pt x="2594" y="2256"/>
                  </a:lnTo>
                  <a:lnTo>
                    <a:pt x="2616" y="2282"/>
                  </a:lnTo>
                  <a:lnTo>
                    <a:pt x="2639" y="2310"/>
                  </a:lnTo>
                  <a:lnTo>
                    <a:pt x="2662" y="2335"/>
                  </a:lnTo>
                  <a:lnTo>
                    <a:pt x="2687" y="2360"/>
                  </a:lnTo>
                  <a:lnTo>
                    <a:pt x="2712" y="2385"/>
                  </a:lnTo>
                  <a:lnTo>
                    <a:pt x="2739" y="2408"/>
                  </a:lnTo>
                  <a:lnTo>
                    <a:pt x="2765" y="2430"/>
                  </a:lnTo>
                  <a:lnTo>
                    <a:pt x="2793" y="2453"/>
                  </a:lnTo>
                  <a:lnTo>
                    <a:pt x="2821" y="2474"/>
                  </a:lnTo>
                  <a:lnTo>
                    <a:pt x="2850" y="2493"/>
                  </a:lnTo>
                  <a:lnTo>
                    <a:pt x="2880" y="2512"/>
                  </a:lnTo>
                  <a:lnTo>
                    <a:pt x="2911" y="2530"/>
                  </a:lnTo>
                  <a:lnTo>
                    <a:pt x="2941" y="2546"/>
                  </a:lnTo>
                  <a:lnTo>
                    <a:pt x="2973" y="2562"/>
                  </a:lnTo>
                  <a:lnTo>
                    <a:pt x="3004" y="2578"/>
                  </a:lnTo>
                  <a:lnTo>
                    <a:pt x="3037" y="2591"/>
                  </a:lnTo>
                  <a:lnTo>
                    <a:pt x="3070" y="2604"/>
                  </a:lnTo>
                  <a:lnTo>
                    <a:pt x="3105" y="2616"/>
                  </a:lnTo>
                  <a:lnTo>
                    <a:pt x="3139" y="2627"/>
                  </a:lnTo>
                  <a:lnTo>
                    <a:pt x="3173" y="2636"/>
                  </a:lnTo>
                  <a:lnTo>
                    <a:pt x="3209" y="2644"/>
                  </a:lnTo>
                  <a:lnTo>
                    <a:pt x="3245" y="2651"/>
                  </a:lnTo>
                  <a:lnTo>
                    <a:pt x="3280" y="2656"/>
                  </a:lnTo>
                  <a:lnTo>
                    <a:pt x="3317" y="2661"/>
                  </a:lnTo>
                  <a:lnTo>
                    <a:pt x="3354" y="2664"/>
                  </a:lnTo>
                  <a:lnTo>
                    <a:pt x="3391" y="2667"/>
                  </a:lnTo>
                  <a:lnTo>
                    <a:pt x="3430" y="2667"/>
                  </a:lnTo>
                  <a:lnTo>
                    <a:pt x="3460" y="2667"/>
                  </a:lnTo>
                  <a:lnTo>
                    <a:pt x="3492" y="2665"/>
                  </a:lnTo>
                  <a:lnTo>
                    <a:pt x="3522" y="2663"/>
                  </a:lnTo>
                  <a:lnTo>
                    <a:pt x="3552" y="2660"/>
                  </a:lnTo>
                  <a:lnTo>
                    <a:pt x="3583" y="2656"/>
                  </a:lnTo>
                  <a:lnTo>
                    <a:pt x="3613" y="2651"/>
                  </a:lnTo>
                  <a:lnTo>
                    <a:pt x="3643" y="2645"/>
                  </a:lnTo>
                  <a:lnTo>
                    <a:pt x="3672" y="2639"/>
                  </a:lnTo>
                  <a:lnTo>
                    <a:pt x="3702" y="2631"/>
                  </a:lnTo>
                  <a:lnTo>
                    <a:pt x="3731" y="2623"/>
                  </a:lnTo>
                  <a:lnTo>
                    <a:pt x="3760" y="2614"/>
                  </a:lnTo>
                  <a:lnTo>
                    <a:pt x="3787" y="2604"/>
                  </a:lnTo>
                  <a:lnTo>
                    <a:pt x="3815" y="2594"/>
                  </a:lnTo>
                  <a:lnTo>
                    <a:pt x="3843" y="2582"/>
                  </a:lnTo>
                  <a:lnTo>
                    <a:pt x="3869" y="2570"/>
                  </a:lnTo>
                  <a:lnTo>
                    <a:pt x="3896" y="2557"/>
                  </a:lnTo>
                  <a:lnTo>
                    <a:pt x="3925" y="2563"/>
                  </a:lnTo>
                  <a:lnTo>
                    <a:pt x="3952" y="2569"/>
                  </a:lnTo>
                  <a:lnTo>
                    <a:pt x="3981" y="2573"/>
                  </a:lnTo>
                  <a:lnTo>
                    <a:pt x="4009" y="2577"/>
                  </a:lnTo>
                  <a:lnTo>
                    <a:pt x="4040" y="2579"/>
                  </a:lnTo>
                  <a:lnTo>
                    <a:pt x="4069" y="2582"/>
                  </a:lnTo>
                  <a:lnTo>
                    <a:pt x="4098" y="2583"/>
                  </a:lnTo>
                  <a:lnTo>
                    <a:pt x="4128" y="2583"/>
                  </a:lnTo>
                  <a:lnTo>
                    <a:pt x="4168" y="2582"/>
                  </a:lnTo>
                  <a:lnTo>
                    <a:pt x="4206" y="2581"/>
                  </a:lnTo>
                  <a:lnTo>
                    <a:pt x="4246" y="2577"/>
                  </a:lnTo>
                  <a:lnTo>
                    <a:pt x="4284" y="2571"/>
                  </a:lnTo>
                  <a:lnTo>
                    <a:pt x="4322" y="2577"/>
                  </a:lnTo>
                  <a:lnTo>
                    <a:pt x="4362" y="2581"/>
                  </a:lnTo>
                  <a:lnTo>
                    <a:pt x="4401" y="2582"/>
                  </a:lnTo>
                  <a:lnTo>
                    <a:pt x="4441" y="2583"/>
                  </a:lnTo>
                  <a:lnTo>
                    <a:pt x="4470" y="2583"/>
                  </a:lnTo>
                  <a:lnTo>
                    <a:pt x="4499" y="2582"/>
                  </a:lnTo>
                  <a:lnTo>
                    <a:pt x="4529" y="2579"/>
                  </a:lnTo>
                  <a:lnTo>
                    <a:pt x="4559" y="2577"/>
                  </a:lnTo>
                  <a:lnTo>
                    <a:pt x="4588" y="2573"/>
                  </a:lnTo>
                  <a:lnTo>
                    <a:pt x="4615" y="2569"/>
                  </a:lnTo>
                  <a:lnTo>
                    <a:pt x="4644" y="2563"/>
                  </a:lnTo>
                  <a:lnTo>
                    <a:pt x="4672" y="2557"/>
                  </a:lnTo>
                  <a:lnTo>
                    <a:pt x="4699" y="2570"/>
                  </a:lnTo>
                  <a:lnTo>
                    <a:pt x="4726" y="2582"/>
                  </a:lnTo>
                  <a:lnTo>
                    <a:pt x="4753" y="2594"/>
                  </a:lnTo>
                  <a:lnTo>
                    <a:pt x="4780" y="2604"/>
                  </a:lnTo>
                  <a:lnTo>
                    <a:pt x="4809" y="2614"/>
                  </a:lnTo>
                  <a:lnTo>
                    <a:pt x="4837" y="2623"/>
                  </a:lnTo>
                  <a:lnTo>
                    <a:pt x="4866" y="2631"/>
                  </a:lnTo>
                  <a:lnTo>
                    <a:pt x="4895" y="2639"/>
                  </a:lnTo>
                  <a:lnTo>
                    <a:pt x="4924" y="2645"/>
                  </a:lnTo>
                  <a:lnTo>
                    <a:pt x="4955" y="2651"/>
                  </a:lnTo>
                  <a:lnTo>
                    <a:pt x="4985" y="2656"/>
                  </a:lnTo>
                  <a:lnTo>
                    <a:pt x="5015" y="2660"/>
                  </a:lnTo>
                  <a:lnTo>
                    <a:pt x="5046" y="2663"/>
                  </a:lnTo>
                  <a:lnTo>
                    <a:pt x="5076" y="2665"/>
                  </a:lnTo>
                  <a:lnTo>
                    <a:pt x="5108" y="2667"/>
                  </a:lnTo>
                  <a:lnTo>
                    <a:pt x="5140" y="2667"/>
                  </a:lnTo>
                  <a:lnTo>
                    <a:pt x="5177" y="2667"/>
                  </a:lnTo>
                  <a:lnTo>
                    <a:pt x="5214" y="2664"/>
                  </a:lnTo>
                  <a:lnTo>
                    <a:pt x="5250" y="2661"/>
                  </a:lnTo>
                  <a:lnTo>
                    <a:pt x="5287" y="2656"/>
                  </a:lnTo>
                  <a:lnTo>
                    <a:pt x="5323" y="2651"/>
                  </a:lnTo>
                  <a:lnTo>
                    <a:pt x="5359" y="2644"/>
                  </a:lnTo>
                  <a:lnTo>
                    <a:pt x="5394" y="2636"/>
                  </a:lnTo>
                  <a:lnTo>
                    <a:pt x="5429" y="2627"/>
                  </a:lnTo>
                  <a:lnTo>
                    <a:pt x="5463" y="2616"/>
                  </a:lnTo>
                  <a:lnTo>
                    <a:pt x="5497" y="2604"/>
                  </a:lnTo>
                  <a:lnTo>
                    <a:pt x="5530" y="2591"/>
                  </a:lnTo>
                  <a:lnTo>
                    <a:pt x="5563" y="2578"/>
                  </a:lnTo>
                  <a:lnTo>
                    <a:pt x="5595" y="2562"/>
                  </a:lnTo>
                  <a:lnTo>
                    <a:pt x="5627" y="2546"/>
                  </a:lnTo>
                  <a:lnTo>
                    <a:pt x="5657" y="2530"/>
                  </a:lnTo>
                  <a:lnTo>
                    <a:pt x="5688" y="2512"/>
                  </a:lnTo>
                  <a:lnTo>
                    <a:pt x="5718" y="2493"/>
                  </a:lnTo>
                  <a:lnTo>
                    <a:pt x="5747" y="2474"/>
                  </a:lnTo>
                  <a:lnTo>
                    <a:pt x="5775" y="2453"/>
                  </a:lnTo>
                  <a:lnTo>
                    <a:pt x="5802" y="2430"/>
                  </a:lnTo>
                  <a:lnTo>
                    <a:pt x="5830" y="2408"/>
                  </a:lnTo>
                  <a:lnTo>
                    <a:pt x="5855" y="2385"/>
                  </a:lnTo>
                  <a:lnTo>
                    <a:pt x="5880" y="2360"/>
                  </a:lnTo>
                  <a:lnTo>
                    <a:pt x="5905" y="2335"/>
                  </a:lnTo>
                  <a:lnTo>
                    <a:pt x="5929" y="2310"/>
                  </a:lnTo>
                  <a:lnTo>
                    <a:pt x="5952" y="2282"/>
                  </a:lnTo>
                  <a:lnTo>
                    <a:pt x="5974" y="2256"/>
                  </a:lnTo>
                  <a:lnTo>
                    <a:pt x="5995" y="2227"/>
                  </a:lnTo>
                  <a:lnTo>
                    <a:pt x="6015" y="2198"/>
                  </a:lnTo>
                  <a:lnTo>
                    <a:pt x="6034" y="2169"/>
                  </a:lnTo>
                  <a:lnTo>
                    <a:pt x="6052" y="2138"/>
                  </a:lnTo>
                  <a:lnTo>
                    <a:pt x="6069" y="2108"/>
                  </a:lnTo>
                  <a:lnTo>
                    <a:pt x="6106" y="2105"/>
                  </a:lnTo>
                  <a:lnTo>
                    <a:pt x="6142" y="2103"/>
                  </a:lnTo>
                  <a:lnTo>
                    <a:pt x="6177" y="2099"/>
                  </a:lnTo>
                  <a:lnTo>
                    <a:pt x="6213" y="2093"/>
                  </a:lnTo>
                  <a:lnTo>
                    <a:pt x="6247" y="2087"/>
                  </a:lnTo>
                  <a:lnTo>
                    <a:pt x="6282" y="2079"/>
                  </a:lnTo>
                  <a:lnTo>
                    <a:pt x="6316" y="2070"/>
                  </a:lnTo>
                  <a:lnTo>
                    <a:pt x="6349" y="2059"/>
                  </a:lnTo>
                  <a:lnTo>
                    <a:pt x="6382" y="2048"/>
                  </a:lnTo>
                  <a:lnTo>
                    <a:pt x="6415" y="2037"/>
                  </a:lnTo>
                  <a:lnTo>
                    <a:pt x="6448" y="2023"/>
                  </a:lnTo>
                  <a:lnTo>
                    <a:pt x="6479" y="2009"/>
                  </a:lnTo>
                  <a:lnTo>
                    <a:pt x="6510" y="1993"/>
                  </a:lnTo>
                  <a:lnTo>
                    <a:pt x="6541" y="1977"/>
                  </a:lnTo>
                  <a:lnTo>
                    <a:pt x="6571" y="1960"/>
                  </a:lnTo>
                  <a:lnTo>
                    <a:pt x="6600" y="1941"/>
                  </a:lnTo>
                  <a:lnTo>
                    <a:pt x="6617" y="1972"/>
                  </a:lnTo>
                  <a:lnTo>
                    <a:pt x="6636" y="2000"/>
                  </a:lnTo>
                  <a:lnTo>
                    <a:pt x="6656" y="2029"/>
                  </a:lnTo>
                  <a:lnTo>
                    <a:pt x="6675" y="2055"/>
                  </a:lnTo>
                  <a:lnTo>
                    <a:pt x="6696" y="2083"/>
                  </a:lnTo>
                  <a:lnTo>
                    <a:pt x="6719" y="2108"/>
                  </a:lnTo>
                  <a:lnTo>
                    <a:pt x="6741" y="2133"/>
                  </a:lnTo>
                  <a:lnTo>
                    <a:pt x="6765" y="2158"/>
                  </a:lnTo>
                  <a:lnTo>
                    <a:pt x="6789" y="2182"/>
                  </a:lnTo>
                  <a:lnTo>
                    <a:pt x="6814" y="2204"/>
                  </a:lnTo>
                  <a:lnTo>
                    <a:pt x="6840" y="2227"/>
                  </a:lnTo>
                  <a:lnTo>
                    <a:pt x="6867" y="2248"/>
                  </a:lnTo>
                  <a:lnTo>
                    <a:pt x="6893" y="2269"/>
                  </a:lnTo>
                  <a:lnTo>
                    <a:pt x="6921" y="2289"/>
                  </a:lnTo>
                  <a:lnTo>
                    <a:pt x="6950" y="2307"/>
                  </a:lnTo>
                  <a:lnTo>
                    <a:pt x="6979" y="2326"/>
                  </a:lnTo>
                  <a:lnTo>
                    <a:pt x="7008" y="2342"/>
                  </a:lnTo>
                  <a:lnTo>
                    <a:pt x="7038" y="2359"/>
                  </a:lnTo>
                  <a:lnTo>
                    <a:pt x="7070" y="2373"/>
                  </a:lnTo>
                  <a:lnTo>
                    <a:pt x="7101" y="2388"/>
                  </a:lnTo>
                  <a:lnTo>
                    <a:pt x="7134" y="2400"/>
                  </a:lnTo>
                  <a:lnTo>
                    <a:pt x="7165" y="2412"/>
                  </a:lnTo>
                  <a:lnTo>
                    <a:pt x="7198" y="2423"/>
                  </a:lnTo>
                  <a:lnTo>
                    <a:pt x="7231" y="2433"/>
                  </a:lnTo>
                  <a:lnTo>
                    <a:pt x="7266" y="2442"/>
                  </a:lnTo>
                  <a:lnTo>
                    <a:pt x="7300" y="2450"/>
                  </a:lnTo>
                  <a:lnTo>
                    <a:pt x="7334" y="2457"/>
                  </a:lnTo>
                  <a:lnTo>
                    <a:pt x="7370" y="2462"/>
                  </a:lnTo>
                  <a:lnTo>
                    <a:pt x="7406" y="2466"/>
                  </a:lnTo>
                  <a:lnTo>
                    <a:pt x="7441" y="2468"/>
                  </a:lnTo>
                  <a:lnTo>
                    <a:pt x="7477" y="2471"/>
                  </a:lnTo>
                  <a:lnTo>
                    <a:pt x="7514" y="2471"/>
                  </a:lnTo>
                  <a:lnTo>
                    <a:pt x="7568" y="2470"/>
                  </a:lnTo>
                  <a:lnTo>
                    <a:pt x="7621" y="2466"/>
                  </a:lnTo>
                  <a:lnTo>
                    <a:pt x="7674" y="2459"/>
                  </a:lnTo>
                  <a:lnTo>
                    <a:pt x="7725" y="2450"/>
                  </a:lnTo>
                  <a:lnTo>
                    <a:pt x="7777" y="2438"/>
                  </a:lnTo>
                  <a:lnTo>
                    <a:pt x="7827" y="2423"/>
                  </a:lnTo>
                  <a:lnTo>
                    <a:pt x="7876" y="2408"/>
                  </a:lnTo>
                  <a:lnTo>
                    <a:pt x="7923" y="2388"/>
                  </a:lnTo>
                  <a:lnTo>
                    <a:pt x="7969" y="2367"/>
                  </a:lnTo>
                  <a:lnTo>
                    <a:pt x="8016" y="2344"/>
                  </a:lnTo>
                  <a:lnTo>
                    <a:pt x="8059" y="2318"/>
                  </a:lnTo>
                  <a:lnTo>
                    <a:pt x="8103" y="2291"/>
                  </a:lnTo>
                  <a:lnTo>
                    <a:pt x="8144" y="2261"/>
                  </a:lnTo>
                  <a:lnTo>
                    <a:pt x="8183" y="2231"/>
                  </a:lnTo>
                  <a:lnTo>
                    <a:pt x="8222" y="2196"/>
                  </a:lnTo>
                  <a:lnTo>
                    <a:pt x="8259" y="2162"/>
                  </a:lnTo>
                  <a:lnTo>
                    <a:pt x="8293" y="2125"/>
                  </a:lnTo>
                  <a:lnTo>
                    <a:pt x="8326" y="2087"/>
                  </a:lnTo>
                  <a:lnTo>
                    <a:pt x="8358" y="2047"/>
                  </a:lnTo>
                  <a:lnTo>
                    <a:pt x="8387" y="2006"/>
                  </a:lnTo>
                  <a:lnTo>
                    <a:pt x="8414" y="1963"/>
                  </a:lnTo>
                  <a:lnTo>
                    <a:pt x="8439" y="1919"/>
                  </a:lnTo>
                  <a:lnTo>
                    <a:pt x="8463" y="1874"/>
                  </a:lnTo>
                  <a:lnTo>
                    <a:pt x="8484" y="1827"/>
                  </a:lnTo>
                  <a:lnTo>
                    <a:pt x="8503" y="1779"/>
                  </a:lnTo>
                  <a:lnTo>
                    <a:pt x="8520" y="1730"/>
                  </a:lnTo>
                  <a:lnTo>
                    <a:pt x="8535" y="1680"/>
                  </a:lnTo>
                  <a:lnTo>
                    <a:pt x="8546" y="1628"/>
                  </a:lnTo>
                  <a:lnTo>
                    <a:pt x="8556" y="1577"/>
                  </a:lnTo>
                  <a:lnTo>
                    <a:pt x="8562" y="1524"/>
                  </a:lnTo>
                  <a:lnTo>
                    <a:pt x="8566" y="1471"/>
                  </a:lnTo>
                  <a:lnTo>
                    <a:pt x="8568" y="1417"/>
                  </a:lnTo>
                  <a:lnTo>
                    <a:pt x="8566" y="1363"/>
                  </a:lnTo>
                  <a:lnTo>
                    <a:pt x="8562" y="1310"/>
                  </a:lnTo>
                  <a:lnTo>
                    <a:pt x="8556" y="1257"/>
                  </a:lnTo>
                  <a:lnTo>
                    <a:pt x="8546" y="1204"/>
                  </a:lnTo>
                  <a:lnTo>
                    <a:pt x="8535" y="1154"/>
                  </a:lnTo>
                  <a:lnTo>
                    <a:pt x="8520" y="1104"/>
                  </a:lnTo>
                  <a:lnTo>
                    <a:pt x="8503" y="1055"/>
                  </a:lnTo>
                  <a:lnTo>
                    <a:pt x="8484" y="1008"/>
                  </a:lnTo>
                  <a:lnTo>
                    <a:pt x="8463" y="960"/>
                  </a:lnTo>
                  <a:lnTo>
                    <a:pt x="8439" y="915"/>
                  </a:lnTo>
                  <a:lnTo>
                    <a:pt x="8414" y="872"/>
                  </a:lnTo>
                  <a:lnTo>
                    <a:pt x="8387" y="828"/>
                  </a:lnTo>
                  <a:lnTo>
                    <a:pt x="8358" y="787"/>
                  </a:lnTo>
                  <a:lnTo>
                    <a:pt x="8326" y="748"/>
                  </a:lnTo>
                  <a:lnTo>
                    <a:pt x="8293" y="709"/>
                  </a:lnTo>
                  <a:lnTo>
                    <a:pt x="8259" y="672"/>
                  </a:lnTo>
                  <a:lnTo>
                    <a:pt x="8222" y="637"/>
                  </a:lnTo>
                  <a:lnTo>
                    <a:pt x="8183" y="604"/>
                  </a:lnTo>
                  <a:lnTo>
                    <a:pt x="8144" y="573"/>
                  </a:lnTo>
                  <a:lnTo>
                    <a:pt x="8103" y="543"/>
                  </a:lnTo>
                  <a:lnTo>
                    <a:pt x="8059" y="515"/>
                  </a:lnTo>
                  <a:lnTo>
                    <a:pt x="8016" y="490"/>
                  </a:lnTo>
                  <a:lnTo>
                    <a:pt x="7969" y="468"/>
                  </a:lnTo>
                  <a:lnTo>
                    <a:pt x="7923" y="446"/>
                  </a:lnTo>
                  <a:lnTo>
                    <a:pt x="7876" y="427"/>
                  </a:lnTo>
                  <a:lnTo>
                    <a:pt x="7827" y="411"/>
                  </a:lnTo>
                  <a:lnTo>
                    <a:pt x="7777" y="396"/>
                  </a:lnTo>
                  <a:lnTo>
                    <a:pt x="7725" y="384"/>
                  </a:lnTo>
                  <a:lnTo>
                    <a:pt x="7674" y="375"/>
                  </a:lnTo>
                  <a:lnTo>
                    <a:pt x="7621" y="368"/>
                  </a:lnTo>
                  <a:lnTo>
                    <a:pt x="7568" y="365"/>
                  </a:lnTo>
                  <a:lnTo>
                    <a:pt x="7514" y="363"/>
                  </a:lnTo>
                  <a:lnTo>
                    <a:pt x="7474" y="363"/>
                  </a:lnTo>
                  <a:lnTo>
                    <a:pt x="7436" y="366"/>
                  </a:lnTo>
                  <a:lnTo>
                    <a:pt x="7398" y="368"/>
                  </a:lnTo>
                  <a:lnTo>
                    <a:pt x="7359" y="374"/>
                  </a:lnTo>
                  <a:lnTo>
                    <a:pt x="7322" y="380"/>
                  </a:lnTo>
                  <a:lnTo>
                    <a:pt x="7285" y="387"/>
                  </a:lnTo>
                  <a:lnTo>
                    <a:pt x="7250" y="396"/>
                  </a:lnTo>
                  <a:lnTo>
                    <a:pt x="7213" y="407"/>
                  </a:lnTo>
                  <a:lnTo>
                    <a:pt x="7178" y="417"/>
                  </a:lnTo>
                  <a:lnTo>
                    <a:pt x="7143" y="431"/>
                  </a:lnTo>
                  <a:lnTo>
                    <a:pt x="7108" y="444"/>
                  </a:lnTo>
                  <a:lnTo>
                    <a:pt x="7075" y="458"/>
                  </a:lnTo>
                  <a:lnTo>
                    <a:pt x="7042" y="474"/>
                  </a:lnTo>
                  <a:lnTo>
                    <a:pt x="7009" y="491"/>
                  </a:lnTo>
                  <a:lnTo>
                    <a:pt x="6978" y="510"/>
                  </a:lnTo>
                  <a:lnTo>
                    <a:pt x="6946" y="528"/>
                  </a:lnTo>
                  <a:lnTo>
                    <a:pt x="6929" y="499"/>
                  </a:lnTo>
                  <a:lnTo>
                    <a:pt x="6910" y="470"/>
                  </a:lnTo>
                  <a:lnTo>
                    <a:pt x="6891" y="442"/>
                  </a:lnTo>
                  <a:lnTo>
                    <a:pt x="6871" y="416"/>
                  </a:lnTo>
                  <a:lnTo>
                    <a:pt x="6850" y="388"/>
                  </a:lnTo>
                  <a:lnTo>
                    <a:pt x="6828" y="363"/>
                  </a:lnTo>
                  <a:lnTo>
                    <a:pt x="6805" y="337"/>
                  </a:lnTo>
                  <a:lnTo>
                    <a:pt x="6781" y="313"/>
                  </a:lnTo>
                  <a:lnTo>
                    <a:pt x="6757" y="289"/>
                  </a:lnTo>
                  <a:lnTo>
                    <a:pt x="6732" y="265"/>
                  </a:lnTo>
                  <a:lnTo>
                    <a:pt x="6707" y="244"/>
                  </a:lnTo>
                  <a:lnTo>
                    <a:pt x="6681" y="222"/>
                  </a:lnTo>
                  <a:lnTo>
                    <a:pt x="6653" y="202"/>
                  </a:lnTo>
                  <a:lnTo>
                    <a:pt x="6625" y="182"/>
                  </a:lnTo>
                  <a:lnTo>
                    <a:pt x="6596" y="164"/>
                  </a:lnTo>
                  <a:lnTo>
                    <a:pt x="6567" y="145"/>
                  </a:lnTo>
                  <a:lnTo>
                    <a:pt x="6538" y="129"/>
                  </a:lnTo>
                  <a:lnTo>
                    <a:pt x="6508" y="112"/>
                  </a:lnTo>
                  <a:lnTo>
                    <a:pt x="6476" y="98"/>
                  </a:lnTo>
                  <a:lnTo>
                    <a:pt x="6446" y="83"/>
                  </a:lnTo>
                  <a:lnTo>
                    <a:pt x="6413" y="71"/>
                  </a:lnTo>
                  <a:lnTo>
                    <a:pt x="6381" y="58"/>
                  </a:lnTo>
                  <a:lnTo>
                    <a:pt x="6348" y="48"/>
                  </a:lnTo>
                  <a:lnTo>
                    <a:pt x="6315" y="38"/>
                  </a:lnTo>
                  <a:lnTo>
                    <a:pt x="6280" y="29"/>
                  </a:lnTo>
                  <a:lnTo>
                    <a:pt x="6246" y="21"/>
                  </a:lnTo>
                  <a:lnTo>
                    <a:pt x="6212" y="15"/>
                  </a:lnTo>
                  <a:lnTo>
                    <a:pt x="6176" y="9"/>
                  </a:lnTo>
                  <a:lnTo>
                    <a:pt x="6141" y="5"/>
                  </a:lnTo>
                  <a:lnTo>
                    <a:pt x="6105" y="1"/>
                  </a:lnTo>
                  <a:lnTo>
                    <a:pt x="6069" y="0"/>
                  </a:lnTo>
                  <a:lnTo>
                    <a:pt x="6032" y="0"/>
                  </a:lnTo>
                  <a:lnTo>
                    <a:pt x="5995" y="0"/>
                  </a:lnTo>
                  <a:lnTo>
                    <a:pt x="5958" y="3"/>
                  </a:lnTo>
                  <a:lnTo>
                    <a:pt x="5921" y="5"/>
                  </a:lnTo>
                  <a:lnTo>
                    <a:pt x="5884" y="9"/>
                  </a:lnTo>
                  <a:lnTo>
                    <a:pt x="5849" y="16"/>
                  </a:lnTo>
                  <a:lnTo>
                    <a:pt x="5813" y="22"/>
                  </a:lnTo>
                  <a:lnTo>
                    <a:pt x="5777" y="30"/>
                  </a:lnTo>
                  <a:lnTo>
                    <a:pt x="5743" y="40"/>
                  </a:lnTo>
                  <a:lnTo>
                    <a:pt x="5709" y="50"/>
                  </a:lnTo>
                  <a:lnTo>
                    <a:pt x="5674" y="62"/>
                  </a:lnTo>
                  <a:lnTo>
                    <a:pt x="5641" y="75"/>
                  </a:lnTo>
                  <a:lnTo>
                    <a:pt x="5608" y="89"/>
                  </a:lnTo>
                  <a:lnTo>
                    <a:pt x="5577" y="104"/>
                  </a:lnTo>
                  <a:lnTo>
                    <a:pt x="5545" y="120"/>
                  </a:lnTo>
                  <a:lnTo>
                    <a:pt x="5513" y="136"/>
                  </a:lnTo>
                  <a:lnTo>
                    <a:pt x="5484" y="155"/>
                  </a:lnTo>
                  <a:lnTo>
                    <a:pt x="5454" y="173"/>
                  </a:lnTo>
                  <a:lnTo>
                    <a:pt x="5425" y="193"/>
                  </a:lnTo>
                  <a:lnTo>
                    <a:pt x="5397" y="214"/>
                  </a:lnTo>
                  <a:lnTo>
                    <a:pt x="5369" y="236"/>
                  </a:lnTo>
                  <a:lnTo>
                    <a:pt x="5342" y="259"/>
                  </a:lnTo>
                  <a:lnTo>
                    <a:pt x="5317" y="281"/>
                  </a:lnTo>
                  <a:lnTo>
                    <a:pt x="5290" y="306"/>
                  </a:lnTo>
                  <a:lnTo>
                    <a:pt x="5266" y="332"/>
                  </a:lnTo>
                  <a:lnTo>
                    <a:pt x="5243" y="357"/>
                  </a:lnTo>
                  <a:lnTo>
                    <a:pt x="5220" y="384"/>
                  </a:lnTo>
                  <a:lnTo>
                    <a:pt x="5198" y="411"/>
                  </a:lnTo>
                  <a:lnTo>
                    <a:pt x="5177" y="440"/>
                  </a:lnTo>
                  <a:lnTo>
                    <a:pt x="5157" y="469"/>
                  </a:lnTo>
                  <a:lnTo>
                    <a:pt x="5138" y="498"/>
                  </a:lnTo>
                  <a:lnTo>
                    <a:pt x="5120" y="528"/>
                  </a:lnTo>
                  <a:lnTo>
                    <a:pt x="5103" y="559"/>
                  </a:lnTo>
                  <a:lnTo>
                    <a:pt x="5052" y="561"/>
                  </a:lnTo>
                  <a:lnTo>
                    <a:pt x="5004" y="567"/>
                  </a:lnTo>
                  <a:lnTo>
                    <a:pt x="4956" y="575"/>
                  </a:lnTo>
                  <a:lnTo>
                    <a:pt x="4907" y="584"/>
                  </a:lnTo>
                  <a:lnTo>
                    <a:pt x="4881" y="572"/>
                  </a:lnTo>
                  <a:lnTo>
                    <a:pt x="4854" y="559"/>
                  </a:lnTo>
                  <a:lnTo>
                    <a:pt x="4827" y="548"/>
                  </a:lnTo>
                  <a:lnTo>
                    <a:pt x="4799" y="538"/>
                  </a:lnTo>
                  <a:lnTo>
                    <a:pt x="4771" y="527"/>
                  </a:lnTo>
                  <a:lnTo>
                    <a:pt x="4742" y="519"/>
                  </a:lnTo>
                  <a:lnTo>
                    <a:pt x="4713" y="510"/>
                  </a:lnTo>
                  <a:lnTo>
                    <a:pt x="4684" y="503"/>
                  </a:lnTo>
                  <a:lnTo>
                    <a:pt x="4655" y="497"/>
                  </a:lnTo>
                  <a:lnTo>
                    <a:pt x="4625" y="491"/>
                  </a:lnTo>
                  <a:lnTo>
                    <a:pt x="4594" y="486"/>
                  </a:lnTo>
                  <a:lnTo>
                    <a:pt x="4564" y="482"/>
                  </a:lnTo>
                  <a:lnTo>
                    <a:pt x="4533" y="478"/>
                  </a:lnTo>
                  <a:lnTo>
                    <a:pt x="4503" y="477"/>
                  </a:lnTo>
                  <a:lnTo>
                    <a:pt x="4471" y="475"/>
                  </a:lnTo>
                  <a:lnTo>
                    <a:pt x="4441" y="474"/>
                  </a:lnTo>
                  <a:lnTo>
                    <a:pt x="4401" y="475"/>
                  </a:lnTo>
                  <a:lnTo>
                    <a:pt x="4362" y="477"/>
                  </a:lnTo>
                  <a:lnTo>
                    <a:pt x="4322" y="481"/>
                  </a:lnTo>
                  <a:lnTo>
                    <a:pt x="4284" y="486"/>
                  </a:lnTo>
                  <a:lnTo>
                    <a:pt x="4246" y="481"/>
                  </a:lnTo>
                  <a:lnTo>
                    <a:pt x="4206" y="477"/>
                  </a:lnTo>
                  <a:lnTo>
                    <a:pt x="4168" y="475"/>
                  </a:lnTo>
                  <a:lnTo>
                    <a:pt x="4128" y="474"/>
                  </a:lnTo>
                </a:path>
              </a:pathLst>
            </a:custGeom>
            <a:solidFill>
              <a:schemeClr val="tx2">
                <a:lumMod val="20000"/>
                <a:lumOff val="80000"/>
                <a:alpha val="41000"/>
              </a:schemeClr>
            </a:solidFill>
            <a:ln w="1">
              <a:noFill/>
              <a:prstDash val="solid"/>
              <a:round/>
              <a:headEnd/>
              <a:tailEnd/>
            </a:ln>
            <a:effectLst/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grpSp>
          <p:nvGrpSpPr>
            <p:cNvPr id="16" name="íṩliḍè">
              <a:extLst>
                <a:ext uri="{FF2B5EF4-FFF2-40B4-BE49-F238E27FC236}">
                  <a16:creationId xmlns:a16="http://schemas.microsoft.com/office/drawing/2014/main" xmlns="" id="{482A203C-936B-46FA-947B-B366CD401B9B}"/>
                </a:ext>
              </a:extLst>
            </p:cNvPr>
            <p:cNvGrpSpPr/>
            <p:nvPr/>
          </p:nvGrpSpPr>
          <p:grpSpPr>
            <a:xfrm>
              <a:off x="2411477" y="1415487"/>
              <a:ext cx="1810803" cy="4565336"/>
              <a:chOff x="4178985" y="2597150"/>
              <a:chExt cx="801573" cy="2020900"/>
            </a:xfrm>
            <a:effectLst/>
          </p:grpSpPr>
          <p:sp>
            <p:nvSpPr>
              <p:cNvPr id="17" name="ï$1îde">
                <a:extLst>
                  <a:ext uri="{FF2B5EF4-FFF2-40B4-BE49-F238E27FC236}">
                    <a16:creationId xmlns:a16="http://schemas.microsoft.com/office/drawing/2014/main" xmlns="" id="{A822F28E-2D97-46AD-8B6E-075F3E938C92}"/>
                  </a:ext>
                </a:extLst>
              </p:cNvPr>
              <p:cNvSpPr/>
              <p:nvPr/>
            </p:nvSpPr>
            <p:spPr bwMode="auto">
              <a:xfrm flipH="1">
                <a:off x="4380108" y="3983646"/>
                <a:ext cx="383148" cy="634404"/>
              </a:xfrm>
              <a:custGeom>
                <a:avLst/>
                <a:gdLst>
                  <a:gd name="T0" fmla="*/ 7566 w 397"/>
                  <a:gd name="T1" fmla="*/ 1009717 h 659"/>
                  <a:gd name="T2" fmla="*/ 0 w 397"/>
                  <a:gd name="T3" fmla="*/ 1009717 h 659"/>
                  <a:gd name="T4" fmla="*/ 0 w 397"/>
                  <a:gd name="T5" fmla="*/ 1009717 h 659"/>
                  <a:gd name="T6" fmla="*/ 11348 w 397"/>
                  <a:gd name="T7" fmla="*/ 1021020 h 659"/>
                  <a:gd name="T8" fmla="*/ 15131 w 397"/>
                  <a:gd name="T9" fmla="*/ 1062464 h 659"/>
                  <a:gd name="T10" fmla="*/ 18914 w 397"/>
                  <a:gd name="T11" fmla="*/ 1069999 h 659"/>
                  <a:gd name="T12" fmla="*/ 181575 w 397"/>
                  <a:gd name="T13" fmla="*/ 1574858 h 659"/>
                  <a:gd name="T14" fmla="*/ 348019 w 397"/>
                  <a:gd name="T15" fmla="*/ 1092605 h 659"/>
                  <a:gd name="T16" fmla="*/ 650644 w 397"/>
                  <a:gd name="T17" fmla="*/ 1661513 h 659"/>
                  <a:gd name="T18" fmla="*/ 548508 w 397"/>
                  <a:gd name="T19" fmla="*/ 2124928 h 659"/>
                  <a:gd name="T20" fmla="*/ 760345 w 397"/>
                  <a:gd name="T21" fmla="*/ 2482850 h 659"/>
                  <a:gd name="T22" fmla="*/ 650644 w 397"/>
                  <a:gd name="T23" fmla="*/ 2275632 h 659"/>
                  <a:gd name="T24" fmla="*/ 688472 w 397"/>
                  <a:gd name="T25" fmla="*/ 1989294 h 659"/>
                  <a:gd name="T26" fmla="*/ 866264 w 397"/>
                  <a:gd name="T27" fmla="*/ 1740632 h 659"/>
                  <a:gd name="T28" fmla="*/ 1028925 w 397"/>
                  <a:gd name="T29" fmla="*/ 1454295 h 659"/>
                  <a:gd name="T30" fmla="*/ 1059187 w 397"/>
                  <a:gd name="T31" fmla="*/ 1363872 h 659"/>
                  <a:gd name="T32" fmla="*/ 1161323 w 397"/>
                  <a:gd name="T33" fmla="*/ 1823520 h 659"/>
                  <a:gd name="T34" fmla="*/ 1229414 w 397"/>
                  <a:gd name="T35" fmla="*/ 1529647 h 659"/>
                  <a:gd name="T36" fmla="*/ 1399640 w 397"/>
                  <a:gd name="T37" fmla="*/ 745985 h 659"/>
                  <a:gd name="T38" fmla="*/ 714951 w 397"/>
                  <a:gd name="T39" fmla="*/ 0 h 659"/>
                  <a:gd name="T40" fmla="*/ 11348 w 397"/>
                  <a:gd name="T41" fmla="*/ 956971 h 659"/>
                  <a:gd name="T42" fmla="*/ 7566 w 397"/>
                  <a:gd name="T43" fmla="*/ 1009717 h 65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97" h="659">
                    <a:moveTo>
                      <a:pt x="2" y="268"/>
                    </a:moveTo>
                    <a:cubicBezTo>
                      <a:pt x="2" y="267"/>
                      <a:pt x="0" y="264"/>
                      <a:pt x="0" y="268"/>
                    </a:cubicBezTo>
                    <a:cubicBezTo>
                      <a:pt x="0" y="268"/>
                      <a:pt x="0" y="268"/>
                      <a:pt x="0" y="268"/>
                    </a:cubicBezTo>
                    <a:cubicBezTo>
                      <a:pt x="0" y="269"/>
                      <a:pt x="2" y="270"/>
                      <a:pt x="3" y="271"/>
                    </a:cubicBezTo>
                    <a:cubicBezTo>
                      <a:pt x="3" y="275"/>
                      <a:pt x="4" y="278"/>
                      <a:pt x="4" y="282"/>
                    </a:cubicBezTo>
                    <a:cubicBezTo>
                      <a:pt x="5" y="283"/>
                      <a:pt x="5" y="283"/>
                      <a:pt x="5" y="284"/>
                    </a:cubicBezTo>
                    <a:cubicBezTo>
                      <a:pt x="10" y="335"/>
                      <a:pt x="25" y="381"/>
                      <a:pt x="48" y="418"/>
                    </a:cubicBezTo>
                    <a:cubicBezTo>
                      <a:pt x="23" y="377"/>
                      <a:pt x="37" y="299"/>
                      <a:pt x="92" y="290"/>
                    </a:cubicBezTo>
                    <a:cubicBezTo>
                      <a:pt x="158" y="280"/>
                      <a:pt x="169" y="399"/>
                      <a:pt x="172" y="441"/>
                    </a:cubicBezTo>
                    <a:cubicBezTo>
                      <a:pt x="174" y="484"/>
                      <a:pt x="145" y="521"/>
                      <a:pt x="145" y="564"/>
                    </a:cubicBezTo>
                    <a:cubicBezTo>
                      <a:pt x="145" y="613"/>
                      <a:pt x="170" y="653"/>
                      <a:pt x="201" y="659"/>
                    </a:cubicBezTo>
                    <a:cubicBezTo>
                      <a:pt x="187" y="656"/>
                      <a:pt x="174" y="616"/>
                      <a:pt x="172" y="604"/>
                    </a:cubicBezTo>
                    <a:cubicBezTo>
                      <a:pt x="168" y="580"/>
                      <a:pt x="175" y="551"/>
                      <a:pt x="182" y="528"/>
                    </a:cubicBezTo>
                    <a:cubicBezTo>
                      <a:pt x="190" y="501"/>
                      <a:pt x="211" y="483"/>
                      <a:pt x="229" y="462"/>
                    </a:cubicBezTo>
                    <a:cubicBezTo>
                      <a:pt x="247" y="440"/>
                      <a:pt x="262" y="414"/>
                      <a:pt x="272" y="386"/>
                    </a:cubicBezTo>
                    <a:cubicBezTo>
                      <a:pt x="275" y="378"/>
                      <a:pt x="278" y="370"/>
                      <a:pt x="280" y="362"/>
                    </a:cubicBezTo>
                    <a:cubicBezTo>
                      <a:pt x="284" y="420"/>
                      <a:pt x="307" y="484"/>
                      <a:pt x="307" y="484"/>
                    </a:cubicBezTo>
                    <a:cubicBezTo>
                      <a:pt x="299" y="437"/>
                      <a:pt x="325" y="406"/>
                      <a:pt x="325" y="406"/>
                    </a:cubicBezTo>
                    <a:cubicBezTo>
                      <a:pt x="397" y="291"/>
                      <a:pt x="370" y="198"/>
                      <a:pt x="370" y="198"/>
                    </a:cubicBezTo>
                    <a:cubicBezTo>
                      <a:pt x="351" y="85"/>
                      <a:pt x="277" y="0"/>
                      <a:pt x="189" y="0"/>
                    </a:cubicBezTo>
                    <a:cubicBezTo>
                      <a:pt x="87" y="0"/>
                      <a:pt x="3" y="114"/>
                      <a:pt x="3" y="254"/>
                    </a:cubicBezTo>
                    <a:cubicBezTo>
                      <a:pt x="3" y="258"/>
                      <a:pt x="2" y="263"/>
                      <a:pt x="2" y="268"/>
                    </a:cubicBezTo>
                    <a:close/>
                  </a:path>
                </a:pathLst>
              </a:custGeom>
              <a:solidFill>
                <a:srgbClr val="FF6400"/>
              </a:solidFill>
              <a:ln>
                <a:noFill/>
              </a:ln>
              <a:extLst>
                <a:ext uri="{91240B29-F687-4f45-9708-019B960494DF}">
                  <a14:hiddenLine xmlns="" xmlns:lc="http://schemas.openxmlformats.org/drawingml/2006/lockedCanvas" xmlns:p14="http://schemas.microsoft.com/office/powerpoint/2010/main" xmlns:a14="http://schemas.microsoft.com/office/drawing/2010/main" xmlns:asvg="http://schemas.microsoft.com/office/drawing/2016/SVG/main" xmlns:a16="http://schemas.microsoft.com/office/drawing/2014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  <p:sp>
            <p:nvSpPr>
              <p:cNvPr id="18" name="ïšḷïḍè">
                <a:extLst>
                  <a:ext uri="{FF2B5EF4-FFF2-40B4-BE49-F238E27FC236}">
                    <a16:creationId xmlns:a16="http://schemas.microsoft.com/office/drawing/2014/main" xmlns="" id="{2388E06B-09C7-40A7-9443-ECC49AD381F3}"/>
                  </a:ext>
                </a:extLst>
              </p:cNvPr>
              <p:cNvSpPr/>
              <p:nvPr/>
            </p:nvSpPr>
            <p:spPr bwMode="auto">
              <a:xfrm flipH="1">
                <a:off x="4413792" y="3978274"/>
                <a:ext cx="312270" cy="399544"/>
              </a:xfrm>
              <a:custGeom>
                <a:avLst/>
                <a:gdLst>
                  <a:gd name="T0" fmla="*/ 581760 w 324"/>
                  <a:gd name="T1" fmla="*/ 0 h 415"/>
                  <a:gd name="T2" fmla="*/ 1148410 w 324"/>
                  <a:gd name="T3" fmla="*/ 648083 h 415"/>
                  <a:gd name="T4" fmla="*/ 1152187 w 324"/>
                  <a:gd name="T5" fmla="*/ 655619 h 415"/>
                  <a:gd name="T6" fmla="*/ 1152187 w 324"/>
                  <a:gd name="T7" fmla="*/ 663154 h 415"/>
                  <a:gd name="T8" fmla="*/ 1042635 w 324"/>
                  <a:gd name="T9" fmla="*/ 1273558 h 415"/>
                  <a:gd name="T10" fmla="*/ 963304 w 324"/>
                  <a:gd name="T11" fmla="*/ 983428 h 415"/>
                  <a:gd name="T12" fmla="*/ 868863 w 324"/>
                  <a:gd name="T13" fmla="*/ 1137913 h 415"/>
                  <a:gd name="T14" fmla="*/ 642203 w 324"/>
                  <a:gd name="T15" fmla="*/ 1552384 h 415"/>
                  <a:gd name="T16" fmla="*/ 630870 w 324"/>
                  <a:gd name="T17" fmla="*/ 1563688 h 415"/>
                  <a:gd name="T18" fmla="*/ 630870 w 324"/>
                  <a:gd name="T19" fmla="*/ 1541080 h 415"/>
                  <a:gd name="T20" fmla="*/ 245548 w 324"/>
                  <a:gd name="T21" fmla="*/ 859086 h 415"/>
                  <a:gd name="T22" fmla="*/ 196439 w 324"/>
                  <a:gd name="T23" fmla="*/ 862854 h 415"/>
                  <a:gd name="T24" fmla="*/ 7555 w 324"/>
                  <a:gd name="T25" fmla="*/ 964588 h 415"/>
                  <a:gd name="T26" fmla="*/ 3778 w 324"/>
                  <a:gd name="T27" fmla="*/ 945749 h 415"/>
                  <a:gd name="T28" fmla="*/ 3778 w 324"/>
                  <a:gd name="T29" fmla="*/ 938213 h 415"/>
                  <a:gd name="T30" fmla="*/ 0 w 324"/>
                  <a:gd name="T31" fmla="*/ 900534 h 415"/>
                  <a:gd name="T32" fmla="*/ 0 w 324"/>
                  <a:gd name="T33" fmla="*/ 889230 h 415"/>
                  <a:gd name="T34" fmla="*/ 0 w 324"/>
                  <a:gd name="T35" fmla="*/ 840247 h 415"/>
                  <a:gd name="T36" fmla="*/ 581760 w 324"/>
                  <a:gd name="T37" fmla="*/ 0 h 41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24" h="415">
                    <a:moveTo>
                      <a:pt x="154" y="0"/>
                    </a:moveTo>
                    <a:cubicBezTo>
                      <a:pt x="225" y="0"/>
                      <a:pt x="288" y="73"/>
                      <a:pt x="304" y="172"/>
                    </a:cubicBezTo>
                    <a:cubicBezTo>
                      <a:pt x="305" y="174"/>
                      <a:pt x="305" y="174"/>
                      <a:pt x="305" y="174"/>
                    </a:cubicBezTo>
                    <a:cubicBezTo>
                      <a:pt x="305" y="176"/>
                      <a:pt x="305" y="176"/>
                      <a:pt x="305" y="176"/>
                    </a:cubicBezTo>
                    <a:cubicBezTo>
                      <a:pt x="306" y="179"/>
                      <a:pt x="324" y="248"/>
                      <a:pt x="276" y="338"/>
                    </a:cubicBezTo>
                    <a:cubicBezTo>
                      <a:pt x="276" y="335"/>
                      <a:pt x="256" y="263"/>
                      <a:pt x="255" y="261"/>
                    </a:cubicBezTo>
                    <a:cubicBezTo>
                      <a:pt x="256" y="270"/>
                      <a:pt x="235" y="292"/>
                      <a:pt x="230" y="302"/>
                    </a:cubicBezTo>
                    <a:cubicBezTo>
                      <a:pt x="209" y="338"/>
                      <a:pt x="198" y="379"/>
                      <a:pt x="170" y="412"/>
                    </a:cubicBezTo>
                    <a:cubicBezTo>
                      <a:pt x="169" y="413"/>
                      <a:pt x="168" y="414"/>
                      <a:pt x="167" y="415"/>
                    </a:cubicBezTo>
                    <a:cubicBezTo>
                      <a:pt x="167" y="413"/>
                      <a:pt x="167" y="411"/>
                      <a:pt x="167" y="409"/>
                    </a:cubicBezTo>
                    <a:cubicBezTo>
                      <a:pt x="159" y="260"/>
                      <a:pt x="107" y="228"/>
                      <a:pt x="65" y="228"/>
                    </a:cubicBezTo>
                    <a:cubicBezTo>
                      <a:pt x="61" y="228"/>
                      <a:pt x="57" y="229"/>
                      <a:pt x="52" y="229"/>
                    </a:cubicBezTo>
                    <a:cubicBezTo>
                      <a:pt x="33" y="232"/>
                      <a:pt x="15" y="242"/>
                      <a:pt x="2" y="256"/>
                    </a:cubicBezTo>
                    <a:cubicBezTo>
                      <a:pt x="2" y="254"/>
                      <a:pt x="1" y="253"/>
                      <a:pt x="1" y="251"/>
                    </a:cubicBezTo>
                    <a:cubicBezTo>
                      <a:pt x="1" y="249"/>
                      <a:pt x="1" y="249"/>
                      <a:pt x="1" y="249"/>
                    </a:cubicBezTo>
                    <a:cubicBezTo>
                      <a:pt x="1" y="246"/>
                      <a:pt x="1" y="242"/>
                      <a:pt x="0" y="239"/>
                    </a:cubicBezTo>
                    <a:cubicBezTo>
                      <a:pt x="0" y="239"/>
                      <a:pt x="0" y="236"/>
                      <a:pt x="0" y="236"/>
                    </a:cubicBezTo>
                    <a:cubicBezTo>
                      <a:pt x="0" y="231"/>
                      <a:pt x="0" y="227"/>
                      <a:pt x="0" y="223"/>
                    </a:cubicBezTo>
                    <a:cubicBezTo>
                      <a:pt x="0" y="100"/>
                      <a:pt x="69" y="0"/>
                      <a:pt x="154" y="0"/>
                    </a:cubicBezTo>
                    <a:close/>
                  </a:path>
                </a:pathLst>
              </a:custGeom>
              <a:solidFill>
                <a:srgbClr val="FFC000">
                  <a:alpha val="44000"/>
                </a:srgbClr>
              </a:solidFill>
              <a:ln>
                <a:noFill/>
              </a:ln>
              <a:extLst>
                <a:ext uri="{91240B29-F687-4f45-9708-019B960494DF}">
                  <a14:hiddenLine xmlns="" xmlns:lc="http://schemas.openxmlformats.org/drawingml/2006/lockedCanvas" xmlns:p14="http://schemas.microsoft.com/office/powerpoint/2010/main" xmlns:a14="http://schemas.microsoft.com/office/drawing/2010/main" xmlns:asvg="http://schemas.microsoft.com/office/drawing/2016/SVG/main" xmlns:a16="http://schemas.microsoft.com/office/drawing/2014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  <p:sp>
            <p:nvSpPr>
              <p:cNvPr id="19" name="ïš1íḍe">
                <a:extLst>
                  <a:ext uri="{FF2B5EF4-FFF2-40B4-BE49-F238E27FC236}">
                    <a16:creationId xmlns:a16="http://schemas.microsoft.com/office/drawing/2014/main" xmlns="" id="{8D2EEE42-EF94-41A6-93CB-59F283BA8955}"/>
                  </a:ext>
                </a:extLst>
              </p:cNvPr>
              <p:cNvSpPr/>
              <p:nvPr/>
            </p:nvSpPr>
            <p:spPr bwMode="auto">
              <a:xfrm flipH="1">
                <a:off x="4464149" y="3992708"/>
                <a:ext cx="204536" cy="288808"/>
              </a:xfrm>
              <a:custGeom>
                <a:avLst/>
                <a:gdLst>
                  <a:gd name="T0" fmla="*/ 162607 w 212"/>
                  <a:gd name="T1" fmla="*/ 535009 h 300"/>
                  <a:gd name="T2" fmla="*/ 128573 w 212"/>
                  <a:gd name="T3" fmla="*/ 535009 h 300"/>
                  <a:gd name="T4" fmla="*/ 3782 w 212"/>
                  <a:gd name="T5" fmla="*/ 599059 h 300"/>
                  <a:gd name="T6" fmla="*/ 3782 w 212"/>
                  <a:gd name="T7" fmla="*/ 587756 h 300"/>
                  <a:gd name="T8" fmla="*/ 3782 w 212"/>
                  <a:gd name="T9" fmla="*/ 583988 h 300"/>
                  <a:gd name="T10" fmla="*/ 0 w 212"/>
                  <a:gd name="T11" fmla="*/ 557615 h 300"/>
                  <a:gd name="T12" fmla="*/ 0 w 212"/>
                  <a:gd name="T13" fmla="*/ 550079 h 300"/>
                  <a:gd name="T14" fmla="*/ 0 w 212"/>
                  <a:gd name="T15" fmla="*/ 523706 h 300"/>
                  <a:gd name="T16" fmla="*/ 381936 w 212"/>
                  <a:gd name="T17" fmla="*/ 0 h 300"/>
                  <a:gd name="T18" fmla="*/ 752528 w 212"/>
                  <a:gd name="T19" fmla="*/ 403140 h 300"/>
                  <a:gd name="T20" fmla="*/ 756309 w 212"/>
                  <a:gd name="T21" fmla="*/ 406908 h 300"/>
                  <a:gd name="T22" fmla="*/ 756309 w 212"/>
                  <a:gd name="T23" fmla="*/ 410676 h 300"/>
                  <a:gd name="T24" fmla="*/ 684460 w 212"/>
                  <a:gd name="T25" fmla="*/ 791210 h 300"/>
                  <a:gd name="T26" fmla="*/ 631518 w 212"/>
                  <a:gd name="T27" fmla="*/ 610362 h 300"/>
                  <a:gd name="T28" fmla="*/ 567232 w 212"/>
                  <a:gd name="T29" fmla="*/ 704554 h 300"/>
                  <a:gd name="T30" fmla="*/ 457567 w 212"/>
                  <a:gd name="T31" fmla="*/ 1130300 h 300"/>
                  <a:gd name="T32" fmla="*/ 162607 w 212"/>
                  <a:gd name="T33" fmla="*/ 535009 h 30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12" h="300">
                    <a:moveTo>
                      <a:pt x="43" y="142"/>
                    </a:moveTo>
                    <a:cubicBezTo>
                      <a:pt x="40" y="142"/>
                      <a:pt x="37" y="142"/>
                      <a:pt x="34" y="142"/>
                    </a:cubicBezTo>
                    <a:cubicBezTo>
                      <a:pt x="21" y="144"/>
                      <a:pt x="10" y="150"/>
                      <a:pt x="1" y="159"/>
                    </a:cubicBezTo>
                    <a:cubicBezTo>
                      <a:pt x="1" y="158"/>
                      <a:pt x="1" y="157"/>
                      <a:pt x="1" y="156"/>
                    </a:cubicBezTo>
                    <a:cubicBezTo>
                      <a:pt x="1" y="155"/>
                      <a:pt x="1" y="155"/>
                      <a:pt x="1" y="155"/>
                    </a:cubicBezTo>
                    <a:cubicBezTo>
                      <a:pt x="0" y="152"/>
                      <a:pt x="0" y="150"/>
                      <a:pt x="0" y="148"/>
                    </a:cubicBezTo>
                    <a:cubicBezTo>
                      <a:pt x="0" y="146"/>
                      <a:pt x="0" y="146"/>
                      <a:pt x="0" y="146"/>
                    </a:cubicBezTo>
                    <a:cubicBezTo>
                      <a:pt x="0" y="143"/>
                      <a:pt x="0" y="141"/>
                      <a:pt x="0" y="139"/>
                    </a:cubicBezTo>
                    <a:cubicBezTo>
                      <a:pt x="0" y="62"/>
                      <a:pt x="45" y="0"/>
                      <a:pt x="101" y="0"/>
                    </a:cubicBezTo>
                    <a:cubicBezTo>
                      <a:pt x="147" y="0"/>
                      <a:pt x="189" y="45"/>
                      <a:pt x="199" y="107"/>
                    </a:cubicBezTo>
                    <a:cubicBezTo>
                      <a:pt x="200" y="108"/>
                      <a:pt x="200" y="108"/>
                      <a:pt x="200" y="108"/>
                    </a:cubicBezTo>
                    <a:cubicBezTo>
                      <a:pt x="200" y="109"/>
                      <a:pt x="200" y="109"/>
                      <a:pt x="200" y="109"/>
                    </a:cubicBezTo>
                    <a:cubicBezTo>
                      <a:pt x="201" y="111"/>
                      <a:pt x="212" y="154"/>
                      <a:pt x="181" y="210"/>
                    </a:cubicBezTo>
                    <a:cubicBezTo>
                      <a:pt x="181" y="208"/>
                      <a:pt x="167" y="164"/>
                      <a:pt x="167" y="162"/>
                    </a:cubicBezTo>
                    <a:cubicBezTo>
                      <a:pt x="168" y="168"/>
                      <a:pt x="154" y="181"/>
                      <a:pt x="150" y="187"/>
                    </a:cubicBezTo>
                    <a:cubicBezTo>
                      <a:pt x="137" y="210"/>
                      <a:pt x="126" y="275"/>
                      <a:pt x="121" y="300"/>
                    </a:cubicBezTo>
                    <a:cubicBezTo>
                      <a:pt x="121" y="300"/>
                      <a:pt x="94" y="134"/>
                      <a:pt x="43" y="142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="" xmlns:lc="http://schemas.openxmlformats.org/drawingml/2006/lockedCanvas" xmlns:p14="http://schemas.microsoft.com/office/powerpoint/2010/main" xmlns:a14="http://schemas.microsoft.com/office/drawing/2010/main" xmlns:asvg="http://schemas.microsoft.com/office/drawing/2016/SVG/main" xmlns:a16="http://schemas.microsoft.com/office/drawing/2014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  <p:sp>
            <p:nvSpPr>
              <p:cNvPr id="20" name="ïṩḻïďê">
                <a:extLst>
                  <a:ext uri="{FF2B5EF4-FFF2-40B4-BE49-F238E27FC236}">
                    <a16:creationId xmlns:a16="http://schemas.microsoft.com/office/drawing/2014/main" xmlns="" id="{3540D468-8EEE-4847-AF8A-FD0F2A703038}"/>
                  </a:ext>
                </a:extLst>
              </p:cNvPr>
              <p:cNvSpPr/>
              <p:nvPr/>
            </p:nvSpPr>
            <p:spPr bwMode="auto">
              <a:xfrm flipH="1">
                <a:off x="4178985" y="3511722"/>
                <a:ext cx="371113" cy="593708"/>
              </a:xfrm>
              <a:custGeom>
                <a:avLst/>
                <a:gdLst>
                  <a:gd name="T0" fmla="*/ 587375 w 312"/>
                  <a:gd name="T1" fmla="*/ 0 h 495"/>
                  <a:gd name="T2" fmla="*/ 1174750 w 312"/>
                  <a:gd name="T3" fmla="*/ 597631 h 495"/>
                  <a:gd name="T4" fmla="*/ 1174750 w 312"/>
                  <a:gd name="T5" fmla="*/ 612666 h 495"/>
                  <a:gd name="T6" fmla="*/ 1174750 w 312"/>
                  <a:gd name="T7" fmla="*/ 612666 h 495"/>
                  <a:gd name="T8" fmla="*/ 798228 w 312"/>
                  <a:gd name="T9" fmla="*/ 1804170 h 495"/>
                  <a:gd name="T10" fmla="*/ 779401 w 312"/>
                  <a:gd name="T11" fmla="*/ 1826722 h 495"/>
                  <a:gd name="T12" fmla="*/ 779401 w 312"/>
                  <a:gd name="T13" fmla="*/ 1826722 h 495"/>
                  <a:gd name="T14" fmla="*/ 779401 w 312"/>
                  <a:gd name="T15" fmla="*/ 1826722 h 495"/>
                  <a:gd name="T16" fmla="*/ 692801 w 312"/>
                  <a:gd name="T17" fmla="*/ 1860550 h 495"/>
                  <a:gd name="T18" fmla="*/ 579845 w 312"/>
                  <a:gd name="T19" fmla="*/ 1762824 h 495"/>
                  <a:gd name="T20" fmla="*/ 587375 w 312"/>
                  <a:gd name="T21" fmla="*/ 1740272 h 495"/>
                  <a:gd name="T22" fmla="*/ 587375 w 312"/>
                  <a:gd name="T23" fmla="*/ 1740272 h 495"/>
                  <a:gd name="T24" fmla="*/ 621262 w 312"/>
                  <a:gd name="T25" fmla="*/ 1559855 h 495"/>
                  <a:gd name="T26" fmla="*/ 459357 w 312"/>
                  <a:gd name="T27" fmla="*/ 1168952 h 495"/>
                  <a:gd name="T28" fmla="*/ 459357 w 312"/>
                  <a:gd name="T29" fmla="*/ 1165193 h 495"/>
                  <a:gd name="T30" fmla="*/ 158139 w 312"/>
                  <a:gd name="T31" fmla="*/ 992293 h 495"/>
                  <a:gd name="T32" fmla="*/ 0 w 312"/>
                  <a:gd name="T33" fmla="*/ 590114 h 495"/>
                  <a:gd name="T34" fmla="*/ 587375 w 312"/>
                  <a:gd name="T35" fmla="*/ 0 h 49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connsiteX0" fmla="*/ 5000 w 10000"/>
                  <a:gd name="connsiteY0" fmla="*/ 0 h 10000"/>
                  <a:gd name="connsiteX1" fmla="*/ 10000 w 10000"/>
                  <a:gd name="connsiteY1" fmla="*/ 3212 h 10000"/>
                  <a:gd name="connsiteX2" fmla="*/ 10000 w 10000"/>
                  <a:gd name="connsiteY2" fmla="*/ 3293 h 10000"/>
                  <a:gd name="connsiteX3" fmla="*/ 10000 w 10000"/>
                  <a:gd name="connsiteY3" fmla="*/ 3293 h 10000"/>
                  <a:gd name="connsiteX4" fmla="*/ 6795 w 10000"/>
                  <a:gd name="connsiteY4" fmla="*/ 9697 h 10000"/>
                  <a:gd name="connsiteX5" fmla="*/ 6635 w 10000"/>
                  <a:gd name="connsiteY5" fmla="*/ 9818 h 10000"/>
                  <a:gd name="connsiteX6" fmla="*/ 6635 w 10000"/>
                  <a:gd name="connsiteY6" fmla="*/ 9818 h 10000"/>
                  <a:gd name="connsiteX7" fmla="*/ 6635 w 10000"/>
                  <a:gd name="connsiteY7" fmla="*/ 9818 h 10000"/>
                  <a:gd name="connsiteX8" fmla="*/ 5897 w 10000"/>
                  <a:gd name="connsiteY8" fmla="*/ 10000 h 10000"/>
                  <a:gd name="connsiteX9" fmla="*/ 4936 w 10000"/>
                  <a:gd name="connsiteY9" fmla="*/ 9475 h 10000"/>
                  <a:gd name="connsiteX10" fmla="*/ 5000 w 10000"/>
                  <a:gd name="connsiteY10" fmla="*/ 9354 h 10000"/>
                  <a:gd name="connsiteX11" fmla="*/ 5288 w 10000"/>
                  <a:gd name="connsiteY11" fmla="*/ 8384 h 10000"/>
                  <a:gd name="connsiteX12" fmla="*/ 3910 w 10000"/>
                  <a:gd name="connsiteY12" fmla="*/ 6283 h 10000"/>
                  <a:gd name="connsiteX13" fmla="*/ 3910 w 10000"/>
                  <a:gd name="connsiteY13" fmla="*/ 6263 h 10000"/>
                  <a:gd name="connsiteX14" fmla="*/ 1346 w 10000"/>
                  <a:gd name="connsiteY14" fmla="*/ 5333 h 10000"/>
                  <a:gd name="connsiteX15" fmla="*/ 0 w 10000"/>
                  <a:gd name="connsiteY15" fmla="*/ 3172 h 10000"/>
                  <a:gd name="connsiteX16" fmla="*/ 5000 w 10000"/>
                  <a:gd name="connsiteY16" fmla="*/ 0 h 10000"/>
                  <a:gd name="connsiteX0" fmla="*/ 5000 w 10000"/>
                  <a:gd name="connsiteY0" fmla="*/ 0 h 10000"/>
                  <a:gd name="connsiteX1" fmla="*/ 10000 w 10000"/>
                  <a:gd name="connsiteY1" fmla="*/ 3212 h 10000"/>
                  <a:gd name="connsiteX2" fmla="*/ 10000 w 10000"/>
                  <a:gd name="connsiteY2" fmla="*/ 3293 h 10000"/>
                  <a:gd name="connsiteX3" fmla="*/ 10000 w 10000"/>
                  <a:gd name="connsiteY3" fmla="*/ 3293 h 10000"/>
                  <a:gd name="connsiteX4" fmla="*/ 6795 w 10000"/>
                  <a:gd name="connsiteY4" fmla="*/ 9697 h 10000"/>
                  <a:gd name="connsiteX5" fmla="*/ 6635 w 10000"/>
                  <a:gd name="connsiteY5" fmla="*/ 9818 h 10000"/>
                  <a:gd name="connsiteX6" fmla="*/ 6635 w 10000"/>
                  <a:gd name="connsiteY6" fmla="*/ 9818 h 10000"/>
                  <a:gd name="connsiteX7" fmla="*/ 6635 w 10000"/>
                  <a:gd name="connsiteY7" fmla="*/ 9818 h 10000"/>
                  <a:gd name="connsiteX8" fmla="*/ 5897 w 10000"/>
                  <a:gd name="connsiteY8" fmla="*/ 10000 h 10000"/>
                  <a:gd name="connsiteX9" fmla="*/ 4936 w 10000"/>
                  <a:gd name="connsiteY9" fmla="*/ 9475 h 10000"/>
                  <a:gd name="connsiteX10" fmla="*/ 5288 w 10000"/>
                  <a:gd name="connsiteY10" fmla="*/ 8384 h 10000"/>
                  <a:gd name="connsiteX11" fmla="*/ 3910 w 10000"/>
                  <a:gd name="connsiteY11" fmla="*/ 6283 h 10000"/>
                  <a:gd name="connsiteX12" fmla="*/ 3910 w 10000"/>
                  <a:gd name="connsiteY12" fmla="*/ 6263 h 10000"/>
                  <a:gd name="connsiteX13" fmla="*/ 1346 w 10000"/>
                  <a:gd name="connsiteY13" fmla="*/ 5333 h 10000"/>
                  <a:gd name="connsiteX14" fmla="*/ 0 w 10000"/>
                  <a:gd name="connsiteY14" fmla="*/ 3172 h 10000"/>
                  <a:gd name="connsiteX15" fmla="*/ 5000 w 10000"/>
                  <a:gd name="connsiteY15" fmla="*/ 0 h 10000"/>
                  <a:gd name="connsiteX0" fmla="*/ 5000 w 10000"/>
                  <a:gd name="connsiteY0" fmla="*/ 0 h 10086"/>
                  <a:gd name="connsiteX1" fmla="*/ 10000 w 10000"/>
                  <a:gd name="connsiteY1" fmla="*/ 3212 h 10086"/>
                  <a:gd name="connsiteX2" fmla="*/ 10000 w 10000"/>
                  <a:gd name="connsiteY2" fmla="*/ 3293 h 10086"/>
                  <a:gd name="connsiteX3" fmla="*/ 10000 w 10000"/>
                  <a:gd name="connsiteY3" fmla="*/ 3293 h 10086"/>
                  <a:gd name="connsiteX4" fmla="*/ 6795 w 10000"/>
                  <a:gd name="connsiteY4" fmla="*/ 9697 h 10086"/>
                  <a:gd name="connsiteX5" fmla="*/ 6635 w 10000"/>
                  <a:gd name="connsiteY5" fmla="*/ 9818 h 10086"/>
                  <a:gd name="connsiteX6" fmla="*/ 6635 w 10000"/>
                  <a:gd name="connsiteY6" fmla="*/ 9818 h 10086"/>
                  <a:gd name="connsiteX7" fmla="*/ 6635 w 10000"/>
                  <a:gd name="connsiteY7" fmla="*/ 9818 h 10086"/>
                  <a:gd name="connsiteX8" fmla="*/ 5897 w 10000"/>
                  <a:gd name="connsiteY8" fmla="*/ 10000 h 10086"/>
                  <a:gd name="connsiteX9" fmla="*/ 5288 w 10000"/>
                  <a:gd name="connsiteY9" fmla="*/ 8384 h 10086"/>
                  <a:gd name="connsiteX10" fmla="*/ 3910 w 10000"/>
                  <a:gd name="connsiteY10" fmla="*/ 6283 h 10086"/>
                  <a:gd name="connsiteX11" fmla="*/ 3910 w 10000"/>
                  <a:gd name="connsiteY11" fmla="*/ 6263 h 10086"/>
                  <a:gd name="connsiteX12" fmla="*/ 1346 w 10000"/>
                  <a:gd name="connsiteY12" fmla="*/ 5333 h 10086"/>
                  <a:gd name="connsiteX13" fmla="*/ 0 w 10000"/>
                  <a:gd name="connsiteY13" fmla="*/ 3172 h 10086"/>
                  <a:gd name="connsiteX14" fmla="*/ 5000 w 10000"/>
                  <a:gd name="connsiteY14" fmla="*/ 0 h 10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00" h="10086">
                    <a:moveTo>
                      <a:pt x="5000" y="0"/>
                    </a:moveTo>
                    <a:cubicBezTo>
                      <a:pt x="7756" y="0"/>
                      <a:pt x="10000" y="1455"/>
                      <a:pt x="10000" y="3212"/>
                    </a:cubicBezTo>
                    <a:lnTo>
                      <a:pt x="10000" y="3293"/>
                    </a:lnTo>
                    <a:lnTo>
                      <a:pt x="10000" y="3293"/>
                    </a:lnTo>
                    <a:cubicBezTo>
                      <a:pt x="10000" y="5717"/>
                      <a:pt x="8814" y="7859"/>
                      <a:pt x="6795" y="9697"/>
                    </a:cubicBezTo>
                    <a:cubicBezTo>
                      <a:pt x="6731" y="9737"/>
                      <a:pt x="6699" y="9778"/>
                      <a:pt x="6635" y="9818"/>
                    </a:cubicBezTo>
                    <a:lnTo>
                      <a:pt x="6635" y="9818"/>
                    </a:lnTo>
                    <a:lnTo>
                      <a:pt x="6635" y="9818"/>
                    </a:lnTo>
                    <a:cubicBezTo>
                      <a:pt x="6442" y="9919"/>
                      <a:pt x="6121" y="10239"/>
                      <a:pt x="5897" y="10000"/>
                    </a:cubicBezTo>
                    <a:cubicBezTo>
                      <a:pt x="5673" y="9761"/>
                      <a:pt x="5619" y="9003"/>
                      <a:pt x="5288" y="8384"/>
                    </a:cubicBezTo>
                    <a:cubicBezTo>
                      <a:pt x="5064" y="7556"/>
                      <a:pt x="4744" y="6848"/>
                      <a:pt x="3910" y="6283"/>
                    </a:cubicBezTo>
                    <a:lnTo>
                      <a:pt x="3910" y="6263"/>
                    </a:lnTo>
                    <a:cubicBezTo>
                      <a:pt x="3237" y="5818"/>
                      <a:pt x="2340" y="5475"/>
                      <a:pt x="1346" y="5333"/>
                    </a:cubicBezTo>
                    <a:cubicBezTo>
                      <a:pt x="513" y="4768"/>
                      <a:pt x="0" y="4000"/>
                      <a:pt x="0" y="3172"/>
                    </a:cubicBezTo>
                    <a:cubicBezTo>
                      <a:pt x="0" y="1414"/>
                      <a:pt x="2244" y="0"/>
                      <a:pt x="5000" y="0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  <a:alpha val="73000"/>
                </a:schemeClr>
              </a:solidFill>
              <a:ln>
                <a:noFill/>
              </a:ln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  <p:sp>
            <p:nvSpPr>
              <p:cNvPr id="21" name="ïśľîḍè">
                <a:extLst>
                  <a:ext uri="{FF2B5EF4-FFF2-40B4-BE49-F238E27FC236}">
                    <a16:creationId xmlns:a16="http://schemas.microsoft.com/office/drawing/2014/main" xmlns="" id="{A9AA6790-47B6-452C-9E19-91E7E17E9FA3}"/>
                  </a:ext>
                </a:extLst>
              </p:cNvPr>
              <p:cNvSpPr/>
              <p:nvPr/>
            </p:nvSpPr>
            <p:spPr bwMode="auto">
              <a:xfrm>
                <a:off x="4609445" y="3511722"/>
                <a:ext cx="371113" cy="593708"/>
              </a:xfrm>
              <a:custGeom>
                <a:avLst/>
                <a:gdLst>
                  <a:gd name="T0" fmla="*/ 587375 w 312"/>
                  <a:gd name="T1" fmla="*/ 0 h 495"/>
                  <a:gd name="T2" fmla="*/ 1174750 w 312"/>
                  <a:gd name="T3" fmla="*/ 597631 h 495"/>
                  <a:gd name="T4" fmla="*/ 1174750 w 312"/>
                  <a:gd name="T5" fmla="*/ 612666 h 495"/>
                  <a:gd name="T6" fmla="*/ 1174750 w 312"/>
                  <a:gd name="T7" fmla="*/ 612666 h 495"/>
                  <a:gd name="T8" fmla="*/ 798228 w 312"/>
                  <a:gd name="T9" fmla="*/ 1804170 h 495"/>
                  <a:gd name="T10" fmla="*/ 779401 w 312"/>
                  <a:gd name="T11" fmla="*/ 1826722 h 495"/>
                  <a:gd name="T12" fmla="*/ 779401 w 312"/>
                  <a:gd name="T13" fmla="*/ 1826722 h 495"/>
                  <a:gd name="T14" fmla="*/ 779401 w 312"/>
                  <a:gd name="T15" fmla="*/ 1826722 h 495"/>
                  <a:gd name="T16" fmla="*/ 692801 w 312"/>
                  <a:gd name="T17" fmla="*/ 1860550 h 495"/>
                  <a:gd name="T18" fmla="*/ 579845 w 312"/>
                  <a:gd name="T19" fmla="*/ 1762824 h 495"/>
                  <a:gd name="T20" fmla="*/ 587375 w 312"/>
                  <a:gd name="T21" fmla="*/ 1740272 h 495"/>
                  <a:gd name="T22" fmla="*/ 587375 w 312"/>
                  <a:gd name="T23" fmla="*/ 1740272 h 495"/>
                  <a:gd name="T24" fmla="*/ 621262 w 312"/>
                  <a:gd name="T25" fmla="*/ 1559855 h 495"/>
                  <a:gd name="T26" fmla="*/ 459357 w 312"/>
                  <a:gd name="T27" fmla="*/ 1168952 h 495"/>
                  <a:gd name="T28" fmla="*/ 459357 w 312"/>
                  <a:gd name="T29" fmla="*/ 1165193 h 495"/>
                  <a:gd name="T30" fmla="*/ 158139 w 312"/>
                  <a:gd name="T31" fmla="*/ 992293 h 495"/>
                  <a:gd name="T32" fmla="*/ 0 w 312"/>
                  <a:gd name="T33" fmla="*/ 590114 h 495"/>
                  <a:gd name="T34" fmla="*/ 587375 w 312"/>
                  <a:gd name="T35" fmla="*/ 0 h 49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connsiteX0" fmla="*/ 5000 w 10000"/>
                  <a:gd name="connsiteY0" fmla="*/ 0 h 10000"/>
                  <a:gd name="connsiteX1" fmla="*/ 10000 w 10000"/>
                  <a:gd name="connsiteY1" fmla="*/ 3212 h 10000"/>
                  <a:gd name="connsiteX2" fmla="*/ 10000 w 10000"/>
                  <a:gd name="connsiteY2" fmla="*/ 3293 h 10000"/>
                  <a:gd name="connsiteX3" fmla="*/ 10000 w 10000"/>
                  <a:gd name="connsiteY3" fmla="*/ 3293 h 10000"/>
                  <a:gd name="connsiteX4" fmla="*/ 6795 w 10000"/>
                  <a:gd name="connsiteY4" fmla="*/ 9697 h 10000"/>
                  <a:gd name="connsiteX5" fmla="*/ 6635 w 10000"/>
                  <a:gd name="connsiteY5" fmla="*/ 9818 h 10000"/>
                  <a:gd name="connsiteX6" fmla="*/ 6635 w 10000"/>
                  <a:gd name="connsiteY6" fmla="*/ 9818 h 10000"/>
                  <a:gd name="connsiteX7" fmla="*/ 6635 w 10000"/>
                  <a:gd name="connsiteY7" fmla="*/ 9818 h 10000"/>
                  <a:gd name="connsiteX8" fmla="*/ 5897 w 10000"/>
                  <a:gd name="connsiteY8" fmla="*/ 10000 h 10000"/>
                  <a:gd name="connsiteX9" fmla="*/ 4936 w 10000"/>
                  <a:gd name="connsiteY9" fmla="*/ 9475 h 10000"/>
                  <a:gd name="connsiteX10" fmla="*/ 5000 w 10000"/>
                  <a:gd name="connsiteY10" fmla="*/ 9354 h 10000"/>
                  <a:gd name="connsiteX11" fmla="*/ 5288 w 10000"/>
                  <a:gd name="connsiteY11" fmla="*/ 8384 h 10000"/>
                  <a:gd name="connsiteX12" fmla="*/ 3910 w 10000"/>
                  <a:gd name="connsiteY12" fmla="*/ 6283 h 10000"/>
                  <a:gd name="connsiteX13" fmla="*/ 3910 w 10000"/>
                  <a:gd name="connsiteY13" fmla="*/ 6263 h 10000"/>
                  <a:gd name="connsiteX14" fmla="*/ 1346 w 10000"/>
                  <a:gd name="connsiteY14" fmla="*/ 5333 h 10000"/>
                  <a:gd name="connsiteX15" fmla="*/ 0 w 10000"/>
                  <a:gd name="connsiteY15" fmla="*/ 3172 h 10000"/>
                  <a:gd name="connsiteX16" fmla="*/ 5000 w 10000"/>
                  <a:gd name="connsiteY16" fmla="*/ 0 h 10000"/>
                  <a:gd name="connsiteX0" fmla="*/ 5000 w 10000"/>
                  <a:gd name="connsiteY0" fmla="*/ 0 h 10000"/>
                  <a:gd name="connsiteX1" fmla="*/ 10000 w 10000"/>
                  <a:gd name="connsiteY1" fmla="*/ 3212 h 10000"/>
                  <a:gd name="connsiteX2" fmla="*/ 10000 w 10000"/>
                  <a:gd name="connsiteY2" fmla="*/ 3293 h 10000"/>
                  <a:gd name="connsiteX3" fmla="*/ 10000 w 10000"/>
                  <a:gd name="connsiteY3" fmla="*/ 3293 h 10000"/>
                  <a:gd name="connsiteX4" fmla="*/ 6795 w 10000"/>
                  <a:gd name="connsiteY4" fmla="*/ 9697 h 10000"/>
                  <a:gd name="connsiteX5" fmla="*/ 6635 w 10000"/>
                  <a:gd name="connsiteY5" fmla="*/ 9818 h 10000"/>
                  <a:gd name="connsiteX6" fmla="*/ 6635 w 10000"/>
                  <a:gd name="connsiteY6" fmla="*/ 9818 h 10000"/>
                  <a:gd name="connsiteX7" fmla="*/ 6635 w 10000"/>
                  <a:gd name="connsiteY7" fmla="*/ 9818 h 10000"/>
                  <a:gd name="connsiteX8" fmla="*/ 5897 w 10000"/>
                  <a:gd name="connsiteY8" fmla="*/ 10000 h 10000"/>
                  <a:gd name="connsiteX9" fmla="*/ 4936 w 10000"/>
                  <a:gd name="connsiteY9" fmla="*/ 9475 h 10000"/>
                  <a:gd name="connsiteX10" fmla="*/ 5288 w 10000"/>
                  <a:gd name="connsiteY10" fmla="*/ 8384 h 10000"/>
                  <a:gd name="connsiteX11" fmla="*/ 3910 w 10000"/>
                  <a:gd name="connsiteY11" fmla="*/ 6283 h 10000"/>
                  <a:gd name="connsiteX12" fmla="*/ 3910 w 10000"/>
                  <a:gd name="connsiteY12" fmla="*/ 6263 h 10000"/>
                  <a:gd name="connsiteX13" fmla="*/ 1346 w 10000"/>
                  <a:gd name="connsiteY13" fmla="*/ 5333 h 10000"/>
                  <a:gd name="connsiteX14" fmla="*/ 0 w 10000"/>
                  <a:gd name="connsiteY14" fmla="*/ 3172 h 10000"/>
                  <a:gd name="connsiteX15" fmla="*/ 5000 w 10000"/>
                  <a:gd name="connsiteY15" fmla="*/ 0 h 10000"/>
                  <a:gd name="connsiteX0" fmla="*/ 5000 w 10000"/>
                  <a:gd name="connsiteY0" fmla="*/ 0 h 10086"/>
                  <a:gd name="connsiteX1" fmla="*/ 10000 w 10000"/>
                  <a:gd name="connsiteY1" fmla="*/ 3212 h 10086"/>
                  <a:gd name="connsiteX2" fmla="*/ 10000 w 10000"/>
                  <a:gd name="connsiteY2" fmla="*/ 3293 h 10086"/>
                  <a:gd name="connsiteX3" fmla="*/ 10000 w 10000"/>
                  <a:gd name="connsiteY3" fmla="*/ 3293 h 10086"/>
                  <a:gd name="connsiteX4" fmla="*/ 6795 w 10000"/>
                  <a:gd name="connsiteY4" fmla="*/ 9697 h 10086"/>
                  <a:gd name="connsiteX5" fmla="*/ 6635 w 10000"/>
                  <a:gd name="connsiteY5" fmla="*/ 9818 h 10086"/>
                  <a:gd name="connsiteX6" fmla="*/ 6635 w 10000"/>
                  <a:gd name="connsiteY6" fmla="*/ 9818 h 10086"/>
                  <a:gd name="connsiteX7" fmla="*/ 6635 w 10000"/>
                  <a:gd name="connsiteY7" fmla="*/ 9818 h 10086"/>
                  <a:gd name="connsiteX8" fmla="*/ 5897 w 10000"/>
                  <a:gd name="connsiteY8" fmla="*/ 10000 h 10086"/>
                  <a:gd name="connsiteX9" fmla="*/ 5288 w 10000"/>
                  <a:gd name="connsiteY9" fmla="*/ 8384 h 10086"/>
                  <a:gd name="connsiteX10" fmla="*/ 3910 w 10000"/>
                  <a:gd name="connsiteY10" fmla="*/ 6283 h 10086"/>
                  <a:gd name="connsiteX11" fmla="*/ 3910 w 10000"/>
                  <a:gd name="connsiteY11" fmla="*/ 6263 h 10086"/>
                  <a:gd name="connsiteX12" fmla="*/ 1346 w 10000"/>
                  <a:gd name="connsiteY12" fmla="*/ 5333 h 10086"/>
                  <a:gd name="connsiteX13" fmla="*/ 0 w 10000"/>
                  <a:gd name="connsiteY13" fmla="*/ 3172 h 10086"/>
                  <a:gd name="connsiteX14" fmla="*/ 5000 w 10000"/>
                  <a:gd name="connsiteY14" fmla="*/ 0 h 10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000" h="10086">
                    <a:moveTo>
                      <a:pt x="5000" y="0"/>
                    </a:moveTo>
                    <a:cubicBezTo>
                      <a:pt x="7756" y="0"/>
                      <a:pt x="10000" y="1455"/>
                      <a:pt x="10000" y="3212"/>
                    </a:cubicBezTo>
                    <a:lnTo>
                      <a:pt x="10000" y="3293"/>
                    </a:lnTo>
                    <a:lnTo>
                      <a:pt x="10000" y="3293"/>
                    </a:lnTo>
                    <a:cubicBezTo>
                      <a:pt x="10000" y="5717"/>
                      <a:pt x="8814" y="7859"/>
                      <a:pt x="6795" y="9697"/>
                    </a:cubicBezTo>
                    <a:cubicBezTo>
                      <a:pt x="6731" y="9737"/>
                      <a:pt x="6699" y="9778"/>
                      <a:pt x="6635" y="9818"/>
                    </a:cubicBezTo>
                    <a:lnTo>
                      <a:pt x="6635" y="9818"/>
                    </a:lnTo>
                    <a:lnTo>
                      <a:pt x="6635" y="9818"/>
                    </a:lnTo>
                    <a:cubicBezTo>
                      <a:pt x="6442" y="9919"/>
                      <a:pt x="6121" y="10239"/>
                      <a:pt x="5897" y="10000"/>
                    </a:cubicBezTo>
                    <a:cubicBezTo>
                      <a:pt x="5673" y="9761"/>
                      <a:pt x="5619" y="9003"/>
                      <a:pt x="5288" y="8384"/>
                    </a:cubicBezTo>
                    <a:cubicBezTo>
                      <a:pt x="5064" y="7556"/>
                      <a:pt x="4744" y="6848"/>
                      <a:pt x="3910" y="6283"/>
                    </a:cubicBezTo>
                    <a:lnTo>
                      <a:pt x="3910" y="6263"/>
                    </a:lnTo>
                    <a:cubicBezTo>
                      <a:pt x="3237" y="5818"/>
                      <a:pt x="2340" y="5475"/>
                      <a:pt x="1346" y="5333"/>
                    </a:cubicBezTo>
                    <a:cubicBezTo>
                      <a:pt x="513" y="4768"/>
                      <a:pt x="0" y="4000"/>
                      <a:pt x="0" y="3172"/>
                    </a:cubicBezTo>
                    <a:cubicBezTo>
                      <a:pt x="0" y="1414"/>
                      <a:pt x="2244" y="0"/>
                      <a:pt x="5000" y="0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  <a:alpha val="73000"/>
                </a:schemeClr>
              </a:solidFill>
              <a:ln>
                <a:noFill/>
              </a:ln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  <p:sp>
            <p:nvSpPr>
              <p:cNvPr id="22" name="íSļïḍê">
                <a:extLst>
                  <a:ext uri="{FF2B5EF4-FFF2-40B4-BE49-F238E27FC236}">
                    <a16:creationId xmlns:a16="http://schemas.microsoft.com/office/drawing/2014/main" xmlns="" id="{677FA6F1-8E1A-4705-BDE1-D2B49EE7B016}"/>
                  </a:ext>
                </a:extLst>
              </p:cNvPr>
              <p:cNvSpPr/>
              <p:nvPr/>
            </p:nvSpPr>
            <p:spPr bwMode="auto">
              <a:xfrm>
                <a:off x="4226296" y="2597150"/>
                <a:ext cx="709127" cy="1298838"/>
              </a:xfrm>
              <a:custGeom>
                <a:avLst/>
                <a:gdLst>
                  <a:gd name="T0" fmla="*/ 1122363 w 596"/>
                  <a:gd name="T1" fmla="*/ 4105275 h 1092"/>
                  <a:gd name="T2" fmla="*/ 598844 w 596"/>
                  <a:gd name="T3" fmla="*/ 4105275 h 1092"/>
                  <a:gd name="T4" fmla="*/ 79093 w 596"/>
                  <a:gd name="T5" fmla="*/ 1928577 h 1092"/>
                  <a:gd name="T6" fmla="*/ 1122363 w 596"/>
                  <a:gd name="T7" fmla="*/ 0 h 1092"/>
                  <a:gd name="T8" fmla="*/ 1126129 w 596"/>
                  <a:gd name="T9" fmla="*/ 0 h 1092"/>
                  <a:gd name="T10" fmla="*/ 2165632 w 596"/>
                  <a:gd name="T11" fmla="*/ 1928577 h 1092"/>
                  <a:gd name="T12" fmla="*/ 1645881 w 596"/>
                  <a:gd name="T13" fmla="*/ 4105275 h 1092"/>
                  <a:gd name="T14" fmla="*/ 1122363 w 596"/>
                  <a:gd name="T15" fmla="*/ 4105275 h 10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96" h="1092">
                    <a:moveTo>
                      <a:pt x="298" y="1092"/>
                    </a:moveTo>
                    <a:cubicBezTo>
                      <a:pt x="159" y="1092"/>
                      <a:pt x="159" y="1092"/>
                      <a:pt x="159" y="1092"/>
                    </a:cubicBezTo>
                    <a:cubicBezTo>
                      <a:pt x="31" y="824"/>
                      <a:pt x="21" y="513"/>
                      <a:pt x="21" y="513"/>
                    </a:cubicBezTo>
                    <a:cubicBezTo>
                      <a:pt x="0" y="212"/>
                      <a:pt x="298" y="0"/>
                      <a:pt x="298" y="0"/>
                    </a:cubicBezTo>
                    <a:cubicBezTo>
                      <a:pt x="299" y="0"/>
                      <a:pt x="299" y="0"/>
                      <a:pt x="299" y="0"/>
                    </a:cubicBezTo>
                    <a:cubicBezTo>
                      <a:pt x="299" y="0"/>
                      <a:pt x="596" y="212"/>
                      <a:pt x="575" y="513"/>
                    </a:cubicBezTo>
                    <a:cubicBezTo>
                      <a:pt x="575" y="513"/>
                      <a:pt x="566" y="824"/>
                      <a:pt x="437" y="1092"/>
                    </a:cubicBezTo>
                    <a:lnTo>
                      <a:pt x="298" y="1092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  <p:sp>
            <p:nvSpPr>
              <p:cNvPr id="23" name="îSḻiḓê">
                <a:extLst>
                  <a:ext uri="{FF2B5EF4-FFF2-40B4-BE49-F238E27FC236}">
                    <a16:creationId xmlns:a16="http://schemas.microsoft.com/office/drawing/2014/main" xmlns="" id="{DB001F4C-7A1F-401A-A46A-AF4733C0F5C3}"/>
                  </a:ext>
                </a:extLst>
              </p:cNvPr>
              <p:cNvSpPr/>
              <p:nvPr/>
            </p:nvSpPr>
            <p:spPr bwMode="auto">
              <a:xfrm>
                <a:off x="4464149" y="3008591"/>
                <a:ext cx="236859" cy="230714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  <a:alpha val="77000"/>
                </a:schemeClr>
              </a:solidFill>
              <a:ln>
                <a:noFill/>
              </a:ln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  <p:sp>
            <p:nvSpPr>
              <p:cNvPr id="24" name="islíḑê">
                <a:extLst>
                  <a:ext uri="{FF2B5EF4-FFF2-40B4-BE49-F238E27FC236}">
                    <a16:creationId xmlns:a16="http://schemas.microsoft.com/office/drawing/2014/main" xmlns="" id="{F85BD6AF-C161-467B-AA03-FEE4A0900AC2}"/>
                  </a:ext>
                </a:extLst>
              </p:cNvPr>
              <p:cNvSpPr/>
              <p:nvPr/>
            </p:nvSpPr>
            <p:spPr bwMode="auto">
              <a:xfrm>
                <a:off x="4511491" y="3311397"/>
                <a:ext cx="142175" cy="146900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  <a:alpha val="77000"/>
                </a:schemeClr>
              </a:solidFill>
              <a:ln>
                <a:noFill/>
              </a:ln>
            </p:spPr>
            <p:txBody>
              <a:bodyPr wrap="square" lIns="91440" tIns="45720" rIns="91440" bIns="45720" anchor="ctr">
                <a:normAutofit fontScale="62500" lnSpcReduction="20000"/>
              </a:bodyPr>
              <a:lstStyle/>
              <a:p>
                <a:pPr algn="ctr"/>
                <a:endParaRPr/>
              </a:p>
            </p:txBody>
          </p:sp>
          <p:sp>
            <p:nvSpPr>
              <p:cNvPr id="25" name="íšľídê">
                <a:extLst>
                  <a:ext uri="{FF2B5EF4-FFF2-40B4-BE49-F238E27FC236}">
                    <a16:creationId xmlns:a16="http://schemas.microsoft.com/office/drawing/2014/main" xmlns="" id="{D1E9FB8E-FD4B-4C23-989C-C8BD013E6198}"/>
                  </a:ext>
                </a:extLst>
              </p:cNvPr>
              <p:cNvSpPr/>
              <p:nvPr/>
            </p:nvSpPr>
            <p:spPr bwMode="auto">
              <a:xfrm>
                <a:off x="4538857" y="3530389"/>
                <a:ext cx="87443" cy="85569"/>
              </a:xfrm>
              <a:prstGeom prst="ellipse">
                <a:avLst/>
              </a:prstGeom>
              <a:solidFill>
                <a:schemeClr val="accent1">
                  <a:lumMod val="20000"/>
                  <a:lumOff val="80000"/>
                  <a:alpha val="77000"/>
                </a:schemeClr>
              </a:solidFill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/>
              </a:p>
            </p:txBody>
          </p:sp>
          <p:sp>
            <p:nvSpPr>
              <p:cNvPr id="26" name="íSľiďê">
                <a:extLst>
                  <a:ext uri="{FF2B5EF4-FFF2-40B4-BE49-F238E27FC236}">
                    <a16:creationId xmlns:a16="http://schemas.microsoft.com/office/drawing/2014/main" xmlns="" id="{89162367-EF5F-4622-BFEA-1C8580D34689}"/>
                  </a:ext>
                </a:extLst>
              </p:cNvPr>
              <p:cNvSpPr/>
              <p:nvPr/>
            </p:nvSpPr>
            <p:spPr>
              <a:xfrm>
                <a:off x="4499622" y="3895987"/>
                <a:ext cx="144641" cy="88637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  <a:alpha val="73000"/>
                </a:schemeClr>
              </a:solidFill>
              <a:ln>
                <a:noFill/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wrap="square" lIns="91440" tIns="45720" rIns="91440" bIns="45720" anchor="ctr">
                <a:normAutofit fontScale="40000" lnSpcReduction="20000"/>
              </a:bodyPr>
              <a:lstStyle/>
              <a:p>
                <a:pPr algn="ctr"/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258048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标题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/>
              <a:t>Section Header Here</a:t>
            </a:r>
            <a:endParaRPr lang="zh-CN" altLang="en-US" dirty="0"/>
          </a:p>
        </p:txBody>
      </p:sp>
      <p:sp>
        <p:nvSpPr>
          <p:cNvPr id="6" name="文本占位符 5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r>
              <a:rPr lang="en-US" altLang="zh-CN" dirty="0"/>
              <a:t>Supporting text here.</a:t>
            </a:r>
          </a:p>
          <a:p>
            <a:pPr lvl="0"/>
            <a:r>
              <a:rPr lang="en-US" altLang="zh-CN" dirty="0"/>
              <a:t>When you copy &amp; paste, choose "keep text only" option.</a:t>
            </a:r>
            <a:endParaRPr lang="zh-CN" altLang="en-US" dirty="0"/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xmlns="" id="{04F69230-F3A6-4586-9371-A858F4763E9F}"/>
              </a:ext>
            </a:extLst>
          </p:cNvPr>
          <p:cNvSpPr txBox="1"/>
          <p:nvPr/>
        </p:nvSpPr>
        <p:spPr>
          <a:xfrm>
            <a:off x="5584241" y="3399972"/>
            <a:ext cx="1023516" cy="889909"/>
          </a:xfrm>
          <a:prstGeom prst="rect">
            <a:avLst/>
          </a:prstGeom>
          <a:noFill/>
          <a:ln w="117475">
            <a:noFill/>
          </a:ln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en-US" altLang="zh-CN" spc="100" dirty="0">
                <a:solidFill>
                  <a:schemeClr val="accent1"/>
                </a:solidFill>
                <a:latin typeface="Impact" panose="020B0806030902050204" pitchFamily="34" charset="0"/>
                <a:cs typeface="Arial" panose="020B0604020202020204" pitchFamily="34" charset="0"/>
              </a:rPr>
              <a:t>/03</a:t>
            </a:r>
            <a:endParaRPr lang="zh-CN" altLang="en-US" spc="100" dirty="0">
              <a:solidFill>
                <a:schemeClr val="accent1"/>
              </a:solidFill>
              <a:latin typeface="Impact" panose="020B080603090205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794095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4F9295C3-64EF-4ACD-B8A3-A41DA72AEE0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xmlns="" id="{A3320903-1140-48B6-BCD2-5DB058ABC50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0F119BD3-32DA-4E60-A664-F32DBF73A65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15</a:t>
            </a:fld>
            <a:endParaRPr lang="zh-CN" altLang="en-US"/>
          </a:p>
        </p:txBody>
      </p:sp>
      <p:grpSp>
        <p:nvGrpSpPr>
          <p:cNvPr id="5" name="210885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A2497072-F9ED-467A-BD24-672A3E488C39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73100" y="1130300"/>
            <a:ext cx="10845800" cy="5016500"/>
            <a:chOff x="673100" y="1130300"/>
            <a:chExt cx="10845800" cy="5016500"/>
          </a:xfrm>
        </p:grpSpPr>
        <p:sp>
          <p:nvSpPr>
            <p:cNvPr id="6" name="íŝḻïdê">
              <a:extLst>
                <a:ext uri="{FF2B5EF4-FFF2-40B4-BE49-F238E27FC236}">
                  <a16:creationId xmlns:a16="http://schemas.microsoft.com/office/drawing/2014/main" xmlns="" id="{DD559726-448D-453D-BF89-FD71034659AE}"/>
                </a:ext>
              </a:extLst>
            </p:cNvPr>
            <p:cNvSpPr/>
            <p:nvPr/>
          </p:nvSpPr>
          <p:spPr>
            <a:xfrm>
              <a:off x="673100" y="1130300"/>
              <a:ext cx="10845800" cy="2730500"/>
            </a:xfrm>
            <a:prstGeom prst="roundRect">
              <a:avLst>
                <a:gd name="adj" fmla="val 9617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/>
            </a:bodyPr>
            <a:lstStyle/>
            <a:p>
              <a:pPr algn="ctr"/>
              <a:endParaRPr lang="en-US" dirty="0"/>
            </a:p>
          </p:txBody>
        </p:sp>
        <p:grpSp>
          <p:nvGrpSpPr>
            <p:cNvPr id="7" name="ïṣḷîde">
              <a:extLst>
                <a:ext uri="{FF2B5EF4-FFF2-40B4-BE49-F238E27FC236}">
                  <a16:creationId xmlns:a16="http://schemas.microsoft.com/office/drawing/2014/main" xmlns="" id="{48DDD617-1DB9-4B7B-BBCC-725E0BEC75DD}"/>
                </a:ext>
              </a:extLst>
            </p:cNvPr>
            <p:cNvGrpSpPr/>
            <p:nvPr/>
          </p:nvGrpSpPr>
          <p:grpSpPr>
            <a:xfrm>
              <a:off x="673100" y="1578054"/>
              <a:ext cx="10845800" cy="1176409"/>
              <a:chOff x="673100" y="1130300"/>
              <a:chExt cx="10845800" cy="1176409"/>
            </a:xfrm>
          </p:grpSpPr>
          <p:sp>
            <p:nvSpPr>
              <p:cNvPr id="29" name="íṥľiḑe">
                <a:extLst>
                  <a:ext uri="{FF2B5EF4-FFF2-40B4-BE49-F238E27FC236}">
                    <a16:creationId xmlns:a16="http://schemas.microsoft.com/office/drawing/2014/main" xmlns="" id="{1269BB5B-C202-4AC3-A6C8-75A1F98E17DE}"/>
                  </a:ext>
                </a:extLst>
              </p:cNvPr>
              <p:cNvSpPr txBox="1"/>
              <p:nvPr/>
            </p:nvSpPr>
            <p:spPr>
              <a:xfrm>
                <a:off x="673100" y="1130300"/>
                <a:ext cx="10845800" cy="58192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91440" tIns="45720" rIns="91440" bIns="45720" anchor="ctr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marL="0" marR="0" lvl="0" indent="0" algn="ctr" defTabSz="913765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Pct val="25000"/>
                  <a:buFontTx/>
                  <a:buNone/>
                  <a:defRPr/>
                </a:pPr>
                <a:r>
                  <a:rPr kumimoji="0" lang="en-US" sz="2800" b="0" i="0" u="none" strike="noStrike" kern="1200" cap="none" spc="0" normalizeH="0" baseline="0" noProof="0" dirty="0">
                    <a:ln>
                      <a:noFill/>
                    </a:ln>
                    <a:effectLst/>
                    <a:uLnTx/>
                    <a:uFillTx/>
                  </a:rPr>
                  <a:t>Unified fonts make reading more fluent.</a:t>
                </a:r>
              </a:p>
            </p:txBody>
          </p:sp>
          <p:sp>
            <p:nvSpPr>
              <p:cNvPr id="30" name="íṥļîḍe">
                <a:extLst>
                  <a:ext uri="{FF2B5EF4-FFF2-40B4-BE49-F238E27FC236}">
                    <a16:creationId xmlns:a16="http://schemas.microsoft.com/office/drawing/2014/main" xmlns="" id="{D5A11BA3-96E8-494A-97D2-5235E3AB10B1}"/>
                  </a:ext>
                </a:extLst>
              </p:cNvPr>
              <p:cNvSpPr txBox="1"/>
              <p:nvPr/>
            </p:nvSpPr>
            <p:spPr>
              <a:xfrm>
                <a:off x="673102" y="1712226"/>
                <a:ext cx="10845796" cy="594483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marL="0" marR="0" lvl="0" indent="0" algn="ctr" defTabSz="913765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Pct val="25000"/>
                  <a:buFontTx/>
                  <a:buNone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effectLst/>
                    <a:uLnTx/>
                    <a:uFillTx/>
                  </a:rPr>
                  <a:t>Theme color makes PPT more convenient to change.</a:t>
                </a:r>
              </a:p>
              <a:p>
                <a:pPr marL="0" marR="0" lvl="0" indent="0" algn="ctr" defTabSz="913765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Pct val="25000"/>
                  <a:buFontTx/>
                  <a:buNone/>
                  <a:defRPr/>
                </a:pPr>
                <a:r>
                  <a:rPr kumimoji="0" lang="en-US" sz="1100" b="0" i="0" u="none" strike="noStrike" kern="1200" cap="none" spc="0" normalizeH="0" baseline="0" noProof="0" dirty="0">
                    <a:ln>
                      <a:noFill/>
                    </a:ln>
                    <a:effectLst/>
                    <a:uLnTx/>
                    <a:uFillTx/>
                  </a:rPr>
                  <a:t>Adjust the spacing to adapt to Chinese typesetting, use the reference line in PPT.</a:t>
                </a:r>
              </a:p>
            </p:txBody>
          </p:sp>
        </p:grpSp>
        <p:sp>
          <p:nvSpPr>
            <p:cNvPr id="8" name="ïṧlïḑê">
              <a:extLst>
                <a:ext uri="{FF2B5EF4-FFF2-40B4-BE49-F238E27FC236}">
                  <a16:creationId xmlns:a16="http://schemas.microsoft.com/office/drawing/2014/main" xmlns="" id="{0A82D6F5-1727-4591-8668-E7C3B2922A6B}"/>
                </a:ext>
              </a:extLst>
            </p:cNvPr>
            <p:cNvSpPr/>
            <p:nvPr/>
          </p:nvSpPr>
          <p:spPr bwMode="auto">
            <a:xfrm>
              <a:off x="2477055" y="5924193"/>
              <a:ext cx="222347" cy="222606"/>
            </a:xfrm>
            <a:custGeom>
              <a:avLst/>
              <a:gdLst>
                <a:gd name="T0" fmla="*/ 360 w 360"/>
                <a:gd name="T1" fmla="*/ 60 h 360"/>
                <a:gd name="T2" fmla="*/ 300 w 360"/>
                <a:gd name="T3" fmla="*/ 0 h 360"/>
                <a:gd name="T4" fmla="*/ 60 w 360"/>
                <a:gd name="T5" fmla="*/ 0 h 360"/>
                <a:gd name="T6" fmla="*/ 0 w 360"/>
                <a:gd name="T7" fmla="*/ 60 h 360"/>
                <a:gd name="T8" fmla="*/ 0 w 360"/>
                <a:gd name="T9" fmla="*/ 300 h 360"/>
                <a:gd name="T10" fmla="*/ 60 w 360"/>
                <a:gd name="T11" fmla="*/ 360 h 360"/>
                <a:gd name="T12" fmla="*/ 180 w 360"/>
                <a:gd name="T13" fmla="*/ 360 h 360"/>
                <a:gd name="T14" fmla="*/ 180 w 360"/>
                <a:gd name="T15" fmla="*/ 224 h 360"/>
                <a:gd name="T16" fmla="*/ 136 w 360"/>
                <a:gd name="T17" fmla="*/ 224 h 360"/>
                <a:gd name="T18" fmla="*/ 136 w 360"/>
                <a:gd name="T19" fmla="*/ 164 h 360"/>
                <a:gd name="T20" fmla="*/ 180 w 360"/>
                <a:gd name="T21" fmla="*/ 164 h 360"/>
                <a:gd name="T22" fmla="*/ 180 w 360"/>
                <a:gd name="T23" fmla="*/ 141 h 360"/>
                <a:gd name="T24" fmla="*/ 248 w 360"/>
                <a:gd name="T25" fmla="*/ 64 h 360"/>
                <a:gd name="T26" fmla="*/ 296 w 360"/>
                <a:gd name="T27" fmla="*/ 64 h 360"/>
                <a:gd name="T28" fmla="*/ 296 w 360"/>
                <a:gd name="T29" fmla="*/ 124 h 360"/>
                <a:gd name="T30" fmla="*/ 248 w 360"/>
                <a:gd name="T31" fmla="*/ 124 h 360"/>
                <a:gd name="T32" fmla="*/ 236 w 360"/>
                <a:gd name="T33" fmla="*/ 140 h 360"/>
                <a:gd name="T34" fmla="*/ 236 w 360"/>
                <a:gd name="T35" fmla="*/ 164 h 360"/>
                <a:gd name="T36" fmla="*/ 296 w 360"/>
                <a:gd name="T37" fmla="*/ 164 h 360"/>
                <a:gd name="T38" fmla="*/ 296 w 360"/>
                <a:gd name="T39" fmla="*/ 224 h 360"/>
                <a:gd name="T40" fmla="*/ 236 w 360"/>
                <a:gd name="T41" fmla="*/ 224 h 360"/>
                <a:gd name="T42" fmla="*/ 236 w 360"/>
                <a:gd name="T43" fmla="*/ 360 h 360"/>
                <a:gd name="T44" fmla="*/ 300 w 360"/>
                <a:gd name="T45" fmla="*/ 360 h 360"/>
                <a:gd name="T46" fmla="*/ 360 w 360"/>
                <a:gd name="T47" fmla="*/ 300 h 360"/>
                <a:gd name="T48" fmla="*/ 360 w 360"/>
                <a:gd name="T49" fmla="*/ 6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60" h="360">
                  <a:moveTo>
                    <a:pt x="360" y="60"/>
                  </a:moveTo>
                  <a:cubicBezTo>
                    <a:pt x="360" y="29"/>
                    <a:pt x="332" y="0"/>
                    <a:pt x="30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28" y="0"/>
                    <a:pt x="0" y="29"/>
                    <a:pt x="0" y="60"/>
                  </a:cubicBezTo>
                  <a:cubicBezTo>
                    <a:pt x="0" y="300"/>
                    <a:pt x="0" y="300"/>
                    <a:pt x="0" y="300"/>
                  </a:cubicBezTo>
                  <a:cubicBezTo>
                    <a:pt x="0" y="332"/>
                    <a:pt x="28" y="360"/>
                    <a:pt x="60" y="360"/>
                  </a:cubicBezTo>
                  <a:cubicBezTo>
                    <a:pt x="180" y="360"/>
                    <a:pt x="180" y="360"/>
                    <a:pt x="180" y="360"/>
                  </a:cubicBezTo>
                  <a:cubicBezTo>
                    <a:pt x="180" y="224"/>
                    <a:pt x="180" y="224"/>
                    <a:pt x="180" y="224"/>
                  </a:cubicBezTo>
                  <a:cubicBezTo>
                    <a:pt x="136" y="224"/>
                    <a:pt x="136" y="224"/>
                    <a:pt x="136" y="224"/>
                  </a:cubicBezTo>
                  <a:cubicBezTo>
                    <a:pt x="136" y="164"/>
                    <a:pt x="136" y="164"/>
                    <a:pt x="136" y="164"/>
                  </a:cubicBezTo>
                  <a:cubicBezTo>
                    <a:pt x="180" y="164"/>
                    <a:pt x="180" y="164"/>
                    <a:pt x="180" y="164"/>
                  </a:cubicBezTo>
                  <a:cubicBezTo>
                    <a:pt x="180" y="141"/>
                    <a:pt x="180" y="141"/>
                    <a:pt x="180" y="141"/>
                  </a:cubicBezTo>
                  <a:cubicBezTo>
                    <a:pt x="180" y="100"/>
                    <a:pt x="210" y="64"/>
                    <a:pt x="248" y="64"/>
                  </a:cubicBezTo>
                  <a:cubicBezTo>
                    <a:pt x="296" y="64"/>
                    <a:pt x="296" y="64"/>
                    <a:pt x="296" y="64"/>
                  </a:cubicBezTo>
                  <a:cubicBezTo>
                    <a:pt x="296" y="124"/>
                    <a:pt x="296" y="124"/>
                    <a:pt x="296" y="124"/>
                  </a:cubicBezTo>
                  <a:cubicBezTo>
                    <a:pt x="248" y="124"/>
                    <a:pt x="248" y="124"/>
                    <a:pt x="248" y="124"/>
                  </a:cubicBezTo>
                  <a:cubicBezTo>
                    <a:pt x="242" y="124"/>
                    <a:pt x="236" y="131"/>
                    <a:pt x="236" y="140"/>
                  </a:cubicBezTo>
                  <a:cubicBezTo>
                    <a:pt x="236" y="164"/>
                    <a:pt x="236" y="164"/>
                    <a:pt x="236" y="164"/>
                  </a:cubicBezTo>
                  <a:cubicBezTo>
                    <a:pt x="296" y="164"/>
                    <a:pt x="296" y="164"/>
                    <a:pt x="296" y="164"/>
                  </a:cubicBezTo>
                  <a:cubicBezTo>
                    <a:pt x="296" y="224"/>
                    <a:pt x="296" y="224"/>
                    <a:pt x="296" y="224"/>
                  </a:cubicBezTo>
                  <a:cubicBezTo>
                    <a:pt x="236" y="224"/>
                    <a:pt x="236" y="224"/>
                    <a:pt x="236" y="224"/>
                  </a:cubicBezTo>
                  <a:cubicBezTo>
                    <a:pt x="236" y="360"/>
                    <a:pt x="236" y="360"/>
                    <a:pt x="236" y="360"/>
                  </a:cubicBezTo>
                  <a:cubicBezTo>
                    <a:pt x="300" y="360"/>
                    <a:pt x="300" y="360"/>
                    <a:pt x="300" y="360"/>
                  </a:cubicBezTo>
                  <a:cubicBezTo>
                    <a:pt x="332" y="360"/>
                    <a:pt x="360" y="332"/>
                    <a:pt x="360" y="300"/>
                  </a:cubicBezTo>
                  <a:lnTo>
                    <a:pt x="360" y="6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wrap="square" lIns="91440" tIns="45720" rIns="91440" bIns="45720" anchor="ctr">
              <a:normAutofit fontScale="550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endParaRPr/>
            </a:p>
          </p:txBody>
        </p:sp>
        <p:sp>
          <p:nvSpPr>
            <p:cNvPr id="9" name="iṧ1iḍè">
              <a:extLst>
                <a:ext uri="{FF2B5EF4-FFF2-40B4-BE49-F238E27FC236}">
                  <a16:creationId xmlns:a16="http://schemas.microsoft.com/office/drawing/2014/main" xmlns="" id="{9E11F2A9-393B-4A2E-AEC8-ECD496AF259A}"/>
                </a:ext>
              </a:extLst>
            </p:cNvPr>
            <p:cNvSpPr/>
            <p:nvPr/>
          </p:nvSpPr>
          <p:spPr bwMode="auto">
            <a:xfrm>
              <a:off x="2082534" y="5924325"/>
              <a:ext cx="222606" cy="222347"/>
            </a:xfrm>
            <a:custGeom>
              <a:avLst/>
              <a:gdLst>
                <a:gd name="T0" fmla="*/ 333 w 360"/>
                <a:gd name="T1" fmla="*/ 0 h 360"/>
                <a:gd name="T2" fmla="*/ 26 w 360"/>
                <a:gd name="T3" fmla="*/ 0 h 360"/>
                <a:gd name="T4" fmla="*/ 0 w 360"/>
                <a:gd name="T5" fmla="*/ 25 h 360"/>
                <a:gd name="T6" fmla="*/ 0 w 360"/>
                <a:gd name="T7" fmla="*/ 334 h 360"/>
                <a:gd name="T8" fmla="*/ 26 w 360"/>
                <a:gd name="T9" fmla="*/ 360 h 360"/>
                <a:gd name="T10" fmla="*/ 333 w 360"/>
                <a:gd name="T11" fmla="*/ 360 h 360"/>
                <a:gd name="T12" fmla="*/ 360 w 360"/>
                <a:gd name="T13" fmla="*/ 334 h 360"/>
                <a:gd name="T14" fmla="*/ 360 w 360"/>
                <a:gd name="T15" fmla="*/ 25 h 360"/>
                <a:gd name="T16" fmla="*/ 333 w 360"/>
                <a:gd name="T17" fmla="*/ 0 h 360"/>
                <a:gd name="T18" fmla="*/ 109 w 360"/>
                <a:gd name="T19" fmla="*/ 301 h 360"/>
                <a:gd name="T20" fmla="*/ 54 w 360"/>
                <a:gd name="T21" fmla="*/ 301 h 360"/>
                <a:gd name="T22" fmla="*/ 54 w 360"/>
                <a:gd name="T23" fmla="*/ 138 h 360"/>
                <a:gd name="T24" fmla="*/ 109 w 360"/>
                <a:gd name="T25" fmla="*/ 138 h 360"/>
                <a:gd name="T26" fmla="*/ 109 w 360"/>
                <a:gd name="T27" fmla="*/ 301 h 360"/>
                <a:gd name="T28" fmla="*/ 82 w 360"/>
                <a:gd name="T29" fmla="*/ 116 h 360"/>
                <a:gd name="T30" fmla="*/ 81 w 360"/>
                <a:gd name="T31" fmla="*/ 116 h 360"/>
                <a:gd name="T32" fmla="*/ 51 w 360"/>
                <a:gd name="T33" fmla="*/ 88 h 360"/>
                <a:gd name="T34" fmla="*/ 82 w 360"/>
                <a:gd name="T35" fmla="*/ 60 h 360"/>
                <a:gd name="T36" fmla="*/ 112 w 360"/>
                <a:gd name="T37" fmla="*/ 88 h 360"/>
                <a:gd name="T38" fmla="*/ 82 w 360"/>
                <a:gd name="T39" fmla="*/ 116 h 360"/>
                <a:gd name="T40" fmla="*/ 305 w 360"/>
                <a:gd name="T41" fmla="*/ 301 h 360"/>
                <a:gd name="T42" fmla="*/ 251 w 360"/>
                <a:gd name="T43" fmla="*/ 301 h 360"/>
                <a:gd name="T44" fmla="*/ 251 w 360"/>
                <a:gd name="T45" fmla="*/ 214 h 360"/>
                <a:gd name="T46" fmla="*/ 223 w 360"/>
                <a:gd name="T47" fmla="*/ 177 h 360"/>
                <a:gd name="T48" fmla="*/ 195 w 360"/>
                <a:gd name="T49" fmla="*/ 197 h 360"/>
                <a:gd name="T50" fmla="*/ 193 w 360"/>
                <a:gd name="T51" fmla="*/ 210 h 360"/>
                <a:gd name="T52" fmla="*/ 193 w 360"/>
                <a:gd name="T53" fmla="*/ 301 h 360"/>
                <a:gd name="T54" fmla="*/ 139 w 360"/>
                <a:gd name="T55" fmla="*/ 301 h 360"/>
                <a:gd name="T56" fmla="*/ 139 w 360"/>
                <a:gd name="T57" fmla="*/ 138 h 360"/>
                <a:gd name="T58" fmla="*/ 193 w 360"/>
                <a:gd name="T59" fmla="*/ 138 h 360"/>
                <a:gd name="T60" fmla="*/ 193 w 360"/>
                <a:gd name="T61" fmla="*/ 161 h 360"/>
                <a:gd name="T62" fmla="*/ 242 w 360"/>
                <a:gd name="T63" fmla="*/ 135 h 360"/>
                <a:gd name="T64" fmla="*/ 305 w 360"/>
                <a:gd name="T65" fmla="*/ 208 h 360"/>
                <a:gd name="T66" fmla="*/ 305 w 360"/>
                <a:gd name="T67" fmla="*/ 301 h 360"/>
                <a:gd name="T68" fmla="*/ 193 w 360"/>
                <a:gd name="T69" fmla="*/ 162 h 360"/>
                <a:gd name="T70" fmla="*/ 193 w 360"/>
                <a:gd name="T71" fmla="*/ 161 h 360"/>
                <a:gd name="T72" fmla="*/ 193 w 360"/>
                <a:gd name="T73" fmla="*/ 162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0" h="360">
                  <a:moveTo>
                    <a:pt x="333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12" y="0"/>
                    <a:pt x="0" y="11"/>
                    <a:pt x="0" y="25"/>
                  </a:cubicBezTo>
                  <a:cubicBezTo>
                    <a:pt x="0" y="334"/>
                    <a:pt x="0" y="334"/>
                    <a:pt x="0" y="334"/>
                  </a:cubicBezTo>
                  <a:cubicBezTo>
                    <a:pt x="0" y="348"/>
                    <a:pt x="12" y="360"/>
                    <a:pt x="26" y="360"/>
                  </a:cubicBezTo>
                  <a:cubicBezTo>
                    <a:pt x="333" y="360"/>
                    <a:pt x="333" y="360"/>
                    <a:pt x="333" y="360"/>
                  </a:cubicBezTo>
                  <a:cubicBezTo>
                    <a:pt x="348" y="360"/>
                    <a:pt x="360" y="348"/>
                    <a:pt x="360" y="334"/>
                  </a:cubicBezTo>
                  <a:cubicBezTo>
                    <a:pt x="360" y="25"/>
                    <a:pt x="360" y="25"/>
                    <a:pt x="360" y="25"/>
                  </a:cubicBezTo>
                  <a:cubicBezTo>
                    <a:pt x="360" y="11"/>
                    <a:pt x="348" y="0"/>
                    <a:pt x="333" y="0"/>
                  </a:cubicBezTo>
                  <a:close/>
                  <a:moveTo>
                    <a:pt x="109" y="301"/>
                  </a:moveTo>
                  <a:cubicBezTo>
                    <a:pt x="54" y="301"/>
                    <a:pt x="54" y="301"/>
                    <a:pt x="54" y="301"/>
                  </a:cubicBezTo>
                  <a:cubicBezTo>
                    <a:pt x="54" y="138"/>
                    <a:pt x="54" y="138"/>
                    <a:pt x="54" y="138"/>
                  </a:cubicBezTo>
                  <a:cubicBezTo>
                    <a:pt x="109" y="138"/>
                    <a:pt x="109" y="138"/>
                    <a:pt x="109" y="138"/>
                  </a:cubicBezTo>
                  <a:lnTo>
                    <a:pt x="109" y="301"/>
                  </a:lnTo>
                  <a:close/>
                  <a:moveTo>
                    <a:pt x="82" y="116"/>
                  </a:moveTo>
                  <a:cubicBezTo>
                    <a:pt x="81" y="116"/>
                    <a:pt x="81" y="116"/>
                    <a:pt x="81" y="116"/>
                  </a:cubicBezTo>
                  <a:cubicBezTo>
                    <a:pt x="63" y="116"/>
                    <a:pt x="51" y="104"/>
                    <a:pt x="51" y="88"/>
                  </a:cubicBezTo>
                  <a:cubicBezTo>
                    <a:pt x="51" y="72"/>
                    <a:pt x="63" y="60"/>
                    <a:pt x="82" y="60"/>
                  </a:cubicBezTo>
                  <a:cubicBezTo>
                    <a:pt x="101" y="60"/>
                    <a:pt x="112" y="72"/>
                    <a:pt x="112" y="88"/>
                  </a:cubicBezTo>
                  <a:cubicBezTo>
                    <a:pt x="112" y="104"/>
                    <a:pt x="101" y="116"/>
                    <a:pt x="82" y="116"/>
                  </a:cubicBezTo>
                  <a:close/>
                  <a:moveTo>
                    <a:pt x="305" y="301"/>
                  </a:moveTo>
                  <a:cubicBezTo>
                    <a:pt x="251" y="301"/>
                    <a:pt x="251" y="301"/>
                    <a:pt x="251" y="301"/>
                  </a:cubicBezTo>
                  <a:cubicBezTo>
                    <a:pt x="251" y="214"/>
                    <a:pt x="251" y="214"/>
                    <a:pt x="251" y="214"/>
                  </a:cubicBezTo>
                  <a:cubicBezTo>
                    <a:pt x="251" y="192"/>
                    <a:pt x="243" y="177"/>
                    <a:pt x="223" y="177"/>
                  </a:cubicBezTo>
                  <a:cubicBezTo>
                    <a:pt x="208" y="177"/>
                    <a:pt x="199" y="187"/>
                    <a:pt x="195" y="197"/>
                  </a:cubicBezTo>
                  <a:cubicBezTo>
                    <a:pt x="194" y="200"/>
                    <a:pt x="193" y="205"/>
                    <a:pt x="193" y="210"/>
                  </a:cubicBezTo>
                  <a:cubicBezTo>
                    <a:pt x="193" y="301"/>
                    <a:pt x="193" y="301"/>
                    <a:pt x="193" y="301"/>
                  </a:cubicBezTo>
                  <a:cubicBezTo>
                    <a:pt x="139" y="301"/>
                    <a:pt x="139" y="301"/>
                    <a:pt x="139" y="301"/>
                  </a:cubicBezTo>
                  <a:cubicBezTo>
                    <a:pt x="139" y="301"/>
                    <a:pt x="140" y="154"/>
                    <a:pt x="139" y="138"/>
                  </a:cubicBezTo>
                  <a:cubicBezTo>
                    <a:pt x="193" y="138"/>
                    <a:pt x="193" y="138"/>
                    <a:pt x="193" y="138"/>
                  </a:cubicBezTo>
                  <a:cubicBezTo>
                    <a:pt x="193" y="161"/>
                    <a:pt x="193" y="161"/>
                    <a:pt x="193" y="161"/>
                  </a:cubicBezTo>
                  <a:cubicBezTo>
                    <a:pt x="201" y="150"/>
                    <a:pt x="213" y="135"/>
                    <a:pt x="242" y="135"/>
                  </a:cubicBezTo>
                  <a:cubicBezTo>
                    <a:pt x="278" y="135"/>
                    <a:pt x="305" y="158"/>
                    <a:pt x="305" y="208"/>
                  </a:cubicBezTo>
                  <a:lnTo>
                    <a:pt x="305" y="301"/>
                  </a:lnTo>
                  <a:close/>
                  <a:moveTo>
                    <a:pt x="193" y="162"/>
                  </a:moveTo>
                  <a:cubicBezTo>
                    <a:pt x="193" y="162"/>
                    <a:pt x="193" y="162"/>
                    <a:pt x="193" y="161"/>
                  </a:cubicBezTo>
                  <a:cubicBezTo>
                    <a:pt x="193" y="162"/>
                    <a:pt x="193" y="162"/>
                    <a:pt x="193" y="162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wrap="square" lIns="91440" tIns="45720" rIns="91440" bIns="45720" anchor="ctr">
              <a:normAutofit fontScale="550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endParaRPr/>
            </a:p>
          </p:txBody>
        </p:sp>
        <p:sp>
          <p:nvSpPr>
            <p:cNvPr id="10" name="ïśḻîde">
              <a:extLst>
                <a:ext uri="{FF2B5EF4-FFF2-40B4-BE49-F238E27FC236}">
                  <a16:creationId xmlns:a16="http://schemas.microsoft.com/office/drawing/2014/main" xmlns="" id="{BEFFFB66-8D37-4934-826B-F650E49A2A1A}"/>
                </a:ext>
              </a:extLst>
            </p:cNvPr>
            <p:cNvSpPr/>
            <p:nvPr/>
          </p:nvSpPr>
          <p:spPr bwMode="auto">
            <a:xfrm>
              <a:off x="2871313" y="5924194"/>
              <a:ext cx="222606" cy="222606"/>
            </a:xfrm>
            <a:custGeom>
              <a:avLst/>
              <a:gdLst>
                <a:gd name="T0" fmla="*/ 345 w 360"/>
                <a:gd name="T1" fmla="*/ 206 h 360"/>
                <a:gd name="T2" fmla="*/ 347 w 360"/>
                <a:gd name="T3" fmla="*/ 180 h 360"/>
                <a:gd name="T4" fmla="*/ 180 w 360"/>
                <a:gd name="T5" fmla="*/ 13 h 360"/>
                <a:gd name="T6" fmla="*/ 154 w 360"/>
                <a:gd name="T7" fmla="*/ 15 h 360"/>
                <a:gd name="T8" fmla="*/ 101 w 360"/>
                <a:gd name="T9" fmla="*/ 0 h 360"/>
                <a:gd name="T10" fmla="*/ 0 w 360"/>
                <a:gd name="T11" fmla="*/ 101 h 360"/>
                <a:gd name="T12" fmla="*/ 15 w 360"/>
                <a:gd name="T13" fmla="*/ 154 h 360"/>
                <a:gd name="T14" fmla="*/ 13 w 360"/>
                <a:gd name="T15" fmla="*/ 180 h 360"/>
                <a:gd name="T16" fmla="*/ 180 w 360"/>
                <a:gd name="T17" fmla="*/ 347 h 360"/>
                <a:gd name="T18" fmla="*/ 206 w 360"/>
                <a:gd name="T19" fmla="*/ 345 h 360"/>
                <a:gd name="T20" fmla="*/ 259 w 360"/>
                <a:gd name="T21" fmla="*/ 360 h 360"/>
                <a:gd name="T22" fmla="*/ 360 w 360"/>
                <a:gd name="T23" fmla="*/ 259 h 360"/>
                <a:gd name="T24" fmla="*/ 345 w 360"/>
                <a:gd name="T25" fmla="*/ 206 h 360"/>
                <a:gd name="T26" fmla="*/ 259 w 360"/>
                <a:gd name="T27" fmla="*/ 256 h 360"/>
                <a:gd name="T28" fmla="*/ 228 w 360"/>
                <a:gd name="T29" fmla="*/ 280 h 360"/>
                <a:gd name="T30" fmla="*/ 180 w 360"/>
                <a:gd name="T31" fmla="*/ 288 h 360"/>
                <a:gd name="T32" fmla="*/ 125 w 360"/>
                <a:gd name="T33" fmla="*/ 277 h 360"/>
                <a:gd name="T34" fmla="*/ 100 w 360"/>
                <a:gd name="T35" fmla="*/ 254 h 360"/>
                <a:gd name="T36" fmla="*/ 90 w 360"/>
                <a:gd name="T37" fmla="*/ 227 h 360"/>
                <a:gd name="T38" fmla="*/ 96 w 360"/>
                <a:gd name="T39" fmla="*/ 213 h 360"/>
                <a:gd name="T40" fmla="*/ 111 w 360"/>
                <a:gd name="T41" fmla="*/ 207 h 360"/>
                <a:gd name="T42" fmla="*/ 124 w 360"/>
                <a:gd name="T43" fmla="*/ 212 h 360"/>
                <a:gd name="T44" fmla="*/ 133 w 360"/>
                <a:gd name="T45" fmla="*/ 225 h 360"/>
                <a:gd name="T46" fmla="*/ 142 w 360"/>
                <a:gd name="T47" fmla="*/ 241 h 360"/>
                <a:gd name="T48" fmla="*/ 155 w 360"/>
                <a:gd name="T49" fmla="*/ 252 h 360"/>
                <a:gd name="T50" fmla="*/ 179 w 360"/>
                <a:gd name="T51" fmla="*/ 256 h 360"/>
                <a:gd name="T52" fmla="*/ 211 w 360"/>
                <a:gd name="T53" fmla="*/ 247 h 360"/>
                <a:gd name="T54" fmla="*/ 224 w 360"/>
                <a:gd name="T55" fmla="*/ 226 h 360"/>
                <a:gd name="T56" fmla="*/ 217 w 360"/>
                <a:gd name="T57" fmla="*/ 210 h 360"/>
                <a:gd name="T58" fmla="*/ 200 w 360"/>
                <a:gd name="T59" fmla="*/ 200 h 360"/>
                <a:gd name="T60" fmla="*/ 171 w 360"/>
                <a:gd name="T61" fmla="*/ 193 h 360"/>
                <a:gd name="T62" fmla="*/ 130 w 360"/>
                <a:gd name="T63" fmla="*/ 181 h 360"/>
                <a:gd name="T64" fmla="*/ 104 w 360"/>
                <a:gd name="T65" fmla="*/ 161 h 360"/>
                <a:gd name="T66" fmla="*/ 94 w 360"/>
                <a:gd name="T67" fmla="*/ 131 h 360"/>
                <a:gd name="T68" fmla="*/ 105 w 360"/>
                <a:gd name="T69" fmla="*/ 100 h 360"/>
                <a:gd name="T70" fmla="*/ 134 w 360"/>
                <a:gd name="T71" fmla="*/ 79 h 360"/>
                <a:gd name="T72" fmla="*/ 179 w 360"/>
                <a:gd name="T73" fmla="*/ 72 h 360"/>
                <a:gd name="T74" fmla="*/ 215 w 360"/>
                <a:gd name="T75" fmla="*/ 77 h 360"/>
                <a:gd name="T76" fmla="*/ 241 w 360"/>
                <a:gd name="T77" fmla="*/ 89 h 360"/>
                <a:gd name="T78" fmla="*/ 255 w 360"/>
                <a:gd name="T79" fmla="*/ 106 h 360"/>
                <a:gd name="T80" fmla="*/ 260 w 360"/>
                <a:gd name="T81" fmla="*/ 123 h 360"/>
                <a:gd name="T82" fmla="*/ 254 w 360"/>
                <a:gd name="T83" fmla="*/ 137 h 360"/>
                <a:gd name="T84" fmla="*/ 239 w 360"/>
                <a:gd name="T85" fmla="*/ 144 h 360"/>
                <a:gd name="T86" fmla="*/ 227 w 360"/>
                <a:gd name="T87" fmla="*/ 140 h 360"/>
                <a:gd name="T88" fmla="*/ 218 w 360"/>
                <a:gd name="T89" fmla="*/ 128 h 360"/>
                <a:gd name="T90" fmla="*/ 203 w 360"/>
                <a:gd name="T91" fmla="*/ 110 h 360"/>
                <a:gd name="T92" fmla="*/ 176 w 360"/>
                <a:gd name="T93" fmla="*/ 103 h 360"/>
                <a:gd name="T94" fmla="*/ 148 w 360"/>
                <a:gd name="T95" fmla="*/ 110 h 360"/>
                <a:gd name="T96" fmla="*/ 138 w 360"/>
                <a:gd name="T97" fmla="*/ 127 h 360"/>
                <a:gd name="T98" fmla="*/ 141 w 360"/>
                <a:gd name="T99" fmla="*/ 137 h 360"/>
                <a:gd name="T100" fmla="*/ 151 w 360"/>
                <a:gd name="T101" fmla="*/ 145 h 360"/>
                <a:gd name="T102" fmla="*/ 164 w 360"/>
                <a:gd name="T103" fmla="*/ 150 h 360"/>
                <a:gd name="T104" fmla="*/ 186 w 360"/>
                <a:gd name="T105" fmla="*/ 155 h 360"/>
                <a:gd name="T106" fmla="*/ 220 w 360"/>
                <a:gd name="T107" fmla="*/ 164 h 360"/>
                <a:gd name="T108" fmla="*/ 247 w 360"/>
                <a:gd name="T109" fmla="*/ 176 h 360"/>
                <a:gd name="T110" fmla="*/ 264 w 360"/>
                <a:gd name="T111" fmla="*/ 195 h 360"/>
                <a:gd name="T112" fmla="*/ 270 w 360"/>
                <a:gd name="T113" fmla="*/ 222 h 360"/>
                <a:gd name="T114" fmla="*/ 259 w 360"/>
                <a:gd name="T115" fmla="*/ 256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60" h="360">
                  <a:moveTo>
                    <a:pt x="345" y="206"/>
                  </a:moveTo>
                  <a:cubicBezTo>
                    <a:pt x="346" y="198"/>
                    <a:pt x="347" y="189"/>
                    <a:pt x="347" y="180"/>
                  </a:cubicBezTo>
                  <a:cubicBezTo>
                    <a:pt x="347" y="88"/>
                    <a:pt x="272" y="13"/>
                    <a:pt x="180" y="13"/>
                  </a:cubicBezTo>
                  <a:cubicBezTo>
                    <a:pt x="171" y="13"/>
                    <a:pt x="162" y="14"/>
                    <a:pt x="154" y="15"/>
                  </a:cubicBezTo>
                  <a:cubicBezTo>
                    <a:pt x="139" y="6"/>
                    <a:pt x="120" y="0"/>
                    <a:pt x="101" y="0"/>
                  </a:cubicBezTo>
                  <a:cubicBezTo>
                    <a:pt x="45" y="0"/>
                    <a:pt x="0" y="45"/>
                    <a:pt x="0" y="101"/>
                  </a:cubicBezTo>
                  <a:cubicBezTo>
                    <a:pt x="0" y="120"/>
                    <a:pt x="6" y="139"/>
                    <a:pt x="15" y="154"/>
                  </a:cubicBezTo>
                  <a:cubicBezTo>
                    <a:pt x="14" y="163"/>
                    <a:pt x="13" y="171"/>
                    <a:pt x="13" y="180"/>
                  </a:cubicBezTo>
                  <a:cubicBezTo>
                    <a:pt x="13" y="272"/>
                    <a:pt x="88" y="347"/>
                    <a:pt x="180" y="347"/>
                  </a:cubicBezTo>
                  <a:cubicBezTo>
                    <a:pt x="189" y="347"/>
                    <a:pt x="198" y="346"/>
                    <a:pt x="206" y="345"/>
                  </a:cubicBezTo>
                  <a:cubicBezTo>
                    <a:pt x="221" y="355"/>
                    <a:pt x="240" y="360"/>
                    <a:pt x="259" y="360"/>
                  </a:cubicBezTo>
                  <a:cubicBezTo>
                    <a:pt x="315" y="360"/>
                    <a:pt x="360" y="315"/>
                    <a:pt x="360" y="259"/>
                  </a:cubicBezTo>
                  <a:cubicBezTo>
                    <a:pt x="360" y="240"/>
                    <a:pt x="355" y="222"/>
                    <a:pt x="345" y="206"/>
                  </a:cubicBezTo>
                  <a:close/>
                  <a:moveTo>
                    <a:pt x="259" y="256"/>
                  </a:moveTo>
                  <a:cubicBezTo>
                    <a:pt x="252" y="266"/>
                    <a:pt x="242" y="274"/>
                    <a:pt x="228" y="280"/>
                  </a:cubicBezTo>
                  <a:cubicBezTo>
                    <a:pt x="215" y="286"/>
                    <a:pt x="199" y="288"/>
                    <a:pt x="180" y="288"/>
                  </a:cubicBezTo>
                  <a:cubicBezTo>
                    <a:pt x="158" y="288"/>
                    <a:pt x="139" y="285"/>
                    <a:pt x="125" y="277"/>
                  </a:cubicBezTo>
                  <a:cubicBezTo>
                    <a:pt x="115" y="271"/>
                    <a:pt x="106" y="264"/>
                    <a:pt x="100" y="254"/>
                  </a:cubicBezTo>
                  <a:cubicBezTo>
                    <a:pt x="93" y="245"/>
                    <a:pt x="90" y="236"/>
                    <a:pt x="90" y="227"/>
                  </a:cubicBezTo>
                  <a:cubicBezTo>
                    <a:pt x="90" y="221"/>
                    <a:pt x="92" y="217"/>
                    <a:pt x="96" y="213"/>
                  </a:cubicBezTo>
                  <a:cubicBezTo>
                    <a:pt x="100" y="209"/>
                    <a:pt x="105" y="207"/>
                    <a:pt x="111" y="207"/>
                  </a:cubicBezTo>
                  <a:cubicBezTo>
                    <a:pt x="116" y="207"/>
                    <a:pt x="120" y="209"/>
                    <a:pt x="124" y="212"/>
                  </a:cubicBezTo>
                  <a:cubicBezTo>
                    <a:pt x="127" y="215"/>
                    <a:pt x="130" y="219"/>
                    <a:pt x="133" y="225"/>
                  </a:cubicBezTo>
                  <a:cubicBezTo>
                    <a:pt x="135" y="231"/>
                    <a:pt x="138" y="237"/>
                    <a:pt x="142" y="241"/>
                  </a:cubicBezTo>
                  <a:cubicBezTo>
                    <a:pt x="145" y="245"/>
                    <a:pt x="150" y="249"/>
                    <a:pt x="155" y="252"/>
                  </a:cubicBezTo>
                  <a:cubicBezTo>
                    <a:pt x="161" y="255"/>
                    <a:pt x="169" y="256"/>
                    <a:pt x="179" y="256"/>
                  </a:cubicBezTo>
                  <a:cubicBezTo>
                    <a:pt x="192" y="256"/>
                    <a:pt x="203" y="253"/>
                    <a:pt x="211" y="247"/>
                  </a:cubicBezTo>
                  <a:cubicBezTo>
                    <a:pt x="220" y="242"/>
                    <a:pt x="224" y="235"/>
                    <a:pt x="224" y="226"/>
                  </a:cubicBezTo>
                  <a:cubicBezTo>
                    <a:pt x="224" y="219"/>
                    <a:pt x="221" y="214"/>
                    <a:pt x="217" y="210"/>
                  </a:cubicBezTo>
                  <a:cubicBezTo>
                    <a:pt x="213" y="206"/>
                    <a:pt x="207" y="203"/>
                    <a:pt x="200" y="200"/>
                  </a:cubicBezTo>
                  <a:cubicBezTo>
                    <a:pt x="193" y="198"/>
                    <a:pt x="183" y="196"/>
                    <a:pt x="171" y="193"/>
                  </a:cubicBezTo>
                  <a:cubicBezTo>
                    <a:pt x="155" y="190"/>
                    <a:pt x="141" y="185"/>
                    <a:pt x="130" y="181"/>
                  </a:cubicBezTo>
                  <a:cubicBezTo>
                    <a:pt x="119" y="176"/>
                    <a:pt x="111" y="170"/>
                    <a:pt x="104" y="161"/>
                  </a:cubicBezTo>
                  <a:cubicBezTo>
                    <a:pt x="98" y="153"/>
                    <a:pt x="94" y="143"/>
                    <a:pt x="94" y="131"/>
                  </a:cubicBezTo>
                  <a:cubicBezTo>
                    <a:pt x="94" y="119"/>
                    <a:pt x="98" y="109"/>
                    <a:pt x="105" y="100"/>
                  </a:cubicBezTo>
                  <a:cubicBezTo>
                    <a:pt x="111" y="91"/>
                    <a:pt x="121" y="84"/>
                    <a:pt x="134" y="79"/>
                  </a:cubicBezTo>
                  <a:cubicBezTo>
                    <a:pt x="147" y="74"/>
                    <a:pt x="162" y="72"/>
                    <a:pt x="179" y="72"/>
                  </a:cubicBezTo>
                  <a:cubicBezTo>
                    <a:pt x="193" y="72"/>
                    <a:pt x="205" y="73"/>
                    <a:pt x="215" y="77"/>
                  </a:cubicBezTo>
                  <a:cubicBezTo>
                    <a:pt x="226" y="80"/>
                    <a:pt x="234" y="84"/>
                    <a:pt x="241" y="89"/>
                  </a:cubicBezTo>
                  <a:cubicBezTo>
                    <a:pt x="247" y="95"/>
                    <a:pt x="252" y="100"/>
                    <a:pt x="255" y="106"/>
                  </a:cubicBezTo>
                  <a:cubicBezTo>
                    <a:pt x="259" y="112"/>
                    <a:pt x="260" y="118"/>
                    <a:pt x="260" y="123"/>
                  </a:cubicBezTo>
                  <a:cubicBezTo>
                    <a:pt x="260" y="129"/>
                    <a:pt x="258" y="133"/>
                    <a:pt x="254" y="137"/>
                  </a:cubicBezTo>
                  <a:cubicBezTo>
                    <a:pt x="250" y="142"/>
                    <a:pt x="245" y="144"/>
                    <a:pt x="239" y="144"/>
                  </a:cubicBezTo>
                  <a:cubicBezTo>
                    <a:pt x="234" y="144"/>
                    <a:pt x="230" y="142"/>
                    <a:pt x="227" y="140"/>
                  </a:cubicBezTo>
                  <a:cubicBezTo>
                    <a:pt x="224" y="137"/>
                    <a:pt x="221" y="133"/>
                    <a:pt x="218" y="128"/>
                  </a:cubicBezTo>
                  <a:cubicBezTo>
                    <a:pt x="214" y="120"/>
                    <a:pt x="209" y="114"/>
                    <a:pt x="203" y="110"/>
                  </a:cubicBezTo>
                  <a:cubicBezTo>
                    <a:pt x="198" y="105"/>
                    <a:pt x="189" y="103"/>
                    <a:pt x="176" y="103"/>
                  </a:cubicBezTo>
                  <a:cubicBezTo>
                    <a:pt x="165" y="103"/>
                    <a:pt x="155" y="106"/>
                    <a:pt x="148" y="110"/>
                  </a:cubicBezTo>
                  <a:cubicBezTo>
                    <a:pt x="141" y="115"/>
                    <a:pt x="138" y="120"/>
                    <a:pt x="138" y="127"/>
                  </a:cubicBezTo>
                  <a:cubicBezTo>
                    <a:pt x="138" y="131"/>
                    <a:pt x="139" y="134"/>
                    <a:pt x="141" y="137"/>
                  </a:cubicBezTo>
                  <a:cubicBezTo>
                    <a:pt x="144" y="140"/>
                    <a:pt x="147" y="143"/>
                    <a:pt x="151" y="145"/>
                  </a:cubicBezTo>
                  <a:cubicBezTo>
                    <a:pt x="156" y="147"/>
                    <a:pt x="160" y="149"/>
                    <a:pt x="164" y="150"/>
                  </a:cubicBezTo>
                  <a:cubicBezTo>
                    <a:pt x="169" y="151"/>
                    <a:pt x="176" y="153"/>
                    <a:pt x="186" y="155"/>
                  </a:cubicBezTo>
                  <a:cubicBezTo>
                    <a:pt x="199" y="158"/>
                    <a:pt x="210" y="161"/>
                    <a:pt x="220" y="164"/>
                  </a:cubicBezTo>
                  <a:cubicBezTo>
                    <a:pt x="231" y="168"/>
                    <a:pt x="239" y="172"/>
                    <a:pt x="247" y="176"/>
                  </a:cubicBezTo>
                  <a:cubicBezTo>
                    <a:pt x="254" y="181"/>
                    <a:pt x="260" y="187"/>
                    <a:pt x="264" y="195"/>
                  </a:cubicBezTo>
                  <a:cubicBezTo>
                    <a:pt x="268" y="202"/>
                    <a:pt x="270" y="211"/>
                    <a:pt x="270" y="222"/>
                  </a:cubicBezTo>
                  <a:cubicBezTo>
                    <a:pt x="270" y="234"/>
                    <a:pt x="266" y="246"/>
                    <a:pt x="259" y="256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wrap="square" lIns="91440" tIns="45720" rIns="91440" bIns="45720" anchor="ctr">
              <a:normAutofit fontScale="550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endParaRPr/>
            </a:p>
          </p:txBody>
        </p:sp>
        <p:grpSp>
          <p:nvGrpSpPr>
            <p:cNvPr id="11" name="îs1ídé">
              <a:extLst>
                <a:ext uri="{FF2B5EF4-FFF2-40B4-BE49-F238E27FC236}">
                  <a16:creationId xmlns:a16="http://schemas.microsoft.com/office/drawing/2014/main" xmlns="" id="{A403889C-A15D-49B9-822F-FD7AD3ABC051}"/>
                </a:ext>
              </a:extLst>
            </p:cNvPr>
            <p:cNvGrpSpPr/>
            <p:nvPr/>
          </p:nvGrpSpPr>
          <p:grpSpPr>
            <a:xfrm>
              <a:off x="1302953" y="4728259"/>
              <a:ext cx="2570548" cy="898966"/>
              <a:chOff x="2354215" y="4506686"/>
              <a:chExt cx="2031173" cy="898966"/>
            </a:xfrm>
          </p:grpSpPr>
          <p:sp>
            <p:nvSpPr>
              <p:cNvPr id="27" name="ïṣliḑé">
                <a:extLst>
                  <a:ext uri="{FF2B5EF4-FFF2-40B4-BE49-F238E27FC236}">
                    <a16:creationId xmlns:a16="http://schemas.microsoft.com/office/drawing/2014/main" xmlns="" id="{C7DB7F91-1FD1-41AA-AB12-3E0B43DF06C9}"/>
                  </a:ext>
                </a:extLst>
              </p:cNvPr>
              <p:cNvSpPr txBox="1"/>
              <p:nvPr/>
            </p:nvSpPr>
            <p:spPr>
              <a:xfrm>
                <a:off x="2354215" y="4506686"/>
                <a:ext cx="2031173" cy="369666"/>
              </a:xfrm>
              <a:prstGeom prst="rect">
                <a:avLst/>
              </a:prstGeom>
            </p:spPr>
            <p:txBody>
              <a:bodyPr vert="horz" wrap="square" lIns="91440" tIns="45720" rIns="91440" bIns="45720" anchor="ctr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/>
                <a:r>
                  <a:rPr lang="en-US" altLang="zh-CN" b="1" kern="900" dirty="0"/>
                  <a:t>Text here</a:t>
                </a:r>
                <a:endParaRPr lang="zh-CN" altLang="en-US" b="1" kern="900" dirty="0"/>
              </a:p>
            </p:txBody>
          </p:sp>
          <p:sp>
            <p:nvSpPr>
              <p:cNvPr id="28" name="isļide">
                <a:extLst>
                  <a:ext uri="{FF2B5EF4-FFF2-40B4-BE49-F238E27FC236}">
                    <a16:creationId xmlns:a16="http://schemas.microsoft.com/office/drawing/2014/main" xmlns="" id="{8E975975-F9C0-4266-BB76-8CA9F979FD3E}"/>
                  </a:ext>
                </a:extLst>
              </p:cNvPr>
              <p:cNvSpPr txBox="1"/>
              <p:nvPr/>
            </p:nvSpPr>
            <p:spPr>
              <a:xfrm>
                <a:off x="2354215" y="4876352"/>
                <a:ext cx="2031173" cy="529300"/>
              </a:xfrm>
              <a:prstGeom prst="rect">
                <a:avLst/>
              </a:prstGeom>
            </p:spPr>
            <p:txBody>
              <a:bodyPr vert="horz" wrap="square" lIns="91440" tIns="45720" rIns="91440" bIns="4572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lvl="0" algn="ctr">
                  <a:lnSpc>
                    <a:spcPct val="120000"/>
                  </a:lnSpc>
                </a:pPr>
                <a:r>
                  <a:rPr lang="en-US" altLang="zh-CN" sz="1100" dirty="0">
                    <a:solidFill>
                      <a:schemeClr val="dk1">
                        <a:lumMod val="100000"/>
                      </a:schemeClr>
                    </a:solidFill>
                  </a:rPr>
                  <a:t>Copy paste fonts. Choose the only option to retain text.</a:t>
                </a:r>
                <a:endParaRPr lang="zh-CN" altLang="en-US" sz="1100" dirty="0">
                  <a:solidFill>
                    <a:schemeClr val="dk1">
                      <a:lumMod val="100000"/>
                    </a:schemeClr>
                  </a:solidFill>
                </a:endParaRPr>
              </a:p>
            </p:txBody>
          </p:sp>
        </p:grpSp>
        <p:sp>
          <p:nvSpPr>
            <p:cNvPr id="12" name="iṣḻidé">
              <a:extLst>
                <a:ext uri="{FF2B5EF4-FFF2-40B4-BE49-F238E27FC236}">
                  <a16:creationId xmlns:a16="http://schemas.microsoft.com/office/drawing/2014/main" xmlns="" id="{8CDBED04-044F-4567-90EF-C4F7D41D0AC8}"/>
                </a:ext>
              </a:extLst>
            </p:cNvPr>
            <p:cNvSpPr/>
            <p:nvPr/>
          </p:nvSpPr>
          <p:spPr>
            <a:xfrm>
              <a:off x="1861754" y="3150781"/>
              <a:ext cx="1452946" cy="1452946"/>
            </a:xfrm>
            <a:prstGeom prst="ellipse">
              <a:avLst/>
            </a:prstGeom>
            <a:blipFill>
              <a:blip r:embed="rId3"/>
              <a:stretch>
                <a:fillRect l="-25219" r="-24781"/>
              </a:stretch>
            </a:blipFill>
            <a:ln w="57150" cap="flat" cmpd="sng" algn="ctr">
              <a:solidFill>
                <a:schemeClr val="bg1">
                  <a:lumMod val="95000"/>
                  <a:alpha val="70000"/>
                </a:schemeClr>
              </a:solidFill>
              <a:prstDash val="solid"/>
              <a:miter lim="800000"/>
            </a:ln>
            <a:effectLst/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ctr"/>
              <a:endParaRPr/>
            </a:p>
          </p:txBody>
        </p:sp>
        <p:sp>
          <p:nvSpPr>
            <p:cNvPr id="13" name="iṥ1iḓè">
              <a:extLst>
                <a:ext uri="{FF2B5EF4-FFF2-40B4-BE49-F238E27FC236}">
                  <a16:creationId xmlns:a16="http://schemas.microsoft.com/office/drawing/2014/main" xmlns="" id="{D77F4AE6-B3A3-469A-B1BA-E0C19E29352B}"/>
                </a:ext>
              </a:extLst>
            </p:cNvPr>
            <p:cNvSpPr/>
            <p:nvPr/>
          </p:nvSpPr>
          <p:spPr bwMode="auto">
            <a:xfrm>
              <a:off x="5590308" y="5924324"/>
              <a:ext cx="222606" cy="222347"/>
            </a:xfrm>
            <a:custGeom>
              <a:avLst/>
              <a:gdLst>
                <a:gd name="T0" fmla="*/ 360 w 360"/>
                <a:gd name="T1" fmla="*/ 60 h 360"/>
                <a:gd name="T2" fmla="*/ 300 w 360"/>
                <a:gd name="T3" fmla="*/ 0 h 360"/>
                <a:gd name="T4" fmla="*/ 60 w 360"/>
                <a:gd name="T5" fmla="*/ 0 h 360"/>
                <a:gd name="T6" fmla="*/ 0 w 360"/>
                <a:gd name="T7" fmla="*/ 60 h 360"/>
                <a:gd name="T8" fmla="*/ 0 w 360"/>
                <a:gd name="T9" fmla="*/ 300 h 360"/>
                <a:gd name="T10" fmla="*/ 60 w 360"/>
                <a:gd name="T11" fmla="*/ 360 h 360"/>
                <a:gd name="T12" fmla="*/ 180 w 360"/>
                <a:gd name="T13" fmla="*/ 360 h 360"/>
                <a:gd name="T14" fmla="*/ 180 w 360"/>
                <a:gd name="T15" fmla="*/ 224 h 360"/>
                <a:gd name="T16" fmla="*/ 136 w 360"/>
                <a:gd name="T17" fmla="*/ 224 h 360"/>
                <a:gd name="T18" fmla="*/ 136 w 360"/>
                <a:gd name="T19" fmla="*/ 164 h 360"/>
                <a:gd name="T20" fmla="*/ 180 w 360"/>
                <a:gd name="T21" fmla="*/ 164 h 360"/>
                <a:gd name="T22" fmla="*/ 180 w 360"/>
                <a:gd name="T23" fmla="*/ 141 h 360"/>
                <a:gd name="T24" fmla="*/ 248 w 360"/>
                <a:gd name="T25" fmla="*/ 64 h 360"/>
                <a:gd name="T26" fmla="*/ 296 w 360"/>
                <a:gd name="T27" fmla="*/ 64 h 360"/>
                <a:gd name="T28" fmla="*/ 296 w 360"/>
                <a:gd name="T29" fmla="*/ 124 h 360"/>
                <a:gd name="T30" fmla="*/ 248 w 360"/>
                <a:gd name="T31" fmla="*/ 124 h 360"/>
                <a:gd name="T32" fmla="*/ 236 w 360"/>
                <a:gd name="T33" fmla="*/ 140 h 360"/>
                <a:gd name="T34" fmla="*/ 236 w 360"/>
                <a:gd name="T35" fmla="*/ 164 h 360"/>
                <a:gd name="T36" fmla="*/ 296 w 360"/>
                <a:gd name="T37" fmla="*/ 164 h 360"/>
                <a:gd name="T38" fmla="*/ 296 w 360"/>
                <a:gd name="T39" fmla="*/ 224 h 360"/>
                <a:gd name="T40" fmla="*/ 236 w 360"/>
                <a:gd name="T41" fmla="*/ 224 h 360"/>
                <a:gd name="T42" fmla="*/ 236 w 360"/>
                <a:gd name="T43" fmla="*/ 360 h 360"/>
                <a:gd name="T44" fmla="*/ 300 w 360"/>
                <a:gd name="T45" fmla="*/ 360 h 360"/>
                <a:gd name="T46" fmla="*/ 360 w 360"/>
                <a:gd name="T47" fmla="*/ 300 h 360"/>
                <a:gd name="T48" fmla="*/ 360 w 360"/>
                <a:gd name="T49" fmla="*/ 6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60" h="360">
                  <a:moveTo>
                    <a:pt x="360" y="60"/>
                  </a:moveTo>
                  <a:cubicBezTo>
                    <a:pt x="360" y="29"/>
                    <a:pt x="332" y="0"/>
                    <a:pt x="30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28" y="0"/>
                    <a:pt x="0" y="29"/>
                    <a:pt x="0" y="60"/>
                  </a:cubicBezTo>
                  <a:cubicBezTo>
                    <a:pt x="0" y="300"/>
                    <a:pt x="0" y="300"/>
                    <a:pt x="0" y="300"/>
                  </a:cubicBezTo>
                  <a:cubicBezTo>
                    <a:pt x="0" y="332"/>
                    <a:pt x="28" y="360"/>
                    <a:pt x="60" y="360"/>
                  </a:cubicBezTo>
                  <a:cubicBezTo>
                    <a:pt x="180" y="360"/>
                    <a:pt x="180" y="360"/>
                    <a:pt x="180" y="360"/>
                  </a:cubicBezTo>
                  <a:cubicBezTo>
                    <a:pt x="180" y="224"/>
                    <a:pt x="180" y="224"/>
                    <a:pt x="180" y="224"/>
                  </a:cubicBezTo>
                  <a:cubicBezTo>
                    <a:pt x="136" y="224"/>
                    <a:pt x="136" y="224"/>
                    <a:pt x="136" y="224"/>
                  </a:cubicBezTo>
                  <a:cubicBezTo>
                    <a:pt x="136" y="164"/>
                    <a:pt x="136" y="164"/>
                    <a:pt x="136" y="164"/>
                  </a:cubicBezTo>
                  <a:cubicBezTo>
                    <a:pt x="180" y="164"/>
                    <a:pt x="180" y="164"/>
                    <a:pt x="180" y="164"/>
                  </a:cubicBezTo>
                  <a:cubicBezTo>
                    <a:pt x="180" y="141"/>
                    <a:pt x="180" y="141"/>
                    <a:pt x="180" y="141"/>
                  </a:cubicBezTo>
                  <a:cubicBezTo>
                    <a:pt x="180" y="100"/>
                    <a:pt x="210" y="64"/>
                    <a:pt x="248" y="64"/>
                  </a:cubicBezTo>
                  <a:cubicBezTo>
                    <a:pt x="296" y="64"/>
                    <a:pt x="296" y="64"/>
                    <a:pt x="296" y="64"/>
                  </a:cubicBezTo>
                  <a:cubicBezTo>
                    <a:pt x="296" y="124"/>
                    <a:pt x="296" y="124"/>
                    <a:pt x="296" y="124"/>
                  </a:cubicBezTo>
                  <a:cubicBezTo>
                    <a:pt x="248" y="124"/>
                    <a:pt x="248" y="124"/>
                    <a:pt x="248" y="124"/>
                  </a:cubicBezTo>
                  <a:cubicBezTo>
                    <a:pt x="242" y="124"/>
                    <a:pt x="236" y="131"/>
                    <a:pt x="236" y="140"/>
                  </a:cubicBezTo>
                  <a:cubicBezTo>
                    <a:pt x="236" y="164"/>
                    <a:pt x="236" y="164"/>
                    <a:pt x="236" y="164"/>
                  </a:cubicBezTo>
                  <a:cubicBezTo>
                    <a:pt x="296" y="164"/>
                    <a:pt x="296" y="164"/>
                    <a:pt x="296" y="164"/>
                  </a:cubicBezTo>
                  <a:cubicBezTo>
                    <a:pt x="296" y="224"/>
                    <a:pt x="296" y="224"/>
                    <a:pt x="296" y="224"/>
                  </a:cubicBezTo>
                  <a:cubicBezTo>
                    <a:pt x="236" y="224"/>
                    <a:pt x="236" y="224"/>
                    <a:pt x="236" y="224"/>
                  </a:cubicBezTo>
                  <a:cubicBezTo>
                    <a:pt x="236" y="360"/>
                    <a:pt x="236" y="360"/>
                    <a:pt x="236" y="360"/>
                  </a:cubicBezTo>
                  <a:cubicBezTo>
                    <a:pt x="300" y="360"/>
                    <a:pt x="300" y="360"/>
                    <a:pt x="300" y="360"/>
                  </a:cubicBezTo>
                  <a:cubicBezTo>
                    <a:pt x="332" y="360"/>
                    <a:pt x="360" y="332"/>
                    <a:pt x="360" y="300"/>
                  </a:cubicBezTo>
                  <a:lnTo>
                    <a:pt x="360" y="6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wrap="square" lIns="91440" tIns="45720" rIns="91440" bIns="45720" anchor="ctr">
              <a:normAutofit fontScale="550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endParaRPr/>
            </a:p>
          </p:txBody>
        </p:sp>
        <p:sp>
          <p:nvSpPr>
            <p:cNvPr id="14" name="ï$1iḍè">
              <a:extLst>
                <a:ext uri="{FF2B5EF4-FFF2-40B4-BE49-F238E27FC236}">
                  <a16:creationId xmlns:a16="http://schemas.microsoft.com/office/drawing/2014/main" xmlns="" id="{2A29D7C0-0166-4F18-A10D-6AAD2A169F70}"/>
                </a:ext>
              </a:extLst>
            </p:cNvPr>
            <p:cNvSpPr/>
            <p:nvPr/>
          </p:nvSpPr>
          <p:spPr bwMode="auto">
            <a:xfrm>
              <a:off x="5984829" y="5924194"/>
              <a:ext cx="222347" cy="222606"/>
            </a:xfrm>
            <a:custGeom>
              <a:avLst/>
              <a:gdLst>
                <a:gd name="T0" fmla="*/ 333 w 360"/>
                <a:gd name="T1" fmla="*/ 0 h 360"/>
                <a:gd name="T2" fmla="*/ 26 w 360"/>
                <a:gd name="T3" fmla="*/ 0 h 360"/>
                <a:gd name="T4" fmla="*/ 0 w 360"/>
                <a:gd name="T5" fmla="*/ 25 h 360"/>
                <a:gd name="T6" fmla="*/ 0 w 360"/>
                <a:gd name="T7" fmla="*/ 334 h 360"/>
                <a:gd name="T8" fmla="*/ 26 w 360"/>
                <a:gd name="T9" fmla="*/ 360 h 360"/>
                <a:gd name="T10" fmla="*/ 333 w 360"/>
                <a:gd name="T11" fmla="*/ 360 h 360"/>
                <a:gd name="T12" fmla="*/ 360 w 360"/>
                <a:gd name="T13" fmla="*/ 334 h 360"/>
                <a:gd name="T14" fmla="*/ 360 w 360"/>
                <a:gd name="T15" fmla="*/ 25 h 360"/>
                <a:gd name="T16" fmla="*/ 333 w 360"/>
                <a:gd name="T17" fmla="*/ 0 h 360"/>
                <a:gd name="T18" fmla="*/ 109 w 360"/>
                <a:gd name="T19" fmla="*/ 301 h 360"/>
                <a:gd name="T20" fmla="*/ 54 w 360"/>
                <a:gd name="T21" fmla="*/ 301 h 360"/>
                <a:gd name="T22" fmla="*/ 54 w 360"/>
                <a:gd name="T23" fmla="*/ 138 h 360"/>
                <a:gd name="T24" fmla="*/ 109 w 360"/>
                <a:gd name="T25" fmla="*/ 138 h 360"/>
                <a:gd name="T26" fmla="*/ 109 w 360"/>
                <a:gd name="T27" fmla="*/ 301 h 360"/>
                <a:gd name="T28" fmla="*/ 82 w 360"/>
                <a:gd name="T29" fmla="*/ 116 h 360"/>
                <a:gd name="T30" fmla="*/ 81 w 360"/>
                <a:gd name="T31" fmla="*/ 116 h 360"/>
                <a:gd name="T32" fmla="*/ 51 w 360"/>
                <a:gd name="T33" fmla="*/ 88 h 360"/>
                <a:gd name="T34" fmla="*/ 82 w 360"/>
                <a:gd name="T35" fmla="*/ 60 h 360"/>
                <a:gd name="T36" fmla="*/ 112 w 360"/>
                <a:gd name="T37" fmla="*/ 88 h 360"/>
                <a:gd name="T38" fmla="*/ 82 w 360"/>
                <a:gd name="T39" fmla="*/ 116 h 360"/>
                <a:gd name="T40" fmla="*/ 305 w 360"/>
                <a:gd name="T41" fmla="*/ 301 h 360"/>
                <a:gd name="T42" fmla="*/ 251 w 360"/>
                <a:gd name="T43" fmla="*/ 301 h 360"/>
                <a:gd name="T44" fmla="*/ 251 w 360"/>
                <a:gd name="T45" fmla="*/ 214 h 360"/>
                <a:gd name="T46" fmla="*/ 223 w 360"/>
                <a:gd name="T47" fmla="*/ 177 h 360"/>
                <a:gd name="T48" fmla="*/ 195 w 360"/>
                <a:gd name="T49" fmla="*/ 197 h 360"/>
                <a:gd name="T50" fmla="*/ 193 w 360"/>
                <a:gd name="T51" fmla="*/ 210 h 360"/>
                <a:gd name="T52" fmla="*/ 193 w 360"/>
                <a:gd name="T53" fmla="*/ 301 h 360"/>
                <a:gd name="T54" fmla="*/ 139 w 360"/>
                <a:gd name="T55" fmla="*/ 301 h 360"/>
                <a:gd name="T56" fmla="*/ 139 w 360"/>
                <a:gd name="T57" fmla="*/ 138 h 360"/>
                <a:gd name="T58" fmla="*/ 193 w 360"/>
                <a:gd name="T59" fmla="*/ 138 h 360"/>
                <a:gd name="T60" fmla="*/ 193 w 360"/>
                <a:gd name="T61" fmla="*/ 161 h 360"/>
                <a:gd name="T62" fmla="*/ 242 w 360"/>
                <a:gd name="T63" fmla="*/ 135 h 360"/>
                <a:gd name="T64" fmla="*/ 305 w 360"/>
                <a:gd name="T65" fmla="*/ 208 h 360"/>
                <a:gd name="T66" fmla="*/ 305 w 360"/>
                <a:gd name="T67" fmla="*/ 301 h 360"/>
                <a:gd name="T68" fmla="*/ 193 w 360"/>
                <a:gd name="T69" fmla="*/ 162 h 360"/>
                <a:gd name="T70" fmla="*/ 193 w 360"/>
                <a:gd name="T71" fmla="*/ 161 h 360"/>
                <a:gd name="T72" fmla="*/ 193 w 360"/>
                <a:gd name="T73" fmla="*/ 162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0" h="360">
                  <a:moveTo>
                    <a:pt x="333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12" y="0"/>
                    <a:pt x="0" y="11"/>
                    <a:pt x="0" y="25"/>
                  </a:cubicBezTo>
                  <a:cubicBezTo>
                    <a:pt x="0" y="334"/>
                    <a:pt x="0" y="334"/>
                    <a:pt x="0" y="334"/>
                  </a:cubicBezTo>
                  <a:cubicBezTo>
                    <a:pt x="0" y="348"/>
                    <a:pt x="12" y="360"/>
                    <a:pt x="26" y="360"/>
                  </a:cubicBezTo>
                  <a:cubicBezTo>
                    <a:pt x="333" y="360"/>
                    <a:pt x="333" y="360"/>
                    <a:pt x="333" y="360"/>
                  </a:cubicBezTo>
                  <a:cubicBezTo>
                    <a:pt x="348" y="360"/>
                    <a:pt x="360" y="348"/>
                    <a:pt x="360" y="334"/>
                  </a:cubicBezTo>
                  <a:cubicBezTo>
                    <a:pt x="360" y="25"/>
                    <a:pt x="360" y="25"/>
                    <a:pt x="360" y="25"/>
                  </a:cubicBezTo>
                  <a:cubicBezTo>
                    <a:pt x="360" y="11"/>
                    <a:pt x="348" y="0"/>
                    <a:pt x="333" y="0"/>
                  </a:cubicBezTo>
                  <a:close/>
                  <a:moveTo>
                    <a:pt x="109" y="301"/>
                  </a:moveTo>
                  <a:cubicBezTo>
                    <a:pt x="54" y="301"/>
                    <a:pt x="54" y="301"/>
                    <a:pt x="54" y="301"/>
                  </a:cubicBezTo>
                  <a:cubicBezTo>
                    <a:pt x="54" y="138"/>
                    <a:pt x="54" y="138"/>
                    <a:pt x="54" y="138"/>
                  </a:cubicBezTo>
                  <a:cubicBezTo>
                    <a:pt x="109" y="138"/>
                    <a:pt x="109" y="138"/>
                    <a:pt x="109" y="138"/>
                  </a:cubicBezTo>
                  <a:lnTo>
                    <a:pt x="109" y="301"/>
                  </a:lnTo>
                  <a:close/>
                  <a:moveTo>
                    <a:pt x="82" y="116"/>
                  </a:moveTo>
                  <a:cubicBezTo>
                    <a:pt x="81" y="116"/>
                    <a:pt x="81" y="116"/>
                    <a:pt x="81" y="116"/>
                  </a:cubicBezTo>
                  <a:cubicBezTo>
                    <a:pt x="63" y="116"/>
                    <a:pt x="51" y="104"/>
                    <a:pt x="51" y="88"/>
                  </a:cubicBezTo>
                  <a:cubicBezTo>
                    <a:pt x="51" y="72"/>
                    <a:pt x="63" y="60"/>
                    <a:pt x="82" y="60"/>
                  </a:cubicBezTo>
                  <a:cubicBezTo>
                    <a:pt x="101" y="60"/>
                    <a:pt x="112" y="72"/>
                    <a:pt x="112" y="88"/>
                  </a:cubicBezTo>
                  <a:cubicBezTo>
                    <a:pt x="112" y="104"/>
                    <a:pt x="101" y="116"/>
                    <a:pt x="82" y="116"/>
                  </a:cubicBezTo>
                  <a:close/>
                  <a:moveTo>
                    <a:pt x="305" y="301"/>
                  </a:moveTo>
                  <a:cubicBezTo>
                    <a:pt x="251" y="301"/>
                    <a:pt x="251" y="301"/>
                    <a:pt x="251" y="301"/>
                  </a:cubicBezTo>
                  <a:cubicBezTo>
                    <a:pt x="251" y="214"/>
                    <a:pt x="251" y="214"/>
                    <a:pt x="251" y="214"/>
                  </a:cubicBezTo>
                  <a:cubicBezTo>
                    <a:pt x="251" y="192"/>
                    <a:pt x="243" y="177"/>
                    <a:pt x="223" y="177"/>
                  </a:cubicBezTo>
                  <a:cubicBezTo>
                    <a:pt x="208" y="177"/>
                    <a:pt x="199" y="187"/>
                    <a:pt x="195" y="197"/>
                  </a:cubicBezTo>
                  <a:cubicBezTo>
                    <a:pt x="194" y="200"/>
                    <a:pt x="193" y="205"/>
                    <a:pt x="193" y="210"/>
                  </a:cubicBezTo>
                  <a:cubicBezTo>
                    <a:pt x="193" y="301"/>
                    <a:pt x="193" y="301"/>
                    <a:pt x="193" y="301"/>
                  </a:cubicBezTo>
                  <a:cubicBezTo>
                    <a:pt x="139" y="301"/>
                    <a:pt x="139" y="301"/>
                    <a:pt x="139" y="301"/>
                  </a:cubicBezTo>
                  <a:cubicBezTo>
                    <a:pt x="139" y="301"/>
                    <a:pt x="140" y="154"/>
                    <a:pt x="139" y="138"/>
                  </a:cubicBezTo>
                  <a:cubicBezTo>
                    <a:pt x="193" y="138"/>
                    <a:pt x="193" y="138"/>
                    <a:pt x="193" y="138"/>
                  </a:cubicBezTo>
                  <a:cubicBezTo>
                    <a:pt x="193" y="161"/>
                    <a:pt x="193" y="161"/>
                    <a:pt x="193" y="161"/>
                  </a:cubicBezTo>
                  <a:cubicBezTo>
                    <a:pt x="201" y="150"/>
                    <a:pt x="213" y="135"/>
                    <a:pt x="242" y="135"/>
                  </a:cubicBezTo>
                  <a:cubicBezTo>
                    <a:pt x="278" y="135"/>
                    <a:pt x="305" y="158"/>
                    <a:pt x="305" y="208"/>
                  </a:cubicBezTo>
                  <a:lnTo>
                    <a:pt x="305" y="301"/>
                  </a:lnTo>
                  <a:close/>
                  <a:moveTo>
                    <a:pt x="193" y="162"/>
                  </a:moveTo>
                  <a:cubicBezTo>
                    <a:pt x="193" y="162"/>
                    <a:pt x="193" y="162"/>
                    <a:pt x="193" y="161"/>
                  </a:cubicBezTo>
                  <a:cubicBezTo>
                    <a:pt x="193" y="162"/>
                    <a:pt x="193" y="162"/>
                    <a:pt x="193" y="1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wrap="square" lIns="91440" tIns="45720" rIns="91440" bIns="45720" anchor="ctr">
              <a:normAutofit fontScale="550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endParaRPr/>
            </a:p>
          </p:txBody>
        </p:sp>
        <p:sp>
          <p:nvSpPr>
            <p:cNvPr id="15" name="íṣļíďé">
              <a:extLst>
                <a:ext uri="{FF2B5EF4-FFF2-40B4-BE49-F238E27FC236}">
                  <a16:creationId xmlns:a16="http://schemas.microsoft.com/office/drawing/2014/main" xmlns="" id="{4C29CA19-CF6B-4B50-A1C8-3FD792498704}"/>
                </a:ext>
              </a:extLst>
            </p:cNvPr>
            <p:cNvSpPr/>
            <p:nvPr/>
          </p:nvSpPr>
          <p:spPr bwMode="auto">
            <a:xfrm>
              <a:off x="6379084" y="5924194"/>
              <a:ext cx="222606" cy="222606"/>
            </a:xfrm>
            <a:custGeom>
              <a:avLst/>
              <a:gdLst>
                <a:gd name="T0" fmla="*/ 345 w 360"/>
                <a:gd name="T1" fmla="*/ 206 h 360"/>
                <a:gd name="T2" fmla="*/ 347 w 360"/>
                <a:gd name="T3" fmla="*/ 180 h 360"/>
                <a:gd name="T4" fmla="*/ 180 w 360"/>
                <a:gd name="T5" fmla="*/ 13 h 360"/>
                <a:gd name="T6" fmla="*/ 154 w 360"/>
                <a:gd name="T7" fmla="*/ 15 h 360"/>
                <a:gd name="T8" fmla="*/ 101 w 360"/>
                <a:gd name="T9" fmla="*/ 0 h 360"/>
                <a:gd name="T10" fmla="*/ 0 w 360"/>
                <a:gd name="T11" fmla="*/ 101 h 360"/>
                <a:gd name="T12" fmla="*/ 15 w 360"/>
                <a:gd name="T13" fmla="*/ 154 h 360"/>
                <a:gd name="T14" fmla="*/ 13 w 360"/>
                <a:gd name="T15" fmla="*/ 180 h 360"/>
                <a:gd name="T16" fmla="*/ 180 w 360"/>
                <a:gd name="T17" fmla="*/ 347 h 360"/>
                <a:gd name="T18" fmla="*/ 206 w 360"/>
                <a:gd name="T19" fmla="*/ 345 h 360"/>
                <a:gd name="T20" fmla="*/ 259 w 360"/>
                <a:gd name="T21" fmla="*/ 360 h 360"/>
                <a:gd name="T22" fmla="*/ 360 w 360"/>
                <a:gd name="T23" fmla="*/ 259 h 360"/>
                <a:gd name="T24" fmla="*/ 345 w 360"/>
                <a:gd name="T25" fmla="*/ 206 h 360"/>
                <a:gd name="T26" fmla="*/ 259 w 360"/>
                <a:gd name="T27" fmla="*/ 256 h 360"/>
                <a:gd name="T28" fmla="*/ 228 w 360"/>
                <a:gd name="T29" fmla="*/ 280 h 360"/>
                <a:gd name="T30" fmla="*/ 180 w 360"/>
                <a:gd name="T31" fmla="*/ 288 h 360"/>
                <a:gd name="T32" fmla="*/ 125 w 360"/>
                <a:gd name="T33" fmla="*/ 277 h 360"/>
                <a:gd name="T34" fmla="*/ 100 w 360"/>
                <a:gd name="T35" fmla="*/ 254 h 360"/>
                <a:gd name="T36" fmla="*/ 90 w 360"/>
                <a:gd name="T37" fmla="*/ 227 h 360"/>
                <a:gd name="T38" fmla="*/ 96 w 360"/>
                <a:gd name="T39" fmla="*/ 213 h 360"/>
                <a:gd name="T40" fmla="*/ 111 w 360"/>
                <a:gd name="T41" fmla="*/ 207 h 360"/>
                <a:gd name="T42" fmla="*/ 124 w 360"/>
                <a:gd name="T43" fmla="*/ 212 h 360"/>
                <a:gd name="T44" fmla="*/ 133 w 360"/>
                <a:gd name="T45" fmla="*/ 225 h 360"/>
                <a:gd name="T46" fmla="*/ 142 w 360"/>
                <a:gd name="T47" fmla="*/ 241 h 360"/>
                <a:gd name="T48" fmla="*/ 155 w 360"/>
                <a:gd name="T49" fmla="*/ 252 h 360"/>
                <a:gd name="T50" fmla="*/ 179 w 360"/>
                <a:gd name="T51" fmla="*/ 256 h 360"/>
                <a:gd name="T52" fmla="*/ 211 w 360"/>
                <a:gd name="T53" fmla="*/ 247 h 360"/>
                <a:gd name="T54" fmla="*/ 224 w 360"/>
                <a:gd name="T55" fmla="*/ 226 h 360"/>
                <a:gd name="T56" fmla="*/ 217 w 360"/>
                <a:gd name="T57" fmla="*/ 210 h 360"/>
                <a:gd name="T58" fmla="*/ 200 w 360"/>
                <a:gd name="T59" fmla="*/ 200 h 360"/>
                <a:gd name="T60" fmla="*/ 171 w 360"/>
                <a:gd name="T61" fmla="*/ 193 h 360"/>
                <a:gd name="T62" fmla="*/ 130 w 360"/>
                <a:gd name="T63" fmla="*/ 181 h 360"/>
                <a:gd name="T64" fmla="*/ 104 w 360"/>
                <a:gd name="T65" fmla="*/ 161 h 360"/>
                <a:gd name="T66" fmla="*/ 94 w 360"/>
                <a:gd name="T67" fmla="*/ 131 h 360"/>
                <a:gd name="T68" fmla="*/ 105 w 360"/>
                <a:gd name="T69" fmla="*/ 100 h 360"/>
                <a:gd name="T70" fmla="*/ 134 w 360"/>
                <a:gd name="T71" fmla="*/ 79 h 360"/>
                <a:gd name="T72" fmla="*/ 179 w 360"/>
                <a:gd name="T73" fmla="*/ 72 h 360"/>
                <a:gd name="T74" fmla="*/ 215 w 360"/>
                <a:gd name="T75" fmla="*/ 77 h 360"/>
                <a:gd name="T76" fmla="*/ 241 w 360"/>
                <a:gd name="T77" fmla="*/ 89 h 360"/>
                <a:gd name="T78" fmla="*/ 255 w 360"/>
                <a:gd name="T79" fmla="*/ 106 h 360"/>
                <a:gd name="T80" fmla="*/ 260 w 360"/>
                <a:gd name="T81" fmla="*/ 123 h 360"/>
                <a:gd name="T82" fmla="*/ 254 w 360"/>
                <a:gd name="T83" fmla="*/ 137 h 360"/>
                <a:gd name="T84" fmla="*/ 239 w 360"/>
                <a:gd name="T85" fmla="*/ 144 h 360"/>
                <a:gd name="T86" fmla="*/ 227 w 360"/>
                <a:gd name="T87" fmla="*/ 140 h 360"/>
                <a:gd name="T88" fmla="*/ 218 w 360"/>
                <a:gd name="T89" fmla="*/ 128 h 360"/>
                <a:gd name="T90" fmla="*/ 203 w 360"/>
                <a:gd name="T91" fmla="*/ 110 h 360"/>
                <a:gd name="T92" fmla="*/ 176 w 360"/>
                <a:gd name="T93" fmla="*/ 103 h 360"/>
                <a:gd name="T94" fmla="*/ 148 w 360"/>
                <a:gd name="T95" fmla="*/ 110 h 360"/>
                <a:gd name="T96" fmla="*/ 138 w 360"/>
                <a:gd name="T97" fmla="*/ 127 h 360"/>
                <a:gd name="T98" fmla="*/ 141 w 360"/>
                <a:gd name="T99" fmla="*/ 137 h 360"/>
                <a:gd name="T100" fmla="*/ 151 w 360"/>
                <a:gd name="T101" fmla="*/ 145 h 360"/>
                <a:gd name="T102" fmla="*/ 164 w 360"/>
                <a:gd name="T103" fmla="*/ 150 h 360"/>
                <a:gd name="T104" fmla="*/ 186 w 360"/>
                <a:gd name="T105" fmla="*/ 155 h 360"/>
                <a:gd name="T106" fmla="*/ 220 w 360"/>
                <a:gd name="T107" fmla="*/ 164 h 360"/>
                <a:gd name="T108" fmla="*/ 247 w 360"/>
                <a:gd name="T109" fmla="*/ 176 h 360"/>
                <a:gd name="T110" fmla="*/ 264 w 360"/>
                <a:gd name="T111" fmla="*/ 195 h 360"/>
                <a:gd name="T112" fmla="*/ 270 w 360"/>
                <a:gd name="T113" fmla="*/ 222 h 360"/>
                <a:gd name="T114" fmla="*/ 259 w 360"/>
                <a:gd name="T115" fmla="*/ 256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60" h="360">
                  <a:moveTo>
                    <a:pt x="345" y="206"/>
                  </a:moveTo>
                  <a:cubicBezTo>
                    <a:pt x="346" y="198"/>
                    <a:pt x="347" y="189"/>
                    <a:pt x="347" y="180"/>
                  </a:cubicBezTo>
                  <a:cubicBezTo>
                    <a:pt x="347" y="88"/>
                    <a:pt x="272" y="13"/>
                    <a:pt x="180" y="13"/>
                  </a:cubicBezTo>
                  <a:cubicBezTo>
                    <a:pt x="171" y="13"/>
                    <a:pt x="162" y="14"/>
                    <a:pt x="154" y="15"/>
                  </a:cubicBezTo>
                  <a:cubicBezTo>
                    <a:pt x="139" y="6"/>
                    <a:pt x="120" y="0"/>
                    <a:pt x="101" y="0"/>
                  </a:cubicBezTo>
                  <a:cubicBezTo>
                    <a:pt x="45" y="0"/>
                    <a:pt x="0" y="45"/>
                    <a:pt x="0" y="101"/>
                  </a:cubicBezTo>
                  <a:cubicBezTo>
                    <a:pt x="0" y="120"/>
                    <a:pt x="6" y="139"/>
                    <a:pt x="15" y="154"/>
                  </a:cubicBezTo>
                  <a:cubicBezTo>
                    <a:pt x="14" y="163"/>
                    <a:pt x="13" y="171"/>
                    <a:pt x="13" y="180"/>
                  </a:cubicBezTo>
                  <a:cubicBezTo>
                    <a:pt x="13" y="272"/>
                    <a:pt x="88" y="347"/>
                    <a:pt x="180" y="347"/>
                  </a:cubicBezTo>
                  <a:cubicBezTo>
                    <a:pt x="189" y="347"/>
                    <a:pt x="198" y="346"/>
                    <a:pt x="206" y="345"/>
                  </a:cubicBezTo>
                  <a:cubicBezTo>
                    <a:pt x="221" y="355"/>
                    <a:pt x="240" y="360"/>
                    <a:pt x="259" y="360"/>
                  </a:cubicBezTo>
                  <a:cubicBezTo>
                    <a:pt x="315" y="360"/>
                    <a:pt x="360" y="315"/>
                    <a:pt x="360" y="259"/>
                  </a:cubicBezTo>
                  <a:cubicBezTo>
                    <a:pt x="360" y="240"/>
                    <a:pt x="355" y="222"/>
                    <a:pt x="345" y="206"/>
                  </a:cubicBezTo>
                  <a:close/>
                  <a:moveTo>
                    <a:pt x="259" y="256"/>
                  </a:moveTo>
                  <a:cubicBezTo>
                    <a:pt x="252" y="266"/>
                    <a:pt x="242" y="274"/>
                    <a:pt x="228" y="280"/>
                  </a:cubicBezTo>
                  <a:cubicBezTo>
                    <a:pt x="215" y="286"/>
                    <a:pt x="199" y="288"/>
                    <a:pt x="180" y="288"/>
                  </a:cubicBezTo>
                  <a:cubicBezTo>
                    <a:pt x="158" y="288"/>
                    <a:pt x="139" y="285"/>
                    <a:pt x="125" y="277"/>
                  </a:cubicBezTo>
                  <a:cubicBezTo>
                    <a:pt x="115" y="271"/>
                    <a:pt x="106" y="264"/>
                    <a:pt x="100" y="254"/>
                  </a:cubicBezTo>
                  <a:cubicBezTo>
                    <a:pt x="93" y="245"/>
                    <a:pt x="90" y="236"/>
                    <a:pt x="90" y="227"/>
                  </a:cubicBezTo>
                  <a:cubicBezTo>
                    <a:pt x="90" y="221"/>
                    <a:pt x="92" y="217"/>
                    <a:pt x="96" y="213"/>
                  </a:cubicBezTo>
                  <a:cubicBezTo>
                    <a:pt x="100" y="209"/>
                    <a:pt x="105" y="207"/>
                    <a:pt x="111" y="207"/>
                  </a:cubicBezTo>
                  <a:cubicBezTo>
                    <a:pt x="116" y="207"/>
                    <a:pt x="120" y="209"/>
                    <a:pt x="124" y="212"/>
                  </a:cubicBezTo>
                  <a:cubicBezTo>
                    <a:pt x="127" y="215"/>
                    <a:pt x="130" y="219"/>
                    <a:pt x="133" y="225"/>
                  </a:cubicBezTo>
                  <a:cubicBezTo>
                    <a:pt x="135" y="231"/>
                    <a:pt x="138" y="237"/>
                    <a:pt x="142" y="241"/>
                  </a:cubicBezTo>
                  <a:cubicBezTo>
                    <a:pt x="145" y="245"/>
                    <a:pt x="150" y="249"/>
                    <a:pt x="155" y="252"/>
                  </a:cubicBezTo>
                  <a:cubicBezTo>
                    <a:pt x="161" y="255"/>
                    <a:pt x="169" y="256"/>
                    <a:pt x="179" y="256"/>
                  </a:cubicBezTo>
                  <a:cubicBezTo>
                    <a:pt x="192" y="256"/>
                    <a:pt x="203" y="253"/>
                    <a:pt x="211" y="247"/>
                  </a:cubicBezTo>
                  <a:cubicBezTo>
                    <a:pt x="220" y="242"/>
                    <a:pt x="224" y="235"/>
                    <a:pt x="224" y="226"/>
                  </a:cubicBezTo>
                  <a:cubicBezTo>
                    <a:pt x="224" y="219"/>
                    <a:pt x="221" y="214"/>
                    <a:pt x="217" y="210"/>
                  </a:cubicBezTo>
                  <a:cubicBezTo>
                    <a:pt x="213" y="206"/>
                    <a:pt x="207" y="203"/>
                    <a:pt x="200" y="200"/>
                  </a:cubicBezTo>
                  <a:cubicBezTo>
                    <a:pt x="193" y="198"/>
                    <a:pt x="183" y="196"/>
                    <a:pt x="171" y="193"/>
                  </a:cubicBezTo>
                  <a:cubicBezTo>
                    <a:pt x="155" y="190"/>
                    <a:pt x="141" y="185"/>
                    <a:pt x="130" y="181"/>
                  </a:cubicBezTo>
                  <a:cubicBezTo>
                    <a:pt x="119" y="176"/>
                    <a:pt x="111" y="170"/>
                    <a:pt x="104" y="161"/>
                  </a:cubicBezTo>
                  <a:cubicBezTo>
                    <a:pt x="98" y="153"/>
                    <a:pt x="94" y="143"/>
                    <a:pt x="94" y="131"/>
                  </a:cubicBezTo>
                  <a:cubicBezTo>
                    <a:pt x="94" y="119"/>
                    <a:pt x="98" y="109"/>
                    <a:pt x="105" y="100"/>
                  </a:cubicBezTo>
                  <a:cubicBezTo>
                    <a:pt x="111" y="91"/>
                    <a:pt x="121" y="84"/>
                    <a:pt x="134" y="79"/>
                  </a:cubicBezTo>
                  <a:cubicBezTo>
                    <a:pt x="147" y="74"/>
                    <a:pt x="162" y="72"/>
                    <a:pt x="179" y="72"/>
                  </a:cubicBezTo>
                  <a:cubicBezTo>
                    <a:pt x="193" y="72"/>
                    <a:pt x="205" y="73"/>
                    <a:pt x="215" y="77"/>
                  </a:cubicBezTo>
                  <a:cubicBezTo>
                    <a:pt x="226" y="80"/>
                    <a:pt x="234" y="84"/>
                    <a:pt x="241" y="89"/>
                  </a:cubicBezTo>
                  <a:cubicBezTo>
                    <a:pt x="247" y="95"/>
                    <a:pt x="252" y="100"/>
                    <a:pt x="255" y="106"/>
                  </a:cubicBezTo>
                  <a:cubicBezTo>
                    <a:pt x="259" y="112"/>
                    <a:pt x="260" y="118"/>
                    <a:pt x="260" y="123"/>
                  </a:cubicBezTo>
                  <a:cubicBezTo>
                    <a:pt x="260" y="129"/>
                    <a:pt x="258" y="133"/>
                    <a:pt x="254" y="137"/>
                  </a:cubicBezTo>
                  <a:cubicBezTo>
                    <a:pt x="250" y="142"/>
                    <a:pt x="245" y="144"/>
                    <a:pt x="239" y="144"/>
                  </a:cubicBezTo>
                  <a:cubicBezTo>
                    <a:pt x="234" y="144"/>
                    <a:pt x="230" y="142"/>
                    <a:pt x="227" y="140"/>
                  </a:cubicBezTo>
                  <a:cubicBezTo>
                    <a:pt x="224" y="137"/>
                    <a:pt x="221" y="133"/>
                    <a:pt x="218" y="128"/>
                  </a:cubicBezTo>
                  <a:cubicBezTo>
                    <a:pt x="214" y="120"/>
                    <a:pt x="209" y="114"/>
                    <a:pt x="203" y="110"/>
                  </a:cubicBezTo>
                  <a:cubicBezTo>
                    <a:pt x="198" y="105"/>
                    <a:pt x="189" y="103"/>
                    <a:pt x="176" y="103"/>
                  </a:cubicBezTo>
                  <a:cubicBezTo>
                    <a:pt x="165" y="103"/>
                    <a:pt x="155" y="106"/>
                    <a:pt x="148" y="110"/>
                  </a:cubicBezTo>
                  <a:cubicBezTo>
                    <a:pt x="141" y="115"/>
                    <a:pt x="138" y="120"/>
                    <a:pt x="138" y="127"/>
                  </a:cubicBezTo>
                  <a:cubicBezTo>
                    <a:pt x="138" y="131"/>
                    <a:pt x="139" y="134"/>
                    <a:pt x="141" y="137"/>
                  </a:cubicBezTo>
                  <a:cubicBezTo>
                    <a:pt x="144" y="140"/>
                    <a:pt x="147" y="143"/>
                    <a:pt x="151" y="145"/>
                  </a:cubicBezTo>
                  <a:cubicBezTo>
                    <a:pt x="156" y="147"/>
                    <a:pt x="160" y="149"/>
                    <a:pt x="164" y="150"/>
                  </a:cubicBezTo>
                  <a:cubicBezTo>
                    <a:pt x="169" y="151"/>
                    <a:pt x="176" y="153"/>
                    <a:pt x="186" y="155"/>
                  </a:cubicBezTo>
                  <a:cubicBezTo>
                    <a:pt x="199" y="158"/>
                    <a:pt x="210" y="161"/>
                    <a:pt x="220" y="164"/>
                  </a:cubicBezTo>
                  <a:cubicBezTo>
                    <a:pt x="231" y="168"/>
                    <a:pt x="239" y="172"/>
                    <a:pt x="247" y="176"/>
                  </a:cubicBezTo>
                  <a:cubicBezTo>
                    <a:pt x="254" y="181"/>
                    <a:pt x="260" y="187"/>
                    <a:pt x="264" y="195"/>
                  </a:cubicBezTo>
                  <a:cubicBezTo>
                    <a:pt x="268" y="202"/>
                    <a:pt x="270" y="211"/>
                    <a:pt x="270" y="222"/>
                  </a:cubicBezTo>
                  <a:cubicBezTo>
                    <a:pt x="270" y="234"/>
                    <a:pt x="266" y="246"/>
                    <a:pt x="259" y="256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wrap="square" lIns="91440" tIns="45720" rIns="91440" bIns="45720" anchor="ctr">
              <a:normAutofit fontScale="550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endParaRPr/>
            </a:p>
          </p:txBody>
        </p:sp>
        <p:grpSp>
          <p:nvGrpSpPr>
            <p:cNvPr id="16" name="işľïḑe">
              <a:extLst>
                <a:ext uri="{FF2B5EF4-FFF2-40B4-BE49-F238E27FC236}">
                  <a16:creationId xmlns:a16="http://schemas.microsoft.com/office/drawing/2014/main" xmlns="" id="{909986D8-7352-49D3-83FB-91E902BE2AFB}"/>
                </a:ext>
              </a:extLst>
            </p:cNvPr>
            <p:cNvGrpSpPr/>
            <p:nvPr/>
          </p:nvGrpSpPr>
          <p:grpSpPr>
            <a:xfrm>
              <a:off x="4810726" y="4728259"/>
              <a:ext cx="2570548" cy="898966"/>
              <a:chOff x="2354215" y="4506686"/>
              <a:chExt cx="2031173" cy="898966"/>
            </a:xfrm>
          </p:grpSpPr>
          <p:sp>
            <p:nvSpPr>
              <p:cNvPr id="25" name="îš1îďè">
                <a:extLst>
                  <a:ext uri="{FF2B5EF4-FFF2-40B4-BE49-F238E27FC236}">
                    <a16:creationId xmlns:a16="http://schemas.microsoft.com/office/drawing/2014/main" xmlns="" id="{0F45AC97-5E95-4DBC-A27C-EA685707EF42}"/>
                  </a:ext>
                </a:extLst>
              </p:cNvPr>
              <p:cNvSpPr txBox="1"/>
              <p:nvPr/>
            </p:nvSpPr>
            <p:spPr>
              <a:xfrm>
                <a:off x="2354215" y="4506686"/>
                <a:ext cx="2031173" cy="369666"/>
              </a:xfrm>
              <a:prstGeom prst="rect">
                <a:avLst/>
              </a:prstGeom>
            </p:spPr>
            <p:txBody>
              <a:bodyPr vert="horz" wrap="square" lIns="91440" tIns="45720" rIns="91440" bIns="45720" anchor="ctr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/>
                <a:r>
                  <a:rPr lang="en-US" altLang="zh-CN" b="1" kern="900" dirty="0"/>
                  <a:t>Text here</a:t>
                </a:r>
                <a:endParaRPr lang="zh-CN" altLang="en-US" b="1" kern="900" dirty="0"/>
              </a:p>
            </p:txBody>
          </p:sp>
          <p:sp>
            <p:nvSpPr>
              <p:cNvPr id="26" name="íşḷïḋê">
                <a:extLst>
                  <a:ext uri="{FF2B5EF4-FFF2-40B4-BE49-F238E27FC236}">
                    <a16:creationId xmlns:a16="http://schemas.microsoft.com/office/drawing/2014/main" xmlns="" id="{6C73D21F-A020-4654-BB54-6DC202DC5B62}"/>
                  </a:ext>
                </a:extLst>
              </p:cNvPr>
              <p:cNvSpPr txBox="1"/>
              <p:nvPr/>
            </p:nvSpPr>
            <p:spPr>
              <a:xfrm>
                <a:off x="2354215" y="4876352"/>
                <a:ext cx="2031173" cy="529300"/>
              </a:xfrm>
              <a:prstGeom prst="rect">
                <a:avLst/>
              </a:prstGeom>
            </p:spPr>
            <p:txBody>
              <a:bodyPr vert="horz" wrap="square" lIns="91440" tIns="45720" rIns="91440" bIns="4572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lvl="0" algn="ctr">
                  <a:lnSpc>
                    <a:spcPct val="120000"/>
                  </a:lnSpc>
                </a:pPr>
                <a:r>
                  <a:rPr lang="en-US" altLang="zh-CN" sz="1100" dirty="0">
                    <a:solidFill>
                      <a:schemeClr val="dk1">
                        <a:lumMod val="100000"/>
                      </a:schemeClr>
                    </a:solidFill>
                  </a:rPr>
                  <a:t>Copy paste fonts. Choose the only option to retain text.</a:t>
                </a:r>
                <a:endParaRPr lang="zh-CN" altLang="en-US" sz="1100" dirty="0">
                  <a:solidFill>
                    <a:schemeClr val="dk1">
                      <a:lumMod val="100000"/>
                    </a:schemeClr>
                  </a:solidFill>
                </a:endParaRPr>
              </a:p>
            </p:txBody>
          </p:sp>
        </p:grpSp>
        <p:sp>
          <p:nvSpPr>
            <p:cNvPr id="17" name="íṧ1iḑé">
              <a:extLst>
                <a:ext uri="{FF2B5EF4-FFF2-40B4-BE49-F238E27FC236}">
                  <a16:creationId xmlns:a16="http://schemas.microsoft.com/office/drawing/2014/main" xmlns="" id="{9503D9B9-9523-4B32-857E-E9A6FE425668}"/>
                </a:ext>
              </a:extLst>
            </p:cNvPr>
            <p:cNvSpPr/>
            <p:nvPr/>
          </p:nvSpPr>
          <p:spPr>
            <a:xfrm>
              <a:off x="5369527" y="3150781"/>
              <a:ext cx="1452946" cy="1452946"/>
            </a:xfrm>
            <a:prstGeom prst="ellipse">
              <a:avLst/>
            </a:prstGeom>
            <a:blipFill>
              <a:blip r:embed="rId4"/>
              <a:stretch>
                <a:fillRect l="-16811" r="-16521"/>
              </a:stretch>
            </a:blipFill>
            <a:ln w="57150" cap="flat" cmpd="sng" algn="ctr">
              <a:solidFill>
                <a:schemeClr val="bg1">
                  <a:lumMod val="95000"/>
                  <a:alpha val="70000"/>
                </a:schemeClr>
              </a:solidFill>
              <a:prstDash val="solid"/>
              <a:miter lim="800000"/>
            </a:ln>
            <a:effectLst/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ctr"/>
              <a:endParaRPr/>
            </a:p>
          </p:txBody>
        </p:sp>
        <p:sp>
          <p:nvSpPr>
            <p:cNvPr id="18" name="iṧḷidè">
              <a:extLst>
                <a:ext uri="{FF2B5EF4-FFF2-40B4-BE49-F238E27FC236}">
                  <a16:creationId xmlns:a16="http://schemas.microsoft.com/office/drawing/2014/main" xmlns="" id="{FAD933E2-5962-4AAA-B445-911EABC23C17}"/>
                </a:ext>
              </a:extLst>
            </p:cNvPr>
            <p:cNvSpPr/>
            <p:nvPr/>
          </p:nvSpPr>
          <p:spPr bwMode="auto">
            <a:xfrm>
              <a:off x="9098081" y="5924324"/>
              <a:ext cx="222606" cy="222347"/>
            </a:xfrm>
            <a:custGeom>
              <a:avLst/>
              <a:gdLst>
                <a:gd name="T0" fmla="*/ 360 w 360"/>
                <a:gd name="T1" fmla="*/ 60 h 360"/>
                <a:gd name="T2" fmla="*/ 300 w 360"/>
                <a:gd name="T3" fmla="*/ 0 h 360"/>
                <a:gd name="T4" fmla="*/ 60 w 360"/>
                <a:gd name="T5" fmla="*/ 0 h 360"/>
                <a:gd name="T6" fmla="*/ 0 w 360"/>
                <a:gd name="T7" fmla="*/ 60 h 360"/>
                <a:gd name="T8" fmla="*/ 0 w 360"/>
                <a:gd name="T9" fmla="*/ 300 h 360"/>
                <a:gd name="T10" fmla="*/ 60 w 360"/>
                <a:gd name="T11" fmla="*/ 360 h 360"/>
                <a:gd name="T12" fmla="*/ 180 w 360"/>
                <a:gd name="T13" fmla="*/ 360 h 360"/>
                <a:gd name="T14" fmla="*/ 180 w 360"/>
                <a:gd name="T15" fmla="*/ 224 h 360"/>
                <a:gd name="T16" fmla="*/ 136 w 360"/>
                <a:gd name="T17" fmla="*/ 224 h 360"/>
                <a:gd name="T18" fmla="*/ 136 w 360"/>
                <a:gd name="T19" fmla="*/ 164 h 360"/>
                <a:gd name="T20" fmla="*/ 180 w 360"/>
                <a:gd name="T21" fmla="*/ 164 h 360"/>
                <a:gd name="T22" fmla="*/ 180 w 360"/>
                <a:gd name="T23" fmla="*/ 141 h 360"/>
                <a:gd name="T24" fmla="*/ 248 w 360"/>
                <a:gd name="T25" fmla="*/ 64 h 360"/>
                <a:gd name="T26" fmla="*/ 296 w 360"/>
                <a:gd name="T27" fmla="*/ 64 h 360"/>
                <a:gd name="T28" fmla="*/ 296 w 360"/>
                <a:gd name="T29" fmla="*/ 124 h 360"/>
                <a:gd name="T30" fmla="*/ 248 w 360"/>
                <a:gd name="T31" fmla="*/ 124 h 360"/>
                <a:gd name="T32" fmla="*/ 236 w 360"/>
                <a:gd name="T33" fmla="*/ 140 h 360"/>
                <a:gd name="T34" fmla="*/ 236 w 360"/>
                <a:gd name="T35" fmla="*/ 164 h 360"/>
                <a:gd name="T36" fmla="*/ 296 w 360"/>
                <a:gd name="T37" fmla="*/ 164 h 360"/>
                <a:gd name="T38" fmla="*/ 296 w 360"/>
                <a:gd name="T39" fmla="*/ 224 h 360"/>
                <a:gd name="T40" fmla="*/ 236 w 360"/>
                <a:gd name="T41" fmla="*/ 224 h 360"/>
                <a:gd name="T42" fmla="*/ 236 w 360"/>
                <a:gd name="T43" fmla="*/ 360 h 360"/>
                <a:gd name="T44" fmla="*/ 300 w 360"/>
                <a:gd name="T45" fmla="*/ 360 h 360"/>
                <a:gd name="T46" fmla="*/ 360 w 360"/>
                <a:gd name="T47" fmla="*/ 300 h 360"/>
                <a:gd name="T48" fmla="*/ 360 w 360"/>
                <a:gd name="T49" fmla="*/ 6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60" h="360">
                  <a:moveTo>
                    <a:pt x="360" y="60"/>
                  </a:moveTo>
                  <a:cubicBezTo>
                    <a:pt x="360" y="29"/>
                    <a:pt x="332" y="0"/>
                    <a:pt x="30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28" y="0"/>
                    <a:pt x="0" y="29"/>
                    <a:pt x="0" y="60"/>
                  </a:cubicBezTo>
                  <a:cubicBezTo>
                    <a:pt x="0" y="300"/>
                    <a:pt x="0" y="300"/>
                    <a:pt x="0" y="300"/>
                  </a:cubicBezTo>
                  <a:cubicBezTo>
                    <a:pt x="0" y="332"/>
                    <a:pt x="28" y="360"/>
                    <a:pt x="60" y="360"/>
                  </a:cubicBezTo>
                  <a:cubicBezTo>
                    <a:pt x="180" y="360"/>
                    <a:pt x="180" y="360"/>
                    <a:pt x="180" y="360"/>
                  </a:cubicBezTo>
                  <a:cubicBezTo>
                    <a:pt x="180" y="224"/>
                    <a:pt x="180" y="224"/>
                    <a:pt x="180" y="224"/>
                  </a:cubicBezTo>
                  <a:cubicBezTo>
                    <a:pt x="136" y="224"/>
                    <a:pt x="136" y="224"/>
                    <a:pt x="136" y="224"/>
                  </a:cubicBezTo>
                  <a:cubicBezTo>
                    <a:pt x="136" y="164"/>
                    <a:pt x="136" y="164"/>
                    <a:pt x="136" y="164"/>
                  </a:cubicBezTo>
                  <a:cubicBezTo>
                    <a:pt x="180" y="164"/>
                    <a:pt x="180" y="164"/>
                    <a:pt x="180" y="164"/>
                  </a:cubicBezTo>
                  <a:cubicBezTo>
                    <a:pt x="180" y="141"/>
                    <a:pt x="180" y="141"/>
                    <a:pt x="180" y="141"/>
                  </a:cubicBezTo>
                  <a:cubicBezTo>
                    <a:pt x="180" y="100"/>
                    <a:pt x="210" y="64"/>
                    <a:pt x="248" y="64"/>
                  </a:cubicBezTo>
                  <a:cubicBezTo>
                    <a:pt x="296" y="64"/>
                    <a:pt x="296" y="64"/>
                    <a:pt x="296" y="64"/>
                  </a:cubicBezTo>
                  <a:cubicBezTo>
                    <a:pt x="296" y="124"/>
                    <a:pt x="296" y="124"/>
                    <a:pt x="296" y="124"/>
                  </a:cubicBezTo>
                  <a:cubicBezTo>
                    <a:pt x="248" y="124"/>
                    <a:pt x="248" y="124"/>
                    <a:pt x="248" y="124"/>
                  </a:cubicBezTo>
                  <a:cubicBezTo>
                    <a:pt x="242" y="124"/>
                    <a:pt x="236" y="131"/>
                    <a:pt x="236" y="140"/>
                  </a:cubicBezTo>
                  <a:cubicBezTo>
                    <a:pt x="236" y="164"/>
                    <a:pt x="236" y="164"/>
                    <a:pt x="236" y="164"/>
                  </a:cubicBezTo>
                  <a:cubicBezTo>
                    <a:pt x="296" y="164"/>
                    <a:pt x="296" y="164"/>
                    <a:pt x="296" y="164"/>
                  </a:cubicBezTo>
                  <a:cubicBezTo>
                    <a:pt x="296" y="224"/>
                    <a:pt x="296" y="224"/>
                    <a:pt x="296" y="224"/>
                  </a:cubicBezTo>
                  <a:cubicBezTo>
                    <a:pt x="236" y="224"/>
                    <a:pt x="236" y="224"/>
                    <a:pt x="236" y="224"/>
                  </a:cubicBezTo>
                  <a:cubicBezTo>
                    <a:pt x="236" y="360"/>
                    <a:pt x="236" y="360"/>
                    <a:pt x="236" y="360"/>
                  </a:cubicBezTo>
                  <a:cubicBezTo>
                    <a:pt x="300" y="360"/>
                    <a:pt x="300" y="360"/>
                    <a:pt x="300" y="360"/>
                  </a:cubicBezTo>
                  <a:cubicBezTo>
                    <a:pt x="332" y="360"/>
                    <a:pt x="360" y="332"/>
                    <a:pt x="360" y="300"/>
                  </a:cubicBezTo>
                  <a:lnTo>
                    <a:pt x="360" y="6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wrap="square" lIns="91440" tIns="45720" rIns="91440" bIns="45720" anchor="ctr">
              <a:normAutofit fontScale="550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endParaRPr/>
            </a:p>
          </p:txBody>
        </p:sp>
        <p:sp>
          <p:nvSpPr>
            <p:cNvPr id="19" name="îšḷiďè">
              <a:extLst>
                <a:ext uri="{FF2B5EF4-FFF2-40B4-BE49-F238E27FC236}">
                  <a16:creationId xmlns:a16="http://schemas.microsoft.com/office/drawing/2014/main" xmlns="" id="{282D740A-AAC3-4AEB-8D03-88CC164A9C87}"/>
                </a:ext>
              </a:extLst>
            </p:cNvPr>
            <p:cNvSpPr/>
            <p:nvPr/>
          </p:nvSpPr>
          <p:spPr bwMode="auto">
            <a:xfrm>
              <a:off x="9886858" y="5924194"/>
              <a:ext cx="222606" cy="222606"/>
            </a:xfrm>
            <a:custGeom>
              <a:avLst/>
              <a:gdLst>
                <a:gd name="T0" fmla="*/ 333 w 360"/>
                <a:gd name="T1" fmla="*/ 0 h 360"/>
                <a:gd name="T2" fmla="*/ 26 w 360"/>
                <a:gd name="T3" fmla="*/ 0 h 360"/>
                <a:gd name="T4" fmla="*/ 0 w 360"/>
                <a:gd name="T5" fmla="*/ 25 h 360"/>
                <a:gd name="T6" fmla="*/ 0 w 360"/>
                <a:gd name="T7" fmla="*/ 334 h 360"/>
                <a:gd name="T8" fmla="*/ 26 w 360"/>
                <a:gd name="T9" fmla="*/ 360 h 360"/>
                <a:gd name="T10" fmla="*/ 333 w 360"/>
                <a:gd name="T11" fmla="*/ 360 h 360"/>
                <a:gd name="T12" fmla="*/ 360 w 360"/>
                <a:gd name="T13" fmla="*/ 334 h 360"/>
                <a:gd name="T14" fmla="*/ 360 w 360"/>
                <a:gd name="T15" fmla="*/ 25 h 360"/>
                <a:gd name="T16" fmla="*/ 333 w 360"/>
                <a:gd name="T17" fmla="*/ 0 h 360"/>
                <a:gd name="T18" fmla="*/ 109 w 360"/>
                <a:gd name="T19" fmla="*/ 301 h 360"/>
                <a:gd name="T20" fmla="*/ 54 w 360"/>
                <a:gd name="T21" fmla="*/ 301 h 360"/>
                <a:gd name="T22" fmla="*/ 54 w 360"/>
                <a:gd name="T23" fmla="*/ 138 h 360"/>
                <a:gd name="T24" fmla="*/ 109 w 360"/>
                <a:gd name="T25" fmla="*/ 138 h 360"/>
                <a:gd name="T26" fmla="*/ 109 w 360"/>
                <a:gd name="T27" fmla="*/ 301 h 360"/>
                <a:gd name="T28" fmla="*/ 82 w 360"/>
                <a:gd name="T29" fmla="*/ 116 h 360"/>
                <a:gd name="T30" fmla="*/ 81 w 360"/>
                <a:gd name="T31" fmla="*/ 116 h 360"/>
                <a:gd name="T32" fmla="*/ 51 w 360"/>
                <a:gd name="T33" fmla="*/ 88 h 360"/>
                <a:gd name="T34" fmla="*/ 82 w 360"/>
                <a:gd name="T35" fmla="*/ 60 h 360"/>
                <a:gd name="T36" fmla="*/ 112 w 360"/>
                <a:gd name="T37" fmla="*/ 88 h 360"/>
                <a:gd name="T38" fmla="*/ 82 w 360"/>
                <a:gd name="T39" fmla="*/ 116 h 360"/>
                <a:gd name="T40" fmla="*/ 305 w 360"/>
                <a:gd name="T41" fmla="*/ 301 h 360"/>
                <a:gd name="T42" fmla="*/ 251 w 360"/>
                <a:gd name="T43" fmla="*/ 301 h 360"/>
                <a:gd name="T44" fmla="*/ 251 w 360"/>
                <a:gd name="T45" fmla="*/ 214 h 360"/>
                <a:gd name="T46" fmla="*/ 223 w 360"/>
                <a:gd name="T47" fmla="*/ 177 h 360"/>
                <a:gd name="T48" fmla="*/ 195 w 360"/>
                <a:gd name="T49" fmla="*/ 197 h 360"/>
                <a:gd name="T50" fmla="*/ 193 w 360"/>
                <a:gd name="T51" fmla="*/ 210 h 360"/>
                <a:gd name="T52" fmla="*/ 193 w 360"/>
                <a:gd name="T53" fmla="*/ 301 h 360"/>
                <a:gd name="T54" fmla="*/ 139 w 360"/>
                <a:gd name="T55" fmla="*/ 301 h 360"/>
                <a:gd name="T56" fmla="*/ 139 w 360"/>
                <a:gd name="T57" fmla="*/ 138 h 360"/>
                <a:gd name="T58" fmla="*/ 193 w 360"/>
                <a:gd name="T59" fmla="*/ 138 h 360"/>
                <a:gd name="T60" fmla="*/ 193 w 360"/>
                <a:gd name="T61" fmla="*/ 161 h 360"/>
                <a:gd name="T62" fmla="*/ 242 w 360"/>
                <a:gd name="T63" fmla="*/ 135 h 360"/>
                <a:gd name="T64" fmla="*/ 305 w 360"/>
                <a:gd name="T65" fmla="*/ 208 h 360"/>
                <a:gd name="T66" fmla="*/ 305 w 360"/>
                <a:gd name="T67" fmla="*/ 301 h 360"/>
                <a:gd name="T68" fmla="*/ 193 w 360"/>
                <a:gd name="T69" fmla="*/ 162 h 360"/>
                <a:gd name="T70" fmla="*/ 193 w 360"/>
                <a:gd name="T71" fmla="*/ 161 h 360"/>
                <a:gd name="T72" fmla="*/ 193 w 360"/>
                <a:gd name="T73" fmla="*/ 162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0" h="360">
                  <a:moveTo>
                    <a:pt x="333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12" y="0"/>
                    <a:pt x="0" y="11"/>
                    <a:pt x="0" y="25"/>
                  </a:cubicBezTo>
                  <a:cubicBezTo>
                    <a:pt x="0" y="334"/>
                    <a:pt x="0" y="334"/>
                    <a:pt x="0" y="334"/>
                  </a:cubicBezTo>
                  <a:cubicBezTo>
                    <a:pt x="0" y="348"/>
                    <a:pt x="12" y="360"/>
                    <a:pt x="26" y="360"/>
                  </a:cubicBezTo>
                  <a:cubicBezTo>
                    <a:pt x="333" y="360"/>
                    <a:pt x="333" y="360"/>
                    <a:pt x="333" y="360"/>
                  </a:cubicBezTo>
                  <a:cubicBezTo>
                    <a:pt x="348" y="360"/>
                    <a:pt x="360" y="348"/>
                    <a:pt x="360" y="334"/>
                  </a:cubicBezTo>
                  <a:cubicBezTo>
                    <a:pt x="360" y="25"/>
                    <a:pt x="360" y="25"/>
                    <a:pt x="360" y="25"/>
                  </a:cubicBezTo>
                  <a:cubicBezTo>
                    <a:pt x="360" y="11"/>
                    <a:pt x="348" y="0"/>
                    <a:pt x="333" y="0"/>
                  </a:cubicBezTo>
                  <a:close/>
                  <a:moveTo>
                    <a:pt x="109" y="301"/>
                  </a:moveTo>
                  <a:cubicBezTo>
                    <a:pt x="54" y="301"/>
                    <a:pt x="54" y="301"/>
                    <a:pt x="54" y="301"/>
                  </a:cubicBezTo>
                  <a:cubicBezTo>
                    <a:pt x="54" y="138"/>
                    <a:pt x="54" y="138"/>
                    <a:pt x="54" y="138"/>
                  </a:cubicBezTo>
                  <a:cubicBezTo>
                    <a:pt x="109" y="138"/>
                    <a:pt x="109" y="138"/>
                    <a:pt x="109" y="138"/>
                  </a:cubicBezTo>
                  <a:lnTo>
                    <a:pt x="109" y="301"/>
                  </a:lnTo>
                  <a:close/>
                  <a:moveTo>
                    <a:pt x="82" y="116"/>
                  </a:moveTo>
                  <a:cubicBezTo>
                    <a:pt x="81" y="116"/>
                    <a:pt x="81" y="116"/>
                    <a:pt x="81" y="116"/>
                  </a:cubicBezTo>
                  <a:cubicBezTo>
                    <a:pt x="63" y="116"/>
                    <a:pt x="51" y="104"/>
                    <a:pt x="51" y="88"/>
                  </a:cubicBezTo>
                  <a:cubicBezTo>
                    <a:pt x="51" y="72"/>
                    <a:pt x="63" y="60"/>
                    <a:pt x="82" y="60"/>
                  </a:cubicBezTo>
                  <a:cubicBezTo>
                    <a:pt x="101" y="60"/>
                    <a:pt x="112" y="72"/>
                    <a:pt x="112" y="88"/>
                  </a:cubicBezTo>
                  <a:cubicBezTo>
                    <a:pt x="112" y="104"/>
                    <a:pt x="101" y="116"/>
                    <a:pt x="82" y="116"/>
                  </a:cubicBezTo>
                  <a:close/>
                  <a:moveTo>
                    <a:pt x="305" y="301"/>
                  </a:moveTo>
                  <a:cubicBezTo>
                    <a:pt x="251" y="301"/>
                    <a:pt x="251" y="301"/>
                    <a:pt x="251" y="301"/>
                  </a:cubicBezTo>
                  <a:cubicBezTo>
                    <a:pt x="251" y="214"/>
                    <a:pt x="251" y="214"/>
                    <a:pt x="251" y="214"/>
                  </a:cubicBezTo>
                  <a:cubicBezTo>
                    <a:pt x="251" y="192"/>
                    <a:pt x="243" y="177"/>
                    <a:pt x="223" y="177"/>
                  </a:cubicBezTo>
                  <a:cubicBezTo>
                    <a:pt x="208" y="177"/>
                    <a:pt x="199" y="187"/>
                    <a:pt x="195" y="197"/>
                  </a:cubicBezTo>
                  <a:cubicBezTo>
                    <a:pt x="194" y="200"/>
                    <a:pt x="193" y="205"/>
                    <a:pt x="193" y="210"/>
                  </a:cubicBezTo>
                  <a:cubicBezTo>
                    <a:pt x="193" y="301"/>
                    <a:pt x="193" y="301"/>
                    <a:pt x="193" y="301"/>
                  </a:cubicBezTo>
                  <a:cubicBezTo>
                    <a:pt x="139" y="301"/>
                    <a:pt x="139" y="301"/>
                    <a:pt x="139" y="301"/>
                  </a:cubicBezTo>
                  <a:cubicBezTo>
                    <a:pt x="139" y="301"/>
                    <a:pt x="140" y="154"/>
                    <a:pt x="139" y="138"/>
                  </a:cubicBezTo>
                  <a:cubicBezTo>
                    <a:pt x="193" y="138"/>
                    <a:pt x="193" y="138"/>
                    <a:pt x="193" y="138"/>
                  </a:cubicBezTo>
                  <a:cubicBezTo>
                    <a:pt x="193" y="161"/>
                    <a:pt x="193" y="161"/>
                    <a:pt x="193" y="161"/>
                  </a:cubicBezTo>
                  <a:cubicBezTo>
                    <a:pt x="201" y="150"/>
                    <a:pt x="213" y="135"/>
                    <a:pt x="242" y="135"/>
                  </a:cubicBezTo>
                  <a:cubicBezTo>
                    <a:pt x="278" y="135"/>
                    <a:pt x="305" y="158"/>
                    <a:pt x="305" y="208"/>
                  </a:cubicBezTo>
                  <a:lnTo>
                    <a:pt x="305" y="301"/>
                  </a:lnTo>
                  <a:close/>
                  <a:moveTo>
                    <a:pt x="193" y="162"/>
                  </a:moveTo>
                  <a:cubicBezTo>
                    <a:pt x="193" y="162"/>
                    <a:pt x="193" y="162"/>
                    <a:pt x="193" y="161"/>
                  </a:cubicBezTo>
                  <a:cubicBezTo>
                    <a:pt x="193" y="162"/>
                    <a:pt x="193" y="162"/>
                    <a:pt x="193" y="162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wrap="square" lIns="91440" tIns="45720" rIns="91440" bIns="45720" anchor="ctr">
              <a:normAutofit fontScale="550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endParaRPr/>
            </a:p>
          </p:txBody>
        </p:sp>
        <p:sp>
          <p:nvSpPr>
            <p:cNvPr id="20" name="îŝḷíḋe">
              <a:extLst>
                <a:ext uri="{FF2B5EF4-FFF2-40B4-BE49-F238E27FC236}">
                  <a16:creationId xmlns:a16="http://schemas.microsoft.com/office/drawing/2014/main" xmlns="" id="{9DFF14BF-3F53-44EC-9E53-EEB0FFE8762C}"/>
                </a:ext>
              </a:extLst>
            </p:cNvPr>
            <p:cNvSpPr/>
            <p:nvPr/>
          </p:nvSpPr>
          <p:spPr bwMode="auto">
            <a:xfrm>
              <a:off x="9492601" y="5924194"/>
              <a:ext cx="222347" cy="222606"/>
            </a:xfrm>
            <a:custGeom>
              <a:avLst/>
              <a:gdLst>
                <a:gd name="T0" fmla="*/ 345 w 360"/>
                <a:gd name="T1" fmla="*/ 206 h 360"/>
                <a:gd name="T2" fmla="*/ 347 w 360"/>
                <a:gd name="T3" fmla="*/ 180 h 360"/>
                <a:gd name="T4" fmla="*/ 180 w 360"/>
                <a:gd name="T5" fmla="*/ 13 h 360"/>
                <a:gd name="T6" fmla="*/ 154 w 360"/>
                <a:gd name="T7" fmla="*/ 15 h 360"/>
                <a:gd name="T8" fmla="*/ 101 w 360"/>
                <a:gd name="T9" fmla="*/ 0 h 360"/>
                <a:gd name="T10" fmla="*/ 0 w 360"/>
                <a:gd name="T11" fmla="*/ 101 h 360"/>
                <a:gd name="T12" fmla="*/ 15 w 360"/>
                <a:gd name="T13" fmla="*/ 154 h 360"/>
                <a:gd name="T14" fmla="*/ 13 w 360"/>
                <a:gd name="T15" fmla="*/ 180 h 360"/>
                <a:gd name="T16" fmla="*/ 180 w 360"/>
                <a:gd name="T17" fmla="*/ 347 h 360"/>
                <a:gd name="T18" fmla="*/ 206 w 360"/>
                <a:gd name="T19" fmla="*/ 345 h 360"/>
                <a:gd name="T20" fmla="*/ 259 w 360"/>
                <a:gd name="T21" fmla="*/ 360 h 360"/>
                <a:gd name="T22" fmla="*/ 360 w 360"/>
                <a:gd name="T23" fmla="*/ 259 h 360"/>
                <a:gd name="T24" fmla="*/ 345 w 360"/>
                <a:gd name="T25" fmla="*/ 206 h 360"/>
                <a:gd name="T26" fmla="*/ 259 w 360"/>
                <a:gd name="T27" fmla="*/ 256 h 360"/>
                <a:gd name="T28" fmla="*/ 228 w 360"/>
                <a:gd name="T29" fmla="*/ 280 h 360"/>
                <a:gd name="T30" fmla="*/ 180 w 360"/>
                <a:gd name="T31" fmla="*/ 288 h 360"/>
                <a:gd name="T32" fmla="*/ 125 w 360"/>
                <a:gd name="T33" fmla="*/ 277 h 360"/>
                <a:gd name="T34" fmla="*/ 100 w 360"/>
                <a:gd name="T35" fmla="*/ 254 h 360"/>
                <a:gd name="T36" fmla="*/ 90 w 360"/>
                <a:gd name="T37" fmla="*/ 227 h 360"/>
                <a:gd name="T38" fmla="*/ 96 w 360"/>
                <a:gd name="T39" fmla="*/ 213 h 360"/>
                <a:gd name="T40" fmla="*/ 111 w 360"/>
                <a:gd name="T41" fmla="*/ 207 h 360"/>
                <a:gd name="T42" fmla="*/ 124 w 360"/>
                <a:gd name="T43" fmla="*/ 212 h 360"/>
                <a:gd name="T44" fmla="*/ 133 w 360"/>
                <a:gd name="T45" fmla="*/ 225 h 360"/>
                <a:gd name="T46" fmla="*/ 142 w 360"/>
                <a:gd name="T47" fmla="*/ 241 h 360"/>
                <a:gd name="T48" fmla="*/ 155 w 360"/>
                <a:gd name="T49" fmla="*/ 252 h 360"/>
                <a:gd name="T50" fmla="*/ 179 w 360"/>
                <a:gd name="T51" fmla="*/ 256 h 360"/>
                <a:gd name="T52" fmla="*/ 211 w 360"/>
                <a:gd name="T53" fmla="*/ 247 h 360"/>
                <a:gd name="T54" fmla="*/ 224 w 360"/>
                <a:gd name="T55" fmla="*/ 226 h 360"/>
                <a:gd name="T56" fmla="*/ 217 w 360"/>
                <a:gd name="T57" fmla="*/ 210 h 360"/>
                <a:gd name="T58" fmla="*/ 200 w 360"/>
                <a:gd name="T59" fmla="*/ 200 h 360"/>
                <a:gd name="T60" fmla="*/ 171 w 360"/>
                <a:gd name="T61" fmla="*/ 193 h 360"/>
                <a:gd name="T62" fmla="*/ 130 w 360"/>
                <a:gd name="T63" fmla="*/ 181 h 360"/>
                <a:gd name="T64" fmla="*/ 104 w 360"/>
                <a:gd name="T65" fmla="*/ 161 h 360"/>
                <a:gd name="T66" fmla="*/ 94 w 360"/>
                <a:gd name="T67" fmla="*/ 131 h 360"/>
                <a:gd name="T68" fmla="*/ 105 w 360"/>
                <a:gd name="T69" fmla="*/ 100 h 360"/>
                <a:gd name="T70" fmla="*/ 134 w 360"/>
                <a:gd name="T71" fmla="*/ 79 h 360"/>
                <a:gd name="T72" fmla="*/ 179 w 360"/>
                <a:gd name="T73" fmla="*/ 72 h 360"/>
                <a:gd name="T74" fmla="*/ 215 w 360"/>
                <a:gd name="T75" fmla="*/ 77 h 360"/>
                <a:gd name="T76" fmla="*/ 241 w 360"/>
                <a:gd name="T77" fmla="*/ 89 h 360"/>
                <a:gd name="T78" fmla="*/ 255 w 360"/>
                <a:gd name="T79" fmla="*/ 106 h 360"/>
                <a:gd name="T80" fmla="*/ 260 w 360"/>
                <a:gd name="T81" fmla="*/ 123 h 360"/>
                <a:gd name="T82" fmla="*/ 254 w 360"/>
                <a:gd name="T83" fmla="*/ 137 h 360"/>
                <a:gd name="T84" fmla="*/ 239 w 360"/>
                <a:gd name="T85" fmla="*/ 144 h 360"/>
                <a:gd name="T86" fmla="*/ 227 w 360"/>
                <a:gd name="T87" fmla="*/ 140 h 360"/>
                <a:gd name="T88" fmla="*/ 218 w 360"/>
                <a:gd name="T89" fmla="*/ 128 h 360"/>
                <a:gd name="T90" fmla="*/ 203 w 360"/>
                <a:gd name="T91" fmla="*/ 110 h 360"/>
                <a:gd name="T92" fmla="*/ 176 w 360"/>
                <a:gd name="T93" fmla="*/ 103 h 360"/>
                <a:gd name="T94" fmla="*/ 148 w 360"/>
                <a:gd name="T95" fmla="*/ 110 h 360"/>
                <a:gd name="T96" fmla="*/ 138 w 360"/>
                <a:gd name="T97" fmla="*/ 127 h 360"/>
                <a:gd name="T98" fmla="*/ 141 w 360"/>
                <a:gd name="T99" fmla="*/ 137 h 360"/>
                <a:gd name="T100" fmla="*/ 151 w 360"/>
                <a:gd name="T101" fmla="*/ 145 h 360"/>
                <a:gd name="T102" fmla="*/ 164 w 360"/>
                <a:gd name="T103" fmla="*/ 150 h 360"/>
                <a:gd name="T104" fmla="*/ 186 w 360"/>
                <a:gd name="T105" fmla="*/ 155 h 360"/>
                <a:gd name="T106" fmla="*/ 220 w 360"/>
                <a:gd name="T107" fmla="*/ 164 h 360"/>
                <a:gd name="T108" fmla="*/ 247 w 360"/>
                <a:gd name="T109" fmla="*/ 176 h 360"/>
                <a:gd name="T110" fmla="*/ 264 w 360"/>
                <a:gd name="T111" fmla="*/ 195 h 360"/>
                <a:gd name="T112" fmla="*/ 270 w 360"/>
                <a:gd name="T113" fmla="*/ 222 h 360"/>
                <a:gd name="T114" fmla="*/ 259 w 360"/>
                <a:gd name="T115" fmla="*/ 256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60" h="360">
                  <a:moveTo>
                    <a:pt x="345" y="206"/>
                  </a:moveTo>
                  <a:cubicBezTo>
                    <a:pt x="346" y="198"/>
                    <a:pt x="347" y="189"/>
                    <a:pt x="347" y="180"/>
                  </a:cubicBezTo>
                  <a:cubicBezTo>
                    <a:pt x="347" y="88"/>
                    <a:pt x="272" y="13"/>
                    <a:pt x="180" y="13"/>
                  </a:cubicBezTo>
                  <a:cubicBezTo>
                    <a:pt x="171" y="13"/>
                    <a:pt x="162" y="14"/>
                    <a:pt x="154" y="15"/>
                  </a:cubicBezTo>
                  <a:cubicBezTo>
                    <a:pt x="139" y="6"/>
                    <a:pt x="120" y="0"/>
                    <a:pt x="101" y="0"/>
                  </a:cubicBezTo>
                  <a:cubicBezTo>
                    <a:pt x="45" y="0"/>
                    <a:pt x="0" y="45"/>
                    <a:pt x="0" y="101"/>
                  </a:cubicBezTo>
                  <a:cubicBezTo>
                    <a:pt x="0" y="120"/>
                    <a:pt x="6" y="139"/>
                    <a:pt x="15" y="154"/>
                  </a:cubicBezTo>
                  <a:cubicBezTo>
                    <a:pt x="14" y="163"/>
                    <a:pt x="13" y="171"/>
                    <a:pt x="13" y="180"/>
                  </a:cubicBezTo>
                  <a:cubicBezTo>
                    <a:pt x="13" y="272"/>
                    <a:pt x="88" y="347"/>
                    <a:pt x="180" y="347"/>
                  </a:cubicBezTo>
                  <a:cubicBezTo>
                    <a:pt x="189" y="347"/>
                    <a:pt x="198" y="346"/>
                    <a:pt x="206" y="345"/>
                  </a:cubicBezTo>
                  <a:cubicBezTo>
                    <a:pt x="221" y="355"/>
                    <a:pt x="240" y="360"/>
                    <a:pt x="259" y="360"/>
                  </a:cubicBezTo>
                  <a:cubicBezTo>
                    <a:pt x="315" y="360"/>
                    <a:pt x="360" y="315"/>
                    <a:pt x="360" y="259"/>
                  </a:cubicBezTo>
                  <a:cubicBezTo>
                    <a:pt x="360" y="240"/>
                    <a:pt x="355" y="222"/>
                    <a:pt x="345" y="206"/>
                  </a:cubicBezTo>
                  <a:close/>
                  <a:moveTo>
                    <a:pt x="259" y="256"/>
                  </a:moveTo>
                  <a:cubicBezTo>
                    <a:pt x="252" y="266"/>
                    <a:pt x="242" y="274"/>
                    <a:pt x="228" y="280"/>
                  </a:cubicBezTo>
                  <a:cubicBezTo>
                    <a:pt x="215" y="286"/>
                    <a:pt x="199" y="288"/>
                    <a:pt x="180" y="288"/>
                  </a:cubicBezTo>
                  <a:cubicBezTo>
                    <a:pt x="158" y="288"/>
                    <a:pt x="139" y="285"/>
                    <a:pt x="125" y="277"/>
                  </a:cubicBezTo>
                  <a:cubicBezTo>
                    <a:pt x="115" y="271"/>
                    <a:pt x="106" y="264"/>
                    <a:pt x="100" y="254"/>
                  </a:cubicBezTo>
                  <a:cubicBezTo>
                    <a:pt x="93" y="245"/>
                    <a:pt x="90" y="236"/>
                    <a:pt x="90" y="227"/>
                  </a:cubicBezTo>
                  <a:cubicBezTo>
                    <a:pt x="90" y="221"/>
                    <a:pt x="92" y="217"/>
                    <a:pt x="96" y="213"/>
                  </a:cubicBezTo>
                  <a:cubicBezTo>
                    <a:pt x="100" y="209"/>
                    <a:pt x="105" y="207"/>
                    <a:pt x="111" y="207"/>
                  </a:cubicBezTo>
                  <a:cubicBezTo>
                    <a:pt x="116" y="207"/>
                    <a:pt x="120" y="209"/>
                    <a:pt x="124" y="212"/>
                  </a:cubicBezTo>
                  <a:cubicBezTo>
                    <a:pt x="127" y="215"/>
                    <a:pt x="130" y="219"/>
                    <a:pt x="133" y="225"/>
                  </a:cubicBezTo>
                  <a:cubicBezTo>
                    <a:pt x="135" y="231"/>
                    <a:pt x="138" y="237"/>
                    <a:pt x="142" y="241"/>
                  </a:cubicBezTo>
                  <a:cubicBezTo>
                    <a:pt x="145" y="245"/>
                    <a:pt x="150" y="249"/>
                    <a:pt x="155" y="252"/>
                  </a:cubicBezTo>
                  <a:cubicBezTo>
                    <a:pt x="161" y="255"/>
                    <a:pt x="169" y="256"/>
                    <a:pt x="179" y="256"/>
                  </a:cubicBezTo>
                  <a:cubicBezTo>
                    <a:pt x="192" y="256"/>
                    <a:pt x="203" y="253"/>
                    <a:pt x="211" y="247"/>
                  </a:cubicBezTo>
                  <a:cubicBezTo>
                    <a:pt x="220" y="242"/>
                    <a:pt x="224" y="235"/>
                    <a:pt x="224" y="226"/>
                  </a:cubicBezTo>
                  <a:cubicBezTo>
                    <a:pt x="224" y="219"/>
                    <a:pt x="221" y="214"/>
                    <a:pt x="217" y="210"/>
                  </a:cubicBezTo>
                  <a:cubicBezTo>
                    <a:pt x="213" y="206"/>
                    <a:pt x="207" y="203"/>
                    <a:pt x="200" y="200"/>
                  </a:cubicBezTo>
                  <a:cubicBezTo>
                    <a:pt x="193" y="198"/>
                    <a:pt x="183" y="196"/>
                    <a:pt x="171" y="193"/>
                  </a:cubicBezTo>
                  <a:cubicBezTo>
                    <a:pt x="155" y="190"/>
                    <a:pt x="141" y="185"/>
                    <a:pt x="130" y="181"/>
                  </a:cubicBezTo>
                  <a:cubicBezTo>
                    <a:pt x="119" y="176"/>
                    <a:pt x="111" y="170"/>
                    <a:pt x="104" y="161"/>
                  </a:cubicBezTo>
                  <a:cubicBezTo>
                    <a:pt x="98" y="153"/>
                    <a:pt x="94" y="143"/>
                    <a:pt x="94" y="131"/>
                  </a:cubicBezTo>
                  <a:cubicBezTo>
                    <a:pt x="94" y="119"/>
                    <a:pt x="98" y="109"/>
                    <a:pt x="105" y="100"/>
                  </a:cubicBezTo>
                  <a:cubicBezTo>
                    <a:pt x="111" y="91"/>
                    <a:pt x="121" y="84"/>
                    <a:pt x="134" y="79"/>
                  </a:cubicBezTo>
                  <a:cubicBezTo>
                    <a:pt x="147" y="74"/>
                    <a:pt x="162" y="72"/>
                    <a:pt x="179" y="72"/>
                  </a:cubicBezTo>
                  <a:cubicBezTo>
                    <a:pt x="193" y="72"/>
                    <a:pt x="205" y="73"/>
                    <a:pt x="215" y="77"/>
                  </a:cubicBezTo>
                  <a:cubicBezTo>
                    <a:pt x="226" y="80"/>
                    <a:pt x="234" y="84"/>
                    <a:pt x="241" y="89"/>
                  </a:cubicBezTo>
                  <a:cubicBezTo>
                    <a:pt x="247" y="95"/>
                    <a:pt x="252" y="100"/>
                    <a:pt x="255" y="106"/>
                  </a:cubicBezTo>
                  <a:cubicBezTo>
                    <a:pt x="259" y="112"/>
                    <a:pt x="260" y="118"/>
                    <a:pt x="260" y="123"/>
                  </a:cubicBezTo>
                  <a:cubicBezTo>
                    <a:pt x="260" y="129"/>
                    <a:pt x="258" y="133"/>
                    <a:pt x="254" y="137"/>
                  </a:cubicBezTo>
                  <a:cubicBezTo>
                    <a:pt x="250" y="142"/>
                    <a:pt x="245" y="144"/>
                    <a:pt x="239" y="144"/>
                  </a:cubicBezTo>
                  <a:cubicBezTo>
                    <a:pt x="234" y="144"/>
                    <a:pt x="230" y="142"/>
                    <a:pt x="227" y="140"/>
                  </a:cubicBezTo>
                  <a:cubicBezTo>
                    <a:pt x="224" y="137"/>
                    <a:pt x="221" y="133"/>
                    <a:pt x="218" y="128"/>
                  </a:cubicBezTo>
                  <a:cubicBezTo>
                    <a:pt x="214" y="120"/>
                    <a:pt x="209" y="114"/>
                    <a:pt x="203" y="110"/>
                  </a:cubicBezTo>
                  <a:cubicBezTo>
                    <a:pt x="198" y="105"/>
                    <a:pt x="189" y="103"/>
                    <a:pt x="176" y="103"/>
                  </a:cubicBezTo>
                  <a:cubicBezTo>
                    <a:pt x="165" y="103"/>
                    <a:pt x="155" y="106"/>
                    <a:pt x="148" y="110"/>
                  </a:cubicBezTo>
                  <a:cubicBezTo>
                    <a:pt x="141" y="115"/>
                    <a:pt x="138" y="120"/>
                    <a:pt x="138" y="127"/>
                  </a:cubicBezTo>
                  <a:cubicBezTo>
                    <a:pt x="138" y="131"/>
                    <a:pt x="139" y="134"/>
                    <a:pt x="141" y="137"/>
                  </a:cubicBezTo>
                  <a:cubicBezTo>
                    <a:pt x="144" y="140"/>
                    <a:pt x="147" y="143"/>
                    <a:pt x="151" y="145"/>
                  </a:cubicBezTo>
                  <a:cubicBezTo>
                    <a:pt x="156" y="147"/>
                    <a:pt x="160" y="149"/>
                    <a:pt x="164" y="150"/>
                  </a:cubicBezTo>
                  <a:cubicBezTo>
                    <a:pt x="169" y="151"/>
                    <a:pt x="176" y="153"/>
                    <a:pt x="186" y="155"/>
                  </a:cubicBezTo>
                  <a:cubicBezTo>
                    <a:pt x="199" y="158"/>
                    <a:pt x="210" y="161"/>
                    <a:pt x="220" y="164"/>
                  </a:cubicBezTo>
                  <a:cubicBezTo>
                    <a:pt x="231" y="168"/>
                    <a:pt x="239" y="172"/>
                    <a:pt x="247" y="176"/>
                  </a:cubicBezTo>
                  <a:cubicBezTo>
                    <a:pt x="254" y="181"/>
                    <a:pt x="260" y="187"/>
                    <a:pt x="264" y="195"/>
                  </a:cubicBezTo>
                  <a:cubicBezTo>
                    <a:pt x="268" y="202"/>
                    <a:pt x="270" y="211"/>
                    <a:pt x="270" y="222"/>
                  </a:cubicBezTo>
                  <a:cubicBezTo>
                    <a:pt x="270" y="234"/>
                    <a:pt x="266" y="246"/>
                    <a:pt x="259" y="2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wrap="square" lIns="91440" tIns="45720" rIns="91440" bIns="45720" anchor="ctr">
              <a:normAutofit fontScale="550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endParaRPr/>
            </a:p>
          </p:txBody>
        </p:sp>
        <p:grpSp>
          <p:nvGrpSpPr>
            <p:cNvPr id="21" name="ïś1ïḑê">
              <a:extLst>
                <a:ext uri="{FF2B5EF4-FFF2-40B4-BE49-F238E27FC236}">
                  <a16:creationId xmlns:a16="http://schemas.microsoft.com/office/drawing/2014/main" xmlns="" id="{CF039BA5-BB01-4C73-8032-D709742E0286}"/>
                </a:ext>
              </a:extLst>
            </p:cNvPr>
            <p:cNvGrpSpPr/>
            <p:nvPr/>
          </p:nvGrpSpPr>
          <p:grpSpPr>
            <a:xfrm>
              <a:off x="8318499" y="4728259"/>
              <a:ext cx="2570548" cy="898966"/>
              <a:chOff x="2354215" y="4506686"/>
              <a:chExt cx="2031173" cy="898966"/>
            </a:xfrm>
          </p:grpSpPr>
          <p:sp>
            <p:nvSpPr>
              <p:cNvPr id="23" name="îṥļîḓê">
                <a:extLst>
                  <a:ext uri="{FF2B5EF4-FFF2-40B4-BE49-F238E27FC236}">
                    <a16:creationId xmlns:a16="http://schemas.microsoft.com/office/drawing/2014/main" xmlns="" id="{670A4FE8-6A1E-4923-BAF5-67715E68ED34}"/>
                  </a:ext>
                </a:extLst>
              </p:cNvPr>
              <p:cNvSpPr txBox="1"/>
              <p:nvPr/>
            </p:nvSpPr>
            <p:spPr>
              <a:xfrm>
                <a:off x="2354215" y="4506686"/>
                <a:ext cx="2031173" cy="369666"/>
              </a:xfrm>
              <a:prstGeom prst="rect">
                <a:avLst/>
              </a:prstGeom>
            </p:spPr>
            <p:txBody>
              <a:bodyPr vert="horz" wrap="square" lIns="91440" tIns="45720" rIns="91440" bIns="45720" anchor="ctr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/>
                <a:r>
                  <a:rPr lang="en-US" altLang="zh-CN" b="1" kern="900" dirty="0"/>
                  <a:t>Text here</a:t>
                </a:r>
                <a:endParaRPr lang="zh-CN" altLang="en-US" b="1" kern="900" dirty="0"/>
              </a:p>
            </p:txBody>
          </p:sp>
          <p:sp>
            <p:nvSpPr>
              <p:cNvPr id="24" name="îsḻiďé">
                <a:extLst>
                  <a:ext uri="{FF2B5EF4-FFF2-40B4-BE49-F238E27FC236}">
                    <a16:creationId xmlns:a16="http://schemas.microsoft.com/office/drawing/2014/main" xmlns="" id="{9BFBE6A8-6C89-4336-B95D-8173DA5B4216}"/>
                  </a:ext>
                </a:extLst>
              </p:cNvPr>
              <p:cNvSpPr txBox="1"/>
              <p:nvPr/>
            </p:nvSpPr>
            <p:spPr>
              <a:xfrm>
                <a:off x="2354215" y="4876352"/>
                <a:ext cx="2031173" cy="529300"/>
              </a:xfrm>
              <a:prstGeom prst="rect">
                <a:avLst/>
              </a:prstGeom>
            </p:spPr>
            <p:txBody>
              <a:bodyPr vert="horz" wrap="square" lIns="91440" tIns="45720" rIns="91440" bIns="4572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lvl="0" algn="ctr">
                  <a:lnSpc>
                    <a:spcPct val="120000"/>
                  </a:lnSpc>
                </a:pPr>
                <a:r>
                  <a:rPr lang="en-US" altLang="zh-CN" sz="1100" dirty="0">
                    <a:solidFill>
                      <a:schemeClr val="dk1">
                        <a:lumMod val="100000"/>
                      </a:schemeClr>
                    </a:solidFill>
                  </a:rPr>
                  <a:t>Copy paste fonts. Choose the only option to retain text.</a:t>
                </a:r>
                <a:endParaRPr lang="zh-CN" altLang="en-US" sz="1100" dirty="0">
                  <a:solidFill>
                    <a:schemeClr val="dk1">
                      <a:lumMod val="100000"/>
                    </a:schemeClr>
                  </a:solidFill>
                </a:endParaRPr>
              </a:p>
            </p:txBody>
          </p:sp>
        </p:grpSp>
        <p:sp>
          <p:nvSpPr>
            <p:cNvPr id="22" name="is1iḋe">
              <a:extLst>
                <a:ext uri="{FF2B5EF4-FFF2-40B4-BE49-F238E27FC236}">
                  <a16:creationId xmlns:a16="http://schemas.microsoft.com/office/drawing/2014/main" xmlns="" id="{440689AF-1EA1-428F-955A-A8C0FAC14F48}"/>
                </a:ext>
              </a:extLst>
            </p:cNvPr>
            <p:cNvSpPr/>
            <p:nvPr/>
          </p:nvSpPr>
          <p:spPr>
            <a:xfrm>
              <a:off x="8877300" y="3150781"/>
              <a:ext cx="1452946" cy="1452946"/>
            </a:xfrm>
            <a:prstGeom prst="ellipse">
              <a:avLst/>
            </a:prstGeom>
            <a:blipFill>
              <a:blip r:embed="rId5"/>
              <a:stretch>
                <a:fillRect l="-25278" r="-24839"/>
              </a:stretch>
            </a:blipFill>
            <a:ln w="57150" cap="flat" cmpd="sng" algn="ctr">
              <a:solidFill>
                <a:schemeClr val="bg1">
                  <a:lumMod val="95000"/>
                  <a:alpha val="70000"/>
                </a:schemeClr>
              </a:solidFill>
              <a:prstDash val="solid"/>
              <a:miter lim="800000"/>
            </a:ln>
            <a:effectLst/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ctr"/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6988622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15FEDA21-27E1-4F33-9CF8-DEA95BE0E56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xmlns="" id="{F41C4AC1-B8CE-4F08-8847-A6F7169C34D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ADF6E3BF-34A3-40D6-B7A9-652A8DFD04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16</a:t>
            </a:fld>
            <a:endParaRPr lang="zh-CN" altLang="en-US"/>
          </a:p>
        </p:txBody>
      </p:sp>
      <p:grpSp>
        <p:nvGrpSpPr>
          <p:cNvPr id="5" name="1144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FCF2F2DD-6106-4341-BB7E-A618179BCB9F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60400" y="1477237"/>
            <a:ext cx="10858500" cy="4079400"/>
            <a:chOff x="660400" y="1477237"/>
            <a:chExt cx="10858500" cy="4079400"/>
          </a:xfrm>
        </p:grpSpPr>
        <p:sp>
          <p:nvSpPr>
            <p:cNvPr id="6" name="íslïḑé">
              <a:extLst>
                <a:ext uri="{FF2B5EF4-FFF2-40B4-BE49-F238E27FC236}">
                  <a16:creationId xmlns:a16="http://schemas.microsoft.com/office/drawing/2014/main" xmlns="" id="{9520289E-F8B5-4B26-9569-B1C91EBF4375}"/>
                </a:ext>
              </a:extLst>
            </p:cNvPr>
            <p:cNvSpPr/>
            <p:nvPr/>
          </p:nvSpPr>
          <p:spPr>
            <a:xfrm>
              <a:off x="660400" y="3122550"/>
              <a:ext cx="10858500" cy="532498"/>
            </a:xfrm>
            <a:prstGeom prst="homePlate">
              <a:avLst/>
            </a:prstGeom>
            <a:solidFill>
              <a:schemeClr val="accent1"/>
            </a:solidFill>
            <a:ln>
              <a:noFill/>
            </a:ln>
            <a:effectLst>
              <a:outerShdw dist="38100" dir="5400000" algn="t" rotWithShape="0">
                <a:schemeClr val="accent1">
                  <a:alpha val="16000"/>
                </a:schemeClr>
              </a:outerShdw>
            </a:effectLst>
          </p:spPr>
          <p:txBody>
            <a:bodyPr wrap="square" lIns="91440" tIns="45720" rIns="91440" bIns="45720" anchor="ctr">
              <a:normAutofit/>
            </a:bodyPr>
            <a:lstStyle/>
            <a:p>
              <a:pPr algn="r"/>
              <a:r>
                <a:rPr lang="en-US" altLang="zh-CN" i="1" dirty="0">
                  <a:solidFill>
                    <a:schemeClr val="bg1"/>
                  </a:solidFill>
                </a:rPr>
                <a:t>Text</a:t>
              </a:r>
              <a:endParaRPr i="1" dirty="0">
                <a:solidFill>
                  <a:schemeClr val="bg1"/>
                </a:solidFill>
              </a:endParaRPr>
            </a:p>
          </p:txBody>
        </p:sp>
        <p:sp>
          <p:nvSpPr>
            <p:cNvPr id="7" name="íślïḍè">
              <a:extLst>
                <a:ext uri="{FF2B5EF4-FFF2-40B4-BE49-F238E27FC236}">
                  <a16:creationId xmlns:a16="http://schemas.microsoft.com/office/drawing/2014/main" xmlns="" id="{7CE50E24-3E46-4FDB-ADA2-A721313E4195}"/>
                </a:ext>
              </a:extLst>
            </p:cNvPr>
            <p:cNvSpPr/>
            <p:nvPr/>
          </p:nvSpPr>
          <p:spPr>
            <a:xfrm>
              <a:off x="702884" y="3306911"/>
              <a:ext cx="166232" cy="166232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8" name="i$ľîḍé">
              <a:extLst>
                <a:ext uri="{FF2B5EF4-FFF2-40B4-BE49-F238E27FC236}">
                  <a16:creationId xmlns:a16="http://schemas.microsoft.com/office/drawing/2014/main" xmlns="" id="{D0F71E75-4513-49BD-991E-C265103A15C2}"/>
                </a:ext>
              </a:extLst>
            </p:cNvPr>
            <p:cNvSpPr/>
            <p:nvPr/>
          </p:nvSpPr>
          <p:spPr>
            <a:xfrm>
              <a:off x="2453559" y="3306911"/>
              <a:ext cx="166232" cy="16623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9" name="ïŝļíḋe">
              <a:extLst>
                <a:ext uri="{FF2B5EF4-FFF2-40B4-BE49-F238E27FC236}">
                  <a16:creationId xmlns:a16="http://schemas.microsoft.com/office/drawing/2014/main" xmlns="" id="{59E29B50-BF8A-4A5D-A96B-56F0BDFF0B70}"/>
                </a:ext>
              </a:extLst>
            </p:cNvPr>
            <p:cNvSpPr/>
            <p:nvPr/>
          </p:nvSpPr>
          <p:spPr>
            <a:xfrm>
              <a:off x="1745226" y="3355861"/>
              <a:ext cx="68334" cy="6833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10" name="ïSḻiďê">
              <a:extLst>
                <a:ext uri="{FF2B5EF4-FFF2-40B4-BE49-F238E27FC236}">
                  <a16:creationId xmlns:a16="http://schemas.microsoft.com/office/drawing/2014/main" xmlns="" id="{9A9EBD13-1C04-43B7-BFA4-9E9F379F7761}"/>
                </a:ext>
              </a:extLst>
            </p:cNvPr>
            <p:cNvSpPr/>
            <p:nvPr/>
          </p:nvSpPr>
          <p:spPr>
            <a:xfrm>
              <a:off x="1273004" y="3355861"/>
              <a:ext cx="68334" cy="6833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11" name="iśliḓé">
              <a:extLst>
                <a:ext uri="{FF2B5EF4-FFF2-40B4-BE49-F238E27FC236}">
                  <a16:creationId xmlns:a16="http://schemas.microsoft.com/office/drawing/2014/main" xmlns="" id="{8480F345-21D8-435A-8CF6-F226491C7760}"/>
                </a:ext>
              </a:extLst>
            </p:cNvPr>
            <p:cNvSpPr/>
            <p:nvPr/>
          </p:nvSpPr>
          <p:spPr>
            <a:xfrm>
              <a:off x="2217448" y="3355861"/>
              <a:ext cx="68334" cy="6833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grpSp>
          <p:nvGrpSpPr>
            <p:cNvPr id="12" name="îšḻïḍê">
              <a:extLst>
                <a:ext uri="{FF2B5EF4-FFF2-40B4-BE49-F238E27FC236}">
                  <a16:creationId xmlns:a16="http://schemas.microsoft.com/office/drawing/2014/main" xmlns="" id="{050369C1-DC67-4F17-A65D-5F90D1E2812F}"/>
                </a:ext>
              </a:extLst>
            </p:cNvPr>
            <p:cNvGrpSpPr/>
            <p:nvPr/>
          </p:nvGrpSpPr>
          <p:grpSpPr>
            <a:xfrm>
              <a:off x="786000" y="1944960"/>
              <a:ext cx="1972525" cy="1084997"/>
              <a:chOff x="976656" y="1944960"/>
              <a:chExt cx="1972525" cy="1084997"/>
            </a:xfrm>
          </p:grpSpPr>
          <p:sp>
            <p:nvSpPr>
              <p:cNvPr id="65" name="îṡḻîḍé">
                <a:extLst>
                  <a:ext uri="{FF2B5EF4-FFF2-40B4-BE49-F238E27FC236}">
                    <a16:creationId xmlns:a16="http://schemas.microsoft.com/office/drawing/2014/main" xmlns="" id="{87AE1513-FA5A-4011-A59E-A214851A45B0}"/>
                  </a:ext>
                </a:extLst>
              </p:cNvPr>
              <p:cNvSpPr/>
              <p:nvPr/>
            </p:nvSpPr>
            <p:spPr bwMode="auto">
              <a:xfrm flipH="1">
                <a:off x="976656" y="1944960"/>
                <a:ext cx="1972525" cy="1084997"/>
              </a:xfrm>
              <a:custGeom>
                <a:avLst/>
                <a:gdLst>
                  <a:gd name="T0" fmla="*/ 657 w 3635"/>
                  <a:gd name="T1" fmla="*/ 0 h 2001"/>
                  <a:gd name="T2" fmla="*/ 590 w 3635"/>
                  <a:gd name="T3" fmla="*/ 3 h 2001"/>
                  <a:gd name="T4" fmla="*/ 493 w 3635"/>
                  <a:gd name="T5" fmla="*/ 19 h 2001"/>
                  <a:gd name="T6" fmla="*/ 401 w 3635"/>
                  <a:gd name="T7" fmla="*/ 50 h 2001"/>
                  <a:gd name="T8" fmla="*/ 316 w 3635"/>
                  <a:gd name="T9" fmla="*/ 94 h 2001"/>
                  <a:gd name="T10" fmla="*/ 240 w 3635"/>
                  <a:gd name="T11" fmla="*/ 150 h 2001"/>
                  <a:gd name="T12" fmla="*/ 171 w 3635"/>
                  <a:gd name="T13" fmla="*/ 215 h 2001"/>
                  <a:gd name="T14" fmla="*/ 113 w 3635"/>
                  <a:gd name="T15" fmla="*/ 288 h 2001"/>
                  <a:gd name="T16" fmla="*/ 65 w 3635"/>
                  <a:gd name="T17" fmla="*/ 372 h 2001"/>
                  <a:gd name="T18" fmla="*/ 31 w 3635"/>
                  <a:gd name="T19" fmla="*/ 461 h 2001"/>
                  <a:gd name="T20" fmla="*/ 8 w 3635"/>
                  <a:gd name="T21" fmla="*/ 556 h 2001"/>
                  <a:gd name="T22" fmla="*/ 0 w 3635"/>
                  <a:gd name="T23" fmla="*/ 655 h 2001"/>
                  <a:gd name="T24" fmla="*/ 5 w 3635"/>
                  <a:gd name="T25" fmla="*/ 724 h 2001"/>
                  <a:gd name="T26" fmla="*/ 21 w 3635"/>
                  <a:gd name="T27" fmla="*/ 820 h 2001"/>
                  <a:gd name="T28" fmla="*/ 52 w 3635"/>
                  <a:gd name="T29" fmla="*/ 911 h 2001"/>
                  <a:gd name="T30" fmla="*/ 96 w 3635"/>
                  <a:gd name="T31" fmla="*/ 996 h 2001"/>
                  <a:gd name="T32" fmla="*/ 150 w 3635"/>
                  <a:gd name="T33" fmla="*/ 1075 h 2001"/>
                  <a:gd name="T34" fmla="*/ 215 w 3635"/>
                  <a:gd name="T35" fmla="*/ 1141 h 2001"/>
                  <a:gd name="T36" fmla="*/ 290 w 3635"/>
                  <a:gd name="T37" fmla="*/ 1200 h 2001"/>
                  <a:gd name="T38" fmla="*/ 373 w 3635"/>
                  <a:gd name="T39" fmla="*/ 1247 h 2001"/>
                  <a:gd name="T40" fmla="*/ 462 w 3635"/>
                  <a:gd name="T41" fmla="*/ 1283 h 2001"/>
                  <a:gd name="T42" fmla="*/ 558 w 3635"/>
                  <a:gd name="T43" fmla="*/ 1305 h 2001"/>
                  <a:gd name="T44" fmla="*/ 657 w 3635"/>
                  <a:gd name="T45" fmla="*/ 1313 h 2001"/>
                  <a:gd name="T46" fmla="*/ 2984 w 3635"/>
                  <a:gd name="T47" fmla="*/ 1314 h 2001"/>
                  <a:gd name="T48" fmla="*/ 3087 w 3635"/>
                  <a:gd name="T49" fmla="*/ 1327 h 2001"/>
                  <a:gd name="T50" fmla="*/ 3185 w 3635"/>
                  <a:gd name="T51" fmla="*/ 1355 h 2001"/>
                  <a:gd name="T52" fmla="*/ 3276 w 3635"/>
                  <a:gd name="T53" fmla="*/ 1396 h 2001"/>
                  <a:gd name="T54" fmla="*/ 3360 w 3635"/>
                  <a:gd name="T55" fmla="*/ 1450 h 2001"/>
                  <a:gd name="T56" fmla="*/ 3435 w 3635"/>
                  <a:gd name="T57" fmla="*/ 1515 h 2001"/>
                  <a:gd name="T58" fmla="*/ 3500 w 3635"/>
                  <a:gd name="T59" fmla="*/ 1588 h 2001"/>
                  <a:gd name="T60" fmla="*/ 3554 w 3635"/>
                  <a:gd name="T61" fmla="*/ 1673 h 2001"/>
                  <a:gd name="T62" fmla="*/ 3594 w 3635"/>
                  <a:gd name="T63" fmla="*/ 1764 h 2001"/>
                  <a:gd name="T64" fmla="*/ 3622 w 3635"/>
                  <a:gd name="T65" fmla="*/ 1862 h 2001"/>
                  <a:gd name="T66" fmla="*/ 3635 w 3635"/>
                  <a:gd name="T67" fmla="*/ 1965 h 2001"/>
                  <a:gd name="T68" fmla="*/ 3635 w 3635"/>
                  <a:gd name="T69" fmla="*/ 655 h 2001"/>
                  <a:gd name="T70" fmla="*/ 3632 w 3635"/>
                  <a:gd name="T71" fmla="*/ 588 h 2001"/>
                  <a:gd name="T72" fmla="*/ 3616 w 3635"/>
                  <a:gd name="T73" fmla="*/ 492 h 2001"/>
                  <a:gd name="T74" fmla="*/ 3585 w 3635"/>
                  <a:gd name="T75" fmla="*/ 401 h 2001"/>
                  <a:gd name="T76" fmla="*/ 3541 w 3635"/>
                  <a:gd name="T77" fmla="*/ 316 h 2001"/>
                  <a:gd name="T78" fmla="*/ 3485 w 3635"/>
                  <a:gd name="T79" fmla="*/ 238 h 2001"/>
                  <a:gd name="T80" fmla="*/ 3420 w 3635"/>
                  <a:gd name="T81" fmla="*/ 169 h 2001"/>
                  <a:gd name="T82" fmla="*/ 3346 w 3635"/>
                  <a:gd name="T83" fmla="*/ 112 h 2001"/>
                  <a:gd name="T84" fmla="*/ 3263 w 3635"/>
                  <a:gd name="T85" fmla="*/ 63 h 2001"/>
                  <a:gd name="T86" fmla="*/ 3174 w 3635"/>
                  <a:gd name="T87" fmla="*/ 29 h 2001"/>
                  <a:gd name="T88" fmla="*/ 3079 w 3635"/>
                  <a:gd name="T89" fmla="*/ 6 h 2001"/>
                  <a:gd name="T90" fmla="*/ 2980 w 3635"/>
                  <a:gd name="T91" fmla="*/ 0 h 20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635" h="2001">
                    <a:moveTo>
                      <a:pt x="2980" y="0"/>
                    </a:moveTo>
                    <a:lnTo>
                      <a:pt x="2980" y="0"/>
                    </a:lnTo>
                    <a:lnTo>
                      <a:pt x="657" y="0"/>
                    </a:lnTo>
                    <a:lnTo>
                      <a:pt x="657" y="0"/>
                    </a:lnTo>
                    <a:lnTo>
                      <a:pt x="623" y="0"/>
                    </a:lnTo>
                    <a:lnTo>
                      <a:pt x="590" y="3"/>
                    </a:lnTo>
                    <a:lnTo>
                      <a:pt x="558" y="6"/>
                    </a:lnTo>
                    <a:lnTo>
                      <a:pt x="525" y="13"/>
                    </a:lnTo>
                    <a:lnTo>
                      <a:pt x="493" y="19"/>
                    </a:lnTo>
                    <a:lnTo>
                      <a:pt x="462" y="29"/>
                    </a:lnTo>
                    <a:lnTo>
                      <a:pt x="432" y="39"/>
                    </a:lnTo>
                    <a:lnTo>
                      <a:pt x="401" y="50"/>
                    </a:lnTo>
                    <a:lnTo>
                      <a:pt x="373" y="63"/>
                    </a:lnTo>
                    <a:lnTo>
                      <a:pt x="344" y="78"/>
                    </a:lnTo>
                    <a:lnTo>
                      <a:pt x="316" y="94"/>
                    </a:lnTo>
                    <a:lnTo>
                      <a:pt x="290" y="112"/>
                    </a:lnTo>
                    <a:lnTo>
                      <a:pt x="264" y="130"/>
                    </a:lnTo>
                    <a:lnTo>
                      <a:pt x="240" y="150"/>
                    </a:lnTo>
                    <a:lnTo>
                      <a:pt x="215" y="169"/>
                    </a:lnTo>
                    <a:lnTo>
                      <a:pt x="192" y="192"/>
                    </a:lnTo>
                    <a:lnTo>
                      <a:pt x="171" y="215"/>
                    </a:lnTo>
                    <a:lnTo>
                      <a:pt x="150" y="238"/>
                    </a:lnTo>
                    <a:lnTo>
                      <a:pt x="130" y="264"/>
                    </a:lnTo>
                    <a:lnTo>
                      <a:pt x="113" y="288"/>
                    </a:lnTo>
                    <a:lnTo>
                      <a:pt x="96" y="316"/>
                    </a:lnTo>
                    <a:lnTo>
                      <a:pt x="80" y="342"/>
                    </a:lnTo>
                    <a:lnTo>
                      <a:pt x="65" y="372"/>
                    </a:lnTo>
                    <a:lnTo>
                      <a:pt x="52" y="401"/>
                    </a:lnTo>
                    <a:lnTo>
                      <a:pt x="41" y="430"/>
                    </a:lnTo>
                    <a:lnTo>
                      <a:pt x="31" y="461"/>
                    </a:lnTo>
                    <a:lnTo>
                      <a:pt x="21" y="492"/>
                    </a:lnTo>
                    <a:lnTo>
                      <a:pt x="15" y="523"/>
                    </a:lnTo>
                    <a:lnTo>
                      <a:pt x="8" y="556"/>
                    </a:lnTo>
                    <a:lnTo>
                      <a:pt x="5" y="588"/>
                    </a:lnTo>
                    <a:lnTo>
                      <a:pt x="2" y="623"/>
                    </a:lnTo>
                    <a:lnTo>
                      <a:pt x="0" y="655"/>
                    </a:lnTo>
                    <a:lnTo>
                      <a:pt x="0" y="655"/>
                    </a:lnTo>
                    <a:lnTo>
                      <a:pt x="2" y="690"/>
                    </a:lnTo>
                    <a:lnTo>
                      <a:pt x="5" y="724"/>
                    </a:lnTo>
                    <a:lnTo>
                      <a:pt x="8" y="756"/>
                    </a:lnTo>
                    <a:lnTo>
                      <a:pt x="15" y="789"/>
                    </a:lnTo>
                    <a:lnTo>
                      <a:pt x="21" y="820"/>
                    </a:lnTo>
                    <a:lnTo>
                      <a:pt x="31" y="851"/>
                    </a:lnTo>
                    <a:lnTo>
                      <a:pt x="41" y="882"/>
                    </a:lnTo>
                    <a:lnTo>
                      <a:pt x="52" y="911"/>
                    </a:lnTo>
                    <a:lnTo>
                      <a:pt x="65" y="941"/>
                    </a:lnTo>
                    <a:lnTo>
                      <a:pt x="80" y="969"/>
                    </a:lnTo>
                    <a:lnTo>
                      <a:pt x="96" y="996"/>
                    </a:lnTo>
                    <a:lnTo>
                      <a:pt x="113" y="1024"/>
                    </a:lnTo>
                    <a:lnTo>
                      <a:pt x="130" y="1048"/>
                    </a:lnTo>
                    <a:lnTo>
                      <a:pt x="150" y="1075"/>
                    </a:lnTo>
                    <a:lnTo>
                      <a:pt x="171" y="1097"/>
                    </a:lnTo>
                    <a:lnTo>
                      <a:pt x="192" y="1120"/>
                    </a:lnTo>
                    <a:lnTo>
                      <a:pt x="215" y="1141"/>
                    </a:lnTo>
                    <a:lnTo>
                      <a:pt x="240" y="1163"/>
                    </a:lnTo>
                    <a:lnTo>
                      <a:pt x="264" y="1182"/>
                    </a:lnTo>
                    <a:lnTo>
                      <a:pt x="290" y="1200"/>
                    </a:lnTo>
                    <a:lnTo>
                      <a:pt x="316" y="1218"/>
                    </a:lnTo>
                    <a:lnTo>
                      <a:pt x="344" y="1233"/>
                    </a:lnTo>
                    <a:lnTo>
                      <a:pt x="373" y="1247"/>
                    </a:lnTo>
                    <a:lnTo>
                      <a:pt x="401" y="1260"/>
                    </a:lnTo>
                    <a:lnTo>
                      <a:pt x="432" y="1274"/>
                    </a:lnTo>
                    <a:lnTo>
                      <a:pt x="462" y="1283"/>
                    </a:lnTo>
                    <a:lnTo>
                      <a:pt x="493" y="1291"/>
                    </a:lnTo>
                    <a:lnTo>
                      <a:pt x="525" y="1300"/>
                    </a:lnTo>
                    <a:lnTo>
                      <a:pt x="558" y="1305"/>
                    </a:lnTo>
                    <a:lnTo>
                      <a:pt x="590" y="1309"/>
                    </a:lnTo>
                    <a:lnTo>
                      <a:pt x="623" y="1313"/>
                    </a:lnTo>
                    <a:lnTo>
                      <a:pt x="657" y="1313"/>
                    </a:lnTo>
                    <a:lnTo>
                      <a:pt x="2949" y="1313"/>
                    </a:lnTo>
                    <a:lnTo>
                      <a:pt x="2949" y="1313"/>
                    </a:lnTo>
                    <a:lnTo>
                      <a:pt x="2984" y="1314"/>
                    </a:lnTo>
                    <a:lnTo>
                      <a:pt x="3019" y="1316"/>
                    </a:lnTo>
                    <a:lnTo>
                      <a:pt x="3053" y="1321"/>
                    </a:lnTo>
                    <a:lnTo>
                      <a:pt x="3087" y="1327"/>
                    </a:lnTo>
                    <a:lnTo>
                      <a:pt x="3120" y="1334"/>
                    </a:lnTo>
                    <a:lnTo>
                      <a:pt x="3152" y="1344"/>
                    </a:lnTo>
                    <a:lnTo>
                      <a:pt x="3185" y="1355"/>
                    </a:lnTo>
                    <a:lnTo>
                      <a:pt x="3216" y="1367"/>
                    </a:lnTo>
                    <a:lnTo>
                      <a:pt x="3247" y="1381"/>
                    </a:lnTo>
                    <a:lnTo>
                      <a:pt x="3276" y="1396"/>
                    </a:lnTo>
                    <a:lnTo>
                      <a:pt x="3304" y="1412"/>
                    </a:lnTo>
                    <a:lnTo>
                      <a:pt x="3333" y="1430"/>
                    </a:lnTo>
                    <a:lnTo>
                      <a:pt x="3360" y="1450"/>
                    </a:lnTo>
                    <a:lnTo>
                      <a:pt x="3386" y="1469"/>
                    </a:lnTo>
                    <a:lnTo>
                      <a:pt x="3410" y="1492"/>
                    </a:lnTo>
                    <a:lnTo>
                      <a:pt x="3435" y="1515"/>
                    </a:lnTo>
                    <a:lnTo>
                      <a:pt x="3457" y="1538"/>
                    </a:lnTo>
                    <a:lnTo>
                      <a:pt x="3479" y="1564"/>
                    </a:lnTo>
                    <a:lnTo>
                      <a:pt x="3500" y="1588"/>
                    </a:lnTo>
                    <a:lnTo>
                      <a:pt x="3518" y="1616"/>
                    </a:lnTo>
                    <a:lnTo>
                      <a:pt x="3536" y="1644"/>
                    </a:lnTo>
                    <a:lnTo>
                      <a:pt x="3554" y="1673"/>
                    </a:lnTo>
                    <a:lnTo>
                      <a:pt x="3568" y="1703"/>
                    </a:lnTo>
                    <a:lnTo>
                      <a:pt x="3581" y="1733"/>
                    </a:lnTo>
                    <a:lnTo>
                      <a:pt x="3594" y="1764"/>
                    </a:lnTo>
                    <a:lnTo>
                      <a:pt x="3604" y="1795"/>
                    </a:lnTo>
                    <a:lnTo>
                      <a:pt x="3614" y="1828"/>
                    </a:lnTo>
                    <a:lnTo>
                      <a:pt x="3622" y="1862"/>
                    </a:lnTo>
                    <a:lnTo>
                      <a:pt x="3629" y="1895"/>
                    </a:lnTo>
                    <a:lnTo>
                      <a:pt x="3632" y="1931"/>
                    </a:lnTo>
                    <a:lnTo>
                      <a:pt x="3635" y="1965"/>
                    </a:lnTo>
                    <a:lnTo>
                      <a:pt x="3635" y="2001"/>
                    </a:lnTo>
                    <a:lnTo>
                      <a:pt x="3635" y="1313"/>
                    </a:lnTo>
                    <a:lnTo>
                      <a:pt x="3635" y="655"/>
                    </a:lnTo>
                    <a:lnTo>
                      <a:pt x="3635" y="655"/>
                    </a:lnTo>
                    <a:lnTo>
                      <a:pt x="3635" y="623"/>
                    </a:lnTo>
                    <a:lnTo>
                      <a:pt x="3632" y="588"/>
                    </a:lnTo>
                    <a:lnTo>
                      <a:pt x="3629" y="556"/>
                    </a:lnTo>
                    <a:lnTo>
                      <a:pt x="3622" y="523"/>
                    </a:lnTo>
                    <a:lnTo>
                      <a:pt x="3616" y="492"/>
                    </a:lnTo>
                    <a:lnTo>
                      <a:pt x="3606" y="461"/>
                    </a:lnTo>
                    <a:lnTo>
                      <a:pt x="3596" y="430"/>
                    </a:lnTo>
                    <a:lnTo>
                      <a:pt x="3585" y="401"/>
                    </a:lnTo>
                    <a:lnTo>
                      <a:pt x="3572" y="372"/>
                    </a:lnTo>
                    <a:lnTo>
                      <a:pt x="3557" y="342"/>
                    </a:lnTo>
                    <a:lnTo>
                      <a:pt x="3541" y="316"/>
                    </a:lnTo>
                    <a:lnTo>
                      <a:pt x="3524" y="288"/>
                    </a:lnTo>
                    <a:lnTo>
                      <a:pt x="3505" y="264"/>
                    </a:lnTo>
                    <a:lnTo>
                      <a:pt x="3485" y="238"/>
                    </a:lnTo>
                    <a:lnTo>
                      <a:pt x="3466" y="215"/>
                    </a:lnTo>
                    <a:lnTo>
                      <a:pt x="3443" y="192"/>
                    </a:lnTo>
                    <a:lnTo>
                      <a:pt x="3420" y="169"/>
                    </a:lnTo>
                    <a:lnTo>
                      <a:pt x="3397" y="150"/>
                    </a:lnTo>
                    <a:lnTo>
                      <a:pt x="3373" y="130"/>
                    </a:lnTo>
                    <a:lnTo>
                      <a:pt x="3346" y="112"/>
                    </a:lnTo>
                    <a:lnTo>
                      <a:pt x="3320" y="94"/>
                    </a:lnTo>
                    <a:lnTo>
                      <a:pt x="3293" y="78"/>
                    </a:lnTo>
                    <a:lnTo>
                      <a:pt x="3263" y="63"/>
                    </a:lnTo>
                    <a:lnTo>
                      <a:pt x="3234" y="50"/>
                    </a:lnTo>
                    <a:lnTo>
                      <a:pt x="3205" y="39"/>
                    </a:lnTo>
                    <a:lnTo>
                      <a:pt x="3174" y="29"/>
                    </a:lnTo>
                    <a:lnTo>
                      <a:pt x="3143" y="19"/>
                    </a:lnTo>
                    <a:lnTo>
                      <a:pt x="3112" y="13"/>
                    </a:lnTo>
                    <a:lnTo>
                      <a:pt x="3079" y="6"/>
                    </a:lnTo>
                    <a:lnTo>
                      <a:pt x="3046" y="3"/>
                    </a:lnTo>
                    <a:lnTo>
                      <a:pt x="3012" y="0"/>
                    </a:lnTo>
                    <a:lnTo>
                      <a:pt x="2980" y="0"/>
                    </a:lnTo>
                    <a:lnTo>
                      <a:pt x="2980" y="0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3175">
                <a:gradFill>
                  <a:gsLst>
                    <a:gs pos="20000">
                      <a:schemeClr val="accent1">
                        <a:tint val="66000"/>
                        <a:satMod val="160000"/>
                        <a:alpha val="0"/>
                      </a:schemeClr>
                    </a:gs>
                    <a:gs pos="54000">
                      <a:schemeClr val="bg1"/>
                    </a:gs>
                    <a:gs pos="100000">
                      <a:schemeClr val="accent1">
                        <a:tint val="23500"/>
                        <a:satMod val="160000"/>
                        <a:alpha val="0"/>
                      </a:schemeClr>
                    </a:gs>
                  </a:gsLst>
                  <a:lin ang="5400000" scaled="0"/>
                </a:gradFill>
              </a:ln>
              <a:effectLst>
                <a:outerShdw dist="38100" dir="5400000" sx="101000" sy="101000" algn="t" rotWithShape="0">
                  <a:prstClr val="black">
                    <a:alpha val="10000"/>
                  </a:prstClr>
                </a:outerShdw>
              </a:effectLst>
            </p:spPr>
            <p:txBody>
              <a:bodyPr vert="horz" wrap="square" lIns="91440" tIns="45720" rIns="91440" bIns="45720" anchor="t" anchorCtr="1" compatLnSpc="1">
                <a:normAutofit/>
              </a:bodyPr>
              <a:lstStyle/>
              <a:p>
                <a:pPr algn="ctr">
                  <a:lnSpc>
                    <a:spcPct val="120000"/>
                  </a:lnSpc>
                </a:pPr>
                <a:endParaRPr lang="zh-CN" altLang="en-US" sz="10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66" name="íSḷîḋè">
                <a:extLst>
                  <a:ext uri="{FF2B5EF4-FFF2-40B4-BE49-F238E27FC236}">
                    <a16:creationId xmlns:a16="http://schemas.microsoft.com/office/drawing/2014/main" xmlns="" id="{9873972D-5B17-41D6-B2DD-A0C33DE89CF8}"/>
                  </a:ext>
                </a:extLst>
              </p:cNvPr>
              <p:cNvSpPr/>
              <p:nvPr/>
            </p:nvSpPr>
            <p:spPr>
              <a:xfrm>
                <a:off x="976656" y="2078206"/>
                <a:ext cx="1972525" cy="585794"/>
              </a:xfrm>
              <a:prstGeom prst="rect">
                <a:avLst/>
              </a:prstGeom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algn="ctr">
                  <a:lnSpc>
                    <a:spcPct val="12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Supporting text here.……</a:t>
                </a:r>
              </a:p>
            </p:txBody>
          </p:sp>
        </p:grpSp>
        <p:grpSp>
          <p:nvGrpSpPr>
            <p:cNvPr id="13" name="iSļïḓè">
              <a:extLst>
                <a:ext uri="{FF2B5EF4-FFF2-40B4-BE49-F238E27FC236}">
                  <a16:creationId xmlns:a16="http://schemas.microsoft.com/office/drawing/2014/main" xmlns="" id="{630AC490-97F1-4798-A1D3-A6E546B48A50}"/>
                </a:ext>
              </a:extLst>
            </p:cNvPr>
            <p:cNvGrpSpPr/>
            <p:nvPr/>
          </p:nvGrpSpPr>
          <p:grpSpPr>
            <a:xfrm>
              <a:off x="2538075" y="3947265"/>
              <a:ext cx="1972525" cy="1084997"/>
              <a:chOff x="976656" y="1944960"/>
              <a:chExt cx="1972525" cy="1084997"/>
            </a:xfrm>
          </p:grpSpPr>
          <p:sp>
            <p:nvSpPr>
              <p:cNvPr id="63" name="ïṡḷïḑé">
                <a:extLst>
                  <a:ext uri="{FF2B5EF4-FFF2-40B4-BE49-F238E27FC236}">
                    <a16:creationId xmlns:a16="http://schemas.microsoft.com/office/drawing/2014/main" xmlns="" id="{1509AB6E-F717-4427-9ADF-25D55B0CDD66}"/>
                  </a:ext>
                </a:extLst>
              </p:cNvPr>
              <p:cNvSpPr/>
              <p:nvPr/>
            </p:nvSpPr>
            <p:spPr bwMode="auto">
              <a:xfrm flipH="1" flipV="1">
                <a:off x="976656" y="1944960"/>
                <a:ext cx="1972525" cy="1084997"/>
              </a:xfrm>
              <a:custGeom>
                <a:avLst/>
                <a:gdLst>
                  <a:gd name="T0" fmla="*/ 657 w 3635"/>
                  <a:gd name="T1" fmla="*/ 0 h 2001"/>
                  <a:gd name="T2" fmla="*/ 590 w 3635"/>
                  <a:gd name="T3" fmla="*/ 3 h 2001"/>
                  <a:gd name="T4" fmla="*/ 493 w 3635"/>
                  <a:gd name="T5" fmla="*/ 19 h 2001"/>
                  <a:gd name="T6" fmla="*/ 401 w 3635"/>
                  <a:gd name="T7" fmla="*/ 50 h 2001"/>
                  <a:gd name="T8" fmla="*/ 316 w 3635"/>
                  <a:gd name="T9" fmla="*/ 94 h 2001"/>
                  <a:gd name="T10" fmla="*/ 240 w 3635"/>
                  <a:gd name="T11" fmla="*/ 150 h 2001"/>
                  <a:gd name="T12" fmla="*/ 171 w 3635"/>
                  <a:gd name="T13" fmla="*/ 215 h 2001"/>
                  <a:gd name="T14" fmla="*/ 113 w 3635"/>
                  <a:gd name="T15" fmla="*/ 288 h 2001"/>
                  <a:gd name="T16" fmla="*/ 65 w 3635"/>
                  <a:gd name="T17" fmla="*/ 372 h 2001"/>
                  <a:gd name="T18" fmla="*/ 31 w 3635"/>
                  <a:gd name="T19" fmla="*/ 461 h 2001"/>
                  <a:gd name="T20" fmla="*/ 8 w 3635"/>
                  <a:gd name="T21" fmla="*/ 556 h 2001"/>
                  <a:gd name="T22" fmla="*/ 0 w 3635"/>
                  <a:gd name="T23" fmla="*/ 655 h 2001"/>
                  <a:gd name="T24" fmla="*/ 5 w 3635"/>
                  <a:gd name="T25" fmla="*/ 724 h 2001"/>
                  <a:gd name="T26" fmla="*/ 21 w 3635"/>
                  <a:gd name="T27" fmla="*/ 820 h 2001"/>
                  <a:gd name="T28" fmla="*/ 52 w 3635"/>
                  <a:gd name="T29" fmla="*/ 911 h 2001"/>
                  <a:gd name="T30" fmla="*/ 96 w 3635"/>
                  <a:gd name="T31" fmla="*/ 996 h 2001"/>
                  <a:gd name="T32" fmla="*/ 150 w 3635"/>
                  <a:gd name="T33" fmla="*/ 1075 h 2001"/>
                  <a:gd name="T34" fmla="*/ 215 w 3635"/>
                  <a:gd name="T35" fmla="*/ 1141 h 2001"/>
                  <a:gd name="T36" fmla="*/ 290 w 3635"/>
                  <a:gd name="T37" fmla="*/ 1200 h 2001"/>
                  <a:gd name="T38" fmla="*/ 373 w 3635"/>
                  <a:gd name="T39" fmla="*/ 1247 h 2001"/>
                  <a:gd name="T40" fmla="*/ 462 w 3635"/>
                  <a:gd name="T41" fmla="*/ 1283 h 2001"/>
                  <a:gd name="T42" fmla="*/ 558 w 3635"/>
                  <a:gd name="T43" fmla="*/ 1305 h 2001"/>
                  <a:gd name="T44" fmla="*/ 657 w 3635"/>
                  <a:gd name="T45" fmla="*/ 1313 h 2001"/>
                  <a:gd name="T46" fmla="*/ 2984 w 3635"/>
                  <a:gd name="T47" fmla="*/ 1314 h 2001"/>
                  <a:gd name="T48" fmla="*/ 3087 w 3635"/>
                  <a:gd name="T49" fmla="*/ 1327 h 2001"/>
                  <a:gd name="T50" fmla="*/ 3185 w 3635"/>
                  <a:gd name="T51" fmla="*/ 1355 h 2001"/>
                  <a:gd name="T52" fmla="*/ 3276 w 3635"/>
                  <a:gd name="T53" fmla="*/ 1396 h 2001"/>
                  <a:gd name="T54" fmla="*/ 3360 w 3635"/>
                  <a:gd name="T55" fmla="*/ 1450 h 2001"/>
                  <a:gd name="T56" fmla="*/ 3435 w 3635"/>
                  <a:gd name="T57" fmla="*/ 1515 h 2001"/>
                  <a:gd name="T58" fmla="*/ 3500 w 3635"/>
                  <a:gd name="T59" fmla="*/ 1588 h 2001"/>
                  <a:gd name="T60" fmla="*/ 3554 w 3635"/>
                  <a:gd name="T61" fmla="*/ 1673 h 2001"/>
                  <a:gd name="T62" fmla="*/ 3594 w 3635"/>
                  <a:gd name="T63" fmla="*/ 1764 h 2001"/>
                  <a:gd name="T64" fmla="*/ 3622 w 3635"/>
                  <a:gd name="T65" fmla="*/ 1862 h 2001"/>
                  <a:gd name="T66" fmla="*/ 3635 w 3635"/>
                  <a:gd name="T67" fmla="*/ 1965 h 2001"/>
                  <a:gd name="T68" fmla="*/ 3635 w 3635"/>
                  <a:gd name="T69" fmla="*/ 655 h 2001"/>
                  <a:gd name="T70" fmla="*/ 3632 w 3635"/>
                  <a:gd name="T71" fmla="*/ 588 h 2001"/>
                  <a:gd name="T72" fmla="*/ 3616 w 3635"/>
                  <a:gd name="T73" fmla="*/ 492 h 2001"/>
                  <a:gd name="T74" fmla="*/ 3585 w 3635"/>
                  <a:gd name="T75" fmla="*/ 401 h 2001"/>
                  <a:gd name="T76" fmla="*/ 3541 w 3635"/>
                  <a:gd name="T77" fmla="*/ 316 h 2001"/>
                  <a:gd name="T78" fmla="*/ 3485 w 3635"/>
                  <a:gd name="T79" fmla="*/ 238 h 2001"/>
                  <a:gd name="T80" fmla="*/ 3420 w 3635"/>
                  <a:gd name="T81" fmla="*/ 169 h 2001"/>
                  <a:gd name="T82" fmla="*/ 3346 w 3635"/>
                  <a:gd name="T83" fmla="*/ 112 h 2001"/>
                  <a:gd name="T84" fmla="*/ 3263 w 3635"/>
                  <a:gd name="T85" fmla="*/ 63 h 2001"/>
                  <a:gd name="T86" fmla="*/ 3174 w 3635"/>
                  <a:gd name="T87" fmla="*/ 29 h 2001"/>
                  <a:gd name="T88" fmla="*/ 3079 w 3635"/>
                  <a:gd name="T89" fmla="*/ 6 h 2001"/>
                  <a:gd name="T90" fmla="*/ 2980 w 3635"/>
                  <a:gd name="T91" fmla="*/ 0 h 20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635" h="2001">
                    <a:moveTo>
                      <a:pt x="2980" y="0"/>
                    </a:moveTo>
                    <a:lnTo>
                      <a:pt x="2980" y="0"/>
                    </a:lnTo>
                    <a:lnTo>
                      <a:pt x="657" y="0"/>
                    </a:lnTo>
                    <a:lnTo>
                      <a:pt x="657" y="0"/>
                    </a:lnTo>
                    <a:lnTo>
                      <a:pt x="623" y="0"/>
                    </a:lnTo>
                    <a:lnTo>
                      <a:pt x="590" y="3"/>
                    </a:lnTo>
                    <a:lnTo>
                      <a:pt x="558" y="6"/>
                    </a:lnTo>
                    <a:lnTo>
                      <a:pt x="525" y="13"/>
                    </a:lnTo>
                    <a:lnTo>
                      <a:pt x="493" y="19"/>
                    </a:lnTo>
                    <a:lnTo>
                      <a:pt x="462" y="29"/>
                    </a:lnTo>
                    <a:lnTo>
                      <a:pt x="432" y="39"/>
                    </a:lnTo>
                    <a:lnTo>
                      <a:pt x="401" y="50"/>
                    </a:lnTo>
                    <a:lnTo>
                      <a:pt x="373" y="63"/>
                    </a:lnTo>
                    <a:lnTo>
                      <a:pt x="344" y="78"/>
                    </a:lnTo>
                    <a:lnTo>
                      <a:pt x="316" y="94"/>
                    </a:lnTo>
                    <a:lnTo>
                      <a:pt x="290" y="112"/>
                    </a:lnTo>
                    <a:lnTo>
                      <a:pt x="264" y="130"/>
                    </a:lnTo>
                    <a:lnTo>
                      <a:pt x="240" y="150"/>
                    </a:lnTo>
                    <a:lnTo>
                      <a:pt x="215" y="169"/>
                    </a:lnTo>
                    <a:lnTo>
                      <a:pt x="192" y="192"/>
                    </a:lnTo>
                    <a:lnTo>
                      <a:pt x="171" y="215"/>
                    </a:lnTo>
                    <a:lnTo>
                      <a:pt x="150" y="238"/>
                    </a:lnTo>
                    <a:lnTo>
                      <a:pt x="130" y="264"/>
                    </a:lnTo>
                    <a:lnTo>
                      <a:pt x="113" y="288"/>
                    </a:lnTo>
                    <a:lnTo>
                      <a:pt x="96" y="316"/>
                    </a:lnTo>
                    <a:lnTo>
                      <a:pt x="80" y="342"/>
                    </a:lnTo>
                    <a:lnTo>
                      <a:pt x="65" y="372"/>
                    </a:lnTo>
                    <a:lnTo>
                      <a:pt x="52" y="401"/>
                    </a:lnTo>
                    <a:lnTo>
                      <a:pt x="41" y="430"/>
                    </a:lnTo>
                    <a:lnTo>
                      <a:pt x="31" y="461"/>
                    </a:lnTo>
                    <a:lnTo>
                      <a:pt x="21" y="492"/>
                    </a:lnTo>
                    <a:lnTo>
                      <a:pt x="15" y="523"/>
                    </a:lnTo>
                    <a:lnTo>
                      <a:pt x="8" y="556"/>
                    </a:lnTo>
                    <a:lnTo>
                      <a:pt x="5" y="588"/>
                    </a:lnTo>
                    <a:lnTo>
                      <a:pt x="2" y="623"/>
                    </a:lnTo>
                    <a:lnTo>
                      <a:pt x="0" y="655"/>
                    </a:lnTo>
                    <a:lnTo>
                      <a:pt x="0" y="655"/>
                    </a:lnTo>
                    <a:lnTo>
                      <a:pt x="2" y="690"/>
                    </a:lnTo>
                    <a:lnTo>
                      <a:pt x="5" y="724"/>
                    </a:lnTo>
                    <a:lnTo>
                      <a:pt x="8" y="756"/>
                    </a:lnTo>
                    <a:lnTo>
                      <a:pt x="15" y="789"/>
                    </a:lnTo>
                    <a:lnTo>
                      <a:pt x="21" y="820"/>
                    </a:lnTo>
                    <a:lnTo>
                      <a:pt x="31" y="851"/>
                    </a:lnTo>
                    <a:lnTo>
                      <a:pt x="41" y="882"/>
                    </a:lnTo>
                    <a:lnTo>
                      <a:pt x="52" y="911"/>
                    </a:lnTo>
                    <a:lnTo>
                      <a:pt x="65" y="941"/>
                    </a:lnTo>
                    <a:lnTo>
                      <a:pt x="80" y="969"/>
                    </a:lnTo>
                    <a:lnTo>
                      <a:pt x="96" y="996"/>
                    </a:lnTo>
                    <a:lnTo>
                      <a:pt x="113" y="1024"/>
                    </a:lnTo>
                    <a:lnTo>
                      <a:pt x="130" y="1048"/>
                    </a:lnTo>
                    <a:lnTo>
                      <a:pt x="150" y="1075"/>
                    </a:lnTo>
                    <a:lnTo>
                      <a:pt x="171" y="1097"/>
                    </a:lnTo>
                    <a:lnTo>
                      <a:pt x="192" y="1120"/>
                    </a:lnTo>
                    <a:lnTo>
                      <a:pt x="215" y="1141"/>
                    </a:lnTo>
                    <a:lnTo>
                      <a:pt x="240" y="1163"/>
                    </a:lnTo>
                    <a:lnTo>
                      <a:pt x="264" y="1182"/>
                    </a:lnTo>
                    <a:lnTo>
                      <a:pt x="290" y="1200"/>
                    </a:lnTo>
                    <a:lnTo>
                      <a:pt x="316" y="1218"/>
                    </a:lnTo>
                    <a:lnTo>
                      <a:pt x="344" y="1233"/>
                    </a:lnTo>
                    <a:lnTo>
                      <a:pt x="373" y="1247"/>
                    </a:lnTo>
                    <a:lnTo>
                      <a:pt x="401" y="1260"/>
                    </a:lnTo>
                    <a:lnTo>
                      <a:pt x="432" y="1274"/>
                    </a:lnTo>
                    <a:lnTo>
                      <a:pt x="462" y="1283"/>
                    </a:lnTo>
                    <a:lnTo>
                      <a:pt x="493" y="1291"/>
                    </a:lnTo>
                    <a:lnTo>
                      <a:pt x="525" y="1300"/>
                    </a:lnTo>
                    <a:lnTo>
                      <a:pt x="558" y="1305"/>
                    </a:lnTo>
                    <a:lnTo>
                      <a:pt x="590" y="1309"/>
                    </a:lnTo>
                    <a:lnTo>
                      <a:pt x="623" y="1313"/>
                    </a:lnTo>
                    <a:lnTo>
                      <a:pt x="657" y="1313"/>
                    </a:lnTo>
                    <a:lnTo>
                      <a:pt x="2949" y="1313"/>
                    </a:lnTo>
                    <a:lnTo>
                      <a:pt x="2949" y="1313"/>
                    </a:lnTo>
                    <a:lnTo>
                      <a:pt x="2984" y="1314"/>
                    </a:lnTo>
                    <a:lnTo>
                      <a:pt x="3019" y="1316"/>
                    </a:lnTo>
                    <a:lnTo>
                      <a:pt x="3053" y="1321"/>
                    </a:lnTo>
                    <a:lnTo>
                      <a:pt x="3087" y="1327"/>
                    </a:lnTo>
                    <a:lnTo>
                      <a:pt x="3120" y="1334"/>
                    </a:lnTo>
                    <a:lnTo>
                      <a:pt x="3152" y="1344"/>
                    </a:lnTo>
                    <a:lnTo>
                      <a:pt x="3185" y="1355"/>
                    </a:lnTo>
                    <a:lnTo>
                      <a:pt x="3216" y="1367"/>
                    </a:lnTo>
                    <a:lnTo>
                      <a:pt x="3247" y="1381"/>
                    </a:lnTo>
                    <a:lnTo>
                      <a:pt x="3276" y="1396"/>
                    </a:lnTo>
                    <a:lnTo>
                      <a:pt x="3304" y="1412"/>
                    </a:lnTo>
                    <a:lnTo>
                      <a:pt x="3333" y="1430"/>
                    </a:lnTo>
                    <a:lnTo>
                      <a:pt x="3360" y="1450"/>
                    </a:lnTo>
                    <a:lnTo>
                      <a:pt x="3386" y="1469"/>
                    </a:lnTo>
                    <a:lnTo>
                      <a:pt x="3410" y="1492"/>
                    </a:lnTo>
                    <a:lnTo>
                      <a:pt x="3435" y="1515"/>
                    </a:lnTo>
                    <a:lnTo>
                      <a:pt x="3457" y="1538"/>
                    </a:lnTo>
                    <a:lnTo>
                      <a:pt x="3479" y="1564"/>
                    </a:lnTo>
                    <a:lnTo>
                      <a:pt x="3500" y="1588"/>
                    </a:lnTo>
                    <a:lnTo>
                      <a:pt x="3518" y="1616"/>
                    </a:lnTo>
                    <a:lnTo>
                      <a:pt x="3536" y="1644"/>
                    </a:lnTo>
                    <a:lnTo>
                      <a:pt x="3554" y="1673"/>
                    </a:lnTo>
                    <a:lnTo>
                      <a:pt x="3568" y="1703"/>
                    </a:lnTo>
                    <a:lnTo>
                      <a:pt x="3581" y="1733"/>
                    </a:lnTo>
                    <a:lnTo>
                      <a:pt x="3594" y="1764"/>
                    </a:lnTo>
                    <a:lnTo>
                      <a:pt x="3604" y="1795"/>
                    </a:lnTo>
                    <a:lnTo>
                      <a:pt x="3614" y="1828"/>
                    </a:lnTo>
                    <a:lnTo>
                      <a:pt x="3622" y="1862"/>
                    </a:lnTo>
                    <a:lnTo>
                      <a:pt x="3629" y="1895"/>
                    </a:lnTo>
                    <a:lnTo>
                      <a:pt x="3632" y="1931"/>
                    </a:lnTo>
                    <a:lnTo>
                      <a:pt x="3635" y="1965"/>
                    </a:lnTo>
                    <a:lnTo>
                      <a:pt x="3635" y="2001"/>
                    </a:lnTo>
                    <a:lnTo>
                      <a:pt x="3635" y="1313"/>
                    </a:lnTo>
                    <a:lnTo>
                      <a:pt x="3635" y="655"/>
                    </a:lnTo>
                    <a:lnTo>
                      <a:pt x="3635" y="655"/>
                    </a:lnTo>
                    <a:lnTo>
                      <a:pt x="3635" y="623"/>
                    </a:lnTo>
                    <a:lnTo>
                      <a:pt x="3632" y="588"/>
                    </a:lnTo>
                    <a:lnTo>
                      <a:pt x="3629" y="556"/>
                    </a:lnTo>
                    <a:lnTo>
                      <a:pt x="3622" y="523"/>
                    </a:lnTo>
                    <a:lnTo>
                      <a:pt x="3616" y="492"/>
                    </a:lnTo>
                    <a:lnTo>
                      <a:pt x="3606" y="461"/>
                    </a:lnTo>
                    <a:lnTo>
                      <a:pt x="3596" y="430"/>
                    </a:lnTo>
                    <a:lnTo>
                      <a:pt x="3585" y="401"/>
                    </a:lnTo>
                    <a:lnTo>
                      <a:pt x="3572" y="372"/>
                    </a:lnTo>
                    <a:lnTo>
                      <a:pt x="3557" y="342"/>
                    </a:lnTo>
                    <a:lnTo>
                      <a:pt x="3541" y="316"/>
                    </a:lnTo>
                    <a:lnTo>
                      <a:pt x="3524" y="288"/>
                    </a:lnTo>
                    <a:lnTo>
                      <a:pt x="3505" y="264"/>
                    </a:lnTo>
                    <a:lnTo>
                      <a:pt x="3485" y="238"/>
                    </a:lnTo>
                    <a:lnTo>
                      <a:pt x="3466" y="215"/>
                    </a:lnTo>
                    <a:lnTo>
                      <a:pt x="3443" y="192"/>
                    </a:lnTo>
                    <a:lnTo>
                      <a:pt x="3420" y="169"/>
                    </a:lnTo>
                    <a:lnTo>
                      <a:pt x="3397" y="150"/>
                    </a:lnTo>
                    <a:lnTo>
                      <a:pt x="3373" y="130"/>
                    </a:lnTo>
                    <a:lnTo>
                      <a:pt x="3346" y="112"/>
                    </a:lnTo>
                    <a:lnTo>
                      <a:pt x="3320" y="94"/>
                    </a:lnTo>
                    <a:lnTo>
                      <a:pt x="3293" y="78"/>
                    </a:lnTo>
                    <a:lnTo>
                      <a:pt x="3263" y="63"/>
                    </a:lnTo>
                    <a:lnTo>
                      <a:pt x="3234" y="50"/>
                    </a:lnTo>
                    <a:lnTo>
                      <a:pt x="3205" y="39"/>
                    </a:lnTo>
                    <a:lnTo>
                      <a:pt x="3174" y="29"/>
                    </a:lnTo>
                    <a:lnTo>
                      <a:pt x="3143" y="19"/>
                    </a:lnTo>
                    <a:lnTo>
                      <a:pt x="3112" y="13"/>
                    </a:lnTo>
                    <a:lnTo>
                      <a:pt x="3079" y="6"/>
                    </a:lnTo>
                    <a:lnTo>
                      <a:pt x="3046" y="3"/>
                    </a:lnTo>
                    <a:lnTo>
                      <a:pt x="3012" y="0"/>
                    </a:lnTo>
                    <a:lnTo>
                      <a:pt x="2980" y="0"/>
                    </a:lnTo>
                    <a:lnTo>
                      <a:pt x="2980" y="0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3175">
                <a:gradFill>
                  <a:gsLst>
                    <a:gs pos="20000">
                      <a:schemeClr val="accent1">
                        <a:tint val="66000"/>
                        <a:satMod val="160000"/>
                        <a:alpha val="0"/>
                      </a:schemeClr>
                    </a:gs>
                    <a:gs pos="54000">
                      <a:schemeClr val="bg1"/>
                    </a:gs>
                    <a:gs pos="100000">
                      <a:schemeClr val="accent1">
                        <a:tint val="23500"/>
                        <a:satMod val="160000"/>
                        <a:alpha val="0"/>
                      </a:schemeClr>
                    </a:gs>
                  </a:gsLst>
                  <a:lin ang="5400000" scaled="0"/>
                </a:gradFill>
              </a:ln>
              <a:effectLst>
                <a:outerShdw dist="38100" dir="5400000" sx="101000" sy="101000" algn="t" rotWithShape="0">
                  <a:prstClr val="black">
                    <a:alpha val="10000"/>
                  </a:prstClr>
                </a:outerShdw>
              </a:effectLst>
            </p:spPr>
            <p:txBody>
              <a:bodyPr vert="horz" wrap="square" lIns="91440" tIns="45720" rIns="91440" bIns="45720" anchor="t" anchorCtr="1" compatLnSpc="1">
                <a:normAutofit/>
              </a:bodyPr>
              <a:lstStyle/>
              <a:p>
                <a:pPr algn="ctr">
                  <a:lnSpc>
                    <a:spcPct val="120000"/>
                  </a:lnSpc>
                </a:pPr>
                <a:endParaRPr lang="zh-CN" altLang="en-US" sz="10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64" name="ïSḻidé">
                <a:extLst>
                  <a:ext uri="{FF2B5EF4-FFF2-40B4-BE49-F238E27FC236}">
                    <a16:creationId xmlns:a16="http://schemas.microsoft.com/office/drawing/2014/main" xmlns="" id="{E0358C5E-DDA8-40BA-85D2-169E32674AA5}"/>
                  </a:ext>
                </a:extLst>
              </p:cNvPr>
              <p:cNvSpPr/>
              <p:nvPr/>
            </p:nvSpPr>
            <p:spPr>
              <a:xfrm>
                <a:off x="976656" y="2371695"/>
                <a:ext cx="1972525" cy="585794"/>
              </a:xfrm>
              <a:prstGeom prst="rect">
                <a:avLst/>
              </a:prstGeom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algn="ctr">
                  <a:lnSpc>
                    <a:spcPct val="12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Supporting text here.……</a:t>
                </a:r>
              </a:p>
            </p:txBody>
          </p:sp>
        </p:grpSp>
        <p:grpSp>
          <p:nvGrpSpPr>
            <p:cNvPr id="14" name="ïṩ1îḓe">
              <a:extLst>
                <a:ext uri="{FF2B5EF4-FFF2-40B4-BE49-F238E27FC236}">
                  <a16:creationId xmlns:a16="http://schemas.microsoft.com/office/drawing/2014/main" xmlns="" id="{31B8C725-AEA8-4938-82D8-B2E452CA614A}"/>
                </a:ext>
              </a:extLst>
            </p:cNvPr>
            <p:cNvGrpSpPr/>
            <p:nvPr/>
          </p:nvGrpSpPr>
          <p:grpSpPr>
            <a:xfrm>
              <a:off x="4290150" y="1944960"/>
              <a:ext cx="1972525" cy="1084997"/>
              <a:chOff x="976656" y="1944960"/>
              <a:chExt cx="1972525" cy="1084997"/>
            </a:xfrm>
          </p:grpSpPr>
          <p:sp>
            <p:nvSpPr>
              <p:cNvPr id="61" name="îṡľiḑe">
                <a:extLst>
                  <a:ext uri="{FF2B5EF4-FFF2-40B4-BE49-F238E27FC236}">
                    <a16:creationId xmlns:a16="http://schemas.microsoft.com/office/drawing/2014/main" xmlns="" id="{D1DC1371-CCC6-4711-8561-E06D89558C4D}"/>
                  </a:ext>
                </a:extLst>
              </p:cNvPr>
              <p:cNvSpPr/>
              <p:nvPr/>
            </p:nvSpPr>
            <p:spPr bwMode="auto">
              <a:xfrm flipH="1">
                <a:off x="976656" y="1944960"/>
                <a:ext cx="1972525" cy="1084997"/>
              </a:xfrm>
              <a:custGeom>
                <a:avLst/>
                <a:gdLst>
                  <a:gd name="T0" fmla="*/ 657 w 3635"/>
                  <a:gd name="T1" fmla="*/ 0 h 2001"/>
                  <a:gd name="T2" fmla="*/ 590 w 3635"/>
                  <a:gd name="T3" fmla="*/ 3 h 2001"/>
                  <a:gd name="T4" fmla="*/ 493 w 3635"/>
                  <a:gd name="T5" fmla="*/ 19 h 2001"/>
                  <a:gd name="T6" fmla="*/ 401 w 3635"/>
                  <a:gd name="T7" fmla="*/ 50 h 2001"/>
                  <a:gd name="T8" fmla="*/ 316 w 3635"/>
                  <a:gd name="T9" fmla="*/ 94 h 2001"/>
                  <a:gd name="T10" fmla="*/ 240 w 3635"/>
                  <a:gd name="T11" fmla="*/ 150 h 2001"/>
                  <a:gd name="T12" fmla="*/ 171 w 3635"/>
                  <a:gd name="T13" fmla="*/ 215 h 2001"/>
                  <a:gd name="T14" fmla="*/ 113 w 3635"/>
                  <a:gd name="T15" fmla="*/ 288 h 2001"/>
                  <a:gd name="T16" fmla="*/ 65 w 3635"/>
                  <a:gd name="T17" fmla="*/ 372 h 2001"/>
                  <a:gd name="T18" fmla="*/ 31 w 3635"/>
                  <a:gd name="T19" fmla="*/ 461 h 2001"/>
                  <a:gd name="T20" fmla="*/ 8 w 3635"/>
                  <a:gd name="T21" fmla="*/ 556 h 2001"/>
                  <a:gd name="T22" fmla="*/ 0 w 3635"/>
                  <a:gd name="T23" fmla="*/ 655 h 2001"/>
                  <a:gd name="T24" fmla="*/ 5 w 3635"/>
                  <a:gd name="T25" fmla="*/ 724 h 2001"/>
                  <a:gd name="T26" fmla="*/ 21 w 3635"/>
                  <a:gd name="T27" fmla="*/ 820 h 2001"/>
                  <a:gd name="T28" fmla="*/ 52 w 3635"/>
                  <a:gd name="T29" fmla="*/ 911 h 2001"/>
                  <a:gd name="T30" fmla="*/ 96 w 3635"/>
                  <a:gd name="T31" fmla="*/ 996 h 2001"/>
                  <a:gd name="T32" fmla="*/ 150 w 3635"/>
                  <a:gd name="T33" fmla="*/ 1075 h 2001"/>
                  <a:gd name="T34" fmla="*/ 215 w 3635"/>
                  <a:gd name="T35" fmla="*/ 1141 h 2001"/>
                  <a:gd name="T36" fmla="*/ 290 w 3635"/>
                  <a:gd name="T37" fmla="*/ 1200 h 2001"/>
                  <a:gd name="T38" fmla="*/ 373 w 3635"/>
                  <a:gd name="T39" fmla="*/ 1247 h 2001"/>
                  <a:gd name="T40" fmla="*/ 462 w 3635"/>
                  <a:gd name="T41" fmla="*/ 1283 h 2001"/>
                  <a:gd name="T42" fmla="*/ 558 w 3635"/>
                  <a:gd name="T43" fmla="*/ 1305 h 2001"/>
                  <a:gd name="T44" fmla="*/ 657 w 3635"/>
                  <a:gd name="T45" fmla="*/ 1313 h 2001"/>
                  <a:gd name="T46" fmla="*/ 2984 w 3635"/>
                  <a:gd name="T47" fmla="*/ 1314 h 2001"/>
                  <a:gd name="T48" fmla="*/ 3087 w 3635"/>
                  <a:gd name="T49" fmla="*/ 1327 h 2001"/>
                  <a:gd name="T50" fmla="*/ 3185 w 3635"/>
                  <a:gd name="T51" fmla="*/ 1355 h 2001"/>
                  <a:gd name="T52" fmla="*/ 3276 w 3635"/>
                  <a:gd name="T53" fmla="*/ 1396 h 2001"/>
                  <a:gd name="T54" fmla="*/ 3360 w 3635"/>
                  <a:gd name="T55" fmla="*/ 1450 h 2001"/>
                  <a:gd name="T56" fmla="*/ 3435 w 3635"/>
                  <a:gd name="T57" fmla="*/ 1515 h 2001"/>
                  <a:gd name="T58" fmla="*/ 3500 w 3635"/>
                  <a:gd name="T59" fmla="*/ 1588 h 2001"/>
                  <a:gd name="T60" fmla="*/ 3554 w 3635"/>
                  <a:gd name="T61" fmla="*/ 1673 h 2001"/>
                  <a:gd name="T62" fmla="*/ 3594 w 3635"/>
                  <a:gd name="T63" fmla="*/ 1764 h 2001"/>
                  <a:gd name="T64" fmla="*/ 3622 w 3635"/>
                  <a:gd name="T65" fmla="*/ 1862 h 2001"/>
                  <a:gd name="T66" fmla="*/ 3635 w 3635"/>
                  <a:gd name="T67" fmla="*/ 1965 h 2001"/>
                  <a:gd name="T68" fmla="*/ 3635 w 3635"/>
                  <a:gd name="T69" fmla="*/ 655 h 2001"/>
                  <a:gd name="T70" fmla="*/ 3632 w 3635"/>
                  <a:gd name="T71" fmla="*/ 588 h 2001"/>
                  <a:gd name="T72" fmla="*/ 3616 w 3635"/>
                  <a:gd name="T73" fmla="*/ 492 h 2001"/>
                  <a:gd name="T74" fmla="*/ 3585 w 3635"/>
                  <a:gd name="T75" fmla="*/ 401 h 2001"/>
                  <a:gd name="T76" fmla="*/ 3541 w 3635"/>
                  <a:gd name="T77" fmla="*/ 316 h 2001"/>
                  <a:gd name="T78" fmla="*/ 3485 w 3635"/>
                  <a:gd name="T79" fmla="*/ 238 h 2001"/>
                  <a:gd name="T80" fmla="*/ 3420 w 3635"/>
                  <a:gd name="T81" fmla="*/ 169 h 2001"/>
                  <a:gd name="T82" fmla="*/ 3346 w 3635"/>
                  <a:gd name="T83" fmla="*/ 112 h 2001"/>
                  <a:gd name="T84" fmla="*/ 3263 w 3635"/>
                  <a:gd name="T85" fmla="*/ 63 h 2001"/>
                  <a:gd name="T86" fmla="*/ 3174 w 3635"/>
                  <a:gd name="T87" fmla="*/ 29 h 2001"/>
                  <a:gd name="T88" fmla="*/ 3079 w 3635"/>
                  <a:gd name="T89" fmla="*/ 6 h 2001"/>
                  <a:gd name="T90" fmla="*/ 2980 w 3635"/>
                  <a:gd name="T91" fmla="*/ 0 h 20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635" h="2001">
                    <a:moveTo>
                      <a:pt x="2980" y="0"/>
                    </a:moveTo>
                    <a:lnTo>
                      <a:pt x="2980" y="0"/>
                    </a:lnTo>
                    <a:lnTo>
                      <a:pt x="657" y="0"/>
                    </a:lnTo>
                    <a:lnTo>
                      <a:pt x="657" y="0"/>
                    </a:lnTo>
                    <a:lnTo>
                      <a:pt x="623" y="0"/>
                    </a:lnTo>
                    <a:lnTo>
                      <a:pt x="590" y="3"/>
                    </a:lnTo>
                    <a:lnTo>
                      <a:pt x="558" y="6"/>
                    </a:lnTo>
                    <a:lnTo>
                      <a:pt x="525" y="13"/>
                    </a:lnTo>
                    <a:lnTo>
                      <a:pt x="493" y="19"/>
                    </a:lnTo>
                    <a:lnTo>
                      <a:pt x="462" y="29"/>
                    </a:lnTo>
                    <a:lnTo>
                      <a:pt x="432" y="39"/>
                    </a:lnTo>
                    <a:lnTo>
                      <a:pt x="401" y="50"/>
                    </a:lnTo>
                    <a:lnTo>
                      <a:pt x="373" y="63"/>
                    </a:lnTo>
                    <a:lnTo>
                      <a:pt x="344" y="78"/>
                    </a:lnTo>
                    <a:lnTo>
                      <a:pt x="316" y="94"/>
                    </a:lnTo>
                    <a:lnTo>
                      <a:pt x="290" y="112"/>
                    </a:lnTo>
                    <a:lnTo>
                      <a:pt x="264" y="130"/>
                    </a:lnTo>
                    <a:lnTo>
                      <a:pt x="240" y="150"/>
                    </a:lnTo>
                    <a:lnTo>
                      <a:pt x="215" y="169"/>
                    </a:lnTo>
                    <a:lnTo>
                      <a:pt x="192" y="192"/>
                    </a:lnTo>
                    <a:lnTo>
                      <a:pt x="171" y="215"/>
                    </a:lnTo>
                    <a:lnTo>
                      <a:pt x="150" y="238"/>
                    </a:lnTo>
                    <a:lnTo>
                      <a:pt x="130" y="264"/>
                    </a:lnTo>
                    <a:lnTo>
                      <a:pt x="113" y="288"/>
                    </a:lnTo>
                    <a:lnTo>
                      <a:pt x="96" y="316"/>
                    </a:lnTo>
                    <a:lnTo>
                      <a:pt x="80" y="342"/>
                    </a:lnTo>
                    <a:lnTo>
                      <a:pt x="65" y="372"/>
                    </a:lnTo>
                    <a:lnTo>
                      <a:pt x="52" y="401"/>
                    </a:lnTo>
                    <a:lnTo>
                      <a:pt x="41" y="430"/>
                    </a:lnTo>
                    <a:lnTo>
                      <a:pt x="31" y="461"/>
                    </a:lnTo>
                    <a:lnTo>
                      <a:pt x="21" y="492"/>
                    </a:lnTo>
                    <a:lnTo>
                      <a:pt x="15" y="523"/>
                    </a:lnTo>
                    <a:lnTo>
                      <a:pt x="8" y="556"/>
                    </a:lnTo>
                    <a:lnTo>
                      <a:pt x="5" y="588"/>
                    </a:lnTo>
                    <a:lnTo>
                      <a:pt x="2" y="623"/>
                    </a:lnTo>
                    <a:lnTo>
                      <a:pt x="0" y="655"/>
                    </a:lnTo>
                    <a:lnTo>
                      <a:pt x="0" y="655"/>
                    </a:lnTo>
                    <a:lnTo>
                      <a:pt x="2" y="690"/>
                    </a:lnTo>
                    <a:lnTo>
                      <a:pt x="5" y="724"/>
                    </a:lnTo>
                    <a:lnTo>
                      <a:pt x="8" y="756"/>
                    </a:lnTo>
                    <a:lnTo>
                      <a:pt x="15" y="789"/>
                    </a:lnTo>
                    <a:lnTo>
                      <a:pt x="21" y="820"/>
                    </a:lnTo>
                    <a:lnTo>
                      <a:pt x="31" y="851"/>
                    </a:lnTo>
                    <a:lnTo>
                      <a:pt x="41" y="882"/>
                    </a:lnTo>
                    <a:lnTo>
                      <a:pt x="52" y="911"/>
                    </a:lnTo>
                    <a:lnTo>
                      <a:pt x="65" y="941"/>
                    </a:lnTo>
                    <a:lnTo>
                      <a:pt x="80" y="969"/>
                    </a:lnTo>
                    <a:lnTo>
                      <a:pt x="96" y="996"/>
                    </a:lnTo>
                    <a:lnTo>
                      <a:pt x="113" y="1024"/>
                    </a:lnTo>
                    <a:lnTo>
                      <a:pt x="130" y="1048"/>
                    </a:lnTo>
                    <a:lnTo>
                      <a:pt x="150" y="1075"/>
                    </a:lnTo>
                    <a:lnTo>
                      <a:pt x="171" y="1097"/>
                    </a:lnTo>
                    <a:lnTo>
                      <a:pt x="192" y="1120"/>
                    </a:lnTo>
                    <a:lnTo>
                      <a:pt x="215" y="1141"/>
                    </a:lnTo>
                    <a:lnTo>
                      <a:pt x="240" y="1163"/>
                    </a:lnTo>
                    <a:lnTo>
                      <a:pt x="264" y="1182"/>
                    </a:lnTo>
                    <a:lnTo>
                      <a:pt x="290" y="1200"/>
                    </a:lnTo>
                    <a:lnTo>
                      <a:pt x="316" y="1218"/>
                    </a:lnTo>
                    <a:lnTo>
                      <a:pt x="344" y="1233"/>
                    </a:lnTo>
                    <a:lnTo>
                      <a:pt x="373" y="1247"/>
                    </a:lnTo>
                    <a:lnTo>
                      <a:pt x="401" y="1260"/>
                    </a:lnTo>
                    <a:lnTo>
                      <a:pt x="432" y="1274"/>
                    </a:lnTo>
                    <a:lnTo>
                      <a:pt x="462" y="1283"/>
                    </a:lnTo>
                    <a:lnTo>
                      <a:pt x="493" y="1291"/>
                    </a:lnTo>
                    <a:lnTo>
                      <a:pt x="525" y="1300"/>
                    </a:lnTo>
                    <a:lnTo>
                      <a:pt x="558" y="1305"/>
                    </a:lnTo>
                    <a:lnTo>
                      <a:pt x="590" y="1309"/>
                    </a:lnTo>
                    <a:lnTo>
                      <a:pt x="623" y="1313"/>
                    </a:lnTo>
                    <a:lnTo>
                      <a:pt x="657" y="1313"/>
                    </a:lnTo>
                    <a:lnTo>
                      <a:pt x="2949" y="1313"/>
                    </a:lnTo>
                    <a:lnTo>
                      <a:pt x="2949" y="1313"/>
                    </a:lnTo>
                    <a:lnTo>
                      <a:pt x="2984" y="1314"/>
                    </a:lnTo>
                    <a:lnTo>
                      <a:pt x="3019" y="1316"/>
                    </a:lnTo>
                    <a:lnTo>
                      <a:pt x="3053" y="1321"/>
                    </a:lnTo>
                    <a:lnTo>
                      <a:pt x="3087" y="1327"/>
                    </a:lnTo>
                    <a:lnTo>
                      <a:pt x="3120" y="1334"/>
                    </a:lnTo>
                    <a:lnTo>
                      <a:pt x="3152" y="1344"/>
                    </a:lnTo>
                    <a:lnTo>
                      <a:pt x="3185" y="1355"/>
                    </a:lnTo>
                    <a:lnTo>
                      <a:pt x="3216" y="1367"/>
                    </a:lnTo>
                    <a:lnTo>
                      <a:pt x="3247" y="1381"/>
                    </a:lnTo>
                    <a:lnTo>
                      <a:pt x="3276" y="1396"/>
                    </a:lnTo>
                    <a:lnTo>
                      <a:pt x="3304" y="1412"/>
                    </a:lnTo>
                    <a:lnTo>
                      <a:pt x="3333" y="1430"/>
                    </a:lnTo>
                    <a:lnTo>
                      <a:pt x="3360" y="1450"/>
                    </a:lnTo>
                    <a:lnTo>
                      <a:pt x="3386" y="1469"/>
                    </a:lnTo>
                    <a:lnTo>
                      <a:pt x="3410" y="1492"/>
                    </a:lnTo>
                    <a:lnTo>
                      <a:pt x="3435" y="1515"/>
                    </a:lnTo>
                    <a:lnTo>
                      <a:pt x="3457" y="1538"/>
                    </a:lnTo>
                    <a:lnTo>
                      <a:pt x="3479" y="1564"/>
                    </a:lnTo>
                    <a:lnTo>
                      <a:pt x="3500" y="1588"/>
                    </a:lnTo>
                    <a:lnTo>
                      <a:pt x="3518" y="1616"/>
                    </a:lnTo>
                    <a:lnTo>
                      <a:pt x="3536" y="1644"/>
                    </a:lnTo>
                    <a:lnTo>
                      <a:pt x="3554" y="1673"/>
                    </a:lnTo>
                    <a:lnTo>
                      <a:pt x="3568" y="1703"/>
                    </a:lnTo>
                    <a:lnTo>
                      <a:pt x="3581" y="1733"/>
                    </a:lnTo>
                    <a:lnTo>
                      <a:pt x="3594" y="1764"/>
                    </a:lnTo>
                    <a:lnTo>
                      <a:pt x="3604" y="1795"/>
                    </a:lnTo>
                    <a:lnTo>
                      <a:pt x="3614" y="1828"/>
                    </a:lnTo>
                    <a:lnTo>
                      <a:pt x="3622" y="1862"/>
                    </a:lnTo>
                    <a:lnTo>
                      <a:pt x="3629" y="1895"/>
                    </a:lnTo>
                    <a:lnTo>
                      <a:pt x="3632" y="1931"/>
                    </a:lnTo>
                    <a:lnTo>
                      <a:pt x="3635" y="1965"/>
                    </a:lnTo>
                    <a:lnTo>
                      <a:pt x="3635" y="2001"/>
                    </a:lnTo>
                    <a:lnTo>
                      <a:pt x="3635" y="1313"/>
                    </a:lnTo>
                    <a:lnTo>
                      <a:pt x="3635" y="655"/>
                    </a:lnTo>
                    <a:lnTo>
                      <a:pt x="3635" y="655"/>
                    </a:lnTo>
                    <a:lnTo>
                      <a:pt x="3635" y="623"/>
                    </a:lnTo>
                    <a:lnTo>
                      <a:pt x="3632" y="588"/>
                    </a:lnTo>
                    <a:lnTo>
                      <a:pt x="3629" y="556"/>
                    </a:lnTo>
                    <a:lnTo>
                      <a:pt x="3622" y="523"/>
                    </a:lnTo>
                    <a:lnTo>
                      <a:pt x="3616" y="492"/>
                    </a:lnTo>
                    <a:lnTo>
                      <a:pt x="3606" y="461"/>
                    </a:lnTo>
                    <a:lnTo>
                      <a:pt x="3596" y="430"/>
                    </a:lnTo>
                    <a:lnTo>
                      <a:pt x="3585" y="401"/>
                    </a:lnTo>
                    <a:lnTo>
                      <a:pt x="3572" y="372"/>
                    </a:lnTo>
                    <a:lnTo>
                      <a:pt x="3557" y="342"/>
                    </a:lnTo>
                    <a:lnTo>
                      <a:pt x="3541" y="316"/>
                    </a:lnTo>
                    <a:lnTo>
                      <a:pt x="3524" y="288"/>
                    </a:lnTo>
                    <a:lnTo>
                      <a:pt x="3505" y="264"/>
                    </a:lnTo>
                    <a:lnTo>
                      <a:pt x="3485" y="238"/>
                    </a:lnTo>
                    <a:lnTo>
                      <a:pt x="3466" y="215"/>
                    </a:lnTo>
                    <a:lnTo>
                      <a:pt x="3443" y="192"/>
                    </a:lnTo>
                    <a:lnTo>
                      <a:pt x="3420" y="169"/>
                    </a:lnTo>
                    <a:lnTo>
                      <a:pt x="3397" y="150"/>
                    </a:lnTo>
                    <a:lnTo>
                      <a:pt x="3373" y="130"/>
                    </a:lnTo>
                    <a:lnTo>
                      <a:pt x="3346" y="112"/>
                    </a:lnTo>
                    <a:lnTo>
                      <a:pt x="3320" y="94"/>
                    </a:lnTo>
                    <a:lnTo>
                      <a:pt x="3293" y="78"/>
                    </a:lnTo>
                    <a:lnTo>
                      <a:pt x="3263" y="63"/>
                    </a:lnTo>
                    <a:lnTo>
                      <a:pt x="3234" y="50"/>
                    </a:lnTo>
                    <a:lnTo>
                      <a:pt x="3205" y="39"/>
                    </a:lnTo>
                    <a:lnTo>
                      <a:pt x="3174" y="29"/>
                    </a:lnTo>
                    <a:lnTo>
                      <a:pt x="3143" y="19"/>
                    </a:lnTo>
                    <a:lnTo>
                      <a:pt x="3112" y="13"/>
                    </a:lnTo>
                    <a:lnTo>
                      <a:pt x="3079" y="6"/>
                    </a:lnTo>
                    <a:lnTo>
                      <a:pt x="3046" y="3"/>
                    </a:lnTo>
                    <a:lnTo>
                      <a:pt x="3012" y="0"/>
                    </a:lnTo>
                    <a:lnTo>
                      <a:pt x="2980" y="0"/>
                    </a:lnTo>
                    <a:lnTo>
                      <a:pt x="2980" y="0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3175">
                <a:gradFill>
                  <a:gsLst>
                    <a:gs pos="20000">
                      <a:schemeClr val="accent1">
                        <a:tint val="66000"/>
                        <a:satMod val="160000"/>
                        <a:alpha val="0"/>
                      </a:schemeClr>
                    </a:gs>
                    <a:gs pos="54000">
                      <a:schemeClr val="bg1"/>
                    </a:gs>
                    <a:gs pos="100000">
                      <a:schemeClr val="accent1">
                        <a:tint val="23500"/>
                        <a:satMod val="160000"/>
                        <a:alpha val="0"/>
                      </a:schemeClr>
                    </a:gs>
                  </a:gsLst>
                  <a:lin ang="5400000" scaled="0"/>
                </a:gradFill>
              </a:ln>
              <a:effectLst>
                <a:outerShdw dist="38100" dir="5400000" sx="101000" sy="101000" algn="t" rotWithShape="0">
                  <a:prstClr val="black">
                    <a:alpha val="10000"/>
                  </a:prstClr>
                </a:outerShdw>
              </a:effectLst>
            </p:spPr>
            <p:txBody>
              <a:bodyPr vert="horz" wrap="square" lIns="91440" tIns="45720" rIns="91440" bIns="45720" anchor="t" anchorCtr="1" compatLnSpc="1">
                <a:normAutofit/>
              </a:bodyPr>
              <a:lstStyle/>
              <a:p>
                <a:pPr algn="ctr">
                  <a:lnSpc>
                    <a:spcPct val="120000"/>
                  </a:lnSpc>
                </a:pPr>
                <a:endParaRPr lang="zh-CN" altLang="en-US" sz="10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62" name="işľïďe">
                <a:extLst>
                  <a:ext uri="{FF2B5EF4-FFF2-40B4-BE49-F238E27FC236}">
                    <a16:creationId xmlns:a16="http://schemas.microsoft.com/office/drawing/2014/main" xmlns="" id="{CE821DE0-9F79-4913-B523-1F83922E4190}"/>
                  </a:ext>
                </a:extLst>
              </p:cNvPr>
              <p:cNvSpPr/>
              <p:nvPr/>
            </p:nvSpPr>
            <p:spPr>
              <a:xfrm>
                <a:off x="976656" y="2078206"/>
                <a:ext cx="1972525" cy="585794"/>
              </a:xfrm>
              <a:prstGeom prst="rect">
                <a:avLst/>
              </a:prstGeom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algn="ctr">
                  <a:lnSpc>
                    <a:spcPct val="12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Supporting text here.……</a:t>
                </a:r>
              </a:p>
            </p:txBody>
          </p:sp>
        </p:grpSp>
        <p:grpSp>
          <p:nvGrpSpPr>
            <p:cNvPr id="15" name="iSļïďê">
              <a:extLst>
                <a:ext uri="{FF2B5EF4-FFF2-40B4-BE49-F238E27FC236}">
                  <a16:creationId xmlns:a16="http://schemas.microsoft.com/office/drawing/2014/main" xmlns="" id="{9351E0DC-219B-41A7-B06A-854DAD1569DB}"/>
                </a:ext>
              </a:extLst>
            </p:cNvPr>
            <p:cNvGrpSpPr/>
            <p:nvPr/>
          </p:nvGrpSpPr>
          <p:grpSpPr>
            <a:xfrm>
              <a:off x="6042225" y="3947265"/>
              <a:ext cx="1972525" cy="1084997"/>
              <a:chOff x="976656" y="1944960"/>
              <a:chExt cx="1972525" cy="1084997"/>
            </a:xfrm>
          </p:grpSpPr>
          <p:sp>
            <p:nvSpPr>
              <p:cNvPr id="59" name="îṡlïďe">
                <a:extLst>
                  <a:ext uri="{FF2B5EF4-FFF2-40B4-BE49-F238E27FC236}">
                    <a16:creationId xmlns:a16="http://schemas.microsoft.com/office/drawing/2014/main" xmlns="" id="{107EAF52-7CE6-4664-BACB-A44E5E67F3B4}"/>
                  </a:ext>
                </a:extLst>
              </p:cNvPr>
              <p:cNvSpPr/>
              <p:nvPr/>
            </p:nvSpPr>
            <p:spPr bwMode="auto">
              <a:xfrm flipH="1" flipV="1">
                <a:off x="976656" y="1944960"/>
                <a:ext cx="1972525" cy="1084997"/>
              </a:xfrm>
              <a:custGeom>
                <a:avLst/>
                <a:gdLst>
                  <a:gd name="T0" fmla="*/ 657 w 3635"/>
                  <a:gd name="T1" fmla="*/ 0 h 2001"/>
                  <a:gd name="T2" fmla="*/ 590 w 3635"/>
                  <a:gd name="T3" fmla="*/ 3 h 2001"/>
                  <a:gd name="T4" fmla="*/ 493 w 3635"/>
                  <a:gd name="T5" fmla="*/ 19 h 2001"/>
                  <a:gd name="T6" fmla="*/ 401 w 3635"/>
                  <a:gd name="T7" fmla="*/ 50 h 2001"/>
                  <a:gd name="T8" fmla="*/ 316 w 3635"/>
                  <a:gd name="T9" fmla="*/ 94 h 2001"/>
                  <a:gd name="T10" fmla="*/ 240 w 3635"/>
                  <a:gd name="T11" fmla="*/ 150 h 2001"/>
                  <a:gd name="T12" fmla="*/ 171 w 3635"/>
                  <a:gd name="T13" fmla="*/ 215 h 2001"/>
                  <a:gd name="T14" fmla="*/ 113 w 3635"/>
                  <a:gd name="T15" fmla="*/ 288 h 2001"/>
                  <a:gd name="T16" fmla="*/ 65 w 3635"/>
                  <a:gd name="T17" fmla="*/ 372 h 2001"/>
                  <a:gd name="T18" fmla="*/ 31 w 3635"/>
                  <a:gd name="T19" fmla="*/ 461 h 2001"/>
                  <a:gd name="T20" fmla="*/ 8 w 3635"/>
                  <a:gd name="T21" fmla="*/ 556 h 2001"/>
                  <a:gd name="T22" fmla="*/ 0 w 3635"/>
                  <a:gd name="T23" fmla="*/ 655 h 2001"/>
                  <a:gd name="T24" fmla="*/ 5 w 3635"/>
                  <a:gd name="T25" fmla="*/ 724 h 2001"/>
                  <a:gd name="T26" fmla="*/ 21 w 3635"/>
                  <a:gd name="T27" fmla="*/ 820 h 2001"/>
                  <a:gd name="T28" fmla="*/ 52 w 3635"/>
                  <a:gd name="T29" fmla="*/ 911 h 2001"/>
                  <a:gd name="T30" fmla="*/ 96 w 3635"/>
                  <a:gd name="T31" fmla="*/ 996 h 2001"/>
                  <a:gd name="T32" fmla="*/ 150 w 3635"/>
                  <a:gd name="T33" fmla="*/ 1075 h 2001"/>
                  <a:gd name="T34" fmla="*/ 215 w 3635"/>
                  <a:gd name="T35" fmla="*/ 1141 h 2001"/>
                  <a:gd name="T36" fmla="*/ 290 w 3635"/>
                  <a:gd name="T37" fmla="*/ 1200 h 2001"/>
                  <a:gd name="T38" fmla="*/ 373 w 3635"/>
                  <a:gd name="T39" fmla="*/ 1247 h 2001"/>
                  <a:gd name="T40" fmla="*/ 462 w 3635"/>
                  <a:gd name="T41" fmla="*/ 1283 h 2001"/>
                  <a:gd name="T42" fmla="*/ 558 w 3635"/>
                  <a:gd name="T43" fmla="*/ 1305 h 2001"/>
                  <a:gd name="T44" fmla="*/ 657 w 3635"/>
                  <a:gd name="T45" fmla="*/ 1313 h 2001"/>
                  <a:gd name="T46" fmla="*/ 2984 w 3635"/>
                  <a:gd name="T47" fmla="*/ 1314 h 2001"/>
                  <a:gd name="T48" fmla="*/ 3087 w 3635"/>
                  <a:gd name="T49" fmla="*/ 1327 h 2001"/>
                  <a:gd name="T50" fmla="*/ 3185 w 3635"/>
                  <a:gd name="T51" fmla="*/ 1355 h 2001"/>
                  <a:gd name="T52" fmla="*/ 3276 w 3635"/>
                  <a:gd name="T53" fmla="*/ 1396 h 2001"/>
                  <a:gd name="T54" fmla="*/ 3360 w 3635"/>
                  <a:gd name="T55" fmla="*/ 1450 h 2001"/>
                  <a:gd name="T56" fmla="*/ 3435 w 3635"/>
                  <a:gd name="T57" fmla="*/ 1515 h 2001"/>
                  <a:gd name="T58" fmla="*/ 3500 w 3635"/>
                  <a:gd name="T59" fmla="*/ 1588 h 2001"/>
                  <a:gd name="T60" fmla="*/ 3554 w 3635"/>
                  <a:gd name="T61" fmla="*/ 1673 h 2001"/>
                  <a:gd name="T62" fmla="*/ 3594 w 3635"/>
                  <a:gd name="T63" fmla="*/ 1764 h 2001"/>
                  <a:gd name="T64" fmla="*/ 3622 w 3635"/>
                  <a:gd name="T65" fmla="*/ 1862 h 2001"/>
                  <a:gd name="T66" fmla="*/ 3635 w 3635"/>
                  <a:gd name="T67" fmla="*/ 1965 h 2001"/>
                  <a:gd name="T68" fmla="*/ 3635 w 3635"/>
                  <a:gd name="T69" fmla="*/ 655 h 2001"/>
                  <a:gd name="T70" fmla="*/ 3632 w 3635"/>
                  <a:gd name="T71" fmla="*/ 588 h 2001"/>
                  <a:gd name="T72" fmla="*/ 3616 w 3635"/>
                  <a:gd name="T73" fmla="*/ 492 h 2001"/>
                  <a:gd name="T74" fmla="*/ 3585 w 3635"/>
                  <a:gd name="T75" fmla="*/ 401 h 2001"/>
                  <a:gd name="T76" fmla="*/ 3541 w 3635"/>
                  <a:gd name="T77" fmla="*/ 316 h 2001"/>
                  <a:gd name="T78" fmla="*/ 3485 w 3635"/>
                  <a:gd name="T79" fmla="*/ 238 h 2001"/>
                  <a:gd name="T80" fmla="*/ 3420 w 3635"/>
                  <a:gd name="T81" fmla="*/ 169 h 2001"/>
                  <a:gd name="T82" fmla="*/ 3346 w 3635"/>
                  <a:gd name="T83" fmla="*/ 112 h 2001"/>
                  <a:gd name="T84" fmla="*/ 3263 w 3635"/>
                  <a:gd name="T85" fmla="*/ 63 h 2001"/>
                  <a:gd name="T86" fmla="*/ 3174 w 3635"/>
                  <a:gd name="T87" fmla="*/ 29 h 2001"/>
                  <a:gd name="T88" fmla="*/ 3079 w 3635"/>
                  <a:gd name="T89" fmla="*/ 6 h 2001"/>
                  <a:gd name="T90" fmla="*/ 2980 w 3635"/>
                  <a:gd name="T91" fmla="*/ 0 h 20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635" h="2001">
                    <a:moveTo>
                      <a:pt x="2980" y="0"/>
                    </a:moveTo>
                    <a:lnTo>
                      <a:pt x="2980" y="0"/>
                    </a:lnTo>
                    <a:lnTo>
                      <a:pt x="657" y="0"/>
                    </a:lnTo>
                    <a:lnTo>
                      <a:pt x="657" y="0"/>
                    </a:lnTo>
                    <a:lnTo>
                      <a:pt x="623" y="0"/>
                    </a:lnTo>
                    <a:lnTo>
                      <a:pt x="590" y="3"/>
                    </a:lnTo>
                    <a:lnTo>
                      <a:pt x="558" y="6"/>
                    </a:lnTo>
                    <a:lnTo>
                      <a:pt x="525" y="13"/>
                    </a:lnTo>
                    <a:lnTo>
                      <a:pt x="493" y="19"/>
                    </a:lnTo>
                    <a:lnTo>
                      <a:pt x="462" y="29"/>
                    </a:lnTo>
                    <a:lnTo>
                      <a:pt x="432" y="39"/>
                    </a:lnTo>
                    <a:lnTo>
                      <a:pt x="401" y="50"/>
                    </a:lnTo>
                    <a:lnTo>
                      <a:pt x="373" y="63"/>
                    </a:lnTo>
                    <a:lnTo>
                      <a:pt x="344" y="78"/>
                    </a:lnTo>
                    <a:lnTo>
                      <a:pt x="316" y="94"/>
                    </a:lnTo>
                    <a:lnTo>
                      <a:pt x="290" y="112"/>
                    </a:lnTo>
                    <a:lnTo>
                      <a:pt x="264" y="130"/>
                    </a:lnTo>
                    <a:lnTo>
                      <a:pt x="240" y="150"/>
                    </a:lnTo>
                    <a:lnTo>
                      <a:pt x="215" y="169"/>
                    </a:lnTo>
                    <a:lnTo>
                      <a:pt x="192" y="192"/>
                    </a:lnTo>
                    <a:lnTo>
                      <a:pt x="171" y="215"/>
                    </a:lnTo>
                    <a:lnTo>
                      <a:pt x="150" y="238"/>
                    </a:lnTo>
                    <a:lnTo>
                      <a:pt x="130" y="264"/>
                    </a:lnTo>
                    <a:lnTo>
                      <a:pt x="113" y="288"/>
                    </a:lnTo>
                    <a:lnTo>
                      <a:pt x="96" y="316"/>
                    </a:lnTo>
                    <a:lnTo>
                      <a:pt x="80" y="342"/>
                    </a:lnTo>
                    <a:lnTo>
                      <a:pt x="65" y="372"/>
                    </a:lnTo>
                    <a:lnTo>
                      <a:pt x="52" y="401"/>
                    </a:lnTo>
                    <a:lnTo>
                      <a:pt x="41" y="430"/>
                    </a:lnTo>
                    <a:lnTo>
                      <a:pt x="31" y="461"/>
                    </a:lnTo>
                    <a:lnTo>
                      <a:pt x="21" y="492"/>
                    </a:lnTo>
                    <a:lnTo>
                      <a:pt x="15" y="523"/>
                    </a:lnTo>
                    <a:lnTo>
                      <a:pt x="8" y="556"/>
                    </a:lnTo>
                    <a:lnTo>
                      <a:pt x="5" y="588"/>
                    </a:lnTo>
                    <a:lnTo>
                      <a:pt x="2" y="623"/>
                    </a:lnTo>
                    <a:lnTo>
                      <a:pt x="0" y="655"/>
                    </a:lnTo>
                    <a:lnTo>
                      <a:pt x="0" y="655"/>
                    </a:lnTo>
                    <a:lnTo>
                      <a:pt x="2" y="690"/>
                    </a:lnTo>
                    <a:lnTo>
                      <a:pt x="5" y="724"/>
                    </a:lnTo>
                    <a:lnTo>
                      <a:pt x="8" y="756"/>
                    </a:lnTo>
                    <a:lnTo>
                      <a:pt x="15" y="789"/>
                    </a:lnTo>
                    <a:lnTo>
                      <a:pt x="21" y="820"/>
                    </a:lnTo>
                    <a:lnTo>
                      <a:pt x="31" y="851"/>
                    </a:lnTo>
                    <a:lnTo>
                      <a:pt x="41" y="882"/>
                    </a:lnTo>
                    <a:lnTo>
                      <a:pt x="52" y="911"/>
                    </a:lnTo>
                    <a:lnTo>
                      <a:pt x="65" y="941"/>
                    </a:lnTo>
                    <a:lnTo>
                      <a:pt x="80" y="969"/>
                    </a:lnTo>
                    <a:lnTo>
                      <a:pt x="96" y="996"/>
                    </a:lnTo>
                    <a:lnTo>
                      <a:pt x="113" y="1024"/>
                    </a:lnTo>
                    <a:lnTo>
                      <a:pt x="130" y="1048"/>
                    </a:lnTo>
                    <a:lnTo>
                      <a:pt x="150" y="1075"/>
                    </a:lnTo>
                    <a:lnTo>
                      <a:pt x="171" y="1097"/>
                    </a:lnTo>
                    <a:lnTo>
                      <a:pt x="192" y="1120"/>
                    </a:lnTo>
                    <a:lnTo>
                      <a:pt x="215" y="1141"/>
                    </a:lnTo>
                    <a:lnTo>
                      <a:pt x="240" y="1163"/>
                    </a:lnTo>
                    <a:lnTo>
                      <a:pt x="264" y="1182"/>
                    </a:lnTo>
                    <a:lnTo>
                      <a:pt x="290" y="1200"/>
                    </a:lnTo>
                    <a:lnTo>
                      <a:pt x="316" y="1218"/>
                    </a:lnTo>
                    <a:lnTo>
                      <a:pt x="344" y="1233"/>
                    </a:lnTo>
                    <a:lnTo>
                      <a:pt x="373" y="1247"/>
                    </a:lnTo>
                    <a:lnTo>
                      <a:pt x="401" y="1260"/>
                    </a:lnTo>
                    <a:lnTo>
                      <a:pt x="432" y="1274"/>
                    </a:lnTo>
                    <a:lnTo>
                      <a:pt x="462" y="1283"/>
                    </a:lnTo>
                    <a:lnTo>
                      <a:pt x="493" y="1291"/>
                    </a:lnTo>
                    <a:lnTo>
                      <a:pt x="525" y="1300"/>
                    </a:lnTo>
                    <a:lnTo>
                      <a:pt x="558" y="1305"/>
                    </a:lnTo>
                    <a:lnTo>
                      <a:pt x="590" y="1309"/>
                    </a:lnTo>
                    <a:lnTo>
                      <a:pt x="623" y="1313"/>
                    </a:lnTo>
                    <a:lnTo>
                      <a:pt x="657" y="1313"/>
                    </a:lnTo>
                    <a:lnTo>
                      <a:pt x="2949" y="1313"/>
                    </a:lnTo>
                    <a:lnTo>
                      <a:pt x="2949" y="1313"/>
                    </a:lnTo>
                    <a:lnTo>
                      <a:pt x="2984" y="1314"/>
                    </a:lnTo>
                    <a:lnTo>
                      <a:pt x="3019" y="1316"/>
                    </a:lnTo>
                    <a:lnTo>
                      <a:pt x="3053" y="1321"/>
                    </a:lnTo>
                    <a:lnTo>
                      <a:pt x="3087" y="1327"/>
                    </a:lnTo>
                    <a:lnTo>
                      <a:pt x="3120" y="1334"/>
                    </a:lnTo>
                    <a:lnTo>
                      <a:pt x="3152" y="1344"/>
                    </a:lnTo>
                    <a:lnTo>
                      <a:pt x="3185" y="1355"/>
                    </a:lnTo>
                    <a:lnTo>
                      <a:pt x="3216" y="1367"/>
                    </a:lnTo>
                    <a:lnTo>
                      <a:pt x="3247" y="1381"/>
                    </a:lnTo>
                    <a:lnTo>
                      <a:pt x="3276" y="1396"/>
                    </a:lnTo>
                    <a:lnTo>
                      <a:pt x="3304" y="1412"/>
                    </a:lnTo>
                    <a:lnTo>
                      <a:pt x="3333" y="1430"/>
                    </a:lnTo>
                    <a:lnTo>
                      <a:pt x="3360" y="1450"/>
                    </a:lnTo>
                    <a:lnTo>
                      <a:pt x="3386" y="1469"/>
                    </a:lnTo>
                    <a:lnTo>
                      <a:pt x="3410" y="1492"/>
                    </a:lnTo>
                    <a:lnTo>
                      <a:pt x="3435" y="1515"/>
                    </a:lnTo>
                    <a:lnTo>
                      <a:pt x="3457" y="1538"/>
                    </a:lnTo>
                    <a:lnTo>
                      <a:pt x="3479" y="1564"/>
                    </a:lnTo>
                    <a:lnTo>
                      <a:pt x="3500" y="1588"/>
                    </a:lnTo>
                    <a:lnTo>
                      <a:pt x="3518" y="1616"/>
                    </a:lnTo>
                    <a:lnTo>
                      <a:pt x="3536" y="1644"/>
                    </a:lnTo>
                    <a:lnTo>
                      <a:pt x="3554" y="1673"/>
                    </a:lnTo>
                    <a:lnTo>
                      <a:pt x="3568" y="1703"/>
                    </a:lnTo>
                    <a:lnTo>
                      <a:pt x="3581" y="1733"/>
                    </a:lnTo>
                    <a:lnTo>
                      <a:pt x="3594" y="1764"/>
                    </a:lnTo>
                    <a:lnTo>
                      <a:pt x="3604" y="1795"/>
                    </a:lnTo>
                    <a:lnTo>
                      <a:pt x="3614" y="1828"/>
                    </a:lnTo>
                    <a:lnTo>
                      <a:pt x="3622" y="1862"/>
                    </a:lnTo>
                    <a:lnTo>
                      <a:pt x="3629" y="1895"/>
                    </a:lnTo>
                    <a:lnTo>
                      <a:pt x="3632" y="1931"/>
                    </a:lnTo>
                    <a:lnTo>
                      <a:pt x="3635" y="1965"/>
                    </a:lnTo>
                    <a:lnTo>
                      <a:pt x="3635" y="2001"/>
                    </a:lnTo>
                    <a:lnTo>
                      <a:pt x="3635" y="1313"/>
                    </a:lnTo>
                    <a:lnTo>
                      <a:pt x="3635" y="655"/>
                    </a:lnTo>
                    <a:lnTo>
                      <a:pt x="3635" y="655"/>
                    </a:lnTo>
                    <a:lnTo>
                      <a:pt x="3635" y="623"/>
                    </a:lnTo>
                    <a:lnTo>
                      <a:pt x="3632" y="588"/>
                    </a:lnTo>
                    <a:lnTo>
                      <a:pt x="3629" y="556"/>
                    </a:lnTo>
                    <a:lnTo>
                      <a:pt x="3622" y="523"/>
                    </a:lnTo>
                    <a:lnTo>
                      <a:pt x="3616" y="492"/>
                    </a:lnTo>
                    <a:lnTo>
                      <a:pt x="3606" y="461"/>
                    </a:lnTo>
                    <a:lnTo>
                      <a:pt x="3596" y="430"/>
                    </a:lnTo>
                    <a:lnTo>
                      <a:pt x="3585" y="401"/>
                    </a:lnTo>
                    <a:lnTo>
                      <a:pt x="3572" y="372"/>
                    </a:lnTo>
                    <a:lnTo>
                      <a:pt x="3557" y="342"/>
                    </a:lnTo>
                    <a:lnTo>
                      <a:pt x="3541" y="316"/>
                    </a:lnTo>
                    <a:lnTo>
                      <a:pt x="3524" y="288"/>
                    </a:lnTo>
                    <a:lnTo>
                      <a:pt x="3505" y="264"/>
                    </a:lnTo>
                    <a:lnTo>
                      <a:pt x="3485" y="238"/>
                    </a:lnTo>
                    <a:lnTo>
                      <a:pt x="3466" y="215"/>
                    </a:lnTo>
                    <a:lnTo>
                      <a:pt x="3443" y="192"/>
                    </a:lnTo>
                    <a:lnTo>
                      <a:pt x="3420" y="169"/>
                    </a:lnTo>
                    <a:lnTo>
                      <a:pt x="3397" y="150"/>
                    </a:lnTo>
                    <a:lnTo>
                      <a:pt x="3373" y="130"/>
                    </a:lnTo>
                    <a:lnTo>
                      <a:pt x="3346" y="112"/>
                    </a:lnTo>
                    <a:lnTo>
                      <a:pt x="3320" y="94"/>
                    </a:lnTo>
                    <a:lnTo>
                      <a:pt x="3293" y="78"/>
                    </a:lnTo>
                    <a:lnTo>
                      <a:pt x="3263" y="63"/>
                    </a:lnTo>
                    <a:lnTo>
                      <a:pt x="3234" y="50"/>
                    </a:lnTo>
                    <a:lnTo>
                      <a:pt x="3205" y="39"/>
                    </a:lnTo>
                    <a:lnTo>
                      <a:pt x="3174" y="29"/>
                    </a:lnTo>
                    <a:lnTo>
                      <a:pt x="3143" y="19"/>
                    </a:lnTo>
                    <a:lnTo>
                      <a:pt x="3112" y="13"/>
                    </a:lnTo>
                    <a:lnTo>
                      <a:pt x="3079" y="6"/>
                    </a:lnTo>
                    <a:lnTo>
                      <a:pt x="3046" y="3"/>
                    </a:lnTo>
                    <a:lnTo>
                      <a:pt x="3012" y="0"/>
                    </a:lnTo>
                    <a:lnTo>
                      <a:pt x="2980" y="0"/>
                    </a:lnTo>
                    <a:lnTo>
                      <a:pt x="2980" y="0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3175">
                <a:gradFill>
                  <a:gsLst>
                    <a:gs pos="20000">
                      <a:schemeClr val="accent1">
                        <a:tint val="66000"/>
                        <a:satMod val="160000"/>
                        <a:alpha val="0"/>
                      </a:schemeClr>
                    </a:gs>
                    <a:gs pos="54000">
                      <a:schemeClr val="bg1"/>
                    </a:gs>
                    <a:gs pos="100000">
                      <a:schemeClr val="accent1">
                        <a:tint val="23500"/>
                        <a:satMod val="160000"/>
                        <a:alpha val="0"/>
                      </a:schemeClr>
                    </a:gs>
                  </a:gsLst>
                  <a:lin ang="5400000" scaled="0"/>
                </a:gradFill>
              </a:ln>
              <a:effectLst>
                <a:outerShdw dist="38100" dir="5400000" sx="101000" sy="101000" algn="t" rotWithShape="0">
                  <a:prstClr val="black">
                    <a:alpha val="10000"/>
                  </a:prstClr>
                </a:outerShdw>
              </a:effectLst>
            </p:spPr>
            <p:txBody>
              <a:bodyPr vert="horz" wrap="square" lIns="91440" tIns="45720" rIns="91440" bIns="45720" anchor="t" anchorCtr="1" compatLnSpc="1">
                <a:normAutofit/>
              </a:bodyPr>
              <a:lstStyle/>
              <a:p>
                <a:pPr algn="ctr">
                  <a:lnSpc>
                    <a:spcPct val="120000"/>
                  </a:lnSpc>
                </a:pPr>
                <a:endParaRPr lang="zh-CN" altLang="en-US" sz="10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60" name="îśḷîḋé">
                <a:extLst>
                  <a:ext uri="{FF2B5EF4-FFF2-40B4-BE49-F238E27FC236}">
                    <a16:creationId xmlns:a16="http://schemas.microsoft.com/office/drawing/2014/main" xmlns="" id="{511687F7-E070-4584-9579-65AE64D47885}"/>
                  </a:ext>
                </a:extLst>
              </p:cNvPr>
              <p:cNvSpPr/>
              <p:nvPr/>
            </p:nvSpPr>
            <p:spPr>
              <a:xfrm>
                <a:off x="976656" y="2371695"/>
                <a:ext cx="1972525" cy="585794"/>
              </a:xfrm>
              <a:prstGeom prst="rect">
                <a:avLst/>
              </a:prstGeom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algn="ctr">
                  <a:lnSpc>
                    <a:spcPct val="12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Supporting text here.……</a:t>
                </a:r>
              </a:p>
            </p:txBody>
          </p:sp>
        </p:grpSp>
        <p:grpSp>
          <p:nvGrpSpPr>
            <p:cNvPr id="16" name="íṩ1íďê">
              <a:extLst>
                <a:ext uri="{FF2B5EF4-FFF2-40B4-BE49-F238E27FC236}">
                  <a16:creationId xmlns:a16="http://schemas.microsoft.com/office/drawing/2014/main" xmlns="" id="{EEE6A2B1-156C-4A13-9C49-C5CDDACAA6E7}"/>
                </a:ext>
              </a:extLst>
            </p:cNvPr>
            <p:cNvGrpSpPr/>
            <p:nvPr/>
          </p:nvGrpSpPr>
          <p:grpSpPr>
            <a:xfrm>
              <a:off x="7794300" y="1944960"/>
              <a:ext cx="1972525" cy="1084997"/>
              <a:chOff x="976656" y="1944960"/>
              <a:chExt cx="1972525" cy="1084997"/>
            </a:xfrm>
          </p:grpSpPr>
          <p:sp>
            <p:nvSpPr>
              <p:cNvPr id="57" name="iṡḷîḋê">
                <a:extLst>
                  <a:ext uri="{FF2B5EF4-FFF2-40B4-BE49-F238E27FC236}">
                    <a16:creationId xmlns:a16="http://schemas.microsoft.com/office/drawing/2014/main" xmlns="" id="{86331276-6299-427C-804F-6DFCF7022009}"/>
                  </a:ext>
                </a:extLst>
              </p:cNvPr>
              <p:cNvSpPr/>
              <p:nvPr/>
            </p:nvSpPr>
            <p:spPr bwMode="auto">
              <a:xfrm flipH="1">
                <a:off x="976656" y="1944960"/>
                <a:ext cx="1972525" cy="1084997"/>
              </a:xfrm>
              <a:custGeom>
                <a:avLst/>
                <a:gdLst>
                  <a:gd name="T0" fmla="*/ 657 w 3635"/>
                  <a:gd name="T1" fmla="*/ 0 h 2001"/>
                  <a:gd name="T2" fmla="*/ 590 w 3635"/>
                  <a:gd name="T3" fmla="*/ 3 h 2001"/>
                  <a:gd name="T4" fmla="*/ 493 w 3635"/>
                  <a:gd name="T5" fmla="*/ 19 h 2001"/>
                  <a:gd name="T6" fmla="*/ 401 w 3635"/>
                  <a:gd name="T7" fmla="*/ 50 h 2001"/>
                  <a:gd name="T8" fmla="*/ 316 w 3635"/>
                  <a:gd name="T9" fmla="*/ 94 h 2001"/>
                  <a:gd name="T10" fmla="*/ 240 w 3635"/>
                  <a:gd name="T11" fmla="*/ 150 h 2001"/>
                  <a:gd name="T12" fmla="*/ 171 w 3635"/>
                  <a:gd name="T13" fmla="*/ 215 h 2001"/>
                  <a:gd name="T14" fmla="*/ 113 w 3635"/>
                  <a:gd name="T15" fmla="*/ 288 h 2001"/>
                  <a:gd name="T16" fmla="*/ 65 w 3635"/>
                  <a:gd name="T17" fmla="*/ 372 h 2001"/>
                  <a:gd name="T18" fmla="*/ 31 w 3635"/>
                  <a:gd name="T19" fmla="*/ 461 h 2001"/>
                  <a:gd name="T20" fmla="*/ 8 w 3635"/>
                  <a:gd name="T21" fmla="*/ 556 h 2001"/>
                  <a:gd name="T22" fmla="*/ 0 w 3635"/>
                  <a:gd name="T23" fmla="*/ 655 h 2001"/>
                  <a:gd name="T24" fmla="*/ 5 w 3635"/>
                  <a:gd name="T25" fmla="*/ 724 h 2001"/>
                  <a:gd name="T26" fmla="*/ 21 w 3635"/>
                  <a:gd name="T27" fmla="*/ 820 h 2001"/>
                  <a:gd name="T28" fmla="*/ 52 w 3635"/>
                  <a:gd name="T29" fmla="*/ 911 h 2001"/>
                  <a:gd name="T30" fmla="*/ 96 w 3635"/>
                  <a:gd name="T31" fmla="*/ 996 h 2001"/>
                  <a:gd name="T32" fmla="*/ 150 w 3635"/>
                  <a:gd name="T33" fmla="*/ 1075 h 2001"/>
                  <a:gd name="T34" fmla="*/ 215 w 3635"/>
                  <a:gd name="T35" fmla="*/ 1141 h 2001"/>
                  <a:gd name="T36" fmla="*/ 290 w 3635"/>
                  <a:gd name="T37" fmla="*/ 1200 h 2001"/>
                  <a:gd name="T38" fmla="*/ 373 w 3635"/>
                  <a:gd name="T39" fmla="*/ 1247 h 2001"/>
                  <a:gd name="T40" fmla="*/ 462 w 3635"/>
                  <a:gd name="T41" fmla="*/ 1283 h 2001"/>
                  <a:gd name="T42" fmla="*/ 558 w 3635"/>
                  <a:gd name="T43" fmla="*/ 1305 h 2001"/>
                  <a:gd name="T44" fmla="*/ 657 w 3635"/>
                  <a:gd name="T45" fmla="*/ 1313 h 2001"/>
                  <a:gd name="T46" fmla="*/ 2984 w 3635"/>
                  <a:gd name="T47" fmla="*/ 1314 h 2001"/>
                  <a:gd name="T48" fmla="*/ 3087 w 3635"/>
                  <a:gd name="T49" fmla="*/ 1327 h 2001"/>
                  <a:gd name="T50" fmla="*/ 3185 w 3635"/>
                  <a:gd name="T51" fmla="*/ 1355 h 2001"/>
                  <a:gd name="T52" fmla="*/ 3276 w 3635"/>
                  <a:gd name="T53" fmla="*/ 1396 h 2001"/>
                  <a:gd name="T54" fmla="*/ 3360 w 3635"/>
                  <a:gd name="T55" fmla="*/ 1450 h 2001"/>
                  <a:gd name="T56" fmla="*/ 3435 w 3635"/>
                  <a:gd name="T57" fmla="*/ 1515 h 2001"/>
                  <a:gd name="T58" fmla="*/ 3500 w 3635"/>
                  <a:gd name="T59" fmla="*/ 1588 h 2001"/>
                  <a:gd name="T60" fmla="*/ 3554 w 3635"/>
                  <a:gd name="T61" fmla="*/ 1673 h 2001"/>
                  <a:gd name="T62" fmla="*/ 3594 w 3635"/>
                  <a:gd name="T63" fmla="*/ 1764 h 2001"/>
                  <a:gd name="T64" fmla="*/ 3622 w 3635"/>
                  <a:gd name="T65" fmla="*/ 1862 h 2001"/>
                  <a:gd name="T66" fmla="*/ 3635 w 3635"/>
                  <a:gd name="T67" fmla="*/ 1965 h 2001"/>
                  <a:gd name="T68" fmla="*/ 3635 w 3635"/>
                  <a:gd name="T69" fmla="*/ 655 h 2001"/>
                  <a:gd name="T70" fmla="*/ 3632 w 3635"/>
                  <a:gd name="T71" fmla="*/ 588 h 2001"/>
                  <a:gd name="T72" fmla="*/ 3616 w 3635"/>
                  <a:gd name="T73" fmla="*/ 492 h 2001"/>
                  <a:gd name="T74" fmla="*/ 3585 w 3635"/>
                  <a:gd name="T75" fmla="*/ 401 h 2001"/>
                  <a:gd name="T76" fmla="*/ 3541 w 3635"/>
                  <a:gd name="T77" fmla="*/ 316 h 2001"/>
                  <a:gd name="T78" fmla="*/ 3485 w 3635"/>
                  <a:gd name="T79" fmla="*/ 238 h 2001"/>
                  <a:gd name="T80" fmla="*/ 3420 w 3635"/>
                  <a:gd name="T81" fmla="*/ 169 h 2001"/>
                  <a:gd name="T82" fmla="*/ 3346 w 3635"/>
                  <a:gd name="T83" fmla="*/ 112 h 2001"/>
                  <a:gd name="T84" fmla="*/ 3263 w 3635"/>
                  <a:gd name="T85" fmla="*/ 63 h 2001"/>
                  <a:gd name="T86" fmla="*/ 3174 w 3635"/>
                  <a:gd name="T87" fmla="*/ 29 h 2001"/>
                  <a:gd name="T88" fmla="*/ 3079 w 3635"/>
                  <a:gd name="T89" fmla="*/ 6 h 2001"/>
                  <a:gd name="T90" fmla="*/ 2980 w 3635"/>
                  <a:gd name="T91" fmla="*/ 0 h 20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635" h="2001">
                    <a:moveTo>
                      <a:pt x="2980" y="0"/>
                    </a:moveTo>
                    <a:lnTo>
                      <a:pt x="2980" y="0"/>
                    </a:lnTo>
                    <a:lnTo>
                      <a:pt x="657" y="0"/>
                    </a:lnTo>
                    <a:lnTo>
                      <a:pt x="657" y="0"/>
                    </a:lnTo>
                    <a:lnTo>
                      <a:pt x="623" y="0"/>
                    </a:lnTo>
                    <a:lnTo>
                      <a:pt x="590" y="3"/>
                    </a:lnTo>
                    <a:lnTo>
                      <a:pt x="558" y="6"/>
                    </a:lnTo>
                    <a:lnTo>
                      <a:pt x="525" y="13"/>
                    </a:lnTo>
                    <a:lnTo>
                      <a:pt x="493" y="19"/>
                    </a:lnTo>
                    <a:lnTo>
                      <a:pt x="462" y="29"/>
                    </a:lnTo>
                    <a:lnTo>
                      <a:pt x="432" y="39"/>
                    </a:lnTo>
                    <a:lnTo>
                      <a:pt x="401" y="50"/>
                    </a:lnTo>
                    <a:lnTo>
                      <a:pt x="373" y="63"/>
                    </a:lnTo>
                    <a:lnTo>
                      <a:pt x="344" y="78"/>
                    </a:lnTo>
                    <a:lnTo>
                      <a:pt x="316" y="94"/>
                    </a:lnTo>
                    <a:lnTo>
                      <a:pt x="290" y="112"/>
                    </a:lnTo>
                    <a:lnTo>
                      <a:pt x="264" y="130"/>
                    </a:lnTo>
                    <a:lnTo>
                      <a:pt x="240" y="150"/>
                    </a:lnTo>
                    <a:lnTo>
                      <a:pt x="215" y="169"/>
                    </a:lnTo>
                    <a:lnTo>
                      <a:pt x="192" y="192"/>
                    </a:lnTo>
                    <a:lnTo>
                      <a:pt x="171" y="215"/>
                    </a:lnTo>
                    <a:lnTo>
                      <a:pt x="150" y="238"/>
                    </a:lnTo>
                    <a:lnTo>
                      <a:pt x="130" y="264"/>
                    </a:lnTo>
                    <a:lnTo>
                      <a:pt x="113" y="288"/>
                    </a:lnTo>
                    <a:lnTo>
                      <a:pt x="96" y="316"/>
                    </a:lnTo>
                    <a:lnTo>
                      <a:pt x="80" y="342"/>
                    </a:lnTo>
                    <a:lnTo>
                      <a:pt x="65" y="372"/>
                    </a:lnTo>
                    <a:lnTo>
                      <a:pt x="52" y="401"/>
                    </a:lnTo>
                    <a:lnTo>
                      <a:pt x="41" y="430"/>
                    </a:lnTo>
                    <a:lnTo>
                      <a:pt x="31" y="461"/>
                    </a:lnTo>
                    <a:lnTo>
                      <a:pt x="21" y="492"/>
                    </a:lnTo>
                    <a:lnTo>
                      <a:pt x="15" y="523"/>
                    </a:lnTo>
                    <a:lnTo>
                      <a:pt x="8" y="556"/>
                    </a:lnTo>
                    <a:lnTo>
                      <a:pt x="5" y="588"/>
                    </a:lnTo>
                    <a:lnTo>
                      <a:pt x="2" y="623"/>
                    </a:lnTo>
                    <a:lnTo>
                      <a:pt x="0" y="655"/>
                    </a:lnTo>
                    <a:lnTo>
                      <a:pt x="0" y="655"/>
                    </a:lnTo>
                    <a:lnTo>
                      <a:pt x="2" y="690"/>
                    </a:lnTo>
                    <a:lnTo>
                      <a:pt x="5" y="724"/>
                    </a:lnTo>
                    <a:lnTo>
                      <a:pt x="8" y="756"/>
                    </a:lnTo>
                    <a:lnTo>
                      <a:pt x="15" y="789"/>
                    </a:lnTo>
                    <a:lnTo>
                      <a:pt x="21" y="820"/>
                    </a:lnTo>
                    <a:lnTo>
                      <a:pt x="31" y="851"/>
                    </a:lnTo>
                    <a:lnTo>
                      <a:pt x="41" y="882"/>
                    </a:lnTo>
                    <a:lnTo>
                      <a:pt x="52" y="911"/>
                    </a:lnTo>
                    <a:lnTo>
                      <a:pt x="65" y="941"/>
                    </a:lnTo>
                    <a:lnTo>
                      <a:pt x="80" y="969"/>
                    </a:lnTo>
                    <a:lnTo>
                      <a:pt x="96" y="996"/>
                    </a:lnTo>
                    <a:lnTo>
                      <a:pt x="113" y="1024"/>
                    </a:lnTo>
                    <a:lnTo>
                      <a:pt x="130" y="1048"/>
                    </a:lnTo>
                    <a:lnTo>
                      <a:pt x="150" y="1075"/>
                    </a:lnTo>
                    <a:lnTo>
                      <a:pt x="171" y="1097"/>
                    </a:lnTo>
                    <a:lnTo>
                      <a:pt x="192" y="1120"/>
                    </a:lnTo>
                    <a:lnTo>
                      <a:pt x="215" y="1141"/>
                    </a:lnTo>
                    <a:lnTo>
                      <a:pt x="240" y="1163"/>
                    </a:lnTo>
                    <a:lnTo>
                      <a:pt x="264" y="1182"/>
                    </a:lnTo>
                    <a:lnTo>
                      <a:pt x="290" y="1200"/>
                    </a:lnTo>
                    <a:lnTo>
                      <a:pt x="316" y="1218"/>
                    </a:lnTo>
                    <a:lnTo>
                      <a:pt x="344" y="1233"/>
                    </a:lnTo>
                    <a:lnTo>
                      <a:pt x="373" y="1247"/>
                    </a:lnTo>
                    <a:lnTo>
                      <a:pt x="401" y="1260"/>
                    </a:lnTo>
                    <a:lnTo>
                      <a:pt x="432" y="1274"/>
                    </a:lnTo>
                    <a:lnTo>
                      <a:pt x="462" y="1283"/>
                    </a:lnTo>
                    <a:lnTo>
                      <a:pt x="493" y="1291"/>
                    </a:lnTo>
                    <a:lnTo>
                      <a:pt x="525" y="1300"/>
                    </a:lnTo>
                    <a:lnTo>
                      <a:pt x="558" y="1305"/>
                    </a:lnTo>
                    <a:lnTo>
                      <a:pt x="590" y="1309"/>
                    </a:lnTo>
                    <a:lnTo>
                      <a:pt x="623" y="1313"/>
                    </a:lnTo>
                    <a:lnTo>
                      <a:pt x="657" y="1313"/>
                    </a:lnTo>
                    <a:lnTo>
                      <a:pt x="2949" y="1313"/>
                    </a:lnTo>
                    <a:lnTo>
                      <a:pt x="2949" y="1313"/>
                    </a:lnTo>
                    <a:lnTo>
                      <a:pt x="2984" y="1314"/>
                    </a:lnTo>
                    <a:lnTo>
                      <a:pt x="3019" y="1316"/>
                    </a:lnTo>
                    <a:lnTo>
                      <a:pt x="3053" y="1321"/>
                    </a:lnTo>
                    <a:lnTo>
                      <a:pt x="3087" y="1327"/>
                    </a:lnTo>
                    <a:lnTo>
                      <a:pt x="3120" y="1334"/>
                    </a:lnTo>
                    <a:lnTo>
                      <a:pt x="3152" y="1344"/>
                    </a:lnTo>
                    <a:lnTo>
                      <a:pt x="3185" y="1355"/>
                    </a:lnTo>
                    <a:lnTo>
                      <a:pt x="3216" y="1367"/>
                    </a:lnTo>
                    <a:lnTo>
                      <a:pt x="3247" y="1381"/>
                    </a:lnTo>
                    <a:lnTo>
                      <a:pt x="3276" y="1396"/>
                    </a:lnTo>
                    <a:lnTo>
                      <a:pt x="3304" y="1412"/>
                    </a:lnTo>
                    <a:lnTo>
                      <a:pt x="3333" y="1430"/>
                    </a:lnTo>
                    <a:lnTo>
                      <a:pt x="3360" y="1450"/>
                    </a:lnTo>
                    <a:lnTo>
                      <a:pt x="3386" y="1469"/>
                    </a:lnTo>
                    <a:lnTo>
                      <a:pt x="3410" y="1492"/>
                    </a:lnTo>
                    <a:lnTo>
                      <a:pt x="3435" y="1515"/>
                    </a:lnTo>
                    <a:lnTo>
                      <a:pt x="3457" y="1538"/>
                    </a:lnTo>
                    <a:lnTo>
                      <a:pt x="3479" y="1564"/>
                    </a:lnTo>
                    <a:lnTo>
                      <a:pt x="3500" y="1588"/>
                    </a:lnTo>
                    <a:lnTo>
                      <a:pt x="3518" y="1616"/>
                    </a:lnTo>
                    <a:lnTo>
                      <a:pt x="3536" y="1644"/>
                    </a:lnTo>
                    <a:lnTo>
                      <a:pt x="3554" y="1673"/>
                    </a:lnTo>
                    <a:lnTo>
                      <a:pt x="3568" y="1703"/>
                    </a:lnTo>
                    <a:lnTo>
                      <a:pt x="3581" y="1733"/>
                    </a:lnTo>
                    <a:lnTo>
                      <a:pt x="3594" y="1764"/>
                    </a:lnTo>
                    <a:lnTo>
                      <a:pt x="3604" y="1795"/>
                    </a:lnTo>
                    <a:lnTo>
                      <a:pt x="3614" y="1828"/>
                    </a:lnTo>
                    <a:lnTo>
                      <a:pt x="3622" y="1862"/>
                    </a:lnTo>
                    <a:lnTo>
                      <a:pt x="3629" y="1895"/>
                    </a:lnTo>
                    <a:lnTo>
                      <a:pt x="3632" y="1931"/>
                    </a:lnTo>
                    <a:lnTo>
                      <a:pt x="3635" y="1965"/>
                    </a:lnTo>
                    <a:lnTo>
                      <a:pt x="3635" y="2001"/>
                    </a:lnTo>
                    <a:lnTo>
                      <a:pt x="3635" y="1313"/>
                    </a:lnTo>
                    <a:lnTo>
                      <a:pt x="3635" y="655"/>
                    </a:lnTo>
                    <a:lnTo>
                      <a:pt x="3635" y="655"/>
                    </a:lnTo>
                    <a:lnTo>
                      <a:pt x="3635" y="623"/>
                    </a:lnTo>
                    <a:lnTo>
                      <a:pt x="3632" y="588"/>
                    </a:lnTo>
                    <a:lnTo>
                      <a:pt x="3629" y="556"/>
                    </a:lnTo>
                    <a:lnTo>
                      <a:pt x="3622" y="523"/>
                    </a:lnTo>
                    <a:lnTo>
                      <a:pt x="3616" y="492"/>
                    </a:lnTo>
                    <a:lnTo>
                      <a:pt x="3606" y="461"/>
                    </a:lnTo>
                    <a:lnTo>
                      <a:pt x="3596" y="430"/>
                    </a:lnTo>
                    <a:lnTo>
                      <a:pt x="3585" y="401"/>
                    </a:lnTo>
                    <a:lnTo>
                      <a:pt x="3572" y="372"/>
                    </a:lnTo>
                    <a:lnTo>
                      <a:pt x="3557" y="342"/>
                    </a:lnTo>
                    <a:lnTo>
                      <a:pt x="3541" y="316"/>
                    </a:lnTo>
                    <a:lnTo>
                      <a:pt x="3524" y="288"/>
                    </a:lnTo>
                    <a:lnTo>
                      <a:pt x="3505" y="264"/>
                    </a:lnTo>
                    <a:lnTo>
                      <a:pt x="3485" y="238"/>
                    </a:lnTo>
                    <a:lnTo>
                      <a:pt x="3466" y="215"/>
                    </a:lnTo>
                    <a:lnTo>
                      <a:pt x="3443" y="192"/>
                    </a:lnTo>
                    <a:lnTo>
                      <a:pt x="3420" y="169"/>
                    </a:lnTo>
                    <a:lnTo>
                      <a:pt x="3397" y="150"/>
                    </a:lnTo>
                    <a:lnTo>
                      <a:pt x="3373" y="130"/>
                    </a:lnTo>
                    <a:lnTo>
                      <a:pt x="3346" y="112"/>
                    </a:lnTo>
                    <a:lnTo>
                      <a:pt x="3320" y="94"/>
                    </a:lnTo>
                    <a:lnTo>
                      <a:pt x="3293" y="78"/>
                    </a:lnTo>
                    <a:lnTo>
                      <a:pt x="3263" y="63"/>
                    </a:lnTo>
                    <a:lnTo>
                      <a:pt x="3234" y="50"/>
                    </a:lnTo>
                    <a:lnTo>
                      <a:pt x="3205" y="39"/>
                    </a:lnTo>
                    <a:lnTo>
                      <a:pt x="3174" y="29"/>
                    </a:lnTo>
                    <a:lnTo>
                      <a:pt x="3143" y="19"/>
                    </a:lnTo>
                    <a:lnTo>
                      <a:pt x="3112" y="13"/>
                    </a:lnTo>
                    <a:lnTo>
                      <a:pt x="3079" y="6"/>
                    </a:lnTo>
                    <a:lnTo>
                      <a:pt x="3046" y="3"/>
                    </a:lnTo>
                    <a:lnTo>
                      <a:pt x="3012" y="0"/>
                    </a:lnTo>
                    <a:lnTo>
                      <a:pt x="2980" y="0"/>
                    </a:lnTo>
                    <a:lnTo>
                      <a:pt x="2980" y="0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3175">
                <a:gradFill>
                  <a:gsLst>
                    <a:gs pos="20000">
                      <a:schemeClr val="accent1">
                        <a:tint val="66000"/>
                        <a:satMod val="160000"/>
                        <a:alpha val="0"/>
                      </a:schemeClr>
                    </a:gs>
                    <a:gs pos="54000">
                      <a:schemeClr val="bg1"/>
                    </a:gs>
                    <a:gs pos="100000">
                      <a:schemeClr val="accent1">
                        <a:tint val="23500"/>
                        <a:satMod val="160000"/>
                        <a:alpha val="0"/>
                      </a:schemeClr>
                    </a:gs>
                  </a:gsLst>
                  <a:lin ang="5400000" scaled="0"/>
                </a:gradFill>
              </a:ln>
              <a:effectLst>
                <a:outerShdw dist="38100" dir="5400000" sx="101000" sy="101000" algn="t" rotWithShape="0">
                  <a:prstClr val="black">
                    <a:alpha val="10000"/>
                  </a:prstClr>
                </a:outerShdw>
              </a:effectLst>
            </p:spPr>
            <p:txBody>
              <a:bodyPr vert="horz" wrap="square" lIns="91440" tIns="45720" rIns="91440" bIns="45720" anchor="t" anchorCtr="1" compatLnSpc="1">
                <a:normAutofit/>
              </a:bodyPr>
              <a:lstStyle/>
              <a:p>
                <a:pPr algn="ctr">
                  <a:lnSpc>
                    <a:spcPct val="120000"/>
                  </a:lnSpc>
                </a:pPr>
                <a:endParaRPr lang="zh-CN" altLang="en-US" sz="10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58" name="ïŝlíďe">
                <a:extLst>
                  <a:ext uri="{FF2B5EF4-FFF2-40B4-BE49-F238E27FC236}">
                    <a16:creationId xmlns:a16="http://schemas.microsoft.com/office/drawing/2014/main" xmlns="" id="{DBF4A198-CB2D-40CE-BA15-A64B554391BB}"/>
                  </a:ext>
                </a:extLst>
              </p:cNvPr>
              <p:cNvSpPr/>
              <p:nvPr/>
            </p:nvSpPr>
            <p:spPr>
              <a:xfrm>
                <a:off x="976656" y="2078206"/>
                <a:ext cx="1972525" cy="585794"/>
              </a:xfrm>
              <a:prstGeom prst="rect">
                <a:avLst/>
              </a:prstGeom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algn="ctr">
                  <a:lnSpc>
                    <a:spcPct val="12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Supporting text here.……</a:t>
                </a:r>
              </a:p>
            </p:txBody>
          </p:sp>
        </p:grpSp>
        <p:grpSp>
          <p:nvGrpSpPr>
            <p:cNvPr id="17" name="íś1íḑê">
              <a:extLst>
                <a:ext uri="{FF2B5EF4-FFF2-40B4-BE49-F238E27FC236}">
                  <a16:creationId xmlns:a16="http://schemas.microsoft.com/office/drawing/2014/main" xmlns="" id="{6A7AB780-351A-4C41-A536-30BE45C308C5}"/>
                </a:ext>
              </a:extLst>
            </p:cNvPr>
            <p:cNvGrpSpPr/>
            <p:nvPr/>
          </p:nvGrpSpPr>
          <p:grpSpPr>
            <a:xfrm>
              <a:off x="9546375" y="3947265"/>
              <a:ext cx="1972525" cy="1084997"/>
              <a:chOff x="976656" y="1944960"/>
              <a:chExt cx="1972525" cy="1084997"/>
            </a:xfrm>
          </p:grpSpPr>
          <p:sp>
            <p:nvSpPr>
              <p:cNvPr id="55" name="ísľîḍè">
                <a:extLst>
                  <a:ext uri="{FF2B5EF4-FFF2-40B4-BE49-F238E27FC236}">
                    <a16:creationId xmlns:a16="http://schemas.microsoft.com/office/drawing/2014/main" xmlns="" id="{244F408B-0861-447B-9CE5-B97713DBA5CA}"/>
                  </a:ext>
                </a:extLst>
              </p:cNvPr>
              <p:cNvSpPr/>
              <p:nvPr/>
            </p:nvSpPr>
            <p:spPr bwMode="auto">
              <a:xfrm flipH="1" flipV="1">
                <a:off x="976656" y="1944960"/>
                <a:ext cx="1972525" cy="1084997"/>
              </a:xfrm>
              <a:custGeom>
                <a:avLst/>
                <a:gdLst>
                  <a:gd name="T0" fmla="*/ 657 w 3635"/>
                  <a:gd name="T1" fmla="*/ 0 h 2001"/>
                  <a:gd name="T2" fmla="*/ 590 w 3635"/>
                  <a:gd name="T3" fmla="*/ 3 h 2001"/>
                  <a:gd name="T4" fmla="*/ 493 w 3635"/>
                  <a:gd name="T5" fmla="*/ 19 h 2001"/>
                  <a:gd name="T6" fmla="*/ 401 w 3635"/>
                  <a:gd name="T7" fmla="*/ 50 h 2001"/>
                  <a:gd name="T8" fmla="*/ 316 w 3635"/>
                  <a:gd name="T9" fmla="*/ 94 h 2001"/>
                  <a:gd name="T10" fmla="*/ 240 w 3635"/>
                  <a:gd name="T11" fmla="*/ 150 h 2001"/>
                  <a:gd name="T12" fmla="*/ 171 w 3635"/>
                  <a:gd name="T13" fmla="*/ 215 h 2001"/>
                  <a:gd name="T14" fmla="*/ 113 w 3635"/>
                  <a:gd name="T15" fmla="*/ 288 h 2001"/>
                  <a:gd name="T16" fmla="*/ 65 w 3635"/>
                  <a:gd name="T17" fmla="*/ 372 h 2001"/>
                  <a:gd name="T18" fmla="*/ 31 w 3635"/>
                  <a:gd name="T19" fmla="*/ 461 h 2001"/>
                  <a:gd name="T20" fmla="*/ 8 w 3635"/>
                  <a:gd name="T21" fmla="*/ 556 h 2001"/>
                  <a:gd name="T22" fmla="*/ 0 w 3635"/>
                  <a:gd name="T23" fmla="*/ 655 h 2001"/>
                  <a:gd name="T24" fmla="*/ 5 w 3635"/>
                  <a:gd name="T25" fmla="*/ 724 h 2001"/>
                  <a:gd name="T26" fmla="*/ 21 w 3635"/>
                  <a:gd name="T27" fmla="*/ 820 h 2001"/>
                  <a:gd name="T28" fmla="*/ 52 w 3635"/>
                  <a:gd name="T29" fmla="*/ 911 h 2001"/>
                  <a:gd name="T30" fmla="*/ 96 w 3635"/>
                  <a:gd name="T31" fmla="*/ 996 h 2001"/>
                  <a:gd name="T32" fmla="*/ 150 w 3635"/>
                  <a:gd name="T33" fmla="*/ 1075 h 2001"/>
                  <a:gd name="T34" fmla="*/ 215 w 3635"/>
                  <a:gd name="T35" fmla="*/ 1141 h 2001"/>
                  <a:gd name="T36" fmla="*/ 290 w 3635"/>
                  <a:gd name="T37" fmla="*/ 1200 h 2001"/>
                  <a:gd name="T38" fmla="*/ 373 w 3635"/>
                  <a:gd name="T39" fmla="*/ 1247 h 2001"/>
                  <a:gd name="T40" fmla="*/ 462 w 3635"/>
                  <a:gd name="T41" fmla="*/ 1283 h 2001"/>
                  <a:gd name="T42" fmla="*/ 558 w 3635"/>
                  <a:gd name="T43" fmla="*/ 1305 h 2001"/>
                  <a:gd name="T44" fmla="*/ 657 w 3635"/>
                  <a:gd name="T45" fmla="*/ 1313 h 2001"/>
                  <a:gd name="T46" fmla="*/ 2984 w 3635"/>
                  <a:gd name="T47" fmla="*/ 1314 h 2001"/>
                  <a:gd name="T48" fmla="*/ 3087 w 3635"/>
                  <a:gd name="T49" fmla="*/ 1327 h 2001"/>
                  <a:gd name="T50" fmla="*/ 3185 w 3635"/>
                  <a:gd name="T51" fmla="*/ 1355 h 2001"/>
                  <a:gd name="T52" fmla="*/ 3276 w 3635"/>
                  <a:gd name="T53" fmla="*/ 1396 h 2001"/>
                  <a:gd name="T54" fmla="*/ 3360 w 3635"/>
                  <a:gd name="T55" fmla="*/ 1450 h 2001"/>
                  <a:gd name="T56" fmla="*/ 3435 w 3635"/>
                  <a:gd name="T57" fmla="*/ 1515 h 2001"/>
                  <a:gd name="T58" fmla="*/ 3500 w 3635"/>
                  <a:gd name="T59" fmla="*/ 1588 h 2001"/>
                  <a:gd name="T60" fmla="*/ 3554 w 3635"/>
                  <a:gd name="T61" fmla="*/ 1673 h 2001"/>
                  <a:gd name="T62" fmla="*/ 3594 w 3635"/>
                  <a:gd name="T63" fmla="*/ 1764 h 2001"/>
                  <a:gd name="T64" fmla="*/ 3622 w 3635"/>
                  <a:gd name="T65" fmla="*/ 1862 h 2001"/>
                  <a:gd name="T66" fmla="*/ 3635 w 3635"/>
                  <a:gd name="T67" fmla="*/ 1965 h 2001"/>
                  <a:gd name="T68" fmla="*/ 3635 w 3635"/>
                  <a:gd name="T69" fmla="*/ 655 h 2001"/>
                  <a:gd name="T70" fmla="*/ 3632 w 3635"/>
                  <a:gd name="T71" fmla="*/ 588 h 2001"/>
                  <a:gd name="T72" fmla="*/ 3616 w 3635"/>
                  <a:gd name="T73" fmla="*/ 492 h 2001"/>
                  <a:gd name="T74" fmla="*/ 3585 w 3635"/>
                  <a:gd name="T75" fmla="*/ 401 h 2001"/>
                  <a:gd name="T76" fmla="*/ 3541 w 3635"/>
                  <a:gd name="T77" fmla="*/ 316 h 2001"/>
                  <a:gd name="T78" fmla="*/ 3485 w 3635"/>
                  <a:gd name="T79" fmla="*/ 238 h 2001"/>
                  <a:gd name="T80" fmla="*/ 3420 w 3635"/>
                  <a:gd name="T81" fmla="*/ 169 h 2001"/>
                  <a:gd name="T82" fmla="*/ 3346 w 3635"/>
                  <a:gd name="T83" fmla="*/ 112 h 2001"/>
                  <a:gd name="T84" fmla="*/ 3263 w 3635"/>
                  <a:gd name="T85" fmla="*/ 63 h 2001"/>
                  <a:gd name="T86" fmla="*/ 3174 w 3635"/>
                  <a:gd name="T87" fmla="*/ 29 h 2001"/>
                  <a:gd name="T88" fmla="*/ 3079 w 3635"/>
                  <a:gd name="T89" fmla="*/ 6 h 2001"/>
                  <a:gd name="T90" fmla="*/ 2980 w 3635"/>
                  <a:gd name="T91" fmla="*/ 0 h 20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635" h="2001">
                    <a:moveTo>
                      <a:pt x="2980" y="0"/>
                    </a:moveTo>
                    <a:lnTo>
                      <a:pt x="2980" y="0"/>
                    </a:lnTo>
                    <a:lnTo>
                      <a:pt x="657" y="0"/>
                    </a:lnTo>
                    <a:lnTo>
                      <a:pt x="657" y="0"/>
                    </a:lnTo>
                    <a:lnTo>
                      <a:pt x="623" y="0"/>
                    </a:lnTo>
                    <a:lnTo>
                      <a:pt x="590" y="3"/>
                    </a:lnTo>
                    <a:lnTo>
                      <a:pt x="558" y="6"/>
                    </a:lnTo>
                    <a:lnTo>
                      <a:pt x="525" y="13"/>
                    </a:lnTo>
                    <a:lnTo>
                      <a:pt x="493" y="19"/>
                    </a:lnTo>
                    <a:lnTo>
                      <a:pt x="462" y="29"/>
                    </a:lnTo>
                    <a:lnTo>
                      <a:pt x="432" y="39"/>
                    </a:lnTo>
                    <a:lnTo>
                      <a:pt x="401" y="50"/>
                    </a:lnTo>
                    <a:lnTo>
                      <a:pt x="373" y="63"/>
                    </a:lnTo>
                    <a:lnTo>
                      <a:pt x="344" y="78"/>
                    </a:lnTo>
                    <a:lnTo>
                      <a:pt x="316" y="94"/>
                    </a:lnTo>
                    <a:lnTo>
                      <a:pt x="290" y="112"/>
                    </a:lnTo>
                    <a:lnTo>
                      <a:pt x="264" y="130"/>
                    </a:lnTo>
                    <a:lnTo>
                      <a:pt x="240" y="150"/>
                    </a:lnTo>
                    <a:lnTo>
                      <a:pt x="215" y="169"/>
                    </a:lnTo>
                    <a:lnTo>
                      <a:pt x="192" y="192"/>
                    </a:lnTo>
                    <a:lnTo>
                      <a:pt x="171" y="215"/>
                    </a:lnTo>
                    <a:lnTo>
                      <a:pt x="150" y="238"/>
                    </a:lnTo>
                    <a:lnTo>
                      <a:pt x="130" y="264"/>
                    </a:lnTo>
                    <a:lnTo>
                      <a:pt x="113" y="288"/>
                    </a:lnTo>
                    <a:lnTo>
                      <a:pt x="96" y="316"/>
                    </a:lnTo>
                    <a:lnTo>
                      <a:pt x="80" y="342"/>
                    </a:lnTo>
                    <a:lnTo>
                      <a:pt x="65" y="372"/>
                    </a:lnTo>
                    <a:lnTo>
                      <a:pt x="52" y="401"/>
                    </a:lnTo>
                    <a:lnTo>
                      <a:pt x="41" y="430"/>
                    </a:lnTo>
                    <a:lnTo>
                      <a:pt x="31" y="461"/>
                    </a:lnTo>
                    <a:lnTo>
                      <a:pt x="21" y="492"/>
                    </a:lnTo>
                    <a:lnTo>
                      <a:pt x="15" y="523"/>
                    </a:lnTo>
                    <a:lnTo>
                      <a:pt x="8" y="556"/>
                    </a:lnTo>
                    <a:lnTo>
                      <a:pt x="5" y="588"/>
                    </a:lnTo>
                    <a:lnTo>
                      <a:pt x="2" y="623"/>
                    </a:lnTo>
                    <a:lnTo>
                      <a:pt x="0" y="655"/>
                    </a:lnTo>
                    <a:lnTo>
                      <a:pt x="0" y="655"/>
                    </a:lnTo>
                    <a:lnTo>
                      <a:pt x="2" y="690"/>
                    </a:lnTo>
                    <a:lnTo>
                      <a:pt x="5" y="724"/>
                    </a:lnTo>
                    <a:lnTo>
                      <a:pt x="8" y="756"/>
                    </a:lnTo>
                    <a:lnTo>
                      <a:pt x="15" y="789"/>
                    </a:lnTo>
                    <a:lnTo>
                      <a:pt x="21" y="820"/>
                    </a:lnTo>
                    <a:lnTo>
                      <a:pt x="31" y="851"/>
                    </a:lnTo>
                    <a:lnTo>
                      <a:pt x="41" y="882"/>
                    </a:lnTo>
                    <a:lnTo>
                      <a:pt x="52" y="911"/>
                    </a:lnTo>
                    <a:lnTo>
                      <a:pt x="65" y="941"/>
                    </a:lnTo>
                    <a:lnTo>
                      <a:pt x="80" y="969"/>
                    </a:lnTo>
                    <a:lnTo>
                      <a:pt x="96" y="996"/>
                    </a:lnTo>
                    <a:lnTo>
                      <a:pt x="113" y="1024"/>
                    </a:lnTo>
                    <a:lnTo>
                      <a:pt x="130" y="1048"/>
                    </a:lnTo>
                    <a:lnTo>
                      <a:pt x="150" y="1075"/>
                    </a:lnTo>
                    <a:lnTo>
                      <a:pt x="171" y="1097"/>
                    </a:lnTo>
                    <a:lnTo>
                      <a:pt x="192" y="1120"/>
                    </a:lnTo>
                    <a:lnTo>
                      <a:pt x="215" y="1141"/>
                    </a:lnTo>
                    <a:lnTo>
                      <a:pt x="240" y="1163"/>
                    </a:lnTo>
                    <a:lnTo>
                      <a:pt x="264" y="1182"/>
                    </a:lnTo>
                    <a:lnTo>
                      <a:pt x="290" y="1200"/>
                    </a:lnTo>
                    <a:lnTo>
                      <a:pt x="316" y="1218"/>
                    </a:lnTo>
                    <a:lnTo>
                      <a:pt x="344" y="1233"/>
                    </a:lnTo>
                    <a:lnTo>
                      <a:pt x="373" y="1247"/>
                    </a:lnTo>
                    <a:lnTo>
                      <a:pt x="401" y="1260"/>
                    </a:lnTo>
                    <a:lnTo>
                      <a:pt x="432" y="1274"/>
                    </a:lnTo>
                    <a:lnTo>
                      <a:pt x="462" y="1283"/>
                    </a:lnTo>
                    <a:lnTo>
                      <a:pt x="493" y="1291"/>
                    </a:lnTo>
                    <a:lnTo>
                      <a:pt x="525" y="1300"/>
                    </a:lnTo>
                    <a:lnTo>
                      <a:pt x="558" y="1305"/>
                    </a:lnTo>
                    <a:lnTo>
                      <a:pt x="590" y="1309"/>
                    </a:lnTo>
                    <a:lnTo>
                      <a:pt x="623" y="1313"/>
                    </a:lnTo>
                    <a:lnTo>
                      <a:pt x="657" y="1313"/>
                    </a:lnTo>
                    <a:lnTo>
                      <a:pt x="2949" y="1313"/>
                    </a:lnTo>
                    <a:lnTo>
                      <a:pt x="2949" y="1313"/>
                    </a:lnTo>
                    <a:lnTo>
                      <a:pt x="2984" y="1314"/>
                    </a:lnTo>
                    <a:lnTo>
                      <a:pt x="3019" y="1316"/>
                    </a:lnTo>
                    <a:lnTo>
                      <a:pt x="3053" y="1321"/>
                    </a:lnTo>
                    <a:lnTo>
                      <a:pt x="3087" y="1327"/>
                    </a:lnTo>
                    <a:lnTo>
                      <a:pt x="3120" y="1334"/>
                    </a:lnTo>
                    <a:lnTo>
                      <a:pt x="3152" y="1344"/>
                    </a:lnTo>
                    <a:lnTo>
                      <a:pt x="3185" y="1355"/>
                    </a:lnTo>
                    <a:lnTo>
                      <a:pt x="3216" y="1367"/>
                    </a:lnTo>
                    <a:lnTo>
                      <a:pt x="3247" y="1381"/>
                    </a:lnTo>
                    <a:lnTo>
                      <a:pt x="3276" y="1396"/>
                    </a:lnTo>
                    <a:lnTo>
                      <a:pt x="3304" y="1412"/>
                    </a:lnTo>
                    <a:lnTo>
                      <a:pt x="3333" y="1430"/>
                    </a:lnTo>
                    <a:lnTo>
                      <a:pt x="3360" y="1450"/>
                    </a:lnTo>
                    <a:lnTo>
                      <a:pt x="3386" y="1469"/>
                    </a:lnTo>
                    <a:lnTo>
                      <a:pt x="3410" y="1492"/>
                    </a:lnTo>
                    <a:lnTo>
                      <a:pt x="3435" y="1515"/>
                    </a:lnTo>
                    <a:lnTo>
                      <a:pt x="3457" y="1538"/>
                    </a:lnTo>
                    <a:lnTo>
                      <a:pt x="3479" y="1564"/>
                    </a:lnTo>
                    <a:lnTo>
                      <a:pt x="3500" y="1588"/>
                    </a:lnTo>
                    <a:lnTo>
                      <a:pt x="3518" y="1616"/>
                    </a:lnTo>
                    <a:lnTo>
                      <a:pt x="3536" y="1644"/>
                    </a:lnTo>
                    <a:lnTo>
                      <a:pt x="3554" y="1673"/>
                    </a:lnTo>
                    <a:lnTo>
                      <a:pt x="3568" y="1703"/>
                    </a:lnTo>
                    <a:lnTo>
                      <a:pt x="3581" y="1733"/>
                    </a:lnTo>
                    <a:lnTo>
                      <a:pt x="3594" y="1764"/>
                    </a:lnTo>
                    <a:lnTo>
                      <a:pt x="3604" y="1795"/>
                    </a:lnTo>
                    <a:lnTo>
                      <a:pt x="3614" y="1828"/>
                    </a:lnTo>
                    <a:lnTo>
                      <a:pt x="3622" y="1862"/>
                    </a:lnTo>
                    <a:lnTo>
                      <a:pt x="3629" y="1895"/>
                    </a:lnTo>
                    <a:lnTo>
                      <a:pt x="3632" y="1931"/>
                    </a:lnTo>
                    <a:lnTo>
                      <a:pt x="3635" y="1965"/>
                    </a:lnTo>
                    <a:lnTo>
                      <a:pt x="3635" y="2001"/>
                    </a:lnTo>
                    <a:lnTo>
                      <a:pt x="3635" y="1313"/>
                    </a:lnTo>
                    <a:lnTo>
                      <a:pt x="3635" y="655"/>
                    </a:lnTo>
                    <a:lnTo>
                      <a:pt x="3635" y="655"/>
                    </a:lnTo>
                    <a:lnTo>
                      <a:pt x="3635" y="623"/>
                    </a:lnTo>
                    <a:lnTo>
                      <a:pt x="3632" y="588"/>
                    </a:lnTo>
                    <a:lnTo>
                      <a:pt x="3629" y="556"/>
                    </a:lnTo>
                    <a:lnTo>
                      <a:pt x="3622" y="523"/>
                    </a:lnTo>
                    <a:lnTo>
                      <a:pt x="3616" y="492"/>
                    </a:lnTo>
                    <a:lnTo>
                      <a:pt x="3606" y="461"/>
                    </a:lnTo>
                    <a:lnTo>
                      <a:pt x="3596" y="430"/>
                    </a:lnTo>
                    <a:lnTo>
                      <a:pt x="3585" y="401"/>
                    </a:lnTo>
                    <a:lnTo>
                      <a:pt x="3572" y="372"/>
                    </a:lnTo>
                    <a:lnTo>
                      <a:pt x="3557" y="342"/>
                    </a:lnTo>
                    <a:lnTo>
                      <a:pt x="3541" y="316"/>
                    </a:lnTo>
                    <a:lnTo>
                      <a:pt x="3524" y="288"/>
                    </a:lnTo>
                    <a:lnTo>
                      <a:pt x="3505" y="264"/>
                    </a:lnTo>
                    <a:lnTo>
                      <a:pt x="3485" y="238"/>
                    </a:lnTo>
                    <a:lnTo>
                      <a:pt x="3466" y="215"/>
                    </a:lnTo>
                    <a:lnTo>
                      <a:pt x="3443" y="192"/>
                    </a:lnTo>
                    <a:lnTo>
                      <a:pt x="3420" y="169"/>
                    </a:lnTo>
                    <a:lnTo>
                      <a:pt x="3397" y="150"/>
                    </a:lnTo>
                    <a:lnTo>
                      <a:pt x="3373" y="130"/>
                    </a:lnTo>
                    <a:lnTo>
                      <a:pt x="3346" y="112"/>
                    </a:lnTo>
                    <a:lnTo>
                      <a:pt x="3320" y="94"/>
                    </a:lnTo>
                    <a:lnTo>
                      <a:pt x="3293" y="78"/>
                    </a:lnTo>
                    <a:lnTo>
                      <a:pt x="3263" y="63"/>
                    </a:lnTo>
                    <a:lnTo>
                      <a:pt x="3234" y="50"/>
                    </a:lnTo>
                    <a:lnTo>
                      <a:pt x="3205" y="39"/>
                    </a:lnTo>
                    <a:lnTo>
                      <a:pt x="3174" y="29"/>
                    </a:lnTo>
                    <a:lnTo>
                      <a:pt x="3143" y="19"/>
                    </a:lnTo>
                    <a:lnTo>
                      <a:pt x="3112" y="13"/>
                    </a:lnTo>
                    <a:lnTo>
                      <a:pt x="3079" y="6"/>
                    </a:lnTo>
                    <a:lnTo>
                      <a:pt x="3046" y="3"/>
                    </a:lnTo>
                    <a:lnTo>
                      <a:pt x="3012" y="0"/>
                    </a:lnTo>
                    <a:lnTo>
                      <a:pt x="2980" y="0"/>
                    </a:lnTo>
                    <a:lnTo>
                      <a:pt x="2980" y="0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3175">
                <a:gradFill>
                  <a:gsLst>
                    <a:gs pos="20000">
                      <a:schemeClr val="accent1">
                        <a:tint val="66000"/>
                        <a:satMod val="160000"/>
                        <a:alpha val="0"/>
                      </a:schemeClr>
                    </a:gs>
                    <a:gs pos="54000">
                      <a:schemeClr val="bg1"/>
                    </a:gs>
                    <a:gs pos="100000">
                      <a:schemeClr val="accent1">
                        <a:tint val="23500"/>
                        <a:satMod val="160000"/>
                        <a:alpha val="0"/>
                      </a:schemeClr>
                    </a:gs>
                  </a:gsLst>
                  <a:lin ang="5400000" scaled="0"/>
                </a:gradFill>
              </a:ln>
              <a:effectLst>
                <a:outerShdw dist="38100" dir="5400000" sx="101000" sy="101000" algn="t" rotWithShape="0">
                  <a:prstClr val="black">
                    <a:alpha val="10000"/>
                  </a:prstClr>
                </a:outerShdw>
              </a:effectLst>
            </p:spPr>
            <p:txBody>
              <a:bodyPr vert="horz" wrap="square" lIns="91440" tIns="45720" rIns="91440" bIns="45720" anchor="t" anchorCtr="1" compatLnSpc="1">
                <a:normAutofit/>
              </a:bodyPr>
              <a:lstStyle/>
              <a:p>
                <a:pPr algn="ctr">
                  <a:lnSpc>
                    <a:spcPct val="120000"/>
                  </a:lnSpc>
                </a:pPr>
                <a:endParaRPr lang="zh-CN" altLang="en-US" sz="10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56" name="ïşļîde">
                <a:extLst>
                  <a:ext uri="{FF2B5EF4-FFF2-40B4-BE49-F238E27FC236}">
                    <a16:creationId xmlns:a16="http://schemas.microsoft.com/office/drawing/2014/main" xmlns="" id="{F368430F-D4DD-4ECC-8042-BC36EB18F737}"/>
                  </a:ext>
                </a:extLst>
              </p:cNvPr>
              <p:cNvSpPr/>
              <p:nvPr/>
            </p:nvSpPr>
            <p:spPr>
              <a:xfrm>
                <a:off x="976656" y="2371695"/>
                <a:ext cx="1972525" cy="585794"/>
              </a:xfrm>
              <a:prstGeom prst="rect">
                <a:avLst/>
              </a:prstGeom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algn="ctr">
                  <a:lnSpc>
                    <a:spcPct val="12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Supporting text here.……</a:t>
                </a:r>
              </a:p>
            </p:txBody>
          </p:sp>
        </p:grpSp>
        <p:sp>
          <p:nvSpPr>
            <p:cNvPr id="18" name="íS1îḑé">
              <a:extLst>
                <a:ext uri="{FF2B5EF4-FFF2-40B4-BE49-F238E27FC236}">
                  <a16:creationId xmlns:a16="http://schemas.microsoft.com/office/drawing/2014/main" xmlns="" id="{5FDA0EEC-9EF8-4E27-A1C4-40E43F79FBEA}"/>
                </a:ext>
              </a:extLst>
            </p:cNvPr>
            <p:cNvSpPr/>
            <p:nvPr/>
          </p:nvSpPr>
          <p:spPr>
            <a:xfrm>
              <a:off x="1036893" y="3355861"/>
              <a:ext cx="68334" cy="6833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19" name="ïs1ïde">
              <a:extLst>
                <a:ext uri="{FF2B5EF4-FFF2-40B4-BE49-F238E27FC236}">
                  <a16:creationId xmlns:a16="http://schemas.microsoft.com/office/drawing/2014/main" xmlns="" id="{A168C150-D465-4260-A334-B997D8CFB044}"/>
                </a:ext>
              </a:extLst>
            </p:cNvPr>
            <p:cNvSpPr/>
            <p:nvPr/>
          </p:nvSpPr>
          <p:spPr>
            <a:xfrm>
              <a:off x="1509115" y="3355861"/>
              <a:ext cx="68334" cy="6833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20" name="íṡḷîde">
              <a:extLst>
                <a:ext uri="{FF2B5EF4-FFF2-40B4-BE49-F238E27FC236}">
                  <a16:creationId xmlns:a16="http://schemas.microsoft.com/office/drawing/2014/main" xmlns="" id="{463314BE-E52D-474C-A2A3-7BB2915EBE4B}"/>
                </a:ext>
              </a:extLst>
            </p:cNvPr>
            <p:cNvSpPr/>
            <p:nvPr/>
          </p:nvSpPr>
          <p:spPr>
            <a:xfrm>
              <a:off x="1981337" y="3355861"/>
              <a:ext cx="68334" cy="6833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21" name="ïṡļiḑê">
              <a:extLst>
                <a:ext uri="{FF2B5EF4-FFF2-40B4-BE49-F238E27FC236}">
                  <a16:creationId xmlns:a16="http://schemas.microsoft.com/office/drawing/2014/main" xmlns="" id="{582956E1-5478-478D-B956-B5A9E2C1AB97}"/>
                </a:ext>
              </a:extLst>
            </p:cNvPr>
            <p:cNvSpPr/>
            <p:nvPr/>
          </p:nvSpPr>
          <p:spPr>
            <a:xfrm>
              <a:off x="4204234" y="3306911"/>
              <a:ext cx="166232" cy="16623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22" name="ïšḻíḑè">
              <a:extLst>
                <a:ext uri="{FF2B5EF4-FFF2-40B4-BE49-F238E27FC236}">
                  <a16:creationId xmlns:a16="http://schemas.microsoft.com/office/drawing/2014/main" xmlns="" id="{0FF44AB9-702C-4B30-8CB9-1A7940D8788B}"/>
                </a:ext>
              </a:extLst>
            </p:cNvPr>
            <p:cNvSpPr/>
            <p:nvPr/>
          </p:nvSpPr>
          <p:spPr>
            <a:xfrm>
              <a:off x="3495901" y="3355861"/>
              <a:ext cx="68334" cy="6833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23" name="ïṥlîḍe">
              <a:extLst>
                <a:ext uri="{FF2B5EF4-FFF2-40B4-BE49-F238E27FC236}">
                  <a16:creationId xmlns:a16="http://schemas.microsoft.com/office/drawing/2014/main" xmlns="" id="{F74D5215-5740-4803-B056-39B82599442E}"/>
                </a:ext>
              </a:extLst>
            </p:cNvPr>
            <p:cNvSpPr/>
            <p:nvPr/>
          </p:nvSpPr>
          <p:spPr>
            <a:xfrm>
              <a:off x="3023679" y="3355861"/>
              <a:ext cx="68334" cy="6833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24" name="îslîḑé">
              <a:extLst>
                <a:ext uri="{FF2B5EF4-FFF2-40B4-BE49-F238E27FC236}">
                  <a16:creationId xmlns:a16="http://schemas.microsoft.com/office/drawing/2014/main" xmlns="" id="{A66A9641-C0F1-47C0-A982-F939261FE3C6}"/>
                </a:ext>
              </a:extLst>
            </p:cNvPr>
            <p:cNvSpPr/>
            <p:nvPr/>
          </p:nvSpPr>
          <p:spPr>
            <a:xfrm>
              <a:off x="3968123" y="3355861"/>
              <a:ext cx="68334" cy="6833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25" name="iṡ1iḋe">
              <a:extLst>
                <a:ext uri="{FF2B5EF4-FFF2-40B4-BE49-F238E27FC236}">
                  <a16:creationId xmlns:a16="http://schemas.microsoft.com/office/drawing/2014/main" xmlns="" id="{80DE958C-DD3A-49A8-99F0-FFD46F2F25E8}"/>
                </a:ext>
              </a:extLst>
            </p:cNvPr>
            <p:cNvSpPr/>
            <p:nvPr/>
          </p:nvSpPr>
          <p:spPr>
            <a:xfrm>
              <a:off x="2787568" y="3355861"/>
              <a:ext cx="68334" cy="6833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26" name="îṡḻíďé">
              <a:extLst>
                <a:ext uri="{FF2B5EF4-FFF2-40B4-BE49-F238E27FC236}">
                  <a16:creationId xmlns:a16="http://schemas.microsoft.com/office/drawing/2014/main" xmlns="" id="{121CC4B0-F06D-4643-B6E8-2BA12D75EFCE}"/>
                </a:ext>
              </a:extLst>
            </p:cNvPr>
            <p:cNvSpPr/>
            <p:nvPr/>
          </p:nvSpPr>
          <p:spPr>
            <a:xfrm>
              <a:off x="3259790" y="3355861"/>
              <a:ext cx="68334" cy="6833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27" name="îśļíďé">
              <a:extLst>
                <a:ext uri="{FF2B5EF4-FFF2-40B4-BE49-F238E27FC236}">
                  <a16:creationId xmlns:a16="http://schemas.microsoft.com/office/drawing/2014/main" xmlns="" id="{8BB98A0C-28CE-44F7-A4DE-1D7E0D39797A}"/>
                </a:ext>
              </a:extLst>
            </p:cNvPr>
            <p:cNvSpPr/>
            <p:nvPr/>
          </p:nvSpPr>
          <p:spPr>
            <a:xfrm>
              <a:off x="3732012" y="3355861"/>
              <a:ext cx="68334" cy="6833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28" name="ïṡļîďè">
              <a:extLst>
                <a:ext uri="{FF2B5EF4-FFF2-40B4-BE49-F238E27FC236}">
                  <a16:creationId xmlns:a16="http://schemas.microsoft.com/office/drawing/2014/main" xmlns="" id="{87D7AD79-8498-4F04-9367-E9FCEF251D14}"/>
                </a:ext>
              </a:extLst>
            </p:cNvPr>
            <p:cNvSpPr/>
            <p:nvPr/>
          </p:nvSpPr>
          <p:spPr>
            <a:xfrm>
              <a:off x="5954909" y="3306911"/>
              <a:ext cx="166232" cy="16623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29" name="ïṧḻíďê">
              <a:extLst>
                <a:ext uri="{FF2B5EF4-FFF2-40B4-BE49-F238E27FC236}">
                  <a16:creationId xmlns:a16="http://schemas.microsoft.com/office/drawing/2014/main" xmlns="" id="{BFE75220-A2AE-447C-9E4D-A3121A597253}"/>
                </a:ext>
              </a:extLst>
            </p:cNvPr>
            <p:cNvSpPr/>
            <p:nvPr/>
          </p:nvSpPr>
          <p:spPr>
            <a:xfrm>
              <a:off x="5246576" y="3355861"/>
              <a:ext cx="68334" cy="6833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30" name="ï$ḻïďe">
              <a:extLst>
                <a:ext uri="{FF2B5EF4-FFF2-40B4-BE49-F238E27FC236}">
                  <a16:creationId xmlns:a16="http://schemas.microsoft.com/office/drawing/2014/main" xmlns="" id="{2379B945-1D35-4F5E-A4CD-DBE497368EE2}"/>
                </a:ext>
              </a:extLst>
            </p:cNvPr>
            <p:cNvSpPr/>
            <p:nvPr/>
          </p:nvSpPr>
          <p:spPr>
            <a:xfrm>
              <a:off x="4774354" y="3355861"/>
              <a:ext cx="68334" cy="6833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31" name="îṥḷïďe">
              <a:extLst>
                <a:ext uri="{FF2B5EF4-FFF2-40B4-BE49-F238E27FC236}">
                  <a16:creationId xmlns:a16="http://schemas.microsoft.com/office/drawing/2014/main" xmlns="" id="{DA3DAC71-578C-47DD-8AD5-0823B16B7C15}"/>
                </a:ext>
              </a:extLst>
            </p:cNvPr>
            <p:cNvSpPr/>
            <p:nvPr/>
          </p:nvSpPr>
          <p:spPr>
            <a:xfrm>
              <a:off x="5718798" y="3355861"/>
              <a:ext cx="68334" cy="6833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32" name="íṥḷîďe">
              <a:extLst>
                <a:ext uri="{FF2B5EF4-FFF2-40B4-BE49-F238E27FC236}">
                  <a16:creationId xmlns:a16="http://schemas.microsoft.com/office/drawing/2014/main" xmlns="" id="{EA113DD7-1DA2-4227-BCD5-3B31B5AC8F13}"/>
                </a:ext>
              </a:extLst>
            </p:cNvPr>
            <p:cNvSpPr/>
            <p:nvPr/>
          </p:nvSpPr>
          <p:spPr>
            <a:xfrm>
              <a:off x="4538243" y="3355861"/>
              <a:ext cx="68334" cy="6833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33" name="îṩlîḓe">
              <a:extLst>
                <a:ext uri="{FF2B5EF4-FFF2-40B4-BE49-F238E27FC236}">
                  <a16:creationId xmlns:a16="http://schemas.microsoft.com/office/drawing/2014/main" xmlns="" id="{9D004CF9-54AD-42D2-84A1-231DB780AA3F}"/>
                </a:ext>
              </a:extLst>
            </p:cNvPr>
            <p:cNvSpPr/>
            <p:nvPr/>
          </p:nvSpPr>
          <p:spPr>
            <a:xfrm>
              <a:off x="5010465" y="3355861"/>
              <a:ext cx="68334" cy="6833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34" name="iṩľîḋè">
              <a:extLst>
                <a:ext uri="{FF2B5EF4-FFF2-40B4-BE49-F238E27FC236}">
                  <a16:creationId xmlns:a16="http://schemas.microsoft.com/office/drawing/2014/main" xmlns="" id="{1D410107-C47B-45F5-B303-6556211BBF92}"/>
                </a:ext>
              </a:extLst>
            </p:cNvPr>
            <p:cNvSpPr/>
            <p:nvPr/>
          </p:nvSpPr>
          <p:spPr>
            <a:xfrm>
              <a:off x="5482687" y="3355861"/>
              <a:ext cx="68334" cy="6833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35" name="isļiḍé">
              <a:extLst>
                <a:ext uri="{FF2B5EF4-FFF2-40B4-BE49-F238E27FC236}">
                  <a16:creationId xmlns:a16="http://schemas.microsoft.com/office/drawing/2014/main" xmlns="" id="{706A278A-71C1-4F15-97F7-E33FBB7221BE}"/>
                </a:ext>
              </a:extLst>
            </p:cNvPr>
            <p:cNvSpPr/>
            <p:nvPr/>
          </p:nvSpPr>
          <p:spPr>
            <a:xfrm>
              <a:off x="7705584" y="3306911"/>
              <a:ext cx="166232" cy="16623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36" name="ïṧľíḑè">
              <a:extLst>
                <a:ext uri="{FF2B5EF4-FFF2-40B4-BE49-F238E27FC236}">
                  <a16:creationId xmlns:a16="http://schemas.microsoft.com/office/drawing/2014/main" xmlns="" id="{5B25719F-8B6F-4AFE-9E8E-768DBAA3B158}"/>
                </a:ext>
              </a:extLst>
            </p:cNvPr>
            <p:cNvSpPr/>
            <p:nvPr/>
          </p:nvSpPr>
          <p:spPr>
            <a:xfrm>
              <a:off x="6997251" y="3355861"/>
              <a:ext cx="68334" cy="6833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37" name="ïsļíḋè">
              <a:extLst>
                <a:ext uri="{FF2B5EF4-FFF2-40B4-BE49-F238E27FC236}">
                  <a16:creationId xmlns:a16="http://schemas.microsoft.com/office/drawing/2014/main" xmlns="" id="{894DE670-0E3B-4662-8E07-D24222F86C0B}"/>
                </a:ext>
              </a:extLst>
            </p:cNvPr>
            <p:cNvSpPr/>
            <p:nvPr/>
          </p:nvSpPr>
          <p:spPr>
            <a:xfrm>
              <a:off x="6525029" y="3355861"/>
              <a:ext cx="68334" cy="6833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38" name="ïṡḷïḓè">
              <a:extLst>
                <a:ext uri="{FF2B5EF4-FFF2-40B4-BE49-F238E27FC236}">
                  <a16:creationId xmlns:a16="http://schemas.microsoft.com/office/drawing/2014/main" xmlns="" id="{A940E478-ABEE-4E1C-8B28-3501DB5F42AD}"/>
                </a:ext>
              </a:extLst>
            </p:cNvPr>
            <p:cNvSpPr/>
            <p:nvPr/>
          </p:nvSpPr>
          <p:spPr>
            <a:xfrm>
              <a:off x="7469473" y="3355861"/>
              <a:ext cx="68334" cy="6833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39" name="îṡļîḑè">
              <a:extLst>
                <a:ext uri="{FF2B5EF4-FFF2-40B4-BE49-F238E27FC236}">
                  <a16:creationId xmlns:a16="http://schemas.microsoft.com/office/drawing/2014/main" xmlns="" id="{9E8224AA-7981-47FB-8ED9-A0086F9E8212}"/>
                </a:ext>
              </a:extLst>
            </p:cNvPr>
            <p:cNvSpPr/>
            <p:nvPr/>
          </p:nvSpPr>
          <p:spPr>
            <a:xfrm>
              <a:off x="6288918" y="3355861"/>
              <a:ext cx="68334" cy="6833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40" name="îşlíḓé">
              <a:extLst>
                <a:ext uri="{FF2B5EF4-FFF2-40B4-BE49-F238E27FC236}">
                  <a16:creationId xmlns:a16="http://schemas.microsoft.com/office/drawing/2014/main" xmlns="" id="{BE74424A-3C35-467E-BE3D-610800B14012}"/>
                </a:ext>
              </a:extLst>
            </p:cNvPr>
            <p:cNvSpPr/>
            <p:nvPr/>
          </p:nvSpPr>
          <p:spPr>
            <a:xfrm>
              <a:off x="6761140" y="3355861"/>
              <a:ext cx="68334" cy="6833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41" name="îṡ1iḓe">
              <a:extLst>
                <a:ext uri="{FF2B5EF4-FFF2-40B4-BE49-F238E27FC236}">
                  <a16:creationId xmlns:a16="http://schemas.microsoft.com/office/drawing/2014/main" xmlns="" id="{508B5431-D1D2-4320-AB22-85FFB4E0330E}"/>
                </a:ext>
              </a:extLst>
            </p:cNvPr>
            <p:cNvSpPr/>
            <p:nvPr/>
          </p:nvSpPr>
          <p:spPr>
            <a:xfrm>
              <a:off x="7233362" y="3355861"/>
              <a:ext cx="68334" cy="6833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42" name="îśḷïḓé">
              <a:extLst>
                <a:ext uri="{FF2B5EF4-FFF2-40B4-BE49-F238E27FC236}">
                  <a16:creationId xmlns:a16="http://schemas.microsoft.com/office/drawing/2014/main" xmlns="" id="{A5EE1732-F7A0-4AB9-93D3-9188B41F5C64}"/>
                </a:ext>
              </a:extLst>
            </p:cNvPr>
            <p:cNvSpPr/>
            <p:nvPr/>
          </p:nvSpPr>
          <p:spPr>
            <a:xfrm>
              <a:off x="9456242" y="3306911"/>
              <a:ext cx="166232" cy="16623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43" name="îşliďê">
              <a:extLst>
                <a:ext uri="{FF2B5EF4-FFF2-40B4-BE49-F238E27FC236}">
                  <a16:creationId xmlns:a16="http://schemas.microsoft.com/office/drawing/2014/main" xmlns="" id="{34B7FE71-7B65-4D47-B830-D970FDB062BA}"/>
                </a:ext>
              </a:extLst>
            </p:cNvPr>
            <p:cNvSpPr/>
            <p:nvPr/>
          </p:nvSpPr>
          <p:spPr>
            <a:xfrm>
              <a:off x="8747926" y="3355861"/>
              <a:ext cx="68334" cy="6833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44" name="î$ľiḍe">
              <a:extLst>
                <a:ext uri="{FF2B5EF4-FFF2-40B4-BE49-F238E27FC236}">
                  <a16:creationId xmlns:a16="http://schemas.microsoft.com/office/drawing/2014/main" xmlns="" id="{0C9AA2F0-6B0E-4335-8D5F-6B6AC11CC86C}"/>
                </a:ext>
              </a:extLst>
            </p:cNvPr>
            <p:cNvSpPr/>
            <p:nvPr/>
          </p:nvSpPr>
          <p:spPr>
            <a:xfrm>
              <a:off x="8275704" y="3355861"/>
              <a:ext cx="68334" cy="6833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45" name="islïḓé">
              <a:extLst>
                <a:ext uri="{FF2B5EF4-FFF2-40B4-BE49-F238E27FC236}">
                  <a16:creationId xmlns:a16="http://schemas.microsoft.com/office/drawing/2014/main" xmlns="" id="{163DF34F-D976-4097-87E1-2B75EEADB1FD}"/>
                </a:ext>
              </a:extLst>
            </p:cNvPr>
            <p:cNvSpPr/>
            <p:nvPr/>
          </p:nvSpPr>
          <p:spPr>
            <a:xfrm>
              <a:off x="9220148" y="3355861"/>
              <a:ext cx="68334" cy="6833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46" name="iṥľïḑê">
              <a:extLst>
                <a:ext uri="{FF2B5EF4-FFF2-40B4-BE49-F238E27FC236}">
                  <a16:creationId xmlns:a16="http://schemas.microsoft.com/office/drawing/2014/main" xmlns="" id="{EA3730F2-BD71-45D5-BF38-8D52D41FDC24}"/>
                </a:ext>
              </a:extLst>
            </p:cNvPr>
            <p:cNvSpPr/>
            <p:nvPr/>
          </p:nvSpPr>
          <p:spPr>
            <a:xfrm>
              <a:off x="8039593" y="3355861"/>
              <a:ext cx="68334" cy="6833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47" name="iŝļîdè">
              <a:extLst>
                <a:ext uri="{FF2B5EF4-FFF2-40B4-BE49-F238E27FC236}">
                  <a16:creationId xmlns:a16="http://schemas.microsoft.com/office/drawing/2014/main" xmlns="" id="{0D5B8C9A-F9F2-4578-8DA0-8DDC4A2807DE}"/>
                </a:ext>
              </a:extLst>
            </p:cNvPr>
            <p:cNvSpPr/>
            <p:nvPr/>
          </p:nvSpPr>
          <p:spPr>
            <a:xfrm>
              <a:off x="8511815" y="3355861"/>
              <a:ext cx="68334" cy="6833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48" name="îṧḷïďé">
              <a:extLst>
                <a:ext uri="{FF2B5EF4-FFF2-40B4-BE49-F238E27FC236}">
                  <a16:creationId xmlns:a16="http://schemas.microsoft.com/office/drawing/2014/main" xmlns="" id="{988C2297-6891-4B8C-9784-6AEB8266B267}"/>
                </a:ext>
              </a:extLst>
            </p:cNvPr>
            <p:cNvSpPr/>
            <p:nvPr/>
          </p:nvSpPr>
          <p:spPr>
            <a:xfrm>
              <a:off x="8984037" y="3355861"/>
              <a:ext cx="68334" cy="6833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49" name="íṥ1íḓè">
              <a:extLst>
                <a:ext uri="{FF2B5EF4-FFF2-40B4-BE49-F238E27FC236}">
                  <a16:creationId xmlns:a16="http://schemas.microsoft.com/office/drawing/2014/main" xmlns="" id="{301D21D8-EFAA-444B-8E82-91F679C93416}"/>
                </a:ext>
              </a:extLst>
            </p:cNvPr>
            <p:cNvSpPr txBox="1"/>
            <p:nvPr/>
          </p:nvSpPr>
          <p:spPr bwMode="auto">
            <a:xfrm>
              <a:off x="786000" y="1477237"/>
              <a:ext cx="2001568" cy="464316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wrap="square" lIns="91440" tIns="45720" rIns="91440" bIns="45720" anchor="ctr" anchorCtr="0">
              <a:normAutofit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600" b="1" dirty="0"/>
                <a:t>Text here</a:t>
              </a:r>
            </a:p>
          </p:txBody>
        </p:sp>
        <p:sp>
          <p:nvSpPr>
            <p:cNvPr id="50" name="íṣḻidé">
              <a:extLst>
                <a:ext uri="{FF2B5EF4-FFF2-40B4-BE49-F238E27FC236}">
                  <a16:creationId xmlns:a16="http://schemas.microsoft.com/office/drawing/2014/main" xmlns="" id="{A4790365-9276-4E75-BED4-CF9BD5D567B0}"/>
                </a:ext>
              </a:extLst>
            </p:cNvPr>
            <p:cNvSpPr txBox="1"/>
            <p:nvPr/>
          </p:nvSpPr>
          <p:spPr bwMode="auto">
            <a:xfrm>
              <a:off x="4287350" y="1477237"/>
              <a:ext cx="2001568" cy="464316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wrap="square" lIns="91440" tIns="45720" rIns="91440" bIns="45720" anchor="ctr" anchorCtr="0">
              <a:normAutofit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600" b="1" dirty="0"/>
                <a:t>Text here</a:t>
              </a:r>
            </a:p>
          </p:txBody>
        </p:sp>
        <p:sp>
          <p:nvSpPr>
            <p:cNvPr id="51" name="ïṧļiḓe">
              <a:extLst>
                <a:ext uri="{FF2B5EF4-FFF2-40B4-BE49-F238E27FC236}">
                  <a16:creationId xmlns:a16="http://schemas.microsoft.com/office/drawing/2014/main" xmlns="" id="{DBB76CD4-C0A5-4102-A530-CED2C32B8503}"/>
                </a:ext>
              </a:extLst>
            </p:cNvPr>
            <p:cNvSpPr txBox="1"/>
            <p:nvPr/>
          </p:nvSpPr>
          <p:spPr bwMode="auto">
            <a:xfrm>
              <a:off x="7788700" y="1477237"/>
              <a:ext cx="2001568" cy="464316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wrap="square" lIns="91440" tIns="45720" rIns="91440" bIns="45720" anchor="ctr" anchorCtr="0">
              <a:normAutofit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600" b="1" dirty="0"/>
                <a:t>Text here</a:t>
              </a:r>
            </a:p>
          </p:txBody>
        </p:sp>
        <p:sp>
          <p:nvSpPr>
            <p:cNvPr id="52" name="išľíďe">
              <a:extLst>
                <a:ext uri="{FF2B5EF4-FFF2-40B4-BE49-F238E27FC236}">
                  <a16:creationId xmlns:a16="http://schemas.microsoft.com/office/drawing/2014/main" xmlns="" id="{9EEE625C-B587-40E5-8DAB-4E0C4B78918F}"/>
                </a:ext>
              </a:extLst>
            </p:cNvPr>
            <p:cNvSpPr txBox="1"/>
            <p:nvPr/>
          </p:nvSpPr>
          <p:spPr bwMode="auto">
            <a:xfrm>
              <a:off x="9504817" y="5092321"/>
              <a:ext cx="2001568" cy="464316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wrap="square" lIns="91440" tIns="45720" rIns="91440" bIns="45720" anchor="ctr" anchorCtr="0">
              <a:normAutofit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600" b="1" dirty="0"/>
                <a:t>Text here</a:t>
              </a:r>
            </a:p>
          </p:txBody>
        </p:sp>
        <p:sp>
          <p:nvSpPr>
            <p:cNvPr id="53" name="íš1ïḑé">
              <a:extLst>
                <a:ext uri="{FF2B5EF4-FFF2-40B4-BE49-F238E27FC236}">
                  <a16:creationId xmlns:a16="http://schemas.microsoft.com/office/drawing/2014/main" xmlns="" id="{3D2F9E47-CA0B-449F-9E73-09DC1F886F1C}"/>
                </a:ext>
              </a:extLst>
            </p:cNvPr>
            <p:cNvSpPr txBox="1"/>
            <p:nvPr/>
          </p:nvSpPr>
          <p:spPr bwMode="auto">
            <a:xfrm>
              <a:off x="5996467" y="5092321"/>
              <a:ext cx="2001568" cy="464316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wrap="square" lIns="91440" tIns="45720" rIns="91440" bIns="45720" anchor="ctr" anchorCtr="0">
              <a:normAutofit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600" b="1" dirty="0"/>
                <a:t>Text here</a:t>
              </a:r>
            </a:p>
          </p:txBody>
        </p:sp>
        <p:sp>
          <p:nvSpPr>
            <p:cNvPr id="54" name="ís1îḓe">
              <a:extLst>
                <a:ext uri="{FF2B5EF4-FFF2-40B4-BE49-F238E27FC236}">
                  <a16:creationId xmlns:a16="http://schemas.microsoft.com/office/drawing/2014/main" xmlns="" id="{EEF1A843-F744-4261-B58A-EF58EEF8938B}"/>
                </a:ext>
              </a:extLst>
            </p:cNvPr>
            <p:cNvSpPr txBox="1"/>
            <p:nvPr/>
          </p:nvSpPr>
          <p:spPr bwMode="auto">
            <a:xfrm>
              <a:off x="2538075" y="5092321"/>
              <a:ext cx="2001568" cy="464316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wrap="square" lIns="91440" tIns="45720" rIns="91440" bIns="45720" anchor="ctr" anchorCtr="0">
              <a:normAutofit/>
            </a:bodyPr>
            <a:lstStyle>
              <a:defPPr>
                <a:defRPr lang="zh-CN"/>
              </a:defPPr>
              <a:lvl1pPr marL="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3765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600" b="1" dirty="0"/>
                <a:t>Text here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192967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A5A3ED7E-4B1C-4191-A60B-34BD2117612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xmlns="" id="{A8211220-8390-42AE-B89C-5FDBE4C1A63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F310BBA8-4B3A-43A5-9250-2192A441FB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17</a:t>
            </a:fld>
            <a:endParaRPr lang="zh-CN" altLang="en-US"/>
          </a:p>
        </p:txBody>
      </p:sp>
      <p:grpSp>
        <p:nvGrpSpPr>
          <p:cNvPr id="5" name="234817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8D2F6F47-BC43-4D6D-B9E1-42FC6C194C04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1453119" y="1267451"/>
            <a:ext cx="9285762" cy="4879349"/>
            <a:chOff x="1453119" y="1267451"/>
            <a:chExt cx="9285762" cy="4879349"/>
          </a:xfrm>
        </p:grpSpPr>
        <p:grpSp>
          <p:nvGrpSpPr>
            <p:cNvPr id="6" name="íṡḷiḋé">
              <a:extLst>
                <a:ext uri="{FF2B5EF4-FFF2-40B4-BE49-F238E27FC236}">
                  <a16:creationId xmlns:a16="http://schemas.microsoft.com/office/drawing/2014/main" xmlns="" id="{A6037472-6804-47E2-8CE4-C36D84F4E370}"/>
                </a:ext>
              </a:extLst>
            </p:cNvPr>
            <p:cNvGrpSpPr/>
            <p:nvPr/>
          </p:nvGrpSpPr>
          <p:grpSpPr>
            <a:xfrm>
              <a:off x="1795831" y="1891382"/>
              <a:ext cx="2131170" cy="2229539"/>
              <a:chOff x="1815390" y="2534949"/>
              <a:chExt cx="2131170" cy="2229539"/>
            </a:xfrm>
          </p:grpSpPr>
          <p:sp>
            <p:nvSpPr>
              <p:cNvPr id="29" name="iSlídè">
                <a:extLst>
                  <a:ext uri="{FF2B5EF4-FFF2-40B4-BE49-F238E27FC236}">
                    <a16:creationId xmlns:a16="http://schemas.microsoft.com/office/drawing/2014/main" xmlns="" id="{4F7FC6B9-077F-4939-B82F-537F5E34AE22}"/>
                  </a:ext>
                </a:extLst>
              </p:cNvPr>
              <p:cNvSpPr/>
              <p:nvPr/>
            </p:nvSpPr>
            <p:spPr>
              <a:xfrm>
                <a:off x="2107461" y="2876204"/>
                <a:ext cx="1547028" cy="1547028"/>
              </a:xfrm>
              <a:prstGeom prst="ellipse">
                <a:avLst/>
              </a:prstGeom>
              <a:noFill/>
              <a:ln w="3175">
                <a:solidFill>
                  <a:schemeClr val="accent1"/>
                </a:solidFill>
                <a:prstDash val="solid"/>
                <a:round/>
                <a:headEnd/>
                <a:tailEnd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rmAutofit/>
              </a:bodyPr>
              <a:lstStyle/>
              <a:p>
                <a:pPr algn="ctr"/>
                <a:endParaRPr lang="zh-CN" altLang="en-US" sz="2000" b="1" i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30" name="ísliḑê">
                <a:extLst>
                  <a:ext uri="{FF2B5EF4-FFF2-40B4-BE49-F238E27FC236}">
                    <a16:creationId xmlns:a16="http://schemas.microsoft.com/office/drawing/2014/main" xmlns="" id="{FB8BB053-8054-4682-AA23-F2004C339101}"/>
                  </a:ext>
                </a:extLst>
              </p:cNvPr>
              <p:cNvSpPr/>
              <p:nvPr/>
            </p:nvSpPr>
            <p:spPr>
              <a:xfrm>
                <a:off x="2567717" y="2534949"/>
                <a:ext cx="626516" cy="626516"/>
              </a:xfrm>
              <a:prstGeom prst="ellipse">
                <a:avLst/>
              </a:prstGeom>
              <a:solidFill>
                <a:schemeClr val="accent1"/>
              </a:solidFill>
              <a:ln w="3175">
                <a:noFill/>
                <a:prstDash val="solid"/>
                <a:round/>
                <a:headEnd/>
                <a:tailEnd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rmAutofit fontScale="92500" lnSpcReduction="20000"/>
              </a:bodyPr>
              <a:lstStyle/>
              <a:p>
                <a:pPr algn="ctr"/>
                <a:r>
                  <a:rPr lang="en-US" altLang="zh-CN" sz="1400" b="1" i="1" dirty="0">
                    <a:solidFill>
                      <a:schemeClr val="bg1"/>
                    </a:solidFill>
                  </a:rPr>
                  <a:t>Text</a:t>
                </a:r>
                <a:endParaRPr lang="zh-CN" altLang="en-US" sz="1400" b="1" i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1" name="ïṧ1ïde">
                <a:extLst>
                  <a:ext uri="{FF2B5EF4-FFF2-40B4-BE49-F238E27FC236}">
                    <a16:creationId xmlns:a16="http://schemas.microsoft.com/office/drawing/2014/main" xmlns="" id="{B366F390-1598-4C6D-9F72-7D1F860B3091}"/>
                  </a:ext>
                </a:extLst>
              </p:cNvPr>
              <p:cNvSpPr/>
              <p:nvPr/>
            </p:nvSpPr>
            <p:spPr>
              <a:xfrm>
                <a:off x="2567717" y="4137972"/>
                <a:ext cx="626516" cy="626516"/>
              </a:xfrm>
              <a:prstGeom prst="ellipse">
                <a:avLst/>
              </a:prstGeom>
              <a:solidFill>
                <a:schemeClr val="accent1"/>
              </a:solidFill>
              <a:ln w="3175">
                <a:noFill/>
                <a:prstDash val="solid"/>
                <a:round/>
                <a:headEnd/>
                <a:tailEnd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rmAutofit fontScale="92500" lnSpcReduction="20000"/>
              </a:bodyPr>
              <a:lstStyle/>
              <a:p>
                <a:pPr algn="ctr"/>
                <a:r>
                  <a:rPr lang="en-US" altLang="zh-CN" sz="1400" b="1" i="1" dirty="0">
                    <a:solidFill>
                      <a:schemeClr val="bg1"/>
                    </a:solidFill>
                  </a:rPr>
                  <a:t>Text</a:t>
                </a:r>
                <a:endParaRPr lang="zh-CN" altLang="en-US" sz="1400" b="1" i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2" name="íšľîďè">
                <a:extLst>
                  <a:ext uri="{FF2B5EF4-FFF2-40B4-BE49-F238E27FC236}">
                    <a16:creationId xmlns:a16="http://schemas.microsoft.com/office/drawing/2014/main" xmlns="" id="{F6CA5419-BDCB-419F-BEB4-8A7C6DC36BF9}"/>
                  </a:ext>
                </a:extLst>
              </p:cNvPr>
              <p:cNvSpPr/>
              <p:nvPr/>
            </p:nvSpPr>
            <p:spPr>
              <a:xfrm>
                <a:off x="1815390" y="3336460"/>
                <a:ext cx="626516" cy="626516"/>
              </a:xfrm>
              <a:prstGeom prst="ellipse">
                <a:avLst/>
              </a:prstGeom>
              <a:solidFill>
                <a:schemeClr val="accent1"/>
              </a:solidFill>
              <a:ln w="3175">
                <a:noFill/>
                <a:prstDash val="solid"/>
                <a:round/>
                <a:headEnd/>
                <a:tailEnd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rmAutofit fontScale="92500" lnSpcReduction="20000"/>
              </a:bodyPr>
              <a:lstStyle/>
              <a:p>
                <a:pPr algn="ctr"/>
                <a:r>
                  <a:rPr lang="en-US" altLang="zh-CN" sz="1400" b="1" i="1" dirty="0">
                    <a:solidFill>
                      <a:schemeClr val="bg1"/>
                    </a:solidFill>
                  </a:rPr>
                  <a:t>Text</a:t>
                </a:r>
                <a:endParaRPr lang="zh-CN" altLang="en-US" sz="1400" b="1" i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3" name="ïS1ïḍê">
                <a:extLst>
                  <a:ext uri="{FF2B5EF4-FFF2-40B4-BE49-F238E27FC236}">
                    <a16:creationId xmlns:a16="http://schemas.microsoft.com/office/drawing/2014/main" xmlns="" id="{C28D30BD-525E-4D77-B0C3-1A62E555B4DD}"/>
                  </a:ext>
                </a:extLst>
              </p:cNvPr>
              <p:cNvSpPr/>
              <p:nvPr/>
            </p:nvSpPr>
            <p:spPr>
              <a:xfrm>
                <a:off x="3320044" y="3336460"/>
                <a:ext cx="626516" cy="626516"/>
              </a:xfrm>
              <a:prstGeom prst="ellipse">
                <a:avLst/>
              </a:prstGeom>
              <a:solidFill>
                <a:schemeClr val="accent1"/>
              </a:solidFill>
              <a:ln w="3175">
                <a:noFill/>
                <a:prstDash val="solid"/>
                <a:round/>
                <a:headEnd/>
                <a:tailEnd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rmAutofit fontScale="92500" lnSpcReduction="20000"/>
              </a:bodyPr>
              <a:lstStyle/>
              <a:p>
                <a:pPr algn="ctr"/>
                <a:r>
                  <a:rPr lang="en-US" altLang="zh-CN" sz="1400" b="1" i="1">
                    <a:solidFill>
                      <a:schemeClr val="bg1"/>
                    </a:solidFill>
                  </a:rPr>
                  <a:t>Text</a:t>
                </a:r>
                <a:endParaRPr lang="zh-CN" altLang="en-US" sz="1400" b="1" i="1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7" name="íşļiḋe">
              <a:extLst>
                <a:ext uri="{FF2B5EF4-FFF2-40B4-BE49-F238E27FC236}">
                  <a16:creationId xmlns:a16="http://schemas.microsoft.com/office/drawing/2014/main" xmlns="" id="{92D2F533-8A87-4DBB-97D5-5FAD6114BD5F}"/>
                </a:ext>
              </a:extLst>
            </p:cNvPr>
            <p:cNvGrpSpPr/>
            <p:nvPr/>
          </p:nvGrpSpPr>
          <p:grpSpPr>
            <a:xfrm>
              <a:off x="8264999" y="1891382"/>
              <a:ext cx="2131170" cy="2229539"/>
              <a:chOff x="8264999" y="1891382"/>
              <a:chExt cx="2131170" cy="2229539"/>
            </a:xfrm>
          </p:grpSpPr>
          <p:sp>
            <p:nvSpPr>
              <p:cNvPr id="24" name="îsľíďê">
                <a:extLst>
                  <a:ext uri="{FF2B5EF4-FFF2-40B4-BE49-F238E27FC236}">
                    <a16:creationId xmlns:a16="http://schemas.microsoft.com/office/drawing/2014/main" xmlns="" id="{101B935F-CD27-4EF5-9749-932C3F2AA0F7}"/>
                  </a:ext>
                </a:extLst>
              </p:cNvPr>
              <p:cNvSpPr/>
              <p:nvPr/>
            </p:nvSpPr>
            <p:spPr>
              <a:xfrm>
                <a:off x="8557070" y="2232637"/>
                <a:ext cx="1547028" cy="1547028"/>
              </a:xfrm>
              <a:prstGeom prst="ellipse">
                <a:avLst/>
              </a:prstGeom>
              <a:noFill/>
              <a:ln w="3175">
                <a:solidFill>
                  <a:schemeClr val="accent2"/>
                </a:solidFill>
                <a:prstDash val="solid"/>
                <a:round/>
                <a:headEnd/>
                <a:tailEnd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rmAutofit/>
              </a:bodyPr>
              <a:lstStyle/>
              <a:p>
                <a:pPr algn="ctr"/>
                <a:endParaRPr lang="zh-CN" altLang="en-US" sz="2000" b="1" i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5" name="îsľidé">
                <a:extLst>
                  <a:ext uri="{FF2B5EF4-FFF2-40B4-BE49-F238E27FC236}">
                    <a16:creationId xmlns:a16="http://schemas.microsoft.com/office/drawing/2014/main" xmlns="" id="{1AA98A1E-0140-4298-B0B8-5C0EFE55BFBA}"/>
                  </a:ext>
                </a:extLst>
              </p:cNvPr>
              <p:cNvSpPr/>
              <p:nvPr/>
            </p:nvSpPr>
            <p:spPr>
              <a:xfrm>
                <a:off x="9017326" y="1891382"/>
                <a:ext cx="626516" cy="626516"/>
              </a:xfrm>
              <a:prstGeom prst="ellipse">
                <a:avLst/>
              </a:prstGeom>
              <a:solidFill>
                <a:schemeClr val="accent2"/>
              </a:solidFill>
              <a:ln w="3175">
                <a:noFill/>
                <a:prstDash val="solid"/>
                <a:round/>
                <a:headEnd/>
                <a:tailEnd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rmAutofit fontScale="92500" lnSpcReduction="20000"/>
              </a:bodyPr>
              <a:lstStyle/>
              <a:p>
                <a:pPr algn="ctr"/>
                <a:r>
                  <a:rPr lang="en-US" altLang="zh-CN" sz="1400" b="1" i="1" dirty="0">
                    <a:solidFill>
                      <a:schemeClr val="bg1"/>
                    </a:solidFill>
                  </a:rPr>
                  <a:t>Text</a:t>
                </a:r>
                <a:endParaRPr lang="zh-CN" altLang="en-US" sz="1400" b="1" i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26" name="îšļiḑé">
                <a:extLst>
                  <a:ext uri="{FF2B5EF4-FFF2-40B4-BE49-F238E27FC236}">
                    <a16:creationId xmlns:a16="http://schemas.microsoft.com/office/drawing/2014/main" xmlns="" id="{7FB8122D-3D3C-4237-B6C5-15A8238DA3EB}"/>
                  </a:ext>
                </a:extLst>
              </p:cNvPr>
              <p:cNvSpPr/>
              <p:nvPr/>
            </p:nvSpPr>
            <p:spPr>
              <a:xfrm>
                <a:off x="9017326" y="3494405"/>
                <a:ext cx="626516" cy="626516"/>
              </a:xfrm>
              <a:prstGeom prst="ellipse">
                <a:avLst/>
              </a:prstGeom>
              <a:solidFill>
                <a:schemeClr val="accent2"/>
              </a:solidFill>
              <a:ln w="3175">
                <a:noFill/>
                <a:prstDash val="solid"/>
                <a:round/>
                <a:headEnd/>
                <a:tailEnd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rmAutofit fontScale="92500" lnSpcReduction="20000"/>
              </a:bodyPr>
              <a:lstStyle/>
              <a:p>
                <a:pPr algn="ctr"/>
                <a:r>
                  <a:rPr lang="en-US" altLang="zh-CN" sz="1400" b="1" i="1" dirty="0">
                    <a:solidFill>
                      <a:schemeClr val="bg1"/>
                    </a:solidFill>
                  </a:rPr>
                  <a:t>Text</a:t>
                </a:r>
                <a:endParaRPr lang="zh-CN" altLang="en-US" sz="1400" b="1" i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27" name="îšļíḑe">
                <a:extLst>
                  <a:ext uri="{FF2B5EF4-FFF2-40B4-BE49-F238E27FC236}">
                    <a16:creationId xmlns:a16="http://schemas.microsoft.com/office/drawing/2014/main" xmlns="" id="{20A3DF38-C417-46F9-86F7-6D3A80D7755B}"/>
                  </a:ext>
                </a:extLst>
              </p:cNvPr>
              <p:cNvSpPr/>
              <p:nvPr/>
            </p:nvSpPr>
            <p:spPr>
              <a:xfrm>
                <a:off x="8264999" y="2692893"/>
                <a:ext cx="626516" cy="626516"/>
              </a:xfrm>
              <a:prstGeom prst="ellipse">
                <a:avLst/>
              </a:prstGeom>
              <a:solidFill>
                <a:schemeClr val="accent2"/>
              </a:solidFill>
              <a:ln w="3175">
                <a:noFill/>
                <a:prstDash val="solid"/>
                <a:round/>
                <a:headEnd/>
                <a:tailEnd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rmAutofit fontScale="92500" lnSpcReduction="20000"/>
              </a:bodyPr>
              <a:lstStyle/>
              <a:p>
                <a:pPr algn="ctr"/>
                <a:r>
                  <a:rPr lang="en-US" altLang="zh-CN" sz="1400" b="1" i="1" dirty="0">
                    <a:solidFill>
                      <a:schemeClr val="bg1"/>
                    </a:solidFill>
                  </a:rPr>
                  <a:t>Text</a:t>
                </a:r>
                <a:endParaRPr lang="zh-CN" altLang="en-US" sz="1400" b="1" i="1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28" name="iŝ1iḍê">
                <a:extLst>
                  <a:ext uri="{FF2B5EF4-FFF2-40B4-BE49-F238E27FC236}">
                    <a16:creationId xmlns:a16="http://schemas.microsoft.com/office/drawing/2014/main" xmlns="" id="{CF805CFD-7DCA-4A51-B6A1-A615267822EC}"/>
                  </a:ext>
                </a:extLst>
              </p:cNvPr>
              <p:cNvSpPr/>
              <p:nvPr/>
            </p:nvSpPr>
            <p:spPr>
              <a:xfrm>
                <a:off x="9769653" y="2692893"/>
                <a:ext cx="626516" cy="626516"/>
              </a:xfrm>
              <a:prstGeom prst="ellipse">
                <a:avLst/>
              </a:prstGeom>
              <a:solidFill>
                <a:schemeClr val="accent2"/>
              </a:solidFill>
              <a:ln w="3175">
                <a:noFill/>
                <a:prstDash val="solid"/>
                <a:round/>
                <a:headEnd/>
                <a:tailEnd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rmAutofit fontScale="92500" lnSpcReduction="20000"/>
              </a:bodyPr>
              <a:lstStyle/>
              <a:p>
                <a:pPr algn="ctr"/>
                <a:r>
                  <a:rPr lang="en-US" altLang="zh-CN" sz="1400" b="1" i="1">
                    <a:solidFill>
                      <a:schemeClr val="bg1"/>
                    </a:solidFill>
                  </a:rPr>
                  <a:t>Text</a:t>
                </a:r>
                <a:endParaRPr lang="zh-CN" altLang="en-US" sz="1400" b="1" i="1" dirty="0">
                  <a:solidFill>
                    <a:schemeClr val="bg1"/>
                  </a:solidFill>
                </a:endParaRPr>
              </a:p>
            </p:txBody>
          </p:sp>
        </p:grpSp>
        <p:cxnSp>
          <p:nvCxnSpPr>
            <p:cNvPr id="8" name="直接连接符 7">
              <a:extLst>
                <a:ext uri="{FF2B5EF4-FFF2-40B4-BE49-F238E27FC236}">
                  <a16:creationId xmlns:a16="http://schemas.microsoft.com/office/drawing/2014/main" xmlns="" id="{E0E8B6BE-EAEC-44BB-A326-49A89752982D}"/>
                </a:ext>
              </a:extLst>
            </p:cNvPr>
            <p:cNvCxnSpPr>
              <a:stCxn id="20" idx="2"/>
              <a:endCxn id="33" idx="6"/>
            </p:cNvCxnSpPr>
            <p:nvPr/>
          </p:nvCxnSpPr>
          <p:spPr>
            <a:xfrm flipH="1">
              <a:off x="3927001" y="2204640"/>
              <a:ext cx="1231810" cy="801511"/>
            </a:xfrm>
            <a:prstGeom prst="line">
              <a:avLst/>
            </a:prstGeom>
            <a:ln w="3175" cap="rnd">
              <a:solidFill>
                <a:schemeClr val="bg1">
                  <a:lumMod val="7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直接连接符 8">
              <a:extLst>
                <a:ext uri="{FF2B5EF4-FFF2-40B4-BE49-F238E27FC236}">
                  <a16:creationId xmlns:a16="http://schemas.microsoft.com/office/drawing/2014/main" xmlns="" id="{4340B8A0-FF67-423B-B324-30DF619B389F}"/>
                </a:ext>
              </a:extLst>
            </p:cNvPr>
            <p:cNvCxnSpPr>
              <a:stCxn id="20" idx="6"/>
              <a:endCxn id="27" idx="2"/>
            </p:cNvCxnSpPr>
            <p:nvPr/>
          </p:nvCxnSpPr>
          <p:spPr>
            <a:xfrm>
              <a:off x="7033189" y="2204640"/>
              <a:ext cx="1231810" cy="801511"/>
            </a:xfrm>
            <a:prstGeom prst="line">
              <a:avLst/>
            </a:prstGeom>
            <a:ln w="3175" cap="rnd">
              <a:solidFill>
                <a:schemeClr val="bg1">
                  <a:lumMod val="7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" name="ïślîḑê">
              <a:extLst>
                <a:ext uri="{FF2B5EF4-FFF2-40B4-BE49-F238E27FC236}">
                  <a16:creationId xmlns:a16="http://schemas.microsoft.com/office/drawing/2014/main" xmlns="" id="{4C306CA8-1467-470E-ADC7-D7DB7E5BA3F0}"/>
                </a:ext>
              </a:extLst>
            </p:cNvPr>
            <p:cNvGrpSpPr/>
            <p:nvPr/>
          </p:nvGrpSpPr>
          <p:grpSpPr>
            <a:xfrm>
              <a:off x="4687703" y="3532354"/>
              <a:ext cx="2816594" cy="2189797"/>
              <a:chOff x="4687703" y="3532354"/>
              <a:chExt cx="2816594" cy="2189797"/>
            </a:xfrm>
          </p:grpSpPr>
          <p:sp>
            <p:nvSpPr>
              <p:cNvPr id="22" name="íŝļíḑè">
                <a:extLst>
                  <a:ext uri="{FF2B5EF4-FFF2-40B4-BE49-F238E27FC236}">
                    <a16:creationId xmlns:a16="http://schemas.microsoft.com/office/drawing/2014/main" xmlns="" id="{8163245C-B7EA-4976-89A5-0DBF0C461BA6}"/>
                  </a:ext>
                </a:extLst>
              </p:cNvPr>
              <p:cNvSpPr txBox="1"/>
              <p:nvPr/>
            </p:nvSpPr>
            <p:spPr>
              <a:xfrm>
                <a:off x="4687703" y="4094857"/>
                <a:ext cx="2816594" cy="162729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50000"/>
                  </a:lnSpc>
                </a:pPr>
                <a:r>
                  <a:rPr lang="en-US" altLang="zh-CN" sz="1100" dirty="0"/>
                  <a:t>Copy paste fonts. Choose the only option to retain text.</a:t>
                </a:r>
              </a:p>
              <a:p>
                <a:pPr algn="ctr">
                  <a:lnSpc>
                    <a:spcPct val="150000"/>
                  </a:lnSpc>
                </a:pPr>
                <a:r>
                  <a:rPr lang="en-US" altLang="zh-CN" sz="1100" dirty="0"/>
                  <a:t>……</a:t>
                </a:r>
              </a:p>
              <a:p>
                <a:pPr algn="ctr">
                  <a:lnSpc>
                    <a:spcPct val="150000"/>
                  </a:lnSpc>
                </a:pPr>
                <a:r>
                  <a:rPr lang="en-US" altLang="zh-CN" sz="1100" dirty="0"/>
                  <a:t>Copy paste fonts. Choose the only option to retain text.</a:t>
                </a:r>
              </a:p>
              <a:p>
                <a:pPr algn="ctr">
                  <a:lnSpc>
                    <a:spcPct val="150000"/>
                  </a:lnSpc>
                </a:pPr>
                <a:r>
                  <a:rPr lang="en-US" altLang="zh-CN" sz="1100" dirty="0"/>
                  <a:t>……</a:t>
                </a:r>
              </a:p>
              <a:p>
                <a:pPr algn="ctr">
                  <a:lnSpc>
                    <a:spcPct val="150000"/>
                  </a:lnSpc>
                </a:pPr>
                <a:endParaRPr lang="en-US" altLang="zh-CN" sz="1100" dirty="0"/>
              </a:p>
            </p:txBody>
          </p:sp>
          <p:sp>
            <p:nvSpPr>
              <p:cNvPr id="23" name="íṩḻiḍê">
                <a:extLst>
                  <a:ext uri="{FF2B5EF4-FFF2-40B4-BE49-F238E27FC236}">
                    <a16:creationId xmlns:a16="http://schemas.microsoft.com/office/drawing/2014/main" xmlns="" id="{0B164B65-32ED-4383-9E30-2BB7767DB2E4}"/>
                  </a:ext>
                </a:extLst>
              </p:cNvPr>
              <p:cNvSpPr/>
              <p:nvPr/>
            </p:nvSpPr>
            <p:spPr>
              <a:xfrm>
                <a:off x="4687703" y="3532354"/>
                <a:ext cx="2816594" cy="437724"/>
              </a:xfrm>
              <a:prstGeom prst="rect">
                <a:avLst/>
              </a:prstGeom>
            </p:spPr>
            <p:txBody>
              <a:bodyPr wrap="square" lIns="91440" tIns="45720" rIns="91440" bIns="45720" anchor="b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lvl="0" algn="ctr"/>
                <a:r>
                  <a:rPr lang="en-US" altLang="zh-CN" sz="2000" b="1" dirty="0"/>
                  <a:t>Text here</a:t>
                </a:r>
                <a:endParaRPr lang="zh-CN" altLang="en-US" sz="2000" b="1" dirty="0"/>
              </a:p>
            </p:txBody>
          </p:sp>
        </p:grpSp>
        <p:grpSp>
          <p:nvGrpSpPr>
            <p:cNvPr id="11" name="isľíḓé">
              <a:extLst>
                <a:ext uri="{FF2B5EF4-FFF2-40B4-BE49-F238E27FC236}">
                  <a16:creationId xmlns:a16="http://schemas.microsoft.com/office/drawing/2014/main" xmlns="" id="{EE305D80-8703-4E59-8F4B-D3DACD22AE59}"/>
                </a:ext>
              </a:extLst>
            </p:cNvPr>
            <p:cNvGrpSpPr/>
            <p:nvPr/>
          </p:nvGrpSpPr>
          <p:grpSpPr>
            <a:xfrm>
              <a:off x="5158811" y="1267451"/>
              <a:ext cx="1874378" cy="1874378"/>
              <a:chOff x="5158811" y="1267451"/>
              <a:chExt cx="1874378" cy="1874378"/>
            </a:xfrm>
          </p:grpSpPr>
          <p:sp>
            <p:nvSpPr>
              <p:cNvPr id="20" name="î$ḻîďê">
                <a:extLst>
                  <a:ext uri="{FF2B5EF4-FFF2-40B4-BE49-F238E27FC236}">
                    <a16:creationId xmlns:a16="http://schemas.microsoft.com/office/drawing/2014/main" xmlns="" id="{52F40180-251A-4A0E-9CA0-46C1AEEA7DF4}"/>
                  </a:ext>
                </a:extLst>
              </p:cNvPr>
              <p:cNvSpPr/>
              <p:nvPr/>
            </p:nvSpPr>
            <p:spPr>
              <a:xfrm>
                <a:off x="5158811" y="1267451"/>
                <a:ext cx="1874378" cy="1874378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3175">
                <a:noFill/>
                <a:prstDash val="solid"/>
                <a:round/>
                <a:headEnd/>
                <a:tailEnd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rmAutofit/>
              </a:bodyPr>
              <a:lstStyle/>
              <a:p>
                <a:pPr algn="ctr"/>
                <a:endParaRPr lang="zh-CN" altLang="en-US" sz="2000" b="1" i="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21" name="ïṧľídé">
                <a:extLst>
                  <a:ext uri="{FF2B5EF4-FFF2-40B4-BE49-F238E27FC236}">
                    <a16:creationId xmlns:a16="http://schemas.microsoft.com/office/drawing/2014/main" xmlns="" id="{16C95BD4-28B6-4F55-9BD5-4F9F9FFA062F}"/>
                  </a:ext>
                </a:extLst>
              </p:cNvPr>
              <p:cNvSpPr/>
              <p:nvPr/>
            </p:nvSpPr>
            <p:spPr>
              <a:xfrm>
                <a:off x="5705475" y="1888546"/>
                <a:ext cx="781049" cy="632188"/>
              </a:xfrm>
              <a:custGeom>
                <a:avLst/>
                <a:gdLst>
                  <a:gd name="connsiteX0" fmla="*/ 355420 w 607568"/>
                  <a:gd name="connsiteY0" fmla="*/ 250307 h 491771"/>
                  <a:gd name="connsiteX1" fmla="*/ 352312 w 607568"/>
                  <a:gd name="connsiteY1" fmla="*/ 251812 h 491771"/>
                  <a:gd name="connsiteX2" fmla="*/ 321042 w 607568"/>
                  <a:gd name="connsiteY2" fmla="*/ 289814 h 491771"/>
                  <a:gd name="connsiteX3" fmla="*/ 321513 w 607568"/>
                  <a:gd name="connsiteY3" fmla="*/ 295364 h 491771"/>
                  <a:gd name="connsiteX4" fmla="*/ 369736 w 607568"/>
                  <a:gd name="connsiteY4" fmla="*/ 338257 h 491771"/>
                  <a:gd name="connsiteX5" fmla="*/ 371997 w 607568"/>
                  <a:gd name="connsiteY5" fmla="*/ 339104 h 491771"/>
                  <a:gd name="connsiteX6" fmla="*/ 373127 w 607568"/>
                  <a:gd name="connsiteY6" fmla="*/ 338916 h 491771"/>
                  <a:gd name="connsiteX7" fmla="*/ 375293 w 607568"/>
                  <a:gd name="connsiteY7" fmla="*/ 336282 h 491771"/>
                  <a:gd name="connsiteX8" fmla="*/ 383676 w 607568"/>
                  <a:gd name="connsiteY8" fmla="*/ 279467 h 491771"/>
                  <a:gd name="connsiteX9" fmla="*/ 376424 w 607568"/>
                  <a:gd name="connsiteY9" fmla="*/ 263287 h 491771"/>
                  <a:gd name="connsiteX10" fmla="*/ 357681 w 607568"/>
                  <a:gd name="connsiteY10" fmla="*/ 250965 h 491771"/>
                  <a:gd name="connsiteX11" fmla="*/ 355420 w 607568"/>
                  <a:gd name="connsiteY11" fmla="*/ 250307 h 491771"/>
                  <a:gd name="connsiteX12" fmla="*/ 258879 w 607568"/>
                  <a:gd name="connsiteY12" fmla="*/ 250307 h 491771"/>
                  <a:gd name="connsiteX13" fmla="*/ 256712 w 607568"/>
                  <a:gd name="connsiteY13" fmla="*/ 250965 h 491771"/>
                  <a:gd name="connsiteX14" fmla="*/ 237969 w 607568"/>
                  <a:gd name="connsiteY14" fmla="*/ 263287 h 491771"/>
                  <a:gd name="connsiteX15" fmla="*/ 230717 w 607568"/>
                  <a:gd name="connsiteY15" fmla="*/ 279467 h 491771"/>
                  <a:gd name="connsiteX16" fmla="*/ 239100 w 607568"/>
                  <a:gd name="connsiteY16" fmla="*/ 336282 h 491771"/>
                  <a:gd name="connsiteX17" fmla="*/ 241266 w 607568"/>
                  <a:gd name="connsiteY17" fmla="*/ 338916 h 491771"/>
                  <a:gd name="connsiteX18" fmla="*/ 242396 w 607568"/>
                  <a:gd name="connsiteY18" fmla="*/ 339104 h 491771"/>
                  <a:gd name="connsiteX19" fmla="*/ 244657 w 607568"/>
                  <a:gd name="connsiteY19" fmla="*/ 338257 h 491771"/>
                  <a:gd name="connsiteX20" fmla="*/ 292880 w 607568"/>
                  <a:gd name="connsiteY20" fmla="*/ 295364 h 491771"/>
                  <a:gd name="connsiteX21" fmla="*/ 293351 w 607568"/>
                  <a:gd name="connsiteY21" fmla="*/ 289814 h 491771"/>
                  <a:gd name="connsiteX22" fmla="*/ 261987 w 607568"/>
                  <a:gd name="connsiteY22" fmla="*/ 251812 h 491771"/>
                  <a:gd name="connsiteX23" fmla="*/ 258879 w 607568"/>
                  <a:gd name="connsiteY23" fmla="*/ 250307 h 491771"/>
                  <a:gd name="connsiteX24" fmla="*/ 500465 w 607568"/>
                  <a:gd name="connsiteY24" fmla="*/ 66049 h 491771"/>
                  <a:gd name="connsiteX25" fmla="*/ 565743 w 607568"/>
                  <a:gd name="connsiteY25" fmla="*/ 130673 h 491771"/>
                  <a:gd name="connsiteX26" fmla="*/ 566120 w 607568"/>
                  <a:gd name="connsiteY26" fmla="*/ 130673 h 491771"/>
                  <a:gd name="connsiteX27" fmla="*/ 580250 w 607568"/>
                  <a:gd name="connsiteY27" fmla="*/ 160962 h 491771"/>
                  <a:gd name="connsiteX28" fmla="*/ 560939 w 607568"/>
                  <a:gd name="connsiteY28" fmla="*/ 182503 h 491771"/>
                  <a:gd name="connsiteX29" fmla="*/ 531927 w 607568"/>
                  <a:gd name="connsiteY29" fmla="*/ 223799 h 491771"/>
                  <a:gd name="connsiteX30" fmla="*/ 528253 w 607568"/>
                  <a:gd name="connsiteY30" fmla="*/ 234240 h 491771"/>
                  <a:gd name="connsiteX31" fmla="*/ 530797 w 607568"/>
                  <a:gd name="connsiteY31" fmla="*/ 246281 h 491771"/>
                  <a:gd name="connsiteX32" fmla="*/ 545868 w 607568"/>
                  <a:gd name="connsiteY32" fmla="*/ 261143 h 491771"/>
                  <a:gd name="connsiteX33" fmla="*/ 558961 w 607568"/>
                  <a:gd name="connsiteY33" fmla="*/ 263777 h 491771"/>
                  <a:gd name="connsiteX34" fmla="*/ 597299 w 607568"/>
                  <a:gd name="connsiteY34" fmla="*/ 301968 h 491771"/>
                  <a:gd name="connsiteX35" fmla="*/ 607002 w 607568"/>
                  <a:gd name="connsiteY35" fmla="*/ 350788 h 491771"/>
                  <a:gd name="connsiteX36" fmla="*/ 601256 w 607568"/>
                  <a:gd name="connsiteY36" fmla="*/ 373835 h 491771"/>
                  <a:gd name="connsiteX37" fmla="*/ 579685 w 607568"/>
                  <a:gd name="connsiteY37" fmla="*/ 384088 h 491771"/>
                  <a:gd name="connsiteX38" fmla="*/ 490386 w 607568"/>
                  <a:gd name="connsiteY38" fmla="*/ 384088 h 491771"/>
                  <a:gd name="connsiteX39" fmla="*/ 467685 w 607568"/>
                  <a:gd name="connsiteY39" fmla="*/ 310058 h 491771"/>
                  <a:gd name="connsiteX40" fmla="*/ 431702 w 607568"/>
                  <a:gd name="connsiteY40" fmla="*/ 267445 h 491771"/>
                  <a:gd name="connsiteX41" fmla="*/ 441969 w 607568"/>
                  <a:gd name="connsiteY41" fmla="*/ 263777 h 491771"/>
                  <a:gd name="connsiteX42" fmla="*/ 455157 w 607568"/>
                  <a:gd name="connsiteY42" fmla="*/ 261237 h 491771"/>
                  <a:gd name="connsiteX43" fmla="*/ 470228 w 607568"/>
                  <a:gd name="connsiteY43" fmla="*/ 246281 h 491771"/>
                  <a:gd name="connsiteX44" fmla="*/ 472677 w 607568"/>
                  <a:gd name="connsiteY44" fmla="*/ 234240 h 491771"/>
                  <a:gd name="connsiteX45" fmla="*/ 469098 w 607568"/>
                  <a:gd name="connsiteY45" fmla="*/ 223893 h 491771"/>
                  <a:gd name="connsiteX46" fmla="*/ 439991 w 607568"/>
                  <a:gd name="connsiteY46" fmla="*/ 182503 h 491771"/>
                  <a:gd name="connsiteX47" fmla="*/ 426144 w 607568"/>
                  <a:gd name="connsiteY47" fmla="*/ 172720 h 491771"/>
                  <a:gd name="connsiteX48" fmla="*/ 441404 w 607568"/>
                  <a:gd name="connsiteY48" fmla="*/ 143278 h 491771"/>
                  <a:gd name="connsiteX49" fmla="*/ 439708 w 607568"/>
                  <a:gd name="connsiteY49" fmla="*/ 107438 h 491771"/>
                  <a:gd name="connsiteX50" fmla="*/ 500465 w 607568"/>
                  <a:gd name="connsiteY50" fmla="*/ 66049 h 491771"/>
                  <a:gd name="connsiteX51" fmla="*/ 107100 w 607568"/>
                  <a:gd name="connsiteY51" fmla="*/ 66049 h 491771"/>
                  <a:gd name="connsiteX52" fmla="*/ 171341 w 607568"/>
                  <a:gd name="connsiteY52" fmla="*/ 123618 h 491771"/>
                  <a:gd name="connsiteX53" fmla="*/ 172849 w 607568"/>
                  <a:gd name="connsiteY53" fmla="*/ 143278 h 491771"/>
                  <a:gd name="connsiteX54" fmla="*/ 184246 w 607568"/>
                  <a:gd name="connsiteY54" fmla="*/ 168205 h 491771"/>
                  <a:gd name="connsiteX55" fmla="*/ 167574 w 607568"/>
                  <a:gd name="connsiteY55" fmla="*/ 182503 h 491771"/>
                  <a:gd name="connsiteX56" fmla="*/ 138468 w 607568"/>
                  <a:gd name="connsiteY56" fmla="*/ 223799 h 491771"/>
                  <a:gd name="connsiteX57" fmla="*/ 134794 w 607568"/>
                  <a:gd name="connsiteY57" fmla="*/ 234240 h 491771"/>
                  <a:gd name="connsiteX58" fmla="*/ 137337 w 607568"/>
                  <a:gd name="connsiteY58" fmla="*/ 246281 h 491771"/>
                  <a:gd name="connsiteX59" fmla="*/ 152408 w 607568"/>
                  <a:gd name="connsiteY59" fmla="*/ 261143 h 491771"/>
                  <a:gd name="connsiteX60" fmla="*/ 165596 w 607568"/>
                  <a:gd name="connsiteY60" fmla="*/ 263777 h 491771"/>
                  <a:gd name="connsiteX61" fmla="*/ 179442 w 607568"/>
                  <a:gd name="connsiteY61" fmla="*/ 268856 h 491771"/>
                  <a:gd name="connsiteX62" fmla="*/ 146662 w 607568"/>
                  <a:gd name="connsiteY62" fmla="*/ 310058 h 491771"/>
                  <a:gd name="connsiteX63" fmla="*/ 123867 w 607568"/>
                  <a:gd name="connsiteY63" fmla="*/ 384088 h 491771"/>
                  <a:gd name="connsiteX64" fmla="*/ 27883 w 607568"/>
                  <a:gd name="connsiteY64" fmla="*/ 384088 h 491771"/>
                  <a:gd name="connsiteX65" fmla="*/ 6312 w 607568"/>
                  <a:gd name="connsiteY65" fmla="*/ 373835 h 491771"/>
                  <a:gd name="connsiteX66" fmla="*/ 566 w 607568"/>
                  <a:gd name="connsiteY66" fmla="*/ 350788 h 491771"/>
                  <a:gd name="connsiteX67" fmla="*/ 10268 w 607568"/>
                  <a:gd name="connsiteY67" fmla="*/ 301968 h 491771"/>
                  <a:gd name="connsiteX68" fmla="*/ 48606 w 607568"/>
                  <a:gd name="connsiteY68" fmla="*/ 263777 h 491771"/>
                  <a:gd name="connsiteX69" fmla="*/ 61699 w 607568"/>
                  <a:gd name="connsiteY69" fmla="*/ 261237 h 491771"/>
                  <a:gd name="connsiteX70" fmla="*/ 76770 w 607568"/>
                  <a:gd name="connsiteY70" fmla="*/ 246281 h 491771"/>
                  <a:gd name="connsiteX71" fmla="*/ 79313 w 607568"/>
                  <a:gd name="connsiteY71" fmla="*/ 234240 h 491771"/>
                  <a:gd name="connsiteX72" fmla="*/ 75639 w 607568"/>
                  <a:gd name="connsiteY72" fmla="*/ 223893 h 491771"/>
                  <a:gd name="connsiteX73" fmla="*/ 46628 w 607568"/>
                  <a:gd name="connsiteY73" fmla="*/ 182503 h 491771"/>
                  <a:gd name="connsiteX74" fmla="*/ 27318 w 607568"/>
                  <a:gd name="connsiteY74" fmla="*/ 160962 h 491771"/>
                  <a:gd name="connsiteX75" fmla="*/ 41447 w 607568"/>
                  <a:gd name="connsiteY75" fmla="*/ 130673 h 491771"/>
                  <a:gd name="connsiteX76" fmla="*/ 41824 w 607568"/>
                  <a:gd name="connsiteY76" fmla="*/ 130673 h 491771"/>
                  <a:gd name="connsiteX77" fmla="*/ 107100 w 607568"/>
                  <a:gd name="connsiteY77" fmla="*/ 66049 h 491771"/>
                  <a:gd name="connsiteX78" fmla="*/ 298626 w 607568"/>
                  <a:gd name="connsiteY78" fmla="*/ 0 h 491771"/>
                  <a:gd name="connsiteX79" fmla="*/ 315956 w 607568"/>
                  <a:gd name="connsiteY79" fmla="*/ 0 h 491771"/>
                  <a:gd name="connsiteX80" fmla="*/ 401854 w 607568"/>
                  <a:gd name="connsiteY80" fmla="*/ 85787 h 491771"/>
                  <a:gd name="connsiteX81" fmla="*/ 401854 w 607568"/>
                  <a:gd name="connsiteY81" fmla="*/ 95476 h 491771"/>
                  <a:gd name="connsiteX82" fmla="*/ 421633 w 607568"/>
                  <a:gd name="connsiteY82" fmla="*/ 138840 h 491771"/>
                  <a:gd name="connsiteX83" fmla="*/ 417960 w 607568"/>
                  <a:gd name="connsiteY83" fmla="*/ 149281 h 491771"/>
                  <a:gd name="connsiteX84" fmla="*/ 417112 w 607568"/>
                  <a:gd name="connsiteY84" fmla="*/ 151068 h 491771"/>
                  <a:gd name="connsiteX85" fmla="*/ 411273 w 607568"/>
                  <a:gd name="connsiteY85" fmla="*/ 159534 h 491771"/>
                  <a:gd name="connsiteX86" fmla="*/ 410896 w 607568"/>
                  <a:gd name="connsiteY86" fmla="*/ 159910 h 491771"/>
                  <a:gd name="connsiteX87" fmla="*/ 394037 w 607568"/>
                  <a:gd name="connsiteY87" fmla="*/ 169787 h 491771"/>
                  <a:gd name="connsiteX88" fmla="*/ 384900 w 607568"/>
                  <a:gd name="connsiteY88" fmla="*/ 189541 h 491771"/>
                  <a:gd name="connsiteX89" fmla="*/ 384712 w 607568"/>
                  <a:gd name="connsiteY89" fmla="*/ 189823 h 491771"/>
                  <a:gd name="connsiteX90" fmla="*/ 373316 w 607568"/>
                  <a:gd name="connsiteY90" fmla="*/ 207131 h 491771"/>
                  <a:gd name="connsiteX91" fmla="*/ 372750 w 607568"/>
                  <a:gd name="connsiteY91" fmla="*/ 207789 h 491771"/>
                  <a:gd name="connsiteX92" fmla="*/ 359847 w 607568"/>
                  <a:gd name="connsiteY92" fmla="*/ 222275 h 491771"/>
                  <a:gd name="connsiteX93" fmla="*/ 359188 w 607568"/>
                  <a:gd name="connsiteY93" fmla="*/ 222934 h 491771"/>
                  <a:gd name="connsiteX94" fmla="*/ 345154 w 607568"/>
                  <a:gd name="connsiteY94" fmla="*/ 234598 h 491771"/>
                  <a:gd name="connsiteX95" fmla="*/ 345625 w 607568"/>
                  <a:gd name="connsiteY95" fmla="*/ 236855 h 491771"/>
                  <a:gd name="connsiteX96" fmla="*/ 348639 w 607568"/>
                  <a:gd name="connsiteY96" fmla="*/ 235538 h 491771"/>
                  <a:gd name="connsiteX97" fmla="*/ 355514 w 607568"/>
                  <a:gd name="connsiteY97" fmla="*/ 234033 h 491771"/>
                  <a:gd name="connsiteX98" fmla="*/ 366628 w 607568"/>
                  <a:gd name="connsiteY98" fmla="*/ 237326 h 491771"/>
                  <a:gd name="connsiteX99" fmla="*/ 385371 w 607568"/>
                  <a:gd name="connsiteY99" fmla="*/ 249648 h 491771"/>
                  <a:gd name="connsiteX100" fmla="*/ 399876 w 607568"/>
                  <a:gd name="connsiteY100" fmla="*/ 279373 h 491771"/>
                  <a:gd name="connsiteX101" fmla="*/ 430016 w 607568"/>
                  <a:gd name="connsiteY101" fmla="*/ 289814 h 491771"/>
                  <a:gd name="connsiteX102" fmla="*/ 448382 w 607568"/>
                  <a:gd name="connsiteY102" fmla="*/ 316058 h 491771"/>
                  <a:gd name="connsiteX103" fmla="*/ 481630 w 607568"/>
                  <a:gd name="connsiteY103" fmla="*/ 424515 h 491771"/>
                  <a:gd name="connsiteX104" fmla="*/ 483891 w 607568"/>
                  <a:gd name="connsiteY104" fmla="*/ 436461 h 491771"/>
                  <a:gd name="connsiteX105" fmla="*/ 473718 w 607568"/>
                  <a:gd name="connsiteY105" fmla="*/ 470700 h 491771"/>
                  <a:gd name="connsiteX106" fmla="*/ 443956 w 607568"/>
                  <a:gd name="connsiteY106" fmla="*/ 490360 h 491771"/>
                  <a:gd name="connsiteX107" fmla="*/ 431805 w 607568"/>
                  <a:gd name="connsiteY107" fmla="*/ 491771 h 491771"/>
                  <a:gd name="connsiteX108" fmla="*/ 325375 w 607568"/>
                  <a:gd name="connsiteY108" fmla="*/ 491771 h 491771"/>
                  <a:gd name="connsiteX109" fmla="*/ 337430 w 607568"/>
                  <a:gd name="connsiteY109" fmla="*/ 415296 h 491771"/>
                  <a:gd name="connsiteX110" fmla="*/ 334605 w 607568"/>
                  <a:gd name="connsiteY110" fmla="*/ 389052 h 491771"/>
                  <a:gd name="connsiteX111" fmla="*/ 323962 w 607568"/>
                  <a:gd name="connsiteY111" fmla="*/ 360927 h 491771"/>
                  <a:gd name="connsiteX112" fmla="*/ 337430 w 607568"/>
                  <a:gd name="connsiteY112" fmla="*/ 347476 h 491771"/>
                  <a:gd name="connsiteX113" fmla="*/ 307196 w 607568"/>
                  <a:gd name="connsiteY113" fmla="*/ 317281 h 491771"/>
                  <a:gd name="connsiteX114" fmla="*/ 276868 w 607568"/>
                  <a:gd name="connsiteY114" fmla="*/ 347476 h 491771"/>
                  <a:gd name="connsiteX115" fmla="*/ 290337 w 607568"/>
                  <a:gd name="connsiteY115" fmla="*/ 360927 h 491771"/>
                  <a:gd name="connsiteX116" fmla="*/ 279694 w 607568"/>
                  <a:gd name="connsiteY116" fmla="*/ 389052 h 491771"/>
                  <a:gd name="connsiteX117" fmla="*/ 276963 w 607568"/>
                  <a:gd name="connsiteY117" fmla="*/ 415296 h 491771"/>
                  <a:gd name="connsiteX118" fmla="*/ 288736 w 607568"/>
                  <a:gd name="connsiteY118" fmla="*/ 491771 h 491771"/>
                  <a:gd name="connsiteX119" fmla="*/ 182493 w 607568"/>
                  <a:gd name="connsiteY119" fmla="*/ 491771 h 491771"/>
                  <a:gd name="connsiteX120" fmla="*/ 170437 w 607568"/>
                  <a:gd name="connsiteY120" fmla="*/ 490360 h 491771"/>
                  <a:gd name="connsiteX121" fmla="*/ 140675 w 607568"/>
                  <a:gd name="connsiteY121" fmla="*/ 470700 h 491771"/>
                  <a:gd name="connsiteX122" fmla="*/ 132669 w 607568"/>
                  <a:gd name="connsiteY122" fmla="*/ 424515 h 491771"/>
                  <a:gd name="connsiteX123" fmla="*/ 166011 w 607568"/>
                  <a:gd name="connsiteY123" fmla="*/ 316058 h 491771"/>
                  <a:gd name="connsiteX124" fmla="*/ 184377 w 607568"/>
                  <a:gd name="connsiteY124" fmla="*/ 289814 h 491771"/>
                  <a:gd name="connsiteX125" fmla="*/ 214517 w 607568"/>
                  <a:gd name="connsiteY125" fmla="*/ 279373 h 491771"/>
                  <a:gd name="connsiteX126" fmla="*/ 214517 w 607568"/>
                  <a:gd name="connsiteY126" fmla="*/ 279279 h 491771"/>
                  <a:gd name="connsiteX127" fmla="*/ 229022 w 607568"/>
                  <a:gd name="connsiteY127" fmla="*/ 249648 h 491771"/>
                  <a:gd name="connsiteX128" fmla="*/ 247765 w 607568"/>
                  <a:gd name="connsiteY128" fmla="*/ 237326 h 491771"/>
                  <a:gd name="connsiteX129" fmla="*/ 258879 w 607568"/>
                  <a:gd name="connsiteY129" fmla="*/ 234033 h 491771"/>
                  <a:gd name="connsiteX130" fmla="*/ 265754 w 607568"/>
                  <a:gd name="connsiteY130" fmla="*/ 235538 h 491771"/>
                  <a:gd name="connsiteX131" fmla="*/ 268768 w 607568"/>
                  <a:gd name="connsiteY131" fmla="*/ 236855 h 491771"/>
                  <a:gd name="connsiteX132" fmla="*/ 269239 w 607568"/>
                  <a:gd name="connsiteY132" fmla="*/ 234598 h 491771"/>
                  <a:gd name="connsiteX133" fmla="*/ 255205 w 607568"/>
                  <a:gd name="connsiteY133" fmla="*/ 222934 h 491771"/>
                  <a:gd name="connsiteX134" fmla="*/ 254546 w 607568"/>
                  <a:gd name="connsiteY134" fmla="*/ 222275 h 491771"/>
                  <a:gd name="connsiteX135" fmla="*/ 241548 w 607568"/>
                  <a:gd name="connsiteY135" fmla="*/ 207789 h 491771"/>
                  <a:gd name="connsiteX136" fmla="*/ 241077 w 607568"/>
                  <a:gd name="connsiteY136" fmla="*/ 207225 h 491771"/>
                  <a:gd name="connsiteX137" fmla="*/ 229681 w 607568"/>
                  <a:gd name="connsiteY137" fmla="*/ 189823 h 491771"/>
                  <a:gd name="connsiteX138" fmla="*/ 229493 w 607568"/>
                  <a:gd name="connsiteY138" fmla="*/ 189635 h 491771"/>
                  <a:gd name="connsiteX139" fmla="*/ 220356 w 607568"/>
                  <a:gd name="connsiteY139" fmla="*/ 169787 h 491771"/>
                  <a:gd name="connsiteX140" fmla="*/ 203497 w 607568"/>
                  <a:gd name="connsiteY140" fmla="*/ 159910 h 491771"/>
                  <a:gd name="connsiteX141" fmla="*/ 203120 w 607568"/>
                  <a:gd name="connsiteY141" fmla="*/ 159534 h 491771"/>
                  <a:gd name="connsiteX142" fmla="*/ 197281 w 607568"/>
                  <a:gd name="connsiteY142" fmla="*/ 151068 h 491771"/>
                  <a:gd name="connsiteX143" fmla="*/ 196433 w 607568"/>
                  <a:gd name="connsiteY143" fmla="*/ 149281 h 491771"/>
                  <a:gd name="connsiteX144" fmla="*/ 192666 w 607568"/>
                  <a:gd name="connsiteY144" fmla="*/ 138840 h 491771"/>
                  <a:gd name="connsiteX145" fmla="*/ 212727 w 607568"/>
                  <a:gd name="connsiteY145" fmla="*/ 95476 h 491771"/>
                  <a:gd name="connsiteX146" fmla="*/ 212727 w 607568"/>
                  <a:gd name="connsiteY146" fmla="*/ 85787 h 491771"/>
                  <a:gd name="connsiteX147" fmla="*/ 298626 w 607568"/>
                  <a:gd name="connsiteY147" fmla="*/ 0 h 491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</a:cxnLst>
                <a:rect l="l" t="t" r="r" b="b"/>
                <a:pathLst>
                  <a:path w="607568" h="491771">
                    <a:moveTo>
                      <a:pt x="355420" y="250307"/>
                    </a:moveTo>
                    <a:cubicBezTo>
                      <a:pt x="354290" y="250307"/>
                      <a:pt x="353160" y="250871"/>
                      <a:pt x="352312" y="251812"/>
                    </a:cubicBezTo>
                    <a:lnTo>
                      <a:pt x="321042" y="289814"/>
                    </a:lnTo>
                    <a:cubicBezTo>
                      <a:pt x="319723" y="291507"/>
                      <a:pt x="319912" y="293953"/>
                      <a:pt x="321513" y="295364"/>
                    </a:cubicBezTo>
                    <a:lnTo>
                      <a:pt x="369736" y="338257"/>
                    </a:lnTo>
                    <a:cubicBezTo>
                      <a:pt x="370396" y="338822"/>
                      <a:pt x="371149" y="339104"/>
                      <a:pt x="371997" y="339104"/>
                    </a:cubicBezTo>
                    <a:cubicBezTo>
                      <a:pt x="372374" y="339104"/>
                      <a:pt x="372750" y="339010"/>
                      <a:pt x="373127" y="338916"/>
                    </a:cubicBezTo>
                    <a:cubicBezTo>
                      <a:pt x="374257" y="338539"/>
                      <a:pt x="375105" y="337505"/>
                      <a:pt x="375293" y="336282"/>
                    </a:cubicBezTo>
                    <a:lnTo>
                      <a:pt x="383676" y="279467"/>
                    </a:lnTo>
                    <a:cubicBezTo>
                      <a:pt x="384618" y="273164"/>
                      <a:pt x="381792" y="266768"/>
                      <a:pt x="376424" y="263287"/>
                    </a:cubicBezTo>
                    <a:lnTo>
                      <a:pt x="357681" y="250965"/>
                    </a:lnTo>
                    <a:cubicBezTo>
                      <a:pt x="357021" y="250495"/>
                      <a:pt x="356174" y="250307"/>
                      <a:pt x="355420" y="250307"/>
                    </a:cubicBezTo>
                    <a:close/>
                    <a:moveTo>
                      <a:pt x="258879" y="250307"/>
                    </a:moveTo>
                    <a:cubicBezTo>
                      <a:pt x="258125" y="250307"/>
                      <a:pt x="257372" y="250495"/>
                      <a:pt x="256712" y="250965"/>
                    </a:cubicBezTo>
                    <a:lnTo>
                      <a:pt x="237969" y="263287"/>
                    </a:lnTo>
                    <a:cubicBezTo>
                      <a:pt x="232601" y="266768"/>
                      <a:pt x="229775" y="273164"/>
                      <a:pt x="230717" y="279467"/>
                    </a:cubicBezTo>
                    <a:lnTo>
                      <a:pt x="239100" y="336282"/>
                    </a:lnTo>
                    <a:cubicBezTo>
                      <a:pt x="239288" y="337505"/>
                      <a:pt x="240136" y="338539"/>
                      <a:pt x="241266" y="338916"/>
                    </a:cubicBezTo>
                    <a:cubicBezTo>
                      <a:pt x="241643" y="339010"/>
                      <a:pt x="242019" y="339104"/>
                      <a:pt x="242396" y="339104"/>
                    </a:cubicBezTo>
                    <a:cubicBezTo>
                      <a:pt x="243244" y="339104"/>
                      <a:pt x="243997" y="338822"/>
                      <a:pt x="244657" y="338257"/>
                    </a:cubicBezTo>
                    <a:lnTo>
                      <a:pt x="292880" y="295364"/>
                    </a:lnTo>
                    <a:cubicBezTo>
                      <a:pt x="294481" y="293953"/>
                      <a:pt x="294670" y="291507"/>
                      <a:pt x="293351" y="289814"/>
                    </a:cubicBezTo>
                    <a:lnTo>
                      <a:pt x="261987" y="251812"/>
                    </a:lnTo>
                    <a:cubicBezTo>
                      <a:pt x="261233" y="250871"/>
                      <a:pt x="260103" y="250307"/>
                      <a:pt x="258879" y="250307"/>
                    </a:cubicBezTo>
                    <a:close/>
                    <a:moveTo>
                      <a:pt x="500465" y="66049"/>
                    </a:moveTo>
                    <a:cubicBezTo>
                      <a:pt x="548129" y="66049"/>
                      <a:pt x="562447" y="93516"/>
                      <a:pt x="565743" y="130673"/>
                    </a:cubicBezTo>
                    <a:cubicBezTo>
                      <a:pt x="565932" y="130673"/>
                      <a:pt x="566026" y="130673"/>
                      <a:pt x="566120" y="130673"/>
                    </a:cubicBezTo>
                    <a:cubicBezTo>
                      <a:pt x="577141" y="133118"/>
                      <a:pt x="583358" y="146664"/>
                      <a:pt x="580250" y="160962"/>
                    </a:cubicBezTo>
                    <a:cubicBezTo>
                      <a:pt x="577706" y="172532"/>
                      <a:pt x="569700" y="180904"/>
                      <a:pt x="560939" y="182503"/>
                    </a:cubicBezTo>
                    <a:cubicBezTo>
                      <a:pt x="554628" y="199529"/>
                      <a:pt x="543796" y="214016"/>
                      <a:pt x="531927" y="223799"/>
                    </a:cubicBezTo>
                    <a:cubicBezTo>
                      <a:pt x="528913" y="226338"/>
                      <a:pt x="527500" y="230383"/>
                      <a:pt x="528253" y="234240"/>
                    </a:cubicBezTo>
                    <a:lnTo>
                      <a:pt x="530797" y="246281"/>
                    </a:lnTo>
                    <a:cubicBezTo>
                      <a:pt x="532304" y="253806"/>
                      <a:pt x="538238" y="259732"/>
                      <a:pt x="545868" y="261143"/>
                    </a:cubicBezTo>
                    <a:lnTo>
                      <a:pt x="558961" y="263777"/>
                    </a:lnTo>
                    <a:cubicBezTo>
                      <a:pt x="578366" y="267634"/>
                      <a:pt x="593437" y="282684"/>
                      <a:pt x="597299" y="301968"/>
                    </a:cubicBezTo>
                    <a:lnTo>
                      <a:pt x="607002" y="350788"/>
                    </a:lnTo>
                    <a:cubicBezTo>
                      <a:pt x="608697" y="358972"/>
                      <a:pt x="606531" y="367438"/>
                      <a:pt x="601256" y="373835"/>
                    </a:cubicBezTo>
                    <a:cubicBezTo>
                      <a:pt x="595981" y="380325"/>
                      <a:pt x="588068" y="384088"/>
                      <a:pt x="579685" y="384088"/>
                    </a:cubicBezTo>
                    <a:lnTo>
                      <a:pt x="490386" y="384088"/>
                    </a:lnTo>
                    <a:lnTo>
                      <a:pt x="467685" y="310058"/>
                    </a:lnTo>
                    <a:cubicBezTo>
                      <a:pt x="461845" y="291150"/>
                      <a:pt x="448563" y="276194"/>
                      <a:pt x="431702" y="267445"/>
                    </a:cubicBezTo>
                    <a:cubicBezTo>
                      <a:pt x="434999" y="265940"/>
                      <a:pt x="438295" y="264529"/>
                      <a:pt x="441969" y="263777"/>
                    </a:cubicBezTo>
                    <a:lnTo>
                      <a:pt x="455157" y="261237"/>
                    </a:lnTo>
                    <a:cubicBezTo>
                      <a:pt x="462692" y="259732"/>
                      <a:pt x="468627" y="253806"/>
                      <a:pt x="470228" y="246281"/>
                    </a:cubicBezTo>
                    <a:lnTo>
                      <a:pt x="472677" y="234240"/>
                    </a:lnTo>
                    <a:cubicBezTo>
                      <a:pt x="473525" y="230383"/>
                      <a:pt x="472112" y="226338"/>
                      <a:pt x="469098" y="223893"/>
                    </a:cubicBezTo>
                    <a:cubicBezTo>
                      <a:pt x="457229" y="214016"/>
                      <a:pt x="446302" y="199529"/>
                      <a:pt x="439991" y="182503"/>
                    </a:cubicBezTo>
                    <a:cubicBezTo>
                      <a:pt x="434716" y="181563"/>
                      <a:pt x="429818" y="177894"/>
                      <a:pt x="426144" y="172720"/>
                    </a:cubicBezTo>
                    <a:cubicBezTo>
                      <a:pt x="433303" y="164725"/>
                      <a:pt x="438861" y="154754"/>
                      <a:pt x="441404" y="143278"/>
                    </a:cubicBezTo>
                    <a:cubicBezTo>
                      <a:pt x="444324" y="130485"/>
                      <a:pt x="443476" y="118068"/>
                      <a:pt x="439708" y="107438"/>
                    </a:cubicBezTo>
                    <a:cubicBezTo>
                      <a:pt x="447244" y="82699"/>
                      <a:pt x="464200" y="66049"/>
                      <a:pt x="500465" y="66049"/>
                    </a:cubicBezTo>
                    <a:close/>
                    <a:moveTo>
                      <a:pt x="107100" y="66049"/>
                    </a:moveTo>
                    <a:cubicBezTo>
                      <a:pt x="151561" y="66049"/>
                      <a:pt x="166820" y="90130"/>
                      <a:pt x="171341" y="123618"/>
                    </a:cubicBezTo>
                    <a:cubicBezTo>
                      <a:pt x="170965" y="129920"/>
                      <a:pt x="171436" y="136505"/>
                      <a:pt x="172849" y="143278"/>
                    </a:cubicBezTo>
                    <a:cubicBezTo>
                      <a:pt x="174921" y="152590"/>
                      <a:pt x="178971" y="161056"/>
                      <a:pt x="184246" y="168205"/>
                    </a:cubicBezTo>
                    <a:cubicBezTo>
                      <a:pt x="180573" y="175919"/>
                      <a:pt x="174356" y="181281"/>
                      <a:pt x="167574" y="182503"/>
                    </a:cubicBezTo>
                    <a:cubicBezTo>
                      <a:pt x="161263" y="199529"/>
                      <a:pt x="150336" y="214016"/>
                      <a:pt x="138468" y="223799"/>
                    </a:cubicBezTo>
                    <a:cubicBezTo>
                      <a:pt x="135453" y="226338"/>
                      <a:pt x="134040" y="230383"/>
                      <a:pt x="134794" y="234240"/>
                    </a:cubicBezTo>
                    <a:lnTo>
                      <a:pt x="137337" y="246281"/>
                    </a:lnTo>
                    <a:cubicBezTo>
                      <a:pt x="138939" y="253806"/>
                      <a:pt x="144873" y="259732"/>
                      <a:pt x="152408" y="261143"/>
                    </a:cubicBezTo>
                    <a:lnTo>
                      <a:pt x="165596" y="263777"/>
                    </a:lnTo>
                    <a:cubicBezTo>
                      <a:pt x="170494" y="264812"/>
                      <a:pt x="175203" y="266505"/>
                      <a:pt x="179442" y="268856"/>
                    </a:cubicBezTo>
                    <a:cubicBezTo>
                      <a:pt x="164088" y="277793"/>
                      <a:pt x="152126" y="292279"/>
                      <a:pt x="146662" y="310058"/>
                    </a:cubicBezTo>
                    <a:lnTo>
                      <a:pt x="123867" y="384088"/>
                    </a:lnTo>
                    <a:lnTo>
                      <a:pt x="27883" y="384088"/>
                    </a:lnTo>
                    <a:cubicBezTo>
                      <a:pt x="19499" y="384088"/>
                      <a:pt x="11587" y="380325"/>
                      <a:pt x="6312" y="373835"/>
                    </a:cubicBezTo>
                    <a:cubicBezTo>
                      <a:pt x="1037" y="367438"/>
                      <a:pt x="-1129" y="358972"/>
                      <a:pt x="566" y="350788"/>
                    </a:cubicBezTo>
                    <a:lnTo>
                      <a:pt x="10268" y="301968"/>
                    </a:lnTo>
                    <a:cubicBezTo>
                      <a:pt x="14130" y="282684"/>
                      <a:pt x="29202" y="267634"/>
                      <a:pt x="48606" y="263777"/>
                    </a:cubicBezTo>
                    <a:lnTo>
                      <a:pt x="61699" y="261237"/>
                    </a:lnTo>
                    <a:cubicBezTo>
                      <a:pt x="69328" y="259732"/>
                      <a:pt x="75263" y="253806"/>
                      <a:pt x="76770" y="246281"/>
                    </a:cubicBezTo>
                    <a:lnTo>
                      <a:pt x="79313" y="234240"/>
                    </a:lnTo>
                    <a:cubicBezTo>
                      <a:pt x="80067" y="230383"/>
                      <a:pt x="78654" y="226338"/>
                      <a:pt x="75639" y="223893"/>
                    </a:cubicBezTo>
                    <a:cubicBezTo>
                      <a:pt x="63771" y="214016"/>
                      <a:pt x="52939" y="199623"/>
                      <a:pt x="46628" y="182503"/>
                    </a:cubicBezTo>
                    <a:cubicBezTo>
                      <a:pt x="37867" y="180904"/>
                      <a:pt x="29861" y="172532"/>
                      <a:pt x="27318" y="160962"/>
                    </a:cubicBezTo>
                    <a:cubicBezTo>
                      <a:pt x="24115" y="146664"/>
                      <a:pt x="30426" y="133118"/>
                      <a:pt x="41447" y="130673"/>
                    </a:cubicBezTo>
                    <a:cubicBezTo>
                      <a:pt x="41541" y="130673"/>
                      <a:pt x="41729" y="130673"/>
                      <a:pt x="41824" y="130673"/>
                    </a:cubicBezTo>
                    <a:cubicBezTo>
                      <a:pt x="45403" y="93516"/>
                      <a:pt x="60192" y="66049"/>
                      <a:pt x="107100" y="66049"/>
                    </a:cubicBezTo>
                    <a:close/>
                    <a:moveTo>
                      <a:pt x="298626" y="0"/>
                    </a:moveTo>
                    <a:lnTo>
                      <a:pt x="315956" y="0"/>
                    </a:lnTo>
                    <a:cubicBezTo>
                      <a:pt x="363426" y="0"/>
                      <a:pt x="401854" y="38378"/>
                      <a:pt x="401854" y="85787"/>
                    </a:cubicBezTo>
                    <a:lnTo>
                      <a:pt x="401854" y="95476"/>
                    </a:lnTo>
                    <a:cubicBezTo>
                      <a:pt x="417301" y="99238"/>
                      <a:pt x="426154" y="118522"/>
                      <a:pt x="421633" y="138840"/>
                    </a:cubicBezTo>
                    <a:cubicBezTo>
                      <a:pt x="420880" y="142602"/>
                      <a:pt x="419467" y="146083"/>
                      <a:pt x="417960" y="149281"/>
                    </a:cubicBezTo>
                    <a:cubicBezTo>
                      <a:pt x="417677" y="149939"/>
                      <a:pt x="417395" y="150504"/>
                      <a:pt x="417112" y="151068"/>
                    </a:cubicBezTo>
                    <a:cubicBezTo>
                      <a:pt x="415417" y="154172"/>
                      <a:pt x="413533" y="157088"/>
                      <a:pt x="411273" y="159534"/>
                    </a:cubicBezTo>
                    <a:cubicBezTo>
                      <a:pt x="411179" y="159628"/>
                      <a:pt x="410990" y="159816"/>
                      <a:pt x="410896" y="159910"/>
                    </a:cubicBezTo>
                    <a:cubicBezTo>
                      <a:pt x="406092" y="165084"/>
                      <a:pt x="400159" y="168658"/>
                      <a:pt x="394037" y="169787"/>
                    </a:cubicBezTo>
                    <a:cubicBezTo>
                      <a:pt x="391494" y="176654"/>
                      <a:pt x="388385" y="183332"/>
                      <a:pt x="384900" y="189541"/>
                    </a:cubicBezTo>
                    <a:cubicBezTo>
                      <a:pt x="384806" y="189635"/>
                      <a:pt x="384806" y="189729"/>
                      <a:pt x="384712" y="189823"/>
                    </a:cubicBezTo>
                    <a:cubicBezTo>
                      <a:pt x="381227" y="196031"/>
                      <a:pt x="377460" y="201769"/>
                      <a:pt x="373316" y="207131"/>
                    </a:cubicBezTo>
                    <a:cubicBezTo>
                      <a:pt x="373127" y="207413"/>
                      <a:pt x="372939" y="207601"/>
                      <a:pt x="372750" y="207789"/>
                    </a:cubicBezTo>
                    <a:cubicBezTo>
                      <a:pt x="368700" y="213057"/>
                      <a:pt x="364368" y="217948"/>
                      <a:pt x="359847" y="222275"/>
                    </a:cubicBezTo>
                    <a:cubicBezTo>
                      <a:pt x="359658" y="222463"/>
                      <a:pt x="359376" y="222651"/>
                      <a:pt x="359188" y="222934"/>
                    </a:cubicBezTo>
                    <a:cubicBezTo>
                      <a:pt x="354667" y="227261"/>
                      <a:pt x="349957" y="231211"/>
                      <a:pt x="345154" y="234598"/>
                    </a:cubicBezTo>
                    <a:lnTo>
                      <a:pt x="345625" y="236855"/>
                    </a:lnTo>
                    <a:cubicBezTo>
                      <a:pt x="346567" y="236385"/>
                      <a:pt x="347603" y="235915"/>
                      <a:pt x="348639" y="235538"/>
                    </a:cubicBezTo>
                    <a:cubicBezTo>
                      <a:pt x="350899" y="234786"/>
                      <a:pt x="353065" y="234033"/>
                      <a:pt x="355514" y="234033"/>
                    </a:cubicBezTo>
                    <a:cubicBezTo>
                      <a:pt x="359470" y="234033"/>
                      <a:pt x="363238" y="235162"/>
                      <a:pt x="366628" y="237326"/>
                    </a:cubicBezTo>
                    <a:cubicBezTo>
                      <a:pt x="366628" y="237326"/>
                      <a:pt x="380756" y="246450"/>
                      <a:pt x="385371" y="249648"/>
                    </a:cubicBezTo>
                    <a:cubicBezTo>
                      <a:pt x="401854" y="261030"/>
                      <a:pt x="399876" y="279373"/>
                      <a:pt x="399876" y="279373"/>
                    </a:cubicBezTo>
                    <a:cubicBezTo>
                      <a:pt x="410990" y="279655"/>
                      <a:pt x="421822" y="283041"/>
                      <a:pt x="430016" y="289814"/>
                    </a:cubicBezTo>
                    <a:cubicBezTo>
                      <a:pt x="445180" y="302324"/>
                      <a:pt x="447535" y="313330"/>
                      <a:pt x="448382" y="316058"/>
                    </a:cubicBezTo>
                    <a:lnTo>
                      <a:pt x="481630" y="424515"/>
                    </a:lnTo>
                    <a:cubicBezTo>
                      <a:pt x="482855" y="428371"/>
                      <a:pt x="483608" y="432416"/>
                      <a:pt x="483891" y="436461"/>
                    </a:cubicBezTo>
                    <a:cubicBezTo>
                      <a:pt x="484644" y="448595"/>
                      <a:pt x="481159" y="460730"/>
                      <a:pt x="473718" y="470700"/>
                    </a:cubicBezTo>
                    <a:cubicBezTo>
                      <a:pt x="466372" y="480671"/>
                      <a:pt x="455823" y="487538"/>
                      <a:pt x="443956" y="490360"/>
                    </a:cubicBezTo>
                    <a:cubicBezTo>
                      <a:pt x="440000" y="491301"/>
                      <a:pt x="435950" y="491771"/>
                      <a:pt x="431805" y="491771"/>
                    </a:cubicBezTo>
                    <a:lnTo>
                      <a:pt x="325375" y="491771"/>
                    </a:lnTo>
                    <a:lnTo>
                      <a:pt x="337430" y="415296"/>
                    </a:lnTo>
                    <a:cubicBezTo>
                      <a:pt x="338749" y="406454"/>
                      <a:pt x="337807" y="397424"/>
                      <a:pt x="334605" y="389052"/>
                    </a:cubicBezTo>
                    <a:lnTo>
                      <a:pt x="323962" y="360927"/>
                    </a:lnTo>
                    <a:lnTo>
                      <a:pt x="337430" y="347476"/>
                    </a:lnTo>
                    <a:lnTo>
                      <a:pt x="307196" y="317281"/>
                    </a:lnTo>
                    <a:lnTo>
                      <a:pt x="276868" y="347476"/>
                    </a:lnTo>
                    <a:lnTo>
                      <a:pt x="290337" y="360927"/>
                    </a:lnTo>
                    <a:lnTo>
                      <a:pt x="279694" y="389052"/>
                    </a:lnTo>
                    <a:cubicBezTo>
                      <a:pt x="276586" y="397424"/>
                      <a:pt x="275644" y="406454"/>
                      <a:pt x="276963" y="415296"/>
                    </a:cubicBezTo>
                    <a:lnTo>
                      <a:pt x="288736" y="491771"/>
                    </a:lnTo>
                    <a:lnTo>
                      <a:pt x="182493" y="491771"/>
                    </a:lnTo>
                    <a:cubicBezTo>
                      <a:pt x="178443" y="491771"/>
                      <a:pt x="174299" y="491301"/>
                      <a:pt x="170437" y="490360"/>
                    </a:cubicBezTo>
                    <a:cubicBezTo>
                      <a:pt x="158570" y="487538"/>
                      <a:pt x="148021" y="480671"/>
                      <a:pt x="140675" y="470700"/>
                    </a:cubicBezTo>
                    <a:cubicBezTo>
                      <a:pt x="130785" y="457343"/>
                      <a:pt x="127865" y="440223"/>
                      <a:pt x="132669" y="424515"/>
                    </a:cubicBezTo>
                    <a:lnTo>
                      <a:pt x="166011" y="316058"/>
                    </a:lnTo>
                    <a:cubicBezTo>
                      <a:pt x="166858" y="313330"/>
                      <a:pt x="170908" y="300631"/>
                      <a:pt x="184377" y="289814"/>
                    </a:cubicBezTo>
                    <a:cubicBezTo>
                      <a:pt x="192666" y="283229"/>
                      <a:pt x="203403" y="279655"/>
                      <a:pt x="214517" y="279373"/>
                    </a:cubicBezTo>
                    <a:lnTo>
                      <a:pt x="214517" y="279279"/>
                    </a:lnTo>
                    <a:cubicBezTo>
                      <a:pt x="214140" y="273447"/>
                      <a:pt x="211880" y="260654"/>
                      <a:pt x="229022" y="249648"/>
                    </a:cubicBezTo>
                    <a:cubicBezTo>
                      <a:pt x="233731" y="246638"/>
                      <a:pt x="247765" y="237326"/>
                      <a:pt x="247765" y="237326"/>
                    </a:cubicBezTo>
                    <a:cubicBezTo>
                      <a:pt x="251061" y="235162"/>
                      <a:pt x="254923" y="234033"/>
                      <a:pt x="258879" y="234033"/>
                    </a:cubicBezTo>
                    <a:cubicBezTo>
                      <a:pt x="261328" y="234033"/>
                      <a:pt x="263494" y="234786"/>
                      <a:pt x="265754" y="235538"/>
                    </a:cubicBezTo>
                    <a:cubicBezTo>
                      <a:pt x="266790" y="236009"/>
                      <a:pt x="267826" y="236385"/>
                      <a:pt x="268768" y="236855"/>
                    </a:cubicBezTo>
                    <a:lnTo>
                      <a:pt x="269239" y="234598"/>
                    </a:lnTo>
                    <a:cubicBezTo>
                      <a:pt x="264436" y="231211"/>
                      <a:pt x="259726" y="227261"/>
                      <a:pt x="255205" y="222934"/>
                    </a:cubicBezTo>
                    <a:cubicBezTo>
                      <a:pt x="254923" y="222651"/>
                      <a:pt x="254735" y="222463"/>
                      <a:pt x="254546" y="222275"/>
                    </a:cubicBezTo>
                    <a:cubicBezTo>
                      <a:pt x="250025" y="217948"/>
                      <a:pt x="245693" y="213057"/>
                      <a:pt x="241548" y="207789"/>
                    </a:cubicBezTo>
                    <a:cubicBezTo>
                      <a:pt x="241454" y="207601"/>
                      <a:pt x="241266" y="207413"/>
                      <a:pt x="241077" y="207225"/>
                    </a:cubicBezTo>
                    <a:cubicBezTo>
                      <a:pt x="236933" y="201769"/>
                      <a:pt x="233072" y="196031"/>
                      <a:pt x="229681" y="189823"/>
                    </a:cubicBezTo>
                    <a:cubicBezTo>
                      <a:pt x="229587" y="189729"/>
                      <a:pt x="229587" y="189635"/>
                      <a:pt x="229493" y="189635"/>
                    </a:cubicBezTo>
                    <a:cubicBezTo>
                      <a:pt x="226008" y="183332"/>
                      <a:pt x="222899" y="176654"/>
                      <a:pt x="220356" y="169787"/>
                    </a:cubicBezTo>
                    <a:cubicBezTo>
                      <a:pt x="214140" y="168658"/>
                      <a:pt x="208301" y="165084"/>
                      <a:pt x="203497" y="159910"/>
                    </a:cubicBezTo>
                    <a:cubicBezTo>
                      <a:pt x="203309" y="159722"/>
                      <a:pt x="203214" y="159628"/>
                      <a:pt x="203120" y="159534"/>
                    </a:cubicBezTo>
                    <a:cubicBezTo>
                      <a:pt x="200860" y="157088"/>
                      <a:pt x="198976" y="154172"/>
                      <a:pt x="197281" y="151068"/>
                    </a:cubicBezTo>
                    <a:cubicBezTo>
                      <a:pt x="196998" y="150504"/>
                      <a:pt x="196716" y="149939"/>
                      <a:pt x="196433" y="149281"/>
                    </a:cubicBezTo>
                    <a:cubicBezTo>
                      <a:pt x="194832" y="146083"/>
                      <a:pt x="193513" y="142602"/>
                      <a:pt x="192666" y="138840"/>
                    </a:cubicBezTo>
                    <a:cubicBezTo>
                      <a:pt x="188145" y="118428"/>
                      <a:pt x="197092" y="99050"/>
                      <a:pt x="212727" y="95476"/>
                    </a:cubicBezTo>
                    <a:lnTo>
                      <a:pt x="212727" y="85787"/>
                    </a:lnTo>
                    <a:cubicBezTo>
                      <a:pt x="212727" y="38378"/>
                      <a:pt x="251155" y="0"/>
                      <a:pt x="298626" y="0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3175">
                <a:noFill/>
                <a:prstDash val="solid"/>
                <a:round/>
                <a:headEnd/>
                <a:tailEnd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/>
                <a:endParaRPr lang="zh-CN" altLang="en-US" sz="2000" b="1" i="1" dirty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2" name="îŝ1íḍé">
              <a:extLst>
                <a:ext uri="{FF2B5EF4-FFF2-40B4-BE49-F238E27FC236}">
                  <a16:creationId xmlns:a16="http://schemas.microsoft.com/office/drawing/2014/main" xmlns="" id="{471ED6E5-58C5-4CDE-B36B-2B77B2519230}"/>
                </a:ext>
              </a:extLst>
            </p:cNvPr>
            <p:cNvGrpSpPr/>
            <p:nvPr/>
          </p:nvGrpSpPr>
          <p:grpSpPr>
            <a:xfrm>
              <a:off x="7922287" y="4482205"/>
              <a:ext cx="2816594" cy="1415040"/>
              <a:chOff x="7922287" y="4395210"/>
              <a:chExt cx="2816594" cy="1415040"/>
            </a:xfrm>
          </p:grpSpPr>
          <p:sp>
            <p:nvSpPr>
              <p:cNvPr id="18" name="iśļiḋè">
                <a:extLst>
                  <a:ext uri="{FF2B5EF4-FFF2-40B4-BE49-F238E27FC236}">
                    <a16:creationId xmlns:a16="http://schemas.microsoft.com/office/drawing/2014/main" xmlns="" id="{8163245C-B7EA-4976-89A5-0DBF0C461BA6}"/>
                  </a:ext>
                </a:extLst>
              </p:cNvPr>
              <p:cNvSpPr txBox="1"/>
              <p:nvPr/>
            </p:nvSpPr>
            <p:spPr>
              <a:xfrm>
                <a:off x="7922287" y="4957713"/>
                <a:ext cx="2816594" cy="85253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50000"/>
                  </a:lnSpc>
                </a:pPr>
                <a:r>
                  <a:rPr lang="en-US" altLang="zh-CN" sz="1100" dirty="0"/>
                  <a:t>Copy paste fonts. Choose the only option to retain text.</a:t>
                </a:r>
              </a:p>
              <a:p>
                <a:pPr algn="ctr">
                  <a:lnSpc>
                    <a:spcPct val="150000"/>
                  </a:lnSpc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19" name="îṥḷîďè">
                <a:extLst>
                  <a:ext uri="{FF2B5EF4-FFF2-40B4-BE49-F238E27FC236}">
                    <a16:creationId xmlns:a16="http://schemas.microsoft.com/office/drawing/2014/main" xmlns="" id="{0B164B65-32ED-4383-9E30-2BB7767DB2E4}"/>
                  </a:ext>
                </a:extLst>
              </p:cNvPr>
              <p:cNvSpPr/>
              <p:nvPr/>
            </p:nvSpPr>
            <p:spPr>
              <a:xfrm>
                <a:off x="7922287" y="4395210"/>
                <a:ext cx="2816594" cy="437724"/>
              </a:xfrm>
              <a:prstGeom prst="rect">
                <a:avLst/>
              </a:prstGeom>
            </p:spPr>
            <p:txBody>
              <a:bodyPr wrap="square" lIns="91440" tIns="45720" rIns="91440" bIns="45720" anchor="b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lvl="0" algn="ctr"/>
                <a:r>
                  <a:rPr lang="en-US" altLang="zh-CN" sz="2000" b="1" dirty="0"/>
                  <a:t>Text here</a:t>
                </a:r>
                <a:endParaRPr lang="zh-CN" altLang="en-US" sz="2000" b="1" dirty="0"/>
              </a:p>
            </p:txBody>
          </p:sp>
        </p:grpSp>
        <p:grpSp>
          <p:nvGrpSpPr>
            <p:cNvPr id="13" name="iṥḷiḓê">
              <a:extLst>
                <a:ext uri="{FF2B5EF4-FFF2-40B4-BE49-F238E27FC236}">
                  <a16:creationId xmlns:a16="http://schemas.microsoft.com/office/drawing/2014/main" xmlns="" id="{C11AE031-032E-48DD-83E3-069EC1ADC43E}"/>
                </a:ext>
              </a:extLst>
            </p:cNvPr>
            <p:cNvGrpSpPr/>
            <p:nvPr/>
          </p:nvGrpSpPr>
          <p:grpSpPr>
            <a:xfrm>
              <a:off x="1453119" y="4482205"/>
              <a:ext cx="2816594" cy="1415040"/>
              <a:chOff x="7922287" y="4395210"/>
              <a:chExt cx="2816594" cy="1415040"/>
            </a:xfrm>
          </p:grpSpPr>
          <p:sp>
            <p:nvSpPr>
              <p:cNvPr id="16" name="ï$ľiḓe">
                <a:extLst>
                  <a:ext uri="{FF2B5EF4-FFF2-40B4-BE49-F238E27FC236}">
                    <a16:creationId xmlns:a16="http://schemas.microsoft.com/office/drawing/2014/main" xmlns="" id="{8163245C-B7EA-4976-89A5-0DBF0C461BA6}"/>
                  </a:ext>
                </a:extLst>
              </p:cNvPr>
              <p:cNvSpPr txBox="1"/>
              <p:nvPr/>
            </p:nvSpPr>
            <p:spPr>
              <a:xfrm>
                <a:off x="7922287" y="4957713"/>
                <a:ext cx="2816594" cy="85253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50000"/>
                  </a:lnSpc>
                </a:pPr>
                <a:r>
                  <a:rPr lang="en-US" altLang="zh-CN" sz="1100" dirty="0"/>
                  <a:t>Copy paste fonts. Choose the only option to retain text.</a:t>
                </a:r>
              </a:p>
              <a:p>
                <a:pPr algn="ctr">
                  <a:lnSpc>
                    <a:spcPct val="150000"/>
                  </a:lnSpc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17" name="ïṩľîḑè">
                <a:extLst>
                  <a:ext uri="{FF2B5EF4-FFF2-40B4-BE49-F238E27FC236}">
                    <a16:creationId xmlns:a16="http://schemas.microsoft.com/office/drawing/2014/main" xmlns="" id="{0B164B65-32ED-4383-9E30-2BB7767DB2E4}"/>
                  </a:ext>
                </a:extLst>
              </p:cNvPr>
              <p:cNvSpPr/>
              <p:nvPr/>
            </p:nvSpPr>
            <p:spPr>
              <a:xfrm>
                <a:off x="7922287" y="4395210"/>
                <a:ext cx="2816594" cy="437724"/>
              </a:xfrm>
              <a:prstGeom prst="rect">
                <a:avLst/>
              </a:prstGeom>
            </p:spPr>
            <p:txBody>
              <a:bodyPr wrap="square" lIns="91440" tIns="45720" rIns="91440" bIns="45720" anchor="b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lvl="0" algn="ctr"/>
                <a:r>
                  <a:rPr lang="en-US" altLang="zh-CN" sz="2000" b="1" dirty="0"/>
                  <a:t>Text here</a:t>
                </a:r>
                <a:endParaRPr lang="zh-CN" altLang="en-US" sz="2000" b="1" dirty="0"/>
              </a:p>
            </p:txBody>
          </p:sp>
        </p:grpSp>
        <p:cxnSp>
          <p:nvCxnSpPr>
            <p:cNvPr id="14" name="直接连接符 13">
              <a:extLst>
                <a:ext uri="{FF2B5EF4-FFF2-40B4-BE49-F238E27FC236}">
                  <a16:creationId xmlns:a16="http://schemas.microsoft.com/office/drawing/2014/main" xmlns="" id="{0D2543CC-8BF7-4405-9532-4F5D95B6D41B}"/>
                </a:ext>
              </a:extLst>
            </p:cNvPr>
            <p:cNvCxnSpPr/>
            <p:nvPr/>
          </p:nvCxnSpPr>
          <p:spPr>
            <a:xfrm>
              <a:off x="4478708" y="3535529"/>
              <a:ext cx="0" cy="2611271"/>
            </a:xfrm>
            <a:prstGeom prst="line">
              <a:avLst/>
            </a:prstGeom>
            <a:ln w="3175" cap="rnd">
              <a:solidFill>
                <a:schemeClr val="bg1">
                  <a:lumMod val="7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直接连接符 14">
              <a:extLst>
                <a:ext uri="{FF2B5EF4-FFF2-40B4-BE49-F238E27FC236}">
                  <a16:creationId xmlns:a16="http://schemas.microsoft.com/office/drawing/2014/main" xmlns="" id="{6E247FE3-68B9-4953-9AD1-714836777D84}"/>
                </a:ext>
              </a:extLst>
            </p:cNvPr>
            <p:cNvCxnSpPr/>
            <p:nvPr/>
          </p:nvCxnSpPr>
          <p:spPr>
            <a:xfrm>
              <a:off x="7713292" y="3535529"/>
              <a:ext cx="0" cy="2611271"/>
            </a:xfrm>
            <a:prstGeom prst="line">
              <a:avLst/>
            </a:prstGeom>
            <a:ln w="3175" cap="rnd">
              <a:solidFill>
                <a:schemeClr val="bg1">
                  <a:lumMod val="7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4209115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3D74D4B8-0DCC-48B1-A5B8-26C3D5B5765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xmlns="" id="{6122F681-1F2B-4171-9C9D-B6D03ED67CC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D60E4A0D-65C3-4B07-AA14-541BC114D50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18</a:t>
            </a:fld>
            <a:endParaRPr lang="zh-CN" altLang="en-US"/>
          </a:p>
        </p:txBody>
      </p:sp>
      <p:grpSp>
        <p:nvGrpSpPr>
          <p:cNvPr id="5" name="210891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3953DA79-3E08-4BEF-9FC2-B584A364D9C6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72306" y="1130300"/>
            <a:ext cx="10846594" cy="5016500"/>
            <a:chOff x="672306" y="1130300"/>
            <a:chExt cx="10846594" cy="5016500"/>
          </a:xfrm>
        </p:grpSpPr>
        <p:grpSp>
          <p:nvGrpSpPr>
            <p:cNvPr id="6" name="íśḻîďé">
              <a:extLst>
                <a:ext uri="{FF2B5EF4-FFF2-40B4-BE49-F238E27FC236}">
                  <a16:creationId xmlns:a16="http://schemas.microsoft.com/office/drawing/2014/main" xmlns="" id="{5D8392D4-D365-4689-B460-F520C679FE4F}"/>
                </a:ext>
              </a:extLst>
            </p:cNvPr>
            <p:cNvGrpSpPr/>
            <p:nvPr/>
          </p:nvGrpSpPr>
          <p:grpSpPr>
            <a:xfrm>
              <a:off x="4429671" y="1995973"/>
              <a:ext cx="3521460" cy="2175485"/>
              <a:chOff x="4429671" y="1995973"/>
              <a:chExt cx="3521460" cy="2175485"/>
            </a:xfrm>
            <a:solidFill>
              <a:schemeClr val="bg1">
                <a:lumMod val="95000"/>
              </a:schemeClr>
            </a:solidFill>
          </p:grpSpPr>
          <p:sp>
            <p:nvSpPr>
              <p:cNvPr id="24" name="ïş1iḑe">
                <a:extLst>
                  <a:ext uri="{FF2B5EF4-FFF2-40B4-BE49-F238E27FC236}">
                    <a16:creationId xmlns:a16="http://schemas.microsoft.com/office/drawing/2014/main" xmlns="" id="{91A36151-A5B9-441D-99AB-ED90D8D93D93}"/>
                  </a:ext>
                </a:extLst>
              </p:cNvPr>
              <p:cNvSpPr/>
              <p:nvPr/>
            </p:nvSpPr>
            <p:spPr bwMode="auto">
              <a:xfrm>
                <a:off x="4429671" y="1995973"/>
                <a:ext cx="3521460" cy="2175485"/>
              </a:xfrm>
              <a:custGeom>
                <a:avLst/>
                <a:gdLst>
                  <a:gd name="T0" fmla="*/ 4117 w 4961"/>
                  <a:gd name="T1" fmla="*/ 2584 h 3065"/>
                  <a:gd name="T2" fmla="*/ 2794 w 4961"/>
                  <a:gd name="T3" fmla="*/ 2938 h 3065"/>
                  <a:gd name="T4" fmla="*/ 594 w 4961"/>
                  <a:gd name="T5" fmla="*/ 995 h 3065"/>
                  <a:gd name="T6" fmla="*/ 419 w 4961"/>
                  <a:gd name="T7" fmla="*/ 1529 h 3065"/>
                  <a:gd name="T8" fmla="*/ 0 w 4961"/>
                  <a:gd name="T9" fmla="*/ 1115 h 3065"/>
                  <a:gd name="T10" fmla="*/ 273 w 4961"/>
                  <a:gd name="T11" fmla="*/ 281 h 3065"/>
                  <a:gd name="T12" fmla="*/ 1104 w 4961"/>
                  <a:gd name="T13" fmla="*/ 0 h 3065"/>
                  <a:gd name="T14" fmla="*/ 1523 w 4961"/>
                  <a:gd name="T15" fmla="*/ 415 h 3065"/>
                  <a:gd name="T16" fmla="*/ 988 w 4961"/>
                  <a:gd name="T17" fmla="*/ 596 h 3065"/>
                  <a:gd name="T18" fmla="*/ 2654 w 4961"/>
                  <a:gd name="T19" fmla="*/ 2210 h 3065"/>
                  <a:gd name="T20" fmla="*/ 3148 w 4961"/>
                  <a:gd name="T21" fmla="*/ 2377 h 3065"/>
                  <a:gd name="T22" fmla="*/ 3910 w 4961"/>
                  <a:gd name="T23" fmla="*/ 1615 h 3065"/>
                  <a:gd name="T24" fmla="*/ 3148 w 4961"/>
                  <a:gd name="T25" fmla="*/ 853 h 3065"/>
                  <a:gd name="T26" fmla="*/ 2386 w 4961"/>
                  <a:gd name="T27" fmla="*/ 1602 h 3065"/>
                  <a:gd name="T28" fmla="*/ 1861 w 4961"/>
                  <a:gd name="T29" fmla="*/ 1142 h 3065"/>
                  <a:gd name="T30" fmla="*/ 3148 w 4961"/>
                  <a:gd name="T31" fmla="*/ 245 h 3065"/>
                  <a:gd name="T32" fmla="*/ 4117 w 4961"/>
                  <a:gd name="T33" fmla="*/ 2584 h 30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961" h="3065">
                    <a:moveTo>
                      <a:pt x="4117" y="2584"/>
                    </a:moveTo>
                    <a:cubicBezTo>
                      <a:pt x="3769" y="2931"/>
                      <a:pt x="3266" y="3065"/>
                      <a:pt x="2794" y="2938"/>
                    </a:cubicBezTo>
                    <a:cubicBezTo>
                      <a:pt x="2318" y="2811"/>
                      <a:pt x="1067" y="1477"/>
                      <a:pt x="594" y="995"/>
                    </a:cubicBezTo>
                    <a:cubicBezTo>
                      <a:pt x="419" y="1529"/>
                      <a:pt x="419" y="1529"/>
                      <a:pt x="419" y="1529"/>
                    </a:cubicBezTo>
                    <a:cubicBezTo>
                      <a:pt x="0" y="1115"/>
                      <a:pt x="0" y="1115"/>
                      <a:pt x="0" y="1115"/>
                    </a:cubicBezTo>
                    <a:cubicBezTo>
                      <a:pt x="273" y="281"/>
                      <a:pt x="273" y="281"/>
                      <a:pt x="273" y="281"/>
                    </a:cubicBezTo>
                    <a:cubicBezTo>
                      <a:pt x="1104" y="0"/>
                      <a:pt x="1104" y="0"/>
                      <a:pt x="1104" y="0"/>
                    </a:cubicBezTo>
                    <a:cubicBezTo>
                      <a:pt x="1523" y="415"/>
                      <a:pt x="1523" y="415"/>
                      <a:pt x="1523" y="415"/>
                    </a:cubicBezTo>
                    <a:cubicBezTo>
                      <a:pt x="988" y="596"/>
                      <a:pt x="988" y="596"/>
                      <a:pt x="988" y="596"/>
                    </a:cubicBezTo>
                    <a:cubicBezTo>
                      <a:pt x="2654" y="2210"/>
                      <a:pt x="2654" y="2210"/>
                      <a:pt x="2654" y="2210"/>
                    </a:cubicBezTo>
                    <a:cubicBezTo>
                      <a:pt x="2771" y="2314"/>
                      <a:pt x="2926" y="2377"/>
                      <a:pt x="3148" y="2377"/>
                    </a:cubicBezTo>
                    <a:cubicBezTo>
                      <a:pt x="3502" y="2377"/>
                      <a:pt x="3910" y="2036"/>
                      <a:pt x="3910" y="1615"/>
                    </a:cubicBezTo>
                    <a:cubicBezTo>
                      <a:pt x="3910" y="1194"/>
                      <a:pt x="3569" y="853"/>
                      <a:pt x="3148" y="853"/>
                    </a:cubicBezTo>
                    <a:cubicBezTo>
                      <a:pt x="2731" y="853"/>
                      <a:pt x="2393" y="1187"/>
                      <a:pt x="2386" y="1602"/>
                    </a:cubicBezTo>
                    <a:cubicBezTo>
                      <a:pt x="1861" y="1142"/>
                      <a:pt x="1861" y="1142"/>
                      <a:pt x="1861" y="1142"/>
                    </a:cubicBezTo>
                    <a:cubicBezTo>
                      <a:pt x="2058" y="607"/>
                      <a:pt x="2570" y="245"/>
                      <a:pt x="3148" y="245"/>
                    </a:cubicBezTo>
                    <a:cubicBezTo>
                      <a:pt x="4389" y="245"/>
                      <a:pt x="4961" y="1739"/>
                      <a:pt x="4117" y="2584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/>
              </a:bodyPr>
              <a:lstStyle/>
              <a:p>
                <a:endParaRPr lang="en-US"/>
              </a:p>
            </p:txBody>
          </p:sp>
          <p:sp>
            <p:nvSpPr>
              <p:cNvPr id="25" name="îšliḋê">
                <a:extLst>
                  <a:ext uri="{FF2B5EF4-FFF2-40B4-BE49-F238E27FC236}">
                    <a16:creationId xmlns:a16="http://schemas.microsoft.com/office/drawing/2014/main" xmlns="" id="{D5B9AB98-0ECB-426A-9EC5-9A246D123DFD}"/>
                  </a:ext>
                </a:extLst>
              </p:cNvPr>
              <p:cNvSpPr/>
              <p:nvPr/>
            </p:nvSpPr>
            <p:spPr bwMode="auto">
              <a:xfrm>
                <a:off x="6486071" y="2935750"/>
                <a:ext cx="367268" cy="339784"/>
              </a:xfrm>
              <a:custGeom>
                <a:avLst/>
                <a:gdLst/>
                <a:ahLst/>
                <a:cxnLst>
                  <a:cxn ang="0">
                    <a:pos x="39" y="36"/>
                  </a:cxn>
                  <a:cxn ang="0">
                    <a:pos x="41" y="44"/>
                  </a:cxn>
                  <a:cxn ang="0">
                    <a:pos x="35" y="50"/>
                  </a:cxn>
                  <a:cxn ang="0">
                    <a:pos x="27" y="53"/>
                  </a:cxn>
                  <a:cxn ang="0">
                    <a:pos x="18" y="53"/>
                  </a:cxn>
                  <a:cxn ang="0">
                    <a:pos x="11" y="50"/>
                  </a:cxn>
                  <a:cxn ang="0">
                    <a:pos x="4" y="44"/>
                  </a:cxn>
                  <a:cxn ang="0">
                    <a:pos x="6" y="36"/>
                  </a:cxn>
                  <a:cxn ang="0">
                    <a:pos x="0" y="28"/>
                  </a:cxn>
                  <a:cxn ang="0">
                    <a:pos x="7" y="23"/>
                  </a:cxn>
                  <a:cxn ang="0">
                    <a:pos x="4" y="18"/>
                  </a:cxn>
                  <a:cxn ang="0">
                    <a:pos x="15" y="16"/>
                  </a:cxn>
                  <a:cxn ang="0">
                    <a:pos x="19" y="8"/>
                  </a:cxn>
                  <a:cxn ang="0">
                    <a:pos x="28" y="15"/>
                  </a:cxn>
                  <a:cxn ang="0">
                    <a:pos x="35" y="12"/>
                  </a:cxn>
                  <a:cxn ang="0">
                    <a:pos x="41" y="19"/>
                  </a:cxn>
                  <a:cxn ang="0">
                    <a:pos x="45" y="27"/>
                  </a:cxn>
                  <a:cxn ang="0">
                    <a:pos x="23" y="22"/>
                  </a:cxn>
                  <a:cxn ang="0">
                    <a:pos x="32" y="31"/>
                  </a:cxn>
                  <a:cxn ang="0">
                    <a:pos x="63" y="16"/>
                  </a:cxn>
                  <a:cxn ang="0">
                    <a:pos x="64" y="24"/>
                  </a:cxn>
                  <a:cxn ang="0">
                    <a:pos x="55" y="22"/>
                  </a:cxn>
                  <a:cxn ang="0">
                    <a:pos x="46" y="24"/>
                  </a:cxn>
                  <a:cxn ang="0">
                    <a:pos x="46" y="16"/>
                  </a:cxn>
                  <a:cxn ang="0">
                    <a:pos x="46" y="9"/>
                  </a:cxn>
                  <a:cxn ang="0">
                    <a:pos x="46" y="2"/>
                  </a:cxn>
                  <a:cxn ang="0">
                    <a:pos x="55" y="4"/>
                  </a:cxn>
                  <a:cxn ang="0">
                    <a:pos x="59" y="0"/>
                  </a:cxn>
                  <a:cxn ang="0">
                    <a:pos x="62" y="7"/>
                  </a:cxn>
                  <a:cxn ang="0">
                    <a:pos x="68" y="15"/>
                  </a:cxn>
                  <a:cxn ang="0">
                    <a:pos x="62" y="55"/>
                  </a:cxn>
                  <a:cxn ang="0">
                    <a:pos x="59" y="63"/>
                  </a:cxn>
                  <a:cxn ang="0">
                    <a:pos x="54" y="59"/>
                  </a:cxn>
                  <a:cxn ang="0">
                    <a:pos x="45" y="60"/>
                  </a:cxn>
                  <a:cxn ang="0">
                    <a:pos x="41" y="52"/>
                  </a:cxn>
                  <a:cxn ang="0">
                    <a:pos x="47" y="44"/>
                  </a:cxn>
                  <a:cxn ang="0">
                    <a:pos x="50" y="36"/>
                  </a:cxn>
                  <a:cxn ang="0">
                    <a:pos x="56" y="40"/>
                  </a:cxn>
                  <a:cxn ang="0">
                    <a:pos x="64" y="39"/>
                  </a:cxn>
                  <a:cxn ang="0">
                    <a:pos x="63" y="46"/>
                  </a:cxn>
                  <a:cxn ang="0">
                    <a:pos x="55" y="8"/>
                  </a:cxn>
                  <a:cxn ang="0">
                    <a:pos x="59" y="13"/>
                  </a:cxn>
                  <a:cxn ang="0">
                    <a:pos x="50" y="49"/>
                  </a:cxn>
                  <a:cxn ang="0">
                    <a:pos x="55" y="45"/>
                  </a:cxn>
                </a:cxnLst>
                <a:rect l="0" t="0" r="r" b="b"/>
                <a:pathLst>
                  <a:path w="68" h="63">
                    <a:moveTo>
                      <a:pt x="45" y="35"/>
                    </a:moveTo>
                    <a:cubicBezTo>
                      <a:pt x="45" y="35"/>
                      <a:pt x="45" y="36"/>
                      <a:pt x="45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7"/>
                      <a:pt x="38" y="38"/>
                      <a:pt x="38" y="39"/>
                    </a:cubicBezTo>
                    <a:cubicBezTo>
                      <a:pt x="39" y="41"/>
                      <a:pt x="40" y="42"/>
                      <a:pt x="41" y="43"/>
                    </a:cubicBezTo>
                    <a:cubicBezTo>
                      <a:pt x="41" y="43"/>
                      <a:pt x="41" y="44"/>
                      <a:pt x="41" y="44"/>
                    </a:cubicBezTo>
                    <a:cubicBezTo>
                      <a:pt x="41" y="44"/>
                      <a:pt x="41" y="44"/>
                      <a:pt x="41" y="45"/>
                    </a:cubicBezTo>
                    <a:cubicBezTo>
                      <a:pt x="40" y="46"/>
                      <a:pt x="36" y="50"/>
                      <a:pt x="35" y="50"/>
                    </a:cubicBezTo>
                    <a:cubicBezTo>
                      <a:pt x="35" y="50"/>
                      <a:pt x="35" y="50"/>
                      <a:pt x="35" y="50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30" y="47"/>
                      <a:pt x="29" y="47"/>
                      <a:pt x="28" y="48"/>
                    </a:cubicBezTo>
                    <a:cubicBezTo>
                      <a:pt x="28" y="49"/>
                      <a:pt x="27" y="51"/>
                      <a:pt x="27" y="53"/>
                    </a:cubicBezTo>
                    <a:cubicBezTo>
                      <a:pt x="27" y="54"/>
                      <a:pt x="26" y="54"/>
                      <a:pt x="26" y="54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8" y="54"/>
                      <a:pt x="18" y="53"/>
                    </a:cubicBezTo>
                    <a:cubicBezTo>
                      <a:pt x="17" y="48"/>
                      <a:pt x="17" y="48"/>
                      <a:pt x="17" y="48"/>
                    </a:cubicBezTo>
                    <a:cubicBezTo>
                      <a:pt x="16" y="47"/>
                      <a:pt x="16" y="47"/>
                      <a:pt x="15" y="47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0"/>
                      <a:pt x="9" y="50"/>
                      <a:pt x="9" y="50"/>
                    </a:cubicBezTo>
                    <a:cubicBezTo>
                      <a:pt x="8" y="49"/>
                      <a:pt x="4" y="45"/>
                      <a:pt x="4" y="44"/>
                    </a:cubicBezTo>
                    <a:cubicBezTo>
                      <a:pt x="4" y="44"/>
                      <a:pt x="4" y="44"/>
                      <a:pt x="4" y="43"/>
                    </a:cubicBezTo>
                    <a:cubicBezTo>
                      <a:pt x="5" y="42"/>
                      <a:pt x="6" y="41"/>
                      <a:pt x="7" y="39"/>
                    </a:cubicBezTo>
                    <a:cubicBezTo>
                      <a:pt x="7" y="38"/>
                      <a:pt x="6" y="37"/>
                      <a:pt x="6" y="36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0" y="35"/>
                      <a:pt x="0" y="35"/>
                      <a:pt x="0" y="34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7"/>
                      <a:pt x="0" y="27"/>
                      <a:pt x="1" y="27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5"/>
                      <a:pt x="7" y="24"/>
                      <a:pt x="7" y="23"/>
                    </a:cubicBezTo>
                    <a:cubicBezTo>
                      <a:pt x="6" y="22"/>
                      <a:pt x="5" y="20"/>
                      <a:pt x="4" y="19"/>
                    </a:cubicBezTo>
                    <a:cubicBezTo>
                      <a:pt x="4" y="19"/>
                      <a:pt x="4" y="19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7"/>
                      <a:pt x="9" y="12"/>
                      <a:pt x="10" y="12"/>
                    </a:cubicBezTo>
                    <a:cubicBezTo>
                      <a:pt x="10" y="12"/>
                      <a:pt x="10" y="12"/>
                      <a:pt x="11" y="13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5"/>
                      <a:pt x="16" y="15"/>
                      <a:pt x="17" y="15"/>
                    </a:cubicBezTo>
                    <a:cubicBezTo>
                      <a:pt x="18" y="13"/>
                      <a:pt x="18" y="11"/>
                      <a:pt x="18" y="9"/>
                    </a:cubicBezTo>
                    <a:cubicBezTo>
                      <a:pt x="18" y="9"/>
                      <a:pt x="19" y="8"/>
                      <a:pt x="19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7" y="9"/>
                      <a:pt x="27" y="9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9" y="15"/>
                      <a:pt x="30" y="15"/>
                      <a:pt x="31" y="16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6" y="12"/>
                      <a:pt x="36" y="12"/>
                      <a:pt x="36" y="13"/>
                    </a:cubicBezTo>
                    <a:cubicBezTo>
                      <a:pt x="37" y="13"/>
                      <a:pt x="41" y="17"/>
                      <a:pt x="41" y="18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0" y="20"/>
                      <a:pt x="39" y="22"/>
                      <a:pt x="38" y="23"/>
                    </a:cubicBezTo>
                    <a:cubicBezTo>
                      <a:pt x="38" y="24"/>
                      <a:pt x="39" y="25"/>
                      <a:pt x="39" y="26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5" y="27"/>
                      <a:pt x="45" y="27"/>
                      <a:pt x="45" y="28"/>
                    </a:cubicBezTo>
                    <a:lnTo>
                      <a:pt x="45" y="35"/>
                    </a:lnTo>
                    <a:close/>
                    <a:moveTo>
                      <a:pt x="23" y="22"/>
                    </a:moveTo>
                    <a:cubicBezTo>
                      <a:pt x="18" y="22"/>
                      <a:pt x="13" y="26"/>
                      <a:pt x="13" y="31"/>
                    </a:cubicBezTo>
                    <a:cubicBezTo>
                      <a:pt x="13" y="36"/>
                      <a:pt x="18" y="40"/>
                      <a:pt x="23" y="40"/>
                    </a:cubicBezTo>
                    <a:cubicBezTo>
                      <a:pt x="28" y="40"/>
                      <a:pt x="32" y="36"/>
                      <a:pt x="32" y="31"/>
                    </a:cubicBezTo>
                    <a:cubicBezTo>
                      <a:pt x="32" y="26"/>
                      <a:pt x="28" y="22"/>
                      <a:pt x="23" y="22"/>
                    </a:cubicBezTo>
                    <a:close/>
                    <a:moveTo>
                      <a:pt x="68" y="15"/>
                    </a:moveTo>
                    <a:cubicBezTo>
                      <a:pt x="68" y="16"/>
                      <a:pt x="64" y="16"/>
                      <a:pt x="63" y="16"/>
                    </a:cubicBezTo>
                    <a:cubicBezTo>
                      <a:pt x="63" y="17"/>
                      <a:pt x="62" y="18"/>
                      <a:pt x="62" y="18"/>
                    </a:cubicBezTo>
                    <a:cubicBezTo>
                      <a:pt x="62" y="19"/>
                      <a:pt x="64" y="23"/>
                      <a:pt x="64" y="23"/>
                    </a:cubicBezTo>
                    <a:cubicBezTo>
                      <a:pt x="64" y="23"/>
                      <a:pt x="64" y="23"/>
                      <a:pt x="64" y="24"/>
                    </a:cubicBezTo>
                    <a:cubicBezTo>
                      <a:pt x="63" y="24"/>
                      <a:pt x="59" y="26"/>
                      <a:pt x="59" y="26"/>
                    </a:cubicBezTo>
                    <a:cubicBezTo>
                      <a:pt x="59" y="26"/>
                      <a:pt x="56" y="22"/>
                      <a:pt x="56" y="22"/>
                    </a:cubicBezTo>
                    <a:cubicBezTo>
                      <a:pt x="55" y="22"/>
                      <a:pt x="55" y="22"/>
                      <a:pt x="55" y="22"/>
                    </a:cubicBezTo>
                    <a:cubicBezTo>
                      <a:pt x="54" y="22"/>
                      <a:pt x="54" y="22"/>
                      <a:pt x="54" y="22"/>
                    </a:cubicBezTo>
                    <a:cubicBezTo>
                      <a:pt x="53" y="22"/>
                      <a:pt x="50" y="26"/>
                      <a:pt x="50" y="26"/>
                    </a:cubicBezTo>
                    <a:cubicBezTo>
                      <a:pt x="50" y="26"/>
                      <a:pt x="46" y="24"/>
                      <a:pt x="46" y="24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7" y="19"/>
                      <a:pt x="47" y="18"/>
                    </a:cubicBezTo>
                    <a:cubicBezTo>
                      <a:pt x="47" y="18"/>
                      <a:pt x="46" y="17"/>
                      <a:pt x="46" y="16"/>
                    </a:cubicBezTo>
                    <a:cubicBezTo>
                      <a:pt x="45" y="16"/>
                      <a:pt x="41" y="16"/>
                      <a:pt x="41" y="15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0"/>
                      <a:pt x="45" y="9"/>
                      <a:pt x="46" y="9"/>
                    </a:cubicBezTo>
                    <a:cubicBezTo>
                      <a:pt x="46" y="9"/>
                      <a:pt x="47" y="8"/>
                      <a:pt x="47" y="7"/>
                    </a:cubicBezTo>
                    <a:cubicBezTo>
                      <a:pt x="47" y="7"/>
                      <a:pt x="45" y="3"/>
                      <a:pt x="45" y="2"/>
                    </a:cubicBezTo>
                    <a:cubicBezTo>
                      <a:pt x="45" y="2"/>
                      <a:pt x="45" y="2"/>
                      <a:pt x="46" y="2"/>
                    </a:cubicBezTo>
                    <a:cubicBezTo>
                      <a:pt x="46" y="2"/>
                      <a:pt x="50" y="0"/>
                      <a:pt x="50" y="0"/>
                    </a:cubicBezTo>
                    <a:cubicBezTo>
                      <a:pt x="50" y="0"/>
                      <a:pt x="53" y="3"/>
                      <a:pt x="54" y="4"/>
                    </a:cubicBezTo>
                    <a:cubicBezTo>
                      <a:pt x="54" y="4"/>
                      <a:pt x="54" y="4"/>
                      <a:pt x="55" y="4"/>
                    </a:cubicBezTo>
                    <a:cubicBezTo>
                      <a:pt x="55" y="4"/>
                      <a:pt x="55" y="4"/>
                      <a:pt x="56" y="4"/>
                    </a:cubicBezTo>
                    <a:cubicBezTo>
                      <a:pt x="57" y="2"/>
                      <a:pt x="58" y="1"/>
                      <a:pt x="59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9" y="0"/>
                      <a:pt x="63" y="2"/>
                      <a:pt x="64" y="2"/>
                    </a:cubicBezTo>
                    <a:cubicBezTo>
                      <a:pt x="64" y="2"/>
                      <a:pt x="64" y="2"/>
                      <a:pt x="64" y="2"/>
                    </a:cubicBezTo>
                    <a:cubicBezTo>
                      <a:pt x="64" y="3"/>
                      <a:pt x="62" y="7"/>
                      <a:pt x="62" y="7"/>
                    </a:cubicBezTo>
                    <a:cubicBezTo>
                      <a:pt x="62" y="8"/>
                      <a:pt x="63" y="9"/>
                      <a:pt x="63" y="9"/>
                    </a:cubicBezTo>
                    <a:cubicBezTo>
                      <a:pt x="64" y="9"/>
                      <a:pt x="68" y="10"/>
                      <a:pt x="68" y="10"/>
                    </a:cubicBezTo>
                    <a:lnTo>
                      <a:pt x="68" y="15"/>
                    </a:lnTo>
                    <a:close/>
                    <a:moveTo>
                      <a:pt x="68" y="52"/>
                    </a:moveTo>
                    <a:cubicBezTo>
                      <a:pt x="68" y="52"/>
                      <a:pt x="64" y="53"/>
                      <a:pt x="63" y="53"/>
                    </a:cubicBezTo>
                    <a:cubicBezTo>
                      <a:pt x="63" y="54"/>
                      <a:pt x="62" y="54"/>
                      <a:pt x="62" y="55"/>
                    </a:cubicBezTo>
                    <a:cubicBezTo>
                      <a:pt x="62" y="56"/>
                      <a:pt x="64" y="59"/>
                      <a:pt x="64" y="60"/>
                    </a:cubicBezTo>
                    <a:cubicBezTo>
                      <a:pt x="64" y="60"/>
                      <a:pt x="64" y="60"/>
                      <a:pt x="64" y="60"/>
                    </a:cubicBezTo>
                    <a:cubicBezTo>
                      <a:pt x="63" y="60"/>
                      <a:pt x="59" y="63"/>
                      <a:pt x="59" y="63"/>
                    </a:cubicBezTo>
                    <a:cubicBezTo>
                      <a:pt x="59" y="63"/>
                      <a:pt x="56" y="59"/>
                      <a:pt x="56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4" y="59"/>
                      <a:pt x="54" y="59"/>
                      <a:pt x="54" y="59"/>
                    </a:cubicBezTo>
                    <a:cubicBezTo>
                      <a:pt x="53" y="59"/>
                      <a:pt x="50" y="63"/>
                      <a:pt x="50" y="63"/>
                    </a:cubicBezTo>
                    <a:cubicBezTo>
                      <a:pt x="50" y="63"/>
                      <a:pt x="46" y="60"/>
                      <a:pt x="46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5" y="59"/>
                      <a:pt x="47" y="56"/>
                      <a:pt x="47" y="55"/>
                    </a:cubicBezTo>
                    <a:cubicBezTo>
                      <a:pt x="47" y="54"/>
                      <a:pt x="46" y="54"/>
                      <a:pt x="46" y="53"/>
                    </a:cubicBezTo>
                    <a:cubicBezTo>
                      <a:pt x="45" y="53"/>
                      <a:pt x="41" y="52"/>
                      <a:pt x="41" y="52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1" y="46"/>
                      <a:pt x="45" y="46"/>
                      <a:pt x="46" y="46"/>
                    </a:cubicBezTo>
                    <a:cubicBezTo>
                      <a:pt x="46" y="45"/>
                      <a:pt x="47" y="45"/>
                      <a:pt x="47" y="44"/>
                    </a:cubicBezTo>
                    <a:cubicBezTo>
                      <a:pt x="47" y="43"/>
                      <a:pt x="45" y="40"/>
                      <a:pt x="45" y="39"/>
                    </a:cubicBezTo>
                    <a:cubicBezTo>
                      <a:pt x="45" y="39"/>
                      <a:pt x="45" y="39"/>
                      <a:pt x="46" y="39"/>
                    </a:cubicBezTo>
                    <a:cubicBezTo>
                      <a:pt x="46" y="39"/>
                      <a:pt x="50" y="36"/>
                      <a:pt x="50" y="36"/>
                    </a:cubicBezTo>
                    <a:cubicBezTo>
                      <a:pt x="50" y="36"/>
                      <a:pt x="53" y="40"/>
                      <a:pt x="54" y="40"/>
                    </a:cubicBezTo>
                    <a:cubicBezTo>
                      <a:pt x="54" y="40"/>
                      <a:pt x="54" y="40"/>
                      <a:pt x="55" y="40"/>
                    </a:cubicBezTo>
                    <a:cubicBezTo>
                      <a:pt x="55" y="40"/>
                      <a:pt x="55" y="40"/>
                      <a:pt x="56" y="40"/>
                    </a:cubicBezTo>
                    <a:cubicBezTo>
                      <a:pt x="57" y="39"/>
                      <a:pt x="58" y="38"/>
                      <a:pt x="59" y="36"/>
                    </a:cubicBezTo>
                    <a:cubicBezTo>
                      <a:pt x="59" y="36"/>
                      <a:pt x="59" y="36"/>
                      <a:pt x="59" y="36"/>
                    </a:cubicBezTo>
                    <a:cubicBezTo>
                      <a:pt x="59" y="36"/>
                      <a:pt x="63" y="39"/>
                      <a:pt x="64" y="39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4" y="40"/>
                      <a:pt x="62" y="43"/>
                      <a:pt x="62" y="44"/>
                    </a:cubicBezTo>
                    <a:cubicBezTo>
                      <a:pt x="62" y="45"/>
                      <a:pt x="63" y="45"/>
                      <a:pt x="63" y="46"/>
                    </a:cubicBezTo>
                    <a:cubicBezTo>
                      <a:pt x="64" y="46"/>
                      <a:pt x="68" y="46"/>
                      <a:pt x="68" y="47"/>
                    </a:cubicBezTo>
                    <a:lnTo>
                      <a:pt x="68" y="52"/>
                    </a:lnTo>
                    <a:close/>
                    <a:moveTo>
                      <a:pt x="55" y="8"/>
                    </a:moveTo>
                    <a:cubicBezTo>
                      <a:pt x="52" y="8"/>
                      <a:pt x="50" y="10"/>
                      <a:pt x="50" y="13"/>
                    </a:cubicBezTo>
                    <a:cubicBezTo>
                      <a:pt x="50" y="15"/>
                      <a:pt x="52" y="17"/>
                      <a:pt x="55" y="17"/>
                    </a:cubicBezTo>
                    <a:cubicBezTo>
                      <a:pt x="57" y="17"/>
                      <a:pt x="59" y="15"/>
                      <a:pt x="59" y="13"/>
                    </a:cubicBezTo>
                    <a:cubicBezTo>
                      <a:pt x="59" y="10"/>
                      <a:pt x="57" y="8"/>
                      <a:pt x="55" y="8"/>
                    </a:cubicBezTo>
                    <a:close/>
                    <a:moveTo>
                      <a:pt x="55" y="45"/>
                    </a:moveTo>
                    <a:cubicBezTo>
                      <a:pt x="52" y="45"/>
                      <a:pt x="50" y="47"/>
                      <a:pt x="50" y="49"/>
                    </a:cubicBezTo>
                    <a:cubicBezTo>
                      <a:pt x="50" y="52"/>
                      <a:pt x="52" y="54"/>
                      <a:pt x="55" y="54"/>
                    </a:cubicBezTo>
                    <a:cubicBezTo>
                      <a:pt x="57" y="54"/>
                      <a:pt x="59" y="52"/>
                      <a:pt x="59" y="49"/>
                    </a:cubicBezTo>
                    <a:cubicBezTo>
                      <a:pt x="59" y="47"/>
                      <a:pt x="57" y="45"/>
                      <a:pt x="55" y="45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wrap="square" lIns="91440" tIns="45720" rIns="91440" bIns="45720" anchor="ctr">
                <a:normAutofit lnSpcReduction="10000"/>
              </a:bodyPr>
              <a:lstStyle/>
              <a:p>
                <a:pPr algn="ctr"/>
                <a:endParaRPr/>
              </a:p>
            </p:txBody>
          </p:sp>
        </p:grpSp>
        <p:grpSp>
          <p:nvGrpSpPr>
            <p:cNvPr id="7" name="îṩḻidè">
              <a:extLst>
                <a:ext uri="{FF2B5EF4-FFF2-40B4-BE49-F238E27FC236}">
                  <a16:creationId xmlns:a16="http://schemas.microsoft.com/office/drawing/2014/main" xmlns="" id="{61395FB1-D9B9-45B3-9982-3247EBC52C75}"/>
                </a:ext>
              </a:extLst>
            </p:cNvPr>
            <p:cNvGrpSpPr/>
            <p:nvPr/>
          </p:nvGrpSpPr>
          <p:grpSpPr>
            <a:xfrm>
              <a:off x="4240869" y="3105642"/>
              <a:ext cx="3521460" cy="2175485"/>
              <a:chOff x="4240869" y="3105642"/>
              <a:chExt cx="3521460" cy="2175485"/>
            </a:xfrm>
          </p:grpSpPr>
          <p:sp>
            <p:nvSpPr>
              <p:cNvPr id="22" name="îṧlïḋe">
                <a:extLst>
                  <a:ext uri="{FF2B5EF4-FFF2-40B4-BE49-F238E27FC236}">
                    <a16:creationId xmlns:a16="http://schemas.microsoft.com/office/drawing/2014/main" xmlns="" id="{FBD216B5-DA61-4E78-8FDC-3FF3BF75D0DE}"/>
                  </a:ext>
                </a:extLst>
              </p:cNvPr>
              <p:cNvSpPr/>
              <p:nvPr/>
            </p:nvSpPr>
            <p:spPr bwMode="auto">
              <a:xfrm>
                <a:off x="4240869" y="3105642"/>
                <a:ext cx="3521460" cy="2175485"/>
              </a:xfrm>
              <a:custGeom>
                <a:avLst/>
                <a:gdLst>
                  <a:gd name="T0" fmla="*/ 845 w 4962"/>
                  <a:gd name="T1" fmla="*/ 481 h 3065"/>
                  <a:gd name="T2" fmla="*/ 2168 w 4962"/>
                  <a:gd name="T3" fmla="*/ 126 h 3065"/>
                  <a:gd name="T4" fmla="*/ 4368 w 4962"/>
                  <a:gd name="T5" fmla="*/ 2070 h 3065"/>
                  <a:gd name="T6" fmla="*/ 4542 w 4962"/>
                  <a:gd name="T7" fmla="*/ 1535 h 3065"/>
                  <a:gd name="T8" fmla="*/ 4962 w 4962"/>
                  <a:gd name="T9" fmla="*/ 1950 h 3065"/>
                  <a:gd name="T10" fmla="*/ 4689 w 4962"/>
                  <a:gd name="T11" fmla="*/ 2783 h 3065"/>
                  <a:gd name="T12" fmla="*/ 3858 w 4962"/>
                  <a:gd name="T13" fmla="*/ 3065 h 3065"/>
                  <a:gd name="T14" fmla="*/ 3439 w 4962"/>
                  <a:gd name="T15" fmla="*/ 2650 h 3065"/>
                  <a:gd name="T16" fmla="*/ 3974 w 4962"/>
                  <a:gd name="T17" fmla="*/ 2469 h 3065"/>
                  <a:gd name="T18" fmla="*/ 2307 w 4962"/>
                  <a:gd name="T19" fmla="*/ 855 h 3065"/>
                  <a:gd name="T20" fmla="*/ 1814 w 4962"/>
                  <a:gd name="T21" fmla="*/ 688 h 3065"/>
                  <a:gd name="T22" fmla="*/ 1052 w 4962"/>
                  <a:gd name="T23" fmla="*/ 1450 h 3065"/>
                  <a:gd name="T24" fmla="*/ 1814 w 4962"/>
                  <a:gd name="T25" fmla="*/ 2212 h 3065"/>
                  <a:gd name="T26" fmla="*/ 2576 w 4962"/>
                  <a:gd name="T27" fmla="*/ 1462 h 3065"/>
                  <a:gd name="T28" fmla="*/ 3100 w 4962"/>
                  <a:gd name="T29" fmla="*/ 1922 h 3065"/>
                  <a:gd name="T30" fmla="*/ 1814 w 4962"/>
                  <a:gd name="T31" fmla="*/ 2820 h 3065"/>
                  <a:gd name="T32" fmla="*/ 845 w 4962"/>
                  <a:gd name="T33" fmla="*/ 481 h 30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962" h="3065">
                    <a:moveTo>
                      <a:pt x="845" y="481"/>
                    </a:moveTo>
                    <a:cubicBezTo>
                      <a:pt x="1192" y="133"/>
                      <a:pt x="1696" y="0"/>
                      <a:pt x="2168" y="126"/>
                    </a:cubicBezTo>
                    <a:cubicBezTo>
                      <a:pt x="2644" y="254"/>
                      <a:pt x="3895" y="1588"/>
                      <a:pt x="4368" y="2070"/>
                    </a:cubicBezTo>
                    <a:cubicBezTo>
                      <a:pt x="4542" y="1535"/>
                      <a:pt x="4542" y="1535"/>
                      <a:pt x="4542" y="1535"/>
                    </a:cubicBezTo>
                    <a:cubicBezTo>
                      <a:pt x="4962" y="1950"/>
                      <a:pt x="4962" y="1950"/>
                      <a:pt x="4962" y="1950"/>
                    </a:cubicBezTo>
                    <a:cubicBezTo>
                      <a:pt x="4689" y="2783"/>
                      <a:pt x="4689" y="2783"/>
                      <a:pt x="4689" y="2783"/>
                    </a:cubicBezTo>
                    <a:cubicBezTo>
                      <a:pt x="3858" y="3065"/>
                      <a:pt x="3858" y="3065"/>
                      <a:pt x="3858" y="3065"/>
                    </a:cubicBezTo>
                    <a:cubicBezTo>
                      <a:pt x="3439" y="2650"/>
                      <a:pt x="3439" y="2650"/>
                      <a:pt x="3439" y="2650"/>
                    </a:cubicBezTo>
                    <a:cubicBezTo>
                      <a:pt x="3974" y="2469"/>
                      <a:pt x="3974" y="2469"/>
                      <a:pt x="3974" y="2469"/>
                    </a:cubicBezTo>
                    <a:cubicBezTo>
                      <a:pt x="2307" y="855"/>
                      <a:pt x="2307" y="855"/>
                      <a:pt x="2307" y="855"/>
                    </a:cubicBezTo>
                    <a:cubicBezTo>
                      <a:pt x="2191" y="750"/>
                      <a:pt x="2035" y="688"/>
                      <a:pt x="1814" y="688"/>
                    </a:cubicBezTo>
                    <a:cubicBezTo>
                      <a:pt x="1459" y="688"/>
                      <a:pt x="1052" y="1029"/>
                      <a:pt x="1052" y="1450"/>
                    </a:cubicBezTo>
                    <a:cubicBezTo>
                      <a:pt x="1052" y="1871"/>
                      <a:pt x="1393" y="2212"/>
                      <a:pt x="1814" y="2212"/>
                    </a:cubicBezTo>
                    <a:cubicBezTo>
                      <a:pt x="2230" y="2212"/>
                      <a:pt x="2569" y="1877"/>
                      <a:pt x="2576" y="1462"/>
                    </a:cubicBezTo>
                    <a:cubicBezTo>
                      <a:pt x="3100" y="1922"/>
                      <a:pt x="3100" y="1922"/>
                      <a:pt x="3100" y="1922"/>
                    </a:cubicBezTo>
                    <a:cubicBezTo>
                      <a:pt x="2904" y="2458"/>
                      <a:pt x="2392" y="2820"/>
                      <a:pt x="1814" y="2820"/>
                    </a:cubicBezTo>
                    <a:cubicBezTo>
                      <a:pt x="573" y="2820"/>
                      <a:pt x="0" y="1325"/>
                      <a:pt x="845" y="48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/>
              </a:bodyPr>
              <a:lstStyle/>
              <a:p>
                <a:endParaRPr lang="en-US"/>
              </a:p>
            </p:txBody>
          </p:sp>
          <p:sp>
            <p:nvSpPr>
              <p:cNvPr id="23" name="îṥľíḑe">
                <a:extLst>
                  <a:ext uri="{FF2B5EF4-FFF2-40B4-BE49-F238E27FC236}">
                    <a16:creationId xmlns:a16="http://schemas.microsoft.com/office/drawing/2014/main" xmlns="" id="{7A8564CF-A4A9-4726-B3B4-BB409721652E}"/>
                  </a:ext>
                </a:extLst>
              </p:cNvPr>
              <p:cNvSpPr/>
              <p:nvPr/>
            </p:nvSpPr>
            <p:spPr bwMode="auto">
              <a:xfrm>
                <a:off x="5311969" y="3982502"/>
                <a:ext cx="416140" cy="358848"/>
              </a:xfrm>
              <a:custGeom>
                <a:avLst/>
                <a:gdLst/>
                <a:ahLst/>
                <a:cxnLst>
                  <a:cxn ang="0">
                    <a:pos x="64" y="51"/>
                  </a:cxn>
                  <a:cxn ang="0">
                    <a:pos x="60" y="55"/>
                  </a:cxn>
                  <a:cxn ang="0">
                    <a:pos x="49" y="55"/>
                  </a:cxn>
                  <a:cxn ang="0">
                    <a:pos x="45" y="51"/>
                  </a:cxn>
                  <a:cxn ang="0">
                    <a:pos x="45" y="40"/>
                  </a:cxn>
                  <a:cxn ang="0">
                    <a:pos x="49" y="36"/>
                  </a:cxn>
                  <a:cxn ang="0">
                    <a:pos x="52" y="36"/>
                  </a:cxn>
                  <a:cxn ang="0">
                    <a:pos x="52" y="30"/>
                  </a:cxn>
                  <a:cxn ang="0">
                    <a:pos x="34" y="30"/>
                  </a:cxn>
                  <a:cxn ang="0">
                    <a:pos x="34" y="36"/>
                  </a:cxn>
                  <a:cxn ang="0">
                    <a:pos x="37" y="36"/>
                  </a:cxn>
                  <a:cxn ang="0">
                    <a:pos x="41" y="40"/>
                  </a:cxn>
                  <a:cxn ang="0">
                    <a:pos x="41" y="51"/>
                  </a:cxn>
                  <a:cxn ang="0">
                    <a:pos x="37" y="55"/>
                  </a:cxn>
                  <a:cxn ang="0">
                    <a:pos x="26" y="55"/>
                  </a:cxn>
                  <a:cxn ang="0">
                    <a:pos x="23" y="51"/>
                  </a:cxn>
                  <a:cxn ang="0">
                    <a:pos x="23" y="40"/>
                  </a:cxn>
                  <a:cxn ang="0">
                    <a:pos x="26" y="36"/>
                  </a:cxn>
                  <a:cxn ang="0">
                    <a:pos x="29" y="36"/>
                  </a:cxn>
                  <a:cxn ang="0">
                    <a:pos x="29" y="30"/>
                  </a:cxn>
                  <a:cxn ang="0">
                    <a:pos x="11" y="30"/>
                  </a:cxn>
                  <a:cxn ang="0">
                    <a:pos x="11" y="36"/>
                  </a:cxn>
                  <a:cxn ang="0">
                    <a:pos x="15" y="36"/>
                  </a:cxn>
                  <a:cxn ang="0">
                    <a:pos x="18" y="40"/>
                  </a:cxn>
                  <a:cxn ang="0">
                    <a:pos x="18" y="51"/>
                  </a:cxn>
                  <a:cxn ang="0">
                    <a:pos x="15" y="55"/>
                  </a:cxn>
                  <a:cxn ang="0">
                    <a:pos x="3" y="55"/>
                  </a:cxn>
                  <a:cxn ang="0">
                    <a:pos x="0" y="51"/>
                  </a:cxn>
                  <a:cxn ang="0">
                    <a:pos x="0" y="40"/>
                  </a:cxn>
                  <a:cxn ang="0">
                    <a:pos x="3" y="36"/>
                  </a:cxn>
                  <a:cxn ang="0">
                    <a:pos x="7" y="36"/>
                  </a:cxn>
                  <a:cxn ang="0">
                    <a:pos x="7" y="30"/>
                  </a:cxn>
                  <a:cxn ang="0">
                    <a:pos x="11" y="25"/>
                  </a:cxn>
                  <a:cxn ang="0">
                    <a:pos x="29" y="25"/>
                  </a:cxn>
                  <a:cxn ang="0">
                    <a:pos x="29" y="18"/>
                  </a:cxn>
                  <a:cxn ang="0">
                    <a:pos x="26" y="18"/>
                  </a:cxn>
                  <a:cxn ang="0">
                    <a:pos x="23" y="15"/>
                  </a:cxn>
                  <a:cxn ang="0">
                    <a:pos x="23" y="3"/>
                  </a:cxn>
                  <a:cxn ang="0">
                    <a:pos x="26" y="0"/>
                  </a:cxn>
                  <a:cxn ang="0">
                    <a:pos x="37" y="0"/>
                  </a:cxn>
                  <a:cxn ang="0">
                    <a:pos x="41" y="3"/>
                  </a:cxn>
                  <a:cxn ang="0">
                    <a:pos x="41" y="15"/>
                  </a:cxn>
                  <a:cxn ang="0">
                    <a:pos x="37" y="18"/>
                  </a:cxn>
                  <a:cxn ang="0">
                    <a:pos x="34" y="18"/>
                  </a:cxn>
                  <a:cxn ang="0">
                    <a:pos x="34" y="25"/>
                  </a:cxn>
                  <a:cxn ang="0">
                    <a:pos x="52" y="25"/>
                  </a:cxn>
                  <a:cxn ang="0">
                    <a:pos x="57" y="30"/>
                  </a:cxn>
                  <a:cxn ang="0">
                    <a:pos x="57" y="36"/>
                  </a:cxn>
                  <a:cxn ang="0">
                    <a:pos x="60" y="36"/>
                  </a:cxn>
                  <a:cxn ang="0">
                    <a:pos x="64" y="40"/>
                  </a:cxn>
                  <a:cxn ang="0">
                    <a:pos x="64" y="51"/>
                  </a:cxn>
                </a:cxnLst>
                <a:rect l="0" t="0" r="r" b="b"/>
                <a:pathLst>
                  <a:path w="64" h="55">
                    <a:moveTo>
                      <a:pt x="64" y="51"/>
                    </a:moveTo>
                    <a:cubicBezTo>
                      <a:pt x="64" y="53"/>
                      <a:pt x="62" y="55"/>
                      <a:pt x="60" y="55"/>
                    </a:cubicBezTo>
                    <a:cubicBezTo>
                      <a:pt x="49" y="55"/>
                      <a:pt x="49" y="55"/>
                      <a:pt x="49" y="55"/>
                    </a:cubicBezTo>
                    <a:cubicBezTo>
                      <a:pt x="47" y="55"/>
                      <a:pt x="45" y="53"/>
                      <a:pt x="45" y="51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5" y="38"/>
                      <a:pt x="47" y="36"/>
                      <a:pt x="49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0"/>
                      <a:pt x="52" y="30"/>
                      <a:pt x="52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9" y="36"/>
                      <a:pt x="41" y="38"/>
                      <a:pt x="41" y="40"/>
                    </a:cubicBezTo>
                    <a:cubicBezTo>
                      <a:pt x="41" y="51"/>
                      <a:pt x="41" y="51"/>
                      <a:pt x="41" y="51"/>
                    </a:cubicBezTo>
                    <a:cubicBezTo>
                      <a:pt x="41" y="53"/>
                      <a:pt x="39" y="55"/>
                      <a:pt x="37" y="55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24" y="55"/>
                      <a:pt x="23" y="53"/>
                      <a:pt x="23" y="51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3" y="38"/>
                      <a:pt x="24" y="36"/>
                      <a:pt x="26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7" y="36"/>
                      <a:pt x="18" y="38"/>
                      <a:pt x="18" y="40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18" y="53"/>
                      <a:pt x="17" y="55"/>
                      <a:pt x="15" y="55"/>
                    </a:cubicBezTo>
                    <a:cubicBezTo>
                      <a:pt x="3" y="55"/>
                      <a:pt x="3" y="55"/>
                      <a:pt x="3" y="55"/>
                    </a:cubicBezTo>
                    <a:cubicBezTo>
                      <a:pt x="1" y="55"/>
                      <a:pt x="0" y="53"/>
                      <a:pt x="0" y="51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38"/>
                      <a:pt x="1" y="36"/>
                      <a:pt x="3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27"/>
                      <a:pt x="9" y="25"/>
                      <a:pt x="11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4" y="18"/>
                      <a:pt x="23" y="17"/>
                      <a:pt x="23" y="15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1"/>
                      <a:pt x="24" y="0"/>
                      <a:pt x="26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9" y="0"/>
                      <a:pt x="41" y="1"/>
                      <a:pt x="41" y="3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1" y="17"/>
                      <a:pt x="39" y="18"/>
                      <a:pt x="37" y="18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5" y="25"/>
                      <a:pt x="57" y="27"/>
                      <a:pt x="57" y="30"/>
                    </a:cubicBezTo>
                    <a:cubicBezTo>
                      <a:pt x="57" y="36"/>
                      <a:pt x="57" y="36"/>
                      <a:pt x="57" y="36"/>
                    </a:cubicBezTo>
                    <a:cubicBezTo>
                      <a:pt x="60" y="36"/>
                      <a:pt x="60" y="36"/>
                      <a:pt x="60" y="36"/>
                    </a:cubicBezTo>
                    <a:cubicBezTo>
                      <a:pt x="62" y="36"/>
                      <a:pt x="64" y="38"/>
                      <a:pt x="64" y="40"/>
                    </a:cubicBezTo>
                    <a:lnTo>
                      <a:pt x="64" y="51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 wrap="square" lIns="91440" tIns="45720" rIns="91440" bIns="45720" anchor="ctr">
                <a:normAutofit lnSpcReduction="10000"/>
              </a:bodyPr>
              <a:lstStyle/>
              <a:p>
                <a:pPr algn="ctr"/>
                <a:endParaRPr/>
              </a:p>
            </p:txBody>
          </p:sp>
        </p:grpSp>
        <p:grpSp>
          <p:nvGrpSpPr>
            <p:cNvPr id="8" name="í$líḓé">
              <a:extLst>
                <a:ext uri="{FF2B5EF4-FFF2-40B4-BE49-F238E27FC236}">
                  <a16:creationId xmlns:a16="http://schemas.microsoft.com/office/drawing/2014/main" xmlns="" id="{7163E307-33FA-4E1C-AB9E-D51C13B2DEE2}"/>
                </a:ext>
              </a:extLst>
            </p:cNvPr>
            <p:cNvGrpSpPr/>
            <p:nvPr/>
          </p:nvGrpSpPr>
          <p:grpSpPr>
            <a:xfrm>
              <a:off x="672306" y="1130300"/>
              <a:ext cx="3023977" cy="2580985"/>
              <a:chOff x="672306" y="2782205"/>
              <a:chExt cx="3023977" cy="2580985"/>
            </a:xfrm>
          </p:grpSpPr>
          <p:sp>
            <p:nvSpPr>
              <p:cNvPr id="16" name="îŝlíḍè">
                <a:extLst>
                  <a:ext uri="{FF2B5EF4-FFF2-40B4-BE49-F238E27FC236}">
                    <a16:creationId xmlns:a16="http://schemas.microsoft.com/office/drawing/2014/main" xmlns="" id="{60E223DF-8B60-46BD-84B3-06B3802E0820}"/>
                  </a:ext>
                </a:extLst>
              </p:cNvPr>
              <p:cNvSpPr txBox="1"/>
              <p:nvPr/>
            </p:nvSpPr>
            <p:spPr>
              <a:xfrm flipH="1">
                <a:off x="672306" y="4071129"/>
                <a:ext cx="3023977" cy="599240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altLang="zh-CN" sz="1100" dirty="0"/>
                  <a:t>Copy paste fonts. Choose the only option to retain text……</a:t>
                </a:r>
              </a:p>
            </p:txBody>
          </p:sp>
          <p:sp>
            <p:nvSpPr>
              <p:cNvPr id="17" name="iṧḷïdé">
                <a:extLst>
                  <a:ext uri="{FF2B5EF4-FFF2-40B4-BE49-F238E27FC236}">
                    <a16:creationId xmlns:a16="http://schemas.microsoft.com/office/drawing/2014/main" xmlns="" id="{82189D48-AA04-4357-A128-283EF74E91CA}"/>
                  </a:ext>
                </a:extLst>
              </p:cNvPr>
              <p:cNvSpPr txBox="1"/>
              <p:nvPr/>
            </p:nvSpPr>
            <p:spPr>
              <a:xfrm flipH="1">
                <a:off x="672306" y="3378308"/>
                <a:ext cx="3023977" cy="599240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altLang="zh-CN" sz="1100" dirty="0"/>
                  <a:t>Copy paste fonts. Choose the only option to retain text……</a:t>
                </a:r>
              </a:p>
            </p:txBody>
          </p:sp>
          <p:sp>
            <p:nvSpPr>
              <p:cNvPr id="18" name="íṩḻíḑê">
                <a:extLst>
                  <a:ext uri="{FF2B5EF4-FFF2-40B4-BE49-F238E27FC236}">
                    <a16:creationId xmlns:a16="http://schemas.microsoft.com/office/drawing/2014/main" xmlns="" id="{9396D08A-9D9A-4267-8143-23373052577D}"/>
                  </a:ext>
                </a:extLst>
              </p:cNvPr>
              <p:cNvSpPr/>
              <p:nvPr/>
            </p:nvSpPr>
            <p:spPr>
              <a:xfrm flipH="1">
                <a:off x="672306" y="2782205"/>
                <a:ext cx="3023977" cy="507831"/>
              </a:xfrm>
              <a:prstGeom prst="rect">
                <a:avLst/>
              </a:prstGeom>
            </p:spPr>
            <p:txBody>
              <a:bodyPr wrap="square" lIns="91440" tIns="45720" rIns="91440" bIns="45720" anchor="ctr">
                <a:normAutofit/>
              </a:bodyPr>
              <a:lstStyle/>
              <a:p>
                <a:r>
                  <a:rPr lang="en-US" altLang="zh-CN" sz="2000" b="1" i="1" dirty="0"/>
                  <a:t>Text here</a:t>
                </a:r>
                <a:endParaRPr lang="zh-CN" altLang="en-US" sz="2000" b="1" i="1" dirty="0"/>
              </a:p>
            </p:txBody>
          </p:sp>
          <p:cxnSp>
            <p:nvCxnSpPr>
              <p:cNvPr id="19" name="直接连接符 18">
                <a:extLst>
                  <a:ext uri="{FF2B5EF4-FFF2-40B4-BE49-F238E27FC236}">
                    <a16:creationId xmlns:a16="http://schemas.microsoft.com/office/drawing/2014/main" xmlns="" id="{E14DB2FF-56F3-4851-A5BC-5AA68D13A2A3}"/>
                  </a:ext>
                </a:extLst>
              </p:cNvPr>
              <p:cNvCxnSpPr/>
              <p:nvPr/>
            </p:nvCxnSpPr>
            <p:spPr>
              <a:xfrm>
                <a:off x="673100" y="4024339"/>
                <a:ext cx="2926715" cy="0"/>
              </a:xfrm>
              <a:prstGeom prst="line">
                <a:avLst/>
              </a:prstGeom>
              <a:ln w="3175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" name="îşľíḓe">
                <a:extLst>
                  <a:ext uri="{FF2B5EF4-FFF2-40B4-BE49-F238E27FC236}">
                    <a16:creationId xmlns:a16="http://schemas.microsoft.com/office/drawing/2014/main" xmlns="" id="{5B2DBFB6-104B-464C-A0AC-4C0D7885BA90}"/>
                  </a:ext>
                </a:extLst>
              </p:cNvPr>
              <p:cNvSpPr txBox="1"/>
              <p:nvPr/>
            </p:nvSpPr>
            <p:spPr>
              <a:xfrm flipH="1">
                <a:off x="672306" y="4763950"/>
                <a:ext cx="3023977" cy="599240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altLang="zh-CN" sz="1100" dirty="0"/>
                  <a:t>Copy paste fonts. Choose the only option to retain text……</a:t>
                </a:r>
              </a:p>
            </p:txBody>
          </p:sp>
          <p:cxnSp>
            <p:nvCxnSpPr>
              <p:cNvPr id="21" name="直接连接符 20">
                <a:extLst>
                  <a:ext uri="{FF2B5EF4-FFF2-40B4-BE49-F238E27FC236}">
                    <a16:creationId xmlns:a16="http://schemas.microsoft.com/office/drawing/2014/main" xmlns="" id="{B1BE19A9-39F8-4060-BABF-EF32923680C4}"/>
                  </a:ext>
                </a:extLst>
              </p:cNvPr>
              <p:cNvCxnSpPr/>
              <p:nvPr/>
            </p:nvCxnSpPr>
            <p:spPr>
              <a:xfrm>
                <a:off x="673100" y="4717160"/>
                <a:ext cx="2926715" cy="0"/>
              </a:xfrm>
              <a:prstGeom prst="line">
                <a:avLst/>
              </a:prstGeom>
              <a:ln w="3175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" name="íś1iḍè">
              <a:extLst>
                <a:ext uri="{FF2B5EF4-FFF2-40B4-BE49-F238E27FC236}">
                  <a16:creationId xmlns:a16="http://schemas.microsoft.com/office/drawing/2014/main" xmlns="" id="{3E5B43FF-1CFC-4E46-987F-E9C93BC55911}"/>
                </a:ext>
              </a:extLst>
            </p:cNvPr>
            <p:cNvGrpSpPr/>
            <p:nvPr/>
          </p:nvGrpSpPr>
          <p:grpSpPr>
            <a:xfrm>
              <a:off x="8494923" y="3565815"/>
              <a:ext cx="3023977" cy="2580985"/>
              <a:chOff x="672306" y="2782205"/>
              <a:chExt cx="3023977" cy="2580985"/>
            </a:xfrm>
          </p:grpSpPr>
          <p:sp>
            <p:nvSpPr>
              <p:cNvPr id="10" name="iS1ïḍè">
                <a:extLst>
                  <a:ext uri="{FF2B5EF4-FFF2-40B4-BE49-F238E27FC236}">
                    <a16:creationId xmlns:a16="http://schemas.microsoft.com/office/drawing/2014/main" xmlns="" id="{5666FF35-5CF6-4673-A71B-A9A210EF5D36}"/>
                  </a:ext>
                </a:extLst>
              </p:cNvPr>
              <p:cNvSpPr txBox="1"/>
              <p:nvPr/>
            </p:nvSpPr>
            <p:spPr>
              <a:xfrm flipH="1">
                <a:off x="672306" y="4071129"/>
                <a:ext cx="3023977" cy="599240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algn="r">
                  <a:lnSpc>
                    <a:spcPct val="120000"/>
                  </a:lnSpc>
                </a:pPr>
                <a:r>
                  <a:rPr lang="en-US" altLang="zh-CN" sz="1100" dirty="0"/>
                  <a:t>Copy paste fonts. Choose the only option to retain text……</a:t>
                </a:r>
              </a:p>
            </p:txBody>
          </p:sp>
          <p:sp>
            <p:nvSpPr>
              <p:cNvPr id="11" name="iṩlïḍê">
                <a:extLst>
                  <a:ext uri="{FF2B5EF4-FFF2-40B4-BE49-F238E27FC236}">
                    <a16:creationId xmlns:a16="http://schemas.microsoft.com/office/drawing/2014/main" xmlns="" id="{EC2CB03D-0287-4FA2-BAF4-C1BAE331C538}"/>
                  </a:ext>
                </a:extLst>
              </p:cNvPr>
              <p:cNvSpPr txBox="1"/>
              <p:nvPr/>
            </p:nvSpPr>
            <p:spPr>
              <a:xfrm flipH="1">
                <a:off x="672306" y="3378308"/>
                <a:ext cx="3023977" cy="599240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algn="r">
                  <a:lnSpc>
                    <a:spcPct val="120000"/>
                  </a:lnSpc>
                </a:pPr>
                <a:r>
                  <a:rPr lang="en-US" altLang="zh-CN" sz="1100" dirty="0"/>
                  <a:t>Copy paste fonts. Choose the only option to retain text……</a:t>
                </a:r>
              </a:p>
            </p:txBody>
          </p:sp>
          <p:sp>
            <p:nvSpPr>
              <p:cNvPr id="12" name="ïśľïdé">
                <a:extLst>
                  <a:ext uri="{FF2B5EF4-FFF2-40B4-BE49-F238E27FC236}">
                    <a16:creationId xmlns:a16="http://schemas.microsoft.com/office/drawing/2014/main" xmlns="" id="{33940D06-1A9C-4C71-AC73-0801717C0120}"/>
                  </a:ext>
                </a:extLst>
              </p:cNvPr>
              <p:cNvSpPr/>
              <p:nvPr/>
            </p:nvSpPr>
            <p:spPr>
              <a:xfrm flipH="1">
                <a:off x="672306" y="2782205"/>
                <a:ext cx="3023977" cy="507831"/>
              </a:xfrm>
              <a:prstGeom prst="rect">
                <a:avLst/>
              </a:prstGeom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algn="r"/>
                <a:r>
                  <a:rPr lang="en-US" altLang="zh-CN" sz="2000" b="1" i="1" dirty="0"/>
                  <a:t>Text here</a:t>
                </a:r>
                <a:endParaRPr lang="zh-CN" altLang="en-US" sz="2000" b="1" i="1" dirty="0"/>
              </a:p>
            </p:txBody>
          </p:sp>
          <p:cxnSp>
            <p:nvCxnSpPr>
              <p:cNvPr id="13" name="直接连接符 12">
                <a:extLst>
                  <a:ext uri="{FF2B5EF4-FFF2-40B4-BE49-F238E27FC236}">
                    <a16:creationId xmlns:a16="http://schemas.microsoft.com/office/drawing/2014/main" xmlns="" id="{85DC830D-4607-4FC8-A21C-905EAD3436F3}"/>
                  </a:ext>
                </a:extLst>
              </p:cNvPr>
              <p:cNvCxnSpPr/>
              <p:nvPr/>
            </p:nvCxnSpPr>
            <p:spPr>
              <a:xfrm>
                <a:off x="673100" y="4024339"/>
                <a:ext cx="2926715" cy="0"/>
              </a:xfrm>
              <a:prstGeom prst="line">
                <a:avLst/>
              </a:prstGeom>
              <a:ln w="3175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" name="iṧḷîḑê">
                <a:extLst>
                  <a:ext uri="{FF2B5EF4-FFF2-40B4-BE49-F238E27FC236}">
                    <a16:creationId xmlns:a16="http://schemas.microsoft.com/office/drawing/2014/main" xmlns="" id="{E0AAC351-38B0-48EC-A531-C6EE2478A734}"/>
                  </a:ext>
                </a:extLst>
              </p:cNvPr>
              <p:cNvSpPr txBox="1"/>
              <p:nvPr/>
            </p:nvSpPr>
            <p:spPr>
              <a:xfrm flipH="1">
                <a:off x="672306" y="4763950"/>
                <a:ext cx="3023977" cy="599240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algn="r">
                  <a:lnSpc>
                    <a:spcPct val="120000"/>
                  </a:lnSpc>
                </a:pPr>
                <a:r>
                  <a:rPr lang="en-US" altLang="zh-CN" sz="1100" dirty="0"/>
                  <a:t>Copy paste fonts. Choose the only option to retain text……</a:t>
                </a:r>
              </a:p>
            </p:txBody>
          </p:sp>
          <p:cxnSp>
            <p:nvCxnSpPr>
              <p:cNvPr id="15" name="直接连接符 14">
                <a:extLst>
                  <a:ext uri="{FF2B5EF4-FFF2-40B4-BE49-F238E27FC236}">
                    <a16:creationId xmlns:a16="http://schemas.microsoft.com/office/drawing/2014/main" xmlns="" id="{4621EBAB-31C7-40EF-9886-777E2A9A758B}"/>
                  </a:ext>
                </a:extLst>
              </p:cNvPr>
              <p:cNvCxnSpPr/>
              <p:nvPr/>
            </p:nvCxnSpPr>
            <p:spPr>
              <a:xfrm>
                <a:off x="673100" y="4717160"/>
                <a:ext cx="2926715" cy="0"/>
              </a:xfrm>
              <a:prstGeom prst="line">
                <a:avLst/>
              </a:prstGeom>
              <a:ln w="3175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33558097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2D070587-BB22-40A6-BBC7-CD2A90F5103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xmlns="" id="{78F5FF8A-D135-45E4-8F65-219C17AD269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D47562ED-EDBE-4EA1-BD5E-0A6C521AEB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19</a:t>
            </a:fld>
            <a:endParaRPr lang="zh-CN" altLang="en-US"/>
          </a:p>
        </p:txBody>
      </p:sp>
      <p:grpSp>
        <p:nvGrpSpPr>
          <p:cNvPr id="5" name="3990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140F6C22-7642-4202-BB37-D309F5685C2D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60400" y="1130300"/>
            <a:ext cx="10858500" cy="5003800"/>
            <a:chOff x="660400" y="1130300"/>
            <a:chExt cx="10858500" cy="5003800"/>
          </a:xfrm>
        </p:grpSpPr>
        <p:grpSp>
          <p:nvGrpSpPr>
            <p:cNvPr id="6" name="iṣļïḋe">
              <a:extLst>
                <a:ext uri="{FF2B5EF4-FFF2-40B4-BE49-F238E27FC236}">
                  <a16:creationId xmlns:a16="http://schemas.microsoft.com/office/drawing/2014/main" xmlns="" id="{995FEB78-F6D7-4320-9124-AB1A4F37E4CD}"/>
                </a:ext>
              </a:extLst>
            </p:cNvPr>
            <p:cNvGrpSpPr/>
            <p:nvPr/>
          </p:nvGrpSpPr>
          <p:grpSpPr>
            <a:xfrm>
              <a:off x="660400" y="2315704"/>
              <a:ext cx="2582711" cy="2070000"/>
              <a:chOff x="719667" y="2304000"/>
              <a:chExt cx="1712561" cy="2070000"/>
            </a:xfrm>
          </p:grpSpPr>
          <p:sp>
            <p:nvSpPr>
              <p:cNvPr id="30" name="íṥlîḓe">
                <a:extLst>
                  <a:ext uri="{FF2B5EF4-FFF2-40B4-BE49-F238E27FC236}">
                    <a16:creationId xmlns:a16="http://schemas.microsoft.com/office/drawing/2014/main" xmlns="" id="{3237DED9-9CC0-4D0D-9AD6-A68971011A0D}"/>
                  </a:ext>
                </a:extLst>
              </p:cNvPr>
              <p:cNvSpPr/>
              <p:nvPr/>
            </p:nvSpPr>
            <p:spPr bwMode="auto">
              <a:xfrm>
                <a:off x="837320" y="2304000"/>
                <a:ext cx="1477256" cy="207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9525">
                <a:noFill/>
                <a:miter lim="800000"/>
              </a:ln>
            </p:spPr>
            <p:txBody>
              <a:bodyPr wrap="square" lIns="91440" tIns="45720" rIns="91440" bIns="45720" anchor="t">
                <a:normAutofit/>
              </a:bodyPr>
              <a:lstStyle/>
              <a:p>
                <a:pPr algn="ctr">
                  <a:lnSpc>
                    <a:spcPct val="150000"/>
                  </a:lnSpc>
                </a:pPr>
                <a:r>
                  <a:rPr lang="en-US" b="1" i="1" dirty="0"/>
                  <a:t>Text here</a:t>
                </a:r>
                <a:endParaRPr b="1" i="1" dirty="0"/>
              </a:p>
            </p:txBody>
          </p:sp>
          <p:grpSp>
            <p:nvGrpSpPr>
              <p:cNvPr id="31" name="îşḻide">
                <a:extLst>
                  <a:ext uri="{FF2B5EF4-FFF2-40B4-BE49-F238E27FC236}">
                    <a16:creationId xmlns:a16="http://schemas.microsoft.com/office/drawing/2014/main" xmlns="" id="{62F63C29-337C-42D0-884F-B1C319FE4192}"/>
                  </a:ext>
                </a:extLst>
              </p:cNvPr>
              <p:cNvGrpSpPr/>
              <p:nvPr/>
            </p:nvGrpSpPr>
            <p:grpSpPr>
              <a:xfrm>
                <a:off x="719667" y="3518996"/>
                <a:ext cx="1712561" cy="579663"/>
                <a:chOff x="3821112" y="2586038"/>
                <a:chExt cx="1912938" cy="711200"/>
              </a:xfrm>
            </p:grpSpPr>
            <p:sp>
              <p:nvSpPr>
                <p:cNvPr id="33" name="ísḷïďê">
                  <a:extLst>
                    <a:ext uri="{FF2B5EF4-FFF2-40B4-BE49-F238E27FC236}">
                      <a16:creationId xmlns:a16="http://schemas.microsoft.com/office/drawing/2014/main" xmlns="" id="{F80E37DB-9080-4F48-905E-312FD58E04B3}"/>
                    </a:ext>
                  </a:extLst>
                </p:cNvPr>
                <p:cNvSpPr/>
                <p:nvPr/>
              </p:nvSpPr>
              <p:spPr bwMode="auto">
                <a:xfrm>
                  <a:off x="3821112" y="2814638"/>
                  <a:ext cx="1912938" cy="482600"/>
                </a:xfrm>
                <a:prstGeom prst="rect">
                  <a:avLst/>
                </a:prstGeom>
                <a:solidFill>
                  <a:schemeClr val="bg1">
                    <a:lumMod val="65000"/>
                  </a:schemeClr>
                </a:solidFill>
                <a:ln w="9525">
                  <a:noFill/>
                  <a:miter lim="800000"/>
                </a:ln>
              </p:spPr>
              <p:txBody>
                <a:bodyPr wrap="square" lIns="91440" tIns="45720" rIns="91440" bIns="45720" anchor="ctr">
                  <a:normAutofit/>
                </a:bodyPr>
                <a:lstStyle/>
                <a:p>
                  <a:pPr algn="ctr"/>
                  <a:r>
                    <a:rPr lang="de-DE" altLang="zh-CN" sz="1400" dirty="0">
                      <a:solidFill>
                        <a:schemeClr val="bg1"/>
                      </a:solidFill>
                    </a:rPr>
                    <a:t>... ￥ | 27 %</a:t>
                  </a:r>
                </a:p>
              </p:txBody>
            </p:sp>
            <p:sp>
              <p:nvSpPr>
                <p:cNvPr id="34" name="iṡľîḋê">
                  <a:extLst>
                    <a:ext uri="{FF2B5EF4-FFF2-40B4-BE49-F238E27FC236}">
                      <a16:creationId xmlns:a16="http://schemas.microsoft.com/office/drawing/2014/main" xmlns="" id="{C2DCA452-FA39-4502-A3D0-C2AD5BB434A1}"/>
                    </a:ext>
                  </a:extLst>
                </p:cNvPr>
                <p:cNvSpPr/>
                <p:nvPr/>
              </p:nvSpPr>
              <p:spPr>
                <a:xfrm flipH="1">
                  <a:off x="3821905" y="2586038"/>
                  <a:ext cx="127447" cy="228598"/>
                </a:xfrm>
                <a:prstGeom prst="rtTriangl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lIns="91440" tIns="45720" rIns="91440" bIns="45720" anchor="ctr">
                  <a:normAutofit fontScale="25000" lnSpcReduction="20000"/>
                </a:bodyPr>
                <a:lstStyle/>
                <a:p>
                  <a:pPr algn="ctr"/>
                  <a:endParaRPr/>
                </a:p>
              </p:txBody>
            </p:sp>
            <p:sp>
              <p:nvSpPr>
                <p:cNvPr id="35" name="îṡļîḍè">
                  <a:extLst>
                    <a:ext uri="{FF2B5EF4-FFF2-40B4-BE49-F238E27FC236}">
                      <a16:creationId xmlns:a16="http://schemas.microsoft.com/office/drawing/2014/main" xmlns="" id="{FC019878-5D41-411E-A5B2-595B9A8DB7D5}"/>
                    </a:ext>
                  </a:extLst>
                </p:cNvPr>
                <p:cNvSpPr/>
                <p:nvPr/>
              </p:nvSpPr>
              <p:spPr>
                <a:xfrm>
                  <a:off x="5602632" y="2586038"/>
                  <a:ext cx="128240" cy="228598"/>
                </a:xfrm>
                <a:prstGeom prst="rtTriangl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lIns="91440" tIns="45720" rIns="91440" bIns="45720" anchor="ctr">
                  <a:normAutofit fontScale="25000" lnSpcReduction="20000"/>
                </a:bodyPr>
                <a:lstStyle/>
                <a:p>
                  <a:pPr algn="ctr"/>
                  <a:endParaRPr/>
                </a:p>
              </p:txBody>
            </p:sp>
          </p:grpSp>
          <p:sp>
            <p:nvSpPr>
              <p:cNvPr id="32" name="íŝlíḑé">
                <a:extLst>
                  <a:ext uri="{FF2B5EF4-FFF2-40B4-BE49-F238E27FC236}">
                    <a16:creationId xmlns:a16="http://schemas.microsoft.com/office/drawing/2014/main" xmlns="" id="{BA13FC05-EFF4-41E2-A21A-EFE182C15FF0}"/>
                  </a:ext>
                </a:extLst>
              </p:cNvPr>
              <p:cNvSpPr/>
              <p:nvPr/>
            </p:nvSpPr>
            <p:spPr bwMode="auto">
              <a:xfrm>
                <a:off x="834144" y="3068224"/>
                <a:ext cx="1483606" cy="637095"/>
              </a:xfrm>
              <a:prstGeom prst="rect">
                <a:avLst/>
              </a:prstGeom>
              <a:noFill/>
              <a:ln>
                <a:noFill/>
              </a:ln>
              <a:extLst/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30000"/>
                  </a:lnSpc>
                </a:pPr>
                <a:r>
                  <a:rPr lang="en-US" altLang="zh-CN" sz="1100" dirty="0"/>
                  <a:t>Supporting text here. </a:t>
                </a:r>
              </a:p>
              <a:p>
                <a:pPr algn="ctr">
                  <a:lnSpc>
                    <a:spcPct val="130000"/>
                  </a:lnSpc>
                </a:pPr>
                <a:r>
                  <a:rPr lang="en-US" altLang="zh-CN" sz="1100" dirty="0"/>
                  <a:t>……</a:t>
                </a:r>
                <a:endParaRPr lang="zh-CN" altLang="en-US" sz="1100" dirty="0"/>
              </a:p>
            </p:txBody>
          </p:sp>
        </p:grpSp>
        <p:sp>
          <p:nvSpPr>
            <p:cNvPr id="7" name="í$ļiďè">
              <a:extLst>
                <a:ext uri="{FF2B5EF4-FFF2-40B4-BE49-F238E27FC236}">
                  <a16:creationId xmlns:a16="http://schemas.microsoft.com/office/drawing/2014/main" xmlns="" id="{798D03EE-09B9-43E0-AF03-8341B1DA02F3}"/>
                </a:ext>
              </a:extLst>
            </p:cNvPr>
            <p:cNvSpPr txBox="1"/>
            <p:nvPr/>
          </p:nvSpPr>
          <p:spPr>
            <a:xfrm>
              <a:off x="673099" y="1130300"/>
              <a:ext cx="10845800" cy="58192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91440" tIns="45720" rIns="91440" bIns="45720" anchor="ctr" anchorCtr="0">
              <a:normAutofit/>
            </a:bodyPr>
            <a:lstStyle/>
            <a:p>
              <a:pPr marL="0" marR="0" lvl="0" indent="0" algn="ctr" defTabSz="91376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Pct val="25000"/>
                <a:buFontTx/>
                <a:buNone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</a:rPr>
                <a:t>Unified fonts make reading more fluent.</a:t>
              </a:r>
            </a:p>
          </p:txBody>
        </p:sp>
        <p:grpSp>
          <p:nvGrpSpPr>
            <p:cNvPr id="8" name="ïšľíḓê">
              <a:extLst>
                <a:ext uri="{FF2B5EF4-FFF2-40B4-BE49-F238E27FC236}">
                  <a16:creationId xmlns:a16="http://schemas.microsoft.com/office/drawing/2014/main" xmlns="" id="{8693C10D-BB7D-4100-AB2B-1C86E6E844B5}"/>
                </a:ext>
              </a:extLst>
            </p:cNvPr>
            <p:cNvGrpSpPr/>
            <p:nvPr/>
          </p:nvGrpSpPr>
          <p:grpSpPr>
            <a:xfrm>
              <a:off x="3418997" y="2878696"/>
              <a:ext cx="2582711" cy="2070000"/>
              <a:chOff x="719667" y="2304000"/>
              <a:chExt cx="1712561" cy="2070000"/>
            </a:xfrm>
          </p:grpSpPr>
          <p:sp>
            <p:nvSpPr>
              <p:cNvPr id="24" name="îṥļîḋe">
                <a:extLst>
                  <a:ext uri="{FF2B5EF4-FFF2-40B4-BE49-F238E27FC236}">
                    <a16:creationId xmlns:a16="http://schemas.microsoft.com/office/drawing/2014/main" xmlns="" id="{3B5CE2FE-7ED0-4C78-BE43-C1F24B4C290E}"/>
                  </a:ext>
                </a:extLst>
              </p:cNvPr>
              <p:cNvSpPr/>
              <p:nvPr/>
            </p:nvSpPr>
            <p:spPr bwMode="auto">
              <a:xfrm>
                <a:off x="837320" y="2304000"/>
                <a:ext cx="1477256" cy="207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9525">
                <a:noFill/>
                <a:miter lim="800000"/>
              </a:ln>
            </p:spPr>
            <p:txBody>
              <a:bodyPr wrap="square" lIns="91440" tIns="45720" rIns="91440" bIns="45720" anchor="t">
                <a:normAutofit/>
              </a:bodyPr>
              <a:lstStyle/>
              <a:p>
                <a:pPr algn="ctr">
                  <a:lnSpc>
                    <a:spcPct val="150000"/>
                  </a:lnSpc>
                </a:pPr>
                <a:r>
                  <a:rPr lang="en-US" b="1" i="1" dirty="0"/>
                  <a:t>Text here</a:t>
                </a:r>
                <a:endParaRPr b="1" i="1" dirty="0"/>
              </a:p>
            </p:txBody>
          </p:sp>
          <p:grpSp>
            <p:nvGrpSpPr>
              <p:cNvPr id="25" name="iş1íḑé">
                <a:extLst>
                  <a:ext uri="{FF2B5EF4-FFF2-40B4-BE49-F238E27FC236}">
                    <a16:creationId xmlns:a16="http://schemas.microsoft.com/office/drawing/2014/main" xmlns="" id="{874CD627-2EBF-4E70-80E8-F13FA9BDE82C}"/>
                  </a:ext>
                </a:extLst>
              </p:cNvPr>
              <p:cNvGrpSpPr/>
              <p:nvPr/>
            </p:nvGrpSpPr>
            <p:grpSpPr>
              <a:xfrm>
                <a:off x="719667" y="3518996"/>
                <a:ext cx="1712561" cy="579663"/>
                <a:chOff x="3821112" y="2586038"/>
                <a:chExt cx="1912938" cy="711200"/>
              </a:xfrm>
            </p:grpSpPr>
            <p:sp>
              <p:nvSpPr>
                <p:cNvPr id="27" name="îṡḷîḍè">
                  <a:extLst>
                    <a:ext uri="{FF2B5EF4-FFF2-40B4-BE49-F238E27FC236}">
                      <a16:creationId xmlns:a16="http://schemas.microsoft.com/office/drawing/2014/main" xmlns="" id="{097D2FB2-26DA-4FA0-9A2C-556660FE9982}"/>
                    </a:ext>
                  </a:extLst>
                </p:cNvPr>
                <p:cNvSpPr/>
                <p:nvPr/>
              </p:nvSpPr>
              <p:spPr bwMode="auto">
                <a:xfrm>
                  <a:off x="3821112" y="2814638"/>
                  <a:ext cx="1912938" cy="482600"/>
                </a:xfrm>
                <a:prstGeom prst="rect">
                  <a:avLst/>
                </a:prstGeom>
                <a:solidFill>
                  <a:schemeClr val="accent1"/>
                </a:solidFill>
                <a:ln w="9525">
                  <a:noFill/>
                  <a:miter lim="800000"/>
                </a:ln>
              </p:spPr>
              <p:txBody>
                <a:bodyPr wrap="square" lIns="91440" tIns="45720" rIns="91440" bIns="45720" anchor="ctr">
                  <a:normAutofit/>
                </a:bodyPr>
                <a:lstStyle/>
                <a:p>
                  <a:pPr algn="ctr"/>
                  <a:r>
                    <a:rPr lang="de-DE" altLang="zh-CN" sz="1400" dirty="0">
                      <a:solidFill>
                        <a:schemeClr val="bg1"/>
                      </a:solidFill>
                    </a:rPr>
                    <a:t>... ￥ | 30 %</a:t>
                  </a:r>
                </a:p>
              </p:txBody>
            </p:sp>
            <p:sp>
              <p:nvSpPr>
                <p:cNvPr id="28" name="îš1ídè">
                  <a:extLst>
                    <a:ext uri="{FF2B5EF4-FFF2-40B4-BE49-F238E27FC236}">
                      <a16:creationId xmlns:a16="http://schemas.microsoft.com/office/drawing/2014/main" xmlns="" id="{E84C0B17-3A3D-4541-B341-932AC098CE84}"/>
                    </a:ext>
                  </a:extLst>
                </p:cNvPr>
                <p:cNvSpPr/>
                <p:nvPr/>
              </p:nvSpPr>
              <p:spPr>
                <a:xfrm flipH="1">
                  <a:off x="3821905" y="2586038"/>
                  <a:ext cx="127447" cy="228598"/>
                </a:xfrm>
                <a:prstGeom prst="rtTriangle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lIns="91440" tIns="45720" rIns="91440" bIns="45720" anchor="ctr">
                  <a:normAutofit fontScale="25000" lnSpcReduction="20000"/>
                </a:bodyPr>
                <a:lstStyle/>
                <a:p>
                  <a:pPr algn="ctr"/>
                  <a:endParaRPr/>
                </a:p>
              </p:txBody>
            </p:sp>
            <p:sp>
              <p:nvSpPr>
                <p:cNvPr id="29" name="îšlïde">
                  <a:extLst>
                    <a:ext uri="{FF2B5EF4-FFF2-40B4-BE49-F238E27FC236}">
                      <a16:creationId xmlns:a16="http://schemas.microsoft.com/office/drawing/2014/main" xmlns="" id="{AA334789-5139-475A-9C91-0E21483888BC}"/>
                    </a:ext>
                  </a:extLst>
                </p:cNvPr>
                <p:cNvSpPr/>
                <p:nvPr/>
              </p:nvSpPr>
              <p:spPr>
                <a:xfrm>
                  <a:off x="5602632" y="2586038"/>
                  <a:ext cx="128240" cy="228598"/>
                </a:xfrm>
                <a:prstGeom prst="rtTriangle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lIns="91440" tIns="45720" rIns="91440" bIns="45720" anchor="ctr">
                  <a:normAutofit fontScale="25000" lnSpcReduction="20000"/>
                </a:bodyPr>
                <a:lstStyle/>
                <a:p>
                  <a:pPr algn="ctr"/>
                  <a:endParaRPr/>
                </a:p>
              </p:txBody>
            </p:sp>
          </p:grpSp>
          <p:sp>
            <p:nvSpPr>
              <p:cNvPr id="26" name="ïşľiḑé">
                <a:extLst>
                  <a:ext uri="{FF2B5EF4-FFF2-40B4-BE49-F238E27FC236}">
                    <a16:creationId xmlns:a16="http://schemas.microsoft.com/office/drawing/2014/main" xmlns="" id="{55AC6526-8E26-4814-BD89-F04565BAA02C}"/>
                  </a:ext>
                </a:extLst>
              </p:cNvPr>
              <p:cNvSpPr/>
              <p:nvPr/>
            </p:nvSpPr>
            <p:spPr bwMode="auto">
              <a:xfrm>
                <a:off x="834144" y="3068224"/>
                <a:ext cx="1483606" cy="637095"/>
              </a:xfrm>
              <a:prstGeom prst="rect">
                <a:avLst/>
              </a:prstGeom>
              <a:noFill/>
              <a:ln>
                <a:noFill/>
              </a:ln>
              <a:extLst/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30000"/>
                  </a:lnSpc>
                </a:pPr>
                <a:r>
                  <a:rPr lang="en-US" altLang="zh-CN" sz="1100" dirty="0"/>
                  <a:t>Supporting text here. </a:t>
                </a:r>
              </a:p>
              <a:p>
                <a:pPr algn="ctr">
                  <a:lnSpc>
                    <a:spcPct val="130000"/>
                  </a:lnSpc>
                </a:pPr>
                <a:r>
                  <a:rPr lang="en-US" altLang="zh-CN" sz="1100" dirty="0"/>
                  <a:t>……</a:t>
                </a:r>
                <a:endParaRPr lang="zh-CN" altLang="en-US" sz="1100" dirty="0"/>
              </a:p>
            </p:txBody>
          </p:sp>
        </p:grpSp>
        <p:grpSp>
          <p:nvGrpSpPr>
            <p:cNvPr id="9" name="ïsľïḋe">
              <a:extLst>
                <a:ext uri="{FF2B5EF4-FFF2-40B4-BE49-F238E27FC236}">
                  <a16:creationId xmlns:a16="http://schemas.microsoft.com/office/drawing/2014/main" xmlns="" id="{A612D008-BB2D-4BE6-AD68-8DB8A74F2824}"/>
                </a:ext>
              </a:extLst>
            </p:cNvPr>
            <p:cNvGrpSpPr/>
            <p:nvPr/>
          </p:nvGrpSpPr>
          <p:grpSpPr>
            <a:xfrm>
              <a:off x="6177593" y="2315704"/>
              <a:ext cx="2582711" cy="2070000"/>
              <a:chOff x="719667" y="2304000"/>
              <a:chExt cx="1712561" cy="2070000"/>
            </a:xfrm>
          </p:grpSpPr>
          <p:sp>
            <p:nvSpPr>
              <p:cNvPr id="18" name="iSļiďé">
                <a:extLst>
                  <a:ext uri="{FF2B5EF4-FFF2-40B4-BE49-F238E27FC236}">
                    <a16:creationId xmlns:a16="http://schemas.microsoft.com/office/drawing/2014/main" xmlns="" id="{114EAA47-6368-47C5-BE43-268BB2A01316}"/>
                  </a:ext>
                </a:extLst>
              </p:cNvPr>
              <p:cNvSpPr/>
              <p:nvPr/>
            </p:nvSpPr>
            <p:spPr bwMode="auto">
              <a:xfrm>
                <a:off x="837320" y="2304000"/>
                <a:ext cx="1477256" cy="207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9525">
                <a:noFill/>
                <a:miter lim="800000"/>
              </a:ln>
            </p:spPr>
            <p:txBody>
              <a:bodyPr wrap="square" lIns="91440" tIns="45720" rIns="91440" bIns="45720" anchor="t">
                <a:normAutofit/>
              </a:bodyPr>
              <a:lstStyle/>
              <a:p>
                <a:pPr algn="ctr">
                  <a:lnSpc>
                    <a:spcPct val="150000"/>
                  </a:lnSpc>
                </a:pPr>
                <a:r>
                  <a:rPr lang="en-US" b="1" i="1" dirty="0"/>
                  <a:t>Text here</a:t>
                </a:r>
                <a:endParaRPr b="1" i="1" dirty="0"/>
              </a:p>
            </p:txBody>
          </p:sp>
          <p:grpSp>
            <p:nvGrpSpPr>
              <p:cNvPr id="19" name="ïṩļïdé">
                <a:extLst>
                  <a:ext uri="{FF2B5EF4-FFF2-40B4-BE49-F238E27FC236}">
                    <a16:creationId xmlns:a16="http://schemas.microsoft.com/office/drawing/2014/main" xmlns="" id="{61C3E62D-9A64-437F-9267-BCCBA9784043}"/>
                  </a:ext>
                </a:extLst>
              </p:cNvPr>
              <p:cNvGrpSpPr/>
              <p:nvPr/>
            </p:nvGrpSpPr>
            <p:grpSpPr>
              <a:xfrm>
                <a:off x="719667" y="3518996"/>
                <a:ext cx="1712561" cy="579663"/>
                <a:chOff x="3821112" y="2586038"/>
                <a:chExt cx="1912938" cy="711200"/>
              </a:xfrm>
            </p:grpSpPr>
            <p:sp>
              <p:nvSpPr>
                <p:cNvPr id="21" name="íS1íďê">
                  <a:extLst>
                    <a:ext uri="{FF2B5EF4-FFF2-40B4-BE49-F238E27FC236}">
                      <a16:creationId xmlns:a16="http://schemas.microsoft.com/office/drawing/2014/main" xmlns="" id="{C8C3A230-9840-4F9D-81F0-AB6CF1B61F49}"/>
                    </a:ext>
                  </a:extLst>
                </p:cNvPr>
                <p:cNvSpPr/>
                <p:nvPr/>
              </p:nvSpPr>
              <p:spPr bwMode="auto">
                <a:xfrm>
                  <a:off x="3821112" y="2814638"/>
                  <a:ext cx="1912938" cy="482600"/>
                </a:xfrm>
                <a:prstGeom prst="rect">
                  <a:avLst/>
                </a:prstGeom>
                <a:solidFill>
                  <a:schemeClr val="bg1">
                    <a:lumMod val="65000"/>
                  </a:schemeClr>
                </a:solidFill>
                <a:ln w="9525">
                  <a:noFill/>
                  <a:miter lim="800000"/>
                </a:ln>
              </p:spPr>
              <p:txBody>
                <a:bodyPr wrap="square" lIns="91440" tIns="45720" rIns="91440" bIns="45720" anchor="ctr">
                  <a:normAutofit/>
                </a:bodyPr>
                <a:lstStyle/>
                <a:p>
                  <a:pPr algn="ctr"/>
                  <a:r>
                    <a:rPr lang="de-DE" altLang="zh-CN" sz="1400" dirty="0">
                      <a:solidFill>
                        <a:schemeClr val="bg1"/>
                      </a:solidFill>
                    </a:rPr>
                    <a:t>... ￥ | 27 %</a:t>
                  </a:r>
                </a:p>
              </p:txBody>
            </p:sp>
            <p:sp>
              <p:nvSpPr>
                <p:cNvPr id="22" name="îşlïḓé">
                  <a:extLst>
                    <a:ext uri="{FF2B5EF4-FFF2-40B4-BE49-F238E27FC236}">
                      <a16:creationId xmlns:a16="http://schemas.microsoft.com/office/drawing/2014/main" xmlns="" id="{0B1CA4AE-45CD-4479-8730-9C1178A37AE5}"/>
                    </a:ext>
                  </a:extLst>
                </p:cNvPr>
                <p:cNvSpPr/>
                <p:nvPr/>
              </p:nvSpPr>
              <p:spPr>
                <a:xfrm flipH="1">
                  <a:off x="3821905" y="2586038"/>
                  <a:ext cx="127447" cy="228598"/>
                </a:xfrm>
                <a:prstGeom prst="rtTriangl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lIns="91440" tIns="45720" rIns="91440" bIns="45720" anchor="ctr">
                  <a:normAutofit fontScale="25000" lnSpcReduction="20000"/>
                </a:bodyPr>
                <a:lstStyle/>
                <a:p>
                  <a:pPr algn="ctr"/>
                  <a:endParaRPr/>
                </a:p>
              </p:txBody>
            </p:sp>
            <p:sp>
              <p:nvSpPr>
                <p:cNvPr id="23" name="íSlíḍê">
                  <a:extLst>
                    <a:ext uri="{FF2B5EF4-FFF2-40B4-BE49-F238E27FC236}">
                      <a16:creationId xmlns:a16="http://schemas.microsoft.com/office/drawing/2014/main" xmlns="" id="{AD1673AF-0CAE-4E69-8E45-0DB333647011}"/>
                    </a:ext>
                  </a:extLst>
                </p:cNvPr>
                <p:cNvSpPr/>
                <p:nvPr/>
              </p:nvSpPr>
              <p:spPr>
                <a:xfrm>
                  <a:off x="5602632" y="2586038"/>
                  <a:ext cx="128240" cy="228598"/>
                </a:xfrm>
                <a:prstGeom prst="rtTriangle">
                  <a:avLst/>
                </a:pr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lIns="91440" tIns="45720" rIns="91440" bIns="45720" anchor="ctr">
                  <a:normAutofit fontScale="25000" lnSpcReduction="20000"/>
                </a:bodyPr>
                <a:lstStyle/>
                <a:p>
                  <a:pPr algn="ctr"/>
                  <a:endParaRPr/>
                </a:p>
              </p:txBody>
            </p:sp>
          </p:grpSp>
          <p:sp>
            <p:nvSpPr>
              <p:cNvPr id="20" name="iṧľîḓè">
                <a:extLst>
                  <a:ext uri="{FF2B5EF4-FFF2-40B4-BE49-F238E27FC236}">
                    <a16:creationId xmlns:a16="http://schemas.microsoft.com/office/drawing/2014/main" xmlns="" id="{019978BF-B311-47EC-BF0A-E976BF17719E}"/>
                  </a:ext>
                </a:extLst>
              </p:cNvPr>
              <p:cNvSpPr/>
              <p:nvPr/>
            </p:nvSpPr>
            <p:spPr bwMode="auto">
              <a:xfrm>
                <a:off x="834144" y="3068224"/>
                <a:ext cx="1483606" cy="637095"/>
              </a:xfrm>
              <a:prstGeom prst="rect">
                <a:avLst/>
              </a:prstGeom>
              <a:noFill/>
              <a:ln>
                <a:noFill/>
              </a:ln>
              <a:extLst/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30000"/>
                  </a:lnSpc>
                </a:pPr>
                <a:r>
                  <a:rPr lang="en-US" altLang="zh-CN" sz="1100" dirty="0"/>
                  <a:t>Supporting text here. </a:t>
                </a:r>
              </a:p>
              <a:p>
                <a:pPr algn="ctr">
                  <a:lnSpc>
                    <a:spcPct val="130000"/>
                  </a:lnSpc>
                </a:pPr>
                <a:r>
                  <a:rPr lang="en-US" altLang="zh-CN" sz="1100" dirty="0"/>
                  <a:t>……</a:t>
                </a:r>
                <a:endParaRPr lang="zh-CN" altLang="en-US" sz="1100" dirty="0"/>
              </a:p>
            </p:txBody>
          </p:sp>
        </p:grpSp>
        <p:grpSp>
          <p:nvGrpSpPr>
            <p:cNvPr id="10" name="îšļidé">
              <a:extLst>
                <a:ext uri="{FF2B5EF4-FFF2-40B4-BE49-F238E27FC236}">
                  <a16:creationId xmlns:a16="http://schemas.microsoft.com/office/drawing/2014/main" xmlns="" id="{F21E79A9-FAD0-4CFD-9FAE-1C00F7F73AA8}"/>
                </a:ext>
              </a:extLst>
            </p:cNvPr>
            <p:cNvGrpSpPr/>
            <p:nvPr/>
          </p:nvGrpSpPr>
          <p:grpSpPr>
            <a:xfrm>
              <a:off x="8936189" y="2878696"/>
              <a:ext cx="2582711" cy="2070000"/>
              <a:chOff x="719667" y="2304000"/>
              <a:chExt cx="1712561" cy="2070000"/>
            </a:xfrm>
          </p:grpSpPr>
          <p:sp>
            <p:nvSpPr>
              <p:cNvPr id="12" name="îṣḻiḍè">
                <a:extLst>
                  <a:ext uri="{FF2B5EF4-FFF2-40B4-BE49-F238E27FC236}">
                    <a16:creationId xmlns:a16="http://schemas.microsoft.com/office/drawing/2014/main" xmlns="" id="{67DCC3FC-5DA0-42A2-9E76-D362323AAE4B}"/>
                  </a:ext>
                </a:extLst>
              </p:cNvPr>
              <p:cNvSpPr/>
              <p:nvPr/>
            </p:nvSpPr>
            <p:spPr bwMode="auto">
              <a:xfrm>
                <a:off x="837320" y="2304000"/>
                <a:ext cx="1477256" cy="207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9525">
                <a:noFill/>
                <a:miter lim="800000"/>
              </a:ln>
            </p:spPr>
            <p:txBody>
              <a:bodyPr wrap="square" lIns="91440" tIns="45720" rIns="91440" bIns="45720" anchor="t">
                <a:normAutofit/>
              </a:bodyPr>
              <a:lstStyle/>
              <a:p>
                <a:pPr algn="ctr">
                  <a:lnSpc>
                    <a:spcPct val="150000"/>
                  </a:lnSpc>
                </a:pPr>
                <a:r>
                  <a:rPr lang="en-US" b="1" i="1" dirty="0"/>
                  <a:t>Text here</a:t>
                </a:r>
                <a:endParaRPr b="1" i="1" dirty="0"/>
              </a:p>
            </p:txBody>
          </p:sp>
          <p:grpSp>
            <p:nvGrpSpPr>
              <p:cNvPr id="13" name="î$ḷíḓe">
                <a:extLst>
                  <a:ext uri="{FF2B5EF4-FFF2-40B4-BE49-F238E27FC236}">
                    <a16:creationId xmlns:a16="http://schemas.microsoft.com/office/drawing/2014/main" xmlns="" id="{FDDB48E6-BC10-446D-A584-411F9AFAA8AE}"/>
                  </a:ext>
                </a:extLst>
              </p:cNvPr>
              <p:cNvGrpSpPr/>
              <p:nvPr/>
            </p:nvGrpSpPr>
            <p:grpSpPr>
              <a:xfrm>
                <a:off x="719667" y="3518996"/>
                <a:ext cx="1712561" cy="579663"/>
                <a:chOff x="3821112" y="2586038"/>
                <a:chExt cx="1912938" cy="711200"/>
              </a:xfrm>
            </p:grpSpPr>
            <p:sp>
              <p:nvSpPr>
                <p:cNvPr id="15" name="îṥ1íde">
                  <a:extLst>
                    <a:ext uri="{FF2B5EF4-FFF2-40B4-BE49-F238E27FC236}">
                      <a16:creationId xmlns:a16="http://schemas.microsoft.com/office/drawing/2014/main" xmlns="" id="{03402AC2-729E-4AE6-B4B7-ECDB2BCEF29D}"/>
                    </a:ext>
                  </a:extLst>
                </p:cNvPr>
                <p:cNvSpPr/>
                <p:nvPr/>
              </p:nvSpPr>
              <p:spPr bwMode="auto">
                <a:xfrm>
                  <a:off x="3821112" y="2814638"/>
                  <a:ext cx="1912938" cy="482600"/>
                </a:xfrm>
                <a:prstGeom prst="rect">
                  <a:avLst/>
                </a:prstGeom>
                <a:solidFill>
                  <a:schemeClr val="accent1"/>
                </a:solidFill>
                <a:ln w="9525">
                  <a:noFill/>
                  <a:miter lim="800000"/>
                </a:ln>
              </p:spPr>
              <p:txBody>
                <a:bodyPr wrap="square" lIns="91440" tIns="45720" rIns="91440" bIns="45720" anchor="ctr">
                  <a:normAutofit/>
                </a:bodyPr>
                <a:lstStyle/>
                <a:p>
                  <a:pPr algn="ctr"/>
                  <a:r>
                    <a:rPr lang="de-DE" altLang="zh-CN" sz="1400" dirty="0">
                      <a:solidFill>
                        <a:schemeClr val="bg1"/>
                      </a:solidFill>
                    </a:rPr>
                    <a:t>... ￥ | 30 %</a:t>
                  </a:r>
                </a:p>
              </p:txBody>
            </p:sp>
            <p:sp>
              <p:nvSpPr>
                <p:cNvPr id="16" name="iś1iḋe">
                  <a:extLst>
                    <a:ext uri="{FF2B5EF4-FFF2-40B4-BE49-F238E27FC236}">
                      <a16:creationId xmlns:a16="http://schemas.microsoft.com/office/drawing/2014/main" xmlns="" id="{51EF87EF-9B2A-4C52-A017-D30BBE0E5DB3}"/>
                    </a:ext>
                  </a:extLst>
                </p:cNvPr>
                <p:cNvSpPr/>
                <p:nvPr/>
              </p:nvSpPr>
              <p:spPr>
                <a:xfrm flipH="1">
                  <a:off x="3821905" y="2586038"/>
                  <a:ext cx="127447" cy="228598"/>
                </a:xfrm>
                <a:prstGeom prst="rtTriangle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lIns="91440" tIns="45720" rIns="91440" bIns="45720" anchor="ctr">
                  <a:normAutofit fontScale="25000" lnSpcReduction="20000"/>
                </a:bodyPr>
                <a:lstStyle/>
                <a:p>
                  <a:pPr algn="ctr"/>
                  <a:endParaRPr/>
                </a:p>
              </p:txBody>
            </p:sp>
            <p:sp>
              <p:nvSpPr>
                <p:cNvPr id="17" name="îšlïḑé">
                  <a:extLst>
                    <a:ext uri="{FF2B5EF4-FFF2-40B4-BE49-F238E27FC236}">
                      <a16:creationId xmlns:a16="http://schemas.microsoft.com/office/drawing/2014/main" xmlns="" id="{BF5744D9-D33C-481D-8C1E-2FCEACAD287B}"/>
                    </a:ext>
                  </a:extLst>
                </p:cNvPr>
                <p:cNvSpPr/>
                <p:nvPr/>
              </p:nvSpPr>
              <p:spPr>
                <a:xfrm>
                  <a:off x="5602632" y="2586038"/>
                  <a:ext cx="128240" cy="228598"/>
                </a:xfrm>
                <a:prstGeom prst="rtTriangle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lIns="91440" tIns="45720" rIns="91440" bIns="45720" anchor="ctr">
                  <a:normAutofit fontScale="25000" lnSpcReduction="20000"/>
                </a:bodyPr>
                <a:lstStyle/>
                <a:p>
                  <a:pPr algn="ctr"/>
                  <a:endParaRPr/>
                </a:p>
              </p:txBody>
            </p:sp>
          </p:grpSp>
          <p:sp>
            <p:nvSpPr>
              <p:cNvPr id="14" name="íṧļîde">
                <a:extLst>
                  <a:ext uri="{FF2B5EF4-FFF2-40B4-BE49-F238E27FC236}">
                    <a16:creationId xmlns:a16="http://schemas.microsoft.com/office/drawing/2014/main" xmlns="" id="{D76480B7-06A5-4344-9EB4-580703BFE371}"/>
                  </a:ext>
                </a:extLst>
              </p:cNvPr>
              <p:cNvSpPr/>
              <p:nvPr/>
            </p:nvSpPr>
            <p:spPr bwMode="auto">
              <a:xfrm>
                <a:off x="834144" y="3068224"/>
                <a:ext cx="1483606" cy="637095"/>
              </a:xfrm>
              <a:prstGeom prst="rect">
                <a:avLst/>
              </a:prstGeom>
              <a:noFill/>
              <a:ln>
                <a:noFill/>
              </a:ln>
              <a:extLst/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30000"/>
                  </a:lnSpc>
                </a:pPr>
                <a:r>
                  <a:rPr lang="en-US" altLang="zh-CN" sz="1100" dirty="0"/>
                  <a:t>Supporting text here. </a:t>
                </a:r>
              </a:p>
              <a:p>
                <a:pPr algn="ctr">
                  <a:lnSpc>
                    <a:spcPct val="130000"/>
                  </a:lnSpc>
                </a:pPr>
                <a:r>
                  <a:rPr lang="en-US" altLang="zh-CN" sz="1100" dirty="0"/>
                  <a:t>……</a:t>
                </a:r>
                <a:endParaRPr lang="zh-CN" altLang="en-US" sz="1100" dirty="0"/>
              </a:p>
            </p:txBody>
          </p:sp>
        </p:grpSp>
        <p:sp>
          <p:nvSpPr>
            <p:cNvPr id="11" name="iṧlîḓe">
              <a:extLst>
                <a:ext uri="{FF2B5EF4-FFF2-40B4-BE49-F238E27FC236}">
                  <a16:creationId xmlns:a16="http://schemas.microsoft.com/office/drawing/2014/main" xmlns="" id="{9C20D1B3-6C2E-4760-BC56-88DE8C88740C}"/>
                </a:ext>
              </a:extLst>
            </p:cNvPr>
            <p:cNvSpPr txBox="1"/>
            <p:nvPr/>
          </p:nvSpPr>
          <p:spPr>
            <a:xfrm>
              <a:off x="673101" y="5539617"/>
              <a:ext cx="10845796" cy="59448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91440" tIns="45720" rIns="91440" bIns="45720" anchor="t" anchorCtr="0">
              <a:normAutofit/>
            </a:bodyPr>
            <a:lstStyle/>
            <a:p>
              <a:pPr marL="0" marR="0" lvl="0" indent="0" algn="ctr" defTabSz="913765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Pct val="25000"/>
                <a:buFontTx/>
                <a:buNone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</a:rPr>
                <a:t>Theme color makes PPT more convenient to change.</a:t>
              </a:r>
            </a:p>
            <a:p>
              <a:pPr marL="0" marR="0" lvl="0" indent="0" algn="ctr" defTabSz="913765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Pct val="25000"/>
                <a:buFontTx/>
                <a:buNone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</a:rPr>
                <a:t>Adjust the spacing to adapt to Chinese typesetting, use the reference line in PPT.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2266349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2416" descr="OQAAAB+LCAAAAAAABACrVlIpqSxIVbJSCs5NLCpxyUxML0rM9SxJzVXSUfJMUbLKK83J0VFyysxLycxLdy/KLy0oVrKKjq0FALpUkis5AAAA" title="iSlide™ 版权声明  COPYRIGHT NOTICE">
            <a:extLst>
              <a:ext uri="{FF2B5EF4-FFF2-40B4-BE49-F238E27FC236}">
                <a16:creationId xmlns:a16="http://schemas.microsoft.com/office/drawing/2014/main" xmlns="" id="{5828105C-46E9-4832-8E17-6B14AF4BB924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69925" y="1321617"/>
            <a:ext cx="9260331" cy="4665617"/>
            <a:chOff x="669925" y="1321617"/>
            <a:chExt cx="9260331" cy="4665617"/>
          </a:xfrm>
        </p:grpSpPr>
        <p:cxnSp>
          <p:nvCxnSpPr>
            <p:cNvPr id="3" name="直接连接符 2">
              <a:extLst>
                <a:ext uri="{FF2B5EF4-FFF2-40B4-BE49-F238E27FC236}">
                  <a16:creationId xmlns:a16="http://schemas.microsoft.com/office/drawing/2014/main" xmlns="" id="{C80E391B-065D-4609-B239-0628DB025A97}"/>
                </a:ext>
              </a:extLst>
            </p:cNvPr>
            <p:cNvCxnSpPr/>
            <p:nvPr/>
          </p:nvCxnSpPr>
          <p:spPr>
            <a:xfrm flipH="1">
              <a:off x="669925" y="2388826"/>
              <a:ext cx="757737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" name="直接连接符 3">
              <a:extLst>
                <a:ext uri="{FF2B5EF4-FFF2-40B4-BE49-F238E27FC236}">
                  <a16:creationId xmlns:a16="http://schemas.microsoft.com/office/drawing/2014/main" xmlns="" id="{B4F04265-7C7B-41C1-9A97-227992800524}"/>
                </a:ext>
              </a:extLst>
            </p:cNvPr>
            <p:cNvCxnSpPr>
              <a:cxnSpLocks/>
            </p:cNvCxnSpPr>
            <p:nvPr/>
          </p:nvCxnSpPr>
          <p:spPr>
            <a:xfrm>
              <a:off x="669925" y="2848657"/>
              <a:ext cx="2591075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" name="iṣ1îďe">
              <a:extLst>
                <a:ext uri="{FF2B5EF4-FFF2-40B4-BE49-F238E27FC236}">
                  <a16:creationId xmlns:a16="http://schemas.microsoft.com/office/drawing/2014/main" xmlns="" id="{DAB6A31A-F220-4897-82B9-70F092480FA8}"/>
                </a:ext>
              </a:extLst>
            </p:cNvPr>
            <p:cNvSpPr txBox="1"/>
            <p:nvPr/>
          </p:nvSpPr>
          <p:spPr>
            <a:xfrm>
              <a:off x="5610256" y="1424279"/>
              <a:ext cx="466794" cy="461665"/>
            </a:xfrm>
            <a:prstGeom prst="rect">
              <a:avLst/>
            </a:prstGeom>
            <a:noFill/>
          </p:spPr>
          <p:txBody>
            <a:bodyPr wrap="none" anchor="ctr">
              <a:noAutofit/>
            </a:bodyPr>
            <a:lstStyle/>
            <a:p>
              <a:pPr algn="ctr"/>
              <a:r>
                <a:rPr lang="en-US" altLang="zh-CN" sz="2800" dirty="0">
                  <a:solidFill>
                    <a:schemeClr val="accent1">
                      <a:lumMod val="100000"/>
                    </a:schemeClr>
                  </a:solidFill>
                  <a:latin typeface="Impact" panose="020B0806030902050204" pitchFamily="34" charset="0"/>
                </a:rPr>
                <a:t>01</a:t>
              </a:r>
            </a:p>
          </p:txBody>
        </p:sp>
        <p:cxnSp>
          <p:nvCxnSpPr>
            <p:cNvPr id="6" name="直接连接符 5">
              <a:extLst>
                <a:ext uri="{FF2B5EF4-FFF2-40B4-BE49-F238E27FC236}">
                  <a16:creationId xmlns:a16="http://schemas.microsoft.com/office/drawing/2014/main" xmlns="" id="{CD908473-DE6E-4C80-AE5F-217293F6BB75}"/>
                </a:ext>
              </a:extLst>
            </p:cNvPr>
            <p:cNvCxnSpPr/>
            <p:nvPr/>
          </p:nvCxnSpPr>
          <p:spPr>
            <a:xfrm>
              <a:off x="6208722" y="1395504"/>
              <a:ext cx="0" cy="519214"/>
            </a:xfrm>
            <a:prstGeom prst="line">
              <a:avLst/>
            </a:prstGeom>
            <a:ln w="28575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íś1íďé">
              <a:extLst>
                <a:ext uri="{FF2B5EF4-FFF2-40B4-BE49-F238E27FC236}">
                  <a16:creationId xmlns:a16="http://schemas.microsoft.com/office/drawing/2014/main" xmlns="" id="{5996E88F-FC81-4392-92BC-5A55E5010EBB}"/>
                </a:ext>
              </a:extLst>
            </p:cNvPr>
            <p:cNvSpPr/>
            <p:nvPr/>
          </p:nvSpPr>
          <p:spPr bwMode="auto">
            <a:xfrm>
              <a:off x="6295143" y="1672545"/>
              <a:ext cx="3610267" cy="3160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000" tIns="46800" rIns="90000" bIns="4680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>
                <a:lnSpc>
                  <a:spcPct val="130000"/>
                </a:lnSpc>
              </a:pPr>
              <a:r>
                <a:rPr lang="en-US" altLang="zh-CN" sz="1100" dirty="0"/>
                <a:t>Copy paste fonts. Choose the only option to retain text.</a:t>
              </a:r>
            </a:p>
          </p:txBody>
        </p:sp>
        <p:sp>
          <p:nvSpPr>
            <p:cNvPr id="8" name="íş1ïdè">
              <a:extLst>
                <a:ext uri="{FF2B5EF4-FFF2-40B4-BE49-F238E27FC236}">
                  <a16:creationId xmlns:a16="http://schemas.microsoft.com/office/drawing/2014/main" xmlns="" id="{6A210D05-AA86-4A8E-B311-120562F9B1EC}"/>
                </a:ext>
              </a:extLst>
            </p:cNvPr>
            <p:cNvSpPr txBox="1"/>
            <p:nvPr/>
          </p:nvSpPr>
          <p:spPr bwMode="auto">
            <a:xfrm>
              <a:off x="6295143" y="1321617"/>
              <a:ext cx="3610267" cy="3509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tIns="46800" rIns="90000" bIns="46800" anchor="b" anchorCtr="0">
              <a:normAutofit lnSpcReduction="10000"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800" b="1" dirty="0"/>
                <a:t>Text here</a:t>
              </a:r>
            </a:p>
          </p:txBody>
        </p:sp>
        <p:sp>
          <p:nvSpPr>
            <p:cNvPr id="9" name="îṣḻîḍe">
              <a:extLst>
                <a:ext uri="{FF2B5EF4-FFF2-40B4-BE49-F238E27FC236}">
                  <a16:creationId xmlns:a16="http://schemas.microsoft.com/office/drawing/2014/main" xmlns="" id="{A2F3D743-2CED-416C-B4C1-B37769CABFAF}"/>
                </a:ext>
              </a:extLst>
            </p:cNvPr>
            <p:cNvSpPr txBox="1"/>
            <p:nvPr/>
          </p:nvSpPr>
          <p:spPr>
            <a:xfrm>
              <a:off x="5610256" y="2224005"/>
              <a:ext cx="503663" cy="461665"/>
            </a:xfrm>
            <a:prstGeom prst="rect">
              <a:avLst/>
            </a:prstGeom>
            <a:noFill/>
          </p:spPr>
          <p:txBody>
            <a:bodyPr wrap="none" anchor="ctr">
              <a:noAutofit/>
            </a:bodyPr>
            <a:lstStyle/>
            <a:p>
              <a:pPr algn="ctr"/>
              <a:r>
                <a:rPr lang="en-US" altLang="zh-CN" sz="2800">
                  <a:solidFill>
                    <a:schemeClr val="accent2">
                      <a:lumMod val="100000"/>
                    </a:schemeClr>
                  </a:solidFill>
                  <a:latin typeface="Impact" panose="020B0806030902050204" pitchFamily="34" charset="0"/>
                </a:rPr>
                <a:t>02</a:t>
              </a:r>
            </a:p>
          </p:txBody>
        </p:sp>
        <p:cxnSp>
          <p:nvCxnSpPr>
            <p:cNvPr id="10" name="直接连接符 9">
              <a:extLst>
                <a:ext uri="{FF2B5EF4-FFF2-40B4-BE49-F238E27FC236}">
                  <a16:creationId xmlns:a16="http://schemas.microsoft.com/office/drawing/2014/main" xmlns="" id="{3BD61EC8-01A3-411A-9CF0-D93AD2B5BDB9}"/>
                </a:ext>
              </a:extLst>
            </p:cNvPr>
            <p:cNvCxnSpPr/>
            <p:nvPr/>
          </p:nvCxnSpPr>
          <p:spPr>
            <a:xfrm>
              <a:off x="6227156" y="2195230"/>
              <a:ext cx="0" cy="519214"/>
            </a:xfrm>
            <a:prstGeom prst="line">
              <a:avLst/>
            </a:prstGeom>
            <a:ln w="28575" cap="flat" cmpd="sng" algn="ctr">
              <a:solidFill>
                <a:schemeClr val="accent2">
                  <a:lumMod val="100000"/>
                </a:schemeClr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îṩļiḋè">
              <a:extLst>
                <a:ext uri="{FF2B5EF4-FFF2-40B4-BE49-F238E27FC236}">
                  <a16:creationId xmlns:a16="http://schemas.microsoft.com/office/drawing/2014/main" xmlns="" id="{3763EA06-0605-438D-A3FF-BAB59E2D6EBB}"/>
                </a:ext>
              </a:extLst>
            </p:cNvPr>
            <p:cNvSpPr/>
            <p:nvPr/>
          </p:nvSpPr>
          <p:spPr bwMode="auto">
            <a:xfrm>
              <a:off x="6313577" y="2472271"/>
              <a:ext cx="3610267" cy="3160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000" tIns="46800" rIns="90000" bIns="4680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>
                <a:lnSpc>
                  <a:spcPct val="130000"/>
                </a:lnSpc>
              </a:pPr>
              <a:r>
                <a:rPr lang="en-US" altLang="zh-CN" sz="1100" dirty="0"/>
                <a:t>Copy paste fonts. Choose the only option to retain text.</a:t>
              </a:r>
            </a:p>
          </p:txBody>
        </p:sp>
        <p:sp>
          <p:nvSpPr>
            <p:cNvPr id="12" name="ísḻïḍê">
              <a:extLst>
                <a:ext uri="{FF2B5EF4-FFF2-40B4-BE49-F238E27FC236}">
                  <a16:creationId xmlns:a16="http://schemas.microsoft.com/office/drawing/2014/main" xmlns="" id="{6FF4E7FD-727E-4A13-A771-F8900241E48C}"/>
                </a:ext>
              </a:extLst>
            </p:cNvPr>
            <p:cNvSpPr txBox="1"/>
            <p:nvPr/>
          </p:nvSpPr>
          <p:spPr bwMode="auto">
            <a:xfrm>
              <a:off x="6313577" y="2121343"/>
              <a:ext cx="3610267" cy="3509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tIns="46800" rIns="90000" bIns="46800" anchor="b" anchorCtr="0">
              <a:normAutofit lnSpcReduction="10000"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800" b="1" dirty="0"/>
                <a:t>Text here</a:t>
              </a:r>
            </a:p>
          </p:txBody>
        </p:sp>
        <p:sp>
          <p:nvSpPr>
            <p:cNvPr id="13" name="ïṡḻîḋe">
              <a:extLst>
                <a:ext uri="{FF2B5EF4-FFF2-40B4-BE49-F238E27FC236}">
                  <a16:creationId xmlns:a16="http://schemas.microsoft.com/office/drawing/2014/main" xmlns="" id="{F2A2693C-1BBA-4FE3-91C2-33826B3C8BD6}"/>
                </a:ext>
              </a:extLst>
            </p:cNvPr>
            <p:cNvSpPr txBox="1"/>
            <p:nvPr/>
          </p:nvSpPr>
          <p:spPr>
            <a:xfrm>
              <a:off x="5610256" y="3023731"/>
              <a:ext cx="513282" cy="461665"/>
            </a:xfrm>
            <a:prstGeom prst="rect">
              <a:avLst/>
            </a:prstGeom>
            <a:noFill/>
          </p:spPr>
          <p:txBody>
            <a:bodyPr wrap="none" anchor="ctr">
              <a:noAutofit/>
            </a:bodyPr>
            <a:lstStyle/>
            <a:p>
              <a:pPr algn="ctr"/>
              <a:r>
                <a:rPr lang="en-US" altLang="zh-CN" sz="2800">
                  <a:solidFill>
                    <a:schemeClr val="accent3">
                      <a:lumMod val="100000"/>
                    </a:schemeClr>
                  </a:solidFill>
                  <a:latin typeface="Impact" panose="020B0806030902050204" pitchFamily="34" charset="0"/>
                </a:rPr>
                <a:t>03</a:t>
              </a:r>
            </a:p>
          </p:txBody>
        </p:sp>
        <p:cxnSp>
          <p:nvCxnSpPr>
            <p:cNvPr id="14" name="直接连接符 13">
              <a:extLst>
                <a:ext uri="{FF2B5EF4-FFF2-40B4-BE49-F238E27FC236}">
                  <a16:creationId xmlns:a16="http://schemas.microsoft.com/office/drawing/2014/main" xmlns="" id="{BAC1647D-728D-4179-9158-A654DABDDA5D}"/>
                </a:ext>
              </a:extLst>
            </p:cNvPr>
            <p:cNvCxnSpPr/>
            <p:nvPr/>
          </p:nvCxnSpPr>
          <p:spPr>
            <a:xfrm>
              <a:off x="6231966" y="2994956"/>
              <a:ext cx="0" cy="519214"/>
            </a:xfrm>
            <a:prstGeom prst="line">
              <a:avLst/>
            </a:prstGeom>
            <a:ln w="28575" cap="flat" cmpd="sng" algn="ctr">
              <a:solidFill>
                <a:schemeClr val="accent3">
                  <a:lumMod val="100000"/>
                </a:schemeClr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ïšľiḓê">
              <a:extLst>
                <a:ext uri="{FF2B5EF4-FFF2-40B4-BE49-F238E27FC236}">
                  <a16:creationId xmlns:a16="http://schemas.microsoft.com/office/drawing/2014/main" xmlns="" id="{F57220CF-6065-4095-B6D6-1709DC13FBEC}"/>
                </a:ext>
              </a:extLst>
            </p:cNvPr>
            <p:cNvSpPr/>
            <p:nvPr/>
          </p:nvSpPr>
          <p:spPr bwMode="auto">
            <a:xfrm>
              <a:off x="6318387" y="3271997"/>
              <a:ext cx="3610267" cy="3160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000" tIns="46800" rIns="90000" bIns="4680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>
                <a:lnSpc>
                  <a:spcPct val="130000"/>
                </a:lnSpc>
              </a:pPr>
              <a:r>
                <a:rPr lang="en-US" altLang="zh-CN" sz="1100" dirty="0"/>
                <a:t>Copy paste fonts. Choose the only option to retain text.</a:t>
              </a:r>
            </a:p>
          </p:txBody>
        </p:sp>
        <p:sp>
          <p:nvSpPr>
            <p:cNvPr id="16" name="íṣľíḋe">
              <a:extLst>
                <a:ext uri="{FF2B5EF4-FFF2-40B4-BE49-F238E27FC236}">
                  <a16:creationId xmlns:a16="http://schemas.microsoft.com/office/drawing/2014/main" xmlns="" id="{8F89A960-8DCC-4A6B-ACC7-DBE09B680DD7}"/>
                </a:ext>
              </a:extLst>
            </p:cNvPr>
            <p:cNvSpPr txBox="1"/>
            <p:nvPr/>
          </p:nvSpPr>
          <p:spPr bwMode="auto">
            <a:xfrm>
              <a:off x="6318387" y="2921069"/>
              <a:ext cx="3610267" cy="3509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tIns="46800" rIns="90000" bIns="46800" anchor="b" anchorCtr="0">
              <a:normAutofit lnSpcReduction="10000"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800" b="1" dirty="0"/>
                <a:t>Text here</a:t>
              </a:r>
            </a:p>
          </p:txBody>
        </p:sp>
        <p:sp>
          <p:nvSpPr>
            <p:cNvPr id="17" name="îṡlïdè">
              <a:extLst>
                <a:ext uri="{FF2B5EF4-FFF2-40B4-BE49-F238E27FC236}">
                  <a16:creationId xmlns:a16="http://schemas.microsoft.com/office/drawing/2014/main" xmlns="" id="{AA70AC42-21F2-4599-8617-569F8DA5F12E}"/>
                </a:ext>
              </a:extLst>
            </p:cNvPr>
            <p:cNvSpPr txBox="1"/>
            <p:nvPr/>
          </p:nvSpPr>
          <p:spPr>
            <a:xfrm>
              <a:off x="5610256" y="3823457"/>
              <a:ext cx="503663" cy="461665"/>
            </a:xfrm>
            <a:prstGeom prst="rect">
              <a:avLst/>
            </a:prstGeom>
            <a:noFill/>
          </p:spPr>
          <p:txBody>
            <a:bodyPr wrap="none" anchor="ctr">
              <a:noAutofit/>
            </a:bodyPr>
            <a:lstStyle/>
            <a:p>
              <a:pPr algn="ctr"/>
              <a:r>
                <a:rPr lang="en-US" altLang="zh-CN" sz="2800">
                  <a:solidFill>
                    <a:schemeClr val="accent4">
                      <a:lumMod val="100000"/>
                    </a:schemeClr>
                  </a:solidFill>
                  <a:latin typeface="Impact" panose="020B0806030902050204" pitchFamily="34" charset="0"/>
                </a:rPr>
                <a:t>04</a:t>
              </a:r>
            </a:p>
          </p:txBody>
        </p:sp>
        <p:cxnSp>
          <p:nvCxnSpPr>
            <p:cNvPr id="18" name="直接连接符 17">
              <a:extLst>
                <a:ext uri="{FF2B5EF4-FFF2-40B4-BE49-F238E27FC236}">
                  <a16:creationId xmlns:a16="http://schemas.microsoft.com/office/drawing/2014/main" xmlns="" id="{70F36968-CB57-4CDD-8095-BE1E9E96D35B}"/>
                </a:ext>
              </a:extLst>
            </p:cNvPr>
            <p:cNvCxnSpPr/>
            <p:nvPr/>
          </p:nvCxnSpPr>
          <p:spPr>
            <a:xfrm>
              <a:off x="6227156" y="3794682"/>
              <a:ext cx="0" cy="519214"/>
            </a:xfrm>
            <a:prstGeom prst="line">
              <a:avLst/>
            </a:prstGeom>
            <a:ln w="28575" cap="flat" cmpd="sng" algn="ctr">
              <a:solidFill>
                <a:schemeClr val="accent4">
                  <a:lumMod val="100000"/>
                </a:schemeClr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îs1îďê">
              <a:extLst>
                <a:ext uri="{FF2B5EF4-FFF2-40B4-BE49-F238E27FC236}">
                  <a16:creationId xmlns:a16="http://schemas.microsoft.com/office/drawing/2014/main" xmlns="" id="{CB123C1F-5F26-40F5-A3D3-57F23DD6F18E}"/>
                </a:ext>
              </a:extLst>
            </p:cNvPr>
            <p:cNvSpPr/>
            <p:nvPr/>
          </p:nvSpPr>
          <p:spPr bwMode="auto">
            <a:xfrm>
              <a:off x="6313577" y="4071723"/>
              <a:ext cx="3610267" cy="3160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000" tIns="46800" rIns="90000" bIns="4680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>
                <a:lnSpc>
                  <a:spcPct val="130000"/>
                </a:lnSpc>
              </a:pPr>
              <a:r>
                <a:rPr lang="en-US" altLang="zh-CN" sz="1100" dirty="0"/>
                <a:t>Copy paste fonts. Choose the only option to retain text.</a:t>
              </a:r>
            </a:p>
          </p:txBody>
        </p:sp>
        <p:sp>
          <p:nvSpPr>
            <p:cNvPr id="20" name="ïṣļíďê">
              <a:extLst>
                <a:ext uri="{FF2B5EF4-FFF2-40B4-BE49-F238E27FC236}">
                  <a16:creationId xmlns:a16="http://schemas.microsoft.com/office/drawing/2014/main" xmlns="" id="{8035263C-47B4-4A73-B973-174C54423029}"/>
                </a:ext>
              </a:extLst>
            </p:cNvPr>
            <p:cNvSpPr txBox="1"/>
            <p:nvPr/>
          </p:nvSpPr>
          <p:spPr bwMode="auto">
            <a:xfrm>
              <a:off x="6313577" y="3720795"/>
              <a:ext cx="3610267" cy="3509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tIns="46800" rIns="90000" bIns="46800" anchor="b" anchorCtr="0">
              <a:normAutofit lnSpcReduction="10000"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800" b="1" dirty="0"/>
                <a:t>Text here</a:t>
              </a:r>
            </a:p>
          </p:txBody>
        </p:sp>
        <p:sp>
          <p:nvSpPr>
            <p:cNvPr id="21" name="íşľïďé">
              <a:extLst>
                <a:ext uri="{FF2B5EF4-FFF2-40B4-BE49-F238E27FC236}">
                  <a16:creationId xmlns:a16="http://schemas.microsoft.com/office/drawing/2014/main" xmlns="" id="{399E9338-CAF4-463B-9B97-537D8891ACDC}"/>
                </a:ext>
              </a:extLst>
            </p:cNvPr>
            <p:cNvSpPr txBox="1"/>
            <p:nvPr/>
          </p:nvSpPr>
          <p:spPr>
            <a:xfrm>
              <a:off x="5610256" y="4623183"/>
              <a:ext cx="514885" cy="461665"/>
            </a:xfrm>
            <a:prstGeom prst="rect">
              <a:avLst/>
            </a:prstGeom>
            <a:noFill/>
          </p:spPr>
          <p:txBody>
            <a:bodyPr wrap="none" anchor="ctr">
              <a:noAutofit/>
            </a:bodyPr>
            <a:lstStyle/>
            <a:p>
              <a:pPr algn="ctr"/>
              <a:r>
                <a:rPr lang="en-US" altLang="zh-CN" sz="2800">
                  <a:solidFill>
                    <a:schemeClr val="accent5">
                      <a:lumMod val="100000"/>
                    </a:schemeClr>
                  </a:solidFill>
                  <a:latin typeface="Impact" panose="020B0806030902050204" pitchFamily="34" charset="0"/>
                </a:rPr>
                <a:t>05</a:t>
              </a:r>
            </a:p>
          </p:txBody>
        </p:sp>
        <p:cxnSp>
          <p:nvCxnSpPr>
            <p:cNvPr id="22" name="直接连接符 21">
              <a:extLst>
                <a:ext uri="{FF2B5EF4-FFF2-40B4-BE49-F238E27FC236}">
                  <a16:creationId xmlns:a16="http://schemas.microsoft.com/office/drawing/2014/main" xmlns="" id="{17843579-38FF-4561-B515-D8A02C8CB826}"/>
                </a:ext>
              </a:extLst>
            </p:cNvPr>
            <p:cNvCxnSpPr/>
            <p:nvPr/>
          </p:nvCxnSpPr>
          <p:spPr>
            <a:xfrm>
              <a:off x="6232767" y="4594408"/>
              <a:ext cx="0" cy="519214"/>
            </a:xfrm>
            <a:prstGeom prst="line">
              <a:avLst/>
            </a:prstGeom>
            <a:ln w="28575" cap="flat" cmpd="sng" algn="ctr">
              <a:solidFill>
                <a:schemeClr val="accent5">
                  <a:lumMod val="100000"/>
                </a:schemeClr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" name="ïṩļîḓé">
              <a:extLst>
                <a:ext uri="{FF2B5EF4-FFF2-40B4-BE49-F238E27FC236}">
                  <a16:creationId xmlns:a16="http://schemas.microsoft.com/office/drawing/2014/main" xmlns="" id="{ACE7070F-C3C9-46F6-8956-318812038FC7}"/>
                </a:ext>
              </a:extLst>
            </p:cNvPr>
            <p:cNvSpPr/>
            <p:nvPr/>
          </p:nvSpPr>
          <p:spPr bwMode="auto">
            <a:xfrm>
              <a:off x="6319188" y="4871449"/>
              <a:ext cx="3610267" cy="3160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000" tIns="46800" rIns="90000" bIns="4680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>
                <a:lnSpc>
                  <a:spcPct val="130000"/>
                </a:lnSpc>
              </a:pPr>
              <a:r>
                <a:rPr lang="en-US" altLang="zh-CN" sz="1100" dirty="0"/>
                <a:t>Copy paste fonts. Choose the only option to retain text.</a:t>
              </a:r>
            </a:p>
          </p:txBody>
        </p:sp>
        <p:sp>
          <p:nvSpPr>
            <p:cNvPr id="24" name="isḻïḋe">
              <a:extLst>
                <a:ext uri="{FF2B5EF4-FFF2-40B4-BE49-F238E27FC236}">
                  <a16:creationId xmlns:a16="http://schemas.microsoft.com/office/drawing/2014/main" xmlns="" id="{3A781D69-1B3A-49AA-9831-21EC04CDD6D0}"/>
                </a:ext>
              </a:extLst>
            </p:cNvPr>
            <p:cNvSpPr txBox="1"/>
            <p:nvPr/>
          </p:nvSpPr>
          <p:spPr bwMode="auto">
            <a:xfrm>
              <a:off x="6319188" y="4520521"/>
              <a:ext cx="3610267" cy="3509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tIns="46800" rIns="90000" bIns="46800" anchor="b" anchorCtr="0">
              <a:normAutofit lnSpcReduction="10000"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800" b="1" dirty="0"/>
                <a:t>Text here</a:t>
              </a:r>
            </a:p>
          </p:txBody>
        </p:sp>
        <p:sp>
          <p:nvSpPr>
            <p:cNvPr id="25" name="îSlíde">
              <a:extLst>
                <a:ext uri="{FF2B5EF4-FFF2-40B4-BE49-F238E27FC236}">
                  <a16:creationId xmlns:a16="http://schemas.microsoft.com/office/drawing/2014/main" xmlns="" id="{1C1497A3-9A7A-4539-B1DD-BFDCBAB47E70}"/>
                </a:ext>
              </a:extLst>
            </p:cNvPr>
            <p:cNvSpPr txBox="1"/>
            <p:nvPr/>
          </p:nvSpPr>
          <p:spPr>
            <a:xfrm>
              <a:off x="5610256" y="5422908"/>
              <a:ext cx="516487" cy="461665"/>
            </a:xfrm>
            <a:prstGeom prst="rect">
              <a:avLst/>
            </a:prstGeom>
            <a:noFill/>
          </p:spPr>
          <p:txBody>
            <a:bodyPr wrap="none" anchor="ctr">
              <a:noAutofit/>
            </a:bodyPr>
            <a:lstStyle/>
            <a:p>
              <a:pPr algn="ctr"/>
              <a:r>
                <a:rPr lang="en-US" altLang="zh-CN" sz="2800">
                  <a:solidFill>
                    <a:schemeClr val="accent6">
                      <a:lumMod val="100000"/>
                    </a:schemeClr>
                  </a:solidFill>
                  <a:latin typeface="Impact" panose="020B0806030902050204" pitchFamily="34" charset="0"/>
                </a:rPr>
                <a:t>06</a:t>
              </a:r>
            </a:p>
          </p:txBody>
        </p:sp>
        <p:cxnSp>
          <p:nvCxnSpPr>
            <p:cNvPr id="26" name="直接连接符 25">
              <a:extLst>
                <a:ext uri="{FF2B5EF4-FFF2-40B4-BE49-F238E27FC236}">
                  <a16:creationId xmlns:a16="http://schemas.microsoft.com/office/drawing/2014/main" xmlns="" id="{4FBBE6EB-3E2B-45B0-B5F3-D16BB9F288B6}"/>
                </a:ext>
              </a:extLst>
            </p:cNvPr>
            <p:cNvCxnSpPr/>
            <p:nvPr/>
          </p:nvCxnSpPr>
          <p:spPr>
            <a:xfrm>
              <a:off x="6233568" y="5394133"/>
              <a:ext cx="0" cy="519214"/>
            </a:xfrm>
            <a:prstGeom prst="line">
              <a:avLst/>
            </a:prstGeom>
            <a:ln w="28575" cap="flat" cmpd="sng" algn="ctr">
              <a:solidFill>
                <a:schemeClr val="accent6">
                  <a:lumMod val="100000"/>
                </a:schemeClr>
              </a:solidFill>
              <a:prstDash val="solid"/>
              <a:miter lim="800000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iSḻîḋe">
              <a:extLst>
                <a:ext uri="{FF2B5EF4-FFF2-40B4-BE49-F238E27FC236}">
                  <a16:creationId xmlns:a16="http://schemas.microsoft.com/office/drawing/2014/main" xmlns="" id="{475C66F0-E24E-4DE0-A078-5AE985F0DB53}"/>
                </a:ext>
              </a:extLst>
            </p:cNvPr>
            <p:cNvSpPr/>
            <p:nvPr/>
          </p:nvSpPr>
          <p:spPr bwMode="auto">
            <a:xfrm>
              <a:off x="6319989" y="5671174"/>
              <a:ext cx="3610267" cy="3160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000" tIns="46800" rIns="90000" bIns="4680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>
                <a:lnSpc>
                  <a:spcPct val="130000"/>
                </a:lnSpc>
              </a:pPr>
              <a:r>
                <a:rPr lang="en-US" altLang="zh-CN" sz="1100" dirty="0"/>
                <a:t>Copy paste fonts. Choose the only option to retain text.</a:t>
              </a:r>
            </a:p>
          </p:txBody>
        </p:sp>
        <p:sp>
          <p:nvSpPr>
            <p:cNvPr id="28" name="ísḷîďè">
              <a:extLst>
                <a:ext uri="{FF2B5EF4-FFF2-40B4-BE49-F238E27FC236}">
                  <a16:creationId xmlns:a16="http://schemas.microsoft.com/office/drawing/2014/main" xmlns="" id="{55AC8064-E93D-4E64-A321-4C8E29E56ECA}"/>
                </a:ext>
              </a:extLst>
            </p:cNvPr>
            <p:cNvSpPr txBox="1"/>
            <p:nvPr/>
          </p:nvSpPr>
          <p:spPr bwMode="auto">
            <a:xfrm>
              <a:off x="6319989" y="5320246"/>
              <a:ext cx="3610267" cy="3509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tIns="46800" rIns="90000" bIns="46800" anchor="b" anchorCtr="0">
              <a:normAutofit lnSpcReduction="10000"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1800" b="1" dirty="0"/>
                <a:t>Text here</a:t>
              </a:r>
            </a:p>
          </p:txBody>
        </p:sp>
        <p:sp>
          <p:nvSpPr>
            <p:cNvPr id="29" name="îṧľîďé">
              <a:extLst>
                <a:ext uri="{FF2B5EF4-FFF2-40B4-BE49-F238E27FC236}">
                  <a16:creationId xmlns:a16="http://schemas.microsoft.com/office/drawing/2014/main" xmlns="" id="{F37BE5F1-D605-40D8-9DFD-3B14A0E0514D}"/>
                </a:ext>
              </a:extLst>
            </p:cNvPr>
            <p:cNvSpPr txBox="1"/>
            <p:nvPr/>
          </p:nvSpPr>
          <p:spPr bwMode="auto">
            <a:xfrm>
              <a:off x="1349230" y="2224005"/>
              <a:ext cx="1139207" cy="654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tIns="46800" rIns="90000" bIns="46800" anchor="ctr" anchorCtr="0">
              <a:normAutofit lnSpcReduction="10000"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4000" b="1" dirty="0">
                  <a:solidFill>
                    <a:schemeClr val="tx2"/>
                  </a:solidFill>
                </a:rPr>
                <a:t>content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6455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标题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/>
              <a:t>Section Header Here</a:t>
            </a:r>
            <a:endParaRPr lang="zh-CN" altLang="en-US" dirty="0"/>
          </a:p>
        </p:txBody>
      </p:sp>
      <p:sp>
        <p:nvSpPr>
          <p:cNvPr id="6" name="文本占位符 5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r>
              <a:rPr lang="en-US" altLang="zh-CN" dirty="0"/>
              <a:t>Supporting text here.</a:t>
            </a:r>
          </a:p>
          <a:p>
            <a:pPr lvl="0"/>
            <a:r>
              <a:rPr lang="en-US" altLang="zh-CN" dirty="0"/>
              <a:t>When you copy &amp; paste, choose "keep text only" option.</a:t>
            </a:r>
            <a:endParaRPr lang="zh-CN" altLang="en-US" dirty="0"/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xmlns="" id="{04F69230-F3A6-4586-9371-A858F4763E9F}"/>
              </a:ext>
            </a:extLst>
          </p:cNvPr>
          <p:cNvSpPr txBox="1"/>
          <p:nvPr/>
        </p:nvSpPr>
        <p:spPr>
          <a:xfrm>
            <a:off x="5584241" y="3399972"/>
            <a:ext cx="1023516" cy="889909"/>
          </a:xfrm>
          <a:prstGeom prst="rect">
            <a:avLst/>
          </a:prstGeom>
          <a:noFill/>
          <a:ln w="117475">
            <a:noFill/>
          </a:ln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en-US" altLang="zh-CN" spc="100" dirty="0">
                <a:solidFill>
                  <a:schemeClr val="accent1"/>
                </a:solidFill>
                <a:latin typeface="Impact" panose="020B0806030902050204" pitchFamily="34" charset="0"/>
                <a:cs typeface="Arial" panose="020B0604020202020204" pitchFamily="34" charset="0"/>
              </a:rPr>
              <a:t>/04</a:t>
            </a:r>
            <a:endParaRPr lang="zh-CN" altLang="en-US" spc="100" dirty="0">
              <a:solidFill>
                <a:schemeClr val="accent1"/>
              </a:solidFill>
              <a:latin typeface="Impact" panose="020B080603090205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601061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990D6119-504B-4394-8686-63CC6C5C702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xmlns="" id="{A0342E3C-C242-4783-92EB-A31518D5AD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EFC9332C-308F-435E-9A77-8441ED35ABE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21</a:t>
            </a:fld>
            <a:endParaRPr lang="zh-CN" altLang="en-US"/>
          </a:p>
        </p:txBody>
      </p:sp>
      <p:grpSp>
        <p:nvGrpSpPr>
          <p:cNvPr id="5" name="234810" descr="OQAAAB+LCAAAAAAABACrVlIpqSxIVbJSCs5NLCpxyUxML0rM9SxJzVXSUfJMUbLKK83J0VFyysxLycxLdy/KLy0oVrKKjq0FALpUkis5AAAA" title="iSlide™ 版权声明  COPYRIGHT NOTICE">
            <a:extLst>
              <a:ext uri="{FF2B5EF4-FFF2-40B4-BE49-F238E27FC236}">
                <a16:creationId xmlns:a16="http://schemas.microsoft.com/office/drawing/2014/main" xmlns="" id="{D01E6B48-928F-4E9A-83CE-BF7AA2AECA4D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69925" y="1123950"/>
            <a:ext cx="11458342" cy="5022850"/>
            <a:chOff x="669925" y="1123950"/>
            <a:chExt cx="11458342" cy="5022850"/>
          </a:xfrm>
        </p:grpSpPr>
        <p:grpSp>
          <p:nvGrpSpPr>
            <p:cNvPr id="6" name="ïsḷîḑê">
              <a:extLst>
                <a:ext uri="{FF2B5EF4-FFF2-40B4-BE49-F238E27FC236}">
                  <a16:creationId xmlns:a16="http://schemas.microsoft.com/office/drawing/2014/main" xmlns="" id="{1397DFCF-9B35-4C4B-BDB5-4E0FC1282F0C}"/>
                </a:ext>
              </a:extLst>
            </p:cNvPr>
            <p:cNvGrpSpPr/>
            <p:nvPr/>
          </p:nvGrpSpPr>
          <p:grpSpPr>
            <a:xfrm>
              <a:off x="8537612" y="1123950"/>
              <a:ext cx="3590655" cy="5022850"/>
              <a:chOff x="7929833" y="1123950"/>
              <a:chExt cx="3590655" cy="5022850"/>
            </a:xfrm>
          </p:grpSpPr>
          <p:sp>
            <p:nvSpPr>
              <p:cNvPr id="34" name="íṩlidê">
                <a:extLst>
                  <a:ext uri="{FF2B5EF4-FFF2-40B4-BE49-F238E27FC236}">
                    <a16:creationId xmlns:a16="http://schemas.microsoft.com/office/drawing/2014/main" xmlns="" id="{C2717865-90F1-448D-8AB4-0203F034267A}"/>
                  </a:ext>
                </a:extLst>
              </p:cNvPr>
              <p:cNvSpPr/>
              <p:nvPr/>
            </p:nvSpPr>
            <p:spPr>
              <a:xfrm flipV="1">
                <a:off x="8132072" y="4243684"/>
                <a:ext cx="1909986" cy="1903116"/>
              </a:xfrm>
              <a:custGeom>
                <a:avLst/>
                <a:gdLst>
                  <a:gd name="connsiteX0" fmla="*/ 0 w 2681727"/>
                  <a:gd name="connsiteY0" fmla="*/ 0 h 2672080"/>
                  <a:gd name="connsiteX1" fmla="*/ 2668392 w 2681727"/>
                  <a:gd name="connsiteY1" fmla="*/ 2407997 h 2672080"/>
                  <a:gd name="connsiteX2" fmla="*/ 2681727 w 2681727"/>
                  <a:gd name="connsiteY2" fmla="*/ 2672080 h 2672080"/>
                  <a:gd name="connsiteX3" fmla="*/ 1914647 w 2681727"/>
                  <a:gd name="connsiteY3" fmla="*/ 2672080 h 2672080"/>
                  <a:gd name="connsiteX4" fmla="*/ 1905273 w 2681727"/>
                  <a:gd name="connsiteY4" fmla="*/ 2486426 h 2672080"/>
                  <a:gd name="connsiteX5" fmla="*/ 0 w 2681727"/>
                  <a:gd name="connsiteY5" fmla="*/ 767080 h 2672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81727" h="2672080">
                    <a:moveTo>
                      <a:pt x="0" y="0"/>
                    </a:moveTo>
                    <a:cubicBezTo>
                      <a:pt x="1388775" y="0"/>
                      <a:pt x="2531034" y="1055461"/>
                      <a:pt x="2668392" y="2407997"/>
                    </a:cubicBezTo>
                    <a:lnTo>
                      <a:pt x="2681727" y="2672080"/>
                    </a:lnTo>
                    <a:lnTo>
                      <a:pt x="1914647" y="2672080"/>
                    </a:lnTo>
                    <a:lnTo>
                      <a:pt x="1905273" y="2486426"/>
                    </a:lnTo>
                    <a:cubicBezTo>
                      <a:pt x="1807197" y="1520695"/>
                      <a:pt x="991607" y="767080"/>
                      <a:pt x="0" y="76708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rtlCol="0" anchor="ctr">
                <a:norm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5" name="ïşḻiḋè">
                <a:extLst>
                  <a:ext uri="{FF2B5EF4-FFF2-40B4-BE49-F238E27FC236}">
                    <a16:creationId xmlns:a16="http://schemas.microsoft.com/office/drawing/2014/main" xmlns="" id="{8C9254F3-75B8-4CB8-B20B-B736F5BE5171}"/>
                  </a:ext>
                </a:extLst>
              </p:cNvPr>
              <p:cNvSpPr/>
              <p:nvPr/>
            </p:nvSpPr>
            <p:spPr>
              <a:xfrm>
                <a:off x="8691442" y="4439282"/>
                <a:ext cx="395624" cy="395624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rtlCol="0" anchor="ctr">
                <a:normAutofit fontScale="85000" lnSpcReduction="20000"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6" name="ïśḻîḍé">
                <a:extLst>
                  <a:ext uri="{FF2B5EF4-FFF2-40B4-BE49-F238E27FC236}">
                    <a16:creationId xmlns:a16="http://schemas.microsoft.com/office/drawing/2014/main" xmlns="" id="{B10674A6-FDF5-412E-85B6-DF7A67946776}"/>
                  </a:ext>
                </a:extLst>
              </p:cNvPr>
              <p:cNvSpPr/>
              <p:nvPr/>
            </p:nvSpPr>
            <p:spPr>
              <a:xfrm>
                <a:off x="7929833" y="1123950"/>
                <a:ext cx="3590655" cy="2975728"/>
              </a:xfrm>
              <a:prstGeom prst="ellipse">
                <a:avLst/>
              </a:prstGeom>
              <a:blipFill>
                <a:blip r:embed="rId3"/>
                <a:stretch>
                  <a:fillRect l="-12198" r="-12112"/>
                </a:stretch>
              </a:blip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rtlCol="0" anchor="ctr">
                <a:normAutofit/>
              </a:bodyPr>
              <a:lstStyle/>
              <a:p>
                <a:pPr algn="ctr"/>
                <a:endParaRPr lang="zh-CN" altLang="en-US" dirty="0"/>
              </a:p>
            </p:txBody>
          </p:sp>
        </p:grpSp>
        <p:sp>
          <p:nvSpPr>
            <p:cNvPr id="7" name="ïşļiḑé">
              <a:extLst>
                <a:ext uri="{FF2B5EF4-FFF2-40B4-BE49-F238E27FC236}">
                  <a16:creationId xmlns:a16="http://schemas.microsoft.com/office/drawing/2014/main" xmlns="" id="{12E0E31E-691F-4662-A197-0D38D7B5FD6F}"/>
                </a:ext>
              </a:extLst>
            </p:cNvPr>
            <p:cNvSpPr/>
            <p:nvPr/>
          </p:nvSpPr>
          <p:spPr>
            <a:xfrm>
              <a:off x="669925" y="1358569"/>
              <a:ext cx="395624" cy="39562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 fontScale="85000" lnSpcReduction="20000"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8" name="îSľïďê">
              <a:extLst>
                <a:ext uri="{FF2B5EF4-FFF2-40B4-BE49-F238E27FC236}">
                  <a16:creationId xmlns:a16="http://schemas.microsoft.com/office/drawing/2014/main" xmlns="" id="{88AC7B44-2B12-4155-8CF5-0A238F23BB13}"/>
                </a:ext>
              </a:extLst>
            </p:cNvPr>
            <p:cNvSpPr txBox="1"/>
            <p:nvPr/>
          </p:nvSpPr>
          <p:spPr>
            <a:xfrm>
              <a:off x="1065549" y="1279145"/>
              <a:ext cx="6656051" cy="55447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91440" tIns="45720" rIns="91440" bIns="45720" anchor="ctr" anchorCtr="0">
              <a:normAutofit/>
            </a:bodyPr>
            <a:lstStyle/>
            <a:p>
              <a:pPr>
                <a:buSzPct val="25000"/>
              </a:pPr>
              <a:r>
                <a:rPr lang="en-US" sz="2000" b="1" dirty="0"/>
                <a:t>Unified fonts make reading more fluent.</a:t>
              </a:r>
            </a:p>
          </p:txBody>
        </p:sp>
        <p:grpSp>
          <p:nvGrpSpPr>
            <p:cNvPr id="9" name="îṡļîḑé">
              <a:extLst>
                <a:ext uri="{FF2B5EF4-FFF2-40B4-BE49-F238E27FC236}">
                  <a16:creationId xmlns:a16="http://schemas.microsoft.com/office/drawing/2014/main" xmlns="" id="{2DE43436-269B-4870-BB08-E7178FE81128}"/>
                </a:ext>
              </a:extLst>
            </p:cNvPr>
            <p:cNvGrpSpPr/>
            <p:nvPr/>
          </p:nvGrpSpPr>
          <p:grpSpPr>
            <a:xfrm>
              <a:off x="1065550" y="2585630"/>
              <a:ext cx="3024136" cy="1514048"/>
              <a:chOff x="1065550" y="2210731"/>
              <a:chExt cx="3024136" cy="1514048"/>
            </a:xfrm>
          </p:grpSpPr>
          <p:sp>
            <p:nvSpPr>
              <p:cNvPr id="29" name="îṣľíde">
                <a:extLst>
                  <a:ext uri="{FF2B5EF4-FFF2-40B4-BE49-F238E27FC236}">
                    <a16:creationId xmlns:a16="http://schemas.microsoft.com/office/drawing/2014/main" xmlns="" id="{EB10C982-EEB3-4809-8193-4035963CA3CA}"/>
                  </a:ext>
                </a:extLst>
              </p:cNvPr>
              <p:cNvSpPr/>
              <p:nvPr/>
            </p:nvSpPr>
            <p:spPr bwMode="auto">
              <a:xfrm>
                <a:off x="3696271" y="2363108"/>
                <a:ext cx="393415" cy="392817"/>
              </a:xfrm>
              <a:custGeom>
                <a:avLst/>
                <a:gdLst>
                  <a:gd name="connsiteX0" fmla="*/ 59406 w 606740"/>
                  <a:gd name="connsiteY0" fmla="*/ 325182 h 605821"/>
                  <a:gd name="connsiteX1" fmla="*/ 281908 w 606740"/>
                  <a:gd name="connsiteY1" fmla="*/ 547227 h 605821"/>
                  <a:gd name="connsiteX2" fmla="*/ 276800 w 606740"/>
                  <a:gd name="connsiteY2" fmla="*/ 605821 h 605821"/>
                  <a:gd name="connsiteX3" fmla="*/ 1552 w 606740"/>
                  <a:gd name="connsiteY3" fmla="*/ 330189 h 605821"/>
                  <a:gd name="connsiteX4" fmla="*/ 59406 w 606740"/>
                  <a:gd name="connsiteY4" fmla="*/ 325182 h 605821"/>
                  <a:gd name="connsiteX5" fmla="*/ 602385 w 606740"/>
                  <a:gd name="connsiteY5" fmla="*/ 251442 h 605821"/>
                  <a:gd name="connsiteX6" fmla="*/ 329425 w 606740"/>
                  <a:gd name="connsiteY6" fmla="*/ 605045 h 605821"/>
                  <a:gd name="connsiteX7" fmla="*/ 324318 w 606740"/>
                  <a:gd name="connsiteY7" fmla="*/ 546096 h 605821"/>
                  <a:gd name="connsiteX8" fmla="*/ 495522 w 606740"/>
                  <a:gd name="connsiteY8" fmla="*/ 452203 h 605821"/>
                  <a:gd name="connsiteX9" fmla="*/ 542965 w 606740"/>
                  <a:gd name="connsiteY9" fmla="*/ 261731 h 605821"/>
                  <a:gd name="connsiteX10" fmla="*/ 602385 w 606740"/>
                  <a:gd name="connsiteY10" fmla="*/ 251442 h 605821"/>
                  <a:gd name="connsiteX11" fmla="*/ 303431 w 606740"/>
                  <a:gd name="connsiteY11" fmla="*/ 210142 h 605821"/>
                  <a:gd name="connsiteX12" fmla="*/ 209010 w 606740"/>
                  <a:gd name="connsiteY12" fmla="*/ 304421 h 605821"/>
                  <a:gd name="connsiteX13" fmla="*/ 239463 w 606740"/>
                  <a:gd name="connsiteY13" fmla="*/ 373670 h 605821"/>
                  <a:gd name="connsiteX14" fmla="*/ 280035 w 606740"/>
                  <a:gd name="connsiteY14" fmla="*/ 321293 h 605821"/>
                  <a:gd name="connsiteX15" fmla="*/ 259516 w 606740"/>
                  <a:gd name="connsiteY15" fmla="*/ 284026 h 605821"/>
                  <a:gd name="connsiteX16" fmla="*/ 303431 w 606740"/>
                  <a:gd name="connsiteY16" fmla="*/ 240178 h 605821"/>
                  <a:gd name="connsiteX17" fmla="*/ 347346 w 606740"/>
                  <a:gd name="connsiteY17" fmla="*/ 284026 h 605821"/>
                  <a:gd name="connsiteX18" fmla="*/ 326827 w 606740"/>
                  <a:gd name="connsiteY18" fmla="*/ 321293 h 605821"/>
                  <a:gd name="connsiteX19" fmla="*/ 367399 w 606740"/>
                  <a:gd name="connsiteY19" fmla="*/ 373670 h 605821"/>
                  <a:gd name="connsiteX20" fmla="*/ 397852 w 606740"/>
                  <a:gd name="connsiteY20" fmla="*/ 304421 h 605821"/>
                  <a:gd name="connsiteX21" fmla="*/ 303431 w 606740"/>
                  <a:gd name="connsiteY21" fmla="*/ 210142 h 605821"/>
                  <a:gd name="connsiteX22" fmla="*/ 285976 w 606740"/>
                  <a:gd name="connsiteY22" fmla="*/ 109746 h 605821"/>
                  <a:gd name="connsiteX23" fmla="*/ 320885 w 606740"/>
                  <a:gd name="connsiteY23" fmla="*/ 109746 h 605821"/>
                  <a:gd name="connsiteX24" fmla="*/ 333791 w 606740"/>
                  <a:gd name="connsiteY24" fmla="*/ 122631 h 605821"/>
                  <a:gd name="connsiteX25" fmla="*/ 333791 w 606740"/>
                  <a:gd name="connsiteY25" fmla="*/ 151647 h 605821"/>
                  <a:gd name="connsiteX26" fmla="*/ 389960 w 606740"/>
                  <a:gd name="connsiteY26" fmla="*/ 174915 h 605821"/>
                  <a:gd name="connsiteX27" fmla="*/ 410478 w 606740"/>
                  <a:gd name="connsiteY27" fmla="*/ 154428 h 605821"/>
                  <a:gd name="connsiteX28" fmla="*/ 428675 w 606740"/>
                  <a:gd name="connsiteY28" fmla="*/ 154428 h 605821"/>
                  <a:gd name="connsiteX29" fmla="*/ 453464 w 606740"/>
                  <a:gd name="connsiteY29" fmla="*/ 179087 h 605821"/>
                  <a:gd name="connsiteX30" fmla="*/ 453464 w 606740"/>
                  <a:gd name="connsiteY30" fmla="*/ 197257 h 605821"/>
                  <a:gd name="connsiteX31" fmla="*/ 432946 w 606740"/>
                  <a:gd name="connsiteY31" fmla="*/ 217837 h 605821"/>
                  <a:gd name="connsiteX32" fmla="*/ 456157 w 606740"/>
                  <a:gd name="connsiteY32" fmla="*/ 273922 h 605821"/>
                  <a:gd name="connsiteX33" fmla="*/ 485309 w 606740"/>
                  <a:gd name="connsiteY33" fmla="*/ 273922 h 605821"/>
                  <a:gd name="connsiteX34" fmla="*/ 498121 w 606740"/>
                  <a:gd name="connsiteY34" fmla="*/ 286808 h 605821"/>
                  <a:gd name="connsiteX35" fmla="*/ 498121 w 606740"/>
                  <a:gd name="connsiteY35" fmla="*/ 321664 h 605821"/>
                  <a:gd name="connsiteX36" fmla="*/ 485309 w 606740"/>
                  <a:gd name="connsiteY36" fmla="*/ 334457 h 605821"/>
                  <a:gd name="connsiteX37" fmla="*/ 456157 w 606740"/>
                  <a:gd name="connsiteY37" fmla="*/ 334457 h 605821"/>
                  <a:gd name="connsiteX38" fmla="*/ 432946 w 606740"/>
                  <a:gd name="connsiteY38" fmla="*/ 390634 h 605821"/>
                  <a:gd name="connsiteX39" fmla="*/ 453464 w 606740"/>
                  <a:gd name="connsiteY39" fmla="*/ 411121 h 605821"/>
                  <a:gd name="connsiteX40" fmla="*/ 453464 w 606740"/>
                  <a:gd name="connsiteY40" fmla="*/ 429291 h 605821"/>
                  <a:gd name="connsiteX41" fmla="*/ 428675 w 606740"/>
                  <a:gd name="connsiteY41" fmla="*/ 454042 h 605821"/>
                  <a:gd name="connsiteX42" fmla="*/ 410478 w 606740"/>
                  <a:gd name="connsiteY42" fmla="*/ 454042 h 605821"/>
                  <a:gd name="connsiteX43" fmla="*/ 389960 w 606740"/>
                  <a:gd name="connsiteY43" fmla="*/ 433463 h 605821"/>
                  <a:gd name="connsiteX44" fmla="*/ 333791 w 606740"/>
                  <a:gd name="connsiteY44" fmla="*/ 456731 h 605821"/>
                  <a:gd name="connsiteX45" fmla="*/ 333791 w 606740"/>
                  <a:gd name="connsiteY45" fmla="*/ 485932 h 605821"/>
                  <a:gd name="connsiteX46" fmla="*/ 320885 w 606740"/>
                  <a:gd name="connsiteY46" fmla="*/ 498632 h 605821"/>
                  <a:gd name="connsiteX47" fmla="*/ 285976 w 606740"/>
                  <a:gd name="connsiteY47" fmla="*/ 498632 h 605821"/>
                  <a:gd name="connsiteX48" fmla="*/ 273071 w 606740"/>
                  <a:gd name="connsiteY48" fmla="*/ 485747 h 605821"/>
                  <a:gd name="connsiteX49" fmla="*/ 273071 w 606740"/>
                  <a:gd name="connsiteY49" fmla="*/ 456731 h 605821"/>
                  <a:gd name="connsiteX50" fmla="*/ 216902 w 606740"/>
                  <a:gd name="connsiteY50" fmla="*/ 433463 h 605821"/>
                  <a:gd name="connsiteX51" fmla="*/ 196384 w 606740"/>
                  <a:gd name="connsiteY51" fmla="*/ 454042 h 605821"/>
                  <a:gd name="connsiteX52" fmla="*/ 178187 w 606740"/>
                  <a:gd name="connsiteY52" fmla="*/ 454042 h 605821"/>
                  <a:gd name="connsiteX53" fmla="*/ 153398 w 606740"/>
                  <a:gd name="connsiteY53" fmla="*/ 429291 h 605821"/>
                  <a:gd name="connsiteX54" fmla="*/ 153398 w 606740"/>
                  <a:gd name="connsiteY54" fmla="*/ 411121 h 605821"/>
                  <a:gd name="connsiteX55" fmla="*/ 173916 w 606740"/>
                  <a:gd name="connsiteY55" fmla="*/ 390634 h 605821"/>
                  <a:gd name="connsiteX56" fmla="*/ 150705 w 606740"/>
                  <a:gd name="connsiteY56" fmla="*/ 334457 h 605821"/>
                  <a:gd name="connsiteX57" fmla="*/ 121553 w 606740"/>
                  <a:gd name="connsiteY57" fmla="*/ 334457 h 605821"/>
                  <a:gd name="connsiteX58" fmla="*/ 108741 w 606740"/>
                  <a:gd name="connsiteY58" fmla="*/ 321664 h 605821"/>
                  <a:gd name="connsiteX59" fmla="*/ 108741 w 606740"/>
                  <a:gd name="connsiteY59" fmla="*/ 286808 h 605821"/>
                  <a:gd name="connsiteX60" fmla="*/ 121553 w 606740"/>
                  <a:gd name="connsiteY60" fmla="*/ 273922 h 605821"/>
                  <a:gd name="connsiteX61" fmla="*/ 150705 w 606740"/>
                  <a:gd name="connsiteY61" fmla="*/ 273922 h 605821"/>
                  <a:gd name="connsiteX62" fmla="*/ 173916 w 606740"/>
                  <a:gd name="connsiteY62" fmla="*/ 217837 h 605821"/>
                  <a:gd name="connsiteX63" fmla="*/ 153398 w 606740"/>
                  <a:gd name="connsiteY63" fmla="*/ 197257 h 605821"/>
                  <a:gd name="connsiteX64" fmla="*/ 153398 w 606740"/>
                  <a:gd name="connsiteY64" fmla="*/ 179087 h 605821"/>
                  <a:gd name="connsiteX65" fmla="*/ 178187 w 606740"/>
                  <a:gd name="connsiteY65" fmla="*/ 154428 h 605821"/>
                  <a:gd name="connsiteX66" fmla="*/ 196384 w 606740"/>
                  <a:gd name="connsiteY66" fmla="*/ 154428 h 605821"/>
                  <a:gd name="connsiteX67" fmla="*/ 216902 w 606740"/>
                  <a:gd name="connsiteY67" fmla="*/ 174915 h 605821"/>
                  <a:gd name="connsiteX68" fmla="*/ 273071 w 606740"/>
                  <a:gd name="connsiteY68" fmla="*/ 151647 h 605821"/>
                  <a:gd name="connsiteX69" fmla="*/ 273071 w 606740"/>
                  <a:gd name="connsiteY69" fmla="*/ 122631 h 605821"/>
                  <a:gd name="connsiteX70" fmla="*/ 285976 w 606740"/>
                  <a:gd name="connsiteY70" fmla="*/ 109746 h 605821"/>
                  <a:gd name="connsiteX71" fmla="*/ 477610 w 606740"/>
                  <a:gd name="connsiteY71" fmla="*/ 55270 h 605821"/>
                  <a:gd name="connsiteX72" fmla="*/ 589009 w 606740"/>
                  <a:gd name="connsiteY72" fmla="*/ 200127 h 605821"/>
                  <a:gd name="connsiteX73" fmla="*/ 531917 w 606740"/>
                  <a:gd name="connsiteY73" fmla="*/ 220887 h 605821"/>
                  <a:gd name="connsiteX74" fmla="*/ 495898 w 606740"/>
                  <a:gd name="connsiteY74" fmla="*/ 155919 h 605821"/>
                  <a:gd name="connsiteX75" fmla="*/ 442798 w 606740"/>
                  <a:gd name="connsiteY75" fmla="*/ 104853 h 605821"/>
                  <a:gd name="connsiteX76" fmla="*/ 477610 w 606740"/>
                  <a:gd name="connsiteY76" fmla="*/ 55270 h 605821"/>
                  <a:gd name="connsiteX77" fmla="*/ 287505 w 606740"/>
                  <a:gd name="connsiteY77" fmla="*/ 284 h 605821"/>
                  <a:gd name="connsiteX78" fmla="*/ 431931 w 606740"/>
                  <a:gd name="connsiteY78" fmla="*/ 28455 h 605821"/>
                  <a:gd name="connsiteX79" fmla="*/ 406305 w 606740"/>
                  <a:gd name="connsiteY79" fmla="*/ 83337 h 605821"/>
                  <a:gd name="connsiteX80" fmla="*/ 60444 w 606740"/>
                  <a:gd name="connsiteY80" fmla="*/ 282843 h 605821"/>
                  <a:gd name="connsiteX81" fmla="*/ 0 w 606740"/>
                  <a:gd name="connsiteY81" fmla="*/ 277559 h 605821"/>
                  <a:gd name="connsiteX82" fmla="*/ 148093 w 606740"/>
                  <a:gd name="connsiteY82" fmla="*/ 43381 h 605821"/>
                  <a:gd name="connsiteX83" fmla="*/ 287505 w 606740"/>
                  <a:gd name="connsiteY83" fmla="*/ 284 h 605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606740" h="605821">
                    <a:moveTo>
                      <a:pt x="59406" y="325182"/>
                    </a:moveTo>
                    <a:cubicBezTo>
                      <a:pt x="80950" y="452568"/>
                      <a:pt x="154777" y="526182"/>
                      <a:pt x="281908" y="547227"/>
                    </a:cubicBezTo>
                    <a:cubicBezTo>
                      <a:pt x="280329" y="566233"/>
                      <a:pt x="278565" y="585795"/>
                      <a:pt x="276800" y="605821"/>
                    </a:cubicBezTo>
                    <a:cubicBezTo>
                      <a:pt x="114103" y="592749"/>
                      <a:pt x="6195" y="453774"/>
                      <a:pt x="1552" y="330189"/>
                    </a:cubicBezTo>
                    <a:cubicBezTo>
                      <a:pt x="21053" y="328520"/>
                      <a:pt x="40555" y="326851"/>
                      <a:pt x="59406" y="325182"/>
                    </a:cubicBezTo>
                    <a:close/>
                    <a:moveTo>
                      <a:pt x="602385" y="251442"/>
                    </a:moveTo>
                    <a:cubicBezTo>
                      <a:pt x="635159" y="451925"/>
                      <a:pt x="476953" y="599855"/>
                      <a:pt x="329425" y="605045"/>
                    </a:cubicBezTo>
                    <a:cubicBezTo>
                      <a:pt x="327846" y="585488"/>
                      <a:pt x="326082" y="566116"/>
                      <a:pt x="324318" y="546096"/>
                    </a:cubicBezTo>
                    <a:cubicBezTo>
                      <a:pt x="394880" y="538310"/>
                      <a:pt x="452443" y="507816"/>
                      <a:pt x="495522" y="452203"/>
                    </a:cubicBezTo>
                    <a:cubicBezTo>
                      <a:pt x="538880" y="396220"/>
                      <a:pt x="553457" y="332544"/>
                      <a:pt x="542965" y="261731"/>
                    </a:cubicBezTo>
                    <a:cubicBezTo>
                      <a:pt x="563298" y="258301"/>
                      <a:pt x="582981" y="254779"/>
                      <a:pt x="602385" y="251442"/>
                    </a:cubicBezTo>
                    <a:close/>
                    <a:moveTo>
                      <a:pt x="303431" y="210142"/>
                    </a:moveTo>
                    <a:cubicBezTo>
                      <a:pt x="251346" y="210142"/>
                      <a:pt x="209010" y="252415"/>
                      <a:pt x="209010" y="304421"/>
                    </a:cubicBezTo>
                    <a:cubicBezTo>
                      <a:pt x="209010" y="331768"/>
                      <a:pt x="220708" y="356334"/>
                      <a:pt x="239463" y="373670"/>
                    </a:cubicBezTo>
                    <a:cubicBezTo>
                      <a:pt x="242248" y="349660"/>
                      <a:pt x="258217" y="329821"/>
                      <a:pt x="280035" y="321293"/>
                    </a:cubicBezTo>
                    <a:cubicBezTo>
                      <a:pt x="267687" y="313506"/>
                      <a:pt x="259516" y="299786"/>
                      <a:pt x="259516" y="284026"/>
                    </a:cubicBezTo>
                    <a:cubicBezTo>
                      <a:pt x="259516" y="259831"/>
                      <a:pt x="279199" y="240178"/>
                      <a:pt x="303431" y="240178"/>
                    </a:cubicBezTo>
                    <a:cubicBezTo>
                      <a:pt x="327663" y="240085"/>
                      <a:pt x="347346" y="259831"/>
                      <a:pt x="347346" y="284026"/>
                    </a:cubicBezTo>
                    <a:cubicBezTo>
                      <a:pt x="347346" y="299786"/>
                      <a:pt x="339083" y="313506"/>
                      <a:pt x="326827" y="321293"/>
                    </a:cubicBezTo>
                    <a:cubicBezTo>
                      <a:pt x="348645" y="329821"/>
                      <a:pt x="364614" y="349660"/>
                      <a:pt x="367399" y="373670"/>
                    </a:cubicBezTo>
                    <a:cubicBezTo>
                      <a:pt x="386154" y="356520"/>
                      <a:pt x="397852" y="331861"/>
                      <a:pt x="397852" y="304421"/>
                    </a:cubicBezTo>
                    <a:cubicBezTo>
                      <a:pt x="397852" y="252415"/>
                      <a:pt x="355516" y="210142"/>
                      <a:pt x="303431" y="210142"/>
                    </a:cubicBezTo>
                    <a:close/>
                    <a:moveTo>
                      <a:pt x="285976" y="109746"/>
                    </a:moveTo>
                    <a:lnTo>
                      <a:pt x="320885" y="109746"/>
                    </a:lnTo>
                    <a:cubicBezTo>
                      <a:pt x="327942" y="109746"/>
                      <a:pt x="333791" y="115493"/>
                      <a:pt x="333791" y="122631"/>
                    </a:cubicBezTo>
                    <a:lnTo>
                      <a:pt x="333791" y="151647"/>
                    </a:lnTo>
                    <a:cubicBezTo>
                      <a:pt x="354216" y="155726"/>
                      <a:pt x="373249" y="163791"/>
                      <a:pt x="389960" y="174915"/>
                    </a:cubicBezTo>
                    <a:lnTo>
                      <a:pt x="410478" y="154428"/>
                    </a:lnTo>
                    <a:cubicBezTo>
                      <a:pt x="415492" y="149422"/>
                      <a:pt x="423662" y="149422"/>
                      <a:pt x="428675" y="154428"/>
                    </a:cubicBezTo>
                    <a:lnTo>
                      <a:pt x="453464" y="179087"/>
                    </a:lnTo>
                    <a:cubicBezTo>
                      <a:pt x="458385" y="184093"/>
                      <a:pt x="458385" y="192251"/>
                      <a:pt x="453464" y="197257"/>
                    </a:cubicBezTo>
                    <a:lnTo>
                      <a:pt x="432946" y="217837"/>
                    </a:lnTo>
                    <a:cubicBezTo>
                      <a:pt x="444087" y="234523"/>
                      <a:pt x="452072" y="253527"/>
                      <a:pt x="456157" y="273922"/>
                    </a:cubicBezTo>
                    <a:lnTo>
                      <a:pt x="485309" y="273922"/>
                    </a:lnTo>
                    <a:cubicBezTo>
                      <a:pt x="492365" y="273922"/>
                      <a:pt x="498121" y="279577"/>
                      <a:pt x="498121" y="286808"/>
                    </a:cubicBezTo>
                    <a:lnTo>
                      <a:pt x="498121" y="321664"/>
                    </a:lnTo>
                    <a:cubicBezTo>
                      <a:pt x="498121" y="328709"/>
                      <a:pt x="492458" y="334457"/>
                      <a:pt x="485309" y="334457"/>
                    </a:cubicBezTo>
                    <a:lnTo>
                      <a:pt x="456157" y="334457"/>
                    </a:lnTo>
                    <a:cubicBezTo>
                      <a:pt x="452072" y="354851"/>
                      <a:pt x="444087" y="373948"/>
                      <a:pt x="432946" y="390634"/>
                    </a:cubicBezTo>
                    <a:lnTo>
                      <a:pt x="453464" y="411121"/>
                    </a:lnTo>
                    <a:cubicBezTo>
                      <a:pt x="458385" y="416035"/>
                      <a:pt x="458385" y="424192"/>
                      <a:pt x="453464" y="429291"/>
                    </a:cubicBezTo>
                    <a:lnTo>
                      <a:pt x="428675" y="454042"/>
                    </a:lnTo>
                    <a:cubicBezTo>
                      <a:pt x="423755" y="458956"/>
                      <a:pt x="415585" y="458956"/>
                      <a:pt x="410478" y="454042"/>
                    </a:cubicBezTo>
                    <a:lnTo>
                      <a:pt x="389960" y="433463"/>
                    </a:lnTo>
                    <a:cubicBezTo>
                      <a:pt x="373249" y="444587"/>
                      <a:pt x="354216" y="452652"/>
                      <a:pt x="333791" y="456731"/>
                    </a:cubicBezTo>
                    <a:lnTo>
                      <a:pt x="333791" y="485932"/>
                    </a:lnTo>
                    <a:cubicBezTo>
                      <a:pt x="333791" y="492977"/>
                      <a:pt x="327942" y="498632"/>
                      <a:pt x="320885" y="498632"/>
                    </a:cubicBezTo>
                    <a:lnTo>
                      <a:pt x="285976" y="498632"/>
                    </a:lnTo>
                    <a:cubicBezTo>
                      <a:pt x="278920" y="498632"/>
                      <a:pt x="273071" y="492977"/>
                      <a:pt x="273071" y="485747"/>
                    </a:cubicBezTo>
                    <a:lnTo>
                      <a:pt x="273071" y="456731"/>
                    </a:lnTo>
                    <a:cubicBezTo>
                      <a:pt x="252646" y="452652"/>
                      <a:pt x="233613" y="444587"/>
                      <a:pt x="216902" y="433463"/>
                    </a:cubicBezTo>
                    <a:lnTo>
                      <a:pt x="196384" y="454042"/>
                    </a:lnTo>
                    <a:cubicBezTo>
                      <a:pt x="191370" y="458956"/>
                      <a:pt x="183200" y="458956"/>
                      <a:pt x="178187" y="454042"/>
                    </a:cubicBezTo>
                    <a:lnTo>
                      <a:pt x="153398" y="429291"/>
                    </a:lnTo>
                    <a:cubicBezTo>
                      <a:pt x="148477" y="424378"/>
                      <a:pt x="148477" y="416220"/>
                      <a:pt x="153398" y="411121"/>
                    </a:cubicBezTo>
                    <a:lnTo>
                      <a:pt x="173916" y="390634"/>
                    </a:lnTo>
                    <a:cubicBezTo>
                      <a:pt x="162775" y="373948"/>
                      <a:pt x="154790" y="354851"/>
                      <a:pt x="150705" y="334457"/>
                    </a:cubicBezTo>
                    <a:lnTo>
                      <a:pt x="121553" y="334457"/>
                    </a:lnTo>
                    <a:cubicBezTo>
                      <a:pt x="114497" y="334457"/>
                      <a:pt x="108741" y="328802"/>
                      <a:pt x="108741" y="321664"/>
                    </a:cubicBezTo>
                    <a:lnTo>
                      <a:pt x="108741" y="286808"/>
                    </a:lnTo>
                    <a:cubicBezTo>
                      <a:pt x="108741" y="279762"/>
                      <a:pt x="114404" y="273922"/>
                      <a:pt x="121553" y="273922"/>
                    </a:cubicBezTo>
                    <a:lnTo>
                      <a:pt x="150705" y="273922"/>
                    </a:lnTo>
                    <a:cubicBezTo>
                      <a:pt x="154790" y="253527"/>
                      <a:pt x="162775" y="234523"/>
                      <a:pt x="173916" y="217837"/>
                    </a:cubicBezTo>
                    <a:lnTo>
                      <a:pt x="153398" y="197257"/>
                    </a:lnTo>
                    <a:cubicBezTo>
                      <a:pt x="148292" y="192343"/>
                      <a:pt x="148477" y="184186"/>
                      <a:pt x="153398" y="179087"/>
                    </a:cubicBezTo>
                    <a:lnTo>
                      <a:pt x="178187" y="154428"/>
                    </a:lnTo>
                    <a:cubicBezTo>
                      <a:pt x="183107" y="149422"/>
                      <a:pt x="191277" y="149422"/>
                      <a:pt x="196384" y="154428"/>
                    </a:cubicBezTo>
                    <a:lnTo>
                      <a:pt x="216902" y="174915"/>
                    </a:lnTo>
                    <a:cubicBezTo>
                      <a:pt x="233613" y="163698"/>
                      <a:pt x="252646" y="155726"/>
                      <a:pt x="273071" y="151647"/>
                    </a:cubicBezTo>
                    <a:lnTo>
                      <a:pt x="273071" y="122631"/>
                    </a:lnTo>
                    <a:cubicBezTo>
                      <a:pt x="273071" y="115586"/>
                      <a:pt x="278828" y="109746"/>
                      <a:pt x="285976" y="109746"/>
                    </a:cubicBezTo>
                    <a:close/>
                    <a:moveTo>
                      <a:pt x="477610" y="55270"/>
                    </a:moveTo>
                    <a:cubicBezTo>
                      <a:pt x="529689" y="92619"/>
                      <a:pt x="566451" y="140349"/>
                      <a:pt x="589009" y="200127"/>
                    </a:cubicBezTo>
                    <a:cubicBezTo>
                      <a:pt x="569422" y="207263"/>
                      <a:pt x="550855" y="213936"/>
                      <a:pt x="531917" y="220887"/>
                    </a:cubicBezTo>
                    <a:cubicBezTo>
                      <a:pt x="522820" y="197068"/>
                      <a:pt x="511123" y="175567"/>
                      <a:pt x="495898" y="155919"/>
                    </a:cubicBezTo>
                    <a:cubicBezTo>
                      <a:pt x="480860" y="136364"/>
                      <a:pt x="462850" y="119682"/>
                      <a:pt x="442798" y="104853"/>
                    </a:cubicBezTo>
                    <a:cubicBezTo>
                      <a:pt x="454588" y="88078"/>
                      <a:pt x="466006" y="71859"/>
                      <a:pt x="477610" y="55270"/>
                    </a:cubicBezTo>
                    <a:close/>
                    <a:moveTo>
                      <a:pt x="287505" y="284"/>
                    </a:moveTo>
                    <a:cubicBezTo>
                      <a:pt x="334882" y="-1837"/>
                      <a:pt x="383093" y="7920"/>
                      <a:pt x="431931" y="28455"/>
                    </a:cubicBezTo>
                    <a:cubicBezTo>
                      <a:pt x="423018" y="47460"/>
                      <a:pt x="414754" y="65445"/>
                      <a:pt x="406305" y="83337"/>
                    </a:cubicBezTo>
                    <a:cubicBezTo>
                      <a:pt x="242241" y="9635"/>
                      <a:pt x="71215" y="128208"/>
                      <a:pt x="60444" y="282843"/>
                    </a:cubicBezTo>
                    <a:cubicBezTo>
                      <a:pt x="40760" y="281082"/>
                      <a:pt x="20891" y="279413"/>
                      <a:pt x="0" y="277559"/>
                    </a:cubicBezTo>
                    <a:cubicBezTo>
                      <a:pt x="12256" y="175210"/>
                      <a:pt x="60073" y="95667"/>
                      <a:pt x="148093" y="43381"/>
                    </a:cubicBezTo>
                    <a:cubicBezTo>
                      <a:pt x="193589" y="16403"/>
                      <a:pt x="240129" y="2404"/>
                      <a:pt x="287505" y="284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txBody>
              <a:bodyPr wrap="square" lIns="91440" tIns="45720" rIns="91440" bIns="45720">
                <a:normAutofit/>
              </a:bodyPr>
              <a:lstStyle/>
              <a:p>
                <a:endParaRPr lang="zh-CN" altLang="en-US" dirty="0"/>
              </a:p>
            </p:txBody>
          </p:sp>
          <p:grpSp>
            <p:nvGrpSpPr>
              <p:cNvPr id="30" name="îs1ïḍè">
                <a:extLst>
                  <a:ext uri="{FF2B5EF4-FFF2-40B4-BE49-F238E27FC236}">
                    <a16:creationId xmlns:a16="http://schemas.microsoft.com/office/drawing/2014/main" xmlns="" id="{0271C099-30AE-4869-85FC-6E3A79B4B85B}"/>
                  </a:ext>
                </a:extLst>
              </p:cNvPr>
              <p:cNvGrpSpPr/>
              <p:nvPr/>
            </p:nvGrpSpPr>
            <p:grpSpPr>
              <a:xfrm>
                <a:off x="1065550" y="2210731"/>
                <a:ext cx="3024136" cy="1514048"/>
                <a:chOff x="1065549" y="2210731"/>
                <a:chExt cx="3417551" cy="1514048"/>
              </a:xfrm>
            </p:grpSpPr>
            <p:sp>
              <p:nvSpPr>
                <p:cNvPr id="31" name="îsḻíḑê">
                  <a:extLst>
                    <a:ext uri="{FF2B5EF4-FFF2-40B4-BE49-F238E27FC236}">
                      <a16:creationId xmlns:a16="http://schemas.microsoft.com/office/drawing/2014/main" xmlns="" id="{E3F721E0-0E8B-468E-8661-D7F859459F9A}"/>
                    </a:ext>
                  </a:extLst>
                </p:cNvPr>
                <p:cNvSpPr/>
                <p:nvPr/>
              </p:nvSpPr>
              <p:spPr bwMode="auto">
                <a:xfrm>
                  <a:off x="1065549" y="2820389"/>
                  <a:ext cx="3417551" cy="9043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1440" tIns="45720" rIns="91440" bIns="45720" anchor="t" anchorCtr="0">
                  <a:normAutofit/>
                </a:bodyPr>
                <a:lstStyle>
                  <a:defPPr>
                    <a:defRPr lang="zh-CN"/>
                  </a:defPPr>
                  <a:lvl1pPr marL="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18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377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566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754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5943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131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32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50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>
                    <a:lnSpc>
                      <a:spcPct val="120000"/>
                    </a:lnSpc>
                  </a:pPr>
                  <a:r>
                    <a:rPr lang="en-US" altLang="zh-CN" sz="1100" dirty="0"/>
                    <a:t>Copy paste fonts. Choose the only option to retain text.</a:t>
                  </a:r>
                </a:p>
                <a:p>
                  <a:pPr>
                    <a:lnSpc>
                      <a:spcPct val="120000"/>
                    </a:lnSpc>
                  </a:pPr>
                  <a:r>
                    <a:rPr lang="en-US" altLang="zh-CN" sz="1100" dirty="0"/>
                    <a:t>……</a:t>
                  </a:r>
                </a:p>
              </p:txBody>
            </p:sp>
            <p:sp>
              <p:nvSpPr>
                <p:cNvPr id="32" name="îṩľîḑe">
                  <a:extLst>
                    <a:ext uri="{FF2B5EF4-FFF2-40B4-BE49-F238E27FC236}">
                      <a16:creationId xmlns:a16="http://schemas.microsoft.com/office/drawing/2014/main" xmlns="" id="{C3EE3AFC-416F-43D9-8DB2-F979D5A9A3E7}"/>
                    </a:ext>
                  </a:extLst>
                </p:cNvPr>
                <p:cNvSpPr txBox="1"/>
                <p:nvPr/>
              </p:nvSpPr>
              <p:spPr bwMode="auto">
                <a:xfrm>
                  <a:off x="1065549" y="2210731"/>
                  <a:ext cx="3417551" cy="6096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1440" tIns="45720" rIns="91440" bIns="45720" anchor="ctr">
                  <a:normAutofit/>
                </a:bodyPr>
                <a:lstStyle>
                  <a:defPPr>
                    <a:defRPr lang="zh-CN"/>
                  </a:defPPr>
                  <a:lvl1pPr marL="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18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377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566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754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5943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131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32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50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eaLnBrk="1" hangingPunct="1">
                    <a:lnSpc>
                      <a:spcPct val="100000"/>
                    </a:lnSpc>
                    <a:spcBef>
                      <a:spcPct val="0"/>
                    </a:spcBef>
                  </a:pPr>
                  <a:r>
                    <a:rPr lang="en-US" altLang="zh-CN" b="1" dirty="0"/>
                    <a:t>01.Text here</a:t>
                  </a:r>
                </a:p>
              </p:txBody>
            </p:sp>
            <p:cxnSp>
              <p:nvCxnSpPr>
                <p:cNvPr id="33" name="直接连接符 32">
                  <a:extLst>
                    <a:ext uri="{FF2B5EF4-FFF2-40B4-BE49-F238E27FC236}">
                      <a16:creationId xmlns:a16="http://schemas.microsoft.com/office/drawing/2014/main" xmlns="" id="{A1A4F1A4-ED8A-4BDF-817F-FE555D184D26}"/>
                    </a:ext>
                  </a:extLst>
                </p:cNvPr>
                <p:cNvCxnSpPr/>
                <p:nvPr/>
              </p:nvCxnSpPr>
              <p:spPr>
                <a:xfrm>
                  <a:off x="1065549" y="2820388"/>
                  <a:ext cx="3417551" cy="0"/>
                </a:xfrm>
                <a:prstGeom prst="line">
                  <a:avLst/>
                </a:prstGeom>
                <a:ln w="3175" cap="rnd">
                  <a:solidFill>
                    <a:schemeClr val="bg1">
                      <a:lumMod val="75000"/>
                    </a:schemeClr>
                  </a:solidFill>
                  <a:round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0" name="iṩ1íḍê">
              <a:extLst>
                <a:ext uri="{FF2B5EF4-FFF2-40B4-BE49-F238E27FC236}">
                  <a16:creationId xmlns:a16="http://schemas.microsoft.com/office/drawing/2014/main" xmlns="" id="{DDD125CA-B2FB-4A66-B14C-A02223A1DFFD}"/>
                </a:ext>
              </a:extLst>
            </p:cNvPr>
            <p:cNvGrpSpPr/>
            <p:nvPr/>
          </p:nvGrpSpPr>
          <p:grpSpPr>
            <a:xfrm>
              <a:off x="4801581" y="2585630"/>
              <a:ext cx="3024136" cy="1514048"/>
              <a:chOff x="1065550" y="2210731"/>
              <a:chExt cx="3024136" cy="1514048"/>
            </a:xfrm>
          </p:grpSpPr>
          <p:sp>
            <p:nvSpPr>
              <p:cNvPr id="24" name="ïṣ1iḋê">
                <a:extLst>
                  <a:ext uri="{FF2B5EF4-FFF2-40B4-BE49-F238E27FC236}">
                    <a16:creationId xmlns:a16="http://schemas.microsoft.com/office/drawing/2014/main" xmlns="" id="{4238DE9D-F123-478A-BF49-B1C555BAA4A9}"/>
                  </a:ext>
                </a:extLst>
              </p:cNvPr>
              <p:cNvSpPr/>
              <p:nvPr/>
            </p:nvSpPr>
            <p:spPr bwMode="auto">
              <a:xfrm>
                <a:off x="3696271" y="2363108"/>
                <a:ext cx="393415" cy="392817"/>
              </a:xfrm>
              <a:custGeom>
                <a:avLst/>
                <a:gdLst>
                  <a:gd name="connsiteX0" fmla="*/ 59406 w 606740"/>
                  <a:gd name="connsiteY0" fmla="*/ 325182 h 605821"/>
                  <a:gd name="connsiteX1" fmla="*/ 281908 w 606740"/>
                  <a:gd name="connsiteY1" fmla="*/ 547227 h 605821"/>
                  <a:gd name="connsiteX2" fmla="*/ 276800 w 606740"/>
                  <a:gd name="connsiteY2" fmla="*/ 605821 h 605821"/>
                  <a:gd name="connsiteX3" fmla="*/ 1552 w 606740"/>
                  <a:gd name="connsiteY3" fmla="*/ 330189 h 605821"/>
                  <a:gd name="connsiteX4" fmla="*/ 59406 w 606740"/>
                  <a:gd name="connsiteY4" fmla="*/ 325182 h 605821"/>
                  <a:gd name="connsiteX5" fmla="*/ 602385 w 606740"/>
                  <a:gd name="connsiteY5" fmla="*/ 251442 h 605821"/>
                  <a:gd name="connsiteX6" fmla="*/ 329425 w 606740"/>
                  <a:gd name="connsiteY6" fmla="*/ 605045 h 605821"/>
                  <a:gd name="connsiteX7" fmla="*/ 324318 w 606740"/>
                  <a:gd name="connsiteY7" fmla="*/ 546096 h 605821"/>
                  <a:gd name="connsiteX8" fmla="*/ 495522 w 606740"/>
                  <a:gd name="connsiteY8" fmla="*/ 452203 h 605821"/>
                  <a:gd name="connsiteX9" fmla="*/ 542965 w 606740"/>
                  <a:gd name="connsiteY9" fmla="*/ 261731 h 605821"/>
                  <a:gd name="connsiteX10" fmla="*/ 602385 w 606740"/>
                  <a:gd name="connsiteY10" fmla="*/ 251442 h 605821"/>
                  <a:gd name="connsiteX11" fmla="*/ 303431 w 606740"/>
                  <a:gd name="connsiteY11" fmla="*/ 210142 h 605821"/>
                  <a:gd name="connsiteX12" fmla="*/ 209010 w 606740"/>
                  <a:gd name="connsiteY12" fmla="*/ 304421 h 605821"/>
                  <a:gd name="connsiteX13" fmla="*/ 239463 w 606740"/>
                  <a:gd name="connsiteY13" fmla="*/ 373670 h 605821"/>
                  <a:gd name="connsiteX14" fmla="*/ 280035 w 606740"/>
                  <a:gd name="connsiteY14" fmla="*/ 321293 h 605821"/>
                  <a:gd name="connsiteX15" fmla="*/ 259516 w 606740"/>
                  <a:gd name="connsiteY15" fmla="*/ 284026 h 605821"/>
                  <a:gd name="connsiteX16" fmla="*/ 303431 w 606740"/>
                  <a:gd name="connsiteY16" fmla="*/ 240178 h 605821"/>
                  <a:gd name="connsiteX17" fmla="*/ 347346 w 606740"/>
                  <a:gd name="connsiteY17" fmla="*/ 284026 h 605821"/>
                  <a:gd name="connsiteX18" fmla="*/ 326827 w 606740"/>
                  <a:gd name="connsiteY18" fmla="*/ 321293 h 605821"/>
                  <a:gd name="connsiteX19" fmla="*/ 367399 w 606740"/>
                  <a:gd name="connsiteY19" fmla="*/ 373670 h 605821"/>
                  <a:gd name="connsiteX20" fmla="*/ 397852 w 606740"/>
                  <a:gd name="connsiteY20" fmla="*/ 304421 h 605821"/>
                  <a:gd name="connsiteX21" fmla="*/ 303431 w 606740"/>
                  <a:gd name="connsiteY21" fmla="*/ 210142 h 605821"/>
                  <a:gd name="connsiteX22" fmla="*/ 285976 w 606740"/>
                  <a:gd name="connsiteY22" fmla="*/ 109746 h 605821"/>
                  <a:gd name="connsiteX23" fmla="*/ 320885 w 606740"/>
                  <a:gd name="connsiteY23" fmla="*/ 109746 h 605821"/>
                  <a:gd name="connsiteX24" fmla="*/ 333791 w 606740"/>
                  <a:gd name="connsiteY24" fmla="*/ 122631 h 605821"/>
                  <a:gd name="connsiteX25" fmla="*/ 333791 w 606740"/>
                  <a:gd name="connsiteY25" fmla="*/ 151647 h 605821"/>
                  <a:gd name="connsiteX26" fmla="*/ 389960 w 606740"/>
                  <a:gd name="connsiteY26" fmla="*/ 174915 h 605821"/>
                  <a:gd name="connsiteX27" fmla="*/ 410478 w 606740"/>
                  <a:gd name="connsiteY27" fmla="*/ 154428 h 605821"/>
                  <a:gd name="connsiteX28" fmla="*/ 428675 w 606740"/>
                  <a:gd name="connsiteY28" fmla="*/ 154428 h 605821"/>
                  <a:gd name="connsiteX29" fmla="*/ 453464 w 606740"/>
                  <a:gd name="connsiteY29" fmla="*/ 179087 h 605821"/>
                  <a:gd name="connsiteX30" fmla="*/ 453464 w 606740"/>
                  <a:gd name="connsiteY30" fmla="*/ 197257 h 605821"/>
                  <a:gd name="connsiteX31" fmla="*/ 432946 w 606740"/>
                  <a:gd name="connsiteY31" fmla="*/ 217837 h 605821"/>
                  <a:gd name="connsiteX32" fmla="*/ 456157 w 606740"/>
                  <a:gd name="connsiteY32" fmla="*/ 273922 h 605821"/>
                  <a:gd name="connsiteX33" fmla="*/ 485309 w 606740"/>
                  <a:gd name="connsiteY33" fmla="*/ 273922 h 605821"/>
                  <a:gd name="connsiteX34" fmla="*/ 498121 w 606740"/>
                  <a:gd name="connsiteY34" fmla="*/ 286808 h 605821"/>
                  <a:gd name="connsiteX35" fmla="*/ 498121 w 606740"/>
                  <a:gd name="connsiteY35" fmla="*/ 321664 h 605821"/>
                  <a:gd name="connsiteX36" fmla="*/ 485309 w 606740"/>
                  <a:gd name="connsiteY36" fmla="*/ 334457 h 605821"/>
                  <a:gd name="connsiteX37" fmla="*/ 456157 w 606740"/>
                  <a:gd name="connsiteY37" fmla="*/ 334457 h 605821"/>
                  <a:gd name="connsiteX38" fmla="*/ 432946 w 606740"/>
                  <a:gd name="connsiteY38" fmla="*/ 390634 h 605821"/>
                  <a:gd name="connsiteX39" fmla="*/ 453464 w 606740"/>
                  <a:gd name="connsiteY39" fmla="*/ 411121 h 605821"/>
                  <a:gd name="connsiteX40" fmla="*/ 453464 w 606740"/>
                  <a:gd name="connsiteY40" fmla="*/ 429291 h 605821"/>
                  <a:gd name="connsiteX41" fmla="*/ 428675 w 606740"/>
                  <a:gd name="connsiteY41" fmla="*/ 454042 h 605821"/>
                  <a:gd name="connsiteX42" fmla="*/ 410478 w 606740"/>
                  <a:gd name="connsiteY42" fmla="*/ 454042 h 605821"/>
                  <a:gd name="connsiteX43" fmla="*/ 389960 w 606740"/>
                  <a:gd name="connsiteY43" fmla="*/ 433463 h 605821"/>
                  <a:gd name="connsiteX44" fmla="*/ 333791 w 606740"/>
                  <a:gd name="connsiteY44" fmla="*/ 456731 h 605821"/>
                  <a:gd name="connsiteX45" fmla="*/ 333791 w 606740"/>
                  <a:gd name="connsiteY45" fmla="*/ 485932 h 605821"/>
                  <a:gd name="connsiteX46" fmla="*/ 320885 w 606740"/>
                  <a:gd name="connsiteY46" fmla="*/ 498632 h 605821"/>
                  <a:gd name="connsiteX47" fmla="*/ 285976 w 606740"/>
                  <a:gd name="connsiteY47" fmla="*/ 498632 h 605821"/>
                  <a:gd name="connsiteX48" fmla="*/ 273071 w 606740"/>
                  <a:gd name="connsiteY48" fmla="*/ 485747 h 605821"/>
                  <a:gd name="connsiteX49" fmla="*/ 273071 w 606740"/>
                  <a:gd name="connsiteY49" fmla="*/ 456731 h 605821"/>
                  <a:gd name="connsiteX50" fmla="*/ 216902 w 606740"/>
                  <a:gd name="connsiteY50" fmla="*/ 433463 h 605821"/>
                  <a:gd name="connsiteX51" fmla="*/ 196384 w 606740"/>
                  <a:gd name="connsiteY51" fmla="*/ 454042 h 605821"/>
                  <a:gd name="connsiteX52" fmla="*/ 178187 w 606740"/>
                  <a:gd name="connsiteY52" fmla="*/ 454042 h 605821"/>
                  <a:gd name="connsiteX53" fmla="*/ 153398 w 606740"/>
                  <a:gd name="connsiteY53" fmla="*/ 429291 h 605821"/>
                  <a:gd name="connsiteX54" fmla="*/ 153398 w 606740"/>
                  <a:gd name="connsiteY54" fmla="*/ 411121 h 605821"/>
                  <a:gd name="connsiteX55" fmla="*/ 173916 w 606740"/>
                  <a:gd name="connsiteY55" fmla="*/ 390634 h 605821"/>
                  <a:gd name="connsiteX56" fmla="*/ 150705 w 606740"/>
                  <a:gd name="connsiteY56" fmla="*/ 334457 h 605821"/>
                  <a:gd name="connsiteX57" fmla="*/ 121553 w 606740"/>
                  <a:gd name="connsiteY57" fmla="*/ 334457 h 605821"/>
                  <a:gd name="connsiteX58" fmla="*/ 108741 w 606740"/>
                  <a:gd name="connsiteY58" fmla="*/ 321664 h 605821"/>
                  <a:gd name="connsiteX59" fmla="*/ 108741 w 606740"/>
                  <a:gd name="connsiteY59" fmla="*/ 286808 h 605821"/>
                  <a:gd name="connsiteX60" fmla="*/ 121553 w 606740"/>
                  <a:gd name="connsiteY60" fmla="*/ 273922 h 605821"/>
                  <a:gd name="connsiteX61" fmla="*/ 150705 w 606740"/>
                  <a:gd name="connsiteY61" fmla="*/ 273922 h 605821"/>
                  <a:gd name="connsiteX62" fmla="*/ 173916 w 606740"/>
                  <a:gd name="connsiteY62" fmla="*/ 217837 h 605821"/>
                  <a:gd name="connsiteX63" fmla="*/ 153398 w 606740"/>
                  <a:gd name="connsiteY63" fmla="*/ 197257 h 605821"/>
                  <a:gd name="connsiteX64" fmla="*/ 153398 w 606740"/>
                  <a:gd name="connsiteY64" fmla="*/ 179087 h 605821"/>
                  <a:gd name="connsiteX65" fmla="*/ 178187 w 606740"/>
                  <a:gd name="connsiteY65" fmla="*/ 154428 h 605821"/>
                  <a:gd name="connsiteX66" fmla="*/ 196384 w 606740"/>
                  <a:gd name="connsiteY66" fmla="*/ 154428 h 605821"/>
                  <a:gd name="connsiteX67" fmla="*/ 216902 w 606740"/>
                  <a:gd name="connsiteY67" fmla="*/ 174915 h 605821"/>
                  <a:gd name="connsiteX68" fmla="*/ 273071 w 606740"/>
                  <a:gd name="connsiteY68" fmla="*/ 151647 h 605821"/>
                  <a:gd name="connsiteX69" fmla="*/ 273071 w 606740"/>
                  <a:gd name="connsiteY69" fmla="*/ 122631 h 605821"/>
                  <a:gd name="connsiteX70" fmla="*/ 285976 w 606740"/>
                  <a:gd name="connsiteY70" fmla="*/ 109746 h 605821"/>
                  <a:gd name="connsiteX71" fmla="*/ 477610 w 606740"/>
                  <a:gd name="connsiteY71" fmla="*/ 55270 h 605821"/>
                  <a:gd name="connsiteX72" fmla="*/ 589009 w 606740"/>
                  <a:gd name="connsiteY72" fmla="*/ 200127 h 605821"/>
                  <a:gd name="connsiteX73" fmla="*/ 531917 w 606740"/>
                  <a:gd name="connsiteY73" fmla="*/ 220887 h 605821"/>
                  <a:gd name="connsiteX74" fmla="*/ 495898 w 606740"/>
                  <a:gd name="connsiteY74" fmla="*/ 155919 h 605821"/>
                  <a:gd name="connsiteX75" fmla="*/ 442798 w 606740"/>
                  <a:gd name="connsiteY75" fmla="*/ 104853 h 605821"/>
                  <a:gd name="connsiteX76" fmla="*/ 477610 w 606740"/>
                  <a:gd name="connsiteY76" fmla="*/ 55270 h 605821"/>
                  <a:gd name="connsiteX77" fmla="*/ 287505 w 606740"/>
                  <a:gd name="connsiteY77" fmla="*/ 284 h 605821"/>
                  <a:gd name="connsiteX78" fmla="*/ 431931 w 606740"/>
                  <a:gd name="connsiteY78" fmla="*/ 28455 h 605821"/>
                  <a:gd name="connsiteX79" fmla="*/ 406305 w 606740"/>
                  <a:gd name="connsiteY79" fmla="*/ 83337 h 605821"/>
                  <a:gd name="connsiteX80" fmla="*/ 60444 w 606740"/>
                  <a:gd name="connsiteY80" fmla="*/ 282843 h 605821"/>
                  <a:gd name="connsiteX81" fmla="*/ 0 w 606740"/>
                  <a:gd name="connsiteY81" fmla="*/ 277559 h 605821"/>
                  <a:gd name="connsiteX82" fmla="*/ 148093 w 606740"/>
                  <a:gd name="connsiteY82" fmla="*/ 43381 h 605821"/>
                  <a:gd name="connsiteX83" fmla="*/ 287505 w 606740"/>
                  <a:gd name="connsiteY83" fmla="*/ 284 h 605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606740" h="605821">
                    <a:moveTo>
                      <a:pt x="59406" y="325182"/>
                    </a:moveTo>
                    <a:cubicBezTo>
                      <a:pt x="80950" y="452568"/>
                      <a:pt x="154777" y="526182"/>
                      <a:pt x="281908" y="547227"/>
                    </a:cubicBezTo>
                    <a:cubicBezTo>
                      <a:pt x="280329" y="566233"/>
                      <a:pt x="278565" y="585795"/>
                      <a:pt x="276800" y="605821"/>
                    </a:cubicBezTo>
                    <a:cubicBezTo>
                      <a:pt x="114103" y="592749"/>
                      <a:pt x="6195" y="453774"/>
                      <a:pt x="1552" y="330189"/>
                    </a:cubicBezTo>
                    <a:cubicBezTo>
                      <a:pt x="21053" y="328520"/>
                      <a:pt x="40555" y="326851"/>
                      <a:pt x="59406" y="325182"/>
                    </a:cubicBezTo>
                    <a:close/>
                    <a:moveTo>
                      <a:pt x="602385" y="251442"/>
                    </a:moveTo>
                    <a:cubicBezTo>
                      <a:pt x="635159" y="451925"/>
                      <a:pt x="476953" y="599855"/>
                      <a:pt x="329425" y="605045"/>
                    </a:cubicBezTo>
                    <a:cubicBezTo>
                      <a:pt x="327846" y="585488"/>
                      <a:pt x="326082" y="566116"/>
                      <a:pt x="324318" y="546096"/>
                    </a:cubicBezTo>
                    <a:cubicBezTo>
                      <a:pt x="394880" y="538310"/>
                      <a:pt x="452443" y="507816"/>
                      <a:pt x="495522" y="452203"/>
                    </a:cubicBezTo>
                    <a:cubicBezTo>
                      <a:pt x="538880" y="396220"/>
                      <a:pt x="553457" y="332544"/>
                      <a:pt x="542965" y="261731"/>
                    </a:cubicBezTo>
                    <a:cubicBezTo>
                      <a:pt x="563298" y="258301"/>
                      <a:pt x="582981" y="254779"/>
                      <a:pt x="602385" y="251442"/>
                    </a:cubicBezTo>
                    <a:close/>
                    <a:moveTo>
                      <a:pt x="303431" y="210142"/>
                    </a:moveTo>
                    <a:cubicBezTo>
                      <a:pt x="251346" y="210142"/>
                      <a:pt x="209010" y="252415"/>
                      <a:pt x="209010" y="304421"/>
                    </a:cubicBezTo>
                    <a:cubicBezTo>
                      <a:pt x="209010" y="331768"/>
                      <a:pt x="220708" y="356334"/>
                      <a:pt x="239463" y="373670"/>
                    </a:cubicBezTo>
                    <a:cubicBezTo>
                      <a:pt x="242248" y="349660"/>
                      <a:pt x="258217" y="329821"/>
                      <a:pt x="280035" y="321293"/>
                    </a:cubicBezTo>
                    <a:cubicBezTo>
                      <a:pt x="267687" y="313506"/>
                      <a:pt x="259516" y="299786"/>
                      <a:pt x="259516" y="284026"/>
                    </a:cubicBezTo>
                    <a:cubicBezTo>
                      <a:pt x="259516" y="259831"/>
                      <a:pt x="279199" y="240178"/>
                      <a:pt x="303431" y="240178"/>
                    </a:cubicBezTo>
                    <a:cubicBezTo>
                      <a:pt x="327663" y="240085"/>
                      <a:pt x="347346" y="259831"/>
                      <a:pt x="347346" y="284026"/>
                    </a:cubicBezTo>
                    <a:cubicBezTo>
                      <a:pt x="347346" y="299786"/>
                      <a:pt x="339083" y="313506"/>
                      <a:pt x="326827" y="321293"/>
                    </a:cubicBezTo>
                    <a:cubicBezTo>
                      <a:pt x="348645" y="329821"/>
                      <a:pt x="364614" y="349660"/>
                      <a:pt x="367399" y="373670"/>
                    </a:cubicBezTo>
                    <a:cubicBezTo>
                      <a:pt x="386154" y="356520"/>
                      <a:pt x="397852" y="331861"/>
                      <a:pt x="397852" y="304421"/>
                    </a:cubicBezTo>
                    <a:cubicBezTo>
                      <a:pt x="397852" y="252415"/>
                      <a:pt x="355516" y="210142"/>
                      <a:pt x="303431" y="210142"/>
                    </a:cubicBezTo>
                    <a:close/>
                    <a:moveTo>
                      <a:pt x="285976" y="109746"/>
                    </a:moveTo>
                    <a:lnTo>
                      <a:pt x="320885" y="109746"/>
                    </a:lnTo>
                    <a:cubicBezTo>
                      <a:pt x="327942" y="109746"/>
                      <a:pt x="333791" y="115493"/>
                      <a:pt x="333791" y="122631"/>
                    </a:cubicBezTo>
                    <a:lnTo>
                      <a:pt x="333791" y="151647"/>
                    </a:lnTo>
                    <a:cubicBezTo>
                      <a:pt x="354216" y="155726"/>
                      <a:pt x="373249" y="163791"/>
                      <a:pt x="389960" y="174915"/>
                    </a:cubicBezTo>
                    <a:lnTo>
                      <a:pt x="410478" y="154428"/>
                    </a:lnTo>
                    <a:cubicBezTo>
                      <a:pt x="415492" y="149422"/>
                      <a:pt x="423662" y="149422"/>
                      <a:pt x="428675" y="154428"/>
                    </a:cubicBezTo>
                    <a:lnTo>
                      <a:pt x="453464" y="179087"/>
                    </a:lnTo>
                    <a:cubicBezTo>
                      <a:pt x="458385" y="184093"/>
                      <a:pt x="458385" y="192251"/>
                      <a:pt x="453464" y="197257"/>
                    </a:cubicBezTo>
                    <a:lnTo>
                      <a:pt x="432946" y="217837"/>
                    </a:lnTo>
                    <a:cubicBezTo>
                      <a:pt x="444087" y="234523"/>
                      <a:pt x="452072" y="253527"/>
                      <a:pt x="456157" y="273922"/>
                    </a:cubicBezTo>
                    <a:lnTo>
                      <a:pt x="485309" y="273922"/>
                    </a:lnTo>
                    <a:cubicBezTo>
                      <a:pt x="492365" y="273922"/>
                      <a:pt x="498121" y="279577"/>
                      <a:pt x="498121" y="286808"/>
                    </a:cubicBezTo>
                    <a:lnTo>
                      <a:pt x="498121" y="321664"/>
                    </a:lnTo>
                    <a:cubicBezTo>
                      <a:pt x="498121" y="328709"/>
                      <a:pt x="492458" y="334457"/>
                      <a:pt x="485309" y="334457"/>
                    </a:cubicBezTo>
                    <a:lnTo>
                      <a:pt x="456157" y="334457"/>
                    </a:lnTo>
                    <a:cubicBezTo>
                      <a:pt x="452072" y="354851"/>
                      <a:pt x="444087" y="373948"/>
                      <a:pt x="432946" y="390634"/>
                    </a:cubicBezTo>
                    <a:lnTo>
                      <a:pt x="453464" y="411121"/>
                    </a:lnTo>
                    <a:cubicBezTo>
                      <a:pt x="458385" y="416035"/>
                      <a:pt x="458385" y="424192"/>
                      <a:pt x="453464" y="429291"/>
                    </a:cubicBezTo>
                    <a:lnTo>
                      <a:pt x="428675" y="454042"/>
                    </a:lnTo>
                    <a:cubicBezTo>
                      <a:pt x="423755" y="458956"/>
                      <a:pt x="415585" y="458956"/>
                      <a:pt x="410478" y="454042"/>
                    </a:cubicBezTo>
                    <a:lnTo>
                      <a:pt x="389960" y="433463"/>
                    </a:lnTo>
                    <a:cubicBezTo>
                      <a:pt x="373249" y="444587"/>
                      <a:pt x="354216" y="452652"/>
                      <a:pt x="333791" y="456731"/>
                    </a:cubicBezTo>
                    <a:lnTo>
                      <a:pt x="333791" y="485932"/>
                    </a:lnTo>
                    <a:cubicBezTo>
                      <a:pt x="333791" y="492977"/>
                      <a:pt x="327942" y="498632"/>
                      <a:pt x="320885" y="498632"/>
                    </a:cubicBezTo>
                    <a:lnTo>
                      <a:pt x="285976" y="498632"/>
                    </a:lnTo>
                    <a:cubicBezTo>
                      <a:pt x="278920" y="498632"/>
                      <a:pt x="273071" y="492977"/>
                      <a:pt x="273071" y="485747"/>
                    </a:cubicBezTo>
                    <a:lnTo>
                      <a:pt x="273071" y="456731"/>
                    </a:lnTo>
                    <a:cubicBezTo>
                      <a:pt x="252646" y="452652"/>
                      <a:pt x="233613" y="444587"/>
                      <a:pt x="216902" y="433463"/>
                    </a:cubicBezTo>
                    <a:lnTo>
                      <a:pt x="196384" y="454042"/>
                    </a:lnTo>
                    <a:cubicBezTo>
                      <a:pt x="191370" y="458956"/>
                      <a:pt x="183200" y="458956"/>
                      <a:pt x="178187" y="454042"/>
                    </a:cubicBezTo>
                    <a:lnTo>
                      <a:pt x="153398" y="429291"/>
                    </a:lnTo>
                    <a:cubicBezTo>
                      <a:pt x="148477" y="424378"/>
                      <a:pt x="148477" y="416220"/>
                      <a:pt x="153398" y="411121"/>
                    </a:cubicBezTo>
                    <a:lnTo>
                      <a:pt x="173916" y="390634"/>
                    </a:lnTo>
                    <a:cubicBezTo>
                      <a:pt x="162775" y="373948"/>
                      <a:pt x="154790" y="354851"/>
                      <a:pt x="150705" y="334457"/>
                    </a:cubicBezTo>
                    <a:lnTo>
                      <a:pt x="121553" y="334457"/>
                    </a:lnTo>
                    <a:cubicBezTo>
                      <a:pt x="114497" y="334457"/>
                      <a:pt x="108741" y="328802"/>
                      <a:pt x="108741" y="321664"/>
                    </a:cubicBezTo>
                    <a:lnTo>
                      <a:pt x="108741" y="286808"/>
                    </a:lnTo>
                    <a:cubicBezTo>
                      <a:pt x="108741" y="279762"/>
                      <a:pt x="114404" y="273922"/>
                      <a:pt x="121553" y="273922"/>
                    </a:cubicBezTo>
                    <a:lnTo>
                      <a:pt x="150705" y="273922"/>
                    </a:lnTo>
                    <a:cubicBezTo>
                      <a:pt x="154790" y="253527"/>
                      <a:pt x="162775" y="234523"/>
                      <a:pt x="173916" y="217837"/>
                    </a:cubicBezTo>
                    <a:lnTo>
                      <a:pt x="153398" y="197257"/>
                    </a:lnTo>
                    <a:cubicBezTo>
                      <a:pt x="148292" y="192343"/>
                      <a:pt x="148477" y="184186"/>
                      <a:pt x="153398" y="179087"/>
                    </a:cubicBezTo>
                    <a:lnTo>
                      <a:pt x="178187" y="154428"/>
                    </a:lnTo>
                    <a:cubicBezTo>
                      <a:pt x="183107" y="149422"/>
                      <a:pt x="191277" y="149422"/>
                      <a:pt x="196384" y="154428"/>
                    </a:cubicBezTo>
                    <a:lnTo>
                      <a:pt x="216902" y="174915"/>
                    </a:lnTo>
                    <a:cubicBezTo>
                      <a:pt x="233613" y="163698"/>
                      <a:pt x="252646" y="155726"/>
                      <a:pt x="273071" y="151647"/>
                    </a:cubicBezTo>
                    <a:lnTo>
                      <a:pt x="273071" y="122631"/>
                    </a:lnTo>
                    <a:cubicBezTo>
                      <a:pt x="273071" y="115586"/>
                      <a:pt x="278828" y="109746"/>
                      <a:pt x="285976" y="109746"/>
                    </a:cubicBezTo>
                    <a:close/>
                    <a:moveTo>
                      <a:pt x="477610" y="55270"/>
                    </a:moveTo>
                    <a:cubicBezTo>
                      <a:pt x="529689" y="92619"/>
                      <a:pt x="566451" y="140349"/>
                      <a:pt x="589009" y="200127"/>
                    </a:cubicBezTo>
                    <a:cubicBezTo>
                      <a:pt x="569422" y="207263"/>
                      <a:pt x="550855" y="213936"/>
                      <a:pt x="531917" y="220887"/>
                    </a:cubicBezTo>
                    <a:cubicBezTo>
                      <a:pt x="522820" y="197068"/>
                      <a:pt x="511123" y="175567"/>
                      <a:pt x="495898" y="155919"/>
                    </a:cubicBezTo>
                    <a:cubicBezTo>
                      <a:pt x="480860" y="136364"/>
                      <a:pt x="462850" y="119682"/>
                      <a:pt x="442798" y="104853"/>
                    </a:cubicBezTo>
                    <a:cubicBezTo>
                      <a:pt x="454588" y="88078"/>
                      <a:pt x="466006" y="71859"/>
                      <a:pt x="477610" y="55270"/>
                    </a:cubicBezTo>
                    <a:close/>
                    <a:moveTo>
                      <a:pt x="287505" y="284"/>
                    </a:moveTo>
                    <a:cubicBezTo>
                      <a:pt x="334882" y="-1837"/>
                      <a:pt x="383093" y="7920"/>
                      <a:pt x="431931" y="28455"/>
                    </a:cubicBezTo>
                    <a:cubicBezTo>
                      <a:pt x="423018" y="47460"/>
                      <a:pt x="414754" y="65445"/>
                      <a:pt x="406305" y="83337"/>
                    </a:cubicBezTo>
                    <a:cubicBezTo>
                      <a:pt x="242241" y="9635"/>
                      <a:pt x="71215" y="128208"/>
                      <a:pt x="60444" y="282843"/>
                    </a:cubicBezTo>
                    <a:cubicBezTo>
                      <a:pt x="40760" y="281082"/>
                      <a:pt x="20891" y="279413"/>
                      <a:pt x="0" y="277559"/>
                    </a:cubicBezTo>
                    <a:cubicBezTo>
                      <a:pt x="12256" y="175210"/>
                      <a:pt x="60073" y="95667"/>
                      <a:pt x="148093" y="43381"/>
                    </a:cubicBezTo>
                    <a:cubicBezTo>
                      <a:pt x="193589" y="16403"/>
                      <a:pt x="240129" y="2404"/>
                      <a:pt x="287505" y="284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txBody>
              <a:bodyPr wrap="square" lIns="91440" tIns="45720" rIns="91440" bIns="45720">
                <a:normAutofit/>
              </a:bodyPr>
              <a:lstStyle/>
              <a:p>
                <a:endParaRPr lang="zh-CN" altLang="en-US" dirty="0"/>
              </a:p>
            </p:txBody>
          </p:sp>
          <p:grpSp>
            <p:nvGrpSpPr>
              <p:cNvPr id="25" name="îṥľïde">
                <a:extLst>
                  <a:ext uri="{FF2B5EF4-FFF2-40B4-BE49-F238E27FC236}">
                    <a16:creationId xmlns:a16="http://schemas.microsoft.com/office/drawing/2014/main" xmlns="" id="{0FA6CF67-5803-438F-B9DF-4D0F2A7E7114}"/>
                  </a:ext>
                </a:extLst>
              </p:cNvPr>
              <p:cNvGrpSpPr/>
              <p:nvPr/>
            </p:nvGrpSpPr>
            <p:grpSpPr>
              <a:xfrm>
                <a:off x="1065550" y="2210731"/>
                <a:ext cx="3024136" cy="1514048"/>
                <a:chOff x="1065549" y="2210731"/>
                <a:chExt cx="3417551" cy="1514048"/>
              </a:xfrm>
            </p:grpSpPr>
            <p:sp>
              <p:nvSpPr>
                <p:cNvPr id="26" name="i$ḷîḑe">
                  <a:extLst>
                    <a:ext uri="{FF2B5EF4-FFF2-40B4-BE49-F238E27FC236}">
                      <a16:creationId xmlns:a16="http://schemas.microsoft.com/office/drawing/2014/main" xmlns="" id="{720C262E-5847-4FD0-8A0E-77EF0441799B}"/>
                    </a:ext>
                  </a:extLst>
                </p:cNvPr>
                <p:cNvSpPr/>
                <p:nvPr/>
              </p:nvSpPr>
              <p:spPr bwMode="auto">
                <a:xfrm>
                  <a:off x="1065549" y="2820389"/>
                  <a:ext cx="3417551" cy="9043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1440" tIns="45720" rIns="91440" bIns="45720" anchor="t" anchorCtr="0">
                  <a:normAutofit/>
                </a:bodyPr>
                <a:lstStyle>
                  <a:defPPr>
                    <a:defRPr lang="zh-CN"/>
                  </a:defPPr>
                  <a:lvl1pPr marL="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18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377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566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754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5943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131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32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50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>
                    <a:lnSpc>
                      <a:spcPct val="120000"/>
                    </a:lnSpc>
                  </a:pPr>
                  <a:r>
                    <a:rPr lang="en-US" altLang="zh-CN" sz="1100" dirty="0"/>
                    <a:t>Copy paste fonts. Choose the only option to retain text.</a:t>
                  </a:r>
                </a:p>
                <a:p>
                  <a:pPr>
                    <a:lnSpc>
                      <a:spcPct val="120000"/>
                    </a:lnSpc>
                  </a:pPr>
                  <a:r>
                    <a:rPr lang="en-US" altLang="zh-CN" sz="1100" dirty="0"/>
                    <a:t>……</a:t>
                  </a:r>
                </a:p>
              </p:txBody>
            </p:sp>
            <p:sp>
              <p:nvSpPr>
                <p:cNvPr id="27" name="ís1iḑé">
                  <a:extLst>
                    <a:ext uri="{FF2B5EF4-FFF2-40B4-BE49-F238E27FC236}">
                      <a16:creationId xmlns:a16="http://schemas.microsoft.com/office/drawing/2014/main" xmlns="" id="{A967D88F-B10A-4358-BBD9-7595F9EA37D5}"/>
                    </a:ext>
                  </a:extLst>
                </p:cNvPr>
                <p:cNvSpPr txBox="1"/>
                <p:nvPr/>
              </p:nvSpPr>
              <p:spPr bwMode="auto">
                <a:xfrm>
                  <a:off x="1065549" y="2210731"/>
                  <a:ext cx="3417551" cy="6096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1440" tIns="45720" rIns="91440" bIns="45720" anchor="ctr">
                  <a:normAutofit/>
                </a:bodyPr>
                <a:lstStyle>
                  <a:defPPr>
                    <a:defRPr lang="zh-CN"/>
                  </a:defPPr>
                  <a:lvl1pPr marL="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18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377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566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754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5943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131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32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50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eaLnBrk="1" hangingPunct="1">
                    <a:lnSpc>
                      <a:spcPct val="100000"/>
                    </a:lnSpc>
                    <a:spcBef>
                      <a:spcPct val="0"/>
                    </a:spcBef>
                  </a:pPr>
                  <a:r>
                    <a:rPr lang="en-US" altLang="zh-CN" b="1" dirty="0"/>
                    <a:t>02.Text here</a:t>
                  </a:r>
                </a:p>
              </p:txBody>
            </p:sp>
            <p:cxnSp>
              <p:nvCxnSpPr>
                <p:cNvPr id="28" name="直接连接符 27">
                  <a:extLst>
                    <a:ext uri="{FF2B5EF4-FFF2-40B4-BE49-F238E27FC236}">
                      <a16:creationId xmlns:a16="http://schemas.microsoft.com/office/drawing/2014/main" xmlns="" id="{2A321C12-94A4-4D96-845B-2EAE93BA2EF1}"/>
                    </a:ext>
                  </a:extLst>
                </p:cNvPr>
                <p:cNvCxnSpPr/>
                <p:nvPr/>
              </p:nvCxnSpPr>
              <p:spPr>
                <a:xfrm>
                  <a:off x="1065549" y="2820388"/>
                  <a:ext cx="3417551" cy="0"/>
                </a:xfrm>
                <a:prstGeom prst="line">
                  <a:avLst/>
                </a:prstGeom>
                <a:ln w="3175" cap="rnd">
                  <a:solidFill>
                    <a:schemeClr val="bg1">
                      <a:lumMod val="75000"/>
                    </a:schemeClr>
                  </a:solidFill>
                  <a:round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1" name="í$líḋê">
              <a:extLst>
                <a:ext uri="{FF2B5EF4-FFF2-40B4-BE49-F238E27FC236}">
                  <a16:creationId xmlns:a16="http://schemas.microsoft.com/office/drawing/2014/main" xmlns="" id="{913CFEF8-8BA0-4910-BD41-3BF78547C989}"/>
                </a:ext>
              </a:extLst>
            </p:cNvPr>
            <p:cNvGrpSpPr/>
            <p:nvPr/>
          </p:nvGrpSpPr>
          <p:grpSpPr>
            <a:xfrm>
              <a:off x="1065550" y="4439282"/>
              <a:ext cx="3024136" cy="1514048"/>
              <a:chOff x="1065550" y="2210731"/>
              <a:chExt cx="3024136" cy="1514048"/>
            </a:xfrm>
          </p:grpSpPr>
          <p:sp>
            <p:nvSpPr>
              <p:cNvPr id="19" name="iṡlîďè">
                <a:extLst>
                  <a:ext uri="{FF2B5EF4-FFF2-40B4-BE49-F238E27FC236}">
                    <a16:creationId xmlns:a16="http://schemas.microsoft.com/office/drawing/2014/main" xmlns="" id="{1547A1B1-71D3-4231-A8A9-01ADBC4B8549}"/>
                  </a:ext>
                </a:extLst>
              </p:cNvPr>
              <p:cNvSpPr/>
              <p:nvPr/>
            </p:nvSpPr>
            <p:spPr bwMode="auto">
              <a:xfrm>
                <a:off x="3696271" y="2363108"/>
                <a:ext cx="393415" cy="392817"/>
              </a:xfrm>
              <a:custGeom>
                <a:avLst/>
                <a:gdLst>
                  <a:gd name="connsiteX0" fmla="*/ 59406 w 606740"/>
                  <a:gd name="connsiteY0" fmla="*/ 325182 h 605821"/>
                  <a:gd name="connsiteX1" fmla="*/ 281908 w 606740"/>
                  <a:gd name="connsiteY1" fmla="*/ 547227 h 605821"/>
                  <a:gd name="connsiteX2" fmla="*/ 276800 w 606740"/>
                  <a:gd name="connsiteY2" fmla="*/ 605821 h 605821"/>
                  <a:gd name="connsiteX3" fmla="*/ 1552 w 606740"/>
                  <a:gd name="connsiteY3" fmla="*/ 330189 h 605821"/>
                  <a:gd name="connsiteX4" fmla="*/ 59406 w 606740"/>
                  <a:gd name="connsiteY4" fmla="*/ 325182 h 605821"/>
                  <a:gd name="connsiteX5" fmla="*/ 602385 w 606740"/>
                  <a:gd name="connsiteY5" fmla="*/ 251442 h 605821"/>
                  <a:gd name="connsiteX6" fmla="*/ 329425 w 606740"/>
                  <a:gd name="connsiteY6" fmla="*/ 605045 h 605821"/>
                  <a:gd name="connsiteX7" fmla="*/ 324318 w 606740"/>
                  <a:gd name="connsiteY7" fmla="*/ 546096 h 605821"/>
                  <a:gd name="connsiteX8" fmla="*/ 495522 w 606740"/>
                  <a:gd name="connsiteY8" fmla="*/ 452203 h 605821"/>
                  <a:gd name="connsiteX9" fmla="*/ 542965 w 606740"/>
                  <a:gd name="connsiteY9" fmla="*/ 261731 h 605821"/>
                  <a:gd name="connsiteX10" fmla="*/ 602385 w 606740"/>
                  <a:gd name="connsiteY10" fmla="*/ 251442 h 605821"/>
                  <a:gd name="connsiteX11" fmla="*/ 303431 w 606740"/>
                  <a:gd name="connsiteY11" fmla="*/ 210142 h 605821"/>
                  <a:gd name="connsiteX12" fmla="*/ 209010 w 606740"/>
                  <a:gd name="connsiteY12" fmla="*/ 304421 h 605821"/>
                  <a:gd name="connsiteX13" fmla="*/ 239463 w 606740"/>
                  <a:gd name="connsiteY13" fmla="*/ 373670 h 605821"/>
                  <a:gd name="connsiteX14" fmla="*/ 280035 w 606740"/>
                  <a:gd name="connsiteY14" fmla="*/ 321293 h 605821"/>
                  <a:gd name="connsiteX15" fmla="*/ 259516 w 606740"/>
                  <a:gd name="connsiteY15" fmla="*/ 284026 h 605821"/>
                  <a:gd name="connsiteX16" fmla="*/ 303431 w 606740"/>
                  <a:gd name="connsiteY16" fmla="*/ 240178 h 605821"/>
                  <a:gd name="connsiteX17" fmla="*/ 347346 w 606740"/>
                  <a:gd name="connsiteY17" fmla="*/ 284026 h 605821"/>
                  <a:gd name="connsiteX18" fmla="*/ 326827 w 606740"/>
                  <a:gd name="connsiteY18" fmla="*/ 321293 h 605821"/>
                  <a:gd name="connsiteX19" fmla="*/ 367399 w 606740"/>
                  <a:gd name="connsiteY19" fmla="*/ 373670 h 605821"/>
                  <a:gd name="connsiteX20" fmla="*/ 397852 w 606740"/>
                  <a:gd name="connsiteY20" fmla="*/ 304421 h 605821"/>
                  <a:gd name="connsiteX21" fmla="*/ 303431 w 606740"/>
                  <a:gd name="connsiteY21" fmla="*/ 210142 h 605821"/>
                  <a:gd name="connsiteX22" fmla="*/ 285976 w 606740"/>
                  <a:gd name="connsiteY22" fmla="*/ 109746 h 605821"/>
                  <a:gd name="connsiteX23" fmla="*/ 320885 w 606740"/>
                  <a:gd name="connsiteY23" fmla="*/ 109746 h 605821"/>
                  <a:gd name="connsiteX24" fmla="*/ 333791 w 606740"/>
                  <a:gd name="connsiteY24" fmla="*/ 122631 h 605821"/>
                  <a:gd name="connsiteX25" fmla="*/ 333791 w 606740"/>
                  <a:gd name="connsiteY25" fmla="*/ 151647 h 605821"/>
                  <a:gd name="connsiteX26" fmla="*/ 389960 w 606740"/>
                  <a:gd name="connsiteY26" fmla="*/ 174915 h 605821"/>
                  <a:gd name="connsiteX27" fmla="*/ 410478 w 606740"/>
                  <a:gd name="connsiteY27" fmla="*/ 154428 h 605821"/>
                  <a:gd name="connsiteX28" fmla="*/ 428675 w 606740"/>
                  <a:gd name="connsiteY28" fmla="*/ 154428 h 605821"/>
                  <a:gd name="connsiteX29" fmla="*/ 453464 w 606740"/>
                  <a:gd name="connsiteY29" fmla="*/ 179087 h 605821"/>
                  <a:gd name="connsiteX30" fmla="*/ 453464 w 606740"/>
                  <a:gd name="connsiteY30" fmla="*/ 197257 h 605821"/>
                  <a:gd name="connsiteX31" fmla="*/ 432946 w 606740"/>
                  <a:gd name="connsiteY31" fmla="*/ 217837 h 605821"/>
                  <a:gd name="connsiteX32" fmla="*/ 456157 w 606740"/>
                  <a:gd name="connsiteY32" fmla="*/ 273922 h 605821"/>
                  <a:gd name="connsiteX33" fmla="*/ 485309 w 606740"/>
                  <a:gd name="connsiteY33" fmla="*/ 273922 h 605821"/>
                  <a:gd name="connsiteX34" fmla="*/ 498121 w 606740"/>
                  <a:gd name="connsiteY34" fmla="*/ 286808 h 605821"/>
                  <a:gd name="connsiteX35" fmla="*/ 498121 w 606740"/>
                  <a:gd name="connsiteY35" fmla="*/ 321664 h 605821"/>
                  <a:gd name="connsiteX36" fmla="*/ 485309 w 606740"/>
                  <a:gd name="connsiteY36" fmla="*/ 334457 h 605821"/>
                  <a:gd name="connsiteX37" fmla="*/ 456157 w 606740"/>
                  <a:gd name="connsiteY37" fmla="*/ 334457 h 605821"/>
                  <a:gd name="connsiteX38" fmla="*/ 432946 w 606740"/>
                  <a:gd name="connsiteY38" fmla="*/ 390634 h 605821"/>
                  <a:gd name="connsiteX39" fmla="*/ 453464 w 606740"/>
                  <a:gd name="connsiteY39" fmla="*/ 411121 h 605821"/>
                  <a:gd name="connsiteX40" fmla="*/ 453464 w 606740"/>
                  <a:gd name="connsiteY40" fmla="*/ 429291 h 605821"/>
                  <a:gd name="connsiteX41" fmla="*/ 428675 w 606740"/>
                  <a:gd name="connsiteY41" fmla="*/ 454042 h 605821"/>
                  <a:gd name="connsiteX42" fmla="*/ 410478 w 606740"/>
                  <a:gd name="connsiteY42" fmla="*/ 454042 h 605821"/>
                  <a:gd name="connsiteX43" fmla="*/ 389960 w 606740"/>
                  <a:gd name="connsiteY43" fmla="*/ 433463 h 605821"/>
                  <a:gd name="connsiteX44" fmla="*/ 333791 w 606740"/>
                  <a:gd name="connsiteY44" fmla="*/ 456731 h 605821"/>
                  <a:gd name="connsiteX45" fmla="*/ 333791 w 606740"/>
                  <a:gd name="connsiteY45" fmla="*/ 485932 h 605821"/>
                  <a:gd name="connsiteX46" fmla="*/ 320885 w 606740"/>
                  <a:gd name="connsiteY46" fmla="*/ 498632 h 605821"/>
                  <a:gd name="connsiteX47" fmla="*/ 285976 w 606740"/>
                  <a:gd name="connsiteY47" fmla="*/ 498632 h 605821"/>
                  <a:gd name="connsiteX48" fmla="*/ 273071 w 606740"/>
                  <a:gd name="connsiteY48" fmla="*/ 485747 h 605821"/>
                  <a:gd name="connsiteX49" fmla="*/ 273071 w 606740"/>
                  <a:gd name="connsiteY49" fmla="*/ 456731 h 605821"/>
                  <a:gd name="connsiteX50" fmla="*/ 216902 w 606740"/>
                  <a:gd name="connsiteY50" fmla="*/ 433463 h 605821"/>
                  <a:gd name="connsiteX51" fmla="*/ 196384 w 606740"/>
                  <a:gd name="connsiteY51" fmla="*/ 454042 h 605821"/>
                  <a:gd name="connsiteX52" fmla="*/ 178187 w 606740"/>
                  <a:gd name="connsiteY52" fmla="*/ 454042 h 605821"/>
                  <a:gd name="connsiteX53" fmla="*/ 153398 w 606740"/>
                  <a:gd name="connsiteY53" fmla="*/ 429291 h 605821"/>
                  <a:gd name="connsiteX54" fmla="*/ 153398 w 606740"/>
                  <a:gd name="connsiteY54" fmla="*/ 411121 h 605821"/>
                  <a:gd name="connsiteX55" fmla="*/ 173916 w 606740"/>
                  <a:gd name="connsiteY55" fmla="*/ 390634 h 605821"/>
                  <a:gd name="connsiteX56" fmla="*/ 150705 w 606740"/>
                  <a:gd name="connsiteY56" fmla="*/ 334457 h 605821"/>
                  <a:gd name="connsiteX57" fmla="*/ 121553 w 606740"/>
                  <a:gd name="connsiteY57" fmla="*/ 334457 h 605821"/>
                  <a:gd name="connsiteX58" fmla="*/ 108741 w 606740"/>
                  <a:gd name="connsiteY58" fmla="*/ 321664 h 605821"/>
                  <a:gd name="connsiteX59" fmla="*/ 108741 w 606740"/>
                  <a:gd name="connsiteY59" fmla="*/ 286808 h 605821"/>
                  <a:gd name="connsiteX60" fmla="*/ 121553 w 606740"/>
                  <a:gd name="connsiteY60" fmla="*/ 273922 h 605821"/>
                  <a:gd name="connsiteX61" fmla="*/ 150705 w 606740"/>
                  <a:gd name="connsiteY61" fmla="*/ 273922 h 605821"/>
                  <a:gd name="connsiteX62" fmla="*/ 173916 w 606740"/>
                  <a:gd name="connsiteY62" fmla="*/ 217837 h 605821"/>
                  <a:gd name="connsiteX63" fmla="*/ 153398 w 606740"/>
                  <a:gd name="connsiteY63" fmla="*/ 197257 h 605821"/>
                  <a:gd name="connsiteX64" fmla="*/ 153398 w 606740"/>
                  <a:gd name="connsiteY64" fmla="*/ 179087 h 605821"/>
                  <a:gd name="connsiteX65" fmla="*/ 178187 w 606740"/>
                  <a:gd name="connsiteY65" fmla="*/ 154428 h 605821"/>
                  <a:gd name="connsiteX66" fmla="*/ 196384 w 606740"/>
                  <a:gd name="connsiteY66" fmla="*/ 154428 h 605821"/>
                  <a:gd name="connsiteX67" fmla="*/ 216902 w 606740"/>
                  <a:gd name="connsiteY67" fmla="*/ 174915 h 605821"/>
                  <a:gd name="connsiteX68" fmla="*/ 273071 w 606740"/>
                  <a:gd name="connsiteY68" fmla="*/ 151647 h 605821"/>
                  <a:gd name="connsiteX69" fmla="*/ 273071 w 606740"/>
                  <a:gd name="connsiteY69" fmla="*/ 122631 h 605821"/>
                  <a:gd name="connsiteX70" fmla="*/ 285976 w 606740"/>
                  <a:gd name="connsiteY70" fmla="*/ 109746 h 605821"/>
                  <a:gd name="connsiteX71" fmla="*/ 477610 w 606740"/>
                  <a:gd name="connsiteY71" fmla="*/ 55270 h 605821"/>
                  <a:gd name="connsiteX72" fmla="*/ 589009 w 606740"/>
                  <a:gd name="connsiteY72" fmla="*/ 200127 h 605821"/>
                  <a:gd name="connsiteX73" fmla="*/ 531917 w 606740"/>
                  <a:gd name="connsiteY73" fmla="*/ 220887 h 605821"/>
                  <a:gd name="connsiteX74" fmla="*/ 495898 w 606740"/>
                  <a:gd name="connsiteY74" fmla="*/ 155919 h 605821"/>
                  <a:gd name="connsiteX75" fmla="*/ 442798 w 606740"/>
                  <a:gd name="connsiteY75" fmla="*/ 104853 h 605821"/>
                  <a:gd name="connsiteX76" fmla="*/ 477610 w 606740"/>
                  <a:gd name="connsiteY76" fmla="*/ 55270 h 605821"/>
                  <a:gd name="connsiteX77" fmla="*/ 287505 w 606740"/>
                  <a:gd name="connsiteY77" fmla="*/ 284 h 605821"/>
                  <a:gd name="connsiteX78" fmla="*/ 431931 w 606740"/>
                  <a:gd name="connsiteY78" fmla="*/ 28455 h 605821"/>
                  <a:gd name="connsiteX79" fmla="*/ 406305 w 606740"/>
                  <a:gd name="connsiteY79" fmla="*/ 83337 h 605821"/>
                  <a:gd name="connsiteX80" fmla="*/ 60444 w 606740"/>
                  <a:gd name="connsiteY80" fmla="*/ 282843 h 605821"/>
                  <a:gd name="connsiteX81" fmla="*/ 0 w 606740"/>
                  <a:gd name="connsiteY81" fmla="*/ 277559 h 605821"/>
                  <a:gd name="connsiteX82" fmla="*/ 148093 w 606740"/>
                  <a:gd name="connsiteY82" fmla="*/ 43381 h 605821"/>
                  <a:gd name="connsiteX83" fmla="*/ 287505 w 606740"/>
                  <a:gd name="connsiteY83" fmla="*/ 284 h 605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606740" h="605821">
                    <a:moveTo>
                      <a:pt x="59406" y="325182"/>
                    </a:moveTo>
                    <a:cubicBezTo>
                      <a:pt x="80950" y="452568"/>
                      <a:pt x="154777" y="526182"/>
                      <a:pt x="281908" y="547227"/>
                    </a:cubicBezTo>
                    <a:cubicBezTo>
                      <a:pt x="280329" y="566233"/>
                      <a:pt x="278565" y="585795"/>
                      <a:pt x="276800" y="605821"/>
                    </a:cubicBezTo>
                    <a:cubicBezTo>
                      <a:pt x="114103" y="592749"/>
                      <a:pt x="6195" y="453774"/>
                      <a:pt x="1552" y="330189"/>
                    </a:cubicBezTo>
                    <a:cubicBezTo>
                      <a:pt x="21053" y="328520"/>
                      <a:pt x="40555" y="326851"/>
                      <a:pt x="59406" y="325182"/>
                    </a:cubicBezTo>
                    <a:close/>
                    <a:moveTo>
                      <a:pt x="602385" y="251442"/>
                    </a:moveTo>
                    <a:cubicBezTo>
                      <a:pt x="635159" y="451925"/>
                      <a:pt x="476953" y="599855"/>
                      <a:pt x="329425" y="605045"/>
                    </a:cubicBezTo>
                    <a:cubicBezTo>
                      <a:pt x="327846" y="585488"/>
                      <a:pt x="326082" y="566116"/>
                      <a:pt x="324318" y="546096"/>
                    </a:cubicBezTo>
                    <a:cubicBezTo>
                      <a:pt x="394880" y="538310"/>
                      <a:pt x="452443" y="507816"/>
                      <a:pt x="495522" y="452203"/>
                    </a:cubicBezTo>
                    <a:cubicBezTo>
                      <a:pt x="538880" y="396220"/>
                      <a:pt x="553457" y="332544"/>
                      <a:pt x="542965" y="261731"/>
                    </a:cubicBezTo>
                    <a:cubicBezTo>
                      <a:pt x="563298" y="258301"/>
                      <a:pt x="582981" y="254779"/>
                      <a:pt x="602385" y="251442"/>
                    </a:cubicBezTo>
                    <a:close/>
                    <a:moveTo>
                      <a:pt x="303431" y="210142"/>
                    </a:moveTo>
                    <a:cubicBezTo>
                      <a:pt x="251346" y="210142"/>
                      <a:pt x="209010" y="252415"/>
                      <a:pt x="209010" y="304421"/>
                    </a:cubicBezTo>
                    <a:cubicBezTo>
                      <a:pt x="209010" y="331768"/>
                      <a:pt x="220708" y="356334"/>
                      <a:pt x="239463" y="373670"/>
                    </a:cubicBezTo>
                    <a:cubicBezTo>
                      <a:pt x="242248" y="349660"/>
                      <a:pt x="258217" y="329821"/>
                      <a:pt x="280035" y="321293"/>
                    </a:cubicBezTo>
                    <a:cubicBezTo>
                      <a:pt x="267687" y="313506"/>
                      <a:pt x="259516" y="299786"/>
                      <a:pt x="259516" y="284026"/>
                    </a:cubicBezTo>
                    <a:cubicBezTo>
                      <a:pt x="259516" y="259831"/>
                      <a:pt x="279199" y="240178"/>
                      <a:pt x="303431" y="240178"/>
                    </a:cubicBezTo>
                    <a:cubicBezTo>
                      <a:pt x="327663" y="240085"/>
                      <a:pt x="347346" y="259831"/>
                      <a:pt x="347346" y="284026"/>
                    </a:cubicBezTo>
                    <a:cubicBezTo>
                      <a:pt x="347346" y="299786"/>
                      <a:pt x="339083" y="313506"/>
                      <a:pt x="326827" y="321293"/>
                    </a:cubicBezTo>
                    <a:cubicBezTo>
                      <a:pt x="348645" y="329821"/>
                      <a:pt x="364614" y="349660"/>
                      <a:pt x="367399" y="373670"/>
                    </a:cubicBezTo>
                    <a:cubicBezTo>
                      <a:pt x="386154" y="356520"/>
                      <a:pt x="397852" y="331861"/>
                      <a:pt x="397852" y="304421"/>
                    </a:cubicBezTo>
                    <a:cubicBezTo>
                      <a:pt x="397852" y="252415"/>
                      <a:pt x="355516" y="210142"/>
                      <a:pt x="303431" y="210142"/>
                    </a:cubicBezTo>
                    <a:close/>
                    <a:moveTo>
                      <a:pt x="285976" y="109746"/>
                    </a:moveTo>
                    <a:lnTo>
                      <a:pt x="320885" y="109746"/>
                    </a:lnTo>
                    <a:cubicBezTo>
                      <a:pt x="327942" y="109746"/>
                      <a:pt x="333791" y="115493"/>
                      <a:pt x="333791" y="122631"/>
                    </a:cubicBezTo>
                    <a:lnTo>
                      <a:pt x="333791" y="151647"/>
                    </a:lnTo>
                    <a:cubicBezTo>
                      <a:pt x="354216" y="155726"/>
                      <a:pt x="373249" y="163791"/>
                      <a:pt x="389960" y="174915"/>
                    </a:cubicBezTo>
                    <a:lnTo>
                      <a:pt x="410478" y="154428"/>
                    </a:lnTo>
                    <a:cubicBezTo>
                      <a:pt x="415492" y="149422"/>
                      <a:pt x="423662" y="149422"/>
                      <a:pt x="428675" y="154428"/>
                    </a:cubicBezTo>
                    <a:lnTo>
                      <a:pt x="453464" y="179087"/>
                    </a:lnTo>
                    <a:cubicBezTo>
                      <a:pt x="458385" y="184093"/>
                      <a:pt x="458385" y="192251"/>
                      <a:pt x="453464" y="197257"/>
                    </a:cubicBezTo>
                    <a:lnTo>
                      <a:pt x="432946" y="217837"/>
                    </a:lnTo>
                    <a:cubicBezTo>
                      <a:pt x="444087" y="234523"/>
                      <a:pt x="452072" y="253527"/>
                      <a:pt x="456157" y="273922"/>
                    </a:cubicBezTo>
                    <a:lnTo>
                      <a:pt x="485309" y="273922"/>
                    </a:lnTo>
                    <a:cubicBezTo>
                      <a:pt x="492365" y="273922"/>
                      <a:pt x="498121" y="279577"/>
                      <a:pt x="498121" y="286808"/>
                    </a:cubicBezTo>
                    <a:lnTo>
                      <a:pt x="498121" y="321664"/>
                    </a:lnTo>
                    <a:cubicBezTo>
                      <a:pt x="498121" y="328709"/>
                      <a:pt x="492458" y="334457"/>
                      <a:pt x="485309" y="334457"/>
                    </a:cubicBezTo>
                    <a:lnTo>
                      <a:pt x="456157" y="334457"/>
                    </a:lnTo>
                    <a:cubicBezTo>
                      <a:pt x="452072" y="354851"/>
                      <a:pt x="444087" y="373948"/>
                      <a:pt x="432946" y="390634"/>
                    </a:cubicBezTo>
                    <a:lnTo>
                      <a:pt x="453464" y="411121"/>
                    </a:lnTo>
                    <a:cubicBezTo>
                      <a:pt x="458385" y="416035"/>
                      <a:pt x="458385" y="424192"/>
                      <a:pt x="453464" y="429291"/>
                    </a:cubicBezTo>
                    <a:lnTo>
                      <a:pt x="428675" y="454042"/>
                    </a:lnTo>
                    <a:cubicBezTo>
                      <a:pt x="423755" y="458956"/>
                      <a:pt x="415585" y="458956"/>
                      <a:pt x="410478" y="454042"/>
                    </a:cubicBezTo>
                    <a:lnTo>
                      <a:pt x="389960" y="433463"/>
                    </a:lnTo>
                    <a:cubicBezTo>
                      <a:pt x="373249" y="444587"/>
                      <a:pt x="354216" y="452652"/>
                      <a:pt x="333791" y="456731"/>
                    </a:cubicBezTo>
                    <a:lnTo>
                      <a:pt x="333791" y="485932"/>
                    </a:lnTo>
                    <a:cubicBezTo>
                      <a:pt x="333791" y="492977"/>
                      <a:pt x="327942" y="498632"/>
                      <a:pt x="320885" y="498632"/>
                    </a:cubicBezTo>
                    <a:lnTo>
                      <a:pt x="285976" y="498632"/>
                    </a:lnTo>
                    <a:cubicBezTo>
                      <a:pt x="278920" y="498632"/>
                      <a:pt x="273071" y="492977"/>
                      <a:pt x="273071" y="485747"/>
                    </a:cubicBezTo>
                    <a:lnTo>
                      <a:pt x="273071" y="456731"/>
                    </a:lnTo>
                    <a:cubicBezTo>
                      <a:pt x="252646" y="452652"/>
                      <a:pt x="233613" y="444587"/>
                      <a:pt x="216902" y="433463"/>
                    </a:cubicBezTo>
                    <a:lnTo>
                      <a:pt x="196384" y="454042"/>
                    </a:lnTo>
                    <a:cubicBezTo>
                      <a:pt x="191370" y="458956"/>
                      <a:pt x="183200" y="458956"/>
                      <a:pt x="178187" y="454042"/>
                    </a:cubicBezTo>
                    <a:lnTo>
                      <a:pt x="153398" y="429291"/>
                    </a:lnTo>
                    <a:cubicBezTo>
                      <a:pt x="148477" y="424378"/>
                      <a:pt x="148477" y="416220"/>
                      <a:pt x="153398" y="411121"/>
                    </a:cubicBezTo>
                    <a:lnTo>
                      <a:pt x="173916" y="390634"/>
                    </a:lnTo>
                    <a:cubicBezTo>
                      <a:pt x="162775" y="373948"/>
                      <a:pt x="154790" y="354851"/>
                      <a:pt x="150705" y="334457"/>
                    </a:cubicBezTo>
                    <a:lnTo>
                      <a:pt x="121553" y="334457"/>
                    </a:lnTo>
                    <a:cubicBezTo>
                      <a:pt x="114497" y="334457"/>
                      <a:pt x="108741" y="328802"/>
                      <a:pt x="108741" y="321664"/>
                    </a:cubicBezTo>
                    <a:lnTo>
                      <a:pt x="108741" y="286808"/>
                    </a:lnTo>
                    <a:cubicBezTo>
                      <a:pt x="108741" y="279762"/>
                      <a:pt x="114404" y="273922"/>
                      <a:pt x="121553" y="273922"/>
                    </a:cubicBezTo>
                    <a:lnTo>
                      <a:pt x="150705" y="273922"/>
                    </a:lnTo>
                    <a:cubicBezTo>
                      <a:pt x="154790" y="253527"/>
                      <a:pt x="162775" y="234523"/>
                      <a:pt x="173916" y="217837"/>
                    </a:cubicBezTo>
                    <a:lnTo>
                      <a:pt x="153398" y="197257"/>
                    </a:lnTo>
                    <a:cubicBezTo>
                      <a:pt x="148292" y="192343"/>
                      <a:pt x="148477" y="184186"/>
                      <a:pt x="153398" y="179087"/>
                    </a:cubicBezTo>
                    <a:lnTo>
                      <a:pt x="178187" y="154428"/>
                    </a:lnTo>
                    <a:cubicBezTo>
                      <a:pt x="183107" y="149422"/>
                      <a:pt x="191277" y="149422"/>
                      <a:pt x="196384" y="154428"/>
                    </a:cubicBezTo>
                    <a:lnTo>
                      <a:pt x="216902" y="174915"/>
                    </a:lnTo>
                    <a:cubicBezTo>
                      <a:pt x="233613" y="163698"/>
                      <a:pt x="252646" y="155726"/>
                      <a:pt x="273071" y="151647"/>
                    </a:cubicBezTo>
                    <a:lnTo>
                      <a:pt x="273071" y="122631"/>
                    </a:lnTo>
                    <a:cubicBezTo>
                      <a:pt x="273071" y="115586"/>
                      <a:pt x="278828" y="109746"/>
                      <a:pt x="285976" y="109746"/>
                    </a:cubicBezTo>
                    <a:close/>
                    <a:moveTo>
                      <a:pt x="477610" y="55270"/>
                    </a:moveTo>
                    <a:cubicBezTo>
                      <a:pt x="529689" y="92619"/>
                      <a:pt x="566451" y="140349"/>
                      <a:pt x="589009" y="200127"/>
                    </a:cubicBezTo>
                    <a:cubicBezTo>
                      <a:pt x="569422" y="207263"/>
                      <a:pt x="550855" y="213936"/>
                      <a:pt x="531917" y="220887"/>
                    </a:cubicBezTo>
                    <a:cubicBezTo>
                      <a:pt x="522820" y="197068"/>
                      <a:pt x="511123" y="175567"/>
                      <a:pt x="495898" y="155919"/>
                    </a:cubicBezTo>
                    <a:cubicBezTo>
                      <a:pt x="480860" y="136364"/>
                      <a:pt x="462850" y="119682"/>
                      <a:pt x="442798" y="104853"/>
                    </a:cubicBezTo>
                    <a:cubicBezTo>
                      <a:pt x="454588" y="88078"/>
                      <a:pt x="466006" y="71859"/>
                      <a:pt x="477610" y="55270"/>
                    </a:cubicBezTo>
                    <a:close/>
                    <a:moveTo>
                      <a:pt x="287505" y="284"/>
                    </a:moveTo>
                    <a:cubicBezTo>
                      <a:pt x="334882" y="-1837"/>
                      <a:pt x="383093" y="7920"/>
                      <a:pt x="431931" y="28455"/>
                    </a:cubicBezTo>
                    <a:cubicBezTo>
                      <a:pt x="423018" y="47460"/>
                      <a:pt x="414754" y="65445"/>
                      <a:pt x="406305" y="83337"/>
                    </a:cubicBezTo>
                    <a:cubicBezTo>
                      <a:pt x="242241" y="9635"/>
                      <a:pt x="71215" y="128208"/>
                      <a:pt x="60444" y="282843"/>
                    </a:cubicBezTo>
                    <a:cubicBezTo>
                      <a:pt x="40760" y="281082"/>
                      <a:pt x="20891" y="279413"/>
                      <a:pt x="0" y="277559"/>
                    </a:cubicBezTo>
                    <a:cubicBezTo>
                      <a:pt x="12256" y="175210"/>
                      <a:pt x="60073" y="95667"/>
                      <a:pt x="148093" y="43381"/>
                    </a:cubicBezTo>
                    <a:cubicBezTo>
                      <a:pt x="193589" y="16403"/>
                      <a:pt x="240129" y="2404"/>
                      <a:pt x="287505" y="284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txBody>
              <a:bodyPr wrap="square" lIns="91440" tIns="45720" rIns="91440" bIns="45720">
                <a:normAutofit/>
              </a:bodyPr>
              <a:lstStyle/>
              <a:p>
                <a:endParaRPr lang="zh-CN" altLang="en-US" dirty="0"/>
              </a:p>
            </p:txBody>
          </p:sp>
          <p:grpSp>
            <p:nvGrpSpPr>
              <p:cNvPr id="20" name="îsḷîdê">
                <a:extLst>
                  <a:ext uri="{FF2B5EF4-FFF2-40B4-BE49-F238E27FC236}">
                    <a16:creationId xmlns:a16="http://schemas.microsoft.com/office/drawing/2014/main" xmlns="" id="{DDDC7D5E-B930-4D4D-89D1-EF06FF2B07E5}"/>
                  </a:ext>
                </a:extLst>
              </p:cNvPr>
              <p:cNvGrpSpPr/>
              <p:nvPr/>
            </p:nvGrpSpPr>
            <p:grpSpPr>
              <a:xfrm>
                <a:off x="1065550" y="2210731"/>
                <a:ext cx="3024136" cy="1514048"/>
                <a:chOff x="1065549" y="2210731"/>
                <a:chExt cx="3417551" cy="1514048"/>
              </a:xfrm>
            </p:grpSpPr>
            <p:sp>
              <p:nvSpPr>
                <p:cNvPr id="21" name="îṥľïḑe">
                  <a:extLst>
                    <a:ext uri="{FF2B5EF4-FFF2-40B4-BE49-F238E27FC236}">
                      <a16:creationId xmlns:a16="http://schemas.microsoft.com/office/drawing/2014/main" xmlns="" id="{9F78C5A5-77E3-40A7-9A08-61581ECC390A}"/>
                    </a:ext>
                  </a:extLst>
                </p:cNvPr>
                <p:cNvSpPr/>
                <p:nvPr/>
              </p:nvSpPr>
              <p:spPr bwMode="auto">
                <a:xfrm>
                  <a:off x="1065549" y="2820389"/>
                  <a:ext cx="3417551" cy="9043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1440" tIns="45720" rIns="91440" bIns="45720" anchor="t" anchorCtr="0">
                  <a:normAutofit/>
                </a:bodyPr>
                <a:lstStyle>
                  <a:defPPr>
                    <a:defRPr lang="zh-CN"/>
                  </a:defPPr>
                  <a:lvl1pPr marL="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18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377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566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754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5943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131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32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50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>
                    <a:lnSpc>
                      <a:spcPct val="120000"/>
                    </a:lnSpc>
                  </a:pPr>
                  <a:r>
                    <a:rPr lang="en-US" altLang="zh-CN" sz="1100" dirty="0"/>
                    <a:t>Copy paste fonts. Choose the only option to retain text.</a:t>
                  </a:r>
                </a:p>
                <a:p>
                  <a:pPr>
                    <a:lnSpc>
                      <a:spcPct val="120000"/>
                    </a:lnSpc>
                  </a:pPr>
                  <a:r>
                    <a:rPr lang="en-US" altLang="zh-CN" sz="1100" dirty="0"/>
                    <a:t>……</a:t>
                  </a:r>
                </a:p>
              </p:txBody>
            </p:sp>
            <p:sp>
              <p:nvSpPr>
                <p:cNvPr id="22" name="išļíďè">
                  <a:extLst>
                    <a:ext uri="{FF2B5EF4-FFF2-40B4-BE49-F238E27FC236}">
                      <a16:creationId xmlns:a16="http://schemas.microsoft.com/office/drawing/2014/main" xmlns="" id="{04DD3700-402A-41BD-BF1A-CD55091F75FF}"/>
                    </a:ext>
                  </a:extLst>
                </p:cNvPr>
                <p:cNvSpPr txBox="1"/>
                <p:nvPr/>
              </p:nvSpPr>
              <p:spPr bwMode="auto">
                <a:xfrm>
                  <a:off x="1065549" y="2210731"/>
                  <a:ext cx="3417551" cy="6096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1440" tIns="45720" rIns="91440" bIns="45720" anchor="ctr">
                  <a:normAutofit/>
                </a:bodyPr>
                <a:lstStyle>
                  <a:defPPr>
                    <a:defRPr lang="zh-CN"/>
                  </a:defPPr>
                  <a:lvl1pPr marL="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18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377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566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754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5943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131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32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50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eaLnBrk="1" hangingPunct="1">
                    <a:lnSpc>
                      <a:spcPct val="100000"/>
                    </a:lnSpc>
                    <a:spcBef>
                      <a:spcPct val="0"/>
                    </a:spcBef>
                  </a:pPr>
                  <a:r>
                    <a:rPr lang="en-US" altLang="zh-CN" b="1" dirty="0"/>
                    <a:t>03.Text here</a:t>
                  </a:r>
                </a:p>
              </p:txBody>
            </p:sp>
            <p:cxnSp>
              <p:nvCxnSpPr>
                <p:cNvPr id="23" name="直接连接符 22">
                  <a:extLst>
                    <a:ext uri="{FF2B5EF4-FFF2-40B4-BE49-F238E27FC236}">
                      <a16:creationId xmlns:a16="http://schemas.microsoft.com/office/drawing/2014/main" xmlns="" id="{24554D70-C119-4439-9227-E2911A961113}"/>
                    </a:ext>
                  </a:extLst>
                </p:cNvPr>
                <p:cNvCxnSpPr/>
                <p:nvPr/>
              </p:nvCxnSpPr>
              <p:spPr>
                <a:xfrm>
                  <a:off x="1065549" y="2820388"/>
                  <a:ext cx="3417551" cy="0"/>
                </a:xfrm>
                <a:prstGeom prst="line">
                  <a:avLst/>
                </a:prstGeom>
                <a:ln w="3175" cap="rnd">
                  <a:solidFill>
                    <a:schemeClr val="bg1">
                      <a:lumMod val="75000"/>
                    </a:schemeClr>
                  </a:solidFill>
                  <a:round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2" name="iŝľïḍê">
              <a:extLst>
                <a:ext uri="{FF2B5EF4-FFF2-40B4-BE49-F238E27FC236}">
                  <a16:creationId xmlns:a16="http://schemas.microsoft.com/office/drawing/2014/main" xmlns="" id="{803C3994-148B-4F88-AA6E-C0484D73E543}"/>
                </a:ext>
              </a:extLst>
            </p:cNvPr>
            <p:cNvGrpSpPr/>
            <p:nvPr/>
          </p:nvGrpSpPr>
          <p:grpSpPr>
            <a:xfrm>
              <a:off x="4801581" y="4439282"/>
              <a:ext cx="3024136" cy="1514048"/>
              <a:chOff x="1065550" y="2210731"/>
              <a:chExt cx="3024136" cy="1514048"/>
            </a:xfrm>
          </p:grpSpPr>
          <p:sp>
            <p:nvSpPr>
              <p:cNvPr id="14" name="ïṡľîḋê">
                <a:extLst>
                  <a:ext uri="{FF2B5EF4-FFF2-40B4-BE49-F238E27FC236}">
                    <a16:creationId xmlns:a16="http://schemas.microsoft.com/office/drawing/2014/main" xmlns="" id="{AC918340-9A54-4302-BC4E-42357E293D55}"/>
                  </a:ext>
                </a:extLst>
              </p:cNvPr>
              <p:cNvSpPr/>
              <p:nvPr/>
            </p:nvSpPr>
            <p:spPr bwMode="auto">
              <a:xfrm>
                <a:off x="3696271" y="2363108"/>
                <a:ext cx="393415" cy="392817"/>
              </a:xfrm>
              <a:custGeom>
                <a:avLst/>
                <a:gdLst>
                  <a:gd name="connsiteX0" fmla="*/ 59406 w 606740"/>
                  <a:gd name="connsiteY0" fmla="*/ 325182 h 605821"/>
                  <a:gd name="connsiteX1" fmla="*/ 281908 w 606740"/>
                  <a:gd name="connsiteY1" fmla="*/ 547227 h 605821"/>
                  <a:gd name="connsiteX2" fmla="*/ 276800 w 606740"/>
                  <a:gd name="connsiteY2" fmla="*/ 605821 h 605821"/>
                  <a:gd name="connsiteX3" fmla="*/ 1552 w 606740"/>
                  <a:gd name="connsiteY3" fmla="*/ 330189 h 605821"/>
                  <a:gd name="connsiteX4" fmla="*/ 59406 w 606740"/>
                  <a:gd name="connsiteY4" fmla="*/ 325182 h 605821"/>
                  <a:gd name="connsiteX5" fmla="*/ 602385 w 606740"/>
                  <a:gd name="connsiteY5" fmla="*/ 251442 h 605821"/>
                  <a:gd name="connsiteX6" fmla="*/ 329425 w 606740"/>
                  <a:gd name="connsiteY6" fmla="*/ 605045 h 605821"/>
                  <a:gd name="connsiteX7" fmla="*/ 324318 w 606740"/>
                  <a:gd name="connsiteY7" fmla="*/ 546096 h 605821"/>
                  <a:gd name="connsiteX8" fmla="*/ 495522 w 606740"/>
                  <a:gd name="connsiteY8" fmla="*/ 452203 h 605821"/>
                  <a:gd name="connsiteX9" fmla="*/ 542965 w 606740"/>
                  <a:gd name="connsiteY9" fmla="*/ 261731 h 605821"/>
                  <a:gd name="connsiteX10" fmla="*/ 602385 w 606740"/>
                  <a:gd name="connsiteY10" fmla="*/ 251442 h 605821"/>
                  <a:gd name="connsiteX11" fmla="*/ 303431 w 606740"/>
                  <a:gd name="connsiteY11" fmla="*/ 210142 h 605821"/>
                  <a:gd name="connsiteX12" fmla="*/ 209010 w 606740"/>
                  <a:gd name="connsiteY12" fmla="*/ 304421 h 605821"/>
                  <a:gd name="connsiteX13" fmla="*/ 239463 w 606740"/>
                  <a:gd name="connsiteY13" fmla="*/ 373670 h 605821"/>
                  <a:gd name="connsiteX14" fmla="*/ 280035 w 606740"/>
                  <a:gd name="connsiteY14" fmla="*/ 321293 h 605821"/>
                  <a:gd name="connsiteX15" fmla="*/ 259516 w 606740"/>
                  <a:gd name="connsiteY15" fmla="*/ 284026 h 605821"/>
                  <a:gd name="connsiteX16" fmla="*/ 303431 w 606740"/>
                  <a:gd name="connsiteY16" fmla="*/ 240178 h 605821"/>
                  <a:gd name="connsiteX17" fmla="*/ 347346 w 606740"/>
                  <a:gd name="connsiteY17" fmla="*/ 284026 h 605821"/>
                  <a:gd name="connsiteX18" fmla="*/ 326827 w 606740"/>
                  <a:gd name="connsiteY18" fmla="*/ 321293 h 605821"/>
                  <a:gd name="connsiteX19" fmla="*/ 367399 w 606740"/>
                  <a:gd name="connsiteY19" fmla="*/ 373670 h 605821"/>
                  <a:gd name="connsiteX20" fmla="*/ 397852 w 606740"/>
                  <a:gd name="connsiteY20" fmla="*/ 304421 h 605821"/>
                  <a:gd name="connsiteX21" fmla="*/ 303431 w 606740"/>
                  <a:gd name="connsiteY21" fmla="*/ 210142 h 605821"/>
                  <a:gd name="connsiteX22" fmla="*/ 285976 w 606740"/>
                  <a:gd name="connsiteY22" fmla="*/ 109746 h 605821"/>
                  <a:gd name="connsiteX23" fmla="*/ 320885 w 606740"/>
                  <a:gd name="connsiteY23" fmla="*/ 109746 h 605821"/>
                  <a:gd name="connsiteX24" fmla="*/ 333791 w 606740"/>
                  <a:gd name="connsiteY24" fmla="*/ 122631 h 605821"/>
                  <a:gd name="connsiteX25" fmla="*/ 333791 w 606740"/>
                  <a:gd name="connsiteY25" fmla="*/ 151647 h 605821"/>
                  <a:gd name="connsiteX26" fmla="*/ 389960 w 606740"/>
                  <a:gd name="connsiteY26" fmla="*/ 174915 h 605821"/>
                  <a:gd name="connsiteX27" fmla="*/ 410478 w 606740"/>
                  <a:gd name="connsiteY27" fmla="*/ 154428 h 605821"/>
                  <a:gd name="connsiteX28" fmla="*/ 428675 w 606740"/>
                  <a:gd name="connsiteY28" fmla="*/ 154428 h 605821"/>
                  <a:gd name="connsiteX29" fmla="*/ 453464 w 606740"/>
                  <a:gd name="connsiteY29" fmla="*/ 179087 h 605821"/>
                  <a:gd name="connsiteX30" fmla="*/ 453464 w 606740"/>
                  <a:gd name="connsiteY30" fmla="*/ 197257 h 605821"/>
                  <a:gd name="connsiteX31" fmla="*/ 432946 w 606740"/>
                  <a:gd name="connsiteY31" fmla="*/ 217837 h 605821"/>
                  <a:gd name="connsiteX32" fmla="*/ 456157 w 606740"/>
                  <a:gd name="connsiteY32" fmla="*/ 273922 h 605821"/>
                  <a:gd name="connsiteX33" fmla="*/ 485309 w 606740"/>
                  <a:gd name="connsiteY33" fmla="*/ 273922 h 605821"/>
                  <a:gd name="connsiteX34" fmla="*/ 498121 w 606740"/>
                  <a:gd name="connsiteY34" fmla="*/ 286808 h 605821"/>
                  <a:gd name="connsiteX35" fmla="*/ 498121 w 606740"/>
                  <a:gd name="connsiteY35" fmla="*/ 321664 h 605821"/>
                  <a:gd name="connsiteX36" fmla="*/ 485309 w 606740"/>
                  <a:gd name="connsiteY36" fmla="*/ 334457 h 605821"/>
                  <a:gd name="connsiteX37" fmla="*/ 456157 w 606740"/>
                  <a:gd name="connsiteY37" fmla="*/ 334457 h 605821"/>
                  <a:gd name="connsiteX38" fmla="*/ 432946 w 606740"/>
                  <a:gd name="connsiteY38" fmla="*/ 390634 h 605821"/>
                  <a:gd name="connsiteX39" fmla="*/ 453464 w 606740"/>
                  <a:gd name="connsiteY39" fmla="*/ 411121 h 605821"/>
                  <a:gd name="connsiteX40" fmla="*/ 453464 w 606740"/>
                  <a:gd name="connsiteY40" fmla="*/ 429291 h 605821"/>
                  <a:gd name="connsiteX41" fmla="*/ 428675 w 606740"/>
                  <a:gd name="connsiteY41" fmla="*/ 454042 h 605821"/>
                  <a:gd name="connsiteX42" fmla="*/ 410478 w 606740"/>
                  <a:gd name="connsiteY42" fmla="*/ 454042 h 605821"/>
                  <a:gd name="connsiteX43" fmla="*/ 389960 w 606740"/>
                  <a:gd name="connsiteY43" fmla="*/ 433463 h 605821"/>
                  <a:gd name="connsiteX44" fmla="*/ 333791 w 606740"/>
                  <a:gd name="connsiteY44" fmla="*/ 456731 h 605821"/>
                  <a:gd name="connsiteX45" fmla="*/ 333791 w 606740"/>
                  <a:gd name="connsiteY45" fmla="*/ 485932 h 605821"/>
                  <a:gd name="connsiteX46" fmla="*/ 320885 w 606740"/>
                  <a:gd name="connsiteY46" fmla="*/ 498632 h 605821"/>
                  <a:gd name="connsiteX47" fmla="*/ 285976 w 606740"/>
                  <a:gd name="connsiteY47" fmla="*/ 498632 h 605821"/>
                  <a:gd name="connsiteX48" fmla="*/ 273071 w 606740"/>
                  <a:gd name="connsiteY48" fmla="*/ 485747 h 605821"/>
                  <a:gd name="connsiteX49" fmla="*/ 273071 w 606740"/>
                  <a:gd name="connsiteY49" fmla="*/ 456731 h 605821"/>
                  <a:gd name="connsiteX50" fmla="*/ 216902 w 606740"/>
                  <a:gd name="connsiteY50" fmla="*/ 433463 h 605821"/>
                  <a:gd name="connsiteX51" fmla="*/ 196384 w 606740"/>
                  <a:gd name="connsiteY51" fmla="*/ 454042 h 605821"/>
                  <a:gd name="connsiteX52" fmla="*/ 178187 w 606740"/>
                  <a:gd name="connsiteY52" fmla="*/ 454042 h 605821"/>
                  <a:gd name="connsiteX53" fmla="*/ 153398 w 606740"/>
                  <a:gd name="connsiteY53" fmla="*/ 429291 h 605821"/>
                  <a:gd name="connsiteX54" fmla="*/ 153398 w 606740"/>
                  <a:gd name="connsiteY54" fmla="*/ 411121 h 605821"/>
                  <a:gd name="connsiteX55" fmla="*/ 173916 w 606740"/>
                  <a:gd name="connsiteY55" fmla="*/ 390634 h 605821"/>
                  <a:gd name="connsiteX56" fmla="*/ 150705 w 606740"/>
                  <a:gd name="connsiteY56" fmla="*/ 334457 h 605821"/>
                  <a:gd name="connsiteX57" fmla="*/ 121553 w 606740"/>
                  <a:gd name="connsiteY57" fmla="*/ 334457 h 605821"/>
                  <a:gd name="connsiteX58" fmla="*/ 108741 w 606740"/>
                  <a:gd name="connsiteY58" fmla="*/ 321664 h 605821"/>
                  <a:gd name="connsiteX59" fmla="*/ 108741 w 606740"/>
                  <a:gd name="connsiteY59" fmla="*/ 286808 h 605821"/>
                  <a:gd name="connsiteX60" fmla="*/ 121553 w 606740"/>
                  <a:gd name="connsiteY60" fmla="*/ 273922 h 605821"/>
                  <a:gd name="connsiteX61" fmla="*/ 150705 w 606740"/>
                  <a:gd name="connsiteY61" fmla="*/ 273922 h 605821"/>
                  <a:gd name="connsiteX62" fmla="*/ 173916 w 606740"/>
                  <a:gd name="connsiteY62" fmla="*/ 217837 h 605821"/>
                  <a:gd name="connsiteX63" fmla="*/ 153398 w 606740"/>
                  <a:gd name="connsiteY63" fmla="*/ 197257 h 605821"/>
                  <a:gd name="connsiteX64" fmla="*/ 153398 w 606740"/>
                  <a:gd name="connsiteY64" fmla="*/ 179087 h 605821"/>
                  <a:gd name="connsiteX65" fmla="*/ 178187 w 606740"/>
                  <a:gd name="connsiteY65" fmla="*/ 154428 h 605821"/>
                  <a:gd name="connsiteX66" fmla="*/ 196384 w 606740"/>
                  <a:gd name="connsiteY66" fmla="*/ 154428 h 605821"/>
                  <a:gd name="connsiteX67" fmla="*/ 216902 w 606740"/>
                  <a:gd name="connsiteY67" fmla="*/ 174915 h 605821"/>
                  <a:gd name="connsiteX68" fmla="*/ 273071 w 606740"/>
                  <a:gd name="connsiteY68" fmla="*/ 151647 h 605821"/>
                  <a:gd name="connsiteX69" fmla="*/ 273071 w 606740"/>
                  <a:gd name="connsiteY69" fmla="*/ 122631 h 605821"/>
                  <a:gd name="connsiteX70" fmla="*/ 285976 w 606740"/>
                  <a:gd name="connsiteY70" fmla="*/ 109746 h 605821"/>
                  <a:gd name="connsiteX71" fmla="*/ 477610 w 606740"/>
                  <a:gd name="connsiteY71" fmla="*/ 55270 h 605821"/>
                  <a:gd name="connsiteX72" fmla="*/ 589009 w 606740"/>
                  <a:gd name="connsiteY72" fmla="*/ 200127 h 605821"/>
                  <a:gd name="connsiteX73" fmla="*/ 531917 w 606740"/>
                  <a:gd name="connsiteY73" fmla="*/ 220887 h 605821"/>
                  <a:gd name="connsiteX74" fmla="*/ 495898 w 606740"/>
                  <a:gd name="connsiteY74" fmla="*/ 155919 h 605821"/>
                  <a:gd name="connsiteX75" fmla="*/ 442798 w 606740"/>
                  <a:gd name="connsiteY75" fmla="*/ 104853 h 605821"/>
                  <a:gd name="connsiteX76" fmla="*/ 477610 w 606740"/>
                  <a:gd name="connsiteY76" fmla="*/ 55270 h 605821"/>
                  <a:gd name="connsiteX77" fmla="*/ 287505 w 606740"/>
                  <a:gd name="connsiteY77" fmla="*/ 284 h 605821"/>
                  <a:gd name="connsiteX78" fmla="*/ 431931 w 606740"/>
                  <a:gd name="connsiteY78" fmla="*/ 28455 h 605821"/>
                  <a:gd name="connsiteX79" fmla="*/ 406305 w 606740"/>
                  <a:gd name="connsiteY79" fmla="*/ 83337 h 605821"/>
                  <a:gd name="connsiteX80" fmla="*/ 60444 w 606740"/>
                  <a:gd name="connsiteY80" fmla="*/ 282843 h 605821"/>
                  <a:gd name="connsiteX81" fmla="*/ 0 w 606740"/>
                  <a:gd name="connsiteY81" fmla="*/ 277559 h 605821"/>
                  <a:gd name="connsiteX82" fmla="*/ 148093 w 606740"/>
                  <a:gd name="connsiteY82" fmla="*/ 43381 h 605821"/>
                  <a:gd name="connsiteX83" fmla="*/ 287505 w 606740"/>
                  <a:gd name="connsiteY83" fmla="*/ 284 h 605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606740" h="605821">
                    <a:moveTo>
                      <a:pt x="59406" y="325182"/>
                    </a:moveTo>
                    <a:cubicBezTo>
                      <a:pt x="80950" y="452568"/>
                      <a:pt x="154777" y="526182"/>
                      <a:pt x="281908" y="547227"/>
                    </a:cubicBezTo>
                    <a:cubicBezTo>
                      <a:pt x="280329" y="566233"/>
                      <a:pt x="278565" y="585795"/>
                      <a:pt x="276800" y="605821"/>
                    </a:cubicBezTo>
                    <a:cubicBezTo>
                      <a:pt x="114103" y="592749"/>
                      <a:pt x="6195" y="453774"/>
                      <a:pt x="1552" y="330189"/>
                    </a:cubicBezTo>
                    <a:cubicBezTo>
                      <a:pt x="21053" y="328520"/>
                      <a:pt x="40555" y="326851"/>
                      <a:pt x="59406" y="325182"/>
                    </a:cubicBezTo>
                    <a:close/>
                    <a:moveTo>
                      <a:pt x="602385" y="251442"/>
                    </a:moveTo>
                    <a:cubicBezTo>
                      <a:pt x="635159" y="451925"/>
                      <a:pt x="476953" y="599855"/>
                      <a:pt x="329425" y="605045"/>
                    </a:cubicBezTo>
                    <a:cubicBezTo>
                      <a:pt x="327846" y="585488"/>
                      <a:pt x="326082" y="566116"/>
                      <a:pt x="324318" y="546096"/>
                    </a:cubicBezTo>
                    <a:cubicBezTo>
                      <a:pt x="394880" y="538310"/>
                      <a:pt x="452443" y="507816"/>
                      <a:pt x="495522" y="452203"/>
                    </a:cubicBezTo>
                    <a:cubicBezTo>
                      <a:pt x="538880" y="396220"/>
                      <a:pt x="553457" y="332544"/>
                      <a:pt x="542965" y="261731"/>
                    </a:cubicBezTo>
                    <a:cubicBezTo>
                      <a:pt x="563298" y="258301"/>
                      <a:pt x="582981" y="254779"/>
                      <a:pt x="602385" y="251442"/>
                    </a:cubicBezTo>
                    <a:close/>
                    <a:moveTo>
                      <a:pt x="303431" y="210142"/>
                    </a:moveTo>
                    <a:cubicBezTo>
                      <a:pt x="251346" y="210142"/>
                      <a:pt x="209010" y="252415"/>
                      <a:pt x="209010" y="304421"/>
                    </a:cubicBezTo>
                    <a:cubicBezTo>
                      <a:pt x="209010" y="331768"/>
                      <a:pt x="220708" y="356334"/>
                      <a:pt x="239463" y="373670"/>
                    </a:cubicBezTo>
                    <a:cubicBezTo>
                      <a:pt x="242248" y="349660"/>
                      <a:pt x="258217" y="329821"/>
                      <a:pt x="280035" y="321293"/>
                    </a:cubicBezTo>
                    <a:cubicBezTo>
                      <a:pt x="267687" y="313506"/>
                      <a:pt x="259516" y="299786"/>
                      <a:pt x="259516" y="284026"/>
                    </a:cubicBezTo>
                    <a:cubicBezTo>
                      <a:pt x="259516" y="259831"/>
                      <a:pt x="279199" y="240178"/>
                      <a:pt x="303431" y="240178"/>
                    </a:cubicBezTo>
                    <a:cubicBezTo>
                      <a:pt x="327663" y="240085"/>
                      <a:pt x="347346" y="259831"/>
                      <a:pt x="347346" y="284026"/>
                    </a:cubicBezTo>
                    <a:cubicBezTo>
                      <a:pt x="347346" y="299786"/>
                      <a:pt x="339083" y="313506"/>
                      <a:pt x="326827" y="321293"/>
                    </a:cubicBezTo>
                    <a:cubicBezTo>
                      <a:pt x="348645" y="329821"/>
                      <a:pt x="364614" y="349660"/>
                      <a:pt x="367399" y="373670"/>
                    </a:cubicBezTo>
                    <a:cubicBezTo>
                      <a:pt x="386154" y="356520"/>
                      <a:pt x="397852" y="331861"/>
                      <a:pt x="397852" y="304421"/>
                    </a:cubicBezTo>
                    <a:cubicBezTo>
                      <a:pt x="397852" y="252415"/>
                      <a:pt x="355516" y="210142"/>
                      <a:pt x="303431" y="210142"/>
                    </a:cubicBezTo>
                    <a:close/>
                    <a:moveTo>
                      <a:pt x="285976" y="109746"/>
                    </a:moveTo>
                    <a:lnTo>
                      <a:pt x="320885" y="109746"/>
                    </a:lnTo>
                    <a:cubicBezTo>
                      <a:pt x="327942" y="109746"/>
                      <a:pt x="333791" y="115493"/>
                      <a:pt x="333791" y="122631"/>
                    </a:cubicBezTo>
                    <a:lnTo>
                      <a:pt x="333791" y="151647"/>
                    </a:lnTo>
                    <a:cubicBezTo>
                      <a:pt x="354216" y="155726"/>
                      <a:pt x="373249" y="163791"/>
                      <a:pt x="389960" y="174915"/>
                    </a:cubicBezTo>
                    <a:lnTo>
                      <a:pt x="410478" y="154428"/>
                    </a:lnTo>
                    <a:cubicBezTo>
                      <a:pt x="415492" y="149422"/>
                      <a:pt x="423662" y="149422"/>
                      <a:pt x="428675" y="154428"/>
                    </a:cubicBezTo>
                    <a:lnTo>
                      <a:pt x="453464" y="179087"/>
                    </a:lnTo>
                    <a:cubicBezTo>
                      <a:pt x="458385" y="184093"/>
                      <a:pt x="458385" y="192251"/>
                      <a:pt x="453464" y="197257"/>
                    </a:cubicBezTo>
                    <a:lnTo>
                      <a:pt x="432946" y="217837"/>
                    </a:lnTo>
                    <a:cubicBezTo>
                      <a:pt x="444087" y="234523"/>
                      <a:pt x="452072" y="253527"/>
                      <a:pt x="456157" y="273922"/>
                    </a:cubicBezTo>
                    <a:lnTo>
                      <a:pt x="485309" y="273922"/>
                    </a:lnTo>
                    <a:cubicBezTo>
                      <a:pt x="492365" y="273922"/>
                      <a:pt x="498121" y="279577"/>
                      <a:pt x="498121" y="286808"/>
                    </a:cubicBezTo>
                    <a:lnTo>
                      <a:pt x="498121" y="321664"/>
                    </a:lnTo>
                    <a:cubicBezTo>
                      <a:pt x="498121" y="328709"/>
                      <a:pt x="492458" y="334457"/>
                      <a:pt x="485309" y="334457"/>
                    </a:cubicBezTo>
                    <a:lnTo>
                      <a:pt x="456157" y="334457"/>
                    </a:lnTo>
                    <a:cubicBezTo>
                      <a:pt x="452072" y="354851"/>
                      <a:pt x="444087" y="373948"/>
                      <a:pt x="432946" y="390634"/>
                    </a:cubicBezTo>
                    <a:lnTo>
                      <a:pt x="453464" y="411121"/>
                    </a:lnTo>
                    <a:cubicBezTo>
                      <a:pt x="458385" y="416035"/>
                      <a:pt x="458385" y="424192"/>
                      <a:pt x="453464" y="429291"/>
                    </a:cubicBezTo>
                    <a:lnTo>
                      <a:pt x="428675" y="454042"/>
                    </a:lnTo>
                    <a:cubicBezTo>
                      <a:pt x="423755" y="458956"/>
                      <a:pt x="415585" y="458956"/>
                      <a:pt x="410478" y="454042"/>
                    </a:cubicBezTo>
                    <a:lnTo>
                      <a:pt x="389960" y="433463"/>
                    </a:lnTo>
                    <a:cubicBezTo>
                      <a:pt x="373249" y="444587"/>
                      <a:pt x="354216" y="452652"/>
                      <a:pt x="333791" y="456731"/>
                    </a:cubicBezTo>
                    <a:lnTo>
                      <a:pt x="333791" y="485932"/>
                    </a:lnTo>
                    <a:cubicBezTo>
                      <a:pt x="333791" y="492977"/>
                      <a:pt x="327942" y="498632"/>
                      <a:pt x="320885" y="498632"/>
                    </a:cubicBezTo>
                    <a:lnTo>
                      <a:pt x="285976" y="498632"/>
                    </a:lnTo>
                    <a:cubicBezTo>
                      <a:pt x="278920" y="498632"/>
                      <a:pt x="273071" y="492977"/>
                      <a:pt x="273071" y="485747"/>
                    </a:cubicBezTo>
                    <a:lnTo>
                      <a:pt x="273071" y="456731"/>
                    </a:lnTo>
                    <a:cubicBezTo>
                      <a:pt x="252646" y="452652"/>
                      <a:pt x="233613" y="444587"/>
                      <a:pt x="216902" y="433463"/>
                    </a:cubicBezTo>
                    <a:lnTo>
                      <a:pt x="196384" y="454042"/>
                    </a:lnTo>
                    <a:cubicBezTo>
                      <a:pt x="191370" y="458956"/>
                      <a:pt x="183200" y="458956"/>
                      <a:pt x="178187" y="454042"/>
                    </a:cubicBezTo>
                    <a:lnTo>
                      <a:pt x="153398" y="429291"/>
                    </a:lnTo>
                    <a:cubicBezTo>
                      <a:pt x="148477" y="424378"/>
                      <a:pt x="148477" y="416220"/>
                      <a:pt x="153398" y="411121"/>
                    </a:cubicBezTo>
                    <a:lnTo>
                      <a:pt x="173916" y="390634"/>
                    </a:lnTo>
                    <a:cubicBezTo>
                      <a:pt x="162775" y="373948"/>
                      <a:pt x="154790" y="354851"/>
                      <a:pt x="150705" y="334457"/>
                    </a:cubicBezTo>
                    <a:lnTo>
                      <a:pt x="121553" y="334457"/>
                    </a:lnTo>
                    <a:cubicBezTo>
                      <a:pt x="114497" y="334457"/>
                      <a:pt x="108741" y="328802"/>
                      <a:pt x="108741" y="321664"/>
                    </a:cubicBezTo>
                    <a:lnTo>
                      <a:pt x="108741" y="286808"/>
                    </a:lnTo>
                    <a:cubicBezTo>
                      <a:pt x="108741" y="279762"/>
                      <a:pt x="114404" y="273922"/>
                      <a:pt x="121553" y="273922"/>
                    </a:cubicBezTo>
                    <a:lnTo>
                      <a:pt x="150705" y="273922"/>
                    </a:lnTo>
                    <a:cubicBezTo>
                      <a:pt x="154790" y="253527"/>
                      <a:pt x="162775" y="234523"/>
                      <a:pt x="173916" y="217837"/>
                    </a:cubicBezTo>
                    <a:lnTo>
                      <a:pt x="153398" y="197257"/>
                    </a:lnTo>
                    <a:cubicBezTo>
                      <a:pt x="148292" y="192343"/>
                      <a:pt x="148477" y="184186"/>
                      <a:pt x="153398" y="179087"/>
                    </a:cubicBezTo>
                    <a:lnTo>
                      <a:pt x="178187" y="154428"/>
                    </a:lnTo>
                    <a:cubicBezTo>
                      <a:pt x="183107" y="149422"/>
                      <a:pt x="191277" y="149422"/>
                      <a:pt x="196384" y="154428"/>
                    </a:cubicBezTo>
                    <a:lnTo>
                      <a:pt x="216902" y="174915"/>
                    </a:lnTo>
                    <a:cubicBezTo>
                      <a:pt x="233613" y="163698"/>
                      <a:pt x="252646" y="155726"/>
                      <a:pt x="273071" y="151647"/>
                    </a:cubicBezTo>
                    <a:lnTo>
                      <a:pt x="273071" y="122631"/>
                    </a:lnTo>
                    <a:cubicBezTo>
                      <a:pt x="273071" y="115586"/>
                      <a:pt x="278828" y="109746"/>
                      <a:pt x="285976" y="109746"/>
                    </a:cubicBezTo>
                    <a:close/>
                    <a:moveTo>
                      <a:pt x="477610" y="55270"/>
                    </a:moveTo>
                    <a:cubicBezTo>
                      <a:pt x="529689" y="92619"/>
                      <a:pt x="566451" y="140349"/>
                      <a:pt x="589009" y="200127"/>
                    </a:cubicBezTo>
                    <a:cubicBezTo>
                      <a:pt x="569422" y="207263"/>
                      <a:pt x="550855" y="213936"/>
                      <a:pt x="531917" y="220887"/>
                    </a:cubicBezTo>
                    <a:cubicBezTo>
                      <a:pt x="522820" y="197068"/>
                      <a:pt x="511123" y="175567"/>
                      <a:pt x="495898" y="155919"/>
                    </a:cubicBezTo>
                    <a:cubicBezTo>
                      <a:pt x="480860" y="136364"/>
                      <a:pt x="462850" y="119682"/>
                      <a:pt x="442798" y="104853"/>
                    </a:cubicBezTo>
                    <a:cubicBezTo>
                      <a:pt x="454588" y="88078"/>
                      <a:pt x="466006" y="71859"/>
                      <a:pt x="477610" y="55270"/>
                    </a:cubicBezTo>
                    <a:close/>
                    <a:moveTo>
                      <a:pt x="287505" y="284"/>
                    </a:moveTo>
                    <a:cubicBezTo>
                      <a:pt x="334882" y="-1837"/>
                      <a:pt x="383093" y="7920"/>
                      <a:pt x="431931" y="28455"/>
                    </a:cubicBezTo>
                    <a:cubicBezTo>
                      <a:pt x="423018" y="47460"/>
                      <a:pt x="414754" y="65445"/>
                      <a:pt x="406305" y="83337"/>
                    </a:cubicBezTo>
                    <a:cubicBezTo>
                      <a:pt x="242241" y="9635"/>
                      <a:pt x="71215" y="128208"/>
                      <a:pt x="60444" y="282843"/>
                    </a:cubicBezTo>
                    <a:cubicBezTo>
                      <a:pt x="40760" y="281082"/>
                      <a:pt x="20891" y="279413"/>
                      <a:pt x="0" y="277559"/>
                    </a:cubicBezTo>
                    <a:cubicBezTo>
                      <a:pt x="12256" y="175210"/>
                      <a:pt x="60073" y="95667"/>
                      <a:pt x="148093" y="43381"/>
                    </a:cubicBezTo>
                    <a:cubicBezTo>
                      <a:pt x="193589" y="16403"/>
                      <a:pt x="240129" y="2404"/>
                      <a:pt x="287505" y="284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txBody>
              <a:bodyPr wrap="square" lIns="91440" tIns="45720" rIns="91440" bIns="45720">
                <a:normAutofit/>
              </a:bodyPr>
              <a:lstStyle/>
              <a:p>
                <a:endParaRPr lang="zh-CN" altLang="en-US" dirty="0"/>
              </a:p>
            </p:txBody>
          </p:sp>
          <p:grpSp>
            <p:nvGrpSpPr>
              <p:cNvPr id="15" name="íşḻîḓe">
                <a:extLst>
                  <a:ext uri="{FF2B5EF4-FFF2-40B4-BE49-F238E27FC236}">
                    <a16:creationId xmlns:a16="http://schemas.microsoft.com/office/drawing/2014/main" xmlns="" id="{FCEF68EE-6DC8-4333-8AC3-D8C588FDA8A9}"/>
                  </a:ext>
                </a:extLst>
              </p:cNvPr>
              <p:cNvGrpSpPr/>
              <p:nvPr/>
            </p:nvGrpSpPr>
            <p:grpSpPr>
              <a:xfrm>
                <a:off x="1065550" y="2210731"/>
                <a:ext cx="3024136" cy="1514048"/>
                <a:chOff x="1065549" y="2210731"/>
                <a:chExt cx="3417551" cy="1514048"/>
              </a:xfrm>
            </p:grpSpPr>
            <p:sp>
              <p:nvSpPr>
                <p:cNvPr id="16" name="íşļïdè">
                  <a:extLst>
                    <a:ext uri="{FF2B5EF4-FFF2-40B4-BE49-F238E27FC236}">
                      <a16:creationId xmlns:a16="http://schemas.microsoft.com/office/drawing/2014/main" xmlns="" id="{DB9DB20C-DA88-4024-9399-7B9E8AD8F2E7}"/>
                    </a:ext>
                  </a:extLst>
                </p:cNvPr>
                <p:cNvSpPr/>
                <p:nvPr/>
              </p:nvSpPr>
              <p:spPr bwMode="auto">
                <a:xfrm>
                  <a:off x="1065549" y="2820389"/>
                  <a:ext cx="3417551" cy="9043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1440" tIns="45720" rIns="91440" bIns="45720" anchor="t" anchorCtr="0">
                  <a:normAutofit/>
                </a:bodyPr>
                <a:lstStyle>
                  <a:defPPr>
                    <a:defRPr lang="zh-CN"/>
                  </a:defPPr>
                  <a:lvl1pPr marL="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18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377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566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754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5943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131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32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50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>
                    <a:lnSpc>
                      <a:spcPct val="120000"/>
                    </a:lnSpc>
                  </a:pPr>
                  <a:r>
                    <a:rPr lang="en-US" altLang="zh-CN" sz="1100" dirty="0"/>
                    <a:t>Copy paste fonts. Choose the only option to retain text.</a:t>
                  </a:r>
                </a:p>
                <a:p>
                  <a:pPr>
                    <a:lnSpc>
                      <a:spcPct val="120000"/>
                    </a:lnSpc>
                  </a:pPr>
                  <a:r>
                    <a:rPr lang="en-US" altLang="zh-CN" sz="1100" dirty="0"/>
                    <a:t>……</a:t>
                  </a:r>
                </a:p>
              </p:txBody>
            </p:sp>
            <p:sp>
              <p:nvSpPr>
                <p:cNvPr id="17" name="îṩḷïḑe">
                  <a:extLst>
                    <a:ext uri="{FF2B5EF4-FFF2-40B4-BE49-F238E27FC236}">
                      <a16:creationId xmlns:a16="http://schemas.microsoft.com/office/drawing/2014/main" xmlns="" id="{89BA4147-F462-4C7C-B6A5-74C8EBF9D6CD}"/>
                    </a:ext>
                  </a:extLst>
                </p:cNvPr>
                <p:cNvSpPr txBox="1"/>
                <p:nvPr/>
              </p:nvSpPr>
              <p:spPr bwMode="auto">
                <a:xfrm>
                  <a:off x="1065549" y="2210731"/>
                  <a:ext cx="3417551" cy="6096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1440" tIns="45720" rIns="91440" bIns="45720" anchor="ctr">
                  <a:normAutofit/>
                </a:bodyPr>
                <a:lstStyle>
                  <a:defPPr>
                    <a:defRPr lang="zh-CN"/>
                  </a:defPPr>
                  <a:lvl1pPr marL="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18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377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566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754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5943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131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32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50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eaLnBrk="1" hangingPunct="1">
                    <a:lnSpc>
                      <a:spcPct val="100000"/>
                    </a:lnSpc>
                    <a:spcBef>
                      <a:spcPct val="0"/>
                    </a:spcBef>
                  </a:pPr>
                  <a:r>
                    <a:rPr lang="en-US" altLang="zh-CN" b="1" dirty="0"/>
                    <a:t>04.Text here</a:t>
                  </a:r>
                </a:p>
              </p:txBody>
            </p:sp>
            <p:cxnSp>
              <p:nvCxnSpPr>
                <p:cNvPr id="18" name="直接连接符 17">
                  <a:extLst>
                    <a:ext uri="{FF2B5EF4-FFF2-40B4-BE49-F238E27FC236}">
                      <a16:creationId xmlns:a16="http://schemas.microsoft.com/office/drawing/2014/main" xmlns="" id="{40B67D28-2BEB-4E70-9ED5-294D32AE2AB4}"/>
                    </a:ext>
                  </a:extLst>
                </p:cNvPr>
                <p:cNvCxnSpPr/>
                <p:nvPr/>
              </p:nvCxnSpPr>
              <p:spPr>
                <a:xfrm>
                  <a:off x="1065549" y="2820388"/>
                  <a:ext cx="3417551" cy="0"/>
                </a:xfrm>
                <a:prstGeom prst="line">
                  <a:avLst/>
                </a:prstGeom>
                <a:ln w="3175" cap="rnd">
                  <a:solidFill>
                    <a:schemeClr val="bg1">
                      <a:lumMod val="75000"/>
                    </a:schemeClr>
                  </a:solidFill>
                  <a:round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cxnSp>
          <p:nvCxnSpPr>
            <p:cNvPr id="13" name="直接连接符 12">
              <a:extLst>
                <a:ext uri="{FF2B5EF4-FFF2-40B4-BE49-F238E27FC236}">
                  <a16:creationId xmlns:a16="http://schemas.microsoft.com/office/drawing/2014/main" xmlns="" id="{99450DB3-0DD8-4356-8E8E-1027791DA153}"/>
                </a:ext>
              </a:extLst>
            </p:cNvPr>
            <p:cNvCxnSpPr/>
            <p:nvPr/>
          </p:nvCxnSpPr>
          <p:spPr>
            <a:xfrm>
              <a:off x="1065549" y="1943100"/>
              <a:ext cx="6760168" cy="0"/>
            </a:xfrm>
            <a:prstGeom prst="line">
              <a:avLst/>
            </a:prstGeom>
            <a:ln w="19050" cap="rnd">
              <a:solidFill>
                <a:schemeClr val="accent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5882007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34E04A39-BB50-4300-A8D0-58E6149EF7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xmlns="" id="{64D1706E-1ADD-4B59-9C5F-53467C764E1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7F43F22B-31E2-4600-B923-74C7AC3BD38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22</a:t>
            </a:fld>
            <a:endParaRPr lang="zh-CN" altLang="en-US"/>
          </a:p>
        </p:txBody>
      </p:sp>
      <p:grpSp>
        <p:nvGrpSpPr>
          <p:cNvPr id="5" name="3326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E3353E17-0D87-4241-8FE7-DE0E005DA883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69925" y="1825076"/>
            <a:ext cx="10848975" cy="3587327"/>
            <a:chOff x="669925" y="1825076"/>
            <a:chExt cx="10848975" cy="3587327"/>
          </a:xfrm>
        </p:grpSpPr>
        <p:grpSp>
          <p:nvGrpSpPr>
            <p:cNvPr id="6" name="ïśḷiďê">
              <a:extLst>
                <a:ext uri="{FF2B5EF4-FFF2-40B4-BE49-F238E27FC236}">
                  <a16:creationId xmlns:a16="http://schemas.microsoft.com/office/drawing/2014/main" xmlns="" id="{6F63DE19-AC2D-492D-A9D2-03CB99F2BE4E}"/>
                </a:ext>
              </a:extLst>
            </p:cNvPr>
            <p:cNvGrpSpPr/>
            <p:nvPr/>
          </p:nvGrpSpPr>
          <p:grpSpPr>
            <a:xfrm>
              <a:off x="1047976" y="1996877"/>
              <a:ext cx="5427623" cy="3415526"/>
              <a:chOff x="1161641" y="1610835"/>
              <a:chExt cx="6502124" cy="4091694"/>
            </a:xfrm>
            <a:solidFill>
              <a:schemeClr val="bg1">
                <a:lumMod val="85000"/>
              </a:schemeClr>
            </a:solidFill>
          </p:grpSpPr>
          <p:sp>
            <p:nvSpPr>
              <p:cNvPr id="36" name="ïśľíḍê">
                <a:extLst>
                  <a:ext uri="{FF2B5EF4-FFF2-40B4-BE49-F238E27FC236}">
                    <a16:creationId xmlns:a16="http://schemas.microsoft.com/office/drawing/2014/main" xmlns="" id="{35DE3B63-8EC8-4389-88B4-77DB03B2F568}"/>
                  </a:ext>
                </a:extLst>
              </p:cNvPr>
              <p:cNvSpPr/>
              <p:nvPr/>
            </p:nvSpPr>
            <p:spPr>
              <a:xfrm rot="1582721">
                <a:off x="5618765" y="1610835"/>
                <a:ext cx="2045000" cy="3067492"/>
              </a:xfrm>
              <a:custGeom>
                <a:avLst/>
                <a:gdLst/>
                <a:ahLst/>
                <a:cxnLst/>
                <a:rect l="l" t="t" r="r" b="b"/>
                <a:pathLst>
                  <a:path w="130629" h="195943">
                    <a:moveTo>
                      <a:pt x="65315" y="36739"/>
                    </a:moveTo>
                    <a:cubicBezTo>
                      <a:pt x="69567" y="36739"/>
                      <a:pt x="73798" y="37419"/>
                      <a:pt x="78007" y="38780"/>
                    </a:cubicBezTo>
                    <a:cubicBezTo>
                      <a:pt x="82217" y="40141"/>
                      <a:pt x="85917" y="42437"/>
                      <a:pt x="89106" y="45669"/>
                    </a:cubicBezTo>
                    <a:cubicBezTo>
                      <a:pt x="92295" y="48901"/>
                      <a:pt x="93890" y="52728"/>
                      <a:pt x="93890" y="57150"/>
                    </a:cubicBezTo>
                    <a:cubicBezTo>
                      <a:pt x="93890" y="58255"/>
                      <a:pt x="93486" y="59212"/>
                      <a:pt x="92678" y="60020"/>
                    </a:cubicBezTo>
                    <a:cubicBezTo>
                      <a:pt x="91870" y="60828"/>
                      <a:pt x="90913" y="61232"/>
                      <a:pt x="89807" y="61232"/>
                    </a:cubicBezTo>
                    <a:cubicBezTo>
                      <a:pt x="88702" y="61232"/>
                      <a:pt x="87745" y="60828"/>
                      <a:pt x="86937" y="60020"/>
                    </a:cubicBezTo>
                    <a:cubicBezTo>
                      <a:pt x="86129" y="59212"/>
                      <a:pt x="85725" y="58255"/>
                      <a:pt x="85725" y="57150"/>
                    </a:cubicBezTo>
                    <a:cubicBezTo>
                      <a:pt x="85725" y="53238"/>
                      <a:pt x="83429" y="50219"/>
                      <a:pt x="78837" y="48093"/>
                    </a:cubicBezTo>
                    <a:cubicBezTo>
                      <a:pt x="74244" y="45966"/>
                      <a:pt x="69737" y="44903"/>
                      <a:pt x="65315" y="44903"/>
                    </a:cubicBezTo>
                    <a:cubicBezTo>
                      <a:pt x="64209" y="44903"/>
                      <a:pt x="63252" y="44499"/>
                      <a:pt x="62444" y="43692"/>
                    </a:cubicBezTo>
                    <a:cubicBezTo>
                      <a:pt x="61636" y="42884"/>
                      <a:pt x="61232" y="41927"/>
                      <a:pt x="61232" y="40821"/>
                    </a:cubicBezTo>
                    <a:cubicBezTo>
                      <a:pt x="61232" y="39716"/>
                      <a:pt x="61636" y="38759"/>
                      <a:pt x="62444" y="37951"/>
                    </a:cubicBezTo>
                    <a:cubicBezTo>
                      <a:pt x="63252" y="37143"/>
                      <a:pt x="64209" y="36739"/>
                      <a:pt x="65315" y="36739"/>
                    </a:cubicBezTo>
                    <a:close/>
                    <a:moveTo>
                      <a:pt x="65315" y="16328"/>
                    </a:moveTo>
                    <a:cubicBezTo>
                      <a:pt x="59446" y="16328"/>
                      <a:pt x="53642" y="17285"/>
                      <a:pt x="47902" y="19199"/>
                    </a:cubicBezTo>
                    <a:cubicBezTo>
                      <a:pt x="42161" y="21112"/>
                      <a:pt x="36931" y="23749"/>
                      <a:pt x="32211" y="27108"/>
                    </a:cubicBezTo>
                    <a:cubicBezTo>
                      <a:pt x="27491" y="30467"/>
                      <a:pt x="23664" y="34783"/>
                      <a:pt x="20730" y="40056"/>
                    </a:cubicBezTo>
                    <a:cubicBezTo>
                      <a:pt x="17796" y="45329"/>
                      <a:pt x="16329" y="51027"/>
                      <a:pt x="16329" y="57150"/>
                    </a:cubicBezTo>
                    <a:cubicBezTo>
                      <a:pt x="16329" y="65739"/>
                      <a:pt x="19220" y="73393"/>
                      <a:pt x="25003" y="80112"/>
                    </a:cubicBezTo>
                    <a:cubicBezTo>
                      <a:pt x="25854" y="81047"/>
                      <a:pt x="27151" y="82451"/>
                      <a:pt x="28894" y="84322"/>
                    </a:cubicBezTo>
                    <a:cubicBezTo>
                      <a:pt x="30638" y="86193"/>
                      <a:pt x="31935" y="87596"/>
                      <a:pt x="32785" y="88531"/>
                    </a:cubicBezTo>
                    <a:cubicBezTo>
                      <a:pt x="43671" y="101543"/>
                      <a:pt x="49666" y="114215"/>
                      <a:pt x="50772" y="126546"/>
                    </a:cubicBezTo>
                    <a:lnTo>
                      <a:pt x="79857" y="126546"/>
                    </a:lnTo>
                    <a:cubicBezTo>
                      <a:pt x="80963" y="114215"/>
                      <a:pt x="86958" y="101543"/>
                      <a:pt x="97844" y="88531"/>
                    </a:cubicBezTo>
                    <a:cubicBezTo>
                      <a:pt x="98695" y="87596"/>
                      <a:pt x="99991" y="86193"/>
                      <a:pt x="101735" y="84322"/>
                    </a:cubicBezTo>
                    <a:cubicBezTo>
                      <a:pt x="103478" y="82451"/>
                      <a:pt x="104775" y="81047"/>
                      <a:pt x="105626" y="80112"/>
                    </a:cubicBezTo>
                    <a:cubicBezTo>
                      <a:pt x="111409" y="73393"/>
                      <a:pt x="114300" y="65739"/>
                      <a:pt x="114300" y="57150"/>
                    </a:cubicBezTo>
                    <a:cubicBezTo>
                      <a:pt x="114300" y="51027"/>
                      <a:pt x="112833" y="45329"/>
                      <a:pt x="109899" y="40056"/>
                    </a:cubicBezTo>
                    <a:cubicBezTo>
                      <a:pt x="106965" y="34783"/>
                      <a:pt x="103138" y="30467"/>
                      <a:pt x="98418" y="27108"/>
                    </a:cubicBezTo>
                    <a:cubicBezTo>
                      <a:pt x="93698" y="23749"/>
                      <a:pt x="88468" y="21112"/>
                      <a:pt x="82727" y="19199"/>
                    </a:cubicBezTo>
                    <a:cubicBezTo>
                      <a:pt x="76987" y="17285"/>
                      <a:pt x="71183" y="16328"/>
                      <a:pt x="65315" y="16328"/>
                    </a:cubicBezTo>
                    <a:close/>
                    <a:moveTo>
                      <a:pt x="65315" y="0"/>
                    </a:moveTo>
                    <a:cubicBezTo>
                      <a:pt x="73394" y="0"/>
                      <a:pt x="81324" y="1382"/>
                      <a:pt x="89106" y="4146"/>
                    </a:cubicBezTo>
                    <a:cubicBezTo>
                      <a:pt x="96887" y="6910"/>
                      <a:pt x="103861" y="10694"/>
                      <a:pt x="110027" y="15499"/>
                    </a:cubicBezTo>
                    <a:cubicBezTo>
                      <a:pt x="116192" y="20304"/>
                      <a:pt x="121168" y="26342"/>
                      <a:pt x="124952" y="33614"/>
                    </a:cubicBezTo>
                    <a:cubicBezTo>
                      <a:pt x="128737" y="40885"/>
                      <a:pt x="130629" y="48730"/>
                      <a:pt x="130629" y="57150"/>
                    </a:cubicBezTo>
                    <a:cubicBezTo>
                      <a:pt x="130629" y="70332"/>
                      <a:pt x="126249" y="81728"/>
                      <a:pt x="117489" y="91338"/>
                    </a:cubicBezTo>
                    <a:cubicBezTo>
                      <a:pt x="113662" y="95505"/>
                      <a:pt x="110495" y="99204"/>
                      <a:pt x="107986" y="102436"/>
                    </a:cubicBezTo>
                    <a:cubicBezTo>
                      <a:pt x="105477" y="105668"/>
                      <a:pt x="102947" y="109729"/>
                      <a:pt x="100395" y="114619"/>
                    </a:cubicBezTo>
                    <a:cubicBezTo>
                      <a:pt x="97844" y="119509"/>
                      <a:pt x="96398" y="124080"/>
                      <a:pt x="96058" y="128332"/>
                    </a:cubicBezTo>
                    <a:cubicBezTo>
                      <a:pt x="100055" y="130713"/>
                      <a:pt x="102054" y="134200"/>
                      <a:pt x="102054" y="138793"/>
                    </a:cubicBezTo>
                    <a:cubicBezTo>
                      <a:pt x="102054" y="141939"/>
                      <a:pt x="100991" y="144661"/>
                      <a:pt x="98865" y="146957"/>
                    </a:cubicBezTo>
                    <a:cubicBezTo>
                      <a:pt x="100991" y="149253"/>
                      <a:pt x="102054" y="151975"/>
                      <a:pt x="102054" y="155121"/>
                    </a:cubicBezTo>
                    <a:cubicBezTo>
                      <a:pt x="102054" y="159544"/>
                      <a:pt x="100140" y="162988"/>
                      <a:pt x="96313" y="165454"/>
                    </a:cubicBezTo>
                    <a:cubicBezTo>
                      <a:pt x="97419" y="167410"/>
                      <a:pt x="97972" y="169409"/>
                      <a:pt x="97972" y="171450"/>
                    </a:cubicBezTo>
                    <a:cubicBezTo>
                      <a:pt x="97972" y="175362"/>
                      <a:pt x="96632" y="178381"/>
                      <a:pt x="93953" y="180507"/>
                    </a:cubicBezTo>
                    <a:cubicBezTo>
                      <a:pt x="91274" y="182633"/>
                      <a:pt x="87979" y="183696"/>
                      <a:pt x="84067" y="183696"/>
                    </a:cubicBezTo>
                    <a:cubicBezTo>
                      <a:pt x="82366" y="187438"/>
                      <a:pt x="79815" y="190415"/>
                      <a:pt x="76413" y="192626"/>
                    </a:cubicBezTo>
                    <a:cubicBezTo>
                      <a:pt x="73011" y="194837"/>
                      <a:pt x="69312" y="195943"/>
                      <a:pt x="65315" y="195943"/>
                    </a:cubicBezTo>
                    <a:cubicBezTo>
                      <a:pt x="61317" y="195943"/>
                      <a:pt x="57618" y="194837"/>
                      <a:pt x="54216" y="192626"/>
                    </a:cubicBezTo>
                    <a:cubicBezTo>
                      <a:pt x="50814" y="190415"/>
                      <a:pt x="48263" y="187438"/>
                      <a:pt x="46562" y="183696"/>
                    </a:cubicBezTo>
                    <a:cubicBezTo>
                      <a:pt x="42650" y="183696"/>
                      <a:pt x="39355" y="182633"/>
                      <a:pt x="36676" y="180507"/>
                    </a:cubicBezTo>
                    <a:cubicBezTo>
                      <a:pt x="33997" y="178381"/>
                      <a:pt x="32657" y="175362"/>
                      <a:pt x="32657" y="171450"/>
                    </a:cubicBezTo>
                    <a:cubicBezTo>
                      <a:pt x="32657" y="169409"/>
                      <a:pt x="33210" y="167410"/>
                      <a:pt x="34316" y="165454"/>
                    </a:cubicBezTo>
                    <a:cubicBezTo>
                      <a:pt x="30489" y="162988"/>
                      <a:pt x="28575" y="159544"/>
                      <a:pt x="28575" y="155121"/>
                    </a:cubicBezTo>
                    <a:cubicBezTo>
                      <a:pt x="28575" y="151975"/>
                      <a:pt x="29638" y="149253"/>
                      <a:pt x="31764" y="146957"/>
                    </a:cubicBezTo>
                    <a:cubicBezTo>
                      <a:pt x="29638" y="144661"/>
                      <a:pt x="28575" y="141939"/>
                      <a:pt x="28575" y="138793"/>
                    </a:cubicBezTo>
                    <a:cubicBezTo>
                      <a:pt x="28575" y="134200"/>
                      <a:pt x="30574" y="130713"/>
                      <a:pt x="34571" y="128332"/>
                    </a:cubicBezTo>
                    <a:cubicBezTo>
                      <a:pt x="34231" y="124080"/>
                      <a:pt x="32785" y="119509"/>
                      <a:pt x="30234" y="114619"/>
                    </a:cubicBezTo>
                    <a:cubicBezTo>
                      <a:pt x="27682" y="109729"/>
                      <a:pt x="25152" y="105668"/>
                      <a:pt x="22643" y="102436"/>
                    </a:cubicBezTo>
                    <a:cubicBezTo>
                      <a:pt x="20135" y="99204"/>
                      <a:pt x="16967" y="95505"/>
                      <a:pt x="13140" y="91338"/>
                    </a:cubicBezTo>
                    <a:cubicBezTo>
                      <a:pt x="4380" y="81728"/>
                      <a:pt x="0" y="70332"/>
                      <a:pt x="0" y="57150"/>
                    </a:cubicBezTo>
                    <a:cubicBezTo>
                      <a:pt x="0" y="48730"/>
                      <a:pt x="1892" y="40885"/>
                      <a:pt x="5677" y="33614"/>
                    </a:cubicBezTo>
                    <a:cubicBezTo>
                      <a:pt x="9461" y="26342"/>
                      <a:pt x="14437" y="20304"/>
                      <a:pt x="20602" y="15499"/>
                    </a:cubicBezTo>
                    <a:cubicBezTo>
                      <a:pt x="26768" y="10694"/>
                      <a:pt x="33742" y="6910"/>
                      <a:pt x="41523" y="4146"/>
                    </a:cubicBezTo>
                    <a:cubicBezTo>
                      <a:pt x="49305" y="1382"/>
                      <a:pt x="57235" y="0"/>
                      <a:pt x="65315" y="0"/>
                    </a:cubicBezTo>
                    <a:close/>
                  </a:path>
                </a:pathLst>
              </a:custGeom>
              <a:grpFill/>
              <a:ln w="57150">
                <a:noFill/>
              </a:ln>
              <a:effectLst/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  <p:sp>
            <p:nvSpPr>
              <p:cNvPr id="37" name="íṥļïḋè">
                <a:extLst>
                  <a:ext uri="{FF2B5EF4-FFF2-40B4-BE49-F238E27FC236}">
                    <a16:creationId xmlns:a16="http://schemas.microsoft.com/office/drawing/2014/main" xmlns="" id="{E81C65D4-8062-4968-85A8-85B981335791}"/>
                  </a:ext>
                </a:extLst>
              </p:cNvPr>
              <p:cNvSpPr/>
              <p:nvPr/>
            </p:nvSpPr>
            <p:spPr bwMode="auto">
              <a:xfrm>
                <a:off x="1161641" y="4477423"/>
                <a:ext cx="4886699" cy="1225106"/>
              </a:xfrm>
              <a:custGeom>
                <a:avLst/>
                <a:gdLst>
                  <a:gd name="T0" fmla="*/ 229 w 695"/>
                  <a:gd name="T1" fmla="*/ 157 h 174"/>
                  <a:gd name="T2" fmla="*/ 338 w 695"/>
                  <a:gd name="T3" fmla="*/ 173 h 174"/>
                  <a:gd name="T4" fmla="*/ 395 w 695"/>
                  <a:gd name="T5" fmla="*/ 157 h 174"/>
                  <a:gd name="T6" fmla="*/ 273 w 695"/>
                  <a:gd name="T7" fmla="*/ 86 h 174"/>
                  <a:gd name="T8" fmla="*/ 273 w 695"/>
                  <a:gd name="T9" fmla="*/ 72 h 174"/>
                  <a:gd name="T10" fmla="*/ 355 w 695"/>
                  <a:gd name="T11" fmla="*/ 82 h 174"/>
                  <a:gd name="T12" fmla="*/ 493 w 695"/>
                  <a:gd name="T13" fmla="*/ 99 h 174"/>
                  <a:gd name="T14" fmla="*/ 563 w 695"/>
                  <a:gd name="T15" fmla="*/ 86 h 174"/>
                  <a:gd name="T16" fmla="*/ 534 w 695"/>
                  <a:gd name="T17" fmla="*/ 47 h 174"/>
                  <a:gd name="T18" fmla="*/ 569 w 695"/>
                  <a:gd name="T19" fmla="*/ 32 h 174"/>
                  <a:gd name="T20" fmla="*/ 656 w 695"/>
                  <a:gd name="T21" fmla="*/ 39 h 174"/>
                  <a:gd name="T22" fmla="*/ 653 w 695"/>
                  <a:gd name="T23" fmla="*/ 8 h 174"/>
                  <a:gd name="T24" fmla="*/ 656 w 695"/>
                  <a:gd name="T25" fmla="*/ 4 h 174"/>
                  <a:gd name="T26" fmla="*/ 677 w 695"/>
                  <a:gd name="T27" fmla="*/ 3 h 174"/>
                  <a:gd name="T28" fmla="*/ 689 w 695"/>
                  <a:gd name="T29" fmla="*/ 2 h 174"/>
                  <a:gd name="T30" fmla="*/ 656 w 695"/>
                  <a:gd name="T31" fmla="*/ 1 h 174"/>
                  <a:gd name="T32" fmla="*/ 645 w 695"/>
                  <a:gd name="T33" fmla="*/ 8 h 174"/>
                  <a:gd name="T34" fmla="*/ 652 w 695"/>
                  <a:gd name="T35" fmla="*/ 28 h 174"/>
                  <a:gd name="T36" fmla="*/ 633 w 695"/>
                  <a:gd name="T37" fmla="*/ 32 h 174"/>
                  <a:gd name="T38" fmla="*/ 631 w 695"/>
                  <a:gd name="T39" fmla="*/ 31 h 174"/>
                  <a:gd name="T40" fmla="*/ 623 w 695"/>
                  <a:gd name="T41" fmla="*/ 29 h 174"/>
                  <a:gd name="T42" fmla="*/ 588 w 695"/>
                  <a:gd name="T43" fmla="*/ 27 h 174"/>
                  <a:gd name="T44" fmla="*/ 573 w 695"/>
                  <a:gd name="T45" fmla="*/ 24 h 174"/>
                  <a:gd name="T46" fmla="*/ 562 w 695"/>
                  <a:gd name="T47" fmla="*/ 22 h 174"/>
                  <a:gd name="T48" fmla="*/ 532 w 695"/>
                  <a:gd name="T49" fmla="*/ 21 h 174"/>
                  <a:gd name="T50" fmla="*/ 498 w 695"/>
                  <a:gd name="T51" fmla="*/ 36 h 174"/>
                  <a:gd name="T52" fmla="*/ 500 w 695"/>
                  <a:gd name="T53" fmla="*/ 43 h 174"/>
                  <a:gd name="T54" fmla="*/ 516 w 695"/>
                  <a:gd name="T55" fmla="*/ 47 h 174"/>
                  <a:gd name="T56" fmla="*/ 509 w 695"/>
                  <a:gd name="T57" fmla="*/ 51 h 174"/>
                  <a:gd name="T58" fmla="*/ 529 w 695"/>
                  <a:gd name="T59" fmla="*/ 74 h 174"/>
                  <a:gd name="T60" fmla="*/ 535 w 695"/>
                  <a:gd name="T61" fmla="*/ 83 h 174"/>
                  <a:gd name="T62" fmla="*/ 515 w 695"/>
                  <a:gd name="T63" fmla="*/ 91 h 174"/>
                  <a:gd name="T64" fmla="*/ 466 w 695"/>
                  <a:gd name="T65" fmla="*/ 86 h 174"/>
                  <a:gd name="T66" fmla="*/ 444 w 695"/>
                  <a:gd name="T67" fmla="*/ 84 h 174"/>
                  <a:gd name="T68" fmla="*/ 435 w 695"/>
                  <a:gd name="T69" fmla="*/ 82 h 174"/>
                  <a:gd name="T70" fmla="*/ 418 w 695"/>
                  <a:gd name="T71" fmla="*/ 82 h 174"/>
                  <a:gd name="T72" fmla="*/ 383 w 695"/>
                  <a:gd name="T73" fmla="*/ 77 h 174"/>
                  <a:gd name="T74" fmla="*/ 346 w 695"/>
                  <a:gd name="T75" fmla="*/ 71 h 174"/>
                  <a:gd name="T76" fmla="*/ 307 w 695"/>
                  <a:gd name="T77" fmla="*/ 68 h 174"/>
                  <a:gd name="T78" fmla="*/ 240 w 695"/>
                  <a:gd name="T79" fmla="*/ 69 h 174"/>
                  <a:gd name="T80" fmla="*/ 241 w 695"/>
                  <a:gd name="T81" fmla="*/ 78 h 174"/>
                  <a:gd name="T82" fmla="*/ 247 w 695"/>
                  <a:gd name="T83" fmla="*/ 84 h 174"/>
                  <a:gd name="T84" fmla="*/ 245 w 695"/>
                  <a:gd name="T85" fmla="*/ 86 h 174"/>
                  <a:gd name="T86" fmla="*/ 269 w 695"/>
                  <a:gd name="T87" fmla="*/ 98 h 174"/>
                  <a:gd name="T88" fmla="*/ 293 w 695"/>
                  <a:gd name="T89" fmla="*/ 111 h 174"/>
                  <a:gd name="T90" fmla="*/ 308 w 695"/>
                  <a:gd name="T91" fmla="*/ 118 h 174"/>
                  <a:gd name="T92" fmla="*/ 332 w 695"/>
                  <a:gd name="T93" fmla="*/ 128 h 174"/>
                  <a:gd name="T94" fmla="*/ 352 w 695"/>
                  <a:gd name="T95" fmla="*/ 144 h 174"/>
                  <a:gd name="T96" fmla="*/ 371 w 695"/>
                  <a:gd name="T97" fmla="*/ 156 h 174"/>
                  <a:gd name="T98" fmla="*/ 370 w 695"/>
                  <a:gd name="T99" fmla="*/ 167 h 174"/>
                  <a:gd name="T100" fmla="*/ 281 w 695"/>
                  <a:gd name="T101" fmla="*/ 157 h 174"/>
                  <a:gd name="T102" fmla="*/ 249 w 695"/>
                  <a:gd name="T103" fmla="*/ 152 h 174"/>
                  <a:gd name="T104" fmla="*/ 160 w 695"/>
                  <a:gd name="T105" fmla="*/ 140 h 174"/>
                  <a:gd name="T106" fmla="*/ 79 w 695"/>
                  <a:gd name="T107" fmla="*/ 123 h 174"/>
                  <a:gd name="T108" fmla="*/ 656 w 695"/>
                  <a:gd name="T109" fmla="*/ 33 h 174"/>
                  <a:gd name="T110" fmla="*/ 648 w 695"/>
                  <a:gd name="T111" fmla="*/ 5 h 174"/>
                  <a:gd name="T112" fmla="*/ 655 w 695"/>
                  <a:gd name="T113" fmla="*/ 33 h 174"/>
                  <a:gd name="T114" fmla="*/ 648 w 695"/>
                  <a:gd name="T115" fmla="*/ 37 h 174"/>
                  <a:gd name="T116" fmla="*/ 535 w 695"/>
                  <a:gd name="T117" fmla="*/ 92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95" h="174">
                    <a:moveTo>
                      <a:pt x="78" y="130"/>
                    </a:moveTo>
                    <a:cubicBezTo>
                      <a:pt x="88" y="132"/>
                      <a:pt x="101" y="134"/>
                      <a:pt x="109" y="136"/>
                    </a:cubicBezTo>
                    <a:cubicBezTo>
                      <a:pt x="147" y="143"/>
                      <a:pt x="179" y="151"/>
                      <a:pt x="220" y="157"/>
                    </a:cubicBezTo>
                    <a:cubicBezTo>
                      <a:pt x="219" y="157"/>
                      <a:pt x="222" y="157"/>
                      <a:pt x="225" y="157"/>
                    </a:cubicBezTo>
                    <a:cubicBezTo>
                      <a:pt x="224" y="157"/>
                      <a:pt x="224" y="157"/>
                      <a:pt x="224" y="157"/>
                    </a:cubicBezTo>
                    <a:cubicBezTo>
                      <a:pt x="229" y="157"/>
                      <a:pt x="229" y="157"/>
                      <a:pt x="229" y="157"/>
                    </a:cubicBezTo>
                    <a:cubicBezTo>
                      <a:pt x="232" y="157"/>
                      <a:pt x="229" y="158"/>
                      <a:pt x="226" y="158"/>
                    </a:cubicBezTo>
                    <a:cubicBezTo>
                      <a:pt x="242" y="160"/>
                      <a:pt x="257" y="162"/>
                      <a:pt x="272" y="165"/>
                    </a:cubicBezTo>
                    <a:cubicBezTo>
                      <a:pt x="275" y="164"/>
                      <a:pt x="280" y="166"/>
                      <a:pt x="283" y="165"/>
                    </a:cubicBezTo>
                    <a:cubicBezTo>
                      <a:pt x="283" y="166"/>
                      <a:pt x="283" y="166"/>
                      <a:pt x="282" y="166"/>
                    </a:cubicBezTo>
                    <a:cubicBezTo>
                      <a:pt x="294" y="167"/>
                      <a:pt x="295" y="167"/>
                      <a:pt x="303" y="169"/>
                    </a:cubicBezTo>
                    <a:cubicBezTo>
                      <a:pt x="314" y="171"/>
                      <a:pt x="325" y="172"/>
                      <a:pt x="338" y="173"/>
                    </a:cubicBezTo>
                    <a:cubicBezTo>
                      <a:pt x="346" y="174"/>
                      <a:pt x="351" y="174"/>
                      <a:pt x="366" y="173"/>
                    </a:cubicBezTo>
                    <a:cubicBezTo>
                      <a:pt x="367" y="173"/>
                      <a:pt x="372" y="173"/>
                      <a:pt x="375" y="172"/>
                    </a:cubicBezTo>
                    <a:cubicBezTo>
                      <a:pt x="379" y="171"/>
                      <a:pt x="379" y="171"/>
                      <a:pt x="379" y="171"/>
                    </a:cubicBezTo>
                    <a:cubicBezTo>
                      <a:pt x="396" y="166"/>
                      <a:pt x="387" y="169"/>
                      <a:pt x="391" y="167"/>
                    </a:cubicBezTo>
                    <a:cubicBezTo>
                      <a:pt x="398" y="163"/>
                      <a:pt x="396" y="163"/>
                      <a:pt x="397" y="161"/>
                    </a:cubicBezTo>
                    <a:cubicBezTo>
                      <a:pt x="397" y="160"/>
                      <a:pt x="396" y="158"/>
                      <a:pt x="395" y="157"/>
                    </a:cubicBezTo>
                    <a:cubicBezTo>
                      <a:pt x="389" y="149"/>
                      <a:pt x="378" y="143"/>
                      <a:pt x="368" y="136"/>
                    </a:cubicBezTo>
                    <a:cubicBezTo>
                      <a:pt x="347" y="123"/>
                      <a:pt x="322" y="111"/>
                      <a:pt x="300" y="97"/>
                    </a:cubicBezTo>
                    <a:cubicBezTo>
                      <a:pt x="292" y="96"/>
                      <a:pt x="289" y="93"/>
                      <a:pt x="282" y="92"/>
                    </a:cubicBezTo>
                    <a:cubicBezTo>
                      <a:pt x="283" y="91"/>
                      <a:pt x="283" y="91"/>
                      <a:pt x="283" y="91"/>
                    </a:cubicBezTo>
                    <a:cubicBezTo>
                      <a:pt x="278" y="90"/>
                      <a:pt x="279" y="89"/>
                      <a:pt x="277" y="86"/>
                    </a:cubicBezTo>
                    <a:cubicBezTo>
                      <a:pt x="276" y="86"/>
                      <a:pt x="275" y="85"/>
                      <a:pt x="273" y="86"/>
                    </a:cubicBezTo>
                    <a:cubicBezTo>
                      <a:pt x="270" y="85"/>
                      <a:pt x="274" y="83"/>
                      <a:pt x="271" y="82"/>
                    </a:cubicBezTo>
                    <a:cubicBezTo>
                      <a:pt x="272" y="82"/>
                      <a:pt x="270" y="83"/>
                      <a:pt x="270" y="82"/>
                    </a:cubicBezTo>
                    <a:cubicBezTo>
                      <a:pt x="262" y="79"/>
                      <a:pt x="272" y="82"/>
                      <a:pt x="269" y="77"/>
                    </a:cubicBezTo>
                    <a:cubicBezTo>
                      <a:pt x="267" y="76"/>
                      <a:pt x="264" y="74"/>
                      <a:pt x="262" y="72"/>
                    </a:cubicBezTo>
                    <a:cubicBezTo>
                      <a:pt x="265" y="72"/>
                      <a:pt x="269" y="72"/>
                      <a:pt x="272" y="73"/>
                    </a:cubicBezTo>
                    <a:cubicBezTo>
                      <a:pt x="270" y="73"/>
                      <a:pt x="271" y="72"/>
                      <a:pt x="273" y="72"/>
                    </a:cubicBezTo>
                    <a:cubicBezTo>
                      <a:pt x="273" y="74"/>
                      <a:pt x="281" y="72"/>
                      <a:pt x="284" y="73"/>
                    </a:cubicBezTo>
                    <a:cubicBezTo>
                      <a:pt x="283" y="73"/>
                      <a:pt x="281" y="73"/>
                      <a:pt x="280" y="73"/>
                    </a:cubicBezTo>
                    <a:cubicBezTo>
                      <a:pt x="288" y="75"/>
                      <a:pt x="297" y="75"/>
                      <a:pt x="304" y="76"/>
                    </a:cubicBezTo>
                    <a:cubicBezTo>
                      <a:pt x="314" y="76"/>
                      <a:pt x="320" y="79"/>
                      <a:pt x="327" y="78"/>
                    </a:cubicBezTo>
                    <a:cubicBezTo>
                      <a:pt x="325" y="79"/>
                      <a:pt x="330" y="79"/>
                      <a:pt x="331" y="80"/>
                    </a:cubicBezTo>
                    <a:cubicBezTo>
                      <a:pt x="341" y="79"/>
                      <a:pt x="345" y="82"/>
                      <a:pt x="355" y="82"/>
                    </a:cubicBezTo>
                    <a:cubicBezTo>
                      <a:pt x="354" y="82"/>
                      <a:pt x="354" y="82"/>
                      <a:pt x="354" y="82"/>
                    </a:cubicBezTo>
                    <a:cubicBezTo>
                      <a:pt x="376" y="85"/>
                      <a:pt x="398" y="88"/>
                      <a:pt x="422" y="90"/>
                    </a:cubicBezTo>
                    <a:cubicBezTo>
                      <a:pt x="436" y="92"/>
                      <a:pt x="446" y="95"/>
                      <a:pt x="463" y="96"/>
                    </a:cubicBezTo>
                    <a:cubicBezTo>
                      <a:pt x="466" y="96"/>
                      <a:pt x="464" y="96"/>
                      <a:pt x="467" y="96"/>
                    </a:cubicBezTo>
                    <a:cubicBezTo>
                      <a:pt x="470" y="96"/>
                      <a:pt x="466" y="96"/>
                      <a:pt x="467" y="96"/>
                    </a:cubicBezTo>
                    <a:cubicBezTo>
                      <a:pt x="475" y="97"/>
                      <a:pt x="483" y="98"/>
                      <a:pt x="493" y="99"/>
                    </a:cubicBezTo>
                    <a:cubicBezTo>
                      <a:pt x="494" y="99"/>
                      <a:pt x="497" y="99"/>
                      <a:pt x="497" y="99"/>
                    </a:cubicBezTo>
                    <a:cubicBezTo>
                      <a:pt x="501" y="100"/>
                      <a:pt x="508" y="100"/>
                      <a:pt x="516" y="100"/>
                    </a:cubicBezTo>
                    <a:cubicBezTo>
                      <a:pt x="520" y="100"/>
                      <a:pt x="524" y="100"/>
                      <a:pt x="530" y="100"/>
                    </a:cubicBezTo>
                    <a:cubicBezTo>
                      <a:pt x="534" y="101"/>
                      <a:pt x="558" y="94"/>
                      <a:pt x="557" y="93"/>
                    </a:cubicBezTo>
                    <a:cubicBezTo>
                      <a:pt x="549" y="96"/>
                      <a:pt x="562" y="89"/>
                      <a:pt x="560" y="87"/>
                    </a:cubicBezTo>
                    <a:cubicBezTo>
                      <a:pt x="561" y="86"/>
                      <a:pt x="562" y="86"/>
                      <a:pt x="563" y="86"/>
                    </a:cubicBezTo>
                    <a:cubicBezTo>
                      <a:pt x="564" y="83"/>
                      <a:pt x="563" y="81"/>
                      <a:pt x="563" y="77"/>
                    </a:cubicBezTo>
                    <a:cubicBezTo>
                      <a:pt x="562" y="76"/>
                      <a:pt x="559" y="76"/>
                      <a:pt x="559" y="74"/>
                    </a:cubicBezTo>
                    <a:cubicBezTo>
                      <a:pt x="561" y="72"/>
                      <a:pt x="557" y="70"/>
                      <a:pt x="557" y="68"/>
                    </a:cubicBezTo>
                    <a:cubicBezTo>
                      <a:pt x="554" y="69"/>
                      <a:pt x="551" y="68"/>
                      <a:pt x="550" y="66"/>
                    </a:cubicBezTo>
                    <a:cubicBezTo>
                      <a:pt x="554" y="65"/>
                      <a:pt x="554" y="65"/>
                      <a:pt x="554" y="65"/>
                    </a:cubicBezTo>
                    <a:cubicBezTo>
                      <a:pt x="548" y="61"/>
                      <a:pt x="545" y="52"/>
                      <a:pt x="534" y="47"/>
                    </a:cubicBezTo>
                    <a:cubicBezTo>
                      <a:pt x="536" y="46"/>
                      <a:pt x="536" y="46"/>
                      <a:pt x="536" y="46"/>
                    </a:cubicBezTo>
                    <a:cubicBezTo>
                      <a:pt x="528" y="41"/>
                      <a:pt x="524" y="34"/>
                      <a:pt x="521" y="29"/>
                    </a:cubicBezTo>
                    <a:cubicBezTo>
                      <a:pt x="521" y="29"/>
                      <a:pt x="520" y="30"/>
                      <a:pt x="527" y="30"/>
                    </a:cubicBezTo>
                    <a:cubicBezTo>
                      <a:pt x="534" y="29"/>
                      <a:pt x="537" y="29"/>
                      <a:pt x="543" y="29"/>
                    </a:cubicBezTo>
                    <a:cubicBezTo>
                      <a:pt x="546" y="29"/>
                      <a:pt x="546" y="30"/>
                      <a:pt x="547" y="30"/>
                    </a:cubicBezTo>
                    <a:cubicBezTo>
                      <a:pt x="555" y="31"/>
                      <a:pt x="560" y="33"/>
                      <a:pt x="569" y="32"/>
                    </a:cubicBezTo>
                    <a:cubicBezTo>
                      <a:pt x="568" y="33"/>
                      <a:pt x="568" y="33"/>
                      <a:pt x="568" y="33"/>
                    </a:cubicBezTo>
                    <a:cubicBezTo>
                      <a:pt x="575" y="33"/>
                      <a:pt x="586" y="34"/>
                      <a:pt x="592" y="35"/>
                    </a:cubicBezTo>
                    <a:cubicBezTo>
                      <a:pt x="595" y="35"/>
                      <a:pt x="603" y="36"/>
                      <a:pt x="601" y="35"/>
                    </a:cubicBezTo>
                    <a:cubicBezTo>
                      <a:pt x="604" y="35"/>
                      <a:pt x="600" y="36"/>
                      <a:pt x="605" y="36"/>
                    </a:cubicBezTo>
                    <a:cubicBezTo>
                      <a:pt x="600" y="36"/>
                      <a:pt x="600" y="36"/>
                      <a:pt x="600" y="36"/>
                    </a:cubicBezTo>
                    <a:cubicBezTo>
                      <a:pt x="618" y="38"/>
                      <a:pt x="625" y="42"/>
                      <a:pt x="656" y="39"/>
                    </a:cubicBezTo>
                    <a:cubicBezTo>
                      <a:pt x="672" y="35"/>
                      <a:pt x="667" y="30"/>
                      <a:pt x="667" y="26"/>
                    </a:cubicBezTo>
                    <a:cubicBezTo>
                      <a:pt x="665" y="25"/>
                      <a:pt x="664" y="21"/>
                      <a:pt x="659" y="21"/>
                    </a:cubicBezTo>
                    <a:cubicBezTo>
                      <a:pt x="661" y="20"/>
                      <a:pt x="661" y="20"/>
                      <a:pt x="661" y="20"/>
                    </a:cubicBezTo>
                    <a:cubicBezTo>
                      <a:pt x="659" y="18"/>
                      <a:pt x="657" y="14"/>
                      <a:pt x="655" y="11"/>
                    </a:cubicBezTo>
                    <a:cubicBezTo>
                      <a:pt x="655" y="9"/>
                      <a:pt x="653" y="10"/>
                      <a:pt x="651" y="8"/>
                    </a:cubicBezTo>
                    <a:cubicBezTo>
                      <a:pt x="653" y="8"/>
                      <a:pt x="653" y="8"/>
                      <a:pt x="653" y="8"/>
                    </a:cubicBezTo>
                    <a:cubicBezTo>
                      <a:pt x="651" y="6"/>
                      <a:pt x="649" y="6"/>
                      <a:pt x="647" y="6"/>
                    </a:cubicBezTo>
                    <a:cubicBezTo>
                      <a:pt x="648" y="5"/>
                      <a:pt x="648" y="5"/>
                      <a:pt x="648" y="5"/>
                    </a:cubicBezTo>
                    <a:cubicBezTo>
                      <a:pt x="649" y="5"/>
                      <a:pt x="650" y="4"/>
                      <a:pt x="651" y="4"/>
                    </a:cubicBezTo>
                    <a:cubicBezTo>
                      <a:pt x="652" y="5"/>
                      <a:pt x="653" y="5"/>
                      <a:pt x="654" y="5"/>
                    </a:cubicBezTo>
                    <a:cubicBezTo>
                      <a:pt x="653" y="5"/>
                      <a:pt x="654" y="5"/>
                      <a:pt x="654" y="4"/>
                    </a:cubicBezTo>
                    <a:cubicBezTo>
                      <a:pt x="655" y="4"/>
                      <a:pt x="655" y="4"/>
                      <a:pt x="656" y="4"/>
                    </a:cubicBezTo>
                    <a:cubicBezTo>
                      <a:pt x="662" y="4"/>
                      <a:pt x="666" y="4"/>
                      <a:pt x="668" y="3"/>
                    </a:cubicBezTo>
                    <a:cubicBezTo>
                      <a:pt x="666" y="4"/>
                      <a:pt x="671" y="4"/>
                      <a:pt x="667" y="4"/>
                    </a:cubicBezTo>
                    <a:cubicBezTo>
                      <a:pt x="671" y="4"/>
                      <a:pt x="674" y="4"/>
                      <a:pt x="677" y="4"/>
                    </a:cubicBezTo>
                    <a:cubicBezTo>
                      <a:pt x="676" y="4"/>
                      <a:pt x="675" y="4"/>
                      <a:pt x="674" y="4"/>
                    </a:cubicBezTo>
                    <a:cubicBezTo>
                      <a:pt x="678" y="3"/>
                      <a:pt x="682" y="3"/>
                      <a:pt x="682" y="3"/>
                    </a:cubicBezTo>
                    <a:cubicBezTo>
                      <a:pt x="680" y="3"/>
                      <a:pt x="679" y="3"/>
                      <a:pt x="677" y="3"/>
                    </a:cubicBezTo>
                    <a:cubicBezTo>
                      <a:pt x="679" y="2"/>
                      <a:pt x="687" y="2"/>
                      <a:pt x="687" y="3"/>
                    </a:cubicBezTo>
                    <a:cubicBezTo>
                      <a:pt x="687" y="4"/>
                      <a:pt x="681" y="4"/>
                      <a:pt x="683" y="4"/>
                    </a:cubicBezTo>
                    <a:cubicBezTo>
                      <a:pt x="695" y="4"/>
                      <a:pt x="695" y="4"/>
                      <a:pt x="695" y="4"/>
                    </a:cubicBezTo>
                    <a:cubicBezTo>
                      <a:pt x="692" y="4"/>
                      <a:pt x="691" y="3"/>
                      <a:pt x="693" y="3"/>
                    </a:cubicBezTo>
                    <a:cubicBezTo>
                      <a:pt x="688" y="3"/>
                      <a:pt x="688" y="3"/>
                      <a:pt x="688" y="3"/>
                    </a:cubicBezTo>
                    <a:cubicBezTo>
                      <a:pt x="689" y="2"/>
                      <a:pt x="689" y="2"/>
                      <a:pt x="689" y="2"/>
                    </a:cubicBezTo>
                    <a:cubicBezTo>
                      <a:pt x="682" y="2"/>
                      <a:pt x="677" y="1"/>
                      <a:pt x="668" y="1"/>
                    </a:cubicBezTo>
                    <a:cubicBezTo>
                      <a:pt x="670" y="2"/>
                      <a:pt x="670" y="2"/>
                      <a:pt x="670" y="2"/>
                    </a:cubicBezTo>
                    <a:cubicBezTo>
                      <a:pt x="665" y="2"/>
                      <a:pt x="659" y="3"/>
                      <a:pt x="655" y="3"/>
                    </a:cubicBezTo>
                    <a:cubicBezTo>
                      <a:pt x="658" y="2"/>
                      <a:pt x="656" y="2"/>
                      <a:pt x="657" y="2"/>
                    </a:cubicBezTo>
                    <a:cubicBezTo>
                      <a:pt x="655" y="2"/>
                      <a:pt x="654" y="2"/>
                      <a:pt x="652" y="2"/>
                    </a:cubicBezTo>
                    <a:cubicBezTo>
                      <a:pt x="656" y="1"/>
                      <a:pt x="656" y="1"/>
                      <a:pt x="656" y="1"/>
                    </a:cubicBezTo>
                    <a:cubicBezTo>
                      <a:pt x="655" y="1"/>
                      <a:pt x="654" y="2"/>
                      <a:pt x="652" y="2"/>
                    </a:cubicBezTo>
                    <a:cubicBezTo>
                      <a:pt x="649" y="3"/>
                      <a:pt x="655" y="0"/>
                      <a:pt x="645" y="4"/>
                    </a:cubicBezTo>
                    <a:cubicBezTo>
                      <a:pt x="644" y="4"/>
                      <a:pt x="644" y="4"/>
                      <a:pt x="644" y="4"/>
                    </a:cubicBezTo>
                    <a:cubicBezTo>
                      <a:pt x="644" y="6"/>
                      <a:pt x="643" y="7"/>
                      <a:pt x="643" y="7"/>
                    </a:cubicBezTo>
                    <a:cubicBezTo>
                      <a:pt x="643" y="7"/>
                      <a:pt x="643" y="7"/>
                      <a:pt x="643" y="7"/>
                    </a:cubicBezTo>
                    <a:cubicBezTo>
                      <a:pt x="641" y="10"/>
                      <a:pt x="645" y="6"/>
                      <a:pt x="645" y="8"/>
                    </a:cubicBezTo>
                    <a:cubicBezTo>
                      <a:pt x="644" y="9"/>
                      <a:pt x="641" y="9"/>
                      <a:pt x="640" y="11"/>
                    </a:cubicBezTo>
                    <a:cubicBezTo>
                      <a:pt x="640" y="13"/>
                      <a:pt x="645" y="16"/>
                      <a:pt x="644" y="19"/>
                    </a:cubicBezTo>
                    <a:cubicBezTo>
                      <a:pt x="647" y="21"/>
                      <a:pt x="650" y="23"/>
                      <a:pt x="653" y="24"/>
                    </a:cubicBezTo>
                    <a:cubicBezTo>
                      <a:pt x="654" y="25"/>
                      <a:pt x="649" y="25"/>
                      <a:pt x="652" y="26"/>
                    </a:cubicBezTo>
                    <a:cubicBezTo>
                      <a:pt x="650" y="26"/>
                      <a:pt x="649" y="26"/>
                      <a:pt x="648" y="27"/>
                    </a:cubicBezTo>
                    <a:cubicBezTo>
                      <a:pt x="650" y="27"/>
                      <a:pt x="650" y="30"/>
                      <a:pt x="652" y="28"/>
                    </a:cubicBezTo>
                    <a:cubicBezTo>
                      <a:pt x="653" y="30"/>
                      <a:pt x="654" y="32"/>
                      <a:pt x="653" y="33"/>
                    </a:cubicBezTo>
                    <a:cubicBezTo>
                      <a:pt x="652" y="33"/>
                      <a:pt x="650" y="33"/>
                      <a:pt x="649" y="33"/>
                    </a:cubicBezTo>
                    <a:cubicBezTo>
                      <a:pt x="648" y="34"/>
                      <a:pt x="650" y="34"/>
                      <a:pt x="646" y="34"/>
                    </a:cubicBezTo>
                    <a:cubicBezTo>
                      <a:pt x="638" y="35"/>
                      <a:pt x="640" y="33"/>
                      <a:pt x="639" y="32"/>
                    </a:cubicBezTo>
                    <a:cubicBezTo>
                      <a:pt x="643" y="32"/>
                      <a:pt x="643" y="32"/>
                      <a:pt x="643" y="32"/>
                    </a:cubicBezTo>
                    <a:cubicBezTo>
                      <a:pt x="640" y="32"/>
                      <a:pt x="637" y="32"/>
                      <a:pt x="633" y="32"/>
                    </a:cubicBezTo>
                    <a:cubicBezTo>
                      <a:pt x="635" y="30"/>
                      <a:pt x="640" y="32"/>
                      <a:pt x="643" y="32"/>
                    </a:cubicBezTo>
                    <a:cubicBezTo>
                      <a:pt x="642" y="30"/>
                      <a:pt x="642" y="30"/>
                      <a:pt x="642" y="30"/>
                    </a:cubicBezTo>
                    <a:cubicBezTo>
                      <a:pt x="636" y="29"/>
                      <a:pt x="638" y="31"/>
                      <a:pt x="632" y="30"/>
                    </a:cubicBezTo>
                    <a:cubicBezTo>
                      <a:pt x="634" y="30"/>
                      <a:pt x="634" y="30"/>
                      <a:pt x="634" y="30"/>
                    </a:cubicBezTo>
                    <a:cubicBezTo>
                      <a:pt x="629" y="29"/>
                      <a:pt x="629" y="29"/>
                      <a:pt x="629" y="29"/>
                    </a:cubicBezTo>
                    <a:cubicBezTo>
                      <a:pt x="628" y="30"/>
                      <a:pt x="627" y="31"/>
                      <a:pt x="631" y="31"/>
                    </a:cubicBezTo>
                    <a:cubicBezTo>
                      <a:pt x="626" y="32"/>
                      <a:pt x="627" y="31"/>
                      <a:pt x="621" y="30"/>
                    </a:cubicBezTo>
                    <a:cubicBezTo>
                      <a:pt x="618" y="31"/>
                      <a:pt x="624" y="31"/>
                      <a:pt x="622" y="31"/>
                    </a:cubicBezTo>
                    <a:cubicBezTo>
                      <a:pt x="621" y="32"/>
                      <a:pt x="617" y="32"/>
                      <a:pt x="614" y="31"/>
                    </a:cubicBezTo>
                    <a:cubicBezTo>
                      <a:pt x="609" y="31"/>
                      <a:pt x="614" y="30"/>
                      <a:pt x="613" y="30"/>
                    </a:cubicBezTo>
                    <a:cubicBezTo>
                      <a:pt x="614" y="30"/>
                      <a:pt x="618" y="30"/>
                      <a:pt x="616" y="30"/>
                    </a:cubicBezTo>
                    <a:cubicBezTo>
                      <a:pt x="624" y="30"/>
                      <a:pt x="618" y="29"/>
                      <a:pt x="623" y="29"/>
                    </a:cubicBezTo>
                    <a:cubicBezTo>
                      <a:pt x="619" y="27"/>
                      <a:pt x="617" y="28"/>
                      <a:pt x="615" y="28"/>
                    </a:cubicBezTo>
                    <a:cubicBezTo>
                      <a:pt x="616" y="29"/>
                      <a:pt x="612" y="29"/>
                      <a:pt x="613" y="29"/>
                    </a:cubicBezTo>
                    <a:cubicBezTo>
                      <a:pt x="600" y="30"/>
                      <a:pt x="611" y="27"/>
                      <a:pt x="603" y="27"/>
                    </a:cubicBezTo>
                    <a:cubicBezTo>
                      <a:pt x="602" y="28"/>
                      <a:pt x="589" y="27"/>
                      <a:pt x="591" y="29"/>
                    </a:cubicBezTo>
                    <a:cubicBezTo>
                      <a:pt x="589" y="29"/>
                      <a:pt x="586" y="29"/>
                      <a:pt x="585" y="29"/>
                    </a:cubicBezTo>
                    <a:cubicBezTo>
                      <a:pt x="589" y="28"/>
                      <a:pt x="583" y="28"/>
                      <a:pt x="588" y="27"/>
                    </a:cubicBezTo>
                    <a:cubicBezTo>
                      <a:pt x="586" y="27"/>
                      <a:pt x="586" y="27"/>
                      <a:pt x="586" y="27"/>
                    </a:cubicBezTo>
                    <a:cubicBezTo>
                      <a:pt x="592" y="27"/>
                      <a:pt x="592" y="27"/>
                      <a:pt x="592" y="27"/>
                    </a:cubicBezTo>
                    <a:cubicBezTo>
                      <a:pt x="590" y="26"/>
                      <a:pt x="587" y="24"/>
                      <a:pt x="586" y="24"/>
                    </a:cubicBezTo>
                    <a:cubicBezTo>
                      <a:pt x="581" y="24"/>
                      <a:pt x="586" y="25"/>
                      <a:pt x="580" y="24"/>
                    </a:cubicBezTo>
                    <a:cubicBezTo>
                      <a:pt x="583" y="24"/>
                      <a:pt x="581" y="23"/>
                      <a:pt x="579" y="23"/>
                    </a:cubicBezTo>
                    <a:cubicBezTo>
                      <a:pt x="582" y="24"/>
                      <a:pt x="576" y="24"/>
                      <a:pt x="573" y="24"/>
                    </a:cubicBezTo>
                    <a:cubicBezTo>
                      <a:pt x="569" y="24"/>
                      <a:pt x="567" y="23"/>
                      <a:pt x="568" y="23"/>
                    </a:cubicBezTo>
                    <a:cubicBezTo>
                      <a:pt x="574" y="22"/>
                      <a:pt x="574" y="22"/>
                      <a:pt x="574" y="22"/>
                    </a:cubicBezTo>
                    <a:cubicBezTo>
                      <a:pt x="570" y="23"/>
                      <a:pt x="573" y="22"/>
                      <a:pt x="570" y="22"/>
                    </a:cubicBezTo>
                    <a:cubicBezTo>
                      <a:pt x="568" y="22"/>
                      <a:pt x="564" y="23"/>
                      <a:pt x="562" y="23"/>
                    </a:cubicBezTo>
                    <a:cubicBezTo>
                      <a:pt x="558" y="23"/>
                      <a:pt x="558" y="22"/>
                      <a:pt x="556" y="22"/>
                    </a:cubicBezTo>
                    <a:cubicBezTo>
                      <a:pt x="562" y="22"/>
                      <a:pt x="562" y="22"/>
                      <a:pt x="562" y="22"/>
                    </a:cubicBezTo>
                    <a:cubicBezTo>
                      <a:pt x="556" y="22"/>
                      <a:pt x="564" y="21"/>
                      <a:pt x="556" y="21"/>
                    </a:cubicBezTo>
                    <a:cubicBezTo>
                      <a:pt x="553" y="21"/>
                      <a:pt x="553" y="21"/>
                      <a:pt x="553" y="21"/>
                    </a:cubicBezTo>
                    <a:cubicBezTo>
                      <a:pt x="552" y="21"/>
                      <a:pt x="552" y="21"/>
                      <a:pt x="554" y="20"/>
                    </a:cubicBezTo>
                    <a:cubicBezTo>
                      <a:pt x="552" y="21"/>
                      <a:pt x="548" y="21"/>
                      <a:pt x="546" y="21"/>
                    </a:cubicBezTo>
                    <a:cubicBezTo>
                      <a:pt x="546" y="20"/>
                      <a:pt x="546" y="20"/>
                      <a:pt x="546" y="20"/>
                    </a:cubicBezTo>
                    <a:cubicBezTo>
                      <a:pt x="543" y="20"/>
                      <a:pt x="536" y="21"/>
                      <a:pt x="532" y="21"/>
                    </a:cubicBezTo>
                    <a:cubicBezTo>
                      <a:pt x="534" y="22"/>
                      <a:pt x="538" y="20"/>
                      <a:pt x="543" y="21"/>
                    </a:cubicBezTo>
                    <a:cubicBezTo>
                      <a:pt x="545" y="22"/>
                      <a:pt x="536" y="22"/>
                      <a:pt x="534" y="22"/>
                    </a:cubicBezTo>
                    <a:cubicBezTo>
                      <a:pt x="537" y="21"/>
                      <a:pt x="523" y="22"/>
                      <a:pt x="513" y="25"/>
                    </a:cubicBezTo>
                    <a:cubicBezTo>
                      <a:pt x="507" y="26"/>
                      <a:pt x="500" y="29"/>
                      <a:pt x="500" y="29"/>
                    </a:cubicBezTo>
                    <a:cubicBezTo>
                      <a:pt x="501" y="30"/>
                      <a:pt x="501" y="30"/>
                      <a:pt x="501" y="30"/>
                    </a:cubicBezTo>
                    <a:cubicBezTo>
                      <a:pt x="493" y="32"/>
                      <a:pt x="499" y="34"/>
                      <a:pt x="498" y="36"/>
                    </a:cubicBezTo>
                    <a:cubicBezTo>
                      <a:pt x="496" y="35"/>
                      <a:pt x="494" y="35"/>
                      <a:pt x="494" y="37"/>
                    </a:cubicBezTo>
                    <a:cubicBezTo>
                      <a:pt x="497" y="35"/>
                      <a:pt x="499" y="38"/>
                      <a:pt x="501" y="37"/>
                    </a:cubicBezTo>
                    <a:cubicBezTo>
                      <a:pt x="501" y="39"/>
                      <a:pt x="496" y="37"/>
                      <a:pt x="494" y="38"/>
                    </a:cubicBezTo>
                    <a:cubicBezTo>
                      <a:pt x="497" y="39"/>
                      <a:pt x="494" y="41"/>
                      <a:pt x="498" y="41"/>
                    </a:cubicBezTo>
                    <a:cubicBezTo>
                      <a:pt x="498" y="40"/>
                      <a:pt x="500" y="41"/>
                      <a:pt x="502" y="41"/>
                    </a:cubicBezTo>
                    <a:cubicBezTo>
                      <a:pt x="503" y="43"/>
                      <a:pt x="500" y="41"/>
                      <a:pt x="500" y="43"/>
                    </a:cubicBezTo>
                    <a:cubicBezTo>
                      <a:pt x="501" y="43"/>
                      <a:pt x="504" y="44"/>
                      <a:pt x="504" y="42"/>
                    </a:cubicBezTo>
                    <a:cubicBezTo>
                      <a:pt x="504" y="43"/>
                      <a:pt x="509" y="44"/>
                      <a:pt x="507" y="45"/>
                    </a:cubicBezTo>
                    <a:cubicBezTo>
                      <a:pt x="506" y="46"/>
                      <a:pt x="505" y="44"/>
                      <a:pt x="504" y="45"/>
                    </a:cubicBezTo>
                    <a:cubicBezTo>
                      <a:pt x="505" y="47"/>
                      <a:pt x="510" y="45"/>
                      <a:pt x="513" y="47"/>
                    </a:cubicBezTo>
                    <a:cubicBezTo>
                      <a:pt x="513" y="45"/>
                      <a:pt x="518" y="45"/>
                      <a:pt x="520" y="46"/>
                    </a:cubicBezTo>
                    <a:cubicBezTo>
                      <a:pt x="521" y="49"/>
                      <a:pt x="518" y="45"/>
                      <a:pt x="516" y="47"/>
                    </a:cubicBezTo>
                    <a:cubicBezTo>
                      <a:pt x="517" y="48"/>
                      <a:pt x="517" y="48"/>
                      <a:pt x="517" y="48"/>
                    </a:cubicBezTo>
                    <a:cubicBezTo>
                      <a:pt x="515" y="50"/>
                      <a:pt x="508" y="46"/>
                      <a:pt x="506" y="48"/>
                    </a:cubicBezTo>
                    <a:cubicBezTo>
                      <a:pt x="509" y="49"/>
                      <a:pt x="509" y="49"/>
                      <a:pt x="509" y="49"/>
                    </a:cubicBezTo>
                    <a:cubicBezTo>
                      <a:pt x="507" y="49"/>
                      <a:pt x="505" y="49"/>
                      <a:pt x="504" y="50"/>
                    </a:cubicBezTo>
                    <a:cubicBezTo>
                      <a:pt x="507" y="50"/>
                      <a:pt x="507" y="52"/>
                      <a:pt x="508" y="52"/>
                    </a:cubicBezTo>
                    <a:cubicBezTo>
                      <a:pt x="511" y="52"/>
                      <a:pt x="507" y="52"/>
                      <a:pt x="509" y="51"/>
                    </a:cubicBezTo>
                    <a:cubicBezTo>
                      <a:pt x="510" y="52"/>
                      <a:pt x="514" y="52"/>
                      <a:pt x="515" y="54"/>
                    </a:cubicBezTo>
                    <a:cubicBezTo>
                      <a:pt x="512" y="53"/>
                      <a:pt x="512" y="55"/>
                      <a:pt x="510" y="55"/>
                    </a:cubicBezTo>
                    <a:cubicBezTo>
                      <a:pt x="510" y="56"/>
                      <a:pt x="513" y="55"/>
                      <a:pt x="513" y="56"/>
                    </a:cubicBezTo>
                    <a:cubicBezTo>
                      <a:pt x="512" y="56"/>
                      <a:pt x="512" y="56"/>
                      <a:pt x="512" y="56"/>
                    </a:cubicBezTo>
                    <a:cubicBezTo>
                      <a:pt x="516" y="61"/>
                      <a:pt x="521" y="66"/>
                      <a:pt x="530" y="69"/>
                    </a:cubicBezTo>
                    <a:cubicBezTo>
                      <a:pt x="528" y="70"/>
                      <a:pt x="529" y="72"/>
                      <a:pt x="529" y="74"/>
                    </a:cubicBezTo>
                    <a:cubicBezTo>
                      <a:pt x="529" y="73"/>
                      <a:pt x="531" y="74"/>
                      <a:pt x="532" y="74"/>
                    </a:cubicBezTo>
                    <a:cubicBezTo>
                      <a:pt x="530" y="76"/>
                      <a:pt x="530" y="76"/>
                      <a:pt x="530" y="76"/>
                    </a:cubicBezTo>
                    <a:cubicBezTo>
                      <a:pt x="530" y="78"/>
                      <a:pt x="533" y="79"/>
                      <a:pt x="535" y="80"/>
                    </a:cubicBezTo>
                    <a:cubicBezTo>
                      <a:pt x="535" y="80"/>
                      <a:pt x="534" y="80"/>
                      <a:pt x="534" y="80"/>
                    </a:cubicBezTo>
                    <a:cubicBezTo>
                      <a:pt x="533" y="82"/>
                      <a:pt x="536" y="81"/>
                      <a:pt x="537" y="82"/>
                    </a:cubicBezTo>
                    <a:cubicBezTo>
                      <a:pt x="535" y="83"/>
                      <a:pt x="535" y="83"/>
                      <a:pt x="535" y="83"/>
                    </a:cubicBezTo>
                    <a:cubicBezTo>
                      <a:pt x="537" y="83"/>
                      <a:pt x="537" y="83"/>
                      <a:pt x="537" y="83"/>
                    </a:cubicBezTo>
                    <a:cubicBezTo>
                      <a:pt x="538" y="84"/>
                      <a:pt x="538" y="86"/>
                      <a:pt x="535" y="86"/>
                    </a:cubicBezTo>
                    <a:cubicBezTo>
                      <a:pt x="536" y="86"/>
                      <a:pt x="536" y="87"/>
                      <a:pt x="537" y="86"/>
                    </a:cubicBezTo>
                    <a:cubicBezTo>
                      <a:pt x="536" y="87"/>
                      <a:pt x="535" y="90"/>
                      <a:pt x="535" y="91"/>
                    </a:cubicBezTo>
                    <a:cubicBezTo>
                      <a:pt x="530" y="91"/>
                      <a:pt x="523" y="91"/>
                      <a:pt x="518" y="91"/>
                    </a:cubicBezTo>
                    <a:cubicBezTo>
                      <a:pt x="516" y="91"/>
                      <a:pt x="516" y="91"/>
                      <a:pt x="515" y="91"/>
                    </a:cubicBezTo>
                    <a:cubicBezTo>
                      <a:pt x="510" y="89"/>
                      <a:pt x="499" y="90"/>
                      <a:pt x="493" y="88"/>
                    </a:cubicBezTo>
                    <a:cubicBezTo>
                      <a:pt x="494" y="89"/>
                      <a:pt x="489" y="90"/>
                      <a:pt x="485" y="90"/>
                    </a:cubicBezTo>
                    <a:cubicBezTo>
                      <a:pt x="479" y="90"/>
                      <a:pt x="486" y="88"/>
                      <a:pt x="483" y="87"/>
                    </a:cubicBezTo>
                    <a:cubicBezTo>
                      <a:pt x="480" y="87"/>
                      <a:pt x="476" y="87"/>
                      <a:pt x="475" y="87"/>
                    </a:cubicBezTo>
                    <a:cubicBezTo>
                      <a:pt x="475" y="87"/>
                      <a:pt x="475" y="87"/>
                      <a:pt x="475" y="87"/>
                    </a:cubicBezTo>
                    <a:cubicBezTo>
                      <a:pt x="472" y="87"/>
                      <a:pt x="468" y="87"/>
                      <a:pt x="466" y="86"/>
                    </a:cubicBezTo>
                    <a:cubicBezTo>
                      <a:pt x="466" y="86"/>
                      <a:pt x="466" y="86"/>
                      <a:pt x="466" y="86"/>
                    </a:cubicBezTo>
                    <a:cubicBezTo>
                      <a:pt x="464" y="86"/>
                      <a:pt x="463" y="85"/>
                      <a:pt x="460" y="85"/>
                    </a:cubicBezTo>
                    <a:cubicBezTo>
                      <a:pt x="457" y="85"/>
                      <a:pt x="453" y="84"/>
                      <a:pt x="450" y="85"/>
                    </a:cubicBezTo>
                    <a:cubicBezTo>
                      <a:pt x="450" y="84"/>
                      <a:pt x="450" y="84"/>
                      <a:pt x="450" y="84"/>
                    </a:cubicBezTo>
                    <a:cubicBezTo>
                      <a:pt x="448" y="85"/>
                      <a:pt x="448" y="85"/>
                      <a:pt x="448" y="85"/>
                    </a:cubicBezTo>
                    <a:cubicBezTo>
                      <a:pt x="444" y="84"/>
                      <a:pt x="444" y="84"/>
                      <a:pt x="444" y="84"/>
                    </a:cubicBezTo>
                    <a:cubicBezTo>
                      <a:pt x="446" y="84"/>
                      <a:pt x="447" y="83"/>
                      <a:pt x="448" y="83"/>
                    </a:cubicBezTo>
                    <a:cubicBezTo>
                      <a:pt x="444" y="82"/>
                      <a:pt x="445" y="84"/>
                      <a:pt x="442" y="84"/>
                    </a:cubicBezTo>
                    <a:cubicBezTo>
                      <a:pt x="437" y="84"/>
                      <a:pt x="439" y="83"/>
                      <a:pt x="438" y="83"/>
                    </a:cubicBezTo>
                    <a:cubicBezTo>
                      <a:pt x="440" y="83"/>
                      <a:pt x="440" y="83"/>
                      <a:pt x="441" y="83"/>
                    </a:cubicBezTo>
                    <a:cubicBezTo>
                      <a:pt x="445" y="83"/>
                      <a:pt x="440" y="83"/>
                      <a:pt x="440" y="82"/>
                    </a:cubicBezTo>
                    <a:cubicBezTo>
                      <a:pt x="440" y="82"/>
                      <a:pt x="438" y="83"/>
                      <a:pt x="435" y="82"/>
                    </a:cubicBezTo>
                    <a:cubicBezTo>
                      <a:pt x="433" y="82"/>
                      <a:pt x="428" y="82"/>
                      <a:pt x="430" y="81"/>
                    </a:cubicBezTo>
                    <a:cubicBezTo>
                      <a:pt x="427" y="81"/>
                      <a:pt x="425" y="81"/>
                      <a:pt x="423" y="81"/>
                    </a:cubicBezTo>
                    <a:cubicBezTo>
                      <a:pt x="424" y="81"/>
                      <a:pt x="427" y="82"/>
                      <a:pt x="427" y="82"/>
                    </a:cubicBezTo>
                    <a:cubicBezTo>
                      <a:pt x="425" y="82"/>
                      <a:pt x="421" y="82"/>
                      <a:pt x="421" y="82"/>
                    </a:cubicBezTo>
                    <a:cubicBezTo>
                      <a:pt x="423" y="82"/>
                      <a:pt x="423" y="82"/>
                      <a:pt x="423" y="82"/>
                    </a:cubicBezTo>
                    <a:cubicBezTo>
                      <a:pt x="421" y="82"/>
                      <a:pt x="417" y="81"/>
                      <a:pt x="418" y="82"/>
                    </a:cubicBezTo>
                    <a:cubicBezTo>
                      <a:pt x="417" y="80"/>
                      <a:pt x="417" y="80"/>
                      <a:pt x="417" y="80"/>
                    </a:cubicBezTo>
                    <a:cubicBezTo>
                      <a:pt x="414" y="81"/>
                      <a:pt x="411" y="80"/>
                      <a:pt x="408" y="80"/>
                    </a:cubicBezTo>
                    <a:cubicBezTo>
                      <a:pt x="409" y="79"/>
                      <a:pt x="413" y="79"/>
                      <a:pt x="408" y="78"/>
                    </a:cubicBezTo>
                    <a:cubicBezTo>
                      <a:pt x="402" y="78"/>
                      <a:pt x="402" y="78"/>
                      <a:pt x="402" y="78"/>
                    </a:cubicBezTo>
                    <a:cubicBezTo>
                      <a:pt x="400" y="78"/>
                      <a:pt x="399" y="78"/>
                      <a:pt x="401" y="77"/>
                    </a:cubicBezTo>
                    <a:cubicBezTo>
                      <a:pt x="393" y="76"/>
                      <a:pt x="388" y="78"/>
                      <a:pt x="383" y="77"/>
                    </a:cubicBezTo>
                    <a:cubicBezTo>
                      <a:pt x="387" y="76"/>
                      <a:pt x="385" y="76"/>
                      <a:pt x="383" y="75"/>
                    </a:cubicBezTo>
                    <a:cubicBezTo>
                      <a:pt x="383" y="75"/>
                      <a:pt x="382" y="76"/>
                      <a:pt x="380" y="76"/>
                    </a:cubicBezTo>
                    <a:cubicBezTo>
                      <a:pt x="380" y="76"/>
                      <a:pt x="383" y="75"/>
                      <a:pt x="384" y="76"/>
                    </a:cubicBezTo>
                    <a:cubicBezTo>
                      <a:pt x="384" y="77"/>
                      <a:pt x="381" y="76"/>
                      <a:pt x="379" y="76"/>
                    </a:cubicBezTo>
                    <a:cubicBezTo>
                      <a:pt x="378" y="73"/>
                      <a:pt x="361" y="73"/>
                      <a:pt x="354" y="71"/>
                    </a:cubicBezTo>
                    <a:cubicBezTo>
                      <a:pt x="352" y="72"/>
                      <a:pt x="349" y="71"/>
                      <a:pt x="346" y="71"/>
                    </a:cubicBezTo>
                    <a:cubicBezTo>
                      <a:pt x="349" y="70"/>
                      <a:pt x="340" y="71"/>
                      <a:pt x="339" y="70"/>
                    </a:cubicBezTo>
                    <a:cubicBezTo>
                      <a:pt x="338" y="71"/>
                      <a:pt x="338" y="71"/>
                      <a:pt x="338" y="71"/>
                    </a:cubicBezTo>
                    <a:cubicBezTo>
                      <a:pt x="333" y="70"/>
                      <a:pt x="325" y="71"/>
                      <a:pt x="324" y="70"/>
                    </a:cubicBezTo>
                    <a:cubicBezTo>
                      <a:pt x="321" y="69"/>
                      <a:pt x="327" y="69"/>
                      <a:pt x="329" y="69"/>
                    </a:cubicBezTo>
                    <a:cubicBezTo>
                      <a:pt x="327" y="67"/>
                      <a:pt x="314" y="69"/>
                      <a:pt x="313" y="67"/>
                    </a:cubicBezTo>
                    <a:cubicBezTo>
                      <a:pt x="312" y="67"/>
                      <a:pt x="312" y="68"/>
                      <a:pt x="307" y="68"/>
                    </a:cubicBezTo>
                    <a:cubicBezTo>
                      <a:pt x="305" y="68"/>
                      <a:pt x="299" y="66"/>
                      <a:pt x="300" y="66"/>
                    </a:cubicBezTo>
                    <a:cubicBezTo>
                      <a:pt x="297" y="66"/>
                      <a:pt x="295" y="67"/>
                      <a:pt x="293" y="66"/>
                    </a:cubicBezTo>
                    <a:cubicBezTo>
                      <a:pt x="294" y="66"/>
                      <a:pt x="295" y="66"/>
                      <a:pt x="297" y="66"/>
                    </a:cubicBezTo>
                    <a:cubicBezTo>
                      <a:pt x="292" y="65"/>
                      <a:pt x="287" y="65"/>
                      <a:pt x="282" y="65"/>
                    </a:cubicBezTo>
                    <a:cubicBezTo>
                      <a:pt x="281" y="64"/>
                      <a:pt x="271" y="64"/>
                      <a:pt x="263" y="64"/>
                    </a:cubicBezTo>
                    <a:cubicBezTo>
                      <a:pt x="259" y="65"/>
                      <a:pt x="244" y="65"/>
                      <a:pt x="240" y="69"/>
                    </a:cubicBezTo>
                    <a:cubicBezTo>
                      <a:pt x="240" y="68"/>
                      <a:pt x="238" y="69"/>
                      <a:pt x="237" y="70"/>
                    </a:cubicBezTo>
                    <a:cubicBezTo>
                      <a:pt x="235" y="72"/>
                      <a:pt x="239" y="72"/>
                      <a:pt x="239" y="73"/>
                    </a:cubicBezTo>
                    <a:cubicBezTo>
                      <a:pt x="236" y="73"/>
                      <a:pt x="236" y="73"/>
                      <a:pt x="236" y="73"/>
                    </a:cubicBezTo>
                    <a:cubicBezTo>
                      <a:pt x="233" y="74"/>
                      <a:pt x="237" y="76"/>
                      <a:pt x="236" y="77"/>
                    </a:cubicBezTo>
                    <a:cubicBezTo>
                      <a:pt x="238" y="76"/>
                      <a:pt x="237" y="78"/>
                      <a:pt x="239" y="77"/>
                    </a:cubicBezTo>
                    <a:cubicBezTo>
                      <a:pt x="241" y="78"/>
                      <a:pt x="241" y="78"/>
                      <a:pt x="241" y="78"/>
                    </a:cubicBezTo>
                    <a:cubicBezTo>
                      <a:pt x="243" y="80"/>
                      <a:pt x="242" y="78"/>
                      <a:pt x="245" y="80"/>
                    </a:cubicBezTo>
                    <a:cubicBezTo>
                      <a:pt x="246" y="81"/>
                      <a:pt x="242" y="81"/>
                      <a:pt x="242" y="81"/>
                    </a:cubicBezTo>
                    <a:cubicBezTo>
                      <a:pt x="241" y="82"/>
                      <a:pt x="243" y="82"/>
                      <a:pt x="245" y="83"/>
                    </a:cubicBezTo>
                    <a:cubicBezTo>
                      <a:pt x="245" y="83"/>
                      <a:pt x="245" y="83"/>
                      <a:pt x="246" y="83"/>
                    </a:cubicBezTo>
                    <a:cubicBezTo>
                      <a:pt x="245" y="83"/>
                      <a:pt x="245" y="83"/>
                      <a:pt x="245" y="83"/>
                    </a:cubicBezTo>
                    <a:cubicBezTo>
                      <a:pt x="246" y="84"/>
                      <a:pt x="246" y="84"/>
                      <a:pt x="247" y="84"/>
                    </a:cubicBezTo>
                    <a:cubicBezTo>
                      <a:pt x="247" y="84"/>
                      <a:pt x="247" y="84"/>
                      <a:pt x="247" y="84"/>
                    </a:cubicBezTo>
                    <a:cubicBezTo>
                      <a:pt x="246" y="84"/>
                      <a:pt x="246" y="84"/>
                      <a:pt x="245" y="83"/>
                    </a:cubicBezTo>
                    <a:cubicBezTo>
                      <a:pt x="245" y="84"/>
                      <a:pt x="246" y="84"/>
                      <a:pt x="246" y="84"/>
                    </a:cubicBezTo>
                    <a:cubicBezTo>
                      <a:pt x="246" y="85"/>
                      <a:pt x="246" y="85"/>
                      <a:pt x="246" y="85"/>
                    </a:cubicBezTo>
                    <a:cubicBezTo>
                      <a:pt x="247" y="85"/>
                      <a:pt x="247" y="85"/>
                      <a:pt x="247" y="85"/>
                    </a:cubicBezTo>
                    <a:cubicBezTo>
                      <a:pt x="245" y="86"/>
                      <a:pt x="245" y="86"/>
                      <a:pt x="245" y="86"/>
                    </a:cubicBezTo>
                    <a:cubicBezTo>
                      <a:pt x="245" y="86"/>
                      <a:pt x="250" y="87"/>
                      <a:pt x="251" y="87"/>
                    </a:cubicBezTo>
                    <a:cubicBezTo>
                      <a:pt x="252" y="90"/>
                      <a:pt x="260" y="94"/>
                      <a:pt x="263" y="95"/>
                    </a:cubicBezTo>
                    <a:cubicBezTo>
                      <a:pt x="262" y="95"/>
                      <a:pt x="262" y="95"/>
                      <a:pt x="263" y="95"/>
                    </a:cubicBezTo>
                    <a:cubicBezTo>
                      <a:pt x="265" y="96"/>
                      <a:pt x="268" y="96"/>
                      <a:pt x="267" y="96"/>
                    </a:cubicBezTo>
                    <a:cubicBezTo>
                      <a:pt x="269" y="97"/>
                      <a:pt x="266" y="97"/>
                      <a:pt x="268" y="99"/>
                    </a:cubicBezTo>
                    <a:cubicBezTo>
                      <a:pt x="268" y="99"/>
                      <a:pt x="270" y="98"/>
                      <a:pt x="269" y="98"/>
                    </a:cubicBezTo>
                    <a:cubicBezTo>
                      <a:pt x="270" y="101"/>
                      <a:pt x="279" y="102"/>
                      <a:pt x="281" y="105"/>
                    </a:cubicBezTo>
                    <a:cubicBezTo>
                      <a:pt x="280" y="105"/>
                      <a:pt x="279" y="105"/>
                      <a:pt x="278" y="105"/>
                    </a:cubicBezTo>
                    <a:cubicBezTo>
                      <a:pt x="282" y="106"/>
                      <a:pt x="285" y="108"/>
                      <a:pt x="291" y="109"/>
                    </a:cubicBezTo>
                    <a:cubicBezTo>
                      <a:pt x="289" y="109"/>
                      <a:pt x="289" y="109"/>
                      <a:pt x="287" y="109"/>
                    </a:cubicBezTo>
                    <a:cubicBezTo>
                      <a:pt x="289" y="110"/>
                      <a:pt x="292" y="112"/>
                      <a:pt x="295" y="112"/>
                    </a:cubicBezTo>
                    <a:cubicBezTo>
                      <a:pt x="295" y="111"/>
                      <a:pt x="294" y="112"/>
                      <a:pt x="293" y="111"/>
                    </a:cubicBezTo>
                    <a:cubicBezTo>
                      <a:pt x="293" y="110"/>
                      <a:pt x="298" y="111"/>
                      <a:pt x="299" y="112"/>
                    </a:cubicBezTo>
                    <a:cubicBezTo>
                      <a:pt x="299" y="112"/>
                      <a:pt x="299" y="112"/>
                      <a:pt x="299" y="112"/>
                    </a:cubicBezTo>
                    <a:cubicBezTo>
                      <a:pt x="301" y="113"/>
                      <a:pt x="302" y="113"/>
                      <a:pt x="304" y="114"/>
                    </a:cubicBezTo>
                    <a:cubicBezTo>
                      <a:pt x="304" y="115"/>
                      <a:pt x="302" y="114"/>
                      <a:pt x="302" y="115"/>
                    </a:cubicBezTo>
                    <a:cubicBezTo>
                      <a:pt x="299" y="116"/>
                      <a:pt x="304" y="118"/>
                      <a:pt x="304" y="118"/>
                    </a:cubicBezTo>
                    <a:cubicBezTo>
                      <a:pt x="306" y="118"/>
                      <a:pt x="307" y="119"/>
                      <a:pt x="308" y="118"/>
                    </a:cubicBezTo>
                    <a:cubicBezTo>
                      <a:pt x="310" y="119"/>
                      <a:pt x="307" y="119"/>
                      <a:pt x="308" y="120"/>
                    </a:cubicBezTo>
                    <a:cubicBezTo>
                      <a:pt x="318" y="121"/>
                      <a:pt x="318" y="121"/>
                      <a:pt x="318" y="121"/>
                    </a:cubicBezTo>
                    <a:cubicBezTo>
                      <a:pt x="317" y="121"/>
                      <a:pt x="317" y="123"/>
                      <a:pt x="314" y="122"/>
                    </a:cubicBezTo>
                    <a:cubicBezTo>
                      <a:pt x="318" y="124"/>
                      <a:pt x="324" y="124"/>
                      <a:pt x="328" y="125"/>
                    </a:cubicBezTo>
                    <a:cubicBezTo>
                      <a:pt x="329" y="126"/>
                      <a:pt x="333" y="127"/>
                      <a:pt x="334" y="128"/>
                    </a:cubicBezTo>
                    <a:cubicBezTo>
                      <a:pt x="333" y="129"/>
                      <a:pt x="334" y="127"/>
                      <a:pt x="332" y="128"/>
                    </a:cubicBezTo>
                    <a:cubicBezTo>
                      <a:pt x="332" y="129"/>
                      <a:pt x="332" y="129"/>
                      <a:pt x="332" y="129"/>
                    </a:cubicBezTo>
                    <a:cubicBezTo>
                      <a:pt x="329" y="128"/>
                      <a:pt x="329" y="130"/>
                      <a:pt x="326" y="130"/>
                    </a:cubicBezTo>
                    <a:cubicBezTo>
                      <a:pt x="329" y="131"/>
                      <a:pt x="332" y="133"/>
                      <a:pt x="335" y="135"/>
                    </a:cubicBezTo>
                    <a:cubicBezTo>
                      <a:pt x="336" y="133"/>
                      <a:pt x="340" y="137"/>
                      <a:pt x="343" y="136"/>
                    </a:cubicBezTo>
                    <a:cubicBezTo>
                      <a:pt x="347" y="138"/>
                      <a:pt x="342" y="138"/>
                      <a:pt x="342" y="139"/>
                    </a:cubicBezTo>
                    <a:cubicBezTo>
                      <a:pt x="347" y="140"/>
                      <a:pt x="349" y="143"/>
                      <a:pt x="352" y="144"/>
                    </a:cubicBezTo>
                    <a:cubicBezTo>
                      <a:pt x="352" y="144"/>
                      <a:pt x="352" y="144"/>
                      <a:pt x="351" y="144"/>
                    </a:cubicBezTo>
                    <a:cubicBezTo>
                      <a:pt x="355" y="146"/>
                      <a:pt x="358" y="149"/>
                      <a:pt x="363" y="150"/>
                    </a:cubicBezTo>
                    <a:cubicBezTo>
                      <a:pt x="363" y="150"/>
                      <a:pt x="362" y="150"/>
                      <a:pt x="361" y="150"/>
                    </a:cubicBezTo>
                    <a:cubicBezTo>
                      <a:pt x="362" y="152"/>
                      <a:pt x="366" y="149"/>
                      <a:pt x="367" y="152"/>
                    </a:cubicBezTo>
                    <a:cubicBezTo>
                      <a:pt x="364" y="152"/>
                      <a:pt x="364" y="152"/>
                      <a:pt x="364" y="152"/>
                    </a:cubicBezTo>
                    <a:cubicBezTo>
                      <a:pt x="368" y="153"/>
                      <a:pt x="366" y="155"/>
                      <a:pt x="371" y="156"/>
                    </a:cubicBezTo>
                    <a:cubicBezTo>
                      <a:pt x="370" y="156"/>
                      <a:pt x="369" y="156"/>
                      <a:pt x="368" y="156"/>
                    </a:cubicBezTo>
                    <a:cubicBezTo>
                      <a:pt x="371" y="157"/>
                      <a:pt x="372" y="159"/>
                      <a:pt x="376" y="160"/>
                    </a:cubicBezTo>
                    <a:cubicBezTo>
                      <a:pt x="375" y="160"/>
                      <a:pt x="374" y="160"/>
                      <a:pt x="372" y="160"/>
                    </a:cubicBezTo>
                    <a:cubicBezTo>
                      <a:pt x="372" y="161"/>
                      <a:pt x="377" y="161"/>
                      <a:pt x="376" y="162"/>
                    </a:cubicBezTo>
                    <a:cubicBezTo>
                      <a:pt x="376" y="163"/>
                      <a:pt x="375" y="164"/>
                      <a:pt x="375" y="164"/>
                    </a:cubicBezTo>
                    <a:cubicBezTo>
                      <a:pt x="378" y="164"/>
                      <a:pt x="376" y="167"/>
                      <a:pt x="370" y="167"/>
                    </a:cubicBezTo>
                    <a:cubicBezTo>
                      <a:pt x="370" y="167"/>
                      <a:pt x="368" y="167"/>
                      <a:pt x="365" y="167"/>
                    </a:cubicBezTo>
                    <a:cubicBezTo>
                      <a:pt x="339" y="166"/>
                      <a:pt x="317" y="163"/>
                      <a:pt x="293" y="161"/>
                    </a:cubicBezTo>
                    <a:cubicBezTo>
                      <a:pt x="292" y="159"/>
                      <a:pt x="300" y="161"/>
                      <a:pt x="299" y="160"/>
                    </a:cubicBezTo>
                    <a:cubicBezTo>
                      <a:pt x="297" y="161"/>
                      <a:pt x="295" y="159"/>
                      <a:pt x="288" y="159"/>
                    </a:cubicBezTo>
                    <a:cubicBezTo>
                      <a:pt x="288" y="159"/>
                      <a:pt x="288" y="159"/>
                      <a:pt x="288" y="159"/>
                    </a:cubicBezTo>
                    <a:cubicBezTo>
                      <a:pt x="285" y="158"/>
                      <a:pt x="285" y="157"/>
                      <a:pt x="281" y="157"/>
                    </a:cubicBezTo>
                    <a:cubicBezTo>
                      <a:pt x="280" y="158"/>
                      <a:pt x="280" y="158"/>
                      <a:pt x="280" y="158"/>
                    </a:cubicBezTo>
                    <a:cubicBezTo>
                      <a:pt x="276" y="158"/>
                      <a:pt x="276" y="155"/>
                      <a:pt x="272" y="156"/>
                    </a:cubicBezTo>
                    <a:cubicBezTo>
                      <a:pt x="271" y="155"/>
                      <a:pt x="271" y="155"/>
                      <a:pt x="271" y="155"/>
                    </a:cubicBezTo>
                    <a:cubicBezTo>
                      <a:pt x="265" y="156"/>
                      <a:pt x="267" y="154"/>
                      <a:pt x="261" y="154"/>
                    </a:cubicBezTo>
                    <a:cubicBezTo>
                      <a:pt x="262" y="154"/>
                      <a:pt x="262" y="154"/>
                      <a:pt x="262" y="154"/>
                    </a:cubicBezTo>
                    <a:cubicBezTo>
                      <a:pt x="258" y="153"/>
                      <a:pt x="249" y="154"/>
                      <a:pt x="249" y="152"/>
                    </a:cubicBezTo>
                    <a:cubicBezTo>
                      <a:pt x="244" y="152"/>
                      <a:pt x="239" y="151"/>
                      <a:pt x="236" y="152"/>
                    </a:cubicBezTo>
                    <a:cubicBezTo>
                      <a:pt x="236" y="151"/>
                      <a:pt x="238" y="151"/>
                      <a:pt x="239" y="151"/>
                    </a:cubicBezTo>
                    <a:cubicBezTo>
                      <a:pt x="222" y="149"/>
                      <a:pt x="205" y="145"/>
                      <a:pt x="188" y="144"/>
                    </a:cubicBezTo>
                    <a:cubicBezTo>
                      <a:pt x="188" y="143"/>
                      <a:pt x="189" y="144"/>
                      <a:pt x="190" y="143"/>
                    </a:cubicBezTo>
                    <a:cubicBezTo>
                      <a:pt x="179" y="143"/>
                      <a:pt x="175" y="139"/>
                      <a:pt x="164" y="140"/>
                    </a:cubicBezTo>
                    <a:cubicBezTo>
                      <a:pt x="160" y="140"/>
                      <a:pt x="160" y="140"/>
                      <a:pt x="160" y="140"/>
                    </a:cubicBezTo>
                    <a:cubicBezTo>
                      <a:pt x="159" y="139"/>
                      <a:pt x="160" y="139"/>
                      <a:pt x="159" y="138"/>
                    </a:cubicBezTo>
                    <a:cubicBezTo>
                      <a:pt x="156" y="139"/>
                      <a:pt x="151" y="137"/>
                      <a:pt x="148" y="138"/>
                    </a:cubicBezTo>
                    <a:cubicBezTo>
                      <a:pt x="148" y="137"/>
                      <a:pt x="150" y="137"/>
                      <a:pt x="150" y="137"/>
                    </a:cubicBezTo>
                    <a:cubicBezTo>
                      <a:pt x="147" y="136"/>
                      <a:pt x="139" y="136"/>
                      <a:pt x="136" y="135"/>
                    </a:cubicBezTo>
                    <a:cubicBezTo>
                      <a:pt x="138" y="135"/>
                      <a:pt x="138" y="135"/>
                      <a:pt x="138" y="135"/>
                    </a:cubicBezTo>
                    <a:cubicBezTo>
                      <a:pt x="122" y="130"/>
                      <a:pt x="100" y="124"/>
                      <a:pt x="79" y="123"/>
                    </a:cubicBezTo>
                    <a:cubicBezTo>
                      <a:pt x="74" y="122"/>
                      <a:pt x="80" y="122"/>
                      <a:pt x="78" y="121"/>
                    </a:cubicBezTo>
                    <a:cubicBezTo>
                      <a:pt x="58" y="120"/>
                      <a:pt x="44" y="114"/>
                      <a:pt x="23" y="113"/>
                    </a:cubicBezTo>
                    <a:cubicBezTo>
                      <a:pt x="10" y="111"/>
                      <a:pt x="0" y="113"/>
                      <a:pt x="0" y="113"/>
                    </a:cubicBezTo>
                    <a:cubicBezTo>
                      <a:pt x="31" y="117"/>
                      <a:pt x="53" y="123"/>
                      <a:pt x="78" y="130"/>
                    </a:cubicBezTo>
                    <a:close/>
                    <a:moveTo>
                      <a:pt x="656" y="33"/>
                    </a:moveTo>
                    <a:cubicBezTo>
                      <a:pt x="656" y="33"/>
                      <a:pt x="656" y="33"/>
                      <a:pt x="656" y="33"/>
                    </a:cubicBezTo>
                    <a:moveTo>
                      <a:pt x="655" y="33"/>
                    </a:moveTo>
                    <a:cubicBezTo>
                      <a:pt x="655" y="33"/>
                      <a:pt x="655" y="33"/>
                      <a:pt x="655" y="33"/>
                    </a:cubicBezTo>
                    <a:cubicBezTo>
                      <a:pt x="656" y="33"/>
                      <a:pt x="656" y="33"/>
                      <a:pt x="655" y="33"/>
                    </a:cubicBezTo>
                    <a:close/>
                    <a:moveTo>
                      <a:pt x="650" y="3"/>
                    </a:moveTo>
                    <a:cubicBezTo>
                      <a:pt x="650" y="3"/>
                      <a:pt x="650" y="4"/>
                      <a:pt x="650" y="4"/>
                    </a:cubicBezTo>
                    <a:cubicBezTo>
                      <a:pt x="650" y="4"/>
                      <a:pt x="649" y="4"/>
                      <a:pt x="648" y="5"/>
                    </a:cubicBezTo>
                    <a:cubicBezTo>
                      <a:pt x="648" y="4"/>
                      <a:pt x="648" y="3"/>
                      <a:pt x="650" y="3"/>
                    </a:cubicBezTo>
                    <a:close/>
                    <a:moveTo>
                      <a:pt x="649" y="34"/>
                    </a:moveTo>
                    <a:cubicBezTo>
                      <a:pt x="650" y="34"/>
                      <a:pt x="651" y="34"/>
                      <a:pt x="653" y="34"/>
                    </a:cubicBezTo>
                    <a:cubicBezTo>
                      <a:pt x="653" y="33"/>
                      <a:pt x="653" y="33"/>
                      <a:pt x="653" y="33"/>
                    </a:cubicBezTo>
                    <a:cubicBezTo>
                      <a:pt x="653" y="34"/>
                      <a:pt x="653" y="34"/>
                      <a:pt x="653" y="34"/>
                    </a:cubicBezTo>
                    <a:cubicBezTo>
                      <a:pt x="654" y="34"/>
                      <a:pt x="655" y="33"/>
                      <a:pt x="655" y="33"/>
                    </a:cubicBezTo>
                    <a:cubicBezTo>
                      <a:pt x="654" y="34"/>
                      <a:pt x="654" y="34"/>
                      <a:pt x="653" y="34"/>
                    </a:cubicBezTo>
                    <a:cubicBezTo>
                      <a:pt x="653" y="34"/>
                      <a:pt x="653" y="35"/>
                      <a:pt x="652" y="35"/>
                    </a:cubicBezTo>
                    <a:cubicBezTo>
                      <a:pt x="652" y="35"/>
                      <a:pt x="652" y="35"/>
                      <a:pt x="652" y="35"/>
                    </a:cubicBezTo>
                    <a:cubicBezTo>
                      <a:pt x="652" y="35"/>
                      <a:pt x="651" y="35"/>
                      <a:pt x="650" y="35"/>
                    </a:cubicBezTo>
                    <a:cubicBezTo>
                      <a:pt x="649" y="35"/>
                      <a:pt x="649" y="35"/>
                      <a:pt x="649" y="35"/>
                    </a:cubicBezTo>
                    <a:cubicBezTo>
                      <a:pt x="647" y="36"/>
                      <a:pt x="650" y="36"/>
                      <a:pt x="648" y="37"/>
                    </a:cubicBezTo>
                    <a:cubicBezTo>
                      <a:pt x="646" y="37"/>
                      <a:pt x="644" y="37"/>
                      <a:pt x="643" y="37"/>
                    </a:cubicBezTo>
                    <a:cubicBezTo>
                      <a:pt x="643" y="36"/>
                      <a:pt x="646" y="35"/>
                      <a:pt x="640" y="34"/>
                    </a:cubicBezTo>
                    <a:cubicBezTo>
                      <a:pt x="644" y="33"/>
                      <a:pt x="649" y="35"/>
                      <a:pt x="649" y="34"/>
                    </a:cubicBezTo>
                    <a:close/>
                    <a:moveTo>
                      <a:pt x="539" y="91"/>
                    </a:moveTo>
                    <a:cubicBezTo>
                      <a:pt x="541" y="91"/>
                      <a:pt x="537" y="92"/>
                      <a:pt x="538" y="92"/>
                    </a:cubicBezTo>
                    <a:cubicBezTo>
                      <a:pt x="537" y="92"/>
                      <a:pt x="535" y="93"/>
                      <a:pt x="535" y="92"/>
                    </a:cubicBezTo>
                    <a:cubicBezTo>
                      <a:pt x="538" y="92"/>
                      <a:pt x="539" y="91"/>
                      <a:pt x="539" y="9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</p:grpSp>
        <p:sp>
          <p:nvSpPr>
            <p:cNvPr id="7" name="îṣḻíḑè">
              <a:extLst>
                <a:ext uri="{FF2B5EF4-FFF2-40B4-BE49-F238E27FC236}">
                  <a16:creationId xmlns:a16="http://schemas.microsoft.com/office/drawing/2014/main" xmlns="" id="{072EEBA1-948E-4DC5-B0C3-09CE26D909DE}"/>
                </a:ext>
              </a:extLst>
            </p:cNvPr>
            <p:cNvSpPr/>
            <p:nvPr/>
          </p:nvSpPr>
          <p:spPr>
            <a:xfrm>
              <a:off x="669925" y="2211349"/>
              <a:ext cx="3447888" cy="737959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="" xmlns:lc="http://schemas.openxmlformats.org/drawingml/2006/lockedCanvas" xmlns:a14="http://schemas.microsoft.com/office/drawing/2010/main" xmlns:ma14="http://schemas.microsoft.com/office/mac/drawingml/2011/main" xmlns:p14="http://schemas.microsoft.com/office/powerpoint/2010/main" xmlns:a16="http://schemas.microsoft.com/office/drawing/2014/main" val="1"/>
              </a:ext>
            </a:extLst>
          </p:spPr>
          <p:txBody>
            <a:bodyPr wrap="square" lIns="91440" tIns="45720" rIns="91440" bIns="45720">
              <a:norm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sz="1200" dirty="0">
                  <a:solidFill>
                    <a:schemeClr val="tx1"/>
                  </a:solidFill>
                </a:rPr>
                <a:t>Copy paste fonts. Choose the only option to retain text…...</a:t>
              </a:r>
              <a:endParaRPr lang="zh-CN" altLang="en-US" sz="1200" dirty="0">
                <a:solidFill>
                  <a:schemeClr val="tx1"/>
                </a:solidFill>
              </a:endParaRPr>
            </a:p>
          </p:txBody>
        </p:sp>
        <p:sp>
          <p:nvSpPr>
            <p:cNvPr id="8" name="ïslîde">
              <a:extLst>
                <a:ext uri="{FF2B5EF4-FFF2-40B4-BE49-F238E27FC236}">
                  <a16:creationId xmlns:a16="http://schemas.microsoft.com/office/drawing/2014/main" xmlns="" id="{A1978845-C76E-4628-AB71-3B711D7E3059}"/>
                </a:ext>
              </a:extLst>
            </p:cNvPr>
            <p:cNvSpPr/>
            <p:nvPr/>
          </p:nvSpPr>
          <p:spPr>
            <a:xfrm>
              <a:off x="669925" y="1825076"/>
              <a:ext cx="3464695" cy="373733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="" xmlns:lc="http://schemas.openxmlformats.org/drawingml/2006/lockedCanvas" xmlns:a14="http://schemas.microsoft.com/office/drawing/2010/main" xmlns:ma14="http://schemas.microsoft.com/office/mac/drawingml/2011/main" xmlns:p14="http://schemas.microsoft.com/office/powerpoint/2010/main" xmlns:a16="http://schemas.microsoft.com/office/drawing/2014/main" val="1"/>
              </a:ext>
            </a:extLst>
          </p:spPr>
          <p:txBody>
            <a:bodyPr wrap="square" lIns="91440" tIns="45720" rIns="91440" bIns="45720" anchor="ctr">
              <a:normAutofit/>
            </a:bodyPr>
            <a:lstStyle/>
            <a:p>
              <a:pPr algn="r"/>
              <a:r>
                <a:rPr lang="en-US" altLang="zh-CN" b="1" dirty="0"/>
                <a:t>Text here</a:t>
              </a:r>
              <a:endParaRPr lang="zh-CN" altLang="en-US" b="1" dirty="0"/>
            </a:p>
          </p:txBody>
        </p:sp>
        <p:grpSp>
          <p:nvGrpSpPr>
            <p:cNvPr id="9" name="iṡľíḍê">
              <a:extLst>
                <a:ext uri="{FF2B5EF4-FFF2-40B4-BE49-F238E27FC236}">
                  <a16:creationId xmlns:a16="http://schemas.microsoft.com/office/drawing/2014/main" xmlns="" id="{C45F9906-2B1D-4A2E-8D1C-1AFF3F6A5393}"/>
                </a:ext>
              </a:extLst>
            </p:cNvPr>
            <p:cNvGrpSpPr/>
            <p:nvPr/>
          </p:nvGrpSpPr>
          <p:grpSpPr>
            <a:xfrm>
              <a:off x="3227749" y="3071763"/>
              <a:ext cx="1462846" cy="890064"/>
              <a:chOff x="2169960" y="3071763"/>
              <a:chExt cx="1462846" cy="890064"/>
            </a:xfrm>
          </p:grpSpPr>
          <p:sp>
            <p:nvSpPr>
              <p:cNvPr id="33" name="ïṡḷïďê">
                <a:extLst>
                  <a:ext uri="{FF2B5EF4-FFF2-40B4-BE49-F238E27FC236}">
                    <a16:creationId xmlns:a16="http://schemas.microsoft.com/office/drawing/2014/main" xmlns="" id="{D10C985D-1177-4B4F-B437-973E98C3F909}"/>
                  </a:ext>
                </a:extLst>
              </p:cNvPr>
              <p:cNvSpPr/>
              <p:nvPr/>
            </p:nvSpPr>
            <p:spPr>
              <a:xfrm>
                <a:off x="2169960" y="3071763"/>
                <a:ext cx="890064" cy="890064"/>
              </a:xfrm>
              <a:prstGeom prst="ellipse">
                <a:avLst/>
              </a:prstGeom>
              <a:solidFill>
                <a:schemeClr val="accent1">
                  <a:lumMod val="100000"/>
                </a:schemeClr>
              </a:solidFill>
              <a:ln w="9525">
                <a:noFill/>
                <a:miter lim="400000"/>
              </a:ln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  <p:sp>
            <p:nvSpPr>
              <p:cNvPr id="34" name="îṥlîďê">
                <a:extLst>
                  <a:ext uri="{FF2B5EF4-FFF2-40B4-BE49-F238E27FC236}">
                    <a16:creationId xmlns:a16="http://schemas.microsoft.com/office/drawing/2014/main" xmlns="" id="{547322F8-628C-492B-9AFD-88EED26ED528}"/>
                  </a:ext>
                </a:extLst>
              </p:cNvPr>
              <p:cNvSpPr/>
              <p:nvPr/>
            </p:nvSpPr>
            <p:spPr>
              <a:xfrm>
                <a:off x="2451289" y="3238588"/>
                <a:ext cx="327404" cy="557897"/>
              </a:xfrm>
              <a:custGeom>
                <a:avLst/>
                <a:gdLst>
                  <a:gd name="connsiteX0" fmla="*/ 99219 w 198438"/>
                  <a:gd name="connsiteY0" fmla="*/ 288925 h 338138"/>
                  <a:gd name="connsiteX1" fmla="*/ 84137 w 198438"/>
                  <a:gd name="connsiteY1" fmla="*/ 302419 h 338138"/>
                  <a:gd name="connsiteX2" fmla="*/ 99219 w 198438"/>
                  <a:gd name="connsiteY2" fmla="*/ 315913 h 338138"/>
                  <a:gd name="connsiteX3" fmla="*/ 114301 w 198438"/>
                  <a:gd name="connsiteY3" fmla="*/ 302419 h 338138"/>
                  <a:gd name="connsiteX4" fmla="*/ 99219 w 198438"/>
                  <a:gd name="connsiteY4" fmla="*/ 288925 h 338138"/>
                  <a:gd name="connsiteX5" fmla="*/ 14287 w 198438"/>
                  <a:gd name="connsiteY5" fmla="*/ 69850 h 338138"/>
                  <a:gd name="connsiteX6" fmla="*/ 14287 w 198438"/>
                  <a:gd name="connsiteY6" fmla="*/ 268288 h 338138"/>
                  <a:gd name="connsiteX7" fmla="*/ 184150 w 198438"/>
                  <a:gd name="connsiteY7" fmla="*/ 268288 h 338138"/>
                  <a:gd name="connsiteX8" fmla="*/ 184150 w 198438"/>
                  <a:gd name="connsiteY8" fmla="*/ 69850 h 338138"/>
                  <a:gd name="connsiteX9" fmla="*/ 63723 w 198438"/>
                  <a:gd name="connsiteY9" fmla="*/ 28575 h 338138"/>
                  <a:gd name="connsiteX10" fmla="*/ 57150 w 198438"/>
                  <a:gd name="connsiteY10" fmla="*/ 36368 h 338138"/>
                  <a:gd name="connsiteX11" fmla="*/ 63723 w 198438"/>
                  <a:gd name="connsiteY11" fmla="*/ 42863 h 338138"/>
                  <a:gd name="connsiteX12" fmla="*/ 134715 w 198438"/>
                  <a:gd name="connsiteY12" fmla="*/ 42863 h 338138"/>
                  <a:gd name="connsiteX13" fmla="*/ 141288 w 198438"/>
                  <a:gd name="connsiteY13" fmla="*/ 36368 h 338138"/>
                  <a:gd name="connsiteX14" fmla="*/ 134715 w 198438"/>
                  <a:gd name="connsiteY14" fmla="*/ 28575 h 338138"/>
                  <a:gd name="connsiteX15" fmla="*/ 63723 w 198438"/>
                  <a:gd name="connsiteY15" fmla="*/ 28575 h 338138"/>
                  <a:gd name="connsiteX16" fmla="*/ 35719 w 198438"/>
                  <a:gd name="connsiteY16" fmla="*/ 0 h 338138"/>
                  <a:gd name="connsiteX17" fmla="*/ 162719 w 198438"/>
                  <a:gd name="connsiteY17" fmla="*/ 0 h 338138"/>
                  <a:gd name="connsiteX18" fmla="*/ 198438 w 198438"/>
                  <a:gd name="connsiteY18" fmla="*/ 35663 h 338138"/>
                  <a:gd name="connsiteX19" fmla="*/ 198438 w 198438"/>
                  <a:gd name="connsiteY19" fmla="*/ 302475 h 338138"/>
                  <a:gd name="connsiteX20" fmla="*/ 162719 w 198438"/>
                  <a:gd name="connsiteY20" fmla="*/ 338138 h 338138"/>
                  <a:gd name="connsiteX21" fmla="*/ 35719 w 198438"/>
                  <a:gd name="connsiteY21" fmla="*/ 338138 h 338138"/>
                  <a:gd name="connsiteX22" fmla="*/ 0 w 198438"/>
                  <a:gd name="connsiteY22" fmla="*/ 302475 h 338138"/>
                  <a:gd name="connsiteX23" fmla="*/ 0 w 198438"/>
                  <a:gd name="connsiteY23" fmla="*/ 35663 h 338138"/>
                  <a:gd name="connsiteX24" fmla="*/ 35719 w 198438"/>
                  <a:gd name="connsiteY24" fmla="*/ 0 h 338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98438" h="338138">
                    <a:moveTo>
                      <a:pt x="99219" y="288925"/>
                    </a:moveTo>
                    <a:cubicBezTo>
                      <a:pt x="90889" y="288925"/>
                      <a:pt x="84137" y="294966"/>
                      <a:pt x="84137" y="302419"/>
                    </a:cubicBezTo>
                    <a:cubicBezTo>
                      <a:pt x="84137" y="309872"/>
                      <a:pt x="90889" y="315913"/>
                      <a:pt x="99219" y="315913"/>
                    </a:cubicBezTo>
                    <a:cubicBezTo>
                      <a:pt x="107549" y="315913"/>
                      <a:pt x="114301" y="309872"/>
                      <a:pt x="114301" y="302419"/>
                    </a:cubicBezTo>
                    <a:cubicBezTo>
                      <a:pt x="114301" y="294966"/>
                      <a:pt x="107549" y="288925"/>
                      <a:pt x="99219" y="288925"/>
                    </a:cubicBezTo>
                    <a:close/>
                    <a:moveTo>
                      <a:pt x="14287" y="69850"/>
                    </a:moveTo>
                    <a:lnTo>
                      <a:pt x="14287" y="268288"/>
                    </a:lnTo>
                    <a:lnTo>
                      <a:pt x="184150" y="268288"/>
                    </a:lnTo>
                    <a:lnTo>
                      <a:pt x="184150" y="69850"/>
                    </a:lnTo>
                    <a:close/>
                    <a:moveTo>
                      <a:pt x="63723" y="28575"/>
                    </a:moveTo>
                    <a:cubicBezTo>
                      <a:pt x="59779" y="28575"/>
                      <a:pt x="57150" y="32472"/>
                      <a:pt x="57150" y="36368"/>
                    </a:cubicBezTo>
                    <a:cubicBezTo>
                      <a:pt x="57150" y="40265"/>
                      <a:pt x="59779" y="42863"/>
                      <a:pt x="63723" y="42863"/>
                    </a:cubicBezTo>
                    <a:cubicBezTo>
                      <a:pt x="63723" y="42863"/>
                      <a:pt x="63723" y="42863"/>
                      <a:pt x="134715" y="42863"/>
                    </a:cubicBezTo>
                    <a:cubicBezTo>
                      <a:pt x="138659" y="42863"/>
                      <a:pt x="141288" y="40265"/>
                      <a:pt x="141288" y="36368"/>
                    </a:cubicBezTo>
                    <a:cubicBezTo>
                      <a:pt x="141288" y="32472"/>
                      <a:pt x="138659" y="28575"/>
                      <a:pt x="134715" y="28575"/>
                    </a:cubicBezTo>
                    <a:cubicBezTo>
                      <a:pt x="134715" y="28575"/>
                      <a:pt x="134715" y="28575"/>
                      <a:pt x="63723" y="28575"/>
                    </a:cubicBezTo>
                    <a:close/>
                    <a:moveTo>
                      <a:pt x="35719" y="0"/>
                    </a:moveTo>
                    <a:cubicBezTo>
                      <a:pt x="35719" y="0"/>
                      <a:pt x="35719" y="0"/>
                      <a:pt x="162719" y="0"/>
                    </a:cubicBezTo>
                    <a:cubicBezTo>
                      <a:pt x="182563" y="0"/>
                      <a:pt x="198438" y="15850"/>
                      <a:pt x="198438" y="35663"/>
                    </a:cubicBezTo>
                    <a:cubicBezTo>
                      <a:pt x="198438" y="35663"/>
                      <a:pt x="198438" y="35663"/>
                      <a:pt x="198438" y="302475"/>
                    </a:cubicBezTo>
                    <a:cubicBezTo>
                      <a:pt x="198438" y="322288"/>
                      <a:pt x="182563" y="338138"/>
                      <a:pt x="162719" y="338138"/>
                    </a:cubicBezTo>
                    <a:cubicBezTo>
                      <a:pt x="162719" y="338138"/>
                      <a:pt x="162719" y="338138"/>
                      <a:pt x="35719" y="338138"/>
                    </a:cubicBezTo>
                    <a:cubicBezTo>
                      <a:pt x="15875" y="338138"/>
                      <a:pt x="0" y="322288"/>
                      <a:pt x="0" y="302475"/>
                    </a:cubicBezTo>
                    <a:cubicBezTo>
                      <a:pt x="0" y="302475"/>
                      <a:pt x="0" y="302475"/>
                      <a:pt x="0" y="35663"/>
                    </a:cubicBezTo>
                    <a:cubicBezTo>
                      <a:pt x="0" y="15850"/>
                      <a:pt x="15875" y="0"/>
                      <a:pt x="3571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miter lim="400000"/>
              </a:ln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  <p:cxnSp>
            <p:nvCxnSpPr>
              <p:cNvPr id="35" name="直接箭头连接符 34">
                <a:extLst>
                  <a:ext uri="{FF2B5EF4-FFF2-40B4-BE49-F238E27FC236}">
                    <a16:creationId xmlns:a16="http://schemas.microsoft.com/office/drawing/2014/main" xmlns="" id="{87F9680A-F73C-41A7-91B9-539EC7C5A618}"/>
                  </a:ext>
                </a:extLst>
              </p:cNvPr>
              <p:cNvCxnSpPr>
                <a:cxnSpLocks/>
                <a:stCxn id="33" idx="6"/>
              </p:cNvCxnSpPr>
              <p:nvPr/>
            </p:nvCxnSpPr>
            <p:spPr>
              <a:xfrm>
                <a:off x="3060024" y="3516795"/>
                <a:ext cx="572782" cy="0"/>
              </a:xfrm>
              <a:prstGeom prst="straightConnector1">
                <a:avLst/>
              </a:prstGeom>
              <a:ln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" name="ïşļîḓé">
              <a:extLst>
                <a:ext uri="{FF2B5EF4-FFF2-40B4-BE49-F238E27FC236}">
                  <a16:creationId xmlns:a16="http://schemas.microsoft.com/office/drawing/2014/main" xmlns="" id="{B8BC72F0-782B-4C75-941D-8CC4C797876B}"/>
                </a:ext>
              </a:extLst>
            </p:cNvPr>
            <p:cNvSpPr/>
            <p:nvPr/>
          </p:nvSpPr>
          <p:spPr bwMode="auto">
            <a:xfrm>
              <a:off x="7332551" y="1961489"/>
              <a:ext cx="4186349" cy="4012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r>
                <a:rPr lang="en-US" altLang="zh-CN" sz="1200" dirty="0"/>
                <a:t>Copy paste fonts. Choose the only option to retain text.</a:t>
              </a:r>
            </a:p>
          </p:txBody>
        </p:sp>
        <p:sp>
          <p:nvSpPr>
            <p:cNvPr id="11" name="ïslîḍe">
              <a:extLst>
                <a:ext uri="{FF2B5EF4-FFF2-40B4-BE49-F238E27FC236}">
                  <a16:creationId xmlns:a16="http://schemas.microsoft.com/office/drawing/2014/main" xmlns="" id="{C30F0D7A-11F9-4D64-9D98-C2AD4A933ECD}"/>
                </a:ext>
              </a:extLst>
            </p:cNvPr>
            <p:cNvSpPr/>
            <p:nvPr/>
          </p:nvSpPr>
          <p:spPr bwMode="auto">
            <a:xfrm>
              <a:off x="7332551" y="2549529"/>
              <a:ext cx="4186349" cy="4012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r>
                <a:rPr lang="en-US" altLang="zh-CN" sz="1200" dirty="0"/>
                <a:t>Copy paste fonts. Choose the only option to retain text.</a:t>
              </a:r>
            </a:p>
          </p:txBody>
        </p:sp>
        <p:sp>
          <p:nvSpPr>
            <p:cNvPr id="12" name="îṧľïde">
              <a:extLst>
                <a:ext uri="{FF2B5EF4-FFF2-40B4-BE49-F238E27FC236}">
                  <a16:creationId xmlns:a16="http://schemas.microsoft.com/office/drawing/2014/main" xmlns="" id="{10AD500C-2D1D-489D-AB3E-D3231CE57A6E}"/>
                </a:ext>
              </a:extLst>
            </p:cNvPr>
            <p:cNvSpPr/>
            <p:nvPr/>
          </p:nvSpPr>
          <p:spPr bwMode="auto">
            <a:xfrm>
              <a:off x="7332551" y="3137569"/>
              <a:ext cx="4186349" cy="4012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r>
                <a:rPr lang="en-US" altLang="zh-CN" sz="1200" dirty="0"/>
                <a:t>Copy paste fonts. Choose the only option to retain text.</a:t>
              </a:r>
            </a:p>
          </p:txBody>
        </p:sp>
        <p:sp>
          <p:nvSpPr>
            <p:cNvPr id="13" name="ï$líḍê">
              <a:extLst>
                <a:ext uri="{FF2B5EF4-FFF2-40B4-BE49-F238E27FC236}">
                  <a16:creationId xmlns:a16="http://schemas.microsoft.com/office/drawing/2014/main" xmlns="" id="{16E2901F-AEA7-47D6-A089-C6C9BC694425}"/>
                </a:ext>
              </a:extLst>
            </p:cNvPr>
            <p:cNvSpPr/>
            <p:nvPr/>
          </p:nvSpPr>
          <p:spPr bwMode="auto">
            <a:xfrm>
              <a:off x="7332551" y="3725609"/>
              <a:ext cx="4186349" cy="4012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r>
                <a:rPr lang="en-US" altLang="zh-CN" sz="1200" dirty="0"/>
                <a:t>Copy paste fonts. Choose the only option to retain text.</a:t>
              </a:r>
            </a:p>
          </p:txBody>
        </p:sp>
        <p:sp>
          <p:nvSpPr>
            <p:cNvPr id="14" name="íṡļïḋê">
              <a:extLst>
                <a:ext uri="{FF2B5EF4-FFF2-40B4-BE49-F238E27FC236}">
                  <a16:creationId xmlns:a16="http://schemas.microsoft.com/office/drawing/2014/main" xmlns="" id="{775E02B6-02BF-4E2B-AC4E-65357122EB75}"/>
                </a:ext>
              </a:extLst>
            </p:cNvPr>
            <p:cNvSpPr/>
            <p:nvPr/>
          </p:nvSpPr>
          <p:spPr bwMode="auto">
            <a:xfrm>
              <a:off x="7332551" y="4313649"/>
              <a:ext cx="4186349" cy="4012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r>
                <a:rPr lang="en-US" altLang="zh-CN" sz="1200" dirty="0"/>
                <a:t>Copy paste fonts. Choose the only option to retain text.</a:t>
              </a:r>
            </a:p>
          </p:txBody>
        </p:sp>
        <p:sp>
          <p:nvSpPr>
            <p:cNvPr id="15" name="ïşḷiḍé">
              <a:extLst>
                <a:ext uri="{FF2B5EF4-FFF2-40B4-BE49-F238E27FC236}">
                  <a16:creationId xmlns:a16="http://schemas.microsoft.com/office/drawing/2014/main" xmlns="" id="{99D82066-DDC2-4FB8-B4C6-4DB02F95D828}"/>
                </a:ext>
              </a:extLst>
            </p:cNvPr>
            <p:cNvSpPr/>
            <p:nvPr/>
          </p:nvSpPr>
          <p:spPr bwMode="auto">
            <a:xfrm>
              <a:off x="7332551" y="4901687"/>
              <a:ext cx="4186349" cy="4012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r>
                <a:rPr lang="en-US" altLang="zh-CN" sz="1200" dirty="0"/>
                <a:t>Copy paste fonts. Choose the only option to retain text.</a:t>
              </a:r>
            </a:p>
          </p:txBody>
        </p:sp>
        <p:cxnSp>
          <p:nvCxnSpPr>
            <p:cNvPr id="16" name="直接连接符 15">
              <a:extLst>
                <a:ext uri="{FF2B5EF4-FFF2-40B4-BE49-F238E27FC236}">
                  <a16:creationId xmlns:a16="http://schemas.microsoft.com/office/drawing/2014/main" xmlns="" id="{BB154CBF-7656-4E92-A08E-EE2CBE286B45}"/>
                </a:ext>
              </a:extLst>
            </p:cNvPr>
            <p:cNvCxnSpPr/>
            <p:nvPr/>
          </p:nvCxnSpPr>
          <p:spPr>
            <a:xfrm>
              <a:off x="6972552" y="2456121"/>
              <a:ext cx="4546348" cy="0"/>
            </a:xfrm>
            <a:prstGeom prst="line">
              <a:avLst/>
            </a:prstGeom>
            <a:ln w="3175" cap="rnd">
              <a:solidFill>
                <a:schemeClr val="bg1">
                  <a:lumMod val="75000"/>
                </a:schemeClr>
              </a:solidFill>
              <a:round/>
              <a:headEnd type="none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直接连接符 16">
              <a:extLst>
                <a:ext uri="{FF2B5EF4-FFF2-40B4-BE49-F238E27FC236}">
                  <a16:creationId xmlns:a16="http://schemas.microsoft.com/office/drawing/2014/main" xmlns="" id="{E9AD3B3A-4856-4099-86D0-D8C601D86943}"/>
                </a:ext>
              </a:extLst>
            </p:cNvPr>
            <p:cNvCxnSpPr/>
            <p:nvPr/>
          </p:nvCxnSpPr>
          <p:spPr>
            <a:xfrm>
              <a:off x="6972552" y="3044161"/>
              <a:ext cx="4546348" cy="0"/>
            </a:xfrm>
            <a:prstGeom prst="line">
              <a:avLst/>
            </a:prstGeom>
            <a:ln w="3175" cap="rnd">
              <a:solidFill>
                <a:schemeClr val="bg1">
                  <a:lumMod val="75000"/>
                </a:schemeClr>
              </a:solidFill>
              <a:round/>
              <a:headEnd type="none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直接连接符 17">
              <a:extLst>
                <a:ext uri="{FF2B5EF4-FFF2-40B4-BE49-F238E27FC236}">
                  <a16:creationId xmlns:a16="http://schemas.microsoft.com/office/drawing/2014/main" xmlns="" id="{C6DD57C3-45A0-4B18-9F5C-F0A4D3CAE55A}"/>
                </a:ext>
              </a:extLst>
            </p:cNvPr>
            <p:cNvCxnSpPr/>
            <p:nvPr/>
          </p:nvCxnSpPr>
          <p:spPr>
            <a:xfrm>
              <a:off x="6972552" y="3632201"/>
              <a:ext cx="4546348" cy="0"/>
            </a:xfrm>
            <a:prstGeom prst="line">
              <a:avLst/>
            </a:prstGeom>
            <a:ln w="3175" cap="rnd">
              <a:solidFill>
                <a:schemeClr val="bg1">
                  <a:lumMod val="75000"/>
                </a:schemeClr>
              </a:solidFill>
              <a:round/>
              <a:headEnd type="none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直接连接符 18">
              <a:extLst>
                <a:ext uri="{FF2B5EF4-FFF2-40B4-BE49-F238E27FC236}">
                  <a16:creationId xmlns:a16="http://schemas.microsoft.com/office/drawing/2014/main" xmlns="" id="{3589F396-117F-4EFA-9F16-FBE8BCF97484}"/>
                </a:ext>
              </a:extLst>
            </p:cNvPr>
            <p:cNvCxnSpPr/>
            <p:nvPr/>
          </p:nvCxnSpPr>
          <p:spPr>
            <a:xfrm>
              <a:off x="6972552" y="4220241"/>
              <a:ext cx="4546348" cy="0"/>
            </a:xfrm>
            <a:prstGeom prst="line">
              <a:avLst/>
            </a:prstGeom>
            <a:ln w="3175" cap="rnd">
              <a:solidFill>
                <a:schemeClr val="bg1">
                  <a:lumMod val="75000"/>
                </a:schemeClr>
              </a:solidFill>
              <a:round/>
              <a:headEnd type="none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直接连接符 19">
              <a:extLst>
                <a:ext uri="{FF2B5EF4-FFF2-40B4-BE49-F238E27FC236}">
                  <a16:creationId xmlns:a16="http://schemas.microsoft.com/office/drawing/2014/main" xmlns="" id="{A6F3EC0F-3855-4036-99D2-3406EFF302D7}"/>
                </a:ext>
              </a:extLst>
            </p:cNvPr>
            <p:cNvCxnSpPr/>
            <p:nvPr/>
          </p:nvCxnSpPr>
          <p:spPr>
            <a:xfrm>
              <a:off x="6972552" y="4808280"/>
              <a:ext cx="4546348" cy="0"/>
            </a:xfrm>
            <a:prstGeom prst="line">
              <a:avLst/>
            </a:prstGeom>
            <a:ln w="3175" cap="rnd">
              <a:solidFill>
                <a:schemeClr val="bg1">
                  <a:lumMod val="75000"/>
                </a:schemeClr>
              </a:solidFill>
              <a:round/>
              <a:headEnd type="none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ïśľïḓê">
              <a:extLst>
                <a:ext uri="{FF2B5EF4-FFF2-40B4-BE49-F238E27FC236}">
                  <a16:creationId xmlns:a16="http://schemas.microsoft.com/office/drawing/2014/main" xmlns="" id="{48C868B2-E9DF-45DB-A799-19B714B24172}"/>
                </a:ext>
              </a:extLst>
            </p:cNvPr>
            <p:cNvSpPr/>
            <p:nvPr/>
          </p:nvSpPr>
          <p:spPr>
            <a:xfrm>
              <a:off x="7038975" y="2043564"/>
              <a:ext cx="251816" cy="2370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91440" tIns="45720" rIns="91440" bIns="45720" anchor="ctr">
              <a:normAutofit fontScale="62500" lnSpcReduction="20000"/>
            </a:bodyPr>
            <a:lstStyle/>
            <a:p>
              <a:pPr algn="ctr"/>
              <a:endParaRPr/>
            </a:p>
          </p:txBody>
        </p:sp>
        <p:sp>
          <p:nvSpPr>
            <p:cNvPr id="22" name="ïsḻîḍe">
              <a:extLst>
                <a:ext uri="{FF2B5EF4-FFF2-40B4-BE49-F238E27FC236}">
                  <a16:creationId xmlns:a16="http://schemas.microsoft.com/office/drawing/2014/main" xmlns="" id="{B0763ACD-700B-4007-BCF4-5072434CC901}"/>
                </a:ext>
              </a:extLst>
            </p:cNvPr>
            <p:cNvSpPr/>
            <p:nvPr/>
          </p:nvSpPr>
          <p:spPr>
            <a:xfrm>
              <a:off x="7038975" y="3219644"/>
              <a:ext cx="251816" cy="2370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91440" tIns="45720" rIns="91440" bIns="45720" anchor="ctr">
              <a:normAutofit fontScale="62500" lnSpcReduction="20000"/>
            </a:bodyPr>
            <a:lstStyle/>
            <a:p>
              <a:pPr algn="ctr"/>
              <a:endParaRPr/>
            </a:p>
          </p:txBody>
        </p:sp>
        <p:sp>
          <p:nvSpPr>
            <p:cNvPr id="23" name="íṣľíḑé">
              <a:extLst>
                <a:ext uri="{FF2B5EF4-FFF2-40B4-BE49-F238E27FC236}">
                  <a16:creationId xmlns:a16="http://schemas.microsoft.com/office/drawing/2014/main" xmlns="" id="{95E3C039-F3E0-4C65-B298-A7C8CE74A6F5}"/>
                </a:ext>
              </a:extLst>
            </p:cNvPr>
            <p:cNvSpPr/>
            <p:nvPr/>
          </p:nvSpPr>
          <p:spPr>
            <a:xfrm>
              <a:off x="7038975" y="4395724"/>
              <a:ext cx="251816" cy="2370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91440" tIns="45720" rIns="91440" bIns="45720" anchor="ctr">
              <a:normAutofit fontScale="62500" lnSpcReduction="20000"/>
            </a:bodyPr>
            <a:lstStyle/>
            <a:p>
              <a:pPr algn="ctr"/>
              <a:endParaRPr/>
            </a:p>
          </p:txBody>
        </p:sp>
        <p:grpSp>
          <p:nvGrpSpPr>
            <p:cNvPr id="24" name="îṡļîḑé">
              <a:extLst>
                <a:ext uri="{FF2B5EF4-FFF2-40B4-BE49-F238E27FC236}">
                  <a16:creationId xmlns:a16="http://schemas.microsoft.com/office/drawing/2014/main" xmlns="" id="{58BBDD01-A537-4444-96F4-AE22D867B871}"/>
                </a:ext>
              </a:extLst>
            </p:cNvPr>
            <p:cNvGrpSpPr/>
            <p:nvPr/>
          </p:nvGrpSpPr>
          <p:grpSpPr>
            <a:xfrm>
              <a:off x="7038975" y="4983764"/>
              <a:ext cx="251816" cy="237074"/>
              <a:chOff x="0" y="0"/>
              <a:chExt cx="767929" cy="767929"/>
            </a:xfrm>
          </p:grpSpPr>
          <p:sp>
            <p:nvSpPr>
              <p:cNvPr id="31" name="îṡļîḍè">
                <a:extLst>
                  <a:ext uri="{FF2B5EF4-FFF2-40B4-BE49-F238E27FC236}">
                    <a16:creationId xmlns:a16="http://schemas.microsoft.com/office/drawing/2014/main" xmlns="" id="{1DB52480-0E30-4A5B-AC7D-7105C11C984A}"/>
                  </a:ext>
                </a:extLst>
              </p:cNvPr>
              <p:cNvSpPr/>
              <p:nvPr/>
            </p:nvSpPr>
            <p:spPr>
              <a:xfrm>
                <a:off x="0" y="0"/>
                <a:ext cx="767929" cy="76792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79" h="19679" extrusionOk="0">
                    <a:moveTo>
                      <a:pt x="16796" y="2882"/>
                    </a:moveTo>
                    <a:cubicBezTo>
                      <a:pt x="20639" y="6724"/>
                      <a:pt x="20639" y="12954"/>
                      <a:pt x="16796" y="16796"/>
                    </a:cubicBezTo>
                    <a:cubicBezTo>
                      <a:pt x="12954" y="20639"/>
                      <a:pt x="6724" y="20639"/>
                      <a:pt x="2882" y="16796"/>
                    </a:cubicBezTo>
                    <a:cubicBezTo>
                      <a:pt x="-961" y="12954"/>
                      <a:pt x="-961" y="6724"/>
                      <a:pt x="2882" y="2882"/>
                    </a:cubicBezTo>
                    <a:cubicBezTo>
                      <a:pt x="6724" y="-961"/>
                      <a:pt x="12954" y="-961"/>
                      <a:pt x="16796" y="288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91440" tIns="45720" rIns="91440" bIns="45720" anchor="ctr">
                <a:normAutofit fontScale="62500" lnSpcReduction="20000"/>
              </a:bodyPr>
              <a:lstStyle/>
              <a:p>
                <a:pPr algn="ctr"/>
                <a:endParaRPr/>
              </a:p>
            </p:txBody>
          </p:sp>
          <p:sp>
            <p:nvSpPr>
              <p:cNvPr id="32" name="ïSḻíḓè">
                <a:extLst>
                  <a:ext uri="{FF2B5EF4-FFF2-40B4-BE49-F238E27FC236}">
                    <a16:creationId xmlns:a16="http://schemas.microsoft.com/office/drawing/2014/main" xmlns="" id="{8C2AFE44-FA51-40B5-8038-C23B249E2E0E}"/>
                  </a:ext>
                </a:extLst>
              </p:cNvPr>
              <p:cNvSpPr/>
              <p:nvPr/>
            </p:nvSpPr>
            <p:spPr>
              <a:xfrm>
                <a:off x="234638" y="227334"/>
                <a:ext cx="298653" cy="31326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04" h="21302" extrusionOk="0">
                    <a:moveTo>
                      <a:pt x="7816" y="21302"/>
                    </a:moveTo>
                    <a:cubicBezTo>
                      <a:pt x="7132" y="21302"/>
                      <a:pt x="6483" y="20993"/>
                      <a:pt x="6068" y="20461"/>
                    </a:cubicBezTo>
                    <a:lnTo>
                      <a:pt x="445" y="13277"/>
                    </a:lnTo>
                    <a:cubicBezTo>
                      <a:pt x="-287" y="12344"/>
                      <a:pt x="-97" y="11016"/>
                      <a:pt x="870" y="10308"/>
                    </a:cubicBezTo>
                    <a:cubicBezTo>
                      <a:pt x="1838" y="9597"/>
                      <a:pt x="3211" y="9785"/>
                      <a:pt x="3943" y="10719"/>
                    </a:cubicBezTo>
                    <a:lnTo>
                      <a:pt x="7643" y="15442"/>
                    </a:lnTo>
                    <a:lnTo>
                      <a:pt x="16946" y="999"/>
                    </a:lnTo>
                    <a:cubicBezTo>
                      <a:pt x="17586" y="6"/>
                      <a:pt x="18940" y="-298"/>
                      <a:pt x="19969" y="321"/>
                    </a:cubicBezTo>
                    <a:cubicBezTo>
                      <a:pt x="20997" y="939"/>
                      <a:pt x="21313" y="2248"/>
                      <a:pt x="20671" y="3243"/>
                    </a:cubicBezTo>
                    <a:lnTo>
                      <a:pt x="9680" y="20301"/>
                    </a:lnTo>
                    <a:cubicBezTo>
                      <a:pt x="9299" y="20896"/>
                      <a:pt x="8639" y="21267"/>
                      <a:pt x="7917" y="21299"/>
                    </a:cubicBezTo>
                    <a:cubicBezTo>
                      <a:pt x="7882" y="21302"/>
                      <a:pt x="7851" y="21302"/>
                      <a:pt x="7816" y="2130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/>
              </a:p>
            </p:txBody>
          </p:sp>
        </p:grpSp>
        <p:grpSp>
          <p:nvGrpSpPr>
            <p:cNvPr id="25" name="i$ḷíḑê">
              <a:extLst>
                <a:ext uri="{FF2B5EF4-FFF2-40B4-BE49-F238E27FC236}">
                  <a16:creationId xmlns:a16="http://schemas.microsoft.com/office/drawing/2014/main" xmlns="" id="{37BAE2A8-E2F9-45EE-907A-E1A867234ECF}"/>
                </a:ext>
              </a:extLst>
            </p:cNvPr>
            <p:cNvGrpSpPr/>
            <p:nvPr/>
          </p:nvGrpSpPr>
          <p:grpSpPr>
            <a:xfrm>
              <a:off x="7038975" y="3807684"/>
              <a:ext cx="251816" cy="237074"/>
              <a:chOff x="0" y="0"/>
              <a:chExt cx="767929" cy="767929"/>
            </a:xfrm>
          </p:grpSpPr>
          <p:sp>
            <p:nvSpPr>
              <p:cNvPr id="29" name="iṩľïdê">
                <a:extLst>
                  <a:ext uri="{FF2B5EF4-FFF2-40B4-BE49-F238E27FC236}">
                    <a16:creationId xmlns:a16="http://schemas.microsoft.com/office/drawing/2014/main" xmlns="" id="{8A6F76C4-B5B3-4854-B604-2FB061BEAE65}"/>
                  </a:ext>
                </a:extLst>
              </p:cNvPr>
              <p:cNvSpPr/>
              <p:nvPr/>
            </p:nvSpPr>
            <p:spPr>
              <a:xfrm>
                <a:off x="0" y="0"/>
                <a:ext cx="767929" cy="76792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79" h="19679" extrusionOk="0">
                    <a:moveTo>
                      <a:pt x="16796" y="2882"/>
                    </a:moveTo>
                    <a:cubicBezTo>
                      <a:pt x="20639" y="6724"/>
                      <a:pt x="20639" y="12954"/>
                      <a:pt x="16796" y="16796"/>
                    </a:cubicBezTo>
                    <a:cubicBezTo>
                      <a:pt x="12954" y="20639"/>
                      <a:pt x="6724" y="20639"/>
                      <a:pt x="2882" y="16796"/>
                    </a:cubicBezTo>
                    <a:cubicBezTo>
                      <a:pt x="-961" y="12954"/>
                      <a:pt x="-961" y="6724"/>
                      <a:pt x="2882" y="2882"/>
                    </a:cubicBezTo>
                    <a:cubicBezTo>
                      <a:pt x="6724" y="-961"/>
                      <a:pt x="12954" y="-961"/>
                      <a:pt x="16796" y="288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91440" tIns="45720" rIns="91440" bIns="45720" anchor="ctr">
                <a:normAutofit fontScale="62500" lnSpcReduction="20000"/>
              </a:bodyPr>
              <a:lstStyle/>
              <a:p>
                <a:pPr algn="ctr"/>
                <a:endParaRPr/>
              </a:p>
            </p:txBody>
          </p:sp>
          <p:sp>
            <p:nvSpPr>
              <p:cNvPr id="30" name="îsľíḑè">
                <a:extLst>
                  <a:ext uri="{FF2B5EF4-FFF2-40B4-BE49-F238E27FC236}">
                    <a16:creationId xmlns:a16="http://schemas.microsoft.com/office/drawing/2014/main" xmlns="" id="{2600CB25-760A-4C38-8255-E3BD852C9CA8}"/>
                  </a:ext>
                </a:extLst>
              </p:cNvPr>
              <p:cNvSpPr/>
              <p:nvPr/>
            </p:nvSpPr>
            <p:spPr>
              <a:xfrm>
                <a:off x="234638" y="227334"/>
                <a:ext cx="298653" cy="31326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04" h="21302" extrusionOk="0">
                    <a:moveTo>
                      <a:pt x="7816" y="21302"/>
                    </a:moveTo>
                    <a:cubicBezTo>
                      <a:pt x="7132" y="21302"/>
                      <a:pt x="6483" y="20993"/>
                      <a:pt x="6068" y="20461"/>
                    </a:cubicBezTo>
                    <a:lnTo>
                      <a:pt x="445" y="13277"/>
                    </a:lnTo>
                    <a:cubicBezTo>
                      <a:pt x="-287" y="12344"/>
                      <a:pt x="-97" y="11016"/>
                      <a:pt x="870" y="10308"/>
                    </a:cubicBezTo>
                    <a:cubicBezTo>
                      <a:pt x="1838" y="9597"/>
                      <a:pt x="3211" y="9785"/>
                      <a:pt x="3943" y="10719"/>
                    </a:cubicBezTo>
                    <a:lnTo>
                      <a:pt x="7643" y="15442"/>
                    </a:lnTo>
                    <a:lnTo>
                      <a:pt x="16946" y="999"/>
                    </a:lnTo>
                    <a:cubicBezTo>
                      <a:pt x="17586" y="6"/>
                      <a:pt x="18940" y="-298"/>
                      <a:pt x="19969" y="321"/>
                    </a:cubicBezTo>
                    <a:cubicBezTo>
                      <a:pt x="20997" y="939"/>
                      <a:pt x="21313" y="2248"/>
                      <a:pt x="20671" y="3243"/>
                    </a:cubicBezTo>
                    <a:lnTo>
                      <a:pt x="9680" y="20301"/>
                    </a:lnTo>
                    <a:cubicBezTo>
                      <a:pt x="9299" y="20896"/>
                      <a:pt x="8639" y="21267"/>
                      <a:pt x="7917" y="21299"/>
                    </a:cubicBezTo>
                    <a:cubicBezTo>
                      <a:pt x="7882" y="21302"/>
                      <a:pt x="7851" y="21302"/>
                      <a:pt x="7816" y="2130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/>
              </a:p>
            </p:txBody>
          </p:sp>
        </p:grpSp>
        <p:grpSp>
          <p:nvGrpSpPr>
            <p:cNvPr id="26" name="í$ľíde">
              <a:extLst>
                <a:ext uri="{FF2B5EF4-FFF2-40B4-BE49-F238E27FC236}">
                  <a16:creationId xmlns:a16="http://schemas.microsoft.com/office/drawing/2014/main" xmlns="" id="{75CEC95D-523E-4CBF-A433-4075DC27F834}"/>
                </a:ext>
              </a:extLst>
            </p:cNvPr>
            <p:cNvGrpSpPr/>
            <p:nvPr/>
          </p:nvGrpSpPr>
          <p:grpSpPr>
            <a:xfrm>
              <a:off x="7038975" y="2631604"/>
              <a:ext cx="251816" cy="237074"/>
              <a:chOff x="0" y="0"/>
              <a:chExt cx="767929" cy="767929"/>
            </a:xfrm>
          </p:grpSpPr>
          <p:sp>
            <p:nvSpPr>
              <p:cNvPr id="27" name="iṥḻîḑé">
                <a:extLst>
                  <a:ext uri="{FF2B5EF4-FFF2-40B4-BE49-F238E27FC236}">
                    <a16:creationId xmlns:a16="http://schemas.microsoft.com/office/drawing/2014/main" xmlns="" id="{3DD6C5E7-F53C-45E2-8D52-5FED925D5257}"/>
                  </a:ext>
                </a:extLst>
              </p:cNvPr>
              <p:cNvSpPr/>
              <p:nvPr/>
            </p:nvSpPr>
            <p:spPr>
              <a:xfrm>
                <a:off x="0" y="0"/>
                <a:ext cx="767929" cy="767929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19679" h="19679" extrusionOk="0">
                    <a:moveTo>
                      <a:pt x="16796" y="2882"/>
                    </a:moveTo>
                    <a:cubicBezTo>
                      <a:pt x="20639" y="6724"/>
                      <a:pt x="20639" y="12954"/>
                      <a:pt x="16796" y="16796"/>
                    </a:cubicBezTo>
                    <a:cubicBezTo>
                      <a:pt x="12954" y="20639"/>
                      <a:pt x="6724" y="20639"/>
                      <a:pt x="2882" y="16796"/>
                    </a:cubicBezTo>
                    <a:cubicBezTo>
                      <a:pt x="-961" y="12954"/>
                      <a:pt x="-961" y="6724"/>
                      <a:pt x="2882" y="2882"/>
                    </a:cubicBezTo>
                    <a:cubicBezTo>
                      <a:pt x="6724" y="-961"/>
                      <a:pt x="12954" y="-961"/>
                      <a:pt x="16796" y="288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91440" tIns="45720" rIns="91440" bIns="45720" anchor="ctr">
                <a:normAutofit fontScale="62500" lnSpcReduction="20000"/>
              </a:bodyPr>
              <a:lstStyle/>
              <a:p>
                <a:pPr algn="ctr"/>
                <a:endParaRPr/>
              </a:p>
            </p:txBody>
          </p:sp>
          <p:sp>
            <p:nvSpPr>
              <p:cNvPr id="28" name="íŝľiḑe">
                <a:extLst>
                  <a:ext uri="{FF2B5EF4-FFF2-40B4-BE49-F238E27FC236}">
                    <a16:creationId xmlns:a16="http://schemas.microsoft.com/office/drawing/2014/main" xmlns="" id="{DD29EB93-D2FD-4A1C-8BBE-891E6B5E4B66}"/>
                  </a:ext>
                </a:extLst>
              </p:cNvPr>
              <p:cNvSpPr/>
              <p:nvPr/>
            </p:nvSpPr>
            <p:spPr>
              <a:xfrm>
                <a:off x="234638" y="227334"/>
                <a:ext cx="298653" cy="31326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004" h="21302" extrusionOk="0">
                    <a:moveTo>
                      <a:pt x="7816" y="21302"/>
                    </a:moveTo>
                    <a:cubicBezTo>
                      <a:pt x="7132" y="21302"/>
                      <a:pt x="6483" y="20993"/>
                      <a:pt x="6068" y="20461"/>
                    </a:cubicBezTo>
                    <a:lnTo>
                      <a:pt x="445" y="13277"/>
                    </a:lnTo>
                    <a:cubicBezTo>
                      <a:pt x="-287" y="12344"/>
                      <a:pt x="-97" y="11016"/>
                      <a:pt x="870" y="10308"/>
                    </a:cubicBezTo>
                    <a:cubicBezTo>
                      <a:pt x="1838" y="9597"/>
                      <a:pt x="3211" y="9785"/>
                      <a:pt x="3943" y="10719"/>
                    </a:cubicBezTo>
                    <a:lnTo>
                      <a:pt x="7643" y="15442"/>
                    </a:lnTo>
                    <a:lnTo>
                      <a:pt x="16946" y="999"/>
                    </a:lnTo>
                    <a:cubicBezTo>
                      <a:pt x="17586" y="6"/>
                      <a:pt x="18940" y="-298"/>
                      <a:pt x="19969" y="321"/>
                    </a:cubicBezTo>
                    <a:cubicBezTo>
                      <a:pt x="20997" y="939"/>
                      <a:pt x="21313" y="2248"/>
                      <a:pt x="20671" y="3243"/>
                    </a:cubicBezTo>
                    <a:lnTo>
                      <a:pt x="9680" y="20301"/>
                    </a:lnTo>
                    <a:cubicBezTo>
                      <a:pt x="9299" y="20896"/>
                      <a:pt x="8639" y="21267"/>
                      <a:pt x="7917" y="21299"/>
                    </a:cubicBezTo>
                    <a:cubicBezTo>
                      <a:pt x="7882" y="21302"/>
                      <a:pt x="7851" y="21302"/>
                      <a:pt x="7816" y="21302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968373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13EF0F2D-AA46-41F5-B8EB-FD490DF24E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xmlns="" id="{12120251-0A93-4D0C-AC61-1DF66C8F18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050CBE42-25CF-4B3B-866C-3C8E2B55BEC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23</a:t>
            </a:fld>
            <a:endParaRPr lang="zh-CN" altLang="en-US"/>
          </a:p>
        </p:txBody>
      </p:sp>
      <p:grpSp>
        <p:nvGrpSpPr>
          <p:cNvPr id="5" name="208911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30622CB5-6BFF-4206-957D-80AD906B0C14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60400" y="1165691"/>
            <a:ext cx="10858500" cy="4334131"/>
            <a:chOff x="660400" y="1165691"/>
            <a:chExt cx="10858500" cy="4334131"/>
          </a:xfrm>
        </p:grpSpPr>
        <p:cxnSp>
          <p:nvCxnSpPr>
            <p:cNvPr id="6" name="直接连接符 5">
              <a:extLst>
                <a:ext uri="{FF2B5EF4-FFF2-40B4-BE49-F238E27FC236}">
                  <a16:creationId xmlns:a16="http://schemas.microsoft.com/office/drawing/2014/main" xmlns="" id="{D9BABC5A-77D1-47C8-ACE8-8374592C28F4}"/>
                </a:ext>
              </a:extLst>
            </p:cNvPr>
            <p:cNvCxnSpPr>
              <a:cxnSpLocks/>
              <a:stCxn id="24" idx="1"/>
            </p:cNvCxnSpPr>
            <p:nvPr/>
          </p:nvCxnSpPr>
          <p:spPr>
            <a:xfrm>
              <a:off x="7354774" y="2407436"/>
              <a:ext cx="4164126" cy="6293"/>
            </a:xfrm>
            <a:prstGeom prst="line">
              <a:avLst/>
            </a:prstGeom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iśḻïḍé">
              <a:extLst>
                <a:ext uri="{FF2B5EF4-FFF2-40B4-BE49-F238E27FC236}">
                  <a16:creationId xmlns:a16="http://schemas.microsoft.com/office/drawing/2014/main" xmlns="" id="{C2646A5E-87EF-4EFA-89B6-41024E8CEFBC}"/>
                </a:ext>
              </a:extLst>
            </p:cNvPr>
            <p:cNvSpPr/>
            <p:nvPr/>
          </p:nvSpPr>
          <p:spPr>
            <a:xfrm rot="2588825">
              <a:off x="4307930" y="1851863"/>
              <a:ext cx="3519280" cy="3519280"/>
            </a:xfrm>
            <a:prstGeom prst="chord">
              <a:avLst>
                <a:gd name="adj1" fmla="val 5518223"/>
                <a:gd name="adj2" fmla="val 16092163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rgbClr r="0" g="0" b="0"/>
            </a:lnRef>
            <a:fillRef idx="1">
              <a:schemeClr val="dk2">
                <a:hueOff val="0"/>
                <a:satOff val="0"/>
                <a:lumOff val="0"/>
                <a:alphaOff val="0"/>
              </a:schemeClr>
            </a:fillRef>
            <a:effectRef idx="0">
              <a:schemeClr val="dk2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grpSp>
          <p:nvGrpSpPr>
            <p:cNvPr id="8" name="îşḷîḍe">
              <a:extLst>
                <a:ext uri="{FF2B5EF4-FFF2-40B4-BE49-F238E27FC236}">
                  <a16:creationId xmlns:a16="http://schemas.microsoft.com/office/drawing/2014/main" xmlns="" id="{DADE75B6-9987-41EB-B318-A3EA152EE02E}"/>
                </a:ext>
              </a:extLst>
            </p:cNvPr>
            <p:cNvGrpSpPr/>
            <p:nvPr/>
          </p:nvGrpSpPr>
          <p:grpSpPr>
            <a:xfrm>
              <a:off x="4352090" y="1893257"/>
              <a:ext cx="3519280" cy="3519280"/>
              <a:chOff x="4352090" y="1893257"/>
              <a:chExt cx="3519280" cy="3519280"/>
            </a:xfrm>
          </p:grpSpPr>
          <p:sp>
            <p:nvSpPr>
              <p:cNvPr id="24" name="í$ľíḑê">
                <a:extLst>
                  <a:ext uri="{FF2B5EF4-FFF2-40B4-BE49-F238E27FC236}">
                    <a16:creationId xmlns:a16="http://schemas.microsoft.com/office/drawing/2014/main" xmlns="" id="{65595D49-1DDB-4057-8744-0C5515788605}"/>
                  </a:ext>
                </a:extLst>
              </p:cNvPr>
              <p:cNvSpPr/>
              <p:nvPr/>
            </p:nvSpPr>
            <p:spPr>
              <a:xfrm rot="2588825" flipH="1">
                <a:off x="4352090" y="1893257"/>
                <a:ext cx="3519280" cy="3519280"/>
              </a:xfrm>
              <a:prstGeom prst="chord">
                <a:avLst>
                  <a:gd name="adj1" fmla="val 5518223"/>
                  <a:gd name="adj2" fmla="val 16092163"/>
                </a:avLst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rgbClr r="0" g="0" b="0"/>
              </a:lnRef>
              <a:fillRef idx="1">
                <a:schemeClr val="dk2"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dk2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5" name="ï$liḑe">
                <a:extLst>
                  <a:ext uri="{FF2B5EF4-FFF2-40B4-BE49-F238E27FC236}">
                    <a16:creationId xmlns:a16="http://schemas.microsoft.com/office/drawing/2014/main" xmlns="" id="{1B3E2704-2F0B-4724-9D37-D5630561A105}"/>
                  </a:ext>
                </a:extLst>
              </p:cNvPr>
              <p:cNvSpPr/>
              <p:nvPr/>
            </p:nvSpPr>
            <p:spPr>
              <a:xfrm>
                <a:off x="5968829" y="3507265"/>
                <a:ext cx="1124563" cy="1124563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 w="114300">
                <a:solidFill>
                  <a:schemeClr val="bg1"/>
                </a:solidFill>
              </a:ln>
            </p:spPr>
            <p:style>
              <a:lnRef idx="2">
                <a:scrgbClr r="0" g="0" b="0"/>
              </a:lnRef>
              <a:fillRef idx="1">
                <a:schemeClr val="dk2"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dk2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6" name="îṣḷíḋé">
                <a:extLst>
                  <a:ext uri="{FF2B5EF4-FFF2-40B4-BE49-F238E27FC236}">
                    <a16:creationId xmlns:a16="http://schemas.microsoft.com/office/drawing/2014/main" xmlns="" id="{549DE273-9561-438B-9A67-38398B2224C3}"/>
                  </a:ext>
                </a:extLst>
              </p:cNvPr>
              <p:cNvSpPr/>
              <p:nvPr/>
            </p:nvSpPr>
            <p:spPr>
              <a:xfrm>
                <a:off x="5123206" y="2660330"/>
                <a:ext cx="1124563" cy="1124563"/>
              </a:xfrm>
              <a:prstGeom prst="ellipse">
                <a:avLst/>
              </a:prstGeom>
              <a:solidFill>
                <a:schemeClr val="accent1"/>
              </a:solidFill>
              <a:ln w="114300">
                <a:solidFill>
                  <a:schemeClr val="bg1"/>
                </a:solidFill>
              </a:ln>
            </p:spPr>
            <p:style>
              <a:lnRef idx="2">
                <a:scrgbClr r="0" g="0" b="0"/>
              </a:lnRef>
              <a:fillRef idx="1">
                <a:schemeClr val="dk2"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dk2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7" name="ísľïďe">
                <a:extLst>
                  <a:ext uri="{FF2B5EF4-FFF2-40B4-BE49-F238E27FC236}">
                    <a16:creationId xmlns:a16="http://schemas.microsoft.com/office/drawing/2014/main" xmlns="" id="{6D68400D-ED32-43EE-B164-05FBEA338E24}"/>
                  </a:ext>
                </a:extLst>
              </p:cNvPr>
              <p:cNvSpPr/>
              <p:nvPr/>
            </p:nvSpPr>
            <p:spPr bwMode="auto">
              <a:xfrm>
                <a:off x="6309490" y="3856342"/>
                <a:ext cx="443240" cy="426410"/>
              </a:xfrm>
              <a:custGeom>
                <a:avLst/>
                <a:gdLst>
                  <a:gd name="connsiteX0" fmla="*/ 195114 w 608814"/>
                  <a:gd name="connsiteY0" fmla="*/ 351627 h 585693"/>
                  <a:gd name="connsiteX1" fmla="*/ 258290 w 608814"/>
                  <a:gd name="connsiteY1" fmla="*/ 351627 h 585693"/>
                  <a:gd name="connsiteX2" fmla="*/ 282731 w 608814"/>
                  <a:gd name="connsiteY2" fmla="*/ 376018 h 585693"/>
                  <a:gd name="connsiteX3" fmla="*/ 282731 w 608814"/>
                  <a:gd name="connsiteY3" fmla="*/ 561210 h 585693"/>
                  <a:gd name="connsiteX4" fmla="*/ 258290 w 608814"/>
                  <a:gd name="connsiteY4" fmla="*/ 585693 h 585693"/>
                  <a:gd name="connsiteX5" fmla="*/ 195114 w 608814"/>
                  <a:gd name="connsiteY5" fmla="*/ 585693 h 585693"/>
                  <a:gd name="connsiteX6" fmla="*/ 170673 w 608814"/>
                  <a:gd name="connsiteY6" fmla="*/ 561210 h 585693"/>
                  <a:gd name="connsiteX7" fmla="*/ 170673 w 608814"/>
                  <a:gd name="connsiteY7" fmla="*/ 376018 h 585693"/>
                  <a:gd name="connsiteX8" fmla="*/ 195114 w 608814"/>
                  <a:gd name="connsiteY8" fmla="*/ 351627 h 585693"/>
                  <a:gd name="connsiteX9" fmla="*/ 358100 w 608814"/>
                  <a:gd name="connsiteY9" fmla="*/ 249872 h 585693"/>
                  <a:gd name="connsiteX10" fmla="*/ 421316 w 608814"/>
                  <a:gd name="connsiteY10" fmla="*/ 249872 h 585693"/>
                  <a:gd name="connsiteX11" fmla="*/ 445737 w 608814"/>
                  <a:gd name="connsiteY11" fmla="*/ 274267 h 585693"/>
                  <a:gd name="connsiteX12" fmla="*/ 445737 w 608814"/>
                  <a:gd name="connsiteY12" fmla="*/ 561206 h 585693"/>
                  <a:gd name="connsiteX13" fmla="*/ 421316 w 608814"/>
                  <a:gd name="connsiteY13" fmla="*/ 585693 h 585693"/>
                  <a:gd name="connsiteX14" fmla="*/ 358100 w 608814"/>
                  <a:gd name="connsiteY14" fmla="*/ 585693 h 585693"/>
                  <a:gd name="connsiteX15" fmla="*/ 333679 w 608814"/>
                  <a:gd name="connsiteY15" fmla="*/ 561206 h 585693"/>
                  <a:gd name="connsiteX16" fmla="*/ 333679 w 608814"/>
                  <a:gd name="connsiteY16" fmla="*/ 274267 h 585693"/>
                  <a:gd name="connsiteX17" fmla="*/ 358100 w 608814"/>
                  <a:gd name="connsiteY17" fmla="*/ 249872 h 585693"/>
                  <a:gd name="connsiteX18" fmla="*/ 140260 w 608814"/>
                  <a:gd name="connsiteY18" fmla="*/ 224680 h 585693"/>
                  <a:gd name="connsiteX19" fmla="*/ 191844 w 608814"/>
                  <a:gd name="connsiteY19" fmla="*/ 276122 h 585693"/>
                  <a:gd name="connsiteX20" fmla="*/ 140260 w 608814"/>
                  <a:gd name="connsiteY20" fmla="*/ 327564 h 585693"/>
                  <a:gd name="connsiteX21" fmla="*/ 88676 w 608814"/>
                  <a:gd name="connsiteY21" fmla="*/ 276122 h 585693"/>
                  <a:gd name="connsiteX22" fmla="*/ 140260 w 608814"/>
                  <a:gd name="connsiteY22" fmla="*/ 224680 h 585693"/>
                  <a:gd name="connsiteX23" fmla="*/ 521177 w 608814"/>
                  <a:gd name="connsiteY23" fmla="*/ 148117 h 585693"/>
                  <a:gd name="connsiteX24" fmla="*/ 584301 w 608814"/>
                  <a:gd name="connsiteY24" fmla="*/ 148117 h 585693"/>
                  <a:gd name="connsiteX25" fmla="*/ 608814 w 608814"/>
                  <a:gd name="connsiteY25" fmla="*/ 172601 h 585693"/>
                  <a:gd name="connsiteX26" fmla="*/ 608814 w 608814"/>
                  <a:gd name="connsiteY26" fmla="*/ 561209 h 585693"/>
                  <a:gd name="connsiteX27" fmla="*/ 584301 w 608814"/>
                  <a:gd name="connsiteY27" fmla="*/ 585693 h 585693"/>
                  <a:gd name="connsiteX28" fmla="*/ 521177 w 608814"/>
                  <a:gd name="connsiteY28" fmla="*/ 585693 h 585693"/>
                  <a:gd name="connsiteX29" fmla="*/ 496756 w 608814"/>
                  <a:gd name="connsiteY29" fmla="*/ 561209 h 585693"/>
                  <a:gd name="connsiteX30" fmla="*/ 496756 w 608814"/>
                  <a:gd name="connsiteY30" fmla="*/ 172601 h 585693"/>
                  <a:gd name="connsiteX31" fmla="*/ 521177 w 608814"/>
                  <a:gd name="connsiteY31" fmla="*/ 148117 h 585693"/>
                  <a:gd name="connsiteX32" fmla="*/ 116229 w 608814"/>
                  <a:gd name="connsiteY32" fmla="*/ 131322 h 585693"/>
                  <a:gd name="connsiteX33" fmla="*/ 164246 w 608814"/>
                  <a:gd name="connsiteY33" fmla="*/ 131322 h 585693"/>
                  <a:gd name="connsiteX34" fmla="*/ 184061 w 608814"/>
                  <a:gd name="connsiteY34" fmla="*/ 151113 h 585693"/>
                  <a:gd name="connsiteX35" fmla="*/ 184061 w 608814"/>
                  <a:gd name="connsiteY35" fmla="*/ 171457 h 585693"/>
                  <a:gd name="connsiteX36" fmla="*/ 208669 w 608814"/>
                  <a:gd name="connsiteY36" fmla="*/ 186094 h 585693"/>
                  <a:gd name="connsiteX37" fmla="*/ 226641 w 608814"/>
                  <a:gd name="connsiteY37" fmla="*/ 175692 h 585693"/>
                  <a:gd name="connsiteX38" fmla="*/ 253737 w 608814"/>
                  <a:gd name="connsiteY38" fmla="*/ 182964 h 585693"/>
                  <a:gd name="connsiteX39" fmla="*/ 277792 w 608814"/>
                  <a:gd name="connsiteY39" fmla="*/ 224572 h 585693"/>
                  <a:gd name="connsiteX40" fmla="*/ 279727 w 608814"/>
                  <a:gd name="connsiteY40" fmla="*/ 239577 h 585693"/>
                  <a:gd name="connsiteX41" fmla="*/ 270511 w 608814"/>
                  <a:gd name="connsiteY41" fmla="*/ 251544 h 585693"/>
                  <a:gd name="connsiteX42" fmla="*/ 252355 w 608814"/>
                  <a:gd name="connsiteY42" fmla="*/ 262038 h 585693"/>
                  <a:gd name="connsiteX43" fmla="*/ 253829 w 608814"/>
                  <a:gd name="connsiteY43" fmla="*/ 276122 h 585693"/>
                  <a:gd name="connsiteX44" fmla="*/ 252355 w 608814"/>
                  <a:gd name="connsiteY44" fmla="*/ 290206 h 585693"/>
                  <a:gd name="connsiteX45" fmla="*/ 270511 w 608814"/>
                  <a:gd name="connsiteY45" fmla="*/ 300700 h 585693"/>
                  <a:gd name="connsiteX46" fmla="*/ 278714 w 608814"/>
                  <a:gd name="connsiteY46" fmla="*/ 325094 h 585693"/>
                  <a:gd name="connsiteX47" fmla="*/ 258253 w 608814"/>
                  <a:gd name="connsiteY47" fmla="*/ 321136 h 585693"/>
                  <a:gd name="connsiteX48" fmla="*/ 195858 w 608814"/>
                  <a:gd name="connsiteY48" fmla="*/ 321136 h 585693"/>
                  <a:gd name="connsiteX49" fmla="*/ 212171 w 608814"/>
                  <a:gd name="connsiteY49" fmla="*/ 276122 h 585693"/>
                  <a:gd name="connsiteX50" fmla="*/ 140191 w 608814"/>
                  <a:gd name="connsiteY50" fmla="*/ 204320 h 585693"/>
                  <a:gd name="connsiteX51" fmla="*/ 68304 w 608814"/>
                  <a:gd name="connsiteY51" fmla="*/ 276122 h 585693"/>
                  <a:gd name="connsiteX52" fmla="*/ 140191 w 608814"/>
                  <a:gd name="connsiteY52" fmla="*/ 348016 h 585693"/>
                  <a:gd name="connsiteX53" fmla="*/ 148486 w 608814"/>
                  <a:gd name="connsiteY53" fmla="*/ 347095 h 585693"/>
                  <a:gd name="connsiteX54" fmla="*/ 140099 w 608814"/>
                  <a:gd name="connsiteY54" fmla="*/ 376000 h 585693"/>
                  <a:gd name="connsiteX55" fmla="*/ 140099 w 608814"/>
                  <a:gd name="connsiteY55" fmla="*/ 420922 h 585693"/>
                  <a:gd name="connsiteX56" fmla="*/ 116229 w 608814"/>
                  <a:gd name="connsiteY56" fmla="*/ 420922 h 585693"/>
                  <a:gd name="connsiteX57" fmla="*/ 96413 w 608814"/>
                  <a:gd name="connsiteY57" fmla="*/ 401131 h 585693"/>
                  <a:gd name="connsiteX58" fmla="*/ 96413 w 608814"/>
                  <a:gd name="connsiteY58" fmla="*/ 380787 h 585693"/>
                  <a:gd name="connsiteX59" fmla="*/ 71806 w 608814"/>
                  <a:gd name="connsiteY59" fmla="*/ 366150 h 585693"/>
                  <a:gd name="connsiteX60" fmla="*/ 53742 w 608814"/>
                  <a:gd name="connsiteY60" fmla="*/ 376552 h 585693"/>
                  <a:gd name="connsiteX61" fmla="*/ 38719 w 608814"/>
                  <a:gd name="connsiteY61" fmla="*/ 378577 h 585693"/>
                  <a:gd name="connsiteX62" fmla="*/ 26738 w 608814"/>
                  <a:gd name="connsiteY62" fmla="*/ 369372 h 585693"/>
                  <a:gd name="connsiteX63" fmla="*/ 2683 w 608814"/>
                  <a:gd name="connsiteY63" fmla="*/ 327764 h 585693"/>
                  <a:gd name="connsiteX64" fmla="*/ 9872 w 608814"/>
                  <a:gd name="connsiteY64" fmla="*/ 300700 h 585693"/>
                  <a:gd name="connsiteX65" fmla="*/ 28120 w 608814"/>
                  <a:gd name="connsiteY65" fmla="*/ 290206 h 585693"/>
                  <a:gd name="connsiteX66" fmla="*/ 26645 w 608814"/>
                  <a:gd name="connsiteY66" fmla="*/ 276122 h 585693"/>
                  <a:gd name="connsiteX67" fmla="*/ 28120 w 608814"/>
                  <a:gd name="connsiteY67" fmla="*/ 262038 h 585693"/>
                  <a:gd name="connsiteX68" fmla="*/ 9872 w 608814"/>
                  <a:gd name="connsiteY68" fmla="*/ 251544 h 585693"/>
                  <a:gd name="connsiteX69" fmla="*/ 2683 w 608814"/>
                  <a:gd name="connsiteY69" fmla="*/ 224572 h 585693"/>
                  <a:gd name="connsiteX70" fmla="*/ 26738 w 608814"/>
                  <a:gd name="connsiteY70" fmla="*/ 182964 h 585693"/>
                  <a:gd name="connsiteX71" fmla="*/ 38719 w 608814"/>
                  <a:gd name="connsiteY71" fmla="*/ 173759 h 585693"/>
                  <a:gd name="connsiteX72" fmla="*/ 53742 w 608814"/>
                  <a:gd name="connsiteY72" fmla="*/ 175692 h 585693"/>
                  <a:gd name="connsiteX73" fmla="*/ 71806 w 608814"/>
                  <a:gd name="connsiteY73" fmla="*/ 186094 h 585693"/>
                  <a:gd name="connsiteX74" fmla="*/ 96413 w 608814"/>
                  <a:gd name="connsiteY74" fmla="*/ 171457 h 585693"/>
                  <a:gd name="connsiteX75" fmla="*/ 96413 w 608814"/>
                  <a:gd name="connsiteY75" fmla="*/ 151113 h 585693"/>
                  <a:gd name="connsiteX76" fmla="*/ 116229 w 608814"/>
                  <a:gd name="connsiteY76" fmla="*/ 131322 h 585693"/>
                  <a:gd name="connsiteX77" fmla="*/ 445756 w 608814"/>
                  <a:gd name="connsiteY77" fmla="*/ 83476 h 585693"/>
                  <a:gd name="connsiteX78" fmla="*/ 414140 w 608814"/>
                  <a:gd name="connsiteY78" fmla="*/ 115044 h 585693"/>
                  <a:gd name="connsiteX79" fmla="*/ 445756 w 608814"/>
                  <a:gd name="connsiteY79" fmla="*/ 146520 h 585693"/>
                  <a:gd name="connsiteX80" fmla="*/ 477371 w 608814"/>
                  <a:gd name="connsiteY80" fmla="*/ 115044 h 585693"/>
                  <a:gd name="connsiteX81" fmla="*/ 445756 w 608814"/>
                  <a:gd name="connsiteY81" fmla="*/ 83476 h 585693"/>
                  <a:gd name="connsiteX82" fmla="*/ 426676 w 608814"/>
                  <a:gd name="connsiteY82" fmla="*/ 0 h 585693"/>
                  <a:gd name="connsiteX83" fmla="*/ 464835 w 608814"/>
                  <a:gd name="connsiteY83" fmla="*/ 0 h 585693"/>
                  <a:gd name="connsiteX84" fmla="*/ 480597 w 608814"/>
                  <a:gd name="connsiteY84" fmla="*/ 15738 h 585693"/>
                  <a:gd name="connsiteX85" fmla="*/ 480597 w 608814"/>
                  <a:gd name="connsiteY85" fmla="*/ 31936 h 585693"/>
                  <a:gd name="connsiteX86" fmla="*/ 500138 w 608814"/>
                  <a:gd name="connsiteY86" fmla="*/ 43533 h 585693"/>
                  <a:gd name="connsiteX87" fmla="*/ 514425 w 608814"/>
                  <a:gd name="connsiteY87" fmla="*/ 35249 h 585693"/>
                  <a:gd name="connsiteX88" fmla="*/ 535901 w 608814"/>
                  <a:gd name="connsiteY88" fmla="*/ 40956 h 585693"/>
                  <a:gd name="connsiteX89" fmla="*/ 554981 w 608814"/>
                  <a:gd name="connsiteY89" fmla="*/ 73996 h 585693"/>
                  <a:gd name="connsiteX90" fmla="*/ 556640 w 608814"/>
                  <a:gd name="connsiteY90" fmla="*/ 85961 h 585693"/>
                  <a:gd name="connsiteX91" fmla="*/ 549266 w 608814"/>
                  <a:gd name="connsiteY91" fmla="*/ 95440 h 585693"/>
                  <a:gd name="connsiteX92" fmla="*/ 534887 w 608814"/>
                  <a:gd name="connsiteY92" fmla="*/ 103815 h 585693"/>
                  <a:gd name="connsiteX93" fmla="*/ 535993 w 608814"/>
                  <a:gd name="connsiteY93" fmla="*/ 115044 h 585693"/>
                  <a:gd name="connsiteX94" fmla="*/ 535717 w 608814"/>
                  <a:gd name="connsiteY94" fmla="*/ 117621 h 585693"/>
                  <a:gd name="connsiteX95" fmla="*/ 521153 w 608814"/>
                  <a:gd name="connsiteY95" fmla="*/ 117621 h 585693"/>
                  <a:gd name="connsiteX96" fmla="*/ 466126 w 608814"/>
                  <a:gd name="connsiteY96" fmla="*/ 172565 h 585693"/>
                  <a:gd name="connsiteX97" fmla="*/ 466126 w 608814"/>
                  <a:gd name="connsiteY97" fmla="*/ 229719 h 585693"/>
                  <a:gd name="connsiteX98" fmla="*/ 466126 w 608814"/>
                  <a:gd name="connsiteY98" fmla="*/ 242604 h 585693"/>
                  <a:gd name="connsiteX99" fmla="*/ 453590 w 608814"/>
                  <a:gd name="connsiteY99" fmla="*/ 229995 h 585693"/>
                  <a:gd name="connsiteX100" fmla="*/ 421330 w 608814"/>
                  <a:gd name="connsiteY100" fmla="*/ 219319 h 585693"/>
                  <a:gd name="connsiteX101" fmla="*/ 411928 w 608814"/>
                  <a:gd name="connsiteY101" fmla="*/ 219319 h 585693"/>
                  <a:gd name="connsiteX102" fmla="*/ 410914 w 608814"/>
                  <a:gd name="connsiteY102" fmla="*/ 214257 h 585693"/>
                  <a:gd name="connsiteX103" fmla="*/ 410914 w 608814"/>
                  <a:gd name="connsiteY103" fmla="*/ 198059 h 585693"/>
                  <a:gd name="connsiteX104" fmla="*/ 391373 w 608814"/>
                  <a:gd name="connsiteY104" fmla="*/ 186463 h 585693"/>
                  <a:gd name="connsiteX105" fmla="*/ 377086 w 608814"/>
                  <a:gd name="connsiteY105" fmla="*/ 194746 h 585693"/>
                  <a:gd name="connsiteX106" fmla="*/ 365104 w 608814"/>
                  <a:gd name="connsiteY106" fmla="*/ 196310 h 585693"/>
                  <a:gd name="connsiteX107" fmla="*/ 355610 w 608814"/>
                  <a:gd name="connsiteY107" fmla="*/ 189040 h 585693"/>
                  <a:gd name="connsiteX108" fmla="*/ 336530 w 608814"/>
                  <a:gd name="connsiteY108" fmla="*/ 155999 h 585693"/>
                  <a:gd name="connsiteX109" fmla="*/ 342245 w 608814"/>
                  <a:gd name="connsiteY109" fmla="*/ 134463 h 585693"/>
                  <a:gd name="connsiteX110" fmla="*/ 356716 w 608814"/>
                  <a:gd name="connsiteY110" fmla="*/ 126180 h 585693"/>
                  <a:gd name="connsiteX111" fmla="*/ 355518 w 608814"/>
                  <a:gd name="connsiteY111" fmla="*/ 115044 h 585693"/>
                  <a:gd name="connsiteX112" fmla="*/ 356716 w 608814"/>
                  <a:gd name="connsiteY112" fmla="*/ 103815 h 585693"/>
                  <a:gd name="connsiteX113" fmla="*/ 342245 w 608814"/>
                  <a:gd name="connsiteY113" fmla="*/ 95440 h 585693"/>
                  <a:gd name="connsiteX114" fmla="*/ 336530 w 608814"/>
                  <a:gd name="connsiteY114" fmla="*/ 73996 h 585693"/>
                  <a:gd name="connsiteX115" fmla="*/ 355610 w 608814"/>
                  <a:gd name="connsiteY115" fmla="*/ 40956 h 585693"/>
                  <a:gd name="connsiteX116" fmla="*/ 365104 w 608814"/>
                  <a:gd name="connsiteY116" fmla="*/ 33685 h 585693"/>
                  <a:gd name="connsiteX117" fmla="*/ 377086 w 608814"/>
                  <a:gd name="connsiteY117" fmla="*/ 35249 h 585693"/>
                  <a:gd name="connsiteX118" fmla="*/ 391373 w 608814"/>
                  <a:gd name="connsiteY118" fmla="*/ 43533 h 585693"/>
                  <a:gd name="connsiteX119" fmla="*/ 410914 w 608814"/>
                  <a:gd name="connsiteY119" fmla="*/ 31936 h 585693"/>
                  <a:gd name="connsiteX120" fmla="*/ 410914 w 608814"/>
                  <a:gd name="connsiteY120" fmla="*/ 15738 h 585693"/>
                  <a:gd name="connsiteX121" fmla="*/ 426676 w 608814"/>
                  <a:gd name="connsiteY121" fmla="*/ 0 h 58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</a:cxnLst>
                <a:rect l="l" t="t" r="r" b="b"/>
                <a:pathLst>
                  <a:path w="608814" h="585693">
                    <a:moveTo>
                      <a:pt x="195114" y="351627"/>
                    </a:moveTo>
                    <a:lnTo>
                      <a:pt x="258290" y="351627"/>
                    </a:lnTo>
                    <a:cubicBezTo>
                      <a:pt x="271848" y="351627"/>
                      <a:pt x="282731" y="362580"/>
                      <a:pt x="282731" y="376018"/>
                    </a:cubicBezTo>
                    <a:lnTo>
                      <a:pt x="282731" y="561210"/>
                    </a:lnTo>
                    <a:cubicBezTo>
                      <a:pt x="282731" y="574740"/>
                      <a:pt x="271848" y="585693"/>
                      <a:pt x="258290" y="585693"/>
                    </a:cubicBezTo>
                    <a:lnTo>
                      <a:pt x="195114" y="585693"/>
                    </a:lnTo>
                    <a:cubicBezTo>
                      <a:pt x="181556" y="585693"/>
                      <a:pt x="170673" y="574740"/>
                      <a:pt x="170673" y="561210"/>
                    </a:cubicBezTo>
                    <a:lnTo>
                      <a:pt x="170673" y="376018"/>
                    </a:lnTo>
                    <a:cubicBezTo>
                      <a:pt x="170673" y="362580"/>
                      <a:pt x="181556" y="351627"/>
                      <a:pt x="195114" y="351627"/>
                    </a:cubicBezTo>
                    <a:close/>
                    <a:moveTo>
                      <a:pt x="358100" y="249872"/>
                    </a:moveTo>
                    <a:lnTo>
                      <a:pt x="421316" y="249872"/>
                    </a:lnTo>
                    <a:cubicBezTo>
                      <a:pt x="434771" y="249872"/>
                      <a:pt x="445737" y="260735"/>
                      <a:pt x="445737" y="274267"/>
                    </a:cubicBezTo>
                    <a:lnTo>
                      <a:pt x="445737" y="561206"/>
                    </a:lnTo>
                    <a:cubicBezTo>
                      <a:pt x="445737" y="574738"/>
                      <a:pt x="434771" y="585693"/>
                      <a:pt x="421316" y="585693"/>
                    </a:cubicBezTo>
                    <a:lnTo>
                      <a:pt x="358100" y="585693"/>
                    </a:lnTo>
                    <a:cubicBezTo>
                      <a:pt x="344645" y="585693"/>
                      <a:pt x="333679" y="574738"/>
                      <a:pt x="333679" y="561206"/>
                    </a:cubicBezTo>
                    <a:lnTo>
                      <a:pt x="333679" y="274267"/>
                    </a:lnTo>
                    <a:cubicBezTo>
                      <a:pt x="333679" y="260735"/>
                      <a:pt x="344645" y="249872"/>
                      <a:pt x="358100" y="249872"/>
                    </a:cubicBezTo>
                    <a:close/>
                    <a:moveTo>
                      <a:pt x="140260" y="224680"/>
                    </a:moveTo>
                    <a:cubicBezTo>
                      <a:pt x="168749" y="224680"/>
                      <a:pt x="191844" y="247711"/>
                      <a:pt x="191844" y="276122"/>
                    </a:cubicBezTo>
                    <a:cubicBezTo>
                      <a:pt x="191844" y="304533"/>
                      <a:pt x="168749" y="327564"/>
                      <a:pt x="140260" y="327564"/>
                    </a:cubicBezTo>
                    <a:cubicBezTo>
                      <a:pt x="111771" y="327564"/>
                      <a:pt x="88676" y="304533"/>
                      <a:pt x="88676" y="276122"/>
                    </a:cubicBezTo>
                    <a:cubicBezTo>
                      <a:pt x="88676" y="247711"/>
                      <a:pt x="111771" y="224680"/>
                      <a:pt x="140260" y="224680"/>
                    </a:cubicBezTo>
                    <a:close/>
                    <a:moveTo>
                      <a:pt x="521177" y="148117"/>
                    </a:moveTo>
                    <a:lnTo>
                      <a:pt x="584301" y="148117"/>
                    </a:lnTo>
                    <a:cubicBezTo>
                      <a:pt x="597848" y="148117"/>
                      <a:pt x="608814" y="159070"/>
                      <a:pt x="608814" y="172601"/>
                    </a:cubicBezTo>
                    <a:lnTo>
                      <a:pt x="608814" y="561209"/>
                    </a:lnTo>
                    <a:cubicBezTo>
                      <a:pt x="608814" y="574740"/>
                      <a:pt x="597848" y="585693"/>
                      <a:pt x="584301" y="585693"/>
                    </a:cubicBezTo>
                    <a:lnTo>
                      <a:pt x="521177" y="585693"/>
                    </a:lnTo>
                    <a:cubicBezTo>
                      <a:pt x="507722" y="585693"/>
                      <a:pt x="496756" y="574740"/>
                      <a:pt x="496756" y="561209"/>
                    </a:cubicBezTo>
                    <a:lnTo>
                      <a:pt x="496756" y="172601"/>
                    </a:lnTo>
                    <a:cubicBezTo>
                      <a:pt x="496756" y="159070"/>
                      <a:pt x="507722" y="148117"/>
                      <a:pt x="521177" y="148117"/>
                    </a:cubicBezTo>
                    <a:close/>
                    <a:moveTo>
                      <a:pt x="116229" y="131322"/>
                    </a:moveTo>
                    <a:lnTo>
                      <a:pt x="164246" y="131322"/>
                    </a:lnTo>
                    <a:cubicBezTo>
                      <a:pt x="175214" y="131322"/>
                      <a:pt x="184061" y="140159"/>
                      <a:pt x="184061" y="151113"/>
                    </a:cubicBezTo>
                    <a:lnTo>
                      <a:pt x="184061" y="171457"/>
                    </a:lnTo>
                    <a:cubicBezTo>
                      <a:pt x="193001" y="175231"/>
                      <a:pt x="201019" y="180386"/>
                      <a:pt x="208669" y="186094"/>
                    </a:cubicBezTo>
                    <a:lnTo>
                      <a:pt x="226641" y="175692"/>
                    </a:lnTo>
                    <a:cubicBezTo>
                      <a:pt x="236134" y="170261"/>
                      <a:pt x="248300" y="173482"/>
                      <a:pt x="253737" y="182964"/>
                    </a:cubicBezTo>
                    <a:lnTo>
                      <a:pt x="277792" y="224572"/>
                    </a:lnTo>
                    <a:cubicBezTo>
                      <a:pt x="280465" y="229083"/>
                      <a:pt x="281110" y="234514"/>
                      <a:pt x="279727" y="239577"/>
                    </a:cubicBezTo>
                    <a:cubicBezTo>
                      <a:pt x="278437" y="244640"/>
                      <a:pt x="275119" y="248966"/>
                      <a:pt x="270511" y="251544"/>
                    </a:cubicBezTo>
                    <a:lnTo>
                      <a:pt x="252355" y="262038"/>
                    </a:lnTo>
                    <a:cubicBezTo>
                      <a:pt x="253000" y="266733"/>
                      <a:pt x="253829" y="271335"/>
                      <a:pt x="253829" y="276122"/>
                    </a:cubicBezTo>
                    <a:cubicBezTo>
                      <a:pt x="253829" y="281001"/>
                      <a:pt x="253000" y="285604"/>
                      <a:pt x="252355" y="290206"/>
                    </a:cubicBezTo>
                    <a:lnTo>
                      <a:pt x="270511" y="300700"/>
                    </a:lnTo>
                    <a:cubicBezTo>
                      <a:pt x="279174" y="305671"/>
                      <a:pt x="282308" y="316165"/>
                      <a:pt x="278714" y="325094"/>
                    </a:cubicBezTo>
                    <a:cubicBezTo>
                      <a:pt x="272354" y="322609"/>
                      <a:pt x="265442" y="321136"/>
                      <a:pt x="258253" y="321136"/>
                    </a:cubicBezTo>
                    <a:lnTo>
                      <a:pt x="195858" y="321136"/>
                    </a:lnTo>
                    <a:cubicBezTo>
                      <a:pt x="205904" y="308709"/>
                      <a:pt x="212171" y="293244"/>
                      <a:pt x="212171" y="276122"/>
                    </a:cubicBezTo>
                    <a:cubicBezTo>
                      <a:pt x="212171" y="236539"/>
                      <a:pt x="179914" y="204320"/>
                      <a:pt x="140191" y="204320"/>
                    </a:cubicBezTo>
                    <a:cubicBezTo>
                      <a:pt x="100561" y="204320"/>
                      <a:pt x="68304" y="236539"/>
                      <a:pt x="68304" y="276122"/>
                    </a:cubicBezTo>
                    <a:cubicBezTo>
                      <a:pt x="68304" y="315797"/>
                      <a:pt x="100561" y="348016"/>
                      <a:pt x="140191" y="348016"/>
                    </a:cubicBezTo>
                    <a:cubicBezTo>
                      <a:pt x="143048" y="348016"/>
                      <a:pt x="145721" y="347463"/>
                      <a:pt x="148486" y="347095"/>
                    </a:cubicBezTo>
                    <a:cubicBezTo>
                      <a:pt x="143233" y="355564"/>
                      <a:pt x="140099" y="365414"/>
                      <a:pt x="140099" y="376000"/>
                    </a:cubicBezTo>
                    <a:lnTo>
                      <a:pt x="140099" y="420922"/>
                    </a:lnTo>
                    <a:lnTo>
                      <a:pt x="116229" y="420922"/>
                    </a:lnTo>
                    <a:cubicBezTo>
                      <a:pt x="105261" y="420922"/>
                      <a:pt x="96413" y="412085"/>
                      <a:pt x="96413" y="401131"/>
                    </a:cubicBezTo>
                    <a:lnTo>
                      <a:pt x="96413" y="380787"/>
                    </a:lnTo>
                    <a:cubicBezTo>
                      <a:pt x="87474" y="377013"/>
                      <a:pt x="79455" y="371950"/>
                      <a:pt x="71806" y="366150"/>
                    </a:cubicBezTo>
                    <a:lnTo>
                      <a:pt x="53742" y="376552"/>
                    </a:lnTo>
                    <a:cubicBezTo>
                      <a:pt x="49226" y="379222"/>
                      <a:pt x="43788" y="379866"/>
                      <a:pt x="38719" y="378577"/>
                    </a:cubicBezTo>
                    <a:cubicBezTo>
                      <a:pt x="33650" y="377197"/>
                      <a:pt x="29318" y="373883"/>
                      <a:pt x="26738" y="369372"/>
                    </a:cubicBezTo>
                    <a:lnTo>
                      <a:pt x="2683" y="327764"/>
                    </a:lnTo>
                    <a:cubicBezTo>
                      <a:pt x="-2847" y="318282"/>
                      <a:pt x="471" y="306131"/>
                      <a:pt x="9872" y="300700"/>
                    </a:cubicBezTo>
                    <a:lnTo>
                      <a:pt x="28120" y="290206"/>
                    </a:lnTo>
                    <a:cubicBezTo>
                      <a:pt x="27475" y="285604"/>
                      <a:pt x="26645" y="281001"/>
                      <a:pt x="26645" y="276122"/>
                    </a:cubicBezTo>
                    <a:cubicBezTo>
                      <a:pt x="26645" y="271335"/>
                      <a:pt x="27475" y="266733"/>
                      <a:pt x="28120" y="262038"/>
                    </a:cubicBezTo>
                    <a:lnTo>
                      <a:pt x="9872" y="251544"/>
                    </a:lnTo>
                    <a:cubicBezTo>
                      <a:pt x="471" y="246113"/>
                      <a:pt x="-2847" y="233962"/>
                      <a:pt x="2683" y="224572"/>
                    </a:cubicBezTo>
                    <a:lnTo>
                      <a:pt x="26738" y="182964"/>
                    </a:lnTo>
                    <a:cubicBezTo>
                      <a:pt x="29318" y="178361"/>
                      <a:pt x="33650" y="175139"/>
                      <a:pt x="38719" y="173759"/>
                    </a:cubicBezTo>
                    <a:cubicBezTo>
                      <a:pt x="43788" y="172378"/>
                      <a:pt x="49226" y="173114"/>
                      <a:pt x="53742" y="175692"/>
                    </a:cubicBezTo>
                    <a:lnTo>
                      <a:pt x="71806" y="186094"/>
                    </a:lnTo>
                    <a:cubicBezTo>
                      <a:pt x="79455" y="180386"/>
                      <a:pt x="87474" y="175231"/>
                      <a:pt x="96413" y="171457"/>
                    </a:cubicBezTo>
                    <a:lnTo>
                      <a:pt x="96413" y="151113"/>
                    </a:lnTo>
                    <a:cubicBezTo>
                      <a:pt x="96413" y="140159"/>
                      <a:pt x="105261" y="131322"/>
                      <a:pt x="116229" y="131322"/>
                    </a:cubicBezTo>
                    <a:close/>
                    <a:moveTo>
                      <a:pt x="445756" y="83476"/>
                    </a:moveTo>
                    <a:cubicBezTo>
                      <a:pt x="428335" y="83476"/>
                      <a:pt x="414140" y="97557"/>
                      <a:pt x="414140" y="115044"/>
                    </a:cubicBezTo>
                    <a:cubicBezTo>
                      <a:pt x="414140" y="132438"/>
                      <a:pt x="428335" y="146520"/>
                      <a:pt x="445756" y="146520"/>
                    </a:cubicBezTo>
                    <a:cubicBezTo>
                      <a:pt x="463176" y="146520"/>
                      <a:pt x="477371" y="132438"/>
                      <a:pt x="477371" y="115044"/>
                    </a:cubicBezTo>
                    <a:cubicBezTo>
                      <a:pt x="477371" y="97557"/>
                      <a:pt x="463176" y="83476"/>
                      <a:pt x="445756" y="83476"/>
                    </a:cubicBezTo>
                    <a:close/>
                    <a:moveTo>
                      <a:pt x="426676" y="0"/>
                    </a:moveTo>
                    <a:lnTo>
                      <a:pt x="464835" y="0"/>
                    </a:lnTo>
                    <a:cubicBezTo>
                      <a:pt x="473500" y="0"/>
                      <a:pt x="480597" y="7087"/>
                      <a:pt x="480597" y="15738"/>
                    </a:cubicBezTo>
                    <a:lnTo>
                      <a:pt x="480597" y="31936"/>
                    </a:lnTo>
                    <a:cubicBezTo>
                      <a:pt x="487694" y="34881"/>
                      <a:pt x="494054" y="38931"/>
                      <a:pt x="500138" y="43533"/>
                    </a:cubicBezTo>
                    <a:lnTo>
                      <a:pt x="514425" y="35249"/>
                    </a:lnTo>
                    <a:cubicBezTo>
                      <a:pt x="521983" y="30924"/>
                      <a:pt x="531569" y="33501"/>
                      <a:pt x="535901" y="40956"/>
                    </a:cubicBezTo>
                    <a:lnTo>
                      <a:pt x="554981" y="73996"/>
                    </a:lnTo>
                    <a:cubicBezTo>
                      <a:pt x="557101" y="77585"/>
                      <a:pt x="557654" y="81911"/>
                      <a:pt x="556640" y="85961"/>
                    </a:cubicBezTo>
                    <a:cubicBezTo>
                      <a:pt x="555534" y="89918"/>
                      <a:pt x="552861" y="93415"/>
                      <a:pt x="549266" y="95440"/>
                    </a:cubicBezTo>
                    <a:lnTo>
                      <a:pt x="534887" y="103815"/>
                    </a:lnTo>
                    <a:cubicBezTo>
                      <a:pt x="535348" y="107497"/>
                      <a:pt x="535993" y="111178"/>
                      <a:pt x="535993" y="115044"/>
                    </a:cubicBezTo>
                    <a:cubicBezTo>
                      <a:pt x="535993" y="115872"/>
                      <a:pt x="535809" y="116700"/>
                      <a:pt x="535717" y="117621"/>
                    </a:cubicBezTo>
                    <a:lnTo>
                      <a:pt x="521153" y="117621"/>
                    </a:lnTo>
                    <a:cubicBezTo>
                      <a:pt x="490828" y="117621"/>
                      <a:pt x="466126" y="142286"/>
                      <a:pt x="466126" y="172565"/>
                    </a:cubicBezTo>
                    <a:lnTo>
                      <a:pt x="466126" y="229719"/>
                    </a:lnTo>
                    <a:lnTo>
                      <a:pt x="466126" y="242604"/>
                    </a:lnTo>
                    <a:cubicBezTo>
                      <a:pt x="462715" y="237726"/>
                      <a:pt x="458383" y="233493"/>
                      <a:pt x="453590" y="229995"/>
                    </a:cubicBezTo>
                    <a:cubicBezTo>
                      <a:pt x="444465" y="223369"/>
                      <a:pt x="433404" y="219319"/>
                      <a:pt x="421330" y="219319"/>
                    </a:cubicBezTo>
                    <a:lnTo>
                      <a:pt x="411928" y="219319"/>
                    </a:lnTo>
                    <a:cubicBezTo>
                      <a:pt x="411375" y="217755"/>
                      <a:pt x="410914" y="216098"/>
                      <a:pt x="410914" y="214257"/>
                    </a:cubicBezTo>
                    <a:lnTo>
                      <a:pt x="410914" y="198059"/>
                    </a:lnTo>
                    <a:cubicBezTo>
                      <a:pt x="403817" y="195114"/>
                      <a:pt x="397457" y="191064"/>
                      <a:pt x="391373" y="186463"/>
                    </a:cubicBezTo>
                    <a:lnTo>
                      <a:pt x="377086" y="194746"/>
                    </a:lnTo>
                    <a:cubicBezTo>
                      <a:pt x="373492" y="196863"/>
                      <a:pt x="369160" y="197415"/>
                      <a:pt x="365104" y="196310"/>
                    </a:cubicBezTo>
                    <a:cubicBezTo>
                      <a:pt x="361140" y="195206"/>
                      <a:pt x="357638" y="192629"/>
                      <a:pt x="355610" y="189040"/>
                    </a:cubicBezTo>
                    <a:lnTo>
                      <a:pt x="336530" y="155999"/>
                    </a:lnTo>
                    <a:cubicBezTo>
                      <a:pt x="332198" y="148452"/>
                      <a:pt x="334687" y="138881"/>
                      <a:pt x="342245" y="134463"/>
                    </a:cubicBezTo>
                    <a:lnTo>
                      <a:pt x="356716" y="126180"/>
                    </a:lnTo>
                    <a:cubicBezTo>
                      <a:pt x="356163" y="122498"/>
                      <a:pt x="355518" y="118817"/>
                      <a:pt x="355518" y="115044"/>
                    </a:cubicBezTo>
                    <a:cubicBezTo>
                      <a:pt x="355518" y="111178"/>
                      <a:pt x="356163" y="107497"/>
                      <a:pt x="356716" y="103815"/>
                    </a:cubicBezTo>
                    <a:lnTo>
                      <a:pt x="342245" y="95440"/>
                    </a:lnTo>
                    <a:cubicBezTo>
                      <a:pt x="334687" y="91115"/>
                      <a:pt x="332198" y="81543"/>
                      <a:pt x="336530" y="73996"/>
                    </a:cubicBezTo>
                    <a:lnTo>
                      <a:pt x="355610" y="40956"/>
                    </a:lnTo>
                    <a:cubicBezTo>
                      <a:pt x="357638" y="37366"/>
                      <a:pt x="361140" y="34789"/>
                      <a:pt x="365104" y="33685"/>
                    </a:cubicBezTo>
                    <a:cubicBezTo>
                      <a:pt x="369160" y="32580"/>
                      <a:pt x="373492" y="33133"/>
                      <a:pt x="377086" y="35249"/>
                    </a:cubicBezTo>
                    <a:lnTo>
                      <a:pt x="391373" y="43533"/>
                    </a:lnTo>
                    <a:cubicBezTo>
                      <a:pt x="397457" y="38931"/>
                      <a:pt x="403817" y="34881"/>
                      <a:pt x="410914" y="31936"/>
                    </a:cubicBezTo>
                    <a:lnTo>
                      <a:pt x="410914" y="15738"/>
                    </a:lnTo>
                    <a:cubicBezTo>
                      <a:pt x="410914" y="7087"/>
                      <a:pt x="418011" y="0"/>
                      <a:pt x="426676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</p:sp>
          <p:sp>
            <p:nvSpPr>
              <p:cNvPr id="28" name="îṣ1îdè">
                <a:extLst>
                  <a:ext uri="{FF2B5EF4-FFF2-40B4-BE49-F238E27FC236}">
                    <a16:creationId xmlns:a16="http://schemas.microsoft.com/office/drawing/2014/main" xmlns="" id="{6A99AE37-5356-4152-AB34-2932BAE55F4D}"/>
                  </a:ext>
                </a:extLst>
              </p:cNvPr>
              <p:cNvSpPr/>
              <p:nvPr/>
            </p:nvSpPr>
            <p:spPr bwMode="auto">
              <a:xfrm>
                <a:off x="5463870" y="3001409"/>
                <a:ext cx="443236" cy="442406"/>
              </a:xfrm>
              <a:custGeom>
                <a:avLst/>
                <a:gdLst>
                  <a:gd name="connsiteX0" fmla="*/ 290910 w 605702"/>
                  <a:gd name="connsiteY0" fmla="*/ 156336 h 604568"/>
                  <a:gd name="connsiteX1" fmla="*/ 335849 w 605702"/>
                  <a:gd name="connsiteY1" fmla="*/ 164992 h 604568"/>
                  <a:gd name="connsiteX2" fmla="*/ 288310 w 605702"/>
                  <a:gd name="connsiteY2" fmla="*/ 212456 h 604568"/>
                  <a:gd name="connsiteX3" fmla="*/ 203632 w 605702"/>
                  <a:gd name="connsiteY3" fmla="*/ 244717 h 604568"/>
                  <a:gd name="connsiteX4" fmla="*/ 203632 w 605702"/>
                  <a:gd name="connsiteY4" fmla="*/ 401388 h 604568"/>
                  <a:gd name="connsiteX5" fmla="*/ 360547 w 605702"/>
                  <a:gd name="connsiteY5" fmla="*/ 401388 h 604568"/>
                  <a:gd name="connsiteX6" fmla="*/ 392859 w 605702"/>
                  <a:gd name="connsiteY6" fmla="*/ 316749 h 604568"/>
                  <a:gd name="connsiteX7" fmla="*/ 440397 w 605702"/>
                  <a:gd name="connsiteY7" fmla="*/ 269284 h 604568"/>
                  <a:gd name="connsiteX8" fmla="*/ 400287 w 605702"/>
                  <a:gd name="connsiteY8" fmla="*/ 441065 h 604568"/>
                  <a:gd name="connsiteX9" fmla="*/ 163892 w 605702"/>
                  <a:gd name="connsiteY9" fmla="*/ 441065 h 604568"/>
                  <a:gd name="connsiteX10" fmla="*/ 163892 w 605702"/>
                  <a:gd name="connsiteY10" fmla="*/ 205040 h 604568"/>
                  <a:gd name="connsiteX11" fmla="*/ 290910 w 605702"/>
                  <a:gd name="connsiteY11" fmla="*/ 156336 h 604568"/>
                  <a:gd name="connsiteX12" fmla="*/ 246542 w 605702"/>
                  <a:gd name="connsiteY12" fmla="*/ 43775 h 604568"/>
                  <a:gd name="connsiteX13" fmla="*/ 422196 w 605702"/>
                  <a:gd name="connsiteY13" fmla="*/ 78723 h 604568"/>
                  <a:gd name="connsiteX14" fmla="*/ 376794 w 605702"/>
                  <a:gd name="connsiteY14" fmla="*/ 124054 h 604568"/>
                  <a:gd name="connsiteX15" fmla="*/ 126109 w 605702"/>
                  <a:gd name="connsiteY15" fmla="*/ 167345 h 604568"/>
                  <a:gd name="connsiteX16" fmla="*/ 126109 w 605702"/>
                  <a:gd name="connsiteY16" fmla="*/ 478820 h 604568"/>
                  <a:gd name="connsiteX17" fmla="*/ 438073 w 605702"/>
                  <a:gd name="connsiteY17" fmla="*/ 478820 h 604568"/>
                  <a:gd name="connsiteX18" fmla="*/ 481432 w 605702"/>
                  <a:gd name="connsiteY18" fmla="*/ 228527 h 604568"/>
                  <a:gd name="connsiteX19" fmla="*/ 526741 w 605702"/>
                  <a:gd name="connsiteY19" fmla="*/ 183011 h 604568"/>
                  <a:gd name="connsiteX20" fmla="*/ 481432 w 605702"/>
                  <a:gd name="connsiteY20" fmla="*/ 522111 h 604568"/>
                  <a:gd name="connsiteX21" fmla="*/ 82657 w 605702"/>
                  <a:gd name="connsiteY21" fmla="*/ 522111 h 604568"/>
                  <a:gd name="connsiteX22" fmla="*/ 82657 w 605702"/>
                  <a:gd name="connsiteY22" fmla="*/ 123961 h 604568"/>
                  <a:gd name="connsiteX23" fmla="*/ 246542 w 605702"/>
                  <a:gd name="connsiteY23" fmla="*/ 43775 h 604568"/>
                  <a:gd name="connsiteX24" fmla="*/ 536061 w 605702"/>
                  <a:gd name="connsiteY24" fmla="*/ 0 h 604568"/>
                  <a:gd name="connsiteX25" fmla="*/ 544232 w 605702"/>
                  <a:gd name="connsiteY25" fmla="*/ 61368 h 604568"/>
                  <a:gd name="connsiteX26" fmla="*/ 605702 w 605702"/>
                  <a:gd name="connsiteY26" fmla="*/ 69526 h 604568"/>
                  <a:gd name="connsiteX27" fmla="*/ 524361 w 605702"/>
                  <a:gd name="connsiteY27" fmla="*/ 150732 h 604568"/>
                  <a:gd name="connsiteX28" fmla="*/ 498361 w 605702"/>
                  <a:gd name="connsiteY28" fmla="*/ 147302 h 604568"/>
                  <a:gd name="connsiteX29" fmla="*/ 337721 w 605702"/>
                  <a:gd name="connsiteY29" fmla="*/ 307767 h 604568"/>
                  <a:gd name="connsiteX30" fmla="*/ 339764 w 605702"/>
                  <a:gd name="connsiteY30" fmla="*/ 323063 h 604568"/>
                  <a:gd name="connsiteX31" fmla="*/ 282101 w 605702"/>
                  <a:gd name="connsiteY31" fmla="*/ 380630 h 604568"/>
                  <a:gd name="connsiteX32" fmla="*/ 224437 w 605702"/>
                  <a:gd name="connsiteY32" fmla="*/ 323063 h 604568"/>
                  <a:gd name="connsiteX33" fmla="*/ 282101 w 605702"/>
                  <a:gd name="connsiteY33" fmla="*/ 265495 h 604568"/>
                  <a:gd name="connsiteX34" fmla="*/ 297422 w 605702"/>
                  <a:gd name="connsiteY34" fmla="*/ 267535 h 604568"/>
                  <a:gd name="connsiteX35" fmla="*/ 458155 w 605702"/>
                  <a:gd name="connsiteY35" fmla="*/ 107162 h 604568"/>
                  <a:gd name="connsiteX36" fmla="*/ 454719 w 605702"/>
                  <a:gd name="connsiteY36" fmla="*/ 81206 h 604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05702" h="604568">
                    <a:moveTo>
                      <a:pt x="290910" y="156336"/>
                    </a:moveTo>
                    <a:cubicBezTo>
                      <a:pt x="306137" y="157147"/>
                      <a:pt x="321272" y="160032"/>
                      <a:pt x="335849" y="164992"/>
                    </a:cubicBezTo>
                    <a:lnTo>
                      <a:pt x="288310" y="212456"/>
                    </a:lnTo>
                    <a:cubicBezTo>
                      <a:pt x="257856" y="210695"/>
                      <a:pt x="226844" y="221449"/>
                      <a:pt x="203632" y="244717"/>
                    </a:cubicBezTo>
                    <a:cubicBezTo>
                      <a:pt x="160271" y="287918"/>
                      <a:pt x="160271" y="358187"/>
                      <a:pt x="203632" y="401388"/>
                    </a:cubicBezTo>
                    <a:cubicBezTo>
                      <a:pt x="246900" y="444680"/>
                      <a:pt x="317279" y="444680"/>
                      <a:pt x="360547" y="401388"/>
                    </a:cubicBezTo>
                    <a:cubicBezTo>
                      <a:pt x="383852" y="378211"/>
                      <a:pt x="394623" y="347156"/>
                      <a:pt x="392859" y="316749"/>
                    </a:cubicBezTo>
                    <a:lnTo>
                      <a:pt x="440397" y="269284"/>
                    </a:lnTo>
                    <a:cubicBezTo>
                      <a:pt x="460267" y="327595"/>
                      <a:pt x="446897" y="394620"/>
                      <a:pt x="400287" y="441065"/>
                    </a:cubicBezTo>
                    <a:cubicBezTo>
                      <a:pt x="335106" y="506236"/>
                      <a:pt x="229073" y="506236"/>
                      <a:pt x="163892" y="441065"/>
                    </a:cubicBezTo>
                    <a:cubicBezTo>
                      <a:pt x="98619" y="375987"/>
                      <a:pt x="98619" y="270118"/>
                      <a:pt x="163892" y="205040"/>
                    </a:cubicBezTo>
                    <a:cubicBezTo>
                      <a:pt x="198711" y="170137"/>
                      <a:pt x="245228" y="153902"/>
                      <a:pt x="290910" y="156336"/>
                    </a:cubicBezTo>
                    <a:close/>
                    <a:moveTo>
                      <a:pt x="246542" y="43775"/>
                    </a:moveTo>
                    <a:cubicBezTo>
                      <a:pt x="306463" y="36243"/>
                      <a:pt x="368345" y="47900"/>
                      <a:pt x="422196" y="78723"/>
                    </a:cubicBezTo>
                    <a:lnTo>
                      <a:pt x="376794" y="124054"/>
                    </a:lnTo>
                    <a:cubicBezTo>
                      <a:pt x="294811" y="85305"/>
                      <a:pt x="193980" y="99581"/>
                      <a:pt x="126109" y="167345"/>
                    </a:cubicBezTo>
                    <a:cubicBezTo>
                      <a:pt x="39948" y="253371"/>
                      <a:pt x="39948" y="392793"/>
                      <a:pt x="126109" y="478820"/>
                    </a:cubicBezTo>
                    <a:cubicBezTo>
                      <a:pt x="212271" y="564846"/>
                      <a:pt x="351912" y="564846"/>
                      <a:pt x="438073" y="478820"/>
                    </a:cubicBezTo>
                    <a:cubicBezTo>
                      <a:pt x="505944" y="411055"/>
                      <a:pt x="520428" y="310382"/>
                      <a:pt x="481432" y="228527"/>
                    </a:cubicBezTo>
                    <a:lnTo>
                      <a:pt x="526741" y="183011"/>
                    </a:lnTo>
                    <a:cubicBezTo>
                      <a:pt x="588484" y="290544"/>
                      <a:pt x="573350" y="430244"/>
                      <a:pt x="481432" y="522111"/>
                    </a:cubicBezTo>
                    <a:cubicBezTo>
                      <a:pt x="371316" y="632054"/>
                      <a:pt x="192866" y="632054"/>
                      <a:pt x="82657" y="522111"/>
                    </a:cubicBezTo>
                    <a:cubicBezTo>
                      <a:pt x="-27552" y="412168"/>
                      <a:pt x="-27552" y="233997"/>
                      <a:pt x="82657" y="123961"/>
                    </a:cubicBezTo>
                    <a:cubicBezTo>
                      <a:pt x="128662" y="78028"/>
                      <a:pt x="186622" y="51307"/>
                      <a:pt x="246542" y="43775"/>
                    </a:cubicBezTo>
                    <a:close/>
                    <a:moveTo>
                      <a:pt x="536061" y="0"/>
                    </a:moveTo>
                    <a:lnTo>
                      <a:pt x="544232" y="61368"/>
                    </a:lnTo>
                    <a:lnTo>
                      <a:pt x="605702" y="69526"/>
                    </a:lnTo>
                    <a:lnTo>
                      <a:pt x="524361" y="150732"/>
                    </a:lnTo>
                    <a:lnTo>
                      <a:pt x="498361" y="147302"/>
                    </a:lnTo>
                    <a:lnTo>
                      <a:pt x="337721" y="307767"/>
                    </a:lnTo>
                    <a:cubicBezTo>
                      <a:pt x="339021" y="312588"/>
                      <a:pt x="339764" y="317779"/>
                      <a:pt x="339764" y="323063"/>
                    </a:cubicBezTo>
                    <a:cubicBezTo>
                      <a:pt x="339764" y="354859"/>
                      <a:pt x="313950" y="380630"/>
                      <a:pt x="282101" y="380630"/>
                    </a:cubicBezTo>
                    <a:cubicBezTo>
                      <a:pt x="250251" y="380630"/>
                      <a:pt x="224437" y="354859"/>
                      <a:pt x="224437" y="323063"/>
                    </a:cubicBezTo>
                    <a:cubicBezTo>
                      <a:pt x="224437" y="291266"/>
                      <a:pt x="250251" y="265495"/>
                      <a:pt x="282101" y="265495"/>
                    </a:cubicBezTo>
                    <a:cubicBezTo>
                      <a:pt x="287393" y="265495"/>
                      <a:pt x="292500" y="266237"/>
                      <a:pt x="297422" y="267535"/>
                    </a:cubicBezTo>
                    <a:lnTo>
                      <a:pt x="458155" y="107162"/>
                    </a:lnTo>
                    <a:lnTo>
                      <a:pt x="454719" y="8120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wrap="square" lIns="91440" tIns="45720" rIns="91440" bIns="45720">
                <a:normAutofit/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9" name="işľiḓé">
              <a:extLst>
                <a:ext uri="{FF2B5EF4-FFF2-40B4-BE49-F238E27FC236}">
                  <a16:creationId xmlns:a16="http://schemas.microsoft.com/office/drawing/2014/main" xmlns="" id="{B6B654B0-514B-47FD-A876-8CBA2EB3CCEC}"/>
                </a:ext>
              </a:extLst>
            </p:cNvPr>
            <p:cNvSpPr/>
            <p:nvPr/>
          </p:nvSpPr>
          <p:spPr bwMode="auto">
            <a:xfrm>
              <a:off x="673100" y="1826857"/>
              <a:ext cx="3437173" cy="724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171450" indent="-171450">
                <a:lnSpc>
                  <a:spcPct val="120000"/>
                </a:lnSpc>
                <a:buFont typeface="Arial" panose="020B0604020202020204" pitchFamily="34" charset="0"/>
                <a:buChar char="•"/>
              </a:pPr>
              <a:r>
                <a:rPr lang="en-US" altLang="zh-CN" sz="1100" dirty="0"/>
                <a:t>Copy paste fonts. Choose the only option to retain text.</a:t>
              </a:r>
            </a:p>
            <a:p>
              <a:pPr marL="171450" indent="-171450">
                <a:lnSpc>
                  <a:spcPct val="120000"/>
                </a:lnSpc>
                <a:buFont typeface="Arial" panose="020B0604020202020204" pitchFamily="34" charset="0"/>
                <a:buChar char="•"/>
              </a:pPr>
              <a:r>
                <a:rPr lang="en-US" altLang="zh-CN" sz="1100" dirty="0"/>
                <a:t>……</a:t>
              </a:r>
            </a:p>
          </p:txBody>
        </p:sp>
        <p:sp>
          <p:nvSpPr>
            <p:cNvPr id="10" name="ïṩ1îḍe">
              <a:extLst>
                <a:ext uri="{FF2B5EF4-FFF2-40B4-BE49-F238E27FC236}">
                  <a16:creationId xmlns:a16="http://schemas.microsoft.com/office/drawing/2014/main" xmlns="" id="{527CBE48-9756-45C0-BED9-54B25E676910}"/>
                </a:ext>
              </a:extLst>
            </p:cNvPr>
            <p:cNvSpPr txBox="1"/>
            <p:nvPr/>
          </p:nvSpPr>
          <p:spPr bwMode="auto">
            <a:xfrm>
              <a:off x="673100" y="1165691"/>
              <a:ext cx="3437173" cy="435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2000" b="1" dirty="0"/>
                <a:t>Text here</a:t>
              </a:r>
            </a:p>
          </p:txBody>
        </p:sp>
        <p:cxnSp>
          <p:nvCxnSpPr>
            <p:cNvPr id="11" name="直接连接符 10">
              <a:extLst>
                <a:ext uri="{FF2B5EF4-FFF2-40B4-BE49-F238E27FC236}">
                  <a16:creationId xmlns:a16="http://schemas.microsoft.com/office/drawing/2014/main" xmlns="" id="{1AFDD43F-4ECC-41DD-B2CF-C41DE5AC8FAF}"/>
                </a:ext>
              </a:extLst>
            </p:cNvPr>
            <p:cNvCxnSpPr>
              <a:cxnSpLocks/>
              <a:endCxn id="7" idx="0"/>
            </p:cNvCxnSpPr>
            <p:nvPr/>
          </p:nvCxnSpPr>
          <p:spPr>
            <a:xfrm>
              <a:off x="660400" y="4851124"/>
              <a:ext cx="4160368" cy="2079"/>
            </a:xfrm>
            <a:prstGeom prst="line">
              <a:avLst/>
            </a:prstGeom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" name="ïśľîḓè">
              <a:extLst>
                <a:ext uri="{FF2B5EF4-FFF2-40B4-BE49-F238E27FC236}">
                  <a16:creationId xmlns:a16="http://schemas.microsoft.com/office/drawing/2014/main" xmlns="" id="{3BCC4C59-A262-4E7E-A633-2782F05A9B66}"/>
                </a:ext>
              </a:extLst>
            </p:cNvPr>
            <p:cNvSpPr/>
            <p:nvPr/>
          </p:nvSpPr>
          <p:spPr bwMode="auto">
            <a:xfrm>
              <a:off x="673100" y="2867197"/>
              <a:ext cx="3437173" cy="724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171450" indent="-171450">
                <a:lnSpc>
                  <a:spcPct val="120000"/>
                </a:lnSpc>
                <a:buFont typeface="Arial" panose="020B0604020202020204" pitchFamily="34" charset="0"/>
                <a:buChar char="•"/>
              </a:pPr>
              <a:r>
                <a:rPr lang="en-US" altLang="zh-CN" sz="1100" dirty="0"/>
                <a:t>Copy paste fonts. Choose the only option to retain text.</a:t>
              </a:r>
            </a:p>
            <a:p>
              <a:pPr marL="171450" indent="-171450">
                <a:lnSpc>
                  <a:spcPct val="120000"/>
                </a:lnSpc>
                <a:buFont typeface="Arial" panose="020B0604020202020204" pitchFamily="34" charset="0"/>
                <a:buChar char="•"/>
              </a:pPr>
              <a:r>
                <a:rPr lang="en-US" altLang="zh-CN" sz="1100" dirty="0"/>
                <a:t>……</a:t>
              </a:r>
            </a:p>
          </p:txBody>
        </p:sp>
        <p:sp>
          <p:nvSpPr>
            <p:cNvPr id="13" name="iš1íḍe">
              <a:extLst>
                <a:ext uri="{FF2B5EF4-FFF2-40B4-BE49-F238E27FC236}">
                  <a16:creationId xmlns:a16="http://schemas.microsoft.com/office/drawing/2014/main" xmlns="" id="{08DFA8A6-E2C3-40E1-A7F1-0F5F2728AA87}"/>
                </a:ext>
              </a:extLst>
            </p:cNvPr>
            <p:cNvSpPr/>
            <p:nvPr/>
          </p:nvSpPr>
          <p:spPr bwMode="auto">
            <a:xfrm>
              <a:off x="673100" y="3907537"/>
              <a:ext cx="3437173" cy="724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171450" indent="-171450">
                <a:lnSpc>
                  <a:spcPct val="120000"/>
                </a:lnSpc>
                <a:buFont typeface="Arial" panose="020B0604020202020204" pitchFamily="34" charset="0"/>
                <a:buChar char="•"/>
              </a:pPr>
              <a:r>
                <a:rPr lang="en-US" altLang="zh-CN" sz="1100" dirty="0"/>
                <a:t>Copy paste fonts. Choose the only option to retain text.</a:t>
              </a:r>
            </a:p>
            <a:p>
              <a:pPr marL="171450" indent="-171450">
                <a:lnSpc>
                  <a:spcPct val="120000"/>
                </a:lnSpc>
                <a:buFont typeface="Arial" panose="020B0604020202020204" pitchFamily="34" charset="0"/>
                <a:buChar char="•"/>
              </a:pPr>
              <a:r>
                <a:rPr lang="en-US" altLang="zh-CN" sz="1100" dirty="0"/>
                <a:t>……</a:t>
              </a:r>
            </a:p>
          </p:txBody>
        </p:sp>
        <p:cxnSp>
          <p:nvCxnSpPr>
            <p:cNvPr id="14" name="直接连接符 13">
              <a:extLst>
                <a:ext uri="{FF2B5EF4-FFF2-40B4-BE49-F238E27FC236}">
                  <a16:creationId xmlns:a16="http://schemas.microsoft.com/office/drawing/2014/main" xmlns="" id="{A271DC86-0946-4510-B9F1-60DCC11503CB}"/>
                </a:ext>
              </a:extLst>
            </p:cNvPr>
            <p:cNvCxnSpPr>
              <a:cxnSpLocks/>
            </p:cNvCxnSpPr>
            <p:nvPr/>
          </p:nvCxnSpPr>
          <p:spPr>
            <a:xfrm>
              <a:off x="660400" y="3748473"/>
              <a:ext cx="3449873" cy="0"/>
            </a:xfrm>
            <a:prstGeom prst="line">
              <a:avLst/>
            </a:prstGeom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直接连接符 14">
              <a:extLst>
                <a:ext uri="{FF2B5EF4-FFF2-40B4-BE49-F238E27FC236}">
                  <a16:creationId xmlns:a16="http://schemas.microsoft.com/office/drawing/2014/main" xmlns="" id="{43A06A88-A180-4FC9-96C2-CF5888F6F195}"/>
                </a:ext>
              </a:extLst>
            </p:cNvPr>
            <p:cNvCxnSpPr>
              <a:cxnSpLocks/>
            </p:cNvCxnSpPr>
            <p:nvPr/>
          </p:nvCxnSpPr>
          <p:spPr>
            <a:xfrm>
              <a:off x="660400" y="2709173"/>
              <a:ext cx="3449873" cy="0"/>
            </a:xfrm>
            <a:prstGeom prst="line">
              <a:avLst/>
            </a:prstGeom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" name="íṡlíḑê">
              <a:extLst>
                <a:ext uri="{FF2B5EF4-FFF2-40B4-BE49-F238E27FC236}">
                  <a16:creationId xmlns:a16="http://schemas.microsoft.com/office/drawing/2014/main" xmlns="" id="{45D35EB0-8B6D-4D65-BB07-AE643B59B93F}"/>
                </a:ext>
              </a:extLst>
            </p:cNvPr>
            <p:cNvSpPr/>
            <p:nvPr/>
          </p:nvSpPr>
          <p:spPr bwMode="auto">
            <a:xfrm>
              <a:off x="8069781" y="2538929"/>
              <a:ext cx="3437173" cy="724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171450" indent="-171450" algn="r">
                <a:lnSpc>
                  <a:spcPct val="120000"/>
                </a:lnSpc>
                <a:buFont typeface="Arial" panose="020B0604020202020204" pitchFamily="34" charset="0"/>
                <a:buChar char="•"/>
              </a:pPr>
              <a:r>
                <a:rPr lang="en-US" altLang="zh-CN" sz="1100" dirty="0"/>
                <a:t>Copy paste fonts. Choose the only option to retain text.</a:t>
              </a:r>
            </a:p>
            <a:p>
              <a:pPr marL="171450" indent="-171450" algn="r">
                <a:lnSpc>
                  <a:spcPct val="120000"/>
                </a:lnSpc>
                <a:buFont typeface="Arial" panose="020B0604020202020204" pitchFamily="34" charset="0"/>
                <a:buChar char="•"/>
              </a:pPr>
              <a:r>
                <a:rPr lang="en-US" altLang="zh-CN" sz="1100" dirty="0"/>
                <a:t>……</a:t>
              </a:r>
            </a:p>
          </p:txBody>
        </p:sp>
        <p:sp>
          <p:nvSpPr>
            <p:cNvPr id="17" name="ï$1ïḋé">
              <a:extLst>
                <a:ext uri="{FF2B5EF4-FFF2-40B4-BE49-F238E27FC236}">
                  <a16:creationId xmlns:a16="http://schemas.microsoft.com/office/drawing/2014/main" xmlns="" id="{596E4841-B948-4700-883B-20C88C24EC90}"/>
                </a:ext>
              </a:extLst>
            </p:cNvPr>
            <p:cNvSpPr txBox="1"/>
            <p:nvPr/>
          </p:nvSpPr>
          <p:spPr bwMode="auto">
            <a:xfrm>
              <a:off x="8069781" y="1877763"/>
              <a:ext cx="3437173" cy="435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r" eaLnBrk="1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zh-CN" sz="2000" b="1" dirty="0"/>
                <a:t>Text here</a:t>
              </a:r>
            </a:p>
          </p:txBody>
        </p:sp>
        <p:cxnSp>
          <p:nvCxnSpPr>
            <p:cNvPr id="18" name="直接连接符 17">
              <a:extLst>
                <a:ext uri="{FF2B5EF4-FFF2-40B4-BE49-F238E27FC236}">
                  <a16:creationId xmlns:a16="http://schemas.microsoft.com/office/drawing/2014/main" xmlns="" id="{C89B96DF-BCE5-4CDF-9ABD-27ABD643604A}"/>
                </a:ext>
              </a:extLst>
            </p:cNvPr>
            <p:cNvCxnSpPr>
              <a:cxnSpLocks/>
            </p:cNvCxnSpPr>
            <p:nvPr/>
          </p:nvCxnSpPr>
          <p:spPr>
            <a:xfrm>
              <a:off x="5968829" y="5499822"/>
              <a:ext cx="5538125" cy="0"/>
            </a:xfrm>
            <a:prstGeom prst="line">
              <a:avLst/>
            </a:prstGeom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ïṥḻiḑê">
              <a:extLst>
                <a:ext uri="{FF2B5EF4-FFF2-40B4-BE49-F238E27FC236}">
                  <a16:creationId xmlns:a16="http://schemas.microsoft.com/office/drawing/2014/main" xmlns="" id="{82AC5F88-6530-495B-8A6F-220EFDEEB1DD}"/>
                </a:ext>
              </a:extLst>
            </p:cNvPr>
            <p:cNvSpPr/>
            <p:nvPr/>
          </p:nvSpPr>
          <p:spPr bwMode="auto">
            <a:xfrm>
              <a:off x="8069781" y="3579269"/>
              <a:ext cx="3437173" cy="724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171450" indent="-171450" algn="r">
                <a:lnSpc>
                  <a:spcPct val="120000"/>
                </a:lnSpc>
                <a:buFont typeface="Arial" panose="020B0604020202020204" pitchFamily="34" charset="0"/>
                <a:buChar char="•"/>
              </a:pPr>
              <a:r>
                <a:rPr lang="en-US" altLang="zh-CN" sz="1100" dirty="0"/>
                <a:t>Copy paste fonts. Choose the only option to retain text.</a:t>
              </a:r>
            </a:p>
            <a:p>
              <a:pPr marL="171450" indent="-171450" algn="r">
                <a:lnSpc>
                  <a:spcPct val="120000"/>
                </a:lnSpc>
                <a:buFont typeface="Arial" panose="020B0604020202020204" pitchFamily="34" charset="0"/>
                <a:buChar char="•"/>
              </a:pPr>
              <a:r>
                <a:rPr lang="en-US" altLang="zh-CN" sz="1100" dirty="0"/>
                <a:t>……</a:t>
              </a:r>
            </a:p>
          </p:txBody>
        </p:sp>
        <p:sp>
          <p:nvSpPr>
            <p:cNvPr id="20" name="íṧḷídé">
              <a:extLst>
                <a:ext uri="{FF2B5EF4-FFF2-40B4-BE49-F238E27FC236}">
                  <a16:creationId xmlns:a16="http://schemas.microsoft.com/office/drawing/2014/main" xmlns="" id="{7DD5E3D1-BE9C-44CB-B27F-4F40ACA13E57}"/>
                </a:ext>
              </a:extLst>
            </p:cNvPr>
            <p:cNvSpPr/>
            <p:nvPr/>
          </p:nvSpPr>
          <p:spPr bwMode="auto">
            <a:xfrm>
              <a:off x="8069781" y="4618038"/>
              <a:ext cx="3437173" cy="724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171450" indent="-171450" algn="r">
                <a:lnSpc>
                  <a:spcPct val="120000"/>
                </a:lnSpc>
                <a:buFont typeface="Arial" panose="020B0604020202020204" pitchFamily="34" charset="0"/>
                <a:buChar char="•"/>
              </a:pPr>
              <a:r>
                <a:rPr lang="en-US" altLang="zh-CN" sz="1100" dirty="0"/>
                <a:t>Copy paste fonts. Choose the only option to retain text.</a:t>
              </a:r>
            </a:p>
            <a:p>
              <a:pPr marL="171450" indent="-171450" algn="r">
                <a:lnSpc>
                  <a:spcPct val="120000"/>
                </a:lnSpc>
                <a:buFont typeface="Arial" panose="020B0604020202020204" pitchFamily="34" charset="0"/>
                <a:buChar char="•"/>
              </a:pPr>
              <a:r>
                <a:rPr lang="en-US" altLang="zh-CN" sz="1100" dirty="0"/>
                <a:t>……</a:t>
              </a:r>
            </a:p>
          </p:txBody>
        </p:sp>
        <p:cxnSp>
          <p:nvCxnSpPr>
            <p:cNvPr id="21" name="直接连接符 20">
              <a:extLst>
                <a:ext uri="{FF2B5EF4-FFF2-40B4-BE49-F238E27FC236}">
                  <a16:creationId xmlns:a16="http://schemas.microsoft.com/office/drawing/2014/main" xmlns="" id="{381F28E9-25D0-40AD-81BB-A3547477168B}"/>
                </a:ext>
              </a:extLst>
            </p:cNvPr>
            <p:cNvCxnSpPr>
              <a:cxnSpLocks/>
            </p:cNvCxnSpPr>
            <p:nvPr/>
          </p:nvCxnSpPr>
          <p:spPr>
            <a:xfrm>
              <a:off x="7740713" y="4460545"/>
              <a:ext cx="3766241" cy="0"/>
            </a:xfrm>
            <a:prstGeom prst="line">
              <a:avLst/>
            </a:prstGeom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直接连接符 21">
              <a:extLst>
                <a:ext uri="{FF2B5EF4-FFF2-40B4-BE49-F238E27FC236}">
                  <a16:creationId xmlns:a16="http://schemas.microsoft.com/office/drawing/2014/main" xmlns="" id="{AD8E1F32-4DBA-4635-8056-0395D0D548C4}"/>
                </a:ext>
              </a:extLst>
            </p:cNvPr>
            <p:cNvCxnSpPr>
              <a:cxnSpLocks/>
            </p:cNvCxnSpPr>
            <p:nvPr/>
          </p:nvCxnSpPr>
          <p:spPr>
            <a:xfrm>
              <a:off x="8057081" y="3421245"/>
              <a:ext cx="3449873" cy="0"/>
            </a:xfrm>
            <a:prstGeom prst="line">
              <a:avLst/>
            </a:prstGeom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直接连接符 22">
              <a:extLst>
                <a:ext uri="{FF2B5EF4-FFF2-40B4-BE49-F238E27FC236}">
                  <a16:creationId xmlns:a16="http://schemas.microsoft.com/office/drawing/2014/main" xmlns="" id="{3B33D610-03B6-4D19-84D4-92D854F86622}"/>
                </a:ext>
              </a:extLst>
            </p:cNvPr>
            <p:cNvCxnSpPr>
              <a:cxnSpLocks/>
            </p:cNvCxnSpPr>
            <p:nvPr/>
          </p:nvCxnSpPr>
          <p:spPr>
            <a:xfrm>
              <a:off x="660400" y="1714249"/>
              <a:ext cx="5246706" cy="0"/>
            </a:xfrm>
            <a:prstGeom prst="line">
              <a:avLst/>
            </a:prstGeom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2057427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525F99F9-5E61-436C-B482-E61172F07EB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</a:t>
            </a:r>
            <a:r>
              <a:rPr lang="en-US" altLang="zh-CN" dirty="0" err="1"/>
              <a:t>aedit</a:t>
            </a:r>
            <a:r>
              <a:rPr lang="en-US" altLang="zh-CN" dirty="0"/>
              <a:t>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xmlns="" id="{B8DE9DD7-0A76-4D9A-84BC-4CBBBF92C03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03C622CA-CD8F-4861-AB8A-FEDFE86BA1E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24</a:t>
            </a:fld>
            <a:endParaRPr lang="zh-CN" altLang="en-US"/>
          </a:p>
        </p:txBody>
      </p:sp>
      <p:grpSp>
        <p:nvGrpSpPr>
          <p:cNvPr id="5" name="204126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D2417D14-2846-4AF1-B5DC-F367F2AB5A2E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73100" y="1620287"/>
            <a:ext cx="10845800" cy="4523338"/>
            <a:chOff x="673100" y="1620287"/>
            <a:chExt cx="10845800" cy="4523338"/>
          </a:xfrm>
        </p:grpSpPr>
        <p:grpSp>
          <p:nvGrpSpPr>
            <p:cNvPr id="6" name="íṧlîḑè">
              <a:extLst>
                <a:ext uri="{FF2B5EF4-FFF2-40B4-BE49-F238E27FC236}">
                  <a16:creationId xmlns:a16="http://schemas.microsoft.com/office/drawing/2014/main" xmlns="" id="{8294BD45-F4F8-4E98-B4AC-01EB1A9F530B}"/>
                </a:ext>
              </a:extLst>
            </p:cNvPr>
            <p:cNvGrpSpPr/>
            <p:nvPr/>
          </p:nvGrpSpPr>
          <p:grpSpPr>
            <a:xfrm>
              <a:off x="2406793" y="1620287"/>
              <a:ext cx="7378414" cy="2400516"/>
              <a:chOff x="2406793" y="2632496"/>
              <a:chExt cx="7378414" cy="2400516"/>
            </a:xfrm>
          </p:grpSpPr>
          <p:grpSp>
            <p:nvGrpSpPr>
              <p:cNvPr id="18" name="íŝļíďê">
                <a:extLst>
                  <a:ext uri="{FF2B5EF4-FFF2-40B4-BE49-F238E27FC236}">
                    <a16:creationId xmlns:a16="http://schemas.microsoft.com/office/drawing/2014/main" xmlns="" id="{B856C21C-3F75-44D4-9380-E82D88A789DC}"/>
                  </a:ext>
                </a:extLst>
              </p:cNvPr>
              <p:cNvGrpSpPr/>
              <p:nvPr/>
            </p:nvGrpSpPr>
            <p:grpSpPr>
              <a:xfrm>
                <a:off x="7525121" y="3563955"/>
                <a:ext cx="2260086" cy="1469057"/>
                <a:chOff x="7525121" y="3563955"/>
                <a:chExt cx="2260086" cy="1469057"/>
              </a:xfrm>
            </p:grpSpPr>
            <p:sp>
              <p:nvSpPr>
                <p:cNvPr id="25" name="işḷïďè">
                  <a:extLst>
                    <a:ext uri="{FF2B5EF4-FFF2-40B4-BE49-F238E27FC236}">
                      <a16:creationId xmlns:a16="http://schemas.microsoft.com/office/drawing/2014/main" xmlns="" id="{B780C824-143B-47C5-A71E-175D7D790822}"/>
                    </a:ext>
                  </a:extLst>
                </p:cNvPr>
                <p:cNvSpPr/>
                <p:nvPr/>
              </p:nvSpPr>
              <p:spPr>
                <a:xfrm rot="2400000">
                  <a:off x="7525121" y="3563955"/>
                  <a:ext cx="2260086" cy="1469057"/>
                </a:xfrm>
                <a:custGeom>
                  <a:avLst/>
                  <a:gdLst>
                    <a:gd name="connsiteX0" fmla="*/ 269583 w 2488406"/>
                    <a:gd name="connsiteY0" fmla="*/ 0 h 1617464"/>
                    <a:gd name="connsiteX1" fmla="*/ 2218823 w 2488406"/>
                    <a:gd name="connsiteY1" fmla="*/ 0 h 1617464"/>
                    <a:gd name="connsiteX2" fmla="*/ 2488406 w 2488406"/>
                    <a:gd name="connsiteY2" fmla="*/ 269583 h 1617464"/>
                    <a:gd name="connsiteX3" fmla="*/ 2488406 w 2488406"/>
                    <a:gd name="connsiteY3" fmla="*/ 1617464 h 1617464"/>
                    <a:gd name="connsiteX4" fmla="*/ 2488406 w 2488406"/>
                    <a:gd name="connsiteY4" fmla="*/ 1617464 h 1617464"/>
                    <a:gd name="connsiteX5" fmla="*/ 0 w 2488406"/>
                    <a:gd name="connsiteY5" fmla="*/ 1617464 h 1617464"/>
                    <a:gd name="connsiteX6" fmla="*/ 0 w 2488406"/>
                    <a:gd name="connsiteY6" fmla="*/ 1617464 h 1617464"/>
                    <a:gd name="connsiteX7" fmla="*/ 0 w 2488406"/>
                    <a:gd name="connsiteY7" fmla="*/ 269583 h 1617464"/>
                    <a:gd name="connsiteX8" fmla="*/ 269583 w 2488406"/>
                    <a:gd name="connsiteY8" fmla="*/ 0 h 16174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88406" h="1617464">
                      <a:moveTo>
                        <a:pt x="269583" y="0"/>
                      </a:moveTo>
                      <a:lnTo>
                        <a:pt x="2218823" y="0"/>
                      </a:lnTo>
                      <a:cubicBezTo>
                        <a:pt x="2367710" y="0"/>
                        <a:pt x="2488406" y="120696"/>
                        <a:pt x="2488406" y="269583"/>
                      </a:cubicBezTo>
                      <a:lnTo>
                        <a:pt x="2488406" y="1617464"/>
                      </a:lnTo>
                      <a:lnTo>
                        <a:pt x="2488406" y="1617464"/>
                      </a:lnTo>
                      <a:lnTo>
                        <a:pt x="0" y="1617464"/>
                      </a:lnTo>
                      <a:lnTo>
                        <a:pt x="0" y="1617464"/>
                      </a:lnTo>
                      <a:lnTo>
                        <a:pt x="0" y="269583"/>
                      </a:lnTo>
                      <a:cubicBezTo>
                        <a:pt x="0" y="120696"/>
                        <a:pt x="120696" y="0"/>
                        <a:pt x="269583" y="0"/>
                      </a:cubicBez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effectLst/>
              </p:spPr>
              <p:style>
                <a:lnRef idx="2">
                  <a:schemeClr val="lt1">
                    <a:hueOff val="0"/>
                    <a:satOff val="0"/>
                    <a:lumOff val="0"/>
                    <a:alphaOff val="0"/>
                  </a:schemeClr>
                </a:lnRef>
                <a:fillRef idx="1">
                  <a:schemeClr val="accent1">
                    <a:hueOff val="0"/>
                    <a:satOff val="0"/>
                    <a:lumOff val="0"/>
                    <a:alphaOff val="0"/>
                  </a:schemeClr>
                </a:fillRef>
                <a:effectRef idx="0">
                  <a:schemeClr val="accent1">
                    <a:hueOff val="0"/>
                    <a:satOff val="0"/>
                    <a:lumOff val="0"/>
                    <a:alphaOff val="0"/>
                  </a:schemeClr>
                </a:effectRef>
                <a:fontRef idx="minor">
                  <a:schemeClr val="lt1"/>
                </a:fontRef>
              </p:style>
              <p:txBody>
                <a:bodyPr spcFirstLastPara="0" vert="horz" wrap="square" lIns="91440" tIns="45720" rIns="91440" bIns="45720" numCol="1" spcCol="1270" anchor="ctr" anchorCtr="0">
                  <a:normAutofit/>
                </a:bodyPr>
                <a:lstStyle/>
                <a:p>
                  <a:pPr algn="ctr" defTabSz="5689600">
                    <a:lnSpc>
                      <a:spcPct val="90000"/>
                    </a:lnSpc>
                    <a:spcBef>
                      <a:spcPct val="0"/>
                    </a:spcBef>
                    <a:spcAft>
                      <a:spcPct val="35000"/>
                    </a:spcAft>
                  </a:pPr>
                  <a:endParaRPr lang="en-US" sz="5600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6" name="íṩļiḋé">
                  <a:extLst>
                    <a:ext uri="{FF2B5EF4-FFF2-40B4-BE49-F238E27FC236}">
                      <a16:creationId xmlns:a16="http://schemas.microsoft.com/office/drawing/2014/main" xmlns="" id="{5E71236C-9501-4343-8621-FAE1A458842F}"/>
                    </a:ext>
                  </a:extLst>
                </p:cNvPr>
                <p:cNvSpPr/>
                <p:nvPr/>
              </p:nvSpPr>
              <p:spPr bwMode="auto">
                <a:xfrm>
                  <a:off x="8292136" y="4004646"/>
                  <a:ext cx="726056" cy="587674"/>
                </a:xfrm>
                <a:custGeom>
                  <a:avLst/>
                  <a:gdLst>
                    <a:gd name="connsiteX0" fmla="*/ 355420 w 607568"/>
                    <a:gd name="connsiteY0" fmla="*/ 250307 h 491771"/>
                    <a:gd name="connsiteX1" fmla="*/ 352312 w 607568"/>
                    <a:gd name="connsiteY1" fmla="*/ 251812 h 491771"/>
                    <a:gd name="connsiteX2" fmla="*/ 321042 w 607568"/>
                    <a:gd name="connsiteY2" fmla="*/ 289814 h 491771"/>
                    <a:gd name="connsiteX3" fmla="*/ 321513 w 607568"/>
                    <a:gd name="connsiteY3" fmla="*/ 295364 h 491771"/>
                    <a:gd name="connsiteX4" fmla="*/ 369736 w 607568"/>
                    <a:gd name="connsiteY4" fmla="*/ 338257 h 491771"/>
                    <a:gd name="connsiteX5" fmla="*/ 371997 w 607568"/>
                    <a:gd name="connsiteY5" fmla="*/ 339104 h 491771"/>
                    <a:gd name="connsiteX6" fmla="*/ 373127 w 607568"/>
                    <a:gd name="connsiteY6" fmla="*/ 338916 h 491771"/>
                    <a:gd name="connsiteX7" fmla="*/ 375293 w 607568"/>
                    <a:gd name="connsiteY7" fmla="*/ 336282 h 491771"/>
                    <a:gd name="connsiteX8" fmla="*/ 383676 w 607568"/>
                    <a:gd name="connsiteY8" fmla="*/ 279467 h 491771"/>
                    <a:gd name="connsiteX9" fmla="*/ 376424 w 607568"/>
                    <a:gd name="connsiteY9" fmla="*/ 263287 h 491771"/>
                    <a:gd name="connsiteX10" fmla="*/ 357681 w 607568"/>
                    <a:gd name="connsiteY10" fmla="*/ 250965 h 491771"/>
                    <a:gd name="connsiteX11" fmla="*/ 355420 w 607568"/>
                    <a:gd name="connsiteY11" fmla="*/ 250307 h 491771"/>
                    <a:gd name="connsiteX12" fmla="*/ 258879 w 607568"/>
                    <a:gd name="connsiteY12" fmla="*/ 250307 h 491771"/>
                    <a:gd name="connsiteX13" fmla="*/ 256712 w 607568"/>
                    <a:gd name="connsiteY13" fmla="*/ 250965 h 491771"/>
                    <a:gd name="connsiteX14" fmla="*/ 237969 w 607568"/>
                    <a:gd name="connsiteY14" fmla="*/ 263287 h 491771"/>
                    <a:gd name="connsiteX15" fmla="*/ 230717 w 607568"/>
                    <a:gd name="connsiteY15" fmla="*/ 279467 h 491771"/>
                    <a:gd name="connsiteX16" fmla="*/ 239100 w 607568"/>
                    <a:gd name="connsiteY16" fmla="*/ 336282 h 491771"/>
                    <a:gd name="connsiteX17" fmla="*/ 241266 w 607568"/>
                    <a:gd name="connsiteY17" fmla="*/ 338916 h 491771"/>
                    <a:gd name="connsiteX18" fmla="*/ 242396 w 607568"/>
                    <a:gd name="connsiteY18" fmla="*/ 339104 h 491771"/>
                    <a:gd name="connsiteX19" fmla="*/ 244657 w 607568"/>
                    <a:gd name="connsiteY19" fmla="*/ 338257 h 491771"/>
                    <a:gd name="connsiteX20" fmla="*/ 292880 w 607568"/>
                    <a:gd name="connsiteY20" fmla="*/ 295364 h 491771"/>
                    <a:gd name="connsiteX21" fmla="*/ 293351 w 607568"/>
                    <a:gd name="connsiteY21" fmla="*/ 289814 h 491771"/>
                    <a:gd name="connsiteX22" fmla="*/ 261987 w 607568"/>
                    <a:gd name="connsiteY22" fmla="*/ 251812 h 491771"/>
                    <a:gd name="connsiteX23" fmla="*/ 258879 w 607568"/>
                    <a:gd name="connsiteY23" fmla="*/ 250307 h 491771"/>
                    <a:gd name="connsiteX24" fmla="*/ 500465 w 607568"/>
                    <a:gd name="connsiteY24" fmla="*/ 66049 h 491771"/>
                    <a:gd name="connsiteX25" fmla="*/ 565743 w 607568"/>
                    <a:gd name="connsiteY25" fmla="*/ 130673 h 491771"/>
                    <a:gd name="connsiteX26" fmla="*/ 566120 w 607568"/>
                    <a:gd name="connsiteY26" fmla="*/ 130673 h 491771"/>
                    <a:gd name="connsiteX27" fmla="*/ 580250 w 607568"/>
                    <a:gd name="connsiteY27" fmla="*/ 160962 h 491771"/>
                    <a:gd name="connsiteX28" fmla="*/ 560939 w 607568"/>
                    <a:gd name="connsiteY28" fmla="*/ 182503 h 491771"/>
                    <a:gd name="connsiteX29" fmla="*/ 531927 w 607568"/>
                    <a:gd name="connsiteY29" fmla="*/ 223799 h 491771"/>
                    <a:gd name="connsiteX30" fmla="*/ 528253 w 607568"/>
                    <a:gd name="connsiteY30" fmla="*/ 234240 h 491771"/>
                    <a:gd name="connsiteX31" fmla="*/ 530797 w 607568"/>
                    <a:gd name="connsiteY31" fmla="*/ 246281 h 491771"/>
                    <a:gd name="connsiteX32" fmla="*/ 545868 w 607568"/>
                    <a:gd name="connsiteY32" fmla="*/ 261143 h 491771"/>
                    <a:gd name="connsiteX33" fmla="*/ 558961 w 607568"/>
                    <a:gd name="connsiteY33" fmla="*/ 263777 h 491771"/>
                    <a:gd name="connsiteX34" fmla="*/ 597299 w 607568"/>
                    <a:gd name="connsiteY34" fmla="*/ 301968 h 491771"/>
                    <a:gd name="connsiteX35" fmla="*/ 607002 w 607568"/>
                    <a:gd name="connsiteY35" fmla="*/ 350788 h 491771"/>
                    <a:gd name="connsiteX36" fmla="*/ 601256 w 607568"/>
                    <a:gd name="connsiteY36" fmla="*/ 373835 h 491771"/>
                    <a:gd name="connsiteX37" fmla="*/ 579685 w 607568"/>
                    <a:gd name="connsiteY37" fmla="*/ 384088 h 491771"/>
                    <a:gd name="connsiteX38" fmla="*/ 490386 w 607568"/>
                    <a:gd name="connsiteY38" fmla="*/ 384088 h 491771"/>
                    <a:gd name="connsiteX39" fmla="*/ 467685 w 607568"/>
                    <a:gd name="connsiteY39" fmla="*/ 310058 h 491771"/>
                    <a:gd name="connsiteX40" fmla="*/ 431702 w 607568"/>
                    <a:gd name="connsiteY40" fmla="*/ 267445 h 491771"/>
                    <a:gd name="connsiteX41" fmla="*/ 441969 w 607568"/>
                    <a:gd name="connsiteY41" fmla="*/ 263777 h 491771"/>
                    <a:gd name="connsiteX42" fmla="*/ 455157 w 607568"/>
                    <a:gd name="connsiteY42" fmla="*/ 261237 h 491771"/>
                    <a:gd name="connsiteX43" fmla="*/ 470228 w 607568"/>
                    <a:gd name="connsiteY43" fmla="*/ 246281 h 491771"/>
                    <a:gd name="connsiteX44" fmla="*/ 472677 w 607568"/>
                    <a:gd name="connsiteY44" fmla="*/ 234240 h 491771"/>
                    <a:gd name="connsiteX45" fmla="*/ 469098 w 607568"/>
                    <a:gd name="connsiteY45" fmla="*/ 223893 h 491771"/>
                    <a:gd name="connsiteX46" fmla="*/ 439991 w 607568"/>
                    <a:gd name="connsiteY46" fmla="*/ 182503 h 491771"/>
                    <a:gd name="connsiteX47" fmla="*/ 426144 w 607568"/>
                    <a:gd name="connsiteY47" fmla="*/ 172720 h 491771"/>
                    <a:gd name="connsiteX48" fmla="*/ 441404 w 607568"/>
                    <a:gd name="connsiteY48" fmla="*/ 143278 h 491771"/>
                    <a:gd name="connsiteX49" fmla="*/ 439708 w 607568"/>
                    <a:gd name="connsiteY49" fmla="*/ 107438 h 491771"/>
                    <a:gd name="connsiteX50" fmla="*/ 500465 w 607568"/>
                    <a:gd name="connsiteY50" fmla="*/ 66049 h 491771"/>
                    <a:gd name="connsiteX51" fmla="*/ 107100 w 607568"/>
                    <a:gd name="connsiteY51" fmla="*/ 66049 h 491771"/>
                    <a:gd name="connsiteX52" fmla="*/ 171341 w 607568"/>
                    <a:gd name="connsiteY52" fmla="*/ 123618 h 491771"/>
                    <a:gd name="connsiteX53" fmla="*/ 172849 w 607568"/>
                    <a:gd name="connsiteY53" fmla="*/ 143278 h 491771"/>
                    <a:gd name="connsiteX54" fmla="*/ 184246 w 607568"/>
                    <a:gd name="connsiteY54" fmla="*/ 168205 h 491771"/>
                    <a:gd name="connsiteX55" fmla="*/ 167574 w 607568"/>
                    <a:gd name="connsiteY55" fmla="*/ 182503 h 491771"/>
                    <a:gd name="connsiteX56" fmla="*/ 138468 w 607568"/>
                    <a:gd name="connsiteY56" fmla="*/ 223799 h 491771"/>
                    <a:gd name="connsiteX57" fmla="*/ 134794 w 607568"/>
                    <a:gd name="connsiteY57" fmla="*/ 234240 h 491771"/>
                    <a:gd name="connsiteX58" fmla="*/ 137337 w 607568"/>
                    <a:gd name="connsiteY58" fmla="*/ 246281 h 491771"/>
                    <a:gd name="connsiteX59" fmla="*/ 152408 w 607568"/>
                    <a:gd name="connsiteY59" fmla="*/ 261143 h 491771"/>
                    <a:gd name="connsiteX60" fmla="*/ 165596 w 607568"/>
                    <a:gd name="connsiteY60" fmla="*/ 263777 h 491771"/>
                    <a:gd name="connsiteX61" fmla="*/ 179442 w 607568"/>
                    <a:gd name="connsiteY61" fmla="*/ 268856 h 491771"/>
                    <a:gd name="connsiteX62" fmla="*/ 146662 w 607568"/>
                    <a:gd name="connsiteY62" fmla="*/ 310058 h 491771"/>
                    <a:gd name="connsiteX63" fmla="*/ 123867 w 607568"/>
                    <a:gd name="connsiteY63" fmla="*/ 384088 h 491771"/>
                    <a:gd name="connsiteX64" fmla="*/ 27883 w 607568"/>
                    <a:gd name="connsiteY64" fmla="*/ 384088 h 491771"/>
                    <a:gd name="connsiteX65" fmla="*/ 6312 w 607568"/>
                    <a:gd name="connsiteY65" fmla="*/ 373835 h 491771"/>
                    <a:gd name="connsiteX66" fmla="*/ 566 w 607568"/>
                    <a:gd name="connsiteY66" fmla="*/ 350788 h 491771"/>
                    <a:gd name="connsiteX67" fmla="*/ 10268 w 607568"/>
                    <a:gd name="connsiteY67" fmla="*/ 301968 h 491771"/>
                    <a:gd name="connsiteX68" fmla="*/ 48606 w 607568"/>
                    <a:gd name="connsiteY68" fmla="*/ 263777 h 491771"/>
                    <a:gd name="connsiteX69" fmla="*/ 61699 w 607568"/>
                    <a:gd name="connsiteY69" fmla="*/ 261237 h 491771"/>
                    <a:gd name="connsiteX70" fmla="*/ 76770 w 607568"/>
                    <a:gd name="connsiteY70" fmla="*/ 246281 h 491771"/>
                    <a:gd name="connsiteX71" fmla="*/ 79313 w 607568"/>
                    <a:gd name="connsiteY71" fmla="*/ 234240 h 491771"/>
                    <a:gd name="connsiteX72" fmla="*/ 75639 w 607568"/>
                    <a:gd name="connsiteY72" fmla="*/ 223893 h 491771"/>
                    <a:gd name="connsiteX73" fmla="*/ 46628 w 607568"/>
                    <a:gd name="connsiteY73" fmla="*/ 182503 h 491771"/>
                    <a:gd name="connsiteX74" fmla="*/ 27318 w 607568"/>
                    <a:gd name="connsiteY74" fmla="*/ 160962 h 491771"/>
                    <a:gd name="connsiteX75" fmla="*/ 41447 w 607568"/>
                    <a:gd name="connsiteY75" fmla="*/ 130673 h 491771"/>
                    <a:gd name="connsiteX76" fmla="*/ 41824 w 607568"/>
                    <a:gd name="connsiteY76" fmla="*/ 130673 h 491771"/>
                    <a:gd name="connsiteX77" fmla="*/ 107100 w 607568"/>
                    <a:gd name="connsiteY77" fmla="*/ 66049 h 491771"/>
                    <a:gd name="connsiteX78" fmla="*/ 298626 w 607568"/>
                    <a:gd name="connsiteY78" fmla="*/ 0 h 491771"/>
                    <a:gd name="connsiteX79" fmla="*/ 315956 w 607568"/>
                    <a:gd name="connsiteY79" fmla="*/ 0 h 491771"/>
                    <a:gd name="connsiteX80" fmla="*/ 401854 w 607568"/>
                    <a:gd name="connsiteY80" fmla="*/ 85787 h 491771"/>
                    <a:gd name="connsiteX81" fmla="*/ 401854 w 607568"/>
                    <a:gd name="connsiteY81" fmla="*/ 95476 h 491771"/>
                    <a:gd name="connsiteX82" fmla="*/ 421633 w 607568"/>
                    <a:gd name="connsiteY82" fmla="*/ 138840 h 491771"/>
                    <a:gd name="connsiteX83" fmla="*/ 417960 w 607568"/>
                    <a:gd name="connsiteY83" fmla="*/ 149281 h 491771"/>
                    <a:gd name="connsiteX84" fmla="*/ 417112 w 607568"/>
                    <a:gd name="connsiteY84" fmla="*/ 151068 h 491771"/>
                    <a:gd name="connsiteX85" fmla="*/ 411273 w 607568"/>
                    <a:gd name="connsiteY85" fmla="*/ 159534 h 491771"/>
                    <a:gd name="connsiteX86" fmla="*/ 410896 w 607568"/>
                    <a:gd name="connsiteY86" fmla="*/ 159910 h 491771"/>
                    <a:gd name="connsiteX87" fmla="*/ 394037 w 607568"/>
                    <a:gd name="connsiteY87" fmla="*/ 169787 h 491771"/>
                    <a:gd name="connsiteX88" fmla="*/ 384900 w 607568"/>
                    <a:gd name="connsiteY88" fmla="*/ 189541 h 491771"/>
                    <a:gd name="connsiteX89" fmla="*/ 384712 w 607568"/>
                    <a:gd name="connsiteY89" fmla="*/ 189823 h 491771"/>
                    <a:gd name="connsiteX90" fmla="*/ 373316 w 607568"/>
                    <a:gd name="connsiteY90" fmla="*/ 207131 h 491771"/>
                    <a:gd name="connsiteX91" fmla="*/ 372750 w 607568"/>
                    <a:gd name="connsiteY91" fmla="*/ 207789 h 491771"/>
                    <a:gd name="connsiteX92" fmla="*/ 359847 w 607568"/>
                    <a:gd name="connsiteY92" fmla="*/ 222275 h 491771"/>
                    <a:gd name="connsiteX93" fmla="*/ 359188 w 607568"/>
                    <a:gd name="connsiteY93" fmla="*/ 222934 h 491771"/>
                    <a:gd name="connsiteX94" fmla="*/ 345154 w 607568"/>
                    <a:gd name="connsiteY94" fmla="*/ 234598 h 491771"/>
                    <a:gd name="connsiteX95" fmla="*/ 345625 w 607568"/>
                    <a:gd name="connsiteY95" fmla="*/ 236855 h 491771"/>
                    <a:gd name="connsiteX96" fmla="*/ 348639 w 607568"/>
                    <a:gd name="connsiteY96" fmla="*/ 235538 h 491771"/>
                    <a:gd name="connsiteX97" fmla="*/ 355514 w 607568"/>
                    <a:gd name="connsiteY97" fmla="*/ 234033 h 491771"/>
                    <a:gd name="connsiteX98" fmla="*/ 366628 w 607568"/>
                    <a:gd name="connsiteY98" fmla="*/ 237326 h 491771"/>
                    <a:gd name="connsiteX99" fmla="*/ 385371 w 607568"/>
                    <a:gd name="connsiteY99" fmla="*/ 249648 h 491771"/>
                    <a:gd name="connsiteX100" fmla="*/ 399876 w 607568"/>
                    <a:gd name="connsiteY100" fmla="*/ 279373 h 491771"/>
                    <a:gd name="connsiteX101" fmla="*/ 430016 w 607568"/>
                    <a:gd name="connsiteY101" fmla="*/ 289814 h 491771"/>
                    <a:gd name="connsiteX102" fmla="*/ 448382 w 607568"/>
                    <a:gd name="connsiteY102" fmla="*/ 316058 h 491771"/>
                    <a:gd name="connsiteX103" fmla="*/ 481630 w 607568"/>
                    <a:gd name="connsiteY103" fmla="*/ 424515 h 491771"/>
                    <a:gd name="connsiteX104" fmla="*/ 483891 w 607568"/>
                    <a:gd name="connsiteY104" fmla="*/ 436461 h 491771"/>
                    <a:gd name="connsiteX105" fmla="*/ 473718 w 607568"/>
                    <a:gd name="connsiteY105" fmla="*/ 470700 h 491771"/>
                    <a:gd name="connsiteX106" fmla="*/ 443956 w 607568"/>
                    <a:gd name="connsiteY106" fmla="*/ 490360 h 491771"/>
                    <a:gd name="connsiteX107" fmla="*/ 431805 w 607568"/>
                    <a:gd name="connsiteY107" fmla="*/ 491771 h 491771"/>
                    <a:gd name="connsiteX108" fmla="*/ 325375 w 607568"/>
                    <a:gd name="connsiteY108" fmla="*/ 491771 h 491771"/>
                    <a:gd name="connsiteX109" fmla="*/ 337430 w 607568"/>
                    <a:gd name="connsiteY109" fmla="*/ 415296 h 491771"/>
                    <a:gd name="connsiteX110" fmla="*/ 334605 w 607568"/>
                    <a:gd name="connsiteY110" fmla="*/ 389052 h 491771"/>
                    <a:gd name="connsiteX111" fmla="*/ 323962 w 607568"/>
                    <a:gd name="connsiteY111" fmla="*/ 360927 h 491771"/>
                    <a:gd name="connsiteX112" fmla="*/ 337430 w 607568"/>
                    <a:gd name="connsiteY112" fmla="*/ 347476 h 491771"/>
                    <a:gd name="connsiteX113" fmla="*/ 307196 w 607568"/>
                    <a:gd name="connsiteY113" fmla="*/ 317281 h 491771"/>
                    <a:gd name="connsiteX114" fmla="*/ 276868 w 607568"/>
                    <a:gd name="connsiteY114" fmla="*/ 347476 h 491771"/>
                    <a:gd name="connsiteX115" fmla="*/ 290337 w 607568"/>
                    <a:gd name="connsiteY115" fmla="*/ 360927 h 491771"/>
                    <a:gd name="connsiteX116" fmla="*/ 279694 w 607568"/>
                    <a:gd name="connsiteY116" fmla="*/ 389052 h 491771"/>
                    <a:gd name="connsiteX117" fmla="*/ 276963 w 607568"/>
                    <a:gd name="connsiteY117" fmla="*/ 415296 h 491771"/>
                    <a:gd name="connsiteX118" fmla="*/ 288736 w 607568"/>
                    <a:gd name="connsiteY118" fmla="*/ 491771 h 491771"/>
                    <a:gd name="connsiteX119" fmla="*/ 182493 w 607568"/>
                    <a:gd name="connsiteY119" fmla="*/ 491771 h 491771"/>
                    <a:gd name="connsiteX120" fmla="*/ 170437 w 607568"/>
                    <a:gd name="connsiteY120" fmla="*/ 490360 h 491771"/>
                    <a:gd name="connsiteX121" fmla="*/ 140675 w 607568"/>
                    <a:gd name="connsiteY121" fmla="*/ 470700 h 491771"/>
                    <a:gd name="connsiteX122" fmla="*/ 132669 w 607568"/>
                    <a:gd name="connsiteY122" fmla="*/ 424515 h 491771"/>
                    <a:gd name="connsiteX123" fmla="*/ 166011 w 607568"/>
                    <a:gd name="connsiteY123" fmla="*/ 316058 h 491771"/>
                    <a:gd name="connsiteX124" fmla="*/ 184377 w 607568"/>
                    <a:gd name="connsiteY124" fmla="*/ 289814 h 491771"/>
                    <a:gd name="connsiteX125" fmla="*/ 214517 w 607568"/>
                    <a:gd name="connsiteY125" fmla="*/ 279373 h 491771"/>
                    <a:gd name="connsiteX126" fmla="*/ 214517 w 607568"/>
                    <a:gd name="connsiteY126" fmla="*/ 279279 h 491771"/>
                    <a:gd name="connsiteX127" fmla="*/ 229022 w 607568"/>
                    <a:gd name="connsiteY127" fmla="*/ 249648 h 491771"/>
                    <a:gd name="connsiteX128" fmla="*/ 247765 w 607568"/>
                    <a:gd name="connsiteY128" fmla="*/ 237326 h 491771"/>
                    <a:gd name="connsiteX129" fmla="*/ 258879 w 607568"/>
                    <a:gd name="connsiteY129" fmla="*/ 234033 h 491771"/>
                    <a:gd name="connsiteX130" fmla="*/ 265754 w 607568"/>
                    <a:gd name="connsiteY130" fmla="*/ 235538 h 491771"/>
                    <a:gd name="connsiteX131" fmla="*/ 268768 w 607568"/>
                    <a:gd name="connsiteY131" fmla="*/ 236855 h 491771"/>
                    <a:gd name="connsiteX132" fmla="*/ 269239 w 607568"/>
                    <a:gd name="connsiteY132" fmla="*/ 234598 h 491771"/>
                    <a:gd name="connsiteX133" fmla="*/ 255205 w 607568"/>
                    <a:gd name="connsiteY133" fmla="*/ 222934 h 491771"/>
                    <a:gd name="connsiteX134" fmla="*/ 254546 w 607568"/>
                    <a:gd name="connsiteY134" fmla="*/ 222275 h 491771"/>
                    <a:gd name="connsiteX135" fmla="*/ 241548 w 607568"/>
                    <a:gd name="connsiteY135" fmla="*/ 207789 h 491771"/>
                    <a:gd name="connsiteX136" fmla="*/ 241077 w 607568"/>
                    <a:gd name="connsiteY136" fmla="*/ 207225 h 491771"/>
                    <a:gd name="connsiteX137" fmla="*/ 229681 w 607568"/>
                    <a:gd name="connsiteY137" fmla="*/ 189823 h 491771"/>
                    <a:gd name="connsiteX138" fmla="*/ 229493 w 607568"/>
                    <a:gd name="connsiteY138" fmla="*/ 189635 h 491771"/>
                    <a:gd name="connsiteX139" fmla="*/ 220356 w 607568"/>
                    <a:gd name="connsiteY139" fmla="*/ 169787 h 491771"/>
                    <a:gd name="connsiteX140" fmla="*/ 203497 w 607568"/>
                    <a:gd name="connsiteY140" fmla="*/ 159910 h 491771"/>
                    <a:gd name="connsiteX141" fmla="*/ 203120 w 607568"/>
                    <a:gd name="connsiteY141" fmla="*/ 159534 h 491771"/>
                    <a:gd name="connsiteX142" fmla="*/ 197281 w 607568"/>
                    <a:gd name="connsiteY142" fmla="*/ 151068 h 491771"/>
                    <a:gd name="connsiteX143" fmla="*/ 196433 w 607568"/>
                    <a:gd name="connsiteY143" fmla="*/ 149281 h 491771"/>
                    <a:gd name="connsiteX144" fmla="*/ 192666 w 607568"/>
                    <a:gd name="connsiteY144" fmla="*/ 138840 h 491771"/>
                    <a:gd name="connsiteX145" fmla="*/ 212727 w 607568"/>
                    <a:gd name="connsiteY145" fmla="*/ 95476 h 491771"/>
                    <a:gd name="connsiteX146" fmla="*/ 212727 w 607568"/>
                    <a:gd name="connsiteY146" fmla="*/ 85787 h 491771"/>
                    <a:gd name="connsiteX147" fmla="*/ 298626 w 607568"/>
                    <a:gd name="connsiteY147" fmla="*/ 0 h 491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</a:cxnLst>
                  <a:rect l="l" t="t" r="r" b="b"/>
                  <a:pathLst>
                    <a:path w="607568" h="491771">
                      <a:moveTo>
                        <a:pt x="355420" y="250307"/>
                      </a:moveTo>
                      <a:cubicBezTo>
                        <a:pt x="354290" y="250307"/>
                        <a:pt x="353160" y="250871"/>
                        <a:pt x="352312" y="251812"/>
                      </a:cubicBezTo>
                      <a:lnTo>
                        <a:pt x="321042" y="289814"/>
                      </a:lnTo>
                      <a:cubicBezTo>
                        <a:pt x="319723" y="291507"/>
                        <a:pt x="319912" y="293953"/>
                        <a:pt x="321513" y="295364"/>
                      </a:cubicBezTo>
                      <a:lnTo>
                        <a:pt x="369736" y="338257"/>
                      </a:lnTo>
                      <a:cubicBezTo>
                        <a:pt x="370396" y="338822"/>
                        <a:pt x="371149" y="339104"/>
                        <a:pt x="371997" y="339104"/>
                      </a:cubicBezTo>
                      <a:cubicBezTo>
                        <a:pt x="372374" y="339104"/>
                        <a:pt x="372750" y="339010"/>
                        <a:pt x="373127" y="338916"/>
                      </a:cubicBezTo>
                      <a:cubicBezTo>
                        <a:pt x="374257" y="338539"/>
                        <a:pt x="375105" y="337505"/>
                        <a:pt x="375293" y="336282"/>
                      </a:cubicBezTo>
                      <a:lnTo>
                        <a:pt x="383676" y="279467"/>
                      </a:lnTo>
                      <a:cubicBezTo>
                        <a:pt x="384618" y="273164"/>
                        <a:pt x="381792" y="266768"/>
                        <a:pt x="376424" y="263287"/>
                      </a:cubicBezTo>
                      <a:lnTo>
                        <a:pt x="357681" y="250965"/>
                      </a:lnTo>
                      <a:cubicBezTo>
                        <a:pt x="357021" y="250495"/>
                        <a:pt x="356174" y="250307"/>
                        <a:pt x="355420" y="250307"/>
                      </a:cubicBezTo>
                      <a:close/>
                      <a:moveTo>
                        <a:pt x="258879" y="250307"/>
                      </a:moveTo>
                      <a:cubicBezTo>
                        <a:pt x="258125" y="250307"/>
                        <a:pt x="257372" y="250495"/>
                        <a:pt x="256712" y="250965"/>
                      </a:cubicBezTo>
                      <a:lnTo>
                        <a:pt x="237969" y="263287"/>
                      </a:lnTo>
                      <a:cubicBezTo>
                        <a:pt x="232601" y="266768"/>
                        <a:pt x="229775" y="273164"/>
                        <a:pt x="230717" y="279467"/>
                      </a:cubicBezTo>
                      <a:lnTo>
                        <a:pt x="239100" y="336282"/>
                      </a:lnTo>
                      <a:cubicBezTo>
                        <a:pt x="239288" y="337505"/>
                        <a:pt x="240136" y="338539"/>
                        <a:pt x="241266" y="338916"/>
                      </a:cubicBezTo>
                      <a:cubicBezTo>
                        <a:pt x="241643" y="339010"/>
                        <a:pt x="242019" y="339104"/>
                        <a:pt x="242396" y="339104"/>
                      </a:cubicBezTo>
                      <a:cubicBezTo>
                        <a:pt x="243244" y="339104"/>
                        <a:pt x="243997" y="338822"/>
                        <a:pt x="244657" y="338257"/>
                      </a:cubicBezTo>
                      <a:lnTo>
                        <a:pt x="292880" y="295364"/>
                      </a:lnTo>
                      <a:cubicBezTo>
                        <a:pt x="294481" y="293953"/>
                        <a:pt x="294670" y="291507"/>
                        <a:pt x="293351" y="289814"/>
                      </a:cubicBezTo>
                      <a:lnTo>
                        <a:pt x="261987" y="251812"/>
                      </a:lnTo>
                      <a:cubicBezTo>
                        <a:pt x="261233" y="250871"/>
                        <a:pt x="260103" y="250307"/>
                        <a:pt x="258879" y="250307"/>
                      </a:cubicBezTo>
                      <a:close/>
                      <a:moveTo>
                        <a:pt x="500465" y="66049"/>
                      </a:moveTo>
                      <a:cubicBezTo>
                        <a:pt x="548129" y="66049"/>
                        <a:pt x="562447" y="93516"/>
                        <a:pt x="565743" y="130673"/>
                      </a:cubicBezTo>
                      <a:cubicBezTo>
                        <a:pt x="565932" y="130673"/>
                        <a:pt x="566026" y="130673"/>
                        <a:pt x="566120" y="130673"/>
                      </a:cubicBezTo>
                      <a:cubicBezTo>
                        <a:pt x="577141" y="133118"/>
                        <a:pt x="583358" y="146664"/>
                        <a:pt x="580250" y="160962"/>
                      </a:cubicBezTo>
                      <a:cubicBezTo>
                        <a:pt x="577706" y="172532"/>
                        <a:pt x="569700" y="180904"/>
                        <a:pt x="560939" y="182503"/>
                      </a:cubicBezTo>
                      <a:cubicBezTo>
                        <a:pt x="554628" y="199529"/>
                        <a:pt x="543796" y="214016"/>
                        <a:pt x="531927" y="223799"/>
                      </a:cubicBezTo>
                      <a:cubicBezTo>
                        <a:pt x="528913" y="226338"/>
                        <a:pt x="527500" y="230383"/>
                        <a:pt x="528253" y="234240"/>
                      </a:cubicBezTo>
                      <a:lnTo>
                        <a:pt x="530797" y="246281"/>
                      </a:lnTo>
                      <a:cubicBezTo>
                        <a:pt x="532304" y="253806"/>
                        <a:pt x="538238" y="259732"/>
                        <a:pt x="545868" y="261143"/>
                      </a:cubicBezTo>
                      <a:lnTo>
                        <a:pt x="558961" y="263777"/>
                      </a:lnTo>
                      <a:cubicBezTo>
                        <a:pt x="578366" y="267634"/>
                        <a:pt x="593437" y="282684"/>
                        <a:pt x="597299" y="301968"/>
                      </a:cubicBezTo>
                      <a:lnTo>
                        <a:pt x="607002" y="350788"/>
                      </a:lnTo>
                      <a:cubicBezTo>
                        <a:pt x="608697" y="358972"/>
                        <a:pt x="606531" y="367438"/>
                        <a:pt x="601256" y="373835"/>
                      </a:cubicBezTo>
                      <a:cubicBezTo>
                        <a:pt x="595981" y="380325"/>
                        <a:pt x="588068" y="384088"/>
                        <a:pt x="579685" y="384088"/>
                      </a:cubicBezTo>
                      <a:lnTo>
                        <a:pt x="490386" y="384088"/>
                      </a:lnTo>
                      <a:lnTo>
                        <a:pt x="467685" y="310058"/>
                      </a:lnTo>
                      <a:cubicBezTo>
                        <a:pt x="461845" y="291150"/>
                        <a:pt x="448563" y="276194"/>
                        <a:pt x="431702" y="267445"/>
                      </a:cubicBezTo>
                      <a:cubicBezTo>
                        <a:pt x="434999" y="265940"/>
                        <a:pt x="438295" y="264529"/>
                        <a:pt x="441969" y="263777"/>
                      </a:cubicBezTo>
                      <a:lnTo>
                        <a:pt x="455157" y="261237"/>
                      </a:lnTo>
                      <a:cubicBezTo>
                        <a:pt x="462692" y="259732"/>
                        <a:pt x="468627" y="253806"/>
                        <a:pt x="470228" y="246281"/>
                      </a:cubicBezTo>
                      <a:lnTo>
                        <a:pt x="472677" y="234240"/>
                      </a:lnTo>
                      <a:cubicBezTo>
                        <a:pt x="473525" y="230383"/>
                        <a:pt x="472112" y="226338"/>
                        <a:pt x="469098" y="223893"/>
                      </a:cubicBezTo>
                      <a:cubicBezTo>
                        <a:pt x="457229" y="214016"/>
                        <a:pt x="446302" y="199529"/>
                        <a:pt x="439991" y="182503"/>
                      </a:cubicBezTo>
                      <a:cubicBezTo>
                        <a:pt x="434716" y="181563"/>
                        <a:pt x="429818" y="177894"/>
                        <a:pt x="426144" y="172720"/>
                      </a:cubicBezTo>
                      <a:cubicBezTo>
                        <a:pt x="433303" y="164725"/>
                        <a:pt x="438861" y="154754"/>
                        <a:pt x="441404" y="143278"/>
                      </a:cubicBezTo>
                      <a:cubicBezTo>
                        <a:pt x="444324" y="130485"/>
                        <a:pt x="443476" y="118068"/>
                        <a:pt x="439708" y="107438"/>
                      </a:cubicBezTo>
                      <a:cubicBezTo>
                        <a:pt x="447244" y="82699"/>
                        <a:pt x="464200" y="66049"/>
                        <a:pt x="500465" y="66049"/>
                      </a:cubicBezTo>
                      <a:close/>
                      <a:moveTo>
                        <a:pt x="107100" y="66049"/>
                      </a:moveTo>
                      <a:cubicBezTo>
                        <a:pt x="151561" y="66049"/>
                        <a:pt x="166820" y="90130"/>
                        <a:pt x="171341" y="123618"/>
                      </a:cubicBezTo>
                      <a:cubicBezTo>
                        <a:pt x="170965" y="129920"/>
                        <a:pt x="171436" y="136505"/>
                        <a:pt x="172849" y="143278"/>
                      </a:cubicBezTo>
                      <a:cubicBezTo>
                        <a:pt x="174921" y="152590"/>
                        <a:pt x="178971" y="161056"/>
                        <a:pt x="184246" y="168205"/>
                      </a:cubicBezTo>
                      <a:cubicBezTo>
                        <a:pt x="180573" y="175919"/>
                        <a:pt x="174356" y="181281"/>
                        <a:pt x="167574" y="182503"/>
                      </a:cubicBezTo>
                      <a:cubicBezTo>
                        <a:pt x="161263" y="199529"/>
                        <a:pt x="150336" y="214016"/>
                        <a:pt x="138468" y="223799"/>
                      </a:cubicBezTo>
                      <a:cubicBezTo>
                        <a:pt x="135453" y="226338"/>
                        <a:pt x="134040" y="230383"/>
                        <a:pt x="134794" y="234240"/>
                      </a:cubicBezTo>
                      <a:lnTo>
                        <a:pt x="137337" y="246281"/>
                      </a:lnTo>
                      <a:cubicBezTo>
                        <a:pt x="138939" y="253806"/>
                        <a:pt x="144873" y="259732"/>
                        <a:pt x="152408" y="261143"/>
                      </a:cubicBezTo>
                      <a:lnTo>
                        <a:pt x="165596" y="263777"/>
                      </a:lnTo>
                      <a:cubicBezTo>
                        <a:pt x="170494" y="264812"/>
                        <a:pt x="175203" y="266505"/>
                        <a:pt x="179442" y="268856"/>
                      </a:cubicBezTo>
                      <a:cubicBezTo>
                        <a:pt x="164088" y="277793"/>
                        <a:pt x="152126" y="292279"/>
                        <a:pt x="146662" y="310058"/>
                      </a:cubicBezTo>
                      <a:lnTo>
                        <a:pt x="123867" y="384088"/>
                      </a:lnTo>
                      <a:lnTo>
                        <a:pt x="27883" y="384088"/>
                      </a:lnTo>
                      <a:cubicBezTo>
                        <a:pt x="19499" y="384088"/>
                        <a:pt x="11587" y="380325"/>
                        <a:pt x="6312" y="373835"/>
                      </a:cubicBezTo>
                      <a:cubicBezTo>
                        <a:pt x="1037" y="367438"/>
                        <a:pt x="-1129" y="358972"/>
                        <a:pt x="566" y="350788"/>
                      </a:cubicBezTo>
                      <a:lnTo>
                        <a:pt x="10268" y="301968"/>
                      </a:lnTo>
                      <a:cubicBezTo>
                        <a:pt x="14130" y="282684"/>
                        <a:pt x="29202" y="267634"/>
                        <a:pt x="48606" y="263777"/>
                      </a:cubicBezTo>
                      <a:lnTo>
                        <a:pt x="61699" y="261237"/>
                      </a:lnTo>
                      <a:cubicBezTo>
                        <a:pt x="69328" y="259732"/>
                        <a:pt x="75263" y="253806"/>
                        <a:pt x="76770" y="246281"/>
                      </a:cubicBezTo>
                      <a:lnTo>
                        <a:pt x="79313" y="234240"/>
                      </a:lnTo>
                      <a:cubicBezTo>
                        <a:pt x="80067" y="230383"/>
                        <a:pt x="78654" y="226338"/>
                        <a:pt x="75639" y="223893"/>
                      </a:cubicBezTo>
                      <a:cubicBezTo>
                        <a:pt x="63771" y="214016"/>
                        <a:pt x="52939" y="199623"/>
                        <a:pt x="46628" y="182503"/>
                      </a:cubicBezTo>
                      <a:cubicBezTo>
                        <a:pt x="37867" y="180904"/>
                        <a:pt x="29861" y="172532"/>
                        <a:pt x="27318" y="160962"/>
                      </a:cubicBezTo>
                      <a:cubicBezTo>
                        <a:pt x="24115" y="146664"/>
                        <a:pt x="30426" y="133118"/>
                        <a:pt x="41447" y="130673"/>
                      </a:cubicBezTo>
                      <a:cubicBezTo>
                        <a:pt x="41541" y="130673"/>
                        <a:pt x="41729" y="130673"/>
                        <a:pt x="41824" y="130673"/>
                      </a:cubicBezTo>
                      <a:cubicBezTo>
                        <a:pt x="45403" y="93516"/>
                        <a:pt x="60192" y="66049"/>
                        <a:pt x="107100" y="66049"/>
                      </a:cubicBezTo>
                      <a:close/>
                      <a:moveTo>
                        <a:pt x="298626" y="0"/>
                      </a:moveTo>
                      <a:lnTo>
                        <a:pt x="315956" y="0"/>
                      </a:lnTo>
                      <a:cubicBezTo>
                        <a:pt x="363426" y="0"/>
                        <a:pt x="401854" y="38378"/>
                        <a:pt x="401854" y="85787"/>
                      </a:cubicBezTo>
                      <a:lnTo>
                        <a:pt x="401854" y="95476"/>
                      </a:lnTo>
                      <a:cubicBezTo>
                        <a:pt x="417301" y="99238"/>
                        <a:pt x="426154" y="118522"/>
                        <a:pt x="421633" y="138840"/>
                      </a:cubicBezTo>
                      <a:cubicBezTo>
                        <a:pt x="420880" y="142602"/>
                        <a:pt x="419467" y="146083"/>
                        <a:pt x="417960" y="149281"/>
                      </a:cubicBezTo>
                      <a:cubicBezTo>
                        <a:pt x="417677" y="149939"/>
                        <a:pt x="417395" y="150504"/>
                        <a:pt x="417112" y="151068"/>
                      </a:cubicBezTo>
                      <a:cubicBezTo>
                        <a:pt x="415417" y="154172"/>
                        <a:pt x="413533" y="157088"/>
                        <a:pt x="411273" y="159534"/>
                      </a:cubicBezTo>
                      <a:cubicBezTo>
                        <a:pt x="411179" y="159628"/>
                        <a:pt x="410990" y="159816"/>
                        <a:pt x="410896" y="159910"/>
                      </a:cubicBezTo>
                      <a:cubicBezTo>
                        <a:pt x="406092" y="165084"/>
                        <a:pt x="400159" y="168658"/>
                        <a:pt x="394037" y="169787"/>
                      </a:cubicBezTo>
                      <a:cubicBezTo>
                        <a:pt x="391494" y="176654"/>
                        <a:pt x="388385" y="183332"/>
                        <a:pt x="384900" y="189541"/>
                      </a:cubicBezTo>
                      <a:cubicBezTo>
                        <a:pt x="384806" y="189635"/>
                        <a:pt x="384806" y="189729"/>
                        <a:pt x="384712" y="189823"/>
                      </a:cubicBezTo>
                      <a:cubicBezTo>
                        <a:pt x="381227" y="196031"/>
                        <a:pt x="377460" y="201769"/>
                        <a:pt x="373316" y="207131"/>
                      </a:cubicBezTo>
                      <a:cubicBezTo>
                        <a:pt x="373127" y="207413"/>
                        <a:pt x="372939" y="207601"/>
                        <a:pt x="372750" y="207789"/>
                      </a:cubicBezTo>
                      <a:cubicBezTo>
                        <a:pt x="368700" y="213057"/>
                        <a:pt x="364368" y="217948"/>
                        <a:pt x="359847" y="222275"/>
                      </a:cubicBezTo>
                      <a:cubicBezTo>
                        <a:pt x="359658" y="222463"/>
                        <a:pt x="359376" y="222651"/>
                        <a:pt x="359188" y="222934"/>
                      </a:cubicBezTo>
                      <a:cubicBezTo>
                        <a:pt x="354667" y="227261"/>
                        <a:pt x="349957" y="231211"/>
                        <a:pt x="345154" y="234598"/>
                      </a:cubicBezTo>
                      <a:lnTo>
                        <a:pt x="345625" y="236855"/>
                      </a:lnTo>
                      <a:cubicBezTo>
                        <a:pt x="346567" y="236385"/>
                        <a:pt x="347603" y="235915"/>
                        <a:pt x="348639" y="235538"/>
                      </a:cubicBezTo>
                      <a:cubicBezTo>
                        <a:pt x="350899" y="234786"/>
                        <a:pt x="353065" y="234033"/>
                        <a:pt x="355514" y="234033"/>
                      </a:cubicBezTo>
                      <a:cubicBezTo>
                        <a:pt x="359470" y="234033"/>
                        <a:pt x="363238" y="235162"/>
                        <a:pt x="366628" y="237326"/>
                      </a:cubicBezTo>
                      <a:cubicBezTo>
                        <a:pt x="366628" y="237326"/>
                        <a:pt x="380756" y="246450"/>
                        <a:pt x="385371" y="249648"/>
                      </a:cubicBezTo>
                      <a:cubicBezTo>
                        <a:pt x="401854" y="261030"/>
                        <a:pt x="399876" y="279373"/>
                        <a:pt x="399876" y="279373"/>
                      </a:cubicBezTo>
                      <a:cubicBezTo>
                        <a:pt x="410990" y="279655"/>
                        <a:pt x="421822" y="283041"/>
                        <a:pt x="430016" y="289814"/>
                      </a:cubicBezTo>
                      <a:cubicBezTo>
                        <a:pt x="445180" y="302324"/>
                        <a:pt x="447535" y="313330"/>
                        <a:pt x="448382" y="316058"/>
                      </a:cubicBezTo>
                      <a:lnTo>
                        <a:pt x="481630" y="424515"/>
                      </a:lnTo>
                      <a:cubicBezTo>
                        <a:pt x="482855" y="428371"/>
                        <a:pt x="483608" y="432416"/>
                        <a:pt x="483891" y="436461"/>
                      </a:cubicBezTo>
                      <a:cubicBezTo>
                        <a:pt x="484644" y="448595"/>
                        <a:pt x="481159" y="460730"/>
                        <a:pt x="473718" y="470700"/>
                      </a:cubicBezTo>
                      <a:cubicBezTo>
                        <a:pt x="466372" y="480671"/>
                        <a:pt x="455823" y="487538"/>
                        <a:pt x="443956" y="490360"/>
                      </a:cubicBezTo>
                      <a:cubicBezTo>
                        <a:pt x="440000" y="491301"/>
                        <a:pt x="435950" y="491771"/>
                        <a:pt x="431805" y="491771"/>
                      </a:cubicBezTo>
                      <a:lnTo>
                        <a:pt x="325375" y="491771"/>
                      </a:lnTo>
                      <a:lnTo>
                        <a:pt x="337430" y="415296"/>
                      </a:lnTo>
                      <a:cubicBezTo>
                        <a:pt x="338749" y="406454"/>
                        <a:pt x="337807" y="397424"/>
                        <a:pt x="334605" y="389052"/>
                      </a:cubicBezTo>
                      <a:lnTo>
                        <a:pt x="323962" y="360927"/>
                      </a:lnTo>
                      <a:lnTo>
                        <a:pt x="337430" y="347476"/>
                      </a:lnTo>
                      <a:lnTo>
                        <a:pt x="307196" y="317281"/>
                      </a:lnTo>
                      <a:lnTo>
                        <a:pt x="276868" y="347476"/>
                      </a:lnTo>
                      <a:lnTo>
                        <a:pt x="290337" y="360927"/>
                      </a:lnTo>
                      <a:lnTo>
                        <a:pt x="279694" y="389052"/>
                      </a:lnTo>
                      <a:cubicBezTo>
                        <a:pt x="276586" y="397424"/>
                        <a:pt x="275644" y="406454"/>
                        <a:pt x="276963" y="415296"/>
                      </a:cubicBezTo>
                      <a:lnTo>
                        <a:pt x="288736" y="491771"/>
                      </a:lnTo>
                      <a:lnTo>
                        <a:pt x="182493" y="491771"/>
                      </a:lnTo>
                      <a:cubicBezTo>
                        <a:pt x="178443" y="491771"/>
                        <a:pt x="174299" y="491301"/>
                        <a:pt x="170437" y="490360"/>
                      </a:cubicBezTo>
                      <a:cubicBezTo>
                        <a:pt x="158570" y="487538"/>
                        <a:pt x="148021" y="480671"/>
                        <a:pt x="140675" y="470700"/>
                      </a:cubicBezTo>
                      <a:cubicBezTo>
                        <a:pt x="130785" y="457343"/>
                        <a:pt x="127865" y="440223"/>
                        <a:pt x="132669" y="424515"/>
                      </a:cubicBezTo>
                      <a:lnTo>
                        <a:pt x="166011" y="316058"/>
                      </a:lnTo>
                      <a:cubicBezTo>
                        <a:pt x="166858" y="313330"/>
                        <a:pt x="170908" y="300631"/>
                        <a:pt x="184377" y="289814"/>
                      </a:cubicBezTo>
                      <a:cubicBezTo>
                        <a:pt x="192666" y="283229"/>
                        <a:pt x="203403" y="279655"/>
                        <a:pt x="214517" y="279373"/>
                      </a:cubicBezTo>
                      <a:lnTo>
                        <a:pt x="214517" y="279279"/>
                      </a:lnTo>
                      <a:cubicBezTo>
                        <a:pt x="214140" y="273447"/>
                        <a:pt x="211880" y="260654"/>
                        <a:pt x="229022" y="249648"/>
                      </a:cubicBezTo>
                      <a:cubicBezTo>
                        <a:pt x="233731" y="246638"/>
                        <a:pt x="247765" y="237326"/>
                        <a:pt x="247765" y="237326"/>
                      </a:cubicBezTo>
                      <a:cubicBezTo>
                        <a:pt x="251061" y="235162"/>
                        <a:pt x="254923" y="234033"/>
                        <a:pt x="258879" y="234033"/>
                      </a:cubicBezTo>
                      <a:cubicBezTo>
                        <a:pt x="261328" y="234033"/>
                        <a:pt x="263494" y="234786"/>
                        <a:pt x="265754" y="235538"/>
                      </a:cubicBezTo>
                      <a:cubicBezTo>
                        <a:pt x="266790" y="236009"/>
                        <a:pt x="267826" y="236385"/>
                        <a:pt x="268768" y="236855"/>
                      </a:cubicBezTo>
                      <a:lnTo>
                        <a:pt x="269239" y="234598"/>
                      </a:lnTo>
                      <a:cubicBezTo>
                        <a:pt x="264436" y="231211"/>
                        <a:pt x="259726" y="227261"/>
                        <a:pt x="255205" y="222934"/>
                      </a:cubicBezTo>
                      <a:cubicBezTo>
                        <a:pt x="254923" y="222651"/>
                        <a:pt x="254735" y="222463"/>
                        <a:pt x="254546" y="222275"/>
                      </a:cubicBezTo>
                      <a:cubicBezTo>
                        <a:pt x="250025" y="217948"/>
                        <a:pt x="245693" y="213057"/>
                        <a:pt x="241548" y="207789"/>
                      </a:cubicBezTo>
                      <a:cubicBezTo>
                        <a:pt x="241454" y="207601"/>
                        <a:pt x="241266" y="207413"/>
                        <a:pt x="241077" y="207225"/>
                      </a:cubicBezTo>
                      <a:cubicBezTo>
                        <a:pt x="236933" y="201769"/>
                        <a:pt x="233072" y="196031"/>
                        <a:pt x="229681" y="189823"/>
                      </a:cubicBezTo>
                      <a:cubicBezTo>
                        <a:pt x="229587" y="189729"/>
                        <a:pt x="229587" y="189635"/>
                        <a:pt x="229493" y="189635"/>
                      </a:cubicBezTo>
                      <a:cubicBezTo>
                        <a:pt x="226008" y="183332"/>
                        <a:pt x="222899" y="176654"/>
                        <a:pt x="220356" y="169787"/>
                      </a:cubicBezTo>
                      <a:cubicBezTo>
                        <a:pt x="214140" y="168658"/>
                        <a:pt x="208301" y="165084"/>
                        <a:pt x="203497" y="159910"/>
                      </a:cubicBezTo>
                      <a:cubicBezTo>
                        <a:pt x="203309" y="159722"/>
                        <a:pt x="203214" y="159628"/>
                        <a:pt x="203120" y="159534"/>
                      </a:cubicBezTo>
                      <a:cubicBezTo>
                        <a:pt x="200860" y="157088"/>
                        <a:pt x="198976" y="154172"/>
                        <a:pt x="197281" y="151068"/>
                      </a:cubicBezTo>
                      <a:cubicBezTo>
                        <a:pt x="196998" y="150504"/>
                        <a:pt x="196716" y="149939"/>
                        <a:pt x="196433" y="149281"/>
                      </a:cubicBezTo>
                      <a:cubicBezTo>
                        <a:pt x="194832" y="146083"/>
                        <a:pt x="193513" y="142602"/>
                        <a:pt x="192666" y="138840"/>
                      </a:cubicBezTo>
                      <a:cubicBezTo>
                        <a:pt x="188145" y="118428"/>
                        <a:pt x="197092" y="99050"/>
                        <a:pt x="212727" y="95476"/>
                      </a:cubicBezTo>
                      <a:lnTo>
                        <a:pt x="212727" y="85787"/>
                      </a:lnTo>
                      <a:cubicBezTo>
                        <a:pt x="212727" y="38378"/>
                        <a:pt x="251155" y="0"/>
                        <a:pt x="298626" y="0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</p:spPr>
              <p:txBody>
                <a:bodyPr wrap="square" lIns="91440" tIns="45720" rIns="91440" bIns="45720">
                  <a:normAutofit/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9" name="îṣḻiďé">
                <a:extLst>
                  <a:ext uri="{FF2B5EF4-FFF2-40B4-BE49-F238E27FC236}">
                    <a16:creationId xmlns:a16="http://schemas.microsoft.com/office/drawing/2014/main" xmlns="" id="{A3D04BB7-2FD8-46BA-8679-188EA5702579}"/>
                  </a:ext>
                </a:extLst>
              </p:cNvPr>
              <p:cNvGrpSpPr/>
              <p:nvPr/>
            </p:nvGrpSpPr>
            <p:grpSpPr>
              <a:xfrm>
                <a:off x="2406793" y="3563955"/>
                <a:ext cx="2260086" cy="1469057"/>
                <a:chOff x="2406793" y="3563955"/>
                <a:chExt cx="2260086" cy="1469057"/>
              </a:xfrm>
            </p:grpSpPr>
            <p:sp>
              <p:nvSpPr>
                <p:cNvPr id="23" name="îśḻiḋè">
                  <a:extLst>
                    <a:ext uri="{FF2B5EF4-FFF2-40B4-BE49-F238E27FC236}">
                      <a16:creationId xmlns:a16="http://schemas.microsoft.com/office/drawing/2014/main" xmlns="" id="{77402C76-BB4F-4D6E-A347-F860A9561A78}"/>
                    </a:ext>
                  </a:extLst>
                </p:cNvPr>
                <p:cNvSpPr/>
                <p:nvPr/>
              </p:nvSpPr>
              <p:spPr>
                <a:xfrm rot="19200000">
                  <a:off x="2406793" y="3563955"/>
                  <a:ext cx="2260086" cy="1469057"/>
                </a:xfrm>
                <a:custGeom>
                  <a:avLst/>
                  <a:gdLst>
                    <a:gd name="connsiteX0" fmla="*/ 269583 w 2488406"/>
                    <a:gd name="connsiteY0" fmla="*/ 0 h 1617464"/>
                    <a:gd name="connsiteX1" fmla="*/ 2218823 w 2488406"/>
                    <a:gd name="connsiteY1" fmla="*/ 0 h 1617464"/>
                    <a:gd name="connsiteX2" fmla="*/ 2488406 w 2488406"/>
                    <a:gd name="connsiteY2" fmla="*/ 269583 h 1617464"/>
                    <a:gd name="connsiteX3" fmla="*/ 2488406 w 2488406"/>
                    <a:gd name="connsiteY3" fmla="*/ 1617464 h 1617464"/>
                    <a:gd name="connsiteX4" fmla="*/ 2488406 w 2488406"/>
                    <a:gd name="connsiteY4" fmla="*/ 1617464 h 1617464"/>
                    <a:gd name="connsiteX5" fmla="*/ 0 w 2488406"/>
                    <a:gd name="connsiteY5" fmla="*/ 1617464 h 1617464"/>
                    <a:gd name="connsiteX6" fmla="*/ 0 w 2488406"/>
                    <a:gd name="connsiteY6" fmla="*/ 1617464 h 1617464"/>
                    <a:gd name="connsiteX7" fmla="*/ 0 w 2488406"/>
                    <a:gd name="connsiteY7" fmla="*/ 269583 h 1617464"/>
                    <a:gd name="connsiteX8" fmla="*/ 269583 w 2488406"/>
                    <a:gd name="connsiteY8" fmla="*/ 0 h 16174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88406" h="1617464">
                      <a:moveTo>
                        <a:pt x="269583" y="0"/>
                      </a:moveTo>
                      <a:lnTo>
                        <a:pt x="2218823" y="0"/>
                      </a:lnTo>
                      <a:cubicBezTo>
                        <a:pt x="2367710" y="0"/>
                        <a:pt x="2488406" y="120696"/>
                        <a:pt x="2488406" y="269583"/>
                      </a:cubicBezTo>
                      <a:lnTo>
                        <a:pt x="2488406" y="1617464"/>
                      </a:lnTo>
                      <a:lnTo>
                        <a:pt x="2488406" y="1617464"/>
                      </a:lnTo>
                      <a:lnTo>
                        <a:pt x="0" y="1617464"/>
                      </a:lnTo>
                      <a:lnTo>
                        <a:pt x="0" y="1617464"/>
                      </a:lnTo>
                      <a:lnTo>
                        <a:pt x="0" y="269583"/>
                      </a:lnTo>
                      <a:cubicBezTo>
                        <a:pt x="0" y="120696"/>
                        <a:pt x="120696" y="0"/>
                        <a:pt x="269583" y="0"/>
                      </a:cubicBez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effectLst/>
              </p:spPr>
              <p:style>
                <a:lnRef idx="2">
                  <a:schemeClr val="lt1">
                    <a:hueOff val="0"/>
                    <a:satOff val="0"/>
                    <a:lumOff val="0"/>
                    <a:alphaOff val="0"/>
                  </a:schemeClr>
                </a:lnRef>
                <a:fillRef idx="1">
                  <a:schemeClr val="accent1">
                    <a:hueOff val="0"/>
                    <a:satOff val="0"/>
                    <a:lumOff val="0"/>
                    <a:alphaOff val="0"/>
                  </a:schemeClr>
                </a:fillRef>
                <a:effectRef idx="0">
                  <a:schemeClr val="accent1">
                    <a:hueOff val="0"/>
                    <a:satOff val="0"/>
                    <a:lumOff val="0"/>
                    <a:alphaOff val="0"/>
                  </a:schemeClr>
                </a:effectRef>
                <a:fontRef idx="minor">
                  <a:schemeClr val="lt1"/>
                </a:fontRef>
              </p:style>
              <p:txBody>
                <a:bodyPr spcFirstLastPara="0" vert="horz" wrap="square" lIns="91440" tIns="45720" rIns="91440" bIns="45720" numCol="1" spcCol="1270" anchor="ctr" anchorCtr="0">
                  <a:normAutofit/>
                </a:bodyPr>
                <a:lstStyle/>
                <a:p>
                  <a:pPr algn="ctr" defTabSz="5689600">
                    <a:lnSpc>
                      <a:spcPct val="90000"/>
                    </a:lnSpc>
                    <a:spcBef>
                      <a:spcPct val="0"/>
                    </a:spcBef>
                    <a:spcAft>
                      <a:spcPct val="35000"/>
                    </a:spcAft>
                  </a:pPr>
                  <a:endParaRPr lang="en-US" sz="5600" kern="1200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4" name="íṣliḑè">
                  <a:extLst>
                    <a:ext uri="{FF2B5EF4-FFF2-40B4-BE49-F238E27FC236}">
                      <a16:creationId xmlns:a16="http://schemas.microsoft.com/office/drawing/2014/main" xmlns="" id="{B60E742B-4FB7-4398-A984-8E41FBAA678A}"/>
                    </a:ext>
                  </a:extLst>
                </p:cNvPr>
                <p:cNvSpPr/>
                <p:nvPr/>
              </p:nvSpPr>
              <p:spPr bwMode="auto">
                <a:xfrm>
                  <a:off x="3203092" y="3977414"/>
                  <a:ext cx="667488" cy="642138"/>
                </a:xfrm>
                <a:custGeom>
                  <a:avLst/>
                  <a:gdLst>
                    <a:gd name="connsiteX0" fmla="*/ 195114 w 608814"/>
                    <a:gd name="connsiteY0" fmla="*/ 351627 h 585693"/>
                    <a:gd name="connsiteX1" fmla="*/ 258290 w 608814"/>
                    <a:gd name="connsiteY1" fmla="*/ 351627 h 585693"/>
                    <a:gd name="connsiteX2" fmla="*/ 282731 w 608814"/>
                    <a:gd name="connsiteY2" fmla="*/ 376018 h 585693"/>
                    <a:gd name="connsiteX3" fmla="*/ 282731 w 608814"/>
                    <a:gd name="connsiteY3" fmla="*/ 561210 h 585693"/>
                    <a:gd name="connsiteX4" fmla="*/ 258290 w 608814"/>
                    <a:gd name="connsiteY4" fmla="*/ 585693 h 585693"/>
                    <a:gd name="connsiteX5" fmla="*/ 195114 w 608814"/>
                    <a:gd name="connsiteY5" fmla="*/ 585693 h 585693"/>
                    <a:gd name="connsiteX6" fmla="*/ 170673 w 608814"/>
                    <a:gd name="connsiteY6" fmla="*/ 561210 h 585693"/>
                    <a:gd name="connsiteX7" fmla="*/ 170673 w 608814"/>
                    <a:gd name="connsiteY7" fmla="*/ 376018 h 585693"/>
                    <a:gd name="connsiteX8" fmla="*/ 195114 w 608814"/>
                    <a:gd name="connsiteY8" fmla="*/ 351627 h 585693"/>
                    <a:gd name="connsiteX9" fmla="*/ 358100 w 608814"/>
                    <a:gd name="connsiteY9" fmla="*/ 249872 h 585693"/>
                    <a:gd name="connsiteX10" fmla="*/ 421316 w 608814"/>
                    <a:gd name="connsiteY10" fmla="*/ 249872 h 585693"/>
                    <a:gd name="connsiteX11" fmla="*/ 445737 w 608814"/>
                    <a:gd name="connsiteY11" fmla="*/ 274267 h 585693"/>
                    <a:gd name="connsiteX12" fmla="*/ 445737 w 608814"/>
                    <a:gd name="connsiteY12" fmla="*/ 561206 h 585693"/>
                    <a:gd name="connsiteX13" fmla="*/ 421316 w 608814"/>
                    <a:gd name="connsiteY13" fmla="*/ 585693 h 585693"/>
                    <a:gd name="connsiteX14" fmla="*/ 358100 w 608814"/>
                    <a:gd name="connsiteY14" fmla="*/ 585693 h 585693"/>
                    <a:gd name="connsiteX15" fmla="*/ 333679 w 608814"/>
                    <a:gd name="connsiteY15" fmla="*/ 561206 h 585693"/>
                    <a:gd name="connsiteX16" fmla="*/ 333679 w 608814"/>
                    <a:gd name="connsiteY16" fmla="*/ 274267 h 585693"/>
                    <a:gd name="connsiteX17" fmla="*/ 358100 w 608814"/>
                    <a:gd name="connsiteY17" fmla="*/ 249872 h 585693"/>
                    <a:gd name="connsiteX18" fmla="*/ 140260 w 608814"/>
                    <a:gd name="connsiteY18" fmla="*/ 224680 h 585693"/>
                    <a:gd name="connsiteX19" fmla="*/ 191844 w 608814"/>
                    <a:gd name="connsiteY19" fmla="*/ 276122 h 585693"/>
                    <a:gd name="connsiteX20" fmla="*/ 140260 w 608814"/>
                    <a:gd name="connsiteY20" fmla="*/ 327564 h 585693"/>
                    <a:gd name="connsiteX21" fmla="*/ 88676 w 608814"/>
                    <a:gd name="connsiteY21" fmla="*/ 276122 h 585693"/>
                    <a:gd name="connsiteX22" fmla="*/ 140260 w 608814"/>
                    <a:gd name="connsiteY22" fmla="*/ 224680 h 585693"/>
                    <a:gd name="connsiteX23" fmla="*/ 521177 w 608814"/>
                    <a:gd name="connsiteY23" fmla="*/ 148117 h 585693"/>
                    <a:gd name="connsiteX24" fmla="*/ 584301 w 608814"/>
                    <a:gd name="connsiteY24" fmla="*/ 148117 h 585693"/>
                    <a:gd name="connsiteX25" fmla="*/ 608814 w 608814"/>
                    <a:gd name="connsiteY25" fmla="*/ 172601 h 585693"/>
                    <a:gd name="connsiteX26" fmla="*/ 608814 w 608814"/>
                    <a:gd name="connsiteY26" fmla="*/ 561209 h 585693"/>
                    <a:gd name="connsiteX27" fmla="*/ 584301 w 608814"/>
                    <a:gd name="connsiteY27" fmla="*/ 585693 h 585693"/>
                    <a:gd name="connsiteX28" fmla="*/ 521177 w 608814"/>
                    <a:gd name="connsiteY28" fmla="*/ 585693 h 585693"/>
                    <a:gd name="connsiteX29" fmla="*/ 496756 w 608814"/>
                    <a:gd name="connsiteY29" fmla="*/ 561209 h 585693"/>
                    <a:gd name="connsiteX30" fmla="*/ 496756 w 608814"/>
                    <a:gd name="connsiteY30" fmla="*/ 172601 h 585693"/>
                    <a:gd name="connsiteX31" fmla="*/ 521177 w 608814"/>
                    <a:gd name="connsiteY31" fmla="*/ 148117 h 585693"/>
                    <a:gd name="connsiteX32" fmla="*/ 116229 w 608814"/>
                    <a:gd name="connsiteY32" fmla="*/ 131322 h 585693"/>
                    <a:gd name="connsiteX33" fmla="*/ 164246 w 608814"/>
                    <a:gd name="connsiteY33" fmla="*/ 131322 h 585693"/>
                    <a:gd name="connsiteX34" fmla="*/ 184061 w 608814"/>
                    <a:gd name="connsiteY34" fmla="*/ 151113 h 585693"/>
                    <a:gd name="connsiteX35" fmla="*/ 184061 w 608814"/>
                    <a:gd name="connsiteY35" fmla="*/ 171457 h 585693"/>
                    <a:gd name="connsiteX36" fmla="*/ 208669 w 608814"/>
                    <a:gd name="connsiteY36" fmla="*/ 186094 h 585693"/>
                    <a:gd name="connsiteX37" fmla="*/ 226641 w 608814"/>
                    <a:gd name="connsiteY37" fmla="*/ 175692 h 585693"/>
                    <a:gd name="connsiteX38" fmla="*/ 253737 w 608814"/>
                    <a:gd name="connsiteY38" fmla="*/ 182964 h 585693"/>
                    <a:gd name="connsiteX39" fmla="*/ 277792 w 608814"/>
                    <a:gd name="connsiteY39" fmla="*/ 224572 h 585693"/>
                    <a:gd name="connsiteX40" fmla="*/ 279727 w 608814"/>
                    <a:gd name="connsiteY40" fmla="*/ 239577 h 585693"/>
                    <a:gd name="connsiteX41" fmla="*/ 270511 w 608814"/>
                    <a:gd name="connsiteY41" fmla="*/ 251544 h 585693"/>
                    <a:gd name="connsiteX42" fmla="*/ 252355 w 608814"/>
                    <a:gd name="connsiteY42" fmla="*/ 262038 h 585693"/>
                    <a:gd name="connsiteX43" fmla="*/ 253829 w 608814"/>
                    <a:gd name="connsiteY43" fmla="*/ 276122 h 585693"/>
                    <a:gd name="connsiteX44" fmla="*/ 252355 w 608814"/>
                    <a:gd name="connsiteY44" fmla="*/ 290206 h 585693"/>
                    <a:gd name="connsiteX45" fmla="*/ 270511 w 608814"/>
                    <a:gd name="connsiteY45" fmla="*/ 300700 h 585693"/>
                    <a:gd name="connsiteX46" fmla="*/ 278714 w 608814"/>
                    <a:gd name="connsiteY46" fmla="*/ 325094 h 585693"/>
                    <a:gd name="connsiteX47" fmla="*/ 258253 w 608814"/>
                    <a:gd name="connsiteY47" fmla="*/ 321136 h 585693"/>
                    <a:gd name="connsiteX48" fmla="*/ 195858 w 608814"/>
                    <a:gd name="connsiteY48" fmla="*/ 321136 h 585693"/>
                    <a:gd name="connsiteX49" fmla="*/ 212171 w 608814"/>
                    <a:gd name="connsiteY49" fmla="*/ 276122 h 585693"/>
                    <a:gd name="connsiteX50" fmla="*/ 140191 w 608814"/>
                    <a:gd name="connsiteY50" fmla="*/ 204320 h 585693"/>
                    <a:gd name="connsiteX51" fmla="*/ 68304 w 608814"/>
                    <a:gd name="connsiteY51" fmla="*/ 276122 h 585693"/>
                    <a:gd name="connsiteX52" fmla="*/ 140191 w 608814"/>
                    <a:gd name="connsiteY52" fmla="*/ 348016 h 585693"/>
                    <a:gd name="connsiteX53" fmla="*/ 148486 w 608814"/>
                    <a:gd name="connsiteY53" fmla="*/ 347095 h 585693"/>
                    <a:gd name="connsiteX54" fmla="*/ 140099 w 608814"/>
                    <a:gd name="connsiteY54" fmla="*/ 376000 h 585693"/>
                    <a:gd name="connsiteX55" fmla="*/ 140099 w 608814"/>
                    <a:gd name="connsiteY55" fmla="*/ 420922 h 585693"/>
                    <a:gd name="connsiteX56" fmla="*/ 116229 w 608814"/>
                    <a:gd name="connsiteY56" fmla="*/ 420922 h 585693"/>
                    <a:gd name="connsiteX57" fmla="*/ 96413 w 608814"/>
                    <a:gd name="connsiteY57" fmla="*/ 401131 h 585693"/>
                    <a:gd name="connsiteX58" fmla="*/ 96413 w 608814"/>
                    <a:gd name="connsiteY58" fmla="*/ 380787 h 585693"/>
                    <a:gd name="connsiteX59" fmla="*/ 71806 w 608814"/>
                    <a:gd name="connsiteY59" fmla="*/ 366150 h 585693"/>
                    <a:gd name="connsiteX60" fmla="*/ 53742 w 608814"/>
                    <a:gd name="connsiteY60" fmla="*/ 376552 h 585693"/>
                    <a:gd name="connsiteX61" fmla="*/ 38719 w 608814"/>
                    <a:gd name="connsiteY61" fmla="*/ 378577 h 585693"/>
                    <a:gd name="connsiteX62" fmla="*/ 26738 w 608814"/>
                    <a:gd name="connsiteY62" fmla="*/ 369372 h 585693"/>
                    <a:gd name="connsiteX63" fmla="*/ 2683 w 608814"/>
                    <a:gd name="connsiteY63" fmla="*/ 327764 h 585693"/>
                    <a:gd name="connsiteX64" fmla="*/ 9872 w 608814"/>
                    <a:gd name="connsiteY64" fmla="*/ 300700 h 585693"/>
                    <a:gd name="connsiteX65" fmla="*/ 28120 w 608814"/>
                    <a:gd name="connsiteY65" fmla="*/ 290206 h 585693"/>
                    <a:gd name="connsiteX66" fmla="*/ 26645 w 608814"/>
                    <a:gd name="connsiteY66" fmla="*/ 276122 h 585693"/>
                    <a:gd name="connsiteX67" fmla="*/ 28120 w 608814"/>
                    <a:gd name="connsiteY67" fmla="*/ 262038 h 585693"/>
                    <a:gd name="connsiteX68" fmla="*/ 9872 w 608814"/>
                    <a:gd name="connsiteY68" fmla="*/ 251544 h 585693"/>
                    <a:gd name="connsiteX69" fmla="*/ 2683 w 608814"/>
                    <a:gd name="connsiteY69" fmla="*/ 224572 h 585693"/>
                    <a:gd name="connsiteX70" fmla="*/ 26738 w 608814"/>
                    <a:gd name="connsiteY70" fmla="*/ 182964 h 585693"/>
                    <a:gd name="connsiteX71" fmla="*/ 38719 w 608814"/>
                    <a:gd name="connsiteY71" fmla="*/ 173759 h 585693"/>
                    <a:gd name="connsiteX72" fmla="*/ 53742 w 608814"/>
                    <a:gd name="connsiteY72" fmla="*/ 175692 h 585693"/>
                    <a:gd name="connsiteX73" fmla="*/ 71806 w 608814"/>
                    <a:gd name="connsiteY73" fmla="*/ 186094 h 585693"/>
                    <a:gd name="connsiteX74" fmla="*/ 96413 w 608814"/>
                    <a:gd name="connsiteY74" fmla="*/ 171457 h 585693"/>
                    <a:gd name="connsiteX75" fmla="*/ 96413 w 608814"/>
                    <a:gd name="connsiteY75" fmla="*/ 151113 h 585693"/>
                    <a:gd name="connsiteX76" fmla="*/ 116229 w 608814"/>
                    <a:gd name="connsiteY76" fmla="*/ 131322 h 585693"/>
                    <a:gd name="connsiteX77" fmla="*/ 445756 w 608814"/>
                    <a:gd name="connsiteY77" fmla="*/ 83476 h 585693"/>
                    <a:gd name="connsiteX78" fmla="*/ 414140 w 608814"/>
                    <a:gd name="connsiteY78" fmla="*/ 115044 h 585693"/>
                    <a:gd name="connsiteX79" fmla="*/ 445756 w 608814"/>
                    <a:gd name="connsiteY79" fmla="*/ 146520 h 585693"/>
                    <a:gd name="connsiteX80" fmla="*/ 477371 w 608814"/>
                    <a:gd name="connsiteY80" fmla="*/ 115044 h 585693"/>
                    <a:gd name="connsiteX81" fmla="*/ 445756 w 608814"/>
                    <a:gd name="connsiteY81" fmla="*/ 83476 h 585693"/>
                    <a:gd name="connsiteX82" fmla="*/ 426676 w 608814"/>
                    <a:gd name="connsiteY82" fmla="*/ 0 h 585693"/>
                    <a:gd name="connsiteX83" fmla="*/ 464835 w 608814"/>
                    <a:gd name="connsiteY83" fmla="*/ 0 h 585693"/>
                    <a:gd name="connsiteX84" fmla="*/ 480597 w 608814"/>
                    <a:gd name="connsiteY84" fmla="*/ 15738 h 585693"/>
                    <a:gd name="connsiteX85" fmla="*/ 480597 w 608814"/>
                    <a:gd name="connsiteY85" fmla="*/ 31936 h 585693"/>
                    <a:gd name="connsiteX86" fmla="*/ 500138 w 608814"/>
                    <a:gd name="connsiteY86" fmla="*/ 43533 h 585693"/>
                    <a:gd name="connsiteX87" fmla="*/ 514425 w 608814"/>
                    <a:gd name="connsiteY87" fmla="*/ 35249 h 585693"/>
                    <a:gd name="connsiteX88" fmla="*/ 535901 w 608814"/>
                    <a:gd name="connsiteY88" fmla="*/ 40956 h 585693"/>
                    <a:gd name="connsiteX89" fmla="*/ 554981 w 608814"/>
                    <a:gd name="connsiteY89" fmla="*/ 73996 h 585693"/>
                    <a:gd name="connsiteX90" fmla="*/ 556640 w 608814"/>
                    <a:gd name="connsiteY90" fmla="*/ 85961 h 585693"/>
                    <a:gd name="connsiteX91" fmla="*/ 549266 w 608814"/>
                    <a:gd name="connsiteY91" fmla="*/ 95440 h 585693"/>
                    <a:gd name="connsiteX92" fmla="*/ 534887 w 608814"/>
                    <a:gd name="connsiteY92" fmla="*/ 103815 h 585693"/>
                    <a:gd name="connsiteX93" fmla="*/ 535993 w 608814"/>
                    <a:gd name="connsiteY93" fmla="*/ 115044 h 585693"/>
                    <a:gd name="connsiteX94" fmla="*/ 535717 w 608814"/>
                    <a:gd name="connsiteY94" fmla="*/ 117621 h 585693"/>
                    <a:gd name="connsiteX95" fmla="*/ 521153 w 608814"/>
                    <a:gd name="connsiteY95" fmla="*/ 117621 h 585693"/>
                    <a:gd name="connsiteX96" fmla="*/ 466126 w 608814"/>
                    <a:gd name="connsiteY96" fmla="*/ 172565 h 585693"/>
                    <a:gd name="connsiteX97" fmla="*/ 466126 w 608814"/>
                    <a:gd name="connsiteY97" fmla="*/ 229719 h 585693"/>
                    <a:gd name="connsiteX98" fmla="*/ 466126 w 608814"/>
                    <a:gd name="connsiteY98" fmla="*/ 242604 h 585693"/>
                    <a:gd name="connsiteX99" fmla="*/ 453590 w 608814"/>
                    <a:gd name="connsiteY99" fmla="*/ 229995 h 585693"/>
                    <a:gd name="connsiteX100" fmla="*/ 421330 w 608814"/>
                    <a:gd name="connsiteY100" fmla="*/ 219319 h 585693"/>
                    <a:gd name="connsiteX101" fmla="*/ 411928 w 608814"/>
                    <a:gd name="connsiteY101" fmla="*/ 219319 h 585693"/>
                    <a:gd name="connsiteX102" fmla="*/ 410914 w 608814"/>
                    <a:gd name="connsiteY102" fmla="*/ 214257 h 585693"/>
                    <a:gd name="connsiteX103" fmla="*/ 410914 w 608814"/>
                    <a:gd name="connsiteY103" fmla="*/ 198059 h 585693"/>
                    <a:gd name="connsiteX104" fmla="*/ 391373 w 608814"/>
                    <a:gd name="connsiteY104" fmla="*/ 186463 h 585693"/>
                    <a:gd name="connsiteX105" fmla="*/ 377086 w 608814"/>
                    <a:gd name="connsiteY105" fmla="*/ 194746 h 585693"/>
                    <a:gd name="connsiteX106" fmla="*/ 365104 w 608814"/>
                    <a:gd name="connsiteY106" fmla="*/ 196310 h 585693"/>
                    <a:gd name="connsiteX107" fmla="*/ 355610 w 608814"/>
                    <a:gd name="connsiteY107" fmla="*/ 189040 h 585693"/>
                    <a:gd name="connsiteX108" fmla="*/ 336530 w 608814"/>
                    <a:gd name="connsiteY108" fmla="*/ 155999 h 585693"/>
                    <a:gd name="connsiteX109" fmla="*/ 342245 w 608814"/>
                    <a:gd name="connsiteY109" fmla="*/ 134463 h 585693"/>
                    <a:gd name="connsiteX110" fmla="*/ 356716 w 608814"/>
                    <a:gd name="connsiteY110" fmla="*/ 126180 h 585693"/>
                    <a:gd name="connsiteX111" fmla="*/ 355518 w 608814"/>
                    <a:gd name="connsiteY111" fmla="*/ 115044 h 585693"/>
                    <a:gd name="connsiteX112" fmla="*/ 356716 w 608814"/>
                    <a:gd name="connsiteY112" fmla="*/ 103815 h 585693"/>
                    <a:gd name="connsiteX113" fmla="*/ 342245 w 608814"/>
                    <a:gd name="connsiteY113" fmla="*/ 95440 h 585693"/>
                    <a:gd name="connsiteX114" fmla="*/ 336530 w 608814"/>
                    <a:gd name="connsiteY114" fmla="*/ 73996 h 585693"/>
                    <a:gd name="connsiteX115" fmla="*/ 355610 w 608814"/>
                    <a:gd name="connsiteY115" fmla="*/ 40956 h 585693"/>
                    <a:gd name="connsiteX116" fmla="*/ 365104 w 608814"/>
                    <a:gd name="connsiteY116" fmla="*/ 33685 h 585693"/>
                    <a:gd name="connsiteX117" fmla="*/ 377086 w 608814"/>
                    <a:gd name="connsiteY117" fmla="*/ 35249 h 585693"/>
                    <a:gd name="connsiteX118" fmla="*/ 391373 w 608814"/>
                    <a:gd name="connsiteY118" fmla="*/ 43533 h 585693"/>
                    <a:gd name="connsiteX119" fmla="*/ 410914 w 608814"/>
                    <a:gd name="connsiteY119" fmla="*/ 31936 h 585693"/>
                    <a:gd name="connsiteX120" fmla="*/ 410914 w 608814"/>
                    <a:gd name="connsiteY120" fmla="*/ 15738 h 585693"/>
                    <a:gd name="connsiteX121" fmla="*/ 426676 w 608814"/>
                    <a:gd name="connsiteY121" fmla="*/ 0 h 585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</a:cxnLst>
                  <a:rect l="l" t="t" r="r" b="b"/>
                  <a:pathLst>
                    <a:path w="608814" h="585693">
                      <a:moveTo>
                        <a:pt x="195114" y="351627"/>
                      </a:moveTo>
                      <a:lnTo>
                        <a:pt x="258290" y="351627"/>
                      </a:lnTo>
                      <a:cubicBezTo>
                        <a:pt x="271848" y="351627"/>
                        <a:pt x="282731" y="362580"/>
                        <a:pt x="282731" y="376018"/>
                      </a:cubicBezTo>
                      <a:lnTo>
                        <a:pt x="282731" y="561210"/>
                      </a:lnTo>
                      <a:cubicBezTo>
                        <a:pt x="282731" y="574740"/>
                        <a:pt x="271848" y="585693"/>
                        <a:pt x="258290" y="585693"/>
                      </a:cubicBezTo>
                      <a:lnTo>
                        <a:pt x="195114" y="585693"/>
                      </a:lnTo>
                      <a:cubicBezTo>
                        <a:pt x="181556" y="585693"/>
                        <a:pt x="170673" y="574740"/>
                        <a:pt x="170673" y="561210"/>
                      </a:cubicBezTo>
                      <a:lnTo>
                        <a:pt x="170673" y="376018"/>
                      </a:lnTo>
                      <a:cubicBezTo>
                        <a:pt x="170673" y="362580"/>
                        <a:pt x="181556" y="351627"/>
                        <a:pt x="195114" y="351627"/>
                      </a:cubicBezTo>
                      <a:close/>
                      <a:moveTo>
                        <a:pt x="358100" y="249872"/>
                      </a:moveTo>
                      <a:lnTo>
                        <a:pt x="421316" y="249872"/>
                      </a:lnTo>
                      <a:cubicBezTo>
                        <a:pt x="434771" y="249872"/>
                        <a:pt x="445737" y="260735"/>
                        <a:pt x="445737" y="274267"/>
                      </a:cubicBezTo>
                      <a:lnTo>
                        <a:pt x="445737" y="561206"/>
                      </a:lnTo>
                      <a:cubicBezTo>
                        <a:pt x="445737" y="574738"/>
                        <a:pt x="434771" y="585693"/>
                        <a:pt x="421316" y="585693"/>
                      </a:cubicBezTo>
                      <a:lnTo>
                        <a:pt x="358100" y="585693"/>
                      </a:lnTo>
                      <a:cubicBezTo>
                        <a:pt x="344645" y="585693"/>
                        <a:pt x="333679" y="574738"/>
                        <a:pt x="333679" y="561206"/>
                      </a:cubicBezTo>
                      <a:lnTo>
                        <a:pt x="333679" y="274267"/>
                      </a:lnTo>
                      <a:cubicBezTo>
                        <a:pt x="333679" y="260735"/>
                        <a:pt x="344645" y="249872"/>
                        <a:pt x="358100" y="249872"/>
                      </a:cubicBezTo>
                      <a:close/>
                      <a:moveTo>
                        <a:pt x="140260" y="224680"/>
                      </a:moveTo>
                      <a:cubicBezTo>
                        <a:pt x="168749" y="224680"/>
                        <a:pt x="191844" y="247711"/>
                        <a:pt x="191844" y="276122"/>
                      </a:cubicBezTo>
                      <a:cubicBezTo>
                        <a:pt x="191844" y="304533"/>
                        <a:pt x="168749" y="327564"/>
                        <a:pt x="140260" y="327564"/>
                      </a:cubicBezTo>
                      <a:cubicBezTo>
                        <a:pt x="111771" y="327564"/>
                        <a:pt x="88676" y="304533"/>
                        <a:pt x="88676" y="276122"/>
                      </a:cubicBezTo>
                      <a:cubicBezTo>
                        <a:pt x="88676" y="247711"/>
                        <a:pt x="111771" y="224680"/>
                        <a:pt x="140260" y="224680"/>
                      </a:cubicBezTo>
                      <a:close/>
                      <a:moveTo>
                        <a:pt x="521177" y="148117"/>
                      </a:moveTo>
                      <a:lnTo>
                        <a:pt x="584301" y="148117"/>
                      </a:lnTo>
                      <a:cubicBezTo>
                        <a:pt x="597848" y="148117"/>
                        <a:pt x="608814" y="159070"/>
                        <a:pt x="608814" y="172601"/>
                      </a:cubicBezTo>
                      <a:lnTo>
                        <a:pt x="608814" y="561209"/>
                      </a:lnTo>
                      <a:cubicBezTo>
                        <a:pt x="608814" y="574740"/>
                        <a:pt x="597848" y="585693"/>
                        <a:pt x="584301" y="585693"/>
                      </a:cubicBezTo>
                      <a:lnTo>
                        <a:pt x="521177" y="585693"/>
                      </a:lnTo>
                      <a:cubicBezTo>
                        <a:pt x="507722" y="585693"/>
                        <a:pt x="496756" y="574740"/>
                        <a:pt x="496756" y="561209"/>
                      </a:cubicBezTo>
                      <a:lnTo>
                        <a:pt x="496756" y="172601"/>
                      </a:lnTo>
                      <a:cubicBezTo>
                        <a:pt x="496756" y="159070"/>
                        <a:pt x="507722" y="148117"/>
                        <a:pt x="521177" y="148117"/>
                      </a:cubicBezTo>
                      <a:close/>
                      <a:moveTo>
                        <a:pt x="116229" y="131322"/>
                      </a:moveTo>
                      <a:lnTo>
                        <a:pt x="164246" y="131322"/>
                      </a:lnTo>
                      <a:cubicBezTo>
                        <a:pt x="175214" y="131322"/>
                        <a:pt x="184061" y="140159"/>
                        <a:pt x="184061" y="151113"/>
                      </a:cubicBezTo>
                      <a:lnTo>
                        <a:pt x="184061" y="171457"/>
                      </a:lnTo>
                      <a:cubicBezTo>
                        <a:pt x="193001" y="175231"/>
                        <a:pt x="201019" y="180386"/>
                        <a:pt x="208669" y="186094"/>
                      </a:cubicBezTo>
                      <a:lnTo>
                        <a:pt x="226641" y="175692"/>
                      </a:lnTo>
                      <a:cubicBezTo>
                        <a:pt x="236134" y="170261"/>
                        <a:pt x="248300" y="173482"/>
                        <a:pt x="253737" y="182964"/>
                      </a:cubicBezTo>
                      <a:lnTo>
                        <a:pt x="277792" y="224572"/>
                      </a:lnTo>
                      <a:cubicBezTo>
                        <a:pt x="280465" y="229083"/>
                        <a:pt x="281110" y="234514"/>
                        <a:pt x="279727" y="239577"/>
                      </a:cubicBezTo>
                      <a:cubicBezTo>
                        <a:pt x="278437" y="244640"/>
                        <a:pt x="275119" y="248966"/>
                        <a:pt x="270511" y="251544"/>
                      </a:cubicBezTo>
                      <a:lnTo>
                        <a:pt x="252355" y="262038"/>
                      </a:lnTo>
                      <a:cubicBezTo>
                        <a:pt x="253000" y="266733"/>
                        <a:pt x="253829" y="271335"/>
                        <a:pt x="253829" y="276122"/>
                      </a:cubicBezTo>
                      <a:cubicBezTo>
                        <a:pt x="253829" y="281001"/>
                        <a:pt x="253000" y="285604"/>
                        <a:pt x="252355" y="290206"/>
                      </a:cubicBezTo>
                      <a:lnTo>
                        <a:pt x="270511" y="300700"/>
                      </a:lnTo>
                      <a:cubicBezTo>
                        <a:pt x="279174" y="305671"/>
                        <a:pt x="282308" y="316165"/>
                        <a:pt x="278714" y="325094"/>
                      </a:cubicBezTo>
                      <a:cubicBezTo>
                        <a:pt x="272354" y="322609"/>
                        <a:pt x="265442" y="321136"/>
                        <a:pt x="258253" y="321136"/>
                      </a:cubicBezTo>
                      <a:lnTo>
                        <a:pt x="195858" y="321136"/>
                      </a:lnTo>
                      <a:cubicBezTo>
                        <a:pt x="205904" y="308709"/>
                        <a:pt x="212171" y="293244"/>
                        <a:pt x="212171" y="276122"/>
                      </a:cubicBezTo>
                      <a:cubicBezTo>
                        <a:pt x="212171" y="236539"/>
                        <a:pt x="179914" y="204320"/>
                        <a:pt x="140191" y="204320"/>
                      </a:cubicBezTo>
                      <a:cubicBezTo>
                        <a:pt x="100561" y="204320"/>
                        <a:pt x="68304" y="236539"/>
                        <a:pt x="68304" y="276122"/>
                      </a:cubicBezTo>
                      <a:cubicBezTo>
                        <a:pt x="68304" y="315797"/>
                        <a:pt x="100561" y="348016"/>
                        <a:pt x="140191" y="348016"/>
                      </a:cubicBezTo>
                      <a:cubicBezTo>
                        <a:pt x="143048" y="348016"/>
                        <a:pt x="145721" y="347463"/>
                        <a:pt x="148486" y="347095"/>
                      </a:cubicBezTo>
                      <a:cubicBezTo>
                        <a:pt x="143233" y="355564"/>
                        <a:pt x="140099" y="365414"/>
                        <a:pt x="140099" y="376000"/>
                      </a:cubicBezTo>
                      <a:lnTo>
                        <a:pt x="140099" y="420922"/>
                      </a:lnTo>
                      <a:lnTo>
                        <a:pt x="116229" y="420922"/>
                      </a:lnTo>
                      <a:cubicBezTo>
                        <a:pt x="105261" y="420922"/>
                        <a:pt x="96413" y="412085"/>
                        <a:pt x="96413" y="401131"/>
                      </a:cubicBezTo>
                      <a:lnTo>
                        <a:pt x="96413" y="380787"/>
                      </a:lnTo>
                      <a:cubicBezTo>
                        <a:pt x="87474" y="377013"/>
                        <a:pt x="79455" y="371950"/>
                        <a:pt x="71806" y="366150"/>
                      </a:cubicBezTo>
                      <a:lnTo>
                        <a:pt x="53742" y="376552"/>
                      </a:lnTo>
                      <a:cubicBezTo>
                        <a:pt x="49226" y="379222"/>
                        <a:pt x="43788" y="379866"/>
                        <a:pt x="38719" y="378577"/>
                      </a:cubicBezTo>
                      <a:cubicBezTo>
                        <a:pt x="33650" y="377197"/>
                        <a:pt x="29318" y="373883"/>
                        <a:pt x="26738" y="369372"/>
                      </a:cubicBezTo>
                      <a:lnTo>
                        <a:pt x="2683" y="327764"/>
                      </a:lnTo>
                      <a:cubicBezTo>
                        <a:pt x="-2847" y="318282"/>
                        <a:pt x="471" y="306131"/>
                        <a:pt x="9872" y="300700"/>
                      </a:cubicBezTo>
                      <a:lnTo>
                        <a:pt x="28120" y="290206"/>
                      </a:lnTo>
                      <a:cubicBezTo>
                        <a:pt x="27475" y="285604"/>
                        <a:pt x="26645" y="281001"/>
                        <a:pt x="26645" y="276122"/>
                      </a:cubicBezTo>
                      <a:cubicBezTo>
                        <a:pt x="26645" y="271335"/>
                        <a:pt x="27475" y="266733"/>
                        <a:pt x="28120" y="262038"/>
                      </a:cubicBezTo>
                      <a:lnTo>
                        <a:pt x="9872" y="251544"/>
                      </a:lnTo>
                      <a:cubicBezTo>
                        <a:pt x="471" y="246113"/>
                        <a:pt x="-2847" y="233962"/>
                        <a:pt x="2683" y="224572"/>
                      </a:cubicBezTo>
                      <a:lnTo>
                        <a:pt x="26738" y="182964"/>
                      </a:lnTo>
                      <a:cubicBezTo>
                        <a:pt x="29318" y="178361"/>
                        <a:pt x="33650" y="175139"/>
                        <a:pt x="38719" y="173759"/>
                      </a:cubicBezTo>
                      <a:cubicBezTo>
                        <a:pt x="43788" y="172378"/>
                        <a:pt x="49226" y="173114"/>
                        <a:pt x="53742" y="175692"/>
                      </a:cubicBezTo>
                      <a:lnTo>
                        <a:pt x="71806" y="186094"/>
                      </a:lnTo>
                      <a:cubicBezTo>
                        <a:pt x="79455" y="180386"/>
                        <a:pt x="87474" y="175231"/>
                        <a:pt x="96413" y="171457"/>
                      </a:cubicBezTo>
                      <a:lnTo>
                        <a:pt x="96413" y="151113"/>
                      </a:lnTo>
                      <a:cubicBezTo>
                        <a:pt x="96413" y="140159"/>
                        <a:pt x="105261" y="131322"/>
                        <a:pt x="116229" y="131322"/>
                      </a:cubicBezTo>
                      <a:close/>
                      <a:moveTo>
                        <a:pt x="445756" y="83476"/>
                      </a:moveTo>
                      <a:cubicBezTo>
                        <a:pt x="428335" y="83476"/>
                        <a:pt x="414140" y="97557"/>
                        <a:pt x="414140" y="115044"/>
                      </a:cubicBezTo>
                      <a:cubicBezTo>
                        <a:pt x="414140" y="132438"/>
                        <a:pt x="428335" y="146520"/>
                        <a:pt x="445756" y="146520"/>
                      </a:cubicBezTo>
                      <a:cubicBezTo>
                        <a:pt x="463176" y="146520"/>
                        <a:pt x="477371" y="132438"/>
                        <a:pt x="477371" y="115044"/>
                      </a:cubicBezTo>
                      <a:cubicBezTo>
                        <a:pt x="477371" y="97557"/>
                        <a:pt x="463176" y="83476"/>
                        <a:pt x="445756" y="83476"/>
                      </a:cubicBezTo>
                      <a:close/>
                      <a:moveTo>
                        <a:pt x="426676" y="0"/>
                      </a:moveTo>
                      <a:lnTo>
                        <a:pt x="464835" y="0"/>
                      </a:lnTo>
                      <a:cubicBezTo>
                        <a:pt x="473500" y="0"/>
                        <a:pt x="480597" y="7087"/>
                        <a:pt x="480597" y="15738"/>
                      </a:cubicBezTo>
                      <a:lnTo>
                        <a:pt x="480597" y="31936"/>
                      </a:lnTo>
                      <a:cubicBezTo>
                        <a:pt x="487694" y="34881"/>
                        <a:pt x="494054" y="38931"/>
                        <a:pt x="500138" y="43533"/>
                      </a:cubicBezTo>
                      <a:lnTo>
                        <a:pt x="514425" y="35249"/>
                      </a:lnTo>
                      <a:cubicBezTo>
                        <a:pt x="521983" y="30924"/>
                        <a:pt x="531569" y="33501"/>
                        <a:pt x="535901" y="40956"/>
                      </a:cubicBezTo>
                      <a:lnTo>
                        <a:pt x="554981" y="73996"/>
                      </a:lnTo>
                      <a:cubicBezTo>
                        <a:pt x="557101" y="77585"/>
                        <a:pt x="557654" y="81911"/>
                        <a:pt x="556640" y="85961"/>
                      </a:cubicBezTo>
                      <a:cubicBezTo>
                        <a:pt x="555534" y="89918"/>
                        <a:pt x="552861" y="93415"/>
                        <a:pt x="549266" y="95440"/>
                      </a:cubicBezTo>
                      <a:lnTo>
                        <a:pt x="534887" y="103815"/>
                      </a:lnTo>
                      <a:cubicBezTo>
                        <a:pt x="535348" y="107497"/>
                        <a:pt x="535993" y="111178"/>
                        <a:pt x="535993" y="115044"/>
                      </a:cubicBezTo>
                      <a:cubicBezTo>
                        <a:pt x="535993" y="115872"/>
                        <a:pt x="535809" y="116700"/>
                        <a:pt x="535717" y="117621"/>
                      </a:cubicBezTo>
                      <a:lnTo>
                        <a:pt x="521153" y="117621"/>
                      </a:lnTo>
                      <a:cubicBezTo>
                        <a:pt x="490828" y="117621"/>
                        <a:pt x="466126" y="142286"/>
                        <a:pt x="466126" y="172565"/>
                      </a:cubicBezTo>
                      <a:lnTo>
                        <a:pt x="466126" y="229719"/>
                      </a:lnTo>
                      <a:lnTo>
                        <a:pt x="466126" y="242604"/>
                      </a:lnTo>
                      <a:cubicBezTo>
                        <a:pt x="462715" y="237726"/>
                        <a:pt x="458383" y="233493"/>
                        <a:pt x="453590" y="229995"/>
                      </a:cubicBezTo>
                      <a:cubicBezTo>
                        <a:pt x="444465" y="223369"/>
                        <a:pt x="433404" y="219319"/>
                        <a:pt x="421330" y="219319"/>
                      </a:cubicBezTo>
                      <a:lnTo>
                        <a:pt x="411928" y="219319"/>
                      </a:lnTo>
                      <a:cubicBezTo>
                        <a:pt x="411375" y="217755"/>
                        <a:pt x="410914" y="216098"/>
                        <a:pt x="410914" y="214257"/>
                      </a:cubicBezTo>
                      <a:lnTo>
                        <a:pt x="410914" y="198059"/>
                      </a:lnTo>
                      <a:cubicBezTo>
                        <a:pt x="403817" y="195114"/>
                        <a:pt x="397457" y="191064"/>
                        <a:pt x="391373" y="186463"/>
                      </a:cubicBezTo>
                      <a:lnTo>
                        <a:pt x="377086" y="194746"/>
                      </a:lnTo>
                      <a:cubicBezTo>
                        <a:pt x="373492" y="196863"/>
                        <a:pt x="369160" y="197415"/>
                        <a:pt x="365104" y="196310"/>
                      </a:cubicBezTo>
                      <a:cubicBezTo>
                        <a:pt x="361140" y="195206"/>
                        <a:pt x="357638" y="192629"/>
                        <a:pt x="355610" y="189040"/>
                      </a:cubicBezTo>
                      <a:lnTo>
                        <a:pt x="336530" y="155999"/>
                      </a:lnTo>
                      <a:cubicBezTo>
                        <a:pt x="332198" y="148452"/>
                        <a:pt x="334687" y="138881"/>
                        <a:pt x="342245" y="134463"/>
                      </a:cubicBezTo>
                      <a:lnTo>
                        <a:pt x="356716" y="126180"/>
                      </a:lnTo>
                      <a:cubicBezTo>
                        <a:pt x="356163" y="122498"/>
                        <a:pt x="355518" y="118817"/>
                        <a:pt x="355518" y="115044"/>
                      </a:cubicBezTo>
                      <a:cubicBezTo>
                        <a:pt x="355518" y="111178"/>
                        <a:pt x="356163" y="107497"/>
                        <a:pt x="356716" y="103815"/>
                      </a:cubicBezTo>
                      <a:lnTo>
                        <a:pt x="342245" y="95440"/>
                      </a:lnTo>
                      <a:cubicBezTo>
                        <a:pt x="334687" y="91115"/>
                        <a:pt x="332198" y="81543"/>
                        <a:pt x="336530" y="73996"/>
                      </a:cubicBezTo>
                      <a:lnTo>
                        <a:pt x="355610" y="40956"/>
                      </a:lnTo>
                      <a:cubicBezTo>
                        <a:pt x="357638" y="37366"/>
                        <a:pt x="361140" y="34789"/>
                        <a:pt x="365104" y="33685"/>
                      </a:cubicBezTo>
                      <a:cubicBezTo>
                        <a:pt x="369160" y="32580"/>
                        <a:pt x="373492" y="33133"/>
                        <a:pt x="377086" y="35249"/>
                      </a:cubicBezTo>
                      <a:lnTo>
                        <a:pt x="391373" y="43533"/>
                      </a:lnTo>
                      <a:cubicBezTo>
                        <a:pt x="397457" y="38931"/>
                        <a:pt x="403817" y="34881"/>
                        <a:pt x="410914" y="31936"/>
                      </a:cubicBezTo>
                      <a:lnTo>
                        <a:pt x="410914" y="15738"/>
                      </a:lnTo>
                      <a:cubicBezTo>
                        <a:pt x="410914" y="7087"/>
                        <a:pt x="418011" y="0"/>
                        <a:pt x="426676" y="0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0" name="iṡļîḋe">
                <a:extLst>
                  <a:ext uri="{FF2B5EF4-FFF2-40B4-BE49-F238E27FC236}">
                    <a16:creationId xmlns:a16="http://schemas.microsoft.com/office/drawing/2014/main" xmlns="" id="{CDD31A63-7420-42D7-8738-E90F82945F5E}"/>
                  </a:ext>
                </a:extLst>
              </p:cNvPr>
              <p:cNvGrpSpPr/>
              <p:nvPr/>
            </p:nvGrpSpPr>
            <p:grpSpPr>
              <a:xfrm>
                <a:off x="4965957" y="2632496"/>
                <a:ext cx="2260086" cy="1469057"/>
                <a:chOff x="4965955" y="2632496"/>
                <a:chExt cx="2260086" cy="1469057"/>
              </a:xfrm>
            </p:grpSpPr>
            <p:sp>
              <p:nvSpPr>
                <p:cNvPr id="21" name="îṧḻíḋé">
                  <a:extLst>
                    <a:ext uri="{FF2B5EF4-FFF2-40B4-BE49-F238E27FC236}">
                      <a16:creationId xmlns:a16="http://schemas.microsoft.com/office/drawing/2014/main" xmlns="" id="{77B26393-08C0-40F7-B2CD-C503B1595BCF}"/>
                    </a:ext>
                  </a:extLst>
                </p:cNvPr>
                <p:cNvSpPr/>
                <p:nvPr/>
              </p:nvSpPr>
              <p:spPr>
                <a:xfrm>
                  <a:off x="4965955" y="2632496"/>
                  <a:ext cx="2260086" cy="1469057"/>
                </a:xfrm>
                <a:custGeom>
                  <a:avLst/>
                  <a:gdLst>
                    <a:gd name="connsiteX0" fmla="*/ 269583 w 2488406"/>
                    <a:gd name="connsiteY0" fmla="*/ 0 h 1617464"/>
                    <a:gd name="connsiteX1" fmla="*/ 2218823 w 2488406"/>
                    <a:gd name="connsiteY1" fmla="*/ 0 h 1617464"/>
                    <a:gd name="connsiteX2" fmla="*/ 2488406 w 2488406"/>
                    <a:gd name="connsiteY2" fmla="*/ 269583 h 1617464"/>
                    <a:gd name="connsiteX3" fmla="*/ 2488406 w 2488406"/>
                    <a:gd name="connsiteY3" fmla="*/ 1617464 h 1617464"/>
                    <a:gd name="connsiteX4" fmla="*/ 2488406 w 2488406"/>
                    <a:gd name="connsiteY4" fmla="*/ 1617464 h 1617464"/>
                    <a:gd name="connsiteX5" fmla="*/ 0 w 2488406"/>
                    <a:gd name="connsiteY5" fmla="*/ 1617464 h 1617464"/>
                    <a:gd name="connsiteX6" fmla="*/ 0 w 2488406"/>
                    <a:gd name="connsiteY6" fmla="*/ 1617464 h 1617464"/>
                    <a:gd name="connsiteX7" fmla="*/ 0 w 2488406"/>
                    <a:gd name="connsiteY7" fmla="*/ 269583 h 1617464"/>
                    <a:gd name="connsiteX8" fmla="*/ 269583 w 2488406"/>
                    <a:gd name="connsiteY8" fmla="*/ 0 h 16174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88406" h="1617464">
                      <a:moveTo>
                        <a:pt x="269583" y="0"/>
                      </a:moveTo>
                      <a:lnTo>
                        <a:pt x="2218823" y="0"/>
                      </a:lnTo>
                      <a:cubicBezTo>
                        <a:pt x="2367710" y="0"/>
                        <a:pt x="2488406" y="120696"/>
                        <a:pt x="2488406" y="269583"/>
                      </a:cubicBezTo>
                      <a:lnTo>
                        <a:pt x="2488406" y="1617464"/>
                      </a:lnTo>
                      <a:lnTo>
                        <a:pt x="2488406" y="1617464"/>
                      </a:lnTo>
                      <a:lnTo>
                        <a:pt x="0" y="1617464"/>
                      </a:lnTo>
                      <a:lnTo>
                        <a:pt x="0" y="1617464"/>
                      </a:lnTo>
                      <a:lnTo>
                        <a:pt x="0" y="269583"/>
                      </a:lnTo>
                      <a:cubicBezTo>
                        <a:pt x="0" y="120696"/>
                        <a:pt x="120696" y="0"/>
                        <a:pt x="26958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effectLst/>
              </p:spPr>
              <p:style>
                <a:lnRef idx="2">
                  <a:schemeClr val="lt1">
                    <a:hueOff val="0"/>
                    <a:satOff val="0"/>
                    <a:lumOff val="0"/>
                    <a:alphaOff val="0"/>
                  </a:schemeClr>
                </a:lnRef>
                <a:fillRef idx="1">
                  <a:schemeClr val="accent1">
                    <a:hueOff val="0"/>
                    <a:satOff val="0"/>
                    <a:lumOff val="0"/>
                    <a:alphaOff val="0"/>
                  </a:schemeClr>
                </a:fillRef>
                <a:effectRef idx="0">
                  <a:schemeClr val="accent1">
                    <a:hueOff val="0"/>
                    <a:satOff val="0"/>
                    <a:lumOff val="0"/>
                    <a:alphaOff val="0"/>
                  </a:schemeClr>
                </a:effectRef>
                <a:fontRef idx="minor">
                  <a:schemeClr val="lt1"/>
                </a:fontRef>
              </p:style>
              <p:txBody>
                <a:bodyPr spcFirstLastPara="0" vert="horz" wrap="square" lIns="91440" tIns="45720" rIns="91440" bIns="45720" numCol="1" spcCol="1270" anchor="ctr" anchorCtr="0">
                  <a:normAutofit/>
                </a:bodyPr>
                <a:lstStyle/>
                <a:p>
                  <a:pPr algn="ctr" defTabSz="5689600">
                    <a:lnSpc>
                      <a:spcPct val="90000"/>
                    </a:lnSpc>
                    <a:spcBef>
                      <a:spcPct val="0"/>
                    </a:spcBef>
                    <a:spcAft>
                      <a:spcPct val="35000"/>
                    </a:spcAft>
                  </a:pPr>
                  <a:endParaRPr lang="en-US" sz="5600" dirty="0">
                    <a:solidFill>
                      <a:schemeClr val="bg1"/>
                    </a:solidFill>
                  </a:endParaRPr>
                </a:p>
              </p:txBody>
            </p:sp>
            <p:sp>
              <p:nvSpPr>
                <p:cNvPr id="22" name="i$ļíḑè">
                  <a:extLst>
                    <a:ext uri="{FF2B5EF4-FFF2-40B4-BE49-F238E27FC236}">
                      <a16:creationId xmlns:a16="http://schemas.microsoft.com/office/drawing/2014/main" xmlns="" id="{E9618119-BAC2-4831-BAB0-8C1312086154}"/>
                    </a:ext>
                  </a:extLst>
                </p:cNvPr>
                <p:cNvSpPr/>
                <p:nvPr/>
              </p:nvSpPr>
              <p:spPr bwMode="auto">
                <a:xfrm>
                  <a:off x="5776530" y="3059783"/>
                  <a:ext cx="638936" cy="614482"/>
                </a:xfrm>
                <a:custGeom>
                  <a:avLst/>
                  <a:gdLst>
                    <a:gd name="connsiteX0" fmla="*/ 61288 w 609549"/>
                    <a:gd name="connsiteY0" fmla="*/ 383285 h 586216"/>
                    <a:gd name="connsiteX1" fmla="*/ 71162 w 609549"/>
                    <a:gd name="connsiteY1" fmla="*/ 387101 h 586216"/>
                    <a:gd name="connsiteX2" fmla="*/ 120018 w 609549"/>
                    <a:gd name="connsiteY2" fmla="*/ 435892 h 586216"/>
                    <a:gd name="connsiteX3" fmla="*/ 120018 w 609549"/>
                    <a:gd name="connsiteY3" fmla="*/ 454200 h 586216"/>
                    <a:gd name="connsiteX4" fmla="*/ 56639 w 609549"/>
                    <a:gd name="connsiteY4" fmla="*/ 517543 h 586216"/>
                    <a:gd name="connsiteX5" fmla="*/ 35592 w 609549"/>
                    <a:gd name="connsiteY5" fmla="*/ 513644 h 586216"/>
                    <a:gd name="connsiteX6" fmla="*/ 51877 w 609549"/>
                    <a:gd name="connsiteY6" fmla="*/ 388099 h 586216"/>
                    <a:gd name="connsiteX7" fmla="*/ 61288 w 609549"/>
                    <a:gd name="connsiteY7" fmla="*/ 383285 h 586216"/>
                    <a:gd name="connsiteX8" fmla="*/ 235245 w 609549"/>
                    <a:gd name="connsiteY8" fmla="*/ 302810 h 586216"/>
                    <a:gd name="connsiteX9" fmla="*/ 306042 w 609549"/>
                    <a:gd name="connsiteY9" fmla="*/ 373466 h 586216"/>
                    <a:gd name="connsiteX10" fmla="*/ 258717 w 609549"/>
                    <a:gd name="connsiteY10" fmla="*/ 420680 h 586216"/>
                    <a:gd name="connsiteX11" fmla="*/ 230246 w 609549"/>
                    <a:gd name="connsiteY11" fmla="*/ 550152 h 586216"/>
                    <a:gd name="connsiteX12" fmla="*/ 92223 w 609549"/>
                    <a:gd name="connsiteY12" fmla="*/ 575305 h 586216"/>
                    <a:gd name="connsiteX13" fmla="*/ 88748 w 609549"/>
                    <a:gd name="connsiteY13" fmla="*/ 556143 h 586216"/>
                    <a:gd name="connsiteX14" fmla="*/ 165115 w 609549"/>
                    <a:gd name="connsiteY14" fmla="*/ 479877 h 586216"/>
                    <a:gd name="connsiteX15" fmla="*/ 165115 w 609549"/>
                    <a:gd name="connsiteY15" fmla="*/ 446308 h 586216"/>
                    <a:gd name="connsiteX16" fmla="*/ 88700 w 609549"/>
                    <a:gd name="connsiteY16" fmla="*/ 369995 h 586216"/>
                    <a:gd name="connsiteX17" fmla="*/ 92128 w 609549"/>
                    <a:gd name="connsiteY17" fmla="*/ 350976 h 586216"/>
                    <a:gd name="connsiteX18" fmla="*/ 189111 w 609549"/>
                    <a:gd name="connsiteY18" fmla="*/ 348884 h 586216"/>
                    <a:gd name="connsiteX19" fmla="*/ 257958 w 609549"/>
                    <a:gd name="connsiteY19" fmla="*/ 161679 h 586216"/>
                    <a:gd name="connsiteX20" fmla="*/ 317251 w 609549"/>
                    <a:gd name="connsiteY20" fmla="*/ 220879 h 586216"/>
                    <a:gd name="connsiteX21" fmla="*/ 388070 w 609549"/>
                    <a:gd name="connsiteY21" fmla="*/ 291586 h 586216"/>
                    <a:gd name="connsiteX22" fmla="*/ 604906 w 609549"/>
                    <a:gd name="connsiteY22" fmla="*/ 508130 h 586216"/>
                    <a:gd name="connsiteX23" fmla="*/ 604906 w 609549"/>
                    <a:gd name="connsiteY23" fmla="*/ 530526 h 586216"/>
                    <a:gd name="connsiteX24" fmla="*/ 556567 w 609549"/>
                    <a:gd name="connsiteY24" fmla="*/ 578789 h 586216"/>
                    <a:gd name="connsiteX25" fmla="*/ 545327 w 609549"/>
                    <a:gd name="connsiteY25" fmla="*/ 583449 h 586216"/>
                    <a:gd name="connsiteX26" fmla="*/ 534135 w 609549"/>
                    <a:gd name="connsiteY26" fmla="*/ 578789 h 586216"/>
                    <a:gd name="connsiteX27" fmla="*/ 317251 w 609549"/>
                    <a:gd name="connsiteY27" fmla="*/ 362293 h 586216"/>
                    <a:gd name="connsiteX28" fmla="*/ 246481 w 609549"/>
                    <a:gd name="connsiteY28" fmla="*/ 291586 h 586216"/>
                    <a:gd name="connsiteX29" fmla="*/ 187140 w 609549"/>
                    <a:gd name="connsiteY29" fmla="*/ 232339 h 586216"/>
                    <a:gd name="connsiteX30" fmla="*/ 58606 w 609549"/>
                    <a:gd name="connsiteY30" fmla="*/ 160814 h 586216"/>
                    <a:gd name="connsiteX31" fmla="*/ 126401 w 609549"/>
                    <a:gd name="connsiteY31" fmla="*/ 228498 h 586216"/>
                    <a:gd name="connsiteX32" fmla="*/ 111975 w 609549"/>
                    <a:gd name="connsiteY32" fmla="*/ 242899 h 586216"/>
                    <a:gd name="connsiteX33" fmla="*/ 119307 w 609549"/>
                    <a:gd name="connsiteY33" fmla="*/ 250219 h 586216"/>
                    <a:gd name="connsiteX34" fmla="*/ 119307 w 609549"/>
                    <a:gd name="connsiteY34" fmla="*/ 277692 h 586216"/>
                    <a:gd name="connsiteX35" fmla="*/ 115641 w 609549"/>
                    <a:gd name="connsiteY35" fmla="*/ 281352 h 586216"/>
                    <a:gd name="connsiteX36" fmla="*/ 88123 w 609549"/>
                    <a:gd name="connsiteY36" fmla="*/ 281352 h 586216"/>
                    <a:gd name="connsiteX37" fmla="*/ 5712 w 609549"/>
                    <a:gd name="connsiteY37" fmla="*/ 199029 h 586216"/>
                    <a:gd name="connsiteX38" fmla="*/ 5712 w 609549"/>
                    <a:gd name="connsiteY38" fmla="*/ 171604 h 586216"/>
                    <a:gd name="connsiteX39" fmla="*/ 9378 w 609549"/>
                    <a:gd name="connsiteY39" fmla="*/ 167944 h 586216"/>
                    <a:gd name="connsiteX40" fmla="*/ 36849 w 609549"/>
                    <a:gd name="connsiteY40" fmla="*/ 167944 h 586216"/>
                    <a:gd name="connsiteX41" fmla="*/ 44180 w 609549"/>
                    <a:gd name="connsiteY41" fmla="*/ 175264 h 586216"/>
                    <a:gd name="connsiteX42" fmla="*/ 585775 w 609549"/>
                    <a:gd name="connsiteY42" fmla="*/ 66370 h 586216"/>
                    <a:gd name="connsiteX43" fmla="*/ 595263 w 609549"/>
                    <a:gd name="connsiteY43" fmla="*/ 73839 h 586216"/>
                    <a:gd name="connsiteX44" fmla="*/ 578978 w 609549"/>
                    <a:gd name="connsiteY44" fmla="*/ 199341 h 586216"/>
                    <a:gd name="connsiteX45" fmla="*/ 559693 w 609549"/>
                    <a:gd name="connsiteY45" fmla="*/ 200387 h 586216"/>
                    <a:gd name="connsiteX46" fmla="*/ 510789 w 609549"/>
                    <a:gd name="connsiteY46" fmla="*/ 151612 h 586216"/>
                    <a:gd name="connsiteX47" fmla="*/ 510789 w 609549"/>
                    <a:gd name="connsiteY47" fmla="*/ 133262 h 586216"/>
                    <a:gd name="connsiteX48" fmla="*/ 574216 w 609549"/>
                    <a:gd name="connsiteY48" fmla="*/ 69988 h 586216"/>
                    <a:gd name="connsiteX49" fmla="*/ 585775 w 609549"/>
                    <a:gd name="connsiteY49" fmla="*/ 66370 h 586216"/>
                    <a:gd name="connsiteX50" fmla="*/ 158702 w 609549"/>
                    <a:gd name="connsiteY50" fmla="*/ 26758 h 586216"/>
                    <a:gd name="connsiteX51" fmla="*/ 172463 w 609549"/>
                    <a:gd name="connsiteY51" fmla="*/ 32464 h 586216"/>
                    <a:gd name="connsiteX52" fmla="*/ 179701 w 609549"/>
                    <a:gd name="connsiteY52" fmla="*/ 39691 h 586216"/>
                    <a:gd name="connsiteX53" fmla="*/ 246935 w 609549"/>
                    <a:gd name="connsiteY53" fmla="*/ 106831 h 586216"/>
                    <a:gd name="connsiteX54" fmla="*/ 254886 w 609549"/>
                    <a:gd name="connsiteY54" fmla="*/ 114819 h 586216"/>
                    <a:gd name="connsiteX55" fmla="*/ 257600 w 609549"/>
                    <a:gd name="connsiteY55" fmla="*/ 138879 h 586216"/>
                    <a:gd name="connsiteX56" fmla="*/ 254886 w 609549"/>
                    <a:gd name="connsiteY56" fmla="*/ 142255 h 586216"/>
                    <a:gd name="connsiteX57" fmla="*/ 252315 w 609549"/>
                    <a:gd name="connsiteY57" fmla="*/ 144823 h 586216"/>
                    <a:gd name="connsiteX58" fmla="*/ 246696 w 609549"/>
                    <a:gd name="connsiteY58" fmla="*/ 150434 h 586216"/>
                    <a:gd name="connsiteX59" fmla="*/ 175892 w 609549"/>
                    <a:gd name="connsiteY59" fmla="*/ 221140 h 586216"/>
                    <a:gd name="connsiteX60" fmla="*/ 172463 w 609549"/>
                    <a:gd name="connsiteY60" fmla="*/ 224611 h 586216"/>
                    <a:gd name="connsiteX61" fmla="*/ 170130 w 609549"/>
                    <a:gd name="connsiteY61" fmla="*/ 226560 h 586216"/>
                    <a:gd name="connsiteX62" fmla="*/ 162274 w 609549"/>
                    <a:gd name="connsiteY62" fmla="*/ 229936 h 586216"/>
                    <a:gd name="connsiteX63" fmla="*/ 158702 w 609549"/>
                    <a:gd name="connsiteY63" fmla="*/ 230269 h 586216"/>
                    <a:gd name="connsiteX64" fmla="*/ 144942 w 609549"/>
                    <a:gd name="connsiteY64" fmla="*/ 224611 h 586216"/>
                    <a:gd name="connsiteX65" fmla="*/ 137609 w 609549"/>
                    <a:gd name="connsiteY65" fmla="*/ 217288 h 586216"/>
                    <a:gd name="connsiteX66" fmla="*/ 69804 w 609549"/>
                    <a:gd name="connsiteY66" fmla="*/ 149578 h 586216"/>
                    <a:gd name="connsiteX67" fmla="*/ 62519 w 609549"/>
                    <a:gd name="connsiteY67" fmla="*/ 142255 h 586216"/>
                    <a:gd name="connsiteX68" fmla="*/ 62519 w 609549"/>
                    <a:gd name="connsiteY68" fmla="*/ 114819 h 586216"/>
                    <a:gd name="connsiteX69" fmla="*/ 144942 w 609549"/>
                    <a:gd name="connsiteY69" fmla="*/ 32464 h 586216"/>
                    <a:gd name="connsiteX70" fmla="*/ 158702 w 609549"/>
                    <a:gd name="connsiteY70" fmla="*/ 26758 h 586216"/>
                    <a:gd name="connsiteX71" fmla="*/ 254809 w 609549"/>
                    <a:gd name="connsiteY71" fmla="*/ 6542 h 586216"/>
                    <a:gd name="connsiteX72" fmla="*/ 321015 w 609549"/>
                    <a:gd name="connsiteY72" fmla="*/ 29913 h 586216"/>
                    <a:gd name="connsiteX73" fmla="*/ 260017 w 609549"/>
                    <a:gd name="connsiteY73" fmla="*/ 97465 h 586216"/>
                    <a:gd name="connsiteX74" fmla="*/ 193067 w 609549"/>
                    <a:gd name="connsiteY74" fmla="*/ 30626 h 586216"/>
                    <a:gd name="connsiteX75" fmla="*/ 254809 w 609549"/>
                    <a:gd name="connsiteY75" fmla="*/ 6542 h 586216"/>
                    <a:gd name="connsiteX76" fmla="*/ 503105 w 609549"/>
                    <a:gd name="connsiteY76" fmla="*/ 953 h 586216"/>
                    <a:gd name="connsiteX77" fmla="*/ 538560 w 609549"/>
                    <a:gd name="connsiteY77" fmla="*/ 10911 h 586216"/>
                    <a:gd name="connsiteX78" fmla="*/ 542083 w 609549"/>
                    <a:gd name="connsiteY78" fmla="*/ 30073 h 586216"/>
                    <a:gd name="connsiteX79" fmla="*/ 465709 w 609549"/>
                    <a:gd name="connsiteY79" fmla="*/ 106341 h 586216"/>
                    <a:gd name="connsiteX80" fmla="*/ 465709 w 609549"/>
                    <a:gd name="connsiteY80" fmla="*/ 139911 h 586216"/>
                    <a:gd name="connsiteX81" fmla="*/ 542131 w 609549"/>
                    <a:gd name="connsiteY81" fmla="*/ 216227 h 586216"/>
                    <a:gd name="connsiteX82" fmla="*/ 538655 w 609549"/>
                    <a:gd name="connsiteY82" fmla="*/ 235246 h 586216"/>
                    <a:gd name="connsiteX83" fmla="*/ 442187 w 609549"/>
                    <a:gd name="connsiteY83" fmla="*/ 237528 h 586216"/>
                    <a:gd name="connsiteX84" fmla="*/ 399238 w 609549"/>
                    <a:gd name="connsiteY84" fmla="*/ 280370 h 586216"/>
                    <a:gd name="connsiteX85" fmla="*/ 328482 w 609549"/>
                    <a:gd name="connsiteY85" fmla="*/ 209712 h 586216"/>
                    <a:gd name="connsiteX86" fmla="*/ 372240 w 609549"/>
                    <a:gd name="connsiteY86" fmla="*/ 166015 h 586216"/>
                    <a:gd name="connsiteX87" fmla="*/ 400571 w 609549"/>
                    <a:gd name="connsiteY87" fmla="*/ 36064 h 586216"/>
                    <a:gd name="connsiteX88" fmla="*/ 503105 w 609549"/>
                    <a:gd name="connsiteY88" fmla="*/ 953 h 586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</a:cxnLst>
                  <a:rect l="l" t="t" r="r" b="b"/>
                  <a:pathLst>
                    <a:path w="609549" h="586216">
                      <a:moveTo>
                        <a:pt x="61288" y="383285"/>
                      </a:moveTo>
                      <a:cubicBezTo>
                        <a:pt x="64829" y="383106"/>
                        <a:pt x="68448" y="384367"/>
                        <a:pt x="71162" y="387101"/>
                      </a:cubicBezTo>
                      <a:lnTo>
                        <a:pt x="120018" y="435892"/>
                      </a:lnTo>
                      <a:cubicBezTo>
                        <a:pt x="125113" y="440933"/>
                        <a:pt x="125113" y="449160"/>
                        <a:pt x="120018" y="454200"/>
                      </a:cubicBezTo>
                      <a:lnTo>
                        <a:pt x="56639" y="517543"/>
                      </a:lnTo>
                      <a:cubicBezTo>
                        <a:pt x="50211" y="523963"/>
                        <a:pt x="39211" y="522013"/>
                        <a:pt x="35592" y="513644"/>
                      </a:cubicBezTo>
                      <a:cubicBezTo>
                        <a:pt x="17783" y="472794"/>
                        <a:pt x="23211" y="424288"/>
                        <a:pt x="51877" y="388099"/>
                      </a:cubicBezTo>
                      <a:cubicBezTo>
                        <a:pt x="54282" y="385079"/>
                        <a:pt x="57746" y="383463"/>
                        <a:pt x="61288" y="383285"/>
                      </a:cubicBezTo>
                      <a:close/>
                      <a:moveTo>
                        <a:pt x="235245" y="302810"/>
                      </a:moveTo>
                      <a:lnTo>
                        <a:pt x="306042" y="373466"/>
                      </a:lnTo>
                      <a:lnTo>
                        <a:pt x="258717" y="420680"/>
                      </a:lnTo>
                      <a:cubicBezTo>
                        <a:pt x="274667" y="464329"/>
                        <a:pt x="265192" y="515300"/>
                        <a:pt x="230246" y="550152"/>
                      </a:cubicBezTo>
                      <a:cubicBezTo>
                        <a:pt x="192919" y="587430"/>
                        <a:pt x="137644" y="595798"/>
                        <a:pt x="92223" y="575305"/>
                      </a:cubicBezTo>
                      <a:cubicBezTo>
                        <a:pt x="84701" y="571882"/>
                        <a:pt x="82892" y="561992"/>
                        <a:pt x="88748" y="556143"/>
                      </a:cubicBezTo>
                      <a:lnTo>
                        <a:pt x="165115" y="479877"/>
                      </a:lnTo>
                      <a:cubicBezTo>
                        <a:pt x="174399" y="470605"/>
                        <a:pt x="174399" y="455580"/>
                        <a:pt x="165115" y="446308"/>
                      </a:cubicBezTo>
                      <a:lnTo>
                        <a:pt x="88700" y="369995"/>
                      </a:lnTo>
                      <a:cubicBezTo>
                        <a:pt x="82844" y="364194"/>
                        <a:pt x="84653" y="354399"/>
                        <a:pt x="92128" y="350976"/>
                      </a:cubicBezTo>
                      <a:cubicBezTo>
                        <a:pt x="122789" y="337092"/>
                        <a:pt x="157973" y="336379"/>
                        <a:pt x="189111" y="348884"/>
                      </a:cubicBezTo>
                      <a:close/>
                      <a:moveTo>
                        <a:pt x="257958" y="161679"/>
                      </a:moveTo>
                      <a:lnTo>
                        <a:pt x="317251" y="220879"/>
                      </a:lnTo>
                      <a:lnTo>
                        <a:pt x="388070" y="291586"/>
                      </a:lnTo>
                      <a:lnTo>
                        <a:pt x="604906" y="508130"/>
                      </a:lnTo>
                      <a:cubicBezTo>
                        <a:pt x="611097" y="514311"/>
                        <a:pt x="611097" y="524344"/>
                        <a:pt x="604906" y="530526"/>
                      </a:cubicBezTo>
                      <a:lnTo>
                        <a:pt x="556567" y="578789"/>
                      </a:lnTo>
                      <a:cubicBezTo>
                        <a:pt x="553471" y="581880"/>
                        <a:pt x="549423" y="583449"/>
                        <a:pt x="545327" y="583449"/>
                      </a:cubicBezTo>
                      <a:cubicBezTo>
                        <a:pt x="541279" y="583449"/>
                        <a:pt x="537231" y="581880"/>
                        <a:pt x="534135" y="578789"/>
                      </a:cubicBezTo>
                      <a:lnTo>
                        <a:pt x="317251" y="362293"/>
                      </a:lnTo>
                      <a:lnTo>
                        <a:pt x="246481" y="291586"/>
                      </a:lnTo>
                      <a:lnTo>
                        <a:pt x="187140" y="232339"/>
                      </a:lnTo>
                      <a:close/>
                      <a:moveTo>
                        <a:pt x="58606" y="160814"/>
                      </a:moveTo>
                      <a:lnTo>
                        <a:pt x="126401" y="228498"/>
                      </a:lnTo>
                      <a:lnTo>
                        <a:pt x="111975" y="242899"/>
                      </a:lnTo>
                      <a:lnTo>
                        <a:pt x="119307" y="250219"/>
                      </a:lnTo>
                      <a:cubicBezTo>
                        <a:pt x="126877" y="257824"/>
                        <a:pt x="126877" y="270087"/>
                        <a:pt x="119307" y="277692"/>
                      </a:cubicBezTo>
                      <a:lnTo>
                        <a:pt x="115641" y="281352"/>
                      </a:lnTo>
                      <a:cubicBezTo>
                        <a:pt x="108024" y="288909"/>
                        <a:pt x="95741" y="288909"/>
                        <a:pt x="88123" y="281352"/>
                      </a:cubicBezTo>
                      <a:lnTo>
                        <a:pt x="5712" y="199029"/>
                      </a:lnTo>
                      <a:cubicBezTo>
                        <a:pt x="-1905" y="191424"/>
                        <a:pt x="-1905" y="179161"/>
                        <a:pt x="5712" y="171604"/>
                      </a:cubicBezTo>
                      <a:lnTo>
                        <a:pt x="9378" y="167944"/>
                      </a:lnTo>
                      <a:cubicBezTo>
                        <a:pt x="16948" y="160339"/>
                        <a:pt x="29231" y="160339"/>
                        <a:pt x="36849" y="167944"/>
                      </a:cubicBezTo>
                      <a:lnTo>
                        <a:pt x="44180" y="175264"/>
                      </a:lnTo>
                      <a:close/>
                      <a:moveTo>
                        <a:pt x="585775" y="66370"/>
                      </a:moveTo>
                      <a:cubicBezTo>
                        <a:pt x="589775" y="67101"/>
                        <a:pt x="593430" y="69680"/>
                        <a:pt x="595263" y="73839"/>
                      </a:cubicBezTo>
                      <a:cubicBezTo>
                        <a:pt x="613072" y="114675"/>
                        <a:pt x="607644" y="163212"/>
                        <a:pt x="578978" y="199341"/>
                      </a:cubicBezTo>
                      <a:cubicBezTo>
                        <a:pt x="574168" y="205379"/>
                        <a:pt x="565121" y="205854"/>
                        <a:pt x="559693" y="200387"/>
                      </a:cubicBezTo>
                      <a:lnTo>
                        <a:pt x="510789" y="151612"/>
                      </a:lnTo>
                      <a:cubicBezTo>
                        <a:pt x="505742" y="146526"/>
                        <a:pt x="505742" y="138349"/>
                        <a:pt x="510789" y="133262"/>
                      </a:cubicBezTo>
                      <a:lnTo>
                        <a:pt x="574216" y="69988"/>
                      </a:lnTo>
                      <a:cubicBezTo>
                        <a:pt x="577430" y="66756"/>
                        <a:pt x="581775" y="65639"/>
                        <a:pt x="585775" y="66370"/>
                      </a:cubicBezTo>
                      <a:close/>
                      <a:moveTo>
                        <a:pt x="158702" y="26758"/>
                      </a:moveTo>
                      <a:cubicBezTo>
                        <a:pt x="163655" y="26758"/>
                        <a:pt x="168654" y="28660"/>
                        <a:pt x="172463" y="32464"/>
                      </a:cubicBezTo>
                      <a:lnTo>
                        <a:pt x="179701" y="39691"/>
                      </a:lnTo>
                      <a:lnTo>
                        <a:pt x="246935" y="106831"/>
                      </a:lnTo>
                      <a:lnTo>
                        <a:pt x="254886" y="114819"/>
                      </a:lnTo>
                      <a:cubicBezTo>
                        <a:pt x="261457" y="121334"/>
                        <a:pt x="262362" y="131414"/>
                        <a:pt x="257600" y="138879"/>
                      </a:cubicBezTo>
                      <a:cubicBezTo>
                        <a:pt x="256839" y="140068"/>
                        <a:pt x="255934" y="141209"/>
                        <a:pt x="254886" y="142255"/>
                      </a:cubicBezTo>
                      <a:lnTo>
                        <a:pt x="252315" y="144823"/>
                      </a:lnTo>
                      <a:lnTo>
                        <a:pt x="246696" y="150434"/>
                      </a:lnTo>
                      <a:lnTo>
                        <a:pt x="175892" y="221140"/>
                      </a:lnTo>
                      <a:lnTo>
                        <a:pt x="172463" y="224611"/>
                      </a:lnTo>
                      <a:cubicBezTo>
                        <a:pt x="171702" y="225324"/>
                        <a:pt x="170940" y="225990"/>
                        <a:pt x="170130" y="226560"/>
                      </a:cubicBezTo>
                      <a:cubicBezTo>
                        <a:pt x="167749" y="228319"/>
                        <a:pt x="165083" y="229413"/>
                        <a:pt x="162274" y="229936"/>
                      </a:cubicBezTo>
                      <a:cubicBezTo>
                        <a:pt x="161083" y="230174"/>
                        <a:pt x="159893" y="230269"/>
                        <a:pt x="158702" y="230269"/>
                      </a:cubicBezTo>
                      <a:cubicBezTo>
                        <a:pt x="153703" y="230269"/>
                        <a:pt x="148751" y="228367"/>
                        <a:pt x="144942" y="224611"/>
                      </a:cubicBezTo>
                      <a:lnTo>
                        <a:pt x="137609" y="217288"/>
                      </a:lnTo>
                      <a:lnTo>
                        <a:pt x="69804" y="149578"/>
                      </a:lnTo>
                      <a:lnTo>
                        <a:pt x="62519" y="142255"/>
                      </a:lnTo>
                      <a:cubicBezTo>
                        <a:pt x="54900" y="134647"/>
                        <a:pt x="54900" y="122380"/>
                        <a:pt x="62519" y="114819"/>
                      </a:cubicBezTo>
                      <a:lnTo>
                        <a:pt x="144942" y="32464"/>
                      </a:lnTo>
                      <a:cubicBezTo>
                        <a:pt x="148751" y="28660"/>
                        <a:pt x="153750" y="26758"/>
                        <a:pt x="158702" y="26758"/>
                      </a:cubicBezTo>
                      <a:close/>
                      <a:moveTo>
                        <a:pt x="254809" y="6542"/>
                      </a:moveTo>
                      <a:cubicBezTo>
                        <a:pt x="277279" y="4029"/>
                        <a:pt x="300492" y="9424"/>
                        <a:pt x="321015" y="29913"/>
                      </a:cubicBezTo>
                      <a:cubicBezTo>
                        <a:pt x="380347" y="89193"/>
                        <a:pt x="337205" y="46124"/>
                        <a:pt x="260017" y="97465"/>
                      </a:cubicBezTo>
                      <a:lnTo>
                        <a:pt x="193067" y="30626"/>
                      </a:lnTo>
                      <a:cubicBezTo>
                        <a:pt x="210614" y="19479"/>
                        <a:pt x="232340" y="9056"/>
                        <a:pt x="254809" y="6542"/>
                      </a:cubicBezTo>
                      <a:close/>
                      <a:moveTo>
                        <a:pt x="503105" y="953"/>
                      </a:moveTo>
                      <a:cubicBezTo>
                        <a:pt x="515252" y="2468"/>
                        <a:pt x="527216" y="5788"/>
                        <a:pt x="538560" y="10911"/>
                      </a:cubicBezTo>
                      <a:cubicBezTo>
                        <a:pt x="546131" y="14334"/>
                        <a:pt x="547940" y="24224"/>
                        <a:pt x="542083" y="30073"/>
                      </a:cubicBezTo>
                      <a:lnTo>
                        <a:pt x="465709" y="106341"/>
                      </a:lnTo>
                      <a:cubicBezTo>
                        <a:pt x="456424" y="115613"/>
                        <a:pt x="456424" y="130639"/>
                        <a:pt x="465709" y="139911"/>
                      </a:cubicBezTo>
                      <a:lnTo>
                        <a:pt x="542131" y="216227"/>
                      </a:lnTo>
                      <a:cubicBezTo>
                        <a:pt x="547940" y="222028"/>
                        <a:pt x="546178" y="231823"/>
                        <a:pt x="538655" y="235246"/>
                      </a:cubicBezTo>
                      <a:cubicBezTo>
                        <a:pt x="508181" y="249035"/>
                        <a:pt x="473184" y="249844"/>
                        <a:pt x="442187" y="237528"/>
                      </a:cubicBezTo>
                      <a:lnTo>
                        <a:pt x="399238" y="280370"/>
                      </a:lnTo>
                      <a:lnTo>
                        <a:pt x="328482" y="209712"/>
                      </a:lnTo>
                      <a:lnTo>
                        <a:pt x="372240" y="166015"/>
                      </a:lnTo>
                      <a:cubicBezTo>
                        <a:pt x="356051" y="122270"/>
                        <a:pt x="365527" y="71060"/>
                        <a:pt x="400571" y="36064"/>
                      </a:cubicBezTo>
                      <a:cubicBezTo>
                        <a:pt x="428569" y="8106"/>
                        <a:pt x="466664" y="-3592"/>
                        <a:pt x="503105" y="95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7" name="îŝ1iḓê">
              <a:extLst>
                <a:ext uri="{FF2B5EF4-FFF2-40B4-BE49-F238E27FC236}">
                  <a16:creationId xmlns:a16="http://schemas.microsoft.com/office/drawing/2014/main" xmlns="" id="{6E89A546-7585-4273-8C12-DC62972B01E6}"/>
                </a:ext>
              </a:extLst>
            </p:cNvPr>
            <p:cNvGrpSpPr/>
            <p:nvPr/>
          </p:nvGrpSpPr>
          <p:grpSpPr>
            <a:xfrm>
              <a:off x="673100" y="4675509"/>
              <a:ext cx="3228944" cy="1111889"/>
              <a:chOff x="673100" y="1237334"/>
              <a:chExt cx="3228944" cy="1111889"/>
            </a:xfrm>
          </p:grpSpPr>
          <p:sp>
            <p:nvSpPr>
              <p:cNvPr id="16" name="îşḻîḍé">
                <a:extLst>
                  <a:ext uri="{FF2B5EF4-FFF2-40B4-BE49-F238E27FC236}">
                    <a16:creationId xmlns:a16="http://schemas.microsoft.com/office/drawing/2014/main" xmlns="" id="{274C8126-0B28-4EC3-BAA3-1705E31D580D}"/>
                  </a:ext>
                </a:extLst>
              </p:cNvPr>
              <p:cNvSpPr/>
              <p:nvPr/>
            </p:nvSpPr>
            <p:spPr bwMode="auto">
              <a:xfrm>
                <a:off x="673100" y="1624932"/>
                <a:ext cx="3228944" cy="724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marL="171450" indent="-171450">
                  <a:lnSpc>
                    <a:spcPct val="120000"/>
                  </a:lnSpc>
                  <a:buFont typeface="Arial" panose="020B0604020202020204" pitchFamily="34" charset="0"/>
                  <a:buChar char="•"/>
                </a:pPr>
                <a:r>
                  <a:rPr lang="en-US" altLang="zh-CN" sz="1100" dirty="0"/>
                  <a:t>Copy paste fonts. Choose the only option to retain text.</a:t>
                </a:r>
              </a:p>
              <a:p>
                <a:pPr marL="171450" indent="-171450">
                  <a:lnSpc>
                    <a:spcPct val="120000"/>
                  </a:lnSpc>
                  <a:buFont typeface="Arial" panose="020B0604020202020204" pitchFamily="34" charset="0"/>
                  <a:buChar char="•"/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17" name="îslïdé">
                <a:extLst>
                  <a:ext uri="{FF2B5EF4-FFF2-40B4-BE49-F238E27FC236}">
                    <a16:creationId xmlns:a16="http://schemas.microsoft.com/office/drawing/2014/main" xmlns="" id="{09F64796-9D79-456A-A923-D04BE7BFC66A}"/>
                  </a:ext>
                </a:extLst>
              </p:cNvPr>
              <p:cNvSpPr txBox="1"/>
              <p:nvPr/>
            </p:nvSpPr>
            <p:spPr bwMode="auto">
              <a:xfrm>
                <a:off x="673100" y="1237334"/>
                <a:ext cx="3228944" cy="3875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 lnSpcReduction="1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en-US" altLang="zh-CN" sz="2000" b="1" dirty="0"/>
                  <a:t>Text here</a:t>
                </a:r>
              </a:p>
            </p:txBody>
          </p:sp>
        </p:grpSp>
        <p:grpSp>
          <p:nvGrpSpPr>
            <p:cNvPr id="8" name="işḻïḋè">
              <a:extLst>
                <a:ext uri="{FF2B5EF4-FFF2-40B4-BE49-F238E27FC236}">
                  <a16:creationId xmlns:a16="http://schemas.microsoft.com/office/drawing/2014/main" xmlns="" id="{B189C172-BEDD-43A6-B0B4-7C63584E20F0}"/>
                </a:ext>
              </a:extLst>
            </p:cNvPr>
            <p:cNvGrpSpPr/>
            <p:nvPr/>
          </p:nvGrpSpPr>
          <p:grpSpPr>
            <a:xfrm>
              <a:off x="8289956" y="4675509"/>
              <a:ext cx="3228944" cy="1111889"/>
              <a:chOff x="673100" y="1237334"/>
              <a:chExt cx="3228944" cy="1111889"/>
            </a:xfrm>
          </p:grpSpPr>
          <p:sp>
            <p:nvSpPr>
              <p:cNvPr id="14" name="íṩ1îḋè">
                <a:extLst>
                  <a:ext uri="{FF2B5EF4-FFF2-40B4-BE49-F238E27FC236}">
                    <a16:creationId xmlns:a16="http://schemas.microsoft.com/office/drawing/2014/main" xmlns="" id="{4956132A-D8F0-4198-A5EB-1F74DCCC7BD1}"/>
                  </a:ext>
                </a:extLst>
              </p:cNvPr>
              <p:cNvSpPr/>
              <p:nvPr/>
            </p:nvSpPr>
            <p:spPr bwMode="auto">
              <a:xfrm>
                <a:off x="673100" y="1624932"/>
                <a:ext cx="3228944" cy="724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marL="171450" indent="-171450" algn="r">
                  <a:lnSpc>
                    <a:spcPct val="120000"/>
                  </a:lnSpc>
                  <a:buFont typeface="Arial" panose="020B0604020202020204" pitchFamily="34" charset="0"/>
                  <a:buChar char="•"/>
                </a:pPr>
                <a:r>
                  <a:rPr lang="en-US" altLang="zh-CN" sz="1100" dirty="0"/>
                  <a:t>Copy paste fonts. Choose the only option to retain text.</a:t>
                </a:r>
              </a:p>
              <a:p>
                <a:pPr marL="171450" indent="-171450" algn="r">
                  <a:lnSpc>
                    <a:spcPct val="120000"/>
                  </a:lnSpc>
                  <a:buFont typeface="Arial" panose="020B0604020202020204" pitchFamily="34" charset="0"/>
                  <a:buChar char="•"/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15" name="íšľíḋe">
                <a:extLst>
                  <a:ext uri="{FF2B5EF4-FFF2-40B4-BE49-F238E27FC236}">
                    <a16:creationId xmlns:a16="http://schemas.microsoft.com/office/drawing/2014/main" xmlns="" id="{25BA84A4-D31D-4E5B-82C1-E3E8073F6871}"/>
                  </a:ext>
                </a:extLst>
              </p:cNvPr>
              <p:cNvSpPr txBox="1"/>
              <p:nvPr/>
            </p:nvSpPr>
            <p:spPr bwMode="auto">
              <a:xfrm>
                <a:off x="673100" y="1237334"/>
                <a:ext cx="3228944" cy="3875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 lnSpcReduction="1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r">
                  <a:spcBef>
                    <a:spcPct val="0"/>
                  </a:spcBef>
                </a:pPr>
                <a:r>
                  <a:rPr lang="en-US" altLang="zh-CN" sz="2000" b="1" dirty="0"/>
                  <a:t>Text here</a:t>
                </a:r>
              </a:p>
            </p:txBody>
          </p:sp>
        </p:grpSp>
        <p:grpSp>
          <p:nvGrpSpPr>
            <p:cNvPr id="9" name="iṧlidé">
              <a:extLst>
                <a:ext uri="{FF2B5EF4-FFF2-40B4-BE49-F238E27FC236}">
                  <a16:creationId xmlns:a16="http://schemas.microsoft.com/office/drawing/2014/main" xmlns="" id="{1F07A1DB-E6C6-4F18-9C12-39DF36B24A60}"/>
                </a:ext>
              </a:extLst>
            </p:cNvPr>
            <p:cNvGrpSpPr/>
            <p:nvPr/>
          </p:nvGrpSpPr>
          <p:grpSpPr>
            <a:xfrm>
              <a:off x="4175602" y="3820498"/>
              <a:ext cx="3840798" cy="1048809"/>
              <a:chOff x="4175601" y="4940070"/>
              <a:chExt cx="3840798" cy="1048809"/>
            </a:xfrm>
          </p:grpSpPr>
          <p:sp>
            <p:nvSpPr>
              <p:cNvPr id="12" name="ís1ïďe">
                <a:extLst>
                  <a:ext uri="{FF2B5EF4-FFF2-40B4-BE49-F238E27FC236}">
                    <a16:creationId xmlns:a16="http://schemas.microsoft.com/office/drawing/2014/main" xmlns="" id="{274C8126-0B28-4EC3-BAA3-1705E31D580D}"/>
                  </a:ext>
                </a:extLst>
              </p:cNvPr>
              <p:cNvSpPr/>
              <p:nvPr/>
            </p:nvSpPr>
            <p:spPr bwMode="auto">
              <a:xfrm>
                <a:off x="4175601" y="5327669"/>
                <a:ext cx="3840798" cy="6612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</a:pPr>
                <a:r>
                  <a:rPr lang="en-US" altLang="zh-CN" sz="1100" dirty="0"/>
                  <a:t>Copy paste fonts. Choose the only option to retain text.</a:t>
                </a:r>
              </a:p>
              <a:p>
                <a:pPr algn="ctr">
                  <a:lnSpc>
                    <a:spcPct val="120000"/>
                  </a:lnSpc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13" name="iśļîḍè">
                <a:extLst>
                  <a:ext uri="{FF2B5EF4-FFF2-40B4-BE49-F238E27FC236}">
                    <a16:creationId xmlns:a16="http://schemas.microsoft.com/office/drawing/2014/main" xmlns="" id="{09F64796-9D79-456A-A923-D04BE7BFC66A}"/>
                  </a:ext>
                </a:extLst>
              </p:cNvPr>
              <p:cNvSpPr txBox="1"/>
              <p:nvPr/>
            </p:nvSpPr>
            <p:spPr bwMode="auto">
              <a:xfrm>
                <a:off x="4175601" y="4940070"/>
                <a:ext cx="3840798" cy="3875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 lnSpcReduction="1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en-US" altLang="zh-CN" sz="2000" b="1" dirty="0"/>
                  <a:t>Text here</a:t>
                </a:r>
              </a:p>
            </p:txBody>
          </p:sp>
        </p:grpSp>
        <p:cxnSp>
          <p:nvCxnSpPr>
            <p:cNvPr id="10" name="直接连接符 9">
              <a:extLst>
                <a:ext uri="{FF2B5EF4-FFF2-40B4-BE49-F238E27FC236}">
                  <a16:creationId xmlns:a16="http://schemas.microsoft.com/office/drawing/2014/main" xmlns="" id="{47277AD8-8C43-43E6-A12C-D4BA2FE4F0E4}"/>
                </a:ext>
              </a:extLst>
            </p:cNvPr>
            <p:cNvCxnSpPr/>
            <p:nvPr/>
          </p:nvCxnSpPr>
          <p:spPr>
            <a:xfrm>
              <a:off x="4038823" y="3803625"/>
              <a:ext cx="0" cy="2340000"/>
            </a:xfrm>
            <a:prstGeom prst="line">
              <a:avLst/>
            </a:prstGeom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直接连接符 10">
              <a:extLst>
                <a:ext uri="{FF2B5EF4-FFF2-40B4-BE49-F238E27FC236}">
                  <a16:creationId xmlns:a16="http://schemas.microsoft.com/office/drawing/2014/main" xmlns="" id="{1E70DBA1-4BE9-4A7C-8F93-AD37D0E98AC6}"/>
                </a:ext>
              </a:extLst>
            </p:cNvPr>
            <p:cNvCxnSpPr/>
            <p:nvPr/>
          </p:nvCxnSpPr>
          <p:spPr>
            <a:xfrm>
              <a:off x="8153178" y="3803625"/>
              <a:ext cx="0" cy="2340000"/>
            </a:xfrm>
            <a:prstGeom prst="line">
              <a:avLst/>
            </a:prstGeom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6857786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F26FA647-9DE1-4C06-B91F-237AE330DF3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xmlns="" id="{E2A45CC8-96FC-48CE-918A-43ECCF08A90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FB539E33-845A-429D-82B5-C2BDD345E96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25</a:t>
            </a:fld>
            <a:endParaRPr lang="zh-CN" altLang="en-US"/>
          </a:p>
        </p:txBody>
      </p:sp>
      <p:grpSp>
        <p:nvGrpSpPr>
          <p:cNvPr id="5" name="218636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D3405396-6C3C-418E-862C-21F98101CCF0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69925" y="1769837"/>
            <a:ext cx="10850563" cy="3737426"/>
            <a:chOff x="669925" y="1769837"/>
            <a:chExt cx="10850563" cy="3737426"/>
          </a:xfrm>
        </p:grpSpPr>
        <p:cxnSp>
          <p:nvCxnSpPr>
            <p:cNvPr id="6" name="直接连接符 5">
              <a:extLst>
                <a:ext uri="{FF2B5EF4-FFF2-40B4-BE49-F238E27FC236}">
                  <a16:creationId xmlns:a16="http://schemas.microsoft.com/office/drawing/2014/main" xmlns="" id="{C56B46DC-2BD3-42D1-BC4D-2C144E4D8862}"/>
                </a:ext>
              </a:extLst>
            </p:cNvPr>
            <p:cNvCxnSpPr/>
            <p:nvPr/>
          </p:nvCxnSpPr>
          <p:spPr>
            <a:xfrm flipV="1">
              <a:off x="7964713" y="3620823"/>
              <a:ext cx="3555775" cy="0"/>
            </a:xfrm>
            <a:prstGeom prst="line">
              <a:avLst/>
            </a:prstGeom>
            <a:ln w="3175" cap="rnd">
              <a:solidFill>
                <a:schemeClr val="bg1">
                  <a:lumMod val="7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直接连接符 6">
              <a:extLst>
                <a:ext uri="{FF2B5EF4-FFF2-40B4-BE49-F238E27FC236}">
                  <a16:creationId xmlns:a16="http://schemas.microsoft.com/office/drawing/2014/main" xmlns="" id="{80A0E959-632C-4B57-83E4-5052D8E43E35}"/>
                </a:ext>
              </a:extLst>
            </p:cNvPr>
            <p:cNvCxnSpPr/>
            <p:nvPr/>
          </p:nvCxnSpPr>
          <p:spPr>
            <a:xfrm>
              <a:off x="669925" y="3638550"/>
              <a:ext cx="3557362" cy="0"/>
            </a:xfrm>
            <a:prstGeom prst="line">
              <a:avLst/>
            </a:prstGeom>
            <a:ln w="3175" cap="rnd">
              <a:solidFill>
                <a:schemeClr val="bg1">
                  <a:lumMod val="7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" name="iSḻïďê">
              <a:extLst>
                <a:ext uri="{FF2B5EF4-FFF2-40B4-BE49-F238E27FC236}">
                  <a16:creationId xmlns:a16="http://schemas.microsoft.com/office/drawing/2014/main" xmlns="" id="{8C4BB7EB-89BB-4E74-8FAB-899B8269C74A}"/>
                </a:ext>
              </a:extLst>
            </p:cNvPr>
            <p:cNvSpPr/>
            <p:nvPr/>
          </p:nvSpPr>
          <p:spPr>
            <a:xfrm>
              <a:off x="4227287" y="1769837"/>
              <a:ext cx="3737426" cy="3737426"/>
            </a:xfrm>
            <a:prstGeom prst="donut">
              <a:avLst>
                <a:gd name="adj" fmla="val 14047"/>
              </a:avLst>
            </a:prstGeom>
            <a:solidFill>
              <a:schemeClr val="bg1">
                <a:lumMod val="95000"/>
              </a:schemeClr>
            </a:solidFill>
            <a:ln w="76200">
              <a:solidFill>
                <a:schemeClr val="bg1">
                  <a:lumMod val="95000"/>
                </a:schemeClr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ctr"/>
              <a:endParaRPr lang="de-DE" sz="7196">
                <a:solidFill>
                  <a:schemeClr val="bg1"/>
                </a:solidFill>
              </a:endParaRPr>
            </a:p>
          </p:txBody>
        </p:sp>
        <p:grpSp>
          <p:nvGrpSpPr>
            <p:cNvPr id="9" name="ïšlîdê">
              <a:extLst>
                <a:ext uri="{FF2B5EF4-FFF2-40B4-BE49-F238E27FC236}">
                  <a16:creationId xmlns:a16="http://schemas.microsoft.com/office/drawing/2014/main" xmlns="" id="{198E3808-56DB-4D0B-A297-9CD0FD8BE0B7}"/>
                </a:ext>
              </a:extLst>
            </p:cNvPr>
            <p:cNvGrpSpPr/>
            <p:nvPr/>
          </p:nvGrpSpPr>
          <p:grpSpPr>
            <a:xfrm>
              <a:off x="673100" y="3937049"/>
              <a:ext cx="1468018" cy="1000776"/>
              <a:chOff x="10517607" y="5142850"/>
              <a:chExt cx="1468018" cy="1000776"/>
            </a:xfrm>
          </p:grpSpPr>
          <p:sp>
            <p:nvSpPr>
              <p:cNvPr id="74" name="iṧľîḍè">
                <a:extLst>
                  <a:ext uri="{FF2B5EF4-FFF2-40B4-BE49-F238E27FC236}">
                    <a16:creationId xmlns:a16="http://schemas.microsoft.com/office/drawing/2014/main" xmlns="" id="{8F12392A-028C-403C-A954-992F10E096D9}"/>
                  </a:ext>
                </a:extLst>
              </p:cNvPr>
              <p:cNvSpPr/>
              <p:nvPr/>
            </p:nvSpPr>
            <p:spPr bwMode="auto">
              <a:xfrm>
                <a:off x="10517607" y="5584656"/>
                <a:ext cx="1468018" cy="5589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 fontScale="925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Supporting text here.</a:t>
                </a:r>
              </a:p>
              <a:p>
                <a:pPr algn="ctr"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…… </a:t>
                </a:r>
              </a:p>
            </p:txBody>
          </p:sp>
          <p:sp>
            <p:nvSpPr>
              <p:cNvPr id="75" name="íšḷiḓè">
                <a:extLst>
                  <a:ext uri="{FF2B5EF4-FFF2-40B4-BE49-F238E27FC236}">
                    <a16:creationId xmlns:a16="http://schemas.microsoft.com/office/drawing/2014/main" xmlns="" id="{77BB9AD7-BB37-423A-BFB6-A3606D4F7A6B}"/>
                  </a:ext>
                </a:extLst>
              </p:cNvPr>
              <p:cNvSpPr txBox="1"/>
              <p:nvPr/>
            </p:nvSpPr>
            <p:spPr bwMode="auto">
              <a:xfrm>
                <a:off x="10517607" y="5142850"/>
                <a:ext cx="1468018" cy="441805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ctr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</a:pPr>
                <a:r>
                  <a:rPr lang="en-US" altLang="zh-CN" b="1" dirty="0"/>
                  <a:t>Text here</a:t>
                </a:r>
              </a:p>
            </p:txBody>
          </p:sp>
        </p:grpSp>
        <p:sp>
          <p:nvSpPr>
            <p:cNvPr id="10" name="ïṩḻïḋê">
              <a:extLst>
                <a:ext uri="{FF2B5EF4-FFF2-40B4-BE49-F238E27FC236}">
                  <a16:creationId xmlns:a16="http://schemas.microsoft.com/office/drawing/2014/main" xmlns="" id="{3619D63A-5853-4A9D-9EBB-E64C744807FF}"/>
                </a:ext>
              </a:extLst>
            </p:cNvPr>
            <p:cNvSpPr/>
            <p:nvPr/>
          </p:nvSpPr>
          <p:spPr>
            <a:xfrm>
              <a:off x="1175895" y="3406727"/>
              <a:ext cx="462428" cy="463647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 fontScale="92500" lnSpcReduction="10000"/>
            </a:bodyPr>
            <a:lstStyle/>
            <a:p>
              <a:pPr algn="ctr"/>
              <a:r>
                <a:rPr lang="en-US" altLang="zh-CN" b="1" dirty="0"/>
                <a:t>1</a:t>
              </a:r>
              <a:endParaRPr lang="zh-CN" altLang="en-US" b="1" dirty="0"/>
            </a:p>
          </p:txBody>
        </p:sp>
        <p:grpSp>
          <p:nvGrpSpPr>
            <p:cNvPr id="11" name="ïśḷiďé">
              <a:extLst>
                <a:ext uri="{FF2B5EF4-FFF2-40B4-BE49-F238E27FC236}">
                  <a16:creationId xmlns:a16="http://schemas.microsoft.com/office/drawing/2014/main" xmlns="" id="{2A6AE056-15A2-4D64-92CA-27DAADCAD824}"/>
                </a:ext>
              </a:extLst>
            </p:cNvPr>
            <p:cNvGrpSpPr/>
            <p:nvPr/>
          </p:nvGrpSpPr>
          <p:grpSpPr>
            <a:xfrm>
              <a:off x="2758424" y="3937049"/>
              <a:ext cx="1468018" cy="1000776"/>
              <a:chOff x="10517607" y="5142850"/>
              <a:chExt cx="1468018" cy="1000776"/>
            </a:xfrm>
          </p:grpSpPr>
          <p:sp>
            <p:nvSpPr>
              <p:cNvPr id="72" name="îṣḻíde">
                <a:extLst>
                  <a:ext uri="{FF2B5EF4-FFF2-40B4-BE49-F238E27FC236}">
                    <a16:creationId xmlns:a16="http://schemas.microsoft.com/office/drawing/2014/main" xmlns="" id="{8F12392A-028C-403C-A954-992F10E096D9}"/>
                  </a:ext>
                </a:extLst>
              </p:cNvPr>
              <p:cNvSpPr/>
              <p:nvPr/>
            </p:nvSpPr>
            <p:spPr bwMode="auto">
              <a:xfrm>
                <a:off x="10517607" y="5584656"/>
                <a:ext cx="1468018" cy="5589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 fontScale="925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r"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Supporting text here.</a:t>
                </a:r>
              </a:p>
              <a:p>
                <a:pPr algn="r"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…… </a:t>
                </a:r>
              </a:p>
            </p:txBody>
          </p:sp>
          <p:sp>
            <p:nvSpPr>
              <p:cNvPr id="73" name="îŝḻiḍê">
                <a:extLst>
                  <a:ext uri="{FF2B5EF4-FFF2-40B4-BE49-F238E27FC236}">
                    <a16:creationId xmlns:a16="http://schemas.microsoft.com/office/drawing/2014/main" xmlns="" id="{77BB9AD7-BB37-423A-BFB6-A3606D4F7A6B}"/>
                  </a:ext>
                </a:extLst>
              </p:cNvPr>
              <p:cNvSpPr txBox="1"/>
              <p:nvPr/>
            </p:nvSpPr>
            <p:spPr bwMode="auto">
              <a:xfrm>
                <a:off x="10517607" y="5142850"/>
                <a:ext cx="1468018" cy="441805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ctr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r" eaLnBrk="1" hangingPunct="1">
                  <a:lnSpc>
                    <a:spcPct val="100000"/>
                  </a:lnSpc>
                  <a:spcBef>
                    <a:spcPct val="0"/>
                  </a:spcBef>
                </a:pPr>
                <a:r>
                  <a:rPr lang="en-US" altLang="zh-CN" b="1" dirty="0"/>
                  <a:t>Text here</a:t>
                </a:r>
              </a:p>
            </p:txBody>
          </p:sp>
        </p:grpSp>
        <p:sp>
          <p:nvSpPr>
            <p:cNvPr id="12" name="ïṡḷîde">
              <a:extLst>
                <a:ext uri="{FF2B5EF4-FFF2-40B4-BE49-F238E27FC236}">
                  <a16:creationId xmlns:a16="http://schemas.microsoft.com/office/drawing/2014/main" xmlns="" id="{3C5C1004-5F87-4774-8FC5-5CE30E3B79E1}"/>
                </a:ext>
              </a:extLst>
            </p:cNvPr>
            <p:cNvSpPr/>
            <p:nvPr/>
          </p:nvSpPr>
          <p:spPr>
            <a:xfrm>
              <a:off x="3991255" y="3406727"/>
              <a:ext cx="462428" cy="463647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 fontScale="92500" lnSpcReduction="10000"/>
            </a:bodyPr>
            <a:lstStyle/>
            <a:p>
              <a:pPr algn="ctr"/>
              <a:r>
                <a:rPr lang="en-US" altLang="zh-CN" b="1" dirty="0"/>
                <a:t>2</a:t>
              </a:r>
              <a:endParaRPr lang="zh-CN" altLang="en-US" b="1" dirty="0"/>
            </a:p>
          </p:txBody>
        </p:sp>
        <p:grpSp>
          <p:nvGrpSpPr>
            <p:cNvPr id="13" name="ïṣḷïďé">
              <a:extLst>
                <a:ext uri="{FF2B5EF4-FFF2-40B4-BE49-F238E27FC236}">
                  <a16:creationId xmlns:a16="http://schemas.microsoft.com/office/drawing/2014/main" xmlns="" id="{4F4AF563-A93B-4FF5-BEF0-474A228579C2}"/>
                </a:ext>
              </a:extLst>
            </p:cNvPr>
            <p:cNvGrpSpPr/>
            <p:nvPr/>
          </p:nvGrpSpPr>
          <p:grpSpPr>
            <a:xfrm>
              <a:off x="7937935" y="3937049"/>
              <a:ext cx="1468018" cy="1000776"/>
              <a:chOff x="10517607" y="5142850"/>
              <a:chExt cx="1468018" cy="1000776"/>
            </a:xfrm>
          </p:grpSpPr>
          <p:sp>
            <p:nvSpPr>
              <p:cNvPr id="70" name="iṡ1îdè">
                <a:extLst>
                  <a:ext uri="{FF2B5EF4-FFF2-40B4-BE49-F238E27FC236}">
                    <a16:creationId xmlns:a16="http://schemas.microsoft.com/office/drawing/2014/main" xmlns="" id="{8F12392A-028C-403C-A954-992F10E096D9}"/>
                  </a:ext>
                </a:extLst>
              </p:cNvPr>
              <p:cNvSpPr/>
              <p:nvPr/>
            </p:nvSpPr>
            <p:spPr bwMode="auto">
              <a:xfrm>
                <a:off x="10517607" y="5584656"/>
                <a:ext cx="1468018" cy="5589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 fontScale="925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Supporting text here.</a:t>
                </a:r>
              </a:p>
              <a:p>
                <a:pPr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…… </a:t>
                </a:r>
              </a:p>
            </p:txBody>
          </p:sp>
          <p:sp>
            <p:nvSpPr>
              <p:cNvPr id="71" name="îṧlïḓé">
                <a:extLst>
                  <a:ext uri="{FF2B5EF4-FFF2-40B4-BE49-F238E27FC236}">
                    <a16:creationId xmlns:a16="http://schemas.microsoft.com/office/drawing/2014/main" xmlns="" id="{77BB9AD7-BB37-423A-BFB6-A3606D4F7A6B}"/>
                  </a:ext>
                </a:extLst>
              </p:cNvPr>
              <p:cNvSpPr txBox="1"/>
              <p:nvPr/>
            </p:nvSpPr>
            <p:spPr bwMode="auto">
              <a:xfrm>
                <a:off x="10517607" y="5142850"/>
                <a:ext cx="1468018" cy="441805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ctr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</a:pPr>
                <a:r>
                  <a:rPr lang="en-US" altLang="zh-CN" b="1" dirty="0"/>
                  <a:t>Text here</a:t>
                </a:r>
              </a:p>
            </p:txBody>
          </p:sp>
        </p:grpSp>
        <p:sp>
          <p:nvSpPr>
            <p:cNvPr id="14" name="ïṡḻiḋe">
              <a:extLst>
                <a:ext uri="{FF2B5EF4-FFF2-40B4-BE49-F238E27FC236}">
                  <a16:creationId xmlns:a16="http://schemas.microsoft.com/office/drawing/2014/main" xmlns="" id="{3A01821D-A42C-498D-A0E5-8173E07F71F0}"/>
                </a:ext>
              </a:extLst>
            </p:cNvPr>
            <p:cNvSpPr/>
            <p:nvPr/>
          </p:nvSpPr>
          <p:spPr>
            <a:xfrm>
              <a:off x="7796741" y="3406727"/>
              <a:ext cx="462428" cy="463647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 fontScale="92500" lnSpcReduction="10000"/>
            </a:bodyPr>
            <a:lstStyle/>
            <a:p>
              <a:pPr algn="ctr"/>
              <a:r>
                <a:rPr lang="en-US" altLang="zh-CN" b="1" dirty="0"/>
                <a:t>3</a:t>
              </a:r>
              <a:endParaRPr lang="zh-CN" altLang="en-US" b="1" dirty="0"/>
            </a:p>
          </p:txBody>
        </p:sp>
        <p:grpSp>
          <p:nvGrpSpPr>
            <p:cNvPr id="15" name="îṥļiḍé">
              <a:extLst>
                <a:ext uri="{FF2B5EF4-FFF2-40B4-BE49-F238E27FC236}">
                  <a16:creationId xmlns:a16="http://schemas.microsoft.com/office/drawing/2014/main" xmlns="" id="{D63D960A-7081-4AC2-8689-8C8D7E1E747D}"/>
                </a:ext>
              </a:extLst>
            </p:cNvPr>
            <p:cNvGrpSpPr/>
            <p:nvPr/>
          </p:nvGrpSpPr>
          <p:grpSpPr>
            <a:xfrm>
              <a:off x="10050882" y="3937049"/>
              <a:ext cx="1468018" cy="1000776"/>
              <a:chOff x="10517607" y="5142850"/>
              <a:chExt cx="1468018" cy="1000776"/>
            </a:xfrm>
          </p:grpSpPr>
          <p:sp>
            <p:nvSpPr>
              <p:cNvPr id="68" name="ïṧḷidé">
                <a:extLst>
                  <a:ext uri="{FF2B5EF4-FFF2-40B4-BE49-F238E27FC236}">
                    <a16:creationId xmlns:a16="http://schemas.microsoft.com/office/drawing/2014/main" xmlns="" id="{8F12392A-028C-403C-A954-992F10E096D9}"/>
                  </a:ext>
                </a:extLst>
              </p:cNvPr>
              <p:cNvSpPr/>
              <p:nvPr/>
            </p:nvSpPr>
            <p:spPr bwMode="auto">
              <a:xfrm>
                <a:off x="10517607" y="5584656"/>
                <a:ext cx="1468018" cy="5589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 fontScale="925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Supporting text here.</a:t>
                </a:r>
              </a:p>
              <a:p>
                <a:pPr algn="ctr">
                  <a:lnSpc>
                    <a:spcPct val="150000"/>
                  </a:lnSpc>
                  <a:spcBef>
                    <a:spcPct val="0"/>
                  </a:spcBef>
                </a:pPr>
                <a:r>
                  <a:rPr lang="en-US" altLang="zh-CN" sz="1100" dirty="0"/>
                  <a:t>…… </a:t>
                </a:r>
              </a:p>
            </p:txBody>
          </p:sp>
          <p:sp>
            <p:nvSpPr>
              <p:cNvPr id="69" name="íṩļïdè">
                <a:extLst>
                  <a:ext uri="{FF2B5EF4-FFF2-40B4-BE49-F238E27FC236}">
                    <a16:creationId xmlns:a16="http://schemas.microsoft.com/office/drawing/2014/main" xmlns="" id="{77BB9AD7-BB37-423A-BFB6-A3606D4F7A6B}"/>
                  </a:ext>
                </a:extLst>
              </p:cNvPr>
              <p:cNvSpPr txBox="1"/>
              <p:nvPr/>
            </p:nvSpPr>
            <p:spPr bwMode="auto">
              <a:xfrm>
                <a:off x="10517607" y="5142850"/>
                <a:ext cx="1468018" cy="441805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ctr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</a:pPr>
                <a:r>
                  <a:rPr lang="en-US" altLang="zh-CN" b="1" dirty="0"/>
                  <a:t>Text here</a:t>
                </a:r>
              </a:p>
            </p:txBody>
          </p:sp>
        </p:grpSp>
        <p:sp>
          <p:nvSpPr>
            <p:cNvPr id="16" name="îsľïḑê">
              <a:extLst>
                <a:ext uri="{FF2B5EF4-FFF2-40B4-BE49-F238E27FC236}">
                  <a16:creationId xmlns:a16="http://schemas.microsoft.com/office/drawing/2014/main" xmlns="" id="{9B9E538A-D2BC-4890-8489-EB241CB4A9FB}"/>
                </a:ext>
              </a:extLst>
            </p:cNvPr>
            <p:cNvSpPr/>
            <p:nvPr/>
          </p:nvSpPr>
          <p:spPr>
            <a:xfrm>
              <a:off x="10553677" y="3406727"/>
              <a:ext cx="462428" cy="463647"/>
            </a:xfrm>
            <a:prstGeom prst="ellipse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 fontScale="92500" lnSpcReduction="10000"/>
            </a:bodyPr>
            <a:lstStyle/>
            <a:p>
              <a:pPr algn="ctr"/>
              <a:r>
                <a:rPr lang="en-US" altLang="zh-CN" b="1" dirty="0"/>
                <a:t>4</a:t>
              </a:r>
              <a:endParaRPr lang="zh-CN" altLang="en-US" b="1" dirty="0"/>
            </a:p>
          </p:txBody>
        </p:sp>
        <p:grpSp>
          <p:nvGrpSpPr>
            <p:cNvPr id="17" name="íṥḷiḋè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  <a:extLst>
                <a:ext uri="{FF2B5EF4-FFF2-40B4-BE49-F238E27FC236}">
                  <a16:creationId xmlns:a16="http://schemas.microsoft.com/office/drawing/2014/main" xmlns="" id="{CFAD0379-3754-4EDE-A2D4-A57EA72D4669}"/>
                </a:ext>
              </a:extLst>
            </p:cNvPr>
            <p:cNvGrpSpPr/>
            <p:nvPr/>
          </p:nvGrpSpPr>
          <p:grpSpPr>
            <a:xfrm>
              <a:off x="4592399" y="2309766"/>
              <a:ext cx="3007195" cy="2839756"/>
              <a:chOff x="3956050" y="1409700"/>
              <a:chExt cx="4276725" cy="4038600"/>
            </a:xfrm>
          </p:grpSpPr>
          <p:sp>
            <p:nvSpPr>
              <p:cNvPr id="18" name="îšļîḓe">
                <a:extLst>
                  <a:ext uri="{FF2B5EF4-FFF2-40B4-BE49-F238E27FC236}">
                    <a16:creationId xmlns:a16="http://schemas.microsoft.com/office/drawing/2014/main" xmlns="" id="{3A5D4689-C447-45E1-821D-0BCDF7B50164}"/>
                  </a:ext>
                </a:extLst>
              </p:cNvPr>
              <p:cNvSpPr/>
              <p:nvPr/>
            </p:nvSpPr>
            <p:spPr bwMode="auto">
              <a:xfrm>
                <a:off x="5006975" y="2111375"/>
                <a:ext cx="508000" cy="182563"/>
              </a:xfrm>
              <a:custGeom>
                <a:avLst/>
                <a:gdLst>
                  <a:gd name="T0" fmla="*/ 154 w 154"/>
                  <a:gd name="T1" fmla="*/ 55 h 55"/>
                  <a:gd name="T2" fmla="*/ 134 w 154"/>
                  <a:gd name="T3" fmla="*/ 35 h 55"/>
                  <a:gd name="T4" fmla="*/ 130 w 154"/>
                  <a:gd name="T5" fmla="*/ 36 h 55"/>
                  <a:gd name="T6" fmla="*/ 93 w 154"/>
                  <a:gd name="T7" fmla="*/ 0 h 55"/>
                  <a:gd name="T8" fmla="*/ 60 w 154"/>
                  <a:gd name="T9" fmla="*/ 25 h 55"/>
                  <a:gd name="T10" fmla="*/ 53 w 154"/>
                  <a:gd name="T11" fmla="*/ 24 h 55"/>
                  <a:gd name="T12" fmla="*/ 29 w 154"/>
                  <a:gd name="T13" fmla="*/ 38 h 55"/>
                  <a:gd name="T14" fmla="*/ 19 w 154"/>
                  <a:gd name="T15" fmla="*/ 35 h 55"/>
                  <a:gd name="T16" fmla="*/ 0 w 154"/>
                  <a:gd name="T17" fmla="*/ 55 h 55"/>
                  <a:gd name="T18" fmla="*/ 154 w 154"/>
                  <a:gd name="T19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4" h="55">
                    <a:moveTo>
                      <a:pt x="154" y="55"/>
                    </a:moveTo>
                    <a:cubicBezTo>
                      <a:pt x="152" y="44"/>
                      <a:pt x="144" y="35"/>
                      <a:pt x="134" y="35"/>
                    </a:cubicBezTo>
                    <a:cubicBezTo>
                      <a:pt x="133" y="35"/>
                      <a:pt x="131" y="35"/>
                      <a:pt x="130" y="36"/>
                    </a:cubicBezTo>
                    <a:cubicBezTo>
                      <a:pt x="126" y="15"/>
                      <a:pt x="111" y="0"/>
                      <a:pt x="93" y="0"/>
                    </a:cubicBezTo>
                    <a:cubicBezTo>
                      <a:pt x="79" y="0"/>
                      <a:pt x="66" y="10"/>
                      <a:pt x="60" y="25"/>
                    </a:cubicBezTo>
                    <a:cubicBezTo>
                      <a:pt x="58" y="24"/>
                      <a:pt x="56" y="24"/>
                      <a:pt x="53" y="24"/>
                    </a:cubicBezTo>
                    <a:cubicBezTo>
                      <a:pt x="43" y="24"/>
                      <a:pt x="35" y="29"/>
                      <a:pt x="29" y="38"/>
                    </a:cubicBezTo>
                    <a:cubicBezTo>
                      <a:pt x="26" y="36"/>
                      <a:pt x="23" y="35"/>
                      <a:pt x="19" y="35"/>
                    </a:cubicBezTo>
                    <a:cubicBezTo>
                      <a:pt x="10" y="35"/>
                      <a:pt x="2" y="44"/>
                      <a:pt x="0" y="55"/>
                    </a:cubicBezTo>
                    <a:lnTo>
                      <a:pt x="154" y="55"/>
                    </a:lnTo>
                    <a:close/>
                  </a:path>
                </a:pathLst>
              </a:custGeom>
              <a:solidFill>
                <a:srgbClr val="8CB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19" name="ïṧḻíḋe">
                <a:extLst>
                  <a:ext uri="{FF2B5EF4-FFF2-40B4-BE49-F238E27FC236}">
                    <a16:creationId xmlns:a16="http://schemas.microsoft.com/office/drawing/2014/main" xmlns="" id="{5F350F42-F6EA-4850-B2C3-3220B9BAED98}"/>
                  </a:ext>
                </a:extLst>
              </p:cNvPr>
              <p:cNvSpPr/>
              <p:nvPr/>
            </p:nvSpPr>
            <p:spPr bwMode="auto">
              <a:xfrm>
                <a:off x="6945313" y="2282825"/>
                <a:ext cx="847725" cy="303213"/>
              </a:xfrm>
              <a:custGeom>
                <a:avLst/>
                <a:gdLst>
                  <a:gd name="T0" fmla="*/ 257 w 257"/>
                  <a:gd name="T1" fmla="*/ 92 h 92"/>
                  <a:gd name="T2" fmla="*/ 225 w 257"/>
                  <a:gd name="T3" fmla="*/ 60 h 92"/>
                  <a:gd name="T4" fmla="*/ 217 w 257"/>
                  <a:gd name="T5" fmla="*/ 61 h 92"/>
                  <a:gd name="T6" fmla="*/ 156 w 257"/>
                  <a:gd name="T7" fmla="*/ 0 h 92"/>
                  <a:gd name="T8" fmla="*/ 101 w 257"/>
                  <a:gd name="T9" fmla="*/ 42 h 92"/>
                  <a:gd name="T10" fmla="*/ 89 w 257"/>
                  <a:gd name="T11" fmla="*/ 40 h 92"/>
                  <a:gd name="T12" fmla="*/ 48 w 257"/>
                  <a:gd name="T13" fmla="*/ 65 h 92"/>
                  <a:gd name="T14" fmla="*/ 32 w 257"/>
                  <a:gd name="T15" fmla="*/ 60 h 92"/>
                  <a:gd name="T16" fmla="*/ 0 w 257"/>
                  <a:gd name="T17" fmla="*/ 92 h 92"/>
                  <a:gd name="T18" fmla="*/ 257 w 257"/>
                  <a:gd name="T19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7" h="92">
                    <a:moveTo>
                      <a:pt x="257" y="92"/>
                    </a:moveTo>
                    <a:cubicBezTo>
                      <a:pt x="254" y="74"/>
                      <a:pt x="241" y="60"/>
                      <a:pt x="225" y="60"/>
                    </a:cubicBezTo>
                    <a:cubicBezTo>
                      <a:pt x="222" y="60"/>
                      <a:pt x="219" y="60"/>
                      <a:pt x="217" y="61"/>
                    </a:cubicBezTo>
                    <a:cubicBezTo>
                      <a:pt x="211" y="26"/>
                      <a:pt x="186" y="0"/>
                      <a:pt x="156" y="0"/>
                    </a:cubicBezTo>
                    <a:cubicBezTo>
                      <a:pt x="132" y="0"/>
                      <a:pt x="111" y="17"/>
                      <a:pt x="101" y="42"/>
                    </a:cubicBezTo>
                    <a:cubicBezTo>
                      <a:pt x="97" y="41"/>
                      <a:pt x="93" y="40"/>
                      <a:pt x="89" y="40"/>
                    </a:cubicBezTo>
                    <a:cubicBezTo>
                      <a:pt x="73" y="40"/>
                      <a:pt x="58" y="50"/>
                      <a:pt x="48" y="65"/>
                    </a:cubicBezTo>
                    <a:cubicBezTo>
                      <a:pt x="44" y="61"/>
                      <a:pt x="38" y="60"/>
                      <a:pt x="32" y="60"/>
                    </a:cubicBezTo>
                    <a:cubicBezTo>
                      <a:pt x="16" y="60"/>
                      <a:pt x="3" y="74"/>
                      <a:pt x="0" y="92"/>
                    </a:cubicBezTo>
                    <a:lnTo>
                      <a:pt x="257" y="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0" name="ïṧlîḓè">
                <a:extLst>
                  <a:ext uri="{FF2B5EF4-FFF2-40B4-BE49-F238E27FC236}">
                    <a16:creationId xmlns:a16="http://schemas.microsoft.com/office/drawing/2014/main" xmlns="" id="{9CC2675A-C836-4580-8DA4-DB17ECC3190C}"/>
                  </a:ext>
                </a:extLst>
              </p:cNvPr>
              <p:cNvSpPr/>
              <p:nvPr/>
            </p:nvSpPr>
            <p:spPr bwMode="auto">
              <a:xfrm>
                <a:off x="4200525" y="1574800"/>
                <a:ext cx="803275" cy="312738"/>
              </a:xfrm>
              <a:custGeom>
                <a:avLst/>
                <a:gdLst>
                  <a:gd name="T0" fmla="*/ 242 w 243"/>
                  <a:gd name="T1" fmla="*/ 95 h 95"/>
                  <a:gd name="T2" fmla="*/ 243 w 243"/>
                  <a:gd name="T3" fmla="*/ 89 h 95"/>
                  <a:gd name="T4" fmla="*/ 200 w 243"/>
                  <a:gd name="T5" fmla="*/ 52 h 95"/>
                  <a:gd name="T6" fmla="*/ 194 w 243"/>
                  <a:gd name="T7" fmla="*/ 52 h 95"/>
                  <a:gd name="T8" fmla="*/ 125 w 243"/>
                  <a:gd name="T9" fmla="*/ 0 h 95"/>
                  <a:gd name="T10" fmla="*/ 56 w 243"/>
                  <a:gd name="T11" fmla="*/ 52 h 95"/>
                  <a:gd name="T12" fmla="*/ 51 w 243"/>
                  <a:gd name="T13" fmla="*/ 52 h 95"/>
                  <a:gd name="T14" fmla="*/ 0 w 243"/>
                  <a:gd name="T15" fmla="*/ 95 h 95"/>
                  <a:gd name="T16" fmla="*/ 242 w 243"/>
                  <a:gd name="T17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3" h="95">
                    <a:moveTo>
                      <a:pt x="242" y="95"/>
                    </a:moveTo>
                    <a:cubicBezTo>
                      <a:pt x="243" y="93"/>
                      <a:pt x="243" y="91"/>
                      <a:pt x="243" y="89"/>
                    </a:cubicBezTo>
                    <a:cubicBezTo>
                      <a:pt x="243" y="68"/>
                      <a:pt x="224" y="52"/>
                      <a:pt x="200" y="52"/>
                    </a:cubicBezTo>
                    <a:cubicBezTo>
                      <a:pt x="198" y="52"/>
                      <a:pt x="196" y="52"/>
                      <a:pt x="194" y="52"/>
                    </a:cubicBezTo>
                    <a:cubicBezTo>
                      <a:pt x="189" y="23"/>
                      <a:pt x="160" y="0"/>
                      <a:pt x="125" y="0"/>
                    </a:cubicBezTo>
                    <a:cubicBezTo>
                      <a:pt x="90" y="0"/>
                      <a:pt x="61" y="23"/>
                      <a:pt x="56" y="52"/>
                    </a:cubicBezTo>
                    <a:cubicBezTo>
                      <a:pt x="54" y="52"/>
                      <a:pt x="53" y="52"/>
                      <a:pt x="51" y="52"/>
                    </a:cubicBezTo>
                    <a:cubicBezTo>
                      <a:pt x="23" y="52"/>
                      <a:pt x="1" y="71"/>
                      <a:pt x="0" y="95"/>
                    </a:cubicBezTo>
                    <a:lnTo>
                      <a:pt x="242" y="9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1" name="íSľíḍé">
                <a:extLst>
                  <a:ext uri="{FF2B5EF4-FFF2-40B4-BE49-F238E27FC236}">
                    <a16:creationId xmlns:a16="http://schemas.microsoft.com/office/drawing/2014/main" xmlns="" id="{C3BD9C0D-C61B-4C89-8A74-23AA9A891B72}"/>
                  </a:ext>
                </a:extLst>
              </p:cNvPr>
              <p:cNvSpPr/>
              <p:nvPr/>
            </p:nvSpPr>
            <p:spPr bwMode="auto">
              <a:xfrm>
                <a:off x="7505700" y="1522413"/>
                <a:ext cx="727075" cy="285750"/>
              </a:xfrm>
              <a:custGeom>
                <a:avLst/>
                <a:gdLst>
                  <a:gd name="T0" fmla="*/ 220 w 220"/>
                  <a:gd name="T1" fmla="*/ 87 h 87"/>
                  <a:gd name="T2" fmla="*/ 220 w 220"/>
                  <a:gd name="T3" fmla="*/ 81 h 87"/>
                  <a:gd name="T4" fmla="*/ 182 w 220"/>
                  <a:gd name="T5" fmla="*/ 47 h 87"/>
                  <a:gd name="T6" fmla="*/ 176 w 220"/>
                  <a:gd name="T7" fmla="*/ 48 h 87"/>
                  <a:gd name="T8" fmla="*/ 113 w 220"/>
                  <a:gd name="T9" fmla="*/ 0 h 87"/>
                  <a:gd name="T10" fmla="*/ 51 w 220"/>
                  <a:gd name="T11" fmla="*/ 47 h 87"/>
                  <a:gd name="T12" fmla="*/ 45 w 220"/>
                  <a:gd name="T13" fmla="*/ 47 h 87"/>
                  <a:gd name="T14" fmla="*/ 0 w 220"/>
                  <a:gd name="T15" fmla="*/ 87 h 87"/>
                  <a:gd name="T16" fmla="*/ 220 w 220"/>
                  <a:gd name="T17" fmla="*/ 8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0" h="87">
                    <a:moveTo>
                      <a:pt x="220" y="87"/>
                    </a:moveTo>
                    <a:cubicBezTo>
                      <a:pt x="220" y="85"/>
                      <a:pt x="220" y="83"/>
                      <a:pt x="220" y="81"/>
                    </a:cubicBezTo>
                    <a:cubicBezTo>
                      <a:pt x="220" y="62"/>
                      <a:pt x="203" y="47"/>
                      <a:pt x="182" y="47"/>
                    </a:cubicBezTo>
                    <a:cubicBezTo>
                      <a:pt x="180" y="47"/>
                      <a:pt x="178" y="47"/>
                      <a:pt x="176" y="48"/>
                    </a:cubicBezTo>
                    <a:cubicBezTo>
                      <a:pt x="171" y="21"/>
                      <a:pt x="145" y="0"/>
                      <a:pt x="113" y="0"/>
                    </a:cubicBezTo>
                    <a:cubicBezTo>
                      <a:pt x="82" y="0"/>
                      <a:pt x="55" y="21"/>
                      <a:pt x="51" y="47"/>
                    </a:cubicBezTo>
                    <a:cubicBezTo>
                      <a:pt x="49" y="47"/>
                      <a:pt x="47" y="47"/>
                      <a:pt x="45" y="47"/>
                    </a:cubicBezTo>
                    <a:cubicBezTo>
                      <a:pt x="20" y="47"/>
                      <a:pt x="0" y="65"/>
                      <a:pt x="0" y="87"/>
                    </a:cubicBezTo>
                    <a:lnTo>
                      <a:pt x="220" y="8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2" name="ïŝḷïḋé">
                <a:extLst>
                  <a:ext uri="{FF2B5EF4-FFF2-40B4-BE49-F238E27FC236}">
                    <a16:creationId xmlns:a16="http://schemas.microsoft.com/office/drawing/2014/main" xmlns="" id="{B10C62C4-16A6-43C7-9A17-EB0E3F73B803}"/>
                  </a:ext>
                </a:extLst>
              </p:cNvPr>
              <p:cNvSpPr/>
              <p:nvPr/>
            </p:nvSpPr>
            <p:spPr bwMode="auto">
              <a:xfrm>
                <a:off x="6535738" y="1531938"/>
                <a:ext cx="471488" cy="184150"/>
              </a:xfrm>
              <a:custGeom>
                <a:avLst/>
                <a:gdLst>
                  <a:gd name="T0" fmla="*/ 142 w 143"/>
                  <a:gd name="T1" fmla="*/ 56 h 56"/>
                  <a:gd name="T2" fmla="*/ 143 w 143"/>
                  <a:gd name="T3" fmla="*/ 53 h 56"/>
                  <a:gd name="T4" fmla="*/ 118 w 143"/>
                  <a:gd name="T5" fmla="*/ 31 h 56"/>
                  <a:gd name="T6" fmla="*/ 114 w 143"/>
                  <a:gd name="T7" fmla="*/ 31 h 56"/>
                  <a:gd name="T8" fmla="*/ 73 w 143"/>
                  <a:gd name="T9" fmla="*/ 0 h 56"/>
                  <a:gd name="T10" fmla="*/ 33 w 143"/>
                  <a:gd name="T11" fmla="*/ 31 h 56"/>
                  <a:gd name="T12" fmla="*/ 29 w 143"/>
                  <a:gd name="T13" fmla="*/ 31 h 56"/>
                  <a:gd name="T14" fmla="*/ 0 w 143"/>
                  <a:gd name="T15" fmla="*/ 56 h 56"/>
                  <a:gd name="T16" fmla="*/ 142 w 143"/>
                  <a:gd name="T17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3" h="56">
                    <a:moveTo>
                      <a:pt x="142" y="56"/>
                    </a:moveTo>
                    <a:cubicBezTo>
                      <a:pt x="143" y="55"/>
                      <a:pt x="143" y="54"/>
                      <a:pt x="143" y="53"/>
                    </a:cubicBezTo>
                    <a:cubicBezTo>
                      <a:pt x="143" y="41"/>
                      <a:pt x="132" y="31"/>
                      <a:pt x="118" y="31"/>
                    </a:cubicBezTo>
                    <a:cubicBezTo>
                      <a:pt x="116" y="31"/>
                      <a:pt x="115" y="31"/>
                      <a:pt x="114" y="31"/>
                    </a:cubicBezTo>
                    <a:cubicBezTo>
                      <a:pt x="111" y="14"/>
                      <a:pt x="94" y="0"/>
                      <a:pt x="73" y="0"/>
                    </a:cubicBezTo>
                    <a:cubicBezTo>
                      <a:pt x="53" y="0"/>
                      <a:pt x="36" y="14"/>
                      <a:pt x="33" y="31"/>
                    </a:cubicBezTo>
                    <a:cubicBezTo>
                      <a:pt x="32" y="31"/>
                      <a:pt x="30" y="31"/>
                      <a:pt x="29" y="31"/>
                    </a:cubicBezTo>
                    <a:cubicBezTo>
                      <a:pt x="13" y="31"/>
                      <a:pt x="0" y="42"/>
                      <a:pt x="0" y="56"/>
                    </a:cubicBezTo>
                    <a:lnTo>
                      <a:pt x="142" y="56"/>
                    </a:lnTo>
                    <a:close/>
                  </a:path>
                </a:pathLst>
              </a:custGeom>
              <a:solidFill>
                <a:srgbClr val="8CB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3" name="işḷiḍè">
                <a:extLst>
                  <a:ext uri="{FF2B5EF4-FFF2-40B4-BE49-F238E27FC236}">
                    <a16:creationId xmlns:a16="http://schemas.microsoft.com/office/drawing/2014/main" xmlns="" id="{AA84DE80-1D52-4328-A1ED-8A24D8C5EDE3}"/>
                  </a:ext>
                </a:extLst>
              </p:cNvPr>
              <p:cNvSpPr/>
              <p:nvPr/>
            </p:nvSpPr>
            <p:spPr bwMode="auto">
              <a:xfrm>
                <a:off x="4170363" y="2438400"/>
                <a:ext cx="671513" cy="263525"/>
              </a:xfrm>
              <a:custGeom>
                <a:avLst/>
                <a:gdLst>
                  <a:gd name="T0" fmla="*/ 202 w 203"/>
                  <a:gd name="T1" fmla="*/ 80 h 80"/>
                  <a:gd name="T2" fmla="*/ 203 w 203"/>
                  <a:gd name="T3" fmla="*/ 74 h 80"/>
                  <a:gd name="T4" fmla="*/ 167 w 203"/>
                  <a:gd name="T5" fmla="*/ 43 h 80"/>
                  <a:gd name="T6" fmla="*/ 162 w 203"/>
                  <a:gd name="T7" fmla="*/ 44 h 80"/>
                  <a:gd name="T8" fmla="*/ 104 w 203"/>
                  <a:gd name="T9" fmla="*/ 0 h 80"/>
                  <a:gd name="T10" fmla="*/ 46 w 203"/>
                  <a:gd name="T11" fmla="*/ 44 h 80"/>
                  <a:gd name="T12" fmla="*/ 42 w 203"/>
                  <a:gd name="T13" fmla="*/ 43 h 80"/>
                  <a:gd name="T14" fmla="*/ 0 w 203"/>
                  <a:gd name="T15" fmla="*/ 80 h 80"/>
                  <a:gd name="T16" fmla="*/ 202 w 203"/>
                  <a:gd name="T17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3" h="80">
                    <a:moveTo>
                      <a:pt x="202" y="80"/>
                    </a:moveTo>
                    <a:cubicBezTo>
                      <a:pt x="203" y="78"/>
                      <a:pt x="203" y="76"/>
                      <a:pt x="203" y="74"/>
                    </a:cubicBezTo>
                    <a:cubicBezTo>
                      <a:pt x="203" y="57"/>
                      <a:pt x="187" y="43"/>
                      <a:pt x="167" y="43"/>
                    </a:cubicBezTo>
                    <a:cubicBezTo>
                      <a:pt x="165" y="43"/>
                      <a:pt x="164" y="43"/>
                      <a:pt x="162" y="44"/>
                    </a:cubicBezTo>
                    <a:cubicBezTo>
                      <a:pt x="158" y="19"/>
                      <a:pt x="133" y="0"/>
                      <a:pt x="104" y="0"/>
                    </a:cubicBezTo>
                    <a:cubicBezTo>
                      <a:pt x="75" y="0"/>
                      <a:pt x="51" y="19"/>
                      <a:pt x="46" y="44"/>
                    </a:cubicBezTo>
                    <a:cubicBezTo>
                      <a:pt x="45" y="43"/>
                      <a:pt x="43" y="43"/>
                      <a:pt x="42" y="43"/>
                    </a:cubicBezTo>
                    <a:cubicBezTo>
                      <a:pt x="19" y="43"/>
                      <a:pt x="0" y="60"/>
                      <a:pt x="0" y="80"/>
                    </a:cubicBezTo>
                    <a:lnTo>
                      <a:pt x="202" y="80"/>
                    </a:lnTo>
                    <a:close/>
                  </a:path>
                </a:pathLst>
              </a:custGeom>
              <a:solidFill>
                <a:srgbClr val="8CB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4" name="îś1îdè">
                <a:extLst>
                  <a:ext uri="{FF2B5EF4-FFF2-40B4-BE49-F238E27FC236}">
                    <a16:creationId xmlns:a16="http://schemas.microsoft.com/office/drawing/2014/main" xmlns="" id="{1A736B61-04B2-42F5-8AFC-F31AF09B908C}"/>
                  </a:ext>
                </a:extLst>
              </p:cNvPr>
              <p:cNvSpPr/>
              <p:nvPr/>
            </p:nvSpPr>
            <p:spPr bwMode="auto">
              <a:xfrm>
                <a:off x="4200525" y="2811463"/>
                <a:ext cx="3848100" cy="2398713"/>
              </a:xfrm>
              <a:custGeom>
                <a:avLst/>
                <a:gdLst>
                  <a:gd name="T0" fmla="*/ 1135 w 1165"/>
                  <a:gd name="T1" fmla="*/ 0 h 728"/>
                  <a:gd name="T2" fmla="*/ 29 w 1165"/>
                  <a:gd name="T3" fmla="*/ 0 h 728"/>
                  <a:gd name="T4" fmla="*/ 0 w 1165"/>
                  <a:gd name="T5" fmla="*/ 29 h 728"/>
                  <a:gd name="T6" fmla="*/ 0 w 1165"/>
                  <a:gd name="T7" fmla="*/ 728 h 728"/>
                  <a:gd name="T8" fmla="*/ 1165 w 1165"/>
                  <a:gd name="T9" fmla="*/ 728 h 728"/>
                  <a:gd name="T10" fmla="*/ 1165 w 1165"/>
                  <a:gd name="T11" fmla="*/ 29 h 728"/>
                  <a:gd name="T12" fmla="*/ 1135 w 1165"/>
                  <a:gd name="T13" fmla="*/ 0 h 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65" h="728">
                    <a:moveTo>
                      <a:pt x="113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13" y="0"/>
                      <a:pt x="0" y="13"/>
                      <a:pt x="0" y="29"/>
                    </a:cubicBezTo>
                    <a:cubicBezTo>
                      <a:pt x="0" y="728"/>
                      <a:pt x="0" y="728"/>
                      <a:pt x="0" y="728"/>
                    </a:cubicBezTo>
                    <a:cubicBezTo>
                      <a:pt x="1165" y="728"/>
                      <a:pt x="1165" y="728"/>
                      <a:pt x="1165" y="728"/>
                    </a:cubicBezTo>
                    <a:cubicBezTo>
                      <a:pt x="1165" y="29"/>
                      <a:pt x="1165" y="29"/>
                      <a:pt x="1165" y="29"/>
                    </a:cubicBezTo>
                    <a:cubicBezTo>
                      <a:pt x="1165" y="13"/>
                      <a:pt x="1151" y="0"/>
                      <a:pt x="1135" y="0"/>
                    </a:cubicBezTo>
                  </a:path>
                </a:pathLst>
              </a:custGeom>
              <a:solidFill>
                <a:srgbClr val="0641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5" name="ïšlídè">
                <a:extLst>
                  <a:ext uri="{FF2B5EF4-FFF2-40B4-BE49-F238E27FC236}">
                    <a16:creationId xmlns:a16="http://schemas.microsoft.com/office/drawing/2014/main" xmlns="" id="{679A64A4-8D62-45BF-9169-FD9698F8E8EE}"/>
                  </a:ext>
                </a:extLst>
              </p:cNvPr>
              <p:cNvSpPr/>
              <p:nvPr/>
            </p:nvSpPr>
            <p:spPr bwMode="auto">
              <a:xfrm>
                <a:off x="4378325" y="2979738"/>
                <a:ext cx="3487738" cy="2079625"/>
              </a:xfrm>
              <a:prstGeom prst="rect">
                <a:avLst/>
              </a:prstGeom>
              <a:solidFill>
                <a:srgbClr val="8CB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6" name="işliḑé">
                <a:extLst>
                  <a:ext uri="{FF2B5EF4-FFF2-40B4-BE49-F238E27FC236}">
                    <a16:creationId xmlns:a16="http://schemas.microsoft.com/office/drawing/2014/main" xmlns="" id="{4F739FA2-9A81-4736-AE5F-40404BCBEB16}"/>
                  </a:ext>
                </a:extLst>
              </p:cNvPr>
              <p:cNvSpPr/>
              <p:nvPr/>
            </p:nvSpPr>
            <p:spPr bwMode="auto">
              <a:xfrm>
                <a:off x="4378325" y="2979738"/>
                <a:ext cx="3487738" cy="20796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7" name="í$ļiḓe">
                <a:extLst>
                  <a:ext uri="{FF2B5EF4-FFF2-40B4-BE49-F238E27FC236}">
                    <a16:creationId xmlns:a16="http://schemas.microsoft.com/office/drawing/2014/main" xmlns="" id="{AACA7C4F-D283-4B9A-A577-6EF60ABB18CE}"/>
                  </a:ext>
                </a:extLst>
              </p:cNvPr>
              <p:cNvSpPr/>
              <p:nvPr/>
            </p:nvSpPr>
            <p:spPr bwMode="auto">
              <a:xfrm>
                <a:off x="5908675" y="2811463"/>
                <a:ext cx="2139950" cy="2398713"/>
              </a:xfrm>
              <a:custGeom>
                <a:avLst/>
                <a:gdLst>
                  <a:gd name="T0" fmla="*/ 0 w 648"/>
                  <a:gd name="T1" fmla="*/ 728 h 728"/>
                  <a:gd name="T2" fmla="*/ 648 w 648"/>
                  <a:gd name="T3" fmla="*/ 728 h 728"/>
                  <a:gd name="T4" fmla="*/ 648 w 648"/>
                  <a:gd name="T5" fmla="*/ 29 h 728"/>
                  <a:gd name="T6" fmla="*/ 618 w 648"/>
                  <a:gd name="T7" fmla="*/ 0 h 728"/>
                  <a:gd name="T8" fmla="*/ 569 w 648"/>
                  <a:gd name="T9" fmla="*/ 0 h 728"/>
                  <a:gd name="T10" fmla="*/ 0 w 648"/>
                  <a:gd name="T11" fmla="*/ 728 h 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48" h="728">
                    <a:moveTo>
                      <a:pt x="0" y="728"/>
                    </a:moveTo>
                    <a:cubicBezTo>
                      <a:pt x="648" y="728"/>
                      <a:pt x="648" y="728"/>
                      <a:pt x="648" y="728"/>
                    </a:cubicBezTo>
                    <a:cubicBezTo>
                      <a:pt x="648" y="29"/>
                      <a:pt x="648" y="29"/>
                      <a:pt x="648" y="29"/>
                    </a:cubicBezTo>
                    <a:cubicBezTo>
                      <a:pt x="648" y="13"/>
                      <a:pt x="634" y="0"/>
                      <a:pt x="618" y="0"/>
                    </a:cubicBezTo>
                    <a:cubicBezTo>
                      <a:pt x="569" y="0"/>
                      <a:pt x="569" y="0"/>
                      <a:pt x="569" y="0"/>
                    </a:cubicBezTo>
                    <a:lnTo>
                      <a:pt x="0" y="728"/>
                    </a:lnTo>
                    <a:close/>
                  </a:path>
                </a:pathLst>
              </a:custGeom>
              <a:gradFill>
                <a:gsLst>
                  <a:gs pos="0">
                    <a:srgbClr val="5E8ED7">
                      <a:alpha val="40000"/>
                    </a:srgbClr>
                  </a:gs>
                  <a:gs pos="100000">
                    <a:srgbClr val="A1CEFF"/>
                  </a:gs>
                </a:gsLst>
                <a:lin ang="5400000" scaled="1"/>
              </a:gradFill>
              <a:ln>
                <a:noFill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8" name="îSļiḍè">
                <a:extLst>
                  <a:ext uri="{FF2B5EF4-FFF2-40B4-BE49-F238E27FC236}">
                    <a16:creationId xmlns:a16="http://schemas.microsoft.com/office/drawing/2014/main" xmlns="" id="{B58A38AA-5EDA-4668-A691-7D3042F14110}"/>
                  </a:ext>
                </a:extLst>
              </p:cNvPr>
              <p:cNvSpPr/>
              <p:nvPr/>
            </p:nvSpPr>
            <p:spPr bwMode="auto">
              <a:xfrm>
                <a:off x="3956050" y="5191125"/>
                <a:ext cx="4276725" cy="257175"/>
              </a:xfrm>
              <a:custGeom>
                <a:avLst/>
                <a:gdLst>
                  <a:gd name="T0" fmla="*/ 0 w 1295"/>
                  <a:gd name="T1" fmla="*/ 0 h 78"/>
                  <a:gd name="T2" fmla="*/ 79 w 1295"/>
                  <a:gd name="T3" fmla="*/ 78 h 78"/>
                  <a:gd name="T4" fmla="*/ 1217 w 1295"/>
                  <a:gd name="T5" fmla="*/ 78 h 78"/>
                  <a:gd name="T6" fmla="*/ 1295 w 1295"/>
                  <a:gd name="T7" fmla="*/ 0 h 78"/>
                  <a:gd name="T8" fmla="*/ 0 w 1295"/>
                  <a:gd name="T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5" h="78">
                    <a:moveTo>
                      <a:pt x="0" y="0"/>
                    </a:moveTo>
                    <a:cubicBezTo>
                      <a:pt x="0" y="43"/>
                      <a:pt x="35" y="78"/>
                      <a:pt x="79" y="78"/>
                    </a:cubicBezTo>
                    <a:cubicBezTo>
                      <a:pt x="1217" y="78"/>
                      <a:pt x="1217" y="78"/>
                      <a:pt x="1217" y="78"/>
                    </a:cubicBezTo>
                    <a:cubicBezTo>
                      <a:pt x="1260" y="78"/>
                      <a:pt x="1295" y="43"/>
                      <a:pt x="1295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8CBD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9" name="íšlïďè">
                <a:extLst>
                  <a:ext uri="{FF2B5EF4-FFF2-40B4-BE49-F238E27FC236}">
                    <a16:creationId xmlns:a16="http://schemas.microsoft.com/office/drawing/2014/main" xmlns="" id="{173AB7DF-FA00-4989-A562-002DE7C01FC1}"/>
                  </a:ext>
                </a:extLst>
              </p:cNvPr>
              <p:cNvSpPr/>
              <p:nvPr/>
            </p:nvSpPr>
            <p:spPr bwMode="auto">
              <a:xfrm>
                <a:off x="5630863" y="5194300"/>
                <a:ext cx="855663" cy="66675"/>
              </a:xfrm>
              <a:custGeom>
                <a:avLst/>
                <a:gdLst>
                  <a:gd name="T0" fmla="*/ 238 w 259"/>
                  <a:gd name="T1" fmla="*/ 20 h 20"/>
                  <a:gd name="T2" fmla="*/ 21 w 259"/>
                  <a:gd name="T3" fmla="*/ 20 h 20"/>
                  <a:gd name="T4" fmla="*/ 0 w 259"/>
                  <a:gd name="T5" fmla="*/ 0 h 20"/>
                  <a:gd name="T6" fmla="*/ 259 w 259"/>
                  <a:gd name="T7" fmla="*/ 0 h 20"/>
                  <a:gd name="T8" fmla="*/ 238 w 25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9" h="20">
                    <a:moveTo>
                      <a:pt x="238" y="20"/>
                    </a:moveTo>
                    <a:cubicBezTo>
                      <a:pt x="21" y="20"/>
                      <a:pt x="21" y="20"/>
                      <a:pt x="21" y="20"/>
                    </a:cubicBezTo>
                    <a:cubicBezTo>
                      <a:pt x="9" y="20"/>
                      <a:pt x="0" y="11"/>
                      <a:pt x="0" y="0"/>
                    </a:cubicBezTo>
                    <a:cubicBezTo>
                      <a:pt x="259" y="0"/>
                      <a:pt x="259" y="0"/>
                      <a:pt x="259" y="0"/>
                    </a:cubicBezTo>
                    <a:cubicBezTo>
                      <a:pt x="259" y="11"/>
                      <a:pt x="250" y="20"/>
                      <a:pt x="238" y="20"/>
                    </a:cubicBezTo>
                    <a:close/>
                  </a:path>
                </a:pathLst>
              </a:custGeom>
              <a:solidFill>
                <a:srgbClr val="1752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0" name="iṧḻiḑè">
                <a:extLst>
                  <a:ext uri="{FF2B5EF4-FFF2-40B4-BE49-F238E27FC236}">
                    <a16:creationId xmlns:a16="http://schemas.microsoft.com/office/drawing/2014/main" xmlns="" id="{5392141B-FD9C-4DCA-BC77-5B332DCA4F44}"/>
                  </a:ext>
                </a:extLst>
              </p:cNvPr>
              <p:cNvSpPr/>
              <p:nvPr/>
            </p:nvSpPr>
            <p:spPr bwMode="auto">
              <a:xfrm>
                <a:off x="4200525" y="2811463"/>
                <a:ext cx="1298575" cy="2379663"/>
              </a:xfrm>
              <a:custGeom>
                <a:avLst/>
                <a:gdLst>
                  <a:gd name="T0" fmla="*/ 390 w 393"/>
                  <a:gd name="T1" fmla="*/ 0 h 722"/>
                  <a:gd name="T2" fmla="*/ 29 w 393"/>
                  <a:gd name="T3" fmla="*/ 0 h 722"/>
                  <a:gd name="T4" fmla="*/ 0 w 393"/>
                  <a:gd name="T5" fmla="*/ 29 h 722"/>
                  <a:gd name="T6" fmla="*/ 0 w 393"/>
                  <a:gd name="T7" fmla="*/ 722 h 722"/>
                  <a:gd name="T8" fmla="*/ 6 w 393"/>
                  <a:gd name="T9" fmla="*/ 722 h 722"/>
                  <a:gd name="T10" fmla="*/ 53 w 393"/>
                  <a:gd name="T11" fmla="*/ 673 h 722"/>
                  <a:gd name="T12" fmla="*/ 54 w 393"/>
                  <a:gd name="T13" fmla="*/ 671 h 722"/>
                  <a:gd name="T14" fmla="*/ 54 w 393"/>
                  <a:gd name="T15" fmla="*/ 51 h 722"/>
                  <a:gd name="T16" fmla="*/ 393 w 393"/>
                  <a:gd name="T17" fmla="*/ 51 h 722"/>
                  <a:gd name="T18" fmla="*/ 390 w 393"/>
                  <a:gd name="T19" fmla="*/ 0 h 7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3" h="722">
                    <a:moveTo>
                      <a:pt x="390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13" y="0"/>
                      <a:pt x="0" y="13"/>
                      <a:pt x="0" y="29"/>
                    </a:cubicBezTo>
                    <a:cubicBezTo>
                      <a:pt x="0" y="722"/>
                      <a:pt x="0" y="722"/>
                      <a:pt x="0" y="722"/>
                    </a:cubicBezTo>
                    <a:cubicBezTo>
                      <a:pt x="6" y="722"/>
                      <a:pt x="6" y="722"/>
                      <a:pt x="6" y="722"/>
                    </a:cubicBezTo>
                    <a:cubicBezTo>
                      <a:pt x="53" y="673"/>
                      <a:pt x="53" y="673"/>
                      <a:pt x="53" y="673"/>
                    </a:cubicBezTo>
                    <a:cubicBezTo>
                      <a:pt x="54" y="672"/>
                      <a:pt x="54" y="671"/>
                      <a:pt x="54" y="671"/>
                    </a:cubicBezTo>
                    <a:cubicBezTo>
                      <a:pt x="54" y="51"/>
                      <a:pt x="54" y="51"/>
                      <a:pt x="54" y="51"/>
                    </a:cubicBezTo>
                    <a:cubicBezTo>
                      <a:pt x="393" y="51"/>
                      <a:pt x="393" y="51"/>
                      <a:pt x="393" y="51"/>
                    </a:cubicBezTo>
                    <a:cubicBezTo>
                      <a:pt x="389" y="34"/>
                      <a:pt x="386" y="17"/>
                      <a:pt x="390" y="0"/>
                    </a:cubicBezTo>
                  </a:path>
                </a:pathLst>
              </a:custGeom>
              <a:solidFill>
                <a:srgbClr val="0D4CD0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1" name="íṡļíḓè">
                <a:extLst>
                  <a:ext uri="{FF2B5EF4-FFF2-40B4-BE49-F238E27FC236}">
                    <a16:creationId xmlns:a16="http://schemas.microsoft.com/office/drawing/2014/main" xmlns="" id="{39FF3720-60B2-408E-AFED-28F63C219101}"/>
                  </a:ext>
                </a:extLst>
              </p:cNvPr>
              <p:cNvSpPr/>
              <p:nvPr/>
            </p:nvSpPr>
            <p:spPr bwMode="auto">
              <a:xfrm>
                <a:off x="4378325" y="2979738"/>
                <a:ext cx="1582738" cy="2043113"/>
              </a:xfrm>
              <a:custGeom>
                <a:avLst/>
                <a:gdLst>
                  <a:gd name="T0" fmla="*/ 339 w 479"/>
                  <a:gd name="T1" fmla="*/ 0 h 620"/>
                  <a:gd name="T2" fmla="*/ 0 w 479"/>
                  <a:gd name="T3" fmla="*/ 0 h 620"/>
                  <a:gd name="T4" fmla="*/ 0 w 479"/>
                  <a:gd name="T5" fmla="*/ 620 h 620"/>
                  <a:gd name="T6" fmla="*/ 49 w 479"/>
                  <a:gd name="T7" fmla="*/ 570 h 620"/>
                  <a:gd name="T8" fmla="*/ 479 w 479"/>
                  <a:gd name="T9" fmla="*/ 121 h 620"/>
                  <a:gd name="T10" fmla="*/ 471 w 479"/>
                  <a:gd name="T11" fmla="*/ 120 h 620"/>
                  <a:gd name="T12" fmla="*/ 470 w 479"/>
                  <a:gd name="T13" fmla="*/ 120 h 620"/>
                  <a:gd name="T14" fmla="*/ 470 w 479"/>
                  <a:gd name="T15" fmla="*/ 120 h 620"/>
                  <a:gd name="T16" fmla="*/ 468 w 479"/>
                  <a:gd name="T17" fmla="*/ 120 h 620"/>
                  <a:gd name="T18" fmla="*/ 468 w 479"/>
                  <a:gd name="T19" fmla="*/ 120 h 620"/>
                  <a:gd name="T20" fmla="*/ 468 w 479"/>
                  <a:gd name="T21" fmla="*/ 120 h 620"/>
                  <a:gd name="T22" fmla="*/ 467 w 479"/>
                  <a:gd name="T23" fmla="*/ 118 h 620"/>
                  <a:gd name="T24" fmla="*/ 467 w 479"/>
                  <a:gd name="T25" fmla="*/ 118 h 620"/>
                  <a:gd name="T26" fmla="*/ 467 w 479"/>
                  <a:gd name="T27" fmla="*/ 117 h 620"/>
                  <a:gd name="T28" fmla="*/ 467 w 479"/>
                  <a:gd name="T29" fmla="*/ 117 h 620"/>
                  <a:gd name="T30" fmla="*/ 466 w 479"/>
                  <a:gd name="T31" fmla="*/ 117 h 620"/>
                  <a:gd name="T32" fmla="*/ 442 w 479"/>
                  <a:gd name="T33" fmla="*/ 61 h 620"/>
                  <a:gd name="T34" fmla="*/ 424 w 479"/>
                  <a:gd name="T35" fmla="*/ 74 h 620"/>
                  <a:gd name="T36" fmla="*/ 424 w 479"/>
                  <a:gd name="T37" fmla="*/ 74 h 620"/>
                  <a:gd name="T38" fmla="*/ 424 w 479"/>
                  <a:gd name="T39" fmla="*/ 74 h 620"/>
                  <a:gd name="T40" fmla="*/ 424 w 479"/>
                  <a:gd name="T41" fmla="*/ 75 h 620"/>
                  <a:gd name="T42" fmla="*/ 414 w 479"/>
                  <a:gd name="T43" fmla="*/ 87 h 620"/>
                  <a:gd name="T44" fmla="*/ 414 w 479"/>
                  <a:gd name="T45" fmla="*/ 92 h 620"/>
                  <a:gd name="T46" fmla="*/ 416 w 479"/>
                  <a:gd name="T47" fmla="*/ 105 h 620"/>
                  <a:gd name="T48" fmla="*/ 416 w 479"/>
                  <a:gd name="T49" fmla="*/ 105 h 620"/>
                  <a:gd name="T50" fmla="*/ 424 w 479"/>
                  <a:gd name="T51" fmla="*/ 160 h 620"/>
                  <a:gd name="T52" fmla="*/ 409 w 479"/>
                  <a:gd name="T53" fmla="*/ 185 h 620"/>
                  <a:gd name="T54" fmla="*/ 408 w 479"/>
                  <a:gd name="T55" fmla="*/ 185 h 620"/>
                  <a:gd name="T56" fmla="*/ 393 w 479"/>
                  <a:gd name="T57" fmla="*/ 167 h 620"/>
                  <a:gd name="T58" fmla="*/ 376 w 479"/>
                  <a:gd name="T59" fmla="*/ 115 h 620"/>
                  <a:gd name="T60" fmla="*/ 376 w 479"/>
                  <a:gd name="T61" fmla="*/ 115 h 620"/>
                  <a:gd name="T62" fmla="*/ 366 w 479"/>
                  <a:gd name="T63" fmla="*/ 83 h 620"/>
                  <a:gd name="T64" fmla="*/ 362 w 479"/>
                  <a:gd name="T65" fmla="*/ 71 h 620"/>
                  <a:gd name="T66" fmla="*/ 360 w 479"/>
                  <a:gd name="T67" fmla="*/ 65 h 620"/>
                  <a:gd name="T68" fmla="*/ 360 w 479"/>
                  <a:gd name="T69" fmla="*/ 65 h 620"/>
                  <a:gd name="T70" fmla="*/ 346 w 479"/>
                  <a:gd name="T71" fmla="*/ 22 h 620"/>
                  <a:gd name="T72" fmla="*/ 339 w 479"/>
                  <a:gd name="T73" fmla="*/ 0 h 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79" h="620">
                    <a:moveTo>
                      <a:pt x="339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620"/>
                      <a:pt x="0" y="620"/>
                      <a:pt x="0" y="620"/>
                    </a:cubicBezTo>
                    <a:cubicBezTo>
                      <a:pt x="12" y="598"/>
                      <a:pt x="29" y="580"/>
                      <a:pt x="49" y="570"/>
                    </a:cubicBezTo>
                    <a:cubicBezTo>
                      <a:pt x="479" y="121"/>
                      <a:pt x="479" y="121"/>
                      <a:pt x="479" y="121"/>
                    </a:cubicBezTo>
                    <a:cubicBezTo>
                      <a:pt x="476" y="121"/>
                      <a:pt x="473" y="120"/>
                      <a:pt x="471" y="120"/>
                    </a:cubicBezTo>
                    <a:cubicBezTo>
                      <a:pt x="471" y="120"/>
                      <a:pt x="471" y="120"/>
                      <a:pt x="470" y="120"/>
                    </a:cubicBezTo>
                    <a:cubicBezTo>
                      <a:pt x="470" y="120"/>
                      <a:pt x="470" y="120"/>
                      <a:pt x="470" y="120"/>
                    </a:cubicBezTo>
                    <a:cubicBezTo>
                      <a:pt x="470" y="120"/>
                      <a:pt x="469" y="120"/>
                      <a:pt x="468" y="120"/>
                    </a:cubicBezTo>
                    <a:cubicBezTo>
                      <a:pt x="468" y="120"/>
                      <a:pt x="468" y="120"/>
                      <a:pt x="468" y="120"/>
                    </a:cubicBezTo>
                    <a:cubicBezTo>
                      <a:pt x="468" y="120"/>
                      <a:pt x="468" y="120"/>
                      <a:pt x="468" y="120"/>
                    </a:cubicBezTo>
                    <a:cubicBezTo>
                      <a:pt x="468" y="119"/>
                      <a:pt x="467" y="118"/>
                      <a:pt x="467" y="118"/>
                    </a:cubicBezTo>
                    <a:cubicBezTo>
                      <a:pt x="467" y="118"/>
                      <a:pt x="467" y="118"/>
                      <a:pt x="467" y="118"/>
                    </a:cubicBezTo>
                    <a:cubicBezTo>
                      <a:pt x="467" y="117"/>
                      <a:pt x="467" y="117"/>
                      <a:pt x="467" y="117"/>
                    </a:cubicBezTo>
                    <a:cubicBezTo>
                      <a:pt x="467" y="117"/>
                      <a:pt x="467" y="117"/>
                      <a:pt x="467" y="117"/>
                    </a:cubicBezTo>
                    <a:cubicBezTo>
                      <a:pt x="467" y="117"/>
                      <a:pt x="467" y="117"/>
                      <a:pt x="466" y="117"/>
                    </a:cubicBezTo>
                    <a:cubicBezTo>
                      <a:pt x="457" y="99"/>
                      <a:pt x="449" y="80"/>
                      <a:pt x="442" y="61"/>
                    </a:cubicBezTo>
                    <a:cubicBezTo>
                      <a:pt x="436" y="65"/>
                      <a:pt x="430" y="69"/>
                      <a:pt x="424" y="74"/>
                    </a:cubicBezTo>
                    <a:cubicBezTo>
                      <a:pt x="424" y="74"/>
                      <a:pt x="424" y="74"/>
                      <a:pt x="424" y="74"/>
                    </a:cubicBezTo>
                    <a:cubicBezTo>
                      <a:pt x="424" y="74"/>
                      <a:pt x="424" y="74"/>
                      <a:pt x="424" y="74"/>
                    </a:cubicBezTo>
                    <a:cubicBezTo>
                      <a:pt x="424" y="74"/>
                      <a:pt x="424" y="75"/>
                      <a:pt x="424" y="75"/>
                    </a:cubicBezTo>
                    <a:cubicBezTo>
                      <a:pt x="420" y="78"/>
                      <a:pt x="416" y="82"/>
                      <a:pt x="414" y="87"/>
                    </a:cubicBezTo>
                    <a:cubicBezTo>
                      <a:pt x="414" y="89"/>
                      <a:pt x="414" y="91"/>
                      <a:pt x="414" y="92"/>
                    </a:cubicBezTo>
                    <a:cubicBezTo>
                      <a:pt x="414" y="96"/>
                      <a:pt x="415" y="100"/>
                      <a:pt x="416" y="105"/>
                    </a:cubicBezTo>
                    <a:cubicBezTo>
                      <a:pt x="416" y="105"/>
                      <a:pt x="416" y="105"/>
                      <a:pt x="416" y="105"/>
                    </a:cubicBezTo>
                    <a:cubicBezTo>
                      <a:pt x="421" y="123"/>
                      <a:pt x="423" y="141"/>
                      <a:pt x="424" y="160"/>
                    </a:cubicBezTo>
                    <a:cubicBezTo>
                      <a:pt x="424" y="171"/>
                      <a:pt x="419" y="185"/>
                      <a:pt x="409" y="185"/>
                    </a:cubicBezTo>
                    <a:cubicBezTo>
                      <a:pt x="409" y="185"/>
                      <a:pt x="408" y="185"/>
                      <a:pt x="408" y="185"/>
                    </a:cubicBezTo>
                    <a:cubicBezTo>
                      <a:pt x="400" y="184"/>
                      <a:pt x="396" y="175"/>
                      <a:pt x="393" y="167"/>
                    </a:cubicBezTo>
                    <a:cubicBezTo>
                      <a:pt x="388" y="150"/>
                      <a:pt x="382" y="133"/>
                      <a:pt x="376" y="115"/>
                    </a:cubicBezTo>
                    <a:cubicBezTo>
                      <a:pt x="376" y="115"/>
                      <a:pt x="376" y="115"/>
                      <a:pt x="376" y="115"/>
                    </a:cubicBezTo>
                    <a:cubicBezTo>
                      <a:pt x="373" y="104"/>
                      <a:pt x="369" y="94"/>
                      <a:pt x="366" y="83"/>
                    </a:cubicBezTo>
                    <a:cubicBezTo>
                      <a:pt x="364" y="79"/>
                      <a:pt x="363" y="75"/>
                      <a:pt x="362" y="71"/>
                    </a:cubicBezTo>
                    <a:cubicBezTo>
                      <a:pt x="361" y="69"/>
                      <a:pt x="361" y="67"/>
                      <a:pt x="360" y="65"/>
                    </a:cubicBezTo>
                    <a:cubicBezTo>
                      <a:pt x="360" y="65"/>
                      <a:pt x="360" y="65"/>
                      <a:pt x="360" y="65"/>
                    </a:cubicBezTo>
                    <a:cubicBezTo>
                      <a:pt x="355" y="51"/>
                      <a:pt x="351" y="37"/>
                      <a:pt x="346" y="22"/>
                    </a:cubicBezTo>
                    <a:cubicBezTo>
                      <a:pt x="344" y="15"/>
                      <a:pt x="341" y="8"/>
                      <a:pt x="339" y="0"/>
                    </a:cubicBezTo>
                  </a:path>
                </a:pathLst>
              </a:custGeom>
              <a:gradFill>
                <a:gsLst>
                  <a:gs pos="0">
                    <a:srgbClr val="6BA1FD"/>
                  </a:gs>
                  <a:gs pos="100000">
                    <a:srgbClr val="84B3FB"/>
                  </a:gs>
                </a:gsLst>
                <a:lin ang="0" scaled="0"/>
              </a:gradFill>
              <a:ln>
                <a:noFill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2" name="íšľiḑe">
                <a:extLst>
                  <a:ext uri="{FF2B5EF4-FFF2-40B4-BE49-F238E27FC236}">
                    <a16:creationId xmlns:a16="http://schemas.microsoft.com/office/drawing/2014/main" xmlns="" id="{F4A94F09-A3AF-48AC-BEF7-E92A790AB506}"/>
                  </a:ext>
                </a:extLst>
              </p:cNvPr>
              <p:cNvSpPr/>
              <p:nvPr/>
            </p:nvSpPr>
            <p:spPr bwMode="auto">
              <a:xfrm>
                <a:off x="3956050" y="5191125"/>
                <a:ext cx="1258888" cy="257175"/>
              </a:xfrm>
              <a:custGeom>
                <a:avLst/>
                <a:gdLst>
                  <a:gd name="T0" fmla="*/ 206 w 381"/>
                  <a:gd name="T1" fmla="*/ 0 h 78"/>
                  <a:gd name="T2" fmla="*/ 80 w 381"/>
                  <a:gd name="T3" fmla="*/ 0 h 78"/>
                  <a:gd name="T4" fmla="*/ 74 w 381"/>
                  <a:gd name="T5" fmla="*/ 6 h 78"/>
                  <a:gd name="T6" fmla="*/ 74 w 381"/>
                  <a:gd name="T7" fmla="*/ 0 h 78"/>
                  <a:gd name="T8" fmla="*/ 0 w 381"/>
                  <a:gd name="T9" fmla="*/ 0 h 78"/>
                  <a:gd name="T10" fmla="*/ 79 w 381"/>
                  <a:gd name="T11" fmla="*/ 78 h 78"/>
                  <a:gd name="T12" fmla="*/ 381 w 381"/>
                  <a:gd name="T13" fmla="*/ 78 h 78"/>
                  <a:gd name="T14" fmla="*/ 206 w 381"/>
                  <a:gd name="T15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1" h="78">
                    <a:moveTo>
                      <a:pt x="206" y="0"/>
                    </a:moveTo>
                    <a:cubicBezTo>
                      <a:pt x="80" y="0"/>
                      <a:pt x="80" y="0"/>
                      <a:pt x="80" y="0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3"/>
                      <a:pt x="35" y="78"/>
                      <a:pt x="79" y="78"/>
                    </a:cubicBezTo>
                    <a:cubicBezTo>
                      <a:pt x="381" y="78"/>
                      <a:pt x="381" y="78"/>
                      <a:pt x="381" y="78"/>
                    </a:cubicBezTo>
                    <a:cubicBezTo>
                      <a:pt x="314" y="58"/>
                      <a:pt x="256" y="29"/>
                      <a:pt x="206" y="0"/>
                    </a:cubicBezTo>
                  </a:path>
                </a:pathLst>
              </a:custGeom>
              <a:gradFill>
                <a:gsLst>
                  <a:gs pos="0">
                    <a:srgbClr val="518FFF"/>
                  </a:gs>
                  <a:gs pos="100000">
                    <a:srgbClr val="7FB3FF"/>
                  </a:gs>
                </a:gsLst>
                <a:lin ang="0" scaled="0"/>
              </a:gradFill>
              <a:ln>
                <a:noFill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3" name="ïṥļiďe">
                <a:extLst>
                  <a:ext uri="{FF2B5EF4-FFF2-40B4-BE49-F238E27FC236}">
                    <a16:creationId xmlns:a16="http://schemas.microsoft.com/office/drawing/2014/main" xmlns="" id="{374A8A5E-7588-4DBA-8CB4-1B17FCBFB0D9}"/>
                  </a:ext>
                </a:extLst>
              </p:cNvPr>
              <p:cNvSpPr/>
              <p:nvPr/>
            </p:nvSpPr>
            <p:spPr bwMode="auto">
              <a:xfrm>
                <a:off x="4200525" y="5191125"/>
                <a:ext cx="20638" cy="19050"/>
              </a:xfrm>
              <a:custGeom>
                <a:avLst/>
                <a:gdLst>
                  <a:gd name="T0" fmla="*/ 13 w 13"/>
                  <a:gd name="T1" fmla="*/ 0 h 12"/>
                  <a:gd name="T2" fmla="*/ 0 w 13"/>
                  <a:gd name="T3" fmla="*/ 0 h 12"/>
                  <a:gd name="T4" fmla="*/ 0 w 13"/>
                  <a:gd name="T5" fmla="*/ 12 h 12"/>
                  <a:gd name="T6" fmla="*/ 13 w 1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2">
                    <a:moveTo>
                      <a:pt x="13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BB9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4" name="ïŝľïḋe">
                <a:extLst>
                  <a:ext uri="{FF2B5EF4-FFF2-40B4-BE49-F238E27FC236}">
                    <a16:creationId xmlns:a16="http://schemas.microsoft.com/office/drawing/2014/main" xmlns="" id="{C156D5A9-9EC3-4E0E-A033-13491600D58B}"/>
                  </a:ext>
                </a:extLst>
              </p:cNvPr>
              <p:cNvSpPr/>
              <p:nvPr/>
            </p:nvSpPr>
            <p:spPr bwMode="auto">
              <a:xfrm>
                <a:off x="4200525" y="5191125"/>
                <a:ext cx="20638" cy="19050"/>
              </a:xfrm>
              <a:custGeom>
                <a:avLst/>
                <a:gdLst>
                  <a:gd name="T0" fmla="*/ 13 w 13"/>
                  <a:gd name="T1" fmla="*/ 0 h 12"/>
                  <a:gd name="T2" fmla="*/ 0 w 13"/>
                  <a:gd name="T3" fmla="*/ 0 h 12"/>
                  <a:gd name="T4" fmla="*/ 0 w 13"/>
                  <a:gd name="T5" fmla="*/ 12 h 12"/>
                  <a:gd name="T6" fmla="*/ 13 w 1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2">
                    <a:moveTo>
                      <a:pt x="13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13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5" name="iśḻïdê">
                <a:extLst>
                  <a:ext uri="{FF2B5EF4-FFF2-40B4-BE49-F238E27FC236}">
                    <a16:creationId xmlns:a16="http://schemas.microsoft.com/office/drawing/2014/main" xmlns="" id="{34046637-2919-451E-9F81-65A0945D9ACE}"/>
                  </a:ext>
                </a:extLst>
              </p:cNvPr>
              <p:cNvSpPr/>
              <p:nvPr/>
            </p:nvSpPr>
            <p:spPr bwMode="auto">
              <a:xfrm>
                <a:off x="4322763" y="3325813"/>
                <a:ext cx="3622675" cy="1865313"/>
              </a:xfrm>
              <a:custGeom>
                <a:avLst/>
                <a:gdLst>
                  <a:gd name="T0" fmla="*/ 986 w 1097"/>
                  <a:gd name="T1" fmla="*/ 453 h 566"/>
                  <a:gd name="T2" fmla="*/ 930 w 1097"/>
                  <a:gd name="T3" fmla="*/ 471 h 566"/>
                  <a:gd name="T4" fmla="*/ 790 w 1097"/>
                  <a:gd name="T5" fmla="*/ 387 h 566"/>
                  <a:gd name="T6" fmla="*/ 751 w 1097"/>
                  <a:gd name="T7" fmla="*/ 392 h 566"/>
                  <a:gd name="T8" fmla="*/ 670 w 1097"/>
                  <a:gd name="T9" fmla="*/ 286 h 566"/>
                  <a:gd name="T10" fmla="*/ 670 w 1097"/>
                  <a:gd name="T11" fmla="*/ 283 h 566"/>
                  <a:gd name="T12" fmla="*/ 618 w 1097"/>
                  <a:gd name="T13" fmla="*/ 178 h 566"/>
                  <a:gd name="T14" fmla="*/ 623 w 1097"/>
                  <a:gd name="T15" fmla="*/ 150 h 566"/>
                  <a:gd name="T16" fmla="*/ 591 w 1097"/>
                  <a:gd name="T17" fmla="*/ 83 h 566"/>
                  <a:gd name="T18" fmla="*/ 596 w 1097"/>
                  <a:gd name="T19" fmla="*/ 59 h 566"/>
                  <a:gd name="T20" fmla="*/ 537 w 1097"/>
                  <a:gd name="T21" fmla="*/ 0 h 566"/>
                  <a:gd name="T22" fmla="*/ 477 w 1097"/>
                  <a:gd name="T23" fmla="*/ 59 h 566"/>
                  <a:gd name="T24" fmla="*/ 483 w 1097"/>
                  <a:gd name="T25" fmla="*/ 83 h 566"/>
                  <a:gd name="T26" fmla="*/ 451 w 1097"/>
                  <a:gd name="T27" fmla="*/ 150 h 566"/>
                  <a:gd name="T28" fmla="*/ 455 w 1097"/>
                  <a:gd name="T29" fmla="*/ 178 h 566"/>
                  <a:gd name="T30" fmla="*/ 403 w 1097"/>
                  <a:gd name="T31" fmla="*/ 283 h 566"/>
                  <a:gd name="T32" fmla="*/ 405 w 1097"/>
                  <a:gd name="T33" fmla="*/ 305 h 566"/>
                  <a:gd name="T34" fmla="*/ 347 w 1097"/>
                  <a:gd name="T35" fmla="*/ 392 h 566"/>
                  <a:gd name="T36" fmla="*/ 308 w 1097"/>
                  <a:gd name="T37" fmla="*/ 387 h 566"/>
                  <a:gd name="T38" fmla="*/ 168 w 1097"/>
                  <a:gd name="T39" fmla="*/ 471 h 566"/>
                  <a:gd name="T40" fmla="*/ 112 w 1097"/>
                  <a:gd name="T41" fmla="*/ 453 h 566"/>
                  <a:gd name="T42" fmla="*/ 0 w 1097"/>
                  <a:gd name="T43" fmla="*/ 566 h 566"/>
                  <a:gd name="T44" fmla="*/ 212 w 1097"/>
                  <a:gd name="T45" fmla="*/ 566 h 566"/>
                  <a:gd name="T46" fmla="*/ 885 w 1097"/>
                  <a:gd name="T47" fmla="*/ 566 h 566"/>
                  <a:gd name="T48" fmla="*/ 1097 w 1097"/>
                  <a:gd name="T49" fmla="*/ 566 h 566"/>
                  <a:gd name="T50" fmla="*/ 986 w 1097"/>
                  <a:gd name="T51" fmla="*/ 453 h 5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97" h="566">
                    <a:moveTo>
                      <a:pt x="986" y="453"/>
                    </a:moveTo>
                    <a:cubicBezTo>
                      <a:pt x="965" y="453"/>
                      <a:pt x="946" y="460"/>
                      <a:pt x="930" y="471"/>
                    </a:cubicBezTo>
                    <a:cubicBezTo>
                      <a:pt x="897" y="420"/>
                      <a:pt x="847" y="387"/>
                      <a:pt x="790" y="387"/>
                    </a:cubicBezTo>
                    <a:cubicBezTo>
                      <a:pt x="776" y="387"/>
                      <a:pt x="763" y="389"/>
                      <a:pt x="751" y="392"/>
                    </a:cubicBezTo>
                    <a:cubicBezTo>
                      <a:pt x="733" y="348"/>
                      <a:pt x="704" y="311"/>
                      <a:pt x="670" y="286"/>
                    </a:cubicBezTo>
                    <a:cubicBezTo>
                      <a:pt x="670" y="285"/>
                      <a:pt x="670" y="284"/>
                      <a:pt x="670" y="283"/>
                    </a:cubicBezTo>
                    <a:cubicBezTo>
                      <a:pt x="670" y="240"/>
                      <a:pt x="650" y="202"/>
                      <a:pt x="618" y="178"/>
                    </a:cubicBezTo>
                    <a:cubicBezTo>
                      <a:pt x="621" y="169"/>
                      <a:pt x="623" y="160"/>
                      <a:pt x="623" y="150"/>
                    </a:cubicBezTo>
                    <a:cubicBezTo>
                      <a:pt x="623" y="123"/>
                      <a:pt x="610" y="99"/>
                      <a:pt x="591" y="83"/>
                    </a:cubicBezTo>
                    <a:cubicBezTo>
                      <a:pt x="594" y="76"/>
                      <a:pt x="596" y="67"/>
                      <a:pt x="596" y="59"/>
                    </a:cubicBezTo>
                    <a:cubicBezTo>
                      <a:pt x="596" y="26"/>
                      <a:pt x="569" y="0"/>
                      <a:pt x="537" y="0"/>
                    </a:cubicBezTo>
                    <a:cubicBezTo>
                      <a:pt x="504" y="0"/>
                      <a:pt x="477" y="26"/>
                      <a:pt x="477" y="59"/>
                    </a:cubicBezTo>
                    <a:cubicBezTo>
                      <a:pt x="477" y="67"/>
                      <a:pt x="479" y="76"/>
                      <a:pt x="483" y="83"/>
                    </a:cubicBezTo>
                    <a:cubicBezTo>
                      <a:pt x="463" y="99"/>
                      <a:pt x="451" y="123"/>
                      <a:pt x="451" y="150"/>
                    </a:cubicBezTo>
                    <a:cubicBezTo>
                      <a:pt x="451" y="160"/>
                      <a:pt x="452" y="169"/>
                      <a:pt x="455" y="178"/>
                    </a:cubicBezTo>
                    <a:cubicBezTo>
                      <a:pt x="424" y="202"/>
                      <a:pt x="403" y="240"/>
                      <a:pt x="403" y="283"/>
                    </a:cubicBezTo>
                    <a:cubicBezTo>
                      <a:pt x="403" y="291"/>
                      <a:pt x="404" y="298"/>
                      <a:pt x="405" y="305"/>
                    </a:cubicBezTo>
                    <a:cubicBezTo>
                      <a:pt x="381" y="328"/>
                      <a:pt x="361" y="358"/>
                      <a:pt x="347" y="392"/>
                    </a:cubicBezTo>
                    <a:cubicBezTo>
                      <a:pt x="334" y="389"/>
                      <a:pt x="321" y="387"/>
                      <a:pt x="308" y="387"/>
                    </a:cubicBezTo>
                    <a:cubicBezTo>
                      <a:pt x="251" y="387"/>
                      <a:pt x="200" y="420"/>
                      <a:pt x="168" y="471"/>
                    </a:cubicBezTo>
                    <a:cubicBezTo>
                      <a:pt x="151" y="460"/>
                      <a:pt x="132" y="453"/>
                      <a:pt x="112" y="453"/>
                    </a:cubicBezTo>
                    <a:cubicBezTo>
                      <a:pt x="56" y="453"/>
                      <a:pt x="10" y="502"/>
                      <a:pt x="0" y="566"/>
                    </a:cubicBezTo>
                    <a:cubicBezTo>
                      <a:pt x="212" y="566"/>
                      <a:pt x="212" y="566"/>
                      <a:pt x="212" y="566"/>
                    </a:cubicBezTo>
                    <a:cubicBezTo>
                      <a:pt x="885" y="566"/>
                      <a:pt x="885" y="566"/>
                      <a:pt x="885" y="566"/>
                    </a:cubicBezTo>
                    <a:cubicBezTo>
                      <a:pt x="1097" y="566"/>
                      <a:pt x="1097" y="566"/>
                      <a:pt x="1097" y="566"/>
                    </a:cubicBezTo>
                    <a:cubicBezTo>
                      <a:pt x="1087" y="502"/>
                      <a:pt x="1041" y="453"/>
                      <a:pt x="986" y="4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6" name="ïśļiḑè">
                <a:extLst>
                  <a:ext uri="{FF2B5EF4-FFF2-40B4-BE49-F238E27FC236}">
                    <a16:creationId xmlns:a16="http://schemas.microsoft.com/office/drawing/2014/main" xmlns="" id="{3E3A470F-B54F-4A6F-9DD4-46760E11EFB6}"/>
                  </a:ext>
                </a:extLst>
              </p:cNvPr>
              <p:cNvSpPr/>
              <p:nvPr/>
            </p:nvSpPr>
            <p:spPr bwMode="auto">
              <a:xfrm>
                <a:off x="5897563" y="3513138"/>
                <a:ext cx="3175" cy="6350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1 h 2"/>
                  <a:gd name="T10" fmla="*/ 0 w 1"/>
                  <a:gd name="T11" fmla="*/ 1 h 2"/>
                  <a:gd name="T12" fmla="*/ 0 w 1"/>
                  <a:gd name="T13" fmla="*/ 1 h 2"/>
                  <a:gd name="T14" fmla="*/ 0 w 1"/>
                  <a:gd name="T15" fmla="*/ 1 h 2"/>
                  <a:gd name="T16" fmla="*/ 0 w 1"/>
                  <a:gd name="T17" fmla="*/ 1 h 2"/>
                  <a:gd name="T18" fmla="*/ 0 w 1"/>
                  <a:gd name="T19" fmla="*/ 1 h 2"/>
                  <a:gd name="T20" fmla="*/ 0 w 1"/>
                  <a:gd name="T21" fmla="*/ 1 h 2"/>
                  <a:gd name="T22" fmla="*/ 0 w 1"/>
                  <a:gd name="T23" fmla="*/ 1 h 2"/>
                  <a:gd name="T24" fmla="*/ 0 w 1"/>
                  <a:gd name="T25" fmla="*/ 1 h 2"/>
                  <a:gd name="T26" fmla="*/ 0 w 1"/>
                  <a:gd name="T27" fmla="*/ 1 h 2"/>
                  <a:gd name="T28" fmla="*/ 0 w 1"/>
                  <a:gd name="T29" fmla="*/ 1 h 2"/>
                  <a:gd name="T30" fmla="*/ 0 w 1"/>
                  <a:gd name="T31" fmla="*/ 1 h 2"/>
                  <a:gd name="T32" fmla="*/ 0 w 1"/>
                  <a:gd name="T33" fmla="*/ 1 h 2"/>
                  <a:gd name="T34" fmla="*/ 0 w 1"/>
                  <a:gd name="T35" fmla="*/ 1 h 2"/>
                  <a:gd name="T36" fmla="*/ 0 w 1"/>
                  <a:gd name="T37" fmla="*/ 1 h 2"/>
                  <a:gd name="T38" fmla="*/ 0 w 1"/>
                  <a:gd name="T39" fmla="*/ 1 h 2"/>
                  <a:gd name="T40" fmla="*/ 0 w 1"/>
                  <a:gd name="T41" fmla="*/ 1 h 2"/>
                  <a:gd name="T42" fmla="*/ 0 w 1"/>
                  <a:gd name="T43" fmla="*/ 1 h 2"/>
                  <a:gd name="T44" fmla="*/ 1 w 1"/>
                  <a:gd name="T45" fmla="*/ 1 h 2"/>
                  <a:gd name="T46" fmla="*/ 1 w 1"/>
                  <a:gd name="T47" fmla="*/ 1 h 2"/>
                  <a:gd name="T48" fmla="*/ 1 w 1"/>
                  <a:gd name="T49" fmla="*/ 1 h 2"/>
                  <a:gd name="T50" fmla="*/ 1 w 1"/>
                  <a:gd name="T51" fmla="*/ 1 h 2"/>
                  <a:gd name="T52" fmla="*/ 1 w 1"/>
                  <a:gd name="T53" fmla="*/ 1 h 2"/>
                  <a:gd name="T54" fmla="*/ 1 w 1"/>
                  <a:gd name="T55" fmla="*/ 1 h 2"/>
                  <a:gd name="T56" fmla="*/ 1 w 1"/>
                  <a:gd name="T57" fmla="*/ 1 h 2"/>
                  <a:gd name="T58" fmla="*/ 1 w 1"/>
                  <a:gd name="T59" fmla="*/ 1 h 2"/>
                  <a:gd name="T60" fmla="*/ 1 w 1"/>
                  <a:gd name="T61" fmla="*/ 1 h 2"/>
                  <a:gd name="T62" fmla="*/ 1 w 1"/>
                  <a:gd name="T63" fmla="*/ 1 h 2"/>
                  <a:gd name="T64" fmla="*/ 1 w 1"/>
                  <a:gd name="T65" fmla="*/ 1 h 2"/>
                  <a:gd name="T66" fmla="*/ 1 w 1"/>
                  <a:gd name="T67" fmla="*/ 1 h 2"/>
                  <a:gd name="T68" fmla="*/ 1 w 1"/>
                  <a:gd name="T69" fmla="*/ 0 h 2"/>
                  <a:gd name="T70" fmla="*/ 1 w 1"/>
                  <a:gd name="T71" fmla="*/ 0 h 2"/>
                  <a:gd name="T72" fmla="*/ 1 w 1"/>
                  <a:gd name="T73" fmla="*/ 0 h 2"/>
                  <a:gd name="T74" fmla="*/ 1 w 1"/>
                  <a:gd name="T75" fmla="*/ 0 h 2"/>
                  <a:gd name="T76" fmla="*/ 1 w 1"/>
                  <a:gd name="T77" fmla="*/ 0 h 2"/>
                  <a:gd name="T78" fmla="*/ 1 w 1"/>
                  <a:gd name="T79" fmla="*/ 0 h 2"/>
                  <a:gd name="T80" fmla="*/ 1 w 1"/>
                  <a:gd name="T81" fmla="*/ 0 h 2"/>
                  <a:gd name="T82" fmla="*/ 1 w 1"/>
                  <a:gd name="T83" fmla="*/ 0 h 2"/>
                  <a:gd name="T84" fmla="*/ 1 w 1"/>
                  <a:gd name="T85" fmla="*/ 0 h 2"/>
                  <a:gd name="T86" fmla="*/ 1 w 1"/>
                  <a:gd name="T87" fmla="*/ 0 h 2"/>
                  <a:gd name="T88" fmla="*/ 1 w 1"/>
                  <a:gd name="T89" fmla="*/ 0 h 2"/>
                  <a:gd name="T90" fmla="*/ 1 w 1"/>
                  <a:gd name="T91" fmla="*/ 0 h 2"/>
                  <a:gd name="T92" fmla="*/ 1 w 1"/>
                  <a:gd name="T93" fmla="*/ 0 h 2"/>
                  <a:gd name="T94" fmla="*/ 1 w 1"/>
                  <a:gd name="T95" fmla="*/ 0 h 2"/>
                  <a:gd name="T96" fmla="*/ 1 w 1"/>
                  <a:gd name="T9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87BC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7" name="í$liḓé">
                <a:extLst>
                  <a:ext uri="{FF2B5EF4-FFF2-40B4-BE49-F238E27FC236}">
                    <a16:creationId xmlns:a16="http://schemas.microsoft.com/office/drawing/2014/main" xmlns="" id="{44073C2A-8259-4170-A02F-084D3D92F410}"/>
                  </a:ext>
                </a:extLst>
              </p:cNvPr>
              <p:cNvSpPr/>
              <p:nvPr/>
            </p:nvSpPr>
            <p:spPr bwMode="auto">
              <a:xfrm>
                <a:off x="4322763" y="3375025"/>
                <a:ext cx="1803400" cy="1816100"/>
              </a:xfrm>
              <a:custGeom>
                <a:avLst/>
                <a:gdLst>
                  <a:gd name="T0" fmla="*/ 535 w 546"/>
                  <a:gd name="T1" fmla="*/ 0 h 551"/>
                  <a:gd name="T2" fmla="*/ 509 w 546"/>
                  <a:gd name="T3" fmla="*/ 1 h 551"/>
                  <a:gd name="T4" fmla="*/ 496 w 546"/>
                  <a:gd name="T5" fmla="*/ 1 h 551"/>
                  <a:gd name="T6" fmla="*/ 478 w 546"/>
                  <a:gd name="T7" fmla="*/ 42 h 551"/>
                  <a:gd name="T8" fmla="*/ 478 w 546"/>
                  <a:gd name="T9" fmla="*/ 42 h 551"/>
                  <a:gd name="T10" fmla="*/ 478 w 546"/>
                  <a:gd name="T11" fmla="*/ 42 h 551"/>
                  <a:gd name="T12" fmla="*/ 478 w 546"/>
                  <a:gd name="T13" fmla="*/ 42 h 551"/>
                  <a:gd name="T14" fmla="*/ 478 w 546"/>
                  <a:gd name="T15" fmla="*/ 42 h 551"/>
                  <a:gd name="T16" fmla="*/ 478 w 546"/>
                  <a:gd name="T17" fmla="*/ 42 h 551"/>
                  <a:gd name="T18" fmla="*/ 478 w 546"/>
                  <a:gd name="T19" fmla="*/ 42 h 551"/>
                  <a:gd name="T20" fmla="*/ 478 w 546"/>
                  <a:gd name="T21" fmla="*/ 42 h 551"/>
                  <a:gd name="T22" fmla="*/ 478 w 546"/>
                  <a:gd name="T23" fmla="*/ 42 h 551"/>
                  <a:gd name="T24" fmla="*/ 478 w 546"/>
                  <a:gd name="T25" fmla="*/ 42 h 551"/>
                  <a:gd name="T26" fmla="*/ 478 w 546"/>
                  <a:gd name="T27" fmla="*/ 43 h 551"/>
                  <a:gd name="T28" fmla="*/ 478 w 546"/>
                  <a:gd name="T29" fmla="*/ 43 h 551"/>
                  <a:gd name="T30" fmla="*/ 478 w 546"/>
                  <a:gd name="T31" fmla="*/ 43 h 551"/>
                  <a:gd name="T32" fmla="*/ 478 w 546"/>
                  <a:gd name="T33" fmla="*/ 43 h 551"/>
                  <a:gd name="T34" fmla="*/ 478 w 546"/>
                  <a:gd name="T35" fmla="*/ 43 h 551"/>
                  <a:gd name="T36" fmla="*/ 478 w 546"/>
                  <a:gd name="T37" fmla="*/ 43 h 551"/>
                  <a:gd name="T38" fmla="*/ 478 w 546"/>
                  <a:gd name="T39" fmla="*/ 43 h 551"/>
                  <a:gd name="T40" fmla="*/ 478 w 546"/>
                  <a:gd name="T41" fmla="*/ 43 h 551"/>
                  <a:gd name="T42" fmla="*/ 477 w 546"/>
                  <a:gd name="T43" fmla="*/ 43 h 551"/>
                  <a:gd name="T44" fmla="*/ 477 w 546"/>
                  <a:gd name="T45" fmla="*/ 43 h 551"/>
                  <a:gd name="T46" fmla="*/ 477 w 546"/>
                  <a:gd name="T47" fmla="*/ 43 h 551"/>
                  <a:gd name="T48" fmla="*/ 477 w 546"/>
                  <a:gd name="T49" fmla="*/ 43 h 551"/>
                  <a:gd name="T50" fmla="*/ 477 w 546"/>
                  <a:gd name="T51" fmla="*/ 43 h 551"/>
                  <a:gd name="T52" fmla="*/ 477 w 546"/>
                  <a:gd name="T53" fmla="*/ 43 h 551"/>
                  <a:gd name="T54" fmla="*/ 477 w 546"/>
                  <a:gd name="T55" fmla="*/ 43 h 551"/>
                  <a:gd name="T56" fmla="*/ 477 w 546"/>
                  <a:gd name="T57" fmla="*/ 43 h 551"/>
                  <a:gd name="T58" fmla="*/ 477 w 546"/>
                  <a:gd name="T59" fmla="*/ 43 h 551"/>
                  <a:gd name="T60" fmla="*/ 477 w 546"/>
                  <a:gd name="T61" fmla="*/ 43 h 551"/>
                  <a:gd name="T62" fmla="*/ 477 w 546"/>
                  <a:gd name="T63" fmla="*/ 43 h 551"/>
                  <a:gd name="T64" fmla="*/ 477 w 546"/>
                  <a:gd name="T65" fmla="*/ 43 h 551"/>
                  <a:gd name="T66" fmla="*/ 477 w 546"/>
                  <a:gd name="T67" fmla="*/ 44 h 551"/>
                  <a:gd name="T68" fmla="*/ 477 w 546"/>
                  <a:gd name="T69" fmla="*/ 44 h 551"/>
                  <a:gd name="T70" fmla="*/ 483 w 546"/>
                  <a:gd name="T71" fmla="*/ 68 h 551"/>
                  <a:gd name="T72" fmla="*/ 483 w 546"/>
                  <a:gd name="T73" fmla="*/ 68 h 551"/>
                  <a:gd name="T74" fmla="*/ 483 w 546"/>
                  <a:gd name="T75" fmla="*/ 68 h 551"/>
                  <a:gd name="T76" fmla="*/ 451 w 546"/>
                  <a:gd name="T77" fmla="*/ 135 h 551"/>
                  <a:gd name="T78" fmla="*/ 455 w 546"/>
                  <a:gd name="T79" fmla="*/ 163 h 551"/>
                  <a:gd name="T80" fmla="*/ 455 w 546"/>
                  <a:gd name="T81" fmla="*/ 163 h 551"/>
                  <a:gd name="T82" fmla="*/ 455 w 546"/>
                  <a:gd name="T83" fmla="*/ 163 h 551"/>
                  <a:gd name="T84" fmla="*/ 403 w 546"/>
                  <a:gd name="T85" fmla="*/ 268 h 551"/>
                  <a:gd name="T86" fmla="*/ 405 w 546"/>
                  <a:gd name="T87" fmla="*/ 290 h 551"/>
                  <a:gd name="T88" fmla="*/ 405 w 546"/>
                  <a:gd name="T89" fmla="*/ 290 h 551"/>
                  <a:gd name="T90" fmla="*/ 405 w 546"/>
                  <a:gd name="T91" fmla="*/ 290 h 551"/>
                  <a:gd name="T92" fmla="*/ 347 w 546"/>
                  <a:gd name="T93" fmla="*/ 377 h 551"/>
                  <a:gd name="T94" fmla="*/ 308 w 546"/>
                  <a:gd name="T95" fmla="*/ 372 h 551"/>
                  <a:gd name="T96" fmla="*/ 168 w 546"/>
                  <a:gd name="T97" fmla="*/ 456 h 551"/>
                  <a:gd name="T98" fmla="*/ 112 w 546"/>
                  <a:gd name="T99" fmla="*/ 438 h 551"/>
                  <a:gd name="T100" fmla="*/ 66 w 546"/>
                  <a:gd name="T101" fmla="*/ 450 h 551"/>
                  <a:gd name="T102" fmla="*/ 17 w 546"/>
                  <a:gd name="T103" fmla="*/ 500 h 551"/>
                  <a:gd name="T104" fmla="*/ 0 w 546"/>
                  <a:gd name="T105" fmla="*/ 551 h 551"/>
                  <a:gd name="T106" fmla="*/ 212 w 546"/>
                  <a:gd name="T107" fmla="*/ 551 h 551"/>
                  <a:gd name="T108" fmla="*/ 261 w 546"/>
                  <a:gd name="T109" fmla="*/ 551 h 551"/>
                  <a:gd name="T110" fmla="*/ 359 w 546"/>
                  <a:gd name="T111" fmla="*/ 484 h 551"/>
                  <a:gd name="T112" fmla="*/ 447 w 546"/>
                  <a:gd name="T113" fmla="*/ 412 h 551"/>
                  <a:gd name="T114" fmla="*/ 455 w 546"/>
                  <a:gd name="T115" fmla="*/ 412 h 551"/>
                  <a:gd name="T116" fmla="*/ 481 w 546"/>
                  <a:gd name="T117" fmla="*/ 285 h 551"/>
                  <a:gd name="T118" fmla="*/ 520 w 546"/>
                  <a:gd name="T119" fmla="*/ 176 h 551"/>
                  <a:gd name="T120" fmla="*/ 546 w 546"/>
                  <a:gd name="T121" fmla="*/ 73 h 551"/>
                  <a:gd name="T122" fmla="*/ 535 w 546"/>
                  <a:gd name="T123" fmla="*/ 0 h 5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46" h="551">
                    <a:moveTo>
                      <a:pt x="535" y="0"/>
                    </a:moveTo>
                    <a:cubicBezTo>
                      <a:pt x="526" y="1"/>
                      <a:pt x="517" y="1"/>
                      <a:pt x="509" y="1"/>
                    </a:cubicBezTo>
                    <a:cubicBezTo>
                      <a:pt x="504" y="1"/>
                      <a:pt x="500" y="1"/>
                      <a:pt x="496" y="1"/>
                    </a:cubicBezTo>
                    <a:cubicBezTo>
                      <a:pt x="485" y="11"/>
                      <a:pt x="478" y="26"/>
                      <a:pt x="478" y="42"/>
                    </a:cubicBezTo>
                    <a:cubicBezTo>
                      <a:pt x="478" y="42"/>
                      <a:pt x="478" y="42"/>
                      <a:pt x="478" y="42"/>
                    </a:cubicBezTo>
                    <a:cubicBezTo>
                      <a:pt x="478" y="42"/>
                      <a:pt x="478" y="42"/>
                      <a:pt x="478" y="42"/>
                    </a:cubicBezTo>
                    <a:cubicBezTo>
                      <a:pt x="478" y="42"/>
                      <a:pt x="478" y="42"/>
                      <a:pt x="478" y="42"/>
                    </a:cubicBezTo>
                    <a:cubicBezTo>
                      <a:pt x="478" y="42"/>
                      <a:pt x="478" y="42"/>
                      <a:pt x="478" y="42"/>
                    </a:cubicBezTo>
                    <a:cubicBezTo>
                      <a:pt x="478" y="42"/>
                      <a:pt x="478" y="42"/>
                      <a:pt x="478" y="42"/>
                    </a:cubicBezTo>
                    <a:cubicBezTo>
                      <a:pt x="478" y="42"/>
                      <a:pt x="478" y="42"/>
                      <a:pt x="478" y="42"/>
                    </a:cubicBezTo>
                    <a:cubicBezTo>
                      <a:pt x="478" y="42"/>
                      <a:pt x="478" y="42"/>
                      <a:pt x="478" y="42"/>
                    </a:cubicBezTo>
                    <a:cubicBezTo>
                      <a:pt x="478" y="42"/>
                      <a:pt x="478" y="42"/>
                      <a:pt x="478" y="42"/>
                    </a:cubicBezTo>
                    <a:cubicBezTo>
                      <a:pt x="478" y="42"/>
                      <a:pt x="478" y="42"/>
                      <a:pt x="478" y="42"/>
                    </a:cubicBezTo>
                    <a:cubicBezTo>
                      <a:pt x="478" y="43"/>
                      <a:pt x="478" y="43"/>
                      <a:pt x="478" y="43"/>
                    </a:cubicBezTo>
                    <a:cubicBezTo>
                      <a:pt x="478" y="43"/>
                      <a:pt x="478" y="43"/>
                      <a:pt x="478" y="43"/>
                    </a:cubicBezTo>
                    <a:cubicBezTo>
                      <a:pt x="478" y="43"/>
                      <a:pt x="478" y="43"/>
                      <a:pt x="478" y="43"/>
                    </a:cubicBezTo>
                    <a:cubicBezTo>
                      <a:pt x="478" y="43"/>
                      <a:pt x="478" y="43"/>
                      <a:pt x="478" y="43"/>
                    </a:cubicBezTo>
                    <a:cubicBezTo>
                      <a:pt x="478" y="43"/>
                      <a:pt x="478" y="43"/>
                      <a:pt x="478" y="43"/>
                    </a:cubicBezTo>
                    <a:cubicBezTo>
                      <a:pt x="478" y="43"/>
                      <a:pt x="478" y="43"/>
                      <a:pt x="478" y="43"/>
                    </a:cubicBezTo>
                    <a:cubicBezTo>
                      <a:pt x="478" y="43"/>
                      <a:pt x="478" y="43"/>
                      <a:pt x="478" y="43"/>
                    </a:cubicBezTo>
                    <a:cubicBezTo>
                      <a:pt x="478" y="43"/>
                      <a:pt x="478" y="43"/>
                      <a:pt x="478" y="43"/>
                    </a:cubicBezTo>
                    <a:cubicBezTo>
                      <a:pt x="478" y="43"/>
                      <a:pt x="478" y="43"/>
                      <a:pt x="477" y="43"/>
                    </a:cubicBezTo>
                    <a:cubicBezTo>
                      <a:pt x="477" y="43"/>
                      <a:pt x="477" y="43"/>
                      <a:pt x="477" y="43"/>
                    </a:cubicBezTo>
                    <a:cubicBezTo>
                      <a:pt x="477" y="43"/>
                      <a:pt x="477" y="43"/>
                      <a:pt x="477" y="43"/>
                    </a:cubicBezTo>
                    <a:cubicBezTo>
                      <a:pt x="477" y="43"/>
                      <a:pt x="477" y="43"/>
                      <a:pt x="477" y="43"/>
                    </a:cubicBezTo>
                    <a:cubicBezTo>
                      <a:pt x="477" y="43"/>
                      <a:pt x="477" y="43"/>
                      <a:pt x="477" y="43"/>
                    </a:cubicBezTo>
                    <a:cubicBezTo>
                      <a:pt x="477" y="43"/>
                      <a:pt x="477" y="43"/>
                      <a:pt x="477" y="43"/>
                    </a:cubicBezTo>
                    <a:cubicBezTo>
                      <a:pt x="477" y="43"/>
                      <a:pt x="477" y="43"/>
                      <a:pt x="477" y="43"/>
                    </a:cubicBezTo>
                    <a:cubicBezTo>
                      <a:pt x="477" y="43"/>
                      <a:pt x="477" y="43"/>
                      <a:pt x="477" y="43"/>
                    </a:cubicBezTo>
                    <a:cubicBezTo>
                      <a:pt x="477" y="43"/>
                      <a:pt x="477" y="43"/>
                      <a:pt x="477" y="43"/>
                    </a:cubicBezTo>
                    <a:cubicBezTo>
                      <a:pt x="477" y="43"/>
                      <a:pt x="477" y="43"/>
                      <a:pt x="477" y="43"/>
                    </a:cubicBezTo>
                    <a:cubicBezTo>
                      <a:pt x="477" y="43"/>
                      <a:pt x="477" y="43"/>
                      <a:pt x="477" y="43"/>
                    </a:cubicBezTo>
                    <a:cubicBezTo>
                      <a:pt x="477" y="43"/>
                      <a:pt x="477" y="43"/>
                      <a:pt x="477" y="43"/>
                    </a:cubicBezTo>
                    <a:cubicBezTo>
                      <a:pt x="477" y="43"/>
                      <a:pt x="477" y="44"/>
                      <a:pt x="477" y="44"/>
                    </a:cubicBezTo>
                    <a:cubicBezTo>
                      <a:pt x="477" y="44"/>
                      <a:pt x="477" y="44"/>
                      <a:pt x="477" y="44"/>
                    </a:cubicBezTo>
                    <a:cubicBezTo>
                      <a:pt x="477" y="52"/>
                      <a:pt x="479" y="61"/>
                      <a:pt x="483" y="68"/>
                    </a:cubicBezTo>
                    <a:cubicBezTo>
                      <a:pt x="483" y="68"/>
                      <a:pt x="483" y="68"/>
                      <a:pt x="483" y="68"/>
                    </a:cubicBezTo>
                    <a:cubicBezTo>
                      <a:pt x="483" y="68"/>
                      <a:pt x="483" y="68"/>
                      <a:pt x="483" y="68"/>
                    </a:cubicBezTo>
                    <a:cubicBezTo>
                      <a:pt x="463" y="84"/>
                      <a:pt x="451" y="108"/>
                      <a:pt x="451" y="135"/>
                    </a:cubicBezTo>
                    <a:cubicBezTo>
                      <a:pt x="451" y="145"/>
                      <a:pt x="452" y="154"/>
                      <a:pt x="455" y="163"/>
                    </a:cubicBezTo>
                    <a:cubicBezTo>
                      <a:pt x="455" y="163"/>
                      <a:pt x="455" y="163"/>
                      <a:pt x="455" y="163"/>
                    </a:cubicBezTo>
                    <a:cubicBezTo>
                      <a:pt x="455" y="163"/>
                      <a:pt x="455" y="163"/>
                      <a:pt x="455" y="163"/>
                    </a:cubicBezTo>
                    <a:cubicBezTo>
                      <a:pt x="424" y="187"/>
                      <a:pt x="403" y="225"/>
                      <a:pt x="403" y="268"/>
                    </a:cubicBezTo>
                    <a:cubicBezTo>
                      <a:pt x="403" y="276"/>
                      <a:pt x="404" y="283"/>
                      <a:pt x="405" y="290"/>
                    </a:cubicBezTo>
                    <a:cubicBezTo>
                      <a:pt x="405" y="290"/>
                      <a:pt x="405" y="290"/>
                      <a:pt x="405" y="290"/>
                    </a:cubicBezTo>
                    <a:cubicBezTo>
                      <a:pt x="405" y="290"/>
                      <a:pt x="405" y="290"/>
                      <a:pt x="405" y="290"/>
                    </a:cubicBezTo>
                    <a:cubicBezTo>
                      <a:pt x="381" y="313"/>
                      <a:pt x="361" y="343"/>
                      <a:pt x="347" y="377"/>
                    </a:cubicBezTo>
                    <a:cubicBezTo>
                      <a:pt x="334" y="374"/>
                      <a:pt x="321" y="372"/>
                      <a:pt x="308" y="372"/>
                    </a:cubicBezTo>
                    <a:cubicBezTo>
                      <a:pt x="251" y="372"/>
                      <a:pt x="200" y="405"/>
                      <a:pt x="168" y="456"/>
                    </a:cubicBezTo>
                    <a:cubicBezTo>
                      <a:pt x="151" y="445"/>
                      <a:pt x="132" y="438"/>
                      <a:pt x="112" y="438"/>
                    </a:cubicBezTo>
                    <a:cubicBezTo>
                      <a:pt x="95" y="438"/>
                      <a:pt x="80" y="442"/>
                      <a:pt x="66" y="450"/>
                    </a:cubicBezTo>
                    <a:cubicBezTo>
                      <a:pt x="46" y="460"/>
                      <a:pt x="29" y="478"/>
                      <a:pt x="17" y="500"/>
                    </a:cubicBezTo>
                    <a:cubicBezTo>
                      <a:pt x="9" y="515"/>
                      <a:pt x="3" y="532"/>
                      <a:pt x="0" y="551"/>
                    </a:cubicBezTo>
                    <a:cubicBezTo>
                      <a:pt x="212" y="551"/>
                      <a:pt x="212" y="551"/>
                      <a:pt x="212" y="551"/>
                    </a:cubicBezTo>
                    <a:cubicBezTo>
                      <a:pt x="261" y="551"/>
                      <a:pt x="261" y="551"/>
                      <a:pt x="261" y="551"/>
                    </a:cubicBezTo>
                    <a:cubicBezTo>
                      <a:pt x="282" y="516"/>
                      <a:pt x="319" y="490"/>
                      <a:pt x="359" y="484"/>
                    </a:cubicBezTo>
                    <a:cubicBezTo>
                      <a:pt x="367" y="443"/>
                      <a:pt x="407" y="412"/>
                      <a:pt x="447" y="412"/>
                    </a:cubicBezTo>
                    <a:cubicBezTo>
                      <a:pt x="450" y="412"/>
                      <a:pt x="452" y="412"/>
                      <a:pt x="455" y="412"/>
                    </a:cubicBezTo>
                    <a:cubicBezTo>
                      <a:pt x="437" y="370"/>
                      <a:pt x="448" y="317"/>
                      <a:pt x="481" y="285"/>
                    </a:cubicBezTo>
                    <a:cubicBezTo>
                      <a:pt x="469" y="246"/>
                      <a:pt x="486" y="200"/>
                      <a:pt x="520" y="176"/>
                    </a:cubicBezTo>
                    <a:cubicBezTo>
                      <a:pt x="501" y="142"/>
                      <a:pt x="513" y="94"/>
                      <a:pt x="546" y="73"/>
                    </a:cubicBezTo>
                    <a:cubicBezTo>
                      <a:pt x="531" y="51"/>
                      <a:pt x="533" y="26"/>
                      <a:pt x="535" y="0"/>
                    </a:cubicBezTo>
                  </a:path>
                </a:pathLst>
              </a:custGeom>
              <a:gradFill>
                <a:gsLst>
                  <a:gs pos="0">
                    <a:srgbClr val="D6E3FF"/>
                  </a:gs>
                  <a:gs pos="100000">
                    <a:srgbClr val="E9F0FF"/>
                  </a:gs>
                </a:gsLst>
                <a:lin ang="0" scaled="0"/>
              </a:gradFill>
              <a:ln>
                <a:noFill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8" name="ïslidè">
                <a:extLst>
                  <a:ext uri="{FF2B5EF4-FFF2-40B4-BE49-F238E27FC236}">
                    <a16:creationId xmlns:a16="http://schemas.microsoft.com/office/drawing/2014/main" xmlns="" id="{E3C3F6C2-A78D-4239-B342-EF32AAE52C01}"/>
                  </a:ext>
                </a:extLst>
              </p:cNvPr>
              <p:cNvSpPr/>
              <p:nvPr/>
            </p:nvSpPr>
            <p:spPr bwMode="auto">
              <a:xfrm>
                <a:off x="6234113" y="2652713"/>
                <a:ext cx="485775" cy="930275"/>
              </a:xfrm>
              <a:custGeom>
                <a:avLst/>
                <a:gdLst>
                  <a:gd name="T0" fmla="*/ 141 w 147"/>
                  <a:gd name="T1" fmla="*/ 42 h 282"/>
                  <a:gd name="T2" fmla="*/ 133 w 147"/>
                  <a:gd name="T3" fmla="*/ 116 h 282"/>
                  <a:gd name="T4" fmla="*/ 90 w 147"/>
                  <a:gd name="T5" fmla="*/ 262 h 282"/>
                  <a:gd name="T6" fmla="*/ 76 w 147"/>
                  <a:gd name="T7" fmla="*/ 280 h 282"/>
                  <a:gd name="T8" fmla="*/ 60 w 147"/>
                  <a:gd name="T9" fmla="*/ 256 h 282"/>
                  <a:gd name="T10" fmla="*/ 66 w 147"/>
                  <a:gd name="T11" fmla="*/ 200 h 282"/>
                  <a:gd name="T12" fmla="*/ 67 w 147"/>
                  <a:gd name="T13" fmla="*/ 183 h 282"/>
                  <a:gd name="T14" fmla="*/ 57 w 147"/>
                  <a:gd name="T15" fmla="*/ 171 h 282"/>
                  <a:gd name="T16" fmla="*/ 0 w 147"/>
                  <a:gd name="T17" fmla="*/ 139 h 282"/>
                  <a:gd name="T18" fmla="*/ 33 w 147"/>
                  <a:gd name="T19" fmla="*/ 12 h 282"/>
                  <a:gd name="T20" fmla="*/ 141 w 147"/>
                  <a:gd name="T21" fmla="*/ 42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7" h="282">
                    <a:moveTo>
                      <a:pt x="141" y="42"/>
                    </a:moveTo>
                    <a:cubicBezTo>
                      <a:pt x="147" y="66"/>
                      <a:pt x="140" y="92"/>
                      <a:pt x="133" y="116"/>
                    </a:cubicBezTo>
                    <a:cubicBezTo>
                      <a:pt x="119" y="165"/>
                      <a:pt x="104" y="214"/>
                      <a:pt x="90" y="262"/>
                    </a:cubicBezTo>
                    <a:cubicBezTo>
                      <a:pt x="88" y="270"/>
                      <a:pt x="84" y="279"/>
                      <a:pt x="76" y="280"/>
                    </a:cubicBezTo>
                    <a:cubicBezTo>
                      <a:pt x="65" y="282"/>
                      <a:pt x="60" y="267"/>
                      <a:pt x="60" y="256"/>
                    </a:cubicBezTo>
                    <a:cubicBezTo>
                      <a:pt x="59" y="237"/>
                      <a:pt x="61" y="219"/>
                      <a:pt x="66" y="200"/>
                    </a:cubicBezTo>
                    <a:cubicBezTo>
                      <a:pt x="67" y="195"/>
                      <a:pt x="69" y="189"/>
                      <a:pt x="67" y="183"/>
                    </a:cubicBezTo>
                    <a:cubicBezTo>
                      <a:pt x="65" y="178"/>
                      <a:pt x="61" y="174"/>
                      <a:pt x="57" y="171"/>
                    </a:cubicBezTo>
                    <a:cubicBezTo>
                      <a:pt x="40" y="157"/>
                      <a:pt x="21" y="146"/>
                      <a:pt x="0" y="139"/>
                    </a:cubicBezTo>
                    <a:cubicBezTo>
                      <a:pt x="5" y="109"/>
                      <a:pt x="9" y="32"/>
                      <a:pt x="33" y="12"/>
                    </a:cubicBezTo>
                    <a:cubicBezTo>
                      <a:pt x="48" y="0"/>
                      <a:pt x="137" y="25"/>
                      <a:pt x="141" y="42"/>
                    </a:cubicBezTo>
                  </a:path>
                </a:pathLst>
              </a:custGeom>
              <a:solidFill>
                <a:srgbClr val="418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9" name="ïsḷîḍê">
                <a:extLst>
                  <a:ext uri="{FF2B5EF4-FFF2-40B4-BE49-F238E27FC236}">
                    <a16:creationId xmlns:a16="http://schemas.microsoft.com/office/drawing/2014/main" xmlns="" id="{17771C36-D3E3-4EFC-B6FC-BF30BE07ED55}"/>
                  </a:ext>
                </a:extLst>
              </p:cNvPr>
              <p:cNvSpPr/>
              <p:nvPr/>
            </p:nvSpPr>
            <p:spPr bwMode="auto">
              <a:xfrm>
                <a:off x="6438900" y="268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8E3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0" name="ïṡlíḍè">
                <a:extLst>
                  <a:ext uri="{FF2B5EF4-FFF2-40B4-BE49-F238E27FC236}">
                    <a16:creationId xmlns:a16="http://schemas.microsoft.com/office/drawing/2014/main" xmlns="" id="{8E53FBD5-ABD4-462F-BDC6-14788A0CC29F}"/>
                  </a:ext>
                </a:extLst>
              </p:cNvPr>
              <p:cNvSpPr/>
              <p:nvPr/>
            </p:nvSpPr>
            <p:spPr bwMode="auto">
              <a:xfrm>
                <a:off x="6361113" y="3173413"/>
                <a:ext cx="58738" cy="39688"/>
              </a:xfrm>
              <a:custGeom>
                <a:avLst/>
                <a:gdLst>
                  <a:gd name="T0" fmla="*/ 0 w 18"/>
                  <a:gd name="T1" fmla="*/ 0 h 12"/>
                  <a:gd name="T2" fmla="*/ 0 w 18"/>
                  <a:gd name="T3" fmla="*/ 0 h 12"/>
                  <a:gd name="T4" fmla="*/ 18 w 18"/>
                  <a:gd name="T5" fmla="*/ 12 h 12"/>
                  <a:gd name="T6" fmla="*/ 18 w 18"/>
                  <a:gd name="T7" fmla="*/ 12 h 12"/>
                  <a:gd name="T8" fmla="*/ 0 w 18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7" y="4"/>
                      <a:pt x="13" y="8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3" y="8"/>
                      <a:pt x="7" y="4"/>
                      <a:pt x="0" y="0"/>
                    </a:cubicBezTo>
                  </a:path>
                </a:pathLst>
              </a:custGeom>
              <a:solidFill>
                <a:srgbClr val="83BB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1" name="íṣḻîḍè">
                <a:extLst>
                  <a:ext uri="{FF2B5EF4-FFF2-40B4-BE49-F238E27FC236}">
                    <a16:creationId xmlns:a16="http://schemas.microsoft.com/office/drawing/2014/main" xmlns="" id="{74770BEF-CC80-4C62-944D-34BA1233A105}"/>
                  </a:ext>
                </a:extLst>
              </p:cNvPr>
              <p:cNvSpPr/>
              <p:nvPr/>
            </p:nvSpPr>
            <p:spPr bwMode="auto">
              <a:xfrm>
                <a:off x="6361113" y="2682875"/>
                <a:ext cx="287338" cy="530225"/>
              </a:xfrm>
              <a:custGeom>
                <a:avLst/>
                <a:gdLst>
                  <a:gd name="T0" fmla="*/ 24 w 87"/>
                  <a:gd name="T1" fmla="*/ 0 h 161"/>
                  <a:gd name="T2" fmla="*/ 0 w 87"/>
                  <a:gd name="T3" fmla="*/ 149 h 161"/>
                  <a:gd name="T4" fmla="*/ 18 w 87"/>
                  <a:gd name="T5" fmla="*/ 161 h 161"/>
                  <a:gd name="T6" fmla="*/ 87 w 87"/>
                  <a:gd name="T7" fmla="*/ 19 h 161"/>
                  <a:gd name="T8" fmla="*/ 24 w 87"/>
                  <a:gd name="T9" fmla="*/ 0 h 161"/>
                  <a:gd name="T10" fmla="*/ 24 w 87"/>
                  <a:gd name="T11" fmla="*/ 0 h 161"/>
                  <a:gd name="T12" fmla="*/ 24 w 87"/>
                  <a:gd name="T13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" h="161">
                    <a:moveTo>
                      <a:pt x="24" y="0"/>
                    </a:moveTo>
                    <a:cubicBezTo>
                      <a:pt x="22" y="51"/>
                      <a:pt x="14" y="101"/>
                      <a:pt x="0" y="149"/>
                    </a:cubicBezTo>
                    <a:cubicBezTo>
                      <a:pt x="7" y="153"/>
                      <a:pt x="13" y="157"/>
                      <a:pt x="18" y="161"/>
                    </a:cubicBezTo>
                    <a:cubicBezTo>
                      <a:pt x="87" y="19"/>
                      <a:pt x="87" y="19"/>
                      <a:pt x="87" y="19"/>
                    </a:cubicBezTo>
                    <a:cubicBezTo>
                      <a:pt x="70" y="11"/>
                      <a:pt x="44" y="3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gradFill>
                <a:gsLst>
                  <a:gs pos="0">
                    <a:srgbClr val="244BDA"/>
                  </a:gs>
                  <a:gs pos="67000">
                    <a:srgbClr val="2959EA"/>
                  </a:gs>
                  <a:gs pos="100000">
                    <a:srgbClr val="2A61F4"/>
                  </a:gs>
                </a:gsLst>
                <a:lin ang="5400000" scaled="1"/>
              </a:gradFill>
              <a:ln>
                <a:noFill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2" name="îŝḻiḑê">
                <a:extLst>
                  <a:ext uri="{FF2B5EF4-FFF2-40B4-BE49-F238E27FC236}">
                    <a16:creationId xmlns:a16="http://schemas.microsoft.com/office/drawing/2014/main" xmlns="" id="{CF197B02-1612-489E-A200-D81CA80E58B8}"/>
                  </a:ext>
                </a:extLst>
              </p:cNvPr>
              <p:cNvSpPr/>
              <p:nvPr/>
            </p:nvSpPr>
            <p:spPr bwMode="auto">
              <a:xfrm>
                <a:off x="5468938" y="2659063"/>
                <a:ext cx="492125" cy="933450"/>
              </a:xfrm>
              <a:custGeom>
                <a:avLst/>
                <a:gdLst>
                  <a:gd name="T0" fmla="*/ 6 w 149"/>
                  <a:gd name="T1" fmla="*/ 45 h 283"/>
                  <a:gd name="T2" fmla="*/ 16 w 149"/>
                  <a:gd name="T3" fmla="*/ 119 h 283"/>
                  <a:gd name="T4" fmla="*/ 63 w 149"/>
                  <a:gd name="T5" fmla="*/ 264 h 283"/>
                  <a:gd name="T6" fmla="*/ 78 w 149"/>
                  <a:gd name="T7" fmla="*/ 282 h 283"/>
                  <a:gd name="T8" fmla="*/ 94 w 149"/>
                  <a:gd name="T9" fmla="*/ 257 h 283"/>
                  <a:gd name="T10" fmla="*/ 86 w 149"/>
                  <a:gd name="T11" fmla="*/ 202 h 283"/>
                  <a:gd name="T12" fmla="*/ 84 w 149"/>
                  <a:gd name="T13" fmla="*/ 184 h 283"/>
                  <a:gd name="T14" fmla="*/ 94 w 149"/>
                  <a:gd name="T15" fmla="*/ 172 h 283"/>
                  <a:gd name="T16" fmla="*/ 149 w 149"/>
                  <a:gd name="T17" fmla="*/ 138 h 283"/>
                  <a:gd name="T18" fmla="*/ 113 w 149"/>
                  <a:gd name="T19" fmla="*/ 12 h 283"/>
                  <a:gd name="T20" fmla="*/ 6 w 149"/>
                  <a:gd name="T21" fmla="*/ 45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9" h="283">
                    <a:moveTo>
                      <a:pt x="6" y="45"/>
                    </a:moveTo>
                    <a:cubicBezTo>
                      <a:pt x="0" y="70"/>
                      <a:pt x="8" y="95"/>
                      <a:pt x="16" y="119"/>
                    </a:cubicBezTo>
                    <a:cubicBezTo>
                      <a:pt x="32" y="168"/>
                      <a:pt x="48" y="216"/>
                      <a:pt x="63" y="264"/>
                    </a:cubicBezTo>
                    <a:cubicBezTo>
                      <a:pt x="66" y="272"/>
                      <a:pt x="70" y="281"/>
                      <a:pt x="78" y="282"/>
                    </a:cubicBezTo>
                    <a:cubicBezTo>
                      <a:pt x="89" y="283"/>
                      <a:pt x="94" y="268"/>
                      <a:pt x="94" y="257"/>
                    </a:cubicBezTo>
                    <a:cubicBezTo>
                      <a:pt x="93" y="238"/>
                      <a:pt x="91" y="220"/>
                      <a:pt x="86" y="202"/>
                    </a:cubicBezTo>
                    <a:cubicBezTo>
                      <a:pt x="84" y="196"/>
                      <a:pt x="83" y="190"/>
                      <a:pt x="84" y="184"/>
                    </a:cubicBezTo>
                    <a:cubicBezTo>
                      <a:pt x="86" y="179"/>
                      <a:pt x="90" y="175"/>
                      <a:pt x="94" y="172"/>
                    </a:cubicBezTo>
                    <a:cubicBezTo>
                      <a:pt x="111" y="157"/>
                      <a:pt x="129" y="146"/>
                      <a:pt x="149" y="138"/>
                    </a:cubicBezTo>
                    <a:cubicBezTo>
                      <a:pt x="144" y="108"/>
                      <a:pt x="138" y="31"/>
                      <a:pt x="113" y="12"/>
                    </a:cubicBezTo>
                    <a:cubicBezTo>
                      <a:pt x="98" y="0"/>
                      <a:pt x="9" y="28"/>
                      <a:pt x="6" y="45"/>
                    </a:cubicBezTo>
                  </a:path>
                </a:pathLst>
              </a:custGeom>
              <a:solidFill>
                <a:srgbClr val="276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3" name="ïṣḻïde">
                <a:extLst>
                  <a:ext uri="{FF2B5EF4-FFF2-40B4-BE49-F238E27FC236}">
                    <a16:creationId xmlns:a16="http://schemas.microsoft.com/office/drawing/2014/main" xmlns="" id="{52FD28C0-5F4E-41AA-9735-280B9C0DD7AD}"/>
                  </a:ext>
                </a:extLst>
              </p:cNvPr>
              <p:cNvSpPr/>
              <p:nvPr/>
            </p:nvSpPr>
            <p:spPr bwMode="auto">
              <a:xfrm>
                <a:off x="5567363" y="3179763"/>
                <a:ext cx="271463" cy="177800"/>
              </a:xfrm>
              <a:custGeom>
                <a:avLst/>
                <a:gdLst>
                  <a:gd name="T0" fmla="*/ 6 w 82"/>
                  <a:gd name="T1" fmla="*/ 22 h 54"/>
                  <a:gd name="T2" fmla="*/ 16 w 82"/>
                  <a:gd name="T3" fmla="*/ 54 h 54"/>
                  <a:gd name="T4" fmla="*/ 16 w 82"/>
                  <a:gd name="T5" fmla="*/ 54 h 54"/>
                  <a:gd name="T6" fmla="*/ 6 w 82"/>
                  <a:gd name="T7" fmla="*/ 22 h 54"/>
                  <a:gd name="T8" fmla="*/ 64 w 82"/>
                  <a:gd name="T9" fmla="*/ 13 h 54"/>
                  <a:gd name="T10" fmla="*/ 64 w 82"/>
                  <a:gd name="T11" fmla="*/ 13 h 54"/>
                  <a:gd name="T12" fmla="*/ 64 w 82"/>
                  <a:gd name="T13" fmla="*/ 13 h 54"/>
                  <a:gd name="T14" fmla="*/ 0 w 82"/>
                  <a:gd name="T15" fmla="*/ 4 h 54"/>
                  <a:gd name="T16" fmla="*/ 0 w 82"/>
                  <a:gd name="T17" fmla="*/ 4 h 54"/>
                  <a:gd name="T18" fmla="*/ 2 w 82"/>
                  <a:gd name="T19" fmla="*/ 10 h 54"/>
                  <a:gd name="T20" fmla="*/ 0 w 82"/>
                  <a:gd name="T21" fmla="*/ 4 h 54"/>
                  <a:gd name="T22" fmla="*/ 82 w 82"/>
                  <a:gd name="T23" fmla="*/ 0 h 54"/>
                  <a:gd name="T24" fmla="*/ 64 w 82"/>
                  <a:gd name="T25" fmla="*/ 13 h 54"/>
                  <a:gd name="T26" fmla="*/ 82 w 82"/>
                  <a:gd name="T27" fmla="*/ 0 h 54"/>
                  <a:gd name="T28" fmla="*/ 82 w 82"/>
                  <a:gd name="T2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2" h="54">
                    <a:moveTo>
                      <a:pt x="6" y="22"/>
                    </a:moveTo>
                    <a:cubicBezTo>
                      <a:pt x="9" y="33"/>
                      <a:pt x="13" y="43"/>
                      <a:pt x="16" y="54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13" y="43"/>
                      <a:pt x="9" y="33"/>
                      <a:pt x="6" y="22"/>
                    </a:cubicBezTo>
                    <a:moveTo>
                      <a:pt x="64" y="13"/>
                    </a:moveTo>
                    <a:cubicBezTo>
                      <a:pt x="64" y="13"/>
                      <a:pt x="64" y="13"/>
                      <a:pt x="64" y="13"/>
                    </a:cubicBezTo>
                    <a:cubicBezTo>
                      <a:pt x="64" y="13"/>
                      <a:pt x="64" y="13"/>
                      <a:pt x="64" y="13"/>
                    </a:cubicBezTo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6"/>
                      <a:pt x="1" y="8"/>
                      <a:pt x="2" y="10"/>
                    </a:cubicBezTo>
                    <a:cubicBezTo>
                      <a:pt x="1" y="8"/>
                      <a:pt x="1" y="6"/>
                      <a:pt x="0" y="4"/>
                    </a:cubicBezTo>
                    <a:moveTo>
                      <a:pt x="82" y="0"/>
                    </a:moveTo>
                    <a:cubicBezTo>
                      <a:pt x="76" y="4"/>
                      <a:pt x="70" y="8"/>
                      <a:pt x="64" y="13"/>
                    </a:cubicBezTo>
                    <a:cubicBezTo>
                      <a:pt x="70" y="8"/>
                      <a:pt x="76" y="4"/>
                      <a:pt x="82" y="0"/>
                    </a:cubicBezTo>
                    <a:cubicBezTo>
                      <a:pt x="82" y="0"/>
                      <a:pt x="82" y="0"/>
                      <a:pt x="82" y="0"/>
                    </a:cubicBezTo>
                  </a:path>
                </a:pathLst>
              </a:custGeom>
              <a:solidFill>
                <a:srgbClr val="7DBA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4" name="işlîďê">
                <a:extLst>
                  <a:ext uri="{FF2B5EF4-FFF2-40B4-BE49-F238E27FC236}">
                    <a16:creationId xmlns:a16="http://schemas.microsoft.com/office/drawing/2014/main" xmlns="" id="{36871826-0424-4FB6-BCB5-816ECF4F4273}"/>
                  </a:ext>
                </a:extLst>
              </p:cNvPr>
              <p:cNvSpPr/>
              <p:nvPr/>
            </p:nvSpPr>
            <p:spPr bwMode="auto">
              <a:xfrm>
                <a:off x="5567363" y="2692400"/>
                <a:ext cx="271463" cy="668338"/>
              </a:xfrm>
              <a:custGeom>
                <a:avLst/>
                <a:gdLst>
                  <a:gd name="T0" fmla="*/ 56 w 82"/>
                  <a:gd name="T1" fmla="*/ 0 h 203"/>
                  <a:gd name="T2" fmla="*/ 51 w 82"/>
                  <a:gd name="T3" fmla="*/ 1 h 203"/>
                  <a:gd name="T4" fmla="*/ 0 w 82"/>
                  <a:gd name="T5" fmla="*/ 152 h 203"/>
                  <a:gd name="T6" fmla="*/ 2 w 82"/>
                  <a:gd name="T7" fmla="*/ 158 h 203"/>
                  <a:gd name="T8" fmla="*/ 6 w 82"/>
                  <a:gd name="T9" fmla="*/ 170 h 203"/>
                  <a:gd name="T10" fmla="*/ 16 w 82"/>
                  <a:gd name="T11" fmla="*/ 202 h 203"/>
                  <a:gd name="T12" fmla="*/ 47 w 82"/>
                  <a:gd name="T13" fmla="*/ 203 h 203"/>
                  <a:gd name="T14" fmla="*/ 59 w 82"/>
                  <a:gd name="T15" fmla="*/ 203 h 203"/>
                  <a:gd name="T16" fmla="*/ 56 w 82"/>
                  <a:gd name="T17" fmla="*/ 192 h 203"/>
                  <a:gd name="T18" fmla="*/ 56 w 82"/>
                  <a:gd name="T19" fmla="*/ 192 h 203"/>
                  <a:gd name="T20" fmla="*/ 54 w 82"/>
                  <a:gd name="T21" fmla="*/ 179 h 203"/>
                  <a:gd name="T22" fmla="*/ 54 w 82"/>
                  <a:gd name="T23" fmla="*/ 174 h 203"/>
                  <a:gd name="T24" fmla="*/ 64 w 82"/>
                  <a:gd name="T25" fmla="*/ 162 h 203"/>
                  <a:gd name="T26" fmla="*/ 64 w 82"/>
                  <a:gd name="T27" fmla="*/ 161 h 203"/>
                  <a:gd name="T28" fmla="*/ 64 w 82"/>
                  <a:gd name="T29" fmla="*/ 161 h 203"/>
                  <a:gd name="T30" fmla="*/ 64 w 82"/>
                  <a:gd name="T31" fmla="*/ 161 h 203"/>
                  <a:gd name="T32" fmla="*/ 82 w 82"/>
                  <a:gd name="T33" fmla="*/ 148 h 203"/>
                  <a:gd name="T34" fmla="*/ 56 w 82"/>
                  <a:gd name="T35" fmla="*/ 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2" h="203">
                    <a:moveTo>
                      <a:pt x="56" y="0"/>
                    </a:moveTo>
                    <a:cubicBezTo>
                      <a:pt x="54" y="1"/>
                      <a:pt x="52" y="1"/>
                      <a:pt x="51" y="1"/>
                    </a:cubicBezTo>
                    <a:cubicBezTo>
                      <a:pt x="0" y="152"/>
                      <a:pt x="0" y="152"/>
                      <a:pt x="0" y="152"/>
                    </a:cubicBezTo>
                    <a:cubicBezTo>
                      <a:pt x="1" y="154"/>
                      <a:pt x="1" y="156"/>
                      <a:pt x="2" y="158"/>
                    </a:cubicBezTo>
                    <a:cubicBezTo>
                      <a:pt x="3" y="162"/>
                      <a:pt x="4" y="166"/>
                      <a:pt x="6" y="170"/>
                    </a:cubicBezTo>
                    <a:cubicBezTo>
                      <a:pt x="9" y="181"/>
                      <a:pt x="13" y="191"/>
                      <a:pt x="16" y="202"/>
                    </a:cubicBezTo>
                    <a:cubicBezTo>
                      <a:pt x="26" y="203"/>
                      <a:pt x="37" y="203"/>
                      <a:pt x="47" y="203"/>
                    </a:cubicBezTo>
                    <a:cubicBezTo>
                      <a:pt x="51" y="203"/>
                      <a:pt x="55" y="203"/>
                      <a:pt x="59" y="203"/>
                    </a:cubicBezTo>
                    <a:cubicBezTo>
                      <a:pt x="58" y="199"/>
                      <a:pt x="57" y="195"/>
                      <a:pt x="56" y="192"/>
                    </a:cubicBezTo>
                    <a:cubicBezTo>
                      <a:pt x="56" y="192"/>
                      <a:pt x="56" y="192"/>
                      <a:pt x="56" y="192"/>
                    </a:cubicBezTo>
                    <a:cubicBezTo>
                      <a:pt x="55" y="187"/>
                      <a:pt x="54" y="183"/>
                      <a:pt x="54" y="179"/>
                    </a:cubicBezTo>
                    <a:cubicBezTo>
                      <a:pt x="54" y="178"/>
                      <a:pt x="54" y="176"/>
                      <a:pt x="54" y="174"/>
                    </a:cubicBezTo>
                    <a:cubicBezTo>
                      <a:pt x="56" y="169"/>
                      <a:pt x="60" y="165"/>
                      <a:pt x="64" y="162"/>
                    </a:cubicBezTo>
                    <a:cubicBezTo>
                      <a:pt x="64" y="162"/>
                      <a:pt x="64" y="161"/>
                      <a:pt x="64" y="161"/>
                    </a:cubicBezTo>
                    <a:cubicBezTo>
                      <a:pt x="64" y="161"/>
                      <a:pt x="64" y="161"/>
                      <a:pt x="64" y="161"/>
                    </a:cubicBezTo>
                    <a:cubicBezTo>
                      <a:pt x="64" y="161"/>
                      <a:pt x="64" y="161"/>
                      <a:pt x="64" y="161"/>
                    </a:cubicBezTo>
                    <a:cubicBezTo>
                      <a:pt x="70" y="156"/>
                      <a:pt x="76" y="152"/>
                      <a:pt x="82" y="148"/>
                    </a:cubicBezTo>
                    <a:cubicBezTo>
                      <a:pt x="67" y="101"/>
                      <a:pt x="58" y="51"/>
                      <a:pt x="56" y="0"/>
                    </a:cubicBezTo>
                  </a:path>
                </a:pathLst>
              </a:custGeom>
              <a:gradFill>
                <a:gsLst>
                  <a:gs pos="0">
                    <a:srgbClr val="244BDA"/>
                  </a:gs>
                  <a:gs pos="67000">
                    <a:srgbClr val="2959EA"/>
                  </a:gs>
                  <a:gs pos="100000">
                    <a:srgbClr val="2A61F4"/>
                  </a:gs>
                </a:gsLst>
                <a:lin ang="5400000" scaled="1"/>
              </a:gradFill>
              <a:ln>
                <a:noFill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5" name="ïSḻïde">
                <a:extLst>
                  <a:ext uri="{FF2B5EF4-FFF2-40B4-BE49-F238E27FC236}">
                    <a16:creationId xmlns:a16="http://schemas.microsoft.com/office/drawing/2014/main" xmlns="" id="{FD7AC1B4-BD3F-4687-AF1A-83C99D653B4F}"/>
                  </a:ext>
                </a:extLst>
              </p:cNvPr>
              <p:cNvSpPr/>
              <p:nvPr/>
            </p:nvSpPr>
            <p:spPr bwMode="auto">
              <a:xfrm>
                <a:off x="5670550" y="1663700"/>
                <a:ext cx="835025" cy="1717675"/>
              </a:xfrm>
              <a:custGeom>
                <a:avLst/>
                <a:gdLst>
                  <a:gd name="T0" fmla="*/ 188 w 253"/>
                  <a:gd name="T1" fmla="*/ 517 h 521"/>
                  <a:gd name="T2" fmla="*/ 176 w 253"/>
                  <a:gd name="T3" fmla="*/ 29 h 521"/>
                  <a:gd name="T4" fmla="*/ 146 w 253"/>
                  <a:gd name="T5" fmla="*/ 4 h 521"/>
                  <a:gd name="T6" fmla="*/ 144 w 253"/>
                  <a:gd name="T7" fmla="*/ 4 h 521"/>
                  <a:gd name="T8" fmla="*/ 98 w 253"/>
                  <a:gd name="T9" fmla="*/ 24 h 521"/>
                  <a:gd name="T10" fmla="*/ 77 w 253"/>
                  <a:gd name="T11" fmla="*/ 519 h 521"/>
                  <a:gd name="T12" fmla="*/ 138 w 253"/>
                  <a:gd name="T13" fmla="*/ 518 h 521"/>
                  <a:gd name="T14" fmla="*/ 188 w 253"/>
                  <a:gd name="T15" fmla="*/ 517 h 5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3" h="521">
                    <a:moveTo>
                      <a:pt x="188" y="517"/>
                    </a:moveTo>
                    <a:cubicBezTo>
                      <a:pt x="253" y="363"/>
                      <a:pt x="245" y="181"/>
                      <a:pt x="176" y="29"/>
                    </a:cubicBezTo>
                    <a:cubicBezTo>
                      <a:pt x="171" y="17"/>
                      <a:pt x="159" y="7"/>
                      <a:pt x="146" y="4"/>
                    </a:cubicBezTo>
                    <a:cubicBezTo>
                      <a:pt x="145" y="4"/>
                      <a:pt x="145" y="4"/>
                      <a:pt x="144" y="4"/>
                    </a:cubicBezTo>
                    <a:cubicBezTo>
                      <a:pt x="126" y="0"/>
                      <a:pt x="108" y="9"/>
                      <a:pt x="98" y="24"/>
                    </a:cubicBezTo>
                    <a:cubicBezTo>
                      <a:pt x="9" y="163"/>
                      <a:pt x="0" y="372"/>
                      <a:pt x="77" y="519"/>
                    </a:cubicBezTo>
                    <a:cubicBezTo>
                      <a:pt x="96" y="521"/>
                      <a:pt x="117" y="520"/>
                      <a:pt x="138" y="518"/>
                    </a:cubicBezTo>
                    <a:cubicBezTo>
                      <a:pt x="155" y="517"/>
                      <a:pt x="172" y="516"/>
                      <a:pt x="188" y="5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6" name="iSḷïḓe">
                <a:extLst>
                  <a:ext uri="{FF2B5EF4-FFF2-40B4-BE49-F238E27FC236}">
                    <a16:creationId xmlns:a16="http://schemas.microsoft.com/office/drawing/2014/main" xmlns="" id="{863AA0F5-12CC-40D2-9C10-17672C3573C2}"/>
                  </a:ext>
                </a:extLst>
              </p:cNvPr>
              <p:cNvSpPr/>
              <p:nvPr/>
            </p:nvSpPr>
            <p:spPr bwMode="auto">
              <a:xfrm>
                <a:off x="5670550" y="1682750"/>
                <a:ext cx="419100" cy="1698625"/>
              </a:xfrm>
              <a:custGeom>
                <a:avLst/>
                <a:gdLst>
                  <a:gd name="T0" fmla="*/ 94 w 127"/>
                  <a:gd name="T1" fmla="*/ 312 h 515"/>
                  <a:gd name="T2" fmla="*/ 122 w 127"/>
                  <a:gd name="T3" fmla="*/ 0 h 515"/>
                  <a:gd name="T4" fmla="*/ 98 w 127"/>
                  <a:gd name="T5" fmla="*/ 18 h 515"/>
                  <a:gd name="T6" fmla="*/ 77 w 127"/>
                  <a:gd name="T7" fmla="*/ 513 h 515"/>
                  <a:gd name="T8" fmla="*/ 127 w 127"/>
                  <a:gd name="T9" fmla="*/ 513 h 515"/>
                  <a:gd name="T10" fmla="*/ 94 w 127"/>
                  <a:gd name="T11" fmla="*/ 312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7" h="515">
                    <a:moveTo>
                      <a:pt x="94" y="312"/>
                    </a:moveTo>
                    <a:cubicBezTo>
                      <a:pt x="49" y="139"/>
                      <a:pt x="93" y="50"/>
                      <a:pt x="122" y="0"/>
                    </a:cubicBezTo>
                    <a:cubicBezTo>
                      <a:pt x="113" y="3"/>
                      <a:pt x="104" y="10"/>
                      <a:pt x="98" y="18"/>
                    </a:cubicBezTo>
                    <a:cubicBezTo>
                      <a:pt x="9" y="157"/>
                      <a:pt x="0" y="366"/>
                      <a:pt x="77" y="513"/>
                    </a:cubicBezTo>
                    <a:cubicBezTo>
                      <a:pt x="93" y="515"/>
                      <a:pt x="110" y="514"/>
                      <a:pt x="127" y="513"/>
                    </a:cubicBezTo>
                    <a:cubicBezTo>
                      <a:pt x="121" y="464"/>
                      <a:pt x="116" y="397"/>
                      <a:pt x="94" y="312"/>
                    </a:cubicBezTo>
                  </a:path>
                </a:pathLst>
              </a:custGeom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67000">
                    <a:srgbClr val="CEE3FF"/>
                  </a:gs>
                  <a:gs pos="100000">
                    <a:srgbClr val="C3DDFF"/>
                  </a:gs>
                </a:gsLst>
                <a:lin ang="5400000" scaled="1"/>
              </a:gradFill>
              <a:ln>
                <a:noFill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7" name="îṡḷïḍè">
                <a:extLst>
                  <a:ext uri="{FF2B5EF4-FFF2-40B4-BE49-F238E27FC236}">
                    <a16:creationId xmlns:a16="http://schemas.microsoft.com/office/drawing/2014/main" xmlns="" id="{06078333-515C-414F-9735-31ED2E9A99EE}"/>
                  </a:ext>
                </a:extLst>
              </p:cNvPr>
              <p:cNvSpPr/>
              <p:nvPr/>
            </p:nvSpPr>
            <p:spPr bwMode="auto">
              <a:xfrm>
                <a:off x="5927725" y="1957388"/>
                <a:ext cx="336550" cy="336550"/>
              </a:xfrm>
              <a:custGeom>
                <a:avLst/>
                <a:gdLst>
                  <a:gd name="T0" fmla="*/ 50 w 102"/>
                  <a:gd name="T1" fmla="*/ 0 h 102"/>
                  <a:gd name="T2" fmla="*/ 102 w 102"/>
                  <a:gd name="T3" fmla="*/ 50 h 102"/>
                  <a:gd name="T4" fmla="*/ 52 w 102"/>
                  <a:gd name="T5" fmla="*/ 102 h 102"/>
                  <a:gd name="T6" fmla="*/ 0 w 102"/>
                  <a:gd name="T7" fmla="*/ 52 h 102"/>
                  <a:gd name="T8" fmla="*/ 50 w 102"/>
                  <a:gd name="T9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2" h="102">
                    <a:moveTo>
                      <a:pt x="50" y="0"/>
                    </a:moveTo>
                    <a:cubicBezTo>
                      <a:pt x="78" y="0"/>
                      <a:pt x="102" y="22"/>
                      <a:pt x="102" y="50"/>
                    </a:cubicBezTo>
                    <a:cubicBezTo>
                      <a:pt x="102" y="78"/>
                      <a:pt x="80" y="102"/>
                      <a:pt x="52" y="102"/>
                    </a:cubicBezTo>
                    <a:cubicBezTo>
                      <a:pt x="24" y="102"/>
                      <a:pt x="0" y="80"/>
                      <a:pt x="0" y="52"/>
                    </a:cubicBezTo>
                    <a:cubicBezTo>
                      <a:pt x="0" y="24"/>
                      <a:pt x="22" y="0"/>
                      <a:pt x="50" y="0"/>
                    </a:cubicBezTo>
                    <a:close/>
                  </a:path>
                </a:pathLst>
              </a:custGeom>
              <a:solidFill>
                <a:srgbClr val="75B8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8" name="íŝľiďê">
                <a:extLst>
                  <a:ext uri="{FF2B5EF4-FFF2-40B4-BE49-F238E27FC236}">
                    <a16:creationId xmlns:a16="http://schemas.microsoft.com/office/drawing/2014/main" xmlns="" id="{412B7BF5-F849-4FFF-8E0A-744AFF4FF62C}"/>
                  </a:ext>
                </a:extLst>
              </p:cNvPr>
              <p:cNvSpPr/>
              <p:nvPr/>
            </p:nvSpPr>
            <p:spPr bwMode="auto">
              <a:xfrm>
                <a:off x="5940425" y="1939925"/>
                <a:ext cx="341313" cy="339725"/>
              </a:xfrm>
              <a:custGeom>
                <a:avLst/>
                <a:gdLst>
                  <a:gd name="T0" fmla="*/ 51 w 103"/>
                  <a:gd name="T1" fmla="*/ 1 h 103"/>
                  <a:gd name="T2" fmla="*/ 103 w 103"/>
                  <a:gd name="T3" fmla="*/ 51 h 103"/>
                  <a:gd name="T4" fmla="*/ 52 w 103"/>
                  <a:gd name="T5" fmla="*/ 103 h 103"/>
                  <a:gd name="T6" fmla="*/ 1 w 103"/>
                  <a:gd name="T7" fmla="*/ 52 h 103"/>
                  <a:gd name="T8" fmla="*/ 51 w 103"/>
                  <a:gd name="T9" fmla="*/ 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" h="103">
                    <a:moveTo>
                      <a:pt x="51" y="1"/>
                    </a:moveTo>
                    <a:cubicBezTo>
                      <a:pt x="79" y="0"/>
                      <a:pt x="102" y="23"/>
                      <a:pt x="103" y="51"/>
                    </a:cubicBezTo>
                    <a:cubicBezTo>
                      <a:pt x="103" y="79"/>
                      <a:pt x="80" y="102"/>
                      <a:pt x="52" y="103"/>
                    </a:cubicBezTo>
                    <a:cubicBezTo>
                      <a:pt x="24" y="103"/>
                      <a:pt x="1" y="81"/>
                      <a:pt x="1" y="52"/>
                    </a:cubicBezTo>
                    <a:cubicBezTo>
                      <a:pt x="0" y="24"/>
                      <a:pt x="23" y="1"/>
                      <a:pt x="51" y="1"/>
                    </a:cubicBezTo>
                    <a:close/>
                  </a:path>
                </a:pathLst>
              </a:custGeom>
              <a:solidFill>
                <a:srgbClr val="276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9" name="ïşľiḍè">
                <a:extLst>
                  <a:ext uri="{FF2B5EF4-FFF2-40B4-BE49-F238E27FC236}">
                    <a16:creationId xmlns:a16="http://schemas.microsoft.com/office/drawing/2014/main" xmlns="" id="{233BC3EF-7B7F-4A9E-A209-5BAABC5ED5EA}"/>
                  </a:ext>
                </a:extLst>
              </p:cNvPr>
              <p:cNvSpPr/>
              <p:nvPr/>
            </p:nvSpPr>
            <p:spPr bwMode="auto">
              <a:xfrm>
                <a:off x="5970588" y="1970088"/>
                <a:ext cx="280988" cy="280988"/>
              </a:xfrm>
              <a:custGeom>
                <a:avLst/>
                <a:gdLst>
                  <a:gd name="T0" fmla="*/ 42 w 85"/>
                  <a:gd name="T1" fmla="*/ 1 h 85"/>
                  <a:gd name="T2" fmla="*/ 85 w 85"/>
                  <a:gd name="T3" fmla="*/ 42 h 85"/>
                  <a:gd name="T4" fmla="*/ 43 w 85"/>
                  <a:gd name="T5" fmla="*/ 85 h 85"/>
                  <a:gd name="T6" fmla="*/ 0 w 85"/>
                  <a:gd name="T7" fmla="*/ 43 h 85"/>
                  <a:gd name="T8" fmla="*/ 42 w 85"/>
                  <a:gd name="T9" fmla="*/ 1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85">
                    <a:moveTo>
                      <a:pt x="42" y="1"/>
                    </a:moveTo>
                    <a:cubicBezTo>
                      <a:pt x="65" y="0"/>
                      <a:pt x="84" y="19"/>
                      <a:pt x="85" y="42"/>
                    </a:cubicBezTo>
                    <a:cubicBezTo>
                      <a:pt x="85" y="65"/>
                      <a:pt x="66" y="84"/>
                      <a:pt x="43" y="85"/>
                    </a:cubicBezTo>
                    <a:cubicBezTo>
                      <a:pt x="20" y="85"/>
                      <a:pt x="1" y="66"/>
                      <a:pt x="0" y="43"/>
                    </a:cubicBezTo>
                    <a:cubicBezTo>
                      <a:pt x="0" y="20"/>
                      <a:pt x="19" y="1"/>
                      <a:pt x="42" y="1"/>
                    </a:cubicBezTo>
                    <a:close/>
                  </a:path>
                </a:pathLst>
              </a:custGeom>
              <a:solidFill>
                <a:srgbClr val="EFDC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0" name="išḷïḑè">
                <a:extLst>
                  <a:ext uri="{FF2B5EF4-FFF2-40B4-BE49-F238E27FC236}">
                    <a16:creationId xmlns:a16="http://schemas.microsoft.com/office/drawing/2014/main" xmlns="" id="{C5400745-0390-41CC-8794-7E10118FCB84}"/>
                  </a:ext>
                </a:extLst>
              </p:cNvPr>
              <p:cNvSpPr/>
              <p:nvPr/>
            </p:nvSpPr>
            <p:spPr bwMode="auto">
              <a:xfrm>
                <a:off x="6230938" y="2686050"/>
                <a:ext cx="204788" cy="682625"/>
              </a:xfrm>
              <a:custGeom>
                <a:avLst/>
                <a:gdLst>
                  <a:gd name="T0" fmla="*/ 62 w 62"/>
                  <a:gd name="T1" fmla="*/ 0 h 207"/>
                  <a:gd name="T2" fmla="*/ 0 w 62"/>
                  <a:gd name="T3" fmla="*/ 207 h 207"/>
                  <a:gd name="T4" fmla="*/ 0 w 62"/>
                  <a:gd name="T5" fmla="*/ 207 h 207"/>
                  <a:gd name="T6" fmla="*/ 8 w 62"/>
                  <a:gd name="T7" fmla="*/ 207 h 207"/>
                  <a:gd name="T8" fmla="*/ 10 w 62"/>
                  <a:gd name="T9" fmla="*/ 207 h 207"/>
                  <a:gd name="T10" fmla="*/ 18 w 62"/>
                  <a:gd name="T11" fmla="*/ 207 h 207"/>
                  <a:gd name="T12" fmla="*/ 62 w 62"/>
                  <a:gd name="T13" fmla="*/ 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207">
                    <a:moveTo>
                      <a:pt x="62" y="0"/>
                    </a:moveTo>
                    <a:cubicBezTo>
                      <a:pt x="0" y="207"/>
                      <a:pt x="0" y="207"/>
                      <a:pt x="0" y="207"/>
                    </a:cubicBezTo>
                    <a:cubicBezTo>
                      <a:pt x="0" y="207"/>
                      <a:pt x="0" y="207"/>
                      <a:pt x="0" y="207"/>
                    </a:cubicBezTo>
                    <a:cubicBezTo>
                      <a:pt x="3" y="207"/>
                      <a:pt x="5" y="207"/>
                      <a:pt x="8" y="207"/>
                    </a:cubicBezTo>
                    <a:cubicBezTo>
                      <a:pt x="9" y="207"/>
                      <a:pt x="9" y="207"/>
                      <a:pt x="10" y="207"/>
                    </a:cubicBezTo>
                    <a:cubicBezTo>
                      <a:pt x="12" y="207"/>
                      <a:pt x="15" y="207"/>
                      <a:pt x="18" y="207"/>
                    </a:cubicBezTo>
                    <a:cubicBezTo>
                      <a:pt x="46" y="142"/>
                      <a:pt x="60" y="71"/>
                      <a:pt x="62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5000"/>
                      <a:lumOff val="95000"/>
                    </a:schemeClr>
                  </a:gs>
                  <a:gs pos="67000">
                    <a:srgbClr val="CEE3FF"/>
                  </a:gs>
                  <a:gs pos="100000">
                    <a:srgbClr val="C3DDFF"/>
                  </a:gs>
                </a:gsLst>
                <a:lin ang="5400000" scaled="1"/>
              </a:gradFill>
              <a:ln>
                <a:noFill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1" name="íšļîďé">
                <a:extLst>
                  <a:ext uri="{FF2B5EF4-FFF2-40B4-BE49-F238E27FC236}">
                    <a16:creationId xmlns:a16="http://schemas.microsoft.com/office/drawing/2014/main" xmlns="" id="{8B5BF198-3BFC-4D9F-8266-3EFB0DDE9CB6}"/>
                  </a:ext>
                </a:extLst>
              </p:cNvPr>
              <p:cNvSpPr/>
              <p:nvPr/>
            </p:nvSpPr>
            <p:spPr bwMode="auto">
              <a:xfrm>
                <a:off x="6076950" y="1960563"/>
                <a:ext cx="204788" cy="319088"/>
              </a:xfrm>
              <a:custGeom>
                <a:avLst/>
                <a:gdLst>
                  <a:gd name="T0" fmla="*/ 33 w 62"/>
                  <a:gd name="T1" fmla="*/ 0 h 97"/>
                  <a:gd name="T2" fmla="*/ 0 w 62"/>
                  <a:gd name="T3" fmla="*/ 96 h 97"/>
                  <a:gd name="T4" fmla="*/ 11 w 62"/>
                  <a:gd name="T5" fmla="*/ 97 h 97"/>
                  <a:gd name="T6" fmla="*/ 62 w 62"/>
                  <a:gd name="T7" fmla="*/ 45 h 97"/>
                  <a:gd name="T8" fmla="*/ 33 w 62"/>
                  <a:gd name="T9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97">
                    <a:moveTo>
                      <a:pt x="33" y="0"/>
                    </a:moveTo>
                    <a:cubicBezTo>
                      <a:pt x="25" y="23"/>
                      <a:pt x="10" y="65"/>
                      <a:pt x="0" y="96"/>
                    </a:cubicBezTo>
                    <a:cubicBezTo>
                      <a:pt x="4" y="96"/>
                      <a:pt x="8" y="97"/>
                      <a:pt x="11" y="97"/>
                    </a:cubicBezTo>
                    <a:cubicBezTo>
                      <a:pt x="39" y="96"/>
                      <a:pt x="62" y="73"/>
                      <a:pt x="62" y="45"/>
                    </a:cubicBezTo>
                    <a:cubicBezTo>
                      <a:pt x="61" y="25"/>
                      <a:pt x="50" y="8"/>
                      <a:pt x="33" y="0"/>
                    </a:cubicBezTo>
                    <a:close/>
                  </a:path>
                </a:pathLst>
              </a:custGeom>
              <a:solidFill>
                <a:srgbClr val="FFFFFF">
                  <a:alpha val="47000"/>
                </a:srgbClr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2" name="ïšḻïḍé">
                <a:extLst>
                  <a:ext uri="{FF2B5EF4-FFF2-40B4-BE49-F238E27FC236}">
                    <a16:creationId xmlns:a16="http://schemas.microsoft.com/office/drawing/2014/main" xmlns="" id="{7B010148-5569-4F10-9EA6-1281D1B58204}"/>
                  </a:ext>
                </a:extLst>
              </p:cNvPr>
              <p:cNvSpPr/>
              <p:nvPr/>
            </p:nvSpPr>
            <p:spPr bwMode="auto">
              <a:xfrm>
                <a:off x="5970588" y="2732088"/>
                <a:ext cx="244475" cy="942975"/>
              </a:xfrm>
              <a:custGeom>
                <a:avLst/>
                <a:gdLst>
                  <a:gd name="T0" fmla="*/ 26 w 74"/>
                  <a:gd name="T1" fmla="*/ 238 h 286"/>
                  <a:gd name="T2" fmla="*/ 30 w 74"/>
                  <a:gd name="T3" fmla="*/ 274 h 286"/>
                  <a:gd name="T4" fmla="*/ 44 w 74"/>
                  <a:gd name="T5" fmla="*/ 286 h 286"/>
                  <a:gd name="T6" fmla="*/ 57 w 74"/>
                  <a:gd name="T7" fmla="*/ 273 h 286"/>
                  <a:gd name="T8" fmla="*/ 73 w 74"/>
                  <a:gd name="T9" fmla="*/ 38 h 286"/>
                  <a:gd name="T10" fmla="*/ 38 w 74"/>
                  <a:gd name="T11" fmla="*/ 1 h 286"/>
                  <a:gd name="T12" fmla="*/ 3 w 74"/>
                  <a:gd name="T13" fmla="*/ 40 h 286"/>
                  <a:gd name="T14" fmla="*/ 8 w 74"/>
                  <a:gd name="T15" fmla="*/ 82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286">
                    <a:moveTo>
                      <a:pt x="26" y="238"/>
                    </a:moveTo>
                    <a:cubicBezTo>
                      <a:pt x="30" y="274"/>
                      <a:pt x="30" y="274"/>
                      <a:pt x="30" y="274"/>
                    </a:cubicBezTo>
                    <a:cubicBezTo>
                      <a:pt x="30" y="281"/>
                      <a:pt x="37" y="286"/>
                      <a:pt x="44" y="286"/>
                    </a:cubicBezTo>
                    <a:cubicBezTo>
                      <a:pt x="51" y="286"/>
                      <a:pt x="57" y="280"/>
                      <a:pt x="57" y="273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4" y="18"/>
                      <a:pt x="58" y="1"/>
                      <a:pt x="38" y="1"/>
                    </a:cubicBezTo>
                    <a:cubicBezTo>
                      <a:pt x="17" y="0"/>
                      <a:pt x="0" y="19"/>
                      <a:pt x="3" y="40"/>
                    </a:cubicBezTo>
                    <a:cubicBezTo>
                      <a:pt x="8" y="82"/>
                      <a:pt x="8" y="82"/>
                      <a:pt x="8" y="82"/>
                    </a:cubicBezTo>
                  </a:path>
                </a:pathLst>
              </a:custGeom>
              <a:solidFill>
                <a:srgbClr val="4189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3" name="isļïde">
                <a:extLst>
                  <a:ext uri="{FF2B5EF4-FFF2-40B4-BE49-F238E27FC236}">
                    <a16:creationId xmlns:a16="http://schemas.microsoft.com/office/drawing/2014/main" xmlns="" id="{714329CF-E807-401B-8BBF-427004CF383C}"/>
                  </a:ext>
                </a:extLst>
              </p:cNvPr>
              <p:cNvSpPr/>
              <p:nvPr/>
            </p:nvSpPr>
            <p:spPr bwMode="auto">
              <a:xfrm>
                <a:off x="5829300" y="4208463"/>
                <a:ext cx="531813" cy="695325"/>
              </a:xfrm>
              <a:custGeom>
                <a:avLst/>
                <a:gdLst>
                  <a:gd name="T0" fmla="*/ 97 w 161"/>
                  <a:gd name="T1" fmla="*/ 211 h 211"/>
                  <a:gd name="T2" fmla="*/ 64 w 161"/>
                  <a:gd name="T3" fmla="*/ 211 h 211"/>
                  <a:gd name="T4" fmla="*/ 44 w 161"/>
                  <a:gd name="T5" fmla="*/ 192 h 211"/>
                  <a:gd name="T6" fmla="*/ 44 w 161"/>
                  <a:gd name="T7" fmla="*/ 192 h 211"/>
                  <a:gd name="T8" fmla="*/ 21 w 161"/>
                  <a:gd name="T9" fmla="*/ 134 h 211"/>
                  <a:gd name="T10" fmla="*/ 1 w 161"/>
                  <a:gd name="T11" fmla="*/ 78 h 211"/>
                  <a:gd name="T12" fmla="*/ 79 w 161"/>
                  <a:gd name="T13" fmla="*/ 0 h 211"/>
                  <a:gd name="T14" fmla="*/ 137 w 161"/>
                  <a:gd name="T15" fmla="*/ 23 h 211"/>
                  <a:gd name="T16" fmla="*/ 161 w 161"/>
                  <a:gd name="T17" fmla="*/ 80 h 211"/>
                  <a:gd name="T18" fmla="*/ 139 w 161"/>
                  <a:gd name="T19" fmla="*/ 135 h 211"/>
                  <a:gd name="T20" fmla="*/ 117 w 161"/>
                  <a:gd name="T21" fmla="*/ 192 h 211"/>
                  <a:gd name="T22" fmla="*/ 117 w 161"/>
                  <a:gd name="T23" fmla="*/ 192 h 211"/>
                  <a:gd name="T24" fmla="*/ 97 w 161"/>
                  <a:gd name="T25" fmla="*/ 211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1" h="211">
                    <a:moveTo>
                      <a:pt x="97" y="211"/>
                    </a:moveTo>
                    <a:cubicBezTo>
                      <a:pt x="64" y="211"/>
                      <a:pt x="64" y="211"/>
                      <a:pt x="64" y="211"/>
                    </a:cubicBezTo>
                    <a:cubicBezTo>
                      <a:pt x="53" y="211"/>
                      <a:pt x="45" y="202"/>
                      <a:pt x="44" y="192"/>
                    </a:cubicBezTo>
                    <a:cubicBezTo>
                      <a:pt x="44" y="192"/>
                      <a:pt x="44" y="192"/>
                      <a:pt x="44" y="192"/>
                    </a:cubicBezTo>
                    <a:cubicBezTo>
                      <a:pt x="44" y="171"/>
                      <a:pt x="36" y="150"/>
                      <a:pt x="21" y="134"/>
                    </a:cubicBezTo>
                    <a:cubicBezTo>
                      <a:pt x="7" y="118"/>
                      <a:pt x="0" y="98"/>
                      <a:pt x="1" y="78"/>
                    </a:cubicBezTo>
                    <a:cubicBezTo>
                      <a:pt x="2" y="36"/>
                      <a:pt x="37" y="1"/>
                      <a:pt x="79" y="0"/>
                    </a:cubicBezTo>
                    <a:cubicBezTo>
                      <a:pt x="101" y="0"/>
                      <a:pt x="121" y="8"/>
                      <a:pt x="137" y="23"/>
                    </a:cubicBezTo>
                    <a:cubicBezTo>
                      <a:pt x="152" y="39"/>
                      <a:pt x="161" y="59"/>
                      <a:pt x="161" y="80"/>
                    </a:cubicBezTo>
                    <a:cubicBezTo>
                      <a:pt x="161" y="101"/>
                      <a:pt x="153" y="120"/>
                      <a:pt x="139" y="135"/>
                    </a:cubicBezTo>
                    <a:cubicBezTo>
                      <a:pt x="125" y="150"/>
                      <a:pt x="117" y="170"/>
                      <a:pt x="117" y="192"/>
                    </a:cubicBezTo>
                    <a:cubicBezTo>
                      <a:pt x="117" y="192"/>
                      <a:pt x="117" y="192"/>
                      <a:pt x="117" y="192"/>
                    </a:cubicBezTo>
                    <a:cubicBezTo>
                      <a:pt x="117" y="202"/>
                      <a:pt x="108" y="211"/>
                      <a:pt x="97" y="211"/>
                    </a:cubicBezTo>
                    <a:close/>
                  </a:path>
                </a:pathLst>
              </a:custGeom>
              <a:solidFill>
                <a:srgbClr val="EFDC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4" name="íş1iďe">
                <a:extLst>
                  <a:ext uri="{FF2B5EF4-FFF2-40B4-BE49-F238E27FC236}">
                    <a16:creationId xmlns:a16="http://schemas.microsoft.com/office/drawing/2014/main" xmlns="" id="{3AFB78E8-256D-413B-933D-E63DA9183552}"/>
                  </a:ext>
                </a:extLst>
              </p:cNvPr>
              <p:cNvSpPr/>
              <p:nvPr/>
            </p:nvSpPr>
            <p:spPr bwMode="auto">
              <a:xfrm>
                <a:off x="5997575" y="4891088"/>
                <a:ext cx="193675" cy="155575"/>
              </a:xfrm>
              <a:custGeom>
                <a:avLst/>
                <a:gdLst>
                  <a:gd name="T0" fmla="*/ 56 w 59"/>
                  <a:gd name="T1" fmla="*/ 0 h 47"/>
                  <a:gd name="T2" fmla="*/ 4 w 59"/>
                  <a:gd name="T3" fmla="*/ 0 h 47"/>
                  <a:gd name="T4" fmla="*/ 0 w 59"/>
                  <a:gd name="T5" fmla="*/ 3 h 47"/>
                  <a:gd name="T6" fmla="*/ 0 w 59"/>
                  <a:gd name="T7" fmla="*/ 31 h 47"/>
                  <a:gd name="T8" fmla="*/ 6 w 59"/>
                  <a:gd name="T9" fmla="*/ 37 h 47"/>
                  <a:gd name="T10" fmla="*/ 19 w 59"/>
                  <a:gd name="T11" fmla="*/ 37 h 47"/>
                  <a:gd name="T12" fmla="*/ 30 w 59"/>
                  <a:gd name="T13" fmla="*/ 47 h 47"/>
                  <a:gd name="T14" fmla="*/ 40 w 59"/>
                  <a:gd name="T15" fmla="*/ 37 h 47"/>
                  <a:gd name="T16" fmla="*/ 53 w 59"/>
                  <a:gd name="T17" fmla="*/ 37 h 47"/>
                  <a:gd name="T18" fmla="*/ 59 w 59"/>
                  <a:gd name="T19" fmla="*/ 31 h 47"/>
                  <a:gd name="T20" fmla="*/ 59 w 59"/>
                  <a:gd name="T21" fmla="*/ 3 h 47"/>
                  <a:gd name="T22" fmla="*/ 56 w 59"/>
                  <a:gd name="T2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9" h="47">
                    <a:moveTo>
                      <a:pt x="56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5"/>
                      <a:pt x="3" y="37"/>
                      <a:pt x="6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20" y="43"/>
                      <a:pt x="24" y="47"/>
                      <a:pt x="30" y="47"/>
                    </a:cubicBezTo>
                    <a:cubicBezTo>
                      <a:pt x="35" y="47"/>
                      <a:pt x="40" y="43"/>
                      <a:pt x="40" y="37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57" y="37"/>
                      <a:pt x="59" y="35"/>
                      <a:pt x="59" y="31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9" y="1"/>
                      <a:pt x="58" y="0"/>
                      <a:pt x="56" y="0"/>
                    </a:cubicBezTo>
                    <a:close/>
                  </a:path>
                </a:pathLst>
              </a:custGeom>
              <a:solidFill>
                <a:srgbClr val="276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5" name="ïSļíḓê">
                <a:extLst>
                  <a:ext uri="{FF2B5EF4-FFF2-40B4-BE49-F238E27FC236}">
                    <a16:creationId xmlns:a16="http://schemas.microsoft.com/office/drawing/2014/main" xmlns="" id="{F287A14D-F824-4B85-B83B-4DF1F6EA0AC8}"/>
                  </a:ext>
                </a:extLst>
              </p:cNvPr>
              <p:cNvSpPr/>
              <p:nvPr/>
            </p:nvSpPr>
            <p:spPr bwMode="auto">
              <a:xfrm>
                <a:off x="5957888" y="4465638"/>
                <a:ext cx="269875" cy="349250"/>
              </a:xfrm>
              <a:custGeom>
                <a:avLst/>
                <a:gdLst>
                  <a:gd name="T0" fmla="*/ 110 w 170"/>
                  <a:gd name="T1" fmla="*/ 220 h 220"/>
                  <a:gd name="T2" fmla="*/ 60 w 170"/>
                  <a:gd name="T3" fmla="*/ 220 h 220"/>
                  <a:gd name="T4" fmla="*/ 0 w 170"/>
                  <a:gd name="T5" fmla="*/ 4 h 220"/>
                  <a:gd name="T6" fmla="*/ 14 w 170"/>
                  <a:gd name="T7" fmla="*/ 0 h 220"/>
                  <a:gd name="T8" fmla="*/ 73 w 170"/>
                  <a:gd name="T9" fmla="*/ 204 h 220"/>
                  <a:gd name="T10" fmla="*/ 98 w 170"/>
                  <a:gd name="T11" fmla="*/ 204 h 220"/>
                  <a:gd name="T12" fmla="*/ 156 w 170"/>
                  <a:gd name="T13" fmla="*/ 2 h 220"/>
                  <a:gd name="T14" fmla="*/ 170 w 170"/>
                  <a:gd name="T15" fmla="*/ 6 h 220"/>
                  <a:gd name="T16" fmla="*/ 110 w 170"/>
                  <a:gd name="T17" fmla="*/ 22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0" h="220">
                    <a:moveTo>
                      <a:pt x="110" y="220"/>
                    </a:moveTo>
                    <a:lnTo>
                      <a:pt x="60" y="220"/>
                    </a:lnTo>
                    <a:lnTo>
                      <a:pt x="0" y="4"/>
                    </a:lnTo>
                    <a:lnTo>
                      <a:pt x="14" y="0"/>
                    </a:lnTo>
                    <a:lnTo>
                      <a:pt x="73" y="204"/>
                    </a:lnTo>
                    <a:lnTo>
                      <a:pt x="98" y="204"/>
                    </a:lnTo>
                    <a:lnTo>
                      <a:pt x="156" y="2"/>
                    </a:lnTo>
                    <a:lnTo>
                      <a:pt x="170" y="6"/>
                    </a:lnTo>
                    <a:lnTo>
                      <a:pt x="110" y="220"/>
                    </a:lnTo>
                    <a:close/>
                  </a:path>
                </a:pathLst>
              </a:custGeom>
              <a:solidFill>
                <a:srgbClr val="276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6" name="íṣḻíḑé">
                <a:extLst>
                  <a:ext uri="{FF2B5EF4-FFF2-40B4-BE49-F238E27FC236}">
                    <a16:creationId xmlns:a16="http://schemas.microsoft.com/office/drawing/2014/main" xmlns="" id="{5F4F9238-2A52-4895-BDF7-2240460C0422}"/>
                  </a:ext>
                </a:extLst>
              </p:cNvPr>
              <p:cNvSpPr/>
              <p:nvPr/>
            </p:nvSpPr>
            <p:spPr bwMode="auto">
              <a:xfrm>
                <a:off x="6215063" y="4100513"/>
                <a:ext cx="58738" cy="88900"/>
              </a:xfrm>
              <a:custGeom>
                <a:avLst/>
                <a:gdLst>
                  <a:gd name="T0" fmla="*/ 15 w 37"/>
                  <a:gd name="T1" fmla="*/ 56 h 56"/>
                  <a:gd name="T2" fmla="*/ 0 w 37"/>
                  <a:gd name="T3" fmla="*/ 49 h 56"/>
                  <a:gd name="T4" fmla="*/ 25 w 37"/>
                  <a:gd name="T5" fmla="*/ 0 h 56"/>
                  <a:gd name="T6" fmla="*/ 37 w 37"/>
                  <a:gd name="T7" fmla="*/ 6 h 56"/>
                  <a:gd name="T8" fmla="*/ 15 w 37"/>
                  <a:gd name="T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56">
                    <a:moveTo>
                      <a:pt x="15" y="56"/>
                    </a:moveTo>
                    <a:lnTo>
                      <a:pt x="0" y="49"/>
                    </a:lnTo>
                    <a:lnTo>
                      <a:pt x="25" y="0"/>
                    </a:lnTo>
                    <a:lnTo>
                      <a:pt x="37" y="6"/>
                    </a:lnTo>
                    <a:lnTo>
                      <a:pt x="15" y="56"/>
                    </a:lnTo>
                    <a:close/>
                  </a:path>
                </a:pathLst>
              </a:custGeom>
              <a:solidFill>
                <a:srgbClr val="276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7" name="ïŝḷïde">
                <a:extLst>
                  <a:ext uri="{FF2B5EF4-FFF2-40B4-BE49-F238E27FC236}">
                    <a16:creationId xmlns:a16="http://schemas.microsoft.com/office/drawing/2014/main" xmlns="" id="{B6B0E5D3-CE33-49CF-9369-223C0921D6D7}"/>
                  </a:ext>
                </a:extLst>
              </p:cNvPr>
              <p:cNvSpPr/>
              <p:nvPr/>
            </p:nvSpPr>
            <p:spPr bwMode="auto">
              <a:xfrm>
                <a:off x="6324600" y="4208463"/>
                <a:ext cx="85725" cy="73025"/>
              </a:xfrm>
              <a:custGeom>
                <a:avLst/>
                <a:gdLst>
                  <a:gd name="T0" fmla="*/ 8 w 54"/>
                  <a:gd name="T1" fmla="*/ 46 h 46"/>
                  <a:gd name="T2" fmla="*/ 0 w 54"/>
                  <a:gd name="T3" fmla="*/ 33 h 46"/>
                  <a:gd name="T4" fmla="*/ 45 w 54"/>
                  <a:gd name="T5" fmla="*/ 0 h 46"/>
                  <a:gd name="T6" fmla="*/ 54 w 54"/>
                  <a:gd name="T7" fmla="*/ 11 h 46"/>
                  <a:gd name="T8" fmla="*/ 8 w 54"/>
                  <a:gd name="T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6">
                    <a:moveTo>
                      <a:pt x="8" y="46"/>
                    </a:moveTo>
                    <a:lnTo>
                      <a:pt x="0" y="33"/>
                    </a:lnTo>
                    <a:lnTo>
                      <a:pt x="45" y="0"/>
                    </a:lnTo>
                    <a:lnTo>
                      <a:pt x="54" y="11"/>
                    </a:lnTo>
                    <a:lnTo>
                      <a:pt x="8" y="46"/>
                    </a:lnTo>
                    <a:close/>
                  </a:path>
                </a:pathLst>
              </a:custGeom>
              <a:solidFill>
                <a:srgbClr val="276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8" name="ïşļîďè">
                <a:extLst>
                  <a:ext uri="{FF2B5EF4-FFF2-40B4-BE49-F238E27FC236}">
                    <a16:creationId xmlns:a16="http://schemas.microsoft.com/office/drawing/2014/main" xmlns="" id="{BCF2CEE0-E6A0-4B1F-952E-78CA11242968}"/>
                  </a:ext>
                </a:extLst>
              </p:cNvPr>
              <p:cNvSpPr/>
              <p:nvPr/>
            </p:nvSpPr>
            <p:spPr bwMode="auto">
              <a:xfrm>
                <a:off x="6383338" y="4354513"/>
                <a:ext cx="92075" cy="42863"/>
              </a:xfrm>
              <a:custGeom>
                <a:avLst/>
                <a:gdLst>
                  <a:gd name="T0" fmla="*/ 4 w 58"/>
                  <a:gd name="T1" fmla="*/ 27 h 27"/>
                  <a:gd name="T2" fmla="*/ 0 w 58"/>
                  <a:gd name="T3" fmla="*/ 12 h 27"/>
                  <a:gd name="T4" fmla="*/ 54 w 58"/>
                  <a:gd name="T5" fmla="*/ 0 h 27"/>
                  <a:gd name="T6" fmla="*/ 58 w 58"/>
                  <a:gd name="T7" fmla="*/ 14 h 27"/>
                  <a:gd name="T8" fmla="*/ 4 w 5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7">
                    <a:moveTo>
                      <a:pt x="4" y="27"/>
                    </a:moveTo>
                    <a:lnTo>
                      <a:pt x="0" y="12"/>
                    </a:lnTo>
                    <a:lnTo>
                      <a:pt x="54" y="0"/>
                    </a:lnTo>
                    <a:lnTo>
                      <a:pt x="58" y="14"/>
                    </a:lnTo>
                    <a:lnTo>
                      <a:pt x="4" y="27"/>
                    </a:lnTo>
                    <a:close/>
                  </a:path>
                </a:pathLst>
              </a:custGeom>
              <a:solidFill>
                <a:srgbClr val="276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9" name="ïṡḻîḑé">
                <a:extLst>
                  <a:ext uri="{FF2B5EF4-FFF2-40B4-BE49-F238E27FC236}">
                    <a16:creationId xmlns:a16="http://schemas.microsoft.com/office/drawing/2014/main" xmlns="" id="{DA7A5939-69D8-47F0-880B-4CCD7FD847BF}"/>
                  </a:ext>
                </a:extLst>
              </p:cNvPr>
              <p:cNvSpPr/>
              <p:nvPr/>
            </p:nvSpPr>
            <p:spPr bwMode="auto">
              <a:xfrm>
                <a:off x="6083300" y="4064000"/>
                <a:ext cx="22225" cy="92075"/>
              </a:xfrm>
              <a:prstGeom prst="rect">
                <a:avLst/>
              </a:prstGeom>
              <a:solidFill>
                <a:srgbClr val="276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0" name="ísḻíďê">
                <a:extLst>
                  <a:ext uri="{FF2B5EF4-FFF2-40B4-BE49-F238E27FC236}">
                    <a16:creationId xmlns:a16="http://schemas.microsoft.com/office/drawing/2014/main" xmlns="" id="{C9D4D831-EF87-4BA1-AE68-8CF381BF566F}"/>
                  </a:ext>
                </a:extLst>
              </p:cNvPr>
              <p:cNvSpPr/>
              <p:nvPr/>
            </p:nvSpPr>
            <p:spPr bwMode="auto">
              <a:xfrm>
                <a:off x="5915025" y="4100513"/>
                <a:ext cx="58738" cy="88900"/>
              </a:xfrm>
              <a:custGeom>
                <a:avLst/>
                <a:gdLst>
                  <a:gd name="T0" fmla="*/ 25 w 37"/>
                  <a:gd name="T1" fmla="*/ 56 h 56"/>
                  <a:gd name="T2" fmla="*/ 37 w 37"/>
                  <a:gd name="T3" fmla="*/ 49 h 56"/>
                  <a:gd name="T4" fmla="*/ 12 w 37"/>
                  <a:gd name="T5" fmla="*/ 0 h 56"/>
                  <a:gd name="T6" fmla="*/ 0 w 37"/>
                  <a:gd name="T7" fmla="*/ 6 h 56"/>
                  <a:gd name="T8" fmla="*/ 25 w 37"/>
                  <a:gd name="T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56">
                    <a:moveTo>
                      <a:pt x="25" y="56"/>
                    </a:moveTo>
                    <a:lnTo>
                      <a:pt x="37" y="49"/>
                    </a:lnTo>
                    <a:lnTo>
                      <a:pt x="12" y="0"/>
                    </a:lnTo>
                    <a:lnTo>
                      <a:pt x="0" y="6"/>
                    </a:lnTo>
                    <a:lnTo>
                      <a:pt x="25" y="56"/>
                    </a:lnTo>
                    <a:close/>
                  </a:path>
                </a:pathLst>
              </a:custGeom>
              <a:solidFill>
                <a:srgbClr val="276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1" name="ïṩlïḑê">
                <a:extLst>
                  <a:ext uri="{FF2B5EF4-FFF2-40B4-BE49-F238E27FC236}">
                    <a16:creationId xmlns:a16="http://schemas.microsoft.com/office/drawing/2014/main" xmlns="" id="{6A329614-9951-4E4A-99AB-2E7C53EBDEC5}"/>
                  </a:ext>
                </a:extLst>
              </p:cNvPr>
              <p:cNvSpPr/>
              <p:nvPr/>
            </p:nvSpPr>
            <p:spPr bwMode="auto">
              <a:xfrm>
                <a:off x="5781675" y="4208463"/>
                <a:ext cx="82550" cy="73025"/>
              </a:xfrm>
              <a:custGeom>
                <a:avLst/>
                <a:gdLst>
                  <a:gd name="T0" fmla="*/ 44 w 52"/>
                  <a:gd name="T1" fmla="*/ 46 h 46"/>
                  <a:gd name="T2" fmla="*/ 52 w 52"/>
                  <a:gd name="T3" fmla="*/ 33 h 46"/>
                  <a:gd name="T4" fmla="*/ 9 w 52"/>
                  <a:gd name="T5" fmla="*/ 0 h 46"/>
                  <a:gd name="T6" fmla="*/ 0 w 52"/>
                  <a:gd name="T7" fmla="*/ 11 h 46"/>
                  <a:gd name="T8" fmla="*/ 44 w 52"/>
                  <a:gd name="T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46">
                    <a:moveTo>
                      <a:pt x="44" y="46"/>
                    </a:moveTo>
                    <a:lnTo>
                      <a:pt x="52" y="33"/>
                    </a:lnTo>
                    <a:lnTo>
                      <a:pt x="9" y="0"/>
                    </a:lnTo>
                    <a:lnTo>
                      <a:pt x="0" y="11"/>
                    </a:lnTo>
                    <a:lnTo>
                      <a:pt x="44" y="46"/>
                    </a:lnTo>
                    <a:close/>
                  </a:path>
                </a:pathLst>
              </a:custGeom>
              <a:solidFill>
                <a:srgbClr val="276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2" name="ïṧļïdè">
                <a:extLst>
                  <a:ext uri="{FF2B5EF4-FFF2-40B4-BE49-F238E27FC236}">
                    <a16:creationId xmlns:a16="http://schemas.microsoft.com/office/drawing/2014/main" xmlns="" id="{C060FAA9-0A7A-4124-B941-A201A9AE1F80}"/>
                  </a:ext>
                </a:extLst>
              </p:cNvPr>
              <p:cNvSpPr/>
              <p:nvPr/>
            </p:nvSpPr>
            <p:spPr bwMode="auto">
              <a:xfrm>
                <a:off x="5713413" y="4354513"/>
                <a:ext cx="92075" cy="42863"/>
              </a:xfrm>
              <a:custGeom>
                <a:avLst/>
                <a:gdLst>
                  <a:gd name="T0" fmla="*/ 56 w 58"/>
                  <a:gd name="T1" fmla="*/ 27 h 27"/>
                  <a:gd name="T2" fmla="*/ 58 w 58"/>
                  <a:gd name="T3" fmla="*/ 12 h 27"/>
                  <a:gd name="T4" fmla="*/ 4 w 58"/>
                  <a:gd name="T5" fmla="*/ 0 h 27"/>
                  <a:gd name="T6" fmla="*/ 0 w 58"/>
                  <a:gd name="T7" fmla="*/ 14 h 27"/>
                  <a:gd name="T8" fmla="*/ 56 w 58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7">
                    <a:moveTo>
                      <a:pt x="56" y="27"/>
                    </a:moveTo>
                    <a:lnTo>
                      <a:pt x="58" y="12"/>
                    </a:lnTo>
                    <a:lnTo>
                      <a:pt x="4" y="0"/>
                    </a:lnTo>
                    <a:lnTo>
                      <a:pt x="0" y="14"/>
                    </a:lnTo>
                    <a:lnTo>
                      <a:pt x="56" y="27"/>
                    </a:lnTo>
                    <a:close/>
                  </a:path>
                </a:pathLst>
              </a:custGeom>
              <a:solidFill>
                <a:srgbClr val="2767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3" name="íṥḷiḋê">
                <a:extLst>
                  <a:ext uri="{FF2B5EF4-FFF2-40B4-BE49-F238E27FC236}">
                    <a16:creationId xmlns:a16="http://schemas.microsoft.com/office/drawing/2014/main" xmlns="" id="{782E40C9-C781-4776-824C-3BA5AAC0B954}"/>
                  </a:ext>
                </a:extLst>
              </p:cNvPr>
              <p:cNvSpPr/>
              <p:nvPr/>
            </p:nvSpPr>
            <p:spPr bwMode="auto">
              <a:xfrm>
                <a:off x="5175250" y="1508125"/>
                <a:ext cx="147638" cy="152400"/>
              </a:xfrm>
              <a:custGeom>
                <a:avLst/>
                <a:gdLst>
                  <a:gd name="T0" fmla="*/ 64 w 93"/>
                  <a:gd name="T1" fmla="*/ 32 h 96"/>
                  <a:gd name="T2" fmla="*/ 93 w 93"/>
                  <a:gd name="T3" fmla="*/ 48 h 96"/>
                  <a:gd name="T4" fmla="*/ 64 w 93"/>
                  <a:gd name="T5" fmla="*/ 65 h 96"/>
                  <a:gd name="T6" fmla="*/ 48 w 93"/>
                  <a:gd name="T7" fmla="*/ 96 h 96"/>
                  <a:gd name="T8" fmla="*/ 31 w 93"/>
                  <a:gd name="T9" fmla="*/ 65 h 96"/>
                  <a:gd name="T10" fmla="*/ 0 w 93"/>
                  <a:gd name="T11" fmla="*/ 48 h 96"/>
                  <a:gd name="T12" fmla="*/ 31 w 93"/>
                  <a:gd name="T13" fmla="*/ 32 h 96"/>
                  <a:gd name="T14" fmla="*/ 48 w 93"/>
                  <a:gd name="T15" fmla="*/ 0 h 96"/>
                  <a:gd name="T16" fmla="*/ 64 w 93"/>
                  <a:gd name="T17" fmla="*/ 3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" h="96">
                    <a:moveTo>
                      <a:pt x="64" y="32"/>
                    </a:moveTo>
                    <a:lnTo>
                      <a:pt x="93" y="48"/>
                    </a:lnTo>
                    <a:lnTo>
                      <a:pt x="64" y="65"/>
                    </a:lnTo>
                    <a:lnTo>
                      <a:pt x="48" y="96"/>
                    </a:lnTo>
                    <a:lnTo>
                      <a:pt x="31" y="65"/>
                    </a:lnTo>
                    <a:lnTo>
                      <a:pt x="0" y="48"/>
                    </a:lnTo>
                    <a:lnTo>
                      <a:pt x="31" y="32"/>
                    </a:lnTo>
                    <a:lnTo>
                      <a:pt x="48" y="0"/>
                    </a:lnTo>
                    <a:lnTo>
                      <a:pt x="64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4" name="î$1íḑè">
                <a:extLst>
                  <a:ext uri="{FF2B5EF4-FFF2-40B4-BE49-F238E27FC236}">
                    <a16:creationId xmlns:a16="http://schemas.microsoft.com/office/drawing/2014/main" xmlns="" id="{0CC2722D-2EFB-4E20-B02F-1D6DD2F70607}"/>
                  </a:ext>
                </a:extLst>
              </p:cNvPr>
              <p:cNvSpPr/>
              <p:nvPr/>
            </p:nvSpPr>
            <p:spPr bwMode="auto">
              <a:xfrm>
                <a:off x="7832725" y="2114550"/>
                <a:ext cx="152400" cy="152400"/>
              </a:xfrm>
              <a:custGeom>
                <a:avLst/>
                <a:gdLst>
                  <a:gd name="T0" fmla="*/ 65 w 96"/>
                  <a:gd name="T1" fmla="*/ 32 h 96"/>
                  <a:gd name="T2" fmla="*/ 96 w 96"/>
                  <a:gd name="T3" fmla="*/ 48 h 96"/>
                  <a:gd name="T4" fmla="*/ 65 w 96"/>
                  <a:gd name="T5" fmla="*/ 65 h 96"/>
                  <a:gd name="T6" fmla="*/ 48 w 96"/>
                  <a:gd name="T7" fmla="*/ 96 h 96"/>
                  <a:gd name="T8" fmla="*/ 32 w 96"/>
                  <a:gd name="T9" fmla="*/ 65 h 96"/>
                  <a:gd name="T10" fmla="*/ 0 w 96"/>
                  <a:gd name="T11" fmla="*/ 48 h 96"/>
                  <a:gd name="T12" fmla="*/ 32 w 96"/>
                  <a:gd name="T13" fmla="*/ 32 h 96"/>
                  <a:gd name="T14" fmla="*/ 48 w 96"/>
                  <a:gd name="T15" fmla="*/ 0 h 96"/>
                  <a:gd name="T16" fmla="*/ 65 w 96"/>
                  <a:gd name="T17" fmla="*/ 3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6" h="96">
                    <a:moveTo>
                      <a:pt x="65" y="32"/>
                    </a:moveTo>
                    <a:lnTo>
                      <a:pt x="96" y="48"/>
                    </a:lnTo>
                    <a:lnTo>
                      <a:pt x="65" y="65"/>
                    </a:lnTo>
                    <a:lnTo>
                      <a:pt x="48" y="96"/>
                    </a:lnTo>
                    <a:lnTo>
                      <a:pt x="32" y="65"/>
                    </a:lnTo>
                    <a:lnTo>
                      <a:pt x="0" y="48"/>
                    </a:lnTo>
                    <a:lnTo>
                      <a:pt x="32" y="32"/>
                    </a:lnTo>
                    <a:lnTo>
                      <a:pt x="48" y="0"/>
                    </a:lnTo>
                    <a:lnTo>
                      <a:pt x="65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5" name="iš1idè">
                <a:extLst>
                  <a:ext uri="{FF2B5EF4-FFF2-40B4-BE49-F238E27FC236}">
                    <a16:creationId xmlns:a16="http://schemas.microsoft.com/office/drawing/2014/main" xmlns="" id="{623C98C8-B66C-45DB-9261-53FD575274F0}"/>
                  </a:ext>
                </a:extLst>
              </p:cNvPr>
              <p:cNvSpPr/>
              <p:nvPr/>
            </p:nvSpPr>
            <p:spPr bwMode="auto">
              <a:xfrm>
                <a:off x="6931025" y="2055813"/>
                <a:ext cx="60325" cy="58738"/>
              </a:xfrm>
              <a:custGeom>
                <a:avLst/>
                <a:gdLst>
                  <a:gd name="T0" fmla="*/ 25 w 38"/>
                  <a:gd name="T1" fmla="*/ 13 h 37"/>
                  <a:gd name="T2" fmla="*/ 38 w 38"/>
                  <a:gd name="T3" fmla="*/ 19 h 37"/>
                  <a:gd name="T4" fmla="*/ 25 w 38"/>
                  <a:gd name="T5" fmla="*/ 25 h 37"/>
                  <a:gd name="T6" fmla="*/ 19 w 38"/>
                  <a:gd name="T7" fmla="*/ 37 h 37"/>
                  <a:gd name="T8" fmla="*/ 13 w 38"/>
                  <a:gd name="T9" fmla="*/ 25 h 37"/>
                  <a:gd name="T10" fmla="*/ 0 w 38"/>
                  <a:gd name="T11" fmla="*/ 19 h 37"/>
                  <a:gd name="T12" fmla="*/ 13 w 38"/>
                  <a:gd name="T13" fmla="*/ 13 h 37"/>
                  <a:gd name="T14" fmla="*/ 19 w 38"/>
                  <a:gd name="T15" fmla="*/ 0 h 37"/>
                  <a:gd name="T16" fmla="*/ 25 w 38"/>
                  <a:gd name="T17" fmla="*/ 1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7">
                    <a:moveTo>
                      <a:pt x="25" y="13"/>
                    </a:moveTo>
                    <a:lnTo>
                      <a:pt x="38" y="19"/>
                    </a:lnTo>
                    <a:lnTo>
                      <a:pt x="25" y="25"/>
                    </a:lnTo>
                    <a:lnTo>
                      <a:pt x="19" y="37"/>
                    </a:lnTo>
                    <a:lnTo>
                      <a:pt x="13" y="25"/>
                    </a:lnTo>
                    <a:lnTo>
                      <a:pt x="0" y="19"/>
                    </a:lnTo>
                    <a:lnTo>
                      <a:pt x="13" y="13"/>
                    </a:lnTo>
                    <a:lnTo>
                      <a:pt x="19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6" name="îṡḻïďé">
                <a:extLst>
                  <a:ext uri="{FF2B5EF4-FFF2-40B4-BE49-F238E27FC236}">
                    <a16:creationId xmlns:a16="http://schemas.microsoft.com/office/drawing/2014/main" xmlns="" id="{AB8B404B-33CC-4A25-80AB-5ABC53E2830E}"/>
                  </a:ext>
                </a:extLst>
              </p:cNvPr>
              <p:cNvSpPr/>
              <p:nvPr/>
            </p:nvSpPr>
            <p:spPr bwMode="auto">
              <a:xfrm>
                <a:off x="7377113" y="1409700"/>
                <a:ext cx="60325" cy="58738"/>
              </a:xfrm>
              <a:custGeom>
                <a:avLst/>
                <a:gdLst>
                  <a:gd name="T0" fmla="*/ 25 w 38"/>
                  <a:gd name="T1" fmla="*/ 13 h 37"/>
                  <a:gd name="T2" fmla="*/ 38 w 38"/>
                  <a:gd name="T3" fmla="*/ 19 h 37"/>
                  <a:gd name="T4" fmla="*/ 25 w 38"/>
                  <a:gd name="T5" fmla="*/ 25 h 37"/>
                  <a:gd name="T6" fmla="*/ 19 w 38"/>
                  <a:gd name="T7" fmla="*/ 37 h 37"/>
                  <a:gd name="T8" fmla="*/ 13 w 38"/>
                  <a:gd name="T9" fmla="*/ 25 h 37"/>
                  <a:gd name="T10" fmla="*/ 0 w 38"/>
                  <a:gd name="T11" fmla="*/ 19 h 37"/>
                  <a:gd name="T12" fmla="*/ 13 w 38"/>
                  <a:gd name="T13" fmla="*/ 13 h 37"/>
                  <a:gd name="T14" fmla="*/ 19 w 38"/>
                  <a:gd name="T15" fmla="*/ 0 h 37"/>
                  <a:gd name="T16" fmla="*/ 25 w 38"/>
                  <a:gd name="T17" fmla="*/ 1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7">
                    <a:moveTo>
                      <a:pt x="25" y="13"/>
                    </a:moveTo>
                    <a:lnTo>
                      <a:pt x="38" y="19"/>
                    </a:lnTo>
                    <a:lnTo>
                      <a:pt x="25" y="25"/>
                    </a:lnTo>
                    <a:lnTo>
                      <a:pt x="19" y="37"/>
                    </a:lnTo>
                    <a:lnTo>
                      <a:pt x="13" y="25"/>
                    </a:lnTo>
                    <a:lnTo>
                      <a:pt x="0" y="19"/>
                    </a:lnTo>
                    <a:lnTo>
                      <a:pt x="13" y="13"/>
                    </a:lnTo>
                    <a:lnTo>
                      <a:pt x="19" y="0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7" name="ïşľïďe">
                <a:extLst>
                  <a:ext uri="{FF2B5EF4-FFF2-40B4-BE49-F238E27FC236}">
                    <a16:creationId xmlns:a16="http://schemas.microsoft.com/office/drawing/2014/main" xmlns="" id="{87919490-310B-481D-AE25-AE7512F2D266}"/>
                  </a:ext>
                </a:extLst>
              </p:cNvPr>
              <p:cNvSpPr/>
              <p:nvPr/>
            </p:nvSpPr>
            <p:spPr bwMode="auto">
              <a:xfrm>
                <a:off x="4313238" y="2135188"/>
                <a:ext cx="58738" cy="58738"/>
              </a:xfrm>
              <a:custGeom>
                <a:avLst/>
                <a:gdLst>
                  <a:gd name="T0" fmla="*/ 25 w 37"/>
                  <a:gd name="T1" fmla="*/ 12 h 37"/>
                  <a:gd name="T2" fmla="*/ 37 w 37"/>
                  <a:gd name="T3" fmla="*/ 19 h 37"/>
                  <a:gd name="T4" fmla="*/ 25 w 37"/>
                  <a:gd name="T5" fmla="*/ 25 h 37"/>
                  <a:gd name="T6" fmla="*/ 19 w 37"/>
                  <a:gd name="T7" fmla="*/ 37 h 37"/>
                  <a:gd name="T8" fmla="*/ 12 w 37"/>
                  <a:gd name="T9" fmla="*/ 25 h 37"/>
                  <a:gd name="T10" fmla="*/ 0 w 37"/>
                  <a:gd name="T11" fmla="*/ 19 h 37"/>
                  <a:gd name="T12" fmla="*/ 12 w 37"/>
                  <a:gd name="T13" fmla="*/ 12 h 37"/>
                  <a:gd name="T14" fmla="*/ 19 w 37"/>
                  <a:gd name="T15" fmla="*/ 0 h 37"/>
                  <a:gd name="T16" fmla="*/ 25 w 37"/>
                  <a:gd name="T17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37">
                    <a:moveTo>
                      <a:pt x="25" y="12"/>
                    </a:moveTo>
                    <a:lnTo>
                      <a:pt x="37" y="19"/>
                    </a:lnTo>
                    <a:lnTo>
                      <a:pt x="25" y="25"/>
                    </a:lnTo>
                    <a:lnTo>
                      <a:pt x="19" y="37"/>
                    </a:lnTo>
                    <a:lnTo>
                      <a:pt x="12" y="25"/>
                    </a:lnTo>
                    <a:lnTo>
                      <a:pt x="0" y="19"/>
                    </a:lnTo>
                    <a:lnTo>
                      <a:pt x="12" y="12"/>
                    </a:lnTo>
                    <a:lnTo>
                      <a:pt x="19" y="0"/>
                    </a:lnTo>
                    <a:lnTo>
                      <a:pt x="25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98437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标题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/>
              <a:t>Section Header Here</a:t>
            </a:r>
            <a:endParaRPr lang="zh-CN" altLang="en-US" dirty="0"/>
          </a:p>
        </p:txBody>
      </p:sp>
      <p:sp>
        <p:nvSpPr>
          <p:cNvPr id="6" name="文本占位符 5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r>
              <a:rPr lang="en-US" altLang="zh-CN" dirty="0"/>
              <a:t>Supporting text here.</a:t>
            </a:r>
          </a:p>
          <a:p>
            <a:pPr lvl="0"/>
            <a:r>
              <a:rPr lang="en-US" altLang="zh-CN" dirty="0"/>
              <a:t>When you copy &amp; paste, choose "keep text only" option.</a:t>
            </a:r>
            <a:endParaRPr lang="zh-CN" altLang="en-US" dirty="0"/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xmlns="" id="{04F69230-F3A6-4586-9371-A858F4763E9F}"/>
              </a:ext>
            </a:extLst>
          </p:cNvPr>
          <p:cNvSpPr txBox="1"/>
          <p:nvPr/>
        </p:nvSpPr>
        <p:spPr>
          <a:xfrm>
            <a:off x="5584241" y="3399972"/>
            <a:ext cx="1023516" cy="889909"/>
          </a:xfrm>
          <a:prstGeom prst="rect">
            <a:avLst/>
          </a:prstGeom>
          <a:noFill/>
          <a:ln w="117475">
            <a:noFill/>
          </a:ln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en-US" altLang="zh-CN" spc="100" dirty="0">
                <a:solidFill>
                  <a:schemeClr val="accent1"/>
                </a:solidFill>
                <a:latin typeface="Impact" panose="020B0806030902050204" pitchFamily="34" charset="0"/>
                <a:cs typeface="Arial" panose="020B0604020202020204" pitchFamily="34" charset="0"/>
              </a:rPr>
              <a:t>/05</a:t>
            </a:r>
            <a:endParaRPr lang="zh-CN" altLang="en-US" spc="100" dirty="0">
              <a:solidFill>
                <a:schemeClr val="accent1"/>
              </a:solidFill>
              <a:latin typeface="Impact" panose="020B080603090205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637887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CB387A03-BDEC-414A-977E-DFAF5D5E808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xmlns="" id="{CC292DD9-743F-49EE-A5DA-AA63A78EDEC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641A2243-6D1D-4870-9E50-A7D5C51042E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27</a:t>
            </a:fld>
            <a:endParaRPr lang="zh-CN" altLang="en-US"/>
          </a:p>
        </p:txBody>
      </p:sp>
      <p:grpSp>
        <p:nvGrpSpPr>
          <p:cNvPr id="5" name="234815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ED6E1AAF-84C3-4FE4-B409-9D7BF9631943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73100" y="1130300"/>
            <a:ext cx="10845800" cy="5013326"/>
            <a:chOff x="673100" y="1130300"/>
            <a:chExt cx="10845800" cy="5013326"/>
          </a:xfrm>
        </p:grpSpPr>
        <p:sp>
          <p:nvSpPr>
            <p:cNvPr id="6" name="iṥḷïďe">
              <a:extLst>
                <a:ext uri="{FF2B5EF4-FFF2-40B4-BE49-F238E27FC236}">
                  <a16:creationId xmlns:a16="http://schemas.microsoft.com/office/drawing/2014/main" xmlns="" id="{4FE47322-995E-403D-A9F6-EABACB0B085B}"/>
                </a:ext>
              </a:extLst>
            </p:cNvPr>
            <p:cNvSpPr/>
            <p:nvPr/>
          </p:nvSpPr>
          <p:spPr>
            <a:xfrm>
              <a:off x="673100" y="3236686"/>
              <a:ext cx="3406123" cy="2906939"/>
            </a:xfrm>
            <a:prstGeom prst="rect">
              <a:avLst/>
            </a:prstGeom>
            <a:solidFill>
              <a:schemeClr val="bg1"/>
            </a:solidFill>
            <a:ln w="76200">
              <a:solidFill>
                <a:schemeClr val="bg1">
                  <a:lumMod val="95000"/>
                </a:schemeClr>
              </a:solidFill>
            </a:ln>
            <a:effectLst>
              <a:outerShdw dist="50800" dir="16200000" rotWithShape="0">
                <a:schemeClr val="bg1">
                  <a:lumMod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7" name="íṣlíḋè">
              <a:extLst>
                <a:ext uri="{FF2B5EF4-FFF2-40B4-BE49-F238E27FC236}">
                  <a16:creationId xmlns:a16="http://schemas.microsoft.com/office/drawing/2014/main" xmlns="" id="{9E8B19BF-B26B-424B-868A-61242CF8CB29}"/>
                </a:ext>
              </a:extLst>
            </p:cNvPr>
            <p:cNvSpPr/>
            <p:nvPr/>
          </p:nvSpPr>
          <p:spPr>
            <a:xfrm>
              <a:off x="4392938" y="2206172"/>
              <a:ext cx="3406123" cy="3937454"/>
            </a:xfrm>
            <a:prstGeom prst="rect">
              <a:avLst/>
            </a:prstGeom>
            <a:solidFill>
              <a:schemeClr val="bg1"/>
            </a:solidFill>
            <a:ln w="76200">
              <a:solidFill>
                <a:schemeClr val="bg1">
                  <a:lumMod val="95000"/>
                </a:schemeClr>
              </a:solidFill>
            </a:ln>
            <a:effectLst>
              <a:outerShdw dist="50800" dir="16200000" rotWithShape="0">
                <a:schemeClr val="bg1">
                  <a:lumMod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rm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8" name="î$ḻíḋè">
              <a:extLst>
                <a:ext uri="{FF2B5EF4-FFF2-40B4-BE49-F238E27FC236}">
                  <a16:creationId xmlns:a16="http://schemas.microsoft.com/office/drawing/2014/main" xmlns="" id="{90CAFE21-A4BD-4969-8E17-FA528315C354}"/>
                </a:ext>
              </a:extLst>
            </p:cNvPr>
            <p:cNvSpPr/>
            <p:nvPr/>
          </p:nvSpPr>
          <p:spPr>
            <a:xfrm>
              <a:off x="8112777" y="1175657"/>
              <a:ext cx="3406123" cy="4967969"/>
            </a:xfrm>
            <a:prstGeom prst="rect">
              <a:avLst/>
            </a:prstGeom>
            <a:solidFill>
              <a:schemeClr val="bg1"/>
            </a:solidFill>
            <a:ln w="76200">
              <a:solidFill>
                <a:schemeClr val="bg1">
                  <a:lumMod val="95000"/>
                </a:schemeClr>
              </a:solidFill>
            </a:ln>
            <a:effectLst>
              <a:outerShdw dist="50800" dir="16200000" rotWithShape="0">
                <a:schemeClr val="accent1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rmAutofit/>
            </a:bodyPr>
            <a:lstStyle/>
            <a:p>
              <a:pPr algn="ctr"/>
              <a:endParaRPr lang="zh-CN" altLang="en-US"/>
            </a:p>
          </p:txBody>
        </p:sp>
        <p:grpSp>
          <p:nvGrpSpPr>
            <p:cNvPr id="9" name="íṥľïḑé">
              <a:extLst>
                <a:ext uri="{FF2B5EF4-FFF2-40B4-BE49-F238E27FC236}">
                  <a16:creationId xmlns:a16="http://schemas.microsoft.com/office/drawing/2014/main" xmlns="" id="{563E10C2-D410-4649-8379-6908950F598B}"/>
                </a:ext>
              </a:extLst>
            </p:cNvPr>
            <p:cNvGrpSpPr/>
            <p:nvPr/>
          </p:nvGrpSpPr>
          <p:grpSpPr>
            <a:xfrm>
              <a:off x="898594" y="3420620"/>
              <a:ext cx="3034778" cy="2723003"/>
              <a:chOff x="898594" y="3420620"/>
              <a:chExt cx="3034778" cy="2723003"/>
            </a:xfrm>
          </p:grpSpPr>
          <p:grpSp>
            <p:nvGrpSpPr>
              <p:cNvPr id="23" name="íṣḷíḋè">
                <a:extLst>
                  <a:ext uri="{FF2B5EF4-FFF2-40B4-BE49-F238E27FC236}">
                    <a16:creationId xmlns:a16="http://schemas.microsoft.com/office/drawing/2014/main" xmlns="" id="{82C8406F-3A93-4DC3-944F-9B5BC602A13C}"/>
                  </a:ext>
                </a:extLst>
              </p:cNvPr>
              <p:cNvGrpSpPr/>
              <p:nvPr/>
            </p:nvGrpSpPr>
            <p:grpSpPr>
              <a:xfrm>
                <a:off x="1064523" y="3420620"/>
                <a:ext cx="2623276" cy="1046440"/>
                <a:chOff x="3484154" y="2143530"/>
                <a:chExt cx="3003732" cy="1046440"/>
              </a:xfrm>
            </p:grpSpPr>
            <p:sp>
              <p:nvSpPr>
                <p:cNvPr id="26" name="îṣľíḋé">
                  <a:extLst>
                    <a:ext uri="{FF2B5EF4-FFF2-40B4-BE49-F238E27FC236}">
                      <a16:creationId xmlns:a16="http://schemas.microsoft.com/office/drawing/2014/main" xmlns="" id="{578DBB00-6AAC-444A-87C2-40037B909414}"/>
                    </a:ext>
                  </a:extLst>
                </p:cNvPr>
                <p:cNvSpPr txBox="1"/>
                <p:nvPr/>
              </p:nvSpPr>
              <p:spPr>
                <a:xfrm>
                  <a:off x="3484154" y="2420529"/>
                  <a:ext cx="3003732" cy="769441"/>
                </a:xfrm>
                <a:prstGeom prst="rect">
                  <a:avLst/>
                </a:prstGeom>
                <a:noFill/>
              </p:spPr>
              <p:txBody>
                <a:bodyPr wrap="square" lIns="91440" tIns="45720" rIns="91440" bIns="45720" rtlCol="0">
                  <a:normAutofit fontScale="92500" lnSpcReduction="10000"/>
                </a:bodyPr>
                <a:lstStyle/>
                <a:p>
                  <a:pPr algn="ctr"/>
                  <a:r>
                    <a:rPr lang="en-US" sz="5000" b="1" cap="all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$32.2m</a:t>
                  </a:r>
                </a:p>
              </p:txBody>
            </p:sp>
            <p:sp>
              <p:nvSpPr>
                <p:cNvPr id="27" name="íš1îḑe">
                  <a:extLst>
                    <a:ext uri="{FF2B5EF4-FFF2-40B4-BE49-F238E27FC236}">
                      <a16:creationId xmlns:a16="http://schemas.microsoft.com/office/drawing/2014/main" xmlns="" id="{5B175EBC-B374-4615-9010-F532CF76C465}"/>
                    </a:ext>
                  </a:extLst>
                </p:cNvPr>
                <p:cNvSpPr txBox="1"/>
                <p:nvPr/>
              </p:nvSpPr>
              <p:spPr>
                <a:xfrm>
                  <a:off x="3488193" y="2143530"/>
                  <a:ext cx="2995656" cy="276999"/>
                </a:xfrm>
                <a:prstGeom prst="rect">
                  <a:avLst/>
                </a:prstGeom>
                <a:noFill/>
              </p:spPr>
              <p:txBody>
                <a:bodyPr wrap="square" lIns="91440" tIns="45720" rIns="91440" bIns="45720" rtlCol="0">
                  <a:normAutofit fontScale="85000" lnSpcReduction="20000"/>
                </a:bodyPr>
                <a:lstStyle/>
                <a:p>
                  <a:pPr algn="ctr"/>
                  <a:r>
                    <a:rPr lang="en-US" i="1" dirty="0"/>
                    <a:t>In 2016</a:t>
                  </a:r>
                </a:p>
              </p:txBody>
            </p:sp>
          </p:grpSp>
          <p:cxnSp>
            <p:nvCxnSpPr>
              <p:cNvPr id="24" name="直接连接符 23">
                <a:extLst>
                  <a:ext uri="{FF2B5EF4-FFF2-40B4-BE49-F238E27FC236}">
                    <a16:creationId xmlns:a16="http://schemas.microsoft.com/office/drawing/2014/main" xmlns="" id="{C113D37E-7F02-447B-B158-410DE611C9A0}"/>
                  </a:ext>
                </a:extLst>
              </p:cNvPr>
              <p:cNvCxnSpPr/>
              <p:nvPr/>
            </p:nvCxnSpPr>
            <p:spPr>
              <a:xfrm>
                <a:off x="1628675" y="4690155"/>
                <a:ext cx="1494972" cy="0"/>
              </a:xfrm>
              <a:prstGeom prst="line">
                <a:avLst/>
              </a:prstGeom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" name="iṧľïḋê">
                <a:extLst>
                  <a:ext uri="{FF2B5EF4-FFF2-40B4-BE49-F238E27FC236}">
                    <a16:creationId xmlns:a16="http://schemas.microsoft.com/office/drawing/2014/main" xmlns="" id="{DA80E9F8-503E-43AD-9AEE-6EEC90EAADD3}"/>
                  </a:ext>
                </a:extLst>
              </p:cNvPr>
              <p:cNvSpPr/>
              <p:nvPr/>
            </p:nvSpPr>
            <p:spPr bwMode="auto">
              <a:xfrm>
                <a:off x="898594" y="4964694"/>
                <a:ext cx="3034778" cy="11789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0000" tIns="46800" rIns="90000" bIns="46800" anchor="t" anchorCtr="0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</a:pPr>
                <a:r>
                  <a:rPr lang="en-US" altLang="zh-CN" sz="1100" dirty="0"/>
                  <a:t>Copy paste fonts. Choose the only option to retain text.</a:t>
                </a:r>
              </a:p>
              <a:p>
                <a:pPr algn="ctr">
                  <a:lnSpc>
                    <a:spcPct val="120000"/>
                  </a:lnSpc>
                </a:pPr>
                <a:r>
                  <a:rPr lang="en-US" altLang="zh-CN" sz="1100" dirty="0"/>
                  <a:t>……</a:t>
                </a:r>
              </a:p>
            </p:txBody>
          </p:sp>
        </p:grpSp>
        <p:grpSp>
          <p:nvGrpSpPr>
            <p:cNvPr id="10" name="íSliḓé">
              <a:extLst>
                <a:ext uri="{FF2B5EF4-FFF2-40B4-BE49-F238E27FC236}">
                  <a16:creationId xmlns:a16="http://schemas.microsoft.com/office/drawing/2014/main" xmlns="" id="{2AAA16A4-1559-4AA7-A2A5-4BDBE5EE6D4D}"/>
                </a:ext>
              </a:extLst>
            </p:cNvPr>
            <p:cNvGrpSpPr/>
            <p:nvPr/>
          </p:nvGrpSpPr>
          <p:grpSpPr>
            <a:xfrm>
              <a:off x="4578610" y="2477192"/>
              <a:ext cx="3034778" cy="2723003"/>
              <a:chOff x="898594" y="3420620"/>
              <a:chExt cx="3034778" cy="2723003"/>
            </a:xfrm>
          </p:grpSpPr>
          <p:grpSp>
            <p:nvGrpSpPr>
              <p:cNvPr id="18" name="iṡļïdê">
                <a:extLst>
                  <a:ext uri="{FF2B5EF4-FFF2-40B4-BE49-F238E27FC236}">
                    <a16:creationId xmlns:a16="http://schemas.microsoft.com/office/drawing/2014/main" xmlns="" id="{84FC4E40-E59B-4D49-9EA0-8D965698789A}"/>
                  </a:ext>
                </a:extLst>
              </p:cNvPr>
              <p:cNvGrpSpPr/>
              <p:nvPr/>
            </p:nvGrpSpPr>
            <p:grpSpPr>
              <a:xfrm>
                <a:off x="1064523" y="3420620"/>
                <a:ext cx="2623276" cy="1046440"/>
                <a:chOff x="3484154" y="2143530"/>
                <a:chExt cx="3003732" cy="1046440"/>
              </a:xfrm>
            </p:grpSpPr>
            <p:sp>
              <p:nvSpPr>
                <p:cNvPr id="21" name="iṣlîḋè">
                  <a:extLst>
                    <a:ext uri="{FF2B5EF4-FFF2-40B4-BE49-F238E27FC236}">
                      <a16:creationId xmlns:a16="http://schemas.microsoft.com/office/drawing/2014/main" xmlns="" id="{4CC6A830-0071-4A5C-8CCB-DD84EBB7E924}"/>
                    </a:ext>
                  </a:extLst>
                </p:cNvPr>
                <p:cNvSpPr txBox="1"/>
                <p:nvPr/>
              </p:nvSpPr>
              <p:spPr>
                <a:xfrm>
                  <a:off x="3484154" y="2420529"/>
                  <a:ext cx="3003732" cy="769441"/>
                </a:xfrm>
                <a:prstGeom prst="rect">
                  <a:avLst/>
                </a:prstGeom>
                <a:noFill/>
              </p:spPr>
              <p:txBody>
                <a:bodyPr wrap="square" lIns="91440" tIns="45720" rIns="91440" bIns="45720" rtlCol="0">
                  <a:normAutofit fontScale="92500" lnSpcReduction="10000"/>
                </a:bodyPr>
                <a:lstStyle/>
                <a:p>
                  <a:pPr algn="ctr"/>
                  <a:r>
                    <a:rPr lang="en-US" sz="5000" b="1" cap="all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$38.8m</a:t>
                  </a:r>
                </a:p>
              </p:txBody>
            </p:sp>
            <p:sp>
              <p:nvSpPr>
                <p:cNvPr id="22" name="îṧľïḍe">
                  <a:extLst>
                    <a:ext uri="{FF2B5EF4-FFF2-40B4-BE49-F238E27FC236}">
                      <a16:creationId xmlns:a16="http://schemas.microsoft.com/office/drawing/2014/main" xmlns="" id="{BA0BD37C-1014-482B-A244-649E5B23CC70}"/>
                    </a:ext>
                  </a:extLst>
                </p:cNvPr>
                <p:cNvSpPr txBox="1"/>
                <p:nvPr/>
              </p:nvSpPr>
              <p:spPr>
                <a:xfrm>
                  <a:off x="3488193" y="2143530"/>
                  <a:ext cx="2995656" cy="276999"/>
                </a:xfrm>
                <a:prstGeom prst="rect">
                  <a:avLst/>
                </a:prstGeom>
                <a:noFill/>
              </p:spPr>
              <p:txBody>
                <a:bodyPr wrap="square" lIns="91440" tIns="45720" rIns="91440" bIns="45720" rtlCol="0">
                  <a:normAutofit fontScale="85000" lnSpcReduction="20000"/>
                </a:bodyPr>
                <a:lstStyle/>
                <a:p>
                  <a:pPr algn="ctr"/>
                  <a:r>
                    <a:rPr lang="en-US" i="1" dirty="0"/>
                    <a:t>In 2017</a:t>
                  </a:r>
                </a:p>
              </p:txBody>
            </p:sp>
          </p:grpSp>
          <p:cxnSp>
            <p:nvCxnSpPr>
              <p:cNvPr id="19" name="直接连接符 18">
                <a:extLst>
                  <a:ext uri="{FF2B5EF4-FFF2-40B4-BE49-F238E27FC236}">
                    <a16:creationId xmlns:a16="http://schemas.microsoft.com/office/drawing/2014/main" xmlns="" id="{FE23D09E-689F-41BE-8C07-CD4E78E79994}"/>
                  </a:ext>
                </a:extLst>
              </p:cNvPr>
              <p:cNvCxnSpPr/>
              <p:nvPr/>
            </p:nvCxnSpPr>
            <p:spPr>
              <a:xfrm>
                <a:off x="1628675" y="4690155"/>
                <a:ext cx="1494972" cy="0"/>
              </a:xfrm>
              <a:prstGeom prst="line">
                <a:avLst/>
              </a:prstGeom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" name="işḷîde">
                <a:extLst>
                  <a:ext uri="{FF2B5EF4-FFF2-40B4-BE49-F238E27FC236}">
                    <a16:creationId xmlns:a16="http://schemas.microsoft.com/office/drawing/2014/main" xmlns="" id="{9381874C-FC8A-4D07-9BEC-056B2C1207D2}"/>
                  </a:ext>
                </a:extLst>
              </p:cNvPr>
              <p:cNvSpPr/>
              <p:nvPr/>
            </p:nvSpPr>
            <p:spPr bwMode="auto">
              <a:xfrm>
                <a:off x="898594" y="4964694"/>
                <a:ext cx="3034778" cy="11789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0000" tIns="46800" rIns="90000" bIns="46800" anchor="t" anchorCtr="0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</a:pPr>
                <a:r>
                  <a:rPr lang="en-US" altLang="zh-CN" sz="1100" dirty="0"/>
                  <a:t>Copy paste fonts. Choose the only option to retain text.</a:t>
                </a:r>
              </a:p>
              <a:p>
                <a:pPr algn="ctr">
                  <a:lnSpc>
                    <a:spcPct val="120000"/>
                  </a:lnSpc>
                </a:pPr>
                <a:r>
                  <a:rPr lang="en-US" altLang="zh-CN" sz="1100" dirty="0"/>
                  <a:t>……</a:t>
                </a:r>
              </a:p>
            </p:txBody>
          </p:sp>
        </p:grpSp>
        <p:grpSp>
          <p:nvGrpSpPr>
            <p:cNvPr id="11" name="işḷiḍe">
              <a:extLst>
                <a:ext uri="{FF2B5EF4-FFF2-40B4-BE49-F238E27FC236}">
                  <a16:creationId xmlns:a16="http://schemas.microsoft.com/office/drawing/2014/main" xmlns="" id="{D57E0BAF-F61C-4D35-B968-E45BB70E271D}"/>
                </a:ext>
              </a:extLst>
            </p:cNvPr>
            <p:cNvGrpSpPr/>
            <p:nvPr/>
          </p:nvGrpSpPr>
          <p:grpSpPr>
            <a:xfrm>
              <a:off x="8298449" y="1380598"/>
              <a:ext cx="3034778" cy="2723003"/>
              <a:chOff x="898594" y="3420620"/>
              <a:chExt cx="3034778" cy="2723003"/>
            </a:xfrm>
          </p:grpSpPr>
          <p:grpSp>
            <p:nvGrpSpPr>
              <p:cNvPr id="13" name="ïŝ1ïḓê">
                <a:extLst>
                  <a:ext uri="{FF2B5EF4-FFF2-40B4-BE49-F238E27FC236}">
                    <a16:creationId xmlns:a16="http://schemas.microsoft.com/office/drawing/2014/main" xmlns="" id="{76969E88-F756-450E-90AF-3C544C707612}"/>
                  </a:ext>
                </a:extLst>
              </p:cNvPr>
              <p:cNvGrpSpPr/>
              <p:nvPr/>
            </p:nvGrpSpPr>
            <p:grpSpPr>
              <a:xfrm>
                <a:off x="1064523" y="3420620"/>
                <a:ext cx="2623276" cy="1046440"/>
                <a:chOff x="3484154" y="2143530"/>
                <a:chExt cx="3003732" cy="1046440"/>
              </a:xfrm>
            </p:grpSpPr>
            <p:sp>
              <p:nvSpPr>
                <p:cNvPr id="16" name="ïṧliḍe">
                  <a:extLst>
                    <a:ext uri="{FF2B5EF4-FFF2-40B4-BE49-F238E27FC236}">
                      <a16:creationId xmlns:a16="http://schemas.microsoft.com/office/drawing/2014/main" xmlns="" id="{66A35851-EA51-4AC5-8B7B-142312F46A61}"/>
                    </a:ext>
                  </a:extLst>
                </p:cNvPr>
                <p:cNvSpPr txBox="1"/>
                <p:nvPr/>
              </p:nvSpPr>
              <p:spPr>
                <a:xfrm>
                  <a:off x="3484154" y="2420529"/>
                  <a:ext cx="3003732" cy="769441"/>
                </a:xfrm>
                <a:prstGeom prst="rect">
                  <a:avLst/>
                </a:prstGeom>
                <a:noFill/>
              </p:spPr>
              <p:txBody>
                <a:bodyPr wrap="square" lIns="91440" tIns="45720" rIns="91440" bIns="45720" rtlCol="0">
                  <a:normAutofit fontScale="92500" lnSpcReduction="10000"/>
                </a:bodyPr>
                <a:lstStyle/>
                <a:p>
                  <a:pPr algn="ctr"/>
                  <a:r>
                    <a:rPr lang="en-US" sz="5000" b="1" cap="all" dirty="0">
                      <a:solidFill>
                        <a:schemeClr val="tx1">
                          <a:lumMod val="75000"/>
                          <a:lumOff val="25000"/>
                        </a:schemeClr>
                      </a:solidFill>
                    </a:rPr>
                    <a:t>$46.6m</a:t>
                  </a:r>
                </a:p>
              </p:txBody>
            </p:sp>
            <p:sp>
              <p:nvSpPr>
                <p:cNvPr id="17" name="ïŝ1iḋé">
                  <a:extLst>
                    <a:ext uri="{FF2B5EF4-FFF2-40B4-BE49-F238E27FC236}">
                      <a16:creationId xmlns:a16="http://schemas.microsoft.com/office/drawing/2014/main" xmlns="" id="{7D16AF94-8606-4F1A-898D-43CAC5637CE3}"/>
                    </a:ext>
                  </a:extLst>
                </p:cNvPr>
                <p:cNvSpPr txBox="1"/>
                <p:nvPr/>
              </p:nvSpPr>
              <p:spPr>
                <a:xfrm>
                  <a:off x="3488193" y="2143530"/>
                  <a:ext cx="2995656" cy="276999"/>
                </a:xfrm>
                <a:prstGeom prst="rect">
                  <a:avLst/>
                </a:prstGeom>
                <a:noFill/>
              </p:spPr>
              <p:txBody>
                <a:bodyPr wrap="square" lIns="91440" tIns="45720" rIns="91440" bIns="45720" rtlCol="0">
                  <a:normAutofit fontScale="85000" lnSpcReduction="20000"/>
                </a:bodyPr>
                <a:lstStyle/>
                <a:p>
                  <a:pPr algn="ctr"/>
                  <a:r>
                    <a:rPr lang="en-US" i="1" dirty="0"/>
                    <a:t>In 2019</a:t>
                  </a:r>
                </a:p>
              </p:txBody>
            </p:sp>
          </p:grpSp>
          <p:cxnSp>
            <p:nvCxnSpPr>
              <p:cNvPr id="14" name="直接连接符 13">
                <a:extLst>
                  <a:ext uri="{FF2B5EF4-FFF2-40B4-BE49-F238E27FC236}">
                    <a16:creationId xmlns:a16="http://schemas.microsoft.com/office/drawing/2014/main" xmlns="" id="{96E44557-F0C3-4AFB-9EA9-EF2C71F8748F}"/>
                  </a:ext>
                </a:extLst>
              </p:cNvPr>
              <p:cNvCxnSpPr/>
              <p:nvPr/>
            </p:nvCxnSpPr>
            <p:spPr>
              <a:xfrm>
                <a:off x="1628675" y="4690155"/>
                <a:ext cx="1494972" cy="0"/>
              </a:xfrm>
              <a:prstGeom prst="line">
                <a:avLst/>
              </a:prstGeom>
              <a:ln w="3175" cap="rnd">
                <a:solidFill>
                  <a:schemeClr val="bg1">
                    <a:lumMod val="65000"/>
                  </a:schemeClr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" name="ïṥḻiḋé">
                <a:extLst>
                  <a:ext uri="{FF2B5EF4-FFF2-40B4-BE49-F238E27FC236}">
                    <a16:creationId xmlns:a16="http://schemas.microsoft.com/office/drawing/2014/main" xmlns="" id="{1C2FB8B5-BEE9-4608-B396-E6E8ADC7D9BC}"/>
                  </a:ext>
                </a:extLst>
              </p:cNvPr>
              <p:cNvSpPr/>
              <p:nvPr/>
            </p:nvSpPr>
            <p:spPr bwMode="auto">
              <a:xfrm>
                <a:off x="898594" y="4964694"/>
                <a:ext cx="3034778" cy="11789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0000" tIns="46800" rIns="90000" bIns="46800" anchor="t" anchorCtr="0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</a:pPr>
                <a:r>
                  <a:rPr lang="en-US" altLang="zh-CN" sz="1100" dirty="0"/>
                  <a:t>Copy paste fonts. Choose the only option to retain text.</a:t>
                </a:r>
              </a:p>
              <a:p>
                <a:pPr algn="ctr">
                  <a:lnSpc>
                    <a:spcPct val="120000"/>
                  </a:lnSpc>
                </a:pPr>
                <a:r>
                  <a:rPr lang="en-US" altLang="zh-CN" sz="1100" dirty="0"/>
                  <a:t>……</a:t>
                </a:r>
              </a:p>
            </p:txBody>
          </p:sp>
        </p:grpSp>
        <p:sp>
          <p:nvSpPr>
            <p:cNvPr id="12" name="išliḓè">
              <a:extLst>
                <a:ext uri="{FF2B5EF4-FFF2-40B4-BE49-F238E27FC236}">
                  <a16:creationId xmlns:a16="http://schemas.microsoft.com/office/drawing/2014/main" xmlns="" id="{109BD0C8-2085-4281-B11E-DA5742F3DE01}"/>
                </a:ext>
              </a:extLst>
            </p:cNvPr>
            <p:cNvSpPr txBox="1"/>
            <p:nvPr/>
          </p:nvSpPr>
          <p:spPr>
            <a:xfrm>
              <a:off x="673103" y="1130300"/>
              <a:ext cx="3843928" cy="85216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91440" tIns="45720" rIns="91440" bIns="45720" anchor="b" anchorCtr="0">
              <a:normAutofit/>
            </a:bodyPr>
            <a:lstStyle/>
            <a:p>
              <a:pPr>
                <a:buSzPct val="25000"/>
              </a:pPr>
              <a:r>
                <a:rPr lang="en-US" sz="2000" b="1" dirty="0"/>
                <a:t>Unified fonts make</a:t>
              </a:r>
            </a:p>
            <a:p>
              <a:pPr>
                <a:buSzPct val="25000"/>
              </a:pPr>
              <a:r>
                <a:rPr lang="en-US" sz="2000" b="1" dirty="0"/>
                <a:t>reading more fluent.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604614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ABCA0419-6F89-49E2-AB19-D7CB0E8BC95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xmlns="" id="{3F682457-57D0-49D8-A080-2CB6161C454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C118E868-7337-4542-B129-70414B7302A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28</a:t>
            </a:fld>
            <a:endParaRPr lang="zh-CN" altLang="en-US"/>
          </a:p>
        </p:txBody>
      </p:sp>
      <p:grpSp>
        <p:nvGrpSpPr>
          <p:cNvPr id="5" name="183659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7834E2F5-9E90-4EA8-987C-F03286B0A8FA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69925" y="2303993"/>
            <a:ext cx="10848975" cy="2930579"/>
            <a:chOff x="669935" y="2304001"/>
            <a:chExt cx="10848965" cy="2930576"/>
          </a:xfrm>
        </p:grpSpPr>
        <p:grpSp>
          <p:nvGrpSpPr>
            <p:cNvPr id="6" name="îṣ1îḑê">
              <a:extLst>
                <a:ext uri="{FF2B5EF4-FFF2-40B4-BE49-F238E27FC236}">
                  <a16:creationId xmlns:a16="http://schemas.microsoft.com/office/drawing/2014/main" xmlns="" id="{2E821031-DD65-425E-9C7A-FBEF3A139EC8}"/>
                </a:ext>
              </a:extLst>
            </p:cNvPr>
            <p:cNvGrpSpPr/>
            <p:nvPr/>
          </p:nvGrpSpPr>
          <p:grpSpPr>
            <a:xfrm>
              <a:off x="669935" y="2304001"/>
              <a:ext cx="5963120" cy="2930576"/>
              <a:chOff x="3011298" y="414885"/>
              <a:chExt cx="5646554" cy="2774951"/>
            </a:xfrm>
            <a:solidFill>
              <a:schemeClr val="bg1">
                <a:lumMod val="85000"/>
              </a:schemeClr>
            </a:solidFill>
          </p:grpSpPr>
          <p:sp>
            <p:nvSpPr>
              <p:cNvPr id="33" name="íśľíḋê">
                <a:extLst>
                  <a:ext uri="{FF2B5EF4-FFF2-40B4-BE49-F238E27FC236}">
                    <a16:creationId xmlns:a16="http://schemas.microsoft.com/office/drawing/2014/main" xmlns="" id="{4482F60A-AD0B-44C5-8C26-E8C06BA0E96D}"/>
                  </a:ext>
                </a:extLst>
              </p:cNvPr>
              <p:cNvSpPr/>
              <p:nvPr/>
            </p:nvSpPr>
            <p:spPr bwMode="auto">
              <a:xfrm>
                <a:off x="6523058" y="505936"/>
                <a:ext cx="42023" cy="22413"/>
              </a:xfrm>
              <a:custGeom>
                <a:avLst/>
                <a:gdLst>
                  <a:gd name="T0" fmla="*/ 10 w 20"/>
                  <a:gd name="T1" fmla="*/ 0 h 11"/>
                  <a:gd name="T2" fmla="*/ 12 w 20"/>
                  <a:gd name="T3" fmla="*/ 2 h 11"/>
                  <a:gd name="T4" fmla="*/ 16 w 20"/>
                  <a:gd name="T5" fmla="*/ 9 h 11"/>
                  <a:gd name="T6" fmla="*/ 6 w 20"/>
                  <a:gd name="T7" fmla="*/ 6 h 11"/>
                  <a:gd name="T8" fmla="*/ 10 w 20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1">
                    <a:moveTo>
                      <a:pt x="10" y="0"/>
                    </a:moveTo>
                    <a:cubicBezTo>
                      <a:pt x="12" y="0"/>
                      <a:pt x="12" y="1"/>
                      <a:pt x="12" y="2"/>
                    </a:cubicBezTo>
                    <a:cubicBezTo>
                      <a:pt x="14" y="5"/>
                      <a:pt x="20" y="5"/>
                      <a:pt x="16" y="9"/>
                    </a:cubicBezTo>
                    <a:cubicBezTo>
                      <a:pt x="10" y="11"/>
                      <a:pt x="13" y="3"/>
                      <a:pt x="6" y="6"/>
                    </a:cubicBezTo>
                    <a:cubicBezTo>
                      <a:pt x="0" y="3"/>
                      <a:pt x="14" y="6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34" name="îṩ1îďe">
                <a:extLst>
                  <a:ext uri="{FF2B5EF4-FFF2-40B4-BE49-F238E27FC236}">
                    <a16:creationId xmlns:a16="http://schemas.microsoft.com/office/drawing/2014/main" xmlns="" id="{A29A50CF-7962-4E4E-A89F-07571A01D03E}"/>
                  </a:ext>
                </a:extLst>
              </p:cNvPr>
              <p:cNvSpPr/>
              <p:nvPr/>
            </p:nvSpPr>
            <p:spPr bwMode="auto">
              <a:xfrm>
                <a:off x="7114188" y="505936"/>
                <a:ext cx="81245" cy="42023"/>
              </a:xfrm>
              <a:custGeom>
                <a:avLst/>
                <a:gdLst>
                  <a:gd name="T0" fmla="*/ 37 w 39"/>
                  <a:gd name="T1" fmla="*/ 15 h 20"/>
                  <a:gd name="T2" fmla="*/ 23 w 39"/>
                  <a:gd name="T3" fmla="*/ 19 h 20"/>
                  <a:gd name="T4" fmla="*/ 4 w 39"/>
                  <a:gd name="T5" fmla="*/ 19 h 20"/>
                  <a:gd name="T6" fmla="*/ 0 w 39"/>
                  <a:gd name="T7" fmla="*/ 15 h 20"/>
                  <a:gd name="T8" fmla="*/ 30 w 39"/>
                  <a:gd name="T9" fmla="*/ 0 h 20"/>
                  <a:gd name="T10" fmla="*/ 36 w 39"/>
                  <a:gd name="T11" fmla="*/ 4 h 20"/>
                  <a:gd name="T12" fmla="*/ 32 w 39"/>
                  <a:gd name="T13" fmla="*/ 6 h 20"/>
                  <a:gd name="T14" fmla="*/ 37 w 39"/>
                  <a:gd name="T15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20">
                    <a:moveTo>
                      <a:pt x="37" y="15"/>
                    </a:moveTo>
                    <a:cubicBezTo>
                      <a:pt x="32" y="16"/>
                      <a:pt x="23" y="13"/>
                      <a:pt x="23" y="19"/>
                    </a:cubicBezTo>
                    <a:cubicBezTo>
                      <a:pt x="19" y="16"/>
                      <a:pt x="12" y="20"/>
                      <a:pt x="4" y="19"/>
                    </a:cubicBezTo>
                    <a:cubicBezTo>
                      <a:pt x="5" y="16"/>
                      <a:pt x="2" y="15"/>
                      <a:pt x="0" y="15"/>
                    </a:cubicBezTo>
                    <a:cubicBezTo>
                      <a:pt x="4" y="4"/>
                      <a:pt x="15" y="0"/>
                      <a:pt x="30" y="0"/>
                    </a:cubicBezTo>
                    <a:cubicBezTo>
                      <a:pt x="28" y="5"/>
                      <a:pt x="34" y="2"/>
                      <a:pt x="36" y="4"/>
                    </a:cubicBezTo>
                    <a:cubicBezTo>
                      <a:pt x="37" y="5"/>
                      <a:pt x="32" y="5"/>
                      <a:pt x="32" y="6"/>
                    </a:cubicBezTo>
                    <a:cubicBezTo>
                      <a:pt x="31" y="8"/>
                      <a:pt x="39" y="7"/>
                      <a:pt x="37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35" name="íŝliḍé">
                <a:extLst>
                  <a:ext uri="{FF2B5EF4-FFF2-40B4-BE49-F238E27FC236}">
                    <a16:creationId xmlns:a16="http://schemas.microsoft.com/office/drawing/2014/main" xmlns="" id="{A9EC9F3B-67E4-4D9A-A863-0CA9F93B803D}"/>
                  </a:ext>
                </a:extLst>
              </p:cNvPr>
              <p:cNvSpPr/>
              <p:nvPr/>
            </p:nvSpPr>
            <p:spPr bwMode="auto">
              <a:xfrm>
                <a:off x="6651930" y="510139"/>
                <a:ext cx="39222" cy="22413"/>
              </a:xfrm>
              <a:custGeom>
                <a:avLst/>
                <a:gdLst>
                  <a:gd name="T0" fmla="*/ 19 w 19"/>
                  <a:gd name="T1" fmla="*/ 2 h 11"/>
                  <a:gd name="T2" fmla="*/ 17 w 19"/>
                  <a:gd name="T3" fmla="*/ 9 h 11"/>
                  <a:gd name="T4" fmla="*/ 10 w 19"/>
                  <a:gd name="T5" fmla="*/ 11 h 11"/>
                  <a:gd name="T6" fmla="*/ 0 w 19"/>
                  <a:gd name="T7" fmla="*/ 6 h 11"/>
                  <a:gd name="T8" fmla="*/ 12 w 19"/>
                  <a:gd name="T9" fmla="*/ 6 h 11"/>
                  <a:gd name="T10" fmla="*/ 19 w 19"/>
                  <a:gd name="T1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1">
                    <a:moveTo>
                      <a:pt x="19" y="2"/>
                    </a:moveTo>
                    <a:cubicBezTo>
                      <a:pt x="18" y="3"/>
                      <a:pt x="17" y="6"/>
                      <a:pt x="17" y="9"/>
                    </a:cubicBezTo>
                    <a:cubicBezTo>
                      <a:pt x="13" y="8"/>
                      <a:pt x="12" y="11"/>
                      <a:pt x="10" y="11"/>
                    </a:cubicBezTo>
                    <a:cubicBezTo>
                      <a:pt x="6" y="9"/>
                      <a:pt x="0" y="11"/>
                      <a:pt x="0" y="6"/>
                    </a:cubicBezTo>
                    <a:cubicBezTo>
                      <a:pt x="6" y="6"/>
                      <a:pt x="8" y="1"/>
                      <a:pt x="12" y="6"/>
                    </a:cubicBezTo>
                    <a:cubicBezTo>
                      <a:pt x="14" y="5"/>
                      <a:pt x="13" y="0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36" name="îṧḻiḑe">
                <a:extLst>
                  <a:ext uri="{FF2B5EF4-FFF2-40B4-BE49-F238E27FC236}">
                    <a16:creationId xmlns:a16="http://schemas.microsoft.com/office/drawing/2014/main" xmlns="" id="{344F104F-977A-4734-8D61-0FF162362B61}"/>
                  </a:ext>
                </a:extLst>
              </p:cNvPr>
              <p:cNvSpPr/>
              <p:nvPr/>
            </p:nvSpPr>
            <p:spPr bwMode="auto">
              <a:xfrm>
                <a:off x="6402591" y="522746"/>
                <a:ext cx="50428" cy="26615"/>
              </a:xfrm>
              <a:custGeom>
                <a:avLst/>
                <a:gdLst>
                  <a:gd name="T0" fmla="*/ 23 w 24"/>
                  <a:gd name="T1" fmla="*/ 0 h 13"/>
                  <a:gd name="T2" fmla="*/ 20 w 24"/>
                  <a:gd name="T3" fmla="*/ 5 h 13"/>
                  <a:gd name="T4" fmla="*/ 14 w 24"/>
                  <a:gd name="T5" fmla="*/ 11 h 13"/>
                  <a:gd name="T6" fmla="*/ 10 w 24"/>
                  <a:gd name="T7" fmla="*/ 7 h 13"/>
                  <a:gd name="T8" fmla="*/ 5 w 24"/>
                  <a:gd name="T9" fmla="*/ 9 h 13"/>
                  <a:gd name="T10" fmla="*/ 1 w 24"/>
                  <a:gd name="T11" fmla="*/ 5 h 13"/>
                  <a:gd name="T12" fmla="*/ 10 w 24"/>
                  <a:gd name="T13" fmla="*/ 3 h 13"/>
                  <a:gd name="T14" fmla="*/ 10 w 24"/>
                  <a:gd name="T15" fmla="*/ 1 h 13"/>
                  <a:gd name="T16" fmla="*/ 23 w 24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3">
                    <a:moveTo>
                      <a:pt x="23" y="0"/>
                    </a:moveTo>
                    <a:cubicBezTo>
                      <a:pt x="24" y="4"/>
                      <a:pt x="20" y="2"/>
                      <a:pt x="20" y="5"/>
                    </a:cubicBezTo>
                    <a:cubicBezTo>
                      <a:pt x="20" y="6"/>
                      <a:pt x="17" y="10"/>
                      <a:pt x="14" y="11"/>
                    </a:cubicBezTo>
                    <a:cubicBezTo>
                      <a:pt x="10" y="13"/>
                      <a:pt x="11" y="7"/>
                      <a:pt x="10" y="7"/>
                    </a:cubicBezTo>
                    <a:cubicBezTo>
                      <a:pt x="10" y="7"/>
                      <a:pt x="7" y="9"/>
                      <a:pt x="5" y="9"/>
                    </a:cubicBezTo>
                    <a:cubicBezTo>
                      <a:pt x="4" y="9"/>
                      <a:pt x="3" y="5"/>
                      <a:pt x="1" y="5"/>
                    </a:cubicBezTo>
                    <a:cubicBezTo>
                      <a:pt x="0" y="0"/>
                      <a:pt x="8" y="5"/>
                      <a:pt x="10" y="3"/>
                    </a:cubicBezTo>
                    <a:cubicBezTo>
                      <a:pt x="11" y="3"/>
                      <a:pt x="10" y="1"/>
                      <a:pt x="10" y="1"/>
                    </a:cubicBezTo>
                    <a:cubicBezTo>
                      <a:pt x="15" y="0"/>
                      <a:pt x="17" y="1"/>
                      <a:pt x="2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37" name="ïŝlîḍé">
                <a:extLst>
                  <a:ext uri="{FF2B5EF4-FFF2-40B4-BE49-F238E27FC236}">
                    <a16:creationId xmlns:a16="http://schemas.microsoft.com/office/drawing/2014/main" xmlns="" id="{B8D7DE05-30B5-41AF-B136-35B9CCD6F835}"/>
                  </a:ext>
                </a:extLst>
              </p:cNvPr>
              <p:cNvSpPr/>
              <p:nvPr/>
            </p:nvSpPr>
            <p:spPr bwMode="auto">
              <a:xfrm>
                <a:off x="6604304" y="518544"/>
                <a:ext cx="42023" cy="14008"/>
              </a:xfrm>
              <a:custGeom>
                <a:avLst/>
                <a:gdLst>
                  <a:gd name="T0" fmla="*/ 18 w 20"/>
                  <a:gd name="T1" fmla="*/ 7 h 7"/>
                  <a:gd name="T2" fmla="*/ 3 w 20"/>
                  <a:gd name="T3" fmla="*/ 7 h 7"/>
                  <a:gd name="T4" fmla="*/ 8 w 20"/>
                  <a:gd name="T5" fmla="*/ 2 h 7"/>
                  <a:gd name="T6" fmla="*/ 18 w 20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7">
                    <a:moveTo>
                      <a:pt x="18" y="7"/>
                    </a:moveTo>
                    <a:cubicBezTo>
                      <a:pt x="13" y="7"/>
                      <a:pt x="8" y="7"/>
                      <a:pt x="3" y="7"/>
                    </a:cubicBezTo>
                    <a:cubicBezTo>
                      <a:pt x="0" y="1"/>
                      <a:pt x="9" y="6"/>
                      <a:pt x="8" y="2"/>
                    </a:cubicBezTo>
                    <a:cubicBezTo>
                      <a:pt x="10" y="5"/>
                      <a:pt x="20" y="0"/>
                      <a:pt x="18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38" name="íṣḻíḋé">
                <a:extLst>
                  <a:ext uri="{FF2B5EF4-FFF2-40B4-BE49-F238E27FC236}">
                    <a16:creationId xmlns:a16="http://schemas.microsoft.com/office/drawing/2014/main" xmlns="" id="{83B1C3C8-8B8B-4888-BA08-F6C738CDC900}"/>
                  </a:ext>
                </a:extLst>
              </p:cNvPr>
              <p:cNvSpPr/>
              <p:nvPr/>
            </p:nvSpPr>
            <p:spPr bwMode="auto">
              <a:xfrm>
                <a:off x="6544070" y="536753"/>
                <a:ext cx="50428" cy="18211"/>
              </a:xfrm>
              <a:custGeom>
                <a:avLst/>
                <a:gdLst>
                  <a:gd name="T0" fmla="*/ 17 w 24"/>
                  <a:gd name="T1" fmla="*/ 0 h 9"/>
                  <a:gd name="T2" fmla="*/ 17 w 24"/>
                  <a:gd name="T3" fmla="*/ 7 h 9"/>
                  <a:gd name="T4" fmla="*/ 0 w 24"/>
                  <a:gd name="T5" fmla="*/ 6 h 9"/>
                  <a:gd name="T6" fmla="*/ 17 w 24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9">
                    <a:moveTo>
                      <a:pt x="17" y="0"/>
                    </a:moveTo>
                    <a:cubicBezTo>
                      <a:pt x="24" y="3"/>
                      <a:pt x="17" y="2"/>
                      <a:pt x="17" y="7"/>
                    </a:cubicBezTo>
                    <a:cubicBezTo>
                      <a:pt x="11" y="7"/>
                      <a:pt x="3" y="9"/>
                      <a:pt x="0" y="6"/>
                    </a:cubicBezTo>
                    <a:cubicBezTo>
                      <a:pt x="3" y="1"/>
                      <a:pt x="13" y="4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39" name="îŝḷïḋé">
                <a:extLst>
                  <a:ext uri="{FF2B5EF4-FFF2-40B4-BE49-F238E27FC236}">
                    <a16:creationId xmlns:a16="http://schemas.microsoft.com/office/drawing/2014/main" xmlns="" id="{F976656C-ED34-44AE-971C-9AC0BDFC0D15}"/>
                  </a:ext>
                </a:extLst>
              </p:cNvPr>
              <p:cNvSpPr/>
              <p:nvPr/>
            </p:nvSpPr>
            <p:spPr bwMode="auto">
              <a:xfrm>
                <a:off x="4077293" y="552163"/>
                <a:ext cx="22413" cy="15409"/>
              </a:xfrm>
              <a:custGeom>
                <a:avLst/>
                <a:gdLst>
                  <a:gd name="T0" fmla="*/ 1 w 11"/>
                  <a:gd name="T1" fmla="*/ 0 h 8"/>
                  <a:gd name="T2" fmla="*/ 10 w 11"/>
                  <a:gd name="T3" fmla="*/ 8 h 8"/>
                  <a:gd name="T4" fmla="*/ 1 w 11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1" y="0"/>
                    </a:moveTo>
                    <a:cubicBezTo>
                      <a:pt x="6" y="1"/>
                      <a:pt x="11" y="1"/>
                      <a:pt x="10" y="8"/>
                    </a:cubicBezTo>
                    <a:cubicBezTo>
                      <a:pt x="7" y="5"/>
                      <a:pt x="0" y="6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40" name="îŝľïďe">
                <a:extLst>
                  <a:ext uri="{FF2B5EF4-FFF2-40B4-BE49-F238E27FC236}">
                    <a16:creationId xmlns:a16="http://schemas.microsoft.com/office/drawing/2014/main" xmlns="" id="{401584BF-D4DD-43FC-BCD4-FB53427BD6F3}"/>
                  </a:ext>
                </a:extLst>
              </p:cNvPr>
              <p:cNvSpPr/>
              <p:nvPr/>
            </p:nvSpPr>
            <p:spPr bwMode="auto">
              <a:xfrm>
                <a:off x="7143605" y="549361"/>
                <a:ext cx="89650" cy="46226"/>
              </a:xfrm>
              <a:custGeom>
                <a:avLst/>
                <a:gdLst>
                  <a:gd name="T0" fmla="*/ 38 w 43"/>
                  <a:gd name="T1" fmla="*/ 5 h 22"/>
                  <a:gd name="T2" fmla="*/ 42 w 43"/>
                  <a:gd name="T3" fmla="*/ 15 h 22"/>
                  <a:gd name="T4" fmla="*/ 23 w 43"/>
                  <a:gd name="T5" fmla="*/ 20 h 22"/>
                  <a:gd name="T6" fmla="*/ 20 w 43"/>
                  <a:gd name="T7" fmla="*/ 18 h 22"/>
                  <a:gd name="T8" fmla="*/ 12 w 43"/>
                  <a:gd name="T9" fmla="*/ 18 h 22"/>
                  <a:gd name="T10" fmla="*/ 12 w 43"/>
                  <a:gd name="T11" fmla="*/ 15 h 22"/>
                  <a:gd name="T12" fmla="*/ 7 w 43"/>
                  <a:gd name="T13" fmla="*/ 16 h 22"/>
                  <a:gd name="T14" fmla="*/ 9 w 43"/>
                  <a:gd name="T15" fmla="*/ 13 h 22"/>
                  <a:gd name="T16" fmla="*/ 1 w 43"/>
                  <a:gd name="T17" fmla="*/ 11 h 22"/>
                  <a:gd name="T18" fmla="*/ 5 w 43"/>
                  <a:gd name="T19" fmla="*/ 7 h 22"/>
                  <a:gd name="T20" fmla="*/ 10 w 43"/>
                  <a:gd name="T21" fmla="*/ 3 h 22"/>
                  <a:gd name="T22" fmla="*/ 27 w 43"/>
                  <a:gd name="T23" fmla="*/ 1 h 22"/>
                  <a:gd name="T24" fmla="*/ 27 w 43"/>
                  <a:gd name="T25" fmla="*/ 5 h 22"/>
                  <a:gd name="T26" fmla="*/ 38 w 43"/>
                  <a:gd name="T27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" h="22">
                    <a:moveTo>
                      <a:pt x="38" y="5"/>
                    </a:moveTo>
                    <a:cubicBezTo>
                      <a:pt x="37" y="11"/>
                      <a:pt x="31" y="15"/>
                      <a:pt x="42" y="15"/>
                    </a:cubicBezTo>
                    <a:cubicBezTo>
                      <a:pt x="43" y="22"/>
                      <a:pt x="31" y="21"/>
                      <a:pt x="23" y="20"/>
                    </a:cubicBezTo>
                    <a:cubicBezTo>
                      <a:pt x="20" y="20"/>
                      <a:pt x="21" y="20"/>
                      <a:pt x="20" y="18"/>
                    </a:cubicBezTo>
                    <a:cubicBezTo>
                      <a:pt x="16" y="15"/>
                      <a:pt x="17" y="21"/>
                      <a:pt x="12" y="18"/>
                    </a:cubicBezTo>
                    <a:cubicBezTo>
                      <a:pt x="12" y="18"/>
                      <a:pt x="13" y="15"/>
                      <a:pt x="12" y="15"/>
                    </a:cubicBezTo>
                    <a:cubicBezTo>
                      <a:pt x="11" y="14"/>
                      <a:pt x="9" y="17"/>
                      <a:pt x="7" y="16"/>
                    </a:cubicBezTo>
                    <a:cubicBezTo>
                      <a:pt x="6" y="16"/>
                      <a:pt x="9" y="13"/>
                      <a:pt x="9" y="13"/>
                    </a:cubicBezTo>
                    <a:cubicBezTo>
                      <a:pt x="7" y="11"/>
                      <a:pt x="0" y="15"/>
                      <a:pt x="1" y="11"/>
                    </a:cubicBezTo>
                    <a:cubicBezTo>
                      <a:pt x="0" y="7"/>
                      <a:pt x="3" y="8"/>
                      <a:pt x="5" y="7"/>
                    </a:cubicBezTo>
                    <a:cubicBezTo>
                      <a:pt x="7" y="5"/>
                      <a:pt x="6" y="4"/>
                      <a:pt x="10" y="3"/>
                    </a:cubicBezTo>
                    <a:cubicBezTo>
                      <a:pt x="12" y="3"/>
                      <a:pt x="20" y="0"/>
                      <a:pt x="27" y="1"/>
                    </a:cubicBezTo>
                    <a:cubicBezTo>
                      <a:pt x="27" y="2"/>
                      <a:pt x="27" y="5"/>
                      <a:pt x="27" y="5"/>
                    </a:cubicBezTo>
                    <a:cubicBezTo>
                      <a:pt x="30" y="7"/>
                      <a:pt x="37" y="3"/>
                      <a:pt x="38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41" name="îṡḷíḓê">
                <a:extLst>
                  <a:ext uri="{FF2B5EF4-FFF2-40B4-BE49-F238E27FC236}">
                    <a16:creationId xmlns:a16="http://schemas.microsoft.com/office/drawing/2014/main" xmlns="" id="{EB759679-8FDB-48ED-AAFA-1B37B101BACF}"/>
                  </a:ext>
                </a:extLst>
              </p:cNvPr>
              <p:cNvSpPr/>
              <p:nvPr/>
            </p:nvSpPr>
            <p:spPr bwMode="auto">
              <a:xfrm>
                <a:off x="7105784" y="552163"/>
                <a:ext cx="35020" cy="22413"/>
              </a:xfrm>
              <a:custGeom>
                <a:avLst/>
                <a:gdLst>
                  <a:gd name="T0" fmla="*/ 17 w 17"/>
                  <a:gd name="T1" fmla="*/ 6 h 11"/>
                  <a:gd name="T2" fmla="*/ 12 w 17"/>
                  <a:gd name="T3" fmla="*/ 6 h 11"/>
                  <a:gd name="T4" fmla="*/ 10 w 17"/>
                  <a:gd name="T5" fmla="*/ 10 h 11"/>
                  <a:gd name="T6" fmla="*/ 0 w 17"/>
                  <a:gd name="T7" fmla="*/ 6 h 11"/>
                  <a:gd name="T8" fmla="*/ 17 w 17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1">
                    <a:moveTo>
                      <a:pt x="17" y="6"/>
                    </a:moveTo>
                    <a:cubicBezTo>
                      <a:pt x="16" y="9"/>
                      <a:pt x="14" y="6"/>
                      <a:pt x="12" y="6"/>
                    </a:cubicBezTo>
                    <a:cubicBezTo>
                      <a:pt x="10" y="6"/>
                      <a:pt x="10" y="8"/>
                      <a:pt x="10" y="10"/>
                    </a:cubicBezTo>
                    <a:cubicBezTo>
                      <a:pt x="4" y="11"/>
                      <a:pt x="6" y="5"/>
                      <a:pt x="0" y="6"/>
                    </a:cubicBezTo>
                    <a:cubicBezTo>
                      <a:pt x="4" y="0"/>
                      <a:pt x="12" y="4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42" name="ï$ḷíḑé">
                <a:extLst>
                  <a:ext uri="{FF2B5EF4-FFF2-40B4-BE49-F238E27FC236}">
                    <a16:creationId xmlns:a16="http://schemas.microsoft.com/office/drawing/2014/main" xmlns="" id="{7B103276-88C5-43F3-8A3F-04DA5CBDAE1E}"/>
                  </a:ext>
                </a:extLst>
              </p:cNvPr>
              <p:cNvSpPr/>
              <p:nvPr/>
            </p:nvSpPr>
            <p:spPr bwMode="auto">
              <a:xfrm>
                <a:off x="3997449" y="578777"/>
                <a:ext cx="91051" cy="49028"/>
              </a:xfrm>
              <a:custGeom>
                <a:avLst/>
                <a:gdLst>
                  <a:gd name="T0" fmla="*/ 31 w 44"/>
                  <a:gd name="T1" fmla="*/ 6 h 24"/>
                  <a:gd name="T2" fmla="*/ 37 w 44"/>
                  <a:gd name="T3" fmla="*/ 14 h 24"/>
                  <a:gd name="T4" fmla="*/ 42 w 44"/>
                  <a:gd name="T5" fmla="*/ 23 h 24"/>
                  <a:gd name="T6" fmla="*/ 37 w 44"/>
                  <a:gd name="T7" fmla="*/ 23 h 24"/>
                  <a:gd name="T8" fmla="*/ 37 w 44"/>
                  <a:gd name="T9" fmla="*/ 19 h 24"/>
                  <a:gd name="T10" fmla="*/ 33 w 44"/>
                  <a:gd name="T11" fmla="*/ 17 h 24"/>
                  <a:gd name="T12" fmla="*/ 9 w 44"/>
                  <a:gd name="T13" fmla="*/ 15 h 24"/>
                  <a:gd name="T14" fmla="*/ 15 w 44"/>
                  <a:gd name="T15" fmla="*/ 12 h 24"/>
                  <a:gd name="T16" fmla="*/ 11 w 44"/>
                  <a:gd name="T17" fmla="*/ 8 h 24"/>
                  <a:gd name="T18" fmla="*/ 0 w 44"/>
                  <a:gd name="T19" fmla="*/ 2 h 24"/>
                  <a:gd name="T20" fmla="*/ 15 w 44"/>
                  <a:gd name="T21" fmla="*/ 2 h 24"/>
                  <a:gd name="T22" fmla="*/ 18 w 44"/>
                  <a:gd name="T23" fmla="*/ 6 h 24"/>
                  <a:gd name="T24" fmla="*/ 26 w 44"/>
                  <a:gd name="T25" fmla="*/ 6 h 24"/>
                  <a:gd name="T26" fmla="*/ 31 w 44"/>
                  <a:gd name="T27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4" h="24">
                    <a:moveTo>
                      <a:pt x="31" y="6"/>
                    </a:moveTo>
                    <a:cubicBezTo>
                      <a:pt x="34" y="8"/>
                      <a:pt x="35" y="11"/>
                      <a:pt x="37" y="14"/>
                    </a:cubicBezTo>
                    <a:cubicBezTo>
                      <a:pt x="39" y="16"/>
                      <a:pt x="44" y="18"/>
                      <a:pt x="42" y="23"/>
                    </a:cubicBezTo>
                    <a:cubicBezTo>
                      <a:pt x="41" y="22"/>
                      <a:pt x="38" y="24"/>
                      <a:pt x="37" y="23"/>
                    </a:cubicBezTo>
                    <a:cubicBezTo>
                      <a:pt x="36" y="22"/>
                      <a:pt x="37" y="20"/>
                      <a:pt x="37" y="19"/>
                    </a:cubicBezTo>
                    <a:cubicBezTo>
                      <a:pt x="36" y="19"/>
                      <a:pt x="32" y="23"/>
                      <a:pt x="33" y="17"/>
                    </a:cubicBezTo>
                    <a:cubicBezTo>
                      <a:pt x="22" y="17"/>
                      <a:pt x="15" y="17"/>
                      <a:pt x="9" y="15"/>
                    </a:cubicBezTo>
                    <a:cubicBezTo>
                      <a:pt x="8" y="11"/>
                      <a:pt x="12" y="12"/>
                      <a:pt x="15" y="12"/>
                    </a:cubicBezTo>
                    <a:cubicBezTo>
                      <a:pt x="14" y="10"/>
                      <a:pt x="11" y="10"/>
                      <a:pt x="11" y="8"/>
                    </a:cubicBezTo>
                    <a:cubicBezTo>
                      <a:pt x="4" y="6"/>
                      <a:pt x="1" y="11"/>
                      <a:pt x="0" y="2"/>
                    </a:cubicBezTo>
                    <a:cubicBezTo>
                      <a:pt x="4" y="0"/>
                      <a:pt x="10" y="1"/>
                      <a:pt x="15" y="2"/>
                    </a:cubicBezTo>
                    <a:cubicBezTo>
                      <a:pt x="17" y="3"/>
                      <a:pt x="18" y="3"/>
                      <a:pt x="18" y="6"/>
                    </a:cubicBezTo>
                    <a:cubicBezTo>
                      <a:pt x="20" y="8"/>
                      <a:pt x="26" y="0"/>
                      <a:pt x="26" y="6"/>
                    </a:cubicBezTo>
                    <a:cubicBezTo>
                      <a:pt x="26" y="8"/>
                      <a:pt x="32" y="9"/>
                      <a:pt x="31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43" name="îş1îḍè">
                <a:extLst>
                  <a:ext uri="{FF2B5EF4-FFF2-40B4-BE49-F238E27FC236}">
                    <a16:creationId xmlns:a16="http://schemas.microsoft.com/office/drawing/2014/main" xmlns="" id="{86A39880-3679-447D-9AD8-B245BCDBECC5}"/>
                  </a:ext>
                </a:extLst>
              </p:cNvPr>
              <p:cNvSpPr/>
              <p:nvPr/>
            </p:nvSpPr>
            <p:spPr bwMode="auto">
              <a:xfrm>
                <a:off x="7237457" y="578777"/>
                <a:ext cx="88250" cy="44825"/>
              </a:xfrm>
              <a:custGeom>
                <a:avLst/>
                <a:gdLst>
                  <a:gd name="T0" fmla="*/ 18 w 43"/>
                  <a:gd name="T1" fmla="*/ 1 h 22"/>
                  <a:gd name="T2" fmla="*/ 25 w 43"/>
                  <a:gd name="T3" fmla="*/ 6 h 22"/>
                  <a:gd name="T4" fmla="*/ 27 w 43"/>
                  <a:gd name="T5" fmla="*/ 2 h 22"/>
                  <a:gd name="T6" fmla="*/ 31 w 43"/>
                  <a:gd name="T7" fmla="*/ 6 h 22"/>
                  <a:gd name="T8" fmla="*/ 34 w 43"/>
                  <a:gd name="T9" fmla="*/ 6 h 22"/>
                  <a:gd name="T10" fmla="*/ 34 w 43"/>
                  <a:gd name="T11" fmla="*/ 8 h 22"/>
                  <a:gd name="T12" fmla="*/ 42 w 43"/>
                  <a:gd name="T13" fmla="*/ 10 h 22"/>
                  <a:gd name="T14" fmla="*/ 29 w 43"/>
                  <a:gd name="T15" fmla="*/ 14 h 22"/>
                  <a:gd name="T16" fmla="*/ 27 w 43"/>
                  <a:gd name="T17" fmla="*/ 17 h 22"/>
                  <a:gd name="T18" fmla="*/ 10 w 43"/>
                  <a:gd name="T19" fmla="*/ 17 h 22"/>
                  <a:gd name="T20" fmla="*/ 8 w 43"/>
                  <a:gd name="T21" fmla="*/ 21 h 22"/>
                  <a:gd name="T22" fmla="*/ 1 w 43"/>
                  <a:gd name="T23" fmla="*/ 19 h 22"/>
                  <a:gd name="T24" fmla="*/ 1 w 43"/>
                  <a:gd name="T25" fmla="*/ 14 h 22"/>
                  <a:gd name="T26" fmla="*/ 5 w 43"/>
                  <a:gd name="T27" fmla="*/ 14 h 22"/>
                  <a:gd name="T28" fmla="*/ 6 w 43"/>
                  <a:gd name="T29" fmla="*/ 8 h 22"/>
                  <a:gd name="T30" fmla="*/ 10 w 43"/>
                  <a:gd name="T31" fmla="*/ 8 h 22"/>
                  <a:gd name="T32" fmla="*/ 18 w 43"/>
                  <a:gd name="T33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22">
                    <a:moveTo>
                      <a:pt x="18" y="1"/>
                    </a:moveTo>
                    <a:cubicBezTo>
                      <a:pt x="19" y="4"/>
                      <a:pt x="27" y="0"/>
                      <a:pt x="25" y="6"/>
                    </a:cubicBezTo>
                    <a:cubicBezTo>
                      <a:pt x="27" y="7"/>
                      <a:pt x="27" y="2"/>
                      <a:pt x="27" y="2"/>
                    </a:cubicBezTo>
                    <a:cubicBezTo>
                      <a:pt x="29" y="2"/>
                      <a:pt x="29" y="5"/>
                      <a:pt x="31" y="6"/>
                    </a:cubicBezTo>
                    <a:cubicBezTo>
                      <a:pt x="31" y="7"/>
                      <a:pt x="34" y="5"/>
                      <a:pt x="34" y="6"/>
                    </a:cubicBezTo>
                    <a:cubicBezTo>
                      <a:pt x="35" y="6"/>
                      <a:pt x="34" y="8"/>
                      <a:pt x="34" y="8"/>
                    </a:cubicBezTo>
                    <a:cubicBezTo>
                      <a:pt x="37" y="9"/>
                      <a:pt x="42" y="6"/>
                      <a:pt x="42" y="10"/>
                    </a:cubicBezTo>
                    <a:cubicBezTo>
                      <a:pt x="43" y="17"/>
                      <a:pt x="33" y="12"/>
                      <a:pt x="29" y="14"/>
                    </a:cubicBezTo>
                    <a:cubicBezTo>
                      <a:pt x="27" y="13"/>
                      <a:pt x="28" y="17"/>
                      <a:pt x="27" y="17"/>
                    </a:cubicBezTo>
                    <a:cubicBezTo>
                      <a:pt x="23" y="19"/>
                      <a:pt x="12" y="18"/>
                      <a:pt x="10" y="17"/>
                    </a:cubicBezTo>
                    <a:cubicBezTo>
                      <a:pt x="8" y="17"/>
                      <a:pt x="9" y="20"/>
                      <a:pt x="8" y="21"/>
                    </a:cubicBezTo>
                    <a:cubicBezTo>
                      <a:pt x="4" y="18"/>
                      <a:pt x="5" y="22"/>
                      <a:pt x="1" y="19"/>
                    </a:cubicBezTo>
                    <a:cubicBezTo>
                      <a:pt x="2" y="18"/>
                      <a:pt x="0" y="14"/>
                      <a:pt x="1" y="14"/>
                    </a:cubicBezTo>
                    <a:cubicBezTo>
                      <a:pt x="1" y="13"/>
                      <a:pt x="4" y="14"/>
                      <a:pt x="5" y="14"/>
                    </a:cubicBezTo>
                    <a:cubicBezTo>
                      <a:pt x="6" y="12"/>
                      <a:pt x="5" y="9"/>
                      <a:pt x="6" y="8"/>
                    </a:cubicBezTo>
                    <a:cubicBezTo>
                      <a:pt x="7" y="7"/>
                      <a:pt x="10" y="9"/>
                      <a:pt x="10" y="8"/>
                    </a:cubicBezTo>
                    <a:cubicBezTo>
                      <a:pt x="12" y="5"/>
                      <a:pt x="15" y="4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44" name="isľïḑé">
                <a:extLst>
                  <a:ext uri="{FF2B5EF4-FFF2-40B4-BE49-F238E27FC236}">
                    <a16:creationId xmlns:a16="http://schemas.microsoft.com/office/drawing/2014/main" xmlns="" id="{5EEB00D7-60A1-4841-B574-A984C2591379}"/>
                  </a:ext>
                </a:extLst>
              </p:cNvPr>
              <p:cNvSpPr/>
              <p:nvPr/>
            </p:nvSpPr>
            <p:spPr bwMode="auto">
              <a:xfrm>
                <a:off x="3837759" y="612396"/>
                <a:ext cx="16809" cy="26615"/>
              </a:xfrm>
              <a:custGeom>
                <a:avLst/>
                <a:gdLst>
                  <a:gd name="T0" fmla="*/ 8 w 8"/>
                  <a:gd name="T1" fmla="*/ 7 h 13"/>
                  <a:gd name="T2" fmla="*/ 8 w 8"/>
                  <a:gd name="T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8" h="13">
                    <a:moveTo>
                      <a:pt x="8" y="7"/>
                    </a:moveTo>
                    <a:cubicBezTo>
                      <a:pt x="3" y="13"/>
                      <a:pt x="0" y="0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45" name="ïṧļíḍê">
                <a:extLst>
                  <a:ext uri="{FF2B5EF4-FFF2-40B4-BE49-F238E27FC236}">
                    <a16:creationId xmlns:a16="http://schemas.microsoft.com/office/drawing/2014/main" xmlns="" id="{26CC04C8-BAE4-4875-B2C5-CCE9A72C856B}"/>
                  </a:ext>
                </a:extLst>
              </p:cNvPr>
              <p:cNvSpPr/>
              <p:nvPr/>
            </p:nvSpPr>
            <p:spPr bwMode="auto">
              <a:xfrm>
                <a:off x="3872779" y="617999"/>
                <a:ext cx="50428" cy="29417"/>
              </a:xfrm>
              <a:custGeom>
                <a:avLst/>
                <a:gdLst>
                  <a:gd name="T0" fmla="*/ 22 w 24"/>
                  <a:gd name="T1" fmla="*/ 4 h 14"/>
                  <a:gd name="T2" fmla="*/ 6 w 24"/>
                  <a:gd name="T3" fmla="*/ 13 h 14"/>
                  <a:gd name="T4" fmla="*/ 0 w 24"/>
                  <a:gd name="T5" fmla="*/ 8 h 14"/>
                  <a:gd name="T6" fmla="*/ 11 w 24"/>
                  <a:gd name="T7" fmla="*/ 4 h 14"/>
                  <a:gd name="T8" fmla="*/ 22 w 24"/>
                  <a:gd name="T9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4">
                    <a:moveTo>
                      <a:pt x="22" y="4"/>
                    </a:moveTo>
                    <a:cubicBezTo>
                      <a:pt x="24" y="14"/>
                      <a:pt x="10" y="9"/>
                      <a:pt x="6" y="13"/>
                    </a:cubicBezTo>
                    <a:cubicBezTo>
                      <a:pt x="2" y="13"/>
                      <a:pt x="4" y="7"/>
                      <a:pt x="0" y="8"/>
                    </a:cubicBezTo>
                    <a:cubicBezTo>
                      <a:pt x="1" y="2"/>
                      <a:pt x="11" y="9"/>
                      <a:pt x="11" y="4"/>
                    </a:cubicBezTo>
                    <a:cubicBezTo>
                      <a:pt x="11" y="0"/>
                      <a:pt x="16" y="6"/>
                      <a:pt x="22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46" name="îşḷide">
                <a:extLst>
                  <a:ext uri="{FF2B5EF4-FFF2-40B4-BE49-F238E27FC236}">
                    <a16:creationId xmlns:a16="http://schemas.microsoft.com/office/drawing/2014/main" xmlns="" id="{1E9A1EC9-B433-427F-B66D-738BCF1A697B}"/>
                  </a:ext>
                </a:extLst>
              </p:cNvPr>
              <p:cNvSpPr/>
              <p:nvPr/>
            </p:nvSpPr>
            <p:spPr bwMode="auto">
              <a:xfrm>
                <a:off x="4148733" y="622202"/>
                <a:ext cx="44825" cy="22413"/>
              </a:xfrm>
              <a:custGeom>
                <a:avLst/>
                <a:gdLst>
                  <a:gd name="T0" fmla="*/ 18 w 21"/>
                  <a:gd name="T1" fmla="*/ 4 h 11"/>
                  <a:gd name="T2" fmla="*/ 18 w 21"/>
                  <a:gd name="T3" fmla="*/ 7 h 11"/>
                  <a:gd name="T4" fmla="*/ 12 w 21"/>
                  <a:gd name="T5" fmla="*/ 9 h 11"/>
                  <a:gd name="T6" fmla="*/ 10 w 21"/>
                  <a:gd name="T7" fmla="*/ 11 h 11"/>
                  <a:gd name="T8" fmla="*/ 5 w 21"/>
                  <a:gd name="T9" fmla="*/ 9 h 11"/>
                  <a:gd name="T10" fmla="*/ 3 w 21"/>
                  <a:gd name="T11" fmla="*/ 11 h 11"/>
                  <a:gd name="T12" fmla="*/ 1 w 21"/>
                  <a:gd name="T13" fmla="*/ 9 h 11"/>
                  <a:gd name="T14" fmla="*/ 18 w 21"/>
                  <a:gd name="T1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1">
                    <a:moveTo>
                      <a:pt x="18" y="4"/>
                    </a:moveTo>
                    <a:cubicBezTo>
                      <a:pt x="21" y="5"/>
                      <a:pt x="19" y="7"/>
                      <a:pt x="18" y="7"/>
                    </a:cubicBezTo>
                    <a:cubicBezTo>
                      <a:pt x="16" y="9"/>
                      <a:pt x="15" y="9"/>
                      <a:pt x="12" y="9"/>
                    </a:cubicBezTo>
                    <a:cubicBezTo>
                      <a:pt x="11" y="10"/>
                      <a:pt x="10" y="11"/>
                      <a:pt x="10" y="11"/>
                    </a:cubicBezTo>
                    <a:cubicBezTo>
                      <a:pt x="9" y="11"/>
                      <a:pt x="7" y="9"/>
                      <a:pt x="5" y="9"/>
                    </a:cubicBezTo>
                    <a:cubicBezTo>
                      <a:pt x="5" y="9"/>
                      <a:pt x="4" y="11"/>
                      <a:pt x="3" y="11"/>
                    </a:cubicBezTo>
                    <a:cubicBezTo>
                      <a:pt x="1" y="11"/>
                      <a:pt x="1" y="11"/>
                      <a:pt x="1" y="9"/>
                    </a:cubicBezTo>
                    <a:cubicBezTo>
                      <a:pt x="0" y="0"/>
                      <a:pt x="17" y="10"/>
                      <a:pt x="18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47" name="îšḻiḍe">
                <a:extLst>
                  <a:ext uri="{FF2B5EF4-FFF2-40B4-BE49-F238E27FC236}">
                    <a16:creationId xmlns:a16="http://schemas.microsoft.com/office/drawing/2014/main" xmlns="" id="{4E2A7BE8-085D-4ECA-9661-6DD3247176F8}"/>
                  </a:ext>
                </a:extLst>
              </p:cNvPr>
              <p:cNvSpPr/>
              <p:nvPr/>
            </p:nvSpPr>
            <p:spPr bwMode="auto">
              <a:xfrm>
                <a:off x="3984841" y="634808"/>
                <a:ext cx="25214" cy="9806"/>
              </a:xfrm>
              <a:custGeom>
                <a:avLst/>
                <a:gdLst>
                  <a:gd name="T0" fmla="*/ 0 w 12"/>
                  <a:gd name="T1" fmla="*/ 3 h 5"/>
                  <a:gd name="T2" fmla="*/ 9 w 12"/>
                  <a:gd name="T3" fmla="*/ 5 h 5"/>
                  <a:gd name="T4" fmla="*/ 0 w 12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5">
                    <a:moveTo>
                      <a:pt x="0" y="3"/>
                    </a:moveTo>
                    <a:cubicBezTo>
                      <a:pt x="0" y="0"/>
                      <a:pt x="12" y="0"/>
                      <a:pt x="9" y="5"/>
                    </a:cubicBezTo>
                    <a:cubicBezTo>
                      <a:pt x="5" y="3"/>
                      <a:pt x="6" y="5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48" name="ïslide">
                <a:extLst>
                  <a:ext uri="{FF2B5EF4-FFF2-40B4-BE49-F238E27FC236}">
                    <a16:creationId xmlns:a16="http://schemas.microsoft.com/office/drawing/2014/main" xmlns="" id="{5520F3A0-D46E-49C9-B347-97BF2D2C25EA}"/>
                  </a:ext>
                </a:extLst>
              </p:cNvPr>
              <p:cNvSpPr/>
              <p:nvPr/>
            </p:nvSpPr>
            <p:spPr bwMode="auto">
              <a:xfrm>
                <a:off x="4228577" y="636209"/>
                <a:ext cx="12607" cy="12607"/>
              </a:xfrm>
              <a:custGeom>
                <a:avLst/>
                <a:gdLst>
                  <a:gd name="T0" fmla="*/ 0 w 6"/>
                  <a:gd name="T1" fmla="*/ 0 h 6"/>
                  <a:gd name="T2" fmla="*/ 6 w 6"/>
                  <a:gd name="T3" fmla="*/ 6 h 6"/>
                  <a:gd name="T4" fmla="*/ 0 w 6"/>
                  <a:gd name="T5" fmla="*/ 6 h 6"/>
                  <a:gd name="T6" fmla="*/ 0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cubicBezTo>
                      <a:pt x="4" y="0"/>
                      <a:pt x="6" y="2"/>
                      <a:pt x="6" y="6"/>
                    </a:cubicBezTo>
                    <a:cubicBezTo>
                      <a:pt x="4" y="6"/>
                      <a:pt x="2" y="6"/>
                      <a:pt x="0" y="6"/>
                    </a:cubicBezTo>
                    <a:cubicBezTo>
                      <a:pt x="0" y="4"/>
                      <a:pt x="0" y="2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49" name="îSliḓê">
                <a:extLst>
                  <a:ext uri="{FF2B5EF4-FFF2-40B4-BE49-F238E27FC236}">
                    <a16:creationId xmlns:a16="http://schemas.microsoft.com/office/drawing/2014/main" xmlns="" id="{305C245F-B129-4806-9CEA-EE66618C6BB9}"/>
                  </a:ext>
                </a:extLst>
              </p:cNvPr>
              <p:cNvSpPr/>
              <p:nvPr/>
            </p:nvSpPr>
            <p:spPr bwMode="auto">
              <a:xfrm>
                <a:off x="4124919" y="657221"/>
                <a:ext cx="274553" cy="84047"/>
              </a:xfrm>
              <a:custGeom>
                <a:avLst/>
                <a:gdLst>
                  <a:gd name="T0" fmla="*/ 132 w 132"/>
                  <a:gd name="T1" fmla="*/ 22 h 40"/>
                  <a:gd name="T2" fmla="*/ 132 w 132"/>
                  <a:gd name="T3" fmla="*/ 31 h 40"/>
                  <a:gd name="T4" fmla="*/ 127 w 132"/>
                  <a:gd name="T5" fmla="*/ 35 h 40"/>
                  <a:gd name="T6" fmla="*/ 104 w 132"/>
                  <a:gd name="T7" fmla="*/ 35 h 40"/>
                  <a:gd name="T8" fmla="*/ 97 w 132"/>
                  <a:gd name="T9" fmla="*/ 39 h 40"/>
                  <a:gd name="T10" fmla="*/ 91 w 132"/>
                  <a:gd name="T11" fmla="*/ 37 h 40"/>
                  <a:gd name="T12" fmla="*/ 90 w 132"/>
                  <a:gd name="T13" fmla="*/ 39 h 40"/>
                  <a:gd name="T14" fmla="*/ 82 w 132"/>
                  <a:gd name="T15" fmla="*/ 39 h 40"/>
                  <a:gd name="T16" fmla="*/ 82 w 132"/>
                  <a:gd name="T17" fmla="*/ 37 h 40"/>
                  <a:gd name="T18" fmla="*/ 78 w 132"/>
                  <a:gd name="T19" fmla="*/ 39 h 40"/>
                  <a:gd name="T20" fmla="*/ 71 w 132"/>
                  <a:gd name="T21" fmla="*/ 35 h 40"/>
                  <a:gd name="T22" fmla="*/ 43 w 132"/>
                  <a:gd name="T23" fmla="*/ 35 h 40"/>
                  <a:gd name="T24" fmla="*/ 45 w 132"/>
                  <a:gd name="T25" fmla="*/ 31 h 40"/>
                  <a:gd name="T26" fmla="*/ 41 w 132"/>
                  <a:gd name="T27" fmla="*/ 30 h 40"/>
                  <a:gd name="T28" fmla="*/ 37 w 132"/>
                  <a:gd name="T29" fmla="*/ 22 h 40"/>
                  <a:gd name="T30" fmla="*/ 41 w 132"/>
                  <a:gd name="T31" fmla="*/ 18 h 40"/>
                  <a:gd name="T32" fmla="*/ 37 w 132"/>
                  <a:gd name="T33" fmla="*/ 11 h 40"/>
                  <a:gd name="T34" fmla="*/ 21 w 132"/>
                  <a:gd name="T35" fmla="*/ 13 h 40"/>
                  <a:gd name="T36" fmla="*/ 17 w 132"/>
                  <a:gd name="T37" fmla="*/ 9 h 40"/>
                  <a:gd name="T38" fmla="*/ 13 w 132"/>
                  <a:gd name="T39" fmla="*/ 7 h 40"/>
                  <a:gd name="T40" fmla="*/ 6 w 132"/>
                  <a:gd name="T41" fmla="*/ 9 h 40"/>
                  <a:gd name="T42" fmla="*/ 2 w 132"/>
                  <a:gd name="T43" fmla="*/ 2 h 40"/>
                  <a:gd name="T44" fmla="*/ 22 w 132"/>
                  <a:gd name="T45" fmla="*/ 0 h 40"/>
                  <a:gd name="T46" fmla="*/ 26 w 132"/>
                  <a:gd name="T47" fmla="*/ 2 h 40"/>
                  <a:gd name="T48" fmla="*/ 26 w 132"/>
                  <a:gd name="T49" fmla="*/ 5 h 40"/>
                  <a:gd name="T50" fmla="*/ 32 w 132"/>
                  <a:gd name="T51" fmla="*/ 9 h 40"/>
                  <a:gd name="T52" fmla="*/ 49 w 132"/>
                  <a:gd name="T53" fmla="*/ 9 h 40"/>
                  <a:gd name="T54" fmla="*/ 49 w 132"/>
                  <a:gd name="T55" fmla="*/ 18 h 40"/>
                  <a:gd name="T56" fmla="*/ 62 w 132"/>
                  <a:gd name="T57" fmla="*/ 20 h 40"/>
                  <a:gd name="T58" fmla="*/ 62 w 132"/>
                  <a:gd name="T59" fmla="*/ 24 h 40"/>
                  <a:gd name="T60" fmla="*/ 65 w 132"/>
                  <a:gd name="T61" fmla="*/ 22 h 40"/>
                  <a:gd name="T62" fmla="*/ 88 w 132"/>
                  <a:gd name="T63" fmla="*/ 22 h 40"/>
                  <a:gd name="T64" fmla="*/ 91 w 132"/>
                  <a:gd name="T65" fmla="*/ 24 h 40"/>
                  <a:gd name="T66" fmla="*/ 97 w 132"/>
                  <a:gd name="T67" fmla="*/ 20 h 40"/>
                  <a:gd name="T68" fmla="*/ 103 w 132"/>
                  <a:gd name="T69" fmla="*/ 20 h 40"/>
                  <a:gd name="T70" fmla="*/ 132 w 132"/>
                  <a:gd name="T71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2" h="40">
                    <a:moveTo>
                      <a:pt x="132" y="22"/>
                    </a:moveTo>
                    <a:cubicBezTo>
                      <a:pt x="132" y="25"/>
                      <a:pt x="132" y="28"/>
                      <a:pt x="132" y="31"/>
                    </a:cubicBezTo>
                    <a:cubicBezTo>
                      <a:pt x="129" y="31"/>
                      <a:pt x="128" y="33"/>
                      <a:pt x="127" y="35"/>
                    </a:cubicBezTo>
                    <a:cubicBezTo>
                      <a:pt x="118" y="36"/>
                      <a:pt x="111" y="35"/>
                      <a:pt x="104" y="35"/>
                    </a:cubicBezTo>
                    <a:cubicBezTo>
                      <a:pt x="102" y="35"/>
                      <a:pt x="99" y="38"/>
                      <a:pt x="97" y="39"/>
                    </a:cubicBezTo>
                    <a:cubicBezTo>
                      <a:pt x="94" y="40"/>
                      <a:pt x="94" y="37"/>
                      <a:pt x="91" y="37"/>
                    </a:cubicBezTo>
                    <a:cubicBezTo>
                      <a:pt x="92" y="37"/>
                      <a:pt x="90" y="39"/>
                      <a:pt x="90" y="39"/>
                    </a:cubicBezTo>
                    <a:cubicBezTo>
                      <a:pt x="89" y="39"/>
                      <a:pt x="82" y="39"/>
                      <a:pt x="82" y="39"/>
                    </a:cubicBezTo>
                    <a:cubicBezTo>
                      <a:pt x="82" y="39"/>
                      <a:pt x="82" y="37"/>
                      <a:pt x="82" y="37"/>
                    </a:cubicBezTo>
                    <a:cubicBezTo>
                      <a:pt x="80" y="37"/>
                      <a:pt x="78" y="39"/>
                      <a:pt x="78" y="39"/>
                    </a:cubicBezTo>
                    <a:cubicBezTo>
                      <a:pt x="74" y="38"/>
                      <a:pt x="74" y="35"/>
                      <a:pt x="71" y="35"/>
                    </a:cubicBezTo>
                    <a:cubicBezTo>
                      <a:pt x="63" y="35"/>
                      <a:pt x="54" y="40"/>
                      <a:pt x="43" y="35"/>
                    </a:cubicBezTo>
                    <a:cubicBezTo>
                      <a:pt x="43" y="34"/>
                      <a:pt x="45" y="33"/>
                      <a:pt x="45" y="31"/>
                    </a:cubicBezTo>
                    <a:cubicBezTo>
                      <a:pt x="44" y="29"/>
                      <a:pt x="42" y="31"/>
                      <a:pt x="41" y="30"/>
                    </a:cubicBezTo>
                    <a:cubicBezTo>
                      <a:pt x="39" y="27"/>
                      <a:pt x="41" y="23"/>
                      <a:pt x="37" y="22"/>
                    </a:cubicBezTo>
                    <a:cubicBezTo>
                      <a:pt x="38" y="20"/>
                      <a:pt x="41" y="21"/>
                      <a:pt x="41" y="18"/>
                    </a:cubicBezTo>
                    <a:cubicBezTo>
                      <a:pt x="41" y="15"/>
                      <a:pt x="36" y="16"/>
                      <a:pt x="37" y="11"/>
                    </a:cubicBezTo>
                    <a:cubicBezTo>
                      <a:pt x="34" y="14"/>
                      <a:pt x="26" y="12"/>
                      <a:pt x="21" y="13"/>
                    </a:cubicBezTo>
                    <a:cubicBezTo>
                      <a:pt x="17" y="14"/>
                      <a:pt x="18" y="10"/>
                      <a:pt x="17" y="9"/>
                    </a:cubicBezTo>
                    <a:cubicBezTo>
                      <a:pt x="16" y="8"/>
                      <a:pt x="13" y="10"/>
                      <a:pt x="13" y="7"/>
                    </a:cubicBezTo>
                    <a:cubicBezTo>
                      <a:pt x="11" y="9"/>
                      <a:pt x="9" y="9"/>
                      <a:pt x="6" y="9"/>
                    </a:cubicBezTo>
                    <a:cubicBezTo>
                      <a:pt x="12" y="3"/>
                      <a:pt x="0" y="8"/>
                      <a:pt x="2" y="2"/>
                    </a:cubicBezTo>
                    <a:cubicBezTo>
                      <a:pt x="10" y="3"/>
                      <a:pt x="16" y="1"/>
                      <a:pt x="22" y="0"/>
                    </a:cubicBezTo>
                    <a:cubicBezTo>
                      <a:pt x="22" y="2"/>
                      <a:pt x="26" y="1"/>
                      <a:pt x="26" y="2"/>
                    </a:cubicBezTo>
                    <a:cubicBezTo>
                      <a:pt x="27" y="2"/>
                      <a:pt x="26" y="5"/>
                      <a:pt x="26" y="5"/>
                    </a:cubicBezTo>
                    <a:cubicBezTo>
                      <a:pt x="28" y="7"/>
                      <a:pt x="33" y="4"/>
                      <a:pt x="32" y="9"/>
                    </a:cubicBezTo>
                    <a:cubicBezTo>
                      <a:pt x="37" y="4"/>
                      <a:pt x="42" y="10"/>
                      <a:pt x="49" y="9"/>
                    </a:cubicBezTo>
                    <a:cubicBezTo>
                      <a:pt x="47" y="15"/>
                      <a:pt x="52" y="15"/>
                      <a:pt x="49" y="18"/>
                    </a:cubicBezTo>
                    <a:cubicBezTo>
                      <a:pt x="52" y="19"/>
                      <a:pt x="57" y="18"/>
                      <a:pt x="62" y="20"/>
                    </a:cubicBezTo>
                    <a:cubicBezTo>
                      <a:pt x="63" y="21"/>
                      <a:pt x="53" y="25"/>
                      <a:pt x="62" y="24"/>
                    </a:cubicBezTo>
                    <a:cubicBezTo>
                      <a:pt x="63" y="24"/>
                      <a:pt x="63" y="22"/>
                      <a:pt x="65" y="22"/>
                    </a:cubicBezTo>
                    <a:cubicBezTo>
                      <a:pt x="71" y="22"/>
                      <a:pt x="80" y="21"/>
                      <a:pt x="88" y="22"/>
                    </a:cubicBezTo>
                    <a:cubicBezTo>
                      <a:pt x="89" y="22"/>
                      <a:pt x="92" y="24"/>
                      <a:pt x="91" y="24"/>
                    </a:cubicBezTo>
                    <a:cubicBezTo>
                      <a:pt x="96" y="24"/>
                      <a:pt x="88" y="21"/>
                      <a:pt x="97" y="20"/>
                    </a:cubicBezTo>
                    <a:cubicBezTo>
                      <a:pt x="99" y="20"/>
                      <a:pt x="101" y="21"/>
                      <a:pt x="103" y="20"/>
                    </a:cubicBezTo>
                    <a:cubicBezTo>
                      <a:pt x="110" y="19"/>
                      <a:pt x="122" y="19"/>
                      <a:pt x="132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50" name="ïšḻiḑê">
                <a:extLst>
                  <a:ext uri="{FF2B5EF4-FFF2-40B4-BE49-F238E27FC236}">
                    <a16:creationId xmlns:a16="http://schemas.microsoft.com/office/drawing/2014/main" xmlns="" id="{C5EC5073-BE3C-4455-8AE9-75D0271E49EE}"/>
                  </a:ext>
                </a:extLst>
              </p:cNvPr>
              <p:cNvSpPr/>
              <p:nvPr/>
            </p:nvSpPr>
            <p:spPr bwMode="auto">
              <a:xfrm>
                <a:off x="6475432" y="655820"/>
                <a:ext cx="278756" cy="198911"/>
              </a:xfrm>
              <a:custGeom>
                <a:avLst/>
                <a:gdLst>
                  <a:gd name="T0" fmla="*/ 110 w 134"/>
                  <a:gd name="T1" fmla="*/ 3 h 96"/>
                  <a:gd name="T2" fmla="*/ 132 w 134"/>
                  <a:gd name="T3" fmla="*/ 1 h 96"/>
                  <a:gd name="T4" fmla="*/ 130 w 134"/>
                  <a:gd name="T5" fmla="*/ 10 h 96"/>
                  <a:gd name="T6" fmla="*/ 106 w 134"/>
                  <a:gd name="T7" fmla="*/ 14 h 96"/>
                  <a:gd name="T8" fmla="*/ 102 w 134"/>
                  <a:gd name="T9" fmla="*/ 18 h 96"/>
                  <a:gd name="T10" fmla="*/ 98 w 134"/>
                  <a:gd name="T11" fmla="*/ 18 h 96"/>
                  <a:gd name="T12" fmla="*/ 95 w 134"/>
                  <a:gd name="T13" fmla="*/ 21 h 96"/>
                  <a:gd name="T14" fmla="*/ 91 w 134"/>
                  <a:gd name="T15" fmla="*/ 19 h 96"/>
                  <a:gd name="T16" fmla="*/ 83 w 134"/>
                  <a:gd name="T17" fmla="*/ 21 h 96"/>
                  <a:gd name="T18" fmla="*/ 76 w 134"/>
                  <a:gd name="T19" fmla="*/ 23 h 96"/>
                  <a:gd name="T20" fmla="*/ 74 w 134"/>
                  <a:gd name="T21" fmla="*/ 27 h 96"/>
                  <a:gd name="T22" fmla="*/ 65 w 134"/>
                  <a:gd name="T23" fmla="*/ 32 h 96"/>
                  <a:gd name="T24" fmla="*/ 59 w 134"/>
                  <a:gd name="T25" fmla="*/ 36 h 96"/>
                  <a:gd name="T26" fmla="*/ 56 w 134"/>
                  <a:gd name="T27" fmla="*/ 40 h 96"/>
                  <a:gd name="T28" fmla="*/ 54 w 134"/>
                  <a:gd name="T29" fmla="*/ 44 h 96"/>
                  <a:gd name="T30" fmla="*/ 44 w 134"/>
                  <a:gd name="T31" fmla="*/ 47 h 96"/>
                  <a:gd name="T32" fmla="*/ 43 w 134"/>
                  <a:gd name="T33" fmla="*/ 49 h 96"/>
                  <a:gd name="T34" fmla="*/ 35 w 134"/>
                  <a:gd name="T35" fmla="*/ 53 h 96"/>
                  <a:gd name="T36" fmla="*/ 31 w 134"/>
                  <a:gd name="T37" fmla="*/ 60 h 96"/>
                  <a:gd name="T38" fmla="*/ 33 w 134"/>
                  <a:gd name="T39" fmla="*/ 72 h 96"/>
                  <a:gd name="T40" fmla="*/ 28 w 134"/>
                  <a:gd name="T41" fmla="*/ 75 h 96"/>
                  <a:gd name="T42" fmla="*/ 31 w 134"/>
                  <a:gd name="T43" fmla="*/ 83 h 96"/>
                  <a:gd name="T44" fmla="*/ 29 w 134"/>
                  <a:gd name="T45" fmla="*/ 85 h 96"/>
                  <a:gd name="T46" fmla="*/ 31 w 134"/>
                  <a:gd name="T47" fmla="*/ 87 h 96"/>
                  <a:gd name="T48" fmla="*/ 33 w 134"/>
                  <a:gd name="T49" fmla="*/ 85 h 96"/>
                  <a:gd name="T50" fmla="*/ 39 w 134"/>
                  <a:gd name="T51" fmla="*/ 88 h 96"/>
                  <a:gd name="T52" fmla="*/ 37 w 134"/>
                  <a:gd name="T53" fmla="*/ 96 h 96"/>
                  <a:gd name="T54" fmla="*/ 20 w 134"/>
                  <a:gd name="T55" fmla="*/ 96 h 96"/>
                  <a:gd name="T56" fmla="*/ 22 w 134"/>
                  <a:gd name="T57" fmla="*/ 92 h 96"/>
                  <a:gd name="T58" fmla="*/ 16 w 134"/>
                  <a:gd name="T59" fmla="*/ 90 h 96"/>
                  <a:gd name="T60" fmla="*/ 13 w 134"/>
                  <a:gd name="T61" fmla="*/ 87 h 96"/>
                  <a:gd name="T62" fmla="*/ 9 w 134"/>
                  <a:gd name="T63" fmla="*/ 87 h 96"/>
                  <a:gd name="T64" fmla="*/ 3 w 134"/>
                  <a:gd name="T65" fmla="*/ 87 h 96"/>
                  <a:gd name="T66" fmla="*/ 2 w 134"/>
                  <a:gd name="T67" fmla="*/ 73 h 96"/>
                  <a:gd name="T68" fmla="*/ 11 w 134"/>
                  <a:gd name="T69" fmla="*/ 70 h 96"/>
                  <a:gd name="T70" fmla="*/ 9 w 134"/>
                  <a:gd name="T71" fmla="*/ 68 h 96"/>
                  <a:gd name="T72" fmla="*/ 11 w 134"/>
                  <a:gd name="T73" fmla="*/ 64 h 96"/>
                  <a:gd name="T74" fmla="*/ 20 w 134"/>
                  <a:gd name="T75" fmla="*/ 60 h 96"/>
                  <a:gd name="T76" fmla="*/ 20 w 134"/>
                  <a:gd name="T77" fmla="*/ 53 h 96"/>
                  <a:gd name="T78" fmla="*/ 26 w 134"/>
                  <a:gd name="T79" fmla="*/ 51 h 96"/>
                  <a:gd name="T80" fmla="*/ 29 w 134"/>
                  <a:gd name="T81" fmla="*/ 46 h 96"/>
                  <a:gd name="T82" fmla="*/ 29 w 134"/>
                  <a:gd name="T83" fmla="*/ 36 h 96"/>
                  <a:gd name="T84" fmla="*/ 44 w 134"/>
                  <a:gd name="T85" fmla="*/ 31 h 96"/>
                  <a:gd name="T86" fmla="*/ 46 w 134"/>
                  <a:gd name="T87" fmla="*/ 27 h 96"/>
                  <a:gd name="T88" fmla="*/ 48 w 134"/>
                  <a:gd name="T89" fmla="*/ 29 h 96"/>
                  <a:gd name="T90" fmla="*/ 52 w 134"/>
                  <a:gd name="T91" fmla="*/ 25 h 96"/>
                  <a:gd name="T92" fmla="*/ 54 w 134"/>
                  <a:gd name="T93" fmla="*/ 21 h 96"/>
                  <a:gd name="T94" fmla="*/ 63 w 134"/>
                  <a:gd name="T95" fmla="*/ 19 h 96"/>
                  <a:gd name="T96" fmla="*/ 74 w 134"/>
                  <a:gd name="T97" fmla="*/ 18 h 96"/>
                  <a:gd name="T98" fmla="*/ 76 w 134"/>
                  <a:gd name="T99" fmla="*/ 16 h 96"/>
                  <a:gd name="T100" fmla="*/ 80 w 134"/>
                  <a:gd name="T101" fmla="*/ 18 h 96"/>
                  <a:gd name="T102" fmla="*/ 82 w 134"/>
                  <a:gd name="T103" fmla="*/ 14 h 96"/>
                  <a:gd name="T104" fmla="*/ 83 w 134"/>
                  <a:gd name="T105" fmla="*/ 14 h 96"/>
                  <a:gd name="T106" fmla="*/ 97 w 134"/>
                  <a:gd name="T107" fmla="*/ 12 h 96"/>
                  <a:gd name="T108" fmla="*/ 100 w 134"/>
                  <a:gd name="T109" fmla="*/ 10 h 96"/>
                  <a:gd name="T110" fmla="*/ 102 w 134"/>
                  <a:gd name="T111" fmla="*/ 8 h 96"/>
                  <a:gd name="T112" fmla="*/ 110 w 134"/>
                  <a:gd name="T113" fmla="*/ 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4" h="96">
                    <a:moveTo>
                      <a:pt x="110" y="3"/>
                    </a:moveTo>
                    <a:cubicBezTo>
                      <a:pt x="116" y="7"/>
                      <a:pt x="124" y="0"/>
                      <a:pt x="132" y="1"/>
                    </a:cubicBezTo>
                    <a:cubicBezTo>
                      <a:pt x="134" y="6"/>
                      <a:pt x="129" y="6"/>
                      <a:pt x="130" y="10"/>
                    </a:cubicBezTo>
                    <a:cubicBezTo>
                      <a:pt x="124" y="7"/>
                      <a:pt x="114" y="13"/>
                      <a:pt x="106" y="14"/>
                    </a:cubicBezTo>
                    <a:cubicBezTo>
                      <a:pt x="104" y="14"/>
                      <a:pt x="103" y="17"/>
                      <a:pt x="102" y="18"/>
                    </a:cubicBezTo>
                    <a:cubicBezTo>
                      <a:pt x="101" y="18"/>
                      <a:pt x="99" y="17"/>
                      <a:pt x="98" y="18"/>
                    </a:cubicBezTo>
                    <a:cubicBezTo>
                      <a:pt x="98" y="18"/>
                      <a:pt x="95" y="21"/>
                      <a:pt x="95" y="21"/>
                    </a:cubicBezTo>
                    <a:cubicBezTo>
                      <a:pt x="93" y="22"/>
                      <a:pt x="93" y="19"/>
                      <a:pt x="91" y="19"/>
                    </a:cubicBezTo>
                    <a:cubicBezTo>
                      <a:pt x="89" y="20"/>
                      <a:pt x="86" y="21"/>
                      <a:pt x="83" y="21"/>
                    </a:cubicBezTo>
                    <a:cubicBezTo>
                      <a:pt x="82" y="22"/>
                      <a:pt x="78" y="22"/>
                      <a:pt x="76" y="23"/>
                    </a:cubicBezTo>
                    <a:cubicBezTo>
                      <a:pt x="74" y="24"/>
                      <a:pt x="76" y="26"/>
                      <a:pt x="74" y="27"/>
                    </a:cubicBezTo>
                    <a:cubicBezTo>
                      <a:pt x="73" y="28"/>
                      <a:pt x="65" y="27"/>
                      <a:pt x="65" y="32"/>
                    </a:cubicBezTo>
                    <a:cubicBezTo>
                      <a:pt x="65" y="34"/>
                      <a:pt x="61" y="35"/>
                      <a:pt x="59" y="36"/>
                    </a:cubicBezTo>
                    <a:cubicBezTo>
                      <a:pt x="58" y="37"/>
                      <a:pt x="56" y="39"/>
                      <a:pt x="56" y="40"/>
                    </a:cubicBezTo>
                    <a:cubicBezTo>
                      <a:pt x="55" y="41"/>
                      <a:pt x="53" y="42"/>
                      <a:pt x="54" y="44"/>
                    </a:cubicBezTo>
                    <a:cubicBezTo>
                      <a:pt x="48" y="46"/>
                      <a:pt x="48" y="42"/>
                      <a:pt x="44" y="47"/>
                    </a:cubicBezTo>
                    <a:cubicBezTo>
                      <a:pt x="44" y="48"/>
                      <a:pt x="43" y="47"/>
                      <a:pt x="43" y="49"/>
                    </a:cubicBezTo>
                    <a:cubicBezTo>
                      <a:pt x="42" y="52"/>
                      <a:pt x="38" y="51"/>
                      <a:pt x="35" y="53"/>
                    </a:cubicBezTo>
                    <a:cubicBezTo>
                      <a:pt x="35" y="56"/>
                      <a:pt x="37" y="62"/>
                      <a:pt x="31" y="60"/>
                    </a:cubicBezTo>
                    <a:cubicBezTo>
                      <a:pt x="32" y="64"/>
                      <a:pt x="29" y="71"/>
                      <a:pt x="33" y="72"/>
                    </a:cubicBezTo>
                    <a:cubicBezTo>
                      <a:pt x="32" y="73"/>
                      <a:pt x="30" y="74"/>
                      <a:pt x="28" y="75"/>
                    </a:cubicBezTo>
                    <a:cubicBezTo>
                      <a:pt x="25" y="80"/>
                      <a:pt x="32" y="79"/>
                      <a:pt x="31" y="83"/>
                    </a:cubicBezTo>
                    <a:cubicBezTo>
                      <a:pt x="31" y="83"/>
                      <a:pt x="28" y="83"/>
                      <a:pt x="29" y="85"/>
                    </a:cubicBezTo>
                    <a:cubicBezTo>
                      <a:pt x="29" y="84"/>
                      <a:pt x="33" y="87"/>
                      <a:pt x="31" y="87"/>
                    </a:cubicBezTo>
                    <a:cubicBezTo>
                      <a:pt x="33" y="87"/>
                      <a:pt x="34" y="85"/>
                      <a:pt x="33" y="85"/>
                    </a:cubicBezTo>
                    <a:cubicBezTo>
                      <a:pt x="35" y="86"/>
                      <a:pt x="35" y="89"/>
                      <a:pt x="39" y="88"/>
                    </a:cubicBezTo>
                    <a:cubicBezTo>
                      <a:pt x="39" y="92"/>
                      <a:pt x="36" y="92"/>
                      <a:pt x="37" y="96"/>
                    </a:cubicBezTo>
                    <a:cubicBezTo>
                      <a:pt x="31" y="96"/>
                      <a:pt x="26" y="96"/>
                      <a:pt x="20" y="96"/>
                    </a:cubicBezTo>
                    <a:cubicBezTo>
                      <a:pt x="20" y="95"/>
                      <a:pt x="23" y="93"/>
                      <a:pt x="22" y="92"/>
                    </a:cubicBezTo>
                    <a:cubicBezTo>
                      <a:pt x="21" y="90"/>
                      <a:pt x="18" y="91"/>
                      <a:pt x="16" y="90"/>
                    </a:cubicBezTo>
                    <a:cubicBezTo>
                      <a:pt x="15" y="90"/>
                      <a:pt x="14" y="87"/>
                      <a:pt x="13" y="87"/>
                    </a:cubicBezTo>
                    <a:cubicBezTo>
                      <a:pt x="12" y="86"/>
                      <a:pt x="9" y="87"/>
                      <a:pt x="9" y="87"/>
                    </a:cubicBezTo>
                    <a:cubicBezTo>
                      <a:pt x="7" y="84"/>
                      <a:pt x="7" y="87"/>
                      <a:pt x="3" y="87"/>
                    </a:cubicBezTo>
                    <a:cubicBezTo>
                      <a:pt x="3" y="82"/>
                      <a:pt x="0" y="80"/>
                      <a:pt x="2" y="73"/>
                    </a:cubicBezTo>
                    <a:cubicBezTo>
                      <a:pt x="7" y="80"/>
                      <a:pt x="2" y="66"/>
                      <a:pt x="11" y="70"/>
                    </a:cubicBezTo>
                    <a:cubicBezTo>
                      <a:pt x="12" y="68"/>
                      <a:pt x="9" y="68"/>
                      <a:pt x="9" y="68"/>
                    </a:cubicBezTo>
                    <a:cubicBezTo>
                      <a:pt x="9" y="66"/>
                      <a:pt x="15" y="65"/>
                      <a:pt x="11" y="64"/>
                    </a:cubicBezTo>
                    <a:cubicBezTo>
                      <a:pt x="12" y="61"/>
                      <a:pt x="17" y="61"/>
                      <a:pt x="20" y="60"/>
                    </a:cubicBezTo>
                    <a:cubicBezTo>
                      <a:pt x="18" y="57"/>
                      <a:pt x="26" y="54"/>
                      <a:pt x="20" y="53"/>
                    </a:cubicBezTo>
                    <a:cubicBezTo>
                      <a:pt x="20" y="51"/>
                      <a:pt x="24" y="51"/>
                      <a:pt x="26" y="51"/>
                    </a:cubicBezTo>
                    <a:cubicBezTo>
                      <a:pt x="26" y="48"/>
                      <a:pt x="27" y="46"/>
                      <a:pt x="29" y="46"/>
                    </a:cubicBezTo>
                    <a:cubicBezTo>
                      <a:pt x="26" y="42"/>
                      <a:pt x="31" y="42"/>
                      <a:pt x="29" y="36"/>
                    </a:cubicBezTo>
                    <a:cubicBezTo>
                      <a:pt x="37" y="37"/>
                      <a:pt x="39" y="32"/>
                      <a:pt x="44" y="31"/>
                    </a:cubicBezTo>
                    <a:cubicBezTo>
                      <a:pt x="47" y="31"/>
                      <a:pt x="45" y="27"/>
                      <a:pt x="46" y="27"/>
                    </a:cubicBezTo>
                    <a:cubicBezTo>
                      <a:pt x="47" y="26"/>
                      <a:pt x="49" y="28"/>
                      <a:pt x="48" y="29"/>
                    </a:cubicBezTo>
                    <a:cubicBezTo>
                      <a:pt x="49" y="28"/>
                      <a:pt x="51" y="26"/>
                      <a:pt x="52" y="25"/>
                    </a:cubicBezTo>
                    <a:cubicBezTo>
                      <a:pt x="53" y="24"/>
                      <a:pt x="54" y="23"/>
                      <a:pt x="54" y="21"/>
                    </a:cubicBezTo>
                    <a:cubicBezTo>
                      <a:pt x="57" y="22"/>
                      <a:pt x="60" y="21"/>
                      <a:pt x="63" y="19"/>
                    </a:cubicBezTo>
                    <a:cubicBezTo>
                      <a:pt x="66" y="18"/>
                      <a:pt x="68" y="19"/>
                      <a:pt x="74" y="18"/>
                    </a:cubicBezTo>
                    <a:cubicBezTo>
                      <a:pt x="76" y="17"/>
                      <a:pt x="75" y="16"/>
                      <a:pt x="76" y="16"/>
                    </a:cubicBezTo>
                    <a:cubicBezTo>
                      <a:pt x="78" y="15"/>
                      <a:pt x="80" y="18"/>
                      <a:pt x="80" y="18"/>
                    </a:cubicBezTo>
                    <a:cubicBezTo>
                      <a:pt x="83" y="17"/>
                      <a:pt x="78" y="14"/>
                      <a:pt x="82" y="14"/>
                    </a:cubicBezTo>
                    <a:cubicBezTo>
                      <a:pt x="82" y="14"/>
                      <a:pt x="83" y="14"/>
                      <a:pt x="83" y="14"/>
                    </a:cubicBezTo>
                    <a:cubicBezTo>
                      <a:pt x="85" y="13"/>
                      <a:pt x="91" y="13"/>
                      <a:pt x="97" y="12"/>
                    </a:cubicBezTo>
                    <a:cubicBezTo>
                      <a:pt x="100" y="11"/>
                      <a:pt x="99" y="12"/>
                      <a:pt x="100" y="10"/>
                    </a:cubicBezTo>
                    <a:cubicBezTo>
                      <a:pt x="100" y="10"/>
                      <a:pt x="102" y="8"/>
                      <a:pt x="102" y="8"/>
                    </a:cubicBezTo>
                    <a:cubicBezTo>
                      <a:pt x="107" y="6"/>
                      <a:pt x="110" y="12"/>
                      <a:pt x="110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475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51" name="iṥḻïďé">
                <a:extLst>
                  <a:ext uri="{FF2B5EF4-FFF2-40B4-BE49-F238E27FC236}">
                    <a16:creationId xmlns:a16="http://schemas.microsoft.com/office/drawing/2014/main" xmlns="" id="{95179EF1-ABF3-47FC-8533-5A6947E9C90A}"/>
                  </a:ext>
                </a:extLst>
              </p:cNvPr>
              <p:cNvSpPr/>
              <p:nvPr/>
            </p:nvSpPr>
            <p:spPr bwMode="auto">
              <a:xfrm>
                <a:off x="4053480" y="668427"/>
                <a:ext cx="29417" cy="12607"/>
              </a:xfrm>
              <a:custGeom>
                <a:avLst/>
                <a:gdLst>
                  <a:gd name="T0" fmla="*/ 10 w 14"/>
                  <a:gd name="T1" fmla="*/ 0 h 6"/>
                  <a:gd name="T2" fmla="*/ 14 w 14"/>
                  <a:gd name="T3" fmla="*/ 0 h 6"/>
                  <a:gd name="T4" fmla="*/ 10 w 1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6">
                    <a:moveTo>
                      <a:pt x="10" y="0"/>
                    </a:moveTo>
                    <a:cubicBezTo>
                      <a:pt x="11" y="0"/>
                      <a:pt x="12" y="0"/>
                      <a:pt x="14" y="0"/>
                    </a:cubicBezTo>
                    <a:cubicBezTo>
                      <a:pt x="14" y="6"/>
                      <a:pt x="0" y="0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52" name="îŝḻïďé">
                <a:extLst>
                  <a:ext uri="{FF2B5EF4-FFF2-40B4-BE49-F238E27FC236}">
                    <a16:creationId xmlns:a16="http://schemas.microsoft.com/office/drawing/2014/main" xmlns="" id="{37244566-F762-4B08-A15B-B9484FB2D34B}"/>
                  </a:ext>
                </a:extLst>
              </p:cNvPr>
              <p:cNvSpPr/>
              <p:nvPr/>
            </p:nvSpPr>
            <p:spPr bwMode="auto">
              <a:xfrm>
                <a:off x="7827187" y="682435"/>
                <a:ext cx="85448" cy="67238"/>
              </a:xfrm>
              <a:custGeom>
                <a:avLst/>
                <a:gdLst>
                  <a:gd name="T0" fmla="*/ 11 w 41"/>
                  <a:gd name="T1" fmla="*/ 1 h 32"/>
                  <a:gd name="T2" fmla="*/ 13 w 41"/>
                  <a:gd name="T3" fmla="*/ 3 h 32"/>
                  <a:gd name="T4" fmla="*/ 24 w 41"/>
                  <a:gd name="T5" fmla="*/ 8 h 32"/>
                  <a:gd name="T6" fmla="*/ 30 w 41"/>
                  <a:gd name="T7" fmla="*/ 5 h 32"/>
                  <a:gd name="T8" fmla="*/ 41 w 41"/>
                  <a:gd name="T9" fmla="*/ 6 h 32"/>
                  <a:gd name="T10" fmla="*/ 37 w 41"/>
                  <a:gd name="T11" fmla="*/ 16 h 32"/>
                  <a:gd name="T12" fmla="*/ 23 w 41"/>
                  <a:gd name="T13" fmla="*/ 19 h 32"/>
                  <a:gd name="T14" fmla="*/ 23 w 41"/>
                  <a:gd name="T15" fmla="*/ 21 h 32"/>
                  <a:gd name="T16" fmla="*/ 19 w 41"/>
                  <a:gd name="T17" fmla="*/ 25 h 32"/>
                  <a:gd name="T18" fmla="*/ 13 w 41"/>
                  <a:gd name="T19" fmla="*/ 27 h 32"/>
                  <a:gd name="T20" fmla="*/ 6 w 41"/>
                  <a:gd name="T21" fmla="*/ 23 h 32"/>
                  <a:gd name="T22" fmla="*/ 0 w 41"/>
                  <a:gd name="T23" fmla="*/ 8 h 32"/>
                  <a:gd name="T24" fmla="*/ 11 w 41"/>
                  <a:gd name="T2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1" h="32">
                    <a:moveTo>
                      <a:pt x="11" y="1"/>
                    </a:moveTo>
                    <a:cubicBezTo>
                      <a:pt x="13" y="0"/>
                      <a:pt x="13" y="2"/>
                      <a:pt x="13" y="3"/>
                    </a:cubicBezTo>
                    <a:cubicBezTo>
                      <a:pt x="15" y="7"/>
                      <a:pt x="21" y="6"/>
                      <a:pt x="24" y="8"/>
                    </a:cubicBezTo>
                    <a:cubicBezTo>
                      <a:pt x="28" y="10"/>
                      <a:pt x="29" y="5"/>
                      <a:pt x="30" y="5"/>
                    </a:cubicBezTo>
                    <a:cubicBezTo>
                      <a:pt x="32" y="4"/>
                      <a:pt x="35" y="8"/>
                      <a:pt x="41" y="6"/>
                    </a:cubicBezTo>
                    <a:cubicBezTo>
                      <a:pt x="40" y="8"/>
                      <a:pt x="31" y="12"/>
                      <a:pt x="37" y="16"/>
                    </a:cubicBezTo>
                    <a:cubicBezTo>
                      <a:pt x="36" y="20"/>
                      <a:pt x="29" y="20"/>
                      <a:pt x="23" y="19"/>
                    </a:cubicBezTo>
                    <a:cubicBezTo>
                      <a:pt x="20" y="20"/>
                      <a:pt x="21" y="21"/>
                      <a:pt x="23" y="21"/>
                    </a:cubicBezTo>
                    <a:cubicBezTo>
                      <a:pt x="24" y="25"/>
                      <a:pt x="12" y="22"/>
                      <a:pt x="19" y="25"/>
                    </a:cubicBezTo>
                    <a:cubicBezTo>
                      <a:pt x="19" y="32"/>
                      <a:pt x="13" y="21"/>
                      <a:pt x="13" y="27"/>
                    </a:cubicBezTo>
                    <a:cubicBezTo>
                      <a:pt x="10" y="26"/>
                      <a:pt x="12" y="21"/>
                      <a:pt x="6" y="23"/>
                    </a:cubicBezTo>
                    <a:cubicBezTo>
                      <a:pt x="4" y="18"/>
                      <a:pt x="5" y="10"/>
                      <a:pt x="0" y="8"/>
                    </a:cubicBezTo>
                    <a:cubicBezTo>
                      <a:pt x="2" y="4"/>
                      <a:pt x="13" y="8"/>
                      <a:pt x="1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53" name="íSḷíďè">
                <a:extLst>
                  <a:ext uri="{FF2B5EF4-FFF2-40B4-BE49-F238E27FC236}">
                    <a16:creationId xmlns:a16="http://schemas.microsoft.com/office/drawing/2014/main" xmlns="" id="{8E033837-000A-4965-B96C-56C5D05232E8}"/>
                  </a:ext>
                </a:extLst>
              </p:cNvPr>
              <p:cNvSpPr/>
              <p:nvPr/>
            </p:nvSpPr>
            <p:spPr bwMode="auto">
              <a:xfrm>
                <a:off x="3770522" y="692241"/>
                <a:ext cx="23814" cy="15409"/>
              </a:xfrm>
              <a:custGeom>
                <a:avLst/>
                <a:gdLst>
                  <a:gd name="T0" fmla="*/ 6 w 11"/>
                  <a:gd name="T1" fmla="*/ 0 h 7"/>
                  <a:gd name="T2" fmla="*/ 8 w 11"/>
                  <a:gd name="T3" fmla="*/ 7 h 7"/>
                  <a:gd name="T4" fmla="*/ 0 w 11"/>
                  <a:gd name="T5" fmla="*/ 5 h 7"/>
                  <a:gd name="T6" fmla="*/ 6 w 11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7">
                    <a:moveTo>
                      <a:pt x="6" y="0"/>
                    </a:moveTo>
                    <a:cubicBezTo>
                      <a:pt x="11" y="1"/>
                      <a:pt x="8" y="2"/>
                      <a:pt x="8" y="7"/>
                    </a:cubicBezTo>
                    <a:cubicBezTo>
                      <a:pt x="6" y="6"/>
                      <a:pt x="4" y="5"/>
                      <a:pt x="0" y="5"/>
                    </a:cubicBezTo>
                    <a:cubicBezTo>
                      <a:pt x="1" y="2"/>
                      <a:pt x="7" y="4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54" name="íŝḷíďè">
                <a:extLst>
                  <a:ext uri="{FF2B5EF4-FFF2-40B4-BE49-F238E27FC236}">
                    <a16:creationId xmlns:a16="http://schemas.microsoft.com/office/drawing/2014/main" xmlns="" id="{C08C03C5-67A6-450B-BF8B-289A83D441DF}"/>
                  </a:ext>
                </a:extLst>
              </p:cNvPr>
              <p:cNvSpPr/>
              <p:nvPr/>
            </p:nvSpPr>
            <p:spPr bwMode="auto">
              <a:xfrm>
                <a:off x="7921039" y="692241"/>
                <a:ext cx="39222" cy="36420"/>
              </a:xfrm>
              <a:custGeom>
                <a:avLst/>
                <a:gdLst>
                  <a:gd name="T0" fmla="*/ 0 w 19"/>
                  <a:gd name="T1" fmla="*/ 5 h 17"/>
                  <a:gd name="T2" fmla="*/ 19 w 19"/>
                  <a:gd name="T3" fmla="*/ 9 h 17"/>
                  <a:gd name="T4" fmla="*/ 11 w 19"/>
                  <a:gd name="T5" fmla="*/ 16 h 17"/>
                  <a:gd name="T6" fmla="*/ 7 w 19"/>
                  <a:gd name="T7" fmla="*/ 13 h 17"/>
                  <a:gd name="T8" fmla="*/ 4 w 19"/>
                  <a:gd name="T9" fmla="*/ 13 h 17"/>
                  <a:gd name="T10" fmla="*/ 0 w 19"/>
                  <a:gd name="T11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7">
                    <a:moveTo>
                      <a:pt x="0" y="5"/>
                    </a:moveTo>
                    <a:cubicBezTo>
                      <a:pt x="6" y="0"/>
                      <a:pt x="16" y="5"/>
                      <a:pt x="19" y="9"/>
                    </a:cubicBezTo>
                    <a:cubicBezTo>
                      <a:pt x="18" y="13"/>
                      <a:pt x="10" y="10"/>
                      <a:pt x="11" y="16"/>
                    </a:cubicBezTo>
                    <a:cubicBezTo>
                      <a:pt x="9" y="17"/>
                      <a:pt x="8" y="13"/>
                      <a:pt x="7" y="13"/>
                    </a:cubicBezTo>
                    <a:cubicBezTo>
                      <a:pt x="7" y="12"/>
                      <a:pt x="4" y="13"/>
                      <a:pt x="4" y="13"/>
                    </a:cubicBezTo>
                    <a:cubicBezTo>
                      <a:pt x="2" y="10"/>
                      <a:pt x="4" y="6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55" name="îṥ1iḋe">
                <a:extLst>
                  <a:ext uri="{FF2B5EF4-FFF2-40B4-BE49-F238E27FC236}">
                    <a16:creationId xmlns:a16="http://schemas.microsoft.com/office/drawing/2014/main" xmlns="" id="{35CD50ED-37FC-4DE4-90AB-96D2F1AD7271}"/>
                  </a:ext>
                </a:extLst>
              </p:cNvPr>
              <p:cNvSpPr/>
              <p:nvPr/>
            </p:nvSpPr>
            <p:spPr bwMode="auto">
              <a:xfrm>
                <a:off x="7971467" y="703447"/>
                <a:ext cx="60234" cy="30817"/>
              </a:xfrm>
              <a:custGeom>
                <a:avLst/>
                <a:gdLst>
                  <a:gd name="T0" fmla="*/ 2 w 29"/>
                  <a:gd name="T1" fmla="*/ 2 h 15"/>
                  <a:gd name="T2" fmla="*/ 6 w 29"/>
                  <a:gd name="T3" fmla="*/ 2 h 15"/>
                  <a:gd name="T4" fmla="*/ 15 w 29"/>
                  <a:gd name="T5" fmla="*/ 6 h 15"/>
                  <a:gd name="T6" fmla="*/ 24 w 29"/>
                  <a:gd name="T7" fmla="*/ 9 h 15"/>
                  <a:gd name="T8" fmla="*/ 28 w 29"/>
                  <a:gd name="T9" fmla="*/ 13 h 15"/>
                  <a:gd name="T10" fmla="*/ 6 w 29"/>
                  <a:gd name="T11" fmla="*/ 9 h 15"/>
                  <a:gd name="T12" fmla="*/ 2 w 29"/>
                  <a:gd name="T13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15">
                    <a:moveTo>
                      <a:pt x="2" y="2"/>
                    </a:moveTo>
                    <a:cubicBezTo>
                      <a:pt x="3" y="2"/>
                      <a:pt x="4" y="2"/>
                      <a:pt x="6" y="2"/>
                    </a:cubicBezTo>
                    <a:cubicBezTo>
                      <a:pt x="11" y="0"/>
                      <a:pt x="11" y="5"/>
                      <a:pt x="15" y="6"/>
                    </a:cubicBezTo>
                    <a:cubicBezTo>
                      <a:pt x="19" y="7"/>
                      <a:pt x="21" y="8"/>
                      <a:pt x="24" y="9"/>
                    </a:cubicBezTo>
                    <a:cubicBezTo>
                      <a:pt x="26" y="11"/>
                      <a:pt x="29" y="9"/>
                      <a:pt x="28" y="13"/>
                    </a:cubicBezTo>
                    <a:cubicBezTo>
                      <a:pt x="17" y="15"/>
                      <a:pt x="14" y="10"/>
                      <a:pt x="6" y="9"/>
                    </a:cubicBezTo>
                    <a:cubicBezTo>
                      <a:pt x="8" y="3"/>
                      <a:pt x="0" y="8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56" name="iṣľiďê">
                <a:extLst>
                  <a:ext uri="{FF2B5EF4-FFF2-40B4-BE49-F238E27FC236}">
                    <a16:creationId xmlns:a16="http://schemas.microsoft.com/office/drawing/2014/main" xmlns="" id="{6010030F-B4D7-44D0-899E-BD82F836581C}"/>
                  </a:ext>
                </a:extLst>
              </p:cNvPr>
              <p:cNvSpPr/>
              <p:nvPr/>
            </p:nvSpPr>
            <p:spPr bwMode="auto">
              <a:xfrm>
                <a:off x="4035269" y="752474"/>
                <a:ext cx="98055" cy="81245"/>
              </a:xfrm>
              <a:custGeom>
                <a:avLst/>
                <a:gdLst>
                  <a:gd name="T0" fmla="*/ 15 w 47"/>
                  <a:gd name="T1" fmla="*/ 8 h 39"/>
                  <a:gd name="T2" fmla="*/ 15 w 47"/>
                  <a:gd name="T3" fmla="*/ 6 h 39"/>
                  <a:gd name="T4" fmla="*/ 36 w 47"/>
                  <a:gd name="T5" fmla="*/ 0 h 39"/>
                  <a:gd name="T6" fmla="*/ 39 w 47"/>
                  <a:gd name="T7" fmla="*/ 8 h 39"/>
                  <a:gd name="T8" fmla="*/ 36 w 47"/>
                  <a:gd name="T9" fmla="*/ 13 h 39"/>
                  <a:gd name="T10" fmla="*/ 45 w 47"/>
                  <a:gd name="T11" fmla="*/ 15 h 39"/>
                  <a:gd name="T12" fmla="*/ 47 w 47"/>
                  <a:gd name="T13" fmla="*/ 30 h 39"/>
                  <a:gd name="T14" fmla="*/ 41 w 47"/>
                  <a:gd name="T15" fmla="*/ 30 h 39"/>
                  <a:gd name="T16" fmla="*/ 41 w 47"/>
                  <a:gd name="T17" fmla="*/ 34 h 39"/>
                  <a:gd name="T18" fmla="*/ 36 w 47"/>
                  <a:gd name="T19" fmla="*/ 34 h 39"/>
                  <a:gd name="T20" fmla="*/ 30 w 47"/>
                  <a:gd name="T21" fmla="*/ 38 h 39"/>
                  <a:gd name="T22" fmla="*/ 24 w 47"/>
                  <a:gd name="T23" fmla="*/ 32 h 39"/>
                  <a:gd name="T24" fmla="*/ 19 w 47"/>
                  <a:gd name="T25" fmla="*/ 26 h 39"/>
                  <a:gd name="T26" fmla="*/ 15 w 47"/>
                  <a:gd name="T27" fmla="*/ 23 h 39"/>
                  <a:gd name="T28" fmla="*/ 6 w 47"/>
                  <a:gd name="T29" fmla="*/ 21 h 39"/>
                  <a:gd name="T30" fmla="*/ 0 w 47"/>
                  <a:gd name="T31" fmla="*/ 17 h 39"/>
                  <a:gd name="T32" fmla="*/ 19 w 47"/>
                  <a:gd name="T33" fmla="*/ 19 h 39"/>
                  <a:gd name="T34" fmla="*/ 21 w 47"/>
                  <a:gd name="T35" fmla="*/ 12 h 39"/>
                  <a:gd name="T36" fmla="*/ 13 w 47"/>
                  <a:gd name="T37" fmla="*/ 6 h 39"/>
                  <a:gd name="T38" fmla="*/ 15 w 47"/>
                  <a:gd name="T39" fmla="*/ 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7" h="39">
                    <a:moveTo>
                      <a:pt x="15" y="8"/>
                    </a:moveTo>
                    <a:cubicBezTo>
                      <a:pt x="17" y="7"/>
                      <a:pt x="16" y="6"/>
                      <a:pt x="15" y="6"/>
                    </a:cubicBezTo>
                    <a:cubicBezTo>
                      <a:pt x="19" y="2"/>
                      <a:pt x="33" y="6"/>
                      <a:pt x="36" y="0"/>
                    </a:cubicBezTo>
                    <a:cubicBezTo>
                      <a:pt x="38" y="2"/>
                      <a:pt x="39" y="4"/>
                      <a:pt x="39" y="8"/>
                    </a:cubicBezTo>
                    <a:cubicBezTo>
                      <a:pt x="40" y="12"/>
                      <a:pt x="36" y="11"/>
                      <a:pt x="36" y="13"/>
                    </a:cubicBezTo>
                    <a:cubicBezTo>
                      <a:pt x="37" y="19"/>
                      <a:pt x="41" y="16"/>
                      <a:pt x="45" y="15"/>
                    </a:cubicBezTo>
                    <a:cubicBezTo>
                      <a:pt x="47" y="23"/>
                      <a:pt x="45" y="22"/>
                      <a:pt x="47" y="30"/>
                    </a:cubicBezTo>
                    <a:cubicBezTo>
                      <a:pt x="46" y="31"/>
                      <a:pt x="42" y="29"/>
                      <a:pt x="41" y="30"/>
                    </a:cubicBezTo>
                    <a:cubicBezTo>
                      <a:pt x="41" y="31"/>
                      <a:pt x="42" y="34"/>
                      <a:pt x="41" y="34"/>
                    </a:cubicBezTo>
                    <a:cubicBezTo>
                      <a:pt x="40" y="35"/>
                      <a:pt x="37" y="34"/>
                      <a:pt x="36" y="34"/>
                    </a:cubicBezTo>
                    <a:cubicBezTo>
                      <a:pt x="33" y="34"/>
                      <a:pt x="33" y="37"/>
                      <a:pt x="30" y="38"/>
                    </a:cubicBezTo>
                    <a:cubicBezTo>
                      <a:pt x="26" y="39"/>
                      <a:pt x="26" y="34"/>
                      <a:pt x="24" y="32"/>
                    </a:cubicBezTo>
                    <a:cubicBezTo>
                      <a:pt x="23" y="31"/>
                      <a:pt x="17" y="31"/>
                      <a:pt x="19" y="26"/>
                    </a:cubicBezTo>
                    <a:cubicBezTo>
                      <a:pt x="16" y="27"/>
                      <a:pt x="15" y="25"/>
                      <a:pt x="15" y="23"/>
                    </a:cubicBezTo>
                    <a:cubicBezTo>
                      <a:pt x="12" y="24"/>
                      <a:pt x="9" y="22"/>
                      <a:pt x="6" y="21"/>
                    </a:cubicBezTo>
                    <a:cubicBezTo>
                      <a:pt x="3" y="20"/>
                      <a:pt x="0" y="22"/>
                      <a:pt x="0" y="17"/>
                    </a:cubicBezTo>
                    <a:cubicBezTo>
                      <a:pt x="8" y="16"/>
                      <a:pt x="11" y="20"/>
                      <a:pt x="19" y="19"/>
                    </a:cubicBezTo>
                    <a:cubicBezTo>
                      <a:pt x="21" y="18"/>
                      <a:pt x="20" y="14"/>
                      <a:pt x="21" y="12"/>
                    </a:cubicBezTo>
                    <a:cubicBezTo>
                      <a:pt x="21" y="7"/>
                      <a:pt x="10" y="13"/>
                      <a:pt x="13" y="6"/>
                    </a:cubicBezTo>
                    <a:cubicBezTo>
                      <a:pt x="15" y="6"/>
                      <a:pt x="15" y="7"/>
                      <a:pt x="15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57" name="işlîḍè">
                <a:extLst>
                  <a:ext uri="{FF2B5EF4-FFF2-40B4-BE49-F238E27FC236}">
                    <a16:creationId xmlns:a16="http://schemas.microsoft.com/office/drawing/2014/main" xmlns="" id="{B7254CC5-055D-4C8B-90EE-2D7C2E445212}"/>
                  </a:ext>
                </a:extLst>
              </p:cNvPr>
              <p:cNvSpPr/>
              <p:nvPr/>
            </p:nvSpPr>
            <p:spPr bwMode="auto">
              <a:xfrm>
                <a:off x="4384064" y="760879"/>
                <a:ext cx="58833" cy="28016"/>
              </a:xfrm>
              <a:custGeom>
                <a:avLst/>
                <a:gdLst>
                  <a:gd name="T0" fmla="*/ 0 w 28"/>
                  <a:gd name="T1" fmla="*/ 2 h 13"/>
                  <a:gd name="T2" fmla="*/ 7 w 28"/>
                  <a:gd name="T3" fmla="*/ 0 h 13"/>
                  <a:gd name="T4" fmla="*/ 28 w 28"/>
                  <a:gd name="T5" fmla="*/ 6 h 13"/>
                  <a:gd name="T6" fmla="*/ 26 w 28"/>
                  <a:gd name="T7" fmla="*/ 13 h 13"/>
                  <a:gd name="T8" fmla="*/ 6 w 28"/>
                  <a:gd name="T9" fmla="*/ 6 h 13"/>
                  <a:gd name="T10" fmla="*/ 0 w 28"/>
                  <a:gd name="T1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3">
                    <a:moveTo>
                      <a:pt x="0" y="2"/>
                    </a:moveTo>
                    <a:cubicBezTo>
                      <a:pt x="0" y="0"/>
                      <a:pt x="5" y="0"/>
                      <a:pt x="7" y="0"/>
                    </a:cubicBezTo>
                    <a:cubicBezTo>
                      <a:pt x="14" y="1"/>
                      <a:pt x="22" y="5"/>
                      <a:pt x="28" y="6"/>
                    </a:cubicBezTo>
                    <a:cubicBezTo>
                      <a:pt x="28" y="9"/>
                      <a:pt x="26" y="10"/>
                      <a:pt x="26" y="13"/>
                    </a:cubicBezTo>
                    <a:cubicBezTo>
                      <a:pt x="16" y="13"/>
                      <a:pt x="12" y="11"/>
                      <a:pt x="6" y="6"/>
                    </a:cubicBezTo>
                    <a:cubicBezTo>
                      <a:pt x="4" y="4"/>
                      <a:pt x="4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58" name="íṥ1ïḑé">
                <a:extLst>
                  <a:ext uri="{FF2B5EF4-FFF2-40B4-BE49-F238E27FC236}">
                    <a16:creationId xmlns:a16="http://schemas.microsoft.com/office/drawing/2014/main" xmlns="" id="{FA21EC8B-EB95-4D97-840D-FD93CE9A991D}"/>
                  </a:ext>
                </a:extLst>
              </p:cNvPr>
              <p:cNvSpPr/>
              <p:nvPr/>
            </p:nvSpPr>
            <p:spPr bwMode="auto">
              <a:xfrm>
                <a:off x="7881817" y="760879"/>
                <a:ext cx="39222" cy="15409"/>
              </a:xfrm>
              <a:custGeom>
                <a:avLst/>
                <a:gdLst>
                  <a:gd name="T0" fmla="*/ 19 w 19"/>
                  <a:gd name="T1" fmla="*/ 6 h 7"/>
                  <a:gd name="T2" fmla="*/ 0 w 19"/>
                  <a:gd name="T3" fmla="*/ 4 h 7"/>
                  <a:gd name="T4" fmla="*/ 6 w 19"/>
                  <a:gd name="T5" fmla="*/ 0 h 7"/>
                  <a:gd name="T6" fmla="*/ 19 w 19"/>
                  <a:gd name="T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7">
                    <a:moveTo>
                      <a:pt x="19" y="6"/>
                    </a:moveTo>
                    <a:cubicBezTo>
                      <a:pt x="16" y="7"/>
                      <a:pt x="5" y="6"/>
                      <a:pt x="0" y="4"/>
                    </a:cubicBezTo>
                    <a:cubicBezTo>
                      <a:pt x="1" y="1"/>
                      <a:pt x="6" y="3"/>
                      <a:pt x="6" y="0"/>
                    </a:cubicBezTo>
                    <a:cubicBezTo>
                      <a:pt x="10" y="2"/>
                      <a:pt x="19" y="0"/>
                      <a:pt x="19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59" name="iṩḻîḑê">
                <a:extLst>
                  <a:ext uri="{FF2B5EF4-FFF2-40B4-BE49-F238E27FC236}">
                    <a16:creationId xmlns:a16="http://schemas.microsoft.com/office/drawing/2014/main" xmlns="" id="{75ADC18C-69E6-4FC1-AD30-57E13BAE52DC}"/>
                  </a:ext>
                </a:extLst>
              </p:cNvPr>
              <p:cNvSpPr/>
              <p:nvPr/>
            </p:nvSpPr>
            <p:spPr bwMode="auto">
              <a:xfrm>
                <a:off x="4811303" y="846327"/>
                <a:ext cx="30817" cy="21012"/>
              </a:xfrm>
              <a:custGeom>
                <a:avLst/>
                <a:gdLst>
                  <a:gd name="T0" fmla="*/ 15 w 15"/>
                  <a:gd name="T1" fmla="*/ 8 h 10"/>
                  <a:gd name="T2" fmla="*/ 0 w 15"/>
                  <a:gd name="T3" fmla="*/ 4 h 10"/>
                  <a:gd name="T4" fmla="*/ 15 w 15"/>
                  <a:gd name="T5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0">
                    <a:moveTo>
                      <a:pt x="15" y="8"/>
                    </a:moveTo>
                    <a:cubicBezTo>
                      <a:pt x="6" y="10"/>
                      <a:pt x="8" y="2"/>
                      <a:pt x="0" y="4"/>
                    </a:cubicBezTo>
                    <a:cubicBezTo>
                      <a:pt x="3" y="0"/>
                      <a:pt x="15" y="2"/>
                      <a:pt x="15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60" name="iṧļîḋè">
                <a:extLst>
                  <a:ext uri="{FF2B5EF4-FFF2-40B4-BE49-F238E27FC236}">
                    <a16:creationId xmlns:a16="http://schemas.microsoft.com/office/drawing/2014/main" xmlns="" id="{1CAF827D-97A1-4430-AA3F-074B6441CCE0}"/>
                  </a:ext>
                </a:extLst>
              </p:cNvPr>
              <p:cNvSpPr/>
              <p:nvPr/>
            </p:nvSpPr>
            <p:spPr bwMode="auto">
              <a:xfrm>
                <a:off x="4790291" y="867338"/>
                <a:ext cx="43425" cy="25214"/>
              </a:xfrm>
              <a:custGeom>
                <a:avLst/>
                <a:gdLst>
                  <a:gd name="T0" fmla="*/ 21 w 21"/>
                  <a:gd name="T1" fmla="*/ 7 h 12"/>
                  <a:gd name="T2" fmla="*/ 3 w 21"/>
                  <a:gd name="T3" fmla="*/ 7 h 12"/>
                  <a:gd name="T4" fmla="*/ 8 w 21"/>
                  <a:gd name="T5" fmla="*/ 1 h 12"/>
                  <a:gd name="T6" fmla="*/ 21 w 21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2">
                    <a:moveTo>
                      <a:pt x="21" y="7"/>
                    </a:moveTo>
                    <a:cubicBezTo>
                      <a:pt x="19" y="12"/>
                      <a:pt x="5" y="12"/>
                      <a:pt x="3" y="7"/>
                    </a:cubicBezTo>
                    <a:cubicBezTo>
                      <a:pt x="0" y="0"/>
                      <a:pt x="9" y="6"/>
                      <a:pt x="8" y="1"/>
                    </a:cubicBezTo>
                    <a:cubicBezTo>
                      <a:pt x="12" y="4"/>
                      <a:pt x="16" y="6"/>
                      <a:pt x="21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61" name="íṣľïďè">
                <a:extLst>
                  <a:ext uri="{FF2B5EF4-FFF2-40B4-BE49-F238E27FC236}">
                    <a16:creationId xmlns:a16="http://schemas.microsoft.com/office/drawing/2014/main" xmlns="" id="{5C228E1A-E826-4797-BB2F-58BB7556E58E}"/>
                  </a:ext>
                </a:extLst>
              </p:cNvPr>
              <p:cNvSpPr/>
              <p:nvPr/>
            </p:nvSpPr>
            <p:spPr bwMode="auto">
              <a:xfrm>
                <a:off x="6419400" y="885549"/>
                <a:ext cx="29417" cy="23814"/>
              </a:xfrm>
              <a:custGeom>
                <a:avLst/>
                <a:gdLst>
                  <a:gd name="T0" fmla="*/ 6 w 14"/>
                  <a:gd name="T1" fmla="*/ 0 h 11"/>
                  <a:gd name="T2" fmla="*/ 14 w 14"/>
                  <a:gd name="T3" fmla="*/ 7 h 11"/>
                  <a:gd name="T4" fmla="*/ 4 w 14"/>
                  <a:gd name="T5" fmla="*/ 11 h 11"/>
                  <a:gd name="T6" fmla="*/ 2 w 14"/>
                  <a:gd name="T7" fmla="*/ 2 h 11"/>
                  <a:gd name="T8" fmla="*/ 6 w 14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1">
                    <a:moveTo>
                      <a:pt x="6" y="0"/>
                    </a:moveTo>
                    <a:cubicBezTo>
                      <a:pt x="11" y="0"/>
                      <a:pt x="13" y="2"/>
                      <a:pt x="14" y="7"/>
                    </a:cubicBezTo>
                    <a:cubicBezTo>
                      <a:pt x="9" y="7"/>
                      <a:pt x="5" y="7"/>
                      <a:pt x="4" y="11"/>
                    </a:cubicBezTo>
                    <a:cubicBezTo>
                      <a:pt x="0" y="11"/>
                      <a:pt x="3" y="4"/>
                      <a:pt x="2" y="2"/>
                    </a:cubicBezTo>
                    <a:cubicBezTo>
                      <a:pt x="5" y="2"/>
                      <a:pt x="6" y="1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62" name="iṩ1ïde">
                <a:extLst>
                  <a:ext uri="{FF2B5EF4-FFF2-40B4-BE49-F238E27FC236}">
                    <a16:creationId xmlns:a16="http://schemas.microsoft.com/office/drawing/2014/main" xmlns="" id="{7317EB3D-A959-47FA-97A9-A1E44C51738E}"/>
                  </a:ext>
                </a:extLst>
              </p:cNvPr>
              <p:cNvSpPr/>
              <p:nvPr/>
            </p:nvSpPr>
            <p:spPr bwMode="auto">
              <a:xfrm>
                <a:off x="3945619" y="900957"/>
                <a:ext cx="29417" cy="21012"/>
              </a:xfrm>
              <a:custGeom>
                <a:avLst/>
                <a:gdLst>
                  <a:gd name="T0" fmla="*/ 13 w 14"/>
                  <a:gd name="T1" fmla="*/ 8 h 10"/>
                  <a:gd name="T2" fmla="*/ 0 w 14"/>
                  <a:gd name="T3" fmla="*/ 10 h 10"/>
                  <a:gd name="T4" fmla="*/ 13 w 14"/>
                  <a:gd name="T5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0">
                    <a:moveTo>
                      <a:pt x="13" y="8"/>
                    </a:moveTo>
                    <a:cubicBezTo>
                      <a:pt x="7" y="7"/>
                      <a:pt x="5" y="9"/>
                      <a:pt x="0" y="10"/>
                    </a:cubicBezTo>
                    <a:cubicBezTo>
                      <a:pt x="1" y="6"/>
                      <a:pt x="14" y="0"/>
                      <a:pt x="13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63" name="išlídè">
                <a:extLst>
                  <a:ext uri="{FF2B5EF4-FFF2-40B4-BE49-F238E27FC236}">
                    <a16:creationId xmlns:a16="http://schemas.microsoft.com/office/drawing/2014/main" xmlns="" id="{4E9848DF-9E45-49E0-B9FE-6E4707C1EAE1}"/>
                  </a:ext>
                </a:extLst>
              </p:cNvPr>
              <p:cNvSpPr/>
              <p:nvPr/>
            </p:nvSpPr>
            <p:spPr bwMode="auto">
              <a:xfrm>
                <a:off x="4434493" y="917766"/>
                <a:ext cx="47627" cy="29417"/>
              </a:xfrm>
              <a:custGeom>
                <a:avLst/>
                <a:gdLst>
                  <a:gd name="T0" fmla="*/ 19 w 23"/>
                  <a:gd name="T1" fmla="*/ 2 h 14"/>
                  <a:gd name="T2" fmla="*/ 21 w 23"/>
                  <a:gd name="T3" fmla="*/ 13 h 14"/>
                  <a:gd name="T4" fmla="*/ 2 w 23"/>
                  <a:gd name="T5" fmla="*/ 9 h 14"/>
                  <a:gd name="T6" fmla="*/ 6 w 23"/>
                  <a:gd name="T7" fmla="*/ 2 h 14"/>
                  <a:gd name="T8" fmla="*/ 19 w 23"/>
                  <a:gd name="T9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14">
                    <a:moveTo>
                      <a:pt x="19" y="2"/>
                    </a:moveTo>
                    <a:cubicBezTo>
                      <a:pt x="21" y="4"/>
                      <a:pt x="23" y="11"/>
                      <a:pt x="21" y="13"/>
                    </a:cubicBezTo>
                    <a:cubicBezTo>
                      <a:pt x="13" y="12"/>
                      <a:pt x="4" y="14"/>
                      <a:pt x="2" y="9"/>
                    </a:cubicBezTo>
                    <a:cubicBezTo>
                      <a:pt x="0" y="3"/>
                      <a:pt x="8" y="8"/>
                      <a:pt x="6" y="2"/>
                    </a:cubicBezTo>
                    <a:cubicBezTo>
                      <a:pt x="11" y="0"/>
                      <a:pt x="19" y="5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64" name="iṧḻídê">
                <a:extLst>
                  <a:ext uri="{FF2B5EF4-FFF2-40B4-BE49-F238E27FC236}">
                    <a16:creationId xmlns:a16="http://schemas.microsoft.com/office/drawing/2014/main" xmlns="" id="{C39120CC-6738-4901-ACD6-88F075702C34}"/>
                  </a:ext>
                </a:extLst>
              </p:cNvPr>
              <p:cNvSpPr/>
              <p:nvPr/>
            </p:nvSpPr>
            <p:spPr bwMode="auto">
              <a:xfrm>
                <a:off x="4416282" y="999012"/>
                <a:ext cx="57433" cy="26615"/>
              </a:xfrm>
              <a:custGeom>
                <a:avLst/>
                <a:gdLst>
                  <a:gd name="T0" fmla="*/ 26 w 28"/>
                  <a:gd name="T1" fmla="*/ 5 h 13"/>
                  <a:gd name="T2" fmla="*/ 19 w 28"/>
                  <a:gd name="T3" fmla="*/ 9 h 13"/>
                  <a:gd name="T4" fmla="*/ 11 w 28"/>
                  <a:gd name="T5" fmla="*/ 11 h 13"/>
                  <a:gd name="T6" fmla="*/ 4 w 28"/>
                  <a:gd name="T7" fmla="*/ 9 h 13"/>
                  <a:gd name="T8" fmla="*/ 5 w 28"/>
                  <a:gd name="T9" fmla="*/ 4 h 13"/>
                  <a:gd name="T10" fmla="*/ 11 w 28"/>
                  <a:gd name="T11" fmla="*/ 0 h 13"/>
                  <a:gd name="T12" fmla="*/ 26 w 28"/>
                  <a:gd name="T13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3">
                    <a:moveTo>
                      <a:pt x="26" y="5"/>
                    </a:moveTo>
                    <a:cubicBezTo>
                      <a:pt x="28" y="11"/>
                      <a:pt x="21" y="9"/>
                      <a:pt x="19" y="9"/>
                    </a:cubicBezTo>
                    <a:cubicBezTo>
                      <a:pt x="18" y="9"/>
                      <a:pt x="13" y="13"/>
                      <a:pt x="11" y="11"/>
                    </a:cubicBezTo>
                    <a:cubicBezTo>
                      <a:pt x="10" y="9"/>
                      <a:pt x="6" y="10"/>
                      <a:pt x="4" y="9"/>
                    </a:cubicBezTo>
                    <a:cubicBezTo>
                      <a:pt x="0" y="4"/>
                      <a:pt x="12" y="6"/>
                      <a:pt x="5" y="4"/>
                    </a:cubicBezTo>
                    <a:cubicBezTo>
                      <a:pt x="6" y="1"/>
                      <a:pt x="11" y="3"/>
                      <a:pt x="11" y="0"/>
                    </a:cubicBezTo>
                    <a:cubicBezTo>
                      <a:pt x="16" y="1"/>
                      <a:pt x="22" y="2"/>
                      <a:pt x="26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65" name="íṣ1îďe">
                <a:extLst>
                  <a:ext uri="{FF2B5EF4-FFF2-40B4-BE49-F238E27FC236}">
                    <a16:creationId xmlns:a16="http://schemas.microsoft.com/office/drawing/2014/main" xmlns="" id="{6E4F4C08-850B-408C-87CB-A884B40E1ED1}"/>
                  </a:ext>
                </a:extLst>
              </p:cNvPr>
              <p:cNvSpPr/>
              <p:nvPr/>
            </p:nvSpPr>
            <p:spPr bwMode="auto">
              <a:xfrm>
                <a:off x="4417683" y="1039635"/>
                <a:ext cx="26615" cy="12607"/>
              </a:xfrm>
              <a:custGeom>
                <a:avLst/>
                <a:gdLst>
                  <a:gd name="T0" fmla="*/ 10 w 13"/>
                  <a:gd name="T1" fmla="*/ 6 h 6"/>
                  <a:gd name="T2" fmla="*/ 3 w 13"/>
                  <a:gd name="T3" fmla="*/ 6 h 6"/>
                  <a:gd name="T4" fmla="*/ 10 w 13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6">
                    <a:moveTo>
                      <a:pt x="10" y="6"/>
                    </a:moveTo>
                    <a:cubicBezTo>
                      <a:pt x="6" y="3"/>
                      <a:pt x="8" y="6"/>
                      <a:pt x="3" y="6"/>
                    </a:cubicBezTo>
                    <a:cubicBezTo>
                      <a:pt x="0" y="0"/>
                      <a:pt x="13" y="0"/>
                      <a:pt x="10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66" name="iṣļidê">
                <a:extLst>
                  <a:ext uri="{FF2B5EF4-FFF2-40B4-BE49-F238E27FC236}">
                    <a16:creationId xmlns:a16="http://schemas.microsoft.com/office/drawing/2014/main" xmlns="" id="{E2995056-A49F-483D-AF2A-7D97CB879A2E}"/>
                  </a:ext>
                </a:extLst>
              </p:cNvPr>
              <p:cNvSpPr/>
              <p:nvPr/>
            </p:nvSpPr>
            <p:spPr bwMode="auto">
              <a:xfrm>
                <a:off x="4330835" y="1059246"/>
                <a:ext cx="30817" cy="18211"/>
              </a:xfrm>
              <a:custGeom>
                <a:avLst/>
                <a:gdLst>
                  <a:gd name="T0" fmla="*/ 13 w 15"/>
                  <a:gd name="T1" fmla="*/ 1 h 9"/>
                  <a:gd name="T2" fmla="*/ 15 w 15"/>
                  <a:gd name="T3" fmla="*/ 4 h 9"/>
                  <a:gd name="T4" fmla="*/ 7 w 15"/>
                  <a:gd name="T5" fmla="*/ 6 h 9"/>
                  <a:gd name="T6" fmla="*/ 0 w 15"/>
                  <a:gd name="T7" fmla="*/ 6 h 9"/>
                  <a:gd name="T8" fmla="*/ 13 w 15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9">
                    <a:moveTo>
                      <a:pt x="13" y="1"/>
                    </a:moveTo>
                    <a:cubicBezTo>
                      <a:pt x="13" y="3"/>
                      <a:pt x="13" y="4"/>
                      <a:pt x="15" y="4"/>
                    </a:cubicBezTo>
                    <a:cubicBezTo>
                      <a:pt x="15" y="8"/>
                      <a:pt x="9" y="5"/>
                      <a:pt x="7" y="6"/>
                    </a:cubicBezTo>
                    <a:cubicBezTo>
                      <a:pt x="5" y="9"/>
                      <a:pt x="7" y="6"/>
                      <a:pt x="0" y="6"/>
                    </a:cubicBezTo>
                    <a:cubicBezTo>
                      <a:pt x="3" y="3"/>
                      <a:pt x="6" y="0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67" name="ïṩļïḑe">
                <a:extLst>
                  <a:ext uri="{FF2B5EF4-FFF2-40B4-BE49-F238E27FC236}">
                    <a16:creationId xmlns:a16="http://schemas.microsoft.com/office/drawing/2014/main" xmlns="" id="{83506863-FC9A-4336-AD14-487934BC8FA0}"/>
                  </a:ext>
                </a:extLst>
              </p:cNvPr>
              <p:cNvSpPr/>
              <p:nvPr/>
            </p:nvSpPr>
            <p:spPr bwMode="auto">
              <a:xfrm>
                <a:off x="4388266" y="1076055"/>
                <a:ext cx="12607" cy="18211"/>
              </a:xfrm>
              <a:custGeom>
                <a:avLst/>
                <a:gdLst>
                  <a:gd name="T0" fmla="*/ 2 w 6"/>
                  <a:gd name="T1" fmla="*/ 0 h 9"/>
                  <a:gd name="T2" fmla="*/ 5 w 6"/>
                  <a:gd name="T3" fmla="*/ 8 h 9"/>
                  <a:gd name="T4" fmla="*/ 2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2" y="0"/>
                    </a:moveTo>
                    <a:cubicBezTo>
                      <a:pt x="5" y="1"/>
                      <a:pt x="6" y="3"/>
                      <a:pt x="5" y="8"/>
                    </a:cubicBezTo>
                    <a:cubicBezTo>
                      <a:pt x="0" y="9"/>
                      <a:pt x="2" y="3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68" name="î$lïḑé">
                <a:extLst>
                  <a:ext uri="{FF2B5EF4-FFF2-40B4-BE49-F238E27FC236}">
                    <a16:creationId xmlns:a16="http://schemas.microsoft.com/office/drawing/2014/main" xmlns="" id="{6659ACFF-12D1-4627-94F6-142386DFFD63}"/>
                  </a:ext>
                </a:extLst>
              </p:cNvPr>
              <p:cNvSpPr/>
              <p:nvPr/>
            </p:nvSpPr>
            <p:spPr bwMode="auto">
              <a:xfrm>
                <a:off x="5499087" y="1237145"/>
                <a:ext cx="68639" cy="84047"/>
              </a:xfrm>
              <a:custGeom>
                <a:avLst/>
                <a:gdLst>
                  <a:gd name="T0" fmla="*/ 12 w 33"/>
                  <a:gd name="T1" fmla="*/ 0 h 40"/>
                  <a:gd name="T2" fmla="*/ 14 w 33"/>
                  <a:gd name="T3" fmla="*/ 2 h 40"/>
                  <a:gd name="T4" fmla="*/ 27 w 33"/>
                  <a:gd name="T5" fmla="*/ 2 h 40"/>
                  <a:gd name="T6" fmla="*/ 32 w 33"/>
                  <a:gd name="T7" fmla="*/ 6 h 40"/>
                  <a:gd name="T8" fmla="*/ 31 w 33"/>
                  <a:gd name="T9" fmla="*/ 10 h 40"/>
                  <a:gd name="T10" fmla="*/ 27 w 33"/>
                  <a:gd name="T11" fmla="*/ 12 h 40"/>
                  <a:gd name="T12" fmla="*/ 31 w 33"/>
                  <a:gd name="T13" fmla="*/ 21 h 40"/>
                  <a:gd name="T14" fmla="*/ 29 w 33"/>
                  <a:gd name="T15" fmla="*/ 30 h 40"/>
                  <a:gd name="T16" fmla="*/ 19 w 33"/>
                  <a:gd name="T17" fmla="*/ 30 h 40"/>
                  <a:gd name="T18" fmla="*/ 18 w 33"/>
                  <a:gd name="T19" fmla="*/ 36 h 40"/>
                  <a:gd name="T20" fmla="*/ 14 w 33"/>
                  <a:gd name="T21" fmla="*/ 40 h 40"/>
                  <a:gd name="T22" fmla="*/ 3 w 33"/>
                  <a:gd name="T23" fmla="*/ 40 h 40"/>
                  <a:gd name="T24" fmla="*/ 6 w 33"/>
                  <a:gd name="T25" fmla="*/ 28 h 40"/>
                  <a:gd name="T26" fmla="*/ 6 w 33"/>
                  <a:gd name="T27" fmla="*/ 21 h 40"/>
                  <a:gd name="T28" fmla="*/ 3 w 33"/>
                  <a:gd name="T29" fmla="*/ 12 h 40"/>
                  <a:gd name="T30" fmla="*/ 10 w 33"/>
                  <a:gd name="T31" fmla="*/ 13 h 40"/>
                  <a:gd name="T32" fmla="*/ 12 w 33"/>
                  <a:gd name="T33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" h="40">
                    <a:moveTo>
                      <a:pt x="12" y="0"/>
                    </a:moveTo>
                    <a:cubicBezTo>
                      <a:pt x="14" y="0"/>
                      <a:pt x="14" y="1"/>
                      <a:pt x="14" y="2"/>
                    </a:cubicBezTo>
                    <a:cubicBezTo>
                      <a:pt x="14" y="5"/>
                      <a:pt x="22" y="0"/>
                      <a:pt x="27" y="2"/>
                    </a:cubicBezTo>
                    <a:cubicBezTo>
                      <a:pt x="28" y="5"/>
                      <a:pt x="29" y="6"/>
                      <a:pt x="32" y="6"/>
                    </a:cubicBezTo>
                    <a:cubicBezTo>
                      <a:pt x="33" y="8"/>
                      <a:pt x="32" y="9"/>
                      <a:pt x="31" y="10"/>
                    </a:cubicBezTo>
                    <a:cubicBezTo>
                      <a:pt x="31" y="11"/>
                      <a:pt x="28" y="11"/>
                      <a:pt x="27" y="12"/>
                    </a:cubicBezTo>
                    <a:cubicBezTo>
                      <a:pt x="27" y="16"/>
                      <a:pt x="30" y="17"/>
                      <a:pt x="31" y="21"/>
                    </a:cubicBezTo>
                    <a:cubicBezTo>
                      <a:pt x="31" y="24"/>
                      <a:pt x="28" y="26"/>
                      <a:pt x="29" y="30"/>
                    </a:cubicBezTo>
                    <a:cubicBezTo>
                      <a:pt x="26" y="30"/>
                      <a:pt x="23" y="30"/>
                      <a:pt x="19" y="30"/>
                    </a:cubicBezTo>
                    <a:cubicBezTo>
                      <a:pt x="17" y="30"/>
                      <a:pt x="19" y="34"/>
                      <a:pt x="18" y="36"/>
                    </a:cubicBezTo>
                    <a:cubicBezTo>
                      <a:pt x="17" y="37"/>
                      <a:pt x="12" y="36"/>
                      <a:pt x="14" y="40"/>
                    </a:cubicBezTo>
                    <a:cubicBezTo>
                      <a:pt x="10" y="40"/>
                      <a:pt x="6" y="40"/>
                      <a:pt x="3" y="40"/>
                    </a:cubicBezTo>
                    <a:cubicBezTo>
                      <a:pt x="4" y="36"/>
                      <a:pt x="0" y="27"/>
                      <a:pt x="6" y="28"/>
                    </a:cubicBezTo>
                    <a:cubicBezTo>
                      <a:pt x="7" y="23"/>
                      <a:pt x="3" y="25"/>
                      <a:pt x="6" y="21"/>
                    </a:cubicBezTo>
                    <a:cubicBezTo>
                      <a:pt x="8" y="15"/>
                      <a:pt x="1" y="17"/>
                      <a:pt x="3" y="12"/>
                    </a:cubicBezTo>
                    <a:cubicBezTo>
                      <a:pt x="7" y="11"/>
                      <a:pt x="8" y="13"/>
                      <a:pt x="10" y="13"/>
                    </a:cubicBezTo>
                    <a:cubicBezTo>
                      <a:pt x="14" y="13"/>
                      <a:pt x="11" y="4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69" name="îšļíḍé">
                <a:extLst>
                  <a:ext uri="{FF2B5EF4-FFF2-40B4-BE49-F238E27FC236}">
                    <a16:creationId xmlns:a16="http://schemas.microsoft.com/office/drawing/2014/main" xmlns="" id="{1C96414B-7926-4925-9BF3-5416BC8D7F94}"/>
                  </a:ext>
                </a:extLst>
              </p:cNvPr>
              <p:cNvSpPr/>
              <p:nvPr/>
            </p:nvSpPr>
            <p:spPr bwMode="auto">
              <a:xfrm>
                <a:off x="3054722" y="1241347"/>
                <a:ext cx="21012" cy="19611"/>
              </a:xfrm>
              <a:custGeom>
                <a:avLst/>
                <a:gdLst>
                  <a:gd name="T0" fmla="*/ 9 w 10"/>
                  <a:gd name="T1" fmla="*/ 0 h 9"/>
                  <a:gd name="T2" fmla="*/ 7 w 10"/>
                  <a:gd name="T3" fmla="*/ 4 h 9"/>
                  <a:gd name="T4" fmla="*/ 0 w 10"/>
                  <a:gd name="T5" fmla="*/ 6 h 9"/>
                  <a:gd name="T6" fmla="*/ 9 w 10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9" y="0"/>
                    </a:moveTo>
                    <a:cubicBezTo>
                      <a:pt x="10" y="3"/>
                      <a:pt x="8" y="3"/>
                      <a:pt x="7" y="4"/>
                    </a:cubicBezTo>
                    <a:cubicBezTo>
                      <a:pt x="5" y="7"/>
                      <a:pt x="4" y="9"/>
                      <a:pt x="0" y="6"/>
                    </a:cubicBezTo>
                    <a:cubicBezTo>
                      <a:pt x="1" y="2"/>
                      <a:pt x="5" y="1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70" name="íSļîḍè">
                <a:extLst>
                  <a:ext uri="{FF2B5EF4-FFF2-40B4-BE49-F238E27FC236}">
                    <a16:creationId xmlns:a16="http://schemas.microsoft.com/office/drawing/2014/main" xmlns="" id="{D51A5790-0CE0-44D8-ACDF-6EB74607E8FC}"/>
                  </a:ext>
                </a:extLst>
              </p:cNvPr>
              <p:cNvSpPr/>
              <p:nvPr/>
            </p:nvSpPr>
            <p:spPr bwMode="auto">
              <a:xfrm>
                <a:off x="3560405" y="1258157"/>
                <a:ext cx="25214" cy="37822"/>
              </a:xfrm>
              <a:custGeom>
                <a:avLst/>
                <a:gdLst>
                  <a:gd name="T0" fmla="*/ 3 w 12"/>
                  <a:gd name="T1" fmla="*/ 0 h 18"/>
                  <a:gd name="T2" fmla="*/ 12 w 12"/>
                  <a:gd name="T3" fmla="*/ 13 h 18"/>
                  <a:gd name="T4" fmla="*/ 5 w 12"/>
                  <a:gd name="T5" fmla="*/ 9 h 18"/>
                  <a:gd name="T6" fmla="*/ 3 w 12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8">
                    <a:moveTo>
                      <a:pt x="3" y="0"/>
                    </a:moveTo>
                    <a:cubicBezTo>
                      <a:pt x="6" y="4"/>
                      <a:pt x="7" y="11"/>
                      <a:pt x="12" y="13"/>
                    </a:cubicBezTo>
                    <a:cubicBezTo>
                      <a:pt x="10" y="18"/>
                      <a:pt x="5" y="12"/>
                      <a:pt x="5" y="9"/>
                    </a:cubicBezTo>
                    <a:cubicBezTo>
                      <a:pt x="0" y="9"/>
                      <a:pt x="0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71" name="íṣļïḑé">
                <a:extLst>
                  <a:ext uri="{FF2B5EF4-FFF2-40B4-BE49-F238E27FC236}">
                    <a16:creationId xmlns:a16="http://schemas.microsoft.com/office/drawing/2014/main" xmlns="" id="{9509AC9D-489A-4839-95CF-6E05529B4A61}"/>
                  </a:ext>
                </a:extLst>
              </p:cNvPr>
              <p:cNvSpPr/>
              <p:nvPr/>
            </p:nvSpPr>
            <p:spPr bwMode="auto">
              <a:xfrm>
                <a:off x="7900028" y="1241347"/>
                <a:ext cx="40623" cy="180701"/>
              </a:xfrm>
              <a:custGeom>
                <a:avLst/>
                <a:gdLst>
                  <a:gd name="T0" fmla="*/ 6 w 19"/>
                  <a:gd name="T1" fmla="*/ 10 h 87"/>
                  <a:gd name="T2" fmla="*/ 10 w 19"/>
                  <a:gd name="T3" fmla="*/ 23 h 87"/>
                  <a:gd name="T4" fmla="*/ 12 w 19"/>
                  <a:gd name="T5" fmla="*/ 30 h 87"/>
                  <a:gd name="T6" fmla="*/ 12 w 19"/>
                  <a:gd name="T7" fmla="*/ 36 h 87"/>
                  <a:gd name="T8" fmla="*/ 14 w 19"/>
                  <a:gd name="T9" fmla="*/ 51 h 87"/>
                  <a:gd name="T10" fmla="*/ 19 w 19"/>
                  <a:gd name="T11" fmla="*/ 58 h 87"/>
                  <a:gd name="T12" fmla="*/ 12 w 19"/>
                  <a:gd name="T13" fmla="*/ 60 h 87"/>
                  <a:gd name="T14" fmla="*/ 12 w 19"/>
                  <a:gd name="T15" fmla="*/ 73 h 87"/>
                  <a:gd name="T16" fmla="*/ 8 w 19"/>
                  <a:gd name="T17" fmla="*/ 73 h 87"/>
                  <a:gd name="T18" fmla="*/ 12 w 19"/>
                  <a:gd name="T19" fmla="*/ 86 h 87"/>
                  <a:gd name="T20" fmla="*/ 2 w 19"/>
                  <a:gd name="T21" fmla="*/ 84 h 87"/>
                  <a:gd name="T22" fmla="*/ 4 w 19"/>
                  <a:gd name="T23" fmla="*/ 73 h 87"/>
                  <a:gd name="T24" fmla="*/ 1 w 19"/>
                  <a:gd name="T25" fmla="*/ 67 h 87"/>
                  <a:gd name="T26" fmla="*/ 4 w 19"/>
                  <a:gd name="T27" fmla="*/ 45 h 87"/>
                  <a:gd name="T28" fmla="*/ 1 w 19"/>
                  <a:gd name="T29" fmla="*/ 36 h 87"/>
                  <a:gd name="T30" fmla="*/ 1 w 19"/>
                  <a:gd name="T31" fmla="*/ 23 h 87"/>
                  <a:gd name="T32" fmla="*/ 6 w 19"/>
                  <a:gd name="T33" fmla="*/ 17 h 87"/>
                  <a:gd name="T34" fmla="*/ 8 w 19"/>
                  <a:gd name="T35" fmla="*/ 11 h 87"/>
                  <a:gd name="T36" fmla="*/ 6 w 19"/>
                  <a:gd name="T37" fmla="*/ 1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87">
                    <a:moveTo>
                      <a:pt x="6" y="10"/>
                    </a:moveTo>
                    <a:cubicBezTo>
                      <a:pt x="14" y="0"/>
                      <a:pt x="7" y="20"/>
                      <a:pt x="10" y="23"/>
                    </a:cubicBezTo>
                    <a:cubicBezTo>
                      <a:pt x="13" y="25"/>
                      <a:pt x="8" y="26"/>
                      <a:pt x="12" y="30"/>
                    </a:cubicBezTo>
                    <a:cubicBezTo>
                      <a:pt x="14" y="33"/>
                      <a:pt x="12" y="33"/>
                      <a:pt x="12" y="36"/>
                    </a:cubicBezTo>
                    <a:cubicBezTo>
                      <a:pt x="12" y="38"/>
                      <a:pt x="15" y="43"/>
                      <a:pt x="14" y="51"/>
                    </a:cubicBezTo>
                    <a:cubicBezTo>
                      <a:pt x="13" y="55"/>
                      <a:pt x="16" y="56"/>
                      <a:pt x="19" y="58"/>
                    </a:cubicBezTo>
                    <a:cubicBezTo>
                      <a:pt x="19" y="62"/>
                      <a:pt x="14" y="62"/>
                      <a:pt x="12" y="60"/>
                    </a:cubicBezTo>
                    <a:cubicBezTo>
                      <a:pt x="11" y="65"/>
                      <a:pt x="11" y="73"/>
                      <a:pt x="12" y="73"/>
                    </a:cubicBezTo>
                    <a:cubicBezTo>
                      <a:pt x="12" y="73"/>
                      <a:pt x="8" y="73"/>
                      <a:pt x="8" y="73"/>
                    </a:cubicBezTo>
                    <a:cubicBezTo>
                      <a:pt x="8" y="77"/>
                      <a:pt x="13" y="78"/>
                      <a:pt x="12" y="86"/>
                    </a:cubicBezTo>
                    <a:cubicBezTo>
                      <a:pt x="6" y="84"/>
                      <a:pt x="7" y="87"/>
                      <a:pt x="2" y="84"/>
                    </a:cubicBezTo>
                    <a:cubicBezTo>
                      <a:pt x="6" y="79"/>
                      <a:pt x="2" y="78"/>
                      <a:pt x="4" y="73"/>
                    </a:cubicBezTo>
                    <a:cubicBezTo>
                      <a:pt x="4" y="70"/>
                      <a:pt x="3" y="68"/>
                      <a:pt x="1" y="67"/>
                    </a:cubicBezTo>
                    <a:cubicBezTo>
                      <a:pt x="2" y="63"/>
                      <a:pt x="6" y="55"/>
                      <a:pt x="4" y="45"/>
                    </a:cubicBezTo>
                    <a:cubicBezTo>
                      <a:pt x="4" y="41"/>
                      <a:pt x="1" y="39"/>
                      <a:pt x="1" y="36"/>
                    </a:cubicBezTo>
                    <a:cubicBezTo>
                      <a:pt x="0" y="30"/>
                      <a:pt x="5" y="26"/>
                      <a:pt x="1" y="23"/>
                    </a:cubicBezTo>
                    <a:cubicBezTo>
                      <a:pt x="2" y="20"/>
                      <a:pt x="3" y="18"/>
                      <a:pt x="6" y="17"/>
                    </a:cubicBezTo>
                    <a:cubicBezTo>
                      <a:pt x="6" y="14"/>
                      <a:pt x="6" y="12"/>
                      <a:pt x="8" y="11"/>
                    </a:cubicBezTo>
                    <a:cubicBezTo>
                      <a:pt x="8" y="10"/>
                      <a:pt x="7" y="10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40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72" name="íşḷíḋé">
                <a:extLst>
                  <a:ext uri="{FF2B5EF4-FFF2-40B4-BE49-F238E27FC236}">
                    <a16:creationId xmlns:a16="http://schemas.microsoft.com/office/drawing/2014/main" xmlns="" id="{2550A898-09B3-4FA6-A13E-0C9BD2C98D5B}"/>
                  </a:ext>
                </a:extLst>
              </p:cNvPr>
              <p:cNvSpPr/>
              <p:nvPr/>
            </p:nvSpPr>
            <p:spPr bwMode="auto">
              <a:xfrm>
                <a:off x="3023905" y="1260958"/>
                <a:ext cx="9806" cy="18211"/>
              </a:xfrm>
              <a:custGeom>
                <a:avLst/>
                <a:gdLst>
                  <a:gd name="T0" fmla="*/ 2 w 5"/>
                  <a:gd name="T1" fmla="*/ 1 h 9"/>
                  <a:gd name="T2" fmla="*/ 0 w 5"/>
                  <a:gd name="T3" fmla="*/ 6 h 9"/>
                  <a:gd name="T4" fmla="*/ 0 w 5"/>
                  <a:gd name="T5" fmla="*/ 2 h 9"/>
                  <a:gd name="T6" fmla="*/ 2 w 5"/>
                  <a:gd name="T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9">
                    <a:moveTo>
                      <a:pt x="2" y="1"/>
                    </a:moveTo>
                    <a:cubicBezTo>
                      <a:pt x="5" y="0"/>
                      <a:pt x="4" y="9"/>
                      <a:pt x="0" y="6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73" name="îṩlïḓê">
                <a:extLst>
                  <a:ext uri="{FF2B5EF4-FFF2-40B4-BE49-F238E27FC236}">
                    <a16:creationId xmlns:a16="http://schemas.microsoft.com/office/drawing/2014/main" xmlns="" id="{B6945469-5BC5-45C1-B77C-ECDD431B4B7D}"/>
                  </a:ext>
                </a:extLst>
              </p:cNvPr>
              <p:cNvSpPr/>
              <p:nvPr/>
            </p:nvSpPr>
            <p:spPr bwMode="auto">
              <a:xfrm>
                <a:off x="4717451" y="1322593"/>
                <a:ext cx="116265" cy="98055"/>
              </a:xfrm>
              <a:custGeom>
                <a:avLst/>
                <a:gdLst>
                  <a:gd name="T0" fmla="*/ 25 w 56"/>
                  <a:gd name="T1" fmla="*/ 0 h 47"/>
                  <a:gd name="T2" fmla="*/ 30 w 56"/>
                  <a:gd name="T3" fmla="*/ 4 h 47"/>
                  <a:gd name="T4" fmla="*/ 28 w 56"/>
                  <a:gd name="T5" fmla="*/ 12 h 47"/>
                  <a:gd name="T6" fmla="*/ 36 w 56"/>
                  <a:gd name="T7" fmla="*/ 15 h 47"/>
                  <a:gd name="T8" fmla="*/ 47 w 56"/>
                  <a:gd name="T9" fmla="*/ 19 h 47"/>
                  <a:gd name="T10" fmla="*/ 45 w 56"/>
                  <a:gd name="T11" fmla="*/ 26 h 47"/>
                  <a:gd name="T12" fmla="*/ 51 w 56"/>
                  <a:gd name="T13" fmla="*/ 28 h 47"/>
                  <a:gd name="T14" fmla="*/ 54 w 56"/>
                  <a:gd name="T15" fmla="*/ 34 h 47"/>
                  <a:gd name="T16" fmla="*/ 51 w 56"/>
                  <a:gd name="T17" fmla="*/ 43 h 47"/>
                  <a:gd name="T18" fmla="*/ 49 w 56"/>
                  <a:gd name="T19" fmla="*/ 40 h 47"/>
                  <a:gd name="T20" fmla="*/ 38 w 56"/>
                  <a:gd name="T21" fmla="*/ 40 h 47"/>
                  <a:gd name="T22" fmla="*/ 30 w 56"/>
                  <a:gd name="T23" fmla="*/ 47 h 47"/>
                  <a:gd name="T24" fmla="*/ 26 w 56"/>
                  <a:gd name="T25" fmla="*/ 41 h 47"/>
                  <a:gd name="T26" fmla="*/ 21 w 56"/>
                  <a:gd name="T27" fmla="*/ 40 h 47"/>
                  <a:gd name="T28" fmla="*/ 13 w 56"/>
                  <a:gd name="T29" fmla="*/ 34 h 47"/>
                  <a:gd name="T30" fmla="*/ 0 w 56"/>
                  <a:gd name="T31" fmla="*/ 36 h 47"/>
                  <a:gd name="T32" fmla="*/ 2 w 56"/>
                  <a:gd name="T33" fmla="*/ 28 h 47"/>
                  <a:gd name="T34" fmla="*/ 10 w 56"/>
                  <a:gd name="T35" fmla="*/ 25 h 47"/>
                  <a:gd name="T36" fmla="*/ 13 w 56"/>
                  <a:gd name="T37" fmla="*/ 17 h 47"/>
                  <a:gd name="T38" fmla="*/ 15 w 56"/>
                  <a:gd name="T39" fmla="*/ 8 h 47"/>
                  <a:gd name="T40" fmla="*/ 19 w 56"/>
                  <a:gd name="T41" fmla="*/ 8 h 47"/>
                  <a:gd name="T42" fmla="*/ 19 w 56"/>
                  <a:gd name="T43" fmla="*/ 4 h 47"/>
                  <a:gd name="T44" fmla="*/ 25 w 56"/>
                  <a:gd name="T4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6" h="47">
                    <a:moveTo>
                      <a:pt x="25" y="0"/>
                    </a:moveTo>
                    <a:cubicBezTo>
                      <a:pt x="27" y="1"/>
                      <a:pt x="27" y="4"/>
                      <a:pt x="30" y="4"/>
                    </a:cubicBezTo>
                    <a:cubicBezTo>
                      <a:pt x="29" y="8"/>
                      <a:pt x="24" y="8"/>
                      <a:pt x="28" y="12"/>
                    </a:cubicBezTo>
                    <a:cubicBezTo>
                      <a:pt x="27" y="16"/>
                      <a:pt x="33" y="14"/>
                      <a:pt x="36" y="15"/>
                    </a:cubicBezTo>
                    <a:cubicBezTo>
                      <a:pt x="37" y="16"/>
                      <a:pt x="40" y="22"/>
                      <a:pt x="47" y="19"/>
                    </a:cubicBezTo>
                    <a:cubicBezTo>
                      <a:pt x="47" y="24"/>
                      <a:pt x="50" y="25"/>
                      <a:pt x="45" y="26"/>
                    </a:cubicBezTo>
                    <a:cubicBezTo>
                      <a:pt x="45" y="29"/>
                      <a:pt x="49" y="27"/>
                      <a:pt x="51" y="28"/>
                    </a:cubicBezTo>
                    <a:cubicBezTo>
                      <a:pt x="52" y="30"/>
                      <a:pt x="49" y="36"/>
                      <a:pt x="54" y="34"/>
                    </a:cubicBezTo>
                    <a:cubicBezTo>
                      <a:pt x="56" y="40"/>
                      <a:pt x="49" y="38"/>
                      <a:pt x="51" y="43"/>
                    </a:cubicBezTo>
                    <a:cubicBezTo>
                      <a:pt x="49" y="43"/>
                      <a:pt x="49" y="41"/>
                      <a:pt x="49" y="40"/>
                    </a:cubicBezTo>
                    <a:cubicBezTo>
                      <a:pt x="42" y="40"/>
                      <a:pt x="43" y="42"/>
                      <a:pt x="38" y="40"/>
                    </a:cubicBezTo>
                    <a:cubicBezTo>
                      <a:pt x="35" y="42"/>
                      <a:pt x="30" y="42"/>
                      <a:pt x="30" y="47"/>
                    </a:cubicBezTo>
                    <a:cubicBezTo>
                      <a:pt x="27" y="47"/>
                      <a:pt x="28" y="43"/>
                      <a:pt x="26" y="41"/>
                    </a:cubicBezTo>
                    <a:cubicBezTo>
                      <a:pt x="25" y="40"/>
                      <a:pt x="22" y="41"/>
                      <a:pt x="21" y="40"/>
                    </a:cubicBezTo>
                    <a:cubicBezTo>
                      <a:pt x="19" y="38"/>
                      <a:pt x="18" y="35"/>
                      <a:pt x="13" y="34"/>
                    </a:cubicBezTo>
                    <a:cubicBezTo>
                      <a:pt x="7" y="33"/>
                      <a:pt x="7" y="37"/>
                      <a:pt x="0" y="36"/>
                    </a:cubicBezTo>
                    <a:cubicBezTo>
                      <a:pt x="2" y="34"/>
                      <a:pt x="2" y="32"/>
                      <a:pt x="2" y="28"/>
                    </a:cubicBezTo>
                    <a:cubicBezTo>
                      <a:pt x="8" y="31"/>
                      <a:pt x="4" y="22"/>
                      <a:pt x="10" y="25"/>
                    </a:cubicBezTo>
                    <a:cubicBezTo>
                      <a:pt x="7" y="20"/>
                      <a:pt x="12" y="19"/>
                      <a:pt x="13" y="17"/>
                    </a:cubicBezTo>
                    <a:cubicBezTo>
                      <a:pt x="14" y="15"/>
                      <a:pt x="13" y="11"/>
                      <a:pt x="15" y="8"/>
                    </a:cubicBezTo>
                    <a:cubicBezTo>
                      <a:pt x="16" y="7"/>
                      <a:pt x="18" y="8"/>
                      <a:pt x="19" y="8"/>
                    </a:cubicBezTo>
                    <a:cubicBezTo>
                      <a:pt x="20" y="7"/>
                      <a:pt x="18" y="5"/>
                      <a:pt x="19" y="4"/>
                    </a:cubicBezTo>
                    <a:cubicBezTo>
                      <a:pt x="21" y="3"/>
                      <a:pt x="25" y="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74" name="îṩ1íďe">
                <a:extLst>
                  <a:ext uri="{FF2B5EF4-FFF2-40B4-BE49-F238E27FC236}">
                    <a16:creationId xmlns:a16="http://schemas.microsoft.com/office/drawing/2014/main" xmlns="" id="{7486DE2F-3B55-4778-8704-A6DC6DA9BF1D}"/>
                  </a:ext>
                </a:extLst>
              </p:cNvPr>
              <p:cNvSpPr/>
              <p:nvPr/>
            </p:nvSpPr>
            <p:spPr bwMode="auto">
              <a:xfrm>
                <a:off x="4654415" y="1353410"/>
                <a:ext cx="29417" cy="25214"/>
              </a:xfrm>
              <a:custGeom>
                <a:avLst/>
                <a:gdLst>
                  <a:gd name="T0" fmla="*/ 0 w 14"/>
                  <a:gd name="T1" fmla="*/ 0 h 12"/>
                  <a:gd name="T2" fmla="*/ 14 w 14"/>
                  <a:gd name="T3" fmla="*/ 6 h 12"/>
                  <a:gd name="T4" fmla="*/ 0 w 14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2">
                    <a:moveTo>
                      <a:pt x="0" y="0"/>
                    </a:moveTo>
                    <a:cubicBezTo>
                      <a:pt x="7" y="0"/>
                      <a:pt x="7" y="6"/>
                      <a:pt x="14" y="6"/>
                    </a:cubicBezTo>
                    <a:cubicBezTo>
                      <a:pt x="12" y="12"/>
                      <a:pt x="1" y="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75" name="îşliḓe">
                <a:extLst>
                  <a:ext uri="{FF2B5EF4-FFF2-40B4-BE49-F238E27FC236}">
                    <a16:creationId xmlns:a16="http://schemas.microsoft.com/office/drawing/2014/main" xmlns="" id="{17F2B326-5F0E-45A5-80A9-35F8E8E56213}"/>
                  </a:ext>
                </a:extLst>
              </p:cNvPr>
              <p:cNvSpPr/>
              <p:nvPr/>
            </p:nvSpPr>
            <p:spPr bwMode="auto">
              <a:xfrm>
                <a:off x="7886020" y="1451465"/>
                <a:ext cx="81245" cy="58833"/>
              </a:xfrm>
              <a:custGeom>
                <a:avLst/>
                <a:gdLst>
                  <a:gd name="T0" fmla="*/ 11 w 39"/>
                  <a:gd name="T1" fmla="*/ 0 h 28"/>
                  <a:gd name="T2" fmla="*/ 13 w 39"/>
                  <a:gd name="T3" fmla="*/ 2 h 28"/>
                  <a:gd name="T4" fmla="*/ 21 w 39"/>
                  <a:gd name="T5" fmla="*/ 9 h 28"/>
                  <a:gd name="T6" fmla="*/ 39 w 39"/>
                  <a:gd name="T7" fmla="*/ 7 h 28"/>
                  <a:gd name="T8" fmla="*/ 32 w 39"/>
                  <a:gd name="T9" fmla="*/ 19 h 28"/>
                  <a:gd name="T10" fmla="*/ 26 w 39"/>
                  <a:gd name="T11" fmla="*/ 17 h 28"/>
                  <a:gd name="T12" fmla="*/ 19 w 39"/>
                  <a:gd name="T13" fmla="*/ 20 h 28"/>
                  <a:gd name="T14" fmla="*/ 17 w 39"/>
                  <a:gd name="T15" fmla="*/ 26 h 28"/>
                  <a:gd name="T16" fmla="*/ 8 w 39"/>
                  <a:gd name="T17" fmla="*/ 22 h 28"/>
                  <a:gd name="T18" fmla="*/ 11 w 39"/>
                  <a:gd name="T1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28">
                    <a:moveTo>
                      <a:pt x="11" y="0"/>
                    </a:moveTo>
                    <a:cubicBezTo>
                      <a:pt x="13" y="0"/>
                      <a:pt x="13" y="1"/>
                      <a:pt x="13" y="2"/>
                    </a:cubicBezTo>
                    <a:cubicBezTo>
                      <a:pt x="13" y="7"/>
                      <a:pt x="20" y="4"/>
                      <a:pt x="21" y="9"/>
                    </a:cubicBezTo>
                    <a:cubicBezTo>
                      <a:pt x="27" y="7"/>
                      <a:pt x="32" y="10"/>
                      <a:pt x="39" y="7"/>
                    </a:cubicBezTo>
                    <a:cubicBezTo>
                      <a:pt x="39" y="13"/>
                      <a:pt x="32" y="13"/>
                      <a:pt x="32" y="19"/>
                    </a:cubicBezTo>
                    <a:cubicBezTo>
                      <a:pt x="29" y="19"/>
                      <a:pt x="29" y="17"/>
                      <a:pt x="26" y="17"/>
                    </a:cubicBezTo>
                    <a:cubicBezTo>
                      <a:pt x="22" y="16"/>
                      <a:pt x="20" y="25"/>
                      <a:pt x="19" y="20"/>
                    </a:cubicBezTo>
                    <a:cubicBezTo>
                      <a:pt x="17" y="21"/>
                      <a:pt x="17" y="24"/>
                      <a:pt x="17" y="26"/>
                    </a:cubicBezTo>
                    <a:cubicBezTo>
                      <a:pt x="12" y="28"/>
                      <a:pt x="12" y="15"/>
                      <a:pt x="8" y="22"/>
                    </a:cubicBezTo>
                    <a:cubicBezTo>
                      <a:pt x="0" y="17"/>
                      <a:pt x="6" y="3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76" name="iṡ1íḑê">
                <a:extLst>
                  <a:ext uri="{FF2B5EF4-FFF2-40B4-BE49-F238E27FC236}">
                    <a16:creationId xmlns:a16="http://schemas.microsoft.com/office/drawing/2014/main" xmlns="" id="{AA1D4A6F-091B-4414-8D1D-A894F09245BB}"/>
                  </a:ext>
                </a:extLst>
              </p:cNvPr>
              <p:cNvSpPr/>
              <p:nvPr/>
            </p:nvSpPr>
            <p:spPr bwMode="auto">
              <a:xfrm>
                <a:off x="7743140" y="1520103"/>
                <a:ext cx="156888" cy="137277"/>
              </a:xfrm>
              <a:custGeom>
                <a:avLst/>
                <a:gdLst>
                  <a:gd name="T0" fmla="*/ 67 w 76"/>
                  <a:gd name="T1" fmla="*/ 0 h 66"/>
                  <a:gd name="T2" fmla="*/ 73 w 76"/>
                  <a:gd name="T3" fmla="*/ 2 h 66"/>
                  <a:gd name="T4" fmla="*/ 73 w 76"/>
                  <a:gd name="T5" fmla="*/ 30 h 66"/>
                  <a:gd name="T6" fmla="*/ 71 w 76"/>
                  <a:gd name="T7" fmla="*/ 27 h 66"/>
                  <a:gd name="T8" fmla="*/ 71 w 76"/>
                  <a:gd name="T9" fmla="*/ 38 h 66"/>
                  <a:gd name="T10" fmla="*/ 67 w 76"/>
                  <a:gd name="T11" fmla="*/ 36 h 66"/>
                  <a:gd name="T12" fmla="*/ 67 w 76"/>
                  <a:gd name="T13" fmla="*/ 55 h 66"/>
                  <a:gd name="T14" fmla="*/ 64 w 76"/>
                  <a:gd name="T15" fmla="*/ 53 h 66"/>
                  <a:gd name="T16" fmla="*/ 58 w 76"/>
                  <a:gd name="T17" fmla="*/ 56 h 66"/>
                  <a:gd name="T18" fmla="*/ 54 w 76"/>
                  <a:gd name="T19" fmla="*/ 55 h 66"/>
                  <a:gd name="T20" fmla="*/ 47 w 76"/>
                  <a:gd name="T21" fmla="*/ 56 h 66"/>
                  <a:gd name="T22" fmla="*/ 37 w 76"/>
                  <a:gd name="T23" fmla="*/ 58 h 66"/>
                  <a:gd name="T24" fmla="*/ 34 w 76"/>
                  <a:gd name="T25" fmla="*/ 66 h 66"/>
                  <a:gd name="T26" fmla="*/ 26 w 76"/>
                  <a:gd name="T27" fmla="*/ 56 h 66"/>
                  <a:gd name="T28" fmla="*/ 23 w 76"/>
                  <a:gd name="T29" fmla="*/ 60 h 66"/>
                  <a:gd name="T30" fmla="*/ 19 w 76"/>
                  <a:gd name="T31" fmla="*/ 58 h 66"/>
                  <a:gd name="T32" fmla="*/ 0 w 76"/>
                  <a:gd name="T33" fmla="*/ 62 h 66"/>
                  <a:gd name="T34" fmla="*/ 2 w 76"/>
                  <a:gd name="T35" fmla="*/ 55 h 66"/>
                  <a:gd name="T36" fmla="*/ 6 w 76"/>
                  <a:gd name="T37" fmla="*/ 56 h 66"/>
                  <a:gd name="T38" fmla="*/ 8 w 76"/>
                  <a:gd name="T39" fmla="*/ 53 h 66"/>
                  <a:gd name="T40" fmla="*/ 34 w 76"/>
                  <a:gd name="T41" fmla="*/ 51 h 66"/>
                  <a:gd name="T42" fmla="*/ 37 w 76"/>
                  <a:gd name="T43" fmla="*/ 38 h 66"/>
                  <a:gd name="T44" fmla="*/ 41 w 76"/>
                  <a:gd name="T45" fmla="*/ 34 h 66"/>
                  <a:gd name="T46" fmla="*/ 52 w 76"/>
                  <a:gd name="T47" fmla="*/ 36 h 66"/>
                  <a:gd name="T48" fmla="*/ 52 w 76"/>
                  <a:gd name="T49" fmla="*/ 28 h 66"/>
                  <a:gd name="T50" fmla="*/ 54 w 76"/>
                  <a:gd name="T51" fmla="*/ 32 h 66"/>
                  <a:gd name="T52" fmla="*/ 56 w 76"/>
                  <a:gd name="T53" fmla="*/ 23 h 66"/>
                  <a:gd name="T54" fmla="*/ 62 w 76"/>
                  <a:gd name="T55" fmla="*/ 8 h 66"/>
                  <a:gd name="T56" fmla="*/ 67 w 76"/>
                  <a:gd name="T5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6" h="66">
                    <a:moveTo>
                      <a:pt x="67" y="0"/>
                    </a:moveTo>
                    <a:cubicBezTo>
                      <a:pt x="70" y="0"/>
                      <a:pt x="70" y="2"/>
                      <a:pt x="73" y="2"/>
                    </a:cubicBezTo>
                    <a:cubicBezTo>
                      <a:pt x="73" y="16"/>
                      <a:pt x="76" y="22"/>
                      <a:pt x="73" y="30"/>
                    </a:cubicBezTo>
                    <a:cubicBezTo>
                      <a:pt x="71" y="30"/>
                      <a:pt x="71" y="28"/>
                      <a:pt x="71" y="27"/>
                    </a:cubicBezTo>
                    <a:cubicBezTo>
                      <a:pt x="66" y="28"/>
                      <a:pt x="71" y="34"/>
                      <a:pt x="71" y="38"/>
                    </a:cubicBezTo>
                    <a:cubicBezTo>
                      <a:pt x="69" y="37"/>
                      <a:pt x="69" y="36"/>
                      <a:pt x="67" y="36"/>
                    </a:cubicBezTo>
                    <a:cubicBezTo>
                      <a:pt x="67" y="42"/>
                      <a:pt x="67" y="48"/>
                      <a:pt x="67" y="55"/>
                    </a:cubicBezTo>
                    <a:cubicBezTo>
                      <a:pt x="66" y="54"/>
                      <a:pt x="65" y="53"/>
                      <a:pt x="64" y="53"/>
                    </a:cubicBezTo>
                    <a:cubicBezTo>
                      <a:pt x="60" y="51"/>
                      <a:pt x="59" y="56"/>
                      <a:pt x="58" y="56"/>
                    </a:cubicBezTo>
                    <a:cubicBezTo>
                      <a:pt x="57" y="57"/>
                      <a:pt x="56" y="55"/>
                      <a:pt x="54" y="55"/>
                    </a:cubicBezTo>
                    <a:cubicBezTo>
                      <a:pt x="54" y="54"/>
                      <a:pt x="49" y="56"/>
                      <a:pt x="47" y="56"/>
                    </a:cubicBezTo>
                    <a:cubicBezTo>
                      <a:pt x="46" y="57"/>
                      <a:pt x="42" y="59"/>
                      <a:pt x="37" y="58"/>
                    </a:cubicBezTo>
                    <a:cubicBezTo>
                      <a:pt x="34" y="58"/>
                      <a:pt x="36" y="65"/>
                      <a:pt x="34" y="66"/>
                    </a:cubicBezTo>
                    <a:cubicBezTo>
                      <a:pt x="30" y="64"/>
                      <a:pt x="26" y="62"/>
                      <a:pt x="26" y="56"/>
                    </a:cubicBezTo>
                    <a:cubicBezTo>
                      <a:pt x="23" y="54"/>
                      <a:pt x="23" y="60"/>
                      <a:pt x="23" y="60"/>
                    </a:cubicBezTo>
                    <a:cubicBezTo>
                      <a:pt x="20" y="61"/>
                      <a:pt x="19" y="58"/>
                      <a:pt x="19" y="58"/>
                    </a:cubicBezTo>
                    <a:cubicBezTo>
                      <a:pt x="12" y="59"/>
                      <a:pt x="5" y="65"/>
                      <a:pt x="0" y="62"/>
                    </a:cubicBezTo>
                    <a:cubicBezTo>
                      <a:pt x="2" y="60"/>
                      <a:pt x="2" y="58"/>
                      <a:pt x="2" y="55"/>
                    </a:cubicBezTo>
                    <a:cubicBezTo>
                      <a:pt x="4" y="53"/>
                      <a:pt x="6" y="56"/>
                      <a:pt x="6" y="56"/>
                    </a:cubicBezTo>
                    <a:cubicBezTo>
                      <a:pt x="8" y="56"/>
                      <a:pt x="7" y="53"/>
                      <a:pt x="8" y="53"/>
                    </a:cubicBezTo>
                    <a:cubicBezTo>
                      <a:pt x="14" y="52"/>
                      <a:pt x="26" y="54"/>
                      <a:pt x="34" y="51"/>
                    </a:cubicBezTo>
                    <a:cubicBezTo>
                      <a:pt x="31" y="42"/>
                      <a:pt x="39" y="45"/>
                      <a:pt x="37" y="38"/>
                    </a:cubicBezTo>
                    <a:cubicBezTo>
                      <a:pt x="41" y="40"/>
                      <a:pt x="42" y="39"/>
                      <a:pt x="41" y="34"/>
                    </a:cubicBezTo>
                    <a:cubicBezTo>
                      <a:pt x="45" y="38"/>
                      <a:pt x="49" y="31"/>
                      <a:pt x="52" y="36"/>
                    </a:cubicBezTo>
                    <a:cubicBezTo>
                      <a:pt x="53" y="35"/>
                      <a:pt x="51" y="29"/>
                      <a:pt x="52" y="28"/>
                    </a:cubicBezTo>
                    <a:cubicBezTo>
                      <a:pt x="54" y="27"/>
                      <a:pt x="54" y="32"/>
                      <a:pt x="54" y="32"/>
                    </a:cubicBezTo>
                    <a:cubicBezTo>
                      <a:pt x="56" y="33"/>
                      <a:pt x="60" y="31"/>
                      <a:pt x="56" y="23"/>
                    </a:cubicBezTo>
                    <a:cubicBezTo>
                      <a:pt x="63" y="21"/>
                      <a:pt x="59" y="13"/>
                      <a:pt x="62" y="8"/>
                    </a:cubicBezTo>
                    <a:cubicBezTo>
                      <a:pt x="63" y="5"/>
                      <a:pt x="70" y="5"/>
                      <a:pt x="6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77" name="îṧļïḍé">
                <a:extLst>
                  <a:ext uri="{FF2B5EF4-FFF2-40B4-BE49-F238E27FC236}">
                    <a16:creationId xmlns:a16="http://schemas.microsoft.com/office/drawing/2014/main" xmlns="" id="{1653434C-BDDB-45DB-A938-4D6F24CA0BFE}"/>
                  </a:ext>
                </a:extLst>
              </p:cNvPr>
              <p:cNvSpPr/>
              <p:nvPr/>
            </p:nvSpPr>
            <p:spPr bwMode="auto">
              <a:xfrm>
                <a:off x="5794652" y="1528507"/>
                <a:ext cx="28016" cy="30817"/>
              </a:xfrm>
              <a:custGeom>
                <a:avLst/>
                <a:gdLst>
                  <a:gd name="T0" fmla="*/ 4 w 13"/>
                  <a:gd name="T1" fmla="*/ 0 h 15"/>
                  <a:gd name="T2" fmla="*/ 0 w 13"/>
                  <a:gd name="T3" fmla="*/ 13 h 15"/>
                  <a:gd name="T4" fmla="*/ 4 w 13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5">
                    <a:moveTo>
                      <a:pt x="4" y="0"/>
                    </a:moveTo>
                    <a:cubicBezTo>
                      <a:pt x="13" y="0"/>
                      <a:pt x="10" y="15"/>
                      <a:pt x="0" y="13"/>
                    </a:cubicBezTo>
                    <a:cubicBezTo>
                      <a:pt x="4" y="12"/>
                      <a:pt x="0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78" name="ï$ļiḑê">
                <a:extLst>
                  <a:ext uri="{FF2B5EF4-FFF2-40B4-BE49-F238E27FC236}">
                    <a16:creationId xmlns:a16="http://schemas.microsoft.com/office/drawing/2014/main" xmlns="" id="{46E5851C-4033-46DA-8D68-FF47EBB437AA}"/>
                  </a:ext>
                </a:extLst>
              </p:cNvPr>
              <p:cNvSpPr/>
              <p:nvPr/>
            </p:nvSpPr>
            <p:spPr bwMode="auto">
              <a:xfrm>
                <a:off x="5861889" y="1571932"/>
                <a:ext cx="39222" cy="29417"/>
              </a:xfrm>
              <a:custGeom>
                <a:avLst/>
                <a:gdLst>
                  <a:gd name="T0" fmla="*/ 15 w 19"/>
                  <a:gd name="T1" fmla="*/ 3 h 14"/>
                  <a:gd name="T2" fmla="*/ 19 w 19"/>
                  <a:gd name="T3" fmla="*/ 13 h 14"/>
                  <a:gd name="T4" fmla="*/ 9 w 19"/>
                  <a:gd name="T5" fmla="*/ 13 h 14"/>
                  <a:gd name="T6" fmla="*/ 9 w 19"/>
                  <a:gd name="T7" fmla="*/ 11 h 14"/>
                  <a:gd name="T8" fmla="*/ 2 w 19"/>
                  <a:gd name="T9" fmla="*/ 9 h 14"/>
                  <a:gd name="T10" fmla="*/ 15 w 19"/>
                  <a:gd name="T11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4">
                    <a:moveTo>
                      <a:pt x="15" y="3"/>
                    </a:moveTo>
                    <a:cubicBezTo>
                      <a:pt x="18" y="5"/>
                      <a:pt x="19" y="8"/>
                      <a:pt x="19" y="13"/>
                    </a:cubicBezTo>
                    <a:cubicBezTo>
                      <a:pt x="17" y="12"/>
                      <a:pt x="11" y="14"/>
                      <a:pt x="9" y="13"/>
                    </a:cubicBezTo>
                    <a:cubicBezTo>
                      <a:pt x="9" y="13"/>
                      <a:pt x="10" y="11"/>
                      <a:pt x="9" y="11"/>
                    </a:cubicBezTo>
                    <a:cubicBezTo>
                      <a:pt x="7" y="10"/>
                      <a:pt x="2" y="12"/>
                      <a:pt x="2" y="9"/>
                    </a:cubicBezTo>
                    <a:cubicBezTo>
                      <a:pt x="0" y="0"/>
                      <a:pt x="15" y="9"/>
                      <a:pt x="15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79" name="íṡlïdê">
                <a:extLst>
                  <a:ext uri="{FF2B5EF4-FFF2-40B4-BE49-F238E27FC236}">
                    <a16:creationId xmlns:a16="http://schemas.microsoft.com/office/drawing/2014/main" xmlns="" id="{FE0EC3FA-A252-4A24-9872-195A736312D8}"/>
                  </a:ext>
                </a:extLst>
              </p:cNvPr>
              <p:cNvSpPr/>
              <p:nvPr/>
            </p:nvSpPr>
            <p:spPr bwMode="auto">
              <a:xfrm>
                <a:off x="6175664" y="1627963"/>
                <a:ext cx="29417" cy="15409"/>
              </a:xfrm>
              <a:custGeom>
                <a:avLst/>
                <a:gdLst>
                  <a:gd name="T0" fmla="*/ 0 w 14"/>
                  <a:gd name="T1" fmla="*/ 6 h 7"/>
                  <a:gd name="T2" fmla="*/ 8 w 14"/>
                  <a:gd name="T3" fmla="*/ 1 h 7"/>
                  <a:gd name="T4" fmla="*/ 6 w 14"/>
                  <a:gd name="T5" fmla="*/ 3 h 7"/>
                  <a:gd name="T6" fmla="*/ 0 w 14"/>
                  <a:gd name="T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7">
                    <a:moveTo>
                      <a:pt x="0" y="6"/>
                    </a:moveTo>
                    <a:cubicBezTo>
                      <a:pt x="0" y="1"/>
                      <a:pt x="3" y="0"/>
                      <a:pt x="8" y="1"/>
                    </a:cubicBezTo>
                    <a:cubicBezTo>
                      <a:pt x="14" y="0"/>
                      <a:pt x="10" y="4"/>
                      <a:pt x="6" y="3"/>
                    </a:cubicBezTo>
                    <a:cubicBezTo>
                      <a:pt x="4" y="4"/>
                      <a:pt x="4" y="7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80" name="işļîḋé">
                <a:extLst>
                  <a:ext uri="{FF2B5EF4-FFF2-40B4-BE49-F238E27FC236}">
                    <a16:creationId xmlns:a16="http://schemas.microsoft.com/office/drawing/2014/main" xmlns="" id="{F4AAC29D-EB4C-4CD0-B399-C0C48735D47F}"/>
                  </a:ext>
                </a:extLst>
              </p:cNvPr>
              <p:cNvSpPr/>
              <p:nvPr/>
            </p:nvSpPr>
            <p:spPr bwMode="auto">
              <a:xfrm>
                <a:off x="7757148" y="1651776"/>
                <a:ext cx="29417" cy="18211"/>
              </a:xfrm>
              <a:custGeom>
                <a:avLst/>
                <a:gdLst>
                  <a:gd name="T0" fmla="*/ 12 w 14"/>
                  <a:gd name="T1" fmla="*/ 1 h 9"/>
                  <a:gd name="T2" fmla="*/ 8 w 14"/>
                  <a:gd name="T3" fmla="*/ 8 h 9"/>
                  <a:gd name="T4" fmla="*/ 1 w 14"/>
                  <a:gd name="T5" fmla="*/ 3 h 9"/>
                  <a:gd name="T6" fmla="*/ 12 w 14"/>
                  <a:gd name="T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12" y="1"/>
                    </a:moveTo>
                    <a:cubicBezTo>
                      <a:pt x="14" y="7"/>
                      <a:pt x="6" y="2"/>
                      <a:pt x="8" y="8"/>
                    </a:cubicBezTo>
                    <a:cubicBezTo>
                      <a:pt x="3" y="9"/>
                      <a:pt x="0" y="8"/>
                      <a:pt x="1" y="3"/>
                    </a:cubicBezTo>
                    <a:cubicBezTo>
                      <a:pt x="5" y="8"/>
                      <a:pt x="6" y="0"/>
                      <a:pt x="1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81" name="í$lîḋê">
                <a:extLst>
                  <a:ext uri="{FF2B5EF4-FFF2-40B4-BE49-F238E27FC236}">
                    <a16:creationId xmlns:a16="http://schemas.microsoft.com/office/drawing/2014/main" xmlns="" id="{2D172C9E-4742-4EF5-ABE8-7B37D0DBE335}"/>
                  </a:ext>
                </a:extLst>
              </p:cNvPr>
              <p:cNvSpPr/>
              <p:nvPr/>
            </p:nvSpPr>
            <p:spPr bwMode="auto">
              <a:xfrm>
                <a:off x="7706720" y="1653177"/>
                <a:ext cx="42023" cy="43425"/>
              </a:xfrm>
              <a:custGeom>
                <a:avLst/>
                <a:gdLst>
                  <a:gd name="T0" fmla="*/ 17 w 20"/>
                  <a:gd name="T1" fmla="*/ 4 h 21"/>
                  <a:gd name="T2" fmla="*/ 17 w 20"/>
                  <a:gd name="T3" fmla="*/ 17 h 21"/>
                  <a:gd name="T4" fmla="*/ 6 w 20"/>
                  <a:gd name="T5" fmla="*/ 18 h 21"/>
                  <a:gd name="T6" fmla="*/ 0 w 20"/>
                  <a:gd name="T7" fmla="*/ 11 h 21"/>
                  <a:gd name="T8" fmla="*/ 17 w 20"/>
                  <a:gd name="T9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1">
                    <a:moveTo>
                      <a:pt x="17" y="4"/>
                    </a:moveTo>
                    <a:cubicBezTo>
                      <a:pt x="20" y="9"/>
                      <a:pt x="12" y="14"/>
                      <a:pt x="17" y="17"/>
                    </a:cubicBezTo>
                    <a:cubicBezTo>
                      <a:pt x="17" y="21"/>
                      <a:pt x="9" y="17"/>
                      <a:pt x="6" y="18"/>
                    </a:cubicBezTo>
                    <a:cubicBezTo>
                      <a:pt x="6" y="11"/>
                      <a:pt x="7" y="8"/>
                      <a:pt x="0" y="11"/>
                    </a:cubicBezTo>
                    <a:cubicBezTo>
                      <a:pt x="0" y="2"/>
                      <a:pt x="10" y="0"/>
                      <a:pt x="17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82" name="îṡḻiḍê">
                <a:extLst>
                  <a:ext uri="{FF2B5EF4-FFF2-40B4-BE49-F238E27FC236}">
                    <a16:creationId xmlns:a16="http://schemas.microsoft.com/office/drawing/2014/main" xmlns="" id="{23E3FEC3-23F3-432C-9CBD-E93D2B23F88A}"/>
                  </a:ext>
                </a:extLst>
              </p:cNvPr>
              <p:cNvSpPr/>
              <p:nvPr/>
            </p:nvSpPr>
            <p:spPr bwMode="auto">
              <a:xfrm>
                <a:off x="7561038" y="1807263"/>
                <a:ext cx="25214" cy="39222"/>
              </a:xfrm>
              <a:custGeom>
                <a:avLst/>
                <a:gdLst>
                  <a:gd name="T0" fmla="*/ 11 w 12"/>
                  <a:gd name="T1" fmla="*/ 8 h 19"/>
                  <a:gd name="T2" fmla="*/ 7 w 12"/>
                  <a:gd name="T3" fmla="*/ 19 h 19"/>
                  <a:gd name="T4" fmla="*/ 0 w 12"/>
                  <a:gd name="T5" fmla="*/ 19 h 19"/>
                  <a:gd name="T6" fmla="*/ 1 w 12"/>
                  <a:gd name="T7" fmla="*/ 6 h 19"/>
                  <a:gd name="T8" fmla="*/ 11 w 12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9">
                    <a:moveTo>
                      <a:pt x="11" y="8"/>
                    </a:moveTo>
                    <a:cubicBezTo>
                      <a:pt x="11" y="13"/>
                      <a:pt x="4" y="11"/>
                      <a:pt x="7" y="19"/>
                    </a:cubicBezTo>
                    <a:cubicBezTo>
                      <a:pt x="5" y="19"/>
                      <a:pt x="2" y="19"/>
                      <a:pt x="0" y="19"/>
                    </a:cubicBezTo>
                    <a:cubicBezTo>
                      <a:pt x="0" y="16"/>
                      <a:pt x="6" y="9"/>
                      <a:pt x="1" y="6"/>
                    </a:cubicBezTo>
                    <a:cubicBezTo>
                      <a:pt x="3" y="2"/>
                      <a:pt x="12" y="0"/>
                      <a:pt x="11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83" name="iṧ1íḍê">
                <a:extLst>
                  <a:ext uri="{FF2B5EF4-FFF2-40B4-BE49-F238E27FC236}">
                    <a16:creationId xmlns:a16="http://schemas.microsoft.com/office/drawing/2014/main" xmlns="" id="{D8BF8293-A0F8-4E4F-9539-BABB939750BB}"/>
                  </a:ext>
                </a:extLst>
              </p:cNvPr>
              <p:cNvSpPr/>
              <p:nvPr/>
            </p:nvSpPr>
            <p:spPr bwMode="auto">
              <a:xfrm>
                <a:off x="3912000" y="1825473"/>
                <a:ext cx="16809" cy="12607"/>
              </a:xfrm>
              <a:custGeom>
                <a:avLst/>
                <a:gdLst>
                  <a:gd name="T0" fmla="*/ 0 w 8"/>
                  <a:gd name="T1" fmla="*/ 3 h 6"/>
                  <a:gd name="T2" fmla="*/ 7 w 8"/>
                  <a:gd name="T3" fmla="*/ 1 h 6"/>
                  <a:gd name="T4" fmla="*/ 5 w 8"/>
                  <a:gd name="T5" fmla="*/ 6 h 6"/>
                  <a:gd name="T6" fmla="*/ 1 w 8"/>
                  <a:gd name="T7" fmla="*/ 6 h 6"/>
                  <a:gd name="T8" fmla="*/ 0 w 8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0" y="3"/>
                    </a:moveTo>
                    <a:cubicBezTo>
                      <a:pt x="0" y="0"/>
                      <a:pt x="4" y="1"/>
                      <a:pt x="7" y="1"/>
                    </a:cubicBezTo>
                    <a:cubicBezTo>
                      <a:pt x="8" y="4"/>
                      <a:pt x="5" y="4"/>
                      <a:pt x="5" y="6"/>
                    </a:cubicBezTo>
                    <a:cubicBezTo>
                      <a:pt x="4" y="6"/>
                      <a:pt x="3" y="6"/>
                      <a:pt x="1" y="6"/>
                    </a:cubicBezTo>
                    <a:cubicBezTo>
                      <a:pt x="2" y="4"/>
                      <a:pt x="1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84" name="îṥľíḓè">
                <a:extLst>
                  <a:ext uri="{FF2B5EF4-FFF2-40B4-BE49-F238E27FC236}">
                    <a16:creationId xmlns:a16="http://schemas.microsoft.com/office/drawing/2014/main" xmlns="" id="{E150C4EB-1401-44BF-B8AF-2B5320FB2E87}"/>
                  </a:ext>
                </a:extLst>
              </p:cNvPr>
              <p:cNvSpPr/>
              <p:nvPr/>
            </p:nvSpPr>
            <p:spPr bwMode="auto">
              <a:xfrm>
                <a:off x="4322430" y="1838081"/>
                <a:ext cx="158289" cy="63036"/>
              </a:xfrm>
              <a:custGeom>
                <a:avLst/>
                <a:gdLst>
                  <a:gd name="T0" fmla="*/ 75 w 76"/>
                  <a:gd name="T1" fmla="*/ 21 h 30"/>
                  <a:gd name="T2" fmla="*/ 58 w 76"/>
                  <a:gd name="T3" fmla="*/ 26 h 30"/>
                  <a:gd name="T4" fmla="*/ 54 w 76"/>
                  <a:gd name="T5" fmla="*/ 17 h 30"/>
                  <a:gd name="T6" fmla="*/ 34 w 76"/>
                  <a:gd name="T7" fmla="*/ 13 h 30"/>
                  <a:gd name="T8" fmla="*/ 32 w 76"/>
                  <a:gd name="T9" fmla="*/ 8 h 30"/>
                  <a:gd name="T10" fmla="*/ 13 w 76"/>
                  <a:gd name="T11" fmla="*/ 8 h 30"/>
                  <a:gd name="T12" fmla="*/ 0 w 76"/>
                  <a:gd name="T13" fmla="*/ 11 h 30"/>
                  <a:gd name="T14" fmla="*/ 8 w 76"/>
                  <a:gd name="T15" fmla="*/ 2 h 30"/>
                  <a:gd name="T16" fmla="*/ 24 w 76"/>
                  <a:gd name="T17" fmla="*/ 0 h 30"/>
                  <a:gd name="T18" fmla="*/ 30 w 76"/>
                  <a:gd name="T19" fmla="*/ 4 h 30"/>
                  <a:gd name="T20" fmla="*/ 36 w 76"/>
                  <a:gd name="T21" fmla="*/ 6 h 30"/>
                  <a:gd name="T22" fmla="*/ 50 w 76"/>
                  <a:gd name="T23" fmla="*/ 8 h 30"/>
                  <a:gd name="T24" fmla="*/ 56 w 76"/>
                  <a:gd name="T25" fmla="*/ 17 h 30"/>
                  <a:gd name="T26" fmla="*/ 62 w 76"/>
                  <a:gd name="T27" fmla="*/ 19 h 30"/>
                  <a:gd name="T28" fmla="*/ 75 w 76"/>
                  <a:gd name="T29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6" h="30">
                    <a:moveTo>
                      <a:pt x="75" y="21"/>
                    </a:moveTo>
                    <a:cubicBezTo>
                      <a:pt x="76" y="30"/>
                      <a:pt x="59" y="20"/>
                      <a:pt x="58" y="26"/>
                    </a:cubicBezTo>
                    <a:cubicBezTo>
                      <a:pt x="54" y="26"/>
                      <a:pt x="57" y="18"/>
                      <a:pt x="54" y="17"/>
                    </a:cubicBezTo>
                    <a:cubicBezTo>
                      <a:pt x="48" y="15"/>
                      <a:pt x="41" y="15"/>
                      <a:pt x="34" y="13"/>
                    </a:cubicBezTo>
                    <a:cubicBezTo>
                      <a:pt x="33" y="12"/>
                      <a:pt x="32" y="10"/>
                      <a:pt x="32" y="8"/>
                    </a:cubicBezTo>
                    <a:cubicBezTo>
                      <a:pt x="24" y="8"/>
                      <a:pt x="19" y="7"/>
                      <a:pt x="13" y="8"/>
                    </a:cubicBezTo>
                    <a:cubicBezTo>
                      <a:pt x="9" y="8"/>
                      <a:pt x="5" y="13"/>
                      <a:pt x="0" y="11"/>
                    </a:cubicBezTo>
                    <a:cubicBezTo>
                      <a:pt x="0" y="6"/>
                      <a:pt x="8" y="8"/>
                      <a:pt x="8" y="2"/>
                    </a:cubicBezTo>
                    <a:cubicBezTo>
                      <a:pt x="13" y="1"/>
                      <a:pt x="22" y="4"/>
                      <a:pt x="24" y="0"/>
                    </a:cubicBezTo>
                    <a:cubicBezTo>
                      <a:pt x="33" y="2"/>
                      <a:pt x="22" y="2"/>
                      <a:pt x="30" y="4"/>
                    </a:cubicBezTo>
                    <a:cubicBezTo>
                      <a:pt x="30" y="4"/>
                      <a:pt x="35" y="6"/>
                      <a:pt x="36" y="6"/>
                    </a:cubicBezTo>
                    <a:cubicBezTo>
                      <a:pt x="37" y="8"/>
                      <a:pt x="43" y="8"/>
                      <a:pt x="50" y="8"/>
                    </a:cubicBezTo>
                    <a:cubicBezTo>
                      <a:pt x="49" y="14"/>
                      <a:pt x="60" y="9"/>
                      <a:pt x="56" y="17"/>
                    </a:cubicBezTo>
                    <a:cubicBezTo>
                      <a:pt x="59" y="15"/>
                      <a:pt x="61" y="15"/>
                      <a:pt x="62" y="19"/>
                    </a:cubicBezTo>
                    <a:cubicBezTo>
                      <a:pt x="66" y="20"/>
                      <a:pt x="74" y="17"/>
                      <a:pt x="75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85" name="ïślidé">
                <a:extLst>
                  <a:ext uri="{FF2B5EF4-FFF2-40B4-BE49-F238E27FC236}">
                    <a16:creationId xmlns:a16="http://schemas.microsoft.com/office/drawing/2014/main" xmlns="" id="{6BEE47C0-0893-4759-AFEA-AC371E84CEE6}"/>
                  </a:ext>
                </a:extLst>
              </p:cNvPr>
              <p:cNvSpPr/>
              <p:nvPr/>
            </p:nvSpPr>
            <p:spPr bwMode="auto">
              <a:xfrm>
                <a:off x="4508734" y="1892711"/>
                <a:ext cx="64436" cy="35020"/>
              </a:xfrm>
              <a:custGeom>
                <a:avLst/>
                <a:gdLst>
                  <a:gd name="T0" fmla="*/ 1 w 31"/>
                  <a:gd name="T1" fmla="*/ 0 h 17"/>
                  <a:gd name="T2" fmla="*/ 16 w 31"/>
                  <a:gd name="T3" fmla="*/ 2 h 17"/>
                  <a:gd name="T4" fmla="*/ 24 w 31"/>
                  <a:gd name="T5" fmla="*/ 4 h 17"/>
                  <a:gd name="T6" fmla="*/ 31 w 31"/>
                  <a:gd name="T7" fmla="*/ 8 h 17"/>
                  <a:gd name="T8" fmla="*/ 5 w 31"/>
                  <a:gd name="T9" fmla="*/ 12 h 17"/>
                  <a:gd name="T10" fmla="*/ 9 w 31"/>
                  <a:gd name="T11" fmla="*/ 10 h 17"/>
                  <a:gd name="T12" fmla="*/ 1 w 31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7">
                    <a:moveTo>
                      <a:pt x="1" y="0"/>
                    </a:moveTo>
                    <a:cubicBezTo>
                      <a:pt x="5" y="3"/>
                      <a:pt x="12" y="1"/>
                      <a:pt x="16" y="2"/>
                    </a:cubicBezTo>
                    <a:cubicBezTo>
                      <a:pt x="17" y="2"/>
                      <a:pt x="22" y="9"/>
                      <a:pt x="24" y="4"/>
                    </a:cubicBezTo>
                    <a:cubicBezTo>
                      <a:pt x="27" y="5"/>
                      <a:pt x="25" y="10"/>
                      <a:pt x="31" y="8"/>
                    </a:cubicBezTo>
                    <a:cubicBezTo>
                      <a:pt x="31" y="17"/>
                      <a:pt x="11" y="13"/>
                      <a:pt x="5" y="12"/>
                    </a:cubicBezTo>
                    <a:cubicBezTo>
                      <a:pt x="4" y="10"/>
                      <a:pt x="9" y="10"/>
                      <a:pt x="9" y="10"/>
                    </a:cubicBezTo>
                    <a:cubicBezTo>
                      <a:pt x="9" y="7"/>
                      <a:pt x="0" y="7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86" name="íşľiḍè">
                <a:extLst>
                  <a:ext uri="{FF2B5EF4-FFF2-40B4-BE49-F238E27FC236}">
                    <a16:creationId xmlns:a16="http://schemas.microsoft.com/office/drawing/2014/main" xmlns="" id="{FFFF0C7C-95D2-4172-8648-7FD8695DE29A}"/>
                  </a:ext>
                </a:extLst>
              </p:cNvPr>
              <p:cNvSpPr/>
              <p:nvPr/>
            </p:nvSpPr>
            <p:spPr bwMode="auto">
              <a:xfrm>
                <a:off x="7378937" y="1896914"/>
                <a:ext cx="30817" cy="22413"/>
              </a:xfrm>
              <a:custGeom>
                <a:avLst/>
                <a:gdLst>
                  <a:gd name="T0" fmla="*/ 13 w 15"/>
                  <a:gd name="T1" fmla="*/ 0 h 11"/>
                  <a:gd name="T2" fmla="*/ 9 w 15"/>
                  <a:gd name="T3" fmla="*/ 11 h 11"/>
                  <a:gd name="T4" fmla="*/ 0 w 15"/>
                  <a:gd name="T5" fmla="*/ 4 h 11"/>
                  <a:gd name="T6" fmla="*/ 4 w 15"/>
                  <a:gd name="T7" fmla="*/ 0 h 11"/>
                  <a:gd name="T8" fmla="*/ 13 w 15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1">
                    <a:moveTo>
                      <a:pt x="13" y="0"/>
                    </a:moveTo>
                    <a:cubicBezTo>
                      <a:pt x="15" y="7"/>
                      <a:pt x="8" y="6"/>
                      <a:pt x="9" y="11"/>
                    </a:cubicBezTo>
                    <a:cubicBezTo>
                      <a:pt x="5" y="10"/>
                      <a:pt x="0" y="10"/>
                      <a:pt x="0" y="4"/>
                    </a:cubicBezTo>
                    <a:cubicBezTo>
                      <a:pt x="3" y="5"/>
                      <a:pt x="3" y="2"/>
                      <a:pt x="4" y="0"/>
                    </a:cubicBezTo>
                    <a:cubicBezTo>
                      <a:pt x="7" y="0"/>
                      <a:pt x="10" y="0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87" name="íśḻîḍe">
                <a:extLst>
                  <a:ext uri="{FF2B5EF4-FFF2-40B4-BE49-F238E27FC236}">
                    <a16:creationId xmlns:a16="http://schemas.microsoft.com/office/drawing/2014/main" xmlns="" id="{BB389674-512C-41D1-A370-DD06C0B1A199}"/>
                  </a:ext>
                </a:extLst>
              </p:cNvPr>
              <p:cNvSpPr/>
              <p:nvPr/>
            </p:nvSpPr>
            <p:spPr bwMode="auto">
              <a:xfrm>
                <a:off x="4484921" y="1905318"/>
                <a:ext cx="23814" cy="18211"/>
              </a:xfrm>
              <a:custGeom>
                <a:avLst/>
                <a:gdLst>
                  <a:gd name="T0" fmla="*/ 10 w 12"/>
                  <a:gd name="T1" fmla="*/ 9 h 9"/>
                  <a:gd name="T2" fmla="*/ 0 w 12"/>
                  <a:gd name="T3" fmla="*/ 7 h 9"/>
                  <a:gd name="T4" fmla="*/ 10 w 12"/>
                  <a:gd name="T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9">
                    <a:moveTo>
                      <a:pt x="10" y="9"/>
                    </a:moveTo>
                    <a:cubicBezTo>
                      <a:pt x="8" y="8"/>
                      <a:pt x="5" y="7"/>
                      <a:pt x="0" y="7"/>
                    </a:cubicBezTo>
                    <a:cubicBezTo>
                      <a:pt x="1" y="4"/>
                      <a:pt x="12" y="0"/>
                      <a:pt x="10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88" name="i$1íḓè">
                <a:extLst>
                  <a:ext uri="{FF2B5EF4-FFF2-40B4-BE49-F238E27FC236}">
                    <a16:creationId xmlns:a16="http://schemas.microsoft.com/office/drawing/2014/main" xmlns="" id="{4D88DCA0-0FEF-408E-AD59-921AB2DD0D46}"/>
                  </a:ext>
                </a:extLst>
              </p:cNvPr>
              <p:cNvSpPr/>
              <p:nvPr/>
            </p:nvSpPr>
            <p:spPr bwMode="auto">
              <a:xfrm>
                <a:off x="4420485" y="1910921"/>
                <a:ext cx="30817" cy="19611"/>
              </a:xfrm>
              <a:custGeom>
                <a:avLst/>
                <a:gdLst>
                  <a:gd name="T0" fmla="*/ 2 w 15"/>
                  <a:gd name="T1" fmla="*/ 3 h 9"/>
                  <a:gd name="T2" fmla="*/ 13 w 15"/>
                  <a:gd name="T3" fmla="*/ 6 h 9"/>
                  <a:gd name="T4" fmla="*/ 2 w 15"/>
                  <a:gd name="T5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9">
                    <a:moveTo>
                      <a:pt x="2" y="3"/>
                    </a:moveTo>
                    <a:cubicBezTo>
                      <a:pt x="5" y="4"/>
                      <a:pt x="15" y="0"/>
                      <a:pt x="13" y="6"/>
                    </a:cubicBezTo>
                    <a:cubicBezTo>
                      <a:pt x="9" y="5"/>
                      <a:pt x="0" y="9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89" name="ïṧļïdê">
                <a:extLst>
                  <a:ext uri="{FF2B5EF4-FFF2-40B4-BE49-F238E27FC236}">
                    <a16:creationId xmlns:a16="http://schemas.microsoft.com/office/drawing/2014/main" xmlns="" id="{7AA255D3-C4AA-43B5-8C73-488D31382065}"/>
                  </a:ext>
                </a:extLst>
              </p:cNvPr>
              <p:cNvSpPr/>
              <p:nvPr/>
            </p:nvSpPr>
            <p:spPr bwMode="auto">
              <a:xfrm>
                <a:off x="7551232" y="1919326"/>
                <a:ext cx="43425" cy="77043"/>
              </a:xfrm>
              <a:custGeom>
                <a:avLst/>
                <a:gdLst>
                  <a:gd name="T0" fmla="*/ 10 w 21"/>
                  <a:gd name="T1" fmla="*/ 0 h 37"/>
                  <a:gd name="T2" fmla="*/ 18 w 21"/>
                  <a:gd name="T3" fmla="*/ 0 h 37"/>
                  <a:gd name="T4" fmla="*/ 21 w 21"/>
                  <a:gd name="T5" fmla="*/ 13 h 37"/>
                  <a:gd name="T6" fmla="*/ 16 w 21"/>
                  <a:gd name="T7" fmla="*/ 19 h 37"/>
                  <a:gd name="T8" fmla="*/ 14 w 21"/>
                  <a:gd name="T9" fmla="*/ 25 h 37"/>
                  <a:gd name="T10" fmla="*/ 12 w 21"/>
                  <a:gd name="T11" fmla="*/ 34 h 37"/>
                  <a:gd name="T12" fmla="*/ 6 w 21"/>
                  <a:gd name="T13" fmla="*/ 28 h 37"/>
                  <a:gd name="T14" fmla="*/ 1 w 21"/>
                  <a:gd name="T15" fmla="*/ 21 h 37"/>
                  <a:gd name="T16" fmla="*/ 5 w 21"/>
                  <a:gd name="T17" fmla="*/ 10 h 37"/>
                  <a:gd name="T18" fmla="*/ 10 w 21"/>
                  <a:gd name="T1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37">
                    <a:moveTo>
                      <a:pt x="10" y="0"/>
                    </a:moveTo>
                    <a:cubicBezTo>
                      <a:pt x="13" y="0"/>
                      <a:pt x="15" y="0"/>
                      <a:pt x="18" y="0"/>
                    </a:cubicBezTo>
                    <a:cubicBezTo>
                      <a:pt x="20" y="4"/>
                      <a:pt x="20" y="9"/>
                      <a:pt x="21" y="13"/>
                    </a:cubicBezTo>
                    <a:cubicBezTo>
                      <a:pt x="18" y="14"/>
                      <a:pt x="20" y="20"/>
                      <a:pt x="16" y="19"/>
                    </a:cubicBezTo>
                    <a:cubicBezTo>
                      <a:pt x="16" y="22"/>
                      <a:pt x="16" y="24"/>
                      <a:pt x="14" y="25"/>
                    </a:cubicBezTo>
                    <a:cubicBezTo>
                      <a:pt x="13" y="27"/>
                      <a:pt x="16" y="34"/>
                      <a:pt x="12" y="34"/>
                    </a:cubicBezTo>
                    <a:cubicBezTo>
                      <a:pt x="6" y="37"/>
                      <a:pt x="11" y="29"/>
                      <a:pt x="6" y="28"/>
                    </a:cubicBezTo>
                    <a:cubicBezTo>
                      <a:pt x="4" y="28"/>
                      <a:pt x="3" y="23"/>
                      <a:pt x="1" y="21"/>
                    </a:cubicBezTo>
                    <a:cubicBezTo>
                      <a:pt x="0" y="16"/>
                      <a:pt x="7" y="17"/>
                      <a:pt x="5" y="10"/>
                    </a:cubicBezTo>
                    <a:cubicBezTo>
                      <a:pt x="9" y="14"/>
                      <a:pt x="9" y="5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90" name="íşľïďê">
                <a:extLst>
                  <a:ext uri="{FF2B5EF4-FFF2-40B4-BE49-F238E27FC236}">
                    <a16:creationId xmlns:a16="http://schemas.microsoft.com/office/drawing/2014/main" xmlns="" id="{3A3F8C4C-2784-4658-AC1D-F09631A43C70}"/>
                  </a:ext>
                </a:extLst>
              </p:cNvPr>
              <p:cNvSpPr/>
              <p:nvPr/>
            </p:nvSpPr>
            <p:spPr bwMode="auto">
              <a:xfrm>
                <a:off x="7594657" y="1983762"/>
                <a:ext cx="58833" cy="60234"/>
              </a:xfrm>
              <a:custGeom>
                <a:avLst/>
                <a:gdLst>
                  <a:gd name="T0" fmla="*/ 15 w 28"/>
                  <a:gd name="T1" fmla="*/ 3 h 29"/>
                  <a:gd name="T2" fmla="*/ 21 w 28"/>
                  <a:gd name="T3" fmla="*/ 9 h 29"/>
                  <a:gd name="T4" fmla="*/ 19 w 28"/>
                  <a:gd name="T5" fmla="*/ 10 h 29"/>
                  <a:gd name="T6" fmla="*/ 21 w 28"/>
                  <a:gd name="T7" fmla="*/ 14 h 29"/>
                  <a:gd name="T8" fmla="*/ 28 w 28"/>
                  <a:gd name="T9" fmla="*/ 23 h 29"/>
                  <a:gd name="T10" fmla="*/ 25 w 28"/>
                  <a:gd name="T11" fmla="*/ 29 h 29"/>
                  <a:gd name="T12" fmla="*/ 19 w 28"/>
                  <a:gd name="T13" fmla="*/ 29 h 29"/>
                  <a:gd name="T14" fmla="*/ 10 w 28"/>
                  <a:gd name="T15" fmla="*/ 20 h 29"/>
                  <a:gd name="T16" fmla="*/ 13 w 28"/>
                  <a:gd name="T17" fmla="*/ 16 h 29"/>
                  <a:gd name="T18" fmla="*/ 0 w 28"/>
                  <a:gd name="T19" fmla="*/ 5 h 29"/>
                  <a:gd name="T20" fmla="*/ 15 w 28"/>
                  <a:gd name="T21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29">
                    <a:moveTo>
                      <a:pt x="15" y="3"/>
                    </a:moveTo>
                    <a:cubicBezTo>
                      <a:pt x="10" y="9"/>
                      <a:pt x="20" y="7"/>
                      <a:pt x="21" y="9"/>
                    </a:cubicBezTo>
                    <a:cubicBezTo>
                      <a:pt x="22" y="10"/>
                      <a:pt x="19" y="10"/>
                      <a:pt x="19" y="10"/>
                    </a:cubicBezTo>
                    <a:cubicBezTo>
                      <a:pt x="19" y="11"/>
                      <a:pt x="21" y="14"/>
                      <a:pt x="21" y="14"/>
                    </a:cubicBezTo>
                    <a:cubicBezTo>
                      <a:pt x="23" y="18"/>
                      <a:pt x="28" y="18"/>
                      <a:pt x="28" y="23"/>
                    </a:cubicBezTo>
                    <a:cubicBezTo>
                      <a:pt x="24" y="23"/>
                      <a:pt x="25" y="26"/>
                      <a:pt x="25" y="29"/>
                    </a:cubicBezTo>
                    <a:cubicBezTo>
                      <a:pt x="23" y="28"/>
                      <a:pt x="19" y="26"/>
                      <a:pt x="19" y="29"/>
                    </a:cubicBezTo>
                    <a:cubicBezTo>
                      <a:pt x="14" y="28"/>
                      <a:pt x="15" y="21"/>
                      <a:pt x="10" y="20"/>
                    </a:cubicBezTo>
                    <a:cubicBezTo>
                      <a:pt x="10" y="18"/>
                      <a:pt x="13" y="18"/>
                      <a:pt x="13" y="16"/>
                    </a:cubicBezTo>
                    <a:cubicBezTo>
                      <a:pt x="9" y="13"/>
                      <a:pt x="6" y="7"/>
                      <a:pt x="0" y="5"/>
                    </a:cubicBezTo>
                    <a:cubicBezTo>
                      <a:pt x="5" y="0"/>
                      <a:pt x="9" y="2"/>
                      <a:pt x="15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91" name="îṣlíďè">
                <a:extLst>
                  <a:ext uri="{FF2B5EF4-FFF2-40B4-BE49-F238E27FC236}">
                    <a16:creationId xmlns:a16="http://schemas.microsoft.com/office/drawing/2014/main" xmlns="" id="{410B6F1A-0E18-4FA7-ADA9-E33FEB422A80}"/>
                  </a:ext>
                </a:extLst>
              </p:cNvPr>
              <p:cNvSpPr/>
              <p:nvPr/>
            </p:nvSpPr>
            <p:spPr bwMode="auto">
              <a:xfrm>
                <a:off x="7572245" y="2008976"/>
                <a:ext cx="12607" cy="8405"/>
              </a:xfrm>
              <a:custGeom>
                <a:avLst/>
                <a:gdLst>
                  <a:gd name="T0" fmla="*/ 0 w 6"/>
                  <a:gd name="T1" fmla="*/ 0 h 4"/>
                  <a:gd name="T2" fmla="*/ 6 w 6"/>
                  <a:gd name="T3" fmla="*/ 0 h 4"/>
                  <a:gd name="T4" fmla="*/ 6 w 6"/>
                  <a:gd name="T5" fmla="*/ 4 h 4"/>
                  <a:gd name="T6" fmla="*/ 0 w 6"/>
                  <a:gd name="T7" fmla="*/ 4 h 4"/>
                  <a:gd name="T8" fmla="*/ 0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cubicBezTo>
                      <a:pt x="2" y="0"/>
                      <a:pt x="4" y="0"/>
                      <a:pt x="6" y="0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4" y="4"/>
                      <a:pt x="2" y="4"/>
                      <a:pt x="0" y="4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92" name="íslîde">
                <a:extLst>
                  <a:ext uri="{FF2B5EF4-FFF2-40B4-BE49-F238E27FC236}">
                    <a16:creationId xmlns:a16="http://schemas.microsoft.com/office/drawing/2014/main" xmlns="" id="{42BB5478-1476-47F9-9A91-8C02591D9C68}"/>
                  </a:ext>
                </a:extLst>
              </p:cNvPr>
              <p:cNvSpPr/>
              <p:nvPr/>
            </p:nvSpPr>
            <p:spPr bwMode="auto">
              <a:xfrm>
                <a:off x="7590454" y="2018781"/>
                <a:ext cx="33619" cy="50428"/>
              </a:xfrm>
              <a:custGeom>
                <a:avLst/>
                <a:gdLst>
                  <a:gd name="T0" fmla="*/ 15 w 16"/>
                  <a:gd name="T1" fmla="*/ 20 h 24"/>
                  <a:gd name="T2" fmla="*/ 6 w 16"/>
                  <a:gd name="T3" fmla="*/ 21 h 24"/>
                  <a:gd name="T4" fmla="*/ 0 w 16"/>
                  <a:gd name="T5" fmla="*/ 12 h 24"/>
                  <a:gd name="T6" fmla="*/ 15 w 16"/>
                  <a:gd name="T7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4">
                    <a:moveTo>
                      <a:pt x="15" y="20"/>
                    </a:moveTo>
                    <a:cubicBezTo>
                      <a:pt x="16" y="24"/>
                      <a:pt x="9" y="20"/>
                      <a:pt x="6" y="21"/>
                    </a:cubicBezTo>
                    <a:cubicBezTo>
                      <a:pt x="6" y="16"/>
                      <a:pt x="8" y="10"/>
                      <a:pt x="0" y="12"/>
                    </a:cubicBezTo>
                    <a:cubicBezTo>
                      <a:pt x="7" y="0"/>
                      <a:pt x="7" y="21"/>
                      <a:pt x="15" y="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93" name="ïş1iḋé">
                <a:extLst>
                  <a:ext uri="{FF2B5EF4-FFF2-40B4-BE49-F238E27FC236}">
                    <a16:creationId xmlns:a16="http://schemas.microsoft.com/office/drawing/2014/main" xmlns="" id="{701C83BA-1C64-435E-91D1-B6D358DEBFAD}"/>
                  </a:ext>
                </a:extLst>
              </p:cNvPr>
              <p:cNvSpPr/>
              <p:nvPr/>
            </p:nvSpPr>
            <p:spPr bwMode="auto">
              <a:xfrm>
                <a:off x="6922282" y="2060805"/>
                <a:ext cx="33619" cy="56031"/>
              </a:xfrm>
              <a:custGeom>
                <a:avLst/>
                <a:gdLst>
                  <a:gd name="T0" fmla="*/ 3 w 16"/>
                  <a:gd name="T1" fmla="*/ 1 h 27"/>
                  <a:gd name="T2" fmla="*/ 8 w 16"/>
                  <a:gd name="T3" fmla="*/ 7 h 27"/>
                  <a:gd name="T4" fmla="*/ 10 w 16"/>
                  <a:gd name="T5" fmla="*/ 9 h 27"/>
                  <a:gd name="T6" fmla="*/ 14 w 16"/>
                  <a:gd name="T7" fmla="*/ 13 h 27"/>
                  <a:gd name="T8" fmla="*/ 12 w 16"/>
                  <a:gd name="T9" fmla="*/ 14 h 27"/>
                  <a:gd name="T10" fmla="*/ 14 w 16"/>
                  <a:gd name="T11" fmla="*/ 24 h 27"/>
                  <a:gd name="T12" fmla="*/ 10 w 16"/>
                  <a:gd name="T13" fmla="*/ 27 h 27"/>
                  <a:gd name="T14" fmla="*/ 3 w 16"/>
                  <a:gd name="T1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7">
                    <a:moveTo>
                      <a:pt x="3" y="1"/>
                    </a:moveTo>
                    <a:cubicBezTo>
                      <a:pt x="6" y="0"/>
                      <a:pt x="7" y="5"/>
                      <a:pt x="8" y="7"/>
                    </a:cubicBezTo>
                    <a:cubicBezTo>
                      <a:pt x="9" y="8"/>
                      <a:pt x="10" y="7"/>
                      <a:pt x="10" y="9"/>
                    </a:cubicBezTo>
                    <a:cubicBezTo>
                      <a:pt x="10" y="11"/>
                      <a:pt x="13" y="11"/>
                      <a:pt x="14" y="13"/>
                    </a:cubicBezTo>
                    <a:cubicBezTo>
                      <a:pt x="15" y="15"/>
                      <a:pt x="12" y="14"/>
                      <a:pt x="12" y="14"/>
                    </a:cubicBezTo>
                    <a:cubicBezTo>
                      <a:pt x="12" y="16"/>
                      <a:pt x="16" y="18"/>
                      <a:pt x="14" y="24"/>
                    </a:cubicBezTo>
                    <a:cubicBezTo>
                      <a:pt x="11" y="23"/>
                      <a:pt x="10" y="25"/>
                      <a:pt x="10" y="27"/>
                    </a:cubicBezTo>
                    <a:cubicBezTo>
                      <a:pt x="0" y="24"/>
                      <a:pt x="1" y="13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94" name="íṡļïdè">
                <a:extLst>
                  <a:ext uri="{FF2B5EF4-FFF2-40B4-BE49-F238E27FC236}">
                    <a16:creationId xmlns:a16="http://schemas.microsoft.com/office/drawing/2014/main" xmlns="" id="{105868E6-4C55-4986-9990-A8EB4F0194A5}"/>
                  </a:ext>
                </a:extLst>
              </p:cNvPr>
              <p:cNvSpPr/>
              <p:nvPr/>
            </p:nvSpPr>
            <p:spPr bwMode="auto">
              <a:xfrm>
                <a:off x="7619871" y="2063606"/>
                <a:ext cx="42023" cy="64436"/>
              </a:xfrm>
              <a:custGeom>
                <a:avLst/>
                <a:gdLst>
                  <a:gd name="T0" fmla="*/ 16 w 20"/>
                  <a:gd name="T1" fmla="*/ 0 h 31"/>
                  <a:gd name="T2" fmla="*/ 20 w 20"/>
                  <a:gd name="T3" fmla="*/ 15 h 31"/>
                  <a:gd name="T4" fmla="*/ 14 w 20"/>
                  <a:gd name="T5" fmla="*/ 17 h 31"/>
                  <a:gd name="T6" fmla="*/ 14 w 20"/>
                  <a:gd name="T7" fmla="*/ 30 h 31"/>
                  <a:gd name="T8" fmla="*/ 5 w 20"/>
                  <a:gd name="T9" fmla="*/ 25 h 31"/>
                  <a:gd name="T10" fmla="*/ 7 w 20"/>
                  <a:gd name="T11" fmla="*/ 17 h 31"/>
                  <a:gd name="T12" fmla="*/ 7 w 20"/>
                  <a:gd name="T13" fmla="*/ 13 h 31"/>
                  <a:gd name="T14" fmla="*/ 5 w 20"/>
                  <a:gd name="T15" fmla="*/ 13 h 31"/>
                  <a:gd name="T16" fmla="*/ 9 w 20"/>
                  <a:gd name="T17" fmla="*/ 8 h 31"/>
                  <a:gd name="T18" fmla="*/ 13 w 20"/>
                  <a:gd name="T19" fmla="*/ 2 h 31"/>
                  <a:gd name="T20" fmla="*/ 16 w 20"/>
                  <a:gd name="T2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31">
                    <a:moveTo>
                      <a:pt x="16" y="0"/>
                    </a:moveTo>
                    <a:cubicBezTo>
                      <a:pt x="16" y="7"/>
                      <a:pt x="16" y="13"/>
                      <a:pt x="20" y="15"/>
                    </a:cubicBezTo>
                    <a:cubicBezTo>
                      <a:pt x="20" y="17"/>
                      <a:pt x="17" y="17"/>
                      <a:pt x="14" y="17"/>
                    </a:cubicBezTo>
                    <a:cubicBezTo>
                      <a:pt x="18" y="20"/>
                      <a:pt x="13" y="23"/>
                      <a:pt x="14" y="30"/>
                    </a:cubicBezTo>
                    <a:cubicBezTo>
                      <a:pt x="9" y="31"/>
                      <a:pt x="10" y="25"/>
                      <a:pt x="5" y="25"/>
                    </a:cubicBezTo>
                    <a:cubicBezTo>
                      <a:pt x="4" y="21"/>
                      <a:pt x="7" y="20"/>
                      <a:pt x="7" y="17"/>
                    </a:cubicBezTo>
                    <a:cubicBezTo>
                      <a:pt x="7" y="16"/>
                      <a:pt x="4" y="14"/>
                      <a:pt x="7" y="13"/>
                    </a:cubicBezTo>
                    <a:cubicBezTo>
                      <a:pt x="7" y="11"/>
                      <a:pt x="5" y="12"/>
                      <a:pt x="5" y="13"/>
                    </a:cubicBezTo>
                    <a:cubicBezTo>
                      <a:pt x="0" y="13"/>
                      <a:pt x="5" y="6"/>
                      <a:pt x="9" y="8"/>
                    </a:cubicBezTo>
                    <a:cubicBezTo>
                      <a:pt x="9" y="5"/>
                      <a:pt x="11" y="3"/>
                      <a:pt x="13" y="2"/>
                    </a:cubicBezTo>
                    <a:cubicBezTo>
                      <a:pt x="13" y="2"/>
                      <a:pt x="14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95" name="iṥḻîḓé">
                <a:extLst>
                  <a:ext uri="{FF2B5EF4-FFF2-40B4-BE49-F238E27FC236}">
                    <a16:creationId xmlns:a16="http://schemas.microsoft.com/office/drawing/2014/main" xmlns="" id="{48D34A28-2B71-4868-90C4-0E6BA4E6318D}"/>
                  </a:ext>
                </a:extLst>
              </p:cNvPr>
              <p:cNvSpPr/>
              <p:nvPr/>
            </p:nvSpPr>
            <p:spPr bwMode="auto">
              <a:xfrm>
                <a:off x="7589054" y="2074812"/>
                <a:ext cx="30817" cy="28016"/>
              </a:xfrm>
              <a:custGeom>
                <a:avLst/>
                <a:gdLst>
                  <a:gd name="T0" fmla="*/ 9 w 15"/>
                  <a:gd name="T1" fmla="*/ 0 h 13"/>
                  <a:gd name="T2" fmla="*/ 15 w 15"/>
                  <a:gd name="T3" fmla="*/ 6 h 13"/>
                  <a:gd name="T4" fmla="*/ 13 w 15"/>
                  <a:gd name="T5" fmla="*/ 7 h 13"/>
                  <a:gd name="T6" fmla="*/ 1 w 15"/>
                  <a:gd name="T7" fmla="*/ 13 h 13"/>
                  <a:gd name="T8" fmla="*/ 9 w 15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3">
                    <a:moveTo>
                      <a:pt x="9" y="0"/>
                    </a:moveTo>
                    <a:cubicBezTo>
                      <a:pt x="13" y="0"/>
                      <a:pt x="15" y="2"/>
                      <a:pt x="15" y="6"/>
                    </a:cubicBezTo>
                    <a:cubicBezTo>
                      <a:pt x="11" y="5"/>
                      <a:pt x="11" y="7"/>
                      <a:pt x="13" y="7"/>
                    </a:cubicBezTo>
                    <a:cubicBezTo>
                      <a:pt x="11" y="9"/>
                      <a:pt x="6" y="12"/>
                      <a:pt x="1" y="13"/>
                    </a:cubicBezTo>
                    <a:cubicBezTo>
                      <a:pt x="0" y="5"/>
                      <a:pt x="9" y="7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96" name="ïṥľiďé">
                <a:extLst>
                  <a:ext uri="{FF2B5EF4-FFF2-40B4-BE49-F238E27FC236}">
                    <a16:creationId xmlns:a16="http://schemas.microsoft.com/office/drawing/2014/main" xmlns="" id="{D23BB24F-79A9-4B92-91DC-ECDF7A24703B}"/>
                  </a:ext>
                </a:extLst>
              </p:cNvPr>
              <p:cNvSpPr/>
              <p:nvPr/>
            </p:nvSpPr>
            <p:spPr bwMode="auto">
              <a:xfrm>
                <a:off x="7675902" y="2175669"/>
                <a:ext cx="21012" cy="39222"/>
              </a:xfrm>
              <a:custGeom>
                <a:avLst/>
                <a:gdLst>
                  <a:gd name="T0" fmla="*/ 2 w 10"/>
                  <a:gd name="T1" fmla="*/ 0 h 19"/>
                  <a:gd name="T2" fmla="*/ 10 w 10"/>
                  <a:gd name="T3" fmla="*/ 6 h 19"/>
                  <a:gd name="T4" fmla="*/ 0 w 10"/>
                  <a:gd name="T5" fmla="*/ 17 h 19"/>
                  <a:gd name="T6" fmla="*/ 4 w 10"/>
                  <a:gd name="T7" fmla="*/ 15 h 19"/>
                  <a:gd name="T8" fmla="*/ 2 w 10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9">
                    <a:moveTo>
                      <a:pt x="2" y="0"/>
                    </a:moveTo>
                    <a:cubicBezTo>
                      <a:pt x="7" y="0"/>
                      <a:pt x="4" y="8"/>
                      <a:pt x="10" y="6"/>
                    </a:cubicBezTo>
                    <a:cubicBezTo>
                      <a:pt x="8" y="11"/>
                      <a:pt x="9" y="19"/>
                      <a:pt x="0" y="17"/>
                    </a:cubicBezTo>
                    <a:cubicBezTo>
                      <a:pt x="0" y="15"/>
                      <a:pt x="3" y="16"/>
                      <a:pt x="4" y="15"/>
                    </a:cubicBezTo>
                    <a:cubicBezTo>
                      <a:pt x="1" y="8"/>
                      <a:pt x="1" y="1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97" name="iṧlîďé">
                <a:extLst>
                  <a:ext uri="{FF2B5EF4-FFF2-40B4-BE49-F238E27FC236}">
                    <a16:creationId xmlns:a16="http://schemas.microsoft.com/office/drawing/2014/main" xmlns="" id="{3BD7ADCF-3A86-4844-8CBD-21F4E65E57F1}"/>
                  </a:ext>
                </a:extLst>
              </p:cNvPr>
              <p:cNvSpPr/>
              <p:nvPr/>
            </p:nvSpPr>
            <p:spPr bwMode="auto">
              <a:xfrm>
                <a:off x="7556835" y="2185475"/>
                <a:ext cx="79845" cy="25214"/>
              </a:xfrm>
              <a:custGeom>
                <a:avLst/>
                <a:gdLst>
                  <a:gd name="T0" fmla="*/ 37 w 38"/>
                  <a:gd name="T1" fmla="*/ 5 h 12"/>
                  <a:gd name="T2" fmla="*/ 26 w 38"/>
                  <a:gd name="T3" fmla="*/ 10 h 12"/>
                  <a:gd name="T4" fmla="*/ 0 w 38"/>
                  <a:gd name="T5" fmla="*/ 12 h 12"/>
                  <a:gd name="T6" fmla="*/ 31 w 38"/>
                  <a:gd name="T7" fmla="*/ 3 h 12"/>
                  <a:gd name="T8" fmla="*/ 37 w 38"/>
                  <a:gd name="T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2">
                    <a:moveTo>
                      <a:pt x="37" y="5"/>
                    </a:moveTo>
                    <a:cubicBezTo>
                      <a:pt x="38" y="10"/>
                      <a:pt x="30" y="10"/>
                      <a:pt x="26" y="10"/>
                    </a:cubicBezTo>
                    <a:cubicBezTo>
                      <a:pt x="18" y="11"/>
                      <a:pt x="7" y="9"/>
                      <a:pt x="0" y="12"/>
                    </a:cubicBezTo>
                    <a:cubicBezTo>
                      <a:pt x="1" y="0"/>
                      <a:pt x="27" y="12"/>
                      <a:pt x="31" y="3"/>
                    </a:cubicBezTo>
                    <a:cubicBezTo>
                      <a:pt x="33" y="4"/>
                      <a:pt x="34" y="5"/>
                      <a:pt x="37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98" name="i$ḷíde">
                <a:extLst>
                  <a:ext uri="{FF2B5EF4-FFF2-40B4-BE49-F238E27FC236}">
                    <a16:creationId xmlns:a16="http://schemas.microsoft.com/office/drawing/2014/main" xmlns="" id="{D542F7AC-E16C-445D-923F-868650C0E565}"/>
                  </a:ext>
                </a:extLst>
              </p:cNvPr>
              <p:cNvSpPr/>
              <p:nvPr/>
            </p:nvSpPr>
            <p:spPr bwMode="auto">
              <a:xfrm>
                <a:off x="7727731" y="2216292"/>
                <a:ext cx="50428" cy="32218"/>
              </a:xfrm>
              <a:custGeom>
                <a:avLst/>
                <a:gdLst>
                  <a:gd name="T0" fmla="*/ 24 w 24"/>
                  <a:gd name="T1" fmla="*/ 10 h 15"/>
                  <a:gd name="T2" fmla="*/ 20 w 24"/>
                  <a:gd name="T3" fmla="*/ 14 h 15"/>
                  <a:gd name="T4" fmla="*/ 9 w 24"/>
                  <a:gd name="T5" fmla="*/ 14 h 15"/>
                  <a:gd name="T6" fmla="*/ 7 w 24"/>
                  <a:gd name="T7" fmla="*/ 12 h 15"/>
                  <a:gd name="T8" fmla="*/ 0 w 24"/>
                  <a:gd name="T9" fmla="*/ 7 h 15"/>
                  <a:gd name="T10" fmla="*/ 9 w 24"/>
                  <a:gd name="T11" fmla="*/ 3 h 15"/>
                  <a:gd name="T12" fmla="*/ 15 w 24"/>
                  <a:gd name="T13" fmla="*/ 1 h 15"/>
                  <a:gd name="T14" fmla="*/ 15 w 24"/>
                  <a:gd name="T15" fmla="*/ 3 h 15"/>
                  <a:gd name="T16" fmla="*/ 16 w 24"/>
                  <a:gd name="T17" fmla="*/ 1 h 15"/>
                  <a:gd name="T18" fmla="*/ 24 w 24"/>
                  <a:gd name="T19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15">
                    <a:moveTo>
                      <a:pt x="24" y="10"/>
                    </a:moveTo>
                    <a:cubicBezTo>
                      <a:pt x="22" y="11"/>
                      <a:pt x="21" y="12"/>
                      <a:pt x="20" y="14"/>
                    </a:cubicBezTo>
                    <a:cubicBezTo>
                      <a:pt x="16" y="11"/>
                      <a:pt x="13" y="15"/>
                      <a:pt x="9" y="14"/>
                    </a:cubicBezTo>
                    <a:cubicBezTo>
                      <a:pt x="8" y="14"/>
                      <a:pt x="9" y="12"/>
                      <a:pt x="7" y="12"/>
                    </a:cubicBezTo>
                    <a:cubicBezTo>
                      <a:pt x="5" y="12"/>
                      <a:pt x="3" y="8"/>
                      <a:pt x="0" y="7"/>
                    </a:cubicBezTo>
                    <a:cubicBezTo>
                      <a:pt x="0" y="4"/>
                      <a:pt x="6" y="5"/>
                      <a:pt x="9" y="3"/>
                    </a:cubicBezTo>
                    <a:cubicBezTo>
                      <a:pt x="9" y="3"/>
                      <a:pt x="14" y="0"/>
                      <a:pt x="15" y="1"/>
                    </a:cubicBezTo>
                    <a:cubicBezTo>
                      <a:pt x="15" y="1"/>
                      <a:pt x="15" y="3"/>
                      <a:pt x="15" y="3"/>
                    </a:cubicBezTo>
                    <a:cubicBezTo>
                      <a:pt x="16" y="3"/>
                      <a:pt x="17" y="1"/>
                      <a:pt x="16" y="1"/>
                    </a:cubicBezTo>
                    <a:cubicBezTo>
                      <a:pt x="20" y="2"/>
                      <a:pt x="23" y="6"/>
                      <a:pt x="24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99" name="îsḷïḍé">
                <a:extLst>
                  <a:ext uri="{FF2B5EF4-FFF2-40B4-BE49-F238E27FC236}">
                    <a16:creationId xmlns:a16="http://schemas.microsoft.com/office/drawing/2014/main" xmlns="" id="{56F068A7-88B3-4619-A58E-86203E566BC7}"/>
                  </a:ext>
                </a:extLst>
              </p:cNvPr>
              <p:cNvSpPr/>
              <p:nvPr/>
            </p:nvSpPr>
            <p:spPr bwMode="auto">
              <a:xfrm>
                <a:off x="7754346" y="2233101"/>
                <a:ext cx="282958" cy="149884"/>
              </a:xfrm>
              <a:custGeom>
                <a:avLst/>
                <a:gdLst>
                  <a:gd name="T0" fmla="*/ 44 w 136"/>
                  <a:gd name="T1" fmla="*/ 36 h 72"/>
                  <a:gd name="T2" fmla="*/ 37 w 136"/>
                  <a:gd name="T3" fmla="*/ 32 h 72"/>
                  <a:gd name="T4" fmla="*/ 33 w 136"/>
                  <a:gd name="T5" fmla="*/ 25 h 72"/>
                  <a:gd name="T6" fmla="*/ 13 w 136"/>
                  <a:gd name="T7" fmla="*/ 19 h 72"/>
                  <a:gd name="T8" fmla="*/ 2 w 136"/>
                  <a:gd name="T9" fmla="*/ 19 h 72"/>
                  <a:gd name="T10" fmla="*/ 0 w 136"/>
                  <a:gd name="T11" fmla="*/ 12 h 72"/>
                  <a:gd name="T12" fmla="*/ 5 w 136"/>
                  <a:gd name="T13" fmla="*/ 12 h 72"/>
                  <a:gd name="T14" fmla="*/ 11 w 136"/>
                  <a:gd name="T15" fmla="*/ 10 h 72"/>
                  <a:gd name="T16" fmla="*/ 20 w 136"/>
                  <a:gd name="T17" fmla="*/ 13 h 72"/>
                  <a:gd name="T18" fmla="*/ 28 w 136"/>
                  <a:gd name="T19" fmla="*/ 8 h 72"/>
                  <a:gd name="T20" fmla="*/ 43 w 136"/>
                  <a:gd name="T21" fmla="*/ 2 h 72"/>
                  <a:gd name="T22" fmla="*/ 46 w 136"/>
                  <a:gd name="T23" fmla="*/ 6 h 72"/>
                  <a:gd name="T24" fmla="*/ 61 w 136"/>
                  <a:gd name="T25" fmla="*/ 12 h 72"/>
                  <a:gd name="T26" fmla="*/ 65 w 136"/>
                  <a:gd name="T27" fmla="*/ 10 h 72"/>
                  <a:gd name="T28" fmla="*/ 69 w 136"/>
                  <a:gd name="T29" fmla="*/ 13 h 72"/>
                  <a:gd name="T30" fmla="*/ 78 w 136"/>
                  <a:gd name="T31" fmla="*/ 13 h 72"/>
                  <a:gd name="T32" fmla="*/ 85 w 136"/>
                  <a:gd name="T33" fmla="*/ 17 h 72"/>
                  <a:gd name="T34" fmla="*/ 85 w 136"/>
                  <a:gd name="T35" fmla="*/ 23 h 72"/>
                  <a:gd name="T36" fmla="*/ 89 w 136"/>
                  <a:gd name="T37" fmla="*/ 21 h 72"/>
                  <a:gd name="T38" fmla="*/ 91 w 136"/>
                  <a:gd name="T39" fmla="*/ 27 h 72"/>
                  <a:gd name="T40" fmla="*/ 100 w 136"/>
                  <a:gd name="T41" fmla="*/ 32 h 72"/>
                  <a:gd name="T42" fmla="*/ 115 w 136"/>
                  <a:gd name="T43" fmla="*/ 38 h 72"/>
                  <a:gd name="T44" fmla="*/ 113 w 136"/>
                  <a:gd name="T45" fmla="*/ 43 h 72"/>
                  <a:gd name="T46" fmla="*/ 119 w 136"/>
                  <a:gd name="T47" fmla="*/ 47 h 72"/>
                  <a:gd name="T48" fmla="*/ 119 w 136"/>
                  <a:gd name="T49" fmla="*/ 51 h 72"/>
                  <a:gd name="T50" fmla="*/ 126 w 136"/>
                  <a:gd name="T51" fmla="*/ 58 h 72"/>
                  <a:gd name="T52" fmla="*/ 136 w 136"/>
                  <a:gd name="T53" fmla="*/ 68 h 72"/>
                  <a:gd name="T54" fmla="*/ 123 w 136"/>
                  <a:gd name="T55" fmla="*/ 68 h 72"/>
                  <a:gd name="T56" fmla="*/ 112 w 136"/>
                  <a:gd name="T57" fmla="*/ 60 h 72"/>
                  <a:gd name="T58" fmla="*/ 108 w 136"/>
                  <a:gd name="T59" fmla="*/ 56 h 72"/>
                  <a:gd name="T60" fmla="*/ 106 w 136"/>
                  <a:gd name="T61" fmla="*/ 54 h 72"/>
                  <a:gd name="T62" fmla="*/ 100 w 136"/>
                  <a:gd name="T63" fmla="*/ 49 h 72"/>
                  <a:gd name="T64" fmla="*/ 85 w 136"/>
                  <a:gd name="T65" fmla="*/ 47 h 72"/>
                  <a:gd name="T66" fmla="*/ 78 w 136"/>
                  <a:gd name="T67" fmla="*/ 64 h 72"/>
                  <a:gd name="T68" fmla="*/ 67 w 136"/>
                  <a:gd name="T69" fmla="*/ 60 h 72"/>
                  <a:gd name="T70" fmla="*/ 61 w 136"/>
                  <a:gd name="T71" fmla="*/ 58 h 72"/>
                  <a:gd name="T72" fmla="*/ 54 w 136"/>
                  <a:gd name="T73" fmla="*/ 49 h 72"/>
                  <a:gd name="T74" fmla="*/ 46 w 136"/>
                  <a:gd name="T75" fmla="*/ 56 h 72"/>
                  <a:gd name="T76" fmla="*/ 41 w 136"/>
                  <a:gd name="T77" fmla="*/ 53 h 72"/>
                  <a:gd name="T78" fmla="*/ 46 w 136"/>
                  <a:gd name="T79" fmla="*/ 47 h 72"/>
                  <a:gd name="T80" fmla="*/ 50 w 136"/>
                  <a:gd name="T81" fmla="*/ 40 h 72"/>
                  <a:gd name="T82" fmla="*/ 48 w 136"/>
                  <a:gd name="T83" fmla="*/ 43 h 72"/>
                  <a:gd name="T84" fmla="*/ 44 w 136"/>
                  <a:gd name="T85" fmla="*/ 3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6" h="72">
                    <a:moveTo>
                      <a:pt x="44" y="36"/>
                    </a:moveTo>
                    <a:cubicBezTo>
                      <a:pt x="41" y="36"/>
                      <a:pt x="42" y="31"/>
                      <a:pt x="37" y="32"/>
                    </a:cubicBezTo>
                    <a:cubicBezTo>
                      <a:pt x="36" y="29"/>
                      <a:pt x="34" y="27"/>
                      <a:pt x="33" y="25"/>
                    </a:cubicBezTo>
                    <a:cubicBezTo>
                      <a:pt x="25" y="24"/>
                      <a:pt x="17" y="23"/>
                      <a:pt x="13" y="19"/>
                    </a:cubicBezTo>
                    <a:cubicBezTo>
                      <a:pt x="7" y="21"/>
                      <a:pt x="9" y="19"/>
                      <a:pt x="2" y="19"/>
                    </a:cubicBezTo>
                    <a:cubicBezTo>
                      <a:pt x="1" y="16"/>
                      <a:pt x="3" y="12"/>
                      <a:pt x="0" y="12"/>
                    </a:cubicBezTo>
                    <a:cubicBezTo>
                      <a:pt x="1" y="8"/>
                      <a:pt x="3" y="12"/>
                      <a:pt x="5" y="12"/>
                    </a:cubicBezTo>
                    <a:cubicBezTo>
                      <a:pt x="8" y="11"/>
                      <a:pt x="9" y="9"/>
                      <a:pt x="11" y="10"/>
                    </a:cubicBezTo>
                    <a:cubicBezTo>
                      <a:pt x="15" y="10"/>
                      <a:pt x="17" y="13"/>
                      <a:pt x="20" y="13"/>
                    </a:cubicBezTo>
                    <a:cubicBezTo>
                      <a:pt x="24" y="15"/>
                      <a:pt x="25" y="9"/>
                      <a:pt x="28" y="8"/>
                    </a:cubicBezTo>
                    <a:cubicBezTo>
                      <a:pt x="32" y="5"/>
                      <a:pt x="39" y="6"/>
                      <a:pt x="43" y="2"/>
                    </a:cubicBezTo>
                    <a:cubicBezTo>
                      <a:pt x="46" y="0"/>
                      <a:pt x="45" y="5"/>
                      <a:pt x="46" y="6"/>
                    </a:cubicBezTo>
                    <a:cubicBezTo>
                      <a:pt x="50" y="8"/>
                      <a:pt x="61" y="5"/>
                      <a:pt x="61" y="12"/>
                    </a:cubicBezTo>
                    <a:cubicBezTo>
                      <a:pt x="63" y="13"/>
                      <a:pt x="65" y="10"/>
                      <a:pt x="65" y="10"/>
                    </a:cubicBezTo>
                    <a:cubicBezTo>
                      <a:pt x="67" y="10"/>
                      <a:pt x="67" y="13"/>
                      <a:pt x="69" y="13"/>
                    </a:cubicBezTo>
                    <a:cubicBezTo>
                      <a:pt x="71" y="15"/>
                      <a:pt x="75" y="12"/>
                      <a:pt x="78" y="13"/>
                    </a:cubicBezTo>
                    <a:cubicBezTo>
                      <a:pt x="79" y="14"/>
                      <a:pt x="80" y="19"/>
                      <a:pt x="85" y="17"/>
                    </a:cubicBezTo>
                    <a:cubicBezTo>
                      <a:pt x="88" y="20"/>
                      <a:pt x="86" y="20"/>
                      <a:pt x="85" y="23"/>
                    </a:cubicBezTo>
                    <a:cubicBezTo>
                      <a:pt x="88" y="23"/>
                      <a:pt x="89" y="22"/>
                      <a:pt x="89" y="21"/>
                    </a:cubicBezTo>
                    <a:cubicBezTo>
                      <a:pt x="91" y="21"/>
                      <a:pt x="91" y="24"/>
                      <a:pt x="91" y="27"/>
                    </a:cubicBezTo>
                    <a:cubicBezTo>
                      <a:pt x="93" y="30"/>
                      <a:pt x="97" y="30"/>
                      <a:pt x="100" y="32"/>
                    </a:cubicBezTo>
                    <a:cubicBezTo>
                      <a:pt x="102" y="33"/>
                      <a:pt x="109" y="38"/>
                      <a:pt x="115" y="38"/>
                    </a:cubicBezTo>
                    <a:cubicBezTo>
                      <a:pt x="116" y="41"/>
                      <a:pt x="114" y="41"/>
                      <a:pt x="113" y="43"/>
                    </a:cubicBezTo>
                    <a:cubicBezTo>
                      <a:pt x="114" y="46"/>
                      <a:pt x="118" y="45"/>
                      <a:pt x="119" y="47"/>
                    </a:cubicBezTo>
                    <a:cubicBezTo>
                      <a:pt x="120" y="48"/>
                      <a:pt x="118" y="50"/>
                      <a:pt x="119" y="51"/>
                    </a:cubicBezTo>
                    <a:cubicBezTo>
                      <a:pt x="121" y="53"/>
                      <a:pt x="124" y="55"/>
                      <a:pt x="126" y="58"/>
                    </a:cubicBezTo>
                    <a:cubicBezTo>
                      <a:pt x="129" y="62"/>
                      <a:pt x="131" y="67"/>
                      <a:pt x="136" y="68"/>
                    </a:cubicBezTo>
                    <a:cubicBezTo>
                      <a:pt x="132" y="72"/>
                      <a:pt x="125" y="68"/>
                      <a:pt x="123" y="68"/>
                    </a:cubicBezTo>
                    <a:cubicBezTo>
                      <a:pt x="119" y="67"/>
                      <a:pt x="117" y="65"/>
                      <a:pt x="112" y="60"/>
                    </a:cubicBezTo>
                    <a:cubicBezTo>
                      <a:pt x="110" y="59"/>
                      <a:pt x="109" y="57"/>
                      <a:pt x="108" y="56"/>
                    </a:cubicBezTo>
                    <a:cubicBezTo>
                      <a:pt x="107" y="55"/>
                      <a:pt x="106" y="57"/>
                      <a:pt x="106" y="54"/>
                    </a:cubicBezTo>
                    <a:cubicBezTo>
                      <a:pt x="106" y="54"/>
                      <a:pt x="101" y="49"/>
                      <a:pt x="100" y="49"/>
                    </a:cubicBezTo>
                    <a:cubicBezTo>
                      <a:pt x="96" y="47"/>
                      <a:pt x="90" y="50"/>
                      <a:pt x="85" y="47"/>
                    </a:cubicBezTo>
                    <a:cubicBezTo>
                      <a:pt x="81" y="51"/>
                      <a:pt x="80" y="58"/>
                      <a:pt x="78" y="64"/>
                    </a:cubicBezTo>
                    <a:cubicBezTo>
                      <a:pt x="77" y="61"/>
                      <a:pt x="70" y="62"/>
                      <a:pt x="67" y="60"/>
                    </a:cubicBezTo>
                    <a:cubicBezTo>
                      <a:pt x="65" y="58"/>
                      <a:pt x="68" y="55"/>
                      <a:pt x="61" y="58"/>
                    </a:cubicBezTo>
                    <a:cubicBezTo>
                      <a:pt x="65" y="49"/>
                      <a:pt x="52" y="56"/>
                      <a:pt x="54" y="49"/>
                    </a:cubicBezTo>
                    <a:cubicBezTo>
                      <a:pt x="49" y="50"/>
                      <a:pt x="45" y="50"/>
                      <a:pt x="46" y="56"/>
                    </a:cubicBezTo>
                    <a:cubicBezTo>
                      <a:pt x="44" y="55"/>
                      <a:pt x="44" y="52"/>
                      <a:pt x="41" y="53"/>
                    </a:cubicBezTo>
                    <a:cubicBezTo>
                      <a:pt x="41" y="49"/>
                      <a:pt x="44" y="49"/>
                      <a:pt x="46" y="47"/>
                    </a:cubicBezTo>
                    <a:cubicBezTo>
                      <a:pt x="49" y="45"/>
                      <a:pt x="51" y="45"/>
                      <a:pt x="50" y="40"/>
                    </a:cubicBezTo>
                    <a:cubicBezTo>
                      <a:pt x="49" y="38"/>
                      <a:pt x="48" y="43"/>
                      <a:pt x="48" y="43"/>
                    </a:cubicBezTo>
                    <a:cubicBezTo>
                      <a:pt x="45" y="42"/>
                      <a:pt x="46" y="31"/>
                      <a:pt x="44" y="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100" name="íŝļïḋè">
                <a:extLst>
                  <a:ext uri="{FF2B5EF4-FFF2-40B4-BE49-F238E27FC236}">
                    <a16:creationId xmlns:a16="http://schemas.microsoft.com/office/drawing/2014/main" xmlns="" id="{34D3E071-C8A2-4336-938F-1E3DAF6D0914}"/>
                  </a:ext>
                </a:extLst>
              </p:cNvPr>
              <p:cNvSpPr/>
              <p:nvPr/>
            </p:nvSpPr>
            <p:spPr bwMode="auto">
              <a:xfrm>
                <a:off x="7688509" y="2252712"/>
                <a:ext cx="29417" cy="23814"/>
              </a:xfrm>
              <a:custGeom>
                <a:avLst/>
                <a:gdLst>
                  <a:gd name="T0" fmla="*/ 13 w 14"/>
                  <a:gd name="T1" fmla="*/ 4 h 12"/>
                  <a:gd name="T2" fmla="*/ 0 w 14"/>
                  <a:gd name="T3" fmla="*/ 6 h 12"/>
                  <a:gd name="T4" fmla="*/ 13 w 14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2">
                    <a:moveTo>
                      <a:pt x="13" y="4"/>
                    </a:moveTo>
                    <a:cubicBezTo>
                      <a:pt x="14" y="12"/>
                      <a:pt x="3" y="6"/>
                      <a:pt x="0" y="6"/>
                    </a:cubicBezTo>
                    <a:cubicBezTo>
                      <a:pt x="2" y="4"/>
                      <a:pt x="11" y="0"/>
                      <a:pt x="13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101" name="îṧľïďé">
                <a:extLst>
                  <a:ext uri="{FF2B5EF4-FFF2-40B4-BE49-F238E27FC236}">
                    <a16:creationId xmlns:a16="http://schemas.microsoft.com/office/drawing/2014/main" xmlns="" id="{DCBFB974-A8E3-4FFF-B850-BD94557239B6}"/>
                  </a:ext>
                </a:extLst>
              </p:cNvPr>
              <p:cNvSpPr/>
              <p:nvPr/>
            </p:nvSpPr>
            <p:spPr bwMode="auto">
              <a:xfrm>
                <a:off x="7653490" y="2258315"/>
                <a:ext cx="18211" cy="9806"/>
              </a:xfrm>
              <a:custGeom>
                <a:avLst/>
                <a:gdLst>
                  <a:gd name="T0" fmla="*/ 0 w 9"/>
                  <a:gd name="T1" fmla="*/ 3 h 5"/>
                  <a:gd name="T2" fmla="*/ 6 w 9"/>
                  <a:gd name="T3" fmla="*/ 5 h 5"/>
                  <a:gd name="T4" fmla="*/ 2 w 9"/>
                  <a:gd name="T5" fmla="*/ 5 h 5"/>
                  <a:gd name="T6" fmla="*/ 0 w 9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5">
                    <a:moveTo>
                      <a:pt x="0" y="3"/>
                    </a:moveTo>
                    <a:cubicBezTo>
                      <a:pt x="0" y="0"/>
                      <a:pt x="9" y="1"/>
                      <a:pt x="6" y="5"/>
                    </a:cubicBezTo>
                    <a:cubicBezTo>
                      <a:pt x="5" y="5"/>
                      <a:pt x="3" y="5"/>
                      <a:pt x="2" y="5"/>
                    </a:cubicBezTo>
                    <a:cubicBezTo>
                      <a:pt x="2" y="4"/>
                      <a:pt x="1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102" name="ïṧ1ídè">
                <a:extLst>
                  <a:ext uri="{FF2B5EF4-FFF2-40B4-BE49-F238E27FC236}">
                    <a16:creationId xmlns:a16="http://schemas.microsoft.com/office/drawing/2014/main" xmlns="" id="{DFC57A24-82FC-4BA4-B509-9FAD1A4ED749}"/>
                  </a:ext>
                </a:extLst>
              </p:cNvPr>
              <p:cNvSpPr/>
              <p:nvPr/>
            </p:nvSpPr>
            <p:spPr bwMode="auto">
              <a:xfrm>
                <a:off x="8013490" y="2280728"/>
                <a:ext cx="56031" cy="40623"/>
              </a:xfrm>
              <a:custGeom>
                <a:avLst/>
                <a:gdLst>
                  <a:gd name="T0" fmla="*/ 21 w 27"/>
                  <a:gd name="T1" fmla="*/ 0 h 19"/>
                  <a:gd name="T2" fmla="*/ 27 w 27"/>
                  <a:gd name="T3" fmla="*/ 0 h 19"/>
                  <a:gd name="T4" fmla="*/ 27 w 27"/>
                  <a:gd name="T5" fmla="*/ 5 h 19"/>
                  <a:gd name="T6" fmla="*/ 23 w 27"/>
                  <a:gd name="T7" fmla="*/ 7 h 19"/>
                  <a:gd name="T8" fmla="*/ 23 w 27"/>
                  <a:gd name="T9" fmla="*/ 13 h 19"/>
                  <a:gd name="T10" fmla="*/ 19 w 27"/>
                  <a:gd name="T11" fmla="*/ 15 h 19"/>
                  <a:gd name="T12" fmla="*/ 2 w 27"/>
                  <a:gd name="T13" fmla="*/ 9 h 19"/>
                  <a:gd name="T14" fmla="*/ 21 w 27"/>
                  <a:gd name="T1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9">
                    <a:moveTo>
                      <a:pt x="21" y="0"/>
                    </a:moveTo>
                    <a:cubicBezTo>
                      <a:pt x="23" y="0"/>
                      <a:pt x="25" y="0"/>
                      <a:pt x="27" y="0"/>
                    </a:cubicBezTo>
                    <a:cubicBezTo>
                      <a:pt x="26" y="1"/>
                      <a:pt x="27" y="4"/>
                      <a:pt x="27" y="5"/>
                    </a:cubicBezTo>
                    <a:cubicBezTo>
                      <a:pt x="26" y="7"/>
                      <a:pt x="23" y="6"/>
                      <a:pt x="23" y="7"/>
                    </a:cubicBezTo>
                    <a:cubicBezTo>
                      <a:pt x="22" y="9"/>
                      <a:pt x="26" y="11"/>
                      <a:pt x="23" y="13"/>
                    </a:cubicBezTo>
                    <a:cubicBezTo>
                      <a:pt x="21" y="11"/>
                      <a:pt x="19" y="11"/>
                      <a:pt x="19" y="15"/>
                    </a:cubicBezTo>
                    <a:cubicBezTo>
                      <a:pt x="13" y="13"/>
                      <a:pt x="0" y="19"/>
                      <a:pt x="2" y="9"/>
                    </a:cubicBezTo>
                    <a:cubicBezTo>
                      <a:pt x="12" y="13"/>
                      <a:pt x="18" y="8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103" name="íṧľïďê">
                <a:extLst>
                  <a:ext uri="{FF2B5EF4-FFF2-40B4-BE49-F238E27FC236}">
                    <a16:creationId xmlns:a16="http://schemas.microsoft.com/office/drawing/2014/main" xmlns="" id="{AF7D506E-D551-47E1-919F-021D39614979}"/>
                  </a:ext>
                </a:extLst>
              </p:cNvPr>
              <p:cNvSpPr/>
              <p:nvPr/>
            </p:nvSpPr>
            <p:spPr bwMode="auto">
              <a:xfrm>
                <a:off x="7509209" y="2340961"/>
                <a:ext cx="30817" cy="15409"/>
              </a:xfrm>
              <a:custGeom>
                <a:avLst/>
                <a:gdLst>
                  <a:gd name="T0" fmla="*/ 15 w 15"/>
                  <a:gd name="T1" fmla="*/ 1 h 7"/>
                  <a:gd name="T2" fmla="*/ 0 w 15"/>
                  <a:gd name="T3" fmla="*/ 6 h 7"/>
                  <a:gd name="T4" fmla="*/ 15 w 15"/>
                  <a:gd name="T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7">
                    <a:moveTo>
                      <a:pt x="15" y="1"/>
                    </a:moveTo>
                    <a:cubicBezTo>
                      <a:pt x="12" y="4"/>
                      <a:pt x="8" y="7"/>
                      <a:pt x="0" y="6"/>
                    </a:cubicBezTo>
                    <a:cubicBezTo>
                      <a:pt x="1" y="0"/>
                      <a:pt x="9" y="1"/>
                      <a:pt x="1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104" name="îŝľîdé">
                <a:extLst>
                  <a:ext uri="{FF2B5EF4-FFF2-40B4-BE49-F238E27FC236}">
                    <a16:creationId xmlns:a16="http://schemas.microsoft.com/office/drawing/2014/main" xmlns="" id="{1D7B7BFC-E299-45B4-B02A-809E0C6C738C}"/>
                  </a:ext>
                </a:extLst>
              </p:cNvPr>
              <p:cNvSpPr/>
              <p:nvPr/>
            </p:nvSpPr>
            <p:spPr bwMode="auto">
              <a:xfrm>
                <a:off x="7556835" y="2340961"/>
                <a:ext cx="32218" cy="11206"/>
              </a:xfrm>
              <a:custGeom>
                <a:avLst/>
                <a:gdLst>
                  <a:gd name="T0" fmla="*/ 15 w 15"/>
                  <a:gd name="T1" fmla="*/ 1 h 5"/>
                  <a:gd name="T2" fmla="*/ 0 w 15"/>
                  <a:gd name="T3" fmla="*/ 4 h 5"/>
                  <a:gd name="T4" fmla="*/ 15 w 15"/>
                  <a:gd name="T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5">
                    <a:moveTo>
                      <a:pt x="15" y="1"/>
                    </a:moveTo>
                    <a:cubicBezTo>
                      <a:pt x="13" y="5"/>
                      <a:pt x="6" y="4"/>
                      <a:pt x="0" y="4"/>
                    </a:cubicBezTo>
                    <a:cubicBezTo>
                      <a:pt x="2" y="0"/>
                      <a:pt x="8" y="0"/>
                      <a:pt x="1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105" name="ïş1ïḑe">
                <a:extLst>
                  <a:ext uri="{FF2B5EF4-FFF2-40B4-BE49-F238E27FC236}">
                    <a16:creationId xmlns:a16="http://schemas.microsoft.com/office/drawing/2014/main" xmlns="" id="{244FCE9B-D3CF-414A-A9AC-2AEDAEAF0D07}"/>
                  </a:ext>
                </a:extLst>
              </p:cNvPr>
              <p:cNvSpPr/>
              <p:nvPr/>
            </p:nvSpPr>
            <p:spPr bwMode="auto">
              <a:xfrm>
                <a:off x="7615668" y="2340961"/>
                <a:ext cx="51829" cy="33619"/>
              </a:xfrm>
              <a:custGeom>
                <a:avLst/>
                <a:gdLst>
                  <a:gd name="T0" fmla="*/ 24 w 25"/>
                  <a:gd name="T1" fmla="*/ 1 h 16"/>
                  <a:gd name="T2" fmla="*/ 22 w 25"/>
                  <a:gd name="T3" fmla="*/ 8 h 16"/>
                  <a:gd name="T4" fmla="*/ 18 w 25"/>
                  <a:gd name="T5" fmla="*/ 8 h 16"/>
                  <a:gd name="T6" fmla="*/ 2 w 25"/>
                  <a:gd name="T7" fmla="*/ 16 h 16"/>
                  <a:gd name="T8" fmla="*/ 7 w 25"/>
                  <a:gd name="T9" fmla="*/ 10 h 16"/>
                  <a:gd name="T10" fmla="*/ 11 w 25"/>
                  <a:gd name="T11" fmla="*/ 6 h 16"/>
                  <a:gd name="T12" fmla="*/ 15 w 25"/>
                  <a:gd name="T13" fmla="*/ 2 h 16"/>
                  <a:gd name="T14" fmla="*/ 24 w 25"/>
                  <a:gd name="T15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16">
                    <a:moveTo>
                      <a:pt x="24" y="1"/>
                    </a:moveTo>
                    <a:cubicBezTo>
                      <a:pt x="25" y="4"/>
                      <a:pt x="23" y="7"/>
                      <a:pt x="22" y="8"/>
                    </a:cubicBezTo>
                    <a:cubicBezTo>
                      <a:pt x="21" y="9"/>
                      <a:pt x="19" y="7"/>
                      <a:pt x="18" y="8"/>
                    </a:cubicBezTo>
                    <a:cubicBezTo>
                      <a:pt x="16" y="11"/>
                      <a:pt x="10" y="16"/>
                      <a:pt x="2" y="16"/>
                    </a:cubicBezTo>
                    <a:cubicBezTo>
                      <a:pt x="0" y="11"/>
                      <a:pt x="5" y="11"/>
                      <a:pt x="7" y="10"/>
                    </a:cubicBezTo>
                    <a:cubicBezTo>
                      <a:pt x="8" y="9"/>
                      <a:pt x="10" y="7"/>
                      <a:pt x="11" y="6"/>
                    </a:cubicBezTo>
                    <a:cubicBezTo>
                      <a:pt x="12" y="5"/>
                      <a:pt x="14" y="5"/>
                      <a:pt x="15" y="2"/>
                    </a:cubicBezTo>
                    <a:cubicBezTo>
                      <a:pt x="20" y="4"/>
                      <a:pt x="19" y="0"/>
                      <a:pt x="2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106" name="i$ļïde">
                <a:extLst>
                  <a:ext uri="{FF2B5EF4-FFF2-40B4-BE49-F238E27FC236}">
                    <a16:creationId xmlns:a16="http://schemas.microsoft.com/office/drawing/2014/main" xmlns="" id="{251B5E25-2FC1-48AA-B4DF-D53E684DC639}"/>
                  </a:ext>
                </a:extLst>
              </p:cNvPr>
              <p:cNvSpPr/>
              <p:nvPr/>
            </p:nvSpPr>
            <p:spPr bwMode="auto">
              <a:xfrm>
                <a:off x="8401508" y="2785009"/>
                <a:ext cx="28016" cy="39222"/>
              </a:xfrm>
              <a:custGeom>
                <a:avLst/>
                <a:gdLst>
                  <a:gd name="T0" fmla="*/ 2 w 13"/>
                  <a:gd name="T1" fmla="*/ 0 h 19"/>
                  <a:gd name="T2" fmla="*/ 4 w 13"/>
                  <a:gd name="T3" fmla="*/ 4 h 19"/>
                  <a:gd name="T4" fmla="*/ 9 w 13"/>
                  <a:gd name="T5" fmla="*/ 9 h 19"/>
                  <a:gd name="T6" fmla="*/ 11 w 13"/>
                  <a:gd name="T7" fmla="*/ 19 h 19"/>
                  <a:gd name="T8" fmla="*/ 6 w 13"/>
                  <a:gd name="T9" fmla="*/ 19 h 19"/>
                  <a:gd name="T10" fmla="*/ 0 w 13"/>
                  <a:gd name="T11" fmla="*/ 4 h 19"/>
                  <a:gd name="T12" fmla="*/ 2 w 13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9">
                    <a:moveTo>
                      <a:pt x="2" y="0"/>
                    </a:moveTo>
                    <a:cubicBezTo>
                      <a:pt x="4" y="0"/>
                      <a:pt x="3" y="2"/>
                      <a:pt x="4" y="4"/>
                    </a:cubicBezTo>
                    <a:cubicBezTo>
                      <a:pt x="2" y="6"/>
                      <a:pt x="12" y="7"/>
                      <a:pt x="9" y="9"/>
                    </a:cubicBezTo>
                    <a:cubicBezTo>
                      <a:pt x="6" y="13"/>
                      <a:pt x="13" y="10"/>
                      <a:pt x="11" y="19"/>
                    </a:cubicBezTo>
                    <a:cubicBezTo>
                      <a:pt x="8" y="19"/>
                      <a:pt x="6" y="16"/>
                      <a:pt x="6" y="19"/>
                    </a:cubicBezTo>
                    <a:cubicBezTo>
                      <a:pt x="3" y="16"/>
                      <a:pt x="2" y="8"/>
                      <a:pt x="0" y="4"/>
                    </a:cubicBezTo>
                    <a:cubicBezTo>
                      <a:pt x="2" y="4"/>
                      <a:pt x="1" y="2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107" name="íśliḑe">
                <a:extLst>
                  <a:ext uri="{FF2B5EF4-FFF2-40B4-BE49-F238E27FC236}">
                    <a16:creationId xmlns:a16="http://schemas.microsoft.com/office/drawing/2014/main" xmlns="" id="{14766749-6D13-456F-903F-DD4164A8C9A2}"/>
                  </a:ext>
                </a:extLst>
              </p:cNvPr>
              <p:cNvSpPr/>
              <p:nvPr/>
            </p:nvSpPr>
            <p:spPr bwMode="auto">
              <a:xfrm>
                <a:off x="8408511" y="2820029"/>
                <a:ext cx="64436" cy="85448"/>
              </a:xfrm>
              <a:custGeom>
                <a:avLst/>
                <a:gdLst>
                  <a:gd name="T0" fmla="*/ 10 w 31"/>
                  <a:gd name="T1" fmla="*/ 0 h 41"/>
                  <a:gd name="T2" fmla="*/ 12 w 31"/>
                  <a:gd name="T3" fmla="*/ 2 h 41"/>
                  <a:gd name="T4" fmla="*/ 16 w 31"/>
                  <a:gd name="T5" fmla="*/ 2 h 41"/>
                  <a:gd name="T6" fmla="*/ 31 w 31"/>
                  <a:gd name="T7" fmla="*/ 9 h 41"/>
                  <a:gd name="T8" fmla="*/ 31 w 31"/>
                  <a:gd name="T9" fmla="*/ 19 h 41"/>
                  <a:gd name="T10" fmla="*/ 25 w 31"/>
                  <a:gd name="T11" fmla="*/ 19 h 41"/>
                  <a:gd name="T12" fmla="*/ 23 w 31"/>
                  <a:gd name="T13" fmla="*/ 22 h 41"/>
                  <a:gd name="T14" fmla="*/ 21 w 31"/>
                  <a:gd name="T15" fmla="*/ 33 h 41"/>
                  <a:gd name="T16" fmla="*/ 19 w 31"/>
                  <a:gd name="T17" fmla="*/ 37 h 41"/>
                  <a:gd name="T18" fmla="*/ 10 w 31"/>
                  <a:gd name="T19" fmla="*/ 39 h 41"/>
                  <a:gd name="T20" fmla="*/ 8 w 31"/>
                  <a:gd name="T21" fmla="*/ 33 h 41"/>
                  <a:gd name="T22" fmla="*/ 12 w 31"/>
                  <a:gd name="T23" fmla="*/ 30 h 41"/>
                  <a:gd name="T24" fmla="*/ 1 w 31"/>
                  <a:gd name="T25" fmla="*/ 24 h 41"/>
                  <a:gd name="T26" fmla="*/ 8 w 31"/>
                  <a:gd name="T27" fmla="*/ 17 h 41"/>
                  <a:gd name="T28" fmla="*/ 10 w 31"/>
                  <a:gd name="T29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" h="41">
                    <a:moveTo>
                      <a:pt x="10" y="0"/>
                    </a:moveTo>
                    <a:cubicBezTo>
                      <a:pt x="12" y="0"/>
                      <a:pt x="12" y="1"/>
                      <a:pt x="12" y="2"/>
                    </a:cubicBezTo>
                    <a:cubicBezTo>
                      <a:pt x="12" y="5"/>
                      <a:pt x="16" y="2"/>
                      <a:pt x="16" y="2"/>
                    </a:cubicBezTo>
                    <a:cubicBezTo>
                      <a:pt x="21" y="5"/>
                      <a:pt x="19" y="12"/>
                      <a:pt x="31" y="9"/>
                    </a:cubicBezTo>
                    <a:cubicBezTo>
                      <a:pt x="31" y="12"/>
                      <a:pt x="31" y="15"/>
                      <a:pt x="31" y="19"/>
                    </a:cubicBezTo>
                    <a:cubicBezTo>
                      <a:pt x="29" y="19"/>
                      <a:pt x="27" y="19"/>
                      <a:pt x="25" y="19"/>
                    </a:cubicBezTo>
                    <a:cubicBezTo>
                      <a:pt x="25" y="21"/>
                      <a:pt x="25" y="22"/>
                      <a:pt x="23" y="22"/>
                    </a:cubicBezTo>
                    <a:cubicBezTo>
                      <a:pt x="27" y="27"/>
                      <a:pt x="22" y="28"/>
                      <a:pt x="21" y="33"/>
                    </a:cubicBezTo>
                    <a:cubicBezTo>
                      <a:pt x="21" y="35"/>
                      <a:pt x="15" y="36"/>
                      <a:pt x="19" y="37"/>
                    </a:cubicBezTo>
                    <a:cubicBezTo>
                      <a:pt x="20" y="41"/>
                      <a:pt x="13" y="38"/>
                      <a:pt x="10" y="39"/>
                    </a:cubicBezTo>
                    <a:cubicBezTo>
                      <a:pt x="11" y="36"/>
                      <a:pt x="8" y="36"/>
                      <a:pt x="8" y="33"/>
                    </a:cubicBezTo>
                    <a:cubicBezTo>
                      <a:pt x="8" y="30"/>
                      <a:pt x="10" y="30"/>
                      <a:pt x="12" y="30"/>
                    </a:cubicBezTo>
                    <a:cubicBezTo>
                      <a:pt x="9" y="27"/>
                      <a:pt x="8" y="22"/>
                      <a:pt x="1" y="24"/>
                    </a:cubicBezTo>
                    <a:cubicBezTo>
                      <a:pt x="0" y="19"/>
                      <a:pt x="6" y="19"/>
                      <a:pt x="8" y="17"/>
                    </a:cubicBezTo>
                    <a:cubicBezTo>
                      <a:pt x="9" y="7"/>
                      <a:pt x="8" y="7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108" name="i$ḻiḑé">
                <a:extLst>
                  <a:ext uri="{FF2B5EF4-FFF2-40B4-BE49-F238E27FC236}">
                    <a16:creationId xmlns:a16="http://schemas.microsoft.com/office/drawing/2014/main" xmlns="" id="{87C15C7C-0276-4AA8-B4C9-AF27EBAB751F}"/>
                  </a:ext>
                </a:extLst>
              </p:cNvPr>
              <p:cNvSpPr/>
              <p:nvPr/>
            </p:nvSpPr>
            <p:spPr bwMode="auto">
              <a:xfrm>
                <a:off x="7957459" y="2890068"/>
                <a:ext cx="51829" cy="56031"/>
              </a:xfrm>
              <a:custGeom>
                <a:avLst/>
                <a:gdLst>
                  <a:gd name="T0" fmla="*/ 24 w 25"/>
                  <a:gd name="T1" fmla="*/ 1 h 27"/>
                  <a:gd name="T2" fmla="*/ 24 w 25"/>
                  <a:gd name="T3" fmla="*/ 12 h 27"/>
                  <a:gd name="T4" fmla="*/ 22 w 25"/>
                  <a:gd name="T5" fmla="*/ 9 h 27"/>
                  <a:gd name="T6" fmla="*/ 20 w 25"/>
                  <a:gd name="T7" fmla="*/ 11 h 27"/>
                  <a:gd name="T8" fmla="*/ 20 w 25"/>
                  <a:gd name="T9" fmla="*/ 20 h 27"/>
                  <a:gd name="T10" fmla="*/ 16 w 25"/>
                  <a:gd name="T11" fmla="*/ 20 h 27"/>
                  <a:gd name="T12" fmla="*/ 16 w 25"/>
                  <a:gd name="T13" fmla="*/ 24 h 27"/>
                  <a:gd name="T14" fmla="*/ 11 w 25"/>
                  <a:gd name="T15" fmla="*/ 27 h 27"/>
                  <a:gd name="T16" fmla="*/ 7 w 25"/>
                  <a:gd name="T17" fmla="*/ 22 h 27"/>
                  <a:gd name="T18" fmla="*/ 3 w 25"/>
                  <a:gd name="T19" fmla="*/ 18 h 27"/>
                  <a:gd name="T20" fmla="*/ 0 w 25"/>
                  <a:gd name="T21" fmla="*/ 7 h 27"/>
                  <a:gd name="T22" fmla="*/ 15 w 25"/>
                  <a:gd name="T23" fmla="*/ 3 h 27"/>
                  <a:gd name="T24" fmla="*/ 24 w 25"/>
                  <a:gd name="T25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7">
                    <a:moveTo>
                      <a:pt x="24" y="1"/>
                    </a:moveTo>
                    <a:cubicBezTo>
                      <a:pt x="23" y="5"/>
                      <a:pt x="25" y="8"/>
                      <a:pt x="24" y="12"/>
                    </a:cubicBezTo>
                    <a:cubicBezTo>
                      <a:pt x="24" y="13"/>
                      <a:pt x="22" y="10"/>
                      <a:pt x="22" y="9"/>
                    </a:cubicBezTo>
                    <a:cubicBezTo>
                      <a:pt x="22" y="9"/>
                      <a:pt x="21" y="9"/>
                      <a:pt x="20" y="11"/>
                    </a:cubicBezTo>
                    <a:cubicBezTo>
                      <a:pt x="19" y="13"/>
                      <a:pt x="21" y="17"/>
                      <a:pt x="20" y="20"/>
                    </a:cubicBezTo>
                    <a:cubicBezTo>
                      <a:pt x="20" y="20"/>
                      <a:pt x="17" y="19"/>
                      <a:pt x="16" y="20"/>
                    </a:cubicBezTo>
                    <a:cubicBezTo>
                      <a:pt x="16" y="20"/>
                      <a:pt x="17" y="23"/>
                      <a:pt x="16" y="24"/>
                    </a:cubicBezTo>
                    <a:cubicBezTo>
                      <a:pt x="15" y="25"/>
                      <a:pt x="11" y="24"/>
                      <a:pt x="11" y="27"/>
                    </a:cubicBezTo>
                    <a:cubicBezTo>
                      <a:pt x="9" y="26"/>
                      <a:pt x="8" y="24"/>
                      <a:pt x="7" y="22"/>
                    </a:cubicBezTo>
                    <a:cubicBezTo>
                      <a:pt x="6" y="21"/>
                      <a:pt x="4" y="19"/>
                      <a:pt x="3" y="18"/>
                    </a:cubicBezTo>
                    <a:cubicBezTo>
                      <a:pt x="2" y="14"/>
                      <a:pt x="4" y="9"/>
                      <a:pt x="0" y="7"/>
                    </a:cubicBezTo>
                    <a:cubicBezTo>
                      <a:pt x="2" y="4"/>
                      <a:pt x="9" y="4"/>
                      <a:pt x="15" y="3"/>
                    </a:cubicBezTo>
                    <a:cubicBezTo>
                      <a:pt x="18" y="2"/>
                      <a:pt x="20" y="0"/>
                      <a:pt x="2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109" name="iṣḷïdè">
                <a:extLst>
                  <a:ext uri="{FF2B5EF4-FFF2-40B4-BE49-F238E27FC236}">
                    <a16:creationId xmlns:a16="http://schemas.microsoft.com/office/drawing/2014/main" xmlns="" id="{C23C945B-38AA-4C3F-BBFA-430C0A15F5A2}"/>
                  </a:ext>
                </a:extLst>
              </p:cNvPr>
              <p:cNvSpPr/>
              <p:nvPr/>
            </p:nvSpPr>
            <p:spPr bwMode="auto">
              <a:xfrm>
                <a:off x="4511535" y="414885"/>
                <a:ext cx="952532" cy="710197"/>
              </a:xfrm>
              <a:custGeom>
                <a:avLst/>
                <a:gdLst>
                  <a:gd name="T0" fmla="*/ 325 w 458"/>
                  <a:gd name="T1" fmla="*/ 39 h 342"/>
                  <a:gd name="T2" fmla="*/ 343 w 458"/>
                  <a:gd name="T3" fmla="*/ 40 h 342"/>
                  <a:gd name="T4" fmla="*/ 370 w 458"/>
                  <a:gd name="T5" fmla="*/ 35 h 342"/>
                  <a:gd name="T6" fmla="*/ 384 w 458"/>
                  <a:gd name="T7" fmla="*/ 37 h 342"/>
                  <a:gd name="T8" fmla="*/ 383 w 458"/>
                  <a:gd name="T9" fmla="*/ 42 h 342"/>
                  <a:gd name="T10" fmla="*/ 431 w 458"/>
                  <a:gd name="T11" fmla="*/ 33 h 342"/>
                  <a:gd name="T12" fmla="*/ 457 w 458"/>
                  <a:gd name="T13" fmla="*/ 39 h 342"/>
                  <a:gd name="T14" fmla="*/ 424 w 458"/>
                  <a:gd name="T15" fmla="*/ 55 h 342"/>
                  <a:gd name="T16" fmla="*/ 414 w 458"/>
                  <a:gd name="T17" fmla="*/ 68 h 342"/>
                  <a:gd name="T18" fmla="*/ 397 w 458"/>
                  <a:gd name="T19" fmla="*/ 87 h 342"/>
                  <a:gd name="T20" fmla="*/ 401 w 458"/>
                  <a:gd name="T21" fmla="*/ 104 h 342"/>
                  <a:gd name="T22" fmla="*/ 390 w 458"/>
                  <a:gd name="T23" fmla="*/ 121 h 342"/>
                  <a:gd name="T24" fmla="*/ 403 w 458"/>
                  <a:gd name="T25" fmla="*/ 143 h 342"/>
                  <a:gd name="T26" fmla="*/ 392 w 458"/>
                  <a:gd name="T27" fmla="*/ 160 h 342"/>
                  <a:gd name="T28" fmla="*/ 379 w 458"/>
                  <a:gd name="T29" fmla="*/ 175 h 342"/>
                  <a:gd name="T30" fmla="*/ 397 w 458"/>
                  <a:gd name="T31" fmla="*/ 208 h 342"/>
                  <a:gd name="T32" fmla="*/ 368 w 458"/>
                  <a:gd name="T33" fmla="*/ 204 h 342"/>
                  <a:gd name="T34" fmla="*/ 366 w 458"/>
                  <a:gd name="T35" fmla="*/ 216 h 342"/>
                  <a:gd name="T36" fmla="*/ 353 w 458"/>
                  <a:gd name="T37" fmla="*/ 234 h 342"/>
                  <a:gd name="T38" fmla="*/ 323 w 458"/>
                  <a:gd name="T39" fmla="*/ 242 h 342"/>
                  <a:gd name="T40" fmla="*/ 308 w 458"/>
                  <a:gd name="T41" fmla="*/ 251 h 342"/>
                  <a:gd name="T42" fmla="*/ 299 w 458"/>
                  <a:gd name="T43" fmla="*/ 262 h 342"/>
                  <a:gd name="T44" fmla="*/ 258 w 458"/>
                  <a:gd name="T45" fmla="*/ 273 h 342"/>
                  <a:gd name="T46" fmla="*/ 247 w 458"/>
                  <a:gd name="T47" fmla="*/ 290 h 342"/>
                  <a:gd name="T48" fmla="*/ 235 w 458"/>
                  <a:gd name="T49" fmla="*/ 305 h 342"/>
                  <a:gd name="T50" fmla="*/ 232 w 458"/>
                  <a:gd name="T51" fmla="*/ 320 h 342"/>
                  <a:gd name="T52" fmla="*/ 207 w 458"/>
                  <a:gd name="T53" fmla="*/ 335 h 342"/>
                  <a:gd name="T54" fmla="*/ 181 w 458"/>
                  <a:gd name="T55" fmla="*/ 322 h 342"/>
                  <a:gd name="T56" fmla="*/ 166 w 458"/>
                  <a:gd name="T57" fmla="*/ 303 h 342"/>
                  <a:gd name="T58" fmla="*/ 157 w 458"/>
                  <a:gd name="T59" fmla="*/ 290 h 342"/>
                  <a:gd name="T60" fmla="*/ 150 w 458"/>
                  <a:gd name="T61" fmla="*/ 262 h 342"/>
                  <a:gd name="T62" fmla="*/ 153 w 458"/>
                  <a:gd name="T63" fmla="*/ 253 h 342"/>
                  <a:gd name="T64" fmla="*/ 166 w 458"/>
                  <a:gd name="T65" fmla="*/ 238 h 342"/>
                  <a:gd name="T66" fmla="*/ 159 w 458"/>
                  <a:gd name="T67" fmla="*/ 219 h 342"/>
                  <a:gd name="T68" fmla="*/ 163 w 458"/>
                  <a:gd name="T69" fmla="*/ 204 h 342"/>
                  <a:gd name="T70" fmla="*/ 144 w 458"/>
                  <a:gd name="T71" fmla="*/ 199 h 342"/>
                  <a:gd name="T72" fmla="*/ 131 w 458"/>
                  <a:gd name="T73" fmla="*/ 175 h 342"/>
                  <a:gd name="T74" fmla="*/ 118 w 458"/>
                  <a:gd name="T75" fmla="*/ 148 h 342"/>
                  <a:gd name="T76" fmla="*/ 84 w 458"/>
                  <a:gd name="T77" fmla="*/ 132 h 342"/>
                  <a:gd name="T78" fmla="*/ 38 w 458"/>
                  <a:gd name="T79" fmla="*/ 134 h 342"/>
                  <a:gd name="T80" fmla="*/ 38 w 458"/>
                  <a:gd name="T81" fmla="*/ 122 h 342"/>
                  <a:gd name="T82" fmla="*/ 19 w 458"/>
                  <a:gd name="T83" fmla="*/ 106 h 342"/>
                  <a:gd name="T84" fmla="*/ 28 w 458"/>
                  <a:gd name="T85" fmla="*/ 89 h 342"/>
                  <a:gd name="T86" fmla="*/ 51 w 458"/>
                  <a:gd name="T87" fmla="*/ 80 h 342"/>
                  <a:gd name="T88" fmla="*/ 55 w 458"/>
                  <a:gd name="T89" fmla="*/ 68 h 342"/>
                  <a:gd name="T90" fmla="*/ 49 w 458"/>
                  <a:gd name="T91" fmla="*/ 61 h 342"/>
                  <a:gd name="T92" fmla="*/ 66 w 458"/>
                  <a:gd name="T93" fmla="*/ 55 h 342"/>
                  <a:gd name="T94" fmla="*/ 84 w 458"/>
                  <a:gd name="T95" fmla="*/ 37 h 342"/>
                  <a:gd name="T96" fmla="*/ 140 w 458"/>
                  <a:gd name="T97" fmla="*/ 29 h 342"/>
                  <a:gd name="T98" fmla="*/ 166 w 458"/>
                  <a:gd name="T99" fmla="*/ 37 h 342"/>
                  <a:gd name="T100" fmla="*/ 191 w 458"/>
                  <a:gd name="T101" fmla="*/ 24 h 342"/>
                  <a:gd name="T102" fmla="*/ 213 w 458"/>
                  <a:gd name="T103" fmla="*/ 25 h 342"/>
                  <a:gd name="T104" fmla="*/ 220 w 458"/>
                  <a:gd name="T105" fmla="*/ 12 h 342"/>
                  <a:gd name="T106" fmla="*/ 263 w 458"/>
                  <a:gd name="T107" fmla="*/ 3 h 342"/>
                  <a:gd name="T108" fmla="*/ 323 w 458"/>
                  <a:gd name="T109" fmla="*/ 1 h 342"/>
                  <a:gd name="T110" fmla="*/ 368 w 458"/>
                  <a:gd name="T111" fmla="*/ 16 h 342"/>
                  <a:gd name="T112" fmla="*/ 383 w 458"/>
                  <a:gd name="T113" fmla="*/ 27 h 342"/>
                  <a:gd name="T114" fmla="*/ 319 w 458"/>
                  <a:gd name="T115" fmla="*/ 29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58" h="342">
                    <a:moveTo>
                      <a:pt x="310" y="35"/>
                    </a:moveTo>
                    <a:cubicBezTo>
                      <a:pt x="310" y="37"/>
                      <a:pt x="314" y="36"/>
                      <a:pt x="314" y="39"/>
                    </a:cubicBezTo>
                    <a:cubicBezTo>
                      <a:pt x="316" y="40"/>
                      <a:pt x="319" y="37"/>
                      <a:pt x="319" y="37"/>
                    </a:cubicBezTo>
                    <a:cubicBezTo>
                      <a:pt x="322" y="36"/>
                      <a:pt x="322" y="39"/>
                      <a:pt x="325" y="39"/>
                    </a:cubicBezTo>
                    <a:cubicBezTo>
                      <a:pt x="326" y="38"/>
                      <a:pt x="327" y="37"/>
                      <a:pt x="329" y="37"/>
                    </a:cubicBezTo>
                    <a:cubicBezTo>
                      <a:pt x="330" y="36"/>
                      <a:pt x="332" y="37"/>
                      <a:pt x="334" y="37"/>
                    </a:cubicBezTo>
                    <a:cubicBezTo>
                      <a:pt x="341" y="35"/>
                      <a:pt x="349" y="32"/>
                      <a:pt x="355" y="35"/>
                    </a:cubicBezTo>
                    <a:cubicBezTo>
                      <a:pt x="353" y="39"/>
                      <a:pt x="345" y="36"/>
                      <a:pt x="343" y="40"/>
                    </a:cubicBezTo>
                    <a:cubicBezTo>
                      <a:pt x="344" y="44"/>
                      <a:pt x="347" y="40"/>
                      <a:pt x="347" y="40"/>
                    </a:cubicBezTo>
                    <a:cubicBezTo>
                      <a:pt x="351" y="41"/>
                      <a:pt x="351" y="43"/>
                      <a:pt x="356" y="40"/>
                    </a:cubicBezTo>
                    <a:cubicBezTo>
                      <a:pt x="358" y="40"/>
                      <a:pt x="359" y="39"/>
                      <a:pt x="360" y="39"/>
                    </a:cubicBezTo>
                    <a:cubicBezTo>
                      <a:pt x="361" y="38"/>
                      <a:pt x="369" y="35"/>
                      <a:pt x="370" y="35"/>
                    </a:cubicBezTo>
                    <a:cubicBezTo>
                      <a:pt x="373" y="40"/>
                      <a:pt x="368" y="33"/>
                      <a:pt x="371" y="33"/>
                    </a:cubicBezTo>
                    <a:cubicBezTo>
                      <a:pt x="372" y="33"/>
                      <a:pt x="377" y="33"/>
                      <a:pt x="377" y="33"/>
                    </a:cubicBezTo>
                    <a:cubicBezTo>
                      <a:pt x="378" y="32"/>
                      <a:pt x="381" y="30"/>
                      <a:pt x="386" y="31"/>
                    </a:cubicBezTo>
                    <a:cubicBezTo>
                      <a:pt x="386" y="34"/>
                      <a:pt x="387" y="36"/>
                      <a:pt x="384" y="37"/>
                    </a:cubicBezTo>
                    <a:cubicBezTo>
                      <a:pt x="384" y="38"/>
                      <a:pt x="382" y="39"/>
                      <a:pt x="381" y="40"/>
                    </a:cubicBezTo>
                    <a:cubicBezTo>
                      <a:pt x="379" y="43"/>
                      <a:pt x="378" y="47"/>
                      <a:pt x="373" y="46"/>
                    </a:cubicBezTo>
                    <a:cubicBezTo>
                      <a:pt x="374" y="52"/>
                      <a:pt x="377" y="44"/>
                      <a:pt x="381" y="46"/>
                    </a:cubicBezTo>
                    <a:cubicBezTo>
                      <a:pt x="383" y="47"/>
                      <a:pt x="382" y="43"/>
                      <a:pt x="383" y="42"/>
                    </a:cubicBezTo>
                    <a:cubicBezTo>
                      <a:pt x="385" y="41"/>
                      <a:pt x="392" y="43"/>
                      <a:pt x="392" y="39"/>
                    </a:cubicBezTo>
                    <a:cubicBezTo>
                      <a:pt x="396" y="45"/>
                      <a:pt x="408" y="36"/>
                      <a:pt x="411" y="40"/>
                    </a:cubicBezTo>
                    <a:cubicBezTo>
                      <a:pt x="412" y="39"/>
                      <a:pt x="414" y="37"/>
                      <a:pt x="416" y="35"/>
                    </a:cubicBezTo>
                    <a:cubicBezTo>
                      <a:pt x="422" y="37"/>
                      <a:pt x="426" y="33"/>
                      <a:pt x="431" y="33"/>
                    </a:cubicBezTo>
                    <a:cubicBezTo>
                      <a:pt x="430" y="33"/>
                      <a:pt x="432" y="35"/>
                      <a:pt x="433" y="35"/>
                    </a:cubicBezTo>
                    <a:cubicBezTo>
                      <a:pt x="434" y="35"/>
                      <a:pt x="441" y="34"/>
                      <a:pt x="442" y="35"/>
                    </a:cubicBezTo>
                    <a:cubicBezTo>
                      <a:pt x="444" y="37"/>
                      <a:pt x="443" y="34"/>
                      <a:pt x="446" y="35"/>
                    </a:cubicBezTo>
                    <a:cubicBezTo>
                      <a:pt x="449" y="36"/>
                      <a:pt x="453" y="39"/>
                      <a:pt x="457" y="39"/>
                    </a:cubicBezTo>
                    <a:cubicBezTo>
                      <a:pt x="458" y="42"/>
                      <a:pt x="455" y="41"/>
                      <a:pt x="453" y="42"/>
                    </a:cubicBezTo>
                    <a:cubicBezTo>
                      <a:pt x="452" y="43"/>
                      <a:pt x="451" y="45"/>
                      <a:pt x="450" y="46"/>
                    </a:cubicBezTo>
                    <a:cubicBezTo>
                      <a:pt x="445" y="48"/>
                      <a:pt x="437" y="47"/>
                      <a:pt x="437" y="53"/>
                    </a:cubicBezTo>
                    <a:cubicBezTo>
                      <a:pt x="432" y="53"/>
                      <a:pt x="426" y="53"/>
                      <a:pt x="424" y="55"/>
                    </a:cubicBezTo>
                    <a:cubicBezTo>
                      <a:pt x="426" y="58"/>
                      <a:pt x="430" y="59"/>
                      <a:pt x="422" y="59"/>
                    </a:cubicBezTo>
                    <a:cubicBezTo>
                      <a:pt x="422" y="61"/>
                      <a:pt x="425" y="61"/>
                      <a:pt x="427" y="61"/>
                    </a:cubicBezTo>
                    <a:cubicBezTo>
                      <a:pt x="424" y="66"/>
                      <a:pt x="415" y="65"/>
                      <a:pt x="414" y="72"/>
                    </a:cubicBezTo>
                    <a:cubicBezTo>
                      <a:pt x="411" y="72"/>
                      <a:pt x="415" y="69"/>
                      <a:pt x="414" y="68"/>
                    </a:cubicBezTo>
                    <a:cubicBezTo>
                      <a:pt x="413" y="68"/>
                      <a:pt x="408" y="71"/>
                      <a:pt x="405" y="72"/>
                    </a:cubicBezTo>
                    <a:cubicBezTo>
                      <a:pt x="405" y="74"/>
                      <a:pt x="407" y="73"/>
                      <a:pt x="409" y="74"/>
                    </a:cubicBezTo>
                    <a:cubicBezTo>
                      <a:pt x="404" y="78"/>
                      <a:pt x="407" y="77"/>
                      <a:pt x="405" y="83"/>
                    </a:cubicBezTo>
                    <a:cubicBezTo>
                      <a:pt x="405" y="85"/>
                      <a:pt x="398" y="86"/>
                      <a:pt x="397" y="87"/>
                    </a:cubicBezTo>
                    <a:cubicBezTo>
                      <a:pt x="397" y="88"/>
                      <a:pt x="398" y="92"/>
                      <a:pt x="397" y="93"/>
                    </a:cubicBezTo>
                    <a:cubicBezTo>
                      <a:pt x="396" y="94"/>
                      <a:pt x="392" y="93"/>
                      <a:pt x="390" y="94"/>
                    </a:cubicBezTo>
                    <a:cubicBezTo>
                      <a:pt x="391" y="97"/>
                      <a:pt x="393" y="97"/>
                      <a:pt x="394" y="100"/>
                    </a:cubicBezTo>
                    <a:cubicBezTo>
                      <a:pt x="395" y="104"/>
                      <a:pt x="399" y="102"/>
                      <a:pt x="401" y="104"/>
                    </a:cubicBezTo>
                    <a:cubicBezTo>
                      <a:pt x="402" y="104"/>
                      <a:pt x="401" y="107"/>
                      <a:pt x="401" y="107"/>
                    </a:cubicBezTo>
                    <a:cubicBezTo>
                      <a:pt x="403" y="109"/>
                      <a:pt x="406" y="108"/>
                      <a:pt x="407" y="109"/>
                    </a:cubicBezTo>
                    <a:cubicBezTo>
                      <a:pt x="407" y="113"/>
                      <a:pt x="409" y="113"/>
                      <a:pt x="409" y="117"/>
                    </a:cubicBezTo>
                    <a:cubicBezTo>
                      <a:pt x="403" y="119"/>
                      <a:pt x="397" y="117"/>
                      <a:pt x="390" y="121"/>
                    </a:cubicBezTo>
                    <a:cubicBezTo>
                      <a:pt x="395" y="125"/>
                      <a:pt x="399" y="131"/>
                      <a:pt x="409" y="130"/>
                    </a:cubicBezTo>
                    <a:cubicBezTo>
                      <a:pt x="408" y="133"/>
                      <a:pt x="410" y="133"/>
                      <a:pt x="412" y="134"/>
                    </a:cubicBezTo>
                    <a:cubicBezTo>
                      <a:pt x="413" y="138"/>
                      <a:pt x="409" y="136"/>
                      <a:pt x="409" y="139"/>
                    </a:cubicBezTo>
                    <a:cubicBezTo>
                      <a:pt x="409" y="141"/>
                      <a:pt x="406" y="143"/>
                      <a:pt x="403" y="143"/>
                    </a:cubicBezTo>
                    <a:cubicBezTo>
                      <a:pt x="401" y="150"/>
                      <a:pt x="410" y="146"/>
                      <a:pt x="409" y="152"/>
                    </a:cubicBezTo>
                    <a:cubicBezTo>
                      <a:pt x="405" y="152"/>
                      <a:pt x="405" y="154"/>
                      <a:pt x="407" y="154"/>
                    </a:cubicBezTo>
                    <a:cubicBezTo>
                      <a:pt x="405" y="160"/>
                      <a:pt x="401" y="153"/>
                      <a:pt x="397" y="154"/>
                    </a:cubicBezTo>
                    <a:cubicBezTo>
                      <a:pt x="394" y="154"/>
                      <a:pt x="396" y="160"/>
                      <a:pt x="392" y="160"/>
                    </a:cubicBezTo>
                    <a:cubicBezTo>
                      <a:pt x="392" y="163"/>
                      <a:pt x="393" y="164"/>
                      <a:pt x="396" y="165"/>
                    </a:cubicBezTo>
                    <a:cubicBezTo>
                      <a:pt x="395" y="168"/>
                      <a:pt x="391" y="166"/>
                      <a:pt x="388" y="167"/>
                    </a:cubicBezTo>
                    <a:cubicBezTo>
                      <a:pt x="383" y="168"/>
                      <a:pt x="378" y="172"/>
                      <a:pt x="373" y="173"/>
                    </a:cubicBezTo>
                    <a:cubicBezTo>
                      <a:pt x="373" y="175"/>
                      <a:pt x="377" y="174"/>
                      <a:pt x="379" y="175"/>
                    </a:cubicBezTo>
                    <a:cubicBezTo>
                      <a:pt x="381" y="176"/>
                      <a:pt x="382" y="182"/>
                      <a:pt x="386" y="180"/>
                    </a:cubicBezTo>
                    <a:cubicBezTo>
                      <a:pt x="388" y="184"/>
                      <a:pt x="383" y="184"/>
                      <a:pt x="383" y="186"/>
                    </a:cubicBezTo>
                    <a:cubicBezTo>
                      <a:pt x="382" y="188"/>
                      <a:pt x="385" y="194"/>
                      <a:pt x="381" y="195"/>
                    </a:cubicBezTo>
                    <a:cubicBezTo>
                      <a:pt x="383" y="202"/>
                      <a:pt x="396" y="200"/>
                      <a:pt x="397" y="208"/>
                    </a:cubicBezTo>
                    <a:cubicBezTo>
                      <a:pt x="395" y="208"/>
                      <a:pt x="390" y="209"/>
                      <a:pt x="390" y="206"/>
                    </a:cubicBezTo>
                    <a:cubicBezTo>
                      <a:pt x="388" y="207"/>
                      <a:pt x="389" y="208"/>
                      <a:pt x="390" y="208"/>
                    </a:cubicBezTo>
                    <a:cubicBezTo>
                      <a:pt x="385" y="214"/>
                      <a:pt x="382" y="213"/>
                      <a:pt x="373" y="212"/>
                    </a:cubicBezTo>
                    <a:cubicBezTo>
                      <a:pt x="376" y="205"/>
                      <a:pt x="365" y="211"/>
                      <a:pt x="368" y="204"/>
                    </a:cubicBezTo>
                    <a:cubicBezTo>
                      <a:pt x="362" y="203"/>
                      <a:pt x="362" y="208"/>
                      <a:pt x="356" y="206"/>
                    </a:cubicBezTo>
                    <a:cubicBezTo>
                      <a:pt x="359" y="209"/>
                      <a:pt x="358" y="210"/>
                      <a:pt x="355" y="210"/>
                    </a:cubicBezTo>
                    <a:cubicBezTo>
                      <a:pt x="355" y="213"/>
                      <a:pt x="366" y="213"/>
                      <a:pt x="356" y="214"/>
                    </a:cubicBezTo>
                    <a:cubicBezTo>
                      <a:pt x="358" y="218"/>
                      <a:pt x="363" y="215"/>
                      <a:pt x="366" y="216"/>
                    </a:cubicBezTo>
                    <a:cubicBezTo>
                      <a:pt x="370" y="216"/>
                      <a:pt x="375" y="219"/>
                      <a:pt x="381" y="217"/>
                    </a:cubicBezTo>
                    <a:cubicBezTo>
                      <a:pt x="377" y="223"/>
                      <a:pt x="372" y="228"/>
                      <a:pt x="368" y="232"/>
                    </a:cubicBezTo>
                    <a:cubicBezTo>
                      <a:pt x="363" y="231"/>
                      <a:pt x="360" y="233"/>
                      <a:pt x="356" y="234"/>
                    </a:cubicBezTo>
                    <a:cubicBezTo>
                      <a:pt x="356" y="234"/>
                      <a:pt x="353" y="234"/>
                      <a:pt x="353" y="234"/>
                    </a:cubicBezTo>
                    <a:cubicBezTo>
                      <a:pt x="351" y="236"/>
                      <a:pt x="352" y="234"/>
                      <a:pt x="349" y="234"/>
                    </a:cubicBezTo>
                    <a:cubicBezTo>
                      <a:pt x="344" y="234"/>
                      <a:pt x="339" y="238"/>
                      <a:pt x="332" y="238"/>
                    </a:cubicBezTo>
                    <a:cubicBezTo>
                      <a:pt x="329" y="238"/>
                      <a:pt x="332" y="240"/>
                      <a:pt x="332" y="240"/>
                    </a:cubicBezTo>
                    <a:cubicBezTo>
                      <a:pt x="330" y="244"/>
                      <a:pt x="329" y="241"/>
                      <a:pt x="323" y="242"/>
                    </a:cubicBezTo>
                    <a:cubicBezTo>
                      <a:pt x="323" y="243"/>
                      <a:pt x="325" y="243"/>
                      <a:pt x="327" y="244"/>
                    </a:cubicBezTo>
                    <a:cubicBezTo>
                      <a:pt x="327" y="246"/>
                      <a:pt x="313" y="248"/>
                      <a:pt x="315" y="242"/>
                    </a:cubicBezTo>
                    <a:cubicBezTo>
                      <a:pt x="314" y="243"/>
                      <a:pt x="309" y="242"/>
                      <a:pt x="308" y="244"/>
                    </a:cubicBezTo>
                    <a:cubicBezTo>
                      <a:pt x="307" y="245"/>
                      <a:pt x="309" y="249"/>
                      <a:pt x="308" y="251"/>
                    </a:cubicBezTo>
                    <a:cubicBezTo>
                      <a:pt x="308" y="251"/>
                      <a:pt x="303" y="249"/>
                      <a:pt x="302" y="251"/>
                    </a:cubicBezTo>
                    <a:cubicBezTo>
                      <a:pt x="302" y="252"/>
                      <a:pt x="305" y="254"/>
                      <a:pt x="304" y="257"/>
                    </a:cubicBezTo>
                    <a:cubicBezTo>
                      <a:pt x="302" y="259"/>
                      <a:pt x="301" y="257"/>
                      <a:pt x="299" y="257"/>
                    </a:cubicBezTo>
                    <a:cubicBezTo>
                      <a:pt x="299" y="258"/>
                      <a:pt x="299" y="260"/>
                      <a:pt x="299" y="262"/>
                    </a:cubicBezTo>
                    <a:cubicBezTo>
                      <a:pt x="298" y="262"/>
                      <a:pt x="296" y="262"/>
                      <a:pt x="295" y="262"/>
                    </a:cubicBezTo>
                    <a:cubicBezTo>
                      <a:pt x="293" y="263"/>
                      <a:pt x="295" y="265"/>
                      <a:pt x="293" y="266"/>
                    </a:cubicBezTo>
                    <a:cubicBezTo>
                      <a:pt x="290" y="267"/>
                      <a:pt x="282" y="265"/>
                      <a:pt x="284" y="271"/>
                    </a:cubicBezTo>
                    <a:cubicBezTo>
                      <a:pt x="276" y="273"/>
                      <a:pt x="267" y="274"/>
                      <a:pt x="258" y="273"/>
                    </a:cubicBezTo>
                    <a:cubicBezTo>
                      <a:pt x="254" y="276"/>
                      <a:pt x="252" y="285"/>
                      <a:pt x="247" y="281"/>
                    </a:cubicBezTo>
                    <a:cubicBezTo>
                      <a:pt x="247" y="282"/>
                      <a:pt x="249" y="284"/>
                      <a:pt x="248" y="286"/>
                    </a:cubicBezTo>
                    <a:cubicBezTo>
                      <a:pt x="248" y="287"/>
                      <a:pt x="245" y="286"/>
                      <a:pt x="245" y="286"/>
                    </a:cubicBezTo>
                    <a:cubicBezTo>
                      <a:pt x="244" y="287"/>
                      <a:pt x="247" y="289"/>
                      <a:pt x="247" y="290"/>
                    </a:cubicBezTo>
                    <a:cubicBezTo>
                      <a:pt x="247" y="290"/>
                      <a:pt x="245" y="291"/>
                      <a:pt x="245" y="292"/>
                    </a:cubicBezTo>
                    <a:cubicBezTo>
                      <a:pt x="245" y="294"/>
                      <a:pt x="239" y="298"/>
                      <a:pt x="243" y="299"/>
                    </a:cubicBezTo>
                    <a:cubicBezTo>
                      <a:pt x="243" y="302"/>
                      <a:pt x="240" y="300"/>
                      <a:pt x="239" y="301"/>
                    </a:cubicBezTo>
                    <a:cubicBezTo>
                      <a:pt x="238" y="302"/>
                      <a:pt x="236" y="304"/>
                      <a:pt x="235" y="305"/>
                    </a:cubicBezTo>
                    <a:cubicBezTo>
                      <a:pt x="235" y="306"/>
                      <a:pt x="236" y="308"/>
                      <a:pt x="235" y="309"/>
                    </a:cubicBezTo>
                    <a:cubicBezTo>
                      <a:pt x="233" y="311"/>
                      <a:pt x="235" y="313"/>
                      <a:pt x="233" y="316"/>
                    </a:cubicBezTo>
                    <a:cubicBezTo>
                      <a:pt x="233" y="317"/>
                      <a:pt x="230" y="316"/>
                      <a:pt x="230" y="316"/>
                    </a:cubicBezTo>
                    <a:cubicBezTo>
                      <a:pt x="230" y="317"/>
                      <a:pt x="231" y="319"/>
                      <a:pt x="232" y="320"/>
                    </a:cubicBezTo>
                    <a:cubicBezTo>
                      <a:pt x="232" y="323"/>
                      <a:pt x="230" y="323"/>
                      <a:pt x="230" y="326"/>
                    </a:cubicBezTo>
                    <a:cubicBezTo>
                      <a:pt x="230" y="327"/>
                      <a:pt x="231" y="330"/>
                      <a:pt x="232" y="329"/>
                    </a:cubicBezTo>
                    <a:cubicBezTo>
                      <a:pt x="229" y="336"/>
                      <a:pt x="226" y="338"/>
                      <a:pt x="220" y="342"/>
                    </a:cubicBezTo>
                    <a:cubicBezTo>
                      <a:pt x="214" y="342"/>
                      <a:pt x="211" y="338"/>
                      <a:pt x="207" y="335"/>
                    </a:cubicBezTo>
                    <a:cubicBezTo>
                      <a:pt x="202" y="342"/>
                      <a:pt x="191" y="331"/>
                      <a:pt x="192" y="331"/>
                    </a:cubicBezTo>
                    <a:cubicBezTo>
                      <a:pt x="191" y="331"/>
                      <a:pt x="190" y="335"/>
                      <a:pt x="191" y="335"/>
                    </a:cubicBezTo>
                    <a:cubicBezTo>
                      <a:pt x="188" y="334"/>
                      <a:pt x="188" y="331"/>
                      <a:pt x="187" y="329"/>
                    </a:cubicBezTo>
                    <a:cubicBezTo>
                      <a:pt x="185" y="327"/>
                      <a:pt x="180" y="327"/>
                      <a:pt x="181" y="322"/>
                    </a:cubicBezTo>
                    <a:cubicBezTo>
                      <a:pt x="179" y="319"/>
                      <a:pt x="176" y="318"/>
                      <a:pt x="174" y="316"/>
                    </a:cubicBezTo>
                    <a:cubicBezTo>
                      <a:pt x="174" y="314"/>
                      <a:pt x="176" y="315"/>
                      <a:pt x="178" y="314"/>
                    </a:cubicBezTo>
                    <a:cubicBezTo>
                      <a:pt x="177" y="310"/>
                      <a:pt x="173" y="312"/>
                      <a:pt x="170" y="309"/>
                    </a:cubicBezTo>
                    <a:cubicBezTo>
                      <a:pt x="169" y="307"/>
                      <a:pt x="169" y="304"/>
                      <a:pt x="166" y="303"/>
                    </a:cubicBezTo>
                    <a:cubicBezTo>
                      <a:pt x="163" y="307"/>
                      <a:pt x="166" y="300"/>
                      <a:pt x="166" y="301"/>
                    </a:cubicBezTo>
                    <a:cubicBezTo>
                      <a:pt x="166" y="299"/>
                      <a:pt x="164" y="301"/>
                      <a:pt x="163" y="299"/>
                    </a:cubicBezTo>
                    <a:cubicBezTo>
                      <a:pt x="161" y="297"/>
                      <a:pt x="164" y="294"/>
                      <a:pt x="161" y="294"/>
                    </a:cubicBezTo>
                    <a:cubicBezTo>
                      <a:pt x="157" y="294"/>
                      <a:pt x="160" y="286"/>
                      <a:pt x="157" y="290"/>
                    </a:cubicBezTo>
                    <a:cubicBezTo>
                      <a:pt x="155" y="289"/>
                      <a:pt x="155" y="286"/>
                      <a:pt x="151" y="286"/>
                    </a:cubicBezTo>
                    <a:cubicBezTo>
                      <a:pt x="152" y="284"/>
                      <a:pt x="155" y="283"/>
                      <a:pt x="155" y="281"/>
                    </a:cubicBezTo>
                    <a:cubicBezTo>
                      <a:pt x="155" y="278"/>
                      <a:pt x="151" y="279"/>
                      <a:pt x="148" y="279"/>
                    </a:cubicBezTo>
                    <a:cubicBezTo>
                      <a:pt x="146" y="272"/>
                      <a:pt x="147" y="269"/>
                      <a:pt x="150" y="262"/>
                    </a:cubicBezTo>
                    <a:cubicBezTo>
                      <a:pt x="145" y="259"/>
                      <a:pt x="153" y="256"/>
                      <a:pt x="146" y="257"/>
                    </a:cubicBezTo>
                    <a:cubicBezTo>
                      <a:pt x="145" y="254"/>
                      <a:pt x="149" y="256"/>
                      <a:pt x="150" y="255"/>
                    </a:cubicBezTo>
                    <a:cubicBezTo>
                      <a:pt x="150" y="254"/>
                      <a:pt x="149" y="251"/>
                      <a:pt x="150" y="251"/>
                    </a:cubicBezTo>
                    <a:cubicBezTo>
                      <a:pt x="151" y="251"/>
                      <a:pt x="152" y="253"/>
                      <a:pt x="153" y="253"/>
                    </a:cubicBezTo>
                    <a:cubicBezTo>
                      <a:pt x="153" y="249"/>
                      <a:pt x="153" y="245"/>
                      <a:pt x="153" y="242"/>
                    </a:cubicBezTo>
                    <a:cubicBezTo>
                      <a:pt x="156" y="242"/>
                      <a:pt x="158" y="240"/>
                      <a:pt x="159" y="238"/>
                    </a:cubicBezTo>
                    <a:cubicBezTo>
                      <a:pt x="161" y="238"/>
                      <a:pt x="160" y="240"/>
                      <a:pt x="161" y="242"/>
                    </a:cubicBezTo>
                    <a:cubicBezTo>
                      <a:pt x="163" y="240"/>
                      <a:pt x="163" y="237"/>
                      <a:pt x="166" y="238"/>
                    </a:cubicBezTo>
                    <a:cubicBezTo>
                      <a:pt x="168" y="236"/>
                      <a:pt x="164" y="235"/>
                      <a:pt x="164" y="234"/>
                    </a:cubicBezTo>
                    <a:cubicBezTo>
                      <a:pt x="165" y="232"/>
                      <a:pt x="170" y="232"/>
                      <a:pt x="170" y="230"/>
                    </a:cubicBezTo>
                    <a:cubicBezTo>
                      <a:pt x="171" y="227"/>
                      <a:pt x="164" y="226"/>
                      <a:pt x="168" y="221"/>
                    </a:cubicBezTo>
                    <a:cubicBezTo>
                      <a:pt x="160" y="226"/>
                      <a:pt x="172" y="217"/>
                      <a:pt x="159" y="219"/>
                    </a:cubicBezTo>
                    <a:cubicBezTo>
                      <a:pt x="158" y="213"/>
                      <a:pt x="164" y="214"/>
                      <a:pt x="170" y="214"/>
                    </a:cubicBezTo>
                    <a:cubicBezTo>
                      <a:pt x="170" y="212"/>
                      <a:pt x="166" y="212"/>
                      <a:pt x="166" y="210"/>
                    </a:cubicBezTo>
                    <a:cubicBezTo>
                      <a:pt x="167" y="208"/>
                      <a:pt x="164" y="209"/>
                      <a:pt x="163" y="208"/>
                    </a:cubicBezTo>
                    <a:cubicBezTo>
                      <a:pt x="162" y="208"/>
                      <a:pt x="163" y="205"/>
                      <a:pt x="163" y="204"/>
                    </a:cubicBezTo>
                    <a:cubicBezTo>
                      <a:pt x="162" y="204"/>
                      <a:pt x="158" y="201"/>
                      <a:pt x="157" y="201"/>
                    </a:cubicBezTo>
                    <a:cubicBezTo>
                      <a:pt x="156" y="201"/>
                      <a:pt x="154" y="196"/>
                      <a:pt x="151" y="193"/>
                    </a:cubicBezTo>
                    <a:cubicBezTo>
                      <a:pt x="149" y="196"/>
                      <a:pt x="148" y="199"/>
                      <a:pt x="146" y="193"/>
                    </a:cubicBezTo>
                    <a:cubicBezTo>
                      <a:pt x="144" y="194"/>
                      <a:pt x="144" y="197"/>
                      <a:pt x="144" y="199"/>
                    </a:cubicBezTo>
                    <a:cubicBezTo>
                      <a:pt x="141" y="199"/>
                      <a:pt x="138" y="199"/>
                      <a:pt x="135" y="199"/>
                    </a:cubicBezTo>
                    <a:cubicBezTo>
                      <a:pt x="129" y="191"/>
                      <a:pt x="133" y="185"/>
                      <a:pt x="135" y="176"/>
                    </a:cubicBezTo>
                    <a:cubicBezTo>
                      <a:pt x="134" y="175"/>
                      <a:pt x="133" y="173"/>
                      <a:pt x="133" y="171"/>
                    </a:cubicBezTo>
                    <a:cubicBezTo>
                      <a:pt x="131" y="171"/>
                      <a:pt x="131" y="173"/>
                      <a:pt x="131" y="175"/>
                    </a:cubicBezTo>
                    <a:cubicBezTo>
                      <a:pt x="126" y="175"/>
                      <a:pt x="133" y="164"/>
                      <a:pt x="125" y="167"/>
                    </a:cubicBezTo>
                    <a:cubicBezTo>
                      <a:pt x="128" y="164"/>
                      <a:pt x="128" y="162"/>
                      <a:pt x="125" y="160"/>
                    </a:cubicBezTo>
                    <a:cubicBezTo>
                      <a:pt x="125" y="157"/>
                      <a:pt x="122" y="158"/>
                      <a:pt x="120" y="158"/>
                    </a:cubicBezTo>
                    <a:cubicBezTo>
                      <a:pt x="118" y="155"/>
                      <a:pt x="119" y="151"/>
                      <a:pt x="118" y="148"/>
                    </a:cubicBezTo>
                    <a:cubicBezTo>
                      <a:pt x="117" y="146"/>
                      <a:pt x="112" y="146"/>
                      <a:pt x="114" y="141"/>
                    </a:cubicBezTo>
                    <a:cubicBezTo>
                      <a:pt x="111" y="142"/>
                      <a:pt x="110" y="140"/>
                      <a:pt x="109" y="139"/>
                    </a:cubicBezTo>
                    <a:cubicBezTo>
                      <a:pt x="108" y="139"/>
                      <a:pt x="105" y="140"/>
                      <a:pt x="105" y="139"/>
                    </a:cubicBezTo>
                    <a:cubicBezTo>
                      <a:pt x="103" y="136"/>
                      <a:pt x="88" y="138"/>
                      <a:pt x="84" y="132"/>
                    </a:cubicBezTo>
                    <a:cubicBezTo>
                      <a:pt x="77" y="135"/>
                      <a:pt x="62" y="127"/>
                      <a:pt x="58" y="132"/>
                    </a:cubicBezTo>
                    <a:cubicBezTo>
                      <a:pt x="56" y="135"/>
                      <a:pt x="56" y="131"/>
                      <a:pt x="53" y="132"/>
                    </a:cubicBezTo>
                    <a:cubicBezTo>
                      <a:pt x="48" y="132"/>
                      <a:pt x="44" y="135"/>
                      <a:pt x="40" y="135"/>
                    </a:cubicBezTo>
                    <a:cubicBezTo>
                      <a:pt x="40" y="135"/>
                      <a:pt x="39" y="134"/>
                      <a:pt x="38" y="134"/>
                    </a:cubicBezTo>
                    <a:cubicBezTo>
                      <a:pt x="36" y="133"/>
                      <a:pt x="34" y="134"/>
                      <a:pt x="32" y="134"/>
                    </a:cubicBezTo>
                    <a:cubicBezTo>
                      <a:pt x="32" y="130"/>
                      <a:pt x="31" y="129"/>
                      <a:pt x="28" y="128"/>
                    </a:cubicBezTo>
                    <a:cubicBezTo>
                      <a:pt x="28" y="125"/>
                      <a:pt x="33" y="127"/>
                      <a:pt x="34" y="126"/>
                    </a:cubicBezTo>
                    <a:cubicBezTo>
                      <a:pt x="35" y="125"/>
                      <a:pt x="29" y="121"/>
                      <a:pt x="38" y="122"/>
                    </a:cubicBezTo>
                    <a:cubicBezTo>
                      <a:pt x="35" y="117"/>
                      <a:pt x="21" y="123"/>
                      <a:pt x="17" y="119"/>
                    </a:cubicBezTo>
                    <a:cubicBezTo>
                      <a:pt x="21" y="109"/>
                      <a:pt x="33" y="119"/>
                      <a:pt x="40" y="111"/>
                    </a:cubicBezTo>
                    <a:cubicBezTo>
                      <a:pt x="36" y="107"/>
                      <a:pt x="24" y="110"/>
                      <a:pt x="19" y="111"/>
                    </a:cubicBezTo>
                    <a:cubicBezTo>
                      <a:pt x="17" y="109"/>
                      <a:pt x="18" y="108"/>
                      <a:pt x="19" y="106"/>
                    </a:cubicBezTo>
                    <a:cubicBezTo>
                      <a:pt x="18" y="105"/>
                      <a:pt x="17" y="106"/>
                      <a:pt x="17" y="107"/>
                    </a:cubicBezTo>
                    <a:cubicBezTo>
                      <a:pt x="15" y="107"/>
                      <a:pt x="16" y="105"/>
                      <a:pt x="15" y="104"/>
                    </a:cubicBezTo>
                    <a:cubicBezTo>
                      <a:pt x="8" y="105"/>
                      <a:pt x="5" y="102"/>
                      <a:pt x="0" y="100"/>
                    </a:cubicBezTo>
                    <a:cubicBezTo>
                      <a:pt x="4" y="88"/>
                      <a:pt x="19" y="91"/>
                      <a:pt x="28" y="89"/>
                    </a:cubicBezTo>
                    <a:cubicBezTo>
                      <a:pt x="31" y="88"/>
                      <a:pt x="30" y="89"/>
                      <a:pt x="32" y="87"/>
                    </a:cubicBezTo>
                    <a:cubicBezTo>
                      <a:pt x="32" y="87"/>
                      <a:pt x="35" y="85"/>
                      <a:pt x="34" y="85"/>
                    </a:cubicBezTo>
                    <a:cubicBezTo>
                      <a:pt x="39" y="83"/>
                      <a:pt x="46" y="85"/>
                      <a:pt x="49" y="83"/>
                    </a:cubicBezTo>
                    <a:cubicBezTo>
                      <a:pt x="51" y="82"/>
                      <a:pt x="49" y="81"/>
                      <a:pt x="51" y="80"/>
                    </a:cubicBezTo>
                    <a:cubicBezTo>
                      <a:pt x="52" y="78"/>
                      <a:pt x="55" y="79"/>
                      <a:pt x="56" y="78"/>
                    </a:cubicBezTo>
                    <a:cubicBezTo>
                      <a:pt x="58" y="76"/>
                      <a:pt x="59" y="74"/>
                      <a:pt x="62" y="72"/>
                    </a:cubicBezTo>
                    <a:cubicBezTo>
                      <a:pt x="64" y="66"/>
                      <a:pt x="56" y="71"/>
                      <a:pt x="58" y="65"/>
                    </a:cubicBezTo>
                    <a:cubicBezTo>
                      <a:pt x="55" y="62"/>
                      <a:pt x="55" y="68"/>
                      <a:pt x="55" y="68"/>
                    </a:cubicBezTo>
                    <a:cubicBezTo>
                      <a:pt x="53" y="69"/>
                      <a:pt x="45" y="64"/>
                      <a:pt x="40" y="66"/>
                    </a:cubicBezTo>
                    <a:cubicBezTo>
                      <a:pt x="37" y="61"/>
                      <a:pt x="44" y="64"/>
                      <a:pt x="45" y="63"/>
                    </a:cubicBezTo>
                    <a:cubicBezTo>
                      <a:pt x="45" y="62"/>
                      <a:pt x="45" y="61"/>
                      <a:pt x="45" y="61"/>
                    </a:cubicBezTo>
                    <a:cubicBezTo>
                      <a:pt x="46" y="60"/>
                      <a:pt x="48" y="61"/>
                      <a:pt x="49" y="61"/>
                    </a:cubicBezTo>
                    <a:cubicBezTo>
                      <a:pt x="49" y="60"/>
                      <a:pt x="50" y="57"/>
                      <a:pt x="51" y="57"/>
                    </a:cubicBezTo>
                    <a:cubicBezTo>
                      <a:pt x="53" y="56"/>
                      <a:pt x="52" y="59"/>
                      <a:pt x="53" y="59"/>
                    </a:cubicBezTo>
                    <a:cubicBezTo>
                      <a:pt x="53" y="59"/>
                      <a:pt x="59" y="58"/>
                      <a:pt x="58" y="53"/>
                    </a:cubicBezTo>
                    <a:cubicBezTo>
                      <a:pt x="62" y="53"/>
                      <a:pt x="62" y="56"/>
                      <a:pt x="66" y="55"/>
                    </a:cubicBezTo>
                    <a:cubicBezTo>
                      <a:pt x="69" y="55"/>
                      <a:pt x="66" y="53"/>
                      <a:pt x="66" y="53"/>
                    </a:cubicBezTo>
                    <a:cubicBezTo>
                      <a:pt x="66" y="51"/>
                      <a:pt x="70" y="52"/>
                      <a:pt x="69" y="48"/>
                    </a:cubicBezTo>
                    <a:cubicBezTo>
                      <a:pt x="74" y="48"/>
                      <a:pt x="78" y="48"/>
                      <a:pt x="83" y="48"/>
                    </a:cubicBezTo>
                    <a:cubicBezTo>
                      <a:pt x="87" y="48"/>
                      <a:pt x="83" y="40"/>
                      <a:pt x="84" y="37"/>
                    </a:cubicBezTo>
                    <a:cubicBezTo>
                      <a:pt x="91" y="38"/>
                      <a:pt x="97" y="40"/>
                      <a:pt x="103" y="37"/>
                    </a:cubicBezTo>
                    <a:cubicBezTo>
                      <a:pt x="103" y="35"/>
                      <a:pt x="101" y="35"/>
                      <a:pt x="99" y="35"/>
                    </a:cubicBezTo>
                    <a:cubicBezTo>
                      <a:pt x="101" y="32"/>
                      <a:pt x="107" y="33"/>
                      <a:pt x="110" y="31"/>
                    </a:cubicBezTo>
                    <a:cubicBezTo>
                      <a:pt x="115" y="28"/>
                      <a:pt x="129" y="30"/>
                      <a:pt x="140" y="29"/>
                    </a:cubicBezTo>
                    <a:cubicBezTo>
                      <a:pt x="143" y="29"/>
                      <a:pt x="144" y="27"/>
                      <a:pt x="146" y="27"/>
                    </a:cubicBezTo>
                    <a:cubicBezTo>
                      <a:pt x="151" y="27"/>
                      <a:pt x="155" y="29"/>
                      <a:pt x="159" y="27"/>
                    </a:cubicBezTo>
                    <a:cubicBezTo>
                      <a:pt x="158" y="29"/>
                      <a:pt x="160" y="34"/>
                      <a:pt x="161" y="33"/>
                    </a:cubicBezTo>
                    <a:cubicBezTo>
                      <a:pt x="163" y="30"/>
                      <a:pt x="161" y="32"/>
                      <a:pt x="166" y="37"/>
                    </a:cubicBezTo>
                    <a:cubicBezTo>
                      <a:pt x="170" y="36"/>
                      <a:pt x="163" y="31"/>
                      <a:pt x="172" y="33"/>
                    </a:cubicBezTo>
                    <a:cubicBezTo>
                      <a:pt x="169" y="30"/>
                      <a:pt x="175" y="26"/>
                      <a:pt x="166" y="25"/>
                    </a:cubicBezTo>
                    <a:cubicBezTo>
                      <a:pt x="167" y="22"/>
                      <a:pt x="181" y="16"/>
                      <a:pt x="181" y="24"/>
                    </a:cubicBezTo>
                    <a:cubicBezTo>
                      <a:pt x="187" y="24"/>
                      <a:pt x="186" y="21"/>
                      <a:pt x="191" y="24"/>
                    </a:cubicBezTo>
                    <a:cubicBezTo>
                      <a:pt x="193" y="25"/>
                      <a:pt x="194" y="26"/>
                      <a:pt x="196" y="27"/>
                    </a:cubicBezTo>
                    <a:cubicBezTo>
                      <a:pt x="198" y="29"/>
                      <a:pt x="204" y="29"/>
                      <a:pt x="211" y="31"/>
                    </a:cubicBezTo>
                    <a:cubicBezTo>
                      <a:pt x="211" y="29"/>
                      <a:pt x="209" y="30"/>
                      <a:pt x="207" y="29"/>
                    </a:cubicBezTo>
                    <a:cubicBezTo>
                      <a:pt x="208" y="27"/>
                      <a:pt x="210" y="25"/>
                      <a:pt x="213" y="25"/>
                    </a:cubicBezTo>
                    <a:cubicBezTo>
                      <a:pt x="210" y="21"/>
                      <a:pt x="202" y="21"/>
                      <a:pt x="196" y="20"/>
                    </a:cubicBezTo>
                    <a:cubicBezTo>
                      <a:pt x="196" y="15"/>
                      <a:pt x="204" y="16"/>
                      <a:pt x="209" y="16"/>
                    </a:cubicBezTo>
                    <a:cubicBezTo>
                      <a:pt x="210" y="12"/>
                      <a:pt x="207" y="13"/>
                      <a:pt x="204" y="12"/>
                    </a:cubicBezTo>
                    <a:cubicBezTo>
                      <a:pt x="208" y="5"/>
                      <a:pt x="215" y="12"/>
                      <a:pt x="220" y="12"/>
                    </a:cubicBezTo>
                    <a:cubicBezTo>
                      <a:pt x="224" y="13"/>
                      <a:pt x="224" y="10"/>
                      <a:pt x="228" y="11"/>
                    </a:cubicBezTo>
                    <a:cubicBezTo>
                      <a:pt x="237" y="11"/>
                      <a:pt x="243" y="15"/>
                      <a:pt x="250" y="11"/>
                    </a:cubicBezTo>
                    <a:cubicBezTo>
                      <a:pt x="253" y="9"/>
                      <a:pt x="257" y="10"/>
                      <a:pt x="261" y="9"/>
                    </a:cubicBezTo>
                    <a:cubicBezTo>
                      <a:pt x="264" y="8"/>
                      <a:pt x="263" y="5"/>
                      <a:pt x="263" y="3"/>
                    </a:cubicBezTo>
                    <a:cubicBezTo>
                      <a:pt x="266" y="3"/>
                      <a:pt x="270" y="4"/>
                      <a:pt x="273" y="3"/>
                    </a:cubicBezTo>
                    <a:cubicBezTo>
                      <a:pt x="275" y="3"/>
                      <a:pt x="276" y="1"/>
                      <a:pt x="278" y="1"/>
                    </a:cubicBezTo>
                    <a:cubicBezTo>
                      <a:pt x="282" y="1"/>
                      <a:pt x="287" y="4"/>
                      <a:pt x="295" y="3"/>
                    </a:cubicBezTo>
                    <a:cubicBezTo>
                      <a:pt x="300" y="2"/>
                      <a:pt x="312" y="0"/>
                      <a:pt x="323" y="1"/>
                    </a:cubicBezTo>
                    <a:cubicBezTo>
                      <a:pt x="326" y="1"/>
                      <a:pt x="326" y="3"/>
                      <a:pt x="329" y="3"/>
                    </a:cubicBezTo>
                    <a:cubicBezTo>
                      <a:pt x="339" y="5"/>
                      <a:pt x="349" y="1"/>
                      <a:pt x="349" y="11"/>
                    </a:cubicBezTo>
                    <a:cubicBezTo>
                      <a:pt x="354" y="12"/>
                      <a:pt x="354" y="8"/>
                      <a:pt x="358" y="9"/>
                    </a:cubicBezTo>
                    <a:cubicBezTo>
                      <a:pt x="358" y="15"/>
                      <a:pt x="365" y="13"/>
                      <a:pt x="368" y="16"/>
                    </a:cubicBezTo>
                    <a:cubicBezTo>
                      <a:pt x="373" y="18"/>
                      <a:pt x="373" y="14"/>
                      <a:pt x="377" y="14"/>
                    </a:cubicBezTo>
                    <a:cubicBezTo>
                      <a:pt x="375" y="21"/>
                      <a:pt x="384" y="17"/>
                      <a:pt x="388" y="18"/>
                    </a:cubicBezTo>
                    <a:cubicBezTo>
                      <a:pt x="385" y="22"/>
                      <a:pt x="385" y="19"/>
                      <a:pt x="386" y="25"/>
                    </a:cubicBezTo>
                    <a:cubicBezTo>
                      <a:pt x="384" y="23"/>
                      <a:pt x="382" y="24"/>
                      <a:pt x="383" y="27"/>
                    </a:cubicBezTo>
                    <a:cubicBezTo>
                      <a:pt x="363" y="29"/>
                      <a:pt x="339" y="30"/>
                      <a:pt x="325" y="31"/>
                    </a:cubicBezTo>
                    <a:cubicBezTo>
                      <a:pt x="323" y="31"/>
                      <a:pt x="323" y="32"/>
                      <a:pt x="323" y="33"/>
                    </a:cubicBezTo>
                    <a:cubicBezTo>
                      <a:pt x="321" y="33"/>
                      <a:pt x="322" y="31"/>
                      <a:pt x="323" y="31"/>
                    </a:cubicBezTo>
                    <a:cubicBezTo>
                      <a:pt x="324" y="30"/>
                      <a:pt x="320" y="29"/>
                      <a:pt x="319" y="29"/>
                    </a:cubicBezTo>
                    <a:cubicBezTo>
                      <a:pt x="319" y="30"/>
                      <a:pt x="320" y="33"/>
                      <a:pt x="319" y="33"/>
                    </a:cubicBezTo>
                    <a:cubicBezTo>
                      <a:pt x="316" y="34"/>
                      <a:pt x="312" y="32"/>
                      <a:pt x="310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110" name="ïšḷîďe">
                <a:extLst>
                  <a:ext uri="{FF2B5EF4-FFF2-40B4-BE49-F238E27FC236}">
                    <a16:creationId xmlns:a16="http://schemas.microsoft.com/office/drawing/2014/main" xmlns="" id="{CB62A42D-DA7A-426C-93A1-059D8E6CF545}"/>
                  </a:ext>
                </a:extLst>
              </p:cNvPr>
              <p:cNvSpPr/>
              <p:nvPr/>
            </p:nvSpPr>
            <p:spPr bwMode="auto">
              <a:xfrm>
                <a:off x="4224375" y="434497"/>
                <a:ext cx="466461" cy="253542"/>
              </a:xfrm>
              <a:custGeom>
                <a:avLst/>
                <a:gdLst>
                  <a:gd name="T0" fmla="*/ 209 w 224"/>
                  <a:gd name="T1" fmla="*/ 12 h 122"/>
                  <a:gd name="T2" fmla="*/ 222 w 224"/>
                  <a:gd name="T3" fmla="*/ 19 h 122"/>
                  <a:gd name="T4" fmla="*/ 217 w 224"/>
                  <a:gd name="T5" fmla="*/ 23 h 122"/>
                  <a:gd name="T6" fmla="*/ 207 w 224"/>
                  <a:gd name="T7" fmla="*/ 27 h 122"/>
                  <a:gd name="T8" fmla="*/ 181 w 224"/>
                  <a:gd name="T9" fmla="*/ 32 h 122"/>
                  <a:gd name="T10" fmla="*/ 193 w 224"/>
                  <a:gd name="T11" fmla="*/ 36 h 122"/>
                  <a:gd name="T12" fmla="*/ 170 w 224"/>
                  <a:gd name="T13" fmla="*/ 45 h 122"/>
                  <a:gd name="T14" fmla="*/ 163 w 224"/>
                  <a:gd name="T15" fmla="*/ 49 h 122"/>
                  <a:gd name="T16" fmla="*/ 152 w 224"/>
                  <a:gd name="T17" fmla="*/ 55 h 122"/>
                  <a:gd name="T18" fmla="*/ 133 w 224"/>
                  <a:gd name="T19" fmla="*/ 62 h 122"/>
                  <a:gd name="T20" fmla="*/ 127 w 224"/>
                  <a:gd name="T21" fmla="*/ 68 h 122"/>
                  <a:gd name="T22" fmla="*/ 114 w 224"/>
                  <a:gd name="T23" fmla="*/ 70 h 122"/>
                  <a:gd name="T24" fmla="*/ 122 w 224"/>
                  <a:gd name="T25" fmla="*/ 81 h 122"/>
                  <a:gd name="T26" fmla="*/ 109 w 224"/>
                  <a:gd name="T27" fmla="*/ 90 h 122"/>
                  <a:gd name="T28" fmla="*/ 99 w 224"/>
                  <a:gd name="T29" fmla="*/ 96 h 122"/>
                  <a:gd name="T30" fmla="*/ 83 w 224"/>
                  <a:gd name="T31" fmla="*/ 107 h 122"/>
                  <a:gd name="T32" fmla="*/ 88 w 224"/>
                  <a:gd name="T33" fmla="*/ 116 h 122"/>
                  <a:gd name="T34" fmla="*/ 73 w 224"/>
                  <a:gd name="T35" fmla="*/ 120 h 122"/>
                  <a:gd name="T36" fmla="*/ 45 w 224"/>
                  <a:gd name="T37" fmla="*/ 114 h 122"/>
                  <a:gd name="T38" fmla="*/ 36 w 224"/>
                  <a:gd name="T39" fmla="*/ 116 h 122"/>
                  <a:gd name="T40" fmla="*/ 23 w 224"/>
                  <a:gd name="T41" fmla="*/ 107 h 122"/>
                  <a:gd name="T42" fmla="*/ 36 w 224"/>
                  <a:gd name="T43" fmla="*/ 96 h 122"/>
                  <a:gd name="T44" fmla="*/ 51 w 224"/>
                  <a:gd name="T45" fmla="*/ 96 h 122"/>
                  <a:gd name="T46" fmla="*/ 25 w 224"/>
                  <a:gd name="T47" fmla="*/ 90 h 122"/>
                  <a:gd name="T48" fmla="*/ 40 w 224"/>
                  <a:gd name="T49" fmla="*/ 79 h 122"/>
                  <a:gd name="T50" fmla="*/ 53 w 224"/>
                  <a:gd name="T51" fmla="*/ 79 h 122"/>
                  <a:gd name="T52" fmla="*/ 53 w 224"/>
                  <a:gd name="T53" fmla="*/ 71 h 122"/>
                  <a:gd name="T54" fmla="*/ 49 w 224"/>
                  <a:gd name="T55" fmla="*/ 62 h 122"/>
                  <a:gd name="T56" fmla="*/ 40 w 224"/>
                  <a:gd name="T57" fmla="*/ 58 h 122"/>
                  <a:gd name="T58" fmla="*/ 60 w 224"/>
                  <a:gd name="T59" fmla="*/ 56 h 122"/>
                  <a:gd name="T60" fmla="*/ 68 w 224"/>
                  <a:gd name="T61" fmla="*/ 53 h 122"/>
                  <a:gd name="T62" fmla="*/ 83 w 224"/>
                  <a:gd name="T63" fmla="*/ 42 h 122"/>
                  <a:gd name="T64" fmla="*/ 51 w 224"/>
                  <a:gd name="T65" fmla="*/ 47 h 122"/>
                  <a:gd name="T66" fmla="*/ 29 w 224"/>
                  <a:gd name="T67" fmla="*/ 42 h 122"/>
                  <a:gd name="T68" fmla="*/ 6 w 224"/>
                  <a:gd name="T69" fmla="*/ 36 h 122"/>
                  <a:gd name="T70" fmla="*/ 2 w 224"/>
                  <a:gd name="T71" fmla="*/ 25 h 122"/>
                  <a:gd name="T72" fmla="*/ 40 w 224"/>
                  <a:gd name="T73" fmla="*/ 15 h 122"/>
                  <a:gd name="T74" fmla="*/ 66 w 224"/>
                  <a:gd name="T75" fmla="*/ 10 h 122"/>
                  <a:gd name="T76" fmla="*/ 97 w 224"/>
                  <a:gd name="T77" fmla="*/ 4 h 122"/>
                  <a:gd name="T78" fmla="*/ 129 w 224"/>
                  <a:gd name="T79" fmla="*/ 2 h 122"/>
                  <a:gd name="T80" fmla="*/ 146 w 224"/>
                  <a:gd name="T81" fmla="*/ 2 h 122"/>
                  <a:gd name="T82" fmla="*/ 178 w 224"/>
                  <a:gd name="T83" fmla="*/ 2 h 122"/>
                  <a:gd name="T84" fmla="*/ 209 w 224"/>
                  <a:gd name="T85" fmla="*/ 4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4" h="122">
                    <a:moveTo>
                      <a:pt x="209" y="4"/>
                    </a:moveTo>
                    <a:cubicBezTo>
                      <a:pt x="206" y="8"/>
                      <a:pt x="209" y="7"/>
                      <a:pt x="209" y="12"/>
                    </a:cubicBezTo>
                    <a:cubicBezTo>
                      <a:pt x="214" y="12"/>
                      <a:pt x="219" y="12"/>
                      <a:pt x="224" y="12"/>
                    </a:cubicBezTo>
                    <a:cubicBezTo>
                      <a:pt x="224" y="15"/>
                      <a:pt x="222" y="16"/>
                      <a:pt x="222" y="19"/>
                    </a:cubicBezTo>
                    <a:cubicBezTo>
                      <a:pt x="221" y="20"/>
                      <a:pt x="218" y="18"/>
                      <a:pt x="217" y="19"/>
                    </a:cubicBezTo>
                    <a:cubicBezTo>
                      <a:pt x="216" y="20"/>
                      <a:pt x="217" y="23"/>
                      <a:pt x="217" y="23"/>
                    </a:cubicBezTo>
                    <a:cubicBezTo>
                      <a:pt x="214" y="24"/>
                      <a:pt x="210" y="25"/>
                      <a:pt x="209" y="23"/>
                    </a:cubicBezTo>
                    <a:cubicBezTo>
                      <a:pt x="207" y="22"/>
                      <a:pt x="208" y="26"/>
                      <a:pt x="207" y="27"/>
                    </a:cubicBezTo>
                    <a:cubicBezTo>
                      <a:pt x="205" y="28"/>
                      <a:pt x="200" y="25"/>
                      <a:pt x="200" y="29"/>
                    </a:cubicBezTo>
                    <a:cubicBezTo>
                      <a:pt x="194" y="28"/>
                      <a:pt x="185" y="26"/>
                      <a:pt x="181" y="32"/>
                    </a:cubicBezTo>
                    <a:cubicBezTo>
                      <a:pt x="183" y="37"/>
                      <a:pt x="191" y="32"/>
                      <a:pt x="193" y="30"/>
                    </a:cubicBezTo>
                    <a:cubicBezTo>
                      <a:pt x="195" y="31"/>
                      <a:pt x="192" y="33"/>
                      <a:pt x="193" y="36"/>
                    </a:cubicBezTo>
                    <a:cubicBezTo>
                      <a:pt x="186" y="36"/>
                      <a:pt x="182" y="39"/>
                      <a:pt x="176" y="40"/>
                    </a:cubicBezTo>
                    <a:cubicBezTo>
                      <a:pt x="173" y="41"/>
                      <a:pt x="171" y="43"/>
                      <a:pt x="170" y="45"/>
                    </a:cubicBezTo>
                    <a:cubicBezTo>
                      <a:pt x="169" y="46"/>
                      <a:pt x="166" y="45"/>
                      <a:pt x="165" y="45"/>
                    </a:cubicBezTo>
                    <a:cubicBezTo>
                      <a:pt x="163" y="46"/>
                      <a:pt x="164" y="48"/>
                      <a:pt x="163" y="49"/>
                    </a:cubicBezTo>
                    <a:cubicBezTo>
                      <a:pt x="161" y="50"/>
                      <a:pt x="157" y="47"/>
                      <a:pt x="157" y="51"/>
                    </a:cubicBezTo>
                    <a:cubicBezTo>
                      <a:pt x="157" y="54"/>
                      <a:pt x="152" y="52"/>
                      <a:pt x="152" y="55"/>
                    </a:cubicBezTo>
                    <a:cubicBezTo>
                      <a:pt x="151" y="59"/>
                      <a:pt x="146" y="56"/>
                      <a:pt x="144" y="58"/>
                    </a:cubicBezTo>
                    <a:cubicBezTo>
                      <a:pt x="142" y="61"/>
                      <a:pt x="137" y="60"/>
                      <a:pt x="133" y="62"/>
                    </a:cubicBezTo>
                    <a:cubicBezTo>
                      <a:pt x="132" y="62"/>
                      <a:pt x="133" y="64"/>
                      <a:pt x="131" y="64"/>
                    </a:cubicBezTo>
                    <a:cubicBezTo>
                      <a:pt x="126" y="64"/>
                      <a:pt x="129" y="66"/>
                      <a:pt x="127" y="68"/>
                    </a:cubicBezTo>
                    <a:cubicBezTo>
                      <a:pt x="127" y="68"/>
                      <a:pt x="126" y="68"/>
                      <a:pt x="125" y="68"/>
                    </a:cubicBezTo>
                    <a:cubicBezTo>
                      <a:pt x="124" y="68"/>
                      <a:pt x="120" y="71"/>
                      <a:pt x="114" y="70"/>
                    </a:cubicBezTo>
                    <a:cubicBezTo>
                      <a:pt x="115" y="72"/>
                      <a:pt x="122" y="73"/>
                      <a:pt x="114" y="73"/>
                    </a:cubicBezTo>
                    <a:cubicBezTo>
                      <a:pt x="115" y="77"/>
                      <a:pt x="124" y="74"/>
                      <a:pt x="122" y="81"/>
                    </a:cubicBezTo>
                    <a:cubicBezTo>
                      <a:pt x="118" y="77"/>
                      <a:pt x="118" y="81"/>
                      <a:pt x="118" y="86"/>
                    </a:cubicBezTo>
                    <a:cubicBezTo>
                      <a:pt x="114" y="81"/>
                      <a:pt x="112" y="88"/>
                      <a:pt x="109" y="90"/>
                    </a:cubicBezTo>
                    <a:cubicBezTo>
                      <a:pt x="105" y="92"/>
                      <a:pt x="100" y="90"/>
                      <a:pt x="97" y="94"/>
                    </a:cubicBezTo>
                    <a:cubicBezTo>
                      <a:pt x="96" y="96"/>
                      <a:pt x="99" y="95"/>
                      <a:pt x="99" y="96"/>
                    </a:cubicBezTo>
                    <a:cubicBezTo>
                      <a:pt x="100" y="97"/>
                      <a:pt x="93" y="99"/>
                      <a:pt x="97" y="99"/>
                    </a:cubicBezTo>
                    <a:cubicBezTo>
                      <a:pt x="95" y="105"/>
                      <a:pt x="85" y="101"/>
                      <a:pt x="83" y="107"/>
                    </a:cubicBezTo>
                    <a:cubicBezTo>
                      <a:pt x="86" y="110"/>
                      <a:pt x="91" y="111"/>
                      <a:pt x="97" y="111"/>
                    </a:cubicBezTo>
                    <a:cubicBezTo>
                      <a:pt x="99" y="117"/>
                      <a:pt x="88" y="112"/>
                      <a:pt x="88" y="116"/>
                    </a:cubicBezTo>
                    <a:cubicBezTo>
                      <a:pt x="88" y="119"/>
                      <a:pt x="86" y="116"/>
                      <a:pt x="84" y="116"/>
                    </a:cubicBezTo>
                    <a:cubicBezTo>
                      <a:pt x="80" y="116"/>
                      <a:pt x="78" y="122"/>
                      <a:pt x="73" y="120"/>
                    </a:cubicBezTo>
                    <a:cubicBezTo>
                      <a:pt x="72" y="118"/>
                      <a:pt x="69" y="118"/>
                      <a:pt x="70" y="114"/>
                    </a:cubicBezTo>
                    <a:cubicBezTo>
                      <a:pt x="60" y="113"/>
                      <a:pt x="54" y="116"/>
                      <a:pt x="45" y="114"/>
                    </a:cubicBezTo>
                    <a:cubicBezTo>
                      <a:pt x="45" y="114"/>
                      <a:pt x="43" y="112"/>
                      <a:pt x="43" y="112"/>
                    </a:cubicBezTo>
                    <a:cubicBezTo>
                      <a:pt x="40" y="112"/>
                      <a:pt x="39" y="116"/>
                      <a:pt x="36" y="116"/>
                    </a:cubicBezTo>
                    <a:cubicBezTo>
                      <a:pt x="27" y="117"/>
                      <a:pt x="20" y="114"/>
                      <a:pt x="10" y="112"/>
                    </a:cubicBezTo>
                    <a:cubicBezTo>
                      <a:pt x="13" y="109"/>
                      <a:pt x="17" y="107"/>
                      <a:pt x="23" y="107"/>
                    </a:cubicBezTo>
                    <a:cubicBezTo>
                      <a:pt x="27" y="106"/>
                      <a:pt x="23" y="99"/>
                      <a:pt x="27" y="97"/>
                    </a:cubicBezTo>
                    <a:cubicBezTo>
                      <a:pt x="32" y="99"/>
                      <a:pt x="31" y="95"/>
                      <a:pt x="36" y="96"/>
                    </a:cubicBezTo>
                    <a:cubicBezTo>
                      <a:pt x="36" y="102"/>
                      <a:pt x="43" y="101"/>
                      <a:pt x="49" y="101"/>
                    </a:cubicBezTo>
                    <a:cubicBezTo>
                      <a:pt x="53" y="100"/>
                      <a:pt x="47" y="98"/>
                      <a:pt x="51" y="96"/>
                    </a:cubicBezTo>
                    <a:cubicBezTo>
                      <a:pt x="50" y="91"/>
                      <a:pt x="40" y="97"/>
                      <a:pt x="43" y="88"/>
                    </a:cubicBezTo>
                    <a:cubicBezTo>
                      <a:pt x="36" y="90"/>
                      <a:pt x="33" y="93"/>
                      <a:pt x="25" y="90"/>
                    </a:cubicBezTo>
                    <a:cubicBezTo>
                      <a:pt x="26" y="86"/>
                      <a:pt x="30" y="85"/>
                      <a:pt x="34" y="84"/>
                    </a:cubicBezTo>
                    <a:cubicBezTo>
                      <a:pt x="36" y="83"/>
                      <a:pt x="38" y="81"/>
                      <a:pt x="40" y="79"/>
                    </a:cubicBezTo>
                    <a:cubicBezTo>
                      <a:pt x="42" y="79"/>
                      <a:pt x="43" y="78"/>
                      <a:pt x="43" y="77"/>
                    </a:cubicBezTo>
                    <a:cubicBezTo>
                      <a:pt x="48" y="76"/>
                      <a:pt x="51" y="77"/>
                      <a:pt x="53" y="79"/>
                    </a:cubicBezTo>
                    <a:cubicBezTo>
                      <a:pt x="55" y="78"/>
                      <a:pt x="57" y="76"/>
                      <a:pt x="58" y="73"/>
                    </a:cubicBezTo>
                    <a:cubicBezTo>
                      <a:pt x="59" y="70"/>
                      <a:pt x="54" y="73"/>
                      <a:pt x="53" y="71"/>
                    </a:cubicBezTo>
                    <a:cubicBezTo>
                      <a:pt x="52" y="71"/>
                      <a:pt x="51" y="67"/>
                      <a:pt x="51" y="66"/>
                    </a:cubicBezTo>
                    <a:cubicBezTo>
                      <a:pt x="50" y="65"/>
                      <a:pt x="48" y="64"/>
                      <a:pt x="49" y="62"/>
                    </a:cubicBezTo>
                    <a:cubicBezTo>
                      <a:pt x="48" y="63"/>
                      <a:pt x="46" y="64"/>
                      <a:pt x="43" y="64"/>
                    </a:cubicBezTo>
                    <a:cubicBezTo>
                      <a:pt x="44" y="60"/>
                      <a:pt x="43" y="58"/>
                      <a:pt x="40" y="58"/>
                    </a:cubicBezTo>
                    <a:cubicBezTo>
                      <a:pt x="41" y="55"/>
                      <a:pt x="43" y="52"/>
                      <a:pt x="49" y="53"/>
                    </a:cubicBezTo>
                    <a:cubicBezTo>
                      <a:pt x="54" y="52"/>
                      <a:pt x="53" y="59"/>
                      <a:pt x="60" y="56"/>
                    </a:cubicBezTo>
                    <a:cubicBezTo>
                      <a:pt x="60" y="59"/>
                      <a:pt x="61" y="60"/>
                      <a:pt x="62" y="60"/>
                    </a:cubicBezTo>
                    <a:cubicBezTo>
                      <a:pt x="68" y="62"/>
                      <a:pt x="65" y="54"/>
                      <a:pt x="68" y="53"/>
                    </a:cubicBezTo>
                    <a:cubicBezTo>
                      <a:pt x="77" y="51"/>
                      <a:pt x="85" y="48"/>
                      <a:pt x="90" y="42"/>
                    </a:cubicBezTo>
                    <a:cubicBezTo>
                      <a:pt x="90" y="37"/>
                      <a:pt x="87" y="44"/>
                      <a:pt x="83" y="42"/>
                    </a:cubicBezTo>
                    <a:cubicBezTo>
                      <a:pt x="80" y="44"/>
                      <a:pt x="75" y="44"/>
                      <a:pt x="73" y="47"/>
                    </a:cubicBezTo>
                    <a:cubicBezTo>
                      <a:pt x="68" y="46"/>
                      <a:pt x="59" y="48"/>
                      <a:pt x="51" y="47"/>
                    </a:cubicBezTo>
                    <a:cubicBezTo>
                      <a:pt x="46" y="47"/>
                      <a:pt x="44" y="44"/>
                      <a:pt x="38" y="47"/>
                    </a:cubicBezTo>
                    <a:cubicBezTo>
                      <a:pt x="36" y="40"/>
                      <a:pt x="31" y="48"/>
                      <a:pt x="29" y="42"/>
                    </a:cubicBezTo>
                    <a:cubicBezTo>
                      <a:pt x="26" y="45"/>
                      <a:pt x="21" y="40"/>
                      <a:pt x="14" y="42"/>
                    </a:cubicBezTo>
                    <a:cubicBezTo>
                      <a:pt x="15" y="36"/>
                      <a:pt x="8" y="39"/>
                      <a:pt x="6" y="36"/>
                    </a:cubicBezTo>
                    <a:cubicBezTo>
                      <a:pt x="5" y="31"/>
                      <a:pt x="10" y="32"/>
                      <a:pt x="12" y="30"/>
                    </a:cubicBezTo>
                    <a:cubicBezTo>
                      <a:pt x="12" y="25"/>
                      <a:pt x="0" y="33"/>
                      <a:pt x="2" y="25"/>
                    </a:cubicBezTo>
                    <a:cubicBezTo>
                      <a:pt x="11" y="22"/>
                      <a:pt x="25" y="21"/>
                      <a:pt x="38" y="19"/>
                    </a:cubicBezTo>
                    <a:cubicBezTo>
                      <a:pt x="40" y="19"/>
                      <a:pt x="39" y="17"/>
                      <a:pt x="40" y="15"/>
                    </a:cubicBezTo>
                    <a:cubicBezTo>
                      <a:pt x="49" y="17"/>
                      <a:pt x="57" y="13"/>
                      <a:pt x="62" y="15"/>
                    </a:cubicBezTo>
                    <a:cubicBezTo>
                      <a:pt x="64" y="14"/>
                      <a:pt x="65" y="12"/>
                      <a:pt x="66" y="10"/>
                    </a:cubicBezTo>
                    <a:cubicBezTo>
                      <a:pt x="77" y="9"/>
                      <a:pt x="87" y="6"/>
                      <a:pt x="96" y="8"/>
                    </a:cubicBezTo>
                    <a:cubicBezTo>
                      <a:pt x="97" y="8"/>
                      <a:pt x="97" y="6"/>
                      <a:pt x="97" y="4"/>
                    </a:cubicBezTo>
                    <a:cubicBezTo>
                      <a:pt x="105" y="5"/>
                      <a:pt x="115" y="3"/>
                      <a:pt x="120" y="6"/>
                    </a:cubicBezTo>
                    <a:cubicBezTo>
                      <a:pt x="121" y="3"/>
                      <a:pt x="129" y="6"/>
                      <a:pt x="129" y="2"/>
                    </a:cubicBezTo>
                    <a:cubicBezTo>
                      <a:pt x="134" y="4"/>
                      <a:pt x="141" y="5"/>
                      <a:pt x="148" y="4"/>
                    </a:cubicBezTo>
                    <a:cubicBezTo>
                      <a:pt x="148" y="3"/>
                      <a:pt x="147" y="3"/>
                      <a:pt x="146" y="2"/>
                    </a:cubicBezTo>
                    <a:cubicBezTo>
                      <a:pt x="146" y="0"/>
                      <a:pt x="148" y="1"/>
                      <a:pt x="148" y="2"/>
                    </a:cubicBezTo>
                    <a:cubicBezTo>
                      <a:pt x="156" y="4"/>
                      <a:pt x="169" y="1"/>
                      <a:pt x="178" y="2"/>
                    </a:cubicBezTo>
                    <a:cubicBezTo>
                      <a:pt x="178" y="2"/>
                      <a:pt x="177" y="6"/>
                      <a:pt x="178" y="6"/>
                    </a:cubicBezTo>
                    <a:cubicBezTo>
                      <a:pt x="192" y="6"/>
                      <a:pt x="193" y="3"/>
                      <a:pt x="20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775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111" name="íş1ïḋê">
                <a:extLst>
                  <a:ext uri="{FF2B5EF4-FFF2-40B4-BE49-F238E27FC236}">
                    <a16:creationId xmlns:a16="http://schemas.microsoft.com/office/drawing/2014/main" xmlns="" id="{54AF3A69-4DFA-44CD-915E-AFDF470D45D6}"/>
                  </a:ext>
                </a:extLst>
              </p:cNvPr>
              <p:cNvSpPr/>
              <p:nvPr/>
            </p:nvSpPr>
            <p:spPr bwMode="auto">
              <a:xfrm>
                <a:off x="5955742" y="531150"/>
                <a:ext cx="133075" cy="49028"/>
              </a:xfrm>
              <a:custGeom>
                <a:avLst/>
                <a:gdLst>
                  <a:gd name="T0" fmla="*/ 17 w 64"/>
                  <a:gd name="T1" fmla="*/ 3 h 24"/>
                  <a:gd name="T2" fmla="*/ 17 w 64"/>
                  <a:gd name="T3" fmla="*/ 5 h 24"/>
                  <a:gd name="T4" fmla="*/ 22 w 64"/>
                  <a:gd name="T5" fmla="*/ 10 h 24"/>
                  <a:gd name="T6" fmla="*/ 28 w 64"/>
                  <a:gd name="T7" fmla="*/ 7 h 24"/>
                  <a:gd name="T8" fmla="*/ 37 w 64"/>
                  <a:gd name="T9" fmla="*/ 10 h 24"/>
                  <a:gd name="T10" fmla="*/ 54 w 64"/>
                  <a:gd name="T11" fmla="*/ 7 h 24"/>
                  <a:gd name="T12" fmla="*/ 61 w 64"/>
                  <a:gd name="T13" fmla="*/ 10 h 24"/>
                  <a:gd name="T14" fmla="*/ 58 w 64"/>
                  <a:gd name="T15" fmla="*/ 18 h 24"/>
                  <a:gd name="T16" fmla="*/ 41 w 64"/>
                  <a:gd name="T17" fmla="*/ 20 h 24"/>
                  <a:gd name="T18" fmla="*/ 30 w 64"/>
                  <a:gd name="T19" fmla="*/ 24 h 24"/>
                  <a:gd name="T20" fmla="*/ 11 w 64"/>
                  <a:gd name="T21" fmla="*/ 10 h 24"/>
                  <a:gd name="T22" fmla="*/ 2 w 64"/>
                  <a:gd name="T23" fmla="*/ 9 h 24"/>
                  <a:gd name="T24" fmla="*/ 17 w 64"/>
                  <a:gd name="T25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4" h="24">
                    <a:moveTo>
                      <a:pt x="17" y="3"/>
                    </a:moveTo>
                    <a:cubicBezTo>
                      <a:pt x="19" y="3"/>
                      <a:pt x="18" y="5"/>
                      <a:pt x="17" y="5"/>
                    </a:cubicBezTo>
                    <a:cubicBezTo>
                      <a:pt x="16" y="9"/>
                      <a:pt x="25" y="4"/>
                      <a:pt x="22" y="10"/>
                    </a:cubicBezTo>
                    <a:cubicBezTo>
                      <a:pt x="26" y="11"/>
                      <a:pt x="25" y="7"/>
                      <a:pt x="28" y="7"/>
                    </a:cubicBezTo>
                    <a:cubicBezTo>
                      <a:pt x="32" y="11"/>
                      <a:pt x="36" y="3"/>
                      <a:pt x="37" y="10"/>
                    </a:cubicBezTo>
                    <a:cubicBezTo>
                      <a:pt x="42" y="9"/>
                      <a:pt x="49" y="8"/>
                      <a:pt x="54" y="7"/>
                    </a:cubicBezTo>
                    <a:cubicBezTo>
                      <a:pt x="53" y="12"/>
                      <a:pt x="63" y="5"/>
                      <a:pt x="61" y="10"/>
                    </a:cubicBezTo>
                    <a:cubicBezTo>
                      <a:pt x="64" y="16"/>
                      <a:pt x="50" y="14"/>
                      <a:pt x="58" y="18"/>
                    </a:cubicBezTo>
                    <a:cubicBezTo>
                      <a:pt x="56" y="22"/>
                      <a:pt x="46" y="19"/>
                      <a:pt x="41" y="20"/>
                    </a:cubicBezTo>
                    <a:cubicBezTo>
                      <a:pt x="37" y="20"/>
                      <a:pt x="33" y="22"/>
                      <a:pt x="30" y="24"/>
                    </a:cubicBezTo>
                    <a:cubicBezTo>
                      <a:pt x="22" y="20"/>
                      <a:pt x="15" y="17"/>
                      <a:pt x="11" y="10"/>
                    </a:cubicBezTo>
                    <a:cubicBezTo>
                      <a:pt x="8" y="9"/>
                      <a:pt x="1" y="13"/>
                      <a:pt x="2" y="9"/>
                    </a:cubicBezTo>
                    <a:cubicBezTo>
                      <a:pt x="0" y="0"/>
                      <a:pt x="16" y="9"/>
                      <a:pt x="1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112" name="ïśḷíḍé">
                <a:extLst>
                  <a:ext uri="{FF2B5EF4-FFF2-40B4-BE49-F238E27FC236}">
                    <a16:creationId xmlns:a16="http://schemas.microsoft.com/office/drawing/2014/main" xmlns="" id="{F76324A6-75D4-4AA6-82FB-1719098F7B22}"/>
                  </a:ext>
                </a:extLst>
              </p:cNvPr>
              <p:cNvSpPr/>
              <p:nvPr/>
            </p:nvSpPr>
            <p:spPr bwMode="auto">
              <a:xfrm>
                <a:off x="3864374" y="596988"/>
                <a:ext cx="63036" cy="19611"/>
              </a:xfrm>
              <a:custGeom>
                <a:avLst/>
                <a:gdLst>
                  <a:gd name="T0" fmla="*/ 28 w 30"/>
                  <a:gd name="T1" fmla="*/ 1 h 9"/>
                  <a:gd name="T2" fmla="*/ 17 w 30"/>
                  <a:gd name="T3" fmla="*/ 6 h 9"/>
                  <a:gd name="T4" fmla="*/ 13 w 30"/>
                  <a:gd name="T5" fmla="*/ 8 h 9"/>
                  <a:gd name="T6" fmla="*/ 6 w 30"/>
                  <a:gd name="T7" fmla="*/ 8 h 9"/>
                  <a:gd name="T8" fmla="*/ 10 w 30"/>
                  <a:gd name="T9" fmla="*/ 3 h 9"/>
                  <a:gd name="T10" fmla="*/ 28 w 30"/>
                  <a:gd name="T11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9">
                    <a:moveTo>
                      <a:pt x="28" y="1"/>
                    </a:moveTo>
                    <a:cubicBezTo>
                      <a:pt x="30" y="7"/>
                      <a:pt x="22" y="6"/>
                      <a:pt x="17" y="6"/>
                    </a:cubicBezTo>
                    <a:cubicBezTo>
                      <a:pt x="15" y="7"/>
                      <a:pt x="15" y="8"/>
                      <a:pt x="13" y="8"/>
                    </a:cubicBezTo>
                    <a:cubicBezTo>
                      <a:pt x="10" y="8"/>
                      <a:pt x="6" y="6"/>
                      <a:pt x="6" y="8"/>
                    </a:cubicBezTo>
                    <a:cubicBezTo>
                      <a:pt x="0" y="9"/>
                      <a:pt x="9" y="2"/>
                      <a:pt x="10" y="3"/>
                    </a:cubicBezTo>
                    <a:cubicBezTo>
                      <a:pt x="13" y="7"/>
                      <a:pt x="22" y="0"/>
                      <a:pt x="28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113" name="íṣ1iḑê">
                <a:extLst>
                  <a:ext uri="{FF2B5EF4-FFF2-40B4-BE49-F238E27FC236}">
                    <a16:creationId xmlns:a16="http://schemas.microsoft.com/office/drawing/2014/main" xmlns="" id="{2CAB9739-D6FF-4CA6-AD06-229C73119B72}"/>
                  </a:ext>
                </a:extLst>
              </p:cNvPr>
              <p:cNvSpPr/>
              <p:nvPr/>
            </p:nvSpPr>
            <p:spPr bwMode="auto">
              <a:xfrm>
                <a:off x="4109511" y="596988"/>
                <a:ext cx="56031" cy="37822"/>
              </a:xfrm>
              <a:custGeom>
                <a:avLst/>
                <a:gdLst>
                  <a:gd name="T0" fmla="*/ 13 w 27"/>
                  <a:gd name="T1" fmla="*/ 1 h 18"/>
                  <a:gd name="T2" fmla="*/ 9 w 27"/>
                  <a:gd name="T3" fmla="*/ 3 h 18"/>
                  <a:gd name="T4" fmla="*/ 18 w 27"/>
                  <a:gd name="T5" fmla="*/ 8 h 18"/>
                  <a:gd name="T6" fmla="*/ 22 w 27"/>
                  <a:gd name="T7" fmla="*/ 6 h 18"/>
                  <a:gd name="T8" fmla="*/ 11 w 27"/>
                  <a:gd name="T9" fmla="*/ 18 h 18"/>
                  <a:gd name="T10" fmla="*/ 0 w 27"/>
                  <a:gd name="T11" fmla="*/ 5 h 18"/>
                  <a:gd name="T12" fmla="*/ 13 w 27"/>
                  <a:gd name="T13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8">
                    <a:moveTo>
                      <a:pt x="13" y="1"/>
                    </a:moveTo>
                    <a:cubicBezTo>
                      <a:pt x="13" y="3"/>
                      <a:pt x="10" y="2"/>
                      <a:pt x="9" y="3"/>
                    </a:cubicBezTo>
                    <a:cubicBezTo>
                      <a:pt x="9" y="8"/>
                      <a:pt x="21" y="0"/>
                      <a:pt x="18" y="8"/>
                    </a:cubicBezTo>
                    <a:cubicBezTo>
                      <a:pt x="20" y="9"/>
                      <a:pt x="22" y="8"/>
                      <a:pt x="22" y="6"/>
                    </a:cubicBezTo>
                    <a:cubicBezTo>
                      <a:pt x="27" y="12"/>
                      <a:pt x="12" y="13"/>
                      <a:pt x="11" y="18"/>
                    </a:cubicBezTo>
                    <a:cubicBezTo>
                      <a:pt x="6" y="14"/>
                      <a:pt x="7" y="5"/>
                      <a:pt x="0" y="5"/>
                    </a:cubicBezTo>
                    <a:cubicBezTo>
                      <a:pt x="2" y="1"/>
                      <a:pt x="9" y="3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114" name="îŝlíḓe">
                <a:extLst>
                  <a:ext uri="{FF2B5EF4-FFF2-40B4-BE49-F238E27FC236}">
                    <a16:creationId xmlns:a16="http://schemas.microsoft.com/office/drawing/2014/main" xmlns="" id="{F6986428-552F-40E3-A0DA-B13E267B8266}"/>
                  </a:ext>
                </a:extLst>
              </p:cNvPr>
              <p:cNvSpPr/>
              <p:nvPr/>
            </p:nvSpPr>
            <p:spPr bwMode="auto">
              <a:xfrm>
                <a:off x="5381422" y="639011"/>
                <a:ext cx="3276430" cy="2147400"/>
              </a:xfrm>
              <a:custGeom>
                <a:avLst/>
                <a:gdLst>
                  <a:gd name="T0" fmla="*/ 936 w 1575"/>
                  <a:gd name="T1" fmla="*/ 72 h 1033"/>
                  <a:gd name="T2" fmla="*/ 1105 w 1575"/>
                  <a:gd name="T3" fmla="*/ 72 h 1033"/>
                  <a:gd name="T4" fmla="*/ 1247 w 1575"/>
                  <a:gd name="T5" fmla="*/ 85 h 1033"/>
                  <a:gd name="T6" fmla="*/ 1432 w 1575"/>
                  <a:gd name="T7" fmla="*/ 115 h 1033"/>
                  <a:gd name="T8" fmla="*/ 1575 w 1575"/>
                  <a:gd name="T9" fmla="*/ 162 h 1033"/>
                  <a:gd name="T10" fmla="*/ 1484 w 1575"/>
                  <a:gd name="T11" fmla="*/ 184 h 1033"/>
                  <a:gd name="T12" fmla="*/ 1366 w 1575"/>
                  <a:gd name="T13" fmla="*/ 273 h 1033"/>
                  <a:gd name="T14" fmla="*/ 1320 w 1575"/>
                  <a:gd name="T15" fmla="*/ 301 h 1033"/>
                  <a:gd name="T16" fmla="*/ 1381 w 1575"/>
                  <a:gd name="T17" fmla="*/ 208 h 1033"/>
                  <a:gd name="T18" fmla="*/ 1247 w 1575"/>
                  <a:gd name="T19" fmla="*/ 247 h 1033"/>
                  <a:gd name="T20" fmla="*/ 1204 w 1575"/>
                  <a:gd name="T21" fmla="*/ 313 h 1033"/>
                  <a:gd name="T22" fmla="*/ 1130 w 1575"/>
                  <a:gd name="T23" fmla="*/ 415 h 1033"/>
                  <a:gd name="T24" fmla="*/ 1081 w 1575"/>
                  <a:gd name="T25" fmla="*/ 439 h 1033"/>
                  <a:gd name="T26" fmla="*/ 1061 w 1575"/>
                  <a:gd name="T27" fmla="*/ 464 h 1033"/>
                  <a:gd name="T28" fmla="*/ 993 w 1575"/>
                  <a:gd name="T29" fmla="*/ 587 h 1033"/>
                  <a:gd name="T30" fmla="*/ 956 w 1575"/>
                  <a:gd name="T31" fmla="*/ 674 h 1033"/>
                  <a:gd name="T32" fmla="*/ 895 w 1575"/>
                  <a:gd name="T33" fmla="*/ 685 h 1033"/>
                  <a:gd name="T34" fmla="*/ 882 w 1575"/>
                  <a:gd name="T35" fmla="*/ 689 h 1033"/>
                  <a:gd name="T36" fmla="*/ 848 w 1575"/>
                  <a:gd name="T37" fmla="*/ 602 h 1033"/>
                  <a:gd name="T38" fmla="*/ 742 w 1575"/>
                  <a:gd name="T39" fmla="*/ 657 h 1033"/>
                  <a:gd name="T40" fmla="*/ 665 w 1575"/>
                  <a:gd name="T41" fmla="*/ 579 h 1033"/>
                  <a:gd name="T42" fmla="*/ 524 w 1575"/>
                  <a:gd name="T43" fmla="*/ 557 h 1033"/>
                  <a:gd name="T44" fmla="*/ 557 w 1575"/>
                  <a:gd name="T45" fmla="*/ 616 h 1033"/>
                  <a:gd name="T46" fmla="*/ 453 w 1575"/>
                  <a:gd name="T47" fmla="*/ 622 h 1033"/>
                  <a:gd name="T48" fmla="*/ 391 w 1575"/>
                  <a:gd name="T49" fmla="*/ 546 h 1033"/>
                  <a:gd name="T50" fmla="*/ 440 w 1575"/>
                  <a:gd name="T51" fmla="*/ 646 h 1033"/>
                  <a:gd name="T52" fmla="*/ 470 w 1575"/>
                  <a:gd name="T53" fmla="*/ 749 h 1033"/>
                  <a:gd name="T54" fmla="*/ 412 w 1575"/>
                  <a:gd name="T55" fmla="*/ 898 h 1033"/>
                  <a:gd name="T56" fmla="*/ 352 w 1575"/>
                  <a:gd name="T57" fmla="*/ 1013 h 1033"/>
                  <a:gd name="T58" fmla="*/ 237 w 1575"/>
                  <a:gd name="T59" fmla="*/ 924 h 1033"/>
                  <a:gd name="T60" fmla="*/ 224 w 1575"/>
                  <a:gd name="T61" fmla="*/ 788 h 1033"/>
                  <a:gd name="T62" fmla="*/ 47 w 1575"/>
                  <a:gd name="T63" fmla="*/ 702 h 1033"/>
                  <a:gd name="T64" fmla="*/ 6 w 1575"/>
                  <a:gd name="T65" fmla="*/ 588 h 1033"/>
                  <a:gd name="T66" fmla="*/ 162 w 1575"/>
                  <a:gd name="T67" fmla="*/ 465 h 1033"/>
                  <a:gd name="T68" fmla="*/ 263 w 1575"/>
                  <a:gd name="T69" fmla="*/ 512 h 1033"/>
                  <a:gd name="T70" fmla="*/ 378 w 1575"/>
                  <a:gd name="T71" fmla="*/ 512 h 1033"/>
                  <a:gd name="T72" fmla="*/ 309 w 1575"/>
                  <a:gd name="T73" fmla="*/ 436 h 1033"/>
                  <a:gd name="T74" fmla="*/ 255 w 1575"/>
                  <a:gd name="T75" fmla="*/ 402 h 1033"/>
                  <a:gd name="T76" fmla="*/ 259 w 1575"/>
                  <a:gd name="T77" fmla="*/ 432 h 1033"/>
                  <a:gd name="T78" fmla="*/ 158 w 1575"/>
                  <a:gd name="T79" fmla="*/ 408 h 1033"/>
                  <a:gd name="T80" fmla="*/ 116 w 1575"/>
                  <a:gd name="T81" fmla="*/ 406 h 1033"/>
                  <a:gd name="T82" fmla="*/ 158 w 1575"/>
                  <a:gd name="T83" fmla="*/ 329 h 1033"/>
                  <a:gd name="T84" fmla="*/ 214 w 1575"/>
                  <a:gd name="T85" fmla="*/ 292 h 1033"/>
                  <a:gd name="T86" fmla="*/ 317 w 1575"/>
                  <a:gd name="T87" fmla="*/ 247 h 1033"/>
                  <a:gd name="T88" fmla="*/ 313 w 1575"/>
                  <a:gd name="T89" fmla="*/ 197 h 1033"/>
                  <a:gd name="T90" fmla="*/ 278 w 1575"/>
                  <a:gd name="T91" fmla="*/ 238 h 1033"/>
                  <a:gd name="T92" fmla="*/ 183 w 1575"/>
                  <a:gd name="T93" fmla="*/ 251 h 1033"/>
                  <a:gd name="T94" fmla="*/ 227 w 1575"/>
                  <a:gd name="T95" fmla="*/ 167 h 1033"/>
                  <a:gd name="T96" fmla="*/ 354 w 1575"/>
                  <a:gd name="T97" fmla="*/ 106 h 1033"/>
                  <a:gd name="T98" fmla="*/ 397 w 1575"/>
                  <a:gd name="T99" fmla="*/ 154 h 1033"/>
                  <a:gd name="T100" fmla="*/ 470 w 1575"/>
                  <a:gd name="T101" fmla="*/ 134 h 1033"/>
                  <a:gd name="T102" fmla="*/ 596 w 1575"/>
                  <a:gd name="T103" fmla="*/ 126 h 1033"/>
                  <a:gd name="T104" fmla="*/ 660 w 1575"/>
                  <a:gd name="T105" fmla="*/ 83 h 1033"/>
                  <a:gd name="T106" fmla="*/ 705 w 1575"/>
                  <a:gd name="T107" fmla="*/ 130 h 1033"/>
                  <a:gd name="T108" fmla="*/ 734 w 1575"/>
                  <a:gd name="T109" fmla="*/ 81 h 1033"/>
                  <a:gd name="T110" fmla="*/ 889 w 1575"/>
                  <a:gd name="T111" fmla="*/ 18 h 1033"/>
                  <a:gd name="T112" fmla="*/ 373 w 1575"/>
                  <a:gd name="T113" fmla="*/ 374 h 1033"/>
                  <a:gd name="T114" fmla="*/ 449 w 1575"/>
                  <a:gd name="T115" fmla="*/ 424 h 1033"/>
                  <a:gd name="T116" fmla="*/ 531 w 1575"/>
                  <a:gd name="T117" fmla="*/ 411 h 1033"/>
                  <a:gd name="T118" fmla="*/ 505 w 1575"/>
                  <a:gd name="T119" fmla="*/ 451 h 1033"/>
                  <a:gd name="T120" fmla="*/ 375 w 1575"/>
                  <a:gd name="T121" fmla="*/ 762 h 10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75" h="1033">
                    <a:moveTo>
                      <a:pt x="949" y="11"/>
                    </a:moveTo>
                    <a:cubicBezTo>
                      <a:pt x="949" y="13"/>
                      <a:pt x="952" y="12"/>
                      <a:pt x="954" y="13"/>
                    </a:cubicBezTo>
                    <a:cubicBezTo>
                      <a:pt x="954" y="15"/>
                      <a:pt x="951" y="14"/>
                      <a:pt x="949" y="14"/>
                    </a:cubicBezTo>
                    <a:cubicBezTo>
                      <a:pt x="957" y="22"/>
                      <a:pt x="965" y="11"/>
                      <a:pt x="979" y="14"/>
                    </a:cubicBezTo>
                    <a:cubicBezTo>
                      <a:pt x="982" y="19"/>
                      <a:pt x="987" y="22"/>
                      <a:pt x="993" y="24"/>
                    </a:cubicBezTo>
                    <a:cubicBezTo>
                      <a:pt x="994" y="26"/>
                      <a:pt x="993" y="29"/>
                      <a:pt x="993" y="31"/>
                    </a:cubicBezTo>
                    <a:cubicBezTo>
                      <a:pt x="994" y="33"/>
                      <a:pt x="998" y="33"/>
                      <a:pt x="997" y="37"/>
                    </a:cubicBezTo>
                    <a:cubicBezTo>
                      <a:pt x="993" y="36"/>
                      <a:pt x="994" y="39"/>
                      <a:pt x="993" y="42"/>
                    </a:cubicBezTo>
                    <a:cubicBezTo>
                      <a:pt x="992" y="41"/>
                      <a:pt x="989" y="40"/>
                      <a:pt x="986" y="40"/>
                    </a:cubicBezTo>
                    <a:cubicBezTo>
                      <a:pt x="983" y="41"/>
                      <a:pt x="986" y="43"/>
                      <a:pt x="984" y="44"/>
                    </a:cubicBezTo>
                    <a:cubicBezTo>
                      <a:pt x="983" y="45"/>
                      <a:pt x="982" y="42"/>
                      <a:pt x="980" y="42"/>
                    </a:cubicBezTo>
                    <a:cubicBezTo>
                      <a:pt x="979" y="43"/>
                      <a:pt x="975" y="46"/>
                      <a:pt x="969" y="44"/>
                    </a:cubicBezTo>
                    <a:cubicBezTo>
                      <a:pt x="967" y="44"/>
                      <a:pt x="968" y="47"/>
                      <a:pt x="967" y="48"/>
                    </a:cubicBezTo>
                    <a:cubicBezTo>
                      <a:pt x="967" y="48"/>
                      <a:pt x="964" y="47"/>
                      <a:pt x="964" y="48"/>
                    </a:cubicBezTo>
                    <a:cubicBezTo>
                      <a:pt x="963" y="50"/>
                      <a:pt x="967" y="51"/>
                      <a:pt x="964" y="55"/>
                    </a:cubicBezTo>
                    <a:cubicBezTo>
                      <a:pt x="963" y="52"/>
                      <a:pt x="954" y="56"/>
                      <a:pt x="958" y="57"/>
                    </a:cubicBezTo>
                    <a:cubicBezTo>
                      <a:pt x="954" y="61"/>
                      <a:pt x="948" y="59"/>
                      <a:pt x="943" y="61"/>
                    </a:cubicBezTo>
                    <a:cubicBezTo>
                      <a:pt x="940" y="62"/>
                      <a:pt x="938" y="67"/>
                      <a:pt x="934" y="67"/>
                    </a:cubicBezTo>
                    <a:cubicBezTo>
                      <a:pt x="934" y="69"/>
                      <a:pt x="934" y="72"/>
                      <a:pt x="932" y="72"/>
                    </a:cubicBezTo>
                    <a:cubicBezTo>
                      <a:pt x="933" y="75"/>
                      <a:pt x="934" y="72"/>
                      <a:pt x="936" y="72"/>
                    </a:cubicBezTo>
                    <a:cubicBezTo>
                      <a:pt x="941" y="72"/>
                      <a:pt x="943" y="68"/>
                      <a:pt x="947" y="67"/>
                    </a:cubicBezTo>
                    <a:cubicBezTo>
                      <a:pt x="950" y="66"/>
                      <a:pt x="950" y="69"/>
                      <a:pt x="952" y="68"/>
                    </a:cubicBezTo>
                    <a:cubicBezTo>
                      <a:pt x="955" y="68"/>
                      <a:pt x="955" y="65"/>
                      <a:pt x="956" y="65"/>
                    </a:cubicBezTo>
                    <a:cubicBezTo>
                      <a:pt x="960" y="63"/>
                      <a:pt x="965" y="65"/>
                      <a:pt x="969" y="63"/>
                    </a:cubicBezTo>
                    <a:cubicBezTo>
                      <a:pt x="972" y="62"/>
                      <a:pt x="968" y="60"/>
                      <a:pt x="971" y="59"/>
                    </a:cubicBezTo>
                    <a:cubicBezTo>
                      <a:pt x="972" y="59"/>
                      <a:pt x="974" y="60"/>
                      <a:pt x="975" y="59"/>
                    </a:cubicBezTo>
                    <a:cubicBezTo>
                      <a:pt x="975" y="59"/>
                      <a:pt x="976" y="55"/>
                      <a:pt x="977" y="55"/>
                    </a:cubicBezTo>
                    <a:cubicBezTo>
                      <a:pt x="977" y="55"/>
                      <a:pt x="982" y="57"/>
                      <a:pt x="984" y="57"/>
                    </a:cubicBezTo>
                    <a:cubicBezTo>
                      <a:pt x="989" y="57"/>
                      <a:pt x="989" y="56"/>
                      <a:pt x="993" y="55"/>
                    </a:cubicBezTo>
                    <a:cubicBezTo>
                      <a:pt x="993" y="57"/>
                      <a:pt x="993" y="59"/>
                      <a:pt x="993" y="61"/>
                    </a:cubicBezTo>
                    <a:cubicBezTo>
                      <a:pt x="996" y="59"/>
                      <a:pt x="997" y="59"/>
                      <a:pt x="997" y="63"/>
                    </a:cubicBezTo>
                    <a:cubicBezTo>
                      <a:pt x="1007" y="62"/>
                      <a:pt x="1023" y="64"/>
                      <a:pt x="1038" y="63"/>
                    </a:cubicBezTo>
                    <a:cubicBezTo>
                      <a:pt x="1037" y="71"/>
                      <a:pt x="1051" y="65"/>
                      <a:pt x="1049" y="74"/>
                    </a:cubicBezTo>
                    <a:cubicBezTo>
                      <a:pt x="1051" y="71"/>
                      <a:pt x="1054" y="74"/>
                      <a:pt x="1057" y="74"/>
                    </a:cubicBezTo>
                    <a:cubicBezTo>
                      <a:pt x="1062" y="74"/>
                      <a:pt x="1069" y="72"/>
                      <a:pt x="1072" y="74"/>
                    </a:cubicBezTo>
                    <a:cubicBezTo>
                      <a:pt x="1076" y="74"/>
                      <a:pt x="1072" y="66"/>
                      <a:pt x="1076" y="65"/>
                    </a:cubicBezTo>
                    <a:cubicBezTo>
                      <a:pt x="1082" y="66"/>
                      <a:pt x="1088" y="65"/>
                      <a:pt x="1094" y="67"/>
                    </a:cubicBezTo>
                    <a:cubicBezTo>
                      <a:pt x="1094" y="67"/>
                      <a:pt x="1094" y="68"/>
                      <a:pt x="1094" y="68"/>
                    </a:cubicBezTo>
                    <a:cubicBezTo>
                      <a:pt x="1097" y="69"/>
                      <a:pt x="1101" y="68"/>
                      <a:pt x="1103" y="68"/>
                    </a:cubicBezTo>
                    <a:cubicBezTo>
                      <a:pt x="1104" y="69"/>
                      <a:pt x="1105" y="72"/>
                      <a:pt x="1105" y="72"/>
                    </a:cubicBezTo>
                    <a:cubicBezTo>
                      <a:pt x="1108" y="74"/>
                      <a:pt x="1113" y="71"/>
                      <a:pt x="1115" y="74"/>
                    </a:cubicBezTo>
                    <a:cubicBezTo>
                      <a:pt x="1114" y="78"/>
                      <a:pt x="1114" y="82"/>
                      <a:pt x="1109" y="81"/>
                    </a:cubicBezTo>
                    <a:cubicBezTo>
                      <a:pt x="1109" y="85"/>
                      <a:pt x="1112" y="86"/>
                      <a:pt x="1117" y="85"/>
                    </a:cubicBezTo>
                    <a:cubicBezTo>
                      <a:pt x="1115" y="96"/>
                      <a:pt x="1124" y="97"/>
                      <a:pt x="1128" y="102"/>
                    </a:cubicBezTo>
                    <a:cubicBezTo>
                      <a:pt x="1131" y="100"/>
                      <a:pt x="1134" y="99"/>
                      <a:pt x="1137" y="96"/>
                    </a:cubicBezTo>
                    <a:cubicBezTo>
                      <a:pt x="1138" y="95"/>
                      <a:pt x="1138" y="92"/>
                      <a:pt x="1139" y="91"/>
                    </a:cubicBezTo>
                    <a:cubicBezTo>
                      <a:pt x="1140" y="90"/>
                      <a:pt x="1143" y="91"/>
                      <a:pt x="1143" y="89"/>
                    </a:cubicBezTo>
                    <a:cubicBezTo>
                      <a:pt x="1148" y="88"/>
                      <a:pt x="1146" y="93"/>
                      <a:pt x="1148" y="95"/>
                    </a:cubicBezTo>
                    <a:cubicBezTo>
                      <a:pt x="1153" y="95"/>
                      <a:pt x="1157" y="95"/>
                      <a:pt x="1161" y="95"/>
                    </a:cubicBezTo>
                    <a:cubicBezTo>
                      <a:pt x="1163" y="93"/>
                      <a:pt x="1168" y="94"/>
                      <a:pt x="1167" y="89"/>
                    </a:cubicBezTo>
                    <a:cubicBezTo>
                      <a:pt x="1173" y="91"/>
                      <a:pt x="1187" y="85"/>
                      <a:pt x="1187" y="93"/>
                    </a:cubicBezTo>
                    <a:cubicBezTo>
                      <a:pt x="1193" y="93"/>
                      <a:pt x="1191" y="86"/>
                      <a:pt x="1199" y="89"/>
                    </a:cubicBezTo>
                    <a:cubicBezTo>
                      <a:pt x="1198" y="87"/>
                      <a:pt x="1196" y="87"/>
                      <a:pt x="1195" y="87"/>
                    </a:cubicBezTo>
                    <a:cubicBezTo>
                      <a:pt x="1196" y="86"/>
                      <a:pt x="1196" y="82"/>
                      <a:pt x="1199" y="81"/>
                    </a:cubicBezTo>
                    <a:cubicBezTo>
                      <a:pt x="1204" y="82"/>
                      <a:pt x="1202" y="75"/>
                      <a:pt x="1210" y="78"/>
                    </a:cubicBezTo>
                    <a:cubicBezTo>
                      <a:pt x="1212" y="78"/>
                      <a:pt x="1210" y="75"/>
                      <a:pt x="1210" y="76"/>
                    </a:cubicBezTo>
                    <a:cubicBezTo>
                      <a:pt x="1213" y="72"/>
                      <a:pt x="1218" y="75"/>
                      <a:pt x="1225" y="74"/>
                    </a:cubicBezTo>
                    <a:cubicBezTo>
                      <a:pt x="1223" y="84"/>
                      <a:pt x="1235" y="71"/>
                      <a:pt x="1232" y="80"/>
                    </a:cubicBezTo>
                    <a:cubicBezTo>
                      <a:pt x="1240" y="81"/>
                      <a:pt x="1246" y="79"/>
                      <a:pt x="1253" y="78"/>
                    </a:cubicBezTo>
                    <a:cubicBezTo>
                      <a:pt x="1253" y="83"/>
                      <a:pt x="1245" y="79"/>
                      <a:pt x="1247" y="85"/>
                    </a:cubicBezTo>
                    <a:cubicBezTo>
                      <a:pt x="1248" y="89"/>
                      <a:pt x="1254" y="87"/>
                      <a:pt x="1258" y="87"/>
                    </a:cubicBezTo>
                    <a:cubicBezTo>
                      <a:pt x="1265" y="87"/>
                      <a:pt x="1271" y="87"/>
                      <a:pt x="1277" y="85"/>
                    </a:cubicBezTo>
                    <a:cubicBezTo>
                      <a:pt x="1278" y="92"/>
                      <a:pt x="1287" y="92"/>
                      <a:pt x="1290" y="98"/>
                    </a:cubicBezTo>
                    <a:cubicBezTo>
                      <a:pt x="1294" y="97"/>
                      <a:pt x="1296" y="100"/>
                      <a:pt x="1299" y="100"/>
                    </a:cubicBezTo>
                    <a:cubicBezTo>
                      <a:pt x="1311" y="101"/>
                      <a:pt x="1324" y="98"/>
                      <a:pt x="1335" y="100"/>
                    </a:cubicBezTo>
                    <a:cubicBezTo>
                      <a:pt x="1339" y="101"/>
                      <a:pt x="1343" y="106"/>
                      <a:pt x="1348" y="104"/>
                    </a:cubicBezTo>
                    <a:cubicBezTo>
                      <a:pt x="1347" y="107"/>
                      <a:pt x="1349" y="107"/>
                      <a:pt x="1351" y="108"/>
                    </a:cubicBezTo>
                    <a:cubicBezTo>
                      <a:pt x="1351" y="110"/>
                      <a:pt x="1351" y="113"/>
                      <a:pt x="1351" y="115"/>
                    </a:cubicBezTo>
                    <a:cubicBezTo>
                      <a:pt x="1351" y="118"/>
                      <a:pt x="1358" y="115"/>
                      <a:pt x="1359" y="117"/>
                    </a:cubicBezTo>
                    <a:cubicBezTo>
                      <a:pt x="1361" y="120"/>
                      <a:pt x="1360" y="116"/>
                      <a:pt x="1363" y="117"/>
                    </a:cubicBezTo>
                    <a:cubicBezTo>
                      <a:pt x="1363" y="117"/>
                      <a:pt x="1363" y="119"/>
                      <a:pt x="1364" y="119"/>
                    </a:cubicBezTo>
                    <a:cubicBezTo>
                      <a:pt x="1367" y="119"/>
                      <a:pt x="1387" y="121"/>
                      <a:pt x="1389" y="119"/>
                    </a:cubicBezTo>
                    <a:cubicBezTo>
                      <a:pt x="1389" y="119"/>
                      <a:pt x="1389" y="117"/>
                      <a:pt x="1389" y="117"/>
                    </a:cubicBezTo>
                    <a:cubicBezTo>
                      <a:pt x="1390" y="117"/>
                      <a:pt x="1394" y="119"/>
                      <a:pt x="1394" y="119"/>
                    </a:cubicBezTo>
                    <a:cubicBezTo>
                      <a:pt x="1396" y="117"/>
                      <a:pt x="1399" y="116"/>
                      <a:pt x="1400" y="119"/>
                    </a:cubicBezTo>
                    <a:cubicBezTo>
                      <a:pt x="1403" y="115"/>
                      <a:pt x="1409" y="115"/>
                      <a:pt x="1415" y="113"/>
                    </a:cubicBezTo>
                    <a:cubicBezTo>
                      <a:pt x="1414" y="119"/>
                      <a:pt x="1416" y="122"/>
                      <a:pt x="1417" y="126"/>
                    </a:cubicBezTo>
                    <a:cubicBezTo>
                      <a:pt x="1424" y="126"/>
                      <a:pt x="1427" y="130"/>
                      <a:pt x="1433" y="126"/>
                    </a:cubicBezTo>
                    <a:cubicBezTo>
                      <a:pt x="1434" y="123"/>
                      <a:pt x="1432" y="123"/>
                      <a:pt x="1430" y="122"/>
                    </a:cubicBezTo>
                    <a:cubicBezTo>
                      <a:pt x="1431" y="121"/>
                      <a:pt x="1432" y="118"/>
                      <a:pt x="1432" y="115"/>
                    </a:cubicBezTo>
                    <a:cubicBezTo>
                      <a:pt x="1436" y="111"/>
                      <a:pt x="1448" y="113"/>
                      <a:pt x="1450" y="117"/>
                    </a:cubicBezTo>
                    <a:cubicBezTo>
                      <a:pt x="1458" y="117"/>
                      <a:pt x="1466" y="116"/>
                      <a:pt x="1474" y="117"/>
                    </a:cubicBezTo>
                    <a:cubicBezTo>
                      <a:pt x="1477" y="117"/>
                      <a:pt x="1483" y="121"/>
                      <a:pt x="1484" y="117"/>
                    </a:cubicBezTo>
                    <a:cubicBezTo>
                      <a:pt x="1488" y="119"/>
                      <a:pt x="1487" y="121"/>
                      <a:pt x="1493" y="122"/>
                    </a:cubicBezTo>
                    <a:cubicBezTo>
                      <a:pt x="1495" y="123"/>
                      <a:pt x="1496" y="126"/>
                      <a:pt x="1497" y="126"/>
                    </a:cubicBezTo>
                    <a:cubicBezTo>
                      <a:pt x="1498" y="126"/>
                      <a:pt x="1499" y="125"/>
                      <a:pt x="1499" y="124"/>
                    </a:cubicBezTo>
                    <a:cubicBezTo>
                      <a:pt x="1501" y="125"/>
                      <a:pt x="1499" y="127"/>
                      <a:pt x="1500" y="128"/>
                    </a:cubicBezTo>
                    <a:cubicBezTo>
                      <a:pt x="1501" y="129"/>
                      <a:pt x="1504" y="127"/>
                      <a:pt x="1504" y="128"/>
                    </a:cubicBezTo>
                    <a:cubicBezTo>
                      <a:pt x="1505" y="129"/>
                      <a:pt x="1509" y="130"/>
                      <a:pt x="1514" y="132"/>
                    </a:cubicBezTo>
                    <a:cubicBezTo>
                      <a:pt x="1516" y="133"/>
                      <a:pt x="1521" y="134"/>
                      <a:pt x="1525" y="136"/>
                    </a:cubicBezTo>
                    <a:cubicBezTo>
                      <a:pt x="1526" y="136"/>
                      <a:pt x="1526" y="139"/>
                      <a:pt x="1527" y="139"/>
                    </a:cubicBezTo>
                    <a:cubicBezTo>
                      <a:pt x="1527" y="140"/>
                      <a:pt x="1530" y="139"/>
                      <a:pt x="1530" y="139"/>
                    </a:cubicBezTo>
                    <a:cubicBezTo>
                      <a:pt x="1531" y="140"/>
                      <a:pt x="1530" y="142"/>
                      <a:pt x="1530" y="143"/>
                    </a:cubicBezTo>
                    <a:cubicBezTo>
                      <a:pt x="1531" y="144"/>
                      <a:pt x="1534" y="142"/>
                      <a:pt x="1534" y="143"/>
                    </a:cubicBezTo>
                    <a:cubicBezTo>
                      <a:pt x="1535" y="145"/>
                      <a:pt x="1532" y="151"/>
                      <a:pt x="1540" y="149"/>
                    </a:cubicBezTo>
                    <a:cubicBezTo>
                      <a:pt x="1540" y="153"/>
                      <a:pt x="1540" y="157"/>
                      <a:pt x="1540" y="162"/>
                    </a:cubicBezTo>
                    <a:cubicBezTo>
                      <a:pt x="1546" y="161"/>
                      <a:pt x="1551" y="160"/>
                      <a:pt x="1553" y="154"/>
                    </a:cubicBezTo>
                    <a:cubicBezTo>
                      <a:pt x="1558" y="157"/>
                      <a:pt x="1565" y="156"/>
                      <a:pt x="1569" y="158"/>
                    </a:cubicBezTo>
                    <a:cubicBezTo>
                      <a:pt x="1570" y="158"/>
                      <a:pt x="1569" y="161"/>
                      <a:pt x="1569" y="162"/>
                    </a:cubicBezTo>
                    <a:cubicBezTo>
                      <a:pt x="1570" y="163"/>
                      <a:pt x="1574" y="161"/>
                      <a:pt x="1575" y="162"/>
                    </a:cubicBezTo>
                    <a:cubicBezTo>
                      <a:pt x="1574" y="164"/>
                      <a:pt x="1571" y="164"/>
                      <a:pt x="1571" y="167"/>
                    </a:cubicBezTo>
                    <a:cubicBezTo>
                      <a:pt x="1568" y="168"/>
                      <a:pt x="1568" y="165"/>
                      <a:pt x="1566" y="165"/>
                    </a:cubicBezTo>
                    <a:cubicBezTo>
                      <a:pt x="1564" y="167"/>
                      <a:pt x="1564" y="170"/>
                      <a:pt x="1560" y="169"/>
                    </a:cubicBezTo>
                    <a:cubicBezTo>
                      <a:pt x="1561" y="172"/>
                      <a:pt x="1566" y="171"/>
                      <a:pt x="1564" y="177"/>
                    </a:cubicBezTo>
                    <a:cubicBezTo>
                      <a:pt x="1557" y="171"/>
                      <a:pt x="1563" y="179"/>
                      <a:pt x="1558" y="180"/>
                    </a:cubicBezTo>
                    <a:cubicBezTo>
                      <a:pt x="1557" y="181"/>
                      <a:pt x="1555" y="182"/>
                      <a:pt x="1554" y="184"/>
                    </a:cubicBezTo>
                    <a:cubicBezTo>
                      <a:pt x="1552" y="184"/>
                      <a:pt x="1551" y="183"/>
                      <a:pt x="1549" y="182"/>
                    </a:cubicBezTo>
                    <a:cubicBezTo>
                      <a:pt x="1548" y="181"/>
                      <a:pt x="1546" y="179"/>
                      <a:pt x="1545" y="178"/>
                    </a:cubicBezTo>
                    <a:cubicBezTo>
                      <a:pt x="1542" y="177"/>
                      <a:pt x="1540" y="178"/>
                      <a:pt x="1538" y="177"/>
                    </a:cubicBezTo>
                    <a:cubicBezTo>
                      <a:pt x="1536" y="176"/>
                      <a:pt x="1535" y="173"/>
                      <a:pt x="1534" y="173"/>
                    </a:cubicBezTo>
                    <a:cubicBezTo>
                      <a:pt x="1532" y="172"/>
                      <a:pt x="1529" y="173"/>
                      <a:pt x="1527" y="173"/>
                    </a:cubicBezTo>
                    <a:cubicBezTo>
                      <a:pt x="1526" y="173"/>
                      <a:pt x="1526" y="171"/>
                      <a:pt x="1525" y="171"/>
                    </a:cubicBezTo>
                    <a:cubicBezTo>
                      <a:pt x="1522" y="171"/>
                      <a:pt x="1520" y="164"/>
                      <a:pt x="1517" y="169"/>
                    </a:cubicBezTo>
                    <a:cubicBezTo>
                      <a:pt x="1515" y="169"/>
                      <a:pt x="1516" y="166"/>
                      <a:pt x="1515" y="163"/>
                    </a:cubicBezTo>
                    <a:cubicBezTo>
                      <a:pt x="1512" y="163"/>
                      <a:pt x="1508" y="163"/>
                      <a:pt x="1504" y="163"/>
                    </a:cubicBezTo>
                    <a:cubicBezTo>
                      <a:pt x="1500" y="164"/>
                      <a:pt x="1504" y="168"/>
                      <a:pt x="1504" y="167"/>
                    </a:cubicBezTo>
                    <a:cubicBezTo>
                      <a:pt x="1504" y="170"/>
                      <a:pt x="1500" y="170"/>
                      <a:pt x="1500" y="175"/>
                    </a:cubicBezTo>
                    <a:cubicBezTo>
                      <a:pt x="1492" y="174"/>
                      <a:pt x="1491" y="180"/>
                      <a:pt x="1482" y="178"/>
                    </a:cubicBezTo>
                    <a:cubicBezTo>
                      <a:pt x="1480" y="180"/>
                      <a:pt x="1480" y="183"/>
                      <a:pt x="1476" y="182"/>
                    </a:cubicBezTo>
                    <a:cubicBezTo>
                      <a:pt x="1477" y="185"/>
                      <a:pt x="1481" y="184"/>
                      <a:pt x="1484" y="184"/>
                    </a:cubicBezTo>
                    <a:cubicBezTo>
                      <a:pt x="1486" y="185"/>
                      <a:pt x="1487" y="187"/>
                      <a:pt x="1489" y="188"/>
                    </a:cubicBezTo>
                    <a:cubicBezTo>
                      <a:pt x="1488" y="194"/>
                      <a:pt x="1488" y="192"/>
                      <a:pt x="1491" y="195"/>
                    </a:cubicBezTo>
                    <a:cubicBezTo>
                      <a:pt x="1493" y="199"/>
                      <a:pt x="1498" y="200"/>
                      <a:pt x="1500" y="203"/>
                    </a:cubicBezTo>
                    <a:cubicBezTo>
                      <a:pt x="1500" y="203"/>
                      <a:pt x="1495" y="208"/>
                      <a:pt x="1495" y="208"/>
                    </a:cubicBezTo>
                    <a:cubicBezTo>
                      <a:pt x="1490" y="209"/>
                      <a:pt x="1490" y="204"/>
                      <a:pt x="1487" y="204"/>
                    </a:cubicBezTo>
                    <a:cubicBezTo>
                      <a:pt x="1488" y="204"/>
                      <a:pt x="1490" y="208"/>
                      <a:pt x="1487" y="208"/>
                    </a:cubicBezTo>
                    <a:cubicBezTo>
                      <a:pt x="1482" y="209"/>
                      <a:pt x="1473" y="208"/>
                      <a:pt x="1467" y="210"/>
                    </a:cubicBezTo>
                    <a:cubicBezTo>
                      <a:pt x="1464" y="211"/>
                      <a:pt x="1457" y="213"/>
                      <a:pt x="1458" y="218"/>
                    </a:cubicBezTo>
                    <a:cubicBezTo>
                      <a:pt x="1449" y="216"/>
                      <a:pt x="1448" y="222"/>
                      <a:pt x="1443" y="223"/>
                    </a:cubicBezTo>
                    <a:cubicBezTo>
                      <a:pt x="1441" y="225"/>
                      <a:pt x="1441" y="226"/>
                      <a:pt x="1439" y="227"/>
                    </a:cubicBezTo>
                    <a:cubicBezTo>
                      <a:pt x="1438" y="228"/>
                      <a:pt x="1435" y="231"/>
                      <a:pt x="1433" y="231"/>
                    </a:cubicBezTo>
                    <a:cubicBezTo>
                      <a:pt x="1432" y="231"/>
                      <a:pt x="1430" y="233"/>
                      <a:pt x="1430" y="234"/>
                    </a:cubicBezTo>
                    <a:cubicBezTo>
                      <a:pt x="1424" y="233"/>
                      <a:pt x="1414" y="237"/>
                      <a:pt x="1411" y="232"/>
                    </a:cubicBezTo>
                    <a:cubicBezTo>
                      <a:pt x="1409" y="234"/>
                      <a:pt x="1404" y="233"/>
                      <a:pt x="1405" y="238"/>
                    </a:cubicBezTo>
                    <a:cubicBezTo>
                      <a:pt x="1395" y="239"/>
                      <a:pt x="1394" y="239"/>
                      <a:pt x="1383" y="238"/>
                    </a:cubicBezTo>
                    <a:cubicBezTo>
                      <a:pt x="1382" y="238"/>
                      <a:pt x="1381" y="240"/>
                      <a:pt x="1379" y="240"/>
                    </a:cubicBezTo>
                    <a:cubicBezTo>
                      <a:pt x="1378" y="241"/>
                      <a:pt x="1374" y="242"/>
                      <a:pt x="1374" y="246"/>
                    </a:cubicBezTo>
                    <a:cubicBezTo>
                      <a:pt x="1373" y="251"/>
                      <a:pt x="1365" y="248"/>
                      <a:pt x="1366" y="257"/>
                    </a:cubicBezTo>
                    <a:cubicBezTo>
                      <a:pt x="1365" y="263"/>
                      <a:pt x="1371" y="262"/>
                      <a:pt x="1374" y="264"/>
                    </a:cubicBezTo>
                    <a:cubicBezTo>
                      <a:pt x="1373" y="269"/>
                      <a:pt x="1372" y="274"/>
                      <a:pt x="1366" y="273"/>
                    </a:cubicBezTo>
                    <a:cubicBezTo>
                      <a:pt x="1367" y="277"/>
                      <a:pt x="1366" y="279"/>
                      <a:pt x="1363" y="279"/>
                    </a:cubicBezTo>
                    <a:cubicBezTo>
                      <a:pt x="1363" y="282"/>
                      <a:pt x="1363" y="284"/>
                      <a:pt x="1363" y="287"/>
                    </a:cubicBezTo>
                    <a:cubicBezTo>
                      <a:pt x="1363" y="289"/>
                      <a:pt x="1366" y="285"/>
                      <a:pt x="1366" y="288"/>
                    </a:cubicBezTo>
                    <a:cubicBezTo>
                      <a:pt x="1368" y="292"/>
                      <a:pt x="1364" y="291"/>
                      <a:pt x="1363" y="292"/>
                    </a:cubicBezTo>
                    <a:cubicBezTo>
                      <a:pt x="1362" y="293"/>
                      <a:pt x="1361" y="297"/>
                      <a:pt x="1361" y="298"/>
                    </a:cubicBezTo>
                    <a:cubicBezTo>
                      <a:pt x="1359" y="299"/>
                      <a:pt x="1353" y="298"/>
                      <a:pt x="1351" y="300"/>
                    </a:cubicBezTo>
                    <a:cubicBezTo>
                      <a:pt x="1350" y="301"/>
                      <a:pt x="1353" y="306"/>
                      <a:pt x="1351" y="307"/>
                    </a:cubicBezTo>
                    <a:cubicBezTo>
                      <a:pt x="1350" y="308"/>
                      <a:pt x="1350" y="303"/>
                      <a:pt x="1350" y="303"/>
                    </a:cubicBezTo>
                    <a:cubicBezTo>
                      <a:pt x="1348" y="303"/>
                      <a:pt x="1344" y="304"/>
                      <a:pt x="1348" y="313"/>
                    </a:cubicBezTo>
                    <a:cubicBezTo>
                      <a:pt x="1344" y="311"/>
                      <a:pt x="1345" y="315"/>
                      <a:pt x="1344" y="316"/>
                    </a:cubicBezTo>
                    <a:cubicBezTo>
                      <a:pt x="1343" y="317"/>
                      <a:pt x="1341" y="316"/>
                      <a:pt x="1340" y="316"/>
                    </a:cubicBezTo>
                    <a:cubicBezTo>
                      <a:pt x="1339" y="317"/>
                      <a:pt x="1340" y="322"/>
                      <a:pt x="1336" y="320"/>
                    </a:cubicBezTo>
                    <a:cubicBezTo>
                      <a:pt x="1337" y="323"/>
                      <a:pt x="1334" y="324"/>
                      <a:pt x="1335" y="328"/>
                    </a:cubicBezTo>
                    <a:cubicBezTo>
                      <a:pt x="1332" y="328"/>
                      <a:pt x="1327" y="327"/>
                      <a:pt x="1327" y="329"/>
                    </a:cubicBezTo>
                    <a:cubicBezTo>
                      <a:pt x="1325" y="329"/>
                      <a:pt x="1328" y="327"/>
                      <a:pt x="1327" y="324"/>
                    </a:cubicBezTo>
                    <a:cubicBezTo>
                      <a:pt x="1327" y="324"/>
                      <a:pt x="1325" y="323"/>
                      <a:pt x="1325" y="322"/>
                    </a:cubicBezTo>
                    <a:cubicBezTo>
                      <a:pt x="1325" y="321"/>
                      <a:pt x="1325" y="319"/>
                      <a:pt x="1325" y="318"/>
                    </a:cubicBezTo>
                    <a:cubicBezTo>
                      <a:pt x="1324" y="317"/>
                      <a:pt x="1323" y="315"/>
                      <a:pt x="1322" y="314"/>
                    </a:cubicBezTo>
                    <a:cubicBezTo>
                      <a:pt x="1321" y="314"/>
                      <a:pt x="1320" y="312"/>
                      <a:pt x="1318" y="313"/>
                    </a:cubicBezTo>
                    <a:cubicBezTo>
                      <a:pt x="1320" y="310"/>
                      <a:pt x="1320" y="305"/>
                      <a:pt x="1320" y="301"/>
                    </a:cubicBezTo>
                    <a:cubicBezTo>
                      <a:pt x="1320" y="298"/>
                      <a:pt x="1318" y="298"/>
                      <a:pt x="1318" y="296"/>
                    </a:cubicBezTo>
                    <a:cubicBezTo>
                      <a:pt x="1317" y="289"/>
                      <a:pt x="1320" y="281"/>
                      <a:pt x="1318" y="275"/>
                    </a:cubicBezTo>
                    <a:cubicBezTo>
                      <a:pt x="1325" y="281"/>
                      <a:pt x="1319" y="272"/>
                      <a:pt x="1322" y="268"/>
                    </a:cubicBezTo>
                    <a:cubicBezTo>
                      <a:pt x="1322" y="267"/>
                      <a:pt x="1324" y="274"/>
                      <a:pt x="1325" y="270"/>
                    </a:cubicBezTo>
                    <a:cubicBezTo>
                      <a:pt x="1325" y="269"/>
                      <a:pt x="1325" y="267"/>
                      <a:pt x="1325" y="266"/>
                    </a:cubicBezTo>
                    <a:cubicBezTo>
                      <a:pt x="1327" y="263"/>
                      <a:pt x="1335" y="258"/>
                      <a:pt x="1336" y="257"/>
                    </a:cubicBezTo>
                    <a:cubicBezTo>
                      <a:pt x="1336" y="257"/>
                      <a:pt x="1340" y="256"/>
                      <a:pt x="1338" y="255"/>
                    </a:cubicBezTo>
                    <a:cubicBezTo>
                      <a:pt x="1336" y="253"/>
                      <a:pt x="1339" y="253"/>
                      <a:pt x="1342" y="253"/>
                    </a:cubicBezTo>
                    <a:cubicBezTo>
                      <a:pt x="1345" y="251"/>
                      <a:pt x="1346" y="248"/>
                      <a:pt x="1346" y="244"/>
                    </a:cubicBezTo>
                    <a:cubicBezTo>
                      <a:pt x="1346" y="243"/>
                      <a:pt x="1352" y="241"/>
                      <a:pt x="1351" y="240"/>
                    </a:cubicBezTo>
                    <a:cubicBezTo>
                      <a:pt x="1351" y="240"/>
                      <a:pt x="1350" y="240"/>
                      <a:pt x="1350" y="240"/>
                    </a:cubicBezTo>
                    <a:cubicBezTo>
                      <a:pt x="1350" y="240"/>
                      <a:pt x="1351" y="236"/>
                      <a:pt x="1351" y="236"/>
                    </a:cubicBezTo>
                    <a:cubicBezTo>
                      <a:pt x="1353" y="236"/>
                      <a:pt x="1356" y="241"/>
                      <a:pt x="1355" y="232"/>
                    </a:cubicBezTo>
                    <a:cubicBezTo>
                      <a:pt x="1358" y="232"/>
                      <a:pt x="1362" y="232"/>
                      <a:pt x="1364" y="231"/>
                    </a:cubicBezTo>
                    <a:cubicBezTo>
                      <a:pt x="1365" y="230"/>
                      <a:pt x="1366" y="227"/>
                      <a:pt x="1366" y="227"/>
                    </a:cubicBezTo>
                    <a:cubicBezTo>
                      <a:pt x="1367" y="226"/>
                      <a:pt x="1369" y="227"/>
                      <a:pt x="1370" y="227"/>
                    </a:cubicBezTo>
                    <a:cubicBezTo>
                      <a:pt x="1371" y="226"/>
                      <a:pt x="1373" y="224"/>
                      <a:pt x="1374" y="223"/>
                    </a:cubicBezTo>
                    <a:cubicBezTo>
                      <a:pt x="1375" y="222"/>
                      <a:pt x="1375" y="223"/>
                      <a:pt x="1376" y="221"/>
                    </a:cubicBezTo>
                    <a:cubicBezTo>
                      <a:pt x="1376" y="219"/>
                      <a:pt x="1378" y="214"/>
                      <a:pt x="1381" y="218"/>
                    </a:cubicBezTo>
                    <a:cubicBezTo>
                      <a:pt x="1381" y="214"/>
                      <a:pt x="1381" y="211"/>
                      <a:pt x="1381" y="208"/>
                    </a:cubicBezTo>
                    <a:cubicBezTo>
                      <a:pt x="1377" y="208"/>
                      <a:pt x="1374" y="209"/>
                      <a:pt x="1372" y="210"/>
                    </a:cubicBezTo>
                    <a:cubicBezTo>
                      <a:pt x="1371" y="211"/>
                      <a:pt x="1369" y="213"/>
                      <a:pt x="1368" y="214"/>
                    </a:cubicBezTo>
                    <a:cubicBezTo>
                      <a:pt x="1367" y="215"/>
                      <a:pt x="1366" y="214"/>
                      <a:pt x="1366" y="216"/>
                    </a:cubicBezTo>
                    <a:cubicBezTo>
                      <a:pt x="1366" y="219"/>
                      <a:pt x="1359" y="218"/>
                      <a:pt x="1359" y="223"/>
                    </a:cubicBezTo>
                    <a:cubicBezTo>
                      <a:pt x="1355" y="223"/>
                      <a:pt x="1353" y="224"/>
                      <a:pt x="1353" y="227"/>
                    </a:cubicBezTo>
                    <a:cubicBezTo>
                      <a:pt x="1351" y="227"/>
                      <a:pt x="1352" y="224"/>
                      <a:pt x="1351" y="223"/>
                    </a:cubicBezTo>
                    <a:cubicBezTo>
                      <a:pt x="1351" y="223"/>
                      <a:pt x="1348" y="224"/>
                      <a:pt x="1348" y="223"/>
                    </a:cubicBezTo>
                    <a:cubicBezTo>
                      <a:pt x="1347" y="222"/>
                      <a:pt x="1348" y="219"/>
                      <a:pt x="1348" y="218"/>
                    </a:cubicBezTo>
                    <a:cubicBezTo>
                      <a:pt x="1340" y="219"/>
                      <a:pt x="1335" y="216"/>
                      <a:pt x="1329" y="218"/>
                    </a:cubicBezTo>
                    <a:cubicBezTo>
                      <a:pt x="1327" y="218"/>
                      <a:pt x="1329" y="220"/>
                      <a:pt x="1327" y="221"/>
                    </a:cubicBezTo>
                    <a:cubicBezTo>
                      <a:pt x="1325" y="223"/>
                      <a:pt x="1322" y="222"/>
                      <a:pt x="1320" y="223"/>
                    </a:cubicBezTo>
                    <a:cubicBezTo>
                      <a:pt x="1316" y="225"/>
                      <a:pt x="1316" y="226"/>
                      <a:pt x="1314" y="229"/>
                    </a:cubicBezTo>
                    <a:cubicBezTo>
                      <a:pt x="1313" y="230"/>
                      <a:pt x="1312" y="233"/>
                      <a:pt x="1308" y="232"/>
                    </a:cubicBezTo>
                    <a:cubicBezTo>
                      <a:pt x="1307" y="238"/>
                      <a:pt x="1311" y="237"/>
                      <a:pt x="1310" y="242"/>
                    </a:cubicBezTo>
                    <a:cubicBezTo>
                      <a:pt x="1308" y="243"/>
                      <a:pt x="1307" y="244"/>
                      <a:pt x="1307" y="247"/>
                    </a:cubicBezTo>
                    <a:cubicBezTo>
                      <a:pt x="1299" y="246"/>
                      <a:pt x="1297" y="250"/>
                      <a:pt x="1290" y="249"/>
                    </a:cubicBezTo>
                    <a:cubicBezTo>
                      <a:pt x="1288" y="247"/>
                      <a:pt x="1289" y="246"/>
                      <a:pt x="1290" y="244"/>
                    </a:cubicBezTo>
                    <a:cubicBezTo>
                      <a:pt x="1287" y="244"/>
                      <a:pt x="1286" y="242"/>
                      <a:pt x="1286" y="240"/>
                    </a:cubicBezTo>
                    <a:cubicBezTo>
                      <a:pt x="1283" y="240"/>
                      <a:pt x="1279" y="241"/>
                      <a:pt x="1279" y="238"/>
                    </a:cubicBezTo>
                    <a:cubicBezTo>
                      <a:pt x="1270" y="243"/>
                      <a:pt x="1259" y="246"/>
                      <a:pt x="1247" y="247"/>
                    </a:cubicBezTo>
                    <a:cubicBezTo>
                      <a:pt x="1246" y="244"/>
                      <a:pt x="1241" y="246"/>
                      <a:pt x="1243" y="240"/>
                    </a:cubicBezTo>
                    <a:cubicBezTo>
                      <a:pt x="1241" y="240"/>
                      <a:pt x="1238" y="240"/>
                      <a:pt x="1236" y="240"/>
                    </a:cubicBezTo>
                    <a:cubicBezTo>
                      <a:pt x="1228" y="242"/>
                      <a:pt x="1222" y="244"/>
                      <a:pt x="1215" y="247"/>
                    </a:cubicBezTo>
                    <a:cubicBezTo>
                      <a:pt x="1210" y="250"/>
                      <a:pt x="1206" y="255"/>
                      <a:pt x="1200" y="257"/>
                    </a:cubicBezTo>
                    <a:cubicBezTo>
                      <a:pt x="1201" y="260"/>
                      <a:pt x="1200" y="263"/>
                      <a:pt x="1197" y="262"/>
                    </a:cubicBezTo>
                    <a:cubicBezTo>
                      <a:pt x="1198" y="268"/>
                      <a:pt x="1194" y="267"/>
                      <a:pt x="1195" y="272"/>
                    </a:cubicBezTo>
                    <a:cubicBezTo>
                      <a:pt x="1191" y="268"/>
                      <a:pt x="1187" y="279"/>
                      <a:pt x="1185" y="277"/>
                    </a:cubicBezTo>
                    <a:cubicBezTo>
                      <a:pt x="1182" y="274"/>
                      <a:pt x="1185" y="279"/>
                      <a:pt x="1180" y="279"/>
                    </a:cubicBezTo>
                    <a:cubicBezTo>
                      <a:pt x="1177" y="279"/>
                      <a:pt x="1176" y="280"/>
                      <a:pt x="1176" y="283"/>
                    </a:cubicBezTo>
                    <a:cubicBezTo>
                      <a:pt x="1167" y="280"/>
                      <a:pt x="1170" y="289"/>
                      <a:pt x="1163" y="288"/>
                    </a:cubicBezTo>
                    <a:cubicBezTo>
                      <a:pt x="1164" y="290"/>
                      <a:pt x="1169" y="298"/>
                      <a:pt x="1171" y="294"/>
                    </a:cubicBezTo>
                    <a:cubicBezTo>
                      <a:pt x="1173" y="295"/>
                      <a:pt x="1172" y="299"/>
                      <a:pt x="1172" y="301"/>
                    </a:cubicBezTo>
                    <a:cubicBezTo>
                      <a:pt x="1175" y="300"/>
                      <a:pt x="1178" y="303"/>
                      <a:pt x="1178" y="303"/>
                    </a:cubicBezTo>
                    <a:cubicBezTo>
                      <a:pt x="1180" y="303"/>
                      <a:pt x="1182" y="301"/>
                      <a:pt x="1185" y="301"/>
                    </a:cubicBezTo>
                    <a:cubicBezTo>
                      <a:pt x="1186" y="302"/>
                      <a:pt x="1188" y="303"/>
                      <a:pt x="1187" y="303"/>
                    </a:cubicBezTo>
                    <a:cubicBezTo>
                      <a:pt x="1190" y="303"/>
                      <a:pt x="1192" y="298"/>
                      <a:pt x="1193" y="301"/>
                    </a:cubicBezTo>
                    <a:cubicBezTo>
                      <a:pt x="1195" y="301"/>
                      <a:pt x="1194" y="299"/>
                      <a:pt x="1195" y="298"/>
                    </a:cubicBezTo>
                    <a:cubicBezTo>
                      <a:pt x="1198" y="299"/>
                      <a:pt x="1198" y="312"/>
                      <a:pt x="1202" y="305"/>
                    </a:cubicBezTo>
                    <a:cubicBezTo>
                      <a:pt x="1207" y="304"/>
                      <a:pt x="1201" y="314"/>
                      <a:pt x="1208" y="311"/>
                    </a:cubicBezTo>
                    <a:cubicBezTo>
                      <a:pt x="1208" y="313"/>
                      <a:pt x="1205" y="312"/>
                      <a:pt x="1204" y="313"/>
                    </a:cubicBezTo>
                    <a:cubicBezTo>
                      <a:pt x="1204" y="313"/>
                      <a:pt x="1207" y="318"/>
                      <a:pt x="1206" y="320"/>
                    </a:cubicBezTo>
                    <a:cubicBezTo>
                      <a:pt x="1206" y="321"/>
                      <a:pt x="1204" y="320"/>
                      <a:pt x="1204" y="322"/>
                    </a:cubicBezTo>
                    <a:cubicBezTo>
                      <a:pt x="1204" y="323"/>
                      <a:pt x="1202" y="324"/>
                      <a:pt x="1202" y="326"/>
                    </a:cubicBezTo>
                    <a:cubicBezTo>
                      <a:pt x="1201" y="332"/>
                      <a:pt x="1205" y="342"/>
                      <a:pt x="1199" y="337"/>
                    </a:cubicBezTo>
                    <a:cubicBezTo>
                      <a:pt x="1200" y="353"/>
                      <a:pt x="1193" y="361"/>
                      <a:pt x="1189" y="372"/>
                    </a:cubicBezTo>
                    <a:cubicBezTo>
                      <a:pt x="1187" y="374"/>
                      <a:pt x="1186" y="373"/>
                      <a:pt x="1184" y="372"/>
                    </a:cubicBezTo>
                    <a:cubicBezTo>
                      <a:pt x="1183" y="374"/>
                      <a:pt x="1184" y="376"/>
                      <a:pt x="1184" y="378"/>
                    </a:cubicBezTo>
                    <a:cubicBezTo>
                      <a:pt x="1183" y="380"/>
                      <a:pt x="1180" y="378"/>
                      <a:pt x="1178" y="380"/>
                    </a:cubicBezTo>
                    <a:cubicBezTo>
                      <a:pt x="1177" y="380"/>
                      <a:pt x="1179" y="383"/>
                      <a:pt x="1178" y="383"/>
                    </a:cubicBezTo>
                    <a:cubicBezTo>
                      <a:pt x="1177" y="384"/>
                      <a:pt x="1175" y="383"/>
                      <a:pt x="1174" y="383"/>
                    </a:cubicBezTo>
                    <a:cubicBezTo>
                      <a:pt x="1173" y="385"/>
                      <a:pt x="1176" y="386"/>
                      <a:pt x="1176" y="385"/>
                    </a:cubicBezTo>
                    <a:cubicBezTo>
                      <a:pt x="1175" y="387"/>
                      <a:pt x="1172" y="387"/>
                      <a:pt x="1171" y="389"/>
                    </a:cubicBezTo>
                    <a:cubicBezTo>
                      <a:pt x="1170" y="390"/>
                      <a:pt x="1170" y="393"/>
                      <a:pt x="1169" y="395"/>
                    </a:cubicBezTo>
                    <a:cubicBezTo>
                      <a:pt x="1167" y="396"/>
                      <a:pt x="1165" y="395"/>
                      <a:pt x="1163" y="396"/>
                    </a:cubicBezTo>
                    <a:cubicBezTo>
                      <a:pt x="1161" y="398"/>
                      <a:pt x="1163" y="400"/>
                      <a:pt x="1161" y="402"/>
                    </a:cubicBezTo>
                    <a:cubicBezTo>
                      <a:pt x="1161" y="403"/>
                      <a:pt x="1158" y="401"/>
                      <a:pt x="1158" y="402"/>
                    </a:cubicBezTo>
                    <a:cubicBezTo>
                      <a:pt x="1157" y="402"/>
                      <a:pt x="1157" y="407"/>
                      <a:pt x="1156" y="406"/>
                    </a:cubicBezTo>
                    <a:cubicBezTo>
                      <a:pt x="1154" y="404"/>
                      <a:pt x="1152" y="404"/>
                      <a:pt x="1152" y="410"/>
                    </a:cubicBezTo>
                    <a:cubicBezTo>
                      <a:pt x="1143" y="411"/>
                      <a:pt x="1143" y="410"/>
                      <a:pt x="1133" y="410"/>
                    </a:cubicBezTo>
                    <a:cubicBezTo>
                      <a:pt x="1133" y="411"/>
                      <a:pt x="1126" y="414"/>
                      <a:pt x="1130" y="415"/>
                    </a:cubicBezTo>
                    <a:cubicBezTo>
                      <a:pt x="1131" y="419"/>
                      <a:pt x="1117" y="416"/>
                      <a:pt x="1124" y="419"/>
                    </a:cubicBezTo>
                    <a:cubicBezTo>
                      <a:pt x="1123" y="421"/>
                      <a:pt x="1120" y="421"/>
                      <a:pt x="1120" y="419"/>
                    </a:cubicBezTo>
                    <a:cubicBezTo>
                      <a:pt x="1115" y="423"/>
                      <a:pt x="1118" y="427"/>
                      <a:pt x="1118" y="434"/>
                    </a:cubicBezTo>
                    <a:cubicBezTo>
                      <a:pt x="1113" y="435"/>
                      <a:pt x="1115" y="435"/>
                      <a:pt x="1109" y="434"/>
                    </a:cubicBezTo>
                    <a:cubicBezTo>
                      <a:pt x="1111" y="436"/>
                      <a:pt x="1111" y="438"/>
                      <a:pt x="1107" y="438"/>
                    </a:cubicBezTo>
                    <a:cubicBezTo>
                      <a:pt x="1107" y="441"/>
                      <a:pt x="1109" y="457"/>
                      <a:pt x="1111" y="452"/>
                    </a:cubicBezTo>
                    <a:cubicBezTo>
                      <a:pt x="1115" y="452"/>
                      <a:pt x="1111" y="467"/>
                      <a:pt x="1117" y="467"/>
                    </a:cubicBezTo>
                    <a:cubicBezTo>
                      <a:pt x="1121" y="468"/>
                      <a:pt x="1115" y="473"/>
                      <a:pt x="1120" y="475"/>
                    </a:cubicBezTo>
                    <a:cubicBezTo>
                      <a:pt x="1119" y="475"/>
                      <a:pt x="1119" y="478"/>
                      <a:pt x="1118" y="479"/>
                    </a:cubicBezTo>
                    <a:cubicBezTo>
                      <a:pt x="1116" y="479"/>
                      <a:pt x="1114" y="477"/>
                      <a:pt x="1115" y="477"/>
                    </a:cubicBezTo>
                    <a:cubicBezTo>
                      <a:pt x="1113" y="478"/>
                      <a:pt x="1114" y="479"/>
                      <a:pt x="1113" y="480"/>
                    </a:cubicBezTo>
                    <a:cubicBezTo>
                      <a:pt x="1112" y="481"/>
                      <a:pt x="1109" y="480"/>
                      <a:pt x="1107" y="480"/>
                    </a:cubicBezTo>
                    <a:cubicBezTo>
                      <a:pt x="1103" y="482"/>
                      <a:pt x="1098" y="486"/>
                      <a:pt x="1094" y="482"/>
                    </a:cubicBezTo>
                    <a:cubicBezTo>
                      <a:pt x="1093" y="478"/>
                      <a:pt x="1096" y="477"/>
                      <a:pt x="1096" y="475"/>
                    </a:cubicBezTo>
                    <a:cubicBezTo>
                      <a:pt x="1097" y="471"/>
                      <a:pt x="1094" y="465"/>
                      <a:pt x="1098" y="464"/>
                    </a:cubicBezTo>
                    <a:cubicBezTo>
                      <a:pt x="1097" y="461"/>
                      <a:pt x="1092" y="462"/>
                      <a:pt x="1094" y="456"/>
                    </a:cubicBezTo>
                    <a:cubicBezTo>
                      <a:pt x="1090" y="454"/>
                      <a:pt x="1087" y="457"/>
                      <a:pt x="1083" y="452"/>
                    </a:cubicBezTo>
                    <a:cubicBezTo>
                      <a:pt x="1082" y="447"/>
                      <a:pt x="1089" y="450"/>
                      <a:pt x="1087" y="443"/>
                    </a:cubicBezTo>
                    <a:cubicBezTo>
                      <a:pt x="1086" y="441"/>
                      <a:pt x="1085" y="442"/>
                      <a:pt x="1085" y="443"/>
                    </a:cubicBezTo>
                    <a:cubicBezTo>
                      <a:pt x="1082" y="443"/>
                      <a:pt x="1082" y="441"/>
                      <a:pt x="1081" y="439"/>
                    </a:cubicBezTo>
                    <a:cubicBezTo>
                      <a:pt x="1080" y="438"/>
                      <a:pt x="1078" y="438"/>
                      <a:pt x="1077" y="436"/>
                    </a:cubicBezTo>
                    <a:cubicBezTo>
                      <a:pt x="1076" y="437"/>
                      <a:pt x="1074" y="438"/>
                      <a:pt x="1072" y="438"/>
                    </a:cubicBezTo>
                    <a:cubicBezTo>
                      <a:pt x="1070" y="438"/>
                      <a:pt x="1071" y="439"/>
                      <a:pt x="1072" y="439"/>
                    </a:cubicBezTo>
                    <a:cubicBezTo>
                      <a:pt x="1072" y="445"/>
                      <a:pt x="1067" y="435"/>
                      <a:pt x="1068" y="443"/>
                    </a:cubicBezTo>
                    <a:cubicBezTo>
                      <a:pt x="1063" y="439"/>
                      <a:pt x="1063" y="447"/>
                      <a:pt x="1057" y="443"/>
                    </a:cubicBezTo>
                    <a:cubicBezTo>
                      <a:pt x="1062" y="439"/>
                      <a:pt x="1057" y="436"/>
                      <a:pt x="1062" y="432"/>
                    </a:cubicBezTo>
                    <a:cubicBezTo>
                      <a:pt x="1066" y="430"/>
                      <a:pt x="1053" y="431"/>
                      <a:pt x="1053" y="434"/>
                    </a:cubicBezTo>
                    <a:cubicBezTo>
                      <a:pt x="1053" y="438"/>
                      <a:pt x="1050" y="432"/>
                      <a:pt x="1051" y="432"/>
                    </a:cubicBezTo>
                    <a:cubicBezTo>
                      <a:pt x="1048" y="433"/>
                      <a:pt x="1049" y="437"/>
                      <a:pt x="1046" y="438"/>
                    </a:cubicBezTo>
                    <a:cubicBezTo>
                      <a:pt x="1045" y="438"/>
                      <a:pt x="1041" y="440"/>
                      <a:pt x="1040" y="441"/>
                    </a:cubicBezTo>
                    <a:cubicBezTo>
                      <a:pt x="1039" y="442"/>
                      <a:pt x="1038" y="443"/>
                      <a:pt x="1038" y="445"/>
                    </a:cubicBezTo>
                    <a:cubicBezTo>
                      <a:pt x="1031" y="444"/>
                      <a:pt x="1033" y="444"/>
                      <a:pt x="1025" y="445"/>
                    </a:cubicBezTo>
                    <a:cubicBezTo>
                      <a:pt x="1027" y="445"/>
                      <a:pt x="1026" y="450"/>
                      <a:pt x="1027" y="451"/>
                    </a:cubicBezTo>
                    <a:cubicBezTo>
                      <a:pt x="1028" y="451"/>
                      <a:pt x="1031" y="450"/>
                      <a:pt x="1033" y="451"/>
                    </a:cubicBezTo>
                    <a:cubicBezTo>
                      <a:pt x="1033" y="451"/>
                      <a:pt x="1032" y="454"/>
                      <a:pt x="1033" y="454"/>
                    </a:cubicBezTo>
                    <a:cubicBezTo>
                      <a:pt x="1033" y="455"/>
                      <a:pt x="1037" y="454"/>
                      <a:pt x="1038" y="454"/>
                    </a:cubicBezTo>
                    <a:cubicBezTo>
                      <a:pt x="1039" y="455"/>
                      <a:pt x="1038" y="458"/>
                      <a:pt x="1038" y="458"/>
                    </a:cubicBezTo>
                    <a:cubicBezTo>
                      <a:pt x="1040" y="459"/>
                      <a:pt x="1043" y="458"/>
                      <a:pt x="1044" y="460"/>
                    </a:cubicBezTo>
                    <a:cubicBezTo>
                      <a:pt x="1046" y="459"/>
                      <a:pt x="1045" y="456"/>
                      <a:pt x="1048" y="456"/>
                    </a:cubicBezTo>
                    <a:cubicBezTo>
                      <a:pt x="1055" y="455"/>
                      <a:pt x="1061" y="457"/>
                      <a:pt x="1061" y="464"/>
                    </a:cubicBezTo>
                    <a:cubicBezTo>
                      <a:pt x="1058" y="466"/>
                      <a:pt x="1054" y="466"/>
                      <a:pt x="1051" y="464"/>
                    </a:cubicBezTo>
                    <a:cubicBezTo>
                      <a:pt x="1050" y="466"/>
                      <a:pt x="1049" y="469"/>
                      <a:pt x="1049" y="473"/>
                    </a:cubicBezTo>
                    <a:cubicBezTo>
                      <a:pt x="1046" y="472"/>
                      <a:pt x="1046" y="475"/>
                      <a:pt x="1048" y="475"/>
                    </a:cubicBezTo>
                    <a:cubicBezTo>
                      <a:pt x="1047" y="477"/>
                      <a:pt x="1043" y="476"/>
                      <a:pt x="1040" y="477"/>
                    </a:cubicBezTo>
                    <a:cubicBezTo>
                      <a:pt x="1043" y="483"/>
                      <a:pt x="1049" y="486"/>
                      <a:pt x="1049" y="495"/>
                    </a:cubicBezTo>
                    <a:cubicBezTo>
                      <a:pt x="1054" y="490"/>
                      <a:pt x="1051" y="494"/>
                      <a:pt x="1055" y="497"/>
                    </a:cubicBezTo>
                    <a:cubicBezTo>
                      <a:pt x="1054" y="504"/>
                      <a:pt x="1057" y="514"/>
                      <a:pt x="1053" y="518"/>
                    </a:cubicBezTo>
                    <a:cubicBezTo>
                      <a:pt x="1056" y="522"/>
                      <a:pt x="1058" y="528"/>
                      <a:pt x="1057" y="536"/>
                    </a:cubicBezTo>
                    <a:cubicBezTo>
                      <a:pt x="1051" y="532"/>
                      <a:pt x="1054" y="545"/>
                      <a:pt x="1051" y="542"/>
                    </a:cubicBezTo>
                    <a:cubicBezTo>
                      <a:pt x="1049" y="539"/>
                      <a:pt x="1051" y="542"/>
                      <a:pt x="1049" y="544"/>
                    </a:cubicBezTo>
                    <a:cubicBezTo>
                      <a:pt x="1048" y="545"/>
                      <a:pt x="1044" y="545"/>
                      <a:pt x="1046" y="551"/>
                    </a:cubicBezTo>
                    <a:cubicBezTo>
                      <a:pt x="1040" y="549"/>
                      <a:pt x="1044" y="557"/>
                      <a:pt x="1038" y="555"/>
                    </a:cubicBezTo>
                    <a:cubicBezTo>
                      <a:pt x="1043" y="559"/>
                      <a:pt x="1030" y="562"/>
                      <a:pt x="1033" y="564"/>
                    </a:cubicBezTo>
                    <a:cubicBezTo>
                      <a:pt x="1036" y="567"/>
                      <a:pt x="1032" y="565"/>
                      <a:pt x="1029" y="568"/>
                    </a:cubicBezTo>
                    <a:cubicBezTo>
                      <a:pt x="1028" y="569"/>
                      <a:pt x="1028" y="572"/>
                      <a:pt x="1027" y="574"/>
                    </a:cubicBezTo>
                    <a:cubicBezTo>
                      <a:pt x="1027" y="574"/>
                      <a:pt x="1024" y="573"/>
                      <a:pt x="1023" y="574"/>
                    </a:cubicBezTo>
                    <a:cubicBezTo>
                      <a:pt x="1023" y="574"/>
                      <a:pt x="1024" y="577"/>
                      <a:pt x="1023" y="577"/>
                    </a:cubicBezTo>
                    <a:cubicBezTo>
                      <a:pt x="1022" y="579"/>
                      <a:pt x="1016" y="576"/>
                      <a:pt x="1018" y="581"/>
                    </a:cubicBezTo>
                    <a:cubicBezTo>
                      <a:pt x="1006" y="582"/>
                      <a:pt x="1008" y="583"/>
                      <a:pt x="995" y="581"/>
                    </a:cubicBezTo>
                    <a:cubicBezTo>
                      <a:pt x="993" y="581"/>
                      <a:pt x="994" y="584"/>
                      <a:pt x="993" y="587"/>
                    </a:cubicBezTo>
                    <a:cubicBezTo>
                      <a:pt x="989" y="583"/>
                      <a:pt x="983" y="591"/>
                      <a:pt x="982" y="590"/>
                    </a:cubicBezTo>
                    <a:cubicBezTo>
                      <a:pt x="979" y="587"/>
                      <a:pt x="982" y="592"/>
                      <a:pt x="975" y="592"/>
                    </a:cubicBezTo>
                    <a:cubicBezTo>
                      <a:pt x="972" y="593"/>
                      <a:pt x="976" y="595"/>
                      <a:pt x="973" y="596"/>
                    </a:cubicBezTo>
                    <a:cubicBezTo>
                      <a:pt x="969" y="600"/>
                      <a:pt x="967" y="593"/>
                      <a:pt x="962" y="592"/>
                    </a:cubicBezTo>
                    <a:cubicBezTo>
                      <a:pt x="956" y="591"/>
                      <a:pt x="955" y="594"/>
                      <a:pt x="951" y="594"/>
                    </a:cubicBezTo>
                    <a:cubicBezTo>
                      <a:pt x="948" y="595"/>
                      <a:pt x="947" y="598"/>
                      <a:pt x="947" y="602"/>
                    </a:cubicBezTo>
                    <a:cubicBezTo>
                      <a:pt x="941" y="600"/>
                      <a:pt x="941" y="604"/>
                      <a:pt x="938" y="605"/>
                    </a:cubicBezTo>
                    <a:cubicBezTo>
                      <a:pt x="936" y="610"/>
                      <a:pt x="941" y="609"/>
                      <a:pt x="941" y="613"/>
                    </a:cubicBezTo>
                    <a:cubicBezTo>
                      <a:pt x="941" y="615"/>
                      <a:pt x="941" y="616"/>
                      <a:pt x="943" y="616"/>
                    </a:cubicBezTo>
                    <a:cubicBezTo>
                      <a:pt x="946" y="617"/>
                      <a:pt x="944" y="619"/>
                      <a:pt x="945" y="620"/>
                    </a:cubicBezTo>
                    <a:cubicBezTo>
                      <a:pt x="946" y="622"/>
                      <a:pt x="949" y="621"/>
                      <a:pt x="951" y="622"/>
                    </a:cubicBezTo>
                    <a:cubicBezTo>
                      <a:pt x="951" y="622"/>
                      <a:pt x="950" y="625"/>
                      <a:pt x="951" y="626"/>
                    </a:cubicBezTo>
                    <a:cubicBezTo>
                      <a:pt x="951" y="626"/>
                      <a:pt x="954" y="625"/>
                      <a:pt x="954" y="626"/>
                    </a:cubicBezTo>
                    <a:cubicBezTo>
                      <a:pt x="956" y="627"/>
                      <a:pt x="956" y="632"/>
                      <a:pt x="958" y="635"/>
                    </a:cubicBezTo>
                    <a:cubicBezTo>
                      <a:pt x="959" y="637"/>
                      <a:pt x="964" y="641"/>
                      <a:pt x="964" y="641"/>
                    </a:cubicBezTo>
                    <a:cubicBezTo>
                      <a:pt x="964" y="643"/>
                      <a:pt x="963" y="646"/>
                      <a:pt x="964" y="648"/>
                    </a:cubicBezTo>
                    <a:cubicBezTo>
                      <a:pt x="964" y="651"/>
                      <a:pt x="966" y="652"/>
                      <a:pt x="965" y="656"/>
                    </a:cubicBezTo>
                    <a:cubicBezTo>
                      <a:pt x="965" y="659"/>
                      <a:pt x="964" y="659"/>
                      <a:pt x="964" y="661"/>
                    </a:cubicBezTo>
                    <a:cubicBezTo>
                      <a:pt x="963" y="665"/>
                      <a:pt x="965" y="668"/>
                      <a:pt x="960" y="665"/>
                    </a:cubicBezTo>
                    <a:cubicBezTo>
                      <a:pt x="963" y="672"/>
                      <a:pt x="955" y="668"/>
                      <a:pt x="956" y="674"/>
                    </a:cubicBezTo>
                    <a:cubicBezTo>
                      <a:pt x="949" y="672"/>
                      <a:pt x="950" y="678"/>
                      <a:pt x="945" y="678"/>
                    </a:cubicBezTo>
                    <a:cubicBezTo>
                      <a:pt x="943" y="677"/>
                      <a:pt x="944" y="681"/>
                      <a:pt x="943" y="682"/>
                    </a:cubicBezTo>
                    <a:cubicBezTo>
                      <a:pt x="943" y="682"/>
                      <a:pt x="938" y="682"/>
                      <a:pt x="939" y="684"/>
                    </a:cubicBezTo>
                    <a:cubicBezTo>
                      <a:pt x="941" y="685"/>
                      <a:pt x="941" y="684"/>
                      <a:pt x="939" y="685"/>
                    </a:cubicBezTo>
                    <a:cubicBezTo>
                      <a:pt x="938" y="687"/>
                      <a:pt x="937" y="689"/>
                      <a:pt x="934" y="689"/>
                    </a:cubicBezTo>
                    <a:cubicBezTo>
                      <a:pt x="936" y="680"/>
                      <a:pt x="930" y="688"/>
                      <a:pt x="930" y="684"/>
                    </a:cubicBezTo>
                    <a:cubicBezTo>
                      <a:pt x="930" y="682"/>
                      <a:pt x="929" y="678"/>
                      <a:pt x="926" y="676"/>
                    </a:cubicBezTo>
                    <a:cubicBezTo>
                      <a:pt x="926" y="675"/>
                      <a:pt x="923" y="677"/>
                      <a:pt x="923" y="676"/>
                    </a:cubicBezTo>
                    <a:cubicBezTo>
                      <a:pt x="922" y="675"/>
                      <a:pt x="923" y="673"/>
                      <a:pt x="923" y="672"/>
                    </a:cubicBezTo>
                    <a:cubicBezTo>
                      <a:pt x="921" y="671"/>
                      <a:pt x="916" y="672"/>
                      <a:pt x="915" y="670"/>
                    </a:cubicBezTo>
                    <a:cubicBezTo>
                      <a:pt x="915" y="670"/>
                      <a:pt x="916" y="667"/>
                      <a:pt x="915" y="667"/>
                    </a:cubicBezTo>
                    <a:cubicBezTo>
                      <a:pt x="914" y="666"/>
                      <a:pt x="911" y="667"/>
                      <a:pt x="910" y="667"/>
                    </a:cubicBezTo>
                    <a:cubicBezTo>
                      <a:pt x="908" y="667"/>
                      <a:pt x="909" y="662"/>
                      <a:pt x="908" y="661"/>
                    </a:cubicBezTo>
                    <a:cubicBezTo>
                      <a:pt x="907" y="661"/>
                      <a:pt x="905" y="662"/>
                      <a:pt x="906" y="663"/>
                    </a:cubicBezTo>
                    <a:cubicBezTo>
                      <a:pt x="902" y="659"/>
                      <a:pt x="904" y="659"/>
                      <a:pt x="900" y="656"/>
                    </a:cubicBezTo>
                    <a:cubicBezTo>
                      <a:pt x="895" y="653"/>
                      <a:pt x="896" y="662"/>
                      <a:pt x="895" y="665"/>
                    </a:cubicBezTo>
                    <a:cubicBezTo>
                      <a:pt x="894" y="666"/>
                      <a:pt x="891" y="666"/>
                      <a:pt x="891" y="667"/>
                    </a:cubicBezTo>
                    <a:cubicBezTo>
                      <a:pt x="890" y="670"/>
                      <a:pt x="892" y="675"/>
                      <a:pt x="889" y="678"/>
                    </a:cubicBezTo>
                    <a:cubicBezTo>
                      <a:pt x="890" y="679"/>
                      <a:pt x="891" y="681"/>
                      <a:pt x="891" y="684"/>
                    </a:cubicBezTo>
                    <a:cubicBezTo>
                      <a:pt x="892" y="686"/>
                      <a:pt x="894" y="688"/>
                      <a:pt x="895" y="685"/>
                    </a:cubicBezTo>
                    <a:cubicBezTo>
                      <a:pt x="899" y="690"/>
                      <a:pt x="897" y="692"/>
                      <a:pt x="897" y="698"/>
                    </a:cubicBezTo>
                    <a:cubicBezTo>
                      <a:pt x="897" y="700"/>
                      <a:pt x="898" y="700"/>
                      <a:pt x="898" y="702"/>
                    </a:cubicBezTo>
                    <a:cubicBezTo>
                      <a:pt x="900" y="703"/>
                      <a:pt x="901" y="705"/>
                      <a:pt x="902" y="706"/>
                    </a:cubicBezTo>
                    <a:cubicBezTo>
                      <a:pt x="905" y="708"/>
                      <a:pt x="908" y="709"/>
                      <a:pt x="911" y="711"/>
                    </a:cubicBezTo>
                    <a:cubicBezTo>
                      <a:pt x="913" y="712"/>
                      <a:pt x="911" y="713"/>
                      <a:pt x="913" y="713"/>
                    </a:cubicBezTo>
                    <a:cubicBezTo>
                      <a:pt x="915" y="713"/>
                      <a:pt x="915" y="716"/>
                      <a:pt x="915" y="717"/>
                    </a:cubicBezTo>
                    <a:cubicBezTo>
                      <a:pt x="916" y="719"/>
                      <a:pt x="918" y="717"/>
                      <a:pt x="919" y="719"/>
                    </a:cubicBezTo>
                    <a:cubicBezTo>
                      <a:pt x="920" y="721"/>
                      <a:pt x="918" y="724"/>
                      <a:pt x="919" y="726"/>
                    </a:cubicBezTo>
                    <a:cubicBezTo>
                      <a:pt x="919" y="727"/>
                      <a:pt x="923" y="730"/>
                      <a:pt x="923" y="730"/>
                    </a:cubicBezTo>
                    <a:cubicBezTo>
                      <a:pt x="923" y="732"/>
                      <a:pt x="918" y="737"/>
                      <a:pt x="925" y="738"/>
                    </a:cubicBezTo>
                    <a:cubicBezTo>
                      <a:pt x="924" y="742"/>
                      <a:pt x="920" y="740"/>
                      <a:pt x="917" y="739"/>
                    </a:cubicBezTo>
                    <a:cubicBezTo>
                      <a:pt x="914" y="739"/>
                      <a:pt x="909" y="739"/>
                      <a:pt x="908" y="738"/>
                    </a:cubicBezTo>
                    <a:cubicBezTo>
                      <a:pt x="908" y="738"/>
                      <a:pt x="910" y="729"/>
                      <a:pt x="906" y="736"/>
                    </a:cubicBezTo>
                    <a:cubicBezTo>
                      <a:pt x="902" y="734"/>
                      <a:pt x="904" y="729"/>
                      <a:pt x="902" y="726"/>
                    </a:cubicBezTo>
                    <a:cubicBezTo>
                      <a:pt x="901" y="724"/>
                      <a:pt x="899" y="724"/>
                      <a:pt x="897" y="721"/>
                    </a:cubicBezTo>
                    <a:cubicBezTo>
                      <a:pt x="896" y="718"/>
                      <a:pt x="896" y="716"/>
                      <a:pt x="898" y="715"/>
                    </a:cubicBezTo>
                    <a:cubicBezTo>
                      <a:pt x="895" y="712"/>
                      <a:pt x="894" y="706"/>
                      <a:pt x="889" y="704"/>
                    </a:cubicBezTo>
                    <a:cubicBezTo>
                      <a:pt x="889" y="701"/>
                      <a:pt x="886" y="699"/>
                      <a:pt x="889" y="698"/>
                    </a:cubicBezTo>
                    <a:cubicBezTo>
                      <a:pt x="888" y="697"/>
                      <a:pt x="886" y="696"/>
                      <a:pt x="883" y="695"/>
                    </a:cubicBezTo>
                    <a:cubicBezTo>
                      <a:pt x="884" y="692"/>
                      <a:pt x="884" y="689"/>
                      <a:pt x="882" y="689"/>
                    </a:cubicBezTo>
                    <a:cubicBezTo>
                      <a:pt x="881" y="685"/>
                      <a:pt x="883" y="684"/>
                      <a:pt x="883" y="682"/>
                    </a:cubicBezTo>
                    <a:cubicBezTo>
                      <a:pt x="884" y="678"/>
                      <a:pt x="882" y="677"/>
                      <a:pt x="880" y="676"/>
                    </a:cubicBezTo>
                    <a:cubicBezTo>
                      <a:pt x="881" y="674"/>
                      <a:pt x="882" y="673"/>
                      <a:pt x="880" y="672"/>
                    </a:cubicBezTo>
                    <a:cubicBezTo>
                      <a:pt x="880" y="670"/>
                      <a:pt x="884" y="671"/>
                      <a:pt x="887" y="670"/>
                    </a:cubicBezTo>
                    <a:cubicBezTo>
                      <a:pt x="887" y="669"/>
                      <a:pt x="885" y="669"/>
                      <a:pt x="885" y="667"/>
                    </a:cubicBezTo>
                    <a:cubicBezTo>
                      <a:pt x="885" y="665"/>
                      <a:pt x="888" y="665"/>
                      <a:pt x="887" y="663"/>
                    </a:cubicBezTo>
                    <a:cubicBezTo>
                      <a:pt x="887" y="660"/>
                      <a:pt x="884" y="657"/>
                      <a:pt x="883" y="654"/>
                    </a:cubicBezTo>
                    <a:cubicBezTo>
                      <a:pt x="883" y="650"/>
                      <a:pt x="884" y="645"/>
                      <a:pt x="883" y="643"/>
                    </a:cubicBezTo>
                    <a:cubicBezTo>
                      <a:pt x="883" y="640"/>
                      <a:pt x="881" y="640"/>
                      <a:pt x="880" y="639"/>
                    </a:cubicBezTo>
                    <a:cubicBezTo>
                      <a:pt x="879" y="637"/>
                      <a:pt x="879" y="635"/>
                      <a:pt x="878" y="633"/>
                    </a:cubicBezTo>
                    <a:cubicBezTo>
                      <a:pt x="876" y="630"/>
                      <a:pt x="875" y="627"/>
                      <a:pt x="872" y="626"/>
                    </a:cubicBezTo>
                    <a:cubicBezTo>
                      <a:pt x="866" y="625"/>
                      <a:pt x="870" y="632"/>
                      <a:pt x="865" y="628"/>
                    </a:cubicBezTo>
                    <a:cubicBezTo>
                      <a:pt x="862" y="628"/>
                      <a:pt x="864" y="632"/>
                      <a:pt x="863" y="633"/>
                    </a:cubicBezTo>
                    <a:cubicBezTo>
                      <a:pt x="863" y="634"/>
                      <a:pt x="860" y="633"/>
                      <a:pt x="859" y="633"/>
                    </a:cubicBezTo>
                    <a:cubicBezTo>
                      <a:pt x="858" y="634"/>
                      <a:pt x="860" y="637"/>
                      <a:pt x="857" y="637"/>
                    </a:cubicBezTo>
                    <a:cubicBezTo>
                      <a:pt x="853" y="637"/>
                      <a:pt x="853" y="636"/>
                      <a:pt x="852" y="631"/>
                    </a:cubicBezTo>
                    <a:cubicBezTo>
                      <a:pt x="851" y="630"/>
                      <a:pt x="850" y="630"/>
                      <a:pt x="850" y="629"/>
                    </a:cubicBezTo>
                    <a:cubicBezTo>
                      <a:pt x="849" y="627"/>
                      <a:pt x="852" y="627"/>
                      <a:pt x="852" y="626"/>
                    </a:cubicBezTo>
                    <a:cubicBezTo>
                      <a:pt x="852" y="624"/>
                      <a:pt x="847" y="616"/>
                      <a:pt x="852" y="613"/>
                    </a:cubicBezTo>
                    <a:cubicBezTo>
                      <a:pt x="850" y="611"/>
                      <a:pt x="847" y="609"/>
                      <a:pt x="848" y="602"/>
                    </a:cubicBezTo>
                    <a:cubicBezTo>
                      <a:pt x="846" y="602"/>
                      <a:pt x="847" y="604"/>
                      <a:pt x="846" y="605"/>
                    </a:cubicBezTo>
                    <a:cubicBezTo>
                      <a:pt x="843" y="604"/>
                      <a:pt x="845" y="597"/>
                      <a:pt x="843" y="594"/>
                    </a:cubicBezTo>
                    <a:cubicBezTo>
                      <a:pt x="841" y="593"/>
                      <a:pt x="840" y="592"/>
                      <a:pt x="839" y="590"/>
                    </a:cubicBezTo>
                    <a:cubicBezTo>
                      <a:pt x="838" y="589"/>
                      <a:pt x="838" y="587"/>
                      <a:pt x="837" y="587"/>
                    </a:cubicBezTo>
                    <a:cubicBezTo>
                      <a:pt x="835" y="585"/>
                      <a:pt x="830" y="585"/>
                      <a:pt x="831" y="581"/>
                    </a:cubicBezTo>
                    <a:cubicBezTo>
                      <a:pt x="825" y="580"/>
                      <a:pt x="823" y="584"/>
                      <a:pt x="820" y="587"/>
                    </a:cubicBezTo>
                    <a:cubicBezTo>
                      <a:pt x="817" y="586"/>
                      <a:pt x="815" y="586"/>
                      <a:pt x="815" y="588"/>
                    </a:cubicBezTo>
                    <a:cubicBezTo>
                      <a:pt x="810" y="588"/>
                      <a:pt x="806" y="588"/>
                      <a:pt x="801" y="588"/>
                    </a:cubicBezTo>
                    <a:cubicBezTo>
                      <a:pt x="801" y="590"/>
                      <a:pt x="799" y="591"/>
                      <a:pt x="798" y="592"/>
                    </a:cubicBezTo>
                    <a:cubicBezTo>
                      <a:pt x="797" y="593"/>
                      <a:pt x="796" y="592"/>
                      <a:pt x="796" y="594"/>
                    </a:cubicBezTo>
                    <a:cubicBezTo>
                      <a:pt x="796" y="596"/>
                      <a:pt x="791" y="597"/>
                      <a:pt x="790" y="598"/>
                    </a:cubicBezTo>
                    <a:cubicBezTo>
                      <a:pt x="786" y="601"/>
                      <a:pt x="783" y="608"/>
                      <a:pt x="775" y="611"/>
                    </a:cubicBezTo>
                    <a:cubicBezTo>
                      <a:pt x="771" y="614"/>
                      <a:pt x="770" y="621"/>
                      <a:pt x="762" y="622"/>
                    </a:cubicBezTo>
                    <a:cubicBezTo>
                      <a:pt x="765" y="625"/>
                      <a:pt x="764" y="626"/>
                      <a:pt x="759" y="626"/>
                    </a:cubicBezTo>
                    <a:cubicBezTo>
                      <a:pt x="758" y="628"/>
                      <a:pt x="759" y="629"/>
                      <a:pt x="760" y="629"/>
                    </a:cubicBezTo>
                    <a:cubicBezTo>
                      <a:pt x="760" y="632"/>
                      <a:pt x="757" y="631"/>
                      <a:pt x="757" y="629"/>
                    </a:cubicBezTo>
                    <a:cubicBezTo>
                      <a:pt x="754" y="630"/>
                      <a:pt x="755" y="635"/>
                      <a:pt x="749" y="633"/>
                    </a:cubicBezTo>
                    <a:cubicBezTo>
                      <a:pt x="747" y="634"/>
                      <a:pt x="747" y="637"/>
                      <a:pt x="744" y="637"/>
                    </a:cubicBezTo>
                    <a:cubicBezTo>
                      <a:pt x="743" y="640"/>
                      <a:pt x="746" y="640"/>
                      <a:pt x="746" y="643"/>
                    </a:cubicBezTo>
                    <a:cubicBezTo>
                      <a:pt x="745" y="646"/>
                      <a:pt x="743" y="651"/>
                      <a:pt x="742" y="657"/>
                    </a:cubicBezTo>
                    <a:cubicBezTo>
                      <a:pt x="741" y="666"/>
                      <a:pt x="742" y="675"/>
                      <a:pt x="740" y="678"/>
                    </a:cubicBezTo>
                    <a:cubicBezTo>
                      <a:pt x="740" y="678"/>
                      <a:pt x="737" y="677"/>
                      <a:pt x="736" y="678"/>
                    </a:cubicBezTo>
                    <a:cubicBezTo>
                      <a:pt x="735" y="679"/>
                      <a:pt x="736" y="684"/>
                      <a:pt x="734" y="685"/>
                    </a:cubicBezTo>
                    <a:cubicBezTo>
                      <a:pt x="733" y="687"/>
                      <a:pt x="729" y="686"/>
                      <a:pt x="727" y="687"/>
                    </a:cubicBezTo>
                    <a:cubicBezTo>
                      <a:pt x="725" y="688"/>
                      <a:pt x="725" y="692"/>
                      <a:pt x="721" y="691"/>
                    </a:cubicBezTo>
                    <a:cubicBezTo>
                      <a:pt x="717" y="686"/>
                      <a:pt x="714" y="680"/>
                      <a:pt x="712" y="672"/>
                    </a:cubicBezTo>
                    <a:cubicBezTo>
                      <a:pt x="711" y="672"/>
                      <a:pt x="710" y="670"/>
                      <a:pt x="708" y="669"/>
                    </a:cubicBezTo>
                    <a:cubicBezTo>
                      <a:pt x="707" y="668"/>
                      <a:pt x="707" y="666"/>
                      <a:pt x="705" y="667"/>
                    </a:cubicBezTo>
                    <a:cubicBezTo>
                      <a:pt x="703" y="661"/>
                      <a:pt x="707" y="661"/>
                      <a:pt x="708" y="657"/>
                    </a:cubicBezTo>
                    <a:cubicBezTo>
                      <a:pt x="708" y="654"/>
                      <a:pt x="705" y="652"/>
                      <a:pt x="703" y="650"/>
                    </a:cubicBezTo>
                    <a:cubicBezTo>
                      <a:pt x="701" y="648"/>
                      <a:pt x="700" y="645"/>
                      <a:pt x="697" y="644"/>
                    </a:cubicBezTo>
                    <a:cubicBezTo>
                      <a:pt x="696" y="641"/>
                      <a:pt x="696" y="637"/>
                      <a:pt x="693" y="633"/>
                    </a:cubicBezTo>
                    <a:cubicBezTo>
                      <a:pt x="691" y="630"/>
                      <a:pt x="691" y="617"/>
                      <a:pt x="690" y="607"/>
                    </a:cubicBezTo>
                    <a:cubicBezTo>
                      <a:pt x="689" y="603"/>
                      <a:pt x="688" y="592"/>
                      <a:pt x="686" y="585"/>
                    </a:cubicBezTo>
                    <a:cubicBezTo>
                      <a:pt x="683" y="585"/>
                      <a:pt x="678" y="593"/>
                      <a:pt x="682" y="594"/>
                    </a:cubicBezTo>
                    <a:cubicBezTo>
                      <a:pt x="682" y="599"/>
                      <a:pt x="675" y="595"/>
                      <a:pt x="673" y="594"/>
                    </a:cubicBezTo>
                    <a:cubicBezTo>
                      <a:pt x="672" y="594"/>
                      <a:pt x="670" y="595"/>
                      <a:pt x="669" y="594"/>
                    </a:cubicBezTo>
                    <a:cubicBezTo>
                      <a:pt x="667" y="593"/>
                      <a:pt x="665" y="586"/>
                      <a:pt x="662" y="588"/>
                    </a:cubicBezTo>
                    <a:cubicBezTo>
                      <a:pt x="661" y="585"/>
                      <a:pt x="663" y="585"/>
                      <a:pt x="665" y="585"/>
                    </a:cubicBezTo>
                    <a:cubicBezTo>
                      <a:pt x="663" y="582"/>
                      <a:pt x="665" y="582"/>
                      <a:pt x="665" y="579"/>
                    </a:cubicBezTo>
                    <a:cubicBezTo>
                      <a:pt x="665" y="576"/>
                      <a:pt x="660" y="578"/>
                      <a:pt x="658" y="577"/>
                    </a:cubicBezTo>
                    <a:cubicBezTo>
                      <a:pt x="656" y="576"/>
                      <a:pt x="653" y="568"/>
                      <a:pt x="652" y="574"/>
                    </a:cubicBezTo>
                    <a:cubicBezTo>
                      <a:pt x="648" y="573"/>
                      <a:pt x="650" y="567"/>
                      <a:pt x="651" y="568"/>
                    </a:cubicBezTo>
                    <a:cubicBezTo>
                      <a:pt x="650" y="566"/>
                      <a:pt x="646" y="566"/>
                      <a:pt x="647" y="562"/>
                    </a:cubicBezTo>
                    <a:cubicBezTo>
                      <a:pt x="645" y="561"/>
                      <a:pt x="640" y="564"/>
                      <a:pt x="639" y="562"/>
                    </a:cubicBezTo>
                    <a:cubicBezTo>
                      <a:pt x="639" y="562"/>
                      <a:pt x="640" y="559"/>
                      <a:pt x="639" y="559"/>
                    </a:cubicBezTo>
                    <a:cubicBezTo>
                      <a:pt x="635" y="558"/>
                      <a:pt x="632" y="560"/>
                      <a:pt x="628" y="560"/>
                    </a:cubicBezTo>
                    <a:cubicBezTo>
                      <a:pt x="627" y="561"/>
                      <a:pt x="625" y="561"/>
                      <a:pt x="624" y="560"/>
                    </a:cubicBezTo>
                    <a:cubicBezTo>
                      <a:pt x="622" y="560"/>
                      <a:pt x="621" y="558"/>
                      <a:pt x="621" y="562"/>
                    </a:cubicBezTo>
                    <a:cubicBezTo>
                      <a:pt x="603" y="564"/>
                      <a:pt x="589" y="561"/>
                      <a:pt x="576" y="559"/>
                    </a:cubicBezTo>
                    <a:cubicBezTo>
                      <a:pt x="577" y="555"/>
                      <a:pt x="572" y="556"/>
                      <a:pt x="572" y="553"/>
                    </a:cubicBezTo>
                    <a:cubicBezTo>
                      <a:pt x="572" y="549"/>
                      <a:pt x="564" y="557"/>
                      <a:pt x="569" y="549"/>
                    </a:cubicBezTo>
                    <a:cubicBezTo>
                      <a:pt x="566" y="550"/>
                      <a:pt x="565" y="549"/>
                      <a:pt x="565" y="547"/>
                    </a:cubicBezTo>
                    <a:cubicBezTo>
                      <a:pt x="560" y="550"/>
                      <a:pt x="546" y="547"/>
                      <a:pt x="541" y="546"/>
                    </a:cubicBezTo>
                    <a:cubicBezTo>
                      <a:pt x="538" y="545"/>
                      <a:pt x="537" y="545"/>
                      <a:pt x="537" y="542"/>
                    </a:cubicBezTo>
                    <a:cubicBezTo>
                      <a:pt x="529" y="544"/>
                      <a:pt x="531" y="536"/>
                      <a:pt x="524" y="536"/>
                    </a:cubicBezTo>
                    <a:cubicBezTo>
                      <a:pt x="523" y="529"/>
                      <a:pt x="519" y="525"/>
                      <a:pt x="516" y="520"/>
                    </a:cubicBezTo>
                    <a:cubicBezTo>
                      <a:pt x="500" y="517"/>
                      <a:pt x="500" y="525"/>
                      <a:pt x="501" y="534"/>
                    </a:cubicBezTo>
                    <a:cubicBezTo>
                      <a:pt x="502" y="537"/>
                      <a:pt x="509" y="541"/>
                      <a:pt x="514" y="547"/>
                    </a:cubicBezTo>
                    <a:cubicBezTo>
                      <a:pt x="516" y="549"/>
                      <a:pt x="519" y="559"/>
                      <a:pt x="524" y="557"/>
                    </a:cubicBezTo>
                    <a:cubicBezTo>
                      <a:pt x="523" y="561"/>
                      <a:pt x="527" y="561"/>
                      <a:pt x="526" y="566"/>
                    </a:cubicBezTo>
                    <a:cubicBezTo>
                      <a:pt x="530" y="566"/>
                      <a:pt x="540" y="564"/>
                      <a:pt x="535" y="570"/>
                    </a:cubicBezTo>
                    <a:cubicBezTo>
                      <a:pt x="539" y="572"/>
                      <a:pt x="537" y="567"/>
                      <a:pt x="539" y="566"/>
                    </a:cubicBezTo>
                    <a:cubicBezTo>
                      <a:pt x="540" y="565"/>
                      <a:pt x="546" y="566"/>
                      <a:pt x="546" y="562"/>
                    </a:cubicBezTo>
                    <a:cubicBezTo>
                      <a:pt x="546" y="561"/>
                      <a:pt x="548" y="561"/>
                      <a:pt x="550" y="560"/>
                    </a:cubicBezTo>
                    <a:cubicBezTo>
                      <a:pt x="552" y="560"/>
                      <a:pt x="550" y="558"/>
                      <a:pt x="552" y="557"/>
                    </a:cubicBezTo>
                    <a:cubicBezTo>
                      <a:pt x="555" y="555"/>
                      <a:pt x="559" y="556"/>
                      <a:pt x="563" y="555"/>
                    </a:cubicBezTo>
                    <a:cubicBezTo>
                      <a:pt x="563" y="556"/>
                      <a:pt x="560" y="558"/>
                      <a:pt x="561" y="559"/>
                    </a:cubicBezTo>
                    <a:cubicBezTo>
                      <a:pt x="561" y="559"/>
                      <a:pt x="565" y="558"/>
                      <a:pt x="565" y="559"/>
                    </a:cubicBezTo>
                    <a:cubicBezTo>
                      <a:pt x="566" y="562"/>
                      <a:pt x="564" y="564"/>
                      <a:pt x="567" y="566"/>
                    </a:cubicBezTo>
                    <a:cubicBezTo>
                      <a:pt x="566" y="570"/>
                      <a:pt x="572" y="568"/>
                      <a:pt x="572" y="572"/>
                    </a:cubicBezTo>
                    <a:cubicBezTo>
                      <a:pt x="572" y="576"/>
                      <a:pt x="576" y="573"/>
                      <a:pt x="580" y="575"/>
                    </a:cubicBezTo>
                    <a:cubicBezTo>
                      <a:pt x="582" y="577"/>
                      <a:pt x="581" y="580"/>
                      <a:pt x="585" y="581"/>
                    </a:cubicBezTo>
                    <a:cubicBezTo>
                      <a:pt x="581" y="585"/>
                      <a:pt x="586" y="590"/>
                      <a:pt x="585" y="596"/>
                    </a:cubicBezTo>
                    <a:cubicBezTo>
                      <a:pt x="583" y="596"/>
                      <a:pt x="582" y="596"/>
                      <a:pt x="580" y="596"/>
                    </a:cubicBezTo>
                    <a:cubicBezTo>
                      <a:pt x="582" y="603"/>
                      <a:pt x="575" y="601"/>
                      <a:pt x="576" y="607"/>
                    </a:cubicBezTo>
                    <a:cubicBezTo>
                      <a:pt x="572" y="606"/>
                      <a:pt x="570" y="607"/>
                      <a:pt x="570" y="611"/>
                    </a:cubicBezTo>
                    <a:cubicBezTo>
                      <a:pt x="568" y="611"/>
                      <a:pt x="565" y="611"/>
                      <a:pt x="563" y="611"/>
                    </a:cubicBezTo>
                    <a:cubicBezTo>
                      <a:pt x="560" y="611"/>
                      <a:pt x="562" y="615"/>
                      <a:pt x="561" y="616"/>
                    </a:cubicBezTo>
                    <a:cubicBezTo>
                      <a:pt x="561" y="617"/>
                      <a:pt x="558" y="616"/>
                      <a:pt x="557" y="616"/>
                    </a:cubicBezTo>
                    <a:cubicBezTo>
                      <a:pt x="556" y="617"/>
                      <a:pt x="558" y="621"/>
                      <a:pt x="557" y="622"/>
                    </a:cubicBezTo>
                    <a:cubicBezTo>
                      <a:pt x="554" y="621"/>
                      <a:pt x="552" y="622"/>
                      <a:pt x="552" y="626"/>
                    </a:cubicBezTo>
                    <a:cubicBezTo>
                      <a:pt x="548" y="625"/>
                      <a:pt x="546" y="626"/>
                      <a:pt x="544" y="628"/>
                    </a:cubicBezTo>
                    <a:cubicBezTo>
                      <a:pt x="541" y="629"/>
                      <a:pt x="542" y="630"/>
                      <a:pt x="537" y="631"/>
                    </a:cubicBezTo>
                    <a:cubicBezTo>
                      <a:pt x="535" y="632"/>
                      <a:pt x="526" y="635"/>
                      <a:pt x="526" y="641"/>
                    </a:cubicBezTo>
                    <a:cubicBezTo>
                      <a:pt x="523" y="641"/>
                      <a:pt x="520" y="640"/>
                      <a:pt x="518" y="641"/>
                    </a:cubicBezTo>
                    <a:cubicBezTo>
                      <a:pt x="516" y="642"/>
                      <a:pt x="518" y="643"/>
                      <a:pt x="516" y="644"/>
                    </a:cubicBezTo>
                    <a:cubicBezTo>
                      <a:pt x="516" y="645"/>
                      <a:pt x="513" y="644"/>
                      <a:pt x="513" y="644"/>
                    </a:cubicBezTo>
                    <a:cubicBezTo>
                      <a:pt x="513" y="644"/>
                      <a:pt x="507" y="646"/>
                      <a:pt x="507" y="646"/>
                    </a:cubicBezTo>
                    <a:cubicBezTo>
                      <a:pt x="504" y="650"/>
                      <a:pt x="489" y="648"/>
                      <a:pt x="483" y="652"/>
                    </a:cubicBezTo>
                    <a:cubicBezTo>
                      <a:pt x="477" y="653"/>
                      <a:pt x="488" y="655"/>
                      <a:pt x="479" y="656"/>
                    </a:cubicBezTo>
                    <a:cubicBezTo>
                      <a:pt x="478" y="656"/>
                      <a:pt x="476" y="655"/>
                      <a:pt x="475" y="656"/>
                    </a:cubicBezTo>
                    <a:cubicBezTo>
                      <a:pt x="473" y="656"/>
                      <a:pt x="474" y="660"/>
                      <a:pt x="470" y="659"/>
                    </a:cubicBezTo>
                    <a:cubicBezTo>
                      <a:pt x="472" y="655"/>
                      <a:pt x="467" y="657"/>
                      <a:pt x="466" y="656"/>
                    </a:cubicBezTo>
                    <a:cubicBezTo>
                      <a:pt x="465" y="653"/>
                      <a:pt x="467" y="648"/>
                      <a:pt x="462" y="648"/>
                    </a:cubicBezTo>
                    <a:cubicBezTo>
                      <a:pt x="462" y="645"/>
                      <a:pt x="464" y="645"/>
                      <a:pt x="464" y="643"/>
                    </a:cubicBezTo>
                    <a:cubicBezTo>
                      <a:pt x="463" y="641"/>
                      <a:pt x="459" y="640"/>
                      <a:pt x="462" y="639"/>
                    </a:cubicBezTo>
                    <a:cubicBezTo>
                      <a:pt x="461" y="637"/>
                      <a:pt x="460" y="635"/>
                      <a:pt x="457" y="635"/>
                    </a:cubicBezTo>
                    <a:cubicBezTo>
                      <a:pt x="459" y="630"/>
                      <a:pt x="453" y="624"/>
                      <a:pt x="457" y="624"/>
                    </a:cubicBezTo>
                    <a:cubicBezTo>
                      <a:pt x="457" y="622"/>
                      <a:pt x="454" y="623"/>
                      <a:pt x="453" y="622"/>
                    </a:cubicBezTo>
                    <a:cubicBezTo>
                      <a:pt x="451" y="620"/>
                      <a:pt x="452" y="615"/>
                      <a:pt x="453" y="616"/>
                    </a:cubicBezTo>
                    <a:cubicBezTo>
                      <a:pt x="452" y="615"/>
                      <a:pt x="450" y="613"/>
                      <a:pt x="449" y="613"/>
                    </a:cubicBezTo>
                    <a:cubicBezTo>
                      <a:pt x="448" y="612"/>
                      <a:pt x="449" y="611"/>
                      <a:pt x="447" y="611"/>
                    </a:cubicBezTo>
                    <a:cubicBezTo>
                      <a:pt x="446" y="611"/>
                      <a:pt x="444" y="604"/>
                      <a:pt x="444" y="605"/>
                    </a:cubicBezTo>
                    <a:cubicBezTo>
                      <a:pt x="444" y="605"/>
                      <a:pt x="444" y="607"/>
                      <a:pt x="444" y="607"/>
                    </a:cubicBezTo>
                    <a:cubicBezTo>
                      <a:pt x="440" y="604"/>
                      <a:pt x="440" y="598"/>
                      <a:pt x="434" y="598"/>
                    </a:cubicBezTo>
                    <a:cubicBezTo>
                      <a:pt x="439" y="590"/>
                      <a:pt x="430" y="588"/>
                      <a:pt x="431" y="579"/>
                    </a:cubicBezTo>
                    <a:cubicBezTo>
                      <a:pt x="430" y="577"/>
                      <a:pt x="427" y="578"/>
                      <a:pt x="427" y="575"/>
                    </a:cubicBezTo>
                    <a:cubicBezTo>
                      <a:pt x="427" y="572"/>
                      <a:pt x="421" y="574"/>
                      <a:pt x="419" y="572"/>
                    </a:cubicBezTo>
                    <a:cubicBezTo>
                      <a:pt x="421" y="569"/>
                      <a:pt x="421" y="568"/>
                      <a:pt x="418" y="568"/>
                    </a:cubicBezTo>
                    <a:cubicBezTo>
                      <a:pt x="420" y="565"/>
                      <a:pt x="419" y="564"/>
                      <a:pt x="418" y="559"/>
                    </a:cubicBezTo>
                    <a:cubicBezTo>
                      <a:pt x="417" y="558"/>
                      <a:pt x="418" y="555"/>
                      <a:pt x="418" y="555"/>
                    </a:cubicBezTo>
                    <a:cubicBezTo>
                      <a:pt x="417" y="555"/>
                      <a:pt x="416" y="555"/>
                      <a:pt x="416" y="555"/>
                    </a:cubicBezTo>
                    <a:cubicBezTo>
                      <a:pt x="415" y="550"/>
                      <a:pt x="419" y="552"/>
                      <a:pt x="416" y="547"/>
                    </a:cubicBezTo>
                    <a:cubicBezTo>
                      <a:pt x="414" y="545"/>
                      <a:pt x="412" y="557"/>
                      <a:pt x="412" y="547"/>
                    </a:cubicBezTo>
                    <a:cubicBezTo>
                      <a:pt x="412" y="540"/>
                      <a:pt x="406" y="536"/>
                      <a:pt x="399" y="529"/>
                    </a:cubicBezTo>
                    <a:cubicBezTo>
                      <a:pt x="394" y="533"/>
                      <a:pt x="398" y="534"/>
                      <a:pt x="395" y="540"/>
                    </a:cubicBezTo>
                    <a:cubicBezTo>
                      <a:pt x="391" y="541"/>
                      <a:pt x="392" y="536"/>
                      <a:pt x="390" y="536"/>
                    </a:cubicBezTo>
                    <a:cubicBezTo>
                      <a:pt x="387" y="537"/>
                      <a:pt x="386" y="535"/>
                      <a:pt x="384" y="534"/>
                    </a:cubicBezTo>
                    <a:cubicBezTo>
                      <a:pt x="388" y="537"/>
                      <a:pt x="385" y="546"/>
                      <a:pt x="391" y="546"/>
                    </a:cubicBezTo>
                    <a:cubicBezTo>
                      <a:pt x="389" y="550"/>
                      <a:pt x="392" y="555"/>
                      <a:pt x="395" y="562"/>
                    </a:cubicBezTo>
                    <a:cubicBezTo>
                      <a:pt x="395" y="563"/>
                      <a:pt x="395" y="566"/>
                      <a:pt x="395" y="566"/>
                    </a:cubicBezTo>
                    <a:cubicBezTo>
                      <a:pt x="398" y="568"/>
                      <a:pt x="399" y="577"/>
                      <a:pt x="401" y="581"/>
                    </a:cubicBezTo>
                    <a:cubicBezTo>
                      <a:pt x="403" y="581"/>
                      <a:pt x="406" y="581"/>
                      <a:pt x="408" y="581"/>
                    </a:cubicBezTo>
                    <a:cubicBezTo>
                      <a:pt x="407" y="583"/>
                      <a:pt x="406" y="584"/>
                      <a:pt x="406" y="587"/>
                    </a:cubicBezTo>
                    <a:cubicBezTo>
                      <a:pt x="409" y="587"/>
                      <a:pt x="410" y="586"/>
                      <a:pt x="410" y="585"/>
                    </a:cubicBezTo>
                    <a:cubicBezTo>
                      <a:pt x="414" y="587"/>
                      <a:pt x="412" y="590"/>
                      <a:pt x="414" y="594"/>
                    </a:cubicBezTo>
                    <a:cubicBezTo>
                      <a:pt x="414" y="595"/>
                      <a:pt x="417" y="595"/>
                      <a:pt x="418" y="596"/>
                    </a:cubicBezTo>
                    <a:cubicBezTo>
                      <a:pt x="418" y="597"/>
                      <a:pt x="417" y="599"/>
                      <a:pt x="418" y="600"/>
                    </a:cubicBezTo>
                    <a:cubicBezTo>
                      <a:pt x="418" y="600"/>
                      <a:pt x="419" y="599"/>
                      <a:pt x="419" y="600"/>
                    </a:cubicBezTo>
                    <a:cubicBezTo>
                      <a:pt x="420" y="602"/>
                      <a:pt x="418" y="603"/>
                      <a:pt x="418" y="603"/>
                    </a:cubicBezTo>
                    <a:cubicBezTo>
                      <a:pt x="418" y="606"/>
                      <a:pt x="420" y="606"/>
                      <a:pt x="421" y="607"/>
                    </a:cubicBezTo>
                    <a:cubicBezTo>
                      <a:pt x="422" y="608"/>
                      <a:pt x="421" y="610"/>
                      <a:pt x="421" y="611"/>
                    </a:cubicBezTo>
                    <a:cubicBezTo>
                      <a:pt x="421" y="611"/>
                      <a:pt x="423" y="611"/>
                      <a:pt x="423" y="611"/>
                    </a:cubicBezTo>
                    <a:cubicBezTo>
                      <a:pt x="424" y="613"/>
                      <a:pt x="421" y="620"/>
                      <a:pt x="427" y="618"/>
                    </a:cubicBezTo>
                    <a:cubicBezTo>
                      <a:pt x="427" y="622"/>
                      <a:pt x="427" y="626"/>
                      <a:pt x="429" y="629"/>
                    </a:cubicBezTo>
                    <a:cubicBezTo>
                      <a:pt x="429" y="631"/>
                      <a:pt x="432" y="632"/>
                      <a:pt x="432" y="633"/>
                    </a:cubicBezTo>
                    <a:cubicBezTo>
                      <a:pt x="433" y="635"/>
                      <a:pt x="433" y="637"/>
                      <a:pt x="434" y="639"/>
                    </a:cubicBezTo>
                    <a:cubicBezTo>
                      <a:pt x="435" y="640"/>
                      <a:pt x="437" y="640"/>
                      <a:pt x="438" y="641"/>
                    </a:cubicBezTo>
                    <a:cubicBezTo>
                      <a:pt x="440" y="643"/>
                      <a:pt x="436" y="646"/>
                      <a:pt x="440" y="646"/>
                    </a:cubicBezTo>
                    <a:cubicBezTo>
                      <a:pt x="442" y="646"/>
                      <a:pt x="441" y="651"/>
                      <a:pt x="442" y="654"/>
                    </a:cubicBezTo>
                    <a:cubicBezTo>
                      <a:pt x="449" y="650"/>
                      <a:pt x="447" y="657"/>
                      <a:pt x="457" y="656"/>
                    </a:cubicBezTo>
                    <a:cubicBezTo>
                      <a:pt x="457" y="661"/>
                      <a:pt x="460" y="663"/>
                      <a:pt x="460" y="669"/>
                    </a:cubicBezTo>
                    <a:cubicBezTo>
                      <a:pt x="467" y="679"/>
                      <a:pt x="489" y="676"/>
                      <a:pt x="503" y="674"/>
                    </a:cubicBezTo>
                    <a:cubicBezTo>
                      <a:pt x="505" y="675"/>
                      <a:pt x="504" y="671"/>
                      <a:pt x="505" y="670"/>
                    </a:cubicBezTo>
                    <a:cubicBezTo>
                      <a:pt x="509" y="669"/>
                      <a:pt x="518" y="674"/>
                      <a:pt x="516" y="667"/>
                    </a:cubicBezTo>
                    <a:cubicBezTo>
                      <a:pt x="520" y="669"/>
                      <a:pt x="520" y="672"/>
                      <a:pt x="518" y="676"/>
                    </a:cubicBezTo>
                    <a:cubicBezTo>
                      <a:pt x="518" y="677"/>
                      <a:pt x="516" y="678"/>
                      <a:pt x="516" y="678"/>
                    </a:cubicBezTo>
                    <a:cubicBezTo>
                      <a:pt x="516" y="681"/>
                      <a:pt x="517" y="686"/>
                      <a:pt x="516" y="689"/>
                    </a:cubicBezTo>
                    <a:cubicBezTo>
                      <a:pt x="516" y="690"/>
                      <a:pt x="513" y="689"/>
                      <a:pt x="513" y="689"/>
                    </a:cubicBezTo>
                    <a:cubicBezTo>
                      <a:pt x="512" y="690"/>
                      <a:pt x="512" y="698"/>
                      <a:pt x="511" y="700"/>
                    </a:cubicBezTo>
                    <a:cubicBezTo>
                      <a:pt x="510" y="702"/>
                      <a:pt x="505" y="703"/>
                      <a:pt x="507" y="710"/>
                    </a:cubicBezTo>
                    <a:cubicBezTo>
                      <a:pt x="501" y="710"/>
                      <a:pt x="505" y="720"/>
                      <a:pt x="498" y="719"/>
                    </a:cubicBezTo>
                    <a:cubicBezTo>
                      <a:pt x="499" y="725"/>
                      <a:pt x="496" y="726"/>
                      <a:pt x="496" y="730"/>
                    </a:cubicBezTo>
                    <a:cubicBezTo>
                      <a:pt x="489" y="728"/>
                      <a:pt x="493" y="737"/>
                      <a:pt x="486" y="736"/>
                    </a:cubicBezTo>
                    <a:cubicBezTo>
                      <a:pt x="486" y="738"/>
                      <a:pt x="486" y="739"/>
                      <a:pt x="486" y="741"/>
                    </a:cubicBezTo>
                    <a:cubicBezTo>
                      <a:pt x="485" y="741"/>
                      <a:pt x="484" y="739"/>
                      <a:pt x="483" y="739"/>
                    </a:cubicBezTo>
                    <a:cubicBezTo>
                      <a:pt x="479" y="741"/>
                      <a:pt x="481" y="743"/>
                      <a:pt x="475" y="745"/>
                    </a:cubicBezTo>
                    <a:cubicBezTo>
                      <a:pt x="475" y="745"/>
                      <a:pt x="470" y="747"/>
                      <a:pt x="470" y="747"/>
                    </a:cubicBezTo>
                    <a:cubicBezTo>
                      <a:pt x="470" y="747"/>
                      <a:pt x="470" y="749"/>
                      <a:pt x="470" y="749"/>
                    </a:cubicBezTo>
                    <a:cubicBezTo>
                      <a:pt x="468" y="750"/>
                      <a:pt x="464" y="751"/>
                      <a:pt x="462" y="753"/>
                    </a:cubicBezTo>
                    <a:cubicBezTo>
                      <a:pt x="458" y="756"/>
                      <a:pt x="456" y="762"/>
                      <a:pt x="449" y="762"/>
                    </a:cubicBezTo>
                    <a:cubicBezTo>
                      <a:pt x="451" y="767"/>
                      <a:pt x="447" y="767"/>
                      <a:pt x="447" y="771"/>
                    </a:cubicBezTo>
                    <a:cubicBezTo>
                      <a:pt x="445" y="773"/>
                      <a:pt x="444" y="772"/>
                      <a:pt x="442" y="771"/>
                    </a:cubicBezTo>
                    <a:cubicBezTo>
                      <a:pt x="443" y="773"/>
                      <a:pt x="439" y="776"/>
                      <a:pt x="440" y="777"/>
                    </a:cubicBezTo>
                    <a:cubicBezTo>
                      <a:pt x="444" y="780"/>
                      <a:pt x="438" y="777"/>
                      <a:pt x="438" y="782"/>
                    </a:cubicBezTo>
                    <a:cubicBezTo>
                      <a:pt x="438" y="785"/>
                      <a:pt x="435" y="783"/>
                      <a:pt x="434" y="784"/>
                    </a:cubicBezTo>
                    <a:cubicBezTo>
                      <a:pt x="434" y="785"/>
                      <a:pt x="435" y="787"/>
                      <a:pt x="434" y="788"/>
                    </a:cubicBezTo>
                    <a:cubicBezTo>
                      <a:pt x="434" y="790"/>
                      <a:pt x="430" y="804"/>
                      <a:pt x="431" y="808"/>
                    </a:cubicBezTo>
                    <a:cubicBezTo>
                      <a:pt x="431" y="812"/>
                      <a:pt x="432" y="813"/>
                      <a:pt x="434" y="816"/>
                    </a:cubicBezTo>
                    <a:cubicBezTo>
                      <a:pt x="435" y="821"/>
                      <a:pt x="434" y="823"/>
                      <a:pt x="434" y="827"/>
                    </a:cubicBezTo>
                    <a:cubicBezTo>
                      <a:pt x="434" y="828"/>
                      <a:pt x="436" y="834"/>
                      <a:pt x="438" y="835"/>
                    </a:cubicBezTo>
                    <a:cubicBezTo>
                      <a:pt x="443" y="835"/>
                      <a:pt x="432" y="843"/>
                      <a:pt x="442" y="844"/>
                    </a:cubicBezTo>
                    <a:cubicBezTo>
                      <a:pt x="441" y="853"/>
                      <a:pt x="443" y="860"/>
                      <a:pt x="442" y="868"/>
                    </a:cubicBezTo>
                    <a:cubicBezTo>
                      <a:pt x="441" y="873"/>
                      <a:pt x="436" y="878"/>
                      <a:pt x="436" y="883"/>
                    </a:cubicBezTo>
                    <a:cubicBezTo>
                      <a:pt x="432" y="883"/>
                      <a:pt x="425" y="888"/>
                      <a:pt x="423" y="890"/>
                    </a:cubicBezTo>
                    <a:cubicBezTo>
                      <a:pt x="422" y="892"/>
                      <a:pt x="421" y="892"/>
                      <a:pt x="423" y="892"/>
                    </a:cubicBezTo>
                    <a:cubicBezTo>
                      <a:pt x="423" y="895"/>
                      <a:pt x="419" y="893"/>
                      <a:pt x="418" y="894"/>
                    </a:cubicBezTo>
                    <a:cubicBezTo>
                      <a:pt x="416" y="895"/>
                      <a:pt x="417" y="897"/>
                      <a:pt x="416" y="898"/>
                    </a:cubicBezTo>
                    <a:cubicBezTo>
                      <a:pt x="415" y="898"/>
                      <a:pt x="412" y="894"/>
                      <a:pt x="412" y="898"/>
                    </a:cubicBezTo>
                    <a:cubicBezTo>
                      <a:pt x="412" y="900"/>
                      <a:pt x="410" y="899"/>
                      <a:pt x="408" y="900"/>
                    </a:cubicBezTo>
                    <a:cubicBezTo>
                      <a:pt x="406" y="901"/>
                      <a:pt x="406" y="906"/>
                      <a:pt x="401" y="905"/>
                    </a:cubicBezTo>
                    <a:cubicBezTo>
                      <a:pt x="398" y="916"/>
                      <a:pt x="401" y="931"/>
                      <a:pt x="403" y="946"/>
                    </a:cubicBezTo>
                    <a:cubicBezTo>
                      <a:pt x="401" y="948"/>
                      <a:pt x="399" y="949"/>
                      <a:pt x="399" y="946"/>
                    </a:cubicBezTo>
                    <a:cubicBezTo>
                      <a:pt x="397" y="946"/>
                      <a:pt x="398" y="949"/>
                      <a:pt x="397" y="950"/>
                    </a:cubicBezTo>
                    <a:cubicBezTo>
                      <a:pt x="395" y="952"/>
                      <a:pt x="392" y="949"/>
                      <a:pt x="391" y="952"/>
                    </a:cubicBezTo>
                    <a:cubicBezTo>
                      <a:pt x="391" y="955"/>
                      <a:pt x="384" y="954"/>
                      <a:pt x="382" y="958"/>
                    </a:cubicBezTo>
                    <a:cubicBezTo>
                      <a:pt x="382" y="961"/>
                      <a:pt x="382" y="965"/>
                      <a:pt x="382" y="969"/>
                    </a:cubicBezTo>
                    <a:cubicBezTo>
                      <a:pt x="378" y="969"/>
                      <a:pt x="380" y="975"/>
                      <a:pt x="378" y="978"/>
                    </a:cubicBezTo>
                    <a:cubicBezTo>
                      <a:pt x="378" y="979"/>
                      <a:pt x="375" y="979"/>
                      <a:pt x="375" y="980"/>
                    </a:cubicBezTo>
                    <a:cubicBezTo>
                      <a:pt x="373" y="983"/>
                      <a:pt x="374" y="987"/>
                      <a:pt x="371" y="989"/>
                    </a:cubicBezTo>
                    <a:cubicBezTo>
                      <a:pt x="370" y="990"/>
                      <a:pt x="371" y="992"/>
                      <a:pt x="371" y="993"/>
                    </a:cubicBezTo>
                    <a:cubicBezTo>
                      <a:pt x="371" y="993"/>
                      <a:pt x="368" y="992"/>
                      <a:pt x="367" y="993"/>
                    </a:cubicBezTo>
                    <a:cubicBezTo>
                      <a:pt x="367" y="994"/>
                      <a:pt x="368" y="997"/>
                      <a:pt x="367" y="999"/>
                    </a:cubicBezTo>
                    <a:cubicBezTo>
                      <a:pt x="367" y="999"/>
                      <a:pt x="364" y="998"/>
                      <a:pt x="363" y="999"/>
                    </a:cubicBezTo>
                    <a:cubicBezTo>
                      <a:pt x="363" y="999"/>
                      <a:pt x="364" y="1002"/>
                      <a:pt x="363" y="1002"/>
                    </a:cubicBezTo>
                    <a:cubicBezTo>
                      <a:pt x="363" y="1003"/>
                      <a:pt x="360" y="1002"/>
                      <a:pt x="360" y="1002"/>
                    </a:cubicBezTo>
                    <a:cubicBezTo>
                      <a:pt x="359" y="1003"/>
                      <a:pt x="356" y="1006"/>
                      <a:pt x="356" y="1008"/>
                    </a:cubicBezTo>
                    <a:cubicBezTo>
                      <a:pt x="356" y="1010"/>
                      <a:pt x="354" y="1009"/>
                      <a:pt x="352" y="1010"/>
                    </a:cubicBezTo>
                    <a:cubicBezTo>
                      <a:pt x="352" y="1010"/>
                      <a:pt x="353" y="1013"/>
                      <a:pt x="352" y="1013"/>
                    </a:cubicBezTo>
                    <a:cubicBezTo>
                      <a:pt x="352" y="1014"/>
                      <a:pt x="349" y="1013"/>
                      <a:pt x="349" y="1013"/>
                    </a:cubicBezTo>
                    <a:cubicBezTo>
                      <a:pt x="347" y="1015"/>
                      <a:pt x="346" y="1016"/>
                      <a:pt x="345" y="1017"/>
                    </a:cubicBezTo>
                    <a:cubicBezTo>
                      <a:pt x="344" y="1018"/>
                      <a:pt x="342" y="1021"/>
                      <a:pt x="341" y="1021"/>
                    </a:cubicBezTo>
                    <a:cubicBezTo>
                      <a:pt x="340" y="1021"/>
                      <a:pt x="335" y="1023"/>
                      <a:pt x="335" y="1023"/>
                    </a:cubicBezTo>
                    <a:cubicBezTo>
                      <a:pt x="334" y="1022"/>
                      <a:pt x="334" y="1021"/>
                      <a:pt x="332" y="1023"/>
                    </a:cubicBezTo>
                    <a:cubicBezTo>
                      <a:pt x="329" y="1024"/>
                      <a:pt x="328" y="1024"/>
                      <a:pt x="324" y="1025"/>
                    </a:cubicBezTo>
                    <a:cubicBezTo>
                      <a:pt x="323" y="1025"/>
                      <a:pt x="311" y="1030"/>
                      <a:pt x="308" y="1025"/>
                    </a:cubicBezTo>
                    <a:cubicBezTo>
                      <a:pt x="305" y="1025"/>
                      <a:pt x="307" y="1027"/>
                      <a:pt x="308" y="1027"/>
                    </a:cubicBezTo>
                    <a:cubicBezTo>
                      <a:pt x="305" y="1031"/>
                      <a:pt x="301" y="1027"/>
                      <a:pt x="295" y="1028"/>
                    </a:cubicBezTo>
                    <a:cubicBezTo>
                      <a:pt x="292" y="1029"/>
                      <a:pt x="293" y="1030"/>
                      <a:pt x="295" y="1030"/>
                    </a:cubicBezTo>
                    <a:cubicBezTo>
                      <a:pt x="293" y="1033"/>
                      <a:pt x="283" y="1028"/>
                      <a:pt x="278" y="1028"/>
                    </a:cubicBezTo>
                    <a:cubicBezTo>
                      <a:pt x="278" y="1019"/>
                      <a:pt x="269" y="1014"/>
                      <a:pt x="274" y="1006"/>
                    </a:cubicBezTo>
                    <a:cubicBezTo>
                      <a:pt x="270" y="1003"/>
                      <a:pt x="265" y="1000"/>
                      <a:pt x="267" y="991"/>
                    </a:cubicBezTo>
                    <a:cubicBezTo>
                      <a:pt x="261" y="997"/>
                      <a:pt x="265" y="994"/>
                      <a:pt x="263" y="985"/>
                    </a:cubicBezTo>
                    <a:cubicBezTo>
                      <a:pt x="260" y="977"/>
                      <a:pt x="249" y="970"/>
                      <a:pt x="252" y="959"/>
                    </a:cubicBezTo>
                    <a:cubicBezTo>
                      <a:pt x="250" y="958"/>
                      <a:pt x="250" y="963"/>
                      <a:pt x="250" y="963"/>
                    </a:cubicBezTo>
                    <a:cubicBezTo>
                      <a:pt x="246" y="962"/>
                      <a:pt x="250" y="950"/>
                      <a:pt x="246" y="956"/>
                    </a:cubicBezTo>
                    <a:cubicBezTo>
                      <a:pt x="243" y="953"/>
                      <a:pt x="244" y="947"/>
                      <a:pt x="244" y="943"/>
                    </a:cubicBezTo>
                    <a:cubicBezTo>
                      <a:pt x="245" y="937"/>
                      <a:pt x="245" y="933"/>
                      <a:pt x="242" y="926"/>
                    </a:cubicBezTo>
                    <a:cubicBezTo>
                      <a:pt x="243" y="923"/>
                      <a:pt x="238" y="925"/>
                      <a:pt x="237" y="924"/>
                    </a:cubicBezTo>
                    <a:cubicBezTo>
                      <a:pt x="236" y="923"/>
                      <a:pt x="242" y="919"/>
                      <a:pt x="233" y="920"/>
                    </a:cubicBezTo>
                    <a:cubicBezTo>
                      <a:pt x="232" y="919"/>
                      <a:pt x="234" y="915"/>
                      <a:pt x="233" y="915"/>
                    </a:cubicBezTo>
                    <a:cubicBezTo>
                      <a:pt x="233" y="914"/>
                      <a:pt x="229" y="915"/>
                      <a:pt x="229" y="915"/>
                    </a:cubicBezTo>
                    <a:cubicBezTo>
                      <a:pt x="229" y="914"/>
                      <a:pt x="235" y="907"/>
                      <a:pt x="227" y="909"/>
                    </a:cubicBezTo>
                    <a:cubicBezTo>
                      <a:pt x="227" y="906"/>
                      <a:pt x="230" y="905"/>
                      <a:pt x="229" y="902"/>
                    </a:cubicBezTo>
                    <a:cubicBezTo>
                      <a:pt x="226" y="900"/>
                      <a:pt x="230" y="892"/>
                      <a:pt x="224" y="894"/>
                    </a:cubicBezTo>
                    <a:cubicBezTo>
                      <a:pt x="223" y="877"/>
                      <a:pt x="225" y="871"/>
                      <a:pt x="233" y="861"/>
                    </a:cubicBezTo>
                    <a:cubicBezTo>
                      <a:pt x="232" y="858"/>
                      <a:pt x="235" y="851"/>
                      <a:pt x="231" y="851"/>
                    </a:cubicBezTo>
                    <a:cubicBezTo>
                      <a:pt x="231" y="848"/>
                      <a:pt x="235" y="851"/>
                      <a:pt x="237" y="849"/>
                    </a:cubicBezTo>
                    <a:cubicBezTo>
                      <a:pt x="238" y="849"/>
                      <a:pt x="236" y="845"/>
                      <a:pt x="239" y="846"/>
                    </a:cubicBezTo>
                    <a:cubicBezTo>
                      <a:pt x="238" y="843"/>
                      <a:pt x="237" y="826"/>
                      <a:pt x="235" y="831"/>
                    </a:cubicBezTo>
                    <a:cubicBezTo>
                      <a:pt x="231" y="827"/>
                      <a:pt x="233" y="823"/>
                      <a:pt x="233" y="820"/>
                    </a:cubicBezTo>
                    <a:cubicBezTo>
                      <a:pt x="233" y="815"/>
                      <a:pt x="234" y="810"/>
                      <a:pt x="233" y="807"/>
                    </a:cubicBezTo>
                    <a:cubicBezTo>
                      <a:pt x="233" y="804"/>
                      <a:pt x="230" y="806"/>
                      <a:pt x="229" y="805"/>
                    </a:cubicBezTo>
                    <a:cubicBezTo>
                      <a:pt x="229" y="804"/>
                      <a:pt x="231" y="802"/>
                      <a:pt x="231" y="801"/>
                    </a:cubicBezTo>
                    <a:cubicBezTo>
                      <a:pt x="231" y="801"/>
                      <a:pt x="229" y="800"/>
                      <a:pt x="229" y="799"/>
                    </a:cubicBezTo>
                    <a:cubicBezTo>
                      <a:pt x="229" y="795"/>
                      <a:pt x="227" y="796"/>
                      <a:pt x="226" y="794"/>
                    </a:cubicBezTo>
                    <a:cubicBezTo>
                      <a:pt x="225" y="793"/>
                      <a:pt x="226" y="790"/>
                      <a:pt x="226" y="790"/>
                    </a:cubicBezTo>
                    <a:cubicBezTo>
                      <a:pt x="225" y="790"/>
                      <a:pt x="220" y="789"/>
                      <a:pt x="222" y="788"/>
                    </a:cubicBezTo>
                    <a:cubicBezTo>
                      <a:pt x="222" y="788"/>
                      <a:pt x="224" y="788"/>
                      <a:pt x="224" y="788"/>
                    </a:cubicBezTo>
                    <a:cubicBezTo>
                      <a:pt x="221" y="784"/>
                      <a:pt x="219" y="783"/>
                      <a:pt x="214" y="780"/>
                    </a:cubicBezTo>
                    <a:cubicBezTo>
                      <a:pt x="213" y="780"/>
                      <a:pt x="215" y="779"/>
                      <a:pt x="213" y="779"/>
                    </a:cubicBezTo>
                    <a:cubicBezTo>
                      <a:pt x="211" y="779"/>
                      <a:pt x="211" y="773"/>
                      <a:pt x="207" y="775"/>
                    </a:cubicBezTo>
                    <a:cubicBezTo>
                      <a:pt x="203" y="759"/>
                      <a:pt x="207" y="746"/>
                      <a:pt x="207" y="728"/>
                    </a:cubicBezTo>
                    <a:cubicBezTo>
                      <a:pt x="206" y="725"/>
                      <a:pt x="202" y="731"/>
                      <a:pt x="203" y="723"/>
                    </a:cubicBezTo>
                    <a:cubicBezTo>
                      <a:pt x="192" y="724"/>
                      <a:pt x="184" y="722"/>
                      <a:pt x="177" y="719"/>
                    </a:cubicBezTo>
                    <a:cubicBezTo>
                      <a:pt x="179" y="709"/>
                      <a:pt x="172" y="720"/>
                      <a:pt x="173" y="710"/>
                    </a:cubicBezTo>
                    <a:cubicBezTo>
                      <a:pt x="165" y="707"/>
                      <a:pt x="163" y="705"/>
                      <a:pt x="153" y="708"/>
                    </a:cubicBezTo>
                    <a:cubicBezTo>
                      <a:pt x="151" y="708"/>
                      <a:pt x="148" y="709"/>
                      <a:pt x="145" y="710"/>
                    </a:cubicBezTo>
                    <a:cubicBezTo>
                      <a:pt x="144" y="710"/>
                      <a:pt x="140" y="713"/>
                      <a:pt x="134" y="711"/>
                    </a:cubicBezTo>
                    <a:cubicBezTo>
                      <a:pt x="137" y="716"/>
                      <a:pt x="140" y="713"/>
                      <a:pt x="130" y="715"/>
                    </a:cubicBezTo>
                    <a:cubicBezTo>
                      <a:pt x="124" y="717"/>
                      <a:pt x="120" y="718"/>
                      <a:pt x="110" y="719"/>
                    </a:cubicBezTo>
                    <a:cubicBezTo>
                      <a:pt x="107" y="719"/>
                      <a:pt x="107" y="717"/>
                      <a:pt x="104" y="717"/>
                    </a:cubicBezTo>
                    <a:cubicBezTo>
                      <a:pt x="92" y="716"/>
                      <a:pt x="79" y="723"/>
                      <a:pt x="69" y="721"/>
                    </a:cubicBezTo>
                    <a:cubicBezTo>
                      <a:pt x="70" y="714"/>
                      <a:pt x="62" y="716"/>
                      <a:pt x="60" y="715"/>
                    </a:cubicBezTo>
                    <a:cubicBezTo>
                      <a:pt x="59" y="715"/>
                      <a:pt x="60" y="712"/>
                      <a:pt x="60" y="711"/>
                    </a:cubicBezTo>
                    <a:cubicBezTo>
                      <a:pt x="59" y="711"/>
                      <a:pt x="55" y="712"/>
                      <a:pt x="54" y="711"/>
                    </a:cubicBezTo>
                    <a:cubicBezTo>
                      <a:pt x="53" y="711"/>
                      <a:pt x="55" y="708"/>
                      <a:pt x="54" y="708"/>
                    </a:cubicBezTo>
                    <a:cubicBezTo>
                      <a:pt x="53" y="707"/>
                      <a:pt x="50" y="709"/>
                      <a:pt x="50" y="706"/>
                    </a:cubicBezTo>
                    <a:cubicBezTo>
                      <a:pt x="50" y="705"/>
                      <a:pt x="47" y="702"/>
                      <a:pt x="47" y="702"/>
                    </a:cubicBezTo>
                    <a:cubicBezTo>
                      <a:pt x="46" y="701"/>
                      <a:pt x="47" y="700"/>
                      <a:pt x="45" y="700"/>
                    </a:cubicBezTo>
                    <a:cubicBezTo>
                      <a:pt x="43" y="700"/>
                      <a:pt x="43" y="698"/>
                      <a:pt x="43" y="697"/>
                    </a:cubicBezTo>
                    <a:cubicBezTo>
                      <a:pt x="42" y="694"/>
                      <a:pt x="40" y="696"/>
                      <a:pt x="39" y="695"/>
                    </a:cubicBezTo>
                    <a:cubicBezTo>
                      <a:pt x="39" y="694"/>
                      <a:pt x="40" y="692"/>
                      <a:pt x="39" y="691"/>
                    </a:cubicBezTo>
                    <a:cubicBezTo>
                      <a:pt x="38" y="689"/>
                      <a:pt x="35" y="692"/>
                      <a:pt x="35" y="689"/>
                    </a:cubicBezTo>
                    <a:cubicBezTo>
                      <a:pt x="35" y="688"/>
                      <a:pt x="37" y="686"/>
                      <a:pt x="37" y="687"/>
                    </a:cubicBezTo>
                    <a:cubicBezTo>
                      <a:pt x="35" y="681"/>
                      <a:pt x="26" y="682"/>
                      <a:pt x="28" y="676"/>
                    </a:cubicBezTo>
                    <a:cubicBezTo>
                      <a:pt x="19" y="679"/>
                      <a:pt x="23" y="668"/>
                      <a:pt x="15" y="670"/>
                    </a:cubicBezTo>
                    <a:cubicBezTo>
                      <a:pt x="16" y="669"/>
                      <a:pt x="17" y="667"/>
                      <a:pt x="17" y="665"/>
                    </a:cubicBezTo>
                    <a:cubicBezTo>
                      <a:pt x="16" y="662"/>
                      <a:pt x="12" y="663"/>
                      <a:pt x="9" y="663"/>
                    </a:cubicBezTo>
                    <a:cubicBezTo>
                      <a:pt x="11" y="660"/>
                      <a:pt x="6" y="659"/>
                      <a:pt x="6" y="657"/>
                    </a:cubicBezTo>
                    <a:cubicBezTo>
                      <a:pt x="5" y="654"/>
                      <a:pt x="9" y="655"/>
                      <a:pt x="6" y="650"/>
                    </a:cubicBezTo>
                    <a:cubicBezTo>
                      <a:pt x="5" y="649"/>
                      <a:pt x="4" y="650"/>
                      <a:pt x="4" y="648"/>
                    </a:cubicBezTo>
                    <a:cubicBezTo>
                      <a:pt x="4" y="647"/>
                      <a:pt x="2" y="642"/>
                      <a:pt x="0" y="641"/>
                    </a:cubicBezTo>
                    <a:cubicBezTo>
                      <a:pt x="0" y="638"/>
                      <a:pt x="4" y="640"/>
                      <a:pt x="6" y="639"/>
                    </a:cubicBezTo>
                    <a:cubicBezTo>
                      <a:pt x="7" y="638"/>
                      <a:pt x="6" y="632"/>
                      <a:pt x="9" y="633"/>
                    </a:cubicBezTo>
                    <a:cubicBezTo>
                      <a:pt x="9" y="623"/>
                      <a:pt x="9" y="612"/>
                      <a:pt x="9" y="602"/>
                    </a:cubicBezTo>
                    <a:cubicBezTo>
                      <a:pt x="10" y="599"/>
                      <a:pt x="6" y="601"/>
                      <a:pt x="6" y="600"/>
                    </a:cubicBezTo>
                    <a:cubicBezTo>
                      <a:pt x="5" y="599"/>
                      <a:pt x="7" y="597"/>
                      <a:pt x="7" y="596"/>
                    </a:cubicBezTo>
                    <a:cubicBezTo>
                      <a:pt x="8" y="593"/>
                      <a:pt x="5" y="592"/>
                      <a:pt x="6" y="588"/>
                    </a:cubicBezTo>
                    <a:cubicBezTo>
                      <a:pt x="13" y="596"/>
                      <a:pt x="6" y="575"/>
                      <a:pt x="13" y="583"/>
                    </a:cubicBezTo>
                    <a:cubicBezTo>
                      <a:pt x="14" y="581"/>
                      <a:pt x="13" y="574"/>
                      <a:pt x="15" y="572"/>
                    </a:cubicBezTo>
                    <a:cubicBezTo>
                      <a:pt x="15" y="571"/>
                      <a:pt x="19" y="572"/>
                      <a:pt x="19" y="572"/>
                    </a:cubicBezTo>
                    <a:cubicBezTo>
                      <a:pt x="19" y="571"/>
                      <a:pt x="16" y="568"/>
                      <a:pt x="17" y="566"/>
                    </a:cubicBezTo>
                    <a:cubicBezTo>
                      <a:pt x="24" y="564"/>
                      <a:pt x="23" y="554"/>
                      <a:pt x="30" y="553"/>
                    </a:cubicBezTo>
                    <a:cubicBezTo>
                      <a:pt x="30" y="547"/>
                      <a:pt x="36" y="547"/>
                      <a:pt x="35" y="540"/>
                    </a:cubicBezTo>
                    <a:cubicBezTo>
                      <a:pt x="39" y="541"/>
                      <a:pt x="39" y="539"/>
                      <a:pt x="39" y="536"/>
                    </a:cubicBezTo>
                    <a:cubicBezTo>
                      <a:pt x="50" y="535"/>
                      <a:pt x="59" y="531"/>
                      <a:pt x="58" y="518"/>
                    </a:cubicBezTo>
                    <a:cubicBezTo>
                      <a:pt x="65" y="519"/>
                      <a:pt x="59" y="507"/>
                      <a:pt x="65" y="508"/>
                    </a:cubicBezTo>
                    <a:cubicBezTo>
                      <a:pt x="65" y="505"/>
                      <a:pt x="65" y="501"/>
                      <a:pt x="65" y="497"/>
                    </a:cubicBezTo>
                    <a:cubicBezTo>
                      <a:pt x="69" y="497"/>
                      <a:pt x="69" y="495"/>
                      <a:pt x="73" y="495"/>
                    </a:cubicBezTo>
                    <a:cubicBezTo>
                      <a:pt x="76" y="492"/>
                      <a:pt x="79" y="489"/>
                      <a:pt x="82" y="484"/>
                    </a:cubicBezTo>
                    <a:cubicBezTo>
                      <a:pt x="83" y="483"/>
                      <a:pt x="84" y="484"/>
                      <a:pt x="84" y="482"/>
                    </a:cubicBezTo>
                    <a:cubicBezTo>
                      <a:pt x="84" y="480"/>
                      <a:pt x="89" y="480"/>
                      <a:pt x="88" y="477"/>
                    </a:cubicBezTo>
                    <a:cubicBezTo>
                      <a:pt x="96" y="478"/>
                      <a:pt x="97" y="472"/>
                      <a:pt x="104" y="473"/>
                    </a:cubicBezTo>
                    <a:cubicBezTo>
                      <a:pt x="102" y="480"/>
                      <a:pt x="113" y="473"/>
                      <a:pt x="110" y="480"/>
                    </a:cubicBezTo>
                    <a:cubicBezTo>
                      <a:pt x="114" y="476"/>
                      <a:pt x="129" y="483"/>
                      <a:pt x="129" y="475"/>
                    </a:cubicBezTo>
                    <a:cubicBezTo>
                      <a:pt x="137" y="474"/>
                      <a:pt x="145" y="471"/>
                      <a:pt x="149" y="465"/>
                    </a:cubicBezTo>
                    <a:cubicBezTo>
                      <a:pt x="152" y="466"/>
                      <a:pt x="154" y="466"/>
                      <a:pt x="155" y="464"/>
                    </a:cubicBezTo>
                    <a:cubicBezTo>
                      <a:pt x="158" y="464"/>
                      <a:pt x="159" y="465"/>
                      <a:pt x="162" y="465"/>
                    </a:cubicBezTo>
                    <a:cubicBezTo>
                      <a:pt x="166" y="466"/>
                      <a:pt x="170" y="463"/>
                      <a:pt x="173" y="464"/>
                    </a:cubicBezTo>
                    <a:cubicBezTo>
                      <a:pt x="173" y="464"/>
                      <a:pt x="174" y="465"/>
                      <a:pt x="175" y="465"/>
                    </a:cubicBezTo>
                    <a:cubicBezTo>
                      <a:pt x="179" y="466"/>
                      <a:pt x="187" y="469"/>
                      <a:pt x="196" y="467"/>
                    </a:cubicBezTo>
                    <a:cubicBezTo>
                      <a:pt x="199" y="467"/>
                      <a:pt x="205" y="461"/>
                      <a:pt x="209" y="465"/>
                    </a:cubicBezTo>
                    <a:cubicBezTo>
                      <a:pt x="212" y="468"/>
                      <a:pt x="211" y="466"/>
                      <a:pt x="216" y="465"/>
                    </a:cubicBezTo>
                    <a:cubicBezTo>
                      <a:pt x="216" y="467"/>
                      <a:pt x="219" y="467"/>
                      <a:pt x="218" y="469"/>
                    </a:cubicBezTo>
                    <a:cubicBezTo>
                      <a:pt x="218" y="470"/>
                      <a:pt x="214" y="471"/>
                      <a:pt x="214" y="471"/>
                    </a:cubicBezTo>
                    <a:cubicBezTo>
                      <a:pt x="214" y="473"/>
                      <a:pt x="216" y="472"/>
                      <a:pt x="216" y="473"/>
                    </a:cubicBezTo>
                    <a:cubicBezTo>
                      <a:pt x="217" y="475"/>
                      <a:pt x="214" y="475"/>
                      <a:pt x="214" y="475"/>
                    </a:cubicBezTo>
                    <a:cubicBezTo>
                      <a:pt x="215" y="476"/>
                      <a:pt x="216" y="477"/>
                      <a:pt x="216" y="479"/>
                    </a:cubicBezTo>
                    <a:cubicBezTo>
                      <a:pt x="216" y="484"/>
                      <a:pt x="213" y="486"/>
                      <a:pt x="218" y="493"/>
                    </a:cubicBezTo>
                    <a:cubicBezTo>
                      <a:pt x="219" y="498"/>
                      <a:pt x="221" y="491"/>
                      <a:pt x="224" y="495"/>
                    </a:cubicBezTo>
                    <a:cubicBezTo>
                      <a:pt x="223" y="498"/>
                      <a:pt x="227" y="496"/>
                      <a:pt x="227" y="497"/>
                    </a:cubicBezTo>
                    <a:cubicBezTo>
                      <a:pt x="228" y="498"/>
                      <a:pt x="227" y="500"/>
                      <a:pt x="227" y="501"/>
                    </a:cubicBezTo>
                    <a:cubicBezTo>
                      <a:pt x="229" y="502"/>
                      <a:pt x="233" y="500"/>
                      <a:pt x="233" y="503"/>
                    </a:cubicBezTo>
                    <a:cubicBezTo>
                      <a:pt x="239" y="500"/>
                      <a:pt x="243" y="508"/>
                      <a:pt x="246" y="503"/>
                    </a:cubicBezTo>
                    <a:cubicBezTo>
                      <a:pt x="248" y="502"/>
                      <a:pt x="247" y="506"/>
                      <a:pt x="248" y="506"/>
                    </a:cubicBezTo>
                    <a:cubicBezTo>
                      <a:pt x="251" y="508"/>
                      <a:pt x="253" y="506"/>
                      <a:pt x="257" y="508"/>
                    </a:cubicBezTo>
                    <a:cubicBezTo>
                      <a:pt x="258" y="509"/>
                      <a:pt x="258" y="511"/>
                      <a:pt x="259" y="512"/>
                    </a:cubicBezTo>
                    <a:cubicBezTo>
                      <a:pt x="260" y="513"/>
                      <a:pt x="262" y="511"/>
                      <a:pt x="263" y="512"/>
                    </a:cubicBezTo>
                    <a:cubicBezTo>
                      <a:pt x="265" y="514"/>
                      <a:pt x="266" y="513"/>
                      <a:pt x="268" y="514"/>
                    </a:cubicBezTo>
                    <a:cubicBezTo>
                      <a:pt x="269" y="514"/>
                      <a:pt x="270" y="518"/>
                      <a:pt x="270" y="518"/>
                    </a:cubicBezTo>
                    <a:cubicBezTo>
                      <a:pt x="271" y="518"/>
                      <a:pt x="274" y="516"/>
                      <a:pt x="276" y="516"/>
                    </a:cubicBezTo>
                    <a:cubicBezTo>
                      <a:pt x="275" y="516"/>
                      <a:pt x="277" y="517"/>
                      <a:pt x="278" y="518"/>
                    </a:cubicBezTo>
                    <a:cubicBezTo>
                      <a:pt x="279" y="518"/>
                      <a:pt x="280" y="517"/>
                      <a:pt x="281" y="518"/>
                    </a:cubicBezTo>
                    <a:cubicBezTo>
                      <a:pt x="282" y="516"/>
                      <a:pt x="284" y="515"/>
                      <a:pt x="285" y="514"/>
                    </a:cubicBezTo>
                    <a:cubicBezTo>
                      <a:pt x="285" y="514"/>
                      <a:pt x="288" y="513"/>
                      <a:pt x="287" y="512"/>
                    </a:cubicBezTo>
                    <a:cubicBezTo>
                      <a:pt x="282" y="508"/>
                      <a:pt x="292" y="509"/>
                      <a:pt x="293" y="503"/>
                    </a:cubicBezTo>
                    <a:cubicBezTo>
                      <a:pt x="298" y="504"/>
                      <a:pt x="298" y="499"/>
                      <a:pt x="304" y="501"/>
                    </a:cubicBezTo>
                    <a:cubicBezTo>
                      <a:pt x="305" y="501"/>
                      <a:pt x="305" y="503"/>
                      <a:pt x="306" y="503"/>
                    </a:cubicBezTo>
                    <a:cubicBezTo>
                      <a:pt x="308" y="503"/>
                      <a:pt x="311" y="502"/>
                      <a:pt x="313" y="503"/>
                    </a:cubicBezTo>
                    <a:cubicBezTo>
                      <a:pt x="314" y="503"/>
                      <a:pt x="317" y="506"/>
                      <a:pt x="317" y="506"/>
                    </a:cubicBezTo>
                    <a:cubicBezTo>
                      <a:pt x="318" y="507"/>
                      <a:pt x="320" y="504"/>
                      <a:pt x="322" y="505"/>
                    </a:cubicBezTo>
                    <a:cubicBezTo>
                      <a:pt x="323" y="505"/>
                      <a:pt x="322" y="508"/>
                      <a:pt x="322" y="508"/>
                    </a:cubicBezTo>
                    <a:cubicBezTo>
                      <a:pt x="324" y="509"/>
                      <a:pt x="327" y="505"/>
                      <a:pt x="330" y="506"/>
                    </a:cubicBezTo>
                    <a:cubicBezTo>
                      <a:pt x="331" y="508"/>
                      <a:pt x="326" y="508"/>
                      <a:pt x="326" y="508"/>
                    </a:cubicBezTo>
                    <a:cubicBezTo>
                      <a:pt x="327" y="512"/>
                      <a:pt x="339" y="512"/>
                      <a:pt x="345" y="512"/>
                    </a:cubicBezTo>
                    <a:cubicBezTo>
                      <a:pt x="344" y="519"/>
                      <a:pt x="360" y="517"/>
                      <a:pt x="363" y="512"/>
                    </a:cubicBezTo>
                    <a:cubicBezTo>
                      <a:pt x="365" y="514"/>
                      <a:pt x="373" y="510"/>
                      <a:pt x="375" y="512"/>
                    </a:cubicBezTo>
                    <a:cubicBezTo>
                      <a:pt x="377" y="514"/>
                      <a:pt x="375" y="512"/>
                      <a:pt x="378" y="512"/>
                    </a:cubicBezTo>
                    <a:cubicBezTo>
                      <a:pt x="382" y="512"/>
                      <a:pt x="384" y="514"/>
                      <a:pt x="388" y="514"/>
                    </a:cubicBezTo>
                    <a:cubicBezTo>
                      <a:pt x="391" y="513"/>
                      <a:pt x="393" y="511"/>
                      <a:pt x="397" y="510"/>
                    </a:cubicBezTo>
                    <a:cubicBezTo>
                      <a:pt x="398" y="506"/>
                      <a:pt x="398" y="500"/>
                      <a:pt x="403" y="499"/>
                    </a:cubicBezTo>
                    <a:cubicBezTo>
                      <a:pt x="403" y="496"/>
                      <a:pt x="400" y="495"/>
                      <a:pt x="401" y="492"/>
                    </a:cubicBezTo>
                    <a:cubicBezTo>
                      <a:pt x="407" y="492"/>
                      <a:pt x="406" y="480"/>
                      <a:pt x="412" y="486"/>
                    </a:cubicBezTo>
                    <a:cubicBezTo>
                      <a:pt x="413" y="479"/>
                      <a:pt x="410" y="477"/>
                      <a:pt x="404" y="477"/>
                    </a:cubicBezTo>
                    <a:cubicBezTo>
                      <a:pt x="406" y="475"/>
                      <a:pt x="406" y="472"/>
                      <a:pt x="406" y="469"/>
                    </a:cubicBezTo>
                    <a:cubicBezTo>
                      <a:pt x="404" y="464"/>
                      <a:pt x="393" y="467"/>
                      <a:pt x="391" y="462"/>
                    </a:cubicBezTo>
                    <a:cubicBezTo>
                      <a:pt x="388" y="464"/>
                      <a:pt x="382" y="463"/>
                      <a:pt x="380" y="467"/>
                    </a:cubicBezTo>
                    <a:cubicBezTo>
                      <a:pt x="378" y="468"/>
                      <a:pt x="379" y="464"/>
                      <a:pt x="378" y="464"/>
                    </a:cubicBezTo>
                    <a:cubicBezTo>
                      <a:pt x="375" y="462"/>
                      <a:pt x="369" y="465"/>
                      <a:pt x="365" y="464"/>
                    </a:cubicBezTo>
                    <a:cubicBezTo>
                      <a:pt x="363" y="465"/>
                      <a:pt x="363" y="468"/>
                      <a:pt x="360" y="467"/>
                    </a:cubicBezTo>
                    <a:cubicBezTo>
                      <a:pt x="354" y="468"/>
                      <a:pt x="356" y="460"/>
                      <a:pt x="347" y="462"/>
                    </a:cubicBezTo>
                    <a:cubicBezTo>
                      <a:pt x="347" y="458"/>
                      <a:pt x="344" y="458"/>
                      <a:pt x="345" y="454"/>
                    </a:cubicBezTo>
                    <a:cubicBezTo>
                      <a:pt x="343" y="455"/>
                      <a:pt x="342" y="454"/>
                      <a:pt x="341" y="452"/>
                    </a:cubicBezTo>
                    <a:cubicBezTo>
                      <a:pt x="340" y="450"/>
                      <a:pt x="337" y="449"/>
                      <a:pt x="334" y="449"/>
                    </a:cubicBezTo>
                    <a:cubicBezTo>
                      <a:pt x="337" y="444"/>
                      <a:pt x="335" y="433"/>
                      <a:pt x="334" y="428"/>
                    </a:cubicBezTo>
                    <a:cubicBezTo>
                      <a:pt x="329" y="431"/>
                      <a:pt x="323" y="425"/>
                      <a:pt x="322" y="434"/>
                    </a:cubicBezTo>
                    <a:cubicBezTo>
                      <a:pt x="317" y="431"/>
                      <a:pt x="316" y="435"/>
                      <a:pt x="311" y="432"/>
                    </a:cubicBezTo>
                    <a:cubicBezTo>
                      <a:pt x="312" y="434"/>
                      <a:pt x="311" y="435"/>
                      <a:pt x="309" y="436"/>
                    </a:cubicBezTo>
                    <a:cubicBezTo>
                      <a:pt x="311" y="437"/>
                      <a:pt x="312" y="438"/>
                      <a:pt x="313" y="439"/>
                    </a:cubicBezTo>
                    <a:cubicBezTo>
                      <a:pt x="314" y="441"/>
                      <a:pt x="313" y="444"/>
                      <a:pt x="317" y="443"/>
                    </a:cubicBezTo>
                    <a:cubicBezTo>
                      <a:pt x="315" y="449"/>
                      <a:pt x="315" y="447"/>
                      <a:pt x="319" y="451"/>
                    </a:cubicBezTo>
                    <a:cubicBezTo>
                      <a:pt x="320" y="455"/>
                      <a:pt x="316" y="453"/>
                      <a:pt x="315" y="454"/>
                    </a:cubicBezTo>
                    <a:cubicBezTo>
                      <a:pt x="315" y="455"/>
                      <a:pt x="312" y="461"/>
                      <a:pt x="311" y="460"/>
                    </a:cubicBezTo>
                    <a:cubicBezTo>
                      <a:pt x="307" y="456"/>
                      <a:pt x="311" y="465"/>
                      <a:pt x="304" y="464"/>
                    </a:cubicBezTo>
                    <a:cubicBezTo>
                      <a:pt x="303" y="462"/>
                      <a:pt x="302" y="460"/>
                      <a:pt x="300" y="460"/>
                    </a:cubicBezTo>
                    <a:cubicBezTo>
                      <a:pt x="299" y="457"/>
                      <a:pt x="302" y="456"/>
                      <a:pt x="304" y="456"/>
                    </a:cubicBezTo>
                    <a:cubicBezTo>
                      <a:pt x="301" y="453"/>
                      <a:pt x="295" y="451"/>
                      <a:pt x="300" y="447"/>
                    </a:cubicBezTo>
                    <a:cubicBezTo>
                      <a:pt x="298" y="446"/>
                      <a:pt x="294" y="448"/>
                      <a:pt x="293" y="447"/>
                    </a:cubicBezTo>
                    <a:cubicBezTo>
                      <a:pt x="291" y="446"/>
                      <a:pt x="296" y="445"/>
                      <a:pt x="296" y="445"/>
                    </a:cubicBezTo>
                    <a:cubicBezTo>
                      <a:pt x="296" y="445"/>
                      <a:pt x="292" y="440"/>
                      <a:pt x="287" y="438"/>
                    </a:cubicBezTo>
                    <a:cubicBezTo>
                      <a:pt x="288" y="429"/>
                      <a:pt x="283" y="427"/>
                      <a:pt x="283" y="419"/>
                    </a:cubicBezTo>
                    <a:cubicBezTo>
                      <a:pt x="284" y="416"/>
                      <a:pt x="279" y="418"/>
                      <a:pt x="278" y="417"/>
                    </a:cubicBezTo>
                    <a:cubicBezTo>
                      <a:pt x="277" y="416"/>
                      <a:pt x="281" y="414"/>
                      <a:pt x="280" y="413"/>
                    </a:cubicBezTo>
                    <a:cubicBezTo>
                      <a:pt x="276" y="410"/>
                      <a:pt x="275" y="414"/>
                      <a:pt x="272" y="411"/>
                    </a:cubicBezTo>
                    <a:cubicBezTo>
                      <a:pt x="272" y="411"/>
                      <a:pt x="274" y="409"/>
                      <a:pt x="274" y="408"/>
                    </a:cubicBezTo>
                    <a:cubicBezTo>
                      <a:pt x="273" y="406"/>
                      <a:pt x="272" y="410"/>
                      <a:pt x="272" y="410"/>
                    </a:cubicBezTo>
                    <a:cubicBezTo>
                      <a:pt x="270" y="410"/>
                      <a:pt x="271" y="407"/>
                      <a:pt x="270" y="406"/>
                    </a:cubicBezTo>
                    <a:cubicBezTo>
                      <a:pt x="263" y="407"/>
                      <a:pt x="263" y="401"/>
                      <a:pt x="255" y="402"/>
                    </a:cubicBezTo>
                    <a:cubicBezTo>
                      <a:pt x="255" y="400"/>
                      <a:pt x="253" y="400"/>
                      <a:pt x="252" y="398"/>
                    </a:cubicBezTo>
                    <a:cubicBezTo>
                      <a:pt x="251" y="398"/>
                      <a:pt x="252" y="395"/>
                      <a:pt x="252" y="395"/>
                    </a:cubicBezTo>
                    <a:cubicBezTo>
                      <a:pt x="251" y="394"/>
                      <a:pt x="248" y="395"/>
                      <a:pt x="248" y="395"/>
                    </a:cubicBezTo>
                    <a:cubicBezTo>
                      <a:pt x="248" y="394"/>
                      <a:pt x="248" y="387"/>
                      <a:pt x="246" y="389"/>
                    </a:cubicBezTo>
                    <a:cubicBezTo>
                      <a:pt x="245" y="391"/>
                      <a:pt x="244" y="389"/>
                      <a:pt x="242" y="387"/>
                    </a:cubicBezTo>
                    <a:cubicBezTo>
                      <a:pt x="242" y="386"/>
                      <a:pt x="240" y="386"/>
                      <a:pt x="240" y="383"/>
                    </a:cubicBezTo>
                    <a:cubicBezTo>
                      <a:pt x="234" y="384"/>
                      <a:pt x="235" y="386"/>
                      <a:pt x="229" y="383"/>
                    </a:cubicBezTo>
                    <a:cubicBezTo>
                      <a:pt x="227" y="384"/>
                      <a:pt x="228" y="387"/>
                      <a:pt x="226" y="387"/>
                    </a:cubicBezTo>
                    <a:cubicBezTo>
                      <a:pt x="224" y="392"/>
                      <a:pt x="229" y="391"/>
                      <a:pt x="229" y="395"/>
                    </a:cubicBezTo>
                    <a:cubicBezTo>
                      <a:pt x="229" y="396"/>
                      <a:pt x="232" y="399"/>
                      <a:pt x="233" y="400"/>
                    </a:cubicBezTo>
                    <a:cubicBezTo>
                      <a:pt x="234" y="401"/>
                      <a:pt x="235" y="402"/>
                      <a:pt x="237" y="402"/>
                    </a:cubicBezTo>
                    <a:cubicBezTo>
                      <a:pt x="234" y="408"/>
                      <a:pt x="240" y="407"/>
                      <a:pt x="242" y="410"/>
                    </a:cubicBezTo>
                    <a:cubicBezTo>
                      <a:pt x="243" y="410"/>
                      <a:pt x="244" y="417"/>
                      <a:pt x="246" y="415"/>
                    </a:cubicBezTo>
                    <a:cubicBezTo>
                      <a:pt x="249" y="412"/>
                      <a:pt x="246" y="416"/>
                      <a:pt x="248" y="417"/>
                    </a:cubicBezTo>
                    <a:cubicBezTo>
                      <a:pt x="250" y="419"/>
                      <a:pt x="254" y="418"/>
                      <a:pt x="255" y="423"/>
                    </a:cubicBezTo>
                    <a:cubicBezTo>
                      <a:pt x="258" y="421"/>
                      <a:pt x="259" y="424"/>
                      <a:pt x="259" y="424"/>
                    </a:cubicBezTo>
                    <a:cubicBezTo>
                      <a:pt x="260" y="425"/>
                      <a:pt x="262" y="423"/>
                      <a:pt x="261" y="423"/>
                    </a:cubicBezTo>
                    <a:cubicBezTo>
                      <a:pt x="263" y="423"/>
                      <a:pt x="264" y="428"/>
                      <a:pt x="265" y="424"/>
                    </a:cubicBezTo>
                    <a:cubicBezTo>
                      <a:pt x="269" y="424"/>
                      <a:pt x="264" y="433"/>
                      <a:pt x="270" y="430"/>
                    </a:cubicBezTo>
                    <a:cubicBezTo>
                      <a:pt x="270" y="434"/>
                      <a:pt x="262" y="431"/>
                      <a:pt x="259" y="432"/>
                    </a:cubicBezTo>
                    <a:cubicBezTo>
                      <a:pt x="260" y="434"/>
                      <a:pt x="262" y="433"/>
                      <a:pt x="263" y="436"/>
                    </a:cubicBezTo>
                    <a:cubicBezTo>
                      <a:pt x="264" y="439"/>
                      <a:pt x="260" y="445"/>
                      <a:pt x="263" y="445"/>
                    </a:cubicBezTo>
                    <a:cubicBezTo>
                      <a:pt x="261" y="448"/>
                      <a:pt x="257" y="448"/>
                      <a:pt x="253" y="449"/>
                    </a:cubicBezTo>
                    <a:cubicBezTo>
                      <a:pt x="256" y="448"/>
                      <a:pt x="254" y="441"/>
                      <a:pt x="257" y="441"/>
                    </a:cubicBezTo>
                    <a:cubicBezTo>
                      <a:pt x="256" y="440"/>
                      <a:pt x="256" y="436"/>
                      <a:pt x="253" y="436"/>
                    </a:cubicBezTo>
                    <a:cubicBezTo>
                      <a:pt x="251" y="435"/>
                      <a:pt x="255" y="433"/>
                      <a:pt x="250" y="430"/>
                    </a:cubicBezTo>
                    <a:cubicBezTo>
                      <a:pt x="248" y="429"/>
                      <a:pt x="244" y="429"/>
                      <a:pt x="244" y="424"/>
                    </a:cubicBezTo>
                    <a:cubicBezTo>
                      <a:pt x="236" y="426"/>
                      <a:pt x="235" y="421"/>
                      <a:pt x="229" y="421"/>
                    </a:cubicBezTo>
                    <a:cubicBezTo>
                      <a:pt x="228" y="416"/>
                      <a:pt x="225" y="414"/>
                      <a:pt x="222" y="410"/>
                    </a:cubicBezTo>
                    <a:cubicBezTo>
                      <a:pt x="221" y="408"/>
                      <a:pt x="220" y="410"/>
                      <a:pt x="220" y="408"/>
                    </a:cubicBezTo>
                    <a:cubicBezTo>
                      <a:pt x="220" y="405"/>
                      <a:pt x="217" y="407"/>
                      <a:pt x="216" y="406"/>
                    </a:cubicBezTo>
                    <a:cubicBezTo>
                      <a:pt x="216" y="405"/>
                      <a:pt x="217" y="402"/>
                      <a:pt x="216" y="402"/>
                    </a:cubicBezTo>
                    <a:cubicBezTo>
                      <a:pt x="214" y="401"/>
                      <a:pt x="211" y="403"/>
                      <a:pt x="209" y="402"/>
                    </a:cubicBezTo>
                    <a:cubicBezTo>
                      <a:pt x="208" y="401"/>
                      <a:pt x="212" y="400"/>
                      <a:pt x="213" y="400"/>
                    </a:cubicBezTo>
                    <a:cubicBezTo>
                      <a:pt x="210" y="396"/>
                      <a:pt x="199" y="396"/>
                      <a:pt x="194" y="398"/>
                    </a:cubicBezTo>
                    <a:cubicBezTo>
                      <a:pt x="193" y="400"/>
                      <a:pt x="197" y="401"/>
                      <a:pt x="198" y="400"/>
                    </a:cubicBezTo>
                    <a:cubicBezTo>
                      <a:pt x="196" y="403"/>
                      <a:pt x="195" y="401"/>
                      <a:pt x="192" y="402"/>
                    </a:cubicBezTo>
                    <a:cubicBezTo>
                      <a:pt x="188" y="404"/>
                      <a:pt x="188" y="410"/>
                      <a:pt x="185" y="410"/>
                    </a:cubicBezTo>
                    <a:cubicBezTo>
                      <a:pt x="177" y="409"/>
                      <a:pt x="175" y="403"/>
                      <a:pt x="166" y="404"/>
                    </a:cubicBezTo>
                    <a:cubicBezTo>
                      <a:pt x="163" y="405"/>
                      <a:pt x="164" y="410"/>
                      <a:pt x="158" y="408"/>
                    </a:cubicBezTo>
                    <a:cubicBezTo>
                      <a:pt x="158" y="412"/>
                      <a:pt x="158" y="416"/>
                      <a:pt x="158" y="421"/>
                    </a:cubicBezTo>
                    <a:cubicBezTo>
                      <a:pt x="153" y="423"/>
                      <a:pt x="141" y="421"/>
                      <a:pt x="144" y="432"/>
                    </a:cubicBezTo>
                    <a:cubicBezTo>
                      <a:pt x="131" y="429"/>
                      <a:pt x="141" y="439"/>
                      <a:pt x="130" y="439"/>
                    </a:cubicBezTo>
                    <a:cubicBezTo>
                      <a:pt x="130" y="442"/>
                      <a:pt x="137" y="446"/>
                      <a:pt x="132" y="447"/>
                    </a:cubicBezTo>
                    <a:cubicBezTo>
                      <a:pt x="132" y="453"/>
                      <a:pt x="129" y="447"/>
                      <a:pt x="125" y="452"/>
                    </a:cubicBezTo>
                    <a:cubicBezTo>
                      <a:pt x="125" y="455"/>
                      <a:pt x="125" y="456"/>
                      <a:pt x="127" y="456"/>
                    </a:cubicBezTo>
                    <a:cubicBezTo>
                      <a:pt x="127" y="460"/>
                      <a:pt x="120" y="457"/>
                      <a:pt x="117" y="458"/>
                    </a:cubicBezTo>
                    <a:cubicBezTo>
                      <a:pt x="115" y="458"/>
                      <a:pt x="115" y="463"/>
                      <a:pt x="114" y="464"/>
                    </a:cubicBezTo>
                    <a:cubicBezTo>
                      <a:pt x="108" y="466"/>
                      <a:pt x="98" y="462"/>
                      <a:pt x="93" y="469"/>
                    </a:cubicBezTo>
                    <a:cubicBezTo>
                      <a:pt x="91" y="467"/>
                      <a:pt x="89" y="464"/>
                      <a:pt x="88" y="462"/>
                    </a:cubicBezTo>
                    <a:cubicBezTo>
                      <a:pt x="79" y="460"/>
                      <a:pt x="70" y="464"/>
                      <a:pt x="67" y="462"/>
                    </a:cubicBezTo>
                    <a:cubicBezTo>
                      <a:pt x="68" y="455"/>
                      <a:pt x="71" y="447"/>
                      <a:pt x="65" y="443"/>
                    </a:cubicBezTo>
                    <a:cubicBezTo>
                      <a:pt x="64" y="440"/>
                      <a:pt x="68" y="439"/>
                      <a:pt x="69" y="436"/>
                    </a:cubicBezTo>
                    <a:cubicBezTo>
                      <a:pt x="70" y="430"/>
                      <a:pt x="67" y="425"/>
                      <a:pt x="71" y="421"/>
                    </a:cubicBezTo>
                    <a:cubicBezTo>
                      <a:pt x="69" y="417"/>
                      <a:pt x="70" y="411"/>
                      <a:pt x="65" y="410"/>
                    </a:cubicBezTo>
                    <a:cubicBezTo>
                      <a:pt x="66" y="408"/>
                      <a:pt x="70" y="408"/>
                      <a:pt x="69" y="404"/>
                    </a:cubicBezTo>
                    <a:cubicBezTo>
                      <a:pt x="74" y="405"/>
                      <a:pt x="85" y="400"/>
                      <a:pt x="84" y="408"/>
                    </a:cubicBezTo>
                    <a:cubicBezTo>
                      <a:pt x="88" y="404"/>
                      <a:pt x="106" y="412"/>
                      <a:pt x="110" y="408"/>
                    </a:cubicBezTo>
                    <a:cubicBezTo>
                      <a:pt x="112" y="406"/>
                      <a:pt x="111" y="407"/>
                      <a:pt x="114" y="408"/>
                    </a:cubicBezTo>
                    <a:cubicBezTo>
                      <a:pt x="113" y="408"/>
                      <a:pt x="115" y="405"/>
                      <a:pt x="116" y="406"/>
                    </a:cubicBezTo>
                    <a:cubicBezTo>
                      <a:pt x="116" y="406"/>
                      <a:pt x="116" y="408"/>
                      <a:pt x="116" y="408"/>
                    </a:cubicBezTo>
                    <a:cubicBezTo>
                      <a:pt x="121" y="406"/>
                      <a:pt x="124" y="404"/>
                      <a:pt x="125" y="398"/>
                    </a:cubicBezTo>
                    <a:cubicBezTo>
                      <a:pt x="125" y="396"/>
                      <a:pt x="130" y="386"/>
                      <a:pt x="125" y="382"/>
                    </a:cubicBezTo>
                    <a:cubicBezTo>
                      <a:pt x="122" y="379"/>
                      <a:pt x="126" y="379"/>
                      <a:pt x="123" y="374"/>
                    </a:cubicBezTo>
                    <a:cubicBezTo>
                      <a:pt x="123" y="372"/>
                      <a:pt x="120" y="373"/>
                      <a:pt x="117" y="372"/>
                    </a:cubicBezTo>
                    <a:cubicBezTo>
                      <a:pt x="118" y="371"/>
                      <a:pt x="119" y="369"/>
                      <a:pt x="119" y="367"/>
                    </a:cubicBezTo>
                    <a:cubicBezTo>
                      <a:pt x="117" y="365"/>
                      <a:pt x="116" y="369"/>
                      <a:pt x="116" y="369"/>
                    </a:cubicBezTo>
                    <a:cubicBezTo>
                      <a:pt x="113" y="368"/>
                      <a:pt x="115" y="366"/>
                      <a:pt x="114" y="365"/>
                    </a:cubicBezTo>
                    <a:cubicBezTo>
                      <a:pt x="112" y="364"/>
                      <a:pt x="107" y="364"/>
                      <a:pt x="104" y="363"/>
                    </a:cubicBezTo>
                    <a:cubicBezTo>
                      <a:pt x="104" y="363"/>
                      <a:pt x="104" y="361"/>
                      <a:pt x="102" y="361"/>
                    </a:cubicBezTo>
                    <a:cubicBezTo>
                      <a:pt x="100" y="361"/>
                      <a:pt x="99" y="361"/>
                      <a:pt x="99" y="359"/>
                    </a:cubicBezTo>
                    <a:cubicBezTo>
                      <a:pt x="97" y="354"/>
                      <a:pt x="103" y="357"/>
                      <a:pt x="102" y="357"/>
                    </a:cubicBezTo>
                    <a:cubicBezTo>
                      <a:pt x="108" y="356"/>
                      <a:pt x="112" y="352"/>
                      <a:pt x="123" y="354"/>
                    </a:cubicBezTo>
                    <a:cubicBezTo>
                      <a:pt x="124" y="350"/>
                      <a:pt x="122" y="350"/>
                      <a:pt x="119" y="350"/>
                    </a:cubicBezTo>
                    <a:cubicBezTo>
                      <a:pt x="121" y="345"/>
                      <a:pt x="127" y="350"/>
                      <a:pt x="130" y="350"/>
                    </a:cubicBezTo>
                    <a:cubicBezTo>
                      <a:pt x="132" y="350"/>
                      <a:pt x="136" y="346"/>
                      <a:pt x="136" y="350"/>
                    </a:cubicBezTo>
                    <a:cubicBezTo>
                      <a:pt x="140" y="347"/>
                      <a:pt x="140" y="341"/>
                      <a:pt x="147" y="341"/>
                    </a:cubicBezTo>
                    <a:cubicBezTo>
                      <a:pt x="145" y="334"/>
                      <a:pt x="152" y="337"/>
                      <a:pt x="151" y="331"/>
                    </a:cubicBezTo>
                    <a:cubicBezTo>
                      <a:pt x="155" y="331"/>
                      <a:pt x="158" y="331"/>
                      <a:pt x="162" y="331"/>
                    </a:cubicBezTo>
                    <a:cubicBezTo>
                      <a:pt x="162" y="329"/>
                      <a:pt x="160" y="330"/>
                      <a:pt x="158" y="329"/>
                    </a:cubicBezTo>
                    <a:cubicBezTo>
                      <a:pt x="159" y="326"/>
                      <a:pt x="164" y="328"/>
                      <a:pt x="162" y="322"/>
                    </a:cubicBezTo>
                    <a:cubicBezTo>
                      <a:pt x="167" y="322"/>
                      <a:pt x="166" y="325"/>
                      <a:pt x="170" y="322"/>
                    </a:cubicBezTo>
                    <a:cubicBezTo>
                      <a:pt x="165" y="312"/>
                      <a:pt x="173" y="316"/>
                      <a:pt x="173" y="307"/>
                    </a:cubicBezTo>
                    <a:cubicBezTo>
                      <a:pt x="176" y="307"/>
                      <a:pt x="178" y="308"/>
                      <a:pt x="181" y="307"/>
                    </a:cubicBezTo>
                    <a:cubicBezTo>
                      <a:pt x="183" y="306"/>
                      <a:pt x="183" y="304"/>
                      <a:pt x="185" y="303"/>
                    </a:cubicBezTo>
                    <a:cubicBezTo>
                      <a:pt x="187" y="302"/>
                      <a:pt x="186" y="305"/>
                      <a:pt x="186" y="305"/>
                    </a:cubicBezTo>
                    <a:cubicBezTo>
                      <a:pt x="189" y="306"/>
                      <a:pt x="188" y="303"/>
                      <a:pt x="188" y="303"/>
                    </a:cubicBezTo>
                    <a:cubicBezTo>
                      <a:pt x="190" y="303"/>
                      <a:pt x="194" y="304"/>
                      <a:pt x="196" y="303"/>
                    </a:cubicBezTo>
                    <a:cubicBezTo>
                      <a:pt x="198" y="303"/>
                      <a:pt x="199" y="297"/>
                      <a:pt x="203" y="300"/>
                    </a:cubicBezTo>
                    <a:cubicBezTo>
                      <a:pt x="203" y="295"/>
                      <a:pt x="197" y="296"/>
                      <a:pt x="198" y="290"/>
                    </a:cubicBezTo>
                    <a:cubicBezTo>
                      <a:pt x="203" y="289"/>
                      <a:pt x="200" y="288"/>
                      <a:pt x="199" y="281"/>
                    </a:cubicBezTo>
                    <a:cubicBezTo>
                      <a:pt x="199" y="276"/>
                      <a:pt x="202" y="273"/>
                      <a:pt x="201" y="268"/>
                    </a:cubicBezTo>
                    <a:cubicBezTo>
                      <a:pt x="204" y="268"/>
                      <a:pt x="206" y="268"/>
                      <a:pt x="209" y="268"/>
                    </a:cubicBezTo>
                    <a:cubicBezTo>
                      <a:pt x="214" y="268"/>
                      <a:pt x="204" y="263"/>
                      <a:pt x="213" y="264"/>
                    </a:cubicBezTo>
                    <a:cubicBezTo>
                      <a:pt x="213" y="266"/>
                      <a:pt x="215" y="266"/>
                      <a:pt x="216" y="266"/>
                    </a:cubicBezTo>
                    <a:cubicBezTo>
                      <a:pt x="213" y="270"/>
                      <a:pt x="213" y="266"/>
                      <a:pt x="214" y="272"/>
                    </a:cubicBezTo>
                    <a:cubicBezTo>
                      <a:pt x="215" y="275"/>
                      <a:pt x="214" y="278"/>
                      <a:pt x="218" y="277"/>
                    </a:cubicBezTo>
                    <a:cubicBezTo>
                      <a:pt x="218" y="280"/>
                      <a:pt x="218" y="282"/>
                      <a:pt x="216" y="283"/>
                    </a:cubicBezTo>
                    <a:cubicBezTo>
                      <a:pt x="216" y="286"/>
                      <a:pt x="224" y="280"/>
                      <a:pt x="227" y="285"/>
                    </a:cubicBezTo>
                    <a:cubicBezTo>
                      <a:pt x="226" y="290"/>
                      <a:pt x="215" y="286"/>
                      <a:pt x="214" y="292"/>
                    </a:cubicBezTo>
                    <a:cubicBezTo>
                      <a:pt x="213" y="296"/>
                      <a:pt x="219" y="297"/>
                      <a:pt x="220" y="298"/>
                    </a:cubicBezTo>
                    <a:cubicBezTo>
                      <a:pt x="222" y="299"/>
                      <a:pt x="222" y="302"/>
                      <a:pt x="226" y="301"/>
                    </a:cubicBezTo>
                    <a:cubicBezTo>
                      <a:pt x="224" y="298"/>
                      <a:pt x="219" y="298"/>
                      <a:pt x="227" y="298"/>
                    </a:cubicBezTo>
                    <a:cubicBezTo>
                      <a:pt x="230" y="298"/>
                      <a:pt x="233" y="297"/>
                      <a:pt x="235" y="298"/>
                    </a:cubicBezTo>
                    <a:cubicBezTo>
                      <a:pt x="238" y="298"/>
                      <a:pt x="239" y="300"/>
                      <a:pt x="242" y="300"/>
                    </a:cubicBezTo>
                    <a:cubicBezTo>
                      <a:pt x="247" y="300"/>
                      <a:pt x="248" y="296"/>
                      <a:pt x="253" y="298"/>
                    </a:cubicBezTo>
                    <a:cubicBezTo>
                      <a:pt x="254" y="298"/>
                      <a:pt x="260" y="301"/>
                      <a:pt x="263" y="298"/>
                    </a:cubicBezTo>
                    <a:cubicBezTo>
                      <a:pt x="263" y="298"/>
                      <a:pt x="263" y="296"/>
                      <a:pt x="263" y="296"/>
                    </a:cubicBezTo>
                    <a:cubicBezTo>
                      <a:pt x="268" y="294"/>
                      <a:pt x="274" y="296"/>
                      <a:pt x="276" y="292"/>
                    </a:cubicBezTo>
                    <a:cubicBezTo>
                      <a:pt x="283" y="300"/>
                      <a:pt x="288" y="286"/>
                      <a:pt x="293" y="290"/>
                    </a:cubicBezTo>
                    <a:cubicBezTo>
                      <a:pt x="293" y="288"/>
                      <a:pt x="293" y="285"/>
                      <a:pt x="293" y="283"/>
                    </a:cubicBezTo>
                    <a:cubicBezTo>
                      <a:pt x="296" y="284"/>
                      <a:pt x="296" y="281"/>
                      <a:pt x="296" y="279"/>
                    </a:cubicBezTo>
                    <a:cubicBezTo>
                      <a:pt x="296" y="279"/>
                      <a:pt x="298" y="274"/>
                      <a:pt x="298" y="273"/>
                    </a:cubicBezTo>
                    <a:cubicBezTo>
                      <a:pt x="300" y="272"/>
                      <a:pt x="298" y="272"/>
                      <a:pt x="298" y="268"/>
                    </a:cubicBezTo>
                    <a:cubicBezTo>
                      <a:pt x="302" y="268"/>
                      <a:pt x="305" y="267"/>
                      <a:pt x="306" y="264"/>
                    </a:cubicBezTo>
                    <a:cubicBezTo>
                      <a:pt x="308" y="264"/>
                      <a:pt x="307" y="266"/>
                      <a:pt x="308" y="268"/>
                    </a:cubicBezTo>
                    <a:cubicBezTo>
                      <a:pt x="309" y="266"/>
                      <a:pt x="312" y="266"/>
                      <a:pt x="315" y="266"/>
                    </a:cubicBezTo>
                    <a:cubicBezTo>
                      <a:pt x="317" y="266"/>
                      <a:pt x="316" y="262"/>
                      <a:pt x="319" y="262"/>
                    </a:cubicBezTo>
                    <a:cubicBezTo>
                      <a:pt x="319" y="258"/>
                      <a:pt x="318" y="255"/>
                      <a:pt x="315" y="255"/>
                    </a:cubicBezTo>
                    <a:cubicBezTo>
                      <a:pt x="316" y="253"/>
                      <a:pt x="317" y="251"/>
                      <a:pt x="317" y="247"/>
                    </a:cubicBezTo>
                    <a:cubicBezTo>
                      <a:pt x="321" y="248"/>
                      <a:pt x="323" y="247"/>
                      <a:pt x="322" y="244"/>
                    </a:cubicBezTo>
                    <a:cubicBezTo>
                      <a:pt x="327" y="248"/>
                      <a:pt x="328" y="241"/>
                      <a:pt x="335" y="244"/>
                    </a:cubicBezTo>
                    <a:cubicBezTo>
                      <a:pt x="336" y="244"/>
                      <a:pt x="338" y="246"/>
                      <a:pt x="337" y="246"/>
                    </a:cubicBezTo>
                    <a:cubicBezTo>
                      <a:pt x="339" y="246"/>
                      <a:pt x="339" y="244"/>
                      <a:pt x="341" y="244"/>
                    </a:cubicBezTo>
                    <a:cubicBezTo>
                      <a:pt x="343" y="243"/>
                      <a:pt x="345" y="245"/>
                      <a:pt x="345" y="246"/>
                    </a:cubicBezTo>
                    <a:cubicBezTo>
                      <a:pt x="347" y="245"/>
                      <a:pt x="345" y="243"/>
                      <a:pt x="347" y="242"/>
                    </a:cubicBezTo>
                    <a:cubicBezTo>
                      <a:pt x="348" y="241"/>
                      <a:pt x="350" y="242"/>
                      <a:pt x="350" y="242"/>
                    </a:cubicBezTo>
                    <a:cubicBezTo>
                      <a:pt x="353" y="240"/>
                      <a:pt x="353" y="236"/>
                      <a:pt x="358" y="238"/>
                    </a:cubicBezTo>
                    <a:cubicBezTo>
                      <a:pt x="355" y="236"/>
                      <a:pt x="357" y="229"/>
                      <a:pt x="352" y="229"/>
                    </a:cubicBezTo>
                    <a:cubicBezTo>
                      <a:pt x="349" y="226"/>
                      <a:pt x="349" y="232"/>
                      <a:pt x="349" y="232"/>
                    </a:cubicBezTo>
                    <a:cubicBezTo>
                      <a:pt x="347" y="233"/>
                      <a:pt x="346" y="230"/>
                      <a:pt x="345" y="231"/>
                    </a:cubicBezTo>
                    <a:cubicBezTo>
                      <a:pt x="344" y="231"/>
                      <a:pt x="342" y="232"/>
                      <a:pt x="343" y="232"/>
                    </a:cubicBezTo>
                    <a:cubicBezTo>
                      <a:pt x="341" y="232"/>
                      <a:pt x="341" y="230"/>
                      <a:pt x="339" y="231"/>
                    </a:cubicBezTo>
                    <a:cubicBezTo>
                      <a:pt x="336" y="231"/>
                      <a:pt x="334" y="234"/>
                      <a:pt x="330" y="232"/>
                    </a:cubicBezTo>
                    <a:cubicBezTo>
                      <a:pt x="328" y="232"/>
                      <a:pt x="328" y="235"/>
                      <a:pt x="328" y="236"/>
                    </a:cubicBezTo>
                    <a:cubicBezTo>
                      <a:pt x="320" y="235"/>
                      <a:pt x="312" y="237"/>
                      <a:pt x="306" y="234"/>
                    </a:cubicBezTo>
                    <a:cubicBezTo>
                      <a:pt x="305" y="234"/>
                      <a:pt x="306" y="231"/>
                      <a:pt x="306" y="231"/>
                    </a:cubicBezTo>
                    <a:cubicBezTo>
                      <a:pt x="304" y="229"/>
                      <a:pt x="299" y="231"/>
                      <a:pt x="298" y="229"/>
                    </a:cubicBezTo>
                    <a:cubicBezTo>
                      <a:pt x="303" y="218"/>
                      <a:pt x="300" y="213"/>
                      <a:pt x="298" y="201"/>
                    </a:cubicBezTo>
                    <a:cubicBezTo>
                      <a:pt x="303" y="200"/>
                      <a:pt x="311" y="193"/>
                      <a:pt x="313" y="197"/>
                    </a:cubicBezTo>
                    <a:cubicBezTo>
                      <a:pt x="316" y="195"/>
                      <a:pt x="313" y="194"/>
                      <a:pt x="315" y="190"/>
                    </a:cubicBezTo>
                    <a:cubicBezTo>
                      <a:pt x="321" y="190"/>
                      <a:pt x="321" y="179"/>
                      <a:pt x="322" y="177"/>
                    </a:cubicBezTo>
                    <a:cubicBezTo>
                      <a:pt x="323" y="176"/>
                      <a:pt x="326" y="177"/>
                      <a:pt x="326" y="177"/>
                    </a:cubicBezTo>
                    <a:cubicBezTo>
                      <a:pt x="326" y="173"/>
                      <a:pt x="319" y="171"/>
                      <a:pt x="322" y="167"/>
                    </a:cubicBezTo>
                    <a:cubicBezTo>
                      <a:pt x="320" y="169"/>
                      <a:pt x="315" y="167"/>
                      <a:pt x="311" y="167"/>
                    </a:cubicBezTo>
                    <a:cubicBezTo>
                      <a:pt x="307" y="168"/>
                      <a:pt x="303" y="172"/>
                      <a:pt x="298" y="171"/>
                    </a:cubicBezTo>
                    <a:cubicBezTo>
                      <a:pt x="295" y="168"/>
                      <a:pt x="295" y="182"/>
                      <a:pt x="296" y="178"/>
                    </a:cubicBezTo>
                    <a:cubicBezTo>
                      <a:pt x="295" y="182"/>
                      <a:pt x="294" y="177"/>
                      <a:pt x="293" y="178"/>
                    </a:cubicBezTo>
                    <a:cubicBezTo>
                      <a:pt x="291" y="180"/>
                      <a:pt x="294" y="184"/>
                      <a:pt x="293" y="186"/>
                    </a:cubicBezTo>
                    <a:cubicBezTo>
                      <a:pt x="292" y="187"/>
                      <a:pt x="288" y="191"/>
                      <a:pt x="285" y="193"/>
                    </a:cubicBezTo>
                    <a:cubicBezTo>
                      <a:pt x="280" y="199"/>
                      <a:pt x="280" y="203"/>
                      <a:pt x="272" y="203"/>
                    </a:cubicBezTo>
                    <a:cubicBezTo>
                      <a:pt x="272" y="205"/>
                      <a:pt x="275" y="208"/>
                      <a:pt x="272" y="208"/>
                    </a:cubicBezTo>
                    <a:cubicBezTo>
                      <a:pt x="270" y="208"/>
                      <a:pt x="272" y="211"/>
                      <a:pt x="270" y="212"/>
                    </a:cubicBezTo>
                    <a:cubicBezTo>
                      <a:pt x="270" y="212"/>
                      <a:pt x="267" y="211"/>
                      <a:pt x="267" y="212"/>
                    </a:cubicBezTo>
                    <a:cubicBezTo>
                      <a:pt x="266" y="213"/>
                      <a:pt x="267" y="215"/>
                      <a:pt x="267" y="216"/>
                    </a:cubicBezTo>
                    <a:cubicBezTo>
                      <a:pt x="266" y="216"/>
                      <a:pt x="265" y="215"/>
                      <a:pt x="265" y="216"/>
                    </a:cubicBezTo>
                    <a:cubicBezTo>
                      <a:pt x="264" y="218"/>
                      <a:pt x="266" y="223"/>
                      <a:pt x="263" y="223"/>
                    </a:cubicBezTo>
                    <a:cubicBezTo>
                      <a:pt x="264" y="225"/>
                      <a:pt x="268" y="226"/>
                      <a:pt x="265" y="227"/>
                    </a:cubicBezTo>
                    <a:cubicBezTo>
                      <a:pt x="267" y="229"/>
                      <a:pt x="269" y="232"/>
                      <a:pt x="274" y="232"/>
                    </a:cubicBezTo>
                    <a:cubicBezTo>
                      <a:pt x="274" y="236"/>
                      <a:pt x="275" y="237"/>
                      <a:pt x="278" y="238"/>
                    </a:cubicBezTo>
                    <a:cubicBezTo>
                      <a:pt x="276" y="240"/>
                      <a:pt x="275" y="240"/>
                      <a:pt x="274" y="242"/>
                    </a:cubicBezTo>
                    <a:cubicBezTo>
                      <a:pt x="273" y="244"/>
                      <a:pt x="274" y="246"/>
                      <a:pt x="272" y="247"/>
                    </a:cubicBezTo>
                    <a:cubicBezTo>
                      <a:pt x="270" y="249"/>
                      <a:pt x="268" y="249"/>
                      <a:pt x="265" y="249"/>
                    </a:cubicBezTo>
                    <a:cubicBezTo>
                      <a:pt x="264" y="257"/>
                      <a:pt x="257" y="259"/>
                      <a:pt x="259" y="270"/>
                    </a:cubicBezTo>
                    <a:cubicBezTo>
                      <a:pt x="252" y="267"/>
                      <a:pt x="253" y="279"/>
                      <a:pt x="248" y="279"/>
                    </a:cubicBezTo>
                    <a:cubicBezTo>
                      <a:pt x="247" y="279"/>
                      <a:pt x="247" y="279"/>
                      <a:pt x="246" y="279"/>
                    </a:cubicBezTo>
                    <a:cubicBezTo>
                      <a:pt x="244" y="280"/>
                      <a:pt x="245" y="282"/>
                      <a:pt x="244" y="283"/>
                    </a:cubicBezTo>
                    <a:cubicBezTo>
                      <a:pt x="241" y="284"/>
                      <a:pt x="237" y="280"/>
                      <a:pt x="235" y="285"/>
                    </a:cubicBezTo>
                    <a:cubicBezTo>
                      <a:pt x="231" y="284"/>
                      <a:pt x="234" y="277"/>
                      <a:pt x="233" y="273"/>
                    </a:cubicBezTo>
                    <a:cubicBezTo>
                      <a:pt x="231" y="272"/>
                      <a:pt x="232" y="268"/>
                      <a:pt x="229" y="268"/>
                    </a:cubicBezTo>
                    <a:cubicBezTo>
                      <a:pt x="224" y="268"/>
                      <a:pt x="231" y="262"/>
                      <a:pt x="224" y="262"/>
                    </a:cubicBezTo>
                    <a:cubicBezTo>
                      <a:pt x="227" y="258"/>
                      <a:pt x="220" y="257"/>
                      <a:pt x="220" y="255"/>
                    </a:cubicBezTo>
                    <a:cubicBezTo>
                      <a:pt x="220" y="254"/>
                      <a:pt x="222" y="253"/>
                      <a:pt x="222" y="251"/>
                    </a:cubicBezTo>
                    <a:cubicBezTo>
                      <a:pt x="221" y="246"/>
                      <a:pt x="217" y="243"/>
                      <a:pt x="213" y="240"/>
                    </a:cubicBezTo>
                    <a:cubicBezTo>
                      <a:pt x="207" y="242"/>
                      <a:pt x="209" y="251"/>
                      <a:pt x="199" y="249"/>
                    </a:cubicBezTo>
                    <a:cubicBezTo>
                      <a:pt x="200" y="251"/>
                      <a:pt x="202" y="251"/>
                      <a:pt x="203" y="251"/>
                    </a:cubicBezTo>
                    <a:cubicBezTo>
                      <a:pt x="203" y="253"/>
                      <a:pt x="201" y="253"/>
                      <a:pt x="199" y="253"/>
                    </a:cubicBezTo>
                    <a:cubicBezTo>
                      <a:pt x="196" y="253"/>
                      <a:pt x="198" y="259"/>
                      <a:pt x="194" y="259"/>
                    </a:cubicBezTo>
                    <a:cubicBezTo>
                      <a:pt x="185" y="260"/>
                      <a:pt x="188" y="251"/>
                      <a:pt x="179" y="253"/>
                    </a:cubicBezTo>
                    <a:cubicBezTo>
                      <a:pt x="179" y="251"/>
                      <a:pt x="181" y="252"/>
                      <a:pt x="183" y="251"/>
                    </a:cubicBezTo>
                    <a:cubicBezTo>
                      <a:pt x="185" y="246"/>
                      <a:pt x="178" y="242"/>
                      <a:pt x="183" y="240"/>
                    </a:cubicBezTo>
                    <a:cubicBezTo>
                      <a:pt x="181" y="238"/>
                      <a:pt x="179" y="237"/>
                      <a:pt x="177" y="236"/>
                    </a:cubicBezTo>
                    <a:cubicBezTo>
                      <a:pt x="176" y="234"/>
                      <a:pt x="179" y="233"/>
                      <a:pt x="179" y="232"/>
                    </a:cubicBezTo>
                    <a:cubicBezTo>
                      <a:pt x="179" y="231"/>
                      <a:pt x="175" y="229"/>
                      <a:pt x="175" y="229"/>
                    </a:cubicBezTo>
                    <a:cubicBezTo>
                      <a:pt x="175" y="227"/>
                      <a:pt x="178" y="216"/>
                      <a:pt x="175" y="223"/>
                    </a:cubicBezTo>
                    <a:cubicBezTo>
                      <a:pt x="172" y="222"/>
                      <a:pt x="174" y="219"/>
                      <a:pt x="177" y="219"/>
                    </a:cubicBezTo>
                    <a:cubicBezTo>
                      <a:pt x="173" y="213"/>
                      <a:pt x="183" y="211"/>
                      <a:pt x="179" y="210"/>
                    </a:cubicBezTo>
                    <a:cubicBezTo>
                      <a:pt x="179" y="207"/>
                      <a:pt x="184" y="209"/>
                      <a:pt x="185" y="206"/>
                    </a:cubicBezTo>
                    <a:cubicBezTo>
                      <a:pt x="185" y="204"/>
                      <a:pt x="187" y="206"/>
                      <a:pt x="186" y="206"/>
                    </a:cubicBezTo>
                    <a:cubicBezTo>
                      <a:pt x="188" y="205"/>
                      <a:pt x="188" y="203"/>
                      <a:pt x="190" y="203"/>
                    </a:cubicBezTo>
                    <a:cubicBezTo>
                      <a:pt x="192" y="202"/>
                      <a:pt x="192" y="199"/>
                      <a:pt x="192" y="197"/>
                    </a:cubicBezTo>
                    <a:cubicBezTo>
                      <a:pt x="196" y="198"/>
                      <a:pt x="198" y="197"/>
                      <a:pt x="198" y="193"/>
                    </a:cubicBezTo>
                    <a:cubicBezTo>
                      <a:pt x="203" y="192"/>
                      <a:pt x="200" y="200"/>
                      <a:pt x="207" y="197"/>
                    </a:cubicBezTo>
                    <a:cubicBezTo>
                      <a:pt x="207" y="195"/>
                      <a:pt x="205" y="196"/>
                      <a:pt x="203" y="195"/>
                    </a:cubicBezTo>
                    <a:cubicBezTo>
                      <a:pt x="208" y="191"/>
                      <a:pt x="214" y="193"/>
                      <a:pt x="218" y="188"/>
                    </a:cubicBezTo>
                    <a:cubicBezTo>
                      <a:pt x="219" y="187"/>
                      <a:pt x="217" y="185"/>
                      <a:pt x="218" y="184"/>
                    </a:cubicBezTo>
                    <a:cubicBezTo>
                      <a:pt x="219" y="183"/>
                      <a:pt x="221" y="185"/>
                      <a:pt x="222" y="184"/>
                    </a:cubicBezTo>
                    <a:cubicBezTo>
                      <a:pt x="223" y="183"/>
                      <a:pt x="221" y="180"/>
                      <a:pt x="222" y="178"/>
                    </a:cubicBezTo>
                    <a:cubicBezTo>
                      <a:pt x="222" y="177"/>
                      <a:pt x="227" y="176"/>
                      <a:pt x="227" y="175"/>
                    </a:cubicBezTo>
                    <a:cubicBezTo>
                      <a:pt x="228" y="173"/>
                      <a:pt x="226" y="169"/>
                      <a:pt x="227" y="167"/>
                    </a:cubicBezTo>
                    <a:cubicBezTo>
                      <a:pt x="228" y="167"/>
                      <a:pt x="230" y="170"/>
                      <a:pt x="231" y="169"/>
                    </a:cubicBezTo>
                    <a:cubicBezTo>
                      <a:pt x="229" y="170"/>
                      <a:pt x="234" y="160"/>
                      <a:pt x="233" y="160"/>
                    </a:cubicBezTo>
                    <a:cubicBezTo>
                      <a:pt x="237" y="164"/>
                      <a:pt x="238" y="157"/>
                      <a:pt x="242" y="156"/>
                    </a:cubicBezTo>
                    <a:cubicBezTo>
                      <a:pt x="242" y="153"/>
                      <a:pt x="245" y="151"/>
                      <a:pt x="242" y="150"/>
                    </a:cubicBezTo>
                    <a:cubicBezTo>
                      <a:pt x="243" y="147"/>
                      <a:pt x="248" y="150"/>
                      <a:pt x="248" y="145"/>
                    </a:cubicBezTo>
                    <a:cubicBezTo>
                      <a:pt x="248" y="143"/>
                      <a:pt x="251" y="143"/>
                      <a:pt x="253" y="143"/>
                    </a:cubicBezTo>
                    <a:cubicBezTo>
                      <a:pt x="254" y="141"/>
                      <a:pt x="253" y="140"/>
                      <a:pt x="252" y="139"/>
                    </a:cubicBezTo>
                    <a:cubicBezTo>
                      <a:pt x="257" y="135"/>
                      <a:pt x="260" y="135"/>
                      <a:pt x="265" y="134"/>
                    </a:cubicBezTo>
                    <a:cubicBezTo>
                      <a:pt x="267" y="132"/>
                      <a:pt x="264" y="131"/>
                      <a:pt x="267" y="126"/>
                    </a:cubicBezTo>
                    <a:cubicBezTo>
                      <a:pt x="268" y="125"/>
                      <a:pt x="272" y="124"/>
                      <a:pt x="272" y="121"/>
                    </a:cubicBezTo>
                    <a:cubicBezTo>
                      <a:pt x="272" y="116"/>
                      <a:pt x="278" y="123"/>
                      <a:pt x="278" y="115"/>
                    </a:cubicBezTo>
                    <a:cubicBezTo>
                      <a:pt x="285" y="112"/>
                      <a:pt x="292" y="119"/>
                      <a:pt x="293" y="108"/>
                    </a:cubicBezTo>
                    <a:cubicBezTo>
                      <a:pt x="296" y="110"/>
                      <a:pt x="304" y="106"/>
                      <a:pt x="309" y="109"/>
                    </a:cubicBezTo>
                    <a:cubicBezTo>
                      <a:pt x="311" y="108"/>
                      <a:pt x="312" y="106"/>
                      <a:pt x="313" y="104"/>
                    </a:cubicBezTo>
                    <a:cubicBezTo>
                      <a:pt x="318" y="101"/>
                      <a:pt x="323" y="110"/>
                      <a:pt x="322" y="102"/>
                    </a:cubicBezTo>
                    <a:cubicBezTo>
                      <a:pt x="326" y="103"/>
                      <a:pt x="326" y="107"/>
                      <a:pt x="330" y="108"/>
                    </a:cubicBezTo>
                    <a:cubicBezTo>
                      <a:pt x="333" y="107"/>
                      <a:pt x="332" y="102"/>
                      <a:pt x="337" y="104"/>
                    </a:cubicBezTo>
                    <a:cubicBezTo>
                      <a:pt x="338" y="107"/>
                      <a:pt x="336" y="107"/>
                      <a:pt x="335" y="109"/>
                    </a:cubicBezTo>
                    <a:cubicBezTo>
                      <a:pt x="337" y="110"/>
                      <a:pt x="346" y="101"/>
                      <a:pt x="350" y="106"/>
                    </a:cubicBezTo>
                    <a:cubicBezTo>
                      <a:pt x="353" y="108"/>
                      <a:pt x="351" y="105"/>
                      <a:pt x="354" y="106"/>
                    </a:cubicBezTo>
                    <a:cubicBezTo>
                      <a:pt x="358" y="106"/>
                      <a:pt x="362" y="109"/>
                      <a:pt x="367" y="108"/>
                    </a:cubicBezTo>
                    <a:cubicBezTo>
                      <a:pt x="366" y="109"/>
                      <a:pt x="368" y="112"/>
                      <a:pt x="367" y="113"/>
                    </a:cubicBezTo>
                    <a:cubicBezTo>
                      <a:pt x="367" y="114"/>
                      <a:pt x="364" y="113"/>
                      <a:pt x="363" y="113"/>
                    </a:cubicBezTo>
                    <a:cubicBezTo>
                      <a:pt x="362" y="115"/>
                      <a:pt x="364" y="118"/>
                      <a:pt x="360" y="117"/>
                    </a:cubicBezTo>
                    <a:cubicBezTo>
                      <a:pt x="363" y="121"/>
                      <a:pt x="374" y="118"/>
                      <a:pt x="378" y="117"/>
                    </a:cubicBezTo>
                    <a:cubicBezTo>
                      <a:pt x="382" y="115"/>
                      <a:pt x="381" y="120"/>
                      <a:pt x="382" y="121"/>
                    </a:cubicBezTo>
                    <a:cubicBezTo>
                      <a:pt x="384" y="122"/>
                      <a:pt x="388" y="119"/>
                      <a:pt x="388" y="122"/>
                    </a:cubicBezTo>
                    <a:cubicBezTo>
                      <a:pt x="401" y="119"/>
                      <a:pt x="404" y="130"/>
                      <a:pt x="412" y="126"/>
                    </a:cubicBezTo>
                    <a:cubicBezTo>
                      <a:pt x="410" y="132"/>
                      <a:pt x="418" y="129"/>
                      <a:pt x="418" y="134"/>
                    </a:cubicBezTo>
                    <a:cubicBezTo>
                      <a:pt x="422" y="134"/>
                      <a:pt x="430" y="133"/>
                      <a:pt x="425" y="137"/>
                    </a:cubicBezTo>
                    <a:cubicBezTo>
                      <a:pt x="429" y="139"/>
                      <a:pt x="433" y="138"/>
                      <a:pt x="436" y="139"/>
                    </a:cubicBezTo>
                    <a:cubicBezTo>
                      <a:pt x="437" y="139"/>
                      <a:pt x="436" y="143"/>
                      <a:pt x="436" y="143"/>
                    </a:cubicBezTo>
                    <a:cubicBezTo>
                      <a:pt x="437" y="144"/>
                      <a:pt x="441" y="142"/>
                      <a:pt x="442" y="143"/>
                    </a:cubicBezTo>
                    <a:cubicBezTo>
                      <a:pt x="443" y="150"/>
                      <a:pt x="443" y="152"/>
                      <a:pt x="442" y="160"/>
                    </a:cubicBezTo>
                    <a:cubicBezTo>
                      <a:pt x="439" y="155"/>
                      <a:pt x="435" y="161"/>
                      <a:pt x="431" y="162"/>
                    </a:cubicBezTo>
                    <a:cubicBezTo>
                      <a:pt x="425" y="162"/>
                      <a:pt x="419" y="156"/>
                      <a:pt x="414" y="162"/>
                    </a:cubicBezTo>
                    <a:cubicBezTo>
                      <a:pt x="412" y="162"/>
                      <a:pt x="413" y="158"/>
                      <a:pt x="412" y="158"/>
                    </a:cubicBezTo>
                    <a:cubicBezTo>
                      <a:pt x="409" y="157"/>
                      <a:pt x="409" y="160"/>
                      <a:pt x="408" y="160"/>
                    </a:cubicBezTo>
                    <a:cubicBezTo>
                      <a:pt x="406" y="160"/>
                      <a:pt x="405" y="156"/>
                      <a:pt x="404" y="156"/>
                    </a:cubicBezTo>
                    <a:cubicBezTo>
                      <a:pt x="401" y="156"/>
                      <a:pt x="396" y="161"/>
                      <a:pt x="397" y="154"/>
                    </a:cubicBezTo>
                    <a:cubicBezTo>
                      <a:pt x="391" y="156"/>
                      <a:pt x="393" y="154"/>
                      <a:pt x="386" y="154"/>
                    </a:cubicBezTo>
                    <a:cubicBezTo>
                      <a:pt x="385" y="157"/>
                      <a:pt x="387" y="158"/>
                      <a:pt x="390" y="158"/>
                    </a:cubicBezTo>
                    <a:cubicBezTo>
                      <a:pt x="393" y="157"/>
                      <a:pt x="393" y="160"/>
                      <a:pt x="395" y="160"/>
                    </a:cubicBezTo>
                    <a:cubicBezTo>
                      <a:pt x="392" y="163"/>
                      <a:pt x="395" y="162"/>
                      <a:pt x="397" y="163"/>
                    </a:cubicBezTo>
                    <a:cubicBezTo>
                      <a:pt x="398" y="164"/>
                      <a:pt x="397" y="166"/>
                      <a:pt x="397" y="167"/>
                    </a:cubicBezTo>
                    <a:cubicBezTo>
                      <a:pt x="398" y="169"/>
                      <a:pt x="401" y="169"/>
                      <a:pt x="401" y="171"/>
                    </a:cubicBezTo>
                    <a:cubicBezTo>
                      <a:pt x="401" y="173"/>
                      <a:pt x="405" y="178"/>
                      <a:pt x="404" y="184"/>
                    </a:cubicBezTo>
                    <a:cubicBezTo>
                      <a:pt x="405" y="190"/>
                      <a:pt x="416" y="186"/>
                      <a:pt x="418" y="191"/>
                    </a:cubicBezTo>
                    <a:cubicBezTo>
                      <a:pt x="419" y="190"/>
                      <a:pt x="419" y="187"/>
                      <a:pt x="423" y="188"/>
                    </a:cubicBezTo>
                    <a:cubicBezTo>
                      <a:pt x="422" y="182"/>
                      <a:pt x="414" y="184"/>
                      <a:pt x="412" y="180"/>
                    </a:cubicBezTo>
                    <a:cubicBezTo>
                      <a:pt x="411" y="173"/>
                      <a:pt x="422" y="178"/>
                      <a:pt x="427" y="177"/>
                    </a:cubicBezTo>
                    <a:cubicBezTo>
                      <a:pt x="426" y="181"/>
                      <a:pt x="435" y="176"/>
                      <a:pt x="432" y="182"/>
                    </a:cubicBezTo>
                    <a:cubicBezTo>
                      <a:pt x="437" y="184"/>
                      <a:pt x="440" y="176"/>
                      <a:pt x="440" y="184"/>
                    </a:cubicBezTo>
                    <a:cubicBezTo>
                      <a:pt x="445" y="181"/>
                      <a:pt x="440" y="174"/>
                      <a:pt x="436" y="175"/>
                    </a:cubicBezTo>
                    <a:cubicBezTo>
                      <a:pt x="437" y="171"/>
                      <a:pt x="441" y="170"/>
                      <a:pt x="445" y="169"/>
                    </a:cubicBezTo>
                    <a:cubicBezTo>
                      <a:pt x="448" y="167"/>
                      <a:pt x="448" y="162"/>
                      <a:pt x="451" y="160"/>
                    </a:cubicBezTo>
                    <a:cubicBezTo>
                      <a:pt x="459" y="159"/>
                      <a:pt x="463" y="162"/>
                      <a:pt x="468" y="163"/>
                    </a:cubicBezTo>
                    <a:cubicBezTo>
                      <a:pt x="470" y="163"/>
                      <a:pt x="469" y="160"/>
                      <a:pt x="472" y="160"/>
                    </a:cubicBezTo>
                    <a:cubicBezTo>
                      <a:pt x="472" y="157"/>
                      <a:pt x="470" y="155"/>
                      <a:pt x="468" y="154"/>
                    </a:cubicBezTo>
                    <a:cubicBezTo>
                      <a:pt x="471" y="147"/>
                      <a:pt x="471" y="140"/>
                      <a:pt x="470" y="134"/>
                    </a:cubicBezTo>
                    <a:cubicBezTo>
                      <a:pt x="476" y="134"/>
                      <a:pt x="481" y="133"/>
                      <a:pt x="485" y="136"/>
                    </a:cubicBezTo>
                    <a:cubicBezTo>
                      <a:pt x="486" y="136"/>
                      <a:pt x="491" y="136"/>
                      <a:pt x="490" y="141"/>
                    </a:cubicBezTo>
                    <a:cubicBezTo>
                      <a:pt x="486" y="141"/>
                      <a:pt x="483" y="141"/>
                      <a:pt x="479" y="141"/>
                    </a:cubicBezTo>
                    <a:cubicBezTo>
                      <a:pt x="479" y="143"/>
                      <a:pt x="479" y="145"/>
                      <a:pt x="479" y="147"/>
                    </a:cubicBezTo>
                    <a:cubicBezTo>
                      <a:pt x="483" y="152"/>
                      <a:pt x="485" y="146"/>
                      <a:pt x="488" y="149"/>
                    </a:cubicBezTo>
                    <a:cubicBezTo>
                      <a:pt x="490" y="150"/>
                      <a:pt x="483" y="151"/>
                      <a:pt x="483" y="150"/>
                    </a:cubicBezTo>
                    <a:cubicBezTo>
                      <a:pt x="481" y="154"/>
                      <a:pt x="488" y="150"/>
                      <a:pt x="490" y="154"/>
                    </a:cubicBezTo>
                    <a:cubicBezTo>
                      <a:pt x="493" y="152"/>
                      <a:pt x="497" y="150"/>
                      <a:pt x="500" y="147"/>
                    </a:cubicBezTo>
                    <a:cubicBezTo>
                      <a:pt x="500" y="146"/>
                      <a:pt x="502" y="145"/>
                      <a:pt x="501" y="143"/>
                    </a:cubicBezTo>
                    <a:cubicBezTo>
                      <a:pt x="510" y="145"/>
                      <a:pt x="509" y="138"/>
                      <a:pt x="516" y="139"/>
                    </a:cubicBezTo>
                    <a:cubicBezTo>
                      <a:pt x="519" y="138"/>
                      <a:pt x="520" y="137"/>
                      <a:pt x="520" y="134"/>
                    </a:cubicBezTo>
                    <a:cubicBezTo>
                      <a:pt x="523" y="134"/>
                      <a:pt x="525" y="132"/>
                      <a:pt x="526" y="130"/>
                    </a:cubicBezTo>
                    <a:cubicBezTo>
                      <a:pt x="533" y="136"/>
                      <a:pt x="539" y="127"/>
                      <a:pt x="546" y="126"/>
                    </a:cubicBezTo>
                    <a:cubicBezTo>
                      <a:pt x="546" y="129"/>
                      <a:pt x="546" y="131"/>
                      <a:pt x="546" y="134"/>
                    </a:cubicBezTo>
                    <a:cubicBezTo>
                      <a:pt x="553" y="134"/>
                      <a:pt x="559" y="134"/>
                      <a:pt x="563" y="132"/>
                    </a:cubicBezTo>
                    <a:cubicBezTo>
                      <a:pt x="564" y="132"/>
                      <a:pt x="566" y="132"/>
                      <a:pt x="567" y="132"/>
                    </a:cubicBezTo>
                    <a:cubicBezTo>
                      <a:pt x="567" y="132"/>
                      <a:pt x="566" y="130"/>
                      <a:pt x="567" y="130"/>
                    </a:cubicBezTo>
                    <a:cubicBezTo>
                      <a:pt x="570" y="129"/>
                      <a:pt x="576" y="130"/>
                      <a:pt x="576" y="124"/>
                    </a:cubicBezTo>
                    <a:cubicBezTo>
                      <a:pt x="581" y="127"/>
                      <a:pt x="588" y="127"/>
                      <a:pt x="591" y="132"/>
                    </a:cubicBezTo>
                    <a:cubicBezTo>
                      <a:pt x="594" y="131"/>
                      <a:pt x="595" y="129"/>
                      <a:pt x="596" y="126"/>
                    </a:cubicBezTo>
                    <a:cubicBezTo>
                      <a:pt x="597" y="124"/>
                      <a:pt x="588" y="122"/>
                      <a:pt x="595" y="121"/>
                    </a:cubicBezTo>
                    <a:cubicBezTo>
                      <a:pt x="592" y="116"/>
                      <a:pt x="583" y="118"/>
                      <a:pt x="585" y="108"/>
                    </a:cubicBezTo>
                    <a:cubicBezTo>
                      <a:pt x="588" y="109"/>
                      <a:pt x="589" y="112"/>
                      <a:pt x="595" y="113"/>
                    </a:cubicBezTo>
                    <a:cubicBezTo>
                      <a:pt x="597" y="114"/>
                      <a:pt x="600" y="118"/>
                      <a:pt x="606" y="117"/>
                    </a:cubicBezTo>
                    <a:cubicBezTo>
                      <a:pt x="607" y="117"/>
                      <a:pt x="608" y="115"/>
                      <a:pt x="608" y="115"/>
                    </a:cubicBezTo>
                    <a:cubicBezTo>
                      <a:pt x="609" y="115"/>
                      <a:pt x="611" y="118"/>
                      <a:pt x="611" y="115"/>
                    </a:cubicBezTo>
                    <a:cubicBezTo>
                      <a:pt x="614" y="115"/>
                      <a:pt x="614" y="118"/>
                      <a:pt x="615" y="119"/>
                    </a:cubicBezTo>
                    <a:cubicBezTo>
                      <a:pt x="618" y="120"/>
                      <a:pt x="621" y="118"/>
                      <a:pt x="621" y="122"/>
                    </a:cubicBezTo>
                    <a:cubicBezTo>
                      <a:pt x="627" y="120"/>
                      <a:pt x="629" y="124"/>
                      <a:pt x="636" y="121"/>
                    </a:cubicBezTo>
                    <a:cubicBezTo>
                      <a:pt x="633" y="127"/>
                      <a:pt x="642" y="122"/>
                      <a:pt x="639" y="128"/>
                    </a:cubicBezTo>
                    <a:cubicBezTo>
                      <a:pt x="643" y="128"/>
                      <a:pt x="644" y="129"/>
                      <a:pt x="645" y="132"/>
                    </a:cubicBezTo>
                    <a:cubicBezTo>
                      <a:pt x="651" y="131"/>
                      <a:pt x="652" y="135"/>
                      <a:pt x="658" y="134"/>
                    </a:cubicBezTo>
                    <a:cubicBezTo>
                      <a:pt x="661" y="122"/>
                      <a:pt x="647" y="128"/>
                      <a:pt x="651" y="117"/>
                    </a:cubicBezTo>
                    <a:cubicBezTo>
                      <a:pt x="650" y="114"/>
                      <a:pt x="648" y="118"/>
                      <a:pt x="645" y="117"/>
                    </a:cubicBezTo>
                    <a:cubicBezTo>
                      <a:pt x="645" y="113"/>
                      <a:pt x="648" y="111"/>
                      <a:pt x="647" y="106"/>
                    </a:cubicBezTo>
                    <a:cubicBezTo>
                      <a:pt x="647" y="103"/>
                      <a:pt x="644" y="105"/>
                      <a:pt x="643" y="104"/>
                    </a:cubicBezTo>
                    <a:cubicBezTo>
                      <a:pt x="643" y="103"/>
                      <a:pt x="647" y="100"/>
                      <a:pt x="643" y="100"/>
                    </a:cubicBezTo>
                    <a:cubicBezTo>
                      <a:pt x="643" y="96"/>
                      <a:pt x="648" y="98"/>
                      <a:pt x="647" y="93"/>
                    </a:cubicBezTo>
                    <a:cubicBezTo>
                      <a:pt x="651" y="93"/>
                      <a:pt x="649" y="88"/>
                      <a:pt x="654" y="89"/>
                    </a:cubicBezTo>
                    <a:cubicBezTo>
                      <a:pt x="654" y="85"/>
                      <a:pt x="656" y="83"/>
                      <a:pt x="660" y="83"/>
                    </a:cubicBezTo>
                    <a:cubicBezTo>
                      <a:pt x="658" y="75"/>
                      <a:pt x="666" y="77"/>
                      <a:pt x="665" y="70"/>
                    </a:cubicBezTo>
                    <a:cubicBezTo>
                      <a:pt x="674" y="69"/>
                      <a:pt x="678" y="73"/>
                      <a:pt x="684" y="74"/>
                    </a:cubicBezTo>
                    <a:cubicBezTo>
                      <a:pt x="684" y="77"/>
                      <a:pt x="684" y="79"/>
                      <a:pt x="686" y="80"/>
                    </a:cubicBezTo>
                    <a:cubicBezTo>
                      <a:pt x="686" y="82"/>
                      <a:pt x="682" y="81"/>
                      <a:pt x="680" y="81"/>
                    </a:cubicBezTo>
                    <a:cubicBezTo>
                      <a:pt x="680" y="89"/>
                      <a:pt x="684" y="92"/>
                      <a:pt x="680" y="98"/>
                    </a:cubicBezTo>
                    <a:cubicBezTo>
                      <a:pt x="682" y="99"/>
                      <a:pt x="683" y="101"/>
                      <a:pt x="684" y="102"/>
                    </a:cubicBezTo>
                    <a:cubicBezTo>
                      <a:pt x="685" y="103"/>
                      <a:pt x="686" y="104"/>
                      <a:pt x="688" y="104"/>
                    </a:cubicBezTo>
                    <a:cubicBezTo>
                      <a:pt x="685" y="108"/>
                      <a:pt x="687" y="118"/>
                      <a:pt x="684" y="122"/>
                    </a:cubicBezTo>
                    <a:cubicBezTo>
                      <a:pt x="682" y="128"/>
                      <a:pt x="689" y="126"/>
                      <a:pt x="690" y="130"/>
                    </a:cubicBezTo>
                    <a:cubicBezTo>
                      <a:pt x="688" y="145"/>
                      <a:pt x="682" y="154"/>
                      <a:pt x="669" y="158"/>
                    </a:cubicBezTo>
                    <a:cubicBezTo>
                      <a:pt x="670" y="162"/>
                      <a:pt x="677" y="158"/>
                      <a:pt x="678" y="162"/>
                    </a:cubicBezTo>
                    <a:cubicBezTo>
                      <a:pt x="683" y="161"/>
                      <a:pt x="682" y="155"/>
                      <a:pt x="688" y="156"/>
                    </a:cubicBezTo>
                    <a:cubicBezTo>
                      <a:pt x="687" y="158"/>
                      <a:pt x="686" y="159"/>
                      <a:pt x="686" y="162"/>
                    </a:cubicBezTo>
                    <a:cubicBezTo>
                      <a:pt x="688" y="161"/>
                      <a:pt x="687" y="158"/>
                      <a:pt x="690" y="158"/>
                    </a:cubicBezTo>
                    <a:cubicBezTo>
                      <a:pt x="692" y="158"/>
                      <a:pt x="691" y="155"/>
                      <a:pt x="692" y="154"/>
                    </a:cubicBezTo>
                    <a:cubicBezTo>
                      <a:pt x="692" y="154"/>
                      <a:pt x="695" y="155"/>
                      <a:pt x="695" y="154"/>
                    </a:cubicBezTo>
                    <a:cubicBezTo>
                      <a:pt x="696" y="153"/>
                      <a:pt x="695" y="150"/>
                      <a:pt x="695" y="149"/>
                    </a:cubicBezTo>
                    <a:cubicBezTo>
                      <a:pt x="697" y="149"/>
                      <a:pt x="699" y="149"/>
                      <a:pt x="701" y="149"/>
                    </a:cubicBezTo>
                    <a:cubicBezTo>
                      <a:pt x="699" y="143"/>
                      <a:pt x="707" y="137"/>
                      <a:pt x="701" y="134"/>
                    </a:cubicBezTo>
                    <a:cubicBezTo>
                      <a:pt x="701" y="132"/>
                      <a:pt x="705" y="132"/>
                      <a:pt x="705" y="130"/>
                    </a:cubicBezTo>
                    <a:cubicBezTo>
                      <a:pt x="705" y="128"/>
                      <a:pt x="702" y="128"/>
                      <a:pt x="701" y="128"/>
                    </a:cubicBezTo>
                    <a:cubicBezTo>
                      <a:pt x="701" y="124"/>
                      <a:pt x="707" y="127"/>
                      <a:pt x="710" y="126"/>
                    </a:cubicBezTo>
                    <a:cubicBezTo>
                      <a:pt x="708" y="124"/>
                      <a:pt x="710" y="119"/>
                      <a:pt x="705" y="121"/>
                    </a:cubicBezTo>
                    <a:cubicBezTo>
                      <a:pt x="700" y="123"/>
                      <a:pt x="698" y="116"/>
                      <a:pt x="697" y="121"/>
                    </a:cubicBezTo>
                    <a:cubicBezTo>
                      <a:pt x="694" y="117"/>
                      <a:pt x="694" y="113"/>
                      <a:pt x="695" y="109"/>
                    </a:cubicBezTo>
                    <a:cubicBezTo>
                      <a:pt x="695" y="109"/>
                      <a:pt x="699" y="110"/>
                      <a:pt x="699" y="109"/>
                    </a:cubicBezTo>
                    <a:cubicBezTo>
                      <a:pt x="701" y="108"/>
                      <a:pt x="698" y="102"/>
                      <a:pt x="699" y="100"/>
                    </a:cubicBezTo>
                    <a:cubicBezTo>
                      <a:pt x="699" y="97"/>
                      <a:pt x="697" y="100"/>
                      <a:pt x="697" y="100"/>
                    </a:cubicBezTo>
                    <a:cubicBezTo>
                      <a:pt x="693" y="97"/>
                      <a:pt x="696" y="93"/>
                      <a:pt x="693" y="89"/>
                    </a:cubicBezTo>
                    <a:cubicBezTo>
                      <a:pt x="701" y="91"/>
                      <a:pt x="698" y="84"/>
                      <a:pt x="703" y="83"/>
                    </a:cubicBezTo>
                    <a:cubicBezTo>
                      <a:pt x="703" y="80"/>
                      <a:pt x="703" y="77"/>
                      <a:pt x="703" y="74"/>
                    </a:cubicBezTo>
                    <a:cubicBezTo>
                      <a:pt x="709" y="72"/>
                      <a:pt x="706" y="80"/>
                      <a:pt x="706" y="83"/>
                    </a:cubicBezTo>
                    <a:cubicBezTo>
                      <a:pt x="707" y="86"/>
                      <a:pt x="710" y="82"/>
                      <a:pt x="710" y="85"/>
                    </a:cubicBezTo>
                    <a:cubicBezTo>
                      <a:pt x="710" y="86"/>
                      <a:pt x="708" y="88"/>
                      <a:pt x="708" y="87"/>
                    </a:cubicBezTo>
                    <a:cubicBezTo>
                      <a:pt x="710" y="92"/>
                      <a:pt x="714" y="93"/>
                      <a:pt x="719" y="96"/>
                    </a:cubicBezTo>
                    <a:cubicBezTo>
                      <a:pt x="723" y="97"/>
                      <a:pt x="719" y="91"/>
                      <a:pt x="718" y="91"/>
                    </a:cubicBezTo>
                    <a:cubicBezTo>
                      <a:pt x="720" y="88"/>
                      <a:pt x="726" y="88"/>
                      <a:pt x="731" y="87"/>
                    </a:cubicBezTo>
                    <a:cubicBezTo>
                      <a:pt x="730" y="85"/>
                      <a:pt x="727" y="85"/>
                      <a:pt x="725" y="85"/>
                    </a:cubicBezTo>
                    <a:cubicBezTo>
                      <a:pt x="727" y="80"/>
                      <a:pt x="722" y="80"/>
                      <a:pt x="723" y="76"/>
                    </a:cubicBezTo>
                    <a:cubicBezTo>
                      <a:pt x="725" y="80"/>
                      <a:pt x="736" y="74"/>
                      <a:pt x="734" y="81"/>
                    </a:cubicBezTo>
                    <a:cubicBezTo>
                      <a:pt x="736" y="83"/>
                      <a:pt x="738" y="80"/>
                      <a:pt x="738" y="80"/>
                    </a:cubicBezTo>
                    <a:cubicBezTo>
                      <a:pt x="741" y="80"/>
                      <a:pt x="739" y="82"/>
                      <a:pt x="740" y="83"/>
                    </a:cubicBezTo>
                    <a:cubicBezTo>
                      <a:pt x="741" y="84"/>
                      <a:pt x="743" y="83"/>
                      <a:pt x="744" y="83"/>
                    </a:cubicBezTo>
                    <a:cubicBezTo>
                      <a:pt x="747" y="87"/>
                      <a:pt x="754" y="83"/>
                      <a:pt x="749" y="89"/>
                    </a:cubicBezTo>
                    <a:cubicBezTo>
                      <a:pt x="752" y="89"/>
                      <a:pt x="756" y="89"/>
                      <a:pt x="759" y="89"/>
                    </a:cubicBezTo>
                    <a:cubicBezTo>
                      <a:pt x="759" y="87"/>
                      <a:pt x="751" y="85"/>
                      <a:pt x="757" y="83"/>
                    </a:cubicBezTo>
                    <a:cubicBezTo>
                      <a:pt x="755" y="82"/>
                      <a:pt x="753" y="81"/>
                      <a:pt x="751" y="80"/>
                    </a:cubicBezTo>
                    <a:cubicBezTo>
                      <a:pt x="750" y="70"/>
                      <a:pt x="751" y="70"/>
                      <a:pt x="751" y="59"/>
                    </a:cubicBezTo>
                    <a:cubicBezTo>
                      <a:pt x="761" y="58"/>
                      <a:pt x="775" y="61"/>
                      <a:pt x="783" y="59"/>
                    </a:cubicBezTo>
                    <a:cubicBezTo>
                      <a:pt x="786" y="58"/>
                      <a:pt x="784" y="53"/>
                      <a:pt x="788" y="57"/>
                    </a:cubicBezTo>
                    <a:cubicBezTo>
                      <a:pt x="794" y="53"/>
                      <a:pt x="790" y="50"/>
                      <a:pt x="792" y="44"/>
                    </a:cubicBezTo>
                    <a:cubicBezTo>
                      <a:pt x="797" y="45"/>
                      <a:pt x="799" y="44"/>
                      <a:pt x="801" y="42"/>
                    </a:cubicBezTo>
                    <a:cubicBezTo>
                      <a:pt x="804" y="38"/>
                      <a:pt x="809" y="37"/>
                      <a:pt x="813" y="33"/>
                    </a:cubicBezTo>
                    <a:cubicBezTo>
                      <a:pt x="832" y="30"/>
                      <a:pt x="851" y="28"/>
                      <a:pt x="867" y="22"/>
                    </a:cubicBezTo>
                    <a:cubicBezTo>
                      <a:pt x="870" y="19"/>
                      <a:pt x="870" y="26"/>
                      <a:pt x="870" y="26"/>
                    </a:cubicBezTo>
                    <a:cubicBezTo>
                      <a:pt x="871" y="25"/>
                      <a:pt x="874" y="21"/>
                      <a:pt x="872" y="20"/>
                    </a:cubicBezTo>
                    <a:cubicBezTo>
                      <a:pt x="875" y="21"/>
                      <a:pt x="872" y="23"/>
                      <a:pt x="874" y="26"/>
                    </a:cubicBezTo>
                    <a:cubicBezTo>
                      <a:pt x="875" y="26"/>
                      <a:pt x="879" y="25"/>
                      <a:pt x="878" y="27"/>
                    </a:cubicBezTo>
                    <a:cubicBezTo>
                      <a:pt x="881" y="26"/>
                      <a:pt x="876" y="25"/>
                      <a:pt x="880" y="24"/>
                    </a:cubicBezTo>
                    <a:cubicBezTo>
                      <a:pt x="883" y="23"/>
                      <a:pt x="889" y="24"/>
                      <a:pt x="889" y="18"/>
                    </a:cubicBezTo>
                    <a:cubicBezTo>
                      <a:pt x="893" y="19"/>
                      <a:pt x="895" y="18"/>
                      <a:pt x="895" y="14"/>
                    </a:cubicBezTo>
                    <a:cubicBezTo>
                      <a:pt x="897" y="15"/>
                      <a:pt x="898" y="18"/>
                      <a:pt x="900" y="18"/>
                    </a:cubicBezTo>
                    <a:cubicBezTo>
                      <a:pt x="905" y="18"/>
                      <a:pt x="904" y="12"/>
                      <a:pt x="904" y="7"/>
                    </a:cubicBezTo>
                    <a:cubicBezTo>
                      <a:pt x="913" y="4"/>
                      <a:pt x="922" y="0"/>
                      <a:pt x="936" y="1"/>
                    </a:cubicBezTo>
                    <a:cubicBezTo>
                      <a:pt x="934" y="3"/>
                      <a:pt x="934" y="6"/>
                      <a:pt x="934" y="9"/>
                    </a:cubicBezTo>
                    <a:cubicBezTo>
                      <a:pt x="937" y="13"/>
                      <a:pt x="945" y="13"/>
                      <a:pt x="949" y="9"/>
                    </a:cubicBezTo>
                    <a:cubicBezTo>
                      <a:pt x="951" y="9"/>
                      <a:pt x="950" y="11"/>
                      <a:pt x="949" y="11"/>
                    </a:cubicBezTo>
                    <a:close/>
                    <a:moveTo>
                      <a:pt x="1396" y="238"/>
                    </a:moveTo>
                    <a:cubicBezTo>
                      <a:pt x="1396" y="236"/>
                      <a:pt x="1393" y="236"/>
                      <a:pt x="1392" y="234"/>
                    </a:cubicBezTo>
                    <a:cubicBezTo>
                      <a:pt x="1386" y="233"/>
                      <a:pt x="1386" y="238"/>
                      <a:pt x="1392" y="236"/>
                    </a:cubicBezTo>
                    <a:cubicBezTo>
                      <a:pt x="1393" y="238"/>
                      <a:pt x="1394" y="238"/>
                      <a:pt x="1396" y="238"/>
                    </a:cubicBezTo>
                    <a:close/>
                    <a:moveTo>
                      <a:pt x="403" y="378"/>
                    </a:moveTo>
                    <a:cubicBezTo>
                      <a:pt x="401" y="384"/>
                      <a:pt x="409" y="380"/>
                      <a:pt x="406" y="387"/>
                    </a:cubicBezTo>
                    <a:cubicBezTo>
                      <a:pt x="410" y="388"/>
                      <a:pt x="411" y="384"/>
                      <a:pt x="412" y="387"/>
                    </a:cubicBezTo>
                    <a:cubicBezTo>
                      <a:pt x="412" y="389"/>
                      <a:pt x="411" y="389"/>
                      <a:pt x="410" y="389"/>
                    </a:cubicBezTo>
                    <a:cubicBezTo>
                      <a:pt x="407" y="390"/>
                      <a:pt x="399" y="393"/>
                      <a:pt x="397" y="393"/>
                    </a:cubicBezTo>
                    <a:cubicBezTo>
                      <a:pt x="392" y="392"/>
                      <a:pt x="391" y="388"/>
                      <a:pt x="388" y="385"/>
                    </a:cubicBezTo>
                    <a:cubicBezTo>
                      <a:pt x="388" y="382"/>
                      <a:pt x="393" y="384"/>
                      <a:pt x="393" y="382"/>
                    </a:cubicBezTo>
                    <a:cubicBezTo>
                      <a:pt x="389" y="378"/>
                      <a:pt x="388" y="377"/>
                      <a:pt x="382" y="380"/>
                    </a:cubicBezTo>
                    <a:cubicBezTo>
                      <a:pt x="380" y="376"/>
                      <a:pt x="379" y="373"/>
                      <a:pt x="373" y="374"/>
                    </a:cubicBezTo>
                    <a:cubicBezTo>
                      <a:pt x="370" y="374"/>
                      <a:pt x="372" y="377"/>
                      <a:pt x="371" y="378"/>
                    </a:cubicBezTo>
                    <a:cubicBezTo>
                      <a:pt x="370" y="379"/>
                      <a:pt x="367" y="379"/>
                      <a:pt x="365" y="380"/>
                    </a:cubicBezTo>
                    <a:cubicBezTo>
                      <a:pt x="363" y="381"/>
                      <a:pt x="362" y="387"/>
                      <a:pt x="358" y="385"/>
                    </a:cubicBezTo>
                    <a:cubicBezTo>
                      <a:pt x="360" y="392"/>
                      <a:pt x="354" y="394"/>
                      <a:pt x="354" y="395"/>
                    </a:cubicBezTo>
                    <a:cubicBezTo>
                      <a:pt x="353" y="399"/>
                      <a:pt x="354" y="403"/>
                      <a:pt x="352" y="408"/>
                    </a:cubicBezTo>
                    <a:cubicBezTo>
                      <a:pt x="350" y="408"/>
                      <a:pt x="350" y="406"/>
                      <a:pt x="349" y="406"/>
                    </a:cubicBezTo>
                    <a:cubicBezTo>
                      <a:pt x="347" y="412"/>
                      <a:pt x="353" y="415"/>
                      <a:pt x="349" y="419"/>
                    </a:cubicBezTo>
                    <a:cubicBezTo>
                      <a:pt x="352" y="417"/>
                      <a:pt x="351" y="422"/>
                      <a:pt x="352" y="423"/>
                    </a:cubicBezTo>
                    <a:cubicBezTo>
                      <a:pt x="353" y="423"/>
                      <a:pt x="355" y="422"/>
                      <a:pt x="356" y="423"/>
                    </a:cubicBezTo>
                    <a:cubicBezTo>
                      <a:pt x="360" y="424"/>
                      <a:pt x="361" y="427"/>
                      <a:pt x="363" y="424"/>
                    </a:cubicBezTo>
                    <a:cubicBezTo>
                      <a:pt x="364" y="424"/>
                      <a:pt x="367" y="425"/>
                      <a:pt x="367" y="424"/>
                    </a:cubicBezTo>
                    <a:cubicBezTo>
                      <a:pt x="374" y="424"/>
                      <a:pt x="372" y="423"/>
                      <a:pt x="375" y="421"/>
                    </a:cubicBezTo>
                    <a:cubicBezTo>
                      <a:pt x="378" y="420"/>
                      <a:pt x="379" y="423"/>
                      <a:pt x="382" y="423"/>
                    </a:cubicBezTo>
                    <a:cubicBezTo>
                      <a:pt x="382" y="421"/>
                      <a:pt x="382" y="419"/>
                      <a:pt x="384" y="419"/>
                    </a:cubicBezTo>
                    <a:cubicBezTo>
                      <a:pt x="388" y="418"/>
                      <a:pt x="397" y="418"/>
                      <a:pt x="401" y="419"/>
                    </a:cubicBezTo>
                    <a:cubicBezTo>
                      <a:pt x="404" y="420"/>
                      <a:pt x="405" y="422"/>
                      <a:pt x="408" y="423"/>
                    </a:cubicBezTo>
                    <a:cubicBezTo>
                      <a:pt x="410" y="423"/>
                      <a:pt x="410" y="421"/>
                      <a:pt x="412" y="421"/>
                    </a:cubicBezTo>
                    <a:cubicBezTo>
                      <a:pt x="411" y="421"/>
                      <a:pt x="413" y="422"/>
                      <a:pt x="414" y="423"/>
                    </a:cubicBezTo>
                    <a:cubicBezTo>
                      <a:pt x="419" y="424"/>
                      <a:pt x="419" y="424"/>
                      <a:pt x="423" y="424"/>
                    </a:cubicBezTo>
                    <a:cubicBezTo>
                      <a:pt x="431" y="425"/>
                      <a:pt x="441" y="423"/>
                      <a:pt x="449" y="424"/>
                    </a:cubicBezTo>
                    <a:cubicBezTo>
                      <a:pt x="449" y="420"/>
                      <a:pt x="449" y="417"/>
                      <a:pt x="451" y="415"/>
                    </a:cubicBezTo>
                    <a:cubicBezTo>
                      <a:pt x="445" y="407"/>
                      <a:pt x="439" y="398"/>
                      <a:pt x="427" y="396"/>
                    </a:cubicBezTo>
                    <a:cubicBezTo>
                      <a:pt x="427" y="393"/>
                      <a:pt x="424" y="393"/>
                      <a:pt x="423" y="391"/>
                    </a:cubicBezTo>
                    <a:cubicBezTo>
                      <a:pt x="423" y="388"/>
                      <a:pt x="422" y="387"/>
                      <a:pt x="421" y="385"/>
                    </a:cubicBezTo>
                    <a:cubicBezTo>
                      <a:pt x="422" y="380"/>
                      <a:pt x="428" y="379"/>
                      <a:pt x="427" y="372"/>
                    </a:cubicBezTo>
                    <a:cubicBezTo>
                      <a:pt x="416" y="371"/>
                      <a:pt x="411" y="376"/>
                      <a:pt x="403" y="378"/>
                    </a:cubicBezTo>
                    <a:close/>
                    <a:moveTo>
                      <a:pt x="531" y="464"/>
                    </a:moveTo>
                    <a:cubicBezTo>
                      <a:pt x="529" y="464"/>
                      <a:pt x="526" y="464"/>
                      <a:pt x="529" y="465"/>
                    </a:cubicBezTo>
                    <a:cubicBezTo>
                      <a:pt x="532" y="463"/>
                      <a:pt x="539" y="463"/>
                      <a:pt x="542" y="462"/>
                    </a:cubicBezTo>
                    <a:cubicBezTo>
                      <a:pt x="543" y="462"/>
                      <a:pt x="542" y="458"/>
                      <a:pt x="542" y="458"/>
                    </a:cubicBezTo>
                    <a:cubicBezTo>
                      <a:pt x="543" y="457"/>
                      <a:pt x="545" y="460"/>
                      <a:pt x="546" y="460"/>
                    </a:cubicBezTo>
                    <a:cubicBezTo>
                      <a:pt x="546" y="456"/>
                      <a:pt x="546" y="451"/>
                      <a:pt x="546" y="447"/>
                    </a:cubicBezTo>
                    <a:cubicBezTo>
                      <a:pt x="544" y="444"/>
                      <a:pt x="542" y="443"/>
                      <a:pt x="541" y="441"/>
                    </a:cubicBezTo>
                    <a:cubicBezTo>
                      <a:pt x="540" y="440"/>
                      <a:pt x="541" y="438"/>
                      <a:pt x="541" y="438"/>
                    </a:cubicBezTo>
                    <a:cubicBezTo>
                      <a:pt x="540" y="435"/>
                      <a:pt x="534" y="433"/>
                      <a:pt x="539" y="432"/>
                    </a:cubicBezTo>
                    <a:cubicBezTo>
                      <a:pt x="542" y="432"/>
                      <a:pt x="546" y="432"/>
                      <a:pt x="550" y="432"/>
                    </a:cubicBezTo>
                    <a:cubicBezTo>
                      <a:pt x="551" y="425"/>
                      <a:pt x="546" y="425"/>
                      <a:pt x="546" y="423"/>
                    </a:cubicBezTo>
                    <a:cubicBezTo>
                      <a:pt x="546" y="419"/>
                      <a:pt x="542" y="419"/>
                      <a:pt x="541" y="417"/>
                    </a:cubicBezTo>
                    <a:cubicBezTo>
                      <a:pt x="541" y="417"/>
                      <a:pt x="544" y="415"/>
                      <a:pt x="542" y="413"/>
                    </a:cubicBezTo>
                    <a:cubicBezTo>
                      <a:pt x="537" y="415"/>
                      <a:pt x="536" y="411"/>
                      <a:pt x="531" y="411"/>
                    </a:cubicBezTo>
                    <a:cubicBezTo>
                      <a:pt x="533" y="401"/>
                      <a:pt x="520" y="404"/>
                      <a:pt x="520" y="395"/>
                    </a:cubicBezTo>
                    <a:cubicBezTo>
                      <a:pt x="525" y="391"/>
                      <a:pt x="528" y="385"/>
                      <a:pt x="539" y="387"/>
                    </a:cubicBezTo>
                    <a:cubicBezTo>
                      <a:pt x="539" y="386"/>
                      <a:pt x="539" y="384"/>
                      <a:pt x="541" y="383"/>
                    </a:cubicBezTo>
                    <a:cubicBezTo>
                      <a:pt x="541" y="378"/>
                      <a:pt x="535" y="379"/>
                      <a:pt x="535" y="374"/>
                    </a:cubicBezTo>
                    <a:cubicBezTo>
                      <a:pt x="526" y="373"/>
                      <a:pt x="522" y="377"/>
                      <a:pt x="516" y="374"/>
                    </a:cubicBezTo>
                    <a:cubicBezTo>
                      <a:pt x="516" y="377"/>
                      <a:pt x="516" y="378"/>
                      <a:pt x="514" y="376"/>
                    </a:cubicBezTo>
                    <a:cubicBezTo>
                      <a:pt x="513" y="375"/>
                      <a:pt x="512" y="378"/>
                      <a:pt x="513" y="378"/>
                    </a:cubicBezTo>
                    <a:cubicBezTo>
                      <a:pt x="508" y="380"/>
                      <a:pt x="502" y="383"/>
                      <a:pt x="500" y="383"/>
                    </a:cubicBezTo>
                    <a:cubicBezTo>
                      <a:pt x="494" y="385"/>
                      <a:pt x="496" y="386"/>
                      <a:pt x="494" y="389"/>
                    </a:cubicBezTo>
                    <a:cubicBezTo>
                      <a:pt x="493" y="390"/>
                      <a:pt x="491" y="388"/>
                      <a:pt x="490" y="389"/>
                    </a:cubicBezTo>
                    <a:cubicBezTo>
                      <a:pt x="489" y="390"/>
                      <a:pt x="491" y="394"/>
                      <a:pt x="490" y="395"/>
                    </a:cubicBezTo>
                    <a:cubicBezTo>
                      <a:pt x="491" y="399"/>
                      <a:pt x="495" y="392"/>
                      <a:pt x="496" y="398"/>
                    </a:cubicBezTo>
                    <a:cubicBezTo>
                      <a:pt x="496" y="400"/>
                      <a:pt x="497" y="401"/>
                      <a:pt x="498" y="402"/>
                    </a:cubicBezTo>
                    <a:cubicBezTo>
                      <a:pt x="496" y="408"/>
                      <a:pt x="499" y="412"/>
                      <a:pt x="500" y="413"/>
                    </a:cubicBezTo>
                    <a:cubicBezTo>
                      <a:pt x="500" y="416"/>
                      <a:pt x="500" y="416"/>
                      <a:pt x="501" y="417"/>
                    </a:cubicBezTo>
                    <a:cubicBezTo>
                      <a:pt x="502" y="417"/>
                      <a:pt x="503" y="423"/>
                      <a:pt x="503" y="423"/>
                    </a:cubicBezTo>
                    <a:cubicBezTo>
                      <a:pt x="505" y="428"/>
                      <a:pt x="505" y="427"/>
                      <a:pt x="507" y="430"/>
                    </a:cubicBezTo>
                    <a:cubicBezTo>
                      <a:pt x="508" y="432"/>
                      <a:pt x="506" y="434"/>
                      <a:pt x="507" y="436"/>
                    </a:cubicBezTo>
                    <a:cubicBezTo>
                      <a:pt x="508" y="437"/>
                      <a:pt x="512" y="438"/>
                      <a:pt x="511" y="441"/>
                    </a:cubicBezTo>
                    <a:cubicBezTo>
                      <a:pt x="504" y="439"/>
                      <a:pt x="509" y="449"/>
                      <a:pt x="505" y="451"/>
                    </a:cubicBezTo>
                    <a:cubicBezTo>
                      <a:pt x="513" y="452"/>
                      <a:pt x="513" y="463"/>
                      <a:pt x="522" y="458"/>
                    </a:cubicBezTo>
                    <a:cubicBezTo>
                      <a:pt x="515" y="465"/>
                      <a:pt x="531" y="459"/>
                      <a:pt x="531" y="464"/>
                    </a:cubicBezTo>
                    <a:close/>
                    <a:moveTo>
                      <a:pt x="587" y="378"/>
                    </a:moveTo>
                    <a:cubicBezTo>
                      <a:pt x="586" y="379"/>
                      <a:pt x="587" y="382"/>
                      <a:pt x="585" y="383"/>
                    </a:cubicBezTo>
                    <a:cubicBezTo>
                      <a:pt x="584" y="385"/>
                      <a:pt x="580" y="385"/>
                      <a:pt x="580" y="387"/>
                    </a:cubicBezTo>
                    <a:cubicBezTo>
                      <a:pt x="581" y="389"/>
                      <a:pt x="585" y="392"/>
                      <a:pt x="585" y="395"/>
                    </a:cubicBezTo>
                    <a:cubicBezTo>
                      <a:pt x="585" y="395"/>
                      <a:pt x="582" y="395"/>
                      <a:pt x="583" y="396"/>
                    </a:cubicBezTo>
                    <a:cubicBezTo>
                      <a:pt x="585" y="398"/>
                      <a:pt x="589" y="397"/>
                      <a:pt x="591" y="400"/>
                    </a:cubicBezTo>
                    <a:cubicBezTo>
                      <a:pt x="591" y="398"/>
                      <a:pt x="593" y="397"/>
                      <a:pt x="595" y="396"/>
                    </a:cubicBezTo>
                    <a:cubicBezTo>
                      <a:pt x="596" y="391"/>
                      <a:pt x="592" y="391"/>
                      <a:pt x="591" y="387"/>
                    </a:cubicBezTo>
                    <a:cubicBezTo>
                      <a:pt x="594" y="386"/>
                      <a:pt x="597" y="384"/>
                      <a:pt x="596" y="380"/>
                    </a:cubicBezTo>
                    <a:cubicBezTo>
                      <a:pt x="593" y="380"/>
                      <a:pt x="592" y="378"/>
                      <a:pt x="595" y="376"/>
                    </a:cubicBezTo>
                    <a:cubicBezTo>
                      <a:pt x="592" y="377"/>
                      <a:pt x="589" y="376"/>
                      <a:pt x="587" y="378"/>
                    </a:cubicBezTo>
                    <a:close/>
                    <a:moveTo>
                      <a:pt x="343" y="428"/>
                    </a:moveTo>
                    <a:cubicBezTo>
                      <a:pt x="342" y="436"/>
                      <a:pt x="356" y="431"/>
                      <a:pt x="356" y="428"/>
                    </a:cubicBezTo>
                    <a:cubicBezTo>
                      <a:pt x="351" y="426"/>
                      <a:pt x="348" y="426"/>
                      <a:pt x="343" y="428"/>
                    </a:cubicBezTo>
                    <a:close/>
                    <a:moveTo>
                      <a:pt x="386" y="775"/>
                    </a:moveTo>
                    <a:cubicBezTo>
                      <a:pt x="388" y="768"/>
                      <a:pt x="399" y="768"/>
                      <a:pt x="397" y="756"/>
                    </a:cubicBezTo>
                    <a:cubicBezTo>
                      <a:pt x="392" y="761"/>
                      <a:pt x="382" y="752"/>
                      <a:pt x="377" y="758"/>
                    </a:cubicBezTo>
                    <a:cubicBezTo>
                      <a:pt x="385" y="759"/>
                      <a:pt x="375" y="760"/>
                      <a:pt x="375" y="762"/>
                    </a:cubicBezTo>
                    <a:cubicBezTo>
                      <a:pt x="375" y="760"/>
                      <a:pt x="377" y="766"/>
                      <a:pt x="377" y="767"/>
                    </a:cubicBezTo>
                    <a:cubicBezTo>
                      <a:pt x="377" y="770"/>
                      <a:pt x="377" y="773"/>
                      <a:pt x="375" y="773"/>
                    </a:cubicBezTo>
                    <a:cubicBezTo>
                      <a:pt x="375" y="772"/>
                      <a:pt x="373" y="771"/>
                      <a:pt x="373" y="773"/>
                    </a:cubicBezTo>
                    <a:cubicBezTo>
                      <a:pt x="375" y="776"/>
                      <a:pt x="381" y="775"/>
                      <a:pt x="386" y="7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115" name="í$1ide">
                <a:extLst>
                  <a:ext uri="{FF2B5EF4-FFF2-40B4-BE49-F238E27FC236}">
                    <a16:creationId xmlns:a16="http://schemas.microsoft.com/office/drawing/2014/main" xmlns="" id="{AED914FA-69E5-4BD4-AB80-771215F89766}"/>
                  </a:ext>
                </a:extLst>
              </p:cNvPr>
              <p:cNvSpPr/>
              <p:nvPr/>
            </p:nvSpPr>
            <p:spPr bwMode="auto">
              <a:xfrm>
                <a:off x="4137527" y="707649"/>
                <a:ext cx="47627" cy="25214"/>
              </a:xfrm>
              <a:custGeom>
                <a:avLst/>
                <a:gdLst>
                  <a:gd name="T0" fmla="*/ 16 w 23"/>
                  <a:gd name="T1" fmla="*/ 0 h 12"/>
                  <a:gd name="T2" fmla="*/ 20 w 23"/>
                  <a:gd name="T3" fmla="*/ 11 h 12"/>
                  <a:gd name="T4" fmla="*/ 0 w 23"/>
                  <a:gd name="T5" fmla="*/ 6 h 12"/>
                  <a:gd name="T6" fmla="*/ 16 w 2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2">
                    <a:moveTo>
                      <a:pt x="16" y="0"/>
                    </a:moveTo>
                    <a:cubicBezTo>
                      <a:pt x="16" y="5"/>
                      <a:pt x="23" y="4"/>
                      <a:pt x="20" y="11"/>
                    </a:cubicBezTo>
                    <a:cubicBezTo>
                      <a:pt x="10" y="12"/>
                      <a:pt x="4" y="10"/>
                      <a:pt x="0" y="6"/>
                    </a:cubicBezTo>
                    <a:cubicBezTo>
                      <a:pt x="3" y="1"/>
                      <a:pt x="10" y="1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116" name="íṣľíḓé">
                <a:extLst>
                  <a:ext uri="{FF2B5EF4-FFF2-40B4-BE49-F238E27FC236}">
                    <a16:creationId xmlns:a16="http://schemas.microsoft.com/office/drawing/2014/main" xmlns="" id="{D069F3B1-9974-4DAA-BD12-C71B5B0E55DB}"/>
                  </a:ext>
                </a:extLst>
              </p:cNvPr>
              <p:cNvSpPr/>
              <p:nvPr/>
            </p:nvSpPr>
            <p:spPr bwMode="auto">
              <a:xfrm>
                <a:off x="4234180" y="755276"/>
                <a:ext cx="466461" cy="326383"/>
              </a:xfrm>
              <a:custGeom>
                <a:avLst/>
                <a:gdLst>
                  <a:gd name="T0" fmla="*/ 22 w 224"/>
                  <a:gd name="T1" fmla="*/ 9 h 157"/>
                  <a:gd name="T2" fmla="*/ 29 w 224"/>
                  <a:gd name="T3" fmla="*/ 7 h 157"/>
                  <a:gd name="T4" fmla="*/ 29 w 224"/>
                  <a:gd name="T5" fmla="*/ 11 h 157"/>
                  <a:gd name="T6" fmla="*/ 29 w 224"/>
                  <a:gd name="T7" fmla="*/ 18 h 157"/>
                  <a:gd name="T8" fmla="*/ 35 w 224"/>
                  <a:gd name="T9" fmla="*/ 33 h 157"/>
                  <a:gd name="T10" fmla="*/ 48 w 224"/>
                  <a:gd name="T11" fmla="*/ 9 h 157"/>
                  <a:gd name="T12" fmla="*/ 65 w 224"/>
                  <a:gd name="T13" fmla="*/ 7 h 157"/>
                  <a:gd name="T14" fmla="*/ 76 w 224"/>
                  <a:gd name="T15" fmla="*/ 25 h 157"/>
                  <a:gd name="T16" fmla="*/ 89 w 224"/>
                  <a:gd name="T17" fmla="*/ 22 h 157"/>
                  <a:gd name="T18" fmla="*/ 107 w 224"/>
                  <a:gd name="T19" fmla="*/ 20 h 157"/>
                  <a:gd name="T20" fmla="*/ 115 w 224"/>
                  <a:gd name="T21" fmla="*/ 27 h 157"/>
                  <a:gd name="T22" fmla="*/ 122 w 224"/>
                  <a:gd name="T23" fmla="*/ 31 h 157"/>
                  <a:gd name="T24" fmla="*/ 126 w 224"/>
                  <a:gd name="T25" fmla="*/ 33 h 157"/>
                  <a:gd name="T26" fmla="*/ 143 w 224"/>
                  <a:gd name="T27" fmla="*/ 37 h 157"/>
                  <a:gd name="T28" fmla="*/ 158 w 224"/>
                  <a:gd name="T29" fmla="*/ 44 h 157"/>
                  <a:gd name="T30" fmla="*/ 163 w 224"/>
                  <a:gd name="T31" fmla="*/ 50 h 157"/>
                  <a:gd name="T32" fmla="*/ 174 w 224"/>
                  <a:gd name="T33" fmla="*/ 59 h 157"/>
                  <a:gd name="T34" fmla="*/ 167 w 224"/>
                  <a:gd name="T35" fmla="*/ 74 h 157"/>
                  <a:gd name="T36" fmla="*/ 184 w 224"/>
                  <a:gd name="T37" fmla="*/ 76 h 157"/>
                  <a:gd name="T38" fmla="*/ 188 w 224"/>
                  <a:gd name="T39" fmla="*/ 85 h 157"/>
                  <a:gd name="T40" fmla="*/ 202 w 224"/>
                  <a:gd name="T41" fmla="*/ 87 h 157"/>
                  <a:gd name="T42" fmla="*/ 212 w 224"/>
                  <a:gd name="T43" fmla="*/ 96 h 157"/>
                  <a:gd name="T44" fmla="*/ 216 w 224"/>
                  <a:gd name="T45" fmla="*/ 104 h 157"/>
                  <a:gd name="T46" fmla="*/ 206 w 224"/>
                  <a:gd name="T47" fmla="*/ 117 h 157"/>
                  <a:gd name="T48" fmla="*/ 193 w 224"/>
                  <a:gd name="T49" fmla="*/ 115 h 157"/>
                  <a:gd name="T50" fmla="*/ 182 w 224"/>
                  <a:gd name="T51" fmla="*/ 104 h 157"/>
                  <a:gd name="T52" fmla="*/ 173 w 224"/>
                  <a:gd name="T53" fmla="*/ 113 h 157"/>
                  <a:gd name="T54" fmla="*/ 186 w 224"/>
                  <a:gd name="T55" fmla="*/ 121 h 157"/>
                  <a:gd name="T56" fmla="*/ 193 w 224"/>
                  <a:gd name="T57" fmla="*/ 134 h 157"/>
                  <a:gd name="T58" fmla="*/ 188 w 224"/>
                  <a:gd name="T59" fmla="*/ 147 h 157"/>
                  <a:gd name="T60" fmla="*/ 163 w 224"/>
                  <a:gd name="T61" fmla="*/ 137 h 157"/>
                  <a:gd name="T62" fmla="*/ 171 w 224"/>
                  <a:gd name="T63" fmla="*/ 147 h 157"/>
                  <a:gd name="T64" fmla="*/ 180 w 224"/>
                  <a:gd name="T65" fmla="*/ 152 h 157"/>
                  <a:gd name="T66" fmla="*/ 171 w 224"/>
                  <a:gd name="T67" fmla="*/ 152 h 157"/>
                  <a:gd name="T68" fmla="*/ 150 w 224"/>
                  <a:gd name="T69" fmla="*/ 145 h 157"/>
                  <a:gd name="T70" fmla="*/ 139 w 224"/>
                  <a:gd name="T71" fmla="*/ 139 h 157"/>
                  <a:gd name="T72" fmla="*/ 133 w 224"/>
                  <a:gd name="T73" fmla="*/ 130 h 157"/>
                  <a:gd name="T74" fmla="*/ 122 w 224"/>
                  <a:gd name="T75" fmla="*/ 109 h 157"/>
                  <a:gd name="T76" fmla="*/ 124 w 224"/>
                  <a:gd name="T77" fmla="*/ 104 h 157"/>
                  <a:gd name="T78" fmla="*/ 128 w 224"/>
                  <a:gd name="T79" fmla="*/ 96 h 157"/>
                  <a:gd name="T80" fmla="*/ 133 w 224"/>
                  <a:gd name="T81" fmla="*/ 87 h 157"/>
                  <a:gd name="T82" fmla="*/ 128 w 224"/>
                  <a:gd name="T83" fmla="*/ 76 h 157"/>
                  <a:gd name="T84" fmla="*/ 120 w 224"/>
                  <a:gd name="T85" fmla="*/ 70 h 157"/>
                  <a:gd name="T86" fmla="*/ 115 w 224"/>
                  <a:gd name="T87" fmla="*/ 70 h 157"/>
                  <a:gd name="T88" fmla="*/ 107 w 224"/>
                  <a:gd name="T89" fmla="*/ 68 h 157"/>
                  <a:gd name="T90" fmla="*/ 92 w 224"/>
                  <a:gd name="T91" fmla="*/ 52 h 157"/>
                  <a:gd name="T92" fmla="*/ 78 w 224"/>
                  <a:gd name="T93" fmla="*/ 55 h 157"/>
                  <a:gd name="T94" fmla="*/ 65 w 224"/>
                  <a:gd name="T95" fmla="*/ 55 h 157"/>
                  <a:gd name="T96" fmla="*/ 50 w 224"/>
                  <a:gd name="T97" fmla="*/ 55 h 157"/>
                  <a:gd name="T98" fmla="*/ 22 w 224"/>
                  <a:gd name="T99" fmla="*/ 50 h 157"/>
                  <a:gd name="T100" fmla="*/ 9 w 224"/>
                  <a:gd name="T101" fmla="*/ 42 h 157"/>
                  <a:gd name="T102" fmla="*/ 5 w 224"/>
                  <a:gd name="T103" fmla="*/ 33 h 157"/>
                  <a:gd name="T104" fmla="*/ 7 w 224"/>
                  <a:gd name="T105" fmla="*/ 25 h 157"/>
                  <a:gd name="T106" fmla="*/ 145 w 224"/>
                  <a:gd name="T107" fmla="*/ 107 h 157"/>
                  <a:gd name="T108" fmla="*/ 154 w 224"/>
                  <a:gd name="T109" fmla="*/ 100 h 157"/>
                  <a:gd name="T110" fmla="*/ 145 w 224"/>
                  <a:gd name="T111" fmla="*/ 10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24" h="157">
                    <a:moveTo>
                      <a:pt x="9" y="11"/>
                    </a:moveTo>
                    <a:cubicBezTo>
                      <a:pt x="12" y="16"/>
                      <a:pt x="19" y="4"/>
                      <a:pt x="22" y="9"/>
                    </a:cubicBezTo>
                    <a:cubicBezTo>
                      <a:pt x="24" y="9"/>
                      <a:pt x="23" y="5"/>
                      <a:pt x="24" y="5"/>
                    </a:cubicBezTo>
                    <a:cubicBezTo>
                      <a:pt x="26" y="4"/>
                      <a:pt x="27" y="7"/>
                      <a:pt x="29" y="7"/>
                    </a:cubicBezTo>
                    <a:cubicBezTo>
                      <a:pt x="32" y="7"/>
                      <a:pt x="32" y="0"/>
                      <a:pt x="37" y="5"/>
                    </a:cubicBezTo>
                    <a:cubicBezTo>
                      <a:pt x="36" y="13"/>
                      <a:pt x="32" y="7"/>
                      <a:pt x="29" y="11"/>
                    </a:cubicBezTo>
                    <a:cubicBezTo>
                      <a:pt x="28" y="12"/>
                      <a:pt x="33" y="12"/>
                      <a:pt x="33" y="12"/>
                    </a:cubicBezTo>
                    <a:cubicBezTo>
                      <a:pt x="32" y="15"/>
                      <a:pt x="30" y="15"/>
                      <a:pt x="29" y="18"/>
                    </a:cubicBezTo>
                    <a:cubicBezTo>
                      <a:pt x="29" y="21"/>
                      <a:pt x="31" y="22"/>
                      <a:pt x="31" y="24"/>
                    </a:cubicBezTo>
                    <a:cubicBezTo>
                      <a:pt x="32" y="27"/>
                      <a:pt x="30" y="33"/>
                      <a:pt x="35" y="33"/>
                    </a:cubicBezTo>
                    <a:cubicBezTo>
                      <a:pt x="39" y="32"/>
                      <a:pt x="35" y="22"/>
                      <a:pt x="37" y="18"/>
                    </a:cubicBezTo>
                    <a:cubicBezTo>
                      <a:pt x="46" y="20"/>
                      <a:pt x="45" y="13"/>
                      <a:pt x="48" y="9"/>
                    </a:cubicBezTo>
                    <a:cubicBezTo>
                      <a:pt x="50" y="13"/>
                      <a:pt x="55" y="5"/>
                      <a:pt x="57" y="11"/>
                    </a:cubicBezTo>
                    <a:cubicBezTo>
                      <a:pt x="61" y="11"/>
                      <a:pt x="59" y="5"/>
                      <a:pt x="65" y="7"/>
                    </a:cubicBezTo>
                    <a:cubicBezTo>
                      <a:pt x="64" y="14"/>
                      <a:pt x="69" y="15"/>
                      <a:pt x="74" y="16"/>
                    </a:cubicBezTo>
                    <a:cubicBezTo>
                      <a:pt x="72" y="22"/>
                      <a:pt x="73" y="21"/>
                      <a:pt x="76" y="25"/>
                    </a:cubicBezTo>
                    <a:cubicBezTo>
                      <a:pt x="78" y="23"/>
                      <a:pt x="80" y="23"/>
                      <a:pt x="83" y="25"/>
                    </a:cubicBezTo>
                    <a:cubicBezTo>
                      <a:pt x="87" y="27"/>
                      <a:pt x="87" y="23"/>
                      <a:pt x="89" y="22"/>
                    </a:cubicBezTo>
                    <a:cubicBezTo>
                      <a:pt x="91" y="21"/>
                      <a:pt x="94" y="23"/>
                      <a:pt x="94" y="20"/>
                    </a:cubicBezTo>
                    <a:cubicBezTo>
                      <a:pt x="100" y="22"/>
                      <a:pt x="102" y="22"/>
                      <a:pt x="107" y="20"/>
                    </a:cubicBezTo>
                    <a:cubicBezTo>
                      <a:pt x="107" y="24"/>
                      <a:pt x="112" y="22"/>
                      <a:pt x="111" y="22"/>
                    </a:cubicBezTo>
                    <a:cubicBezTo>
                      <a:pt x="113" y="23"/>
                      <a:pt x="113" y="26"/>
                      <a:pt x="115" y="27"/>
                    </a:cubicBezTo>
                    <a:cubicBezTo>
                      <a:pt x="116" y="28"/>
                      <a:pt x="119" y="29"/>
                      <a:pt x="120" y="29"/>
                    </a:cubicBezTo>
                    <a:cubicBezTo>
                      <a:pt x="121" y="30"/>
                      <a:pt x="120" y="31"/>
                      <a:pt x="122" y="31"/>
                    </a:cubicBezTo>
                    <a:cubicBezTo>
                      <a:pt x="126" y="31"/>
                      <a:pt x="121" y="34"/>
                      <a:pt x="124" y="37"/>
                    </a:cubicBezTo>
                    <a:cubicBezTo>
                      <a:pt x="125" y="38"/>
                      <a:pt x="126" y="34"/>
                      <a:pt x="126" y="33"/>
                    </a:cubicBezTo>
                    <a:cubicBezTo>
                      <a:pt x="129" y="35"/>
                      <a:pt x="129" y="38"/>
                      <a:pt x="133" y="39"/>
                    </a:cubicBezTo>
                    <a:cubicBezTo>
                      <a:pt x="137" y="39"/>
                      <a:pt x="139" y="37"/>
                      <a:pt x="143" y="37"/>
                    </a:cubicBezTo>
                    <a:cubicBezTo>
                      <a:pt x="142" y="44"/>
                      <a:pt x="154" y="40"/>
                      <a:pt x="154" y="46"/>
                    </a:cubicBezTo>
                    <a:cubicBezTo>
                      <a:pt x="156" y="46"/>
                      <a:pt x="157" y="46"/>
                      <a:pt x="158" y="44"/>
                    </a:cubicBezTo>
                    <a:cubicBezTo>
                      <a:pt x="160" y="45"/>
                      <a:pt x="161" y="48"/>
                      <a:pt x="161" y="52"/>
                    </a:cubicBezTo>
                    <a:cubicBezTo>
                      <a:pt x="163" y="52"/>
                      <a:pt x="163" y="51"/>
                      <a:pt x="163" y="50"/>
                    </a:cubicBezTo>
                    <a:cubicBezTo>
                      <a:pt x="166" y="52"/>
                      <a:pt x="168" y="56"/>
                      <a:pt x="174" y="55"/>
                    </a:cubicBezTo>
                    <a:cubicBezTo>
                      <a:pt x="173" y="57"/>
                      <a:pt x="172" y="59"/>
                      <a:pt x="174" y="59"/>
                    </a:cubicBezTo>
                    <a:cubicBezTo>
                      <a:pt x="176" y="62"/>
                      <a:pt x="169" y="65"/>
                      <a:pt x="174" y="66"/>
                    </a:cubicBezTo>
                    <a:cubicBezTo>
                      <a:pt x="172" y="69"/>
                      <a:pt x="167" y="69"/>
                      <a:pt x="167" y="74"/>
                    </a:cubicBezTo>
                    <a:cubicBezTo>
                      <a:pt x="171" y="81"/>
                      <a:pt x="180" y="72"/>
                      <a:pt x="182" y="80"/>
                    </a:cubicBezTo>
                    <a:cubicBezTo>
                      <a:pt x="184" y="79"/>
                      <a:pt x="183" y="77"/>
                      <a:pt x="184" y="76"/>
                    </a:cubicBezTo>
                    <a:cubicBezTo>
                      <a:pt x="186" y="76"/>
                      <a:pt x="185" y="80"/>
                      <a:pt x="186" y="81"/>
                    </a:cubicBezTo>
                    <a:cubicBezTo>
                      <a:pt x="186" y="81"/>
                      <a:pt x="188" y="85"/>
                      <a:pt x="188" y="85"/>
                    </a:cubicBezTo>
                    <a:cubicBezTo>
                      <a:pt x="190" y="85"/>
                      <a:pt x="192" y="81"/>
                      <a:pt x="191" y="89"/>
                    </a:cubicBezTo>
                    <a:cubicBezTo>
                      <a:pt x="196" y="89"/>
                      <a:pt x="197" y="86"/>
                      <a:pt x="202" y="87"/>
                    </a:cubicBezTo>
                    <a:cubicBezTo>
                      <a:pt x="203" y="88"/>
                      <a:pt x="204" y="90"/>
                      <a:pt x="204" y="93"/>
                    </a:cubicBezTo>
                    <a:cubicBezTo>
                      <a:pt x="208" y="93"/>
                      <a:pt x="214" y="91"/>
                      <a:pt x="212" y="96"/>
                    </a:cubicBezTo>
                    <a:cubicBezTo>
                      <a:pt x="219" y="93"/>
                      <a:pt x="215" y="97"/>
                      <a:pt x="221" y="98"/>
                    </a:cubicBezTo>
                    <a:cubicBezTo>
                      <a:pt x="224" y="102"/>
                      <a:pt x="215" y="104"/>
                      <a:pt x="216" y="104"/>
                    </a:cubicBezTo>
                    <a:cubicBezTo>
                      <a:pt x="214" y="105"/>
                      <a:pt x="217" y="106"/>
                      <a:pt x="217" y="106"/>
                    </a:cubicBezTo>
                    <a:cubicBezTo>
                      <a:pt x="213" y="111"/>
                      <a:pt x="209" y="110"/>
                      <a:pt x="206" y="117"/>
                    </a:cubicBezTo>
                    <a:cubicBezTo>
                      <a:pt x="204" y="117"/>
                      <a:pt x="203" y="117"/>
                      <a:pt x="202" y="119"/>
                    </a:cubicBezTo>
                    <a:cubicBezTo>
                      <a:pt x="201" y="118"/>
                      <a:pt x="193" y="118"/>
                      <a:pt x="193" y="115"/>
                    </a:cubicBezTo>
                    <a:cubicBezTo>
                      <a:pt x="193" y="111"/>
                      <a:pt x="184" y="115"/>
                      <a:pt x="186" y="107"/>
                    </a:cubicBezTo>
                    <a:cubicBezTo>
                      <a:pt x="182" y="108"/>
                      <a:pt x="182" y="106"/>
                      <a:pt x="182" y="104"/>
                    </a:cubicBezTo>
                    <a:cubicBezTo>
                      <a:pt x="179" y="104"/>
                      <a:pt x="177" y="104"/>
                      <a:pt x="174" y="104"/>
                    </a:cubicBezTo>
                    <a:cubicBezTo>
                      <a:pt x="170" y="103"/>
                      <a:pt x="174" y="110"/>
                      <a:pt x="173" y="113"/>
                    </a:cubicBezTo>
                    <a:cubicBezTo>
                      <a:pt x="173" y="117"/>
                      <a:pt x="178" y="117"/>
                      <a:pt x="178" y="121"/>
                    </a:cubicBezTo>
                    <a:cubicBezTo>
                      <a:pt x="182" y="118"/>
                      <a:pt x="185" y="125"/>
                      <a:pt x="186" y="121"/>
                    </a:cubicBezTo>
                    <a:cubicBezTo>
                      <a:pt x="188" y="123"/>
                      <a:pt x="189" y="127"/>
                      <a:pt x="189" y="132"/>
                    </a:cubicBezTo>
                    <a:cubicBezTo>
                      <a:pt x="189" y="134"/>
                      <a:pt x="193" y="133"/>
                      <a:pt x="193" y="134"/>
                    </a:cubicBezTo>
                    <a:cubicBezTo>
                      <a:pt x="196" y="138"/>
                      <a:pt x="191" y="147"/>
                      <a:pt x="191" y="150"/>
                    </a:cubicBezTo>
                    <a:cubicBezTo>
                      <a:pt x="187" y="152"/>
                      <a:pt x="189" y="148"/>
                      <a:pt x="188" y="147"/>
                    </a:cubicBezTo>
                    <a:cubicBezTo>
                      <a:pt x="185" y="145"/>
                      <a:pt x="179" y="146"/>
                      <a:pt x="178" y="141"/>
                    </a:cubicBezTo>
                    <a:cubicBezTo>
                      <a:pt x="171" y="142"/>
                      <a:pt x="172" y="135"/>
                      <a:pt x="163" y="137"/>
                    </a:cubicBezTo>
                    <a:cubicBezTo>
                      <a:pt x="164" y="141"/>
                      <a:pt x="170" y="138"/>
                      <a:pt x="171" y="141"/>
                    </a:cubicBezTo>
                    <a:cubicBezTo>
                      <a:pt x="164" y="147"/>
                      <a:pt x="177" y="144"/>
                      <a:pt x="171" y="147"/>
                    </a:cubicBezTo>
                    <a:cubicBezTo>
                      <a:pt x="171" y="149"/>
                      <a:pt x="176" y="149"/>
                      <a:pt x="178" y="150"/>
                    </a:cubicBezTo>
                    <a:cubicBezTo>
                      <a:pt x="179" y="151"/>
                      <a:pt x="178" y="152"/>
                      <a:pt x="180" y="152"/>
                    </a:cubicBezTo>
                    <a:cubicBezTo>
                      <a:pt x="183" y="152"/>
                      <a:pt x="184" y="153"/>
                      <a:pt x="184" y="156"/>
                    </a:cubicBezTo>
                    <a:cubicBezTo>
                      <a:pt x="178" y="157"/>
                      <a:pt x="175" y="155"/>
                      <a:pt x="171" y="152"/>
                    </a:cubicBezTo>
                    <a:cubicBezTo>
                      <a:pt x="168" y="151"/>
                      <a:pt x="163" y="151"/>
                      <a:pt x="160" y="148"/>
                    </a:cubicBezTo>
                    <a:cubicBezTo>
                      <a:pt x="157" y="147"/>
                      <a:pt x="153" y="145"/>
                      <a:pt x="150" y="145"/>
                    </a:cubicBezTo>
                    <a:cubicBezTo>
                      <a:pt x="148" y="145"/>
                      <a:pt x="148" y="142"/>
                      <a:pt x="147" y="141"/>
                    </a:cubicBezTo>
                    <a:cubicBezTo>
                      <a:pt x="144" y="140"/>
                      <a:pt x="141" y="141"/>
                      <a:pt x="139" y="139"/>
                    </a:cubicBezTo>
                    <a:cubicBezTo>
                      <a:pt x="137" y="138"/>
                      <a:pt x="139" y="135"/>
                      <a:pt x="137" y="134"/>
                    </a:cubicBezTo>
                    <a:cubicBezTo>
                      <a:pt x="136" y="132"/>
                      <a:pt x="132" y="134"/>
                      <a:pt x="133" y="130"/>
                    </a:cubicBezTo>
                    <a:cubicBezTo>
                      <a:pt x="125" y="130"/>
                      <a:pt x="125" y="122"/>
                      <a:pt x="120" y="119"/>
                    </a:cubicBezTo>
                    <a:cubicBezTo>
                      <a:pt x="122" y="118"/>
                      <a:pt x="120" y="112"/>
                      <a:pt x="122" y="109"/>
                    </a:cubicBezTo>
                    <a:cubicBezTo>
                      <a:pt x="123" y="109"/>
                      <a:pt x="126" y="110"/>
                      <a:pt x="126" y="109"/>
                    </a:cubicBezTo>
                    <a:cubicBezTo>
                      <a:pt x="126" y="108"/>
                      <a:pt x="123" y="106"/>
                      <a:pt x="124" y="104"/>
                    </a:cubicBezTo>
                    <a:cubicBezTo>
                      <a:pt x="124" y="103"/>
                      <a:pt x="128" y="104"/>
                      <a:pt x="128" y="104"/>
                    </a:cubicBezTo>
                    <a:cubicBezTo>
                      <a:pt x="129" y="103"/>
                      <a:pt x="127" y="98"/>
                      <a:pt x="128" y="96"/>
                    </a:cubicBezTo>
                    <a:cubicBezTo>
                      <a:pt x="128" y="96"/>
                      <a:pt x="131" y="97"/>
                      <a:pt x="132" y="96"/>
                    </a:cubicBezTo>
                    <a:cubicBezTo>
                      <a:pt x="134" y="94"/>
                      <a:pt x="131" y="89"/>
                      <a:pt x="133" y="87"/>
                    </a:cubicBezTo>
                    <a:cubicBezTo>
                      <a:pt x="133" y="85"/>
                      <a:pt x="130" y="85"/>
                      <a:pt x="128" y="85"/>
                    </a:cubicBezTo>
                    <a:cubicBezTo>
                      <a:pt x="128" y="82"/>
                      <a:pt x="128" y="79"/>
                      <a:pt x="128" y="76"/>
                    </a:cubicBezTo>
                    <a:cubicBezTo>
                      <a:pt x="126" y="76"/>
                      <a:pt x="125" y="76"/>
                      <a:pt x="124" y="78"/>
                    </a:cubicBezTo>
                    <a:cubicBezTo>
                      <a:pt x="121" y="76"/>
                      <a:pt x="123" y="72"/>
                      <a:pt x="120" y="70"/>
                    </a:cubicBezTo>
                    <a:cubicBezTo>
                      <a:pt x="120" y="70"/>
                      <a:pt x="118" y="72"/>
                      <a:pt x="117" y="72"/>
                    </a:cubicBezTo>
                    <a:cubicBezTo>
                      <a:pt x="117" y="72"/>
                      <a:pt x="115" y="70"/>
                      <a:pt x="115" y="70"/>
                    </a:cubicBezTo>
                    <a:cubicBezTo>
                      <a:pt x="114" y="70"/>
                      <a:pt x="112" y="67"/>
                      <a:pt x="111" y="66"/>
                    </a:cubicBezTo>
                    <a:cubicBezTo>
                      <a:pt x="110" y="66"/>
                      <a:pt x="109" y="69"/>
                      <a:pt x="107" y="68"/>
                    </a:cubicBezTo>
                    <a:cubicBezTo>
                      <a:pt x="107" y="68"/>
                      <a:pt x="104" y="64"/>
                      <a:pt x="100" y="65"/>
                    </a:cubicBezTo>
                    <a:cubicBezTo>
                      <a:pt x="108" y="56"/>
                      <a:pt x="90" y="61"/>
                      <a:pt x="92" y="52"/>
                    </a:cubicBezTo>
                    <a:cubicBezTo>
                      <a:pt x="88" y="52"/>
                      <a:pt x="83" y="52"/>
                      <a:pt x="83" y="57"/>
                    </a:cubicBezTo>
                    <a:cubicBezTo>
                      <a:pt x="80" y="59"/>
                      <a:pt x="78" y="55"/>
                      <a:pt x="78" y="55"/>
                    </a:cubicBezTo>
                    <a:cubicBezTo>
                      <a:pt x="76" y="55"/>
                      <a:pt x="75" y="57"/>
                      <a:pt x="72" y="57"/>
                    </a:cubicBezTo>
                    <a:cubicBezTo>
                      <a:pt x="69" y="57"/>
                      <a:pt x="68" y="55"/>
                      <a:pt x="65" y="55"/>
                    </a:cubicBezTo>
                    <a:cubicBezTo>
                      <a:pt x="61" y="55"/>
                      <a:pt x="61" y="57"/>
                      <a:pt x="57" y="57"/>
                    </a:cubicBezTo>
                    <a:cubicBezTo>
                      <a:pt x="53" y="57"/>
                      <a:pt x="52" y="56"/>
                      <a:pt x="50" y="55"/>
                    </a:cubicBezTo>
                    <a:cubicBezTo>
                      <a:pt x="41" y="55"/>
                      <a:pt x="34" y="56"/>
                      <a:pt x="25" y="53"/>
                    </a:cubicBezTo>
                    <a:cubicBezTo>
                      <a:pt x="24" y="53"/>
                      <a:pt x="22" y="50"/>
                      <a:pt x="22" y="50"/>
                    </a:cubicBezTo>
                    <a:cubicBezTo>
                      <a:pt x="18" y="49"/>
                      <a:pt x="15" y="51"/>
                      <a:pt x="16" y="46"/>
                    </a:cubicBezTo>
                    <a:cubicBezTo>
                      <a:pt x="13" y="46"/>
                      <a:pt x="7" y="48"/>
                      <a:pt x="9" y="42"/>
                    </a:cubicBezTo>
                    <a:cubicBezTo>
                      <a:pt x="15" y="44"/>
                      <a:pt x="16" y="40"/>
                      <a:pt x="20" y="39"/>
                    </a:cubicBezTo>
                    <a:cubicBezTo>
                      <a:pt x="17" y="35"/>
                      <a:pt x="7" y="38"/>
                      <a:pt x="5" y="33"/>
                    </a:cubicBezTo>
                    <a:cubicBezTo>
                      <a:pt x="3" y="33"/>
                      <a:pt x="3" y="34"/>
                      <a:pt x="3" y="35"/>
                    </a:cubicBezTo>
                    <a:cubicBezTo>
                      <a:pt x="0" y="34"/>
                      <a:pt x="5" y="27"/>
                      <a:pt x="7" y="25"/>
                    </a:cubicBezTo>
                    <a:cubicBezTo>
                      <a:pt x="5" y="19"/>
                      <a:pt x="10" y="17"/>
                      <a:pt x="9" y="11"/>
                    </a:cubicBezTo>
                    <a:close/>
                    <a:moveTo>
                      <a:pt x="145" y="107"/>
                    </a:moveTo>
                    <a:cubicBezTo>
                      <a:pt x="145" y="103"/>
                      <a:pt x="154" y="107"/>
                      <a:pt x="158" y="106"/>
                    </a:cubicBezTo>
                    <a:cubicBezTo>
                      <a:pt x="158" y="102"/>
                      <a:pt x="155" y="102"/>
                      <a:pt x="154" y="100"/>
                    </a:cubicBezTo>
                    <a:cubicBezTo>
                      <a:pt x="152" y="97"/>
                      <a:pt x="147" y="99"/>
                      <a:pt x="143" y="96"/>
                    </a:cubicBezTo>
                    <a:cubicBezTo>
                      <a:pt x="144" y="100"/>
                      <a:pt x="141" y="107"/>
                      <a:pt x="145" y="10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lnSpcReduction="1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117" name="iśḻiḋè">
                <a:extLst>
                  <a:ext uri="{FF2B5EF4-FFF2-40B4-BE49-F238E27FC236}">
                    <a16:creationId xmlns:a16="http://schemas.microsoft.com/office/drawing/2014/main" xmlns="" id="{508E740B-0C82-4A31-82D8-356AA96EB98B}"/>
                  </a:ext>
                </a:extLst>
              </p:cNvPr>
              <p:cNvSpPr/>
              <p:nvPr/>
            </p:nvSpPr>
            <p:spPr bwMode="auto">
              <a:xfrm>
                <a:off x="3778927" y="772085"/>
                <a:ext cx="287161" cy="145681"/>
              </a:xfrm>
              <a:custGeom>
                <a:avLst/>
                <a:gdLst>
                  <a:gd name="T0" fmla="*/ 15 w 138"/>
                  <a:gd name="T1" fmla="*/ 53 h 70"/>
                  <a:gd name="T2" fmla="*/ 17 w 138"/>
                  <a:gd name="T3" fmla="*/ 47 h 70"/>
                  <a:gd name="T4" fmla="*/ 24 w 138"/>
                  <a:gd name="T5" fmla="*/ 45 h 70"/>
                  <a:gd name="T6" fmla="*/ 28 w 138"/>
                  <a:gd name="T7" fmla="*/ 44 h 70"/>
                  <a:gd name="T8" fmla="*/ 49 w 138"/>
                  <a:gd name="T9" fmla="*/ 42 h 70"/>
                  <a:gd name="T10" fmla="*/ 28 w 138"/>
                  <a:gd name="T11" fmla="*/ 40 h 70"/>
                  <a:gd name="T12" fmla="*/ 26 w 138"/>
                  <a:gd name="T13" fmla="*/ 38 h 70"/>
                  <a:gd name="T14" fmla="*/ 21 w 138"/>
                  <a:gd name="T15" fmla="*/ 40 h 70"/>
                  <a:gd name="T16" fmla="*/ 10 w 138"/>
                  <a:gd name="T17" fmla="*/ 38 h 70"/>
                  <a:gd name="T18" fmla="*/ 19 w 138"/>
                  <a:gd name="T19" fmla="*/ 31 h 70"/>
                  <a:gd name="T20" fmla="*/ 24 w 138"/>
                  <a:gd name="T21" fmla="*/ 31 h 70"/>
                  <a:gd name="T22" fmla="*/ 4 w 138"/>
                  <a:gd name="T23" fmla="*/ 27 h 70"/>
                  <a:gd name="T24" fmla="*/ 0 w 138"/>
                  <a:gd name="T25" fmla="*/ 21 h 70"/>
                  <a:gd name="T26" fmla="*/ 10 w 138"/>
                  <a:gd name="T27" fmla="*/ 14 h 70"/>
                  <a:gd name="T28" fmla="*/ 10 w 138"/>
                  <a:gd name="T29" fmla="*/ 12 h 70"/>
                  <a:gd name="T30" fmla="*/ 28 w 138"/>
                  <a:gd name="T31" fmla="*/ 4 h 70"/>
                  <a:gd name="T32" fmla="*/ 34 w 138"/>
                  <a:gd name="T33" fmla="*/ 1 h 70"/>
                  <a:gd name="T34" fmla="*/ 37 w 138"/>
                  <a:gd name="T35" fmla="*/ 3 h 70"/>
                  <a:gd name="T36" fmla="*/ 41 w 138"/>
                  <a:gd name="T37" fmla="*/ 10 h 70"/>
                  <a:gd name="T38" fmla="*/ 37 w 138"/>
                  <a:gd name="T39" fmla="*/ 12 h 70"/>
                  <a:gd name="T40" fmla="*/ 41 w 138"/>
                  <a:gd name="T41" fmla="*/ 14 h 70"/>
                  <a:gd name="T42" fmla="*/ 43 w 138"/>
                  <a:gd name="T43" fmla="*/ 10 h 70"/>
                  <a:gd name="T44" fmla="*/ 54 w 138"/>
                  <a:gd name="T45" fmla="*/ 8 h 70"/>
                  <a:gd name="T46" fmla="*/ 60 w 138"/>
                  <a:gd name="T47" fmla="*/ 17 h 70"/>
                  <a:gd name="T48" fmla="*/ 67 w 138"/>
                  <a:gd name="T49" fmla="*/ 14 h 70"/>
                  <a:gd name="T50" fmla="*/ 73 w 138"/>
                  <a:gd name="T51" fmla="*/ 8 h 70"/>
                  <a:gd name="T52" fmla="*/ 79 w 138"/>
                  <a:gd name="T53" fmla="*/ 10 h 70"/>
                  <a:gd name="T54" fmla="*/ 80 w 138"/>
                  <a:gd name="T55" fmla="*/ 17 h 70"/>
                  <a:gd name="T56" fmla="*/ 84 w 138"/>
                  <a:gd name="T57" fmla="*/ 25 h 70"/>
                  <a:gd name="T58" fmla="*/ 92 w 138"/>
                  <a:gd name="T59" fmla="*/ 19 h 70"/>
                  <a:gd name="T60" fmla="*/ 86 w 138"/>
                  <a:gd name="T61" fmla="*/ 16 h 70"/>
                  <a:gd name="T62" fmla="*/ 86 w 138"/>
                  <a:gd name="T63" fmla="*/ 4 h 70"/>
                  <a:gd name="T64" fmla="*/ 93 w 138"/>
                  <a:gd name="T65" fmla="*/ 3 h 70"/>
                  <a:gd name="T66" fmla="*/ 101 w 138"/>
                  <a:gd name="T67" fmla="*/ 16 h 70"/>
                  <a:gd name="T68" fmla="*/ 106 w 138"/>
                  <a:gd name="T69" fmla="*/ 19 h 70"/>
                  <a:gd name="T70" fmla="*/ 110 w 138"/>
                  <a:gd name="T71" fmla="*/ 25 h 70"/>
                  <a:gd name="T72" fmla="*/ 108 w 138"/>
                  <a:gd name="T73" fmla="*/ 31 h 70"/>
                  <a:gd name="T74" fmla="*/ 114 w 138"/>
                  <a:gd name="T75" fmla="*/ 38 h 70"/>
                  <a:gd name="T76" fmla="*/ 131 w 138"/>
                  <a:gd name="T77" fmla="*/ 40 h 70"/>
                  <a:gd name="T78" fmla="*/ 136 w 138"/>
                  <a:gd name="T79" fmla="*/ 45 h 70"/>
                  <a:gd name="T80" fmla="*/ 138 w 138"/>
                  <a:gd name="T81" fmla="*/ 49 h 70"/>
                  <a:gd name="T82" fmla="*/ 123 w 138"/>
                  <a:gd name="T83" fmla="*/ 49 h 70"/>
                  <a:gd name="T84" fmla="*/ 127 w 138"/>
                  <a:gd name="T85" fmla="*/ 62 h 70"/>
                  <a:gd name="T86" fmla="*/ 106 w 138"/>
                  <a:gd name="T87" fmla="*/ 62 h 70"/>
                  <a:gd name="T88" fmla="*/ 80 w 138"/>
                  <a:gd name="T89" fmla="*/ 62 h 70"/>
                  <a:gd name="T90" fmla="*/ 71 w 138"/>
                  <a:gd name="T91" fmla="*/ 64 h 70"/>
                  <a:gd name="T92" fmla="*/ 69 w 138"/>
                  <a:gd name="T93" fmla="*/ 68 h 70"/>
                  <a:gd name="T94" fmla="*/ 45 w 138"/>
                  <a:gd name="T95" fmla="*/ 68 h 70"/>
                  <a:gd name="T96" fmla="*/ 37 w 138"/>
                  <a:gd name="T97" fmla="*/ 57 h 70"/>
                  <a:gd name="T98" fmla="*/ 23 w 138"/>
                  <a:gd name="T99" fmla="*/ 53 h 70"/>
                  <a:gd name="T100" fmla="*/ 21 w 138"/>
                  <a:gd name="T101" fmla="*/ 55 h 70"/>
                  <a:gd name="T102" fmla="*/ 21 w 138"/>
                  <a:gd name="T103" fmla="*/ 51 h 70"/>
                  <a:gd name="T104" fmla="*/ 15 w 138"/>
                  <a:gd name="T105" fmla="*/ 53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8" h="70">
                    <a:moveTo>
                      <a:pt x="15" y="53"/>
                    </a:moveTo>
                    <a:cubicBezTo>
                      <a:pt x="11" y="53"/>
                      <a:pt x="16" y="48"/>
                      <a:pt x="17" y="47"/>
                    </a:cubicBezTo>
                    <a:cubicBezTo>
                      <a:pt x="17" y="45"/>
                      <a:pt x="22" y="46"/>
                      <a:pt x="24" y="45"/>
                    </a:cubicBezTo>
                    <a:cubicBezTo>
                      <a:pt x="26" y="45"/>
                      <a:pt x="26" y="44"/>
                      <a:pt x="28" y="44"/>
                    </a:cubicBezTo>
                    <a:cubicBezTo>
                      <a:pt x="35" y="43"/>
                      <a:pt x="44" y="46"/>
                      <a:pt x="49" y="42"/>
                    </a:cubicBezTo>
                    <a:cubicBezTo>
                      <a:pt x="47" y="37"/>
                      <a:pt x="35" y="42"/>
                      <a:pt x="28" y="40"/>
                    </a:cubicBezTo>
                    <a:cubicBezTo>
                      <a:pt x="27" y="40"/>
                      <a:pt x="26" y="38"/>
                      <a:pt x="26" y="38"/>
                    </a:cubicBezTo>
                    <a:cubicBezTo>
                      <a:pt x="25" y="38"/>
                      <a:pt x="23" y="40"/>
                      <a:pt x="21" y="40"/>
                    </a:cubicBezTo>
                    <a:cubicBezTo>
                      <a:pt x="17" y="40"/>
                      <a:pt x="13" y="37"/>
                      <a:pt x="10" y="38"/>
                    </a:cubicBezTo>
                    <a:cubicBezTo>
                      <a:pt x="5" y="32"/>
                      <a:pt x="19" y="34"/>
                      <a:pt x="19" y="31"/>
                    </a:cubicBezTo>
                    <a:cubicBezTo>
                      <a:pt x="19" y="27"/>
                      <a:pt x="23" y="30"/>
                      <a:pt x="24" y="31"/>
                    </a:cubicBezTo>
                    <a:cubicBezTo>
                      <a:pt x="24" y="20"/>
                      <a:pt x="13" y="30"/>
                      <a:pt x="4" y="27"/>
                    </a:cubicBezTo>
                    <a:cubicBezTo>
                      <a:pt x="0" y="24"/>
                      <a:pt x="8" y="21"/>
                      <a:pt x="0" y="21"/>
                    </a:cubicBezTo>
                    <a:cubicBezTo>
                      <a:pt x="2" y="18"/>
                      <a:pt x="2" y="12"/>
                      <a:pt x="10" y="14"/>
                    </a:cubicBezTo>
                    <a:cubicBezTo>
                      <a:pt x="12" y="14"/>
                      <a:pt x="10" y="11"/>
                      <a:pt x="10" y="12"/>
                    </a:cubicBezTo>
                    <a:cubicBezTo>
                      <a:pt x="13" y="7"/>
                      <a:pt x="21" y="6"/>
                      <a:pt x="28" y="4"/>
                    </a:cubicBezTo>
                    <a:cubicBezTo>
                      <a:pt x="30" y="3"/>
                      <a:pt x="30" y="0"/>
                      <a:pt x="34" y="1"/>
                    </a:cubicBezTo>
                    <a:cubicBezTo>
                      <a:pt x="34" y="3"/>
                      <a:pt x="36" y="2"/>
                      <a:pt x="37" y="3"/>
                    </a:cubicBezTo>
                    <a:cubicBezTo>
                      <a:pt x="37" y="7"/>
                      <a:pt x="34" y="10"/>
                      <a:pt x="41" y="10"/>
                    </a:cubicBezTo>
                    <a:cubicBezTo>
                      <a:pt x="41" y="12"/>
                      <a:pt x="39" y="11"/>
                      <a:pt x="37" y="12"/>
                    </a:cubicBezTo>
                    <a:cubicBezTo>
                      <a:pt x="37" y="13"/>
                      <a:pt x="40" y="14"/>
                      <a:pt x="41" y="14"/>
                    </a:cubicBezTo>
                    <a:cubicBezTo>
                      <a:pt x="43" y="13"/>
                      <a:pt x="42" y="10"/>
                      <a:pt x="43" y="10"/>
                    </a:cubicBezTo>
                    <a:cubicBezTo>
                      <a:pt x="47" y="8"/>
                      <a:pt x="50" y="9"/>
                      <a:pt x="54" y="8"/>
                    </a:cubicBezTo>
                    <a:cubicBezTo>
                      <a:pt x="56" y="11"/>
                      <a:pt x="60" y="12"/>
                      <a:pt x="60" y="17"/>
                    </a:cubicBezTo>
                    <a:cubicBezTo>
                      <a:pt x="64" y="17"/>
                      <a:pt x="62" y="12"/>
                      <a:pt x="67" y="14"/>
                    </a:cubicBezTo>
                    <a:cubicBezTo>
                      <a:pt x="69" y="12"/>
                      <a:pt x="71" y="10"/>
                      <a:pt x="73" y="8"/>
                    </a:cubicBezTo>
                    <a:cubicBezTo>
                      <a:pt x="74" y="9"/>
                      <a:pt x="76" y="10"/>
                      <a:pt x="79" y="10"/>
                    </a:cubicBezTo>
                    <a:cubicBezTo>
                      <a:pt x="80" y="13"/>
                      <a:pt x="79" y="15"/>
                      <a:pt x="80" y="17"/>
                    </a:cubicBezTo>
                    <a:cubicBezTo>
                      <a:pt x="81" y="20"/>
                      <a:pt x="86" y="20"/>
                      <a:pt x="84" y="25"/>
                    </a:cubicBezTo>
                    <a:cubicBezTo>
                      <a:pt x="88" y="24"/>
                      <a:pt x="88" y="20"/>
                      <a:pt x="92" y="19"/>
                    </a:cubicBezTo>
                    <a:cubicBezTo>
                      <a:pt x="91" y="17"/>
                      <a:pt x="87" y="17"/>
                      <a:pt x="86" y="16"/>
                    </a:cubicBezTo>
                    <a:cubicBezTo>
                      <a:pt x="84" y="12"/>
                      <a:pt x="87" y="9"/>
                      <a:pt x="86" y="4"/>
                    </a:cubicBezTo>
                    <a:cubicBezTo>
                      <a:pt x="89" y="5"/>
                      <a:pt x="90" y="2"/>
                      <a:pt x="93" y="3"/>
                    </a:cubicBezTo>
                    <a:cubicBezTo>
                      <a:pt x="94" y="6"/>
                      <a:pt x="98" y="11"/>
                      <a:pt x="101" y="16"/>
                    </a:cubicBezTo>
                    <a:cubicBezTo>
                      <a:pt x="101" y="16"/>
                      <a:pt x="105" y="24"/>
                      <a:pt x="106" y="19"/>
                    </a:cubicBezTo>
                    <a:cubicBezTo>
                      <a:pt x="109" y="20"/>
                      <a:pt x="107" y="25"/>
                      <a:pt x="110" y="25"/>
                    </a:cubicBezTo>
                    <a:cubicBezTo>
                      <a:pt x="110" y="28"/>
                      <a:pt x="110" y="30"/>
                      <a:pt x="108" y="31"/>
                    </a:cubicBezTo>
                    <a:cubicBezTo>
                      <a:pt x="109" y="34"/>
                      <a:pt x="116" y="32"/>
                      <a:pt x="114" y="38"/>
                    </a:cubicBezTo>
                    <a:cubicBezTo>
                      <a:pt x="121" y="34"/>
                      <a:pt x="121" y="41"/>
                      <a:pt x="131" y="40"/>
                    </a:cubicBezTo>
                    <a:cubicBezTo>
                      <a:pt x="127" y="47"/>
                      <a:pt x="135" y="44"/>
                      <a:pt x="136" y="45"/>
                    </a:cubicBezTo>
                    <a:cubicBezTo>
                      <a:pt x="137" y="46"/>
                      <a:pt x="133" y="51"/>
                      <a:pt x="138" y="49"/>
                    </a:cubicBezTo>
                    <a:cubicBezTo>
                      <a:pt x="135" y="58"/>
                      <a:pt x="131" y="47"/>
                      <a:pt x="123" y="49"/>
                    </a:cubicBezTo>
                    <a:cubicBezTo>
                      <a:pt x="121" y="56"/>
                      <a:pt x="130" y="54"/>
                      <a:pt x="127" y="62"/>
                    </a:cubicBezTo>
                    <a:cubicBezTo>
                      <a:pt x="120" y="64"/>
                      <a:pt x="112" y="66"/>
                      <a:pt x="106" y="62"/>
                    </a:cubicBezTo>
                    <a:cubicBezTo>
                      <a:pt x="100" y="58"/>
                      <a:pt x="88" y="57"/>
                      <a:pt x="80" y="62"/>
                    </a:cubicBezTo>
                    <a:cubicBezTo>
                      <a:pt x="78" y="63"/>
                      <a:pt x="76" y="62"/>
                      <a:pt x="71" y="64"/>
                    </a:cubicBezTo>
                    <a:cubicBezTo>
                      <a:pt x="69" y="65"/>
                      <a:pt x="69" y="66"/>
                      <a:pt x="69" y="68"/>
                    </a:cubicBezTo>
                    <a:cubicBezTo>
                      <a:pt x="64" y="65"/>
                      <a:pt x="54" y="70"/>
                      <a:pt x="45" y="68"/>
                    </a:cubicBezTo>
                    <a:cubicBezTo>
                      <a:pt x="43" y="64"/>
                      <a:pt x="40" y="61"/>
                      <a:pt x="37" y="57"/>
                    </a:cubicBezTo>
                    <a:cubicBezTo>
                      <a:pt x="32" y="56"/>
                      <a:pt x="23" y="59"/>
                      <a:pt x="23" y="53"/>
                    </a:cubicBezTo>
                    <a:cubicBezTo>
                      <a:pt x="21" y="53"/>
                      <a:pt x="21" y="54"/>
                      <a:pt x="21" y="55"/>
                    </a:cubicBezTo>
                    <a:cubicBezTo>
                      <a:pt x="18" y="54"/>
                      <a:pt x="19" y="51"/>
                      <a:pt x="21" y="51"/>
                    </a:cubicBezTo>
                    <a:cubicBezTo>
                      <a:pt x="21" y="47"/>
                      <a:pt x="15" y="51"/>
                      <a:pt x="15" y="5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118" name="ïṧ1iḍè">
                <a:extLst>
                  <a:ext uri="{FF2B5EF4-FFF2-40B4-BE49-F238E27FC236}">
                    <a16:creationId xmlns:a16="http://schemas.microsoft.com/office/drawing/2014/main" xmlns="" id="{3105E733-6B83-4552-A14E-7C81D2DA0E3B}"/>
                  </a:ext>
                </a:extLst>
              </p:cNvPr>
              <p:cNvSpPr/>
              <p:nvPr/>
            </p:nvSpPr>
            <p:spPr bwMode="auto">
              <a:xfrm>
                <a:off x="3011298" y="807105"/>
                <a:ext cx="2054948" cy="2382731"/>
              </a:xfrm>
              <a:custGeom>
                <a:avLst/>
                <a:gdLst>
                  <a:gd name="T0" fmla="*/ 647 w 988"/>
                  <a:gd name="T1" fmla="*/ 75 h 1146"/>
                  <a:gd name="T2" fmla="*/ 582 w 988"/>
                  <a:gd name="T3" fmla="*/ 120 h 1146"/>
                  <a:gd name="T4" fmla="*/ 574 w 988"/>
                  <a:gd name="T5" fmla="*/ 187 h 1146"/>
                  <a:gd name="T6" fmla="*/ 654 w 988"/>
                  <a:gd name="T7" fmla="*/ 241 h 1146"/>
                  <a:gd name="T8" fmla="*/ 680 w 988"/>
                  <a:gd name="T9" fmla="*/ 168 h 1146"/>
                  <a:gd name="T10" fmla="*/ 748 w 988"/>
                  <a:gd name="T11" fmla="*/ 166 h 1146"/>
                  <a:gd name="T12" fmla="*/ 809 w 988"/>
                  <a:gd name="T13" fmla="*/ 183 h 1146"/>
                  <a:gd name="T14" fmla="*/ 833 w 988"/>
                  <a:gd name="T15" fmla="*/ 247 h 1146"/>
                  <a:gd name="T16" fmla="*/ 757 w 988"/>
                  <a:gd name="T17" fmla="*/ 274 h 1146"/>
                  <a:gd name="T18" fmla="*/ 804 w 988"/>
                  <a:gd name="T19" fmla="*/ 302 h 1146"/>
                  <a:gd name="T20" fmla="*/ 785 w 988"/>
                  <a:gd name="T21" fmla="*/ 312 h 1146"/>
                  <a:gd name="T22" fmla="*/ 701 w 988"/>
                  <a:gd name="T23" fmla="*/ 373 h 1146"/>
                  <a:gd name="T24" fmla="*/ 666 w 988"/>
                  <a:gd name="T25" fmla="*/ 478 h 1146"/>
                  <a:gd name="T26" fmla="*/ 593 w 988"/>
                  <a:gd name="T27" fmla="*/ 437 h 1146"/>
                  <a:gd name="T28" fmla="*/ 535 w 988"/>
                  <a:gd name="T29" fmla="*/ 515 h 1146"/>
                  <a:gd name="T30" fmla="*/ 600 w 988"/>
                  <a:gd name="T31" fmla="*/ 547 h 1146"/>
                  <a:gd name="T32" fmla="*/ 692 w 988"/>
                  <a:gd name="T33" fmla="*/ 608 h 1146"/>
                  <a:gd name="T34" fmla="*/ 766 w 988"/>
                  <a:gd name="T35" fmla="*/ 597 h 1146"/>
                  <a:gd name="T36" fmla="*/ 884 w 988"/>
                  <a:gd name="T37" fmla="*/ 647 h 1146"/>
                  <a:gd name="T38" fmla="*/ 988 w 988"/>
                  <a:gd name="T39" fmla="*/ 711 h 1146"/>
                  <a:gd name="T40" fmla="*/ 943 w 988"/>
                  <a:gd name="T41" fmla="*/ 854 h 1146"/>
                  <a:gd name="T42" fmla="*/ 885 w 988"/>
                  <a:gd name="T43" fmla="*/ 918 h 1146"/>
                  <a:gd name="T44" fmla="*/ 830 w 988"/>
                  <a:gd name="T45" fmla="*/ 979 h 1146"/>
                  <a:gd name="T46" fmla="*/ 779 w 988"/>
                  <a:gd name="T47" fmla="*/ 1037 h 1146"/>
                  <a:gd name="T48" fmla="*/ 757 w 988"/>
                  <a:gd name="T49" fmla="*/ 1082 h 1146"/>
                  <a:gd name="T50" fmla="*/ 716 w 988"/>
                  <a:gd name="T51" fmla="*/ 1126 h 1146"/>
                  <a:gd name="T52" fmla="*/ 703 w 988"/>
                  <a:gd name="T53" fmla="*/ 1065 h 1146"/>
                  <a:gd name="T54" fmla="*/ 735 w 988"/>
                  <a:gd name="T55" fmla="*/ 936 h 1146"/>
                  <a:gd name="T56" fmla="*/ 731 w 988"/>
                  <a:gd name="T57" fmla="*/ 813 h 1146"/>
                  <a:gd name="T58" fmla="*/ 666 w 988"/>
                  <a:gd name="T59" fmla="*/ 729 h 1146"/>
                  <a:gd name="T60" fmla="*/ 679 w 988"/>
                  <a:gd name="T61" fmla="*/ 660 h 1146"/>
                  <a:gd name="T62" fmla="*/ 621 w 988"/>
                  <a:gd name="T63" fmla="*/ 588 h 1146"/>
                  <a:gd name="T64" fmla="*/ 559 w 988"/>
                  <a:gd name="T65" fmla="*/ 550 h 1146"/>
                  <a:gd name="T66" fmla="*/ 464 w 988"/>
                  <a:gd name="T67" fmla="*/ 496 h 1146"/>
                  <a:gd name="T68" fmla="*/ 410 w 988"/>
                  <a:gd name="T69" fmla="*/ 440 h 1146"/>
                  <a:gd name="T70" fmla="*/ 410 w 988"/>
                  <a:gd name="T71" fmla="*/ 463 h 1146"/>
                  <a:gd name="T72" fmla="*/ 354 w 988"/>
                  <a:gd name="T73" fmla="*/ 392 h 1146"/>
                  <a:gd name="T74" fmla="*/ 319 w 988"/>
                  <a:gd name="T75" fmla="*/ 267 h 1146"/>
                  <a:gd name="T76" fmla="*/ 298 w 988"/>
                  <a:gd name="T77" fmla="*/ 233 h 1146"/>
                  <a:gd name="T78" fmla="*/ 244 w 988"/>
                  <a:gd name="T79" fmla="*/ 174 h 1146"/>
                  <a:gd name="T80" fmla="*/ 151 w 988"/>
                  <a:gd name="T81" fmla="*/ 144 h 1146"/>
                  <a:gd name="T82" fmla="*/ 105 w 988"/>
                  <a:gd name="T83" fmla="*/ 168 h 1146"/>
                  <a:gd name="T84" fmla="*/ 58 w 988"/>
                  <a:gd name="T85" fmla="*/ 198 h 1146"/>
                  <a:gd name="T86" fmla="*/ 24 w 988"/>
                  <a:gd name="T87" fmla="*/ 153 h 1146"/>
                  <a:gd name="T88" fmla="*/ 9 w 988"/>
                  <a:gd name="T89" fmla="*/ 97 h 1146"/>
                  <a:gd name="T90" fmla="*/ 28 w 988"/>
                  <a:gd name="T91" fmla="*/ 62 h 1146"/>
                  <a:gd name="T92" fmla="*/ 95 w 988"/>
                  <a:gd name="T93" fmla="*/ 21 h 1146"/>
                  <a:gd name="T94" fmla="*/ 255 w 988"/>
                  <a:gd name="T95" fmla="*/ 38 h 1146"/>
                  <a:gd name="T96" fmla="*/ 332 w 988"/>
                  <a:gd name="T97" fmla="*/ 41 h 1146"/>
                  <a:gd name="T98" fmla="*/ 451 w 988"/>
                  <a:gd name="T99" fmla="*/ 73 h 1146"/>
                  <a:gd name="T100" fmla="*/ 537 w 988"/>
                  <a:gd name="T101" fmla="*/ 53 h 1146"/>
                  <a:gd name="T102" fmla="*/ 561 w 988"/>
                  <a:gd name="T103" fmla="*/ 12 h 1146"/>
                  <a:gd name="T104" fmla="*/ 606 w 988"/>
                  <a:gd name="T105" fmla="*/ 51 h 1146"/>
                  <a:gd name="T106" fmla="*/ 324 w 988"/>
                  <a:gd name="T107" fmla="*/ 86 h 1146"/>
                  <a:gd name="T108" fmla="*/ 418 w 988"/>
                  <a:gd name="T109" fmla="*/ 135 h 1146"/>
                  <a:gd name="T110" fmla="*/ 403 w 988"/>
                  <a:gd name="T111" fmla="*/ 133 h 1146"/>
                  <a:gd name="T112" fmla="*/ 533 w 988"/>
                  <a:gd name="T113" fmla="*/ 250 h 1146"/>
                  <a:gd name="T114" fmla="*/ 576 w 988"/>
                  <a:gd name="T115" fmla="*/ 295 h 1146"/>
                  <a:gd name="T116" fmla="*/ 613 w 988"/>
                  <a:gd name="T117" fmla="*/ 271 h 1146"/>
                  <a:gd name="T118" fmla="*/ 606 w 988"/>
                  <a:gd name="T119" fmla="*/ 340 h 1146"/>
                  <a:gd name="T120" fmla="*/ 671 w 988"/>
                  <a:gd name="T121" fmla="*/ 317 h 1146"/>
                  <a:gd name="T122" fmla="*/ 653 w 988"/>
                  <a:gd name="T123" fmla="*/ 338 h 1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88" h="1146">
                    <a:moveTo>
                      <a:pt x="602" y="62"/>
                    </a:moveTo>
                    <a:cubicBezTo>
                      <a:pt x="603" y="66"/>
                      <a:pt x="608" y="59"/>
                      <a:pt x="606" y="68"/>
                    </a:cubicBezTo>
                    <a:cubicBezTo>
                      <a:pt x="608" y="68"/>
                      <a:pt x="610" y="68"/>
                      <a:pt x="612" y="68"/>
                    </a:cubicBezTo>
                    <a:cubicBezTo>
                      <a:pt x="614" y="66"/>
                      <a:pt x="616" y="63"/>
                      <a:pt x="615" y="58"/>
                    </a:cubicBezTo>
                    <a:cubicBezTo>
                      <a:pt x="618" y="57"/>
                      <a:pt x="619" y="56"/>
                      <a:pt x="619" y="53"/>
                    </a:cubicBezTo>
                    <a:cubicBezTo>
                      <a:pt x="625" y="55"/>
                      <a:pt x="620" y="47"/>
                      <a:pt x="626" y="49"/>
                    </a:cubicBezTo>
                    <a:cubicBezTo>
                      <a:pt x="626" y="45"/>
                      <a:pt x="626" y="40"/>
                      <a:pt x="626" y="36"/>
                    </a:cubicBezTo>
                    <a:cubicBezTo>
                      <a:pt x="633" y="35"/>
                      <a:pt x="636" y="34"/>
                      <a:pt x="641" y="36"/>
                    </a:cubicBezTo>
                    <a:cubicBezTo>
                      <a:pt x="643" y="37"/>
                      <a:pt x="642" y="40"/>
                      <a:pt x="643" y="41"/>
                    </a:cubicBezTo>
                    <a:cubicBezTo>
                      <a:pt x="644" y="42"/>
                      <a:pt x="646" y="41"/>
                      <a:pt x="647" y="41"/>
                    </a:cubicBezTo>
                    <a:cubicBezTo>
                      <a:pt x="649" y="42"/>
                      <a:pt x="650" y="45"/>
                      <a:pt x="653" y="45"/>
                    </a:cubicBezTo>
                    <a:cubicBezTo>
                      <a:pt x="653" y="51"/>
                      <a:pt x="650" y="53"/>
                      <a:pt x="647" y="55"/>
                    </a:cubicBezTo>
                    <a:cubicBezTo>
                      <a:pt x="651" y="57"/>
                      <a:pt x="649" y="64"/>
                      <a:pt x="654" y="66"/>
                    </a:cubicBezTo>
                    <a:cubicBezTo>
                      <a:pt x="653" y="70"/>
                      <a:pt x="648" y="71"/>
                      <a:pt x="647" y="75"/>
                    </a:cubicBezTo>
                    <a:cubicBezTo>
                      <a:pt x="644" y="75"/>
                      <a:pt x="642" y="78"/>
                      <a:pt x="641" y="75"/>
                    </a:cubicBezTo>
                    <a:cubicBezTo>
                      <a:pt x="638" y="77"/>
                      <a:pt x="638" y="82"/>
                      <a:pt x="636" y="84"/>
                    </a:cubicBezTo>
                    <a:cubicBezTo>
                      <a:pt x="634" y="83"/>
                      <a:pt x="637" y="79"/>
                      <a:pt x="628" y="81"/>
                    </a:cubicBezTo>
                    <a:cubicBezTo>
                      <a:pt x="628" y="79"/>
                      <a:pt x="631" y="79"/>
                      <a:pt x="632" y="79"/>
                    </a:cubicBezTo>
                    <a:cubicBezTo>
                      <a:pt x="628" y="73"/>
                      <a:pt x="621" y="81"/>
                      <a:pt x="615" y="79"/>
                    </a:cubicBezTo>
                    <a:cubicBezTo>
                      <a:pt x="617" y="85"/>
                      <a:pt x="615" y="83"/>
                      <a:pt x="615" y="90"/>
                    </a:cubicBezTo>
                    <a:cubicBezTo>
                      <a:pt x="613" y="90"/>
                      <a:pt x="614" y="88"/>
                      <a:pt x="613" y="86"/>
                    </a:cubicBezTo>
                    <a:cubicBezTo>
                      <a:pt x="609" y="87"/>
                      <a:pt x="610" y="93"/>
                      <a:pt x="604" y="92"/>
                    </a:cubicBezTo>
                    <a:cubicBezTo>
                      <a:pt x="605" y="94"/>
                      <a:pt x="608" y="93"/>
                      <a:pt x="608" y="96"/>
                    </a:cubicBezTo>
                    <a:cubicBezTo>
                      <a:pt x="608" y="99"/>
                      <a:pt x="606" y="100"/>
                      <a:pt x="606" y="103"/>
                    </a:cubicBezTo>
                    <a:cubicBezTo>
                      <a:pt x="602" y="99"/>
                      <a:pt x="596" y="110"/>
                      <a:pt x="595" y="109"/>
                    </a:cubicBezTo>
                    <a:cubicBezTo>
                      <a:pt x="594" y="108"/>
                      <a:pt x="591" y="106"/>
                      <a:pt x="591" y="112"/>
                    </a:cubicBezTo>
                    <a:cubicBezTo>
                      <a:pt x="589" y="112"/>
                      <a:pt x="586" y="112"/>
                      <a:pt x="584" y="112"/>
                    </a:cubicBezTo>
                    <a:cubicBezTo>
                      <a:pt x="581" y="113"/>
                      <a:pt x="582" y="117"/>
                      <a:pt x="582" y="120"/>
                    </a:cubicBezTo>
                    <a:cubicBezTo>
                      <a:pt x="579" y="118"/>
                      <a:pt x="578" y="118"/>
                      <a:pt x="578" y="122"/>
                    </a:cubicBezTo>
                    <a:cubicBezTo>
                      <a:pt x="574" y="118"/>
                      <a:pt x="573" y="121"/>
                      <a:pt x="569" y="122"/>
                    </a:cubicBezTo>
                    <a:cubicBezTo>
                      <a:pt x="570" y="123"/>
                      <a:pt x="571" y="126"/>
                      <a:pt x="571" y="129"/>
                    </a:cubicBezTo>
                    <a:cubicBezTo>
                      <a:pt x="566" y="125"/>
                      <a:pt x="568" y="130"/>
                      <a:pt x="565" y="135"/>
                    </a:cubicBezTo>
                    <a:cubicBezTo>
                      <a:pt x="563" y="139"/>
                      <a:pt x="558" y="143"/>
                      <a:pt x="557" y="151"/>
                    </a:cubicBezTo>
                    <a:cubicBezTo>
                      <a:pt x="553" y="154"/>
                      <a:pt x="551" y="159"/>
                      <a:pt x="548" y="163"/>
                    </a:cubicBezTo>
                    <a:cubicBezTo>
                      <a:pt x="548" y="166"/>
                      <a:pt x="550" y="163"/>
                      <a:pt x="550" y="163"/>
                    </a:cubicBezTo>
                    <a:cubicBezTo>
                      <a:pt x="552" y="163"/>
                      <a:pt x="551" y="164"/>
                      <a:pt x="552" y="165"/>
                    </a:cubicBezTo>
                    <a:cubicBezTo>
                      <a:pt x="553" y="165"/>
                      <a:pt x="555" y="168"/>
                      <a:pt x="556" y="168"/>
                    </a:cubicBezTo>
                    <a:cubicBezTo>
                      <a:pt x="557" y="169"/>
                      <a:pt x="559" y="164"/>
                      <a:pt x="563" y="168"/>
                    </a:cubicBezTo>
                    <a:cubicBezTo>
                      <a:pt x="564" y="169"/>
                      <a:pt x="565" y="170"/>
                      <a:pt x="567" y="170"/>
                    </a:cubicBezTo>
                    <a:cubicBezTo>
                      <a:pt x="567" y="173"/>
                      <a:pt x="567" y="175"/>
                      <a:pt x="567" y="178"/>
                    </a:cubicBezTo>
                    <a:cubicBezTo>
                      <a:pt x="567" y="180"/>
                      <a:pt x="570" y="179"/>
                      <a:pt x="571" y="181"/>
                    </a:cubicBezTo>
                    <a:cubicBezTo>
                      <a:pt x="572" y="183"/>
                      <a:pt x="575" y="183"/>
                      <a:pt x="574" y="187"/>
                    </a:cubicBezTo>
                    <a:cubicBezTo>
                      <a:pt x="584" y="186"/>
                      <a:pt x="591" y="189"/>
                      <a:pt x="597" y="187"/>
                    </a:cubicBezTo>
                    <a:cubicBezTo>
                      <a:pt x="598" y="194"/>
                      <a:pt x="606" y="192"/>
                      <a:pt x="610" y="196"/>
                    </a:cubicBezTo>
                    <a:cubicBezTo>
                      <a:pt x="611" y="197"/>
                      <a:pt x="611" y="196"/>
                      <a:pt x="612" y="198"/>
                    </a:cubicBezTo>
                    <a:cubicBezTo>
                      <a:pt x="612" y="201"/>
                      <a:pt x="614" y="198"/>
                      <a:pt x="613" y="198"/>
                    </a:cubicBezTo>
                    <a:cubicBezTo>
                      <a:pt x="616" y="198"/>
                      <a:pt x="616" y="201"/>
                      <a:pt x="617" y="202"/>
                    </a:cubicBezTo>
                    <a:cubicBezTo>
                      <a:pt x="620" y="203"/>
                      <a:pt x="624" y="201"/>
                      <a:pt x="623" y="206"/>
                    </a:cubicBezTo>
                    <a:cubicBezTo>
                      <a:pt x="633" y="205"/>
                      <a:pt x="638" y="209"/>
                      <a:pt x="647" y="209"/>
                    </a:cubicBezTo>
                    <a:cubicBezTo>
                      <a:pt x="647" y="215"/>
                      <a:pt x="646" y="221"/>
                      <a:pt x="649" y="224"/>
                    </a:cubicBezTo>
                    <a:cubicBezTo>
                      <a:pt x="649" y="224"/>
                      <a:pt x="651" y="227"/>
                      <a:pt x="651" y="226"/>
                    </a:cubicBezTo>
                    <a:cubicBezTo>
                      <a:pt x="651" y="228"/>
                      <a:pt x="649" y="230"/>
                      <a:pt x="649" y="230"/>
                    </a:cubicBezTo>
                    <a:cubicBezTo>
                      <a:pt x="650" y="232"/>
                      <a:pt x="651" y="230"/>
                      <a:pt x="653" y="232"/>
                    </a:cubicBezTo>
                    <a:cubicBezTo>
                      <a:pt x="653" y="232"/>
                      <a:pt x="649" y="237"/>
                      <a:pt x="654" y="235"/>
                    </a:cubicBezTo>
                    <a:cubicBezTo>
                      <a:pt x="653" y="237"/>
                      <a:pt x="652" y="238"/>
                      <a:pt x="653" y="241"/>
                    </a:cubicBezTo>
                    <a:cubicBezTo>
                      <a:pt x="653" y="243"/>
                      <a:pt x="654" y="242"/>
                      <a:pt x="654" y="241"/>
                    </a:cubicBezTo>
                    <a:cubicBezTo>
                      <a:pt x="657" y="241"/>
                      <a:pt x="655" y="244"/>
                      <a:pt x="656" y="245"/>
                    </a:cubicBezTo>
                    <a:cubicBezTo>
                      <a:pt x="657" y="245"/>
                      <a:pt x="659" y="244"/>
                      <a:pt x="660" y="245"/>
                    </a:cubicBezTo>
                    <a:cubicBezTo>
                      <a:pt x="662" y="247"/>
                      <a:pt x="669" y="247"/>
                      <a:pt x="675" y="245"/>
                    </a:cubicBezTo>
                    <a:cubicBezTo>
                      <a:pt x="677" y="237"/>
                      <a:pt x="677" y="233"/>
                      <a:pt x="675" y="226"/>
                    </a:cubicBezTo>
                    <a:cubicBezTo>
                      <a:pt x="676" y="224"/>
                      <a:pt x="672" y="225"/>
                      <a:pt x="671" y="224"/>
                    </a:cubicBezTo>
                    <a:cubicBezTo>
                      <a:pt x="669" y="221"/>
                      <a:pt x="674" y="215"/>
                      <a:pt x="667" y="217"/>
                    </a:cubicBezTo>
                    <a:cubicBezTo>
                      <a:pt x="669" y="215"/>
                      <a:pt x="672" y="215"/>
                      <a:pt x="671" y="211"/>
                    </a:cubicBezTo>
                    <a:cubicBezTo>
                      <a:pt x="679" y="213"/>
                      <a:pt x="678" y="207"/>
                      <a:pt x="684" y="207"/>
                    </a:cubicBezTo>
                    <a:cubicBezTo>
                      <a:pt x="687" y="208"/>
                      <a:pt x="685" y="203"/>
                      <a:pt x="686" y="202"/>
                    </a:cubicBezTo>
                    <a:cubicBezTo>
                      <a:pt x="686" y="202"/>
                      <a:pt x="691" y="204"/>
                      <a:pt x="692" y="202"/>
                    </a:cubicBezTo>
                    <a:cubicBezTo>
                      <a:pt x="687" y="194"/>
                      <a:pt x="694" y="186"/>
                      <a:pt x="690" y="181"/>
                    </a:cubicBezTo>
                    <a:cubicBezTo>
                      <a:pt x="690" y="179"/>
                      <a:pt x="687" y="181"/>
                      <a:pt x="688" y="181"/>
                    </a:cubicBezTo>
                    <a:cubicBezTo>
                      <a:pt x="685" y="179"/>
                      <a:pt x="688" y="175"/>
                      <a:pt x="682" y="176"/>
                    </a:cubicBezTo>
                    <a:cubicBezTo>
                      <a:pt x="683" y="172"/>
                      <a:pt x="680" y="172"/>
                      <a:pt x="680" y="168"/>
                    </a:cubicBezTo>
                    <a:cubicBezTo>
                      <a:pt x="680" y="164"/>
                      <a:pt x="682" y="162"/>
                      <a:pt x="686" y="163"/>
                    </a:cubicBezTo>
                    <a:cubicBezTo>
                      <a:pt x="683" y="161"/>
                      <a:pt x="688" y="150"/>
                      <a:pt x="680" y="150"/>
                    </a:cubicBezTo>
                    <a:cubicBezTo>
                      <a:pt x="682" y="148"/>
                      <a:pt x="682" y="147"/>
                      <a:pt x="682" y="144"/>
                    </a:cubicBezTo>
                    <a:cubicBezTo>
                      <a:pt x="682" y="144"/>
                      <a:pt x="680" y="143"/>
                      <a:pt x="680" y="142"/>
                    </a:cubicBezTo>
                    <a:cubicBezTo>
                      <a:pt x="681" y="142"/>
                      <a:pt x="683" y="142"/>
                      <a:pt x="682" y="140"/>
                    </a:cubicBezTo>
                    <a:cubicBezTo>
                      <a:pt x="682" y="139"/>
                      <a:pt x="680" y="138"/>
                      <a:pt x="680" y="137"/>
                    </a:cubicBezTo>
                    <a:cubicBezTo>
                      <a:pt x="680" y="134"/>
                      <a:pt x="684" y="130"/>
                      <a:pt x="680" y="129"/>
                    </a:cubicBezTo>
                    <a:cubicBezTo>
                      <a:pt x="681" y="126"/>
                      <a:pt x="696" y="125"/>
                      <a:pt x="694" y="131"/>
                    </a:cubicBezTo>
                    <a:cubicBezTo>
                      <a:pt x="701" y="131"/>
                      <a:pt x="711" y="133"/>
                      <a:pt x="714" y="127"/>
                    </a:cubicBezTo>
                    <a:cubicBezTo>
                      <a:pt x="718" y="132"/>
                      <a:pt x="728" y="132"/>
                      <a:pt x="727" y="142"/>
                    </a:cubicBezTo>
                    <a:cubicBezTo>
                      <a:pt x="732" y="142"/>
                      <a:pt x="737" y="142"/>
                      <a:pt x="742" y="142"/>
                    </a:cubicBezTo>
                    <a:cubicBezTo>
                      <a:pt x="741" y="145"/>
                      <a:pt x="743" y="146"/>
                      <a:pt x="746" y="146"/>
                    </a:cubicBezTo>
                    <a:cubicBezTo>
                      <a:pt x="746" y="150"/>
                      <a:pt x="745" y="153"/>
                      <a:pt x="746" y="157"/>
                    </a:cubicBezTo>
                    <a:cubicBezTo>
                      <a:pt x="746" y="161"/>
                      <a:pt x="751" y="165"/>
                      <a:pt x="748" y="166"/>
                    </a:cubicBezTo>
                    <a:cubicBezTo>
                      <a:pt x="748" y="169"/>
                      <a:pt x="751" y="168"/>
                      <a:pt x="753" y="168"/>
                    </a:cubicBezTo>
                    <a:cubicBezTo>
                      <a:pt x="752" y="174"/>
                      <a:pt x="760" y="171"/>
                      <a:pt x="755" y="176"/>
                    </a:cubicBezTo>
                    <a:cubicBezTo>
                      <a:pt x="763" y="177"/>
                      <a:pt x="765" y="173"/>
                      <a:pt x="772" y="174"/>
                    </a:cubicBezTo>
                    <a:cubicBezTo>
                      <a:pt x="772" y="172"/>
                      <a:pt x="771" y="171"/>
                      <a:pt x="770" y="170"/>
                    </a:cubicBezTo>
                    <a:cubicBezTo>
                      <a:pt x="771" y="166"/>
                      <a:pt x="773" y="166"/>
                      <a:pt x="776" y="168"/>
                    </a:cubicBezTo>
                    <a:cubicBezTo>
                      <a:pt x="773" y="162"/>
                      <a:pt x="780" y="163"/>
                      <a:pt x="781" y="161"/>
                    </a:cubicBezTo>
                    <a:cubicBezTo>
                      <a:pt x="782" y="159"/>
                      <a:pt x="779" y="159"/>
                      <a:pt x="779" y="159"/>
                    </a:cubicBezTo>
                    <a:cubicBezTo>
                      <a:pt x="779" y="157"/>
                      <a:pt x="783" y="156"/>
                      <a:pt x="787" y="155"/>
                    </a:cubicBezTo>
                    <a:cubicBezTo>
                      <a:pt x="783" y="159"/>
                      <a:pt x="786" y="159"/>
                      <a:pt x="790" y="165"/>
                    </a:cubicBezTo>
                    <a:cubicBezTo>
                      <a:pt x="793" y="167"/>
                      <a:pt x="795" y="172"/>
                      <a:pt x="802" y="172"/>
                    </a:cubicBezTo>
                    <a:cubicBezTo>
                      <a:pt x="801" y="174"/>
                      <a:pt x="798" y="173"/>
                      <a:pt x="798" y="176"/>
                    </a:cubicBezTo>
                    <a:cubicBezTo>
                      <a:pt x="799" y="178"/>
                      <a:pt x="802" y="178"/>
                      <a:pt x="802" y="181"/>
                    </a:cubicBezTo>
                    <a:cubicBezTo>
                      <a:pt x="804" y="182"/>
                      <a:pt x="803" y="178"/>
                      <a:pt x="804" y="178"/>
                    </a:cubicBezTo>
                    <a:cubicBezTo>
                      <a:pt x="808" y="176"/>
                      <a:pt x="802" y="185"/>
                      <a:pt x="809" y="183"/>
                    </a:cubicBezTo>
                    <a:cubicBezTo>
                      <a:pt x="806" y="188"/>
                      <a:pt x="810" y="190"/>
                      <a:pt x="805" y="194"/>
                    </a:cubicBezTo>
                    <a:cubicBezTo>
                      <a:pt x="806" y="198"/>
                      <a:pt x="811" y="196"/>
                      <a:pt x="813" y="198"/>
                    </a:cubicBezTo>
                    <a:cubicBezTo>
                      <a:pt x="813" y="199"/>
                      <a:pt x="810" y="201"/>
                      <a:pt x="811" y="202"/>
                    </a:cubicBezTo>
                    <a:cubicBezTo>
                      <a:pt x="812" y="203"/>
                      <a:pt x="815" y="203"/>
                      <a:pt x="817" y="204"/>
                    </a:cubicBezTo>
                    <a:cubicBezTo>
                      <a:pt x="818" y="204"/>
                      <a:pt x="819" y="207"/>
                      <a:pt x="820" y="207"/>
                    </a:cubicBezTo>
                    <a:cubicBezTo>
                      <a:pt x="823" y="209"/>
                      <a:pt x="827" y="210"/>
                      <a:pt x="830" y="213"/>
                    </a:cubicBezTo>
                    <a:cubicBezTo>
                      <a:pt x="832" y="214"/>
                      <a:pt x="834" y="206"/>
                      <a:pt x="835" y="211"/>
                    </a:cubicBezTo>
                    <a:cubicBezTo>
                      <a:pt x="835" y="216"/>
                      <a:pt x="831" y="216"/>
                      <a:pt x="826" y="217"/>
                    </a:cubicBezTo>
                    <a:cubicBezTo>
                      <a:pt x="829" y="220"/>
                      <a:pt x="835" y="222"/>
                      <a:pt x="841" y="222"/>
                    </a:cubicBezTo>
                    <a:cubicBezTo>
                      <a:pt x="840" y="225"/>
                      <a:pt x="842" y="226"/>
                      <a:pt x="845" y="226"/>
                    </a:cubicBezTo>
                    <a:cubicBezTo>
                      <a:pt x="844" y="230"/>
                      <a:pt x="845" y="232"/>
                      <a:pt x="848" y="232"/>
                    </a:cubicBezTo>
                    <a:cubicBezTo>
                      <a:pt x="847" y="234"/>
                      <a:pt x="846" y="237"/>
                      <a:pt x="846" y="241"/>
                    </a:cubicBezTo>
                    <a:cubicBezTo>
                      <a:pt x="843" y="242"/>
                      <a:pt x="839" y="242"/>
                      <a:pt x="835" y="245"/>
                    </a:cubicBezTo>
                    <a:cubicBezTo>
                      <a:pt x="834" y="245"/>
                      <a:pt x="835" y="246"/>
                      <a:pt x="833" y="247"/>
                    </a:cubicBezTo>
                    <a:cubicBezTo>
                      <a:pt x="831" y="247"/>
                      <a:pt x="830" y="247"/>
                      <a:pt x="830" y="248"/>
                    </a:cubicBezTo>
                    <a:cubicBezTo>
                      <a:pt x="829" y="252"/>
                      <a:pt x="825" y="249"/>
                      <a:pt x="826" y="248"/>
                    </a:cubicBezTo>
                    <a:cubicBezTo>
                      <a:pt x="825" y="249"/>
                      <a:pt x="823" y="251"/>
                      <a:pt x="822" y="252"/>
                    </a:cubicBezTo>
                    <a:cubicBezTo>
                      <a:pt x="822" y="253"/>
                      <a:pt x="821" y="257"/>
                      <a:pt x="820" y="258"/>
                    </a:cubicBezTo>
                    <a:cubicBezTo>
                      <a:pt x="819" y="259"/>
                      <a:pt x="812" y="257"/>
                      <a:pt x="817" y="260"/>
                    </a:cubicBezTo>
                    <a:cubicBezTo>
                      <a:pt x="814" y="263"/>
                      <a:pt x="808" y="261"/>
                      <a:pt x="805" y="261"/>
                    </a:cubicBezTo>
                    <a:cubicBezTo>
                      <a:pt x="801" y="262"/>
                      <a:pt x="798" y="262"/>
                      <a:pt x="794" y="261"/>
                    </a:cubicBezTo>
                    <a:cubicBezTo>
                      <a:pt x="791" y="261"/>
                      <a:pt x="791" y="260"/>
                      <a:pt x="789" y="260"/>
                    </a:cubicBezTo>
                    <a:cubicBezTo>
                      <a:pt x="780" y="258"/>
                      <a:pt x="772" y="260"/>
                      <a:pt x="764" y="261"/>
                    </a:cubicBezTo>
                    <a:cubicBezTo>
                      <a:pt x="758" y="264"/>
                      <a:pt x="756" y="271"/>
                      <a:pt x="748" y="273"/>
                    </a:cubicBezTo>
                    <a:cubicBezTo>
                      <a:pt x="752" y="277"/>
                      <a:pt x="744" y="277"/>
                      <a:pt x="742" y="280"/>
                    </a:cubicBezTo>
                    <a:cubicBezTo>
                      <a:pt x="743" y="282"/>
                      <a:pt x="744" y="283"/>
                      <a:pt x="744" y="286"/>
                    </a:cubicBezTo>
                    <a:cubicBezTo>
                      <a:pt x="747" y="284"/>
                      <a:pt x="747" y="280"/>
                      <a:pt x="749" y="278"/>
                    </a:cubicBezTo>
                    <a:cubicBezTo>
                      <a:pt x="751" y="277"/>
                      <a:pt x="757" y="278"/>
                      <a:pt x="757" y="274"/>
                    </a:cubicBezTo>
                    <a:cubicBezTo>
                      <a:pt x="757" y="268"/>
                      <a:pt x="760" y="279"/>
                      <a:pt x="761" y="271"/>
                    </a:cubicBezTo>
                    <a:cubicBezTo>
                      <a:pt x="763" y="269"/>
                      <a:pt x="764" y="273"/>
                      <a:pt x="764" y="273"/>
                    </a:cubicBezTo>
                    <a:cubicBezTo>
                      <a:pt x="766" y="272"/>
                      <a:pt x="765" y="269"/>
                      <a:pt x="766" y="269"/>
                    </a:cubicBezTo>
                    <a:cubicBezTo>
                      <a:pt x="770" y="268"/>
                      <a:pt x="773" y="269"/>
                      <a:pt x="779" y="269"/>
                    </a:cubicBezTo>
                    <a:cubicBezTo>
                      <a:pt x="780" y="271"/>
                      <a:pt x="781" y="270"/>
                      <a:pt x="781" y="269"/>
                    </a:cubicBezTo>
                    <a:cubicBezTo>
                      <a:pt x="784" y="268"/>
                      <a:pt x="784" y="279"/>
                      <a:pt x="779" y="276"/>
                    </a:cubicBezTo>
                    <a:cubicBezTo>
                      <a:pt x="784" y="281"/>
                      <a:pt x="776" y="282"/>
                      <a:pt x="777" y="289"/>
                    </a:cubicBezTo>
                    <a:cubicBezTo>
                      <a:pt x="778" y="291"/>
                      <a:pt x="779" y="292"/>
                      <a:pt x="779" y="295"/>
                    </a:cubicBezTo>
                    <a:cubicBezTo>
                      <a:pt x="781" y="294"/>
                      <a:pt x="783" y="293"/>
                      <a:pt x="783" y="295"/>
                    </a:cubicBezTo>
                    <a:cubicBezTo>
                      <a:pt x="783" y="297"/>
                      <a:pt x="785" y="296"/>
                      <a:pt x="787" y="297"/>
                    </a:cubicBezTo>
                    <a:cubicBezTo>
                      <a:pt x="788" y="297"/>
                      <a:pt x="790" y="300"/>
                      <a:pt x="790" y="301"/>
                    </a:cubicBezTo>
                    <a:cubicBezTo>
                      <a:pt x="791" y="301"/>
                      <a:pt x="793" y="300"/>
                      <a:pt x="794" y="301"/>
                    </a:cubicBezTo>
                    <a:cubicBezTo>
                      <a:pt x="795" y="301"/>
                      <a:pt x="796" y="302"/>
                      <a:pt x="796" y="302"/>
                    </a:cubicBezTo>
                    <a:cubicBezTo>
                      <a:pt x="799" y="303"/>
                      <a:pt x="801" y="298"/>
                      <a:pt x="804" y="302"/>
                    </a:cubicBezTo>
                    <a:cubicBezTo>
                      <a:pt x="806" y="303"/>
                      <a:pt x="804" y="299"/>
                      <a:pt x="805" y="299"/>
                    </a:cubicBezTo>
                    <a:cubicBezTo>
                      <a:pt x="806" y="298"/>
                      <a:pt x="809" y="299"/>
                      <a:pt x="809" y="299"/>
                    </a:cubicBezTo>
                    <a:cubicBezTo>
                      <a:pt x="810" y="297"/>
                      <a:pt x="808" y="295"/>
                      <a:pt x="809" y="293"/>
                    </a:cubicBezTo>
                    <a:cubicBezTo>
                      <a:pt x="812" y="292"/>
                      <a:pt x="813" y="295"/>
                      <a:pt x="813" y="297"/>
                    </a:cubicBezTo>
                    <a:cubicBezTo>
                      <a:pt x="814" y="300"/>
                      <a:pt x="819" y="298"/>
                      <a:pt x="817" y="304"/>
                    </a:cubicBezTo>
                    <a:cubicBezTo>
                      <a:pt x="814" y="305"/>
                      <a:pt x="813" y="302"/>
                      <a:pt x="811" y="302"/>
                    </a:cubicBezTo>
                    <a:cubicBezTo>
                      <a:pt x="808" y="303"/>
                      <a:pt x="808" y="307"/>
                      <a:pt x="805" y="308"/>
                    </a:cubicBezTo>
                    <a:cubicBezTo>
                      <a:pt x="804" y="309"/>
                      <a:pt x="801" y="308"/>
                      <a:pt x="800" y="308"/>
                    </a:cubicBezTo>
                    <a:cubicBezTo>
                      <a:pt x="796" y="309"/>
                      <a:pt x="797" y="313"/>
                      <a:pt x="790" y="312"/>
                    </a:cubicBezTo>
                    <a:cubicBezTo>
                      <a:pt x="787" y="311"/>
                      <a:pt x="788" y="316"/>
                      <a:pt x="787" y="317"/>
                    </a:cubicBezTo>
                    <a:cubicBezTo>
                      <a:pt x="786" y="318"/>
                      <a:pt x="784" y="316"/>
                      <a:pt x="785" y="315"/>
                    </a:cubicBezTo>
                    <a:cubicBezTo>
                      <a:pt x="781" y="318"/>
                      <a:pt x="782" y="322"/>
                      <a:pt x="776" y="321"/>
                    </a:cubicBezTo>
                    <a:cubicBezTo>
                      <a:pt x="779" y="317"/>
                      <a:pt x="775" y="319"/>
                      <a:pt x="776" y="314"/>
                    </a:cubicBezTo>
                    <a:cubicBezTo>
                      <a:pt x="779" y="312"/>
                      <a:pt x="781" y="308"/>
                      <a:pt x="785" y="312"/>
                    </a:cubicBezTo>
                    <a:cubicBezTo>
                      <a:pt x="786" y="306"/>
                      <a:pt x="782" y="306"/>
                      <a:pt x="779" y="304"/>
                    </a:cubicBezTo>
                    <a:cubicBezTo>
                      <a:pt x="775" y="303"/>
                      <a:pt x="772" y="310"/>
                      <a:pt x="768" y="310"/>
                    </a:cubicBezTo>
                    <a:cubicBezTo>
                      <a:pt x="768" y="310"/>
                      <a:pt x="763" y="311"/>
                      <a:pt x="762" y="312"/>
                    </a:cubicBezTo>
                    <a:cubicBezTo>
                      <a:pt x="761" y="313"/>
                      <a:pt x="761" y="313"/>
                      <a:pt x="761" y="315"/>
                    </a:cubicBezTo>
                    <a:cubicBezTo>
                      <a:pt x="750" y="314"/>
                      <a:pt x="751" y="321"/>
                      <a:pt x="742" y="317"/>
                    </a:cubicBezTo>
                    <a:cubicBezTo>
                      <a:pt x="745" y="320"/>
                      <a:pt x="747" y="321"/>
                      <a:pt x="738" y="321"/>
                    </a:cubicBezTo>
                    <a:cubicBezTo>
                      <a:pt x="734" y="324"/>
                      <a:pt x="733" y="334"/>
                      <a:pt x="738" y="336"/>
                    </a:cubicBezTo>
                    <a:cubicBezTo>
                      <a:pt x="738" y="340"/>
                      <a:pt x="733" y="338"/>
                      <a:pt x="735" y="343"/>
                    </a:cubicBezTo>
                    <a:cubicBezTo>
                      <a:pt x="733" y="344"/>
                      <a:pt x="731" y="343"/>
                      <a:pt x="729" y="343"/>
                    </a:cubicBezTo>
                    <a:cubicBezTo>
                      <a:pt x="727" y="344"/>
                      <a:pt x="727" y="346"/>
                      <a:pt x="725" y="347"/>
                    </a:cubicBezTo>
                    <a:cubicBezTo>
                      <a:pt x="722" y="349"/>
                      <a:pt x="717" y="348"/>
                      <a:pt x="714" y="351"/>
                    </a:cubicBezTo>
                    <a:cubicBezTo>
                      <a:pt x="713" y="352"/>
                      <a:pt x="711" y="353"/>
                      <a:pt x="710" y="355"/>
                    </a:cubicBezTo>
                    <a:cubicBezTo>
                      <a:pt x="708" y="357"/>
                      <a:pt x="708" y="361"/>
                      <a:pt x="705" y="364"/>
                    </a:cubicBezTo>
                    <a:cubicBezTo>
                      <a:pt x="703" y="366"/>
                      <a:pt x="699" y="366"/>
                      <a:pt x="701" y="373"/>
                    </a:cubicBezTo>
                    <a:cubicBezTo>
                      <a:pt x="697" y="373"/>
                      <a:pt x="697" y="368"/>
                      <a:pt x="694" y="368"/>
                    </a:cubicBezTo>
                    <a:cubicBezTo>
                      <a:pt x="692" y="368"/>
                      <a:pt x="692" y="371"/>
                      <a:pt x="690" y="371"/>
                    </a:cubicBezTo>
                    <a:cubicBezTo>
                      <a:pt x="697" y="379"/>
                      <a:pt x="696" y="385"/>
                      <a:pt x="697" y="396"/>
                    </a:cubicBezTo>
                    <a:cubicBezTo>
                      <a:pt x="693" y="394"/>
                      <a:pt x="695" y="398"/>
                      <a:pt x="694" y="399"/>
                    </a:cubicBezTo>
                    <a:cubicBezTo>
                      <a:pt x="693" y="400"/>
                      <a:pt x="690" y="399"/>
                      <a:pt x="690" y="399"/>
                    </a:cubicBezTo>
                    <a:cubicBezTo>
                      <a:pt x="688" y="401"/>
                      <a:pt x="688" y="402"/>
                      <a:pt x="686" y="403"/>
                    </a:cubicBezTo>
                    <a:cubicBezTo>
                      <a:pt x="684" y="405"/>
                      <a:pt x="682" y="408"/>
                      <a:pt x="680" y="409"/>
                    </a:cubicBezTo>
                    <a:cubicBezTo>
                      <a:pt x="678" y="410"/>
                      <a:pt x="675" y="408"/>
                      <a:pt x="673" y="411"/>
                    </a:cubicBezTo>
                    <a:cubicBezTo>
                      <a:pt x="669" y="412"/>
                      <a:pt x="667" y="416"/>
                      <a:pt x="666" y="420"/>
                    </a:cubicBezTo>
                    <a:cubicBezTo>
                      <a:pt x="661" y="420"/>
                      <a:pt x="662" y="426"/>
                      <a:pt x="656" y="425"/>
                    </a:cubicBezTo>
                    <a:cubicBezTo>
                      <a:pt x="658" y="432"/>
                      <a:pt x="652" y="446"/>
                      <a:pt x="660" y="446"/>
                    </a:cubicBezTo>
                    <a:cubicBezTo>
                      <a:pt x="656" y="453"/>
                      <a:pt x="663" y="453"/>
                      <a:pt x="662" y="463"/>
                    </a:cubicBezTo>
                    <a:cubicBezTo>
                      <a:pt x="662" y="465"/>
                      <a:pt x="664" y="464"/>
                      <a:pt x="666" y="465"/>
                    </a:cubicBezTo>
                    <a:cubicBezTo>
                      <a:pt x="663" y="470"/>
                      <a:pt x="666" y="470"/>
                      <a:pt x="666" y="478"/>
                    </a:cubicBezTo>
                    <a:cubicBezTo>
                      <a:pt x="662" y="478"/>
                      <a:pt x="659" y="479"/>
                      <a:pt x="658" y="481"/>
                    </a:cubicBezTo>
                    <a:cubicBezTo>
                      <a:pt x="655" y="481"/>
                      <a:pt x="657" y="478"/>
                      <a:pt x="656" y="476"/>
                    </a:cubicBezTo>
                    <a:cubicBezTo>
                      <a:pt x="655" y="474"/>
                      <a:pt x="652" y="475"/>
                      <a:pt x="651" y="474"/>
                    </a:cubicBezTo>
                    <a:cubicBezTo>
                      <a:pt x="650" y="473"/>
                      <a:pt x="651" y="469"/>
                      <a:pt x="647" y="470"/>
                    </a:cubicBezTo>
                    <a:cubicBezTo>
                      <a:pt x="648" y="466"/>
                      <a:pt x="650" y="462"/>
                      <a:pt x="643" y="461"/>
                    </a:cubicBezTo>
                    <a:cubicBezTo>
                      <a:pt x="646" y="452"/>
                      <a:pt x="642" y="453"/>
                      <a:pt x="641" y="444"/>
                    </a:cubicBezTo>
                    <a:cubicBezTo>
                      <a:pt x="640" y="444"/>
                      <a:pt x="639" y="446"/>
                      <a:pt x="638" y="446"/>
                    </a:cubicBezTo>
                    <a:cubicBezTo>
                      <a:pt x="638" y="445"/>
                      <a:pt x="638" y="443"/>
                      <a:pt x="638" y="442"/>
                    </a:cubicBezTo>
                    <a:cubicBezTo>
                      <a:pt x="635" y="443"/>
                      <a:pt x="625" y="445"/>
                      <a:pt x="623" y="442"/>
                    </a:cubicBezTo>
                    <a:cubicBezTo>
                      <a:pt x="621" y="441"/>
                      <a:pt x="621" y="439"/>
                      <a:pt x="619" y="439"/>
                    </a:cubicBezTo>
                    <a:cubicBezTo>
                      <a:pt x="618" y="438"/>
                      <a:pt x="615" y="441"/>
                      <a:pt x="612" y="440"/>
                    </a:cubicBezTo>
                    <a:cubicBezTo>
                      <a:pt x="612" y="440"/>
                      <a:pt x="619" y="434"/>
                      <a:pt x="612" y="437"/>
                    </a:cubicBezTo>
                    <a:cubicBezTo>
                      <a:pt x="611" y="437"/>
                      <a:pt x="612" y="438"/>
                      <a:pt x="610" y="439"/>
                    </a:cubicBezTo>
                    <a:cubicBezTo>
                      <a:pt x="605" y="439"/>
                      <a:pt x="597" y="439"/>
                      <a:pt x="593" y="437"/>
                    </a:cubicBezTo>
                    <a:cubicBezTo>
                      <a:pt x="589" y="436"/>
                      <a:pt x="592" y="443"/>
                      <a:pt x="591" y="446"/>
                    </a:cubicBezTo>
                    <a:cubicBezTo>
                      <a:pt x="581" y="444"/>
                      <a:pt x="569" y="444"/>
                      <a:pt x="557" y="442"/>
                    </a:cubicBezTo>
                    <a:cubicBezTo>
                      <a:pt x="556" y="443"/>
                      <a:pt x="556" y="444"/>
                      <a:pt x="554" y="444"/>
                    </a:cubicBezTo>
                    <a:cubicBezTo>
                      <a:pt x="552" y="445"/>
                      <a:pt x="552" y="448"/>
                      <a:pt x="550" y="448"/>
                    </a:cubicBezTo>
                    <a:cubicBezTo>
                      <a:pt x="548" y="448"/>
                      <a:pt x="549" y="450"/>
                      <a:pt x="548" y="452"/>
                    </a:cubicBezTo>
                    <a:cubicBezTo>
                      <a:pt x="546" y="452"/>
                      <a:pt x="543" y="451"/>
                      <a:pt x="541" y="452"/>
                    </a:cubicBezTo>
                    <a:cubicBezTo>
                      <a:pt x="539" y="452"/>
                      <a:pt x="539" y="456"/>
                      <a:pt x="535" y="455"/>
                    </a:cubicBezTo>
                    <a:cubicBezTo>
                      <a:pt x="536" y="459"/>
                      <a:pt x="533" y="468"/>
                      <a:pt x="537" y="468"/>
                    </a:cubicBezTo>
                    <a:cubicBezTo>
                      <a:pt x="535" y="471"/>
                      <a:pt x="534" y="474"/>
                      <a:pt x="531" y="476"/>
                    </a:cubicBezTo>
                    <a:cubicBezTo>
                      <a:pt x="532" y="481"/>
                      <a:pt x="531" y="486"/>
                      <a:pt x="531" y="491"/>
                    </a:cubicBezTo>
                    <a:cubicBezTo>
                      <a:pt x="532" y="493"/>
                      <a:pt x="533" y="494"/>
                      <a:pt x="533" y="496"/>
                    </a:cubicBezTo>
                    <a:cubicBezTo>
                      <a:pt x="533" y="501"/>
                      <a:pt x="535" y="506"/>
                      <a:pt x="531" y="509"/>
                    </a:cubicBezTo>
                    <a:cubicBezTo>
                      <a:pt x="531" y="512"/>
                      <a:pt x="536" y="510"/>
                      <a:pt x="537" y="511"/>
                    </a:cubicBezTo>
                    <a:cubicBezTo>
                      <a:pt x="537" y="512"/>
                      <a:pt x="535" y="514"/>
                      <a:pt x="535" y="515"/>
                    </a:cubicBezTo>
                    <a:cubicBezTo>
                      <a:pt x="535" y="514"/>
                      <a:pt x="537" y="517"/>
                      <a:pt x="537" y="517"/>
                    </a:cubicBezTo>
                    <a:cubicBezTo>
                      <a:pt x="538" y="519"/>
                      <a:pt x="540" y="517"/>
                      <a:pt x="541" y="519"/>
                    </a:cubicBezTo>
                    <a:cubicBezTo>
                      <a:pt x="541" y="519"/>
                      <a:pt x="540" y="522"/>
                      <a:pt x="541" y="522"/>
                    </a:cubicBezTo>
                    <a:cubicBezTo>
                      <a:pt x="541" y="523"/>
                      <a:pt x="542" y="522"/>
                      <a:pt x="543" y="522"/>
                    </a:cubicBezTo>
                    <a:cubicBezTo>
                      <a:pt x="543" y="523"/>
                      <a:pt x="542" y="526"/>
                      <a:pt x="543" y="526"/>
                    </a:cubicBezTo>
                    <a:cubicBezTo>
                      <a:pt x="544" y="527"/>
                      <a:pt x="548" y="530"/>
                      <a:pt x="548" y="534"/>
                    </a:cubicBezTo>
                    <a:cubicBezTo>
                      <a:pt x="563" y="535"/>
                      <a:pt x="571" y="531"/>
                      <a:pt x="578" y="534"/>
                    </a:cubicBezTo>
                    <a:cubicBezTo>
                      <a:pt x="580" y="533"/>
                      <a:pt x="580" y="531"/>
                      <a:pt x="582" y="530"/>
                    </a:cubicBezTo>
                    <a:cubicBezTo>
                      <a:pt x="583" y="528"/>
                      <a:pt x="586" y="525"/>
                      <a:pt x="587" y="521"/>
                    </a:cubicBezTo>
                    <a:cubicBezTo>
                      <a:pt x="588" y="519"/>
                      <a:pt x="590" y="517"/>
                      <a:pt x="587" y="517"/>
                    </a:cubicBezTo>
                    <a:cubicBezTo>
                      <a:pt x="592" y="511"/>
                      <a:pt x="605" y="507"/>
                      <a:pt x="615" y="511"/>
                    </a:cubicBezTo>
                    <a:cubicBezTo>
                      <a:pt x="611" y="516"/>
                      <a:pt x="610" y="523"/>
                      <a:pt x="606" y="528"/>
                    </a:cubicBezTo>
                    <a:cubicBezTo>
                      <a:pt x="604" y="533"/>
                      <a:pt x="609" y="533"/>
                      <a:pt x="608" y="537"/>
                    </a:cubicBezTo>
                    <a:cubicBezTo>
                      <a:pt x="604" y="538"/>
                      <a:pt x="602" y="542"/>
                      <a:pt x="600" y="547"/>
                    </a:cubicBezTo>
                    <a:cubicBezTo>
                      <a:pt x="600" y="548"/>
                      <a:pt x="600" y="549"/>
                      <a:pt x="598" y="548"/>
                    </a:cubicBezTo>
                    <a:cubicBezTo>
                      <a:pt x="598" y="553"/>
                      <a:pt x="607" y="547"/>
                      <a:pt x="604" y="554"/>
                    </a:cubicBezTo>
                    <a:cubicBezTo>
                      <a:pt x="608" y="554"/>
                      <a:pt x="610" y="551"/>
                      <a:pt x="615" y="552"/>
                    </a:cubicBezTo>
                    <a:cubicBezTo>
                      <a:pt x="614" y="556"/>
                      <a:pt x="619" y="555"/>
                      <a:pt x="619" y="558"/>
                    </a:cubicBezTo>
                    <a:cubicBezTo>
                      <a:pt x="629" y="554"/>
                      <a:pt x="630" y="561"/>
                      <a:pt x="641" y="560"/>
                    </a:cubicBezTo>
                    <a:cubicBezTo>
                      <a:pt x="637" y="564"/>
                      <a:pt x="644" y="570"/>
                      <a:pt x="638" y="573"/>
                    </a:cubicBezTo>
                    <a:cubicBezTo>
                      <a:pt x="641" y="577"/>
                      <a:pt x="639" y="588"/>
                      <a:pt x="638" y="593"/>
                    </a:cubicBezTo>
                    <a:cubicBezTo>
                      <a:pt x="638" y="596"/>
                      <a:pt x="641" y="597"/>
                      <a:pt x="645" y="597"/>
                    </a:cubicBezTo>
                    <a:cubicBezTo>
                      <a:pt x="644" y="601"/>
                      <a:pt x="649" y="600"/>
                      <a:pt x="649" y="603"/>
                    </a:cubicBezTo>
                    <a:cubicBezTo>
                      <a:pt x="649" y="605"/>
                      <a:pt x="655" y="603"/>
                      <a:pt x="654" y="606"/>
                    </a:cubicBezTo>
                    <a:cubicBezTo>
                      <a:pt x="661" y="601"/>
                      <a:pt x="672" y="607"/>
                      <a:pt x="677" y="604"/>
                    </a:cubicBezTo>
                    <a:cubicBezTo>
                      <a:pt x="677" y="606"/>
                      <a:pt x="677" y="607"/>
                      <a:pt x="677" y="608"/>
                    </a:cubicBezTo>
                    <a:cubicBezTo>
                      <a:pt x="680" y="608"/>
                      <a:pt x="686" y="604"/>
                      <a:pt x="686" y="610"/>
                    </a:cubicBezTo>
                    <a:cubicBezTo>
                      <a:pt x="688" y="609"/>
                      <a:pt x="689" y="608"/>
                      <a:pt x="692" y="608"/>
                    </a:cubicBezTo>
                    <a:cubicBezTo>
                      <a:pt x="693" y="607"/>
                      <a:pt x="694" y="606"/>
                      <a:pt x="695" y="604"/>
                    </a:cubicBezTo>
                    <a:cubicBezTo>
                      <a:pt x="696" y="603"/>
                      <a:pt x="697" y="605"/>
                      <a:pt x="697" y="603"/>
                    </a:cubicBezTo>
                    <a:cubicBezTo>
                      <a:pt x="697" y="600"/>
                      <a:pt x="700" y="604"/>
                      <a:pt x="701" y="601"/>
                    </a:cubicBezTo>
                    <a:cubicBezTo>
                      <a:pt x="701" y="600"/>
                      <a:pt x="701" y="597"/>
                      <a:pt x="701" y="597"/>
                    </a:cubicBezTo>
                    <a:cubicBezTo>
                      <a:pt x="702" y="596"/>
                      <a:pt x="703" y="599"/>
                      <a:pt x="703" y="599"/>
                    </a:cubicBezTo>
                    <a:cubicBezTo>
                      <a:pt x="704" y="598"/>
                      <a:pt x="705" y="596"/>
                      <a:pt x="707" y="595"/>
                    </a:cubicBezTo>
                    <a:cubicBezTo>
                      <a:pt x="708" y="594"/>
                      <a:pt x="711" y="592"/>
                      <a:pt x="714" y="589"/>
                    </a:cubicBezTo>
                    <a:cubicBezTo>
                      <a:pt x="715" y="589"/>
                      <a:pt x="716" y="588"/>
                      <a:pt x="716" y="586"/>
                    </a:cubicBezTo>
                    <a:cubicBezTo>
                      <a:pt x="718" y="588"/>
                      <a:pt x="737" y="589"/>
                      <a:pt x="727" y="591"/>
                    </a:cubicBezTo>
                    <a:cubicBezTo>
                      <a:pt x="728" y="594"/>
                      <a:pt x="732" y="593"/>
                      <a:pt x="735" y="593"/>
                    </a:cubicBezTo>
                    <a:cubicBezTo>
                      <a:pt x="736" y="593"/>
                      <a:pt x="736" y="591"/>
                      <a:pt x="736" y="589"/>
                    </a:cubicBezTo>
                    <a:cubicBezTo>
                      <a:pt x="741" y="589"/>
                      <a:pt x="746" y="589"/>
                      <a:pt x="751" y="589"/>
                    </a:cubicBezTo>
                    <a:cubicBezTo>
                      <a:pt x="749" y="595"/>
                      <a:pt x="759" y="593"/>
                      <a:pt x="764" y="595"/>
                    </a:cubicBezTo>
                    <a:cubicBezTo>
                      <a:pt x="765" y="595"/>
                      <a:pt x="764" y="597"/>
                      <a:pt x="766" y="597"/>
                    </a:cubicBezTo>
                    <a:cubicBezTo>
                      <a:pt x="768" y="597"/>
                      <a:pt x="768" y="599"/>
                      <a:pt x="770" y="599"/>
                    </a:cubicBezTo>
                    <a:cubicBezTo>
                      <a:pt x="774" y="599"/>
                      <a:pt x="775" y="597"/>
                      <a:pt x="777" y="597"/>
                    </a:cubicBezTo>
                    <a:cubicBezTo>
                      <a:pt x="787" y="596"/>
                      <a:pt x="796" y="598"/>
                      <a:pt x="805" y="599"/>
                    </a:cubicBezTo>
                    <a:cubicBezTo>
                      <a:pt x="805" y="602"/>
                      <a:pt x="807" y="606"/>
                      <a:pt x="807" y="603"/>
                    </a:cubicBezTo>
                    <a:cubicBezTo>
                      <a:pt x="809" y="603"/>
                      <a:pt x="808" y="604"/>
                      <a:pt x="807" y="604"/>
                    </a:cubicBezTo>
                    <a:cubicBezTo>
                      <a:pt x="807" y="609"/>
                      <a:pt x="812" y="605"/>
                      <a:pt x="815" y="608"/>
                    </a:cubicBezTo>
                    <a:cubicBezTo>
                      <a:pt x="815" y="609"/>
                      <a:pt x="814" y="612"/>
                      <a:pt x="815" y="612"/>
                    </a:cubicBezTo>
                    <a:cubicBezTo>
                      <a:pt x="817" y="613"/>
                      <a:pt x="820" y="611"/>
                      <a:pt x="822" y="612"/>
                    </a:cubicBezTo>
                    <a:cubicBezTo>
                      <a:pt x="821" y="616"/>
                      <a:pt x="823" y="617"/>
                      <a:pt x="826" y="619"/>
                    </a:cubicBezTo>
                    <a:cubicBezTo>
                      <a:pt x="829" y="622"/>
                      <a:pt x="832" y="624"/>
                      <a:pt x="833" y="629"/>
                    </a:cubicBezTo>
                    <a:cubicBezTo>
                      <a:pt x="845" y="628"/>
                      <a:pt x="850" y="634"/>
                      <a:pt x="859" y="630"/>
                    </a:cubicBezTo>
                    <a:cubicBezTo>
                      <a:pt x="857" y="638"/>
                      <a:pt x="870" y="630"/>
                      <a:pt x="867" y="638"/>
                    </a:cubicBezTo>
                    <a:cubicBezTo>
                      <a:pt x="873" y="635"/>
                      <a:pt x="873" y="643"/>
                      <a:pt x="878" y="644"/>
                    </a:cubicBezTo>
                    <a:cubicBezTo>
                      <a:pt x="880" y="644"/>
                      <a:pt x="880" y="649"/>
                      <a:pt x="884" y="647"/>
                    </a:cubicBezTo>
                    <a:cubicBezTo>
                      <a:pt x="878" y="652"/>
                      <a:pt x="886" y="651"/>
                      <a:pt x="885" y="657"/>
                    </a:cubicBezTo>
                    <a:cubicBezTo>
                      <a:pt x="885" y="660"/>
                      <a:pt x="889" y="659"/>
                      <a:pt x="891" y="660"/>
                    </a:cubicBezTo>
                    <a:cubicBezTo>
                      <a:pt x="892" y="661"/>
                      <a:pt x="891" y="666"/>
                      <a:pt x="895" y="664"/>
                    </a:cubicBezTo>
                    <a:cubicBezTo>
                      <a:pt x="888" y="671"/>
                      <a:pt x="904" y="673"/>
                      <a:pt x="899" y="679"/>
                    </a:cubicBezTo>
                    <a:cubicBezTo>
                      <a:pt x="902" y="678"/>
                      <a:pt x="904" y="679"/>
                      <a:pt x="904" y="683"/>
                    </a:cubicBezTo>
                    <a:cubicBezTo>
                      <a:pt x="914" y="681"/>
                      <a:pt x="926" y="684"/>
                      <a:pt x="930" y="692"/>
                    </a:cubicBezTo>
                    <a:cubicBezTo>
                      <a:pt x="939" y="692"/>
                      <a:pt x="944" y="695"/>
                      <a:pt x="954" y="694"/>
                    </a:cubicBezTo>
                    <a:cubicBezTo>
                      <a:pt x="955" y="695"/>
                      <a:pt x="951" y="696"/>
                      <a:pt x="951" y="696"/>
                    </a:cubicBezTo>
                    <a:cubicBezTo>
                      <a:pt x="953" y="699"/>
                      <a:pt x="965" y="697"/>
                      <a:pt x="971" y="698"/>
                    </a:cubicBezTo>
                    <a:cubicBezTo>
                      <a:pt x="971" y="699"/>
                      <a:pt x="974" y="699"/>
                      <a:pt x="975" y="699"/>
                    </a:cubicBezTo>
                    <a:cubicBezTo>
                      <a:pt x="975" y="703"/>
                      <a:pt x="979" y="702"/>
                      <a:pt x="981" y="703"/>
                    </a:cubicBezTo>
                    <a:cubicBezTo>
                      <a:pt x="981" y="704"/>
                      <a:pt x="980" y="706"/>
                      <a:pt x="981" y="707"/>
                    </a:cubicBezTo>
                    <a:cubicBezTo>
                      <a:pt x="981" y="708"/>
                      <a:pt x="984" y="706"/>
                      <a:pt x="984" y="707"/>
                    </a:cubicBezTo>
                    <a:cubicBezTo>
                      <a:pt x="986" y="708"/>
                      <a:pt x="984" y="712"/>
                      <a:pt x="988" y="711"/>
                    </a:cubicBezTo>
                    <a:cubicBezTo>
                      <a:pt x="988" y="730"/>
                      <a:pt x="988" y="749"/>
                      <a:pt x="988" y="768"/>
                    </a:cubicBezTo>
                    <a:cubicBezTo>
                      <a:pt x="980" y="766"/>
                      <a:pt x="988" y="779"/>
                      <a:pt x="981" y="776"/>
                    </a:cubicBezTo>
                    <a:cubicBezTo>
                      <a:pt x="980" y="782"/>
                      <a:pt x="979" y="788"/>
                      <a:pt x="979" y="795"/>
                    </a:cubicBezTo>
                    <a:cubicBezTo>
                      <a:pt x="979" y="798"/>
                      <a:pt x="982" y="805"/>
                      <a:pt x="981" y="813"/>
                    </a:cubicBezTo>
                    <a:cubicBezTo>
                      <a:pt x="981" y="813"/>
                      <a:pt x="979" y="814"/>
                      <a:pt x="979" y="815"/>
                    </a:cubicBezTo>
                    <a:cubicBezTo>
                      <a:pt x="978" y="816"/>
                      <a:pt x="979" y="818"/>
                      <a:pt x="979" y="819"/>
                    </a:cubicBezTo>
                    <a:cubicBezTo>
                      <a:pt x="978" y="820"/>
                      <a:pt x="973" y="821"/>
                      <a:pt x="975" y="828"/>
                    </a:cubicBezTo>
                    <a:cubicBezTo>
                      <a:pt x="971" y="829"/>
                      <a:pt x="969" y="832"/>
                      <a:pt x="966" y="834"/>
                    </a:cubicBezTo>
                    <a:cubicBezTo>
                      <a:pt x="965" y="835"/>
                      <a:pt x="967" y="838"/>
                      <a:pt x="966" y="839"/>
                    </a:cubicBezTo>
                    <a:cubicBezTo>
                      <a:pt x="965" y="840"/>
                      <a:pt x="962" y="839"/>
                      <a:pt x="962" y="839"/>
                    </a:cubicBezTo>
                    <a:cubicBezTo>
                      <a:pt x="961" y="840"/>
                      <a:pt x="963" y="843"/>
                      <a:pt x="962" y="843"/>
                    </a:cubicBezTo>
                    <a:cubicBezTo>
                      <a:pt x="960" y="844"/>
                      <a:pt x="955" y="843"/>
                      <a:pt x="954" y="847"/>
                    </a:cubicBezTo>
                    <a:cubicBezTo>
                      <a:pt x="954" y="849"/>
                      <a:pt x="951" y="848"/>
                      <a:pt x="947" y="850"/>
                    </a:cubicBezTo>
                    <a:cubicBezTo>
                      <a:pt x="946" y="851"/>
                      <a:pt x="944" y="854"/>
                      <a:pt x="943" y="854"/>
                    </a:cubicBezTo>
                    <a:cubicBezTo>
                      <a:pt x="942" y="854"/>
                      <a:pt x="941" y="852"/>
                      <a:pt x="940" y="852"/>
                    </a:cubicBezTo>
                    <a:cubicBezTo>
                      <a:pt x="940" y="852"/>
                      <a:pt x="939" y="854"/>
                      <a:pt x="938" y="854"/>
                    </a:cubicBezTo>
                    <a:cubicBezTo>
                      <a:pt x="935" y="854"/>
                      <a:pt x="934" y="855"/>
                      <a:pt x="934" y="858"/>
                    </a:cubicBezTo>
                    <a:cubicBezTo>
                      <a:pt x="927" y="855"/>
                      <a:pt x="923" y="863"/>
                      <a:pt x="919" y="865"/>
                    </a:cubicBezTo>
                    <a:cubicBezTo>
                      <a:pt x="918" y="866"/>
                      <a:pt x="916" y="865"/>
                      <a:pt x="915" y="865"/>
                    </a:cubicBezTo>
                    <a:cubicBezTo>
                      <a:pt x="914" y="866"/>
                      <a:pt x="912" y="868"/>
                      <a:pt x="912" y="869"/>
                    </a:cubicBezTo>
                    <a:cubicBezTo>
                      <a:pt x="911" y="870"/>
                      <a:pt x="908" y="872"/>
                      <a:pt x="908" y="873"/>
                    </a:cubicBezTo>
                    <a:cubicBezTo>
                      <a:pt x="907" y="874"/>
                      <a:pt x="911" y="878"/>
                      <a:pt x="906" y="877"/>
                    </a:cubicBezTo>
                    <a:cubicBezTo>
                      <a:pt x="907" y="885"/>
                      <a:pt x="903" y="889"/>
                      <a:pt x="904" y="897"/>
                    </a:cubicBezTo>
                    <a:cubicBezTo>
                      <a:pt x="899" y="895"/>
                      <a:pt x="902" y="901"/>
                      <a:pt x="900" y="903"/>
                    </a:cubicBezTo>
                    <a:cubicBezTo>
                      <a:pt x="900" y="903"/>
                      <a:pt x="897" y="902"/>
                      <a:pt x="897" y="903"/>
                    </a:cubicBezTo>
                    <a:cubicBezTo>
                      <a:pt x="896" y="904"/>
                      <a:pt x="900" y="906"/>
                      <a:pt x="897" y="906"/>
                    </a:cubicBezTo>
                    <a:cubicBezTo>
                      <a:pt x="894" y="906"/>
                      <a:pt x="894" y="914"/>
                      <a:pt x="889" y="914"/>
                    </a:cubicBezTo>
                    <a:cubicBezTo>
                      <a:pt x="889" y="914"/>
                      <a:pt x="886" y="917"/>
                      <a:pt x="885" y="918"/>
                    </a:cubicBezTo>
                    <a:cubicBezTo>
                      <a:pt x="883" y="920"/>
                      <a:pt x="881" y="926"/>
                      <a:pt x="876" y="929"/>
                    </a:cubicBezTo>
                    <a:cubicBezTo>
                      <a:pt x="876" y="931"/>
                      <a:pt x="876" y="934"/>
                      <a:pt x="876" y="936"/>
                    </a:cubicBezTo>
                    <a:cubicBezTo>
                      <a:pt x="873" y="938"/>
                      <a:pt x="870" y="939"/>
                      <a:pt x="871" y="944"/>
                    </a:cubicBezTo>
                    <a:cubicBezTo>
                      <a:pt x="867" y="944"/>
                      <a:pt x="864" y="944"/>
                      <a:pt x="861" y="944"/>
                    </a:cubicBezTo>
                    <a:cubicBezTo>
                      <a:pt x="861" y="945"/>
                      <a:pt x="864" y="945"/>
                      <a:pt x="865" y="946"/>
                    </a:cubicBezTo>
                    <a:cubicBezTo>
                      <a:pt x="865" y="948"/>
                      <a:pt x="862" y="947"/>
                      <a:pt x="859" y="947"/>
                    </a:cubicBezTo>
                    <a:cubicBezTo>
                      <a:pt x="857" y="949"/>
                      <a:pt x="856" y="951"/>
                      <a:pt x="856" y="955"/>
                    </a:cubicBezTo>
                    <a:cubicBezTo>
                      <a:pt x="853" y="953"/>
                      <a:pt x="852" y="953"/>
                      <a:pt x="852" y="957"/>
                    </a:cubicBezTo>
                    <a:cubicBezTo>
                      <a:pt x="850" y="957"/>
                      <a:pt x="851" y="954"/>
                      <a:pt x="850" y="953"/>
                    </a:cubicBezTo>
                    <a:cubicBezTo>
                      <a:pt x="847" y="953"/>
                      <a:pt x="845" y="953"/>
                      <a:pt x="845" y="951"/>
                    </a:cubicBezTo>
                    <a:cubicBezTo>
                      <a:pt x="843" y="952"/>
                      <a:pt x="843" y="955"/>
                      <a:pt x="839" y="955"/>
                    </a:cubicBezTo>
                    <a:cubicBezTo>
                      <a:pt x="838" y="959"/>
                      <a:pt x="842" y="960"/>
                      <a:pt x="843" y="964"/>
                    </a:cubicBezTo>
                    <a:cubicBezTo>
                      <a:pt x="843" y="969"/>
                      <a:pt x="836" y="972"/>
                      <a:pt x="841" y="975"/>
                    </a:cubicBezTo>
                    <a:cubicBezTo>
                      <a:pt x="840" y="980"/>
                      <a:pt x="831" y="975"/>
                      <a:pt x="830" y="979"/>
                    </a:cubicBezTo>
                    <a:cubicBezTo>
                      <a:pt x="827" y="979"/>
                      <a:pt x="829" y="982"/>
                      <a:pt x="828" y="983"/>
                    </a:cubicBezTo>
                    <a:cubicBezTo>
                      <a:pt x="826" y="984"/>
                      <a:pt x="819" y="983"/>
                      <a:pt x="820" y="988"/>
                    </a:cubicBezTo>
                    <a:cubicBezTo>
                      <a:pt x="816" y="985"/>
                      <a:pt x="803" y="985"/>
                      <a:pt x="802" y="990"/>
                    </a:cubicBezTo>
                    <a:cubicBezTo>
                      <a:pt x="802" y="992"/>
                      <a:pt x="804" y="991"/>
                      <a:pt x="804" y="990"/>
                    </a:cubicBezTo>
                    <a:cubicBezTo>
                      <a:pt x="808" y="990"/>
                      <a:pt x="803" y="995"/>
                      <a:pt x="800" y="994"/>
                    </a:cubicBezTo>
                    <a:cubicBezTo>
                      <a:pt x="801" y="998"/>
                      <a:pt x="794" y="1004"/>
                      <a:pt x="798" y="1005"/>
                    </a:cubicBezTo>
                    <a:cubicBezTo>
                      <a:pt x="798" y="1006"/>
                      <a:pt x="795" y="1007"/>
                      <a:pt x="794" y="1007"/>
                    </a:cubicBezTo>
                    <a:cubicBezTo>
                      <a:pt x="794" y="1007"/>
                      <a:pt x="792" y="1005"/>
                      <a:pt x="792" y="1005"/>
                    </a:cubicBezTo>
                    <a:cubicBezTo>
                      <a:pt x="791" y="1005"/>
                      <a:pt x="786" y="1010"/>
                      <a:pt x="787" y="1003"/>
                    </a:cubicBezTo>
                    <a:cubicBezTo>
                      <a:pt x="785" y="1004"/>
                      <a:pt x="784" y="1008"/>
                      <a:pt x="783" y="1005"/>
                    </a:cubicBezTo>
                    <a:cubicBezTo>
                      <a:pt x="780" y="1006"/>
                      <a:pt x="784" y="1016"/>
                      <a:pt x="785" y="1020"/>
                    </a:cubicBezTo>
                    <a:cubicBezTo>
                      <a:pt x="786" y="1025"/>
                      <a:pt x="782" y="1023"/>
                      <a:pt x="781" y="1028"/>
                    </a:cubicBezTo>
                    <a:cubicBezTo>
                      <a:pt x="781" y="1030"/>
                      <a:pt x="781" y="1034"/>
                      <a:pt x="776" y="1033"/>
                    </a:cubicBezTo>
                    <a:cubicBezTo>
                      <a:pt x="775" y="1035"/>
                      <a:pt x="779" y="1036"/>
                      <a:pt x="779" y="1037"/>
                    </a:cubicBezTo>
                    <a:cubicBezTo>
                      <a:pt x="780" y="1040"/>
                      <a:pt x="776" y="1036"/>
                      <a:pt x="776" y="1037"/>
                    </a:cubicBezTo>
                    <a:cubicBezTo>
                      <a:pt x="774" y="1038"/>
                      <a:pt x="774" y="1043"/>
                      <a:pt x="776" y="1042"/>
                    </a:cubicBezTo>
                    <a:cubicBezTo>
                      <a:pt x="775" y="1045"/>
                      <a:pt x="774" y="1043"/>
                      <a:pt x="772" y="1042"/>
                    </a:cubicBezTo>
                    <a:cubicBezTo>
                      <a:pt x="772" y="1042"/>
                      <a:pt x="771" y="1045"/>
                      <a:pt x="770" y="1044"/>
                    </a:cubicBezTo>
                    <a:cubicBezTo>
                      <a:pt x="767" y="1040"/>
                      <a:pt x="771" y="1045"/>
                      <a:pt x="768" y="1048"/>
                    </a:cubicBezTo>
                    <a:cubicBezTo>
                      <a:pt x="765" y="1051"/>
                      <a:pt x="764" y="1047"/>
                      <a:pt x="761" y="1050"/>
                    </a:cubicBezTo>
                    <a:cubicBezTo>
                      <a:pt x="758" y="1055"/>
                      <a:pt x="769" y="1054"/>
                      <a:pt x="762" y="1057"/>
                    </a:cubicBezTo>
                    <a:cubicBezTo>
                      <a:pt x="763" y="1059"/>
                      <a:pt x="766" y="1059"/>
                      <a:pt x="768" y="1059"/>
                    </a:cubicBezTo>
                    <a:cubicBezTo>
                      <a:pt x="767" y="1063"/>
                      <a:pt x="768" y="1065"/>
                      <a:pt x="772" y="1065"/>
                    </a:cubicBezTo>
                    <a:cubicBezTo>
                      <a:pt x="775" y="1069"/>
                      <a:pt x="768" y="1071"/>
                      <a:pt x="768" y="1072"/>
                    </a:cubicBezTo>
                    <a:cubicBezTo>
                      <a:pt x="768" y="1073"/>
                      <a:pt x="769" y="1075"/>
                      <a:pt x="770" y="1074"/>
                    </a:cubicBezTo>
                    <a:cubicBezTo>
                      <a:pt x="768" y="1077"/>
                      <a:pt x="769" y="1074"/>
                      <a:pt x="768" y="1074"/>
                    </a:cubicBezTo>
                    <a:cubicBezTo>
                      <a:pt x="765" y="1074"/>
                      <a:pt x="766" y="1078"/>
                      <a:pt x="761" y="1078"/>
                    </a:cubicBezTo>
                    <a:cubicBezTo>
                      <a:pt x="763" y="1081"/>
                      <a:pt x="762" y="1082"/>
                      <a:pt x="757" y="1082"/>
                    </a:cubicBezTo>
                    <a:cubicBezTo>
                      <a:pt x="758" y="1087"/>
                      <a:pt x="754" y="1086"/>
                      <a:pt x="755" y="1091"/>
                    </a:cubicBezTo>
                    <a:cubicBezTo>
                      <a:pt x="748" y="1092"/>
                      <a:pt x="756" y="1099"/>
                      <a:pt x="749" y="1095"/>
                    </a:cubicBezTo>
                    <a:cubicBezTo>
                      <a:pt x="750" y="1099"/>
                      <a:pt x="748" y="1103"/>
                      <a:pt x="749" y="1108"/>
                    </a:cubicBezTo>
                    <a:cubicBezTo>
                      <a:pt x="750" y="1109"/>
                      <a:pt x="751" y="1110"/>
                      <a:pt x="751" y="1110"/>
                    </a:cubicBezTo>
                    <a:cubicBezTo>
                      <a:pt x="751" y="1112"/>
                      <a:pt x="748" y="1113"/>
                      <a:pt x="751" y="1117"/>
                    </a:cubicBezTo>
                    <a:cubicBezTo>
                      <a:pt x="754" y="1119"/>
                      <a:pt x="751" y="1121"/>
                      <a:pt x="753" y="1126"/>
                    </a:cubicBezTo>
                    <a:cubicBezTo>
                      <a:pt x="755" y="1130"/>
                      <a:pt x="759" y="1132"/>
                      <a:pt x="761" y="1136"/>
                    </a:cubicBezTo>
                    <a:cubicBezTo>
                      <a:pt x="765" y="1139"/>
                      <a:pt x="768" y="1133"/>
                      <a:pt x="772" y="1137"/>
                    </a:cubicBezTo>
                    <a:cubicBezTo>
                      <a:pt x="773" y="1144"/>
                      <a:pt x="766" y="1140"/>
                      <a:pt x="762" y="1141"/>
                    </a:cubicBezTo>
                    <a:cubicBezTo>
                      <a:pt x="755" y="1143"/>
                      <a:pt x="746" y="1146"/>
                      <a:pt x="740" y="1145"/>
                    </a:cubicBezTo>
                    <a:cubicBezTo>
                      <a:pt x="740" y="1145"/>
                      <a:pt x="740" y="1142"/>
                      <a:pt x="740" y="1141"/>
                    </a:cubicBezTo>
                    <a:cubicBezTo>
                      <a:pt x="732" y="1143"/>
                      <a:pt x="730" y="1138"/>
                      <a:pt x="723" y="1137"/>
                    </a:cubicBezTo>
                    <a:cubicBezTo>
                      <a:pt x="723" y="1136"/>
                      <a:pt x="723" y="1134"/>
                      <a:pt x="723" y="1132"/>
                    </a:cubicBezTo>
                    <a:cubicBezTo>
                      <a:pt x="722" y="1127"/>
                      <a:pt x="716" y="1131"/>
                      <a:pt x="716" y="1126"/>
                    </a:cubicBezTo>
                    <a:cubicBezTo>
                      <a:pt x="716" y="1125"/>
                      <a:pt x="714" y="1124"/>
                      <a:pt x="714" y="1123"/>
                    </a:cubicBezTo>
                    <a:cubicBezTo>
                      <a:pt x="714" y="1121"/>
                      <a:pt x="712" y="1121"/>
                      <a:pt x="712" y="1121"/>
                    </a:cubicBezTo>
                    <a:cubicBezTo>
                      <a:pt x="712" y="1119"/>
                      <a:pt x="716" y="1115"/>
                      <a:pt x="712" y="1115"/>
                    </a:cubicBezTo>
                    <a:cubicBezTo>
                      <a:pt x="709" y="1115"/>
                      <a:pt x="712" y="1113"/>
                      <a:pt x="712" y="1111"/>
                    </a:cubicBezTo>
                    <a:cubicBezTo>
                      <a:pt x="712" y="1109"/>
                      <a:pt x="709" y="1109"/>
                      <a:pt x="708" y="1108"/>
                    </a:cubicBezTo>
                    <a:cubicBezTo>
                      <a:pt x="708" y="1106"/>
                      <a:pt x="711" y="1106"/>
                      <a:pt x="710" y="1104"/>
                    </a:cubicBezTo>
                    <a:cubicBezTo>
                      <a:pt x="710" y="1104"/>
                      <a:pt x="709" y="1103"/>
                      <a:pt x="708" y="1102"/>
                    </a:cubicBezTo>
                    <a:cubicBezTo>
                      <a:pt x="708" y="1100"/>
                      <a:pt x="707" y="1097"/>
                      <a:pt x="705" y="1096"/>
                    </a:cubicBezTo>
                    <a:cubicBezTo>
                      <a:pt x="704" y="1094"/>
                      <a:pt x="707" y="1093"/>
                      <a:pt x="707" y="1091"/>
                    </a:cubicBezTo>
                    <a:cubicBezTo>
                      <a:pt x="706" y="1090"/>
                      <a:pt x="703" y="1088"/>
                      <a:pt x="703" y="1089"/>
                    </a:cubicBezTo>
                    <a:cubicBezTo>
                      <a:pt x="703" y="1088"/>
                      <a:pt x="710" y="1085"/>
                      <a:pt x="705" y="1083"/>
                    </a:cubicBezTo>
                    <a:cubicBezTo>
                      <a:pt x="705" y="1082"/>
                      <a:pt x="707" y="1082"/>
                      <a:pt x="708" y="1082"/>
                    </a:cubicBezTo>
                    <a:cubicBezTo>
                      <a:pt x="708" y="1077"/>
                      <a:pt x="708" y="1073"/>
                      <a:pt x="708" y="1068"/>
                    </a:cubicBezTo>
                    <a:cubicBezTo>
                      <a:pt x="707" y="1067"/>
                      <a:pt x="705" y="1066"/>
                      <a:pt x="703" y="1065"/>
                    </a:cubicBezTo>
                    <a:cubicBezTo>
                      <a:pt x="705" y="1059"/>
                      <a:pt x="709" y="1054"/>
                      <a:pt x="707" y="1048"/>
                    </a:cubicBezTo>
                    <a:cubicBezTo>
                      <a:pt x="712" y="1050"/>
                      <a:pt x="711" y="1045"/>
                      <a:pt x="716" y="1046"/>
                    </a:cubicBezTo>
                    <a:cubicBezTo>
                      <a:pt x="716" y="1041"/>
                      <a:pt x="716" y="1035"/>
                      <a:pt x="716" y="1029"/>
                    </a:cubicBezTo>
                    <a:cubicBezTo>
                      <a:pt x="725" y="1030"/>
                      <a:pt x="721" y="1017"/>
                      <a:pt x="725" y="1013"/>
                    </a:cubicBezTo>
                    <a:cubicBezTo>
                      <a:pt x="724" y="1014"/>
                      <a:pt x="722" y="1015"/>
                      <a:pt x="721" y="1013"/>
                    </a:cubicBezTo>
                    <a:cubicBezTo>
                      <a:pt x="718" y="1014"/>
                      <a:pt x="716" y="1018"/>
                      <a:pt x="716" y="1024"/>
                    </a:cubicBezTo>
                    <a:cubicBezTo>
                      <a:pt x="713" y="1022"/>
                      <a:pt x="710" y="1021"/>
                      <a:pt x="710" y="1016"/>
                    </a:cubicBezTo>
                    <a:cubicBezTo>
                      <a:pt x="707" y="1014"/>
                      <a:pt x="716" y="1010"/>
                      <a:pt x="714" y="1009"/>
                    </a:cubicBezTo>
                    <a:cubicBezTo>
                      <a:pt x="710" y="1006"/>
                      <a:pt x="715" y="1010"/>
                      <a:pt x="718" y="1007"/>
                    </a:cubicBezTo>
                    <a:cubicBezTo>
                      <a:pt x="719" y="997"/>
                      <a:pt x="715" y="989"/>
                      <a:pt x="716" y="981"/>
                    </a:cubicBezTo>
                    <a:cubicBezTo>
                      <a:pt x="716" y="981"/>
                      <a:pt x="719" y="981"/>
                      <a:pt x="720" y="981"/>
                    </a:cubicBezTo>
                    <a:cubicBezTo>
                      <a:pt x="718" y="972"/>
                      <a:pt x="720" y="971"/>
                      <a:pt x="720" y="960"/>
                    </a:cubicBezTo>
                    <a:cubicBezTo>
                      <a:pt x="724" y="955"/>
                      <a:pt x="730" y="949"/>
                      <a:pt x="727" y="942"/>
                    </a:cubicBezTo>
                    <a:cubicBezTo>
                      <a:pt x="734" y="950"/>
                      <a:pt x="728" y="928"/>
                      <a:pt x="735" y="936"/>
                    </a:cubicBezTo>
                    <a:cubicBezTo>
                      <a:pt x="734" y="932"/>
                      <a:pt x="734" y="928"/>
                      <a:pt x="733" y="923"/>
                    </a:cubicBezTo>
                    <a:cubicBezTo>
                      <a:pt x="732" y="921"/>
                      <a:pt x="729" y="918"/>
                      <a:pt x="729" y="916"/>
                    </a:cubicBezTo>
                    <a:cubicBezTo>
                      <a:pt x="729" y="913"/>
                      <a:pt x="730" y="912"/>
                      <a:pt x="731" y="910"/>
                    </a:cubicBezTo>
                    <a:cubicBezTo>
                      <a:pt x="731" y="906"/>
                      <a:pt x="729" y="900"/>
                      <a:pt x="735" y="904"/>
                    </a:cubicBezTo>
                    <a:cubicBezTo>
                      <a:pt x="734" y="899"/>
                      <a:pt x="735" y="894"/>
                      <a:pt x="736" y="890"/>
                    </a:cubicBezTo>
                    <a:cubicBezTo>
                      <a:pt x="738" y="886"/>
                      <a:pt x="737" y="888"/>
                      <a:pt x="736" y="884"/>
                    </a:cubicBezTo>
                    <a:cubicBezTo>
                      <a:pt x="736" y="882"/>
                      <a:pt x="741" y="877"/>
                      <a:pt x="738" y="875"/>
                    </a:cubicBezTo>
                    <a:cubicBezTo>
                      <a:pt x="737" y="873"/>
                      <a:pt x="738" y="873"/>
                      <a:pt x="738" y="869"/>
                    </a:cubicBezTo>
                    <a:cubicBezTo>
                      <a:pt x="739" y="867"/>
                      <a:pt x="738" y="864"/>
                      <a:pt x="738" y="862"/>
                    </a:cubicBezTo>
                    <a:cubicBezTo>
                      <a:pt x="739" y="859"/>
                      <a:pt x="740" y="858"/>
                      <a:pt x="740" y="856"/>
                    </a:cubicBezTo>
                    <a:cubicBezTo>
                      <a:pt x="741" y="849"/>
                      <a:pt x="739" y="842"/>
                      <a:pt x="740" y="836"/>
                    </a:cubicBezTo>
                    <a:cubicBezTo>
                      <a:pt x="740" y="833"/>
                      <a:pt x="742" y="832"/>
                      <a:pt x="742" y="830"/>
                    </a:cubicBezTo>
                    <a:cubicBezTo>
                      <a:pt x="741" y="824"/>
                      <a:pt x="736" y="819"/>
                      <a:pt x="736" y="813"/>
                    </a:cubicBezTo>
                    <a:cubicBezTo>
                      <a:pt x="736" y="810"/>
                      <a:pt x="734" y="814"/>
                      <a:pt x="731" y="813"/>
                    </a:cubicBezTo>
                    <a:cubicBezTo>
                      <a:pt x="728" y="809"/>
                      <a:pt x="723" y="804"/>
                      <a:pt x="718" y="804"/>
                    </a:cubicBezTo>
                    <a:cubicBezTo>
                      <a:pt x="717" y="804"/>
                      <a:pt x="715" y="799"/>
                      <a:pt x="714" y="800"/>
                    </a:cubicBezTo>
                    <a:cubicBezTo>
                      <a:pt x="711" y="803"/>
                      <a:pt x="714" y="799"/>
                      <a:pt x="712" y="798"/>
                    </a:cubicBezTo>
                    <a:cubicBezTo>
                      <a:pt x="709" y="796"/>
                      <a:pt x="704" y="800"/>
                      <a:pt x="708" y="795"/>
                    </a:cubicBezTo>
                    <a:cubicBezTo>
                      <a:pt x="708" y="791"/>
                      <a:pt x="703" y="794"/>
                      <a:pt x="701" y="793"/>
                    </a:cubicBezTo>
                    <a:cubicBezTo>
                      <a:pt x="700" y="792"/>
                      <a:pt x="702" y="789"/>
                      <a:pt x="701" y="789"/>
                    </a:cubicBezTo>
                    <a:cubicBezTo>
                      <a:pt x="700" y="788"/>
                      <a:pt x="698" y="788"/>
                      <a:pt x="697" y="787"/>
                    </a:cubicBezTo>
                    <a:cubicBezTo>
                      <a:pt x="695" y="785"/>
                      <a:pt x="692" y="780"/>
                      <a:pt x="692" y="774"/>
                    </a:cubicBezTo>
                    <a:cubicBezTo>
                      <a:pt x="692" y="772"/>
                      <a:pt x="689" y="773"/>
                      <a:pt x="688" y="772"/>
                    </a:cubicBezTo>
                    <a:cubicBezTo>
                      <a:pt x="686" y="771"/>
                      <a:pt x="688" y="763"/>
                      <a:pt x="684" y="763"/>
                    </a:cubicBezTo>
                    <a:cubicBezTo>
                      <a:pt x="681" y="763"/>
                      <a:pt x="679" y="752"/>
                      <a:pt x="677" y="748"/>
                    </a:cubicBezTo>
                    <a:cubicBezTo>
                      <a:pt x="675" y="745"/>
                      <a:pt x="672" y="741"/>
                      <a:pt x="669" y="737"/>
                    </a:cubicBezTo>
                    <a:cubicBezTo>
                      <a:pt x="668" y="735"/>
                      <a:pt x="666" y="734"/>
                      <a:pt x="666" y="733"/>
                    </a:cubicBezTo>
                    <a:cubicBezTo>
                      <a:pt x="665" y="732"/>
                      <a:pt x="666" y="730"/>
                      <a:pt x="666" y="729"/>
                    </a:cubicBezTo>
                    <a:cubicBezTo>
                      <a:pt x="665" y="727"/>
                      <a:pt x="663" y="729"/>
                      <a:pt x="662" y="727"/>
                    </a:cubicBezTo>
                    <a:cubicBezTo>
                      <a:pt x="662" y="727"/>
                      <a:pt x="659" y="713"/>
                      <a:pt x="658" y="724"/>
                    </a:cubicBezTo>
                    <a:cubicBezTo>
                      <a:pt x="654" y="722"/>
                      <a:pt x="657" y="712"/>
                      <a:pt x="656" y="707"/>
                    </a:cubicBezTo>
                    <a:cubicBezTo>
                      <a:pt x="661" y="707"/>
                      <a:pt x="661" y="702"/>
                      <a:pt x="664" y="699"/>
                    </a:cubicBezTo>
                    <a:cubicBezTo>
                      <a:pt x="665" y="694"/>
                      <a:pt x="660" y="696"/>
                      <a:pt x="658" y="694"/>
                    </a:cubicBezTo>
                    <a:cubicBezTo>
                      <a:pt x="658" y="688"/>
                      <a:pt x="661" y="686"/>
                      <a:pt x="660" y="679"/>
                    </a:cubicBezTo>
                    <a:cubicBezTo>
                      <a:pt x="661" y="678"/>
                      <a:pt x="663" y="677"/>
                      <a:pt x="666" y="677"/>
                    </a:cubicBezTo>
                    <a:cubicBezTo>
                      <a:pt x="666" y="676"/>
                      <a:pt x="665" y="673"/>
                      <a:pt x="666" y="672"/>
                    </a:cubicBezTo>
                    <a:cubicBezTo>
                      <a:pt x="666" y="671"/>
                      <a:pt x="669" y="672"/>
                      <a:pt x="669" y="672"/>
                    </a:cubicBezTo>
                    <a:cubicBezTo>
                      <a:pt x="670" y="671"/>
                      <a:pt x="669" y="670"/>
                      <a:pt x="669" y="670"/>
                    </a:cubicBezTo>
                    <a:cubicBezTo>
                      <a:pt x="670" y="669"/>
                      <a:pt x="674" y="666"/>
                      <a:pt x="673" y="666"/>
                    </a:cubicBezTo>
                    <a:cubicBezTo>
                      <a:pt x="673" y="666"/>
                      <a:pt x="671" y="666"/>
                      <a:pt x="671" y="666"/>
                    </a:cubicBezTo>
                    <a:cubicBezTo>
                      <a:pt x="671" y="666"/>
                      <a:pt x="672" y="663"/>
                      <a:pt x="673" y="664"/>
                    </a:cubicBezTo>
                    <a:cubicBezTo>
                      <a:pt x="677" y="669"/>
                      <a:pt x="674" y="661"/>
                      <a:pt x="679" y="660"/>
                    </a:cubicBezTo>
                    <a:cubicBezTo>
                      <a:pt x="682" y="660"/>
                      <a:pt x="680" y="656"/>
                      <a:pt x="682" y="653"/>
                    </a:cubicBezTo>
                    <a:cubicBezTo>
                      <a:pt x="682" y="653"/>
                      <a:pt x="691" y="646"/>
                      <a:pt x="686" y="642"/>
                    </a:cubicBezTo>
                    <a:cubicBezTo>
                      <a:pt x="684" y="639"/>
                      <a:pt x="686" y="641"/>
                      <a:pt x="686" y="638"/>
                    </a:cubicBezTo>
                    <a:cubicBezTo>
                      <a:pt x="686" y="634"/>
                      <a:pt x="682" y="620"/>
                      <a:pt x="684" y="616"/>
                    </a:cubicBezTo>
                    <a:cubicBezTo>
                      <a:pt x="675" y="617"/>
                      <a:pt x="675" y="609"/>
                      <a:pt x="666" y="612"/>
                    </a:cubicBezTo>
                    <a:cubicBezTo>
                      <a:pt x="663" y="613"/>
                      <a:pt x="666" y="615"/>
                      <a:pt x="664" y="619"/>
                    </a:cubicBezTo>
                    <a:cubicBezTo>
                      <a:pt x="654" y="620"/>
                      <a:pt x="650" y="614"/>
                      <a:pt x="641" y="614"/>
                    </a:cubicBezTo>
                    <a:cubicBezTo>
                      <a:pt x="641" y="610"/>
                      <a:pt x="636" y="611"/>
                      <a:pt x="638" y="606"/>
                    </a:cubicBezTo>
                    <a:cubicBezTo>
                      <a:pt x="635" y="605"/>
                      <a:pt x="632" y="606"/>
                      <a:pt x="630" y="604"/>
                    </a:cubicBezTo>
                    <a:cubicBezTo>
                      <a:pt x="630" y="604"/>
                      <a:pt x="631" y="601"/>
                      <a:pt x="630" y="601"/>
                    </a:cubicBezTo>
                    <a:cubicBezTo>
                      <a:pt x="630" y="600"/>
                      <a:pt x="627" y="601"/>
                      <a:pt x="626" y="601"/>
                    </a:cubicBezTo>
                    <a:cubicBezTo>
                      <a:pt x="625" y="599"/>
                      <a:pt x="626" y="595"/>
                      <a:pt x="623" y="595"/>
                    </a:cubicBezTo>
                    <a:cubicBezTo>
                      <a:pt x="623" y="590"/>
                      <a:pt x="626" y="591"/>
                      <a:pt x="623" y="588"/>
                    </a:cubicBezTo>
                    <a:cubicBezTo>
                      <a:pt x="622" y="586"/>
                      <a:pt x="621" y="587"/>
                      <a:pt x="621" y="588"/>
                    </a:cubicBezTo>
                    <a:cubicBezTo>
                      <a:pt x="618" y="586"/>
                      <a:pt x="617" y="582"/>
                      <a:pt x="612" y="582"/>
                    </a:cubicBezTo>
                    <a:cubicBezTo>
                      <a:pt x="614" y="576"/>
                      <a:pt x="605" y="581"/>
                      <a:pt x="608" y="575"/>
                    </a:cubicBezTo>
                    <a:cubicBezTo>
                      <a:pt x="606" y="574"/>
                      <a:pt x="596" y="574"/>
                      <a:pt x="598" y="575"/>
                    </a:cubicBezTo>
                    <a:cubicBezTo>
                      <a:pt x="596" y="574"/>
                      <a:pt x="598" y="572"/>
                      <a:pt x="597" y="571"/>
                    </a:cubicBezTo>
                    <a:cubicBezTo>
                      <a:pt x="596" y="570"/>
                      <a:pt x="594" y="571"/>
                      <a:pt x="593" y="571"/>
                    </a:cubicBezTo>
                    <a:cubicBezTo>
                      <a:pt x="591" y="570"/>
                      <a:pt x="587" y="568"/>
                      <a:pt x="582" y="569"/>
                    </a:cubicBezTo>
                    <a:cubicBezTo>
                      <a:pt x="584" y="562"/>
                      <a:pt x="578" y="566"/>
                      <a:pt x="574" y="563"/>
                    </a:cubicBezTo>
                    <a:cubicBezTo>
                      <a:pt x="574" y="563"/>
                      <a:pt x="575" y="560"/>
                      <a:pt x="574" y="560"/>
                    </a:cubicBezTo>
                    <a:cubicBezTo>
                      <a:pt x="574" y="559"/>
                      <a:pt x="571" y="560"/>
                      <a:pt x="571" y="560"/>
                    </a:cubicBezTo>
                    <a:cubicBezTo>
                      <a:pt x="570" y="559"/>
                      <a:pt x="571" y="557"/>
                      <a:pt x="571" y="556"/>
                    </a:cubicBezTo>
                    <a:cubicBezTo>
                      <a:pt x="570" y="555"/>
                      <a:pt x="567" y="556"/>
                      <a:pt x="567" y="556"/>
                    </a:cubicBezTo>
                    <a:cubicBezTo>
                      <a:pt x="566" y="555"/>
                      <a:pt x="567" y="553"/>
                      <a:pt x="567" y="552"/>
                    </a:cubicBezTo>
                    <a:cubicBezTo>
                      <a:pt x="565" y="551"/>
                      <a:pt x="565" y="554"/>
                      <a:pt x="565" y="554"/>
                    </a:cubicBezTo>
                    <a:cubicBezTo>
                      <a:pt x="564" y="554"/>
                      <a:pt x="560" y="552"/>
                      <a:pt x="559" y="550"/>
                    </a:cubicBezTo>
                    <a:cubicBezTo>
                      <a:pt x="557" y="553"/>
                      <a:pt x="556" y="550"/>
                      <a:pt x="554" y="550"/>
                    </a:cubicBezTo>
                    <a:cubicBezTo>
                      <a:pt x="551" y="551"/>
                      <a:pt x="548" y="554"/>
                      <a:pt x="544" y="554"/>
                    </a:cubicBezTo>
                    <a:cubicBezTo>
                      <a:pt x="540" y="554"/>
                      <a:pt x="540" y="552"/>
                      <a:pt x="537" y="552"/>
                    </a:cubicBezTo>
                    <a:cubicBezTo>
                      <a:pt x="532" y="552"/>
                      <a:pt x="534" y="555"/>
                      <a:pt x="530" y="552"/>
                    </a:cubicBezTo>
                    <a:cubicBezTo>
                      <a:pt x="527" y="551"/>
                      <a:pt x="525" y="552"/>
                      <a:pt x="520" y="550"/>
                    </a:cubicBezTo>
                    <a:cubicBezTo>
                      <a:pt x="519" y="550"/>
                      <a:pt x="519" y="547"/>
                      <a:pt x="518" y="547"/>
                    </a:cubicBezTo>
                    <a:cubicBezTo>
                      <a:pt x="517" y="546"/>
                      <a:pt x="516" y="547"/>
                      <a:pt x="515" y="547"/>
                    </a:cubicBezTo>
                    <a:cubicBezTo>
                      <a:pt x="512" y="546"/>
                      <a:pt x="504" y="545"/>
                      <a:pt x="509" y="541"/>
                    </a:cubicBezTo>
                    <a:cubicBezTo>
                      <a:pt x="504" y="541"/>
                      <a:pt x="503" y="537"/>
                      <a:pt x="498" y="537"/>
                    </a:cubicBezTo>
                    <a:cubicBezTo>
                      <a:pt x="497" y="536"/>
                      <a:pt x="496" y="534"/>
                      <a:pt x="496" y="532"/>
                    </a:cubicBezTo>
                    <a:cubicBezTo>
                      <a:pt x="488" y="531"/>
                      <a:pt x="486" y="525"/>
                      <a:pt x="477" y="524"/>
                    </a:cubicBezTo>
                    <a:cubicBezTo>
                      <a:pt x="476" y="518"/>
                      <a:pt x="472" y="515"/>
                      <a:pt x="474" y="506"/>
                    </a:cubicBezTo>
                    <a:cubicBezTo>
                      <a:pt x="473" y="498"/>
                      <a:pt x="463" y="502"/>
                      <a:pt x="468" y="494"/>
                    </a:cubicBezTo>
                    <a:cubicBezTo>
                      <a:pt x="466" y="494"/>
                      <a:pt x="465" y="495"/>
                      <a:pt x="464" y="496"/>
                    </a:cubicBezTo>
                    <a:cubicBezTo>
                      <a:pt x="462" y="496"/>
                      <a:pt x="463" y="494"/>
                      <a:pt x="462" y="493"/>
                    </a:cubicBezTo>
                    <a:cubicBezTo>
                      <a:pt x="461" y="491"/>
                      <a:pt x="457" y="491"/>
                      <a:pt x="457" y="487"/>
                    </a:cubicBezTo>
                    <a:cubicBezTo>
                      <a:pt x="457" y="485"/>
                      <a:pt x="453" y="485"/>
                      <a:pt x="451" y="485"/>
                    </a:cubicBezTo>
                    <a:cubicBezTo>
                      <a:pt x="451" y="484"/>
                      <a:pt x="454" y="483"/>
                      <a:pt x="453" y="481"/>
                    </a:cubicBezTo>
                    <a:cubicBezTo>
                      <a:pt x="453" y="481"/>
                      <a:pt x="451" y="478"/>
                      <a:pt x="451" y="478"/>
                    </a:cubicBezTo>
                    <a:cubicBezTo>
                      <a:pt x="450" y="477"/>
                      <a:pt x="448" y="478"/>
                      <a:pt x="448" y="478"/>
                    </a:cubicBezTo>
                    <a:cubicBezTo>
                      <a:pt x="446" y="476"/>
                      <a:pt x="447" y="473"/>
                      <a:pt x="446" y="472"/>
                    </a:cubicBezTo>
                    <a:cubicBezTo>
                      <a:pt x="441" y="468"/>
                      <a:pt x="436" y="467"/>
                      <a:pt x="434" y="459"/>
                    </a:cubicBezTo>
                    <a:cubicBezTo>
                      <a:pt x="431" y="456"/>
                      <a:pt x="431" y="460"/>
                      <a:pt x="427" y="457"/>
                    </a:cubicBezTo>
                    <a:cubicBezTo>
                      <a:pt x="428" y="453"/>
                      <a:pt x="424" y="453"/>
                      <a:pt x="423" y="452"/>
                    </a:cubicBezTo>
                    <a:cubicBezTo>
                      <a:pt x="422" y="449"/>
                      <a:pt x="424" y="442"/>
                      <a:pt x="418" y="442"/>
                    </a:cubicBezTo>
                    <a:cubicBezTo>
                      <a:pt x="419" y="433"/>
                      <a:pt x="414" y="429"/>
                      <a:pt x="408" y="427"/>
                    </a:cubicBezTo>
                    <a:cubicBezTo>
                      <a:pt x="407" y="429"/>
                      <a:pt x="406" y="431"/>
                      <a:pt x="405" y="433"/>
                    </a:cubicBezTo>
                    <a:cubicBezTo>
                      <a:pt x="403" y="437"/>
                      <a:pt x="409" y="438"/>
                      <a:pt x="410" y="440"/>
                    </a:cubicBezTo>
                    <a:cubicBezTo>
                      <a:pt x="411" y="441"/>
                      <a:pt x="410" y="444"/>
                      <a:pt x="410" y="444"/>
                    </a:cubicBezTo>
                    <a:cubicBezTo>
                      <a:pt x="410" y="444"/>
                      <a:pt x="412" y="444"/>
                      <a:pt x="412" y="444"/>
                    </a:cubicBezTo>
                    <a:cubicBezTo>
                      <a:pt x="413" y="447"/>
                      <a:pt x="410" y="451"/>
                      <a:pt x="414" y="452"/>
                    </a:cubicBezTo>
                    <a:cubicBezTo>
                      <a:pt x="417" y="452"/>
                      <a:pt x="415" y="457"/>
                      <a:pt x="418" y="461"/>
                    </a:cubicBezTo>
                    <a:cubicBezTo>
                      <a:pt x="418" y="462"/>
                      <a:pt x="419" y="461"/>
                      <a:pt x="420" y="463"/>
                    </a:cubicBezTo>
                    <a:cubicBezTo>
                      <a:pt x="420" y="466"/>
                      <a:pt x="425" y="465"/>
                      <a:pt x="423" y="472"/>
                    </a:cubicBezTo>
                    <a:cubicBezTo>
                      <a:pt x="424" y="474"/>
                      <a:pt x="427" y="474"/>
                      <a:pt x="429" y="474"/>
                    </a:cubicBezTo>
                    <a:cubicBezTo>
                      <a:pt x="427" y="476"/>
                      <a:pt x="431" y="477"/>
                      <a:pt x="431" y="478"/>
                    </a:cubicBezTo>
                    <a:cubicBezTo>
                      <a:pt x="431" y="479"/>
                      <a:pt x="429" y="482"/>
                      <a:pt x="429" y="481"/>
                    </a:cubicBezTo>
                    <a:cubicBezTo>
                      <a:pt x="430" y="484"/>
                      <a:pt x="435" y="483"/>
                      <a:pt x="433" y="489"/>
                    </a:cubicBezTo>
                    <a:cubicBezTo>
                      <a:pt x="430" y="487"/>
                      <a:pt x="429" y="484"/>
                      <a:pt x="423" y="485"/>
                    </a:cubicBezTo>
                    <a:cubicBezTo>
                      <a:pt x="426" y="478"/>
                      <a:pt x="419" y="479"/>
                      <a:pt x="420" y="474"/>
                    </a:cubicBezTo>
                    <a:cubicBezTo>
                      <a:pt x="419" y="471"/>
                      <a:pt x="416" y="470"/>
                      <a:pt x="414" y="468"/>
                    </a:cubicBezTo>
                    <a:cubicBezTo>
                      <a:pt x="412" y="467"/>
                      <a:pt x="411" y="465"/>
                      <a:pt x="410" y="463"/>
                    </a:cubicBezTo>
                    <a:cubicBezTo>
                      <a:pt x="407" y="462"/>
                      <a:pt x="404" y="462"/>
                      <a:pt x="403" y="459"/>
                    </a:cubicBezTo>
                    <a:cubicBezTo>
                      <a:pt x="403" y="454"/>
                      <a:pt x="404" y="457"/>
                      <a:pt x="406" y="457"/>
                    </a:cubicBezTo>
                    <a:cubicBezTo>
                      <a:pt x="408" y="449"/>
                      <a:pt x="400" y="451"/>
                      <a:pt x="401" y="444"/>
                    </a:cubicBezTo>
                    <a:cubicBezTo>
                      <a:pt x="397" y="443"/>
                      <a:pt x="396" y="440"/>
                      <a:pt x="392" y="440"/>
                    </a:cubicBezTo>
                    <a:cubicBezTo>
                      <a:pt x="392" y="436"/>
                      <a:pt x="395" y="436"/>
                      <a:pt x="392" y="431"/>
                    </a:cubicBezTo>
                    <a:cubicBezTo>
                      <a:pt x="391" y="430"/>
                      <a:pt x="390" y="429"/>
                      <a:pt x="390" y="429"/>
                    </a:cubicBezTo>
                    <a:cubicBezTo>
                      <a:pt x="388" y="425"/>
                      <a:pt x="389" y="419"/>
                      <a:pt x="380" y="420"/>
                    </a:cubicBezTo>
                    <a:cubicBezTo>
                      <a:pt x="382" y="418"/>
                      <a:pt x="382" y="417"/>
                      <a:pt x="380" y="414"/>
                    </a:cubicBezTo>
                    <a:cubicBezTo>
                      <a:pt x="380" y="414"/>
                      <a:pt x="379" y="411"/>
                      <a:pt x="379" y="411"/>
                    </a:cubicBezTo>
                    <a:cubicBezTo>
                      <a:pt x="378" y="410"/>
                      <a:pt x="374" y="411"/>
                      <a:pt x="373" y="411"/>
                    </a:cubicBezTo>
                    <a:cubicBezTo>
                      <a:pt x="372" y="409"/>
                      <a:pt x="377" y="409"/>
                      <a:pt x="377" y="409"/>
                    </a:cubicBezTo>
                    <a:cubicBezTo>
                      <a:pt x="376" y="405"/>
                      <a:pt x="365" y="403"/>
                      <a:pt x="360" y="401"/>
                    </a:cubicBezTo>
                    <a:cubicBezTo>
                      <a:pt x="359" y="400"/>
                      <a:pt x="359" y="399"/>
                      <a:pt x="358" y="398"/>
                    </a:cubicBezTo>
                    <a:cubicBezTo>
                      <a:pt x="357" y="395"/>
                      <a:pt x="356" y="394"/>
                      <a:pt x="354" y="392"/>
                    </a:cubicBezTo>
                    <a:cubicBezTo>
                      <a:pt x="353" y="390"/>
                      <a:pt x="353" y="385"/>
                      <a:pt x="351" y="381"/>
                    </a:cubicBezTo>
                    <a:cubicBezTo>
                      <a:pt x="350" y="380"/>
                      <a:pt x="347" y="380"/>
                      <a:pt x="347" y="379"/>
                    </a:cubicBezTo>
                    <a:cubicBezTo>
                      <a:pt x="346" y="376"/>
                      <a:pt x="348" y="372"/>
                      <a:pt x="343" y="373"/>
                    </a:cubicBezTo>
                    <a:cubicBezTo>
                      <a:pt x="344" y="366"/>
                      <a:pt x="340" y="362"/>
                      <a:pt x="336" y="357"/>
                    </a:cubicBezTo>
                    <a:cubicBezTo>
                      <a:pt x="334" y="354"/>
                      <a:pt x="334" y="349"/>
                      <a:pt x="330" y="351"/>
                    </a:cubicBezTo>
                    <a:cubicBezTo>
                      <a:pt x="333" y="329"/>
                      <a:pt x="329" y="316"/>
                      <a:pt x="330" y="289"/>
                    </a:cubicBezTo>
                    <a:cubicBezTo>
                      <a:pt x="330" y="288"/>
                      <a:pt x="328" y="288"/>
                      <a:pt x="328" y="286"/>
                    </a:cubicBezTo>
                    <a:cubicBezTo>
                      <a:pt x="327" y="285"/>
                      <a:pt x="326" y="283"/>
                      <a:pt x="324" y="282"/>
                    </a:cubicBezTo>
                    <a:cubicBezTo>
                      <a:pt x="324" y="281"/>
                      <a:pt x="323" y="280"/>
                      <a:pt x="321" y="280"/>
                    </a:cubicBezTo>
                    <a:cubicBezTo>
                      <a:pt x="320" y="271"/>
                      <a:pt x="312" y="266"/>
                      <a:pt x="306" y="260"/>
                    </a:cubicBezTo>
                    <a:cubicBezTo>
                      <a:pt x="305" y="259"/>
                      <a:pt x="304" y="258"/>
                      <a:pt x="304" y="256"/>
                    </a:cubicBezTo>
                    <a:cubicBezTo>
                      <a:pt x="305" y="257"/>
                      <a:pt x="309" y="259"/>
                      <a:pt x="310" y="256"/>
                    </a:cubicBezTo>
                    <a:cubicBezTo>
                      <a:pt x="313" y="256"/>
                      <a:pt x="312" y="261"/>
                      <a:pt x="317" y="260"/>
                    </a:cubicBezTo>
                    <a:cubicBezTo>
                      <a:pt x="318" y="261"/>
                      <a:pt x="319" y="264"/>
                      <a:pt x="319" y="267"/>
                    </a:cubicBezTo>
                    <a:cubicBezTo>
                      <a:pt x="328" y="266"/>
                      <a:pt x="330" y="272"/>
                      <a:pt x="336" y="274"/>
                    </a:cubicBezTo>
                    <a:cubicBezTo>
                      <a:pt x="335" y="281"/>
                      <a:pt x="339" y="283"/>
                      <a:pt x="341" y="286"/>
                    </a:cubicBezTo>
                    <a:cubicBezTo>
                      <a:pt x="343" y="285"/>
                      <a:pt x="344" y="282"/>
                      <a:pt x="343" y="280"/>
                    </a:cubicBezTo>
                    <a:cubicBezTo>
                      <a:pt x="343" y="278"/>
                      <a:pt x="340" y="278"/>
                      <a:pt x="339" y="276"/>
                    </a:cubicBezTo>
                    <a:cubicBezTo>
                      <a:pt x="338" y="273"/>
                      <a:pt x="338" y="271"/>
                      <a:pt x="338" y="269"/>
                    </a:cubicBezTo>
                    <a:cubicBezTo>
                      <a:pt x="337" y="268"/>
                      <a:pt x="336" y="267"/>
                      <a:pt x="336" y="267"/>
                    </a:cubicBezTo>
                    <a:cubicBezTo>
                      <a:pt x="335" y="266"/>
                      <a:pt x="337" y="264"/>
                      <a:pt x="338" y="265"/>
                    </a:cubicBezTo>
                    <a:cubicBezTo>
                      <a:pt x="335" y="261"/>
                      <a:pt x="331" y="262"/>
                      <a:pt x="332" y="258"/>
                    </a:cubicBezTo>
                    <a:cubicBezTo>
                      <a:pt x="323" y="259"/>
                      <a:pt x="322" y="252"/>
                      <a:pt x="313" y="252"/>
                    </a:cubicBezTo>
                    <a:cubicBezTo>
                      <a:pt x="316" y="246"/>
                      <a:pt x="307" y="251"/>
                      <a:pt x="310" y="245"/>
                    </a:cubicBezTo>
                    <a:cubicBezTo>
                      <a:pt x="308" y="243"/>
                      <a:pt x="305" y="245"/>
                      <a:pt x="302" y="241"/>
                    </a:cubicBezTo>
                    <a:cubicBezTo>
                      <a:pt x="302" y="239"/>
                      <a:pt x="304" y="239"/>
                      <a:pt x="306" y="239"/>
                    </a:cubicBezTo>
                    <a:cubicBezTo>
                      <a:pt x="308" y="234"/>
                      <a:pt x="299" y="237"/>
                      <a:pt x="300" y="237"/>
                    </a:cubicBezTo>
                    <a:cubicBezTo>
                      <a:pt x="298" y="236"/>
                      <a:pt x="300" y="234"/>
                      <a:pt x="298" y="233"/>
                    </a:cubicBezTo>
                    <a:cubicBezTo>
                      <a:pt x="298" y="233"/>
                      <a:pt x="295" y="234"/>
                      <a:pt x="295" y="233"/>
                    </a:cubicBezTo>
                    <a:cubicBezTo>
                      <a:pt x="294" y="232"/>
                      <a:pt x="297" y="231"/>
                      <a:pt x="297" y="230"/>
                    </a:cubicBezTo>
                    <a:cubicBezTo>
                      <a:pt x="296" y="227"/>
                      <a:pt x="294" y="230"/>
                      <a:pt x="291" y="230"/>
                    </a:cubicBezTo>
                    <a:cubicBezTo>
                      <a:pt x="287" y="227"/>
                      <a:pt x="289" y="223"/>
                      <a:pt x="287" y="220"/>
                    </a:cubicBezTo>
                    <a:cubicBezTo>
                      <a:pt x="286" y="219"/>
                      <a:pt x="284" y="218"/>
                      <a:pt x="282" y="219"/>
                    </a:cubicBezTo>
                    <a:cubicBezTo>
                      <a:pt x="288" y="208"/>
                      <a:pt x="267" y="215"/>
                      <a:pt x="269" y="204"/>
                    </a:cubicBezTo>
                    <a:cubicBezTo>
                      <a:pt x="270" y="204"/>
                      <a:pt x="272" y="204"/>
                      <a:pt x="274" y="204"/>
                    </a:cubicBezTo>
                    <a:cubicBezTo>
                      <a:pt x="275" y="199"/>
                      <a:pt x="266" y="205"/>
                      <a:pt x="269" y="198"/>
                    </a:cubicBezTo>
                    <a:cubicBezTo>
                      <a:pt x="265" y="198"/>
                      <a:pt x="261" y="198"/>
                      <a:pt x="257" y="198"/>
                    </a:cubicBezTo>
                    <a:cubicBezTo>
                      <a:pt x="262" y="195"/>
                      <a:pt x="255" y="194"/>
                      <a:pt x="259" y="192"/>
                    </a:cubicBezTo>
                    <a:cubicBezTo>
                      <a:pt x="260" y="189"/>
                      <a:pt x="254" y="189"/>
                      <a:pt x="255" y="191"/>
                    </a:cubicBezTo>
                    <a:cubicBezTo>
                      <a:pt x="252" y="187"/>
                      <a:pt x="255" y="186"/>
                      <a:pt x="252" y="181"/>
                    </a:cubicBezTo>
                    <a:cubicBezTo>
                      <a:pt x="248" y="181"/>
                      <a:pt x="244" y="181"/>
                      <a:pt x="241" y="181"/>
                    </a:cubicBezTo>
                    <a:cubicBezTo>
                      <a:pt x="242" y="179"/>
                      <a:pt x="243" y="177"/>
                      <a:pt x="244" y="174"/>
                    </a:cubicBezTo>
                    <a:cubicBezTo>
                      <a:pt x="243" y="170"/>
                      <a:pt x="239" y="173"/>
                      <a:pt x="242" y="168"/>
                    </a:cubicBezTo>
                    <a:cubicBezTo>
                      <a:pt x="236" y="169"/>
                      <a:pt x="232" y="171"/>
                      <a:pt x="224" y="170"/>
                    </a:cubicBezTo>
                    <a:cubicBezTo>
                      <a:pt x="224" y="165"/>
                      <a:pt x="219" y="163"/>
                      <a:pt x="214" y="161"/>
                    </a:cubicBezTo>
                    <a:cubicBezTo>
                      <a:pt x="213" y="160"/>
                      <a:pt x="210" y="160"/>
                      <a:pt x="209" y="159"/>
                    </a:cubicBezTo>
                    <a:cubicBezTo>
                      <a:pt x="208" y="159"/>
                      <a:pt x="209" y="156"/>
                      <a:pt x="209" y="155"/>
                    </a:cubicBezTo>
                    <a:cubicBezTo>
                      <a:pt x="208" y="154"/>
                      <a:pt x="204" y="156"/>
                      <a:pt x="205" y="153"/>
                    </a:cubicBezTo>
                    <a:cubicBezTo>
                      <a:pt x="199" y="151"/>
                      <a:pt x="186" y="157"/>
                      <a:pt x="183" y="153"/>
                    </a:cubicBezTo>
                    <a:cubicBezTo>
                      <a:pt x="183" y="153"/>
                      <a:pt x="183" y="151"/>
                      <a:pt x="183" y="151"/>
                    </a:cubicBezTo>
                    <a:cubicBezTo>
                      <a:pt x="181" y="151"/>
                      <a:pt x="179" y="153"/>
                      <a:pt x="179" y="153"/>
                    </a:cubicBezTo>
                    <a:cubicBezTo>
                      <a:pt x="177" y="153"/>
                      <a:pt x="177" y="147"/>
                      <a:pt x="170" y="150"/>
                    </a:cubicBezTo>
                    <a:cubicBezTo>
                      <a:pt x="170" y="145"/>
                      <a:pt x="161" y="147"/>
                      <a:pt x="166" y="142"/>
                    </a:cubicBezTo>
                    <a:cubicBezTo>
                      <a:pt x="165" y="142"/>
                      <a:pt x="164" y="144"/>
                      <a:pt x="162" y="144"/>
                    </a:cubicBezTo>
                    <a:cubicBezTo>
                      <a:pt x="161" y="144"/>
                      <a:pt x="160" y="142"/>
                      <a:pt x="160" y="142"/>
                    </a:cubicBezTo>
                    <a:cubicBezTo>
                      <a:pt x="157" y="143"/>
                      <a:pt x="154" y="147"/>
                      <a:pt x="151" y="144"/>
                    </a:cubicBezTo>
                    <a:cubicBezTo>
                      <a:pt x="147" y="144"/>
                      <a:pt x="150" y="151"/>
                      <a:pt x="149" y="153"/>
                    </a:cubicBezTo>
                    <a:cubicBezTo>
                      <a:pt x="148" y="153"/>
                      <a:pt x="146" y="151"/>
                      <a:pt x="144" y="151"/>
                    </a:cubicBezTo>
                    <a:cubicBezTo>
                      <a:pt x="141" y="152"/>
                      <a:pt x="143" y="155"/>
                      <a:pt x="142" y="155"/>
                    </a:cubicBezTo>
                    <a:cubicBezTo>
                      <a:pt x="140" y="156"/>
                      <a:pt x="133" y="155"/>
                      <a:pt x="131" y="157"/>
                    </a:cubicBezTo>
                    <a:cubicBezTo>
                      <a:pt x="129" y="158"/>
                      <a:pt x="129" y="160"/>
                      <a:pt x="127" y="161"/>
                    </a:cubicBezTo>
                    <a:cubicBezTo>
                      <a:pt x="124" y="161"/>
                      <a:pt x="123" y="159"/>
                      <a:pt x="119" y="159"/>
                    </a:cubicBezTo>
                    <a:cubicBezTo>
                      <a:pt x="122" y="156"/>
                      <a:pt x="127" y="155"/>
                      <a:pt x="125" y="148"/>
                    </a:cubicBezTo>
                    <a:cubicBezTo>
                      <a:pt x="128" y="148"/>
                      <a:pt x="129" y="146"/>
                      <a:pt x="129" y="144"/>
                    </a:cubicBezTo>
                    <a:cubicBezTo>
                      <a:pt x="128" y="142"/>
                      <a:pt x="125" y="142"/>
                      <a:pt x="123" y="142"/>
                    </a:cubicBezTo>
                    <a:cubicBezTo>
                      <a:pt x="121" y="144"/>
                      <a:pt x="121" y="147"/>
                      <a:pt x="118" y="150"/>
                    </a:cubicBezTo>
                    <a:cubicBezTo>
                      <a:pt x="116" y="151"/>
                      <a:pt x="116" y="153"/>
                      <a:pt x="114" y="153"/>
                    </a:cubicBezTo>
                    <a:cubicBezTo>
                      <a:pt x="112" y="153"/>
                      <a:pt x="112" y="158"/>
                      <a:pt x="108" y="157"/>
                    </a:cubicBezTo>
                    <a:cubicBezTo>
                      <a:pt x="109" y="160"/>
                      <a:pt x="107" y="161"/>
                      <a:pt x="105" y="161"/>
                    </a:cubicBezTo>
                    <a:cubicBezTo>
                      <a:pt x="105" y="163"/>
                      <a:pt x="105" y="166"/>
                      <a:pt x="105" y="168"/>
                    </a:cubicBezTo>
                    <a:cubicBezTo>
                      <a:pt x="99" y="170"/>
                      <a:pt x="98" y="176"/>
                      <a:pt x="93" y="179"/>
                    </a:cubicBezTo>
                    <a:cubicBezTo>
                      <a:pt x="93" y="180"/>
                      <a:pt x="90" y="179"/>
                      <a:pt x="90" y="179"/>
                    </a:cubicBezTo>
                    <a:cubicBezTo>
                      <a:pt x="89" y="180"/>
                      <a:pt x="90" y="183"/>
                      <a:pt x="90" y="183"/>
                    </a:cubicBezTo>
                    <a:cubicBezTo>
                      <a:pt x="89" y="183"/>
                      <a:pt x="82" y="183"/>
                      <a:pt x="84" y="185"/>
                    </a:cubicBezTo>
                    <a:cubicBezTo>
                      <a:pt x="88" y="188"/>
                      <a:pt x="79" y="187"/>
                      <a:pt x="77" y="191"/>
                    </a:cubicBezTo>
                    <a:cubicBezTo>
                      <a:pt x="76" y="191"/>
                      <a:pt x="74" y="197"/>
                      <a:pt x="73" y="196"/>
                    </a:cubicBezTo>
                    <a:cubicBezTo>
                      <a:pt x="71" y="194"/>
                      <a:pt x="72" y="195"/>
                      <a:pt x="71" y="198"/>
                    </a:cubicBezTo>
                    <a:cubicBezTo>
                      <a:pt x="68" y="198"/>
                      <a:pt x="66" y="198"/>
                      <a:pt x="64" y="198"/>
                    </a:cubicBezTo>
                    <a:cubicBezTo>
                      <a:pt x="60" y="200"/>
                      <a:pt x="67" y="201"/>
                      <a:pt x="58" y="202"/>
                    </a:cubicBezTo>
                    <a:cubicBezTo>
                      <a:pt x="54" y="202"/>
                      <a:pt x="51" y="202"/>
                      <a:pt x="47" y="204"/>
                    </a:cubicBezTo>
                    <a:cubicBezTo>
                      <a:pt x="44" y="205"/>
                      <a:pt x="44" y="210"/>
                      <a:pt x="39" y="207"/>
                    </a:cubicBezTo>
                    <a:cubicBezTo>
                      <a:pt x="39" y="202"/>
                      <a:pt x="45" y="204"/>
                      <a:pt x="49" y="202"/>
                    </a:cubicBezTo>
                    <a:cubicBezTo>
                      <a:pt x="50" y="201"/>
                      <a:pt x="50" y="202"/>
                      <a:pt x="50" y="200"/>
                    </a:cubicBezTo>
                    <a:cubicBezTo>
                      <a:pt x="51" y="197"/>
                      <a:pt x="55" y="198"/>
                      <a:pt x="58" y="198"/>
                    </a:cubicBezTo>
                    <a:cubicBezTo>
                      <a:pt x="61" y="198"/>
                      <a:pt x="59" y="194"/>
                      <a:pt x="60" y="192"/>
                    </a:cubicBezTo>
                    <a:cubicBezTo>
                      <a:pt x="61" y="191"/>
                      <a:pt x="62" y="196"/>
                      <a:pt x="65" y="191"/>
                    </a:cubicBezTo>
                    <a:cubicBezTo>
                      <a:pt x="66" y="190"/>
                      <a:pt x="67" y="191"/>
                      <a:pt x="67" y="189"/>
                    </a:cubicBezTo>
                    <a:cubicBezTo>
                      <a:pt x="67" y="186"/>
                      <a:pt x="72" y="187"/>
                      <a:pt x="75" y="185"/>
                    </a:cubicBezTo>
                    <a:cubicBezTo>
                      <a:pt x="75" y="182"/>
                      <a:pt x="75" y="179"/>
                      <a:pt x="75" y="176"/>
                    </a:cubicBezTo>
                    <a:cubicBezTo>
                      <a:pt x="81" y="182"/>
                      <a:pt x="75" y="170"/>
                      <a:pt x="82" y="172"/>
                    </a:cubicBezTo>
                    <a:cubicBezTo>
                      <a:pt x="83" y="167"/>
                      <a:pt x="74" y="173"/>
                      <a:pt x="77" y="166"/>
                    </a:cubicBezTo>
                    <a:cubicBezTo>
                      <a:pt x="75" y="171"/>
                      <a:pt x="63" y="165"/>
                      <a:pt x="62" y="170"/>
                    </a:cubicBezTo>
                    <a:cubicBezTo>
                      <a:pt x="59" y="171"/>
                      <a:pt x="61" y="167"/>
                      <a:pt x="60" y="166"/>
                    </a:cubicBezTo>
                    <a:cubicBezTo>
                      <a:pt x="57" y="165"/>
                      <a:pt x="52" y="168"/>
                      <a:pt x="49" y="166"/>
                    </a:cubicBezTo>
                    <a:cubicBezTo>
                      <a:pt x="51" y="162"/>
                      <a:pt x="46" y="164"/>
                      <a:pt x="45" y="163"/>
                    </a:cubicBezTo>
                    <a:cubicBezTo>
                      <a:pt x="44" y="161"/>
                      <a:pt x="46" y="160"/>
                      <a:pt x="47" y="161"/>
                    </a:cubicBezTo>
                    <a:cubicBezTo>
                      <a:pt x="43" y="156"/>
                      <a:pt x="40" y="157"/>
                      <a:pt x="37" y="151"/>
                    </a:cubicBezTo>
                    <a:cubicBezTo>
                      <a:pt x="35" y="154"/>
                      <a:pt x="29" y="153"/>
                      <a:pt x="24" y="153"/>
                    </a:cubicBezTo>
                    <a:cubicBezTo>
                      <a:pt x="24" y="151"/>
                      <a:pt x="25" y="150"/>
                      <a:pt x="26" y="150"/>
                    </a:cubicBezTo>
                    <a:cubicBezTo>
                      <a:pt x="25" y="146"/>
                      <a:pt x="19" y="147"/>
                      <a:pt x="21" y="140"/>
                    </a:cubicBezTo>
                    <a:cubicBezTo>
                      <a:pt x="20" y="138"/>
                      <a:pt x="17" y="136"/>
                      <a:pt x="17" y="138"/>
                    </a:cubicBezTo>
                    <a:cubicBezTo>
                      <a:pt x="12" y="138"/>
                      <a:pt x="16" y="133"/>
                      <a:pt x="17" y="131"/>
                    </a:cubicBezTo>
                    <a:cubicBezTo>
                      <a:pt x="17" y="130"/>
                      <a:pt x="16" y="128"/>
                      <a:pt x="17" y="127"/>
                    </a:cubicBezTo>
                    <a:cubicBezTo>
                      <a:pt x="17" y="127"/>
                      <a:pt x="20" y="128"/>
                      <a:pt x="21" y="127"/>
                    </a:cubicBezTo>
                    <a:cubicBezTo>
                      <a:pt x="22" y="126"/>
                      <a:pt x="21" y="123"/>
                      <a:pt x="22" y="122"/>
                    </a:cubicBezTo>
                    <a:cubicBezTo>
                      <a:pt x="27" y="121"/>
                      <a:pt x="34" y="120"/>
                      <a:pt x="37" y="118"/>
                    </a:cubicBezTo>
                    <a:cubicBezTo>
                      <a:pt x="40" y="116"/>
                      <a:pt x="42" y="117"/>
                      <a:pt x="45" y="116"/>
                    </a:cubicBezTo>
                    <a:cubicBezTo>
                      <a:pt x="48" y="115"/>
                      <a:pt x="42" y="111"/>
                      <a:pt x="52" y="112"/>
                    </a:cubicBezTo>
                    <a:cubicBezTo>
                      <a:pt x="51" y="108"/>
                      <a:pt x="51" y="104"/>
                      <a:pt x="49" y="97"/>
                    </a:cubicBezTo>
                    <a:cubicBezTo>
                      <a:pt x="45" y="93"/>
                      <a:pt x="34" y="104"/>
                      <a:pt x="30" y="99"/>
                    </a:cubicBezTo>
                    <a:cubicBezTo>
                      <a:pt x="27" y="96"/>
                      <a:pt x="29" y="101"/>
                      <a:pt x="22" y="101"/>
                    </a:cubicBezTo>
                    <a:cubicBezTo>
                      <a:pt x="21" y="98"/>
                      <a:pt x="14" y="100"/>
                      <a:pt x="9" y="97"/>
                    </a:cubicBezTo>
                    <a:cubicBezTo>
                      <a:pt x="9" y="97"/>
                      <a:pt x="13" y="94"/>
                      <a:pt x="9" y="94"/>
                    </a:cubicBezTo>
                    <a:cubicBezTo>
                      <a:pt x="6" y="93"/>
                      <a:pt x="3" y="92"/>
                      <a:pt x="2" y="86"/>
                    </a:cubicBezTo>
                    <a:cubicBezTo>
                      <a:pt x="13" y="87"/>
                      <a:pt x="0" y="81"/>
                      <a:pt x="13" y="82"/>
                    </a:cubicBezTo>
                    <a:cubicBezTo>
                      <a:pt x="15" y="82"/>
                      <a:pt x="14" y="81"/>
                      <a:pt x="13" y="81"/>
                    </a:cubicBezTo>
                    <a:cubicBezTo>
                      <a:pt x="14" y="77"/>
                      <a:pt x="17" y="81"/>
                      <a:pt x="17" y="81"/>
                    </a:cubicBezTo>
                    <a:cubicBezTo>
                      <a:pt x="20" y="81"/>
                      <a:pt x="21" y="78"/>
                      <a:pt x="24" y="79"/>
                    </a:cubicBezTo>
                    <a:cubicBezTo>
                      <a:pt x="25" y="79"/>
                      <a:pt x="26" y="82"/>
                      <a:pt x="28" y="82"/>
                    </a:cubicBezTo>
                    <a:cubicBezTo>
                      <a:pt x="32" y="83"/>
                      <a:pt x="36" y="81"/>
                      <a:pt x="41" y="82"/>
                    </a:cubicBezTo>
                    <a:cubicBezTo>
                      <a:pt x="44" y="83"/>
                      <a:pt x="44" y="84"/>
                      <a:pt x="47" y="82"/>
                    </a:cubicBezTo>
                    <a:cubicBezTo>
                      <a:pt x="49" y="82"/>
                      <a:pt x="47" y="81"/>
                      <a:pt x="47" y="79"/>
                    </a:cubicBezTo>
                    <a:cubicBezTo>
                      <a:pt x="49" y="79"/>
                      <a:pt x="50" y="78"/>
                      <a:pt x="50" y="77"/>
                    </a:cubicBezTo>
                    <a:cubicBezTo>
                      <a:pt x="51" y="72"/>
                      <a:pt x="42" y="78"/>
                      <a:pt x="45" y="71"/>
                    </a:cubicBezTo>
                    <a:cubicBezTo>
                      <a:pt x="40" y="70"/>
                      <a:pt x="35" y="69"/>
                      <a:pt x="30" y="68"/>
                    </a:cubicBezTo>
                    <a:cubicBezTo>
                      <a:pt x="32" y="64"/>
                      <a:pt x="32" y="65"/>
                      <a:pt x="28" y="62"/>
                    </a:cubicBezTo>
                    <a:cubicBezTo>
                      <a:pt x="27" y="62"/>
                      <a:pt x="27" y="60"/>
                      <a:pt x="26" y="60"/>
                    </a:cubicBezTo>
                    <a:cubicBezTo>
                      <a:pt x="25" y="59"/>
                      <a:pt x="21" y="60"/>
                      <a:pt x="19" y="58"/>
                    </a:cubicBezTo>
                    <a:cubicBezTo>
                      <a:pt x="19" y="58"/>
                      <a:pt x="22" y="52"/>
                      <a:pt x="19" y="53"/>
                    </a:cubicBezTo>
                    <a:cubicBezTo>
                      <a:pt x="18" y="53"/>
                      <a:pt x="19" y="55"/>
                      <a:pt x="17" y="55"/>
                    </a:cubicBezTo>
                    <a:cubicBezTo>
                      <a:pt x="15" y="54"/>
                      <a:pt x="14" y="52"/>
                      <a:pt x="11" y="53"/>
                    </a:cubicBezTo>
                    <a:cubicBezTo>
                      <a:pt x="15" y="47"/>
                      <a:pt x="23" y="46"/>
                      <a:pt x="30" y="43"/>
                    </a:cubicBezTo>
                    <a:cubicBezTo>
                      <a:pt x="28" y="37"/>
                      <a:pt x="35" y="37"/>
                      <a:pt x="37" y="34"/>
                    </a:cubicBezTo>
                    <a:cubicBezTo>
                      <a:pt x="39" y="32"/>
                      <a:pt x="37" y="28"/>
                      <a:pt x="39" y="27"/>
                    </a:cubicBezTo>
                    <a:cubicBezTo>
                      <a:pt x="44" y="31"/>
                      <a:pt x="44" y="28"/>
                      <a:pt x="52" y="28"/>
                    </a:cubicBezTo>
                    <a:cubicBezTo>
                      <a:pt x="56" y="23"/>
                      <a:pt x="62" y="19"/>
                      <a:pt x="73" y="21"/>
                    </a:cubicBezTo>
                    <a:cubicBezTo>
                      <a:pt x="75" y="22"/>
                      <a:pt x="74" y="18"/>
                      <a:pt x="75" y="17"/>
                    </a:cubicBezTo>
                    <a:cubicBezTo>
                      <a:pt x="78" y="15"/>
                      <a:pt x="85" y="19"/>
                      <a:pt x="86" y="14"/>
                    </a:cubicBezTo>
                    <a:cubicBezTo>
                      <a:pt x="88" y="13"/>
                      <a:pt x="89" y="17"/>
                      <a:pt x="90" y="17"/>
                    </a:cubicBezTo>
                    <a:cubicBezTo>
                      <a:pt x="93" y="18"/>
                      <a:pt x="96" y="16"/>
                      <a:pt x="95" y="21"/>
                    </a:cubicBezTo>
                    <a:cubicBezTo>
                      <a:pt x="103" y="21"/>
                      <a:pt x="111" y="21"/>
                      <a:pt x="119" y="21"/>
                    </a:cubicBezTo>
                    <a:cubicBezTo>
                      <a:pt x="111" y="29"/>
                      <a:pt x="132" y="18"/>
                      <a:pt x="125" y="27"/>
                    </a:cubicBezTo>
                    <a:cubicBezTo>
                      <a:pt x="129" y="27"/>
                      <a:pt x="132" y="26"/>
                      <a:pt x="132" y="23"/>
                    </a:cubicBezTo>
                    <a:cubicBezTo>
                      <a:pt x="136" y="27"/>
                      <a:pt x="144" y="25"/>
                      <a:pt x="149" y="27"/>
                    </a:cubicBezTo>
                    <a:cubicBezTo>
                      <a:pt x="150" y="27"/>
                      <a:pt x="149" y="28"/>
                      <a:pt x="151" y="28"/>
                    </a:cubicBezTo>
                    <a:cubicBezTo>
                      <a:pt x="153" y="28"/>
                      <a:pt x="153" y="30"/>
                      <a:pt x="155" y="30"/>
                    </a:cubicBezTo>
                    <a:cubicBezTo>
                      <a:pt x="160" y="31"/>
                      <a:pt x="161" y="27"/>
                      <a:pt x="164" y="30"/>
                    </a:cubicBezTo>
                    <a:cubicBezTo>
                      <a:pt x="165" y="31"/>
                      <a:pt x="186" y="31"/>
                      <a:pt x="188" y="32"/>
                    </a:cubicBezTo>
                    <a:cubicBezTo>
                      <a:pt x="191" y="34"/>
                      <a:pt x="202" y="35"/>
                      <a:pt x="209" y="36"/>
                    </a:cubicBezTo>
                    <a:cubicBezTo>
                      <a:pt x="211" y="38"/>
                      <a:pt x="214" y="40"/>
                      <a:pt x="214" y="43"/>
                    </a:cubicBezTo>
                    <a:cubicBezTo>
                      <a:pt x="221" y="44"/>
                      <a:pt x="224" y="48"/>
                      <a:pt x="229" y="45"/>
                    </a:cubicBezTo>
                    <a:cubicBezTo>
                      <a:pt x="230" y="51"/>
                      <a:pt x="239" y="48"/>
                      <a:pt x="244" y="49"/>
                    </a:cubicBezTo>
                    <a:cubicBezTo>
                      <a:pt x="244" y="47"/>
                      <a:pt x="242" y="47"/>
                      <a:pt x="241" y="47"/>
                    </a:cubicBezTo>
                    <a:cubicBezTo>
                      <a:pt x="244" y="43"/>
                      <a:pt x="249" y="39"/>
                      <a:pt x="255" y="38"/>
                    </a:cubicBezTo>
                    <a:cubicBezTo>
                      <a:pt x="255" y="41"/>
                      <a:pt x="257" y="42"/>
                      <a:pt x="257" y="40"/>
                    </a:cubicBezTo>
                    <a:cubicBezTo>
                      <a:pt x="259" y="40"/>
                      <a:pt x="259" y="43"/>
                      <a:pt x="261" y="43"/>
                    </a:cubicBezTo>
                    <a:cubicBezTo>
                      <a:pt x="265" y="44"/>
                      <a:pt x="265" y="41"/>
                      <a:pt x="265" y="38"/>
                    </a:cubicBezTo>
                    <a:cubicBezTo>
                      <a:pt x="269" y="37"/>
                      <a:pt x="270" y="39"/>
                      <a:pt x="272" y="40"/>
                    </a:cubicBezTo>
                    <a:cubicBezTo>
                      <a:pt x="274" y="38"/>
                      <a:pt x="272" y="35"/>
                      <a:pt x="276" y="32"/>
                    </a:cubicBezTo>
                    <a:cubicBezTo>
                      <a:pt x="279" y="32"/>
                      <a:pt x="281" y="35"/>
                      <a:pt x="282" y="32"/>
                    </a:cubicBezTo>
                    <a:cubicBezTo>
                      <a:pt x="285" y="33"/>
                      <a:pt x="283" y="36"/>
                      <a:pt x="280" y="36"/>
                    </a:cubicBezTo>
                    <a:cubicBezTo>
                      <a:pt x="282" y="41"/>
                      <a:pt x="295" y="31"/>
                      <a:pt x="298" y="38"/>
                    </a:cubicBezTo>
                    <a:cubicBezTo>
                      <a:pt x="304" y="38"/>
                      <a:pt x="294" y="32"/>
                      <a:pt x="300" y="32"/>
                    </a:cubicBezTo>
                    <a:cubicBezTo>
                      <a:pt x="301" y="30"/>
                      <a:pt x="303" y="28"/>
                      <a:pt x="306" y="28"/>
                    </a:cubicBezTo>
                    <a:cubicBezTo>
                      <a:pt x="306" y="30"/>
                      <a:pt x="306" y="32"/>
                      <a:pt x="306" y="34"/>
                    </a:cubicBezTo>
                    <a:cubicBezTo>
                      <a:pt x="310" y="30"/>
                      <a:pt x="311" y="37"/>
                      <a:pt x="315" y="38"/>
                    </a:cubicBezTo>
                    <a:cubicBezTo>
                      <a:pt x="321" y="38"/>
                      <a:pt x="325" y="37"/>
                      <a:pt x="326" y="34"/>
                    </a:cubicBezTo>
                    <a:cubicBezTo>
                      <a:pt x="329" y="36"/>
                      <a:pt x="334" y="36"/>
                      <a:pt x="332" y="41"/>
                    </a:cubicBezTo>
                    <a:cubicBezTo>
                      <a:pt x="336" y="40"/>
                      <a:pt x="341" y="39"/>
                      <a:pt x="341" y="34"/>
                    </a:cubicBezTo>
                    <a:cubicBezTo>
                      <a:pt x="346" y="37"/>
                      <a:pt x="348" y="33"/>
                      <a:pt x="352" y="38"/>
                    </a:cubicBezTo>
                    <a:cubicBezTo>
                      <a:pt x="357" y="38"/>
                      <a:pt x="361" y="38"/>
                      <a:pt x="365" y="38"/>
                    </a:cubicBezTo>
                    <a:cubicBezTo>
                      <a:pt x="366" y="38"/>
                      <a:pt x="363" y="41"/>
                      <a:pt x="364" y="41"/>
                    </a:cubicBezTo>
                    <a:cubicBezTo>
                      <a:pt x="363" y="41"/>
                      <a:pt x="369" y="43"/>
                      <a:pt x="367" y="43"/>
                    </a:cubicBezTo>
                    <a:cubicBezTo>
                      <a:pt x="369" y="44"/>
                      <a:pt x="370" y="41"/>
                      <a:pt x="373" y="41"/>
                    </a:cubicBezTo>
                    <a:cubicBezTo>
                      <a:pt x="373" y="42"/>
                      <a:pt x="373" y="45"/>
                      <a:pt x="373" y="45"/>
                    </a:cubicBezTo>
                    <a:cubicBezTo>
                      <a:pt x="378" y="48"/>
                      <a:pt x="386" y="44"/>
                      <a:pt x="392" y="45"/>
                    </a:cubicBezTo>
                    <a:cubicBezTo>
                      <a:pt x="392" y="47"/>
                      <a:pt x="395" y="47"/>
                      <a:pt x="397" y="47"/>
                    </a:cubicBezTo>
                    <a:cubicBezTo>
                      <a:pt x="394" y="54"/>
                      <a:pt x="404" y="48"/>
                      <a:pt x="403" y="53"/>
                    </a:cubicBezTo>
                    <a:cubicBezTo>
                      <a:pt x="404" y="57"/>
                      <a:pt x="399" y="55"/>
                      <a:pt x="399" y="58"/>
                    </a:cubicBezTo>
                    <a:cubicBezTo>
                      <a:pt x="398" y="61"/>
                      <a:pt x="401" y="62"/>
                      <a:pt x="401" y="64"/>
                    </a:cubicBezTo>
                    <a:cubicBezTo>
                      <a:pt x="421" y="62"/>
                      <a:pt x="438" y="61"/>
                      <a:pt x="453" y="68"/>
                    </a:cubicBezTo>
                    <a:cubicBezTo>
                      <a:pt x="452" y="69"/>
                      <a:pt x="451" y="71"/>
                      <a:pt x="451" y="73"/>
                    </a:cubicBezTo>
                    <a:cubicBezTo>
                      <a:pt x="455" y="73"/>
                      <a:pt x="455" y="71"/>
                      <a:pt x="459" y="71"/>
                    </a:cubicBezTo>
                    <a:cubicBezTo>
                      <a:pt x="457" y="65"/>
                      <a:pt x="458" y="67"/>
                      <a:pt x="457" y="60"/>
                    </a:cubicBezTo>
                    <a:cubicBezTo>
                      <a:pt x="458" y="57"/>
                      <a:pt x="472" y="57"/>
                      <a:pt x="468" y="55"/>
                    </a:cubicBezTo>
                    <a:cubicBezTo>
                      <a:pt x="469" y="51"/>
                      <a:pt x="471" y="54"/>
                      <a:pt x="474" y="55"/>
                    </a:cubicBezTo>
                    <a:cubicBezTo>
                      <a:pt x="474" y="57"/>
                      <a:pt x="477" y="56"/>
                      <a:pt x="477" y="58"/>
                    </a:cubicBezTo>
                    <a:cubicBezTo>
                      <a:pt x="485" y="60"/>
                      <a:pt x="490" y="57"/>
                      <a:pt x="496" y="58"/>
                    </a:cubicBezTo>
                    <a:cubicBezTo>
                      <a:pt x="496" y="58"/>
                      <a:pt x="496" y="60"/>
                      <a:pt x="498" y="60"/>
                    </a:cubicBezTo>
                    <a:cubicBezTo>
                      <a:pt x="499" y="60"/>
                      <a:pt x="500" y="62"/>
                      <a:pt x="502" y="62"/>
                    </a:cubicBezTo>
                    <a:cubicBezTo>
                      <a:pt x="508" y="62"/>
                      <a:pt x="514" y="58"/>
                      <a:pt x="524" y="60"/>
                    </a:cubicBezTo>
                    <a:cubicBezTo>
                      <a:pt x="529" y="56"/>
                      <a:pt x="528" y="53"/>
                      <a:pt x="530" y="49"/>
                    </a:cubicBezTo>
                    <a:cubicBezTo>
                      <a:pt x="528" y="43"/>
                      <a:pt x="523" y="45"/>
                      <a:pt x="522" y="43"/>
                    </a:cubicBezTo>
                    <a:cubicBezTo>
                      <a:pt x="523" y="34"/>
                      <a:pt x="540" y="39"/>
                      <a:pt x="544" y="41"/>
                    </a:cubicBezTo>
                    <a:cubicBezTo>
                      <a:pt x="544" y="44"/>
                      <a:pt x="542" y="45"/>
                      <a:pt x="539" y="45"/>
                    </a:cubicBezTo>
                    <a:cubicBezTo>
                      <a:pt x="543" y="49"/>
                      <a:pt x="539" y="50"/>
                      <a:pt x="537" y="53"/>
                    </a:cubicBezTo>
                    <a:cubicBezTo>
                      <a:pt x="536" y="57"/>
                      <a:pt x="540" y="56"/>
                      <a:pt x="543" y="56"/>
                    </a:cubicBezTo>
                    <a:cubicBezTo>
                      <a:pt x="540" y="62"/>
                      <a:pt x="544" y="63"/>
                      <a:pt x="541" y="68"/>
                    </a:cubicBezTo>
                    <a:cubicBezTo>
                      <a:pt x="546" y="71"/>
                      <a:pt x="550" y="59"/>
                      <a:pt x="548" y="60"/>
                    </a:cubicBezTo>
                    <a:cubicBezTo>
                      <a:pt x="549" y="59"/>
                      <a:pt x="554" y="65"/>
                      <a:pt x="552" y="56"/>
                    </a:cubicBezTo>
                    <a:cubicBezTo>
                      <a:pt x="560" y="58"/>
                      <a:pt x="558" y="49"/>
                      <a:pt x="563" y="47"/>
                    </a:cubicBezTo>
                    <a:cubicBezTo>
                      <a:pt x="561" y="42"/>
                      <a:pt x="558" y="38"/>
                      <a:pt x="550" y="38"/>
                    </a:cubicBezTo>
                    <a:cubicBezTo>
                      <a:pt x="554" y="35"/>
                      <a:pt x="546" y="30"/>
                      <a:pt x="541" y="28"/>
                    </a:cubicBezTo>
                    <a:cubicBezTo>
                      <a:pt x="541" y="26"/>
                      <a:pt x="541" y="23"/>
                      <a:pt x="539" y="23"/>
                    </a:cubicBezTo>
                    <a:cubicBezTo>
                      <a:pt x="539" y="19"/>
                      <a:pt x="544" y="17"/>
                      <a:pt x="544" y="14"/>
                    </a:cubicBezTo>
                    <a:cubicBezTo>
                      <a:pt x="544" y="13"/>
                      <a:pt x="549" y="11"/>
                      <a:pt x="548" y="10"/>
                    </a:cubicBezTo>
                    <a:cubicBezTo>
                      <a:pt x="543" y="5"/>
                      <a:pt x="555" y="11"/>
                      <a:pt x="550" y="6"/>
                    </a:cubicBezTo>
                    <a:cubicBezTo>
                      <a:pt x="550" y="0"/>
                      <a:pt x="555" y="8"/>
                      <a:pt x="556" y="8"/>
                    </a:cubicBezTo>
                    <a:cubicBezTo>
                      <a:pt x="558" y="9"/>
                      <a:pt x="561" y="7"/>
                      <a:pt x="563" y="8"/>
                    </a:cubicBezTo>
                    <a:cubicBezTo>
                      <a:pt x="564" y="8"/>
                      <a:pt x="560" y="11"/>
                      <a:pt x="561" y="12"/>
                    </a:cubicBezTo>
                    <a:cubicBezTo>
                      <a:pt x="562" y="12"/>
                      <a:pt x="566" y="11"/>
                      <a:pt x="567" y="12"/>
                    </a:cubicBezTo>
                    <a:cubicBezTo>
                      <a:pt x="568" y="13"/>
                      <a:pt x="566" y="16"/>
                      <a:pt x="567" y="17"/>
                    </a:cubicBezTo>
                    <a:cubicBezTo>
                      <a:pt x="567" y="18"/>
                      <a:pt x="570" y="17"/>
                      <a:pt x="571" y="17"/>
                    </a:cubicBezTo>
                    <a:cubicBezTo>
                      <a:pt x="572" y="22"/>
                      <a:pt x="567" y="20"/>
                      <a:pt x="571" y="25"/>
                    </a:cubicBezTo>
                    <a:cubicBezTo>
                      <a:pt x="571" y="26"/>
                      <a:pt x="573" y="26"/>
                      <a:pt x="572" y="28"/>
                    </a:cubicBezTo>
                    <a:cubicBezTo>
                      <a:pt x="572" y="28"/>
                      <a:pt x="571" y="29"/>
                      <a:pt x="571" y="30"/>
                    </a:cubicBezTo>
                    <a:cubicBezTo>
                      <a:pt x="570" y="33"/>
                      <a:pt x="569" y="34"/>
                      <a:pt x="569" y="36"/>
                    </a:cubicBezTo>
                    <a:cubicBezTo>
                      <a:pt x="568" y="39"/>
                      <a:pt x="581" y="40"/>
                      <a:pt x="578" y="34"/>
                    </a:cubicBezTo>
                    <a:cubicBezTo>
                      <a:pt x="582" y="34"/>
                      <a:pt x="580" y="39"/>
                      <a:pt x="585" y="38"/>
                    </a:cubicBezTo>
                    <a:cubicBezTo>
                      <a:pt x="582" y="41"/>
                      <a:pt x="587" y="41"/>
                      <a:pt x="585" y="47"/>
                    </a:cubicBezTo>
                    <a:cubicBezTo>
                      <a:pt x="594" y="48"/>
                      <a:pt x="592" y="41"/>
                      <a:pt x="598" y="45"/>
                    </a:cubicBezTo>
                    <a:cubicBezTo>
                      <a:pt x="600" y="46"/>
                      <a:pt x="600" y="44"/>
                      <a:pt x="600" y="43"/>
                    </a:cubicBezTo>
                    <a:cubicBezTo>
                      <a:pt x="605" y="45"/>
                      <a:pt x="598" y="45"/>
                      <a:pt x="602" y="49"/>
                    </a:cubicBezTo>
                    <a:cubicBezTo>
                      <a:pt x="602" y="49"/>
                      <a:pt x="606" y="51"/>
                      <a:pt x="606" y="51"/>
                    </a:cubicBezTo>
                    <a:cubicBezTo>
                      <a:pt x="606" y="54"/>
                      <a:pt x="599" y="56"/>
                      <a:pt x="602" y="62"/>
                    </a:cubicBezTo>
                    <a:close/>
                    <a:moveTo>
                      <a:pt x="380" y="82"/>
                    </a:moveTo>
                    <a:cubicBezTo>
                      <a:pt x="380" y="79"/>
                      <a:pt x="383" y="78"/>
                      <a:pt x="380" y="77"/>
                    </a:cubicBezTo>
                    <a:cubicBezTo>
                      <a:pt x="380" y="78"/>
                      <a:pt x="380" y="79"/>
                      <a:pt x="379" y="79"/>
                    </a:cubicBezTo>
                    <a:cubicBezTo>
                      <a:pt x="378" y="77"/>
                      <a:pt x="379" y="73"/>
                      <a:pt x="377" y="73"/>
                    </a:cubicBezTo>
                    <a:cubicBezTo>
                      <a:pt x="374" y="76"/>
                      <a:pt x="366" y="82"/>
                      <a:pt x="362" y="77"/>
                    </a:cubicBezTo>
                    <a:cubicBezTo>
                      <a:pt x="361" y="72"/>
                      <a:pt x="370" y="78"/>
                      <a:pt x="367" y="71"/>
                    </a:cubicBezTo>
                    <a:cubicBezTo>
                      <a:pt x="366" y="71"/>
                      <a:pt x="364" y="71"/>
                      <a:pt x="364" y="69"/>
                    </a:cubicBezTo>
                    <a:cubicBezTo>
                      <a:pt x="360" y="68"/>
                      <a:pt x="359" y="72"/>
                      <a:pt x="356" y="73"/>
                    </a:cubicBezTo>
                    <a:cubicBezTo>
                      <a:pt x="352" y="74"/>
                      <a:pt x="348" y="74"/>
                      <a:pt x="343" y="75"/>
                    </a:cubicBezTo>
                    <a:cubicBezTo>
                      <a:pt x="343" y="75"/>
                      <a:pt x="343" y="77"/>
                      <a:pt x="341" y="77"/>
                    </a:cubicBezTo>
                    <a:cubicBezTo>
                      <a:pt x="335" y="79"/>
                      <a:pt x="329" y="79"/>
                      <a:pt x="323" y="79"/>
                    </a:cubicBezTo>
                    <a:cubicBezTo>
                      <a:pt x="323" y="82"/>
                      <a:pt x="320" y="84"/>
                      <a:pt x="323" y="84"/>
                    </a:cubicBezTo>
                    <a:cubicBezTo>
                      <a:pt x="323" y="82"/>
                      <a:pt x="325" y="83"/>
                      <a:pt x="324" y="86"/>
                    </a:cubicBezTo>
                    <a:cubicBezTo>
                      <a:pt x="333" y="87"/>
                      <a:pt x="344" y="79"/>
                      <a:pt x="347" y="86"/>
                    </a:cubicBezTo>
                    <a:cubicBezTo>
                      <a:pt x="343" y="82"/>
                      <a:pt x="345" y="87"/>
                      <a:pt x="341" y="88"/>
                    </a:cubicBezTo>
                    <a:cubicBezTo>
                      <a:pt x="338" y="88"/>
                      <a:pt x="335" y="89"/>
                      <a:pt x="334" y="92"/>
                    </a:cubicBezTo>
                    <a:cubicBezTo>
                      <a:pt x="344" y="93"/>
                      <a:pt x="349" y="90"/>
                      <a:pt x="358" y="90"/>
                    </a:cubicBezTo>
                    <a:cubicBezTo>
                      <a:pt x="358" y="92"/>
                      <a:pt x="358" y="95"/>
                      <a:pt x="360" y="96"/>
                    </a:cubicBezTo>
                    <a:cubicBezTo>
                      <a:pt x="360" y="93"/>
                      <a:pt x="363" y="94"/>
                      <a:pt x="365" y="94"/>
                    </a:cubicBezTo>
                    <a:cubicBezTo>
                      <a:pt x="366" y="90"/>
                      <a:pt x="367" y="87"/>
                      <a:pt x="369" y="86"/>
                    </a:cubicBezTo>
                    <a:cubicBezTo>
                      <a:pt x="373" y="83"/>
                      <a:pt x="372" y="86"/>
                      <a:pt x="377" y="86"/>
                    </a:cubicBezTo>
                    <a:cubicBezTo>
                      <a:pt x="377" y="84"/>
                      <a:pt x="377" y="82"/>
                      <a:pt x="380" y="82"/>
                    </a:cubicBezTo>
                    <a:close/>
                    <a:moveTo>
                      <a:pt x="393" y="146"/>
                    </a:moveTo>
                    <a:cubicBezTo>
                      <a:pt x="395" y="141"/>
                      <a:pt x="401" y="143"/>
                      <a:pt x="403" y="140"/>
                    </a:cubicBezTo>
                    <a:cubicBezTo>
                      <a:pt x="403" y="140"/>
                      <a:pt x="406" y="141"/>
                      <a:pt x="406" y="140"/>
                    </a:cubicBezTo>
                    <a:cubicBezTo>
                      <a:pt x="409" y="139"/>
                      <a:pt x="413" y="140"/>
                      <a:pt x="416" y="138"/>
                    </a:cubicBezTo>
                    <a:cubicBezTo>
                      <a:pt x="416" y="138"/>
                      <a:pt x="417" y="135"/>
                      <a:pt x="418" y="135"/>
                    </a:cubicBezTo>
                    <a:cubicBezTo>
                      <a:pt x="422" y="131"/>
                      <a:pt x="426" y="136"/>
                      <a:pt x="427" y="133"/>
                    </a:cubicBezTo>
                    <a:cubicBezTo>
                      <a:pt x="426" y="133"/>
                      <a:pt x="425" y="131"/>
                      <a:pt x="427" y="131"/>
                    </a:cubicBezTo>
                    <a:cubicBezTo>
                      <a:pt x="431" y="131"/>
                      <a:pt x="431" y="129"/>
                      <a:pt x="433" y="131"/>
                    </a:cubicBezTo>
                    <a:cubicBezTo>
                      <a:pt x="434" y="132"/>
                      <a:pt x="435" y="129"/>
                      <a:pt x="434" y="129"/>
                    </a:cubicBezTo>
                    <a:cubicBezTo>
                      <a:pt x="431" y="130"/>
                      <a:pt x="435" y="125"/>
                      <a:pt x="438" y="129"/>
                    </a:cubicBezTo>
                    <a:cubicBezTo>
                      <a:pt x="439" y="126"/>
                      <a:pt x="442" y="124"/>
                      <a:pt x="442" y="120"/>
                    </a:cubicBezTo>
                    <a:cubicBezTo>
                      <a:pt x="435" y="118"/>
                      <a:pt x="434" y="123"/>
                      <a:pt x="427" y="122"/>
                    </a:cubicBezTo>
                    <a:cubicBezTo>
                      <a:pt x="427" y="125"/>
                      <a:pt x="425" y="126"/>
                      <a:pt x="423" y="127"/>
                    </a:cubicBezTo>
                    <a:cubicBezTo>
                      <a:pt x="417" y="130"/>
                      <a:pt x="419" y="126"/>
                      <a:pt x="414" y="127"/>
                    </a:cubicBezTo>
                    <a:cubicBezTo>
                      <a:pt x="413" y="127"/>
                      <a:pt x="413" y="129"/>
                      <a:pt x="410" y="129"/>
                    </a:cubicBezTo>
                    <a:cubicBezTo>
                      <a:pt x="408" y="129"/>
                      <a:pt x="407" y="126"/>
                      <a:pt x="403" y="127"/>
                    </a:cubicBezTo>
                    <a:cubicBezTo>
                      <a:pt x="402" y="126"/>
                      <a:pt x="403" y="124"/>
                      <a:pt x="401" y="123"/>
                    </a:cubicBezTo>
                    <a:cubicBezTo>
                      <a:pt x="401" y="126"/>
                      <a:pt x="400" y="128"/>
                      <a:pt x="399" y="129"/>
                    </a:cubicBezTo>
                    <a:cubicBezTo>
                      <a:pt x="399" y="132"/>
                      <a:pt x="402" y="131"/>
                      <a:pt x="403" y="133"/>
                    </a:cubicBezTo>
                    <a:cubicBezTo>
                      <a:pt x="397" y="131"/>
                      <a:pt x="397" y="135"/>
                      <a:pt x="395" y="137"/>
                    </a:cubicBezTo>
                    <a:cubicBezTo>
                      <a:pt x="393" y="139"/>
                      <a:pt x="388" y="137"/>
                      <a:pt x="388" y="140"/>
                    </a:cubicBezTo>
                    <a:cubicBezTo>
                      <a:pt x="388" y="145"/>
                      <a:pt x="379" y="139"/>
                      <a:pt x="382" y="146"/>
                    </a:cubicBezTo>
                    <a:cubicBezTo>
                      <a:pt x="386" y="146"/>
                      <a:pt x="390" y="146"/>
                      <a:pt x="393" y="146"/>
                    </a:cubicBezTo>
                    <a:close/>
                    <a:moveTo>
                      <a:pt x="530" y="219"/>
                    </a:moveTo>
                    <a:cubicBezTo>
                      <a:pt x="528" y="219"/>
                      <a:pt x="528" y="220"/>
                      <a:pt x="528" y="220"/>
                    </a:cubicBezTo>
                    <a:cubicBezTo>
                      <a:pt x="527" y="221"/>
                      <a:pt x="522" y="222"/>
                      <a:pt x="522" y="222"/>
                    </a:cubicBezTo>
                    <a:cubicBezTo>
                      <a:pt x="521" y="224"/>
                      <a:pt x="524" y="230"/>
                      <a:pt x="520" y="230"/>
                    </a:cubicBezTo>
                    <a:cubicBezTo>
                      <a:pt x="520" y="228"/>
                      <a:pt x="521" y="224"/>
                      <a:pt x="518" y="224"/>
                    </a:cubicBezTo>
                    <a:cubicBezTo>
                      <a:pt x="518" y="227"/>
                      <a:pt x="518" y="229"/>
                      <a:pt x="518" y="232"/>
                    </a:cubicBezTo>
                    <a:cubicBezTo>
                      <a:pt x="521" y="232"/>
                      <a:pt x="525" y="232"/>
                      <a:pt x="528" y="232"/>
                    </a:cubicBezTo>
                    <a:cubicBezTo>
                      <a:pt x="526" y="234"/>
                      <a:pt x="531" y="237"/>
                      <a:pt x="531" y="239"/>
                    </a:cubicBezTo>
                    <a:cubicBezTo>
                      <a:pt x="533" y="245"/>
                      <a:pt x="534" y="243"/>
                      <a:pt x="537" y="247"/>
                    </a:cubicBezTo>
                    <a:cubicBezTo>
                      <a:pt x="535" y="247"/>
                      <a:pt x="533" y="247"/>
                      <a:pt x="533" y="250"/>
                    </a:cubicBezTo>
                    <a:cubicBezTo>
                      <a:pt x="533" y="253"/>
                      <a:pt x="536" y="253"/>
                      <a:pt x="535" y="256"/>
                    </a:cubicBezTo>
                    <a:cubicBezTo>
                      <a:pt x="538" y="256"/>
                      <a:pt x="540" y="256"/>
                      <a:pt x="543" y="256"/>
                    </a:cubicBezTo>
                    <a:cubicBezTo>
                      <a:pt x="545" y="254"/>
                      <a:pt x="545" y="249"/>
                      <a:pt x="544" y="245"/>
                    </a:cubicBezTo>
                    <a:cubicBezTo>
                      <a:pt x="542" y="244"/>
                      <a:pt x="540" y="243"/>
                      <a:pt x="539" y="241"/>
                    </a:cubicBezTo>
                    <a:cubicBezTo>
                      <a:pt x="542" y="231"/>
                      <a:pt x="539" y="236"/>
                      <a:pt x="537" y="233"/>
                    </a:cubicBezTo>
                    <a:cubicBezTo>
                      <a:pt x="534" y="230"/>
                      <a:pt x="535" y="223"/>
                      <a:pt x="533" y="219"/>
                    </a:cubicBezTo>
                    <a:cubicBezTo>
                      <a:pt x="532" y="219"/>
                      <a:pt x="531" y="218"/>
                      <a:pt x="530" y="219"/>
                    </a:cubicBezTo>
                    <a:close/>
                    <a:moveTo>
                      <a:pt x="602" y="276"/>
                    </a:moveTo>
                    <a:cubicBezTo>
                      <a:pt x="596" y="274"/>
                      <a:pt x="598" y="279"/>
                      <a:pt x="595" y="280"/>
                    </a:cubicBezTo>
                    <a:cubicBezTo>
                      <a:pt x="594" y="279"/>
                      <a:pt x="593" y="278"/>
                      <a:pt x="591" y="278"/>
                    </a:cubicBezTo>
                    <a:cubicBezTo>
                      <a:pt x="591" y="285"/>
                      <a:pt x="584" y="281"/>
                      <a:pt x="582" y="284"/>
                    </a:cubicBezTo>
                    <a:cubicBezTo>
                      <a:pt x="580" y="285"/>
                      <a:pt x="582" y="286"/>
                      <a:pt x="580" y="288"/>
                    </a:cubicBezTo>
                    <a:cubicBezTo>
                      <a:pt x="579" y="288"/>
                      <a:pt x="576" y="287"/>
                      <a:pt x="576" y="289"/>
                    </a:cubicBezTo>
                    <a:cubicBezTo>
                      <a:pt x="579" y="290"/>
                      <a:pt x="576" y="292"/>
                      <a:pt x="576" y="295"/>
                    </a:cubicBezTo>
                    <a:cubicBezTo>
                      <a:pt x="580" y="298"/>
                      <a:pt x="581" y="292"/>
                      <a:pt x="584" y="291"/>
                    </a:cubicBezTo>
                    <a:cubicBezTo>
                      <a:pt x="587" y="290"/>
                      <a:pt x="591" y="292"/>
                      <a:pt x="595" y="291"/>
                    </a:cubicBezTo>
                    <a:cubicBezTo>
                      <a:pt x="597" y="291"/>
                      <a:pt x="597" y="290"/>
                      <a:pt x="600" y="289"/>
                    </a:cubicBezTo>
                    <a:cubicBezTo>
                      <a:pt x="605" y="289"/>
                      <a:pt x="610" y="291"/>
                      <a:pt x="612" y="293"/>
                    </a:cubicBezTo>
                    <a:cubicBezTo>
                      <a:pt x="610" y="294"/>
                      <a:pt x="608" y="293"/>
                      <a:pt x="608" y="295"/>
                    </a:cubicBezTo>
                    <a:cubicBezTo>
                      <a:pt x="609" y="294"/>
                      <a:pt x="610" y="297"/>
                      <a:pt x="610" y="297"/>
                    </a:cubicBezTo>
                    <a:cubicBezTo>
                      <a:pt x="611" y="297"/>
                      <a:pt x="612" y="295"/>
                      <a:pt x="612" y="295"/>
                    </a:cubicBezTo>
                    <a:cubicBezTo>
                      <a:pt x="619" y="296"/>
                      <a:pt x="616" y="296"/>
                      <a:pt x="621" y="293"/>
                    </a:cubicBezTo>
                    <a:cubicBezTo>
                      <a:pt x="627" y="290"/>
                      <a:pt x="630" y="295"/>
                      <a:pt x="634" y="291"/>
                    </a:cubicBezTo>
                    <a:cubicBezTo>
                      <a:pt x="629" y="290"/>
                      <a:pt x="635" y="283"/>
                      <a:pt x="630" y="288"/>
                    </a:cubicBezTo>
                    <a:cubicBezTo>
                      <a:pt x="627" y="291"/>
                      <a:pt x="626" y="280"/>
                      <a:pt x="626" y="280"/>
                    </a:cubicBezTo>
                    <a:cubicBezTo>
                      <a:pt x="626" y="279"/>
                      <a:pt x="621" y="280"/>
                      <a:pt x="623" y="276"/>
                    </a:cubicBezTo>
                    <a:cubicBezTo>
                      <a:pt x="620" y="276"/>
                      <a:pt x="616" y="276"/>
                      <a:pt x="613" y="276"/>
                    </a:cubicBezTo>
                    <a:cubicBezTo>
                      <a:pt x="614" y="274"/>
                      <a:pt x="616" y="273"/>
                      <a:pt x="613" y="271"/>
                    </a:cubicBezTo>
                    <a:cubicBezTo>
                      <a:pt x="607" y="273"/>
                      <a:pt x="609" y="271"/>
                      <a:pt x="602" y="271"/>
                    </a:cubicBezTo>
                    <a:cubicBezTo>
                      <a:pt x="601" y="273"/>
                      <a:pt x="600" y="274"/>
                      <a:pt x="602" y="276"/>
                    </a:cubicBezTo>
                    <a:close/>
                    <a:moveTo>
                      <a:pt x="653" y="323"/>
                    </a:moveTo>
                    <a:cubicBezTo>
                      <a:pt x="651" y="323"/>
                      <a:pt x="650" y="323"/>
                      <a:pt x="651" y="321"/>
                    </a:cubicBezTo>
                    <a:cubicBezTo>
                      <a:pt x="659" y="323"/>
                      <a:pt x="651" y="309"/>
                      <a:pt x="658" y="310"/>
                    </a:cubicBezTo>
                    <a:cubicBezTo>
                      <a:pt x="662" y="314"/>
                      <a:pt x="663" y="309"/>
                      <a:pt x="669" y="310"/>
                    </a:cubicBezTo>
                    <a:cubicBezTo>
                      <a:pt x="666" y="299"/>
                      <a:pt x="653" y="297"/>
                      <a:pt x="641" y="299"/>
                    </a:cubicBezTo>
                    <a:cubicBezTo>
                      <a:pt x="640" y="298"/>
                      <a:pt x="639" y="297"/>
                      <a:pt x="639" y="295"/>
                    </a:cubicBezTo>
                    <a:cubicBezTo>
                      <a:pt x="635" y="294"/>
                      <a:pt x="634" y="299"/>
                      <a:pt x="630" y="299"/>
                    </a:cubicBezTo>
                    <a:cubicBezTo>
                      <a:pt x="628" y="299"/>
                      <a:pt x="627" y="296"/>
                      <a:pt x="625" y="297"/>
                    </a:cubicBezTo>
                    <a:cubicBezTo>
                      <a:pt x="622" y="298"/>
                      <a:pt x="621" y="300"/>
                      <a:pt x="619" y="301"/>
                    </a:cubicBezTo>
                    <a:cubicBezTo>
                      <a:pt x="616" y="302"/>
                      <a:pt x="614" y="301"/>
                      <a:pt x="612" y="302"/>
                    </a:cubicBezTo>
                    <a:cubicBezTo>
                      <a:pt x="612" y="306"/>
                      <a:pt x="610" y="307"/>
                      <a:pt x="608" y="308"/>
                    </a:cubicBezTo>
                    <a:cubicBezTo>
                      <a:pt x="608" y="323"/>
                      <a:pt x="605" y="324"/>
                      <a:pt x="606" y="340"/>
                    </a:cubicBezTo>
                    <a:cubicBezTo>
                      <a:pt x="613" y="342"/>
                      <a:pt x="609" y="335"/>
                      <a:pt x="615" y="336"/>
                    </a:cubicBezTo>
                    <a:cubicBezTo>
                      <a:pt x="615" y="333"/>
                      <a:pt x="616" y="330"/>
                      <a:pt x="617" y="329"/>
                    </a:cubicBezTo>
                    <a:cubicBezTo>
                      <a:pt x="620" y="324"/>
                      <a:pt x="618" y="319"/>
                      <a:pt x="619" y="314"/>
                    </a:cubicBezTo>
                    <a:cubicBezTo>
                      <a:pt x="619" y="313"/>
                      <a:pt x="622" y="311"/>
                      <a:pt x="623" y="310"/>
                    </a:cubicBezTo>
                    <a:cubicBezTo>
                      <a:pt x="624" y="308"/>
                      <a:pt x="622" y="304"/>
                      <a:pt x="625" y="304"/>
                    </a:cubicBezTo>
                    <a:cubicBezTo>
                      <a:pt x="628" y="304"/>
                      <a:pt x="630" y="304"/>
                      <a:pt x="632" y="302"/>
                    </a:cubicBezTo>
                    <a:cubicBezTo>
                      <a:pt x="629" y="309"/>
                      <a:pt x="638" y="304"/>
                      <a:pt x="638" y="308"/>
                    </a:cubicBezTo>
                    <a:cubicBezTo>
                      <a:pt x="639" y="314"/>
                      <a:pt x="639" y="312"/>
                      <a:pt x="638" y="317"/>
                    </a:cubicBezTo>
                    <a:cubicBezTo>
                      <a:pt x="639" y="318"/>
                      <a:pt x="641" y="317"/>
                      <a:pt x="641" y="319"/>
                    </a:cubicBezTo>
                    <a:cubicBezTo>
                      <a:pt x="640" y="320"/>
                      <a:pt x="638" y="319"/>
                      <a:pt x="638" y="321"/>
                    </a:cubicBezTo>
                    <a:cubicBezTo>
                      <a:pt x="644" y="319"/>
                      <a:pt x="650" y="327"/>
                      <a:pt x="653" y="323"/>
                    </a:cubicBezTo>
                    <a:close/>
                    <a:moveTo>
                      <a:pt x="686" y="315"/>
                    </a:moveTo>
                    <a:cubicBezTo>
                      <a:pt x="686" y="315"/>
                      <a:pt x="686" y="319"/>
                      <a:pt x="686" y="319"/>
                    </a:cubicBezTo>
                    <a:cubicBezTo>
                      <a:pt x="683" y="322"/>
                      <a:pt x="675" y="314"/>
                      <a:pt x="671" y="317"/>
                    </a:cubicBezTo>
                    <a:cubicBezTo>
                      <a:pt x="672" y="321"/>
                      <a:pt x="669" y="321"/>
                      <a:pt x="667" y="323"/>
                    </a:cubicBezTo>
                    <a:cubicBezTo>
                      <a:pt x="672" y="328"/>
                      <a:pt x="673" y="325"/>
                      <a:pt x="679" y="325"/>
                    </a:cubicBezTo>
                    <a:cubicBezTo>
                      <a:pt x="683" y="325"/>
                      <a:pt x="689" y="326"/>
                      <a:pt x="692" y="323"/>
                    </a:cubicBezTo>
                    <a:cubicBezTo>
                      <a:pt x="691" y="323"/>
                      <a:pt x="690" y="321"/>
                      <a:pt x="692" y="321"/>
                    </a:cubicBezTo>
                    <a:cubicBezTo>
                      <a:pt x="693" y="321"/>
                      <a:pt x="695" y="321"/>
                      <a:pt x="695" y="319"/>
                    </a:cubicBezTo>
                    <a:cubicBezTo>
                      <a:pt x="691" y="319"/>
                      <a:pt x="689" y="316"/>
                      <a:pt x="686" y="315"/>
                    </a:cubicBezTo>
                    <a:close/>
                    <a:moveTo>
                      <a:pt x="660" y="330"/>
                    </a:moveTo>
                    <a:cubicBezTo>
                      <a:pt x="659" y="330"/>
                      <a:pt x="659" y="327"/>
                      <a:pt x="656" y="329"/>
                    </a:cubicBezTo>
                    <a:cubicBezTo>
                      <a:pt x="656" y="329"/>
                      <a:pt x="657" y="332"/>
                      <a:pt x="656" y="332"/>
                    </a:cubicBezTo>
                    <a:cubicBezTo>
                      <a:pt x="653" y="332"/>
                      <a:pt x="650" y="332"/>
                      <a:pt x="647" y="332"/>
                    </a:cubicBezTo>
                    <a:cubicBezTo>
                      <a:pt x="650" y="339"/>
                      <a:pt x="641" y="333"/>
                      <a:pt x="641" y="338"/>
                    </a:cubicBezTo>
                    <a:cubicBezTo>
                      <a:pt x="643" y="338"/>
                      <a:pt x="645" y="338"/>
                      <a:pt x="647" y="338"/>
                    </a:cubicBezTo>
                    <a:cubicBezTo>
                      <a:pt x="647" y="340"/>
                      <a:pt x="645" y="340"/>
                      <a:pt x="645" y="342"/>
                    </a:cubicBezTo>
                    <a:cubicBezTo>
                      <a:pt x="650" y="343"/>
                      <a:pt x="649" y="338"/>
                      <a:pt x="653" y="338"/>
                    </a:cubicBezTo>
                    <a:cubicBezTo>
                      <a:pt x="655" y="339"/>
                      <a:pt x="658" y="340"/>
                      <a:pt x="662" y="340"/>
                    </a:cubicBezTo>
                    <a:cubicBezTo>
                      <a:pt x="661" y="332"/>
                      <a:pt x="674" y="338"/>
                      <a:pt x="671" y="329"/>
                    </a:cubicBezTo>
                    <a:cubicBezTo>
                      <a:pt x="665" y="327"/>
                      <a:pt x="662" y="331"/>
                      <a:pt x="660" y="3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119" name="íṣlïde">
                <a:extLst>
                  <a:ext uri="{FF2B5EF4-FFF2-40B4-BE49-F238E27FC236}">
                    <a16:creationId xmlns:a16="http://schemas.microsoft.com/office/drawing/2014/main" xmlns="" id="{FCB5F15A-4CA8-4747-BEED-CA7E676F0CFD}"/>
                  </a:ext>
                </a:extLst>
              </p:cNvPr>
              <p:cNvSpPr/>
              <p:nvPr/>
            </p:nvSpPr>
            <p:spPr bwMode="auto">
              <a:xfrm>
                <a:off x="5559320" y="1164304"/>
                <a:ext cx="126070" cy="191908"/>
              </a:xfrm>
              <a:custGeom>
                <a:avLst/>
                <a:gdLst>
                  <a:gd name="T0" fmla="*/ 16 w 60"/>
                  <a:gd name="T1" fmla="*/ 9 h 92"/>
                  <a:gd name="T2" fmla="*/ 30 w 60"/>
                  <a:gd name="T3" fmla="*/ 7 h 92"/>
                  <a:gd name="T4" fmla="*/ 31 w 60"/>
                  <a:gd name="T5" fmla="*/ 19 h 92"/>
                  <a:gd name="T6" fmla="*/ 22 w 60"/>
                  <a:gd name="T7" fmla="*/ 24 h 92"/>
                  <a:gd name="T8" fmla="*/ 33 w 60"/>
                  <a:gd name="T9" fmla="*/ 30 h 92"/>
                  <a:gd name="T10" fmla="*/ 39 w 60"/>
                  <a:gd name="T11" fmla="*/ 43 h 92"/>
                  <a:gd name="T12" fmla="*/ 43 w 60"/>
                  <a:gd name="T13" fmla="*/ 47 h 92"/>
                  <a:gd name="T14" fmla="*/ 50 w 60"/>
                  <a:gd name="T15" fmla="*/ 50 h 92"/>
                  <a:gd name="T16" fmla="*/ 46 w 60"/>
                  <a:gd name="T17" fmla="*/ 58 h 92"/>
                  <a:gd name="T18" fmla="*/ 58 w 60"/>
                  <a:gd name="T19" fmla="*/ 60 h 92"/>
                  <a:gd name="T20" fmla="*/ 58 w 60"/>
                  <a:gd name="T21" fmla="*/ 71 h 92"/>
                  <a:gd name="T22" fmla="*/ 54 w 60"/>
                  <a:gd name="T23" fmla="*/ 71 h 92"/>
                  <a:gd name="T24" fmla="*/ 58 w 60"/>
                  <a:gd name="T25" fmla="*/ 73 h 92"/>
                  <a:gd name="T26" fmla="*/ 54 w 60"/>
                  <a:gd name="T27" fmla="*/ 78 h 92"/>
                  <a:gd name="T28" fmla="*/ 48 w 60"/>
                  <a:gd name="T29" fmla="*/ 82 h 92"/>
                  <a:gd name="T30" fmla="*/ 30 w 60"/>
                  <a:gd name="T31" fmla="*/ 80 h 92"/>
                  <a:gd name="T32" fmla="*/ 22 w 60"/>
                  <a:gd name="T33" fmla="*/ 82 h 92"/>
                  <a:gd name="T34" fmla="*/ 9 w 60"/>
                  <a:gd name="T35" fmla="*/ 82 h 92"/>
                  <a:gd name="T36" fmla="*/ 13 w 60"/>
                  <a:gd name="T37" fmla="*/ 80 h 92"/>
                  <a:gd name="T38" fmla="*/ 15 w 60"/>
                  <a:gd name="T39" fmla="*/ 82 h 92"/>
                  <a:gd name="T40" fmla="*/ 16 w 60"/>
                  <a:gd name="T41" fmla="*/ 78 h 92"/>
                  <a:gd name="T42" fmla="*/ 28 w 60"/>
                  <a:gd name="T43" fmla="*/ 76 h 92"/>
                  <a:gd name="T44" fmla="*/ 13 w 60"/>
                  <a:gd name="T45" fmla="*/ 71 h 92"/>
                  <a:gd name="T46" fmla="*/ 13 w 60"/>
                  <a:gd name="T47" fmla="*/ 60 h 92"/>
                  <a:gd name="T48" fmla="*/ 16 w 60"/>
                  <a:gd name="T49" fmla="*/ 58 h 92"/>
                  <a:gd name="T50" fmla="*/ 24 w 60"/>
                  <a:gd name="T51" fmla="*/ 58 h 92"/>
                  <a:gd name="T52" fmla="*/ 26 w 60"/>
                  <a:gd name="T53" fmla="*/ 47 h 92"/>
                  <a:gd name="T54" fmla="*/ 20 w 60"/>
                  <a:gd name="T55" fmla="*/ 39 h 92"/>
                  <a:gd name="T56" fmla="*/ 13 w 60"/>
                  <a:gd name="T57" fmla="*/ 41 h 92"/>
                  <a:gd name="T58" fmla="*/ 13 w 60"/>
                  <a:gd name="T59" fmla="*/ 32 h 92"/>
                  <a:gd name="T60" fmla="*/ 5 w 60"/>
                  <a:gd name="T61" fmla="*/ 28 h 92"/>
                  <a:gd name="T62" fmla="*/ 0 w 60"/>
                  <a:gd name="T63" fmla="*/ 9 h 92"/>
                  <a:gd name="T64" fmla="*/ 9 w 60"/>
                  <a:gd name="T65" fmla="*/ 0 h 92"/>
                  <a:gd name="T66" fmla="*/ 26 w 60"/>
                  <a:gd name="T67" fmla="*/ 0 h 92"/>
                  <a:gd name="T68" fmla="*/ 16 w 60"/>
                  <a:gd name="T69" fmla="*/ 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92">
                    <a:moveTo>
                      <a:pt x="16" y="9"/>
                    </a:moveTo>
                    <a:cubicBezTo>
                      <a:pt x="18" y="13"/>
                      <a:pt x="26" y="7"/>
                      <a:pt x="30" y="7"/>
                    </a:cubicBezTo>
                    <a:cubicBezTo>
                      <a:pt x="32" y="10"/>
                      <a:pt x="32" y="14"/>
                      <a:pt x="31" y="19"/>
                    </a:cubicBezTo>
                    <a:cubicBezTo>
                      <a:pt x="27" y="19"/>
                      <a:pt x="23" y="21"/>
                      <a:pt x="22" y="24"/>
                    </a:cubicBezTo>
                    <a:cubicBezTo>
                      <a:pt x="24" y="28"/>
                      <a:pt x="28" y="30"/>
                      <a:pt x="33" y="30"/>
                    </a:cubicBezTo>
                    <a:cubicBezTo>
                      <a:pt x="33" y="37"/>
                      <a:pt x="41" y="35"/>
                      <a:pt x="39" y="43"/>
                    </a:cubicBezTo>
                    <a:cubicBezTo>
                      <a:pt x="39" y="45"/>
                      <a:pt x="43" y="44"/>
                      <a:pt x="43" y="47"/>
                    </a:cubicBezTo>
                    <a:cubicBezTo>
                      <a:pt x="43" y="50"/>
                      <a:pt x="49" y="48"/>
                      <a:pt x="50" y="50"/>
                    </a:cubicBezTo>
                    <a:cubicBezTo>
                      <a:pt x="49" y="53"/>
                      <a:pt x="47" y="55"/>
                      <a:pt x="46" y="58"/>
                    </a:cubicBezTo>
                    <a:cubicBezTo>
                      <a:pt x="51" y="57"/>
                      <a:pt x="55" y="57"/>
                      <a:pt x="58" y="60"/>
                    </a:cubicBezTo>
                    <a:cubicBezTo>
                      <a:pt x="55" y="62"/>
                      <a:pt x="60" y="68"/>
                      <a:pt x="58" y="71"/>
                    </a:cubicBezTo>
                    <a:cubicBezTo>
                      <a:pt x="57" y="71"/>
                      <a:pt x="54" y="70"/>
                      <a:pt x="54" y="71"/>
                    </a:cubicBezTo>
                    <a:cubicBezTo>
                      <a:pt x="53" y="73"/>
                      <a:pt x="56" y="72"/>
                      <a:pt x="58" y="73"/>
                    </a:cubicBezTo>
                    <a:cubicBezTo>
                      <a:pt x="56" y="75"/>
                      <a:pt x="53" y="75"/>
                      <a:pt x="54" y="78"/>
                    </a:cubicBezTo>
                    <a:cubicBezTo>
                      <a:pt x="51" y="79"/>
                      <a:pt x="51" y="82"/>
                      <a:pt x="48" y="82"/>
                    </a:cubicBezTo>
                    <a:cubicBezTo>
                      <a:pt x="42" y="81"/>
                      <a:pt x="38" y="79"/>
                      <a:pt x="30" y="80"/>
                    </a:cubicBezTo>
                    <a:cubicBezTo>
                      <a:pt x="26" y="84"/>
                      <a:pt x="28" y="84"/>
                      <a:pt x="22" y="82"/>
                    </a:cubicBezTo>
                    <a:cubicBezTo>
                      <a:pt x="20" y="86"/>
                      <a:pt x="9" y="92"/>
                      <a:pt x="9" y="82"/>
                    </a:cubicBezTo>
                    <a:cubicBezTo>
                      <a:pt x="11" y="83"/>
                      <a:pt x="12" y="80"/>
                      <a:pt x="13" y="80"/>
                    </a:cubicBezTo>
                    <a:cubicBezTo>
                      <a:pt x="14" y="80"/>
                      <a:pt x="15" y="82"/>
                      <a:pt x="15" y="82"/>
                    </a:cubicBezTo>
                    <a:cubicBezTo>
                      <a:pt x="17" y="81"/>
                      <a:pt x="15" y="79"/>
                      <a:pt x="16" y="78"/>
                    </a:cubicBezTo>
                    <a:cubicBezTo>
                      <a:pt x="19" y="76"/>
                      <a:pt x="23" y="78"/>
                      <a:pt x="28" y="76"/>
                    </a:cubicBezTo>
                    <a:cubicBezTo>
                      <a:pt x="26" y="67"/>
                      <a:pt x="18" y="74"/>
                      <a:pt x="13" y="71"/>
                    </a:cubicBezTo>
                    <a:cubicBezTo>
                      <a:pt x="13" y="67"/>
                      <a:pt x="13" y="63"/>
                      <a:pt x="13" y="60"/>
                    </a:cubicBezTo>
                    <a:cubicBezTo>
                      <a:pt x="16" y="60"/>
                      <a:pt x="20" y="58"/>
                      <a:pt x="16" y="58"/>
                    </a:cubicBezTo>
                    <a:cubicBezTo>
                      <a:pt x="18" y="52"/>
                      <a:pt x="21" y="60"/>
                      <a:pt x="24" y="58"/>
                    </a:cubicBezTo>
                    <a:cubicBezTo>
                      <a:pt x="28" y="58"/>
                      <a:pt x="21" y="50"/>
                      <a:pt x="26" y="47"/>
                    </a:cubicBezTo>
                    <a:cubicBezTo>
                      <a:pt x="25" y="43"/>
                      <a:pt x="19" y="45"/>
                      <a:pt x="20" y="39"/>
                    </a:cubicBezTo>
                    <a:cubicBezTo>
                      <a:pt x="19" y="41"/>
                      <a:pt x="16" y="41"/>
                      <a:pt x="13" y="41"/>
                    </a:cubicBezTo>
                    <a:cubicBezTo>
                      <a:pt x="13" y="38"/>
                      <a:pt x="13" y="35"/>
                      <a:pt x="13" y="32"/>
                    </a:cubicBezTo>
                    <a:cubicBezTo>
                      <a:pt x="13" y="28"/>
                      <a:pt x="6" y="31"/>
                      <a:pt x="5" y="28"/>
                    </a:cubicBezTo>
                    <a:cubicBezTo>
                      <a:pt x="9" y="21"/>
                      <a:pt x="8" y="10"/>
                      <a:pt x="0" y="9"/>
                    </a:cubicBezTo>
                    <a:cubicBezTo>
                      <a:pt x="3" y="6"/>
                      <a:pt x="8" y="5"/>
                      <a:pt x="9" y="0"/>
                    </a:cubicBezTo>
                    <a:cubicBezTo>
                      <a:pt x="15" y="0"/>
                      <a:pt x="20" y="0"/>
                      <a:pt x="26" y="0"/>
                    </a:cubicBezTo>
                    <a:cubicBezTo>
                      <a:pt x="22" y="3"/>
                      <a:pt x="19" y="6"/>
                      <a:pt x="16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475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120" name="îsliḍe">
                <a:extLst>
                  <a:ext uri="{FF2B5EF4-FFF2-40B4-BE49-F238E27FC236}">
                    <a16:creationId xmlns:a16="http://schemas.microsoft.com/office/drawing/2014/main" xmlns="" id="{21C41AE2-886C-41CD-A3FD-9545D6AE5304}"/>
                  </a:ext>
                </a:extLst>
              </p:cNvPr>
              <p:cNvSpPr/>
              <p:nvPr/>
            </p:nvSpPr>
            <p:spPr bwMode="auto">
              <a:xfrm>
                <a:off x="3213011" y="1172709"/>
                <a:ext cx="35020" cy="28016"/>
              </a:xfrm>
              <a:custGeom>
                <a:avLst/>
                <a:gdLst>
                  <a:gd name="T0" fmla="*/ 15 w 17"/>
                  <a:gd name="T1" fmla="*/ 2 h 13"/>
                  <a:gd name="T2" fmla="*/ 17 w 17"/>
                  <a:gd name="T3" fmla="*/ 9 h 13"/>
                  <a:gd name="T4" fmla="*/ 8 w 17"/>
                  <a:gd name="T5" fmla="*/ 13 h 13"/>
                  <a:gd name="T6" fmla="*/ 8 w 17"/>
                  <a:gd name="T7" fmla="*/ 9 h 13"/>
                  <a:gd name="T8" fmla="*/ 4 w 17"/>
                  <a:gd name="T9" fmla="*/ 11 h 13"/>
                  <a:gd name="T10" fmla="*/ 6 w 17"/>
                  <a:gd name="T11" fmla="*/ 9 h 13"/>
                  <a:gd name="T12" fmla="*/ 15 w 17"/>
                  <a:gd name="T13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3">
                    <a:moveTo>
                      <a:pt x="15" y="2"/>
                    </a:moveTo>
                    <a:cubicBezTo>
                      <a:pt x="13" y="4"/>
                      <a:pt x="14" y="7"/>
                      <a:pt x="17" y="9"/>
                    </a:cubicBezTo>
                    <a:cubicBezTo>
                      <a:pt x="15" y="12"/>
                      <a:pt x="11" y="12"/>
                      <a:pt x="8" y="13"/>
                    </a:cubicBezTo>
                    <a:cubicBezTo>
                      <a:pt x="8" y="12"/>
                      <a:pt x="8" y="10"/>
                      <a:pt x="8" y="9"/>
                    </a:cubicBezTo>
                    <a:cubicBezTo>
                      <a:pt x="6" y="9"/>
                      <a:pt x="6" y="11"/>
                      <a:pt x="4" y="11"/>
                    </a:cubicBezTo>
                    <a:cubicBezTo>
                      <a:pt x="0" y="9"/>
                      <a:pt x="5" y="10"/>
                      <a:pt x="6" y="9"/>
                    </a:cubicBezTo>
                    <a:cubicBezTo>
                      <a:pt x="7" y="8"/>
                      <a:pt x="11" y="0"/>
                      <a:pt x="15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121" name="ïṧ1îďê">
                <a:extLst>
                  <a:ext uri="{FF2B5EF4-FFF2-40B4-BE49-F238E27FC236}">
                    <a16:creationId xmlns:a16="http://schemas.microsoft.com/office/drawing/2014/main" xmlns="" id="{3BEF9B49-774F-442B-B692-264CC312152C}"/>
                  </a:ext>
                </a:extLst>
              </p:cNvPr>
              <p:cNvSpPr/>
              <p:nvPr/>
            </p:nvSpPr>
            <p:spPr bwMode="auto">
              <a:xfrm>
                <a:off x="7869210" y="1485084"/>
                <a:ext cx="21012" cy="22413"/>
              </a:xfrm>
              <a:custGeom>
                <a:avLst/>
                <a:gdLst>
                  <a:gd name="T0" fmla="*/ 3 w 10"/>
                  <a:gd name="T1" fmla="*/ 3 h 11"/>
                  <a:gd name="T2" fmla="*/ 10 w 10"/>
                  <a:gd name="T3" fmla="*/ 1 h 11"/>
                  <a:gd name="T4" fmla="*/ 1 w 10"/>
                  <a:gd name="T5" fmla="*/ 10 h 11"/>
                  <a:gd name="T6" fmla="*/ 3 w 10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3" y="3"/>
                    </a:moveTo>
                    <a:cubicBezTo>
                      <a:pt x="4" y="0"/>
                      <a:pt x="5" y="3"/>
                      <a:pt x="10" y="1"/>
                    </a:cubicBezTo>
                    <a:cubicBezTo>
                      <a:pt x="8" y="5"/>
                      <a:pt x="8" y="11"/>
                      <a:pt x="1" y="10"/>
                    </a:cubicBezTo>
                    <a:cubicBezTo>
                      <a:pt x="0" y="8"/>
                      <a:pt x="8" y="4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122" name="í$ḻídè">
                <a:extLst>
                  <a:ext uri="{FF2B5EF4-FFF2-40B4-BE49-F238E27FC236}">
                    <a16:creationId xmlns:a16="http://schemas.microsoft.com/office/drawing/2014/main" xmlns="" id="{02891BB4-202B-4F6A-9425-907E7BFFA441}"/>
                  </a:ext>
                </a:extLst>
              </p:cNvPr>
              <p:cNvSpPr/>
              <p:nvPr/>
            </p:nvSpPr>
            <p:spPr bwMode="auto">
              <a:xfrm>
                <a:off x="7380337" y="2095825"/>
                <a:ext cx="155487" cy="180701"/>
              </a:xfrm>
              <a:custGeom>
                <a:avLst/>
                <a:gdLst>
                  <a:gd name="T0" fmla="*/ 60 w 75"/>
                  <a:gd name="T1" fmla="*/ 5 h 87"/>
                  <a:gd name="T2" fmla="*/ 68 w 75"/>
                  <a:gd name="T3" fmla="*/ 9 h 87"/>
                  <a:gd name="T4" fmla="*/ 75 w 75"/>
                  <a:gd name="T5" fmla="*/ 14 h 87"/>
                  <a:gd name="T6" fmla="*/ 68 w 75"/>
                  <a:gd name="T7" fmla="*/ 24 h 87"/>
                  <a:gd name="T8" fmla="*/ 66 w 75"/>
                  <a:gd name="T9" fmla="*/ 35 h 87"/>
                  <a:gd name="T10" fmla="*/ 70 w 75"/>
                  <a:gd name="T11" fmla="*/ 38 h 87"/>
                  <a:gd name="T12" fmla="*/ 70 w 75"/>
                  <a:gd name="T13" fmla="*/ 44 h 87"/>
                  <a:gd name="T14" fmla="*/ 73 w 75"/>
                  <a:gd name="T15" fmla="*/ 48 h 87"/>
                  <a:gd name="T16" fmla="*/ 64 w 75"/>
                  <a:gd name="T17" fmla="*/ 53 h 87"/>
                  <a:gd name="T18" fmla="*/ 62 w 75"/>
                  <a:gd name="T19" fmla="*/ 63 h 87"/>
                  <a:gd name="T20" fmla="*/ 62 w 75"/>
                  <a:gd name="T21" fmla="*/ 66 h 87"/>
                  <a:gd name="T22" fmla="*/ 59 w 75"/>
                  <a:gd name="T23" fmla="*/ 66 h 87"/>
                  <a:gd name="T24" fmla="*/ 53 w 75"/>
                  <a:gd name="T25" fmla="*/ 74 h 87"/>
                  <a:gd name="T26" fmla="*/ 53 w 75"/>
                  <a:gd name="T27" fmla="*/ 85 h 87"/>
                  <a:gd name="T28" fmla="*/ 34 w 75"/>
                  <a:gd name="T29" fmla="*/ 79 h 87"/>
                  <a:gd name="T30" fmla="*/ 32 w 75"/>
                  <a:gd name="T31" fmla="*/ 83 h 87"/>
                  <a:gd name="T32" fmla="*/ 27 w 75"/>
                  <a:gd name="T33" fmla="*/ 79 h 87"/>
                  <a:gd name="T34" fmla="*/ 18 w 75"/>
                  <a:gd name="T35" fmla="*/ 79 h 87"/>
                  <a:gd name="T36" fmla="*/ 12 w 75"/>
                  <a:gd name="T37" fmla="*/ 78 h 87"/>
                  <a:gd name="T38" fmla="*/ 4 w 75"/>
                  <a:gd name="T39" fmla="*/ 66 h 87"/>
                  <a:gd name="T40" fmla="*/ 6 w 75"/>
                  <a:gd name="T41" fmla="*/ 59 h 87"/>
                  <a:gd name="T42" fmla="*/ 4 w 75"/>
                  <a:gd name="T43" fmla="*/ 59 h 87"/>
                  <a:gd name="T44" fmla="*/ 3 w 75"/>
                  <a:gd name="T45" fmla="*/ 44 h 87"/>
                  <a:gd name="T46" fmla="*/ 21 w 75"/>
                  <a:gd name="T47" fmla="*/ 42 h 87"/>
                  <a:gd name="T48" fmla="*/ 21 w 75"/>
                  <a:gd name="T49" fmla="*/ 37 h 87"/>
                  <a:gd name="T50" fmla="*/ 34 w 75"/>
                  <a:gd name="T51" fmla="*/ 27 h 87"/>
                  <a:gd name="T52" fmla="*/ 46 w 75"/>
                  <a:gd name="T53" fmla="*/ 24 h 87"/>
                  <a:gd name="T54" fmla="*/ 47 w 75"/>
                  <a:gd name="T55" fmla="*/ 18 h 87"/>
                  <a:gd name="T56" fmla="*/ 51 w 75"/>
                  <a:gd name="T57" fmla="*/ 18 h 87"/>
                  <a:gd name="T58" fmla="*/ 55 w 75"/>
                  <a:gd name="T59" fmla="*/ 14 h 87"/>
                  <a:gd name="T60" fmla="*/ 62 w 75"/>
                  <a:gd name="T61" fmla="*/ 5 h 87"/>
                  <a:gd name="T62" fmla="*/ 60 w 75"/>
                  <a:gd name="T63" fmla="*/ 5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5" h="87">
                    <a:moveTo>
                      <a:pt x="60" y="5"/>
                    </a:moveTo>
                    <a:cubicBezTo>
                      <a:pt x="62" y="0"/>
                      <a:pt x="65" y="9"/>
                      <a:pt x="68" y="9"/>
                    </a:cubicBezTo>
                    <a:cubicBezTo>
                      <a:pt x="70" y="10"/>
                      <a:pt x="72" y="14"/>
                      <a:pt x="75" y="14"/>
                    </a:cubicBezTo>
                    <a:cubicBezTo>
                      <a:pt x="74" y="19"/>
                      <a:pt x="74" y="24"/>
                      <a:pt x="68" y="24"/>
                    </a:cubicBezTo>
                    <a:cubicBezTo>
                      <a:pt x="67" y="27"/>
                      <a:pt x="70" y="35"/>
                      <a:pt x="66" y="35"/>
                    </a:cubicBezTo>
                    <a:cubicBezTo>
                      <a:pt x="66" y="37"/>
                      <a:pt x="69" y="37"/>
                      <a:pt x="70" y="38"/>
                    </a:cubicBezTo>
                    <a:cubicBezTo>
                      <a:pt x="70" y="40"/>
                      <a:pt x="69" y="43"/>
                      <a:pt x="70" y="44"/>
                    </a:cubicBezTo>
                    <a:cubicBezTo>
                      <a:pt x="71" y="46"/>
                      <a:pt x="73" y="46"/>
                      <a:pt x="73" y="48"/>
                    </a:cubicBezTo>
                    <a:cubicBezTo>
                      <a:pt x="73" y="52"/>
                      <a:pt x="67" y="56"/>
                      <a:pt x="64" y="53"/>
                    </a:cubicBezTo>
                    <a:cubicBezTo>
                      <a:pt x="65" y="58"/>
                      <a:pt x="67" y="59"/>
                      <a:pt x="62" y="63"/>
                    </a:cubicBezTo>
                    <a:cubicBezTo>
                      <a:pt x="62" y="63"/>
                      <a:pt x="63" y="66"/>
                      <a:pt x="62" y="66"/>
                    </a:cubicBezTo>
                    <a:cubicBezTo>
                      <a:pt x="62" y="67"/>
                      <a:pt x="59" y="66"/>
                      <a:pt x="59" y="66"/>
                    </a:cubicBezTo>
                    <a:cubicBezTo>
                      <a:pt x="57" y="69"/>
                      <a:pt x="58" y="76"/>
                      <a:pt x="53" y="74"/>
                    </a:cubicBezTo>
                    <a:cubicBezTo>
                      <a:pt x="56" y="77"/>
                      <a:pt x="51" y="79"/>
                      <a:pt x="53" y="85"/>
                    </a:cubicBezTo>
                    <a:cubicBezTo>
                      <a:pt x="43" y="87"/>
                      <a:pt x="41" y="81"/>
                      <a:pt x="34" y="79"/>
                    </a:cubicBezTo>
                    <a:cubicBezTo>
                      <a:pt x="33" y="79"/>
                      <a:pt x="33" y="82"/>
                      <a:pt x="32" y="83"/>
                    </a:cubicBezTo>
                    <a:cubicBezTo>
                      <a:pt x="29" y="85"/>
                      <a:pt x="28" y="80"/>
                      <a:pt x="27" y="79"/>
                    </a:cubicBezTo>
                    <a:cubicBezTo>
                      <a:pt x="24" y="79"/>
                      <a:pt x="20" y="81"/>
                      <a:pt x="18" y="79"/>
                    </a:cubicBezTo>
                    <a:cubicBezTo>
                      <a:pt x="16" y="79"/>
                      <a:pt x="18" y="74"/>
                      <a:pt x="12" y="78"/>
                    </a:cubicBezTo>
                    <a:cubicBezTo>
                      <a:pt x="10" y="73"/>
                      <a:pt x="10" y="67"/>
                      <a:pt x="4" y="66"/>
                    </a:cubicBezTo>
                    <a:cubicBezTo>
                      <a:pt x="4" y="63"/>
                      <a:pt x="7" y="62"/>
                      <a:pt x="6" y="59"/>
                    </a:cubicBezTo>
                    <a:cubicBezTo>
                      <a:pt x="6" y="56"/>
                      <a:pt x="4" y="59"/>
                      <a:pt x="4" y="59"/>
                    </a:cubicBezTo>
                    <a:cubicBezTo>
                      <a:pt x="0" y="56"/>
                      <a:pt x="4" y="51"/>
                      <a:pt x="3" y="44"/>
                    </a:cubicBezTo>
                    <a:cubicBezTo>
                      <a:pt x="10" y="44"/>
                      <a:pt x="16" y="44"/>
                      <a:pt x="21" y="42"/>
                    </a:cubicBezTo>
                    <a:cubicBezTo>
                      <a:pt x="21" y="39"/>
                      <a:pt x="24" y="37"/>
                      <a:pt x="21" y="37"/>
                    </a:cubicBezTo>
                    <a:cubicBezTo>
                      <a:pt x="23" y="34"/>
                      <a:pt x="38" y="30"/>
                      <a:pt x="34" y="27"/>
                    </a:cubicBezTo>
                    <a:cubicBezTo>
                      <a:pt x="37" y="25"/>
                      <a:pt x="41" y="24"/>
                      <a:pt x="46" y="24"/>
                    </a:cubicBezTo>
                    <a:cubicBezTo>
                      <a:pt x="48" y="24"/>
                      <a:pt x="46" y="20"/>
                      <a:pt x="47" y="18"/>
                    </a:cubicBezTo>
                    <a:cubicBezTo>
                      <a:pt x="48" y="17"/>
                      <a:pt x="51" y="18"/>
                      <a:pt x="51" y="18"/>
                    </a:cubicBezTo>
                    <a:cubicBezTo>
                      <a:pt x="52" y="16"/>
                      <a:pt x="51" y="13"/>
                      <a:pt x="55" y="14"/>
                    </a:cubicBezTo>
                    <a:cubicBezTo>
                      <a:pt x="52" y="6"/>
                      <a:pt x="60" y="8"/>
                      <a:pt x="62" y="5"/>
                    </a:cubicBezTo>
                    <a:cubicBezTo>
                      <a:pt x="62" y="5"/>
                      <a:pt x="61" y="5"/>
                      <a:pt x="60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40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123" name="ïṣľïḍê">
                <a:extLst>
                  <a:ext uri="{FF2B5EF4-FFF2-40B4-BE49-F238E27FC236}">
                    <a16:creationId xmlns:a16="http://schemas.microsoft.com/office/drawing/2014/main" xmlns="" id="{72A63C81-1144-43B9-84F5-C4C0DEBF3872}"/>
                  </a:ext>
                </a:extLst>
              </p:cNvPr>
              <p:cNvSpPr/>
              <p:nvPr/>
            </p:nvSpPr>
            <p:spPr bwMode="auto">
              <a:xfrm>
                <a:off x="7540026" y="2224697"/>
                <a:ext cx="71440" cy="81245"/>
              </a:xfrm>
              <a:custGeom>
                <a:avLst/>
                <a:gdLst>
                  <a:gd name="T0" fmla="*/ 30 w 34"/>
                  <a:gd name="T1" fmla="*/ 1 h 39"/>
                  <a:gd name="T2" fmla="*/ 24 w 34"/>
                  <a:gd name="T3" fmla="*/ 8 h 39"/>
                  <a:gd name="T4" fmla="*/ 23 w 34"/>
                  <a:gd name="T5" fmla="*/ 8 h 39"/>
                  <a:gd name="T6" fmla="*/ 24 w 34"/>
                  <a:gd name="T7" fmla="*/ 14 h 39"/>
                  <a:gd name="T8" fmla="*/ 28 w 34"/>
                  <a:gd name="T9" fmla="*/ 17 h 39"/>
                  <a:gd name="T10" fmla="*/ 30 w 34"/>
                  <a:gd name="T11" fmla="*/ 34 h 39"/>
                  <a:gd name="T12" fmla="*/ 23 w 34"/>
                  <a:gd name="T13" fmla="*/ 34 h 39"/>
                  <a:gd name="T14" fmla="*/ 17 w 34"/>
                  <a:gd name="T15" fmla="*/ 16 h 39"/>
                  <a:gd name="T16" fmla="*/ 10 w 34"/>
                  <a:gd name="T17" fmla="*/ 21 h 39"/>
                  <a:gd name="T18" fmla="*/ 10 w 34"/>
                  <a:gd name="T19" fmla="*/ 32 h 39"/>
                  <a:gd name="T20" fmla="*/ 4 w 34"/>
                  <a:gd name="T21" fmla="*/ 38 h 39"/>
                  <a:gd name="T22" fmla="*/ 2 w 34"/>
                  <a:gd name="T23" fmla="*/ 29 h 39"/>
                  <a:gd name="T24" fmla="*/ 4 w 34"/>
                  <a:gd name="T25" fmla="*/ 27 h 39"/>
                  <a:gd name="T26" fmla="*/ 2 w 34"/>
                  <a:gd name="T27" fmla="*/ 25 h 39"/>
                  <a:gd name="T28" fmla="*/ 4 w 34"/>
                  <a:gd name="T29" fmla="*/ 17 h 39"/>
                  <a:gd name="T30" fmla="*/ 0 w 34"/>
                  <a:gd name="T31" fmla="*/ 14 h 39"/>
                  <a:gd name="T32" fmla="*/ 15 w 34"/>
                  <a:gd name="T33" fmla="*/ 1 h 39"/>
                  <a:gd name="T34" fmla="*/ 30 w 34"/>
                  <a:gd name="T35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" h="39">
                    <a:moveTo>
                      <a:pt x="30" y="1"/>
                    </a:moveTo>
                    <a:cubicBezTo>
                      <a:pt x="34" y="9"/>
                      <a:pt x="21" y="5"/>
                      <a:pt x="24" y="8"/>
                    </a:cubicBezTo>
                    <a:cubicBezTo>
                      <a:pt x="27" y="11"/>
                      <a:pt x="25" y="9"/>
                      <a:pt x="23" y="8"/>
                    </a:cubicBezTo>
                    <a:cubicBezTo>
                      <a:pt x="23" y="11"/>
                      <a:pt x="23" y="12"/>
                      <a:pt x="24" y="14"/>
                    </a:cubicBezTo>
                    <a:cubicBezTo>
                      <a:pt x="25" y="15"/>
                      <a:pt x="28" y="17"/>
                      <a:pt x="28" y="17"/>
                    </a:cubicBezTo>
                    <a:cubicBezTo>
                      <a:pt x="30" y="22"/>
                      <a:pt x="28" y="28"/>
                      <a:pt x="30" y="34"/>
                    </a:cubicBezTo>
                    <a:cubicBezTo>
                      <a:pt x="28" y="34"/>
                      <a:pt x="25" y="34"/>
                      <a:pt x="23" y="34"/>
                    </a:cubicBezTo>
                    <a:cubicBezTo>
                      <a:pt x="20" y="28"/>
                      <a:pt x="17" y="23"/>
                      <a:pt x="17" y="16"/>
                    </a:cubicBezTo>
                    <a:cubicBezTo>
                      <a:pt x="13" y="16"/>
                      <a:pt x="16" y="23"/>
                      <a:pt x="10" y="21"/>
                    </a:cubicBezTo>
                    <a:cubicBezTo>
                      <a:pt x="10" y="25"/>
                      <a:pt x="10" y="29"/>
                      <a:pt x="10" y="32"/>
                    </a:cubicBezTo>
                    <a:cubicBezTo>
                      <a:pt x="10" y="37"/>
                      <a:pt x="4" y="34"/>
                      <a:pt x="4" y="38"/>
                    </a:cubicBezTo>
                    <a:cubicBezTo>
                      <a:pt x="1" y="39"/>
                      <a:pt x="1" y="32"/>
                      <a:pt x="2" y="29"/>
                    </a:cubicBezTo>
                    <a:cubicBezTo>
                      <a:pt x="2" y="28"/>
                      <a:pt x="4" y="27"/>
                      <a:pt x="4" y="27"/>
                    </a:cubicBezTo>
                    <a:cubicBezTo>
                      <a:pt x="4" y="25"/>
                      <a:pt x="2" y="26"/>
                      <a:pt x="2" y="25"/>
                    </a:cubicBezTo>
                    <a:cubicBezTo>
                      <a:pt x="2" y="24"/>
                      <a:pt x="5" y="20"/>
                      <a:pt x="4" y="17"/>
                    </a:cubicBezTo>
                    <a:cubicBezTo>
                      <a:pt x="5" y="14"/>
                      <a:pt x="2" y="14"/>
                      <a:pt x="0" y="14"/>
                    </a:cubicBezTo>
                    <a:cubicBezTo>
                      <a:pt x="2" y="7"/>
                      <a:pt x="5" y="0"/>
                      <a:pt x="15" y="1"/>
                    </a:cubicBezTo>
                    <a:cubicBezTo>
                      <a:pt x="9" y="7"/>
                      <a:pt x="26" y="1"/>
                      <a:pt x="3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124" name="ïṩḷîḑé">
                <a:extLst>
                  <a:ext uri="{FF2B5EF4-FFF2-40B4-BE49-F238E27FC236}">
                    <a16:creationId xmlns:a16="http://schemas.microsoft.com/office/drawing/2014/main" xmlns="" id="{707F4901-DEC0-4B75-8EC9-F64D81C15C68}"/>
                  </a:ext>
                </a:extLst>
              </p:cNvPr>
              <p:cNvSpPr/>
              <p:nvPr/>
            </p:nvSpPr>
            <p:spPr bwMode="auto">
              <a:xfrm>
                <a:off x="7328508" y="2304541"/>
                <a:ext cx="163892" cy="47627"/>
              </a:xfrm>
              <a:custGeom>
                <a:avLst/>
                <a:gdLst>
                  <a:gd name="T0" fmla="*/ 2 w 79"/>
                  <a:gd name="T1" fmla="*/ 7 h 23"/>
                  <a:gd name="T2" fmla="*/ 9 w 79"/>
                  <a:gd name="T3" fmla="*/ 2 h 23"/>
                  <a:gd name="T4" fmla="*/ 13 w 79"/>
                  <a:gd name="T5" fmla="*/ 6 h 23"/>
                  <a:gd name="T6" fmla="*/ 16 w 79"/>
                  <a:gd name="T7" fmla="*/ 7 h 23"/>
                  <a:gd name="T8" fmla="*/ 35 w 79"/>
                  <a:gd name="T9" fmla="*/ 11 h 23"/>
                  <a:gd name="T10" fmla="*/ 54 w 79"/>
                  <a:gd name="T11" fmla="*/ 9 h 23"/>
                  <a:gd name="T12" fmla="*/ 57 w 79"/>
                  <a:gd name="T13" fmla="*/ 13 h 23"/>
                  <a:gd name="T14" fmla="*/ 63 w 79"/>
                  <a:gd name="T15" fmla="*/ 15 h 23"/>
                  <a:gd name="T16" fmla="*/ 72 w 79"/>
                  <a:gd name="T17" fmla="*/ 15 h 23"/>
                  <a:gd name="T18" fmla="*/ 74 w 79"/>
                  <a:gd name="T19" fmla="*/ 20 h 23"/>
                  <a:gd name="T20" fmla="*/ 71 w 79"/>
                  <a:gd name="T21" fmla="*/ 20 h 23"/>
                  <a:gd name="T22" fmla="*/ 33 w 79"/>
                  <a:gd name="T23" fmla="*/ 15 h 23"/>
                  <a:gd name="T24" fmla="*/ 24 w 79"/>
                  <a:gd name="T25" fmla="*/ 15 h 23"/>
                  <a:gd name="T26" fmla="*/ 11 w 79"/>
                  <a:gd name="T27" fmla="*/ 11 h 23"/>
                  <a:gd name="T28" fmla="*/ 2 w 79"/>
                  <a:gd name="T29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9" h="23">
                    <a:moveTo>
                      <a:pt x="2" y="7"/>
                    </a:moveTo>
                    <a:cubicBezTo>
                      <a:pt x="0" y="1"/>
                      <a:pt x="8" y="5"/>
                      <a:pt x="9" y="2"/>
                    </a:cubicBezTo>
                    <a:cubicBezTo>
                      <a:pt x="13" y="0"/>
                      <a:pt x="11" y="4"/>
                      <a:pt x="13" y="6"/>
                    </a:cubicBezTo>
                    <a:cubicBezTo>
                      <a:pt x="14" y="6"/>
                      <a:pt x="17" y="5"/>
                      <a:pt x="16" y="7"/>
                    </a:cubicBezTo>
                    <a:cubicBezTo>
                      <a:pt x="25" y="5"/>
                      <a:pt x="28" y="6"/>
                      <a:pt x="35" y="11"/>
                    </a:cubicBezTo>
                    <a:cubicBezTo>
                      <a:pt x="42" y="7"/>
                      <a:pt x="44" y="9"/>
                      <a:pt x="54" y="9"/>
                    </a:cubicBezTo>
                    <a:cubicBezTo>
                      <a:pt x="57" y="9"/>
                      <a:pt x="57" y="11"/>
                      <a:pt x="57" y="13"/>
                    </a:cubicBezTo>
                    <a:cubicBezTo>
                      <a:pt x="60" y="13"/>
                      <a:pt x="63" y="13"/>
                      <a:pt x="63" y="15"/>
                    </a:cubicBezTo>
                    <a:cubicBezTo>
                      <a:pt x="68" y="12"/>
                      <a:pt x="72" y="19"/>
                      <a:pt x="72" y="15"/>
                    </a:cubicBezTo>
                    <a:cubicBezTo>
                      <a:pt x="79" y="15"/>
                      <a:pt x="68" y="21"/>
                      <a:pt x="74" y="20"/>
                    </a:cubicBezTo>
                    <a:cubicBezTo>
                      <a:pt x="73" y="23"/>
                      <a:pt x="73" y="20"/>
                      <a:pt x="71" y="20"/>
                    </a:cubicBezTo>
                    <a:cubicBezTo>
                      <a:pt x="56" y="23"/>
                      <a:pt x="45" y="17"/>
                      <a:pt x="33" y="15"/>
                    </a:cubicBezTo>
                    <a:cubicBezTo>
                      <a:pt x="30" y="14"/>
                      <a:pt x="27" y="15"/>
                      <a:pt x="24" y="15"/>
                    </a:cubicBezTo>
                    <a:cubicBezTo>
                      <a:pt x="19" y="14"/>
                      <a:pt x="15" y="12"/>
                      <a:pt x="11" y="11"/>
                    </a:cubicBezTo>
                    <a:cubicBezTo>
                      <a:pt x="7" y="10"/>
                      <a:pt x="2" y="12"/>
                      <a:pt x="2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125" name="ïṩļiḑé">
                <a:extLst>
                  <a:ext uri="{FF2B5EF4-FFF2-40B4-BE49-F238E27FC236}">
                    <a16:creationId xmlns:a16="http://schemas.microsoft.com/office/drawing/2014/main" xmlns="" id="{B0E91567-1540-4FE8-9E30-0DF5B01911F3}"/>
                  </a:ext>
                </a:extLst>
              </p:cNvPr>
              <p:cNvSpPr/>
              <p:nvPr/>
            </p:nvSpPr>
            <p:spPr bwMode="auto">
              <a:xfrm>
                <a:off x="7547030" y="2360572"/>
                <a:ext cx="25214" cy="9806"/>
              </a:xfrm>
              <a:custGeom>
                <a:avLst/>
                <a:gdLst>
                  <a:gd name="T0" fmla="*/ 5 w 12"/>
                  <a:gd name="T1" fmla="*/ 3 h 5"/>
                  <a:gd name="T2" fmla="*/ 12 w 12"/>
                  <a:gd name="T3" fmla="*/ 5 h 5"/>
                  <a:gd name="T4" fmla="*/ 5 w 12"/>
                  <a:gd name="T5" fmla="*/ 5 h 5"/>
                  <a:gd name="T6" fmla="*/ 3 w 12"/>
                  <a:gd name="T7" fmla="*/ 3 h 5"/>
                  <a:gd name="T8" fmla="*/ 5 w 12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5">
                    <a:moveTo>
                      <a:pt x="5" y="3"/>
                    </a:moveTo>
                    <a:cubicBezTo>
                      <a:pt x="8" y="3"/>
                      <a:pt x="12" y="2"/>
                      <a:pt x="12" y="5"/>
                    </a:cubicBezTo>
                    <a:cubicBezTo>
                      <a:pt x="10" y="5"/>
                      <a:pt x="7" y="5"/>
                      <a:pt x="5" y="5"/>
                    </a:cubicBezTo>
                    <a:cubicBezTo>
                      <a:pt x="5" y="3"/>
                      <a:pt x="3" y="3"/>
                      <a:pt x="3" y="3"/>
                    </a:cubicBezTo>
                    <a:cubicBezTo>
                      <a:pt x="0" y="0"/>
                      <a:pt x="4" y="1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126" name="íSḻïḋé">
                <a:extLst>
                  <a:ext uri="{FF2B5EF4-FFF2-40B4-BE49-F238E27FC236}">
                    <a16:creationId xmlns:a16="http://schemas.microsoft.com/office/drawing/2014/main" xmlns="" id="{0F41A8D6-72A0-4BE6-A970-F6B218F65FF0}"/>
                  </a:ext>
                </a:extLst>
              </p:cNvPr>
              <p:cNvSpPr/>
              <p:nvPr/>
            </p:nvSpPr>
            <p:spPr bwMode="auto">
              <a:xfrm>
                <a:off x="8288044" y="2892869"/>
                <a:ext cx="120467" cy="121868"/>
              </a:xfrm>
              <a:custGeom>
                <a:avLst/>
                <a:gdLst>
                  <a:gd name="T0" fmla="*/ 1 w 58"/>
                  <a:gd name="T1" fmla="*/ 51 h 59"/>
                  <a:gd name="T2" fmla="*/ 5 w 58"/>
                  <a:gd name="T3" fmla="*/ 43 h 59"/>
                  <a:gd name="T4" fmla="*/ 8 w 58"/>
                  <a:gd name="T5" fmla="*/ 41 h 59"/>
                  <a:gd name="T6" fmla="*/ 8 w 58"/>
                  <a:gd name="T7" fmla="*/ 38 h 59"/>
                  <a:gd name="T8" fmla="*/ 12 w 58"/>
                  <a:gd name="T9" fmla="*/ 38 h 59"/>
                  <a:gd name="T10" fmla="*/ 14 w 58"/>
                  <a:gd name="T11" fmla="*/ 34 h 59"/>
                  <a:gd name="T12" fmla="*/ 21 w 58"/>
                  <a:gd name="T13" fmla="*/ 32 h 59"/>
                  <a:gd name="T14" fmla="*/ 25 w 58"/>
                  <a:gd name="T15" fmla="*/ 28 h 59"/>
                  <a:gd name="T16" fmla="*/ 29 w 58"/>
                  <a:gd name="T17" fmla="*/ 23 h 59"/>
                  <a:gd name="T18" fmla="*/ 33 w 58"/>
                  <a:gd name="T19" fmla="*/ 19 h 59"/>
                  <a:gd name="T20" fmla="*/ 38 w 58"/>
                  <a:gd name="T21" fmla="*/ 21 h 59"/>
                  <a:gd name="T22" fmla="*/ 36 w 58"/>
                  <a:gd name="T23" fmla="*/ 13 h 59"/>
                  <a:gd name="T24" fmla="*/ 44 w 58"/>
                  <a:gd name="T25" fmla="*/ 4 h 59"/>
                  <a:gd name="T26" fmla="*/ 49 w 58"/>
                  <a:gd name="T27" fmla="*/ 0 h 59"/>
                  <a:gd name="T28" fmla="*/ 55 w 58"/>
                  <a:gd name="T29" fmla="*/ 4 h 59"/>
                  <a:gd name="T30" fmla="*/ 57 w 58"/>
                  <a:gd name="T31" fmla="*/ 13 h 59"/>
                  <a:gd name="T32" fmla="*/ 55 w 58"/>
                  <a:gd name="T33" fmla="*/ 19 h 59"/>
                  <a:gd name="T34" fmla="*/ 51 w 58"/>
                  <a:gd name="T35" fmla="*/ 19 h 59"/>
                  <a:gd name="T36" fmla="*/ 49 w 58"/>
                  <a:gd name="T37" fmla="*/ 28 h 59"/>
                  <a:gd name="T38" fmla="*/ 42 w 58"/>
                  <a:gd name="T39" fmla="*/ 30 h 59"/>
                  <a:gd name="T40" fmla="*/ 36 w 58"/>
                  <a:gd name="T41" fmla="*/ 43 h 59"/>
                  <a:gd name="T42" fmla="*/ 33 w 58"/>
                  <a:gd name="T43" fmla="*/ 51 h 59"/>
                  <a:gd name="T44" fmla="*/ 29 w 58"/>
                  <a:gd name="T45" fmla="*/ 54 h 59"/>
                  <a:gd name="T46" fmla="*/ 14 w 58"/>
                  <a:gd name="T47" fmla="*/ 49 h 59"/>
                  <a:gd name="T48" fmla="*/ 7 w 58"/>
                  <a:gd name="T49" fmla="*/ 51 h 59"/>
                  <a:gd name="T50" fmla="*/ 5 w 58"/>
                  <a:gd name="T51" fmla="*/ 47 h 59"/>
                  <a:gd name="T52" fmla="*/ 1 w 58"/>
                  <a:gd name="T53" fmla="*/ 5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8" h="59">
                    <a:moveTo>
                      <a:pt x="1" y="51"/>
                    </a:moveTo>
                    <a:cubicBezTo>
                      <a:pt x="0" y="48"/>
                      <a:pt x="3" y="45"/>
                      <a:pt x="5" y="43"/>
                    </a:cubicBezTo>
                    <a:cubicBezTo>
                      <a:pt x="5" y="43"/>
                      <a:pt x="8" y="42"/>
                      <a:pt x="8" y="41"/>
                    </a:cubicBezTo>
                    <a:cubicBezTo>
                      <a:pt x="9" y="41"/>
                      <a:pt x="8" y="38"/>
                      <a:pt x="8" y="38"/>
                    </a:cubicBezTo>
                    <a:cubicBezTo>
                      <a:pt x="9" y="37"/>
                      <a:pt x="12" y="38"/>
                      <a:pt x="12" y="38"/>
                    </a:cubicBezTo>
                    <a:cubicBezTo>
                      <a:pt x="13" y="37"/>
                      <a:pt x="13" y="34"/>
                      <a:pt x="14" y="34"/>
                    </a:cubicBezTo>
                    <a:cubicBezTo>
                      <a:pt x="16" y="33"/>
                      <a:pt x="20" y="34"/>
                      <a:pt x="21" y="32"/>
                    </a:cubicBezTo>
                    <a:cubicBezTo>
                      <a:pt x="23" y="29"/>
                      <a:pt x="21" y="29"/>
                      <a:pt x="25" y="28"/>
                    </a:cubicBezTo>
                    <a:cubicBezTo>
                      <a:pt x="29" y="28"/>
                      <a:pt x="27" y="25"/>
                      <a:pt x="29" y="23"/>
                    </a:cubicBezTo>
                    <a:cubicBezTo>
                      <a:pt x="29" y="22"/>
                      <a:pt x="35" y="27"/>
                      <a:pt x="33" y="19"/>
                    </a:cubicBezTo>
                    <a:cubicBezTo>
                      <a:pt x="36" y="18"/>
                      <a:pt x="36" y="21"/>
                      <a:pt x="38" y="21"/>
                    </a:cubicBezTo>
                    <a:cubicBezTo>
                      <a:pt x="38" y="17"/>
                      <a:pt x="36" y="17"/>
                      <a:pt x="36" y="13"/>
                    </a:cubicBezTo>
                    <a:cubicBezTo>
                      <a:pt x="43" y="15"/>
                      <a:pt x="42" y="7"/>
                      <a:pt x="44" y="4"/>
                    </a:cubicBezTo>
                    <a:cubicBezTo>
                      <a:pt x="45" y="2"/>
                      <a:pt x="50" y="4"/>
                      <a:pt x="49" y="0"/>
                    </a:cubicBezTo>
                    <a:cubicBezTo>
                      <a:pt x="51" y="1"/>
                      <a:pt x="51" y="5"/>
                      <a:pt x="55" y="4"/>
                    </a:cubicBezTo>
                    <a:cubicBezTo>
                      <a:pt x="53" y="9"/>
                      <a:pt x="58" y="9"/>
                      <a:pt x="57" y="13"/>
                    </a:cubicBezTo>
                    <a:cubicBezTo>
                      <a:pt x="54" y="13"/>
                      <a:pt x="56" y="17"/>
                      <a:pt x="55" y="19"/>
                    </a:cubicBezTo>
                    <a:cubicBezTo>
                      <a:pt x="55" y="19"/>
                      <a:pt x="52" y="18"/>
                      <a:pt x="51" y="19"/>
                    </a:cubicBezTo>
                    <a:cubicBezTo>
                      <a:pt x="50" y="20"/>
                      <a:pt x="50" y="24"/>
                      <a:pt x="49" y="28"/>
                    </a:cubicBezTo>
                    <a:cubicBezTo>
                      <a:pt x="46" y="31"/>
                      <a:pt x="46" y="27"/>
                      <a:pt x="42" y="30"/>
                    </a:cubicBezTo>
                    <a:cubicBezTo>
                      <a:pt x="37" y="33"/>
                      <a:pt x="38" y="39"/>
                      <a:pt x="36" y="43"/>
                    </a:cubicBezTo>
                    <a:cubicBezTo>
                      <a:pt x="36" y="44"/>
                      <a:pt x="31" y="45"/>
                      <a:pt x="33" y="51"/>
                    </a:cubicBezTo>
                    <a:cubicBezTo>
                      <a:pt x="29" y="50"/>
                      <a:pt x="29" y="52"/>
                      <a:pt x="29" y="54"/>
                    </a:cubicBezTo>
                    <a:cubicBezTo>
                      <a:pt x="24" y="49"/>
                      <a:pt x="15" y="59"/>
                      <a:pt x="14" y="49"/>
                    </a:cubicBezTo>
                    <a:cubicBezTo>
                      <a:pt x="13" y="49"/>
                      <a:pt x="9" y="52"/>
                      <a:pt x="7" y="51"/>
                    </a:cubicBezTo>
                    <a:cubicBezTo>
                      <a:pt x="6" y="51"/>
                      <a:pt x="4" y="47"/>
                      <a:pt x="5" y="47"/>
                    </a:cubicBezTo>
                    <a:cubicBezTo>
                      <a:pt x="1" y="47"/>
                      <a:pt x="9" y="54"/>
                      <a:pt x="1" y="5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127" name="iṡḻíḓe">
                <a:extLst>
                  <a:ext uri="{FF2B5EF4-FFF2-40B4-BE49-F238E27FC236}">
                    <a16:creationId xmlns:a16="http://schemas.microsoft.com/office/drawing/2014/main" xmlns="" id="{C832EAB4-6C22-4CEA-82AC-B06F077187FE}"/>
                  </a:ext>
                </a:extLst>
              </p:cNvPr>
              <p:cNvSpPr/>
              <p:nvPr/>
            </p:nvSpPr>
            <p:spPr bwMode="auto">
              <a:xfrm>
                <a:off x="4137527" y="505936"/>
                <a:ext cx="169495" cy="126070"/>
              </a:xfrm>
              <a:custGeom>
                <a:avLst/>
                <a:gdLst>
                  <a:gd name="T0" fmla="*/ 22 w 82"/>
                  <a:gd name="T1" fmla="*/ 0 h 61"/>
                  <a:gd name="T2" fmla="*/ 31 w 82"/>
                  <a:gd name="T3" fmla="*/ 8 h 61"/>
                  <a:gd name="T4" fmla="*/ 37 w 82"/>
                  <a:gd name="T5" fmla="*/ 9 h 61"/>
                  <a:gd name="T6" fmla="*/ 41 w 82"/>
                  <a:gd name="T7" fmla="*/ 9 h 61"/>
                  <a:gd name="T8" fmla="*/ 43 w 82"/>
                  <a:gd name="T9" fmla="*/ 11 h 61"/>
                  <a:gd name="T10" fmla="*/ 48 w 82"/>
                  <a:gd name="T11" fmla="*/ 15 h 61"/>
                  <a:gd name="T12" fmla="*/ 54 w 82"/>
                  <a:gd name="T13" fmla="*/ 15 h 61"/>
                  <a:gd name="T14" fmla="*/ 65 w 82"/>
                  <a:gd name="T15" fmla="*/ 19 h 61"/>
                  <a:gd name="T16" fmla="*/ 65 w 82"/>
                  <a:gd name="T17" fmla="*/ 24 h 61"/>
                  <a:gd name="T18" fmla="*/ 71 w 82"/>
                  <a:gd name="T19" fmla="*/ 24 h 61"/>
                  <a:gd name="T20" fmla="*/ 71 w 82"/>
                  <a:gd name="T21" fmla="*/ 28 h 61"/>
                  <a:gd name="T22" fmla="*/ 82 w 82"/>
                  <a:gd name="T23" fmla="*/ 36 h 61"/>
                  <a:gd name="T24" fmla="*/ 80 w 82"/>
                  <a:gd name="T25" fmla="*/ 41 h 61"/>
                  <a:gd name="T26" fmla="*/ 76 w 82"/>
                  <a:gd name="T27" fmla="*/ 39 h 61"/>
                  <a:gd name="T28" fmla="*/ 67 w 82"/>
                  <a:gd name="T29" fmla="*/ 45 h 61"/>
                  <a:gd name="T30" fmla="*/ 65 w 82"/>
                  <a:gd name="T31" fmla="*/ 49 h 61"/>
                  <a:gd name="T32" fmla="*/ 61 w 82"/>
                  <a:gd name="T33" fmla="*/ 52 h 61"/>
                  <a:gd name="T34" fmla="*/ 50 w 82"/>
                  <a:gd name="T35" fmla="*/ 52 h 61"/>
                  <a:gd name="T36" fmla="*/ 50 w 82"/>
                  <a:gd name="T37" fmla="*/ 54 h 61"/>
                  <a:gd name="T38" fmla="*/ 43 w 82"/>
                  <a:gd name="T39" fmla="*/ 56 h 61"/>
                  <a:gd name="T40" fmla="*/ 41 w 82"/>
                  <a:gd name="T41" fmla="*/ 52 h 61"/>
                  <a:gd name="T42" fmla="*/ 30 w 82"/>
                  <a:gd name="T43" fmla="*/ 52 h 61"/>
                  <a:gd name="T44" fmla="*/ 26 w 82"/>
                  <a:gd name="T45" fmla="*/ 49 h 61"/>
                  <a:gd name="T46" fmla="*/ 31 w 82"/>
                  <a:gd name="T47" fmla="*/ 45 h 61"/>
                  <a:gd name="T48" fmla="*/ 22 w 82"/>
                  <a:gd name="T49" fmla="*/ 43 h 61"/>
                  <a:gd name="T50" fmla="*/ 28 w 82"/>
                  <a:gd name="T51" fmla="*/ 39 h 61"/>
                  <a:gd name="T52" fmla="*/ 31 w 82"/>
                  <a:gd name="T53" fmla="*/ 36 h 61"/>
                  <a:gd name="T54" fmla="*/ 37 w 82"/>
                  <a:gd name="T55" fmla="*/ 37 h 61"/>
                  <a:gd name="T56" fmla="*/ 35 w 82"/>
                  <a:gd name="T57" fmla="*/ 32 h 61"/>
                  <a:gd name="T58" fmla="*/ 18 w 82"/>
                  <a:gd name="T59" fmla="*/ 36 h 61"/>
                  <a:gd name="T60" fmla="*/ 13 w 82"/>
                  <a:gd name="T61" fmla="*/ 34 h 61"/>
                  <a:gd name="T62" fmla="*/ 9 w 82"/>
                  <a:gd name="T63" fmla="*/ 30 h 61"/>
                  <a:gd name="T64" fmla="*/ 2 w 82"/>
                  <a:gd name="T65" fmla="*/ 26 h 61"/>
                  <a:gd name="T66" fmla="*/ 0 w 82"/>
                  <a:gd name="T67" fmla="*/ 21 h 61"/>
                  <a:gd name="T68" fmla="*/ 5 w 82"/>
                  <a:gd name="T69" fmla="*/ 17 h 61"/>
                  <a:gd name="T70" fmla="*/ 9 w 82"/>
                  <a:gd name="T71" fmla="*/ 13 h 61"/>
                  <a:gd name="T72" fmla="*/ 11 w 82"/>
                  <a:gd name="T73" fmla="*/ 8 h 61"/>
                  <a:gd name="T74" fmla="*/ 15 w 82"/>
                  <a:gd name="T75" fmla="*/ 8 h 61"/>
                  <a:gd name="T76" fmla="*/ 18 w 82"/>
                  <a:gd name="T77" fmla="*/ 4 h 61"/>
                  <a:gd name="T78" fmla="*/ 22 w 82"/>
                  <a:gd name="T79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2" h="61">
                    <a:moveTo>
                      <a:pt x="22" y="0"/>
                    </a:moveTo>
                    <a:cubicBezTo>
                      <a:pt x="25" y="3"/>
                      <a:pt x="30" y="3"/>
                      <a:pt x="31" y="8"/>
                    </a:cubicBezTo>
                    <a:cubicBezTo>
                      <a:pt x="35" y="6"/>
                      <a:pt x="36" y="9"/>
                      <a:pt x="37" y="9"/>
                    </a:cubicBezTo>
                    <a:cubicBezTo>
                      <a:pt x="38" y="10"/>
                      <a:pt x="40" y="9"/>
                      <a:pt x="41" y="9"/>
                    </a:cubicBezTo>
                    <a:cubicBezTo>
                      <a:pt x="41" y="10"/>
                      <a:pt x="41" y="13"/>
                      <a:pt x="43" y="11"/>
                    </a:cubicBezTo>
                    <a:cubicBezTo>
                      <a:pt x="46" y="8"/>
                      <a:pt x="45" y="13"/>
                      <a:pt x="48" y="15"/>
                    </a:cubicBezTo>
                    <a:cubicBezTo>
                      <a:pt x="49" y="16"/>
                      <a:pt x="52" y="14"/>
                      <a:pt x="54" y="15"/>
                    </a:cubicBezTo>
                    <a:cubicBezTo>
                      <a:pt x="55" y="16"/>
                      <a:pt x="58" y="21"/>
                      <a:pt x="65" y="19"/>
                    </a:cubicBezTo>
                    <a:cubicBezTo>
                      <a:pt x="65" y="21"/>
                      <a:pt x="65" y="22"/>
                      <a:pt x="65" y="24"/>
                    </a:cubicBezTo>
                    <a:cubicBezTo>
                      <a:pt x="66" y="25"/>
                      <a:pt x="69" y="23"/>
                      <a:pt x="71" y="24"/>
                    </a:cubicBezTo>
                    <a:cubicBezTo>
                      <a:pt x="71" y="25"/>
                      <a:pt x="70" y="28"/>
                      <a:pt x="71" y="28"/>
                    </a:cubicBezTo>
                    <a:cubicBezTo>
                      <a:pt x="73" y="30"/>
                      <a:pt x="78" y="32"/>
                      <a:pt x="82" y="36"/>
                    </a:cubicBezTo>
                    <a:cubicBezTo>
                      <a:pt x="82" y="37"/>
                      <a:pt x="81" y="41"/>
                      <a:pt x="80" y="41"/>
                    </a:cubicBezTo>
                    <a:cubicBezTo>
                      <a:pt x="78" y="42"/>
                      <a:pt x="76" y="39"/>
                      <a:pt x="76" y="39"/>
                    </a:cubicBezTo>
                    <a:cubicBezTo>
                      <a:pt x="73" y="41"/>
                      <a:pt x="71" y="44"/>
                      <a:pt x="67" y="45"/>
                    </a:cubicBezTo>
                    <a:cubicBezTo>
                      <a:pt x="65" y="45"/>
                      <a:pt x="65" y="47"/>
                      <a:pt x="65" y="49"/>
                    </a:cubicBezTo>
                    <a:cubicBezTo>
                      <a:pt x="62" y="48"/>
                      <a:pt x="61" y="50"/>
                      <a:pt x="61" y="52"/>
                    </a:cubicBezTo>
                    <a:cubicBezTo>
                      <a:pt x="55" y="53"/>
                      <a:pt x="54" y="48"/>
                      <a:pt x="50" y="52"/>
                    </a:cubicBezTo>
                    <a:cubicBezTo>
                      <a:pt x="48" y="53"/>
                      <a:pt x="49" y="54"/>
                      <a:pt x="50" y="54"/>
                    </a:cubicBezTo>
                    <a:cubicBezTo>
                      <a:pt x="49" y="61"/>
                      <a:pt x="43" y="49"/>
                      <a:pt x="43" y="56"/>
                    </a:cubicBezTo>
                    <a:cubicBezTo>
                      <a:pt x="41" y="56"/>
                      <a:pt x="41" y="54"/>
                      <a:pt x="41" y="52"/>
                    </a:cubicBezTo>
                    <a:cubicBezTo>
                      <a:pt x="37" y="56"/>
                      <a:pt x="35" y="51"/>
                      <a:pt x="30" y="52"/>
                    </a:cubicBezTo>
                    <a:cubicBezTo>
                      <a:pt x="30" y="49"/>
                      <a:pt x="28" y="49"/>
                      <a:pt x="26" y="49"/>
                    </a:cubicBezTo>
                    <a:cubicBezTo>
                      <a:pt x="26" y="46"/>
                      <a:pt x="31" y="48"/>
                      <a:pt x="31" y="45"/>
                    </a:cubicBezTo>
                    <a:cubicBezTo>
                      <a:pt x="32" y="41"/>
                      <a:pt x="25" y="44"/>
                      <a:pt x="22" y="43"/>
                    </a:cubicBezTo>
                    <a:cubicBezTo>
                      <a:pt x="21" y="38"/>
                      <a:pt x="25" y="40"/>
                      <a:pt x="28" y="39"/>
                    </a:cubicBezTo>
                    <a:cubicBezTo>
                      <a:pt x="28" y="39"/>
                      <a:pt x="31" y="36"/>
                      <a:pt x="31" y="36"/>
                    </a:cubicBezTo>
                    <a:cubicBezTo>
                      <a:pt x="33" y="35"/>
                      <a:pt x="34" y="38"/>
                      <a:pt x="37" y="37"/>
                    </a:cubicBezTo>
                    <a:cubicBezTo>
                      <a:pt x="37" y="34"/>
                      <a:pt x="35" y="34"/>
                      <a:pt x="35" y="32"/>
                    </a:cubicBezTo>
                    <a:cubicBezTo>
                      <a:pt x="33" y="33"/>
                      <a:pt x="22" y="32"/>
                      <a:pt x="18" y="36"/>
                    </a:cubicBezTo>
                    <a:cubicBezTo>
                      <a:pt x="15" y="39"/>
                      <a:pt x="18" y="35"/>
                      <a:pt x="13" y="34"/>
                    </a:cubicBezTo>
                    <a:cubicBezTo>
                      <a:pt x="7" y="32"/>
                      <a:pt x="3" y="35"/>
                      <a:pt x="9" y="30"/>
                    </a:cubicBezTo>
                    <a:cubicBezTo>
                      <a:pt x="9" y="26"/>
                      <a:pt x="3" y="29"/>
                      <a:pt x="2" y="26"/>
                    </a:cubicBezTo>
                    <a:cubicBezTo>
                      <a:pt x="4" y="22"/>
                      <a:pt x="8" y="17"/>
                      <a:pt x="0" y="21"/>
                    </a:cubicBezTo>
                    <a:cubicBezTo>
                      <a:pt x="0" y="18"/>
                      <a:pt x="2" y="17"/>
                      <a:pt x="5" y="17"/>
                    </a:cubicBezTo>
                    <a:cubicBezTo>
                      <a:pt x="7" y="16"/>
                      <a:pt x="7" y="13"/>
                      <a:pt x="9" y="13"/>
                    </a:cubicBezTo>
                    <a:cubicBezTo>
                      <a:pt x="12" y="13"/>
                      <a:pt x="9" y="9"/>
                      <a:pt x="11" y="8"/>
                    </a:cubicBezTo>
                    <a:cubicBezTo>
                      <a:pt x="11" y="7"/>
                      <a:pt x="14" y="8"/>
                      <a:pt x="15" y="8"/>
                    </a:cubicBezTo>
                    <a:cubicBezTo>
                      <a:pt x="17" y="7"/>
                      <a:pt x="16" y="4"/>
                      <a:pt x="18" y="4"/>
                    </a:cubicBezTo>
                    <a:cubicBezTo>
                      <a:pt x="19" y="2"/>
                      <a:pt x="22" y="3"/>
                      <a:pt x="2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128" name="î$ľïdè">
                <a:extLst>
                  <a:ext uri="{FF2B5EF4-FFF2-40B4-BE49-F238E27FC236}">
                    <a16:creationId xmlns:a16="http://schemas.microsoft.com/office/drawing/2014/main" xmlns="" id="{D2280B17-BE70-4B37-8CCF-03E0CB2E0971}"/>
                  </a:ext>
                </a:extLst>
              </p:cNvPr>
              <p:cNvSpPr/>
              <p:nvPr/>
            </p:nvSpPr>
            <p:spPr bwMode="auto">
              <a:xfrm>
                <a:off x="5831072" y="552163"/>
                <a:ext cx="225526" cy="113464"/>
              </a:xfrm>
              <a:custGeom>
                <a:avLst/>
                <a:gdLst>
                  <a:gd name="T0" fmla="*/ 37 w 109"/>
                  <a:gd name="T1" fmla="*/ 38 h 55"/>
                  <a:gd name="T2" fmla="*/ 34 w 109"/>
                  <a:gd name="T3" fmla="*/ 40 h 55"/>
                  <a:gd name="T4" fmla="*/ 24 w 109"/>
                  <a:gd name="T5" fmla="*/ 38 h 55"/>
                  <a:gd name="T6" fmla="*/ 30 w 109"/>
                  <a:gd name="T7" fmla="*/ 34 h 55"/>
                  <a:gd name="T8" fmla="*/ 41 w 109"/>
                  <a:gd name="T9" fmla="*/ 27 h 55"/>
                  <a:gd name="T10" fmla="*/ 37 w 109"/>
                  <a:gd name="T11" fmla="*/ 21 h 55"/>
                  <a:gd name="T12" fmla="*/ 28 w 109"/>
                  <a:gd name="T13" fmla="*/ 21 h 55"/>
                  <a:gd name="T14" fmla="*/ 19 w 109"/>
                  <a:gd name="T15" fmla="*/ 28 h 55"/>
                  <a:gd name="T16" fmla="*/ 6 w 109"/>
                  <a:gd name="T17" fmla="*/ 27 h 55"/>
                  <a:gd name="T18" fmla="*/ 8 w 109"/>
                  <a:gd name="T19" fmla="*/ 14 h 55"/>
                  <a:gd name="T20" fmla="*/ 4 w 109"/>
                  <a:gd name="T21" fmla="*/ 15 h 55"/>
                  <a:gd name="T22" fmla="*/ 2 w 109"/>
                  <a:gd name="T23" fmla="*/ 6 h 55"/>
                  <a:gd name="T24" fmla="*/ 6 w 109"/>
                  <a:gd name="T25" fmla="*/ 8 h 55"/>
                  <a:gd name="T26" fmla="*/ 17 w 109"/>
                  <a:gd name="T27" fmla="*/ 4 h 55"/>
                  <a:gd name="T28" fmla="*/ 19 w 109"/>
                  <a:gd name="T29" fmla="*/ 10 h 55"/>
                  <a:gd name="T30" fmla="*/ 34 w 109"/>
                  <a:gd name="T31" fmla="*/ 12 h 55"/>
                  <a:gd name="T32" fmla="*/ 39 w 109"/>
                  <a:gd name="T33" fmla="*/ 4 h 55"/>
                  <a:gd name="T34" fmla="*/ 58 w 109"/>
                  <a:gd name="T35" fmla="*/ 6 h 55"/>
                  <a:gd name="T36" fmla="*/ 60 w 109"/>
                  <a:gd name="T37" fmla="*/ 6 h 55"/>
                  <a:gd name="T38" fmla="*/ 67 w 109"/>
                  <a:gd name="T39" fmla="*/ 12 h 55"/>
                  <a:gd name="T40" fmla="*/ 65 w 109"/>
                  <a:gd name="T41" fmla="*/ 15 h 55"/>
                  <a:gd name="T42" fmla="*/ 75 w 109"/>
                  <a:gd name="T43" fmla="*/ 14 h 55"/>
                  <a:gd name="T44" fmla="*/ 86 w 109"/>
                  <a:gd name="T45" fmla="*/ 17 h 55"/>
                  <a:gd name="T46" fmla="*/ 88 w 109"/>
                  <a:gd name="T47" fmla="*/ 21 h 55"/>
                  <a:gd name="T48" fmla="*/ 90 w 109"/>
                  <a:gd name="T49" fmla="*/ 23 h 55"/>
                  <a:gd name="T50" fmla="*/ 92 w 109"/>
                  <a:gd name="T51" fmla="*/ 27 h 55"/>
                  <a:gd name="T52" fmla="*/ 95 w 109"/>
                  <a:gd name="T53" fmla="*/ 27 h 55"/>
                  <a:gd name="T54" fmla="*/ 95 w 109"/>
                  <a:gd name="T55" fmla="*/ 30 h 55"/>
                  <a:gd name="T56" fmla="*/ 99 w 109"/>
                  <a:gd name="T57" fmla="*/ 30 h 55"/>
                  <a:gd name="T58" fmla="*/ 101 w 109"/>
                  <a:gd name="T59" fmla="*/ 36 h 55"/>
                  <a:gd name="T60" fmla="*/ 106 w 109"/>
                  <a:gd name="T61" fmla="*/ 36 h 55"/>
                  <a:gd name="T62" fmla="*/ 101 w 109"/>
                  <a:gd name="T63" fmla="*/ 40 h 55"/>
                  <a:gd name="T64" fmla="*/ 101 w 109"/>
                  <a:gd name="T65" fmla="*/ 41 h 55"/>
                  <a:gd name="T66" fmla="*/ 82 w 109"/>
                  <a:gd name="T67" fmla="*/ 41 h 55"/>
                  <a:gd name="T68" fmla="*/ 82 w 109"/>
                  <a:gd name="T69" fmla="*/ 30 h 55"/>
                  <a:gd name="T70" fmla="*/ 64 w 109"/>
                  <a:gd name="T71" fmla="*/ 28 h 55"/>
                  <a:gd name="T72" fmla="*/ 62 w 109"/>
                  <a:gd name="T73" fmla="*/ 34 h 55"/>
                  <a:gd name="T74" fmla="*/ 58 w 109"/>
                  <a:gd name="T75" fmla="*/ 34 h 55"/>
                  <a:gd name="T76" fmla="*/ 54 w 109"/>
                  <a:gd name="T77" fmla="*/ 38 h 55"/>
                  <a:gd name="T78" fmla="*/ 56 w 109"/>
                  <a:gd name="T79" fmla="*/ 40 h 55"/>
                  <a:gd name="T80" fmla="*/ 51 w 109"/>
                  <a:gd name="T81" fmla="*/ 41 h 55"/>
                  <a:gd name="T82" fmla="*/ 51 w 109"/>
                  <a:gd name="T83" fmla="*/ 53 h 55"/>
                  <a:gd name="T84" fmla="*/ 26 w 109"/>
                  <a:gd name="T85" fmla="*/ 45 h 55"/>
                  <a:gd name="T86" fmla="*/ 32 w 109"/>
                  <a:gd name="T87" fmla="*/ 41 h 55"/>
                  <a:gd name="T88" fmla="*/ 39 w 109"/>
                  <a:gd name="T89" fmla="*/ 41 h 55"/>
                  <a:gd name="T90" fmla="*/ 37 w 109"/>
                  <a:gd name="T91" fmla="*/ 3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09" h="55">
                    <a:moveTo>
                      <a:pt x="37" y="38"/>
                    </a:moveTo>
                    <a:cubicBezTo>
                      <a:pt x="37" y="34"/>
                      <a:pt x="34" y="40"/>
                      <a:pt x="34" y="40"/>
                    </a:cubicBezTo>
                    <a:cubicBezTo>
                      <a:pt x="31" y="40"/>
                      <a:pt x="29" y="36"/>
                      <a:pt x="24" y="38"/>
                    </a:cubicBezTo>
                    <a:cubicBezTo>
                      <a:pt x="25" y="34"/>
                      <a:pt x="28" y="35"/>
                      <a:pt x="30" y="34"/>
                    </a:cubicBezTo>
                    <a:cubicBezTo>
                      <a:pt x="34" y="32"/>
                      <a:pt x="36" y="27"/>
                      <a:pt x="41" y="27"/>
                    </a:cubicBezTo>
                    <a:cubicBezTo>
                      <a:pt x="40" y="25"/>
                      <a:pt x="37" y="25"/>
                      <a:pt x="37" y="21"/>
                    </a:cubicBezTo>
                    <a:cubicBezTo>
                      <a:pt x="34" y="20"/>
                      <a:pt x="30" y="26"/>
                      <a:pt x="28" y="21"/>
                    </a:cubicBezTo>
                    <a:cubicBezTo>
                      <a:pt x="25" y="24"/>
                      <a:pt x="23" y="27"/>
                      <a:pt x="19" y="28"/>
                    </a:cubicBezTo>
                    <a:cubicBezTo>
                      <a:pt x="13" y="29"/>
                      <a:pt x="12" y="25"/>
                      <a:pt x="6" y="27"/>
                    </a:cubicBezTo>
                    <a:cubicBezTo>
                      <a:pt x="10" y="23"/>
                      <a:pt x="10" y="19"/>
                      <a:pt x="8" y="14"/>
                    </a:cubicBezTo>
                    <a:cubicBezTo>
                      <a:pt x="5" y="13"/>
                      <a:pt x="4" y="14"/>
                      <a:pt x="4" y="15"/>
                    </a:cubicBezTo>
                    <a:cubicBezTo>
                      <a:pt x="0" y="16"/>
                      <a:pt x="3" y="9"/>
                      <a:pt x="2" y="6"/>
                    </a:cubicBezTo>
                    <a:cubicBezTo>
                      <a:pt x="4" y="6"/>
                      <a:pt x="5" y="6"/>
                      <a:pt x="6" y="8"/>
                    </a:cubicBezTo>
                    <a:cubicBezTo>
                      <a:pt x="7" y="4"/>
                      <a:pt x="16" y="8"/>
                      <a:pt x="17" y="4"/>
                    </a:cubicBezTo>
                    <a:cubicBezTo>
                      <a:pt x="19" y="4"/>
                      <a:pt x="19" y="8"/>
                      <a:pt x="19" y="10"/>
                    </a:cubicBezTo>
                    <a:cubicBezTo>
                      <a:pt x="26" y="11"/>
                      <a:pt x="33" y="0"/>
                      <a:pt x="34" y="12"/>
                    </a:cubicBezTo>
                    <a:cubicBezTo>
                      <a:pt x="39" y="12"/>
                      <a:pt x="40" y="9"/>
                      <a:pt x="39" y="4"/>
                    </a:cubicBezTo>
                    <a:cubicBezTo>
                      <a:pt x="44" y="6"/>
                      <a:pt x="51" y="5"/>
                      <a:pt x="58" y="6"/>
                    </a:cubicBezTo>
                    <a:cubicBezTo>
                      <a:pt x="59" y="6"/>
                      <a:pt x="60" y="9"/>
                      <a:pt x="60" y="6"/>
                    </a:cubicBezTo>
                    <a:cubicBezTo>
                      <a:pt x="63" y="7"/>
                      <a:pt x="60" y="15"/>
                      <a:pt x="67" y="12"/>
                    </a:cubicBezTo>
                    <a:cubicBezTo>
                      <a:pt x="67" y="13"/>
                      <a:pt x="65" y="13"/>
                      <a:pt x="65" y="15"/>
                    </a:cubicBezTo>
                    <a:cubicBezTo>
                      <a:pt x="68" y="14"/>
                      <a:pt x="75" y="18"/>
                      <a:pt x="75" y="14"/>
                    </a:cubicBezTo>
                    <a:cubicBezTo>
                      <a:pt x="76" y="15"/>
                      <a:pt x="78" y="19"/>
                      <a:pt x="86" y="17"/>
                    </a:cubicBezTo>
                    <a:cubicBezTo>
                      <a:pt x="83" y="21"/>
                      <a:pt x="85" y="20"/>
                      <a:pt x="88" y="21"/>
                    </a:cubicBezTo>
                    <a:cubicBezTo>
                      <a:pt x="89" y="21"/>
                      <a:pt x="88" y="23"/>
                      <a:pt x="90" y="23"/>
                    </a:cubicBezTo>
                    <a:cubicBezTo>
                      <a:pt x="92" y="23"/>
                      <a:pt x="90" y="25"/>
                      <a:pt x="92" y="27"/>
                    </a:cubicBezTo>
                    <a:cubicBezTo>
                      <a:pt x="92" y="27"/>
                      <a:pt x="95" y="26"/>
                      <a:pt x="95" y="27"/>
                    </a:cubicBezTo>
                    <a:cubicBezTo>
                      <a:pt x="96" y="27"/>
                      <a:pt x="95" y="30"/>
                      <a:pt x="95" y="30"/>
                    </a:cubicBezTo>
                    <a:cubicBezTo>
                      <a:pt x="96" y="31"/>
                      <a:pt x="99" y="30"/>
                      <a:pt x="99" y="30"/>
                    </a:cubicBezTo>
                    <a:cubicBezTo>
                      <a:pt x="100" y="32"/>
                      <a:pt x="99" y="35"/>
                      <a:pt x="101" y="36"/>
                    </a:cubicBezTo>
                    <a:cubicBezTo>
                      <a:pt x="104" y="36"/>
                      <a:pt x="106" y="33"/>
                      <a:pt x="106" y="36"/>
                    </a:cubicBezTo>
                    <a:cubicBezTo>
                      <a:pt x="109" y="41"/>
                      <a:pt x="102" y="38"/>
                      <a:pt x="101" y="40"/>
                    </a:cubicBezTo>
                    <a:cubicBezTo>
                      <a:pt x="101" y="40"/>
                      <a:pt x="101" y="41"/>
                      <a:pt x="101" y="41"/>
                    </a:cubicBezTo>
                    <a:cubicBezTo>
                      <a:pt x="96" y="43"/>
                      <a:pt x="88" y="40"/>
                      <a:pt x="82" y="41"/>
                    </a:cubicBezTo>
                    <a:cubicBezTo>
                      <a:pt x="80" y="36"/>
                      <a:pt x="82" y="37"/>
                      <a:pt x="82" y="30"/>
                    </a:cubicBezTo>
                    <a:cubicBezTo>
                      <a:pt x="80" y="25"/>
                      <a:pt x="68" y="25"/>
                      <a:pt x="64" y="28"/>
                    </a:cubicBezTo>
                    <a:cubicBezTo>
                      <a:pt x="61" y="28"/>
                      <a:pt x="63" y="32"/>
                      <a:pt x="62" y="34"/>
                    </a:cubicBezTo>
                    <a:cubicBezTo>
                      <a:pt x="61" y="35"/>
                      <a:pt x="58" y="33"/>
                      <a:pt x="58" y="34"/>
                    </a:cubicBezTo>
                    <a:cubicBezTo>
                      <a:pt x="57" y="36"/>
                      <a:pt x="58" y="39"/>
                      <a:pt x="54" y="38"/>
                    </a:cubicBezTo>
                    <a:cubicBezTo>
                      <a:pt x="54" y="39"/>
                      <a:pt x="55" y="40"/>
                      <a:pt x="56" y="40"/>
                    </a:cubicBezTo>
                    <a:cubicBezTo>
                      <a:pt x="56" y="42"/>
                      <a:pt x="53" y="41"/>
                      <a:pt x="51" y="41"/>
                    </a:cubicBezTo>
                    <a:cubicBezTo>
                      <a:pt x="48" y="47"/>
                      <a:pt x="50" y="46"/>
                      <a:pt x="51" y="53"/>
                    </a:cubicBezTo>
                    <a:cubicBezTo>
                      <a:pt x="44" y="54"/>
                      <a:pt x="27" y="55"/>
                      <a:pt x="26" y="45"/>
                    </a:cubicBezTo>
                    <a:cubicBezTo>
                      <a:pt x="30" y="45"/>
                      <a:pt x="31" y="44"/>
                      <a:pt x="32" y="41"/>
                    </a:cubicBezTo>
                    <a:cubicBezTo>
                      <a:pt x="37" y="41"/>
                      <a:pt x="36" y="45"/>
                      <a:pt x="39" y="41"/>
                    </a:cubicBezTo>
                    <a:cubicBezTo>
                      <a:pt x="38" y="40"/>
                      <a:pt x="34" y="39"/>
                      <a:pt x="37" y="3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129" name="ïŝḷíḋê">
                <a:extLst>
                  <a:ext uri="{FF2B5EF4-FFF2-40B4-BE49-F238E27FC236}">
                    <a16:creationId xmlns:a16="http://schemas.microsoft.com/office/drawing/2014/main" xmlns="" id="{9615180D-5CD8-405F-A07B-CC4D7AF057E5}"/>
                  </a:ext>
                </a:extLst>
              </p:cNvPr>
              <p:cNvSpPr/>
              <p:nvPr/>
            </p:nvSpPr>
            <p:spPr bwMode="auto">
              <a:xfrm>
                <a:off x="3721494" y="640411"/>
                <a:ext cx="105059" cy="56031"/>
              </a:xfrm>
              <a:custGeom>
                <a:avLst/>
                <a:gdLst>
                  <a:gd name="T0" fmla="*/ 51 w 51"/>
                  <a:gd name="T1" fmla="*/ 4 h 27"/>
                  <a:gd name="T2" fmla="*/ 51 w 51"/>
                  <a:gd name="T3" fmla="*/ 10 h 27"/>
                  <a:gd name="T4" fmla="*/ 47 w 51"/>
                  <a:gd name="T5" fmla="*/ 10 h 27"/>
                  <a:gd name="T6" fmla="*/ 47 w 51"/>
                  <a:gd name="T7" fmla="*/ 15 h 27"/>
                  <a:gd name="T8" fmla="*/ 41 w 51"/>
                  <a:gd name="T9" fmla="*/ 19 h 27"/>
                  <a:gd name="T10" fmla="*/ 36 w 51"/>
                  <a:gd name="T11" fmla="*/ 13 h 27"/>
                  <a:gd name="T12" fmla="*/ 30 w 51"/>
                  <a:gd name="T13" fmla="*/ 17 h 27"/>
                  <a:gd name="T14" fmla="*/ 23 w 51"/>
                  <a:gd name="T15" fmla="*/ 25 h 27"/>
                  <a:gd name="T16" fmla="*/ 2 w 51"/>
                  <a:gd name="T17" fmla="*/ 25 h 27"/>
                  <a:gd name="T18" fmla="*/ 0 w 51"/>
                  <a:gd name="T19" fmla="*/ 17 h 27"/>
                  <a:gd name="T20" fmla="*/ 8 w 51"/>
                  <a:gd name="T21" fmla="*/ 19 h 27"/>
                  <a:gd name="T22" fmla="*/ 15 w 51"/>
                  <a:gd name="T23" fmla="*/ 13 h 27"/>
                  <a:gd name="T24" fmla="*/ 19 w 51"/>
                  <a:gd name="T25" fmla="*/ 10 h 27"/>
                  <a:gd name="T26" fmla="*/ 24 w 51"/>
                  <a:gd name="T27" fmla="*/ 8 h 27"/>
                  <a:gd name="T28" fmla="*/ 26 w 51"/>
                  <a:gd name="T29" fmla="*/ 8 h 27"/>
                  <a:gd name="T30" fmla="*/ 30 w 51"/>
                  <a:gd name="T31" fmla="*/ 4 h 27"/>
                  <a:gd name="T32" fmla="*/ 38 w 51"/>
                  <a:gd name="T33" fmla="*/ 4 h 27"/>
                  <a:gd name="T34" fmla="*/ 51 w 51"/>
                  <a:gd name="T35" fmla="*/ 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" h="27">
                    <a:moveTo>
                      <a:pt x="51" y="4"/>
                    </a:moveTo>
                    <a:cubicBezTo>
                      <a:pt x="50" y="5"/>
                      <a:pt x="51" y="9"/>
                      <a:pt x="51" y="10"/>
                    </a:cubicBezTo>
                    <a:cubicBezTo>
                      <a:pt x="50" y="10"/>
                      <a:pt x="47" y="9"/>
                      <a:pt x="47" y="10"/>
                    </a:cubicBezTo>
                    <a:cubicBezTo>
                      <a:pt x="47" y="10"/>
                      <a:pt x="49" y="15"/>
                      <a:pt x="47" y="15"/>
                    </a:cubicBezTo>
                    <a:cubicBezTo>
                      <a:pt x="45" y="16"/>
                      <a:pt x="42" y="12"/>
                      <a:pt x="41" y="19"/>
                    </a:cubicBezTo>
                    <a:cubicBezTo>
                      <a:pt x="38" y="19"/>
                      <a:pt x="40" y="13"/>
                      <a:pt x="36" y="13"/>
                    </a:cubicBezTo>
                    <a:cubicBezTo>
                      <a:pt x="32" y="12"/>
                      <a:pt x="33" y="17"/>
                      <a:pt x="30" y="17"/>
                    </a:cubicBezTo>
                    <a:cubicBezTo>
                      <a:pt x="28" y="20"/>
                      <a:pt x="22" y="19"/>
                      <a:pt x="23" y="25"/>
                    </a:cubicBezTo>
                    <a:cubicBezTo>
                      <a:pt x="15" y="27"/>
                      <a:pt x="11" y="25"/>
                      <a:pt x="2" y="25"/>
                    </a:cubicBezTo>
                    <a:cubicBezTo>
                      <a:pt x="2" y="21"/>
                      <a:pt x="0" y="21"/>
                      <a:pt x="0" y="17"/>
                    </a:cubicBezTo>
                    <a:cubicBezTo>
                      <a:pt x="2" y="19"/>
                      <a:pt x="4" y="19"/>
                      <a:pt x="8" y="19"/>
                    </a:cubicBezTo>
                    <a:cubicBezTo>
                      <a:pt x="11" y="19"/>
                      <a:pt x="11" y="14"/>
                      <a:pt x="15" y="13"/>
                    </a:cubicBezTo>
                    <a:cubicBezTo>
                      <a:pt x="16" y="13"/>
                      <a:pt x="18" y="9"/>
                      <a:pt x="19" y="10"/>
                    </a:cubicBezTo>
                    <a:cubicBezTo>
                      <a:pt x="23" y="13"/>
                      <a:pt x="19" y="8"/>
                      <a:pt x="24" y="8"/>
                    </a:cubicBezTo>
                    <a:cubicBezTo>
                      <a:pt x="25" y="8"/>
                      <a:pt x="26" y="8"/>
                      <a:pt x="26" y="8"/>
                    </a:cubicBezTo>
                    <a:cubicBezTo>
                      <a:pt x="27" y="7"/>
                      <a:pt x="30" y="4"/>
                      <a:pt x="30" y="4"/>
                    </a:cubicBezTo>
                    <a:cubicBezTo>
                      <a:pt x="32" y="3"/>
                      <a:pt x="35" y="5"/>
                      <a:pt x="38" y="4"/>
                    </a:cubicBezTo>
                    <a:cubicBezTo>
                      <a:pt x="39" y="4"/>
                      <a:pt x="46" y="0"/>
                      <a:pt x="51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130" name="ís1îḑè">
                <a:extLst>
                  <a:ext uri="{FF2B5EF4-FFF2-40B4-BE49-F238E27FC236}">
                    <a16:creationId xmlns:a16="http://schemas.microsoft.com/office/drawing/2014/main" xmlns="" id="{48D5D7A2-5E84-4223-8E11-8D7E456C23C3}"/>
                  </a:ext>
                </a:extLst>
              </p:cNvPr>
              <p:cNvSpPr/>
              <p:nvPr/>
            </p:nvSpPr>
            <p:spPr bwMode="auto">
              <a:xfrm>
                <a:off x="4011456" y="664225"/>
                <a:ext cx="109261" cy="56031"/>
              </a:xfrm>
              <a:custGeom>
                <a:avLst/>
                <a:gdLst>
                  <a:gd name="T0" fmla="*/ 47 w 52"/>
                  <a:gd name="T1" fmla="*/ 2 h 27"/>
                  <a:gd name="T2" fmla="*/ 52 w 52"/>
                  <a:gd name="T3" fmla="*/ 19 h 27"/>
                  <a:gd name="T4" fmla="*/ 49 w 52"/>
                  <a:gd name="T5" fmla="*/ 17 h 27"/>
                  <a:gd name="T6" fmla="*/ 49 w 52"/>
                  <a:gd name="T7" fmla="*/ 23 h 27"/>
                  <a:gd name="T8" fmla="*/ 41 w 52"/>
                  <a:gd name="T9" fmla="*/ 25 h 27"/>
                  <a:gd name="T10" fmla="*/ 39 w 52"/>
                  <a:gd name="T11" fmla="*/ 27 h 27"/>
                  <a:gd name="T12" fmla="*/ 34 w 52"/>
                  <a:gd name="T13" fmla="*/ 27 h 27"/>
                  <a:gd name="T14" fmla="*/ 34 w 52"/>
                  <a:gd name="T15" fmla="*/ 19 h 27"/>
                  <a:gd name="T16" fmla="*/ 15 w 52"/>
                  <a:gd name="T17" fmla="*/ 17 h 27"/>
                  <a:gd name="T18" fmla="*/ 0 w 52"/>
                  <a:gd name="T19" fmla="*/ 8 h 27"/>
                  <a:gd name="T20" fmla="*/ 2 w 52"/>
                  <a:gd name="T21" fmla="*/ 4 h 27"/>
                  <a:gd name="T22" fmla="*/ 6 w 52"/>
                  <a:gd name="T23" fmla="*/ 6 h 27"/>
                  <a:gd name="T24" fmla="*/ 15 w 52"/>
                  <a:gd name="T25" fmla="*/ 10 h 27"/>
                  <a:gd name="T26" fmla="*/ 19 w 52"/>
                  <a:gd name="T27" fmla="*/ 10 h 27"/>
                  <a:gd name="T28" fmla="*/ 21 w 52"/>
                  <a:gd name="T29" fmla="*/ 14 h 27"/>
                  <a:gd name="T30" fmla="*/ 22 w 52"/>
                  <a:gd name="T31" fmla="*/ 6 h 27"/>
                  <a:gd name="T32" fmla="*/ 26 w 52"/>
                  <a:gd name="T33" fmla="*/ 10 h 27"/>
                  <a:gd name="T34" fmla="*/ 47 w 52"/>
                  <a:gd name="T3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2" h="27">
                    <a:moveTo>
                      <a:pt x="47" y="2"/>
                    </a:moveTo>
                    <a:cubicBezTo>
                      <a:pt x="44" y="12"/>
                      <a:pt x="52" y="12"/>
                      <a:pt x="52" y="19"/>
                    </a:cubicBezTo>
                    <a:cubicBezTo>
                      <a:pt x="51" y="20"/>
                      <a:pt x="49" y="16"/>
                      <a:pt x="49" y="17"/>
                    </a:cubicBezTo>
                    <a:cubicBezTo>
                      <a:pt x="48" y="18"/>
                      <a:pt x="49" y="22"/>
                      <a:pt x="49" y="23"/>
                    </a:cubicBezTo>
                    <a:cubicBezTo>
                      <a:pt x="47" y="24"/>
                      <a:pt x="44" y="24"/>
                      <a:pt x="41" y="25"/>
                    </a:cubicBezTo>
                    <a:cubicBezTo>
                      <a:pt x="40" y="25"/>
                      <a:pt x="41" y="27"/>
                      <a:pt x="39" y="27"/>
                    </a:cubicBezTo>
                    <a:cubicBezTo>
                      <a:pt x="37" y="27"/>
                      <a:pt x="35" y="27"/>
                      <a:pt x="34" y="27"/>
                    </a:cubicBezTo>
                    <a:cubicBezTo>
                      <a:pt x="31" y="24"/>
                      <a:pt x="31" y="22"/>
                      <a:pt x="34" y="19"/>
                    </a:cubicBezTo>
                    <a:cubicBezTo>
                      <a:pt x="27" y="22"/>
                      <a:pt x="23" y="17"/>
                      <a:pt x="15" y="17"/>
                    </a:cubicBezTo>
                    <a:cubicBezTo>
                      <a:pt x="13" y="11"/>
                      <a:pt x="4" y="12"/>
                      <a:pt x="0" y="8"/>
                    </a:cubicBezTo>
                    <a:cubicBezTo>
                      <a:pt x="1" y="8"/>
                      <a:pt x="1" y="4"/>
                      <a:pt x="2" y="4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8" y="6"/>
                      <a:pt x="13" y="8"/>
                      <a:pt x="15" y="10"/>
                    </a:cubicBezTo>
                    <a:cubicBezTo>
                      <a:pt x="15" y="10"/>
                      <a:pt x="18" y="9"/>
                      <a:pt x="19" y="10"/>
                    </a:cubicBezTo>
                    <a:cubicBezTo>
                      <a:pt x="20" y="11"/>
                      <a:pt x="18" y="14"/>
                      <a:pt x="21" y="14"/>
                    </a:cubicBezTo>
                    <a:cubicBezTo>
                      <a:pt x="26" y="12"/>
                      <a:pt x="18" y="9"/>
                      <a:pt x="22" y="6"/>
                    </a:cubicBezTo>
                    <a:cubicBezTo>
                      <a:pt x="26" y="4"/>
                      <a:pt x="26" y="10"/>
                      <a:pt x="26" y="10"/>
                    </a:cubicBezTo>
                    <a:cubicBezTo>
                      <a:pt x="33" y="10"/>
                      <a:pt x="36" y="0"/>
                      <a:pt x="47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131" name="i$ļíďe">
                <a:extLst>
                  <a:ext uri="{FF2B5EF4-FFF2-40B4-BE49-F238E27FC236}">
                    <a16:creationId xmlns:a16="http://schemas.microsoft.com/office/drawing/2014/main" xmlns="" id="{47651E32-00AD-4F4E-B68F-137BF5B4EAA8}"/>
                  </a:ext>
                </a:extLst>
              </p:cNvPr>
              <p:cNvSpPr/>
              <p:nvPr/>
            </p:nvSpPr>
            <p:spPr bwMode="auto">
              <a:xfrm>
                <a:off x="3805541" y="665625"/>
                <a:ext cx="191908" cy="72841"/>
              </a:xfrm>
              <a:custGeom>
                <a:avLst/>
                <a:gdLst>
                  <a:gd name="T0" fmla="*/ 41 w 92"/>
                  <a:gd name="T1" fmla="*/ 13 h 35"/>
                  <a:gd name="T2" fmla="*/ 60 w 92"/>
                  <a:gd name="T3" fmla="*/ 20 h 35"/>
                  <a:gd name="T4" fmla="*/ 60 w 92"/>
                  <a:gd name="T5" fmla="*/ 11 h 35"/>
                  <a:gd name="T6" fmla="*/ 54 w 92"/>
                  <a:gd name="T7" fmla="*/ 3 h 35"/>
                  <a:gd name="T8" fmla="*/ 67 w 92"/>
                  <a:gd name="T9" fmla="*/ 1 h 35"/>
                  <a:gd name="T10" fmla="*/ 71 w 92"/>
                  <a:gd name="T11" fmla="*/ 5 h 35"/>
                  <a:gd name="T12" fmla="*/ 71 w 92"/>
                  <a:gd name="T13" fmla="*/ 9 h 35"/>
                  <a:gd name="T14" fmla="*/ 79 w 92"/>
                  <a:gd name="T15" fmla="*/ 14 h 35"/>
                  <a:gd name="T16" fmla="*/ 84 w 92"/>
                  <a:gd name="T17" fmla="*/ 11 h 35"/>
                  <a:gd name="T18" fmla="*/ 90 w 92"/>
                  <a:gd name="T19" fmla="*/ 14 h 35"/>
                  <a:gd name="T20" fmla="*/ 92 w 92"/>
                  <a:gd name="T21" fmla="*/ 18 h 35"/>
                  <a:gd name="T22" fmla="*/ 90 w 92"/>
                  <a:gd name="T23" fmla="*/ 26 h 35"/>
                  <a:gd name="T24" fmla="*/ 79 w 92"/>
                  <a:gd name="T25" fmla="*/ 27 h 35"/>
                  <a:gd name="T26" fmla="*/ 71 w 92"/>
                  <a:gd name="T27" fmla="*/ 26 h 35"/>
                  <a:gd name="T28" fmla="*/ 54 w 92"/>
                  <a:gd name="T29" fmla="*/ 29 h 35"/>
                  <a:gd name="T30" fmla="*/ 51 w 92"/>
                  <a:gd name="T31" fmla="*/ 29 h 35"/>
                  <a:gd name="T32" fmla="*/ 45 w 92"/>
                  <a:gd name="T33" fmla="*/ 31 h 35"/>
                  <a:gd name="T34" fmla="*/ 26 w 92"/>
                  <a:gd name="T35" fmla="*/ 35 h 35"/>
                  <a:gd name="T36" fmla="*/ 43 w 92"/>
                  <a:gd name="T37" fmla="*/ 29 h 35"/>
                  <a:gd name="T38" fmla="*/ 34 w 92"/>
                  <a:gd name="T39" fmla="*/ 26 h 35"/>
                  <a:gd name="T40" fmla="*/ 26 w 92"/>
                  <a:gd name="T41" fmla="*/ 22 h 35"/>
                  <a:gd name="T42" fmla="*/ 19 w 92"/>
                  <a:gd name="T43" fmla="*/ 26 h 35"/>
                  <a:gd name="T44" fmla="*/ 13 w 92"/>
                  <a:gd name="T45" fmla="*/ 24 h 35"/>
                  <a:gd name="T46" fmla="*/ 0 w 92"/>
                  <a:gd name="T47" fmla="*/ 22 h 35"/>
                  <a:gd name="T48" fmla="*/ 4 w 92"/>
                  <a:gd name="T49" fmla="*/ 18 h 35"/>
                  <a:gd name="T50" fmla="*/ 6 w 92"/>
                  <a:gd name="T51" fmla="*/ 13 h 35"/>
                  <a:gd name="T52" fmla="*/ 13 w 92"/>
                  <a:gd name="T53" fmla="*/ 11 h 35"/>
                  <a:gd name="T54" fmla="*/ 11 w 92"/>
                  <a:gd name="T55" fmla="*/ 7 h 35"/>
                  <a:gd name="T56" fmla="*/ 15 w 92"/>
                  <a:gd name="T57" fmla="*/ 7 h 35"/>
                  <a:gd name="T58" fmla="*/ 21 w 92"/>
                  <a:gd name="T59" fmla="*/ 5 h 35"/>
                  <a:gd name="T60" fmla="*/ 30 w 92"/>
                  <a:gd name="T61" fmla="*/ 7 h 35"/>
                  <a:gd name="T62" fmla="*/ 32 w 92"/>
                  <a:gd name="T63" fmla="*/ 11 h 35"/>
                  <a:gd name="T64" fmla="*/ 36 w 92"/>
                  <a:gd name="T65" fmla="*/ 11 h 35"/>
                  <a:gd name="T66" fmla="*/ 36 w 92"/>
                  <a:gd name="T67" fmla="*/ 16 h 35"/>
                  <a:gd name="T68" fmla="*/ 41 w 92"/>
                  <a:gd name="T69" fmla="*/ 1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2" h="35">
                    <a:moveTo>
                      <a:pt x="41" y="13"/>
                    </a:moveTo>
                    <a:cubicBezTo>
                      <a:pt x="39" y="19"/>
                      <a:pt x="56" y="16"/>
                      <a:pt x="60" y="20"/>
                    </a:cubicBezTo>
                    <a:cubicBezTo>
                      <a:pt x="63" y="12"/>
                      <a:pt x="47" y="11"/>
                      <a:pt x="60" y="11"/>
                    </a:cubicBezTo>
                    <a:cubicBezTo>
                      <a:pt x="63" y="4"/>
                      <a:pt x="52" y="10"/>
                      <a:pt x="54" y="3"/>
                    </a:cubicBezTo>
                    <a:cubicBezTo>
                      <a:pt x="60" y="4"/>
                      <a:pt x="61" y="0"/>
                      <a:pt x="67" y="1"/>
                    </a:cubicBezTo>
                    <a:cubicBezTo>
                      <a:pt x="66" y="5"/>
                      <a:pt x="70" y="4"/>
                      <a:pt x="71" y="5"/>
                    </a:cubicBezTo>
                    <a:cubicBezTo>
                      <a:pt x="72" y="6"/>
                      <a:pt x="70" y="8"/>
                      <a:pt x="71" y="9"/>
                    </a:cubicBezTo>
                    <a:cubicBezTo>
                      <a:pt x="73" y="10"/>
                      <a:pt x="76" y="11"/>
                      <a:pt x="79" y="14"/>
                    </a:cubicBezTo>
                    <a:cubicBezTo>
                      <a:pt x="80" y="13"/>
                      <a:pt x="80" y="10"/>
                      <a:pt x="84" y="11"/>
                    </a:cubicBezTo>
                    <a:cubicBezTo>
                      <a:pt x="87" y="11"/>
                      <a:pt x="89" y="13"/>
                      <a:pt x="90" y="14"/>
                    </a:cubicBezTo>
                    <a:cubicBezTo>
                      <a:pt x="90" y="15"/>
                      <a:pt x="92" y="18"/>
                      <a:pt x="92" y="18"/>
                    </a:cubicBezTo>
                    <a:cubicBezTo>
                      <a:pt x="89" y="21"/>
                      <a:pt x="92" y="20"/>
                      <a:pt x="90" y="26"/>
                    </a:cubicBezTo>
                    <a:cubicBezTo>
                      <a:pt x="86" y="21"/>
                      <a:pt x="82" y="27"/>
                      <a:pt x="79" y="27"/>
                    </a:cubicBezTo>
                    <a:cubicBezTo>
                      <a:pt x="75" y="28"/>
                      <a:pt x="75" y="26"/>
                      <a:pt x="71" y="26"/>
                    </a:cubicBezTo>
                    <a:cubicBezTo>
                      <a:pt x="66" y="26"/>
                      <a:pt x="58" y="28"/>
                      <a:pt x="54" y="29"/>
                    </a:cubicBezTo>
                    <a:cubicBezTo>
                      <a:pt x="54" y="30"/>
                      <a:pt x="51" y="29"/>
                      <a:pt x="51" y="29"/>
                    </a:cubicBezTo>
                    <a:cubicBezTo>
                      <a:pt x="49" y="31"/>
                      <a:pt x="48" y="30"/>
                      <a:pt x="45" y="31"/>
                    </a:cubicBezTo>
                    <a:cubicBezTo>
                      <a:pt x="43" y="32"/>
                      <a:pt x="33" y="34"/>
                      <a:pt x="26" y="35"/>
                    </a:cubicBezTo>
                    <a:cubicBezTo>
                      <a:pt x="27" y="28"/>
                      <a:pt x="36" y="30"/>
                      <a:pt x="43" y="29"/>
                    </a:cubicBezTo>
                    <a:cubicBezTo>
                      <a:pt x="44" y="21"/>
                      <a:pt x="37" y="26"/>
                      <a:pt x="34" y="26"/>
                    </a:cubicBezTo>
                    <a:cubicBezTo>
                      <a:pt x="30" y="25"/>
                      <a:pt x="30" y="24"/>
                      <a:pt x="26" y="22"/>
                    </a:cubicBezTo>
                    <a:cubicBezTo>
                      <a:pt x="23" y="21"/>
                      <a:pt x="22" y="25"/>
                      <a:pt x="19" y="26"/>
                    </a:cubicBezTo>
                    <a:cubicBezTo>
                      <a:pt x="16" y="26"/>
                      <a:pt x="16" y="24"/>
                      <a:pt x="13" y="24"/>
                    </a:cubicBezTo>
                    <a:cubicBezTo>
                      <a:pt x="9" y="23"/>
                      <a:pt x="3" y="25"/>
                      <a:pt x="0" y="22"/>
                    </a:cubicBezTo>
                    <a:cubicBezTo>
                      <a:pt x="0" y="20"/>
                      <a:pt x="3" y="19"/>
                      <a:pt x="4" y="18"/>
                    </a:cubicBezTo>
                    <a:cubicBezTo>
                      <a:pt x="4" y="17"/>
                      <a:pt x="5" y="13"/>
                      <a:pt x="6" y="13"/>
                    </a:cubicBezTo>
                    <a:cubicBezTo>
                      <a:pt x="8" y="11"/>
                      <a:pt x="11" y="13"/>
                      <a:pt x="13" y="11"/>
                    </a:cubicBezTo>
                    <a:cubicBezTo>
                      <a:pt x="14" y="10"/>
                      <a:pt x="7" y="8"/>
                      <a:pt x="11" y="7"/>
                    </a:cubicBezTo>
                    <a:cubicBezTo>
                      <a:pt x="13" y="7"/>
                      <a:pt x="14" y="7"/>
                      <a:pt x="15" y="7"/>
                    </a:cubicBezTo>
                    <a:cubicBezTo>
                      <a:pt x="17" y="6"/>
                      <a:pt x="19" y="5"/>
                      <a:pt x="21" y="5"/>
                    </a:cubicBezTo>
                    <a:cubicBezTo>
                      <a:pt x="22" y="5"/>
                      <a:pt x="29" y="6"/>
                      <a:pt x="30" y="7"/>
                    </a:cubicBezTo>
                    <a:cubicBezTo>
                      <a:pt x="31" y="8"/>
                      <a:pt x="30" y="10"/>
                      <a:pt x="32" y="11"/>
                    </a:cubicBezTo>
                    <a:cubicBezTo>
                      <a:pt x="33" y="11"/>
                      <a:pt x="35" y="10"/>
                      <a:pt x="36" y="11"/>
                    </a:cubicBezTo>
                    <a:cubicBezTo>
                      <a:pt x="37" y="12"/>
                      <a:pt x="32" y="17"/>
                      <a:pt x="36" y="16"/>
                    </a:cubicBezTo>
                    <a:cubicBezTo>
                      <a:pt x="37" y="16"/>
                      <a:pt x="38" y="11"/>
                      <a:pt x="41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132" name="ísľïḓe">
                <a:extLst>
                  <a:ext uri="{FF2B5EF4-FFF2-40B4-BE49-F238E27FC236}">
                    <a16:creationId xmlns:a16="http://schemas.microsoft.com/office/drawing/2014/main" xmlns="" id="{7F0DFA34-766B-49FE-8886-FBB4B51D8D18}"/>
                  </a:ext>
                </a:extLst>
              </p:cNvPr>
              <p:cNvSpPr/>
              <p:nvPr/>
            </p:nvSpPr>
            <p:spPr bwMode="auto">
              <a:xfrm>
                <a:off x="3675269" y="741268"/>
                <a:ext cx="151284" cy="100856"/>
              </a:xfrm>
              <a:custGeom>
                <a:avLst/>
                <a:gdLst>
                  <a:gd name="T0" fmla="*/ 9 w 73"/>
                  <a:gd name="T1" fmla="*/ 1 h 49"/>
                  <a:gd name="T2" fmla="*/ 41 w 73"/>
                  <a:gd name="T3" fmla="*/ 3 h 49"/>
                  <a:gd name="T4" fmla="*/ 45 w 73"/>
                  <a:gd name="T5" fmla="*/ 3 h 49"/>
                  <a:gd name="T6" fmla="*/ 52 w 73"/>
                  <a:gd name="T7" fmla="*/ 5 h 49"/>
                  <a:gd name="T8" fmla="*/ 60 w 73"/>
                  <a:gd name="T9" fmla="*/ 5 h 49"/>
                  <a:gd name="T10" fmla="*/ 61 w 73"/>
                  <a:gd name="T11" fmla="*/ 6 h 49"/>
                  <a:gd name="T12" fmla="*/ 73 w 73"/>
                  <a:gd name="T13" fmla="*/ 14 h 49"/>
                  <a:gd name="T14" fmla="*/ 56 w 73"/>
                  <a:gd name="T15" fmla="*/ 18 h 49"/>
                  <a:gd name="T16" fmla="*/ 54 w 73"/>
                  <a:gd name="T17" fmla="*/ 21 h 49"/>
                  <a:gd name="T18" fmla="*/ 50 w 73"/>
                  <a:gd name="T19" fmla="*/ 19 h 49"/>
                  <a:gd name="T20" fmla="*/ 48 w 73"/>
                  <a:gd name="T21" fmla="*/ 21 h 49"/>
                  <a:gd name="T22" fmla="*/ 50 w 73"/>
                  <a:gd name="T23" fmla="*/ 23 h 49"/>
                  <a:gd name="T24" fmla="*/ 46 w 73"/>
                  <a:gd name="T25" fmla="*/ 25 h 49"/>
                  <a:gd name="T26" fmla="*/ 46 w 73"/>
                  <a:gd name="T27" fmla="*/ 29 h 49"/>
                  <a:gd name="T28" fmla="*/ 43 w 73"/>
                  <a:gd name="T29" fmla="*/ 29 h 49"/>
                  <a:gd name="T30" fmla="*/ 39 w 73"/>
                  <a:gd name="T31" fmla="*/ 32 h 49"/>
                  <a:gd name="T32" fmla="*/ 39 w 73"/>
                  <a:gd name="T33" fmla="*/ 40 h 49"/>
                  <a:gd name="T34" fmla="*/ 17 w 73"/>
                  <a:gd name="T35" fmla="*/ 46 h 49"/>
                  <a:gd name="T36" fmla="*/ 0 w 73"/>
                  <a:gd name="T37" fmla="*/ 34 h 49"/>
                  <a:gd name="T38" fmla="*/ 5 w 73"/>
                  <a:gd name="T39" fmla="*/ 31 h 49"/>
                  <a:gd name="T40" fmla="*/ 7 w 73"/>
                  <a:gd name="T41" fmla="*/ 27 h 49"/>
                  <a:gd name="T42" fmla="*/ 5 w 73"/>
                  <a:gd name="T43" fmla="*/ 19 h 49"/>
                  <a:gd name="T44" fmla="*/ 9 w 73"/>
                  <a:gd name="T45" fmla="*/ 18 h 49"/>
                  <a:gd name="T46" fmla="*/ 13 w 73"/>
                  <a:gd name="T47" fmla="*/ 10 h 49"/>
                  <a:gd name="T48" fmla="*/ 9 w 73"/>
                  <a:gd name="T49" fmla="*/ 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3" h="49">
                    <a:moveTo>
                      <a:pt x="9" y="1"/>
                    </a:moveTo>
                    <a:cubicBezTo>
                      <a:pt x="21" y="1"/>
                      <a:pt x="33" y="0"/>
                      <a:pt x="41" y="3"/>
                    </a:cubicBezTo>
                    <a:cubicBezTo>
                      <a:pt x="42" y="3"/>
                      <a:pt x="44" y="2"/>
                      <a:pt x="45" y="3"/>
                    </a:cubicBezTo>
                    <a:cubicBezTo>
                      <a:pt x="46" y="5"/>
                      <a:pt x="50" y="3"/>
                      <a:pt x="52" y="5"/>
                    </a:cubicBezTo>
                    <a:cubicBezTo>
                      <a:pt x="55" y="8"/>
                      <a:pt x="52" y="2"/>
                      <a:pt x="60" y="5"/>
                    </a:cubicBezTo>
                    <a:cubicBezTo>
                      <a:pt x="60" y="5"/>
                      <a:pt x="60" y="6"/>
                      <a:pt x="61" y="6"/>
                    </a:cubicBezTo>
                    <a:cubicBezTo>
                      <a:pt x="63" y="6"/>
                      <a:pt x="73" y="9"/>
                      <a:pt x="73" y="14"/>
                    </a:cubicBezTo>
                    <a:cubicBezTo>
                      <a:pt x="66" y="15"/>
                      <a:pt x="60" y="16"/>
                      <a:pt x="56" y="18"/>
                    </a:cubicBezTo>
                    <a:cubicBezTo>
                      <a:pt x="54" y="18"/>
                      <a:pt x="55" y="21"/>
                      <a:pt x="54" y="21"/>
                    </a:cubicBezTo>
                    <a:cubicBezTo>
                      <a:pt x="53" y="22"/>
                      <a:pt x="51" y="19"/>
                      <a:pt x="50" y="19"/>
                    </a:cubicBezTo>
                    <a:cubicBezTo>
                      <a:pt x="51" y="19"/>
                      <a:pt x="48" y="23"/>
                      <a:pt x="48" y="21"/>
                    </a:cubicBezTo>
                    <a:cubicBezTo>
                      <a:pt x="48" y="22"/>
                      <a:pt x="50" y="24"/>
                      <a:pt x="50" y="23"/>
                    </a:cubicBezTo>
                    <a:cubicBezTo>
                      <a:pt x="49" y="25"/>
                      <a:pt x="47" y="24"/>
                      <a:pt x="46" y="25"/>
                    </a:cubicBezTo>
                    <a:cubicBezTo>
                      <a:pt x="46" y="26"/>
                      <a:pt x="47" y="28"/>
                      <a:pt x="46" y="29"/>
                    </a:cubicBezTo>
                    <a:cubicBezTo>
                      <a:pt x="46" y="29"/>
                      <a:pt x="43" y="28"/>
                      <a:pt x="43" y="29"/>
                    </a:cubicBezTo>
                    <a:cubicBezTo>
                      <a:pt x="42" y="30"/>
                      <a:pt x="41" y="32"/>
                      <a:pt x="39" y="32"/>
                    </a:cubicBezTo>
                    <a:cubicBezTo>
                      <a:pt x="39" y="35"/>
                      <a:pt x="39" y="37"/>
                      <a:pt x="39" y="40"/>
                    </a:cubicBezTo>
                    <a:cubicBezTo>
                      <a:pt x="30" y="40"/>
                      <a:pt x="31" y="49"/>
                      <a:pt x="17" y="46"/>
                    </a:cubicBezTo>
                    <a:cubicBezTo>
                      <a:pt x="18" y="34"/>
                      <a:pt x="7" y="37"/>
                      <a:pt x="0" y="34"/>
                    </a:cubicBezTo>
                    <a:cubicBezTo>
                      <a:pt x="1" y="32"/>
                      <a:pt x="4" y="32"/>
                      <a:pt x="5" y="31"/>
                    </a:cubicBezTo>
                    <a:cubicBezTo>
                      <a:pt x="6" y="30"/>
                      <a:pt x="2" y="25"/>
                      <a:pt x="7" y="27"/>
                    </a:cubicBezTo>
                    <a:cubicBezTo>
                      <a:pt x="8" y="24"/>
                      <a:pt x="5" y="23"/>
                      <a:pt x="5" y="19"/>
                    </a:cubicBezTo>
                    <a:cubicBezTo>
                      <a:pt x="8" y="22"/>
                      <a:pt x="8" y="21"/>
                      <a:pt x="9" y="18"/>
                    </a:cubicBezTo>
                    <a:cubicBezTo>
                      <a:pt x="10" y="15"/>
                      <a:pt x="13" y="16"/>
                      <a:pt x="13" y="10"/>
                    </a:cubicBezTo>
                    <a:cubicBezTo>
                      <a:pt x="14" y="4"/>
                      <a:pt x="7" y="8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133" name="ïṥḷîdè">
                <a:extLst>
                  <a:ext uri="{FF2B5EF4-FFF2-40B4-BE49-F238E27FC236}">
                    <a16:creationId xmlns:a16="http://schemas.microsoft.com/office/drawing/2014/main" xmlns="" id="{5584966C-B9D9-49C5-91FE-54B09ABAE29F}"/>
                  </a:ext>
                </a:extLst>
              </p:cNvPr>
              <p:cNvSpPr/>
              <p:nvPr/>
            </p:nvSpPr>
            <p:spPr bwMode="auto">
              <a:xfrm>
                <a:off x="3980639" y="760879"/>
                <a:ext cx="30817" cy="23814"/>
              </a:xfrm>
              <a:custGeom>
                <a:avLst/>
                <a:gdLst>
                  <a:gd name="T0" fmla="*/ 2 w 15"/>
                  <a:gd name="T1" fmla="*/ 0 h 11"/>
                  <a:gd name="T2" fmla="*/ 13 w 15"/>
                  <a:gd name="T3" fmla="*/ 0 h 11"/>
                  <a:gd name="T4" fmla="*/ 15 w 15"/>
                  <a:gd name="T5" fmla="*/ 8 h 11"/>
                  <a:gd name="T6" fmla="*/ 11 w 15"/>
                  <a:gd name="T7" fmla="*/ 11 h 11"/>
                  <a:gd name="T8" fmla="*/ 0 w 15"/>
                  <a:gd name="T9" fmla="*/ 6 h 11"/>
                  <a:gd name="T10" fmla="*/ 2 w 15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1">
                    <a:moveTo>
                      <a:pt x="2" y="0"/>
                    </a:moveTo>
                    <a:cubicBezTo>
                      <a:pt x="6" y="0"/>
                      <a:pt x="9" y="0"/>
                      <a:pt x="13" y="0"/>
                    </a:cubicBezTo>
                    <a:cubicBezTo>
                      <a:pt x="13" y="3"/>
                      <a:pt x="15" y="4"/>
                      <a:pt x="15" y="8"/>
                    </a:cubicBezTo>
                    <a:cubicBezTo>
                      <a:pt x="12" y="7"/>
                      <a:pt x="11" y="9"/>
                      <a:pt x="11" y="11"/>
                    </a:cubicBezTo>
                    <a:cubicBezTo>
                      <a:pt x="8" y="9"/>
                      <a:pt x="7" y="5"/>
                      <a:pt x="0" y="6"/>
                    </a:cubicBezTo>
                    <a:cubicBezTo>
                      <a:pt x="1" y="4"/>
                      <a:pt x="2" y="3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134" name="iSľíḋê">
                <a:extLst>
                  <a:ext uri="{FF2B5EF4-FFF2-40B4-BE49-F238E27FC236}">
                    <a16:creationId xmlns:a16="http://schemas.microsoft.com/office/drawing/2014/main" xmlns="" id="{29CBA68B-0ADA-4887-9D73-9C3F7100BDF3}"/>
                  </a:ext>
                </a:extLst>
              </p:cNvPr>
              <p:cNvSpPr/>
              <p:nvPr/>
            </p:nvSpPr>
            <p:spPr bwMode="auto">
              <a:xfrm>
                <a:off x="4148733" y="751074"/>
                <a:ext cx="77043" cy="54631"/>
              </a:xfrm>
              <a:custGeom>
                <a:avLst/>
                <a:gdLst>
                  <a:gd name="T0" fmla="*/ 33 w 37"/>
                  <a:gd name="T1" fmla="*/ 1 h 26"/>
                  <a:gd name="T2" fmla="*/ 35 w 37"/>
                  <a:gd name="T3" fmla="*/ 11 h 26"/>
                  <a:gd name="T4" fmla="*/ 31 w 37"/>
                  <a:gd name="T5" fmla="*/ 14 h 26"/>
                  <a:gd name="T6" fmla="*/ 22 w 37"/>
                  <a:gd name="T7" fmla="*/ 16 h 26"/>
                  <a:gd name="T8" fmla="*/ 7 w 37"/>
                  <a:gd name="T9" fmla="*/ 26 h 26"/>
                  <a:gd name="T10" fmla="*/ 5 w 37"/>
                  <a:gd name="T11" fmla="*/ 18 h 26"/>
                  <a:gd name="T12" fmla="*/ 1 w 37"/>
                  <a:gd name="T13" fmla="*/ 14 h 26"/>
                  <a:gd name="T14" fmla="*/ 1 w 37"/>
                  <a:gd name="T15" fmla="*/ 5 h 26"/>
                  <a:gd name="T16" fmla="*/ 5 w 37"/>
                  <a:gd name="T17" fmla="*/ 1 h 26"/>
                  <a:gd name="T18" fmla="*/ 10 w 37"/>
                  <a:gd name="T19" fmla="*/ 0 h 26"/>
                  <a:gd name="T20" fmla="*/ 25 w 37"/>
                  <a:gd name="T21" fmla="*/ 3 h 26"/>
                  <a:gd name="T22" fmla="*/ 33 w 37"/>
                  <a:gd name="T2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" h="26">
                    <a:moveTo>
                      <a:pt x="33" y="1"/>
                    </a:moveTo>
                    <a:cubicBezTo>
                      <a:pt x="37" y="1"/>
                      <a:pt x="34" y="8"/>
                      <a:pt x="35" y="11"/>
                    </a:cubicBezTo>
                    <a:cubicBezTo>
                      <a:pt x="32" y="10"/>
                      <a:pt x="31" y="12"/>
                      <a:pt x="31" y="14"/>
                    </a:cubicBezTo>
                    <a:cubicBezTo>
                      <a:pt x="25" y="11"/>
                      <a:pt x="23" y="21"/>
                      <a:pt x="22" y="16"/>
                    </a:cubicBezTo>
                    <a:cubicBezTo>
                      <a:pt x="17" y="20"/>
                      <a:pt x="14" y="25"/>
                      <a:pt x="7" y="26"/>
                    </a:cubicBezTo>
                    <a:cubicBezTo>
                      <a:pt x="5" y="24"/>
                      <a:pt x="5" y="21"/>
                      <a:pt x="5" y="18"/>
                    </a:cubicBezTo>
                    <a:cubicBezTo>
                      <a:pt x="4" y="16"/>
                      <a:pt x="2" y="17"/>
                      <a:pt x="1" y="14"/>
                    </a:cubicBezTo>
                    <a:cubicBezTo>
                      <a:pt x="0" y="12"/>
                      <a:pt x="2" y="8"/>
                      <a:pt x="1" y="5"/>
                    </a:cubicBezTo>
                    <a:cubicBezTo>
                      <a:pt x="4" y="6"/>
                      <a:pt x="5" y="4"/>
                      <a:pt x="5" y="1"/>
                    </a:cubicBezTo>
                    <a:cubicBezTo>
                      <a:pt x="7" y="2"/>
                      <a:pt x="10" y="2"/>
                      <a:pt x="10" y="0"/>
                    </a:cubicBezTo>
                    <a:cubicBezTo>
                      <a:pt x="13" y="3"/>
                      <a:pt x="23" y="0"/>
                      <a:pt x="25" y="3"/>
                    </a:cubicBezTo>
                    <a:cubicBezTo>
                      <a:pt x="28" y="3"/>
                      <a:pt x="32" y="4"/>
                      <a:pt x="3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135" name="ïsḷiḑe">
                <a:extLst>
                  <a:ext uri="{FF2B5EF4-FFF2-40B4-BE49-F238E27FC236}">
                    <a16:creationId xmlns:a16="http://schemas.microsoft.com/office/drawing/2014/main" xmlns="" id="{45C002AE-BE7B-4B3B-ADE3-A572EBDF947D}"/>
                  </a:ext>
                </a:extLst>
              </p:cNvPr>
              <p:cNvSpPr/>
              <p:nvPr/>
            </p:nvSpPr>
            <p:spPr bwMode="auto">
              <a:xfrm>
                <a:off x="5279164" y="962591"/>
                <a:ext cx="166694" cy="81245"/>
              </a:xfrm>
              <a:custGeom>
                <a:avLst/>
                <a:gdLst>
                  <a:gd name="T0" fmla="*/ 58 w 80"/>
                  <a:gd name="T1" fmla="*/ 0 h 39"/>
                  <a:gd name="T2" fmla="*/ 66 w 80"/>
                  <a:gd name="T3" fmla="*/ 4 h 39"/>
                  <a:gd name="T4" fmla="*/ 71 w 80"/>
                  <a:gd name="T5" fmla="*/ 6 h 39"/>
                  <a:gd name="T6" fmla="*/ 69 w 80"/>
                  <a:gd name="T7" fmla="*/ 9 h 39"/>
                  <a:gd name="T8" fmla="*/ 79 w 80"/>
                  <a:gd name="T9" fmla="*/ 15 h 39"/>
                  <a:gd name="T10" fmla="*/ 73 w 80"/>
                  <a:gd name="T11" fmla="*/ 26 h 39"/>
                  <a:gd name="T12" fmla="*/ 68 w 80"/>
                  <a:gd name="T13" fmla="*/ 28 h 39"/>
                  <a:gd name="T14" fmla="*/ 60 w 80"/>
                  <a:gd name="T15" fmla="*/ 32 h 39"/>
                  <a:gd name="T16" fmla="*/ 55 w 80"/>
                  <a:gd name="T17" fmla="*/ 34 h 39"/>
                  <a:gd name="T18" fmla="*/ 51 w 80"/>
                  <a:gd name="T19" fmla="*/ 35 h 39"/>
                  <a:gd name="T20" fmla="*/ 28 w 80"/>
                  <a:gd name="T21" fmla="*/ 37 h 39"/>
                  <a:gd name="T22" fmla="*/ 27 w 80"/>
                  <a:gd name="T23" fmla="*/ 35 h 39"/>
                  <a:gd name="T24" fmla="*/ 19 w 80"/>
                  <a:gd name="T25" fmla="*/ 32 h 39"/>
                  <a:gd name="T26" fmla="*/ 15 w 80"/>
                  <a:gd name="T27" fmla="*/ 30 h 39"/>
                  <a:gd name="T28" fmla="*/ 19 w 80"/>
                  <a:gd name="T29" fmla="*/ 28 h 39"/>
                  <a:gd name="T30" fmla="*/ 14 w 80"/>
                  <a:gd name="T31" fmla="*/ 24 h 39"/>
                  <a:gd name="T32" fmla="*/ 14 w 80"/>
                  <a:gd name="T33" fmla="*/ 13 h 39"/>
                  <a:gd name="T34" fmla="*/ 2 w 80"/>
                  <a:gd name="T35" fmla="*/ 15 h 39"/>
                  <a:gd name="T36" fmla="*/ 6 w 80"/>
                  <a:gd name="T37" fmla="*/ 7 h 39"/>
                  <a:gd name="T38" fmla="*/ 21 w 80"/>
                  <a:gd name="T39" fmla="*/ 7 h 39"/>
                  <a:gd name="T40" fmla="*/ 23 w 80"/>
                  <a:gd name="T41" fmla="*/ 15 h 39"/>
                  <a:gd name="T42" fmla="*/ 28 w 80"/>
                  <a:gd name="T43" fmla="*/ 7 h 39"/>
                  <a:gd name="T44" fmla="*/ 40 w 80"/>
                  <a:gd name="T45" fmla="*/ 11 h 39"/>
                  <a:gd name="T46" fmla="*/ 43 w 80"/>
                  <a:gd name="T47" fmla="*/ 7 h 39"/>
                  <a:gd name="T48" fmla="*/ 55 w 80"/>
                  <a:gd name="T49" fmla="*/ 6 h 39"/>
                  <a:gd name="T50" fmla="*/ 58 w 80"/>
                  <a:gd name="T5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0" h="39">
                    <a:moveTo>
                      <a:pt x="58" y="0"/>
                    </a:moveTo>
                    <a:cubicBezTo>
                      <a:pt x="60" y="1"/>
                      <a:pt x="63" y="2"/>
                      <a:pt x="66" y="4"/>
                    </a:cubicBezTo>
                    <a:cubicBezTo>
                      <a:pt x="66" y="4"/>
                      <a:pt x="71" y="5"/>
                      <a:pt x="71" y="6"/>
                    </a:cubicBezTo>
                    <a:cubicBezTo>
                      <a:pt x="72" y="6"/>
                      <a:pt x="69" y="9"/>
                      <a:pt x="69" y="9"/>
                    </a:cubicBezTo>
                    <a:cubicBezTo>
                      <a:pt x="70" y="13"/>
                      <a:pt x="74" y="16"/>
                      <a:pt x="79" y="15"/>
                    </a:cubicBezTo>
                    <a:cubicBezTo>
                      <a:pt x="80" y="20"/>
                      <a:pt x="78" y="22"/>
                      <a:pt x="73" y="26"/>
                    </a:cubicBezTo>
                    <a:cubicBezTo>
                      <a:pt x="72" y="27"/>
                      <a:pt x="69" y="27"/>
                      <a:pt x="68" y="28"/>
                    </a:cubicBezTo>
                    <a:cubicBezTo>
                      <a:pt x="64" y="30"/>
                      <a:pt x="65" y="30"/>
                      <a:pt x="60" y="32"/>
                    </a:cubicBezTo>
                    <a:cubicBezTo>
                      <a:pt x="60" y="32"/>
                      <a:pt x="55" y="33"/>
                      <a:pt x="55" y="34"/>
                    </a:cubicBezTo>
                    <a:cubicBezTo>
                      <a:pt x="53" y="35"/>
                      <a:pt x="53" y="35"/>
                      <a:pt x="51" y="35"/>
                    </a:cubicBezTo>
                    <a:cubicBezTo>
                      <a:pt x="49" y="36"/>
                      <a:pt x="35" y="39"/>
                      <a:pt x="28" y="37"/>
                    </a:cubicBezTo>
                    <a:cubicBezTo>
                      <a:pt x="28" y="37"/>
                      <a:pt x="28" y="36"/>
                      <a:pt x="27" y="35"/>
                    </a:cubicBezTo>
                    <a:cubicBezTo>
                      <a:pt x="24" y="35"/>
                      <a:pt x="23" y="32"/>
                      <a:pt x="19" y="32"/>
                    </a:cubicBezTo>
                    <a:cubicBezTo>
                      <a:pt x="18" y="32"/>
                      <a:pt x="17" y="30"/>
                      <a:pt x="15" y="30"/>
                    </a:cubicBezTo>
                    <a:cubicBezTo>
                      <a:pt x="15" y="28"/>
                      <a:pt x="18" y="28"/>
                      <a:pt x="19" y="28"/>
                    </a:cubicBezTo>
                    <a:cubicBezTo>
                      <a:pt x="19" y="26"/>
                      <a:pt x="14" y="26"/>
                      <a:pt x="14" y="24"/>
                    </a:cubicBezTo>
                    <a:cubicBezTo>
                      <a:pt x="12" y="21"/>
                      <a:pt x="15" y="18"/>
                      <a:pt x="14" y="13"/>
                    </a:cubicBezTo>
                    <a:cubicBezTo>
                      <a:pt x="6" y="11"/>
                      <a:pt x="7" y="20"/>
                      <a:pt x="2" y="15"/>
                    </a:cubicBezTo>
                    <a:cubicBezTo>
                      <a:pt x="0" y="9"/>
                      <a:pt x="8" y="14"/>
                      <a:pt x="6" y="7"/>
                    </a:cubicBezTo>
                    <a:cubicBezTo>
                      <a:pt x="14" y="9"/>
                      <a:pt x="13" y="8"/>
                      <a:pt x="21" y="7"/>
                    </a:cubicBezTo>
                    <a:cubicBezTo>
                      <a:pt x="22" y="11"/>
                      <a:pt x="27" y="11"/>
                      <a:pt x="23" y="15"/>
                    </a:cubicBezTo>
                    <a:cubicBezTo>
                      <a:pt x="28" y="15"/>
                      <a:pt x="29" y="12"/>
                      <a:pt x="28" y="7"/>
                    </a:cubicBezTo>
                    <a:cubicBezTo>
                      <a:pt x="29" y="11"/>
                      <a:pt x="45" y="3"/>
                      <a:pt x="40" y="11"/>
                    </a:cubicBezTo>
                    <a:cubicBezTo>
                      <a:pt x="44" y="13"/>
                      <a:pt x="42" y="8"/>
                      <a:pt x="43" y="7"/>
                    </a:cubicBezTo>
                    <a:cubicBezTo>
                      <a:pt x="46" y="6"/>
                      <a:pt x="51" y="7"/>
                      <a:pt x="55" y="6"/>
                    </a:cubicBezTo>
                    <a:cubicBezTo>
                      <a:pt x="57" y="5"/>
                      <a:pt x="58" y="3"/>
                      <a:pt x="5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136" name="íŝḷídè">
                <a:extLst>
                  <a:ext uri="{FF2B5EF4-FFF2-40B4-BE49-F238E27FC236}">
                    <a16:creationId xmlns:a16="http://schemas.microsoft.com/office/drawing/2014/main" xmlns="" id="{F4516236-BACF-4166-9455-A5839A96C5F0}"/>
                  </a:ext>
                </a:extLst>
              </p:cNvPr>
              <p:cNvSpPr/>
              <p:nvPr/>
            </p:nvSpPr>
            <p:spPr bwMode="auto">
              <a:xfrm>
                <a:off x="4284608" y="982202"/>
                <a:ext cx="99456" cy="70039"/>
              </a:xfrm>
              <a:custGeom>
                <a:avLst/>
                <a:gdLst>
                  <a:gd name="T0" fmla="*/ 13 w 48"/>
                  <a:gd name="T1" fmla="*/ 0 h 34"/>
                  <a:gd name="T2" fmla="*/ 24 w 48"/>
                  <a:gd name="T3" fmla="*/ 12 h 34"/>
                  <a:gd name="T4" fmla="*/ 27 w 48"/>
                  <a:gd name="T5" fmla="*/ 10 h 34"/>
                  <a:gd name="T6" fmla="*/ 33 w 48"/>
                  <a:gd name="T7" fmla="*/ 15 h 34"/>
                  <a:gd name="T8" fmla="*/ 41 w 48"/>
                  <a:gd name="T9" fmla="*/ 25 h 34"/>
                  <a:gd name="T10" fmla="*/ 48 w 48"/>
                  <a:gd name="T11" fmla="*/ 26 h 34"/>
                  <a:gd name="T12" fmla="*/ 24 w 48"/>
                  <a:gd name="T13" fmla="*/ 28 h 34"/>
                  <a:gd name="T14" fmla="*/ 14 w 48"/>
                  <a:gd name="T15" fmla="*/ 34 h 34"/>
                  <a:gd name="T16" fmla="*/ 0 w 48"/>
                  <a:gd name="T17" fmla="*/ 28 h 34"/>
                  <a:gd name="T18" fmla="*/ 3 w 48"/>
                  <a:gd name="T19" fmla="*/ 26 h 34"/>
                  <a:gd name="T20" fmla="*/ 5 w 48"/>
                  <a:gd name="T21" fmla="*/ 23 h 34"/>
                  <a:gd name="T22" fmla="*/ 5 w 48"/>
                  <a:gd name="T23" fmla="*/ 6 h 34"/>
                  <a:gd name="T24" fmla="*/ 13 w 48"/>
                  <a:gd name="T2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34">
                    <a:moveTo>
                      <a:pt x="13" y="0"/>
                    </a:moveTo>
                    <a:cubicBezTo>
                      <a:pt x="15" y="5"/>
                      <a:pt x="25" y="3"/>
                      <a:pt x="24" y="12"/>
                    </a:cubicBezTo>
                    <a:cubicBezTo>
                      <a:pt x="25" y="13"/>
                      <a:pt x="28" y="10"/>
                      <a:pt x="27" y="10"/>
                    </a:cubicBezTo>
                    <a:cubicBezTo>
                      <a:pt x="30" y="11"/>
                      <a:pt x="29" y="15"/>
                      <a:pt x="33" y="15"/>
                    </a:cubicBezTo>
                    <a:cubicBezTo>
                      <a:pt x="36" y="15"/>
                      <a:pt x="38" y="22"/>
                      <a:pt x="41" y="25"/>
                    </a:cubicBezTo>
                    <a:cubicBezTo>
                      <a:pt x="46" y="23"/>
                      <a:pt x="44" y="23"/>
                      <a:pt x="48" y="26"/>
                    </a:cubicBezTo>
                    <a:cubicBezTo>
                      <a:pt x="44" y="31"/>
                      <a:pt x="31" y="27"/>
                      <a:pt x="24" y="28"/>
                    </a:cubicBezTo>
                    <a:cubicBezTo>
                      <a:pt x="21" y="30"/>
                      <a:pt x="16" y="31"/>
                      <a:pt x="14" y="34"/>
                    </a:cubicBezTo>
                    <a:cubicBezTo>
                      <a:pt x="10" y="31"/>
                      <a:pt x="8" y="26"/>
                      <a:pt x="0" y="28"/>
                    </a:cubicBezTo>
                    <a:cubicBezTo>
                      <a:pt x="0" y="27"/>
                      <a:pt x="2" y="27"/>
                      <a:pt x="3" y="26"/>
                    </a:cubicBezTo>
                    <a:cubicBezTo>
                      <a:pt x="1" y="24"/>
                      <a:pt x="2" y="23"/>
                      <a:pt x="5" y="23"/>
                    </a:cubicBezTo>
                    <a:cubicBezTo>
                      <a:pt x="2" y="16"/>
                      <a:pt x="5" y="14"/>
                      <a:pt x="5" y="6"/>
                    </a:cubicBezTo>
                    <a:cubicBezTo>
                      <a:pt x="9" y="5"/>
                      <a:pt x="13" y="5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137" name="î$ľíḍê">
                <a:extLst>
                  <a:ext uri="{FF2B5EF4-FFF2-40B4-BE49-F238E27FC236}">
                    <a16:creationId xmlns:a16="http://schemas.microsoft.com/office/drawing/2014/main" xmlns="" id="{9D959EE4-37EA-4EAD-A6D6-FBD753832501}"/>
                  </a:ext>
                </a:extLst>
              </p:cNvPr>
              <p:cNvSpPr/>
              <p:nvPr/>
            </p:nvSpPr>
            <p:spPr bwMode="auto">
              <a:xfrm>
                <a:off x="7168819" y="2123840"/>
                <a:ext cx="165292" cy="177900"/>
              </a:xfrm>
              <a:custGeom>
                <a:avLst/>
                <a:gdLst>
                  <a:gd name="T0" fmla="*/ 8 w 80"/>
                  <a:gd name="T1" fmla="*/ 12 h 86"/>
                  <a:gd name="T2" fmla="*/ 4 w 80"/>
                  <a:gd name="T3" fmla="*/ 11 h 86"/>
                  <a:gd name="T4" fmla="*/ 0 w 80"/>
                  <a:gd name="T5" fmla="*/ 5 h 86"/>
                  <a:gd name="T6" fmla="*/ 15 w 80"/>
                  <a:gd name="T7" fmla="*/ 3 h 86"/>
                  <a:gd name="T8" fmla="*/ 23 w 80"/>
                  <a:gd name="T9" fmla="*/ 7 h 86"/>
                  <a:gd name="T10" fmla="*/ 23 w 80"/>
                  <a:gd name="T11" fmla="*/ 11 h 86"/>
                  <a:gd name="T12" fmla="*/ 26 w 80"/>
                  <a:gd name="T13" fmla="*/ 14 h 86"/>
                  <a:gd name="T14" fmla="*/ 34 w 80"/>
                  <a:gd name="T15" fmla="*/ 18 h 86"/>
                  <a:gd name="T16" fmla="*/ 47 w 80"/>
                  <a:gd name="T17" fmla="*/ 29 h 86"/>
                  <a:gd name="T18" fmla="*/ 51 w 80"/>
                  <a:gd name="T19" fmla="*/ 35 h 86"/>
                  <a:gd name="T20" fmla="*/ 56 w 80"/>
                  <a:gd name="T21" fmla="*/ 37 h 86"/>
                  <a:gd name="T22" fmla="*/ 60 w 80"/>
                  <a:gd name="T23" fmla="*/ 40 h 86"/>
                  <a:gd name="T24" fmla="*/ 60 w 80"/>
                  <a:gd name="T25" fmla="*/ 44 h 86"/>
                  <a:gd name="T26" fmla="*/ 64 w 80"/>
                  <a:gd name="T27" fmla="*/ 48 h 86"/>
                  <a:gd name="T28" fmla="*/ 69 w 80"/>
                  <a:gd name="T29" fmla="*/ 53 h 86"/>
                  <a:gd name="T30" fmla="*/ 73 w 80"/>
                  <a:gd name="T31" fmla="*/ 57 h 86"/>
                  <a:gd name="T32" fmla="*/ 77 w 80"/>
                  <a:gd name="T33" fmla="*/ 66 h 86"/>
                  <a:gd name="T34" fmla="*/ 79 w 80"/>
                  <a:gd name="T35" fmla="*/ 74 h 86"/>
                  <a:gd name="T36" fmla="*/ 80 w 80"/>
                  <a:gd name="T37" fmla="*/ 80 h 86"/>
                  <a:gd name="T38" fmla="*/ 71 w 80"/>
                  <a:gd name="T39" fmla="*/ 81 h 86"/>
                  <a:gd name="T40" fmla="*/ 64 w 80"/>
                  <a:gd name="T41" fmla="*/ 81 h 86"/>
                  <a:gd name="T42" fmla="*/ 64 w 80"/>
                  <a:gd name="T43" fmla="*/ 78 h 86"/>
                  <a:gd name="T44" fmla="*/ 60 w 80"/>
                  <a:gd name="T45" fmla="*/ 78 h 86"/>
                  <a:gd name="T46" fmla="*/ 51 w 80"/>
                  <a:gd name="T47" fmla="*/ 70 h 86"/>
                  <a:gd name="T48" fmla="*/ 52 w 80"/>
                  <a:gd name="T49" fmla="*/ 66 h 86"/>
                  <a:gd name="T50" fmla="*/ 51 w 80"/>
                  <a:gd name="T51" fmla="*/ 66 h 86"/>
                  <a:gd name="T52" fmla="*/ 49 w 80"/>
                  <a:gd name="T53" fmla="*/ 63 h 86"/>
                  <a:gd name="T54" fmla="*/ 45 w 80"/>
                  <a:gd name="T55" fmla="*/ 63 h 86"/>
                  <a:gd name="T56" fmla="*/ 38 w 80"/>
                  <a:gd name="T57" fmla="*/ 55 h 86"/>
                  <a:gd name="T58" fmla="*/ 34 w 80"/>
                  <a:gd name="T59" fmla="*/ 42 h 86"/>
                  <a:gd name="T60" fmla="*/ 32 w 80"/>
                  <a:gd name="T61" fmla="*/ 46 h 86"/>
                  <a:gd name="T62" fmla="*/ 28 w 80"/>
                  <a:gd name="T63" fmla="*/ 37 h 86"/>
                  <a:gd name="T64" fmla="*/ 24 w 80"/>
                  <a:gd name="T65" fmla="*/ 33 h 86"/>
                  <a:gd name="T66" fmla="*/ 21 w 80"/>
                  <a:gd name="T67" fmla="*/ 31 h 86"/>
                  <a:gd name="T68" fmla="*/ 19 w 80"/>
                  <a:gd name="T69" fmla="*/ 24 h 86"/>
                  <a:gd name="T70" fmla="*/ 13 w 80"/>
                  <a:gd name="T71" fmla="*/ 20 h 86"/>
                  <a:gd name="T72" fmla="*/ 10 w 80"/>
                  <a:gd name="T73" fmla="*/ 16 h 86"/>
                  <a:gd name="T74" fmla="*/ 8 w 80"/>
                  <a:gd name="T75" fmla="*/ 1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0" h="86">
                    <a:moveTo>
                      <a:pt x="8" y="12"/>
                    </a:moveTo>
                    <a:cubicBezTo>
                      <a:pt x="8" y="10"/>
                      <a:pt x="5" y="11"/>
                      <a:pt x="4" y="11"/>
                    </a:cubicBezTo>
                    <a:cubicBezTo>
                      <a:pt x="2" y="9"/>
                      <a:pt x="4" y="4"/>
                      <a:pt x="0" y="5"/>
                    </a:cubicBezTo>
                    <a:cubicBezTo>
                      <a:pt x="5" y="0"/>
                      <a:pt x="9" y="6"/>
                      <a:pt x="15" y="3"/>
                    </a:cubicBezTo>
                    <a:cubicBezTo>
                      <a:pt x="15" y="8"/>
                      <a:pt x="20" y="5"/>
                      <a:pt x="23" y="7"/>
                    </a:cubicBezTo>
                    <a:cubicBezTo>
                      <a:pt x="23" y="7"/>
                      <a:pt x="22" y="10"/>
                      <a:pt x="23" y="11"/>
                    </a:cubicBezTo>
                    <a:cubicBezTo>
                      <a:pt x="24" y="12"/>
                      <a:pt x="27" y="10"/>
                      <a:pt x="26" y="14"/>
                    </a:cubicBezTo>
                    <a:cubicBezTo>
                      <a:pt x="31" y="13"/>
                      <a:pt x="30" y="18"/>
                      <a:pt x="34" y="18"/>
                    </a:cubicBezTo>
                    <a:cubicBezTo>
                      <a:pt x="37" y="18"/>
                      <a:pt x="42" y="29"/>
                      <a:pt x="47" y="29"/>
                    </a:cubicBezTo>
                    <a:cubicBezTo>
                      <a:pt x="51" y="29"/>
                      <a:pt x="49" y="33"/>
                      <a:pt x="51" y="35"/>
                    </a:cubicBezTo>
                    <a:cubicBezTo>
                      <a:pt x="52" y="36"/>
                      <a:pt x="55" y="36"/>
                      <a:pt x="56" y="37"/>
                    </a:cubicBezTo>
                    <a:cubicBezTo>
                      <a:pt x="57" y="37"/>
                      <a:pt x="59" y="40"/>
                      <a:pt x="60" y="40"/>
                    </a:cubicBezTo>
                    <a:cubicBezTo>
                      <a:pt x="61" y="41"/>
                      <a:pt x="59" y="43"/>
                      <a:pt x="60" y="44"/>
                    </a:cubicBezTo>
                    <a:cubicBezTo>
                      <a:pt x="61" y="45"/>
                      <a:pt x="63" y="47"/>
                      <a:pt x="64" y="48"/>
                    </a:cubicBezTo>
                    <a:cubicBezTo>
                      <a:pt x="65" y="49"/>
                      <a:pt x="66" y="53"/>
                      <a:pt x="69" y="53"/>
                    </a:cubicBezTo>
                    <a:cubicBezTo>
                      <a:pt x="70" y="53"/>
                      <a:pt x="72" y="57"/>
                      <a:pt x="73" y="57"/>
                    </a:cubicBezTo>
                    <a:cubicBezTo>
                      <a:pt x="75" y="59"/>
                      <a:pt x="74" y="66"/>
                      <a:pt x="77" y="66"/>
                    </a:cubicBezTo>
                    <a:cubicBezTo>
                      <a:pt x="79" y="67"/>
                      <a:pt x="79" y="72"/>
                      <a:pt x="79" y="74"/>
                    </a:cubicBezTo>
                    <a:cubicBezTo>
                      <a:pt x="78" y="77"/>
                      <a:pt x="74" y="80"/>
                      <a:pt x="80" y="80"/>
                    </a:cubicBezTo>
                    <a:cubicBezTo>
                      <a:pt x="80" y="86"/>
                      <a:pt x="74" y="82"/>
                      <a:pt x="71" y="81"/>
                    </a:cubicBezTo>
                    <a:cubicBezTo>
                      <a:pt x="69" y="81"/>
                      <a:pt x="66" y="82"/>
                      <a:pt x="64" y="81"/>
                    </a:cubicBezTo>
                    <a:cubicBezTo>
                      <a:pt x="63" y="81"/>
                      <a:pt x="64" y="78"/>
                      <a:pt x="64" y="78"/>
                    </a:cubicBezTo>
                    <a:cubicBezTo>
                      <a:pt x="63" y="77"/>
                      <a:pt x="61" y="78"/>
                      <a:pt x="60" y="78"/>
                    </a:cubicBezTo>
                    <a:cubicBezTo>
                      <a:pt x="58" y="76"/>
                      <a:pt x="55" y="70"/>
                      <a:pt x="51" y="70"/>
                    </a:cubicBezTo>
                    <a:cubicBezTo>
                      <a:pt x="51" y="69"/>
                      <a:pt x="52" y="68"/>
                      <a:pt x="52" y="66"/>
                    </a:cubicBezTo>
                    <a:cubicBezTo>
                      <a:pt x="52" y="64"/>
                      <a:pt x="51" y="65"/>
                      <a:pt x="51" y="66"/>
                    </a:cubicBezTo>
                    <a:cubicBezTo>
                      <a:pt x="48" y="67"/>
                      <a:pt x="50" y="63"/>
                      <a:pt x="49" y="63"/>
                    </a:cubicBezTo>
                    <a:cubicBezTo>
                      <a:pt x="48" y="62"/>
                      <a:pt x="46" y="63"/>
                      <a:pt x="45" y="63"/>
                    </a:cubicBezTo>
                    <a:cubicBezTo>
                      <a:pt x="43" y="60"/>
                      <a:pt x="43" y="55"/>
                      <a:pt x="38" y="55"/>
                    </a:cubicBezTo>
                    <a:cubicBezTo>
                      <a:pt x="40" y="48"/>
                      <a:pt x="34" y="48"/>
                      <a:pt x="34" y="42"/>
                    </a:cubicBezTo>
                    <a:cubicBezTo>
                      <a:pt x="32" y="42"/>
                      <a:pt x="32" y="44"/>
                      <a:pt x="32" y="46"/>
                    </a:cubicBezTo>
                    <a:cubicBezTo>
                      <a:pt x="29" y="44"/>
                      <a:pt x="30" y="40"/>
                      <a:pt x="28" y="37"/>
                    </a:cubicBezTo>
                    <a:cubicBezTo>
                      <a:pt x="28" y="36"/>
                      <a:pt x="25" y="34"/>
                      <a:pt x="24" y="33"/>
                    </a:cubicBezTo>
                    <a:cubicBezTo>
                      <a:pt x="24" y="32"/>
                      <a:pt x="23" y="31"/>
                      <a:pt x="21" y="31"/>
                    </a:cubicBezTo>
                    <a:cubicBezTo>
                      <a:pt x="22" y="27"/>
                      <a:pt x="20" y="26"/>
                      <a:pt x="19" y="24"/>
                    </a:cubicBezTo>
                    <a:cubicBezTo>
                      <a:pt x="18" y="21"/>
                      <a:pt x="15" y="21"/>
                      <a:pt x="13" y="20"/>
                    </a:cubicBezTo>
                    <a:cubicBezTo>
                      <a:pt x="13" y="20"/>
                      <a:pt x="9" y="16"/>
                      <a:pt x="10" y="16"/>
                    </a:cubicBezTo>
                    <a:cubicBezTo>
                      <a:pt x="8" y="12"/>
                      <a:pt x="14" y="9"/>
                      <a:pt x="8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40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138" name="ïsḻîḍé">
                <a:extLst>
                  <a:ext uri="{FF2B5EF4-FFF2-40B4-BE49-F238E27FC236}">
                    <a16:creationId xmlns:a16="http://schemas.microsoft.com/office/drawing/2014/main" xmlns="" id="{AAAC724D-D159-499E-A45C-ED2981B53086}"/>
                  </a:ext>
                </a:extLst>
              </p:cNvPr>
              <p:cNvSpPr/>
              <p:nvPr/>
            </p:nvSpPr>
            <p:spPr bwMode="auto">
              <a:xfrm>
                <a:off x="6346560" y="2401195"/>
                <a:ext cx="119067" cy="217122"/>
              </a:xfrm>
              <a:custGeom>
                <a:avLst/>
                <a:gdLst>
                  <a:gd name="T0" fmla="*/ 43 w 57"/>
                  <a:gd name="T1" fmla="*/ 0 h 104"/>
                  <a:gd name="T2" fmla="*/ 50 w 57"/>
                  <a:gd name="T3" fmla="*/ 1 h 104"/>
                  <a:gd name="T4" fmla="*/ 47 w 57"/>
                  <a:gd name="T5" fmla="*/ 35 h 104"/>
                  <a:gd name="T6" fmla="*/ 43 w 57"/>
                  <a:gd name="T7" fmla="*/ 57 h 104"/>
                  <a:gd name="T8" fmla="*/ 37 w 57"/>
                  <a:gd name="T9" fmla="*/ 67 h 104"/>
                  <a:gd name="T10" fmla="*/ 36 w 57"/>
                  <a:gd name="T11" fmla="*/ 78 h 104"/>
                  <a:gd name="T12" fmla="*/ 36 w 57"/>
                  <a:gd name="T13" fmla="*/ 82 h 104"/>
                  <a:gd name="T14" fmla="*/ 32 w 57"/>
                  <a:gd name="T15" fmla="*/ 83 h 104"/>
                  <a:gd name="T16" fmla="*/ 30 w 57"/>
                  <a:gd name="T17" fmla="*/ 95 h 104"/>
                  <a:gd name="T18" fmla="*/ 28 w 57"/>
                  <a:gd name="T19" fmla="*/ 96 h 104"/>
                  <a:gd name="T20" fmla="*/ 26 w 57"/>
                  <a:gd name="T21" fmla="*/ 102 h 104"/>
                  <a:gd name="T22" fmla="*/ 8 w 57"/>
                  <a:gd name="T23" fmla="*/ 104 h 104"/>
                  <a:gd name="T24" fmla="*/ 6 w 57"/>
                  <a:gd name="T25" fmla="*/ 95 h 104"/>
                  <a:gd name="T26" fmla="*/ 4 w 57"/>
                  <a:gd name="T27" fmla="*/ 91 h 104"/>
                  <a:gd name="T28" fmla="*/ 0 w 57"/>
                  <a:gd name="T29" fmla="*/ 89 h 104"/>
                  <a:gd name="T30" fmla="*/ 0 w 57"/>
                  <a:gd name="T31" fmla="*/ 82 h 104"/>
                  <a:gd name="T32" fmla="*/ 2 w 57"/>
                  <a:gd name="T33" fmla="*/ 80 h 104"/>
                  <a:gd name="T34" fmla="*/ 0 w 57"/>
                  <a:gd name="T35" fmla="*/ 78 h 104"/>
                  <a:gd name="T36" fmla="*/ 4 w 57"/>
                  <a:gd name="T37" fmla="*/ 70 h 104"/>
                  <a:gd name="T38" fmla="*/ 4 w 57"/>
                  <a:gd name="T39" fmla="*/ 67 h 104"/>
                  <a:gd name="T40" fmla="*/ 8 w 57"/>
                  <a:gd name="T41" fmla="*/ 65 h 104"/>
                  <a:gd name="T42" fmla="*/ 11 w 57"/>
                  <a:gd name="T43" fmla="*/ 55 h 104"/>
                  <a:gd name="T44" fmla="*/ 8 w 57"/>
                  <a:gd name="T45" fmla="*/ 50 h 104"/>
                  <a:gd name="T46" fmla="*/ 8 w 57"/>
                  <a:gd name="T47" fmla="*/ 39 h 104"/>
                  <a:gd name="T48" fmla="*/ 11 w 57"/>
                  <a:gd name="T49" fmla="*/ 35 h 104"/>
                  <a:gd name="T50" fmla="*/ 17 w 57"/>
                  <a:gd name="T51" fmla="*/ 31 h 104"/>
                  <a:gd name="T52" fmla="*/ 26 w 57"/>
                  <a:gd name="T53" fmla="*/ 24 h 104"/>
                  <a:gd name="T54" fmla="*/ 32 w 57"/>
                  <a:gd name="T55" fmla="*/ 26 h 104"/>
                  <a:gd name="T56" fmla="*/ 34 w 57"/>
                  <a:gd name="T57" fmla="*/ 14 h 104"/>
                  <a:gd name="T58" fmla="*/ 39 w 57"/>
                  <a:gd name="T59" fmla="*/ 13 h 104"/>
                  <a:gd name="T60" fmla="*/ 43 w 57"/>
                  <a:gd name="T6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7" h="104">
                    <a:moveTo>
                      <a:pt x="43" y="0"/>
                    </a:moveTo>
                    <a:cubicBezTo>
                      <a:pt x="45" y="1"/>
                      <a:pt x="47" y="2"/>
                      <a:pt x="50" y="1"/>
                    </a:cubicBezTo>
                    <a:cubicBezTo>
                      <a:pt x="47" y="11"/>
                      <a:pt x="57" y="28"/>
                      <a:pt x="47" y="35"/>
                    </a:cubicBezTo>
                    <a:cubicBezTo>
                      <a:pt x="47" y="43"/>
                      <a:pt x="46" y="50"/>
                      <a:pt x="43" y="57"/>
                    </a:cubicBezTo>
                    <a:cubicBezTo>
                      <a:pt x="42" y="61"/>
                      <a:pt x="41" y="66"/>
                      <a:pt x="37" y="67"/>
                    </a:cubicBezTo>
                    <a:cubicBezTo>
                      <a:pt x="39" y="71"/>
                      <a:pt x="36" y="75"/>
                      <a:pt x="36" y="78"/>
                    </a:cubicBezTo>
                    <a:cubicBezTo>
                      <a:pt x="35" y="79"/>
                      <a:pt x="36" y="81"/>
                      <a:pt x="36" y="82"/>
                    </a:cubicBezTo>
                    <a:cubicBezTo>
                      <a:pt x="35" y="82"/>
                      <a:pt x="32" y="83"/>
                      <a:pt x="32" y="83"/>
                    </a:cubicBezTo>
                    <a:cubicBezTo>
                      <a:pt x="31" y="87"/>
                      <a:pt x="32" y="91"/>
                      <a:pt x="30" y="95"/>
                    </a:cubicBezTo>
                    <a:cubicBezTo>
                      <a:pt x="30" y="95"/>
                      <a:pt x="28" y="95"/>
                      <a:pt x="28" y="96"/>
                    </a:cubicBezTo>
                    <a:cubicBezTo>
                      <a:pt x="28" y="98"/>
                      <a:pt x="25" y="99"/>
                      <a:pt x="26" y="102"/>
                    </a:cubicBezTo>
                    <a:cubicBezTo>
                      <a:pt x="21" y="104"/>
                      <a:pt x="15" y="104"/>
                      <a:pt x="8" y="104"/>
                    </a:cubicBezTo>
                    <a:cubicBezTo>
                      <a:pt x="8" y="99"/>
                      <a:pt x="4" y="100"/>
                      <a:pt x="6" y="95"/>
                    </a:cubicBezTo>
                    <a:cubicBezTo>
                      <a:pt x="4" y="95"/>
                      <a:pt x="4" y="92"/>
                      <a:pt x="4" y="91"/>
                    </a:cubicBezTo>
                    <a:cubicBezTo>
                      <a:pt x="2" y="91"/>
                      <a:pt x="1" y="90"/>
                      <a:pt x="0" y="89"/>
                    </a:cubicBezTo>
                    <a:cubicBezTo>
                      <a:pt x="0" y="87"/>
                      <a:pt x="0" y="84"/>
                      <a:pt x="0" y="82"/>
                    </a:cubicBezTo>
                    <a:cubicBezTo>
                      <a:pt x="0" y="80"/>
                      <a:pt x="2" y="80"/>
                      <a:pt x="2" y="80"/>
                    </a:cubicBezTo>
                    <a:cubicBezTo>
                      <a:pt x="2" y="78"/>
                      <a:pt x="0" y="78"/>
                      <a:pt x="0" y="78"/>
                    </a:cubicBezTo>
                    <a:cubicBezTo>
                      <a:pt x="1" y="75"/>
                      <a:pt x="3" y="72"/>
                      <a:pt x="4" y="70"/>
                    </a:cubicBezTo>
                    <a:cubicBezTo>
                      <a:pt x="4" y="70"/>
                      <a:pt x="3" y="67"/>
                      <a:pt x="4" y="67"/>
                    </a:cubicBezTo>
                    <a:cubicBezTo>
                      <a:pt x="4" y="66"/>
                      <a:pt x="8" y="65"/>
                      <a:pt x="8" y="65"/>
                    </a:cubicBezTo>
                    <a:cubicBezTo>
                      <a:pt x="9" y="62"/>
                      <a:pt x="5" y="49"/>
                      <a:pt x="11" y="55"/>
                    </a:cubicBezTo>
                    <a:cubicBezTo>
                      <a:pt x="12" y="51"/>
                      <a:pt x="8" y="53"/>
                      <a:pt x="8" y="50"/>
                    </a:cubicBezTo>
                    <a:cubicBezTo>
                      <a:pt x="8" y="46"/>
                      <a:pt x="8" y="42"/>
                      <a:pt x="8" y="39"/>
                    </a:cubicBezTo>
                    <a:cubicBezTo>
                      <a:pt x="11" y="39"/>
                      <a:pt x="11" y="37"/>
                      <a:pt x="11" y="35"/>
                    </a:cubicBezTo>
                    <a:cubicBezTo>
                      <a:pt x="15" y="36"/>
                      <a:pt x="15" y="32"/>
                      <a:pt x="17" y="31"/>
                    </a:cubicBezTo>
                    <a:cubicBezTo>
                      <a:pt x="19" y="30"/>
                      <a:pt x="27" y="31"/>
                      <a:pt x="26" y="24"/>
                    </a:cubicBezTo>
                    <a:cubicBezTo>
                      <a:pt x="29" y="23"/>
                      <a:pt x="29" y="26"/>
                      <a:pt x="32" y="26"/>
                    </a:cubicBezTo>
                    <a:cubicBezTo>
                      <a:pt x="30" y="20"/>
                      <a:pt x="34" y="19"/>
                      <a:pt x="34" y="14"/>
                    </a:cubicBezTo>
                    <a:cubicBezTo>
                      <a:pt x="39" y="17"/>
                      <a:pt x="38" y="2"/>
                      <a:pt x="39" y="13"/>
                    </a:cubicBezTo>
                    <a:cubicBezTo>
                      <a:pt x="46" y="10"/>
                      <a:pt x="40" y="2"/>
                      <a:pt x="4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 fontScale="625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139" name="iŝ1îḍé">
                <a:extLst>
                  <a:ext uri="{FF2B5EF4-FFF2-40B4-BE49-F238E27FC236}">
                    <a16:creationId xmlns:a16="http://schemas.microsoft.com/office/drawing/2014/main" xmlns="" id="{1C920322-4B42-47E7-9F41-05D37B4BBDAB}"/>
                  </a:ext>
                </a:extLst>
              </p:cNvPr>
              <p:cNvSpPr/>
              <p:nvPr/>
            </p:nvSpPr>
            <p:spPr bwMode="auto">
              <a:xfrm>
                <a:off x="7448976" y="2389989"/>
                <a:ext cx="638757" cy="469263"/>
              </a:xfrm>
              <a:custGeom>
                <a:avLst/>
                <a:gdLst>
                  <a:gd name="T0" fmla="*/ 178 w 307"/>
                  <a:gd name="T1" fmla="*/ 19 h 226"/>
                  <a:gd name="T2" fmla="*/ 171 w 307"/>
                  <a:gd name="T3" fmla="*/ 22 h 226"/>
                  <a:gd name="T4" fmla="*/ 180 w 307"/>
                  <a:gd name="T5" fmla="*/ 34 h 226"/>
                  <a:gd name="T6" fmla="*/ 206 w 307"/>
                  <a:gd name="T7" fmla="*/ 48 h 226"/>
                  <a:gd name="T8" fmla="*/ 214 w 307"/>
                  <a:gd name="T9" fmla="*/ 37 h 226"/>
                  <a:gd name="T10" fmla="*/ 216 w 307"/>
                  <a:gd name="T11" fmla="*/ 30 h 226"/>
                  <a:gd name="T12" fmla="*/ 218 w 307"/>
                  <a:gd name="T13" fmla="*/ 13 h 226"/>
                  <a:gd name="T14" fmla="*/ 223 w 307"/>
                  <a:gd name="T15" fmla="*/ 4 h 226"/>
                  <a:gd name="T16" fmla="*/ 229 w 307"/>
                  <a:gd name="T17" fmla="*/ 11 h 226"/>
                  <a:gd name="T18" fmla="*/ 238 w 307"/>
                  <a:gd name="T19" fmla="*/ 30 h 226"/>
                  <a:gd name="T20" fmla="*/ 247 w 307"/>
                  <a:gd name="T21" fmla="*/ 43 h 226"/>
                  <a:gd name="T22" fmla="*/ 257 w 307"/>
                  <a:gd name="T23" fmla="*/ 56 h 226"/>
                  <a:gd name="T24" fmla="*/ 262 w 307"/>
                  <a:gd name="T25" fmla="*/ 71 h 226"/>
                  <a:gd name="T26" fmla="*/ 268 w 307"/>
                  <a:gd name="T27" fmla="*/ 75 h 226"/>
                  <a:gd name="T28" fmla="*/ 279 w 307"/>
                  <a:gd name="T29" fmla="*/ 82 h 226"/>
                  <a:gd name="T30" fmla="*/ 288 w 307"/>
                  <a:gd name="T31" fmla="*/ 101 h 226"/>
                  <a:gd name="T32" fmla="*/ 292 w 307"/>
                  <a:gd name="T33" fmla="*/ 104 h 226"/>
                  <a:gd name="T34" fmla="*/ 303 w 307"/>
                  <a:gd name="T35" fmla="*/ 112 h 226"/>
                  <a:gd name="T36" fmla="*/ 307 w 307"/>
                  <a:gd name="T37" fmla="*/ 143 h 226"/>
                  <a:gd name="T38" fmla="*/ 301 w 307"/>
                  <a:gd name="T39" fmla="*/ 158 h 226"/>
                  <a:gd name="T40" fmla="*/ 301 w 307"/>
                  <a:gd name="T41" fmla="*/ 164 h 226"/>
                  <a:gd name="T42" fmla="*/ 298 w 307"/>
                  <a:gd name="T43" fmla="*/ 175 h 226"/>
                  <a:gd name="T44" fmla="*/ 287 w 307"/>
                  <a:gd name="T45" fmla="*/ 185 h 226"/>
                  <a:gd name="T46" fmla="*/ 277 w 307"/>
                  <a:gd name="T47" fmla="*/ 212 h 226"/>
                  <a:gd name="T48" fmla="*/ 260 w 307"/>
                  <a:gd name="T49" fmla="*/ 220 h 226"/>
                  <a:gd name="T50" fmla="*/ 253 w 307"/>
                  <a:gd name="T51" fmla="*/ 226 h 226"/>
                  <a:gd name="T52" fmla="*/ 238 w 307"/>
                  <a:gd name="T53" fmla="*/ 222 h 226"/>
                  <a:gd name="T54" fmla="*/ 205 w 307"/>
                  <a:gd name="T55" fmla="*/ 216 h 226"/>
                  <a:gd name="T56" fmla="*/ 203 w 307"/>
                  <a:gd name="T57" fmla="*/ 205 h 226"/>
                  <a:gd name="T58" fmla="*/ 201 w 307"/>
                  <a:gd name="T59" fmla="*/ 199 h 226"/>
                  <a:gd name="T60" fmla="*/ 186 w 307"/>
                  <a:gd name="T61" fmla="*/ 188 h 226"/>
                  <a:gd name="T62" fmla="*/ 178 w 307"/>
                  <a:gd name="T63" fmla="*/ 179 h 226"/>
                  <a:gd name="T64" fmla="*/ 164 w 307"/>
                  <a:gd name="T65" fmla="*/ 173 h 226"/>
                  <a:gd name="T66" fmla="*/ 156 w 307"/>
                  <a:gd name="T67" fmla="*/ 170 h 226"/>
                  <a:gd name="T68" fmla="*/ 121 w 307"/>
                  <a:gd name="T69" fmla="*/ 162 h 226"/>
                  <a:gd name="T70" fmla="*/ 102 w 307"/>
                  <a:gd name="T71" fmla="*/ 168 h 226"/>
                  <a:gd name="T72" fmla="*/ 95 w 307"/>
                  <a:gd name="T73" fmla="*/ 171 h 226"/>
                  <a:gd name="T74" fmla="*/ 89 w 307"/>
                  <a:gd name="T75" fmla="*/ 177 h 226"/>
                  <a:gd name="T76" fmla="*/ 85 w 307"/>
                  <a:gd name="T77" fmla="*/ 177 h 226"/>
                  <a:gd name="T78" fmla="*/ 52 w 307"/>
                  <a:gd name="T79" fmla="*/ 183 h 226"/>
                  <a:gd name="T80" fmla="*/ 46 w 307"/>
                  <a:gd name="T81" fmla="*/ 186 h 226"/>
                  <a:gd name="T82" fmla="*/ 14 w 307"/>
                  <a:gd name="T83" fmla="*/ 192 h 226"/>
                  <a:gd name="T84" fmla="*/ 18 w 307"/>
                  <a:gd name="T85" fmla="*/ 171 h 226"/>
                  <a:gd name="T86" fmla="*/ 14 w 307"/>
                  <a:gd name="T87" fmla="*/ 160 h 226"/>
                  <a:gd name="T88" fmla="*/ 14 w 307"/>
                  <a:gd name="T89" fmla="*/ 153 h 226"/>
                  <a:gd name="T90" fmla="*/ 9 w 307"/>
                  <a:gd name="T91" fmla="*/ 142 h 226"/>
                  <a:gd name="T92" fmla="*/ 7 w 307"/>
                  <a:gd name="T93" fmla="*/ 132 h 226"/>
                  <a:gd name="T94" fmla="*/ 3 w 307"/>
                  <a:gd name="T95" fmla="*/ 121 h 226"/>
                  <a:gd name="T96" fmla="*/ 5 w 307"/>
                  <a:gd name="T97" fmla="*/ 112 h 226"/>
                  <a:gd name="T98" fmla="*/ 5 w 307"/>
                  <a:gd name="T99" fmla="*/ 88 h 226"/>
                  <a:gd name="T100" fmla="*/ 26 w 307"/>
                  <a:gd name="T101" fmla="*/ 75 h 226"/>
                  <a:gd name="T102" fmla="*/ 50 w 307"/>
                  <a:gd name="T103" fmla="*/ 69 h 226"/>
                  <a:gd name="T104" fmla="*/ 63 w 307"/>
                  <a:gd name="T105" fmla="*/ 63 h 226"/>
                  <a:gd name="T106" fmla="*/ 68 w 307"/>
                  <a:gd name="T107" fmla="*/ 43 h 226"/>
                  <a:gd name="T108" fmla="*/ 85 w 307"/>
                  <a:gd name="T109" fmla="*/ 43 h 226"/>
                  <a:gd name="T110" fmla="*/ 89 w 307"/>
                  <a:gd name="T111" fmla="*/ 30 h 226"/>
                  <a:gd name="T112" fmla="*/ 104 w 307"/>
                  <a:gd name="T113" fmla="*/ 20 h 226"/>
                  <a:gd name="T114" fmla="*/ 115 w 307"/>
                  <a:gd name="T115" fmla="*/ 26 h 226"/>
                  <a:gd name="T116" fmla="*/ 119 w 307"/>
                  <a:gd name="T117" fmla="*/ 28 h 226"/>
                  <a:gd name="T118" fmla="*/ 123 w 307"/>
                  <a:gd name="T119" fmla="*/ 24 h 226"/>
                  <a:gd name="T120" fmla="*/ 136 w 307"/>
                  <a:gd name="T121" fmla="*/ 13 h 226"/>
                  <a:gd name="T122" fmla="*/ 145 w 307"/>
                  <a:gd name="T123" fmla="*/ 9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07" h="226">
                    <a:moveTo>
                      <a:pt x="178" y="9"/>
                    </a:moveTo>
                    <a:cubicBezTo>
                      <a:pt x="178" y="12"/>
                      <a:pt x="178" y="16"/>
                      <a:pt x="178" y="19"/>
                    </a:cubicBezTo>
                    <a:cubicBezTo>
                      <a:pt x="177" y="19"/>
                      <a:pt x="175" y="19"/>
                      <a:pt x="173" y="19"/>
                    </a:cubicBezTo>
                    <a:cubicBezTo>
                      <a:pt x="175" y="21"/>
                      <a:pt x="174" y="22"/>
                      <a:pt x="171" y="22"/>
                    </a:cubicBezTo>
                    <a:cubicBezTo>
                      <a:pt x="174" y="26"/>
                      <a:pt x="171" y="25"/>
                      <a:pt x="171" y="30"/>
                    </a:cubicBezTo>
                    <a:cubicBezTo>
                      <a:pt x="173" y="33"/>
                      <a:pt x="176" y="34"/>
                      <a:pt x="180" y="34"/>
                    </a:cubicBezTo>
                    <a:cubicBezTo>
                      <a:pt x="181" y="42"/>
                      <a:pt x="193" y="38"/>
                      <a:pt x="193" y="47"/>
                    </a:cubicBezTo>
                    <a:cubicBezTo>
                      <a:pt x="198" y="47"/>
                      <a:pt x="204" y="46"/>
                      <a:pt x="206" y="48"/>
                    </a:cubicBezTo>
                    <a:cubicBezTo>
                      <a:pt x="210" y="48"/>
                      <a:pt x="207" y="40"/>
                      <a:pt x="214" y="43"/>
                    </a:cubicBezTo>
                    <a:cubicBezTo>
                      <a:pt x="213" y="42"/>
                      <a:pt x="211" y="37"/>
                      <a:pt x="214" y="37"/>
                    </a:cubicBezTo>
                    <a:cubicBezTo>
                      <a:pt x="216" y="37"/>
                      <a:pt x="213" y="34"/>
                      <a:pt x="214" y="32"/>
                    </a:cubicBezTo>
                    <a:cubicBezTo>
                      <a:pt x="214" y="32"/>
                      <a:pt x="216" y="31"/>
                      <a:pt x="216" y="30"/>
                    </a:cubicBezTo>
                    <a:cubicBezTo>
                      <a:pt x="216" y="28"/>
                      <a:pt x="218" y="26"/>
                      <a:pt x="218" y="22"/>
                    </a:cubicBezTo>
                    <a:cubicBezTo>
                      <a:pt x="217" y="21"/>
                      <a:pt x="215" y="19"/>
                      <a:pt x="218" y="13"/>
                    </a:cubicBezTo>
                    <a:cubicBezTo>
                      <a:pt x="218" y="13"/>
                      <a:pt x="221" y="13"/>
                      <a:pt x="221" y="13"/>
                    </a:cubicBezTo>
                    <a:cubicBezTo>
                      <a:pt x="223" y="11"/>
                      <a:pt x="221" y="5"/>
                      <a:pt x="223" y="4"/>
                    </a:cubicBezTo>
                    <a:cubicBezTo>
                      <a:pt x="227" y="3"/>
                      <a:pt x="224" y="9"/>
                      <a:pt x="227" y="11"/>
                    </a:cubicBezTo>
                    <a:cubicBezTo>
                      <a:pt x="227" y="11"/>
                      <a:pt x="229" y="11"/>
                      <a:pt x="229" y="11"/>
                    </a:cubicBezTo>
                    <a:cubicBezTo>
                      <a:pt x="230" y="14"/>
                      <a:pt x="231" y="18"/>
                      <a:pt x="232" y="20"/>
                    </a:cubicBezTo>
                    <a:cubicBezTo>
                      <a:pt x="234" y="24"/>
                      <a:pt x="238" y="26"/>
                      <a:pt x="238" y="30"/>
                    </a:cubicBezTo>
                    <a:cubicBezTo>
                      <a:pt x="243" y="25"/>
                      <a:pt x="240" y="33"/>
                      <a:pt x="246" y="32"/>
                    </a:cubicBezTo>
                    <a:cubicBezTo>
                      <a:pt x="245" y="36"/>
                      <a:pt x="245" y="40"/>
                      <a:pt x="247" y="43"/>
                    </a:cubicBezTo>
                    <a:cubicBezTo>
                      <a:pt x="250" y="46"/>
                      <a:pt x="247" y="50"/>
                      <a:pt x="249" y="56"/>
                    </a:cubicBezTo>
                    <a:cubicBezTo>
                      <a:pt x="254" y="50"/>
                      <a:pt x="250" y="55"/>
                      <a:pt x="257" y="56"/>
                    </a:cubicBezTo>
                    <a:cubicBezTo>
                      <a:pt x="257" y="59"/>
                      <a:pt x="255" y="59"/>
                      <a:pt x="255" y="61"/>
                    </a:cubicBezTo>
                    <a:cubicBezTo>
                      <a:pt x="258" y="64"/>
                      <a:pt x="263" y="64"/>
                      <a:pt x="262" y="71"/>
                    </a:cubicBezTo>
                    <a:cubicBezTo>
                      <a:pt x="264" y="71"/>
                      <a:pt x="267" y="70"/>
                      <a:pt x="268" y="71"/>
                    </a:cubicBezTo>
                    <a:cubicBezTo>
                      <a:pt x="268" y="71"/>
                      <a:pt x="267" y="74"/>
                      <a:pt x="268" y="75"/>
                    </a:cubicBezTo>
                    <a:cubicBezTo>
                      <a:pt x="268" y="75"/>
                      <a:pt x="271" y="74"/>
                      <a:pt x="272" y="75"/>
                    </a:cubicBezTo>
                    <a:cubicBezTo>
                      <a:pt x="274" y="77"/>
                      <a:pt x="273" y="83"/>
                      <a:pt x="279" y="82"/>
                    </a:cubicBezTo>
                    <a:cubicBezTo>
                      <a:pt x="279" y="87"/>
                      <a:pt x="282" y="92"/>
                      <a:pt x="285" y="95"/>
                    </a:cubicBezTo>
                    <a:cubicBezTo>
                      <a:pt x="286" y="97"/>
                      <a:pt x="287" y="99"/>
                      <a:pt x="288" y="101"/>
                    </a:cubicBezTo>
                    <a:cubicBezTo>
                      <a:pt x="289" y="101"/>
                      <a:pt x="291" y="100"/>
                      <a:pt x="292" y="101"/>
                    </a:cubicBezTo>
                    <a:cubicBezTo>
                      <a:pt x="293" y="101"/>
                      <a:pt x="291" y="104"/>
                      <a:pt x="292" y="104"/>
                    </a:cubicBezTo>
                    <a:cubicBezTo>
                      <a:pt x="294" y="106"/>
                      <a:pt x="297" y="105"/>
                      <a:pt x="296" y="104"/>
                    </a:cubicBezTo>
                    <a:cubicBezTo>
                      <a:pt x="300" y="108"/>
                      <a:pt x="297" y="113"/>
                      <a:pt x="303" y="112"/>
                    </a:cubicBezTo>
                    <a:cubicBezTo>
                      <a:pt x="299" y="117"/>
                      <a:pt x="304" y="124"/>
                      <a:pt x="305" y="132"/>
                    </a:cubicBezTo>
                    <a:cubicBezTo>
                      <a:pt x="306" y="137"/>
                      <a:pt x="303" y="141"/>
                      <a:pt x="307" y="143"/>
                    </a:cubicBezTo>
                    <a:cubicBezTo>
                      <a:pt x="303" y="146"/>
                      <a:pt x="304" y="149"/>
                      <a:pt x="303" y="157"/>
                    </a:cubicBezTo>
                    <a:cubicBezTo>
                      <a:pt x="303" y="156"/>
                      <a:pt x="300" y="157"/>
                      <a:pt x="301" y="158"/>
                    </a:cubicBezTo>
                    <a:cubicBezTo>
                      <a:pt x="302" y="158"/>
                      <a:pt x="303" y="158"/>
                      <a:pt x="303" y="158"/>
                    </a:cubicBezTo>
                    <a:cubicBezTo>
                      <a:pt x="303" y="159"/>
                      <a:pt x="302" y="163"/>
                      <a:pt x="301" y="164"/>
                    </a:cubicBezTo>
                    <a:cubicBezTo>
                      <a:pt x="301" y="164"/>
                      <a:pt x="298" y="166"/>
                      <a:pt x="298" y="166"/>
                    </a:cubicBezTo>
                    <a:cubicBezTo>
                      <a:pt x="297" y="168"/>
                      <a:pt x="301" y="171"/>
                      <a:pt x="298" y="175"/>
                    </a:cubicBezTo>
                    <a:cubicBezTo>
                      <a:pt x="294" y="175"/>
                      <a:pt x="295" y="180"/>
                      <a:pt x="290" y="179"/>
                    </a:cubicBezTo>
                    <a:cubicBezTo>
                      <a:pt x="291" y="183"/>
                      <a:pt x="290" y="185"/>
                      <a:pt x="287" y="185"/>
                    </a:cubicBezTo>
                    <a:cubicBezTo>
                      <a:pt x="288" y="192"/>
                      <a:pt x="284" y="194"/>
                      <a:pt x="285" y="201"/>
                    </a:cubicBezTo>
                    <a:cubicBezTo>
                      <a:pt x="277" y="200"/>
                      <a:pt x="278" y="207"/>
                      <a:pt x="277" y="212"/>
                    </a:cubicBezTo>
                    <a:cubicBezTo>
                      <a:pt x="275" y="212"/>
                      <a:pt x="272" y="212"/>
                      <a:pt x="272" y="214"/>
                    </a:cubicBezTo>
                    <a:cubicBezTo>
                      <a:pt x="271" y="218"/>
                      <a:pt x="264" y="218"/>
                      <a:pt x="260" y="220"/>
                    </a:cubicBezTo>
                    <a:cubicBezTo>
                      <a:pt x="259" y="221"/>
                      <a:pt x="258" y="223"/>
                      <a:pt x="257" y="224"/>
                    </a:cubicBezTo>
                    <a:cubicBezTo>
                      <a:pt x="255" y="224"/>
                      <a:pt x="253" y="223"/>
                      <a:pt x="253" y="226"/>
                    </a:cubicBezTo>
                    <a:cubicBezTo>
                      <a:pt x="249" y="223"/>
                      <a:pt x="247" y="219"/>
                      <a:pt x="242" y="218"/>
                    </a:cubicBezTo>
                    <a:cubicBezTo>
                      <a:pt x="238" y="216"/>
                      <a:pt x="239" y="221"/>
                      <a:pt x="238" y="222"/>
                    </a:cubicBezTo>
                    <a:cubicBezTo>
                      <a:pt x="234" y="224"/>
                      <a:pt x="228" y="221"/>
                      <a:pt x="225" y="226"/>
                    </a:cubicBezTo>
                    <a:cubicBezTo>
                      <a:pt x="218" y="222"/>
                      <a:pt x="213" y="217"/>
                      <a:pt x="205" y="216"/>
                    </a:cubicBezTo>
                    <a:cubicBezTo>
                      <a:pt x="207" y="214"/>
                      <a:pt x="207" y="212"/>
                      <a:pt x="205" y="207"/>
                    </a:cubicBezTo>
                    <a:cubicBezTo>
                      <a:pt x="204" y="206"/>
                      <a:pt x="203" y="207"/>
                      <a:pt x="203" y="205"/>
                    </a:cubicBezTo>
                    <a:cubicBezTo>
                      <a:pt x="203" y="205"/>
                      <a:pt x="203" y="203"/>
                      <a:pt x="203" y="203"/>
                    </a:cubicBezTo>
                    <a:cubicBezTo>
                      <a:pt x="202" y="201"/>
                      <a:pt x="197" y="200"/>
                      <a:pt x="201" y="199"/>
                    </a:cubicBezTo>
                    <a:cubicBezTo>
                      <a:pt x="200" y="198"/>
                      <a:pt x="192" y="194"/>
                      <a:pt x="191" y="198"/>
                    </a:cubicBezTo>
                    <a:cubicBezTo>
                      <a:pt x="189" y="195"/>
                      <a:pt x="189" y="190"/>
                      <a:pt x="186" y="188"/>
                    </a:cubicBezTo>
                    <a:cubicBezTo>
                      <a:pt x="185" y="184"/>
                      <a:pt x="187" y="183"/>
                      <a:pt x="188" y="181"/>
                    </a:cubicBezTo>
                    <a:cubicBezTo>
                      <a:pt x="186" y="179"/>
                      <a:pt x="184" y="180"/>
                      <a:pt x="178" y="179"/>
                    </a:cubicBezTo>
                    <a:cubicBezTo>
                      <a:pt x="175" y="181"/>
                      <a:pt x="175" y="188"/>
                      <a:pt x="167" y="186"/>
                    </a:cubicBezTo>
                    <a:cubicBezTo>
                      <a:pt x="169" y="179"/>
                      <a:pt x="162" y="181"/>
                      <a:pt x="164" y="173"/>
                    </a:cubicBezTo>
                    <a:cubicBezTo>
                      <a:pt x="159" y="173"/>
                      <a:pt x="158" y="170"/>
                      <a:pt x="152" y="171"/>
                    </a:cubicBezTo>
                    <a:cubicBezTo>
                      <a:pt x="152" y="170"/>
                      <a:pt x="155" y="170"/>
                      <a:pt x="156" y="170"/>
                    </a:cubicBezTo>
                    <a:cubicBezTo>
                      <a:pt x="151" y="164"/>
                      <a:pt x="147" y="169"/>
                      <a:pt x="137" y="168"/>
                    </a:cubicBezTo>
                    <a:cubicBezTo>
                      <a:pt x="131" y="166"/>
                      <a:pt x="126" y="164"/>
                      <a:pt x="121" y="162"/>
                    </a:cubicBezTo>
                    <a:cubicBezTo>
                      <a:pt x="116" y="164"/>
                      <a:pt x="111" y="163"/>
                      <a:pt x="109" y="168"/>
                    </a:cubicBezTo>
                    <a:cubicBezTo>
                      <a:pt x="107" y="168"/>
                      <a:pt x="104" y="167"/>
                      <a:pt x="102" y="168"/>
                    </a:cubicBezTo>
                    <a:cubicBezTo>
                      <a:pt x="100" y="168"/>
                      <a:pt x="101" y="169"/>
                      <a:pt x="100" y="170"/>
                    </a:cubicBezTo>
                    <a:cubicBezTo>
                      <a:pt x="97" y="170"/>
                      <a:pt x="98" y="166"/>
                      <a:pt x="95" y="171"/>
                    </a:cubicBezTo>
                    <a:cubicBezTo>
                      <a:pt x="94" y="172"/>
                      <a:pt x="92" y="173"/>
                      <a:pt x="93" y="175"/>
                    </a:cubicBezTo>
                    <a:cubicBezTo>
                      <a:pt x="90" y="173"/>
                      <a:pt x="89" y="169"/>
                      <a:pt x="89" y="177"/>
                    </a:cubicBezTo>
                    <a:cubicBezTo>
                      <a:pt x="87" y="177"/>
                      <a:pt x="87" y="175"/>
                      <a:pt x="85" y="175"/>
                    </a:cubicBezTo>
                    <a:cubicBezTo>
                      <a:pt x="83" y="175"/>
                      <a:pt x="85" y="177"/>
                      <a:pt x="85" y="177"/>
                    </a:cubicBezTo>
                    <a:cubicBezTo>
                      <a:pt x="83" y="181"/>
                      <a:pt x="77" y="179"/>
                      <a:pt x="76" y="185"/>
                    </a:cubicBezTo>
                    <a:cubicBezTo>
                      <a:pt x="71" y="181"/>
                      <a:pt x="60" y="183"/>
                      <a:pt x="52" y="183"/>
                    </a:cubicBezTo>
                    <a:cubicBezTo>
                      <a:pt x="49" y="182"/>
                      <a:pt x="51" y="186"/>
                      <a:pt x="50" y="186"/>
                    </a:cubicBezTo>
                    <a:cubicBezTo>
                      <a:pt x="49" y="187"/>
                      <a:pt x="47" y="186"/>
                      <a:pt x="46" y="186"/>
                    </a:cubicBezTo>
                    <a:cubicBezTo>
                      <a:pt x="44" y="187"/>
                      <a:pt x="43" y="188"/>
                      <a:pt x="40" y="188"/>
                    </a:cubicBezTo>
                    <a:cubicBezTo>
                      <a:pt x="35" y="190"/>
                      <a:pt x="26" y="194"/>
                      <a:pt x="14" y="192"/>
                    </a:cubicBezTo>
                    <a:cubicBezTo>
                      <a:pt x="15" y="187"/>
                      <a:pt x="14" y="181"/>
                      <a:pt x="20" y="181"/>
                    </a:cubicBezTo>
                    <a:cubicBezTo>
                      <a:pt x="19" y="178"/>
                      <a:pt x="22" y="172"/>
                      <a:pt x="18" y="171"/>
                    </a:cubicBezTo>
                    <a:cubicBezTo>
                      <a:pt x="13" y="171"/>
                      <a:pt x="20" y="170"/>
                      <a:pt x="18" y="164"/>
                    </a:cubicBezTo>
                    <a:cubicBezTo>
                      <a:pt x="16" y="159"/>
                      <a:pt x="16" y="168"/>
                      <a:pt x="14" y="160"/>
                    </a:cubicBezTo>
                    <a:cubicBezTo>
                      <a:pt x="14" y="160"/>
                      <a:pt x="15" y="157"/>
                      <a:pt x="14" y="157"/>
                    </a:cubicBezTo>
                    <a:cubicBezTo>
                      <a:pt x="12" y="154"/>
                      <a:pt x="15" y="156"/>
                      <a:pt x="14" y="153"/>
                    </a:cubicBezTo>
                    <a:cubicBezTo>
                      <a:pt x="14" y="149"/>
                      <a:pt x="10" y="146"/>
                      <a:pt x="13" y="143"/>
                    </a:cubicBezTo>
                    <a:cubicBezTo>
                      <a:pt x="13" y="141"/>
                      <a:pt x="10" y="143"/>
                      <a:pt x="9" y="142"/>
                    </a:cubicBezTo>
                    <a:cubicBezTo>
                      <a:pt x="8" y="141"/>
                      <a:pt x="9" y="139"/>
                      <a:pt x="9" y="138"/>
                    </a:cubicBezTo>
                    <a:cubicBezTo>
                      <a:pt x="9" y="138"/>
                      <a:pt x="7" y="132"/>
                      <a:pt x="7" y="132"/>
                    </a:cubicBezTo>
                    <a:cubicBezTo>
                      <a:pt x="4" y="130"/>
                      <a:pt x="8" y="131"/>
                      <a:pt x="7" y="129"/>
                    </a:cubicBezTo>
                    <a:cubicBezTo>
                      <a:pt x="6" y="126"/>
                      <a:pt x="2" y="125"/>
                      <a:pt x="3" y="121"/>
                    </a:cubicBezTo>
                    <a:cubicBezTo>
                      <a:pt x="8" y="122"/>
                      <a:pt x="5" y="114"/>
                      <a:pt x="9" y="114"/>
                    </a:cubicBezTo>
                    <a:cubicBezTo>
                      <a:pt x="9" y="111"/>
                      <a:pt x="6" y="113"/>
                      <a:pt x="5" y="112"/>
                    </a:cubicBezTo>
                    <a:cubicBezTo>
                      <a:pt x="4" y="110"/>
                      <a:pt x="6" y="105"/>
                      <a:pt x="1" y="106"/>
                    </a:cubicBezTo>
                    <a:cubicBezTo>
                      <a:pt x="0" y="98"/>
                      <a:pt x="4" y="94"/>
                      <a:pt x="5" y="88"/>
                    </a:cubicBezTo>
                    <a:cubicBezTo>
                      <a:pt x="7" y="91"/>
                      <a:pt x="14" y="89"/>
                      <a:pt x="14" y="84"/>
                    </a:cubicBezTo>
                    <a:cubicBezTo>
                      <a:pt x="15" y="80"/>
                      <a:pt x="26" y="83"/>
                      <a:pt x="26" y="75"/>
                    </a:cubicBezTo>
                    <a:cubicBezTo>
                      <a:pt x="36" y="76"/>
                      <a:pt x="41" y="71"/>
                      <a:pt x="50" y="71"/>
                    </a:cubicBezTo>
                    <a:cubicBezTo>
                      <a:pt x="52" y="71"/>
                      <a:pt x="50" y="68"/>
                      <a:pt x="50" y="69"/>
                    </a:cubicBezTo>
                    <a:cubicBezTo>
                      <a:pt x="53" y="65"/>
                      <a:pt x="59" y="68"/>
                      <a:pt x="59" y="61"/>
                    </a:cubicBezTo>
                    <a:cubicBezTo>
                      <a:pt x="61" y="62"/>
                      <a:pt x="61" y="63"/>
                      <a:pt x="63" y="63"/>
                    </a:cubicBezTo>
                    <a:cubicBezTo>
                      <a:pt x="67" y="64"/>
                      <a:pt x="62" y="55"/>
                      <a:pt x="68" y="58"/>
                    </a:cubicBezTo>
                    <a:cubicBezTo>
                      <a:pt x="67" y="50"/>
                      <a:pt x="68" y="51"/>
                      <a:pt x="68" y="43"/>
                    </a:cubicBezTo>
                    <a:cubicBezTo>
                      <a:pt x="73" y="43"/>
                      <a:pt x="76" y="45"/>
                      <a:pt x="80" y="47"/>
                    </a:cubicBezTo>
                    <a:cubicBezTo>
                      <a:pt x="82" y="45"/>
                      <a:pt x="82" y="42"/>
                      <a:pt x="85" y="43"/>
                    </a:cubicBezTo>
                    <a:cubicBezTo>
                      <a:pt x="83" y="39"/>
                      <a:pt x="90" y="36"/>
                      <a:pt x="85" y="35"/>
                    </a:cubicBezTo>
                    <a:cubicBezTo>
                      <a:pt x="86" y="33"/>
                      <a:pt x="89" y="33"/>
                      <a:pt x="89" y="30"/>
                    </a:cubicBezTo>
                    <a:cubicBezTo>
                      <a:pt x="95" y="31"/>
                      <a:pt x="91" y="23"/>
                      <a:pt x="98" y="26"/>
                    </a:cubicBezTo>
                    <a:cubicBezTo>
                      <a:pt x="100" y="24"/>
                      <a:pt x="102" y="22"/>
                      <a:pt x="104" y="20"/>
                    </a:cubicBezTo>
                    <a:cubicBezTo>
                      <a:pt x="106" y="22"/>
                      <a:pt x="109" y="23"/>
                      <a:pt x="113" y="22"/>
                    </a:cubicBezTo>
                    <a:cubicBezTo>
                      <a:pt x="109" y="26"/>
                      <a:pt x="114" y="24"/>
                      <a:pt x="115" y="26"/>
                    </a:cubicBezTo>
                    <a:cubicBezTo>
                      <a:pt x="115" y="26"/>
                      <a:pt x="115" y="28"/>
                      <a:pt x="115" y="28"/>
                    </a:cubicBezTo>
                    <a:cubicBezTo>
                      <a:pt x="116" y="28"/>
                      <a:pt x="118" y="27"/>
                      <a:pt x="119" y="28"/>
                    </a:cubicBezTo>
                    <a:cubicBezTo>
                      <a:pt x="119" y="28"/>
                      <a:pt x="121" y="33"/>
                      <a:pt x="126" y="32"/>
                    </a:cubicBezTo>
                    <a:cubicBezTo>
                      <a:pt x="129" y="33"/>
                      <a:pt x="127" y="22"/>
                      <a:pt x="123" y="24"/>
                    </a:cubicBezTo>
                    <a:cubicBezTo>
                      <a:pt x="124" y="22"/>
                      <a:pt x="126" y="21"/>
                      <a:pt x="128" y="20"/>
                    </a:cubicBezTo>
                    <a:cubicBezTo>
                      <a:pt x="128" y="16"/>
                      <a:pt x="131" y="13"/>
                      <a:pt x="136" y="13"/>
                    </a:cubicBezTo>
                    <a:cubicBezTo>
                      <a:pt x="135" y="9"/>
                      <a:pt x="137" y="7"/>
                      <a:pt x="141" y="7"/>
                    </a:cubicBezTo>
                    <a:cubicBezTo>
                      <a:pt x="138" y="13"/>
                      <a:pt x="140" y="10"/>
                      <a:pt x="145" y="9"/>
                    </a:cubicBezTo>
                    <a:cubicBezTo>
                      <a:pt x="153" y="0"/>
                      <a:pt x="168" y="9"/>
                      <a:pt x="178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 dirty="0"/>
              </a:p>
            </p:txBody>
          </p:sp>
        </p:grpSp>
        <p:grpSp>
          <p:nvGrpSpPr>
            <p:cNvPr id="7" name="îṣľídè">
              <a:extLst>
                <a:ext uri="{FF2B5EF4-FFF2-40B4-BE49-F238E27FC236}">
                  <a16:creationId xmlns:a16="http://schemas.microsoft.com/office/drawing/2014/main" xmlns="" id="{C57EDCF8-C3F4-4FA8-B4BA-999ED1952CBD}"/>
                </a:ext>
              </a:extLst>
            </p:cNvPr>
            <p:cNvGrpSpPr/>
            <p:nvPr/>
          </p:nvGrpSpPr>
          <p:grpSpPr>
            <a:xfrm>
              <a:off x="1503800" y="2992330"/>
              <a:ext cx="318389" cy="431544"/>
              <a:chOff x="654918" y="1726002"/>
              <a:chExt cx="1800994" cy="2441075"/>
            </a:xfrm>
          </p:grpSpPr>
          <p:sp>
            <p:nvSpPr>
              <p:cNvPr id="31" name="iş1îḍé">
                <a:extLst>
                  <a:ext uri="{FF2B5EF4-FFF2-40B4-BE49-F238E27FC236}">
                    <a16:creationId xmlns:a16="http://schemas.microsoft.com/office/drawing/2014/main" xmlns="" id="{20AAB22E-21B2-4F0D-8537-FF96988E8BAD}"/>
                  </a:ext>
                </a:extLst>
              </p:cNvPr>
              <p:cNvSpPr/>
              <p:nvPr/>
            </p:nvSpPr>
            <p:spPr>
              <a:xfrm>
                <a:off x="946966" y="3644191"/>
                <a:ext cx="1216897" cy="52288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32" name="íśļíḋe">
                <a:extLst>
                  <a:ext uri="{FF2B5EF4-FFF2-40B4-BE49-F238E27FC236}">
                    <a16:creationId xmlns:a16="http://schemas.microsoft.com/office/drawing/2014/main" xmlns="" id="{F92515C2-87B2-41FC-A725-F87485B5B2FF}"/>
                  </a:ext>
                </a:extLst>
              </p:cNvPr>
              <p:cNvSpPr/>
              <p:nvPr/>
            </p:nvSpPr>
            <p:spPr>
              <a:xfrm rot="8100000">
                <a:off x="654918" y="1726002"/>
                <a:ext cx="1800994" cy="1800993"/>
              </a:xfrm>
              <a:prstGeom prst="teardrop">
                <a:avLst/>
              </a:prstGeom>
              <a:solidFill>
                <a:schemeClr val="accent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anchor="ctr">
                <a:normAutofit fontScale="55000" lnSpcReduction="20000"/>
              </a:bodyPr>
              <a:lstStyle/>
              <a:p>
                <a:pPr algn="ctr"/>
                <a:endParaRPr dirty="0"/>
              </a:p>
            </p:txBody>
          </p:sp>
        </p:grpSp>
        <p:grpSp>
          <p:nvGrpSpPr>
            <p:cNvPr id="8" name="îS1ïdê">
              <a:extLst>
                <a:ext uri="{FF2B5EF4-FFF2-40B4-BE49-F238E27FC236}">
                  <a16:creationId xmlns:a16="http://schemas.microsoft.com/office/drawing/2014/main" xmlns="" id="{F07450FF-416D-4198-BCCE-820A195C1039}"/>
                </a:ext>
              </a:extLst>
            </p:cNvPr>
            <p:cNvGrpSpPr/>
            <p:nvPr/>
          </p:nvGrpSpPr>
          <p:grpSpPr>
            <a:xfrm>
              <a:off x="6839796" y="2410192"/>
              <a:ext cx="4679104" cy="737491"/>
              <a:chOff x="684195" y="1130300"/>
              <a:chExt cx="4679104" cy="737491"/>
            </a:xfrm>
          </p:grpSpPr>
          <p:sp>
            <p:nvSpPr>
              <p:cNvPr id="27" name="íṥľíďê">
                <a:extLst>
                  <a:ext uri="{FF2B5EF4-FFF2-40B4-BE49-F238E27FC236}">
                    <a16:creationId xmlns:a16="http://schemas.microsoft.com/office/drawing/2014/main" xmlns="" id="{90DADC5E-DCBF-4034-B3AF-0AA3D206AA0E}"/>
                  </a:ext>
                </a:extLst>
              </p:cNvPr>
              <p:cNvSpPr/>
              <p:nvPr/>
            </p:nvSpPr>
            <p:spPr>
              <a:xfrm>
                <a:off x="684195" y="1195327"/>
                <a:ext cx="611206" cy="611204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</a:ln>
            </p:spPr>
            <p:txBody>
              <a:bodyPr vert="horz" wrap="square" lIns="91440" tIns="45720" rIns="91440" bIns="45720" anchor="ctr" anchorCtr="1" compatLnSpc="1">
                <a:normAutofit/>
              </a:bodyPr>
              <a:lstStyle>
                <a:defPPr>
                  <a:defRPr lang="zh-CN"/>
                </a:defPPr>
                <a:lvl1pPr marL="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/>
                <a:r>
                  <a:rPr lang="en-US" altLang="zh-CN" sz="1600" b="1" i="1" dirty="0">
                    <a:solidFill>
                      <a:schemeClr val="accent1"/>
                    </a:solidFill>
                  </a:rPr>
                  <a:t>01</a:t>
                </a:r>
                <a:endParaRPr sz="1600" b="1" i="1" dirty="0">
                  <a:solidFill>
                    <a:schemeClr val="accent1"/>
                  </a:solidFill>
                </a:endParaRPr>
              </a:p>
            </p:txBody>
          </p:sp>
          <p:grpSp>
            <p:nvGrpSpPr>
              <p:cNvPr id="28" name="ïṥľïḑé">
                <a:extLst>
                  <a:ext uri="{FF2B5EF4-FFF2-40B4-BE49-F238E27FC236}">
                    <a16:creationId xmlns:a16="http://schemas.microsoft.com/office/drawing/2014/main" xmlns="" id="{43895CDA-10A1-4278-8E10-C7702CB88DB6}"/>
                  </a:ext>
                </a:extLst>
              </p:cNvPr>
              <p:cNvGrpSpPr/>
              <p:nvPr/>
            </p:nvGrpSpPr>
            <p:grpSpPr>
              <a:xfrm>
                <a:off x="1441616" y="1130300"/>
                <a:ext cx="3921683" cy="737491"/>
                <a:chOff x="7597216" y="1272952"/>
                <a:chExt cx="3921683" cy="737491"/>
              </a:xfrm>
            </p:grpSpPr>
            <p:sp>
              <p:nvSpPr>
                <p:cNvPr id="29" name="iṧļíḋe">
                  <a:extLst>
                    <a:ext uri="{FF2B5EF4-FFF2-40B4-BE49-F238E27FC236}">
                      <a16:creationId xmlns:a16="http://schemas.microsoft.com/office/drawing/2014/main" xmlns="" id="{DA9264D8-ADBE-4D3D-96AA-03044094EFB9}"/>
                    </a:ext>
                  </a:extLst>
                </p:cNvPr>
                <p:cNvSpPr txBox="1"/>
                <p:nvPr/>
              </p:nvSpPr>
              <p:spPr>
                <a:xfrm>
                  <a:off x="7597216" y="1272952"/>
                  <a:ext cx="3921683" cy="368746"/>
                </a:xfrm>
                <a:prstGeom prst="rect">
                  <a:avLst/>
                </a:prstGeom>
                <a:noFill/>
              </p:spPr>
              <p:txBody>
                <a:bodyPr wrap="square" lIns="91440" tIns="45720" rIns="91440" bIns="45720" anchor="b" anchorCtr="0">
                  <a:normAutofit/>
                </a:bodyPr>
                <a:lstStyle>
                  <a:defPPr>
                    <a:defRPr lang="zh-CN"/>
                  </a:defPPr>
                  <a:lvl1pPr marL="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r>
                    <a:rPr lang="en-US" altLang="zh-CN" b="1" dirty="0"/>
                    <a:t>Text here</a:t>
                  </a:r>
                  <a:endParaRPr lang="zh-CN" altLang="en-US" b="1" dirty="0"/>
                </a:p>
              </p:txBody>
            </p:sp>
            <p:sp>
              <p:nvSpPr>
                <p:cNvPr id="30" name="ï$ḷiďê">
                  <a:extLst>
                    <a:ext uri="{FF2B5EF4-FFF2-40B4-BE49-F238E27FC236}">
                      <a16:creationId xmlns:a16="http://schemas.microsoft.com/office/drawing/2014/main" xmlns="" id="{B7B8EB93-4CA2-4AED-AA15-910925040362}"/>
                    </a:ext>
                  </a:extLst>
                </p:cNvPr>
                <p:cNvSpPr txBox="1"/>
                <p:nvPr/>
              </p:nvSpPr>
              <p:spPr>
                <a:xfrm>
                  <a:off x="7597216" y="1641696"/>
                  <a:ext cx="3921683" cy="368747"/>
                </a:xfrm>
                <a:prstGeom prst="rect">
                  <a:avLst/>
                </a:prstGeom>
              </p:spPr>
              <p:txBody>
                <a:bodyPr vert="horz" wrap="square" lIns="91440" tIns="45720" rIns="91440" bIns="45720" anchor="t" anchorCtr="0">
                  <a:normAutofit/>
                </a:bodyPr>
                <a:lstStyle>
                  <a:defPPr>
                    <a:defRPr lang="zh-CN"/>
                  </a:defPPr>
                  <a:lvl1pPr marL="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>
                    <a:lnSpc>
                      <a:spcPct val="120000"/>
                    </a:lnSpc>
                  </a:pPr>
                  <a:r>
                    <a:rPr lang="en-US" altLang="zh-CN" sz="1100" dirty="0">
                      <a:solidFill>
                        <a:schemeClr val="dk1">
                          <a:lumMod val="100000"/>
                        </a:schemeClr>
                      </a:solidFill>
                    </a:rPr>
                    <a:t>Copy paste fonts. Choose the only option to retain text……</a:t>
                  </a:r>
                </a:p>
              </p:txBody>
            </p:sp>
          </p:grpSp>
        </p:grpSp>
        <p:grpSp>
          <p:nvGrpSpPr>
            <p:cNvPr id="9" name="íslíḓè">
              <a:extLst>
                <a:ext uri="{FF2B5EF4-FFF2-40B4-BE49-F238E27FC236}">
                  <a16:creationId xmlns:a16="http://schemas.microsoft.com/office/drawing/2014/main" xmlns="" id="{CAA77519-4AAA-4F28-9722-BA33614F6D27}"/>
                </a:ext>
              </a:extLst>
            </p:cNvPr>
            <p:cNvGrpSpPr/>
            <p:nvPr/>
          </p:nvGrpSpPr>
          <p:grpSpPr>
            <a:xfrm>
              <a:off x="6839796" y="3263455"/>
              <a:ext cx="4679104" cy="737491"/>
              <a:chOff x="684195" y="1130300"/>
              <a:chExt cx="4679104" cy="737491"/>
            </a:xfrm>
          </p:grpSpPr>
          <p:sp>
            <p:nvSpPr>
              <p:cNvPr id="23" name="iṧliḍe">
                <a:extLst>
                  <a:ext uri="{FF2B5EF4-FFF2-40B4-BE49-F238E27FC236}">
                    <a16:creationId xmlns:a16="http://schemas.microsoft.com/office/drawing/2014/main" xmlns="" id="{048C68C4-2AEE-44DB-8049-49048683474E}"/>
                  </a:ext>
                </a:extLst>
              </p:cNvPr>
              <p:cNvSpPr/>
              <p:nvPr/>
            </p:nvSpPr>
            <p:spPr>
              <a:xfrm>
                <a:off x="684195" y="1195327"/>
                <a:ext cx="611206" cy="611204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</a:ln>
            </p:spPr>
            <p:txBody>
              <a:bodyPr vert="horz" wrap="square" lIns="91440" tIns="45720" rIns="91440" bIns="45720" anchor="ctr" anchorCtr="1" compatLnSpc="1">
                <a:normAutofit/>
              </a:bodyPr>
              <a:lstStyle>
                <a:defPPr>
                  <a:defRPr lang="zh-CN"/>
                </a:defPPr>
                <a:lvl1pPr marL="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/>
                <a:r>
                  <a:rPr lang="en-US" altLang="zh-CN" sz="1600" b="1" i="1" dirty="0">
                    <a:solidFill>
                      <a:schemeClr val="accent1"/>
                    </a:solidFill>
                  </a:rPr>
                  <a:t>02</a:t>
                </a:r>
                <a:endParaRPr sz="1600" b="1" i="1" dirty="0">
                  <a:solidFill>
                    <a:schemeClr val="accent1"/>
                  </a:solidFill>
                </a:endParaRPr>
              </a:p>
            </p:txBody>
          </p:sp>
          <p:grpSp>
            <p:nvGrpSpPr>
              <p:cNvPr id="24" name="i$ḷiḑe">
                <a:extLst>
                  <a:ext uri="{FF2B5EF4-FFF2-40B4-BE49-F238E27FC236}">
                    <a16:creationId xmlns:a16="http://schemas.microsoft.com/office/drawing/2014/main" xmlns="" id="{76DB9663-D046-430B-8341-4FE77F3AA751}"/>
                  </a:ext>
                </a:extLst>
              </p:cNvPr>
              <p:cNvGrpSpPr/>
              <p:nvPr/>
            </p:nvGrpSpPr>
            <p:grpSpPr>
              <a:xfrm>
                <a:off x="1441616" y="1130300"/>
                <a:ext cx="3921683" cy="737491"/>
                <a:chOff x="7597216" y="1272952"/>
                <a:chExt cx="3921683" cy="737491"/>
              </a:xfrm>
            </p:grpSpPr>
            <p:sp>
              <p:nvSpPr>
                <p:cNvPr id="25" name="íšḷîde">
                  <a:extLst>
                    <a:ext uri="{FF2B5EF4-FFF2-40B4-BE49-F238E27FC236}">
                      <a16:creationId xmlns:a16="http://schemas.microsoft.com/office/drawing/2014/main" xmlns="" id="{F2CC35B1-450F-4DDC-A092-A641C3007E67}"/>
                    </a:ext>
                  </a:extLst>
                </p:cNvPr>
                <p:cNvSpPr txBox="1"/>
                <p:nvPr/>
              </p:nvSpPr>
              <p:spPr>
                <a:xfrm>
                  <a:off x="7597216" y="1272952"/>
                  <a:ext cx="3921683" cy="368746"/>
                </a:xfrm>
                <a:prstGeom prst="rect">
                  <a:avLst/>
                </a:prstGeom>
                <a:noFill/>
              </p:spPr>
              <p:txBody>
                <a:bodyPr wrap="square" lIns="91440" tIns="45720" rIns="91440" bIns="45720" anchor="b" anchorCtr="0">
                  <a:normAutofit/>
                </a:bodyPr>
                <a:lstStyle>
                  <a:defPPr>
                    <a:defRPr lang="zh-CN"/>
                  </a:defPPr>
                  <a:lvl1pPr marL="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r>
                    <a:rPr lang="en-US" altLang="zh-CN" b="1" dirty="0"/>
                    <a:t>Text here</a:t>
                  </a:r>
                  <a:endParaRPr lang="zh-CN" altLang="en-US" b="1" dirty="0"/>
                </a:p>
              </p:txBody>
            </p:sp>
            <p:sp>
              <p:nvSpPr>
                <p:cNvPr id="26" name="íṣḷïḍê">
                  <a:extLst>
                    <a:ext uri="{FF2B5EF4-FFF2-40B4-BE49-F238E27FC236}">
                      <a16:creationId xmlns:a16="http://schemas.microsoft.com/office/drawing/2014/main" xmlns="" id="{9477C3C8-24ED-4492-BBFD-308BF311667F}"/>
                    </a:ext>
                  </a:extLst>
                </p:cNvPr>
                <p:cNvSpPr txBox="1"/>
                <p:nvPr/>
              </p:nvSpPr>
              <p:spPr>
                <a:xfrm>
                  <a:off x="7597216" y="1641696"/>
                  <a:ext cx="3921683" cy="368747"/>
                </a:xfrm>
                <a:prstGeom prst="rect">
                  <a:avLst/>
                </a:prstGeom>
              </p:spPr>
              <p:txBody>
                <a:bodyPr vert="horz" wrap="square" lIns="91440" tIns="45720" rIns="91440" bIns="45720" anchor="t" anchorCtr="0">
                  <a:normAutofit/>
                </a:bodyPr>
                <a:lstStyle>
                  <a:defPPr>
                    <a:defRPr lang="zh-CN"/>
                  </a:defPPr>
                  <a:lvl1pPr marL="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>
                    <a:lnSpc>
                      <a:spcPct val="120000"/>
                    </a:lnSpc>
                  </a:pPr>
                  <a:r>
                    <a:rPr lang="en-US" altLang="zh-CN" sz="1100" dirty="0">
                      <a:solidFill>
                        <a:schemeClr val="dk1">
                          <a:lumMod val="100000"/>
                        </a:schemeClr>
                      </a:solidFill>
                    </a:rPr>
                    <a:t>Copy paste fonts. Choose the only option to retain text……</a:t>
                  </a:r>
                </a:p>
              </p:txBody>
            </p:sp>
          </p:grpSp>
        </p:grpSp>
        <p:grpSp>
          <p:nvGrpSpPr>
            <p:cNvPr id="10" name="ïṣḻïḑè">
              <a:extLst>
                <a:ext uri="{FF2B5EF4-FFF2-40B4-BE49-F238E27FC236}">
                  <a16:creationId xmlns:a16="http://schemas.microsoft.com/office/drawing/2014/main" xmlns="" id="{176B2F76-02E4-47AE-BD5C-57F06BB3DFE7}"/>
                </a:ext>
              </a:extLst>
            </p:cNvPr>
            <p:cNvGrpSpPr/>
            <p:nvPr/>
          </p:nvGrpSpPr>
          <p:grpSpPr>
            <a:xfrm>
              <a:off x="6839796" y="4116717"/>
              <a:ext cx="4679104" cy="737491"/>
              <a:chOff x="684195" y="1130300"/>
              <a:chExt cx="4679104" cy="737491"/>
            </a:xfrm>
          </p:grpSpPr>
          <p:sp>
            <p:nvSpPr>
              <p:cNvPr id="19" name="išḷiḍé">
                <a:extLst>
                  <a:ext uri="{FF2B5EF4-FFF2-40B4-BE49-F238E27FC236}">
                    <a16:creationId xmlns:a16="http://schemas.microsoft.com/office/drawing/2014/main" xmlns="" id="{8E650159-2C22-4657-A1E4-D76A391F7F7B}"/>
                  </a:ext>
                </a:extLst>
              </p:cNvPr>
              <p:cNvSpPr/>
              <p:nvPr/>
            </p:nvSpPr>
            <p:spPr>
              <a:xfrm>
                <a:off x="684195" y="1195327"/>
                <a:ext cx="611206" cy="611204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</a:ln>
            </p:spPr>
            <p:txBody>
              <a:bodyPr vert="horz" wrap="square" lIns="91440" tIns="45720" rIns="91440" bIns="45720" anchor="ctr" anchorCtr="1" compatLnSpc="1">
                <a:normAutofit/>
              </a:bodyPr>
              <a:lstStyle>
                <a:defPPr>
                  <a:defRPr lang="zh-CN"/>
                </a:defPPr>
                <a:lvl1pPr marL="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3765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/>
                <a:r>
                  <a:rPr lang="en-US" altLang="zh-CN" sz="1600" b="1" i="1" dirty="0">
                    <a:solidFill>
                      <a:schemeClr val="accent1"/>
                    </a:solidFill>
                  </a:rPr>
                  <a:t>03</a:t>
                </a:r>
                <a:endParaRPr sz="1600" b="1" i="1" dirty="0">
                  <a:solidFill>
                    <a:schemeClr val="accent1"/>
                  </a:solidFill>
                </a:endParaRPr>
              </a:p>
            </p:txBody>
          </p:sp>
          <p:grpSp>
            <p:nvGrpSpPr>
              <p:cNvPr id="20" name="ís1ídê">
                <a:extLst>
                  <a:ext uri="{FF2B5EF4-FFF2-40B4-BE49-F238E27FC236}">
                    <a16:creationId xmlns:a16="http://schemas.microsoft.com/office/drawing/2014/main" xmlns="" id="{52154EB4-A00D-4148-8231-0C8BF8CAFDE6}"/>
                  </a:ext>
                </a:extLst>
              </p:cNvPr>
              <p:cNvGrpSpPr/>
              <p:nvPr/>
            </p:nvGrpSpPr>
            <p:grpSpPr>
              <a:xfrm>
                <a:off x="1441616" y="1130300"/>
                <a:ext cx="3921683" cy="737491"/>
                <a:chOff x="7597216" y="1272952"/>
                <a:chExt cx="3921683" cy="737491"/>
              </a:xfrm>
            </p:grpSpPr>
            <p:sp>
              <p:nvSpPr>
                <p:cNvPr id="21" name="ïṥļïḓe">
                  <a:extLst>
                    <a:ext uri="{FF2B5EF4-FFF2-40B4-BE49-F238E27FC236}">
                      <a16:creationId xmlns:a16="http://schemas.microsoft.com/office/drawing/2014/main" xmlns="" id="{D549D173-4ED1-453A-9327-88E0756E8D1B}"/>
                    </a:ext>
                  </a:extLst>
                </p:cNvPr>
                <p:cNvSpPr txBox="1"/>
                <p:nvPr/>
              </p:nvSpPr>
              <p:spPr>
                <a:xfrm>
                  <a:off x="7597216" y="1272952"/>
                  <a:ext cx="3921683" cy="368746"/>
                </a:xfrm>
                <a:prstGeom prst="rect">
                  <a:avLst/>
                </a:prstGeom>
                <a:noFill/>
              </p:spPr>
              <p:txBody>
                <a:bodyPr wrap="square" lIns="91440" tIns="45720" rIns="91440" bIns="45720" anchor="b" anchorCtr="0">
                  <a:normAutofit/>
                </a:bodyPr>
                <a:lstStyle>
                  <a:defPPr>
                    <a:defRPr lang="zh-CN"/>
                  </a:defPPr>
                  <a:lvl1pPr marL="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r>
                    <a:rPr lang="en-US" altLang="zh-CN" b="1" dirty="0"/>
                    <a:t>Text here</a:t>
                  </a:r>
                  <a:endParaRPr lang="zh-CN" altLang="en-US" b="1" dirty="0"/>
                </a:p>
              </p:txBody>
            </p:sp>
            <p:sp>
              <p:nvSpPr>
                <p:cNvPr id="22" name="isľîḋè">
                  <a:extLst>
                    <a:ext uri="{FF2B5EF4-FFF2-40B4-BE49-F238E27FC236}">
                      <a16:creationId xmlns:a16="http://schemas.microsoft.com/office/drawing/2014/main" xmlns="" id="{E67CB80C-BBE1-41CA-B270-1E3E473E62BA}"/>
                    </a:ext>
                  </a:extLst>
                </p:cNvPr>
                <p:cNvSpPr txBox="1"/>
                <p:nvPr/>
              </p:nvSpPr>
              <p:spPr>
                <a:xfrm>
                  <a:off x="7597216" y="1641696"/>
                  <a:ext cx="3921683" cy="368747"/>
                </a:xfrm>
                <a:prstGeom prst="rect">
                  <a:avLst/>
                </a:prstGeom>
              </p:spPr>
              <p:txBody>
                <a:bodyPr vert="horz" wrap="square" lIns="91440" tIns="45720" rIns="91440" bIns="45720" anchor="t" anchorCtr="0">
                  <a:normAutofit/>
                </a:bodyPr>
                <a:lstStyle>
                  <a:defPPr>
                    <a:defRPr lang="zh-CN"/>
                  </a:defPPr>
                  <a:lvl1pPr marL="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8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60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2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4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600" algn="l" defTabSz="913765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>
                    <a:lnSpc>
                      <a:spcPct val="120000"/>
                    </a:lnSpc>
                  </a:pPr>
                  <a:r>
                    <a:rPr lang="en-US" altLang="zh-CN" sz="1100" dirty="0">
                      <a:solidFill>
                        <a:schemeClr val="dk1">
                          <a:lumMod val="100000"/>
                        </a:schemeClr>
                      </a:solidFill>
                    </a:rPr>
                    <a:t>Copy paste fonts. Choose the only option to retain text……</a:t>
                  </a:r>
                </a:p>
              </p:txBody>
            </p:sp>
          </p:grpSp>
        </p:grpSp>
        <p:cxnSp>
          <p:nvCxnSpPr>
            <p:cNvPr id="11" name="直接连接符 10">
              <a:extLst>
                <a:ext uri="{FF2B5EF4-FFF2-40B4-BE49-F238E27FC236}">
                  <a16:creationId xmlns:a16="http://schemas.microsoft.com/office/drawing/2014/main" xmlns="" id="{08A1855E-A8BA-418A-A189-CEA7B6B65A5D}"/>
                </a:ext>
              </a:extLst>
            </p:cNvPr>
            <p:cNvCxnSpPr>
              <a:cxnSpLocks/>
            </p:cNvCxnSpPr>
            <p:nvPr/>
          </p:nvCxnSpPr>
          <p:spPr>
            <a:xfrm>
              <a:off x="7591284" y="3205570"/>
              <a:ext cx="3927615" cy="0"/>
            </a:xfrm>
            <a:prstGeom prst="line">
              <a:avLst/>
            </a:prstGeom>
            <a:ln w="3175" cap="rnd">
              <a:solidFill>
                <a:schemeClr val="bg1">
                  <a:lumMod val="75000"/>
                </a:schemeClr>
              </a:solidFill>
              <a:round/>
              <a:headEnd type="none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直接连接符 11">
              <a:extLst>
                <a:ext uri="{FF2B5EF4-FFF2-40B4-BE49-F238E27FC236}">
                  <a16:creationId xmlns:a16="http://schemas.microsoft.com/office/drawing/2014/main" xmlns="" id="{9AD11170-904A-4215-9403-BDBCC127A966}"/>
                </a:ext>
              </a:extLst>
            </p:cNvPr>
            <p:cNvCxnSpPr>
              <a:cxnSpLocks/>
            </p:cNvCxnSpPr>
            <p:nvPr/>
          </p:nvCxnSpPr>
          <p:spPr>
            <a:xfrm>
              <a:off x="7591284" y="4058831"/>
              <a:ext cx="3927615" cy="0"/>
            </a:xfrm>
            <a:prstGeom prst="line">
              <a:avLst/>
            </a:prstGeom>
            <a:ln w="3175" cap="rnd">
              <a:solidFill>
                <a:schemeClr val="bg1">
                  <a:lumMod val="75000"/>
                </a:schemeClr>
              </a:solidFill>
              <a:round/>
              <a:headEnd type="none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3" name="ïśḷíḑé">
              <a:extLst>
                <a:ext uri="{FF2B5EF4-FFF2-40B4-BE49-F238E27FC236}">
                  <a16:creationId xmlns:a16="http://schemas.microsoft.com/office/drawing/2014/main" xmlns="" id="{74EA00E7-2017-409F-8E7F-F92ABC663EE1}"/>
                </a:ext>
              </a:extLst>
            </p:cNvPr>
            <p:cNvGrpSpPr/>
            <p:nvPr/>
          </p:nvGrpSpPr>
          <p:grpSpPr>
            <a:xfrm>
              <a:off x="5075310" y="3143588"/>
              <a:ext cx="318389" cy="431544"/>
              <a:chOff x="654918" y="1726002"/>
              <a:chExt cx="1800994" cy="2441075"/>
            </a:xfrm>
          </p:grpSpPr>
          <p:sp>
            <p:nvSpPr>
              <p:cNvPr id="17" name="ïS1iḓe">
                <a:extLst>
                  <a:ext uri="{FF2B5EF4-FFF2-40B4-BE49-F238E27FC236}">
                    <a16:creationId xmlns:a16="http://schemas.microsoft.com/office/drawing/2014/main" xmlns="" id="{D96CA7FB-49F4-4FB2-A700-0F46B799B4D6}"/>
                  </a:ext>
                </a:extLst>
              </p:cNvPr>
              <p:cNvSpPr/>
              <p:nvPr/>
            </p:nvSpPr>
            <p:spPr>
              <a:xfrm>
                <a:off x="946966" y="3644191"/>
                <a:ext cx="1216897" cy="52288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18" name="iṥḷídé">
                <a:extLst>
                  <a:ext uri="{FF2B5EF4-FFF2-40B4-BE49-F238E27FC236}">
                    <a16:creationId xmlns:a16="http://schemas.microsoft.com/office/drawing/2014/main" xmlns="" id="{78205CB4-DFB8-43F9-8CE9-BA4CB6D5CB4B}"/>
                  </a:ext>
                </a:extLst>
              </p:cNvPr>
              <p:cNvSpPr/>
              <p:nvPr/>
            </p:nvSpPr>
            <p:spPr>
              <a:xfrm rot="8100000">
                <a:off x="654918" y="1726002"/>
                <a:ext cx="1800994" cy="1800993"/>
              </a:xfrm>
              <a:prstGeom prst="teardrop">
                <a:avLst/>
              </a:prstGeom>
              <a:solidFill>
                <a:schemeClr val="accent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anchor="ctr">
                <a:normAutofit fontScale="55000" lnSpcReduction="20000"/>
              </a:bodyPr>
              <a:lstStyle/>
              <a:p>
                <a:pPr algn="ctr"/>
                <a:endParaRPr dirty="0"/>
              </a:p>
            </p:txBody>
          </p:sp>
        </p:grpSp>
        <p:grpSp>
          <p:nvGrpSpPr>
            <p:cNvPr id="14" name="íṥ1îdè">
              <a:extLst>
                <a:ext uri="{FF2B5EF4-FFF2-40B4-BE49-F238E27FC236}">
                  <a16:creationId xmlns:a16="http://schemas.microsoft.com/office/drawing/2014/main" xmlns="" id="{058C6994-5554-40BA-BACA-88D25B217518}"/>
                </a:ext>
              </a:extLst>
            </p:cNvPr>
            <p:cNvGrpSpPr/>
            <p:nvPr/>
          </p:nvGrpSpPr>
          <p:grpSpPr>
            <a:xfrm>
              <a:off x="3658704" y="3717718"/>
              <a:ext cx="318389" cy="431544"/>
              <a:chOff x="654918" y="1726002"/>
              <a:chExt cx="1800994" cy="2441075"/>
            </a:xfrm>
          </p:grpSpPr>
          <p:sp>
            <p:nvSpPr>
              <p:cNvPr id="15" name="ísḷïďe">
                <a:extLst>
                  <a:ext uri="{FF2B5EF4-FFF2-40B4-BE49-F238E27FC236}">
                    <a16:creationId xmlns:a16="http://schemas.microsoft.com/office/drawing/2014/main" xmlns="" id="{75BA3E4B-0D7F-4253-91D2-8E2C620201C0}"/>
                  </a:ext>
                </a:extLst>
              </p:cNvPr>
              <p:cNvSpPr/>
              <p:nvPr/>
            </p:nvSpPr>
            <p:spPr>
              <a:xfrm>
                <a:off x="946966" y="3644191"/>
                <a:ext cx="1216897" cy="52288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anchor="ctr">
                <a:normAutofit fontScale="25000" lnSpcReduction="20000"/>
              </a:bodyPr>
              <a:lstStyle/>
              <a:p>
                <a:pPr algn="ctr"/>
                <a:endParaRPr dirty="0"/>
              </a:p>
            </p:txBody>
          </p:sp>
          <p:sp>
            <p:nvSpPr>
              <p:cNvPr id="16" name="išlîḋê">
                <a:extLst>
                  <a:ext uri="{FF2B5EF4-FFF2-40B4-BE49-F238E27FC236}">
                    <a16:creationId xmlns:a16="http://schemas.microsoft.com/office/drawing/2014/main" xmlns="" id="{E347E57D-FBD6-464D-AC51-1D665E297166}"/>
                  </a:ext>
                </a:extLst>
              </p:cNvPr>
              <p:cNvSpPr/>
              <p:nvPr/>
            </p:nvSpPr>
            <p:spPr>
              <a:xfrm rot="8100000">
                <a:off x="654918" y="1726002"/>
                <a:ext cx="1800994" cy="1800993"/>
              </a:xfrm>
              <a:prstGeom prst="teardrop">
                <a:avLst/>
              </a:prstGeom>
              <a:solidFill>
                <a:schemeClr val="accent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anchor="ctr">
                <a:normAutofit fontScale="55000" lnSpcReduction="20000"/>
              </a:bodyPr>
              <a:lstStyle/>
              <a:p>
                <a:pPr algn="ctr"/>
                <a:endParaRPr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856719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E2DEE649-BAF7-49D2-B733-967BBD38FE1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xmlns="" id="{2F910E2F-6139-41C2-AA32-C3809C27618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D4C46DDD-5104-4BA5-8A46-A3D9599CE49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29</a:t>
            </a:fld>
            <a:endParaRPr lang="zh-CN" altLang="en-US"/>
          </a:p>
        </p:txBody>
      </p:sp>
      <p:grpSp>
        <p:nvGrpSpPr>
          <p:cNvPr id="5" name="6267fbab-d5da-454a-bb4e-2a3de35b6323" descr="dRoAAB+LCAAAAAAABADdl02PmzAQhv+L297SlTEf2XAjrVLl0G6lRO2hysEL3uAtOBGYKlWU/147GNZs3Kz31GJxgfGM/b7j0aPkCN7y33sCYrAqccU/UrytcLnkpAQTsMxAzJqimIA5ZRll20/VrtnXIP5x7Mv0le+U599w0RBZyyinuGg/44v8Lu0zZbRsSpUGb6AI4YMW8mAbpFlWED1tyTipfvUneDJ2fl/xShyw2FUl5uLAIzy9A2oJxGFwA0+yOCMHUTQB61ZWp0fJkw0w+pQL0maSPTY1LwnjT0VfsWgdEaoMfi/rnrJ7Oeh5P97PDB1BU3j2oHZe5XhPvoitpF7VARnywKZ3N1ArDhYvA9+nyV8Fr8nhlRZlhW7OdB9X5csNdPVKgkn3xqC8H8UPu2JXvTyKXdrF+t3DA03JOicl6XLWlPGEZUJ01s3hvKLbnDNS1ypwd/9IUq6Vxbcyq6lzseebxSL0omkSgM4ePJnmsTvQdh6f5dvc07lEvyjhtyY8SVPRZqW8NXSOX/hslXo2k6iaO8fpT/1iO9GDm22DVybyn1lFr5raa+auju1/TtAA6gRFDhMUjZqgyCWCRgOCetHtLIFGgiInCYp0giKXCWprbswEjWY6QX2HCeqPmqC+SwSdDgjqL5JohowE9Z0kqK8T1HeZoLbmxkzQMNQJGjhM0GDUBA1cIqj1v/jASYIGOkEDlwlqa27MBJ16OkFDhwkajpqgoUsEtf4NGjpJ0NBlaNqa24jnD5A3atB1GgAA">
            <a:extLst>
              <a:ext uri="{FF2B5EF4-FFF2-40B4-BE49-F238E27FC236}">
                <a16:creationId xmlns:a16="http://schemas.microsoft.com/office/drawing/2014/main" xmlns="" id="{1605E44E-3E31-486D-BDB1-8AADD0502819}"/>
              </a:ext>
            </a:extLst>
          </p:cNvPr>
          <p:cNvGrpSpPr>
            <a:grpSpLocks noChangeAspect="1"/>
          </p:cNvGrpSpPr>
          <p:nvPr/>
        </p:nvGrpSpPr>
        <p:grpSpPr>
          <a:xfrm>
            <a:off x="1560343" y="1555471"/>
            <a:ext cx="9071315" cy="3747059"/>
            <a:chOff x="1646491" y="1268760"/>
            <a:chExt cx="9071315" cy="3747059"/>
          </a:xfrm>
        </p:grpSpPr>
        <p:sp>
          <p:nvSpPr>
            <p:cNvPr id="6" name="ExtraShape">
              <a:extLst>
                <a:ext uri="{FF2B5EF4-FFF2-40B4-BE49-F238E27FC236}">
                  <a16:creationId xmlns:a16="http://schemas.microsoft.com/office/drawing/2014/main" xmlns="" id="{45E2EAA5-34AD-42D8-9560-6BB3FABE7166}"/>
                </a:ext>
              </a:extLst>
            </p:cNvPr>
            <p:cNvSpPr/>
            <p:nvPr/>
          </p:nvSpPr>
          <p:spPr bwMode="auto">
            <a:xfrm>
              <a:off x="5552380" y="1268760"/>
              <a:ext cx="1244754" cy="1244754"/>
            </a:xfrm>
            <a:prstGeom prst="ellipse">
              <a:avLst/>
            </a:prstGeom>
            <a:solidFill>
              <a:schemeClr val="tx1">
                <a:alpha val="13000"/>
              </a:schemeClr>
            </a:solidFill>
            <a:ln w="19050">
              <a:solidFill>
                <a:schemeClr val="tx2"/>
              </a:solidFill>
              <a:round/>
              <a:headEnd/>
              <a:tailEnd/>
            </a:ln>
          </p:spPr>
          <p:txBody>
            <a:bodyPr vert="horz" wrap="none" lIns="91440" tIns="45720" rIns="91440" bIns="45720" numCol="1" rtlCol="0" anchor="ctr" anchorCtr="1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 sz="11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cxnSp>
          <p:nvCxnSpPr>
            <p:cNvPr id="7" name="ExtraShape1">
              <a:extLst>
                <a:ext uri="{FF2B5EF4-FFF2-40B4-BE49-F238E27FC236}">
                  <a16:creationId xmlns:a16="http://schemas.microsoft.com/office/drawing/2014/main" xmlns="" id="{9BB670FE-086A-45DB-83C9-AA4A868392E0}"/>
                </a:ext>
              </a:extLst>
            </p:cNvPr>
            <p:cNvCxnSpPr/>
            <p:nvPr/>
          </p:nvCxnSpPr>
          <p:spPr>
            <a:xfrm>
              <a:off x="2392620" y="2992266"/>
              <a:ext cx="7564275" cy="0"/>
            </a:xfrm>
            <a:prstGeom prst="line">
              <a:avLst/>
            </a:prstGeom>
            <a:ln>
              <a:solidFill>
                <a:schemeClr val="tx1">
                  <a:alpha val="18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ExtraShape2">
              <a:extLst>
                <a:ext uri="{FF2B5EF4-FFF2-40B4-BE49-F238E27FC236}">
                  <a16:creationId xmlns:a16="http://schemas.microsoft.com/office/drawing/2014/main" xmlns="" id="{1D33EF30-9850-4CD7-8505-CF6982F2A96C}"/>
                </a:ext>
              </a:extLst>
            </p:cNvPr>
            <p:cNvCxnSpPr>
              <a:stCxn id="6" idx="4"/>
            </p:cNvCxnSpPr>
            <p:nvPr/>
          </p:nvCxnSpPr>
          <p:spPr>
            <a:xfrm>
              <a:off x="6174757" y="2513514"/>
              <a:ext cx="0" cy="1021337"/>
            </a:xfrm>
            <a:prstGeom prst="line">
              <a:avLst/>
            </a:prstGeom>
            <a:ln>
              <a:solidFill>
                <a:schemeClr val="tx1">
                  <a:alpha val="18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ExtraShape3">
              <a:extLst>
                <a:ext uri="{FF2B5EF4-FFF2-40B4-BE49-F238E27FC236}">
                  <a16:creationId xmlns:a16="http://schemas.microsoft.com/office/drawing/2014/main" xmlns="" id="{2849B4A5-AF50-4EF7-B352-376DF2C8190D}"/>
                </a:ext>
              </a:extLst>
            </p:cNvPr>
            <p:cNvCxnSpPr/>
            <p:nvPr/>
          </p:nvCxnSpPr>
          <p:spPr>
            <a:xfrm>
              <a:off x="4259751" y="2992266"/>
              <a:ext cx="0" cy="542585"/>
            </a:xfrm>
            <a:prstGeom prst="line">
              <a:avLst/>
            </a:prstGeom>
            <a:ln>
              <a:solidFill>
                <a:schemeClr val="tx1">
                  <a:alpha val="18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ExtraShape4">
              <a:extLst>
                <a:ext uri="{FF2B5EF4-FFF2-40B4-BE49-F238E27FC236}">
                  <a16:creationId xmlns:a16="http://schemas.microsoft.com/office/drawing/2014/main" xmlns="" id="{F9B3FF8A-4E0C-4480-BCD9-5787387FBF1E}"/>
                </a:ext>
              </a:extLst>
            </p:cNvPr>
            <p:cNvCxnSpPr/>
            <p:nvPr/>
          </p:nvCxnSpPr>
          <p:spPr>
            <a:xfrm>
              <a:off x="2392620" y="2992266"/>
              <a:ext cx="0" cy="542585"/>
            </a:xfrm>
            <a:prstGeom prst="line">
              <a:avLst/>
            </a:prstGeom>
            <a:ln>
              <a:solidFill>
                <a:schemeClr val="tx1">
                  <a:alpha val="18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ExtraShape5">
              <a:extLst>
                <a:ext uri="{FF2B5EF4-FFF2-40B4-BE49-F238E27FC236}">
                  <a16:creationId xmlns:a16="http://schemas.microsoft.com/office/drawing/2014/main" xmlns="" id="{6E5121B6-8545-4167-ABF9-F376296E502A}"/>
                </a:ext>
              </a:extLst>
            </p:cNvPr>
            <p:cNvCxnSpPr/>
            <p:nvPr/>
          </p:nvCxnSpPr>
          <p:spPr>
            <a:xfrm>
              <a:off x="9956895" y="2992266"/>
              <a:ext cx="0" cy="542585"/>
            </a:xfrm>
            <a:prstGeom prst="line">
              <a:avLst/>
            </a:prstGeom>
            <a:ln>
              <a:solidFill>
                <a:schemeClr val="tx1">
                  <a:alpha val="18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ExtraShape6">
              <a:extLst>
                <a:ext uri="{FF2B5EF4-FFF2-40B4-BE49-F238E27FC236}">
                  <a16:creationId xmlns:a16="http://schemas.microsoft.com/office/drawing/2014/main" xmlns="" id="{E742DC2E-CC64-46CB-B8EF-067AC6E991D6}"/>
                </a:ext>
              </a:extLst>
            </p:cNvPr>
            <p:cNvCxnSpPr/>
            <p:nvPr/>
          </p:nvCxnSpPr>
          <p:spPr>
            <a:xfrm>
              <a:off x="8089764" y="2992266"/>
              <a:ext cx="0" cy="542585"/>
            </a:xfrm>
            <a:prstGeom prst="line">
              <a:avLst/>
            </a:prstGeom>
            <a:ln>
              <a:solidFill>
                <a:schemeClr val="tx1">
                  <a:alpha val="18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IconShape">
              <a:extLst>
                <a:ext uri="{FF2B5EF4-FFF2-40B4-BE49-F238E27FC236}">
                  <a16:creationId xmlns:a16="http://schemas.microsoft.com/office/drawing/2014/main" xmlns="" id="{182207B7-E261-46A4-965C-145BC4F5CBE4}"/>
                </a:ext>
              </a:extLst>
            </p:cNvPr>
            <p:cNvSpPr/>
            <p:nvPr/>
          </p:nvSpPr>
          <p:spPr bwMode="auto">
            <a:xfrm>
              <a:off x="5983932" y="1620901"/>
              <a:ext cx="478076" cy="540473"/>
            </a:xfrm>
            <a:custGeom>
              <a:avLst/>
              <a:gdLst>
                <a:gd name="connsiteX0" fmla="*/ 180077 w 537426"/>
                <a:gd name="connsiteY0" fmla="*/ 525599 h 607568"/>
                <a:gd name="connsiteX1" fmla="*/ 163637 w 537426"/>
                <a:gd name="connsiteY1" fmla="*/ 542177 h 607568"/>
                <a:gd name="connsiteX2" fmla="*/ 180077 w 537426"/>
                <a:gd name="connsiteY2" fmla="*/ 558755 h 607568"/>
                <a:gd name="connsiteX3" fmla="*/ 215570 w 537426"/>
                <a:gd name="connsiteY3" fmla="*/ 558755 h 607568"/>
                <a:gd name="connsiteX4" fmla="*/ 232164 w 537426"/>
                <a:gd name="connsiteY4" fmla="*/ 542177 h 607568"/>
                <a:gd name="connsiteX5" fmla="*/ 215570 w 537426"/>
                <a:gd name="connsiteY5" fmla="*/ 525599 h 607568"/>
                <a:gd name="connsiteX6" fmla="*/ 0 w 537426"/>
                <a:gd name="connsiteY6" fmla="*/ 500732 h 607568"/>
                <a:gd name="connsiteX7" fmla="*/ 395801 w 537426"/>
                <a:gd name="connsiteY7" fmla="*/ 500732 h 607568"/>
                <a:gd name="connsiteX8" fmla="*/ 395801 w 537426"/>
                <a:gd name="connsiteY8" fmla="*/ 586846 h 607568"/>
                <a:gd name="connsiteX9" fmla="*/ 375058 w 537426"/>
                <a:gd name="connsiteY9" fmla="*/ 607568 h 607568"/>
                <a:gd name="connsiteX10" fmla="*/ 20589 w 537426"/>
                <a:gd name="connsiteY10" fmla="*/ 607568 h 607568"/>
                <a:gd name="connsiteX11" fmla="*/ 0 w 537426"/>
                <a:gd name="connsiteY11" fmla="*/ 586846 h 607568"/>
                <a:gd name="connsiteX12" fmla="*/ 217890 w 537426"/>
                <a:gd name="connsiteY12" fmla="*/ 77763 h 607568"/>
                <a:gd name="connsiteX13" fmla="*/ 483812 w 537426"/>
                <a:gd name="connsiteY13" fmla="*/ 77763 h 607568"/>
                <a:gd name="connsiteX14" fmla="*/ 537426 w 537426"/>
                <a:gd name="connsiteY14" fmla="*/ 131161 h 607568"/>
                <a:gd name="connsiteX15" fmla="*/ 537426 w 537426"/>
                <a:gd name="connsiteY15" fmla="*/ 276472 h 607568"/>
                <a:gd name="connsiteX16" fmla="*/ 483812 w 537426"/>
                <a:gd name="connsiteY16" fmla="*/ 329870 h 607568"/>
                <a:gd name="connsiteX17" fmla="*/ 341864 w 537426"/>
                <a:gd name="connsiteY17" fmla="*/ 329870 h 607568"/>
                <a:gd name="connsiteX18" fmla="*/ 282566 w 537426"/>
                <a:gd name="connsiteY18" fmla="*/ 389253 h 607568"/>
                <a:gd name="connsiteX19" fmla="*/ 267971 w 537426"/>
                <a:gd name="connsiteY19" fmla="*/ 395237 h 607568"/>
                <a:gd name="connsiteX20" fmla="*/ 259983 w 537426"/>
                <a:gd name="connsiteY20" fmla="*/ 393703 h 607568"/>
                <a:gd name="connsiteX21" fmla="*/ 247232 w 537426"/>
                <a:gd name="connsiteY21" fmla="*/ 374522 h 607568"/>
                <a:gd name="connsiteX22" fmla="*/ 247232 w 537426"/>
                <a:gd name="connsiteY22" fmla="*/ 329870 h 607568"/>
                <a:gd name="connsiteX23" fmla="*/ 217890 w 537426"/>
                <a:gd name="connsiteY23" fmla="*/ 329870 h 607568"/>
                <a:gd name="connsiteX24" fmla="*/ 164276 w 537426"/>
                <a:gd name="connsiteY24" fmla="*/ 276472 h 607568"/>
                <a:gd name="connsiteX25" fmla="*/ 164276 w 537426"/>
                <a:gd name="connsiteY25" fmla="*/ 131161 h 607568"/>
                <a:gd name="connsiteX26" fmla="*/ 217890 w 537426"/>
                <a:gd name="connsiteY26" fmla="*/ 77763 h 607568"/>
                <a:gd name="connsiteX27" fmla="*/ 20590 w 537426"/>
                <a:gd name="connsiteY27" fmla="*/ 0 h 607568"/>
                <a:gd name="connsiteX28" fmla="*/ 375070 w 537426"/>
                <a:gd name="connsiteY28" fmla="*/ 0 h 607568"/>
                <a:gd name="connsiteX29" fmla="*/ 395660 w 537426"/>
                <a:gd name="connsiteY29" fmla="*/ 20712 h 607568"/>
                <a:gd name="connsiteX30" fmla="*/ 395660 w 537426"/>
                <a:gd name="connsiteY30" fmla="*/ 44645 h 607568"/>
                <a:gd name="connsiteX31" fmla="*/ 217882 w 537426"/>
                <a:gd name="connsiteY31" fmla="*/ 44645 h 607568"/>
                <a:gd name="connsiteX32" fmla="*/ 131221 w 537426"/>
                <a:gd name="connsiteY32" fmla="*/ 131174 h 607568"/>
                <a:gd name="connsiteX33" fmla="*/ 131221 w 537426"/>
                <a:gd name="connsiteY33" fmla="*/ 276463 h 607568"/>
                <a:gd name="connsiteX34" fmla="*/ 214194 w 537426"/>
                <a:gd name="connsiteY34" fmla="*/ 362839 h 607568"/>
                <a:gd name="connsiteX35" fmla="*/ 214194 w 537426"/>
                <a:gd name="connsiteY35" fmla="*/ 374499 h 607568"/>
                <a:gd name="connsiteX36" fmla="*/ 247384 w 537426"/>
                <a:gd name="connsiteY36" fmla="*/ 424207 h 607568"/>
                <a:gd name="connsiteX37" fmla="*/ 267973 w 537426"/>
                <a:gd name="connsiteY37" fmla="*/ 428196 h 607568"/>
                <a:gd name="connsiteX38" fmla="*/ 305926 w 537426"/>
                <a:gd name="connsiteY38" fmla="*/ 412547 h 607568"/>
                <a:gd name="connsiteX39" fmla="*/ 355556 w 537426"/>
                <a:gd name="connsiteY39" fmla="*/ 362992 h 607568"/>
                <a:gd name="connsiteX40" fmla="*/ 395660 w 537426"/>
                <a:gd name="connsiteY40" fmla="*/ 362992 h 607568"/>
                <a:gd name="connsiteX41" fmla="*/ 395660 w 537426"/>
                <a:gd name="connsiteY41" fmla="*/ 467778 h 607568"/>
                <a:gd name="connsiteX42" fmla="*/ 0 w 537426"/>
                <a:gd name="connsiteY42" fmla="*/ 467778 h 607568"/>
                <a:gd name="connsiteX43" fmla="*/ 0 w 537426"/>
                <a:gd name="connsiteY43" fmla="*/ 20712 h 607568"/>
                <a:gd name="connsiteX44" fmla="*/ 20590 w 537426"/>
                <a:gd name="connsiteY44" fmla="*/ 0 h 60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37426" h="607568">
                  <a:moveTo>
                    <a:pt x="180077" y="525599"/>
                  </a:moveTo>
                  <a:cubicBezTo>
                    <a:pt x="171012" y="525599"/>
                    <a:pt x="163637" y="533120"/>
                    <a:pt x="163637" y="542177"/>
                  </a:cubicBezTo>
                  <a:cubicBezTo>
                    <a:pt x="163637" y="551234"/>
                    <a:pt x="171012" y="558755"/>
                    <a:pt x="180077" y="558755"/>
                  </a:cubicBezTo>
                  <a:lnTo>
                    <a:pt x="215570" y="558755"/>
                  </a:lnTo>
                  <a:cubicBezTo>
                    <a:pt x="224636" y="558755"/>
                    <a:pt x="232164" y="551234"/>
                    <a:pt x="232164" y="542177"/>
                  </a:cubicBezTo>
                  <a:cubicBezTo>
                    <a:pt x="232164" y="533120"/>
                    <a:pt x="224636" y="525599"/>
                    <a:pt x="215570" y="525599"/>
                  </a:cubicBezTo>
                  <a:close/>
                  <a:moveTo>
                    <a:pt x="0" y="500732"/>
                  </a:moveTo>
                  <a:lnTo>
                    <a:pt x="395801" y="500732"/>
                  </a:lnTo>
                  <a:lnTo>
                    <a:pt x="395801" y="586846"/>
                  </a:lnTo>
                  <a:cubicBezTo>
                    <a:pt x="395801" y="598358"/>
                    <a:pt x="386428" y="607568"/>
                    <a:pt x="375058" y="607568"/>
                  </a:cubicBezTo>
                  <a:lnTo>
                    <a:pt x="20589" y="607568"/>
                  </a:lnTo>
                  <a:cubicBezTo>
                    <a:pt x="9219" y="607568"/>
                    <a:pt x="0" y="598358"/>
                    <a:pt x="0" y="586846"/>
                  </a:cubicBezTo>
                  <a:close/>
                  <a:moveTo>
                    <a:pt x="217890" y="77763"/>
                  </a:moveTo>
                  <a:lnTo>
                    <a:pt x="483812" y="77763"/>
                  </a:lnTo>
                  <a:cubicBezTo>
                    <a:pt x="513461" y="77763"/>
                    <a:pt x="537426" y="101700"/>
                    <a:pt x="537426" y="131161"/>
                  </a:cubicBezTo>
                  <a:lnTo>
                    <a:pt x="537426" y="276472"/>
                  </a:lnTo>
                  <a:cubicBezTo>
                    <a:pt x="537426" y="305933"/>
                    <a:pt x="513461" y="329870"/>
                    <a:pt x="483812" y="329870"/>
                  </a:cubicBezTo>
                  <a:lnTo>
                    <a:pt x="341864" y="329870"/>
                  </a:lnTo>
                  <a:lnTo>
                    <a:pt x="282566" y="389253"/>
                  </a:lnTo>
                  <a:cubicBezTo>
                    <a:pt x="278571" y="393089"/>
                    <a:pt x="273348" y="395237"/>
                    <a:pt x="267971" y="395237"/>
                  </a:cubicBezTo>
                  <a:cubicBezTo>
                    <a:pt x="265206" y="395237"/>
                    <a:pt x="262595" y="394777"/>
                    <a:pt x="259983" y="393703"/>
                  </a:cubicBezTo>
                  <a:cubicBezTo>
                    <a:pt x="252302" y="390480"/>
                    <a:pt x="247232" y="382962"/>
                    <a:pt x="247232" y="374522"/>
                  </a:cubicBezTo>
                  <a:lnTo>
                    <a:pt x="247232" y="329870"/>
                  </a:lnTo>
                  <a:lnTo>
                    <a:pt x="217890" y="329870"/>
                  </a:lnTo>
                  <a:cubicBezTo>
                    <a:pt x="188395" y="329870"/>
                    <a:pt x="164276" y="305933"/>
                    <a:pt x="164276" y="276472"/>
                  </a:cubicBezTo>
                  <a:lnTo>
                    <a:pt x="164276" y="131161"/>
                  </a:lnTo>
                  <a:cubicBezTo>
                    <a:pt x="164276" y="101700"/>
                    <a:pt x="188395" y="77763"/>
                    <a:pt x="217890" y="77763"/>
                  </a:cubicBezTo>
                  <a:close/>
                  <a:moveTo>
                    <a:pt x="20590" y="0"/>
                  </a:moveTo>
                  <a:lnTo>
                    <a:pt x="375070" y="0"/>
                  </a:lnTo>
                  <a:cubicBezTo>
                    <a:pt x="386441" y="0"/>
                    <a:pt x="395660" y="9205"/>
                    <a:pt x="395660" y="20712"/>
                  </a:cubicBezTo>
                  <a:lnTo>
                    <a:pt x="395660" y="44645"/>
                  </a:lnTo>
                  <a:lnTo>
                    <a:pt x="217882" y="44645"/>
                  </a:lnTo>
                  <a:cubicBezTo>
                    <a:pt x="170095" y="44645"/>
                    <a:pt x="131221" y="83461"/>
                    <a:pt x="131221" y="131174"/>
                  </a:cubicBezTo>
                  <a:lnTo>
                    <a:pt x="131221" y="276463"/>
                  </a:lnTo>
                  <a:cubicBezTo>
                    <a:pt x="131221" y="322949"/>
                    <a:pt x="168098" y="360998"/>
                    <a:pt x="214194" y="362839"/>
                  </a:cubicBezTo>
                  <a:lnTo>
                    <a:pt x="214194" y="374499"/>
                  </a:lnTo>
                  <a:cubicBezTo>
                    <a:pt x="214194" y="396284"/>
                    <a:pt x="227255" y="415769"/>
                    <a:pt x="247384" y="424207"/>
                  </a:cubicBezTo>
                  <a:cubicBezTo>
                    <a:pt x="253991" y="426815"/>
                    <a:pt x="260905" y="428196"/>
                    <a:pt x="267973" y="428196"/>
                  </a:cubicBezTo>
                  <a:cubicBezTo>
                    <a:pt x="282263" y="428196"/>
                    <a:pt x="295785" y="422672"/>
                    <a:pt x="305926" y="412547"/>
                  </a:cubicBezTo>
                  <a:lnTo>
                    <a:pt x="355556" y="362992"/>
                  </a:lnTo>
                  <a:lnTo>
                    <a:pt x="395660" y="362992"/>
                  </a:lnTo>
                  <a:lnTo>
                    <a:pt x="395660" y="467778"/>
                  </a:lnTo>
                  <a:lnTo>
                    <a:pt x="0" y="467778"/>
                  </a:lnTo>
                  <a:lnTo>
                    <a:pt x="0" y="20712"/>
                  </a:lnTo>
                  <a:cubicBezTo>
                    <a:pt x="0" y="9205"/>
                    <a:pt x="9219" y="0"/>
                    <a:pt x="20590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</p:sp>
        <p:sp>
          <p:nvSpPr>
            <p:cNvPr id="14" name="ExtraShape">
              <a:extLst>
                <a:ext uri="{FF2B5EF4-FFF2-40B4-BE49-F238E27FC236}">
                  <a16:creationId xmlns:a16="http://schemas.microsoft.com/office/drawing/2014/main" xmlns="" id="{D8621F57-602D-4776-B113-3D74AE18BC8A}"/>
                </a:ext>
              </a:extLst>
            </p:cNvPr>
            <p:cNvSpPr/>
            <p:nvPr/>
          </p:nvSpPr>
          <p:spPr bwMode="auto">
            <a:xfrm>
              <a:off x="1985681" y="3534851"/>
              <a:ext cx="813876" cy="813876"/>
            </a:xfrm>
            <a:prstGeom prst="ellipse">
              <a:avLst/>
            </a:prstGeom>
            <a:solidFill>
              <a:schemeClr val="bg2"/>
            </a:solidFill>
            <a:ln w="19050">
              <a:noFill/>
              <a:round/>
              <a:headEnd/>
              <a:tailEnd/>
            </a:ln>
          </p:spPr>
          <p:txBody>
            <a:bodyPr vert="horz" wrap="none" lIns="91440" tIns="45720" rIns="91440" bIns="45720" numCol="1" rtlCol="0" anchor="ctr" anchorCtr="1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 sz="11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" name="ValueShape1">
              <a:extLst>
                <a:ext uri="{FF2B5EF4-FFF2-40B4-BE49-F238E27FC236}">
                  <a16:creationId xmlns:a16="http://schemas.microsoft.com/office/drawing/2014/main" xmlns="" id="{6B531432-D392-4B6E-9A9F-EDA124A819A9}"/>
                </a:ext>
              </a:extLst>
            </p:cNvPr>
            <p:cNvSpPr/>
            <p:nvPr/>
          </p:nvSpPr>
          <p:spPr>
            <a:xfrm>
              <a:off x="1985770" y="3534940"/>
              <a:ext cx="813787" cy="813787"/>
            </a:xfrm>
            <a:prstGeom prst="arc">
              <a:avLst>
                <a:gd name="adj1" fmla="val 16200000"/>
                <a:gd name="adj2" fmla="val 6264000"/>
              </a:avLst>
            </a:prstGeom>
            <a:ln w="50800" cap="rnd">
              <a:solidFill>
                <a:schemeClr val="accent4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 sz="1600"/>
            </a:p>
          </p:txBody>
        </p:sp>
        <p:sp>
          <p:nvSpPr>
            <p:cNvPr id="16" name="ValueText1">
              <a:extLst>
                <a:ext uri="{FF2B5EF4-FFF2-40B4-BE49-F238E27FC236}">
                  <a16:creationId xmlns:a16="http://schemas.microsoft.com/office/drawing/2014/main" xmlns="" id="{D4E88835-800F-4E54-8CE4-13E17DD01067}"/>
                </a:ext>
              </a:extLst>
            </p:cNvPr>
            <p:cNvSpPr txBox="1"/>
            <p:nvPr/>
          </p:nvSpPr>
          <p:spPr>
            <a:xfrm>
              <a:off x="2245985" y="3831814"/>
              <a:ext cx="293268" cy="219949"/>
            </a:xfrm>
            <a:prstGeom prst="rect">
              <a:avLst/>
            </a:prstGeom>
          </p:spPr>
          <p:txBody>
            <a:bodyPr wrap="none" lIns="0" tIns="0" rIns="0" bIns="0" numCol="1">
              <a:prstTxWarp prst="textPlain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r>
                <a:rPr lang="en-US" altLang="zh-CN" sz="1600">
                  <a:solidFill>
                    <a:schemeClr val="accent4"/>
                  </a:solidFill>
                  <a:latin typeface="Impact" panose="020B0806030902050204" pitchFamily="34" charset="0"/>
                </a:rPr>
                <a:t>54%</a:t>
              </a:r>
              <a:endParaRPr lang="en-US" sz="1600" dirty="0">
                <a:solidFill>
                  <a:schemeClr val="accent4"/>
                </a:solidFill>
                <a:latin typeface="Impact" panose="020B0806030902050204" pitchFamily="34" charset="0"/>
              </a:endParaRPr>
            </a:p>
          </p:txBody>
        </p:sp>
        <p:sp>
          <p:nvSpPr>
            <p:cNvPr id="17" name="ExtraShape">
              <a:extLst>
                <a:ext uri="{FF2B5EF4-FFF2-40B4-BE49-F238E27FC236}">
                  <a16:creationId xmlns:a16="http://schemas.microsoft.com/office/drawing/2014/main" xmlns="" id="{5C9C79BE-3CF4-41D3-A7AE-1B15F834D4DE}"/>
                </a:ext>
              </a:extLst>
            </p:cNvPr>
            <p:cNvSpPr/>
            <p:nvPr/>
          </p:nvSpPr>
          <p:spPr bwMode="auto">
            <a:xfrm>
              <a:off x="3867500" y="3534851"/>
              <a:ext cx="813876" cy="813876"/>
            </a:xfrm>
            <a:prstGeom prst="ellipse">
              <a:avLst/>
            </a:prstGeom>
            <a:solidFill>
              <a:schemeClr val="bg2"/>
            </a:solidFill>
            <a:ln w="19050">
              <a:noFill/>
              <a:round/>
              <a:headEnd/>
              <a:tailEnd/>
            </a:ln>
          </p:spPr>
          <p:txBody>
            <a:bodyPr vert="horz" wrap="none" lIns="91440" tIns="45720" rIns="91440" bIns="45720" numCol="1" rtlCol="0" anchor="ctr" anchorCtr="1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 sz="11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8" name="ValueShape2">
              <a:extLst>
                <a:ext uri="{FF2B5EF4-FFF2-40B4-BE49-F238E27FC236}">
                  <a16:creationId xmlns:a16="http://schemas.microsoft.com/office/drawing/2014/main" xmlns="" id="{BFF2DE6C-1C9F-470C-8087-F8A42AEBA590}"/>
                </a:ext>
              </a:extLst>
            </p:cNvPr>
            <p:cNvSpPr/>
            <p:nvPr/>
          </p:nvSpPr>
          <p:spPr>
            <a:xfrm>
              <a:off x="3867589" y="3534940"/>
              <a:ext cx="813787" cy="813787"/>
            </a:xfrm>
            <a:prstGeom prst="arc">
              <a:avLst>
                <a:gd name="adj1" fmla="val 16200000"/>
                <a:gd name="adj2" fmla="val 3240000"/>
              </a:avLst>
            </a:prstGeom>
            <a:ln w="50800" cap="rnd">
              <a:solidFill>
                <a:schemeClr val="accent5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 sz="1600"/>
            </a:p>
          </p:txBody>
        </p:sp>
        <p:sp>
          <p:nvSpPr>
            <p:cNvPr id="19" name="ValueText2">
              <a:extLst>
                <a:ext uri="{FF2B5EF4-FFF2-40B4-BE49-F238E27FC236}">
                  <a16:creationId xmlns:a16="http://schemas.microsoft.com/office/drawing/2014/main" xmlns="" id="{7CA44943-8584-482D-B1C4-0BDD0C08445E}"/>
                </a:ext>
              </a:extLst>
            </p:cNvPr>
            <p:cNvSpPr txBox="1"/>
            <p:nvPr/>
          </p:nvSpPr>
          <p:spPr>
            <a:xfrm>
              <a:off x="4127804" y="3831814"/>
              <a:ext cx="293268" cy="219949"/>
            </a:xfrm>
            <a:prstGeom prst="rect">
              <a:avLst/>
            </a:prstGeom>
          </p:spPr>
          <p:txBody>
            <a:bodyPr wrap="none" lIns="0" tIns="0" rIns="0" bIns="0" numCol="1">
              <a:prstTxWarp prst="textPlain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r>
                <a:rPr lang="en-US" altLang="zh-CN" sz="1600">
                  <a:solidFill>
                    <a:schemeClr val="accent5"/>
                  </a:solidFill>
                  <a:latin typeface="Impact" panose="020B0806030902050204" pitchFamily="34" charset="0"/>
                </a:rPr>
                <a:t>40%</a:t>
              </a:r>
              <a:endParaRPr lang="en-US" sz="1600" dirty="0">
                <a:solidFill>
                  <a:schemeClr val="accent5"/>
                </a:solidFill>
                <a:latin typeface="Impact" panose="020B0806030902050204" pitchFamily="34" charset="0"/>
              </a:endParaRPr>
            </a:p>
          </p:txBody>
        </p:sp>
        <p:sp>
          <p:nvSpPr>
            <p:cNvPr id="20" name="ExtraShape">
              <a:extLst>
                <a:ext uri="{FF2B5EF4-FFF2-40B4-BE49-F238E27FC236}">
                  <a16:creationId xmlns:a16="http://schemas.microsoft.com/office/drawing/2014/main" xmlns="" id="{AA6B8EF2-5AB3-4845-A52E-B45A0B65ADC6}"/>
                </a:ext>
              </a:extLst>
            </p:cNvPr>
            <p:cNvSpPr/>
            <p:nvPr/>
          </p:nvSpPr>
          <p:spPr bwMode="auto">
            <a:xfrm>
              <a:off x="5799735" y="3534851"/>
              <a:ext cx="813876" cy="813876"/>
            </a:xfrm>
            <a:prstGeom prst="ellipse">
              <a:avLst/>
            </a:prstGeom>
            <a:solidFill>
              <a:schemeClr val="bg2"/>
            </a:solidFill>
            <a:ln w="19050">
              <a:noFill/>
              <a:round/>
              <a:headEnd/>
              <a:tailEnd/>
            </a:ln>
          </p:spPr>
          <p:txBody>
            <a:bodyPr vert="horz" wrap="none" lIns="91440" tIns="45720" rIns="91440" bIns="45720" numCol="1" rtlCol="0" anchor="ctr" anchorCtr="1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 sz="11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1" name="ValueShape3">
              <a:extLst>
                <a:ext uri="{FF2B5EF4-FFF2-40B4-BE49-F238E27FC236}">
                  <a16:creationId xmlns:a16="http://schemas.microsoft.com/office/drawing/2014/main" xmlns="" id="{4B844918-2A0E-4543-A990-59A87E816EC0}"/>
                </a:ext>
              </a:extLst>
            </p:cNvPr>
            <p:cNvSpPr/>
            <p:nvPr/>
          </p:nvSpPr>
          <p:spPr>
            <a:xfrm>
              <a:off x="5799824" y="3534940"/>
              <a:ext cx="813787" cy="813787"/>
            </a:xfrm>
            <a:prstGeom prst="arc">
              <a:avLst>
                <a:gd name="adj1" fmla="val 16200000"/>
                <a:gd name="adj2" fmla="val 9504000"/>
              </a:avLst>
            </a:prstGeom>
            <a:ln w="50800" cap="rnd">
              <a:solidFill>
                <a:schemeClr val="accent1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 sz="1600"/>
            </a:p>
          </p:txBody>
        </p:sp>
        <p:sp>
          <p:nvSpPr>
            <p:cNvPr id="22" name="ValueText3">
              <a:extLst>
                <a:ext uri="{FF2B5EF4-FFF2-40B4-BE49-F238E27FC236}">
                  <a16:creationId xmlns:a16="http://schemas.microsoft.com/office/drawing/2014/main" xmlns="" id="{38D0E237-4CE2-4B9E-ADA0-1F5B03768E35}"/>
                </a:ext>
              </a:extLst>
            </p:cNvPr>
            <p:cNvSpPr txBox="1"/>
            <p:nvPr/>
          </p:nvSpPr>
          <p:spPr>
            <a:xfrm>
              <a:off x="6060039" y="3831814"/>
              <a:ext cx="293268" cy="219949"/>
            </a:xfrm>
            <a:prstGeom prst="rect">
              <a:avLst/>
            </a:prstGeom>
          </p:spPr>
          <p:txBody>
            <a:bodyPr wrap="none" lIns="0" tIns="0" rIns="0" bIns="0" numCol="1">
              <a:prstTxWarp prst="textPlain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r>
                <a:rPr lang="en-US" altLang="zh-CN" sz="1600">
                  <a:solidFill>
                    <a:schemeClr val="accent6"/>
                  </a:solidFill>
                  <a:latin typeface="Impact" panose="020B0806030902050204" pitchFamily="34" charset="0"/>
                </a:rPr>
                <a:t>69%</a:t>
              </a:r>
              <a:endParaRPr lang="en-US" sz="1600" dirty="0">
                <a:solidFill>
                  <a:schemeClr val="accent6"/>
                </a:solidFill>
                <a:latin typeface="Impact" panose="020B0806030902050204" pitchFamily="34" charset="0"/>
              </a:endParaRPr>
            </a:p>
          </p:txBody>
        </p:sp>
        <p:sp>
          <p:nvSpPr>
            <p:cNvPr id="23" name="ExtraShape">
              <a:extLst>
                <a:ext uri="{FF2B5EF4-FFF2-40B4-BE49-F238E27FC236}">
                  <a16:creationId xmlns:a16="http://schemas.microsoft.com/office/drawing/2014/main" xmlns="" id="{03B272C2-8046-4914-9CE5-A3CB441F39F1}"/>
                </a:ext>
              </a:extLst>
            </p:cNvPr>
            <p:cNvSpPr/>
            <p:nvPr/>
          </p:nvSpPr>
          <p:spPr bwMode="auto">
            <a:xfrm>
              <a:off x="7681555" y="3534851"/>
              <a:ext cx="813876" cy="813876"/>
            </a:xfrm>
            <a:prstGeom prst="ellipse">
              <a:avLst/>
            </a:prstGeom>
            <a:solidFill>
              <a:schemeClr val="bg2"/>
            </a:solidFill>
            <a:ln w="19050">
              <a:noFill/>
              <a:round/>
              <a:headEnd/>
              <a:tailEnd/>
            </a:ln>
          </p:spPr>
          <p:txBody>
            <a:bodyPr vert="horz" wrap="none" lIns="91440" tIns="45720" rIns="91440" bIns="45720" numCol="1" rtlCol="0" anchor="ctr" anchorCtr="1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 sz="11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4" name="ValueShape4">
              <a:extLst>
                <a:ext uri="{FF2B5EF4-FFF2-40B4-BE49-F238E27FC236}">
                  <a16:creationId xmlns:a16="http://schemas.microsoft.com/office/drawing/2014/main" xmlns="" id="{F1E04268-65D8-463B-8BE0-DD39E3F3A48E}"/>
                </a:ext>
              </a:extLst>
            </p:cNvPr>
            <p:cNvSpPr/>
            <p:nvPr/>
          </p:nvSpPr>
          <p:spPr>
            <a:xfrm>
              <a:off x="7681644" y="3534940"/>
              <a:ext cx="813787" cy="813787"/>
            </a:xfrm>
            <a:prstGeom prst="arc">
              <a:avLst>
                <a:gd name="adj1" fmla="val 16200000"/>
                <a:gd name="adj2" fmla="val 6480000"/>
              </a:avLst>
            </a:prstGeom>
            <a:ln w="50800" cap="rnd">
              <a:solidFill>
                <a:schemeClr val="accent2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 sz="1600"/>
            </a:p>
          </p:txBody>
        </p:sp>
        <p:sp>
          <p:nvSpPr>
            <p:cNvPr id="25" name="ValueText4">
              <a:extLst>
                <a:ext uri="{FF2B5EF4-FFF2-40B4-BE49-F238E27FC236}">
                  <a16:creationId xmlns:a16="http://schemas.microsoft.com/office/drawing/2014/main" xmlns="" id="{7CA0F82F-1683-47BD-AB97-D16BF4747800}"/>
                </a:ext>
              </a:extLst>
            </p:cNvPr>
            <p:cNvSpPr txBox="1"/>
            <p:nvPr/>
          </p:nvSpPr>
          <p:spPr>
            <a:xfrm>
              <a:off x="7941859" y="3831814"/>
              <a:ext cx="293268" cy="219949"/>
            </a:xfrm>
            <a:prstGeom prst="rect">
              <a:avLst/>
            </a:prstGeom>
          </p:spPr>
          <p:txBody>
            <a:bodyPr wrap="none" lIns="0" tIns="0" rIns="0" bIns="0" numCol="1">
              <a:prstTxWarp prst="textPlain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r>
                <a:rPr lang="en-US" altLang="zh-CN" sz="1600">
                  <a:solidFill>
                    <a:schemeClr val="accent2"/>
                  </a:solidFill>
                  <a:latin typeface="Impact" panose="020B0806030902050204" pitchFamily="34" charset="0"/>
                </a:rPr>
                <a:t>55%</a:t>
              </a:r>
              <a:endParaRPr lang="en-US" sz="1600" dirty="0">
                <a:solidFill>
                  <a:schemeClr val="accent2"/>
                </a:solidFill>
                <a:latin typeface="Impact" panose="020B0806030902050204" pitchFamily="34" charset="0"/>
              </a:endParaRPr>
            </a:p>
          </p:txBody>
        </p:sp>
        <p:sp>
          <p:nvSpPr>
            <p:cNvPr id="26" name="ExtraShape">
              <a:extLst>
                <a:ext uri="{FF2B5EF4-FFF2-40B4-BE49-F238E27FC236}">
                  <a16:creationId xmlns:a16="http://schemas.microsoft.com/office/drawing/2014/main" xmlns="" id="{CADD573F-88A1-48B9-B602-F7324C09CD95}"/>
                </a:ext>
              </a:extLst>
            </p:cNvPr>
            <p:cNvSpPr/>
            <p:nvPr/>
          </p:nvSpPr>
          <p:spPr bwMode="auto">
            <a:xfrm>
              <a:off x="9564644" y="3534851"/>
              <a:ext cx="813876" cy="813876"/>
            </a:xfrm>
            <a:prstGeom prst="ellipse">
              <a:avLst/>
            </a:prstGeom>
            <a:solidFill>
              <a:schemeClr val="bg2"/>
            </a:solidFill>
            <a:ln w="19050">
              <a:noFill/>
              <a:round/>
              <a:headEnd/>
              <a:tailEnd/>
            </a:ln>
          </p:spPr>
          <p:txBody>
            <a:bodyPr vert="horz" wrap="none" lIns="91440" tIns="45720" rIns="91440" bIns="45720" numCol="1" rtlCol="0" anchor="ctr" anchorCtr="1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 sz="11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7" name="ValueShape5">
              <a:extLst>
                <a:ext uri="{FF2B5EF4-FFF2-40B4-BE49-F238E27FC236}">
                  <a16:creationId xmlns:a16="http://schemas.microsoft.com/office/drawing/2014/main" xmlns="" id="{66FEAFE3-C19E-49F1-A4BB-BA0D53F2BB31}"/>
                </a:ext>
              </a:extLst>
            </p:cNvPr>
            <p:cNvSpPr/>
            <p:nvPr/>
          </p:nvSpPr>
          <p:spPr>
            <a:xfrm>
              <a:off x="9564733" y="3534940"/>
              <a:ext cx="813787" cy="813787"/>
            </a:xfrm>
            <a:prstGeom prst="arc">
              <a:avLst>
                <a:gd name="adj1" fmla="val 16200000"/>
                <a:gd name="adj2" fmla="val 9936000"/>
              </a:avLst>
            </a:prstGeom>
            <a:ln w="50800" cap="rnd">
              <a:solidFill>
                <a:schemeClr val="accent3"/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 sz="1600"/>
            </a:p>
          </p:txBody>
        </p:sp>
        <p:sp>
          <p:nvSpPr>
            <p:cNvPr id="28" name="ValueText5">
              <a:extLst>
                <a:ext uri="{FF2B5EF4-FFF2-40B4-BE49-F238E27FC236}">
                  <a16:creationId xmlns:a16="http://schemas.microsoft.com/office/drawing/2014/main" xmlns="" id="{45AACC3E-BBF1-4F79-9DA8-5AE547E1F5A5}"/>
                </a:ext>
              </a:extLst>
            </p:cNvPr>
            <p:cNvSpPr txBox="1"/>
            <p:nvPr/>
          </p:nvSpPr>
          <p:spPr>
            <a:xfrm>
              <a:off x="9824948" y="3831814"/>
              <a:ext cx="293268" cy="219949"/>
            </a:xfrm>
            <a:prstGeom prst="rect">
              <a:avLst/>
            </a:prstGeom>
          </p:spPr>
          <p:txBody>
            <a:bodyPr wrap="none" lIns="0" tIns="0" rIns="0" bIns="0" numCol="1">
              <a:prstTxWarp prst="textPlain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r>
                <a:rPr lang="en-US" altLang="zh-CN" sz="1600">
                  <a:solidFill>
                    <a:schemeClr val="accent3"/>
                  </a:solidFill>
                  <a:latin typeface="Impact" panose="020B0806030902050204" pitchFamily="34" charset="0"/>
                </a:rPr>
                <a:t>71%</a:t>
              </a:r>
              <a:endParaRPr lang="en-US" sz="1600" dirty="0">
                <a:solidFill>
                  <a:schemeClr val="accent3"/>
                </a:solidFill>
                <a:latin typeface="Impact" panose="020B0806030902050204" pitchFamily="34" charset="0"/>
              </a:endParaRPr>
            </a:p>
          </p:txBody>
        </p:sp>
        <p:sp>
          <p:nvSpPr>
            <p:cNvPr id="29" name="CustomText2">
              <a:extLst>
                <a:ext uri="{FF2B5EF4-FFF2-40B4-BE49-F238E27FC236}">
                  <a16:creationId xmlns:a16="http://schemas.microsoft.com/office/drawing/2014/main" xmlns="" id="{2D247CF7-8643-447D-86F7-143FF362428D}"/>
                </a:ext>
              </a:extLst>
            </p:cNvPr>
            <p:cNvSpPr/>
            <p:nvPr/>
          </p:nvSpPr>
          <p:spPr>
            <a:xfrm>
              <a:off x="1646491" y="4498473"/>
              <a:ext cx="1492258" cy="294256"/>
            </a:xfrm>
            <a:prstGeom prst="rect">
              <a:avLst/>
            </a:prstGeom>
            <a:noFill/>
          </p:spPr>
          <p:txBody>
            <a:bodyPr wrap="none" lIns="90000" tIns="46800" rIns="90000" bIns="46800" anchor="ctr">
              <a:normAutofit lnSpcReduction="10000"/>
            </a:bodyPr>
            <a:lstStyle/>
            <a:p>
              <a:pPr marL="0" marR="0" lvl="0" indent="0" algn="ctr" defTabSz="914400" rtl="0" eaLnBrk="1" fontAlgn="auto" latinLnBrk="0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40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</a:rPr>
                <a:t>TEXT HERE</a:t>
              </a:r>
            </a:p>
          </p:txBody>
        </p:sp>
        <p:sp>
          <p:nvSpPr>
            <p:cNvPr id="30" name="CustomText1">
              <a:extLst>
                <a:ext uri="{FF2B5EF4-FFF2-40B4-BE49-F238E27FC236}">
                  <a16:creationId xmlns:a16="http://schemas.microsoft.com/office/drawing/2014/main" xmlns="" id="{B8FB1DA0-9E47-492D-9A44-D320B778F205}"/>
                </a:ext>
              </a:extLst>
            </p:cNvPr>
            <p:cNvSpPr/>
            <p:nvPr/>
          </p:nvSpPr>
          <p:spPr>
            <a:xfrm>
              <a:off x="1646491" y="4749489"/>
              <a:ext cx="1492352" cy="266330"/>
            </a:xfrm>
            <a:prstGeom prst="rect">
              <a:avLst/>
            </a:prstGeom>
            <a:noFill/>
          </p:spPr>
          <p:txBody>
            <a:bodyPr wrap="none" lIns="90000" tIns="46800" rIns="90000" bIns="46800">
              <a:normAutofit/>
            </a:bodyPr>
            <a:lstStyle/>
            <a:p>
              <a:pPr marL="0" marR="0" lvl="0" indent="0" algn="ctr" defTabSz="914400" rtl="0" eaLnBrk="1" fontAlgn="auto" latinLnBrk="0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05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</a:rPr>
                <a:t>Supporting text here</a:t>
              </a:r>
            </a:p>
          </p:txBody>
        </p:sp>
        <p:sp>
          <p:nvSpPr>
            <p:cNvPr id="31" name="CustomText2">
              <a:extLst>
                <a:ext uri="{FF2B5EF4-FFF2-40B4-BE49-F238E27FC236}">
                  <a16:creationId xmlns:a16="http://schemas.microsoft.com/office/drawing/2014/main" xmlns="" id="{DCE2BFEF-4FE6-4BED-BC23-B6C0256654D8}"/>
                </a:ext>
              </a:extLst>
            </p:cNvPr>
            <p:cNvSpPr/>
            <p:nvPr/>
          </p:nvSpPr>
          <p:spPr>
            <a:xfrm>
              <a:off x="3528310" y="4498473"/>
              <a:ext cx="1492258" cy="294256"/>
            </a:xfrm>
            <a:prstGeom prst="rect">
              <a:avLst/>
            </a:prstGeom>
            <a:noFill/>
          </p:spPr>
          <p:txBody>
            <a:bodyPr wrap="none" lIns="90000" tIns="46800" rIns="90000" bIns="46800" anchor="ctr">
              <a:normAutofit lnSpcReduction="10000"/>
            </a:bodyPr>
            <a:lstStyle/>
            <a:p>
              <a:pPr marL="0" marR="0" lvl="0" indent="0" algn="ctr" defTabSz="914400" rtl="0" eaLnBrk="1" fontAlgn="auto" latinLnBrk="0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40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</a:rPr>
                <a:t>TEXT HERE</a:t>
              </a:r>
            </a:p>
          </p:txBody>
        </p:sp>
        <p:sp>
          <p:nvSpPr>
            <p:cNvPr id="32" name="CustomText1">
              <a:extLst>
                <a:ext uri="{FF2B5EF4-FFF2-40B4-BE49-F238E27FC236}">
                  <a16:creationId xmlns:a16="http://schemas.microsoft.com/office/drawing/2014/main" xmlns="" id="{C1421978-1D49-4D0A-8C88-00E5FDB97658}"/>
                </a:ext>
              </a:extLst>
            </p:cNvPr>
            <p:cNvSpPr/>
            <p:nvPr/>
          </p:nvSpPr>
          <p:spPr>
            <a:xfrm>
              <a:off x="3528310" y="4749489"/>
              <a:ext cx="1492352" cy="266330"/>
            </a:xfrm>
            <a:prstGeom prst="rect">
              <a:avLst/>
            </a:prstGeom>
            <a:noFill/>
          </p:spPr>
          <p:txBody>
            <a:bodyPr wrap="none" lIns="90000" tIns="46800" rIns="90000" bIns="46800">
              <a:normAutofit/>
            </a:bodyPr>
            <a:lstStyle/>
            <a:p>
              <a:pPr marL="0" marR="0" lvl="0" indent="0" algn="ctr" defTabSz="914400" rtl="0" eaLnBrk="1" fontAlgn="auto" latinLnBrk="0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05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</a:rPr>
                <a:t>Supporting text here</a:t>
              </a:r>
            </a:p>
          </p:txBody>
        </p:sp>
        <p:sp>
          <p:nvSpPr>
            <p:cNvPr id="33" name="CustomText2">
              <a:extLst>
                <a:ext uri="{FF2B5EF4-FFF2-40B4-BE49-F238E27FC236}">
                  <a16:creationId xmlns:a16="http://schemas.microsoft.com/office/drawing/2014/main" xmlns="" id="{2D6D4049-090C-4613-8D92-DDF440559A0A}"/>
                </a:ext>
              </a:extLst>
            </p:cNvPr>
            <p:cNvSpPr/>
            <p:nvPr/>
          </p:nvSpPr>
          <p:spPr>
            <a:xfrm>
              <a:off x="5460545" y="4498473"/>
              <a:ext cx="1492258" cy="294256"/>
            </a:xfrm>
            <a:prstGeom prst="rect">
              <a:avLst/>
            </a:prstGeom>
            <a:noFill/>
          </p:spPr>
          <p:txBody>
            <a:bodyPr wrap="none" lIns="90000" tIns="46800" rIns="90000" bIns="46800" anchor="ctr">
              <a:normAutofit lnSpcReduction="10000"/>
            </a:bodyPr>
            <a:lstStyle/>
            <a:p>
              <a:pPr marL="0" marR="0" lvl="0" indent="0" algn="ctr" defTabSz="914400" rtl="0" eaLnBrk="1" fontAlgn="auto" latinLnBrk="0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40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</a:rPr>
                <a:t>TEXT HERE</a:t>
              </a:r>
            </a:p>
          </p:txBody>
        </p:sp>
        <p:sp>
          <p:nvSpPr>
            <p:cNvPr id="34" name="CustomText1">
              <a:extLst>
                <a:ext uri="{FF2B5EF4-FFF2-40B4-BE49-F238E27FC236}">
                  <a16:creationId xmlns:a16="http://schemas.microsoft.com/office/drawing/2014/main" xmlns="" id="{285C664D-637B-471C-98D5-81F3039B13A9}"/>
                </a:ext>
              </a:extLst>
            </p:cNvPr>
            <p:cNvSpPr/>
            <p:nvPr/>
          </p:nvSpPr>
          <p:spPr>
            <a:xfrm>
              <a:off x="5460545" y="4749489"/>
              <a:ext cx="1492352" cy="266330"/>
            </a:xfrm>
            <a:prstGeom prst="rect">
              <a:avLst/>
            </a:prstGeom>
            <a:noFill/>
          </p:spPr>
          <p:txBody>
            <a:bodyPr wrap="none" lIns="90000" tIns="46800" rIns="90000" bIns="46800">
              <a:normAutofit/>
            </a:bodyPr>
            <a:lstStyle/>
            <a:p>
              <a:pPr marL="0" marR="0" lvl="0" indent="0" algn="ctr" defTabSz="914400" rtl="0" eaLnBrk="1" fontAlgn="auto" latinLnBrk="0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05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</a:rPr>
                <a:t>Supporting text here</a:t>
              </a:r>
            </a:p>
          </p:txBody>
        </p:sp>
        <p:sp>
          <p:nvSpPr>
            <p:cNvPr id="35" name="CustomText2">
              <a:extLst>
                <a:ext uri="{FF2B5EF4-FFF2-40B4-BE49-F238E27FC236}">
                  <a16:creationId xmlns:a16="http://schemas.microsoft.com/office/drawing/2014/main" xmlns="" id="{00A2853C-224B-4001-B963-BAB00A4E328F}"/>
                </a:ext>
              </a:extLst>
            </p:cNvPr>
            <p:cNvSpPr/>
            <p:nvPr/>
          </p:nvSpPr>
          <p:spPr>
            <a:xfrm>
              <a:off x="7342365" y="4498473"/>
              <a:ext cx="1492258" cy="294256"/>
            </a:xfrm>
            <a:prstGeom prst="rect">
              <a:avLst/>
            </a:prstGeom>
            <a:noFill/>
          </p:spPr>
          <p:txBody>
            <a:bodyPr wrap="none" lIns="90000" tIns="46800" rIns="90000" bIns="46800" anchor="ctr">
              <a:normAutofit lnSpcReduction="10000"/>
            </a:bodyPr>
            <a:lstStyle/>
            <a:p>
              <a:pPr marL="0" marR="0" lvl="0" indent="0" algn="ctr" defTabSz="914400" rtl="0" eaLnBrk="1" fontAlgn="auto" latinLnBrk="0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40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</a:rPr>
                <a:t>TEXT HERE</a:t>
              </a:r>
            </a:p>
          </p:txBody>
        </p:sp>
        <p:sp>
          <p:nvSpPr>
            <p:cNvPr id="36" name="CustomText1">
              <a:extLst>
                <a:ext uri="{FF2B5EF4-FFF2-40B4-BE49-F238E27FC236}">
                  <a16:creationId xmlns:a16="http://schemas.microsoft.com/office/drawing/2014/main" xmlns="" id="{DC70EA5C-7AD6-4605-846D-302BB363CDDC}"/>
                </a:ext>
              </a:extLst>
            </p:cNvPr>
            <p:cNvSpPr/>
            <p:nvPr/>
          </p:nvSpPr>
          <p:spPr>
            <a:xfrm>
              <a:off x="7342365" y="4749489"/>
              <a:ext cx="1492352" cy="266330"/>
            </a:xfrm>
            <a:prstGeom prst="rect">
              <a:avLst/>
            </a:prstGeom>
            <a:noFill/>
          </p:spPr>
          <p:txBody>
            <a:bodyPr wrap="none" lIns="90000" tIns="46800" rIns="90000" bIns="46800">
              <a:normAutofit/>
            </a:bodyPr>
            <a:lstStyle/>
            <a:p>
              <a:pPr marL="0" marR="0" lvl="0" indent="0" algn="ctr" defTabSz="914400" rtl="0" eaLnBrk="1" fontAlgn="auto" latinLnBrk="0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05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</a:rPr>
                <a:t>Supporting text here</a:t>
              </a:r>
            </a:p>
          </p:txBody>
        </p:sp>
        <p:sp>
          <p:nvSpPr>
            <p:cNvPr id="37" name="CustomText2">
              <a:extLst>
                <a:ext uri="{FF2B5EF4-FFF2-40B4-BE49-F238E27FC236}">
                  <a16:creationId xmlns:a16="http://schemas.microsoft.com/office/drawing/2014/main" xmlns="" id="{A7FC1F09-E021-47D4-A2E7-1F9AA5D195AF}"/>
                </a:ext>
              </a:extLst>
            </p:cNvPr>
            <p:cNvSpPr/>
            <p:nvPr/>
          </p:nvSpPr>
          <p:spPr>
            <a:xfrm>
              <a:off x="9225454" y="4498473"/>
              <a:ext cx="1492258" cy="294256"/>
            </a:xfrm>
            <a:prstGeom prst="rect">
              <a:avLst/>
            </a:prstGeom>
            <a:noFill/>
          </p:spPr>
          <p:txBody>
            <a:bodyPr wrap="none" lIns="90000" tIns="46800" rIns="90000" bIns="46800" anchor="ctr">
              <a:normAutofit lnSpcReduction="10000"/>
            </a:bodyPr>
            <a:lstStyle/>
            <a:p>
              <a:pPr marL="0" marR="0" lvl="0" indent="0" algn="ctr" defTabSz="914400" rtl="0" eaLnBrk="1" fontAlgn="auto" latinLnBrk="0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40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</a:rPr>
                <a:t>TEXT HERE</a:t>
              </a:r>
            </a:p>
          </p:txBody>
        </p:sp>
        <p:sp>
          <p:nvSpPr>
            <p:cNvPr id="38" name="CustomText1">
              <a:extLst>
                <a:ext uri="{FF2B5EF4-FFF2-40B4-BE49-F238E27FC236}">
                  <a16:creationId xmlns:a16="http://schemas.microsoft.com/office/drawing/2014/main" xmlns="" id="{36F0F6E2-9EAA-44EB-BD77-D82723A89447}"/>
                </a:ext>
              </a:extLst>
            </p:cNvPr>
            <p:cNvSpPr/>
            <p:nvPr/>
          </p:nvSpPr>
          <p:spPr>
            <a:xfrm>
              <a:off x="9225454" y="4749489"/>
              <a:ext cx="1492352" cy="266330"/>
            </a:xfrm>
            <a:prstGeom prst="rect">
              <a:avLst/>
            </a:prstGeom>
            <a:noFill/>
          </p:spPr>
          <p:txBody>
            <a:bodyPr wrap="none" lIns="90000" tIns="46800" rIns="90000" bIns="46800">
              <a:normAutofit/>
            </a:bodyPr>
            <a:lstStyle/>
            <a:p>
              <a:pPr marL="0" marR="0" lvl="0" indent="0" algn="ctr" defTabSz="914400" rtl="0" eaLnBrk="1" fontAlgn="auto" latinLnBrk="0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050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</a:rPr>
                <a:t>Supporting text here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232527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标题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/>
              <a:t>Section Header Here</a:t>
            </a:r>
            <a:endParaRPr lang="zh-CN" altLang="en-US" dirty="0"/>
          </a:p>
        </p:txBody>
      </p:sp>
      <p:sp>
        <p:nvSpPr>
          <p:cNvPr id="6" name="文本占位符 5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r>
              <a:rPr lang="en-US" altLang="zh-CN" dirty="0"/>
              <a:t>Supporting text here.</a:t>
            </a:r>
          </a:p>
          <a:p>
            <a:pPr lvl="0"/>
            <a:r>
              <a:rPr lang="en-US" altLang="zh-CN" dirty="0"/>
              <a:t>When you copy &amp; paste, choose "keep text only" option.</a:t>
            </a:r>
            <a:endParaRPr lang="zh-CN" altLang="en-US" dirty="0"/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xmlns="" id="{04F69230-F3A6-4586-9371-A858F4763E9F}"/>
              </a:ext>
            </a:extLst>
          </p:cNvPr>
          <p:cNvSpPr txBox="1"/>
          <p:nvPr/>
        </p:nvSpPr>
        <p:spPr>
          <a:xfrm>
            <a:off x="5584241" y="3399972"/>
            <a:ext cx="1023516" cy="889909"/>
          </a:xfrm>
          <a:prstGeom prst="rect">
            <a:avLst/>
          </a:prstGeom>
          <a:noFill/>
          <a:ln w="117475">
            <a:noFill/>
          </a:ln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en-US" altLang="zh-CN" spc="100" dirty="0">
                <a:solidFill>
                  <a:schemeClr val="accent1"/>
                </a:solidFill>
                <a:latin typeface="Impact" panose="020B0806030902050204" pitchFamily="34" charset="0"/>
                <a:cs typeface="Arial" panose="020B0604020202020204" pitchFamily="34" charset="0"/>
              </a:rPr>
              <a:t>/01</a:t>
            </a:r>
            <a:endParaRPr lang="zh-CN" altLang="en-US" spc="100" dirty="0">
              <a:solidFill>
                <a:schemeClr val="accent1"/>
              </a:solidFill>
              <a:latin typeface="Impact" panose="020B080603090205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715973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227F1AB6-7FF5-4A74-AE65-D45C76FAA91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xmlns="" id="{51E7AD0C-55E3-425C-95D2-90967522BDE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30C6480C-FD89-4DAC-9F65-D89F467B4C7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30</a:t>
            </a:fld>
            <a:endParaRPr lang="zh-CN" altLang="en-US"/>
          </a:p>
        </p:txBody>
      </p:sp>
      <p:grpSp>
        <p:nvGrpSpPr>
          <p:cNvPr id="5" name="210856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80D65D40-1F94-4B1C-BF2E-6B4FA7E01103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73101" y="1123950"/>
            <a:ext cx="10845796" cy="5019675"/>
            <a:chOff x="673101" y="1123950"/>
            <a:chExt cx="10845796" cy="5019675"/>
          </a:xfrm>
        </p:grpSpPr>
        <p:grpSp>
          <p:nvGrpSpPr>
            <p:cNvPr id="6" name="işľiḍê">
              <a:extLst>
                <a:ext uri="{FF2B5EF4-FFF2-40B4-BE49-F238E27FC236}">
                  <a16:creationId xmlns:a16="http://schemas.microsoft.com/office/drawing/2014/main" xmlns="" id="{7DB95ECA-DC37-4FEC-A524-5EF162C4B2E1}"/>
                </a:ext>
              </a:extLst>
            </p:cNvPr>
            <p:cNvGrpSpPr/>
            <p:nvPr/>
          </p:nvGrpSpPr>
          <p:grpSpPr>
            <a:xfrm>
              <a:off x="673101" y="1706309"/>
              <a:ext cx="3181270" cy="3816306"/>
              <a:chOff x="673101" y="1489025"/>
              <a:chExt cx="3181270" cy="3816306"/>
            </a:xfrm>
          </p:grpSpPr>
          <p:grpSp>
            <p:nvGrpSpPr>
              <p:cNvPr id="21" name="iṥḷiḍê">
                <a:extLst>
                  <a:ext uri="{FF2B5EF4-FFF2-40B4-BE49-F238E27FC236}">
                    <a16:creationId xmlns:a16="http://schemas.microsoft.com/office/drawing/2014/main" xmlns="" id="{E94A0EA4-77F6-4BD2-B058-358353162B66}"/>
                  </a:ext>
                </a:extLst>
              </p:cNvPr>
              <p:cNvGrpSpPr/>
              <p:nvPr/>
            </p:nvGrpSpPr>
            <p:grpSpPr>
              <a:xfrm>
                <a:off x="1210034" y="1489025"/>
                <a:ext cx="2107405" cy="2107395"/>
                <a:chOff x="3631738" y="1752596"/>
                <a:chExt cx="2107405" cy="2107395"/>
              </a:xfrm>
            </p:grpSpPr>
            <p:sp>
              <p:nvSpPr>
                <p:cNvPr id="24" name="îṣlîďe">
                  <a:extLst>
                    <a:ext uri="{FF2B5EF4-FFF2-40B4-BE49-F238E27FC236}">
                      <a16:creationId xmlns:a16="http://schemas.microsoft.com/office/drawing/2014/main" xmlns="" id="{7AFA765C-210D-45AF-BDB1-AF91346969D9}"/>
                    </a:ext>
                  </a:extLst>
                </p:cNvPr>
                <p:cNvSpPr/>
                <p:nvPr/>
              </p:nvSpPr>
              <p:spPr>
                <a:xfrm flipH="1">
                  <a:off x="3631738" y="1752596"/>
                  <a:ext cx="2107404" cy="2107395"/>
                </a:xfrm>
                <a:prstGeom prst="donut">
                  <a:avLst>
                    <a:gd name="adj" fmla="val 9354"/>
                  </a:avLst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lIns="91440" tIns="45720" rIns="91440" bIns="45720" rtlCol="0" anchor="ctr">
                  <a:normAutofit/>
                </a:bodyPr>
                <a:lstStyle/>
                <a:p>
                  <a:pPr algn="ctr"/>
                  <a:r>
                    <a:rPr lang="en-US" altLang="zh-CN" b="1" dirty="0">
                      <a:solidFill>
                        <a:schemeClr val="tx1"/>
                      </a:solidFill>
                    </a:rPr>
                    <a:t>Text</a:t>
                  </a:r>
                </a:p>
              </p:txBody>
            </p:sp>
            <p:sp>
              <p:nvSpPr>
                <p:cNvPr id="25" name="îşľïḑè">
                  <a:extLst>
                    <a:ext uri="{FF2B5EF4-FFF2-40B4-BE49-F238E27FC236}">
                      <a16:creationId xmlns:a16="http://schemas.microsoft.com/office/drawing/2014/main" xmlns="" id="{64CB1D4A-3582-43D6-9682-37AF15E876E1}"/>
                    </a:ext>
                  </a:extLst>
                </p:cNvPr>
                <p:cNvSpPr/>
                <p:nvPr/>
              </p:nvSpPr>
              <p:spPr>
                <a:xfrm rot="5400000" flipH="1">
                  <a:off x="3631743" y="1752592"/>
                  <a:ext cx="2107395" cy="2107404"/>
                </a:xfrm>
                <a:prstGeom prst="blockArc">
                  <a:avLst>
                    <a:gd name="adj1" fmla="val 19836787"/>
                    <a:gd name="adj2" fmla="val 5630232"/>
                    <a:gd name="adj3" fmla="val 9100"/>
                  </a:avLst>
                </a:pr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lIns="91440" tIns="45720" rIns="91440" bIns="45720" rtlCol="0" anchor="ctr">
                  <a:normAutofit/>
                </a:bodyPr>
                <a:lstStyle/>
                <a:p>
                  <a:pPr algn="r"/>
                  <a:endParaRPr lang="en-US" sz="1350" dirty="0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22" name="îšḻïdè">
                <a:extLst>
                  <a:ext uri="{FF2B5EF4-FFF2-40B4-BE49-F238E27FC236}">
                    <a16:creationId xmlns:a16="http://schemas.microsoft.com/office/drawing/2014/main" xmlns="" id="{8A192C6D-A9CD-43B4-906F-BD1659078458}"/>
                  </a:ext>
                </a:extLst>
              </p:cNvPr>
              <p:cNvSpPr txBox="1"/>
              <p:nvPr/>
            </p:nvSpPr>
            <p:spPr>
              <a:xfrm>
                <a:off x="673101" y="3696139"/>
                <a:ext cx="3181270" cy="857753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 anchor="t" anchorCtr="0">
                <a:normAutofit lnSpcReduction="100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</a:pPr>
                <a:r>
                  <a:rPr lang="en-US" altLang="zh-CN" sz="1100" dirty="0"/>
                  <a:t>Copy paste fonts. Choose the only option to retain text.</a:t>
                </a:r>
              </a:p>
              <a:p>
                <a:pPr algn="ctr">
                  <a:lnSpc>
                    <a:spcPct val="120000"/>
                  </a:lnSpc>
                </a:pPr>
                <a:endParaRPr lang="en-US" altLang="zh-CN" sz="1100" dirty="0"/>
              </a:p>
              <a:p>
                <a:pPr algn="ctr">
                  <a:lnSpc>
                    <a:spcPct val="120000"/>
                  </a:lnSpc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23" name="í$ļiḑe">
                <a:extLst>
                  <a:ext uri="{FF2B5EF4-FFF2-40B4-BE49-F238E27FC236}">
                    <a16:creationId xmlns:a16="http://schemas.microsoft.com/office/drawing/2014/main" xmlns="" id="{112C043A-1D94-4A3E-AB84-B4855726B2E9}"/>
                  </a:ext>
                </a:extLst>
              </p:cNvPr>
              <p:cNvSpPr/>
              <p:nvPr/>
            </p:nvSpPr>
            <p:spPr>
              <a:xfrm>
                <a:off x="1297607" y="4906978"/>
                <a:ext cx="1932258" cy="398353"/>
              </a:xfrm>
              <a:prstGeom prst="roundRect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rmAutofit lnSpcReduction="10000"/>
              </a:bodyPr>
              <a:lstStyle/>
              <a:p>
                <a:pPr algn="ctr"/>
                <a:r>
                  <a:rPr lang="en-US" altLang="zh-CN" dirty="0"/>
                  <a:t>Text here</a:t>
                </a:r>
                <a:endParaRPr lang="zh-CN" altLang="en-US" dirty="0"/>
              </a:p>
            </p:txBody>
          </p:sp>
        </p:grpSp>
        <p:grpSp>
          <p:nvGrpSpPr>
            <p:cNvPr id="7" name="iś1ïḍé">
              <a:extLst>
                <a:ext uri="{FF2B5EF4-FFF2-40B4-BE49-F238E27FC236}">
                  <a16:creationId xmlns:a16="http://schemas.microsoft.com/office/drawing/2014/main" xmlns="" id="{37ACF3B4-EF1F-4F60-95E9-F58E134B936F}"/>
                </a:ext>
              </a:extLst>
            </p:cNvPr>
            <p:cNvGrpSpPr/>
            <p:nvPr/>
          </p:nvGrpSpPr>
          <p:grpSpPr>
            <a:xfrm>
              <a:off x="4505364" y="1706309"/>
              <a:ext cx="3181270" cy="3816306"/>
              <a:chOff x="4505364" y="1489025"/>
              <a:chExt cx="3181270" cy="3816306"/>
            </a:xfrm>
          </p:grpSpPr>
          <p:grpSp>
            <p:nvGrpSpPr>
              <p:cNvPr id="16" name="îṡľiḍe">
                <a:extLst>
                  <a:ext uri="{FF2B5EF4-FFF2-40B4-BE49-F238E27FC236}">
                    <a16:creationId xmlns:a16="http://schemas.microsoft.com/office/drawing/2014/main" xmlns="" id="{7388331B-F7D8-4C6E-88FE-4FE7F5676C65}"/>
                  </a:ext>
                </a:extLst>
              </p:cNvPr>
              <p:cNvGrpSpPr/>
              <p:nvPr/>
            </p:nvGrpSpPr>
            <p:grpSpPr>
              <a:xfrm>
                <a:off x="5042297" y="1489025"/>
                <a:ext cx="2107405" cy="2107395"/>
                <a:chOff x="6440159" y="1752596"/>
                <a:chExt cx="2107405" cy="2107395"/>
              </a:xfrm>
            </p:grpSpPr>
            <p:sp>
              <p:nvSpPr>
                <p:cNvPr id="19" name="ïṥ1ïdé">
                  <a:extLst>
                    <a:ext uri="{FF2B5EF4-FFF2-40B4-BE49-F238E27FC236}">
                      <a16:creationId xmlns:a16="http://schemas.microsoft.com/office/drawing/2014/main" xmlns="" id="{AC5F092A-0A8E-4FAE-AE7E-5DA913CC0B30}"/>
                    </a:ext>
                  </a:extLst>
                </p:cNvPr>
                <p:cNvSpPr/>
                <p:nvPr/>
              </p:nvSpPr>
              <p:spPr>
                <a:xfrm flipH="1">
                  <a:off x="6440159" y="1752596"/>
                  <a:ext cx="2107404" cy="2107395"/>
                </a:xfrm>
                <a:prstGeom prst="donut">
                  <a:avLst>
                    <a:gd name="adj" fmla="val 9354"/>
                  </a:avLst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lIns="91440" tIns="45720" rIns="91440" bIns="45720" rtlCol="0" anchor="ctr">
                  <a:normAutofit/>
                </a:bodyPr>
                <a:lstStyle/>
                <a:p>
                  <a:pPr algn="ctr"/>
                  <a:r>
                    <a:rPr lang="en-US" altLang="zh-CN" sz="2400" b="1" dirty="0">
                      <a:solidFill>
                        <a:schemeClr val="tx1"/>
                      </a:solidFill>
                    </a:rPr>
                    <a:t>Text</a:t>
                  </a:r>
                </a:p>
              </p:txBody>
            </p:sp>
            <p:sp>
              <p:nvSpPr>
                <p:cNvPr id="20" name="îślîḍé">
                  <a:extLst>
                    <a:ext uri="{FF2B5EF4-FFF2-40B4-BE49-F238E27FC236}">
                      <a16:creationId xmlns:a16="http://schemas.microsoft.com/office/drawing/2014/main" xmlns="" id="{91B891A2-F469-4F87-8ECA-10813E8FE75E}"/>
                    </a:ext>
                  </a:extLst>
                </p:cNvPr>
                <p:cNvSpPr/>
                <p:nvPr/>
              </p:nvSpPr>
              <p:spPr>
                <a:xfrm rot="5400000" flipH="1">
                  <a:off x="6440164" y="1752592"/>
                  <a:ext cx="2107395" cy="2107404"/>
                </a:xfrm>
                <a:prstGeom prst="blockArc">
                  <a:avLst>
                    <a:gd name="adj1" fmla="val 14030140"/>
                    <a:gd name="adj2" fmla="val 5747590"/>
                    <a:gd name="adj3" fmla="val 9100"/>
                  </a:avLst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lIns="91440" tIns="45720" rIns="91440" bIns="45720" rtlCol="0" anchor="ctr">
                  <a:normAutofit/>
                </a:bodyPr>
                <a:lstStyle/>
                <a:p>
                  <a:pPr algn="r"/>
                  <a:endParaRPr lang="en-US" sz="1350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17" name="îşľîḓè">
                <a:extLst>
                  <a:ext uri="{FF2B5EF4-FFF2-40B4-BE49-F238E27FC236}">
                    <a16:creationId xmlns:a16="http://schemas.microsoft.com/office/drawing/2014/main" xmlns="" id="{B1BC8010-76E6-49CA-9E57-004483299F1B}"/>
                  </a:ext>
                </a:extLst>
              </p:cNvPr>
              <p:cNvSpPr txBox="1"/>
              <p:nvPr/>
            </p:nvSpPr>
            <p:spPr>
              <a:xfrm>
                <a:off x="4505364" y="3696139"/>
                <a:ext cx="3181270" cy="857753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 anchor="t" anchorCtr="0">
                <a:normAutofit lnSpcReduction="100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</a:pPr>
                <a:r>
                  <a:rPr lang="en-US" altLang="zh-CN" sz="1100" dirty="0"/>
                  <a:t>Copy paste fonts. Choose the only option to retain text.</a:t>
                </a:r>
              </a:p>
              <a:p>
                <a:pPr algn="ctr">
                  <a:lnSpc>
                    <a:spcPct val="120000"/>
                  </a:lnSpc>
                </a:pPr>
                <a:endParaRPr lang="en-US" altLang="zh-CN" sz="1100" dirty="0"/>
              </a:p>
              <a:p>
                <a:pPr algn="ctr">
                  <a:lnSpc>
                    <a:spcPct val="120000"/>
                  </a:lnSpc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18" name="îšḻíďê">
                <a:extLst>
                  <a:ext uri="{FF2B5EF4-FFF2-40B4-BE49-F238E27FC236}">
                    <a16:creationId xmlns:a16="http://schemas.microsoft.com/office/drawing/2014/main" xmlns="" id="{77CC37E7-4A7A-4E3F-99E7-5762C8D58C23}"/>
                  </a:ext>
                </a:extLst>
              </p:cNvPr>
              <p:cNvSpPr/>
              <p:nvPr/>
            </p:nvSpPr>
            <p:spPr>
              <a:xfrm>
                <a:off x="5129870" y="4906978"/>
                <a:ext cx="1932258" cy="398353"/>
              </a:xfrm>
              <a:prstGeom prst="round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rmAutofit lnSpcReduction="10000"/>
              </a:bodyPr>
              <a:lstStyle/>
              <a:p>
                <a:pPr algn="ctr"/>
                <a:r>
                  <a:rPr lang="en-US" altLang="zh-CN" dirty="0"/>
                  <a:t>Text here</a:t>
                </a:r>
                <a:endParaRPr lang="zh-CN" altLang="en-US" dirty="0"/>
              </a:p>
            </p:txBody>
          </p:sp>
        </p:grpSp>
        <p:grpSp>
          <p:nvGrpSpPr>
            <p:cNvPr id="8" name="íṧļîḍê">
              <a:extLst>
                <a:ext uri="{FF2B5EF4-FFF2-40B4-BE49-F238E27FC236}">
                  <a16:creationId xmlns:a16="http://schemas.microsoft.com/office/drawing/2014/main" xmlns="" id="{9AE2715A-E60F-4900-8E6A-2874446DBBDD}"/>
                </a:ext>
              </a:extLst>
            </p:cNvPr>
            <p:cNvGrpSpPr/>
            <p:nvPr/>
          </p:nvGrpSpPr>
          <p:grpSpPr>
            <a:xfrm>
              <a:off x="8337627" y="1706309"/>
              <a:ext cx="3181270" cy="3816306"/>
              <a:chOff x="8337627" y="1489025"/>
              <a:chExt cx="3181270" cy="3816306"/>
            </a:xfrm>
          </p:grpSpPr>
          <p:grpSp>
            <p:nvGrpSpPr>
              <p:cNvPr id="11" name="ísḻíḍè">
                <a:extLst>
                  <a:ext uri="{FF2B5EF4-FFF2-40B4-BE49-F238E27FC236}">
                    <a16:creationId xmlns:a16="http://schemas.microsoft.com/office/drawing/2014/main" xmlns="" id="{DE40569B-AE52-4A28-99FA-C5C0DA19C134}"/>
                  </a:ext>
                </a:extLst>
              </p:cNvPr>
              <p:cNvGrpSpPr/>
              <p:nvPr/>
            </p:nvGrpSpPr>
            <p:grpSpPr>
              <a:xfrm>
                <a:off x="8874560" y="1489025"/>
                <a:ext cx="2107405" cy="2107395"/>
                <a:chOff x="9248582" y="1752596"/>
                <a:chExt cx="2107405" cy="2107395"/>
              </a:xfrm>
            </p:grpSpPr>
            <p:sp>
              <p:nvSpPr>
                <p:cNvPr id="14" name="íśľíḋé">
                  <a:extLst>
                    <a:ext uri="{FF2B5EF4-FFF2-40B4-BE49-F238E27FC236}">
                      <a16:creationId xmlns:a16="http://schemas.microsoft.com/office/drawing/2014/main" xmlns="" id="{54BA1689-41F7-4958-AF5E-1F540A6E9F03}"/>
                    </a:ext>
                  </a:extLst>
                </p:cNvPr>
                <p:cNvSpPr/>
                <p:nvPr/>
              </p:nvSpPr>
              <p:spPr>
                <a:xfrm flipH="1">
                  <a:off x="9248582" y="1752596"/>
                  <a:ext cx="2107404" cy="2107395"/>
                </a:xfrm>
                <a:prstGeom prst="donut">
                  <a:avLst>
                    <a:gd name="adj" fmla="val 9354"/>
                  </a:avLst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lIns="91440" tIns="45720" rIns="91440" bIns="45720" rtlCol="0" anchor="ctr">
                  <a:normAutofit/>
                </a:bodyPr>
                <a:lstStyle/>
                <a:p>
                  <a:pPr algn="ctr"/>
                  <a:r>
                    <a:rPr lang="en-US" altLang="zh-CN" b="1" dirty="0">
                      <a:solidFill>
                        <a:schemeClr val="tx1"/>
                      </a:solidFill>
                    </a:rPr>
                    <a:t>Text</a:t>
                  </a:r>
                </a:p>
              </p:txBody>
            </p:sp>
            <p:sp>
              <p:nvSpPr>
                <p:cNvPr id="15" name="iŝ1iḑè">
                  <a:extLst>
                    <a:ext uri="{FF2B5EF4-FFF2-40B4-BE49-F238E27FC236}">
                      <a16:creationId xmlns:a16="http://schemas.microsoft.com/office/drawing/2014/main" xmlns="" id="{784141B6-38DA-47F7-AA27-EA6CDD3BA5D4}"/>
                    </a:ext>
                  </a:extLst>
                </p:cNvPr>
                <p:cNvSpPr/>
                <p:nvPr/>
              </p:nvSpPr>
              <p:spPr>
                <a:xfrm rot="5400000" flipH="1">
                  <a:off x="9248587" y="1752592"/>
                  <a:ext cx="2107395" cy="2107404"/>
                </a:xfrm>
                <a:prstGeom prst="blockArc">
                  <a:avLst>
                    <a:gd name="adj1" fmla="val 2087936"/>
                    <a:gd name="adj2" fmla="val 6038505"/>
                    <a:gd name="adj3" fmla="val 9100"/>
                  </a:avLst>
                </a:pr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lIns="91440" tIns="45720" rIns="91440" bIns="45720" rtlCol="0" anchor="ctr">
                  <a:normAutofit/>
                </a:bodyPr>
                <a:lstStyle/>
                <a:p>
                  <a:pPr algn="r"/>
                  <a:endParaRPr lang="en-US" sz="1350" dirty="0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12" name="iṧḻïḋè">
                <a:extLst>
                  <a:ext uri="{FF2B5EF4-FFF2-40B4-BE49-F238E27FC236}">
                    <a16:creationId xmlns:a16="http://schemas.microsoft.com/office/drawing/2014/main" xmlns="" id="{51529218-A95A-4ED1-9E18-AA617F494E2C}"/>
                  </a:ext>
                </a:extLst>
              </p:cNvPr>
              <p:cNvSpPr txBox="1"/>
              <p:nvPr/>
            </p:nvSpPr>
            <p:spPr>
              <a:xfrm>
                <a:off x="8337627" y="3696139"/>
                <a:ext cx="3181270" cy="857753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 anchor="t" anchorCtr="0">
                <a:normAutofit lnSpcReduction="10000"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</a:pPr>
                <a:r>
                  <a:rPr lang="en-US" altLang="zh-CN" sz="1100" dirty="0"/>
                  <a:t>Copy paste fonts. Choose the only option to retain text.</a:t>
                </a:r>
              </a:p>
              <a:p>
                <a:pPr algn="ctr">
                  <a:lnSpc>
                    <a:spcPct val="120000"/>
                  </a:lnSpc>
                </a:pPr>
                <a:endParaRPr lang="en-US" altLang="zh-CN" sz="1100" dirty="0"/>
              </a:p>
              <a:p>
                <a:pPr algn="ctr">
                  <a:lnSpc>
                    <a:spcPct val="120000"/>
                  </a:lnSpc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13" name="ïSļíḍe">
                <a:extLst>
                  <a:ext uri="{FF2B5EF4-FFF2-40B4-BE49-F238E27FC236}">
                    <a16:creationId xmlns:a16="http://schemas.microsoft.com/office/drawing/2014/main" xmlns="" id="{10B10BD1-054D-4EFF-8AE8-68EE9F06684F}"/>
                  </a:ext>
                </a:extLst>
              </p:cNvPr>
              <p:cNvSpPr/>
              <p:nvPr/>
            </p:nvSpPr>
            <p:spPr>
              <a:xfrm>
                <a:off x="8962135" y="4906978"/>
                <a:ext cx="1932258" cy="398353"/>
              </a:xfrm>
              <a:prstGeom prst="roundRect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rmAutofit lnSpcReduction="10000"/>
              </a:bodyPr>
              <a:lstStyle/>
              <a:p>
                <a:pPr algn="ctr"/>
                <a:r>
                  <a:rPr lang="en-US" altLang="zh-CN" dirty="0"/>
                  <a:t>Text here</a:t>
                </a:r>
                <a:endParaRPr lang="zh-CN" altLang="en-US" dirty="0"/>
              </a:p>
            </p:txBody>
          </p:sp>
        </p:grpSp>
        <p:cxnSp>
          <p:nvCxnSpPr>
            <p:cNvPr id="9" name="直接连接符 8">
              <a:extLst>
                <a:ext uri="{FF2B5EF4-FFF2-40B4-BE49-F238E27FC236}">
                  <a16:creationId xmlns:a16="http://schemas.microsoft.com/office/drawing/2014/main" xmlns="" id="{1F716A62-BDFC-41CE-BA62-EAED5D5B587B}"/>
                </a:ext>
              </a:extLst>
            </p:cNvPr>
            <p:cNvCxnSpPr/>
            <p:nvPr/>
          </p:nvCxnSpPr>
          <p:spPr>
            <a:xfrm>
              <a:off x="4179868" y="1123950"/>
              <a:ext cx="0" cy="5019675"/>
            </a:xfrm>
            <a:prstGeom prst="line">
              <a:avLst/>
            </a:prstGeom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直接连接符 9">
              <a:extLst>
                <a:ext uri="{FF2B5EF4-FFF2-40B4-BE49-F238E27FC236}">
                  <a16:creationId xmlns:a16="http://schemas.microsoft.com/office/drawing/2014/main" xmlns="" id="{D778AA6A-8834-4E90-8573-06E92644C306}"/>
                </a:ext>
              </a:extLst>
            </p:cNvPr>
            <p:cNvCxnSpPr/>
            <p:nvPr/>
          </p:nvCxnSpPr>
          <p:spPr>
            <a:xfrm>
              <a:off x="8012131" y="1123950"/>
              <a:ext cx="0" cy="5019675"/>
            </a:xfrm>
            <a:prstGeom prst="line">
              <a:avLst/>
            </a:prstGeom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8123936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992D56F3-1DF4-484D-8D7A-5DC8A2CA6E0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xmlns="" id="{43BF6769-DBC7-431D-AEFB-5639146DD05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B618833D-1149-4A7B-9EE4-E079BD6168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31</a:t>
            </a:fld>
            <a:endParaRPr lang="zh-CN" altLang="en-US"/>
          </a:p>
        </p:txBody>
      </p:sp>
      <p:grpSp>
        <p:nvGrpSpPr>
          <p:cNvPr id="5" name="241204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530A195F-D6AC-4E77-B6CF-2D95520D67F5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73100" y="1120303"/>
            <a:ext cx="10847388" cy="5023322"/>
            <a:chOff x="673100" y="1120303"/>
            <a:chExt cx="10847388" cy="5023322"/>
          </a:xfrm>
        </p:grpSpPr>
        <p:sp>
          <p:nvSpPr>
            <p:cNvPr id="6" name="îS1îḑé">
              <a:extLst>
                <a:ext uri="{FF2B5EF4-FFF2-40B4-BE49-F238E27FC236}">
                  <a16:creationId xmlns:a16="http://schemas.microsoft.com/office/drawing/2014/main" xmlns="" id="{08F5A113-79B2-4D10-86B8-C3F21B4A0EB7}"/>
                </a:ext>
              </a:extLst>
            </p:cNvPr>
            <p:cNvSpPr/>
            <p:nvPr/>
          </p:nvSpPr>
          <p:spPr>
            <a:xfrm>
              <a:off x="4194629" y="1737179"/>
              <a:ext cx="3802742" cy="3802742"/>
            </a:xfrm>
            <a:prstGeom prst="ellipse">
              <a:avLst/>
            </a:prstGeom>
            <a:noFill/>
            <a:ln w="50800"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/>
            </a:bodyPr>
            <a:lstStyle/>
            <a:p>
              <a:pPr algn="ctr"/>
              <a:endParaRPr lang="en-US" b="1" i="1" dirty="0">
                <a:solidFill>
                  <a:schemeClr val="tx1"/>
                </a:solidFill>
              </a:endParaRPr>
            </a:p>
          </p:txBody>
        </p:sp>
        <p:sp>
          <p:nvSpPr>
            <p:cNvPr id="7" name="ïṩľîḑe">
              <a:extLst>
                <a:ext uri="{FF2B5EF4-FFF2-40B4-BE49-F238E27FC236}">
                  <a16:creationId xmlns:a16="http://schemas.microsoft.com/office/drawing/2014/main" xmlns="" id="{273B82EE-5F65-4E0F-9D34-3EBBD0128783}"/>
                </a:ext>
              </a:extLst>
            </p:cNvPr>
            <p:cNvSpPr/>
            <p:nvPr/>
          </p:nvSpPr>
          <p:spPr bwMode="auto">
            <a:xfrm>
              <a:off x="5684272" y="1333500"/>
              <a:ext cx="823456" cy="82563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  <a:normAutofit/>
            </a:bodyPr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8" name="ís1îḓè">
              <a:extLst>
                <a:ext uri="{FF2B5EF4-FFF2-40B4-BE49-F238E27FC236}">
                  <a16:creationId xmlns:a16="http://schemas.microsoft.com/office/drawing/2014/main" xmlns="" id="{4EDE819D-7BD2-4F0E-A9C1-C372D61AA9C7}"/>
                </a:ext>
              </a:extLst>
            </p:cNvPr>
            <p:cNvSpPr/>
            <p:nvPr/>
          </p:nvSpPr>
          <p:spPr bwMode="auto">
            <a:xfrm>
              <a:off x="5684272" y="5117966"/>
              <a:ext cx="823456" cy="825634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  <a:normAutofit/>
            </a:bodyPr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cxnSp>
          <p:nvCxnSpPr>
            <p:cNvPr id="9" name="直接连接符 8">
              <a:extLst>
                <a:ext uri="{FF2B5EF4-FFF2-40B4-BE49-F238E27FC236}">
                  <a16:creationId xmlns:a16="http://schemas.microsoft.com/office/drawing/2014/main" xmlns="" id="{9A3A6154-A9CA-47CE-AA5B-9AABE0D68D8E}"/>
                </a:ext>
              </a:extLst>
            </p:cNvPr>
            <p:cNvCxnSpPr>
              <a:cxnSpLocks/>
              <a:stCxn id="12" idx="0"/>
              <a:endCxn id="7" idx="4"/>
            </p:cNvCxnSpPr>
            <p:nvPr/>
          </p:nvCxnSpPr>
          <p:spPr>
            <a:xfrm flipV="1">
              <a:off x="6096000" y="2159134"/>
              <a:ext cx="0" cy="724673"/>
            </a:xfrm>
            <a:prstGeom prst="line">
              <a:avLst/>
            </a:prstGeom>
            <a:ln w="1270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直接连接符 9">
              <a:extLst>
                <a:ext uri="{FF2B5EF4-FFF2-40B4-BE49-F238E27FC236}">
                  <a16:creationId xmlns:a16="http://schemas.microsoft.com/office/drawing/2014/main" xmlns="" id="{BE1B4673-E0D0-4355-9601-1F566FBAC203}"/>
                </a:ext>
              </a:extLst>
            </p:cNvPr>
            <p:cNvCxnSpPr>
              <a:cxnSpLocks/>
              <a:stCxn id="12" idx="4"/>
              <a:endCxn id="8" idx="0"/>
            </p:cNvCxnSpPr>
            <p:nvPr/>
          </p:nvCxnSpPr>
          <p:spPr>
            <a:xfrm>
              <a:off x="6096000" y="4393293"/>
              <a:ext cx="0" cy="724673"/>
            </a:xfrm>
            <a:prstGeom prst="line">
              <a:avLst/>
            </a:prstGeom>
            <a:ln w="1270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直接连接符 10">
              <a:extLst>
                <a:ext uri="{FF2B5EF4-FFF2-40B4-BE49-F238E27FC236}">
                  <a16:creationId xmlns:a16="http://schemas.microsoft.com/office/drawing/2014/main" xmlns="" id="{AFEC83B6-ADF9-4518-91B4-6087601705B0}"/>
                </a:ext>
              </a:extLst>
            </p:cNvPr>
            <p:cNvCxnSpPr>
              <a:cxnSpLocks/>
              <a:stCxn id="12" idx="2"/>
              <a:endCxn id="34" idx="6"/>
            </p:cNvCxnSpPr>
            <p:nvPr/>
          </p:nvCxnSpPr>
          <p:spPr>
            <a:xfrm flipH="1">
              <a:off x="4675999" y="3638550"/>
              <a:ext cx="665258" cy="0"/>
            </a:xfrm>
            <a:prstGeom prst="line">
              <a:avLst/>
            </a:prstGeom>
            <a:ln w="1270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" name="ïṡļîḑé">
              <a:extLst>
                <a:ext uri="{FF2B5EF4-FFF2-40B4-BE49-F238E27FC236}">
                  <a16:creationId xmlns:a16="http://schemas.microsoft.com/office/drawing/2014/main" xmlns="" id="{818E9ACD-92DF-4B7E-A7C1-10FF8EE8FE4F}"/>
                </a:ext>
              </a:extLst>
            </p:cNvPr>
            <p:cNvSpPr/>
            <p:nvPr/>
          </p:nvSpPr>
          <p:spPr>
            <a:xfrm>
              <a:off x="5341257" y="2883807"/>
              <a:ext cx="1509486" cy="1509486"/>
            </a:xfrm>
            <a:prstGeom prst="ellipse">
              <a:avLst/>
            </a:prstGeom>
            <a:noFill/>
            <a:ln w="508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/>
            </a:bodyPr>
            <a:lstStyle/>
            <a:p>
              <a:pPr algn="ctr"/>
              <a:r>
                <a:rPr lang="en-US" altLang="zh-CN" b="1" i="1" dirty="0">
                  <a:solidFill>
                    <a:schemeClr val="tx1"/>
                  </a:solidFill>
                </a:rPr>
                <a:t>Text</a:t>
              </a:r>
              <a:endParaRPr lang="en-US" b="1" i="1" dirty="0">
                <a:solidFill>
                  <a:schemeClr val="tx1"/>
                </a:solidFill>
              </a:endParaRPr>
            </a:p>
          </p:txBody>
        </p:sp>
        <p:sp>
          <p:nvSpPr>
            <p:cNvPr id="13" name="ïṡlîḓè">
              <a:extLst>
                <a:ext uri="{FF2B5EF4-FFF2-40B4-BE49-F238E27FC236}">
                  <a16:creationId xmlns:a16="http://schemas.microsoft.com/office/drawing/2014/main" xmlns="" id="{978955F1-B80B-4B03-A26C-57395E2046F8}"/>
                </a:ext>
              </a:extLst>
            </p:cNvPr>
            <p:cNvSpPr/>
            <p:nvPr/>
          </p:nvSpPr>
          <p:spPr bwMode="auto">
            <a:xfrm>
              <a:off x="5885217" y="1569718"/>
              <a:ext cx="421566" cy="353198"/>
            </a:xfrm>
            <a:custGeom>
              <a:avLst/>
              <a:gdLst>
                <a:gd name="connsiteX0" fmla="*/ 552739 w 609615"/>
                <a:gd name="connsiteY0" fmla="*/ 397213 h 510753"/>
                <a:gd name="connsiteX1" fmla="*/ 609615 w 609615"/>
                <a:gd name="connsiteY1" fmla="*/ 453983 h 510753"/>
                <a:gd name="connsiteX2" fmla="*/ 552739 w 609615"/>
                <a:gd name="connsiteY2" fmla="*/ 510753 h 510753"/>
                <a:gd name="connsiteX3" fmla="*/ 495863 w 609615"/>
                <a:gd name="connsiteY3" fmla="*/ 453983 h 510753"/>
                <a:gd name="connsiteX4" fmla="*/ 552739 w 609615"/>
                <a:gd name="connsiteY4" fmla="*/ 397213 h 510753"/>
                <a:gd name="connsiteX5" fmla="*/ 547870 w 609615"/>
                <a:gd name="connsiteY5" fmla="*/ 198571 h 510753"/>
                <a:gd name="connsiteX6" fmla="*/ 604746 w 609615"/>
                <a:gd name="connsiteY6" fmla="*/ 255341 h 510753"/>
                <a:gd name="connsiteX7" fmla="*/ 547870 w 609615"/>
                <a:gd name="connsiteY7" fmla="*/ 312111 h 510753"/>
                <a:gd name="connsiteX8" fmla="*/ 490994 w 609615"/>
                <a:gd name="connsiteY8" fmla="*/ 255341 h 510753"/>
                <a:gd name="connsiteX9" fmla="*/ 547870 w 609615"/>
                <a:gd name="connsiteY9" fmla="*/ 198571 h 510753"/>
                <a:gd name="connsiteX10" fmla="*/ 119644 w 609615"/>
                <a:gd name="connsiteY10" fmla="*/ 191797 h 510753"/>
                <a:gd name="connsiteX11" fmla="*/ 127891 w 609615"/>
                <a:gd name="connsiteY11" fmla="*/ 196674 h 510753"/>
                <a:gd name="connsiteX12" fmla="*/ 121502 w 609615"/>
                <a:gd name="connsiteY12" fmla="*/ 203292 h 510753"/>
                <a:gd name="connsiteX13" fmla="*/ 129982 w 609615"/>
                <a:gd name="connsiteY13" fmla="*/ 212233 h 510753"/>
                <a:gd name="connsiteX14" fmla="*/ 122664 w 609615"/>
                <a:gd name="connsiteY14" fmla="*/ 226050 h 510753"/>
                <a:gd name="connsiteX15" fmla="*/ 115462 w 609615"/>
                <a:gd name="connsiteY15" fmla="*/ 225702 h 510753"/>
                <a:gd name="connsiteX16" fmla="*/ 109306 w 609615"/>
                <a:gd name="connsiteY16" fmla="*/ 211652 h 510753"/>
                <a:gd name="connsiteX17" fmla="*/ 117669 w 609615"/>
                <a:gd name="connsiteY17" fmla="*/ 203176 h 510753"/>
                <a:gd name="connsiteX18" fmla="*/ 111513 w 609615"/>
                <a:gd name="connsiteY18" fmla="*/ 196441 h 510753"/>
                <a:gd name="connsiteX19" fmla="*/ 88250 w 609615"/>
                <a:gd name="connsiteY19" fmla="*/ 191374 h 510753"/>
                <a:gd name="connsiteX20" fmla="*/ 111272 w 609615"/>
                <a:gd name="connsiteY20" fmla="*/ 231774 h 510753"/>
                <a:gd name="connsiteX21" fmla="*/ 119760 w 609615"/>
                <a:gd name="connsiteY21" fmla="*/ 238160 h 510753"/>
                <a:gd name="connsiteX22" fmla="*/ 128364 w 609615"/>
                <a:gd name="connsiteY22" fmla="*/ 231891 h 510753"/>
                <a:gd name="connsiteX23" fmla="*/ 152316 w 609615"/>
                <a:gd name="connsiteY23" fmla="*/ 191490 h 510753"/>
                <a:gd name="connsiteX24" fmla="*/ 195918 w 609615"/>
                <a:gd name="connsiteY24" fmla="*/ 193812 h 510753"/>
                <a:gd name="connsiteX25" fmla="*/ 228241 w 609615"/>
                <a:gd name="connsiteY25" fmla="*/ 204725 h 510753"/>
                <a:gd name="connsiteX26" fmla="*/ 239287 w 609615"/>
                <a:gd name="connsiteY26" fmla="*/ 236302 h 510753"/>
                <a:gd name="connsiteX27" fmla="*/ 239287 w 609615"/>
                <a:gd name="connsiteY27" fmla="*/ 249653 h 510753"/>
                <a:gd name="connsiteX28" fmla="*/ 183360 w 609615"/>
                <a:gd name="connsiteY28" fmla="*/ 461987 h 510753"/>
                <a:gd name="connsiteX29" fmla="*/ 132433 w 609615"/>
                <a:gd name="connsiteY29" fmla="*/ 501227 h 510753"/>
                <a:gd name="connsiteX30" fmla="*/ 122085 w 609615"/>
                <a:gd name="connsiteY30" fmla="*/ 501227 h 510753"/>
                <a:gd name="connsiteX31" fmla="*/ 68949 w 609615"/>
                <a:gd name="connsiteY31" fmla="*/ 462568 h 510753"/>
                <a:gd name="connsiteX32" fmla="*/ 0 w 609615"/>
                <a:gd name="connsiteY32" fmla="*/ 249769 h 510753"/>
                <a:gd name="connsiteX33" fmla="*/ 0 w 609615"/>
                <a:gd name="connsiteY33" fmla="*/ 236302 h 510753"/>
                <a:gd name="connsiteX34" fmla="*/ 11046 w 609615"/>
                <a:gd name="connsiteY34" fmla="*/ 204725 h 510753"/>
                <a:gd name="connsiteX35" fmla="*/ 43369 w 609615"/>
                <a:gd name="connsiteY35" fmla="*/ 193812 h 510753"/>
                <a:gd name="connsiteX36" fmla="*/ 138106 w 609615"/>
                <a:gd name="connsiteY36" fmla="*/ 151894 h 510753"/>
                <a:gd name="connsiteX37" fmla="*/ 143448 w 609615"/>
                <a:gd name="connsiteY37" fmla="*/ 154218 h 510753"/>
                <a:gd name="connsiteX38" fmla="*/ 141125 w 609615"/>
                <a:gd name="connsiteY38" fmla="*/ 159679 h 510753"/>
                <a:gd name="connsiteX39" fmla="*/ 118014 w 609615"/>
                <a:gd name="connsiteY39" fmla="*/ 164559 h 510753"/>
                <a:gd name="connsiteX40" fmla="*/ 98271 w 609615"/>
                <a:gd name="connsiteY40" fmla="*/ 158982 h 510753"/>
                <a:gd name="connsiteX41" fmla="*/ 97691 w 609615"/>
                <a:gd name="connsiteY41" fmla="*/ 153172 h 510753"/>
                <a:gd name="connsiteX42" fmla="*/ 103497 w 609615"/>
                <a:gd name="connsiteY42" fmla="*/ 152591 h 510753"/>
                <a:gd name="connsiteX43" fmla="*/ 138106 w 609615"/>
                <a:gd name="connsiteY43" fmla="*/ 151894 h 510753"/>
                <a:gd name="connsiteX44" fmla="*/ 139648 w 609615"/>
                <a:gd name="connsiteY44" fmla="*/ 119739 h 510753"/>
                <a:gd name="connsiteX45" fmla="*/ 149316 w 609615"/>
                <a:gd name="connsiteY45" fmla="*/ 134921 h 510753"/>
                <a:gd name="connsiteX46" fmla="*/ 129981 w 609615"/>
                <a:gd name="connsiteY46" fmla="*/ 134921 h 510753"/>
                <a:gd name="connsiteX47" fmla="*/ 139648 w 609615"/>
                <a:gd name="connsiteY47" fmla="*/ 119739 h 510753"/>
                <a:gd name="connsiteX48" fmla="*/ 91170 w 609615"/>
                <a:gd name="connsiteY48" fmla="*/ 119739 h 510753"/>
                <a:gd name="connsiteX49" fmla="*/ 100838 w 609615"/>
                <a:gd name="connsiteY49" fmla="*/ 134921 h 510753"/>
                <a:gd name="connsiteX50" fmla="*/ 81503 w 609615"/>
                <a:gd name="connsiteY50" fmla="*/ 134921 h 510753"/>
                <a:gd name="connsiteX51" fmla="*/ 91170 w 609615"/>
                <a:gd name="connsiteY51" fmla="*/ 119739 h 510753"/>
                <a:gd name="connsiteX52" fmla="*/ 95591 w 609615"/>
                <a:gd name="connsiteY52" fmla="*/ 95554 h 510753"/>
                <a:gd name="connsiteX53" fmla="*/ 67686 w 609615"/>
                <a:gd name="connsiteY53" fmla="*/ 130042 h 510753"/>
                <a:gd name="connsiteX54" fmla="*/ 67686 w 609615"/>
                <a:gd name="connsiteY54" fmla="*/ 157679 h 510753"/>
                <a:gd name="connsiteX55" fmla="*/ 84313 w 609615"/>
                <a:gd name="connsiteY55" fmla="*/ 174168 h 510753"/>
                <a:gd name="connsiteX56" fmla="*/ 153379 w 609615"/>
                <a:gd name="connsiteY56" fmla="*/ 174168 h 510753"/>
                <a:gd name="connsiteX57" fmla="*/ 169890 w 609615"/>
                <a:gd name="connsiteY57" fmla="*/ 157562 h 510753"/>
                <a:gd name="connsiteX58" fmla="*/ 169890 w 609615"/>
                <a:gd name="connsiteY58" fmla="*/ 112043 h 510753"/>
                <a:gd name="connsiteX59" fmla="*/ 100359 w 609615"/>
                <a:gd name="connsiteY59" fmla="*/ 95554 h 510753"/>
                <a:gd name="connsiteX60" fmla="*/ 305807 w 609615"/>
                <a:gd name="connsiteY60" fmla="*/ 35565 h 510753"/>
                <a:gd name="connsiteX61" fmla="*/ 415442 w 609615"/>
                <a:gd name="connsiteY61" fmla="*/ 35565 h 510753"/>
                <a:gd name="connsiteX62" fmla="*/ 433695 w 609615"/>
                <a:gd name="connsiteY62" fmla="*/ 53792 h 510753"/>
                <a:gd name="connsiteX63" fmla="*/ 415442 w 609615"/>
                <a:gd name="connsiteY63" fmla="*/ 72018 h 510753"/>
                <a:gd name="connsiteX64" fmla="*/ 324060 w 609615"/>
                <a:gd name="connsiteY64" fmla="*/ 72018 h 510753"/>
                <a:gd name="connsiteX65" fmla="*/ 324060 w 609615"/>
                <a:gd name="connsiteY65" fmla="*/ 237103 h 510753"/>
                <a:gd name="connsiteX66" fmla="*/ 415442 w 609615"/>
                <a:gd name="connsiteY66" fmla="*/ 237103 h 510753"/>
                <a:gd name="connsiteX67" fmla="*/ 433695 w 609615"/>
                <a:gd name="connsiteY67" fmla="*/ 255330 h 510753"/>
                <a:gd name="connsiteX68" fmla="*/ 415442 w 609615"/>
                <a:gd name="connsiteY68" fmla="*/ 273556 h 510753"/>
                <a:gd name="connsiteX69" fmla="*/ 324060 w 609615"/>
                <a:gd name="connsiteY69" fmla="*/ 273556 h 510753"/>
                <a:gd name="connsiteX70" fmla="*/ 324060 w 609615"/>
                <a:gd name="connsiteY70" fmla="*/ 469290 h 510753"/>
                <a:gd name="connsiteX71" fmla="*/ 415442 w 609615"/>
                <a:gd name="connsiteY71" fmla="*/ 469290 h 510753"/>
                <a:gd name="connsiteX72" fmla="*/ 433695 w 609615"/>
                <a:gd name="connsiteY72" fmla="*/ 487516 h 510753"/>
                <a:gd name="connsiteX73" fmla="*/ 415442 w 609615"/>
                <a:gd name="connsiteY73" fmla="*/ 505743 h 510753"/>
                <a:gd name="connsiteX74" fmla="*/ 305807 w 609615"/>
                <a:gd name="connsiteY74" fmla="*/ 505743 h 510753"/>
                <a:gd name="connsiteX75" fmla="*/ 287554 w 609615"/>
                <a:gd name="connsiteY75" fmla="*/ 487516 h 510753"/>
                <a:gd name="connsiteX76" fmla="*/ 287554 w 609615"/>
                <a:gd name="connsiteY76" fmla="*/ 53792 h 510753"/>
                <a:gd name="connsiteX77" fmla="*/ 305807 w 609615"/>
                <a:gd name="connsiteY77" fmla="*/ 35565 h 510753"/>
                <a:gd name="connsiteX78" fmla="*/ 117102 w 609615"/>
                <a:gd name="connsiteY78" fmla="*/ 32037 h 510753"/>
                <a:gd name="connsiteX79" fmla="*/ 179890 w 609615"/>
                <a:gd name="connsiteY79" fmla="*/ 108676 h 510753"/>
                <a:gd name="connsiteX80" fmla="*/ 178262 w 609615"/>
                <a:gd name="connsiteY80" fmla="*/ 109373 h 510753"/>
                <a:gd name="connsiteX81" fmla="*/ 178262 w 609615"/>
                <a:gd name="connsiteY81" fmla="*/ 157679 h 510753"/>
                <a:gd name="connsiteX82" fmla="*/ 153379 w 609615"/>
                <a:gd name="connsiteY82" fmla="*/ 182412 h 510753"/>
                <a:gd name="connsiteX83" fmla="*/ 84313 w 609615"/>
                <a:gd name="connsiteY83" fmla="*/ 182412 h 510753"/>
                <a:gd name="connsiteX84" fmla="*/ 59430 w 609615"/>
                <a:gd name="connsiteY84" fmla="*/ 157562 h 510753"/>
                <a:gd name="connsiteX85" fmla="*/ 59430 w 609615"/>
                <a:gd name="connsiteY85" fmla="*/ 133642 h 510753"/>
                <a:gd name="connsiteX86" fmla="*/ 55593 w 609615"/>
                <a:gd name="connsiteY86" fmla="*/ 134803 h 510753"/>
                <a:gd name="connsiteX87" fmla="*/ 117102 w 609615"/>
                <a:gd name="connsiteY87" fmla="*/ 32037 h 510753"/>
                <a:gd name="connsiteX88" fmla="*/ 543107 w 609615"/>
                <a:gd name="connsiteY88" fmla="*/ 0 h 510753"/>
                <a:gd name="connsiteX89" fmla="*/ 599948 w 609615"/>
                <a:gd name="connsiteY89" fmla="*/ 56770 h 510753"/>
                <a:gd name="connsiteX90" fmla="*/ 543107 w 609615"/>
                <a:gd name="connsiteY90" fmla="*/ 113540 h 510753"/>
                <a:gd name="connsiteX91" fmla="*/ 486266 w 609615"/>
                <a:gd name="connsiteY91" fmla="*/ 56770 h 510753"/>
                <a:gd name="connsiteX92" fmla="*/ 543107 w 609615"/>
                <a:gd name="connsiteY92" fmla="*/ 0 h 510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609615" h="510753">
                  <a:moveTo>
                    <a:pt x="552739" y="397213"/>
                  </a:moveTo>
                  <a:cubicBezTo>
                    <a:pt x="584151" y="397213"/>
                    <a:pt x="609615" y="422630"/>
                    <a:pt x="609615" y="453983"/>
                  </a:cubicBezTo>
                  <a:cubicBezTo>
                    <a:pt x="609615" y="485336"/>
                    <a:pt x="584151" y="510753"/>
                    <a:pt x="552739" y="510753"/>
                  </a:cubicBezTo>
                  <a:cubicBezTo>
                    <a:pt x="521327" y="510753"/>
                    <a:pt x="495863" y="485336"/>
                    <a:pt x="495863" y="453983"/>
                  </a:cubicBezTo>
                  <a:cubicBezTo>
                    <a:pt x="495863" y="422630"/>
                    <a:pt x="521327" y="397213"/>
                    <a:pt x="552739" y="397213"/>
                  </a:cubicBezTo>
                  <a:close/>
                  <a:moveTo>
                    <a:pt x="547870" y="198571"/>
                  </a:moveTo>
                  <a:cubicBezTo>
                    <a:pt x="579282" y="198571"/>
                    <a:pt x="604746" y="223988"/>
                    <a:pt x="604746" y="255341"/>
                  </a:cubicBezTo>
                  <a:cubicBezTo>
                    <a:pt x="604746" y="286694"/>
                    <a:pt x="579282" y="312111"/>
                    <a:pt x="547870" y="312111"/>
                  </a:cubicBezTo>
                  <a:cubicBezTo>
                    <a:pt x="516458" y="312111"/>
                    <a:pt x="490994" y="286694"/>
                    <a:pt x="490994" y="255341"/>
                  </a:cubicBezTo>
                  <a:cubicBezTo>
                    <a:pt x="490994" y="223988"/>
                    <a:pt x="516458" y="198571"/>
                    <a:pt x="547870" y="198571"/>
                  </a:cubicBezTo>
                  <a:close/>
                  <a:moveTo>
                    <a:pt x="119644" y="191797"/>
                  </a:moveTo>
                  <a:lnTo>
                    <a:pt x="127891" y="196674"/>
                  </a:lnTo>
                  <a:lnTo>
                    <a:pt x="121502" y="203292"/>
                  </a:lnTo>
                  <a:lnTo>
                    <a:pt x="129982" y="212233"/>
                  </a:lnTo>
                  <a:lnTo>
                    <a:pt x="122664" y="226050"/>
                  </a:lnTo>
                  <a:cubicBezTo>
                    <a:pt x="120573" y="230114"/>
                    <a:pt x="117321" y="229998"/>
                    <a:pt x="115462" y="225702"/>
                  </a:cubicBezTo>
                  <a:lnTo>
                    <a:pt x="109306" y="211652"/>
                  </a:lnTo>
                  <a:lnTo>
                    <a:pt x="117669" y="203176"/>
                  </a:lnTo>
                  <a:lnTo>
                    <a:pt x="111513" y="196441"/>
                  </a:lnTo>
                  <a:close/>
                  <a:moveTo>
                    <a:pt x="88250" y="191374"/>
                  </a:moveTo>
                  <a:lnTo>
                    <a:pt x="111272" y="231774"/>
                  </a:lnTo>
                  <a:cubicBezTo>
                    <a:pt x="113597" y="235954"/>
                    <a:pt x="116620" y="238160"/>
                    <a:pt x="119760" y="238160"/>
                  </a:cubicBezTo>
                  <a:cubicBezTo>
                    <a:pt x="123015" y="238160"/>
                    <a:pt x="126038" y="235954"/>
                    <a:pt x="128364" y="231891"/>
                  </a:cubicBezTo>
                  <a:lnTo>
                    <a:pt x="152316" y="191490"/>
                  </a:lnTo>
                  <a:lnTo>
                    <a:pt x="195918" y="193812"/>
                  </a:lnTo>
                  <a:cubicBezTo>
                    <a:pt x="207894" y="194392"/>
                    <a:pt x="222195" y="199268"/>
                    <a:pt x="228241" y="204725"/>
                  </a:cubicBezTo>
                  <a:cubicBezTo>
                    <a:pt x="234520" y="210297"/>
                    <a:pt x="239287" y="224112"/>
                    <a:pt x="239287" y="236302"/>
                  </a:cubicBezTo>
                  <a:lnTo>
                    <a:pt x="239287" y="249653"/>
                  </a:lnTo>
                  <a:lnTo>
                    <a:pt x="183360" y="461987"/>
                  </a:lnTo>
                  <a:cubicBezTo>
                    <a:pt x="177663" y="483581"/>
                    <a:pt x="154874" y="501227"/>
                    <a:pt x="132433" y="501227"/>
                  </a:cubicBezTo>
                  <a:lnTo>
                    <a:pt x="122085" y="501227"/>
                  </a:lnTo>
                  <a:cubicBezTo>
                    <a:pt x="99645" y="501227"/>
                    <a:pt x="75925" y="483929"/>
                    <a:pt x="68949" y="462568"/>
                  </a:cubicBezTo>
                  <a:lnTo>
                    <a:pt x="0" y="249769"/>
                  </a:lnTo>
                  <a:lnTo>
                    <a:pt x="0" y="236302"/>
                  </a:lnTo>
                  <a:cubicBezTo>
                    <a:pt x="0" y="224112"/>
                    <a:pt x="4883" y="210297"/>
                    <a:pt x="11046" y="204725"/>
                  </a:cubicBezTo>
                  <a:cubicBezTo>
                    <a:pt x="17208" y="199268"/>
                    <a:pt x="31393" y="194509"/>
                    <a:pt x="43369" y="193812"/>
                  </a:cubicBezTo>
                  <a:close/>
                  <a:moveTo>
                    <a:pt x="138106" y="151894"/>
                  </a:moveTo>
                  <a:cubicBezTo>
                    <a:pt x="140196" y="151081"/>
                    <a:pt x="142635" y="152127"/>
                    <a:pt x="143448" y="154218"/>
                  </a:cubicBezTo>
                  <a:cubicBezTo>
                    <a:pt x="144377" y="156426"/>
                    <a:pt x="143332" y="158866"/>
                    <a:pt x="141125" y="159679"/>
                  </a:cubicBezTo>
                  <a:cubicBezTo>
                    <a:pt x="131950" y="163281"/>
                    <a:pt x="124286" y="164559"/>
                    <a:pt x="118014" y="164559"/>
                  </a:cubicBezTo>
                  <a:cubicBezTo>
                    <a:pt x="105239" y="164559"/>
                    <a:pt x="98620" y="159330"/>
                    <a:pt x="98271" y="158982"/>
                  </a:cubicBezTo>
                  <a:cubicBezTo>
                    <a:pt x="96529" y="157588"/>
                    <a:pt x="96181" y="154915"/>
                    <a:pt x="97691" y="153172"/>
                  </a:cubicBezTo>
                  <a:cubicBezTo>
                    <a:pt x="99084" y="151430"/>
                    <a:pt x="101639" y="151081"/>
                    <a:pt x="103497" y="152591"/>
                  </a:cubicBezTo>
                  <a:cubicBezTo>
                    <a:pt x="103962" y="152940"/>
                    <a:pt x="114995" y="161073"/>
                    <a:pt x="138106" y="151894"/>
                  </a:cubicBezTo>
                  <a:close/>
                  <a:moveTo>
                    <a:pt x="139648" y="119739"/>
                  </a:moveTo>
                  <a:cubicBezTo>
                    <a:pt x="147918" y="120435"/>
                    <a:pt x="149316" y="134921"/>
                    <a:pt x="149316" y="134921"/>
                  </a:cubicBezTo>
                  <a:lnTo>
                    <a:pt x="129981" y="134921"/>
                  </a:lnTo>
                  <a:cubicBezTo>
                    <a:pt x="129981" y="134921"/>
                    <a:pt x="131379" y="119044"/>
                    <a:pt x="139648" y="119739"/>
                  </a:cubicBezTo>
                  <a:close/>
                  <a:moveTo>
                    <a:pt x="91170" y="119739"/>
                  </a:moveTo>
                  <a:cubicBezTo>
                    <a:pt x="99440" y="120435"/>
                    <a:pt x="100838" y="134921"/>
                    <a:pt x="100838" y="134921"/>
                  </a:cubicBezTo>
                  <a:lnTo>
                    <a:pt x="81503" y="134921"/>
                  </a:lnTo>
                  <a:cubicBezTo>
                    <a:pt x="81503" y="134921"/>
                    <a:pt x="82901" y="119044"/>
                    <a:pt x="91170" y="119739"/>
                  </a:cubicBezTo>
                  <a:close/>
                  <a:moveTo>
                    <a:pt x="95591" y="95554"/>
                  </a:moveTo>
                  <a:cubicBezTo>
                    <a:pt x="92685" y="103451"/>
                    <a:pt x="84429" y="120752"/>
                    <a:pt x="67686" y="130042"/>
                  </a:cubicBezTo>
                  <a:lnTo>
                    <a:pt x="67686" y="157679"/>
                  </a:lnTo>
                  <a:cubicBezTo>
                    <a:pt x="67686" y="166736"/>
                    <a:pt x="75127" y="174168"/>
                    <a:pt x="84313" y="174168"/>
                  </a:cubicBezTo>
                  <a:lnTo>
                    <a:pt x="153379" y="174168"/>
                  </a:lnTo>
                  <a:cubicBezTo>
                    <a:pt x="162449" y="174168"/>
                    <a:pt x="169890" y="166736"/>
                    <a:pt x="169890" y="157562"/>
                  </a:cubicBezTo>
                  <a:lnTo>
                    <a:pt x="169890" y="112043"/>
                  </a:lnTo>
                  <a:cubicBezTo>
                    <a:pt x="153961" y="116340"/>
                    <a:pt x="122102" y="120752"/>
                    <a:pt x="100359" y="95554"/>
                  </a:cubicBezTo>
                  <a:close/>
                  <a:moveTo>
                    <a:pt x="305807" y="35565"/>
                  </a:moveTo>
                  <a:lnTo>
                    <a:pt x="415442" y="35565"/>
                  </a:lnTo>
                  <a:cubicBezTo>
                    <a:pt x="425557" y="35565"/>
                    <a:pt x="433695" y="43692"/>
                    <a:pt x="433695" y="53792"/>
                  </a:cubicBezTo>
                  <a:cubicBezTo>
                    <a:pt x="433695" y="63892"/>
                    <a:pt x="425557" y="72018"/>
                    <a:pt x="415442" y="72018"/>
                  </a:cubicBezTo>
                  <a:lnTo>
                    <a:pt x="324060" y="72018"/>
                  </a:lnTo>
                  <a:lnTo>
                    <a:pt x="324060" y="237103"/>
                  </a:lnTo>
                  <a:lnTo>
                    <a:pt x="415442" y="237103"/>
                  </a:lnTo>
                  <a:cubicBezTo>
                    <a:pt x="425557" y="237103"/>
                    <a:pt x="433695" y="245346"/>
                    <a:pt x="433695" y="255330"/>
                  </a:cubicBezTo>
                  <a:cubicBezTo>
                    <a:pt x="433695" y="265430"/>
                    <a:pt x="425557" y="273556"/>
                    <a:pt x="415442" y="273556"/>
                  </a:cubicBezTo>
                  <a:lnTo>
                    <a:pt x="324060" y="273556"/>
                  </a:lnTo>
                  <a:lnTo>
                    <a:pt x="324060" y="469290"/>
                  </a:lnTo>
                  <a:lnTo>
                    <a:pt x="415442" y="469290"/>
                  </a:lnTo>
                  <a:cubicBezTo>
                    <a:pt x="425557" y="469290"/>
                    <a:pt x="433695" y="477416"/>
                    <a:pt x="433695" y="487516"/>
                  </a:cubicBezTo>
                  <a:cubicBezTo>
                    <a:pt x="433695" y="497617"/>
                    <a:pt x="425557" y="505743"/>
                    <a:pt x="415442" y="505743"/>
                  </a:cubicBezTo>
                  <a:lnTo>
                    <a:pt x="305807" y="505743"/>
                  </a:lnTo>
                  <a:cubicBezTo>
                    <a:pt x="295692" y="505743"/>
                    <a:pt x="287554" y="497617"/>
                    <a:pt x="287554" y="487516"/>
                  </a:cubicBezTo>
                  <a:lnTo>
                    <a:pt x="287554" y="53792"/>
                  </a:lnTo>
                  <a:cubicBezTo>
                    <a:pt x="287554" y="43692"/>
                    <a:pt x="295692" y="35565"/>
                    <a:pt x="305807" y="35565"/>
                  </a:cubicBezTo>
                  <a:close/>
                  <a:moveTo>
                    <a:pt x="117102" y="32037"/>
                  </a:moveTo>
                  <a:cubicBezTo>
                    <a:pt x="195819" y="32037"/>
                    <a:pt x="179890" y="108676"/>
                    <a:pt x="179890" y="108676"/>
                  </a:cubicBezTo>
                  <a:cubicBezTo>
                    <a:pt x="179890" y="108676"/>
                    <a:pt x="179308" y="108908"/>
                    <a:pt x="178262" y="109373"/>
                  </a:cubicBezTo>
                  <a:lnTo>
                    <a:pt x="178262" y="157679"/>
                  </a:lnTo>
                  <a:cubicBezTo>
                    <a:pt x="178262" y="171381"/>
                    <a:pt x="167099" y="182412"/>
                    <a:pt x="153379" y="182412"/>
                  </a:cubicBezTo>
                  <a:lnTo>
                    <a:pt x="84313" y="182412"/>
                  </a:lnTo>
                  <a:cubicBezTo>
                    <a:pt x="70593" y="182412"/>
                    <a:pt x="59430" y="171265"/>
                    <a:pt x="59430" y="157562"/>
                  </a:cubicBezTo>
                  <a:lnTo>
                    <a:pt x="59430" y="133642"/>
                  </a:lnTo>
                  <a:cubicBezTo>
                    <a:pt x="58151" y="134106"/>
                    <a:pt x="56872" y="134571"/>
                    <a:pt x="55593" y="134803"/>
                  </a:cubicBezTo>
                  <a:cubicBezTo>
                    <a:pt x="55593" y="134803"/>
                    <a:pt x="34083" y="32153"/>
                    <a:pt x="117102" y="32037"/>
                  </a:cubicBezTo>
                  <a:close/>
                  <a:moveTo>
                    <a:pt x="543107" y="0"/>
                  </a:moveTo>
                  <a:cubicBezTo>
                    <a:pt x="574499" y="0"/>
                    <a:pt x="599948" y="25417"/>
                    <a:pt x="599948" y="56770"/>
                  </a:cubicBezTo>
                  <a:cubicBezTo>
                    <a:pt x="599948" y="88123"/>
                    <a:pt x="574499" y="113540"/>
                    <a:pt x="543107" y="113540"/>
                  </a:cubicBezTo>
                  <a:cubicBezTo>
                    <a:pt x="511715" y="113540"/>
                    <a:pt x="486266" y="88123"/>
                    <a:pt x="486266" y="56770"/>
                  </a:cubicBezTo>
                  <a:cubicBezTo>
                    <a:pt x="486266" y="25417"/>
                    <a:pt x="511715" y="0"/>
                    <a:pt x="54310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cxnSp>
          <p:nvCxnSpPr>
            <p:cNvPr id="14" name="直接连接符 13">
              <a:extLst>
                <a:ext uri="{FF2B5EF4-FFF2-40B4-BE49-F238E27FC236}">
                  <a16:creationId xmlns:a16="http://schemas.microsoft.com/office/drawing/2014/main" xmlns="" id="{BE49840B-28A1-43C5-A160-F99BE0EF5148}"/>
                </a:ext>
              </a:extLst>
            </p:cNvPr>
            <p:cNvCxnSpPr>
              <a:cxnSpLocks/>
              <a:stCxn id="12" idx="6"/>
              <a:endCxn id="36" idx="2"/>
            </p:cNvCxnSpPr>
            <p:nvPr/>
          </p:nvCxnSpPr>
          <p:spPr>
            <a:xfrm>
              <a:off x="6850743" y="3638550"/>
              <a:ext cx="665258" cy="0"/>
            </a:xfrm>
            <a:prstGeom prst="line">
              <a:avLst/>
            </a:prstGeom>
            <a:ln w="1270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" name="îşḷîde">
              <a:extLst>
                <a:ext uri="{FF2B5EF4-FFF2-40B4-BE49-F238E27FC236}">
                  <a16:creationId xmlns:a16="http://schemas.microsoft.com/office/drawing/2014/main" xmlns="" id="{1D0D1C79-1471-4478-AFF6-7E43114F19DE}"/>
                </a:ext>
              </a:extLst>
            </p:cNvPr>
            <p:cNvGrpSpPr/>
            <p:nvPr/>
          </p:nvGrpSpPr>
          <p:grpSpPr>
            <a:xfrm>
              <a:off x="7516001" y="3225733"/>
              <a:ext cx="823456" cy="825634"/>
              <a:chOff x="7357803" y="3016183"/>
              <a:chExt cx="823456" cy="825634"/>
            </a:xfrm>
          </p:grpSpPr>
          <p:sp>
            <p:nvSpPr>
              <p:cNvPr id="36" name="íṥľíḑé">
                <a:extLst>
                  <a:ext uri="{FF2B5EF4-FFF2-40B4-BE49-F238E27FC236}">
                    <a16:creationId xmlns:a16="http://schemas.microsoft.com/office/drawing/2014/main" xmlns="" id="{9580BD1F-B162-49A2-986D-F70EDFED0F4D}"/>
                  </a:ext>
                </a:extLst>
              </p:cNvPr>
              <p:cNvSpPr/>
              <p:nvPr/>
            </p:nvSpPr>
            <p:spPr bwMode="auto">
              <a:xfrm>
                <a:off x="7357803" y="3016183"/>
                <a:ext cx="823456" cy="825634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ctr" anchorCtr="0" compatLnSpc="1">
                <a:prstTxWarp prst="textNoShape">
                  <a:avLst/>
                </a:prstTxWarp>
                <a:normAutofit/>
              </a:bodyPr>
              <a:lstStyle/>
              <a:p>
                <a:pPr algn="ctr"/>
                <a:endParaRPr lang="en-US" sz="320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7" name="îṣḷïdé">
                <a:extLst>
                  <a:ext uri="{FF2B5EF4-FFF2-40B4-BE49-F238E27FC236}">
                    <a16:creationId xmlns:a16="http://schemas.microsoft.com/office/drawing/2014/main" xmlns="" id="{2BF0C63B-C337-47FE-954C-E606E4A42559}"/>
                  </a:ext>
                </a:extLst>
              </p:cNvPr>
              <p:cNvSpPr/>
              <p:nvPr/>
            </p:nvSpPr>
            <p:spPr bwMode="auto">
              <a:xfrm>
                <a:off x="7558748" y="3252401"/>
                <a:ext cx="421566" cy="353198"/>
              </a:xfrm>
              <a:custGeom>
                <a:avLst/>
                <a:gdLst>
                  <a:gd name="connsiteX0" fmla="*/ 552739 w 609615"/>
                  <a:gd name="connsiteY0" fmla="*/ 397213 h 510753"/>
                  <a:gd name="connsiteX1" fmla="*/ 609615 w 609615"/>
                  <a:gd name="connsiteY1" fmla="*/ 453983 h 510753"/>
                  <a:gd name="connsiteX2" fmla="*/ 552739 w 609615"/>
                  <a:gd name="connsiteY2" fmla="*/ 510753 h 510753"/>
                  <a:gd name="connsiteX3" fmla="*/ 495863 w 609615"/>
                  <a:gd name="connsiteY3" fmla="*/ 453983 h 510753"/>
                  <a:gd name="connsiteX4" fmla="*/ 552739 w 609615"/>
                  <a:gd name="connsiteY4" fmla="*/ 397213 h 510753"/>
                  <a:gd name="connsiteX5" fmla="*/ 547870 w 609615"/>
                  <a:gd name="connsiteY5" fmla="*/ 198571 h 510753"/>
                  <a:gd name="connsiteX6" fmla="*/ 604746 w 609615"/>
                  <a:gd name="connsiteY6" fmla="*/ 255341 h 510753"/>
                  <a:gd name="connsiteX7" fmla="*/ 547870 w 609615"/>
                  <a:gd name="connsiteY7" fmla="*/ 312111 h 510753"/>
                  <a:gd name="connsiteX8" fmla="*/ 490994 w 609615"/>
                  <a:gd name="connsiteY8" fmla="*/ 255341 h 510753"/>
                  <a:gd name="connsiteX9" fmla="*/ 547870 w 609615"/>
                  <a:gd name="connsiteY9" fmla="*/ 198571 h 510753"/>
                  <a:gd name="connsiteX10" fmla="*/ 119644 w 609615"/>
                  <a:gd name="connsiteY10" fmla="*/ 191797 h 510753"/>
                  <a:gd name="connsiteX11" fmla="*/ 127891 w 609615"/>
                  <a:gd name="connsiteY11" fmla="*/ 196674 h 510753"/>
                  <a:gd name="connsiteX12" fmla="*/ 121502 w 609615"/>
                  <a:gd name="connsiteY12" fmla="*/ 203292 h 510753"/>
                  <a:gd name="connsiteX13" fmla="*/ 129982 w 609615"/>
                  <a:gd name="connsiteY13" fmla="*/ 212233 h 510753"/>
                  <a:gd name="connsiteX14" fmla="*/ 122664 w 609615"/>
                  <a:gd name="connsiteY14" fmla="*/ 226050 h 510753"/>
                  <a:gd name="connsiteX15" fmla="*/ 115462 w 609615"/>
                  <a:gd name="connsiteY15" fmla="*/ 225702 h 510753"/>
                  <a:gd name="connsiteX16" fmla="*/ 109306 w 609615"/>
                  <a:gd name="connsiteY16" fmla="*/ 211652 h 510753"/>
                  <a:gd name="connsiteX17" fmla="*/ 117669 w 609615"/>
                  <a:gd name="connsiteY17" fmla="*/ 203176 h 510753"/>
                  <a:gd name="connsiteX18" fmla="*/ 111513 w 609615"/>
                  <a:gd name="connsiteY18" fmla="*/ 196441 h 510753"/>
                  <a:gd name="connsiteX19" fmla="*/ 88250 w 609615"/>
                  <a:gd name="connsiteY19" fmla="*/ 191374 h 510753"/>
                  <a:gd name="connsiteX20" fmla="*/ 111272 w 609615"/>
                  <a:gd name="connsiteY20" fmla="*/ 231774 h 510753"/>
                  <a:gd name="connsiteX21" fmla="*/ 119760 w 609615"/>
                  <a:gd name="connsiteY21" fmla="*/ 238160 h 510753"/>
                  <a:gd name="connsiteX22" fmla="*/ 128364 w 609615"/>
                  <a:gd name="connsiteY22" fmla="*/ 231891 h 510753"/>
                  <a:gd name="connsiteX23" fmla="*/ 152316 w 609615"/>
                  <a:gd name="connsiteY23" fmla="*/ 191490 h 510753"/>
                  <a:gd name="connsiteX24" fmla="*/ 195918 w 609615"/>
                  <a:gd name="connsiteY24" fmla="*/ 193812 h 510753"/>
                  <a:gd name="connsiteX25" fmla="*/ 228241 w 609615"/>
                  <a:gd name="connsiteY25" fmla="*/ 204725 h 510753"/>
                  <a:gd name="connsiteX26" fmla="*/ 239287 w 609615"/>
                  <a:gd name="connsiteY26" fmla="*/ 236302 h 510753"/>
                  <a:gd name="connsiteX27" fmla="*/ 239287 w 609615"/>
                  <a:gd name="connsiteY27" fmla="*/ 249653 h 510753"/>
                  <a:gd name="connsiteX28" fmla="*/ 183360 w 609615"/>
                  <a:gd name="connsiteY28" fmla="*/ 461987 h 510753"/>
                  <a:gd name="connsiteX29" fmla="*/ 132433 w 609615"/>
                  <a:gd name="connsiteY29" fmla="*/ 501227 h 510753"/>
                  <a:gd name="connsiteX30" fmla="*/ 122085 w 609615"/>
                  <a:gd name="connsiteY30" fmla="*/ 501227 h 510753"/>
                  <a:gd name="connsiteX31" fmla="*/ 68949 w 609615"/>
                  <a:gd name="connsiteY31" fmla="*/ 462568 h 510753"/>
                  <a:gd name="connsiteX32" fmla="*/ 0 w 609615"/>
                  <a:gd name="connsiteY32" fmla="*/ 249769 h 510753"/>
                  <a:gd name="connsiteX33" fmla="*/ 0 w 609615"/>
                  <a:gd name="connsiteY33" fmla="*/ 236302 h 510753"/>
                  <a:gd name="connsiteX34" fmla="*/ 11046 w 609615"/>
                  <a:gd name="connsiteY34" fmla="*/ 204725 h 510753"/>
                  <a:gd name="connsiteX35" fmla="*/ 43369 w 609615"/>
                  <a:gd name="connsiteY35" fmla="*/ 193812 h 510753"/>
                  <a:gd name="connsiteX36" fmla="*/ 138106 w 609615"/>
                  <a:gd name="connsiteY36" fmla="*/ 151894 h 510753"/>
                  <a:gd name="connsiteX37" fmla="*/ 143448 w 609615"/>
                  <a:gd name="connsiteY37" fmla="*/ 154218 h 510753"/>
                  <a:gd name="connsiteX38" fmla="*/ 141125 w 609615"/>
                  <a:gd name="connsiteY38" fmla="*/ 159679 h 510753"/>
                  <a:gd name="connsiteX39" fmla="*/ 118014 w 609615"/>
                  <a:gd name="connsiteY39" fmla="*/ 164559 h 510753"/>
                  <a:gd name="connsiteX40" fmla="*/ 98271 w 609615"/>
                  <a:gd name="connsiteY40" fmla="*/ 158982 h 510753"/>
                  <a:gd name="connsiteX41" fmla="*/ 97691 w 609615"/>
                  <a:gd name="connsiteY41" fmla="*/ 153172 h 510753"/>
                  <a:gd name="connsiteX42" fmla="*/ 103497 w 609615"/>
                  <a:gd name="connsiteY42" fmla="*/ 152591 h 510753"/>
                  <a:gd name="connsiteX43" fmla="*/ 138106 w 609615"/>
                  <a:gd name="connsiteY43" fmla="*/ 151894 h 510753"/>
                  <a:gd name="connsiteX44" fmla="*/ 139648 w 609615"/>
                  <a:gd name="connsiteY44" fmla="*/ 119739 h 510753"/>
                  <a:gd name="connsiteX45" fmla="*/ 149316 w 609615"/>
                  <a:gd name="connsiteY45" fmla="*/ 134921 h 510753"/>
                  <a:gd name="connsiteX46" fmla="*/ 129981 w 609615"/>
                  <a:gd name="connsiteY46" fmla="*/ 134921 h 510753"/>
                  <a:gd name="connsiteX47" fmla="*/ 139648 w 609615"/>
                  <a:gd name="connsiteY47" fmla="*/ 119739 h 510753"/>
                  <a:gd name="connsiteX48" fmla="*/ 91170 w 609615"/>
                  <a:gd name="connsiteY48" fmla="*/ 119739 h 510753"/>
                  <a:gd name="connsiteX49" fmla="*/ 100838 w 609615"/>
                  <a:gd name="connsiteY49" fmla="*/ 134921 h 510753"/>
                  <a:gd name="connsiteX50" fmla="*/ 81503 w 609615"/>
                  <a:gd name="connsiteY50" fmla="*/ 134921 h 510753"/>
                  <a:gd name="connsiteX51" fmla="*/ 91170 w 609615"/>
                  <a:gd name="connsiteY51" fmla="*/ 119739 h 510753"/>
                  <a:gd name="connsiteX52" fmla="*/ 95591 w 609615"/>
                  <a:gd name="connsiteY52" fmla="*/ 95554 h 510753"/>
                  <a:gd name="connsiteX53" fmla="*/ 67686 w 609615"/>
                  <a:gd name="connsiteY53" fmla="*/ 130042 h 510753"/>
                  <a:gd name="connsiteX54" fmla="*/ 67686 w 609615"/>
                  <a:gd name="connsiteY54" fmla="*/ 157679 h 510753"/>
                  <a:gd name="connsiteX55" fmla="*/ 84313 w 609615"/>
                  <a:gd name="connsiteY55" fmla="*/ 174168 h 510753"/>
                  <a:gd name="connsiteX56" fmla="*/ 153379 w 609615"/>
                  <a:gd name="connsiteY56" fmla="*/ 174168 h 510753"/>
                  <a:gd name="connsiteX57" fmla="*/ 169890 w 609615"/>
                  <a:gd name="connsiteY57" fmla="*/ 157562 h 510753"/>
                  <a:gd name="connsiteX58" fmla="*/ 169890 w 609615"/>
                  <a:gd name="connsiteY58" fmla="*/ 112043 h 510753"/>
                  <a:gd name="connsiteX59" fmla="*/ 100359 w 609615"/>
                  <a:gd name="connsiteY59" fmla="*/ 95554 h 510753"/>
                  <a:gd name="connsiteX60" fmla="*/ 305807 w 609615"/>
                  <a:gd name="connsiteY60" fmla="*/ 35565 h 510753"/>
                  <a:gd name="connsiteX61" fmla="*/ 415442 w 609615"/>
                  <a:gd name="connsiteY61" fmla="*/ 35565 h 510753"/>
                  <a:gd name="connsiteX62" fmla="*/ 433695 w 609615"/>
                  <a:gd name="connsiteY62" fmla="*/ 53792 h 510753"/>
                  <a:gd name="connsiteX63" fmla="*/ 415442 w 609615"/>
                  <a:gd name="connsiteY63" fmla="*/ 72018 h 510753"/>
                  <a:gd name="connsiteX64" fmla="*/ 324060 w 609615"/>
                  <a:gd name="connsiteY64" fmla="*/ 72018 h 510753"/>
                  <a:gd name="connsiteX65" fmla="*/ 324060 w 609615"/>
                  <a:gd name="connsiteY65" fmla="*/ 237103 h 510753"/>
                  <a:gd name="connsiteX66" fmla="*/ 415442 w 609615"/>
                  <a:gd name="connsiteY66" fmla="*/ 237103 h 510753"/>
                  <a:gd name="connsiteX67" fmla="*/ 433695 w 609615"/>
                  <a:gd name="connsiteY67" fmla="*/ 255330 h 510753"/>
                  <a:gd name="connsiteX68" fmla="*/ 415442 w 609615"/>
                  <a:gd name="connsiteY68" fmla="*/ 273556 h 510753"/>
                  <a:gd name="connsiteX69" fmla="*/ 324060 w 609615"/>
                  <a:gd name="connsiteY69" fmla="*/ 273556 h 510753"/>
                  <a:gd name="connsiteX70" fmla="*/ 324060 w 609615"/>
                  <a:gd name="connsiteY70" fmla="*/ 469290 h 510753"/>
                  <a:gd name="connsiteX71" fmla="*/ 415442 w 609615"/>
                  <a:gd name="connsiteY71" fmla="*/ 469290 h 510753"/>
                  <a:gd name="connsiteX72" fmla="*/ 433695 w 609615"/>
                  <a:gd name="connsiteY72" fmla="*/ 487516 h 510753"/>
                  <a:gd name="connsiteX73" fmla="*/ 415442 w 609615"/>
                  <a:gd name="connsiteY73" fmla="*/ 505743 h 510753"/>
                  <a:gd name="connsiteX74" fmla="*/ 305807 w 609615"/>
                  <a:gd name="connsiteY74" fmla="*/ 505743 h 510753"/>
                  <a:gd name="connsiteX75" fmla="*/ 287554 w 609615"/>
                  <a:gd name="connsiteY75" fmla="*/ 487516 h 510753"/>
                  <a:gd name="connsiteX76" fmla="*/ 287554 w 609615"/>
                  <a:gd name="connsiteY76" fmla="*/ 53792 h 510753"/>
                  <a:gd name="connsiteX77" fmla="*/ 305807 w 609615"/>
                  <a:gd name="connsiteY77" fmla="*/ 35565 h 510753"/>
                  <a:gd name="connsiteX78" fmla="*/ 117102 w 609615"/>
                  <a:gd name="connsiteY78" fmla="*/ 32037 h 510753"/>
                  <a:gd name="connsiteX79" fmla="*/ 179890 w 609615"/>
                  <a:gd name="connsiteY79" fmla="*/ 108676 h 510753"/>
                  <a:gd name="connsiteX80" fmla="*/ 178262 w 609615"/>
                  <a:gd name="connsiteY80" fmla="*/ 109373 h 510753"/>
                  <a:gd name="connsiteX81" fmla="*/ 178262 w 609615"/>
                  <a:gd name="connsiteY81" fmla="*/ 157679 h 510753"/>
                  <a:gd name="connsiteX82" fmla="*/ 153379 w 609615"/>
                  <a:gd name="connsiteY82" fmla="*/ 182412 h 510753"/>
                  <a:gd name="connsiteX83" fmla="*/ 84313 w 609615"/>
                  <a:gd name="connsiteY83" fmla="*/ 182412 h 510753"/>
                  <a:gd name="connsiteX84" fmla="*/ 59430 w 609615"/>
                  <a:gd name="connsiteY84" fmla="*/ 157562 h 510753"/>
                  <a:gd name="connsiteX85" fmla="*/ 59430 w 609615"/>
                  <a:gd name="connsiteY85" fmla="*/ 133642 h 510753"/>
                  <a:gd name="connsiteX86" fmla="*/ 55593 w 609615"/>
                  <a:gd name="connsiteY86" fmla="*/ 134803 h 510753"/>
                  <a:gd name="connsiteX87" fmla="*/ 117102 w 609615"/>
                  <a:gd name="connsiteY87" fmla="*/ 32037 h 510753"/>
                  <a:gd name="connsiteX88" fmla="*/ 543107 w 609615"/>
                  <a:gd name="connsiteY88" fmla="*/ 0 h 510753"/>
                  <a:gd name="connsiteX89" fmla="*/ 599948 w 609615"/>
                  <a:gd name="connsiteY89" fmla="*/ 56770 h 510753"/>
                  <a:gd name="connsiteX90" fmla="*/ 543107 w 609615"/>
                  <a:gd name="connsiteY90" fmla="*/ 113540 h 510753"/>
                  <a:gd name="connsiteX91" fmla="*/ 486266 w 609615"/>
                  <a:gd name="connsiteY91" fmla="*/ 56770 h 510753"/>
                  <a:gd name="connsiteX92" fmla="*/ 543107 w 609615"/>
                  <a:gd name="connsiteY92" fmla="*/ 0 h 510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609615" h="510753">
                    <a:moveTo>
                      <a:pt x="552739" y="397213"/>
                    </a:moveTo>
                    <a:cubicBezTo>
                      <a:pt x="584151" y="397213"/>
                      <a:pt x="609615" y="422630"/>
                      <a:pt x="609615" y="453983"/>
                    </a:cubicBezTo>
                    <a:cubicBezTo>
                      <a:pt x="609615" y="485336"/>
                      <a:pt x="584151" y="510753"/>
                      <a:pt x="552739" y="510753"/>
                    </a:cubicBezTo>
                    <a:cubicBezTo>
                      <a:pt x="521327" y="510753"/>
                      <a:pt x="495863" y="485336"/>
                      <a:pt x="495863" y="453983"/>
                    </a:cubicBezTo>
                    <a:cubicBezTo>
                      <a:pt x="495863" y="422630"/>
                      <a:pt x="521327" y="397213"/>
                      <a:pt x="552739" y="397213"/>
                    </a:cubicBezTo>
                    <a:close/>
                    <a:moveTo>
                      <a:pt x="547870" y="198571"/>
                    </a:moveTo>
                    <a:cubicBezTo>
                      <a:pt x="579282" y="198571"/>
                      <a:pt x="604746" y="223988"/>
                      <a:pt x="604746" y="255341"/>
                    </a:cubicBezTo>
                    <a:cubicBezTo>
                      <a:pt x="604746" y="286694"/>
                      <a:pt x="579282" y="312111"/>
                      <a:pt x="547870" y="312111"/>
                    </a:cubicBezTo>
                    <a:cubicBezTo>
                      <a:pt x="516458" y="312111"/>
                      <a:pt x="490994" y="286694"/>
                      <a:pt x="490994" y="255341"/>
                    </a:cubicBezTo>
                    <a:cubicBezTo>
                      <a:pt x="490994" y="223988"/>
                      <a:pt x="516458" y="198571"/>
                      <a:pt x="547870" y="198571"/>
                    </a:cubicBezTo>
                    <a:close/>
                    <a:moveTo>
                      <a:pt x="119644" y="191797"/>
                    </a:moveTo>
                    <a:lnTo>
                      <a:pt x="127891" y="196674"/>
                    </a:lnTo>
                    <a:lnTo>
                      <a:pt x="121502" y="203292"/>
                    </a:lnTo>
                    <a:lnTo>
                      <a:pt x="129982" y="212233"/>
                    </a:lnTo>
                    <a:lnTo>
                      <a:pt x="122664" y="226050"/>
                    </a:lnTo>
                    <a:cubicBezTo>
                      <a:pt x="120573" y="230114"/>
                      <a:pt x="117321" y="229998"/>
                      <a:pt x="115462" y="225702"/>
                    </a:cubicBezTo>
                    <a:lnTo>
                      <a:pt x="109306" y="211652"/>
                    </a:lnTo>
                    <a:lnTo>
                      <a:pt x="117669" y="203176"/>
                    </a:lnTo>
                    <a:lnTo>
                      <a:pt x="111513" y="196441"/>
                    </a:lnTo>
                    <a:close/>
                    <a:moveTo>
                      <a:pt x="88250" y="191374"/>
                    </a:moveTo>
                    <a:lnTo>
                      <a:pt x="111272" y="231774"/>
                    </a:lnTo>
                    <a:cubicBezTo>
                      <a:pt x="113597" y="235954"/>
                      <a:pt x="116620" y="238160"/>
                      <a:pt x="119760" y="238160"/>
                    </a:cubicBezTo>
                    <a:cubicBezTo>
                      <a:pt x="123015" y="238160"/>
                      <a:pt x="126038" y="235954"/>
                      <a:pt x="128364" y="231891"/>
                    </a:cubicBezTo>
                    <a:lnTo>
                      <a:pt x="152316" y="191490"/>
                    </a:lnTo>
                    <a:lnTo>
                      <a:pt x="195918" y="193812"/>
                    </a:lnTo>
                    <a:cubicBezTo>
                      <a:pt x="207894" y="194392"/>
                      <a:pt x="222195" y="199268"/>
                      <a:pt x="228241" y="204725"/>
                    </a:cubicBezTo>
                    <a:cubicBezTo>
                      <a:pt x="234520" y="210297"/>
                      <a:pt x="239287" y="224112"/>
                      <a:pt x="239287" y="236302"/>
                    </a:cubicBezTo>
                    <a:lnTo>
                      <a:pt x="239287" y="249653"/>
                    </a:lnTo>
                    <a:lnTo>
                      <a:pt x="183360" y="461987"/>
                    </a:lnTo>
                    <a:cubicBezTo>
                      <a:pt x="177663" y="483581"/>
                      <a:pt x="154874" y="501227"/>
                      <a:pt x="132433" y="501227"/>
                    </a:cubicBezTo>
                    <a:lnTo>
                      <a:pt x="122085" y="501227"/>
                    </a:lnTo>
                    <a:cubicBezTo>
                      <a:pt x="99645" y="501227"/>
                      <a:pt x="75925" y="483929"/>
                      <a:pt x="68949" y="462568"/>
                    </a:cubicBezTo>
                    <a:lnTo>
                      <a:pt x="0" y="249769"/>
                    </a:lnTo>
                    <a:lnTo>
                      <a:pt x="0" y="236302"/>
                    </a:lnTo>
                    <a:cubicBezTo>
                      <a:pt x="0" y="224112"/>
                      <a:pt x="4883" y="210297"/>
                      <a:pt x="11046" y="204725"/>
                    </a:cubicBezTo>
                    <a:cubicBezTo>
                      <a:pt x="17208" y="199268"/>
                      <a:pt x="31393" y="194509"/>
                      <a:pt x="43369" y="193812"/>
                    </a:cubicBezTo>
                    <a:close/>
                    <a:moveTo>
                      <a:pt x="138106" y="151894"/>
                    </a:moveTo>
                    <a:cubicBezTo>
                      <a:pt x="140196" y="151081"/>
                      <a:pt x="142635" y="152127"/>
                      <a:pt x="143448" y="154218"/>
                    </a:cubicBezTo>
                    <a:cubicBezTo>
                      <a:pt x="144377" y="156426"/>
                      <a:pt x="143332" y="158866"/>
                      <a:pt x="141125" y="159679"/>
                    </a:cubicBezTo>
                    <a:cubicBezTo>
                      <a:pt x="131950" y="163281"/>
                      <a:pt x="124286" y="164559"/>
                      <a:pt x="118014" y="164559"/>
                    </a:cubicBezTo>
                    <a:cubicBezTo>
                      <a:pt x="105239" y="164559"/>
                      <a:pt x="98620" y="159330"/>
                      <a:pt x="98271" y="158982"/>
                    </a:cubicBezTo>
                    <a:cubicBezTo>
                      <a:pt x="96529" y="157588"/>
                      <a:pt x="96181" y="154915"/>
                      <a:pt x="97691" y="153172"/>
                    </a:cubicBezTo>
                    <a:cubicBezTo>
                      <a:pt x="99084" y="151430"/>
                      <a:pt x="101639" y="151081"/>
                      <a:pt x="103497" y="152591"/>
                    </a:cubicBezTo>
                    <a:cubicBezTo>
                      <a:pt x="103962" y="152940"/>
                      <a:pt x="114995" y="161073"/>
                      <a:pt x="138106" y="151894"/>
                    </a:cubicBezTo>
                    <a:close/>
                    <a:moveTo>
                      <a:pt x="139648" y="119739"/>
                    </a:moveTo>
                    <a:cubicBezTo>
                      <a:pt x="147918" y="120435"/>
                      <a:pt x="149316" y="134921"/>
                      <a:pt x="149316" y="134921"/>
                    </a:cubicBezTo>
                    <a:lnTo>
                      <a:pt x="129981" y="134921"/>
                    </a:lnTo>
                    <a:cubicBezTo>
                      <a:pt x="129981" y="134921"/>
                      <a:pt x="131379" y="119044"/>
                      <a:pt x="139648" y="119739"/>
                    </a:cubicBezTo>
                    <a:close/>
                    <a:moveTo>
                      <a:pt x="91170" y="119739"/>
                    </a:moveTo>
                    <a:cubicBezTo>
                      <a:pt x="99440" y="120435"/>
                      <a:pt x="100838" y="134921"/>
                      <a:pt x="100838" y="134921"/>
                    </a:cubicBezTo>
                    <a:lnTo>
                      <a:pt x="81503" y="134921"/>
                    </a:lnTo>
                    <a:cubicBezTo>
                      <a:pt x="81503" y="134921"/>
                      <a:pt x="82901" y="119044"/>
                      <a:pt x="91170" y="119739"/>
                    </a:cubicBezTo>
                    <a:close/>
                    <a:moveTo>
                      <a:pt x="95591" y="95554"/>
                    </a:moveTo>
                    <a:cubicBezTo>
                      <a:pt x="92685" y="103451"/>
                      <a:pt x="84429" y="120752"/>
                      <a:pt x="67686" y="130042"/>
                    </a:cubicBezTo>
                    <a:lnTo>
                      <a:pt x="67686" y="157679"/>
                    </a:lnTo>
                    <a:cubicBezTo>
                      <a:pt x="67686" y="166736"/>
                      <a:pt x="75127" y="174168"/>
                      <a:pt x="84313" y="174168"/>
                    </a:cubicBezTo>
                    <a:lnTo>
                      <a:pt x="153379" y="174168"/>
                    </a:lnTo>
                    <a:cubicBezTo>
                      <a:pt x="162449" y="174168"/>
                      <a:pt x="169890" y="166736"/>
                      <a:pt x="169890" y="157562"/>
                    </a:cubicBezTo>
                    <a:lnTo>
                      <a:pt x="169890" y="112043"/>
                    </a:lnTo>
                    <a:cubicBezTo>
                      <a:pt x="153961" y="116340"/>
                      <a:pt x="122102" y="120752"/>
                      <a:pt x="100359" y="95554"/>
                    </a:cubicBezTo>
                    <a:close/>
                    <a:moveTo>
                      <a:pt x="305807" y="35565"/>
                    </a:moveTo>
                    <a:lnTo>
                      <a:pt x="415442" y="35565"/>
                    </a:lnTo>
                    <a:cubicBezTo>
                      <a:pt x="425557" y="35565"/>
                      <a:pt x="433695" y="43692"/>
                      <a:pt x="433695" y="53792"/>
                    </a:cubicBezTo>
                    <a:cubicBezTo>
                      <a:pt x="433695" y="63892"/>
                      <a:pt x="425557" y="72018"/>
                      <a:pt x="415442" y="72018"/>
                    </a:cubicBezTo>
                    <a:lnTo>
                      <a:pt x="324060" y="72018"/>
                    </a:lnTo>
                    <a:lnTo>
                      <a:pt x="324060" y="237103"/>
                    </a:lnTo>
                    <a:lnTo>
                      <a:pt x="415442" y="237103"/>
                    </a:lnTo>
                    <a:cubicBezTo>
                      <a:pt x="425557" y="237103"/>
                      <a:pt x="433695" y="245346"/>
                      <a:pt x="433695" y="255330"/>
                    </a:cubicBezTo>
                    <a:cubicBezTo>
                      <a:pt x="433695" y="265430"/>
                      <a:pt x="425557" y="273556"/>
                      <a:pt x="415442" y="273556"/>
                    </a:cubicBezTo>
                    <a:lnTo>
                      <a:pt x="324060" y="273556"/>
                    </a:lnTo>
                    <a:lnTo>
                      <a:pt x="324060" y="469290"/>
                    </a:lnTo>
                    <a:lnTo>
                      <a:pt x="415442" y="469290"/>
                    </a:lnTo>
                    <a:cubicBezTo>
                      <a:pt x="425557" y="469290"/>
                      <a:pt x="433695" y="477416"/>
                      <a:pt x="433695" y="487516"/>
                    </a:cubicBezTo>
                    <a:cubicBezTo>
                      <a:pt x="433695" y="497617"/>
                      <a:pt x="425557" y="505743"/>
                      <a:pt x="415442" y="505743"/>
                    </a:cubicBezTo>
                    <a:lnTo>
                      <a:pt x="305807" y="505743"/>
                    </a:lnTo>
                    <a:cubicBezTo>
                      <a:pt x="295692" y="505743"/>
                      <a:pt x="287554" y="497617"/>
                      <a:pt x="287554" y="487516"/>
                    </a:cubicBezTo>
                    <a:lnTo>
                      <a:pt x="287554" y="53792"/>
                    </a:lnTo>
                    <a:cubicBezTo>
                      <a:pt x="287554" y="43692"/>
                      <a:pt x="295692" y="35565"/>
                      <a:pt x="305807" y="35565"/>
                    </a:cubicBezTo>
                    <a:close/>
                    <a:moveTo>
                      <a:pt x="117102" y="32037"/>
                    </a:moveTo>
                    <a:cubicBezTo>
                      <a:pt x="195819" y="32037"/>
                      <a:pt x="179890" y="108676"/>
                      <a:pt x="179890" y="108676"/>
                    </a:cubicBezTo>
                    <a:cubicBezTo>
                      <a:pt x="179890" y="108676"/>
                      <a:pt x="179308" y="108908"/>
                      <a:pt x="178262" y="109373"/>
                    </a:cubicBezTo>
                    <a:lnTo>
                      <a:pt x="178262" y="157679"/>
                    </a:lnTo>
                    <a:cubicBezTo>
                      <a:pt x="178262" y="171381"/>
                      <a:pt x="167099" y="182412"/>
                      <a:pt x="153379" y="182412"/>
                    </a:cubicBezTo>
                    <a:lnTo>
                      <a:pt x="84313" y="182412"/>
                    </a:lnTo>
                    <a:cubicBezTo>
                      <a:pt x="70593" y="182412"/>
                      <a:pt x="59430" y="171265"/>
                      <a:pt x="59430" y="157562"/>
                    </a:cubicBezTo>
                    <a:lnTo>
                      <a:pt x="59430" y="133642"/>
                    </a:lnTo>
                    <a:cubicBezTo>
                      <a:pt x="58151" y="134106"/>
                      <a:pt x="56872" y="134571"/>
                      <a:pt x="55593" y="134803"/>
                    </a:cubicBezTo>
                    <a:cubicBezTo>
                      <a:pt x="55593" y="134803"/>
                      <a:pt x="34083" y="32153"/>
                      <a:pt x="117102" y="32037"/>
                    </a:cubicBezTo>
                    <a:close/>
                    <a:moveTo>
                      <a:pt x="543107" y="0"/>
                    </a:moveTo>
                    <a:cubicBezTo>
                      <a:pt x="574499" y="0"/>
                      <a:pt x="599948" y="25417"/>
                      <a:pt x="599948" y="56770"/>
                    </a:cubicBezTo>
                    <a:cubicBezTo>
                      <a:pt x="599948" y="88123"/>
                      <a:pt x="574499" y="113540"/>
                      <a:pt x="543107" y="113540"/>
                    </a:cubicBezTo>
                    <a:cubicBezTo>
                      <a:pt x="511715" y="113540"/>
                      <a:pt x="486266" y="88123"/>
                      <a:pt x="486266" y="56770"/>
                    </a:cubicBezTo>
                    <a:cubicBezTo>
                      <a:pt x="486266" y="25417"/>
                      <a:pt x="511715" y="0"/>
                      <a:pt x="543107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6" name="îšḷîďé">
              <a:extLst>
                <a:ext uri="{FF2B5EF4-FFF2-40B4-BE49-F238E27FC236}">
                  <a16:creationId xmlns:a16="http://schemas.microsoft.com/office/drawing/2014/main" xmlns="" id="{1C71ACB0-1459-4839-8A93-2DAD7E2FCABC}"/>
                </a:ext>
              </a:extLst>
            </p:cNvPr>
            <p:cNvGrpSpPr/>
            <p:nvPr/>
          </p:nvGrpSpPr>
          <p:grpSpPr>
            <a:xfrm>
              <a:off x="3852543" y="3225733"/>
              <a:ext cx="823456" cy="825634"/>
              <a:chOff x="4010741" y="3016183"/>
              <a:chExt cx="823456" cy="825634"/>
            </a:xfrm>
          </p:grpSpPr>
          <p:sp>
            <p:nvSpPr>
              <p:cNvPr id="34" name="íṣľíḓè">
                <a:extLst>
                  <a:ext uri="{FF2B5EF4-FFF2-40B4-BE49-F238E27FC236}">
                    <a16:creationId xmlns:a16="http://schemas.microsoft.com/office/drawing/2014/main" xmlns="" id="{8BB3B946-B01C-4D26-A75F-B4A7EA54AAC6}"/>
                  </a:ext>
                </a:extLst>
              </p:cNvPr>
              <p:cNvSpPr/>
              <p:nvPr/>
            </p:nvSpPr>
            <p:spPr bwMode="auto">
              <a:xfrm>
                <a:off x="4010741" y="3016183"/>
                <a:ext cx="823456" cy="825634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ctr" anchorCtr="0" compatLnSpc="1">
                <a:prstTxWarp prst="textNoShape">
                  <a:avLst/>
                </a:prstTxWarp>
                <a:normAutofit/>
              </a:bodyPr>
              <a:lstStyle/>
              <a:p>
                <a:pPr algn="ctr"/>
                <a:endParaRPr lang="en-US" sz="320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35" name="ïsḻîďè">
                <a:extLst>
                  <a:ext uri="{FF2B5EF4-FFF2-40B4-BE49-F238E27FC236}">
                    <a16:creationId xmlns:a16="http://schemas.microsoft.com/office/drawing/2014/main" xmlns="" id="{3D21A539-850B-44E6-969D-9610A151F9CA}"/>
                  </a:ext>
                </a:extLst>
              </p:cNvPr>
              <p:cNvSpPr/>
              <p:nvPr/>
            </p:nvSpPr>
            <p:spPr bwMode="auto">
              <a:xfrm>
                <a:off x="4211686" y="3252401"/>
                <a:ext cx="421566" cy="353198"/>
              </a:xfrm>
              <a:custGeom>
                <a:avLst/>
                <a:gdLst>
                  <a:gd name="connsiteX0" fmla="*/ 552739 w 609615"/>
                  <a:gd name="connsiteY0" fmla="*/ 397213 h 510753"/>
                  <a:gd name="connsiteX1" fmla="*/ 609615 w 609615"/>
                  <a:gd name="connsiteY1" fmla="*/ 453983 h 510753"/>
                  <a:gd name="connsiteX2" fmla="*/ 552739 w 609615"/>
                  <a:gd name="connsiteY2" fmla="*/ 510753 h 510753"/>
                  <a:gd name="connsiteX3" fmla="*/ 495863 w 609615"/>
                  <a:gd name="connsiteY3" fmla="*/ 453983 h 510753"/>
                  <a:gd name="connsiteX4" fmla="*/ 552739 w 609615"/>
                  <a:gd name="connsiteY4" fmla="*/ 397213 h 510753"/>
                  <a:gd name="connsiteX5" fmla="*/ 547870 w 609615"/>
                  <a:gd name="connsiteY5" fmla="*/ 198571 h 510753"/>
                  <a:gd name="connsiteX6" fmla="*/ 604746 w 609615"/>
                  <a:gd name="connsiteY6" fmla="*/ 255341 h 510753"/>
                  <a:gd name="connsiteX7" fmla="*/ 547870 w 609615"/>
                  <a:gd name="connsiteY7" fmla="*/ 312111 h 510753"/>
                  <a:gd name="connsiteX8" fmla="*/ 490994 w 609615"/>
                  <a:gd name="connsiteY8" fmla="*/ 255341 h 510753"/>
                  <a:gd name="connsiteX9" fmla="*/ 547870 w 609615"/>
                  <a:gd name="connsiteY9" fmla="*/ 198571 h 510753"/>
                  <a:gd name="connsiteX10" fmla="*/ 119644 w 609615"/>
                  <a:gd name="connsiteY10" fmla="*/ 191797 h 510753"/>
                  <a:gd name="connsiteX11" fmla="*/ 127891 w 609615"/>
                  <a:gd name="connsiteY11" fmla="*/ 196674 h 510753"/>
                  <a:gd name="connsiteX12" fmla="*/ 121502 w 609615"/>
                  <a:gd name="connsiteY12" fmla="*/ 203292 h 510753"/>
                  <a:gd name="connsiteX13" fmla="*/ 129982 w 609615"/>
                  <a:gd name="connsiteY13" fmla="*/ 212233 h 510753"/>
                  <a:gd name="connsiteX14" fmla="*/ 122664 w 609615"/>
                  <a:gd name="connsiteY14" fmla="*/ 226050 h 510753"/>
                  <a:gd name="connsiteX15" fmla="*/ 115462 w 609615"/>
                  <a:gd name="connsiteY15" fmla="*/ 225702 h 510753"/>
                  <a:gd name="connsiteX16" fmla="*/ 109306 w 609615"/>
                  <a:gd name="connsiteY16" fmla="*/ 211652 h 510753"/>
                  <a:gd name="connsiteX17" fmla="*/ 117669 w 609615"/>
                  <a:gd name="connsiteY17" fmla="*/ 203176 h 510753"/>
                  <a:gd name="connsiteX18" fmla="*/ 111513 w 609615"/>
                  <a:gd name="connsiteY18" fmla="*/ 196441 h 510753"/>
                  <a:gd name="connsiteX19" fmla="*/ 88250 w 609615"/>
                  <a:gd name="connsiteY19" fmla="*/ 191374 h 510753"/>
                  <a:gd name="connsiteX20" fmla="*/ 111272 w 609615"/>
                  <a:gd name="connsiteY20" fmla="*/ 231774 h 510753"/>
                  <a:gd name="connsiteX21" fmla="*/ 119760 w 609615"/>
                  <a:gd name="connsiteY21" fmla="*/ 238160 h 510753"/>
                  <a:gd name="connsiteX22" fmla="*/ 128364 w 609615"/>
                  <a:gd name="connsiteY22" fmla="*/ 231891 h 510753"/>
                  <a:gd name="connsiteX23" fmla="*/ 152316 w 609615"/>
                  <a:gd name="connsiteY23" fmla="*/ 191490 h 510753"/>
                  <a:gd name="connsiteX24" fmla="*/ 195918 w 609615"/>
                  <a:gd name="connsiteY24" fmla="*/ 193812 h 510753"/>
                  <a:gd name="connsiteX25" fmla="*/ 228241 w 609615"/>
                  <a:gd name="connsiteY25" fmla="*/ 204725 h 510753"/>
                  <a:gd name="connsiteX26" fmla="*/ 239287 w 609615"/>
                  <a:gd name="connsiteY26" fmla="*/ 236302 h 510753"/>
                  <a:gd name="connsiteX27" fmla="*/ 239287 w 609615"/>
                  <a:gd name="connsiteY27" fmla="*/ 249653 h 510753"/>
                  <a:gd name="connsiteX28" fmla="*/ 183360 w 609615"/>
                  <a:gd name="connsiteY28" fmla="*/ 461987 h 510753"/>
                  <a:gd name="connsiteX29" fmla="*/ 132433 w 609615"/>
                  <a:gd name="connsiteY29" fmla="*/ 501227 h 510753"/>
                  <a:gd name="connsiteX30" fmla="*/ 122085 w 609615"/>
                  <a:gd name="connsiteY30" fmla="*/ 501227 h 510753"/>
                  <a:gd name="connsiteX31" fmla="*/ 68949 w 609615"/>
                  <a:gd name="connsiteY31" fmla="*/ 462568 h 510753"/>
                  <a:gd name="connsiteX32" fmla="*/ 0 w 609615"/>
                  <a:gd name="connsiteY32" fmla="*/ 249769 h 510753"/>
                  <a:gd name="connsiteX33" fmla="*/ 0 w 609615"/>
                  <a:gd name="connsiteY33" fmla="*/ 236302 h 510753"/>
                  <a:gd name="connsiteX34" fmla="*/ 11046 w 609615"/>
                  <a:gd name="connsiteY34" fmla="*/ 204725 h 510753"/>
                  <a:gd name="connsiteX35" fmla="*/ 43369 w 609615"/>
                  <a:gd name="connsiteY35" fmla="*/ 193812 h 510753"/>
                  <a:gd name="connsiteX36" fmla="*/ 138106 w 609615"/>
                  <a:gd name="connsiteY36" fmla="*/ 151894 h 510753"/>
                  <a:gd name="connsiteX37" fmla="*/ 143448 w 609615"/>
                  <a:gd name="connsiteY37" fmla="*/ 154218 h 510753"/>
                  <a:gd name="connsiteX38" fmla="*/ 141125 w 609615"/>
                  <a:gd name="connsiteY38" fmla="*/ 159679 h 510753"/>
                  <a:gd name="connsiteX39" fmla="*/ 118014 w 609615"/>
                  <a:gd name="connsiteY39" fmla="*/ 164559 h 510753"/>
                  <a:gd name="connsiteX40" fmla="*/ 98271 w 609615"/>
                  <a:gd name="connsiteY40" fmla="*/ 158982 h 510753"/>
                  <a:gd name="connsiteX41" fmla="*/ 97691 w 609615"/>
                  <a:gd name="connsiteY41" fmla="*/ 153172 h 510753"/>
                  <a:gd name="connsiteX42" fmla="*/ 103497 w 609615"/>
                  <a:gd name="connsiteY42" fmla="*/ 152591 h 510753"/>
                  <a:gd name="connsiteX43" fmla="*/ 138106 w 609615"/>
                  <a:gd name="connsiteY43" fmla="*/ 151894 h 510753"/>
                  <a:gd name="connsiteX44" fmla="*/ 139648 w 609615"/>
                  <a:gd name="connsiteY44" fmla="*/ 119739 h 510753"/>
                  <a:gd name="connsiteX45" fmla="*/ 149316 w 609615"/>
                  <a:gd name="connsiteY45" fmla="*/ 134921 h 510753"/>
                  <a:gd name="connsiteX46" fmla="*/ 129981 w 609615"/>
                  <a:gd name="connsiteY46" fmla="*/ 134921 h 510753"/>
                  <a:gd name="connsiteX47" fmla="*/ 139648 w 609615"/>
                  <a:gd name="connsiteY47" fmla="*/ 119739 h 510753"/>
                  <a:gd name="connsiteX48" fmla="*/ 91170 w 609615"/>
                  <a:gd name="connsiteY48" fmla="*/ 119739 h 510753"/>
                  <a:gd name="connsiteX49" fmla="*/ 100838 w 609615"/>
                  <a:gd name="connsiteY49" fmla="*/ 134921 h 510753"/>
                  <a:gd name="connsiteX50" fmla="*/ 81503 w 609615"/>
                  <a:gd name="connsiteY50" fmla="*/ 134921 h 510753"/>
                  <a:gd name="connsiteX51" fmla="*/ 91170 w 609615"/>
                  <a:gd name="connsiteY51" fmla="*/ 119739 h 510753"/>
                  <a:gd name="connsiteX52" fmla="*/ 95591 w 609615"/>
                  <a:gd name="connsiteY52" fmla="*/ 95554 h 510753"/>
                  <a:gd name="connsiteX53" fmla="*/ 67686 w 609615"/>
                  <a:gd name="connsiteY53" fmla="*/ 130042 h 510753"/>
                  <a:gd name="connsiteX54" fmla="*/ 67686 w 609615"/>
                  <a:gd name="connsiteY54" fmla="*/ 157679 h 510753"/>
                  <a:gd name="connsiteX55" fmla="*/ 84313 w 609615"/>
                  <a:gd name="connsiteY55" fmla="*/ 174168 h 510753"/>
                  <a:gd name="connsiteX56" fmla="*/ 153379 w 609615"/>
                  <a:gd name="connsiteY56" fmla="*/ 174168 h 510753"/>
                  <a:gd name="connsiteX57" fmla="*/ 169890 w 609615"/>
                  <a:gd name="connsiteY57" fmla="*/ 157562 h 510753"/>
                  <a:gd name="connsiteX58" fmla="*/ 169890 w 609615"/>
                  <a:gd name="connsiteY58" fmla="*/ 112043 h 510753"/>
                  <a:gd name="connsiteX59" fmla="*/ 100359 w 609615"/>
                  <a:gd name="connsiteY59" fmla="*/ 95554 h 510753"/>
                  <a:gd name="connsiteX60" fmla="*/ 305807 w 609615"/>
                  <a:gd name="connsiteY60" fmla="*/ 35565 h 510753"/>
                  <a:gd name="connsiteX61" fmla="*/ 415442 w 609615"/>
                  <a:gd name="connsiteY61" fmla="*/ 35565 h 510753"/>
                  <a:gd name="connsiteX62" fmla="*/ 433695 w 609615"/>
                  <a:gd name="connsiteY62" fmla="*/ 53792 h 510753"/>
                  <a:gd name="connsiteX63" fmla="*/ 415442 w 609615"/>
                  <a:gd name="connsiteY63" fmla="*/ 72018 h 510753"/>
                  <a:gd name="connsiteX64" fmla="*/ 324060 w 609615"/>
                  <a:gd name="connsiteY64" fmla="*/ 72018 h 510753"/>
                  <a:gd name="connsiteX65" fmla="*/ 324060 w 609615"/>
                  <a:gd name="connsiteY65" fmla="*/ 237103 h 510753"/>
                  <a:gd name="connsiteX66" fmla="*/ 415442 w 609615"/>
                  <a:gd name="connsiteY66" fmla="*/ 237103 h 510753"/>
                  <a:gd name="connsiteX67" fmla="*/ 433695 w 609615"/>
                  <a:gd name="connsiteY67" fmla="*/ 255330 h 510753"/>
                  <a:gd name="connsiteX68" fmla="*/ 415442 w 609615"/>
                  <a:gd name="connsiteY68" fmla="*/ 273556 h 510753"/>
                  <a:gd name="connsiteX69" fmla="*/ 324060 w 609615"/>
                  <a:gd name="connsiteY69" fmla="*/ 273556 h 510753"/>
                  <a:gd name="connsiteX70" fmla="*/ 324060 w 609615"/>
                  <a:gd name="connsiteY70" fmla="*/ 469290 h 510753"/>
                  <a:gd name="connsiteX71" fmla="*/ 415442 w 609615"/>
                  <a:gd name="connsiteY71" fmla="*/ 469290 h 510753"/>
                  <a:gd name="connsiteX72" fmla="*/ 433695 w 609615"/>
                  <a:gd name="connsiteY72" fmla="*/ 487516 h 510753"/>
                  <a:gd name="connsiteX73" fmla="*/ 415442 w 609615"/>
                  <a:gd name="connsiteY73" fmla="*/ 505743 h 510753"/>
                  <a:gd name="connsiteX74" fmla="*/ 305807 w 609615"/>
                  <a:gd name="connsiteY74" fmla="*/ 505743 h 510753"/>
                  <a:gd name="connsiteX75" fmla="*/ 287554 w 609615"/>
                  <a:gd name="connsiteY75" fmla="*/ 487516 h 510753"/>
                  <a:gd name="connsiteX76" fmla="*/ 287554 w 609615"/>
                  <a:gd name="connsiteY76" fmla="*/ 53792 h 510753"/>
                  <a:gd name="connsiteX77" fmla="*/ 305807 w 609615"/>
                  <a:gd name="connsiteY77" fmla="*/ 35565 h 510753"/>
                  <a:gd name="connsiteX78" fmla="*/ 117102 w 609615"/>
                  <a:gd name="connsiteY78" fmla="*/ 32037 h 510753"/>
                  <a:gd name="connsiteX79" fmla="*/ 179890 w 609615"/>
                  <a:gd name="connsiteY79" fmla="*/ 108676 h 510753"/>
                  <a:gd name="connsiteX80" fmla="*/ 178262 w 609615"/>
                  <a:gd name="connsiteY80" fmla="*/ 109373 h 510753"/>
                  <a:gd name="connsiteX81" fmla="*/ 178262 w 609615"/>
                  <a:gd name="connsiteY81" fmla="*/ 157679 h 510753"/>
                  <a:gd name="connsiteX82" fmla="*/ 153379 w 609615"/>
                  <a:gd name="connsiteY82" fmla="*/ 182412 h 510753"/>
                  <a:gd name="connsiteX83" fmla="*/ 84313 w 609615"/>
                  <a:gd name="connsiteY83" fmla="*/ 182412 h 510753"/>
                  <a:gd name="connsiteX84" fmla="*/ 59430 w 609615"/>
                  <a:gd name="connsiteY84" fmla="*/ 157562 h 510753"/>
                  <a:gd name="connsiteX85" fmla="*/ 59430 w 609615"/>
                  <a:gd name="connsiteY85" fmla="*/ 133642 h 510753"/>
                  <a:gd name="connsiteX86" fmla="*/ 55593 w 609615"/>
                  <a:gd name="connsiteY86" fmla="*/ 134803 h 510753"/>
                  <a:gd name="connsiteX87" fmla="*/ 117102 w 609615"/>
                  <a:gd name="connsiteY87" fmla="*/ 32037 h 510753"/>
                  <a:gd name="connsiteX88" fmla="*/ 543107 w 609615"/>
                  <a:gd name="connsiteY88" fmla="*/ 0 h 510753"/>
                  <a:gd name="connsiteX89" fmla="*/ 599948 w 609615"/>
                  <a:gd name="connsiteY89" fmla="*/ 56770 h 510753"/>
                  <a:gd name="connsiteX90" fmla="*/ 543107 w 609615"/>
                  <a:gd name="connsiteY90" fmla="*/ 113540 h 510753"/>
                  <a:gd name="connsiteX91" fmla="*/ 486266 w 609615"/>
                  <a:gd name="connsiteY91" fmla="*/ 56770 h 510753"/>
                  <a:gd name="connsiteX92" fmla="*/ 543107 w 609615"/>
                  <a:gd name="connsiteY92" fmla="*/ 0 h 510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609615" h="510753">
                    <a:moveTo>
                      <a:pt x="552739" y="397213"/>
                    </a:moveTo>
                    <a:cubicBezTo>
                      <a:pt x="584151" y="397213"/>
                      <a:pt x="609615" y="422630"/>
                      <a:pt x="609615" y="453983"/>
                    </a:cubicBezTo>
                    <a:cubicBezTo>
                      <a:pt x="609615" y="485336"/>
                      <a:pt x="584151" y="510753"/>
                      <a:pt x="552739" y="510753"/>
                    </a:cubicBezTo>
                    <a:cubicBezTo>
                      <a:pt x="521327" y="510753"/>
                      <a:pt x="495863" y="485336"/>
                      <a:pt x="495863" y="453983"/>
                    </a:cubicBezTo>
                    <a:cubicBezTo>
                      <a:pt x="495863" y="422630"/>
                      <a:pt x="521327" y="397213"/>
                      <a:pt x="552739" y="397213"/>
                    </a:cubicBezTo>
                    <a:close/>
                    <a:moveTo>
                      <a:pt x="547870" y="198571"/>
                    </a:moveTo>
                    <a:cubicBezTo>
                      <a:pt x="579282" y="198571"/>
                      <a:pt x="604746" y="223988"/>
                      <a:pt x="604746" y="255341"/>
                    </a:cubicBezTo>
                    <a:cubicBezTo>
                      <a:pt x="604746" y="286694"/>
                      <a:pt x="579282" y="312111"/>
                      <a:pt x="547870" y="312111"/>
                    </a:cubicBezTo>
                    <a:cubicBezTo>
                      <a:pt x="516458" y="312111"/>
                      <a:pt x="490994" y="286694"/>
                      <a:pt x="490994" y="255341"/>
                    </a:cubicBezTo>
                    <a:cubicBezTo>
                      <a:pt x="490994" y="223988"/>
                      <a:pt x="516458" y="198571"/>
                      <a:pt x="547870" y="198571"/>
                    </a:cubicBezTo>
                    <a:close/>
                    <a:moveTo>
                      <a:pt x="119644" y="191797"/>
                    </a:moveTo>
                    <a:lnTo>
                      <a:pt x="127891" y="196674"/>
                    </a:lnTo>
                    <a:lnTo>
                      <a:pt x="121502" y="203292"/>
                    </a:lnTo>
                    <a:lnTo>
                      <a:pt x="129982" y="212233"/>
                    </a:lnTo>
                    <a:lnTo>
                      <a:pt x="122664" y="226050"/>
                    </a:lnTo>
                    <a:cubicBezTo>
                      <a:pt x="120573" y="230114"/>
                      <a:pt x="117321" y="229998"/>
                      <a:pt x="115462" y="225702"/>
                    </a:cubicBezTo>
                    <a:lnTo>
                      <a:pt x="109306" y="211652"/>
                    </a:lnTo>
                    <a:lnTo>
                      <a:pt x="117669" y="203176"/>
                    </a:lnTo>
                    <a:lnTo>
                      <a:pt x="111513" y="196441"/>
                    </a:lnTo>
                    <a:close/>
                    <a:moveTo>
                      <a:pt x="88250" y="191374"/>
                    </a:moveTo>
                    <a:lnTo>
                      <a:pt x="111272" y="231774"/>
                    </a:lnTo>
                    <a:cubicBezTo>
                      <a:pt x="113597" y="235954"/>
                      <a:pt x="116620" y="238160"/>
                      <a:pt x="119760" y="238160"/>
                    </a:cubicBezTo>
                    <a:cubicBezTo>
                      <a:pt x="123015" y="238160"/>
                      <a:pt x="126038" y="235954"/>
                      <a:pt x="128364" y="231891"/>
                    </a:cubicBezTo>
                    <a:lnTo>
                      <a:pt x="152316" y="191490"/>
                    </a:lnTo>
                    <a:lnTo>
                      <a:pt x="195918" y="193812"/>
                    </a:lnTo>
                    <a:cubicBezTo>
                      <a:pt x="207894" y="194392"/>
                      <a:pt x="222195" y="199268"/>
                      <a:pt x="228241" y="204725"/>
                    </a:cubicBezTo>
                    <a:cubicBezTo>
                      <a:pt x="234520" y="210297"/>
                      <a:pt x="239287" y="224112"/>
                      <a:pt x="239287" y="236302"/>
                    </a:cubicBezTo>
                    <a:lnTo>
                      <a:pt x="239287" y="249653"/>
                    </a:lnTo>
                    <a:lnTo>
                      <a:pt x="183360" y="461987"/>
                    </a:lnTo>
                    <a:cubicBezTo>
                      <a:pt x="177663" y="483581"/>
                      <a:pt x="154874" y="501227"/>
                      <a:pt x="132433" y="501227"/>
                    </a:cubicBezTo>
                    <a:lnTo>
                      <a:pt x="122085" y="501227"/>
                    </a:lnTo>
                    <a:cubicBezTo>
                      <a:pt x="99645" y="501227"/>
                      <a:pt x="75925" y="483929"/>
                      <a:pt x="68949" y="462568"/>
                    </a:cubicBezTo>
                    <a:lnTo>
                      <a:pt x="0" y="249769"/>
                    </a:lnTo>
                    <a:lnTo>
                      <a:pt x="0" y="236302"/>
                    </a:lnTo>
                    <a:cubicBezTo>
                      <a:pt x="0" y="224112"/>
                      <a:pt x="4883" y="210297"/>
                      <a:pt x="11046" y="204725"/>
                    </a:cubicBezTo>
                    <a:cubicBezTo>
                      <a:pt x="17208" y="199268"/>
                      <a:pt x="31393" y="194509"/>
                      <a:pt x="43369" y="193812"/>
                    </a:cubicBezTo>
                    <a:close/>
                    <a:moveTo>
                      <a:pt x="138106" y="151894"/>
                    </a:moveTo>
                    <a:cubicBezTo>
                      <a:pt x="140196" y="151081"/>
                      <a:pt x="142635" y="152127"/>
                      <a:pt x="143448" y="154218"/>
                    </a:cubicBezTo>
                    <a:cubicBezTo>
                      <a:pt x="144377" y="156426"/>
                      <a:pt x="143332" y="158866"/>
                      <a:pt x="141125" y="159679"/>
                    </a:cubicBezTo>
                    <a:cubicBezTo>
                      <a:pt x="131950" y="163281"/>
                      <a:pt x="124286" y="164559"/>
                      <a:pt x="118014" y="164559"/>
                    </a:cubicBezTo>
                    <a:cubicBezTo>
                      <a:pt x="105239" y="164559"/>
                      <a:pt x="98620" y="159330"/>
                      <a:pt x="98271" y="158982"/>
                    </a:cubicBezTo>
                    <a:cubicBezTo>
                      <a:pt x="96529" y="157588"/>
                      <a:pt x="96181" y="154915"/>
                      <a:pt x="97691" y="153172"/>
                    </a:cubicBezTo>
                    <a:cubicBezTo>
                      <a:pt x="99084" y="151430"/>
                      <a:pt x="101639" y="151081"/>
                      <a:pt x="103497" y="152591"/>
                    </a:cubicBezTo>
                    <a:cubicBezTo>
                      <a:pt x="103962" y="152940"/>
                      <a:pt x="114995" y="161073"/>
                      <a:pt x="138106" y="151894"/>
                    </a:cubicBezTo>
                    <a:close/>
                    <a:moveTo>
                      <a:pt x="139648" y="119739"/>
                    </a:moveTo>
                    <a:cubicBezTo>
                      <a:pt x="147918" y="120435"/>
                      <a:pt x="149316" y="134921"/>
                      <a:pt x="149316" y="134921"/>
                    </a:cubicBezTo>
                    <a:lnTo>
                      <a:pt x="129981" y="134921"/>
                    </a:lnTo>
                    <a:cubicBezTo>
                      <a:pt x="129981" y="134921"/>
                      <a:pt x="131379" y="119044"/>
                      <a:pt x="139648" y="119739"/>
                    </a:cubicBezTo>
                    <a:close/>
                    <a:moveTo>
                      <a:pt x="91170" y="119739"/>
                    </a:moveTo>
                    <a:cubicBezTo>
                      <a:pt x="99440" y="120435"/>
                      <a:pt x="100838" y="134921"/>
                      <a:pt x="100838" y="134921"/>
                    </a:cubicBezTo>
                    <a:lnTo>
                      <a:pt x="81503" y="134921"/>
                    </a:lnTo>
                    <a:cubicBezTo>
                      <a:pt x="81503" y="134921"/>
                      <a:pt x="82901" y="119044"/>
                      <a:pt x="91170" y="119739"/>
                    </a:cubicBezTo>
                    <a:close/>
                    <a:moveTo>
                      <a:pt x="95591" y="95554"/>
                    </a:moveTo>
                    <a:cubicBezTo>
                      <a:pt x="92685" y="103451"/>
                      <a:pt x="84429" y="120752"/>
                      <a:pt x="67686" y="130042"/>
                    </a:cubicBezTo>
                    <a:lnTo>
                      <a:pt x="67686" y="157679"/>
                    </a:lnTo>
                    <a:cubicBezTo>
                      <a:pt x="67686" y="166736"/>
                      <a:pt x="75127" y="174168"/>
                      <a:pt x="84313" y="174168"/>
                    </a:cubicBezTo>
                    <a:lnTo>
                      <a:pt x="153379" y="174168"/>
                    </a:lnTo>
                    <a:cubicBezTo>
                      <a:pt x="162449" y="174168"/>
                      <a:pt x="169890" y="166736"/>
                      <a:pt x="169890" y="157562"/>
                    </a:cubicBezTo>
                    <a:lnTo>
                      <a:pt x="169890" y="112043"/>
                    </a:lnTo>
                    <a:cubicBezTo>
                      <a:pt x="153961" y="116340"/>
                      <a:pt x="122102" y="120752"/>
                      <a:pt x="100359" y="95554"/>
                    </a:cubicBezTo>
                    <a:close/>
                    <a:moveTo>
                      <a:pt x="305807" y="35565"/>
                    </a:moveTo>
                    <a:lnTo>
                      <a:pt x="415442" y="35565"/>
                    </a:lnTo>
                    <a:cubicBezTo>
                      <a:pt x="425557" y="35565"/>
                      <a:pt x="433695" y="43692"/>
                      <a:pt x="433695" y="53792"/>
                    </a:cubicBezTo>
                    <a:cubicBezTo>
                      <a:pt x="433695" y="63892"/>
                      <a:pt x="425557" y="72018"/>
                      <a:pt x="415442" y="72018"/>
                    </a:cubicBezTo>
                    <a:lnTo>
                      <a:pt x="324060" y="72018"/>
                    </a:lnTo>
                    <a:lnTo>
                      <a:pt x="324060" y="237103"/>
                    </a:lnTo>
                    <a:lnTo>
                      <a:pt x="415442" y="237103"/>
                    </a:lnTo>
                    <a:cubicBezTo>
                      <a:pt x="425557" y="237103"/>
                      <a:pt x="433695" y="245346"/>
                      <a:pt x="433695" y="255330"/>
                    </a:cubicBezTo>
                    <a:cubicBezTo>
                      <a:pt x="433695" y="265430"/>
                      <a:pt x="425557" y="273556"/>
                      <a:pt x="415442" y="273556"/>
                    </a:cubicBezTo>
                    <a:lnTo>
                      <a:pt x="324060" y="273556"/>
                    </a:lnTo>
                    <a:lnTo>
                      <a:pt x="324060" y="469290"/>
                    </a:lnTo>
                    <a:lnTo>
                      <a:pt x="415442" y="469290"/>
                    </a:lnTo>
                    <a:cubicBezTo>
                      <a:pt x="425557" y="469290"/>
                      <a:pt x="433695" y="477416"/>
                      <a:pt x="433695" y="487516"/>
                    </a:cubicBezTo>
                    <a:cubicBezTo>
                      <a:pt x="433695" y="497617"/>
                      <a:pt x="425557" y="505743"/>
                      <a:pt x="415442" y="505743"/>
                    </a:cubicBezTo>
                    <a:lnTo>
                      <a:pt x="305807" y="505743"/>
                    </a:lnTo>
                    <a:cubicBezTo>
                      <a:pt x="295692" y="505743"/>
                      <a:pt x="287554" y="497617"/>
                      <a:pt x="287554" y="487516"/>
                    </a:cubicBezTo>
                    <a:lnTo>
                      <a:pt x="287554" y="53792"/>
                    </a:lnTo>
                    <a:cubicBezTo>
                      <a:pt x="287554" y="43692"/>
                      <a:pt x="295692" y="35565"/>
                      <a:pt x="305807" y="35565"/>
                    </a:cubicBezTo>
                    <a:close/>
                    <a:moveTo>
                      <a:pt x="117102" y="32037"/>
                    </a:moveTo>
                    <a:cubicBezTo>
                      <a:pt x="195819" y="32037"/>
                      <a:pt x="179890" y="108676"/>
                      <a:pt x="179890" y="108676"/>
                    </a:cubicBezTo>
                    <a:cubicBezTo>
                      <a:pt x="179890" y="108676"/>
                      <a:pt x="179308" y="108908"/>
                      <a:pt x="178262" y="109373"/>
                    </a:cubicBezTo>
                    <a:lnTo>
                      <a:pt x="178262" y="157679"/>
                    </a:lnTo>
                    <a:cubicBezTo>
                      <a:pt x="178262" y="171381"/>
                      <a:pt x="167099" y="182412"/>
                      <a:pt x="153379" y="182412"/>
                    </a:cubicBezTo>
                    <a:lnTo>
                      <a:pt x="84313" y="182412"/>
                    </a:lnTo>
                    <a:cubicBezTo>
                      <a:pt x="70593" y="182412"/>
                      <a:pt x="59430" y="171265"/>
                      <a:pt x="59430" y="157562"/>
                    </a:cubicBezTo>
                    <a:lnTo>
                      <a:pt x="59430" y="133642"/>
                    </a:lnTo>
                    <a:cubicBezTo>
                      <a:pt x="58151" y="134106"/>
                      <a:pt x="56872" y="134571"/>
                      <a:pt x="55593" y="134803"/>
                    </a:cubicBezTo>
                    <a:cubicBezTo>
                      <a:pt x="55593" y="134803"/>
                      <a:pt x="34083" y="32153"/>
                      <a:pt x="117102" y="32037"/>
                    </a:cubicBezTo>
                    <a:close/>
                    <a:moveTo>
                      <a:pt x="543107" y="0"/>
                    </a:moveTo>
                    <a:cubicBezTo>
                      <a:pt x="574499" y="0"/>
                      <a:pt x="599948" y="25417"/>
                      <a:pt x="599948" y="56770"/>
                    </a:cubicBezTo>
                    <a:cubicBezTo>
                      <a:pt x="599948" y="88123"/>
                      <a:pt x="574499" y="113540"/>
                      <a:pt x="543107" y="113540"/>
                    </a:cubicBezTo>
                    <a:cubicBezTo>
                      <a:pt x="511715" y="113540"/>
                      <a:pt x="486266" y="88123"/>
                      <a:pt x="486266" y="56770"/>
                    </a:cubicBezTo>
                    <a:cubicBezTo>
                      <a:pt x="486266" y="25417"/>
                      <a:pt x="511715" y="0"/>
                      <a:pt x="543107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17" name="íšľíḓe">
              <a:extLst>
                <a:ext uri="{FF2B5EF4-FFF2-40B4-BE49-F238E27FC236}">
                  <a16:creationId xmlns:a16="http://schemas.microsoft.com/office/drawing/2014/main" xmlns="" id="{FDA43293-BD75-4DD4-A302-925A5B23D273}"/>
                </a:ext>
              </a:extLst>
            </p:cNvPr>
            <p:cNvSpPr/>
            <p:nvPr/>
          </p:nvSpPr>
          <p:spPr bwMode="auto">
            <a:xfrm>
              <a:off x="5885217" y="5354184"/>
              <a:ext cx="421566" cy="353198"/>
            </a:xfrm>
            <a:custGeom>
              <a:avLst/>
              <a:gdLst>
                <a:gd name="connsiteX0" fmla="*/ 552739 w 609615"/>
                <a:gd name="connsiteY0" fmla="*/ 397213 h 510753"/>
                <a:gd name="connsiteX1" fmla="*/ 609615 w 609615"/>
                <a:gd name="connsiteY1" fmla="*/ 453983 h 510753"/>
                <a:gd name="connsiteX2" fmla="*/ 552739 w 609615"/>
                <a:gd name="connsiteY2" fmla="*/ 510753 h 510753"/>
                <a:gd name="connsiteX3" fmla="*/ 495863 w 609615"/>
                <a:gd name="connsiteY3" fmla="*/ 453983 h 510753"/>
                <a:gd name="connsiteX4" fmla="*/ 552739 w 609615"/>
                <a:gd name="connsiteY4" fmla="*/ 397213 h 510753"/>
                <a:gd name="connsiteX5" fmla="*/ 547870 w 609615"/>
                <a:gd name="connsiteY5" fmla="*/ 198571 h 510753"/>
                <a:gd name="connsiteX6" fmla="*/ 604746 w 609615"/>
                <a:gd name="connsiteY6" fmla="*/ 255341 h 510753"/>
                <a:gd name="connsiteX7" fmla="*/ 547870 w 609615"/>
                <a:gd name="connsiteY7" fmla="*/ 312111 h 510753"/>
                <a:gd name="connsiteX8" fmla="*/ 490994 w 609615"/>
                <a:gd name="connsiteY8" fmla="*/ 255341 h 510753"/>
                <a:gd name="connsiteX9" fmla="*/ 547870 w 609615"/>
                <a:gd name="connsiteY9" fmla="*/ 198571 h 510753"/>
                <a:gd name="connsiteX10" fmla="*/ 119644 w 609615"/>
                <a:gd name="connsiteY10" fmla="*/ 191797 h 510753"/>
                <a:gd name="connsiteX11" fmla="*/ 127891 w 609615"/>
                <a:gd name="connsiteY11" fmla="*/ 196674 h 510753"/>
                <a:gd name="connsiteX12" fmla="*/ 121502 w 609615"/>
                <a:gd name="connsiteY12" fmla="*/ 203292 h 510753"/>
                <a:gd name="connsiteX13" fmla="*/ 129982 w 609615"/>
                <a:gd name="connsiteY13" fmla="*/ 212233 h 510753"/>
                <a:gd name="connsiteX14" fmla="*/ 122664 w 609615"/>
                <a:gd name="connsiteY14" fmla="*/ 226050 h 510753"/>
                <a:gd name="connsiteX15" fmla="*/ 115462 w 609615"/>
                <a:gd name="connsiteY15" fmla="*/ 225702 h 510753"/>
                <a:gd name="connsiteX16" fmla="*/ 109306 w 609615"/>
                <a:gd name="connsiteY16" fmla="*/ 211652 h 510753"/>
                <a:gd name="connsiteX17" fmla="*/ 117669 w 609615"/>
                <a:gd name="connsiteY17" fmla="*/ 203176 h 510753"/>
                <a:gd name="connsiteX18" fmla="*/ 111513 w 609615"/>
                <a:gd name="connsiteY18" fmla="*/ 196441 h 510753"/>
                <a:gd name="connsiteX19" fmla="*/ 88250 w 609615"/>
                <a:gd name="connsiteY19" fmla="*/ 191374 h 510753"/>
                <a:gd name="connsiteX20" fmla="*/ 111272 w 609615"/>
                <a:gd name="connsiteY20" fmla="*/ 231774 h 510753"/>
                <a:gd name="connsiteX21" fmla="*/ 119760 w 609615"/>
                <a:gd name="connsiteY21" fmla="*/ 238160 h 510753"/>
                <a:gd name="connsiteX22" fmla="*/ 128364 w 609615"/>
                <a:gd name="connsiteY22" fmla="*/ 231891 h 510753"/>
                <a:gd name="connsiteX23" fmla="*/ 152316 w 609615"/>
                <a:gd name="connsiteY23" fmla="*/ 191490 h 510753"/>
                <a:gd name="connsiteX24" fmla="*/ 195918 w 609615"/>
                <a:gd name="connsiteY24" fmla="*/ 193812 h 510753"/>
                <a:gd name="connsiteX25" fmla="*/ 228241 w 609615"/>
                <a:gd name="connsiteY25" fmla="*/ 204725 h 510753"/>
                <a:gd name="connsiteX26" fmla="*/ 239287 w 609615"/>
                <a:gd name="connsiteY26" fmla="*/ 236302 h 510753"/>
                <a:gd name="connsiteX27" fmla="*/ 239287 w 609615"/>
                <a:gd name="connsiteY27" fmla="*/ 249653 h 510753"/>
                <a:gd name="connsiteX28" fmla="*/ 183360 w 609615"/>
                <a:gd name="connsiteY28" fmla="*/ 461987 h 510753"/>
                <a:gd name="connsiteX29" fmla="*/ 132433 w 609615"/>
                <a:gd name="connsiteY29" fmla="*/ 501227 h 510753"/>
                <a:gd name="connsiteX30" fmla="*/ 122085 w 609615"/>
                <a:gd name="connsiteY30" fmla="*/ 501227 h 510753"/>
                <a:gd name="connsiteX31" fmla="*/ 68949 w 609615"/>
                <a:gd name="connsiteY31" fmla="*/ 462568 h 510753"/>
                <a:gd name="connsiteX32" fmla="*/ 0 w 609615"/>
                <a:gd name="connsiteY32" fmla="*/ 249769 h 510753"/>
                <a:gd name="connsiteX33" fmla="*/ 0 w 609615"/>
                <a:gd name="connsiteY33" fmla="*/ 236302 h 510753"/>
                <a:gd name="connsiteX34" fmla="*/ 11046 w 609615"/>
                <a:gd name="connsiteY34" fmla="*/ 204725 h 510753"/>
                <a:gd name="connsiteX35" fmla="*/ 43369 w 609615"/>
                <a:gd name="connsiteY35" fmla="*/ 193812 h 510753"/>
                <a:gd name="connsiteX36" fmla="*/ 138106 w 609615"/>
                <a:gd name="connsiteY36" fmla="*/ 151894 h 510753"/>
                <a:gd name="connsiteX37" fmla="*/ 143448 w 609615"/>
                <a:gd name="connsiteY37" fmla="*/ 154218 h 510753"/>
                <a:gd name="connsiteX38" fmla="*/ 141125 w 609615"/>
                <a:gd name="connsiteY38" fmla="*/ 159679 h 510753"/>
                <a:gd name="connsiteX39" fmla="*/ 118014 w 609615"/>
                <a:gd name="connsiteY39" fmla="*/ 164559 h 510753"/>
                <a:gd name="connsiteX40" fmla="*/ 98271 w 609615"/>
                <a:gd name="connsiteY40" fmla="*/ 158982 h 510753"/>
                <a:gd name="connsiteX41" fmla="*/ 97691 w 609615"/>
                <a:gd name="connsiteY41" fmla="*/ 153172 h 510753"/>
                <a:gd name="connsiteX42" fmla="*/ 103497 w 609615"/>
                <a:gd name="connsiteY42" fmla="*/ 152591 h 510753"/>
                <a:gd name="connsiteX43" fmla="*/ 138106 w 609615"/>
                <a:gd name="connsiteY43" fmla="*/ 151894 h 510753"/>
                <a:gd name="connsiteX44" fmla="*/ 139648 w 609615"/>
                <a:gd name="connsiteY44" fmla="*/ 119739 h 510753"/>
                <a:gd name="connsiteX45" fmla="*/ 149316 w 609615"/>
                <a:gd name="connsiteY45" fmla="*/ 134921 h 510753"/>
                <a:gd name="connsiteX46" fmla="*/ 129981 w 609615"/>
                <a:gd name="connsiteY46" fmla="*/ 134921 h 510753"/>
                <a:gd name="connsiteX47" fmla="*/ 139648 w 609615"/>
                <a:gd name="connsiteY47" fmla="*/ 119739 h 510753"/>
                <a:gd name="connsiteX48" fmla="*/ 91170 w 609615"/>
                <a:gd name="connsiteY48" fmla="*/ 119739 h 510753"/>
                <a:gd name="connsiteX49" fmla="*/ 100838 w 609615"/>
                <a:gd name="connsiteY49" fmla="*/ 134921 h 510753"/>
                <a:gd name="connsiteX50" fmla="*/ 81503 w 609615"/>
                <a:gd name="connsiteY50" fmla="*/ 134921 h 510753"/>
                <a:gd name="connsiteX51" fmla="*/ 91170 w 609615"/>
                <a:gd name="connsiteY51" fmla="*/ 119739 h 510753"/>
                <a:gd name="connsiteX52" fmla="*/ 95591 w 609615"/>
                <a:gd name="connsiteY52" fmla="*/ 95554 h 510753"/>
                <a:gd name="connsiteX53" fmla="*/ 67686 w 609615"/>
                <a:gd name="connsiteY53" fmla="*/ 130042 h 510753"/>
                <a:gd name="connsiteX54" fmla="*/ 67686 w 609615"/>
                <a:gd name="connsiteY54" fmla="*/ 157679 h 510753"/>
                <a:gd name="connsiteX55" fmla="*/ 84313 w 609615"/>
                <a:gd name="connsiteY55" fmla="*/ 174168 h 510753"/>
                <a:gd name="connsiteX56" fmla="*/ 153379 w 609615"/>
                <a:gd name="connsiteY56" fmla="*/ 174168 h 510753"/>
                <a:gd name="connsiteX57" fmla="*/ 169890 w 609615"/>
                <a:gd name="connsiteY57" fmla="*/ 157562 h 510753"/>
                <a:gd name="connsiteX58" fmla="*/ 169890 w 609615"/>
                <a:gd name="connsiteY58" fmla="*/ 112043 h 510753"/>
                <a:gd name="connsiteX59" fmla="*/ 100359 w 609615"/>
                <a:gd name="connsiteY59" fmla="*/ 95554 h 510753"/>
                <a:gd name="connsiteX60" fmla="*/ 305807 w 609615"/>
                <a:gd name="connsiteY60" fmla="*/ 35565 h 510753"/>
                <a:gd name="connsiteX61" fmla="*/ 415442 w 609615"/>
                <a:gd name="connsiteY61" fmla="*/ 35565 h 510753"/>
                <a:gd name="connsiteX62" fmla="*/ 433695 w 609615"/>
                <a:gd name="connsiteY62" fmla="*/ 53792 h 510753"/>
                <a:gd name="connsiteX63" fmla="*/ 415442 w 609615"/>
                <a:gd name="connsiteY63" fmla="*/ 72018 h 510753"/>
                <a:gd name="connsiteX64" fmla="*/ 324060 w 609615"/>
                <a:gd name="connsiteY64" fmla="*/ 72018 h 510753"/>
                <a:gd name="connsiteX65" fmla="*/ 324060 w 609615"/>
                <a:gd name="connsiteY65" fmla="*/ 237103 h 510753"/>
                <a:gd name="connsiteX66" fmla="*/ 415442 w 609615"/>
                <a:gd name="connsiteY66" fmla="*/ 237103 h 510753"/>
                <a:gd name="connsiteX67" fmla="*/ 433695 w 609615"/>
                <a:gd name="connsiteY67" fmla="*/ 255330 h 510753"/>
                <a:gd name="connsiteX68" fmla="*/ 415442 w 609615"/>
                <a:gd name="connsiteY68" fmla="*/ 273556 h 510753"/>
                <a:gd name="connsiteX69" fmla="*/ 324060 w 609615"/>
                <a:gd name="connsiteY69" fmla="*/ 273556 h 510753"/>
                <a:gd name="connsiteX70" fmla="*/ 324060 w 609615"/>
                <a:gd name="connsiteY70" fmla="*/ 469290 h 510753"/>
                <a:gd name="connsiteX71" fmla="*/ 415442 w 609615"/>
                <a:gd name="connsiteY71" fmla="*/ 469290 h 510753"/>
                <a:gd name="connsiteX72" fmla="*/ 433695 w 609615"/>
                <a:gd name="connsiteY72" fmla="*/ 487516 h 510753"/>
                <a:gd name="connsiteX73" fmla="*/ 415442 w 609615"/>
                <a:gd name="connsiteY73" fmla="*/ 505743 h 510753"/>
                <a:gd name="connsiteX74" fmla="*/ 305807 w 609615"/>
                <a:gd name="connsiteY74" fmla="*/ 505743 h 510753"/>
                <a:gd name="connsiteX75" fmla="*/ 287554 w 609615"/>
                <a:gd name="connsiteY75" fmla="*/ 487516 h 510753"/>
                <a:gd name="connsiteX76" fmla="*/ 287554 w 609615"/>
                <a:gd name="connsiteY76" fmla="*/ 53792 h 510753"/>
                <a:gd name="connsiteX77" fmla="*/ 305807 w 609615"/>
                <a:gd name="connsiteY77" fmla="*/ 35565 h 510753"/>
                <a:gd name="connsiteX78" fmla="*/ 117102 w 609615"/>
                <a:gd name="connsiteY78" fmla="*/ 32037 h 510753"/>
                <a:gd name="connsiteX79" fmla="*/ 179890 w 609615"/>
                <a:gd name="connsiteY79" fmla="*/ 108676 h 510753"/>
                <a:gd name="connsiteX80" fmla="*/ 178262 w 609615"/>
                <a:gd name="connsiteY80" fmla="*/ 109373 h 510753"/>
                <a:gd name="connsiteX81" fmla="*/ 178262 w 609615"/>
                <a:gd name="connsiteY81" fmla="*/ 157679 h 510753"/>
                <a:gd name="connsiteX82" fmla="*/ 153379 w 609615"/>
                <a:gd name="connsiteY82" fmla="*/ 182412 h 510753"/>
                <a:gd name="connsiteX83" fmla="*/ 84313 w 609615"/>
                <a:gd name="connsiteY83" fmla="*/ 182412 h 510753"/>
                <a:gd name="connsiteX84" fmla="*/ 59430 w 609615"/>
                <a:gd name="connsiteY84" fmla="*/ 157562 h 510753"/>
                <a:gd name="connsiteX85" fmla="*/ 59430 w 609615"/>
                <a:gd name="connsiteY85" fmla="*/ 133642 h 510753"/>
                <a:gd name="connsiteX86" fmla="*/ 55593 w 609615"/>
                <a:gd name="connsiteY86" fmla="*/ 134803 h 510753"/>
                <a:gd name="connsiteX87" fmla="*/ 117102 w 609615"/>
                <a:gd name="connsiteY87" fmla="*/ 32037 h 510753"/>
                <a:gd name="connsiteX88" fmla="*/ 543107 w 609615"/>
                <a:gd name="connsiteY88" fmla="*/ 0 h 510753"/>
                <a:gd name="connsiteX89" fmla="*/ 599948 w 609615"/>
                <a:gd name="connsiteY89" fmla="*/ 56770 h 510753"/>
                <a:gd name="connsiteX90" fmla="*/ 543107 w 609615"/>
                <a:gd name="connsiteY90" fmla="*/ 113540 h 510753"/>
                <a:gd name="connsiteX91" fmla="*/ 486266 w 609615"/>
                <a:gd name="connsiteY91" fmla="*/ 56770 h 510753"/>
                <a:gd name="connsiteX92" fmla="*/ 543107 w 609615"/>
                <a:gd name="connsiteY92" fmla="*/ 0 h 510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609615" h="510753">
                  <a:moveTo>
                    <a:pt x="552739" y="397213"/>
                  </a:moveTo>
                  <a:cubicBezTo>
                    <a:pt x="584151" y="397213"/>
                    <a:pt x="609615" y="422630"/>
                    <a:pt x="609615" y="453983"/>
                  </a:cubicBezTo>
                  <a:cubicBezTo>
                    <a:pt x="609615" y="485336"/>
                    <a:pt x="584151" y="510753"/>
                    <a:pt x="552739" y="510753"/>
                  </a:cubicBezTo>
                  <a:cubicBezTo>
                    <a:pt x="521327" y="510753"/>
                    <a:pt x="495863" y="485336"/>
                    <a:pt x="495863" y="453983"/>
                  </a:cubicBezTo>
                  <a:cubicBezTo>
                    <a:pt x="495863" y="422630"/>
                    <a:pt x="521327" y="397213"/>
                    <a:pt x="552739" y="397213"/>
                  </a:cubicBezTo>
                  <a:close/>
                  <a:moveTo>
                    <a:pt x="547870" y="198571"/>
                  </a:moveTo>
                  <a:cubicBezTo>
                    <a:pt x="579282" y="198571"/>
                    <a:pt x="604746" y="223988"/>
                    <a:pt x="604746" y="255341"/>
                  </a:cubicBezTo>
                  <a:cubicBezTo>
                    <a:pt x="604746" y="286694"/>
                    <a:pt x="579282" y="312111"/>
                    <a:pt x="547870" y="312111"/>
                  </a:cubicBezTo>
                  <a:cubicBezTo>
                    <a:pt x="516458" y="312111"/>
                    <a:pt x="490994" y="286694"/>
                    <a:pt x="490994" y="255341"/>
                  </a:cubicBezTo>
                  <a:cubicBezTo>
                    <a:pt x="490994" y="223988"/>
                    <a:pt x="516458" y="198571"/>
                    <a:pt x="547870" y="198571"/>
                  </a:cubicBezTo>
                  <a:close/>
                  <a:moveTo>
                    <a:pt x="119644" y="191797"/>
                  </a:moveTo>
                  <a:lnTo>
                    <a:pt x="127891" y="196674"/>
                  </a:lnTo>
                  <a:lnTo>
                    <a:pt x="121502" y="203292"/>
                  </a:lnTo>
                  <a:lnTo>
                    <a:pt x="129982" y="212233"/>
                  </a:lnTo>
                  <a:lnTo>
                    <a:pt x="122664" y="226050"/>
                  </a:lnTo>
                  <a:cubicBezTo>
                    <a:pt x="120573" y="230114"/>
                    <a:pt x="117321" y="229998"/>
                    <a:pt x="115462" y="225702"/>
                  </a:cubicBezTo>
                  <a:lnTo>
                    <a:pt x="109306" y="211652"/>
                  </a:lnTo>
                  <a:lnTo>
                    <a:pt x="117669" y="203176"/>
                  </a:lnTo>
                  <a:lnTo>
                    <a:pt x="111513" y="196441"/>
                  </a:lnTo>
                  <a:close/>
                  <a:moveTo>
                    <a:pt x="88250" y="191374"/>
                  </a:moveTo>
                  <a:lnTo>
                    <a:pt x="111272" y="231774"/>
                  </a:lnTo>
                  <a:cubicBezTo>
                    <a:pt x="113597" y="235954"/>
                    <a:pt x="116620" y="238160"/>
                    <a:pt x="119760" y="238160"/>
                  </a:cubicBezTo>
                  <a:cubicBezTo>
                    <a:pt x="123015" y="238160"/>
                    <a:pt x="126038" y="235954"/>
                    <a:pt x="128364" y="231891"/>
                  </a:cubicBezTo>
                  <a:lnTo>
                    <a:pt x="152316" y="191490"/>
                  </a:lnTo>
                  <a:lnTo>
                    <a:pt x="195918" y="193812"/>
                  </a:lnTo>
                  <a:cubicBezTo>
                    <a:pt x="207894" y="194392"/>
                    <a:pt x="222195" y="199268"/>
                    <a:pt x="228241" y="204725"/>
                  </a:cubicBezTo>
                  <a:cubicBezTo>
                    <a:pt x="234520" y="210297"/>
                    <a:pt x="239287" y="224112"/>
                    <a:pt x="239287" y="236302"/>
                  </a:cubicBezTo>
                  <a:lnTo>
                    <a:pt x="239287" y="249653"/>
                  </a:lnTo>
                  <a:lnTo>
                    <a:pt x="183360" y="461987"/>
                  </a:lnTo>
                  <a:cubicBezTo>
                    <a:pt x="177663" y="483581"/>
                    <a:pt x="154874" y="501227"/>
                    <a:pt x="132433" y="501227"/>
                  </a:cubicBezTo>
                  <a:lnTo>
                    <a:pt x="122085" y="501227"/>
                  </a:lnTo>
                  <a:cubicBezTo>
                    <a:pt x="99645" y="501227"/>
                    <a:pt x="75925" y="483929"/>
                    <a:pt x="68949" y="462568"/>
                  </a:cubicBezTo>
                  <a:lnTo>
                    <a:pt x="0" y="249769"/>
                  </a:lnTo>
                  <a:lnTo>
                    <a:pt x="0" y="236302"/>
                  </a:lnTo>
                  <a:cubicBezTo>
                    <a:pt x="0" y="224112"/>
                    <a:pt x="4883" y="210297"/>
                    <a:pt x="11046" y="204725"/>
                  </a:cubicBezTo>
                  <a:cubicBezTo>
                    <a:pt x="17208" y="199268"/>
                    <a:pt x="31393" y="194509"/>
                    <a:pt x="43369" y="193812"/>
                  </a:cubicBezTo>
                  <a:close/>
                  <a:moveTo>
                    <a:pt x="138106" y="151894"/>
                  </a:moveTo>
                  <a:cubicBezTo>
                    <a:pt x="140196" y="151081"/>
                    <a:pt x="142635" y="152127"/>
                    <a:pt x="143448" y="154218"/>
                  </a:cubicBezTo>
                  <a:cubicBezTo>
                    <a:pt x="144377" y="156426"/>
                    <a:pt x="143332" y="158866"/>
                    <a:pt x="141125" y="159679"/>
                  </a:cubicBezTo>
                  <a:cubicBezTo>
                    <a:pt x="131950" y="163281"/>
                    <a:pt x="124286" y="164559"/>
                    <a:pt x="118014" y="164559"/>
                  </a:cubicBezTo>
                  <a:cubicBezTo>
                    <a:pt x="105239" y="164559"/>
                    <a:pt x="98620" y="159330"/>
                    <a:pt x="98271" y="158982"/>
                  </a:cubicBezTo>
                  <a:cubicBezTo>
                    <a:pt x="96529" y="157588"/>
                    <a:pt x="96181" y="154915"/>
                    <a:pt x="97691" y="153172"/>
                  </a:cubicBezTo>
                  <a:cubicBezTo>
                    <a:pt x="99084" y="151430"/>
                    <a:pt x="101639" y="151081"/>
                    <a:pt x="103497" y="152591"/>
                  </a:cubicBezTo>
                  <a:cubicBezTo>
                    <a:pt x="103962" y="152940"/>
                    <a:pt x="114995" y="161073"/>
                    <a:pt x="138106" y="151894"/>
                  </a:cubicBezTo>
                  <a:close/>
                  <a:moveTo>
                    <a:pt x="139648" y="119739"/>
                  </a:moveTo>
                  <a:cubicBezTo>
                    <a:pt x="147918" y="120435"/>
                    <a:pt x="149316" y="134921"/>
                    <a:pt x="149316" y="134921"/>
                  </a:cubicBezTo>
                  <a:lnTo>
                    <a:pt x="129981" y="134921"/>
                  </a:lnTo>
                  <a:cubicBezTo>
                    <a:pt x="129981" y="134921"/>
                    <a:pt x="131379" y="119044"/>
                    <a:pt x="139648" y="119739"/>
                  </a:cubicBezTo>
                  <a:close/>
                  <a:moveTo>
                    <a:pt x="91170" y="119739"/>
                  </a:moveTo>
                  <a:cubicBezTo>
                    <a:pt x="99440" y="120435"/>
                    <a:pt x="100838" y="134921"/>
                    <a:pt x="100838" y="134921"/>
                  </a:cubicBezTo>
                  <a:lnTo>
                    <a:pt x="81503" y="134921"/>
                  </a:lnTo>
                  <a:cubicBezTo>
                    <a:pt x="81503" y="134921"/>
                    <a:pt x="82901" y="119044"/>
                    <a:pt x="91170" y="119739"/>
                  </a:cubicBezTo>
                  <a:close/>
                  <a:moveTo>
                    <a:pt x="95591" y="95554"/>
                  </a:moveTo>
                  <a:cubicBezTo>
                    <a:pt x="92685" y="103451"/>
                    <a:pt x="84429" y="120752"/>
                    <a:pt x="67686" y="130042"/>
                  </a:cubicBezTo>
                  <a:lnTo>
                    <a:pt x="67686" y="157679"/>
                  </a:lnTo>
                  <a:cubicBezTo>
                    <a:pt x="67686" y="166736"/>
                    <a:pt x="75127" y="174168"/>
                    <a:pt x="84313" y="174168"/>
                  </a:cubicBezTo>
                  <a:lnTo>
                    <a:pt x="153379" y="174168"/>
                  </a:lnTo>
                  <a:cubicBezTo>
                    <a:pt x="162449" y="174168"/>
                    <a:pt x="169890" y="166736"/>
                    <a:pt x="169890" y="157562"/>
                  </a:cubicBezTo>
                  <a:lnTo>
                    <a:pt x="169890" y="112043"/>
                  </a:lnTo>
                  <a:cubicBezTo>
                    <a:pt x="153961" y="116340"/>
                    <a:pt x="122102" y="120752"/>
                    <a:pt x="100359" y="95554"/>
                  </a:cubicBezTo>
                  <a:close/>
                  <a:moveTo>
                    <a:pt x="305807" y="35565"/>
                  </a:moveTo>
                  <a:lnTo>
                    <a:pt x="415442" y="35565"/>
                  </a:lnTo>
                  <a:cubicBezTo>
                    <a:pt x="425557" y="35565"/>
                    <a:pt x="433695" y="43692"/>
                    <a:pt x="433695" y="53792"/>
                  </a:cubicBezTo>
                  <a:cubicBezTo>
                    <a:pt x="433695" y="63892"/>
                    <a:pt x="425557" y="72018"/>
                    <a:pt x="415442" y="72018"/>
                  </a:cubicBezTo>
                  <a:lnTo>
                    <a:pt x="324060" y="72018"/>
                  </a:lnTo>
                  <a:lnTo>
                    <a:pt x="324060" y="237103"/>
                  </a:lnTo>
                  <a:lnTo>
                    <a:pt x="415442" y="237103"/>
                  </a:lnTo>
                  <a:cubicBezTo>
                    <a:pt x="425557" y="237103"/>
                    <a:pt x="433695" y="245346"/>
                    <a:pt x="433695" y="255330"/>
                  </a:cubicBezTo>
                  <a:cubicBezTo>
                    <a:pt x="433695" y="265430"/>
                    <a:pt x="425557" y="273556"/>
                    <a:pt x="415442" y="273556"/>
                  </a:cubicBezTo>
                  <a:lnTo>
                    <a:pt x="324060" y="273556"/>
                  </a:lnTo>
                  <a:lnTo>
                    <a:pt x="324060" y="469290"/>
                  </a:lnTo>
                  <a:lnTo>
                    <a:pt x="415442" y="469290"/>
                  </a:lnTo>
                  <a:cubicBezTo>
                    <a:pt x="425557" y="469290"/>
                    <a:pt x="433695" y="477416"/>
                    <a:pt x="433695" y="487516"/>
                  </a:cubicBezTo>
                  <a:cubicBezTo>
                    <a:pt x="433695" y="497617"/>
                    <a:pt x="425557" y="505743"/>
                    <a:pt x="415442" y="505743"/>
                  </a:cubicBezTo>
                  <a:lnTo>
                    <a:pt x="305807" y="505743"/>
                  </a:lnTo>
                  <a:cubicBezTo>
                    <a:pt x="295692" y="505743"/>
                    <a:pt x="287554" y="497617"/>
                    <a:pt x="287554" y="487516"/>
                  </a:cubicBezTo>
                  <a:lnTo>
                    <a:pt x="287554" y="53792"/>
                  </a:lnTo>
                  <a:cubicBezTo>
                    <a:pt x="287554" y="43692"/>
                    <a:pt x="295692" y="35565"/>
                    <a:pt x="305807" y="35565"/>
                  </a:cubicBezTo>
                  <a:close/>
                  <a:moveTo>
                    <a:pt x="117102" y="32037"/>
                  </a:moveTo>
                  <a:cubicBezTo>
                    <a:pt x="195819" y="32037"/>
                    <a:pt x="179890" y="108676"/>
                    <a:pt x="179890" y="108676"/>
                  </a:cubicBezTo>
                  <a:cubicBezTo>
                    <a:pt x="179890" y="108676"/>
                    <a:pt x="179308" y="108908"/>
                    <a:pt x="178262" y="109373"/>
                  </a:cubicBezTo>
                  <a:lnTo>
                    <a:pt x="178262" y="157679"/>
                  </a:lnTo>
                  <a:cubicBezTo>
                    <a:pt x="178262" y="171381"/>
                    <a:pt x="167099" y="182412"/>
                    <a:pt x="153379" y="182412"/>
                  </a:cubicBezTo>
                  <a:lnTo>
                    <a:pt x="84313" y="182412"/>
                  </a:lnTo>
                  <a:cubicBezTo>
                    <a:pt x="70593" y="182412"/>
                    <a:pt x="59430" y="171265"/>
                    <a:pt x="59430" y="157562"/>
                  </a:cubicBezTo>
                  <a:lnTo>
                    <a:pt x="59430" y="133642"/>
                  </a:lnTo>
                  <a:cubicBezTo>
                    <a:pt x="58151" y="134106"/>
                    <a:pt x="56872" y="134571"/>
                    <a:pt x="55593" y="134803"/>
                  </a:cubicBezTo>
                  <a:cubicBezTo>
                    <a:pt x="55593" y="134803"/>
                    <a:pt x="34083" y="32153"/>
                    <a:pt x="117102" y="32037"/>
                  </a:cubicBezTo>
                  <a:close/>
                  <a:moveTo>
                    <a:pt x="543107" y="0"/>
                  </a:moveTo>
                  <a:cubicBezTo>
                    <a:pt x="574499" y="0"/>
                    <a:pt x="599948" y="25417"/>
                    <a:pt x="599948" y="56770"/>
                  </a:cubicBezTo>
                  <a:cubicBezTo>
                    <a:pt x="599948" y="88123"/>
                    <a:pt x="574499" y="113540"/>
                    <a:pt x="543107" y="113540"/>
                  </a:cubicBezTo>
                  <a:cubicBezTo>
                    <a:pt x="511715" y="113540"/>
                    <a:pt x="486266" y="88123"/>
                    <a:pt x="486266" y="56770"/>
                  </a:cubicBezTo>
                  <a:cubicBezTo>
                    <a:pt x="486266" y="25417"/>
                    <a:pt x="511715" y="0"/>
                    <a:pt x="54310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" name="í$ḷïḋe">
              <a:extLst>
                <a:ext uri="{FF2B5EF4-FFF2-40B4-BE49-F238E27FC236}">
                  <a16:creationId xmlns:a16="http://schemas.microsoft.com/office/drawing/2014/main" xmlns="" id="{5EE5C256-93E5-45C0-8E35-F2EF3026F96F}"/>
                </a:ext>
              </a:extLst>
            </p:cNvPr>
            <p:cNvSpPr/>
            <p:nvPr/>
          </p:nvSpPr>
          <p:spPr>
            <a:xfrm>
              <a:off x="6052457" y="2125435"/>
              <a:ext cx="87086" cy="87086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 fontScale="25000" lnSpcReduction="20000"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9" name="ïšļíde">
              <a:extLst>
                <a:ext uri="{FF2B5EF4-FFF2-40B4-BE49-F238E27FC236}">
                  <a16:creationId xmlns:a16="http://schemas.microsoft.com/office/drawing/2014/main" xmlns="" id="{9D8EEEE6-5E83-41CC-8477-43A40FA727E2}"/>
                </a:ext>
              </a:extLst>
            </p:cNvPr>
            <p:cNvSpPr/>
            <p:nvPr/>
          </p:nvSpPr>
          <p:spPr>
            <a:xfrm>
              <a:off x="7472458" y="3605892"/>
              <a:ext cx="87086" cy="87086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 fontScale="25000" lnSpcReduction="20000"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0" name="îSlïḋe">
              <a:extLst>
                <a:ext uri="{FF2B5EF4-FFF2-40B4-BE49-F238E27FC236}">
                  <a16:creationId xmlns:a16="http://schemas.microsoft.com/office/drawing/2014/main" xmlns="" id="{E355E3DA-6E57-4B63-9628-1B00C09EAF6D}"/>
                </a:ext>
              </a:extLst>
            </p:cNvPr>
            <p:cNvSpPr/>
            <p:nvPr/>
          </p:nvSpPr>
          <p:spPr>
            <a:xfrm>
              <a:off x="4642172" y="3605892"/>
              <a:ext cx="87086" cy="87086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 fontScale="25000" lnSpcReduction="20000"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1" name="íṡļïḑé">
              <a:extLst>
                <a:ext uri="{FF2B5EF4-FFF2-40B4-BE49-F238E27FC236}">
                  <a16:creationId xmlns:a16="http://schemas.microsoft.com/office/drawing/2014/main" xmlns="" id="{B85131E8-DA8A-4103-B95E-62E41CB3C0A5}"/>
                </a:ext>
              </a:extLst>
            </p:cNvPr>
            <p:cNvSpPr/>
            <p:nvPr/>
          </p:nvSpPr>
          <p:spPr>
            <a:xfrm>
              <a:off x="6052457" y="5064579"/>
              <a:ext cx="87086" cy="87086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2857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 fontScale="25000" lnSpcReduction="20000"/>
            </a:bodyPr>
            <a:lstStyle/>
            <a:p>
              <a:pPr algn="ctr"/>
              <a:endParaRPr lang="zh-CN" altLang="en-US"/>
            </a:p>
          </p:txBody>
        </p:sp>
        <p:grpSp>
          <p:nvGrpSpPr>
            <p:cNvPr id="22" name="işḻîďê">
              <a:extLst>
                <a:ext uri="{FF2B5EF4-FFF2-40B4-BE49-F238E27FC236}">
                  <a16:creationId xmlns:a16="http://schemas.microsoft.com/office/drawing/2014/main" xmlns="" id="{3C5DFE67-FCB7-4F87-AD0E-B946C2E42AA1}"/>
                </a:ext>
              </a:extLst>
            </p:cNvPr>
            <p:cNvGrpSpPr/>
            <p:nvPr/>
          </p:nvGrpSpPr>
          <p:grpSpPr>
            <a:xfrm>
              <a:off x="673100" y="3076102"/>
              <a:ext cx="3126184" cy="1233752"/>
              <a:chOff x="719137" y="1429926"/>
              <a:chExt cx="5376847" cy="1233752"/>
            </a:xfrm>
          </p:grpSpPr>
          <p:sp>
            <p:nvSpPr>
              <p:cNvPr id="32" name="îŝļidé">
                <a:extLst>
                  <a:ext uri="{FF2B5EF4-FFF2-40B4-BE49-F238E27FC236}">
                    <a16:creationId xmlns:a16="http://schemas.microsoft.com/office/drawing/2014/main" xmlns="" id="{42211869-8ED7-478A-9B91-A9C3619DD20E}"/>
                  </a:ext>
                </a:extLst>
              </p:cNvPr>
              <p:cNvSpPr/>
              <p:nvPr/>
            </p:nvSpPr>
            <p:spPr bwMode="auto">
              <a:xfrm>
                <a:off x="719137" y="1871731"/>
                <a:ext cx="5376847" cy="7919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20000"/>
                  </a:lnSpc>
                </a:pPr>
                <a:r>
                  <a:rPr lang="en-US" altLang="zh-CN" sz="1100" dirty="0"/>
                  <a:t>Copy paste fonts. Choose the only option to retain text.</a:t>
                </a:r>
              </a:p>
              <a:p>
                <a:pPr>
                  <a:lnSpc>
                    <a:spcPct val="120000"/>
                  </a:lnSpc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33" name="ísḻíḍê">
                <a:extLst>
                  <a:ext uri="{FF2B5EF4-FFF2-40B4-BE49-F238E27FC236}">
                    <a16:creationId xmlns:a16="http://schemas.microsoft.com/office/drawing/2014/main" xmlns="" id="{DC78F30E-4F5A-4653-A9AD-2E8BF411409B}"/>
                  </a:ext>
                </a:extLst>
              </p:cNvPr>
              <p:cNvSpPr txBox="1"/>
              <p:nvPr/>
            </p:nvSpPr>
            <p:spPr bwMode="auto">
              <a:xfrm>
                <a:off x="719137" y="1429926"/>
                <a:ext cx="5376847" cy="441805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ctr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</a:pPr>
                <a:r>
                  <a:rPr lang="en-US" altLang="zh-CN" b="1" dirty="0"/>
                  <a:t>Text here</a:t>
                </a:r>
              </a:p>
            </p:txBody>
          </p:sp>
        </p:grpSp>
        <p:grpSp>
          <p:nvGrpSpPr>
            <p:cNvPr id="23" name="íṩlîďê">
              <a:extLst>
                <a:ext uri="{FF2B5EF4-FFF2-40B4-BE49-F238E27FC236}">
                  <a16:creationId xmlns:a16="http://schemas.microsoft.com/office/drawing/2014/main" xmlns="" id="{BB7FD64A-BD6F-4E93-85D0-93602C856276}"/>
                </a:ext>
              </a:extLst>
            </p:cNvPr>
            <p:cNvGrpSpPr/>
            <p:nvPr/>
          </p:nvGrpSpPr>
          <p:grpSpPr>
            <a:xfrm>
              <a:off x="2529340" y="1120303"/>
              <a:ext cx="3126184" cy="1233752"/>
              <a:chOff x="719137" y="1429926"/>
              <a:chExt cx="5376847" cy="1233752"/>
            </a:xfrm>
          </p:grpSpPr>
          <p:sp>
            <p:nvSpPr>
              <p:cNvPr id="30" name="îṥlíḑê">
                <a:extLst>
                  <a:ext uri="{FF2B5EF4-FFF2-40B4-BE49-F238E27FC236}">
                    <a16:creationId xmlns:a16="http://schemas.microsoft.com/office/drawing/2014/main" xmlns="" id="{957A7ADC-70F8-4357-8EE5-0527AC5B7C06}"/>
                  </a:ext>
                </a:extLst>
              </p:cNvPr>
              <p:cNvSpPr/>
              <p:nvPr/>
            </p:nvSpPr>
            <p:spPr bwMode="auto">
              <a:xfrm>
                <a:off x="719137" y="1871731"/>
                <a:ext cx="5376847" cy="7919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20000"/>
                  </a:lnSpc>
                </a:pPr>
                <a:r>
                  <a:rPr lang="en-US" altLang="zh-CN" sz="1100" dirty="0"/>
                  <a:t>Copy paste fonts. Choose the only option to retain text.</a:t>
                </a:r>
              </a:p>
              <a:p>
                <a:pPr>
                  <a:lnSpc>
                    <a:spcPct val="120000"/>
                  </a:lnSpc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31" name="ïṥ1îďê">
                <a:extLst>
                  <a:ext uri="{FF2B5EF4-FFF2-40B4-BE49-F238E27FC236}">
                    <a16:creationId xmlns:a16="http://schemas.microsoft.com/office/drawing/2014/main" xmlns="" id="{27B45EFA-C096-4B51-BB20-250DF754F5DF}"/>
                  </a:ext>
                </a:extLst>
              </p:cNvPr>
              <p:cNvSpPr txBox="1"/>
              <p:nvPr/>
            </p:nvSpPr>
            <p:spPr bwMode="auto">
              <a:xfrm>
                <a:off x="719137" y="1429926"/>
                <a:ext cx="5376847" cy="441805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ctr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</a:pPr>
                <a:r>
                  <a:rPr lang="en-US" altLang="zh-CN" b="1" dirty="0"/>
                  <a:t>Text here</a:t>
                </a:r>
              </a:p>
            </p:txBody>
          </p:sp>
        </p:grpSp>
        <p:grpSp>
          <p:nvGrpSpPr>
            <p:cNvPr id="24" name="išľiḍê">
              <a:extLst>
                <a:ext uri="{FF2B5EF4-FFF2-40B4-BE49-F238E27FC236}">
                  <a16:creationId xmlns:a16="http://schemas.microsoft.com/office/drawing/2014/main" xmlns="" id="{CCA71B7D-D33E-4486-A0DD-B5A57FA55F85}"/>
                </a:ext>
              </a:extLst>
            </p:cNvPr>
            <p:cNvGrpSpPr/>
            <p:nvPr/>
          </p:nvGrpSpPr>
          <p:grpSpPr>
            <a:xfrm>
              <a:off x="8394304" y="3076102"/>
              <a:ext cx="3126184" cy="1233752"/>
              <a:chOff x="719137" y="1429926"/>
              <a:chExt cx="5376847" cy="1233752"/>
            </a:xfrm>
          </p:grpSpPr>
          <p:sp>
            <p:nvSpPr>
              <p:cNvPr id="28" name="iṡļíḋè">
                <a:extLst>
                  <a:ext uri="{FF2B5EF4-FFF2-40B4-BE49-F238E27FC236}">
                    <a16:creationId xmlns:a16="http://schemas.microsoft.com/office/drawing/2014/main" xmlns="" id="{5991DE18-04BE-4D31-B893-7AE5A57DD593}"/>
                  </a:ext>
                </a:extLst>
              </p:cNvPr>
              <p:cNvSpPr/>
              <p:nvPr/>
            </p:nvSpPr>
            <p:spPr bwMode="auto">
              <a:xfrm>
                <a:off x="719137" y="1871731"/>
                <a:ext cx="5376847" cy="7919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20000"/>
                  </a:lnSpc>
                </a:pPr>
                <a:r>
                  <a:rPr lang="en-US" altLang="zh-CN" sz="1100" dirty="0"/>
                  <a:t>Copy paste fonts. Choose the only option to retain text.</a:t>
                </a:r>
              </a:p>
              <a:p>
                <a:pPr>
                  <a:lnSpc>
                    <a:spcPct val="120000"/>
                  </a:lnSpc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29" name="îṣļíḍé">
                <a:extLst>
                  <a:ext uri="{FF2B5EF4-FFF2-40B4-BE49-F238E27FC236}">
                    <a16:creationId xmlns:a16="http://schemas.microsoft.com/office/drawing/2014/main" xmlns="" id="{D78DB16D-C858-4555-911B-69ECA72B1523}"/>
                  </a:ext>
                </a:extLst>
              </p:cNvPr>
              <p:cNvSpPr txBox="1"/>
              <p:nvPr/>
            </p:nvSpPr>
            <p:spPr bwMode="auto">
              <a:xfrm>
                <a:off x="719137" y="1429926"/>
                <a:ext cx="5376847" cy="441805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ctr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</a:pPr>
                <a:r>
                  <a:rPr lang="en-US" altLang="zh-CN" b="1" dirty="0"/>
                  <a:t>Text here</a:t>
                </a:r>
              </a:p>
            </p:txBody>
          </p:sp>
        </p:grpSp>
        <p:grpSp>
          <p:nvGrpSpPr>
            <p:cNvPr id="25" name="íš1ïḓe">
              <a:extLst>
                <a:ext uri="{FF2B5EF4-FFF2-40B4-BE49-F238E27FC236}">
                  <a16:creationId xmlns:a16="http://schemas.microsoft.com/office/drawing/2014/main" xmlns="" id="{192757B8-7BC6-43FC-BA67-60025256BEC8}"/>
                </a:ext>
              </a:extLst>
            </p:cNvPr>
            <p:cNvGrpSpPr/>
            <p:nvPr/>
          </p:nvGrpSpPr>
          <p:grpSpPr>
            <a:xfrm>
              <a:off x="6551271" y="4909873"/>
              <a:ext cx="3126184" cy="1233752"/>
              <a:chOff x="719137" y="1429926"/>
              <a:chExt cx="5376847" cy="1233752"/>
            </a:xfrm>
          </p:grpSpPr>
          <p:sp>
            <p:nvSpPr>
              <p:cNvPr id="26" name="íšḻïḋê">
                <a:extLst>
                  <a:ext uri="{FF2B5EF4-FFF2-40B4-BE49-F238E27FC236}">
                    <a16:creationId xmlns:a16="http://schemas.microsoft.com/office/drawing/2014/main" xmlns="" id="{2E7E1A9B-D804-4F85-9F3F-B40D8E3FD843}"/>
                  </a:ext>
                </a:extLst>
              </p:cNvPr>
              <p:cNvSpPr/>
              <p:nvPr/>
            </p:nvSpPr>
            <p:spPr bwMode="auto">
              <a:xfrm>
                <a:off x="719137" y="1871731"/>
                <a:ext cx="5376847" cy="7919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20000"/>
                  </a:lnSpc>
                </a:pPr>
                <a:r>
                  <a:rPr lang="en-US" altLang="zh-CN" sz="1100" dirty="0"/>
                  <a:t>Copy paste fonts. Choose the only option to retain text.</a:t>
                </a:r>
              </a:p>
              <a:p>
                <a:pPr>
                  <a:lnSpc>
                    <a:spcPct val="120000"/>
                  </a:lnSpc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27" name="í$ļíḋé">
                <a:extLst>
                  <a:ext uri="{FF2B5EF4-FFF2-40B4-BE49-F238E27FC236}">
                    <a16:creationId xmlns:a16="http://schemas.microsoft.com/office/drawing/2014/main" xmlns="" id="{BB0E2FE6-97E2-4942-A2FF-DE5FA7A30808}"/>
                  </a:ext>
                </a:extLst>
              </p:cNvPr>
              <p:cNvSpPr txBox="1"/>
              <p:nvPr/>
            </p:nvSpPr>
            <p:spPr bwMode="auto">
              <a:xfrm>
                <a:off x="719137" y="1429926"/>
                <a:ext cx="5376847" cy="441805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ctr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</a:pPr>
                <a:r>
                  <a:rPr lang="en-US" altLang="zh-CN" b="1" dirty="0"/>
                  <a:t>Text here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447278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对象 2" hidden="1">
            <a:extLst>
              <a:ext uri="{FF2B5EF4-FFF2-40B4-BE49-F238E27FC236}">
                <a16:creationId xmlns:a16="http://schemas.microsoft.com/office/drawing/2014/main" xmlns="" id="{A6A819F1-33AF-45D7-8BF6-2B0A9769CAD4}"/>
              </a:ext>
            </a:extLst>
          </p:cNvPr>
          <p:cNvGraphicFramePr>
            <a:graphicFrameLocks noChangeAspect="1"/>
          </p:cNvGraphicFramePr>
          <p:nvPr>
            <p:custDataLst>
              <p:tags r:id="rId3"/>
            </p:custDataLst>
            <p:extLst>
              <p:ext uri="{D42A27DB-BD31-4B8C-83A1-F6EECF244321}">
                <p14:modId xmlns:p14="http://schemas.microsoft.com/office/powerpoint/2010/main" val="1096986971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116" name="think-cell Slide" r:id="rId6" imgW="347" imgH="348" progId="TCLayout.ActiveDocument.1">
                  <p:embed/>
                </p:oleObj>
              </mc:Choice>
              <mc:Fallback>
                <p:oleObj name="think-cell Slide" r:id="rId6" imgW="347" imgH="348" progId="TCLayout.ActiveDocument.1">
                  <p:embed/>
                  <p:pic>
                    <p:nvPicPr>
                      <p:cNvPr id="3" name="对象 2" hidden="1">
                        <a:extLst>
                          <a:ext uri="{FF2B5EF4-FFF2-40B4-BE49-F238E27FC236}">
                            <a16:creationId xmlns:a16="http://schemas.microsoft.com/office/drawing/2014/main" xmlns="" id="{A6A819F1-33AF-45D7-8BF6-2B0A9769CAD4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7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矩形 1" hidden="1">
            <a:extLst>
              <a:ext uri="{FF2B5EF4-FFF2-40B4-BE49-F238E27FC236}">
                <a16:creationId xmlns:a16="http://schemas.microsoft.com/office/drawing/2014/main" xmlns="" id="{FF51F16D-1BAD-46EE-A6F4-B8B94C9DF628}"/>
              </a:ext>
            </a:extLst>
          </p:cNvPr>
          <p:cNvSpPr/>
          <p:nvPr>
            <p:custDataLst>
              <p:tags r:id="rId4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0" rIns="0" bIns="0" numCol="1" spcCol="0" rtlCol="0" anchor="ctr" anchorCtr="0">
            <a:no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endParaRPr lang="en-US" altLang="zh-CN" sz="2400" dirty="0">
              <a:latin typeface="Arial" panose="020B0604020202020204" pitchFamily="34" charset="0"/>
              <a:ea typeface="微软雅黑" panose="020B0503020204020204" pitchFamily="34" charset="-122"/>
              <a:cs typeface="+mj-cs"/>
              <a:sym typeface="Arial" panose="020B0604020202020204" pitchFamily="34" charset="0"/>
            </a:endParaRPr>
          </a:p>
        </p:txBody>
      </p:sp>
      <p:sp>
        <p:nvSpPr>
          <p:cNvPr id="7" name="文本占位符 6"/>
          <p:cNvSpPr>
            <a:spLocks noGrp="1"/>
          </p:cNvSpPr>
          <p:nvPr>
            <p:ph type="body" sz="quarter" idx="18"/>
          </p:nvPr>
        </p:nvSpPr>
        <p:spPr>
          <a:xfrm>
            <a:off x="673100" y="5826404"/>
            <a:ext cx="10845798" cy="310871"/>
          </a:xfrm>
        </p:spPr>
        <p:txBody>
          <a:bodyPr/>
          <a:lstStyle/>
          <a:p>
            <a:r>
              <a:rPr lang="en-US" altLang="zh-CN" dirty="0">
                <a:gradFill>
                  <a:gsLst>
                    <a:gs pos="0">
                      <a:srgbClr val="3F91E5"/>
                    </a:gs>
                    <a:gs pos="100000">
                      <a:srgbClr val="DF8ABB"/>
                    </a:gs>
                  </a:gsLst>
                  <a:lin ang="5400000" scaled="1"/>
                </a:gradFill>
              </a:rPr>
              <a:t>www.islide.cc</a:t>
            </a:r>
            <a:endParaRPr lang="en-US" altLang="en-US" dirty="0">
              <a:gradFill>
                <a:gsLst>
                  <a:gs pos="0">
                    <a:srgbClr val="3F91E5"/>
                  </a:gs>
                  <a:gs pos="100000">
                    <a:srgbClr val="DF8ABB"/>
                  </a:gs>
                </a:gsLst>
                <a:lin ang="5400000" scaled="1"/>
              </a:gradFill>
            </a:endParaRPr>
          </a:p>
        </p:txBody>
      </p:sp>
      <p:sp>
        <p:nvSpPr>
          <p:cNvPr id="6" name="文本占位符 5"/>
          <p:cNvSpPr>
            <a:spLocks noGrp="1"/>
          </p:cNvSpPr>
          <p:nvPr>
            <p:ph type="body" sz="quarter" idx="10"/>
          </p:nvPr>
        </p:nvSpPr>
        <p:spPr>
          <a:xfrm>
            <a:off x="6960258" y="4416063"/>
            <a:ext cx="2308790" cy="296271"/>
          </a:xfrm>
        </p:spPr>
        <p:txBody>
          <a:bodyPr/>
          <a:lstStyle/>
          <a:p>
            <a:pPr algn="l"/>
            <a:r>
              <a:rPr lang="en-US" altLang="zh-CN" b="1" i="1" dirty="0">
                <a:gradFill flip="none" rotWithShape="1">
                  <a:gsLst>
                    <a:gs pos="0">
                      <a:srgbClr val="3F91E5"/>
                    </a:gs>
                    <a:gs pos="100000">
                      <a:srgbClr val="DF8ABB"/>
                    </a:gs>
                  </a:gsLst>
                  <a:lin ang="5400000" scaled="1"/>
                  <a:tileRect/>
                </a:gradFill>
              </a:rPr>
              <a:t>Speaker name and title</a:t>
            </a:r>
          </a:p>
        </p:txBody>
      </p:sp>
      <p:grpSp>
        <p:nvGrpSpPr>
          <p:cNvPr id="9" name="组合 8">
            <a:extLst>
              <a:ext uri="{FF2B5EF4-FFF2-40B4-BE49-F238E27FC236}">
                <a16:creationId xmlns:a16="http://schemas.microsoft.com/office/drawing/2014/main" xmlns="" id="{76031523-D710-43ED-B173-3D8DCC26DB03}"/>
              </a:ext>
            </a:extLst>
          </p:cNvPr>
          <p:cNvGrpSpPr/>
          <p:nvPr/>
        </p:nvGrpSpPr>
        <p:grpSpPr>
          <a:xfrm>
            <a:off x="3196220" y="2168990"/>
            <a:ext cx="5799560" cy="2520019"/>
            <a:chOff x="2855913" y="-477838"/>
            <a:chExt cx="5757862" cy="2501900"/>
          </a:xfrm>
          <a:gradFill flip="none" rotWithShape="1">
            <a:gsLst>
              <a:gs pos="0">
                <a:srgbClr val="3F91E5"/>
              </a:gs>
              <a:gs pos="100000">
                <a:srgbClr val="DF8ABB"/>
              </a:gs>
            </a:gsLst>
            <a:lin ang="16200000" scaled="1"/>
            <a:tileRect/>
          </a:gradFill>
        </p:grpSpPr>
        <p:sp>
          <p:nvSpPr>
            <p:cNvPr id="10" name="Freeform 5">
              <a:extLst>
                <a:ext uri="{FF2B5EF4-FFF2-40B4-BE49-F238E27FC236}">
                  <a16:creationId xmlns:a16="http://schemas.microsoft.com/office/drawing/2014/main" xmlns="" id="{0F035515-AD11-481C-8BBA-5563C312AA5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2855913" y="76200"/>
              <a:ext cx="1317625" cy="1687513"/>
            </a:xfrm>
            <a:custGeom>
              <a:avLst/>
              <a:gdLst>
                <a:gd name="T0" fmla="*/ 557 w 702"/>
                <a:gd name="T1" fmla="*/ 136 h 898"/>
                <a:gd name="T2" fmla="*/ 681 w 702"/>
                <a:gd name="T3" fmla="*/ 72 h 898"/>
                <a:gd name="T4" fmla="*/ 700 w 702"/>
                <a:gd name="T5" fmla="*/ 55 h 898"/>
                <a:gd name="T6" fmla="*/ 673 w 702"/>
                <a:gd name="T7" fmla="*/ 31 h 898"/>
                <a:gd name="T8" fmla="*/ 656 w 702"/>
                <a:gd name="T9" fmla="*/ 16 h 898"/>
                <a:gd name="T10" fmla="*/ 569 w 702"/>
                <a:gd name="T11" fmla="*/ 21 h 898"/>
                <a:gd name="T12" fmla="*/ 286 w 702"/>
                <a:gd name="T13" fmla="*/ 79 h 898"/>
                <a:gd name="T14" fmla="*/ 38 w 702"/>
                <a:gd name="T15" fmla="*/ 130 h 898"/>
                <a:gd name="T16" fmla="*/ 4 w 702"/>
                <a:gd name="T17" fmla="*/ 193 h 898"/>
                <a:gd name="T18" fmla="*/ 34 w 702"/>
                <a:gd name="T19" fmla="*/ 231 h 898"/>
                <a:gd name="T20" fmla="*/ 216 w 702"/>
                <a:gd name="T21" fmla="*/ 210 h 898"/>
                <a:gd name="T22" fmla="*/ 381 w 702"/>
                <a:gd name="T23" fmla="*/ 176 h 898"/>
                <a:gd name="T24" fmla="*/ 374 w 702"/>
                <a:gd name="T25" fmla="*/ 216 h 898"/>
                <a:gd name="T26" fmla="*/ 351 w 702"/>
                <a:gd name="T27" fmla="*/ 487 h 898"/>
                <a:gd name="T28" fmla="*/ 338 w 702"/>
                <a:gd name="T29" fmla="*/ 716 h 898"/>
                <a:gd name="T30" fmla="*/ 329 w 702"/>
                <a:gd name="T31" fmla="*/ 755 h 898"/>
                <a:gd name="T32" fmla="*/ 350 w 702"/>
                <a:gd name="T33" fmla="*/ 771 h 898"/>
                <a:gd name="T34" fmla="*/ 350 w 702"/>
                <a:gd name="T35" fmla="*/ 799 h 898"/>
                <a:gd name="T36" fmla="*/ 345 w 702"/>
                <a:gd name="T37" fmla="*/ 843 h 898"/>
                <a:gd name="T38" fmla="*/ 358 w 702"/>
                <a:gd name="T39" fmla="*/ 840 h 898"/>
                <a:gd name="T40" fmla="*/ 397 w 702"/>
                <a:gd name="T41" fmla="*/ 885 h 898"/>
                <a:gd name="T42" fmla="*/ 402 w 702"/>
                <a:gd name="T43" fmla="*/ 896 h 898"/>
                <a:gd name="T44" fmla="*/ 412 w 702"/>
                <a:gd name="T45" fmla="*/ 870 h 898"/>
                <a:gd name="T46" fmla="*/ 427 w 702"/>
                <a:gd name="T47" fmla="*/ 828 h 898"/>
                <a:gd name="T48" fmla="*/ 444 w 702"/>
                <a:gd name="T49" fmla="*/ 704 h 898"/>
                <a:gd name="T50" fmla="*/ 534 w 702"/>
                <a:gd name="T51" fmla="*/ 164 h 898"/>
                <a:gd name="T52" fmla="*/ 557 w 702"/>
                <a:gd name="T53" fmla="*/ 136 h 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02" h="898">
                  <a:moveTo>
                    <a:pt x="557" y="136"/>
                  </a:moveTo>
                  <a:cubicBezTo>
                    <a:pt x="599" y="117"/>
                    <a:pt x="649" y="111"/>
                    <a:pt x="681" y="72"/>
                  </a:cubicBezTo>
                  <a:cubicBezTo>
                    <a:pt x="686" y="65"/>
                    <a:pt x="702" y="68"/>
                    <a:pt x="700" y="55"/>
                  </a:cubicBezTo>
                  <a:cubicBezTo>
                    <a:pt x="698" y="40"/>
                    <a:pt x="685" y="35"/>
                    <a:pt x="673" y="31"/>
                  </a:cubicBezTo>
                  <a:cubicBezTo>
                    <a:pt x="666" y="27"/>
                    <a:pt x="680" y="0"/>
                    <a:pt x="656" y="16"/>
                  </a:cubicBezTo>
                  <a:cubicBezTo>
                    <a:pt x="627" y="16"/>
                    <a:pt x="598" y="15"/>
                    <a:pt x="569" y="21"/>
                  </a:cubicBezTo>
                  <a:cubicBezTo>
                    <a:pt x="475" y="41"/>
                    <a:pt x="380" y="60"/>
                    <a:pt x="286" y="79"/>
                  </a:cubicBezTo>
                  <a:cubicBezTo>
                    <a:pt x="203" y="96"/>
                    <a:pt x="121" y="114"/>
                    <a:pt x="38" y="130"/>
                  </a:cubicBezTo>
                  <a:cubicBezTo>
                    <a:pt x="0" y="138"/>
                    <a:pt x="7" y="167"/>
                    <a:pt x="4" y="193"/>
                  </a:cubicBezTo>
                  <a:cubicBezTo>
                    <a:pt x="1" y="216"/>
                    <a:pt x="12" y="226"/>
                    <a:pt x="34" y="231"/>
                  </a:cubicBezTo>
                  <a:cubicBezTo>
                    <a:pt x="98" y="247"/>
                    <a:pt x="156" y="221"/>
                    <a:pt x="216" y="210"/>
                  </a:cubicBezTo>
                  <a:cubicBezTo>
                    <a:pt x="271" y="201"/>
                    <a:pt x="324" y="180"/>
                    <a:pt x="381" y="176"/>
                  </a:cubicBezTo>
                  <a:cubicBezTo>
                    <a:pt x="378" y="192"/>
                    <a:pt x="375" y="204"/>
                    <a:pt x="374" y="216"/>
                  </a:cubicBezTo>
                  <a:cubicBezTo>
                    <a:pt x="362" y="306"/>
                    <a:pt x="365" y="397"/>
                    <a:pt x="351" y="487"/>
                  </a:cubicBezTo>
                  <a:cubicBezTo>
                    <a:pt x="338" y="562"/>
                    <a:pt x="341" y="640"/>
                    <a:pt x="338" y="716"/>
                  </a:cubicBezTo>
                  <a:cubicBezTo>
                    <a:pt x="335" y="729"/>
                    <a:pt x="333" y="742"/>
                    <a:pt x="329" y="755"/>
                  </a:cubicBezTo>
                  <a:cubicBezTo>
                    <a:pt x="324" y="776"/>
                    <a:pt x="336" y="774"/>
                    <a:pt x="350" y="771"/>
                  </a:cubicBezTo>
                  <a:cubicBezTo>
                    <a:pt x="345" y="781"/>
                    <a:pt x="350" y="790"/>
                    <a:pt x="350" y="799"/>
                  </a:cubicBezTo>
                  <a:cubicBezTo>
                    <a:pt x="344" y="813"/>
                    <a:pt x="341" y="829"/>
                    <a:pt x="345" y="843"/>
                  </a:cubicBezTo>
                  <a:cubicBezTo>
                    <a:pt x="349" y="859"/>
                    <a:pt x="352" y="835"/>
                    <a:pt x="358" y="840"/>
                  </a:cubicBezTo>
                  <a:cubicBezTo>
                    <a:pt x="381" y="847"/>
                    <a:pt x="379" y="875"/>
                    <a:pt x="397" y="885"/>
                  </a:cubicBezTo>
                  <a:cubicBezTo>
                    <a:pt x="397" y="889"/>
                    <a:pt x="398" y="898"/>
                    <a:pt x="402" y="896"/>
                  </a:cubicBezTo>
                  <a:cubicBezTo>
                    <a:pt x="413" y="891"/>
                    <a:pt x="411" y="879"/>
                    <a:pt x="412" y="870"/>
                  </a:cubicBezTo>
                  <a:cubicBezTo>
                    <a:pt x="424" y="858"/>
                    <a:pt x="425" y="842"/>
                    <a:pt x="427" y="828"/>
                  </a:cubicBezTo>
                  <a:cubicBezTo>
                    <a:pt x="433" y="787"/>
                    <a:pt x="438" y="745"/>
                    <a:pt x="444" y="704"/>
                  </a:cubicBezTo>
                  <a:cubicBezTo>
                    <a:pt x="467" y="523"/>
                    <a:pt x="495" y="342"/>
                    <a:pt x="534" y="164"/>
                  </a:cubicBezTo>
                  <a:cubicBezTo>
                    <a:pt x="537" y="149"/>
                    <a:pt x="541" y="143"/>
                    <a:pt x="557" y="1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xmlns="" id="{F1003361-CF56-4BA6-BF89-A98E4F2496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5822950" y="-236538"/>
              <a:ext cx="796925" cy="1274763"/>
            </a:xfrm>
            <a:custGeom>
              <a:avLst/>
              <a:gdLst>
                <a:gd name="T0" fmla="*/ 70 w 425"/>
                <a:gd name="T1" fmla="*/ 666 h 678"/>
                <a:gd name="T2" fmla="*/ 102 w 425"/>
                <a:gd name="T3" fmla="*/ 625 h 678"/>
                <a:gd name="T4" fmla="*/ 140 w 425"/>
                <a:gd name="T5" fmla="*/ 469 h 678"/>
                <a:gd name="T6" fmla="*/ 199 w 425"/>
                <a:gd name="T7" fmla="*/ 577 h 678"/>
                <a:gd name="T8" fmla="*/ 248 w 425"/>
                <a:gd name="T9" fmla="*/ 639 h 678"/>
                <a:gd name="T10" fmla="*/ 383 w 425"/>
                <a:gd name="T11" fmla="*/ 548 h 678"/>
                <a:gd name="T12" fmla="*/ 392 w 425"/>
                <a:gd name="T13" fmla="*/ 470 h 678"/>
                <a:gd name="T14" fmla="*/ 395 w 425"/>
                <a:gd name="T15" fmla="*/ 377 h 678"/>
                <a:gd name="T16" fmla="*/ 414 w 425"/>
                <a:gd name="T17" fmla="*/ 160 h 678"/>
                <a:gd name="T18" fmla="*/ 421 w 425"/>
                <a:gd name="T19" fmla="*/ 110 h 678"/>
                <a:gd name="T20" fmla="*/ 408 w 425"/>
                <a:gd name="T21" fmla="*/ 136 h 678"/>
                <a:gd name="T22" fmla="*/ 408 w 425"/>
                <a:gd name="T23" fmla="*/ 61 h 678"/>
                <a:gd name="T24" fmla="*/ 403 w 425"/>
                <a:gd name="T25" fmla="*/ 47 h 678"/>
                <a:gd name="T26" fmla="*/ 385 w 425"/>
                <a:gd name="T27" fmla="*/ 53 h 678"/>
                <a:gd name="T28" fmla="*/ 369 w 425"/>
                <a:gd name="T29" fmla="*/ 31 h 678"/>
                <a:gd name="T30" fmla="*/ 348 w 425"/>
                <a:gd name="T31" fmla="*/ 0 h 678"/>
                <a:gd name="T32" fmla="*/ 341 w 425"/>
                <a:gd name="T33" fmla="*/ 24 h 678"/>
                <a:gd name="T34" fmla="*/ 325 w 425"/>
                <a:gd name="T35" fmla="*/ 70 h 678"/>
                <a:gd name="T36" fmla="*/ 285 w 425"/>
                <a:gd name="T37" fmla="*/ 308 h 678"/>
                <a:gd name="T38" fmla="*/ 264 w 425"/>
                <a:gd name="T39" fmla="*/ 407 h 678"/>
                <a:gd name="T40" fmla="*/ 165 w 425"/>
                <a:gd name="T41" fmla="*/ 251 h 678"/>
                <a:gd name="T42" fmla="*/ 89 w 425"/>
                <a:gd name="T43" fmla="*/ 222 h 678"/>
                <a:gd name="T44" fmla="*/ 55 w 425"/>
                <a:gd name="T45" fmla="*/ 274 h 678"/>
                <a:gd name="T46" fmla="*/ 7 w 425"/>
                <a:gd name="T47" fmla="*/ 539 h 678"/>
                <a:gd name="T48" fmla="*/ 6 w 425"/>
                <a:gd name="T49" fmla="*/ 622 h 678"/>
                <a:gd name="T50" fmla="*/ 70 w 425"/>
                <a:gd name="T51" fmla="*/ 666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25" h="678">
                  <a:moveTo>
                    <a:pt x="70" y="666"/>
                  </a:moveTo>
                  <a:cubicBezTo>
                    <a:pt x="91" y="660"/>
                    <a:pt x="97" y="641"/>
                    <a:pt x="102" y="625"/>
                  </a:cubicBezTo>
                  <a:cubicBezTo>
                    <a:pt x="115" y="575"/>
                    <a:pt x="126" y="525"/>
                    <a:pt x="140" y="469"/>
                  </a:cubicBezTo>
                  <a:cubicBezTo>
                    <a:pt x="156" y="511"/>
                    <a:pt x="186" y="537"/>
                    <a:pt x="199" y="577"/>
                  </a:cubicBezTo>
                  <a:cubicBezTo>
                    <a:pt x="206" y="598"/>
                    <a:pt x="211" y="636"/>
                    <a:pt x="248" y="639"/>
                  </a:cubicBezTo>
                  <a:cubicBezTo>
                    <a:pt x="327" y="646"/>
                    <a:pt x="360" y="624"/>
                    <a:pt x="383" y="548"/>
                  </a:cubicBezTo>
                  <a:cubicBezTo>
                    <a:pt x="391" y="523"/>
                    <a:pt x="394" y="497"/>
                    <a:pt x="392" y="470"/>
                  </a:cubicBezTo>
                  <a:cubicBezTo>
                    <a:pt x="391" y="439"/>
                    <a:pt x="386" y="405"/>
                    <a:pt x="395" y="377"/>
                  </a:cubicBezTo>
                  <a:cubicBezTo>
                    <a:pt x="416" y="305"/>
                    <a:pt x="410" y="232"/>
                    <a:pt x="414" y="160"/>
                  </a:cubicBezTo>
                  <a:cubicBezTo>
                    <a:pt x="421" y="144"/>
                    <a:pt x="425" y="127"/>
                    <a:pt x="421" y="110"/>
                  </a:cubicBezTo>
                  <a:cubicBezTo>
                    <a:pt x="408" y="114"/>
                    <a:pt x="424" y="133"/>
                    <a:pt x="408" y="136"/>
                  </a:cubicBezTo>
                  <a:cubicBezTo>
                    <a:pt x="402" y="111"/>
                    <a:pt x="404" y="86"/>
                    <a:pt x="408" y="61"/>
                  </a:cubicBezTo>
                  <a:cubicBezTo>
                    <a:pt x="409" y="55"/>
                    <a:pt x="410" y="49"/>
                    <a:pt x="403" y="47"/>
                  </a:cubicBezTo>
                  <a:cubicBezTo>
                    <a:pt x="396" y="45"/>
                    <a:pt x="388" y="45"/>
                    <a:pt x="385" y="53"/>
                  </a:cubicBezTo>
                  <a:cubicBezTo>
                    <a:pt x="374" y="50"/>
                    <a:pt x="370" y="41"/>
                    <a:pt x="369" y="31"/>
                  </a:cubicBezTo>
                  <a:cubicBezTo>
                    <a:pt x="373" y="14"/>
                    <a:pt x="351" y="14"/>
                    <a:pt x="348" y="0"/>
                  </a:cubicBezTo>
                  <a:cubicBezTo>
                    <a:pt x="346" y="8"/>
                    <a:pt x="344" y="16"/>
                    <a:pt x="341" y="24"/>
                  </a:cubicBezTo>
                  <a:cubicBezTo>
                    <a:pt x="332" y="38"/>
                    <a:pt x="328" y="54"/>
                    <a:pt x="325" y="70"/>
                  </a:cubicBezTo>
                  <a:cubicBezTo>
                    <a:pt x="312" y="149"/>
                    <a:pt x="300" y="229"/>
                    <a:pt x="285" y="308"/>
                  </a:cubicBezTo>
                  <a:cubicBezTo>
                    <a:pt x="279" y="341"/>
                    <a:pt x="278" y="376"/>
                    <a:pt x="264" y="407"/>
                  </a:cubicBezTo>
                  <a:cubicBezTo>
                    <a:pt x="209" y="367"/>
                    <a:pt x="207" y="297"/>
                    <a:pt x="165" y="251"/>
                  </a:cubicBezTo>
                  <a:cubicBezTo>
                    <a:pt x="144" y="228"/>
                    <a:pt x="117" y="220"/>
                    <a:pt x="89" y="222"/>
                  </a:cubicBezTo>
                  <a:cubicBezTo>
                    <a:pt x="61" y="224"/>
                    <a:pt x="57" y="252"/>
                    <a:pt x="55" y="274"/>
                  </a:cubicBezTo>
                  <a:cubicBezTo>
                    <a:pt x="45" y="363"/>
                    <a:pt x="29" y="452"/>
                    <a:pt x="7" y="539"/>
                  </a:cubicBezTo>
                  <a:cubicBezTo>
                    <a:pt x="0" y="566"/>
                    <a:pt x="2" y="595"/>
                    <a:pt x="6" y="622"/>
                  </a:cubicBezTo>
                  <a:cubicBezTo>
                    <a:pt x="14" y="673"/>
                    <a:pt x="22" y="678"/>
                    <a:pt x="70" y="66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7">
              <a:extLst>
                <a:ext uri="{FF2B5EF4-FFF2-40B4-BE49-F238E27FC236}">
                  <a16:creationId xmlns:a16="http://schemas.microsoft.com/office/drawing/2014/main" xmlns="" id="{9989A95A-0F23-4855-82BE-E9D3052B14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81425" y="1284287"/>
              <a:ext cx="4832350" cy="739775"/>
            </a:xfrm>
            <a:custGeom>
              <a:avLst/>
              <a:gdLst>
                <a:gd name="T0" fmla="*/ 2501 w 2575"/>
                <a:gd name="T1" fmla="*/ 20 h 394"/>
                <a:gd name="T2" fmla="*/ 2494 w 2575"/>
                <a:gd name="T3" fmla="*/ 22 h 394"/>
                <a:gd name="T4" fmla="*/ 2477 w 2575"/>
                <a:gd name="T5" fmla="*/ 22 h 394"/>
                <a:gd name="T6" fmla="*/ 2278 w 2575"/>
                <a:gd name="T7" fmla="*/ 47 h 394"/>
                <a:gd name="T8" fmla="*/ 1713 w 2575"/>
                <a:gd name="T9" fmla="*/ 111 h 394"/>
                <a:gd name="T10" fmla="*/ 1248 w 2575"/>
                <a:gd name="T11" fmla="*/ 152 h 394"/>
                <a:gd name="T12" fmla="*/ 649 w 2575"/>
                <a:gd name="T13" fmla="*/ 207 h 394"/>
                <a:gd name="T14" fmla="*/ 107 w 2575"/>
                <a:gd name="T15" fmla="*/ 272 h 394"/>
                <a:gd name="T16" fmla="*/ 20 w 2575"/>
                <a:gd name="T17" fmla="*/ 296 h 394"/>
                <a:gd name="T18" fmla="*/ 2 w 2575"/>
                <a:gd name="T19" fmla="*/ 318 h 394"/>
                <a:gd name="T20" fmla="*/ 20 w 2575"/>
                <a:gd name="T21" fmla="*/ 335 h 394"/>
                <a:gd name="T22" fmla="*/ 53 w 2575"/>
                <a:gd name="T23" fmla="*/ 352 h 394"/>
                <a:gd name="T24" fmla="*/ 122 w 2575"/>
                <a:gd name="T25" fmla="*/ 385 h 394"/>
                <a:gd name="T26" fmla="*/ 500 w 2575"/>
                <a:gd name="T27" fmla="*/ 352 h 394"/>
                <a:gd name="T28" fmla="*/ 1185 w 2575"/>
                <a:gd name="T29" fmla="*/ 267 h 394"/>
                <a:gd name="T30" fmla="*/ 1483 w 2575"/>
                <a:gd name="T31" fmla="*/ 239 h 394"/>
                <a:gd name="T32" fmla="*/ 2021 w 2575"/>
                <a:gd name="T33" fmla="*/ 171 h 394"/>
                <a:gd name="T34" fmla="*/ 2075 w 2575"/>
                <a:gd name="T35" fmla="*/ 162 h 394"/>
                <a:gd name="T36" fmla="*/ 2134 w 2575"/>
                <a:gd name="T37" fmla="*/ 157 h 394"/>
                <a:gd name="T38" fmla="*/ 2172 w 2575"/>
                <a:gd name="T39" fmla="*/ 150 h 394"/>
                <a:gd name="T40" fmla="*/ 2206 w 2575"/>
                <a:gd name="T41" fmla="*/ 149 h 394"/>
                <a:gd name="T42" fmla="*/ 2234 w 2575"/>
                <a:gd name="T43" fmla="*/ 135 h 394"/>
                <a:gd name="T44" fmla="*/ 2258 w 2575"/>
                <a:gd name="T45" fmla="*/ 128 h 394"/>
                <a:gd name="T46" fmla="*/ 2416 w 2575"/>
                <a:gd name="T47" fmla="*/ 94 h 394"/>
                <a:gd name="T48" fmla="*/ 2448 w 2575"/>
                <a:gd name="T49" fmla="*/ 72 h 394"/>
                <a:gd name="T50" fmla="*/ 2450 w 2575"/>
                <a:gd name="T51" fmla="*/ 71 h 394"/>
                <a:gd name="T52" fmla="*/ 2453 w 2575"/>
                <a:gd name="T53" fmla="*/ 71 h 394"/>
                <a:gd name="T54" fmla="*/ 2475 w 2575"/>
                <a:gd name="T55" fmla="*/ 69 h 394"/>
                <a:gd name="T56" fmla="*/ 2475 w 2575"/>
                <a:gd name="T57" fmla="*/ 63 h 394"/>
                <a:gd name="T58" fmla="*/ 2455 w 2575"/>
                <a:gd name="T59" fmla="*/ 67 h 394"/>
                <a:gd name="T60" fmla="*/ 2463 w 2575"/>
                <a:gd name="T61" fmla="*/ 49 h 394"/>
                <a:gd name="T62" fmla="*/ 2471 w 2575"/>
                <a:gd name="T63" fmla="*/ 50 h 394"/>
                <a:gd name="T64" fmla="*/ 2471 w 2575"/>
                <a:gd name="T65" fmla="*/ 50 h 394"/>
                <a:gd name="T66" fmla="*/ 2516 w 2575"/>
                <a:gd name="T67" fmla="*/ 36 h 394"/>
                <a:gd name="T68" fmla="*/ 2575 w 2575"/>
                <a:gd name="T69" fmla="*/ 15 h 394"/>
                <a:gd name="T70" fmla="*/ 2501 w 2575"/>
                <a:gd name="T71" fmla="*/ 20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75" h="394">
                  <a:moveTo>
                    <a:pt x="2501" y="20"/>
                  </a:moveTo>
                  <a:cubicBezTo>
                    <a:pt x="2499" y="21"/>
                    <a:pt x="2496" y="21"/>
                    <a:pt x="2494" y="22"/>
                  </a:cubicBezTo>
                  <a:cubicBezTo>
                    <a:pt x="2488" y="22"/>
                    <a:pt x="2483" y="22"/>
                    <a:pt x="2477" y="22"/>
                  </a:cubicBezTo>
                  <a:cubicBezTo>
                    <a:pt x="2409" y="18"/>
                    <a:pt x="2344" y="37"/>
                    <a:pt x="2278" y="47"/>
                  </a:cubicBezTo>
                  <a:cubicBezTo>
                    <a:pt x="2091" y="74"/>
                    <a:pt x="1902" y="89"/>
                    <a:pt x="1713" y="111"/>
                  </a:cubicBezTo>
                  <a:cubicBezTo>
                    <a:pt x="1559" y="128"/>
                    <a:pt x="1403" y="134"/>
                    <a:pt x="1248" y="152"/>
                  </a:cubicBezTo>
                  <a:cubicBezTo>
                    <a:pt x="1049" y="174"/>
                    <a:pt x="849" y="186"/>
                    <a:pt x="649" y="207"/>
                  </a:cubicBezTo>
                  <a:cubicBezTo>
                    <a:pt x="468" y="227"/>
                    <a:pt x="287" y="244"/>
                    <a:pt x="107" y="272"/>
                  </a:cubicBezTo>
                  <a:cubicBezTo>
                    <a:pt x="77" y="277"/>
                    <a:pt x="47" y="283"/>
                    <a:pt x="20" y="296"/>
                  </a:cubicBezTo>
                  <a:cubicBezTo>
                    <a:pt x="11" y="301"/>
                    <a:pt x="0" y="306"/>
                    <a:pt x="2" y="318"/>
                  </a:cubicBezTo>
                  <a:cubicBezTo>
                    <a:pt x="3" y="328"/>
                    <a:pt x="12" y="331"/>
                    <a:pt x="20" y="335"/>
                  </a:cubicBezTo>
                  <a:cubicBezTo>
                    <a:pt x="32" y="340"/>
                    <a:pt x="50" y="340"/>
                    <a:pt x="53" y="352"/>
                  </a:cubicBezTo>
                  <a:cubicBezTo>
                    <a:pt x="63" y="394"/>
                    <a:pt x="96" y="387"/>
                    <a:pt x="122" y="385"/>
                  </a:cubicBezTo>
                  <a:cubicBezTo>
                    <a:pt x="248" y="376"/>
                    <a:pt x="374" y="366"/>
                    <a:pt x="500" y="352"/>
                  </a:cubicBezTo>
                  <a:cubicBezTo>
                    <a:pt x="729" y="326"/>
                    <a:pt x="955" y="282"/>
                    <a:pt x="1185" y="267"/>
                  </a:cubicBezTo>
                  <a:cubicBezTo>
                    <a:pt x="1284" y="260"/>
                    <a:pt x="1384" y="251"/>
                    <a:pt x="1483" y="239"/>
                  </a:cubicBezTo>
                  <a:cubicBezTo>
                    <a:pt x="1662" y="218"/>
                    <a:pt x="1842" y="194"/>
                    <a:pt x="2021" y="171"/>
                  </a:cubicBezTo>
                  <a:cubicBezTo>
                    <a:pt x="2039" y="168"/>
                    <a:pt x="2057" y="165"/>
                    <a:pt x="2075" y="162"/>
                  </a:cubicBezTo>
                  <a:cubicBezTo>
                    <a:pt x="2095" y="166"/>
                    <a:pt x="2113" y="148"/>
                    <a:pt x="2134" y="157"/>
                  </a:cubicBezTo>
                  <a:cubicBezTo>
                    <a:pt x="2148" y="161"/>
                    <a:pt x="2162" y="160"/>
                    <a:pt x="2172" y="150"/>
                  </a:cubicBezTo>
                  <a:cubicBezTo>
                    <a:pt x="2184" y="138"/>
                    <a:pt x="2194" y="146"/>
                    <a:pt x="2206" y="149"/>
                  </a:cubicBezTo>
                  <a:cubicBezTo>
                    <a:pt x="2214" y="141"/>
                    <a:pt x="2229" y="150"/>
                    <a:pt x="2234" y="135"/>
                  </a:cubicBezTo>
                  <a:cubicBezTo>
                    <a:pt x="2241" y="129"/>
                    <a:pt x="2256" y="152"/>
                    <a:pt x="2258" y="128"/>
                  </a:cubicBezTo>
                  <a:cubicBezTo>
                    <a:pt x="2310" y="114"/>
                    <a:pt x="2362" y="98"/>
                    <a:pt x="2416" y="94"/>
                  </a:cubicBezTo>
                  <a:cubicBezTo>
                    <a:pt x="2430" y="92"/>
                    <a:pt x="2455" y="105"/>
                    <a:pt x="2448" y="72"/>
                  </a:cubicBezTo>
                  <a:cubicBezTo>
                    <a:pt x="2450" y="71"/>
                    <a:pt x="2450" y="71"/>
                    <a:pt x="2450" y="71"/>
                  </a:cubicBezTo>
                  <a:cubicBezTo>
                    <a:pt x="2453" y="71"/>
                    <a:pt x="2453" y="71"/>
                    <a:pt x="2453" y="71"/>
                  </a:cubicBezTo>
                  <a:cubicBezTo>
                    <a:pt x="2461" y="76"/>
                    <a:pt x="2469" y="77"/>
                    <a:pt x="2475" y="69"/>
                  </a:cubicBezTo>
                  <a:cubicBezTo>
                    <a:pt x="2476" y="68"/>
                    <a:pt x="2476" y="63"/>
                    <a:pt x="2475" y="63"/>
                  </a:cubicBezTo>
                  <a:cubicBezTo>
                    <a:pt x="2468" y="59"/>
                    <a:pt x="2462" y="64"/>
                    <a:pt x="2455" y="67"/>
                  </a:cubicBezTo>
                  <a:cubicBezTo>
                    <a:pt x="2446" y="56"/>
                    <a:pt x="2453" y="52"/>
                    <a:pt x="2463" y="49"/>
                  </a:cubicBezTo>
                  <a:cubicBezTo>
                    <a:pt x="2466" y="50"/>
                    <a:pt x="2468" y="50"/>
                    <a:pt x="2471" y="50"/>
                  </a:cubicBezTo>
                  <a:cubicBezTo>
                    <a:pt x="2471" y="50"/>
                    <a:pt x="2471" y="50"/>
                    <a:pt x="2471" y="50"/>
                  </a:cubicBezTo>
                  <a:cubicBezTo>
                    <a:pt x="2487" y="50"/>
                    <a:pt x="2504" y="50"/>
                    <a:pt x="2516" y="36"/>
                  </a:cubicBezTo>
                  <a:cubicBezTo>
                    <a:pt x="2538" y="36"/>
                    <a:pt x="2551" y="11"/>
                    <a:pt x="2575" y="15"/>
                  </a:cubicBezTo>
                  <a:cubicBezTo>
                    <a:pt x="2549" y="0"/>
                    <a:pt x="2525" y="12"/>
                    <a:pt x="2501" y="2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xmlns="" id="{2DEAFF42-D899-4523-BAC9-CB876CC5D84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29063" y="6350"/>
              <a:ext cx="1911350" cy="1619250"/>
            </a:xfrm>
            <a:custGeom>
              <a:avLst/>
              <a:gdLst>
                <a:gd name="T0" fmla="*/ 47 w 1018"/>
                <a:gd name="T1" fmla="*/ 358 h 862"/>
                <a:gd name="T2" fmla="*/ 51 w 1018"/>
                <a:gd name="T3" fmla="*/ 449 h 862"/>
                <a:gd name="T4" fmla="*/ 70 w 1018"/>
                <a:gd name="T5" fmla="*/ 534 h 862"/>
                <a:gd name="T6" fmla="*/ 182 w 1018"/>
                <a:gd name="T7" fmla="*/ 591 h 862"/>
                <a:gd name="T8" fmla="*/ 210 w 1018"/>
                <a:gd name="T9" fmla="*/ 513 h 862"/>
                <a:gd name="T10" fmla="*/ 403 w 1018"/>
                <a:gd name="T11" fmla="*/ 371 h 862"/>
                <a:gd name="T12" fmla="*/ 332 w 1018"/>
                <a:gd name="T13" fmla="*/ 844 h 862"/>
                <a:gd name="T14" fmla="*/ 395 w 1018"/>
                <a:gd name="T15" fmla="*/ 829 h 862"/>
                <a:gd name="T16" fmla="*/ 514 w 1018"/>
                <a:gd name="T17" fmla="*/ 372 h 862"/>
                <a:gd name="T18" fmla="*/ 586 w 1018"/>
                <a:gd name="T19" fmla="*/ 338 h 862"/>
                <a:gd name="T20" fmla="*/ 588 w 1018"/>
                <a:gd name="T21" fmla="*/ 631 h 862"/>
                <a:gd name="T22" fmla="*/ 588 w 1018"/>
                <a:gd name="T23" fmla="*/ 631 h 862"/>
                <a:gd name="T24" fmla="*/ 609 w 1018"/>
                <a:gd name="T25" fmla="*/ 631 h 862"/>
                <a:gd name="T26" fmla="*/ 609 w 1018"/>
                <a:gd name="T27" fmla="*/ 631 h 862"/>
                <a:gd name="T28" fmla="*/ 692 w 1018"/>
                <a:gd name="T29" fmla="*/ 481 h 862"/>
                <a:gd name="T30" fmla="*/ 843 w 1018"/>
                <a:gd name="T31" fmla="*/ 477 h 862"/>
                <a:gd name="T32" fmla="*/ 978 w 1018"/>
                <a:gd name="T33" fmla="*/ 679 h 862"/>
                <a:gd name="T34" fmla="*/ 996 w 1018"/>
                <a:gd name="T35" fmla="*/ 573 h 862"/>
                <a:gd name="T36" fmla="*/ 946 w 1018"/>
                <a:gd name="T37" fmla="*/ 385 h 862"/>
                <a:gd name="T38" fmla="*/ 907 w 1018"/>
                <a:gd name="T39" fmla="*/ 334 h 862"/>
                <a:gd name="T40" fmla="*/ 753 w 1018"/>
                <a:gd name="T41" fmla="*/ 48 h 862"/>
                <a:gd name="T42" fmla="*/ 666 w 1018"/>
                <a:gd name="T43" fmla="*/ 83 h 862"/>
                <a:gd name="T44" fmla="*/ 673 w 1018"/>
                <a:gd name="T45" fmla="*/ 161 h 862"/>
                <a:gd name="T46" fmla="*/ 582 w 1018"/>
                <a:gd name="T47" fmla="*/ 89 h 862"/>
                <a:gd name="T48" fmla="*/ 486 w 1018"/>
                <a:gd name="T49" fmla="*/ 48 h 862"/>
                <a:gd name="T50" fmla="*/ 426 w 1018"/>
                <a:gd name="T51" fmla="*/ 250 h 862"/>
                <a:gd name="T52" fmla="*/ 276 w 1018"/>
                <a:gd name="T53" fmla="*/ 318 h 862"/>
                <a:gd name="T54" fmla="*/ 281 w 1018"/>
                <a:gd name="T55" fmla="*/ 191 h 862"/>
                <a:gd name="T56" fmla="*/ 279 w 1018"/>
                <a:gd name="T57" fmla="*/ 76 h 862"/>
                <a:gd name="T58" fmla="*/ 171 w 1018"/>
                <a:gd name="T59" fmla="*/ 100 h 862"/>
                <a:gd name="T60" fmla="*/ 59 w 1018"/>
                <a:gd name="T61" fmla="*/ 358 h 862"/>
                <a:gd name="T62" fmla="*/ 725 w 1018"/>
                <a:gd name="T63" fmla="*/ 232 h 862"/>
                <a:gd name="T64" fmla="*/ 779 w 1018"/>
                <a:gd name="T65" fmla="*/ 382 h 862"/>
                <a:gd name="T66" fmla="*/ 697 w 1018"/>
                <a:gd name="T67" fmla="*/ 282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18" h="862">
                  <a:moveTo>
                    <a:pt x="59" y="358"/>
                  </a:moveTo>
                  <a:cubicBezTo>
                    <a:pt x="55" y="358"/>
                    <a:pt x="51" y="357"/>
                    <a:pt x="47" y="358"/>
                  </a:cubicBezTo>
                  <a:cubicBezTo>
                    <a:pt x="29" y="362"/>
                    <a:pt x="8" y="362"/>
                    <a:pt x="2" y="386"/>
                  </a:cubicBezTo>
                  <a:cubicBezTo>
                    <a:pt x="0" y="398"/>
                    <a:pt x="40" y="448"/>
                    <a:pt x="51" y="449"/>
                  </a:cubicBezTo>
                  <a:cubicBezTo>
                    <a:pt x="97" y="456"/>
                    <a:pt x="97" y="456"/>
                    <a:pt x="79" y="502"/>
                  </a:cubicBezTo>
                  <a:cubicBezTo>
                    <a:pt x="75" y="512"/>
                    <a:pt x="70" y="523"/>
                    <a:pt x="70" y="534"/>
                  </a:cubicBezTo>
                  <a:cubicBezTo>
                    <a:pt x="69" y="550"/>
                    <a:pt x="60" y="573"/>
                    <a:pt x="83" y="580"/>
                  </a:cubicBezTo>
                  <a:cubicBezTo>
                    <a:pt x="115" y="590"/>
                    <a:pt x="149" y="598"/>
                    <a:pt x="182" y="591"/>
                  </a:cubicBezTo>
                  <a:cubicBezTo>
                    <a:pt x="196" y="589"/>
                    <a:pt x="208" y="578"/>
                    <a:pt x="208" y="559"/>
                  </a:cubicBezTo>
                  <a:cubicBezTo>
                    <a:pt x="208" y="544"/>
                    <a:pt x="209" y="528"/>
                    <a:pt x="210" y="513"/>
                  </a:cubicBezTo>
                  <a:cubicBezTo>
                    <a:pt x="211" y="482"/>
                    <a:pt x="210" y="443"/>
                    <a:pt x="238" y="427"/>
                  </a:cubicBezTo>
                  <a:cubicBezTo>
                    <a:pt x="286" y="398"/>
                    <a:pt x="343" y="388"/>
                    <a:pt x="403" y="371"/>
                  </a:cubicBezTo>
                  <a:cubicBezTo>
                    <a:pt x="386" y="444"/>
                    <a:pt x="369" y="509"/>
                    <a:pt x="354" y="576"/>
                  </a:cubicBezTo>
                  <a:cubicBezTo>
                    <a:pt x="333" y="664"/>
                    <a:pt x="320" y="753"/>
                    <a:pt x="332" y="844"/>
                  </a:cubicBezTo>
                  <a:cubicBezTo>
                    <a:pt x="334" y="862"/>
                    <a:pt x="350" y="858"/>
                    <a:pt x="351" y="858"/>
                  </a:cubicBezTo>
                  <a:cubicBezTo>
                    <a:pt x="365" y="846"/>
                    <a:pt x="386" y="841"/>
                    <a:pt x="395" y="829"/>
                  </a:cubicBezTo>
                  <a:cubicBezTo>
                    <a:pt x="410" y="808"/>
                    <a:pt x="418" y="781"/>
                    <a:pt x="426" y="756"/>
                  </a:cubicBezTo>
                  <a:cubicBezTo>
                    <a:pt x="463" y="630"/>
                    <a:pt x="490" y="501"/>
                    <a:pt x="514" y="372"/>
                  </a:cubicBezTo>
                  <a:cubicBezTo>
                    <a:pt x="524" y="323"/>
                    <a:pt x="547" y="297"/>
                    <a:pt x="593" y="285"/>
                  </a:cubicBezTo>
                  <a:cubicBezTo>
                    <a:pt x="596" y="304"/>
                    <a:pt x="591" y="322"/>
                    <a:pt x="586" y="338"/>
                  </a:cubicBezTo>
                  <a:cubicBezTo>
                    <a:pt x="566" y="401"/>
                    <a:pt x="553" y="465"/>
                    <a:pt x="558" y="530"/>
                  </a:cubicBezTo>
                  <a:cubicBezTo>
                    <a:pt x="560" y="563"/>
                    <a:pt x="546" y="607"/>
                    <a:pt x="588" y="631"/>
                  </a:cubicBezTo>
                  <a:cubicBezTo>
                    <a:pt x="588" y="631"/>
                    <a:pt x="588" y="631"/>
                    <a:pt x="588" y="631"/>
                  </a:cubicBezTo>
                  <a:cubicBezTo>
                    <a:pt x="588" y="631"/>
                    <a:pt x="588" y="631"/>
                    <a:pt x="588" y="631"/>
                  </a:cubicBezTo>
                  <a:cubicBezTo>
                    <a:pt x="591" y="641"/>
                    <a:pt x="594" y="650"/>
                    <a:pt x="598" y="661"/>
                  </a:cubicBezTo>
                  <a:cubicBezTo>
                    <a:pt x="607" y="651"/>
                    <a:pt x="609" y="642"/>
                    <a:pt x="609" y="631"/>
                  </a:cubicBezTo>
                  <a:cubicBezTo>
                    <a:pt x="607" y="629"/>
                    <a:pt x="604" y="627"/>
                    <a:pt x="602" y="626"/>
                  </a:cubicBezTo>
                  <a:cubicBezTo>
                    <a:pt x="604" y="625"/>
                    <a:pt x="607" y="626"/>
                    <a:pt x="609" y="631"/>
                  </a:cubicBezTo>
                  <a:cubicBezTo>
                    <a:pt x="624" y="577"/>
                    <a:pt x="623" y="519"/>
                    <a:pt x="642" y="463"/>
                  </a:cubicBezTo>
                  <a:cubicBezTo>
                    <a:pt x="658" y="474"/>
                    <a:pt x="674" y="479"/>
                    <a:pt x="692" y="481"/>
                  </a:cubicBezTo>
                  <a:cubicBezTo>
                    <a:pt x="733" y="487"/>
                    <a:pt x="770" y="466"/>
                    <a:pt x="810" y="461"/>
                  </a:cubicBezTo>
                  <a:cubicBezTo>
                    <a:pt x="830" y="459"/>
                    <a:pt x="836" y="462"/>
                    <a:pt x="843" y="477"/>
                  </a:cubicBezTo>
                  <a:cubicBezTo>
                    <a:pt x="865" y="521"/>
                    <a:pt x="881" y="567"/>
                    <a:pt x="890" y="617"/>
                  </a:cubicBezTo>
                  <a:cubicBezTo>
                    <a:pt x="902" y="691"/>
                    <a:pt x="905" y="690"/>
                    <a:pt x="978" y="679"/>
                  </a:cubicBezTo>
                  <a:cubicBezTo>
                    <a:pt x="1013" y="674"/>
                    <a:pt x="1018" y="655"/>
                    <a:pt x="1013" y="627"/>
                  </a:cubicBezTo>
                  <a:cubicBezTo>
                    <a:pt x="1010" y="609"/>
                    <a:pt x="1005" y="590"/>
                    <a:pt x="996" y="573"/>
                  </a:cubicBezTo>
                  <a:cubicBezTo>
                    <a:pt x="971" y="523"/>
                    <a:pt x="959" y="469"/>
                    <a:pt x="943" y="416"/>
                  </a:cubicBezTo>
                  <a:cubicBezTo>
                    <a:pt x="939" y="404"/>
                    <a:pt x="941" y="394"/>
                    <a:pt x="946" y="385"/>
                  </a:cubicBezTo>
                  <a:cubicBezTo>
                    <a:pt x="958" y="363"/>
                    <a:pt x="952" y="345"/>
                    <a:pt x="929" y="342"/>
                  </a:cubicBezTo>
                  <a:cubicBezTo>
                    <a:pt x="920" y="341"/>
                    <a:pt x="913" y="345"/>
                    <a:pt x="907" y="334"/>
                  </a:cubicBezTo>
                  <a:cubicBezTo>
                    <a:pt x="880" y="282"/>
                    <a:pt x="848" y="233"/>
                    <a:pt x="825" y="180"/>
                  </a:cubicBezTo>
                  <a:cubicBezTo>
                    <a:pt x="805" y="134"/>
                    <a:pt x="781" y="90"/>
                    <a:pt x="753" y="48"/>
                  </a:cubicBezTo>
                  <a:cubicBezTo>
                    <a:pt x="749" y="41"/>
                    <a:pt x="743" y="28"/>
                    <a:pt x="735" y="32"/>
                  </a:cubicBezTo>
                  <a:cubicBezTo>
                    <a:pt x="710" y="45"/>
                    <a:pt x="684" y="60"/>
                    <a:pt x="666" y="83"/>
                  </a:cubicBezTo>
                  <a:cubicBezTo>
                    <a:pt x="653" y="100"/>
                    <a:pt x="673" y="112"/>
                    <a:pt x="676" y="127"/>
                  </a:cubicBezTo>
                  <a:cubicBezTo>
                    <a:pt x="678" y="139"/>
                    <a:pt x="696" y="150"/>
                    <a:pt x="673" y="161"/>
                  </a:cubicBezTo>
                  <a:cubicBezTo>
                    <a:pt x="636" y="178"/>
                    <a:pt x="601" y="201"/>
                    <a:pt x="557" y="213"/>
                  </a:cubicBezTo>
                  <a:cubicBezTo>
                    <a:pt x="566" y="170"/>
                    <a:pt x="573" y="129"/>
                    <a:pt x="582" y="89"/>
                  </a:cubicBezTo>
                  <a:cubicBezTo>
                    <a:pt x="592" y="45"/>
                    <a:pt x="584" y="29"/>
                    <a:pt x="539" y="12"/>
                  </a:cubicBezTo>
                  <a:cubicBezTo>
                    <a:pt x="506" y="0"/>
                    <a:pt x="499" y="30"/>
                    <a:pt x="486" y="48"/>
                  </a:cubicBezTo>
                  <a:cubicBezTo>
                    <a:pt x="474" y="64"/>
                    <a:pt x="466" y="83"/>
                    <a:pt x="462" y="103"/>
                  </a:cubicBezTo>
                  <a:cubicBezTo>
                    <a:pt x="450" y="152"/>
                    <a:pt x="438" y="201"/>
                    <a:pt x="426" y="250"/>
                  </a:cubicBezTo>
                  <a:cubicBezTo>
                    <a:pt x="423" y="263"/>
                    <a:pt x="421" y="275"/>
                    <a:pt x="406" y="280"/>
                  </a:cubicBezTo>
                  <a:cubicBezTo>
                    <a:pt x="363" y="292"/>
                    <a:pt x="319" y="305"/>
                    <a:pt x="276" y="318"/>
                  </a:cubicBezTo>
                  <a:cubicBezTo>
                    <a:pt x="255" y="324"/>
                    <a:pt x="252" y="314"/>
                    <a:pt x="255" y="297"/>
                  </a:cubicBezTo>
                  <a:cubicBezTo>
                    <a:pt x="261" y="261"/>
                    <a:pt x="266" y="225"/>
                    <a:pt x="281" y="191"/>
                  </a:cubicBezTo>
                  <a:cubicBezTo>
                    <a:pt x="294" y="161"/>
                    <a:pt x="298" y="130"/>
                    <a:pt x="300" y="99"/>
                  </a:cubicBezTo>
                  <a:cubicBezTo>
                    <a:pt x="301" y="83"/>
                    <a:pt x="297" y="76"/>
                    <a:pt x="279" y="76"/>
                  </a:cubicBezTo>
                  <a:cubicBezTo>
                    <a:pt x="261" y="75"/>
                    <a:pt x="242" y="71"/>
                    <a:pt x="224" y="66"/>
                  </a:cubicBezTo>
                  <a:cubicBezTo>
                    <a:pt x="192" y="57"/>
                    <a:pt x="183" y="72"/>
                    <a:pt x="171" y="100"/>
                  </a:cubicBezTo>
                  <a:cubicBezTo>
                    <a:pt x="143" y="164"/>
                    <a:pt x="145" y="233"/>
                    <a:pt x="126" y="298"/>
                  </a:cubicBezTo>
                  <a:cubicBezTo>
                    <a:pt x="114" y="341"/>
                    <a:pt x="97" y="356"/>
                    <a:pt x="59" y="358"/>
                  </a:cubicBezTo>
                  <a:close/>
                  <a:moveTo>
                    <a:pt x="697" y="282"/>
                  </a:moveTo>
                  <a:cubicBezTo>
                    <a:pt x="703" y="265"/>
                    <a:pt x="715" y="249"/>
                    <a:pt x="725" y="232"/>
                  </a:cubicBezTo>
                  <a:cubicBezTo>
                    <a:pt x="757" y="273"/>
                    <a:pt x="777" y="314"/>
                    <a:pt x="794" y="358"/>
                  </a:cubicBezTo>
                  <a:cubicBezTo>
                    <a:pt x="802" y="378"/>
                    <a:pt x="797" y="383"/>
                    <a:pt x="779" y="382"/>
                  </a:cubicBezTo>
                  <a:cubicBezTo>
                    <a:pt x="774" y="382"/>
                    <a:pt x="769" y="383"/>
                    <a:pt x="764" y="383"/>
                  </a:cubicBezTo>
                  <a:cubicBezTo>
                    <a:pt x="618" y="393"/>
                    <a:pt x="664" y="384"/>
                    <a:pt x="697" y="28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9">
              <a:extLst>
                <a:ext uri="{FF2B5EF4-FFF2-40B4-BE49-F238E27FC236}">
                  <a16:creationId xmlns:a16="http://schemas.microsoft.com/office/drawing/2014/main" xmlns="" id="{BA1E3F9F-925E-45BA-947E-8D4F5700D52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6592888" y="-477838"/>
              <a:ext cx="1638300" cy="1947863"/>
            </a:xfrm>
            <a:custGeom>
              <a:avLst/>
              <a:gdLst>
                <a:gd name="T0" fmla="*/ 14 w 873"/>
                <a:gd name="T1" fmla="*/ 1009 h 1036"/>
                <a:gd name="T2" fmla="*/ 20 w 873"/>
                <a:gd name="T3" fmla="*/ 1026 h 1036"/>
                <a:gd name="T4" fmla="*/ 44 w 873"/>
                <a:gd name="T5" fmla="*/ 1024 h 1036"/>
                <a:gd name="T6" fmla="*/ 118 w 873"/>
                <a:gd name="T7" fmla="*/ 878 h 1036"/>
                <a:gd name="T8" fmla="*/ 151 w 873"/>
                <a:gd name="T9" fmla="*/ 746 h 1036"/>
                <a:gd name="T10" fmla="*/ 167 w 873"/>
                <a:gd name="T11" fmla="*/ 764 h 1036"/>
                <a:gd name="T12" fmla="*/ 280 w 873"/>
                <a:gd name="T13" fmla="*/ 911 h 1036"/>
                <a:gd name="T14" fmla="*/ 435 w 873"/>
                <a:gd name="T15" fmla="*/ 964 h 1036"/>
                <a:gd name="T16" fmla="*/ 466 w 873"/>
                <a:gd name="T17" fmla="*/ 913 h 1036"/>
                <a:gd name="T18" fmla="*/ 696 w 873"/>
                <a:gd name="T19" fmla="*/ 846 h 1036"/>
                <a:gd name="T20" fmla="*/ 762 w 873"/>
                <a:gd name="T21" fmla="*/ 639 h 1036"/>
                <a:gd name="T22" fmla="*/ 639 w 873"/>
                <a:gd name="T23" fmla="*/ 496 h 1036"/>
                <a:gd name="T24" fmla="*/ 650 w 873"/>
                <a:gd name="T25" fmla="*/ 490 h 1036"/>
                <a:gd name="T26" fmla="*/ 676 w 873"/>
                <a:gd name="T27" fmla="*/ 443 h 1036"/>
                <a:gd name="T28" fmla="*/ 650 w 873"/>
                <a:gd name="T29" fmla="*/ 416 h 1036"/>
                <a:gd name="T30" fmla="*/ 650 w 873"/>
                <a:gd name="T31" fmla="*/ 401 h 1036"/>
                <a:gd name="T32" fmla="*/ 766 w 873"/>
                <a:gd name="T33" fmla="*/ 311 h 1036"/>
                <a:gd name="T34" fmla="*/ 837 w 873"/>
                <a:gd name="T35" fmla="*/ 325 h 1036"/>
                <a:gd name="T36" fmla="*/ 837 w 873"/>
                <a:gd name="T37" fmla="*/ 325 h 1036"/>
                <a:gd name="T38" fmla="*/ 863 w 873"/>
                <a:gd name="T39" fmla="*/ 362 h 1036"/>
                <a:gd name="T40" fmla="*/ 858 w 873"/>
                <a:gd name="T41" fmla="*/ 317 h 1036"/>
                <a:gd name="T42" fmla="*/ 861 w 873"/>
                <a:gd name="T43" fmla="*/ 281 h 1036"/>
                <a:gd name="T44" fmla="*/ 677 w 873"/>
                <a:gd name="T45" fmla="*/ 218 h 1036"/>
                <a:gd name="T46" fmla="*/ 613 w 873"/>
                <a:gd name="T47" fmla="*/ 265 h 1036"/>
                <a:gd name="T48" fmla="*/ 474 w 873"/>
                <a:gd name="T49" fmla="*/ 462 h 1036"/>
                <a:gd name="T50" fmla="*/ 446 w 873"/>
                <a:gd name="T51" fmla="*/ 482 h 1036"/>
                <a:gd name="T52" fmla="*/ 227 w 873"/>
                <a:gd name="T53" fmla="*/ 529 h 1036"/>
                <a:gd name="T54" fmla="*/ 204 w 873"/>
                <a:gd name="T55" fmla="*/ 507 h 1036"/>
                <a:gd name="T56" fmla="*/ 256 w 873"/>
                <a:gd name="T57" fmla="*/ 298 h 1036"/>
                <a:gd name="T58" fmla="*/ 306 w 873"/>
                <a:gd name="T59" fmla="*/ 72 h 1036"/>
                <a:gd name="T60" fmla="*/ 256 w 873"/>
                <a:gd name="T61" fmla="*/ 12 h 1036"/>
                <a:gd name="T62" fmla="*/ 217 w 873"/>
                <a:gd name="T63" fmla="*/ 37 h 1036"/>
                <a:gd name="T64" fmla="*/ 173 w 873"/>
                <a:gd name="T65" fmla="*/ 140 h 1036"/>
                <a:gd name="T66" fmla="*/ 88 w 873"/>
                <a:gd name="T67" fmla="*/ 513 h 1036"/>
                <a:gd name="T68" fmla="*/ 57 w 873"/>
                <a:gd name="T69" fmla="*/ 633 h 1036"/>
                <a:gd name="T70" fmla="*/ 14 w 873"/>
                <a:gd name="T71" fmla="*/ 1009 h 1036"/>
                <a:gd name="T72" fmla="*/ 431 w 873"/>
                <a:gd name="T73" fmla="*/ 585 h 1036"/>
                <a:gd name="T74" fmla="*/ 442 w 873"/>
                <a:gd name="T75" fmla="*/ 583 h 1036"/>
                <a:gd name="T76" fmla="*/ 566 w 873"/>
                <a:gd name="T77" fmla="*/ 617 h 1036"/>
                <a:gd name="T78" fmla="*/ 617 w 873"/>
                <a:gd name="T79" fmla="*/ 656 h 1036"/>
                <a:gd name="T80" fmla="*/ 629 w 873"/>
                <a:gd name="T81" fmla="*/ 754 h 1036"/>
                <a:gd name="T82" fmla="*/ 521 w 873"/>
                <a:gd name="T83" fmla="*/ 826 h 1036"/>
                <a:gd name="T84" fmla="*/ 469 w 873"/>
                <a:gd name="T85" fmla="*/ 873 h 1036"/>
                <a:gd name="T86" fmla="*/ 456 w 873"/>
                <a:gd name="T87" fmla="*/ 875 h 1036"/>
                <a:gd name="T88" fmla="*/ 440 w 873"/>
                <a:gd name="T89" fmla="*/ 881 h 1036"/>
                <a:gd name="T90" fmla="*/ 440 w 873"/>
                <a:gd name="T91" fmla="*/ 881 h 1036"/>
                <a:gd name="T92" fmla="*/ 440 w 873"/>
                <a:gd name="T93" fmla="*/ 881 h 1036"/>
                <a:gd name="T94" fmla="*/ 370 w 873"/>
                <a:gd name="T95" fmla="*/ 820 h 1036"/>
                <a:gd name="T96" fmla="*/ 313 w 873"/>
                <a:gd name="T97" fmla="*/ 762 h 1036"/>
                <a:gd name="T98" fmla="*/ 205 w 873"/>
                <a:gd name="T99" fmla="*/ 650 h 1036"/>
                <a:gd name="T100" fmla="*/ 431 w 873"/>
                <a:gd name="T101" fmla="*/ 585 h 10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73" h="1036">
                  <a:moveTo>
                    <a:pt x="14" y="1009"/>
                  </a:moveTo>
                  <a:cubicBezTo>
                    <a:pt x="14" y="1015"/>
                    <a:pt x="9" y="1032"/>
                    <a:pt x="20" y="1026"/>
                  </a:cubicBezTo>
                  <a:cubicBezTo>
                    <a:pt x="29" y="1021"/>
                    <a:pt x="33" y="1036"/>
                    <a:pt x="44" y="1024"/>
                  </a:cubicBezTo>
                  <a:cubicBezTo>
                    <a:pt x="83" y="982"/>
                    <a:pt x="105" y="933"/>
                    <a:pt x="118" y="878"/>
                  </a:cubicBezTo>
                  <a:cubicBezTo>
                    <a:pt x="129" y="836"/>
                    <a:pt x="139" y="793"/>
                    <a:pt x="151" y="746"/>
                  </a:cubicBezTo>
                  <a:cubicBezTo>
                    <a:pt x="159" y="755"/>
                    <a:pt x="164" y="759"/>
                    <a:pt x="167" y="764"/>
                  </a:cubicBezTo>
                  <a:cubicBezTo>
                    <a:pt x="205" y="813"/>
                    <a:pt x="243" y="862"/>
                    <a:pt x="280" y="911"/>
                  </a:cubicBezTo>
                  <a:cubicBezTo>
                    <a:pt x="320" y="964"/>
                    <a:pt x="374" y="978"/>
                    <a:pt x="435" y="964"/>
                  </a:cubicBezTo>
                  <a:cubicBezTo>
                    <a:pt x="460" y="959"/>
                    <a:pt x="488" y="949"/>
                    <a:pt x="466" y="913"/>
                  </a:cubicBezTo>
                  <a:cubicBezTo>
                    <a:pt x="550" y="909"/>
                    <a:pt x="628" y="898"/>
                    <a:pt x="696" y="846"/>
                  </a:cubicBezTo>
                  <a:cubicBezTo>
                    <a:pt x="763" y="796"/>
                    <a:pt x="789" y="719"/>
                    <a:pt x="762" y="639"/>
                  </a:cubicBezTo>
                  <a:cubicBezTo>
                    <a:pt x="741" y="574"/>
                    <a:pt x="691" y="535"/>
                    <a:pt x="639" y="496"/>
                  </a:cubicBezTo>
                  <a:cubicBezTo>
                    <a:pt x="644" y="494"/>
                    <a:pt x="647" y="492"/>
                    <a:pt x="650" y="490"/>
                  </a:cubicBezTo>
                  <a:cubicBezTo>
                    <a:pt x="665" y="478"/>
                    <a:pt x="673" y="460"/>
                    <a:pt x="676" y="443"/>
                  </a:cubicBezTo>
                  <a:cubicBezTo>
                    <a:pt x="679" y="429"/>
                    <a:pt x="671" y="415"/>
                    <a:pt x="650" y="416"/>
                  </a:cubicBezTo>
                  <a:cubicBezTo>
                    <a:pt x="643" y="416"/>
                    <a:pt x="646" y="404"/>
                    <a:pt x="650" y="401"/>
                  </a:cubicBezTo>
                  <a:cubicBezTo>
                    <a:pt x="689" y="371"/>
                    <a:pt x="702" y="310"/>
                    <a:pt x="766" y="311"/>
                  </a:cubicBezTo>
                  <a:cubicBezTo>
                    <a:pt x="791" y="312"/>
                    <a:pt x="813" y="322"/>
                    <a:pt x="837" y="325"/>
                  </a:cubicBezTo>
                  <a:cubicBezTo>
                    <a:pt x="837" y="325"/>
                    <a:pt x="837" y="325"/>
                    <a:pt x="837" y="325"/>
                  </a:cubicBezTo>
                  <a:cubicBezTo>
                    <a:pt x="840" y="341"/>
                    <a:pt x="860" y="345"/>
                    <a:pt x="863" y="362"/>
                  </a:cubicBezTo>
                  <a:cubicBezTo>
                    <a:pt x="870" y="345"/>
                    <a:pt x="868" y="331"/>
                    <a:pt x="858" y="317"/>
                  </a:cubicBezTo>
                  <a:cubicBezTo>
                    <a:pt x="873" y="306"/>
                    <a:pt x="868" y="294"/>
                    <a:pt x="861" y="281"/>
                  </a:cubicBezTo>
                  <a:cubicBezTo>
                    <a:pt x="835" y="230"/>
                    <a:pt x="755" y="177"/>
                    <a:pt x="677" y="218"/>
                  </a:cubicBezTo>
                  <a:cubicBezTo>
                    <a:pt x="653" y="231"/>
                    <a:pt x="632" y="246"/>
                    <a:pt x="613" y="265"/>
                  </a:cubicBezTo>
                  <a:cubicBezTo>
                    <a:pt x="555" y="322"/>
                    <a:pt x="490" y="375"/>
                    <a:pt x="474" y="462"/>
                  </a:cubicBezTo>
                  <a:cubicBezTo>
                    <a:pt x="470" y="480"/>
                    <a:pt x="457" y="478"/>
                    <a:pt x="446" y="482"/>
                  </a:cubicBezTo>
                  <a:cubicBezTo>
                    <a:pt x="374" y="504"/>
                    <a:pt x="301" y="514"/>
                    <a:pt x="227" y="529"/>
                  </a:cubicBezTo>
                  <a:cubicBezTo>
                    <a:pt x="205" y="533"/>
                    <a:pt x="200" y="526"/>
                    <a:pt x="204" y="507"/>
                  </a:cubicBezTo>
                  <a:cubicBezTo>
                    <a:pt x="221" y="437"/>
                    <a:pt x="236" y="367"/>
                    <a:pt x="256" y="298"/>
                  </a:cubicBezTo>
                  <a:cubicBezTo>
                    <a:pt x="277" y="223"/>
                    <a:pt x="288" y="147"/>
                    <a:pt x="306" y="72"/>
                  </a:cubicBezTo>
                  <a:cubicBezTo>
                    <a:pt x="315" y="32"/>
                    <a:pt x="281" y="24"/>
                    <a:pt x="256" y="12"/>
                  </a:cubicBezTo>
                  <a:cubicBezTo>
                    <a:pt x="233" y="0"/>
                    <a:pt x="226" y="24"/>
                    <a:pt x="217" y="37"/>
                  </a:cubicBezTo>
                  <a:cubicBezTo>
                    <a:pt x="194" y="68"/>
                    <a:pt x="181" y="103"/>
                    <a:pt x="173" y="140"/>
                  </a:cubicBezTo>
                  <a:cubicBezTo>
                    <a:pt x="145" y="265"/>
                    <a:pt x="120" y="390"/>
                    <a:pt x="88" y="513"/>
                  </a:cubicBezTo>
                  <a:cubicBezTo>
                    <a:pt x="77" y="553"/>
                    <a:pt x="64" y="591"/>
                    <a:pt x="57" y="633"/>
                  </a:cubicBezTo>
                  <a:cubicBezTo>
                    <a:pt x="35" y="758"/>
                    <a:pt x="0" y="881"/>
                    <a:pt x="14" y="1009"/>
                  </a:cubicBezTo>
                  <a:close/>
                  <a:moveTo>
                    <a:pt x="431" y="585"/>
                  </a:moveTo>
                  <a:cubicBezTo>
                    <a:pt x="435" y="585"/>
                    <a:pt x="439" y="585"/>
                    <a:pt x="442" y="583"/>
                  </a:cubicBezTo>
                  <a:cubicBezTo>
                    <a:pt x="498" y="542"/>
                    <a:pt x="531" y="579"/>
                    <a:pt x="566" y="617"/>
                  </a:cubicBezTo>
                  <a:cubicBezTo>
                    <a:pt x="580" y="633"/>
                    <a:pt x="598" y="647"/>
                    <a:pt x="617" y="656"/>
                  </a:cubicBezTo>
                  <a:cubicBezTo>
                    <a:pt x="666" y="679"/>
                    <a:pt x="659" y="719"/>
                    <a:pt x="629" y="754"/>
                  </a:cubicBezTo>
                  <a:cubicBezTo>
                    <a:pt x="601" y="788"/>
                    <a:pt x="559" y="807"/>
                    <a:pt x="521" y="826"/>
                  </a:cubicBezTo>
                  <a:cubicBezTo>
                    <a:pt x="497" y="838"/>
                    <a:pt x="475" y="843"/>
                    <a:pt x="469" y="873"/>
                  </a:cubicBezTo>
                  <a:cubicBezTo>
                    <a:pt x="469" y="874"/>
                    <a:pt x="461" y="874"/>
                    <a:pt x="456" y="875"/>
                  </a:cubicBezTo>
                  <a:cubicBezTo>
                    <a:pt x="451" y="877"/>
                    <a:pt x="445" y="879"/>
                    <a:pt x="440" y="881"/>
                  </a:cubicBezTo>
                  <a:cubicBezTo>
                    <a:pt x="440" y="881"/>
                    <a:pt x="440" y="881"/>
                    <a:pt x="440" y="881"/>
                  </a:cubicBezTo>
                  <a:cubicBezTo>
                    <a:pt x="440" y="881"/>
                    <a:pt x="440" y="881"/>
                    <a:pt x="440" y="881"/>
                  </a:cubicBezTo>
                  <a:cubicBezTo>
                    <a:pt x="428" y="848"/>
                    <a:pt x="393" y="841"/>
                    <a:pt x="370" y="820"/>
                  </a:cubicBezTo>
                  <a:cubicBezTo>
                    <a:pt x="350" y="802"/>
                    <a:pt x="331" y="783"/>
                    <a:pt x="313" y="762"/>
                  </a:cubicBezTo>
                  <a:cubicBezTo>
                    <a:pt x="280" y="723"/>
                    <a:pt x="241" y="688"/>
                    <a:pt x="205" y="650"/>
                  </a:cubicBezTo>
                  <a:cubicBezTo>
                    <a:pt x="278" y="625"/>
                    <a:pt x="353" y="599"/>
                    <a:pt x="431" y="58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" name="组合 14">
            <a:extLst>
              <a:ext uri="{FF2B5EF4-FFF2-40B4-BE49-F238E27FC236}">
                <a16:creationId xmlns:a16="http://schemas.microsoft.com/office/drawing/2014/main" xmlns="" id="{C65B2CDE-ECC3-4B62-BE77-04D55DF3E578}"/>
              </a:ext>
            </a:extLst>
          </p:cNvPr>
          <p:cNvGrpSpPr/>
          <p:nvPr/>
        </p:nvGrpSpPr>
        <p:grpSpPr>
          <a:xfrm>
            <a:off x="670718" y="633707"/>
            <a:ext cx="1325396" cy="805519"/>
            <a:chOff x="922942" y="1817114"/>
            <a:chExt cx="2161608" cy="1313733"/>
          </a:xfrm>
        </p:grpSpPr>
        <p:sp>
          <p:nvSpPr>
            <p:cNvPr id="16" name="文本框 15">
              <a:extLst>
                <a:ext uri="{FF2B5EF4-FFF2-40B4-BE49-F238E27FC236}">
                  <a16:creationId xmlns:a16="http://schemas.microsoft.com/office/drawing/2014/main" xmlns="" id="{7FBBD308-FA14-4011-9A39-E4F5E297AF10}"/>
                </a:ext>
              </a:extLst>
            </p:cNvPr>
            <p:cNvSpPr txBox="1"/>
            <p:nvPr/>
          </p:nvSpPr>
          <p:spPr>
            <a:xfrm>
              <a:off x="922942" y="2168860"/>
              <a:ext cx="2161608" cy="469901"/>
            </a:xfrm>
            <a:prstGeom prst="rect">
              <a:avLst/>
            </a:prstGeom>
            <a:noFill/>
          </p:spPr>
          <p:txBody>
            <a:bodyPr wrap="none" rtlCol="0">
              <a:prstTxWarp prst="textPlain">
                <a:avLst/>
              </a:prstTxWarp>
              <a:spAutoFit/>
            </a:bodyPr>
            <a:lstStyle/>
            <a:p>
              <a:r>
                <a:rPr lang="en-US" altLang="zh-CN" sz="16600" i="1" dirty="0">
                  <a:solidFill>
                    <a:schemeClr val="tx2">
                      <a:lumMod val="60000"/>
                      <a:lumOff val="40000"/>
                    </a:schemeClr>
                  </a:solidFill>
                  <a:latin typeface="+mn-lt"/>
                </a:rPr>
                <a:t>REPORT</a:t>
              </a:r>
              <a:endParaRPr lang="zh-CN" altLang="en-US" sz="16600" i="1" dirty="0">
                <a:solidFill>
                  <a:schemeClr val="tx2">
                    <a:lumMod val="60000"/>
                    <a:lumOff val="40000"/>
                  </a:schemeClr>
                </a:solidFill>
                <a:latin typeface="+mn-lt"/>
              </a:endParaRPr>
            </a:p>
          </p:txBody>
        </p:sp>
        <p:sp>
          <p:nvSpPr>
            <p:cNvPr id="17" name="文本框 16">
              <a:extLst>
                <a:ext uri="{FF2B5EF4-FFF2-40B4-BE49-F238E27FC236}">
                  <a16:creationId xmlns:a16="http://schemas.microsoft.com/office/drawing/2014/main" xmlns="" id="{B41C0F01-1575-4998-AB39-8CDBF774472F}"/>
                </a:ext>
              </a:extLst>
            </p:cNvPr>
            <p:cNvSpPr txBox="1"/>
            <p:nvPr/>
          </p:nvSpPr>
          <p:spPr>
            <a:xfrm>
              <a:off x="926965" y="1817114"/>
              <a:ext cx="1436137" cy="281587"/>
            </a:xfrm>
            <a:prstGeom prst="rect">
              <a:avLst/>
            </a:prstGeom>
            <a:noFill/>
          </p:spPr>
          <p:txBody>
            <a:bodyPr wrap="none" rtlCol="0">
              <a:prstTxWarp prst="textPlain">
                <a:avLst/>
              </a:prstTxWarp>
              <a:spAutoFit/>
            </a:bodyPr>
            <a:lstStyle/>
            <a:p>
              <a:r>
                <a:rPr lang="en-US" altLang="zh-CN" sz="9600" b="1" i="1" dirty="0">
                  <a:solidFill>
                    <a:schemeClr val="tx2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ANNUAL</a:t>
              </a:r>
              <a:endParaRPr lang="zh-CN" altLang="en-US" sz="9600" b="1" i="1" dirty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" name="文本框 17">
              <a:extLst>
                <a:ext uri="{FF2B5EF4-FFF2-40B4-BE49-F238E27FC236}">
                  <a16:creationId xmlns:a16="http://schemas.microsoft.com/office/drawing/2014/main" xmlns="" id="{E7A8C12B-542F-468C-986A-FC13E7D05EDA}"/>
                </a:ext>
              </a:extLst>
            </p:cNvPr>
            <p:cNvSpPr txBox="1"/>
            <p:nvPr/>
          </p:nvSpPr>
          <p:spPr>
            <a:xfrm>
              <a:off x="1792429" y="2708878"/>
              <a:ext cx="1292121" cy="421969"/>
            </a:xfrm>
            <a:prstGeom prst="rect">
              <a:avLst/>
            </a:prstGeom>
            <a:noFill/>
          </p:spPr>
          <p:txBody>
            <a:bodyPr wrap="none" rtlCol="0">
              <a:prstTxWarp prst="textPlain">
                <a:avLst/>
              </a:prstTxWarp>
              <a:spAutoFit/>
            </a:bodyPr>
            <a:lstStyle/>
            <a:p>
              <a:r>
                <a:rPr lang="en-US" altLang="zh-CN" sz="9600" b="1" i="1" dirty="0">
                  <a:solidFill>
                    <a:schemeClr val="tx2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2018</a:t>
              </a:r>
              <a:endParaRPr lang="zh-CN" altLang="en-US" sz="9600" b="1" i="1" dirty="0">
                <a:solidFill>
                  <a:schemeClr val="tx2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9" name="矩形: 圆角 18">
            <a:extLst>
              <a:ext uri="{FF2B5EF4-FFF2-40B4-BE49-F238E27FC236}">
                <a16:creationId xmlns:a16="http://schemas.microsoft.com/office/drawing/2014/main" xmlns="" id="{F1629618-004D-4F0B-AA60-F1263BD4787D}"/>
              </a:ext>
            </a:extLst>
          </p:cNvPr>
          <p:cNvSpPr>
            <a:spLocks/>
          </p:cNvSpPr>
          <p:nvPr/>
        </p:nvSpPr>
        <p:spPr>
          <a:xfrm>
            <a:off x="10356315" y="730545"/>
            <a:ext cx="1153014" cy="391634"/>
          </a:xfrm>
          <a:prstGeom prst="roundRect">
            <a:avLst>
              <a:gd name="adj" fmla="val 0"/>
            </a:avLst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/>
          <a:p>
            <a:pPr algn="ctr"/>
            <a:r>
              <a:rPr lang="en-US" altLang="zh-CN" sz="1600" dirty="0">
                <a:solidFill>
                  <a:schemeClr val="bg1">
                    <a:lumMod val="65000"/>
                  </a:schemeClr>
                </a:solidFill>
                <a:latin typeface="Impact" panose="020B0806030902050204" pitchFamily="34" charset="0"/>
              </a:rPr>
              <a:t>LOGO</a:t>
            </a:r>
            <a:endParaRPr lang="zh-CN" altLang="en-US" sz="1600" dirty="0">
              <a:solidFill>
                <a:schemeClr val="bg1">
                  <a:lumMod val="65000"/>
                </a:schemeClr>
              </a:solidFill>
              <a:latin typeface="Impact" panose="020B080603090205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590430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矩形 8">
            <a:extLst>
              <a:ext uri="{FF2B5EF4-FFF2-40B4-BE49-F238E27FC236}">
                <a16:creationId xmlns:a16="http://schemas.microsoft.com/office/drawing/2014/main" xmlns="" id="{58019E78-A12E-4BA3-9E2F-71D2A05D79F1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CC4B4A"/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xmlns="" id="{F58EAC10-0104-492E-8E43-178CE94D3EFA}"/>
              </a:ext>
            </a:extLst>
          </p:cNvPr>
          <p:cNvGrpSpPr/>
          <p:nvPr/>
        </p:nvGrpSpPr>
        <p:grpSpPr>
          <a:xfrm>
            <a:off x="5757434" y="4158912"/>
            <a:ext cx="1067686" cy="955554"/>
            <a:chOff x="5465642" y="1881487"/>
            <a:chExt cx="1687482" cy="1510256"/>
          </a:xfrm>
        </p:grpSpPr>
        <p:sp>
          <p:nvSpPr>
            <p:cNvPr id="15" name="矩形 2">
              <a:extLst>
                <a:ext uri="{FF2B5EF4-FFF2-40B4-BE49-F238E27FC236}">
                  <a16:creationId xmlns:a16="http://schemas.microsoft.com/office/drawing/2014/main" xmlns="" id="{A82DF509-02BC-41DD-A9BC-5327653F09FA}"/>
                </a:ext>
              </a:extLst>
            </p:cNvPr>
            <p:cNvSpPr/>
            <p:nvPr/>
          </p:nvSpPr>
          <p:spPr>
            <a:xfrm rot="18000000">
              <a:off x="5971193" y="2209811"/>
              <a:ext cx="1216578" cy="1147285"/>
            </a:xfrm>
            <a:prstGeom prst="rect">
              <a:avLst/>
            </a:prstGeom>
            <a:gradFill>
              <a:gsLst>
                <a:gs pos="23000">
                  <a:srgbClr val="A42E2E"/>
                </a:gs>
                <a:gs pos="100000">
                  <a:srgbClr val="CC4B4A">
                    <a:alpha val="0"/>
                    <a:lumMod val="0"/>
                    <a:lumOff val="100000"/>
                  </a:srgbClr>
                </a:gs>
                <a:gs pos="74000">
                  <a:srgbClr val="CC4B4A">
                    <a:alpha val="0"/>
                  </a:srgbClr>
                </a:gs>
              </a:gsLst>
              <a:lin ang="6600000" scaled="0"/>
            </a:gra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  <a:cs typeface="+mn-cs"/>
              </a:endParaRPr>
            </a:p>
          </p:txBody>
        </p:sp>
        <p:grpSp>
          <p:nvGrpSpPr>
            <p:cNvPr id="18" name="组合 17">
              <a:extLst>
                <a:ext uri="{FF2B5EF4-FFF2-40B4-BE49-F238E27FC236}">
                  <a16:creationId xmlns:a16="http://schemas.microsoft.com/office/drawing/2014/main" xmlns="" id="{C0C6B732-DA4C-4838-9271-7A4CE0A2E36A}"/>
                </a:ext>
              </a:extLst>
            </p:cNvPr>
            <p:cNvGrpSpPr/>
            <p:nvPr userDrawn="1"/>
          </p:nvGrpSpPr>
          <p:grpSpPr>
            <a:xfrm>
              <a:off x="5465642" y="1881487"/>
              <a:ext cx="1217540" cy="1217544"/>
              <a:chOff x="5465642" y="1894187"/>
              <a:chExt cx="1217540" cy="1217544"/>
            </a:xfrm>
            <a:effectLst/>
          </p:grpSpPr>
          <p:sp>
            <p:nvSpPr>
              <p:cNvPr id="19" name="椭圆 18">
                <a:extLst>
                  <a:ext uri="{FF2B5EF4-FFF2-40B4-BE49-F238E27FC236}">
                    <a16:creationId xmlns:a16="http://schemas.microsoft.com/office/drawing/2014/main" xmlns="" id="{638027B4-30B6-41D9-8DB4-8BA9D4DC2C04}"/>
                  </a:ext>
                </a:extLst>
              </p:cNvPr>
              <p:cNvSpPr/>
              <p:nvPr/>
            </p:nvSpPr>
            <p:spPr>
              <a:xfrm>
                <a:off x="5466012" y="1894559"/>
                <a:ext cx="1216800" cy="1216800"/>
              </a:xfrm>
              <a:prstGeom prst="ellipse">
                <a:avLst/>
              </a:prstGeom>
              <a:solidFill>
                <a:srgbClr val="D74B4B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  <p:sp>
            <p:nvSpPr>
              <p:cNvPr id="20" name="Freeform 18">
                <a:extLst>
                  <a:ext uri="{FF2B5EF4-FFF2-40B4-BE49-F238E27FC236}">
                    <a16:creationId xmlns:a16="http://schemas.microsoft.com/office/drawing/2014/main" xmlns="" id="{7D12D279-4DF4-4632-AA06-0FE63552B943}"/>
                  </a:ext>
                </a:extLst>
              </p:cNvPr>
              <p:cNvSpPr>
                <a:spLocks noEditPoints="1"/>
              </p:cNvSpPr>
              <p:nvPr userDrawn="1"/>
            </p:nvSpPr>
            <p:spPr bwMode="auto">
              <a:xfrm>
                <a:off x="5465642" y="1894187"/>
                <a:ext cx="1217540" cy="1217544"/>
              </a:xfrm>
              <a:custGeom>
                <a:avLst/>
                <a:gdLst>
                  <a:gd name="T0" fmla="*/ 344 w 687"/>
                  <a:gd name="T1" fmla="*/ 0 h 685"/>
                  <a:gd name="T2" fmla="*/ 344 w 687"/>
                  <a:gd name="T3" fmla="*/ 0 h 685"/>
                  <a:gd name="T4" fmla="*/ 0 w 687"/>
                  <a:gd name="T5" fmla="*/ 344 h 685"/>
                  <a:gd name="T6" fmla="*/ 209 w 687"/>
                  <a:gd name="T7" fmla="*/ 659 h 685"/>
                  <a:gd name="T8" fmla="*/ 210 w 687"/>
                  <a:gd name="T9" fmla="*/ 648 h 685"/>
                  <a:gd name="T10" fmla="*/ 260 w 687"/>
                  <a:gd name="T11" fmla="*/ 402 h 685"/>
                  <a:gd name="T12" fmla="*/ 362 w 687"/>
                  <a:gd name="T13" fmla="*/ 334 h 685"/>
                  <a:gd name="T14" fmla="*/ 430 w 687"/>
                  <a:gd name="T15" fmla="*/ 436 h 685"/>
                  <a:gd name="T16" fmla="*/ 380 w 687"/>
                  <a:gd name="T17" fmla="*/ 682 h 685"/>
                  <a:gd name="T18" fmla="*/ 379 w 687"/>
                  <a:gd name="T19" fmla="*/ 685 h 685"/>
                  <a:gd name="T20" fmla="*/ 687 w 687"/>
                  <a:gd name="T21" fmla="*/ 344 h 685"/>
                  <a:gd name="T22" fmla="*/ 344 w 687"/>
                  <a:gd name="T23" fmla="*/ 0 h 685"/>
                  <a:gd name="T24" fmla="*/ 388 w 687"/>
                  <a:gd name="T25" fmla="*/ 293 h 685"/>
                  <a:gd name="T26" fmla="*/ 299 w 687"/>
                  <a:gd name="T27" fmla="*/ 204 h 685"/>
                  <a:gd name="T28" fmla="*/ 388 w 687"/>
                  <a:gd name="T29" fmla="*/ 115 h 685"/>
                  <a:gd name="T30" fmla="*/ 477 w 687"/>
                  <a:gd name="T31" fmla="*/ 204 h 685"/>
                  <a:gd name="T32" fmla="*/ 388 w 687"/>
                  <a:gd name="T33" fmla="*/ 293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87" h="685">
                    <a:moveTo>
                      <a:pt x="344" y="0"/>
                    </a:moveTo>
                    <a:cubicBezTo>
                      <a:pt x="344" y="0"/>
                      <a:pt x="344" y="0"/>
                      <a:pt x="344" y="0"/>
                    </a:cubicBezTo>
                    <a:cubicBezTo>
                      <a:pt x="155" y="0"/>
                      <a:pt x="0" y="155"/>
                      <a:pt x="0" y="344"/>
                    </a:cubicBezTo>
                    <a:cubicBezTo>
                      <a:pt x="0" y="485"/>
                      <a:pt x="86" y="607"/>
                      <a:pt x="209" y="659"/>
                    </a:cubicBezTo>
                    <a:cubicBezTo>
                      <a:pt x="209" y="656"/>
                      <a:pt x="209" y="652"/>
                      <a:pt x="210" y="648"/>
                    </a:cubicBezTo>
                    <a:cubicBezTo>
                      <a:pt x="260" y="402"/>
                      <a:pt x="260" y="402"/>
                      <a:pt x="260" y="402"/>
                    </a:cubicBezTo>
                    <a:cubicBezTo>
                      <a:pt x="269" y="355"/>
                      <a:pt x="315" y="325"/>
                      <a:pt x="362" y="334"/>
                    </a:cubicBezTo>
                    <a:cubicBezTo>
                      <a:pt x="409" y="344"/>
                      <a:pt x="439" y="390"/>
                      <a:pt x="430" y="436"/>
                    </a:cubicBezTo>
                    <a:cubicBezTo>
                      <a:pt x="380" y="682"/>
                      <a:pt x="380" y="682"/>
                      <a:pt x="380" y="682"/>
                    </a:cubicBezTo>
                    <a:cubicBezTo>
                      <a:pt x="379" y="684"/>
                      <a:pt x="379" y="684"/>
                      <a:pt x="379" y="685"/>
                    </a:cubicBezTo>
                    <a:cubicBezTo>
                      <a:pt x="551" y="668"/>
                      <a:pt x="687" y="521"/>
                      <a:pt x="687" y="344"/>
                    </a:cubicBezTo>
                    <a:cubicBezTo>
                      <a:pt x="687" y="155"/>
                      <a:pt x="533" y="0"/>
                      <a:pt x="344" y="0"/>
                    </a:cubicBezTo>
                    <a:close/>
                    <a:moveTo>
                      <a:pt x="388" y="293"/>
                    </a:moveTo>
                    <a:cubicBezTo>
                      <a:pt x="339" y="293"/>
                      <a:pt x="299" y="253"/>
                      <a:pt x="299" y="204"/>
                    </a:cubicBezTo>
                    <a:cubicBezTo>
                      <a:pt x="299" y="155"/>
                      <a:pt x="339" y="115"/>
                      <a:pt x="388" y="115"/>
                    </a:cubicBezTo>
                    <a:cubicBezTo>
                      <a:pt x="437" y="115"/>
                      <a:pt x="477" y="155"/>
                      <a:pt x="477" y="204"/>
                    </a:cubicBezTo>
                    <a:cubicBezTo>
                      <a:pt x="477" y="253"/>
                      <a:pt x="437" y="293"/>
                      <a:pt x="388" y="29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</a:endParaRPr>
              </a:p>
            </p:txBody>
          </p:sp>
        </p:grpSp>
      </p:grpSp>
      <p:sp>
        <p:nvSpPr>
          <p:cNvPr id="21" name="标题 8">
            <a:extLst>
              <a:ext uri="{FF2B5EF4-FFF2-40B4-BE49-F238E27FC236}">
                <a16:creationId xmlns:a16="http://schemas.microsoft.com/office/drawing/2014/main" xmlns="" id="{733732A8-00EB-4977-8CDD-434D9AE5CC92}"/>
              </a:ext>
            </a:extLst>
          </p:cNvPr>
          <p:cNvSpPr txBox="1">
            <a:spLocks/>
          </p:cNvSpPr>
          <p:nvPr/>
        </p:nvSpPr>
        <p:spPr>
          <a:xfrm>
            <a:off x="3256230" y="2028830"/>
            <a:ext cx="5679540" cy="1178106"/>
          </a:xfrm>
          <a:prstGeom prst="rect">
            <a:avLst/>
          </a:prstGeom>
          <a:ln>
            <a:solidFill>
              <a:schemeClr val="bg1"/>
            </a:solidFill>
          </a:ln>
        </p:spPr>
        <p:txBody>
          <a:bodyPr vert="horz" wrap="none" lIns="91440" tIns="45720" rIns="91440" bIns="45720" rtlCol="0" anchor="ctr">
            <a:noAutofit/>
          </a:bodyPr>
          <a:lstStyle>
            <a:lvl1pPr algn="ctr" defTabSz="914354" rtl="0" eaLnBrk="1" latinLnBrk="0" hangingPunct="1">
              <a:lnSpc>
                <a:spcPct val="120000"/>
              </a:lnSpc>
              <a:spcBef>
                <a:spcPct val="0"/>
              </a:spcBef>
              <a:buNone/>
              <a:defRPr lang="zh-CN" altLang="en-US" sz="2000" b="0" kern="1200" dirty="0">
                <a:solidFill>
                  <a:schemeClr val="bg1"/>
                </a:solidFill>
                <a:effectLst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defRPr>
            </a:lvl1pPr>
          </a:lstStyle>
          <a:p>
            <a:pPr marL="0" marR="0" lvl="0" indent="0" algn="ctr" defTabSz="914354" rtl="0" eaLnBrk="1" fontAlgn="auto" latinLnBrk="0" hangingPunct="1">
              <a:lnSpc>
                <a:spcPct val="12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使用 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iSlide PPT</a:t>
            </a: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插件</a:t>
            </a:r>
            <a:b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</a:b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rPr>
              <a:t>为您节省</a:t>
            </a:r>
            <a:r>
              <a:rPr lang="en-US" altLang="zh-CN" b="1" dirty="0">
                <a:solidFill>
                  <a:srgbClr val="FFFFFF"/>
                </a:solidFill>
                <a:latin typeface="微软雅黑" panose="020B0503020204020204" pitchFamily="34" charset="-122"/>
              </a:rPr>
              <a:t>9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rPr>
              <a:t>0%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rPr>
              <a:t>的</a:t>
            </a: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rPr>
              <a:t>PPT</a:t>
            </a: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rPr>
              <a:t>设计时间</a:t>
            </a:r>
            <a:b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rPr>
            </a:br>
            <a:r>
              <a: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Arial" panose="020B0604020202020204" pitchFamily="34" charset="0"/>
              </a:rPr>
              <a:t>iSlide add-in saves you 90% time in making PowerPoint slides.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微软雅黑" panose="020B0503020204020204" pitchFamily="34" charset="-122"/>
              <a:cs typeface="Arial" panose="020B0604020202020204" pitchFamily="34" charset="0"/>
            </a:endParaRPr>
          </a:p>
        </p:txBody>
      </p:sp>
      <p:sp>
        <p:nvSpPr>
          <p:cNvPr id="22" name="副标题 9">
            <a:extLst>
              <a:ext uri="{FF2B5EF4-FFF2-40B4-BE49-F238E27FC236}">
                <a16:creationId xmlns:a16="http://schemas.microsoft.com/office/drawing/2014/main" xmlns="" id="{3B488FCE-2B18-46FF-9521-112BCCFC4FDA}"/>
              </a:ext>
            </a:extLst>
          </p:cNvPr>
          <p:cNvSpPr txBox="1">
            <a:spLocks/>
          </p:cNvSpPr>
          <p:nvPr/>
        </p:nvSpPr>
        <p:spPr>
          <a:xfrm>
            <a:off x="2669382" y="5352752"/>
            <a:ext cx="6853237" cy="628948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 marL="0" indent="0" algn="ctr" defTabSz="914354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8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178" indent="0" algn="ctr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354" indent="0" algn="ctr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532" indent="0" algn="ctr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709" indent="0" algn="ctr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5886" indent="0" algn="ctr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062" indent="0" algn="ctr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240" indent="0" algn="ctr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418" indent="0" algn="ctr" defTabSz="914354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35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zh-CN" sz="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www.islide.cc</a:t>
            </a:r>
          </a:p>
        </p:txBody>
      </p:sp>
    </p:spTree>
    <p:extLst>
      <p:ext uri="{BB962C8B-B14F-4D97-AF65-F5344CB8AC3E}">
        <p14:creationId xmlns:p14="http://schemas.microsoft.com/office/powerpoint/2010/main" val="20364267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组合 15"/>
          <p:cNvGrpSpPr/>
          <p:nvPr/>
        </p:nvGrpSpPr>
        <p:grpSpPr>
          <a:xfrm>
            <a:off x="1022809" y="2128458"/>
            <a:ext cx="4460537" cy="691252"/>
            <a:chOff x="1101012" y="2911151"/>
            <a:chExt cx="9573211" cy="1483567"/>
          </a:xfrm>
        </p:grpSpPr>
        <p:sp>
          <p:nvSpPr>
            <p:cNvPr id="2" name="椭圆 1"/>
            <p:cNvSpPr/>
            <p:nvPr/>
          </p:nvSpPr>
          <p:spPr>
            <a:xfrm>
              <a:off x="5551715" y="3069771"/>
              <a:ext cx="643813" cy="643813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400"/>
            </a:p>
          </p:txBody>
        </p:sp>
        <p:sp>
          <p:nvSpPr>
            <p:cNvPr id="7" name="椭圆 6"/>
            <p:cNvSpPr/>
            <p:nvPr/>
          </p:nvSpPr>
          <p:spPr>
            <a:xfrm>
              <a:off x="6447454" y="3069771"/>
              <a:ext cx="643813" cy="643813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400"/>
            </a:p>
          </p:txBody>
        </p:sp>
        <p:sp>
          <p:nvSpPr>
            <p:cNvPr id="8" name="椭圆 7"/>
            <p:cNvSpPr/>
            <p:nvPr/>
          </p:nvSpPr>
          <p:spPr>
            <a:xfrm>
              <a:off x="7343193" y="3069771"/>
              <a:ext cx="643813" cy="643813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400"/>
            </a:p>
          </p:txBody>
        </p:sp>
        <p:sp>
          <p:nvSpPr>
            <p:cNvPr id="9" name="椭圆 8"/>
            <p:cNvSpPr/>
            <p:nvPr/>
          </p:nvSpPr>
          <p:spPr>
            <a:xfrm>
              <a:off x="8238932" y="3069771"/>
              <a:ext cx="643813" cy="643813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400"/>
            </a:p>
          </p:txBody>
        </p:sp>
        <p:sp>
          <p:nvSpPr>
            <p:cNvPr id="10" name="椭圆 9"/>
            <p:cNvSpPr/>
            <p:nvPr/>
          </p:nvSpPr>
          <p:spPr>
            <a:xfrm>
              <a:off x="9134671" y="3069771"/>
              <a:ext cx="643813" cy="643813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400"/>
            </a:p>
          </p:txBody>
        </p:sp>
        <p:sp>
          <p:nvSpPr>
            <p:cNvPr id="11" name="椭圆 10"/>
            <p:cNvSpPr/>
            <p:nvPr/>
          </p:nvSpPr>
          <p:spPr>
            <a:xfrm>
              <a:off x="10030410" y="3069771"/>
              <a:ext cx="643813" cy="64381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400"/>
            </a:p>
          </p:txBody>
        </p:sp>
        <p:sp>
          <p:nvSpPr>
            <p:cNvPr id="12" name="椭圆 11"/>
            <p:cNvSpPr/>
            <p:nvPr/>
          </p:nvSpPr>
          <p:spPr>
            <a:xfrm>
              <a:off x="1101012" y="3069771"/>
              <a:ext cx="643813" cy="643813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400"/>
            </a:p>
          </p:txBody>
        </p:sp>
        <p:sp>
          <p:nvSpPr>
            <p:cNvPr id="13" name="椭圆 12"/>
            <p:cNvSpPr/>
            <p:nvPr/>
          </p:nvSpPr>
          <p:spPr>
            <a:xfrm>
              <a:off x="1996751" y="3069771"/>
              <a:ext cx="643813" cy="64381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400"/>
            </a:p>
          </p:txBody>
        </p:sp>
        <p:sp>
          <p:nvSpPr>
            <p:cNvPr id="14" name="椭圆 13"/>
            <p:cNvSpPr/>
            <p:nvPr/>
          </p:nvSpPr>
          <p:spPr>
            <a:xfrm>
              <a:off x="2892490" y="3069771"/>
              <a:ext cx="643813" cy="643813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400"/>
            </a:p>
          </p:txBody>
        </p:sp>
        <p:sp>
          <p:nvSpPr>
            <p:cNvPr id="15" name="椭圆 14"/>
            <p:cNvSpPr/>
            <p:nvPr/>
          </p:nvSpPr>
          <p:spPr>
            <a:xfrm>
              <a:off x="3788229" y="3069771"/>
              <a:ext cx="643813" cy="643813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400"/>
            </a:p>
          </p:txBody>
        </p:sp>
        <p:cxnSp>
          <p:nvCxnSpPr>
            <p:cNvPr id="4" name="直接连接符 3"/>
            <p:cNvCxnSpPr/>
            <p:nvPr/>
          </p:nvCxnSpPr>
          <p:spPr>
            <a:xfrm>
              <a:off x="4982546" y="2911151"/>
              <a:ext cx="0" cy="1483567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" name="文本框 17"/>
          <p:cNvSpPr txBox="1"/>
          <p:nvPr/>
        </p:nvSpPr>
        <p:spPr>
          <a:xfrm>
            <a:off x="669927" y="1512847"/>
            <a:ext cx="585217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200" dirty="0"/>
              <a:t>主题色彩 </a:t>
            </a:r>
            <a:r>
              <a:rPr lang="en-US" altLang="zh-CN" sz="1200" dirty="0"/>
              <a:t>THEME COLORS</a:t>
            </a:r>
            <a:endParaRPr lang="zh-CN" altLang="en-US" sz="1200" dirty="0"/>
          </a:p>
        </p:txBody>
      </p:sp>
      <p:cxnSp>
        <p:nvCxnSpPr>
          <p:cNvPr id="20" name="直接连接符 19"/>
          <p:cNvCxnSpPr/>
          <p:nvPr/>
        </p:nvCxnSpPr>
        <p:spPr>
          <a:xfrm>
            <a:off x="669926" y="1843079"/>
            <a:ext cx="5852175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文本框 20"/>
          <p:cNvSpPr txBox="1"/>
          <p:nvPr/>
        </p:nvSpPr>
        <p:spPr>
          <a:xfrm>
            <a:off x="669927" y="2689502"/>
            <a:ext cx="216144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ctr">
              <a:defRPr sz="800"/>
            </a:lvl1pPr>
          </a:lstStyle>
          <a:p>
            <a:r>
              <a:rPr lang="zh-CN" altLang="en-US" dirty="0"/>
              <a:t>文字</a:t>
            </a:r>
            <a:r>
              <a:rPr lang="en-US" altLang="zh-CN" dirty="0"/>
              <a:t>/</a:t>
            </a:r>
            <a:r>
              <a:rPr lang="zh-CN" altLang="en-US" dirty="0"/>
              <a:t>背景 </a:t>
            </a:r>
            <a:r>
              <a:rPr lang="en-US" altLang="zh-CN" dirty="0"/>
              <a:t>Text/Background</a:t>
            </a:r>
            <a:endParaRPr lang="zh-CN" altLang="en-US" dirty="0"/>
          </a:p>
        </p:txBody>
      </p:sp>
      <p:sp>
        <p:nvSpPr>
          <p:cNvPr id="22" name="文本框 21"/>
          <p:cNvSpPr txBox="1"/>
          <p:nvPr/>
        </p:nvSpPr>
        <p:spPr>
          <a:xfrm>
            <a:off x="2841869" y="2689502"/>
            <a:ext cx="287662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800" dirty="0"/>
              <a:t>填充色 </a:t>
            </a:r>
            <a:r>
              <a:rPr lang="en-US" altLang="zh-CN" sz="800" dirty="0"/>
              <a:t>Fill Colors</a:t>
            </a:r>
            <a:endParaRPr lang="zh-CN" altLang="en-US" sz="800" dirty="0"/>
          </a:p>
        </p:txBody>
      </p:sp>
      <p:sp>
        <p:nvSpPr>
          <p:cNvPr id="25" name="文本框 24"/>
          <p:cNvSpPr txBox="1"/>
          <p:nvPr/>
        </p:nvSpPr>
        <p:spPr>
          <a:xfrm>
            <a:off x="669927" y="3943131"/>
            <a:ext cx="585217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200" dirty="0"/>
              <a:t>主题字体 </a:t>
            </a:r>
            <a:r>
              <a:rPr lang="en-US" altLang="zh-CN" sz="1200" dirty="0"/>
              <a:t>THEME FONTS</a:t>
            </a:r>
            <a:endParaRPr lang="zh-CN" altLang="en-US" sz="1200" dirty="0"/>
          </a:p>
        </p:txBody>
      </p:sp>
      <p:cxnSp>
        <p:nvCxnSpPr>
          <p:cNvPr id="26" name="直接连接符 25"/>
          <p:cNvCxnSpPr/>
          <p:nvPr/>
        </p:nvCxnSpPr>
        <p:spPr>
          <a:xfrm>
            <a:off x="669926" y="4273363"/>
            <a:ext cx="5852175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矩形 26"/>
          <p:cNvSpPr/>
          <p:nvPr/>
        </p:nvSpPr>
        <p:spPr>
          <a:xfrm>
            <a:off x="669928" y="4407101"/>
            <a:ext cx="504856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800" dirty="0">
                <a:solidFill>
                  <a:schemeClr val="tx1"/>
                </a:solidFill>
              </a:rPr>
              <a:t>中文字体：微软雅黑  </a:t>
            </a:r>
            <a:r>
              <a:rPr lang="en-US" altLang="zh-CN" sz="800" dirty="0">
                <a:solidFill>
                  <a:schemeClr val="tx1"/>
                </a:solidFill>
              </a:rPr>
              <a:t>Asian Font: Microsoft </a:t>
            </a:r>
            <a:r>
              <a:rPr lang="en-US" altLang="zh-CN" sz="800" dirty="0" err="1">
                <a:solidFill>
                  <a:schemeClr val="tx1"/>
                </a:solidFill>
              </a:rPr>
              <a:t>Yahei</a:t>
            </a:r>
            <a:endParaRPr lang="en-US" altLang="zh-CN" sz="800" dirty="0">
              <a:solidFill>
                <a:schemeClr val="tx1"/>
              </a:solidFill>
            </a:endParaRPr>
          </a:p>
          <a:p>
            <a:endParaRPr lang="en-US" altLang="zh-CN" sz="800" dirty="0">
              <a:solidFill>
                <a:schemeClr val="tx1"/>
              </a:solidFill>
            </a:endParaRPr>
          </a:p>
          <a:p>
            <a:r>
              <a:rPr lang="zh-CN" altLang="en-US" sz="800" dirty="0">
                <a:solidFill>
                  <a:schemeClr val="tx1"/>
                </a:solidFill>
              </a:rPr>
              <a:t>英文字体：</a:t>
            </a:r>
            <a:r>
              <a:rPr lang="en-US" altLang="zh-CN" sz="800" dirty="0">
                <a:solidFill>
                  <a:schemeClr val="tx1"/>
                </a:solidFill>
              </a:rPr>
              <a:t>Arial  Latin Font: Arial</a:t>
            </a:r>
            <a:endParaRPr lang="zh-CN" altLang="en-US" sz="800" dirty="0">
              <a:solidFill>
                <a:schemeClr val="tx1"/>
              </a:solidFill>
            </a:endParaRPr>
          </a:p>
        </p:txBody>
      </p:sp>
      <p:sp>
        <p:nvSpPr>
          <p:cNvPr id="32" name="文本框 31"/>
          <p:cNvSpPr txBox="1"/>
          <p:nvPr/>
        </p:nvSpPr>
        <p:spPr>
          <a:xfrm>
            <a:off x="7070727" y="1512847"/>
            <a:ext cx="461550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200" dirty="0"/>
              <a:t>预设参考线（</a:t>
            </a:r>
            <a:r>
              <a:rPr lang="en-US" altLang="zh-CN" sz="1200" dirty="0"/>
              <a:t>2013</a:t>
            </a:r>
            <a:r>
              <a:rPr lang="zh-CN" altLang="en-US" sz="1200" dirty="0"/>
              <a:t>版本及以上）</a:t>
            </a:r>
            <a:r>
              <a:rPr lang="en-US" altLang="zh-CN" sz="1200" dirty="0"/>
              <a:t> GUIDES (Office 2013 and later)</a:t>
            </a:r>
            <a:endParaRPr lang="zh-CN" altLang="en-US" sz="1200" dirty="0"/>
          </a:p>
        </p:txBody>
      </p:sp>
      <p:cxnSp>
        <p:nvCxnSpPr>
          <p:cNvPr id="33" name="直接连接符 32"/>
          <p:cNvCxnSpPr/>
          <p:nvPr/>
        </p:nvCxnSpPr>
        <p:spPr>
          <a:xfrm>
            <a:off x="7070725" y="1843079"/>
            <a:ext cx="4449763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0" name="组合 49"/>
          <p:cNvGrpSpPr/>
          <p:nvPr/>
        </p:nvGrpSpPr>
        <p:grpSpPr>
          <a:xfrm>
            <a:off x="6979298" y="2204128"/>
            <a:ext cx="4541191" cy="3084493"/>
            <a:chOff x="6979298" y="2204127"/>
            <a:chExt cx="4541190" cy="3084493"/>
          </a:xfrm>
        </p:grpSpPr>
        <p:sp>
          <p:nvSpPr>
            <p:cNvPr id="35" name="矩形 34"/>
            <p:cNvSpPr/>
            <p:nvPr/>
          </p:nvSpPr>
          <p:spPr>
            <a:xfrm>
              <a:off x="7070725" y="2240059"/>
              <a:ext cx="4449762" cy="2502991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120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cxnSp>
          <p:nvCxnSpPr>
            <p:cNvPr id="37" name="直接连接符 36"/>
            <p:cNvCxnSpPr/>
            <p:nvPr/>
          </p:nvCxnSpPr>
          <p:spPr>
            <a:xfrm>
              <a:off x="7333861" y="2204127"/>
              <a:ext cx="0" cy="2731767"/>
            </a:xfrm>
            <a:prstGeom prst="line">
              <a:avLst/>
            </a:prstGeom>
            <a:ln>
              <a:solidFill>
                <a:schemeClr val="bg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直接连接符 37"/>
            <p:cNvCxnSpPr/>
            <p:nvPr/>
          </p:nvCxnSpPr>
          <p:spPr>
            <a:xfrm>
              <a:off x="11280709" y="2204127"/>
              <a:ext cx="0" cy="2731767"/>
            </a:xfrm>
            <a:prstGeom prst="line">
              <a:avLst/>
            </a:prstGeom>
            <a:ln>
              <a:solidFill>
                <a:schemeClr val="bg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直接连接符 39"/>
            <p:cNvCxnSpPr/>
            <p:nvPr/>
          </p:nvCxnSpPr>
          <p:spPr>
            <a:xfrm>
              <a:off x="6979298" y="2667246"/>
              <a:ext cx="4541190" cy="0"/>
            </a:xfrm>
            <a:prstGeom prst="line">
              <a:avLst/>
            </a:prstGeom>
            <a:ln>
              <a:solidFill>
                <a:schemeClr val="bg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直接连接符 40"/>
            <p:cNvCxnSpPr/>
            <p:nvPr/>
          </p:nvCxnSpPr>
          <p:spPr>
            <a:xfrm>
              <a:off x="6979298" y="2746562"/>
              <a:ext cx="4541190" cy="0"/>
            </a:xfrm>
            <a:prstGeom prst="line">
              <a:avLst/>
            </a:prstGeom>
            <a:ln>
              <a:solidFill>
                <a:schemeClr val="bg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直接连接符 41"/>
            <p:cNvCxnSpPr/>
            <p:nvPr/>
          </p:nvCxnSpPr>
          <p:spPr>
            <a:xfrm>
              <a:off x="6979298" y="4443008"/>
              <a:ext cx="4541190" cy="0"/>
            </a:xfrm>
            <a:prstGeom prst="line">
              <a:avLst/>
            </a:prstGeom>
            <a:ln>
              <a:solidFill>
                <a:schemeClr val="bg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直接连接符 42"/>
            <p:cNvCxnSpPr/>
            <p:nvPr/>
          </p:nvCxnSpPr>
          <p:spPr>
            <a:xfrm>
              <a:off x="6979298" y="4517653"/>
              <a:ext cx="4541190" cy="0"/>
            </a:xfrm>
            <a:prstGeom prst="line">
              <a:avLst/>
            </a:prstGeom>
            <a:ln>
              <a:solidFill>
                <a:schemeClr val="bg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直接连接符 45"/>
            <p:cNvCxnSpPr/>
            <p:nvPr/>
          </p:nvCxnSpPr>
          <p:spPr>
            <a:xfrm>
              <a:off x="7333860" y="2741891"/>
              <a:ext cx="3946848" cy="1701117"/>
            </a:xfrm>
            <a:prstGeom prst="line">
              <a:avLst/>
            </a:prstGeom>
            <a:ln>
              <a:solidFill>
                <a:schemeClr val="bg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" name="矩形 46"/>
            <p:cNvSpPr/>
            <p:nvPr/>
          </p:nvSpPr>
          <p:spPr>
            <a:xfrm>
              <a:off x="7070725" y="4822365"/>
              <a:ext cx="4449763" cy="4662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800" dirty="0">
                  <a:solidFill>
                    <a:schemeClr val="tx1"/>
                  </a:solidFill>
                </a:rPr>
                <a:t>ALT+F9 </a:t>
              </a:r>
              <a:r>
                <a:rPr lang="zh-CN" altLang="en-US" sz="800" dirty="0">
                  <a:solidFill>
                    <a:schemeClr val="tx1"/>
                  </a:solidFill>
                </a:rPr>
                <a:t>开启和查看本主题预设的参考线</a:t>
              </a:r>
              <a:endParaRPr lang="en-US" altLang="zh-CN" sz="800" dirty="0">
                <a:solidFill>
                  <a:schemeClr val="tx1"/>
                </a:solidFill>
              </a:endParaRPr>
            </a:p>
            <a:p>
              <a:r>
                <a:rPr lang="en-US" altLang="zh-CN" sz="800" dirty="0"/>
                <a:t>Press</a:t>
              </a:r>
              <a:r>
                <a:rPr lang="en-US" altLang="zh-CN" sz="800" dirty="0">
                  <a:solidFill>
                    <a:schemeClr val="tx1"/>
                  </a:solidFill>
                </a:rPr>
                <a:t> Alt + F9 to</a:t>
              </a:r>
              <a:r>
                <a:rPr lang="zh-CN" altLang="en-US" sz="800" dirty="0">
                  <a:solidFill>
                    <a:schemeClr val="tx1"/>
                  </a:solidFill>
                </a:rPr>
                <a:t> </a:t>
              </a:r>
              <a:r>
                <a:rPr lang="en-US" altLang="zh-CN" sz="800" dirty="0"/>
                <a:t>show</a:t>
              </a:r>
              <a:r>
                <a:rPr lang="en-US" altLang="zh-CN" sz="800" dirty="0">
                  <a:solidFill>
                    <a:schemeClr val="tx1"/>
                  </a:solidFill>
                </a:rPr>
                <a:t>/hide guides.</a:t>
              </a:r>
            </a:p>
            <a:p>
              <a:endParaRPr lang="zh-CN" altLang="en-US" sz="800" dirty="0">
                <a:solidFill>
                  <a:schemeClr val="tx1"/>
                </a:solidFill>
              </a:endParaRPr>
            </a:p>
          </p:txBody>
        </p:sp>
      </p:grpSp>
      <p:sp>
        <p:nvSpPr>
          <p:cNvPr id="39" name="文本框 38"/>
          <p:cNvSpPr txBox="1"/>
          <p:nvPr/>
        </p:nvSpPr>
        <p:spPr>
          <a:xfrm>
            <a:off x="669927" y="3104921"/>
            <a:ext cx="5852173" cy="27699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r>
              <a:rPr lang="zh-CN" altLang="en-US" sz="800" dirty="0">
                <a:solidFill>
                  <a:srgbClr val="CC4A4A"/>
                </a:solidFill>
              </a:rPr>
              <a:t>*可以通过</a:t>
            </a:r>
            <a:r>
              <a:rPr lang="en-US" altLang="zh-CN" sz="800" dirty="0">
                <a:solidFill>
                  <a:srgbClr val="CC4A4A"/>
                </a:solidFill>
              </a:rPr>
              <a:t>iSlide 【</a:t>
            </a:r>
            <a:r>
              <a:rPr lang="zh-CN" altLang="en-US" sz="800" dirty="0">
                <a:solidFill>
                  <a:srgbClr val="CC4A4A"/>
                </a:solidFill>
              </a:rPr>
              <a:t>色彩库</a:t>
            </a:r>
            <a:r>
              <a:rPr lang="en-US" altLang="zh-CN" sz="800" dirty="0">
                <a:solidFill>
                  <a:srgbClr val="CC4A4A"/>
                </a:solidFill>
              </a:rPr>
              <a:t>】</a:t>
            </a:r>
            <a:r>
              <a:rPr lang="zh-CN" altLang="en-US" sz="800" dirty="0">
                <a:solidFill>
                  <a:srgbClr val="CC4A4A"/>
                </a:solidFill>
              </a:rPr>
              <a:t>功能，快速应用更多色彩</a:t>
            </a:r>
            <a:endParaRPr lang="en-US" altLang="zh-CN" sz="800" dirty="0">
              <a:solidFill>
                <a:srgbClr val="CC4A4A"/>
              </a:solidFill>
            </a:endParaRPr>
          </a:p>
          <a:p>
            <a:r>
              <a:rPr lang="en-US" altLang="zh-CN" sz="800" dirty="0">
                <a:solidFill>
                  <a:srgbClr val="CC4A4A"/>
                </a:solidFill>
              </a:rPr>
              <a:t>More color schemes are optional in iSlide Color Library. Just click to apply.</a:t>
            </a:r>
            <a:endParaRPr lang="zh-CN" altLang="en-US" sz="800" dirty="0">
              <a:solidFill>
                <a:srgbClr val="CC4A4A"/>
              </a:solidFill>
            </a:endParaRPr>
          </a:p>
        </p:txBody>
      </p:sp>
      <p:sp>
        <p:nvSpPr>
          <p:cNvPr id="44" name="文本框 43"/>
          <p:cNvSpPr txBox="1"/>
          <p:nvPr/>
        </p:nvSpPr>
        <p:spPr>
          <a:xfrm>
            <a:off x="669927" y="5304239"/>
            <a:ext cx="5852173" cy="27699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>
              <a:defRPr sz="12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r>
              <a:rPr lang="zh-CN" altLang="en-US" sz="800" dirty="0">
                <a:solidFill>
                  <a:srgbClr val="CC4A4A"/>
                </a:solidFill>
              </a:rPr>
              <a:t>*可以在</a:t>
            </a:r>
            <a:r>
              <a:rPr lang="en-US" altLang="zh-CN" sz="800" dirty="0">
                <a:solidFill>
                  <a:srgbClr val="CC4A4A"/>
                </a:solidFill>
              </a:rPr>
              <a:t>【</a:t>
            </a:r>
            <a:r>
              <a:rPr lang="zh-CN" altLang="en-US" sz="800" dirty="0">
                <a:solidFill>
                  <a:srgbClr val="CC4A4A"/>
                </a:solidFill>
              </a:rPr>
              <a:t>设计</a:t>
            </a:r>
            <a:r>
              <a:rPr lang="en-US" altLang="zh-CN" sz="800" dirty="0">
                <a:solidFill>
                  <a:srgbClr val="CC4A4A"/>
                </a:solidFill>
              </a:rPr>
              <a:t>】</a:t>
            </a:r>
            <a:r>
              <a:rPr lang="zh-CN" altLang="en-US" sz="800" dirty="0">
                <a:solidFill>
                  <a:srgbClr val="CC4A4A"/>
                </a:solidFill>
              </a:rPr>
              <a:t>菜单</a:t>
            </a:r>
            <a:r>
              <a:rPr lang="en-US" altLang="zh-CN" sz="800" dirty="0">
                <a:solidFill>
                  <a:srgbClr val="CC4A4A"/>
                </a:solidFill>
              </a:rPr>
              <a:t>【</a:t>
            </a:r>
            <a:r>
              <a:rPr lang="zh-CN" altLang="en-US" sz="800" dirty="0">
                <a:solidFill>
                  <a:srgbClr val="CC4A4A"/>
                </a:solidFill>
              </a:rPr>
              <a:t>字体</a:t>
            </a:r>
            <a:r>
              <a:rPr lang="en-US" altLang="zh-CN" sz="800" dirty="0">
                <a:solidFill>
                  <a:srgbClr val="CC4A4A"/>
                </a:solidFill>
              </a:rPr>
              <a:t>】</a:t>
            </a:r>
            <a:r>
              <a:rPr lang="zh-CN" altLang="en-US" sz="800" dirty="0">
                <a:solidFill>
                  <a:srgbClr val="CC4A4A"/>
                </a:solidFill>
              </a:rPr>
              <a:t>中改变，或应用</a:t>
            </a:r>
            <a:r>
              <a:rPr lang="en-US" altLang="zh-CN" sz="800" dirty="0">
                <a:solidFill>
                  <a:srgbClr val="CC4A4A"/>
                </a:solidFill>
              </a:rPr>
              <a:t>iSlide【</a:t>
            </a:r>
            <a:r>
              <a:rPr lang="zh-CN" altLang="en-US" sz="800" dirty="0">
                <a:solidFill>
                  <a:srgbClr val="CC4A4A"/>
                </a:solidFill>
              </a:rPr>
              <a:t>统一字体</a:t>
            </a:r>
            <a:r>
              <a:rPr lang="en-US" altLang="zh-CN" sz="800" dirty="0">
                <a:solidFill>
                  <a:srgbClr val="CC4A4A"/>
                </a:solidFill>
              </a:rPr>
              <a:t>】</a:t>
            </a:r>
            <a:r>
              <a:rPr lang="zh-CN" altLang="en-US" sz="800" dirty="0">
                <a:solidFill>
                  <a:srgbClr val="CC4A4A"/>
                </a:solidFill>
              </a:rPr>
              <a:t>功能改变设置。</a:t>
            </a:r>
            <a:endParaRPr lang="en-US" altLang="zh-CN" sz="800" dirty="0">
              <a:solidFill>
                <a:srgbClr val="CC4A4A"/>
              </a:solidFill>
            </a:endParaRPr>
          </a:p>
          <a:p>
            <a:r>
              <a:rPr lang="en-US" altLang="zh-CN" sz="800" dirty="0">
                <a:solidFill>
                  <a:srgbClr val="CC4A4A"/>
                </a:solidFill>
              </a:rPr>
              <a:t> To change theme fonts, you can click Design &gt; Variants &gt; Fonts, or use “Uniform Fonts” feature of iSlide.</a:t>
            </a:r>
            <a:endParaRPr lang="zh-CN" altLang="en-US" sz="800" dirty="0">
              <a:solidFill>
                <a:srgbClr val="CC4A4A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xmlns="" id="{821214C4-3D8B-473D-9D9C-F2F23FBFB600}"/>
              </a:ext>
            </a:extLst>
          </p:cNvPr>
          <p:cNvSpPr/>
          <p:nvPr/>
        </p:nvSpPr>
        <p:spPr>
          <a:xfrm>
            <a:off x="7070726" y="5304238"/>
            <a:ext cx="4301177" cy="40011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r>
              <a:rPr lang="zh-CN" altLang="en-US" sz="800" dirty="0">
                <a:solidFill>
                  <a:srgbClr val="CC4A4A"/>
                </a:solidFill>
              </a:rPr>
              <a:t>*可以通过</a:t>
            </a:r>
            <a:r>
              <a:rPr lang="en-US" altLang="zh-CN" sz="800" dirty="0">
                <a:solidFill>
                  <a:srgbClr val="CC4A4A"/>
                </a:solidFill>
              </a:rPr>
              <a:t>iSlide 【</a:t>
            </a:r>
            <a:r>
              <a:rPr lang="zh-CN" altLang="en-US" sz="800" dirty="0">
                <a:solidFill>
                  <a:srgbClr val="CC4A4A"/>
                </a:solidFill>
              </a:rPr>
              <a:t>一键优化</a:t>
            </a:r>
            <a:r>
              <a:rPr lang="en-US" altLang="zh-CN" sz="800" dirty="0">
                <a:solidFill>
                  <a:srgbClr val="CC4A4A"/>
                </a:solidFill>
              </a:rPr>
              <a:t>】</a:t>
            </a:r>
            <a:r>
              <a:rPr lang="zh-CN" altLang="en-US" sz="800" dirty="0">
                <a:solidFill>
                  <a:srgbClr val="CC4A4A"/>
                </a:solidFill>
              </a:rPr>
              <a:t>（智能参考线）功能，应用更多预设参考线。</a:t>
            </a:r>
            <a:endParaRPr lang="en-US" altLang="zh-CN" sz="800" dirty="0">
              <a:solidFill>
                <a:srgbClr val="CC4A4A"/>
              </a:solidFill>
            </a:endParaRPr>
          </a:p>
          <a:p>
            <a:r>
              <a:rPr lang="en-US" altLang="zh-CN" sz="800" dirty="0">
                <a:solidFill>
                  <a:srgbClr val="CC4A4A"/>
                </a:solidFill>
              </a:rPr>
              <a:t> Use iSlide “Uniform Guides” feature to edit and apply more preset guides.</a:t>
            </a:r>
          </a:p>
        </p:txBody>
      </p:sp>
      <p:sp>
        <p:nvSpPr>
          <p:cNvPr id="48" name="标题 1">
            <a:extLst>
              <a:ext uri="{FF2B5EF4-FFF2-40B4-BE49-F238E27FC236}">
                <a16:creationId xmlns:a16="http://schemas.microsoft.com/office/drawing/2014/main" xmlns="" id="{A063C456-63D9-49D6-A680-AB5AA5CB4C15}"/>
              </a:ext>
            </a:extLst>
          </p:cNvPr>
          <p:cNvSpPr txBox="1">
            <a:spLocks/>
          </p:cNvSpPr>
          <p:nvPr/>
        </p:nvSpPr>
        <p:spPr>
          <a:xfrm>
            <a:off x="695323" y="4046"/>
            <a:ext cx="10825164" cy="1013353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l" defTabSz="91437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defTabSz="914332"/>
            <a:r>
              <a:rPr lang="zh-CN" altLang="en-US" sz="2800" b="1" dirty="0"/>
              <a:t>主题模板的标准 </a:t>
            </a:r>
            <a:r>
              <a:rPr lang="en-US" altLang="zh-CN" sz="2800" b="1" dirty="0"/>
              <a:t>How to Use This Template</a:t>
            </a:r>
            <a:endParaRPr lang="zh-CN" altLang="en-US" sz="2800" b="1" dirty="0"/>
          </a:p>
        </p:txBody>
      </p:sp>
      <p:sp>
        <p:nvSpPr>
          <p:cNvPr id="51" name="矩形 50">
            <a:extLst>
              <a:ext uri="{FF2B5EF4-FFF2-40B4-BE49-F238E27FC236}">
                <a16:creationId xmlns:a16="http://schemas.microsoft.com/office/drawing/2014/main" xmlns="" id="{DB6B50C1-7119-4649-A59E-12A0D311364C}"/>
              </a:ext>
            </a:extLst>
          </p:cNvPr>
          <p:cNvSpPr/>
          <p:nvPr/>
        </p:nvSpPr>
        <p:spPr>
          <a:xfrm>
            <a:off x="9651125" y="128572"/>
            <a:ext cx="2540875" cy="771556"/>
          </a:xfrm>
          <a:prstGeom prst="rect">
            <a:avLst/>
          </a:prstGeom>
          <a:solidFill>
            <a:schemeClr val="tx1"/>
          </a:solidFill>
          <a:ln w="12700">
            <a:noFill/>
            <a:prstDash val="sysDash"/>
          </a:ln>
        </p:spPr>
        <p:txBody>
          <a:bodyPr wrap="square" lIns="91440" tIns="91440" rIns="91440" bIns="91440" rtlCol="0" anchor="ctr">
            <a:noAutofit/>
          </a:bodyPr>
          <a:lstStyle/>
          <a:p>
            <a:pPr>
              <a:lnSpc>
                <a:spcPct val="120000"/>
              </a:lnSpc>
            </a:pPr>
            <a:r>
              <a:rPr lang="en-US" altLang="zh-CN" sz="800" b="1" dirty="0">
                <a:solidFill>
                  <a:schemeClr val="bg1"/>
                </a:solidFill>
              </a:rPr>
              <a:t>Note:</a:t>
            </a:r>
          </a:p>
          <a:p>
            <a:pPr>
              <a:lnSpc>
                <a:spcPct val="120000"/>
              </a:lnSpc>
            </a:pPr>
            <a:r>
              <a:rPr lang="zh-CN" altLang="en-US" sz="800" dirty="0">
                <a:solidFill>
                  <a:schemeClr val="bg1"/>
                </a:solidFill>
              </a:rPr>
              <a:t>本页为主题使用说明页，使用时请删除本页内容。</a:t>
            </a:r>
            <a:endParaRPr lang="en-US" altLang="zh-CN" sz="800" dirty="0">
              <a:solidFill>
                <a:schemeClr val="bg1"/>
              </a:solidFill>
            </a:endParaRPr>
          </a:p>
          <a:p>
            <a:pPr>
              <a:lnSpc>
                <a:spcPct val="120000"/>
              </a:lnSpc>
            </a:pPr>
            <a:r>
              <a:rPr lang="en-US" altLang="zh-CN" sz="800" dirty="0">
                <a:solidFill>
                  <a:schemeClr val="bg1"/>
                </a:solidFill>
              </a:rPr>
              <a:t>This is an instruction. Please delete this slide before use the template for presentation.</a:t>
            </a:r>
            <a:endParaRPr lang="zh-CN" altLang="en-US" sz="800" dirty="0">
              <a:solidFill>
                <a:schemeClr val="bg1"/>
              </a:solidFill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5457789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5" name="组合 344"/>
          <p:cNvGrpSpPr/>
          <p:nvPr/>
        </p:nvGrpSpPr>
        <p:grpSpPr>
          <a:xfrm>
            <a:off x="4493792" y="1784983"/>
            <a:ext cx="6642649" cy="4206632"/>
            <a:chOff x="1223445" y="1639500"/>
            <a:chExt cx="6714551" cy="4252167"/>
          </a:xfrm>
        </p:grpSpPr>
        <p:grpSp>
          <p:nvGrpSpPr>
            <p:cNvPr id="306" name="Group 4"/>
            <p:cNvGrpSpPr>
              <a:grpSpLocks noChangeAspect="1"/>
            </p:cNvGrpSpPr>
            <p:nvPr/>
          </p:nvGrpSpPr>
          <p:grpSpPr bwMode="auto">
            <a:xfrm>
              <a:off x="1223445" y="1639500"/>
              <a:ext cx="6714551" cy="4252167"/>
              <a:chOff x="442" y="1130"/>
              <a:chExt cx="4123" cy="2611"/>
            </a:xfrm>
          </p:grpSpPr>
          <p:sp>
            <p:nvSpPr>
              <p:cNvPr id="308" name="Freeform 5"/>
              <p:cNvSpPr>
                <a:spLocks/>
              </p:cNvSpPr>
              <p:nvPr/>
            </p:nvSpPr>
            <p:spPr bwMode="auto">
              <a:xfrm>
                <a:off x="454" y="1141"/>
                <a:ext cx="4099" cy="258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6"/>
              <p:cNvSpPr>
                <a:spLocks/>
              </p:cNvSpPr>
              <p:nvPr/>
            </p:nvSpPr>
            <p:spPr bwMode="auto">
              <a:xfrm>
                <a:off x="442" y="1130"/>
                <a:ext cx="4123" cy="261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AECE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Rectangle 7"/>
              <p:cNvSpPr>
                <a:spLocks noChangeArrowheads="1"/>
              </p:cNvSpPr>
              <p:nvPr/>
            </p:nvSpPr>
            <p:spPr bwMode="auto">
              <a:xfrm>
                <a:off x="585" y="1397"/>
                <a:ext cx="3833" cy="309"/>
              </a:xfrm>
              <a:prstGeom prst="rect">
                <a:avLst/>
              </a:prstGeom>
              <a:solidFill>
                <a:srgbClr val="ED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Rectangle 8"/>
              <p:cNvSpPr>
                <a:spLocks noChangeArrowheads="1"/>
              </p:cNvSpPr>
              <p:nvPr/>
            </p:nvSpPr>
            <p:spPr bwMode="auto">
              <a:xfrm>
                <a:off x="585" y="1397"/>
                <a:ext cx="3833" cy="3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Rectangle 9"/>
              <p:cNvSpPr>
                <a:spLocks noChangeArrowheads="1"/>
              </p:cNvSpPr>
              <p:nvPr/>
            </p:nvSpPr>
            <p:spPr bwMode="auto">
              <a:xfrm>
                <a:off x="585" y="1397"/>
                <a:ext cx="3833" cy="180"/>
              </a:xfrm>
              <a:prstGeom prst="rect">
                <a:avLst/>
              </a:prstGeom>
              <a:solidFill>
                <a:srgbClr val="CC4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Rectangle 10"/>
              <p:cNvSpPr>
                <a:spLocks noChangeArrowheads="1"/>
              </p:cNvSpPr>
              <p:nvPr/>
            </p:nvSpPr>
            <p:spPr bwMode="auto">
              <a:xfrm>
                <a:off x="585" y="1397"/>
                <a:ext cx="3833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Rectangle 11"/>
              <p:cNvSpPr>
                <a:spLocks noChangeArrowheads="1"/>
              </p:cNvSpPr>
              <p:nvPr/>
            </p:nvSpPr>
            <p:spPr bwMode="auto">
              <a:xfrm>
                <a:off x="585" y="1907"/>
                <a:ext cx="666" cy="502"/>
              </a:xfrm>
              <a:prstGeom prst="rect">
                <a:avLst/>
              </a:prstGeom>
              <a:solidFill>
                <a:srgbClr val="F4F4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Rectangle 12"/>
              <p:cNvSpPr>
                <a:spLocks noChangeArrowheads="1"/>
              </p:cNvSpPr>
              <p:nvPr/>
            </p:nvSpPr>
            <p:spPr bwMode="auto">
              <a:xfrm>
                <a:off x="585" y="2512"/>
                <a:ext cx="666" cy="502"/>
              </a:xfrm>
              <a:prstGeom prst="rect">
                <a:avLst/>
              </a:prstGeom>
              <a:solidFill>
                <a:srgbClr val="F4F4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Rectangle 13"/>
              <p:cNvSpPr>
                <a:spLocks noChangeArrowheads="1"/>
              </p:cNvSpPr>
              <p:nvPr/>
            </p:nvSpPr>
            <p:spPr bwMode="auto">
              <a:xfrm>
                <a:off x="585" y="3116"/>
                <a:ext cx="666" cy="503"/>
              </a:xfrm>
              <a:prstGeom prst="rect">
                <a:avLst/>
              </a:prstGeom>
              <a:solidFill>
                <a:srgbClr val="F4F4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Oval 14"/>
              <p:cNvSpPr>
                <a:spLocks noChangeArrowheads="1"/>
              </p:cNvSpPr>
              <p:nvPr/>
            </p:nvSpPr>
            <p:spPr bwMode="auto">
              <a:xfrm>
                <a:off x="961" y="1268"/>
                <a:ext cx="62" cy="62"/>
              </a:xfrm>
              <a:prstGeom prst="ellipse">
                <a:avLst/>
              </a:prstGeom>
              <a:solidFill>
                <a:srgbClr val="ED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Oval 15"/>
              <p:cNvSpPr>
                <a:spLocks noChangeArrowheads="1"/>
              </p:cNvSpPr>
              <p:nvPr/>
            </p:nvSpPr>
            <p:spPr bwMode="auto">
              <a:xfrm>
                <a:off x="1070" y="1268"/>
                <a:ext cx="63" cy="62"/>
              </a:xfrm>
              <a:prstGeom prst="ellipse">
                <a:avLst/>
              </a:prstGeom>
              <a:solidFill>
                <a:srgbClr val="ED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Oval 16"/>
              <p:cNvSpPr>
                <a:spLocks noChangeArrowheads="1"/>
              </p:cNvSpPr>
              <p:nvPr/>
            </p:nvSpPr>
            <p:spPr bwMode="auto">
              <a:xfrm>
                <a:off x="1179" y="1268"/>
                <a:ext cx="63" cy="62"/>
              </a:xfrm>
              <a:prstGeom prst="ellipse">
                <a:avLst/>
              </a:prstGeom>
              <a:solidFill>
                <a:srgbClr val="ED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17"/>
              <p:cNvSpPr>
                <a:spLocks noEditPoints="1"/>
              </p:cNvSpPr>
              <p:nvPr/>
            </p:nvSpPr>
            <p:spPr bwMode="auto">
              <a:xfrm>
                <a:off x="1428" y="1909"/>
                <a:ext cx="3001" cy="1721"/>
              </a:xfrm>
              <a:custGeom>
                <a:avLst/>
                <a:gdLst>
                  <a:gd name="T0" fmla="*/ 81 w 3119"/>
                  <a:gd name="T1" fmla="*/ 1764 h 1788"/>
                  <a:gd name="T2" fmla="*/ 41 w 3119"/>
                  <a:gd name="T3" fmla="*/ 1747 h 1788"/>
                  <a:gd name="T4" fmla="*/ 24 w 3119"/>
                  <a:gd name="T5" fmla="*/ 1706 h 1788"/>
                  <a:gd name="T6" fmla="*/ 24 w 3119"/>
                  <a:gd name="T7" fmla="*/ 81 h 1788"/>
                  <a:gd name="T8" fmla="*/ 41 w 3119"/>
                  <a:gd name="T9" fmla="*/ 41 h 1788"/>
                  <a:gd name="T10" fmla="*/ 81 w 3119"/>
                  <a:gd name="T11" fmla="*/ 24 h 1788"/>
                  <a:gd name="T12" fmla="*/ 3037 w 3119"/>
                  <a:gd name="T13" fmla="*/ 24 h 1788"/>
                  <a:gd name="T14" fmla="*/ 3078 w 3119"/>
                  <a:gd name="T15" fmla="*/ 41 h 1788"/>
                  <a:gd name="T16" fmla="*/ 3095 w 3119"/>
                  <a:gd name="T17" fmla="*/ 81 h 1788"/>
                  <a:gd name="T18" fmla="*/ 3095 w 3119"/>
                  <a:gd name="T19" fmla="*/ 1706 h 1788"/>
                  <a:gd name="T20" fmla="*/ 3078 w 3119"/>
                  <a:gd name="T21" fmla="*/ 1747 h 1788"/>
                  <a:gd name="T22" fmla="*/ 3037 w 3119"/>
                  <a:gd name="T23" fmla="*/ 1764 h 1788"/>
                  <a:gd name="T24" fmla="*/ 3037 w 3119"/>
                  <a:gd name="T25" fmla="*/ 1764 h 1788"/>
                  <a:gd name="T26" fmla="*/ 81 w 3119"/>
                  <a:gd name="T27" fmla="*/ 1764 h 1788"/>
                  <a:gd name="T28" fmla="*/ 3037 w 3119"/>
                  <a:gd name="T29" fmla="*/ 0 h 1788"/>
                  <a:gd name="T30" fmla="*/ 3037 w 3119"/>
                  <a:gd name="T31" fmla="*/ 0 h 1788"/>
                  <a:gd name="T32" fmla="*/ 81 w 3119"/>
                  <a:gd name="T33" fmla="*/ 0 h 1788"/>
                  <a:gd name="T34" fmla="*/ 24 w 3119"/>
                  <a:gd name="T35" fmla="*/ 24 h 1788"/>
                  <a:gd name="T36" fmla="*/ 0 w 3119"/>
                  <a:gd name="T37" fmla="*/ 81 h 1788"/>
                  <a:gd name="T38" fmla="*/ 0 w 3119"/>
                  <a:gd name="T39" fmla="*/ 1706 h 1788"/>
                  <a:gd name="T40" fmla="*/ 24 w 3119"/>
                  <a:gd name="T41" fmla="*/ 1764 h 1788"/>
                  <a:gd name="T42" fmla="*/ 81 w 3119"/>
                  <a:gd name="T43" fmla="*/ 1788 h 1788"/>
                  <a:gd name="T44" fmla="*/ 81 w 3119"/>
                  <a:gd name="T45" fmla="*/ 1788 h 1788"/>
                  <a:gd name="T46" fmla="*/ 3037 w 3119"/>
                  <a:gd name="T47" fmla="*/ 1788 h 1788"/>
                  <a:gd name="T48" fmla="*/ 3095 w 3119"/>
                  <a:gd name="T49" fmla="*/ 1764 h 1788"/>
                  <a:gd name="T50" fmla="*/ 3119 w 3119"/>
                  <a:gd name="T51" fmla="*/ 1706 h 1788"/>
                  <a:gd name="T52" fmla="*/ 3119 w 3119"/>
                  <a:gd name="T53" fmla="*/ 81 h 1788"/>
                  <a:gd name="T54" fmla="*/ 3095 w 3119"/>
                  <a:gd name="T55" fmla="*/ 24 h 1788"/>
                  <a:gd name="T56" fmla="*/ 3037 w 3119"/>
                  <a:gd name="T57" fmla="*/ 0 h 17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119" h="1788">
                    <a:moveTo>
                      <a:pt x="81" y="1764"/>
                    </a:moveTo>
                    <a:cubicBezTo>
                      <a:pt x="65" y="1764"/>
                      <a:pt x="51" y="1757"/>
                      <a:pt x="41" y="1747"/>
                    </a:cubicBezTo>
                    <a:cubicBezTo>
                      <a:pt x="30" y="1737"/>
                      <a:pt x="24" y="1722"/>
                      <a:pt x="24" y="1706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4" y="66"/>
                      <a:pt x="30" y="51"/>
                      <a:pt x="41" y="41"/>
                    </a:cubicBezTo>
                    <a:cubicBezTo>
                      <a:pt x="51" y="30"/>
                      <a:pt x="65" y="24"/>
                      <a:pt x="81" y="24"/>
                    </a:cubicBezTo>
                    <a:cubicBezTo>
                      <a:pt x="3037" y="24"/>
                      <a:pt x="3037" y="24"/>
                      <a:pt x="3037" y="24"/>
                    </a:cubicBezTo>
                    <a:cubicBezTo>
                      <a:pt x="3053" y="24"/>
                      <a:pt x="3068" y="30"/>
                      <a:pt x="3078" y="41"/>
                    </a:cubicBezTo>
                    <a:cubicBezTo>
                      <a:pt x="3089" y="51"/>
                      <a:pt x="3095" y="66"/>
                      <a:pt x="3095" y="81"/>
                    </a:cubicBezTo>
                    <a:cubicBezTo>
                      <a:pt x="3095" y="1706"/>
                      <a:pt x="3095" y="1706"/>
                      <a:pt x="3095" y="1706"/>
                    </a:cubicBezTo>
                    <a:cubicBezTo>
                      <a:pt x="3095" y="1722"/>
                      <a:pt x="3089" y="1737"/>
                      <a:pt x="3078" y="1747"/>
                    </a:cubicBezTo>
                    <a:cubicBezTo>
                      <a:pt x="3068" y="1757"/>
                      <a:pt x="3053" y="1764"/>
                      <a:pt x="3037" y="1764"/>
                    </a:cubicBezTo>
                    <a:cubicBezTo>
                      <a:pt x="3037" y="1764"/>
                      <a:pt x="3037" y="1764"/>
                      <a:pt x="3037" y="1764"/>
                    </a:cubicBezTo>
                    <a:cubicBezTo>
                      <a:pt x="81" y="1764"/>
                      <a:pt x="81" y="1764"/>
                      <a:pt x="81" y="1764"/>
                    </a:cubicBezTo>
                    <a:moveTo>
                      <a:pt x="3037" y="0"/>
                    </a:moveTo>
                    <a:cubicBezTo>
                      <a:pt x="3037" y="0"/>
                      <a:pt x="3037" y="0"/>
                      <a:pt x="3037" y="0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59" y="0"/>
                      <a:pt x="38" y="9"/>
                      <a:pt x="24" y="24"/>
                    </a:cubicBezTo>
                    <a:cubicBezTo>
                      <a:pt x="9" y="39"/>
                      <a:pt x="0" y="59"/>
                      <a:pt x="0" y="81"/>
                    </a:cubicBezTo>
                    <a:cubicBezTo>
                      <a:pt x="0" y="1706"/>
                      <a:pt x="0" y="1706"/>
                      <a:pt x="0" y="1706"/>
                    </a:cubicBezTo>
                    <a:cubicBezTo>
                      <a:pt x="0" y="1729"/>
                      <a:pt x="9" y="1749"/>
                      <a:pt x="24" y="1764"/>
                    </a:cubicBezTo>
                    <a:cubicBezTo>
                      <a:pt x="38" y="1779"/>
                      <a:pt x="59" y="1788"/>
                      <a:pt x="81" y="1788"/>
                    </a:cubicBezTo>
                    <a:cubicBezTo>
                      <a:pt x="81" y="1788"/>
                      <a:pt x="81" y="1788"/>
                      <a:pt x="81" y="1788"/>
                    </a:cubicBezTo>
                    <a:cubicBezTo>
                      <a:pt x="3037" y="1788"/>
                      <a:pt x="3037" y="1788"/>
                      <a:pt x="3037" y="1788"/>
                    </a:cubicBezTo>
                    <a:cubicBezTo>
                      <a:pt x="3060" y="1788"/>
                      <a:pt x="3080" y="1779"/>
                      <a:pt x="3095" y="1764"/>
                    </a:cubicBezTo>
                    <a:cubicBezTo>
                      <a:pt x="3110" y="1749"/>
                      <a:pt x="3119" y="1729"/>
                      <a:pt x="3119" y="1706"/>
                    </a:cubicBezTo>
                    <a:cubicBezTo>
                      <a:pt x="3119" y="81"/>
                      <a:pt x="3119" y="81"/>
                      <a:pt x="3119" y="81"/>
                    </a:cubicBezTo>
                    <a:cubicBezTo>
                      <a:pt x="3119" y="59"/>
                      <a:pt x="3110" y="39"/>
                      <a:pt x="3095" y="24"/>
                    </a:cubicBezTo>
                    <a:cubicBezTo>
                      <a:pt x="3080" y="9"/>
                      <a:pt x="3060" y="0"/>
                      <a:pt x="3037" y="0"/>
                    </a:cubicBezTo>
                  </a:path>
                </a:pathLst>
              </a:custGeom>
              <a:solidFill>
                <a:srgbClr val="F6F7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18"/>
              <p:cNvSpPr>
                <a:spLocks/>
              </p:cNvSpPr>
              <p:nvPr/>
            </p:nvSpPr>
            <p:spPr bwMode="auto">
              <a:xfrm>
                <a:off x="1423" y="1431"/>
                <a:ext cx="526" cy="163"/>
              </a:xfrm>
              <a:custGeom>
                <a:avLst/>
                <a:gdLst>
                  <a:gd name="T0" fmla="*/ 520 w 547"/>
                  <a:gd name="T1" fmla="*/ 170 h 170"/>
                  <a:gd name="T2" fmla="*/ 27 w 547"/>
                  <a:gd name="T3" fmla="*/ 170 h 170"/>
                  <a:gd name="T4" fmla="*/ 0 w 547"/>
                  <a:gd name="T5" fmla="*/ 143 h 170"/>
                  <a:gd name="T6" fmla="*/ 0 w 547"/>
                  <a:gd name="T7" fmla="*/ 27 h 170"/>
                  <a:gd name="T8" fmla="*/ 27 w 547"/>
                  <a:gd name="T9" fmla="*/ 0 h 170"/>
                  <a:gd name="T10" fmla="*/ 520 w 547"/>
                  <a:gd name="T11" fmla="*/ 0 h 170"/>
                  <a:gd name="T12" fmla="*/ 547 w 547"/>
                  <a:gd name="T13" fmla="*/ 27 h 170"/>
                  <a:gd name="T14" fmla="*/ 547 w 547"/>
                  <a:gd name="T15" fmla="*/ 143 h 170"/>
                  <a:gd name="T16" fmla="*/ 520 w 547"/>
                  <a:gd name="T17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7" h="170">
                    <a:moveTo>
                      <a:pt x="520" y="170"/>
                    </a:moveTo>
                    <a:cubicBezTo>
                      <a:pt x="27" y="170"/>
                      <a:pt x="27" y="170"/>
                      <a:pt x="27" y="170"/>
                    </a:cubicBezTo>
                    <a:cubicBezTo>
                      <a:pt x="12" y="170"/>
                      <a:pt x="0" y="158"/>
                      <a:pt x="0" y="143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12"/>
                      <a:pt x="12" y="0"/>
                      <a:pt x="27" y="0"/>
                    </a:cubicBezTo>
                    <a:cubicBezTo>
                      <a:pt x="520" y="0"/>
                      <a:pt x="520" y="0"/>
                      <a:pt x="520" y="0"/>
                    </a:cubicBezTo>
                    <a:cubicBezTo>
                      <a:pt x="535" y="0"/>
                      <a:pt x="547" y="12"/>
                      <a:pt x="547" y="27"/>
                    </a:cubicBezTo>
                    <a:cubicBezTo>
                      <a:pt x="547" y="143"/>
                      <a:pt x="547" y="143"/>
                      <a:pt x="547" y="143"/>
                    </a:cubicBezTo>
                    <a:cubicBezTo>
                      <a:pt x="547" y="158"/>
                      <a:pt x="535" y="170"/>
                      <a:pt x="520" y="170"/>
                    </a:cubicBezTo>
                    <a:close/>
                  </a:path>
                </a:pathLst>
              </a:custGeom>
              <a:solidFill>
                <a:srgbClr val="ED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Rectangle 19"/>
              <p:cNvSpPr>
                <a:spLocks noChangeArrowheads="1"/>
              </p:cNvSpPr>
              <p:nvPr/>
            </p:nvSpPr>
            <p:spPr bwMode="auto">
              <a:xfrm>
                <a:off x="1550" y="1490"/>
                <a:ext cx="254" cy="25"/>
              </a:xfrm>
              <a:prstGeom prst="rect">
                <a:avLst/>
              </a:prstGeom>
              <a:solidFill>
                <a:srgbClr val="C4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20"/>
              <p:cNvSpPr>
                <a:spLocks/>
              </p:cNvSpPr>
              <p:nvPr/>
            </p:nvSpPr>
            <p:spPr bwMode="auto">
              <a:xfrm>
                <a:off x="928" y="1474"/>
                <a:ext cx="242" cy="49"/>
              </a:xfrm>
              <a:custGeom>
                <a:avLst/>
                <a:gdLst>
                  <a:gd name="T0" fmla="*/ 227 w 251"/>
                  <a:gd name="T1" fmla="*/ 0 h 51"/>
                  <a:gd name="T2" fmla="*/ 24 w 251"/>
                  <a:gd name="T3" fmla="*/ 0 h 51"/>
                  <a:gd name="T4" fmla="*/ 0 w 251"/>
                  <a:gd name="T5" fmla="*/ 24 h 51"/>
                  <a:gd name="T6" fmla="*/ 0 w 251"/>
                  <a:gd name="T7" fmla="*/ 27 h 51"/>
                  <a:gd name="T8" fmla="*/ 24 w 251"/>
                  <a:gd name="T9" fmla="*/ 51 h 51"/>
                  <a:gd name="T10" fmla="*/ 227 w 251"/>
                  <a:gd name="T11" fmla="*/ 51 h 51"/>
                  <a:gd name="T12" fmla="*/ 251 w 251"/>
                  <a:gd name="T13" fmla="*/ 27 h 51"/>
                  <a:gd name="T14" fmla="*/ 251 w 251"/>
                  <a:gd name="T15" fmla="*/ 24 h 51"/>
                  <a:gd name="T16" fmla="*/ 227 w 251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1" h="51">
                    <a:moveTo>
                      <a:pt x="227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41"/>
                      <a:pt x="11" y="51"/>
                      <a:pt x="24" y="51"/>
                    </a:cubicBezTo>
                    <a:cubicBezTo>
                      <a:pt x="227" y="51"/>
                      <a:pt x="227" y="51"/>
                      <a:pt x="227" y="51"/>
                    </a:cubicBezTo>
                    <a:cubicBezTo>
                      <a:pt x="240" y="51"/>
                      <a:pt x="251" y="41"/>
                      <a:pt x="251" y="27"/>
                    </a:cubicBezTo>
                    <a:cubicBezTo>
                      <a:pt x="251" y="24"/>
                      <a:pt x="251" y="24"/>
                      <a:pt x="251" y="24"/>
                    </a:cubicBezTo>
                    <a:cubicBezTo>
                      <a:pt x="251" y="11"/>
                      <a:pt x="240" y="0"/>
                      <a:pt x="227" y="0"/>
                    </a:cubicBezTo>
                  </a:path>
                </a:pathLst>
              </a:custGeom>
              <a:solidFill>
                <a:srgbClr val="EAECEF">
                  <a:alpha val="66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21"/>
              <p:cNvSpPr>
                <a:spLocks/>
              </p:cNvSpPr>
              <p:nvPr/>
            </p:nvSpPr>
            <p:spPr bwMode="auto">
              <a:xfrm>
                <a:off x="2154" y="1474"/>
                <a:ext cx="241" cy="49"/>
              </a:xfrm>
              <a:custGeom>
                <a:avLst/>
                <a:gdLst>
                  <a:gd name="T0" fmla="*/ 226 w 250"/>
                  <a:gd name="T1" fmla="*/ 0 h 51"/>
                  <a:gd name="T2" fmla="*/ 24 w 250"/>
                  <a:gd name="T3" fmla="*/ 0 h 51"/>
                  <a:gd name="T4" fmla="*/ 0 w 250"/>
                  <a:gd name="T5" fmla="*/ 24 h 51"/>
                  <a:gd name="T6" fmla="*/ 0 w 250"/>
                  <a:gd name="T7" fmla="*/ 27 h 51"/>
                  <a:gd name="T8" fmla="*/ 24 w 250"/>
                  <a:gd name="T9" fmla="*/ 51 h 51"/>
                  <a:gd name="T10" fmla="*/ 226 w 250"/>
                  <a:gd name="T11" fmla="*/ 51 h 51"/>
                  <a:gd name="T12" fmla="*/ 250 w 250"/>
                  <a:gd name="T13" fmla="*/ 27 h 51"/>
                  <a:gd name="T14" fmla="*/ 250 w 250"/>
                  <a:gd name="T15" fmla="*/ 24 h 51"/>
                  <a:gd name="T16" fmla="*/ 226 w 250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0" h="51">
                    <a:moveTo>
                      <a:pt x="226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0" y="0"/>
                      <a:pt x="0" y="11"/>
                      <a:pt x="0" y="24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41"/>
                      <a:pt x="10" y="51"/>
                      <a:pt x="24" y="51"/>
                    </a:cubicBezTo>
                    <a:cubicBezTo>
                      <a:pt x="226" y="51"/>
                      <a:pt x="226" y="51"/>
                      <a:pt x="226" y="51"/>
                    </a:cubicBezTo>
                    <a:cubicBezTo>
                      <a:pt x="239" y="51"/>
                      <a:pt x="250" y="41"/>
                      <a:pt x="250" y="27"/>
                    </a:cubicBezTo>
                    <a:cubicBezTo>
                      <a:pt x="250" y="24"/>
                      <a:pt x="250" y="24"/>
                      <a:pt x="250" y="24"/>
                    </a:cubicBezTo>
                    <a:cubicBezTo>
                      <a:pt x="250" y="11"/>
                      <a:pt x="239" y="0"/>
                      <a:pt x="226" y="0"/>
                    </a:cubicBezTo>
                  </a:path>
                </a:pathLst>
              </a:custGeom>
              <a:solidFill>
                <a:srgbClr val="EAECEF">
                  <a:alpha val="66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22"/>
              <p:cNvSpPr>
                <a:spLocks/>
              </p:cNvSpPr>
              <p:nvPr/>
            </p:nvSpPr>
            <p:spPr bwMode="auto">
              <a:xfrm>
                <a:off x="2612" y="1474"/>
                <a:ext cx="241" cy="49"/>
              </a:xfrm>
              <a:custGeom>
                <a:avLst/>
                <a:gdLst>
                  <a:gd name="T0" fmla="*/ 226 w 250"/>
                  <a:gd name="T1" fmla="*/ 0 h 51"/>
                  <a:gd name="T2" fmla="*/ 24 w 250"/>
                  <a:gd name="T3" fmla="*/ 0 h 51"/>
                  <a:gd name="T4" fmla="*/ 0 w 250"/>
                  <a:gd name="T5" fmla="*/ 24 h 51"/>
                  <a:gd name="T6" fmla="*/ 0 w 250"/>
                  <a:gd name="T7" fmla="*/ 27 h 51"/>
                  <a:gd name="T8" fmla="*/ 24 w 250"/>
                  <a:gd name="T9" fmla="*/ 51 h 51"/>
                  <a:gd name="T10" fmla="*/ 226 w 250"/>
                  <a:gd name="T11" fmla="*/ 51 h 51"/>
                  <a:gd name="T12" fmla="*/ 250 w 250"/>
                  <a:gd name="T13" fmla="*/ 27 h 51"/>
                  <a:gd name="T14" fmla="*/ 250 w 250"/>
                  <a:gd name="T15" fmla="*/ 24 h 51"/>
                  <a:gd name="T16" fmla="*/ 226 w 250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0" h="51">
                    <a:moveTo>
                      <a:pt x="226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41"/>
                      <a:pt x="11" y="51"/>
                      <a:pt x="24" y="51"/>
                    </a:cubicBezTo>
                    <a:cubicBezTo>
                      <a:pt x="226" y="51"/>
                      <a:pt x="226" y="51"/>
                      <a:pt x="226" y="51"/>
                    </a:cubicBezTo>
                    <a:cubicBezTo>
                      <a:pt x="240" y="51"/>
                      <a:pt x="250" y="41"/>
                      <a:pt x="250" y="27"/>
                    </a:cubicBezTo>
                    <a:cubicBezTo>
                      <a:pt x="250" y="24"/>
                      <a:pt x="250" y="24"/>
                      <a:pt x="250" y="24"/>
                    </a:cubicBezTo>
                    <a:cubicBezTo>
                      <a:pt x="250" y="11"/>
                      <a:pt x="240" y="0"/>
                      <a:pt x="226" y="0"/>
                    </a:cubicBezTo>
                  </a:path>
                </a:pathLst>
              </a:custGeom>
              <a:solidFill>
                <a:srgbClr val="EAECEF">
                  <a:alpha val="66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23"/>
              <p:cNvSpPr>
                <a:spLocks/>
              </p:cNvSpPr>
              <p:nvPr/>
            </p:nvSpPr>
            <p:spPr bwMode="auto">
              <a:xfrm>
                <a:off x="3070" y="1474"/>
                <a:ext cx="241" cy="49"/>
              </a:xfrm>
              <a:custGeom>
                <a:avLst/>
                <a:gdLst>
                  <a:gd name="T0" fmla="*/ 227 w 250"/>
                  <a:gd name="T1" fmla="*/ 0 h 51"/>
                  <a:gd name="T2" fmla="*/ 24 w 250"/>
                  <a:gd name="T3" fmla="*/ 0 h 51"/>
                  <a:gd name="T4" fmla="*/ 0 w 250"/>
                  <a:gd name="T5" fmla="*/ 24 h 51"/>
                  <a:gd name="T6" fmla="*/ 0 w 250"/>
                  <a:gd name="T7" fmla="*/ 27 h 51"/>
                  <a:gd name="T8" fmla="*/ 24 w 250"/>
                  <a:gd name="T9" fmla="*/ 51 h 51"/>
                  <a:gd name="T10" fmla="*/ 227 w 250"/>
                  <a:gd name="T11" fmla="*/ 51 h 51"/>
                  <a:gd name="T12" fmla="*/ 250 w 250"/>
                  <a:gd name="T13" fmla="*/ 27 h 51"/>
                  <a:gd name="T14" fmla="*/ 250 w 250"/>
                  <a:gd name="T15" fmla="*/ 24 h 51"/>
                  <a:gd name="T16" fmla="*/ 227 w 250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0" h="51">
                    <a:moveTo>
                      <a:pt x="227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41"/>
                      <a:pt x="11" y="51"/>
                      <a:pt x="24" y="51"/>
                    </a:cubicBezTo>
                    <a:cubicBezTo>
                      <a:pt x="227" y="51"/>
                      <a:pt x="227" y="51"/>
                      <a:pt x="227" y="51"/>
                    </a:cubicBezTo>
                    <a:cubicBezTo>
                      <a:pt x="240" y="51"/>
                      <a:pt x="250" y="41"/>
                      <a:pt x="250" y="27"/>
                    </a:cubicBezTo>
                    <a:cubicBezTo>
                      <a:pt x="250" y="24"/>
                      <a:pt x="250" y="24"/>
                      <a:pt x="250" y="24"/>
                    </a:cubicBezTo>
                    <a:cubicBezTo>
                      <a:pt x="250" y="11"/>
                      <a:pt x="240" y="0"/>
                      <a:pt x="227" y="0"/>
                    </a:cubicBezTo>
                  </a:path>
                </a:pathLst>
              </a:custGeom>
              <a:solidFill>
                <a:srgbClr val="EAECEF">
                  <a:alpha val="66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32" name="组合 331"/>
            <p:cNvGrpSpPr/>
            <p:nvPr/>
          </p:nvGrpSpPr>
          <p:grpSpPr>
            <a:xfrm>
              <a:off x="3151345" y="3390904"/>
              <a:ext cx="3824874" cy="1851656"/>
              <a:chOff x="7824351" y="3116333"/>
              <a:chExt cx="1714503" cy="830006"/>
            </a:xfrm>
          </p:grpSpPr>
          <p:grpSp>
            <p:nvGrpSpPr>
              <p:cNvPr id="333" name="组合 332"/>
              <p:cNvGrpSpPr/>
              <p:nvPr/>
            </p:nvGrpSpPr>
            <p:grpSpPr>
              <a:xfrm>
                <a:off x="7824351" y="3116333"/>
                <a:ext cx="1659023" cy="685771"/>
                <a:chOff x="7824355" y="3116331"/>
                <a:chExt cx="2155352" cy="890932"/>
              </a:xfrm>
            </p:grpSpPr>
            <p:sp>
              <p:nvSpPr>
                <p:cNvPr id="339" name="六边形 338"/>
                <p:cNvSpPr/>
                <p:nvPr/>
              </p:nvSpPr>
              <p:spPr>
                <a:xfrm>
                  <a:off x="7824355" y="3116332"/>
                  <a:ext cx="479977" cy="413773"/>
                </a:xfrm>
                <a:prstGeom prst="hexagon">
                  <a:avLst/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defTabSz="914377">
                    <a:defRPr/>
                  </a:pPr>
                  <a:endParaRPr lang="zh-CN" altLang="en-US" kern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340" name="六边形 339"/>
                <p:cNvSpPr/>
                <p:nvPr/>
              </p:nvSpPr>
              <p:spPr>
                <a:xfrm>
                  <a:off x="8242600" y="3350708"/>
                  <a:ext cx="479977" cy="413773"/>
                </a:xfrm>
                <a:prstGeom prst="hexagon">
                  <a:avLst/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defTabSz="914377">
                    <a:defRPr/>
                  </a:pPr>
                  <a:endParaRPr lang="zh-CN" altLang="en-US" kern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341" name="六边形 340"/>
                <p:cNvSpPr/>
                <p:nvPr/>
              </p:nvSpPr>
              <p:spPr>
                <a:xfrm>
                  <a:off x="8652142" y="3116331"/>
                  <a:ext cx="479977" cy="413773"/>
                </a:xfrm>
                <a:prstGeom prst="hexagon">
                  <a:avLst/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defTabSz="914377">
                    <a:defRPr/>
                  </a:pPr>
                  <a:endParaRPr lang="zh-CN" altLang="en-US" kern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342" name="六边形 341"/>
                <p:cNvSpPr/>
                <p:nvPr/>
              </p:nvSpPr>
              <p:spPr>
                <a:xfrm>
                  <a:off x="7833058" y="3593491"/>
                  <a:ext cx="479976" cy="413772"/>
                </a:xfrm>
                <a:prstGeom prst="hexagon">
                  <a:avLst/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defTabSz="914377">
                    <a:defRPr/>
                  </a:pPr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343" name="六边形 342"/>
                <p:cNvSpPr/>
                <p:nvPr/>
              </p:nvSpPr>
              <p:spPr>
                <a:xfrm>
                  <a:off x="9075532" y="3325133"/>
                  <a:ext cx="479977" cy="413773"/>
                </a:xfrm>
                <a:prstGeom prst="hexagon">
                  <a:avLst/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defTabSz="914377">
                    <a:defRPr/>
                  </a:pPr>
                  <a:endParaRPr lang="zh-CN" altLang="en-US" kern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344" name="六边形 343"/>
                <p:cNvSpPr/>
                <p:nvPr/>
              </p:nvSpPr>
              <p:spPr>
                <a:xfrm>
                  <a:off x="9499730" y="3117986"/>
                  <a:ext cx="479977" cy="413773"/>
                </a:xfrm>
                <a:prstGeom prst="hexagon">
                  <a:avLst/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defTabSz="914377">
                    <a:defRPr/>
                  </a:pPr>
                  <a:endParaRPr lang="zh-CN" altLang="en-US" kern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</p:grpSp>
          <p:grpSp>
            <p:nvGrpSpPr>
              <p:cNvPr id="334" name="组合 333"/>
              <p:cNvGrpSpPr/>
              <p:nvPr/>
            </p:nvGrpSpPr>
            <p:grpSpPr>
              <a:xfrm>
                <a:off x="7831052" y="3636868"/>
                <a:ext cx="1707802" cy="309471"/>
                <a:chOff x="4831017" y="3636868"/>
                <a:chExt cx="1208170" cy="309471"/>
              </a:xfrm>
            </p:grpSpPr>
            <p:sp>
              <p:nvSpPr>
                <p:cNvPr id="335" name="圆角矩形 13"/>
                <p:cNvSpPr/>
                <p:nvPr/>
              </p:nvSpPr>
              <p:spPr>
                <a:xfrm flipV="1">
                  <a:off x="5398651" y="3636868"/>
                  <a:ext cx="596523" cy="45719"/>
                </a:xfrm>
                <a:prstGeom prst="roundRect">
                  <a:avLst>
                    <a:gd name="adj" fmla="val 13146"/>
                  </a:avLst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defTabSz="914377">
                    <a:defRPr/>
                  </a:pPr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336" name="圆角矩形 13"/>
                <p:cNvSpPr/>
                <p:nvPr/>
              </p:nvSpPr>
              <p:spPr>
                <a:xfrm flipV="1">
                  <a:off x="5398651" y="3718763"/>
                  <a:ext cx="418743" cy="45719"/>
                </a:xfrm>
                <a:prstGeom prst="roundRect">
                  <a:avLst>
                    <a:gd name="adj" fmla="val 13146"/>
                  </a:avLst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defTabSz="914377">
                    <a:defRPr/>
                  </a:pPr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337" name="圆角矩形 13"/>
                <p:cNvSpPr/>
                <p:nvPr/>
              </p:nvSpPr>
              <p:spPr>
                <a:xfrm flipV="1">
                  <a:off x="5398651" y="3805806"/>
                  <a:ext cx="502087" cy="45719"/>
                </a:xfrm>
                <a:prstGeom prst="roundRect">
                  <a:avLst>
                    <a:gd name="adj" fmla="val 13146"/>
                  </a:avLst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defTabSz="914377">
                    <a:defRPr/>
                  </a:pPr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338" name="圆角矩形 13"/>
                <p:cNvSpPr/>
                <p:nvPr/>
              </p:nvSpPr>
              <p:spPr>
                <a:xfrm flipV="1">
                  <a:off x="4831017" y="3878980"/>
                  <a:ext cx="1208170" cy="67359"/>
                </a:xfrm>
                <a:prstGeom prst="roundRect">
                  <a:avLst>
                    <a:gd name="adj" fmla="val 13146"/>
                  </a:avLst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defTabSz="914377">
                    <a:defRPr/>
                  </a:pPr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</p:grpSp>
        </p:grpSp>
      </p:grpSp>
      <p:sp>
        <p:nvSpPr>
          <p:cNvPr id="2" name="标题 1"/>
          <p:cNvSpPr>
            <a:spLocks noGrp="1"/>
          </p:cNvSpPr>
          <p:nvPr>
            <p:ph type="title" idx="4294967295"/>
          </p:nvPr>
        </p:nvSpPr>
        <p:spPr>
          <a:xfrm>
            <a:off x="695323" y="4046"/>
            <a:ext cx="10825164" cy="1013353"/>
          </a:xfrm>
        </p:spPr>
        <p:txBody>
          <a:bodyPr vert="horz" lIns="91440" tIns="45720" rIns="91440" bIns="45720" rtlCol="0" anchor="b">
            <a:normAutofit/>
          </a:bodyPr>
          <a:lstStyle/>
          <a:p>
            <a:pPr defTabSz="914332"/>
            <a:r>
              <a:rPr lang="zh-CN" altLang="en-US" sz="2800" b="1" dirty="0"/>
              <a:t>快速设计页面  </a:t>
            </a:r>
            <a:r>
              <a:rPr lang="en-US" altLang="zh-CN" sz="2800" b="1" dirty="0"/>
              <a:t>Quick Slides Design</a:t>
            </a:r>
            <a:endParaRPr lang="zh-CN" altLang="en-US" sz="2800" b="1" dirty="0"/>
          </a:p>
        </p:txBody>
      </p:sp>
      <p:grpSp>
        <p:nvGrpSpPr>
          <p:cNvPr id="347" name="组合 346"/>
          <p:cNvGrpSpPr/>
          <p:nvPr/>
        </p:nvGrpSpPr>
        <p:grpSpPr>
          <a:xfrm>
            <a:off x="1030616" y="1784762"/>
            <a:ext cx="2700136" cy="4206855"/>
            <a:chOff x="7048982" y="1370076"/>
            <a:chExt cx="3522380" cy="5487924"/>
          </a:xfrm>
        </p:grpSpPr>
        <p:sp>
          <p:nvSpPr>
            <p:cNvPr id="92" name="矩形 91"/>
            <p:cNvSpPr/>
            <p:nvPr/>
          </p:nvSpPr>
          <p:spPr>
            <a:xfrm>
              <a:off x="7048982" y="1370076"/>
              <a:ext cx="3522380" cy="5487924"/>
            </a:xfrm>
            <a:prstGeom prst="rect">
              <a:avLst/>
            </a:prstGeom>
            <a:gradFill>
              <a:gsLst>
                <a:gs pos="69900">
                  <a:srgbClr val="FFFFFF"/>
                </a:gs>
                <a:gs pos="97297">
                  <a:srgbClr val="FFFFFF"/>
                </a:gs>
                <a:gs pos="0">
                  <a:srgbClr val="FFFFFF"/>
                </a:gs>
              </a:gsLst>
              <a:lin ang="5400000" scaled="1"/>
            </a:gradFill>
            <a:ln w="12700" cap="flat" cmpd="sng" algn="ctr">
              <a:solidFill>
                <a:srgbClr val="CE4C4B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defTabSz="914377">
                <a:defRPr/>
              </a:pPr>
              <a:endParaRPr lang="zh-CN" altLang="en-US" kern="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93" name="矩形 92"/>
            <p:cNvSpPr/>
            <p:nvPr/>
          </p:nvSpPr>
          <p:spPr>
            <a:xfrm>
              <a:off x="7048982" y="1370076"/>
              <a:ext cx="3522380" cy="264357"/>
            </a:xfrm>
            <a:prstGeom prst="rect">
              <a:avLst/>
            </a:prstGeom>
            <a:solidFill>
              <a:srgbClr val="CE4C4B"/>
            </a:solidFill>
            <a:ln w="12700" cap="flat" cmpd="sng" algn="ctr">
              <a:solidFill>
                <a:srgbClr val="CE4C4B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defTabSz="914377">
                <a:defRPr/>
              </a:pPr>
              <a:r>
                <a:rPr lang="zh-CN" altLang="en-US" sz="1000" kern="0" dirty="0">
                  <a:solidFill>
                    <a:srgbClr val="FFFFFF"/>
                  </a:solidFill>
                  <a:latin typeface="Arial"/>
                  <a:ea typeface="微软雅黑"/>
                </a:rPr>
                <a:t>图示库 </a:t>
              </a:r>
              <a:r>
                <a:rPr lang="en-US" altLang="zh-CN" sz="1000" kern="0" dirty="0">
                  <a:solidFill>
                    <a:srgbClr val="FFFFFF"/>
                  </a:solidFill>
                  <a:latin typeface="Arial"/>
                  <a:ea typeface="微软雅黑"/>
                </a:rPr>
                <a:t>/ Diagram Library</a:t>
              </a:r>
              <a:endParaRPr lang="zh-CN" altLang="en-US" sz="1000" kern="0" dirty="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94" name="矩形 93"/>
            <p:cNvSpPr/>
            <p:nvPr/>
          </p:nvSpPr>
          <p:spPr>
            <a:xfrm>
              <a:off x="7131365" y="1765273"/>
              <a:ext cx="2174184" cy="215385"/>
            </a:xfrm>
            <a:prstGeom prst="rect">
              <a:avLst/>
            </a:prstGeom>
            <a:solidFill>
              <a:srgbClr val="FFFFFF">
                <a:lumMod val="95000"/>
              </a:srgb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914377">
                <a:defRPr/>
              </a:pPr>
              <a:endParaRPr lang="zh-CN" altLang="en-US" sz="900" kern="0" dirty="0">
                <a:solidFill>
                  <a:srgbClr val="000000">
                    <a:lumMod val="85000"/>
                    <a:lumOff val="15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174" name="乘号 173"/>
            <p:cNvSpPr/>
            <p:nvPr/>
          </p:nvSpPr>
          <p:spPr>
            <a:xfrm>
              <a:off x="10349229" y="1412945"/>
              <a:ext cx="178618" cy="178618"/>
            </a:xfrm>
            <a:prstGeom prst="mathMultiply">
              <a:avLst>
                <a:gd name="adj1" fmla="val 13304"/>
              </a:avLst>
            </a:prstGeom>
            <a:solidFill>
              <a:srgbClr val="CE4C4B">
                <a:lumMod val="60000"/>
                <a:lumOff val="4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algn="ctr" defTabSz="914377">
                <a:defRPr/>
              </a:pPr>
              <a:endParaRPr lang="zh-CN" altLang="en-US" kern="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175" name="push-pin-pointing-down_8930"/>
            <p:cNvSpPr>
              <a:spLocks noChangeAspect="1"/>
            </p:cNvSpPr>
            <p:nvPr/>
          </p:nvSpPr>
          <p:spPr bwMode="auto">
            <a:xfrm>
              <a:off x="10083016" y="1432660"/>
              <a:ext cx="138120" cy="137471"/>
            </a:xfrm>
            <a:prstGeom prst="ellipse">
              <a:avLst/>
            </a:prstGeom>
            <a:noFill/>
            <a:ln>
              <a:noFill/>
            </a:ln>
          </p:spPr>
          <p:txBody>
            <a:bodyPr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14377">
                <a:defRPr/>
              </a:pPr>
              <a:r>
                <a:rPr lang="en-US" altLang="zh-CN" sz="1400" b="1" dirty="0">
                  <a:solidFill>
                    <a:srgbClr val="CE4C4B">
                      <a:lumMod val="20000"/>
                      <a:lumOff val="80000"/>
                    </a:srgbClr>
                  </a:solidFill>
                  <a:latin typeface="Arial"/>
                  <a:ea typeface="微软雅黑"/>
                </a:rPr>
                <a:t>?</a:t>
              </a:r>
              <a:endParaRPr lang="zh-CN" altLang="en-US" sz="1400" b="1" dirty="0">
                <a:solidFill>
                  <a:srgbClr val="CE4C4B">
                    <a:lumMod val="20000"/>
                    <a:lumOff val="80000"/>
                  </a:srgbClr>
                </a:solidFill>
                <a:latin typeface="Arial"/>
                <a:ea typeface="微软雅黑"/>
              </a:endParaRPr>
            </a:p>
          </p:txBody>
        </p:sp>
        <p:cxnSp>
          <p:nvCxnSpPr>
            <p:cNvPr id="176" name="直接连接符 175"/>
            <p:cNvCxnSpPr>
              <a:cxnSpLocks/>
            </p:cNvCxnSpPr>
            <p:nvPr/>
          </p:nvCxnSpPr>
          <p:spPr>
            <a:xfrm>
              <a:off x="10292097" y="1439552"/>
              <a:ext cx="0" cy="130579"/>
            </a:xfrm>
            <a:prstGeom prst="line">
              <a:avLst/>
            </a:prstGeom>
            <a:noFill/>
            <a:ln w="6350" cap="flat" cmpd="sng" algn="ctr">
              <a:solidFill>
                <a:srgbClr val="CE4C4B">
                  <a:lumMod val="60000"/>
                  <a:lumOff val="40000"/>
                </a:srgbClr>
              </a:solidFill>
              <a:prstDash val="solid"/>
              <a:miter lim="800000"/>
            </a:ln>
            <a:effectLst/>
          </p:spPr>
        </p:cxnSp>
        <p:sp>
          <p:nvSpPr>
            <p:cNvPr id="96" name="矩形 95"/>
            <p:cNvSpPr/>
            <p:nvPr/>
          </p:nvSpPr>
          <p:spPr>
            <a:xfrm>
              <a:off x="7129482" y="2063597"/>
              <a:ext cx="978904" cy="215385"/>
            </a:xfrm>
            <a:prstGeom prst="rect">
              <a:avLst/>
            </a:prstGeom>
            <a:solidFill>
              <a:srgbClr val="FFFFFF">
                <a:lumMod val="95000"/>
              </a:srgb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900" kern="0" dirty="0">
                <a:solidFill>
                  <a:srgbClr val="000000">
                    <a:lumMod val="85000"/>
                    <a:lumOff val="15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97" name="矩形 96"/>
            <p:cNvSpPr/>
            <p:nvPr/>
          </p:nvSpPr>
          <p:spPr>
            <a:xfrm>
              <a:off x="9523961" y="1768180"/>
              <a:ext cx="935382" cy="215385"/>
            </a:xfrm>
            <a:prstGeom prst="rect">
              <a:avLst/>
            </a:prstGeom>
            <a:solidFill>
              <a:srgbClr val="FFFFFF">
                <a:lumMod val="95000"/>
              </a:srgb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defTabSz="914377">
                <a:defRPr/>
              </a:pPr>
              <a:endParaRPr lang="zh-CN" altLang="en-US" sz="900" kern="0" dirty="0">
                <a:solidFill>
                  <a:srgbClr val="000000">
                    <a:lumMod val="85000"/>
                    <a:lumOff val="15000"/>
                  </a:srgbClr>
                </a:solidFill>
                <a:latin typeface="Arial"/>
                <a:ea typeface="微软雅黑"/>
              </a:endParaRPr>
            </a:p>
          </p:txBody>
        </p:sp>
        <p:grpSp>
          <p:nvGrpSpPr>
            <p:cNvPr id="100" name="组合 99"/>
            <p:cNvGrpSpPr/>
            <p:nvPr/>
          </p:nvGrpSpPr>
          <p:grpSpPr>
            <a:xfrm>
              <a:off x="7129482" y="3589063"/>
              <a:ext cx="1624839" cy="1005453"/>
              <a:chOff x="7528661" y="1052292"/>
              <a:chExt cx="2227549" cy="1378411"/>
            </a:xfrm>
          </p:grpSpPr>
          <p:sp>
            <p:nvSpPr>
              <p:cNvPr id="163" name="矩形: 圆角 3"/>
              <p:cNvSpPr/>
              <p:nvPr/>
            </p:nvSpPr>
            <p:spPr>
              <a:xfrm>
                <a:off x="7528661" y="1052292"/>
                <a:ext cx="2227549" cy="1378411"/>
              </a:xfrm>
              <a:prstGeom prst="roundRect">
                <a:avLst>
                  <a:gd name="adj" fmla="val 0"/>
                </a:avLst>
              </a:prstGeom>
              <a:solidFill>
                <a:srgbClr val="FFFFFF"/>
              </a:solidFill>
              <a:ln w="3175" cap="flat" cmpd="sng" algn="ctr">
                <a:solidFill>
                  <a:srgbClr val="FFFFFF">
                    <a:lumMod val="75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defTabSz="914377">
                  <a:defRPr/>
                </a:pPr>
                <a:endParaRPr lang="zh-CN" altLang="en-US" kern="0" dirty="0">
                  <a:solidFill>
                    <a:srgbClr val="44546A">
                      <a:lumMod val="60000"/>
                      <a:lumOff val="40000"/>
                    </a:srgbClr>
                  </a:solidFill>
                </a:endParaRPr>
              </a:p>
            </p:txBody>
          </p:sp>
          <p:cxnSp>
            <p:nvCxnSpPr>
              <p:cNvPr id="164" name="连接符: 肘形 32"/>
              <p:cNvCxnSpPr>
                <a:stCxn id="169" idx="1"/>
                <a:endCxn id="170" idx="0"/>
              </p:cNvCxnSpPr>
              <p:nvPr/>
            </p:nvCxnSpPr>
            <p:spPr>
              <a:xfrm rot="10800000" flipV="1">
                <a:off x="7949108" y="1465564"/>
                <a:ext cx="285975" cy="326552"/>
              </a:xfrm>
              <a:prstGeom prst="bentConnector2">
                <a:avLst/>
              </a:prstGeom>
              <a:solidFill>
                <a:srgbClr val="867D98">
                  <a:lumMod val="20000"/>
                  <a:lumOff val="80000"/>
                </a:srgbClr>
              </a:solidFill>
              <a:ln w="38100" cap="flat" cmpd="sng" algn="ctr">
                <a:solidFill>
                  <a:srgbClr val="867D98">
                    <a:lumMod val="40000"/>
                    <a:lumOff val="60000"/>
                  </a:srgbClr>
                </a:solidFill>
                <a:prstDash val="solid"/>
                <a:miter lim="800000"/>
              </a:ln>
              <a:effectLst/>
            </p:spPr>
          </p:cxnSp>
          <p:cxnSp>
            <p:nvCxnSpPr>
              <p:cNvPr id="165" name="连接符: 肘形 34"/>
              <p:cNvCxnSpPr>
                <a:stCxn id="169" idx="3"/>
                <a:endCxn id="173" idx="0"/>
              </p:cNvCxnSpPr>
              <p:nvPr/>
            </p:nvCxnSpPr>
            <p:spPr>
              <a:xfrm>
                <a:off x="9135072" y="1465564"/>
                <a:ext cx="225522" cy="326552"/>
              </a:xfrm>
              <a:prstGeom prst="bentConnector2">
                <a:avLst/>
              </a:prstGeom>
              <a:solidFill>
                <a:srgbClr val="867D98">
                  <a:lumMod val="20000"/>
                  <a:lumOff val="80000"/>
                </a:srgbClr>
              </a:solidFill>
              <a:ln w="38100" cap="flat" cmpd="sng" algn="ctr">
                <a:solidFill>
                  <a:srgbClr val="867D98">
                    <a:lumMod val="40000"/>
                    <a:lumOff val="60000"/>
                  </a:srgbClr>
                </a:solidFill>
                <a:prstDash val="solid"/>
                <a:miter lim="800000"/>
              </a:ln>
              <a:effectLst/>
            </p:spPr>
          </p:cxnSp>
          <p:grpSp>
            <p:nvGrpSpPr>
              <p:cNvPr id="166" name="组合 165"/>
              <p:cNvGrpSpPr/>
              <p:nvPr/>
            </p:nvGrpSpPr>
            <p:grpSpPr>
              <a:xfrm>
                <a:off x="7744084" y="1288932"/>
                <a:ext cx="1821532" cy="913228"/>
                <a:chOff x="7824355" y="1531238"/>
                <a:chExt cx="1714500" cy="859568"/>
              </a:xfrm>
            </p:grpSpPr>
            <p:grpSp>
              <p:nvGrpSpPr>
                <p:cNvPr id="167" name="组合 166"/>
                <p:cNvGrpSpPr/>
                <p:nvPr/>
              </p:nvGrpSpPr>
              <p:grpSpPr>
                <a:xfrm>
                  <a:off x="7824355" y="2004856"/>
                  <a:ext cx="1714500" cy="385950"/>
                  <a:chOff x="7824355" y="1863749"/>
                  <a:chExt cx="1568912" cy="353177"/>
                </a:xfrm>
              </p:grpSpPr>
              <p:sp>
                <p:nvSpPr>
                  <p:cNvPr id="170" name="椭圆 23"/>
                  <p:cNvSpPr/>
                  <p:nvPr/>
                </p:nvSpPr>
                <p:spPr>
                  <a:xfrm>
                    <a:off x="7824355" y="1863749"/>
                    <a:ext cx="353177" cy="353177"/>
                  </a:xfrm>
                  <a:prstGeom prst="roundRect">
                    <a:avLst/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  <p:sp>
                <p:nvSpPr>
                  <p:cNvPr id="171" name="椭圆 24"/>
                  <p:cNvSpPr/>
                  <p:nvPr/>
                </p:nvSpPr>
                <p:spPr>
                  <a:xfrm>
                    <a:off x="8229600" y="1863749"/>
                    <a:ext cx="353177" cy="353177"/>
                  </a:xfrm>
                  <a:prstGeom prst="roundRect">
                    <a:avLst/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  <p:sp>
                <p:nvSpPr>
                  <p:cNvPr id="172" name="椭圆 25"/>
                  <p:cNvSpPr/>
                  <p:nvPr/>
                </p:nvSpPr>
                <p:spPr>
                  <a:xfrm>
                    <a:off x="8634845" y="1863749"/>
                    <a:ext cx="353177" cy="353177"/>
                  </a:xfrm>
                  <a:prstGeom prst="roundRect">
                    <a:avLst/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  <p:sp>
                <p:nvSpPr>
                  <p:cNvPr id="173" name="椭圆 26"/>
                  <p:cNvSpPr/>
                  <p:nvPr/>
                </p:nvSpPr>
                <p:spPr>
                  <a:xfrm>
                    <a:off x="9040090" y="1863749"/>
                    <a:ext cx="353177" cy="353177"/>
                  </a:xfrm>
                  <a:prstGeom prst="roundRect">
                    <a:avLst/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</p:grpSp>
            <p:cxnSp>
              <p:nvCxnSpPr>
                <p:cNvPr id="168" name="连接符: 肘形 36"/>
                <p:cNvCxnSpPr>
                  <a:stCxn id="172" idx="0"/>
                  <a:endCxn id="171" idx="0"/>
                </p:cNvCxnSpPr>
                <p:nvPr/>
              </p:nvCxnSpPr>
              <p:spPr>
                <a:xfrm rot="16200000" flipV="1">
                  <a:off x="8681605" y="1783431"/>
                  <a:ext cx="12700" cy="442850"/>
                </a:xfrm>
                <a:prstGeom prst="bentConnector3">
                  <a:avLst>
                    <a:gd name="adj1" fmla="val 1554551"/>
                  </a:avLst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solidFill>
                    <a:srgbClr val="867D98">
                      <a:lumMod val="40000"/>
                      <a:lumOff val="60000"/>
                    </a:srgbClr>
                  </a:solidFill>
                  <a:prstDash val="solid"/>
                  <a:miter lim="800000"/>
                </a:ln>
                <a:effectLst/>
              </p:spPr>
            </p:cxnSp>
            <p:sp>
              <p:nvSpPr>
                <p:cNvPr id="169" name="圆角矩形 13"/>
                <p:cNvSpPr/>
                <p:nvPr/>
              </p:nvSpPr>
              <p:spPr>
                <a:xfrm flipV="1">
                  <a:off x="8286501" y="1531238"/>
                  <a:ext cx="847108" cy="332509"/>
                </a:xfrm>
                <a:prstGeom prst="roundRect">
                  <a:avLst>
                    <a:gd name="adj" fmla="val 13146"/>
                  </a:avLst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defTabSz="914377">
                    <a:defRPr/>
                  </a:pPr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</p:grpSp>
        </p:grpSp>
        <p:grpSp>
          <p:nvGrpSpPr>
            <p:cNvPr id="101" name="组合 100"/>
            <p:cNvGrpSpPr/>
            <p:nvPr/>
          </p:nvGrpSpPr>
          <p:grpSpPr>
            <a:xfrm>
              <a:off x="8813093" y="2497554"/>
              <a:ext cx="1624839" cy="1005453"/>
              <a:chOff x="10080565" y="1070123"/>
              <a:chExt cx="2227549" cy="1378411"/>
            </a:xfrm>
          </p:grpSpPr>
          <p:sp>
            <p:nvSpPr>
              <p:cNvPr id="141" name="矩形: 圆角 214"/>
              <p:cNvSpPr/>
              <p:nvPr/>
            </p:nvSpPr>
            <p:spPr>
              <a:xfrm>
                <a:off x="10080565" y="1070123"/>
                <a:ext cx="2227549" cy="1378411"/>
              </a:xfrm>
              <a:prstGeom prst="roundRect">
                <a:avLst>
                  <a:gd name="adj" fmla="val 0"/>
                </a:avLst>
              </a:prstGeom>
              <a:solidFill>
                <a:srgbClr val="FFFFFF"/>
              </a:solidFill>
              <a:ln w="3175" cap="flat" cmpd="sng" algn="ctr">
                <a:solidFill>
                  <a:srgbClr val="FFFFFF">
                    <a:lumMod val="75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defTabSz="914377">
                  <a:defRPr/>
                </a:pPr>
                <a:endParaRPr lang="zh-CN" altLang="en-US" kern="0" dirty="0">
                  <a:solidFill>
                    <a:srgbClr val="44546A">
                      <a:lumMod val="60000"/>
                      <a:lumOff val="40000"/>
                    </a:srgbClr>
                  </a:solidFill>
                </a:endParaRPr>
              </a:p>
            </p:txBody>
          </p:sp>
          <p:grpSp>
            <p:nvGrpSpPr>
              <p:cNvPr id="142" name="组合 141"/>
              <p:cNvGrpSpPr/>
              <p:nvPr/>
            </p:nvGrpSpPr>
            <p:grpSpPr>
              <a:xfrm>
                <a:off x="10260890" y="1313367"/>
                <a:ext cx="1856770" cy="854413"/>
                <a:chOff x="5398496" y="1554238"/>
                <a:chExt cx="1747668" cy="804209"/>
              </a:xfrm>
              <a:solidFill>
                <a:srgbClr val="867D98">
                  <a:lumMod val="20000"/>
                  <a:lumOff val="80000"/>
                </a:srgbClr>
              </a:solidFill>
            </p:grpSpPr>
            <p:grpSp>
              <p:nvGrpSpPr>
                <p:cNvPr id="143" name="组合 142"/>
                <p:cNvGrpSpPr/>
                <p:nvPr/>
              </p:nvGrpSpPr>
              <p:grpSpPr>
                <a:xfrm>
                  <a:off x="5398652" y="1568615"/>
                  <a:ext cx="893792" cy="789832"/>
                  <a:chOff x="5398652" y="1568615"/>
                  <a:chExt cx="1147620" cy="789832"/>
                </a:xfrm>
                <a:grpFill/>
              </p:grpSpPr>
              <p:sp>
                <p:nvSpPr>
                  <p:cNvPr id="158" name="圆角矩形 13"/>
                  <p:cNvSpPr/>
                  <p:nvPr/>
                </p:nvSpPr>
                <p:spPr>
                  <a:xfrm>
                    <a:off x="5398652" y="2030991"/>
                    <a:ext cx="1146276" cy="327456"/>
                  </a:xfrm>
                  <a:prstGeom prst="roundRect">
                    <a:avLst>
                      <a:gd name="adj" fmla="val 13146"/>
                    </a:avLst>
                  </a:prstGeom>
                  <a:grpFill/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  <p:sp>
                <p:nvSpPr>
                  <p:cNvPr id="159" name="圆角矩形 13"/>
                  <p:cNvSpPr/>
                  <p:nvPr/>
                </p:nvSpPr>
                <p:spPr>
                  <a:xfrm>
                    <a:off x="5398652" y="1568615"/>
                    <a:ext cx="243612" cy="199047"/>
                  </a:xfrm>
                  <a:prstGeom prst="ellipse">
                    <a:avLst/>
                  </a:prstGeom>
                  <a:grpFill/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  <p:sp>
                <p:nvSpPr>
                  <p:cNvPr id="160" name="圆角矩形 13"/>
                  <p:cNvSpPr/>
                  <p:nvPr/>
                </p:nvSpPr>
                <p:spPr>
                  <a:xfrm>
                    <a:off x="5699988" y="1568615"/>
                    <a:ext cx="243612" cy="199047"/>
                  </a:xfrm>
                  <a:prstGeom prst="ellipse">
                    <a:avLst/>
                  </a:prstGeom>
                  <a:grpFill/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  <p:sp>
                <p:nvSpPr>
                  <p:cNvPr id="161" name="圆角矩形 13"/>
                  <p:cNvSpPr/>
                  <p:nvPr/>
                </p:nvSpPr>
                <p:spPr>
                  <a:xfrm>
                    <a:off x="6001324" y="1568615"/>
                    <a:ext cx="243612" cy="199047"/>
                  </a:xfrm>
                  <a:prstGeom prst="ellipse">
                    <a:avLst/>
                  </a:prstGeom>
                  <a:grpFill/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  <p:sp>
                <p:nvSpPr>
                  <p:cNvPr id="162" name="圆角矩形 13"/>
                  <p:cNvSpPr/>
                  <p:nvPr/>
                </p:nvSpPr>
                <p:spPr>
                  <a:xfrm>
                    <a:off x="6302660" y="1568615"/>
                    <a:ext cx="243612" cy="199047"/>
                  </a:xfrm>
                  <a:prstGeom prst="ellipse">
                    <a:avLst/>
                  </a:prstGeom>
                  <a:grpFill/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</p:grpSp>
            <p:grpSp>
              <p:nvGrpSpPr>
                <p:cNvPr id="144" name="组合 143"/>
                <p:cNvGrpSpPr/>
                <p:nvPr/>
              </p:nvGrpSpPr>
              <p:grpSpPr>
                <a:xfrm>
                  <a:off x="6381318" y="2055683"/>
                  <a:ext cx="764844" cy="302764"/>
                  <a:chOff x="5391220" y="3636866"/>
                  <a:chExt cx="603957" cy="302764"/>
                </a:xfrm>
                <a:grpFill/>
              </p:grpSpPr>
              <p:sp>
                <p:nvSpPr>
                  <p:cNvPr id="154" name="圆角矩形 13"/>
                  <p:cNvSpPr/>
                  <p:nvPr/>
                </p:nvSpPr>
                <p:spPr>
                  <a:xfrm flipV="1">
                    <a:off x="5398651" y="3636866"/>
                    <a:ext cx="385314" cy="45719"/>
                  </a:xfrm>
                  <a:prstGeom prst="roundRect">
                    <a:avLst>
                      <a:gd name="adj" fmla="val 13146"/>
                    </a:avLst>
                  </a:prstGeom>
                  <a:grpFill/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  <p:sp>
                <p:nvSpPr>
                  <p:cNvPr id="155" name="圆角矩形 13"/>
                  <p:cNvSpPr/>
                  <p:nvPr/>
                </p:nvSpPr>
                <p:spPr>
                  <a:xfrm flipV="1">
                    <a:off x="5398650" y="3718762"/>
                    <a:ext cx="596527" cy="45719"/>
                  </a:xfrm>
                  <a:prstGeom prst="roundRect">
                    <a:avLst>
                      <a:gd name="adj" fmla="val 13146"/>
                    </a:avLst>
                  </a:prstGeom>
                  <a:grpFill/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  <p:sp>
                <p:nvSpPr>
                  <p:cNvPr id="156" name="圆角矩形 13"/>
                  <p:cNvSpPr/>
                  <p:nvPr/>
                </p:nvSpPr>
                <p:spPr>
                  <a:xfrm flipV="1">
                    <a:off x="5398651" y="3805806"/>
                    <a:ext cx="502087" cy="45719"/>
                  </a:xfrm>
                  <a:prstGeom prst="roundRect">
                    <a:avLst>
                      <a:gd name="adj" fmla="val 13146"/>
                    </a:avLst>
                  </a:prstGeom>
                  <a:grpFill/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  <p:sp>
                <p:nvSpPr>
                  <p:cNvPr id="157" name="圆角矩形 13"/>
                  <p:cNvSpPr/>
                  <p:nvPr/>
                </p:nvSpPr>
                <p:spPr>
                  <a:xfrm flipV="1">
                    <a:off x="5391220" y="3893911"/>
                    <a:ext cx="396923" cy="45719"/>
                  </a:xfrm>
                  <a:prstGeom prst="roundRect">
                    <a:avLst>
                      <a:gd name="adj" fmla="val 13146"/>
                    </a:avLst>
                  </a:prstGeom>
                  <a:grpFill/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</p:grpSp>
            <p:grpSp>
              <p:nvGrpSpPr>
                <p:cNvPr id="145" name="组合 144"/>
                <p:cNvGrpSpPr/>
                <p:nvPr/>
              </p:nvGrpSpPr>
              <p:grpSpPr>
                <a:xfrm>
                  <a:off x="5398496" y="1554238"/>
                  <a:ext cx="1747668" cy="306061"/>
                  <a:chOff x="4615136" y="3636866"/>
                  <a:chExt cx="1380041" cy="306061"/>
                </a:xfrm>
                <a:grpFill/>
              </p:grpSpPr>
              <p:sp>
                <p:nvSpPr>
                  <p:cNvPr id="146" name="圆角矩形 13"/>
                  <p:cNvSpPr/>
                  <p:nvPr/>
                </p:nvSpPr>
                <p:spPr>
                  <a:xfrm flipV="1">
                    <a:off x="5398651" y="3636866"/>
                    <a:ext cx="385314" cy="45719"/>
                  </a:xfrm>
                  <a:prstGeom prst="roundRect">
                    <a:avLst>
                      <a:gd name="adj" fmla="val 13146"/>
                    </a:avLst>
                  </a:prstGeom>
                  <a:grpFill/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  <p:sp>
                <p:nvSpPr>
                  <p:cNvPr id="147" name="圆角矩形 13"/>
                  <p:cNvSpPr/>
                  <p:nvPr/>
                </p:nvSpPr>
                <p:spPr>
                  <a:xfrm flipV="1">
                    <a:off x="5398650" y="3718762"/>
                    <a:ext cx="596527" cy="45719"/>
                  </a:xfrm>
                  <a:prstGeom prst="roundRect">
                    <a:avLst>
                      <a:gd name="adj" fmla="val 13146"/>
                    </a:avLst>
                  </a:prstGeom>
                  <a:grpFill/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  <p:sp>
                <p:nvSpPr>
                  <p:cNvPr id="148" name="圆角矩形 13"/>
                  <p:cNvSpPr/>
                  <p:nvPr/>
                </p:nvSpPr>
                <p:spPr>
                  <a:xfrm flipV="1">
                    <a:off x="5398651" y="3805806"/>
                    <a:ext cx="502087" cy="45719"/>
                  </a:xfrm>
                  <a:prstGeom prst="roundRect">
                    <a:avLst>
                      <a:gd name="adj" fmla="val 13146"/>
                    </a:avLst>
                  </a:prstGeom>
                  <a:grpFill/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  <p:sp>
                <p:nvSpPr>
                  <p:cNvPr id="149" name="圆角矩形 13"/>
                  <p:cNvSpPr/>
                  <p:nvPr/>
                </p:nvSpPr>
                <p:spPr>
                  <a:xfrm flipV="1">
                    <a:off x="5391220" y="3893911"/>
                    <a:ext cx="396923" cy="45719"/>
                  </a:xfrm>
                  <a:prstGeom prst="roundRect">
                    <a:avLst>
                      <a:gd name="adj" fmla="val 13146"/>
                    </a:avLst>
                  </a:prstGeom>
                  <a:grpFill/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  <p:sp>
                <p:nvSpPr>
                  <p:cNvPr id="150" name="圆角矩形 13"/>
                  <p:cNvSpPr/>
                  <p:nvPr/>
                </p:nvSpPr>
                <p:spPr>
                  <a:xfrm flipV="1">
                    <a:off x="4615136" y="3900404"/>
                    <a:ext cx="149942" cy="42523"/>
                  </a:xfrm>
                  <a:prstGeom prst="roundRect">
                    <a:avLst/>
                  </a:prstGeom>
                  <a:grpFill/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  <p:sp>
                <p:nvSpPr>
                  <p:cNvPr id="151" name="圆角矩形 13"/>
                  <p:cNvSpPr/>
                  <p:nvPr/>
                </p:nvSpPr>
                <p:spPr>
                  <a:xfrm flipV="1">
                    <a:off x="4800193" y="3900404"/>
                    <a:ext cx="149942" cy="42523"/>
                  </a:xfrm>
                  <a:prstGeom prst="roundRect">
                    <a:avLst/>
                  </a:prstGeom>
                  <a:grpFill/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  <p:sp>
                <p:nvSpPr>
                  <p:cNvPr id="152" name="圆角矩形 13"/>
                  <p:cNvSpPr/>
                  <p:nvPr/>
                </p:nvSpPr>
                <p:spPr>
                  <a:xfrm flipV="1">
                    <a:off x="4985250" y="3900404"/>
                    <a:ext cx="149942" cy="42523"/>
                  </a:xfrm>
                  <a:prstGeom prst="roundRect">
                    <a:avLst/>
                  </a:prstGeom>
                  <a:grpFill/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  <p:sp>
                <p:nvSpPr>
                  <p:cNvPr id="153" name="圆角矩形 13"/>
                  <p:cNvSpPr/>
                  <p:nvPr/>
                </p:nvSpPr>
                <p:spPr>
                  <a:xfrm flipV="1">
                    <a:off x="5170306" y="3900404"/>
                    <a:ext cx="149942" cy="42523"/>
                  </a:xfrm>
                  <a:prstGeom prst="roundRect">
                    <a:avLst/>
                  </a:prstGeom>
                  <a:grpFill/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102" name="组合 101"/>
            <p:cNvGrpSpPr/>
            <p:nvPr/>
          </p:nvGrpSpPr>
          <p:grpSpPr>
            <a:xfrm>
              <a:off x="8813093" y="3591398"/>
              <a:ext cx="1624839" cy="1005453"/>
              <a:chOff x="10080565" y="-604150"/>
              <a:chExt cx="2227549" cy="1378411"/>
            </a:xfrm>
          </p:grpSpPr>
          <p:sp>
            <p:nvSpPr>
              <p:cNvPr id="127" name="矩形: 圆角 222"/>
              <p:cNvSpPr/>
              <p:nvPr/>
            </p:nvSpPr>
            <p:spPr>
              <a:xfrm>
                <a:off x="10080565" y="-604150"/>
                <a:ext cx="2227549" cy="1378411"/>
              </a:xfrm>
              <a:prstGeom prst="roundRect">
                <a:avLst>
                  <a:gd name="adj" fmla="val 0"/>
                </a:avLst>
              </a:prstGeom>
              <a:solidFill>
                <a:srgbClr val="FFFFFF"/>
              </a:solidFill>
              <a:ln w="28575" cap="flat" cmpd="sng" algn="ctr">
                <a:solidFill>
                  <a:srgbClr val="CC4A4A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defTabSz="914377">
                  <a:defRPr/>
                </a:pPr>
                <a:endParaRPr lang="zh-CN" altLang="en-US" kern="0" dirty="0">
                  <a:solidFill>
                    <a:srgbClr val="44546A">
                      <a:lumMod val="60000"/>
                      <a:lumOff val="40000"/>
                    </a:srgbClr>
                  </a:solidFill>
                </a:endParaRPr>
              </a:p>
            </p:txBody>
          </p:sp>
          <p:grpSp>
            <p:nvGrpSpPr>
              <p:cNvPr id="128" name="组合 127"/>
              <p:cNvGrpSpPr/>
              <p:nvPr/>
            </p:nvGrpSpPr>
            <p:grpSpPr>
              <a:xfrm>
                <a:off x="10269164" y="-345778"/>
                <a:ext cx="1821535" cy="881821"/>
                <a:chOff x="7824351" y="3116333"/>
                <a:chExt cx="1714503" cy="830006"/>
              </a:xfrm>
            </p:grpSpPr>
            <p:grpSp>
              <p:nvGrpSpPr>
                <p:cNvPr id="129" name="组合 128"/>
                <p:cNvGrpSpPr/>
                <p:nvPr/>
              </p:nvGrpSpPr>
              <p:grpSpPr>
                <a:xfrm>
                  <a:off x="7824351" y="3116333"/>
                  <a:ext cx="1659023" cy="685771"/>
                  <a:chOff x="7824355" y="3116331"/>
                  <a:chExt cx="2155352" cy="890932"/>
                </a:xfrm>
              </p:grpSpPr>
              <p:sp>
                <p:nvSpPr>
                  <p:cNvPr id="135" name="六边形 134"/>
                  <p:cNvSpPr/>
                  <p:nvPr/>
                </p:nvSpPr>
                <p:spPr>
                  <a:xfrm>
                    <a:off x="7824355" y="3116332"/>
                    <a:ext cx="479977" cy="413773"/>
                  </a:xfrm>
                  <a:prstGeom prst="hexagon">
                    <a:avLst/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  <p:sp>
                <p:nvSpPr>
                  <p:cNvPr id="136" name="六边形 135"/>
                  <p:cNvSpPr/>
                  <p:nvPr/>
                </p:nvSpPr>
                <p:spPr>
                  <a:xfrm>
                    <a:off x="8242600" y="3350708"/>
                    <a:ext cx="479977" cy="413773"/>
                  </a:xfrm>
                  <a:prstGeom prst="hexagon">
                    <a:avLst/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  <p:sp>
                <p:nvSpPr>
                  <p:cNvPr id="137" name="六边形 136"/>
                  <p:cNvSpPr/>
                  <p:nvPr/>
                </p:nvSpPr>
                <p:spPr>
                  <a:xfrm>
                    <a:off x="8652142" y="3116331"/>
                    <a:ext cx="479977" cy="413773"/>
                  </a:xfrm>
                  <a:prstGeom prst="hexagon">
                    <a:avLst/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  <p:sp>
                <p:nvSpPr>
                  <p:cNvPr id="138" name="六边形 137"/>
                  <p:cNvSpPr/>
                  <p:nvPr/>
                </p:nvSpPr>
                <p:spPr>
                  <a:xfrm>
                    <a:off x="7833058" y="3593491"/>
                    <a:ext cx="479976" cy="413772"/>
                  </a:xfrm>
                  <a:prstGeom prst="hexagon">
                    <a:avLst/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  <p:sp>
                <p:nvSpPr>
                  <p:cNvPr id="139" name="六边形 138"/>
                  <p:cNvSpPr/>
                  <p:nvPr/>
                </p:nvSpPr>
                <p:spPr>
                  <a:xfrm>
                    <a:off x="9075532" y="3325133"/>
                    <a:ext cx="479977" cy="413773"/>
                  </a:xfrm>
                  <a:prstGeom prst="hexagon">
                    <a:avLst/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  <p:sp>
                <p:nvSpPr>
                  <p:cNvPr id="140" name="六边形 139"/>
                  <p:cNvSpPr/>
                  <p:nvPr/>
                </p:nvSpPr>
                <p:spPr>
                  <a:xfrm>
                    <a:off x="9499730" y="3117986"/>
                    <a:ext cx="479977" cy="413773"/>
                  </a:xfrm>
                  <a:prstGeom prst="hexagon">
                    <a:avLst/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</p:grpSp>
            <p:grpSp>
              <p:nvGrpSpPr>
                <p:cNvPr id="130" name="组合 129"/>
                <p:cNvGrpSpPr/>
                <p:nvPr/>
              </p:nvGrpSpPr>
              <p:grpSpPr>
                <a:xfrm>
                  <a:off x="7831052" y="3636868"/>
                  <a:ext cx="1707802" cy="309471"/>
                  <a:chOff x="4831017" y="3636868"/>
                  <a:chExt cx="1208170" cy="309471"/>
                </a:xfrm>
              </p:grpSpPr>
              <p:sp>
                <p:nvSpPr>
                  <p:cNvPr id="131" name="圆角矩形 13"/>
                  <p:cNvSpPr/>
                  <p:nvPr/>
                </p:nvSpPr>
                <p:spPr>
                  <a:xfrm flipV="1">
                    <a:off x="5398651" y="3636868"/>
                    <a:ext cx="596523" cy="45719"/>
                  </a:xfrm>
                  <a:prstGeom prst="roundRect">
                    <a:avLst>
                      <a:gd name="adj" fmla="val 13146"/>
                    </a:avLst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  <p:sp>
                <p:nvSpPr>
                  <p:cNvPr id="132" name="圆角矩形 13"/>
                  <p:cNvSpPr/>
                  <p:nvPr/>
                </p:nvSpPr>
                <p:spPr>
                  <a:xfrm flipV="1">
                    <a:off x="5398651" y="3718763"/>
                    <a:ext cx="418743" cy="45719"/>
                  </a:xfrm>
                  <a:prstGeom prst="roundRect">
                    <a:avLst>
                      <a:gd name="adj" fmla="val 13146"/>
                    </a:avLst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  <p:sp>
                <p:nvSpPr>
                  <p:cNvPr id="133" name="圆角矩形 13"/>
                  <p:cNvSpPr/>
                  <p:nvPr/>
                </p:nvSpPr>
                <p:spPr>
                  <a:xfrm flipV="1">
                    <a:off x="5398651" y="3805806"/>
                    <a:ext cx="502087" cy="45719"/>
                  </a:xfrm>
                  <a:prstGeom prst="roundRect">
                    <a:avLst>
                      <a:gd name="adj" fmla="val 13146"/>
                    </a:avLst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  <p:sp>
                <p:nvSpPr>
                  <p:cNvPr id="134" name="圆角矩形 13"/>
                  <p:cNvSpPr/>
                  <p:nvPr/>
                </p:nvSpPr>
                <p:spPr>
                  <a:xfrm flipV="1">
                    <a:off x="4831017" y="3878980"/>
                    <a:ext cx="1208170" cy="67359"/>
                  </a:xfrm>
                  <a:prstGeom prst="roundRect">
                    <a:avLst>
                      <a:gd name="adj" fmla="val 13146"/>
                    </a:avLst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103" name="组合 102"/>
            <p:cNvGrpSpPr/>
            <p:nvPr/>
          </p:nvGrpSpPr>
          <p:grpSpPr>
            <a:xfrm>
              <a:off x="7129482" y="2500590"/>
              <a:ext cx="1624839" cy="1005453"/>
              <a:chOff x="7528661" y="-621980"/>
              <a:chExt cx="2227549" cy="1378411"/>
            </a:xfrm>
          </p:grpSpPr>
          <p:sp>
            <p:nvSpPr>
              <p:cNvPr id="104" name="矩形: 圆角 220"/>
              <p:cNvSpPr/>
              <p:nvPr/>
            </p:nvSpPr>
            <p:spPr>
              <a:xfrm>
                <a:off x="7528661" y="-621980"/>
                <a:ext cx="2227549" cy="1378411"/>
              </a:xfrm>
              <a:prstGeom prst="roundRect">
                <a:avLst>
                  <a:gd name="adj" fmla="val 0"/>
                </a:avLst>
              </a:prstGeom>
              <a:solidFill>
                <a:srgbClr val="FFFFFF"/>
              </a:solidFill>
              <a:ln w="3175" cap="flat" cmpd="sng" algn="ctr">
                <a:solidFill>
                  <a:srgbClr val="FFFFFF">
                    <a:lumMod val="75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defTabSz="914377">
                  <a:defRPr/>
                </a:pPr>
                <a:endParaRPr lang="zh-CN" altLang="en-US" kern="0" dirty="0">
                  <a:solidFill>
                    <a:srgbClr val="44546A">
                      <a:lumMod val="60000"/>
                      <a:lumOff val="40000"/>
                    </a:srgbClr>
                  </a:solidFill>
                </a:endParaRPr>
              </a:p>
            </p:txBody>
          </p:sp>
          <p:grpSp>
            <p:nvGrpSpPr>
              <p:cNvPr id="105" name="组合 104"/>
              <p:cNvGrpSpPr/>
              <p:nvPr/>
            </p:nvGrpSpPr>
            <p:grpSpPr>
              <a:xfrm>
                <a:off x="7559212" y="-568070"/>
                <a:ext cx="2165599" cy="1169924"/>
                <a:chOff x="2857500" y="4505325"/>
                <a:chExt cx="2038350" cy="1101180"/>
              </a:xfrm>
            </p:grpSpPr>
            <p:sp>
              <p:nvSpPr>
                <p:cNvPr id="106" name="圆角矩形 13"/>
                <p:cNvSpPr/>
                <p:nvPr/>
              </p:nvSpPr>
              <p:spPr>
                <a:xfrm>
                  <a:off x="2857500" y="4505325"/>
                  <a:ext cx="2038350" cy="683215"/>
                </a:xfrm>
                <a:prstGeom prst="roundRect">
                  <a:avLst>
                    <a:gd name="adj" fmla="val 0"/>
                  </a:avLst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defTabSz="914377">
                    <a:defRPr/>
                  </a:pPr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107" name="圆角矩形 13"/>
                <p:cNvSpPr/>
                <p:nvPr/>
              </p:nvSpPr>
              <p:spPr>
                <a:xfrm>
                  <a:off x="3438526" y="4690020"/>
                  <a:ext cx="872738" cy="167730"/>
                </a:xfrm>
                <a:prstGeom prst="roundRect">
                  <a:avLst>
                    <a:gd name="adj" fmla="val 22611"/>
                  </a:avLst>
                </a:prstGeom>
                <a:solidFill>
                  <a:srgbClr val="FFFFFF"/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defTabSz="914377">
                    <a:defRPr/>
                  </a:pPr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grpSp>
              <p:nvGrpSpPr>
                <p:cNvPr id="108" name="组合 107"/>
                <p:cNvGrpSpPr/>
                <p:nvPr/>
              </p:nvGrpSpPr>
              <p:grpSpPr>
                <a:xfrm>
                  <a:off x="3222240" y="4899570"/>
                  <a:ext cx="1305310" cy="161380"/>
                  <a:chOff x="3438526" y="4899570"/>
                  <a:chExt cx="872738" cy="161380"/>
                </a:xfrm>
              </p:grpSpPr>
              <p:sp>
                <p:nvSpPr>
                  <p:cNvPr id="125" name="圆角矩形 13"/>
                  <p:cNvSpPr/>
                  <p:nvPr/>
                </p:nvSpPr>
                <p:spPr>
                  <a:xfrm>
                    <a:off x="3438526" y="4899570"/>
                    <a:ext cx="872738" cy="59780"/>
                  </a:xfrm>
                  <a:prstGeom prst="roundRect">
                    <a:avLst>
                      <a:gd name="adj" fmla="val 22611"/>
                    </a:avLst>
                  </a:prstGeom>
                  <a:solidFill>
                    <a:srgbClr val="FFFFFF"/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  <p:sp>
                <p:nvSpPr>
                  <p:cNvPr id="126" name="圆角矩形 13"/>
                  <p:cNvSpPr/>
                  <p:nvPr/>
                </p:nvSpPr>
                <p:spPr>
                  <a:xfrm>
                    <a:off x="3438526" y="5001170"/>
                    <a:ext cx="872738" cy="59780"/>
                  </a:xfrm>
                  <a:prstGeom prst="roundRect">
                    <a:avLst>
                      <a:gd name="adj" fmla="val 22611"/>
                    </a:avLst>
                  </a:prstGeom>
                  <a:solidFill>
                    <a:srgbClr val="FFFFFF"/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</a:endParaRPr>
                  </a:p>
                </p:txBody>
              </p:sp>
            </p:grpSp>
            <p:grpSp>
              <p:nvGrpSpPr>
                <p:cNvPr id="109" name="组合 108"/>
                <p:cNvGrpSpPr/>
                <p:nvPr/>
              </p:nvGrpSpPr>
              <p:grpSpPr>
                <a:xfrm>
                  <a:off x="3076645" y="5303743"/>
                  <a:ext cx="1672005" cy="302762"/>
                  <a:chOff x="3076645" y="5303743"/>
                  <a:chExt cx="1803010" cy="302762"/>
                </a:xfrm>
              </p:grpSpPr>
              <p:grpSp>
                <p:nvGrpSpPr>
                  <p:cNvPr id="110" name="组合 109"/>
                  <p:cNvGrpSpPr/>
                  <p:nvPr/>
                </p:nvGrpSpPr>
                <p:grpSpPr>
                  <a:xfrm>
                    <a:off x="3076645" y="5303743"/>
                    <a:ext cx="488560" cy="302762"/>
                    <a:chOff x="5391220" y="3636868"/>
                    <a:chExt cx="603954" cy="302762"/>
                  </a:xfrm>
                </p:grpSpPr>
                <p:sp>
                  <p:nvSpPr>
                    <p:cNvPr id="121" name="圆角矩形 13"/>
                    <p:cNvSpPr/>
                    <p:nvPr/>
                  </p:nvSpPr>
                  <p:spPr>
                    <a:xfrm flipV="1">
                      <a:off x="5398651" y="3636868"/>
                      <a:ext cx="596523" cy="45719"/>
                    </a:xfrm>
                    <a:prstGeom prst="roundRect">
                      <a:avLst>
                        <a:gd name="adj" fmla="val 13146"/>
                      </a:avLst>
                    </a:prstGeom>
                    <a:solidFill>
                      <a:srgbClr val="867D98">
                        <a:lumMod val="20000"/>
                        <a:lumOff val="80000"/>
                      </a:srgbClr>
                    </a:solidFill>
                    <a:ln w="381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defTabSz="914377">
                        <a:defRPr/>
                      </a:pPr>
                      <a:endParaRPr lang="zh-CN" altLang="en-US" kern="0" dirty="0">
                        <a:solidFill>
                          <a:srgbClr val="44546A">
                            <a:lumMod val="60000"/>
                            <a:lumOff val="40000"/>
                          </a:srgbClr>
                        </a:solidFill>
                      </a:endParaRPr>
                    </a:p>
                  </p:txBody>
                </p:sp>
                <p:sp>
                  <p:nvSpPr>
                    <p:cNvPr id="122" name="圆角矩形 13"/>
                    <p:cNvSpPr/>
                    <p:nvPr/>
                  </p:nvSpPr>
                  <p:spPr>
                    <a:xfrm flipV="1">
                      <a:off x="5398651" y="3718763"/>
                      <a:ext cx="418743" cy="45719"/>
                    </a:xfrm>
                    <a:prstGeom prst="roundRect">
                      <a:avLst>
                        <a:gd name="adj" fmla="val 13146"/>
                      </a:avLst>
                    </a:prstGeom>
                    <a:solidFill>
                      <a:srgbClr val="867D98">
                        <a:lumMod val="20000"/>
                        <a:lumOff val="80000"/>
                      </a:srgbClr>
                    </a:solidFill>
                    <a:ln w="381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defTabSz="914377">
                        <a:defRPr/>
                      </a:pPr>
                      <a:endParaRPr lang="zh-CN" altLang="en-US" kern="0" dirty="0">
                        <a:solidFill>
                          <a:srgbClr val="44546A">
                            <a:lumMod val="60000"/>
                            <a:lumOff val="40000"/>
                          </a:srgbClr>
                        </a:solidFill>
                      </a:endParaRPr>
                    </a:p>
                  </p:txBody>
                </p:sp>
                <p:sp>
                  <p:nvSpPr>
                    <p:cNvPr id="123" name="圆角矩形 13"/>
                    <p:cNvSpPr/>
                    <p:nvPr/>
                  </p:nvSpPr>
                  <p:spPr>
                    <a:xfrm flipV="1">
                      <a:off x="5398651" y="3805806"/>
                      <a:ext cx="502087" cy="45719"/>
                    </a:xfrm>
                    <a:prstGeom prst="roundRect">
                      <a:avLst>
                        <a:gd name="adj" fmla="val 13146"/>
                      </a:avLst>
                    </a:prstGeom>
                    <a:solidFill>
                      <a:srgbClr val="867D98">
                        <a:lumMod val="20000"/>
                        <a:lumOff val="80000"/>
                      </a:srgbClr>
                    </a:solidFill>
                    <a:ln w="381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defTabSz="914377">
                        <a:defRPr/>
                      </a:pPr>
                      <a:endParaRPr lang="zh-CN" altLang="en-US" kern="0" dirty="0">
                        <a:solidFill>
                          <a:srgbClr val="44546A">
                            <a:lumMod val="60000"/>
                            <a:lumOff val="40000"/>
                          </a:srgbClr>
                        </a:solidFill>
                      </a:endParaRPr>
                    </a:p>
                  </p:txBody>
                </p:sp>
                <p:sp>
                  <p:nvSpPr>
                    <p:cNvPr id="124" name="圆角矩形 13"/>
                    <p:cNvSpPr/>
                    <p:nvPr/>
                  </p:nvSpPr>
                  <p:spPr>
                    <a:xfrm flipV="1">
                      <a:off x="5391220" y="3893911"/>
                      <a:ext cx="396923" cy="45719"/>
                    </a:xfrm>
                    <a:prstGeom prst="roundRect">
                      <a:avLst>
                        <a:gd name="adj" fmla="val 13146"/>
                      </a:avLst>
                    </a:prstGeom>
                    <a:solidFill>
                      <a:srgbClr val="867D98">
                        <a:lumMod val="20000"/>
                        <a:lumOff val="80000"/>
                      </a:srgbClr>
                    </a:solidFill>
                    <a:ln w="381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defTabSz="914377">
                        <a:defRPr/>
                      </a:pPr>
                      <a:endParaRPr lang="zh-CN" altLang="en-US" kern="0" dirty="0">
                        <a:solidFill>
                          <a:srgbClr val="44546A">
                            <a:lumMod val="60000"/>
                            <a:lumOff val="40000"/>
                          </a:srgbClr>
                        </a:solidFill>
                      </a:endParaRPr>
                    </a:p>
                  </p:txBody>
                </p:sp>
              </p:grpSp>
              <p:grpSp>
                <p:nvGrpSpPr>
                  <p:cNvPr id="111" name="组合 110"/>
                  <p:cNvGrpSpPr/>
                  <p:nvPr/>
                </p:nvGrpSpPr>
                <p:grpSpPr>
                  <a:xfrm>
                    <a:off x="3733870" y="5303743"/>
                    <a:ext cx="488560" cy="302762"/>
                    <a:chOff x="5391220" y="3636868"/>
                    <a:chExt cx="603954" cy="302762"/>
                  </a:xfrm>
                </p:grpSpPr>
                <p:sp>
                  <p:nvSpPr>
                    <p:cNvPr id="117" name="圆角矩形 13"/>
                    <p:cNvSpPr/>
                    <p:nvPr/>
                  </p:nvSpPr>
                  <p:spPr>
                    <a:xfrm flipV="1">
                      <a:off x="5398651" y="3636868"/>
                      <a:ext cx="596523" cy="45719"/>
                    </a:xfrm>
                    <a:prstGeom prst="roundRect">
                      <a:avLst>
                        <a:gd name="adj" fmla="val 13146"/>
                      </a:avLst>
                    </a:prstGeom>
                    <a:solidFill>
                      <a:srgbClr val="867D98">
                        <a:lumMod val="20000"/>
                        <a:lumOff val="80000"/>
                      </a:srgbClr>
                    </a:solidFill>
                    <a:ln w="381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defTabSz="914377">
                        <a:defRPr/>
                      </a:pPr>
                      <a:endParaRPr lang="zh-CN" altLang="en-US" kern="0" dirty="0">
                        <a:solidFill>
                          <a:srgbClr val="44546A">
                            <a:lumMod val="60000"/>
                            <a:lumOff val="40000"/>
                          </a:srgbClr>
                        </a:solidFill>
                      </a:endParaRPr>
                    </a:p>
                  </p:txBody>
                </p:sp>
                <p:sp>
                  <p:nvSpPr>
                    <p:cNvPr id="118" name="圆角矩形 13"/>
                    <p:cNvSpPr/>
                    <p:nvPr/>
                  </p:nvSpPr>
                  <p:spPr>
                    <a:xfrm flipV="1">
                      <a:off x="5398651" y="3718763"/>
                      <a:ext cx="418743" cy="45719"/>
                    </a:xfrm>
                    <a:prstGeom prst="roundRect">
                      <a:avLst>
                        <a:gd name="adj" fmla="val 13146"/>
                      </a:avLst>
                    </a:prstGeom>
                    <a:solidFill>
                      <a:srgbClr val="867D98">
                        <a:lumMod val="20000"/>
                        <a:lumOff val="80000"/>
                      </a:srgbClr>
                    </a:solidFill>
                    <a:ln w="381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defTabSz="914377">
                        <a:defRPr/>
                      </a:pPr>
                      <a:endParaRPr lang="zh-CN" altLang="en-US" kern="0" dirty="0">
                        <a:solidFill>
                          <a:srgbClr val="44546A">
                            <a:lumMod val="60000"/>
                            <a:lumOff val="40000"/>
                          </a:srgbClr>
                        </a:solidFill>
                      </a:endParaRPr>
                    </a:p>
                  </p:txBody>
                </p:sp>
                <p:sp>
                  <p:nvSpPr>
                    <p:cNvPr id="119" name="圆角矩形 13"/>
                    <p:cNvSpPr/>
                    <p:nvPr/>
                  </p:nvSpPr>
                  <p:spPr>
                    <a:xfrm flipV="1">
                      <a:off x="5398651" y="3805806"/>
                      <a:ext cx="502087" cy="45719"/>
                    </a:xfrm>
                    <a:prstGeom prst="roundRect">
                      <a:avLst>
                        <a:gd name="adj" fmla="val 13146"/>
                      </a:avLst>
                    </a:prstGeom>
                    <a:solidFill>
                      <a:srgbClr val="867D98">
                        <a:lumMod val="20000"/>
                        <a:lumOff val="80000"/>
                      </a:srgbClr>
                    </a:solidFill>
                    <a:ln w="381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defTabSz="914377">
                        <a:defRPr/>
                      </a:pPr>
                      <a:endParaRPr lang="zh-CN" altLang="en-US" kern="0" dirty="0">
                        <a:solidFill>
                          <a:srgbClr val="44546A">
                            <a:lumMod val="60000"/>
                            <a:lumOff val="40000"/>
                          </a:srgbClr>
                        </a:solidFill>
                      </a:endParaRPr>
                    </a:p>
                  </p:txBody>
                </p:sp>
                <p:sp>
                  <p:nvSpPr>
                    <p:cNvPr id="120" name="圆角矩形 13"/>
                    <p:cNvSpPr/>
                    <p:nvPr/>
                  </p:nvSpPr>
                  <p:spPr>
                    <a:xfrm flipV="1">
                      <a:off x="5391220" y="3893911"/>
                      <a:ext cx="396923" cy="45719"/>
                    </a:xfrm>
                    <a:prstGeom prst="roundRect">
                      <a:avLst>
                        <a:gd name="adj" fmla="val 13146"/>
                      </a:avLst>
                    </a:prstGeom>
                    <a:solidFill>
                      <a:srgbClr val="867D98">
                        <a:lumMod val="20000"/>
                        <a:lumOff val="80000"/>
                      </a:srgbClr>
                    </a:solidFill>
                    <a:ln w="381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defTabSz="914377">
                        <a:defRPr/>
                      </a:pPr>
                      <a:endParaRPr lang="zh-CN" altLang="en-US" kern="0" dirty="0">
                        <a:solidFill>
                          <a:srgbClr val="44546A">
                            <a:lumMod val="60000"/>
                            <a:lumOff val="40000"/>
                          </a:srgbClr>
                        </a:solidFill>
                      </a:endParaRPr>
                    </a:p>
                  </p:txBody>
                </p:sp>
              </p:grpSp>
              <p:grpSp>
                <p:nvGrpSpPr>
                  <p:cNvPr id="112" name="组合 111"/>
                  <p:cNvGrpSpPr/>
                  <p:nvPr/>
                </p:nvGrpSpPr>
                <p:grpSpPr>
                  <a:xfrm>
                    <a:off x="4391095" y="5303743"/>
                    <a:ext cx="488560" cy="302762"/>
                    <a:chOff x="5391220" y="3636868"/>
                    <a:chExt cx="603954" cy="302762"/>
                  </a:xfrm>
                </p:grpSpPr>
                <p:sp>
                  <p:nvSpPr>
                    <p:cNvPr id="113" name="圆角矩形 13"/>
                    <p:cNvSpPr/>
                    <p:nvPr/>
                  </p:nvSpPr>
                  <p:spPr>
                    <a:xfrm flipV="1">
                      <a:off x="5398651" y="3636868"/>
                      <a:ext cx="596523" cy="45719"/>
                    </a:xfrm>
                    <a:prstGeom prst="roundRect">
                      <a:avLst>
                        <a:gd name="adj" fmla="val 13146"/>
                      </a:avLst>
                    </a:prstGeom>
                    <a:solidFill>
                      <a:srgbClr val="867D98">
                        <a:lumMod val="20000"/>
                        <a:lumOff val="80000"/>
                      </a:srgbClr>
                    </a:solidFill>
                    <a:ln w="381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defTabSz="914377">
                        <a:defRPr/>
                      </a:pPr>
                      <a:endParaRPr lang="zh-CN" altLang="en-US" kern="0" dirty="0">
                        <a:solidFill>
                          <a:srgbClr val="44546A">
                            <a:lumMod val="60000"/>
                            <a:lumOff val="40000"/>
                          </a:srgbClr>
                        </a:solidFill>
                      </a:endParaRPr>
                    </a:p>
                  </p:txBody>
                </p:sp>
                <p:sp>
                  <p:nvSpPr>
                    <p:cNvPr id="114" name="圆角矩形 13"/>
                    <p:cNvSpPr/>
                    <p:nvPr/>
                  </p:nvSpPr>
                  <p:spPr>
                    <a:xfrm flipV="1">
                      <a:off x="5398651" y="3718763"/>
                      <a:ext cx="418743" cy="45719"/>
                    </a:xfrm>
                    <a:prstGeom prst="roundRect">
                      <a:avLst>
                        <a:gd name="adj" fmla="val 13146"/>
                      </a:avLst>
                    </a:prstGeom>
                    <a:solidFill>
                      <a:srgbClr val="867D98">
                        <a:lumMod val="20000"/>
                        <a:lumOff val="80000"/>
                      </a:srgbClr>
                    </a:solidFill>
                    <a:ln w="381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defTabSz="914377">
                        <a:defRPr/>
                      </a:pPr>
                      <a:endParaRPr lang="zh-CN" altLang="en-US" kern="0" dirty="0">
                        <a:solidFill>
                          <a:srgbClr val="44546A">
                            <a:lumMod val="60000"/>
                            <a:lumOff val="40000"/>
                          </a:srgbClr>
                        </a:solidFill>
                      </a:endParaRPr>
                    </a:p>
                  </p:txBody>
                </p:sp>
                <p:sp>
                  <p:nvSpPr>
                    <p:cNvPr id="115" name="圆角矩形 13"/>
                    <p:cNvSpPr/>
                    <p:nvPr/>
                  </p:nvSpPr>
                  <p:spPr>
                    <a:xfrm flipV="1">
                      <a:off x="5398651" y="3805806"/>
                      <a:ext cx="502087" cy="45719"/>
                    </a:xfrm>
                    <a:prstGeom prst="roundRect">
                      <a:avLst>
                        <a:gd name="adj" fmla="val 13146"/>
                      </a:avLst>
                    </a:prstGeom>
                    <a:solidFill>
                      <a:srgbClr val="867D98">
                        <a:lumMod val="20000"/>
                        <a:lumOff val="80000"/>
                      </a:srgbClr>
                    </a:solidFill>
                    <a:ln w="381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defTabSz="914377">
                        <a:defRPr/>
                      </a:pPr>
                      <a:endParaRPr lang="zh-CN" altLang="en-US" kern="0" dirty="0">
                        <a:solidFill>
                          <a:srgbClr val="44546A">
                            <a:lumMod val="60000"/>
                            <a:lumOff val="40000"/>
                          </a:srgbClr>
                        </a:solidFill>
                      </a:endParaRPr>
                    </a:p>
                  </p:txBody>
                </p:sp>
                <p:sp>
                  <p:nvSpPr>
                    <p:cNvPr id="116" name="圆角矩形 13"/>
                    <p:cNvSpPr/>
                    <p:nvPr/>
                  </p:nvSpPr>
                  <p:spPr>
                    <a:xfrm flipV="1">
                      <a:off x="5391220" y="3893911"/>
                      <a:ext cx="396923" cy="45719"/>
                    </a:xfrm>
                    <a:prstGeom prst="roundRect">
                      <a:avLst>
                        <a:gd name="adj" fmla="val 13146"/>
                      </a:avLst>
                    </a:prstGeom>
                    <a:solidFill>
                      <a:srgbClr val="867D98">
                        <a:lumMod val="20000"/>
                        <a:lumOff val="80000"/>
                      </a:srgbClr>
                    </a:solidFill>
                    <a:ln w="38100" cap="flat" cmpd="sng" algn="ctr">
                      <a:noFill/>
                      <a:prstDash val="solid"/>
                      <a:miter lim="800000"/>
                    </a:ln>
                    <a:effectLst/>
                  </p:spPr>
                  <p:txBody>
                    <a:bodyPr rtlCol="0" anchor="ctr"/>
                    <a:lstStyle/>
                    <a:p>
                      <a:pPr defTabSz="914377">
                        <a:defRPr/>
                      </a:pPr>
                      <a:endParaRPr lang="zh-CN" altLang="en-US" kern="0" dirty="0">
                        <a:solidFill>
                          <a:srgbClr val="44546A">
                            <a:lumMod val="60000"/>
                            <a:lumOff val="40000"/>
                          </a:srgbClr>
                        </a:solidFill>
                      </a:endParaRPr>
                    </a:p>
                  </p:txBody>
                </p:sp>
              </p:grpSp>
            </p:grpSp>
          </p:grpSp>
        </p:grpSp>
        <p:grpSp>
          <p:nvGrpSpPr>
            <p:cNvPr id="240" name="组合 239"/>
            <p:cNvGrpSpPr/>
            <p:nvPr/>
          </p:nvGrpSpPr>
          <p:grpSpPr>
            <a:xfrm>
              <a:off x="7132217" y="4676913"/>
              <a:ext cx="1623476" cy="1004546"/>
              <a:chOff x="4981478" y="4416941"/>
              <a:chExt cx="2227549" cy="1378411"/>
            </a:xfrm>
          </p:grpSpPr>
          <p:sp>
            <p:nvSpPr>
              <p:cNvPr id="241" name="矩形: 圆角 8"/>
              <p:cNvSpPr/>
              <p:nvPr/>
            </p:nvSpPr>
            <p:spPr>
              <a:xfrm>
                <a:off x="4981478" y="4416941"/>
                <a:ext cx="2227549" cy="1378411"/>
              </a:xfrm>
              <a:prstGeom prst="roundRect">
                <a:avLst>
                  <a:gd name="adj" fmla="val 0"/>
                </a:avLst>
              </a:prstGeom>
              <a:solidFill>
                <a:srgbClr val="FFFFFF"/>
              </a:solidFill>
              <a:ln w="3175" cap="flat" cmpd="sng" algn="ctr">
                <a:solidFill>
                  <a:srgbClr val="FFFFFF">
                    <a:lumMod val="75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endParaRPr lang="zh-CN" altLang="en-US" kern="0" dirty="0">
                  <a:solidFill>
                    <a:srgbClr val="44546A">
                      <a:lumMod val="60000"/>
                      <a:lumOff val="40000"/>
                    </a:srgbClr>
                  </a:solidFill>
                </a:endParaRPr>
              </a:p>
            </p:txBody>
          </p:sp>
          <p:grpSp>
            <p:nvGrpSpPr>
              <p:cNvPr id="242" name="组合 241"/>
              <p:cNvGrpSpPr/>
              <p:nvPr/>
            </p:nvGrpSpPr>
            <p:grpSpPr>
              <a:xfrm>
                <a:off x="5168481" y="4640406"/>
                <a:ext cx="1856603" cy="905125"/>
                <a:chOff x="5400091" y="4685784"/>
                <a:chExt cx="1747511" cy="851941"/>
              </a:xfrm>
            </p:grpSpPr>
            <p:sp>
              <p:nvSpPr>
                <p:cNvPr id="243" name="圆角矩形 13"/>
                <p:cNvSpPr/>
                <p:nvPr/>
              </p:nvSpPr>
              <p:spPr>
                <a:xfrm>
                  <a:off x="5400091" y="4935166"/>
                  <a:ext cx="542161" cy="353177"/>
                </a:xfrm>
                <a:prstGeom prst="roundRect">
                  <a:avLst>
                    <a:gd name="adj" fmla="val 13146"/>
                  </a:avLst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defTabSz="914377">
                    <a:defRPr/>
                  </a:pPr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  <a:latin typeface="Arial"/>
                    <a:ea typeface="微软雅黑"/>
                  </a:endParaRPr>
                </a:p>
              </p:txBody>
            </p:sp>
            <p:sp>
              <p:nvSpPr>
                <p:cNvPr id="244" name="圆角矩形 13"/>
                <p:cNvSpPr/>
                <p:nvPr/>
              </p:nvSpPr>
              <p:spPr>
                <a:xfrm>
                  <a:off x="6002766" y="4935166"/>
                  <a:ext cx="542161" cy="353177"/>
                </a:xfrm>
                <a:prstGeom prst="roundRect">
                  <a:avLst>
                    <a:gd name="adj" fmla="val 13146"/>
                  </a:avLst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defTabSz="914377">
                    <a:defRPr/>
                  </a:pPr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  <a:latin typeface="Arial"/>
                    <a:ea typeface="微软雅黑"/>
                  </a:endParaRPr>
                </a:p>
              </p:txBody>
            </p:sp>
            <p:sp>
              <p:nvSpPr>
                <p:cNvPr id="245" name="圆角矩形 13"/>
                <p:cNvSpPr/>
                <p:nvPr/>
              </p:nvSpPr>
              <p:spPr>
                <a:xfrm>
                  <a:off x="6605441" y="4935166"/>
                  <a:ext cx="542161" cy="353177"/>
                </a:xfrm>
                <a:prstGeom prst="roundRect">
                  <a:avLst>
                    <a:gd name="adj" fmla="val 13146"/>
                  </a:avLst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defTabSz="914377">
                    <a:defRPr/>
                  </a:pPr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  <a:latin typeface="Arial"/>
                    <a:ea typeface="微软雅黑"/>
                  </a:endParaRPr>
                </a:p>
              </p:txBody>
            </p:sp>
            <p:sp>
              <p:nvSpPr>
                <p:cNvPr id="246" name="圆角矩形 245"/>
                <p:cNvSpPr/>
                <p:nvPr/>
              </p:nvSpPr>
              <p:spPr>
                <a:xfrm>
                  <a:off x="5400091" y="4685784"/>
                  <a:ext cx="1747511" cy="152087"/>
                </a:xfrm>
                <a:prstGeom prst="roundRect">
                  <a:avLst>
                    <a:gd name="adj" fmla="val 13146"/>
                  </a:avLst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defTabSz="914377">
                    <a:defRPr/>
                  </a:pPr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  <a:latin typeface="Arial"/>
                    <a:ea typeface="微软雅黑"/>
                  </a:endParaRPr>
                </a:p>
              </p:txBody>
            </p:sp>
            <p:sp>
              <p:nvSpPr>
                <p:cNvPr id="247" name="圆角矩形 13"/>
                <p:cNvSpPr/>
                <p:nvPr/>
              </p:nvSpPr>
              <p:spPr>
                <a:xfrm>
                  <a:off x="5400091" y="5385638"/>
                  <a:ext cx="1747511" cy="152087"/>
                </a:xfrm>
                <a:prstGeom prst="roundRect">
                  <a:avLst>
                    <a:gd name="adj" fmla="val 13146"/>
                  </a:avLst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defTabSz="914377">
                    <a:defRPr/>
                  </a:pPr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  <a:latin typeface="Arial"/>
                    <a:ea typeface="微软雅黑"/>
                  </a:endParaRPr>
                </a:p>
              </p:txBody>
            </p:sp>
          </p:grpSp>
        </p:grpSp>
        <p:grpSp>
          <p:nvGrpSpPr>
            <p:cNvPr id="248" name="组合 247"/>
            <p:cNvGrpSpPr/>
            <p:nvPr/>
          </p:nvGrpSpPr>
          <p:grpSpPr>
            <a:xfrm>
              <a:off x="8815062" y="5750806"/>
              <a:ext cx="1623476" cy="1004546"/>
              <a:chOff x="7528661" y="6101571"/>
              <a:chExt cx="2227549" cy="1378411"/>
            </a:xfrm>
          </p:grpSpPr>
          <p:sp>
            <p:nvSpPr>
              <p:cNvPr id="249" name="矩形: 圆角 225"/>
              <p:cNvSpPr/>
              <p:nvPr/>
            </p:nvSpPr>
            <p:spPr>
              <a:xfrm>
                <a:off x="7528661" y="6101571"/>
                <a:ext cx="2227549" cy="1378411"/>
              </a:xfrm>
              <a:prstGeom prst="roundRect">
                <a:avLst>
                  <a:gd name="adj" fmla="val 0"/>
                </a:avLst>
              </a:prstGeom>
              <a:solidFill>
                <a:srgbClr val="FFFFFF"/>
              </a:solidFill>
              <a:ln w="3175" cap="flat" cmpd="sng" algn="ctr">
                <a:solidFill>
                  <a:srgbClr val="FFFFFF">
                    <a:lumMod val="75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endParaRPr lang="zh-CN" altLang="en-US" kern="0" dirty="0">
                  <a:solidFill>
                    <a:srgbClr val="44546A">
                      <a:lumMod val="60000"/>
                      <a:lumOff val="40000"/>
                    </a:srgbClr>
                  </a:solidFill>
                </a:endParaRPr>
              </a:p>
            </p:txBody>
          </p:sp>
          <p:grpSp>
            <p:nvGrpSpPr>
              <p:cNvPr id="250" name="组合 249"/>
              <p:cNvGrpSpPr/>
              <p:nvPr/>
            </p:nvGrpSpPr>
            <p:grpSpPr>
              <a:xfrm>
                <a:off x="7792039" y="6315774"/>
                <a:ext cx="1684789" cy="966521"/>
                <a:chOff x="5447603" y="4660900"/>
                <a:chExt cx="1585793" cy="909730"/>
              </a:xfrm>
            </p:grpSpPr>
            <p:grpSp>
              <p:nvGrpSpPr>
                <p:cNvPr id="251" name="组合 250"/>
                <p:cNvGrpSpPr/>
                <p:nvPr/>
              </p:nvGrpSpPr>
              <p:grpSpPr>
                <a:xfrm>
                  <a:off x="5447603" y="4660900"/>
                  <a:ext cx="1585793" cy="909730"/>
                  <a:chOff x="2974312" y="3143456"/>
                  <a:chExt cx="8280835" cy="5557881"/>
                </a:xfrm>
                <a:solidFill>
                  <a:srgbClr val="FFFFFF"/>
                </a:solidFill>
              </p:grpSpPr>
              <p:sp>
                <p:nvSpPr>
                  <p:cNvPr id="269" name="自由: 形状 487"/>
                  <p:cNvSpPr/>
                  <p:nvPr/>
                </p:nvSpPr>
                <p:spPr>
                  <a:xfrm>
                    <a:off x="7388104" y="6196368"/>
                    <a:ext cx="3867039" cy="2504969"/>
                  </a:xfrm>
                  <a:custGeom>
                    <a:avLst/>
                    <a:gdLst>
                      <a:gd name="connsiteX0" fmla="*/ 0 w 2676821"/>
                      <a:gd name="connsiteY0" fmla="*/ 173397 h 1733973"/>
                      <a:gd name="connsiteX1" fmla="*/ 173397 w 2676821"/>
                      <a:gd name="connsiteY1" fmla="*/ 0 h 1733973"/>
                      <a:gd name="connsiteX2" fmla="*/ 2503424 w 2676821"/>
                      <a:gd name="connsiteY2" fmla="*/ 0 h 1733973"/>
                      <a:gd name="connsiteX3" fmla="*/ 2676821 w 2676821"/>
                      <a:gd name="connsiteY3" fmla="*/ 173397 h 1733973"/>
                      <a:gd name="connsiteX4" fmla="*/ 2676821 w 2676821"/>
                      <a:gd name="connsiteY4" fmla="*/ 1560576 h 1733973"/>
                      <a:gd name="connsiteX5" fmla="*/ 2503424 w 2676821"/>
                      <a:gd name="connsiteY5" fmla="*/ 1733973 h 1733973"/>
                      <a:gd name="connsiteX6" fmla="*/ 173397 w 2676821"/>
                      <a:gd name="connsiteY6" fmla="*/ 1733973 h 1733973"/>
                      <a:gd name="connsiteX7" fmla="*/ 0 w 2676821"/>
                      <a:gd name="connsiteY7" fmla="*/ 1560576 h 1733973"/>
                      <a:gd name="connsiteX8" fmla="*/ 0 w 2676821"/>
                      <a:gd name="connsiteY8" fmla="*/ 173397 h 1733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676821" h="1733973">
                        <a:moveTo>
                          <a:pt x="0" y="173397"/>
                        </a:moveTo>
                        <a:cubicBezTo>
                          <a:pt x="0" y="77632"/>
                          <a:pt x="77632" y="0"/>
                          <a:pt x="173397" y="0"/>
                        </a:cubicBezTo>
                        <a:lnTo>
                          <a:pt x="2503424" y="0"/>
                        </a:lnTo>
                        <a:cubicBezTo>
                          <a:pt x="2599189" y="0"/>
                          <a:pt x="2676821" y="77632"/>
                          <a:pt x="2676821" y="173397"/>
                        </a:cubicBezTo>
                        <a:lnTo>
                          <a:pt x="2676821" y="1560576"/>
                        </a:lnTo>
                        <a:cubicBezTo>
                          <a:pt x="2676821" y="1656341"/>
                          <a:pt x="2599189" y="1733973"/>
                          <a:pt x="2503424" y="1733973"/>
                        </a:cubicBezTo>
                        <a:lnTo>
                          <a:pt x="173397" y="1733973"/>
                        </a:lnTo>
                        <a:cubicBezTo>
                          <a:pt x="77632" y="1733973"/>
                          <a:pt x="0" y="1656341"/>
                          <a:pt x="0" y="1560576"/>
                        </a:cubicBezTo>
                        <a:lnTo>
                          <a:pt x="0" y="173397"/>
                        </a:lnTo>
                        <a:close/>
                      </a:path>
                    </a:pathLst>
                  </a:custGeom>
                  <a:grpFill/>
                  <a:ln w="38100" cap="flat" cmpd="sng" algn="ctr">
                    <a:solidFill>
                      <a:srgbClr val="867D98">
                        <a:lumMod val="20000"/>
                        <a:lumOff val="8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lvl="1" defTabSz="914377">
                      <a:defRPr/>
                    </a:pPr>
                    <a:endParaRPr lang="zh-CN" altLang="en-US" kern="0">
                      <a:solidFill>
                        <a:srgbClr val="FFFFFF"/>
                      </a:solidFill>
                      <a:latin typeface="Arial"/>
                      <a:ea typeface="微软雅黑"/>
                    </a:endParaRPr>
                  </a:p>
                </p:txBody>
              </p:sp>
              <p:sp>
                <p:nvSpPr>
                  <p:cNvPr id="270" name="自由: 形状 488"/>
                  <p:cNvSpPr/>
                  <p:nvPr/>
                </p:nvSpPr>
                <p:spPr>
                  <a:xfrm>
                    <a:off x="3020657" y="6196368"/>
                    <a:ext cx="3867039" cy="2504969"/>
                  </a:xfrm>
                  <a:custGeom>
                    <a:avLst/>
                    <a:gdLst>
                      <a:gd name="connsiteX0" fmla="*/ 0 w 2676821"/>
                      <a:gd name="connsiteY0" fmla="*/ 173397 h 1733973"/>
                      <a:gd name="connsiteX1" fmla="*/ 173397 w 2676821"/>
                      <a:gd name="connsiteY1" fmla="*/ 0 h 1733973"/>
                      <a:gd name="connsiteX2" fmla="*/ 2503424 w 2676821"/>
                      <a:gd name="connsiteY2" fmla="*/ 0 h 1733973"/>
                      <a:gd name="connsiteX3" fmla="*/ 2676821 w 2676821"/>
                      <a:gd name="connsiteY3" fmla="*/ 173397 h 1733973"/>
                      <a:gd name="connsiteX4" fmla="*/ 2676821 w 2676821"/>
                      <a:gd name="connsiteY4" fmla="*/ 1560576 h 1733973"/>
                      <a:gd name="connsiteX5" fmla="*/ 2503424 w 2676821"/>
                      <a:gd name="connsiteY5" fmla="*/ 1733973 h 1733973"/>
                      <a:gd name="connsiteX6" fmla="*/ 173397 w 2676821"/>
                      <a:gd name="connsiteY6" fmla="*/ 1733973 h 1733973"/>
                      <a:gd name="connsiteX7" fmla="*/ 0 w 2676821"/>
                      <a:gd name="connsiteY7" fmla="*/ 1560576 h 1733973"/>
                      <a:gd name="connsiteX8" fmla="*/ 0 w 2676821"/>
                      <a:gd name="connsiteY8" fmla="*/ 173397 h 1733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676821" h="1733973">
                        <a:moveTo>
                          <a:pt x="0" y="173397"/>
                        </a:moveTo>
                        <a:cubicBezTo>
                          <a:pt x="0" y="77632"/>
                          <a:pt x="77632" y="0"/>
                          <a:pt x="173397" y="0"/>
                        </a:cubicBezTo>
                        <a:lnTo>
                          <a:pt x="2503424" y="0"/>
                        </a:lnTo>
                        <a:cubicBezTo>
                          <a:pt x="2599189" y="0"/>
                          <a:pt x="2676821" y="77632"/>
                          <a:pt x="2676821" y="173397"/>
                        </a:cubicBezTo>
                        <a:lnTo>
                          <a:pt x="2676821" y="1560576"/>
                        </a:lnTo>
                        <a:cubicBezTo>
                          <a:pt x="2676821" y="1656341"/>
                          <a:pt x="2599189" y="1733973"/>
                          <a:pt x="2503424" y="1733973"/>
                        </a:cubicBezTo>
                        <a:lnTo>
                          <a:pt x="173397" y="1733973"/>
                        </a:lnTo>
                        <a:cubicBezTo>
                          <a:pt x="77632" y="1733973"/>
                          <a:pt x="0" y="1656341"/>
                          <a:pt x="0" y="1560576"/>
                        </a:cubicBezTo>
                        <a:lnTo>
                          <a:pt x="0" y="173397"/>
                        </a:lnTo>
                        <a:close/>
                      </a:path>
                    </a:pathLst>
                  </a:custGeom>
                  <a:grpFill/>
                  <a:ln w="38100" cap="flat" cmpd="sng" algn="ctr">
                    <a:solidFill>
                      <a:srgbClr val="867D98">
                        <a:lumMod val="20000"/>
                        <a:lumOff val="8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lvl="1" defTabSz="914377">
                      <a:defRPr/>
                    </a:pPr>
                    <a:endParaRPr lang="zh-CN" altLang="en-US" kern="0">
                      <a:solidFill>
                        <a:srgbClr val="FFFFFF"/>
                      </a:solidFill>
                      <a:latin typeface="Arial"/>
                      <a:ea typeface="微软雅黑"/>
                    </a:endParaRPr>
                  </a:p>
                </p:txBody>
              </p:sp>
              <p:sp>
                <p:nvSpPr>
                  <p:cNvPr id="271" name="矩形: 圆角 489"/>
                  <p:cNvSpPr/>
                  <p:nvPr/>
                </p:nvSpPr>
                <p:spPr>
                  <a:xfrm>
                    <a:off x="2974312" y="3143456"/>
                    <a:ext cx="8280835" cy="2504969"/>
                  </a:xfrm>
                  <a:prstGeom prst="roundRect">
                    <a:avLst/>
                  </a:prstGeom>
                  <a:grpFill/>
                  <a:ln w="38100" cap="flat" cmpd="sng" algn="ctr">
                    <a:solidFill>
                      <a:srgbClr val="867D98">
                        <a:lumMod val="20000"/>
                        <a:lumOff val="80000"/>
                      </a:srgbClr>
                    </a:solidFill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lvl="1" defTabSz="914377">
                      <a:defRPr/>
                    </a:pPr>
                    <a:endParaRPr lang="zh-CN" altLang="en-US" kern="0">
                      <a:solidFill>
                        <a:srgbClr val="FFFFFF"/>
                      </a:solidFill>
                      <a:latin typeface="Arial"/>
                      <a:ea typeface="微软雅黑"/>
                    </a:endParaRPr>
                  </a:p>
                </p:txBody>
              </p:sp>
            </p:grpSp>
            <p:grpSp>
              <p:nvGrpSpPr>
                <p:cNvPr id="252" name="组合 251"/>
                <p:cNvGrpSpPr/>
                <p:nvPr/>
              </p:nvGrpSpPr>
              <p:grpSpPr>
                <a:xfrm>
                  <a:off x="5873171" y="4752393"/>
                  <a:ext cx="743530" cy="743528"/>
                  <a:chOff x="5785244" y="4664463"/>
                  <a:chExt cx="919391" cy="919388"/>
                </a:xfrm>
              </p:grpSpPr>
              <p:sp>
                <p:nvSpPr>
                  <p:cNvPr id="265" name="自由: 形状 483"/>
                  <p:cNvSpPr/>
                  <p:nvPr/>
                </p:nvSpPr>
                <p:spPr>
                  <a:xfrm>
                    <a:off x="5785245" y="4664463"/>
                    <a:ext cx="449318" cy="449317"/>
                  </a:xfrm>
                  <a:custGeom>
                    <a:avLst/>
                    <a:gdLst>
                      <a:gd name="connsiteX0" fmla="*/ 0 w 2346282"/>
                      <a:gd name="connsiteY0" fmla="*/ 2346282 h 2346282"/>
                      <a:gd name="connsiteX1" fmla="*/ 2346282 w 2346282"/>
                      <a:gd name="connsiteY1" fmla="*/ 0 h 2346282"/>
                      <a:gd name="connsiteX2" fmla="*/ 2346282 w 2346282"/>
                      <a:gd name="connsiteY2" fmla="*/ 2346282 h 2346282"/>
                      <a:gd name="connsiteX3" fmla="*/ 0 w 2346282"/>
                      <a:gd name="connsiteY3" fmla="*/ 2346282 h 23462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46282" h="2346282">
                        <a:moveTo>
                          <a:pt x="0" y="2346282"/>
                        </a:moveTo>
                        <a:cubicBezTo>
                          <a:pt x="0" y="1050466"/>
                          <a:pt x="1050466" y="0"/>
                          <a:pt x="2346282" y="0"/>
                        </a:cubicBezTo>
                        <a:lnTo>
                          <a:pt x="2346282" y="2346282"/>
                        </a:lnTo>
                        <a:lnTo>
                          <a:pt x="0" y="2346282"/>
                        </a:lnTo>
                        <a:close/>
                      </a:path>
                    </a:pathLst>
                  </a:cu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  <a:latin typeface="Arial"/>
                      <a:ea typeface="微软雅黑"/>
                    </a:endParaRPr>
                  </a:p>
                </p:txBody>
              </p:sp>
              <p:sp>
                <p:nvSpPr>
                  <p:cNvPr id="266" name="自由: 形状 484"/>
                  <p:cNvSpPr/>
                  <p:nvPr/>
                </p:nvSpPr>
                <p:spPr>
                  <a:xfrm>
                    <a:off x="6255317" y="4664463"/>
                    <a:ext cx="449318" cy="449317"/>
                  </a:xfrm>
                  <a:custGeom>
                    <a:avLst/>
                    <a:gdLst>
                      <a:gd name="connsiteX0" fmla="*/ 0 w 2346282"/>
                      <a:gd name="connsiteY0" fmla="*/ 2346282 h 2346282"/>
                      <a:gd name="connsiteX1" fmla="*/ 2346282 w 2346282"/>
                      <a:gd name="connsiteY1" fmla="*/ 0 h 2346282"/>
                      <a:gd name="connsiteX2" fmla="*/ 2346282 w 2346282"/>
                      <a:gd name="connsiteY2" fmla="*/ 2346282 h 2346282"/>
                      <a:gd name="connsiteX3" fmla="*/ 0 w 2346282"/>
                      <a:gd name="connsiteY3" fmla="*/ 2346282 h 23462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46282" h="2346282">
                        <a:moveTo>
                          <a:pt x="0" y="0"/>
                        </a:moveTo>
                        <a:cubicBezTo>
                          <a:pt x="1295816" y="0"/>
                          <a:pt x="2346282" y="1050466"/>
                          <a:pt x="2346282" y="2346282"/>
                        </a:cubicBezTo>
                        <a:lnTo>
                          <a:pt x="0" y="234628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  <a:latin typeface="Arial"/>
                      <a:ea typeface="微软雅黑"/>
                    </a:endParaRPr>
                  </a:p>
                </p:txBody>
              </p:sp>
              <p:sp>
                <p:nvSpPr>
                  <p:cNvPr id="267" name="自由: 形状 485"/>
                  <p:cNvSpPr/>
                  <p:nvPr/>
                </p:nvSpPr>
                <p:spPr>
                  <a:xfrm>
                    <a:off x="6255316" y="5134534"/>
                    <a:ext cx="449318" cy="449317"/>
                  </a:xfrm>
                  <a:custGeom>
                    <a:avLst/>
                    <a:gdLst>
                      <a:gd name="connsiteX0" fmla="*/ 0 w 2346282"/>
                      <a:gd name="connsiteY0" fmla="*/ 2346282 h 2346282"/>
                      <a:gd name="connsiteX1" fmla="*/ 2346282 w 2346282"/>
                      <a:gd name="connsiteY1" fmla="*/ 0 h 2346282"/>
                      <a:gd name="connsiteX2" fmla="*/ 2346282 w 2346282"/>
                      <a:gd name="connsiteY2" fmla="*/ 2346282 h 2346282"/>
                      <a:gd name="connsiteX3" fmla="*/ 0 w 2346282"/>
                      <a:gd name="connsiteY3" fmla="*/ 2346282 h 23462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46282" h="2346282">
                        <a:moveTo>
                          <a:pt x="2346282" y="0"/>
                        </a:moveTo>
                        <a:cubicBezTo>
                          <a:pt x="2346282" y="1295816"/>
                          <a:pt x="1295816" y="2346282"/>
                          <a:pt x="0" y="2346282"/>
                        </a:cubicBezTo>
                        <a:lnTo>
                          <a:pt x="0" y="0"/>
                        </a:lnTo>
                        <a:lnTo>
                          <a:pt x="2346282" y="0"/>
                        </a:lnTo>
                        <a:close/>
                      </a:path>
                    </a:pathLst>
                  </a:cu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  <a:latin typeface="Arial"/>
                      <a:ea typeface="微软雅黑"/>
                    </a:endParaRPr>
                  </a:p>
                </p:txBody>
              </p:sp>
              <p:sp>
                <p:nvSpPr>
                  <p:cNvPr id="268" name="自由: 形状 486"/>
                  <p:cNvSpPr/>
                  <p:nvPr/>
                </p:nvSpPr>
                <p:spPr>
                  <a:xfrm>
                    <a:off x="5785244" y="5134534"/>
                    <a:ext cx="449317" cy="449317"/>
                  </a:xfrm>
                  <a:custGeom>
                    <a:avLst/>
                    <a:gdLst>
                      <a:gd name="connsiteX0" fmla="*/ 0 w 2346282"/>
                      <a:gd name="connsiteY0" fmla="*/ 2346282 h 2346282"/>
                      <a:gd name="connsiteX1" fmla="*/ 2346282 w 2346282"/>
                      <a:gd name="connsiteY1" fmla="*/ 0 h 2346282"/>
                      <a:gd name="connsiteX2" fmla="*/ 2346282 w 2346282"/>
                      <a:gd name="connsiteY2" fmla="*/ 2346282 h 2346282"/>
                      <a:gd name="connsiteX3" fmla="*/ 0 w 2346282"/>
                      <a:gd name="connsiteY3" fmla="*/ 2346282 h 23462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46282" h="2346282">
                        <a:moveTo>
                          <a:pt x="2346282" y="2346282"/>
                        </a:moveTo>
                        <a:cubicBezTo>
                          <a:pt x="1050466" y="2346282"/>
                          <a:pt x="0" y="1295816"/>
                          <a:pt x="0" y="0"/>
                        </a:cubicBezTo>
                        <a:lnTo>
                          <a:pt x="2346282" y="0"/>
                        </a:lnTo>
                        <a:lnTo>
                          <a:pt x="2346282" y="2346282"/>
                        </a:lnTo>
                        <a:close/>
                      </a:path>
                    </a:pathLst>
                  </a:cu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  <a:latin typeface="Arial"/>
                      <a:ea typeface="微软雅黑"/>
                    </a:endParaRPr>
                  </a:p>
                </p:txBody>
              </p:sp>
            </p:grpSp>
            <p:grpSp>
              <p:nvGrpSpPr>
                <p:cNvPr id="253" name="组合 252"/>
                <p:cNvGrpSpPr/>
                <p:nvPr/>
              </p:nvGrpSpPr>
              <p:grpSpPr>
                <a:xfrm>
                  <a:off x="5527790" y="4762606"/>
                  <a:ext cx="424498" cy="700374"/>
                  <a:chOff x="5527790" y="4241842"/>
                  <a:chExt cx="424498" cy="700374"/>
                </a:xfrm>
              </p:grpSpPr>
              <p:sp>
                <p:nvSpPr>
                  <p:cNvPr id="262" name="圆角矩形 13"/>
                  <p:cNvSpPr/>
                  <p:nvPr/>
                </p:nvSpPr>
                <p:spPr>
                  <a:xfrm flipV="1">
                    <a:off x="5527791" y="4735608"/>
                    <a:ext cx="289075" cy="45719"/>
                  </a:xfrm>
                  <a:prstGeom prst="roundRect">
                    <a:avLst>
                      <a:gd name="adj" fmla="val 13146"/>
                    </a:avLst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  <a:latin typeface="Arial"/>
                      <a:ea typeface="微软雅黑"/>
                    </a:endParaRPr>
                  </a:p>
                </p:txBody>
              </p:sp>
              <p:sp>
                <p:nvSpPr>
                  <p:cNvPr id="263" name="圆角矩形 13"/>
                  <p:cNvSpPr/>
                  <p:nvPr/>
                </p:nvSpPr>
                <p:spPr>
                  <a:xfrm flipV="1">
                    <a:off x="5527791" y="4815749"/>
                    <a:ext cx="249552" cy="45719"/>
                  </a:xfrm>
                  <a:prstGeom prst="roundRect">
                    <a:avLst>
                      <a:gd name="adj" fmla="val 13146"/>
                    </a:avLst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  <a:latin typeface="Arial"/>
                      <a:ea typeface="微软雅黑"/>
                    </a:endParaRPr>
                  </a:p>
                </p:txBody>
              </p:sp>
              <p:sp>
                <p:nvSpPr>
                  <p:cNvPr id="264" name="圆角矩形 13"/>
                  <p:cNvSpPr/>
                  <p:nvPr/>
                </p:nvSpPr>
                <p:spPr>
                  <a:xfrm flipV="1">
                    <a:off x="5527790" y="4896497"/>
                    <a:ext cx="424498" cy="45719"/>
                  </a:xfrm>
                  <a:prstGeom prst="roundRect">
                    <a:avLst>
                      <a:gd name="adj" fmla="val 13146"/>
                    </a:avLst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  <a:latin typeface="Arial"/>
                      <a:ea typeface="微软雅黑"/>
                    </a:endParaRPr>
                  </a:p>
                </p:txBody>
              </p:sp>
              <p:sp>
                <p:nvSpPr>
                  <p:cNvPr id="327" name="圆角矩形 13"/>
                  <p:cNvSpPr/>
                  <p:nvPr/>
                </p:nvSpPr>
                <p:spPr>
                  <a:xfrm flipV="1">
                    <a:off x="5527790" y="4241842"/>
                    <a:ext cx="418435" cy="45719"/>
                  </a:xfrm>
                  <a:prstGeom prst="roundRect">
                    <a:avLst>
                      <a:gd name="adj" fmla="val 13146"/>
                    </a:avLst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  <a:latin typeface="Arial"/>
                      <a:ea typeface="微软雅黑"/>
                    </a:endParaRPr>
                  </a:p>
                </p:txBody>
              </p:sp>
              <p:sp>
                <p:nvSpPr>
                  <p:cNvPr id="328" name="圆角矩形 13"/>
                  <p:cNvSpPr/>
                  <p:nvPr/>
                </p:nvSpPr>
                <p:spPr>
                  <a:xfrm flipV="1">
                    <a:off x="5527791" y="4321982"/>
                    <a:ext cx="249552" cy="45719"/>
                  </a:xfrm>
                  <a:prstGeom prst="roundRect">
                    <a:avLst>
                      <a:gd name="adj" fmla="val 13146"/>
                    </a:avLst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  <a:latin typeface="Arial"/>
                      <a:ea typeface="微软雅黑"/>
                    </a:endParaRPr>
                  </a:p>
                </p:txBody>
              </p:sp>
              <p:sp>
                <p:nvSpPr>
                  <p:cNvPr id="329" name="圆角矩形 13"/>
                  <p:cNvSpPr/>
                  <p:nvPr/>
                </p:nvSpPr>
                <p:spPr>
                  <a:xfrm flipV="1">
                    <a:off x="5527790" y="4402730"/>
                    <a:ext cx="232464" cy="45719"/>
                  </a:xfrm>
                  <a:prstGeom prst="roundRect">
                    <a:avLst>
                      <a:gd name="adj" fmla="val 13146"/>
                    </a:avLst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  <a:latin typeface="Arial"/>
                      <a:ea typeface="微软雅黑"/>
                    </a:endParaRPr>
                  </a:p>
                </p:txBody>
              </p:sp>
            </p:grpSp>
            <p:grpSp>
              <p:nvGrpSpPr>
                <p:cNvPr id="254" name="组合 253"/>
                <p:cNvGrpSpPr/>
                <p:nvPr/>
              </p:nvGrpSpPr>
              <p:grpSpPr>
                <a:xfrm flipH="1">
                  <a:off x="6581925" y="4762606"/>
                  <a:ext cx="364391" cy="206608"/>
                  <a:chOff x="5527790" y="4735609"/>
                  <a:chExt cx="364391" cy="206608"/>
                </a:xfrm>
              </p:grpSpPr>
              <p:sp>
                <p:nvSpPr>
                  <p:cNvPr id="259" name="圆角矩形 13"/>
                  <p:cNvSpPr/>
                  <p:nvPr/>
                </p:nvSpPr>
                <p:spPr>
                  <a:xfrm flipV="1">
                    <a:off x="5527791" y="4735609"/>
                    <a:ext cx="364390" cy="45719"/>
                  </a:xfrm>
                  <a:prstGeom prst="roundRect">
                    <a:avLst>
                      <a:gd name="adj" fmla="val 13146"/>
                    </a:avLst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  <a:latin typeface="Arial"/>
                      <a:ea typeface="微软雅黑"/>
                    </a:endParaRPr>
                  </a:p>
                </p:txBody>
              </p:sp>
              <p:sp>
                <p:nvSpPr>
                  <p:cNvPr id="260" name="圆角矩形 13"/>
                  <p:cNvSpPr/>
                  <p:nvPr/>
                </p:nvSpPr>
                <p:spPr>
                  <a:xfrm flipV="1">
                    <a:off x="5527791" y="4815749"/>
                    <a:ext cx="249552" cy="45719"/>
                  </a:xfrm>
                  <a:prstGeom prst="roundRect">
                    <a:avLst>
                      <a:gd name="adj" fmla="val 13146"/>
                    </a:avLst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  <a:latin typeface="Arial"/>
                      <a:ea typeface="微软雅黑"/>
                    </a:endParaRPr>
                  </a:p>
                </p:txBody>
              </p:sp>
              <p:sp>
                <p:nvSpPr>
                  <p:cNvPr id="261" name="圆角矩形 13"/>
                  <p:cNvSpPr/>
                  <p:nvPr/>
                </p:nvSpPr>
                <p:spPr>
                  <a:xfrm flipV="1">
                    <a:off x="5527790" y="4896498"/>
                    <a:ext cx="305859" cy="45719"/>
                  </a:xfrm>
                  <a:prstGeom prst="roundRect">
                    <a:avLst>
                      <a:gd name="adj" fmla="val 13146"/>
                    </a:avLst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  <a:latin typeface="Arial"/>
                      <a:ea typeface="微软雅黑"/>
                    </a:endParaRPr>
                  </a:p>
                </p:txBody>
              </p:sp>
            </p:grpSp>
            <p:grpSp>
              <p:nvGrpSpPr>
                <p:cNvPr id="255" name="组合 254"/>
                <p:cNvGrpSpPr/>
                <p:nvPr/>
              </p:nvGrpSpPr>
              <p:grpSpPr>
                <a:xfrm flipH="1">
                  <a:off x="6633484" y="5256372"/>
                  <a:ext cx="312832" cy="206607"/>
                  <a:chOff x="5527790" y="4735608"/>
                  <a:chExt cx="312832" cy="206607"/>
                </a:xfrm>
              </p:grpSpPr>
              <p:sp>
                <p:nvSpPr>
                  <p:cNvPr id="256" name="圆角矩形 13"/>
                  <p:cNvSpPr/>
                  <p:nvPr/>
                </p:nvSpPr>
                <p:spPr>
                  <a:xfrm flipV="1">
                    <a:off x="5527791" y="4735608"/>
                    <a:ext cx="289075" cy="45719"/>
                  </a:xfrm>
                  <a:prstGeom prst="roundRect">
                    <a:avLst>
                      <a:gd name="adj" fmla="val 13146"/>
                    </a:avLst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  <a:latin typeface="Arial"/>
                      <a:ea typeface="微软雅黑"/>
                    </a:endParaRPr>
                  </a:p>
                </p:txBody>
              </p:sp>
              <p:sp>
                <p:nvSpPr>
                  <p:cNvPr id="257" name="圆角矩形 13"/>
                  <p:cNvSpPr/>
                  <p:nvPr/>
                </p:nvSpPr>
                <p:spPr>
                  <a:xfrm flipV="1">
                    <a:off x="5527791" y="4815749"/>
                    <a:ext cx="249552" cy="45719"/>
                  </a:xfrm>
                  <a:prstGeom prst="roundRect">
                    <a:avLst>
                      <a:gd name="adj" fmla="val 13146"/>
                    </a:avLst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  <a:latin typeface="Arial"/>
                      <a:ea typeface="微软雅黑"/>
                    </a:endParaRPr>
                  </a:p>
                </p:txBody>
              </p:sp>
              <p:sp>
                <p:nvSpPr>
                  <p:cNvPr id="258" name="圆角矩形 13"/>
                  <p:cNvSpPr/>
                  <p:nvPr/>
                </p:nvSpPr>
                <p:spPr>
                  <a:xfrm flipV="1">
                    <a:off x="5527790" y="4896496"/>
                    <a:ext cx="312832" cy="45719"/>
                  </a:xfrm>
                  <a:prstGeom prst="roundRect">
                    <a:avLst>
                      <a:gd name="adj" fmla="val 13146"/>
                    </a:avLst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  <a:latin typeface="Arial"/>
                      <a:ea typeface="微软雅黑"/>
                    </a:endParaRPr>
                  </a:p>
                </p:txBody>
              </p:sp>
            </p:grpSp>
          </p:grpSp>
        </p:grpSp>
        <p:grpSp>
          <p:nvGrpSpPr>
            <p:cNvPr id="272" name="组合 271"/>
            <p:cNvGrpSpPr/>
            <p:nvPr/>
          </p:nvGrpSpPr>
          <p:grpSpPr>
            <a:xfrm>
              <a:off x="8815062" y="4676913"/>
              <a:ext cx="1623476" cy="1004546"/>
              <a:chOff x="10080565" y="4390379"/>
              <a:chExt cx="2227549" cy="1378411"/>
            </a:xfrm>
          </p:grpSpPr>
          <p:sp>
            <p:nvSpPr>
              <p:cNvPr id="273" name="矩形: 圆角 216"/>
              <p:cNvSpPr/>
              <p:nvPr/>
            </p:nvSpPr>
            <p:spPr>
              <a:xfrm>
                <a:off x="10080565" y="4390379"/>
                <a:ext cx="2227549" cy="1378411"/>
              </a:xfrm>
              <a:prstGeom prst="roundRect">
                <a:avLst>
                  <a:gd name="adj" fmla="val 0"/>
                </a:avLst>
              </a:prstGeom>
              <a:solidFill>
                <a:srgbClr val="FFFFFF"/>
              </a:solidFill>
              <a:ln w="3175" cap="flat" cmpd="sng" algn="ctr">
                <a:solidFill>
                  <a:srgbClr val="FFFFFF">
                    <a:lumMod val="75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endParaRPr lang="zh-CN" altLang="en-US" kern="0" dirty="0">
                  <a:solidFill>
                    <a:srgbClr val="44546A">
                      <a:lumMod val="60000"/>
                      <a:lumOff val="40000"/>
                    </a:srgbClr>
                  </a:solidFill>
                </a:endParaRPr>
              </a:p>
            </p:txBody>
          </p:sp>
          <p:grpSp>
            <p:nvGrpSpPr>
              <p:cNvPr id="274" name="组合 273"/>
              <p:cNvGrpSpPr/>
              <p:nvPr/>
            </p:nvGrpSpPr>
            <p:grpSpPr>
              <a:xfrm>
                <a:off x="10288768" y="4640405"/>
                <a:ext cx="1856603" cy="911561"/>
                <a:chOff x="10338974" y="4654911"/>
                <a:chExt cx="1878835" cy="922477"/>
              </a:xfrm>
            </p:grpSpPr>
            <p:grpSp>
              <p:nvGrpSpPr>
                <p:cNvPr id="275" name="组合 274"/>
                <p:cNvGrpSpPr/>
                <p:nvPr/>
              </p:nvGrpSpPr>
              <p:grpSpPr>
                <a:xfrm>
                  <a:off x="10338974" y="4654911"/>
                  <a:ext cx="1878835" cy="922477"/>
                  <a:chOff x="5400091" y="4685784"/>
                  <a:chExt cx="1747511" cy="857999"/>
                </a:xfrm>
              </p:grpSpPr>
              <p:sp>
                <p:nvSpPr>
                  <p:cNvPr id="286" name="圆角矩形 13"/>
                  <p:cNvSpPr/>
                  <p:nvPr/>
                </p:nvSpPr>
                <p:spPr>
                  <a:xfrm>
                    <a:off x="6002766" y="4935166"/>
                    <a:ext cx="542161" cy="353177"/>
                  </a:xfrm>
                  <a:prstGeom prst="roundRect">
                    <a:avLst>
                      <a:gd name="adj" fmla="val 13146"/>
                    </a:avLst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  <a:latin typeface="Arial"/>
                      <a:ea typeface="微软雅黑"/>
                    </a:endParaRPr>
                  </a:p>
                </p:txBody>
              </p:sp>
              <p:sp>
                <p:nvSpPr>
                  <p:cNvPr id="287" name="圆角矩形 13"/>
                  <p:cNvSpPr/>
                  <p:nvPr/>
                </p:nvSpPr>
                <p:spPr>
                  <a:xfrm>
                    <a:off x="5400091" y="4685784"/>
                    <a:ext cx="1747511" cy="152087"/>
                  </a:xfrm>
                  <a:prstGeom prst="roundRect">
                    <a:avLst>
                      <a:gd name="adj" fmla="val 13146"/>
                    </a:avLst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  <a:latin typeface="Arial"/>
                      <a:ea typeface="微软雅黑"/>
                    </a:endParaRPr>
                  </a:p>
                </p:txBody>
              </p:sp>
              <p:sp>
                <p:nvSpPr>
                  <p:cNvPr id="288" name="圆角矩形 13"/>
                  <p:cNvSpPr/>
                  <p:nvPr/>
                </p:nvSpPr>
                <p:spPr>
                  <a:xfrm>
                    <a:off x="5400091" y="5385638"/>
                    <a:ext cx="1747511" cy="158145"/>
                  </a:xfrm>
                  <a:prstGeom prst="roundRect">
                    <a:avLst>
                      <a:gd name="adj" fmla="val 13146"/>
                    </a:avLst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  <a:latin typeface="Arial"/>
                      <a:ea typeface="微软雅黑"/>
                    </a:endParaRPr>
                  </a:p>
                </p:txBody>
              </p:sp>
            </p:grpSp>
            <p:grpSp>
              <p:nvGrpSpPr>
                <p:cNvPr id="276" name="组合 275"/>
                <p:cNvGrpSpPr/>
                <p:nvPr/>
              </p:nvGrpSpPr>
              <p:grpSpPr>
                <a:xfrm>
                  <a:off x="10350972" y="4962217"/>
                  <a:ext cx="458354" cy="325516"/>
                  <a:chOff x="6364739" y="1979561"/>
                  <a:chExt cx="822321" cy="325516"/>
                </a:xfrm>
              </p:grpSpPr>
              <p:sp>
                <p:nvSpPr>
                  <p:cNvPr id="282" name="圆角矩形 13"/>
                  <p:cNvSpPr/>
                  <p:nvPr/>
                </p:nvSpPr>
                <p:spPr>
                  <a:xfrm flipV="1">
                    <a:off x="6374857" y="1979561"/>
                    <a:ext cx="524626" cy="49155"/>
                  </a:xfrm>
                  <a:prstGeom prst="roundRect">
                    <a:avLst>
                      <a:gd name="adj" fmla="val 13146"/>
                    </a:avLst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  <a:latin typeface="Arial"/>
                      <a:ea typeface="微软雅黑"/>
                    </a:endParaRPr>
                  </a:p>
                </p:txBody>
              </p:sp>
              <p:sp>
                <p:nvSpPr>
                  <p:cNvPr id="283" name="圆角矩形 13"/>
                  <p:cNvSpPr/>
                  <p:nvPr/>
                </p:nvSpPr>
                <p:spPr>
                  <a:xfrm flipV="1">
                    <a:off x="6374855" y="2067611"/>
                    <a:ext cx="812205" cy="49155"/>
                  </a:xfrm>
                  <a:prstGeom prst="roundRect">
                    <a:avLst>
                      <a:gd name="adj" fmla="val 13146"/>
                    </a:avLst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  <a:latin typeface="Arial"/>
                      <a:ea typeface="微软雅黑"/>
                    </a:endParaRPr>
                  </a:p>
                </p:txBody>
              </p:sp>
              <p:sp>
                <p:nvSpPr>
                  <p:cNvPr id="284" name="圆角矩形 13"/>
                  <p:cNvSpPr/>
                  <p:nvPr/>
                </p:nvSpPr>
                <p:spPr>
                  <a:xfrm flipV="1">
                    <a:off x="6374857" y="2161196"/>
                    <a:ext cx="683619" cy="49155"/>
                  </a:xfrm>
                  <a:prstGeom prst="roundRect">
                    <a:avLst>
                      <a:gd name="adj" fmla="val 13146"/>
                    </a:avLst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  <a:latin typeface="Arial"/>
                      <a:ea typeface="微软雅黑"/>
                    </a:endParaRPr>
                  </a:p>
                </p:txBody>
              </p:sp>
              <p:sp>
                <p:nvSpPr>
                  <p:cNvPr id="285" name="圆角矩形 13"/>
                  <p:cNvSpPr/>
                  <p:nvPr/>
                </p:nvSpPr>
                <p:spPr>
                  <a:xfrm flipV="1">
                    <a:off x="6364739" y="2255922"/>
                    <a:ext cx="540433" cy="49155"/>
                  </a:xfrm>
                  <a:prstGeom prst="roundRect">
                    <a:avLst>
                      <a:gd name="adj" fmla="val 13146"/>
                    </a:avLst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  <a:latin typeface="Arial"/>
                      <a:ea typeface="微软雅黑"/>
                    </a:endParaRPr>
                  </a:p>
                </p:txBody>
              </p:sp>
            </p:grpSp>
            <p:grpSp>
              <p:nvGrpSpPr>
                <p:cNvPr id="277" name="组合 276"/>
                <p:cNvGrpSpPr/>
                <p:nvPr/>
              </p:nvGrpSpPr>
              <p:grpSpPr>
                <a:xfrm>
                  <a:off x="11731410" y="4962217"/>
                  <a:ext cx="458354" cy="325516"/>
                  <a:chOff x="6364739" y="1979561"/>
                  <a:chExt cx="822321" cy="325516"/>
                </a:xfrm>
              </p:grpSpPr>
              <p:sp>
                <p:nvSpPr>
                  <p:cNvPr id="278" name="圆角矩形 13"/>
                  <p:cNvSpPr/>
                  <p:nvPr/>
                </p:nvSpPr>
                <p:spPr>
                  <a:xfrm flipV="1">
                    <a:off x="6374857" y="1979561"/>
                    <a:ext cx="524626" cy="49155"/>
                  </a:xfrm>
                  <a:prstGeom prst="roundRect">
                    <a:avLst>
                      <a:gd name="adj" fmla="val 13146"/>
                    </a:avLst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  <a:latin typeface="Arial"/>
                      <a:ea typeface="微软雅黑"/>
                    </a:endParaRPr>
                  </a:p>
                </p:txBody>
              </p:sp>
              <p:sp>
                <p:nvSpPr>
                  <p:cNvPr id="279" name="圆角矩形 13"/>
                  <p:cNvSpPr/>
                  <p:nvPr/>
                </p:nvSpPr>
                <p:spPr>
                  <a:xfrm flipV="1">
                    <a:off x="6374855" y="2067611"/>
                    <a:ext cx="812205" cy="49155"/>
                  </a:xfrm>
                  <a:prstGeom prst="roundRect">
                    <a:avLst>
                      <a:gd name="adj" fmla="val 13146"/>
                    </a:avLst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  <a:latin typeface="Arial"/>
                      <a:ea typeface="微软雅黑"/>
                    </a:endParaRPr>
                  </a:p>
                </p:txBody>
              </p:sp>
              <p:sp>
                <p:nvSpPr>
                  <p:cNvPr id="280" name="圆角矩形 13"/>
                  <p:cNvSpPr/>
                  <p:nvPr/>
                </p:nvSpPr>
                <p:spPr>
                  <a:xfrm flipV="1">
                    <a:off x="6374857" y="2161196"/>
                    <a:ext cx="683619" cy="49155"/>
                  </a:xfrm>
                  <a:prstGeom prst="roundRect">
                    <a:avLst>
                      <a:gd name="adj" fmla="val 13146"/>
                    </a:avLst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  <a:latin typeface="Arial"/>
                      <a:ea typeface="微软雅黑"/>
                    </a:endParaRPr>
                  </a:p>
                </p:txBody>
              </p:sp>
              <p:sp>
                <p:nvSpPr>
                  <p:cNvPr id="281" name="圆角矩形 13"/>
                  <p:cNvSpPr/>
                  <p:nvPr/>
                </p:nvSpPr>
                <p:spPr>
                  <a:xfrm flipV="1">
                    <a:off x="6364739" y="2255922"/>
                    <a:ext cx="540433" cy="49155"/>
                  </a:xfrm>
                  <a:prstGeom prst="roundRect">
                    <a:avLst>
                      <a:gd name="adj" fmla="val 13146"/>
                    </a:avLst>
                  </a:prstGeom>
                  <a:solidFill>
                    <a:srgbClr val="867D98">
                      <a:lumMod val="20000"/>
                      <a:lumOff val="80000"/>
                    </a:srgbClr>
                  </a:solidFill>
                  <a:ln w="381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defTabSz="914377">
                      <a:defRPr/>
                    </a:pPr>
                    <a:endParaRPr lang="zh-CN" altLang="en-US" kern="0" dirty="0">
                      <a:solidFill>
                        <a:srgbClr val="44546A">
                          <a:lumMod val="60000"/>
                          <a:lumOff val="40000"/>
                        </a:srgbClr>
                      </a:solidFill>
                      <a:latin typeface="Arial"/>
                      <a:ea typeface="微软雅黑"/>
                    </a:endParaRPr>
                  </a:p>
                </p:txBody>
              </p:sp>
            </p:grpSp>
          </p:grpSp>
        </p:grpSp>
        <p:grpSp>
          <p:nvGrpSpPr>
            <p:cNvPr id="289" name="组合 288"/>
            <p:cNvGrpSpPr/>
            <p:nvPr/>
          </p:nvGrpSpPr>
          <p:grpSpPr>
            <a:xfrm>
              <a:off x="7135385" y="5750806"/>
              <a:ext cx="1623476" cy="1004546"/>
              <a:chOff x="2434296" y="6101571"/>
              <a:chExt cx="2227549" cy="1378411"/>
            </a:xfrm>
          </p:grpSpPr>
          <p:sp>
            <p:nvSpPr>
              <p:cNvPr id="290" name="矩形: 圆角 223"/>
              <p:cNvSpPr/>
              <p:nvPr/>
            </p:nvSpPr>
            <p:spPr>
              <a:xfrm>
                <a:off x="2434296" y="6101571"/>
                <a:ext cx="2227549" cy="1378411"/>
              </a:xfrm>
              <a:prstGeom prst="roundRect">
                <a:avLst>
                  <a:gd name="adj" fmla="val 0"/>
                </a:avLst>
              </a:prstGeom>
              <a:solidFill>
                <a:srgbClr val="FFFFFF"/>
              </a:solidFill>
              <a:ln w="3175" cap="flat" cmpd="sng" algn="ctr">
                <a:solidFill>
                  <a:srgbClr val="FFFFFF">
                    <a:lumMod val="75000"/>
                  </a:srgbClr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endParaRPr lang="zh-CN" altLang="en-US" kern="0" dirty="0">
                  <a:solidFill>
                    <a:srgbClr val="44546A">
                      <a:lumMod val="60000"/>
                      <a:lumOff val="40000"/>
                    </a:srgbClr>
                  </a:solidFill>
                </a:endParaRPr>
              </a:p>
            </p:txBody>
          </p:sp>
          <p:grpSp>
            <p:nvGrpSpPr>
              <p:cNvPr id="291" name="组合 290"/>
              <p:cNvGrpSpPr/>
              <p:nvPr/>
            </p:nvGrpSpPr>
            <p:grpSpPr>
              <a:xfrm>
                <a:off x="2633146" y="6349643"/>
                <a:ext cx="1831647" cy="972123"/>
                <a:chOff x="2591680" y="6282546"/>
                <a:chExt cx="1853580" cy="983764"/>
              </a:xfrm>
            </p:grpSpPr>
            <p:sp>
              <p:nvSpPr>
                <p:cNvPr id="292" name="矩形: 圆角 37"/>
                <p:cNvSpPr/>
                <p:nvPr/>
              </p:nvSpPr>
              <p:spPr>
                <a:xfrm>
                  <a:off x="2591680" y="6282546"/>
                  <a:ext cx="346887" cy="332861"/>
                </a:xfrm>
                <a:prstGeom prst="roundRect">
                  <a:avLst/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defTabSz="914377">
                    <a:defRPr/>
                  </a:pPr>
                  <a:endParaRPr lang="zh-CN" altLang="en-US" kern="0">
                    <a:solidFill>
                      <a:srgbClr val="44546A">
                        <a:lumMod val="60000"/>
                        <a:lumOff val="40000"/>
                      </a:srgbClr>
                    </a:solidFill>
                    <a:latin typeface="Arial"/>
                    <a:ea typeface="微软雅黑"/>
                  </a:endParaRPr>
                </a:p>
              </p:txBody>
            </p:sp>
            <p:sp>
              <p:nvSpPr>
                <p:cNvPr id="293" name="矩形: 圆角 569"/>
                <p:cNvSpPr/>
                <p:nvPr/>
              </p:nvSpPr>
              <p:spPr>
                <a:xfrm>
                  <a:off x="3093911" y="6282546"/>
                  <a:ext cx="346887" cy="332861"/>
                </a:xfrm>
                <a:prstGeom prst="roundRect">
                  <a:avLst/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defTabSz="914377">
                    <a:defRPr/>
                  </a:pPr>
                  <a:endParaRPr lang="zh-CN" altLang="en-US" kern="0">
                    <a:solidFill>
                      <a:srgbClr val="44546A">
                        <a:lumMod val="60000"/>
                        <a:lumOff val="40000"/>
                      </a:srgbClr>
                    </a:solidFill>
                    <a:latin typeface="Arial"/>
                    <a:ea typeface="微软雅黑"/>
                  </a:endParaRPr>
                </a:p>
              </p:txBody>
            </p:sp>
            <p:sp>
              <p:nvSpPr>
                <p:cNvPr id="294" name="矩形: 圆角 570"/>
                <p:cNvSpPr/>
                <p:nvPr/>
              </p:nvSpPr>
              <p:spPr>
                <a:xfrm>
                  <a:off x="3596142" y="6282546"/>
                  <a:ext cx="346887" cy="332861"/>
                </a:xfrm>
                <a:prstGeom prst="roundRect">
                  <a:avLst/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defTabSz="914377">
                    <a:defRPr/>
                  </a:pPr>
                  <a:endParaRPr lang="zh-CN" altLang="en-US" kern="0">
                    <a:solidFill>
                      <a:srgbClr val="44546A">
                        <a:lumMod val="60000"/>
                        <a:lumOff val="40000"/>
                      </a:srgbClr>
                    </a:solidFill>
                    <a:latin typeface="Arial"/>
                    <a:ea typeface="微软雅黑"/>
                  </a:endParaRPr>
                </a:p>
              </p:txBody>
            </p:sp>
            <p:sp>
              <p:nvSpPr>
                <p:cNvPr id="295" name="矩形: 圆角 571"/>
                <p:cNvSpPr/>
                <p:nvPr/>
              </p:nvSpPr>
              <p:spPr>
                <a:xfrm>
                  <a:off x="4098373" y="6282546"/>
                  <a:ext cx="346887" cy="332861"/>
                </a:xfrm>
                <a:prstGeom prst="roundRect">
                  <a:avLst/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defTabSz="914377">
                    <a:defRPr/>
                  </a:pPr>
                  <a:endParaRPr lang="zh-CN" altLang="en-US" kern="0">
                    <a:solidFill>
                      <a:srgbClr val="44546A">
                        <a:lumMod val="60000"/>
                        <a:lumOff val="40000"/>
                      </a:srgbClr>
                    </a:solidFill>
                    <a:latin typeface="Arial"/>
                    <a:ea typeface="微软雅黑"/>
                  </a:endParaRPr>
                </a:p>
              </p:txBody>
            </p:sp>
            <p:sp>
              <p:nvSpPr>
                <p:cNvPr id="296" name="箭头: 燕尾形 38"/>
                <p:cNvSpPr/>
                <p:nvPr/>
              </p:nvSpPr>
              <p:spPr>
                <a:xfrm flipV="1">
                  <a:off x="2969816" y="6409194"/>
                  <a:ext cx="92846" cy="92846"/>
                </a:xfrm>
                <a:prstGeom prst="chevron">
                  <a:avLst/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defTabSz="914377">
                    <a:defRPr/>
                  </a:pPr>
                  <a:endParaRPr lang="zh-CN" altLang="en-US" kern="0">
                    <a:solidFill>
                      <a:srgbClr val="44546A">
                        <a:lumMod val="60000"/>
                        <a:lumOff val="40000"/>
                      </a:srgbClr>
                    </a:solidFill>
                    <a:latin typeface="Arial"/>
                    <a:ea typeface="微软雅黑"/>
                  </a:endParaRPr>
                </a:p>
              </p:txBody>
            </p:sp>
            <p:sp>
              <p:nvSpPr>
                <p:cNvPr id="297" name="箭头: 燕尾形 573"/>
                <p:cNvSpPr/>
                <p:nvPr/>
              </p:nvSpPr>
              <p:spPr>
                <a:xfrm flipV="1">
                  <a:off x="3471466" y="6409194"/>
                  <a:ext cx="92846" cy="92846"/>
                </a:xfrm>
                <a:prstGeom prst="chevron">
                  <a:avLst/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defTabSz="914377">
                    <a:defRPr/>
                  </a:pPr>
                  <a:endParaRPr lang="zh-CN" altLang="en-US" kern="0">
                    <a:solidFill>
                      <a:srgbClr val="44546A">
                        <a:lumMod val="60000"/>
                        <a:lumOff val="40000"/>
                      </a:srgbClr>
                    </a:solidFill>
                    <a:latin typeface="Arial"/>
                    <a:ea typeface="微软雅黑"/>
                  </a:endParaRPr>
                </a:p>
              </p:txBody>
            </p:sp>
            <p:sp>
              <p:nvSpPr>
                <p:cNvPr id="298" name="箭头: 燕尾形 574"/>
                <p:cNvSpPr/>
                <p:nvPr/>
              </p:nvSpPr>
              <p:spPr>
                <a:xfrm flipV="1">
                  <a:off x="3973116" y="6409194"/>
                  <a:ext cx="92846" cy="92846"/>
                </a:xfrm>
                <a:prstGeom prst="chevron">
                  <a:avLst/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defTabSz="914377">
                    <a:defRPr/>
                  </a:pPr>
                  <a:endParaRPr lang="zh-CN" altLang="en-US" kern="0">
                    <a:solidFill>
                      <a:srgbClr val="44546A">
                        <a:lumMod val="60000"/>
                        <a:lumOff val="40000"/>
                      </a:srgbClr>
                    </a:solidFill>
                    <a:latin typeface="Arial"/>
                    <a:ea typeface="微软雅黑"/>
                  </a:endParaRPr>
                </a:p>
              </p:txBody>
            </p:sp>
            <p:sp>
              <p:nvSpPr>
                <p:cNvPr id="299" name="矩形: 圆角 575"/>
                <p:cNvSpPr/>
                <p:nvPr/>
              </p:nvSpPr>
              <p:spPr>
                <a:xfrm>
                  <a:off x="2978150" y="6682597"/>
                  <a:ext cx="1072074" cy="60174"/>
                </a:xfrm>
                <a:prstGeom prst="roundRect">
                  <a:avLst/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defTabSz="914377">
                    <a:defRPr/>
                  </a:pPr>
                  <a:endParaRPr lang="zh-CN" altLang="en-US" kern="0">
                    <a:solidFill>
                      <a:srgbClr val="44546A">
                        <a:lumMod val="60000"/>
                        <a:lumOff val="40000"/>
                      </a:srgbClr>
                    </a:solidFill>
                    <a:latin typeface="Arial"/>
                    <a:ea typeface="微软雅黑"/>
                  </a:endParaRPr>
                </a:p>
              </p:txBody>
            </p:sp>
            <p:sp>
              <p:nvSpPr>
                <p:cNvPr id="300" name="矩形: 圆角 576"/>
                <p:cNvSpPr/>
                <p:nvPr/>
              </p:nvSpPr>
              <p:spPr>
                <a:xfrm>
                  <a:off x="2771775" y="6789618"/>
                  <a:ext cx="1484824" cy="55682"/>
                </a:xfrm>
                <a:prstGeom prst="roundRect">
                  <a:avLst/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defTabSz="914377">
                    <a:defRPr/>
                  </a:pPr>
                  <a:endParaRPr lang="zh-CN" altLang="en-US" kern="0">
                    <a:solidFill>
                      <a:srgbClr val="44546A">
                        <a:lumMod val="60000"/>
                        <a:lumOff val="40000"/>
                      </a:srgbClr>
                    </a:solidFill>
                    <a:latin typeface="Arial"/>
                    <a:ea typeface="微软雅黑"/>
                  </a:endParaRPr>
                </a:p>
              </p:txBody>
            </p:sp>
            <p:sp>
              <p:nvSpPr>
                <p:cNvPr id="301" name="矩形: 圆角 577"/>
                <p:cNvSpPr/>
                <p:nvPr/>
              </p:nvSpPr>
              <p:spPr>
                <a:xfrm>
                  <a:off x="2771775" y="6900743"/>
                  <a:ext cx="1484824" cy="55682"/>
                </a:xfrm>
                <a:prstGeom prst="roundRect">
                  <a:avLst/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defTabSz="914377">
                    <a:defRPr/>
                  </a:pPr>
                  <a:endParaRPr lang="zh-CN" altLang="en-US" kern="0">
                    <a:solidFill>
                      <a:srgbClr val="44546A">
                        <a:lumMod val="60000"/>
                        <a:lumOff val="40000"/>
                      </a:srgbClr>
                    </a:solidFill>
                    <a:latin typeface="Arial"/>
                    <a:ea typeface="微软雅黑"/>
                  </a:endParaRPr>
                </a:p>
              </p:txBody>
            </p:sp>
            <p:sp>
              <p:nvSpPr>
                <p:cNvPr id="302" name="矩形: 圆角 578"/>
                <p:cNvSpPr/>
                <p:nvPr/>
              </p:nvSpPr>
              <p:spPr>
                <a:xfrm>
                  <a:off x="2603972" y="7011867"/>
                  <a:ext cx="1841288" cy="254443"/>
                </a:xfrm>
                <a:prstGeom prst="roundRect">
                  <a:avLst/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defTabSz="914377">
                    <a:defRPr/>
                  </a:pPr>
                  <a:endParaRPr lang="zh-CN" altLang="en-US" kern="0">
                    <a:solidFill>
                      <a:srgbClr val="44546A">
                        <a:lumMod val="60000"/>
                        <a:lumOff val="40000"/>
                      </a:srgbClr>
                    </a:solidFill>
                    <a:latin typeface="Arial"/>
                    <a:ea typeface="微软雅黑"/>
                  </a:endParaRPr>
                </a:p>
              </p:txBody>
            </p:sp>
          </p:grpSp>
        </p:grpSp>
        <p:sp>
          <p:nvSpPr>
            <p:cNvPr id="348" name="矩形 347"/>
            <p:cNvSpPr/>
            <p:nvPr/>
          </p:nvSpPr>
          <p:spPr>
            <a:xfrm>
              <a:off x="8326722" y="2063597"/>
              <a:ext cx="978904" cy="215385"/>
            </a:xfrm>
            <a:prstGeom prst="rect">
              <a:avLst/>
            </a:prstGeom>
            <a:solidFill>
              <a:srgbClr val="FFFFFF">
                <a:lumMod val="95000"/>
              </a:srgb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900" kern="0" dirty="0">
                <a:solidFill>
                  <a:srgbClr val="000000">
                    <a:lumMod val="85000"/>
                    <a:lumOff val="15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349" name="矩形 348"/>
            <p:cNvSpPr/>
            <p:nvPr/>
          </p:nvSpPr>
          <p:spPr>
            <a:xfrm>
              <a:off x="9523962" y="2063597"/>
              <a:ext cx="935382" cy="215385"/>
            </a:xfrm>
            <a:prstGeom prst="rect">
              <a:avLst/>
            </a:prstGeom>
            <a:solidFill>
              <a:srgbClr val="FFFFFF">
                <a:lumMod val="95000"/>
              </a:srgb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 sz="900" kern="0" dirty="0">
                <a:solidFill>
                  <a:srgbClr val="000000">
                    <a:lumMod val="85000"/>
                    <a:lumOff val="15000"/>
                  </a:srgbClr>
                </a:solidFill>
                <a:latin typeface="Arial"/>
                <a:ea typeface="微软雅黑"/>
              </a:endParaRPr>
            </a:p>
          </p:txBody>
        </p:sp>
      </p:grpSp>
      <p:sp>
        <p:nvSpPr>
          <p:cNvPr id="351" name="文本框 350"/>
          <p:cNvSpPr txBox="1"/>
          <p:nvPr/>
        </p:nvSpPr>
        <p:spPr>
          <a:xfrm>
            <a:off x="1396157" y="1304732"/>
            <a:ext cx="2528571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zh-CN" altLang="en-US" sz="1000" dirty="0"/>
              <a:t>使用</a:t>
            </a:r>
            <a:r>
              <a:rPr lang="en-US" altLang="zh-CN" sz="1000" dirty="0"/>
              <a:t>iSlide 【</a:t>
            </a:r>
            <a:r>
              <a:rPr lang="zh-CN" altLang="en-US" sz="1000" dirty="0"/>
              <a:t>图示库</a:t>
            </a:r>
            <a:r>
              <a:rPr lang="en-US" altLang="zh-CN" sz="1000" dirty="0"/>
              <a:t>】</a:t>
            </a:r>
            <a:r>
              <a:rPr lang="zh-CN" altLang="en-US" sz="1000" dirty="0"/>
              <a:t>筛选图示</a:t>
            </a:r>
            <a:endParaRPr lang="en-US" altLang="zh-CN" sz="1000" dirty="0"/>
          </a:p>
          <a:p>
            <a:r>
              <a:rPr lang="en-US" altLang="zh-CN" sz="1000" dirty="0"/>
              <a:t>Search diagram in iSlide Diagram Library</a:t>
            </a:r>
            <a:endParaRPr lang="zh-CN" altLang="en-US" sz="1000" dirty="0"/>
          </a:p>
        </p:txBody>
      </p:sp>
      <p:sp>
        <p:nvSpPr>
          <p:cNvPr id="350" name="椭圆 349"/>
          <p:cNvSpPr/>
          <p:nvPr/>
        </p:nvSpPr>
        <p:spPr>
          <a:xfrm>
            <a:off x="1109408" y="1380744"/>
            <a:ext cx="246501" cy="246501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400" dirty="0"/>
              <a:t>1</a:t>
            </a:r>
            <a:endParaRPr lang="zh-CN" altLang="en-US" sz="1400" dirty="0"/>
          </a:p>
        </p:txBody>
      </p:sp>
      <p:sp>
        <p:nvSpPr>
          <p:cNvPr id="352" name="椭圆 351"/>
          <p:cNvSpPr/>
          <p:nvPr/>
        </p:nvSpPr>
        <p:spPr>
          <a:xfrm>
            <a:off x="4493791" y="1380744"/>
            <a:ext cx="246501" cy="246501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400" dirty="0"/>
              <a:t>2</a:t>
            </a:r>
            <a:endParaRPr lang="zh-CN" altLang="en-US" sz="1400" dirty="0"/>
          </a:p>
        </p:txBody>
      </p:sp>
      <p:sp>
        <p:nvSpPr>
          <p:cNvPr id="353" name="文本框 352"/>
          <p:cNvSpPr txBox="1"/>
          <p:nvPr/>
        </p:nvSpPr>
        <p:spPr>
          <a:xfrm>
            <a:off x="4780539" y="1304732"/>
            <a:ext cx="6355900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zh-CN" altLang="en-US" sz="1000" dirty="0"/>
              <a:t>选择图示插入当前</a:t>
            </a:r>
            <a:r>
              <a:rPr lang="en-US" altLang="zh-CN" sz="1000" dirty="0"/>
              <a:t>PPT</a:t>
            </a:r>
            <a:r>
              <a:rPr lang="zh-CN" altLang="en-US" sz="1000" dirty="0"/>
              <a:t>主题，编辑修改文字，替换图标或填充图片</a:t>
            </a:r>
            <a:endParaRPr lang="en-US" altLang="zh-CN" sz="1000" dirty="0"/>
          </a:p>
          <a:p>
            <a:r>
              <a:rPr lang="en-US" altLang="zh-CN" sz="1000" dirty="0"/>
              <a:t>Click to insert diagram into current slide. You can edit text, replace icons or fill pictures.</a:t>
            </a:r>
            <a:endParaRPr lang="zh-CN" altLang="en-US" sz="1000" dirty="0"/>
          </a:p>
        </p:txBody>
      </p:sp>
      <p:sp>
        <p:nvSpPr>
          <p:cNvPr id="354" name="文本框 353"/>
          <p:cNvSpPr txBox="1"/>
          <p:nvPr/>
        </p:nvSpPr>
        <p:spPr>
          <a:xfrm>
            <a:off x="2616771" y="2415904"/>
            <a:ext cx="1056131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zh-CN" altLang="en-US" sz="900" dirty="0"/>
              <a:t>获取更多帮助</a:t>
            </a:r>
            <a:endParaRPr lang="en-US" altLang="zh-CN" sz="900" dirty="0"/>
          </a:p>
          <a:p>
            <a:pPr algn="ctr"/>
            <a:r>
              <a:rPr lang="en-US" altLang="zh-CN" sz="900" dirty="0"/>
              <a:t>Get help</a:t>
            </a:r>
            <a:endParaRPr lang="zh-CN" altLang="en-US" sz="900" dirty="0"/>
          </a:p>
        </p:txBody>
      </p:sp>
      <p:grpSp>
        <p:nvGrpSpPr>
          <p:cNvPr id="195" name="图形 16">
            <a:extLst>
              <a:ext uri="{FF2B5EF4-FFF2-40B4-BE49-F238E27FC236}">
                <a16:creationId xmlns:a16="http://schemas.microsoft.com/office/drawing/2014/main" xmlns="" id="{B01F4E16-0C10-4EC4-8A41-53B393FD2E7B}"/>
              </a:ext>
            </a:extLst>
          </p:cNvPr>
          <p:cNvGrpSpPr/>
          <p:nvPr/>
        </p:nvGrpSpPr>
        <p:grpSpPr>
          <a:xfrm flipH="1">
            <a:off x="3225513" y="2025825"/>
            <a:ext cx="181555" cy="389705"/>
            <a:chOff x="9957013" y="1703908"/>
            <a:chExt cx="215194" cy="491360"/>
          </a:xfrm>
        </p:grpSpPr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xmlns="" id="{5D4E8461-AFC3-4BD3-9434-5D62260C034A}"/>
                </a:ext>
              </a:extLst>
            </p:cNvPr>
            <p:cNvSpPr/>
            <p:nvPr/>
          </p:nvSpPr>
          <p:spPr>
            <a:xfrm>
              <a:off x="9957013" y="1705589"/>
              <a:ext cx="41246" cy="270786"/>
            </a:xfrm>
            <a:custGeom>
              <a:avLst/>
              <a:gdLst/>
              <a:ahLst/>
              <a:cxnLst/>
              <a:rect l="0" t="0" r="0" b="0"/>
              <a:pathLst>
                <a:path w="41245" h="270785">
                  <a:moveTo>
                    <a:pt x="33714" y="829"/>
                  </a:moveTo>
                  <a:cubicBezTo>
                    <a:pt x="11477" y="88342"/>
                    <a:pt x="359" y="178544"/>
                    <a:pt x="0" y="268925"/>
                  </a:cubicBezTo>
                  <a:cubicBezTo>
                    <a:pt x="0" y="271257"/>
                    <a:pt x="8428" y="274126"/>
                    <a:pt x="8428" y="271257"/>
                  </a:cubicBezTo>
                  <a:cubicBezTo>
                    <a:pt x="8608" y="181234"/>
                    <a:pt x="19905" y="91390"/>
                    <a:pt x="41963" y="4237"/>
                  </a:cubicBezTo>
                  <a:cubicBezTo>
                    <a:pt x="42680" y="1547"/>
                    <a:pt x="34252" y="-1502"/>
                    <a:pt x="33714" y="829"/>
                  </a:cubicBezTo>
                  <a:lnTo>
                    <a:pt x="33714" y="829"/>
                  </a:lnTo>
                  <a:close/>
                </a:path>
              </a:pathLst>
            </a:custGeom>
            <a:solidFill>
              <a:schemeClr val="tx1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xmlns="" id="{62F93730-82B7-4006-9BD8-4D2DCA55CBD7}"/>
                </a:ext>
              </a:extLst>
            </p:cNvPr>
            <p:cNvSpPr/>
            <p:nvPr/>
          </p:nvSpPr>
          <p:spPr>
            <a:xfrm>
              <a:off x="9990868" y="1703841"/>
              <a:ext cx="172155" cy="129116"/>
            </a:xfrm>
            <a:custGeom>
              <a:avLst/>
              <a:gdLst/>
              <a:ahLst/>
              <a:cxnLst/>
              <a:rect l="0" t="0" r="0" b="0"/>
              <a:pathLst>
                <a:path w="172155" h="129116">
                  <a:moveTo>
                    <a:pt x="2011" y="7420"/>
                  </a:moveTo>
                  <a:cubicBezTo>
                    <a:pt x="57065" y="48128"/>
                    <a:pt x="112298" y="88835"/>
                    <a:pt x="167352" y="129543"/>
                  </a:cubicBezTo>
                  <a:cubicBezTo>
                    <a:pt x="171835" y="132950"/>
                    <a:pt x="175780" y="126494"/>
                    <a:pt x="171297" y="123087"/>
                  </a:cubicBezTo>
                  <a:cubicBezTo>
                    <a:pt x="116064" y="82379"/>
                    <a:pt x="61010" y="41672"/>
                    <a:pt x="5956" y="964"/>
                  </a:cubicBezTo>
                  <a:cubicBezTo>
                    <a:pt x="1294" y="-2443"/>
                    <a:pt x="-2472" y="4013"/>
                    <a:pt x="2011" y="7420"/>
                  </a:cubicBezTo>
                  <a:lnTo>
                    <a:pt x="2011" y="7420"/>
                  </a:lnTo>
                  <a:close/>
                </a:path>
              </a:pathLst>
            </a:custGeom>
            <a:solidFill>
              <a:schemeClr val="tx1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xmlns="" id="{E9BF702A-0680-40BC-BBBC-CE956AA0699E}"/>
                </a:ext>
              </a:extLst>
            </p:cNvPr>
            <p:cNvSpPr/>
            <p:nvPr/>
          </p:nvSpPr>
          <p:spPr>
            <a:xfrm>
              <a:off x="9990365" y="1706888"/>
              <a:ext cx="181122" cy="487773"/>
            </a:xfrm>
            <a:custGeom>
              <a:avLst/>
              <a:gdLst/>
              <a:ahLst/>
              <a:cxnLst/>
              <a:rect l="0" t="0" r="0" b="0"/>
              <a:pathLst>
                <a:path w="181121" h="487773">
                  <a:moveTo>
                    <a:pt x="3" y="965"/>
                  </a:moveTo>
                  <a:cubicBezTo>
                    <a:pt x="5203" y="33782"/>
                    <a:pt x="24391" y="63909"/>
                    <a:pt x="38738" y="93319"/>
                  </a:cubicBezTo>
                  <a:cubicBezTo>
                    <a:pt x="53443" y="123626"/>
                    <a:pt x="67968" y="153932"/>
                    <a:pt x="81597" y="184597"/>
                  </a:cubicBezTo>
                  <a:cubicBezTo>
                    <a:pt x="109214" y="246107"/>
                    <a:pt x="133961" y="309231"/>
                    <a:pt x="151535" y="374327"/>
                  </a:cubicBezTo>
                  <a:cubicBezTo>
                    <a:pt x="161578" y="411268"/>
                    <a:pt x="169109" y="448748"/>
                    <a:pt x="173593" y="486766"/>
                  </a:cubicBezTo>
                  <a:cubicBezTo>
                    <a:pt x="173772" y="488738"/>
                    <a:pt x="182738" y="488200"/>
                    <a:pt x="182559" y="487124"/>
                  </a:cubicBezTo>
                  <a:cubicBezTo>
                    <a:pt x="166240" y="352449"/>
                    <a:pt x="111904" y="226560"/>
                    <a:pt x="53443" y="105513"/>
                  </a:cubicBezTo>
                  <a:cubicBezTo>
                    <a:pt x="45373" y="88656"/>
                    <a:pt x="37124" y="71979"/>
                    <a:pt x="28875" y="55122"/>
                  </a:cubicBezTo>
                  <a:cubicBezTo>
                    <a:pt x="20446" y="37907"/>
                    <a:pt x="12197" y="20512"/>
                    <a:pt x="9148" y="1324"/>
                  </a:cubicBezTo>
                  <a:cubicBezTo>
                    <a:pt x="8610" y="-649"/>
                    <a:pt x="-177" y="-111"/>
                    <a:pt x="3" y="965"/>
                  </a:cubicBezTo>
                  <a:lnTo>
                    <a:pt x="3" y="965"/>
                  </a:lnTo>
                  <a:close/>
                </a:path>
              </a:pathLst>
            </a:custGeom>
            <a:solidFill>
              <a:schemeClr val="tx1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03" name="矩形 202">
            <a:extLst>
              <a:ext uri="{FF2B5EF4-FFF2-40B4-BE49-F238E27FC236}">
                <a16:creationId xmlns:a16="http://schemas.microsoft.com/office/drawing/2014/main" xmlns="" id="{7EA07A40-2BD4-499B-BBA8-F8481F201E09}"/>
              </a:ext>
            </a:extLst>
          </p:cNvPr>
          <p:cNvSpPr/>
          <p:nvPr/>
        </p:nvSpPr>
        <p:spPr>
          <a:xfrm>
            <a:off x="9651125" y="128572"/>
            <a:ext cx="2540875" cy="771556"/>
          </a:xfrm>
          <a:prstGeom prst="rect">
            <a:avLst/>
          </a:prstGeom>
          <a:solidFill>
            <a:schemeClr val="tx1"/>
          </a:solidFill>
          <a:ln w="12700">
            <a:noFill/>
            <a:prstDash val="sysDash"/>
          </a:ln>
        </p:spPr>
        <p:txBody>
          <a:bodyPr wrap="square" lIns="91440" tIns="91440" rIns="91440" bIns="91440" rtlCol="0" anchor="ctr">
            <a:noAutofit/>
          </a:bodyPr>
          <a:lstStyle/>
          <a:p>
            <a:pPr>
              <a:lnSpc>
                <a:spcPct val="120000"/>
              </a:lnSpc>
            </a:pPr>
            <a:r>
              <a:rPr lang="en-US" altLang="zh-CN" sz="800" b="1" dirty="0">
                <a:solidFill>
                  <a:schemeClr val="bg1"/>
                </a:solidFill>
              </a:rPr>
              <a:t>Note:</a:t>
            </a:r>
          </a:p>
          <a:p>
            <a:pPr>
              <a:lnSpc>
                <a:spcPct val="120000"/>
              </a:lnSpc>
            </a:pPr>
            <a:r>
              <a:rPr lang="zh-CN" altLang="en-US" sz="800" dirty="0">
                <a:solidFill>
                  <a:schemeClr val="bg1"/>
                </a:solidFill>
              </a:rPr>
              <a:t>本页为主题使用说明页，使用时请删除本页内容。</a:t>
            </a:r>
            <a:endParaRPr lang="en-US" altLang="zh-CN" sz="800" dirty="0">
              <a:solidFill>
                <a:schemeClr val="bg1"/>
              </a:solidFill>
            </a:endParaRPr>
          </a:p>
          <a:p>
            <a:pPr>
              <a:lnSpc>
                <a:spcPct val="120000"/>
              </a:lnSpc>
            </a:pPr>
            <a:r>
              <a:rPr lang="en-US" altLang="zh-CN" sz="800" dirty="0">
                <a:solidFill>
                  <a:schemeClr val="bg1"/>
                </a:solidFill>
              </a:rPr>
              <a:t>This is an instruction. Please delete this slide before use the template for presentation.</a:t>
            </a:r>
            <a:endParaRPr lang="zh-CN" altLang="en-US" sz="800" dirty="0">
              <a:solidFill>
                <a:schemeClr val="bg1"/>
              </a:solidFill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1833021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1" name="组合 200">
            <a:extLst>
              <a:ext uri="{FF2B5EF4-FFF2-40B4-BE49-F238E27FC236}">
                <a16:creationId xmlns:a16="http://schemas.microsoft.com/office/drawing/2014/main" xmlns="" id="{E1F5A541-47DE-434F-9720-FBBED078824D}"/>
              </a:ext>
            </a:extLst>
          </p:cNvPr>
          <p:cNvGrpSpPr/>
          <p:nvPr/>
        </p:nvGrpSpPr>
        <p:grpSpPr>
          <a:xfrm>
            <a:off x="673100" y="2009760"/>
            <a:ext cx="3385944" cy="2144238"/>
            <a:chOff x="1223445" y="1639500"/>
            <a:chExt cx="6714551" cy="4252167"/>
          </a:xfrm>
        </p:grpSpPr>
        <p:grpSp>
          <p:nvGrpSpPr>
            <p:cNvPr id="202" name="Group 4">
              <a:extLst>
                <a:ext uri="{FF2B5EF4-FFF2-40B4-BE49-F238E27FC236}">
                  <a16:creationId xmlns:a16="http://schemas.microsoft.com/office/drawing/2014/main" xmlns="" id="{7BAB53CA-2CE6-4B21-AEC7-0A596E6B54A4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223445" y="1639500"/>
              <a:ext cx="6714551" cy="4252167"/>
              <a:chOff x="442" y="1130"/>
              <a:chExt cx="4123" cy="2611"/>
            </a:xfrm>
          </p:grpSpPr>
          <p:sp>
            <p:nvSpPr>
              <p:cNvPr id="217" name="Freeform 5">
                <a:extLst>
                  <a:ext uri="{FF2B5EF4-FFF2-40B4-BE49-F238E27FC236}">
                    <a16:creationId xmlns:a16="http://schemas.microsoft.com/office/drawing/2014/main" xmlns="" id="{663AB67E-B93F-4A9B-92EE-58D0E2D2B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" y="1141"/>
                <a:ext cx="4099" cy="258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18" name="Freeform 6">
                <a:extLst>
                  <a:ext uri="{FF2B5EF4-FFF2-40B4-BE49-F238E27FC236}">
                    <a16:creationId xmlns:a16="http://schemas.microsoft.com/office/drawing/2014/main" xmlns="" id="{C64C7F5E-AB12-44B8-A2CA-2038D58AD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" y="1130"/>
                <a:ext cx="4123" cy="261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AECE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19" name="Rectangle 7">
                <a:extLst>
                  <a:ext uri="{FF2B5EF4-FFF2-40B4-BE49-F238E27FC236}">
                    <a16:creationId xmlns:a16="http://schemas.microsoft.com/office/drawing/2014/main" xmlns="" id="{220BD6B8-8427-4C26-A2B9-440CE442B1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" y="1397"/>
                <a:ext cx="3833" cy="309"/>
              </a:xfrm>
              <a:prstGeom prst="rect">
                <a:avLst/>
              </a:prstGeom>
              <a:solidFill>
                <a:srgbClr val="ED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20" name="Rectangle 8">
                <a:extLst>
                  <a:ext uri="{FF2B5EF4-FFF2-40B4-BE49-F238E27FC236}">
                    <a16:creationId xmlns:a16="http://schemas.microsoft.com/office/drawing/2014/main" xmlns="" id="{8FA2B56D-8274-4816-B514-A733962325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" y="1397"/>
                <a:ext cx="3833" cy="3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21" name="Rectangle 9">
                <a:extLst>
                  <a:ext uri="{FF2B5EF4-FFF2-40B4-BE49-F238E27FC236}">
                    <a16:creationId xmlns:a16="http://schemas.microsoft.com/office/drawing/2014/main" xmlns="" id="{1487F237-5DF3-4A3C-8B5A-8ABDD7816A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" y="1397"/>
                <a:ext cx="3833" cy="180"/>
              </a:xfrm>
              <a:prstGeom prst="rect">
                <a:avLst/>
              </a:prstGeom>
              <a:solidFill>
                <a:srgbClr val="CC4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22" name="Rectangle 10">
                <a:extLst>
                  <a:ext uri="{FF2B5EF4-FFF2-40B4-BE49-F238E27FC236}">
                    <a16:creationId xmlns:a16="http://schemas.microsoft.com/office/drawing/2014/main" xmlns="" id="{2310BB76-95C6-4249-AED3-AE6203897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" y="1397"/>
                <a:ext cx="3833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23" name="Rectangle 11">
                <a:extLst>
                  <a:ext uri="{FF2B5EF4-FFF2-40B4-BE49-F238E27FC236}">
                    <a16:creationId xmlns:a16="http://schemas.microsoft.com/office/drawing/2014/main" xmlns="" id="{66FF99B7-8257-4C10-BB2B-14C796787D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" y="1907"/>
                <a:ext cx="666" cy="502"/>
              </a:xfrm>
              <a:prstGeom prst="rect">
                <a:avLst/>
              </a:prstGeom>
              <a:solidFill>
                <a:srgbClr val="F4F4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24" name="Rectangle 12">
                <a:extLst>
                  <a:ext uri="{FF2B5EF4-FFF2-40B4-BE49-F238E27FC236}">
                    <a16:creationId xmlns:a16="http://schemas.microsoft.com/office/drawing/2014/main" xmlns="" id="{FE044FBD-1A1E-43DA-ADDB-A32A1701BD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" y="2512"/>
                <a:ext cx="666" cy="502"/>
              </a:xfrm>
              <a:prstGeom prst="rect">
                <a:avLst/>
              </a:prstGeom>
              <a:solidFill>
                <a:srgbClr val="F4F4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25" name="Rectangle 13">
                <a:extLst>
                  <a:ext uri="{FF2B5EF4-FFF2-40B4-BE49-F238E27FC236}">
                    <a16:creationId xmlns:a16="http://schemas.microsoft.com/office/drawing/2014/main" xmlns="" id="{59B8E2D7-56D0-4CDC-8012-FBCDEA8BDF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" y="3116"/>
                <a:ext cx="666" cy="503"/>
              </a:xfrm>
              <a:prstGeom prst="rect">
                <a:avLst/>
              </a:prstGeom>
              <a:solidFill>
                <a:srgbClr val="F4F4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26" name="Oval 14">
                <a:extLst>
                  <a:ext uri="{FF2B5EF4-FFF2-40B4-BE49-F238E27FC236}">
                    <a16:creationId xmlns:a16="http://schemas.microsoft.com/office/drawing/2014/main" xmlns="" id="{194625DD-9908-4950-B5FE-F7742FCDE7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1" y="1268"/>
                <a:ext cx="62" cy="62"/>
              </a:xfrm>
              <a:prstGeom prst="ellipse">
                <a:avLst/>
              </a:prstGeom>
              <a:solidFill>
                <a:srgbClr val="ED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27" name="Oval 15">
                <a:extLst>
                  <a:ext uri="{FF2B5EF4-FFF2-40B4-BE49-F238E27FC236}">
                    <a16:creationId xmlns:a16="http://schemas.microsoft.com/office/drawing/2014/main" xmlns="" id="{6D5D9AA3-4FFA-4288-9335-5DCA5945E1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0" y="1268"/>
                <a:ext cx="63" cy="62"/>
              </a:xfrm>
              <a:prstGeom prst="ellipse">
                <a:avLst/>
              </a:prstGeom>
              <a:solidFill>
                <a:srgbClr val="ED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28" name="Oval 16">
                <a:extLst>
                  <a:ext uri="{FF2B5EF4-FFF2-40B4-BE49-F238E27FC236}">
                    <a16:creationId xmlns:a16="http://schemas.microsoft.com/office/drawing/2014/main" xmlns="" id="{E990C791-CEC5-49C1-B87F-9D5BCE7AB1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9" y="1268"/>
                <a:ext cx="63" cy="62"/>
              </a:xfrm>
              <a:prstGeom prst="ellipse">
                <a:avLst/>
              </a:prstGeom>
              <a:solidFill>
                <a:srgbClr val="ED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29" name="Freeform 17">
                <a:extLst>
                  <a:ext uri="{FF2B5EF4-FFF2-40B4-BE49-F238E27FC236}">
                    <a16:creationId xmlns:a16="http://schemas.microsoft.com/office/drawing/2014/main" xmlns="" id="{6B976D12-057F-4F8B-BE8A-C2BDD8F755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28" y="1909"/>
                <a:ext cx="3001" cy="1721"/>
              </a:xfrm>
              <a:custGeom>
                <a:avLst/>
                <a:gdLst>
                  <a:gd name="T0" fmla="*/ 81 w 3119"/>
                  <a:gd name="T1" fmla="*/ 1764 h 1788"/>
                  <a:gd name="T2" fmla="*/ 41 w 3119"/>
                  <a:gd name="T3" fmla="*/ 1747 h 1788"/>
                  <a:gd name="T4" fmla="*/ 24 w 3119"/>
                  <a:gd name="T5" fmla="*/ 1706 h 1788"/>
                  <a:gd name="T6" fmla="*/ 24 w 3119"/>
                  <a:gd name="T7" fmla="*/ 81 h 1788"/>
                  <a:gd name="T8" fmla="*/ 41 w 3119"/>
                  <a:gd name="T9" fmla="*/ 41 h 1788"/>
                  <a:gd name="T10" fmla="*/ 81 w 3119"/>
                  <a:gd name="T11" fmla="*/ 24 h 1788"/>
                  <a:gd name="T12" fmla="*/ 3037 w 3119"/>
                  <a:gd name="T13" fmla="*/ 24 h 1788"/>
                  <a:gd name="T14" fmla="*/ 3078 w 3119"/>
                  <a:gd name="T15" fmla="*/ 41 h 1788"/>
                  <a:gd name="T16" fmla="*/ 3095 w 3119"/>
                  <a:gd name="T17" fmla="*/ 81 h 1788"/>
                  <a:gd name="T18" fmla="*/ 3095 w 3119"/>
                  <a:gd name="T19" fmla="*/ 1706 h 1788"/>
                  <a:gd name="T20" fmla="*/ 3078 w 3119"/>
                  <a:gd name="T21" fmla="*/ 1747 h 1788"/>
                  <a:gd name="T22" fmla="*/ 3037 w 3119"/>
                  <a:gd name="T23" fmla="*/ 1764 h 1788"/>
                  <a:gd name="T24" fmla="*/ 3037 w 3119"/>
                  <a:gd name="T25" fmla="*/ 1764 h 1788"/>
                  <a:gd name="T26" fmla="*/ 81 w 3119"/>
                  <a:gd name="T27" fmla="*/ 1764 h 1788"/>
                  <a:gd name="T28" fmla="*/ 3037 w 3119"/>
                  <a:gd name="T29" fmla="*/ 0 h 1788"/>
                  <a:gd name="T30" fmla="*/ 3037 w 3119"/>
                  <a:gd name="T31" fmla="*/ 0 h 1788"/>
                  <a:gd name="T32" fmla="*/ 81 w 3119"/>
                  <a:gd name="T33" fmla="*/ 0 h 1788"/>
                  <a:gd name="T34" fmla="*/ 24 w 3119"/>
                  <a:gd name="T35" fmla="*/ 24 h 1788"/>
                  <a:gd name="T36" fmla="*/ 0 w 3119"/>
                  <a:gd name="T37" fmla="*/ 81 h 1788"/>
                  <a:gd name="T38" fmla="*/ 0 w 3119"/>
                  <a:gd name="T39" fmla="*/ 1706 h 1788"/>
                  <a:gd name="T40" fmla="*/ 24 w 3119"/>
                  <a:gd name="T41" fmla="*/ 1764 h 1788"/>
                  <a:gd name="T42" fmla="*/ 81 w 3119"/>
                  <a:gd name="T43" fmla="*/ 1788 h 1788"/>
                  <a:gd name="T44" fmla="*/ 81 w 3119"/>
                  <a:gd name="T45" fmla="*/ 1788 h 1788"/>
                  <a:gd name="T46" fmla="*/ 3037 w 3119"/>
                  <a:gd name="T47" fmla="*/ 1788 h 1788"/>
                  <a:gd name="T48" fmla="*/ 3095 w 3119"/>
                  <a:gd name="T49" fmla="*/ 1764 h 1788"/>
                  <a:gd name="T50" fmla="*/ 3119 w 3119"/>
                  <a:gd name="T51" fmla="*/ 1706 h 1788"/>
                  <a:gd name="T52" fmla="*/ 3119 w 3119"/>
                  <a:gd name="T53" fmla="*/ 81 h 1788"/>
                  <a:gd name="T54" fmla="*/ 3095 w 3119"/>
                  <a:gd name="T55" fmla="*/ 24 h 1788"/>
                  <a:gd name="T56" fmla="*/ 3037 w 3119"/>
                  <a:gd name="T57" fmla="*/ 0 h 17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119" h="1788">
                    <a:moveTo>
                      <a:pt x="81" y="1764"/>
                    </a:moveTo>
                    <a:cubicBezTo>
                      <a:pt x="65" y="1764"/>
                      <a:pt x="51" y="1757"/>
                      <a:pt x="41" y="1747"/>
                    </a:cubicBezTo>
                    <a:cubicBezTo>
                      <a:pt x="30" y="1737"/>
                      <a:pt x="24" y="1722"/>
                      <a:pt x="24" y="1706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4" y="66"/>
                      <a:pt x="30" y="51"/>
                      <a:pt x="41" y="41"/>
                    </a:cubicBezTo>
                    <a:cubicBezTo>
                      <a:pt x="51" y="30"/>
                      <a:pt x="65" y="24"/>
                      <a:pt x="81" y="24"/>
                    </a:cubicBezTo>
                    <a:cubicBezTo>
                      <a:pt x="3037" y="24"/>
                      <a:pt x="3037" y="24"/>
                      <a:pt x="3037" y="24"/>
                    </a:cubicBezTo>
                    <a:cubicBezTo>
                      <a:pt x="3053" y="24"/>
                      <a:pt x="3068" y="30"/>
                      <a:pt x="3078" y="41"/>
                    </a:cubicBezTo>
                    <a:cubicBezTo>
                      <a:pt x="3089" y="51"/>
                      <a:pt x="3095" y="66"/>
                      <a:pt x="3095" y="81"/>
                    </a:cubicBezTo>
                    <a:cubicBezTo>
                      <a:pt x="3095" y="1706"/>
                      <a:pt x="3095" y="1706"/>
                      <a:pt x="3095" y="1706"/>
                    </a:cubicBezTo>
                    <a:cubicBezTo>
                      <a:pt x="3095" y="1722"/>
                      <a:pt x="3089" y="1737"/>
                      <a:pt x="3078" y="1747"/>
                    </a:cubicBezTo>
                    <a:cubicBezTo>
                      <a:pt x="3068" y="1757"/>
                      <a:pt x="3053" y="1764"/>
                      <a:pt x="3037" y="1764"/>
                    </a:cubicBezTo>
                    <a:cubicBezTo>
                      <a:pt x="3037" y="1764"/>
                      <a:pt x="3037" y="1764"/>
                      <a:pt x="3037" y="1764"/>
                    </a:cubicBezTo>
                    <a:cubicBezTo>
                      <a:pt x="81" y="1764"/>
                      <a:pt x="81" y="1764"/>
                      <a:pt x="81" y="1764"/>
                    </a:cubicBezTo>
                    <a:moveTo>
                      <a:pt x="3037" y="0"/>
                    </a:moveTo>
                    <a:cubicBezTo>
                      <a:pt x="3037" y="0"/>
                      <a:pt x="3037" y="0"/>
                      <a:pt x="3037" y="0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59" y="0"/>
                      <a:pt x="38" y="9"/>
                      <a:pt x="24" y="24"/>
                    </a:cubicBezTo>
                    <a:cubicBezTo>
                      <a:pt x="9" y="39"/>
                      <a:pt x="0" y="59"/>
                      <a:pt x="0" y="81"/>
                    </a:cubicBezTo>
                    <a:cubicBezTo>
                      <a:pt x="0" y="1706"/>
                      <a:pt x="0" y="1706"/>
                      <a:pt x="0" y="1706"/>
                    </a:cubicBezTo>
                    <a:cubicBezTo>
                      <a:pt x="0" y="1729"/>
                      <a:pt x="9" y="1749"/>
                      <a:pt x="24" y="1764"/>
                    </a:cubicBezTo>
                    <a:cubicBezTo>
                      <a:pt x="38" y="1779"/>
                      <a:pt x="59" y="1788"/>
                      <a:pt x="81" y="1788"/>
                    </a:cubicBezTo>
                    <a:cubicBezTo>
                      <a:pt x="81" y="1788"/>
                      <a:pt x="81" y="1788"/>
                      <a:pt x="81" y="1788"/>
                    </a:cubicBezTo>
                    <a:cubicBezTo>
                      <a:pt x="3037" y="1788"/>
                      <a:pt x="3037" y="1788"/>
                      <a:pt x="3037" y="1788"/>
                    </a:cubicBezTo>
                    <a:cubicBezTo>
                      <a:pt x="3060" y="1788"/>
                      <a:pt x="3080" y="1779"/>
                      <a:pt x="3095" y="1764"/>
                    </a:cubicBezTo>
                    <a:cubicBezTo>
                      <a:pt x="3110" y="1749"/>
                      <a:pt x="3119" y="1729"/>
                      <a:pt x="3119" y="1706"/>
                    </a:cubicBezTo>
                    <a:cubicBezTo>
                      <a:pt x="3119" y="81"/>
                      <a:pt x="3119" y="81"/>
                      <a:pt x="3119" y="81"/>
                    </a:cubicBezTo>
                    <a:cubicBezTo>
                      <a:pt x="3119" y="59"/>
                      <a:pt x="3110" y="39"/>
                      <a:pt x="3095" y="24"/>
                    </a:cubicBezTo>
                    <a:cubicBezTo>
                      <a:pt x="3080" y="9"/>
                      <a:pt x="3060" y="0"/>
                      <a:pt x="3037" y="0"/>
                    </a:cubicBezTo>
                  </a:path>
                </a:pathLst>
              </a:custGeom>
              <a:solidFill>
                <a:srgbClr val="F6F7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30" name="Freeform 18">
                <a:extLst>
                  <a:ext uri="{FF2B5EF4-FFF2-40B4-BE49-F238E27FC236}">
                    <a16:creationId xmlns:a16="http://schemas.microsoft.com/office/drawing/2014/main" xmlns="" id="{02B68954-1C30-4237-AFAE-42A4B34396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3" y="1431"/>
                <a:ext cx="526" cy="163"/>
              </a:xfrm>
              <a:custGeom>
                <a:avLst/>
                <a:gdLst>
                  <a:gd name="T0" fmla="*/ 520 w 547"/>
                  <a:gd name="T1" fmla="*/ 170 h 170"/>
                  <a:gd name="T2" fmla="*/ 27 w 547"/>
                  <a:gd name="T3" fmla="*/ 170 h 170"/>
                  <a:gd name="T4" fmla="*/ 0 w 547"/>
                  <a:gd name="T5" fmla="*/ 143 h 170"/>
                  <a:gd name="T6" fmla="*/ 0 w 547"/>
                  <a:gd name="T7" fmla="*/ 27 h 170"/>
                  <a:gd name="T8" fmla="*/ 27 w 547"/>
                  <a:gd name="T9" fmla="*/ 0 h 170"/>
                  <a:gd name="T10" fmla="*/ 520 w 547"/>
                  <a:gd name="T11" fmla="*/ 0 h 170"/>
                  <a:gd name="T12" fmla="*/ 547 w 547"/>
                  <a:gd name="T13" fmla="*/ 27 h 170"/>
                  <a:gd name="T14" fmla="*/ 547 w 547"/>
                  <a:gd name="T15" fmla="*/ 143 h 170"/>
                  <a:gd name="T16" fmla="*/ 520 w 547"/>
                  <a:gd name="T17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7" h="170">
                    <a:moveTo>
                      <a:pt x="520" y="170"/>
                    </a:moveTo>
                    <a:cubicBezTo>
                      <a:pt x="27" y="170"/>
                      <a:pt x="27" y="170"/>
                      <a:pt x="27" y="170"/>
                    </a:cubicBezTo>
                    <a:cubicBezTo>
                      <a:pt x="12" y="170"/>
                      <a:pt x="0" y="158"/>
                      <a:pt x="0" y="143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12"/>
                      <a:pt x="12" y="0"/>
                      <a:pt x="27" y="0"/>
                    </a:cubicBezTo>
                    <a:cubicBezTo>
                      <a:pt x="520" y="0"/>
                      <a:pt x="520" y="0"/>
                      <a:pt x="520" y="0"/>
                    </a:cubicBezTo>
                    <a:cubicBezTo>
                      <a:pt x="535" y="0"/>
                      <a:pt x="547" y="12"/>
                      <a:pt x="547" y="27"/>
                    </a:cubicBezTo>
                    <a:cubicBezTo>
                      <a:pt x="547" y="143"/>
                      <a:pt x="547" y="143"/>
                      <a:pt x="547" y="143"/>
                    </a:cubicBezTo>
                    <a:cubicBezTo>
                      <a:pt x="547" y="158"/>
                      <a:pt x="535" y="170"/>
                      <a:pt x="520" y="170"/>
                    </a:cubicBezTo>
                    <a:close/>
                  </a:path>
                </a:pathLst>
              </a:custGeom>
              <a:solidFill>
                <a:srgbClr val="ED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31" name="Rectangle 19">
                <a:extLst>
                  <a:ext uri="{FF2B5EF4-FFF2-40B4-BE49-F238E27FC236}">
                    <a16:creationId xmlns:a16="http://schemas.microsoft.com/office/drawing/2014/main" xmlns="" id="{9AEF6CA1-B76C-4E7D-97B1-E64E95E3F7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" y="1490"/>
                <a:ext cx="254" cy="25"/>
              </a:xfrm>
              <a:prstGeom prst="rect">
                <a:avLst/>
              </a:prstGeom>
              <a:solidFill>
                <a:srgbClr val="C4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32" name="Freeform 20">
                <a:extLst>
                  <a:ext uri="{FF2B5EF4-FFF2-40B4-BE49-F238E27FC236}">
                    <a16:creationId xmlns:a16="http://schemas.microsoft.com/office/drawing/2014/main" xmlns="" id="{FEB04C3B-E090-4F8E-9FD8-C09BE82F79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8" y="1474"/>
                <a:ext cx="242" cy="49"/>
              </a:xfrm>
              <a:custGeom>
                <a:avLst/>
                <a:gdLst>
                  <a:gd name="T0" fmla="*/ 227 w 251"/>
                  <a:gd name="T1" fmla="*/ 0 h 51"/>
                  <a:gd name="T2" fmla="*/ 24 w 251"/>
                  <a:gd name="T3" fmla="*/ 0 h 51"/>
                  <a:gd name="T4" fmla="*/ 0 w 251"/>
                  <a:gd name="T5" fmla="*/ 24 h 51"/>
                  <a:gd name="T6" fmla="*/ 0 w 251"/>
                  <a:gd name="T7" fmla="*/ 27 h 51"/>
                  <a:gd name="T8" fmla="*/ 24 w 251"/>
                  <a:gd name="T9" fmla="*/ 51 h 51"/>
                  <a:gd name="T10" fmla="*/ 227 w 251"/>
                  <a:gd name="T11" fmla="*/ 51 h 51"/>
                  <a:gd name="T12" fmla="*/ 251 w 251"/>
                  <a:gd name="T13" fmla="*/ 27 h 51"/>
                  <a:gd name="T14" fmla="*/ 251 w 251"/>
                  <a:gd name="T15" fmla="*/ 24 h 51"/>
                  <a:gd name="T16" fmla="*/ 227 w 251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1" h="51">
                    <a:moveTo>
                      <a:pt x="227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41"/>
                      <a:pt x="11" y="51"/>
                      <a:pt x="24" y="51"/>
                    </a:cubicBezTo>
                    <a:cubicBezTo>
                      <a:pt x="227" y="51"/>
                      <a:pt x="227" y="51"/>
                      <a:pt x="227" y="51"/>
                    </a:cubicBezTo>
                    <a:cubicBezTo>
                      <a:pt x="240" y="51"/>
                      <a:pt x="251" y="41"/>
                      <a:pt x="251" y="27"/>
                    </a:cubicBezTo>
                    <a:cubicBezTo>
                      <a:pt x="251" y="24"/>
                      <a:pt x="251" y="24"/>
                      <a:pt x="251" y="24"/>
                    </a:cubicBezTo>
                    <a:cubicBezTo>
                      <a:pt x="251" y="11"/>
                      <a:pt x="240" y="0"/>
                      <a:pt x="227" y="0"/>
                    </a:cubicBezTo>
                  </a:path>
                </a:pathLst>
              </a:custGeom>
              <a:solidFill>
                <a:srgbClr val="EAECEF">
                  <a:alpha val="66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33" name="Freeform 21">
                <a:extLst>
                  <a:ext uri="{FF2B5EF4-FFF2-40B4-BE49-F238E27FC236}">
                    <a16:creationId xmlns:a16="http://schemas.microsoft.com/office/drawing/2014/main" xmlns="" id="{F7505594-0B5C-4570-B61E-5423971C87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4" y="1474"/>
                <a:ext cx="241" cy="49"/>
              </a:xfrm>
              <a:custGeom>
                <a:avLst/>
                <a:gdLst>
                  <a:gd name="T0" fmla="*/ 226 w 250"/>
                  <a:gd name="T1" fmla="*/ 0 h 51"/>
                  <a:gd name="T2" fmla="*/ 24 w 250"/>
                  <a:gd name="T3" fmla="*/ 0 h 51"/>
                  <a:gd name="T4" fmla="*/ 0 w 250"/>
                  <a:gd name="T5" fmla="*/ 24 h 51"/>
                  <a:gd name="T6" fmla="*/ 0 w 250"/>
                  <a:gd name="T7" fmla="*/ 27 h 51"/>
                  <a:gd name="T8" fmla="*/ 24 w 250"/>
                  <a:gd name="T9" fmla="*/ 51 h 51"/>
                  <a:gd name="T10" fmla="*/ 226 w 250"/>
                  <a:gd name="T11" fmla="*/ 51 h 51"/>
                  <a:gd name="T12" fmla="*/ 250 w 250"/>
                  <a:gd name="T13" fmla="*/ 27 h 51"/>
                  <a:gd name="T14" fmla="*/ 250 w 250"/>
                  <a:gd name="T15" fmla="*/ 24 h 51"/>
                  <a:gd name="T16" fmla="*/ 226 w 250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0" h="51">
                    <a:moveTo>
                      <a:pt x="226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0" y="0"/>
                      <a:pt x="0" y="11"/>
                      <a:pt x="0" y="24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41"/>
                      <a:pt x="10" y="51"/>
                      <a:pt x="24" y="51"/>
                    </a:cubicBezTo>
                    <a:cubicBezTo>
                      <a:pt x="226" y="51"/>
                      <a:pt x="226" y="51"/>
                      <a:pt x="226" y="51"/>
                    </a:cubicBezTo>
                    <a:cubicBezTo>
                      <a:pt x="239" y="51"/>
                      <a:pt x="250" y="41"/>
                      <a:pt x="250" y="27"/>
                    </a:cubicBezTo>
                    <a:cubicBezTo>
                      <a:pt x="250" y="24"/>
                      <a:pt x="250" y="24"/>
                      <a:pt x="250" y="24"/>
                    </a:cubicBezTo>
                    <a:cubicBezTo>
                      <a:pt x="250" y="11"/>
                      <a:pt x="239" y="0"/>
                      <a:pt x="226" y="0"/>
                    </a:cubicBezTo>
                  </a:path>
                </a:pathLst>
              </a:custGeom>
              <a:solidFill>
                <a:srgbClr val="EAECEF">
                  <a:alpha val="66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34" name="Freeform 22">
                <a:extLst>
                  <a:ext uri="{FF2B5EF4-FFF2-40B4-BE49-F238E27FC236}">
                    <a16:creationId xmlns:a16="http://schemas.microsoft.com/office/drawing/2014/main" xmlns="" id="{5DC06A08-16DA-4970-B1B7-EC867C010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2" y="1474"/>
                <a:ext cx="241" cy="49"/>
              </a:xfrm>
              <a:custGeom>
                <a:avLst/>
                <a:gdLst>
                  <a:gd name="T0" fmla="*/ 226 w 250"/>
                  <a:gd name="T1" fmla="*/ 0 h 51"/>
                  <a:gd name="T2" fmla="*/ 24 w 250"/>
                  <a:gd name="T3" fmla="*/ 0 h 51"/>
                  <a:gd name="T4" fmla="*/ 0 w 250"/>
                  <a:gd name="T5" fmla="*/ 24 h 51"/>
                  <a:gd name="T6" fmla="*/ 0 w 250"/>
                  <a:gd name="T7" fmla="*/ 27 h 51"/>
                  <a:gd name="T8" fmla="*/ 24 w 250"/>
                  <a:gd name="T9" fmla="*/ 51 h 51"/>
                  <a:gd name="T10" fmla="*/ 226 w 250"/>
                  <a:gd name="T11" fmla="*/ 51 h 51"/>
                  <a:gd name="T12" fmla="*/ 250 w 250"/>
                  <a:gd name="T13" fmla="*/ 27 h 51"/>
                  <a:gd name="T14" fmla="*/ 250 w 250"/>
                  <a:gd name="T15" fmla="*/ 24 h 51"/>
                  <a:gd name="T16" fmla="*/ 226 w 250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0" h="51">
                    <a:moveTo>
                      <a:pt x="226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41"/>
                      <a:pt x="11" y="51"/>
                      <a:pt x="24" y="51"/>
                    </a:cubicBezTo>
                    <a:cubicBezTo>
                      <a:pt x="226" y="51"/>
                      <a:pt x="226" y="51"/>
                      <a:pt x="226" y="51"/>
                    </a:cubicBezTo>
                    <a:cubicBezTo>
                      <a:pt x="240" y="51"/>
                      <a:pt x="250" y="41"/>
                      <a:pt x="250" y="27"/>
                    </a:cubicBezTo>
                    <a:cubicBezTo>
                      <a:pt x="250" y="24"/>
                      <a:pt x="250" y="24"/>
                      <a:pt x="250" y="24"/>
                    </a:cubicBezTo>
                    <a:cubicBezTo>
                      <a:pt x="250" y="11"/>
                      <a:pt x="240" y="0"/>
                      <a:pt x="226" y="0"/>
                    </a:cubicBezTo>
                  </a:path>
                </a:pathLst>
              </a:custGeom>
              <a:solidFill>
                <a:srgbClr val="EAECEF">
                  <a:alpha val="66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235" name="Freeform 23">
                <a:extLst>
                  <a:ext uri="{FF2B5EF4-FFF2-40B4-BE49-F238E27FC236}">
                    <a16:creationId xmlns:a16="http://schemas.microsoft.com/office/drawing/2014/main" xmlns="" id="{456779F5-4CE4-414F-B037-BDEA5A315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0" y="1474"/>
                <a:ext cx="241" cy="49"/>
              </a:xfrm>
              <a:custGeom>
                <a:avLst/>
                <a:gdLst>
                  <a:gd name="T0" fmla="*/ 227 w 250"/>
                  <a:gd name="T1" fmla="*/ 0 h 51"/>
                  <a:gd name="T2" fmla="*/ 24 w 250"/>
                  <a:gd name="T3" fmla="*/ 0 h 51"/>
                  <a:gd name="T4" fmla="*/ 0 w 250"/>
                  <a:gd name="T5" fmla="*/ 24 h 51"/>
                  <a:gd name="T6" fmla="*/ 0 w 250"/>
                  <a:gd name="T7" fmla="*/ 27 h 51"/>
                  <a:gd name="T8" fmla="*/ 24 w 250"/>
                  <a:gd name="T9" fmla="*/ 51 h 51"/>
                  <a:gd name="T10" fmla="*/ 227 w 250"/>
                  <a:gd name="T11" fmla="*/ 51 h 51"/>
                  <a:gd name="T12" fmla="*/ 250 w 250"/>
                  <a:gd name="T13" fmla="*/ 27 h 51"/>
                  <a:gd name="T14" fmla="*/ 250 w 250"/>
                  <a:gd name="T15" fmla="*/ 24 h 51"/>
                  <a:gd name="T16" fmla="*/ 227 w 250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0" h="51">
                    <a:moveTo>
                      <a:pt x="227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41"/>
                      <a:pt x="11" y="51"/>
                      <a:pt x="24" y="51"/>
                    </a:cubicBezTo>
                    <a:cubicBezTo>
                      <a:pt x="227" y="51"/>
                      <a:pt x="227" y="51"/>
                      <a:pt x="227" y="51"/>
                    </a:cubicBezTo>
                    <a:cubicBezTo>
                      <a:pt x="240" y="51"/>
                      <a:pt x="250" y="41"/>
                      <a:pt x="250" y="27"/>
                    </a:cubicBezTo>
                    <a:cubicBezTo>
                      <a:pt x="250" y="24"/>
                      <a:pt x="250" y="24"/>
                      <a:pt x="250" y="24"/>
                    </a:cubicBezTo>
                    <a:cubicBezTo>
                      <a:pt x="250" y="11"/>
                      <a:pt x="240" y="0"/>
                      <a:pt x="227" y="0"/>
                    </a:cubicBezTo>
                  </a:path>
                </a:pathLst>
              </a:custGeom>
              <a:solidFill>
                <a:srgbClr val="EAECEF">
                  <a:alpha val="66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grpSp>
          <p:nvGrpSpPr>
            <p:cNvPr id="203" name="组合 202">
              <a:extLst>
                <a:ext uri="{FF2B5EF4-FFF2-40B4-BE49-F238E27FC236}">
                  <a16:creationId xmlns:a16="http://schemas.microsoft.com/office/drawing/2014/main" xmlns="" id="{9DBE5668-6AE3-48D2-AED2-9B21279876E7}"/>
                </a:ext>
              </a:extLst>
            </p:cNvPr>
            <p:cNvGrpSpPr/>
            <p:nvPr/>
          </p:nvGrpSpPr>
          <p:grpSpPr>
            <a:xfrm>
              <a:off x="3151349" y="3390910"/>
              <a:ext cx="3824867" cy="1851649"/>
              <a:chOff x="7824354" y="3116336"/>
              <a:chExt cx="1714500" cy="830003"/>
            </a:xfrm>
          </p:grpSpPr>
          <p:grpSp>
            <p:nvGrpSpPr>
              <p:cNvPr id="204" name="组合 203">
                <a:extLst>
                  <a:ext uri="{FF2B5EF4-FFF2-40B4-BE49-F238E27FC236}">
                    <a16:creationId xmlns:a16="http://schemas.microsoft.com/office/drawing/2014/main" xmlns="" id="{EE6AF299-E97B-4D9B-8AA3-24EB64A61A64}"/>
                  </a:ext>
                </a:extLst>
              </p:cNvPr>
              <p:cNvGrpSpPr/>
              <p:nvPr/>
            </p:nvGrpSpPr>
            <p:grpSpPr>
              <a:xfrm>
                <a:off x="7824354" y="3116336"/>
                <a:ext cx="1659024" cy="685772"/>
                <a:chOff x="7824355" y="3116331"/>
                <a:chExt cx="2155352" cy="890932"/>
              </a:xfrm>
            </p:grpSpPr>
            <p:sp>
              <p:nvSpPr>
                <p:cNvPr id="210" name="六边形 209">
                  <a:extLst>
                    <a:ext uri="{FF2B5EF4-FFF2-40B4-BE49-F238E27FC236}">
                      <a16:creationId xmlns:a16="http://schemas.microsoft.com/office/drawing/2014/main" xmlns="" id="{BD3ADDE7-04EB-4AE7-B265-F3DE424BDF4F}"/>
                    </a:ext>
                  </a:extLst>
                </p:cNvPr>
                <p:cNvSpPr/>
                <p:nvPr/>
              </p:nvSpPr>
              <p:spPr>
                <a:xfrm>
                  <a:off x="7824355" y="3116332"/>
                  <a:ext cx="479977" cy="413773"/>
                </a:xfrm>
                <a:prstGeom prst="hexagon">
                  <a:avLst/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>
                    <a:defRPr/>
                  </a:pPr>
                  <a:endParaRPr lang="zh-CN" altLang="en-US" kern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211" name="六边形 210">
                  <a:extLst>
                    <a:ext uri="{FF2B5EF4-FFF2-40B4-BE49-F238E27FC236}">
                      <a16:creationId xmlns:a16="http://schemas.microsoft.com/office/drawing/2014/main" xmlns="" id="{7C94E273-3364-4405-A8C0-9500A3D7BAE0}"/>
                    </a:ext>
                  </a:extLst>
                </p:cNvPr>
                <p:cNvSpPr/>
                <p:nvPr/>
              </p:nvSpPr>
              <p:spPr>
                <a:xfrm>
                  <a:off x="8242600" y="3350708"/>
                  <a:ext cx="479977" cy="413773"/>
                </a:xfrm>
                <a:prstGeom prst="hexagon">
                  <a:avLst/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>
                    <a:defRPr/>
                  </a:pPr>
                  <a:endParaRPr lang="zh-CN" altLang="en-US" kern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212" name="六边形 211">
                  <a:extLst>
                    <a:ext uri="{FF2B5EF4-FFF2-40B4-BE49-F238E27FC236}">
                      <a16:creationId xmlns:a16="http://schemas.microsoft.com/office/drawing/2014/main" xmlns="" id="{186D64A5-5915-4337-9343-435F6E0A6A8A}"/>
                    </a:ext>
                  </a:extLst>
                </p:cNvPr>
                <p:cNvSpPr/>
                <p:nvPr/>
              </p:nvSpPr>
              <p:spPr>
                <a:xfrm>
                  <a:off x="8652142" y="3116331"/>
                  <a:ext cx="479977" cy="413773"/>
                </a:xfrm>
                <a:prstGeom prst="hexagon">
                  <a:avLst/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>
                    <a:defRPr/>
                  </a:pPr>
                  <a:endParaRPr lang="zh-CN" altLang="en-US" kern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213" name="六边形 212">
                  <a:extLst>
                    <a:ext uri="{FF2B5EF4-FFF2-40B4-BE49-F238E27FC236}">
                      <a16:creationId xmlns:a16="http://schemas.microsoft.com/office/drawing/2014/main" xmlns="" id="{16B7288D-9323-4058-AD0A-7296AE202A01}"/>
                    </a:ext>
                  </a:extLst>
                </p:cNvPr>
                <p:cNvSpPr/>
                <p:nvPr/>
              </p:nvSpPr>
              <p:spPr>
                <a:xfrm>
                  <a:off x="7833058" y="3593491"/>
                  <a:ext cx="479976" cy="413772"/>
                </a:xfrm>
                <a:prstGeom prst="hexagon">
                  <a:avLst/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>
                    <a:defRPr/>
                  </a:pPr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214" name="六边形 213">
                  <a:extLst>
                    <a:ext uri="{FF2B5EF4-FFF2-40B4-BE49-F238E27FC236}">
                      <a16:creationId xmlns:a16="http://schemas.microsoft.com/office/drawing/2014/main" xmlns="" id="{7FFCCED3-B58C-41DC-B187-27E363A1B60E}"/>
                    </a:ext>
                  </a:extLst>
                </p:cNvPr>
                <p:cNvSpPr/>
                <p:nvPr/>
              </p:nvSpPr>
              <p:spPr>
                <a:xfrm>
                  <a:off x="9075532" y="3325133"/>
                  <a:ext cx="479977" cy="413773"/>
                </a:xfrm>
                <a:prstGeom prst="hexagon">
                  <a:avLst/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>
                    <a:defRPr/>
                  </a:pPr>
                  <a:endParaRPr lang="zh-CN" altLang="en-US" kern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215" name="六边形 214">
                  <a:extLst>
                    <a:ext uri="{FF2B5EF4-FFF2-40B4-BE49-F238E27FC236}">
                      <a16:creationId xmlns:a16="http://schemas.microsoft.com/office/drawing/2014/main" xmlns="" id="{61961471-FB63-4087-9BE9-41BD3901A408}"/>
                    </a:ext>
                  </a:extLst>
                </p:cNvPr>
                <p:cNvSpPr/>
                <p:nvPr/>
              </p:nvSpPr>
              <p:spPr>
                <a:xfrm>
                  <a:off x="9499730" y="3117986"/>
                  <a:ext cx="479977" cy="413773"/>
                </a:xfrm>
                <a:prstGeom prst="hexagon">
                  <a:avLst/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>
                    <a:defRPr/>
                  </a:pPr>
                  <a:endParaRPr lang="zh-CN" altLang="en-US" kern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216" name="矩形 198">
                  <a:extLst>
                    <a:ext uri="{FF2B5EF4-FFF2-40B4-BE49-F238E27FC236}">
                      <a16:creationId xmlns:a16="http://schemas.microsoft.com/office/drawing/2014/main" xmlns="" id="{CA1104D7-39B2-4E59-8C50-1454B56CD925}"/>
                    </a:ext>
                  </a:extLst>
                </p:cNvPr>
                <p:cNvSpPr/>
                <p:nvPr/>
              </p:nvSpPr>
              <p:spPr>
                <a:xfrm>
                  <a:off x="8754925" y="3193543"/>
                  <a:ext cx="266628" cy="256774"/>
                </a:xfrm>
                <a:custGeom>
                  <a:avLst/>
                  <a:gdLst>
                    <a:gd name="connsiteX0" fmla="*/ 216243 w 609050"/>
                    <a:gd name="connsiteY0" fmla="*/ 412730 h 586540"/>
                    <a:gd name="connsiteX1" fmla="*/ 216243 w 609050"/>
                    <a:gd name="connsiteY1" fmla="*/ 456594 h 586540"/>
                    <a:gd name="connsiteX2" fmla="*/ 293953 w 609050"/>
                    <a:gd name="connsiteY2" fmla="*/ 456594 h 586540"/>
                    <a:gd name="connsiteX3" fmla="*/ 293953 w 609050"/>
                    <a:gd name="connsiteY3" fmla="*/ 412730 h 586540"/>
                    <a:gd name="connsiteX4" fmla="*/ 69884 w 609050"/>
                    <a:gd name="connsiteY4" fmla="*/ 412730 h 586540"/>
                    <a:gd name="connsiteX5" fmla="*/ 69884 w 609050"/>
                    <a:gd name="connsiteY5" fmla="*/ 456594 h 586540"/>
                    <a:gd name="connsiteX6" fmla="*/ 147595 w 609050"/>
                    <a:gd name="connsiteY6" fmla="*/ 456594 h 586540"/>
                    <a:gd name="connsiteX7" fmla="*/ 147595 w 609050"/>
                    <a:gd name="connsiteY7" fmla="*/ 412730 h 586540"/>
                    <a:gd name="connsiteX8" fmla="*/ 460769 w 609050"/>
                    <a:gd name="connsiteY8" fmla="*/ 376268 h 586540"/>
                    <a:gd name="connsiteX9" fmla="*/ 460769 w 609050"/>
                    <a:gd name="connsiteY9" fmla="*/ 414786 h 586540"/>
                    <a:gd name="connsiteX10" fmla="*/ 555916 w 609050"/>
                    <a:gd name="connsiteY10" fmla="*/ 414786 h 586540"/>
                    <a:gd name="connsiteX11" fmla="*/ 555916 w 609050"/>
                    <a:gd name="connsiteY11" fmla="*/ 376268 h 586540"/>
                    <a:gd name="connsiteX12" fmla="*/ 216243 w 609050"/>
                    <a:gd name="connsiteY12" fmla="*/ 339670 h 586540"/>
                    <a:gd name="connsiteX13" fmla="*/ 216243 w 609050"/>
                    <a:gd name="connsiteY13" fmla="*/ 383533 h 586540"/>
                    <a:gd name="connsiteX14" fmla="*/ 293953 w 609050"/>
                    <a:gd name="connsiteY14" fmla="*/ 383533 h 586540"/>
                    <a:gd name="connsiteX15" fmla="*/ 293953 w 609050"/>
                    <a:gd name="connsiteY15" fmla="*/ 339670 h 586540"/>
                    <a:gd name="connsiteX16" fmla="*/ 69884 w 609050"/>
                    <a:gd name="connsiteY16" fmla="*/ 339670 h 586540"/>
                    <a:gd name="connsiteX17" fmla="*/ 69884 w 609050"/>
                    <a:gd name="connsiteY17" fmla="*/ 383533 h 586540"/>
                    <a:gd name="connsiteX18" fmla="*/ 147595 w 609050"/>
                    <a:gd name="connsiteY18" fmla="*/ 383533 h 586540"/>
                    <a:gd name="connsiteX19" fmla="*/ 147595 w 609050"/>
                    <a:gd name="connsiteY19" fmla="*/ 339670 h 586540"/>
                    <a:gd name="connsiteX20" fmla="*/ 460769 w 609050"/>
                    <a:gd name="connsiteY20" fmla="*/ 303071 h 586540"/>
                    <a:gd name="connsiteX21" fmla="*/ 460769 w 609050"/>
                    <a:gd name="connsiteY21" fmla="*/ 341726 h 586540"/>
                    <a:gd name="connsiteX22" fmla="*/ 555916 w 609050"/>
                    <a:gd name="connsiteY22" fmla="*/ 341726 h 586540"/>
                    <a:gd name="connsiteX23" fmla="*/ 555916 w 609050"/>
                    <a:gd name="connsiteY23" fmla="*/ 303071 h 586540"/>
                    <a:gd name="connsiteX24" fmla="*/ 216243 w 609050"/>
                    <a:gd name="connsiteY24" fmla="*/ 266609 h 586540"/>
                    <a:gd name="connsiteX25" fmla="*/ 216243 w 609050"/>
                    <a:gd name="connsiteY25" fmla="*/ 310473 h 586540"/>
                    <a:gd name="connsiteX26" fmla="*/ 293953 w 609050"/>
                    <a:gd name="connsiteY26" fmla="*/ 310473 h 586540"/>
                    <a:gd name="connsiteX27" fmla="*/ 293953 w 609050"/>
                    <a:gd name="connsiteY27" fmla="*/ 266609 h 586540"/>
                    <a:gd name="connsiteX28" fmla="*/ 69884 w 609050"/>
                    <a:gd name="connsiteY28" fmla="*/ 266609 h 586540"/>
                    <a:gd name="connsiteX29" fmla="*/ 69884 w 609050"/>
                    <a:gd name="connsiteY29" fmla="*/ 310473 h 586540"/>
                    <a:gd name="connsiteX30" fmla="*/ 147595 w 609050"/>
                    <a:gd name="connsiteY30" fmla="*/ 310473 h 586540"/>
                    <a:gd name="connsiteX31" fmla="*/ 147595 w 609050"/>
                    <a:gd name="connsiteY31" fmla="*/ 266609 h 586540"/>
                    <a:gd name="connsiteX32" fmla="*/ 460769 w 609050"/>
                    <a:gd name="connsiteY32" fmla="*/ 230010 h 586540"/>
                    <a:gd name="connsiteX33" fmla="*/ 460769 w 609050"/>
                    <a:gd name="connsiteY33" fmla="*/ 268528 h 586540"/>
                    <a:gd name="connsiteX34" fmla="*/ 555916 w 609050"/>
                    <a:gd name="connsiteY34" fmla="*/ 268528 h 586540"/>
                    <a:gd name="connsiteX35" fmla="*/ 555916 w 609050"/>
                    <a:gd name="connsiteY35" fmla="*/ 230010 h 586540"/>
                    <a:gd name="connsiteX36" fmla="*/ 216243 w 609050"/>
                    <a:gd name="connsiteY36" fmla="*/ 193549 h 586540"/>
                    <a:gd name="connsiteX37" fmla="*/ 216243 w 609050"/>
                    <a:gd name="connsiteY37" fmla="*/ 237412 h 586540"/>
                    <a:gd name="connsiteX38" fmla="*/ 293953 w 609050"/>
                    <a:gd name="connsiteY38" fmla="*/ 237412 h 586540"/>
                    <a:gd name="connsiteX39" fmla="*/ 293953 w 609050"/>
                    <a:gd name="connsiteY39" fmla="*/ 193549 h 586540"/>
                    <a:gd name="connsiteX40" fmla="*/ 69884 w 609050"/>
                    <a:gd name="connsiteY40" fmla="*/ 193549 h 586540"/>
                    <a:gd name="connsiteX41" fmla="*/ 69884 w 609050"/>
                    <a:gd name="connsiteY41" fmla="*/ 237412 h 586540"/>
                    <a:gd name="connsiteX42" fmla="*/ 147595 w 609050"/>
                    <a:gd name="connsiteY42" fmla="*/ 237412 h 586540"/>
                    <a:gd name="connsiteX43" fmla="*/ 147595 w 609050"/>
                    <a:gd name="connsiteY43" fmla="*/ 193549 h 586540"/>
                    <a:gd name="connsiteX44" fmla="*/ 460769 w 609050"/>
                    <a:gd name="connsiteY44" fmla="*/ 156950 h 586540"/>
                    <a:gd name="connsiteX45" fmla="*/ 460769 w 609050"/>
                    <a:gd name="connsiteY45" fmla="*/ 195468 h 586540"/>
                    <a:gd name="connsiteX46" fmla="*/ 555916 w 609050"/>
                    <a:gd name="connsiteY46" fmla="*/ 195468 h 586540"/>
                    <a:gd name="connsiteX47" fmla="*/ 555916 w 609050"/>
                    <a:gd name="connsiteY47" fmla="*/ 156950 h 586540"/>
                    <a:gd name="connsiteX48" fmla="*/ 192926 w 609050"/>
                    <a:gd name="connsiteY48" fmla="*/ 96251 h 586540"/>
                    <a:gd name="connsiteX49" fmla="*/ 361366 w 609050"/>
                    <a:gd name="connsiteY49" fmla="*/ 96251 h 586540"/>
                    <a:gd name="connsiteX50" fmla="*/ 361366 w 609050"/>
                    <a:gd name="connsiteY50" fmla="*/ 114880 h 586540"/>
                    <a:gd name="connsiteX51" fmla="*/ 192926 w 609050"/>
                    <a:gd name="connsiteY51" fmla="*/ 114880 h 586540"/>
                    <a:gd name="connsiteX52" fmla="*/ 192926 w 609050"/>
                    <a:gd name="connsiteY52" fmla="*/ 49819 h 586540"/>
                    <a:gd name="connsiteX53" fmla="*/ 361366 w 609050"/>
                    <a:gd name="connsiteY53" fmla="*/ 49819 h 586540"/>
                    <a:gd name="connsiteX54" fmla="*/ 361366 w 609050"/>
                    <a:gd name="connsiteY54" fmla="*/ 68307 h 586540"/>
                    <a:gd name="connsiteX55" fmla="*/ 192926 w 609050"/>
                    <a:gd name="connsiteY55" fmla="*/ 68307 h 586540"/>
                    <a:gd name="connsiteX56" fmla="*/ 166130 w 609050"/>
                    <a:gd name="connsiteY56" fmla="*/ 25222 h 586540"/>
                    <a:gd name="connsiteX57" fmla="*/ 166130 w 609050"/>
                    <a:gd name="connsiteY57" fmla="*/ 155716 h 586540"/>
                    <a:gd name="connsiteX58" fmla="*/ 338987 w 609050"/>
                    <a:gd name="connsiteY58" fmla="*/ 155716 h 586540"/>
                    <a:gd name="connsiteX59" fmla="*/ 338987 w 609050"/>
                    <a:gd name="connsiteY59" fmla="*/ 341040 h 586540"/>
                    <a:gd name="connsiteX60" fmla="*/ 338987 w 609050"/>
                    <a:gd name="connsiteY60" fmla="*/ 531710 h 586540"/>
                    <a:gd name="connsiteX61" fmla="*/ 366721 w 609050"/>
                    <a:gd name="connsiteY61" fmla="*/ 531710 h 586540"/>
                    <a:gd name="connsiteX62" fmla="*/ 366721 w 609050"/>
                    <a:gd name="connsiteY62" fmla="*/ 341040 h 586540"/>
                    <a:gd name="connsiteX63" fmla="*/ 366721 w 609050"/>
                    <a:gd name="connsiteY63" fmla="*/ 155305 h 586540"/>
                    <a:gd name="connsiteX64" fmla="*/ 388002 w 609050"/>
                    <a:gd name="connsiteY64" fmla="*/ 143517 h 586540"/>
                    <a:gd name="connsiteX65" fmla="*/ 388002 w 609050"/>
                    <a:gd name="connsiteY65" fmla="*/ 25222 h 586540"/>
                    <a:gd name="connsiteX66" fmla="*/ 140867 w 609050"/>
                    <a:gd name="connsiteY66" fmla="*/ 0 h 586540"/>
                    <a:gd name="connsiteX67" fmla="*/ 413402 w 609050"/>
                    <a:gd name="connsiteY67" fmla="*/ 0 h 586540"/>
                    <a:gd name="connsiteX68" fmla="*/ 413402 w 609050"/>
                    <a:gd name="connsiteY68" fmla="*/ 129398 h 586540"/>
                    <a:gd name="connsiteX69" fmla="*/ 432486 w 609050"/>
                    <a:gd name="connsiteY69" fmla="*/ 118843 h 586540"/>
                    <a:gd name="connsiteX70" fmla="*/ 584199 w 609050"/>
                    <a:gd name="connsiteY70" fmla="*/ 118843 h 586540"/>
                    <a:gd name="connsiteX71" fmla="*/ 584199 w 609050"/>
                    <a:gd name="connsiteY71" fmla="*/ 531710 h 586540"/>
                    <a:gd name="connsiteX72" fmla="*/ 609050 w 609050"/>
                    <a:gd name="connsiteY72" fmla="*/ 531710 h 586540"/>
                    <a:gd name="connsiteX73" fmla="*/ 609050 w 609050"/>
                    <a:gd name="connsiteY73" fmla="*/ 586540 h 586540"/>
                    <a:gd name="connsiteX74" fmla="*/ 0 w 609050"/>
                    <a:gd name="connsiteY74" fmla="*/ 586540 h 586540"/>
                    <a:gd name="connsiteX75" fmla="*/ 0 w 609050"/>
                    <a:gd name="connsiteY75" fmla="*/ 531710 h 586540"/>
                    <a:gd name="connsiteX76" fmla="*/ 24851 w 609050"/>
                    <a:gd name="connsiteY76" fmla="*/ 531710 h 586540"/>
                    <a:gd name="connsiteX77" fmla="*/ 24851 w 609050"/>
                    <a:gd name="connsiteY77" fmla="*/ 155716 h 586540"/>
                    <a:gd name="connsiteX78" fmla="*/ 140867 w 609050"/>
                    <a:gd name="connsiteY78" fmla="*/ 155716 h 586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</a:cxnLst>
                  <a:rect l="l" t="t" r="r" b="b"/>
                  <a:pathLst>
                    <a:path w="609050" h="586540">
                      <a:moveTo>
                        <a:pt x="216243" y="412730"/>
                      </a:moveTo>
                      <a:lnTo>
                        <a:pt x="216243" y="456594"/>
                      </a:lnTo>
                      <a:lnTo>
                        <a:pt x="293953" y="456594"/>
                      </a:lnTo>
                      <a:lnTo>
                        <a:pt x="293953" y="412730"/>
                      </a:lnTo>
                      <a:close/>
                      <a:moveTo>
                        <a:pt x="69884" y="412730"/>
                      </a:moveTo>
                      <a:lnTo>
                        <a:pt x="69884" y="456594"/>
                      </a:lnTo>
                      <a:lnTo>
                        <a:pt x="147595" y="456594"/>
                      </a:lnTo>
                      <a:lnTo>
                        <a:pt x="147595" y="412730"/>
                      </a:lnTo>
                      <a:close/>
                      <a:moveTo>
                        <a:pt x="460769" y="376268"/>
                      </a:moveTo>
                      <a:lnTo>
                        <a:pt x="460769" y="414786"/>
                      </a:lnTo>
                      <a:lnTo>
                        <a:pt x="555916" y="414786"/>
                      </a:lnTo>
                      <a:lnTo>
                        <a:pt x="555916" y="376268"/>
                      </a:lnTo>
                      <a:close/>
                      <a:moveTo>
                        <a:pt x="216243" y="339670"/>
                      </a:moveTo>
                      <a:lnTo>
                        <a:pt x="216243" y="383533"/>
                      </a:lnTo>
                      <a:lnTo>
                        <a:pt x="293953" y="383533"/>
                      </a:lnTo>
                      <a:lnTo>
                        <a:pt x="293953" y="339670"/>
                      </a:lnTo>
                      <a:close/>
                      <a:moveTo>
                        <a:pt x="69884" y="339670"/>
                      </a:moveTo>
                      <a:lnTo>
                        <a:pt x="69884" y="383533"/>
                      </a:lnTo>
                      <a:lnTo>
                        <a:pt x="147595" y="383533"/>
                      </a:lnTo>
                      <a:lnTo>
                        <a:pt x="147595" y="339670"/>
                      </a:lnTo>
                      <a:close/>
                      <a:moveTo>
                        <a:pt x="460769" y="303071"/>
                      </a:moveTo>
                      <a:lnTo>
                        <a:pt x="460769" y="341726"/>
                      </a:lnTo>
                      <a:lnTo>
                        <a:pt x="555916" y="341726"/>
                      </a:lnTo>
                      <a:lnTo>
                        <a:pt x="555916" y="303071"/>
                      </a:lnTo>
                      <a:close/>
                      <a:moveTo>
                        <a:pt x="216243" y="266609"/>
                      </a:moveTo>
                      <a:lnTo>
                        <a:pt x="216243" y="310473"/>
                      </a:lnTo>
                      <a:lnTo>
                        <a:pt x="293953" y="310473"/>
                      </a:lnTo>
                      <a:lnTo>
                        <a:pt x="293953" y="266609"/>
                      </a:lnTo>
                      <a:close/>
                      <a:moveTo>
                        <a:pt x="69884" y="266609"/>
                      </a:moveTo>
                      <a:lnTo>
                        <a:pt x="69884" y="310473"/>
                      </a:lnTo>
                      <a:lnTo>
                        <a:pt x="147595" y="310473"/>
                      </a:lnTo>
                      <a:lnTo>
                        <a:pt x="147595" y="266609"/>
                      </a:lnTo>
                      <a:close/>
                      <a:moveTo>
                        <a:pt x="460769" y="230010"/>
                      </a:moveTo>
                      <a:lnTo>
                        <a:pt x="460769" y="268528"/>
                      </a:lnTo>
                      <a:lnTo>
                        <a:pt x="555916" y="268528"/>
                      </a:lnTo>
                      <a:lnTo>
                        <a:pt x="555916" y="230010"/>
                      </a:lnTo>
                      <a:close/>
                      <a:moveTo>
                        <a:pt x="216243" y="193549"/>
                      </a:moveTo>
                      <a:lnTo>
                        <a:pt x="216243" y="237412"/>
                      </a:lnTo>
                      <a:lnTo>
                        <a:pt x="293953" y="237412"/>
                      </a:lnTo>
                      <a:lnTo>
                        <a:pt x="293953" y="193549"/>
                      </a:lnTo>
                      <a:close/>
                      <a:moveTo>
                        <a:pt x="69884" y="193549"/>
                      </a:moveTo>
                      <a:lnTo>
                        <a:pt x="69884" y="237412"/>
                      </a:lnTo>
                      <a:lnTo>
                        <a:pt x="147595" y="237412"/>
                      </a:lnTo>
                      <a:lnTo>
                        <a:pt x="147595" y="193549"/>
                      </a:lnTo>
                      <a:close/>
                      <a:moveTo>
                        <a:pt x="460769" y="156950"/>
                      </a:moveTo>
                      <a:lnTo>
                        <a:pt x="460769" y="195468"/>
                      </a:lnTo>
                      <a:lnTo>
                        <a:pt x="555916" y="195468"/>
                      </a:lnTo>
                      <a:lnTo>
                        <a:pt x="555916" y="156950"/>
                      </a:lnTo>
                      <a:close/>
                      <a:moveTo>
                        <a:pt x="192926" y="96251"/>
                      </a:moveTo>
                      <a:lnTo>
                        <a:pt x="361366" y="96251"/>
                      </a:lnTo>
                      <a:lnTo>
                        <a:pt x="361366" y="114880"/>
                      </a:lnTo>
                      <a:lnTo>
                        <a:pt x="192926" y="114880"/>
                      </a:lnTo>
                      <a:close/>
                      <a:moveTo>
                        <a:pt x="192926" y="49819"/>
                      </a:moveTo>
                      <a:lnTo>
                        <a:pt x="361366" y="49819"/>
                      </a:lnTo>
                      <a:lnTo>
                        <a:pt x="361366" y="68307"/>
                      </a:lnTo>
                      <a:lnTo>
                        <a:pt x="192926" y="68307"/>
                      </a:lnTo>
                      <a:close/>
                      <a:moveTo>
                        <a:pt x="166130" y="25222"/>
                      </a:moveTo>
                      <a:lnTo>
                        <a:pt x="166130" y="155716"/>
                      </a:lnTo>
                      <a:lnTo>
                        <a:pt x="338987" y="155716"/>
                      </a:lnTo>
                      <a:lnTo>
                        <a:pt x="338987" y="341040"/>
                      </a:lnTo>
                      <a:lnTo>
                        <a:pt x="338987" y="531710"/>
                      </a:lnTo>
                      <a:lnTo>
                        <a:pt x="366721" y="531710"/>
                      </a:lnTo>
                      <a:lnTo>
                        <a:pt x="366721" y="341040"/>
                      </a:lnTo>
                      <a:lnTo>
                        <a:pt x="366721" y="155305"/>
                      </a:lnTo>
                      <a:lnTo>
                        <a:pt x="388002" y="143517"/>
                      </a:lnTo>
                      <a:lnTo>
                        <a:pt x="388002" y="25222"/>
                      </a:lnTo>
                      <a:close/>
                      <a:moveTo>
                        <a:pt x="140867" y="0"/>
                      </a:moveTo>
                      <a:lnTo>
                        <a:pt x="413402" y="0"/>
                      </a:lnTo>
                      <a:lnTo>
                        <a:pt x="413402" y="129398"/>
                      </a:lnTo>
                      <a:lnTo>
                        <a:pt x="432486" y="118843"/>
                      </a:lnTo>
                      <a:lnTo>
                        <a:pt x="584199" y="118843"/>
                      </a:lnTo>
                      <a:lnTo>
                        <a:pt x="584199" y="531710"/>
                      </a:lnTo>
                      <a:lnTo>
                        <a:pt x="609050" y="531710"/>
                      </a:lnTo>
                      <a:lnTo>
                        <a:pt x="609050" y="586540"/>
                      </a:lnTo>
                      <a:lnTo>
                        <a:pt x="0" y="586540"/>
                      </a:lnTo>
                      <a:lnTo>
                        <a:pt x="0" y="531710"/>
                      </a:lnTo>
                      <a:lnTo>
                        <a:pt x="24851" y="531710"/>
                      </a:lnTo>
                      <a:lnTo>
                        <a:pt x="24851" y="155716"/>
                      </a:lnTo>
                      <a:lnTo>
                        <a:pt x="140867" y="1557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>
                    <a:defRPr/>
                  </a:pPr>
                  <a:endParaRPr lang="zh-CN" altLang="en-US" kern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</p:grpSp>
          <p:grpSp>
            <p:nvGrpSpPr>
              <p:cNvPr id="205" name="组合 204">
                <a:extLst>
                  <a:ext uri="{FF2B5EF4-FFF2-40B4-BE49-F238E27FC236}">
                    <a16:creationId xmlns:a16="http://schemas.microsoft.com/office/drawing/2014/main" xmlns="" id="{51A2959E-C47A-4FC6-A56F-F41D34B2FC43}"/>
                  </a:ext>
                </a:extLst>
              </p:cNvPr>
              <p:cNvGrpSpPr/>
              <p:nvPr/>
            </p:nvGrpSpPr>
            <p:grpSpPr>
              <a:xfrm>
                <a:off x="7831052" y="3636868"/>
                <a:ext cx="1707802" cy="309471"/>
                <a:chOff x="4831017" y="3636868"/>
                <a:chExt cx="1208170" cy="309471"/>
              </a:xfrm>
            </p:grpSpPr>
            <p:sp>
              <p:nvSpPr>
                <p:cNvPr id="206" name="圆角矩形 13">
                  <a:extLst>
                    <a:ext uri="{FF2B5EF4-FFF2-40B4-BE49-F238E27FC236}">
                      <a16:creationId xmlns:a16="http://schemas.microsoft.com/office/drawing/2014/main" xmlns="" id="{191DDBA0-1A44-4DBE-991C-AEB3A57E7658}"/>
                    </a:ext>
                  </a:extLst>
                </p:cNvPr>
                <p:cNvSpPr/>
                <p:nvPr/>
              </p:nvSpPr>
              <p:spPr>
                <a:xfrm flipV="1">
                  <a:off x="5398651" y="3636868"/>
                  <a:ext cx="596523" cy="45719"/>
                </a:xfrm>
                <a:prstGeom prst="roundRect">
                  <a:avLst>
                    <a:gd name="adj" fmla="val 13146"/>
                  </a:avLst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>
                    <a:defRPr/>
                  </a:pPr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207" name="圆角矩形 13">
                  <a:extLst>
                    <a:ext uri="{FF2B5EF4-FFF2-40B4-BE49-F238E27FC236}">
                      <a16:creationId xmlns:a16="http://schemas.microsoft.com/office/drawing/2014/main" xmlns="" id="{EE3CBC0E-1160-4F37-93AD-C2418A86C7D6}"/>
                    </a:ext>
                  </a:extLst>
                </p:cNvPr>
                <p:cNvSpPr/>
                <p:nvPr/>
              </p:nvSpPr>
              <p:spPr>
                <a:xfrm flipV="1">
                  <a:off x="5398651" y="3718763"/>
                  <a:ext cx="418743" cy="45719"/>
                </a:xfrm>
                <a:prstGeom prst="roundRect">
                  <a:avLst>
                    <a:gd name="adj" fmla="val 13146"/>
                  </a:avLst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>
                    <a:defRPr/>
                  </a:pPr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208" name="圆角矩形 13">
                  <a:extLst>
                    <a:ext uri="{FF2B5EF4-FFF2-40B4-BE49-F238E27FC236}">
                      <a16:creationId xmlns:a16="http://schemas.microsoft.com/office/drawing/2014/main" xmlns="" id="{70B5D0D9-5626-4F34-B165-2E2AC9134EBE}"/>
                    </a:ext>
                  </a:extLst>
                </p:cNvPr>
                <p:cNvSpPr/>
                <p:nvPr/>
              </p:nvSpPr>
              <p:spPr>
                <a:xfrm flipV="1">
                  <a:off x="5398651" y="3805806"/>
                  <a:ext cx="502087" cy="45719"/>
                </a:xfrm>
                <a:prstGeom prst="roundRect">
                  <a:avLst>
                    <a:gd name="adj" fmla="val 13146"/>
                  </a:avLst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>
                    <a:defRPr/>
                  </a:pPr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209" name="圆角矩形 13">
                  <a:extLst>
                    <a:ext uri="{FF2B5EF4-FFF2-40B4-BE49-F238E27FC236}">
                      <a16:creationId xmlns:a16="http://schemas.microsoft.com/office/drawing/2014/main" xmlns="" id="{E4A7D5CE-0799-42EA-9107-18FF34C4B4A7}"/>
                    </a:ext>
                  </a:extLst>
                </p:cNvPr>
                <p:cNvSpPr/>
                <p:nvPr/>
              </p:nvSpPr>
              <p:spPr>
                <a:xfrm flipV="1">
                  <a:off x="4831017" y="3878980"/>
                  <a:ext cx="1208170" cy="67359"/>
                </a:xfrm>
                <a:prstGeom prst="roundRect">
                  <a:avLst>
                    <a:gd name="adj" fmla="val 13146"/>
                  </a:avLst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>
                    <a:defRPr/>
                  </a:pPr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</p:grpSp>
        </p:grpSp>
      </p:grpSp>
      <p:sp>
        <p:nvSpPr>
          <p:cNvPr id="2" name="标题 1"/>
          <p:cNvSpPr>
            <a:spLocks noGrp="1"/>
          </p:cNvSpPr>
          <p:nvPr>
            <p:ph type="title" idx="4294967295"/>
          </p:nvPr>
        </p:nvSpPr>
        <p:spPr>
          <a:xfrm>
            <a:off x="695323" y="4046"/>
            <a:ext cx="10825164" cy="1013353"/>
          </a:xfrm>
        </p:spPr>
        <p:txBody>
          <a:bodyPr vert="horz" lIns="91440" tIns="45720" rIns="91440" bIns="45720" rtlCol="0" anchor="b">
            <a:normAutofit/>
          </a:bodyPr>
          <a:lstStyle/>
          <a:p>
            <a:pPr defTabSz="914332"/>
            <a:r>
              <a:rPr lang="zh-CN" altLang="en-US" sz="2800" b="1" dirty="0"/>
              <a:t>更改页面中的图标  </a:t>
            </a:r>
            <a:r>
              <a:rPr lang="en-US" altLang="zh-CN" sz="2800" b="1" dirty="0"/>
              <a:t>Replace Icons</a:t>
            </a:r>
            <a:endParaRPr lang="zh-CN" altLang="en-US" sz="2800" b="1" dirty="0"/>
          </a:p>
        </p:txBody>
      </p:sp>
      <p:sp>
        <p:nvSpPr>
          <p:cNvPr id="351" name="文本框 350"/>
          <p:cNvSpPr txBox="1"/>
          <p:nvPr/>
        </p:nvSpPr>
        <p:spPr>
          <a:xfrm>
            <a:off x="959849" y="4744806"/>
            <a:ext cx="3089340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zh-CN" altLang="en-US" sz="1000" dirty="0"/>
              <a:t>选中图示中的图标</a:t>
            </a:r>
            <a:endParaRPr lang="en-US" altLang="zh-CN" sz="1000" dirty="0"/>
          </a:p>
          <a:p>
            <a:r>
              <a:rPr lang="en-US" altLang="zh-CN" sz="1000" dirty="0"/>
              <a:t>Select the icon need to be changed in the diagram</a:t>
            </a:r>
            <a:endParaRPr lang="zh-CN" altLang="en-US" sz="1000" dirty="0"/>
          </a:p>
        </p:txBody>
      </p:sp>
      <p:sp>
        <p:nvSpPr>
          <p:cNvPr id="350" name="椭圆 349"/>
          <p:cNvSpPr/>
          <p:nvPr/>
        </p:nvSpPr>
        <p:spPr>
          <a:xfrm>
            <a:off x="673100" y="4820817"/>
            <a:ext cx="246501" cy="246501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400" dirty="0"/>
              <a:t>1</a:t>
            </a:r>
            <a:endParaRPr lang="zh-CN" altLang="en-US" sz="1400" dirty="0"/>
          </a:p>
        </p:txBody>
      </p:sp>
      <p:sp>
        <p:nvSpPr>
          <p:cNvPr id="530" name="矩形 529">
            <a:extLst>
              <a:ext uri="{FF2B5EF4-FFF2-40B4-BE49-F238E27FC236}">
                <a16:creationId xmlns:a16="http://schemas.microsoft.com/office/drawing/2014/main" xmlns="" id="{D544CC29-B618-4FEC-9019-507758A2C346}"/>
              </a:ext>
            </a:extLst>
          </p:cNvPr>
          <p:cNvSpPr/>
          <p:nvPr/>
        </p:nvSpPr>
        <p:spPr>
          <a:xfrm>
            <a:off x="4745932" y="2018794"/>
            <a:ext cx="2700136" cy="2783090"/>
          </a:xfrm>
          <a:prstGeom prst="rect">
            <a:avLst/>
          </a:prstGeom>
          <a:solidFill>
            <a:schemeClr val="bg1"/>
          </a:solidFill>
          <a:ln w="12700" cap="flat" cmpd="sng" algn="ctr">
            <a:gradFill flip="none" rotWithShape="1">
              <a:gsLst>
                <a:gs pos="0">
                  <a:schemeClr val="accent1">
                    <a:lumMod val="0"/>
                    <a:lumOff val="100000"/>
                    <a:alpha val="0"/>
                  </a:schemeClr>
                </a:gs>
                <a:gs pos="51000">
                  <a:srgbClr val="CC4B4A"/>
                </a:gs>
              </a:gsLst>
              <a:lin ang="16200000" scaled="1"/>
              <a:tileRect/>
            </a:gradFill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377">
              <a:defRPr/>
            </a:pPr>
            <a:endParaRPr lang="zh-CN" altLang="en-US" kern="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531" name="矩形 530">
            <a:extLst>
              <a:ext uri="{FF2B5EF4-FFF2-40B4-BE49-F238E27FC236}">
                <a16:creationId xmlns:a16="http://schemas.microsoft.com/office/drawing/2014/main" xmlns="" id="{6981A32D-467A-4673-AE41-0197613DA6E5}"/>
              </a:ext>
            </a:extLst>
          </p:cNvPr>
          <p:cNvSpPr/>
          <p:nvPr/>
        </p:nvSpPr>
        <p:spPr>
          <a:xfrm>
            <a:off x="4745932" y="2018794"/>
            <a:ext cx="2700136" cy="202647"/>
          </a:xfrm>
          <a:prstGeom prst="rect">
            <a:avLst/>
          </a:prstGeom>
          <a:solidFill>
            <a:srgbClr val="CE4C4B"/>
          </a:solidFill>
          <a:ln w="12700" cap="flat" cmpd="sng" algn="ctr">
            <a:solidFill>
              <a:srgbClr val="CE4C4B"/>
            </a:solidFill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377">
              <a:defRPr/>
            </a:pPr>
            <a:r>
              <a:rPr lang="zh-CN" altLang="en-US" sz="1000" kern="0" dirty="0">
                <a:solidFill>
                  <a:srgbClr val="FFFFFF"/>
                </a:solidFill>
                <a:latin typeface="Arial"/>
                <a:ea typeface="微软雅黑"/>
              </a:rPr>
              <a:t>图标库 </a:t>
            </a:r>
            <a:r>
              <a:rPr lang="en-US" altLang="zh-CN" sz="1000" kern="0" dirty="0">
                <a:solidFill>
                  <a:srgbClr val="FFFFFF"/>
                </a:solidFill>
                <a:latin typeface="Arial"/>
                <a:ea typeface="微软雅黑"/>
              </a:rPr>
              <a:t>/ Icon Library</a:t>
            </a:r>
            <a:endParaRPr lang="zh-CN" altLang="en-US" sz="1000" kern="0" dirty="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533" name="乘号 532">
            <a:extLst>
              <a:ext uri="{FF2B5EF4-FFF2-40B4-BE49-F238E27FC236}">
                <a16:creationId xmlns:a16="http://schemas.microsoft.com/office/drawing/2014/main" xmlns="" id="{2DAEDA58-EF2A-40FF-A29F-F6B53347C5CF}"/>
              </a:ext>
            </a:extLst>
          </p:cNvPr>
          <p:cNvSpPr/>
          <p:nvPr/>
        </p:nvSpPr>
        <p:spPr>
          <a:xfrm>
            <a:off x="7275789" y="2051656"/>
            <a:ext cx="136922" cy="136922"/>
          </a:xfrm>
          <a:prstGeom prst="mathMultiply">
            <a:avLst>
              <a:gd name="adj1" fmla="val 13304"/>
            </a:avLst>
          </a:prstGeom>
          <a:solidFill>
            <a:srgbClr val="CE4C4B">
              <a:lumMod val="60000"/>
              <a:lumOff val="4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4377">
              <a:defRPr/>
            </a:pPr>
            <a:endParaRPr lang="zh-CN" altLang="en-US" kern="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534" name="push-pin-pointing-down_8930">
            <a:extLst>
              <a:ext uri="{FF2B5EF4-FFF2-40B4-BE49-F238E27FC236}">
                <a16:creationId xmlns:a16="http://schemas.microsoft.com/office/drawing/2014/main" xmlns="" id="{613F05E8-ABBF-4CDF-9AF2-BC93E58A0FF2}"/>
              </a:ext>
            </a:extLst>
          </p:cNvPr>
          <p:cNvSpPr>
            <a:spLocks noChangeAspect="1"/>
          </p:cNvSpPr>
          <p:nvPr/>
        </p:nvSpPr>
        <p:spPr bwMode="auto">
          <a:xfrm>
            <a:off x="7071719" y="2066769"/>
            <a:ext cx="105878" cy="105381"/>
          </a:xfrm>
          <a:prstGeom prst="ellipse">
            <a:avLst/>
          </a:prstGeom>
          <a:noFill/>
          <a:ln>
            <a:noFill/>
          </a:ln>
        </p:spPr>
        <p:txBody>
          <a:bodyPr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4377">
              <a:defRPr/>
            </a:pPr>
            <a:r>
              <a:rPr lang="en-US" altLang="zh-CN" sz="1400" b="1" dirty="0">
                <a:solidFill>
                  <a:srgbClr val="CE4C4B">
                    <a:lumMod val="20000"/>
                    <a:lumOff val="80000"/>
                  </a:srgbClr>
                </a:solidFill>
                <a:latin typeface="Arial"/>
                <a:ea typeface="微软雅黑"/>
              </a:rPr>
              <a:t>?</a:t>
            </a:r>
            <a:endParaRPr lang="zh-CN" altLang="en-US" sz="1400" b="1" dirty="0">
              <a:solidFill>
                <a:srgbClr val="CE4C4B">
                  <a:lumMod val="20000"/>
                  <a:lumOff val="80000"/>
                </a:srgbClr>
              </a:solidFill>
              <a:latin typeface="Arial"/>
              <a:ea typeface="微软雅黑"/>
            </a:endParaRPr>
          </a:p>
        </p:txBody>
      </p:sp>
      <p:cxnSp>
        <p:nvCxnSpPr>
          <p:cNvPr id="535" name="直接连接符 534">
            <a:extLst>
              <a:ext uri="{FF2B5EF4-FFF2-40B4-BE49-F238E27FC236}">
                <a16:creationId xmlns:a16="http://schemas.microsoft.com/office/drawing/2014/main" xmlns="" id="{B965E895-3A05-439E-920E-0D00464467EB}"/>
              </a:ext>
            </a:extLst>
          </p:cNvPr>
          <p:cNvCxnSpPr>
            <a:cxnSpLocks/>
          </p:cNvCxnSpPr>
          <p:nvPr/>
        </p:nvCxnSpPr>
        <p:spPr>
          <a:xfrm>
            <a:off x="7231993" y="2072052"/>
            <a:ext cx="0" cy="100097"/>
          </a:xfrm>
          <a:prstGeom prst="line">
            <a:avLst/>
          </a:prstGeom>
          <a:noFill/>
          <a:ln w="6350" cap="flat" cmpd="sng" algn="ctr">
            <a:solidFill>
              <a:srgbClr val="CE4C4B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grpSp>
        <p:nvGrpSpPr>
          <p:cNvPr id="19" name="组合 18">
            <a:extLst>
              <a:ext uri="{FF2B5EF4-FFF2-40B4-BE49-F238E27FC236}">
                <a16:creationId xmlns:a16="http://schemas.microsoft.com/office/drawing/2014/main" xmlns="" id="{7FA11131-463E-4EC4-AA61-B2B73FCF6051}"/>
              </a:ext>
            </a:extLst>
          </p:cNvPr>
          <p:cNvGrpSpPr/>
          <p:nvPr/>
        </p:nvGrpSpPr>
        <p:grpSpPr>
          <a:xfrm>
            <a:off x="4845591" y="2864630"/>
            <a:ext cx="2514620" cy="1607638"/>
            <a:chOff x="4807641" y="2840368"/>
            <a:chExt cx="2552569" cy="1631899"/>
          </a:xfrm>
        </p:grpSpPr>
        <p:sp>
          <p:nvSpPr>
            <p:cNvPr id="540" name="矩形: 圆角 539">
              <a:extLst>
                <a:ext uri="{FF2B5EF4-FFF2-40B4-BE49-F238E27FC236}">
                  <a16:creationId xmlns:a16="http://schemas.microsoft.com/office/drawing/2014/main" xmlns="" id="{631B67DF-72DF-4477-8E07-5EA7D4B3E597}"/>
                </a:ext>
              </a:extLst>
            </p:cNvPr>
            <p:cNvSpPr/>
            <p:nvPr/>
          </p:nvSpPr>
          <p:spPr>
            <a:xfrm>
              <a:off x="5692212" y="3270624"/>
              <a:ext cx="341131" cy="341131"/>
            </a:xfrm>
            <a:prstGeom prst="roundRect">
              <a:avLst>
                <a:gd name="adj" fmla="val 0"/>
              </a:avLst>
            </a:prstGeom>
            <a:solidFill>
              <a:srgbClr val="FFFFFF"/>
            </a:solidFill>
            <a:ln w="28575" cap="flat" cmpd="sng" algn="ctr">
              <a:solidFill>
                <a:srgbClr val="CC4A4A"/>
              </a:solidFill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/>
              <a:endParaRPr lang="zh-CN" altLang="en-US" kern="0" dirty="0">
                <a:solidFill>
                  <a:srgbClr val="44546A">
                    <a:lumMod val="60000"/>
                    <a:lumOff val="40000"/>
                  </a:srgbClr>
                </a:solidFill>
              </a:endParaRPr>
            </a:p>
          </p:txBody>
        </p:sp>
        <p:grpSp>
          <p:nvGrpSpPr>
            <p:cNvPr id="541" name="组合 540">
              <a:extLst>
                <a:ext uri="{FF2B5EF4-FFF2-40B4-BE49-F238E27FC236}">
                  <a16:creationId xmlns:a16="http://schemas.microsoft.com/office/drawing/2014/main" xmlns="" id="{A9EEA562-FB59-459B-B2DF-EFD205959221}"/>
                </a:ext>
              </a:extLst>
            </p:cNvPr>
            <p:cNvGrpSpPr/>
            <p:nvPr/>
          </p:nvGrpSpPr>
          <p:grpSpPr>
            <a:xfrm>
              <a:off x="4807641" y="2840368"/>
              <a:ext cx="2552569" cy="1631899"/>
              <a:chOff x="4756589" y="3339876"/>
              <a:chExt cx="2552569" cy="1631899"/>
            </a:xfrm>
            <a:gradFill>
              <a:gsLst>
                <a:gs pos="0">
                  <a:schemeClr val="accent1">
                    <a:lumMod val="0"/>
                    <a:lumOff val="100000"/>
                    <a:alpha val="0"/>
                  </a:schemeClr>
                </a:gs>
                <a:gs pos="57000">
                  <a:schemeClr val="bg1">
                    <a:lumMod val="85000"/>
                  </a:schemeClr>
                </a:gs>
              </a:gsLst>
              <a:lin ang="16200000" scaled="1"/>
            </a:gradFill>
          </p:grpSpPr>
          <p:grpSp>
            <p:nvGrpSpPr>
              <p:cNvPr id="543" name="组合 542">
                <a:extLst>
                  <a:ext uri="{FF2B5EF4-FFF2-40B4-BE49-F238E27FC236}">
                    <a16:creationId xmlns:a16="http://schemas.microsoft.com/office/drawing/2014/main" xmlns="" id="{1BE68FA3-7EA6-48F0-81F2-AC528F54A95A}"/>
                  </a:ext>
                </a:extLst>
              </p:cNvPr>
              <p:cNvGrpSpPr/>
              <p:nvPr/>
            </p:nvGrpSpPr>
            <p:grpSpPr>
              <a:xfrm>
                <a:off x="4756597" y="3339876"/>
                <a:ext cx="2552561" cy="341131"/>
                <a:chOff x="5320062" y="2696210"/>
                <a:chExt cx="2424375" cy="324000"/>
              </a:xfrm>
              <a:grpFill/>
            </p:grpSpPr>
            <p:sp>
              <p:nvSpPr>
                <p:cNvPr id="563" name="矩形: 圆角 562">
                  <a:extLst>
                    <a:ext uri="{FF2B5EF4-FFF2-40B4-BE49-F238E27FC236}">
                      <a16:creationId xmlns:a16="http://schemas.microsoft.com/office/drawing/2014/main" xmlns="" id="{C984C854-65D6-4519-B390-F3D04F0D8F06}"/>
                    </a:ext>
                  </a:extLst>
                </p:cNvPr>
                <p:cNvSpPr/>
                <p:nvPr/>
              </p:nvSpPr>
              <p:spPr>
                <a:xfrm>
                  <a:off x="5320062" y="2696210"/>
                  <a:ext cx="324000" cy="324000"/>
                </a:xfrm>
                <a:prstGeom prst="roundRect">
                  <a:avLst>
                    <a:gd name="adj" fmla="val 0"/>
                  </a:avLst>
                </a:prstGeom>
                <a:grpFill/>
                <a:ln w="317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/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564" name="矩形: 圆角 563">
                  <a:extLst>
                    <a:ext uri="{FF2B5EF4-FFF2-40B4-BE49-F238E27FC236}">
                      <a16:creationId xmlns:a16="http://schemas.microsoft.com/office/drawing/2014/main" xmlns="" id="{E40F278A-0D51-46FA-A43F-25A34C6B98F6}"/>
                    </a:ext>
                  </a:extLst>
                </p:cNvPr>
                <p:cNvSpPr/>
                <p:nvPr/>
              </p:nvSpPr>
              <p:spPr>
                <a:xfrm>
                  <a:off x="5740137" y="2696210"/>
                  <a:ext cx="324000" cy="324000"/>
                </a:xfrm>
                <a:prstGeom prst="roundRect">
                  <a:avLst>
                    <a:gd name="adj" fmla="val 0"/>
                  </a:avLst>
                </a:prstGeom>
                <a:grpFill/>
                <a:ln w="317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/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565" name="矩形: 圆角 564">
                  <a:extLst>
                    <a:ext uri="{FF2B5EF4-FFF2-40B4-BE49-F238E27FC236}">
                      <a16:creationId xmlns:a16="http://schemas.microsoft.com/office/drawing/2014/main" xmlns="" id="{50312EA2-AC7B-4788-AC6C-0F4062AF6C60}"/>
                    </a:ext>
                  </a:extLst>
                </p:cNvPr>
                <p:cNvSpPr/>
                <p:nvPr/>
              </p:nvSpPr>
              <p:spPr>
                <a:xfrm>
                  <a:off x="6160212" y="2696210"/>
                  <a:ext cx="324000" cy="324000"/>
                </a:xfrm>
                <a:prstGeom prst="roundRect">
                  <a:avLst>
                    <a:gd name="adj" fmla="val 0"/>
                  </a:avLst>
                </a:prstGeom>
                <a:grpFill/>
                <a:ln w="317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/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566" name="矩形: 圆角 565">
                  <a:extLst>
                    <a:ext uri="{FF2B5EF4-FFF2-40B4-BE49-F238E27FC236}">
                      <a16:creationId xmlns:a16="http://schemas.microsoft.com/office/drawing/2014/main" xmlns="" id="{1D873D88-DD5E-4E44-965B-E1C335376241}"/>
                    </a:ext>
                  </a:extLst>
                </p:cNvPr>
                <p:cNvSpPr/>
                <p:nvPr/>
              </p:nvSpPr>
              <p:spPr>
                <a:xfrm>
                  <a:off x="6580287" y="2696210"/>
                  <a:ext cx="324000" cy="324000"/>
                </a:xfrm>
                <a:prstGeom prst="roundRect">
                  <a:avLst>
                    <a:gd name="adj" fmla="val 0"/>
                  </a:avLst>
                </a:prstGeom>
                <a:grpFill/>
                <a:ln w="317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/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567" name="矩形: 圆角 566">
                  <a:extLst>
                    <a:ext uri="{FF2B5EF4-FFF2-40B4-BE49-F238E27FC236}">
                      <a16:creationId xmlns:a16="http://schemas.microsoft.com/office/drawing/2014/main" xmlns="" id="{EC5A80BD-3B06-414B-8121-AD1661EA57F1}"/>
                    </a:ext>
                  </a:extLst>
                </p:cNvPr>
                <p:cNvSpPr/>
                <p:nvPr/>
              </p:nvSpPr>
              <p:spPr>
                <a:xfrm>
                  <a:off x="7000362" y="2696210"/>
                  <a:ext cx="324000" cy="324000"/>
                </a:xfrm>
                <a:prstGeom prst="roundRect">
                  <a:avLst>
                    <a:gd name="adj" fmla="val 0"/>
                  </a:avLst>
                </a:prstGeom>
                <a:grpFill/>
                <a:ln w="317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/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568" name="矩形: 圆角 567">
                  <a:extLst>
                    <a:ext uri="{FF2B5EF4-FFF2-40B4-BE49-F238E27FC236}">
                      <a16:creationId xmlns:a16="http://schemas.microsoft.com/office/drawing/2014/main" xmlns="" id="{C5E48AD5-F6A8-43C2-AF18-544DB3C44017}"/>
                    </a:ext>
                  </a:extLst>
                </p:cNvPr>
                <p:cNvSpPr/>
                <p:nvPr/>
              </p:nvSpPr>
              <p:spPr>
                <a:xfrm>
                  <a:off x="7420437" y="2696210"/>
                  <a:ext cx="324000" cy="324000"/>
                </a:xfrm>
                <a:prstGeom prst="roundRect">
                  <a:avLst>
                    <a:gd name="adj" fmla="val 0"/>
                  </a:avLst>
                </a:prstGeom>
                <a:grpFill/>
                <a:ln w="317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/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</p:grpSp>
          <p:sp>
            <p:nvSpPr>
              <p:cNvPr id="544" name="矩形: 圆角 543">
                <a:extLst>
                  <a:ext uri="{FF2B5EF4-FFF2-40B4-BE49-F238E27FC236}">
                    <a16:creationId xmlns:a16="http://schemas.microsoft.com/office/drawing/2014/main" xmlns="" id="{4AA08BEE-8B48-43B6-BF85-54082D2AB0D9}"/>
                  </a:ext>
                </a:extLst>
              </p:cNvPr>
              <p:cNvSpPr/>
              <p:nvPr/>
            </p:nvSpPr>
            <p:spPr>
              <a:xfrm>
                <a:off x="4756589" y="3770132"/>
                <a:ext cx="341131" cy="341131"/>
              </a:xfrm>
              <a:prstGeom prst="roundRect">
                <a:avLst>
                  <a:gd name="adj" fmla="val 0"/>
                </a:avLst>
              </a:prstGeom>
              <a:grpFill/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 kern="0" dirty="0">
                  <a:solidFill>
                    <a:srgbClr val="44546A">
                      <a:lumMod val="60000"/>
                      <a:lumOff val="40000"/>
                    </a:srgbClr>
                  </a:solidFill>
                </a:endParaRPr>
              </a:p>
            </p:txBody>
          </p:sp>
          <p:sp>
            <p:nvSpPr>
              <p:cNvPr id="545" name="矩形: 圆角 544">
                <a:extLst>
                  <a:ext uri="{FF2B5EF4-FFF2-40B4-BE49-F238E27FC236}">
                    <a16:creationId xmlns:a16="http://schemas.microsoft.com/office/drawing/2014/main" xmlns="" id="{CEABC96B-35B1-4686-A234-576293E20115}"/>
                  </a:ext>
                </a:extLst>
              </p:cNvPr>
              <p:cNvSpPr/>
              <p:nvPr/>
            </p:nvSpPr>
            <p:spPr>
              <a:xfrm>
                <a:off x="5198874" y="3770132"/>
                <a:ext cx="341131" cy="341131"/>
              </a:xfrm>
              <a:prstGeom prst="roundRect">
                <a:avLst>
                  <a:gd name="adj" fmla="val 0"/>
                </a:avLst>
              </a:prstGeom>
              <a:grpFill/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 kern="0" dirty="0">
                  <a:solidFill>
                    <a:srgbClr val="44546A">
                      <a:lumMod val="60000"/>
                      <a:lumOff val="40000"/>
                    </a:srgbClr>
                  </a:solidFill>
                </a:endParaRPr>
              </a:p>
            </p:txBody>
          </p:sp>
          <p:sp>
            <p:nvSpPr>
              <p:cNvPr id="546" name="矩形: 圆角 545">
                <a:extLst>
                  <a:ext uri="{FF2B5EF4-FFF2-40B4-BE49-F238E27FC236}">
                    <a16:creationId xmlns:a16="http://schemas.microsoft.com/office/drawing/2014/main" xmlns="" id="{947F9D85-AE90-4F51-AA6B-BA29CAB1363B}"/>
                  </a:ext>
                </a:extLst>
              </p:cNvPr>
              <p:cNvSpPr/>
              <p:nvPr/>
            </p:nvSpPr>
            <p:spPr>
              <a:xfrm>
                <a:off x="6083445" y="3770132"/>
                <a:ext cx="341131" cy="341131"/>
              </a:xfrm>
              <a:prstGeom prst="roundRect">
                <a:avLst>
                  <a:gd name="adj" fmla="val 0"/>
                </a:avLst>
              </a:prstGeom>
              <a:grpFill/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 kern="0" dirty="0">
                  <a:solidFill>
                    <a:srgbClr val="44546A">
                      <a:lumMod val="60000"/>
                      <a:lumOff val="40000"/>
                    </a:srgbClr>
                  </a:solidFill>
                </a:endParaRPr>
              </a:p>
            </p:txBody>
          </p:sp>
          <p:sp>
            <p:nvSpPr>
              <p:cNvPr id="547" name="矩形: 圆角 546">
                <a:extLst>
                  <a:ext uri="{FF2B5EF4-FFF2-40B4-BE49-F238E27FC236}">
                    <a16:creationId xmlns:a16="http://schemas.microsoft.com/office/drawing/2014/main" xmlns="" id="{C29F77DE-FAB9-49E5-9180-FF7805F53258}"/>
                  </a:ext>
                </a:extLst>
              </p:cNvPr>
              <p:cNvSpPr/>
              <p:nvPr/>
            </p:nvSpPr>
            <p:spPr>
              <a:xfrm>
                <a:off x="6525730" y="3770132"/>
                <a:ext cx="341131" cy="341131"/>
              </a:xfrm>
              <a:prstGeom prst="roundRect">
                <a:avLst>
                  <a:gd name="adj" fmla="val 0"/>
                </a:avLst>
              </a:prstGeom>
              <a:grpFill/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 kern="0" dirty="0">
                  <a:solidFill>
                    <a:srgbClr val="44546A">
                      <a:lumMod val="60000"/>
                      <a:lumOff val="40000"/>
                    </a:srgbClr>
                  </a:solidFill>
                </a:endParaRPr>
              </a:p>
            </p:txBody>
          </p:sp>
          <p:sp>
            <p:nvSpPr>
              <p:cNvPr id="548" name="矩形: 圆角 547">
                <a:extLst>
                  <a:ext uri="{FF2B5EF4-FFF2-40B4-BE49-F238E27FC236}">
                    <a16:creationId xmlns:a16="http://schemas.microsoft.com/office/drawing/2014/main" xmlns="" id="{3C8EB9A4-5D18-4500-BFD1-8382D5FBF61D}"/>
                  </a:ext>
                </a:extLst>
              </p:cNvPr>
              <p:cNvSpPr/>
              <p:nvPr/>
            </p:nvSpPr>
            <p:spPr>
              <a:xfrm>
                <a:off x="6968015" y="3770132"/>
                <a:ext cx="341131" cy="341131"/>
              </a:xfrm>
              <a:prstGeom prst="roundRect">
                <a:avLst>
                  <a:gd name="adj" fmla="val 0"/>
                </a:avLst>
              </a:prstGeom>
              <a:grpFill/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4377"/>
                <a:endParaRPr lang="zh-CN" altLang="en-US" kern="0" dirty="0">
                  <a:solidFill>
                    <a:srgbClr val="44546A">
                      <a:lumMod val="60000"/>
                      <a:lumOff val="40000"/>
                    </a:srgbClr>
                  </a:solidFill>
                </a:endParaRPr>
              </a:p>
            </p:txBody>
          </p:sp>
          <p:grpSp>
            <p:nvGrpSpPr>
              <p:cNvPr id="549" name="组合 548">
                <a:extLst>
                  <a:ext uri="{FF2B5EF4-FFF2-40B4-BE49-F238E27FC236}">
                    <a16:creationId xmlns:a16="http://schemas.microsoft.com/office/drawing/2014/main" xmlns="" id="{77C58978-8311-422E-8A39-FBD2C6466F2B}"/>
                  </a:ext>
                </a:extLst>
              </p:cNvPr>
              <p:cNvGrpSpPr/>
              <p:nvPr/>
            </p:nvGrpSpPr>
            <p:grpSpPr>
              <a:xfrm>
                <a:off x="4756597" y="4200388"/>
                <a:ext cx="2552561" cy="341131"/>
                <a:chOff x="5320062" y="2696210"/>
                <a:chExt cx="2424375" cy="324000"/>
              </a:xfrm>
              <a:grpFill/>
            </p:grpSpPr>
            <p:sp>
              <p:nvSpPr>
                <p:cNvPr id="557" name="矩形: 圆角 556">
                  <a:extLst>
                    <a:ext uri="{FF2B5EF4-FFF2-40B4-BE49-F238E27FC236}">
                      <a16:creationId xmlns:a16="http://schemas.microsoft.com/office/drawing/2014/main" xmlns="" id="{83EA3B9D-D39D-498B-A6D7-3293422F45F0}"/>
                    </a:ext>
                  </a:extLst>
                </p:cNvPr>
                <p:cNvSpPr/>
                <p:nvPr/>
              </p:nvSpPr>
              <p:spPr>
                <a:xfrm>
                  <a:off x="5320062" y="2696210"/>
                  <a:ext cx="324000" cy="324000"/>
                </a:xfrm>
                <a:prstGeom prst="roundRect">
                  <a:avLst>
                    <a:gd name="adj" fmla="val 0"/>
                  </a:avLst>
                </a:prstGeom>
                <a:grpFill/>
                <a:ln w="317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/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558" name="矩形: 圆角 557">
                  <a:extLst>
                    <a:ext uri="{FF2B5EF4-FFF2-40B4-BE49-F238E27FC236}">
                      <a16:creationId xmlns:a16="http://schemas.microsoft.com/office/drawing/2014/main" xmlns="" id="{CC29DE8D-EB02-48E7-A69D-CBFF7F34DDA6}"/>
                    </a:ext>
                  </a:extLst>
                </p:cNvPr>
                <p:cNvSpPr/>
                <p:nvPr/>
              </p:nvSpPr>
              <p:spPr>
                <a:xfrm>
                  <a:off x="5740137" y="2696210"/>
                  <a:ext cx="324000" cy="324000"/>
                </a:xfrm>
                <a:prstGeom prst="roundRect">
                  <a:avLst>
                    <a:gd name="adj" fmla="val 0"/>
                  </a:avLst>
                </a:prstGeom>
                <a:grpFill/>
                <a:ln w="317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/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559" name="矩形: 圆角 558">
                  <a:extLst>
                    <a:ext uri="{FF2B5EF4-FFF2-40B4-BE49-F238E27FC236}">
                      <a16:creationId xmlns:a16="http://schemas.microsoft.com/office/drawing/2014/main" xmlns="" id="{EC65A771-569B-4B8E-AFAF-E0C0BFE69E6F}"/>
                    </a:ext>
                  </a:extLst>
                </p:cNvPr>
                <p:cNvSpPr/>
                <p:nvPr/>
              </p:nvSpPr>
              <p:spPr>
                <a:xfrm>
                  <a:off x="6160212" y="2696210"/>
                  <a:ext cx="324000" cy="324000"/>
                </a:xfrm>
                <a:prstGeom prst="roundRect">
                  <a:avLst>
                    <a:gd name="adj" fmla="val 0"/>
                  </a:avLst>
                </a:prstGeom>
                <a:grpFill/>
                <a:ln w="317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/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560" name="矩形: 圆角 559">
                  <a:extLst>
                    <a:ext uri="{FF2B5EF4-FFF2-40B4-BE49-F238E27FC236}">
                      <a16:creationId xmlns:a16="http://schemas.microsoft.com/office/drawing/2014/main" xmlns="" id="{FDC5EBC2-DB98-43CA-B95F-C4A406E081E1}"/>
                    </a:ext>
                  </a:extLst>
                </p:cNvPr>
                <p:cNvSpPr/>
                <p:nvPr/>
              </p:nvSpPr>
              <p:spPr>
                <a:xfrm>
                  <a:off x="6580287" y="2696210"/>
                  <a:ext cx="324000" cy="324000"/>
                </a:xfrm>
                <a:prstGeom prst="roundRect">
                  <a:avLst>
                    <a:gd name="adj" fmla="val 0"/>
                  </a:avLst>
                </a:prstGeom>
                <a:grpFill/>
                <a:ln w="317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/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561" name="矩形: 圆角 560">
                  <a:extLst>
                    <a:ext uri="{FF2B5EF4-FFF2-40B4-BE49-F238E27FC236}">
                      <a16:creationId xmlns:a16="http://schemas.microsoft.com/office/drawing/2014/main" xmlns="" id="{CC6E7D00-B546-423B-8450-AD59E08E3B70}"/>
                    </a:ext>
                  </a:extLst>
                </p:cNvPr>
                <p:cNvSpPr/>
                <p:nvPr/>
              </p:nvSpPr>
              <p:spPr>
                <a:xfrm>
                  <a:off x="7000362" y="2696210"/>
                  <a:ext cx="324000" cy="324000"/>
                </a:xfrm>
                <a:prstGeom prst="roundRect">
                  <a:avLst>
                    <a:gd name="adj" fmla="val 0"/>
                  </a:avLst>
                </a:prstGeom>
                <a:grpFill/>
                <a:ln w="317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/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562" name="矩形: 圆角 561">
                  <a:extLst>
                    <a:ext uri="{FF2B5EF4-FFF2-40B4-BE49-F238E27FC236}">
                      <a16:creationId xmlns:a16="http://schemas.microsoft.com/office/drawing/2014/main" xmlns="" id="{E054B39E-5B9D-40F9-8647-CDE11FB0A341}"/>
                    </a:ext>
                  </a:extLst>
                </p:cNvPr>
                <p:cNvSpPr/>
                <p:nvPr/>
              </p:nvSpPr>
              <p:spPr>
                <a:xfrm>
                  <a:off x="7420437" y="2696210"/>
                  <a:ext cx="324000" cy="324000"/>
                </a:xfrm>
                <a:prstGeom prst="roundRect">
                  <a:avLst>
                    <a:gd name="adj" fmla="val 0"/>
                  </a:avLst>
                </a:prstGeom>
                <a:grpFill/>
                <a:ln w="317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/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</p:grpSp>
          <p:grpSp>
            <p:nvGrpSpPr>
              <p:cNvPr id="550" name="组合 549">
                <a:extLst>
                  <a:ext uri="{FF2B5EF4-FFF2-40B4-BE49-F238E27FC236}">
                    <a16:creationId xmlns:a16="http://schemas.microsoft.com/office/drawing/2014/main" xmlns="" id="{FDBF7950-E4A8-4130-93E7-4534418E96FA}"/>
                  </a:ext>
                </a:extLst>
              </p:cNvPr>
              <p:cNvGrpSpPr/>
              <p:nvPr/>
            </p:nvGrpSpPr>
            <p:grpSpPr>
              <a:xfrm>
                <a:off x="4756597" y="4630644"/>
                <a:ext cx="2552561" cy="341131"/>
                <a:chOff x="5320062" y="2696210"/>
                <a:chExt cx="2424375" cy="324000"/>
              </a:xfrm>
              <a:grpFill/>
            </p:grpSpPr>
            <p:sp>
              <p:nvSpPr>
                <p:cNvPr id="551" name="矩形: 圆角 550">
                  <a:extLst>
                    <a:ext uri="{FF2B5EF4-FFF2-40B4-BE49-F238E27FC236}">
                      <a16:creationId xmlns:a16="http://schemas.microsoft.com/office/drawing/2014/main" xmlns="" id="{BF992E95-15E0-44CF-B3E4-1225382320C2}"/>
                    </a:ext>
                  </a:extLst>
                </p:cNvPr>
                <p:cNvSpPr/>
                <p:nvPr/>
              </p:nvSpPr>
              <p:spPr>
                <a:xfrm>
                  <a:off x="5320062" y="2696210"/>
                  <a:ext cx="324000" cy="324000"/>
                </a:xfrm>
                <a:prstGeom prst="roundRect">
                  <a:avLst>
                    <a:gd name="adj" fmla="val 0"/>
                  </a:avLst>
                </a:prstGeom>
                <a:grpFill/>
                <a:ln w="317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/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552" name="矩形: 圆角 551">
                  <a:extLst>
                    <a:ext uri="{FF2B5EF4-FFF2-40B4-BE49-F238E27FC236}">
                      <a16:creationId xmlns:a16="http://schemas.microsoft.com/office/drawing/2014/main" xmlns="" id="{D1B6AF55-6389-4AA3-B95A-89277A6DD083}"/>
                    </a:ext>
                  </a:extLst>
                </p:cNvPr>
                <p:cNvSpPr/>
                <p:nvPr/>
              </p:nvSpPr>
              <p:spPr>
                <a:xfrm>
                  <a:off x="5740137" y="2696210"/>
                  <a:ext cx="324000" cy="324000"/>
                </a:xfrm>
                <a:prstGeom prst="roundRect">
                  <a:avLst>
                    <a:gd name="adj" fmla="val 0"/>
                  </a:avLst>
                </a:prstGeom>
                <a:grpFill/>
                <a:ln w="317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/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553" name="矩形: 圆角 552">
                  <a:extLst>
                    <a:ext uri="{FF2B5EF4-FFF2-40B4-BE49-F238E27FC236}">
                      <a16:creationId xmlns:a16="http://schemas.microsoft.com/office/drawing/2014/main" xmlns="" id="{7D128BFC-954A-47F1-8C9F-33C79D8A342A}"/>
                    </a:ext>
                  </a:extLst>
                </p:cNvPr>
                <p:cNvSpPr/>
                <p:nvPr/>
              </p:nvSpPr>
              <p:spPr>
                <a:xfrm>
                  <a:off x="6160212" y="2696210"/>
                  <a:ext cx="324000" cy="324000"/>
                </a:xfrm>
                <a:prstGeom prst="roundRect">
                  <a:avLst>
                    <a:gd name="adj" fmla="val 0"/>
                  </a:avLst>
                </a:prstGeom>
                <a:grpFill/>
                <a:ln w="317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/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554" name="矩形: 圆角 553">
                  <a:extLst>
                    <a:ext uri="{FF2B5EF4-FFF2-40B4-BE49-F238E27FC236}">
                      <a16:creationId xmlns:a16="http://schemas.microsoft.com/office/drawing/2014/main" xmlns="" id="{25E180C2-4171-4DF0-94B7-E6E7F117F8A9}"/>
                    </a:ext>
                  </a:extLst>
                </p:cNvPr>
                <p:cNvSpPr/>
                <p:nvPr/>
              </p:nvSpPr>
              <p:spPr>
                <a:xfrm>
                  <a:off x="6580287" y="2696210"/>
                  <a:ext cx="324000" cy="324000"/>
                </a:xfrm>
                <a:prstGeom prst="roundRect">
                  <a:avLst>
                    <a:gd name="adj" fmla="val 0"/>
                  </a:avLst>
                </a:prstGeom>
                <a:grpFill/>
                <a:ln w="317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/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555" name="矩形: 圆角 554">
                  <a:extLst>
                    <a:ext uri="{FF2B5EF4-FFF2-40B4-BE49-F238E27FC236}">
                      <a16:creationId xmlns:a16="http://schemas.microsoft.com/office/drawing/2014/main" xmlns="" id="{FBB01AEF-AAFE-4FC8-93D3-8014FCF3CB27}"/>
                    </a:ext>
                  </a:extLst>
                </p:cNvPr>
                <p:cNvSpPr/>
                <p:nvPr/>
              </p:nvSpPr>
              <p:spPr>
                <a:xfrm>
                  <a:off x="7000362" y="2696210"/>
                  <a:ext cx="324000" cy="324000"/>
                </a:xfrm>
                <a:prstGeom prst="roundRect">
                  <a:avLst>
                    <a:gd name="adj" fmla="val 0"/>
                  </a:avLst>
                </a:prstGeom>
                <a:grpFill/>
                <a:ln w="317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/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556" name="矩形: 圆角 555">
                  <a:extLst>
                    <a:ext uri="{FF2B5EF4-FFF2-40B4-BE49-F238E27FC236}">
                      <a16:creationId xmlns:a16="http://schemas.microsoft.com/office/drawing/2014/main" xmlns="" id="{67C7BB7D-A95B-441D-85E7-DB9C0413611B}"/>
                    </a:ext>
                  </a:extLst>
                </p:cNvPr>
                <p:cNvSpPr/>
                <p:nvPr/>
              </p:nvSpPr>
              <p:spPr>
                <a:xfrm>
                  <a:off x="7420437" y="2696210"/>
                  <a:ext cx="324000" cy="324000"/>
                </a:xfrm>
                <a:prstGeom prst="roundRect">
                  <a:avLst>
                    <a:gd name="adj" fmla="val 0"/>
                  </a:avLst>
                </a:prstGeom>
                <a:grpFill/>
                <a:ln w="3175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/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</p:grpSp>
        </p:grpSp>
        <p:sp>
          <p:nvSpPr>
            <p:cNvPr id="542" name="矩形 198">
              <a:extLst>
                <a:ext uri="{FF2B5EF4-FFF2-40B4-BE49-F238E27FC236}">
                  <a16:creationId xmlns:a16="http://schemas.microsoft.com/office/drawing/2014/main" xmlns="" id="{27E4792B-2059-4E01-B8AA-87C1130D8B06}"/>
                </a:ext>
              </a:extLst>
            </p:cNvPr>
            <p:cNvSpPr/>
            <p:nvPr/>
          </p:nvSpPr>
          <p:spPr>
            <a:xfrm>
              <a:off x="5747389" y="3324223"/>
              <a:ext cx="230775" cy="251880"/>
            </a:xfrm>
            <a:custGeom>
              <a:avLst/>
              <a:gdLst>
                <a:gd name="connsiteX0" fmla="*/ 243589 w 557114"/>
                <a:gd name="connsiteY0" fmla="*/ 355438 h 608062"/>
                <a:gd name="connsiteX1" fmla="*/ 277656 w 557114"/>
                <a:gd name="connsiteY1" fmla="*/ 355438 h 608062"/>
                <a:gd name="connsiteX2" fmla="*/ 277940 w 557114"/>
                <a:gd name="connsiteY2" fmla="*/ 355438 h 608062"/>
                <a:gd name="connsiteX3" fmla="*/ 278604 w 557114"/>
                <a:gd name="connsiteY3" fmla="*/ 355438 h 608062"/>
                <a:gd name="connsiteX4" fmla="*/ 279174 w 557114"/>
                <a:gd name="connsiteY4" fmla="*/ 355438 h 608062"/>
                <a:gd name="connsiteX5" fmla="*/ 279458 w 557114"/>
                <a:gd name="connsiteY5" fmla="*/ 355438 h 608062"/>
                <a:gd name="connsiteX6" fmla="*/ 279553 w 557114"/>
                <a:gd name="connsiteY6" fmla="*/ 355438 h 608062"/>
                <a:gd name="connsiteX7" fmla="*/ 313620 w 557114"/>
                <a:gd name="connsiteY7" fmla="*/ 355438 h 608062"/>
                <a:gd name="connsiteX8" fmla="*/ 324438 w 557114"/>
                <a:gd name="connsiteY8" fmla="*/ 375432 h 608062"/>
                <a:gd name="connsiteX9" fmla="*/ 298152 w 557114"/>
                <a:gd name="connsiteY9" fmla="*/ 430202 h 608062"/>
                <a:gd name="connsiteX10" fmla="*/ 301948 w 557114"/>
                <a:gd name="connsiteY10" fmla="*/ 510272 h 608062"/>
                <a:gd name="connsiteX11" fmla="*/ 356891 w 557114"/>
                <a:gd name="connsiteY11" fmla="*/ 389172 h 608062"/>
                <a:gd name="connsiteX12" fmla="*/ 356986 w 557114"/>
                <a:gd name="connsiteY12" fmla="*/ 389172 h 608062"/>
                <a:gd name="connsiteX13" fmla="*/ 376628 w 557114"/>
                <a:gd name="connsiteY13" fmla="*/ 375337 h 608062"/>
                <a:gd name="connsiteX14" fmla="*/ 383556 w 557114"/>
                <a:gd name="connsiteY14" fmla="*/ 376474 h 608062"/>
                <a:gd name="connsiteX15" fmla="*/ 383745 w 557114"/>
                <a:gd name="connsiteY15" fmla="*/ 376569 h 608062"/>
                <a:gd name="connsiteX16" fmla="*/ 518588 w 557114"/>
                <a:gd name="connsiteY16" fmla="*/ 438920 h 608062"/>
                <a:gd name="connsiteX17" fmla="*/ 557114 w 557114"/>
                <a:gd name="connsiteY17" fmla="*/ 482224 h 608062"/>
                <a:gd name="connsiteX18" fmla="*/ 557114 w 557114"/>
                <a:gd name="connsiteY18" fmla="*/ 608062 h 608062"/>
                <a:gd name="connsiteX19" fmla="*/ 279743 w 557114"/>
                <a:gd name="connsiteY19" fmla="*/ 608062 h 608062"/>
                <a:gd name="connsiteX20" fmla="*/ 279458 w 557114"/>
                <a:gd name="connsiteY20" fmla="*/ 608062 h 608062"/>
                <a:gd name="connsiteX21" fmla="*/ 279364 w 557114"/>
                <a:gd name="connsiteY21" fmla="*/ 608062 h 608062"/>
                <a:gd name="connsiteX22" fmla="*/ 279174 w 557114"/>
                <a:gd name="connsiteY22" fmla="*/ 608062 h 608062"/>
                <a:gd name="connsiteX23" fmla="*/ 278984 w 557114"/>
                <a:gd name="connsiteY23" fmla="*/ 608062 h 608062"/>
                <a:gd name="connsiteX24" fmla="*/ 278604 w 557114"/>
                <a:gd name="connsiteY24" fmla="*/ 608062 h 608062"/>
                <a:gd name="connsiteX25" fmla="*/ 278130 w 557114"/>
                <a:gd name="connsiteY25" fmla="*/ 608062 h 608062"/>
                <a:gd name="connsiteX26" fmla="*/ 277940 w 557114"/>
                <a:gd name="connsiteY26" fmla="*/ 608062 h 608062"/>
                <a:gd name="connsiteX27" fmla="*/ 277845 w 557114"/>
                <a:gd name="connsiteY27" fmla="*/ 608062 h 608062"/>
                <a:gd name="connsiteX28" fmla="*/ 277750 w 557114"/>
                <a:gd name="connsiteY28" fmla="*/ 608062 h 608062"/>
                <a:gd name="connsiteX29" fmla="*/ 277656 w 557114"/>
                <a:gd name="connsiteY29" fmla="*/ 608062 h 608062"/>
                <a:gd name="connsiteX30" fmla="*/ 277371 w 557114"/>
                <a:gd name="connsiteY30" fmla="*/ 608062 h 608062"/>
                <a:gd name="connsiteX31" fmla="*/ 0 w 557114"/>
                <a:gd name="connsiteY31" fmla="*/ 608062 h 608062"/>
                <a:gd name="connsiteX32" fmla="*/ 0 w 557114"/>
                <a:gd name="connsiteY32" fmla="*/ 482224 h 608062"/>
                <a:gd name="connsiteX33" fmla="*/ 38621 w 557114"/>
                <a:gd name="connsiteY33" fmla="*/ 438920 h 608062"/>
                <a:gd name="connsiteX34" fmla="*/ 173464 w 557114"/>
                <a:gd name="connsiteY34" fmla="*/ 376569 h 608062"/>
                <a:gd name="connsiteX35" fmla="*/ 173558 w 557114"/>
                <a:gd name="connsiteY35" fmla="*/ 376474 h 608062"/>
                <a:gd name="connsiteX36" fmla="*/ 180486 w 557114"/>
                <a:gd name="connsiteY36" fmla="*/ 375337 h 608062"/>
                <a:gd name="connsiteX37" fmla="*/ 200223 w 557114"/>
                <a:gd name="connsiteY37" fmla="*/ 389172 h 608062"/>
                <a:gd name="connsiteX38" fmla="*/ 255166 w 557114"/>
                <a:gd name="connsiteY38" fmla="*/ 510272 h 608062"/>
                <a:gd name="connsiteX39" fmla="*/ 258962 w 557114"/>
                <a:gd name="connsiteY39" fmla="*/ 430202 h 608062"/>
                <a:gd name="connsiteX40" fmla="*/ 232676 w 557114"/>
                <a:gd name="connsiteY40" fmla="*/ 375432 h 608062"/>
                <a:gd name="connsiteX41" fmla="*/ 243589 w 557114"/>
                <a:gd name="connsiteY41" fmla="*/ 355438 h 608062"/>
                <a:gd name="connsiteX42" fmla="*/ 276250 w 557114"/>
                <a:gd name="connsiteY42" fmla="*/ 0 h 608062"/>
                <a:gd name="connsiteX43" fmla="*/ 277674 w 557114"/>
                <a:gd name="connsiteY43" fmla="*/ 0 h 608062"/>
                <a:gd name="connsiteX44" fmla="*/ 277863 w 557114"/>
                <a:gd name="connsiteY44" fmla="*/ 0 h 608062"/>
                <a:gd name="connsiteX45" fmla="*/ 277958 w 557114"/>
                <a:gd name="connsiteY45" fmla="*/ 0 h 608062"/>
                <a:gd name="connsiteX46" fmla="*/ 279382 w 557114"/>
                <a:gd name="connsiteY46" fmla="*/ 0 h 608062"/>
                <a:gd name="connsiteX47" fmla="*/ 402570 w 557114"/>
                <a:gd name="connsiteY47" fmla="*/ 104895 h 608062"/>
                <a:gd name="connsiteX48" fmla="*/ 394693 w 557114"/>
                <a:gd name="connsiteY48" fmla="*/ 159001 h 608062"/>
                <a:gd name="connsiteX49" fmla="*/ 405892 w 557114"/>
                <a:gd name="connsiteY49" fmla="*/ 184774 h 608062"/>
                <a:gd name="connsiteX50" fmla="*/ 377040 w 557114"/>
                <a:gd name="connsiteY50" fmla="*/ 236890 h 608062"/>
                <a:gd name="connsiteX51" fmla="*/ 315731 w 557114"/>
                <a:gd name="connsiteY51" fmla="*/ 311274 h 608062"/>
                <a:gd name="connsiteX52" fmla="*/ 277958 w 557114"/>
                <a:gd name="connsiteY52" fmla="*/ 319707 h 608062"/>
                <a:gd name="connsiteX53" fmla="*/ 277958 w 557114"/>
                <a:gd name="connsiteY53" fmla="*/ 319802 h 608062"/>
                <a:gd name="connsiteX54" fmla="*/ 277863 w 557114"/>
                <a:gd name="connsiteY54" fmla="*/ 319802 h 608062"/>
                <a:gd name="connsiteX55" fmla="*/ 277674 w 557114"/>
                <a:gd name="connsiteY55" fmla="*/ 319802 h 608062"/>
                <a:gd name="connsiteX56" fmla="*/ 277674 w 557114"/>
                <a:gd name="connsiteY56" fmla="*/ 319707 h 608062"/>
                <a:gd name="connsiteX57" fmla="*/ 239901 w 557114"/>
                <a:gd name="connsiteY57" fmla="*/ 311274 h 608062"/>
                <a:gd name="connsiteX58" fmla="*/ 178592 w 557114"/>
                <a:gd name="connsiteY58" fmla="*/ 236890 h 608062"/>
                <a:gd name="connsiteX59" fmla="*/ 149740 w 557114"/>
                <a:gd name="connsiteY59" fmla="*/ 184774 h 608062"/>
                <a:gd name="connsiteX60" fmla="*/ 161034 w 557114"/>
                <a:gd name="connsiteY60" fmla="*/ 159001 h 608062"/>
                <a:gd name="connsiteX61" fmla="*/ 153062 w 557114"/>
                <a:gd name="connsiteY61" fmla="*/ 104895 h 608062"/>
                <a:gd name="connsiteX62" fmla="*/ 276250 w 557114"/>
                <a:gd name="connsiteY62" fmla="*/ 0 h 608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557114" h="608062">
                  <a:moveTo>
                    <a:pt x="243589" y="355438"/>
                  </a:moveTo>
                  <a:lnTo>
                    <a:pt x="277656" y="355438"/>
                  </a:lnTo>
                  <a:lnTo>
                    <a:pt x="277940" y="355438"/>
                  </a:lnTo>
                  <a:lnTo>
                    <a:pt x="278604" y="355438"/>
                  </a:lnTo>
                  <a:lnTo>
                    <a:pt x="279174" y="355438"/>
                  </a:lnTo>
                  <a:lnTo>
                    <a:pt x="279458" y="355438"/>
                  </a:lnTo>
                  <a:lnTo>
                    <a:pt x="279553" y="355438"/>
                  </a:lnTo>
                  <a:lnTo>
                    <a:pt x="313620" y="355438"/>
                  </a:lnTo>
                  <a:cubicBezTo>
                    <a:pt x="325007" y="355438"/>
                    <a:pt x="330511" y="364630"/>
                    <a:pt x="324438" y="375432"/>
                  </a:cubicBezTo>
                  <a:cubicBezTo>
                    <a:pt x="321781" y="379980"/>
                    <a:pt x="298152" y="430202"/>
                    <a:pt x="298152" y="430202"/>
                  </a:cubicBezTo>
                  <a:lnTo>
                    <a:pt x="301948" y="510272"/>
                  </a:lnTo>
                  <a:cubicBezTo>
                    <a:pt x="317700" y="481655"/>
                    <a:pt x="343131" y="422432"/>
                    <a:pt x="356891" y="389172"/>
                  </a:cubicBezTo>
                  <a:cubicBezTo>
                    <a:pt x="356891" y="389172"/>
                    <a:pt x="356891" y="389172"/>
                    <a:pt x="356986" y="389172"/>
                  </a:cubicBezTo>
                  <a:cubicBezTo>
                    <a:pt x="359832" y="381117"/>
                    <a:pt x="367519" y="375337"/>
                    <a:pt x="376628" y="375337"/>
                  </a:cubicBezTo>
                  <a:cubicBezTo>
                    <a:pt x="379096" y="375337"/>
                    <a:pt x="381373" y="375716"/>
                    <a:pt x="383556" y="376474"/>
                  </a:cubicBezTo>
                  <a:cubicBezTo>
                    <a:pt x="383650" y="376474"/>
                    <a:pt x="383650" y="376474"/>
                    <a:pt x="383745" y="376569"/>
                  </a:cubicBezTo>
                  <a:cubicBezTo>
                    <a:pt x="387446" y="377706"/>
                    <a:pt x="464973" y="411724"/>
                    <a:pt x="518588" y="438920"/>
                  </a:cubicBezTo>
                  <a:cubicBezTo>
                    <a:pt x="542595" y="451049"/>
                    <a:pt x="557114" y="466305"/>
                    <a:pt x="557114" y="482224"/>
                  </a:cubicBezTo>
                  <a:lnTo>
                    <a:pt x="557114" y="608062"/>
                  </a:lnTo>
                  <a:lnTo>
                    <a:pt x="279743" y="608062"/>
                  </a:lnTo>
                  <a:lnTo>
                    <a:pt x="279458" y="608062"/>
                  </a:lnTo>
                  <a:lnTo>
                    <a:pt x="279364" y="608062"/>
                  </a:lnTo>
                  <a:lnTo>
                    <a:pt x="279174" y="608062"/>
                  </a:lnTo>
                  <a:lnTo>
                    <a:pt x="278984" y="608062"/>
                  </a:lnTo>
                  <a:lnTo>
                    <a:pt x="278604" y="608062"/>
                  </a:lnTo>
                  <a:lnTo>
                    <a:pt x="278130" y="608062"/>
                  </a:lnTo>
                  <a:lnTo>
                    <a:pt x="277940" y="608062"/>
                  </a:lnTo>
                  <a:lnTo>
                    <a:pt x="277845" y="608062"/>
                  </a:lnTo>
                  <a:lnTo>
                    <a:pt x="277750" y="608062"/>
                  </a:lnTo>
                  <a:lnTo>
                    <a:pt x="277656" y="608062"/>
                  </a:lnTo>
                  <a:lnTo>
                    <a:pt x="277371" y="608062"/>
                  </a:lnTo>
                  <a:lnTo>
                    <a:pt x="0" y="608062"/>
                  </a:lnTo>
                  <a:lnTo>
                    <a:pt x="0" y="482224"/>
                  </a:lnTo>
                  <a:cubicBezTo>
                    <a:pt x="0" y="466305"/>
                    <a:pt x="14519" y="451049"/>
                    <a:pt x="38621" y="438920"/>
                  </a:cubicBezTo>
                  <a:cubicBezTo>
                    <a:pt x="92141" y="411724"/>
                    <a:pt x="169668" y="377706"/>
                    <a:pt x="173464" y="376569"/>
                  </a:cubicBezTo>
                  <a:cubicBezTo>
                    <a:pt x="173464" y="376474"/>
                    <a:pt x="173464" y="376474"/>
                    <a:pt x="173558" y="376474"/>
                  </a:cubicBezTo>
                  <a:cubicBezTo>
                    <a:pt x="175741" y="375716"/>
                    <a:pt x="178018" y="375337"/>
                    <a:pt x="180486" y="375337"/>
                  </a:cubicBezTo>
                  <a:cubicBezTo>
                    <a:pt x="189595" y="375337"/>
                    <a:pt x="197282" y="381117"/>
                    <a:pt x="200223" y="389172"/>
                  </a:cubicBezTo>
                  <a:cubicBezTo>
                    <a:pt x="214078" y="422432"/>
                    <a:pt x="239414" y="481655"/>
                    <a:pt x="255166" y="510272"/>
                  </a:cubicBezTo>
                  <a:lnTo>
                    <a:pt x="258962" y="430202"/>
                  </a:lnTo>
                  <a:cubicBezTo>
                    <a:pt x="258962" y="430202"/>
                    <a:pt x="235333" y="379980"/>
                    <a:pt x="232676" y="375432"/>
                  </a:cubicBezTo>
                  <a:cubicBezTo>
                    <a:pt x="226603" y="364630"/>
                    <a:pt x="232107" y="355438"/>
                    <a:pt x="243589" y="355438"/>
                  </a:cubicBezTo>
                  <a:close/>
                  <a:moveTo>
                    <a:pt x="276250" y="0"/>
                  </a:moveTo>
                  <a:cubicBezTo>
                    <a:pt x="276725" y="0"/>
                    <a:pt x="277199" y="0"/>
                    <a:pt x="277674" y="0"/>
                  </a:cubicBezTo>
                  <a:cubicBezTo>
                    <a:pt x="277769" y="0"/>
                    <a:pt x="277769" y="0"/>
                    <a:pt x="277863" y="0"/>
                  </a:cubicBezTo>
                  <a:cubicBezTo>
                    <a:pt x="277863" y="0"/>
                    <a:pt x="277863" y="0"/>
                    <a:pt x="277958" y="0"/>
                  </a:cubicBezTo>
                  <a:cubicBezTo>
                    <a:pt x="278433" y="0"/>
                    <a:pt x="278907" y="0"/>
                    <a:pt x="279382" y="0"/>
                  </a:cubicBezTo>
                  <a:cubicBezTo>
                    <a:pt x="385487" y="0"/>
                    <a:pt x="405417" y="75615"/>
                    <a:pt x="402570" y="104895"/>
                  </a:cubicBezTo>
                  <a:cubicBezTo>
                    <a:pt x="400387" y="128395"/>
                    <a:pt x="394693" y="159001"/>
                    <a:pt x="394693" y="159001"/>
                  </a:cubicBezTo>
                  <a:cubicBezTo>
                    <a:pt x="394693" y="159001"/>
                    <a:pt x="405892" y="164118"/>
                    <a:pt x="405892" y="184774"/>
                  </a:cubicBezTo>
                  <a:cubicBezTo>
                    <a:pt x="402001" y="236511"/>
                    <a:pt x="381311" y="214149"/>
                    <a:pt x="377040" y="236890"/>
                  </a:cubicBezTo>
                  <a:cubicBezTo>
                    <a:pt x="370017" y="274603"/>
                    <a:pt x="336610" y="301893"/>
                    <a:pt x="315731" y="311274"/>
                  </a:cubicBezTo>
                  <a:cubicBezTo>
                    <a:pt x="303583" y="316770"/>
                    <a:pt x="291055" y="319518"/>
                    <a:pt x="277958" y="319707"/>
                  </a:cubicBezTo>
                  <a:lnTo>
                    <a:pt x="277958" y="319802"/>
                  </a:lnTo>
                  <a:cubicBezTo>
                    <a:pt x="277863" y="319802"/>
                    <a:pt x="277863" y="319802"/>
                    <a:pt x="277863" y="319802"/>
                  </a:cubicBezTo>
                  <a:cubicBezTo>
                    <a:pt x="277769" y="319802"/>
                    <a:pt x="277769" y="319802"/>
                    <a:pt x="277674" y="319802"/>
                  </a:cubicBezTo>
                  <a:lnTo>
                    <a:pt x="277674" y="319707"/>
                  </a:lnTo>
                  <a:cubicBezTo>
                    <a:pt x="264577" y="319518"/>
                    <a:pt x="252049" y="316770"/>
                    <a:pt x="239901" y="311274"/>
                  </a:cubicBezTo>
                  <a:cubicBezTo>
                    <a:pt x="219022" y="301893"/>
                    <a:pt x="185615" y="274603"/>
                    <a:pt x="178592" y="236890"/>
                  </a:cubicBezTo>
                  <a:cubicBezTo>
                    <a:pt x="174321" y="214149"/>
                    <a:pt x="153631" y="236511"/>
                    <a:pt x="149740" y="184774"/>
                  </a:cubicBezTo>
                  <a:cubicBezTo>
                    <a:pt x="149740" y="164118"/>
                    <a:pt x="161034" y="159001"/>
                    <a:pt x="161034" y="159001"/>
                  </a:cubicBezTo>
                  <a:cubicBezTo>
                    <a:pt x="161034" y="159001"/>
                    <a:pt x="155245" y="128395"/>
                    <a:pt x="153062" y="104895"/>
                  </a:cubicBezTo>
                  <a:cubicBezTo>
                    <a:pt x="150215" y="75615"/>
                    <a:pt x="170145" y="0"/>
                    <a:pt x="276250" y="0"/>
                  </a:cubicBezTo>
                  <a:close/>
                </a:path>
              </a:pathLst>
            </a:custGeom>
            <a:solidFill>
              <a:srgbClr val="000000"/>
            </a:solidFill>
            <a:ln w="381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zh-CN" altLang="en-US" kern="0" dirty="0">
                <a:solidFill>
                  <a:srgbClr val="44546A">
                    <a:lumMod val="60000"/>
                    <a:lumOff val="40000"/>
                  </a:srgbClr>
                </a:solidFill>
              </a:endParaRPr>
            </a:p>
          </p:txBody>
        </p:sp>
      </p:grpSp>
      <p:grpSp>
        <p:nvGrpSpPr>
          <p:cNvPr id="569" name="组合 568">
            <a:extLst>
              <a:ext uri="{FF2B5EF4-FFF2-40B4-BE49-F238E27FC236}">
                <a16:creationId xmlns:a16="http://schemas.microsoft.com/office/drawing/2014/main" xmlns="" id="{8F944836-D768-4ED0-AA8A-F716E4A6474E}"/>
              </a:ext>
            </a:extLst>
          </p:cNvPr>
          <p:cNvGrpSpPr/>
          <p:nvPr/>
        </p:nvGrpSpPr>
        <p:grpSpPr>
          <a:xfrm>
            <a:off x="8132956" y="2009760"/>
            <a:ext cx="3385944" cy="2144238"/>
            <a:chOff x="1223445" y="1639500"/>
            <a:chExt cx="6714551" cy="4252167"/>
          </a:xfrm>
        </p:grpSpPr>
        <p:grpSp>
          <p:nvGrpSpPr>
            <p:cNvPr id="570" name="Group 4">
              <a:extLst>
                <a:ext uri="{FF2B5EF4-FFF2-40B4-BE49-F238E27FC236}">
                  <a16:creationId xmlns:a16="http://schemas.microsoft.com/office/drawing/2014/main" xmlns="" id="{50CE8C8A-EC9F-41F6-B30C-802CF1FAB22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223445" y="1639500"/>
              <a:ext cx="6714551" cy="4252167"/>
              <a:chOff x="442" y="1130"/>
              <a:chExt cx="4123" cy="2611"/>
            </a:xfrm>
          </p:grpSpPr>
          <p:sp>
            <p:nvSpPr>
              <p:cNvPr id="585" name="Freeform 5">
                <a:extLst>
                  <a:ext uri="{FF2B5EF4-FFF2-40B4-BE49-F238E27FC236}">
                    <a16:creationId xmlns:a16="http://schemas.microsoft.com/office/drawing/2014/main" xmlns="" id="{B4596DAB-EC56-4536-979B-A7A11D9520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" y="1141"/>
                <a:ext cx="4099" cy="258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586" name="Freeform 6">
                <a:extLst>
                  <a:ext uri="{FF2B5EF4-FFF2-40B4-BE49-F238E27FC236}">
                    <a16:creationId xmlns:a16="http://schemas.microsoft.com/office/drawing/2014/main" xmlns="" id="{EDDF644E-A9C6-4574-9DA9-436F8B91D6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" y="1130"/>
                <a:ext cx="4123" cy="261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EAECEF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587" name="Rectangle 7">
                <a:extLst>
                  <a:ext uri="{FF2B5EF4-FFF2-40B4-BE49-F238E27FC236}">
                    <a16:creationId xmlns:a16="http://schemas.microsoft.com/office/drawing/2014/main" xmlns="" id="{BED25DE6-8870-459B-969A-4E5CAF69E0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" y="1397"/>
                <a:ext cx="3833" cy="309"/>
              </a:xfrm>
              <a:prstGeom prst="rect">
                <a:avLst/>
              </a:prstGeom>
              <a:solidFill>
                <a:srgbClr val="ED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588" name="Rectangle 8">
                <a:extLst>
                  <a:ext uri="{FF2B5EF4-FFF2-40B4-BE49-F238E27FC236}">
                    <a16:creationId xmlns:a16="http://schemas.microsoft.com/office/drawing/2014/main" xmlns="" id="{33E99F86-1DF0-4949-B1D7-ECCB185522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" y="1397"/>
                <a:ext cx="3833" cy="3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589" name="Rectangle 9">
                <a:extLst>
                  <a:ext uri="{FF2B5EF4-FFF2-40B4-BE49-F238E27FC236}">
                    <a16:creationId xmlns:a16="http://schemas.microsoft.com/office/drawing/2014/main" xmlns="" id="{B50FA1B1-0DC5-46F6-AABD-5F2E5CA832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" y="1397"/>
                <a:ext cx="3833" cy="180"/>
              </a:xfrm>
              <a:prstGeom prst="rect">
                <a:avLst/>
              </a:prstGeom>
              <a:solidFill>
                <a:srgbClr val="CC4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590" name="Rectangle 10">
                <a:extLst>
                  <a:ext uri="{FF2B5EF4-FFF2-40B4-BE49-F238E27FC236}">
                    <a16:creationId xmlns:a16="http://schemas.microsoft.com/office/drawing/2014/main" xmlns="" id="{D5E96031-B15B-465C-BC63-AD36D48FAA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" y="1397"/>
                <a:ext cx="3833" cy="1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591" name="Rectangle 11">
                <a:extLst>
                  <a:ext uri="{FF2B5EF4-FFF2-40B4-BE49-F238E27FC236}">
                    <a16:creationId xmlns:a16="http://schemas.microsoft.com/office/drawing/2014/main" xmlns="" id="{C2A0B42C-5EC2-4DA7-A920-29DF1BA4E7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" y="1907"/>
                <a:ext cx="666" cy="502"/>
              </a:xfrm>
              <a:prstGeom prst="rect">
                <a:avLst/>
              </a:prstGeom>
              <a:solidFill>
                <a:srgbClr val="F4F4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592" name="Rectangle 12">
                <a:extLst>
                  <a:ext uri="{FF2B5EF4-FFF2-40B4-BE49-F238E27FC236}">
                    <a16:creationId xmlns:a16="http://schemas.microsoft.com/office/drawing/2014/main" xmlns="" id="{DF679C4D-EB47-4AA3-BAC4-2E653D42B7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" y="2512"/>
                <a:ext cx="666" cy="502"/>
              </a:xfrm>
              <a:prstGeom prst="rect">
                <a:avLst/>
              </a:prstGeom>
              <a:solidFill>
                <a:srgbClr val="F4F4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593" name="Rectangle 13">
                <a:extLst>
                  <a:ext uri="{FF2B5EF4-FFF2-40B4-BE49-F238E27FC236}">
                    <a16:creationId xmlns:a16="http://schemas.microsoft.com/office/drawing/2014/main" xmlns="" id="{6B4275B3-CF9C-4847-947E-6776BC2C7B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" y="3116"/>
                <a:ext cx="666" cy="503"/>
              </a:xfrm>
              <a:prstGeom prst="rect">
                <a:avLst/>
              </a:prstGeom>
              <a:solidFill>
                <a:srgbClr val="F4F4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594" name="Oval 14">
                <a:extLst>
                  <a:ext uri="{FF2B5EF4-FFF2-40B4-BE49-F238E27FC236}">
                    <a16:creationId xmlns:a16="http://schemas.microsoft.com/office/drawing/2014/main" xmlns="" id="{47C12A7A-2A3A-4361-836D-1E71DC7080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1" y="1268"/>
                <a:ext cx="62" cy="62"/>
              </a:xfrm>
              <a:prstGeom prst="ellipse">
                <a:avLst/>
              </a:prstGeom>
              <a:solidFill>
                <a:srgbClr val="ED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595" name="Oval 15">
                <a:extLst>
                  <a:ext uri="{FF2B5EF4-FFF2-40B4-BE49-F238E27FC236}">
                    <a16:creationId xmlns:a16="http://schemas.microsoft.com/office/drawing/2014/main" xmlns="" id="{5EFED599-5FF1-4CFD-BD7D-BFDAD03329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0" y="1268"/>
                <a:ext cx="63" cy="62"/>
              </a:xfrm>
              <a:prstGeom prst="ellipse">
                <a:avLst/>
              </a:prstGeom>
              <a:solidFill>
                <a:srgbClr val="ED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596" name="Oval 16">
                <a:extLst>
                  <a:ext uri="{FF2B5EF4-FFF2-40B4-BE49-F238E27FC236}">
                    <a16:creationId xmlns:a16="http://schemas.microsoft.com/office/drawing/2014/main" xmlns="" id="{A36CF736-DD11-4F05-B438-338F914219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9" y="1268"/>
                <a:ext cx="63" cy="62"/>
              </a:xfrm>
              <a:prstGeom prst="ellipse">
                <a:avLst/>
              </a:prstGeom>
              <a:solidFill>
                <a:srgbClr val="ED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597" name="Freeform 17">
                <a:extLst>
                  <a:ext uri="{FF2B5EF4-FFF2-40B4-BE49-F238E27FC236}">
                    <a16:creationId xmlns:a16="http://schemas.microsoft.com/office/drawing/2014/main" xmlns="" id="{8E7945E6-1CED-40DD-8296-D47EE2687A2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428" y="1909"/>
                <a:ext cx="3001" cy="1721"/>
              </a:xfrm>
              <a:custGeom>
                <a:avLst/>
                <a:gdLst>
                  <a:gd name="T0" fmla="*/ 81 w 3119"/>
                  <a:gd name="T1" fmla="*/ 1764 h 1788"/>
                  <a:gd name="T2" fmla="*/ 41 w 3119"/>
                  <a:gd name="T3" fmla="*/ 1747 h 1788"/>
                  <a:gd name="T4" fmla="*/ 24 w 3119"/>
                  <a:gd name="T5" fmla="*/ 1706 h 1788"/>
                  <a:gd name="T6" fmla="*/ 24 w 3119"/>
                  <a:gd name="T7" fmla="*/ 81 h 1788"/>
                  <a:gd name="T8" fmla="*/ 41 w 3119"/>
                  <a:gd name="T9" fmla="*/ 41 h 1788"/>
                  <a:gd name="T10" fmla="*/ 81 w 3119"/>
                  <a:gd name="T11" fmla="*/ 24 h 1788"/>
                  <a:gd name="T12" fmla="*/ 3037 w 3119"/>
                  <a:gd name="T13" fmla="*/ 24 h 1788"/>
                  <a:gd name="T14" fmla="*/ 3078 w 3119"/>
                  <a:gd name="T15" fmla="*/ 41 h 1788"/>
                  <a:gd name="T16" fmla="*/ 3095 w 3119"/>
                  <a:gd name="T17" fmla="*/ 81 h 1788"/>
                  <a:gd name="T18" fmla="*/ 3095 w 3119"/>
                  <a:gd name="T19" fmla="*/ 1706 h 1788"/>
                  <a:gd name="T20" fmla="*/ 3078 w 3119"/>
                  <a:gd name="T21" fmla="*/ 1747 h 1788"/>
                  <a:gd name="T22" fmla="*/ 3037 w 3119"/>
                  <a:gd name="T23" fmla="*/ 1764 h 1788"/>
                  <a:gd name="T24" fmla="*/ 3037 w 3119"/>
                  <a:gd name="T25" fmla="*/ 1764 h 1788"/>
                  <a:gd name="T26" fmla="*/ 81 w 3119"/>
                  <a:gd name="T27" fmla="*/ 1764 h 1788"/>
                  <a:gd name="T28" fmla="*/ 3037 w 3119"/>
                  <a:gd name="T29" fmla="*/ 0 h 1788"/>
                  <a:gd name="T30" fmla="*/ 3037 w 3119"/>
                  <a:gd name="T31" fmla="*/ 0 h 1788"/>
                  <a:gd name="T32" fmla="*/ 81 w 3119"/>
                  <a:gd name="T33" fmla="*/ 0 h 1788"/>
                  <a:gd name="T34" fmla="*/ 24 w 3119"/>
                  <a:gd name="T35" fmla="*/ 24 h 1788"/>
                  <a:gd name="T36" fmla="*/ 0 w 3119"/>
                  <a:gd name="T37" fmla="*/ 81 h 1788"/>
                  <a:gd name="T38" fmla="*/ 0 w 3119"/>
                  <a:gd name="T39" fmla="*/ 1706 h 1788"/>
                  <a:gd name="T40" fmla="*/ 24 w 3119"/>
                  <a:gd name="T41" fmla="*/ 1764 h 1788"/>
                  <a:gd name="T42" fmla="*/ 81 w 3119"/>
                  <a:gd name="T43" fmla="*/ 1788 h 1788"/>
                  <a:gd name="T44" fmla="*/ 81 w 3119"/>
                  <a:gd name="T45" fmla="*/ 1788 h 1788"/>
                  <a:gd name="T46" fmla="*/ 3037 w 3119"/>
                  <a:gd name="T47" fmla="*/ 1788 h 1788"/>
                  <a:gd name="T48" fmla="*/ 3095 w 3119"/>
                  <a:gd name="T49" fmla="*/ 1764 h 1788"/>
                  <a:gd name="T50" fmla="*/ 3119 w 3119"/>
                  <a:gd name="T51" fmla="*/ 1706 h 1788"/>
                  <a:gd name="T52" fmla="*/ 3119 w 3119"/>
                  <a:gd name="T53" fmla="*/ 81 h 1788"/>
                  <a:gd name="T54" fmla="*/ 3095 w 3119"/>
                  <a:gd name="T55" fmla="*/ 24 h 1788"/>
                  <a:gd name="T56" fmla="*/ 3037 w 3119"/>
                  <a:gd name="T57" fmla="*/ 0 h 17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119" h="1788">
                    <a:moveTo>
                      <a:pt x="81" y="1764"/>
                    </a:moveTo>
                    <a:cubicBezTo>
                      <a:pt x="65" y="1764"/>
                      <a:pt x="51" y="1757"/>
                      <a:pt x="41" y="1747"/>
                    </a:cubicBezTo>
                    <a:cubicBezTo>
                      <a:pt x="30" y="1737"/>
                      <a:pt x="24" y="1722"/>
                      <a:pt x="24" y="1706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4" y="66"/>
                      <a:pt x="30" y="51"/>
                      <a:pt x="41" y="41"/>
                    </a:cubicBezTo>
                    <a:cubicBezTo>
                      <a:pt x="51" y="30"/>
                      <a:pt x="65" y="24"/>
                      <a:pt x="81" y="24"/>
                    </a:cubicBezTo>
                    <a:cubicBezTo>
                      <a:pt x="3037" y="24"/>
                      <a:pt x="3037" y="24"/>
                      <a:pt x="3037" y="24"/>
                    </a:cubicBezTo>
                    <a:cubicBezTo>
                      <a:pt x="3053" y="24"/>
                      <a:pt x="3068" y="30"/>
                      <a:pt x="3078" y="41"/>
                    </a:cubicBezTo>
                    <a:cubicBezTo>
                      <a:pt x="3089" y="51"/>
                      <a:pt x="3095" y="66"/>
                      <a:pt x="3095" y="81"/>
                    </a:cubicBezTo>
                    <a:cubicBezTo>
                      <a:pt x="3095" y="1706"/>
                      <a:pt x="3095" y="1706"/>
                      <a:pt x="3095" y="1706"/>
                    </a:cubicBezTo>
                    <a:cubicBezTo>
                      <a:pt x="3095" y="1722"/>
                      <a:pt x="3089" y="1737"/>
                      <a:pt x="3078" y="1747"/>
                    </a:cubicBezTo>
                    <a:cubicBezTo>
                      <a:pt x="3068" y="1757"/>
                      <a:pt x="3053" y="1764"/>
                      <a:pt x="3037" y="1764"/>
                    </a:cubicBezTo>
                    <a:cubicBezTo>
                      <a:pt x="3037" y="1764"/>
                      <a:pt x="3037" y="1764"/>
                      <a:pt x="3037" y="1764"/>
                    </a:cubicBezTo>
                    <a:cubicBezTo>
                      <a:pt x="81" y="1764"/>
                      <a:pt x="81" y="1764"/>
                      <a:pt x="81" y="1764"/>
                    </a:cubicBezTo>
                    <a:moveTo>
                      <a:pt x="3037" y="0"/>
                    </a:moveTo>
                    <a:cubicBezTo>
                      <a:pt x="3037" y="0"/>
                      <a:pt x="3037" y="0"/>
                      <a:pt x="3037" y="0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59" y="0"/>
                      <a:pt x="38" y="9"/>
                      <a:pt x="24" y="24"/>
                    </a:cubicBezTo>
                    <a:cubicBezTo>
                      <a:pt x="9" y="39"/>
                      <a:pt x="0" y="59"/>
                      <a:pt x="0" y="81"/>
                    </a:cubicBezTo>
                    <a:cubicBezTo>
                      <a:pt x="0" y="1706"/>
                      <a:pt x="0" y="1706"/>
                      <a:pt x="0" y="1706"/>
                    </a:cubicBezTo>
                    <a:cubicBezTo>
                      <a:pt x="0" y="1729"/>
                      <a:pt x="9" y="1749"/>
                      <a:pt x="24" y="1764"/>
                    </a:cubicBezTo>
                    <a:cubicBezTo>
                      <a:pt x="38" y="1779"/>
                      <a:pt x="59" y="1788"/>
                      <a:pt x="81" y="1788"/>
                    </a:cubicBezTo>
                    <a:cubicBezTo>
                      <a:pt x="81" y="1788"/>
                      <a:pt x="81" y="1788"/>
                      <a:pt x="81" y="1788"/>
                    </a:cubicBezTo>
                    <a:cubicBezTo>
                      <a:pt x="3037" y="1788"/>
                      <a:pt x="3037" y="1788"/>
                      <a:pt x="3037" y="1788"/>
                    </a:cubicBezTo>
                    <a:cubicBezTo>
                      <a:pt x="3060" y="1788"/>
                      <a:pt x="3080" y="1779"/>
                      <a:pt x="3095" y="1764"/>
                    </a:cubicBezTo>
                    <a:cubicBezTo>
                      <a:pt x="3110" y="1749"/>
                      <a:pt x="3119" y="1729"/>
                      <a:pt x="3119" y="1706"/>
                    </a:cubicBezTo>
                    <a:cubicBezTo>
                      <a:pt x="3119" y="81"/>
                      <a:pt x="3119" y="81"/>
                      <a:pt x="3119" y="81"/>
                    </a:cubicBezTo>
                    <a:cubicBezTo>
                      <a:pt x="3119" y="59"/>
                      <a:pt x="3110" y="39"/>
                      <a:pt x="3095" y="24"/>
                    </a:cubicBezTo>
                    <a:cubicBezTo>
                      <a:pt x="3080" y="9"/>
                      <a:pt x="3060" y="0"/>
                      <a:pt x="3037" y="0"/>
                    </a:cubicBezTo>
                  </a:path>
                </a:pathLst>
              </a:custGeom>
              <a:solidFill>
                <a:srgbClr val="F6F7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598" name="Freeform 18">
                <a:extLst>
                  <a:ext uri="{FF2B5EF4-FFF2-40B4-BE49-F238E27FC236}">
                    <a16:creationId xmlns:a16="http://schemas.microsoft.com/office/drawing/2014/main" xmlns="" id="{3160544B-ACA1-439F-B5ED-73D07542FF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3" y="1431"/>
                <a:ext cx="526" cy="163"/>
              </a:xfrm>
              <a:custGeom>
                <a:avLst/>
                <a:gdLst>
                  <a:gd name="T0" fmla="*/ 520 w 547"/>
                  <a:gd name="T1" fmla="*/ 170 h 170"/>
                  <a:gd name="T2" fmla="*/ 27 w 547"/>
                  <a:gd name="T3" fmla="*/ 170 h 170"/>
                  <a:gd name="T4" fmla="*/ 0 w 547"/>
                  <a:gd name="T5" fmla="*/ 143 h 170"/>
                  <a:gd name="T6" fmla="*/ 0 w 547"/>
                  <a:gd name="T7" fmla="*/ 27 h 170"/>
                  <a:gd name="T8" fmla="*/ 27 w 547"/>
                  <a:gd name="T9" fmla="*/ 0 h 170"/>
                  <a:gd name="T10" fmla="*/ 520 w 547"/>
                  <a:gd name="T11" fmla="*/ 0 h 170"/>
                  <a:gd name="T12" fmla="*/ 547 w 547"/>
                  <a:gd name="T13" fmla="*/ 27 h 170"/>
                  <a:gd name="T14" fmla="*/ 547 w 547"/>
                  <a:gd name="T15" fmla="*/ 143 h 170"/>
                  <a:gd name="T16" fmla="*/ 520 w 547"/>
                  <a:gd name="T17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7" h="170">
                    <a:moveTo>
                      <a:pt x="520" y="170"/>
                    </a:moveTo>
                    <a:cubicBezTo>
                      <a:pt x="27" y="170"/>
                      <a:pt x="27" y="170"/>
                      <a:pt x="27" y="170"/>
                    </a:cubicBezTo>
                    <a:cubicBezTo>
                      <a:pt x="12" y="170"/>
                      <a:pt x="0" y="158"/>
                      <a:pt x="0" y="143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12"/>
                      <a:pt x="12" y="0"/>
                      <a:pt x="27" y="0"/>
                    </a:cubicBezTo>
                    <a:cubicBezTo>
                      <a:pt x="520" y="0"/>
                      <a:pt x="520" y="0"/>
                      <a:pt x="520" y="0"/>
                    </a:cubicBezTo>
                    <a:cubicBezTo>
                      <a:pt x="535" y="0"/>
                      <a:pt x="547" y="12"/>
                      <a:pt x="547" y="27"/>
                    </a:cubicBezTo>
                    <a:cubicBezTo>
                      <a:pt x="547" y="143"/>
                      <a:pt x="547" y="143"/>
                      <a:pt x="547" y="143"/>
                    </a:cubicBezTo>
                    <a:cubicBezTo>
                      <a:pt x="547" y="158"/>
                      <a:pt x="535" y="170"/>
                      <a:pt x="520" y="170"/>
                    </a:cubicBezTo>
                    <a:close/>
                  </a:path>
                </a:pathLst>
              </a:custGeom>
              <a:solidFill>
                <a:srgbClr val="EDED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599" name="Rectangle 19">
                <a:extLst>
                  <a:ext uri="{FF2B5EF4-FFF2-40B4-BE49-F238E27FC236}">
                    <a16:creationId xmlns:a16="http://schemas.microsoft.com/office/drawing/2014/main" xmlns="" id="{106CB808-4E4B-4B78-BBF1-5A2DEF569E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" y="1490"/>
                <a:ext cx="254" cy="25"/>
              </a:xfrm>
              <a:prstGeom prst="rect">
                <a:avLst/>
              </a:prstGeom>
              <a:solidFill>
                <a:srgbClr val="C4C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600" name="Freeform 20">
                <a:extLst>
                  <a:ext uri="{FF2B5EF4-FFF2-40B4-BE49-F238E27FC236}">
                    <a16:creationId xmlns:a16="http://schemas.microsoft.com/office/drawing/2014/main" xmlns="" id="{EDB51B77-C292-4B41-9031-229A1D46E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8" y="1474"/>
                <a:ext cx="242" cy="49"/>
              </a:xfrm>
              <a:custGeom>
                <a:avLst/>
                <a:gdLst>
                  <a:gd name="T0" fmla="*/ 227 w 251"/>
                  <a:gd name="T1" fmla="*/ 0 h 51"/>
                  <a:gd name="T2" fmla="*/ 24 w 251"/>
                  <a:gd name="T3" fmla="*/ 0 h 51"/>
                  <a:gd name="T4" fmla="*/ 0 w 251"/>
                  <a:gd name="T5" fmla="*/ 24 h 51"/>
                  <a:gd name="T6" fmla="*/ 0 w 251"/>
                  <a:gd name="T7" fmla="*/ 27 h 51"/>
                  <a:gd name="T8" fmla="*/ 24 w 251"/>
                  <a:gd name="T9" fmla="*/ 51 h 51"/>
                  <a:gd name="T10" fmla="*/ 227 w 251"/>
                  <a:gd name="T11" fmla="*/ 51 h 51"/>
                  <a:gd name="T12" fmla="*/ 251 w 251"/>
                  <a:gd name="T13" fmla="*/ 27 h 51"/>
                  <a:gd name="T14" fmla="*/ 251 w 251"/>
                  <a:gd name="T15" fmla="*/ 24 h 51"/>
                  <a:gd name="T16" fmla="*/ 227 w 251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1" h="51">
                    <a:moveTo>
                      <a:pt x="227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41"/>
                      <a:pt x="11" y="51"/>
                      <a:pt x="24" y="51"/>
                    </a:cubicBezTo>
                    <a:cubicBezTo>
                      <a:pt x="227" y="51"/>
                      <a:pt x="227" y="51"/>
                      <a:pt x="227" y="51"/>
                    </a:cubicBezTo>
                    <a:cubicBezTo>
                      <a:pt x="240" y="51"/>
                      <a:pt x="251" y="41"/>
                      <a:pt x="251" y="27"/>
                    </a:cubicBezTo>
                    <a:cubicBezTo>
                      <a:pt x="251" y="24"/>
                      <a:pt x="251" y="24"/>
                      <a:pt x="251" y="24"/>
                    </a:cubicBezTo>
                    <a:cubicBezTo>
                      <a:pt x="251" y="11"/>
                      <a:pt x="240" y="0"/>
                      <a:pt x="227" y="0"/>
                    </a:cubicBezTo>
                  </a:path>
                </a:pathLst>
              </a:custGeom>
              <a:solidFill>
                <a:srgbClr val="EAECEF">
                  <a:alpha val="66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601" name="Freeform 21">
                <a:extLst>
                  <a:ext uri="{FF2B5EF4-FFF2-40B4-BE49-F238E27FC236}">
                    <a16:creationId xmlns:a16="http://schemas.microsoft.com/office/drawing/2014/main" xmlns="" id="{4F16D132-ACE7-42AA-BBC8-A2836A042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4" y="1474"/>
                <a:ext cx="241" cy="49"/>
              </a:xfrm>
              <a:custGeom>
                <a:avLst/>
                <a:gdLst>
                  <a:gd name="T0" fmla="*/ 226 w 250"/>
                  <a:gd name="T1" fmla="*/ 0 h 51"/>
                  <a:gd name="T2" fmla="*/ 24 w 250"/>
                  <a:gd name="T3" fmla="*/ 0 h 51"/>
                  <a:gd name="T4" fmla="*/ 0 w 250"/>
                  <a:gd name="T5" fmla="*/ 24 h 51"/>
                  <a:gd name="T6" fmla="*/ 0 w 250"/>
                  <a:gd name="T7" fmla="*/ 27 h 51"/>
                  <a:gd name="T8" fmla="*/ 24 w 250"/>
                  <a:gd name="T9" fmla="*/ 51 h 51"/>
                  <a:gd name="T10" fmla="*/ 226 w 250"/>
                  <a:gd name="T11" fmla="*/ 51 h 51"/>
                  <a:gd name="T12" fmla="*/ 250 w 250"/>
                  <a:gd name="T13" fmla="*/ 27 h 51"/>
                  <a:gd name="T14" fmla="*/ 250 w 250"/>
                  <a:gd name="T15" fmla="*/ 24 h 51"/>
                  <a:gd name="T16" fmla="*/ 226 w 250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0" h="51">
                    <a:moveTo>
                      <a:pt x="226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0" y="0"/>
                      <a:pt x="0" y="11"/>
                      <a:pt x="0" y="24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41"/>
                      <a:pt x="10" y="51"/>
                      <a:pt x="24" y="51"/>
                    </a:cubicBezTo>
                    <a:cubicBezTo>
                      <a:pt x="226" y="51"/>
                      <a:pt x="226" y="51"/>
                      <a:pt x="226" y="51"/>
                    </a:cubicBezTo>
                    <a:cubicBezTo>
                      <a:pt x="239" y="51"/>
                      <a:pt x="250" y="41"/>
                      <a:pt x="250" y="27"/>
                    </a:cubicBezTo>
                    <a:cubicBezTo>
                      <a:pt x="250" y="24"/>
                      <a:pt x="250" y="24"/>
                      <a:pt x="250" y="24"/>
                    </a:cubicBezTo>
                    <a:cubicBezTo>
                      <a:pt x="250" y="11"/>
                      <a:pt x="239" y="0"/>
                      <a:pt x="226" y="0"/>
                    </a:cubicBezTo>
                  </a:path>
                </a:pathLst>
              </a:custGeom>
              <a:solidFill>
                <a:srgbClr val="EAECEF">
                  <a:alpha val="66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602" name="Freeform 22">
                <a:extLst>
                  <a:ext uri="{FF2B5EF4-FFF2-40B4-BE49-F238E27FC236}">
                    <a16:creationId xmlns:a16="http://schemas.microsoft.com/office/drawing/2014/main" xmlns="" id="{8C70D664-3A2C-4726-B905-9F70F69AA6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2" y="1474"/>
                <a:ext cx="241" cy="49"/>
              </a:xfrm>
              <a:custGeom>
                <a:avLst/>
                <a:gdLst>
                  <a:gd name="T0" fmla="*/ 226 w 250"/>
                  <a:gd name="T1" fmla="*/ 0 h 51"/>
                  <a:gd name="T2" fmla="*/ 24 w 250"/>
                  <a:gd name="T3" fmla="*/ 0 h 51"/>
                  <a:gd name="T4" fmla="*/ 0 w 250"/>
                  <a:gd name="T5" fmla="*/ 24 h 51"/>
                  <a:gd name="T6" fmla="*/ 0 w 250"/>
                  <a:gd name="T7" fmla="*/ 27 h 51"/>
                  <a:gd name="T8" fmla="*/ 24 w 250"/>
                  <a:gd name="T9" fmla="*/ 51 h 51"/>
                  <a:gd name="T10" fmla="*/ 226 w 250"/>
                  <a:gd name="T11" fmla="*/ 51 h 51"/>
                  <a:gd name="T12" fmla="*/ 250 w 250"/>
                  <a:gd name="T13" fmla="*/ 27 h 51"/>
                  <a:gd name="T14" fmla="*/ 250 w 250"/>
                  <a:gd name="T15" fmla="*/ 24 h 51"/>
                  <a:gd name="T16" fmla="*/ 226 w 250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0" h="51">
                    <a:moveTo>
                      <a:pt x="226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41"/>
                      <a:pt x="11" y="51"/>
                      <a:pt x="24" y="51"/>
                    </a:cubicBezTo>
                    <a:cubicBezTo>
                      <a:pt x="226" y="51"/>
                      <a:pt x="226" y="51"/>
                      <a:pt x="226" y="51"/>
                    </a:cubicBezTo>
                    <a:cubicBezTo>
                      <a:pt x="240" y="51"/>
                      <a:pt x="250" y="41"/>
                      <a:pt x="250" y="27"/>
                    </a:cubicBezTo>
                    <a:cubicBezTo>
                      <a:pt x="250" y="24"/>
                      <a:pt x="250" y="24"/>
                      <a:pt x="250" y="24"/>
                    </a:cubicBezTo>
                    <a:cubicBezTo>
                      <a:pt x="250" y="11"/>
                      <a:pt x="240" y="0"/>
                      <a:pt x="226" y="0"/>
                    </a:cubicBezTo>
                  </a:path>
                </a:pathLst>
              </a:custGeom>
              <a:solidFill>
                <a:srgbClr val="EAECEF">
                  <a:alpha val="66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  <p:sp>
            <p:nvSpPr>
              <p:cNvPr id="603" name="Freeform 23">
                <a:extLst>
                  <a:ext uri="{FF2B5EF4-FFF2-40B4-BE49-F238E27FC236}">
                    <a16:creationId xmlns:a16="http://schemas.microsoft.com/office/drawing/2014/main" xmlns="" id="{037412D7-FE0C-40D5-ABEB-5D8C5E38A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0" y="1474"/>
                <a:ext cx="241" cy="49"/>
              </a:xfrm>
              <a:custGeom>
                <a:avLst/>
                <a:gdLst>
                  <a:gd name="T0" fmla="*/ 227 w 250"/>
                  <a:gd name="T1" fmla="*/ 0 h 51"/>
                  <a:gd name="T2" fmla="*/ 24 w 250"/>
                  <a:gd name="T3" fmla="*/ 0 h 51"/>
                  <a:gd name="T4" fmla="*/ 0 w 250"/>
                  <a:gd name="T5" fmla="*/ 24 h 51"/>
                  <a:gd name="T6" fmla="*/ 0 w 250"/>
                  <a:gd name="T7" fmla="*/ 27 h 51"/>
                  <a:gd name="T8" fmla="*/ 24 w 250"/>
                  <a:gd name="T9" fmla="*/ 51 h 51"/>
                  <a:gd name="T10" fmla="*/ 227 w 250"/>
                  <a:gd name="T11" fmla="*/ 51 h 51"/>
                  <a:gd name="T12" fmla="*/ 250 w 250"/>
                  <a:gd name="T13" fmla="*/ 27 h 51"/>
                  <a:gd name="T14" fmla="*/ 250 w 250"/>
                  <a:gd name="T15" fmla="*/ 24 h 51"/>
                  <a:gd name="T16" fmla="*/ 227 w 250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0" h="51">
                    <a:moveTo>
                      <a:pt x="227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41"/>
                      <a:pt x="11" y="51"/>
                      <a:pt x="24" y="51"/>
                    </a:cubicBezTo>
                    <a:cubicBezTo>
                      <a:pt x="227" y="51"/>
                      <a:pt x="227" y="51"/>
                      <a:pt x="227" y="51"/>
                    </a:cubicBezTo>
                    <a:cubicBezTo>
                      <a:pt x="240" y="51"/>
                      <a:pt x="250" y="41"/>
                      <a:pt x="250" y="27"/>
                    </a:cubicBezTo>
                    <a:cubicBezTo>
                      <a:pt x="250" y="24"/>
                      <a:pt x="250" y="24"/>
                      <a:pt x="250" y="24"/>
                    </a:cubicBezTo>
                    <a:cubicBezTo>
                      <a:pt x="250" y="11"/>
                      <a:pt x="240" y="0"/>
                      <a:pt x="227" y="0"/>
                    </a:cubicBezTo>
                  </a:path>
                </a:pathLst>
              </a:custGeom>
              <a:solidFill>
                <a:srgbClr val="EAECEF">
                  <a:alpha val="66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/>
              </a:p>
            </p:txBody>
          </p:sp>
        </p:grpSp>
        <p:grpSp>
          <p:nvGrpSpPr>
            <p:cNvPr id="571" name="组合 570">
              <a:extLst>
                <a:ext uri="{FF2B5EF4-FFF2-40B4-BE49-F238E27FC236}">
                  <a16:creationId xmlns:a16="http://schemas.microsoft.com/office/drawing/2014/main" xmlns="" id="{32C0EA2B-E935-4E60-844F-250376718CD2}"/>
                </a:ext>
              </a:extLst>
            </p:cNvPr>
            <p:cNvGrpSpPr/>
            <p:nvPr/>
          </p:nvGrpSpPr>
          <p:grpSpPr>
            <a:xfrm>
              <a:off x="3151349" y="3390912"/>
              <a:ext cx="3824867" cy="1851649"/>
              <a:chOff x="7824354" y="3116336"/>
              <a:chExt cx="1714500" cy="830003"/>
            </a:xfrm>
          </p:grpSpPr>
          <p:grpSp>
            <p:nvGrpSpPr>
              <p:cNvPr id="572" name="组合 571">
                <a:extLst>
                  <a:ext uri="{FF2B5EF4-FFF2-40B4-BE49-F238E27FC236}">
                    <a16:creationId xmlns:a16="http://schemas.microsoft.com/office/drawing/2014/main" xmlns="" id="{15B71FBD-81C7-48F4-ACDD-BB9A22F499DB}"/>
                  </a:ext>
                </a:extLst>
              </p:cNvPr>
              <p:cNvGrpSpPr/>
              <p:nvPr/>
            </p:nvGrpSpPr>
            <p:grpSpPr>
              <a:xfrm>
                <a:off x="7824354" y="3116336"/>
                <a:ext cx="1659024" cy="685772"/>
                <a:chOff x="7824355" y="3116331"/>
                <a:chExt cx="2155352" cy="890932"/>
              </a:xfrm>
            </p:grpSpPr>
            <p:sp>
              <p:nvSpPr>
                <p:cNvPr id="578" name="六边形 577">
                  <a:extLst>
                    <a:ext uri="{FF2B5EF4-FFF2-40B4-BE49-F238E27FC236}">
                      <a16:creationId xmlns:a16="http://schemas.microsoft.com/office/drawing/2014/main" xmlns="" id="{45705068-15B7-4F2D-9A53-9B2F98DB1452}"/>
                    </a:ext>
                  </a:extLst>
                </p:cNvPr>
                <p:cNvSpPr/>
                <p:nvPr/>
              </p:nvSpPr>
              <p:spPr>
                <a:xfrm>
                  <a:off x="7824355" y="3116332"/>
                  <a:ext cx="479977" cy="413773"/>
                </a:xfrm>
                <a:prstGeom prst="hexagon">
                  <a:avLst/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>
                    <a:defRPr/>
                  </a:pPr>
                  <a:endParaRPr lang="zh-CN" altLang="en-US" kern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579" name="六边形 578">
                  <a:extLst>
                    <a:ext uri="{FF2B5EF4-FFF2-40B4-BE49-F238E27FC236}">
                      <a16:creationId xmlns:a16="http://schemas.microsoft.com/office/drawing/2014/main" xmlns="" id="{D625931C-EE95-45F3-8D58-2ABBAA3E9589}"/>
                    </a:ext>
                  </a:extLst>
                </p:cNvPr>
                <p:cNvSpPr/>
                <p:nvPr/>
              </p:nvSpPr>
              <p:spPr>
                <a:xfrm>
                  <a:off x="8242600" y="3350708"/>
                  <a:ext cx="479977" cy="413773"/>
                </a:xfrm>
                <a:prstGeom prst="hexagon">
                  <a:avLst/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>
                    <a:defRPr/>
                  </a:pPr>
                  <a:endParaRPr lang="zh-CN" altLang="en-US" kern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580" name="六边形 579">
                  <a:extLst>
                    <a:ext uri="{FF2B5EF4-FFF2-40B4-BE49-F238E27FC236}">
                      <a16:creationId xmlns:a16="http://schemas.microsoft.com/office/drawing/2014/main" xmlns="" id="{7E8322E2-0B64-43EB-A24A-DB2A1C25D5D0}"/>
                    </a:ext>
                  </a:extLst>
                </p:cNvPr>
                <p:cNvSpPr/>
                <p:nvPr/>
              </p:nvSpPr>
              <p:spPr>
                <a:xfrm>
                  <a:off x="8652142" y="3116331"/>
                  <a:ext cx="479977" cy="413773"/>
                </a:xfrm>
                <a:prstGeom prst="hexagon">
                  <a:avLst/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>
                    <a:defRPr/>
                  </a:pPr>
                  <a:endParaRPr lang="zh-CN" altLang="en-US" kern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581" name="六边形 580">
                  <a:extLst>
                    <a:ext uri="{FF2B5EF4-FFF2-40B4-BE49-F238E27FC236}">
                      <a16:creationId xmlns:a16="http://schemas.microsoft.com/office/drawing/2014/main" xmlns="" id="{96EB29EC-A372-43A0-AA19-907E25B230FF}"/>
                    </a:ext>
                  </a:extLst>
                </p:cNvPr>
                <p:cNvSpPr/>
                <p:nvPr/>
              </p:nvSpPr>
              <p:spPr>
                <a:xfrm>
                  <a:off x="7833058" y="3593491"/>
                  <a:ext cx="479976" cy="413772"/>
                </a:xfrm>
                <a:prstGeom prst="hexagon">
                  <a:avLst/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>
                    <a:defRPr/>
                  </a:pPr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582" name="六边形 581">
                  <a:extLst>
                    <a:ext uri="{FF2B5EF4-FFF2-40B4-BE49-F238E27FC236}">
                      <a16:creationId xmlns:a16="http://schemas.microsoft.com/office/drawing/2014/main" xmlns="" id="{20C1BB69-308B-4A58-8872-6B6FEAC3BEB1}"/>
                    </a:ext>
                  </a:extLst>
                </p:cNvPr>
                <p:cNvSpPr/>
                <p:nvPr/>
              </p:nvSpPr>
              <p:spPr>
                <a:xfrm>
                  <a:off x="9075532" y="3325133"/>
                  <a:ext cx="479977" cy="413773"/>
                </a:xfrm>
                <a:prstGeom prst="hexagon">
                  <a:avLst/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>
                    <a:defRPr/>
                  </a:pPr>
                  <a:endParaRPr lang="zh-CN" altLang="en-US" kern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583" name="六边形 582">
                  <a:extLst>
                    <a:ext uri="{FF2B5EF4-FFF2-40B4-BE49-F238E27FC236}">
                      <a16:creationId xmlns:a16="http://schemas.microsoft.com/office/drawing/2014/main" xmlns="" id="{4F596E90-F582-4D64-B556-B77E9C52A080}"/>
                    </a:ext>
                  </a:extLst>
                </p:cNvPr>
                <p:cNvSpPr/>
                <p:nvPr/>
              </p:nvSpPr>
              <p:spPr>
                <a:xfrm>
                  <a:off x="9499730" y="3117986"/>
                  <a:ext cx="479977" cy="413773"/>
                </a:xfrm>
                <a:prstGeom prst="hexagon">
                  <a:avLst/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>
                    <a:defRPr/>
                  </a:pPr>
                  <a:endParaRPr lang="zh-CN" altLang="en-US" kern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584" name="矩形 198">
                  <a:extLst>
                    <a:ext uri="{FF2B5EF4-FFF2-40B4-BE49-F238E27FC236}">
                      <a16:creationId xmlns:a16="http://schemas.microsoft.com/office/drawing/2014/main" xmlns="" id="{0A5A30BC-8085-4A2F-96EC-058A4C88D129}"/>
                    </a:ext>
                  </a:extLst>
                </p:cNvPr>
                <p:cNvSpPr/>
                <p:nvPr/>
              </p:nvSpPr>
              <p:spPr>
                <a:xfrm>
                  <a:off x="8766095" y="3188615"/>
                  <a:ext cx="244287" cy="266628"/>
                </a:xfrm>
                <a:custGeom>
                  <a:avLst/>
                  <a:gdLst>
                    <a:gd name="connsiteX0" fmla="*/ 243589 w 557114"/>
                    <a:gd name="connsiteY0" fmla="*/ 355438 h 608062"/>
                    <a:gd name="connsiteX1" fmla="*/ 277656 w 557114"/>
                    <a:gd name="connsiteY1" fmla="*/ 355438 h 608062"/>
                    <a:gd name="connsiteX2" fmla="*/ 277940 w 557114"/>
                    <a:gd name="connsiteY2" fmla="*/ 355438 h 608062"/>
                    <a:gd name="connsiteX3" fmla="*/ 278604 w 557114"/>
                    <a:gd name="connsiteY3" fmla="*/ 355438 h 608062"/>
                    <a:gd name="connsiteX4" fmla="*/ 279174 w 557114"/>
                    <a:gd name="connsiteY4" fmla="*/ 355438 h 608062"/>
                    <a:gd name="connsiteX5" fmla="*/ 279458 w 557114"/>
                    <a:gd name="connsiteY5" fmla="*/ 355438 h 608062"/>
                    <a:gd name="connsiteX6" fmla="*/ 279553 w 557114"/>
                    <a:gd name="connsiteY6" fmla="*/ 355438 h 608062"/>
                    <a:gd name="connsiteX7" fmla="*/ 313620 w 557114"/>
                    <a:gd name="connsiteY7" fmla="*/ 355438 h 608062"/>
                    <a:gd name="connsiteX8" fmla="*/ 324438 w 557114"/>
                    <a:gd name="connsiteY8" fmla="*/ 375432 h 608062"/>
                    <a:gd name="connsiteX9" fmla="*/ 298152 w 557114"/>
                    <a:gd name="connsiteY9" fmla="*/ 430202 h 608062"/>
                    <a:gd name="connsiteX10" fmla="*/ 301948 w 557114"/>
                    <a:gd name="connsiteY10" fmla="*/ 510272 h 608062"/>
                    <a:gd name="connsiteX11" fmla="*/ 356891 w 557114"/>
                    <a:gd name="connsiteY11" fmla="*/ 389172 h 608062"/>
                    <a:gd name="connsiteX12" fmla="*/ 356986 w 557114"/>
                    <a:gd name="connsiteY12" fmla="*/ 389172 h 608062"/>
                    <a:gd name="connsiteX13" fmla="*/ 376628 w 557114"/>
                    <a:gd name="connsiteY13" fmla="*/ 375337 h 608062"/>
                    <a:gd name="connsiteX14" fmla="*/ 383556 w 557114"/>
                    <a:gd name="connsiteY14" fmla="*/ 376474 h 608062"/>
                    <a:gd name="connsiteX15" fmla="*/ 383745 w 557114"/>
                    <a:gd name="connsiteY15" fmla="*/ 376569 h 608062"/>
                    <a:gd name="connsiteX16" fmla="*/ 518588 w 557114"/>
                    <a:gd name="connsiteY16" fmla="*/ 438920 h 608062"/>
                    <a:gd name="connsiteX17" fmla="*/ 557114 w 557114"/>
                    <a:gd name="connsiteY17" fmla="*/ 482224 h 608062"/>
                    <a:gd name="connsiteX18" fmla="*/ 557114 w 557114"/>
                    <a:gd name="connsiteY18" fmla="*/ 608062 h 608062"/>
                    <a:gd name="connsiteX19" fmla="*/ 279743 w 557114"/>
                    <a:gd name="connsiteY19" fmla="*/ 608062 h 608062"/>
                    <a:gd name="connsiteX20" fmla="*/ 279458 w 557114"/>
                    <a:gd name="connsiteY20" fmla="*/ 608062 h 608062"/>
                    <a:gd name="connsiteX21" fmla="*/ 279364 w 557114"/>
                    <a:gd name="connsiteY21" fmla="*/ 608062 h 608062"/>
                    <a:gd name="connsiteX22" fmla="*/ 279174 w 557114"/>
                    <a:gd name="connsiteY22" fmla="*/ 608062 h 608062"/>
                    <a:gd name="connsiteX23" fmla="*/ 278984 w 557114"/>
                    <a:gd name="connsiteY23" fmla="*/ 608062 h 608062"/>
                    <a:gd name="connsiteX24" fmla="*/ 278604 w 557114"/>
                    <a:gd name="connsiteY24" fmla="*/ 608062 h 608062"/>
                    <a:gd name="connsiteX25" fmla="*/ 278130 w 557114"/>
                    <a:gd name="connsiteY25" fmla="*/ 608062 h 608062"/>
                    <a:gd name="connsiteX26" fmla="*/ 277940 w 557114"/>
                    <a:gd name="connsiteY26" fmla="*/ 608062 h 608062"/>
                    <a:gd name="connsiteX27" fmla="*/ 277845 w 557114"/>
                    <a:gd name="connsiteY27" fmla="*/ 608062 h 608062"/>
                    <a:gd name="connsiteX28" fmla="*/ 277750 w 557114"/>
                    <a:gd name="connsiteY28" fmla="*/ 608062 h 608062"/>
                    <a:gd name="connsiteX29" fmla="*/ 277656 w 557114"/>
                    <a:gd name="connsiteY29" fmla="*/ 608062 h 608062"/>
                    <a:gd name="connsiteX30" fmla="*/ 277371 w 557114"/>
                    <a:gd name="connsiteY30" fmla="*/ 608062 h 608062"/>
                    <a:gd name="connsiteX31" fmla="*/ 0 w 557114"/>
                    <a:gd name="connsiteY31" fmla="*/ 608062 h 608062"/>
                    <a:gd name="connsiteX32" fmla="*/ 0 w 557114"/>
                    <a:gd name="connsiteY32" fmla="*/ 482224 h 608062"/>
                    <a:gd name="connsiteX33" fmla="*/ 38621 w 557114"/>
                    <a:gd name="connsiteY33" fmla="*/ 438920 h 608062"/>
                    <a:gd name="connsiteX34" fmla="*/ 173464 w 557114"/>
                    <a:gd name="connsiteY34" fmla="*/ 376569 h 608062"/>
                    <a:gd name="connsiteX35" fmla="*/ 173558 w 557114"/>
                    <a:gd name="connsiteY35" fmla="*/ 376474 h 608062"/>
                    <a:gd name="connsiteX36" fmla="*/ 180486 w 557114"/>
                    <a:gd name="connsiteY36" fmla="*/ 375337 h 608062"/>
                    <a:gd name="connsiteX37" fmla="*/ 200223 w 557114"/>
                    <a:gd name="connsiteY37" fmla="*/ 389172 h 608062"/>
                    <a:gd name="connsiteX38" fmla="*/ 255166 w 557114"/>
                    <a:gd name="connsiteY38" fmla="*/ 510272 h 608062"/>
                    <a:gd name="connsiteX39" fmla="*/ 258962 w 557114"/>
                    <a:gd name="connsiteY39" fmla="*/ 430202 h 608062"/>
                    <a:gd name="connsiteX40" fmla="*/ 232676 w 557114"/>
                    <a:gd name="connsiteY40" fmla="*/ 375432 h 608062"/>
                    <a:gd name="connsiteX41" fmla="*/ 243589 w 557114"/>
                    <a:gd name="connsiteY41" fmla="*/ 355438 h 608062"/>
                    <a:gd name="connsiteX42" fmla="*/ 276250 w 557114"/>
                    <a:gd name="connsiteY42" fmla="*/ 0 h 608062"/>
                    <a:gd name="connsiteX43" fmla="*/ 277674 w 557114"/>
                    <a:gd name="connsiteY43" fmla="*/ 0 h 608062"/>
                    <a:gd name="connsiteX44" fmla="*/ 277863 w 557114"/>
                    <a:gd name="connsiteY44" fmla="*/ 0 h 608062"/>
                    <a:gd name="connsiteX45" fmla="*/ 277958 w 557114"/>
                    <a:gd name="connsiteY45" fmla="*/ 0 h 608062"/>
                    <a:gd name="connsiteX46" fmla="*/ 279382 w 557114"/>
                    <a:gd name="connsiteY46" fmla="*/ 0 h 608062"/>
                    <a:gd name="connsiteX47" fmla="*/ 402570 w 557114"/>
                    <a:gd name="connsiteY47" fmla="*/ 104895 h 608062"/>
                    <a:gd name="connsiteX48" fmla="*/ 394693 w 557114"/>
                    <a:gd name="connsiteY48" fmla="*/ 159001 h 608062"/>
                    <a:gd name="connsiteX49" fmla="*/ 405892 w 557114"/>
                    <a:gd name="connsiteY49" fmla="*/ 184774 h 608062"/>
                    <a:gd name="connsiteX50" fmla="*/ 377040 w 557114"/>
                    <a:gd name="connsiteY50" fmla="*/ 236890 h 608062"/>
                    <a:gd name="connsiteX51" fmla="*/ 315731 w 557114"/>
                    <a:gd name="connsiteY51" fmla="*/ 311274 h 608062"/>
                    <a:gd name="connsiteX52" fmla="*/ 277958 w 557114"/>
                    <a:gd name="connsiteY52" fmla="*/ 319707 h 608062"/>
                    <a:gd name="connsiteX53" fmla="*/ 277958 w 557114"/>
                    <a:gd name="connsiteY53" fmla="*/ 319802 h 608062"/>
                    <a:gd name="connsiteX54" fmla="*/ 277863 w 557114"/>
                    <a:gd name="connsiteY54" fmla="*/ 319802 h 608062"/>
                    <a:gd name="connsiteX55" fmla="*/ 277674 w 557114"/>
                    <a:gd name="connsiteY55" fmla="*/ 319802 h 608062"/>
                    <a:gd name="connsiteX56" fmla="*/ 277674 w 557114"/>
                    <a:gd name="connsiteY56" fmla="*/ 319707 h 608062"/>
                    <a:gd name="connsiteX57" fmla="*/ 239901 w 557114"/>
                    <a:gd name="connsiteY57" fmla="*/ 311274 h 608062"/>
                    <a:gd name="connsiteX58" fmla="*/ 178592 w 557114"/>
                    <a:gd name="connsiteY58" fmla="*/ 236890 h 608062"/>
                    <a:gd name="connsiteX59" fmla="*/ 149740 w 557114"/>
                    <a:gd name="connsiteY59" fmla="*/ 184774 h 608062"/>
                    <a:gd name="connsiteX60" fmla="*/ 161034 w 557114"/>
                    <a:gd name="connsiteY60" fmla="*/ 159001 h 608062"/>
                    <a:gd name="connsiteX61" fmla="*/ 153062 w 557114"/>
                    <a:gd name="connsiteY61" fmla="*/ 104895 h 608062"/>
                    <a:gd name="connsiteX62" fmla="*/ 276250 w 557114"/>
                    <a:gd name="connsiteY62" fmla="*/ 0 h 608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557114" h="608062">
                      <a:moveTo>
                        <a:pt x="243589" y="355438"/>
                      </a:moveTo>
                      <a:lnTo>
                        <a:pt x="277656" y="355438"/>
                      </a:lnTo>
                      <a:lnTo>
                        <a:pt x="277940" y="355438"/>
                      </a:lnTo>
                      <a:lnTo>
                        <a:pt x="278604" y="355438"/>
                      </a:lnTo>
                      <a:lnTo>
                        <a:pt x="279174" y="355438"/>
                      </a:lnTo>
                      <a:lnTo>
                        <a:pt x="279458" y="355438"/>
                      </a:lnTo>
                      <a:lnTo>
                        <a:pt x="279553" y="355438"/>
                      </a:lnTo>
                      <a:lnTo>
                        <a:pt x="313620" y="355438"/>
                      </a:lnTo>
                      <a:cubicBezTo>
                        <a:pt x="325007" y="355438"/>
                        <a:pt x="330511" y="364630"/>
                        <a:pt x="324438" y="375432"/>
                      </a:cubicBezTo>
                      <a:cubicBezTo>
                        <a:pt x="321781" y="379980"/>
                        <a:pt x="298152" y="430202"/>
                        <a:pt x="298152" y="430202"/>
                      </a:cubicBezTo>
                      <a:lnTo>
                        <a:pt x="301948" y="510272"/>
                      </a:lnTo>
                      <a:cubicBezTo>
                        <a:pt x="317700" y="481655"/>
                        <a:pt x="343131" y="422432"/>
                        <a:pt x="356891" y="389172"/>
                      </a:cubicBezTo>
                      <a:cubicBezTo>
                        <a:pt x="356891" y="389172"/>
                        <a:pt x="356891" y="389172"/>
                        <a:pt x="356986" y="389172"/>
                      </a:cubicBezTo>
                      <a:cubicBezTo>
                        <a:pt x="359832" y="381117"/>
                        <a:pt x="367519" y="375337"/>
                        <a:pt x="376628" y="375337"/>
                      </a:cubicBezTo>
                      <a:cubicBezTo>
                        <a:pt x="379096" y="375337"/>
                        <a:pt x="381373" y="375716"/>
                        <a:pt x="383556" y="376474"/>
                      </a:cubicBezTo>
                      <a:cubicBezTo>
                        <a:pt x="383650" y="376474"/>
                        <a:pt x="383650" y="376474"/>
                        <a:pt x="383745" y="376569"/>
                      </a:cubicBezTo>
                      <a:cubicBezTo>
                        <a:pt x="387446" y="377706"/>
                        <a:pt x="464973" y="411724"/>
                        <a:pt x="518588" y="438920"/>
                      </a:cubicBezTo>
                      <a:cubicBezTo>
                        <a:pt x="542595" y="451049"/>
                        <a:pt x="557114" y="466305"/>
                        <a:pt x="557114" y="482224"/>
                      </a:cubicBezTo>
                      <a:lnTo>
                        <a:pt x="557114" y="608062"/>
                      </a:lnTo>
                      <a:lnTo>
                        <a:pt x="279743" y="608062"/>
                      </a:lnTo>
                      <a:lnTo>
                        <a:pt x="279458" y="608062"/>
                      </a:lnTo>
                      <a:lnTo>
                        <a:pt x="279364" y="608062"/>
                      </a:lnTo>
                      <a:lnTo>
                        <a:pt x="279174" y="608062"/>
                      </a:lnTo>
                      <a:lnTo>
                        <a:pt x="278984" y="608062"/>
                      </a:lnTo>
                      <a:lnTo>
                        <a:pt x="278604" y="608062"/>
                      </a:lnTo>
                      <a:lnTo>
                        <a:pt x="278130" y="608062"/>
                      </a:lnTo>
                      <a:lnTo>
                        <a:pt x="277940" y="608062"/>
                      </a:lnTo>
                      <a:lnTo>
                        <a:pt x="277845" y="608062"/>
                      </a:lnTo>
                      <a:lnTo>
                        <a:pt x="277750" y="608062"/>
                      </a:lnTo>
                      <a:lnTo>
                        <a:pt x="277656" y="608062"/>
                      </a:lnTo>
                      <a:lnTo>
                        <a:pt x="277371" y="608062"/>
                      </a:lnTo>
                      <a:lnTo>
                        <a:pt x="0" y="608062"/>
                      </a:lnTo>
                      <a:lnTo>
                        <a:pt x="0" y="482224"/>
                      </a:lnTo>
                      <a:cubicBezTo>
                        <a:pt x="0" y="466305"/>
                        <a:pt x="14519" y="451049"/>
                        <a:pt x="38621" y="438920"/>
                      </a:cubicBezTo>
                      <a:cubicBezTo>
                        <a:pt x="92141" y="411724"/>
                        <a:pt x="169668" y="377706"/>
                        <a:pt x="173464" y="376569"/>
                      </a:cubicBezTo>
                      <a:cubicBezTo>
                        <a:pt x="173464" y="376474"/>
                        <a:pt x="173464" y="376474"/>
                        <a:pt x="173558" y="376474"/>
                      </a:cubicBezTo>
                      <a:cubicBezTo>
                        <a:pt x="175741" y="375716"/>
                        <a:pt x="178018" y="375337"/>
                        <a:pt x="180486" y="375337"/>
                      </a:cubicBezTo>
                      <a:cubicBezTo>
                        <a:pt x="189595" y="375337"/>
                        <a:pt x="197282" y="381117"/>
                        <a:pt x="200223" y="389172"/>
                      </a:cubicBezTo>
                      <a:cubicBezTo>
                        <a:pt x="214078" y="422432"/>
                        <a:pt x="239414" y="481655"/>
                        <a:pt x="255166" y="510272"/>
                      </a:cubicBezTo>
                      <a:lnTo>
                        <a:pt x="258962" y="430202"/>
                      </a:lnTo>
                      <a:cubicBezTo>
                        <a:pt x="258962" y="430202"/>
                        <a:pt x="235333" y="379980"/>
                        <a:pt x="232676" y="375432"/>
                      </a:cubicBezTo>
                      <a:cubicBezTo>
                        <a:pt x="226603" y="364630"/>
                        <a:pt x="232107" y="355438"/>
                        <a:pt x="243589" y="355438"/>
                      </a:cubicBezTo>
                      <a:close/>
                      <a:moveTo>
                        <a:pt x="276250" y="0"/>
                      </a:moveTo>
                      <a:cubicBezTo>
                        <a:pt x="276725" y="0"/>
                        <a:pt x="277199" y="0"/>
                        <a:pt x="277674" y="0"/>
                      </a:cubicBezTo>
                      <a:cubicBezTo>
                        <a:pt x="277769" y="0"/>
                        <a:pt x="277769" y="0"/>
                        <a:pt x="277863" y="0"/>
                      </a:cubicBezTo>
                      <a:cubicBezTo>
                        <a:pt x="277863" y="0"/>
                        <a:pt x="277863" y="0"/>
                        <a:pt x="277958" y="0"/>
                      </a:cubicBezTo>
                      <a:cubicBezTo>
                        <a:pt x="278433" y="0"/>
                        <a:pt x="278907" y="0"/>
                        <a:pt x="279382" y="0"/>
                      </a:cubicBezTo>
                      <a:cubicBezTo>
                        <a:pt x="385487" y="0"/>
                        <a:pt x="405417" y="75615"/>
                        <a:pt x="402570" y="104895"/>
                      </a:cubicBezTo>
                      <a:cubicBezTo>
                        <a:pt x="400387" y="128395"/>
                        <a:pt x="394693" y="159001"/>
                        <a:pt x="394693" y="159001"/>
                      </a:cubicBezTo>
                      <a:cubicBezTo>
                        <a:pt x="394693" y="159001"/>
                        <a:pt x="405892" y="164118"/>
                        <a:pt x="405892" y="184774"/>
                      </a:cubicBezTo>
                      <a:cubicBezTo>
                        <a:pt x="402001" y="236511"/>
                        <a:pt x="381311" y="214149"/>
                        <a:pt x="377040" y="236890"/>
                      </a:cubicBezTo>
                      <a:cubicBezTo>
                        <a:pt x="370017" y="274603"/>
                        <a:pt x="336610" y="301893"/>
                        <a:pt x="315731" y="311274"/>
                      </a:cubicBezTo>
                      <a:cubicBezTo>
                        <a:pt x="303583" y="316770"/>
                        <a:pt x="291055" y="319518"/>
                        <a:pt x="277958" y="319707"/>
                      </a:cubicBezTo>
                      <a:lnTo>
                        <a:pt x="277958" y="319802"/>
                      </a:lnTo>
                      <a:cubicBezTo>
                        <a:pt x="277863" y="319802"/>
                        <a:pt x="277863" y="319802"/>
                        <a:pt x="277863" y="319802"/>
                      </a:cubicBezTo>
                      <a:cubicBezTo>
                        <a:pt x="277769" y="319802"/>
                        <a:pt x="277769" y="319802"/>
                        <a:pt x="277674" y="319802"/>
                      </a:cubicBezTo>
                      <a:lnTo>
                        <a:pt x="277674" y="319707"/>
                      </a:lnTo>
                      <a:cubicBezTo>
                        <a:pt x="264577" y="319518"/>
                        <a:pt x="252049" y="316770"/>
                        <a:pt x="239901" y="311274"/>
                      </a:cubicBezTo>
                      <a:cubicBezTo>
                        <a:pt x="219022" y="301893"/>
                        <a:pt x="185615" y="274603"/>
                        <a:pt x="178592" y="236890"/>
                      </a:cubicBezTo>
                      <a:cubicBezTo>
                        <a:pt x="174321" y="214149"/>
                        <a:pt x="153631" y="236511"/>
                        <a:pt x="149740" y="184774"/>
                      </a:cubicBezTo>
                      <a:cubicBezTo>
                        <a:pt x="149740" y="164118"/>
                        <a:pt x="161034" y="159001"/>
                        <a:pt x="161034" y="159001"/>
                      </a:cubicBezTo>
                      <a:cubicBezTo>
                        <a:pt x="161034" y="159001"/>
                        <a:pt x="155245" y="128395"/>
                        <a:pt x="153062" y="104895"/>
                      </a:cubicBezTo>
                      <a:cubicBezTo>
                        <a:pt x="150215" y="75615"/>
                        <a:pt x="170145" y="0"/>
                        <a:pt x="27625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>
                    <a:defRPr/>
                  </a:pPr>
                  <a:endParaRPr lang="zh-CN" altLang="en-US" kern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</p:grpSp>
          <p:grpSp>
            <p:nvGrpSpPr>
              <p:cNvPr id="573" name="组合 572">
                <a:extLst>
                  <a:ext uri="{FF2B5EF4-FFF2-40B4-BE49-F238E27FC236}">
                    <a16:creationId xmlns:a16="http://schemas.microsoft.com/office/drawing/2014/main" xmlns="" id="{649D452A-4E94-48B1-A629-1F9DD853B86D}"/>
                  </a:ext>
                </a:extLst>
              </p:cNvPr>
              <p:cNvGrpSpPr/>
              <p:nvPr/>
            </p:nvGrpSpPr>
            <p:grpSpPr>
              <a:xfrm>
                <a:off x="7831052" y="3636868"/>
                <a:ext cx="1707802" cy="309471"/>
                <a:chOff x="4831017" y="3636868"/>
                <a:chExt cx="1208170" cy="309471"/>
              </a:xfrm>
            </p:grpSpPr>
            <p:sp>
              <p:nvSpPr>
                <p:cNvPr id="574" name="圆角矩形 13">
                  <a:extLst>
                    <a:ext uri="{FF2B5EF4-FFF2-40B4-BE49-F238E27FC236}">
                      <a16:creationId xmlns:a16="http://schemas.microsoft.com/office/drawing/2014/main" xmlns="" id="{6780001D-6431-4C2E-9B2C-3FB9B3C7FE78}"/>
                    </a:ext>
                  </a:extLst>
                </p:cNvPr>
                <p:cNvSpPr/>
                <p:nvPr/>
              </p:nvSpPr>
              <p:spPr>
                <a:xfrm flipV="1">
                  <a:off x="5398651" y="3636868"/>
                  <a:ext cx="596523" cy="45719"/>
                </a:xfrm>
                <a:prstGeom prst="roundRect">
                  <a:avLst>
                    <a:gd name="adj" fmla="val 13146"/>
                  </a:avLst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>
                    <a:defRPr/>
                  </a:pPr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575" name="圆角矩形 13">
                  <a:extLst>
                    <a:ext uri="{FF2B5EF4-FFF2-40B4-BE49-F238E27FC236}">
                      <a16:creationId xmlns:a16="http://schemas.microsoft.com/office/drawing/2014/main" xmlns="" id="{B81884B4-8E0D-414F-97F0-1F907ACA7BEF}"/>
                    </a:ext>
                  </a:extLst>
                </p:cNvPr>
                <p:cNvSpPr/>
                <p:nvPr/>
              </p:nvSpPr>
              <p:spPr>
                <a:xfrm flipV="1">
                  <a:off x="5398651" y="3718763"/>
                  <a:ext cx="418743" cy="45719"/>
                </a:xfrm>
                <a:prstGeom prst="roundRect">
                  <a:avLst>
                    <a:gd name="adj" fmla="val 13146"/>
                  </a:avLst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>
                    <a:defRPr/>
                  </a:pPr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576" name="圆角矩形 13">
                  <a:extLst>
                    <a:ext uri="{FF2B5EF4-FFF2-40B4-BE49-F238E27FC236}">
                      <a16:creationId xmlns:a16="http://schemas.microsoft.com/office/drawing/2014/main" xmlns="" id="{9BE01B0D-452C-44BC-A780-5E20B995EF22}"/>
                    </a:ext>
                  </a:extLst>
                </p:cNvPr>
                <p:cNvSpPr/>
                <p:nvPr/>
              </p:nvSpPr>
              <p:spPr>
                <a:xfrm flipV="1">
                  <a:off x="5398651" y="3805806"/>
                  <a:ext cx="502087" cy="45719"/>
                </a:xfrm>
                <a:prstGeom prst="roundRect">
                  <a:avLst>
                    <a:gd name="adj" fmla="val 13146"/>
                  </a:avLst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>
                    <a:defRPr/>
                  </a:pPr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  <p:sp>
              <p:nvSpPr>
                <p:cNvPr id="577" name="圆角矩形 13">
                  <a:extLst>
                    <a:ext uri="{FF2B5EF4-FFF2-40B4-BE49-F238E27FC236}">
                      <a16:creationId xmlns:a16="http://schemas.microsoft.com/office/drawing/2014/main" xmlns="" id="{464AE177-ED07-42A6-8240-F6ABF1E9B627}"/>
                    </a:ext>
                  </a:extLst>
                </p:cNvPr>
                <p:cNvSpPr/>
                <p:nvPr/>
              </p:nvSpPr>
              <p:spPr>
                <a:xfrm flipV="1">
                  <a:off x="4831017" y="3878980"/>
                  <a:ext cx="1208170" cy="67359"/>
                </a:xfrm>
                <a:prstGeom prst="roundRect">
                  <a:avLst>
                    <a:gd name="adj" fmla="val 13146"/>
                  </a:avLst>
                </a:prstGeom>
                <a:solidFill>
                  <a:srgbClr val="867D98">
                    <a:lumMod val="20000"/>
                    <a:lumOff val="80000"/>
                  </a:srgbClr>
                </a:solidFill>
                <a:ln w="381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14377">
                    <a:defRPr/>
                  </a:pPr>
                  <a:endParaRPr lang="zh-CN" altLang="en-US" kern="0" dirty="0">
                    <a:solidFill>
                      <a:srgbClr val="44546A">
                        <a:lumMod val="60000"/>
                        <a:lumOff val="40000"/>
                      </a:srgbClr>
                    </a:solidFill>
                  </a:endParaRPr>
                </a:p>
              </p:txBody>
            </p:sp>
          </p:grpSp>
        </p:grpSp>
      </p:grpSp>
      <p:grpSp>
        <p:nvGrpSpPr>
          <p:cNvPr id="16" name="组合 15">
            <a:extLst>
              <a:ext uri="{FF2B5EF4-FFF2-40B4-BE49-F238E27FC236}">
                <a16:creationId xmlns:a16="http://schemas.microsoft.com/office/drawing/2014/main" xmlns="" id="{6FA0FD1C-0A3B-41B2-8BD0-567EE9D840AC}"/>
              </a:ext>
            </a:extLst>
          </p:cNvPr>
          <p:cNvGrpSpPr/>
          <p:nvPr/>
        </p:nvGrpSpPr>
        <p:grpSpPr>
          <a:xfrm>
            <a:off x="2373354" y="2871146"/>
            <a:ext cx="380194" cy="380158"/>
            <a:chOff x="4979129" y="5045363"/>
            <a:chExt cx="209362" cy="209343"/>
          </a:xfrm>
        </p:grpSpPr>
        <p:sp>
          <p:nvSpPr>
            <p:cNvPr id="14" name="矩形 13">
              <a:extLst>
                <a:ext uri="{FF2B5EF4-FFF2-40B4-BE49-F238E27FC236}">
                  <a16:creationId xmlns:a16="http://schemas.microsoft.com/office/drawing/2014/main" xmlns="" id="{EBF91A39-460A-467B-895E-3BE4B2FEE191}"/>
                </a:ext>
              </a:extLst>
            </p:cNvPr>
            <p:cNvSpPr/>
            <p:nvPr/>
          </p:nvSpPr>
          <p:spPr>
            <a:xfrm>
              <a:off x="5001989" y="5068223"/>
              <a:ext cx="164175" cy="164176"/>
            </a:xfrm>
            <a:prstGeom prst="rect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8" name="椭圆 7">
              <a:extLst>
                <a:ext uri="{FF2B5EF4-FFF2-40B4-BE49-F238E27FC236}">
                  <a16:creationId xmlns:a16="http://schemas.microsoft.com/office/drawing/2014/main" xmlns="" id="{227A2234-9F27-472B-986C-B60F12A58C59}"/>
                </a:ext>
              </a:extLst>
            </p:cNvPr>
            <p:cNvSpPr/>
            <p:nvPr/>
          </p:nvSpPr>
          <p:spPr>
            <a:xfrm flipH="1">
              <a:off x="4979129" y="5045363"/>
              <a:ext cx="45720" cy="4572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4" name="椭圆 603">
              <a:extLst>
                <a:ext uri="{FF2B5EF4-FFF2-40B4-BE49-F238E27FC236}">
                  <a16:creationId xmlns:a16="http://schemas.microsoft.com/office/drawing/2014/main" xmlns="" id="{43C5F93F-48D0-4552-885C-FB28B752209F}"/>
                </a:ext>
              </a:extLst>
            </p:cNvPr>
            <p:cNvSpPr/>
            <p:nvPr/>
          </p:nvSpPr>
          <p:spPr>
            <a:xfrm flipH="1">
              <a:off x="5060950" y="5045363"/>
              <a:ext cx="45720" cy="4572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5" name="椭圆 604">
              <a:extLst>
                <a:ext uri="{FF2B5EF4-FFF2-40B4-BE49-F238E27FC236}">
                  <a16:creationId xmlns:a16="http://schemas.microsoft.com/office/drawing/2014/main" xmlns="" id="{3B76688A-0EF6-4A6B-9D2B-107FB5B5469D}"/>
                </a:ext>
              </a:extLst>
            </p:cNvPr>
            <p:cNvSpPr/>
            <p:nvPr/>
          </p:nvSpPr>
          <p:spPr>
            <a:xfrm flipH="1">
              <a:off x="5142771" y="5045363"/>
              <a:ext cx="45720" cy="4572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7" name="椭圆 606">
              <a:extLst>
                <a:ext uri="{FF2B5EF4-FFF2-40B4-BE49-F238E27FC236}">
                  <a16:creationId xmlns:a16="http://schemas.microsoft.com/office/drawing/2014/main" xmlns="" id="{7F2546E1-D9F2-4894-AF24-7C02DE7D34DD}"/>
                </a:ext>
              </a:extLst>
            </p:cNvPr>
            <p:cNvSpPr/>
            <p:nvPr/>
          </p:nvSpPr>
          <p:spPr>
            <a:xfrm flipH="1">
              <a:off x="4979129" y="5208986"/>
              <a:ext cx="45720" cy="4572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8" name="椭圆 607">
              <a:extLst>
                <a:ext uri="{FF2B5EF4-FFF2-40B4-BE49-F238E27FC236}">
                  <a16:creationId xmlns:a16="http://schemas.microsoft.com/office/drawing/2014/main" xmlns="" id="{C829A8E7-A024-4A56-A524-82980AB4353F}"/>
                </a:ext>
              </a:extLst>
            </p:cNvPr>
            <p:cNvSpPr/>
            <p:nvPr/>
          </p:nvSpPr>
          <p:spPr>
            <a:xfrm flipH="1">
              <a:off x="5060950" y="5208986"/>
              <a:ext cx="45720" cy="4572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9" name="椭圆 608">
              <a:extLst>
                <a:ext uri="{FF2B5EF4-FFF2-40B4-BE49-F238E27FC236}">
                  <a16:creationId xmlns:a16="http://schemas.microsoft.com/office/drawing/2014/main" xmlns="" id="{CEC1F2C5-6024-4E97-88B6-E76FF6AF6BCB}"/>
                </a:ext>
              </a:extLst>
            </p:cNvPr>
            <p:cNvSpPr/>
            <p:nvPr/>
          </p:nvSpPr>
          <p:spPr>
            <a:xfrm flipH="1">
              <a:off x="5142771" y="5208986"/>
              <a:ext cx="45720" cy="4572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0" name="椭圆 609">
              <a:extLst>
                <a:ext uri="{FF2B5EF4-FFF2-40B4-BE49-F238E27FC236}">
                  <a16:creationId xmlns:a16="http://schemas.microsoft.com/office/drawing/2014/main" xmlns="" id="{49B5EAD6-7741-442A-8156-EDCA36C85559}"/>
                </a:ext>
              </a:extLst>
            </p:cNvPr>
            <p:cNvSpPr/>
            <p:nvPr/>
          </p:nvSpPr>
          <p:spPr>
            <a:xfrm flipH="1">
              <a:off x="4979129" y="5123645"/>
              <a:ext cx="45720" cy="4572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1" name="椭圆 610">
              <a:extLst>
                <a:ext uri="{FF2B5EF4-FFF2-40B4-BE49-F238E27FC236}">
                  <a16:creationId xmlns:a16="http://schemas.microsoft.com/office/drawing/2014/main" xmlns="" id="{5A05864F-87FC-40CD-8CA5-B8C5FB49A917}"/>
                </a:ext>
              </a:extLst>
            </p:cNvPr>
            <p:cNvSpPr/>
            <p:nvPr/>
          </p:nvSpPr>
          <p:spPr>
            <a:xfrm flipH="1">
              <a:off x="5142771" y="5123645"/>
              <a:ext cx="45720" cy="4572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" name="箭头: 右 16">
            <a:extLst>
              <a:ext uri="{FF2B5EF4-FFF2-40B4-BE49-F238E27FC236}">
                <a16:creationId xmlns:a16="http://schemas.microsoft.com/office/drawing/2014/main" xmlns="" id="{C18997BC-8A46-4480-BDE2-8A42CE9D6E96}"/>
              </a:ext>
            </a:extLst>
          </p:cNvPr>
          <p:cNvSpPr/>
          <p:nvPr/>
        </p:nvSpPr>
        <p:spPr>
          <a:xfrm>
            <a:off x="4337497" y="3210631"/>
            <a:ext cx="145928" cy="155342"/>
          </a:xfrm>
          <a:prstGeom prst="rightArrow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2" name="箭头: 右 611">
            <a:extLst>
              <a:ext uri="{FF2B5EF4-FFF2-40B4-BE49-F238E27FC236}">
                <a16:creationId xmlns:a16="http://schemas.microsoft.com/office/drawing/2014/main" xmlns="" id="{80BFC189-8365-4FF6-91BD-F51DDDDCF48C}"/>
              </a:ext>
            </a:extLst>
          </p:cNvPr>
          <p:cNvSpPr/>
          <p:nvPr/>
        </p:nvSpPr>
        <p:spPr>
          <a:xfrm>
            <a:off x="7704524" y="3210631"/>
            <a:ext cx="145928" cy="155342"/>
          </a:xfrm>
          <a:prstGeom prst="rightArrow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3" name="文本框 612">
            <a:extLst>
              <a:ext uri="{FF2B5EF4-FFF2-40B4-BE49-F238E27FC236}">
                <a16:creationId xmlns:a16="http://schemas.microsoft.com/office/drawing/2014/main" xmlns="" id="{8AD2200D-CA44-4767-84EF-C1856654B4FA}"/>
              </a:ext>
            </a:extLst>
          </p:cNvPr>
          <p:cNvSpPr txBox="1"/>
          <p:nvPr/>
        </p:nvSpPr>
        <p:spPr>
          <a:xfrm>
            <a:off x="5032681" y="4667862"/>
            <a:ext cx="2413387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zh-CN" altLang="en-US" sz="1000" dirty="0"/>
              <a:t>点击</a:t>
            </a:r>
            <a:r>
              <a:rPr lang="en-US" altLang="zh-CN" sz="1000" dirty="0"/>
              <a:t>iSlide【</a:t>
            </a:r>
            <a:r>
              <a:rPr lang="zh-CN" altLang="en-US" sz="1000" dirty="0"/>
              <a:t>图标库</a:t>
            </a:r>
            <a:r>
              <a:rPr lang="en-US" altLang="zh-CN" sz="1000" dirty="0"/>
              <a:t>】</a:t>
            </a:r>
            <a:r>
              <a:rPr lang="zh-CN" altLang="en-US" sz="1000" dirty="0"/>
              <a:t>中的图标替换</a:t>
            </a:r>
            <a:endParaRPr lang="en-US" altLang="zh-CN" sz="1000" dirty="0"/>
          </a:p>
          <a:p>
            <a:r>
              <a:rPr lang="en-US" altLang="zh-CN" sz="1000" dirty="0"/>
              <a:t>Click the target icon in iSlide “Icon Library” to replace it.</a:t>
            </a:r>
            <a:endParaRPr lang="zh-CN" altLang="en-US" sz="1000" dirty="0"/>
          </a:p>
        </p:txBody>
      </p:sp>
      <p:sp>
        <p:nvSpPr>
          <p:cNvPr id="614" name="椭圆 613">
            <a:extLst>
              <a:ext uri="{FF2B5EF4-FFF2-40B4-BE49-F238E27FC236}">
                <a16:creationId xmlns:a16="http://schemas.microsoft.com/office/drawing/2014/main" xmlns="" id="{0EF98DBB-FD28-4F75-8C30-91D37F4F411F}"/>
              </a:ext>
            </a:extLst>
          </p:cNvPr>
          <p:cNvSpPr/>
          <p:nvPr/>
        </p:nvSpPr>
        <p:spPr>
          <a:xfrm>
            <a:off x="4745932" y="4820817"/>
            <a:ext cx="246501" cy="246501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400" dirty="0"/>
              <a:t>2</a:t>
            </a:r>
            <a:endParaRPr lang="zh-CN" altLang="en-US" sz="1400" dirty="0"/>
          </a:p>
        </p:txBody>
      </p:sp>
      <p:sp>
        <p:nvSpPr>
          <p:cNvPr id="615" name="文本框 614">
            <a:extLst>
              <a:ext uri="{FF2B5EF4-FFF2-40B4-BE49-F238E27FC236}">
                <a16:creationId xmlns:a16="http://schemas.microsoft.com/office/drawing/2014/main" xmlns="" id="{EEB175D3-D48A-4111-896F-C8DF596AF06D}"/>
              </a:ext>
            </a:extLst>
          </p:cNvPr>
          <p:cNvSpPr txBox="1"/>
          <p:nvPr/>
        </p:nvSpPr>
        <p:spPr>
          <a:xfrm>
            <a:off x="8429560" y="4744806"/>
            <a:ext cx="3089340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zh-CN" altLang="en-US" sz="1000" dirty="0"/>
              <a:t>替换成功</a:t>
            </a:r>
            <a:endParaRPr lang="en-US" altLang="zh-CN" sz="1000" dirty="0"/>
          </a:p>
          <a:p>
            <a:r>
              <a:rPr lang="en-US" altLang="zh-CN" sz="1000" dirty="0"/>
              <a:t>Done</a:t>
            </a:r>
          </a:p>
        </p:txBody>
      </p:sp>
      <p:sp>
        <p:nvSpPr>
          <p:cNvPr id="616" name="椭圆 615">
            <a:extLst>
              <a:ext uri="{FF2B5EF4-FFF2-40B4-BE49-F238E27FC236}">
                <a16:creationId xmlns:a16="http://schemas.microsoft.com/office/drawing/2014/main" xmlns="" id="{B2712F4C-9095-4058-8D4F-160AE7823303}"/>
              </a:ext>
            </a:extLst>
          </p:cNvPr>
          <p:cNvSpPr/>
          <p:nvPr/>
        </p:nvSpPr>
        <p:spPr>
          <a:xfrm>
            <a:off x="8142811" y="4820817"/>
            <a:ext cx="246501" cy="246501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400" dirty="0"/>
              <a:t>3</a:t>
            </a:r>
            <a:endParaRPr lang="zh-CN" altLang="en-US" sz="1400" dirty="0"/>
          </a:p>
        </p:txBody>
      </p:sp>
      <p:sp>
        <p:nvSpPr>
          <p:cNvPr id="618" name="矩形 617">
            <a:extLst>
              <a:ext uri="{FF2B5EF4-FFF2-40B4-BE49-F238E27FC236}">
                <a16:creationId xmlns:a16="http://schemas.microsoft.com/office/drawing/2014/main" xmlns="" id="{4D01F01E-C352-49D4-BCC6-FBC90ECFD7D4}"/>
              </a:ext>
            </a:extLst>
          </p:cNvPr>
          <p:cNvSpPr/>
          <p:nvPr/>
        </p:nvSpPr>
        <p:spPr>
          <a:xfrm>
            <a:off x="9651125" y="128572"/>
            <a:ext cx="2540875" cy="771556"/>
          </a:xfrm>
          <a:prstGeom prst="rect">
            <a:avLst/>
          </a:prstGeom>
          <a:solidFill>
            <a:schemeClr val="tx1"/>
          </a:solidFill>
          <a:ln w="12700">
            <a:noFill/>
            <a:prstDash val="sysDash"/>
          </a:ln>
        </p:spPr>
        <p:txBody>
          <a:bodyPr wrap="square" lIns="91440" tIns="91440" rIns="91440" bIns="91440" rtlCol="0" anchor="ctr">
            <a:noAutofit/>
          </a:bodyPr>
          <a:lstStyle/>
          <a:p>
            <a:pPr>
              <a:lnSpc>
                <a:spcPct val="120000"/>
              </a:lnSpc>
            </a:pPr>
            <a:r>
              <a:rPr lang="en-US" altLang="zh-CN" sz="800" b="1" dirty="0">
                <a:solidFill>
                  <a:schemeClr val="bg1"/>
                </a:solidFill>
              </a:rPr>
              <a:t>Note:</a:t>
            </a:r>
          </a:p>
          <a:p>
            <a:pPr>
              <a:lnSpc>
                <a:spcPct val="120000"/>
              </a:lnSpc>
            </a:pPr>
            <a:r>
              <a:rPr lang="zh-CN" altLang="en-US" sz="800" dirty="0">
                <a:solidFill>
                  <a:schemeClr val="bg1"/>
                </a:solidFill>
              </a:rPr>
              <a:t>本页为主题使用说明页，使用时请删除本页内容。</a:t>
            </a:r>
            <a:endParaRPr lang="en-US" altLang="zh-CN" sz="800" dirty="0">
              <a:solidFill>
                <a:schemeClr val="bg1"/>
              </a:solidFill>
            </a:endParaRPr>
          </a:p>
          <a:p>
            <a:pPr>
              <a:lnSpc>
                <a:spcPct val="120000"/>
              </a:lnSpc>
            </a:pPr>
            <a:r>
              <a:rPr lang="en-US" altLang="zh-CN" sz="800" dirty="0">
                <a:solidFill>
                  <a:schemeClr val="bg1"/>
                </a:solidFill>
              </a:rPr>
              <a:t>This is an instruction. Please delete this slide before use the template for presentation.</a:t>
            </a:r>
            <a:endParaRPr lang="zh-CN" altLang="en-US" sz="800" dirty="0">
              <a:solidFill>
                <a:schemeClr val="bg1"/>
              </a:solidFill>
            </a:endParaRPr>
          </a:p>
        </p:txBody>
      </p:sp>
      <p:grpSp>
        <p:nvGrpSpPr>
          <p:cNvPr id="619" name="组合 618">
            <a:extLst>
              <a:ext uri="{FF2B5EF4-FFF2-40B4-BE49-F238E27FC236}">
                <a16:creationId xmlns:a16="http://schemas.microsoft.com/office/drawing/2014/main" xmlns="" id="{90DB983C-4F86-4676-B2C2-10649C11F628}"/>
              </a:ext>
            </a:extLst>
          </p:cNvPr>
          <p:cNvGrpSpPr/>
          <p:nvPr/>
        </p:nvGrpSpPr>
        <p:grpSpPr>
          <a:xfrm>
            <a:off x="4838699" y="2321739"/>
            <a:ext cx="2521499" cy="393791"/>
            <a:chOff x="4807641" y="2321739"/>
            <a:chExt cx="2552558" cy="393791"/>
          </a:xfrm>
        </p:grpSpPr>
        <p:sp>
          <p:nvSpPr>
            <p:cNvPr id="620" name="矩形 619">
              <a:extLst>
                <a:ext uri="{FF2B5EF4-FFF2-40B4-BE49-F238E27FC236}">
                  <a16:creationId xmlns:a16="http://schemas.microsoft.com/office/drawing/2014/main" xmlns="" id="{ADA48A54-EA9C-439F-B377-6257AF619BA5}"/>
                </a:ext>
              </a:extLst>
            </p:cNvPr>
            <p:cNvSpPr/>
            <p:nvPr/>
          </p:nvSpPr>
          <p:spPr>
            <a:xfrm>
              <a:off x="4809084" y="2321739"/>
              <a:ext cx="1666655" cy="165107"/>
            </a:xfrm>
            <a:prstGeom prst="rect">
              <a:avLst/>
            </a:prstGeom>
            <a:solidFill>
              <a:srgbClr val="FFFFFF">
                <a:lumMod val="95000"/>
              </a:srgb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zh-CN" altLang="en-US" sz="900" kern="0" dirty="0">
                <a:solidFill>
                  <a:srgbClr val="000000">
                    <a:lumMod val="85000"/>
                    <a:lumOff val="15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621" name="矩形 620">
              <a:extLst>
                <a:ext uri="{FF2B5EF4-FFF2-40B4-BE49-F238E27FC236}">
                  <a16:creationId xmlns:a16="http://schemas.microsoft.com/office/drawing/2014/main" xmlns="" id="{49F09561-484E-43EA-9F8B-7A8B6E2E87B1}"/>
                </a:ext>
              </a:extLst>
            </p:cNvPr>
            <p:cNvSpPr/>
            <p:nvPr/>
          </p:nvSpPr>
          <p:spPr>
            <a:xfrm>
              <a:off x="4807641" y="2550423"/>
              <a:ext cx="750394" cy="165107"/>
            </a:xfrm>
            <a:prstGeom prst="rect">
              <a:avLst/>
            </a:prstGeom>
            <a:solidFill>
              <a:srgbClr val="FFFFFF">
                <a:lumMod val="95000"/>
              </a:srgb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 sz="900" kern="0" dirty="0">
                <a:solidFill>
                  <a:srgbClr val="000000">
                    <a:lumMod val="85000"/>
                    <a:lumOff val="15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622" name="矩形 621">
              <a:extLst>
                <a:ext uri="{FF2B5EF4-FFF2-40B4-BE49-F238E27FC236}">
                  <a16:creationId xmlns:a16="http://schemas.microsoft.com/office/drawing/2014/main" xmlns="" id="{6D8A46BB-FA8A-46B8-AD01-FA9B85501F3E}"/>
                </a:ext>
              </a:extLst>
            </p:cNvPr>
            <p:cNvSpPr/>
            <p:nvPr/>
          </p:nvSpPr>
          <p:spPr>
            <a:xfrm>
              <a:off x="6643166" y="2323967"/>
              <a:ext cx="717032" cy="165107"/>
            </a:xfrm>
            <a:prstGeom prst="rect">
              <a:avLst/>
            </a:prstGeom>
            <a:solidFill>
              <a:srgbClr val="FFFFFF">
                <a:lumMod val="95000"/>
              </a:srgb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zh-CN" altLang="en-US" sz="900" kern="0" dirty="0">
                <a:solidFill>
                  <a:srgbClr val="000000">
                    <a:lumMod val="85000"/>
                    <a:lumOff val="15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623" name="矩形 622">
              <a:extLst>
                <a:ext uri="{FF2B5EF4-FFF2-40B4-BE49-F238E27FC236}">
                  <a16:creationId xmlns:a16="http://schemas.microsoft.com/office/drawing/2014/main" xmlns="" id="{A3C4E4BF-B370-4619-B624-1A71E0831E9C}"/>
                </a:ext>
              </a:extLst>
            </p:cNvPr>
            <p:cNvSpPr/>
            <p:nvPr/>
          </p:nvSpPr>
          <p:spPr>
            <a:xfrm>
              <a:off x="5725404" y="2550423"/>
              <a:ext cx="750394" cy="165107"/>
            </a:xfrm>
            <a:prstGeom prst="rect">
              <a:avLst/>
            </a:prstGeom>
            <a:solidFill>
              <a:srgbClr val="FFFFFF">
                <a:lumMod val="95000"/>
              </a:srgb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 sz="900" kern="0" dirty="0">
                <a:solidFill>
                  <a:srgbClr val="000000">
                    <a:lumMod val="85000"/>
                    <a:lumOff val="15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624" name="矩形 623">
              <a:extLst>
                <a:ext uri="{FF2B5EF4-FFF2-40B4-BE49-F238E27FC236}">
                  <a16:creationId xmlns:a16="http://schemas.microsoft.com/office/drawing/2014/main" xmlns="" id="{FAB3FECF-1FE5-4D97-BB54-79C9EC430CB4}"/>
                </a:ext>
              </a:extLst>
            </p:cNvPr>
            <p:cNvSpPr/>
            <p:nvPr/>
          </p:nvSpPr>
          <p:spPr>
            <a:xfrm>
              <a:off x="6643167" y="2550423"/>
              <a:ext cx="717032" cy="165107"/>
            </a:xfrm>
            <a:prstGeom prst="rect">
              <a:avLst/>
            </a:prstGeom>
            <a:solidFill>
              <a:srgbClr val="FFFFFF">
                <a:lumMod val="95000"/>
              </a:srgb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 sz="900" kern="0" dirty="0">
                <a:solidFill>
                  <a:srgbClr val="000000">
                    <a:lumMod val="85000"/>
                    <a:lumOff val="15000"/>
                  </a:srgbClr>
                </a:solidFill>
                <a:latin typeface="Arial"/>
                <a:ea typeface="微软雅黑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5626015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 idx="4294967295"/>
          </p:nvPr>
        </p:nvSpPr>
        <p:spPr>
          <a:xfrm>
            <a:off x="695323" y="4046"/>
            <a:ext cx="10825164" cy="1013353"/>
          </a:xfrm>
        </p:spPr>
        <p:txBody>
          <a:bodyPr vert="horz" lIns="91440" tIns="45720" rIns="91440" bIns="45720" rtlCol="0" anchor="b">
            <a:normAutofit/>
          </a:bodyPr>
          <a:lstStyle/>
          <a:p>
            <a:pPr defTabSz="914332"/>
            <a:r>
              <a:rPr lang="zh-CN" altLang="en-US" sz="2800" b="1" dirty="0"/>
              <a:t>填充图示中的图片  </a:t>
            </a:r>
            <a:r>
              <a:rPr lang="en-US" altLang="zh-CN" sz="2800" b="1" dirty="0"/>
              <a:t>Picture Fill</a:t>
            </a:r>
            <a:endParaRPr lang="zh-CN" altLang="en-US" sz="2800" b="1" dirty="0"/>
          </a:p>
        </p:txBody>
      </p:sp>
      <p:sp>
        <p:nvSpPr>
          <p:cNvPr id="351" name="文本框 350"/>
          <p:cNvSpPr txBox="1"/>
          <p:nvPr/>
        </p:nvSpPr>
        <p:spPr>
          <a:xfrm>
            <a:off x="959849" y="4744806"/>
            <a:ext cx="3089340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zh-CN" altLang="en-US" sz="1000" dirty="0"/>
              <a:t>选中图示中的占位形状</a:t>
            </a:r>
            <a:endParaRPr lang="en-US" altLang="zh-CN" sz="1000" dirty="0"/>
          </a:p>
          <a:p>
            <a:r>
              <a:rPr lang="en-US" altLang="zh-CN" sz="1000" dirty="0"/>
              <a:t>Select the shape that</a:t>
            </a:r>
            <a:r>
              <a:rPr lang="zh-CN" altLang="en-US" sz="1000" dirty="0"/>
              <a:t> </a:t>
            </a:r>
            <a:r>
              <a:rPr lang="en-US" altLang="zh-CN" sz="1000" dirty="0"/>
              <a:t>need</a:t>
            </a:r>
            <a:r>
              <a:rPr lang="zh-CN" altLang="en-US" sz="1000" dirty="0"/>
              <a:t> </a:t>
            </a:r>
            <a:r>
              <a:rPr lang="en-US" altLang="zh-CN" sz="1000" dirty="0"/>
              <a:t>to</a:t>
            </a:r>
            <a:r>
              <a:rPr lang="zh-CN" altLang="en-US" sz="1000" dirty="0"/>
              <a:t> </a:t>
            </a:r>
            <a:r>
              <a:rPr lang="en-US" altLang="zh-CN" sz="1000" dirty="0"/>
              <a:t>be</a:t>
            </a:r>
            <a:r>
              <a:rPr lang="zh-CN" altLang="en-US" sz="1000" dirty="0"/>
              <a:t> </a:t>
            </a:r>
            <a:r>
              <a:rPr lang="en-US" altLang="zh-CN" sz="1000" dirty="0"/>
              <a:t>filled</a:t>
            </a:r>
            <a:r>
              <a:rPr lang="zh-CN" altLang="en-US" sz="1000" dirty="0"/>
              <a:t> </a:t>
            </a:r>
            <a:r>
              <a:rPr lang="en-US" altLang="zh-CN" sz="1000" dirty="0"/>
              <a:t>with</a:t>
            </a:r>
            <a:r>
              <a:rPr lang="zh-CN" altLang="en-US" sz="1000" dirty="0"/>
              <a:t> </a:t>
            </a:r>
            <a:r>
              <a:rPr lang="en-US" altLang="zh-CN" sz="1000" dirty="0"/>
              <a:t>picture</a:t>
            </a:r>
            <a:endParaRPr lang="zh-CN" altLang="en-US" sz="1000" dirty="0"/>
          </a:p>
        </p:txBody>
      </p:sp>
      <p:sp>
        <p:nvSpPr>
          <p:cNvPr id="350" name="椭圆 349"/>
          <p:cNvSpPr/>
          <p:nvPr/>
        </p:nvSpPr>
        <p:spPr>
          <a:xfrm>
            <a:off x="673100" y="4820817"/>
            <a:ext cx="246501" cy="246501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400" dirty="0"/>
              <a:t>1</a:t>
            </a:r>
            <a:endParaRPr lang="zh-CN" altLang="en-US" sz="1400" dirty="0"/>
          </a:p>
        </p:txBody>
      </p:sp>
      <p:sp>
        <p:nvSpPr>
          <p:cNvPr id="530" name="矩形 529">
            <a:extLst>
              <a:ext uri="{FF2B5EF4-FFF2-40B4-BE49-F238E27FC236}">
                <a16:creationId xmlns:a16="http://schemas.microsoft.com/office/drawing/2014/main" xmlns="" id="{D544CC29-B618-4FEC-9019-507758A2C346}"/>
              </a:ext>
            </a:extLst>
          </p:cNvPr>
          <p:cNvSpPr/>
          <p:nvPr/>
        </p:nvSpPr>
        <p:spPr>
          <a:xfrm>
            <a:off x="4745932" y="2018794"/>
            <a:ext cx="2700136" cy="2783090"/>
          </a:xfrm>
          <a:prstGeom prst="rect">
            <a:avLst/>
          </a:prstGeom>
          <a:solidFill>
            <a:schemeClr val="bg1"/>
          </a:solidFill>
          <a:ln w="12700" cap="flat" cmpd="sng" algn="ctr">
            <a:gradFill flip="none" rotWithShape="1">
              <a:gsLst>
                <a:gs pos="0">
                  <a:schemeClr val="accent1">
                    <a:lumMod val="0"/>
                    <a:lumOff val="100000"/>
                    <a:alpha val="0"/>
                  </a:schemeClr>
                </a:gs>
                <a:gs pos="51000">
                  <a:srgbClr val="CC4B4A"/>
                </a:gs>
              </a:gsLst>
              <a:lin ang="16200000" scaled="1"/>
              <a:tileRect/>
            </a:gradFill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377">
              <a:defRPr/>
            </a:pPr>
            <a:endParaRPr lang="zh-CN" altLang="en-US" kern="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531" name="矩形 530">
            <a:extLst>
              <a:ext uri="{FF2B5EF4-FFF2-40B4-BE49-F238E27FC236}">
                <a16:creationId xmlns:a16="http://schemas.microsoft.com/office/drawing/2014/main" xmlns="" id="{6981A32D-467A-4673-AE41-0197613DA6E5}"/>
              </a:ext>
            </a:extLst>
          </p:cNvPr>
          <p:cNvSpPr/>
          <p:nvPr/>
        </p:nvSpPr>
        <p:spPr>
          <a:xfrm>
            <a:off x="4745932" y="2018794"/>
            <a:ext cx="2700136" cy="202647"/>
          </a:xfrm>
          <a:prstGeom prst="rect">
            <a:avLst/>
          </a:prstGeom>
          <a:solidFill>
            <a:srgbClr val="CE4C4B"/>
          </a:solidFill>
          <a:ln w="12700" cap="flat" cmpd="sng" algn="ctr">
            <a:solidFill>
              <a:srgbClr val="CE4C4B"/>
            </a:solidFill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377">
              <a:defRPr/>
            </a:pPr>
            <a:r>
              <a:rPr lang="zh-CN" altLang="en-US" sz="1000" kern="0" dirty="0">
                <a:solidFill>
                  <a:srgbClr val="FFFFFF"/>
                </a:solidFill>
                <a:latin typeface="Arial"/>
                <a:ea typeface="微软雅黑"/>
              </a:rPr>
              <a:t>图片库 </a:t>
            </a:r>
            <a:r>
              <a:rPr lang="en-US" altLang="zh-CN" sz="1000" kern="0" dirty="0">
                <a:solidFill>
                  <a:srgbClr val="FFFFFF"/>
                </a:solidFill>
                <a:latin typeface="Arial"/>
                <a:ea typeface="微软雅黑"/>
              </a:rPr>
              <a:t>/ Picture Library</a:t>
            </a:r>
            <a:endParaRPr lang="zh-CN" altLang="en-US" sz="1000" kern="0" dirty="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533" name="乘号 532">
            <a:extLst>
              <a:ext uri="{FF2B5EF4-FFF2-40B4-BE49-F238E27FC236}">
                <a16:creationId xmlns:a16="http://schemas.microsoft.com/office/drawing/2014/main" xmlns="" id="{2DAEDA58-EF2A-40FF-A29F-F6B53347C5CF}"/>
              </a:ext>
            </a:extLst>
          </p:cNvPr>
          <p:cNvSpPr/>
          <p:nvPr/>
        </p:nvSpPr>
        <p:spPr>
          <a:xfrm>
            <a:off x="7275789" y="2051656"/>
            <a:ext cx="136922" cy="136922"/>
          </a:xfrm>
          <a:prstGeom prst="mathMultiply">
            <a:avLst>
              <a:gd name="adj1" fmla="val 13304"/>
            </a:avLst>
          </a:prstGeom>
          <a:solidFill>
            <a:srgbClr val="CE4C4B">
              <a:lumMod val="60000"/>
              <a:lumOff val="4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4377">
              <a:defRPr/>
            </a:pPr>
            <a:endParaRPr lang="zh-CN" altLang="en-US" kern="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534" name="push-pin-pointing-down_8930">
            <a:extLst>
              <a:ext uri="{FF2B5EF4-FFF2-40B4-BE49-F238E27FC236}">
                <a16:creationId xmlns:a16="http://schemas.microsoft.com/office/drawing/2014/main" xmlns="" id="{613F05E8-ABBF-4CDF-9AF2-BC93E58A0FF2}"/>
              </a:ext>
            </a:extLst>
          </p:cNvPr>
          <p:cNvSpPr>
            <a:spLocks noChangeAspect="1"/>
          </p:cNvSpPr>
          <p:nvPr/>
        </p:nvSpPr>
        <p:spPr bwMode="auto">
          <a:xfrm>
            <a:off x="7071719" y="2066769"/>
            <a:ext cx="105878" cy="105381"/>
          </a:xfrm>
          <a:prstGeom prst="ellipse">
            <a:avLst/>
          </a:prstGeom>
          <a:noFill/>
          <a:ln>
            <a:noFill/>
          </a:ln>
        </p:spPr>
        <p:txBody>
          <a:bodyPr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4377">
              <a:defRPr/>
            </a:pPr>
            <a:r>
              <a:rPr lang="en-US" altLang="zh-CN" sz="1400" b="1" dirty="0">
                <a:solidFill>
                  <a:srgbClr val="CE4C4B">
                    <a:lumMod val="20000"/>
                    <a:lumOff val="80000"/>
                  </a:srgbClr>
                </a:solidFill>
                <a:latin typeface="Arial"/>
                <a:ea typeface="微软雅黑"/>
              </a:rPr>
              <a:t>?</a:t>
            </a:r>
            <a:endParaRPr lang="zh-CN" altLang="en-US" sz="1400" b="1" dirty="0">
              <a:solidFill>
                <a:srgbClr val="CE4C4B">
                  <a:lumMod val="20000"/>
                  <a:lumOff val="80000"/>
                </a:srgbClr>
              </a:solidFill>
              <a:latin typeface="Arial"/>
              <a:ea typeface="微软雅黑"/>
            </a:endParaRPr>
          </a:p>
        </p:txBody>
      </p:sp>
      <p:cxnSp>
        <p:nvCxnSpPr>
          <p:cNvPr id="535" name="直接连接符 534">
            <a:extLst>
              <a:ext uri="{FF2B5EF4-FFF2-40B4-BE49-F238E27FC236}">
                <a16:creationId xmlns:a16="http://schemas.microsoft.com/office/drawing/2014/main" xmlns="" id="{B965E895-3A05-439E-920E-0D00464467EB}"/>
              </a:ext>
            </a:extLst>
          </p:cNvPr>
          <p:cNvCxnSpPr>
            <a:cxnSpLocks/>
          </p:cNvCxnSpPr>
          <p:nvPr/>
        </p:nvCxnSpPr>
        <p:spPr>
          <a:xfrm>
            <a:off x="7231993" y="2072052"/>
            <a:ext cx="0" cy="100097"/>
          </a:xfrm>
          <a:prstGeom prst="line">
            <a:avLst/>
          </a:prstGeom>
          <a:noFill/>
          <a:ln w="6350" cap="flat" cmpd="sng" algn="ctr">
            <a:solidFill>
              <a:srgbClr val="CE4C4B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grpSp>
        <p:nvGrpSpPr>
          <p:cNvPr id="5" name="组合 4">
            <a:extLst>
              <a:ext uri="{FF2B5EF4-FFF2-40B4-BE49-F238E27FC236}">
                <a16:creationId xmlns:a16="http://schemas.microsoft.com/office/drawing/2014/main" xmlns="" id="{F11E68A0-3699-439D-A2B5-0F56A0C033AF}"/>
              </a:ext>
            </a:extLst>
          </p:cNvPr>
          <p:cNvGrpSpPr/>
          <p:nvPr/>
        </p:nvGrpSpPr>
        <p:grpSpPr>
          <a:xfrm>
            <a:off x="4838699" y="2321739"/>
            <a:ext cx="2521499" cy="393791"/>
            <a:chOff x="4807641" y="2321739"/>
            <a:chExt cx="2552558" cy="393791"/>
          </a:xfrm>
        </p:grpSpPr>
        <p:sp>
          <p:nvSpPr>
            <p:cNvPr id="532" name="矩形 531">
              <a:extLst>
                <a:ext uri="{FF2B5EF4-FFF2-40B4-BE49-F238E27FC236}">
                  <a16:creationId xmlns:a16="http://schemas.microsoft.com/office/drawing/2014/main" xmlns="" id="{B3571D0C-C65B-468E-B369-37EBD78D7853}"/>
                </a:ext>
              </a:extLst>
            </p:cNvPr>
            <p:cNvSpPr/>
            <p:nvPr/>
          </p:nvSpPr>
          <p:spPr>
            <a:xfrm>
              <a:off x="4809084" y="2321739"/>
              <a:ext cx="1666655" cy="165107"/>
            </a:xfrm>
            <a:prstGeom prst="rect">
              <a:avLst/>
            </a:prstGeom>
            <a:solidFill>
              <a:srgbClr val="FFFFFF">
                <a:lumMod val="95000"/>
              </a:srgb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zh-CN" altLang="en-US" sz="900" kern="0" dirty="0">
                <a:solidFill>
                  <a:srgbClr val="000000">
                    <a:lumMod val="85000"/>
                    <a:lumOff val="15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536" name="矩形 535">
              <a:extLst>
                <a:ext uri="{FF2B5EF4-FFF2-40B4-BE49-F238E27FC236}">
                  <a16:creationId xmlns:a16="http://schemas.microsoft.com/office/drawing/2014/main" xmlns="" id="{34C6448E-F878-4415-95EB-A4E7C002AA70}"/>
                </a:ext>
              </a:extLst>
            </p:cNvPr>
            <p:cNvSpPr/>
            <p:nvPr/>
          </p:nvSpPr>
          <p:spPr>
            <a:xfrm>
              <a:off x="4807641" y="2550423"/>
              <a:ext cx="750394" cy="165107"/>
            </a:xfrm>
            <a:prstGeom prst="rect">
              <a:avLst/>
            </a:prstGeom>
            <a:solidFill>
              <a:srgbClr val="FFFFFF">
                <a:lumMod val="95000"/>
              </a:srgb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 sz="900" kern="0" dirty="0">
                <a:solidFill>
                  <a:srgbClr val="000000">
                    <a:lumMod val="85000"/>
                    <a:lumOff val="15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537" name="矩形 536">
              <a:extLst>
                <a:ext uri="{FF2B5EF4-FFF2-40B4-BE49-F238E27FC236}">
                  <a16:creationId xmlns:a16="http://schemas.microsoft.com/office/drawing/2014/main" xmlns="" id="{954E08D0-3B42-4331-8B25-B5CD95D0EF30}"/>
                </a:ext>
              </a:extLst>
            </p:cNvPr>
            <p:cNvSpPr/>
            <p:nvPr/>
          </p:nvSpPr>
          <p:spPr>
            <a:xfrm>
              <a:off x="6643166" y="2323967"/>
              <a:ext cx="717032" cy="165107"/>
            </a:xfrm>
            <a:prstGeom prst="rect">
              <a:avLst/>
            </a:prstGeom>
            <a:solidFill>
              <a:srgbClr val="FFFFFF">
                <a:lumMod val="95000"/>
              </a:srgb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zh-CN" altLang="en-US" sz="900" kern="0" dirty="0">
                <a:solidFill>
                  <a:srgbClr val="000000">
                    <a:lumMod val="85000"/>
                    <a:lumOff val="15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538" name="矩形 537">
              <a:extLst>
                <a:ext uri="{FF2B5EF4-FFF2-40B4-BE49-F238E27FC236}">
                  <a16:creationId xmlns:a16="http://schemas.microsoft.com/office/drawing/2014/main" xmlns="" id="{0AB04C5E-5920-4F66-B57B-BDF87B47DF29}"/>
                </a:ext>
              </a:extLst>
            </p:cNvPr>
            <p:cNvSpPr/>
            <p:nvPr/>
          </p:nvSpPr>
          <p:spPr>
            <a:xfrm>
              <a:off x="5725404" y="2550423"/>
              <a:ext cx="750394" cy="165107"/>
            </a:xfrm>
            <a:prstGeom prst="rect">
              <a:avLst/>
            </a:prstGeom>
            <a:solidFill>
              <a:srgbClr val="FFFFFF">
                <a:lumMod val="95000"/>
              </a:srgb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 sz="900" kern="0" dirty="0">
                <a:solidFill>
                  <a:srgbClr val="000000">
                    <a:lumMod val="85000"/>
                    <a:lumOff val="15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539" name="矩形 538">
              <a:extLst>
                <a:ext uri="{FF2B5EF4-FFF2-40B4-BE49-F238E27FC236}">
                  <a16:creationId xmlns:a16="http://schemas.microsoft.com/office/drawing/2014/main" xmlns="" id="{C20F0B39-78DD-4F4D-98AE-AF0E2488ED5C}"/>
                </a:ext>
              </a:extLst>
            </p:cNvPr>
            <p:cNvSpPr/>
            <p:nvPr/>
          </p:nvSpPr>
          <p:spPr>
            <a:xfrm>
              <a:off x="6643167" y="2550423"/>
              <a:ext cx="717032" cy="165107"/>
            </a:xfrm>
            <a:prstGeom prst="rect">
              <a:avLst/>
            </a:prstGeom>
            <a:solidFill>
              <a:srgbClr val="FFFFFF">
                <a:lumMod val="95000"/>
              </a:srgb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 sz="900" kern="0" dirty="0">
                <a:solidFill>
                  <a:srgbClr val="000000">
                    <a:lumMod val="85000"/>
                    <a:lumOff val="15000"/>
                  </a:srgbClr>
                </a:solidFill>
                <a:latin typeface="Arial"/>
                <a:ea typeface="微软雅黑"/>
              </a:endParaRPr>
            </a:p>
          </p:txBody>
        </p:sp>
      </p:grpSp>
      <p:sp>
        <p:nvSpPr>
          <p:cNvPr id="17" name="箭头: 右 16">
            <a:extLst>
              <a:ext uri="{FF2B5EF4-FFF2-40B4-BE49-F238E27FC236}">
                <a16:creationId xmlns:a16="http://schemas.microsoft.com/office/drawing/2014/main" xmlns="" id="{C18997BC-8A46-4480-BDE2-8A42CE9D6E96}"/>
              </a:ext>
            </a:extLst>
          </p:cNvPr>
          <p:cNvSpPr/>
          <p:nvPr/>
        </p:nvSpPr>
        <p:spPr>
          <a:xfrm>
            <a:off x="4337497" y="3210631"/>
            <a:ext cx="145928" cy="155342"/>
          </a:xfrm>
          <a:prstGeom prst="rightArrow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2" name="箭头: 右 611">
            <a:extLst>
              <a:ext uri="{FF2B5EF4-FFF2-40B4-BE49-F238E27FC236}">
                <a16:creationId xmlns:a16="http://schemas.microsoft.com/office/drawing/2014/main" xmlns="" id="{80BFC189-8365-4FF6-91BD-F51DDDDCF48C}"/>
              </a:ext>
            </a:extLst>
          </p:cNvPr>
          <p:cNvSpPr/>
          <p:nvPr/>
        </p:nvSpPr>
        <p:spPr>
          <a:xfrm>
            <a:off x="7704524" y="3210631"/>
            <a:ext cx="145928" cy="155342"/>
          </a:xfrm>
          <a:prstGeom prst="rightArrow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3" name="文本框 612">
            <a:extLst>
              <a:ext uri="{FF2B5EF4-FFF2-40B4-BE49-F238E27FC236}">
                <a16:creationId xmlns:a16="http://schemas.microsoft.com/office/drawing/2014/main" xmlns="" id="{8AD2200D-CA44-4767-84EF-C1856654B4FA}"/>
              </a:ext>
            </a:extLst>
          </p:cNvPr>
          <p:cNvSpPr txBox="1"/>
          <p:nvPr/>
        </p:nvSpPr>
        <p:spPr>
          <a:xfrm>
            <a:off x="5032681" y="4667862"/>
            <a:ext cx="2413387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zh-CN" altLang="en-US" sz="1000" dirty="0"/>
              <a:t>点击</a:t>
            </a:r>
            <a:r>
              <a:rPr lang="en-US" altLang="zh-CN" sz="1000" dirty="0"/>
              <a:t>iSlide 【</a:t>
            </a:r>
            <a:r>
              <a:rPr lang="zh-CN" altLang="en-US" sz="1000" dirty="0"/>
              <a:t>图片库</a:t>
            </a:r>
            <a:r>
              <a:rPr lang="en-US" altLang="zh-CN" sz="1000" dirty="0"/>
              <a:t>】</a:t>
            </a:r>
            <a:r>
              <a:rPr lang="zh-CN" altLang="en-US" sz="1000" dirty="0"/>
              <a:t>中的图片替换</a:t>
            </a:r>
            <a:endParaRPr lang="en-US" altLang="zh-CN" sz="1000" dirty="0"/>
          </a:p>
          <a:p>
            <a:r>
              <a:rPr lang="en-US" altLang="zh-CN" sz="1000" dirty="0"/>
              <a:t>Click the target picture in iSlide “Picture Library” to insert it into the shape.</a:t>
            </a:r>
            <a:endParaRPr lang="zh-CN" altLang="en-US" sz="1000" dirty="0"/>
          </a:p>
        </p:txBody>
      </p:sp>
      <p:sp>
        <p:nvSpPr>
          <p:cNvPr id="614" name="椭圆 613">
            <a:extLst>
              <a:ext uri="{FF2B5EF4-FFF2-40B4-BE49-F238E27FC236}">
                <a16:creationId xmlns:a16="http://schemas.microsoft.com/office/drawing/2014/main" xmlns="" id="{0EF98DBB-FD28-4F75-8C30-91D37F4F411F}"/>
              </a:ext>
            </a:extLst>
          </p:cNvPr>
          <p:cNvSpPr/>
          <p:nvPr/>
        </p:nvSpPr>
        <p:spPr>
          <a:xfrm>
            <a:off x="4745932" y="4820817"/>
            <a:ext cx="246501" cy="246501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400" dirty="0"/>
              <a:t>2</a:t>
            </a:r>
            <a:endParaRPr lang="zh-CN" altLang="en-US" sz="1400" dirty="0"/>
          </a:p>
        </p:txBody>
      </p:sp>
      <p:sp>
        <p:nvSpPr>
          <p:cNvPr id="615" name="文本框 614">
            <a:extLst>
              <a:ext uri="{FF2B5EF4-FFF2-40B4-BE49-F238E27FC236}">
                <a16:creationId xmlns:a16="http://schemas.microsoft.com/office/drawing/2014/main" xmlns="" id="{EEB175D3-D48A-4111-896F-C8DF596AF06D}"/>
              </a:ext>
            </a:extLst>
          </p:cNvPr>
          <p:cNvSpPr txBox="1"/>
          <p:nvPr/>
        </p:nvSpPr>
        <p:spPr>
          <a:xfrm>
            <a:off x="8429560" y="4667862"/>
            <a:ext cx="3089340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zh-CN" altLang="en-US" sz="1000" dirty="0"/>
              <a:t>自动填充，图片保持比例不变</a:t>
            </a:r>
            <a:endParaRPr lang="en-US" altLang="zh-CN" sz="1000" dirty="0"/>
          </a:p>
          <a:p>
            <a:r>
              <a:rPr lang="en-US" altLang="zh-CN" sz="1000" dirty="0"/>
              <a:t>The picture will be filled in the shape automatically while keeping height-to-width ratio the same.</a:t>
            </a:r>
            <a:endParaRPr lang="zh-CN" altLang="en-US" sz="1000" dirty="0"/>
          </a:p>
        </p:txBody>
      </p:sp>
      <p:sp>
        <p:nvSpPr>
          <p:cNvPr id="616" name="椭圆 615">
            <a:extLst>
              <a:ext uri="{FF2B5EF4-FFF2-40B4-BE49-F238E27FC236}">
                <a16:creationId xmlns:a16="http://schemas.microsoft.com/office/drawing/2014/main" xmlns="" id="{B2712F4C-9095-4058-8D4F-160AE7823303}"/>
              </a:ext>
            </a:extLst>
          </p:cNvPr>
          <p:cNvSpPr/>
          <p:nvPr/>
        </p:nvSpPr>
        <p:spPr>
          <a:xfrm>
            <a:off x="8142811" y="4820817"/>
            <a:ext cx="246501" cy="246501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400" dirty="0"/>
              <a:t>3</a:t>
            </a:r>
            <a:endParaRPr lang="zh-CN" altLang="en-US" sz="1400" dirty="0"/>
          </a:p>
        </p:txBody>
      </p:sp>
      <p:sp>
        <p:nvSpPr>
          <p:cNvPr id="618" name="矩形 617">
            <a:extLst>
              <a:ext uri="{FF2B5EF4-FFF2-40B4-BE49-F238E27FC236}">
                <a16:creationId xmlns:a16="http://schemas.microsoft.com/office/drawing/2014/main" xmlns="" id="{4D01F01E-C352-49D4-BCC6-FBC90ECFD7D4}"/>
              </a:ext>
            </a:extLst>
          </p:cNvPr>
          <p:cNvSpPr/>
          <p:nvPr/>
        </p:nvSpPr>
        <p:spPr>
          <a:xfrm>
            <a:off x="9651125" y="128572"/>
            <a:ext cx="2540875" cy="771556"/>
          </a:xfrm>
          <a:prstGeom prst="rect">
            <a:avLst/>
          </a:prstGeom>
          <a:solidFill>
            <a:schemeClr val="tx1"/>
          </a:solidFill>
          <a:ln w="12700">
            <a:noFill/>
            <a:prstDash val="sysDash"/>
          </a:ln>
        </p:spPr>
        <p:txBody>
          <a:bodyPr wrap="square" lIns="91440" tIns="91440" rIns="91440" bIns="91440" rtlCol="0" anchor="ctr">
            <a:noAutofit/>
          </a:bodyPr>
          <a:lstStyle/>
          <a:p>
            <a:pPr>
              <a:lnSpc>
                <a:spcPct val="120000"/>
              </a:lnSpc>
            </a:pPr>
            <a:r>
              <a:rPr lang="en-US" altLang="zh-CN" sz="800" b="1" dirty="0">
                <a:solidFill>
                  <a:schemeClr val="bg1"/>
                </a:solidFill>
              </a:rPr>
              <a:t>Note:</a:t>
            </a:r>
          </a:p>
          <a:p>
            <a:pPr>
              <a:lnSpc>
                <a:spcPct val="120000"/>
              </a:lnSpc>
            </a:pPr>
            <a:r>
              <a:rPr lang="zh-CN" altLang="en-US" sz="800" dirty="0">
                <a:solidFill>
                  <a:schemeClr val="bg1"/>
                </a:solidFill>
              </a:rPr>
              <a:t>本页为主题使用说明页，使用时请删除本页内容。</a:t>
            </a:r>
            <a:endParaRPr lang="en-US" altLang="zh-CN" sz="800" dirty="0">
              <a:solidFill>
                <a:schemeClr val="bg1"/>
              </a:solidFill>
            </a:endParaRPr>
          </a:p>
          <a:p>
            <a:pPr>
              <a:lnSpc>
                <a:spcPct val="120000"/>
              </a:lnSpc>
            </a:pPr>
            <a:r>
              <a:rPr lang="en-US" altLang="zh-CN" sz="800" dirty="0">
                <a:solidFill>
                  <a:schemeClr val="bg1"/>
                </a:solidFill>
              </a:rPr>
              <a:t>This is an instruction. Please delete this slide before use the template for presentation.</a:t>
            </a:r>
            <a:endParaRPr lang="zh-CN" altLang="en-US" sz="800" dirty="0">
              <a:solidFill>
                <a:schemeClr val="bg1"/>
              </a:solidFill>
            </a:endParaRPr>
          </a:p>
        </p:txBody>
      </p:sp>
      <p:grpSp>
        <p:nvGrpSpPr>
          <p:cNvPr id="202" name="Group 4">
            <a:extLst>
              <a:ext uri="{FF2B5EF4-FFF2-40B4-BE49-F238E27FC236}">
                <a16:creationId xmlns:a16="http://schemas.microsoft.com/office/drawing/2014/main" xmlns="" id="{7BAB53CA-2CE6-4B21-AEC7-0A596E6B54A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73100" y="2009760"/>
            <a:ext cx="3385944" cy="2144238"/>
            <a:chOff x="442" y="1130"/>
            <a:chExt cx="4123" cy="2611"/>
          </a:xfrm>
        </p:grpSpPr>
        <p:sp>
          <p:nvSpPr>
            <p:cNvPr id="217" name="Freeform 5">
              <a:extLst>
                <a:ext uri="{FF2B5EF4-FFF2-40B4-BE49-F238E27FC236}">
                  <a16:creationId xmlns:a16="http://schemas.microsoft.com/office/drawing/2014/main" xmlns="" id="{663AB67E-B93F-4A9B-92EE-58D0E2D2B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" y="1141"/>
              <a:ext cx="4099" cy="258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8" name="Freeform 6">
              <a:extLst>
                <a:ext uri="{FF2B5EF4-FFF2-40B4-BE49-F238E27FC236}">
                  <a16:creationId xmlns:a16="http://schemas.microsoft.com/office/drawing/2014/main" xmlns="" id="{C64C7F5E-AB12-44B8-A2CA-2038D58AD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" y="1130"/>
              <a:ext cx="4123" cy="261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EAECE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9" name="Rectangle 7">
              <a:extLst>
                <a:ext uri="{FF2B5EF4-FFF2-40B4-BE49-F238E27FC236}">
                  <a16:creationId xmlns:a16="http://schemas.microsoft.com/office/drawing/2014/main" xmlns="" id="{220BD6B8-8427-4C26-A2B9-440CE442B1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1397"/>
              <a:ext cx="3833" cy="309"/>
            </a:xfrm>
            <a:prstGeom prst="rect">
              <a:avLst/>
            </a:prstGeom>
            <a:solidFill>
              <a:srgbClr val="ED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0" name="Rectangle 8">
              <a:extLst>
                <a:ext uri="{FF2B5EF4-FFF2-40B4-BE49-F238E27FC236}">
                  <a16:creationId xmlns:a16="http://schemas.microsoft.com/office/drawing/2014/main" xmlns="" id="{8FA2B56D-8274-4816-B514-A733962325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1397"/>
              <a:ext cx="3833" cy="3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1" name="Rectangle 9">
              <a:extLst>
                <a:ext uri="{FF2B5EF4-FFF2-40B4-BE49-F238E27FC236}">
                  <a16:creationId xmlns:a16="http://schemas.microsoft.com/office/drawing/2014/main" xmlns="" id="{1487F237-5DF3-4A3C-8B5A-8ABDD7816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1397"/>
              <a:ext cx="3833" cy="180"/>
            </a:xfrm>
            <a:prstGeom prst="rect">
              <a:avLst/>
            </a:prstGeom>
            <a:solidFill>
              <a:srgbClr val="CC4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2" name="Rectangle 10">
              <a:extLst>
                <a:ext uri="{FF2B5EF4-FFF2-40B4-BE49-F238E27FC236}">
                  <a16:creationId xmlns:a16="http://schemas.microsoft.com/office/drawing/2014/main" xmlns="" id="{2310BB76-95C6-4249-AED3-AE6203897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1397"/>
              <a:ext cx="3833" cy="1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3" name="Rectangle 11">
              <a:extLst>
                <a:ext uri="{FF2B5EF4-FFF2-40B4-BE49-F238E27FC236}">
                  <a16:creationId xmlns:a16="http://schemas.microsoft.com/office/drawing/2014/main" xmlns="" id="{66FF99B7-8257-4C10-BB2B-14C796787D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1907"/>
              <a:ext cx="666" cy="502"/>
            </a:xfrm>
            <a:prstGeom prst="rect">
              <a:avLst/>
            </a:prstGeom>
            <a:solidFill>
              <a:srgbClr val="F4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4" name="Rectangle 12">
              <a:extLst>
                <a:ext uri="{FF2B5EF4-FFF2-40B4-BE49-F238E27FC236}">
                  <a16:creationId xmlns:a16="http://schemas.microsoft.com/office/drawing/2014/main" xmlns="" id="{FE044FBD-1A1E-43DA-ADDB-A32A1701B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2512"/>
              <a:ext cx="666" cy="502"/>
            </a:xfrm>
            <a:prstGeom prst="rect">
              <a:avLst/>
            </a:prstGeom>
            <a:solidFill>
              <a:srgbClr val="F4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5" name="Rectangle 13">
              <a:extLst>
                <a:ext uri="{FF2B5EF4-FFF2-40B4-BE49-F238E27FC236}">
                  <a16:creationId xmlns:a16="http://schemas.microsoft.com/office/drawing/2014/main" xmlns="" id="{59B8E2D7-56D0-4CDC-8012-FBCDEA8BD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3116"/>
              <a:ext cx="666" cy="503"/>
            </a:xfrm>
            <a:prstGeom prst="rect">
              <a:avLst/>
            </a:prstGeom>
            <a:solidFill>
              <a:srgbClr val="F4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6" name="Oval 14">
              <a:extLst>
                <a:ext uri="{FF2B5EF4-FFF2-40B4-BE49-F238E27FC236}">
                  <a16:creationId xmlns:a16="http://schemas.microsoft.com/office/drawing/2014/main" xmlns="" id="{194625DD-9908-4950-B5FE-F7742FCDE7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1" y="1268"/>
              <a:ext cx="62" cy="62"/>
            </a:xfrm>
            <a:prstGeom prst="ellipse">
              <a:avLst/>
            </a:prstGeom>
            <a:solidFill>
              <a:srgbClr val="ED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7" name="Oval 15">
              <a:extLst>
                <a:ext uri="{FF2B5EF4-FFF2-40B4-BE49-F238E27FC236}">
                  <a16:creationId xmlns:a16="http://schemas.microsoft.com/office/drawing/2014/main" xmlns="" id="{6D5D9AA3-4FFA-4288-9335-5DCA5945E1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0" y="1268"/>
              <a:ext cx="63" cy="62"/>
            </a:xfrm>
            <a:prstGeom prst="ellipse">
              <a:avLst/>
            </a:prstGeom>
            <a:solidFill>
              <a:srgbClr val="ED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8" name="Oval 16">
              <a:extLst>
                <a:ext uri="{FF2B5EF4-FFF2-40B4-BE49-F238E27FC236}">
                  <a16:creationId xmlns:a16="http://schemas.microsoft.com/office/drawing/2014/main" xmlns="" id="{E990C791-CEC5-49C1-B87F-9D5BCE7AB1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9" y="1268"/>
              <a:ext cx="63" cy="62"/>
            </a:xfrm>
            <a:prstGeom prst="ellipse">
              <a:avLst/>
            </a:prstGeom>
            <a:solidFill>
              <a:srgbClr val="ED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9" name="Freeform 17">
              <a:extLst>
                <a:ext uri="{FF2B5EF4-FFF2-40B4-BE49-F238E27FC236}">
                  <a16:creationId xmlns:a16="http://schemas.microsoft.com/office/drawing/2014/main" xmlns="" id="{6B976D12-057F-4F8B-BE8A-C2BDD8F755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28" y="1909"/>
              <a:ext cx="3001" cy="1721"/>
            </a:xfrm>
            <a:custGeom>
              <a:avLst/>
              <a:gdLst>
                <a:gd name="T0" fmla="*/ 81 w 3119"/>
                <a:gd name="T1" fmla="*/ 1764 h 1788"/>
                <a:gd name="T2" fmla="*/ 41 w 3119"/>
                <a:gd name="T3" fmla="*/ 1747 h 1788"/>
                <a:gd name="T4" fmla="*/ 24 w 3119"/>
                <a:gd name="T5" fmla="*/ 1706 h 1788"/>
                <a:gd name="T6" fmla="*/ 24 w 3119"/>
                <a:gd name="T7" fmla="*/ 81 h 1788"/>
                <a:gd name="T8" fmla="*/ 41 w 3119"/>
                <a:gd name="T9" fmla="*/ 41 h 1788"/>
                <a:gd name="T10" fmla="*/ 81 w 3119"/>
                <a:gd name="T11" fmla="*/ 24 h 1788"/>
                <a:gd name="T12" fmla="*/ 3037 w 3119"/>
                <a:gd name="T13" fmla="*/ 24 h 1788"/>
                <a:gd name="T14" fmla="*/ 3078 w 3119"/>
                <a:gd name="T15" fmla="*/ 41 h 1788"/>
                <a:gd name="T16" fmla="*/ 3095 w 3119"/>
                <a:gd name="T17" fmla="*/ 81 h 1788"/>
                <a:gd name="T18" fmla="*/ 3095 w 3119"/>
                <a:gd name="T19" fmla="*/ 1706 h 1788"/>
                <a:gd name="T20" fmla="*/ 3078 w 3119"/>
                <a:gd name="T21" fmla="*/ 1747 h 1788"/>
                <a:gd name="T22" fmla="*/ 3037 w 3119"/>
                <a:gd name="T23" fmla="*/ 1764 h 1788"/>
                <a:gd name="T24" fmla="*/ 3037 w 3119"/>
                <a:gd name="T25" fmla="*/ 1764 h 1788"/>
                <a:gd name="T26" fmla="*/ 81 w 3119"/>
                <a:gd name="T27" fmla="*/ 1764 h 1788"/>
                <a:gd name="T28" fmla="*/ 3037 w 3119"/>
                <a:gd name="T29" fmla="*/ 0 h 1788"/>
                <a:gd name="T30" fmla="*/ 3037 w 3119"/>
                <a:gd name="T31" fmla="*/ 0 h 1788"/>
                <a:gd name="T32" fmla="*/ 81 w 3119"/>
                <a:gd name="T33" fmla="*/ 0 h 1788"/>
                <a:gd name="T34" fmla="*/ 24 w 3119"/>
                <a:gd name="T35" fmla="*/ 24 h 1788"/>
                <a:gd name="T36" fmla="*/ 0 w 3119"/>
                <a:gd name="T37" fmla="*/ 81 h 1788"/>
                <a:gd name="T38" fmla="*/ 0 w 3119"/>
                <a:gd name="T39" fmla="*/ 1706 h 1788"/>
                <a:gd name="T40" fmla="*/ 24 w 3119"/>
                <a:gd name="T41" fmla="*/ 1764 h 1788"/>
                <a:gd name="T42" fmla="*/ 81 w 3119"/>
                <a:gd name="T43" fmla="*/ 1788 h 1788"/>
                <a:gd name="T44" fmla="*/ 81 w 3119"/>
                <a:gd name="T45" fmla="*/ 1788 h 1788"/>
                <a:gd name="T46" fmla="*/ 3037 w 3119"/>
                <a:gd name="T47" fmla="*/ 1788 h 1788"/>
                <a:gd name="T48" fmla="*/ 3095 w 3119"/>
                <a:gd name="T49" fmla="*/ 1764 h 1788"/>
                <a:gd name="T50" fmla="*/ 3119 w 3119"/>
                <a:gd name="T51" fmla="*/ 1706 h 1788"/>
                <a:gd name="T52" fmla="*/ 3119 w 3119"/>
                <a:gd name="T53" fmla="*/ 81 h 1788"/>
                <a:gd name="T54" fmla="*/ 3095 w 3119"/>
                <a:gd name="T55" fmla="*/ 24 h 1788"/>
                <a:gd name="T56" fmla="*/ 3037 w 3119"/>
                <a:gd name="T57" fmla="*/ 0 h 1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119" h="1788">
                  <a:moveTo>
                    <a:pt x="81" y="1764"/>
                  </a:moveTo>
                  <a:cubicBezTo>
                    <a:pt x="65" y="1764"/>
                    <a:pt x="51" y="1757"/>
                    <a:pt x="41" y="1747"/>
                  </a:cubicBezTo>
                  <a:cubicBezTo>
                    <a:pt x="30" y="1737"/>
                    <a:pt x="24" y="1722"/>
                    <a:pt x="24" y="1706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24" y="66"/>
                    <a:pt x="30" y="51"/>
                    <a:pt x="41" y="41"/>
                  </a:cubicBezTo>
                  <a:cubicBezTo>
                    <a:pt x="51" y="30"/>
                    <a:pt x="65" y="24"/>
                    <a:pt x="81" y="24"/>
                  </a:cubicBezTo>
                  <a:cubicBezTo>
                    <a:pt x="3037" y="24"/>
                    <a:pt x="3037" y="24"/>
                    <a:pt x="3037" y="24"/>
                  </a:cubicBezTo>
                  <a:cubicBezTo>
                    <a:pt x="3053" y="24"/>
                    <a:pt x="3068" y="30"/>
                    <a:pt x="3078" y="41"/>
                  </a:cubicBezTo>
                  <a:cubicBezTo>
                    <a:pt x="3089" y="51"/>
                    <a:pt x="3095" y="66"/>
                    <a:pt x="3095" y="81"/>
                  </a:cubicBezTo>
                  <a:cubicBezTo>
                    <a:pt x="3095" y="1706"/>
                    <a:pt x="3095" y="1706"/>
                    <a:pt x="3095" y="1706"/>
                  </a:cubicBezTo>
                  <a:cubicBezTo>
                    <a:pt x="3095" y="1722"/>
                    <a:pt x="3089" y="1737"/>
                    <a:pt x="3078" y="1747"/>
                  </a:cubicBezTo>
                  <a:cubicBezTo>
                    <a:pt x="3068" y="1757"/>
                    <a:pt x="3053" y="1764"/>
                    <a:pt x="3037" y="1764"/>
                  </a:cubicBezTo>
                  <a:cubicBezTo>
                    <a:pt x="3037" y="1764"/>
                    <a:pt x="3037" y="1764"/>
                    <a:pt x="3037" y="1764"/>
                  </a:cubicBezTo>
                  <a:cubicBezTo>
                    <a:pt x="81" y="1764"/>
                    <a:pt x="81" y="1764"/>
                    <a:pt x="81" y="1764"/>
                  </a:cubicBezTo>
                  <a:moveTo>
                    <a:pt x="3037" y="0"/>
                  </a:moveTo>
                  <a:cubicBezTo>
                    <a:pt x="3037" y="0"/>
                    <a:pt x="3037" y="0"/>
                    <a:pt x="3037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59" y="0"/>
                    <a:pt x="38" y="9"/>
                    <a:pt x="24" y="24"/>
                  </a:cubicBezTo>
                  <a:cubicBezTo>
                    <a:pt x="9" y="39"/>
                    <a:pt x="0" y="59"/>
                    <a:pt x="0" y="81"/>
                  </a:cubicBezTo>
                  <a:cubicBezTo>
                    <a:pt x="0" y="1706"/>
                    <a:pt x="0" y="1706"/>
                    <a:pt x="0" y="1706"/>
                  </a:cubicBezTo>
                  <a:cubicBezTo>
                    <a:pt x="0" y="1729"/>
                    <a:pt x="9" y="1749"/>
                    <a:pt x="24" y="1764"/>
                  </a:cubicBezTo>
                  <a:cubicBezTo>
                    <a:pt x="38" y="1779"/>
                    <a:pt x="59" y="1788"/>
                    <a:pt x="81" y="1788"/>
                  </a:cubicBezTo>
                  <a:cubicBezTo>
                    <a:pt x="81" y="1788"/>
                    <a:pt x="81" y="1788"/>
                    <a:pt x="81" y="1788"/>
                  </a:cubicBezTo>
                  <a:cubicBezTo>
                    <a:pt x="3037" y="1788"/>
                    <a:pt x="3037" y="1788"/>
                    <a:pt x="3037" y="1788"/>
                  </a:cubicBezTo>
                  <a:cubicBezTo>
                    <a:pt x="3060" y="1788"/>
                    <a:pt x="3080" y="1779"/>
                    <a:pt x="3095" y="1764"/>
                  </a:cubicBezTo>
                  <a:cubicBezTo>
                    <a:pt x="3110" y="1749"/>
                    <a:pt x="3119" y="1729"/>
                    <a:pt x="3119" y="1706"/>
                  </a:cubicBezTo>
                  <a:cubicBezTo>
                    <a:pt x="3119" y="81"/>
                    <a:pt x="3119" y="81"/>
                    <a:pt x="3119" y="81"/>
                  </a:cubicBezTo>
                  <a:cubicBezTo>
                    <a:pt x="3119" y="59"/>
                    <a:pt x="3110" y="39"/>
                    <a:pt x="3095" y="24"/>
                  </a:cubicBezTo>
                  <a:cubicBezTo>
                    <a:pt x="3080" y="9"/>
                    <a:pt x="3060" y="0"/>
                    <a:pt x="3037" y="0"/>
                  </a:cubicBezTo>
                </a:path>
              </a:pathLst>
            </a:custGeom>
            <a:solidFill>
              <a:srgbClr val="F6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0" name="Freeform 18">
              <a:extLst>
                <a:ext uri="{FF2B5EF4-FFF2-40B4-BE49-F238E27FC236}">
                  <a16:creationId xmlns:a16="http://schemas.microsoft.com/office/drawing/2014/main" xmlns="" id="{02B68954-1C30-4237-AFAE-42A4B3439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1431"/>
              <a:ext cx="526" cy="163"/>
            </a:xfrm>
            <a:custGeom>
              <a:avLst/>
              <a:gdLst>
                <a:gd name="T0" fmla="*/ 520 w 547"/>
                <a:gd name="T1" fmla="*/ 170 h 170"/>
                <a:gd name="T2" fmla="*/ 27 w 547"/>
                <a:gd name="T3" fmla="*/ 170 h 170"/>
                <a:gd name="T4" fmla="*/ 0 w 547"/>
                <a:gd name="T5" fmla="*/ 143 h 170"/>
                <a:gd name="T6" fmla="*/ 0 w 547"/>
                <a:gd name="T7" fmla="*/ 27 h 170"/>
                <a:gd name="T8" fmla="*/ 27 w 547"/>
                <a:gd name="T9" fmla="*/ 0 h 170"/>
                <a:gd name="T10" fmla="*/ 520 w 547"/>
                <a:gd name="T11" fmla="*/ 0 h 170"/>
                <a:gd name="T12" fmla="*/ 547 w 547"/>
                <a:gd name="T13" fmla="*/ 27 h 170"/>
                <a:gd name="T14" fmla="*/ 547 w 547"/>
                <a:gd name="T15" fmla="*/ 143 h 170"/>
                <a:gd name="T16" fmla="*/ 520 w 547"/>
                <a:gd name="T17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170">
                  <a:moveTo>
                    <a:pt x="520" y="170"/>
                  </a:moveTo>
                  <a:cubicBezTo>
                    <a:pt x="27" y="170"/>
                    <a:pt x="27" y="170"/>
                    <a:pt x="27" y="170"/>
                  </a:cubicBezTo>
                  <a:cubicBezTo>
                    <a:pt x="12" y="170"/>
                    <a:pt x="0" y="158"/>
                    <a:pt x="0" y="143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12"/>
                    <a:pt x="12" y="0"/>
                    <a:pt x="27" y="0"/>
                  </a:cubicBezTo>
                  <a:cubicBezTo>
                    <a:pt x="520" y="0"/>
                    <a:pt x="520" y="0"/>
                    <a:pt x="520" y="0"/>
                  </a:cubicBezTo>
                  <a:cubicBezTo>
                    <a:pt x="535" y="0"/>
                    <a:pt x="547" y="12"/>
                    <a:pt x="547" y="27"/>
                  </a:cubicBezTo>
                  <a:cubicBezTo>
                    <a:pt x="547" y="143"/>
                    <a:pt x="547" y="143"/>
                    <a:pt x="547" y="143"/>
                  </a:cubicBezTo>
                  <a:cubicBezTo>
                    <a:pt x="547" y="158"/>
                    <a:pt x="535" y="170"/>
                    <a:pt x="520" y="170"/>
                  </a:cubicBezTo>
                  <a:close/>
                </a:path>
              </a:pathLst>
            </a:custGeom>
            <a:solidFill>
              <a:srgbClr val="ED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1" name="Rectangle 19">
              <a:extLst>
                <a:ext uri="{FF2B5EF4-FFF2-40B4-BE49-F238E27FC236}">
                  <a16:creationId xmlns:a16="http://schemas.microsoft.com/office/drawing/2014/main" xmlns="" id="{9AEF6CA1-B76C-4E7D-97B1-E64E95E3F7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0" y="1490"/>
              <a:ext cx="254" cy="25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2" name="Freeform 20">
              <a:extLst>
                <a:ext uri="{FF2B5EF4-FFF2-40B4-BE49-F238E27FC236}">
                  <a16:creationId xmlns:a16="http://schemas.microsoft.com/office/drawing/2014/main" xmlns="" id="{FEB04C3B-E090-4F8E-9FD8-C09BE82F7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" y="1474"/>
              <a:ext cx="242" cy="49"/>
            </a:xfrm>
            <a:custGeom>
              <a:avLst/>
              <a:gdLst>
                <a:gd name="T0" fmla="*/ 227 w 251"/>
                <a:gd name="T1" fmla="*/ 0 h 51"/>
                <a:gd name="T2" fmla="*/ 24 w 251"/>
                <a:gd name="T3" fmla="*/ 0 h 51"/>
                <a:gd name="T4" fmla="*/ 0 w 251"/>
                <a:gd name="T5" fmla="*/ 24 h 51"/>
                <a:gd name="T6" fmla="*/ 0 w 251"/>
                <a:gd name="T7" fmla="*/ 27 h 51"/>
                <a:gd name="T8" fmla="*/ 24 w 251"/>
                <a:gd name="T9" fmla="*/ 51 h 51"/>
                <a:gd name="T10" fmla="*/ 227 w 251"/>
                <a:gd name="T11" fmla="*/ 51 h 51"/>
                <a:gd name="T12" fmla="*/ 251 w 251"/>
                <a:gd name="T13" fmla="*/ 27 h 51"/>
                <a:gd name="T14" fmla="*/ 251 w 251"/>
                <a:gd name="T15" fmla="*/ 24 h 51"/>
                <a:gd name="T16" fmla="*/ 227 w 251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1" h="51">
                  <a:moveTo>
                    <a:pt x="227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41"/>
                    <a:pt x="11" y="51"/>
                    <a:pt x="24" y="51"/>
                  </a:cubicBezTo>
                  <a:cubicBezTo>
                    <a:pt x="227" y="51"/>
                    <a:pt x="227" y="51"/>
                    <a:pt x="227" y="51"/>
                  </a:cubicBezTo>
                  <a:cubicBezTo>
                    <a:pt x="240" y="51"/>
                    <a:pt x="251" y="41"/>
                    <a:pt x="251" y="27"/>
                  </a:cubicBezTo>
                  <a:cubicBezTo>
                    <a:pt x="251" y="24"/>
                    <a:pt x="251" y="24"/>
                    <a:pt x="251" y="24"/>
                  </a:cubicBezTo>
                  <a:cubicBezTo>
                    <a:pt x="251" y="11"/>
                    <a:pt x="240" y="0"/>
                    <a:pt x="227" y="0"/>
                  </a:cubicBezTo>
                </a:path>
              </a:pathLst>
            </a:custGeom>
            <a:solidFill>
              <a:srgbClr val="EAECEF">
                <a:alpha val="6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3" name="Freeform 21">
              <a:extLst>
                <a:ext uri="{FF2B5EF4-FFF2-40B4-BE49-F238E27FC236}">
                  <a16:creationId xmlns:a16="http://schemas.microsoft.com/office/drawing/2014/main" xmlns="" id="{F7505594-0B5C-4570-B61E-5423971C8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1474"/>
              <a:ext cx="241" cy="49"/>
            </a:xfrm>
            <a:custGeom>
              <a:avLst/>
              <a:gdLst>
                <a:gd name="T0" fmla="*/ 226 w 250"/>
                <a:gd name="T1" fmla="*/ 0 h 51"/>
                <a:gd name="T2" fmla="*/ 24 w 250"/>
                <a:gd name="T3" fmla="*/ 0 h 51"/>
                <a:gd name="T4" fmla="*/ 0 w 250"/>
                <a:gd name="T5" fmla="*/ 24 h 51"/>
                <a:gd name="T6" fmla="*/ 0 w 250"/>
                <a:gd name="T7" fmla="*/ 27 h 51"/>
                <a:gd name="T8" fmla="*/ 24 w 250"/>
                <a:gd name="T9" fmla="*/ 51 h 51"/>
                <a:gd name="T10" fmla="*/ 226 w 250"/>
                <a:gd name="T11" fmla="*/ 51 h 51"/>
                <a:gd name="T12" fmla="*/ 250 w 250"/>
                <a:gd name="T13" fmla="*/ 27 h 51"/>
                <a:gd name="T14" fmla="*/ 250 w 250"/>
                <a:gd name="T15" fmla="*/ 24 h 51"/>
                <a:gd name="T16" fmla="*/ 226 w 250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51">
                  <a:moveTo>
                    <a:pt x="226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41"/>
                    <a:pt x="10" y="51"/>
                    <a:pt x="24" y="51"/>
                  </a:cubicBezTo>
                  <a:cubicBezTo>
                    <a:pt x="226" y="51"/>
                    <a:pt x="226" y="51"/>
                    <a:pt x="226" y="51"/>
                  </a:cubicBezTo>
                  <a:cubicBezTo>
                    <a:pt x="239" y="51"/>
                    <a:pt x="250" y="41"/>
                    <a:pt x="250" y="27"/>
                  </a:cubicBezTo>
                  <a:cubicBezTo>
                    <a:pt x="250" y="24"/>
                    <a:pt x="250" y="24"/>
                    <a:pt x="250" y="24"/>
                  </a:cubicBezTo>
                  <a:cubicBezTo>
                    <a:pt x="250" y="11"/>
                    <a:pt x="239" y="0"/>
                    <a:pt x="226" y="0"/>
                  </a:cubicBezTo>
                </a:path>
              </a:pathLst>
            </a:custGeom>
            <a:solidFill>
              <a:srgbClr val="EAECEF">
                <a:alpha val="6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4" name="Freeform 22">
              <a:extLst>
                <a:ext uri="{FF2B5EF4-FFF2-40B4-BE49-F238E27FC236}">
                  <a16:creationId xmlns:a16="http://schemas.microsoft.com/office/drawing/2014/main" xmlns="" id="{5DC06A08-16DA-4970-B1B7-EC867C010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1474"/>
              <a:ext cx="241" cy="49"/>
            </a:xfrm>
            <a:custGeom>
              <a:avLst/>
              <a:gdLst>
                <a:gd name="T0" fmla="*/ 226 w 250"/>
                <a:gd name="T1" fmla="*/ 0 h 51"/>
                <a:gd name="T2" fmla="*/ 24 w 250"/>
                <a:gd name="T3" fmla="*/ 0 h 51"/>
                <a:gd name="T4" fmla="*/ 0 w 250"/>
                <a:gd name="T5" fmla="*/ 24 h 51"/>
                <a:gd name="T6" fmla="*/ 0 w 250"/>
                <a:gd name="T7" fmla="*/ 27 h 51"/>
                <a:gd name="T8" fmla="*/ 24 w 250"/>
                <a:gd name="T9" fmla="*/ 51 h 51"/>
                <a:gd name="T10" fmla="*/ 226 w 250"/>
                <a:gd name="T11" fmla="*/ 51 h 51"/>
                <a:gd name="T12" fmla="*/ 250 w 250"/>
                <a:gd name="T13" fmla="*/ 27 h 51"/>
                <a:gd name="T14" fmla="*/ 250 w 250"/>
                <a:gd name="T15" fmla="*/ 24 h 51"/>
                <a:gd name="T16" fmla="*/ 226 w 250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51">
                  <a:moveTo>
                    <a:pt x="226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41"/>
                    <a:pt x="11" y="51"/>
                    <a:pt x="24" y="51"/>
                  </a:cubicBezTo>
                  <a:cubicBezTo>
                    <a:pt x="226" y="51"/>
                    <a:pt x="226" y="51"/>
                    <a:pt x="226" y="51"/>
                  </a:cubicBezTo>
                  <a:cubicBezTo>
                    <a:pt x="240" y="51"/>
                    <a:pt x="250" y="41"/>
                    <a:pt x="250" y="27"/>
                  </a:cubicBezTo>
                  <a:cubicBezTo>
                    <a:pt x="250" y="24"/>
                    <a:pt x="250" y="24"/>
                    <a:pt x="250" y="24"/>
                  </a:cubicBezTo>
                  <a:cubicBezTo>
                    <a:pt x="250" y="11"/>
                    <a:pt x="240" y="0"/>
                    <a:pt x="226" y="0"/>
                  </a:cubicBezTo>
                </a:path>
              </a:pathLst>
            </a:custGeom>
            <a:solidFill>
              <a:srgbClr val="EAECEF">
                <a:alpha val="6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5" name="Freeform 23">
              <a:extLst>
                <a:ext uri="{FF2B5EF4-FFF2-40B4-BE49-F238E27FC236}">
                  <a16:creationId xmlns:a16="http://schemas.microsoft.com/office/drawing/2014/main" xmlns="" id="{456779F5-4CE4-414F-B037-BDEA5A315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1474"/>
              <a:ext cx="241" cy="49"/>
            </a:xfrm>
            <a:custGeom>
              <a:avLst/>
              <a:gdLst>
                <a:gd name="T0" fmla="*/ 227 w 250"/>
                <a:gd name="T1" fmla="*/ 0 h 51"/>
                <a:gd name="T2" fmla="*/ 24 w 250"/>
                <a:gd name="T3" fmla="*/ 0 h 51"/>
                <a:gd name="T4" fmla="*/ 0 w 250"/>
                <a:gd name="T5" fmla="*/ 24 h 51"/>
                <a:gd name="T6" fmla="*/ 0 w 250"/>
                <a:gd name="T7" fmla="*/ 27 h 51"/>
                <a:gd name="T8" fmla="*/ 24 w 250"/>
                <a:gd name="T9" fmla="*/ 51 h 51"/>
                <a:gd name="T10" fmla="*/ 227 w 250"/>
                <a:gd name="T11" fmla="*/ 51 h 51"/>
                <a:gd name="T12" fmla="*/ 250 w 250"/>
                <a:gd name="T13" fmla="*/ 27 h 51"/>
                <a:gd name="T14" fmla="*/ 250 w 250"/>
                <a:gd name="T15" fmla="*/ 24 h 51"/>
                <a:gd name="T16" fmla="*/ 227 w 250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51">
                  <a:moveTo>
                    <a:pt x="227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41"/>
                    <a:pt x="11" y="51"/>
                    <a:pt x="24" y="51"/>
                  </a:cubicBezTo>
                  <a:cubicBezTo>
                    <a:pt x="227" y="51"/>
                    <a:pt x="227" y="51"/>
                    <a:pt x="227" y="51"/>
                  </a:cubicBezTo>
                  <a:cubicBezTo>
                    <a:pt x="240" y="51"/>
                    <a:pt x="250" y="41"/>
                    <a:pt x="250" y="27"/>
                  </a:cubicBezTo>
                  <a:cubicBezTo>
                    <a:pt x="250" y="24"/>
                    <a:pt x="250" y="24"/>
                    <a:pt x="250" y="24"/>
                  </a:cubicBezTo>
                  <a:cubicBezTo>
                    <a:pt x="250" y="11"/>
                    <a:pt x="240" y="0"/>
                    <a:pt x="227" y="0"/>
                  </a:cubicBezTo>
                </a:path>
              </a:pathLst>
            </a:custGeom>
            <a:solidFill>
              <a:srgbClr val="EAECEF">
                <a:alpha val="6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grpSp>
        <p:nvGrpSpPr>
          <p:cNvPr id="144" name="组合 143">
            <a:extLst>
              <a:ext uri="{FF2B5EF4-FFF2-40B4-BE49-F238E27FC236}">
                <a16:creationId xmlns:a16="http://schemas.microsoft.com/office/drawing/2014/main" xmlns="" id="{223F8D8A-0968-4229-B2FE-9B61900506EF}"/>
              </a:ext>
            </a:extLst>
          </p:cNvPr>
          <p:cNvGrpSpPr/>
          <p:nvPr/>
        </p:nvGrpSpPr>
        <p:grpSpPr>
          <a:xfrm>
            <a:off x="1657082" y="2901309"/>
            <a:ext cx="1925728" cy="945441"/>
            <a:chOff x="2500753" y="4459347"/>
            <a:chExt cx="1037259" cy="509245"/>
          </a:xfrm>
        </p:grpSpPr>
        <p:sp>
          <p:nvSpPr>
            <p:cNvPr id="145" name="圆角矩形 13">
              <a:extLst>
                <a:ext uri="{FF2B5EF4-FFF2-40B4-BE49-F238E27FC236}">
                  <a16:creationId xmlns:a16="http://schemas.microsoft.com/office/drawing/2014/main" xmlns="" id="{849436BE-537E-4068-A524-D88A61BAF430}"/>
                </a:ext>
              </a:extLst>
            </p:cNvPr>
            <p:cNvSpPr/>
            <p:nvPr/>
          </p:nvSpPr>
          <p:spPr>
            <a:xfrm>
              <a:off x="2858479" y="4607362"/>
              <a:ext cx="321807" cy="209620"/>
            </a:xfrm>
            <a:prstGeom prst="roundRect">
              <a:avLst>
                <a:gd name="adj" fmla="val 13146"/>
              </a:avLst>
            </a:prstGeom>
            <a:pattFill prst="pct5">
              <a:fgClr>
                <a:srgbClr val="E4E6EA"/>
              </a:fgClr>
              <a:bgClr>
                <a:srgbClr val="ADB5BF"/>
              </a:bgClr>
            </a:pattFill>
            <a:ln w="12700" cap="flat" cmpd="sng" algn="ctr">
              <a:noFill/>
              <a:prstDash val="solid"/>
              <a:miter lim="800000"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accent1">
                      <a:shade val="50000"/>
                    </a:schemeClr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 lnSpcReduction="10000"/>
            </a:bodyPr>
            <a:lstStyle/>
            <a:p>
              <a:pPr algn="ctr" defTabSz="913765"/>
              <a:endParaRPr lang="zh-CN" altLang="en-US" dirty="0">
                <a:solidFill>
                  <a:srgbClr val="FFFFFF"/>
                </a:solidFill>
              </a:endParaRPr>
            </a:p>
          </p:txBody>
        </p:sp>
        <p:sp>
          <p:nvSpPr>
            <p:cNvPr id="146" name="圆角矩形 13">
              <a:extLst>
                <a:ext uri="{FF2B5EF4-FFF2-40B4-BE49-F238E27FC236}">
                  <a16:creationId xmlns:a16="http://schemas.microsoft.com/office/drawing/2014/main" xmlns="" id="{81513953-70B2-48A8-A3EE-F35E79F3EA1A}"/>
                </a:ext>
              </a:extLst>
            </p:cNvPr>
            <p:cNvSpPr/>
            <p:nvPr/>
          </p:nvSpPr>
          <p:spPr>
            <a:xfrm>
              <a:off x="2500753" y="4459347"/>
              <a:ext cx="1037259" cy="90268"/>
            </a:xfrm>
            <a:prstGeom prst="roundRect">
              <a:avLst>
                <a:gd name="adj" fmla="val 13146"/>
              </a:avLst>
            </a:prstGeom>
            <a:solidFill>
              <a:srgbClr val="867D98">
                <a:lumMod val="20000"/>
                <a:lumOff val="80000"/>
              </a:srgbClr>
            </a:solidFill>
            <a:ln w="381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defTabSz="914377">
                <a:defRPr/>
              </a:pPr>
              <a:endParaRPr lang="zh-CN" altLang="en-US" kern="0" dirty="0">
                <a:solidFill>
                  <a:srgbClr val="44546A">
                    <a:lumMod val="60000"/>
                    <a:lumOff val="40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147" name="圆角矩形 13">
              <a:extLst>
                <a:ext uri="{FF2B5EF4-FFF2-40B4-BE49-F238E27FC236}">
                  <a16:creationId xmlns:a16="http://schemas.microsoft.com/office/drawing/2014/main" xmlns="" id="{B2F0769A-074B-4509-8A83-A3B68F1DDF8C}"/>
                </a:ext>
              </a:extLst>
            </p:cNvPr>
            <p:cNvSpPr/>
            <p:nvPr/>
          </p:nvSpPr>
          <p:spPr>
            <a:xfrm>
              <a:off x="2500753" y="4874729"/>
              <a:ext cx="1037259" cy="93863"/>
            </a:xfrm>
            <a:prstGeom prst="roundRect">
              <a:avLst>
                <a:gd name="adj" fmla="val 13146"/>
              </a:avLst>
            </a:prstGeom>
            <a:solidFill>
              <a:srgbClr val="867D98">
                <a:lumMod val="20000"/>
                <a:lumOff val="80000"/>
              </a:srgbClr>
            </a:solidFill>
            <a:ln w="381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defTabSz="914377">
                <a:defRPr/>
              </a:pPr>
              <a:endParaRPr lang="zh-CN" altLang="en-US" kern="0" dirty="0">
                <a:solidFill>
                  <a:srgbClr val="44546A">
                    <a:lumMod val="60000"/>
                    <a:lumOff val="40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148" name="圆角矩形 13">
              <a:extLst>
                <a:ext uri="{FF2B5EF4-FFF2-40B4-BE49-F238E27FC236}">
                  <a16:creationId xmlns:a16="http://schemas.microsoft.com/office/drawing/2014/main" xmlns="" id="{39E0EA4B-DC96-437B-B781-3E87770D033B}"/>
                </a:ext>
              </a:extLst>
            </p:cNvPr>
            <p:cNvSpPr/>
            <p:nvPr/>
          </p:nvSpPr>
          <p:spPr>
            <a:xfrm flipV="1">
              <a:off x="2510491" y="4628992"/>
              <a:ext cx="161439" cy="27136"/>
            </a:xfrm>
            <a:prstGeom prst="roundRect">
              <a:avLst>
                <a:gd name="adj" fmla="val 13146"/>
              </a:avLst>
            </a:prstGeom>
            <a:solidFill>
              <a:srgbClr val="867D98">
                <a:lumMod val="20000"/>
                <a:lumOff val="80000"/>
              </a:srgbClr>
            </a:solidFill>
            <a:ln w="381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defTabSz="914377">
                <a:defRPr/>
              </a:pPr>
              <a:endParaRPr lang="zh-CN" altLang="en-US" kern="0" dirty="0">
                <a:solidFill>
                  <a:srgbClr val="44546A">
                    <a:lumMod val="60000"/>
                    <a:lumOff val="40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149" name="圆角矩形 13">
              <a:extLst>
                <a:ext uri="{FF2B5EF4-FFF2-40B4-BE49-F238E27FC236}">
                  <a16:creationId xmlns:a16="http://schemas.microsoft.com/office/drawing/2014/main" xmlns="" id="{B1EC389E-AF74-4DD3-B73A-D61B60C4A20A}"/>
                </a:ext>
              </a:extLst>
            </p:cNvPr>
            <p:cNvSpPr/>
            <p:nvPr/>
          </p:nvSpPr>
          <p:spPr>
            <a:xfrm flipV="1">
              <a:off x="2510490" y="4677599"/>
              <a:ext cx="249933" cy="27136"/>
            </a:xfrm>
            <a:prstGeom prst="roundRect">
              <a:avLst>
                <a:gd name="adj" fmla="val 13146"/>
              </a:avLst>
            </a:prstGeom>
            <a:solidFill>
              <a:srgbClr val="867D98">
                <a:lumMod val="20000"/>
                <a:lumOff val="80000"/>
              </a:srgbClr>
            </a:solidFill>
            <a:ln w="381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defTabSz="914377">
                <a:defRPr/>
              </a:pPr>
              <a:endParaRPr lang="zh-CN" altLang="en-US" kern="0" dirty="0">
                <a:solidFill>
                  <a:srgbClr val="44546A">
                    <a:lumMod val="60000"/>
                    <a:lumOff val="40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150" name="圆角矩形 13">
              <a:extLst>
                <a:ext uri="{FF2B5EF4-FFF2-40B4-BE49-F238E27FC236}">
                  <a16:creationId xmlns:a16="http://schemas.microsoft.com/office/drawing/2014/main" xmlns="" id="{E27FE8F4-4B6A-43B0-951C-14B0F45CEACE}"/>
                </a:ext>
              </a:extLst>
            </p:cNvPr>
            <p:cNvSpPr/>
            <p:nvPr/>
          </p:nvSpPr>
          <p:spPr>
            <a:xfrm flipV="1">
              <a:off x="2510491" y="4729262"/>
              <a:ext cx="210364" cy="27136"/>
            </a:xfrm>
            <a:prstGeom prst="roundRect">
              <a:avLst>
                <a:gd name="adj" fmla="val 13146"/>
              </a:avLst>
            </a:prstGeom>
            <a:solidFill>
              <a:srgbClr val="867D98">
                <a:lumMod val="20000"/>
                <a:lumOff val="80000"/>
              </a:srgbClr>
            </a:solidFill>
            <a:ln w="381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defTabSz="914377">
                <a:defRPr/>
              </a:pPr>
              <a:endParaRPr lang="zh-CN" altLang="en-US" kern="0" dirty="0">
                <a:solidFill>
                  <a:srgbClr val="44546A">
                    <a:lumMod val="60000"/>
                    <a:lumOff val="40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151" name="圆角矩形 13">
              <a:extLst>
                <a:ext uri="{FF2B5EF4-FFF2-40B4-BE49-F238E27FC236}">
                  <a16:creationId xmlns:a16="http://schemas.microsoft.com/office/drawing/2014/main" xmlns="" id="{4122DC90-CE9D-4F97-9410-2720031E9F0B}"/>
                </a:ext>
              </a:extLst>
            </p:cNvPr>
            <p:cNvSpPr/>
            <p:nvPr/>
          </p:nvSpPr>
          <p:spPr>
            <a:xfrm flipV="1">
              <a:off x="2507377" y="4781554"/>
              <a:ext cx="166303" cy="27136"/>
            </a:xfrm>
            <a:prstGeom prst="roundRect">
              <a:avLst>
                <a:gd name="adj" fmla="val 13146"/>
              </a:avLst>
            </a:prstGeom>
            <a:solidFill>
              <a:srgbClr val="867D98">
                <a:lumMod val="20000"/>
                <a:lumOff val="80000"/>
              </a:srgbClr>
            </a:solidFill>
            <a:ln w="381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defTabSz="914377">
                <a:defRPr/>
              </a:pPr>
              <a:endParaRPr lang="zh-CN" altLang="en-US" kern="0" dirty="0">
                <a:solidFill>
                  <a:srgbClr val="44546A">
                    <a:lumMod val="60000"/>
                    <a:lumOff val="40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152" name="圆角矩形 13">
              <a:extLst>
                <a:ext uri="{FF2B5EF4-FFF2-40B4-BE49-F238E27FC236}">
                  <a16:creationId xmlns:a16="http://schemas.microsoft.com/office/drawing/2014/main" xmlns="" id="{4E83F853-49C9-4D20-BAC9-54711F2DDCB7}"/>
                </a:ext>
              </a:extLst>
            </p:cNvPr>
            <p:cNvSpPr/>
            <p:nvPr/>
          </p:nvSpPr>
          <p:spPr>
            <a:xfrm flipV="1">
              <a:off x="3272597" y="4628992"/>
              <a:ext cx="161439" cy="27136"/>
            </a:xfrm>
            <a:prstGeom prst="roundRect">
              <a:avLst>
                <a:gd name="adj" fmla="val 13146"/>
              </a:avLst>
            </a:prstGeom>
            <a:solidFill>
              <a:srgbClr val="867D98">
                <a:lumMod val="20000"/>
                <a:lumOff val="80000"/>
              </a:srgbClr>
            </a:solidFill>
            <a:ln w="381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defTabSz="914377">
                <a:defRPr/>
              </a:pPr>
              <a:endParaRPr lang="zh-CN" altLang="en-US" kern="0" dirty="0">
                <a:solidFill>
                  <a:srgbClr val="44546A">
                    <a:lumMod val="60000"/>
                    <a:lumOff val="40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153" name="圆角矩形 13">
              <a:extLst>
                <a:ext uri="{FF2B5EF4-FFF2-40B4-BE49-F238E27FC236}">
                  <a16:creationId xmlns:a16="http://schemas.microsoft.com/office/drawing/2014/main" xmlns="" id="{B213D3D0-2CB6-4F44-ADA8-79C62AD27DA5}"/>
                </a:ext>
              </a:extLst>
            </p:cNvPr>
            <p:cNvSpPr/>
            <p:nvPr/>
          </p:nvSpPr>
          <p:spPr>
            <a:xfrm flipV="1">
              <a:off x="3272596" y="4677599"/>
              <a:ext cx="249933" cy="27136"/>
            </a:xfrm>
            <a:prstGeom prst="roundRect">
              <a:avLst>
                <a:gd name="adj" fmla="val 13146"/>
              </a:avLst>
            </a:prstGeom>
            <a:solidFill>
              <a:srgbClr val="867D98">
                <a:lumMod val="20000"/>
                <a:lumOff val="80000"/>
              </a:srgbClr>
            </a:solidFill>
            <a:ln w="381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defTabSz="914377">
                <a:defRPr/>
              </a:pPr>
              <a:endParaRPr lang="zh-CN" altLang="en-US" kern="0" dirty="0">
                <a:solidFill>
                  <a:srgbClr val="44546A">
                    <a:lumMod val="60000"/>
                    <a:lumOff val="40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154" name="圆角矩形 13">
              <a:extLst>
                <a:ext uri="{FF2B5EF4-FFF2-40B4-BE49-F238E27FC236}">
                  <a16:creationId xmlns:a16="http://schemas.microsoft.com/office/drawing/2014/main" xmlns="" id="{3388A7F4-9A03-458D-B81F-D0A66AD00DEC}"/>
                </a:ext>
              </a:extLst>
            </p:cNvPr>
            <p:cNvSpPr/>
            <p:nvPr/>
          </p:nvSpPr>
          <p:spPr>
            <a:xfrm flipV="1">
              <a:off x="3272597" y="4729262"/>
              <a:ext cx="210364" cy="27136"/>
            </a:xfrm>
            <a:prstGeom prst="roundRect">
              <a:avLst>
                <a:gd name="adj" fmla="val 13146"/>
              </a:avLst>
            </a:prstGeom>
            <a:solidFill>
              <a:srgbClr val="867D98">
                <a:lumMod val="20000"/>
                <a:lumOff val="80000"/>
              </a:srgbClr>
            </a:solidFill>
            <a:ln w="381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defTabSz="914377">
                <a:defRPr/>
              </a:pPr>
              <a:endParaRPr lang="zh-CN" altLang="en-US" kern="0" dirty="0">
                <a:solidFill>
                  <a:srgbClr val="44546A">
                    <a:lumMod val="60000"/>
                    <a:lumOff val="40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155" name="圆角矩形 13">
              <a:extLst>
                <a:ext uri="{FF2B5EF4-FFF2-40B4-BE49-F238E27FC236}">
                  <a16:creationId xmlns:a16="http://schemas.microsoft.com/office/drawing/2014/main" xmlns="" id="{B9675173-E392-4F0C-8ECB-FCB0F920DFCD}"/>
                </a:ext>
              </a:extLst>
            </p:cNvPr>
            <p:cNvSpPr/>
            <p:nvPr/>
          </p:nvSpPr>
          <p:spPr>
            <a:xfrm flipV="1">
              <a:off x="3269483" y="4781554"/>
              <a:ext cx="166303" cy="27136"/>
            </a:xfrm>
            <a:prstGeom prst="roundRect">
              <a:avLst>
                <a:gd name="adj" fmla="val 13146"/>
              </a:avLst>
            </a:prstGeom>
            <a:solidFill>
              <a:srgbClr val="867D98">
                <a:lumMod val="20000"/>
                <a:lumOff val="80000"/>
              </a:srgbClr>
            </a:solidFill>
            <a:ln w="381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defTabSz="914377">
                <a:defRPr/>
              </a:pPr>
              <a:endParaRPr lang="zh-CN" altLang="en-US" kern="0" dirty="0">
                <a:solidFill>
                  <a:srgbClr val="44546A">
                    <a:lumMod val="60000"/>
                    <a:lumOff val="40000"/>
                  </a:srgbClr>
                </a:solidFill>
                <a:latin typeface="Arial"/>
                <a:ea typeface="微软雅黑"/>
              </a:endParaRPr>
            </a:p>
          </p:txBody>
        </p:sp>
      </p:grpSp>
      <p:grpSp>
        <p:nvGrpSpPr>
          <p:cNvPr id="156" name="组合 155">
            <a:extLst>
              <a:ext uri="{FF2B5EF4-FFF2-40B4-BE49-F238E27FC236}">
                <a16:creationId xmlns:a16="http://schemas.microsoft.com/office/drawing/2014/main" xmlns="" id="{57F58FAB-4EC3-4D03-BB1E-26F48BCF25B1}"/>
              </a:ext>
            </a:extLst>
          </p:cNvPr>
          <p:cNvGrpSpPr/>
          <p:nvPr/>
        </p:nvGrpSpPr>
        <p:grpSpPr>
          <a:xfrm>
            <a:off x="2274141" y="3128866"/>
            <a:ext cx="688712" cy="469610"/>
            <a:chOff x="4979129" y="5045363"/>
            <a:chExt cx="379254" cy="258602"/>
          </a:xfrm>
        </p:grpSpPr>
        <p:sp>
          <p:nvSpPr>
            <p:cNvPr id="157" name="矩形 156">
              <a:extLst>
                <a:ext uri="{FF2B5EF4-FFF2-40B4-BE49-F238E27FC236}">
                  <a16:creationId xmlns:a16="http://schemas.microsoft.com/office/drawing/2014/main" xmlns="" id="{4E5B590F-4B27-4288-870D-AFD66FEEB46A}"/>
                </a:ext>
              </a:extLst>
            </p:cNvPr>
            <p:cNvSpPr/>
            <p:nvPr/>
          </p:nvSpPr>
          <p:spPr>
            <a:xfrm>
              <a:off x="5001992" y="5068224"/>
              <a:ext cx="332066" cy="217458"/>
            </a:xfrm>
            <a:prstGeom prst="rect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8" name="椭圆 157">
              <a:extLst>
                <a:ext uri="{FF2B5EF4-FFF2-40B4-BE49-F238E27FC236}">
                  <a16:creationId xmlns:a16="http://schemas.microsoft.com/office/drawing/2014/main" xmlns="" id="{73A248AC-0B9D-4A03-905A-776C394C05DC}"/>
                </a:ext>
              </a:extLst>
            </p:cNvPr>
            <p:cNvSpPr/>
            <p:nvPr/>
          </p:nvSpPr>
          <p:spPr>
            <a:xfrm flipH="1">
              <a:off x="4979129" y="5045363"/>
              <a:ext cx="45720" cy="4572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椭圆 158">
              <a:extLst>
                <a:ext uri="{FF2B5EF4-FFF2-40B4-BE49-F238E27FC236}">
                  <a16:creationId xmlns:a16="http://schemas.microsoft.com/office/drawing/2014/main" xmlns="" id="{0F68D553-A7A0-42DD-9240-4ABD3A1FE07E}"/>
                </a:ext>
              </a:extLst>
            </p:cNvPr>
            <p:cNvSpPr/>
            <p:nvPr/>
          </p:nvSpPr>
          <p:spPr>
            <a:xfrm flipH="1">
              <a:off x="5145895" y="5045363"/>
              <a:ext cx="45720" cy="4572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椭圆 159">
              <a:extLst>
                <a:ext uri="{FF2B5EF4-FFF2-40B4-BE49-F238E27FC236}">
                  <a16:creationId xmlns:a16="http://schemas.microsoft.com/office/drawing/2014/main" xmlns="" id="{814098C8-F8F6-4EAA-8A17-3B73CA6F0561}"/>
                </a:ext>
              </a:extLst>
            </p:cNvPr>
            <p:cNvSpPr/>
            <p:nvPr/>
          </p:nvSpPr>
          <p:spPr>
            <a:xfrm flipH="1">
              <a:off x="5312661" y="5045363"/>
              <a:ext cx="45720" cy="4572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椭圆 160">
              <a:extLst>
                <a:ext uri="{FF2B5EF4-FFF2-40B4-BE49-F238E27FC236}">
                  <a16:creationId xmlns:a16="http://schemas.microsoft.com/office/drawing/2014/main" xmlns="" id="{3F63D9D2-FE32-49EA-8C27-D6E705B09FBA}"/>
                </a:ext>
              </a:extLst>
            </p:cNvPr>
            <p:cNvSpPr/>
            <p:nvPr/>
          </p:nvSpPr>
          <p:spPr>
            <a:xfrm flipH="1">
              <a:off x="4979129" y="5258244"/>
              <a:ext cx="45720" cy="4572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椭圆 161">
              <a:extLst>
                <a:ext uri="{FF2B5EF4-FFF2-40B4-BE49-F238E27FC236}">
                  <a16:creationId xmlns:a16="http://schemas.microsoft.com/office/drawing/2014/main" xmlns="" id="{8B8140ED-A386-46BD-A31F-471F6B5921C9}"/>
                </a:ext>
              </a:extLst>
            </p:cNvPr>
            <p:cNvSpPr/>
            <p:nvPr/>
          </p:nvSpPr>
          <p:spPr>
            <a:xfrm flipH="1">
              <a:off x="5145896" y="5258244"/>
              <a:ext cx="45720" cy="4572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椭圆 162">
              <a:extLst>
                <a:ext uri="{FF2B5EF4-FFF2-40B4-BE49-F238E27FC236}">
                  <a16:creationId xmlns:a16="http://schemas.microsoft.com/office/drawing/2014/main" xmlns="" id="{9650B780-9006-46AA-9E15-C82EB5841BB8}"/>
                </a:ext>
              </a:extLst>
            </p:cNvPr>
            <p:cNvSpPr/>
            <p:nvPr/>
          </p:nvSpPr>
          <p:spPr>
            <a:xfrm flipH="1">
              <a:off x="5312663" y="5258245"/>
              <a:ext cx="45720" cy="4572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椭圆 163">
              <a:extLst>
                <a:ext uri="{FF2B5EF4-FFF2-40B4-BE49-F238E27FC236}">
                  <a16:creationId xmlns:a16="http://schemas.microsoft.com/office/drawing/2014/main" xmlns="" id="{5B99B48D-E574-4C4D-9014-1F26F5FFE484}"/>
                </a:ext>
              </a:extLst>
            </p:cNvPr>
            <p:cNvSpPr/>
            <p:nvPr/>
          </p:nvSpPr>
          <p:spPr>
            <a:xfrm flipH="1">
              <a:off x="4979129" y="5155670"/>
              <a:ext cx="45720" cy="4572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椭圆 164">
              <a:extLst>
                <a:ext uri="{FF2B5EF4-FFF2-40B4-BE49-F238E27FC236}">
                  <a16:creationId xmlns:a16="http://schemas.microsoft.com/office/drawing/2014/main" xmlns="" id="{99C2F54E-D148-4571-BB0D-95399358500D}"/>
                </a:ext>
              </a:extLst>
            </p:cNvPr>
            <p:cNvSpPr/>
            <p:nvPr/>
          </p:nvSpPr>
          <p:spPr>
            <a:xfrm flipH="1">
              <a:off x="5310430" y="5155670"/>
              <a:ext cx="45720" cy="4572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1" name="组合 170">
            <a:extLst>
              <a:ext uri="{FF2B5EF4-FFF2-40B4-BE49-F238E27FC236}">
                <a16:creationId xmlns:a16="http://schemas.microsoft.com/office/drawing/2014/main" xmlns="" id="{BAD2A8F7-3EBB-47F2-8B71-06B632BC8A12}"/>
              </a:ext>
            </a:extLst>
          </p:cNvPr>
          <p:cNvGrpSpPr/>
          <p:nvPr/>
        </p:nvGrpSpPr>
        <p:grpSpPr>
          <a:xfrm>
            <a:off x="4838054" y="2829288"/>
            <a:ext cx="2514806" cy="1641495"/>
            <a:chOff x="4809084" y="2830013"/>
            <a:chExt cx="2536144" cy="1641495"/>
          </a:xfrm>
          <a:gradFill>
            <a:gsLst>
              <a:gs pos="0">
                <a:schemeClr val="accent1">
                  <a:lumMod val="0"/>
                  <a:lumOff val="100000"/>
                  <a:alpha val="0"/>
                </a:schemeClr>
              </a:gs>
              <a:gs pos="57000">
                <a:schemeClr val="bg1">
                  <a:lumMod val="85000"/>
                </a:schemeClr>
              </a:gs>
            </a:gsLst>
            <a:lin ang="16200000" scaled="1"/>
          </a:gradFill>
        </p:grpSpPr>
        <p:sp>
          <p:nvSpPr>
            <p:cNvPr id="172" name="矩形: 圆角 214">
              <a:extLst>
                <a:ext uri="{FF2B5EF4-FFF2-40B4-BE49-F238E27FC236}">
                  <a16:creationId xmlns:a16="http://schemas.microsoft.com/office/drawing/2014/main" xmlns="" id="{7C14E4EA-C569-4C80-9A98-14145BA8DE1E}"/>
                </a:ext>
              </a:extLst>
            </p:cNvPr>
            <p:cNvSpPr/>
            <p:nvPr/>
          </p:nvSpPr>
          <p:spPr>
            <a:xfrm>
              <a:off x="6099682" y="2830013"/>
              <a:ext cx="1245546" cy="769187"/>
            </a:xfrm>
            <a:prstGeom prst="roundRect">
              <a:avLst>
                <a:gd name="adj" fmla="val 0"/>
              </a:avLst>
            </a:prstGeom>
            <a:blipFill>
              <a:blip r:embed="rId4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3175">
              <a:noFill/>
              <a:prstDash val="solid"/>
              <a:miter lim="800000"/>
              <a:headEnd/>
              <a:tailEnd/>
            </a:ln>
            <a:effectLst/>
          </p:spPr>
          <p:txBody>
            <a:bodyPr rtlCol="0" anchor="ctr"/>
            <a:lstStyle/>
            <a:p>
              <a:pPr defTabSz="914377">
                <a:defRPr/>
              </a:pPr>
              <a:endParaRPr lang="zh-CN" altLang="en-US" kern="0" dirty="0">
                <a:solidFill>
                  <a:srgbClr val="44546A">
                    <a:lumMod val="60000"/>
                    <a:lumOff val="40000"/>
                  </a:srgbClr>
                </a:solidFill>
              </a:endParaRPr>
            </a:p>
          </p:txBody>
        </p:sp>
        <p:sp>
          <p:nvSpPr>
            <p:cNvPr id="173" name="矩形: 圆角 220">
              <a:extLst>
                <a:ext uri="{FF2B5EF4-FFF2-40B4-BE49-F238E27FC236}">
                  <a16:creationId xmlns:a16="http://schemas.microsoft.com/office/drawing/2014/main" xmlns="" id="{DA8C2CCC-4E6B-48A2-B973-98D9D84F3256}"/>
                </a:ext>
              </a:extLst>
            </p:cNvPr>
            <p:cNvSpPr/>
            <p:nvPr/>
          </p:nvSpPr>
          <p:spPr>
            <a:xfrm>
              <a:off x="4809084" y="2832340"/>
              <a:ext cx="1245546" cy="770746"/>
            </a:xfrm>
            <a:prstGeom prst="roundRect">
              <a:avLst>
                <a:gd name="adj" fmla="val 0"/>
              </a:avLst>
            </a:prstGeom>
            <a:grpFill/>
            <a:ln w="3175">
              <a:noFill/>
              <a:prstDash val="solid"/>
              <a:miter lim="800000"/>
              <a:headEnd/>
              <a:tailEnd/>
            </a:ln>
            <a:effectLst/>
          </p:spPr>
          <p:txBody>
            <a:bodyPr rtlCol="0" anchor="ctr"/>
            <a:lstStyle/>
            <a:p>
              <a:pPr defTabSz="914377">
                <a:defRPr/>
              </a:pPr>
              <a:endParaRPr lang="zh-CN" altLang="en-US" kern="0" dirty="0">
                <a:solidFill>
                  <a:srgbClr val="44546A">
                    <a:lumMod val="60000"/>
                    <a:lumOff val="40000"/>
                  </a:srgbClr>
                </a:solidFill>
              </a:endParaRPr>
            </a:p>
          </p:txBody>
        </p:sp>
        <p:sp>
          <p:nvSpPr>
            <p:cNvPr id="174" name="矩形: 圆角 214">
              <a:extLst>
                <a:ext uri="{FF2B5EF4-FFF2-40B4-BE49-F238E27FC236}">
                  <a16:creationId xmlns:a16="http://schemas.microsoft.com/office/drawing/2014/main" xmlns="" id="{334ED5A5-423C-4986-A5FB-D430CE3EBA00}"/>
                </a:ext>
              </a:extLst>
            </p:cNvPr>
            <p:cNvSpPr/>
            <p:nvPr/>
          </p:nvSpPr>
          <p:spPr>
            <a:xfrm>
              <a:off x="6099682" y="3698435"/>
              <a:ext cx="1245546" cy="769187"/>
            </a:xfrm>
            <a:prstGeom prst="roundRect">
              <a:avLst>
                <a:gd name="adj" fmla="val 0"/>
              </a:avLst>
            </a:prstGeom>
            <a:grpFill/>
            <a:ln w="3175">
              <a:noFill/>
              <a:prstDash val="solid"/>
              <a:miter lim="800000"/>
              <a:headEnd/>
              <a:tailEnd/>
            </a:ln>
            <a:effectLst/>
          </p:spPr>
          <p:txBody>
            <a:bodyPr rtlCol="0" anchor="ctr"/>
            <a:lstStyle/>
            <a:p>
              <a:pPr defTabSz="914377">
                <a:defRPr/>
              </a:pPr>
              <a:endParaRPr lang="zh-CN" altLang="en-US" kern="0" dirty="0">
                <a:solidFill>
                  <a:srgbClr val="44546A">
                    <a:lumMod val="60000"/>
                    <a:lumOff val="40000"/>
                  </a:srgbClr>
                </a:solidFill>
              </a:endParaRPr>
            </a:p>
          </p:txBody>
        </p:sp>
        <p:sp>
          <p:nvSpPr>
            <p:cNvPr id="175" name="矩形: 圆角 220">
              <a:extLst>
                <a:ext uri="{FF2B5EF4-FFF2-40B4-BE49-F238E27FC236}">
                  <a16:creationId xmlns:a16="http://schemas.microsoft.com/office/drawing/2014/main" xmlns="" id="{1FBDB71B-CEF6-4BF0-B060-3BDF0766C9EA}"/>
                </a:ext>
              </a:extLst>
            </p:cNvPr>
            <p:cNvSpPr/>
            <p:nvPr/>
          </p:nvSpPr>
          <p:spPr>
            <a:xfrm>
              <a:off x="4809084" y="3700762"/>
              <a:ext cx="1245546" cy="770746"/>
            </a:xfrm>
            <a:prstGeom prst="roundRect">
              <a:avLst>
                <a:gd name="adj" fmla="val 0"/>
              </a:avLst>
            </a:prstGeom>
            <a:grpFill/>
            <a:ln w="3175">
              <a:noFill/>
              <a:prstDash val="solid"/>
              <a:miter lim="800000"/>
              <a:headEnd/>
              <a:tailEnd/>
            </a:ln>
            <a:effectLst/>
          </p:spPr>
          <p:txBody>
            <a:bodyPr rtlCol="0" anchor="ctr"/>
            <a:lstStyle/>
            <a:p>
              <a:pPr defTabSz="914377">
                <a:defRPr/>
              </a:pPr>
              <a:endParaRPr lang="zh-CN" altLang="en-US" kern="0" dirty="0">
                <a:solidFill>
                  <a:srgbClr val="44546A">
                    <a:lumMod val="60000"/>
                    <a:lumOff val="40000"/>
                  </a:srgbClr>
                </a:solidFill>
              </a:endParaRPr>
            </a:p>
          </p:txBody>
        </p:sp>
      </p:grpSp>
      <p:grpSp>
        <p:nvGrpSpPr>
          <p:cNvPr id="257" name="Group 4">
            <a:extLst>
              <a:ext uri="{FF2B5EF4-FFF2-40B4-BE49-F238E27FC236}">
                <a16:creationId xmlns:a16="http://schemas.microsoft.com/office/drawing/2014/main" xmlns="" id="{5D99EDE5-5665-4402-BBED-F200EB0B041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132956" y="2009760"/>
            <a:ext cx="3385944" cy="2144238"/>
            <a:chOff x="442" y="1130"/>
            <a:chExt cx="4123" cy="2611"/>
          </a:xfrm>
        </p:grpSpPr>
        <p:sp>
          <p:nvSpPr>
            <p:cNvPr id="280" name="Freeform 5">
              <a:extLst>
                <a:ext uri="{FF2B5EF4-FFF2-40B4-BE49-F238E27FC236}">
                  <a16:creationId xmlns:a16="http://schemas.microsoft.com/office/drawing/2014/main" xmlns="" id="{6F073218-B0F8-45B9-B973-291A14130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" y="1141"/>
              <a:ext cx="4099" cy="258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1" name="Freeform 6">
              <a:extLst>
                <a:ext uri="{FF2B5EF4-FFF2-40B4-BE49-F238E27FC236}">
                  <a16:creationId xmlns:a16="http://schemas.microsoft.com/office/drawing/2014/main" xmlns="" id="{D17E6052-019D-42A8-A670-0A4424305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" y="1130"/>
              <a:ext cx="4123" cy="261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EAECE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2" name="Rectangle 7">
              <a:extLst>
                <a:ext uri="{FF2B5EF4-FFF2-40B4-BE49-F238E27FC236}">
                  <a16:creationId xmlns:a16="http://schemas.microsoft.com/office/drawing/2014/main" xmlns="" id="{C23CBD80-5DED-4D66-92C3-0AE094F8A0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1397"/>
              <a:ext cx="3833" cy="309"/>
            </a:xfrm>
            <a:prstGeom prst="rect">
              <a:avLst/>
            </a:prstGeom>
            <a:solidFill>
              <a:srgbClr val="ED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3" name="Rectangle 8">
              <a:extLst>
                <a:ext uri="{FF2B5EF4-FFF2-40B4-BE49-F238E27FC236}">
                  <a16:creationId xmlns:a16="http://schemas.microsoft.com/office/drawing/2014/main" xmlns="" id="{75708DB0-A6E5-4916-84A4-9D09F6250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1397"/>
              <a:ext cx="3833" cy="3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4" name="Rectangle 9">
              <a:extLst>
                <a:ext uri="{FF2B5EF4-FFF2-40B4-BE49-F238E27FC236}">
                  <a16:creationId xmlns:a16="http://schemas.microsoft.com/office/drawing/2014/main" xmlns="" id="{959B0638-E82F-461D-B9E0-EE580A7C6F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1397"/>
              <a:ext cx="3833" cy="180"/>
            </a:xfrm>
            <a:prstGeom prst="rect">
              <a:avLst/>
            </a:prstGeom>
            <a:solidFill>
              <a:srgbClr val="CC4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5" name="Rectangle 10">
              <a:extLst>
                <a:ext uri="{FF2B5EF4-FFF2-40B4-BE49-F238E27FC236}">
                  <a16:creationId xmlns:a16="http://schemas.microsoft.com/office/drawing/2014/main" xmlns="" id="{84928E87-6D83-4B26-8582-A3F8CD551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1397"/>
              <a:ext cx="3833" cy="1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6" name="Rectangle 11">
              <a:extLst>
                <a:ext uri="{FF2B5EF4-FFF2-40B4-BE49-F238E27FC236}">
                  <a16:creationId xmlns:a16="http://schemas.microsoft.com/office/drawing/2014/main" xmlns="" id="{C2FB9B08-124C-49C0-BD2C-65B1B92211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1907"/>
              <a:ext cx="666" cy="502"/>
            </a:xfrm>
            <a:prstGeom prst="rect">
              <a:avLst/>
            </a:prstGeom>
            <a:solidFill>
              <a:srgbClr val="F4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7" name="Rectangle 12">
              <a:extLst>
                <a:ext uri="{FF2B5EF4-FFF2-40B4-BE49-F238E27FC236}">
                  <a16:creationId xmlns:a16="http://schemas.microsoft.com/office/drawing/2014/main" xmlns="" id="{05886495-E147-46C3-9263-810A692B8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2512"/>
              <a:ext cx="666" cy="502"/>
            </a:xfrm>
            <a:prstGeom prst="rect">
              <a:avLst/>
            </a:prstGeom>
            <a:solidFill>
              <a:srgbClr val="F4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8" name="Rectangle 13">
              <a:extLst>
                <a:ext uri="{FF2B5EF4-FFF2-40B4-BE49-F238E27FC236}">
                  <a16:creationId xmlns:a16="http://schemas.microsoft.com/office/drawing/2014/main" xmlns="" id="{5BD3562E-BE44-4331-BA0B-2BD97D94A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3116"/>
              <a:ext cx="666" cy="503"/>
            </a:xfrm>
            <a:prstGeom prst="rect">
              <a:avLst/>
            </a:prstGeom>
            <a:solidFill>
              <a:srgbClr val="F4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9" name="Oval 14">
              <a:extLst>
                <a:ext uri="{FF2B5EF4-FFF2-40B4-BE49-F238E27FC236}">
                  <a16:creationId xmlns:a16="http://schemas.microsoft.com/office/drawing/2014/main" xmlns="" id="{9228A63F-DD82-4252-8206-9F1487F09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1" y="1268"/>
              <a:ext cx="62" cy="62"/>
            </a:xfrm>
            <a:prstGeom prst="ellipse">
              <a:avLst/>
            </a:prstGeom>
            <a:solidFill>
              <a:srgbClr val="ED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0" name="Oval 15">
              <a:extLst>
                <a:ext uri="{FF2B5EF4-FFF2-40B4-BE49-F238E27FC236}">
                  <a16:creationId xmlns:a16="http://schemas.microsoft.com/office/drawing/2014/main" xmlns="" id="{B0888EF7-9A67-407F-8019-55106DDE5C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0" y="1268"/>
              <a:ext cx="63" cy="62"/>
            </a:xfrm>
            <a:prstGeom prst="ellipse">
              <a:avLst/>
            </a:prstGeom>
            <a:solidFill>
              <a:srgbClr val="ED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1" name="Oval 16">
              <a:extLst>
                <a:ext uri="{FF2B5EF4-FFF2-40B4-BE49-F238E27FC236}">
                  <a16:creationId xmlns:a16="http://schemas.microsoft.com/office/drawing/2014/main" xmlns="" id="{54F1C281-1007-4485-95A3-9EBD0832C5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9" y="1268"/>
              <a:ext cx="63" cy="62"/>
            </a:xfrm>
            <a:prstGeom prst="ellipse">
              <a:avLst/>
            </a:prstGeom>
            <a:solidFill>
              <a:srgbClr val="ED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2" name="Freeform 17">
              <a:extLst>
                <a:ext uri="{FF2B5EF4-FFF2-40B4-BE49-F238E27FC236}">
                  <a16:creationId xmlns:a16="http://schemas.microsoft.com/office/drawing/2014/main" xmlns="" id="{F49FB17B-C2BA-4E54-8940-6C96D778CD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28" y="1909"/>
              <a:ext cx="3001" cy="1721"/>
            </a:xfrm>
            <a:custGeom>
              <a:avLst/>
              <a:gdLst>
                <a:gd name="T0" fmla="*/ 81 w 3119"/>
                <a:gd name="T1" fmla="*/ 1764 h 1788"/>
                <a:gd name="T2" fmla="*/ 41 w 3119"/>
                <a:gd name="T3" fmla="*/ 1747 h 1788"/>
                <a:gd name="T4" fmla="*/ 24 w 3119"/>
                <a:gd name="T5" fmla="*/ 1706 h 1788"/>
                <a:gd name="T6" fmla="*/ 24 w 3119"/>
                <a:gd name="T7" fmla="*/ 81 h 1788"/>
                <a:gd name="T8" fmla="*/ 41 w 3119"/>
                <a:gd name="T9" fmla="*/ 41 h 1788"/>
                <a:gd name="T10" fmla="*/ 81 w 3119"/>
                <a:gd name="T11" fmla="*/ 24 h 1788"/>
                <a:gd name="T12" fmla="*/ 3037 w 3119"/>
                <a:gd name="T13" fmla="*/ 24 h 1788"/>
                <a:gd name="T14" fmla="*/ 3078 w 3119"/>
                <a:gd name="T15" fmla="*/ 41 h 1788"/>
                <a:gd name="T16" fmla="*/ 3095 w 3119"/>
                <a:gd name="T17" fmla="*/ 81 h 1788"/>
                <a:gd name="T18" fmla="*/ 3095 w 3119"/>
                <a:gd name="T19" fmla="*/ 1706 h 1788"/>
                <a:gd name="T20" fmla="*/ 3078 w 3119"/>
                <a:gd name="T21" fmla="*/ 1747 h 1788"/>
                <a:gd name="T22" fmla="*/ 3037 w 3119"/>
                <a:gd name="T23" fmla="*/ 1764 h 1788"/>
                <a:gd name="T24" fmla="*/ 3037 w 3119"/>
                <a:gd name="T25" fmla="*/ 1764 h 1788"/>
                <a:gd name="T26" fmla="*/ 81 w 3119"/>
                <a:gd name="T27" fmla="*/ 1764 h 1788"/>
                <a:gd name="T28" fmla="*/ 3037 w 3119"/>
                <a:gd name="T29" fmla="*/ 0 h 1788"/>
                <a:gd name="T30" fmla="*/ 3037 w 3119"/>
                <a:gd name="T31" fmla="*/ 0 h 1788"/>
                <a:gd name="T32" fmla="*/ 81 w 3119"/>
                <a:gd name="T33" fmla="*/ 0 h 1788"/>
                <a:gd name="T34" fmla="*/ 24 w 3119"/>
                <a:gd name="T35" fmla="*/ 24 h 1788"/>
                <a:gd name="T36" fmla="*/ 0 w 3119"/>
                <a:gd name="T37" fmla="*/ 81 h 1788"/>
                <a:gd name="T38" fmla="*/ 0 w 3119"/>
                <a:gd name="T39" fmla="*/ 1706 h 1788"/>
                <a:gd name="T40" fmla="*/ 24 w 3119"/>
                <a:gd name="T41" fmla="*/ 1764 h 1788"/>
                <a:gd name="T42" fmla="*/ 81 w 3119"/>
                <a:gd name="T43" fmla="*/ 1788 h 1788"/>
                <a:gd name="T44" fmla="*/ 81 w 3119"/>
                <a:gd name="T45" fmla="*/ 1788 h 1788"/>
                <a:gd name="T46" fmla="*/ 3037 w 3119"/>
                <a:gd name="T47" fmla="*/ 1788 h 1788"/>
                <a:gd name="T48" fmla="*/ 3095 w 3119"/>
                <a:gd name="T49" fmla="*/ 1764 h 1788"/>
                <a:gd name="T50" fmla="*/ 3119 w 3119"/>
                <a:gd name="T51" fmla="*/ 1706 h 1788"/>
                <a:gd name="T52" fmla="*/ 3119 w 3119"/>
                <a:gd name="T53" fmla="*/ 81 h 1788"/>
                <a:gd name="T54" fmla="*/ 3095 w 3119"/>
                <a:gd name="T55" fmla="*/ 24 h 1788"/>
                <a:gd name="T56" fmla="*/ 3037 w 3119"/>
                <a:gd name="T57" fmla="*/ 0 h 1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119" h="1788">
                  <a:moveTo>
                    <a:pt x="81" y="1764"/>
                  </a:moveTo>
                  <a:cubicBezTo>
                    <a:pt x="65" y="1764"/>
                    <a:pt x="51" y="1757"/>
                    <a:pt x="41" y="1747"/>
                  </a:cubicBezTo>
                  <a:cubicBezTo>
                    <a:pt x="30" y="1737"/>
                    <a:pt x="24" y="1722"/>
                    <a:pt x="24" y="1706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24" y="66"/>
                    <a:pt x="30" y="51"/>
                    <a:pt x="41" y="41"/>
                  </a:cubicBezTo>
                  <a:cubicBezTo>
                    <a:pt x="51" y="30"/>
                    <a:pt x="65" y="24"/>
                    <a:pt x="81" y="24"/>
                  </a:cubicBezTo>
                  <a:cubicBezTo>
                    <a:pt x="3037" y="24"/>
                    <a:pt x="3037" y="24"/>
                    <a:pt x="3037" y="24"/>
                  </a:cubicBezTo>
                  <a:cubicBezTo>
                    <a:pt x="3053" y="24"/>
                    <a:pt x="3068" y="30"/>
                    <a:pt x="3078" y="41"/>
                  </a:cubicBezTo>
                  <a:cubicBezTo>
                    <a:pt x="3089" y="51"/>
                    <a:pt x="3095" y="66"/>
                    <a:pt x="3095" y="81"/>
                  </a:cubicBezTo>
                  <a:cubicBezTo>
                    <a:pt x="3095" y="1706"/>
                    <a:pt x="3095" y="1706"/>
                    <a:pt x="3095" y="1706"/>
                  </a:cubicBezTo>
                  <a:cubicBezTo>
                    <a:pt x="3095" y="1722"/>
                    <a:pt x="3089" y="1737"/>
                    <a:pt x="3078" y="1747"/>
                  </a:cubicBezTo>
                  <a:cubicBezTo>
                    <a:pt x="3068" y="1757"/>
                    <a:pt x="3053" y="1764"/>
                    <a:pt x="3037" y="1764"/>
                  </a:cubicBezTo>
                  <a:cubicBezTo>
                    <a:pt x="3037" y="1764"/>
                    <a:pt x="3037" y="1764"/>
                    <a:pt x="3037" y="1764"/>
                  </a:cubicBezTo>
                  <a:cubicBezTo>
                    <a:pt x="81" y="1764"/>
                    <a:pt x="81" y="1764"/>
                    <a:pt x="81" y="1764"/>
                  </a:cubicBezTo>
                  <a:moveTo>
                    <a:pt x="3037" y="0"/>
                  </a:moveTo>
                  <a:cubicBezTo>
                    <a:pt x="3037" y="0"/>
                    <a:pt x="3037" y="0"/>
                    <a:pt x="3037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59" y="0"/>
                    <a:pt x="38" y="9"/>
                    <a:pt x="24" y="24"/>
                  </a:cubicBezTo>
                  <a:cubicBezTo>
                    <a:pt x="9" y="39"/>
                    <a:pt x="0" y="59"/>
                    <a:pt x="0" y="81"/>
                  </a:cubicBezTo>
                  <a:cubicBezTo>
                    <a:pt x="0" y="1706"/>
                    <a:pt x="0" y="1706"/>
                    <a:pt x="0" y="1706"/>
                  </a:cubicBezTo>
                  <a:cubicBezTo>
                    <a:pt x="0" y="1729"/>
                    <a:pt x="9" y="1749"/>
                    <a:pt x="24" y="1764"/>
                  </a:cubicBezTo>
                  <a:cubicBezTo>
                    <a:pt x="38" y="1779"/>
                    <a:pt x="59" y="1788"/>
                    <a:pt x="81" y="1788"/>
                  </a:cubicBezTo>
                  <a:cubicBezTo>
                    <a:pt x="81" y="1788"/>
                    <a:pt x="81" y="1788"/>
                    <a:pt x="81" y="1788"/>
                  </a:cubicBezTo>
                  <a:cubicBezTo>
                    <a:pt x="3037" y="1788"/>
                    <a:pt x="3037" y="1788"/>
                    <a:pt x="3037" y="1788"/>
                  </a:cubicBezTo>
                  <a:cubicBezTo>
                    <a:pt x="3060" y="1788"/>
                    <a:pt x="3080" y="1779"/>
                    <a:pt x="3095" y="1764"/>
                  </a:cubicBezTo>
                  <a:cubicBezTo>
                    <a:pt x="3110" y="1749"/>
                    <a:pt x="3119" y="1729"/>
                    <a:pt x="3119" y="1706"/>
                  </a:cubicBezTo>
                  <a:cubicBezTo>
                    <a:pt x="3119" y="81"/>
                    <a:pt x="3119" y="81"/>
                    <a:pt x="3119" y="81"/>
                  </a:cubicBezTo>
                  <a:cubicBezTo>
                    <a:pt x="3119" y="59"/>
                    <a:pt x="3110" y="39"/>
                    <a:pt x="3095" y="24"/>
                  </a:cubicBezTo>
                  <a:cubicBezTo>
                    <a:pt x="3080" y="9"/>
                    <a:pt x="3060" y="0"/>
                    <a:pt x="3037" y="0"/>
                  </a:cubicBezTo>
                </a:path>
              </a:pathLst>
            </a:custGeom>
            <a:solidFill>
              <a:srgbClr val="F6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3" name="Freeform 18">
              <a:extLst>
                <a:ext uri="{FF2B5EF4-FFF2-40B4-BE49-F238E27FC236}">
                  <a16:creationId xmlns:a16="http://schemas.microsoft.com/office/drawing/2014/main" xmlns="" id="{5869D22B-EAFC-4262-BDC0-F899AC99B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1431"/>
              <a:ext cx="526" cy="163"/>
            </a:xfrm>
            <a:custGeom>
              <a:avLst/>
              <a:gdLst>
                <a:gd name="T0" fmla="*/ 520 w 547"/>
                <a:gd name="T1" fmla="*/ 170 h 170"/>
                <a:gd name="T2" fmla="*/ 27 w 547"/>
                <a:gd name="T3" fmla="*/ 170 h 170"/>
                <a:gd name="T4" fmla="*/ 0 w 547"/>
                <a:gd name="T5" fmla="*/ 143 h 170"/>
                <a:gd name="T6" fmla="*/ 0 w 547"/>
                <a:gd name="T7" fmla="*/ 27 h 170"/>
                <a:gd name="T8" fmla="*/ 27 w 547"/>
                <a:gd name="T9" fmla="*/ 0 h 170"/>
                <a:gd name="T10" fmla="*/ 520 w 547"/>
                <a:gd name="T11" fmla="*/ 0 h 170"/>
                <a:gd name="T12" fmla="*/ 547 w 547"/>
                <a:gd name="T13" fmla="*/ 27 h 170"/>
                <a:gd name="T14" fmla="*/ 547 w 547"/>
                <a:gd name="T15" fmla="*/ 143 h 170"/>
                <a:gd name="T16" fmla="*/ 520 w 547"/>
                <a:gd name="T17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170">
                  <a:moveTo>
                    <a:pt x="520" y="170"/>
                  </a:moveTo>
                  <a:cubicBezTo>
                    <a:pt x="27" y="170"/>
                    <a:pt x="27" y="170"/>
                    <a:pt x="27" y="170"/>
                  </a:cubicBezTo>
                  <a:cubicBezTo>
                    <a:pt x="12" y="170"/>
                    <a:pt x="0" y="158"/>
                    <a:pt x="0" y="143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12"/>
                    <a:pt x="12" y="0"/>
                    <a:pt x="27" y="0"/>
                  </a:cubicBezTo>
                  <a:cubicBezTo>
                    <a:pt x="520" y="0"/>
                    <a:pt x="520" y="0"/>
                    <a:pt x="520" y="0"/>
                  </a:cubicBezTo>
                  <a:cubicBezTo>
                    <a:pt x="535" y="0"/>
                    <a:pt x="547" y="12"/>
                    <a:pt x="547" y="27"/>
                  </a:cubicBezTo>
                  <a:cubicBezTo>
                    <a:pt x="547" y="143"/>
                    <a:pt x="547" y="143"/>
                    <a:pt x="547" y="143"/>
                  </a:cubicBezTo>
                  <a:cubicBezTo>
                    <a:pt x="547" y="158"/>
                    <a:pt x="535" y="170"/>
                    <a:pt x="520" y="170"/>
                  </a:cubicBezTo>
                  <a:close/>
                </a:path>
              </a:pathLst>
            </a:custGeom>
            <a:solidFill>
              <a:srgbClr val="ED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4" name="Rectangle 19">
              <a:extLst>
                <a:ext uri="{FF2B5EF4-FFF2-40B4-BE49-F238E27FC236}">
                  <a16:creationId xmlns:a16="http://schemas.microsoft.com/office/drawing/2014/main" xmlns="" id="{284CDF8C-AD81-436A-A41D-6F1B40607E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0" y="1490"/>
              <a:ext cx="254" cy="25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5" name="Freeform 20">
              <a:extLst>
                <a:ext uri="{FF2B5EF4-FFF2-40B4-BE49-F238E27FC236}">
                  <a16:creationId xmlns:a16="http://schemas.microsoft.com/office/drawing/2014/main" xmlns="" id="{3AA9633E-7139-4C56-8A41-3EF65253A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" y="1474"/>
              <a:ext cx="242" cy="49"/>
            </a:xfrm>
            <a:custGeom>
              <a:avLst/>
              <a:gdLst>
                <a:gd name="T0" fmla="*/ 227 w 251"/>
                <a:gd name="T1" fmla="*/ 0 h 51"/>
                <a:gd name="T2" fmla="*/ 24 w 251"/>
                <a:gd name="T3" fmla="*/ 0 h 51"/>
                <a:gd name="T4" fmla="*/ 0 w 251"/>
                <a:gd name="T5" fmla="*/ 24 h 51"/>
                <a:gd name="T6" fmla="*/ 0 w 251"/>
                <a:gd name="T7" fmla="*/ 27 h 51"/>
                <a:gd name="T8" fmla="*/ 24 w 251"/>
                <a:gd name="T9" fmla="*/ 51 h 51"/>
                <a:gd name="T10" fmla="*/ 227 w 251"/>
                <a:gd name="T11" fmla="*/ 51 h 51"/>
                <a:gd name="T12" fmla="*/ 251 w 251"/>
                <a:gd name="T13" fmla="*/ 27 h 51"/>
                <a:gd name="T14" fmla="*/ 251 w 251"/>
                <a:gd name="T15" fmla="*/ 24 h 51"/>
                <a:gd name="T16" fmla="*/ 227 w 251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1" h="51">
                  <a:moveTo>
                    <a:pt x="227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41"/>
                    <a:pt x="11" y="51"/>
                    <a:pt x="24" y="51"/>
                  </a:cubicBezTo>
                  <a:cubicBezTo>
                    <a:pt x="227" y="51"/>
                    <a:pt x="227" y="51"/>
                    <a:pt x="227" y="51"/>
                  </a:cubicBezTo>
                  <a:cubicBezTo>
                    <a:pt x="240" y="51"/>
                    <a:pt x="251" y="41"/>
                    <a:pt x="251" y="27"/>
                  </a:cubicBezTo>
                  <a:cubicBezTo>
                    <a:pt x="251" y="24"/>
                    <a:pt x="251" y="24"/>
                    <a:pt x="251" y="24"/>
                  </a:cubicBezTo>
                  <a:cubicBezTo>
                    <a:pt x="251" y="11"/>
                    <a:pt x="240" y="0"/>
                    <a:pt x="227" y="0"/>
                  </a:cubicBezTo>
                </a:path>
              </a:pathLst>
            </a:custGeom>
            <a:solidFill>
              <a:srgbClr val="EAECEF">
                <a:alpha val="6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6" name="Freeform 21">
              <a:extLst>
                <a:ext uri="{FF2B5EF4-FFF2-40B4-BE49-F238E27FC236}">
                  <a16:creationId xmlns:a16="http://schemas.microsoft.com/office/drawing/2014/main" xmlns="" id="{4F02D331-FEEB-42DE-8D84-CF4DD863C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1474"/>
              <a:ext cx="241" cy="49"/>
            </a:xfrm>
            <a:custGeom>
              <a:avLst/>
              <a:gdLst>
                <a:gd name="T0" fmla="*/ 226 w 250"/>
                <a:gd name="T1" fmla="*/ 0 h 51"/>
                <a:gd name="T2" fmla="*/ 24 w 250"/>
                <a:gd name="T3" fmla="*/ 0 h 51"/>
                <a:gd name="T4" fmla="*/ 0 w 250"/>
                <a:gd name="T5" fmla="*/ 24 h 51"/>
                <a:gd name="T6" fmla="*/ 0 w 250"/>
                <a:gd name="T7" fmla="*/ 27 h 51"/>
                <a:gd name="T8" fmla="*/ 24 w 250"/>
                <a:gd name="T9" fmla="*/ 51 h 51"/>
                <a:gd name="T10" fmla="*/ 226 w 250"/>
                <a:gd name="T11" fmla="*/ 51 h 51"/>
                <a:gd name="T12" fmla="*/ 250 w 250"/>
                <a:gd name="T13" fmla="*/ 27 h 51"/>
                <a:gd name="T14" fmla="*/ 250 w 250"/>
                <a:gd name="T15" fmla="*/ 24 h 51"/>
                <a:gd name="T16" fmla="*/ 226 w 250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51">
                  <a:moveTo>
                    <a:pt x="226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41"/>
                    <a:pt x="10" y="51"/>
                    <a:pt x="24" y="51"/>
                  </a:cubicBezTo>
                  <a:cubicBezTo>
                    <a:pt x="226" y="51"/>
                    <a:pt x="226" y="51"/>
                    <a:pt x="226" y="51"/>
                  </a:cubicBezTo>
                  <a:cubicBezTo>
                    <a:pt x="239" y="51"/>
                    <a:pt x="250" y="41"/>
                    <a:pt x="250" y="27"/>
                  </a:cubicBezTo>
                  <a:cubicBezTo>
                    <a:pt x="250" y="24"/>
                    <a:pt x="250" y="24"/>
                    <a:pt x="250" y="24"/>
                  </a:cubicBezTo>
                  <a:cubicBezTo>
                    <a:pt x="250" y="11"/>
                    <a:pt x="239" y="0"/>
                    <a:pt x="226" y="0"/>
                  </a:cubicBezTo>
                </a:path>
              </a:pathLst>
            </a:custGeom>
            <a:solidFill>
              <a:srgbClr val="EAECEF">
                <a:alpha val="6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7" name="Freeform 22">
              <a:extLst>
                <a:ext uri="{FF2B5EF4-FFF2-40B4-BE49-F238E27FC236}">
                  <a16:creationId xmlns:a16="http://schemas.microsoft.com/office/drawing/2014/main" xmlns="" id="{20BB9D68-E92F-4F7B-9BE5-D372EEE33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1474"/>
              <a:ext cx="241" cy="49"/>
            </a:xfrm>
            <a:custGeom>
              <a:avLst/>
              <a:gdLst>
                <a:gd name="T0" fmla="*/ 226 w 250"/>
                <a:gd name="T1" fmla="*/ 0 h 51"/>
                <a:gd name="T2" fmla="*/ 24 w 250"/>
                <a:gd name="T3" fmla="*/ 0 h 51"/>
                <a:gd name="T4" fmla="*/ 0 w 250"/>
                <a:gd name="T5" fmla="*/ 24 h 51"/>
                <a:gd name="T6" fmla="*/ 0 w 250"/>
                <a:gd name="T7" fmla="*/ 27 h 51"/>
                <a:gd name="T8" fmla="*/ 24 w 250"/>
                <a:gd name="T9" fmla="*/ 51 h 51"/>
                <a:gd name="T10" fmla="*/ 226 w 250"/>
                <a:gd name="T11" fmla="*/ 51 h 51"/>
                <a:gd name="T12" fmla="*/ 250 w 250"/>
                <a:gd name="T13" fmla="*/ 27 h 51"/>
                <a:gd name="T14" fmla="*/ 250 w 250"/>
                <a:gd name="T15" fmla="*/ 24 h 51"/>
                <a:gd name="T16" fmla="*/ 226 w 250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51">
                  <a:moveTo>
                    <a:pt x="226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41"/>
                    <a:pt x="11" y="51"/>
                    <a:pt x="24" y="51"/>
                  </a:cubicBezTo>
                  <a:cubicBezTo>
                    <a:pt x="226" y="51"/>
                    <a:pt x="226" y="51"/>
                    <a:pt x="226" y="51"/>
                  </a:cubicBezTo>
                  <a:cubicBezTo>
                    <a:pt x="240" y="51"/>
                    <a:pt x="250" y="41"/>
                    <a:pt x="250" y="27"/>
                  </a:cubicBezTo>
                  <a:cubicBezTo>
                    <a:pt x="250" y="24"/>
                    <a:pt x="250" y="24"/>
                    <a:pt x="250" y="24"/>
                  </a:cubicBezTo>
                  <a:cubicBezTo>
                    <a:pt x="250" y="11"/>
                    <a:pt x="240" y="0"/>
                    <a:pt x="226" y="0"/>
                  </a:cubicBezTo>
                </a:path>
              </a:pathLst>
            </a:custGeom>
            <a:solidFill>
              <a:srgbClr val="EAECEF">
                <a:alpha val="6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8" name="Freeform 23">
              <a:extLst>
                <a:ext uri="{FF2B5EF4-FFF2-40B4-BE49-F238E27FC236}">
                  <a16:creationId xmlns:a16="http://schemas.microsoft.com/office/drawing/2014/main" xmlns="" id="{9442FBA8-0559-474B-813E-FFE85177B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1474"/>
              <a:ext cx="241" cy="49"/>
            </a:xfrm>
            <a:custGeom>
              <a:avLst/>
              <a:gdLst>
                <a:gd name="T0" fmla="*/ 227 w 250"/>
                <a:gd name="T1" fmla="*/ 0 h 51"/>
                <a:gd name="T2" fmla="*/ 24 w 250"/>
                <a:gd name="T3" fmla="*/ 0 h 51"/>
                <a:gd name="T4" fmla="*/ 0 w 250"/>
                <a:gd name="T5" fmla="*/ 24 h 51"/>
                <a:gd name="T6" fmla="*/ 0 w 250"/>
                <a:gd name="T7" fmla="*/ 27 h 51"/>
                <a:gd name="T8" fmla="*/ 24 w 250"/>
                <a:gd name="T9" fmla="*/ 51 h 51"/>
                <a:gd name="T10" fmla="*/ 227 w 250"/>
                <a:gd name="T11" fmla="*/ 51 h 51"/>
                <a:gd name="T12" fmla="*/ 250 w 250"/>
                <a:gd name="T13" fmla="*/ 27 h 51"/>
                <a:gd name="T14" fmla="*/ 250 w 250"/>
                <a:gd name="T15" fmla="*/ 24 h 51"/>
                <a:gd name="T16" fmla="*/ 227 w 250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51">
                  <a:moveTo>
                    <a:pt x="227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41"/>
                    <a:pt x="11" y="51"/>
                    <a:pt x="24" y="51"/>
                  </a:cubicBezTo>
                  <a:cubicBezTo>
                    <a:pt x="227" y="51"/>
                    <a:pt x="227" y="51"/>
                    <a:pt x="227" y="51"/>
                  </a:cubicBezTo>
                  <a:cubicBezTo>
                    <a:pt x="240" y="51"/>
                    <a:pt x="250" y="41"/>
                    <a:pt x="250" y="27"/>
                  </a:cubicBezTo>
                  <a:cubicBezTo>
                    <a:pt x="250" y="24"/>
                    <a:pt x="250" y="24"/>
                    <a:pt x="250" y="24"/>
                  </a:cubicBezTo>
                  <a:cubicBezTo>
                    <a:pt x="250" y="11"/>
                    <a:pt x="240" y="0"/>
                    <a:pt x="227" y="0"/>
                  </a:cubicBezTo>
                </a:path>
              </a:pathLst>
            </a:custGeom>
            <a:solidFill>
              <a:srgbClr val="EAECEF">
                <a:alpha val="6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grpSp>
        <p:nvGrpSpPr>
          <p:cNvPr id="258" name="组合 257">
            <a:extLst>
              <a:ext uri="{FF2B5EF4-FFF2-40B4-BE49-F238E27FC236}">
                <a16:creationId xmlns:a16="http://schemas.microsoft.com/office/drawing/2014/main" xmlns="" id="{12F3709B-7144-4A35-8495-F9DC9A56CCA9}"/>
              </a:ext>
            </a:extLst>
          </p:cNvPr>
          <p:cNvGrpSpPr/>
          <p:nvPr/>
        </p:nvGrpSpPr>
        <p:grpSpPr>
          <a:xfrm>
            <a:off x="9116938" y="2901309"/>
            <a:ext cx="1925728" cy="945441"/>
            <a:chOff x="2500753" y="4459347"/>
            <a:chExt cx="1037259" cy="509245"/>
          </a:xfrm>
        </p:grpSpPr>
        <p:sp>
          <p:nvSpPr>
            <p:cNvPr id="269" name="圆角矩形 13">
              <a:extLst>
                <a:ext uri="{FF2B5EF4-FFF2-40B4-BE49-F238E27FC236}">
                  <a16:creationId xmlns:a16="http://schemas.microsoft.com/office/drawing/2014/main" xmlns="" id="{DFC50B86-7A86-40E2-89B7-607E5C30BCE1}"/>
                </a:ext>
              </a:extLst>
            </p:cNvPr>
            <p:cNvSpPr/>
            <p:nvPr/>
          </p:nvSpPr>
          <p:spPr>
            <a:xfrm>
              <a:off x="2858479" y="4607362"/>
              <a:ext cx="321807" cy="209620"/>
            </a:xfrm>
            <a:prstGeom prst="roundRect">
              <a:avLst>
                <a:gd name="adj" fmla="val 13146"/>
              </a:avLst>
            </a:prstGeom>
            <a:blipFill>
              <a:blip r:embed="rId5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3175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accent1">
                      <a:shade val="50000"/>
                    </a:schemeClr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txBody>
            <a:bodyPr rtlCol="0" anchor="ctr"/>
            <a:lstStyle/>
            <a:p>
              <a:pPr defTabSz="914377"/>
              <a:endParaRPr lang="zh-CN" altLang="en-US" kern="0" dirty="0">
                <a:solidFill>
                  <a:srgbClr val="44546A">
                    <a:lumMod val="60000"/>
                    <a:lumOff val="40000"/>
                  </a:srgbClr>
                </a:solidFill>
              </a:endParaRPr>
            </a:p>
          </p:txBody>
        </p:sp>
        <p:sp>
          <p:nvSpPr>
            <p:cNvPr id="270" name="圆角矩形 13">
              <a:extLst>
                <a:ext uri="{FF2B5EF4-FFF2-40B4-BE49-F238E27FC236}">
                  <a16:creationId xmlns:a16="http://schemas.microsoft.com/office/drawing/2014/main" xmlns="" id="{EFE5C7B6-B4C5-40D3-AF95-621D61C9E20C}"/>
                </a:ext>
              </a:extLst>
            </p:cNvPr>
            <p:cNvSpPr/>
            <p:nvPr/>
          </p:nvSpPr>
          <p:spPr>
            <a:xfrm>
              <a:off x="2500753" y="4459347"/>
              <a:ext cx="1037259" cy="90268"/>
            </a:xfrm>
            <a:prstGeom prst="roundRect">
              <a:avLst>
                <a:gd name="adj" fmla="val 13146"/>
              </a:avLst>
            </a:prstGeom>
            <a:solidFill>
              <a:srgbClr val="867D98">
                <a:lumMod val="20000"/>
                <a:lumOff val="80000"/>
              </a:srgbClr>
            </a:solidFill>
            <a:ln w="381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defTabSz="914377">
                <a:defRPr/>
              </a:pPr>
              <a:endParaRPr lang="zh-CN" altLang="en-US" kern="0" dirty="0">
                <a:solidFill>
                  <a:srgbClr val="44546A">
                    <a:lumMod val="60000"/>
                    <a:lumOff val="40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271" name="圆角矩形 13">
              <a:extLst>
                <a:ext uri="{FF2B5EF4-FFF2-40B4-BE49-F238E27FC236}">
                  <a16:creationId xmlns:a16="http://schemas.microsoft.com/office/drawing/2014/main" xmlns="" id="{9BED3B69-FFEE-4099-AD37-7E491CABCF9A}"/>
                </a:ext>
              </a:extLst>
            </p:cNvPr>
            <p:cNvSpPr/>
            <p:nvPr/>
          </p:nvSpPr>
          <p:spPr>
            <a:xfrm>
              <a:off x="2500753" y="4874729"/>
              <a:ext cx="1037259" cy="93863"/>
            </a:xfrm>
            <a:prstGeom prst="roundRect">
              <a:avLst>
                <a:gd name="adj" fmla="val 13146"/>
              </a:avLst>
            </a:prstGeom>
            <a:solidFill>
              <a:srgbClr val="867D98">
                <a:lumMod val="20000"/>
                <a:lumOff val="80000"/>
              </a:srgbClr>
            </a:solidFill>
            <a:ln w="381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defTabSz="914377">
                <a:defRPr/>
              </a:pPr>
              <a:endParaRPr lang="zh-CN" altLang="en-US" kern="0" dirty="0">
                <a:solidFill>
                  <a:srgbClr val="44546A">
                    <a:lumMod val="60000"/>
                    <a:lumOff val="40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272" name="圆角矩形 13">
              <a:extLst>
                <a:ext uri="{FF2B5EF4-FFF2-40B4-BE49-F238E27FC236}">
                  <a16:creationId xmlns:a16="http://schemas.microsoft.com/office/drawing/2014/main" xmlns="" id="{20628E42-2348-4C5A-8F7F-2916329DD59D}"/>
                </a:ext>
              </a:extLst>
            </p:cNvPr>
            <p:cNvSpPr/>
            <p:nvPr/>
          </p:nvSpPr>
          <p:spPr>
            <a:xfrm flipV="1">
              <a:off x="2510491" y="4628992"/>
              <a:ext cx="161439" cy="27136"/>
            </a:xfrm>
            <a:prstGeom prst="roundRect">
              <a:avLst>
                <a:gd name="adj" fmla="val 13146"/>
              </a:avLst>
            </a:prstGeom>
            <a:solidFill>
              <a:srgbClr val="867D98">
                <a:lumMod val="20000"/>
                <a:lumOff val="80000"/>
              </a:srgbClr>
            </a:solidFill>
            <a:ln w="381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defTabSz="914377">
                <a:defRPr/>
              </a:pPr>
              <a:endParaRPr lang="zh-CN" altLang="en-US" kern="0" dirty="0">
                <a:solidFill>
                  <a:srgbClr val="44546A">
                    <a:lumMod val="60000"/>
                    <a:lumOff val="40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273" name="圆角矩形 13">
              <a:extLst>
                <a:ext uri="{FF2B5EF4-FFF2-40B4-BE49-F238E27FC236}">
                  <a16:creationId xmlns:a16="http://schemas.microsoft.com/office/drawing/2014/main" xmlns="" id="{AB519081-8A1A-46F4-AC11-1210196C787F}"/>
                </a:ext>
              </a:extLst>
            </p:cNvPr>
            <p:cNvSpPr/>
            <p:nvPr/>
          </p:nvSpPr>
          <p:spPr>
            <a:xfrm flipV="1">
              <a:off x="2510490" y="4677599"/>
              <a:ext cx="249933" cy="27136"/>
            </a:xfrm>
            <a:prstGeom prst="roundRect">
              <a:avLst>
                <a:gd name="adj" fmla="val 13146"/>
              </a:avLst>
            </a:prstGeom>
            <a:solidFill>
              <a:srgbClr val="867D98">
                <a:lumMod val="20000"/>
                <a:lumOff val="80000"/>
              </a:srgbClr>
            </a:solidFill>
            <a:ln w="381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defTabSz="914377">
                <a:defRPr/>
              </a:pPr>
              <a:endParaRPr lang="zh-CN" altLang="en-US" kern="0" dirty="0">
                <a:solidFill>
                  <a:srgbClr val="44546A">
                    <a:lumMod val="60000"/>
                    <a:lumOff val="40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274" name="圆角矩形 13">
              <a:extLst>
                <a:ext uri="{FF2B5EF4-FFF2-40B4-BE49-F238E27FC236}">
                  <a16:creationId xmlns:a16="http://schemas.microsoft.com/office/drawing/2014/main" xmlns="" id="{DF1F84DA-2293-4CD3-872B-5672F6A8B96E}"/>
                </a:ext>
              </a:extLst>
            </p:cNvPr>
            <p:cNvSpPr/>
            <p:nvPr/>
          </p:nvSpPr>
          <p:spPr>
            <a:xfrm flipV="1">
              <a:off x="2510491" y="4729262"/>
              <a:ext cx="210364" cy="27136"/>
            </a:xfrm>
            <a:prstGeom prst="roundRect">
              <a:avLst>
                <a:gd name="adj" fmla="val 13146"/>
              </a:avLst>
            </a:prstGeom>
            <a:solidFill>
              <a:srgbClr val="867D98">
                <a:lumMod val="20000"/>
                <a:lumOff val="80000"/>
              </a:srgbClr>
            </a:solidFill>
            <a:ln w="381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defTabSz="914377">
                <a:defRPr/>
              </a:pPr>
              <a:endParaRPr lang="zh-CN" altLang="en-US" kern="0" dirty="0">
                <a:solidFill>
                  <a:srgbClr val="44546A">
                    <a:lumMod val="60000"/>
                    <a:lumOff val="40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275" name="圆角矩形 13">
              <a:extLst>
                <a:ext uri="{FF2B5EF4-FFF2-40B4-BE49-F238E27FC236}">
                  <a16:creationId xmlns:a16="http://schemas.microsoft.com/office/drawing/2014/main" xmlns="" id="{653894EC-0520-4549-928F-FCB3D7C85927}"/>
                </a:ext>
              </a:extLst>
            </p:cNvPr>
            <p:cNvSpPr/>
            <p:nvPr/>
          </p:nvSpPr>
          <p:spPr>
            <a:xfrm flipV="1">
              <a:off x="2507377" y="4781554"/>
              <a:ext cx="166303" cy="27136"/>
            </a:xfrm>
            <a:prstGeom prst="roundRect">
              <a:avLst>
                <a:gd name="adj" fmla="val 13146"/>
              </a:avLst>
            </a:prstGeom>
            <a:solidFill>
              <a:srgbClr val="867D98">
                <a:lumMod val="20000"/>
                <a:lumOff val="80000"/>
              </a:srgbClr>
            </a:solidFill>
            <a:ln w="381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defTabSz="914377">
                <a:defRPr/>
              </a:pPr>
              <a:endParaRPr lang="zh-CN" altLang="en-US" kern="0" dirty="0">
                <a:solidFill>
                  <a:srgbClr val="44546A">
                    <a:lumMod val="60000"/>
                    <a:lumOff val="40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276" name="圆角矩形 13">
              <a:extLst>
                <a:ext uri="{FF2B5EF4-FFF2-40B4-BE49-F238E27FC236}">
                  <a16:creationId xmlns:a16="http://schemas.microsoft.com/office/drawing/2014/main" xmlns="" id="{9272F1A9-D4FD-4426-AD24-92E4FAF0AFC5}"/>
                </a:ext>
              </a:extLst>
            </p:cNvPr>
            <p:cNvSpPr/>
            <p:nvPr/>
          </p:nvSpPr>
          <p:spPr>
            <a:xfrm flipV="1">
              <a:off x="3272597" y="4628992"/>
              <a:ext cx="161439" cy="27136"/>
            </a:xfrm>
            <a:prstGeom prst="roundRect">
              <a:avLst>
                <a:gd name="adj" fmla="val 13146"/>
              </a:avLst>
            </a:prstGeom>
            <a:solidFill>
              <a:srgbClr val="867D98">
                <a:lumMod val="20000"/>
                <a:lumOff val="80000"/>
              </a:srgbClr>
            </a:solidFill>
            <a:ln w="381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defTabSz="914377">
                <a:defRPr/>
              </a:pPr>
              <a:endParaRPr lang="zh-CN" altLang="en-US" kern="0" dirty="0">
                <a:solidFill>
                  <a:srgbClr val="44546A">
                    <a:lumMod val="60000"/>
                    <a:lumOff val="40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277" name="圆角矩形 13">
              <a:extLst>
                <a:ext uri="{FF2B5EF4-FFF2-40B4-BE49-F238E27FC236}">
                  <a16:creationId xmlns:a16="http://schemas.microsoft.com/office/drawing/2014/main" xmlns="" id="{1FAEA06F-DE0C-4186-974C-3C476B64E534}"/>
                </a:ext>
              </a:extLst>
            </p:cNvPr>
            <p:cNvSpPr/>
            <p:nvPr/>
          </p:nvSpPr>
          <p:spPr>
            <a:xfrm flipV="1">
              <a:off x="3272596" y="4677599"/>
              <a:ext cx="249933" cy="27136"/>
            </a:xfrm>
            <a:prstGeom prst="roundRect">
              <a:avLst>
                <a:gd name="adj" fmla="val 13146"/>
              </a:avLst>
            </a:prstGeom>
            <a:solidFill>
              <a:srgbClr val="867D98">
                <a:lumMod val="20000"/>
                <a:lumOff val="80000"/>
              </a:srgbClr>
            </a:solidFill>
            <a:ln w="381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defTabSz="914377">
                <a:defRPr/>
              </a:pPr>
              <a:endParaRPr lang="zh-CN" altLang="en-US" kern="0" dirty="0">
                <a:solidFill>
                  <a:srgbClr val="44546A">
                    <a:lumMod val="60000"/>
                    <a:lumOff val="40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278" name="圆角矩形 13">
              <a:extLst>
                <a:ext uri="{FF2B5EF4-FFF2-40B4-BE49-F238E27FC236}">
                  <a16:creationId xmlns:a16="http://schemas.microsoft.com/office/drawing/2014/main" xmlns="" id="{3616EAA9-E3A1-4402-9609-0D6DB16CD471}"/>
                </a:ext>
              </a:extLst>
            </p:cNvPr>
            <p:cNvSpPr/>
            <p:nvPr/>
          </p:nvSpPr>
          <p:spPr>
            <a:xfrm flipV="1">
              <a:off x="3272597" y="4729262"/>
              <a:ext cx="210364" cy="27136"/>
            </a:xfrm>
            <a:prstGeom prst="roundRect">
              <a:avLst>
                <a:gd name="adj" fmla="val 13146"/>
              </a:avLst>
            </a:prstGeom>
            <a:solidFill>
              <a:srgbClr val="867D98">
                <a:lumMod val="20000"/>
                <a:lumOff val="80000"/>
              </a:srgbClr>
            </a:solidFill>
            <a:ln w="381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defTabSz="914377">
                <a:defRPr/>
              </a:pPr>
              <a:endParaRPr lang="zh-CN" altLang="en-US" kern="0" dirty="0">
                <a:solidFill>
                  <a:srgbClr val="44546A">
                    <a:lumMod val="60000"/>
                    <a:lumOff val="40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279" name="圆角矩形 13">
              <a:extLst>
                <a:ext uri="{FF2B5EF4-FFF2-40B4-BE49-F238E27FC236}">
                  <a16:creationId xmlns:a16="http://schemas.microsoft.com/office/drawing/2014/main" xmlns="" id="{52CDB398-4ACB-42F4-962C-1AA5DD4A91A7}"/>
                </a:ext>
              </a:extLst>
            </p:cNvPr>
            <p:cNvSpPr/>
            <p:nvPr/>
          </p:nvSpPr>
          <p:spPr>
            <a:xfrm flipV="1">
              <a:off x="3269483" y="4781554"/>
              <a:ext cx="166303" cy="27136"/>
            </a:xfrm>
            <a:prstGeom prst="roundRect">
              <a:avLst>
                <a:gd name="adj" fmla="val 13146"/>
              </a:avLst>
            </a:prstGeom>
            <a:solidFill>
              <a:srgbClr val="867D98">
                <a:lumMod val="20000"/>
                <a:lumOff val="80000"/>
              </a:srgbClr>
            </a:solidFill>
            <a:ln w="381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defTabSz="914377">
                <a:defRPr/>
              </a:pPr>
              <a:endParaRPr lang="zh-CN" altLang="en-US" kern="0" dirty="0">
                <a:solidFill>
                  <a:srgbClr val="44546A">
                    <a:lumMod val="60000"/>
                    <a:lumOff val="40000"/>
                  </a:srgbClr>
                </a:solidFill>
                <a:latin typeface="Arial"/>
                <a:ea typeface="微软雅黑"/>
              </a:endParaRPr>
            </a:p>
          </p:txBody>
        </p:sp>
      </p:grpSp>
      <p:sp>
        <p:nvSpPr>
          <p:cNvPr id="299" name="矩形: 圆角 222">
            <a:extLst>
              <a:ext uri="{FF2B5EF4-FFF2-40B4-BE49-F238E27FC236}">
                <a16:creationId xmlns:a16="http://schemas.microsoft.com/office/drawing/2014/main" xmlns="" id="{0A12A380-0BE1-43C8-A4C8-77A088F1AFCB}"/>
              </a:ext>
            </a:extLst>
          </p:cNvPr>
          <p:cNvSpPr/>
          <p:nvPr/>
        </p:nvSpPr>
        <p:spPr>
          <a:xfrm>
            <a:off x="6107764" y="2831615"/>
            <a:ext cx="1245546" cy="770746"/>
          </a:xfrm>
          <a:prstGeom prst="roundRect">
            <a:avLst>
              <a:gd name="adj" fmla="val 0"/>
            </a:avLst>
          </a:prstGeom>
          <a:noFill/>
          <a:ln w="28575" cap="flat" cmpd="sng" algn="ctr">
            <a:solidFill>
              <a:srgbClr val="CC4A4A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2046185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 idx="4294967295"/>
          </p:nvPr>
        </p:nvSpPr>
        <p:spPr>
          <a:xfrm>
            <a:off x="695323" y="4046"/>
            <a:ext cx="10825164" cy="1013353"/>
          </a:xfrm>
        </p:spPr>
        <p:txBody>
          <a:bodyPr vert="horz" lIns="91440" tIns="45720" rIns="91440" bIns="45720" rtlCol="0" anchor="b">
            <a:normAutofit/>
          </a:bodyPr>
          <a:lstStyle/>
          <a:p>
            <a:pPr defTabSz="914332"/>
            <a:r>
              <a:rPr lang="zh-CN" altLang="en-US" sz="2800" b="1" dirty="0"/>
              <a:t>更改图示中的插图  </a:t>
            </a:r>
            <a:r>
              <a:rPr lang="en-US" altLang="zh-CN" sz="2800" b="1" dirty="0"/>
              <a:t>Replace Vectors</a:t>
            </a:r>
            <a:endParaRPr lang="zh-CN" altLang="en-US" sz="2800" b="1" dirty="0"/>
          </a:p>
        </p:txBody>
      </p:sp>
      <p:sp>
        <p:nvSpPr>
          <p:cNvPr id="351" name="文本框 350"/>
          <p:cNvSpPr txBox="1"/>
          <p:nvPr/>
        </p:nvSpPr>
        <p:spPr>
          <a:xfrm>
            <a:off x="959849" y="4667862"/>
            <a:ext cx="3089340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zh-CN" altLang="en-US" sz="1000" dirty="0"/>
              <a:t>解除组合，选中图示中的插图</a:t>
            </a:r>
            <a:endParaRPr lang="en-US" altLang="zh-CN" sz="1000" dirty="0"/>
          </a:p>
          <a:p>
            <a:r>
              <a:rPr lang="en-US" altLang="zh-CN" sz="1000" dirty="0"/>
              <a:t>Ungroup the elements in the diagram and select the vector that need to be replaced</a:t>
            </a:r>
            <a:endParaRPr lang="zh-CN" altLang="en-US" sz="1000" dirty="0"/>
          </a:p>
        </p:txBody>
      </p:sp>
      <p:sp>
        <p:nvSpPr>
          <p:cNvPr id="350" name="椭圆 349"/>
          <p:cNvSpPr/>
          <p:nvPr/>
        </p:nvSpPr>
        <p:spPr>
          <a:xfrm>
            <a:off x="673100" y="4820817"/>
            <a:ext cx="246501" cy="246501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400" dirty="0"/>
              <a:t>1</a:t>
            </a:r>
            <a:endParaRPr lang="zh-CN" altLang="en-US" sz="1400" dirty="0"/>
          </a:p>
        </p:txBody>
      </p:sp>
      <p:sp>
        <p:nvSpPr>
          <p:cNvPr id="530" name="矩形 529">
            <a:extLst>
              <a:ext uri="{FF2B5EF4-FFF2-40B4-BE49-F238E27FC236}">
                <a16:creationId xmlns:a16="http://schemas.microsoft.com/office/drawing/2014/main" xmlns="" id="{D544CC29-B618-4FEC-9019-507758A2C346}"/>
              </a:ext>
            </a:extLst>
          </p:cNvPr>
          <p:cNvSpPr/>
          <p:nvPr/>
        </p:nvSpPr>
        <p:spPr>
          <a:xfrm>
            <a:off x="4745932" y="2018794"/>
            <a:ext cx="2700136" cy="2783090"/>
          </a:xfrm>
          <a:prstGeom prst="rect">
            <a:avLst/>
          </a:prstGeom>
          <a:solidFill>
            <a:schemeClr val="bg1"/>
          </a:solidFill>
          <a:ln w="12700" cap="flat" cmpd="sng" algn="ctr">
            <a:gradFill flip="none" rotWithShape="1">
              <a:gsLst>
                <a:gs pos="0">
                  <a:schemeClr val="accent1">
                    <a:lumMod val="0"/>
                    <a:lumOff val="100000"/>
                    <a:alpha val="0"/>
                  </a:schemeClr>
                </a:gs>
                <a:gs pos="51000">
                  <a:srgbClr val="CC4B4A"/>
                </a:gs>
              </a:gsLst>
              <a:lin ang="16200000" scaled="1"/>
              <a:tileRect/>
            </a:gradFill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377">
              <a:defRPr/>
            </a:pPr>
            <a:endParaRPr lang="zh-CN" altLang="en-US" kern="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531" name="矩形 530">
            <a:extLst>
              <a:ext uri="{FF2B5EF4-FFF2-40B4-BE49-F238E27FC236}">
                <a16:creationId xmlns:a16="http://schemas.microsoft.com/office/drawing/2014/main" xmlns="" id="{6981A32D-467A-4673-AE41-0197613DA6E5}"/>
              </a:ext>
            </a:extLst>
          </p:cNvPr>
          <p:cNvSpPr/>
          <p:nvPr/>
        </p:nvSpPr>
        <p:spPr>
          <a:xfrm>
            <a:off x="4745932" y="2018794"/>
            <a:ext cx="2700136" cy="202647"/>
          </a:xfrm>
          <a:prstGeom prst="rect">
            <a:avLst/>
          </a:prstGeom>
          <a:solidFill>
            <a:srgbClr val="CE4C4B"/>
          </a:solidFill>
          <a:ln w="12700" cap="flat" cmpd="sng" algn="ctr">
            <a:solidFill>
              <a:srgbClr val="CE4C4B"/>
            </a:solidFill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914377">
              <a:defRPr/>
            </a:pPr>
            <a:r>
              <a:rPr lang="zh-CN" altLang="en-US" sz="1000" kern="0" dirty="0">
                <a:solidFill>
                  <a:srgbClr val="FFFFFF"/>
                </a:solidFill>
                <a:latin typeface="Arial"/>
                <a:ea typeface="微软雅黑"/>
              </a:rPr>
              <a:t>插图库 </a:t>
            </a:r>
            <a:r>
              <a:rPr lang="en-US" altLang="zh-CN" sz="1000" kern="0" dirty="0">
                <a:solidFill>
                  <a:srgbClr val="FFFFFF"/>
                </a:solidFill>
                <a:latin typeface="Arial"/>
                <a:ea typeface="微软雅黑"/>
              </a:rPr>
              <a:t>/ Vector Library</a:t>
            </a:r>
            <a:endParaRPr lang="zh-CN" altLang="en-US" sz="1000" kern="0" dirty="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533" name="乘号 532">
            <a:extLst>
              <a:ext uri="{FF2B5EF4-FFF2-40B4-BE49-F238E27FC236}">
                <a16:creationId xmlns:a16="http://schemas.microsoft.com/office/drawing/2014/main" xmlns="" id="{2DAEDA58-EF2A-40FF-A29F-F6B53347C5CF}"/>
              </a:ext>
            </a:extLst>
          </p:cNvPr>
          <p:cNvSpPr/>
          <p:nvPr/>
        </p:nvSpPr>
        <p:spPr>
          <a:xfrm>
            <a:off x="7275789" y="2051656"/>
            <a:ext cx="136922" cy="136922"/>
          </a:xfrm>
          <a:prstGeom prst="mathMultiply">
            <a:avLst>
              <a:gd name="adj1" fmla="val 13304"/>
            </a:avLst>
          </a:prstGeom>
          <a:solidFill>
            <a:srgbClr val="CE4C4B">
              <a:lumMod val="60000"/>
              <a:lumOff val="4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4377">
              <a:defRPr/>
            </a:pPr>
            <a:endParaRPr lang="zh-CN" altLang="en-US" kern="0">
              <a:solidFill>
                <a:srgbClr val="FFFFFF"/>
              </a:solidFill>
              <a:latin typeface="Arial"/>
              <a:ea typeface="微软雅黑"/>
            </a:endParaRPr>
          </a:p>
        </p:txBody>
      </p:sp>
      <p:sp>
        <p:nvSpPr>
          <p:cNvPr id="534" name="push-pin-pointing-down_8930">
            <a:extLst>
              <a:ext uri="{FF2B5EF4-FFF2-40B4-BE49-F238E27FC236}">
                <a16:creationId xmlns:a16="http://schemas.microsoft.com/office/drawing/2014/main" xmlns="" id="{613F05E8-ABBF-4CDF-9AF2-BC93E58A0FF2}"/>
              </a:ext>
            </a:extLst>
          </p:cNvPr>
          <p:cNvSpPr>
            <a:spLocks noChangeAspect="1"/>
          </p:cNvSpPr>
          <p:nvPr/>
        </p:nvSpPr>
        <p:spPr bwMode="auto">
          <a:xfrm>
            <a:off x="7071719" y="2066769"/>
            <a:ext cx="105878" cy="105381"/>
          </a:xfrm>
          <a:prstGeom prst="ellipse">
            <a:avLst/>
          </a:prstGeom>
          <a:noFill/>
          <a:ln>
            <a:noFill/>
          </a:ln>
        </p:spPr>
        <p:txBody>
          <a:bodyPr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4377">
              <a:defRPr/>
            </a:pPr>
            <a:r>
              <a:rPr lang="en-US" altLang="zh-CN" sz="1400" b="1" dirty="0">
                <a:solidFill>
                  <a:srgbClr val="CE4C4B">
                    <a:lumMod val="20000"/>
                    <a:lumOff val="80000"/>
                  </a:srgbClr>
                </a:solidFill>
                <a:latin typeface="Arial"/>
                <a:ea typeface="微软雅黑"/>
              </a:rPr>
              <a:t>?</a:t>
            </a:r>
            <a:endParaRPr lang="zh-CN" altLang="en-US" sz="1400" b="1" dirty="0">
              <a:solidFill>
                <a:srgbClr val="CE4C4B">
                  <a:lumMod val="20000"/>
                  <a:lumOff val="80000"/>
                </a:srgbClr>
              </a:solidFill>
              <a:latin typeface="Arial"/>
              <a:ea typeface="微软雅黑"/>
            </a:endParaRPr>
          </a:p>
        </p:txBody>
      </p:sp>
      <p:cxnSp>
        <p:nvCxnSpPr>
          <p:cNvPr id="535" name="直接连接符 534">
            <a:extLst>
              <a:ext uri="{FF2B5EF4-FFF2-40B4-BE49-F238E27FC236}">
                <a16:creationId xmlns:a16="http://schemas.microsoft.com/office/drawing/2014/main" xmlns="" id="{B965E895-3A05-439E-920E-0D00464467EB}"/>
              </a:ext>
            </a:extLst>
          </p:cNvPr>
          <p:cNvCxnSpPr>
            <a:cxnSpLocks/>
          </p:cNvCxnSpPr>
          <p:nvPr/>
        </p:nvCxnSpPr>
        <p:spPr>
          <a:xfrm>
            <a:off x="7231993" y="2072052"/>
            <a:ext cx="0" cy="100097"/>
          </a:xfrm>
          <a:prstGeom prst="line">
            <a:avLst/>
          </a:prstGeom>
          <a:noFill/>
          <a:ln w="6350" cap="flat" cmpd="sng" algn="ctr">
            <a:solidFill>
              <a:srgbClr val="CE4C4B">
                <a:lumMod val="60000"/>
                <a:lumOff val="40000"/>
              </a:srgbClr>
            </a:solidFill>
            <a:prstDash val="solid"/>
            <a:miter lim="800000"/>
          </a:ln>
          <a:effectLst/>
        </p:spPr>
      </p:cxnSp>
      <p:grpSp>
        <p:nvGrpSpPr>
          <p:cNvPr id="5" name="组合 4">
            <a:extLst>
              <a:ext uri="{FF2B5EF4-FFF2-40B4-BE49-F238E27FC236}">
                <a16:creationId xmlns:a16="http://schemas.microsoft.com/office/drawing/2014/main" xmlns="" id="{F11E68A0-3699-439D-A2B5-0F56A0C033AF}"/>
              </a:ext>
            </a:extLst>
          </p:cNvPr>
          <p:cNvGrpSpPr/>
          <p:nvPr/>
        </p:nvGrpSpPr>
        <p:grpSpPr>
          <a:xfrm>
            <a:off x="4838699" y="2321739"/>
            <a:ext cx="2521499" cy="393791"/>
            <a:chOff x="4807641" y="2321739"/>
            <a:chExt cx="2552558" cy="393791"/>
          </a:xfrm>
        </p:grpSpPr>
        <p:sp>
          <p:nvSpPr>
            <p:cNvPr id="532" name="矩形 531">
              <a:extLst>
                <a:ext uri="{FF2B5EF4-FFF2-40B4-BE49-F238E27FC236}">
                  <a16:creationId xmlns:a16="http://schemas.microsoft.com/office/drawing/2014/main" xmlns="" id="{B3571D0C-C65B-468E-B369-37EBD78D7853}"/>
                </a:ext>
              </a:extLst>
            </p:cNvPr>
            <p:cNvSpPr/>
            <p:nvPr/>
          </p:nvSpPr>
          <p:spPr>
            <a:xfrm>
              <a:off x="4809084" y="2321739"/>
              <a:ext cx="1666655" cy="165107"/>
            </a:xfrm>
            <a:prstGeom prst="rect">
              <a:avLst/>
            </a:prstGeom>
            <a:solidFill>
              <a:srgbClr val="FFFFFF">
                <a:lumMod val="95000"/>
              </a:srgb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zh-CN" altLang="en-US" sz="900" kern="0" dirty="0">
                <a:solidFill>
                  <a:srgbClr val="000000">
                    <a:lumMod val="85000"/>
                    <a:lumOff val="15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536" name="矩形 535">
              <a:extLst>
                <a:ext uri="{FF2B5EF4-FFF2-40B4-BE49-F238E27FC236}">
                  <a16:creationId xmlns:a16="http://schemas.microsoft.com/office/drawing/2014/main" xmlns="" id="{34C6448E-F878-4415-95EB-A4E7C002AA70}"/>
                </a:ext>
              </a:extLst>
            </p:cNvPr>
            <p:cNvSpPr/>
            <p:nvPr/>
          </p:nvSpPr>
          <p:spPr>
            <a:xfrm>
              <a:off x="4807641" y="2550423"/>
              <a:ext cx="750394" cy="165107"/>
            </a:xfrm>
            <a:prstGeom prst="rect">
              <a:avLst/>
            </a:prstGeom>
            <a:solidFill>
              <a:srgbClr val="FFFFFF">
                <a:lumMod val="95000"/>
              </a:srgb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 sz="900" kern="0" dirty="0">
                <a:solidFill>
                  <a:srgbClr val="000000">
                    <a:lumMod val="85000"/>
                    <a:lumOff val="15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537" name="矩形 536">
              <a:extLst>
                <a:ext uri="{FF2B5EF4-FFF2-40B4-BE49-F238E27FC236}">
                  <a16:creationId xmlns:a16="http://schemas.microsoft.com/office/drawing/2014/main" xmlns="" id="{954E08D0-3B42-4331-8B25-B5CD95D0EF30}"/>
                </a:ext>
              </a:extLst>
            </p:cNvPr>
            <p:cNvSpPr/>
            <p:nvPr/>
          </p:nvSpPr>
          <p:spPr>
            <a:xfrm>
              <a:off x="6643166" y="2323967"/>
              <a:ext cx="717032" cy="165107"/>
            </a:xfrm>
            <a:prstGeom prst="rect">
              <a:avLst/>
            </a:prstGeom>
            <a:solidFill>
              <a:srgbClr val="FFFFFF">
                <a:lumMod val="95000"/>
              </a:srgb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zh-CN" altLang="en-US" sz="900" kern="0" dirty="0">
                <a:solidFill>
                  <a:srgbClr val="000000">
                    <a:lumMod val="85000"/>
                    <a:lumOff val="15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538" name="矩形 537">
              <a:extLst>
                <a:ext uri="{FF2B5EF4-FFF2-40B4-BE49-F238E27FC236}">
                  <a16:creationId xmlns:a16="http://schemas.microsoft.com/office/drawing/2014/main" xmlns="" id="{0AB04C5E-5920-4F66-B57B-BDF87B47DF29}"/>
                </a:ext>
              </a:extLst>
            </p:cNvPr>
            <p:cNvSpPr/>
            <p:nvPr/>
          </p:nvSpPr>
          <p:spPr>
            <a:xfrm>
              <a:off x="5725404" y="2550423"/>
              <a:ext cx="750394" cy="165107"/>
            </a:xfrm>
            <a:prstGeom prst="rect">
              <a:avLst/>
            </a:prstGeom>
            <a:solidFill>
              <a:srgbClr val="FFFFFF">
                <a:lumMod val="95000"/>
              </a:srgb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 sz="900" kern="0" dirty="0">
                <a:solidFill>
                  <a:srgbClr val="000000">
                    <a:lumMod val="85000"/>
                    <a:lumOff val="15000"/>
                  </a:srgbClr>
                </a:solidFill>
                <a:latin typeface="Arial"/>
                <a:ea typeface="微软雅黑"/>
              </a:endParaRPr>
            </a:p>
          </p:txBody>
        </p:sp>
        <p:sp>
          <p:nvSpPr>
            <p:cNvPr id="539" name="矩形 538">
              <a:extLst>
                <a:ext uri="{FF2B5EF4-FFF2-40B4-BE49-F238E27FC236}">
                  <a16:creationId xmlns:a16="http://schemas.microsoft.com/office/drawing/2014/main" xmlns="" id="{C20F0B39-78DD-4F4D-98AE-AF0E2488ED5C}"/>
                </a:ext>
              </a:extLst>
            </p:cNvPr>
            <p:cNvSpPr/>
            <p:nvPr/>
          </p:nvSpPr>
          <p:spPr>
            <a:xfrm>
              <a:off x="6643167" y="2550423"/>
              <a:ext cx="717032" cy="165107"/>
            </a:xfrm>
            <a:prstGeom prst="rect">
              <a:avLst/>
            </a:prstGeom>
            <a:solidFill>
              <a:srgbClr val="FFFFFF">
                <a:lumMod val="95000"/>
              </a:srgbClr>
            </a:solidFill>
            <a:ln w="635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 sz="900" kern="0" dirty="0">
                <a:solidFill>
                  <a:srgbClr val="000000">
                    <a:lumMod val="85000"/>
                    <a:lumOff val="15000"/>
                  </a:srgbClr>
                </a:solidFill>
                <a:latin typeface="Arial"/>
                <a:ea typeface="微软雅黑"/>
              </a:endParaRPr>
            </a:p>
          </p:txBody>
        </p:sp>
      </p:grpSp>
      <p:sp>
        <p:nvSpPr>
          <p:cNvPr id="17" name="箭头: 右 16">
            <a:extLst>
              <a:ext uri="{FF2B5EF4-FFF2-40B4-BE49-F238E27FC236}">
                <a16:creationId xmlns:a16="http://schemas.microsoft.com/office/drawing/2014/main" xmlns="" id="{C18997BC-8A46-4480-BDE2-8A42CE9D6E96}"/>
              </a:ext>
            </a:extLst>
          </p:cNvPr>
          <p:cNvSpPr/>
          <p:nvPr/>
        </p:nvSpPr>
        <p:spPr>
          <a:xfrm>
            <a:off x="4337497" y="3210631"/>
            <a:ext cx="145928" cy="155342"/>
          </a:xfrm>
          <a:prstGeom prst="rightArrow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2" name="箭头: 右 611">
            <a:extLst>
              <a:ext uri="{FF2B5EF4-FFF2-40B4-BE49-F238E27FC236}">
                <a16:creationId xmlns:a16="http://schemas.microsoft.com/office/drawing/2014/main" xmlns="" id="{80BFC189-8365-4FF6-91BD-F51DDDDCF48C}"/>
              </a:ext>
            </a:extLst>
          </p:cNvPr>
          <p:cNvSpPr/>
          <p:nvPr/>
        </p:nvSpPr>
        <p:spPr>
          <a:xfrm>
            <a:off x="7704524" y="3210631"/>
            <a:ext cx="145928" cy="155342"/>
          </a:xfrm>
          <a:prstGeom prst="rightArrow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3" name="文本框 612">
            <a:extLst>
              <a:ext uri="{FF2B5EF4-FFF2-40B4-BE49-F238E27FC236}">
                <a16:creationId xmlns:a16="http://schemas.microsoft.com/office/drawing/2014/main" xmlns="" id="{8AD2200D-CA44-4767-84EF-C1856654B4FA}"/>
              </a:ext>
            </a:extLst>
          </p:cNvPr>
          <p:cNvSpPr txBox="1"/>
          <p:nvPr/>
        </p:nvSpPr>
        <p:spPr>
          <a:xfrm>
            <a:off x="5032681" y="4667862"/>
            <a:ext cx="2413387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zh-CN" altLang="en-US" sz="1000" dirty="0"/>
              <a:t>点击</a:t>
            </a:r>
            <a:r>
              <a:rPr lang="en-US" altLang="zh-CN" sz="1000" dirty="0"/>
              <a:t>iSlide 【</a:t>
            </a:r>
            <a:r>
              <a:rPr lang="zh-CN" altLang="en-US" sz="1000" dirty="0"/>
              <a:t>插图库</a:t>
            </a:r>
            <a:r>
              <a:rPr lang="en-US" altLang="zh-CN" sz="1000" dirty="0"/>
              <a:t>】</a:t>
            </a:r>
            <a:r>
              <a:rPr lang="zh-CN" altLang="en-US" sz="1000" dirty="0"/>
              <a:t>中的插图替换</a:t>
            </a:r>
            <a:endParaRPr lang="en-US" altLang="zh-CN" sz="1000" dirty="0"/>
          </a:p>
          <a:p>
            <a:r>
              <a:rPr lang="en-US" altLang="zh-CN" sz="1000" dirty="0"/>
              <a:t>Click the target vector in iSlide “Vector Library” to insert it into the diagram</a:t>
            </a:r>
            <a:endParaRPr lang="zh-CN" altLang="en-US" sz="1000" dirty="0"/>
          </a:p>
        </p:txBody>
      </p:sp>
      <p:sp>
        <p:nvSpPr>
          <p:cNvPr id="614" name="椭圆 613">
            <a:extLst>
              <a:ext uri="{FF2B5EF4-FFF2-40B4-BE49-F238E27FC236}">
                <a16:creationId xmlns:a16="http://schemas.microsoft.com/office/drawing/2014/main" xmlns="" id="{0EF98DBB-FD28-4F75-8C30-91D37F4F411F}"/>
              </a:ext>
            </a:extLst>
          </p:cNvPr>
          <p:cNvSpPr/>
          <p:nvPr/>
        </p:nvSpPr>
        <p:spPr>
          <a:xfrm>
            <a:off x="4745932" y="4820817"/>
            <a:ext cx="246501" cy="246501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400" dirty="0"/>
              <a:t>2</a:t>
            </a:r>
            <a:endParaRPr lang="zh-CN" altLang="en-US" sz="1400" dirty="0"/>
          </a:p>
        </p:txBody>
      </p:sp>
      <p:sp>
        <p:nvSpPr>
          <p:cNvPr id="615" name="文本框 614">
            <a:extLst>
              <a:ext uri="{FF2B5EF4-FFF2-40B4-BE49-F238E27FC236}">
                <a16:creationId xmlns:a16="http://schemas.microsoft.com/office/drawing/2014/main" xmlns="" id="{EEB175D3-D48A-4111-896F-C8DF596AF06D}"/>
              </a:ext>
            </a:extLst>
          </p:cNvPr>
          <p:cNvSpPr txBox="1"/>
          <p:nvPr/>
        </p:nvSpPr>
        <p:spPr>
          <a:xfrm>
            <a:off x="8429560" y="4744806"/>
            <a:ext cx="3089340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zh-CN" altLang="en-US" sz="1000" dirty="0"/>
              <a:t>替换成功</a:t>
            </a:r>
            <a:endParaRPr lang="en-US" altLang="zh-CN" sz="1000" dirty="0"/>
          </a:p>
          <a:p>
            <a:r>
              <a:rPr lang="en-US" altLang="zh-CN" sz="1000" dirty="0"/>
              <a:t>Done</a:t>
            </a:r>
            <a:endParaRPr lang="zh-CN" altLang="en-US" sz="1000" dirty="0"/>
          </a:p>
        </p:txBody>
      </p:sp>
      <p:sp>
        <p:nvSpPr>
          <p:cNvPr id="616" name="椭圆 615">
            <a:extLst>
              <a:ext uri="{FF2B5EF4-FFF2-40B4-BE49-F238E27FC236}">
                <a16:creationId xmlns:a16="http://schemas.microsoft.com/office/drawing/2014/main" xmlns="" id="{B2712F4C-9095-4058-8D4F-160AE7823303}"/>
              </a:ext>
            </a:extLst>
          </p:cNvPr>
          <p:cNvSpPr/>
          <p:nvPr/>
        </p:nvSpPr>
        <p:spPr>
          <a:xfrm>
            <a:off x="8142811" y="4820817"/>
            <a:ext cx="246501" cy="246501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400" dirty="0"/>
              <a:t>3</a:t>
            </a:r>
            <a:endParaRPr lang="zh-CN" altLang="en-US" sz="1400" dirty="0"/>
          </a:p>
        </p:txBody>
      </p:sp>
      <p:sp>
        <p:nvSpPr>
          <p:cNvPr id="618" name="矩形 617">
            <a:extLst>
              <a:ext uri="{FF2B5EF4-FFF2-40B4-BE49-F238E27FC236}">
                <a16:creationId xmlns:a16="http://schemas.microsoft.com/office/drawing/2014/main" xmlns="" id="{4D01F01E-C352-49D4-BCC6-FBC90ECFD7D4}"/>
              </a:ext>
            </a:extLst>
          </p:cNvPr>
          <p:cNvSpPr/>
          <p:nvPr/>
        </p:nvSpPr>
        <p:spPr>
          <a:xfrm>
            <a:off x="9651125" y="128572"/>
            <a:ext cx="2540875" cy="771556"/>
          </a:xfrm>
          <a:prstGeom prst="rect">
            <a:avLst/>
          </a:prstGeom>
          <a:solidFill>
            <a:schemeClr val="tx1"/>
          </a:solidFill>
          <a:ln w="12700">
            <a:noFill/>
            <a:prstDash val="sysDash"/>
          </a:ln>
        </p:spPr>
        <p:txBody>
          <a:bodyPr wrap="square" lIns="91440" tIns="91440" rIns="91440" bIns="91440" rtlCol="0" anchor="ctr">
            <a:noAutofit/>
          </a:bodyPr>
          <a:lstStyle/>
          <a:p>
            <a:pPr>
              <a:lnSpc>
                <a:spcPct val="120000"/>
              </a:lnSpc>
            </a:pPr>
            <a:r>
              <a:rPr lang="en-US" altLang="zh-CN" sz="800" b="1" dirty="0">
                <a:solidFill>
                  <a:schemeClr val="bg1"/>
                </a:solidFill>
              </a:rPr>
              <a:t>Note:</a:t>
            </a:r>
          </a:p>
          <a:p>
            <a:pPr>
              <a:lnSpc>
                <a:spcPct val="120000"/>
              </a:lnSpc>
            </a:pPr>
            <a:r>
              <a:rPr lang="zh-CN" altLang="en-US" sz="800" dirty="0">
                <a:solidFill>
                  <a:schemeClr val="bg1"/>
                </a:solidFill>
              </a:rPr>
              <a:t>本页为主题使用说明页，使用时请删除本页内容。</a:t>
            </a:r>
            <a:endParaRPr lang="en-US" altLang="zh-CN" sz="800" dirty="0">
              <a:solidFill>
                <a:schemeClr val="bg1"/>
              </a:solidFill>
            </a:endParaRPr>
          </a:p>
          <a:p>
            <a:pPr>
              <a:lnSpc>
                <a:spcPct val="120000"/>
              </a:lnSpc>
            </a:pPr>
            <a:r>
              <a:rPr lang="en-US" altLang="zh-CN" sz="800" dirty="0">
                <a:solidFill>
                  <a:schemeClr val="bg1"/>
                </a:solidFill>
              </a:rPr>
              <a:t>This is an instruction. Please delete this slide before use the template for presentation.</a:t>
            </a:r>
            <a:endParaRPr lang="zh-CN" altLang="en-US" sz="800" dirty="0">
              <a:solidFill>
                <a:schemeClr val="bg1"/>
              </a:solidFill>
            </a:endParaRPr>
          </a:p>
        </p:txBody>
      </p:sp>
      <p:grpSp>
        <p:nvGrpSpPr>
          <p:cNvPr id="202" name="Group 4">
            <a:extLst>
              <a:ext uri="{FF2B5EF4-FFF2-40B4-BE49-F238E27FC236}">
                <a16:creationId xmlns:a16="http://schemas.microsoft.com/office/drawing/2014/main" xmlns="" id="{7BAB53CA-2CE6-4B21-AEC7-0A596E6B54A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73099" y="2009754"/>
            <a:ext cx="3385938" cy="2144224"/>
            <a:chOff x="442" y="1130"/>
            <a:chExt cx="4123" cy="2611"/>
          </a:xfrm>
        </p:grpSpPr>
        <p:sp>
          <p:nvSpPr>
            <p:cNvPr id="217" name="Freeform 5">
              <a:extLst>
                <a:ext uri="{FF2B5EF4-FFF2-40B4-BE49-F238E27FC236}">
                  <a16:creationId xmlns:a16="http://schemas.microsoft.com/office/drawing/2014/main" xmlns="" id="{663AB67E-B93F-4A9B-92EE-58D0E2D2B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" y="1141"/>
              <a:ext cx="4099" cy="258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8" name="Freeform 6">
              <a:extLst>
                <a:ext uri="{FF2B5EF4-FFF2-40B4-BE49-F238E27FC236}">
                  <a16:creationId xmlns:a16="http://schemas.microsoft.com/office/drawing/2014/main" xmlns="" id="{C64C7F5E-AB12-44B8-A2CA-2038D58AD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" y="1130"/>
              <a:ext cx="4123" cy="261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EAECE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19" name="Rectangle 7">
              <a:extLst>
                <a:ext uri="{FF2B5EF4-FFF2-40B4-BE49-F238E27FC236}">
                  <a16:creationId xmlns:a16="http://schemas.microsoft.com/office/drawing/2014/main" xmlns="" id="{220BD6B8-8427-4C26-A2B9-440CE442B1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1397"/>
              <a:ext cx="3833" cy="309"/>
            </a:xfrm>
            <a:prstGeom prst="rect">
              <a:avLst/>
            </a:prstGeom>
            <a:solidFill>
              <a:srgbClr val="ED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0" name="Rectangle 8">
              <a:extLst>
                <a:ext uri="{FF2B5EF4-FFF2-40B4-BE49-F238E27FC236}">
                  <a16:creationId xmlns:a16="http://schemas.microsoft.com/office/drawing/2014/main" xmlns="" id="{8FA2B56D-8274-4816-B514-A733962325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1397"/>
              <a:ext cx="3833" cy="3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1" name="Rectangle 9">
              <a:extLst>
                <a:ext uri="{FF2B5EF4-FFF2-40B4-BE49-F238E27FC236}">
                  <a16:creationId xmlns:a16="http://schemas.microsoft.com/office/drawing/2014/main" xmlns="" id="{1487F237-5DF3-4A3C-8B5A-8ABDD7816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1397"/>
              <a:ext cx="3833" cy="180"/>
            </a:xfrm>
            <a:prstGeom prst="rect">
              <a:avLst/>
            </a:prstGeom>
            <a:solidFill>
              <a:srgbClr val="CC4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2" name="Rectangle 10">
              <a:extLst>
                <a:ext uri="{FF2B5EF4-FFF2-40B4-BE49-F238E27FC236}">
                  <a16:creationId xmlns:a16="http://schemas.microsoft.com/office/drawing/2014/main" xmlns="" id="{2310BB76-95C6-4249-AED3-AE6203897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1397"/>
              <a:ext cx="3833" cy="1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3" name="Rectangle 11">
              <a:extLst>
                <a:ext uri="{FF2B5EF4-FFF2-40B4-BE49-F238E27FC236}">
                  <a16:creationId xmlns:a16="http://schemas.microsoft.com/office/drawing/2014/main" xmlns="" id="{66FF99B7-8257-4C10-BB2B-14C796787D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1907"/>
              <a:ext cx="666" cy="502"/>
            </a:xfrm>
            <a:prstGeom prst="rect">
              <a:avLst/>
            </a:prstGeom>
            <a:solidFill>
              <a:srgbClr val="F4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4" name="Rectangle 12">
              <a:extLst>
                <a:ext uri="{FF2B5EF4-FFF2-40B4-BE49-F238E27FC236}">
                  <a16:creationId xmlns:a16="http://schemas.microsoft.com/office/drawing/2014/main" xmlns="" id="{FE044FBD-1A1E-43DA-ADDB-A32A1701B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2512"/>
              <a:ext cx="666" cy="502"/>
            </a:xfrm>
            <a:prstGeom prst="rect">
              <a:avLst/>
            </a:prstGeom>
            <a:solidFill>
              <a:srgbClr val="F4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5" name="Rectangle 13">
              <a:extLst>
                <a:ext uri="{FF2B5EF4-FFF2-40B4-BE49-F238E27FC236}">
                  <a16:creationId xmlns:a16="http://schemas.microsoft.com/office/drawing/2014/main" xmlns="" id="{59B8E2D7-56D0-4CDC-8012-FBCDEA8BD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3116"/>
              <a:ext cx="666" cy="503"/>
            </a:xfrm>
            <a:prstGeom prst="rect">
              <a:avLst/>
            </a:prstGeom>
            <a:solidFill>
              <a:srgbClr val="F4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6" name="Oval 14">
              <a:extLst>
                <a:ext uri="{FF2B5EF4-FFF2-40B4-BE49-F238E27FC236}">
                  <a16:creationId xmlns:a16="http://schemas.microsoft.com/office/drawing/2014/main" xmlns="" id="{194625DD-9908-4950-B5FE-F7742FCDE7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1" y="1268"/>
              <a:ext cx="62" cy="62"/>
            </a:xfrm>
            <a:prstGeom prst="ellipse">
              <a:avLst/>
            </a:prstGeom>
            <a:solidFill>
              <a:srgbClr val="ED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7" name="Oval 15">
              <a:extLst>
                <a:ext uri="{FF2B5EF4-FFF2-40B4-BE49-F238E27FC236}">
                  <a16:creationId xmlns:a16="http://schemas.microsoft.com/office/drawing/2014/main" xmlns="" id="{6D5D9AA3-4FFA-4288-9335-5DCA5945E1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0" y="1268"/>
              <a:ext cx="63" cy="62"/>
            </a:xfrm>
            <a:prstGeom prst="ellipse">
              <a:avLst/>
            </a:prstGeom>
            <a:solidFill>
              <a:srgbClr val="ED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8" name="Oval 16">
              <a:extLst>
                <a:ext uri="{FF2B5EF4-FFF2-40B4-BE49-F238E27FC236}">
                  <a16:creationId xmlns:a16="http://schemas.microsoft.com/office/drawing/2014/main" xmlns="" id="{E990C791-CEC5-49C1-B87F-9D5BCE7AB1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9" y="1268"/>
              <a:ext cx="63" cy="62"/>
            </a:xfrm>
            <a:prstGeom prst="ellipse">
              <a:avLst/>
            </a:prstGeom>
            <a:solidFill>
              <a:srgbClr val="ED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29" name="Freeform 17">
              <a:extLst>
                <a:ext uri="{FF2B5EF4-FFF2-40B4-BE49-F238E27FC236}">
                  <a16:creationId xmlns:a16="http://schemas.microsoft.com/office/drawing/2014/main" xmlns="" id="{6B976D12-057F-4F8B-BE8A-C2BDD8F755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28" y="1909"/>
              <a:ext cx="3001" cy="1721"/>
            </a:xfrm>
            <a:custGeom>
              <a:avLst/>
              <a:gdLst>
                <a:gd name="T0" fmla="*/ 81 w 3119"/>
                <a:gd name="T1" fmla="*/ 1764 h 1788"/>
                <a:gd name="T2" fmla="*/ 41 w 3119"/>
                <a:gd name="T3" fmla="*/ 1747 h 1788"/>
                <a:gd name="T4" fmla="*/ 24 w 3119"/>
                <a:gd name="T5" fmla="*/ 1706 h 1788"/>
                <a:gd name="T6" fmla="*/ 24 w 3119"/>
                <a:gd name="T7" fmla="*/ 81 h 1788"/>
                <a:gd name="T8" fmla="*/ 41 w 3119"/>
                <a:gd name="T9" fmla="*/ 41 h 1788"/>
                <a:gd name="T10" fmla="*/ 81 w 3119"/>
                <a:gd name="T11" fmla="*/ 24 h 1788"/>
                <a:gd name="T12" fmla="*/ 3037 w 3119"/>
                <a:gd name="T13" fmla="*/ 24 h 1788"/>
                <a:gd name="T14" fmla="*/ 3078 w 3119"/>
                <a:gd name="T15" fmla="*/ 41 h 1788"/>
                <a:gd name="T16" fmla="*/ 3095 w 3119"/>
                <a:gd name="T17" fmla="*/ 81 h 1788"/>
                <a:gd name="T18" fmla="*/ 3095 w 3119"/>
                <a:gd name="T19" fmla="*/ 1706 h 1788"/>
                <a:gd name="T20" fmla="*/ 3078 w 3119"/>
                <a:gd name="T21" fmla="*/ 1747 h 1788"/>
                <a:gd name="T22" fmla="*/ 3037 w 3119"/>
                <a:gd name="T23" fmla="*/ 1764 h 1788"/>
                <a:gd name="T24" fmla="*/ 3037 w 3119"/>
                <a:gd name="T25" fmla="*/ 1764 h 1788"/>
                <a:gd name="T26" fmla="*/ 81 w 3119"/>
                <a:gd name="T27" fmla="*/ 1764 h 1788"/>
                <a:gd name="T28" fmla="*/ 3037 w 3119"/>
                <a:gd name="T29" fmla="*/ 0 h 1788"/>
                <a:gd name="T30" fmla="*/ 3037 w 3119"/>
                <a:gd name="T31" fmla="*/ 0 h 1788"/>
                <a:gd name="T32" fmla="*/ 81 w 3119"/>
                <a:gd name="T33" fmla="*/ 0 h 1788"/>
                <a:gd name="T34" fmla="*/ 24 w 3119"/>
                <a:gd name="T35" fmla="*/ 24 h 1788"/>
                <a:gd name="T36" fmla="*/ 0 w 3119"/>
                <a:gd name="T37" fmla="*/ 81 h 1788"/>
                <a:gd name="T38" fmla="*/ 0 w 3119"/>
                <a:gd name="T39" fmla="*/ 1706 h 1788"/>
                <a:gd name="T40" fmla="*/ 24 w 3119"/>
                <a:gd name="T41" fmla="*/ 1764 h 1788"/>
                <a:gd name="T42" fmla="*/ 81 w 3119"/>
                <a:gd name="T43" fmla="*/ 1788 h 1788"/>
                <a:gd name="T44" fmla="*/ 81 w 3119"/>
                <a:gd name="T45" fmla="*/ 1788 h 1788"/>
                <a:gd name="T46" fmla="*/ 3037 w 3119"/>
                <a:gd name="T47" fmla="*/ 1788 h 1788"/>
                <a:gd name="T48" fmla="*/ 3095 w 3119"/>
                <a:gd name="T49" fmla="*/ 1764 h 1788"/>
                <a:gd name="T50" fmla="*/ 3119 w 3119"/>
                <a:gd name="T51" fmla="*/ 1706 h 1788"/>
                <a:gd name="T52" fmla="*/ 3119 w 3119"/>
                <a:gd name="T53" fmla="*/ 81 h 1788"/>
                <a:gd name="T54" fmla="*/ 3095 w 3119"/>
                <a:gd name="T55" fmla="*/ 24 h 1788"/>
                <a:gd name="T56" fmla="*/ 3037 w 3119"/>
                <a:gd name="T57" fmla="*/ 0 h 1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119" h="1788">
                  <a:moveTo>
                    <a:pt x="81" y="1764"/>
                  </a:moveTo>
                  <a:cubicBezTo>
                    <a:pt x="65" y="1764"/>
                    <a:pt x="51" y="1757"/>
                    <a:pt x="41" y="1747"/>
                  </a:cubicBezTo>
                  <a:cubicBezTo>
                    <a:pt x="30" y="1737"/>
                    <a:pt x="24" y="1722"/>
                    <a:pt x="24" y="1706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24" y="66"/>
                    <a:pt x="30" y="51"/>
                    <a:pt x="41" y="41"/>
                  </a:cubicBezTo>
                  <a:cubicBezTo>
                    <a:pt x="51" y="30"/>
                    <a:pt x="65" y="24"/>
                    <a:pt x="81" y="24"/>
                  </a:cubicBezTo>
                  <a:cubicBezTo>
                    <a:pt x="3037" y="24"/>
                    <a:pt x="3037" y="24"/>
                    <a:pt x="3037" y="24"/>
                  </a:cubicBezTo>
                  <a:cubicBezTo>
                    <a:pt x="3053" y="24"/>
                    <a:pt x="3068" y="30"/>
                    <a:pt x="3078" y="41"/>
                  </a:cubicBezTo>
                  <a:cubicBezTo>
                    <a:pt x="3089" y="51"/>
                    <a:pt x="3095" y="66"/>
                    <a:pt x="3095" y="81"/>
                  </a:cubicBezTo>
                  <a:cubicBezTo>
                    <a:pt x="3095" y="1706"/>
                    <a:pt x="3095" y="1706"/>
                    <a:pt x="3095" y="1706"/>
                  </a:cubicBezTo>
                  <a:cubicBezTo>
                    <a:pt x="3095" y="1722"/>
                    <a:pt x="3089" y="1737"/>
                    <a:pt x="3078" y="1747"/>
                  </a:cubicBezTo>
                  <a:cubicBezTo>
                    <a:pt x="3068" y="1757"/>
                    <a:pt x="3053" y="1764"/>
                    <a:pt x="3037" y="1764"/>
                  </a:cubicBezTo>
                  <a:cubicBezTo>
                    <a:pt x="3037" y="1764"/>
                    <a:pt x="3037" y="1764"/>
                    <a:pt x="3037" y="1764"/>
                  </a:cubicBezTo>
                  <a:cubicBezTo>
                    <a:pt x="81" y="1764"/>
                    <a:pt x="81" y="1764"/>
                    <a:pt x="81" y="1764"/>
                  </a:cubicBezTo>
                  <a:moveTo>
                    <a:pt x="3037" y="0"/>
                  </a:moveTo>
                  <a:cubicBezTo>
                    <a:pt x="3037" y="0"/>
                    <a:pt x="3037" y="0"/>
                    <a:pt x="3037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59" y="0"/>
                    <a:pt x="38" y="9"/>
                    <a:pt x="24" y="24"/>
                  </a:cubicBezTo>
                  <a:cubicBezTo>
                    <a:pt x="9" y="39"/>
                    <a:pt x="0" y="59"/>
                    <a:pt x="0" y="81"/>
                  </a:cubicBezTo>
                  <a:cubicBezTo>
                    <a:pt x="0" y="1706"/>
                    <a:pt x="0" y="1706"/>
                    <a:pt x="0" y="1706"/>
                  </a:cubicBezTo>
                  <a:cubicBezTo>
                    <a:pt x="0" y="1729"/>
                    <a:pt x="9" y="1749"/>
                    <a:pt x="24" y="1764"/>
                  </a:cubicBezTo>
                  <a:cubicBezTo>
                    <a:pt x="38" y="1779"/>
                    <a:pt x="59" y="1788"/>
                    <a:pt x="81" y="1788"/>
                  </a:cubicBezTo>
                  <a:cubicBezTo>
                    <a:pt x="81" y="1788"/>
                    <a:pt x="81" y="1788"/>
                    <a:pt x="81" y="1788"/>
                  </a:cubicBezTo>
                  <a:cubicBezTo>
                    <a:pt x="3037" y="1788"/>
                    <a:pt x="3037" y="1788"/>
                    <a:pt x="3037" y="1788"/>
                  </a:cubicBezTo>
                  <a:cubicBezTo>
                    <a:pt x="3060" y="1788"/>
                    <a:pt x="3080" y="1779"/>
                    <a:pt x="3095" y="1764"/>
                  </a:cubicBezTo>
                  <a:cubicBezTo>
                    <a:pt x="3110" y="1749"/>
                    <a:pt x="3119" y="1729"/>
                    <a:pt x="3119" y="1706"/>
                  </a:cubicBezTo>
                  <a:cubicBezTo>
                    <a:pt x="3119" y="81"/>
                    <a:pt x="3119" y="81"/>
                    <a:pt x="3119" y="81"/>
                  </a:cubicBezTo>
                  <a:cubicBezTo>
                    <a:pt x="3119" y="59"/>
                    <a:pt x="3110" y="39"/>
                    <a:pt x="3095" y="24"/>
                  </a:cubicBezTo>
                  <a:cubicBezTo>
                    <a:pt x="3080" y="9"/>
                    <a:pt x="3060" y="0"/>
                    <a:pt x="3037" y="0"/>
                  </a:cubicBezTo>
                </a:path>
              </a:pathLst>
            </a:custGeom>
            <a:solidFill>
              <a:srgbClr val="F6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0" name="Freeform 18">
              <a:extLst>
                <a:ext uri="{FF2B5EF4-FFF2-40B4-BE49-F238E27FC236}">
                  <a16:creationId xmlns:a16="http://schemas.microsoft.com/office/drawing/2014/main" xmlns="" id="{02B68954-1C30-4237-AFAE-42A4B3439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1431"/>
              <a:ext cx="526" cy="163"/>
            </a:xfrm>
            <a:custGeom>
              <a:avLst/>
              <a:gdLst>
                <a:gd name="T0" fmla="*/ 520 w 547"/>
                <a:gd name="T1" fmla="*/ 170 h 170"/>
                <a:gd name="T2" fmla="*/ 27 w 547"/>
                <a:gd name="T3" fmla="*/ 170 h 170"/>
                <a:gd name="T4" fmla="*/ 0 w 547"/>
                <a:gd name="T5" fmla="*/ 143 h 170"/>
                <a:gd name="T6" fmla="*/ 0 w 547"/>
                <a:gd name="T7" fmla="*/ 27 h 170"/>
                <a:gd name="T8" fmla="*/ 27 w 547"/>
                <a:gd name="T9" fmla="*/ 0 h 170"/>
                <a:gd name="T10" fmla="*/ 520 w 547"/>
                <a:gd name="T11" fmla="*/ 0 h 170"/>
                <a:gd name="T12" fmla="*/ 547 w 547"/>
                <a:gd name="T13" fmla="*/ 27 h 170"/>
                <a:gd name="T14" fmla="*/ 547 w 547"/>
                <a:gd name="T15" fmla="*/ 143 h 170"/>
                <a:gd name="T16" fmla="*/ 520 w 547"/>
                <a:gd name="T17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170">
                  <a:moveTo>
                    <a:pt x="520" y="170"/>
                  </a:moveTo>
                  <a:cubicBezTo>
                    <a:pt x="27" y="170"/>
                    <a:pt x="27" y="170"/>
                    <a:pt x="27" y="170"/>
                  </a:cubicBezTo>
                  <a:cubicBezTo>
                    <a:pt x="12" y="170"/>
                    <a:pt x="0" y="158"/>
                    <a:pt x="0" y="143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12"/>
                    <a:pt x="12" y="0"/>
                    <a:pt x="27" y="0"/>
                  </a:cubicBezTo>
                  <a:cubicBezTo>
                    <a:pt x="520" y="0"/>
                    <a:pt x="520" y="0"/>
                    <a:pt x="520" y="0"/>
                  </a:cubicBezTo>
                  <a:cubicBezTo>
                    <a:pt x="535" y="0"/>
                    <a:pt x="547" y="12"/>
                    <a:pt x="547" y="27"/>
                  </a:cubicBezTo>
                  <a:cubicBezTo>
                    <a:pt x="547" y="143"/>
                    <a:pt x="547" y="143"/>
                    <a:pt x="547" y="143"/>
                  </a:cubicBezTo>
                  <a:cubicBezTo>
                    <a:pt x="547" y="158"/>
                    <a:pt x="535" y="170"/>
                    <a:pt x="520" y="170"/>
                  </a:cubicBezTo>
                  <a:close/>
                </a:path>
              </a:pathLst>
            </a:custGeom>
            <a:solidFill>
              <a:srgbClr val="ED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1" name="Rectangle 19">
              <a:extLst>
                <a:ext uri="{FF2B5EF4-FFF2-40B4-BE49-F238E27FC236}">
                  <a16:creationId xmlns:a16="http://schemas.microsoft.com/office/drawing/2014/main" xmlns="" id="{9AEF6CA1-B76C-4E7D-97B1-E64E95E3F7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0" y="1490"/>
              <a:ext cx="254" cy="25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2" name="Freeform 20">
              <a:extLst>
                <a:ext uri="{FF2B5EF4-FFF2-40B4-BE49-F238E27FC236}">
                  <a16:creationId xmlns:a16="http://schemas.microsoft.com/office/drawing/2014/main" xmlns="" id="{FEB04C3B-E090-4F8E-9FD8-C09BE82F7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" y="1474"/>
              <a:ext cx="242" cy="49"/>
            </a:xfrm>
            <a:custGeom>
              <a:avLst/>
              <a:gdLst>
                <a:gd name="T0" fmla="*/ 227 w 251"/>
                <a:gd name="T1" fmla="*/ 0 h 51"/>
                <a:gd name="T2" fmla="*/ 24 w 251"/>
                <a:gd name="T3" fmla="*/ 0 h 51"/>
                <a:gd name="T4" fmla="*/ 0 w 251"/>
                <a:gd name="T5" fmla="*/ 24 h 51"/>
                <a:gd name="T6" fmla="*/ 0 w 251"/>
                <a:gd name="T7" fmla="*/ 27 h 51"/>
                <a:gd name="T8" fmla="*/ 24 w 251"/>
                <a:gd name="T9" fmla="*/ 51 h 51"/>
                <a:gd name="T10" fmla="*/ 227 w 251"/>
                <a:gd name="T11" fmla="*/ 51 h 51"/>
                <a:gd name="T12" fmla="*/ 251 w 251"/>
                <a:gd name="T13" fmla="*/ 27 h 51"/>
                <a:gd name="T14" fmla="*/ 251 w 251"/>
                <a:gd name="T15" fmla="*/ 24 h 51"/>
                <a:gd name="T16" fmla="*/ 227 w 251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1" h="51">
                  <a:moveTo>
                    <a:pt x="227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41"/>
                    <a:pt x="11" y="51"/>
                    <a:pt x="24" y="51"/>
                  </a:cubicBezTo>
                  <a:cubicBezTo>
                    <a:pt x="227" y="51"/>
                    <a:pt x="227" y="51"/>
                    <a:pt x="227" y="51"/>
                  </a:cubicBezTo>
                  <a:cubicBezTo>
                    <a:pt x="240" y="51"/>
                    <a:pt x="251" y="41"/>
                    <a:pt x="251" y="27"/>
                  </a:cubicBezTo>
                  <a:cubicBezTo>
                    <a:pt x="251" y="24"/>
                    <a:pt x="251" y="24"/>
                    <a:pt x="251" y="24"/>
                  </a:cubicBezTo>
                  <a:cubicBezTo>
                    <a:pt x="251" y="11"/>
                    <a:pt x="240" y="0"/>
                    <a:pt x="227" y="0"/>
                  </a:cubicBezTo>
                </a:path>
              </a:pathLst>
            </a:custGeom>
            <a:solidFill>
              <a:srgbClr val="EAECEF">
                <a:alpha val="6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3" name="Freeform 21">
              <a:extLst>
                <a:ext uri="{FF2B5EF4-FFF2-40B4-BE49-F238E27FC236}">
                  <a16:creationId xmlns:a16="http://schemas.microsoft.com/office/drawing/2014/main" xmlns="" id="{F7505594-0B5C-4570-B61E-5423971C8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1474"/>
              <a:ext cx="241" cy="49"/>
            </a:xfrm>
            <a:custGeom>
              <a:avLst/>
              <a:gdLst>
                <a:gd name="T0" fmla="*/ 226 w 250"/>
                <a:gd name="T1" fmla="*/ 0 h 51"/>
                <a:gd name="T2" fmla="*/ 24 w 250"/>
                <a:gd name="T3" fmla="*/ 0 h 51"/>
                <a:gd name="T4" fmla="*/ 0 w 250"/>
                <a:gd name="T5" fmla="*/ 24 h 51"/>
                <a:gd name="T6" fmla="*/ 0 w 250"/>
                <a:gd name="T7" fmla="*/ 27 h 51"/>
                <a:gd name="T8" fmla="*/ 24 w 250"/>
                <a:gd name="T9" fmla="*/ 51 h 51"/>
                <a:gd name="T10" fmla="*/ 226 w 250"/>
                <a:gd name="T11" fmla="*/ 51 h 51"/>
                <a:gd name="T12" fmla="*/ 250 w 250"/>
                <a:gd name="T13" fmla="*/ 27 h 51"/>
                <a:gd name="T14" fmla="*/ 250 w 250"/>
                <a:gd name="T15" fmla="*/ 24 h 51"/>
                <a:gd name="T16" fmla="*/ 226 w 250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51">
                  <a:moveTo>
                    <a:pt x="226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41"/>
                    <a:pt x="10" y="51"/>
                    <a:pt x="24" y="51"/>
                  </a:cubicBezTo>
                  <a:cubicBezTo>
                    <a:pt x="226" y="51"/>
                    <a:pt x="226" y="51"/>
                    <a:pt x="226" y="51"/>
                  </a:cubicBezTo>
                  <a:cubicBezTo>
                    <a:pt x="239" y="51"/>
                    <a:pt x="250" y="41"/>
                    <a:pt x="250" y="27"/>
                  </a:cubicBezTo>
                  <a:cubicBezTo>
                    <a:pt x="250" y="24"/>
                    <a:pt x="250" y="24"/>
                    <a:pt x="250" y="24"/>
                  </a:cubicBezTo>
                  <a:cubicBezTo>
                    <a:pt x="250" y="11"/>
                    <a:pt x="239" y="0"/>
                    <a:pt x="226" y="0"/>
                  </a:cubicBezTo>
                </a:path>
              </a:pathLst>
            </a:custGeom>
            <a:solidFill>
              <a:srgbClr val="EAECEF">
                <a:alpha val="6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4" name="Freeform 22">
              <a:extLst>
                <a:ext uri="{FF2B5EF4-FFF2-40B4-BE49-F238E27FC236}">
                  <a16:creationId xmlns:a16="http://schemas.microsoft.com/office/drawing/2014/main" xmlns="" id="{5DC06A08-16DA-4970-B1B7-EC867C010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1474"/>
              <a:ext cx="241" cy="49"/>
            </a:xfrm>
            <a:custGeom>
              <a:avLst/>
              <a:gdLst>
                <a:gd name="T0" fmla="*/ 226 w 250"/>
                <a:gd name="T1" fmla="*/ 0 h 51"/>
                <a:gd name="T2" fmla="*/ 24 w 250"/>
                <a:gd name="T3" fmla="*/ 0 h 51"/>
                <a:gd name="T4" fmla="*/ 0 w 250"/>
                <a:gd name="T5" fmla="*/ 24 h 51"/>
                <a:gd name="T6" fmla="*/ 0 w 250"/>
                <a:gd name="T7" fmla="*/ 27 h 51"/>
                <a:gd name="T8" fmla="*/ 24 w 250"/>
                <a:gd name="T9" fmla="*/ 51 h 51"/>
                <a:gd name="T10" fmla="*/ 226 w 250"/>
                <a:gd name="T11" fmla="*/ 51 h 51"/>
                <a:gd name="T12" fmla="*/ 250 w 250"/>
                <a:gd name="T13" fmla="*/ 27 h 51"/>
                <a:gd name="T14" fmla="*/ 250 w 250"/>
                <a:gd name="T15" fmla="*/ 24 h 51"/>
                <a:gd name="T16" fmla="*/ 226 w 250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51">
                  <a:moveTo>
                    <a:pt x="226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41"/>
                    <a:pt x="11" y="51"/>
                    <a:pt x="24" y="51"/>
                  </a:cubicBezTo>
                  <a:cubicBezTo>
                    <a:pt x="226" y="51"/>
                    <a:pt x="226" y="51"/>
                    <a:pt x="226" y="51"/>
                  </a:cubicBezTo>
                  <a:cubicBezTo>
                    <a:pt x="240" y="51"/>
                    <a:pt x="250" y="41"/>
                    <a:pt x="250" y="27"/>
                  </a:cubicBezTo>
                  <a:cubicBezTo>
                    <a:pt x="250" y="24"/>
                    <a:pt x="250" y="24"/>
                    <a:pt x="250" y="24"/>
                  </a:cubicBezTo>
                  <a:cubicBezTo>
                    <a:pt x="250" y="11"/>
                    <a:pt x="240" y="0"/>
                    <a:pt x="226" y="0"/>
                  </a:cubicBezTo>
                </a:path>
              </a:pathLst>
            </a:custGeom>
            <a:solidFill>
              <a:srgbClr val="EAECEF">
                <a:alpha val="6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35" name="Freeform 23">
              <a:extLst>
                <a:ext uri="{FF2B5EF4-FFF2-40B4-BE49-F238E27FC236}">
                  <a16:creationId xmlns:a16="http://schemas.microsoft.com/office/drawing/2014/main" xmlns="" id="{456779F5-4CE4-414F-B037-BDEA5A315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1474"/>
              <a:ext cx="241" cy="49"/>
            </a:xfrm>
            <a:custGeom>
              <a:avLst/>
              <a:gdLst>
                <a:gd name="T0" fmla="*/ 227 w 250"/>
                <a:gd name="T1" fmla="*/ 0 h 51"/>
                <a:gd name="T2" fmla="*/ 24 w 250"/>
                <a:gd name="T3" fmla="*/ 0 h 51"/>
                <a:gd name="T4" fmla="*/ 0 w 250"/>
                <a:gd name="T5" fmla="*/ 24 h 51"/>
                <a:gd name="T6" fmla="*/ 0 w 250"/>
                <a:gd name="T7" fmla="*/ 27 h 51"/>
                <a:gd name="T8" fmla="*/ 24 w 250"/>
                <a:gd name="T9" fmla="*/ 51 h 51"/>
                <a:gd name="T10" fmla="*/ 227 w 250"/>
                <a:gd name="T11" fmla="*/ 51 h 51"/>
                <a:gd name="T12" fmla="*/ 250 w 250"/>
                <a:gd name="T13" fmla="*/ 27 h 51"/>
                <a:gd name="T14" fmla="*/ 250 w 250"/>
                <a:gd name="T15" fmla="*/ 24 h 51"/>
                <a:gd name="T16" fmla="*/ 227 w 250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51">
                  <a:moveTo>
                    <a:pt x="227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41"/>
                    <a:pt x="11" y="51"/>
                    <a:pt x="24" y="51"/>
                  </a:cubicBezTo>
                  <a:cubicBezTo>
                    <a:pt x="227" y="51"/>
                    <a:pt x="227" y="51"/>
                    <a:pt x="227" y="51"/>
                  </a:cubicBezTo>
                  <a:cubicBezTo>
                    <a:pt x="240" y="51"/>
                    <a:pt x="250" y="41"/>
                    <a:pt x="250" y="27"/>
                  </a:cubicBezTo>
                  <a:cubicBezTo>
                    <a:pt x="250" y="24"/>
                    <a:pt x="250" y="24"/>
                    <a:pt x="250" y="24"/>
                  </a:cubicBezTo>
                  <a:cubicBezTo>
                    <a:pt x="250" y="11"/>
                    <a:pt x="240" y="0"/>
                    <a:pt x="227" y="0"/>
                  </a:cubicBezTo>
                </a:path>
              </a:pathLst>
            </a:custGeom>
            <a:solidFill>
              <a:srgbClr val="EAECEF">
                <a:alpha val="6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grpSp>
        <p:nvGrpSpPr>
          <p:cNvPr id="119" name="组合 118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E5AC498F-B9CE-4D82-9841-93E965A1D51D}"/>
              </a:ext>
            </a:extLst>
          </p:cNvPr>
          <p:cNvGrpSpPr/>
          <p:nvPr/>
        </p:nvGrpSpPr>
        <p:grpSpPr>
          <a:xfrm>
            <a:off x="2390718" y="3167761"/>
            <a:ext cx="439014" cy="405868"/>
            <a:chOff x="3614738" y="1136650"/>
            <a:chExt cx="4983163" cy="4606926"/>
          </a:xfrm>
        </p:grpSpPr>
        <p:sp>
          <p:nvSpPr>
            <p:cNvPr id="120" name="is1íḍe">
              <a:extLst>
                <a:ext uri="{FF2B5EF4-FFF2-40B4-BE49-F238E27FC236}">
                  <a16:creationId xmlns:a16="http://schemas.microsoft.com/office/drawing/2014/main" xmlns="" id="{E746F0D0-FA5D-408B-8511-0E42D1A5B609}"/>
                </a:ext>
              </a:extLst>
            </p:cNvPr>
            <p:cNvSpPr/>
            <p:nvPr/>
          </p:nvSpPr>
          <p:spPr bwMode="auto">
            <a:xfrm>
              <a:off x="3614738" y="2106613"/>
              <a:ext cx="749300" cy="3636963"/>
            </a:xfrm>
            <a:prstGeom prst="rect">
              <a:avLst/>
            </a:prstGeom>
            <a:solidFill>
              <a:srgbClr val="8FD5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1" name="í$1idè">
              <a:extLst>
                <a:ext uri="{FF2B5EF4-FFF2-40B4-BE49-F238E27FC236}">
                  <a16:creationId xmlns:a16="http://schemas.microsoft.com/office/drawing/2014/main" xmlns="" id="{F00AB4E4-BA3E-4CDD-9ACA-12BA5E61DCE3}"/>
                </a:ext>
              </a:extLst>
            </p:cNvPr>
            <p:cNvSpPr/>
            <p:nvPr/>
          </p:nvSpPr>
          <p:spPr bwMode="auto">
            <a:xfrm>
              <a:off x="3614738" y="2106613"/>
              <a:ext cx="749300" cy="1123950"/>
            </a:xfrm>
            <a:prstGeom prst="rect">
              <a:avLst/>
            </a:prstGeom>
            <a:solidFill>
              <a:srgbClr val="37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2" name="ïšļíḋe">
              <a:extLst>
                <a:ext uri="{FF2B5EF4-FFF2-40B4-BE49-F238E27FC236}">
                  <a16:creationId xmlns:a16="http://schemas.microsoft.com/office/drawing/2014/main" xmlns="" id="{8708DA73-E4AC-4DD9-B843-CDB0DFA39650}"/>
                </a:ext>
              </a:extLst>
            </p:cNvPr>
            <p:cNvSpPr/>
            <p:nvPr/>
          </p:nvSpPr>
          <p:spPr bwMode="auto">
            <a:xfrm>
              <a:off x="4651376" y="2459038"/>
              <a:ext cx="771525" cy="3284538"/>
            </a:xfrm>
            <a:prstGeom prst="rect">
              <a:avLst/>
            </a:prstGeom>
            <a:solidFill>
              <a:srgbClr val="8FD5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3" name="îŝ1iḑé">
              <a:extLst>
                <a:ext uri="{FF2B5EF4-FFF2-40B4-BE49-F238E27FC236}">
                  <a16:creationId xmlns:a16="http://schemas.microsoft.com/office/drawing/2014/main" xmlns="" id="{1802FD17-16BD-4864-A285-38C9A90334C6}"/>
                </a:ext>
              </a:extLst>
            </p:cNvPr>
            <p:cNvSpPr/>
            <p:nvPr/>
          </p:nvSpPr>
          <p:spPr bwMode="auto">
            <a:xfrm>
              <a:off x="4651376" y="2459038"/>
              <a:ext cx="771525" cy="573088"/>
            </a:xfrm>
            <a:prstGeom prst="rect">
              <a:avLst/>
            </a:prstGeom>
            <a:solidFill>
              <a:srgbClr val="37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4" name="iṥľiďè">
              <a:extLst>
                <a:ext uri="{FF2B5EF4-FFF2-40B4-BE49-F238E27FC236}">
                  <a16:creationId xmlns:a16="http://schemas.microsoft.com/office/drawing/2014/main" xmlns="" id="{A949737D-C8B3-48DA-AA04-DB7F6311C1C8}"/>
                </a:ext>
              </a:extLst>
            </p:cNvPr>
            <p:cNvSpPr/>
            <p:nvPr/>
          </p:nvSpPr>
          <p:spPr bwMode="auto">
            <a:xfrm>
              <a:off x="5708651" y="2833688"/>
              <a:ext cx="750888" cy="2909888"/>
            </a:xfrm>
            <a:prstGeom prst="rect">
              <a:avLst/>
            </a:prstGeom>
            <a:solidFill>
              <a:srgbClr val="8FD5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5" name="ïšļiḓè">
              <a:extLst>
                <a:ext uri="{FF2B5EF4-FFF2-40B4-BE49-F238E27FC236}">
                  <a16:creationId xmlns:a16="http://schemas.microsoft.com/office/drawing/2014/main" xmlns="" id="{92024690-AFB4-4847-9F3E-A0401F3EDBD4}"/>
                </a:ext>
              </a:extLst>
            </p:cNvPr>
            <p:cNvSpPr/>
            <p:nvPr/>
          </p:nvSpPr>
          <p:spPr bwMode="auto">
            <a:xfrm>
              <a:off x="5708651" y="2833688"/>
              <a:ext cx="750888" cy="661988"/>
            </a:xfrm>
            <a:prstGeom prst="rect">
              <a:avLst/>
            </a:prstGeom>
            <a:solidFill>
              <a:srgbClr val="37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6" name="î$ḷîdê">
              <a:extLst>
                <a:ext uri="{FF2B5EF4-FFF2-40B4-BE49-F238E27FC236}">
                  <a16:creationId xmlns:a16="http://schemas.microsoft.com/office/drawing/2014/main" xmlns="" id="{15BF9794-1FDA-4552-A8FB-CFB42FBA178A}"/>
                </a:ext>
              </a:extLst>
            </p:cNvPr>
            <p:cNvSpPr/>
            <p:nvPr/>
          </p:nvSpPr>
          <p:spPr bwMode="auto">
            <a:xfrm>
              <a:off x="6745288" y="3605213"/>
              <a:ext cx="750888" cy="2138363"/>
            </a:xfrm>
            <a:prstGeom prst="rect">
              <a:avLst/>
            </a:prstGeom>
            <a:solidFill>
              <a:srgbClr val="8FD5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7" name="ïṡḻïdê">
              <a:extLst>
                <a:ext uri="{FF2B5EF4-FFF2-40B4-BE49-F238E27FC236}">
                  <a16:creationId xmlns:a16="http://schemas.microsoft.com/office/drawing/2014/main" xmlns="" id="{83DCA01B-9CCC-4D73-9860-EC8FAA2519FF}"/>
                </a:ext>
              </a:extLst>
            </p:cNvPr>
            <p:cNvSpPr/>
            <p:nvPr/>
          </p:nvSpPr>
          <p:spPr bwMode="auto">
            <a:xfrm>
              <a:off x="6745288" y="3605213"/>
              <a:ext cx="750888" cy="396875"/>
            </a:xfrm>
            <a:prstGeom prst="rect">
              <a:avLst/>
            </a:prstGeom>
            <a:solidFill>
              <a:srgbClr val="37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8" name="ïšľïḑè">
              <a:extLst>
                <a:ext uri="{FF2B5EF4-FFF2-40B4-BE49-F238E27FC236}">
                  <a16:creationId xmlns:a16="http://schemas.microsoft.com/office/drawing/2014/main" xmlns="" id="{442C0180-70FE-4AB6-9CEA-E20EB97855AE}"/>
                </a:ext>
              </a:extLst>
            </p:cNvPr>
            <p:cNvSpPr/>
            <p:nvPr/>
          </p:nvSpPr>
          <p:spPr bwMode="auto">
            <a:xfrm>
              <a:off x="7781926" y="4464050"/>
              <a:ext cx="771525" cy="1279525"/>
            </a:xfrm>
            <a:prstGeom prst="rect">
              <a:avLst/>
            </a:prstGeom>
            <a:solidFill>
              <a:srgbClr val="8FD5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29" name="ïSľíḍê">
              <a:extLst>
                <a:ext uri="{FF2B5EF4-FFF2-40B4-BE49-F238E27FC236}">
                  <a16:creationId xmlns:a16="http://schemas.microsoft.com/office/drawing/2014/main" xmlns="" id="{CB3C8AE9-9B38-4A66-9FCC-E6259D9343E8}"/>
                </a:ext>
              </a:extLst>
            </p:cNvPr>
            <p:cNvSpPr/>
            <p:nvPr/>
          </p:nvSpPr>
          <p:spPr bwMode="auto">
            <a:xfrm>
              <a:off x="7781926" y="4464050"/>
              <a:ext cx="771525" cy="331788"/>
            </a:xfrm>
            <a:prstGeom prst="rect">
              <a:avLst/>
            </a:prstGeom>
            <a:solidFill>
              <a:srgbClr val="3787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30" name="îṡlïḋe">
              <a:extLst>
                <a:ext uri="{FF2B5EF4-FFF2-40B4-BE49-F238E27FC236}">
                  <a16:creationId xmlns:a16="http://schemas.microsoft.com/office/drawing/2014/main" xmlns="" id="{8E2D6C5E-7508-4A46-A221-5DEB09E1A43D}"/>
                </a:ext>
              </a:extLst>
            </p:cNvPr>
            <p:cNvSpPr/>
            <p:nvPr/>
          </p:nvSpPr>
          <p:spPr bwMode="auto">
            <a:xfrm>
              <a:off x="3657601" y="1136650"/>
              <a:ext cx="4940300" cy="2865438"/>
            </a:xfrm>
            <a:custGeom>
              <a:avLst/>
              <a:gdLst>
                <a:gd name="T0" fmla="*/ 3112 w 3112"/>
                <a:gd name="T1" fmla="*/ 1305 h 1805"/>
                <a:gd name="T2" fmla="*/ 3112 w 3112"/>
                <a:gd name="T3" fmla="*/ 1805 h 1805"/>
                <a:gd name="T4" fmla="*/ 2612 w 3112"/>
                <a:gd name="T5" fmla="*/ 1624 h 1805"/>
                <a:gd name="T6" fmla="*/ 2765 w 3112"/>
                <a:gd name="T7" fmla="*/ 1527 h 1805"/>
                <a:gd name="T8" fmla="*/ 2515 w 3112"/>
                <a:gd name="T9" fmla="*/ 1166 h 1805"/>
                <a:gd name="T10" fmla="*/ 2195 w 3112"/>
                <a:gd name="T11" fmla="*/ 1222 h 1805"/>
                <a:gd name="T12" fmla="*/ 1890 w 3112"/>
                <a:gd name="T13" fmla="*/ 764 h 1805"/>
                <a:gd name="T14" fmla="*/ 1570 w 3112"/>
                <a:gd name="T15" fmla="*/ 875 h 1805"/>
                <a:gd name="T16" fmla="*/ 1084 w 3112"/>
                <a:gd name="T17" fmla="*/ 417 h 1805"/>
                <a:gd name="T18" fmla="*/ 848 w 3112"/>
                <a:gd name="T19" fmla="*/ 556 h 1805"/>
                <a:gd name="T20" fmla="*/ 0 w 3112"/>
                <a:gd name="T21" fmla="*/ 236 h 1805"/>
                <a:gd name="T22" fmla="*/ 84 w 3112"/>
                <a:gd name="T23" fmla="*/ 0 h 1805"/>
                <a:gd name="T24" fmla="*/ 820 w 3112"/>
                <a:gd name="T25" fmla="*/ 278 h 1805"/>
                <a:gd name="T26" fmla="*/ 1112 w 3112"/>
                <a:gd name="T27" fmla="*/ 111 h 1805"/>
                <a:gd name="T28" fmla="*/ 1626 w 3112"/>
                <a:gd name="T29" fmla="*/ 583 h 1805"/>
                <a:gd name="T30" fmla="*/ 1987 w 3112"/>
                <a:gd name="T31" fmla="*/ 458 h 1805"/>
                <a:gd name="T32" fmla="*/ 2320 w 3112"/>
                <a:gd name="T33" fmla="*/ 944 h 1805"/>
                <a:gd name="T34" fmla="*/ 2626 w 3112"/>
                <a:gd name="T35" fmla="*/ 875 h 1805"/>
                <a:gd name="T36" fmla="*/ 2973 w 3112"/>
                <a:gd name="T37" fmla="*/ 1388 h 1805"/>
                <a:gd name="T38" fmla="*/ 3112 w 3112"/>
                <a:gd name="T39" fmla="*/ 1305 h 1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12" h="1805">
                  <a:moveTo>
                    <a:pt x="3112" y="1305"/>
                  </a:moveTo>
                  <a:lnTo>
                    <a:pt x="3112" y="1805"/>
                  </a:lnTo>
                  <a:lnTo>
                    <a:pt x="2612" y="1624"/>
                  </a:lnTo>
                  <a:lnTo>
                    <a:pt x="2765" y="1527"/>
                  </a:lnTo>
                  <a:lnTo>
                    <a:pt x="2515" y="1166"/>
                  </a:lnTo>
                  <a:lnTo>
                    <a:pt x="2195" y="1222"/>
                  </a:lnTo>
                  <a:lnTo>
                    <a:pt x="1890" y="764"/>
                  </a:lnTo>
                  <a:lnTo>
                    <a:pt x="1570" y="875"/>
                  </a:lnTo>
                  <a:lnTo>
                    <a:pt x="1084" y="417"/>
                  </a:lnTo>
                  <a:lnTo>
                    <a:pt x="848" y="556"/>
                  </a:lnTo>
                  <a:lnTo>
                    <a:pt x="0" y="236"/>
                  </a:lnTo>
                  <a:lnTo>
                    <a:pt x="84" y="0"/>
                  </a:lnTo>
                  <a:lnTo>
                    <a:pt x="820" y="278"/>
                  </a:lnTo>
                  <a:lnTo>
                    <a:pt x="1112" y="111"/>
                  </a:lnTo>
                  <a:lnTo>
                    <a:pt x="1626" y="583"/>
                  </a:lnTo>
                  <a:lnTo>
                    <a:pt x="1987" y="458"/>
                  </a:lnTo>
                  <a:lnTo>
                    <a:pt x="2320" y="944"/>
                  </a:lnTo>
                  <a:lnTo>
                    <a:pt x="2626" y="875"/>
                  </a:lnTo>
                  <a:lnTo>
                    <a:pt x="2973" y="1388"/>
                  </a:lnTo>
                  <a:lnTo>
                    <a:pt x="3112" y="1305"/>
                  </a:lnTo>
                  <a:close/>
                </a:path>
              </a:pathLst>
            </a:custGeom>
            <a:solidFill>
              <a:srgbClr val="FD5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146" name="圆角矩形 13">
            <a:extLst>
              <a:ext uri="{FF2B5EF4-FFF2-40B4-BE49-F238E27FC236}">
                <a16:creationId xmlns:a16="http://schemas.microsoft.com/office/drawing/2014/main" xmlns="" id="{81513953-70B2-48A8-A3EE-F35E79F3EA1A}"/>
              </a:ext>
            </a:extLst>
          </p:cNvPr>
          <p:cNvSpPr/>
          <p:nvPr/>
        </p:nvSpPr>
        <p:spPr>
          <a:xfrm>
            <a:off x="1657082" y="2901312"/>
            <a:ext cx="1925727" cy="167586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147" name="圆角矩形 13">
            <a:extLst>
              <a:ext uri="{FF2B5EF4-FFF2-40B4-BE49-F238E27FC236}">
                <a16:creationId xmlns:a16="http://schemas.microsoft.com/office/drawing/2014/main" xmlns="" id="{B2F0769A-074B-4509-8A83-A3B68F1DDF8C}"/>
              </a:ext>
            </a:extLst>
          </p:cNvPr>
          <p:cNvSpPr/>
          <p:nvPr/>
        </p:nvSpPr>
        <p:spPr>
          <a:xfrm>
            <a:off x="1657082" y="3672495"/>
            <a:ext cx="1925729" cy="174262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148" name="圆角矩形 13">
            <a:extLst>
              <a:ext uri="{FF2B5EF4-FFF2-40B4-BE49-F238E27FC236}">
                <a16:creationId xmlns:a16="http://schemas.microsoft.com/office/drawing/2014/main" xmlns="" id="{39E0EA4B-DC96-437B-B781-3E87770D033B}"/>
              </a:ext>
            </a:extLst>
          </p:cNvPr>
          <p:cNvSpPr/>
          <p:nvPr/>
        </p:nvSpPr>
        <p:spPr>
          <a:xfrm flipV="1">
            <a:off x="1675161" y="3216278"/>
            <a:ext cx="299719" cy="50379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149" name="圆角矩形 13">
            <a:extLst>
              <a:ext uri="{FF2B5EF4-FFF2-40B4-BE49-F238E27FC236}">
                <a16:creationId xmlns:a16="http://schemas.microsoft.com/office/drawing/2014/main" xmlns="" id="{B1EC389E-AF74-4DD3-B73A-D61B60C4A20A}"/>
              </a:ext>
            </a:extLst>
          </p:cNvPr>
          <p:cNvSpPr/>
          <p:nvPr/>
        </p:nvSpPr>
        <p:spPr>
          <a:xfrm flipV="1">
            <a:off x="1675159" y="3306520"/>
            <a:ext cx="464014" cy="50379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150" name="圆角矩形 13">
            <a:extLst>
              <a:ext uri="{FF2B5EF4-FFF2-40B4-BE49-F238E27FC236}">
                <a16:creationId xmlns:a16="http://schemas.microsoft.com/office/drawing/2014/main" xmlns="" id="{E27FE8F4-4B6A-43B0-951C-14B0F45CEACE}"/>
              </a:ext>
            </a:extLst>
          </p:cNvPr>
          <p:cNvSpPr/>
          <p:nvPr/>
        </p:nvSpPr>
        <p:spPr>
          <a:xfrm flipV="1">
            <a:off x="1675161" y="3402435"/>
            <a:ext cx="390551" cy="50379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151" name="圆角矩形 13">
            <a:extLst>
              <a:ext uri="{FF2B5EF4-FFF2-40B4-BE49-F238E27FC236}">
                <a16:creationId xmlns:a16="http://schemas.microsoft.com/office/drawing/2014/main" xmlns="" id="{4122DC90-CE9D-4F97-9410-2720031E9F0B}"/>
              </a:ext>
            </a:extLst>
          </p:cNvPr>
          <p:cNvSpPr/>
          <p:nvPr/>
        </p:nvSpPr>
        <p:spPr>
          <a:xfrm flipV="1">
            <a:off x="1669382" y="3499532"/>
            <a:ext cx="308751" cy="50379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152" name="圆角矩形 13">
            <a:extLst>
              <a:ext uri="{FF2B5EF4-FFF2-40B4-BE49-F238E27FC236}">
                <a16:creationId xmlns:a16="http://schemas.microsoft.com/office/drawing/2014/main" xmlns="" id="{4E83F853-49C9-4D20-BAC9-54711F2DDCB7}"/>
              </a:ext>
            </a:extLst>
          </p:cNvPr>
          <p:cNvSpPr/>
          <p:nvPr/>
        </p:nvSpPr>
        <p:spPr>
          <a:xfrm flipV="1">
            <a:off x="3090054" y="3216294"/>
            <a:ext cx="299719" cy="50379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153" name="圆角矩形 13">
            <a:extLst>
              <a:ext uri="{FF2B5EF4-FFF2-40B4-BE49-F238E27FC236}">
                <a16:creationId xmlns:a16="http://schemas.microsoft.com/office/drawing/2014/main" xmlns="" id="{B213D3D0-2CB6-4F44-ADA8-79C62AD27DA5}"/>
              </a:ext>
            </a:extLst>
          </p:cNvPr>
          <p:cNvSpPr/>
          <p:nvPr/>
        </p:nvSpPr>
        <p:spPr>
          <a:xfrm flipV="1">
            <a:off x="3090052" y="3306532"/>
            <a:ext cx="464014" cy="50379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154" name="圆角矩形 13">
            <a:extLst>
              <a:ext uri="{FF2B5EF4-FFF2-40B4-BE49-F238E27FC236}">
                <a16:creationId xmlns:a16="http://schemas.microsoft.com/office/drawing/2014/main" xmlns="" id="{3388A7F4-9A03-458D-B81F-D0A66AD00DEC}"/>
              </a:ext>
            </a:extLst>
          </p:cNvPr>
          <p:cNvSpPr/>
          <p:nvPr/>
        </p:nvSpPr>
        <p:spPr>
          <a:xfrm flipV="1">
            <a:off x="3090060" y="3402433"/>
            <a:ext cx="390553" cy="50379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155" name="圆角矩形 13">
            <a:extLst>
              <a:ext uri="{FF2B5EF4-FFF2-40B4-BE49-F238E27FC236}">
                <a16:creationId xmlns:a16="http://schemas.microsoft.com/office/drawing/2014/main" xmlns="" id="{B9675173-E392-4F0C-8ECB-FCB0F920DFCD}"/>
              </a:ext>
            </a:extLst>
          </p:cNvPr>
          <p:cNvSpPr/>
          <p:nvPr/>
        </p:nvSpPr>
        <p:spPr>
          <a:xfrm flipV="1">
            <a:off x="3084286" y="3499435"/>
            <a:ext cx="308751" cy="50379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173" name="矩形: 圆角 220">
            <a:extLst>
              <a:ext uri="{FF2B5EF4-FFF2-40B4-BE49-F238E27FC236}">
                <a16:creationId xmlns:a16="http://schemas.microsoft.com/office/drawing/2014/main" xmlns="" id="{DA8C2CCC-4E6B-48A2-B973-98D9D84F3256}"/>
              </a:ext>
            </a:extLst>
          </p:cNvPr>
          <p:cNvSpPr/>
          <p:nvPr/>
        </p:nvSpPr>
        <p:spPr>
          <a:xfrm>
            <a:off x="4838054" y="2831615"/>
            <a:ext cx="1235067" cy="770746"/>
          </a:xfrm>
          <a:prstGeom prst="roundRect">
            <a:avLst>
              <a:gd name="adj" fmla="val 0"/>
            </a:avLst>
          </a:prstGeom>
          <a:gradFill>
            <a:gsLst>
              <a:gs pos="0">
                <a:schemeClr val="accent1">
                  <a:lumMod val="0"/>
                  <a:lumOff val="100000"/>
                  <a:alpha val="0"/>
                </a:schemeClr>
              </a:gs>
              <a:gs pos="57000">
                <a:schemeClr val="bg1">
                  <a:lumMod val="85000"/>
                </a:schemeClr>
              </a:gs>
            </a:gsLst>
            <a:lin ang="16200000" scaled="1"/>
          </a:gradFill>
          <a:ln w="3175">
            <a:noFill/>
            <a:prstDash val="solid"/>
            <a:miter lim="800000"/>
            <a:headEnd/>
            <a:tailEnd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174" name="矩形: 圆角 214">
            <a:extLst>
              <a:ext uri="{FF2B5EF4-FFF2-40B4-BE49-F238E27FC236}">
                <a16:creationId xmlns:a16="http://schemas.microsoft.com/office/drawing/2014/main" xmlns="" id="{334ED5A5-423C-4986-A5FB-D430CE3EBA00}"/>
              </a:ext>
            </a:extLst>
          </p:cNvPr>
          <p:cNvSpPr/>
          <p:nvPr/>
        </p:nvSpPr>
        <p:spPr>
          <a:xfrm>
            <a:off x="6117793" y="3697710"/>
            <a:ext cx="1235067" cy="769187"/>
          </a:xfrm>
          <a:prstGeom prst="roundRect">
            <a:avLst>
              <a:gd name="adj" fmla="val 0"/>
            </a:avLst>
          </a:prstGeom>
          <a:gradFill>
            <a:gsLst>
              <a:gs pos="0">
                <a:schemeClr val="accent1">
                  <a:lumMod val="0"/>
                  <a:lumOff val="100000"/>
                  <a:alpha val="0"/>
                </a:schemeClr>
              </a:gs>
              <a:gs pos="57000">
                <a:schemeClr val="bg1">
                  <a:lumMod val="85000"/>
                </a:schemeClr>
              </a:gs>
            </a:gsLst>
            <a:lin ang="16200000" scaled="1"/>
          </a:gradFill>
          <a:ln w="3175">
            <a:noFill/>
            <a:prstDash val="solid"/>
            <a:miter lim="800000"/>
            <a:headEnd/>
            <a:tailEnd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sp>
        <p:nvSpPr>
          <p:cNvPr id="175" name="矩形: 圆角 220">
            <a:extLst>
              <a:ext uri="{FF2B5EF4-FFF2-40B4-BE49-F238E27FC236}">
                <a16:creationId xmlns:a16="http://schemas.microsoft.com/office/drawing/2014/main" xmlns="" id="{1FBDB71B-CEF6-4BF0-B060-3BDF0766C9EA}"/>
              </a:ext>
            </a:extLst>
          </p:cNvPr>
          <p:cNvSpPr/>
          <p:nvPr/>
        </p:nvSpPr>
        <p:spPr>
          <a:xfrm>
            <a:off x="4838054" y="3700037"/>
            <a:ext cx="1235067" cy="770746"/>
          </a:xfrm>
          <a:prstGeom prst="roundRect">
            <a:avLst>
              <a:gd name="adj" fmla="val 0"/>
            </a:avLst>
          </a:prstGeom>
          <a:gradFill>
            <a:gsLst>
              <a:gs pos="0">
                <a:schemeClr val="accent1">
                  <a:lumMod val="0"/>
                  <a:lumOff val="100000"/>
                  <a:alpha val="0"/>
                </a:schemeClr>
              </a:gs>
              <a:gs pos="57000">
                <a:schemeClr val="bg1">
                  <a:lumMod val="85000"/>
                </a:schemeClr>
              </a:gs>
            </a:gsLst>
            <a:lin ang="16200000" scaled="1"/>
          </a:gradFill>
          <a:ln w="3175">
            <a:noFill/>
            <a:prstDash val="solid"/>
            <a:miter lim="800000"/>
            <a:headEnd/>
            <a:tailEnd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grpSp>
        <p:nvGrpSpPr>
          <p:cNvPr id="257" name="Group 4">
            <a:extLst>
              <a:ext uri="{FF2B5EF4-FFF2-40B4-BE49-F238E27FC236}">
                <a16:creationId xmlns:a16="http://schemas.microsoft.com/office/drawing/2014/main" xmlns="" id="{5D99EDE5-5665-4402-BBED-F200EB0B041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132956" y="2009760"/>
            <a:ext cx="3385944" cy="2144238"/>
            <a:chOff x="442" y="1130"/>
            <a:chExt cx="4123" cy="2611"/>
          </a:xfrm>
        </p:grpSpPr>
        <p:sp>
          <p:nvSpPr>
            <p:cNvPr id="280" name="Freeform 5">
              <a:extLst>
                <a:ext uri="{FF2B5EF4-FFF2-40B4-BE49-F238E27FC236}">
                  <a16:creationId xmlns:a16="http://schemas.microsoft.com/office/drawing/2014/main" xmlns="" id="{6F073218-B0F8-45B9-B973-291A14130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" y="1141"/>
              <a:ext cx="4099" cy="258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1" name="Freeform 6">
              <a:extLst>
                <a:ext uri="{FF2B5EF4-FFF2-40B4-BE49-F238E27FC236}">
                  <a16:creationId xmlns:a16="http://schemas.microsoft.com/office/drawing/2014/main" xmlns="" id="{D17E6052-019D-42A8-A670-0A4424305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" y="1130"/>
              <a:ext cx="4123" cy="261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EAECEF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2" name="Rectangle 7">
              <a:extLst>
                <a:ext uri="{FF2B5EF4-FFF2-40B4-BE49-F238E27FC236}">
                  <a16:creationId xmlns:a16="http://schemas.microsoft.com/office/drawing/2014/main" xmlns="" id="{C23CBD80-5DED-4D66-92C3-0AE094F8A0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1397"/>
              <a:ext cx="3833" cy="309"/>
            </a:xfrm>
            <a:prstGeom prst="rect">
              <a:avLst/>
            </a:prstGeom>
            <a:solidFill>
              <a:srgbClr val="ED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3" name="Rectangle 8">
              <a:extLst>
                <a:ext uri="{FF2B5EF4-FFF2-40B4-BE49-F238E27FC236}">
                  <a16:creationId xmlns:a16="http://schemas.microsoft.com/office/drawing/2014/main" xmlns="" id="{75708DB0-A6E5-4916-84A4-9D09F6250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1397"/>
              <a:ext cx="3833" cy="3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4" name="Rectangle 9">
              <a:extLst>
                <a:ext uri="{FF2B5EF4-FFF2-40B4-BE49-F238E27FC236}">
                  <a16:creationId xmlns:a16="http://schemas.microsoft.com/office/drawing/2014/main" xmlns="" id="{959B0638-E82F-461D-B9E0-EE580A7C6F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1397"/>
              <a:ext cx="3833" cy="180"/>
            </a:xfrm>
            <a:prstGeom prst="rect">
              <a:avLst/>
            </a:prstGeom>
            <a:solidFill>
              <a:srgbClr val="CC4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5" name="Rectangle 10">
              <a:extLst>
                <a:ext uri="{FF2B5EF4-FFF2-40B4-BE49-F238E27FC236}">
                  <a16:creationId xmlns:a16="http://schemas.microsoft.com/office/drawing/2014/main" xmlns="" id="{84928E87-6D83-4B26-8582-A3F8CD551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1397"/>
              <a:ext cx="3833" cy="1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6" name="Rectangle 11">
              <a:extLst>
                <a:ext uri="{FF2B5EF4-FFF2-40B4-BE49-F238E27FC236}">
                  <a16:creationId xmlns:a16="http://schemas.microsoft.com/office/drawing/2014/main" xmlns="" id="{C2FB9B08-124C-49C0-BD2C-65B1B92211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1907"/>
              <a:ext cx="666" cy="502"/>
            </a:xfrm>
            <a:prstGeom prst="rect">
              <a:avLst/>
            </a:prstGeom>
            <a:solidFill>
              <a:srgbClr val="F4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7" name="Rectangle 12">
              <a:extLst>
                <a:ext uri="{FF2B5EF4-FFF2-40B4-BE49-F238E27FC236}">
                  <a16:creationId xmlns:a16="http://schemas.microsoft.com/office/drawing/2014/main" xmlns="" id="{05886495-E147-46C3-9263-810A692B8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2512"/>
              <a:ext cx="666" cy="502"/>
            </a:xfrm>
            <a:prstGeom prst="rect">
              <a:avLst/>
            </a:prstGeom>
            <a:solidFill>
              <a:srgbClr val="F4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8" name="Rectangle 13">
              <a:extLst>
                <a:ext uri="{FF2B5EF4-FFF2-40B4-BE49-F238E27FC236}">
                  <a16:creationId xmlns:a16="http://schemas.microsoft.com/office/drawing/2014/main" xmlns="" id="{5BD3562E-BE44-4331-BA0B-2BD97D94A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3116"/>
              <a:ext cx="666" cy="503"/>
            </a:xfrm>
            <a:prstGeom prst="rect">
              <a:avLst/>
            </a:prstGeom>
            <a:solidFill>
              <a:srgbClr val="F4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89" name="Oval 14">
              <a:extLst>
                <a:ext uri="{FF2B5EF4-FFF2-40B4-BE49-F238E27FC236}">
                  <a16:creationId xmlns:a16="http://schemas.microsoft.com/office/drawing/2014/main" xmlns="" id="{9228A63F-DD82-4252-8206-9F1487F09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1" y="1268"/>
              <a:ext cx="62" cy="62"/>
            </a:xfrm>
            <a:prstGeom prst="ellipse">
              <a:avLst/>
            </a:prstGeom>
            <a:solidFill>
              <a:srgbClr val="ED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0" name="Oval 15">
              <a:extLst>
                <a:ext uri="{FF2B5EF4-FFF2-40B4-BE49-F238E27FC236}">
                  <a16:creationId xmlns:a16="http://schemas.microsoft.com/office/drawing/2014/main" xmlns="" id="{B0888EF7-9A67-407F-8019-55106DDE5C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0" y="1268"/>
              <a:ext cx="63" cy="62"/>
            </a:xfrm>
            <a:prstGeom prst="ellipse">
              <a:avLst/>
            </a:prstGeom>
            <a:solidFill>
              <a:srgbClr val="ED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1" name="Oval 16">
              <a:extLst>
                <a:ext uri="{FF2B5EF4-FFF2-40B4-BE49-F238E27FC236}">
                  <a16:creationId xmlns:a16="http://schemas.microsoft.com/office/drawing/2014/main" xmlns="" id="{54F1C281-1007-4485-95A3-9EBD0832C5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9" y="1268"/>
              <a:ext cx="63" cy="62"/>
            </a:xfrm>
            <a:prstGeom prst="ellipse">
              <a:avLst/>
            </a:prstGeom>
            <a:solidFill>
              <a:srgbClr val="ED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2" name="Freeform 17">
              <a:extLst>
                <a:ext uri="{FF2B5EF4-FFF2-40B4-BE49-F238E27FC236}">
                  <a16:creationId xmlns:a16="http://schemas.microsoft.com/office/drawing/2014/main" xmlns="" id="{F49FB17B-C2BA-4E54-8940-6C96D778CD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28" y="1909"/>
              <a:ext cx="3001" cy="1721"/>
            </a:xfrm>
            <a:custGeom>
              <a:avLst/>
              <a:gdLst>
                <a:gd name="T0" fmla="*/ 81 w 3119"/>
                <a:gd name="T1" fmla="*/ 1764 h 1788"/>
                <a:gd name="T2" fmla="*/ 41 w 3119"/>
                <a:gd name="T3" fmla="*/ 1747 h 1788"/>
                <a:gd name="T4" fmla="*/ 24 w 3119"/>
                <a:gd name="T5" fmla="*/ 1706 h 1788"/>
                <a:gd name="T6" fmla="*/ 24 w 3119"/>
                <a:gd name="T7" fmla="*/ 81 h 1788"/>
                <a:gd name="T8" fmla="*/ 41 w 3119"/>
                <a:gd name="T9" fmla="*/ 41 h 1788"/>
                <a:gd name="T10" fmla="*/ 81 w 3119"/>
                <a:gd name="T11" fmla="*/ 24 h 1788"/>
                <a:gd name="T12" fmla="*/ 3037 w 3119"/>
                <a:gd name="T13" fmla="*/ 24 h 1788"/>
                <a:gd name="T14" fmla="*/ 3078 w 3119"/>
                <a:gd name="T15" fmla="*/ 41 h 1788"/>
                <a:gd name="T16" fmla="*/ 3095 w 3119"/>
                <a:gd name="T17" fmla="*/ 81 h 1788"/>
                <a:gd name="T18" fmla="*/ 3095 w 3119"/>
                <a:gd name="T19" fmla="*/ 1706 h 1788"/>
                <a:gd name="T20" fmla="*/ 3078 w 3119"/>
                <a:gd name="T21" fmla="*/ 1747 h 1788"/>
                <a:gd name="T22" fmla="*/ 3037 w 3119"/>
                <a:gd name="T23" fmla="*/ 1764 h 1788"/>
                <a:gd name="T24" fmla="*/ 3037 w 3119"/>
                <a:gd name="T25" fmla="*/ 1764 h 1788"/>
                <a:gd name="T26" fmla="*/ 81 w 3119"/>
                <a:gd name="T27" fmla="*/ 1764 h 1788"/>
                <a:gd name="T28" fmla="*/ 3037 w 3119"/>
                <a:gd name="T29" fmla="*/ 0 h 1788"/>
                <a:gd name="T30" fmla="*/ 3037 w 3119"/>
                <a:gd name="T31" fmla="*/ 0 h 1788"/>
                <a:gd name="T32" fmla="*/ 81 w 3119"/>
                <a:gd name="T33" fmla="*/ 0 h 1788"/>
                <a:gd name="T34" fmla="*/ 24 w 3119"/>
                <a:gd name="T35" fmla="*/ 24 h 1788"/>
                <a:gd name="T36" fmla="*/ 0 w 3119"/>
                <a:gd name="T37" fmla="*/ 81 h 1788"/>
                <a:gd name="T38" fmla="*/ 0 w 3119"/>
                <a:gd name="T39" fmla="*/ 1706 h 1788"/>
                <a:gd name="T40" fmla="*/ 24 w 3119"/>
                <a:gd name="T41" fmla="*/ 1764 h 1788"/>
                <a:gd name="T42" fmla="*/ 81 w 3119"/>
                <a:gd name="T43" fmla="*/ 1788 h 1788"/>
                <a:gd name="T44" fmla="*/ 81 w 3119"/>
                <a:gd name="T45" fmla="*/ 1788 h 1788"/>
                <a:gd name="T46" fmla="*/ 3037 w 3119"/>
                <a:gd name="T47" fmla="*/ 1788 h 1788"/>
                <a:gd name="T48" fmla="*/ 3095 w 3119"/>
                <a:gd name="T49" fmla="*/ 1764 h 1788"/>
                <a:gd name="T50" fmla="*/ 3119 w 3119"/>
                <a:gd name="T51" fmla="*/ 1706 h 1788"/>
                <a:gd name="T52" fmla="*/ 3119 w 3119"/>
                <a:gd name="T53" fmla="*/ 81 h 1788"/>
                <a:gd name="T54" fmla="*/ 3095 w 3119"/>
                <a:gd name="T55" fmla="*/ 24 h 1788"/>
                <a:gd name="T56" fmla="*/ 3037 w 3119"/>
                <a:gd name="T57" fmla="*/ 0 h 1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119" h="1788">
                  <a:moveTo>
                    <a:pt x="81" y="1764"/>
                  </a:moveTo>
                  <a:cubicBezTo>
                    <a:pt x="65" y="1764"/>
                    <a:pt x="51" y="1757"/>
                    <a:pt x="41" y="1747"/>
                  </a:cubicBezTo>
                  <a:cubicBezTo>
                    <a:pt x="30" y="1737"/>
                    <a:pt x="24" y="1722"/>
                    <a:pt x="24" y="1706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24" y="66"/>
                    <a:pt x="30" y="51"/>
                    <a:pt x="41" y="41"/>
                  </a:cubicBezTo>
                  <a:cubicBezTo>
                    <a:pt x="51" y="30"/>
                    <a:pt x="65" y="24"/>
                    <a:pt x="81" y="24"/>
                  </a:cubicBezTo>
                  <a:cubicBezTo>
                    <a:pt x="3037" y="24"/>
                    <a:pt x="3037" y="24"/>
                    <a:pt x="3037" y="24"/>
                  </a:cubicBezTo>
                  <a:cubicBezTo>
                    <a:pt x="3053" y="24"/>
                    <a:pt x="3068" y="30"/>
                    <a:pt x="3078" y="41"/>
                  </a:cubicBezTo>
                  <a:cubicBezTo>
                    <a:pt x="3089" y="51"/>
                    <a:pt x="3095" y="66"/>
                    <a:pt x="3095" y="81"/>
                  </a:cubicBezTo>
                  <a:cubicBezTo>
                    <a:pt x="3095" y="1706"/>
                    <a:pt x="3095" y="1706"/>
                    <a:pt x="3095" y="1706"/>
                  </a:cubicBezTo>
                  <a:cubicBezTo>
                    <a:pt x="3095" y="1722"/>
                    <a:pt x="3089" y="1737"/>
                    <a:pt x="3078" y="1747"/>
                  </a:cubicBezTo>
                  <a:cubicBezTo>
                    <a:pt x="3068" y="1757"/>
                    <a:pt x="3053" y="1764"/>
                    <a:pt x="3037" y="1764"/>
                  </a:cubicBezTo>
                  <a:cubicBezTo>
                    <a:pt x="3037" y="1764"/>
                    <a:pt x="3037" y="1764"/>
                    <a:pt x="3037" y="1764"/>
                  </a:cubicBezTo>
                  <a:cubicBezTo>
                    <a:pt x="81" y="1764"/>
                    <a:pt x="81" y="1764"/>
                    <a:pt x="81" y="1764"/>
                  </a:cubicBezTo>
                  <a:moveTo>
                    <a:pt x="3037" y="0"/>
                  </a:moveTo>
                  <a:cubicBezTo>
                    <a:pt x="3037" y="0"/>
                    <a:pt x="3037" y="0"/>
                    <a:pt x="3037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59" y="0"/>
                    <a:pt x="38" y="9"/>
                    <a:pt x="24" y="24"/>
                  </a:cubicBezTo>
                  <a:cubicBezTo>
                    <a:pt x="9" y="39"/>
                    <a:pt x="0" y="59"/>
                    <a:pt x="0" y="81"/>
                  </a:cubicBezTo>
                  <a:cubicBezTo>
                    <a:pt x="0" y="1706"/>
                    <a:pt x="0" y="1706"/>
                    <a:pt x="0" y="1706"/>
                  </a:cubicBezTo>
                  <a:cubicBezTo>
                    <a:pt x="0" y="1729"/>
                    <a:pt x="9" y="1749"/>
                    <a:pt x="24" y="1764"/>
                  </a:cubicBezTo>
                  <a:cubicBezTo>
                    <a:pt x="38" y="1779"/>
                    <a:pt x="59" y="1788"/>
                    <a:pt x="81" y="1788"/>
                  </a:cubicBezTo>
                  <a:cubicBezTo>
                    <a:pt x="81" y="1788"/>
                    <a:pt x="81" y="1788"/>
                    <a:pt x="81" y="1788"/>
                  </a:cubicBezTo>
                  <a:cubicBezTo>
                    <a:pt x="3037" y="1788"/>
                    <a:pt x="3037" y="1788"/>
                    <a:pt x="3037" y="1788"/>
                  </a:cubicBezTo>
                  <a:cubicBezTo>
                    <a:pt x="3060" y="1788"/>
                    <a:pt x="3080" y="1779"/>
                    <a:pt x="3095" y="1764"/>
                  </a:cubicBezTo>
                  <a:cubicBezTo>
                    <a:pt x="3110" y="1749"/>
                    <a:pt x="3119" y="1729"/>
                    <a:pt x="3119" y="1706"/>
                  </a:cubicBezTo>
                  <a:cubicBezTo>
                    <a:pt x="3119" y="81"/>
                    <a:pt x="3119" y="81"/>
                    <a:pt x="3119" y="81"/>
                  </a:cubicBezTo>
                  <a:cubicBezTo>
                    <a:pt x="3119" y="59"/>
                    <a:pt x="3110" y="39"/>
                    <a:pt x="3095" y="24"/>
                  </a:cubicBezTo>
                  <a:cubicBezTo>
                    <a:pt x="3080" y="9"/>
                    <a:pt x="3060" y="0"/>
                    <a:pt x="3037" y="0"/>
                  </a:cubicBezTo>
                </a:path>
              </a:pathLst>
            </a:custGeom>
            <a:solidFill>
              <a:srgbClr val="F6F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3" name="Freeform 18">
              <a:extLst>
                <a:ext uri="{FF2B5EF4-FFF2-40B4-BE49-F238E27FC236}">
                  <a16:creationId xmlns:a16="http://schemas.microsoft.com/office/drawing/2014/main" xmlns="" id="{5869D22B-EAFC-4262-BDC0-F899AC99B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1431"/>
              <a:ext cx="526" cy="163"/>
            </a:xfrm>
            <a:custGeom>
              <a:avLst/>
              <a:gdLst>
                <a:gd name="T0" fmla="*/ 520 w 547"/>
                <a:gd name="T1" fmla="*/ 170 h 170"/>
                <a:gd name="T2" fmla="*/ 27 w 547"/>
                <a:gd name="T3" fmla="*/ 170 h 170"/>
                <a:gd name="T4" fmla="*/ 0 w 547"/>
                <a:gd name="T5" fmla="*/ 143 h 170"/>
                <a:gd name="T6" fmla="*/ 0 w 547"/>
                <a:gd name="T7" fmla="*/ 27 h 170"/>
                <a:gd name="T8" fmla="*/ 27 w 547"/>
                <a:gd name="T9" fmla="*/ 0 h 170"/>
                <a:gd name="T10" fmla="*/ 520 w 547"/>
                <a:gd name="T11" fmla="*/ 0 h 170"/>
                <a:gd name="T12" fmla="*/ 547 w 547"/>
                <a:gd name="T13" fmla="*/ 27 h 170"/>
                <a:gd name="T14" fmla="*/ 547 w 547"/>
                <a:gd name="T15" fmla="*/ 143 h 170"/>
                <a:gd name="T16" fmla="*/ 520 w 547"/>
                <a:gd name="T17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170">
                  <a:moveTo>
                    <a:pt x="520" y="170"/>
                  </a:moveTo>
                  <a:cubicBezTo>
                    <a:pt x="27" y="170"/>
                    <a:pt x="27" y="170"/>
                    <a:pt x="27" y="170"/>
                  </a:cubicBezTo>
                  <a:cubicBezTo>
                    <a:pt x="12" y="170"/>
                    <a:pt x="0" y="158"/>
                    <a:pt x="0" y="143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12"/>
                    <a:pt x="12" y="0"/>
                    <a:pt x="27" y="0"/>
                  </a:cubicBezTo>
                  <a:cubicBezTo>
                    <a:pt x="520" y="0"/>
                    <a:pt x="520" y="0"/>
                    <a:pt x="520" y="0"/>
                  </a:cubicBezTo>
                  <a:cubicBezTo>
                    <a:pt x="535" y="0"/>
                    <a:pt x="547" y="12"/>
                    <a:pt x="547" y="27"/>
                  </a:cubicBezTo>
                  <a:cubicBezTo>
                    <a:pt x="547" y="143"/>
                    <a:pt x="547" y="143"/>
                    <a:pt x="547" y="143"/>
                  </a:cubicBezTo>
                  <a:cubicBezTo>
                    <a:pt x="547" y="158"/>
                    <a:pt x="535" y="170"/>
                    <a:pt x="520" y="170"/>
                  </a:cubicBezTo>
                  <a:close/>
                </a:path>
              </a:pathLst>
            </a:custGeom>
            <a:solidFill>
              <a:srgbClr val="EDE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4" name="Rectangle 19">
              <a:extLst>
                <a:ext uri="{FF2B5EF4-FFF2-40B4-BE49-F238E27FC236}">
                  <a16:creationId xmlns:a16="http://schemas.microsoft.com/office/drawing/2014/main" xmlns="" id="{284CDF8C-AD81-436A-A41D-6F1B40607E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0" y="1490"/>
              <a:ext cx="254" cy="25"/>
            </a:xfrm>
            <a:prstGeom prst="rect">
              <a:avLst/>
            </a:pr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5" name="Freeform 20">
              <a:extLst>
                <a:ext uri="{FF2B5EF4-FFF2-40B4-BE49-F238E27FC236}">
                  <a16:creationId xmlns:a16="http://schemas.microsoft.com/office/drawing/2014/main" xmlns="" id="{3AA9633E-7139-4C56-8A41-3EF65253A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" y="1474"/>
              <a:ext cx="242" cy="49"/>
            </a:xfrm>
            <a:custGeom>
              <a:avLst/>
              <a:gdLst>
                <a:gd name="T0" fmla="*/ 227 w 251"/>
                <a:gd name="T1" fmla="*/ 0 h 51"/>
                <a:gd name="T2" fmla="*/ 24 w 251"/>
                <a:gd name="T3" fmla="*/ 0 h 51"/>
                <a:gd name="T4" fmla="*/ 0 w 251"/>
                <a:gd name="T5" fmla="*/ 24 h 51"/>
                <a:gd name="T6" fmla="*/ 0 w 251"/>
                <a:gd name="T7" fmla="*/ 27 h 51"/>
                <a:gd name="T8" fmla="*/ 24 w 251"/>
                <a:gd name="T9" fmla="*/ 51 h 51"/>
                <a:gd name="T10" fmla="*/ 227 w 251"/>
                <a:gd name="T11" fmla="*/ 51 h 51"/>
                <a:gd name="T12" fmla="*/ 251 w 251"/>
                <a:gd name="T13" fmla="*/ 27 h 51"/>
                <a:gd name="T14" fmla="*/ 251 w 251"/>
                <a:gd name="T15" fmla="*/ 24 h 51"/>
                <a:gd name="T16" fmla="*/ 227 w 251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1" h="51">
                  <a:moveTo>
                    <a:pt x="227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41"/>
                    <a:pt x="11" y="51"/>
                    <a:pt x="24" y="51"/>
                  </a:cubicBezTo>
                  <a:cubicBezTo>
                    <a:pt x="227" y="51"/>
                    <a:pt x="227" y="51"/>
                    <a:pt x="227" y="51"/>
                  </a:cubicBezTo>
                  <a:cubicBezTo>
                    <a:pt x="240" y="51"/>
                    <a:pt x="251" y="41"/>
                    <a:pt x="251" y="27"/>
                  </a:cubicBezTo>
                  <a:cubicBezTo>
                    <a:pt x="251" y="24"/>
                    <a:pt x="251" y="24"/>
                    <a:pt x="251" y="24"/>
                  </a:cubicBezTo>
                  <a:cubicBezTo>
                    <a:pt x="251" y="11"/>
                    <a:pt x="240" y="0"/>
                    <a:pt x="227" y="0"/>
                  </a:cubicBezTo>
                </a:path>
              </a:pathLst>
            </a:custGeom>
            <a:solidFill>
              <a:srgbClr val="EAECEF">
                <a:alpha val="6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6" name="Freeform 21">
              <a:extLst>
                <a:ext uri="{FF2B5EF4-FFF2-40B4-BE49-F238E27FC236}">
                  <a16:creationId xmlns:a16="http://schemas.microsoft.com/office/drawing/2014/main" xmlns="" id="{4F02D331-FEEB-42DE-8D84-CF4DD863C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1474"/>
              <a:ext cx="241" cy="49"/>
            </a:xfrm>
            <a:custGeom>
              <a:avLst/>
              <a:gdLst>
                <a:gd name="T0" fmla="*/ 226 w 250"/>
                <a:gd name="T1" fmla="*/ 0 h 51"/>
                <a:gd name="T2" fmla="*/ 24 w 250"/>
                <a:gd name="T3" fmla="*/ 0 h 51"/>
                <a:gd name="T4" fmla="*/ 0 w 250"/>
                <a:gd name="T5" fmla="*/ 24 h 51"/>
                <a:gd name="T6" fmla="*/ 0 w 250"/>
                <a:gd name="T7" fmla="*/ 27 h 51"/>
                <a:gd name="T8" fmla="*/ 24 w 250"/>
                <a:gd name="T9" fmla="*/ 51 h 51"/>
                <a:gd name="T10" fmla="*/ 226 w 250"/>
                <a:gd name="T11" fmla="*/ 51 h 51"/>
                <a:gd name="T12" fmla="*/ 250 w 250"/>
                <a:gd name="T13" fmla="*/ 27 h 51"/>
                <a:gd name="T14" fmla="*/ 250 w 250"/>
                <a:gd name="T15" fmla="*/ 24 h 51"/>
                <a:gd name="T16" fmla="*/ 226 w 250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51">
                  <a:moveTo>
                    <a:pt x="226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41"/>
                    <a:pt x="10" y="51"/>
                    <a:pt x="24" y="51"/>
                  </a:cubicBezTo>
                  <a:cubicBezTo>
                    <a:pt x="226" y="51"/>
                    <a:pt x="226" y="51"/>
                    <a:pt x="226" y="51"/>
                  </a:cubicBezTo>
                  <a:cubicBezTo>
                    <a:pt x="239" y="51"/>
                    <a:pt x="250" y="41"/>
                    <a:pt x="250" y="27"/>
                  </a:cubicBezTo>
                  <a:cubicBezTo>
                    <a:pt x="250" y="24"/>
                    <a:pt x="250" y="24"/>
                    <a:pt x="250" y="24"/>
                  </a:cubicBezTo>
                  <a:cubicBezTo>
                    <a:pt x="250" y="11"/>
                    <a:pt x="239" y="0"/>
                    <a:pt x="226" y="0"/>
                  </a:cubicBezTo>
                </a:path>
              </a:pathLst>
            </a:custGeom>
            <a:solidFill>
              <a:srgbClr val="EAECEF">
                <a:alpha val="6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7" name="Freeform 22">
              <a:extLst>
                <a:ext uri="{FF2B5EF4-FFF2-40B4-BE49-F238E27FC236}">
                  <a16:creationId xmlns:a16="http://schemas.microsoft.com/office/drawing/2014/main" xmlns="" id="{20BB9D68-E92F-4F7B-9BE5-D372EEE33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1474"/>
              <a:ext cx="241" cy="49"/>
            </a:xfrm>
            <a:custGeom>
              <a:avLst/>
              <a:gdLst>
                <a:gd name="T0" fmla="*/ 226 w 250"/>
                <a:gd name="T1" fmla="*/ 0 h 51"/>
                <a:gd name="T2" fmla="*/ 24 w 250"/>
                <a:gd name="T3" fmla="*/ 0 h 51"/>
                <a:gd name="T4" fmla="*/ 0 w 250"/>
                <a:gd name="T5" fmla="*/ 24 h 51"/>
                <a:gd name="T6" fmla="*/ 0 w 250"/>
                <a:gd name="T7" fmla="*/ 27 h 51"/>
                <a:gd name="T8" fmla="*/ 24 w 250"/>
                <a:gd name="T9" fmla="*/ 51 h 51"/>
                <a:gd name="T10" fmla="*/ 226 w 250"/>
                <a:gd name="T11" fmla="*/ 51 h 51"/>
                <a:gd name="T12" fmla="*/ 250 w 250"/>
                <a:gd name="T13" fmla="*/ 27 h 51"/>
                <a:gd name="T14" fmla="*/ 250 w 250"/>
                <a:gd name="T15" fmla="*/ 24 h 51"/>
                <a:gd name="T16" fmla="*/ 226 w 250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51">
                  <a:moveTo>
                    <a:pt x="226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41"/>
                    <a:pt x="11" y="51"/>
                    <a:pt x="24" y="51"/>
                  </a:cubicBezTo>
                  <a:cubicBezTo>
                    <a:pt x="226" y="51"/>
                    <a:pt x="226" y="51"/>
                    <a:pt x="226" y="51"/>
                  </a:cubicBezTo>
                  <a:cubicBezTo>
                    <a:pt x="240" y="51"/>
                    <a:pt x="250" y="41"/>
                    <a:pt x="250" y="27"/>
                  </a:cubicBezTo>
                  <a:cubicBezTo>
                    <a:pt x="250" y="24"/>
                    <a:pt x="250" y="24"/>
                    <a:pt x="250" y="24"/>
                  </a:cubicBezTo>
                  <a:cubicBezTo>
                    <a:pt x="250" y="11"/>
                    <a:pt x="240" y="0"/>
                    <a:pt x="226" y="0"/>
                  </a:cubicBezTo>
                </a:path>
              </a:pathLst>
            </a:custGeom>
            <a:solidFill>
              <a:srgbClr val="EAECEF">
                <a:alpha val="6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  <p:sp>
          <p:nvSpPr>
            <p:cNvPr id="298" name="Freeform 23">
              <a:extLst>
                <a:ext uri="{FF2B5EF4-FFF2-40B4-BE49-F238E27FC236}">
                  <a16:creationId xmlns:a16="http://schemas.microsoft.com/office/drawing/2014/main" xmlns="" id="{9442FBA8-0559-474B-813E-FFE85177B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1474"/>
              <a:ext cx="241" cy="49"/>
            </a:xfrm>
            <a:custGeom>
              <a:avLst/>
              <a:gdLst>
                <a:gd name="T0" fmla="*/ 227 w 250"/>
                <a:gd name="T1" fmla="*/ 0 h 51"/>
                <a:gd name="T2" fmla="*/ 24 w 250"/>
                <a:gd name="T3" fmla="*/ 0 h 51"/>
                <a:gd name="T4" fmla="*/ 0 w 250"/>
                <a:gd name="T5" fmla="*/ 24 h 51"/>
                <a:gd name="T6" fmla="*/ 0 w 250"/>
                <a:gd name="T7" fmla="*/ 27 h 51"/>
                <a:gd name="T8" fmla="*/ 24 w 250"/>
                <a:gd name="T9" fmla="*/ 51 h 51"/>
                <a:gd name="T10" fmla="*/ 227 w 250"/>
                <a:gd name="T11" fmla="*/ 51 h 51"/>
                <a:gd name="T12" fmla="*/ 250 w 250"/>
                <a:gd name="T13" fmla="*/ 27 h 51"/>
                <a:gd name="T14" fmla="*/ 250 w 250"/>
                <a:gd name="T15" fmla="*/ 24 h 51"/>
                <a:gd name="T16" fmla="*/ 227 w 250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" h="51">
                  <a:moveTo>
                    <a:pt x="227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41"/>
                    <a:pt x="11" y="51"/>
                    <a:pt x="24" y="51"/>
                  </a:cubicBezTo>
                  <a:cubicBezTo>
                    <a:pt x="227" y="51"/>
                    <a:pt x="227" y="51"/>
                    <a:pt x="227" y="51"/>
                  </a:cubicBezTo>
                  <a:cubicBezTo>
                    <a:pt x="240" y="51"/>
                    <a:pt x="250" y="41"/>
                    <a:pt x="250" y="27"/>
                  </a:cubicBezTo>
                  <a:cubicBezTo>
                    <a:pt x="250" y="24"/>
                    <a:pt x="250" y="24"/>
                    <a:pt x="250" y="24"/>
                  </a:cubicBezTo>
                  <a:cubicBezTo>
                    <a:pt x="250" y="11"/>
                    <a:pt x="240" y="0"/>
                    <a:pt x="227" y="0"/>
                  </a:cubicBezTo>
                </a:path>
              </a:pathLst>
            </a:custGeom>
            <a:solidFill>
              <a:srgbClr val="EAECEF">
                <a:alpha val="6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/>
            </a:p>
          </p:txBody>
        </p:sp>
      </p:grpSp>
      <p:sp>
        <p:nvSpPr>
          <p:cNvPr id="270" name="圆角矩形 13">
            <a:extLst>
              <a:ext uri="{FF2B5EF4-FFF2-40B4-BE49-F238E27FC236}">
                <a16:creationId xmlns:a16="http://schemas.microsoft.com/office/drawing/2014/main" xmlns="" id="{EFE5C7B6-B4C5-40D3-AF95-621D61C9E20C}"/>
              </a:ext>
            </a:extLst>
          </p:cNvPr>
          <p:cNvSpPr/>
          <p:nvPr/>
        </p:nvSpPr>
        <p:spPr>
          <a:xfrm>
            <a:off x="9116938" y="2901309"/>
            <a:ext cx="1925728" cy="167587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271" name="圆角矩形 13">
            <a:extLst>
              <a:ext uri="{FF2B5EF4-FFF2-40B4-BE49-F238E27FC236}">
                <a16:creationId xmlns:a16="http://schemas.microsoft.com/office/drawing/2014/main" xmlns="" id="{9BED3B69-FFEE-4099-AD37-7E491CABCF9A}"/>
              </a:ext>
            </a:extLst>
          </p:cNvPr>
          <p:cNvSpPr/>
          <p:nvPr/>
        </p:nvSpPr>
        <p:spPr>
          <a:xfrm>
            <a:off x="9116938" y="3672488"/>
            <a:ext cx="1925728" cy="174262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272" name="圆角矩形 13">
            <a:extLst>
              <a:ext uri="{FF2B5EF4-FFF2-40B4-BE49-F238E27FC236}">
                <a16:creationId xmlns:a16="http://schemas.microsoft.com/office/drawing/2014/main" xmlns="" id="{20628E42-2348-4C5A-8F7F-2916329DD59D}"/>
              </a:ext>
            </a:extLst>
          </p:cNvPr>
          <p:cNvSpPr/>
          <p:nvPr/>
        </p:nvSpPr>
        <p:spPr>
          <a:xfrm flipV="1">
            <a:off x="9135017" y="3216264"/>
            <a:ext cx="299720" cy="50379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273" name="圆角矩形 13">
            <a:extLst>
              <a:ext uri="{FF2B5EF4-FFF2-40B4-BE49-F238E27FC236}">
                <a16:creationId xmlns:a16="http://schemas.microsoft.com/office/drawing/2014/main" xmlns="" id="{AB519081-8A1A-46F4-AC11-1210196C787F}"/>
              </a:ext>
            </a:extLst>
          </p:cNvPr>
          <p:cNvSpPr/>
          <p:nvPr/>
        </p:nvSpPr>
        <p:spPr>
          <a:xfrm flipV="1">
            <a:off x="9135015" y="3306506"/>
            <a:ext cx="464014" cy="50379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274" name="圆角矩形 13">
            <a:extLst>
              <a:ext uri="{FF2B5EF4-FFF2-40B4-BE49-F238E27FC236}">
                <a16:creationId xmlns:a16="http://schemas.microsoft.com/office/drawing/2014/main" xmlns="" id="{DF1F84DA-2293-4CD3-872B-5672F6A8B96E}"/>
              </a:ext>
            </a:extLst>
          </p:cNvPr>
          <p:cNvSpPr/>
          <p:nvPr/>
        </p:nvSpPr>
        <p:spPr>
          <a:xfrm flipV="1">
            <a:off x="9135017" y="3402421"/>
            <a:ext cx="390552" cy="50379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275" name="圆角矩形 13">
            <a:extLst>
              <a:ext uri="{FF2B5EF4-FFF2-40B4-BE49-F238E27FC236}">
                <a16:creationId xmlns:a16="http://schemas.microsoft.com/office/drawing/2014/main" xmlns="" id="{653894EC-0520-4549-928F-FCB3D7C85927}"/>
              </a:ext>
            </a:extLst>
          </p:cNvPr>
          <p:cNvSpPr/>
          <p:nvPr/>
        </p:nvSpPr>
        <p:spPr>
          <a:xfrm flipV="1">
            <a:off x="9129236" y="3499504"/>
            <a:ext cx="308751" cy="50379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276" name="圆角矩形 13">
            <a:extLst>
              <a:ext uri="{FF2B5EF4-FFF2-40B4-BE49-F238E27FC236}">
                <a16:creationId xmlns:a16="http://schemas.microsoft.com/office/drawing/2014/main" xmlns="" id="{9272F1A9-D4FD-4426-AD24-92E4FAF0AFC5}"/>
              </a:ext>
            </a:extLst>
          </p:cNvPr>
          <p:cNvSpPr/>
          <p:nvPr/>
        </p:nvSpPr>
        <p:spPr>
          <a:xfrm flipV="1">
            <a:off x="10549909" y="3216264"/>
            <a:ext cx="299720" cy="50379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277" name="圆角矩形 13">
            <a:extLst>
              <a:ext uri="{FF2B5EF4-FFF2-40B4-BE49-F238E27FC236}">
                <a16:creationId xmlns:a16="http://schemas.microsoft.com/office/drawing/2014/main" xmlns="" id="{1FAEA06F-DE0C-4186-974C-3C476B64E534}"/>
              </a:ext>
            </a:extLst>
          </p:cNvPr>
          <p:cNvSpPr/>
          <p:nvPr/>
        </p:nvSpPr>
        <p:spPr>
          <a:xfrm flipV="1">
            <a:off x="10549907" y="3306506"/>
            <a:ext cx="464014" cy="50379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278" name="圆角矩形 13">
            <a:extLst>
              <a:ext uri="{FF2B5EF4-FFF2-40B4-BE49-F238E27FC236}">
                <a16:creationId xmlns:a16="http://schemas.microsoft.com/office/drawing/2014/main" xmlns="" id="{3616EAA9-E3A1-4402-9609-0D6DB16CD471}"/>
              </a:ext>
            </a:extLst>
          </p:cNvPr>
          <p:cNvSpPr/>
          <p:nvPr/>
        </p:nvSpPr>
        <p:spPr>
          <a:xfrm flipV="1">
            <a:off x="10549909" y="3402421"/>
            <a:ext cx="390552" cy="50379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sp>
        <p:nvSpPr>
          <p:cNvPr id="279" name="圆角矩形 13">
            <a:extLst>
              <a:ext uri="{FF2B5EF4-FFF2-40B4-BE49-F238E27FC236}">
                <a16:creationId xmlns:a16="http://schemas.microsoft.com/office/drawing/2014/main" xmlns="" id="{52CDB398-4ACB-42F4-962C-1AA5DD4A91A7}"/>
              </a:ext>
            </a:extLst>
          </p:cNvPr>
          <p:cNvSpPr/>
          <p:nvPr/>
        </p:nvSpPr>
        <p:spPr>
          <a:xfrm flipV="1">
            <a:off x="10544127" y="3499504"/>
            <a:ext cx="308751" cy="50379"/>
          </a:xfrm>
          <a:prstGeom prst="roundRect">
            <a:avLst>
              <a:gd name="adj" fmla="val 13146"/>
            </a:avLst>
          </a:prstGeom>
          <a:solidFill>
            <a:srgbClr val="867D98">
              <a:lumMod val="20000"/>
              <a:lumOff val="80000"/>
            </a:srgbClr>
          </a:solidFill>
          <a:ln w="381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  <a:latin typeface="Arial"/>
              <a:ea typeface="微软雅黑"/>
            </a:endParaRPr>
          </a:p>
        </p:txBody>
      </p:sp>
      <p:grpSp>
        <p:nvGrpSpPr>
          <p:cNvPr id="131" name="组合 130">
            <a:extLst>
              <a:ext uri="{FF2B5EF4-FFF2-40B4-BE49-F238E27FC236}">
                <a16:creationId xmlns:a16="http://schemas.microsoft.com/office/drawing/2014/main" xmlns="" id="{25379345-913D-466D-82C5-CA951F781224}"/>
              </a:ext>
            </a:extLst>
          </p:cNvPr>
          <p:cNvGrpSpPr/>
          <p:nvPr/>
        </p:nvGrpSpPr>
        <p:grpSpPr>
          <a:xfrm>
            <a:off x="2313599" y="3091768"/>
            <a:ext cx="551992" cy="551940"/>
            <a:chOff x="4979129" y="5045363"/>
            <a:chExt cx="209362" cy="209343"/>
          </a:xfrm>
        </p:grpSpPr>
        <p:sp>
          <p:nvSpPr>
            <p:cNvPr id="132" name="矩形 131">
              <a:extLst>
                <a:ext uri="{FF2B5EF4-FFF2-40B4-BE49-F238E27FC236}">
                  <a16:creationId xmlns:a16="http://schemas.microsoft.com/office/drawing/2014/main" xmlns="" id="{C047AC8F-2B14-4112-8666-7E8202E8D8AE}"/>
                </a:ext>
              </a:extLst>
            </p:cNvPr>
            <p:cNvSpPr/>
            <p:nvPr/>
          </p:nvSpPr>
          <p:spPr>
            <a:xfrm>
              <a:off x="5001989" y="5068223"/>
              <a:ext cx="164175" cy="164176"/>
            </a:xfrm>
            <a:prstGeom prst="rect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33" name="椭圆 132">
              <a:extLst>
                <a:ext uri="{FF2B5EF4-FFF2-40B4-BE49-F238E27FC236}">
                  <a16:creationId xmlns:a16="http://schemas.microsoft.com/office/drawing/2014/main" xmlns="" id="{00A6EB33-9B4F-4C99-927E-0FBD0C41D2CE}"/>
                </a:ext>
              </a:extLst>
            </p:cNvPr>
            <p:cNvSpPr/>
            <p:nvPr/>
          </p:nvSpPr>
          <p:spPr>
            <a:xfrm flipH="1">
              <a:off x="4979129" y="5045363"/>
              <a:ext cx="45720" cy="4572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椭圆 133">
              <a:extLst>
                <a:ext uri="{FF2B5EF4-FFF2-40B4-BE49-F238E27FC236}">
                  <a16:creationId xmlns:a16="http://schemas.microsoft.com/office/drawing/2014/main" xmlns="" id="{23DCFEA5-4ACF-412F-977A-B26480A3F685}"/>
                </a:ext>
              </a:extLst>
            </p:cNvPr>
            <p:cNvSpPr/>
            <p:nvPr/>
          </p:nvSpPr>
          <p:spPr>
            <a:xfrm flipH="1">
              <a:off x="5060950" y="5045363"/>
              <a:ext cx="45720" cy="4572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椭圆 134">
              <a:extLst>
                <a:ext uri="{FF2B5EF4-FFF2-40B4-BE49-F238E27FC236}">
                  <a16:creationId xmlns:a16="http://schemas.microsoft.com/office/drawing/2014/main" xmlns="" id="{1F796639-EB6D-4861-A7B7-304B1D12EB80}"/>
                </a:ext>
              </a:extLst>
            </p:cNvPr>
            <p:cNvSpPr/>
            <p:nvPr/>
          </p:nvSpPr>
          <p:spPr>
            <a:xfrm flipH="1">
              <a:off x="5142771" y="5045363"/>
              <a:ext cx="45720" cy="4572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椭圆 135">
              <a:extLst>
                <a:ext uri="{FF2B5EF4-FFF2-40B4-BE49-F238E27FC236}">
                  <a16:creationId xmlns:a16="http://schemas.microsoft.com/office/drawing/2014/main" xmlns="" id="{773D1385-F0E0-43B6-8601-495C042222B8}"/>
                </a:ext>
              </a:extLst>
            </p:cNvPr>
            <p:cNvSpPr/>
            <p:nvPr/>
          </p:nvSpPr>
          <p:spPr>
            <a:xfrm flipH="1">
              <a:off x="4979129" y="5208986"/>
              <a:ext cx="45720" cy="4572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椭圆 136">
              <a:extLst>
                <a:ext uri="{FF2B5EF4-FFF2-40B4-BE49-F238E27FC236}">
                  <a16:creationId xmlns:a16="http://schemas.microsoft.com/office/drawing/2014/main" xmlns="" id="{86E3186A-5165-45B6-A06B-B96339B5EB30}"/>
                </a:ext>
              </a:extLst>
            </p:cNvPr>
            <p:cNvSpPr/>
            <p:nvPr/>
          </p:nvSpPr>
          <p:spPr>
            <a:xfrm flipH="1">
              <a:off x="5060950" y="5208986"/>
              <a:ext cx="45720" cy="4572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椭圆 137">
              <a:extLst>
                <a:ext uri="{FF2B5EF4-FFF2-40B4-BE49-F238E27FC236}">
                  <a16:creationId xmlns:a16="http://schemas.microsoft.com/office/drawing/2014/main" xmlns="" id="{EFE51572-3A6F-485D-B283-0C3278860EC6}"/>
                </a:ext>
              </a:extLst>
            </p:cNvPr>
            <p:cNvSpPr/>
            <p:nvPr/>
          </p:nvSpPr>
          <p:spPr>
            <a:xfrm flipH="1">
              <a:off x="5142771" y="5208986"/>
              <a:ext cx="45720" cy="4572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椭圆 138">
              <a:extLst>
                <a:ext uri="{FF2B5EF4-FFF2-40B4-BE49-F238E27FC236}">
                  <a16:creationId xmlns:a16="http://schemas.microsoft.com/office/drawing/2014/main" xmlns="" id="{39513497-104D-4483-9ABD-E5C9F61DCA74}"/>
                </a:ext>
              </a:extLst>
            </p:cNvPr>
            <p:cNvSpPr/>
            <p:nvPr/>
          </p:nvSpPr>
          <p:spPr>
            <a:xfrm flipH="1">
              <a:off x="4979129" y="5123645"/>
              <a:ext cx="45720" cy="4572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椭圆 139">
              <a:extLst>
                <a:ext uri="{FF2B5EF4-FFF2-40B4-BE49-F238E27FC236}">
                  <a16:creationId xmlns:a16="http://schemas.microsoft.com/office/drawing/2014/main" xmlns="" id="{060A4325-84EB-41DB-8DFF-CFA581DDFD27}"/>
                </a:ext>
              </a:extLst>
            </p:cNvPr>
            <p:cNvSpPr/>
            <p:nvPr/>
          </p:nvSpPr>
          <p:spPr>
            <a:xfrm flipH="1">
              <a:off x="5142771" y="5123645"/>
              <a:ext cx="45720" cy="45720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88" name="矩形: 圆角 222">
            <a:extLst>
              <a:ext uri="{FF2B5EF4-FFF2-40B4-BE49-F238E27FC236}">
                <a16:creationId xmlns:a16="http://schemas.microsoft.com/office/drawing/2014/main" xmlns="" id="{8038B63F-B795-4CE5-9A90-CFC3DCA9C0A7}"/>
              </a:ext>
            </a:extLst>
          </p:cNvPr>
          <p:cNvSpPr/>
          <p:nvPr/>
        </p:nvSpPr>
        <p:spPr>
          <a:xfrm>
            <a:off x="6107764" y="2831615"/>
            <a:ext cx="1245546" cy="770746"/>
          </a:xfrm>
          <a:prstGeom prst="roundRect">
            <a:avLst>
              <a:gd name="adj" fmla="val 0"/>
            </a:avLst>
          </a:prstGeom>
          <a:noFill/>
          <a:ln w="28575" cap="flat" cmpd="sng" algn="ctr">
            <a:solidFill>
              <a:srgbClr val="CC4A4A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defTabSz="914377">
              <a:defRPr/>
            </a:pPr>
            <a:endParaRPr lang="zh-CN" altLang="en-US" kern="0" dirty="0">
              <a:solidFill>
                <a:srgbClr val="44546A">
                  <a:lumMod val="60000"/>
                  <a:lumOff val="40000"/>
                </a:srgbClr>
              </a:solidFill>
            </a:endParaRPr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xmlns="" id="{359C16FC-7786-4655-90AD-CC6D98EF9F9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315318" y="2902713"/>
            <a:ext cx="816935" cy="585267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xmlns="" id="{5DCB6568-CE07-4D73-ACF6-91C4A57491D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809823" y="3134391"/>
            <a:ext cx="597460" cy="432854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6146532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 idx="4294967295"/>
          </p:nvPr>
        </p:nvSpPr>
        <p:spPr>
          <a:xfrm>
            <a:off x="695323" y="4046"/>
            <a:ext cx="10825164" cy="1013353"/>
          </a:xfrm>
        </p:spPr>
        <p:txBody>
          <a:bodyPr vert="horz" lIns="91440" tIns="45720" rIns="91440" bIns="45720" rtlCol="0" anchor="b">
            <a:normAutofit/>
          </a:bodyPr>
          <a:lstStyle/>
          <a:p>
            <a:pPr defTabSz="914332"/>
            <a:r>
              <a:rPr lang="zh-CN" altLang="en-US" sz="2800" b="1" dirty="0"/>
              <a:t>编辑智能图表 </a:t>
            </a:r>
            <a:r>
              <a:rPr lang="en-US" altLang="zh-CN" sz="2800" b="1" dirty="0"/>
              <a:t>Edit Smart Diagram</a:t>
            </a:r>
            <a:endParaRPr lang="zh-CN" altLang="en-US" sz="2800" b="1" dirty="0"/>
          </a:p>
        </p:txBody>
      </p:sp>
      <p:sp>
        <p:nvSpPr>
          <p:cNvPr id="351" name="文本框 350"/>
          <p:cNvSpPr txBox="1"/>
          <p:nvPr/>
        </p:nvSpPr>
        <p:spPr>
          <a:xfrm>
            <a:off x="959849" y="4667862"/>
            <a:ext cx="3089340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zh-CN" altLang="en-US" sz="1000" dirty="0"/>
              <a:t>右键单击智能图表组合，选择编辑智能图表</a:t>
            </a:r>
            <a:endParaRPr lang="en-US" altLang="zh-CN" sz="1000" dirty="0"/>
          </a:p>
          <a:p>
            <a:r>
              <a:rPr lang="en-US" altLang="zh-CN" sz="1000" dirty="0"/>
              <a:t>Right click the smart diagram and choose “Edit Smart Diagram”</a:t>
            </a:r>
            <a:endParaRPr lang="zh-CN" altLang="en-US" sz="1000" dirty="0"/>
          </a:p>
        </p:txBody>
      </p:sp>
      <p:sp>
        <p:nvSpPr>
          <p:cNvPr id="350" name="椭圆 349"/>
          <p:cNvSpPr/>
          <p:nvPr/>
        </p:nvSpPr>
        <p:spPr>
          <a:xfrm>
            <a:off x="673100" y="4820817"/>
            <a:ext cx="246501" cy="246501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400" dirty="0"/>
              <a:t>1</a:t>
            </a:r>
            <a:endParaRPr lang="zh-CN" altLang="en-US" sz="1400" dirty="0"/>
          </a:p>
        </p:txBody>
      </p:sp>
      <p:sp>
        <p:nvSpPr>
          <p:cNvPr id="17" name="箭头: 右 16">
            <a:extLst>
              <a:ext uri="{FF2B5EF4-FFF2-40B4-BE49-F238E27FC236}">
                <a16:creationId xmlns:a16="http://schemas.microsoft.com/office/drawing/2014/main" xmlns="" id="{C18997BC-8A46-4480-BDE2-8A42CE9D6E96}"/>
              </a:ext>
            </a:extLst>
          </p:cNvPr>
          <p:cNvSpPr/>
          <p:nvPr/>
        </p:nvSpPr>
        <p:spPr>
          <a:xfrm>
            <a:off x="4706994" y="3210631"/>
            <a:ext cx="145928" cy="155342"/>
          </a:xfrm>
          <a:prstGeom prst="rightArrow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3" name="文本框 612">
            <a:extLst>
              <a:ext uri="{FF2B5EF4-FFF2-40B4-BE49-F238E27FC236}">
                <a16:creationId xmlns:a16="http://schemas.microsoft.com/office/drawing/2014/main" xmlns="" id="{8AD2200D-CA44-4767-84EF-C1856654B4FA}"/>
              </a:ext>
            </a:extLst>
          </p:cNvPr>
          <p:cNvSpPr txBox="1"/>
          <p:nvPr/>
        </p:nvSpPr>
        <p:spPr>
          <a:xfrm>
            <a:off x="5935328" y="4737112"/>
            <a:ext cx="2413387" cy="4154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zh-CN" altLang="en-US" sz="1000" dirty="0"/>
              <a:t>在打开的编辑器中编辑智能图表</a:t>
            </a:r>
            <a:endParaRPr lang="en-US" altLang="zh-CN" sz="1000" dirty="0"/>
          </a:p>
          <a:p>
            <a:r>
              <a:rPr lang="en-US" altLang="zh-CN" sz="1000" dirty="0"/>
              <a:t>Edit the smart diagram in the “Editor”</a:t>
            </a:r>
            <a:endParaRPr lang="zh-CN" altLang="en-US" sz="1000" dirty="0"/>
          </a:p>
        </p:txBody>
      </p:sp>
      <p:sp>
        <p:nvSpPr>
          <p:cNvPr id="614" name="椭圆 613">
            <a:extLst>
              <a:ext uri="{FF2B5EF4-FFF2-40B4-BE49-F238E27FC236}">
                <a16:creationId xmlns:a16="http://schemas.microsoft.com/office/drawing/2014/main" xmlns="" id="{0EF98DBB-FD28-4F75-8C30-91D37F4F411F}"/>
              </a:ext>
            </a:extLst>
          </p:cNvPr>
          <p:cNvSpPr/>
          <p:nvPr/>
        </p:nvSpPr>
        <p:spPr>
          <a:xfrm>
            <a:off x="5648579" y="4820817"/>
            <a:ext cx="246501" cy="246501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400" dirty="0"/>
              <a:t>2</a:t>
            </a:r>
            <a:endParaRPr lang="zh-CN" altLang="en-US" sz="1400" dirty="0"/>
          </a:p>
        </p:txBody>
      </p:sp>
      <p:sp>
        <p:nvSpPr>
          <p:cNvPr id="618" name="矩形 617">
            <a:extLst>
              <a:ext uri="{FF2B5EF4-FFF2-40B4-BE49-F238E27FC236}">
                <a16:creationId xmlns:a16="http://schemas.microsoft.com/office/drawing/2014/main" xmlns="" id="{4D01F01E-C352-49D4-BCC6-FBC90ECFD7D4}"/>
              </a:ext>
            </a:extLst>
          </p:cNvPr>
          <p:cNvSpPr/>
          <p:nvPr/>
        </p:nvSpPr>
        <p:spPr>
          <a:xfrm>
            <a:off x="9651125" y="128572"/>
            <a:ext cx="2540875" cy="771556"/>
          </a:xfrm>
          <a:prstGeom prst="rect">
            <a:avLst/>
          </a:prstGeom>
          <a:solidFill>
            <a:schemeClr val="tx1"/>
          </a:solidFill>
          <a:ln w="12700">
            <a:noFill/>
            <a:prstDash val="sysDash"/>
          </a:ln>
        </p:spPr>
        <p:txBody>
          <a:bodyPr wrap="square" lIns="91440" tIns="91440" rIns="91440" bIns="91440" rtlCol="0" anchor="ctr">
            <a:noAutofit/>
          </a:bodyPr>
          <a:lstStyle/>
          <a:p>
            <a:pPr>
              <a:lnSpc>
                <a:spcPct val="120000"/>
              </a:lnSpc>
            </a:pPr>
            <a:r>
              <a:rPr lang="en-US" altLang="zh-CN" sz="800" b="1" dirty="0">
                <a:solidFill>
                  <a:schemeClr val="bg1"/>
                </a:solidFill>
              </a:rPr>
              <a:t>Note:</a:t>
            </a:r>
          </a:p>
          <a:p>
            <a:pPr>
              <a:lnSpc>
                <a:spcPct val="120000"/>
              </a:lnSpc>
            </a:pPr>
            <a:r>
              <a:rPr lang="zh-CN" altLang="en-US" sz="800" dirty="0">
                <a:solidFill>
                  <a:schemeClr val="bg1"/>
                </a:solidFill>
              </a:rPr>
              <a:t>本页为主题使用说明页，使用时请删除本页内容。</a:t>
            </a:r>
            <a:endParaRPr lang="en-US" altLang="zh-CN" sz="800" dirty="0">
              <a:solidFill>
                <a:schemeClr val="bg1"/>
              </a:solidFill>
            </a:endParaRPr>
          </a:p>
          <a:p>
            <a:pPr>
              <a:lnSpc>
                <a:spcPct val="120000"/>
              </a:lnSpc>
            </a:pPr>
            <a:r>
              <a:rPr lang="en-US" altLang="zh-CN" sz="800" dirty="0">
                <a:solidFill>
                  <a:schemeClr val="bg1"/>
                </a:solidFill>
              </a:rPr>
              <a:t>This is an instruction. Please delete this slide before use the template for presentation.</a:t>
            </a:r>
            <a:endParaRPr lang="zh-CN" altLang="en-US" sz="800" dirty="0">
              <a:solidFill>
                <a:schemeClr val="bg1"/>
              </a:solidFill>
            </a:endParaRPr>
          </a:p>
        </p:txBody>
      </p:sp>
      <p:sp>
        <p:nvSpPr>
          <p:cNvPr id="217" name="Freeform 5">
            <a:extLst>
              <a:ext uri="{FF2B5EF4-FFF2-40B4-BE49-F238E27FC236}">
                <a16:creationId xmlns:a16="http://schemas.microsoft.com/office/drawing/2014/main" xmlns="" id="{663AB67E-B93F-4A9B-92EE-58D0E2D2BE37}"/>
              </a:ext>
            </a:extLst>
          </p:cNvPr>
          <p:cNvSpPr>
            <a:spLocks/>
          </p:cNvSpPr>
          <p:nvPr/>
        </p:nvSpPr>
        <p:spPr bwMode="auto">
          <a:xfrm>
            <a:off x="682954" y="2018787"/>
            <a:ext cx="3366228" cy="2126157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8" name="Freeform 6">
            <a:extLst>
              <a:ext uri="{FF2B5EF4-FFF2-40B4-BE49-F238E27FC236}">
                <a16:creationId xmlns:a16="http://schemas.microsoft.com/office/drawing/2014/main" xmlns="" id="{C64C7F5E-AB12-44B8-A2CA-2038D58AD4B3}"/>
              </a:ext>
            </a:extLst>
          </p:cNvPr>
          <p:cNvSpPr>
            <a:spLocks/>
          </p:cNvSpPr>
          <p:nvPr/>
        </p:nvSpPr>
        <p:spPr bwMode="auto">
          <a:xfrm>
            <a:off x="673099" y="2009754"/>
            <a:ext cx="3385938" cy="2144224"/>
          </a:xfrm>
          <a:prstGeom prst="rect">
            <a:avLst/>
          </a:prstGeom>
          <a:solidFill>
            <a:schemeClr val="bg1"/>
          </a:solidFill>
          <a:ln w="9525">
            <a:solidFill>
              <a:srgbClr val="EAECEF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9" name="Rectangle 7">
            <a:extLst>
              <a:ext uri="{FF2B5EF4-FFF2-40B4-BE49-F238E27FC236}">
                <a16:creationId xmlns:a16="http://schemas.microsoft.com/office/drawing/2014/main" xmlns="" id="{220BD6B8-8427-4C26-A2B9-440CE442B1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35" y="2229022"/>
            <a:ext cx="3147781" cy="253759"/>
          </a:xfrm>
          <a:prstGeom prst="rect">
            <a:avLst/>
          </a:prstGeom>
          <a:solidFill>
            <a:srgbClr val="EDEDE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0" name="Rectangle 8">
            <a:extLst>
              <a:ext uri="{FF2B5EF4-FFF2-40B4-BE49-F238E27FC236}">
                <a16:creationId xmlns:a16="http://schemas.microsoft.com/office/drawing/2014/main" xmlns="" id="{8FA2B56D-8274-4816-B514-A733962325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35" y="2229022"/>
            <a:ext cx="3147781" cy="2537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1" name="Rectangle 9">
            <a:extLst>
              <a:ext uri="{FF2B5EF4-FFF2-40B4-BE49-F238E27FC236}">
                <a16:creationId xmlns:a16="http://schemas.microsoft.com/office/drawing/2014/main" xmlns="" id="{1487F237-5DF3-4A3C-8B5A-8ABDD7816A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35" y="2229022"/>
            <a:ext cx="3147781" cy="147821"/>
          </a:xfrm>
          <a:prstGeom prst="rect">
            <a:avLst/>
          </a:prstGeom>
          <a:solidFill>
            <a:srgbClr val="CC4A4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2" name="Rectangle 10">
            <a:extLst>
              <a:ext uri="{FF2B5EF4-FFF2-40B4-BE49-F238E27FC236}">
                <a16:creationId xmlns:a16="http://schemas.microsoft.com/office/drawing/2014/main" xmlns="" id="{2310BB76-95C6-4249-AED3-AE6203897E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35" y="2229022"/>
            <a:ext cx="3147781" cy="1478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3" name="Rectangle 11">
            <a:extLst>
              <a:ext uri="{FF2B5EF4-FFF2-40B4-BE49-F238E27FC236}">
                <a16:creationId xmlns:a16="http://schemas.microsoft.com/office/drawing/2014/main" xmlns="" id="{66FF99B7-8257-4C10-BB2B-14C796787D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35" y="2647847"/>
            <a:ext cx="546940" cy="412256"/>
          </a:xfrm>
          <a:prstGeom prst="rect">
            <a:avLst/>
          </a:prstGeom>
          <a:solidFill>
            <a:srgbClr val="F4F4F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4" name="Rectangle 12">
            <a:extLst>
              <a:ext uri="{FF2B5EF4-FFF2-40B4-BE49-F238E27FC236}">
                <a16:creationId xmlns:a16="http://schemas.microsoft.com/office/drawing/2014/main" xmlns="" id="{FE044FBD-1A1E-43DA-ADDB-A32A1701BD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35" y="3144690"/>
            <a:ext cx="546940" cy="412256"/>
          </a:xfrm>
          <a:prstGeom prst="rect">
            <a:avLst/>
          </a:prstGeom>
          <a:solidFill>
            <a:srgbClr val="F4F4F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5" name="Rectangle 13">
            <a:extLst>
              <a:ext uri="{FF2B5EF4-FFF2-40B4-BE49-F238E27FC236}">
                <a16:creationId xmlns:a16="http://schemas.microsoft.com/office/drawing/2014/main" xmlns="" id="{59B8E2D7-56D0-4CDC-8012-FBCDEA8BDF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535" y="3640711"/>
            <a:ext cx="546940" cy="413077"/>
          </a:xfrm>
          <a:prstGeom prst="rect">
            <a:avLst/>
          </a:prstGeom>
          <a:solidFill>
            <a:srgbClr val="F4F4F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6" name="Oval 14">
            <a:extLst>
              <a:ext uri="{FF2B5EF4-FFF2-40B4-BE49-F238E27FC236}">
                <a16:creationId xmlns:a16="http://schemas.microsoft.com/office/drawing/2014/main" xmlns="" id="{194625DD-9908-4950-B5FE-F7742FCDE7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9318" y="2123083"/>
            <a:ext cx="50916" cy="50916"/>
          </a:xfrm>
          <a:prstGeom prst="ellipse">
            <a:avLst/>
          </a:prstGeom>
          <a:solidFill>
            <a:srgbClr val="EDEDE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7" name="Oval 15">
            <a:extLst>
              <a:ext uri="{FF2B5EF4-FFF2-40B4-BE49-F238E27FC236}">
                <a16:creationId xmlns:a16="http://schemas.microsoft.com/office/drawing/2014/main" xmlns="" id="{6D5D9AA3-4FFA-4288-9335-5DCA5945E1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8832" y="2123083"/>
            <a:ext cx="51738" cy="50916"/>
          </a:xfrm>
          <a:prstGeom prst="ellipse">
            <a:avLst/>
          </a:prstGeom>
          <a:solidFill>
            <a:srgbClr val="EDEDE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8" name="Oval 16">
            <a:extLst>
              <a:ext uri="{FF2B5EF4-FFF2-40B4-BE49-F238E27FC236}">
                <a16:creationId xmlns:a16="http://schemas.microsoft.com/office/drawing/2014/main" xmlns="" id="{E990C791-CEC5-49C1-B87F-9D5BCE7AB1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8347" y="2123083"/>
            <a:ext cx="51738" cy="50916"/>
          </a:xfrm>
          <a:prstGeom prst="ellipse">
            <a:avLst/>
          </a:prstGeom>
          <a:solidFill>
            <a:srgbClr val="EDEDE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9" name="Freeform 17">
            <a:extLst>
              <a:ext uri="{FF2B5EF4-FFF2-40B4-BE49-F238E27FC236}">
                <a16:creationId xmlns:a16="http://schemas.microsoft.com/office/drawing/2014/main" xmlns="" id="{6B976D12-057F-4F8B-BE8A-C2BDD8F755D4}"/>
              </a:ext>
            </a:extLst>
          </p:cNvPr>
          <p:cNvSpPr>
            <a:spLocks noEditPoints="1"/>
          </p:cNvSpPr>
          <p:nvPr/>
        </p:nvSpPr>
        <p:spPr bwMode="auto">
          <a:xfrm>
            <a:off x="1482833" y="2649490"/>
            <a:ext cx="2464516" cy="1413332"/>
          </a:xfrm>
          <a:custGeom>
            <a:avLst/>
            <a:gdLst>
              <a:gd name="T0" fmla="*/ 81 w 3119"/>
              <a:gd name="T1" fmla="*/ 1764 h 1788"/>
              <a:gd name="T2" fmla="*/ 41 w 3119"/>
              <a:gd name="T3" fmla="*/ 1747 h 1788"/>
              <a:gd name="T4" fmla="*/ 24 w 3119"/>
              <a:gd name="T5" fmla="*/ 1706 h 1788"/>
              <a:gd name="T6" fmla="*/ 24 w 3119"/>
              <a:gd name="T7" fmla="*/ 81 h 1788"/>
              <a:gd name="T8" fmla="*/ 41 w 3119"/>
              <a:gd name="T9" fmla="*/ 41 h 1788"/>
              <a:gd name="T10" fmla="*/ 81 w 3119"/>
              <a:gd name="T11" fmla="*/ 24 h 1788"/>
              <a:gd name="T12" fmla="*/ 3037 w 3119"/>
              <a:gd name="T13" fmla="*/ 24 h 1788"/>
              <a:gd name="T14" fmla="*/ 3078 w 3119"/>
              <a:gd name="T15" fmla="*/ 41 h 1788"/>
              <a:gd name="T16" fmla="*/ 3095 w 3119"/>
              <a:gd name="T17" fmla="*/ 81 h 1788"/>
              <a:gd name="T18" fmla="*/ 3095 w 3119"/>
              <a:gd name="T19" fmla="*/ 1706 h 1788"/>
              <a:gd name="T20" fmla="*/ 3078 w 3119"/>
              <a:gd name="T21" fmla="*/ 1747 h 1788"/>
              <a:gd name="T22" fmla="*/ 3037 w 3119"/>
              <a:gd name="T23" fmla="*/ 1764 h 1788"/>
              <a:gd name="T24" fmla="*/ 3037 w 3119"/>
              <a:gd name="T25" fmla="*/ 1764 h 1788"/>
              <a:gd name="T26" fmla="*/ 81 w 3119"/>
              <a:gd name="T27" fmla="*/ 1764 h 1788"/>
              <a:gd name="T28" fmla="*/ 3037 w 3119"/>
              <a:gd name="T29" fmla="*/ 0 h 1788"/>
              <a:gd name="T30" fmla="*/ 3037 w 3119"/>
              <a:gd name="T31" fmla="*/ 0 h 1788"/>
              <a:gd name="T32" fmla="*/ 81 w 3119"/>
              <a:gd name="T33" fmla="*/ 0 h 1788"/>
              <a:gd name="T34" fmla="*/ 24 w 3119"/>
              <a:gd name="T35" fmla="*/ 24 h 1788"/>
              <a:gd name="T36" fmla="*/ 0 w 3119"/>
              <a:gd name="T37" fmla="*/ 81 h 1788"/>
              <a:gd name="T38" fmla="*/ 0 w 3119"/>
              <a:gd name="T39" fmla="*/ 1706 h 1788"/>
              <a:gd name="T40" fmla="*/ 24 w 3119"/>
              <a:gd name="T41" fmla="*/ 1764 h 1788"/>
              <a:gd name="T42" fmla="*/ 81 w 3119"/>
              <a:gd name="T43" fmla="*/ 1788 h 1788"/>
              <a:gd name="T44" fmla="*/ 81 w 3119"/>
              <a:gd name="T45" fmla="*/ 1788 h 1788"/>
              <a:gd name="T46" fmla="*/ 3037 w 3119"/>
              <a:gd name="T47" fmla="*/ 1788 h 1788"/>
              <a:gd name="T48" fmla="*/ 3095 w 3119"/>
              <a:gd name="T49" fmla="*/ 1764 h 1788"/>
              <a:gd name="T50" fmla="*/ 3119 w 3119"/>
              <a:gd name="T51" fmla="*/ 1706 h 1788"/>
              <a:gd name="T52" fmla="*/ 3119 w 3119"/>
              <a:gd name="T53" fmla="*/ 81 h 1788"/>
              <a:gd name="T54" fmla="*/ 3095 w 3119"/>
              <a:gd name="T55" fmla="*/ 24 h 1788"/>
              <a:gd name="T56" fmla="*/ 3037 w 3119"/>
              <a:gd name="T57" fmla="*/ 0 h 17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119" h="1788">
                <a:moveTo>
                  <a:pt x="81" y="1764"/>
                </a:moveTo>
                <a:cubicBezTo>
                  <a:pt x="65" y="1764"/>
                  <a:pt x="51" y="1757"/>
                  <a:pt x="41" y="1747"/>
                </a:cubicBezTo>
                <a:cubicBezTo>
                  <a:pt x="30" y="1737"/>
                  <a:pt x="24" y="1722"/>
                  <a:pt x="24" y="1706"/>
                </a:cubicBezTo>
                <a:cubicBezTo>
                  <a:pt x="24" y="81"/>
                  <a:pt x="24" y="81"/>
                  <a:pt x="24" y="81"/>
                </a:cubicBezTo>
                <a:cubicBezTo>
                  <a:pt x="24" y="66"/>
                  <a:pt x="30" y="51"/>
                  <a:pt x="41" y="41"/>
                </a:cubicBezTo>
                <a:cubicBezTo>
                  <a:pt x="51" y="30"/>
                  <a:pt x="65" y="24"/>
                  <a:pt x="81" y="24"/>
                </a:cubicBezTo>
                <a:cubicBezTo>
                  <a:pt x="3037" y="24"/>
                  <a:pt x="3037" y="24"/>
                  <a:pt x="3037" y="24"/>
                </a:cubicBezTo>
                <a:cubicBezTo>
                  <a:pt x="3053" y="24"/>
                  <a:pt x="3068" y="30"/>
                  <a:pt x="3078" y="41"/>
                </a:cubicBezTo>
                <a:cubicBezTo>
                  <a:pt x="3089" y="51"/>
                  <a:pt x="3095" y="66"/>
                  <a:pt x="3095" y="81"/>
                </a:cubicBezTo>
                <a:cubicBezTo>
                  <a:pt x="3095" y="1706"/>
                  <a:pt x="3095" y="1706"/>
                  <a:pt x="3095" y="1706"/>
                </a:cubicBezTo>
                <a:cubicBezTo>
                  <a:pt x="3095" y="1722"/>
                  <a:pt x="3089" y="1737"/>
                  <a:pt x="3078" y="1747"/>
                </a:cubicBezTo>
                <a:cubicBezTo>
                  <a:pt x="3068" y="1757"/>
                  <a:pt x="3053" y="1764"/>
                  <a:pt x="3037" y="1764"/>
                </a:cubicBezTo>
                <a:cubicBezTo>
                  <a:pt x="3037" y="1764"/>
                  <a:pt x="3037" y="1764"/>
                  <a:pt x="3037" y="1764"/>
                </a:cubicBezTo>
                <a:cubicBezTo>
                  <a:pt x="81" y="1764"/>
                  <a:pt x="81" y="1764"/>
                  <a:pt x="81" y="1764"/>
                </a:cubicBezTo>
                <a:moveTo>
                  <a:pt x="3037" y="0"/>
                </a:moveTo>
                <a:cubicBezTo>
                  <a:pt x="3037" y="0"/>
                  <a:pt x="3037" y="0"/>
                  <a:pt x="3037" y="0"/>
                </a:cubicBezTo>
                <a:cubicBezTo>
                  <a:pt x="81" y="0"/>
                  <a:pt x="81" y="0"/>
                  <a:pt x="81" y="0"/>
                </a:cubicBezTo>
                <a:cubicBezTo>
                  <a:pt x="59" y="0"/>
                  <a:pt x="38" y="9"/>
                  <a:pt x="24" y="24"/>
                </a:cubicBezTo>
                <a:cubicBezTo>
                  <a:pt x="9" y="39"/>
                  <a:pt x="0" y="59"/>
                  <a:pt x="0" y="81"/>
                </a:cubicBezTo>
                <a:cubicBezTo>
                  <a:pt x="0" y="1706"/>
                  <a:pt x="0" y="1706"/>
                  <a:pt x="0" y="1706"/>
                </a:cubicBezTo>
                <a:cubicBezTo>
                  <a:pt x="0" y="1729"/>
                  <a:pt x="9" y="1749"/>
                  <a:pt x="24" y="1764"/>
                </a:cubicBezTo>
                <a:cubicBezTo>
                  <a:pt x="38" y="1779"/>
                  <a:pt x="59" y="1788"/>
                  <a:pt x="81" y="1788"/>
                </a:cubicBezTo>
                <a:cubicBezTo>
                  <a:pt x="81" y="1788"/>
                  <a:pt x="81" y="1788"/>
                  <a:pt x="81" y="1788"/>
                </a:cubicBezTo>
                <a:cubicBezTo>
                  <a:pt x="3037" y="1788"/>
                  <a:pt x="3037" y="1788"/>
                  <a:pt x="3037" y="1788"/>
                </a:cubicBezTo>
                <a:cubicBezTo>
                  <a:pt x="3060" y="1788"/>
                  <a:pt x="3080" y="1779"/>
                  <a:pt x="3095" y="1764"/>
                </a:cubicBezTo>
                <a:cubicBezTo>
                  <a:pt x="3110" y="1749"/>
                  <a:pt x="3119" y="1729"/>
                  <a:pt x="3119" y="1706"/>
                </a:cubicBezTo>
                <a:cubicBezTo>
                  <a:pt x="3119" y="81"/>
                  <a:pt x="3119" y="81"/>
                  <a:pt x="3119" y="81"/>
                </a:cubicBezTo>
                <a:cubicBezTo>
                  <a:pt x="3119" y="59"/>
                  <a:pt x="3110" y="39"/>
                  <a:pt x="3095" y="24"/>
                </a:cubicBezTo>
                <a:cubicBezTo>
                  <a:pt x="3080" y="9"/>
                  <a:pt x="3060" y="0"/>
                  <a:pt x="3037" y="0"/>
                </a:cubicBezTo>
              </a:path>
            </a:pathLst>
          </a:custGeom>
          <a:solidFill>
            <a:srgbClr val="F6F7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0" name="Freeform 18">
            <a:extLst>
              <a:ext uri="{FF2B5EF4-FFF2-40B4-BE49-F238E27FC236}">
                <a16:creationId xmlns:a16="http://schemas.microsoft.com/office/drawing/2014/main" xmlns="" id="{02B68954-1C30-4237-AFAE-42A4B34396B7}"/>
              </a:ext>
            </a:extLst>
          </p:cNvPr>
          <p:cNvSpPr>
            <a:spLocks/>
          </p:cNvSpPr>
          <p:nvPr/>
        </p:nvSpPr>
        <p:spPr bwMode="auto">
          <a:xfrm>
            <a:off x="1478727" y="2256943"/>
            <a:ext cx="431968" cy="133860"/>
          </a:xfrm>
          <a:custGeom>
            <a:avLst/>
            <a:gdLst>
              <a:gd name="T0" fmla="*/ 520 w 547"/>
              <a:gd name="T1" fmla="*/ 170 h 170"/>
              <a:gd name="T2" fmla="*/ 27 w 547"/>
              <a:gd name="T3" fmla="*/ 170 h 170"/>
              <a:gd name="T4" fmla="*/ 0 w 547"/>
              <a:gd name="T5" fmla="*/ 143 h 170"/>
              <a:gd name="T6" fmla="*/ 0 w 547"/>
              <a:gd name="T7" fmla="*/ 27 h 170"/>
              <a:gd name="T8" fmla="*/ 27 w 547"/>
              <a:gd name="T9" fmla="*/ 0 h 170"/>
              <a:gd name="T10" fmla="*/ 520 w 547"/>
              <a:gd name="T11" fmla="*/ 0 h 170"/>
              <a:gd name="T12" fmla="*/ 547 w 547"/>
              <a:gd name="T13" fmla="*/ 27 h 170"/>
              <a:gd name="T14" fmla="*/ 547 w 547"/>
              <a:gd name="T15" fmla="*/ 143 h 170"/>
              <a:gd name="T16" fmla="*/ 520 w 547"/>
              <a:gd name="T17" fmla="*/ 170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47" h="170">
                <a:moveTo>
                  <a:pt x="520" y="170"/>
                </a:moveTo>
                <a:cubicBezTo>
                  <a:pt x="27" y="170"/>
                  <a:pt x="27" y="170"/>
                  <a:pt x="27" y="170"/>
                </a:cubicBezTo>
                <a:cubicBezTo>
                  <a:pt x="12" y="170"/>
                  <a:pt x="0" y="158"/>
                  <a:pt x="0" y="143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520" y="0"/>
                  <a:pt x="520" y="0"/>
                  <a:pt x="520" y="0"/>
                </a:cubicBezTo>
                <a:cubicBezTo>
                  <a:pt x="535" y="0"/>
                  <a:pt x="547" y="12"/>
                  <a:pt x="547" y="27"/>
                </a:cubicBezTo>
                <a:cubicBezTo>
                  <a:pt x="547" y="143"/>
                  <a:pt x="547" y="143"/>
                  <a:pt x="547" y="143"/>
                </a:cubicBezTo>
                <a:cubicBezTo>
                  <a:pt x="547" y="158"/>
                  <a:pt x="535" y="170"/>
                  <a:pt x="520" y="170"/>
                </a:cubicBezTo>
                <a:close/>
              </a:path>
            </a:pathLst>
          </a:custGeom>
          <a:solidFill>
            <a:srgbClr val="EDEDE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1" name="Rectangle 19">
            <a:extLst>
              <a:ext uri="{FF2B5EF4-FFF2-40B4-BE49-F238E27FC236}">
                <a16:creationId xmlns:a16="http://schemas.microsoft.com/office/drawing/2014/main" xmlns="" id="{9AEF6CA1-B76C-4E7D-97B1-E64E95E3F7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3024" y="2305396"/>
            <a:ext cx="208593" cy="20531"/>
          </a:xfrm>
          <a:prstGeom prst="rect">
            <a:avLst/>
          </a:prstGeom>
          <a:solidFill>
            <a:srgbClr val="C4C4C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2" name="Freeform 20">
            <a:extLst>
              <a:ext uri="{FF2B5EF4-FFF2-40B4-BE49-F238E27FC236}">
                <a16:creationId xmlns:a16="http://schemas.microsoft.com/office/drawing/2014/main" xmlns="" id="{FEB04C3B-E090-4F8E-9FD8-C09BE82F796D}"/>
              </a:ext>
            </a:extLst>
          </p:cNvPr>
          <p:cNvSpPr>
            <a:spLocks/>
          </p:cNvSpPr>
          <p:nvPr/>
        </p:nvSpPr>
        <p:spPr bwMode="auto">
          <a:xfrm>
            <a:off x="1072218" y="2292256"/>
            <a:ext cx="198738" cy="40240"/>
          </a:xfrm>
          <a:custGeom>
            <a:avLst/>
            <a:gdLst>
              <a:gd name="T0" fmla="*/ 227 w 251"/>
              <a:gd name="T1" fmla="*/ 0 h 51"/>
              <a:gd name="T2" fmla="*/ 24 w 251"/>
              <a:gd name="T3" fmla="*/ 0 h 51"/>
              <a:gd name="T4" fmla="*/ 0 w 251"/>
              <a:gd name="T5" fmla="*/ 24 h 51"/>
              <a:gd name="T6" fmla="*/ 0 w 251"/>
              <a:gd name="T7" fmla="*/ 27 h 51"/>
              <a:gd name="T8" fmla="*/ 24 w 251"/>
              <a:gd name="T9" fmla="*/ 51 h 51"/>
              <a:gd name="T10" fmla="*/ 227 w 251"/>
              <a:gd name="T11" fmla="*/ 51 h 51"/>
              <a:gd name="T12" fmla="*/ 251 w 251"/>
              <a:gd name="T13" fmla="*/ 27 h 51"/>
              <a:gd name="T14" fmla="*/ 251 w 251"/>
              <a:gd name="T15" fmla="*/ 24 h 51"/>
              <a:gd name="T16" fmla="*/ 227 w 251"/>
              <a:gd name="T17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51" h="51">
                <a:moveTo>
                  <a:pt x="227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41"/>
                  <a:pt x="11" y="51"/>
                  <a:pt x="24" y="51"/>
                </a:cubicBezTo>
                <a:cubicBezTo>
                  <a:pt x="227" y="51"/>
                  <a:pt x="227" y="51"/>
                  <a:pt x="227" y="51"/>
                </a:cubicBezTo>
                <a:cubicBezTo>
                  <a:pt x="240" y="51"/>
                  <a:pt x="251" y="41"/>
                  <a:pt x="251" y="27"/>
                </a:cubicBezTo>
                <a:cubicBezTo>
                  <a:pt x="251" y="24"/>
                  <a:pt x="251" y="24"/>
                  <a:pt x="251" y="24"/>
                </a:cubicBezTo>
                <a:cubicBezTo>
                  <a:pt x="251" y="11"/>
                  <a:pt x="240" y="0"/>
                  <a:pt x="227" y="0"/>
                </a:cubicBezTo>
              </a:path>
            </a:pathLst>
          </a:custGeom>
          <a:solidFill>
            <a:srgbClr val="EAECEF">
              <a:alpha val="66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3" name="Freeform 21">
            <a:extLst>
              <a:ext uri="{FF2B5EF4-FFF2-40B4-BE49-F238E27FC236}">
                <a16:creationId xmlns:a16="http://schemas.microsoft.com/office/drawing/2014/main" xmlns="" id="{F7505594-0B5C-4570-B61E-5423971C8739}"/>
              </a:ext>
            </a:extLst>
          </p:cNvPr>
          <p:cNvSpPr>
            <a:spLocks/>
          </p:cNvSpPr>
          <p:nvPr/>
        </p:nvSpPr>
        <p:spPr bwMode="auto">
          <a:xfrm>
            <a:off x="2079048" y="2292256"/>
            <a:ext cx="197917" cy="40240"/>
          </a:xfrm>
          <a:custGeom>
            <a:avLst/>
            <a:gdLst>
              <a:gd name="T0" fmla="*/ 226 w 250"/>
              <a:gd name="T1" fmla="*/ 0 h 51"/>
              <a:gd name="T2" fmla="*/ 24 w 250"/>
              <a:gd name="T3" fmla="*/ 0 h 51"/>
              <a:gd name="T4" fmla="*/ 0 w 250"/>
              <a:gd name="T5" fmla="*/ 24 h 51"/>
              <a:gd name="T6" fmla="*/ 0 w 250"/>
              <a:gd name="T7" fmla="*/ 27 h 51"/>
              <a:gd name="T8" fmla="*/ 24 w 250"/>
              <a:gd name="T9" fmla="*/ 51 h 51"/>
              <a:gd name="T10" fmla="*/ 226 w 250"/>
              <a:gd name="T11" fmla="*/ 51 h 51"/>
              <a:gd name="T12" fmla="*/ 250 w 250"/>
              <a:gd name="T13" fmla="*/ 27 h 51"/>
              <a:gd name="T14" fmla="*/ 250 w 250"/>
              <a:gd name="T15" fmla="*/ 24 h 51"/>
              <a:gd name="T16" fmla="*/ 226 w 250"/>
              <a:gd name="T17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50" h="51">
                <a:moveTo>
                  <a:pt x="226" y="0"/>
                </a:moveTo>
                <a:cubicBezTo>
                  <a:pt x="24" y="0"/>
                  <a:pt x="24" y="0"/>
                  <a:pt x="24" y="0"/>
                </a:cubicBezTo>
                <a:cubicBezTo>
                  <a:pt x="10" y="0"/>
                  <a:pt x="0" y="11"/>
                  <a:pt x="0" y="24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41"/>
                  <a:pt x="10" y="51"/>
                  <a:pt x="24" y="51"/>
                </a:cubicBezTo>
                <a:cubicBezTo>
                  <a:pt x="226" y="51"/>
                  <a:pt x="226" y="51"/>
                  <a:pt x="226" y="51"/>
                </a:cubicBezTo>
                <a:cubicBezTo>
                  <a:pt x="239" y="51"/>
                  <a:pt x="250" y="41"/>
                  <a:pt x="250" y="27"/>
                </a:cubicBezTo>
                <a:cubicBezTo>
                  <a:pt x="250" y="24"/>
                  <a:pt x="250" y="24"/>
                  <a:pt x="250" y="24"/>
                </a:cubicBezTo>
                <a:cubicBezTo>
                  <a:pt x="250" y="11"/>
                  <a:pt x="239" y="0"/>
                  <a:pt x="226" y="0"/>
                </a:cubicBezTo>
              </a:path>
            </a:pathLst>
          </a:custGeom>
          <a:solidFill>
            <a:srgbClr val="EAECEF">
              <a:alpha val="66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4" name="Freeform 22">
            <a:extLst>
              <a:ext uri="{FF2B5EF4-FFF2-40B4-BE49-F238E27FC236}">
                <a16:creationId xmlns:a16="http://schemas.microsoft.com/office/drawing/2014/main" xmlns="" id="{5DC06A08-16DA-4970-B1B7-EC867C0103FC}"/>
              </a:ext>
            </a:extLst>
          </p:cNvPr>
          <p:cNvSpPr>
            <a:spLocks/>
          </p:cNvSpPr>
          <p:nvPr/>
        </p:nvSpPr>
        <p:spPr bwMode="auto">
          <a:xfrm>
            <a:off x="2455172" y="2292256"/>
            <a:ext cx="197917" cy="40240"/>
          </a:xfrm>
          <a:custGeom>
            <a:avLst/>
            <a:gdLst>
              <a:gd name="T0" fmla="*/ 226 w 250"/>
              <a:gd name="T1" fmla="*/ 0 h 51"/>
              <a:gd name="T2" fmla="*/ 24 w 250"/>
              <a:gd name="T3" fmla="*/ 0 h 51"/>
              <a:gd name="T4" fmla="*/ 0 w 250"/>
              <a:gd name="T5" fmla="*/ 24 h 51"/>
              <a:gd name="T6" fmla="*/ 0 w 250"/>
              <a:gd name="T7" fmla="*/ 27 h 51"/>
              <a:gd name="T8" fmla="*/ 24 w 250"/>
              <a:gd name="T9" fmla="*/ 51 h 51"/>
              <a:gd name="T10" fmla="*/ 226 w 250"/>
              <a:gd name="T11" fmla="*/ 51 h 51"/>
              <a:gd name="T12" fmla="*/ 250 w 250"/>
              <a:gd name="T13" fmla="*/ 27 h 51"/>
              <a:gd name="T14" fmla="*/ 250 w 250"/>
              <a:gd name="T15" fmla="*/ 24 h 51"/>
              <a:gd name="T16" fmla="*/ 226 w 250"/>
              <a:gd name="T17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50" h="51">
                <a:moveTo>
                  <a:pt x="226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41"/>
                  <a:pt x="11" y="51"/>
                  <a:pt x="24" y="51"/>
                </a:cubicBezTo>
                <a:cubicBezTo>
                  <a:pt x="226" y="51"/>
                  <a:pt x="226" y="51"/>
                  <a:pt x="226" y="51"/>
                </a:cubicBezTo>
                <a:cubicBezTo>
                  <a:pt x="240" y="51"/>
                  <a:pt x="250" y="41"/>
                  <a:pt x="250" y="27"/>
                </a:cubicBezTo>
                <a:cubicBezTo>
                  <a:pt x="250" y="24"/>
                  <a:pt x="250" y="24"/>
                  <a:pt x="250" y="24"/>
                </a:cubicBezTo>
                <a:cubicBezTo>
                  <a:pt x="250" y="11"/>
                  <a:pt x="240" y="0"/>
                  <a:pt x="226" y="0"/>
                </a:cubicBezTo>
              </a:path>
            </a:pathLst>
          </a:custGeom>
          <a:solidFill>
            <a:srgbClr val="EAECEF">
              <a:alpha val="66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5" name="Freeform 23">
            <a:extLst>
              <a:ext uri="{FF2B5EF4-FFF2-40B4-BE49-F238E27FC236}">
                <a16:creationId xmlns:a16="http://schemas.microsoft.com/office/drawing/2014/main" xmlns="" id="{456779F5-4CE4-414F-B037-BDEA5A31579A}"/>
              </a:ext>
            </a:extLst>
          </p:cNvPr>
          <p:cNvSpPr>
            <a:spLocks/>
          </p:cNvSpPr>
          <p:nvPr/>
        </p:nvSpPr>
        <p:spPr bwMode="auto">
          <a:xfrm>
            <a:off x="2831296" y="2292256"/>
            <a:ext cx="197917" cy="40240"/>
          </a:xfrm>
          <a:custGeom>
            <a:avLst/>
            <a:gdLst>
              <a:gd name="T0" fmla="*/ 227 w 250"/>
              <a:gd name="T1" fmla="*/ 0 h 51"/>
              <a:gd name="T2" fmla="*/ 24 w 250"/>
              <a:gd name="T3" fmla="*/ 0 h 51"/>
              <a:gd name="T4" fmla="*/ 0 w 250"/>
              <a:gd name="T5" fmla="*/ 24 h 51"/>
              <a:gd name="T6" fmla="*/ 0 w 250"/>
              <a:gd name="T7" fmla="*/ 27 h 51"/>
              <a:gd name="T8" fmla="*/ 24 w 250"/>
              <a:gd name="T9" fmla="*/ 51 h 51"/>
              <a:gd name="T10" fmla="*/ 227 w 250"/>
              <a:gd name="T11" fmla="*/ 51 h 51"/>
              <a:gd name="T12" fmla="*/ 250 w 250"/>
              <a:gd name="T13" fmla="*/ 27 h 51"/>
              <a:gd name="T14" fmla="*/ 250 w 250"/>
              <a:gd name="T15" fmla="*/ 24 h 51"/>
              <a:gd name="T16" fmla="*/ 227 w 250"/>
              <a:gd name="T17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50" h="51">
                <a:moveTo>
                  <a:pt x="227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41"/>
                  <a:pt x="11" y="51"/>
                  <a:pt x="24" y="51"/>
                </a:cubicBezTo>
                <a:cubicBezTo>
                  <a:pt x="227" y="51"/>
                  <a:pt x="227" y="51"/>
                  <a:pt x="227" y="51"/>
                </a:cubicBezTo>
                <a:cubicBezTo>
                  <a:pt x="240" y="51"/>
                  <a:pt x="250" y="41"/>
                  <a:pt x="250" y="27"/>
                </a:cubicBezTo>
                <a:cubicBezTo>
                  <a:pt x="250" y="24"/>
                  <a:pt x="250" y="24"/>
                  <a:pt x="250" y="24"/>
                </a:cubicBezTo>
                <a:cubicBezTo>
                  <a:pt x="250" y="11"/>
                  <a:pt x="240" y="0"/>
                  <a:pt x="227" y="0"/>
                </a:cubicBezTo>
              </a:path>
            </a:pathLst>
          </a:custGeom>
          <a:solidFill>
            <a:srgbClr val="EAECEF">
              <a:alpha val="66000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grpSp>
        <p:nvGrpSpPr>
          <p:cNvPr id="482" name="4ce2bbc8-f473-4d45-83c3-5134e7b75b8b" descr="+gYAAB+LCAAAAAAABAC9VEtvozAQ/i/e7o1WBKVNl1u2XSoOfUiJuodVDi6eBldgImOqVBH/vWPHvArZhEvFBYZvZr5vXjtypj42QHyySKlUt5yuJU1DBSlxSMiIL4okcchvLhgX6zuZFZuc+P92tVv7z1+u4pssyeQzTQrQAQRXnCb7T7/n1ME+SY4MPoztEBZhvViPr688gmUMKVSYJRdqLtgipgwR7oWLAiRfx0pAnlvD48sbRKrl5l9qVJHHGPNHEEynM+9mqoOZNG5ZOmQBUSbYd5G8Pk7yNvgzCy67JA8Vu6rzPRc8LVILM3nv6bZlmrh7I2csgTYsFArke93OibaZ94WSmCDIZEoVJty55c+mCNOrC8MrFAy2GKkiSzrdtyT14A3Ol/5Rj5cZtsbpieLIAnIbUN33a9AOmYt1UqmrSliHxc5s4AGxmpAVqk0TsupqqOhgZBCqr650DtKas7ciVym6jZPT+LXl2BJ7X5t8/mugzd4MjcfVei21HbYdtUeFLmE7UqL2aIsbGrL/0jcpG/KWwTja1bKOnbQ2cdz9HNQ8ijCv3eL9BTL23mE6eQ69r3M4OIKkXA3oq891iBft+KE2qKEdtu6nbm8Xfko1tUeDG7ecNlunJnslK3w+AXmNuwj6BgAA">
            <a:extLst>
              <a:ext uri="{FF2B5EF4-FFF2-40B4-BE49-F238E27FC236}">
                <a16:creationId xmlns:a16="http://schemas.microsoft.com/office/drawing/2014/main" xmlns="" id="{983DC5FE-7EFC-4C18-8C8C-5C2580422A25}"/>
              </a:ext>
            </a:extLst>
          </p:cNvPr>
          <p:cNvGrpSpPr>
            <a:grpSpLocks noChangeAspect="1"/>
          </p:cNvGrpSpPr>
          <p:nvPr/>
        </p:nvGrpSpPr>
        <p:grpSpPr>
          <a:xfrm>
            <a:off x="1803159" y="2926718"/>
            <a:ext cx="1706126" cy="846640"/>
            <a:chOff x="-5339368" y="-309856"/>
            <a:chExt cx="7633777" cy="3788147"/>
          </a:xfrm>
        </p:grpSpPr>
        <p:sp>
          <p:nvSpPr>
            <p:cNvPr id="483" name="CustomText1">
              <a:extLst>
                <a:ext uri="{FF2B5EF4-FFF2-40B4-BE49-F238E27FC236}">
                  <a16:creationId xmlns:a16="http://schemas.microsoft.com/office/drawing/2014/main" xmlns="" id="{B1393D9A-2327-4B16-9B2E-24082CBC6B7E}"/>
                </a:ext>
              </a:extLst>
            </p:cNvPr>
            <p:cNvSpPr/>
            <p:nvPr/>
          </p:nvSpPr>
          <p:spPr>
            <a:xfrm>
              <a:off x="-5339368" y="2461819"/>
              <a:ext cx="4019614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>
              <a:normAutofit fontScale="25000" lnSpcReduction="20000"/>
            </a:bodyPr>
            <a:lstStyle/>
            <a:p>
              <a:r>
                <a:rPr lang="en-US" altLang="zh-CN" dirty="0"/>
                <a:t>Supporting text here</a:t>
              </a:r>
            </a:p>
          </p:txBody>
        </p:sp>
        <p:sp>
          <p:nvSpPr>
            <p:cNvPr id="484" name="BackShape">
              <a:extLst>
                <a:ext uri="{FF2B5EF4-FFF2-40B4-BE49-F238E27FC236}">
                  <a16:creationId xmlns:a16="http://schemas.microsoft.com/office/drawing/2014/main" xmlns="" id="{13567628-D649-4EAA-89BF-9EF57D6E4274}"/>
                </a:ext>
              </a:extLst>
            </p:cNvPr>
            <p:cNvSpPr/>
            <p:nvPr/>
          </p:nvSpPr>
          <p:spPr>
            <a:xfrm>
              <a:off x="-430364" y="619557"/>
              <a:ext cx="2214064" cy="2214067"/>
            </a:xfrm>
            <a:prstGeom prst="ellipse">
              <a:avLst/>
            </a:prstGeom>
            <a:pattFill prst="dkDnDiag">
              <a:fgClr>
                <a:schemeClr val="bg1">
                  <a:lumMod val="85000"/>
                </a:schemeClr>
              </a:fgClr>
              <a:bgClr>
                <a:schemeClr val="bg1"/>
              </a:bgClr>
            </a:pattFill>
            <a:ln w="571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85" name="ValueShape2">
              <a:extLst>
                <a:ext uri="{FF2B5EF4-FFF2-40B4-BE49-F238E27FC236}">
                  <a16:creationId xmlns:a16="http://schemas.microsoft.com/office/drawing/2014/main" xmlns="" id="{BCD07642-08B7-4AEA-9292-BAF97DA12517}"/>
                </a:ext>
              </a:extLst>
            </p:cNvPr>
            <p:cNvSpPr/>
            <p:nvPr/>
          </p:nvSpPr>
          <p:spPr>
            <a:xfrm>
              <a:off x="-657480" y="392440"/>
              <a:ext cx="2668300" cy="2668302"/>
            </a:xfrm>
            <a:prstGeom prst="pie">
              <a:avLst>
                <a:gd name="adj1" fmla="val 16200000"/>
                <a:gd name="adj2" fmla="val 4536000"/>
              </a:avLst>
            </a:prstGeom>
            <a:solidFill>
              <a:schemeClr val="accent1">
                <a:lumMod val="100000"/>
              </a:schemeClr>
            </a:solidFill>
            <a:ln w="22225">
              <a:solidFill>
                <a:schemeClr val="bg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86" name="ValueText">
              <a:extLst>
                <a:ext uri="{FF2B5EF4-FFF2-40B4-BE49-F238E27FC236}">
                  <a16:creationId xmlns:a16="http://schemas.microsoft.com/office/drawing/2014/main" xmlns="" id="{99B4787C-9D38-4F51-A680-28AA3A7A54C6}"/>
                </a:ext>
              </a:extLst>
            </p:cNvPr>
            <p:cNvSpPr txBox="1"/>
            <p:nvPr/>
          </p:nvSpPr>
          <p:spPr>
            <a:xfrm>
              <a:off x="1532559" y="-309856"/>
              <a:ext cx="704951" cy="528713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lIns="0" tIns="0" rIns="0" bIns="0">
              <a:prstTxWarp prst="textPlain">
                <a:avLst/>
              </a:prstTxWarp>
              <a:normAutofit fontScale="47500" lnSpcReduction="20000"/>
            </a:bodyPr>
            <a:lstStyle/>
            <a:p>
              <a:r>
                <a:rPr lang="en-US">
                  <a:solidFill>
                    <a:schemeClr val="accent1">
                      <a:lumMod val="100000"/>
                    </a:schemeClr>
                  </a:solidFill>
                  <a:latin typeface="Impact" panose="020B0806030902050204" pitchFamily="34" charset="0"/>
                </a:rPr>
                <a:t>46%</a:t>
              </a:r>
            </a:p>
          </p:txBody>
        </p:sp>
        <p:sp>
          <p:nvSpPr>
            <p:cNvPr id="487" name="CustomText2">
              <a:extLst>
                <a:ext uri="{FF2B5EF4-FFF2-40B4-BE49-F238E27FC236}">
                  <a16:creationId xmlns:a16="http://schemas.microsoft.com/office/drawing/2014/main" xmlns="" id="{FFCD4060-DE48-4443-8373-F52A5E94BBA4}"/>
                </a:ext>
              </a:extLst>
            </p:cNvPr>
            <p:cNvSpPr/>
            <p:nvPr/>
          </p:nvSpPr>
          <p:spPr>
            <a:xfrm>
              <a:off x="-549529" y="3136659"/>
              <a:ext cx="2452394" cy="341632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algn="ctr"/>
              <a:r>
                <a:rPr lang="en-US" altLang="zh-CN" sz="400" dirty="0"/>
                <a:t>Supporting text here</a:t>
              </a:r>
            </a:p>
          </p:txBody>
        </p:sp>
        <p:cxnSp>
          <p:nvCxnSpPr>
            <p:cNvPr id="488" name="ExtraShape">
              <a:extLst>
                <a:ext uri="{FF2B5EF4-FFF2-40B4-BE49-F238E27FC236}">
                  <a16:creationId xmlns:a16="http://schemas.microsoft.com/office/drawing/2014/main" xmlns="" id="{EBB53FF8-AD56-41FB-9087-EFBF6CEE8F06}"/>
                </a:ext>
              </a:extLst>
            </p:cNvPr>
            <p:cNvCxnSpPr/>
            <p:nvPr/>
          </p:nvCxnSpPr>
          <p:spPr>
            <a:xfrm>
              <a:off x="-5195781" y="2456107"/>
              <a:ext cx="4510046" cy="0"/>
            </a:xfrm>
            <a:prstGeom prst="line">
              <a:avLst/>
            </a:prstGeom>
            <a:noFill/>
            <a:ln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489" name="CustomText3">
              <a:extLst>
                <a:ext uri="{FF2B5EF4-FFF2-40B4-BE49-F238E27FC236}">
                  <a16:creationId xmlns:a16="http://schemas.microsoft.com/office/drawing/2014/main" xmlns="" id="{93F4ED90-80F3-46CA-9824-0C342BB2EE04}"/>
                </a:ext>
              </a:extLst>
            </p:cNvPr>
            <p:cNvSpPr txBox="1"/>
            <p:nvPr/>
          </p:nvSpPr>
          <p:spPr>
            <a:xfrm flipH="1">
              <a:off x="1475658" y="241240"/>
              <a:ext cx="818751" cy="302400"/>
            </a:xfrm>
            <a:prstGeom prst="rect">
              <a:avLst/>
            </a:prstGeom>
            <a:noFill/>
          </p:spPr>
          <p:txBody>
            <a:bodyPr wrap="none" lIns="0" tIns="0" rIns="0" bIns="0" anchor="ctr" anchorCtr="0">
              <a:normAutofit fontScale="25000" lnSpcReduction="20000"/>
            </a:bodyPr>
            <a:lstStyle/>
            <a:p>
              <a:pPr algn="r"/>
              <a:r>
                <a:rPr lang="en-US" altLang="zh-CN" dirty="0">
                  <a:solidFill>
                    <a:schemeClr val="accent1">
                      <a:lumMod val="100000"/>
                    </a:schemeClr>
                  </a:solidFill>
                </a:rPr>
                <a:t>Text here</a:t>
              </a:r>
            </a:p>
          </p:txBody>
        </p:sp>
        <p:sp>
          <p:nvSpPr>
            <p:cNvPr id="490" name="ValueShape1">
              <a:extLst>
                <a:ext uri="{FF2B5EF4-FFF2-40B4-BE49-F238E27FC236}">
                  <a16:creationId xmlns:a16="http://schemas.microsoft.com/office/drawing/2014/main" xmlns="" id="{4D3ACBE6-BE43-454D-81B0-7AE4BA09E5E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-5195781" y="908449"/>
              <a:ext cx="697510" cy="1443027"/>
            </a:xfrm>
            <a:custGeom>
              <a:avLst/>
              <a:gdLst>
                <a:gd name="connsiteX0" fmla="*/ 82742 w 294085"/>
                <a:gd name="connsiteY0" fmla="*/ 160192 h 608410"/>
                <a:gd name="connsiteX1" fmla="*/ 91183 w 294085"/>
                <a:gd name="connsiteY1" fmla="*/ 160192 h 608410"/>
                <a:gd name="connsiteX2" fmla="*/ 97638 w 294085"/>
                <a:gd name="connsiteY2" fmla="*/ 160192 h 608410"/>
                <a:gd name="connsiteX3" fmla="*/ 196448 w 294085"/>
                <a:gd name="connsiteY3" fmla="*/ 160192 h 608410"/>
                <a:gd name="connsiteX4" fmla="*/ 202903 w 294085"/>
                <a:gd name="connsiteY4" fmla="*/ 160192 h 608410"/>
                <a:gd name="connsiteX5" fmla="*/ 211344 w 294085"/>
                <a:gd name="connsiteY5" fmla="*/ 160192 h 608410"/>
                <a:gd name="connsiteX6" fmla="*/ 235178 w 294085"/>
                <a:gd name="connsiteY6" fmla="*/ 177050 h 608410"/>
                <a:gd name="connsiteX7" fmla="*/ 293272 w 294085"/>
                <a:gd name="connsiteY7" fmla="*/ 357031 h 608410"/>
                <a:gd name="connsiteX8" fmla="*/ 291286 w 294085"/>
                <a:gd name="connsiteY8" fmla="*/ 371906 h 608410"/>
                <a:gd name="connsiteX9" fmla="*/ 277383 w 294085"/>
                <a:gd name="connsiteY9" fmla="*/ 378351 h 608410"/>
                <a:gd name="connsiteX10" fmla="*/ 262487 w 294085"/>
                <a:gd name="connsiteY10" fmla="*/ 378351 h 608410"/>
                <a:gd name="connsiteX11" fmla="*/ 239150 w 294085"/>
                <a:gd name="connsiteY11" fmla="*/ 360998 h 608410"/>
                <a:gd name="connsiteX12" fmla="*/ 222765 w 294085"/>
                <a:gd name="connsiteY12" fmla="*/ 309929 h 608410"/>
                <a:gd name="connsiteX13" fmla="*/ 222765 w 294085"/>
                <a:gd name="connsiteY13" fmla="*/ 379343 h 608410"/>
                <a:gd name="connsiteX14" fmla="*/ 222765 w 294085"/>
                <a:gd name="connsiteY14" fmla="*/ 382318 h 608410"/>
                <a:gd name="connsiteX15" fmla="*/ 222765 w 294085"/>
                <a:gd name="connsiteY15" fmla="*/ 575190 h 608410"/>
                <a:gd name="connsiteX16" fmla="*/ 189497 w 294085"/>
                <a:gd name="connsiteY16" fmla="*/ 608410 h 608410"/>
                <a:gd name="connsiteX17" fmla="*/ 187014 w 294085"/>
                <a:gd name="connsiteY17" fmla="*/ 608410 h 608410"/>
                <a:gd name="connsiteX18" fmla="*/ 154243 w 294085"/>
                <a:gd name="connsiteY18" fmla="*/ 575190 h 608410"/>
                <a:gd name="connsiteX19" fmla="*/ 154243 w 294085"/>
                <a:gd name="connsiteY19" fmla="*/ 402150 h 608410"/>
                <a:gd name="connsiteX20" fmla="*/ 139843 w 294085"/>
                <a:gd name="connsiteY20" fmla="*/ 402150 h 608410"/>
                <a:gd name="connsiteX21" fmla="*/ 139843 w 294085"/>
                <a:gd name="connsiteY21" fmla="*/ 575190 h 608410"/>
                <a:gd name="connsiteX22" fmla="*/ 107072 w 294085"/>
                <a:gd name="connsiteY22" fmla="*/ 608410 h 608410"/>
                <a:gd name="connsiteX23" fmla="*/ 104589 w 294085"/>
                <a:gd name="connsiteY23" fmla="*/ 608410 h 608410"/>
                <a:gd name="connsiteX24" fmla="*/ 71322 w 294085"/>
                <a:gd name="connsiteY24" fmla="*/ 575190 h 608410"/>
                <a:gd name="connsiteX25" fmla="*/ 71322 w 294085"/>
                <a:gd name="connsiteY25" fmla="*/ 382318 h 608410"/>
                <a:gd name="connsiteX26" fmla="*/ 71322 w 294085"/>
                <a:gd name="connsiteY26" fmla="*/ 379343 h 608410"/>
                <a:gd name="connsiteX27" fmla="*/ 71322 w 294085"/>
                <a:gd name="connsiteY27" fmla="*/ 309929 h 608410"/>
                <a:gd name="connsiteX28" fmla="*/ 54936 w 294085"/>
                <a:gd name="connsiteY28" fmla="*/ 360998 h 608410"/>
                <a:gd name="connsiteX29" fmla="*/ 31102 w 294085"/>
                <a:gd name="connsiteY29" fmla="*/ 378351 h 608410"/>
                <a:gd name="connsiteX30" fmla="*/ 16206 w 294085"/>
                <a:gd name="connsiteY30" fmla="*/ 378351 h 608410"/>
                <a:gd name="connsiteX31" fmla="*/ 2800 w 294085"/>
                <a:gd name="connsiteY31" fmla="*/ 371906 h 608410"/>
                <a:gd name="connsiteX32" fmla="*/ 814 w 294085"/>
                <a:gd name="connsiteY32" fmla="*/ 357031 h 608410"/>
                <a:gd name="connsiteX33" fmla="*/ 58908 w 294085"/>
                <a:gd name="connsiteY33" fmla="*/ 177050 h 608410"/>
                <a:gd name="connsiteX34" fmla="*/ 82742 w 294085"/>
                <a:gd name="connsiteY34" fmla="*/ 160192 h 608410"/>
                <a:gd name="connsiteX35" fmla="*/ 147004 w 294085"/>
                <a:gd name="connsiteY35" fmla="*/ 0 h 608410"/>
                <a:gd name="connsiteX36" fmla="*/ 218732 w 294085"/>
                <a:gd name="connsiteY36" fmla="*/ 71648 h 608410"/>
                <a:gd name="connsiteX37" fmla="*/ 147004 w 294085"/>
                <a:gd name="connsiteY37" fmla="*/ 143296 h 608410"/>
                <a:gd name="connsiteX38" fmla="*/ 75276 w 294085"/>
                <a:gd name="connsiteY38" fmla="*/ 71648 h 608410"/>
                <a:gd name="connsiteX39" fmla="*/ 147004 w 294085"/>
                <a:gd name="connsiteY39" fmla="*/ 0 h 6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94085" h="608410">
                  <a:moveTo>
                    <a:pt x="82742" y="160192"/>
                  </a:moveTo>
                  <a:lnTo>
                    <a:pt x="91183" y="160192"/>
                  </a:lnTo>
                  <a:lnTo>
                    <a:pt x="97638" y="160192"/>
                  </a:lnTo>
                  <a:lnTo>
                    <a:pt x="196448" y="160192"/>
                  </a:lnTo>
                  <a:lnTo>
                    <a:pt x="202903" y="160192"/>
                  </a:lnTo>
                  <a:lnTo>
                    <a:pt x="211344" y="160192"/>
                  </a:lnTo>
                  <a:cubicBezTo>
                    <a:pt x="221275" y="160192"/>
                    <a:pt x="231702" y="167629"/>
                    <a:pt x="235178" y="177050"/>
                  </a:cubicBezTo>
                  <a:lnTo>
                    <a:pt x="293272" y="357031"/>
                  </a:lnTo>
                  <a:cubicBezTo>
                    <a:pt x="294762" y="362485"/>
                    <a:pt x="294265" y="367939"/>
                    <a:pt x="291286" y="371906"/>
                  </a:cubicBezTo>
                  <a:cubicBezTo>
                    <a:pt x="288307" y="375872"/>
                    <a:pt x="283342" y="378351"/>
                    <a:pt x="277383" y="378351"/>
                  </a:cubicBezTo>
                  <a:lnTo>
                    <a:pt x="262487" y="378351"/>
                  </a:lnTo>
                  <a:cubicBezTo>
                    <a:pt x="252557" y="378351"/>
                    <a:pt x="242129" y="370914"/>
                    <a:pt x="239150" y="360998"/>
                  </a:cubicBezTo>
                  <a:lnTo>
                    <a:pt x="222765" y="309929"/>
                  </a:lnTo>
                  <a:lnTo>
                    <a:pt x="222765" y="379343"/>
                  </a:lnTo>
                  <a:lnTo>
                    <a:pt x="222765" y="382318"/>
                  </a:lnTo>
                  <a:lnTo>
                    <a:pt x="222765" y="575190"/>
                  </a:lnTo>
                  <a:cubicBezTo>
                    <a:pt x="222765" y="593536"/>
                    <a:pt x="207868" y="608410"/>
                    <a:pt x="189497" y="608410"/>
                  </a:cubicBezTo>
                  <a:lnTo>
                    <a:pt x="187014" y="608410"/>
                  </a:lnTo>
                  <a:cubicBezTo>
                    <a:pt x="168642" y="608410"/>
                    <a:pt x="154243" y="593536"/>
                    <a:pt x="154243" y="575190"/>
                  </a:cubicBezTo>
                  <a:lnTo>
                    <a:pt x="154243" y="402150"/>
                  </a:lnTo>
                  <a:lnTo>
                    <a:pt x="139843" y="402150"/>
                  </a:lnTo>
                  <a:lnTo>
                    <a:pt x="139843" y="575190"/>
                  </a:lnTo>
                  <a:cubicBezTo>
                    <a:pt x="139843" y="593536"/>
                    <a:pt x="124947" y="608410"/>
                    <a:pt x="107072" y="608410"/>
                  </a:cubicBezTo>
                  <a:lnTo>
                    <a:pt x="104589" y="608410"/>
                  </a:lnTo>
                  <a:cubicBezTo>
                    <a:pt x="86218" y="608410"/>
                    <a:pt x="71322" y="593536"/>
                    <a:pt x="71322" y="575190"/>
                  </a:cubicBezTo>
                  <a:lnTo>
                    <a:pt x="71322" y="382318"/>
                  </a:lnTo>
                  <a:lnTo>
                    <a:pt x="71322" y="379343"/>
                  </a:lnTo>
                  <a:lnTo>
                    <a:pt x="71322" y="309929"/>
                  </a:lnTo>
                  <a:lnTo>
                    <a:pt x="54936" y="360998"/>
                  </a:lnTo>
                  <a:cubicBezTo>
                    <a:pt x="51957" y="370914"/>
                    <a:pt x="41529" y="378351"/>
                    <a:pt x="31102" y="378351"/>
                  </a:cubicBezTo>
                  <a:lnTo>
                    <a:pt x="16206" y="378351"/>
                  </a:lnTo>
                  <a:cubicBezTo>
                    <a:pt x="10744" y="378351"/>
                    <a:pt x="5779" y="375872"/>
                    <a:pt x="2800" y="371906"/>
                  </a:cubicBezTo>
                  <a:cubicBezTo>
                    <a:pt x="-179" y="367939"/>
                    <a:pt x="-676" y="362485"/>
                    <a:pt x="814" y="357031"/>
                  </a:cubicBezTo>
                  <a:lnTo>
                    <a:pt x="58908" y="177050"/>
                  </a:lnTo>
                  <a:cubicBezTo>
                    <a:pt x="61887" y="167629"/>
                    <a:pt x="72315" y="160192"/>
                    <a:pt x="82742" y="160192"/>
                  </a:cubicBezTo>
                  <a:close/>
                  <a:moveTo>
                    <a:pt x="147004" y="0"/>
                  </a:moveTo>
                  <a:cubicBezTo>
                    <a:pt x="186618" y="0"/>
                    <a:pt x="218732" y="32078"/>
                    <a:pt x="218732" y="71648"/>
                  </a:cubicBezTo>
                  <a:cubicBezTo>
                    <a:pt x="218732" y="111218"/>
                    <a:pt x="186618" y="143296"/>
                    <a:pt x="147004" y="143296"/>
                  </a:cubicBezTo>
                  <a:cubicBezTo>
                    <a:pt x="107390" y="143296"/>
                    <a:pt x="75276" y="111218"/>
                    <a:pt x="75276" y="71648"/>
                  </a:cubicBezTo>
                  <a:cubicBezTo>
                    <a:pt x="75276" y="32078"/>
                    <a:pt x="107390" y="0"/>
                    <a:pt x="147004" y="0"/>
                  </a:cubicBezTo>
                  <a:close/>
                </a:path>
              </a:pathLst>
            </a:custGeom>
            <a:solidFill>
              <a:schemeClr val="accent1">
                <a:lumMod val="100000"/>
              </a:schemeClr>
            </a:solidFill>
            <a:ln>
              <a:noFill/>
            </a:ln>
          </p:spPr>
        </p:sp>
        <p:sp>
          <p:nvSpPr>
            <p:cNvPr id="491" name="ValueShape1">
              <a:extLst>
                <a:ext uri="{FF2B5EF4-FFF2-40B4-BE49-F238E27FC236}">
                  <a16:creationId xmlns:a16="http://schemas.microsoft.com/office/drawing/2014/main" xmlns="" id="{2C1CCD9F-0EFF-435F-A528-362948310C5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-4433274" y="908449"/>
              <a:ext cx="697510" cy="1443027"/>
            </a:xfrm>
            <a:custGeom>
              <a:avLst/>
              <a:gdLst>
                <a:gd name="connsiteX0" fmla="*/ 82742 w 294085"/>
                <a:gd name="connsiteY0" fmla="*/ 160192 h 608410"/>
                <a:gd name="connsiteX1" fmla="*/ 91183 w 294085"/>
                <a:gd name="connsiteY1" fmla="*/ 160192 h 608410"/>
                <a:gd name="connsiteX2" fmla="*/ 97638 w 294085"/>
                <a:gd name="connsiteY2" fmla="*/ 160192 h 608410"/>
                <a:gd name="connsiteX3" fmla="*/ 196448 w 294085"/>
                <a:gd name="connsiteY3" fmla="*/ 160192 h 608410"/>
                <a:gd name="connsiteX4" fmla="*/ 202903 w 294085"/>
                <a:gd name="connsiteY4" fmla="*/ 160192 h 608410"/>
                <a:gd name="connsiteX5" fmla="*/ 211344 w 294085"/>
                <a:gd name="connsiteY5" fmla="*/ 160192 h 608410"/>
                <a:gd name="connsiteX6" fmla="*/ 235178 w 294085"/>
                <a:gd name="connsiteY6" fmla="*/ 177050 h 608410"/>
                <a:gd name="connsiteX7" fmla="*/ 293272 w 294085"/>
                <a:gd name="connsiteY7" fmla="*/ 357031 h 608410"/>
                <a:gd name="connsiteX8" fmla="*/ 291286 w 294085"/>
                <a:gd name="connsiteY8" fmla="*/ 371906 h 608410"/>
                <a:gd name="connsiteX9" fmla="*/ 277383 w 294085"/>
                <a:gd name="connsiteY9" fmla="*/ 378351 h 608410"/>
                <a:gd name="connsiteX10" fmla="*/ 262487 w 294085"/>
                <a:gd name="connsiteY10" fmla="*/ 378351 h 608410"/>
                <a:gd name="connsiteX11" fmla="*/ 239150 w 294085"/>
                <a:gd name="connsiteY11" fmla="*/ 360998 h 608410"/>
                <a:gd name="connsiteX12" fmla="*/ 222765 w 294085"/>
                <a:gd name="connsiteY12" fmla="*/ 309929 h 608410"/>
                <a:gd name="connsiteX13" fmla="*/ 222765 w 294085"/>
                <a:gd name="connsiteY13" fmla="*/ 379343 h 608410"/>
                <a:gd name="connsiteX14" fmla="*/ 222765 w 294085"/>
                <a:gd name="connsiteY14" fmla="*/ 382318 h 608410"/>
                <a:gd name="connsiteX15" fmla="*/ 222765 w 294085"/>
                <a:gd name="connsiteY15" fmla="*/ 575190 h 608410"/>
                <a:gd name="connsiteX16" fmla="*/ 189497 w 294085"/>
                <a:gd name="connsiteY16" fmla="*/ 608410 h 608410"/>
                <a:gd name="connsiteX17" fmla="*/ 187014 w 294085"/>
                <a:gd name="connsiteY17" fmla="*/ 608410 h 608410"/>
                <a:gd name="connsiteX18" fmla="*/ 154243 w 294085"/>
                <a:gd name="connsiteY18" fmla="*/ 575190 h 608410"/>
                <a:gd name="connsiteX19" fmla="*/ 154243 w 294085"/>
                <a:gd name="connsiteY19" fmla="*/ 402150 h 608410"/>
                <a:gd name="connsiteX20" fmla="*/ 139843 w 294085"/>
                <a:gd name="connsiteY20" fmla="*/ 402150 h 608410"/>
                <a:gd name="connsiteX21" fmla="*/ 139843 w 294085"/>
                <a:gd name="connsiteY21" fmla="*/ 575190 h 608410"/>
                <a:gd name="connsiteX22" fmla="*/ 107072 w 294085"/>
                <a:gd name="connsiteY22" fmla="*/ 608410 h 608410"/>
                <a:gd name="connsiteX23" fmla="*/ 104589 w 294085"/>
                <a:gd name="connsiteY23" fmla="*/ 608410 h 608410"/>
                <a:gd name="connsiteX24" fmla="*/ 71322 w 294085"/>
                <a:gd name="connsiteY24" fmla="*/ 575190 h 608410"/>
                <a:gd name="connsiteX25" fmla="*/ 71322 w 294085"/>
                <a:gd name="connsiteY25" fmla="*/ 382318 h 608410"/>
                <a:gd name="connsiteX26" fmla="*/ 71322 w 294085"/>
                <a:gd name="connsiteY26" fmla="*/ 379343 h 608410"/>
                <a:gd name="connsiteX27" fmla="*/ 71322 w 294085"/>
                <a:gd name="connsiteY27" fmla="*/ 309929 h 608410"/>
                <a:gd name="connsiteX28" fmla="*/ 54936 w 294085"/>
                <a:gd name="connsiteY28" fmla="*/ 360998 h 608410"/>
                <a:gd name="connsiteX29" fmla="*/ 31102 w 294085"/>
                <a:gd name="connsiteY29" fmla="*/ 378351 h 608410"/>
                <a:gd name="connsiteX30" fmla="*/ 16206 w 294085"/>
                <a:gd name="connsiteY30" fmla="*/ 378351 h 608410"/>
                <a:gd name="connsiteX31" fmla="*/ 2800 w 294085"/>
                <a:gd name="connsiteY31" fmla="*/ 371906 h 608410"/>
                <a:gd name="connsiteX32" fmla="*/ 814 w 294085"/>
                <a:gd name="connsiteY32" fmla="*/ 357031 h 608410"/>
                <a:gd name="connsiteX33" fmla="*/ 58908 w 294085"/>
                <a:gd name="connsiteY33" fmla="*/ 177050 h 608410"/>
                <a:gd name="connsiteX34" fmla="*/ 82742 w 294085"/>
                <a:gd name="connsiteY34" fmla="*/ 160192 h 608410"/>
                <a:gd name="connsiteX35" fmla="*/ 147004 w 294085"/>
                <a:gd name="connsiteY35" fmla="*/ 0 h 608410"/>
                <a:gd name="connsiteX36" fmla="*/ 218732 w 294085"/>
                <a:gd name="connsiteY36" fmla="*/ 71648 h 608410"/>
                <a:gd name="connsiteX37" fmla="*/ 147004 w 294085"/>
                <a:gd name="connsiteY37" fmla="*/ 143296 h 608410"/>
                <a:gd name="connsiteX38" fmla="*/ 75276 w 294085"/>
                <a:gd name="connsiteY38" fmla="*/ 71648 h 608410"/>
                <a:gd name="connsiteX39" fmla="*/ 147004 w 294085"/>
                <a:gd name="connsiteY39" fmla="*/ 0 h 6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94085" h="608410">
                  <a:moveTo>
                    <a:pt x="82742" y="160192"/>
                  </a:moveTo>
                  <a:lnTo>
                    <a:pt x="91183" y="160192"/>
                  </a:lnTo>
                  <a:lnTo>
                    <a:pt x="97638" y="160192"/>
                  </a:lnTo>
                  <a:lnTo>
                    <a:pt x="196448" y="160192"/>
                  </a:lnTo>
                  <a:lnTo>
                    <a:pt x="202903" y="160192"/>
                  </a:lnTo>
                  <a:lnTo>
                    <a:pt x="211344" y="160192"/>
                  </a:lnTo>
                  <a:cubicBezTo>
                    <a:pt x="221275" y="160192"/>
                    <a:pt x="231702" y="167629"/>
                    <a:pt x="235178" y="177050"/>
                  </a:cubicBezTo>
                  <a:lnTo>
                    <a:pt x="293272" y="357031"/>
                  </a:lnTo>
                  <a:cubicBezTo>
                    <a:pt x="294762" y="362485"/>
                    <a:pt x="294265" y="367939"/>
                    <a:pt x="291286" y="371906"/>
                  </a:cubicBezTo>
                  <a:cubicBezTo>
                    <a:pt x="288307" y="375872"/>
                    <a:pt x="283342" y="378351"/>
                    <a:pt x="277383" y="378351"/>
                  </a:cubicBezTo>
                  <a:lnTo>
                    <a:pt x="262487" y="378351"/>
                  </a:lnTo>
                  <a:cubicBezTo>
                    <a:pt x="252557" y="378351"/>
                    <a:pt x="242129" y="370914"/>
                    <a:pt x="239150" y="360998"/>
                  </a:cubicBezTo>
                  <a:lnTo>
                    <a:pt x="222765" y="309929"/>
                  </a:lnTo>
                  <a:lnTo>
                    <a:pt x="222765" y="379343"/>
                  </a:lnTo>
                  <a:lnTo>
                    <a:pt x="222765" y="382318"/>
                  </a:lnTo>
                  <a:lnTo>
                    <a:pt x="222765" y="575190"/>
                  </a:lnTo>
                  <a:cubicBezTo>
                    <a:pt x="222765" y="593536"/>
                    <a:pt x="207868" y="608410"/>
                    <a:pt x="189497" y="608410"/>
                  </a:cubicBezTo>
                  <a:lnTo>
                    <a:pt x="187014" y="608410"/>
                  </a:lnTo>
                  <a:cubicBezTo>
                    <a:pt x="168642" y="608410"/>
                    <a:pt x="154243" y="593536"/>
                    <a:pt x="154243" y="575190"/>
                  </a:cubicBezTo>
                  <a:lnTo>
                    <a:pt x="154243" y="402150"/>
                  </a:lnTo>
                  <a:lnTo>
                    <a:pt x="139843" y="402150"/>
                  </a:lnTo>
                  <a:lnTo>
                    <a:pt x="139843" y="575190"/>
                  </a:lnTo>
                  <a:cubicBezTo>
                    <a:pt x="139843" y="593536"/>
                    <a:pt x="124947" y="608410"/>
                    <a:pt x="107072" y="608410"/>
                  </a:cubicBezTo>
                  <a:lnTo>
                    <a:pt x="104589" y="608410"/>
                  </a:lnTo>
                  <a:cubicBezTo>
                    <a:pt x="86218" y="608410"/>
                    <a:pt x="71322" y="593536"/>
                    <a:pt x="71322" y="575190"/>
                  </a:cubicBezTo>
                  <a:lnTo>
                    <a:pt x="71322" y="382318"/>
                  </a:lnTo>
                  <a:lnTo>
                    <a:pt x="71322" y="379343"/>
                  </a:lnTo>
                  <a:lnTo>
                    <a:pt x="71322" y="309929"/>
                  </a:lnTo>
                  <a:lnTo>
                    <a:pt x="54936" y="360998"/>
                  </a:lnTo>
                  <a:cubicBezTo>
                    <a:pt x="51957" y="370914"/>
                    <a:pt x="41529" y="378351"/>
                    <a:pt x="31102" y="378351"/>
                  </a:cubicBezTo>
                  <a:lnTo>
                    <a:pt x="16206" y="378351"/>
                  </a:lnTo>
                  <a:cubicBezTo>
                    <a:pt x="10744" y="378351"/>
                    <a:pt x="5779" y="375872"/>
                    <a:pt x="2800" y="371906"/>
                  </a:cubicBezTo>
                  <a:cubicBezTo>
                    <a:pt x="-179" y="367939"/>
                    <a:pt x="-676" y="362485"/>
                    <a:pt x="814" y="357031"/>
                  </a:cubicBezTo>
                  <a:lnTo>
                    <a:pt x="58908" y="177050"/>
                  </a:lnTo>
                  <a:cubicBezTo>
                    <a:pt x="61887" y="167629"/>
                    <a:pt x="72315" y="160192"/>
                    <a:pt x="82742" y="160192"/>
                  </a:cubicBezTo>
                  <a:close/>
                  <a:moveTo>
                    <a:pt x="147004" y="0"/>
                  </a:moveTo>
                  <a:cubicBezTo>
                    <a:pt x="186618" y="0"/>
                    <a:pt x="218732" y="32078"/>
                    <a:pt x="218732" y="71648"/>
                  </a:cubicBezTo>
                  <a:cubicBezTo>
                    <a:pt x="218732" y="111218"/>
                    <a:pt x="186618" y="143296"/>
                    <a:pt x="147004" y="143296"/>
                  </a:cubicBezTo>
                  <a:cubicBezTo>
                    <a:pt x="107390" y="143296"/>
                    <a:pt x="75276" y="111218"/>
                    <a:pt x="75276" y="71648"/>
                  </a:cubicBezTo>
                  <a:cubicBezTo>
                    <a:pt x="75276" y="32078"/>
                    <a:pt x="107390" y="0"/>
                    <a:pt x="147004" y="0"/>
                  </a:cubicBezTo>
                  <a:close/>
                </a:path>
              </a:pathLst>
            </a:custGeom>
            <a:solidFill>
              <a:schemeClr val="accent1">
                <a:lumMod val="100000"/>
              </a:schemeClr>
            </a:solidFill>
            <a:ln>
              <a:noFill/>
            </a:ln>
          </p:spPr>
        </p:sp>
        <p:sp>
          <p:nvSpPr>
            <p:cNvPr id="492" name="ValueShape1">
              <a:extLst>
                <a:ext uri="{FF2B5EF4-FFF2-40B4-BE49-F238E27FC236}">
                  <a16:creationId xmlns:a16="http://schemas.microsoft.com/office/drawing/2014/main" xmlns="" id="{B998D676-A34D-4D58-90D5-AE4CD331EDC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-3670767" y="908449"/>
              <a:ext cx="697510" cy="1443027"/>
            </a:xfrm>
            <a:custGeom>
              <a:avLst/>
              <a:gdLst>
                <a:gd name="connsiteX0" fmla="*/ 82742 w 294085"/>
                <a:gd name="connsiteY0" fmla="*/ 160192 h 608410"/>
                <a:gd name="connsiteX1" fmla="*/ 91183 w 294085"/>
                <a:gd name="connsiteY1" fmla="*/ 160192 h 608410"/>
                <a:gd name="connsiteX2" fmla="*/ 97638 w 294085"/>
                <a:gd name="connsiteY2" fmla="*/ 160192 h 608410"/>
                <a:gd name="connsiteX3" fmla="*/ 196448 w 294085"/>
                <a:gd name="connsiteY3" fmla="*/ 160192 h 608410"/>
                <a:gd name="connsiteX4" fmla="*/ 202903 w 294085"/>
                <a:gd name="connsiteY4" fmla="*/ 160192 h 608410"/>
                <a:gd name="connsiteX5" fmla="*/ 211344 w 294085"/>
                <a:gd name="connsiteY5" fmla="*/ 160192 h 608410"/>
                <a:gd name="connsiteX6" fmla="*/ 235178 w 294085"/>
                <a:gd name="connsiteY6" fmla="*/ 177050 h 608410"/>
                <a:gd name="connsiteX7" fmla="*/ 293272 w 294085"/>
                <a:gd name="connsiteY7" fmla="*/ 357031 h 608410"/>
                <a:gd name="connsiteX8" fmla="*/ 291286 w 294085"/>
                <a:gd name="connsiteY8" fmla="*/ 371906 h 608410"/>
                <a:gd name="connsiteX9" fmla="*/ 277383 w 294085"/>
                <a:gd name="connsiteY9" fmla="*/ 378351 h 608410"/>
                <a:gd name="connsiteX10" fmla="*/ 262487 w 294085"/>
                <a:gd name="connsiteY10" fmla="*/ 378351 h 608410"/>
                <a:gd name="connsiteX11" fmla="*/ 239150 w 294085"/>
                <a:gd name="connsiteY11" fmla="*/ 360998 h 608410"/>
                <a:gd name="connsiteX12" fmla="*/ 222765 w 294085"/>
                <a:gd name="connsiteY12" fmla="*/ 309929 h 608410"/>
                <a:gd name="connsiteX13" fmla="*/ 222765 w 294085"/>
                <a:gd name="connsiteY13" fmla="*/ 379343 h 608410"/>
                <a:gd name="connsiteX14" fmla="*/ 222765 w 294085"/>
                <a:gd name="connsiteY14" fmla="*/ 382318 h 608410"/>
                <a:gd name="connsiteX15" fmla="*/ 222765 w 294085"/>
                <a:gd name="connsiteY15" fmla="*/ 575190 h 608410"/>
                <a:gd name="connsiteX16" fmla="*/ 189497 w 294085"/>
                <a:gd name="connsiteY16" fmla="*/ 608410 h 608410"/>
                <a:gd name="connsiteX17" fmla="*/ 187014 w 294085"/>
                <a:gd name="connsiteY17" fmla="*/ 608410 h 608410"/>
                <a:gd name="connsiteX18" fmla="*/ 154243 w 294085"/>
                <a:gd name="connsiteY18" fmla="*/ 575190 h 608410"/>
                <a:gd name="connsiteX19" fmla="*/ 154243 w 294085"/>
                <a:gd name="connsiteY19" fmla="*/ 402150 h 608410"/>
                <a:gd name="connsiteX20" fmla="*/ 139843 w 294085"/>
                <a:gd name="connsiteY20" fmla="*/ 402150 h 608410"/>
                <a:gd name="connsiteX21" fmla="*/ 139843 w 294085"/>
                <a:gd name="connsiteY21" fmla="*/ 575190 h 608410"/>
                <a:gd name="connsiteX22" fmla="*/ 107072 w 294085"/>
                <a:gd name="connsiteY22" fmla="*/ 608410 h 608410"/>
                <a:gd name="connsiteX23" fmla="*/ 104589 w 294085"/>
                <a:gd name="connsiteY23" fmla="*/ 608410 h 608410"/>
                <a:gd name="connsiteX24" fmla="*/ 71322 w 294085"/>
                <a:gd name="connsiteY24" fmla="*/ 575190 h 608410"/>
                <a:gd name="connsiteX25" fmla="*/ 71322 w 294085"/>
                <a:gd name="connsiteY25" fmla="*/ 382318 h 608410"/>
                <a:gd name="connsiteX26" fmla="*/ 71322 w 294085"/>
                <a:gd name="connsiteY26" fmla="*/ 379343 h 608410"/>
                <a:gd name="connsiteX27" fmla="*/ 71322 w 294085"/>
                <a:gd name="connsiteY27" fmla="*/ 309929 h 608410"/>
                <a:gd name="connsiteX28" fmla="*/ 54936 w 294085"/>
                <a:gd name="connsiteY28" fmla="*/ 360998 h 608410"/>
                <a:gd name="connsiteX29" fmla="*/ 31102 w 294085"/>
                <a:gd name="connsiteY29" fmla="*/ 378351 h 608410"/>
                <a:gd name="connsiteX30" fmla="*/ 16206 w 294085"/>
                <a:gd name="connsiteY30" fmla="*/ 378351 h 608410"/>
                <a:gd name="connsiteX31" fmla="*/ 2800 w 294085"/>
                <a:gd name="connsiteY31" fmla="*/ 371906 h 608410"/>
                <a:gd name="connsiteX32" fmla="*/ 814 w 294085"/>
                <a:gd name="connsiteY32" fmla="*/ 357031 h 608410"/>
                <a:gd name="connsiteX33" fmla="*/ 58908 w 294085"/>
                <a:gd name="connsiteY33" fmla="*/ 177050 h 608410"/>
                <a:gd name="connsiteX34" fmla="*/ 82742 w 294085"/>
                <a:gd name="connsiteY34" fmla="*/ 160192 h 608410"/>
                <a:gd name="connsiteX35" fmla="*/ 147004 w 294085"/>
                <a:gd name="connsiteY35" fmla="*/ 0 h 608410"/>
                <a:gd name="connsiteX36" fmla="*/ 218732 w 294085"/>
                <a:gd name="connsiteY36" fmla="*/ 71648 h 608410"/>
                <a:gd name="connsiteX37" fmla="*/ 147004 w 294085"/>
                <a:gd name="connsiteY37" fmla="*/ 143296 h 608410"/>
                <a:gd name="connsiteX38" fmla="*/ 75276 w 294085"/>
                <a:gd name="connsiteY38" fmla="*/ 71648 h 608410"/>
                <a:gd name="connsiteX39" fmla="*/ 147004 w 294085"/>
                <a:gd name="connsiteY39" fmla="*/ 0 h 6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94085" h="608410">
                  <a:moveTo>
                    <a:pt x="82742" y="160192"/>
                  </a:moveTo>
                  <a:lnTo>
                    <a:pt x="91183" y="160192"/>
                  </a:lnTo>
                  <a:lnTo>
                    <a:pt x="97638" y="160192"/>
                  </a:lnTo>
                  <a:lnTo>
                    <a:pt x="196448" y="160192"/>
                  </a:lnTo>
                  <a:lnTo>
                    <a:pt x="202903" y="160192"/>
                  </a:lnTo>
                  <a:lnTo>
                    <a:pt x="211344" y="160192"/>
                  </a:lnTo>
                  <a:cubicBezTo>
                    <a:pt x="221275" y="160192"/>
                    <a:pt x="231702" y="167629"/>
                    <a:pt x="235178" y="177050"/>
                  </a:cubicBezTo>
                  <a:lnTo>
                    <a:pt x="293272" y="357031"/>
                  </a:lnTo>
                  <a:cubicBezTo>
                    <a:pt x="294762" y="362485"/>
                    <a:pt x="294265" y="367939"/>
                    <a:pt x="291286" y="371906"/>
                  </a:cubicBezTo>
                  <a:cubicBezTo>
                    <a:pt x="288307" y="375872"/>
                    <a:pt x="283342" y="378351"/>
                    <a:pt x="277383" y="378351"/>
                  </a:cubicBezTo>
                  <a:lnTo>
                    <a:pt x="262487" y="378351"/>
                  </a:lnTo>
                  <a:cubicBezTo>
                    <a:pt x="252557" y="378351"/>
                    <a:pt x="242129" y="370914"/>
                    <a:pt x="239150" y="360998"/>
                  </a:cubicBezTo>
                  <a:lnTo>
                    <a:pt x="222765" y="309929"/>
                  </a:lnTo>
                  <a:lnTo>
                    <a:pt x="222765" y="379343"/>
                  </a:lnTo>
                  <a:lnTo>
                    <a:pt x="222765" y="382318"/>
                  </a:lnTo>
                  <a:lnTo>
                    <a:pt x="222765" y="575190"/>
                  </a:lnTo>
                  <a:cubicBezTo>
                    <a:pt x="222765" y="593536"/>
                    <a:pt x="207868" y="608410"/>
                    <a:pt x="189497" y="608410"/>
                  </a:cubicBezTo>
                  <a:lnTo>
                    <a:pt x="187014" y="608410"/>
                  </a:lnTo>
                  <a:cubicBezTo>
                    <a:pt x="168642" y="608410"/>
                    <a:pt x="154243" y="593536"/>
                    <a:pt x="154243" y="575190"/>
                  </a:cubicBezTo>
                  <a:lnTo>
                    <a:pt x="154243" y="402150"/>
                  </a:lnTo>
                  <a:lnTo>
                    <a:pt x="139843" y="402150"/>
                  </a:lnTo>
                  <a:lnTo>
                    <a:pt x="139843" y="575190"/>
                  </a:lnTo>
                  <a:cubicBezTo>
                    <a:pt x="139843" y="593536"/>
                    <a:pt x="124947" y="608410"/>
                    <a:pt x="107072" y="608410"/>
                  </a:cubicBezTo>
                  <a:lnTo>
                    <a:pt x="104589" y="608410"/>
                  </a:lnTo>
                  <a:cubicBezTo>
                    <a:pt x="86218" y="608410"/>
                    <a:pt x="71322" y="593536"/>
                    <a:pt x="71322" y="575190"/>
                  </a:cubicBezTo>
                  <a:lnTo>
                    <a:pt x="71322" y="382318"/>
                  </a:lnTo>
                  <a:lnTo>
                    <a:pt x="71322" y="379343"/>
                  </a:lnTo>
                  <a:lnTo>
                    <a:pt x="71322" y="309929"/>
                  </a:lnTo>
                  <a:lnTo>
                    <a:pt x="54936" y="360998"/>
                  </a:lnTo>
                  <a:cubicBezTo>
                    <a:pt x="51957" y="370914"/>
                    <a:pt x="41529" y="378351"/>
                    <a:pt x="31102" y="378351"/>
                  </a:cubicBezTo>
                  <a:lnTo>
                    <a:pt x="16206" y="378351"/>
                  </a:lnTo>
                  <a:cubicBezTo>
                    <a:pt x="10744" y="378351"/>
                    <a:pt x="5779" y="375872"/>
                    <a:pt x="2800" y="371906"/>
                  </a:cubicBezTo>
                  <a:cubicBezTo>
                    <a:pt x="-179" y="367939"/>
                    <a:pt x="-676" y="362485"/>
                    <a:pt x="814" y="357031"/>
                  </a:cubicBezTo>
                  <a:lnTo>
                    <a:pt x="58908" y="177050"/>
                  </a:lnTo>
                  <a:cubicBezTo>
                    <a:pt x="61887" y="167629"/>
                    <a:pt x="72315" y="160192"/>
                    <a:pt x="82742" y="160192"/>
                  </a:cubicBezTo>
                  <a:close/>
                  <a:moveTo>
                    <a:pt x="147004" y="0"/>
                  </a:moveTo>
                  <a:cubicBezTo>
                    <a:pt x="186618" y="0"/>
                    <a:pt x="218732" y="32078"/>
                    <a:pt x="218732" y="71648"/>
                  </a:cubicBezTo>
                  <a:cubicBezTo>
                    <a:pt x="218732" y="111218"/>
                    <a:pt x="186618" y="143296"/>
                    <a:pt x="147004" y="143296"/>
                  </a:cubicBezTo>
                  <a:cubicBezTo>
                    <a:pt x="107390" y="143296"/>
                    <a:pt x="75276" y="111218"/>
                    <a:pt x="75276" y="71648"/>
                  </a:cubicBezTo>
                  <a:cubicBezTo>
                    <a:pt x="75276" y="32078"/>
                    <a:pt x="107390" y="0"/>
                    <a:pt x="147004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100000"/>
                  </a:schemeClr>
                </a:gs>
                <a:gs pos="100000">
                  <a:schemeClr val="accent1">
                    <a:lumMod val="20000"/>
                    <a:lumOff val="80000"/>
                  </a:schemeClr>
                </a:gs>
                <a:gs pos="76000">
                  <a:schemeClr val="accent1">
                    <a:lumMod val="100000"/>
                  </a:schemeClr>
                </a:gs>
                <a:gs pos="76100">
                  <a:schemeClr val="accent1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</p:spPr>
        </p:sp>
        <p:sp>
          <p:nvSpPr>
            <p:cNvPr id="493" name="ValueShape1">
              <a:extLst>
                <a:ext uri="{FF2B5EF4-FFF2-40B4-BE49-F238E27FC236}">
                  <a16:creationId xmlns:a16="http://schemas.microsoft.com/office/drawing/2014/main" xmlns="" id="{1A3AA9AE-2DE5-4983-A830-8113360858A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-2908260" y="908449"/>
              <a:ext cx="697510" cy="1443027"/>
            </a:xfrm>
            <a:custGeom>
              <a:avLst/>
              <a:gdLst>
                <a:gd name="connsiteX0" fmla="*/ 82742 w 294085"/>
                <a:gd name="connsiteY0" fmla="*/ 160192 h 608410"/>
                <a:gd name="connsiteX1" fmla="*/ 91183 w 294085"/>
                <a:gd name="connsiteY1" fmla="*/ 160192 h 608410"/>
                <a:gd name="connsiteX2" fmla="*/ 97638 w 294085"/>
                <a:gd name="connsiteY2" fmla="*/ 160192 h 608410"/>
                <a:gd name="connsiteX3" fmla="*/ 196448 w 294085"/>
                <a:gd name="connsiteY3" fmla="*/ 160192 h 608410"/>
                <a:gd name="connsiteX4" fmla="*/ 202903 w 294085"/>
                <a:gd name="connsiteY4" fmla="*/ 160192 h 608410"/>
                <a:gd name="connsiteX5" fmla="*/ 211344 w 294085"/>
                <a:gd name="connsiteY5" fmla="*/ 160192 h 608410"/>
                <a:gd name="connsiteX6" fmla="*/ 235178 w 294085"/>
                <a:gd name="connsiteY6" fmla="*/ 177050 h 608410"/>
                <a:gd name="connsiteX7" fmla="*/ 293272 w 294085"/>
                <a:gd name="connsiteY7" fmla="*/ 357031 h 608410"/>
                <a:gd name="connsiteX8" fmla="*/ 291286 w 294085"/>
                <a:gd name="connsiteY8" fmla="*/ 371906 h 608410"/>
                <a:gd name="connsiteX9" fmla="*/ 277383 w 294085"/>
                <a:gd name="connsiteY9" fmla="*/ 378351 h 608410"/>
                <a:gd name="connsiteX10" fmla="*/ 262487 w 294085"/>
                <a:gd name="connsiteY10" fmla="*/ 378351 h 608410"/>
                <a:gd name="connsiteX11" fmla="*/ 239150 w 294085"/>
                <a:gd name="connsiteY11" fmla="*/ 360998 h 608410"/>
                <a:gd name="connsiteX12" fmla="*/ 222765 w 294085"/>
                <a:gd name="connsiteY12" fmla="*/ 309929 h 608410"/>
                <a:gd name="connsiteX13" fmla="*/ 222765 w 294085"/>
                <a:gd name="connsiteY13" fmla="*/ 379343 h 608410"/>
                <a:gd name="connsiteX14" fmla="*/ 222765 w 294085"/>
                <a:gd name="connsiteY14" fmla="*/ 382318 h 608410"/>
                <a:gd name="connsiteX15" fmla="*/ 222765 w 294085"/>
                <a:gd name="connsiteY15" fmla="*/ 575190 h 608410"/>
                <a:gd name="connsiteX16" fmla="*/ 189497 w 294085"/>
                <a:gd name="connsiteY16" fmla="*/ 608410 h 608410"/>
                <a:gd name="connsiteX17" fmla="*/ 187014 w 294085"/>
                <a:gd name="connsiteY17" fmla="*/ 608410 h 608410"/>
                <a:gd name="connsiteX18" fmla="*/ 154243 w 294085"/>
                <a:gd name="connsiteY18" fmla="*/ 575190 h 608410"/>
                <a:gd name="connsiteX19" fmla="*/ 154243 w 294085"/>
                <a:gd name="connsiteY19" fmla="*/ 402150 h 608410"/>
                <a:gd name="connsiteX20" fmla="*/ 139843 w 294085"/>
                <a:gd name="connsiteY20" fmla="*/ 402150 h 608410"/>
                <a:gd name="connsiteX21" fmla="*/ 139843 w 294085"/>
                <a:gd name="connsiteY21" fmla="*/ 575190 h 608410"/>
                <a:gd name="connsiteX22" fmla="*/ 107072 w 294085"/>
                <a:gd name="connsiteY22" fmla="*/ 608410 h 608410"/>
                <a:gd name="connsiteX23" fmla="*/ 104589 w 294085"/>
                <a:gd name="connsiteY23" fmla="*/ 608410 h 608410"/>
                <a:gd name="connsiteX24" fmla="*/ 71322 w 294085"/>
                <a:gd name="connsiteY24" fmla="*/ 575190 h 608410"/>
                <a:gd name="connsiteX25" fmla="*/ 71322 w 294085"/>
                <a:gd name="connsiteY25" fmla="*/ 382318 h 608410"/>
                <a:gd name="connsiteX26" fmla="*/ 71322 w 294085"/>
                <a:gd name="connsiteY26" fmla="*/ 379343 h 608410"/>
                <a:gd name="connsiteX27" fmla="*/ 71322 w 294085"/>
                <a:gd name="connsiteY27" fmla="*/ 309929 h 608410"/>
                <a:gd name="connsiteX28" fmla="*/ 54936 w 294085"/>
                <a:gd name="connsiteY28" fmla="*/ 360998 h 608410"/>
                <a:gd name="connsiteX29" fmla="*/ 31102 w 294085"/>
                <a:gd name="connsiteY29" fmla="*/ 378351 h 608410"/>
                <a:gd name="connsiteX30" fmla="*/ 16206 w 294085"/>
                <a:gd name="connsiteY30" fmla="*/ 378351 h 608410"/>
                <a:gd name="connsiteX31" fmla="*/ 2800 w 294085"/>
                <a:gd name="connsiteY31" fmla="*/ 371906 h 608410"/>
                <a:gd name="connsiteX32" fmla="*/ 814 w 294085"/>
                <a:gd name="connsiteY32" fmla="*/ 357031 h 608410"/>
                <a:gd name="connsiteX33" fmla="*/ 58908 w 294085"/>
                <a:gd name="connsiteY33" fmla="*/ 177050 h 608410"/>
                <a:gd name="connsiteX34" fmla="*/ 82742 w 294085"/>
                <a:gd name="connsiteY34" fmla="*/ 160192 h 608410"/>
                <a:gd name="connsiteX35" fmla="*/ 147004 w 294085"/>
                <a:gd name="connsiteY35" fmla="*/ 0 h 608410"/>
                <a:gd name="connsiteX36" fmla="*/ 218732 w 294085"/>
                <a:gd name="connsiteY36" fmla="*/ 71648 h 608410"/>
                <a:gd name="connsiteX37" fmla="*/ 147004 w 294085"/>
                <a:gd name="connsiteY37" fmla="*/ 143296 h 608410"/>
                <a:gd name="connsiteX38" fmla="*/ 75276 w 294085"/>
                <a:gd name="connsiteY38" fmla="*/ 71648 h 608410"/>
                <a:gd name="connsiteX39" fmla="*/ 147004 w 294085"/>
                <a:gd name="connsiteY39" fmla="*/ 0 h 6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94085" h="608410">
                  <a:moveTo>
                    <a:pt x="82742" y="160192"/>
                  </a:moveTo>
                  <a:lnTo>
                    <a:pt x="91183" y="160192"/>
                  </a:lnTo>
                  <a:lnTo>
                    <a:pt x="97638" y="160192"/>
                  </a:lnTo>
                  <a:lnTo>
                    <a:pt x="196448" y="160192"/>
                  </a:lnTo>
                  <a:lnTo>
                    <a:pt x="202903" y="160192"/>
                  </a:lnTo>
                  <a:lnTo>
                    <a:pt x="211344" y="160192"/>
                  </a:lnTo>
                  <a:cubicBezTo>
                    <a:pt x="221275" y="160192"/>
                    <a:pt x="231702" y="167629"/>
                    <a:pt x="235178" y="177050"/>
                  </a:cubicBezTo>
                  <a:lnTo>
                    <a:pt x="293272" y="357031"/>
                  </a:lnTo>
                  <a:cubicBezTo>
                    <a:pt x="294762" y="362485"/>
                    <a:pt x="294265" y="367939"/>
                    <a:pt x="291286" y="371906"/>
                  </a:cubicBezTo>
                  <a:cubicBezTo>
                    <a:pt x="288307" y="375872"/>
                    <a:pt x="283342" y="378351"/>
                    <a:pt x="277383" y="378351"/>
                  </a:cubicBezTo>
                  <a:lnTo>
                    <a:pt x="262487" y="378351"/>
                  </a:lnTo>
                  <a:cubicBezTo>
                    <a:pt x="252557" y="378351"/>
                    <a:pt x="242129" y="370914"/>
                    <a:pt x="239150" y="360998"/>
                  </a:cubicBezTo>
                  <a:lnTo>
                    <a:pt x="222765" y="309929"/>
                  </a:lnTo>
                  <a:lnTo>
                    <a:pt x="222765" y="379343"/>
                  </a:lnTo>
                  <a:lnTo>
                    <a:pt x="222765" y="382318"/>
                  </a:lnTo>
                  <a:lnTo>
                    <a:pt x="222765" y="575190"/>
                  </a:lnTo>
                  <a:cubicBezTo>
                    <a:pt x="222765" y="593536"/>
                    <a:pt x="207868" y="608410"/>
                    <a:pt x="189497" y="608410"/>
                  </a:cubicBezTo>
                  <a:lnTo>
                    <a:pt x="187014" y="608410"/>
                  </a:lnTo>
                  <a:cubicBezTo>
                    <a:pt x="168642" y="608410"/>
                    <a:pt x="154243" y="593536"/>
                    <a:pt x="154243" y="575190"/>
                  </a:cubicBezTo>
                  <a:lnTo>
                    <a:pt x="154243" y="402150"/>
                  </a:lnTo>
                  <a:lnTo>
                    <a:pt x="139843" y="402150"/>
                  </a:lnTo>
                  <a:lnTo>
                    <a:pt x="139843" y="575190"/>
                  </a:lnTo>
                  <a:cubicBezTo>
                    <a:pt x="139843" y="593536"/>
                    <a:pt x="124947" y="608410"/>
                    <a:pt x="107072" y="608410"/>
                  </a:cubicBezTo>
                  <a:lnTo>
                    <a:pt x="104589" y="608410"/>
                  </a:lnTo>
                  <a:cubicBezTo>
                    <a:pt x="86218" y="608410"/>
                    <a:pt x="71322" y="593536"/>
                    <a:pt x="71322" y="575190"/>
                  </a:cubicBezTo>
                  <a:lnTo>
                    <a:pt x="71322" y="382318"/>
                  </a:lnTo>
                  <a:lnTo>
                    <a:pt x="71322" y="379343"/>
                  </a:lnTo>
                  <a:lnTo>
                    <a:pt x="71322" y="309929"/>
                  </a:lnTo>
                  <a:lnTo>
                    <a:pt x="54936" y="360998"/>
                  </a:lnTo>
                  <a:cubicBezTo>
                    <a:pt x="51957" y="370914"/>
                    <a:pt x="41529" y="378351"/>
                    <a:pt x="31102" y="378351"/>
                  </a:cubicBezTo>
                  <a:lnTo>
                    <a:pt x="16206" y="378351"/>
                  </a:lnTo>
                  <a:cubicBezTo>
                    <a:pt x="10744" y="378351"/>
                    <a:pt x="5779" y="375872"/>
                    <a:pt x="2800" y="371906"/>
                  </a:cubicBezTo>
                  <a:cubicBezTo>
                    <a:pt x="-179" y="367939"/>
                    <a:pt x="-676" y="362485"/>
                    <a:pt x="814" y="357031"/>
                  </a:cubicBezTo>
                  <a:lnTo>
                    <a:pt x="58908" y="177050"/>
                  </a:lnTo>
                  <a:cubicBezTo>
                    <a:pt x="61887" y="167629"/>
                    <a:pt x="72315" y="160192"/>
                    <a:pt x="82742" y="160192"/>
                  </a:cubicBezTo>
                  <a:close/>
                  <a:moveTo>
                    <a:pt x="147004" y="0"/>
                  </a:moveTo>
                  <a:cubicBezTo>
                    <a:pt x="186618" y="0"/>
                    <a:pt x="218732" y="32078"/>
                    <a:pt x="218732" y="71648"/>
                  </a:cubicBezTo>
                  <a:cubicBezTo>
                    <a:pt x="218732" y="111218"/>
                    <a:pt x="186618" y="143296"/>
                    <a:pt x="147004" y="143296"/>
                  </a:cubicBezTo>
                  <a:cubicBezTo>
                    <a:pt x="107390" y="143296"/>
                    <a:pt x="75276" y="111218"/>
                    <a:pt x="75276" y="71648"/>
                  </a:cubicBezTo>
                  <a:cubicBezTo>
                    <a:pt x="75276" y="32078"/>
                    <a:pt x="107390" y="0"/>
                    <a:pt x="147004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</p:sp>
        <p:sp>
          <p:nvSpPr>
            <p:cNvPr id="494" name="ValueShape1">
              <a:extLst>
                <a:ext uri="{FF2B5EF4-FFF2-40B4-BE49-F238E27FC236}">
                  <a16:creationId xmlns:a16="http://schemas.microsoft.com/office/drawing/2014/main" xmlns="" id="{7082410B-24A5-4993-937F-24320F8F59B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-2145752" y="908449"/>
              <a:ext cx="697510" cy="1443027"/>
            </a:xfrm>
            <a:custGeom>
              <a:avLst/>
              <a:gdLst>
                <a:gd name="connsiteX0" fmla="*/ 82742 w 294085"/>
                <a:gd name="connsiteY0" fmla="*/ 160192 h 608410"/>
                <a:gd name="connsiteX1" fmla="*/ 91183 w 294085"/>
                <a:gd name="connsiteY1" fmla="*/ 160192 h 608410"/>
                <a:gd name="connsiteX2" fmla="*/ 97638 w 294085"/>
                <a:gd name="connsiteY2" fmla="*/ 160192 h 608410"/>
                <a:gd name="connsiteX3" fmla="*/ 196448 w 294085"/>
                <a:gd name="connsiteY3" fmla="*/ 160192 h 608410"/>
                <a:gd name="connsiteX4" fmla="*/ 202903 w 294085"/>
                <a:gd name="connsiteY4" fmla="*/ 160192 h 608410"/>
                <a:gd name="connsiteX5" fmla="*/ 211344 w 294085"/>
                <a:gd name="connsiteY5" fmla="*/ 160192 h 608410"/>
                <a:gd name="connsiteX6" fmla="*/ 235178 w 294085"/>
                <a:gd name="connsiteY6" fmla="*/ 177050 h 608410"/>
                <a:gd name="connsiteX7" fmla="*/ 293272 w 294085"/>
                <a:gd name="connsiteY7" fmla="*/ 357031 h 608410"/>
                <a:gd name="connsiteX8" fmla="*/ 291286 w 294085"/>
                <a:gd name="connsiteY8" fmla="*/ 371906 h 608410"/>
                <a:gd name="connsiteX9" fmla="*/ 277383 w 294085"/>
                <a:gd name="connsiteY9" fmla="*/ 378351 h 608410"/>
                <a:gd name="connsiteX10" fmla="*/ 262487 w 294085"/>
                <a:gd name="connsiteY10" fmla="*/ 378351 h 608410"/>
                <a:gd name="connsiteX11" fmla="*/ 239150 w 294085"/>
                <a:gd name="connsiteY11" fmla="*/ 360998 h 608410"/>
                <a:gd name="connsiteX12" fmla="*/ 222765 w 294085"/>
                <a:gd name="connsiteY12" fmla="*/ 309929 h 608410"/>
                <a:gd name="connsiteX13" fmla="*/ 222765 w 294085"/>
                <a:gd name="connsiteY13" fmla="*/ 379343 h 608410"/>
                <a:gd name="connsiteX14" fmla="*/ 222765 w 294085"/>
                <a:gd name="connsiteY14" fmla="*/ 382318 h 608410"/>
                <a:gd name="connsiteX15" fmla="*/ 222765 w 294085"/>
                <a:gd name="connsiteY15" fmla="*/ 575190 h 608410"/>
                <a:gd name="connsiteX16" fmla="*/ 189497 w 294085"/>
                <a:gd name="connsiteY16" fmla="*/ 608410 h 608410"/>
                <a:gd name="connsiteX17" fmla="*/ 187014 w 294085"/>
                <a:gd name="connsiteY17" fmla="*/ 608410 h 608410"/>
                <a:gd name="connsiteX18" fmla="*/ 154243 w 294085"/>
                <a:gd name="connsiteY18" fmla="*/ 575190 h 608410"/>
                <a:gd name="connsiteX19" fmla="*/ 154243 w 294085"/>
                <a:gd name="connsiteY19" fmla="*/ 402150 h 608410"/>
                <a:gd name="connsiteX20" fmla="*/ 139843 w 294085"/>
                <a:gd name="connsiteY20" fmla="*/ 402150 h 608410"/>
                <a:gd name="connsiteX21" fmla="*/ 139843 w 294085"/>
                <a:gd name="connsiteY21" fmla="*/ 575190 h 608410"/>
                <a:gd name="connsiteX22" fmla="*/ 107072 w 294085"/>
                <a:gd name="connsiteY22" fmla="*/ 608410 h 608410"/>
                <a:gd name="connsiteX23" fmla="*/ 104589 w 294085"/>
                <a:gd name="connsiteY23" fmla="*/ 608410 h 608410"/>
                <a:gd name="connsiteX24" fmla="*/ 71322 w 294085"/>
                <a:gd name="connsiteY24" fmla="*/ 575190 h 608410"/>
                <a:gd name="connsiteX25" fmla="*/ 71322 w 294085"/>
                <a:gd name="connsiteY25" fmla="*/ 382318 h 608410"/>
                <a:gd name="connsiteX26" fmla="*/ 71322 w 294085"/>
                <a:gd name="connsiteY26" fmla="*/ 379343 h 608410"/>
                <a:gd name="connsiteX27" fmla="*/ 71322 w 294085"/>
                <a:gd name="connsiteY27" fmla="*/ 309929 h 608410"/>
                <a:gd name="connsiteX28" fmla="*/ 54936 w 294085"/>
                <a:gd name="connsiteY28" fmla="*/ 360998 h 608410"/>
                <a:gd name="connsiteX29" fmla="*/ 31102 w 294085"/>
                <a:gd name="connsiteY29" fmla="*/ 378351 h 608410"/>
                <a:gd name="connsiteX30" fmla="*/ 16206 w 294085"/>
                <a:gd name="connsiteY30" fmla="*/ 378351 h 608410"/>
                <a:gd name="connsiteX31" fmla="*/ 2800 w 294085"/>
                <a:gd name="connsiteY31" fmla="*/ 371906 h 608410"/>
                <a:gd name="connsiteX32" fmla="*/ 814 w 294085"/>
                <a:gd name="connsiteY32" fmla="*/ 357031 h 608410"/>
                <a:gd name="connsiteX33" fmla="*/ 58908 w 294085"/>
                <a:gd name="connsiteY33" fmla="*/ 177050 h 608410"/>
                <a:gd name="connsiteX34" fmla="*/ 82742 w 294085"/>
                <a:gd name="connsiteY34" fmla="*/ 160192 h 608410"/>
                <a:gd name="connsiteX35" fmla="*/ 147004 w 294085"/>
                <a:gd name="connsiteY35" fmla="*/ 0 h 608410"/>
                <a:gd name="connsiteX36" fmla="*/ 218732 w 294085"/>
                <a:gd name="connsiteY36" fmla="*/ 71648 h 608410"/>
                <a:gd name="connsiteX37" fmla="*/ 147004 w 294085"/>
                <a:gd name="connsiteY37" fmla="*/ 143296 h 608410"/>
                <a:gd name="connsiteX38" fmla="*/ 75276 w 294085"/>
                <a:gd name="connsiteY38" fmla="*/ 71648 h 608410"/>
                <a:gd name="connsiteX39" fmla="*/ 147004 w 294085"/>
                <a:gd name="connsiteY39" fmla="*/ 0 h 6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94085" h="608410">
                  <a:moveTo>
                    <a:pt x="82742" y="160192"/>
                  </a:moveTo>
                  <a:lnTo>
                    <a:pt x="91183" y="160192"/>
                  </a:lnTo>
                  <a:lnTo>
                    <a:pt x="97638" y="160192"/>
                  </a:lnTo>
                  <a:lnTo>
                    <a:pt x="196448" y="160192"/>
                  </a:lnTo>
                  <a:lnTo>
                    <a:pt x="202903" y="160192"/>
                  </a:lnTo>
                  <a:lnTo>
                    <a:pt x="211344" y="160192"/>
                  </a:lnTo>
                  <a:cubicBezTo>
                    <a:pt x="221275" y="160192"/>
                    <a:pt x="231702" y="167629"/>
                    <a:pt x="235178" y="177050"/>
                  </a:cubicBezTo>
                  <a:lnTo>
                    <a:pt x="293272" y="357031"/>
                  </a:lnTo>
                  <a:cubicBezTo>
                    <a:pt x="294762" y="362485"/>
                    <a:pt x="294265" y="367939"/>
                    <a:pt x="291286" y="371906"/>
                  </a:cubicBezTo>
                  <a:cubicBezTo>
                    <a:pt x="288307" y="375872"/>
                    <a:pt x="283342" y="378351"/>
                    <a:pt x="277383" y="378351"/>
                  </a:cubicBezTo>
                  <a:lnTo>
                    <a:pt x="262487" y="378351"/>
                  </a:lnTo>
                  <a:cubicBezTo>
                    <a:pt x="252557" y="378351"/>
                    <a:pt x="242129" y="370914"/>
                    <a:pt x="239150" y="360998"/>
                  </a:cubicBezTo>
                  <a:lnTo>
                    <a:pt x="222765" y="309929"/>
                  </a:lnTo>
                  <a:lnTo>
                    <a:pt x="222765" y="379343"/>
                  </a:lnTo>
                  <a:lnTo>
                    <a:pt x="222765" y="382318"/>
                  </a:lnTo>
                  <a:lnTo>
                    <a:pt x="222765" y="575190"/>
                  </a:lnTo>
                  <a:cubicBezTo>
                    <a:pt x="222765" y="593536"/>
                    <a:pt x="207868" y="608410"/>
                    <a:pt x="189497" y="608410"/>
                  </a:cubicBezTo>
                  <a:lnTo>
                    <a:pt x="187014" y="608410"/>
                  </a:lnTo>
                  <a:cubicBezTo>
                    <a:pt x="168642" y="608410"/>
                    <a:pt x="154243" y="593536"/>
                    <a:pt x="154243" y="575190"/>
                  </a:cubicBezTo>
                  <a:lnTo>
                    <a:pt x="154243" y="402150"/>
                  </a:lnTo>
                  <a:lnTo>
                    <a:pt x="139843" y="402150"/>
                  </a:lnTo>
                  <a:lnTo>
                    <a:pt x="139843" y="575190"/>
                  </a:lnTo>
                  <a:cubicBezTo>
                    <a:pt x="139843" y="593536"/>
                    <a:pt x="124947" y="608410"/>
                    <a:pt x="107072" y="608410"/>
                  </a:cubicBezTo>
                  <a:lnTo>
                    <a:pt x="104589" y="608410"/>
                  </a:lnTo>
                  <a:cubicBezTo>
                    <a:pt x="86218" y="608410"/>
                    <a:pt x="71322" y="593536"/>
                    <a:pt x="71322" y="575190"/>
                  </a:cubicBezTo>
                  <a:lnTo>
                    <a:pt x="71322" y="382318"/>
                  </a:lnTo>
                  <a:lnTo>
                    <a:pt x="71322" y="379343"/>
                  </a:lnTo>
                  <a:lnTo>
                    <a:pt x="71322" y="309929"/>
                  </a:lnTo>
                  <a:lnTo>
                    <a:pt x="54936" y="360998"/>
                  </a:lnTo>
                  <a:cubicBezTo>
                    <a:pt x="51957" y="370914"/>
                    <a:pt x="41529" y="378351"/>
                    <a:pt x="31102" y="378351"/>
                  </a:cubicBezTo>
                  <a:lnTo>
                    <a:pt x="16206" y="378351"/>
                  </a:lnTo>
                  <a:cubicBezTo>
                    <a:pt x="10744" y="378351"/>
                    <a:pt x="5779" y="375872"/>
                    <a:pt x="2800" y="371906"/>
                  </a:cubicBezTo>
                  <a:cubicBezTo>
                    <a:pt x="-179" y="367939"/>
                    <a:pt x="-676" y="362485"/>
                    <a:pt x="814" y="357031"/>
                  </a:cubicBezTo>
                  <a:lnTo>
                    <a:pt x="58908" y="177050"/>
                  </a:lnTo>
                  <a:cubicBezTo>
                    <a:pt x="61887" y="167629"/>
                    <a:pt x="72315" y="160192"/>
                    <a:pt x="82742" y="160192"/>
                  </a:cubicBezTo>
                  <a:close/>
                  <a:moveTo>
                    <a:pt x="147004" y="0"/>
                  </a:moveTo>
                  <a:cubicBezTo>
                    <a:pt x="186618" y="0"/>
                    <a:pt x="218732" y="32078"/>
                    <a:pt x="218732" y="71648"/>
                  </a:cubicBezTo>
                  <a:cubicBezTo>
                    <a:pt x="218732" y="111218"/>
                    <a:pt x="186618" y="143296"/>
                    <a:pt x="147004" y="143296"/>
                  </a:cubicBezTo>
                  <a:cubicBezTo>
                    <a:pt x="107390" y="143296"/>
                    <a:pt x="75276" y="111218"/>
                    <a:pt x="75276" y="71648"/>
                  </a:cubicBezTo>
                  <a:cubicBezTo>
                    <a:pt x="75276" y="32078"/>
                    <a:pt x="107390" y="0"/>
                    <a:pt x="147004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</p:sp>
        <p:sp>
          <p:nvSpPr>
            <p:cNvPr id="495" name="ValueShape1">
              <a:extLst>
                <a:ext uri="{FF2B5EF4-FFF2-40B4-BE49-F238E27FC236}">
                  <a16:creationId xmlns:a16="http://schemas.microsoft.com/office/drawing/2014/main" xmlns="" id="{E52CD02D-EBD7-433F-AA4E-23A756278A1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-1383245" y="908449"/>
              <a:ext cx="697510" cy="1443027"/>
            </a:xfrm>
            <a:custGeom>
              <a:avLst/>
              <a:gdLst>
                <a:gd name="connsiteX0" fmla="*/ 82742 w 294085"/>
                <a:gd name="connsiteY0" fmla="*/ 160192 h 608410"/>
                <a:gd name="connsiteX1" fmla="*/ 91183 w 294085"/>
                <a:gd name="connsiteY1" fmla="*/ 160192 h 608410"/>
                <a:gd name="connsiteX2" fmla="*/ 97638 w 294085"/>
                <a:gd name="connsiteY2" fmla="*/ 160192 h 608410"/>
                <a:gd name="connsiteX3" fmla="*/ 196448 w 294085"/>
                <a:gd name="connsiteY3" fmla="*/ 160192 h 608410"/>
                <a:gd name="connsiteX4" fmla="*/ 202903 w 294085"/>
                <a:gd name="connsiteY4" fmla="*/ 160192 h 608410"/>
                <a:gd name="connsiteX5" fmla="*/ 211344 w 294085"/>
                <a:gd name="connsiteY5" fmla="*/ 160192 h 608410"/>
                <a:gd name="connsiteX6" fmla="*/ 235178 w 294085"/>
                <a:gd name="connsiteY6" fmla="*/ 177050 h 608410"/>
                <a:gd name="connsiteX7" fmla="*/ 293272 w 294085"/>
                <a:gd name="connsiteY7" fmla="*/ 357031 h 608410"/>
                <a:gd name="connsiteX8" fmla="*/ 291286 w 294085"/>
                <a:gd name="connsiteY8" fmla="*/ 371906 h 608410"/>
                <a:gd name="connsiteX9" fmla="*/ 277383 w 294085"/>
                <a:gd name="connsiteY9" fmla="*/ 378351 h 608410"/>
                <a:gd name="connsiteX10" fmla="*/ 262487 w 294085"/>
                <a:gd name="connsiteY10" fmla="*/ 378351 h 608410"/>
                <a:gd name="connsiteX11" fmla="*/ 239150 w 294085"/>
                <a:gd name="connsiteY11" fmla="*/ 360998 h 608410"/>
                <a:gd name="connsiteX12" fmla="*/ 222765 w 294085"/>
                <a:gd name="connsiteY12" fmla="*/ 309929 h 608410"/>
                <a:gd name="connsiteX13" fmla="*/ 222765 w 294085"/>
                <a:gd name="connsiteY13" fmla="*/ 379343 h 608410"/>
                <a:gd name="connsiteX14" fmla="*/ 222765 w 294085"/>
                <a:gd name="connsiteY14" fmla="*/ 382318 h 608410"/>
                <a:gd name="connsiteX15" fmla="*/ 222765 w 294085"/>
                <a:gd name="connsiteY15" fmla="*/ 575190 h 608410"/>
                <a:gd name="connsiteX16" fmla="*/ 189497 w 294085"/>
                <a:gd name="connsiteY16" fmla="*/ 608410 h 608410"/>
                <a:gd name="connsiteX17" fmla="*/ 187014 w 294085"/>
                <a:gd name="connsiteY17" fmla="*/ 608410 h 608410"/>
                <a:gd name="connsiteX18" fmla="*/ 154243 w 294085"/>
                <a:gd name="connsiteY18" fmla="*/ 575190 h 608410"/>
                <a:gd name="connsiteX19" fmla="*/ 154243 w 294085"/>
                <a:gd name="connsiteY19" fmla="*/ 402150 h 608410"/>
                <a:gd name="connsiteX20" fmla="*/ 139843 w 294085"/>
                <a:gd name="connsiteY20" fmla="*/ 402150 h 608410"/>
                <a:gd name="connsiteX21" fmla="*/ 139843 w 294085"/>
                <a:gd name="connsiteY21" fmla="*/ 575190 h 608410"/>
                <a:gd name="connsiteX22" fmla="*/ 107072 w 294085"/>
                <a:gd name="connsiteY22" fmla="*/ 608410 h 608410"/>
                <a:gd name="connsiteX23" fmla="*/ 104589 w 294085"/>
                <a:gd name="connsiteY23" fmla="*/ 608410 h 608410"/>
                <a:gd name="connsiteX24" fmla="*/ 71322 w 294085"/>
                <a:gd name="connsiteY24" fmla="*/ 575190 h 608410"/>
                <a:gd name="connsiteX25" fmla="*/ 71322 w 294085"/>
                <a:gd name="connsiteY25" fmla="*/ 382318 h 608410"/>
                <a:gd name="connsiteX26" fmla="*/ 71322 w 294085"/>
                <a:gd name="connsiteY26" fmla="*/ 379343 h 608410"/>
                <a:gd name="connsiteX27" fmla="*/ 71322 w 294085"/>
                <a:gd name="connsiteY27" fmla="*/ 309929 h 608410"/>
                <a:gd name="connsiteX28" fmla="*/ 54936 w 294085"/>
                <a:gd name="connsiteY28" fmla="*/ 360998 h 608410"/>
                <a:gd name="connsiteX29" fmla="*/ 31102 w 294085"/>
                <a:gd name="connsiteY29" fmla="*/ 378351 h 608410"/>
                <a:gd name="connsiteX30" fmla="*/ 16206 w 294085"/>
                <a:gd name="connsiteY30" fmla="*/ 378351 h 608410"/>
                <a:gd name="connsiteX31" fmla="*/ 2800 w 294085"/>
                <a:gd name="connsiteY31" fmla="*/ 371906 h 608410"/>
                <a:gd name="connsiteX32" fmla="*/ 814 w 294085"/>
                <a:gd name="connsiteY32" fmla="*/ 357031 h 608410"/>
                <a:gd name="connsiteX33" fmla="*/ 58908 w 294085"/>
                <a:gd name="connsiteY33" fmla="*/ 177050 h 608410"/>
                <a:gd name="connsiteX34" fmla="*/ 82742 w 294085"/>
                <a:gd name="connsiteY34" fmla="*/ 160192 h 608410"/>
                <a:gd name="connsiteX35" fmla="*/ 147004 w 294085"/>
                <a:gd name="connsiteY35" fmla="*/ 0 h 608410"/>
                <a:gd name="connsiteX36" fmla="*/ 218732 w 294085"/>
                <a:gd name="connsiteY36" fmla="*/ 71648 h 608410"/>
                <a:gd name="connsiteX37" fmla="*/ 147004 w 294085"/>
                <a:gd name="connsiteY37" fmla="*/ 143296 h 608410"/>
                <a:gd name="connsiteX38" fmla="*/ 75276 w 294085"/>
                <a:gd name="connsiteY38" fmla="*/ 71648 h 608410"/>
                <a:gd name="connsiteX39" fmla="*/ 147004 w 294085"/>
                <a:gd name="connsiteY39" fmla="*/ 0 h 6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94085" h="608410">
                  <a:moveTo>
                    <a:pt x="82742" y="160192"/>
                  </a:moveTo>
                  <a:lnTo>
                    <a:pt x="91183" y="160192"/>
                  </a:lnTo>
                  <a:lnTo>
                    <a:pt x="97638" y="160192"/>
                  </a:lnTo>
                  <a:lnTo>
                    <a:pt x="196448" y="160192"/>
                  </a:lnTo>
                  <a:lnTo>
                    <a:pt x="202903" y="160192"/>
                  </a:lnTo>
                  <a:lnTo>
                    <a:pt x="211344" y="160192"/>
                  </a:lnTo>
                  <a:cubicBezTo>
                    <a:pt x="221275" y="160192"/>
                    <a:pt x="231702" y="167629"/>
                    <a:pt x="235178" y="177050"/>
                  </a:cubicBezTo>
                  <a:lnTo>
                    <a:pt x="293272" y="357031"/>
                  </a:lnTo>
                  <a:cubicBezTo>
                    <a:pt x="294762" y="362485"/>
                    <a:pt x="294265" y="367939"/>
                    <a:pt x="291286" y="371906"/>
                  </a:cubicBezTo>
                  <a:cubicBezTo>
                    <a:pt x="288307" y="375872"/>
                    <a:pt x="283342" y="378351"/>
                    <a:pt x="277383" y="378351"/>
                  </a:cubicBezTo>
                  <a:lnTo>
                    <a:pt x="262487" y="378351"/>
                  </a:lnTo>
                  <a:cubicBezTo>
                    <a:pt x="252557" y="378351"/>
                    <a:pt x="242129" y="370914"/>
                    <a:pt x="239150" y="360998"/>
                  </a:cubicBezTo>
                  <a:lnTo>
                    <a:pt x="222765" y="309929"/>
                  </a:lnTo>
                  <a:lnTo>
                    <a:pt x="222765" y="379343"/>
                  </a:lnTo>
                  <a:lnTo>
                    <a:pt x="222765" y="382318"/>
                  </a:lnTo>
                  <a:lnTo>
                    <a:pt x="222765" y="575190"/>
                  </a:lnTo>
                  <a:cubicBezTo>
                    <a:pt x="222765" y="593536"/>
                    <a:pt x="207868" y="608410"/>
                    <a:pt x="189497" y="608410"/>
                  </a:cubicBezTo>
                  <a:lnTo>
                    <a:pt x="187014" y="608410"/>
                  </a:lnTo>
                  <a:cubicBezTo>
                    <a:pt x="168642" y="608410"/>
                    <a:pt x="154243" y="593536"/>
                    <a:pt x="154243" y="575190"/>
                  </a:cubicBezTo>
                  <a:lnTo>
                    <a:pt x="154243" y="402150"/>
                  </a:lnTo>
                  <a:lnTo>
                    <a:pt x="139843" y="402150"/>
                  </a:lnTo>
                  <a:lnTo>
                    <a:pt x="139843" y="575190"/>
                  </a:lnTo>
                  <a:cubicBezTo>
                    <a:pt x="139843" y="593536"/>
                    <a:pt x="124947" y="608410"/>
                    <a:pt x="107072" y="608410"/>
                  </a:cubicBezTo>
                  <a:lnTo>
                    <a:pt x="104589" y="608410"/>
                  </a:lnTo>
                  <a:cubicBezTo>
                    <a:pt x="86218" y="608410"/>
                    <a:pt x="71322" y="593536"/>
                    <a:pt x="71322" y="575190"/>
                  </a:cubicBezTo>
                  <a:lnTo>
                    <a:pt x="71322" y="382318"/>
                  </a:lnTo>
                  <a:lnTo>
                    <a:pt x="71322" y="379343"/>
                  </a:lnTo>
                  <a:lnTo>
                    <a:pt x="71322" y="309929"/>
                  </a:lnTo>
                  <a:lnTo>
                    <a:pt x="54936" y="360998"/>
                  </a:lnTo>
                  <a:cubicBezTo>
                    <a:pt x="51957" y="370914"/>
                    <a:pt x="41529" y="378351"/>
                    <a:pt x="31102" y="378351"/>
                  </a:cubicBezTo>
                  <a:lnTo>
                    <a:pt x="16206" y="378351"/>
                  </a:lnTo>
                  <a:cubicBezTo>
                    <a:pt x="10744" y="378351"/>
                    <a:pt x="5779" y="375872"/>
                    <a:pt x="2800" y="371906"/>
                  </a:cubicBezTo>
                  <a:cubicBezTo>
                    <a:pt x="-179" y="367939"/>
                    <a:pt x="-676" y="362485"/>
                    <a:pt x="814" y="357031"/>
                  </a:cubicBezTo>
                  <a:lnTo>
                    <a:pt x="58908" y="177050"/>
                  </a:lnTo>
                  <a:cubicBezTo>
                    <a:pt x="61887" y="167629"/>
                    <a:pt x="72315" y="160192"/>
                    <a:pt x="82742" y="160192"/>
                  </a:cubicBezTo>
                  <a:close/>
                  <a:moveTo>
                    <a:pt x="147004" y="0"/>
                  </a:moveTo>
                  <a:cubicBezTo>
                    <a:pt x="186618" y="0"/>
                    <a:pt x="218732" y="32078"/>
                    <a:pt x="218732" y="71648"/>
                  </a:cubicBezTo>
                  <a:cubicBezTo>
                    <a:pt x="218732" y="111218"/>
                    <a:pt x="186618" y="143296"/>
                    <a:pt x="147004" y="143296"/>
                  </a:cubicBezTo>
                  <a:cubicBezTo>
                    <a:pt x="107390" y="143296"/>
                    <a:pt x="75276" y="111218"/>
                    <a:pt x="75276" y="71648"/>
                  </a:cubicBezTo>
                  <a:cubicBezTo>
                    <a:pt x="75276" y="32078"/>
                    <a:pt x="107390" y="0"/>
                    <a:pt x="147004" y="0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xmlns="" id="{D375B73B-2473-4698-A312-34E6BCCFD285}"/>
              </a:ext>
            </a:extLst>
          </p:cNvPr>
          <p:cNvGrpSpPr/>
          <p:nvPr/>
        </p:nvGrpSpPr>
        <p:grpSpPr>
          <a:xfrm>
            <a:off x="1735678" y="2662661"/>
            <a:ext cx="2015029" cy="1320574"/>
            <a:chOff x="1735678" y="2662661"/>
            <a:chExt cx="2015029" cy="1320574"/>
          </a:xfrm>
        </p:grpSpPr>
        <p:sp>
          <p:nvSpPr>
            <p:cNvPr id="497" name="矩形 496">
              <a:extLst>
                <a:ext uri="{FF2B5EF4-FFF2-40B4-BE49-F238E27FC236}">
                  <a16:creationId xmlns:a16="http://schemas.microsoft.com/office/drawing/2014/main" xmlns="" id="{A08449B0-BCFE-4542-9CFC-AD69807DEC1D}"/>
                </a:ext>
              </a:extLst>
            </p:cNvPr>
            <p:cNvSpPr/>
            <p:nvPr/>
          </p:nvSpPr>
          <p:spPr>
            <a:xfrm>
              <a:off x="1783333" y="2710304"/>
              <a:ext cx="1911305" cy="1251639"/>
            </a:xfrm>
            <a:prstGeom prst="rect">
              <a:avLst/>
            </a:prstGeom>
            <a:noFill/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498" name="椭圆 497">
              <a:extLst>
                <a:ext uri="{FF2B5EF4-FFF2-40B4-BE49-F238E27FC236}">
                  <a16:creationId xmlns:a16="http://schemas.microsoft.com/office/drawing/2014/main" xmlns="" id="{C58C3997-0486-4168-AB97-831EBBA103EE}"/>
                </a:ext>
              </a:extLst>
            </p:cNvPr>
            <p:cNvSpPr/>
            <p:nvPr/>
          </p:nvSpPr>
          <p:spPr>
            <a:xfrm flipH="1">
              <a:off x="1735678" y="2662661"/>
              <a:ext cx="95274" cy="95274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9" name="椭圆 498">
              <a:extLst>
                <a:ext uri="{FF2B5EF4-FFF2-40B4-BE49-F238E27FC236}">
                  <a16:creationId xmlns:a16="http://schemas.microsoft.com/office/drawing/2014/main" xmlns="" id="{92AABE16-E364-41C0-A42E-9E79510E784F}"/>
                </a:ext>
              </a:extLst>
            </p:cNvPr>
            <p:cNvSpPr/>
            <p:nvPr/>
          </p:nvSpPr>
          <p:spPr>
            <a:xfrm flipH="1">
              <a:off x="2695550" y="2662661"/>
              <a:ext cx="95274" cy="95274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0" name="椭圆 499">
              <a:extLst>
                <a:ext uri="{FF2B5EF4-FFF2-40B4-BE49-F238E27FC236}">
                  <a16:creationId xmlns:a16="http://schemas.microsoft.com/office/drawing/2014/main" xmlns="" id="{04207A7D-CE86-417C-9C7E-62490874C2EB}"/>
                </a:ext>
              </a:extLst>
            </p:cNvPr>
            <p:cNvSpPr/>
            <p:nvPr/>
          </p:nvSpPr>
          <p:spPr>
            <a:xfrm flipH="1">
              <a:off x="3655421" y="2662661"/>
              <a:ext cx="95274" cy="95274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1" name="椭圆 500">
              <a:extLst>
                <a:ext uri="{FF2B5EF4-FFF2-40B4-BE49-F238E27FC236}">
                  <a16:creationId xmlns:a16="http://schemas.microsoft.com/office/drawing/2014/main" xmlns="" id="{F450C75D-7EFC-4590-A358-77F6740707BC}"/>
                </a:ext>
              </a:extLst>
            </p:cNvPr>
            <p:cNvSpPr/>
            <p:nvPr/>
          </p:nvSpPr>
          <p:spPr>
            <a:xfrm flipH="1">
              <a:off x="1735678" y="3887955"/>
              <a:ext cx="95274" cy="95274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2" name="椭圆 501">
              <a:extLst>
                <a:ext uri="{FF2B5EF4-FFF2-40B4-BE49-F238E27FC236}">
                  <a16:creationId xmlns:a16="http://schemas.microsoft.com/office/drawing/2014/main" xmlns="" id="{A8C536A9-D1CC-4EF4-9189-57314B8FEBE0}"/>
                </a:ext>
              </a:extLst>
            </p:cNvPr>
            <p:cNvSpPr/>
            <p:nvPr/>
          </p:nvSpPr>
          <p:spPr>
            <a:xfrm flipH="1">
              <a:off x="2695555" y="3887955"/>
              <a:ext cx="95274" cy="95274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3" name="椭圆 502">
              <a:extLst>
                <a:ext uri="{FF2B5EF4-FFF2-40B4-BE49-F238E27FC236}">
                  <a16:creationId xmlns:a16="http://schemas.microsoft.com/office/drawing/2014/main" xmlns="" id="{01B1AFE8-BBEA-41FD-95B2-ACD2AF07AC5B}"/>
                </a:ext>
              </a:extLst>
            </p:cNvPr>
            <p:cNvSpPr/>
            <p:nvPr/>
          </p:nvSpPr>
          <p:spPr>
            <a:xfrm flipH="1">
              <a:off x="3655433" y="3887961"/>
              <a:ext cx="95274" cy="95274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4" name="椭圆 503">
              <a:extLst>
                <a:ext uri="{FF2B5EF4-FFF2-40B4-BE49-F238E27FC236}">
                  <a16:creationId xmlns:a16="http://schemas.microsoft.com/office/drawing/2014/main" xmlns="" id="{74E9E24A-1FF1-4D68-A0EE-285CD3E7D687}"/>
                </a:ext>
              </a:extLst>
            </p:cNvPr>
            <p:cNvSpPr/>
            <p:nvPr/>
          </p:nvSpPr>
          <p:spPr>
            <a:xfrm flipH="1">
              <a:off x="1735678" y="3297563"/>
              <a:ext cx="95274" cy="95274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5" name="椭圆 504">
              <a:extLst>
                <a:ext uri="{FF2B5EF4-FFF2-40B4-BE49-F238E27FC236}">
                  <a16:creationId xmlns:a16="http://schemas.microsoft.com/office/drawing/2014/main" xmlns="" id="{0B564A3E-8BA3-4B7A-82B5-9B62DA678FEE}"/>
                </a:ext>
              </a:extLst>
            </p:cNvPr>
            <p:cNvSpPr/>
            <p:nvPr/>
          </p:nvSpPr>
          <p:spPr>
            <a:xfrm flipH="1">
              <a:off x="3642580" y="3297563"/>
              <a:ext cx="95274" cy="95274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" name="组合 7">
            <a:extLst>
              <a:ext uri="{FF2B5EF4-FFF2-40B4-BE49-F238E27FC236}">
                <a16:creationId xmlns:a16="http://schemas.microsoft.com/office/drawing/2014/main" xmlns="" id="{CDF19ADC-4BFE-4B14-9F80-4226065210AC}"/>
              </a:ext>
            </a:extLst>
          </p:cNvPr>
          <p:cNvGrpSpPr/>
          <p:nvPr/>
        </p:nvGrpSpPr>
        <p:grpSpPr>
          <a:xfrm>
            <a:off x="5648579" y="2018794"/>
            <a:ext cx="2700136" cy="2783090"/>
            <a:chOff x="4745932" y="2018794"/>
            <a:chExt cx="2700136" cy="2783090"/>
          </a:xfrm>
        </p:grpSpPr>
        <p:sp>
          <p:nvSpPr>
            <p:cNvPr id="530" name="矩形 529">
              <a:extLst>
                <a:ext uri="{FF2B5EF4-FFF2-40B4-BE49-F238E27FC236}">
                  <a16:creationId xmlns:a16="http://schemas.microsoft.com/office/drawing/2014/main" xmlns="" id="{D544CC29-B618-4FEC-9019-507758A2C346}"/>
                </a:ext>
              </a:extLst>
            </p:cNvPr>
            <p:cNvSpPr/>
            <p:nvPr/>
          </p:nvSpPr>
          <p:spPr>
            <a:xfrm>
              <a:off x="4745932" y="2018794"/>
              <a:ext cx="2700136" cy="2783090"/>
            </a:xfrm>
            <a:prstGeom prst="rect">
              <a:avLst/>
            </a:prstGeom>
            <a:solidFill>
              <a:schemeClr val="bg1"/>
            </a:solidFill>
            <a:ln w="12700" cap="flat" cmpd="sng" algn="ctr">
              <a:gradFill flip="none" rotWithShape="1">
                <a:gsLst>
                  <a:gs pos="0">
                    <a:schemeClr val="accent1">
                      <a:lumMod val="0"/>
                      <a:lumOff val="100000"/>
                      <a:alpha val="0"/>
                    </a:schemeClr>
                  </a:gs>
                  <a:gs pos="51000">
                    <a:srgbClr val="CC4B4A"/>
                  </a:gs>
                </a:gsLst>
                <a:lin ang="16200000" scaled="1"/>
                <a:tileRect/>
              </a:gradFill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zh-CN" altLang="en-US" kern="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531" name="矩形 530">
              <a:extLst>
                <a:ext uri="{FF2B5EF4-FFF2-40B4-BE49-F238E27FC236}">
                  <a16:creationId xmlns:a16="http://schemas.microsoft.com/office/drawing/2014/main" xmlns="" id="{6981A32D-467A-4673-AE41-0197613DA6E5}"/>
                </a:ext>
              </a:extLst>
            </p:cNvPr>
            <p:cNvSpPr/>
            <p:nvPr/>
          </p:nvSpPr>
          <p:spPr>
            <a:xfrm>
              <a:off x="4745932" y="2018794"/>
              <a:ext cx="2700136" cy="202647"/>
            </a:xfrm>
            <a:prstGeom prst="rect">
              <a:avLst/>
            </a:prstGeom>
            <a:solidFill>
              <a:srgbClr val="CE4C4B"/>
            </a:solidFill>
            <a:ln w="12700" cap="flat" cmpd="sng" algn="ctr">
              <a:solidFill>
                <a:srgbClr val="CE4C4B"/>
              </a:solidFill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r>
                <a:rPr lang="zh-CN" altLang="en-US" sz="1000" kern="0" dirty="0">
                  <a:solidFill>
                    <a:srgbClr val="FFFFFF"/>
                  </a:solidFill>
                  <a:latin typeface="Arial"/>
                  <a:ea typeface="微软雅黑"/>
                </a:rPr>
                <a:t>编辑器 </a:t>
              </a:r>
              <a:r>
                <a:rPr lang="en-US" altLang="zh-CN" sz="1000" kern="0" dirty="0">
                  <a:solidFill>
                    <a:srgbClr val="FFFFFF"/>
                  </a:solidFill>
                  <a:latin typeface="Arial"/>
                  <a:ea typeface="微软雅黑"/>
                </a:rPr>
                <a:t>/ Editor</a:t>
              </a:r>
              <a:endParaRPr lang="zh-CN" altLang="en-US" sz="1000" kern="0" dirty="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533" name="乘号 532">
              <a:extLst>
                <a:ext uri="{FF2B5EF4-FFF2-40B4-BE49-F238E27FC236}">
                  <a16:creationId xmlns:a16="http://schemas.microsoft.com/office/drawing/2014/main" xmlns="" id="{2DAEDA58-EF2A-40FF-A29F-F6B53347C5CF}"/>
                </a:ext>
              </a:extLst>
            </p:cNvPr>
            <p:cNvSpPr/>
            <p:nvPr/>
          </p:nvSpPr>
          <p:spPr>
            <a:xfrm>
              <a:off x="7275789" y="2051656"/>
              <a:ext cx="136922" cy="136922"/>
            </a:xfrm>
            <a:prstGeom prst="mathMultiply">
              <a:avLst>
                <a:gd name="adj1" fmla="val 13304"/>
              </a:avLst>
            </a:prstGeom>
            <a:solidFill>
              <a:srgbClr val="CE4C4B">
                <a:lumMod val="60000"/>
                <a:lumOff val="4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14377">
                <a:defRPr/>
              </a:pPr>
              <a:endParaRPr lang="zh-CN" altLang="en-US" kern="0">
                <a:solidFill>
                  <a:srgbClr val="FFFFFF"/>
                </a:solidFill>
                <a:latin typeface="Arial"/>
                <a:ea typeface="微软雅黑"/>
              </a:endParaRPr>
            </a:p>
          </p:txBody>
        </p:sp>
        <p:sp>
          <p:nvSpPr>
            <p:cNvPr id="534" name="push-pin-pointing-down_8930">
              <a:extLst>
                <a:ext uri="{FF2B5EF4-FFF2-40B4-BE49-F238E27FC236}">
                  <a16:creationId xmlns:a16="http://schemas.microsoft.com/office/drawing/2014/main" xmlns="" id="{613F05E8-ABBF-4CDF-9AF2-BC93E58A0FF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7071719" y="2066769"/>
              <a:ext cx="105878" cy="105381"/>
            </a:xfrm>
            <a:prstGeom prst="ellipse">
              <a:avLst/>
            </a:prstGeom>
            <a:noFill/>
            <a:ln>
              <a:noFill/>
            </a:ln>
          </p:spPr>
          <p:txBody>
            <a:bodyPr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14377">
                <a:defRPr/>
              </a:pPr>
              <a:r>
                <a:rPr lang="en-US" altLang="zh-CN" sz="1400" b="1" dirty="0">
                  <a:solidFill>
                    <a:srgbClr val="CE4C4B">
                      <a:lumMod val="20000"/>
                      <a:lumOff val="80000"/>
                    </a:srgbClr>
                  </a:solidFill>
                  <a:latin typeface="Arial"/>
                  <a:ea typeface="微软雅黑"/>
                </a:rPr>
                <a:t>?</a:t>
              </a:r>
              <a:endParaRPr lang="zh-CN" altLang="en-US" sz="1400" b="1" dirty="0">
                <a:solidFill>
                  <a:srgbClr val="CE4C4B">
                    <a:lumMod val="20000"/>
                    <a:lumOff val="80000"/>
                  </a:srgbClr>
                </a:solidFill>
                <a:latin typeface="Arial"/>
                <a:ea typeface="微软雅黑"/>
              </a:endParaRPr>
            </a:p>
          </p:txBody>
        </p:sp>
        <p:cxnSp>
          <p:nvCxnSpPr>
            <p:cNvPr id="535" name="直接连接符 534">
              <a:extLst>
                <a:ext uri="{FF2B5EF4-FFF2-40B4-BE49-F238E27FC236}">
                  <a16:creationId xmlns:a16="http://schemas.microsoft.com/office/drawing/2014/main" xmlns="" id="{B965E895-3A05-439E-920E-0D00464467EB}"/>
                </a:ext>
              </a:extLst>
            </p:cNvPr>
            <p:cNvCxnSpPr>
              <a:cxnSpLocks/>
            </p:cNvCxnSpPr>
            <p:nvPr/>
          </p:nvCxnSpPr>
          <p:spPr>
            <a:xfrm>
              <a:off x="7231993" y="2072052"/>
              <a:ext cx="0" cy="100097"/>
            </a:xfrm>
            <a:prstGeom prst="line">
              <a:avLst/>
            </a:prstGeom>
            <a:noFill/>
            <a:ln w="6350" cap="flat" cmpd="sng" algn="ctr">
              <a:solidFill>
                <a:srgbClr val="CE4C4B">
                  <a:lumMod val="60000"/>
                  <a:lumOff val="40000"/>
                </a:srgbClr>
              </a:solidFill>
              <a:prstDash val="solid"/>
              <a:miter lim="800000"/>
            </a:ln>
            <a:effectLst/>
          </p:spPr>
        </p:cxnSp>
        <p:grpSp>
          <p:nvGrpSpPr>
            <p:cNvPr id="7" name="组合 6">
              <a:extLst>
                <a:ext uri="{FF2B5EF4-FFF2-40B4-BE49-F238E27FC236}">
                  <a16:creationId xmlns:a16="http://schemas.microsoft.com/office/drawing/2014/main" xmlns="" id="{1D8168CC-49D7-4A4F-96ED-7DCE970742F6}"/>
                </a:ext>
              </a:extLst>
            </p:cNvPr>
            <p:cNvGrpSpPr/>
            <p:nvPr/>
          </p:nvGrpSpPr>
          <p:grpSpPr>
            <a:xfrm>
              <a:off x="4838700" y="2669729"/>
              <a:ext cx="2508993" cy="215031"/>
              <a:chOff x="4838700" y="2929659"/>
              <a:chExt cx="2508993" cy="215031"/>
            </a:xfrm>
          </p:grpSpPr>
          <p:sp>
            <p:nvSpPr>
              <p:cNvPr id="511" name="矩形 510">
                <a:extLst>
                  <a:ext uri="{FF2B5EF4-FFF2-40B4-BE49-F238E27FC236}">
                    <a16:creationId xmlns:a16="http://schemas.microsoft.com/office/drawing/2014/main" xmlns="" id="{1626C598-4FC3-41E4-A80C-25DACAD75524}"/>
                  </a:ext>
                </a:extLst>
              </p:cNvPr>
              <p:cNvSpPr/>
              <p:nvPr/>
            </p:nvSpPr>
            <p:spPr>
              <a:xfrm>
                <a:off x="4838700" y="2954621"/>
                <a:ext cx="354070" cy="165107"/>
              </a:xfrm>
              <a:prstGeom prst="rect">
                <a:avLst/>
              </a:prstGeom>
              <a:solidFill>
                <a:srgbClr val="FFFFFF">
                  <a:lumMod val="95000"/>
                </a:srgbClr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 sz="900" kern="0" dirty="0">
                  <a:solidFill>
                    <a:srgbClr val="000000">
                      <a:lumMod val="85000"/>
                      <a:lumOff val="15000"/>
                    </a:srgbClr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512" name="矩形 511">
                <a:extLst>
                  <a:ext uri="{FF2B5EF4-FFF2-40B4-BE49-F238E27FC236}">
                    <a16:creationId xmlns:a16="http://schemas.microsoft.com/office/drawing/2014/main" xmlns="" id="{44B8F862-EF4F-451A-B6A0-1562F1E881F2}"/>
                  </a:ext>
                </a:extLst>
              </p:cNvPr>
              <p:cNvSpPr/>
              <p:nvPr/>
            </p:nvSpPr>
            <p:spPr>
              <a:xfrm>
                <a:off x="5364835" y="3014315"/>
                <a:ext cx="1240497" cy="45719"/>
              </a:xfrm>
              <a:prstGeom prst="rect">
                <a:avLst/>
              </a:prstGeom>
              <a:solidFill>
                <a:srgbClr val="FFFFFF">
                  <a:lumMod val="95000"/>
                </a:srgbClr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 sz="900" kern="0" dirty="0">
                  <a:solidFill>
                    <a:srgbClr val="000000">
                      <a:lumMod val="85000"/>
                      <a:lumOff val="15000"/>
                    </a:srgbClr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513" name="矩形 512">
                <a:extLst>
                  <a:ext uri="{FF2B5EF4-FFF2-40B4-BE49-F238E27FC236}">
                    <a16:creationId xmlns:a16="http://schemas.microsoft.com/office/drawing/2014/main" xmlns="" id="{6FF06DEE-6C9B-40D4-A7F1-F235600E502D}"/>
                  </a:ext>
                </a:extLst>
              </p:cNvPr>
              <p:cNvSpPr/>
              <p:nvPr/>
            </p:nvSpPr>
            <p:spPr>
              <a:xfrm>
                <a:off x="6750691" y="2929659"/>
                <a:ext cx="597002" cy="215031"/>
              </a:xfrm>
              <a:prstGeom prst="rect">
                <a:avLst/>
              </a:prstGeom>
              <a:solidFill>
                <a:srgbClr val="FFFFFF">
                  <a:lumMod val="95000"/>
                </a:srgbClr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 sz="900" kern="0" dirty="0">
                  <a:solidFill>
                    <a:srgbClr val="000000">
                      <a:lumMod val="85000"/>
                      <a:lumOff val="15000"/>
                    </a:srgbClr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514" name="矩形 513">
                <a:extLst>
                  <a:ext uri="{FF2B5EF4-FFF2-40B4-BE49-F238E27FC236}">
                    <a16:creationId xmlns:a16="http://schemas.microsoft.com/office/drawing/2014/main" xmlns="" id="{88BBA550-162B-4C56-AE54-A480C19989D2}"/>
                  </a:ext>
                </a:extLst>
              </p:cNvPr>
              <p:cNvSpPr/>
              <p:nvPr/>
            </p:nvSpPr>
            <p:spPr>
              <a:xfrm>
                <a:off x="5701632" y="2929659"/>
                <a:ext cx="65567" cy="215031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 sz="900" kern="0" dirty="0">
                  <a:solidFill>
                    <a:srgbClr val="000000">
                      <a:lumMod val="85000"/>
                      <a:lumOff val="15000"/>
                    </a:srgbClr>
                  </a:solidFill>
                  <a:latin typeface="Arial"/>
                  <a:ea typeface="微软雅黑"/>
                </a:endParaRPr>
              </a:p>
            </p:txBody>
          </p:sp>
        </p:grpSp>
        <p:grpSp>
          <p:nvGrpSpPr>
            <p:cNvPr id="515" name="组合 514">
              <a:extLst>
                <a:ext uri="{FF2B5EF4-FFF2-40B4-BE49-F238E27FC236}">
                  <a16:creationId xmlns:a16="http://schemas.microsoft.com/office/drawing/2014/main" xmlns="" id="{EB2E83E7-E917-414E-9226-A642A099F1E6}"/>
                </a:ext>
              </a:extLst>
            </p:cNvPr>
            <p:cNvGrpSpPr/>
            <p:nvPr/>
          </p:nvGrpSpPr>
          <p:grpSpPr>
            <a:xfrm>
              <a:off x="4838700" y="3037633"/>
              <a:ext cx="2508993" cy="602902"/>
              <a:chOff x="4838700" y="2929659"/>
              <a:chExt cx="2508993" cy="602902"/>
            </a:xfrm>
          </p:grpSpPr>
          <p:sp>
            <p:nvSpPr>
              <p:cNvPr id="516" name="矩形 515">
                <a:extLst>
                  <a:ext uri="{FF2B5EF4-FFF2-40B4-BE49-F238E27FC236}">
                    <a16:creationId xmlns:a16="http://schemas.microsoft.com/office/drawing/2014/main" xmlns="" id="{09DA46ED-DF86-4663-8393-C86148180688}"/>
                  </a:ext>
                </a:extLst>
              </p:cNvPr>
              <p:cNvSpPr/>
              <p:nvPr/>
            </p:nvSpPr>
            <p:spPr>
              <a:xfrm>
                <a:off x="4838700" y="2954621"/>
                <a:ext cx="354070" cy="165107"/>
              </a:xfrm>
              <a:prstGeom prst="rect">
                <a:avLst/>
              </a:prstGeom>
              <a:solidFill>
                <a:srgbClr val="FFFFFF">
                  <a:lumMod val="95000"/>
                </a:srgbClr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 sz="900" kern="0" dirty="0">
                  <a:solidFill>
                    <a:srgbClr val="000000">
                      <a:lumMod val="85000"/>
                      <a:lumOff val="15000"/>
                    </a:srgbClr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517" name="矩形 516">
                <a:extLst>
                  <a:ext uri="{FF2B5EF4-FFF2-40B4-BE49-F238E27FC236}">
                    <a16:creationId xmlns:a16="http://schemas.microsoft.com/office/drawing/2014/main" xmlns="" id="{4D823444-5257-4B73-8532-EF8B65370F43}"/>
                  </a:ext>
                </a:extLst>
              </p:cNvPr>
              <p:cNvSpPr/>
              <p:nvPr/>
            </p:nvSpPr>
            <p:spPr>
              <a:xfrm>
                <a:off x="5364835" y="3014315"/>
                <a:ext cx="1240497" cy="45719"/>
              </a:xfrm>
              <a:prstGeom prst="rect">
                <a:avLst/>
              </a:prstGeom>
              <a:solidFill>
                <a:srgbClr val="FFFFFF">
                  <a:lumMod val="95000"/>
                </a:srgbClr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 sz="900" kern="0" dirty="0">
                  <a:solidFill>
                    <a:srgbClr val="000000">
                      <a:lumMod val="85000"/>
                      <a:lumOff val="15000"/>
                    </a:srgbClr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518" name="矩形 517">
                <a:extLst>
                  <a:ext uri="{FF2B5EF4-FFF2-40B4-BE49-F238E27FC236}">
                    <a16:creationId xmlns:a16="http://schemas.microsoft.com/office/drawing/2014/main" xmlns="" id="{93A1DFA1-5EDB-4521-AA60-5D801260B657}"/>
                  </a:ext>
                </a:extLst>
              </p:cNvPr>
              <p:cNvSpPr/>
              <p:nvPr/>
            </p:nvSpPr>
            <p:spPr>
              <a:xfrm>
                <a:off x="6750691" y="2929659"/>
                <a:ext cx="597002" cy="215031"/>
              </a:xfrm>
              <a:prstGeom prst="rect">
                <a:avLst/>
              </a:prstGeom>
              <a:solidFill>
                <a:srgbClr val="FFFFFF">
                  <a:lumMod val="95000"/>
                </a:srgbClr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 sz="900" kern="0" dirty="0">
                  <a:solidFill>
                    <a:srgbClr val="000000">
                      <a:lumMod val="85000"/>
                      <a:lumOff val="15000"/>
                    </a:srgbClr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519" name="矩形 518">
                <a:extLst>
                  <a:ext uri="{FF2B5EF4-FFF2-40B4-BE49-F238E27FC236}">
                    <a16:creationId xmlns:a16="http://schemas.microsoft.com/office/drawing/2014/main" xmlns="" id="{13665FF8-7B2E-4AD4-8BB2-45DE4CD352F7}"/>
                  </a:ext>
                </a:extLst>
              </p:cNvPr>
              <p:cNvSpPr/>
              <p:nvPr/>
            </p:nvSpPr>
            <p:spPr>
              <a:xfrm>
                <a:off x="5988427" y="2929659"/>
                <a:ext cx="65567" cy="215031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 sz="900" kern="0" dirty="0">
                  <a:solidFill>
                    <a:srgbClr val="000000">
                      <a:lumMod val="85000"/>
                      <a:lumOff val="15000"/>
                    </a:srgbClr>
                  </a:solidFill>
                  <a:latin typeface="Arial"/>
                  <a:ea typeface="微软雅黑"/>
                </a:endParaRPr>
              </a:p>
            </p:txBody>
          </p:sp>
          <p:sp>
            <p:nvSpPr>
              <p:cNvPr id="520" name="矩形 519">
                <a:extLst>
                  <a:ext uri="{FF2B5EF4-FFF2-40B4-BE49-F238E27FC236}">
                    <a16:creationId xmlns:a16="http://schemas.microsoft.com/office/drawing/2014/main" xmlns="" id="{00C04C9F-248A-48A0-91E9-64BB2C64E71F}"/>
                  </a:ext>
                </a:extLst>
              </p:cNvPr>
              <p:cNvSpPr/>
              <p:nvPr/>
            </p:nvSpPr>
            <p:spPr>
              <a:xfrm>
                <a:off x="6750691" y="3317530"/>
                <a:ext cx="597002" cy="215031"/>
              </a:xfrm>
              <a:prstGeom prst="rect">
                <a:avLst/>
              </a:prstGeom>
              <a:solidFill>
                <a:srgbClr val="FFFFFF">
                  <a:lumMod val="95000"/>
                </a:srgbClr>
              </a:solidFill>
              <a:ln w="635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 sz="900" kern="0" dirty="0">
                  <a:solidFill>
                    <a:srgbClr val="000000">
                      <a:lumMod val="85000"/>
                      <a:lumOff val="15000"/>
                    </a:srgbClr>
                  </a:solidFill>
                  <a:latin typeface="Arial"/>
                  <a:ea typeface="微软雅黑"/>
                </a:endParaRPr>
              </a:p>
            </p:txBody>
          </p:sp>
        </p:grpSp>
      </p:grpSp>
    </p:spTree>
    <p:custDataLst>
      <p:tags r:id="rId1"/>
    </p:custDataLst>
    <p:extLst>
      <p:ext uri="{BB962C8B-B14F-4D97-AF65-F5344CB8AC3E}">
        <p14:creationId xmlns:p14="http://schemas.microsoft.com/office/powerpoint/2010/main" val="7440680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D4DB31E5-BCD7-4F10-AD69-B5094CC73D0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xmlns="" id="{87C53707-4FAE-41C8-9CFF-690FEB0356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56817630-687A-490D-B0F6-C232B677FE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4</a:t>
            </a:fld>
            <a:endParaRPr lang="zh-CN" altLang="en-US"/>
          </a:p>
        </p:txBody>
      </p:sp>
      <p:grpSp>
        <p:nvGrpSpPr>
          <p:cNvPr id="5" name="206478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D42E8429-0DB5-45D9-8545-C6B86E443F08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66751" y="1130300"/>
            <a:ext cx="10853737" cy="4851731"/>
            <a:chOff x="666751" y="1130300"/>
            <a:chExt cx="10853737" cy="4851731"/>
          </a:xfrm>
        </p:grpSpPr>
        <p:sp>
          <p:nvSpPr>
            <p:cNvPr id="6" name="íṡḻiďê">
              <a:extLst>
                <a:ext uri="{FF2B5EF4-FFF2-40B4-BE49-F238E27FC236}">
                  <a16:creationId xmlns:a16="http://schemas.microsoft.com/office/drawing/2014/main" xmlns="" id="{3FA88A88-D9D3-4912-8A55-031B75FB7492}"/>
                </a:ext>
              </a:extLst>
            </p:cNvPr>
            <p:cNvSpPr/>
            <p:nvPr/>
          </p:nvSpPr>
          <p:spPr>
            <a:xfrm>
              <a:off x="666751" y="1778705"/>
              <a:ext cx="3114674" cy="3114674"/>
            </a:xfrm>
            <a:prstGeom prst="diamond">
              <a:avLst/>
            </a:prstGeom>
            <a:ln w="57150"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/>
            </a:bodyPr>
            <a:lstStyle/>
            <a:p>
              <a:pPr algn="ctr"/>
              <a:r>
                <a:rPr lang="en-US" altLang="zh-CN" b="1" dirty="0"/>
                <a:t>Text here</a:t>
              </a:r>
              <a:endParaRPr lang="zh-CN" altLang="en-US" b="1" dirty="0"/>
            </a:p>
          </p:txBody>
        </p:sp>
        <p:grpSp>
          <p:nvGrpSpPr>
            <p:cNvPr id="7" name="îSlíďé">
              <a:extLst>
                <a:ext uri="{FF2B5EF4-FFF2-40B4-BE49-F238E27FC236}">
                  <a16:creationId xmlns:a16="http://schemas.microsoft.com/office/drawing/2014/main" xmlns="" id="{8D341078-C0B1-44D6-83E0-43C821AD83C2}"/>
                </a:ext>
              </a:extLst>
            </p:cNvPr>
            <p:cNvGrpSpPr/>
            <p:nvPr/>
          </p:nvGrpSpPr>
          <p:grpSpPr>
            <a:xfrm>
              <a:off x="5746916" y="1130300"/>
              <a:ext cx="5771983" cy="1358891"/>
              <a:chOff x="2856011" y="1611904"/>
              <a:chExt cx="6488014" cy="1358891"/>
            </a:xfrm>
          </p:grpSpPr>
          <p:sp>
            <p:nvSpPr>
              <p:cNvPr id="31" name="íŝľîḍé">
                <a:extLst>
                  <a:ext uri="{FF2B5EF4-FFF2-40B4-BE49-F238E27FC236}">
                    <a16:creationId xmlns:a16="http://schemas.microsoft.com/office/drawing/2014/main" xmlns="" id="{682B251B-0663-4D50-9CFB-7B0040A3CBAB}"/>
                  </a:ext>
                </a:extLst>
              </p:cNvPr>
              <p:cNvSpPr txBox="1"/>
              <p:nvPr/>
            </p:nvSpPr>
            <p:spPr>
              <a:xfrm>
                <a:off x="2856011" y="1611904"/>
                <a:ext cx="6488014" cy="58192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91440" tIns="45720" rIns="91440" bIns="45720" anchor="ctr" anchorCtr="0">
                <a:normAutofit/>
              </a:bodyPr>
              <a:lstStyle/>
              <a:p>
                <a:pPr algn="ctr">
                  <a:buSzPct val="25000"/>
                </a:pPr>
                <a:r>
                  <a:rPr lang="en-US" sz="2400" dirty="0">
                    <a:solidFill>
                      <a:srgbClr val="3A3838"/>
                    </a:solidFill>
                  </a:rPr>
                  <a:t>Unified fonts make reading more fluent.</a:t>
                </a:r>
              </a:p>
            </p:txBody>
          </p:sp>
          <p:sp>
            <p:nvSpPr>
              <p:cNvPr id="32" name="íṧļídé">
                <a:extLst>
                  <a:ext uri="{FF2B5EF4-FFF2-40B4-BE49-F238E27FC236}">
                    <a16:creationId xmlns:a16="http://schemas.microsoft.com/office/drawing/2014/main" xmlns="" id="{F25168D9-0BD7-4DC6-85ED-4C4D6948589E}"/>
                  </a:ext>
                </a:extLst>
              </p:cNvPr>
              <p:cNvSpPr txBox="1"/>
              <p:nvPr/>
            </p:nvSpPr>
            <p:spPr>
              <a:xfrm>
                <a:off x="2856012" y="2193831"/>
                <a:ext cx="6488011" cy="77696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91440" tIns="45720" rIns="91440" bIns="45720" anchor="t" anchorCtr="0">
                <a:normAutofit/>
              </a:bodyPr>
              <a:lstStyle/>
              <a:p>
                <a:pPr algn="ctr">
                  <a:lnSpc>
                    <a:spcPct val="150000"/>
                  </a:lnSpc>
                  <a:buSzPct val="25000"/>
                </a:pPr>
                <a:r>
                  <a:rPr lang="en-US" sz="1100" dirty="0"/>
                  <a:t>Theme color makes PPT more convenient to change.</a:t>
                </a:r>
              </a:p>
              <a:p>
                <a:pPr algn="ctr">
                  <a:lnSpc>
                    <a:spcPct val="150000"/>
                  </a:lnSpc>
                  <a:buSzPct val="25000"/>
                </a:pPr>
                <a:r>
                  <a:rPr lang="en-US" sz="1100" dirty="0"/>
                  <a:t>Adjust the spacing to adapt to Chinese typesetting, use the reference line in PPT.</a:t>
                </a:r>
              </a:p>
            </p:txBody>
          </p:sp>
        </p:grpSp>
        <p:grpSp>
          <p:nvGrpSpPr>
            <p:cNvPr id="8" name="îṥļiḋê">
              <a:extLst>
                <a:ext uri="{FF2B5EF4-FFF2-40B4-BE49-F238E27FC236}">
                  <a16:creationId xmlns:a16="http://schemas.microsoft.com/office/drawing/2014/main" xmlns="" id="{8DD5FC62-E840-40DA-887D-6D030C4B099A}"/>
                </a:ext>
              </a:extLst>
            </p:cNvPr>
            <p:cNvGrpSpPr/>
            <p:nvPr/>
          </p:nvGrpSpPr>
          <p:grpSpPr>
            <a:xfrm>
              <a:off x="5746917" y="2977351"/>
              <a:ext cx="717384" cy="717384"/>
              <a:chOff x="4350253" y="2977352"/>
              <a:chExt cx="717384" cy="717384"/>
            </a:xfrm>
          </p:grpSpPr>
          <p:sp>
            <p:nvSpPr>
              <p:cNvPr id="29" name="ï$1íḋê">
                <a:extLst>
                  <a:ext uri="{FF2B5EF4-FFF2-40B4-BE49-F238E27FC236}">
                    <a16:creationId xmlns:a16="http://schemas.microsoft.com/office/drawing/2014/main" xmlns="" id="{23F97C7E-671D-4089-B640-CBA5EF4F297F}"/>
                  </a:ext>
                </a:extLst>
              </p:cNvPr>
              <p:cNvSpPr/>
              <p:nvPr/>
            </p:nvSpPr>
            <p:spPr>
              <a:xfrm>
                <a:off x="4350253" y="2977352"/>
                <a:ext cx="717384" cy="717384"/>
              </a:xfrm>
              <a:prstGeom prst="diamond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rtlCol="0" anchor="ctr">
                <a:normAutofit lnSpcReduction="10000"/>
              </a:bodyPr>
              <a:lstStyle/>
              <a:p>
                <a:pPr algn="ctr"/>
                <a:endParaRPr lang="zh-CN" altLang="en-US" b="1" dirty="0"/>
              </a:p>
            </p:txBody>
          </p:sp>
          <p:sp>
            <p:nvSpPr>
              <p:cNvPr id="30" name="iśľïdê">
                <a:extLst>
                  <a:ext uri="{FF2B5EF4-FFF2-40B4-BE49-F238E27FC236}">
                    <a16:creationId xmlns:a16="http://schemas.microsoft.com/office/drawing/2014/main" xmlns="" id="{0539B07A-882C-44CC-BCC8-ABE53E3AC56E}"/>
                  </a:ext>
                </a:extLst>
              </p:cNvPr>
              <p:cNvSpPr/>
              <p:nvPr/>
            </p:nvSpPr>
            <p:spPr bwMode="auto">
              <a:xfrm>
                <a:off x="4571878" y="3204224"/>
                <a:ext cx="274134" cy="263640"/>
              </a:xfrm>
              <a:custGeom>
                <a:avLst/>
                <a:gdLst>
                  <a:gd name="connsiteX0" fmla="*/ 61288 w 609549"/>
                  <a:gd name="connsiteY0" fmla="*/ 383285 h 586216"/>
                  <a:gd name="connsiteX1" fmla="*/ 71162 w 609549"/>
                  <a:gd name="connsiteY1" fmla="*/ 387101 h 586216"/>
                  <a:gd name="connsiteX2" fmla="*/ 120018 w 609549"/>
                  <a:gd name="connsiteY2" fmla="*/ 435892 h 586216"/>
                  <a:gd name="connsiteX3" fmla="*/ 120018 w 609549"/>
                  <a:gd name="connsiteY3" fmla="*/ 454200 h 586216"/>
                  <a:gd name="connsiteX4" fmla="*/ 56639 w 609549"/>
                  <a:gd name="connsiteY4" fmla="*/ 517543 h 586216"/>
                  <a:gd name="connsiteX5" fmla="*/ 35592 w 609549"/>
                  <a:gd name="connsiteY5" fmla="*/ 513644 h 586216"/>
                  <a:gd name="connsiteX6" fmla="*/ 51877 w 609549"/>
                  <a:gd name="connsiteY6" fmla="*/ 388099 h 586216"/>
                  <a:gd name="connsiteX7" fmla="*/ 61288 w 609549"/>
                  <a:gd name="connsiteY7" fmla="*/ 383285 h 586216"/>
                  <a:gd name="connsiteX8" fmla="*/ 235245 w 609549"/>
                  <a:gd name="connsiteY8" fmla="*/ 302810 h 586216"/>
                  <a:gd name="connsiteX9" fmla="*/ 306042 w 609549"/>
                  <a:gd name="connsiteY9" fmla="*/ 373466 h 586216"/>
                  <a:gd name="connsiteX10" fmla="*/ 258717 w 609549"/>
                  <a:gd name="connsiteY10" fmla="*/ 420680 h 586216"/>
                  <a:gd name="connsiteX11" fmla="*/ 230246 w 609549"/>
                  <a:gd name="connsiteY11" fmla="*/ 550152 h 586216"/>
                  <a:gd name="connsiteX12" fmla="*/ 92223 w 609549"/>
                  <a:gd name="connsiteY12" fmla="*/ 575305 h 586216"/>
                  <a:gd name="connsiteX13" fmla="*/ 88748 w 609549"/>
                  <a:gd name="connsiteY13" fmla="*/ 556143 h 586216"/>
                  <a:gd name="connsiteX14" fmla="*/ 165115 w 609549"/>
                  <a:gd name="connsiteY14" fmla="*/ 479877 h 586216"/>
                  <a:gd name="connsiteX15" fmla="*/ 165115 w 609549"/>
                  <a:gd name="connsiteY15" fmla="*/ 446308 h 586216"/>
                  <a:gd name="connsiteX16" fmla="*/ 88700 w 609549"/>
                  <a:gd name="connsiteY16" fmla="*/ 369995 h 586216"/>
                  <a:gd name="connsiteX17" fmla="*/ 92128 w 609549"/>
                  <a:gd name="connsiteY17" fmla="*/ 350976 h 586216"/>
                  <a:gd name="connsiteX18" fmla="*/ 189111 w 609549"/>
                  <a:gd name="connsiteY18" fmla="*/ 348884 h 586216"/>
                  <a:gd name="connsiteX19" fmla="*/ 257958 w 609549"/>
                  <a:gd name="connsiteY19" fmla="*/ 161679 h 586216"/>
                  <a:gd name="connsiteX20" fmla="*/ 317251 w 609549"/>
                  <a:gd name="connsiteY20" fmla="*/ 220879 h 586216"/>
                  <a:gd name="connsiteX21" fmla="*/ 388070 w 609549"/>
                  <a:gd name="connsiteY21" fmla="*/ 291586 h 586216"/>
                  <a:gd name="connsiteX22" fmla="*/ 604906 w 609549"/>
                  <a:gd name="connsiteY22" fmla="*/ 508130 h 586216"/>
                  <a:gd name="connsiteX23" fmla="*/ 604906 w 609549"/>
                  <a:gd name="connsiteY23" fmla="*/ 530526 h 586216"/>
                  <a:gd name="connsiteX24" fmla="*/ 556567 w 609549"/>
                  <a:gd name="connsiteY24" fmla="*/ 578789 h 586216"/>
                  <a:gd name="connsiteX25" fmla="*/ 545327 w 609549"/>
                  <a:gd name="connsiteY25" fmla="*/ 583449 h 586216"/>
                  <a:gd name="connsiteX26" fmla="*/ 534135 w 609549"/>
                  <a:gd name="connsiteY26" fmla="*/ 578789 h 586216"/>
                  <a:gd name="connsiteX27" fmla="*/ 317251 w 609549"/>
                  <a:gd name="connsiteY27" fmla="*/ 362293 h 586216"/>
                  <a:gd name="connsiteX28" fmla="*/ 246481 w 609549"/>
                  <a:gd name="connsiteY28" fmla="*/ 291586 h 586216"/>
                  <a:gd name="connsiteX29" fmla="*/ 187140 w 609549"/>
                  <a:gd name="connsiteY29" fmla="*/ 232339 h 586216"/>
                  <a:gd name="connsiteX30" fmla="*/ 58606 w 609549"/>
                  <a:gd name="connsiteY30" fmla="*/ 160814 h 586216"/>
                  <a:gd name="connsiteX31" fmla="*/ 126401 w 609549"/>
                  <a:gd name="connsiteY31" fmla="*/ 228498 h 586216"/>
                  <a:gd name="connsiteX32" fmla="*/ 111975 w 609549"/>
                  <a:gd name="connsiteY32" fmla="*/ 242899 h 586216"/>
                  <a:gd name="connsiteX33" fmla="*/ 119307 w 609549"/>
                  <a:gd name="connsiteY33" fmla="*/ 250219 h 586216"/>
                  <a:gd name="connsiteX34" fmla="*/ 119307 w 609549"/>
                  <a:gd name="connsiteY34" fmla="*/ 277692 h 586216"/>
                  <a:gd name="connsiteX35" fmla="*/ 115641 w 609549"/>
                  <a:gd name="connsiteY35" fmla="*/ 281352 h 586216"/>
                  <a:gd name="connsiteX36" fmla="*/ 88123 w 609549"/>
                  <a:gd name="connsiteY36" fmla="*/ 281352 h 586216"/>
                  <a:gd name="connsiteX37" fmla="*/ 5712 w 609549"/>
                  <a:gd name="connsiteY37" fmla="*/ 199029 h 586216"/>
                  <a:gd name="connsiteX38" fmla="*/ 5712 w 609549"/>
                  <a:gd name="connsiteY38" fmla="*/ 171604 h 586216"/>
                  <a:gd name="connsiteX39" fmla="*/ 9378 w 609549"/>
                  <a:gd name="connsiteY39" fmla="*/ 167944 h 586216"/>
                  <a:gd name="connsiteX40" fmla="*/ 36849 w 609549"/>
                  <a:gd name="connsiteY40" fmla="*/ 167944 h 586216"/>
                  <a:gd name="connsiteX41" fmla="*/ 44180 w 609549"/>
                  <a:gd name="connsiteY41" fmla="*/ 175264 h 586216"/>
                  <a:gd name="connsiteX42" fmla="*/ 585775 w 609549"/>
                  <a:gd name="connsiteY42" fmla="*/ 66370 h 586216"/>
                  <a:gd name="connsiteX43" fmla="*/ 595263 w 609549"/>
                  <a:gd name="connsiteY43" fmla="*/ 73839 h 586216"/>
                  <a:gd name="connsiteX44" fmla="*/ 578978 w 609549"/>
                  <a:gd name="connsiteY44" fmla="*/ 199341 h 586216"/>
                  <a:gd name="connsiteX45" fmla="*/ 559693 w 609549"/>
                  <a:gd name="connsiteY45" fmla="*/ 200387 h 586216"/>
                  <a:gd name="connsiteX46" fmla="*/ 510789 w 609549"/>
                  <a:gd name="connsiteY46" fmla="*/ 151612 h 586216"/>
                  <a:gd name="connsiteX47" fmla="*/ 510789 w 609549"/>
                  <a:gd name="connsiteY47" fmla="*/ 133262 h 586216"/>
                  <a:gd name="connsiteX48" fmla="*/ 574216 w 609549"/>
                  <a:gd name="connsiteY48" fmla="*/ 69988 h 586216"/>
                  <a:gd name="connsiteX49" fmla="*/ 585775 w 609549"/>
                  <a:gd name="connsiteY49" fmla="*/ 66370 h 586216"/>
                  <a:gd name="connsiteX50" fmla="*/ 158702 w 609549"/>
                  <a:gd name="connsiteY50" fmla="*/ 26758 h 586216"/>
                  <a:gd name="connsiteX51" fmla="*/ 172463 w 609549"/>
                  <a:gd name="connsiteY51" fmla="*/ 32464 h 586216"/>
                  <a:gd name="connsiteX52" fmla="*/ 179701 w 609549"/>
                  <a:gd name="connsiteY52" fmla="*/ 39691 h 586216"/>
                  <a:gd name="connsiteX53" fmla="*/ 246935 w 609549"/>
                  <a:gd name="connsiteY53" fmla="*/ 106831 h 586216"/>
                  <a:gd name="connsiteX54" fmla="*/ 254886 w 609549"/>
                  <a:gd name="connsiteY54" fmla="*/ 114819 h 586216"/>
                  <a:gd name="connsiteX55" fmla="*/ 257600 w 609549"/>
                  <a:gd name="connsiteY55" fmla="*/ 138879 h 586216"/>
                  <a:gd name="connsiteX56" fmla="*/ 254886 w 609549"/>
                  <a:gd name="connsiteY56" fmla="*/ 142255 h 586216"/>
                  <a:gd name="connsiteX57" fmla="*/ 252315 w 609549"/>
                  <a:gd name="connsiteY57" fmla="*/ 144823 h 586216"/>
                  <a:gd name="connsiteX58" fmla="*/ 246696 w 609549"/>
                  <a:gd name="connsiteY58" fmla="*/ 150434 h 586216"/>
                  <a:gd name="connsiteX59" fmla="*/ 175892 w 609549"/>
                  <a:gd name="connsiteY59" fmla="*/ 221140 h 586216"/>
                  <a:gd name="connsiteX60" fmla="*/ 172463 w 609549"/>
                  <a:gd name="connsiteY60" fmla="*/ 224611 h 586216"/>
                  <a:gd name="connsiteX61" fmla="*/ 170130 w 609549"/>
                  <a:gd name="connsiteY61" fmla="*/ 226560 h 586216"/>
                  <a:gd name="connsiteX62" fmla="*/ 162274 w 609549"/>
                  <a:gd name="connsiteY62" fmla="*/ 229936 h 586216"/>
                  <a:gd name="connsiteX63" fmla="*/ 158702 w 609549"/>
                  <a:gd name="connsiteY63" fmla="*/ 230269 h 586216"/>
                  <a:gd name="connsiteX64" fmla="*/ 144942 w 609549"/>
                  <a:gd name="connsiteY64" fmla="*/ 224611 h 586216"/>
                  <a:gd name="connsiteX65" fmla="*/ 137609 w 609549"/>
                  <a:gd name="connsiteY65" fmla="*/ 217288 h 586216"/>
                  <a:gd name="connsiteX66" fmla="*/ 69804 w 609549"/>
                  <a:gd name="connsiteY66" fmla="*/ 149578 h 586216"/>
                  <a:gd name="connsiteX67" fmla="*/ 62519 w 609549"/>
                  <a:gd name="connsiteY67" fmla="*/ 142255 h 586216"/>
                  <a:gd name="connsiteX68" fmla="*/ 62519 w 609549"/>
                  <a:gd name="connsiteY68" fmla="*/ 114819 h 586216"/>
                  <a:gd name="connsiteX69" fmla="*/ 144942 w 609549"/>
                  <a:gd name="connsiteY69" fmla="*/ 32464 h 586216"/>
                  <a:gd name="connsiteX70" fmla="*/ 158702 w 609549"/>
                  <a:gd name="connsiteY70" fmla="*/ 26758 h 586216"/>
                  <a:gd name="connsiteX71" fmla="*/ 254809 w 609549"/>
                  <a:gd name="connsiteY71" fmla="*/ 6542 h 586216"/>
                  <a:gd name="connsiteX72" fmla="*/ 321015 w 609549"/>
                  <a:gd name="connsiteY72" fmla="*/ 29913 h 586216"/>
                  <a:gd name="connsiteX73" fmla="*/ 260017 w 609549"/>
                  <a:gd name="connsiteY73" fmla="*/ 97465 h 586216"/>
                  <a:gd name="connsiteX74" fmla="*/ 193067 w 609549"/>
                  <a:gd name="connsiteY74" fmla="*/ 30626 h 586216"/>
                  <a:gd name="connsiteX75" fmla="*/ 254809 w 609549"/>
                  <a:gd name="connsiteY75" fmla="*/ 6542 h 586216"/>
                  <a:gd name="connsiteX76" fmla="*/ 503105 w 609549"/>
                  <a:gd name="connsiteY76" fmla="*/ 953 h 586216"/>
                  <a:gd name="connsiteX77" fmla="*/ 538560 w 609549"/>
                  <a:gd name="connsiteY77" fmla="*/ 10911 h 586216"/>
                  <a:gd name="connsiteX78" fmla="*/ 542083 w 609549"/>
                  <a:gd name="connsiteY78" fmla="*/ 30073 h 586216"/>
                  <a:gd name="connsiteX79" fmla="*/ 465709 w 609549"/>
                  <a:gd name="connsiteY79" fmla="*/ 106341 h 586216"/>
                  <a:gd name="connsiteX80" fmla="*/ 465709 w 609549"/>
                  <a:gd name="connsiteY80" fmla="*/ 139911 h 586216"/>
                  <a:gd name="connsiteX81" fmla="*/ 542131 w 609549"/>
                  <a:gd name="connsiteY81" fmla="*/ 216227 h 586216"/>
                  <a:gd name="connsiteX82" fmla="*/ 538655 w 609549"/>
                  <a:gd name="connsiteY82" fmla="*/ 235246 h 586216"/>
                  <a:gd name="connsiteX83" fmla="*/ 442187 w 609549"/>
                  <a:gd name="connsiteY83" fmla="*/ 237528 h 586216"/>
                  <a:gd name="connsiteX84" fmla="*/ 399238 w 609549"/>
                  <a:gd name="connsiteY84" fmla="*/ 280370 h 586216"/>
                  <a:gd name="connsiteX85" fmla="*/ 328482 w 609549"/>
                  <a:gd name="connsiteY85" fmla="*/ 209712 h 586216"/>
                  <a:gd name="connsiteX86" fmla="*/ 372240 w 609549"/>
                  <a:gd name="connsiteY86" fmla="*/ 166015 h 586216"/>
                  <a:gd name="connsiteX87" fmla="*/ 400571 w 609549"/>
                  <a:gd name="connsiteY87" fmla="*/ 36064 h 586216"/>
                  <a:gd name="connsiteX88" fmla="*/ 503105 w 609549"/>
                  <a:gd name="connsiteY88" fmla="*/ 953 h 5862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609549" h="586216">
                    <a:moveTo>
                      <a:pt x="61288" y="383285"/>
                    </a:moveTo>
                    <a:cubicBezTo>
                      <a:pt x="64829" y="383106"/>
                      <a:pt x="68448" y="384367"/>
                      <a:pt x="71162" y="387101"/>
                    </a:cubicBezTo>
                    <a:lnTo>
                      <a:pt x="120018" y="435892"/>
                    </a:lnTo>
                    <a:cubicBezTo>
                      <a:pt x="125113" y="440933"/>
                      <a:pt x="125113" y="449160"/>
                      <a:pt x="120018" y="454200"/>
                    </a:cubicBezTo>
                    <a:lnTo>
                      <a:pt x="56639" y="517543"/>
                    </a:lnTo>
                    <a:cubicBezTo>
                      <a:pt x="50211" y="523963"/>
                      <a:pt x="39211" y="522013"/>
                      <a:pt x="35592" y="513644"/>
                    </a:cubicBezTo>
                    <a:cubicBezTo>
                      <a:pt x="17783" y="472794"/>
                      <a:pt x="23211" y="424288"/>
                      <a:pt x="51877" y="388099"/>
                    </a:cubicBezTo>
                    <a:cubicBezTo>
                      <a:pt x="54282" y="385079"/>
                      <a:pt x="57746" y="383463"/>
                      <a:pt x="61288" y="383285"/>
                    </a:cubicBezTo>
                    <a:close/>
                    <a:moveTo>
                      <a:pt x="235245" y="302810"/>
                    </a:moveTo>
                    <a:lnTo>
                      <a:pt x="306042" y="373466"/>
                    </a:lnTo>
                    <a:lnTo>
                      <a:pt x="258717" y="420680"/>
                    </a:lnTo>
                    <a:cubicBezTo>
                      <a:pt x="274667" y="464329"/>
                      <a:pt x="265192" y="515300"/>
                      <a:pt x="230246" y="550152"/>
                    </a:cubicBezTo>
                    <a:cubicBezTo>
                      <a:pt x="192919" y="587430"/>
                      <a:pt x="137644" y="595798"/>
                      <a:pt x="92223" y="575305"/>
                    </a:cubicBezTo>
                    <a:cubicBezTo>
                      <a:pt x="84701" y="571882"/>
                      <a:pt x="82892" y="561992"/>
                      <a:pt x="88748" y="556143"/>
                    </a:cubicBezTo>
                    <a:lnTo>
                      <a:pt x="165115" y="479877"/>
                    </a:lnTo>
                    <a:cubicBezTo>
                      <a:pt x="174399" y="470605"/>
                      <a:pt x="174399" y="455580"/>
                      <a:pt x="165115" y="446308"/>
                    </a:cubicBezTo>
                    <a:lnTo>
                      <a:pt x="88700" y="369995"/>
                    </a:lnTo>
                    <a:cubicBezTo>
                      <a:pt x="82844" y="364194"/>
                      <a:pt x="84653" y="354399"/>
                      <a:pt x="92128" y="350976"/>
                    </a:cubicBezTo>
                    <a:cubicBezTo>
                      <a:pt x="122789" y="337092"/>
                      <a:pt x="157973" y="336379"/>
                      <a:pt x="189111" y="348884"/>
                    </a:cubicBezTo>
                    <a:close/>
                    <a:moveTo>
                      <a:pt x="257958" y="161679"/>
                    </a:moveTo>
                    <a:lnTo>
                      <a:pt x="317251" y="220879"/>
                    </a:lnTo>
                    <a:lnTo>
                      <a:pt x="388070" y="291586"/>
                    </a:lnTo>
                    <a:lnTo>
                      <a:pt x="604906" y="508130"/>
                    </a:lnTo>
                    <a:cubicBezTo>
                      <a:pt x="611097" y="514311"/>
                      <a:pt x="611097" y="524344"/>
                      <a:pt x="604906" y="530526"/>
                    </a:cubicBezTo>
                    <a:lnTo>
                      <a:pt x="556567" y="578789"/>
                    </a:lnTo>
                    <a:cubicBezTo>
                      <a:pt x="553471" y="581880"/>
                      <a:pt x="549423" y="583449"/>
                      <a:pt x="545327" y="583449"/>
                    </a:cubicBezTo>
                    <a:cubicBezTo>
                      <a:pt x="541279" y="583449"/>
                      <a:pt x="537231" y="581880"/>
                      <a:pt x="534135" y="578789"/>
                    </a:cubicBezTo>
                    <a:lnTo>
                      <a:pt x="317251" y="362293"/>
                    </a:lnTo>
                    <a:lnTo>
                      <a:pt x="246481" y="291586"/>
                    </a:lnTo>
                    <a:lnTo>
                      <a:pt x="187140" y="232339"/>
                    </a:lnTo>
                    <a:close/>
                    <a:moveTo>
                      <a:pt x="58606" y="160814"/>
                    </a:moveTo>
                    <a:lnTo>
                      <a:pt x="126401" y="228498"/>
                    </a:lnTo>
                    <a:lnTo>
                      <a:pt x="111975" y="242899"/>
                    </a:lnTo>
                    <a:lnTo>
                      <a:pt x="119307" y="250219"/>
                    </a:lnTo>
                    <a:cubicBezTo>
                      <a:pt x="126877" y="257824"/>
                      <a:pt x="126877" y="270087"/>
                      <a:pt x="119307" y="277692"/>
                    </a:cubicBezTo>
                    <a:lnTo>
                      <a:pt x="115641" y="281352"/>
                    </a:lnTo>
                    <a:cubicBezTo>
                      <a:pt x="108024" y="288909"/>
                      <a:pt x="95741" y="288909"/>
                      <a:pt x="88123" y="281352"/>
                    </a:cubicBezTo>
                    <a:lnTo>
                      <a:pt x="5712" y="199029"/>
                    </a:lnTo>
                    <a:cubicBezTo>
                      <a:pt x="-1905" y="191424"/>
                      <a:pt x="-1905" y="179161"/>
                      <a:pt x="5712" y="171604"/>
                    </a:cubicBezTo>
                    <a:lnTo>
                      <a:pt x="9378" y="167944"/>
                    </a:lnTo>
                    <a:cubicBezTo>
                      <a:pt x="16948" y="160339"/>
                      <a:pt x="29231" y="160339"/>
                      <a:pt x="36849" y="167944"/>
                    </a:cubicBezTo>
                    <a:lnTo>
                      <a:pt x="44180" y="175264"/>
                    </a:lnTo>
                    <a:close/>
                    <a:moveTo>
                      <a:pt x="585775" y="66370"/>
                    </a:moveTo>
                    <a:cubicBezTo>
                      <a:pt x="589775" y="67101"/>
                      <a:pt x="593430" y="69680"/>
                      <a:pt x="595263" y="73839"/>
                    </a:cubicBezTo>
                    <a:cubicBezTo>
                      <a:pt x="613072" y="114675"/>
                      <a:pt x="607644" y="163212"/>
                      <a:pt x="578978" y="199341"/>
                    </a:cubicBezTo>
                    <a:cubicBezTo>
                      <a:pt x="574168" y="205379"/>
                      <a:pt x="565121" y="205854"/>
                      <a:pt x="559693" y="200387"/>
                    </a:cubicBezTo>
                    <a:lnTo>
                      <a:pt x="510789" y="151612"/>
                    </a:lnTo>
                    <a:cubicBezTo>
                      <a:pt x="505742" y="146526"/>
                      <a:pt x="505742" y="138349"/>
                      <a:pt x="510789" y="133262"/>
                    </a:cubicBezTo>
                    <a:lnTo>
                      <a:pt x="574216" y="69988"/>
                    </a:lnTo>
                    <a:cubicBezTo>
                      <a:pt x="577430" y="66756"/>
                      <a:pt x="581775" y="65639"/>
                      <a:pt x="585775" y="66370"/>
                    </a:cubicBezTo>
                    <a:close/>
                    <a:moveTo>
                      <a:pt x="158702" y="26758"/>
                    </a:moveTo>
                    <a:cubicBezTo>
                      <a:pt x="163655" y="26758"/>
                      <a:pt x="168654" y="28660"/>
                      <a:pt x="172463" y="32464"/>
                    </a:cubicBezTo>
                    <a:lnTo>
                      <a:pt x="179701" y="39691"/>
                    </a:lnTo>
                    <a:lnTo>
                      <a:pt x="246935" y="106831"/>
                    </a:lnTo>
                    <a:lnTo>
                      <a:pt x="254886" y="114819"/>
                    </a:lnTo>
                    <a:cubicBezTo>
                      <a:pt x="261457" y="121334"/>
                      <a:pt x="262362" y="131414"/>
                      <a:pt x="257600" y="138879"/>
                    </a:cubicBezTo>
                    <a:cubicBezTo>
                      <a:pt x="256839" y="140068"/>
                      <a:pt x="255934" y="141209"/>
                      <a:pt x="254886" y="142255"/>
                    </a:cubicBezTo>
                    <a:lnTo>
                      <a:pt x="252315" y="144823"/>
                    </a:lnTo>
                    <a:lnTo>
                      <a:pt x="246696" y="150434"/>
                    </a:lnTo>
                    <a:lnTo>
                      <a:pt x="175892" y="221140"/>
                    </a:lnTo>
                    <a:lnTo>
                      <a:pt x="172463" y="224611"/>
                    </a:lnTo>
                    <a:cubicBezTo>
                      <a:pt x="171702" y="225324"/>
                      <a:pt x="170940" y="225990"/>
                      <a:pt x="170130" y="226560"/>
                    </a:cubicBezTo>
                    <a:cubicBezTo>
                      <a:pt x="167749" y="228319"/>
                      <a:pt x="165083" y="229413"/>
                      <a:pt x="162274" y="229936"/>
                    </a:cubicBezTo>
                    <a:cubicBezTo>
                      <a:pt x="161083" y="230174"/>
                      <a:pt x="159893" y="230269"/>
                      <a:pt x="158702" y="230269"/>
                    </a:cubicBezTo>
                    <a:cubicBezTo>
                      <a:pt x="153703" y="230269"/>
                      <a:pt x="148751" y="228367"/>
                      <a:pt x="144942" y="224611"/>
                    </a:cubicBezTo>
                    <a:lnTo>
                      <a:pt x="137609" y="217288"/>
                    </a:lnTo>
                    <a:lnTo>
                      <a:pt x="69804" y="149578"/>
                    </a:lnTo>
                    <a:lnTo>
                      <a:pt x="62519" y="142255"/>
                    </a:lnTo>
                    <a:cubicBezTo>
                      <a:pt x="54900" y="134647"/>
                      <a:pt x="54900" y="122380"/>
                      <a:pt x="62519" y="114819"/>
                    </a:cubicBezTo>
                    <a:lnTo>
                      <a:pt x="144942" y="32464"/>
                    </a:lnTo>
                    <a:cubicBezTo>
                      <a:pt x="148751" y="28660"/>
                      <a:pt x="153750" y="26758"/>
                      <a:pt x="158702" y="26758"/>
                    </a:cubicBezTo>
                    <a:close/>
                    <a:moveTo>
                      <a:pt x="254809" y="6542"/>
                    </a:moveTo>
                    <a:cubicBezTo>
                      <a:pt x="277279" y="4029"/>
                      <a:pt x="300492" y="9424"/>
                      <a:pt x="321015" y="29913"/>
                    </a:cubicBezTo>
                    <a:cubicBezTo>
                      <a:pt x="380347" y="89193"/>
                      <a:pt x="337205" y="46124"/>
                      <a:pt x="260017" y="97465"/>
                    </a:cubicBezTo>
                    <a:lnTo>
                      <a:pt x="193067" y="30626"/>
                    </a:lnTo>
                    <a:cubicBezTo>
                      <a:pt x="210614" y="19479"/>
                      <a:pt x="232340" y="9056"/>
                      <a:pt x="254809" y="6542"/>
                    </a:cubicBezTo>
                    <a:close/>
                    <a:moveTo>
                      <a:pt x="503105" y="953"/>
                    </a:moveTo>
                    <a:cubicBezTo>
                      <a:pt x="515252" y="2468"/>
                      <a:pt x="527216" y="5788"/>
                      <a:pt x="538560" y="10911"/>
                    </a:cubicBezTo>
                    <a:cubicBezTo>
                      <a:pt x="546131" y="14334"/>
                      <a:pt x="547940" y="24224"/>
                      <a:pt x="542083" y="30073"/>
                    </a:cubicBezTo>
                    <a:lnTo>
                      <a:pt x="465709" y="106341"/>
                    </a:lnTo>
                    <a:cubicBezTo>
                      <a:pt x="456424" y="115613"/>
                      <a:pt x="456424" y="130639"/>
                      <a:pt x="465709" y="139911"/>
                    </a:cubicBezTo>
                    <a:lnTo>
                      <a:pt x="542131" y="216227"/>
                    </a:lnTo>
                    <a:cubicBezTo>
                      <a:pt x="547940" y="222028"/>
                      <a:pt x="546178" y="231823"/>
                      <a:pt x="538655" y="235246"/>
                    </a:cubicBezTo>
                    <a:cubicBezTo>
                      <a:pt x="508181" y="249035"/>
                      <a:pt x="473184" y="249844"/>
                      <a:pt x="442187" y="237528"/>
                    </a:cubicBezTo>
                    <a:lnTo>
                      <a:pt x="399238" y="280370"/>
                    </a:lnTo>
                    <a:lnTo>
                      <a:pt x="328482" y="209712"/>
                    </a:lnTo>
                    <a:lnTo>
                      <a:pt x="372240" y="166015"/>
                    </a:lnTo>
                    <a:cubicBezTo>
                      <a:pt x="356051" y="122270"/>
                      <a:pt x="365527" y="71060"/>
                      <a:pt x="400571" y="36064"/>
                    </a:cubicBezTo>
                    <a:cubicBezTo>
                      <a:pt x="428569" y="8106"/>
                      <a:pt x="466664" y="-3592"/>
                      <a:pt x="503105" y="953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9" name="íŝlídè">
              <a:extLst>
                <a:ext uri="{FF2B5EF4-FFF2-40B4-BE49-F238E27FC236}">
                  <a16:creationId xmlns:a16="http://schemas.microsoft.com/office/drawing/2014/main" xmlns="" id="{F9547C3F-2FC8-48F8-92C2-6B7A59DE82E4}"/>
                </a:ext>
              </a:extLst>
            </p:cNvPr>
            <p:cNvGrpSpPr/>
            <p:nvPr/>
          </p:nvGrpSpPr>
          <p:grpSpPr>
            <a:xfrm>
              <a:off x="6662299" y="2948445"/>
              <a:ext cx="4858189" cy="775197"/>
              <a:chOff x="5130801" y="2820874"/>
              <a:chExt cx="3632195" cy="775197"/>
            </a:xfrm>
          </p:grpSpPr>
          <p:sp>
            <p:nvSpPr>
              <p:cNvPr id="27" name="ïš1ïḋé">
                <a:extLst>
                  <a:ext uri="{FF2B5EF4-FFF2-40B4-BE49-F238E27FC236}">
                    <a16:creationId xmlns:a16="http://schemas.microsoft.com/office/drawing/2014/main" xmlns="" id="{BA83E2A7-85EF-4AD1-B9A4-D05FAD75C3C4}"/>
                  </a:ext>
                </a:extLst>
              </p:cNvPr>
              <p:cNvSpPr/>
              <p:nvPr/>
            </p:nvSpPr>
            <p:spPr bwMode="auto">
              <a:xfrm>
                <a:off x="5130801" y="3208473"/>
                <a:ext cx="3632195" cy="3875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20000"/>
                  </a:lnSpc>
                </a:pPr>
                <a:r>
                  <a:rPr lang="en-US" altLang="zh-CN" sz="1100" dirty="0"/>
                  <a:t>Copy paste fonts. Choose the only option to retain text.</a:t>
                </a:r>
              </a:p>
            </p:txBody>
          </p:sp>
          <p:sp>
            <p:nvSpPr>
              <p:cNvPr id="28" name="iṡ1idè">
                <a:extLst>
                  <a:ext uri="{FF2B5EF4-FFF2-40B4-BE49-F238E27FC236}">
                    <a16:creationId xmlns:a16="http://schemas.microsoft.com/office/drawing/2014/main" xmlns="" id="{AC97B8DE-B8C6-49C3-8FE6-EB31E3B89B70}"/>
                  </a:ext>
                </a:extLst>
              </p:cNvPr>
              <p:cNvSpPr txBox="1"/>
              <p:nvPr/>
            </p:nvSpPr>
            <p:spPr bwMode="auto">
              <a:xfrm>
                <a:off x="5130801" y="2820874"/>
                <a:ext cx="3632195" cy="3875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 lnSpcReduction="1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en-US" altLang="zh-CN" sz="2000" b="1" dirty="0"/>
                  <a:t>Text here</a:t>
                </a:r>
              </a:p>
            </p:txBody>
          </p:sp>
        </p:grpSp>
        <p:grpSp>
          <p:nvGrpSpPr>
            <p:cNvPr id="10" name="iSļíḓê">
              <a:extLst>
                <a:ext uri="{FF2B5EF4-FFF2-40B4-BE49-F238E27FC236}">
                  <a16:creationId xmlns:a16="http://schemas.microsoft.com/office/drawing/2014/main" xmlns="" id="{C29F0DD6-B164-4BC9-8B4D-CBDCD6E479E7}"/>
                </a:ext>
              </a:extLst>
            </p:cNvPr>
            <p:cNvGrpSpPr/>
            <p:nvPr/>
          </p:nvGrpSpPr>
          <p:grpSpPr>
            <a:xfrm>
              <a:off x="5746917" y="4106546"/>
              <a:ext cx="717384" cy="717384"/>
              <a:chOff x="4350253" y="4131179"/>
              <a:chExt cx="717384" cy="717384"/>
            </a:xfrm>
          </p:grpSpPr>
          <p:sp>
            <p:nvSpPr>
              <p:cNvPr id="25" name="iṡļïḍê">
                <a:extLst>
                  <a:ext uri="{FF2B5EF4-FFF2-40B4-BE49-F238E27FC236}">
                    <a16:creationId xmlns:a16="http://schemas.microsoft.com/office/drawing/2014/main" xmlns="" id="{C9BABF1A-01D6-49E1-A124-23DA7A0D6541}"/>
                  </a:ext>
                </a:extLst>
              </p:cNvPr>
              <p:cNvSpPr/>
              <p:nvPr/>
            </p:nvSpPr>
            <p:spPr>
              <a:xfrm>
                <a:off x="4350253" y="4131179"/>
                <a:ext cx="717384" cy="717384"/>
              </a:xfrm>
              <a:prstGeom prst="diamond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rtlCol="0" anchor="ctr">
                <a:normAutofit lnSpcReduction="10000"/>
              </a:bodyPr>
              <a:lstStyle/>
              <a:p>
                <a:pPr algn="ctr"/>
                <a:endParaRPr lang="zh-CN" altLang="en-US" b="1" dirty="0"/>
              </a:p>
            </p:txBody>
          </p:sp>
          <p:sp>
            <p:nvSpPr>
              <p:cNvPr id="26" name="îṩlídè">
                <a:extLst>
                  <a:ext uri="{FF2B5EF4-FFF2-40B4-BE49-F238E27FC236}">
                    <a16:creationId xmlns:a16="http://schemas.microsoft.com/office/drawing/2014/main" xmlns="" id="{189D7AB3-1A0E-42AC-8F1B-43F58468B13A}"/>
                  </a:ext>
                </a:extLst>
              </p:cNvPr>
              <p:cNvSpPr/>
              <p:nvPr/>
            </p:nvSpPr>
            <p:spPr bwMode="auto">
              <a:xfrm>
                <a:off x="4567299" y="4353604"/>
                <a:ext cx="283292" cy="272534"/>
              </a:xfrm>
              <a:custGeom>
                <a:avLst/>
                <a:gdLst>
                  <a:gd name="connsiteX0" fmla="*/ 195114 w 608814"/>
                  <a:gd name="connsiteY0" fmla="*/ 351627 h 585693"/>
                  <a:gd name="connsiteX1" fmla="*/ 258290 w 608814"/>
                  <a:gd name="connsiteY1" fmla="*/ 351627 h 585693"/>
                  <a:gd name="connsiteX2" fmla="*/ 282731 w 608814"/>
                  <a:gd name="connsiteY2" fmla="*/ 376018 h 585693"/>
                  <a:gd name="connsiteX3" fmla="*/ 282731 w 608814"/>
                  <a:gd name="connsiteY3" fmla="*/ 561210 h 585693"/>
                  <a:gd name="connsiteX4" fmla="*/ 258290 w 608814"/>
                  <a:gd name="connsiteY4" fmla="*/ 585693 h 585693"/>
                  <a:gd name="connsiteX5" fmla="*/ 195114 w 608814"/>
                  <a:gd name="connsiteY5" fmla="*/ 585693 h 585693"/>
                  <a:gd name="connsiteX6" fmla="*/ 170673 w 608814"/>
                  <a:gd name="connsiteY6" fmla="*/ 561210 h 585693"/>
                  <a:gd name="connsiteX7" fmla="*/ 170673 w 608814"/>
                  <a:gd name="connsiteY7" fmla="*/ 376018 h 585693"/>
                  <a:gd name="connsiteX8" fmla="*/ 195114 w 608814"/>
                  <a:gd name="connsiteY8" fmla="*/ 351627 h 585693"/>
                  <a:gd name="connsiteX9" fmla="*/ 358100 w 608814"/>
                  <a:gd name="connsiteY9" fmla="*/ 249872 h 585693"/>
                  <a:gd name="connsiteX10" fmla="*/ 421316 w 608814"/>
                  <a:gd name="connsiteY10" fmla="*/ 249872 h 585693"/>
                  <a:gd name="connsiteX11" fmla="*/ 445737 w 608814"/>
                  <a:gd name="connsiteY11" fmla="*/ 274267 h 585693"/>
                  <a:gd name="connsiteX12" fmla="*/ 445737 w 608814"/>
                  <a:gd name="connsiteY12" fmla="*/ 561206 h 585693"/>
                  <a:gd name="connsiteX13" fmla="*/ 421316 w 608814"/>
                  <a:gd name="connsiteY13" fmla="*/ 585693 h 585693"/>
                  <a:gd name="connsiteX14" fmla="*/ 358100 w 608814"/>
                  <a:gd name="connsiteY14" fmla="*/ 585693 h 585693"/>
                  <a:gd name="connsiteX15" fmla="*/ 333679 w 608814"/>
                  <a:gd name="connsiteY15" fmla="*/ 561206 h 585693"/>
                  <a:gd name="connsiteX16" fmla="*/ 333679 w 608814"/>
                  <a:gd name="connsiteY16" fmla="*/ 274267 h 585693"/>
                  <a:gd name="connsiteX17" fmla="*/ 358100 w 608814"/>
                  <a:gd name="connsiteY17" fmla="*/ 249872 h 585693"/>
                  <a:gd name="connsiteX18" fmla="*/ 140260 w 608814"/>
                  <a:gd name="connsiteY18" fmla="*/ 224680 h 585693"/>
                  <a:gd name="connsiteX19" fmla="*/ 191844 w 608814"/>
                  <a:gd name="connsiteY19" fmla="*/ 276122 h 585693"/>
                  <a:gd name="connsiteX20" fmla="*/ 140260 w 608814"/>
                  <a:gd name="connsiteY20" fmla="*/ 327564 h 585693"/>
                  <a:gd name="connsiteX21" fmla="*/ 88676 w 608814"/>
                  <a:gd name="connsiteY21" fmla="*/ 276122 h 585693"/>
                  <a:gd name="connsiteX22" fmla="*/ 140260 w 608814"/>
                  <a:gd name="connsiteY22" fmla="*/ 224680 h 585693"/>
                  <a:gd name="connsiteX23" fmla="*/ 521177 w 608814"/>
                  <a:gd name="connsiteY23" fmla="*/ 148117 h 585693"/>
                  <a:gd name="connsiteX24" fmla="*/ 584301 w 608814"/>
                  <a:gd name="connsiteY24" fmla="*/ 148117 h 585693"/>
                  <a:gd name="connsiteX25" fmla="*/ 608814 w 608814"/>
                  <a:gd name="connsiteY25" fmla="*/ 172601 h 585693"/>
                  <a:gd name="connsiteX26" fmla="*/ 608814 w 608814"/>
                  <a:gd name="connsiteY26" fmla="*/ 561209 h 585693"/>
                  <a:gd name="connsiteX27" fmla="*/ 584301 w 608814"/>
                  <a:gd name="connsiteY27" fmla="*/ 585693 h 585693"/>
                  <a:gd name="connsiteX28" fmla="*/ 521177 w 608814"/>
                  <a:gd name="connsiteY28" fmla="*/ 585693 h 585693"/>
                  <a:gd name="connsiteX29" fmla="*/ 496756 w 608814"/>
                  <a:gd name="connsiteY29" fmla="*/ 561209 h 585693"/>
                  <a:gd name="connsiteX30" fmla="*/ 496756 w 608814"/>
                  <a:gd name="connsiteY30" fmla="*/ 172601 h 585693"/>
                  <a:gd name="connsiteX31" fmla="*/ 521177 w 608814"/>
                  <a:gd name="connsiteY31" fmla="*/ 148117 h 585693"/>
                  <a:gd name="connsiteX32" fmla="*/ 116229 w 608814"/>
                  <a:gd name="connsiteY32" fmla="*/ 131322 h 585693"/>
                  <a:gd name="connsiteX33" fmla="*/ 164246 w 608814"/>
                  <a:gd name="connsiteY33" fmla="*/ 131322 h 585693"/>
                  <a:gd name="connsiteX34" fmla="*/ 184061 w 608814"/>
                  <a:gd name="connsiteY34" fmla="*/ 151113 h 585693"/>
                  <a:gd name="connsiteX35" fmla="*/ 184061 w 608814"/>
                  <a:gd name="connsiteY35" fmla="*/ 171457 h 585693"/>
                  <a:gd name="connsiteX36" fmla="*/ 208669 w 608814"/>
                  <a:gd name="connsiteY36" fmla="*/ 186094 h 585693"/>
                  <a:gd name="connsiteX37" fmla="*/ 226641 w 608814"/>
                  <a:gd name="connsiteY37" fmla="*/ 175692 h 585693"/>
                  <a:gd name="connsiteX38" fmla="*/ 253737 w 608814"/>
                  <a:gd name="connsiteY38" fmla="*/ 182964 h 585693"/>
                  <a:gd name="connsiteX39" fmla="*/ 277792 w 608814"/>
                  <a:gd name="connsiteY39" fmla="*/ 224572 h 585693"/>
                  <a:gd name="connsiteX40" fmla="*/ 279727 w 608814"/>
                  <a:gd name="connsiteY40" fmla="*/ 239577 h 585693"/>
                  <a:gd name="connsiteX41" fmla="*/ 270511 w 608814"/>
                  <a:gd name="connsiteY41" fmla="*/ 251544 h 585693"/>
                  <a:gd name="connsiteX42" fmla="*/ 252355 w 608814"/>
                  <a:gd name="connsiteY42" fmla="*/ 262038 h 585693"/>
                  <a:gd name="connsiteX43" fmla="*/ 253829 w 608814"/>
                  <a:gd name="connsiteY43" fmla="*/ 276122 h 585693"/>
                  <a:gd name="connsiteX44" fmla="*/ 252355 w 608814"/>
                  <a:gd name="connsiteY44" fmla="*/ 290206 h 585693"/>
                  <a:gd name="connsiteX45" fmla="*/ 270511 w 608814"/>
                  <a:gd name="connsiteY45" fmla="*/ 300700 h 585693"/>
                  <a:gd name="connsiteX46" fmla="*/ 278714 w 608814"/>
                  <a:gd name="connsiteY46" fmla="*/ 325094 h 585693"/>
                  <a:gd name="connsiteX47" fmla="*/ 258253 w 608814"/>
                  <a:gd name="connsiteY47" fmla="*/ 321136 h 585693"/>
                  <a:gd name="connsiteX48" fmla="*/ 195858 w 608814"/>
                  <a:gd name="connsiteY48" fmla="*/ 321136 h 585693"/>
                  <a:gd name="connsiteX49" fmla="*/ 212171 w 608814"/>
                  <a:gd name="connsiteY49" fmla="*/ 276122 h 585693"/>
                  <a:gd name="connsiteX50" fmla="*/ 140191 w 608814"/>
                  <a:gd name="connsiteY50" fmla="*/ 204320 h 585693"/>
                  <a:gd name="connsiteX51" fmla="*/ 68304 w 608814"/>
                  <a:gd name="connsiteY51" fmla="*/ 276122 h 585693"/>
                  <a:gd name="connsiteX52" fmla="*/ 140191 w 608814"/>
                  <a:gd name="connsiteY52" fmla="*/ 348016 h 585693"/>
                  <a:gd name="connsiteX53" fmla="*/ 148486 w 608814"/>
                  <a:gd name="connsiteY53" fmla="*/ 347095 h 585693"/>
                  <a:gd name="connsiteX54" fmla="*/ 140099 w 608814"/>
                  <a:gd name="connsiteY54" fmla="*/ 376000 h 585693"/>
                  <a:gd name="connsiteX55" fmla="*/ 140099 w 608814"/>
                  <a:gd name="connsiteY55" fmla="*/ 420922 h 585693"/>
                  <a:gd name="connsiteX56" fmla="*/ 116229 w 608814"/>
                  <a:gd name="connsiteY56" fmla="*/ 420922 h 585693"/>
                  <a:gd name="connsiteX57" fmla="*/ 96413 w 608814"/>
                  <a:gd name="connsiteY57" fmla="*/ 401131 h 585693"/>
                  <a:gd name="connsiteX58" fmla="*/ 96413 w 608814"/>
                  <a:gd name="connsiteY58" fmla="*/ 380787 h 585693"/>
                  <a:gd name="connsiteX59" fmla="*/ 71806 w 608814"/>
                  <a:gd name="connsiteY59" fmla="*/ 366150 h 585693"/>
                  <a:gd name="connsiteX60" fmla="*/ 53742 w 608814"/>
                  <a:gd name="connsiteY60" fmla="*/ 376552 h 585693"/>
                  <a:gd name="connsiteX61" fmla="*/ 38719 w 608814"/>
                  <a:gd name="connsiteY61" fmla="*/ 378577 h 585693"/>
                  <a:gd name="connsiteX62" fmla="*/ 26738 w 608814"/>
                  <a:gd name="connsiteY62" fmla="*/ 369372 h 585693"/>
                  <a:gd name="connsiteX63" fmla="*/ 2683 w 608814"/>
                  <a:gd name="connsiteY63" fmla="*/ 327764 h 585693"/>
                  <a:gd name="connsiteX64" fmla="*/ 9872 w 608814"/>
                  <a:gd name="connsiteY64" fmla="*/ 300700 h 585693"/>
                  <a:gd name="connsiteX65" fmla="*/ 28120 w 608814"/>
                  <a:gd name="connsiteY65" fmla="*/ 290206 h 585693"/>
                  <a:gd name="connsiteX66" fmla="*/ 26645 w 608814"/>
                  <a:gd name="connsiteY66" fmla="*/ 276122 h 585693"/>
                  <a:gd name="connsiteX67" fmla="*/ 28120 w 608814"/>
                  <a:gd name="connsiteY67" fmla="*/ 262038 h 585693"/>
                  <a:gd name="connsiteX68" fmla="*/ 9872 w 608814"/>
                  <a:gd name="connsiteY68" fmla="*/ 251544 h 585693"/>
                  <a:gd name="connsiteX69" fmla="*/ 2683 w 608814"/>
                  <a:gd name="connsiteY69" fmla="*/ 224572 h 585693"/>
                  <a:gd name="connsiteX70" fmla="*/ 26738 w 608814"/>
                  <a:gd name="connsiteY70" fmla="*/ 182964 h 585693"/>
                  <a:gd name="connsiteX71" fmla="*/ 38719 w 608814"/>
                  <a:gd name="connsiteY71" fmla="*/ 173759 h 585693"/>
                  <a:gd name="connsiteX72" fmla="*/ 53742 w 608814"/>
                  <a:gd name="connsiteY72" fmla="*/ 175692 h 585693"/>
                  <a:gd name="connsiteX73" fmla="*/ 71806 w 608814"/>
                  <a:gd name="connsiteY73" fmla="*/ 186094 h 585693"/>
                  <a:gd name="connsiteX74" fmla="*/ 96413 w 608814"/>
                  <a:gd name="connsiteY74" fmla="*/ 171457 h 585693"/>
                  <a:gd name="connsiteX75" fmla="*/ 96413 w 608814"/>
                  <a:gd name="connsiteY75" fmla="*/ 151113 h 585693"/>
                  <a:gd name="connsiteX76" fmla="*/ 116229 w 608814"/>
                  <a:gd name="connsiteY76" fmla="*/ 131322 h 585693"/>
                  <a:gd name="connsiteX77" fmla="*/ 445756 w 608814"/>
                  <a:gd name="connsiteY77" fmla="*/ 83476 h 585693"/>
                  <a:gd name="connsiteX78" fmla="*/ 414140 w 608814"/>
                  <a:gd name="connsiteY78" fmla="*/ 115044 h 585693"/>
                  <a:gd name="connsiteX79" fmla="*/ 445756 w 608814"/>
                  <a:gd name="connsiteY79" fmla="*/ 146520 h 585693"/>
                  <a:gd name="connsiteX80" fmla="*/ 477371 w 608814"/>
                  <a:gd name="connsiteY80" fmla="*/ 115044 h 585693"/>
                  <a:gd name="connsiteX81" fmla="*/ 445756 w 608814"/>
                  <a:gd name="connsiteY81" fmla="*/ 83476 h 585693"/>
                  <a:gd name="connsiteX82" fmla="*/ 426676 w 608814"/>
                  <a:gd name="connsiteY82" fmla="*/ 0 h 585693"/>
                  <a:gd name="connsiteX83" fmla="*/ 464835 w 608814"/>
                  <a:gd name="connsiteY83" fmla="*/ 0 h 585693"/>
                  <a:gd name="connsiteX84" fmla="*/ 480597 w 608814"/>
                  <a:gd name="connsiteY84" fmla="*/ 15738 h 585693"/>
                  <a:gd name="connsiteX85" fmla="*/ 480597 w 608814"/>
                  <a:gd name="connsiteY85" fmla="*/ 31936 h 585693"/>
                  <a:gd name="connsiteX86" fmla="*/ 500138 w 608814"/>
                  <a:gd name="connsiteY86" fmla="*/ 43533 h 585693"/>
                  <a:gd name="connsiteX87" fmla="*/ 514425 w 608814"/>
                  <a:gd name="connsiteY87" fmla="*/ 35249 h 585693"/>
                  <a:gd name="connsiteX88" fmla="*/ 535901 w 608814"/>
                  <a:gd name="connsiteY88" fmla="*/ 40956 h 585693"/>
                  <a:gd name="connsiteX89" fmla="*/ 554981 w 608814"/>
                  <a:gd name="connsiteY89" fmla="*/ 73996 h 585693"/>
                  <a:gd name="connsiteX90" fmla="*/ 556640 w 608814"/>
                  <a:gd name="connsiteY90" fmla="*/ 85961 h 585693"/>
                  <a:gd name="connsiteX91" fmla="*/ 549266 w 608814"/>
                  <a:gd name="connsiteY91" fmla="*/ 95440 h 585693"/>
                  <a:gd name="connsiteX92" fmla="*/ 534887 w 608814"/>
                  <a:gd name="connsiteY92" fmla="*/ 103815 h 585693"/>
                  <a:gd name="connsiteX93" fmla="*/ 535993 w 608814"/>
                  <a:gd name="connsiteY93" fmla="*/ 115044 h 585693"/>
                  <a:gd name="connsiteX94" fmla="*/ 535717 w 608814"/>
                  <a:gd name="connsiteY94" fmla="*/ 117621 h 585693"/>
                  <a:gd name="connsiteX95" fmla="*/ 521153 w 608814"/>
                  <a:gd name="connsiteY95" fmla="*/ 117621 h 585693"/>
                  <a:gd name="connsiteX96" fmla="*/ 466126 w 608814"/>
                  <a:gd name="connsiteY96" fmla="*/ 172565 h 585693"/>
                  <a:gd name="connsiteX97" fmla="*/ 466126 w 608814"/>
                  <a:gd name="connsiteY97" fmla="*/ 229719 h 585693"/>
                  <a:gd name="connsiteX98" fmla="*/ 466126 w 608814"/>
                  <a:gd name="connsiteY98" fmla="*/ 242604 h 585693"/>
                  <a:gd name="connsiteX99" fmla="*/ 453590 w 608814"/>
                  <a:gd name="connsiteY99" fmla="*/ 229995 h 585693"/>
                  <a:gd name="connsiteX100" fmla="*/ 421330 w 608814"/>
                  <a:gd name="connsiteY100" fmla="*/ 219319 h 585693"/>
                  <a:gd name="connsiteX101" fmla="*/ 411928 w 608814"/>
                  <a:gd name="connsiteY101" fmla="*/ 219319 h 585693"/>
                  <a:gd name="connsiteX102" fmla="*/ 410914 w 608814"/>
                  <a:gd name="connsiteY102" fmla="*/ 214257 h 585693"/>
                  <a:gd name="connsiteX103" fmla="*/ 410914 w 608814"/>
                  <a:gd name="connsiteY103" fmla="*/ 198059 h 585693"/>
                  <a:gd name="connsiteX104" fmla="*/ 391373 w 608814"/>
                  <a:gd name="connsiteY104" fmla="*/ 186463 h 585693"/>
                  <a:gd name="connsiteX105" fmla="*/ 377086 w 608814"/>
                  <a:gd name="connsiteY105" fmla="*/ 194746 h 585693"/>
                  <a:gd name="connsiteX106" fmla="*/ 365104 w 608814"/>
                  <a:gd name="connsiteY106" fmla="*/ 196310 h 585693"/>
                  <a:gd name="connsiteX107" fmla="*/ 355610 w 608814"/>
                  <a:gd name="connsiteY107" fmla="*/ 189040 h 585693"/>
                  <a:gd name="connsiteX108" fmla="*/ 336530 w 608814"/>
                  <a:gd name="connsiteY108" fmla="*/ 155999 h 585693"/>
                  <a:gd name="connsiteX109" fmla="*/ 342245 w 608814"/>
                  <a:gd name="connsiteY109" fmla="*/ 134463 h 585693"/>
                  <a:gd name="connsiteX110" fmla="*/ 356716 w 608814"/>
                  <a:gd name="connsiteY110" fmla="*/ 126180 h 585693"/>
                  <a:gd name="connsiteX111" fmla="*/ 355518 w 608814"/>
                  <a:gd name="connsiteY111" fmla="*/ 115044 h 585693"/>
                  <a:gd name="connsiteX112" fmla="*/ 356716 w 608814"/>
                  <a:gd name="connsiteY112" fmla="*/ 103815 h 585693"/>
                  <a:gd name="connsiteX113" fmla="*/ 342245 w 608814"/>
                  <a:gd name="connsiteY113" fmla="*/ 95440 h 585693"/>
                  <a:gd name="connsiteX114" fmla="*/ 336530 w 608814"/>
                  <a:gd name="connsiteY114" fmla="*/ 73996 h 585693"/>
                  <a:gd name="connsiteX115" fmla="*/ 355610 w 608814"/>
                  <a:gd name="connsiteY115" fmla="*/ 40956 h 585693"/>
                  <a:gd name="connsiteX116" fmla="*/ 365104 w 608814"/>
                  <a:gd name="connsiteY116" fmla="*/ 33685 h 585693"/>
                  <a:gd name="connsiteX117" fmla="*/ 377086 w 608814"/>
                  <a:gd name="connsiteY117" fmla="*/ 35249 h 585693"/>
                  <a:gd name="connsiteX118" fmla="*/ 391373 w 608814"/>
                  <a:gd name="connsiteY118" fmla="*/ 43533 h 585693"/>
                  <a:gd name="connsiteX119" fmla="*/ 410914 w 608814"/>
                  <a:gd name="connsiteY119" fmla="*/ 31936 h 585693"/>
                  <a:gd name="connsiteX120" fmla="*/ 410914 w 608814"/>
                  <a:gd name="connsiteY120" fmla="*/ 15738 h 585693"/>
                  <a:gd name="connsiteX121" fmla="*/ 426676 w 608814"/>
                  <a:gd name="connsiteY121" fmla="*/ 0 h 58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</a:cxnLst>
                <a:rect l="l" t="t" r="r" b="b"/>
                <a:pathLst>
                  <a:path w="608814" h="585693">
                    <a:moveTo>
                      <a:pt x="195114" y="351627"/>
                    </a:moveTo>
                    <a:lnTo>
                      <a:pt x="258290" y="351627"/>
                    </a:lnTo>
                    <a:cubicBezTo>
                      <a:pt x="271848" y="351627"/>
                      <a:pt x="282731" y="362580"/>
                      <a:pt x="282731" y="376018"/>
                    </a:cubicBezTo>
                    <a:lnTo>
                      <a:pt x="282731" y="561210"/>
                    </a:lnTo>
                    <a:cubicBezTo>
                      <a:pt x="282731" y="574740"/>
                      <a:pt x="271848" y="585693"/>
                      <a:pt x="258290" y="585693"/>
                    </a:cubicBezTo>
                    <a:lnTo>
                      <a:pt x="195114" y="585693"/>
                    </a:lnTo>
                    <a:cubicBezTo>
                      <a:pt x="181556" y="585693"/>
                      <a:pt x="170673" y="574740"/>
                      <a:pt x="170673" y="561210"/>
                    </a:cubicBezTo>
                    <a:lnTo>
                      <a:pt x="170673" y="376018"/>
                    </a:lnTo>
                    <a:cubicBezTo>
                      <a:pt x="170673" y="362580"/>
                      <a:pt x="181556" y="351627"/>
                      <a:pt x="195114" y="351627"/>
                    </a:cubicBezTo>
                    <a:close/>
                    <a:moveTo>
                      <a:pt x="358100" y="249872"/>
                    </a:moveTo>
                    <a:lnTo>
                      <a:pt x="421316" y="249872"/>
                    </a:lnTo>
                    <a:cubicBezTo>
                      <a:pt x="434771" y="249872"/>
                      <a:pt x="445737" y="260735"/>
                      <a:pt x="445737" y="274267"/>
                    </a:cubicBezTo>
                    <a:lnTo>
                      <a:pt x="445737" y="561206"/>
                    </a:lnTo>
                    <a:cubicBezTo>
                      <a:pt x="445737" y="574738"/>
                      <a:pt x="434771" y="585693"/>
                      <a:pt x="421316" y="585693"/>
                    </a:cubicBezTo>
                    <a:lnTo>
                      <a:pt x="358100" y="585693"/>
                    </a:lnTo>
                    <a:cubicBezTo>
                      <a:pt x="344645" y="585693"/>
                      <a:pt x="333679" y="574738"/>
                      <a:pt x="333679" y="561206"/>
                    </a:cubicBezTo>
                    <a:lnTo>
                      <a:pt x="333679" y="274267"/>
                    </a:lnTo>
                    <a:cubicBezTo>
                      <a:pt x="333679" y="260735"/>
                      <a:pt x="344645" y="249872"/>
                      <a:pt x="358100" y="249872"/>
                    </a:cubicBezTo>
                    <a:close/>
                    <a:moveTo>
                      <a:pt x="140260" y="224680"/>
                    </a:moveTo>
                    <a:cubicBezTo>
                      <a:pt x="168749" y="224680"/>
                      <a:pt x="191844" y="247711"/>
                      <a:pt x="191844" y="276122"/>
                    </a:cubicBezTo>
                    <a:cubicBezTo>
                      <a:pt x="191844" y="304533"/>
                      <a:pt x="168749" y="327564"/>
                      <a:pt x="140260" y="327564"/>
                    </a:cubicBezTo>
                    <a:cubicBezTo>
                      <a:pt x="111771" y="327564"/>
                      <a:pt x="88676" y="304533"/>
                      <a:pt x="88676" y="276122"/>
                    </a:cubicBezTo>
                    <a:cubicBezTo>
                      <a:pt x="88676" y="247711"/>
                      <a:pt x="111771" y="224680"/>
                      <a:pt x="140260" y="224680"/>
                    </a:cubicBezTo>
                    <a:close/>
                    <a:moveTo>
                      <a:pt x="521177" y="148117"/>
                    </a:moveTo>
                    <a:lnTo>
                      <a:pt x="584301" y="148117"/>
                    </a:lnTo>
                    <a:cubicBezTo>
                      <a:pt x="597848" y="148117"/>
                      <a:pt x="608814" y="159070"/>
                      <a:pt x="608814" y="172601"/>
                    </a:cubicBezTo>
                    <a:lnTo>
                      <a:pt x="608814" y="561209"/>
                    </a:lnTo>
                    <a:cubicBezTo>
                      <a:pt x="608814" y="574740"/>
                      <a:pt x="597848" y="585693"/>
                      <a:pt x="584301" y="585693"/>
                    </a:cubicBezTo>
                    <a:lnTo>
                      <a:pt x="521177" y="585693"/>
                    </a:lnTo>
                    <a:cubicBezTo>
                      <a:pt x="507722" y="585693"/>
                      <a:pt x="496756" y="574740"/>
                      <a:pt x="496756" y="561209"/>
                    </a:cubicBezTo>
                    <a:lnTo>
                      <a:pt x="496756" y="172601"/>
                    </a:lnTo>
                    <a:cubicBezTo>
                      <a:pt x="496756" y="159070"/>
                      <a:pt x="507722" y="148117"/>
                      <a:pt x="521177" y="148117"/>
                    </a:cubicBezTo>
                    <a:close/>
                    <a:moveTo>
                      <a:pt x="116229" y="131322"/>
                    </a:moveTo>
                    <a:lnTo>
                      <a:pt x="164246" y="131322"/>
                    </a:lnTo>
                    <a:cubicBezTo>
                      <a:pt x="175214" y="131322"/>
                      <a:pt x="184061" y="140159"/>
                      <a:pt x="184061" y="151113"/>
                    </a:cubicBezTo>
                    <a:lnTo>
                      <a:pt x="184061" y="171457"/>
                    </a:lnTo>
                    <a:cubicBezTo>
                      <a:pt x="193001" y="175231"/>
                      <a:pt x="201019" y="180386"/>
                      <a:pt x="208669" y="186094"/>
                    </a:cubicBezTo>
                    <a:lnTo>
                      <a:pt x="226641" y="175692"/>
                    </a:lnTo>
                    <a:cubicBezTo>
                      <a:pt x="236134" y="170261"/>
                      <a:pt x="248300" y="173482"/>
                      <a:pt x="253737" y="182964"/>
                    </a:cubicBezTo>
                    <a:lnTo>
                      <a:pt x="277792" y="224572"/>
                    </a:lnTo>
                    <a:cubicBezTo>
                      <a:pt x="280465" y="229083"/>
                      <a:pt x="281110" y="234514"/>
                      <a:pt x="279727" y="239577"/>
                    </a:cubicBezTo>
                    <a:cubicBezTo>
                      <a:pt x="278437" y="244640"/>
                      <a:pt x="275119" y="248966"/>
                      <a:pt x="270511" y="251544"/>
                    </a:cubicBezTo>
                    <a:lnTo>
                      <a:pt x="252355" y="262038"/>
                    </a:lnTo>
                    <a:cubicBezTo>
                      <a:pt x="253000" y="266733"/>
                      <a:pt x="253829" y="271335"/>
                      <a:pt x="253829" y="276122"/>
                    </a:cubicBezTo>
                    <a:cubicBezTo>
                      <a:pt x="253829" y="281001"/>
                      <a:pt x="253000" y="285604"/>
                      <a:pt x="252355" y="290206"/>
                    </a:cubicBezTo>
                    <a:lnTo>
                      <a:pt x="270511" y="300700"/>
                    </a:lnTo>
                    <a:cubicBezTo>
                      <a:pt x="279174" y="305671"/>
                      <a:pt x="282308" y="316165"/>
                      <a:pt x="278714" y="325094"/>
                    </a:cubicBezTo>
                    <a:cubicBezTo>
                      <a:pt x="272354" y="322609"/>
                      <a:pt x="265442" y="321136"/>
                      <a:pt x="258253" y="321136"/>
                    </a:cubicBezTo>
                    <a:lnTo>
                      <a:pt x="195858" y="321136"/>
                    </a:lnTo>
                    <a:cubicBezTo>
                      <a:pt x="205904" y="308709"/>
                      <a:pt x="212171" y="293244"/>
                      <a:pt x="212171" y="276122"/>
                    </a:cubicBezTo>
                    <a:cubicBezTo>
                      <a:pt x="212171" y="236539"/>
                      <a:pt x="179914" y="204320"/>
                      <a:pt x="140191" y="204320"/>
                    </a:cubicBezTo>
                    <a:cubicBezTo>
                      <a:pt x="100561" y="204320"/>
                      <a:pt x="68304" y="236539"/>
                      <a:pt x="68304" y="276122"/>
                    </a:cubicBezTo>
                    <a:cubicBezTo>
                      <a:pt x="68304" y="315797"/>
                      <a:pt x="100561" y="348016"/>
                      <a:pt x="140191" y="348016"/>
                    </a:cubicBezTo>
                    <a:cubicBezTo>
                      <a:pt x="143048" y="348016"/>
                      <a:pt x="145721" y="347463"/>
                      <a:pt x="148486" y="347095"/>
                    </a:cubicBezTo>
                    <a:cubicBezTo>
                      <a:pt x="143233" y="355564"/>
                      <a:pt x="140099" y="365414"/>
                      <a:pt x="140099" y="376000"/>
                    </a:cubicBezTo>
                    <a:lnTo>
                      <a:pt x="140099" y="420922"/>
                    </a:lnTo>
                    <a:lnTo>
                      <a:pt x="116229" y="420922"/>
                    </a:lnTo>
                    <a:cubicBezTo>
                      <a:pt x="105261" y="420922"/>
                      <a:pt x="96413" y="412085"/>
                      <a:pt x="96413" y="401131"/>
                    </a:cubicBezTo>
                    <a:lnTo>
                      <a:pt x="96413" y="380787"/>
                    </a:lnTo>
                    <a:cubicBezTo>
                      <a:pt x="87474" y="377013"/>
                      <a:pt x="79455" y="371950"/>
                      <a:pt x="71806" y="366150"/>
                    </a:cubicBezTo>
                    <a:lnTo>
                      <a:pt x="53742" y="376552"/>
                    </a:lnTo>
                    <a:cubicBezTo>
                      <a:pt x="49226" y="379222"/>
                      <a:pt x="43788" y="379866"/>
                      <a:pt x="38719" y="378577"/>
                    </a:cubicBezTo>
                    <a:cubicBezTo>
                      <a:pt x="33650" y="377197"/>
                      <a:pt x="29318" y="373883"/>
                      <a:pt x="26738" y="369372"/>
                    </a:cubicBezTo>
                    <a:lnTo>
                      <a:pt x="2683" y="327764"/>
                    </a:lnTo>
                    <a:cubicBezTo>
                      <a:pt x="-2847" y="318282"/>
                      <a:pt x="471" y="306131"/>
                      <a:pt x="9872" y="300700"/>
                    </a:cubicBezTo>
                    <a:lnTo>
                      <a:pt x="28120" y="290206"/>
                    </a:lnTo>
                    <a:cubicBezTo>
                      <a:pt x="27475" y="285604"/>
                      <a:pt x="26645" y="281001"/>
                      <a:pt x="26645" y="276122"/>
                    </a:cubicBezTo>
                    <a:cubicBezTo>
                      <a:pt x="26645" y="271335"/>
                      <a:pt x="27475" y="266733"/>
                      <a:pt x="28120" y="262038"/>
                    </a:cubicBezTo>
                    <a:lnTo>
                      <a:pt x="9872" y="251544"/>
                    </a:lnTo>
                    <a:cubicBezTo>
                      <a:pt x="471" y="246113"/>
                      <a:pt x="-2847" y="233962"/>
                      <a:pt x="2683" y="224572"/>
                    </a:cubicBezTo>
                    <a:lnTo>
                      <a:pt x="26738" y="182964"/>
                    </a:lnTo>
                    <a:cubicBezTo>
                      <a:pt x="29318" y="178361"/>
                      <a:pt x="33650" y="175139"/>
                      <a:pt x="38719" y="173759"/>
                    </a:cubicBezTo>
                    <a:cubicBezTo>
                      <a:pt x="43788" y="172378"/>
                      <a:pt x="49226" y="173114"/>
                      <a:pt x="53742" y="175692"/>
                    </a:cubicBezTo>
                    <a:lnTo>
                      <a:pt x="71806" y="186094"/>
                    </a:lnTo>
                    <a:cubicBezTo>
                      <a:pt x="79455" y="180386"/>
                      <a:pt x="87474" y="175231"/>
                      <a:pt x="96413" y="171457"/>
                    </a:cubicBezTo>
                    <a:lnTo>
                      <a:pt x="96413" y="151113"/>
                    </a:lnTo>
                    <a:cubicBezTo>
                      <a:pt x="96413" y="140159"/>
                      <a:pt x="105261" y="131322"/>
                      <a:pt x="116229" y="131322"/>
                    </a:cubicBezTo>
                    <a:close/>
                    <a:moveTo>
                      <a:pt x="445756" y="83476"/>
                    </a:moveTo>
                    <a:cubicBezTo>
                      <a:pt x="428335" y="83476"/>
                      <a:pt x="414140" y="97557"/>
                      <a:pt x="414140" y="115044"/>
                    </a:cubicBezTo>
                    <a:cubicBezTo>
                      <a:pt x="414140" y="132438"/>
                      <a:pt x="428335" y="146520"/>
                      <a:pt x="445756" y="146520"/>
                    </a:cubicBezTo>
                    <a:cubicBezTo>
                      <a:pt x="463176" y="146520"/>
                      <a:pt x="477371" y="132438"/>
                      <a:pt x="477371" y="115044"/>
                    </a:cubicBezTo>
                    <a:cubicBezTo>
                      <a:pt x="477371" y="97557"/>
                      <a:pt x="463176" y="83476"/>
                      <a:pt x="445756" y="83476"/>
                    </a:cubicBezTo>
                    <a:close/>
                    <a:moveTo>
                      <a:pt x="426676" y="0"/>
                    </a:moveTo>
                    <a:lnTo>
                      <a:pt x="464835" y="0"/>
                    </a:lnTo>
                    <a:cubicBezTo>
                      <a:pt x="473500" y="0"/>
                      <a:pt x="480597" y="7087"/>
                      <a:pt x="480597" y="15738"/>
                    </a:cubicBezTo>
                    <a:lnTo>
                      <a:pt x="480597" y="31936"/>
                    </a:lnTo>
                    <a:cubicBezTo>
                      <a:pt x="487694" y="34881"/>
                      <a:pt x="494054" y="38931"/>
                      <a:pt x="500138" y="43533"/>
                    </a:cubicBezTo>
                    <a:lnTo>
                      <a:pt x="514425" y="35249"/>
                    </a:lnTo>
                    <a:cubicBezTo>
                      <a:pt x="521983" y="30924"/>
                      <a:pt x="531569" y="33501"/>
                      <a:pt x="535901" y="40956"/>
                    </a:cubicBezTo>
                    <a:lnTo>
                      <a:pt x="554981" y="73996"/>
                    </a:lnTo>
                    <a:cubicBezTo>
                      <a:pt x="557101" y="77585"/>
                      <a:pt x="557654" y="81911"/>
                      <a:pt x="556640" y="85961"/>
                    </a:cubicBezTo>
                    <a:cubicBezTo>
                      <a:pt x="555534" y="89918"/>
                      <a:pt x="552861" y="93415"/>
                      <a:pt x="549266" y="95440"/>
                    </a:cubicBezTo>
                    <a:lnTo>
                      <a:pt x="534887" y="103815"/>
                    </a:lnTo>
                    <a:cubicBezTo>
                      <a:pt x="535348" y="107497"/>
                      <a:pt x="535993" y="111178"/>
                      <a:pt x="535993" y="115044"/>
                    </a:cubicBezTo>
                    <a:cubicBezTo>
                      <a:pt x="535993" y="115872"/>
                      <a:pt x="535809" y="116700"/>
                      <a:pt x="535717" y="117621"/>
                    </a:cubicBezTo>
                    <a:lnTo>
                      <a:pt x="521153" y="117621"/>
                    </a:lnTo>
                    <a:cubicBezTo>
                      <a:pt x="490828" y="117621"/>
                      <a:pt x="466126" y="142286"/>
                      <a:pt x="466126" y="172565"/>
                    </a:cubicBezTo>
                    <a:lnTo>
                      <a:pt x="466126" y="229719"/>
                    </a:lnTo>
                    <a:lnTo>
                      <a:pt x="466126" y="242604"/>
                    </a:lnTo>
                    <a:cubicBezTo>
                      <a:pt x="462715" y="237726"/>
                      <a:pt x="458383" y="233493"/>
                      <a:pt x="453590" y="229995"/>
                    </a:cubicBezTo>
                    <a:cubicBezTo>
                      <a:pt x="444465" y="223369"/>
                      <a:pt x="433404" y="219319"/>
                      <a:pt x="421330" y="219319"/>
                    </a:cubicBezTo>
                    <a:lnTo>
                      <a:pt x="411928" y="219319"/>
                    </a:lnTo>
                    <a:cubicBezTo>
                      <a:pt x="411375" y="217755"/>
                      <a:pt x="410914" y="216098"/>
                      <a:pt x="410914" y="214257"/>
                    </a:cubicBezTo>
                    <a:lnTo>
                      <a:pt x="410914" y="198059"/>
                    </a:lnTo>
                    <a:cubicBezTo>
                      <a:pt x="403817" y="195114"/>
                      <a:pt x="397457" y="191064"/>
                      <a:pt x="391373" y="186463"/>
                    </a:cubicBezTo>
                    <a:lnTo>
                      <a:pt x="377086" y="194746"/>
                    </a:lnTo>
                    <a:cubicBezTo>
                      <a:pt x="373492" y="196863"/>
                      <a:pt x="369160" y="197415"/>
                      <a:pt x="365104" y="196310"/>
                    </a:cubicBezTo>
                    <a:cubicBezTo>
                      <a:pt x="361140" y="195206"/>
                      <a:pt x="357638" y="192629"/>
                      <a:pt x="355610" y="189040"/>
                    </a:cubicBezTo>
                    <a:lnTo>
                      <a:pt x="336530" y="155999"/>
                    </a:lnTo>
                    <a:cubicBezTo>
                      <a:pt x="332198" y="148452"/>
                      <a:pt x="334687" y="138881"/>
                      <a:pt x="342245" y="134463"/>
                    </a:cubicBezTo>
                    <a:lnTo>
                      <a:pt x="356716" y="126180"/>
                    </a:lnTo>
                    <a:cubicBezTo>
                      <a:pt x="356163" y="122498"/>
                      <a:pt x="355518" y="118817"/>
                      <a:pt x="355518" y="115044"/>
                    </a:cubicBezTo>
                    <a:cubicBezTo>
                      <a:pt x="355518" y="111178"/>
                      <a:pt x="356163" y="107497"/>
                      <a:pt x="356716" y="103815"/>
                    </a:cubicBezTo>
                    <a:lnTo>
                      <a:pt x="342245" y="95440"/>
                    </a:lnTo>
                    <a:cubicBezTo>
                      <a:pt x="334687" y="91115"/>
                      <a:pt x="332198" y="81543"/>
                      <a:pt x="336530" y="73996"/>
                    </a:cubicBezTo>
                    <a:lnTo>
                      <a:pt x="355610" y="40956"/>
                    </a:lnTo>
                    <a:cubicBezTo>
                      <a:pt x="357638" y="37366"/>
                      <a:pt x="361140" y="34789"/>
                      <a:pt x="365104" y="33685"/>
                    </a:cubicBezTo>
                    <a:cubicBezTo>
                      <a:pt x="369160" y="32580"/>
                      <a:pt x="373492" y="33133"/>
                      <a:pt x="377086" y="35249"/>
                    </a:cubicBezTo>
                    <a:lnTo>
                      <a:pt x="391373" y="43533"/>
                    </a:lnTo>
                    <a:cubicBezTo>
                      <a:pt x="397457" y="38931"/>
                      <a:pt x="403817" y="34881"/>
                      <a:pt x="410914" y="31936"/>
                    </a:cubicBezTo>
                    <a:lnTo>
                      <a:pt x="410914" y="15738"/>
                    </a:lnTo>
                    <a:cubicBezTo>
                      <a:pt x="410914" y="7087"/>
                      <a:pt x="418011" y="0"/>
                      <a:pt x="426676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1" name="ïŝḻiḓè">
              <a:extLst>
                <a:ext uri="{FF2B5EF4-FFF2-40B4-BE49-F238E27FC236}">
                  <a16:creationId xmlns:a16="http://schemas.microsoft.com/office/drawing/2014/main" xmlns="" id="{1A7D67E8-A229-4742-ACF2-C83AB708435E}"/>
                </a:ext>
              </a:extLst>
            </p:cNvPr>
            <p:cNvGrpSpPr/>
            <p:nvPr/>
          </p:nvGrpSpPr>
          <p:grpSpPr>
            <a:xfrm>
              <a:off x="6662299" y="4077640"/>
              <a:ext cx="4858189" cy="775197"/>
              <a:chOff x="5130801" y="2820874"/>
              <a:chExt cx="3632195" cy="775197"/>
            </a:xfrm>
          </p:grpSpPr>
          <p:sp>
            <p:nvSpPr>
              <p:cNvPr id="23" name="ïş1iḋé">
                <a:extLst>
                  <a:ext uri="{FF2B5EF4-FFF2-40B4-BE49-F238E27FC236}">
                    <a16:creationId xmlns:a16="http://schemas.microsoft.com/office/drawing/2014/main" xmlns="" id="{D2F4F359-44EA-4624-908C-CCBC8F86308C}"/>
                  </a:ext>
                </a:extLst>
              </p:cNvPr>
              <p:cNvSpPr/>
              <p:nvPr/>
            </p:nvSpPr>
            <p:spPr bwMode="auto">
              <a:xfrm>
                <a:off x="5130801" y="3208473"/>
                <a:ext cx="3632195" cy="3875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20000"/>
                  </a:lnSpc>
                </a:pPr>
                <a:r>
                  <a:rPr lang="en-US" altLang="zh-CN" sz="1100" dirty="0"/>
                  <a:t>Copy paste fonts. Choose the only option to retain text.</a:t>
                </a:r>
              </a:p>
            </p:txBody>
          </p:sp>
          <p:sp>
            <p:nvSpPr>
              <p:cNvPr id="24" name="íṡļîḓé">
                <a:extLst>
                  <a:ext uri="{FF2B5EF4-FFF2-40B4-BE49-F238E27FC236}">
                    <a16:creationId xmlns:a16="http://schemas.microsoft.com/office/drawing/2014/main" xmlns="" id="{9CCD2B87-0B33-4DC0-9D27-B9872195122B}"/>
                  </a:ext>
                </a:extLst>
              </p:cNvPr>
              <p:cNvSpPr txBox="1"/>
              <p:nvPr/>
            </p:nvSpPr>
            <p:spPr bwMode="auto">
              <a:xfrm>
                <a:off x="5130801" y="2820874"/>
                <a:ext cx="3632195" cy="3875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 lnSpcReduction="1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en-US" altLang="zh-CN" sz="2000" b="1" dirty="0"/>
                  <a:t>Text here</a:t>
                </a:r>
              </a:p>
            </p:txBody>
          </p:sp>
        </p:grpSp>
        <p:grpSp>
          <p:nvGrpSpPr>
            <p:cNvPr id="12" name="ïṧļiḋe">
              <a:extLst>
                <a:ext uri="{FF2B5EF4-FFF2-40B4-BE49-F238E27FC236}">
                  <a16:creationId xmlns:a16="http://schemas.microsoft.com/office/drawing/2014/main" xmlns="" id="{E8482EA8-EF69-49E7-A5B1-C021D1D2C493}"/>
                </a:ext>
              </a:extLst>
            </p:cNvPr>
            <p:cNvGrpSpPr/>
            <p:nvPr/>
          </p:nvGrpSpPr>
          <p:grpSpPr>
            <a:xfrm>
              <a:off x="5746917" y="5235740"/>
              <a:ext cx="717384" cy="717384"/>
              <a:chOff x="4338300" y="5235741"/>
              <a:chExt cx="717384" cy="717384"/>
            </a:xfrm>
          </p:grpSpPr>
          <p:sp>
            <p:nvSpPr>
              <p:cNvPr id="21" name="îṥļïḋé">
                <a:extLst>
                  <a:ext uri="{FF2B5EF4-FFF2-40B4-BE49-F238E27FC236}">
                    <a16:creationId xmlns:a16="http://schemas.microsoft.com/office/drawing/2014/main" xmlns="" id="{F975BE1C-A89A-4F28-B3A8-AD66B2E512C6}"/>
                  </a:ext>
                </a:extLst>
              </p:cNvPr>
              <p:cNvSpPr/>
              <p:nvPr/>
            </p:nvSpPr>
            <p:spPr>
              <a:xfrm>
                <a:off x="4338300" y="5235741"/>
                <a:ext cx="717384" cy="717384"/>
              </a:xfrm>
              <a:prstGeom prst="diamond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rtlCol="0" anchor="ctr">
                <a:normAutofit lnSpcReduction="10000"/>
              </a:bodyPr>
              <a:lstStyle/>
              <a:p>
                <a:pPr algn="ctr"/>
                <a:endParaRPr lang="zh-CN" altLang="en-US" b="1" dirty="0"/>
              </a:p>
            </p:txBody>
          </p:sp>
          <p:sp>
            <p:nvSpPr>
              <p:cNvPr id="22" name="íṣlïḍê">
                <a:extLst>
                  <a:ext uri="{FF2B5EF4-FFF2-40B4-BE49-F238E27FC236}">
                    <a16:creationId xmlns:a16="http://schemas.microsoft.com/office/drawing/2014/main" xmlns="" id="{85046E86-4307-4223-85EC-82254DC02F7C}"/>
                  </a:ext>
                </a:extLst>
              </p:cNvPr>
              <p:cNvSpPr/>
              <p:nvPr/>
            </p:nvSpPr>
            <p:spPr bwMode="auto">
              <a:xfrm>
                <a:off x="4557113" y="5454816"/>
                <a:ext cx="279758" cy="279234"/>
              </a:xfrm>
              <a:custGeom>
                <a:avLst/>
                <a:gdLst>
                  <a:gd name="connsiteX0" fmla="*/ 290910 w 605702"/>
                  <a:gd name="connsiteY0" fmla="*/ 156336 h 604568"/>
                  <a:gd name="connsiteX1" fmla="*/ 335849 w 605702"/>
                  <a:gd name="connsiteY1" fmla="*/ 164992 h 604568"/>
                  <a:gd name="connsiteX2" fmla="*/ 288310 w 605702"/>
                  <a:gd name="connsiteY2" fmla="*/ 212456 h 604568"/>
                  <a:gd name="connsiteX3" fmla="*/ 203632 w 605702"/>
                  <a:gd name="connsiteY3" fmla="*/ 244717 h 604568"/>
                  <a:gd name="connsiteX4" fmla="*/ 203632 w 605702"/>
                  <a:gd name="connsiteY4" fmla="*/ 401388 h 604568"/>
                  <a:gd name="connsiteX5" fmla="*/ 360547 w 605702"/>
                  <a:gd name="connsiteY5" fmla="*/ 401388 h 604568"/>
                  <a:gd name="connsiteX6" fmla="*/ 392859 w 605702"/>
                  <a:gd name="connsiteY6" fmla="*/ 316749 h 604568"/>
                  <a:gd name="connsiteX7" fmla="*/ 440397 w 605702"/>
                  <a:gd name="connsiteY7" fmla="*/ 269284 h 604568"/>
                  <a:gd name="connsiteX8" fmla="*/ 400287 w 605702"/>
                  <a:gd name="connsiteY8" fmla="*/ 441065 h 604568"/>
                  <a:gd name="connsiteX9" fmla="*/ 163892 w 605702"/>
                  <a:gd name="connsiteY9" fmla="*/ 441065 h 604568"/>
                  <a:gd name="connsiteX10" fmla="*/ 163892 w 605702"/>
                  <a:gd name="connsiteY10" fmla="*/ 205040 h 604568"/>
                  <a:gd name="connsiteX11" fmla="*/ 290910 w 605702"/>
                  <a:gd name="connsiteY11" fmla="*/ 156336 h 604568"/>
                  <a:gd name="connsiteX12" fmla="*/ 246542 w 605702"/>
                  <a:gd name="connsiteY12" fmla="*/ 43775 h 604568"/>
                  <a:gd name="connsiteX13" fmla="*/ 422196 w 605702"/>
                  <a:gd name="connsiteY13" fmla="*/ 78723 h 604568"/>
                  <a:gd name="connsiteX14" fmla="*/ 376794 w 605702"/>
                  <a:gd name="connsiteY14" fmla="*/ 124054 h 604568"/>
                  <a:gd name="connsiteX15" fmla="*/ 126109 w 605702"/>
                  <a:gd name="connsiteY15" fmla="*/ 167345 h 604568"/>
                  <a:gd name="connsiteX16" fmla="*/ 126109 w 605702"/>
                  <a:gd name="connsiteY16" fmla="*/ 478820 h 604568"/>
                  <a:gd name="connsiteX17" fmla="*/ 438073 w 605702"/>
                  <a:gd name="connsiteY17" fmla="*/ 478820 h 604568"/>
                  <a:gd name="connsiteX18" fmla="*/ 481432 w 605702"/>
                  <a:gd name="connsiteY18" fmla="*/ 228527 h 604568"/>
                  <a:gd name="connsiteX19" fmla="*/ 526741 w 605702"/>
                  <a:gd name="connsiteY19" fmla="*/ 183011 h 604568"/>
                  <a:gd name="connsiteX20" fmla="*/ 481432 w 605702"/>
                  <a:gd name="connsiteY20" fmla="*/ 522111 h 604568"/>
                  <a:gd name="connsiteX21" fmla="*/ 82657 w 605702"/>
                  <a:gd name="connsiteY21" fmla="*/ 522111 h 604568"/>
                  <a:gd name="connsiteX22" fmla="*/ 82657 w 605702"/>
                  <a:gd name="connsiteY22" fmla="*/ 123961 h 604568"/>
                  <a:gd name="connsiteX23" fmla="*/ 246542 w 605702"/>
                  <a:gd name="connsiteY23" fmla="*/ 43775 h 604568"/>
                  <a:gd name="connsiteX24" fmla="*/ 536061 w 605702"/>
                  <a:gd name="connsiteY24" fmla="*/ 0 h 604568"/>
                  <a:gd name="connsiteX25" fmla="*/ 544232 w 605702"/>
                  <a:gd name="connsiteY25" fmla="*/ 61368 h 604568"/>
                  <a:gd name="connsiteX26" fmla="*/ 605702 w 605702"/>
                  <a:gd name="connsiteY26" fmla="*/ 69526 h 604568"/>
                  <a:gd name="connsiteX27" fmla="*/ 524361 w 605702"/>
                  <a:gd name="connsiteY27" fmla="*/ 150732 h 604568"/>
                  <a:gd name="connsiteX28" fmla="*/ 498361 w 605702"/>
                  <a:gd name="connsiteY28" fmla="*/ 147302 h 604568"/>
                  <a:gd name="connsiteX29" fmla="*/ 337721 w 605702"/>
                  <a:gd name="connsiteY29" fmla="*/ 307767 h 604568"/>
                  <a:gd name="connsiteX30" fmla="*/ 339764 w 605702"/>
                  <a:gd name="connsiteY30" fmla="*/ 323063 h 604568"/>
                  <a:gd name="connsiteX31" fmla="*/ 282101 w 605702"/>
                  <a:gd name="connsiteY31" fmla="*/ 380630 h 604568"/>
                  <a:gd name="connsiteX32" fmla="*/ 224437 w 605702"/>
                  <a:gd name="connsiteY32" fmla="*/ 323063 h 604568"/>
                  <a:gd name="connsiteX33" fmla="*/ 282101 w 605702"/>
                  <a:gd name="connsiteY33" fmla="*/ 265495 h 604568"/>
                  <a:gd name="connsiteX34" fmla="*/ 297422 w 605702"/>
                  <a:gd name="connsiteY34" fmla="*/ 267535 h 604568"/>
                  <a:gd name="connsiteX35" fmla="*/ 458155 w 605702"/>
                  <a:gd name="connsiteY35" fmla="*/ 107162 h 604568"/>
                  <a:gd name="connsiteX36" fmla="*/ 454719 w 605702"/>
                  <a:gd name="connsiteY36" fmla="*/ 81206 h 604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05702" h="604568">
                    <a:moveTo>
                      <a:pt x="290910" y="156336"/>
                    </a:moveTo>
                    <a:cubicBezTo>
                      <a:pt x="306137" y="157147"/>
                      <a:pt x="321272" y="160032"/>
                      <a:pt x="335849" y="164992"/>
                    </a:cubicBezTo>
                    <a:lnTo>
                      <a:pt x="288310" y="212456"/>
                    </a:lnTo>
                    <a:cubicBezTo>
                      <a:pt x="257856" y="210695"/>
                      <a:pt x="226844" y="221449"/>
                      <a:pt x="203632" y="244717"/>
                    </a:cubicBezTo>
                    <a:cubicBezTo>
                      <a:pt x="160271" y="287918"/>
                      <a:pt x="160271" y="358187"/>
                      <a:pt x="203632" y="401388"/>
                    </a:cubicBezTo>
                    <a:cubicBezTo>
                      <a:pt x="246900" y="444680"/>
                      <a:pt x="317279" y="444680"/>
                      <a:pt x="360547" y="401388"/>
                    </a:cubicBezTo>
                    <a:cubicBezTo>
                      <a:pt x="383852" y="378211"/>
                      <a:pt x="394623" y="347156"/>
                      <a:pt x="392859" y="316749"/>
                    </a:cubicBezTo>
                    <a:lnTo>
                      <a:pt x="440397" y="269284"/>
                    </a:lnTo>
                    <a:cubicBezTo>
                      <a:pt x="460267" y="327595"/>
                      <a:pt x="446897" y="394620"/>
                      <a:pt x="400287" y="441065"/>
                    </a:cubicBezTo>
                    <a:cubicBezTo>
                      <a:pt x="335106" y="506236"/>
                      <a:pt x="229073" y="506236"/>
                      <a:pt x="163892" y="441065"/>
                    </a:cubicBezTo>
                    <a:cubicBezTo>
                      <a:pt x="98619" y="375987"/>
                      <a:pt x="98619" y="270118"/>
                      <a:pt x="163892" y="205040"/>
                    </a:cubicBezTo>
                    <a:cubicBezTo>
                      <a:pt x="198711" y="170137"/>
                      <a:pt x="245228" y="153902"/>
                      <a:pt x="290910" y="156336"/>
                    </a:cubicBezTo>
                    <a:close/>
                    <a:moveTo>
                      <a:pt x="246542" y="43775"/>
                    </a:moveTo>
                    <a:cubicBezTo>
                      <a:pt x="306463" y="36243"/>
                      <a:pt x="368345" y="47900"/>
                      <a:pt x="422196" y="78723"/>
                    </a:cubicBezTo>
                    <a:lnTo>
                      <a:pt x="376794" y="124054"/>
                    </a:lnTo>
                    <a:cubicBezTo>
                      <a:pt x="294811" y="85305"/>
                      <a:pt x="193980" y="99581"/>
                      <a:pt x="126109" y="167345"/>
                    </a:cubicBezTo>
                    <a:cubicBezTo>
                      <a:pt x="39948" y="253371"/>
                      <a:pt x="39948" y="392793"/>
                      <a:pt x="126109" y="478820"/>
                    </a:cubicBezTo>
                    <a:cubicBezTo>
                      <a:pt x="212271" y="564846"/>
                      <a:pt x="351912" y="564846"/>
                      <a:pt x="438073" y="478820"/>
                    </a:cubicBezTo>
                    <a:cubicBezTo>
                      <a:pt x="505944" y="411055"/>
                      <a:pt x="520428" y="310382"/>
                      <a:pt x="481432" y="228527"/>
                    </a:cubicBezTo>
                    <a:lnTo>
                      <a:pt x="526741" y="183011"/>
                    </a:lnTo>
                    <a:cubicBezTo>
                      <a:pt x="588484" y="290544"/>
                      <a:pt x="573350" y="430244"/>
                      <a:pt x="481432" y="522111"/>
                    </a:cubicBezTo>
                    <a:cubicBezTo>
                      <a:pt x="371316" y="632054"/>
                      <a:pt x="192866" y="632054"/>
                      <a:pt x="82657" y="522111"/>
                    </a:cubicBezTo>
                    <a:cubicBezTo>
                      <a:pt x="-27552" y="412168"/>
                      <a:pt x="-27552" y="233997"/>
                      <a:pt x="82657" y="123961"/>
                    </a:cubicBezTo>
                    <a:cubicBezTo>
                      <a:pt x="128662" y="78028"/>
                      <a:pt x="186622" y="51307"/>
                      <a:pt x="246542" y="43775"/>
                    </a:cubicBezTo>
                    <a:close/>
                    <a:moveTo>
                      <a:pt x="536061" y="0"/>
                    </a:moveTo>
                    <a:lnTo>
                      <a:pt x="544232" y="61368"/>
                    </a:lnTo>
                    <a:lnTo>
                      <a:pt x="605702" y="69526"/>
                    </a:lnTo>
                    <a:lnTo>
                      <a:pt x="524361" y="150732"/>
                    </a:lnTo>
                    <a:lnTo>
                      <a:pt x="498361" y="147302"/>
                    </a:lnTo>
                    <a:lnTo>
                      <a:pt x="337721" y="307767"/>
                    </a:lnTo>
                    <a:cubicBezTo>
                      <a:pt x="339021" y="312588"/>
                      <a:pt x="339764" y="317779"/>
                      <a:pt x="339764" y="323063"/>
                    </a:cubicBezTo>
                    <a:cubicBezTo>
                      <a:pt x="339764" y="354859"/>
                      <a:pt x="313950" y="380630"/>
                      <a:pt x="282101" y="380630"/>
                    </a:cubicBezTo>
                    <a:cubicBezTo>
                      <a:pt x="250251" y="380630"/>
                      <a:pt x="224437" y="354859"/>
                      <a:pt x="224437" y="323063"/>
                    </a:cubicBezTo>
                    <a:cubicBezTo>
                      <a:pt x="224437" y="291266"/>
                      <a:pt x="250251" y="265495"/>
                      <a:pt x="282101" y="265495"/>
                    </a:cubicBezTo>
                    <a:cubicBezTo>
                      <a:pt x="287393" y="265495"/>
                      <a:pt x="292500" y="266237"/>
                      <a:pt x="297422" y="267535"/>
                    </a:cubicBezTo>
                    <a:lnTo>
                      <a:pt x="458155" y="107162"/>
                    </a:lnTo>
                    <a:lnTo>
                      <a:pt x="454719" y="8120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wrap="square" lIns="91440" tIns="45720" rIns="91440" bIns="45720">
                <a:normAutofit fontScale="85000" lnSpcReduction="20000"/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3" name="îşḷîdê">
              <a:extLst>
                <a:ext uri="{FF2B5EF4-FFF2-40B4-BE49-F238E27FC236}">
                  <a16:creationId xmlns:a16="http://schemas.microsoft.com/office/drawing/2014/main" xmlns="" id="{301A6040-2EE9-4C04-9B7F-A141AE7A2FEF}"/>
                </a:ext>
              </a:extLst>
            </p:cNvPr>
            <p:cNvGrpSpPr/>
            <p:nvPr/>
          </p:nvGrpSpPr>
          <p:grpSpPr>
            <a:xfrm>
              <a:off x="6662299" y="5206834"/>
              <a:ext cx="4858189" cy="775197"/>
              <a:chOff x="5130801" y="2820874"/>
              <a:chExt cx="3632195" cy="775197"/>
            </a:xfrm>
          </p:grpSpPr>
          <p:sp>
            <p:nvSpPr>
              <p:cNvPr id="19" name="í$ḷîḍé">
                <a:extLst>
                  <a:ext uri="{FF2B5EF4-FFF2-40B4-BE49-F238E27FC236}">
                    <a16:creationId xmlns:a16="http://schemas.microsoft.com/office/drawing/2014/main" xmlns="" id="{FB40820D-6F37-4245-8417-67F5EC5DAF6F}"/>
                  </a:ext>
                </a:extLst>
              </p:cNvPr>
              <p:cNvSpPr/>
              <p:nvPr/>
            </p:nvSpPr>
            <p:spPr bwMode="auto">
              <a:xfrm>
                <a:off x="5130801" y="3208473"/>
                <a:ext cx="3632195" cy="3875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lnSpc>
                    <a:spcPct val="120000"/>
                  </a:lnSpc>
                </a:pPr>
                <a:r>
                  <a:rPr lang="en-US" altLang="zh-CN" sz="1100" dirty="0"/>
                  <a:t>Copy paste fonts. Choose the only option to retain text.</a:t>
                </a:r>
              </a:p>
            </p:txBody>
          </p:sp>
          <p:sp>
            <p:nvSpPr>
              <p:cNvPr id="20" name="îṩḷïdè">
                <a:extLst>
                  <a:ext uri="{FF2B5EF4-FFF2-40B4-BE49-F238E27FC236}">
                    <a16:creationId xmlns:a16="http://schemas.microsoft.com/office/drawing/2014/main" xmlns="" id="{E8FC3F37-AB0D-4C8F-8C41-F1B8F51A3878}"/>
                  </a:ext>
                </a:extLst>
              </p:cNvPr>
              <p:cNvSpPr txBox="1"/>
              <p:nvPr/>
            </p:nvSpPr>
            <p:spPr bwMode="auto">
              <a:xfrm>
                <a:off x="5130801" y="2820874"/>
                <a:ext cx="3632195" cy="3875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 lnSpcReduction="10000"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lang="en-US" altLang="zh-CN" sz="2000" b="1" dirty="0"/>
                  <a:t>Text here</a:t>
                </a:r>
              </a:p>
            </p:txBody>
          </p:sp>
        </p:grpSp>
        <p:cxnSp>
          <p:nvCxnSpPr>
            <p:cNvPr id="14" name="直接连接符 13">
              <a:extLst>
                <a:ext uri="{FF2B5EF4-FFF2-40B4-BE49-F238E27FC236}">
                  <a16:creationId xmlns:a16="http://schemas.microsoft.com/office/drawing/2014/main" xmlns="" id="{630A299F-8A71-4C34-B8B4-DC6FAF7C82AB}"/>
                </a:ext>
              </a:extLst>
            </p:cNvPr>
            <p:cNvCxnSpPr>
              <a:cxnSpLocks/>
            </p:cNvCxnSpPr>
            <p:nvPr/>
          </p:nvCxnSpPr>
          <p:spPr>
            <a:xfrm>
              <a:off x="6762750" y="3900641"/>
              <a:ext cx="4548188" cy="0"/>
            </a:xfrm>
            <a:prstGeom prst="line">
              <a:avLst/>
            </a:prstGeom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直接连接符 14">
              <a:extLst>
                <a:ext uri="{FF2B5EF4-FFF2-40B4-BE49-F238E27FC236}">
                  <a16:creationId xmlns:a16="http://schemas.microsoft.com/office/drawing/2014/main" xmlns="" id="{D3574D95-4969-4C7A-B712-CC7DCEDF6F44}"/>
                </a:ext>
              </a:extLst>
            </p:cNvPr>
            <p:cNvCxnSpPr>
              <a:cxnSpLocks/>
            </p:cNvCxnSpPr>
            <p:nvPr/>
          </p:nvCxnSpPr>
          <p:spPr>
            <a:xfrm>
              <a:off x="6762750" y="5029836"/>
              <a:ext cx="4548188" cy="0"/>
            </a:xfrm>
            <a:prstGeom prst="line">
              <a:avLst/>
            </a:prstGeom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直接连接符 15">
              <a:extLst>
                <a:ext uri="{FF2B5EF4-FFF2-40B4-BE49-F238E27FC236}">
                  <a16:creationId xmlns:a16="http://schemas.microsoft.com/office/drawing/2014/main" xmlns="" id="{8BD9D585-8955-4084-BEDB-788DFD9D8A38}"/>
                </a:ext>
              </a:extLst>
            </p:cNvPr>
            <p:cNvCxnSpPr>
              <a:stCxn id="6" idx="3"/>
              <a:endCxn id="29" idx="1"/>
            </p:cNvCxnSpPr>
            <p:nvPr/>
          </p:nvCxnSpPr>
          <p:spPr>
            <a:xfrm>
              <a:off x="3781425" y="3336042"/>
              <a:ext cx="1965492" cy="1"/>
            </a:xfrm>
            <a:prstGeom prst="line">
              <a:avLst/>
            </a:prstGeom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肘形连接符 9">
              <a:extLst>
                <a:ext uri="{FF2B5EF4-FFF2-40B4-BE49-F238E27FC236}">
                  <a16:creationId xmlns:a16="http://schemas.microsoft.com/office/drawing/2014/main" xmlns="" id="{711BB373-5138-4116-AABD-A31A986B196D}"/>
                </a:ext>
              </a:extLst>
            </p:cNvPr>
            <p:cNvCxnSpPr>
              <a:stCxn id="6" idx="3"/>
              <a:endCxn id="25" idx="1"/>
            </p:cNvCxnSpPr>
            <p:nvPr/>
          </p:nvCxnSpPr>
          <p:spPr>
            <a:xfrm>
              <a:off x="3781425" y="3336042"/>
              <a:ext cx="1965492" cy="1129196"/>
            </a:xfrm>
            <a:prstGeom prst="bentConnector3">
              <a:avLst/>
            </a:prstGeom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肘形连接符 11">
              <a:extLst>
                <a:ext uri="{FF2B5EF4-FFF2-40B4-BE49-F238E27FC236}">
                  <a16:creationId xmlns:a16="http://schemas.microsoft.com/office/drawing/2014/main" xmlns="" id="{0998FA4F-3896-4662-8767-79947C245496}"/>
                </a:ext>
              </a:extLst>
            </p:cNvPr>
            <p:cNvCxnSpPr>
              <a:stCxn id="6" idx="3"/>
              <a:endCxn id="21" idx="1"/>
            </p:cNvCxnSpPr>
            <p:nvPr/>
          </p:nvCxnSpPr>
          <p:spPr>
            <a:xfrm>
              <a:off x="3781425" y="3336042"/>
              <a:ext cx="1965492" cy="2258390"/>
            </a:xfrm>
            <a:prstGeom prst="bentConnector3">
              <a:avLst/>
            </a:prstGeom>
            <a:ln w="3175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8138130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组合 28">
            <a:extLst>
              <a:ext uri="{FF2B5EF4-FFF2-40B4-BE49-F238E27FC236}">
                <a16:creationId xmlns:a16="http://schemas.microsoft.com/office/drawing/2014/main" xmlns="" id="{02C7BDCF-6A42-4EE9-912B-C8B925F44750}"/>
              </a:ext>
            </a:extLst>
          </p:cNvPr>
          <p:cNvGrpSpPr/>
          <p:nvPr/>
        </p:nvGrpSpPr>
        <p:grpSpPr>
          <a:xfrm>
            <a:off x="669925" y="3648073"/>
            <a:ext cx="10850563" cy="2495553"/>
            <a:chOff x="3012141" y="1290918"/>
            <a:chExt cx="6122894" cy="3440782"/>
          </a:xfrm>
        </p:grpSpPr>
        <p:sp>
          <p:nvSpPr>
            <p:cNvPr id="30" name="矩形 29">
              <a:extLst>
                <a:ext uri="{FF2B5EF4-FFF2-40B4-BE49-F238E27FC236}">
                  <a16:creationId xmlns:a16="http://schemas.microsoft.com/office/drawing/2014/main" xmlns="" id="{75486114-FC9B-40A3-9061-F98147F95CBC}"/>
                </a:ext>
              </a:extLst>
            </p:cNvPr>
            <p:cNvSpPr/>
            <p:nvPr/>
          </p:nvSpPr>
          <p:spPr>
            <a:xfrm>
              <a:off x="3012141" y="1748117"/>
              <a:ext cx="6122894" cy="2983583"/>
            </a:xfrm>
            <a:prstGeom prst="rect">
              <a:avLst/>
            </a:prstGeom>
            <a:ln w="3175">
              <a:solidFill>
                <a:srgbClr val="000000"/>
              </a:solidFill>
            </a:ln>
          </p:spPr>
          <p:txBody>
            <a:bodyPr wrap="square">
              <a:no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7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本素材由</a:t>
              </a:r>
              <a:r>
                <a:rPr lang="en-US" altLang="zh-CN" sz="700" dirty="0"/>
                <a:t>iSlide</a:t>
              </a:r>
              <a:r>
                <a:rPr lang="en-US" altLang="zh-CN" sz="700" baseline="30000" dirty="0"/>
                <a:t>  </a:t>
              </a:r>
              <a:r>
                <a:rPr lang="zh-CN" altLang="en-US" sz="7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提供</a:t>
              </a:r>
            </a:p>
            <a:p>
              <a:pPr>
                <a:lnSpc>
                  <a:spcPct val="150000"/>
                </a:lnSpc>
              </a:pPr>
              <a:r>
                <a:rPr lang="en-US" altLang="zh-CN" sz="700" dirty="0"/>
                <a:t>iSlide </a:t>
              </a:r>
              <a:r>
                <a:rPr lang="zh-CN" altLang="en-US" sz="7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尊重知识产权并注重保护用户享有的各项权利。郑重提醒您：</a:t>
              </a:r>
            </a:p>
            <a:p>
              <a:pPr>
                <a:lnSpc>
                  <a:spcPct val="150000"/>
                </a:lnSpc>
              </a:pPr>
              <a:endParaRPr lang="zh-CN" altLang="en-US" sz="700" dirty="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  <a:p>
              <a:pPr>
                <a:lnSpc>
                  <a:spcPct val="150000"/>
                </a:lnSpc>
              </a:pPr>
              <a:r>
                <a:rPr lang="en-US" altLang="zh-CN" sz="700" dirty="0"/>
                <a:t>iSlide</a:t>
              </a:r>
              <a:r>
                <a:rPr lang="en-US" altLang="zh-CN" sz="700" baseline="30000" dirty="0"/>
                <a:t> </a:t>
              </a:r>
              <a:r>
                <a:rPr lang="zh-CN" altLang="en-US" sz="7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插件中提供的任何信息内容的所有权、知识产权归其原始权利人或权利受让人所有，您免费</a:t>
              </a:r>
              <a:r>
                <a:rPr lang="en-US" altLang="zh-CN" sz="7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/</a:t>
              </a:r>
              <a:r>
                <a:rPr lang="zh-CN" altLang="en-US" sz="7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购买获得的是信息内容的使用权，并受下述条款的约束；</a:t>
              </a:r>
            </a:p>
            <a:p>
              <a:pPr>
                <a:lnSpc>
                  <a:spcPct val="150000"/>
                </a:lnSpc>
              </a:pPr>
              <a:r>
                <a:rPr lang="en-US" altLang="zh-CN" sz="7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1. </a:t>
              </a:r>
              <a:r>
                <a:rPr lang="zh-CN" altLang="en-US" sz="7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您仅可以个人非商业用途使用该等信息内容，不可将信息内容的全部或部分用于出售，或以出租、出借、转让、分销、发布等其他任何方式供他人使用；</a:t>
              </a:r>
            </a:p>
            <a:p>
              <a:pPr>
                <a:lnSpc>
                  <a:spcPct val="150000"/>
                </a:lnSpc>
              </a:pPr>
              <a:r>
                <a:rPr lang="en-US" altLang="zh-CN" sz="7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2. </a:t>
              </a:r>
              <a:r>
                <a:rPr lang="zh-CN" altLang="en-US" sz="7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禁止在接入互联网或移动互联网的任何网站、平台、应用或程序上以任何方式为他人提供</a:t>
              </a:r>
              <a:r>
                <a:rPr lang="en-US" altLang="zh-CN" sz="700" dirty="0"/>
                <a:t>iSlide</a:t>
              </a:r>
              <a:r>
                <a:rPr lang="en-US" altLang="zh-CN" sz="700" baseline="30000" dirty="0"/>
                <a:t> </a:t>
              </a:r>
              <a:r>
                <a:rPr lang="zh-CN" altLang="en-US" sz="7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插件资源内容的下载。</a:t>
              </a:r>
            </a:p>
            <a:p>
              <a:pPr>
                <a:lnSpc>
                  <a:spcPct val="150000"/>
                </a:lnSpc>
              </a:pPr>
              <a:endParaRPr lang="zh-CN" altLang="en-US" sz="700" dirty="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  <a:p>
              <a:pPr>
                <a:lnSpc>
                  <a:spcPct val="150000"/>
                </a:lnSpc>
              </a:pPr>
              <a:r>
                <a:rPr lang="en-US" altLang="zh-CN" sz="7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The resource is supplied by </a:t>
              </a:r>
              <a:r>
                <a:rPr lang="en-US" altLang="zh-CN" sz="700" dirty="0"/>
                <a:t>iSlide</a:t>
              </a:r>
              <a:r>
                <a:rPr lang="en-US" altLang="zh-CN" sz="7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.</a:t>
              </a:r>
            </a:p>
            <a:p>
              <a:pPr>
                <a:lnSpc>
                  <a:spcPct val="150000"/>
                </a:lnSpc>
              </a:pPr>
              <a:r>
                <a:rPr lang="en-US" altLang="zh-CN" sz="700" dirty="0"/>
                <a:t>iSlide</a:t>
              </a:r>
              <a:r>
                <a:rPr lang="en-US" altLang="zh-CN" sz="700" baseline="30000" dirty="0"/>
                <a:t> </a:t>
              </a:r>
              <a:r>
                <a:rPr lang="en-US" altLang="zh-CN" sz="7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 respects all intellectual property rights and protects all the rights its users acquired. Solemnly remind you:</a:t>
              </a:r>
            </a:p>
            <a:p>
              <a:pPr>
                <a:lnSpc>
                  <a:spcPct val="150000"/>
                </a:lnSpc>
              </a:pPr>
              <a:r>
                <a:rPr lang="en-US" altLang="zh-CN" sz="7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 </a:t>
              </a:r>
            </a:p>
            <a:p>
              <a:pPr>
                <a:lnSpc>
                  <a:spcPct val="150000"/>
                </a:lnSpc>
              </a:pPr>
              <a:r>
                <a:rPr lang="en-US" altLang="zh-CN" sz="7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The ownership and intellectual property of the resources supplied in iSlide Add-in belongs to its owner or the assignee of this ownership. You only acquired the usage of the resources supplied in iSlide Add-in, as well as respected the following restrain terms:</a:t>
              </a:r>
            </a:p>
            <a:p>
              <a:pPr>
                <a:lnSpc>
                  <a:spcPct val="150000"/>
                </a:lnSpc>
              </a:pPr>
              <a:r>
                <a:rPr lang="en-US" altLang="zh-CN" sz="7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1.You are only allowed to use such resource for personal and non-commercial aim, not allowed to use such resource or part of it for the sale; or rent, lend, transfer to others; or distribute or release it in any way.</a:t>
              </a:r>
            </a:p>
            <a:p>
              <a:pPr>
                <a:lnSpc>
                  <a:spcPct val="150000"/>
                </a:lnSpc>
              </a:pPr>
              <a:r>
                <a:rPr lang="en-US" altLang="zh-CN" sz="7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2.You are not permitted to provide the resource of iSlide Add-in to any website, platform, application in the Internet or mobile Internet.</a:t>
              </a:r>
              <a:endParaRPr lang="zh-CN" altLang="en-US" sz="700" dirty="0">
                <a:solidFill>
                  <a:srgbClr val="000000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31" name="矩形 30">
              <a:extLst>
                <a:ext uri="{FF2B5EF4-FFF2-40B4-BE49-F238E27FC236}">
                  <a16:creationId xmlns:a16="http://schemas.microsoft.com/office/drawing/2014/main" xmlns="" id="{05F3D130-F90D-4A87-9E3D-AC01D526B87B}"/>
                </a:ext>
              </a:extLst>
            </p:cNvPr>
            <p:cNvSpPr/>
            <p:nvPr/>
          </p:nvSpPr>
          <p:spPr>
            <a:xfrm>
              <a:off x="3012141" y="1290918"/>
              <a:ext cx="6122894" cy="457200"/>
            </a:xfrm>
            <a:prstGeom prst="rect">
              <a:avLst/>
            </a:prstGeom>
            <a:solidFill>
              <a:srgbClr val="000000"/>
            </a:solidFill>
            <a:ln w="3175">
              <a:solidFill>
                <a:srgbClr val="0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altLang="zh-CN" sz="1050" dirty="0"/>
                <a:t>iSlide</a:t>
              </a:r>
              <a:r>
                <a:rPr lang="en-US" altLang="zh-CN" sz="1050" baseline="30000" dirty="0"/>
                <a:t>  </a:t>
              </a:r>
              <a:r>
                <a:rPr lang="zh-CN" altLang="en-US" sz="1051" b="1" dirty="0">
                  <a:solidFill>
                    <a:schemeClr val="bg1"/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版权声明  </a:t>
              </a:r>
              <a:r>
                <a:rPr lang="en-US" altLang="zh-CN" sz="1051" b="1" dirty="0">
                  <a:solidFill>
                    <a:schemeClr val="bg1"/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COPYRIGHT NOTICE</a:t>
              </a:r>
              <a:endParaRPr lang="zh-CN" altLang="en-US" sz="1051" b="1" dirty="0">
                <a:solidFill>
                  <a:schemeClr val="bg1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</p:grpSp>
      <p:grpSp>
        <p:nvGrpSpPr>
          <p:cNvPr id="55" name="组合 54">
            <a:extLst>
              <a:ext uri="{FF2B5EF4-FFF2-40B4-BE49-F238E27FC236}">
                <a16:creationId xmlns:a16="http://schemas.microsoft.com/office/drawing/2014/main" xmlns="" id="{205E32D3-F97D-4444-85C3-800AAD5285EE}"/>
              </a:ext>
            </a:extLst>
          </p:cNvPr>
          <p:cNvGrpSpPr/>
          <p:nvPr/>
        </p:nvGrpSpPr>
        <p:grpSpPr>
          <a:xfrm>
            <a:off x="3351892" y="1132701"/>
            <a:ext cx="3551553" cy="1643957"/>
            <a:chOff x="3351892" y="1132701"/>
            <a:chExt cx="3551553" cy="1643957"/>
          </a:xfrm>
        </p:grpSpPr>
        <p:sp>
          <p:nvSpPr>
            <p:cNvPr id="32" name="矩形 189">
              <a:extLst>
                <a:ext uri="{FF2B5EF4-FFF2-40B4-BE49-F238E27FC236}">
                  <a16:creationId xmlns:a16="http://schemas.microsoft.com/office/drawing/2014/main" xmlns="" id="{FEBC6BBC-BB54-4927-B452-5451B28DDDA5}"/>
                </a:ext>
              </a:extLst>
            </p:cNvPr>
            <p:cNvSpPr/>
            <p:nvPr/>
          </p:nvSpPr>
          <p:spPr>
            <a:xfrm>
              <a:off x="3351892" y="2453493"/>
              <a:ext cx="3336479" cy="3231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anchor="ctr">
              <a:spAutoFit/>
            </a:bodyPr>
            <a:lstStyle/>
            <a:p>
              <a:pPr defTabSz="914354">
                <a:lnSpc>
                  <a:spcPct val="150000"/>
                </a:lnSpc>
                <a:defRPr/>
              </a:pPr>
              <a:r>
                <a:rPr lang="en-US" altLang="zh-CN" sz="10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  <a:hlinkClick r:id="rId4"/>
                </a:rPr>
                <a:t>www.islide.cc</a:t>
              </a:r>
              <a:endParaRPr lang="zh-CN" altLang="en-US" sz="1000" dirty="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33" name="矩形 190">
              <a:extLst>
                <a:ext uri="{FF2B5EF4-FFF2-40B4-BE49-F238E27FC236}">
                  <a16:creationId xmlns:a16="http://schemas.microsoft.com/office/drawing/2014/main" xmlns="" id="{387C4D2F-DDE4-4325-9289-797FA395D4BE}"/>
                </a:ext>
              </a:extLst>
            </p:cNvPr>
            <p:cNvSpPr/>
            <p:nvPr/>
          </p:nvSpPr>
          <p:spPr>
            <a:xfrm>
              <a:off x="3351892" y="1132701"/>
              <a:ext cx="3551553" cy="126188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anchor="t">
              <a:spAutoFit/>
            </a:bodyPr>
            <a:lstStyle/>
            <a:p>
              <a:pPr defTabSz="914354">
                <a:lnSpc>
                  <a:spcPct val="120000"/>
                </a:lnSpc>
                <a:defRPr/>
              </a:pPr>
              <a:r>
                <a:rPr lang="en-US" altLang="zh-CN" sz="10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PPT</a:t>
              </a:r>
              <a:r>
                <a:rPr lang="zh-CN" altLang="en-US" sz="10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“一键”美化神器</a:t>
              </a:r>
              <a:endParaRPr lang="en-US" altLang="zh-CN" sz="1000" dirty="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  <a:p>
              <a:pPr defTabSz="914354">
                <a:lnSpc>
                  <a:spcPct val="120000"/>
                </a:lnSpc>
                <a:defRPr/>
              </a:pPr>
              <a:r>
                <a:rPr lang="en-US" altLang="zh-CN" sz="10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180K+</a:t>
              </a:r>
              <a:r>
                <a:rPr lang="zh-CN" altLang="en-US" sz="10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专业</a:t>
              </a:r>
              <a:r>
                <a:rPr lang="en-US" altLang="zh-CN" sz="10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PPT</a:t>
              </a:r>
              <a:r>
                <a:rPr lang="zh-CN" altLang="en-US" sz="10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素材资源下载</a:t>
              </a:r>
              <a:endParaRPr lang="en-US" altLang="zh-CN" sz="1000" dirty="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  <a:p>
              <a:pPr defTabSz="914354">
                <a:lnSpc>
                  <a:spcPct val="120000"/>
                </a:lnSpc>
                <a:defRPr/>
              </a:pPr>
              <a:r>
                <a:rPr lang="zh-CN" altLang="en-US" sz="1000" dirty="0">
                  <a:solidFill>
                    <a:srgbClr val="CC4B4A"/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让</a:t>
              </a:r>
              <a:r>
                <a:rPr lang="en-US" altLang="zh-CN" sz="1000" dirty="0">
                  <a:solidFill>
                    <a:srgbClr val="CC4B4A"/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PPT</a:t>
              </a:r>
              <a:r>
                <a:rPr lang="zh-CN" altLang="en-US" sz="1000" dirty="0">
                  <a:solidFill>
                    <a:srgbClr val="CC4B4A"/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设计简单起来！</a:t>
              </a:r>
              <a:endParaRPr lang="en-US" altLang="zh-CN" sz="1000" dirty="0">
                <a:solidFill>
                  <a:srgbClr val="CC4B4A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  <a:p>
              <a:pPr defTabSz="914354">
                <a:defRPr/>
              </a:pPr>
              <a:endParaRPr lang="en-US" altLang="zh-CN" sz="1000" dirty="0">
                <a:solidFill>
                  <a:srgbClr val="CC4B4A"/>
                </a:solidFill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  <a:p>
              <a:pPr defTabSz="914354">
                <a:defRPr/>
              </a:pPr>
              <a:r>
                <a:rPr lang="en-US" altLang="zh-CN" sz="10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All-in-One PowerPoint Optimization Add-in </a:t>
              </a:r>
            </a:p>
            <a:p>
              <a:pPr defTabSz="914354">
                <a:defRPr/>
              </a:pPr>
              <a:r>
                <a:rPr lang="en-US" altLang="zh-CN" sz="10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180K+ Professional PowerPoint Resources</a:t>
              </a:r>
            </a:p>
            <a:p>
              <a:pPr defTabSz="914354">
                <a:defRPr/>
              </a:pPr>
              <a:r>
                <a:rPr lang="en-US" altLang="zh-CN" sz="1000" dirty="0"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Make Presentation Design Easy</a:t>
              </a:r>
              <a:endParaRPr lang="zh-CN" altLang="en-US" sz="1000" dirty="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</p:grpSp>
      <p:grpSp>
        <p:nvGrpSpPr>
          <p:cNvPr id="56" name="组合 55">
            <a:extLst>
              <a:ext uri="{FF2B5EF4-FFF2-40B4-BE49-F238E27FC236}">
                <a16:creationId xmlns:a16="http://schemas.microsoft.com/office/drawing/2014/main" xmlns="" id="{DBF86C5A-46C1-4DD7-84CF-BB20DBAF36B2}"/>
              </a:ext>
            </a:extLst>
          </p:cNvPr>
          <p:cNvGrpSpPr/>
          <p:nvPr/>
        </p:nvGrpSpPr>
        <p:grpSpPr>
          <a:xfrm>
            <a:off x="7381329" y="1128666"/>
            <a:ext cx="1980029" cy="1757843"/>
            <a:chOff x="7381329" y="1128666"/>
            <a:chExt cx="1980029" cy="1757843"/>
          </a:xfrm>
        </p:grpSpPr>
        <p:sp>
          <p:nvSpPr>
            <p:cNvPr id="34" name="矩形 211">
              <a:extLst>
                <a:ext uri="{FF2B5EF4-FFF2-40B4-BE49-F238E27FC236}">
                  <a16:creationId xmlns:a16="http://schemas.microsoft.com/office/drawing/2014/main" xmlns="" id="{7D7628F9-10BB-4B1A-9FD7-13B5C4904AEE}"/>
                </a:ext>
              </a:extLst>
            </p:cNvPr>
            <p:cNvSpPr/>
            <p:nvPr/>
          </p:nvSpPr>
          <p:spPr>
            <a:xfrm>
              <a:off x="7381329" y="2486399"/>
              <a:ext cx="1980029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zh-CN" altLang="en-US" sz="1000" dirty="0">
                  <a:solidFill>
                    <a:sysClr val="windowText" lastClr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关注官方微信公众号</a:t>
              </a:r>
              <a:br>
                <a:rPr lang="zh-CN" altLang="en-US" sz="1000" dirty="0">
                  <a:solidFill>
                    <a:sysClr val="windowText" lastClr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</a:br>
              <a:r>
                <a:rPr lang="en-US" altLang="zh-CN" sz="1000" dirty="0">
                  <a:solidFill>
                    <a:sysClr val="windowText" lastClr="000000"/>
                  </a:solidFill>
                  <a:latin typeface="Arial" panose="020B0604020202020204" pitchFamily="34" charset="0"/>
                  <a:ea typeface="微软雅黑" panose="020B0503020204020204" pitchFamily="34" charset="-122"/>
                  <a:sym typeface="Arial" panose="020B0604020202020204" pitchFamily="34" charset="0"/>
                </a:rPr>
                <a:t>Contact us at support@islide.cc</a:t>
              </a:r>
            </a:p>
          </p:txBody>
        </p:sp>
        <p:grpSp>
          <p:nvGrpSpPr>
            <p:cNvPr id="35" name="组合 212">
              <a:extLst>
                <a:ext uri="{FF2B5EF4-FFF2-40B4-BE49-F238E27FC236}">
                  <a16:creationId xmlns:a16="http://schemas.microsoft.com/office/drawing/2014/main" xmlns="" id="{9D4A6AFC-4EDB-4329-A490-B7F93AD11431}"/>
                </a:ext>
              </a:extLst>
            </p:cNvPr>
            <p:cNvGrpSpPr/>
            <p:nvPr/>
          </p:nvGrpSpPr>
          <p:grpSpPr>
            <a:xfrm>
              <a:off x="7692468" y="1128666"/>
              <a:ext cx="1357733" cy="1357734"/>
              <a:chOff x="4693653" y="1484781"/>
              <a:chExt cx="2329760" cy="2329758"/>
            </a:xfrm>
          </p:grpSpPr>
          <p:pic>
            <p:nvPicPr>
              <p:cNvPr id="36" name="图片 213">
                <a:extLst>
                  <a:ext uri="{FF2B5EF4-FFF2-40B4-BE49-F238E27FC236}">
                    <a16:creationId xmlns:a16="http://schemas.microsoft.com/office/drawing/2014/main" xmlns="" id="{942EAD01-3CC1-4412-880E-B86F1713258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4693653" y="1484781"/>
                <a:ext cx="2329760" cy="2329758"/>
              </a:xfrm>
              <a:prstGeom prst="rect">
                <a:avLst/>
              </a:prstGeom>
            </p:spPr>
          </p:pic>
          <p:grpSp>
            <p:nvGrpSpPr>
              <p:cNvPr id="37" name="组合 214">
                <a:extLst>
                  <a:ext uri="{FF2B5EF4-FFF2-40B4-BE49-F238E27FC236}">
                    <a16:creationId xmlns:a16="http://schemas.microsoft.com/office/drawing/2014/main" xmlns="" id="{D01E47ED-C402-438D-9A79-BC1163AB6CE1}"/>
                  </a:ext>
                </a:extLst>
              </p:cNvPr>
              <p:cNvGrpSpPr/>
              <p:nvPr/>
            </p:nvGrpSpPr>
            <p:grpSpPr>
              <a:xfrm>
                <a:off x="5497245" y="2228001"/>
                <a:ext cx="722580" cy="722580"/>
                <a:chOff x="5758004" y="2227152"/>
                <a:chExt cx="724278" cy="724278"/>
              </a:xfrm>
            </p:grpSpPr>
            <p:sp>
              <p:nvSpPr>
                <p:cNvPr id="38" name="圆角矩形 215">
                  <a:extLst>
                    <a:ext uri="{FF2B5EF4-FFF2-40B4-BE49-F238E27FC236}">
                      <a16:creationId xmlns:a16="http://schemas.microsoft.com/office/drawing/2014/main" xmlns="" id="{CEE1B0A4-0F49-4D05-B77A-DAF004479898}"/>
                    </a:ext>
                  </a:extLst>
                </p:cNvPr>
                <p:cNvSpPr/>
                <p:nvPr/>
              </p:nvSpPr>
              <p:spPr>
                <a:xfrm>
                  <a:off x="5758004" y="2227152"/>
                  <a:ext cx="724278" cy="724278"/>
                </a:xfrm>
                <a:prstGeom prst="roundRect">
                  <a:avLst>
                    <a:gd name="adj" fmla="val 7023"/>
                  </a:avLst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000">
                    <a:latin typeface="Arial" panose="020B0604020202020204" pitchFamily="34" charset="0"/>
                    <a:ea typeface="微软雅黑" panose="020B0503020204020204" pitchFamily="34" charset="-122"/>
                    <a:sym typeface="Arial" panose="020B0604020202020204" pitchFamily="34" charset="0"/>
                  </a:endParaRPr>
                </a:p>
              </p:txBody>
            </p:sp>
            <p:sp>
              <p:nvSpPr>
                <p:cNvPr id="39" name="圆角矩形 216">
                  <a:extLst>
                    <a:ext uri="{FF2B5EF4-FFF2-40B4-BE49-F238E27FC236}">
                      <a16:creationId xmlns:a16="http://schemas.microsoft.com/office/drawing/2014/main" xmlns="" id="{9AFDF6F6-5203-42D6-8C4C-E3737A97AB7C}"/>
                    </a:ext>
                  </a:extLst>
                </p:cNvPr>
                <p:cNvSpPr/>
                <p:nvPr/>
              </p:nvSpPr>
              <p:spPr>
                <a:xfrm>
                  <a:off x="5804041" y="2273189"/>
                  <a:ext cx="632205" cy="632205"/>
                </a:xfrm>
                <a:prstGeom prst="roundRect">
                  <a:avLst>
                    <a:gd name="adj" fmla="val 10091"/>
                  </a:avLst>
                </a:prstGeom>
                <a:blipFill>
                  <a:blip r:embed="rId6" cstate="email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a:blip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000">
                    <a:latin typeface="Arial" panose="020B0604020202020204" pitchFamily="34" charset="0"/>
                    <a:ea typeface="微软雅黑" panose="020B0503020204020204" pitchFamily="34" charset="-122"/>
                    <a:sym typeface="Arial" panose="020B0604020202020204" pitchFamily="34" charset="0"/>
                  </a:endParaRPr>
                </a:p>
              </p:txBody>
            </p:sp>
          </p:grpSp>
        </p:grpSp>
      </p:grpSp>
      <p:cxnSp>
        <p:nvCxnSpPr>
          <p:cNvPr id="49" name="直接连接符 48">
            <a:extLst>
              <a:ext uri="{FF2B5EF4-FFF2-40B4-BE49-F238E27FC236}">
                <a16:creationId xmlns:a16="http://schemas.microsoft.com/office/drawing/2014/main" xmlns="" id="{C3A85DFC-ADF1-474C-BF81-0F72CD8A2D8A}"/>
              </a:ext>
            </a:extLst>
          </p:cNvPr>
          <p:cNvCxnSpPr/>
          <p:nvPr/>
        </p:nvCxnSpPr>
        <p:spPr>
          <a:xfrm>
            <a:off x="3007696" y="1070043"/>
            <a:ext cx="0" cy="1689055"/>
          </a:xfrm>
          <a:prstGeom prst="line">
            <a:avLst/>
          </a:prstGeom>
          <a:ln w="3175">
            <a:solidFill>
              <a:srgbClr val="000000"/>
            </a:solidFill>
          </a:ln>
        </p:spPr>
      </p:cxnSp>
      <p:cxnSp>
        <p:nvCxnSpPr>
          <p:cNvPr id="50" name="直接连接符 49">
            <a:extLst>
              <a:ext uri="{FF2B5EF4-FFF2-40B4-BE49-F238E27FC236}">
                <a16:creationId xmlns:a16="http://schemas.microsoft.com/office/drawing/2014/main" xmlns="" id="{9EA76247-2E45-497B-9699-23C3E298E518}"/>
              </a:ext>
            </a:extLst>
          </p:cNvPr>
          <p:cNvCxnSpPr/>
          <p:nvPr/>
        </p:nvCxnSpPr>
        <p:spPr>
          <a:xfrm>
            <a:off x="7247640" y="1070043"/>
            <a:ext cx="0" cy="1689055"/>
          </a:xfrm>
          <a:prstGeom prst="line">
            <a:avLst/>
          </a:prstGeom>
          <a:ln w="3175">
            <a:solidFill>
              <a:srgbClr val="000000"/>
            </a:solidFill>
          </a:ln>
        </p:spPr>
      </p:cxnSp>
      <p:grpSp>
        <p:nvGrpSpPr>
          <p:cNvPr id="28" name="组合 27">
            <a:extLst>
              <a:ext uri="{FF2B5EF4-FFF2-40B4-BE49-F238E27FC236}">
                <a16:creationId xmlns:a16="http://schemas.microsoft.com/office/drawing/2014/main" xmlns="" id="{6E55B609-DF7B-4808-8F5D-EA3B33D46549}"/>
              </a:ext>
            </a:extLst>
          </p:cNvPr>
          <p:cNvGrpSpPr/>
          <p:nvPr/>
        </p:nvGrpSpPr>
        <p:grpSpPr>
          <a:xfrm>
            <a:off x="669926" y="1204895"/>
            <a:ext cx="1263649" cy="331470"/>
            <a:chOff x="669926" y="1204895"/>
            <a:chExt cx="1699443" cy="445784"/>
          </a:xfrm>
        </p:grpSpPr>
        <p:sp>
          <p:nvSpPr>
            <p:cNvPr id="40" name="AutoShape 15">
              <a:extLst>
                <a:ext uri="{FF2B5EF4-FFF2-40B4-BE49-F238E27FC236}">
                  <a16:creationId xmlns:a16="http://schemas.microsoft.com/office/drawing/2014/main" xmlns="" id="{F7A235F1-D186-4F8C-9E3D-0DB3AD5C3DAD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669926" y="1204895"/>
              <a:ext cx="1699443" cy="4457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00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41" name="Freeform 17">
              <a:extLst>
                <a:ext uri="{FF2B5EF4-FFF2-40B4-BE49-F238E27FC236}">
                  <a16:creationId xmlns:a16="http://schemas.microsoft.com/office/drawing/2014/main" xmlns="" id="{941C3095-FFD0-4B57-883A-2C237609F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473" y="1204895"/>
              <a:ext cx="444415" cy="445784"/>
            </a:xfrm>
            <a:custGeom>
              <a:avLst/>
              <a:gdLst>
                <a:gd name="T0" fmla="*/ 344 w 687"/>
                <a:gd name="T1" fmla="*/ 687 h 687"/>
                <a:gd name="T2" fmla="*/ 344 w 687"/>
                <a:gd name="T3" fmla="*/ 687 h 687"/>
                <a:gd name="T4" fmla="*/ 0 w 687"/>
                <a:gd name="T5" fmla="*/ 344 h 687"/>
                <a:gd name="T6" fmla="*/ 0 w 687"/>
                <a:gd name="T7" fmla="*/ 344 h 687"/>
                <a:gd name="T8" fmla="*/ 344 w 687"/>
                <a:gd name="T9" fmla="*/ 0 h 687"/>
                <a:gd name="T10" fmla="*/ 344 w 687"/>
                <a:gd name="T11" fmla="*/ 0 h 687"/>
                <a:gd name="T12" fmla="*/ 687 w 687"/>
                <a:gd name="T13" fmla="*/ 344 h 687"/>
                <a:gd name="T14" fmla="*/ 687 w 687"/>
                <a:gd name="T15" fmla="*/ 344 h 687"/>
                <a:gd name="T16" fmla="*/ 344 w 687"/>
                <a:gd name="T17" fmla="*/ 687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7" h="687">
                  <a:moveTo>
                    <a:pt x="344" y="687"/>
                  </a:moveTo>
                  <a:cubicBezTo>
                    <a:pt x="344" y="687"/>
                    <a:pt x="344" y="687"/>
                    <a:pt x="344" y="687"/>
                  </a:cubicBezTo>
                  <a:cubicBezTo>
                    <a:pt x="155" y="687"/>
                    <a:pt x="0" y="533"/>
                    <a:pt x="0" y="344"/>
                  </a:cubicBezTo>
                  <a:cubicBezTo>
                    <a:pt x="0" y="344"/>
                    <a:pt x="0" y="344"/>
                    <a:pt x="0" y="344"/>
                  </a:cubicBezTo>
                  <a:cubicBezTo>
                    <a:pt x="0" y="155"/>
                    <a:pt x="155" y="0"/>
                    <a:pt x="344" y="0"/>
                  </a:cubicBezTo>
                  <a:cubicBezTo>
                    <a:pt x="344" y="0"/>
                    <a:pt x="344" y="0"/>
                    <a:pt x="344" y="0"/>
                  </a:cubicBezTo>
                  <a:cubicBezTo>
                    <a:pt x="533" y="0"/>
                    <a:pt x="687" y="155"/>
                    <a:pt x="687" y="344"/>
                  </a:cubicBezTo>
                  <a:cubicBezTo>
                    <a:pt x="687" y="344"/>
                    <a:pt x="687" y="344"/>
                    <a:pt x="687" y="344"/>
                  </a:cubicBezTo>
                  <a:cubicBezTo>
                    <a:pt x="687" y="533"/>
                    <a:pt x="533" y="687"/>
                    <a:pt x="344" y="6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00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42" name="Freeform 18">
              <a:extLst>
                <a:ext uri="{FF2B5EF4-FFF2-40B4-BE49-F238E27FC236}">
                  <a16:creationId xmlns:a16="http://schemas.microsoft.com/office/drawing/2014/main" xmlns="" id="{CC5E806E-76B1-4ABF-BEE7-23A937B981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0473" y="1204895"/>
              <a:ext cx="444415" cy="444417"/>
            </a:xfrm>
            <a:custGeom>
              <a:avLst/>
              <a:gdLst>
                <a:gd name="T0" fmla="*/ 344 w 687"/>
                <a:gd name="T1" fmla="*/ 0 h 685"/>
                <a:gd name="T2" fmla="*/ 344 w 687"/>
                <a:gd name="T3" fmla="*/ 0 h 685"/>
                <a:gd name="T4" fmla="*/ 0 w 687"/>
                <a:gd name="T5" fmla="*/ 344 h 685"/>
                <a:gd name="T6" fmla="*/ 209 w 687"/>
                <a:gd name="T7" fmla="*/ 659 h 685"/>
                <a:gd name="T8" fmla="*/ 210 w 687"/>
                <a:gd name="T9" fmla="*/ 648 h 685"/>
                <a:gd name="T10" fmla="*/ 260 w 687"/>
                <a:gd name="T11" fmla="*/ 402 h 685"/>
                <a:gd name="T12" fmla="*/ 362 w 687"/>
                <a:gd name="T13" fmla="*/ 334 h 685"/>
                <a:gd name="T14" fmla="*/ 430 w 687"/>
                <a:gd name="T15" fmla="*/ 436 h 685"/>
                <a:gd name="T16" fmla="*/ 380 w 687"/>
                <a:gd name="T17" fmla="*/ 682 h 685"/>
                <a:gd name="T18" fmla="*/ 379 w 687"/>
                <a:gd name="T19" fmla="*/ 685 h 685"/>
                <a:gd name="T20" fmla="*/ 687 w 687"/>
                <a:gd name="T21" fmla="*/ 344 h 685"/>
                <a:gd name="T22" fmla="*/ 344 w 687"/>
                <a:gd name="T23" fmla="*/ 0 h 685"/>
                <a:gd name="T24" fmla="*/ 388 w 687"/>
                <a:gd name="T25" fmla="*/ 293 h 685"/>
                <a:gd name="T26" fmla="*/ 299 w 687"/>
                <a:gd name="T27" fmla="*/ 204 h 685"/>
                <a:gd name="T28" fmla="*/ 388 w 687"/>
                <a:gd name="T29" fmla="*/ 115 h 685"/>
                <a:gd name="T30" fmla="*/ 477 w 687"/>
                <a:gd name="T31" fmla="*/ 204 h 685"/>
                <a:gd name="T32" fmla="*/ 388 w 687"/>
                <a:gd name="T33" fmla="*/ 293 h 6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7" h="685">
                  <a:moveTo>
                    <a:pt x="344" y="0"/>
                  </a:moveTo>
                  <a:cubicBezTo>
                    <a:pt x="344" y="0"/>
                    <a:pt x="344" y="0"/>
                    <a:pt x="344" y="0"/>
                  </a:cubicBezTo>
                  <a:cubicBezTo>
                    <a:pt x="155" y="0"/>
                    <a:pt x="0" y="155"/>
                    <a:pt x="0" y="344"/>
                  </a:cubicBezTo>
                  <a:cubicBezTo>
                    <a:pt x="0" y="485"/>
                    <a:pt x="86" y="607"/>
                    <a:pt x="209" y="659"/>
                  </a:cubicBezTo>
                  <a:cubicBezTo>
                    <a:pt x="209" y="656"/>
                    <a:pt x="209" y="652"/>
                    <a:pt x="210" y="648"/>
                  </a:cubicBezTo>
                  <a:cubicBezTo>
                    <a:pt x="260" y="402"/>
                    <a:pt x="260" y="402"/>
                    <a:pt x="260" y="402"/>
                  </a:cubicBezTo>
                  <a:cubicBezTo>
                    <a:pt x="269" y="355"/>
                    <a:pt x="315" y="325"/>
                    <a:pt x="362" y="334"/>
                  </a:cubicBezTo>
                  <a:cubicBezTo>
                    <a:pt x="409" y="344"/>
                    <a:pt x="439" y="390"/>
                    <a:pt x="430" y="436"/>
                  </a:cubicBezTo>
                  <a:cubicBezTo>
                    <a:pt x="380" y="682"/>
                    <a:pt x="380" y="682"/>
                    <a:pt x="380" y="682"/>
                  </a:cubicBezTo>
                  <a:cubicBezTo>
                    <a:pt x="379" y="684"/>
                    <a:pt x="379" y="684"/>
                    <a:pt x="379" y="685"/>
                  </a:cubicBezTo>
                  <a:cubicBezTo>
                    <a:pt x="551" y="668"/>
                    <a:pt x="687" y="521"/>
                    <a:pt x="687" y="344"/>
                  </a:cubicBezTo>
                  <a:cubicBezTo>
                    <a:pt x="687" y="155"/>
                    <a:pt x="533" y="0"/>
                    <a:pt x="344" y="0"/>
                  </a:cubicBezTo>
                  <a:close/>
                  <a:moveTo>
                    <a:pt x="388" y="293"/>
                  </a:moveTo>
                  <a:cubicBezTo>
                    <a:pt x="339" y="293"/>
                    <a:pt x="299" y="253"/>
                    <a:pt x="299" y="204"/>
                  </a:cubicBezTo>
                  <a:cubicBezTo>
                    <a:pt x="299" y="155"/>
                    <a:pt x="339" y="115"/>
                    <a:pt x="388" y="115"/>
                  </a:cubicBezTo>
                  <a:cubicBezTo>
                    <a:pt x="437" y="115"/>
                    <a:pt x="477" y="155"/>
                    <a:pt x="477" y="204"/>
                  </a:cubicBezTo>
                  <a:cubicBezTo>
                    <a:pt x="477" y="253"/>
                    <a:pt x="437" y="293"/>
                    <a:pt x="388" y="293"/>
                  </a:cubicBezTo>
                  <a:close/>
                </a:path>
              </a:pathLst>
            </a:custGeom>
            <a:solidFill>
              <a:srgbClr val="CC4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00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43" name="Freeform 19">
              <a:extLst>
                <a:ext uri="{FF2B5EF4-FFF2-40B4-BE49-F238E27FC236}">
                  <a16:creationId xmlns:a16="http://schemas.microsoft.com/office/drawing/2014/main" xmlns="" id="{FBA0A1B2-675D-40DD-9B20-019CEA484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6721" y="1281471"/>
              <a:ext cx="237933" cy="309587"/>
            </a:xfrm>
            <a:custGeom>
              <a:avLst/>
              <a:gdLst>
                <a:gd name="T0" fmla="*/ 320 w 368"/>
                <a:gd name="T1" fmla="*/ 141 h 477"/>
                <a:gd name="T2" fmla="*/ 291 w 368"/>
                <a:gd name="T3" fmla="*/ 119 h 477"/>
                <a:gd name="T4" fmla="*/ 263 w 368"/>
                <a:gd name="T5" fmla="*/ 77 h 477"/>
                <a:gd name="T6" fmla="*/ 183 w 368"/>
                <a:gd name="T7" fmla="*/ 54 h 477"/>
                <a:gd name="T8" fmla="*/ 106 w 368"/>
                <a:gd name="T9" fmla="*/ 72 h 477"/>
                <a:gd name="T10" fmla="*/ 76 w 368"/>
                <a:gd name="T11" fmla="*/ 123 h 477"/>
                <a:gd name="T12" fmla="*/ 99 w 368"/>
                <a:gd name="T13" fmla="*/ 168 h 477"/>
                <a:gd name="T14" fmla="*/ 187 w 368"/>
                <a:gd name="T15" fmla="*/ 197 h 477"/>
                <a:gd name="T16" fmla="*/ 280 w 368"/>
                <a:gd name="T17" fmla="*/ 223 h 477"/>
                <a:gd name="T18" fmla="*/ 342 w 368"/>
                <a:gd name="T19" fmla="*/ 264 h 477"/>
                <a:gd name="T20" fmla="*/ 368 w 368"/>
                <a:gd name="T21" fmla="*/ 339 h 477"/>
                <a:gd name="T22" fmla="*/ 321 w 368"/>
                <a:gd name="T23" fmla="*/ 438 h 477"/>
                <a:gd name="T24" fmla="*/ 197 w 368"/>
                <a:gd name="T25" fmla="*/ 477 h 477"/>
                <a:gd name="T26" fmla="*/ 51 w 368"/>
                <a:gd name="T27" fmla="*/ 434 h 477"/>
                <a:gd name="T28" fmla="*/ 4 w 368"/>
                <a:gd name="T29" fmla="*/ 351 h 477"/>
                <a:gd name="T30" fmla="*/ 29 w 368"/>
                <a:gd name="T31" fmla="*/ 318 h 477"/>
                <a:gd name="T32" fmla="*/ 32 w 368"/>
                <a:gd name="T33" fmla="*/ 318 h 477"/>
                <a:gd name="T34" fmla="*/ 62 w 368"/>
                <a:gd name="T35" fmla="*/ 340 h 477"/>
                <a:gd name="T36" fmla="*/ 101 w 368"/>
                <a:gd name="T37" fmla="*/ 397 h 477"/>
                <a:gd name="T38" fmla="*/ 194 w 368"/>
                <a:gd name="T39" fmla="*/ 422 h 477"/>
                <a:gd name="T40" fmla="*/ 277 w 368"/>
                <a:gd name="T41" fmla="*/ 401 h 477"/>
                <a:gd name="T42" fmla="*/ 309 w 368"/>
                <a:gd name="T43" fmla="*/ 343 h 477"/>
                <a:gd name="T44" fmla="*/ 276 w 368"/>
                <a:gd name="T45" fmla="*/ 288 h 477"/>
                <a:gd name="T46" fmla="*/ 165 w 368"/>
                <a:gd name="T47" fmla="*/ 254 h 477"/>
                <a:gd name="T48" fmla="*/ 53 w 368"/>
                <a:gd name="T49" fmla="*/ 207 h 477"/>
                <a:gd name="T50" fmla="*/ 18 w 368"/>
                <a:gd name="T51" fmla="*/ 127 h 477"/>
                <a:gd name="T52" fmla="*/ 62 w 368"/>
                <a:gd name="T53" fmla="*/ 36 h 477"/>
                <a:gd name="T54" fmla="*/ 180 w 368"/>
                <a:gd name="T55" fmla="*/ 0 h 477"/>
                <a:gd name="T56" fmla="*/ 304 w 368"/>
                <a:gd name="T57" fmla="*/ 36 h 477"/>
                <a:gd name="T58" fmla="*/ 349 w 368"/>
                <a:gd name="T59" fmla="*/ 108 h 477"/>
                <a:gd name="T60" fmla="*/ 324 w 368"/>
                <a:gd name="T61" fmla="*/ 140 h 477"/>
                <a:gd name="T62" fmla="*/ 320 w 368"/>
                <a:gd name="T63" fmla="*/ 141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68" h="477">
                  <a:moveTo>
                    <a:pt x="320" y="141"/>
                  </a:moveTo>
                  <a:cubicBezTo>
                    <a:pt x="306" y="142"/>
                    <a:pt x="294" y="133"/>
                    <a:pt x="291" y="119"/>
                  </a:cubicBezTo>
                  <a:cubicBezTo>
                    <a:pt x="286" y="101"/>
                    <a:pt x="276" y="87"/>
                    <a:pt x="263" y="77"/>
                  </a:cubicBezTo>
                  <a:cubicBezTo>
                    <a:pt x="244" y="62"/>
                    <a:pt x="218" y="54"/>
                    <a:pt x="183" y="54"/>
                  </a:cubicBezTo>
                  <a:cubicBezTo>
                    <a:pt x="151" y="54"/>
                    <a:pt x="126" y="60"/>
                    <a:pt x="106" y="72"/>
                  </a:cubicBezTo>
                  <a:cubicBezTo>
                    <a:pt x="86" y="84"/>
                    <a:pt x="76" y="101"/>
                    <a:pt x="76" y="123"/>
                  </a:cubicBezTo>
                  <a:cubicBezTo>
                    <a:pt x="76" y="143"/>
                    <a:pt x="84" y="158"/>
                    <a:pt x="99" y="168"/>
                  </a:cubicBezTo>
                  <a:cubicBezTo>
                    <a:pt x="114" y="178"/>
                    <a:pt x="144" y="187"/>
                    <a:pt x="187" y="197"/>
                  </a:cubicBezTo>
                  <a:cubicBezTo>
                    <a:pt x="225" y="205"/>
                    <a:pt x="256" y="214"/>
                    <a:pt x="280" y="223"/>
                  </a:cubicBezTo>
                  <a:cubicBezTo>
                    <a:pt x="304" y="232"/>
                    <a:pt x="325" y="245"/>
                    <a:pt x="342" y="264"/>
                  </a:cubicBezTo>
                  <a:cubicBezTo>
                    <a:pt x="359" y="283"/>
                    <a:pt x="368" y="307"/>
                    <a:pt x="368" y="339"/>
                  </a:cubicBezTo>
                  <a:cubicBezTo>
                    <a:pt x="368" y="378"/>
                    <a:pt x="352" y="411"/>
                    <a:pt x="321" y="438"/>
                  </a:cubicBezTo>
                  <a:cubicBezTo>
                    <a:pt x="289" y="464"/>
                    <a:pt x="248" y="477"/>
                    <a:pt x="197" y="477"/>
                  </a:cubicBezTo>
                  <a:cubicBezTo>
                    <a:pt x="132" y="477"/>
                    <a:pt x="84" y="462"/>
                    <a:pt x="51" y="434"/>
                  </a:cubicBezTo>
                  <a:cubicBezTo>
                    <a:pt x="26" y="411"/>
                    <a:pt x="11" y="384"/>
                    <a:pt x="4" y="351"/>
                  </a:cubicBezTo>
                  <a:cubicBezTo>
                    <a:pt x="0" y="335"/>
                    <a:pt x="13" y="320"/>
                    <a:pt x="29" y="318"/>
                  </a:cubicBezTo>
                  <a:cubicBezTo>
                    <a:pt x="32" y="318"/>
                    <a:pt x="32" y="318"/>
                    <a:pt x="32" y="318"/>
                  </a:cubicBezTo>
                  <a:cubicBezTo>
                    <a:pt x="46" y="317"/>
                    <a:pt x="58" y="326"/>
                    <a:pt x="62" y="340"/>
                  </a:cubicBezTo>
                  <a:cubicBezTo>
                    <a:pt x="68" y="365"/>
                    <a:pt x="81" y="384"/>
                    <a:pt x="101" y="397"/>
                  </a:cubicBezTo>
                  <a:cubicBezTo>
                    <a:pt x="127" y="413"/>
                    <a:pt x="158" y="422"/>
                    <a:pt x="194" y="422"/>
                  </a:cubicBezTo>
                  <a:cubicBezTo>
                    <a:pt x="229" y="422"/>
                    <a:pt x="256" y="415"/>
                    <a:pt x="277" y="401"/>
                  </a:cubicBezTo>
                  <a:cubicBezTo>
                    <a:pt x="298" y="387"/>
                    <a:pt x="309" y="368"/>
                    <a:pt x="309" y="343"/>
                  </a:cubicBezTo>
                  <a:cubicBezTo>
                    <a:pt x="309" y="318"/>
                    <a:pt x="298" y="300"/>
                    <a:pt x="276" y="288"/>
                  </a:cubicBezTo>
                  <a:cubicBezTo>
                    <a:pt x="254" y="277"/>
                    <a:pt x="217" y="265"/>
                    <a:pt x="165" y="254"/>
                  </a:cubicBezTo>
                  <a:cubicBezTo>
                    <a:pt x="113" y="243"/>
                    <a:pt x="76" y="227"/>
                    <a:pt x="53" y="207"/>
                  </a:cubicBezTo>
                  <a:cubicBezTo>
                    <a:pt x="30" y="186"/>
                    <a:pt x="18" y="160"/>
                    <a:pt x="18" y="127"/>
                  </a:cubicBezTo>
                  <a:cubicBezTo>
                    <a:pt x="18" y="90"/>
                    <a:pt x="33" y="60"/>
                    <a:pt x="62" y="36"/>
                  </a:cubicBezTo>
                  <a:cubicBezTo>
                    <a:pt x="91" y="12"/>
                    <a:pt x="130" y="0"/>
                    <a:pt x="180" y="0"/>
                  </a:cubicBezTo>
                  <a:cubicBezTo>
                    <a:pt x="231" y="0"/>
                    <a:pt x="273" y="12"/>
                    <a:pt x="304" y="36"/>
                  </a:cubicBezTo>
                  <a:cubicBezTo>
                    <a:pt x="327" y="54"/>
                    <a:pt x="343" y="78"/>
                    <a:pt x="349" y="108"/>
                  </a:cubicBezTo>
                  <a:cubicBezTo>
                    <a:pt x="353" y="124"/>
                    <a:pt x="341" y="139"/>
                    <a:pt x="324" y="140"/>
                  </a:cubicBezTo>
                  <a:lnTo>
                    <a:pt x="320" y="141"/>
                  </a:lnTo>
                  <a:close/>
                </a:path>
              </a:pathLst>
            </a:custGeom>
            <a:solidFill>
              <a:srgbClr val="354A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00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44" name="Freeform 20">
              <a:extLst>
                <a:ext uri="{FF2B5EF4-FFF2-40B4-BE49-F238E27FC236}">
                  <a16:creationId xmlns:a16="http://schemas.microsoft.com/office/drawing/2014/main" xmlns="" id="{8895173D-9045-411E-B47E-7FD23A132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608" y="1286121"/>
              <a:ext cx="36921" cy="299742"/>
            </a:xfrm>
            <a:custGeom>
              <a:avLst/>
              <a:gdLst>
                <a:gd name="T0" fmla="*/ 29 w 57"/>
                <a:gd name="T1" fmla="*/ 462 h 462"/>
                <a:gd name="T2" fmla="*/ 29 w 57"/>
                <a:gd name="T3" fmla="*/ 462 h 462"/>
                <a:gd name="T4" fmla="*/ 0 w 57"/>
                <a:gd name="T5" fmla="*/ 434 h 462"/>
                <a:gd name="T6" fmla="*/ 0 w 57"/>
                <a:gd name="T7" fmla="*/ 29 h 462"/>
                <a:gd name="T8" fmla="*/ 29 w 57"/>
                <a:gd name="T9" fmla="*/ 0 h 462"/>
                <a:gd name="T10" fmla="*/ 29 w 57"/>
                <a:gd name="T11" fmla="*/ 0 h 462"/>
                <a:gd name="T12" fmla="*/ 57 w 57"/>
                <a:gd name="T13" fmla="*/ 29 h 462"/>
                <a:gd name="T14" fmla="*/ 57 w 57"/>
                <a:gd name="T15" fmla="*/ 434 h 462"/>
                <a:gd name="T16" fmla="*/ 29 w 57"/>
                <a:gd name="T17" fmla="*/ 462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462">
                  <a:moveTo>
                    <a:pt x="29" y="462"/>
                  </a:moveTo>
                  <a:cubicBezTo>
                    <a:pt x="29" y="462"/>
                    <a:pt x="29" y="462"/>
                    <a:pt x="29" y="462"/>
                  </a:cubicBezTo>
                  <a:cubicBezTo>
                    <a:pt x="13" y="462"/>
                    <a:pt x="0" y="449"/>
                    <a:pt x="0" y="434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3"/>
                    <a:pt x="13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4" y="0"/>
                    <a:pt x="57" y="13"/>
                    <a:pt x="57" y="29"/>
                  </a:cubicBezTo>
                  <a:cubicBezTo>
                    <a:pt x="57" y="434"/>
                    <a:pt x="57" y="434"/>
                    <a:pt x="57" y="434"/>
                  </a:cubicBezTo>
                  <a:cubicBezTo>
                    <a:pt x="57" y="449"/>
                    <a:pt x="44" y="462"/>
                    <a:pt x="29" y="462"/>
                  </a:cubicBezTo>
                  <a:close/>
                </a:path>
              </a:pathLst>
            </a:custGeom>
            <a:solidFill>
              <a:srgbClr val="354A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00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45" name="Freeform 21">
              <a:extLst>
                <a:ext uri="{FF2B5EF4-FFF2-40B4-BE49-F238E27FC236}">
                  <a16:creationId xmlns:a16="http://schemas.microsoft.com/office/drawing/2014/main" xmlns="" id="{0A1E4CE6-4E33-4BA6-9D4F-22B8D5940A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96867" y="1286121"/>
              <a:ext cx="36100" cy="299742"/>
            </a:xfrm>
            <a:custGeom>
              <a:avLst/>
              <a:gdLst>
                <a:gd name="T0" fmla="*/ 28 w 56"/>
                <a:gd name="T1" fmla="*/ 65 h 462"/>
                <a:gd name="T2" fmla="*/ 28 w 56"/>
                <a:gd name="T3" fmla="*/ 65 h 462"/>
                <a:gd name="T4" fmla="*/ 0 w 56"/>
                <a:gd name="T5" fmla="*/ 36 h 462"/>
                <a:gd name="T6" fmla="*/ 0 w 56"/>
                <a:gd name="T7" fmla="*/ 29 h 462"/>
                <a:gd name="T8" fmla="*/ 28 w 56"/>
                <a:gd name="T9" fmla="*/ 0 h 462"/>
                <a:gd name="T10" fmla="*/ 28 w 56"/>
                <a:gd name="T11" fmla="*/ 0 h 462"/>
                <a:gd name="T12" fmla="*/ 56 w 56"/>
                <a:gd name="T13" fmla="*/ 29 h 462"/>
                <a:gd name="T14" fmla="*/ 56 w 56"/>
                <a:gd name="T15" fmla="*/ 36 h 462"/>
                <a:gd name="T16" fmla="*/ 28 w 56"/>
                <a:gd name="T17" fmla="*/ 65 h 462"/>
                <a:gd name="T18" fmla="*/ 28 w 56"/>
                <a:gd name="T19" fmla="*/ 462 h 462"/>
                <a:gd name="T20" fmla="*/ 28 w 56"/>
                <a:gd name="T21" fmla="*/ 462 h 462"/>
                <a:gd name="T22" fmla="*/ 0 w 56"/>
                <a:gd name="T23" fmla="*/ 434 h 462"/>
                <a:gd name="T24" fmla="*/ 0 w 56"/>
                <a:gd name="T25" fmla="*/ 156 h 462"/>
                <a:gd name="T26" fmla="*/ 28 w 56"/>
                <a:gd name="T27" fmla="*/ 128 h 462"/>
                <a:gd name="T28" fmla="*/ 28 w 56"/>
                <a:gd name="T29" fmla="*/ 128 h 462"/>
                <a:gd name="T30" fmla="*/ 56 w 56"/>
                <a:gd name="T31" fmla="*/ 156 h 462"/>
                <a:gd name="T32" fmla="*/ 56 w 56"/>
                <a:gd name="T33" fmla="*/ 434 h 462"/>
                <a:gd name="T34" fmla="*/ 28 w 56"/>
                <a:gd name="T35" fmla="*/ 462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6" h="462">
                  <a:moveTo>
                    <a:pt x="28" y="65"/>
                  </a:moveTo>
                  <a:cubicBezTo>
                    <a:pt x="28" y="65"/>
                    <a:pt x="28" y="65"/>
                    <a:pt x="28" y="65"/>
                  </a:cubicBezTo>
                  <a:cubicBezTo>
                    <a:pt x="12" y="65"/>
                    <a:pt x="0" y="52"/>
                    <a:pt x="0" y="3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3"/>
                    <a:pt x="12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44" y="0"/>
                    <a:pt x="56" y="13"/>
                    <a:pt x="56" y="29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6" y="52"/>
                    <a:pt x="44" y="65"/>
                    <a:pt x="28" y="65"/>
                  </a:cubicBezTo>
                  <a:close/>
                  <a:moveTo>
                    <a:pt x="28" y="462"/>
                  </a:moveTo>
                  <a:cubicBezTo>
                    <a:pt x="28" y="462"/>
                    <a:pt x="28" y="462"/>
                    <a:pt x="28" y="462"/>
                  </a:cubicBezTo>
                  <a:cubicBezTo>
                    <a:pt x="12" y="462"/>
                    <a:pt x="0" y="449"/>
                    <a:pt x="0" y="434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41"/>
                    <a:pt x="12" y="128"/>
                    <a:pt x="28" y="128"/>
                  </a:cubicBezTo>
                  <a:cubicBezTo>
                    <a:pt x="28" y="128"/>
                    <a:pt x="28" y="128"/>
                    <a:pt x="28" y="128"/>
                  </a:cubicBezTo>
                  <a:cubicBezTo>
                    <a:pt x="44" y="128"/>
                    <a:pt x="56" y="141"/>
                    <a:pt x="56" y="156"/>
                  </a:cubicBezTo>
                  <a:cubicBezTo>
                    <a:pt x="56" y="434"/>
                    <a:pt x="56" y="434"/>
                    <a:pt x="56" y="434"/>
                  </a:cubicBezTo>
                  <a:cubicBezTo>
                    <a:pt x="56" y="449"/>
                    <a:pt x="44" y="462"/>
                    <a:pt x="28" y="462"/>
                  </a:cubicBezTo>
                  <a:close/>
                </a:path>
              </a:pathLst>
            </a:custGeom>
            <a:solidFill>
              <a:srgbClr val="354A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00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46" name="Freeform 22">
              <a:extLst>
                <a:ext uri="{FF2B5EF4-FFF2-40B4-BE49-F238E27FC236}">
                  <a16:creationId xmlns:a16="http://schemas.microsoft.com/office/drawing/2014/main" xmlns="" id="{53805563-2D7C-487B-AB41-2ABCDF5A2D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35222" y="1286121"/>
              <a:ext cx="36647" cy="299742"/>
            </a:xfrm>
            <a:custGeom>
              <a:avLst/>
              <a:gdLst>
                <a:gd name="T0" fmla="*/ 29 w 57"/>
                <a:gd name="T1" fmla="*/ 65 h 462"/>
                <a:gd name="T2" fmla="*/ 29 w 57"/>
                <a:gd name="T3" fmla="*/ 65 h 462"/>
                <a:gd name="T4" fmla="*/ 0 w 57"/>
                <a:gd name="T5" fmla="*/ 36 h 462"/>
                <a:gd name="T6" fmla="*/ 0 w 57"/>
                <a:gd name="T7" fmla="*/ 29 h 462"/>
                <a:gd name="T8" fmla="*/ 29 w 57"/>
                <a:gd name="T9" fmla="*/ 0 h 462"/>
                <a:gd name="T10" fmla="*/ 29 w 57"/>
                <a:gd name="T11" fmla="*/ 0 h 462"/>
                <a:gd name="T12" fmla="*/ 57 w 57"/>
                <a:gd name="T13" fmla="*/ 29 h 462"/>
                <a:gd name="T14" fmla="*/ 57 w 57"/>
                <a:gd name="T15" fmla="*/ 36 h 462"/>
                <a:gd name="T16" fmla="*/ 29 w 57"/>
                <a:gd name="T17" fmla="*/ 65 h 462"/>
                <a:gd name="T18" fmla="*/ 29 w 57"/>
                <a:gd name="T19" fmla="*/ 462 h 462"/>
                <a:gd name="T20" fmla="*/ 29 w 57"/>
                <a:gd name="T21" fmla="*/ 462 h 462"/>
                <a:gd name="T22" fmla="*/ 0 w 57"/>
                <a:gd name="T23" fmla="*/ 434 h 462"/>
                <a:gd name="T24" fmla="*/ 0 w 57"/>
                <a:gd name="T25" fmla="*/ 156 h 462"/>
                <a:gd name="T26" fmla="*/ 29 w 57"/>
                <a:gd name="T27" fmla="*/ 128 h 462"/>
                <a:gd name="T28" fmla="*/ 29 w 57"/>
                <a:gd name="T29" fmla="*/ 128 h 462"/>
                <a:gd name="T30" fmla="*/ 57 w 57"/>
                <a:gd name="T31" fmla="*/ 156 h 462"/>
                <a:gd name="T32" fmla="*/ 57 w 57"/>
                <a:gd name="T33" fmla="*/ 434 h 462"/>
                <a:gd name="T34" fmla="*/ 29 w 57"/>
                <a:gd name="T35" fmla="*/ 462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7" h="462">
                  <a:moveTo>
                    <a:pt x="29" y="65"/>
                  </a:moveTo>
                  <a:cubicBezTo>
                    <a:pt x="29" y="65"/>
                    <a:pt x="29" y="65"/>
                    <a:pt x="29" y="65"/>
                  </a:cubicBezTo>
                  <a:cubicBezTo>
                    <a:pt x="13" y="65"/>
                    <a:pt x="0" y="52"/>
                    <a:pt x="0" y="3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3"/>
                    <a:pt x="13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4" y="0"/>
                    <a:pt x="57" y="13"/>
                    <a:pt x="57" y="29"/>
                  </a:cubicBezTo>
                  <a:cubicBezTo>
                    <a:pt x="57" y="36"/>
                    <a:pt x="57" y="36"/>
                    <a:pt x="57" y="36"/>
                  </a:cubicBezTo>
                  <a:cubicBezTo>
                    <a:pt x="57" y="52"/>
                    <a:pt x="44" y="65"/>
                    <a:pt x="29" y="65"/>
                  </a:cubicBezTo>
                  <a:close/>
                  <a:moveTo>
                    <a:pt x="29" y="462"/>
                  </a:moveTo>
                  <a:cubicBezTo>
                    <a:pt x="29" y="462"/>
                    <a:pt x="29" y="462"/>
                    <a:pt x="29" y="462"/>
                  </a:cubicBezTo>
                  <a:cubicBezTo>
                    <a:pt x="13" y="462"/>
                    <a:pt x="0" y="449"/>
                    <a:pt x="0" y="434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41"/>
                    <a:pt x="13" y="128"/>
                    <a:pt x="29" y="128"/>
                  </a:cubicBezTo>
                  <a:cubicBezTo>
                    <a:pt x="29" y="128"/>
                    <a:pt x="29" y="128"/>
                    <a:pt x="29" y="128"/>
                  </a:cubicBezTo>
                  <a:cubicBezTo>
                    <a:pt x="44" y="128"/>
                    <a:pt x="57" y="141"/>
                    <a:pt x="57" y="156"/>
                  </a:cubicBezTo>
                  <a:cubicBezTo>
                    <a:pt x="57" y="434"/>
                    <a:pt x="57" y="434"/>
                    <a:pt x="57" y="434"/>
                  </a:cubicBezTo>
                  <a:cubicBezTo>
                    <a:pt x="57" y="449"/>
                    <a:pt x="44" y="462"/>
                    <a:pt x="29" y="462"/>
                  </a:cubicBezTo>
                  <a:close/>
                </a:path>
              </a:pathLst>
            </a:custGeom>
            <a:solidFill>
              <a:srgbClr val="354A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00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47" name="Freeform 23">
              <a:extLst>
                <a:ext uri="{FF2B5EF4-FFF2-40B4-BE49-F238E27FC236}">
                  <a16:creationId xmlns:a16="http://schemas.microsoft.com/office/drawing/2014/main" xmlns="" id="{F5B09A70-BD5C-4AEC-8E34-1AB2A86C5B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76451" y="1286121"/>
              <a:ext cx="187338" cy="304938"/>
            </a:xfrm>
            <a:custGeom>
              <a:avLst/>
              <a:gdLst>
                <a:gd name="T0" fmla="*/ 264 w 290"/>
                <a:gd name="T1" fmla="*/ 462 h 470"/>
                <a:gd name="T2" fmla="*/ 264 w 290"/>
                <a:gd name="T3" fmla="*/ 462 h 470"/>
                <a:gd name="T4" fmla="*/ 237 w 290"/>
                <a:gd name="T5" fmla="*/ 436 h 470"/>
                <a:gd name="T6" fmla="*/ 237 w 290"/>
                <a:gd name="T7" fmla="*/ 420 h 470"/>
                <a:gd name="T8" fmla="*/ 236 w 290"/>
                <a:gd name="T9" fmla="*/ 420 h 470"/>
                <a:gd name="T10" fmla="*/ 144 w 290"/>
                <a:gd name="T11" fmla="*/ 470 h 470"/>
                <a:gd name="T12" fmla="*/ 41 w 290"/>
                <a:gd name="T13" fmla="*/ 421 h 470"/>
                <a:gd name="T14" fmla="*/ 0 w 290"/>
                <a:gd name="T15" fmla="*/ 295 h 470"/>
                <a:gd name="T16" fmla="*/ 39 w 290"/>
                <a:gd name="T17" fmla="*/ 167 h 470"/>
                <a:gd name="T18" fmla="*/ 141 w 290"/>
                <a:gd name="T19" fmla="*/ 120 h 470"/>
                <a:gd name="T20" fmla="*/ 232 w 290"/>
                <a:gd name="T21" fmla="*/ 166 h 470"/>
                <a:gd name="T22" fmla="*/ 234 w 290"/>
                <a:gd name="T23" fmla="*/ 166 h 470"/>
                <a:gd name="T24" fmla="*/ 234 w 290"/>
                <a:gd name="T25" fmla="*/ 27 h 470"/>
                <a:gd name="T26" fmla="*/ 260 w 290"/>
                <a:gd name="T27" fmla="*/ 0 h 470"/>
                <a:gd name="T28" fmla="*/ 264 w 290"/>
                <a:gd name="T29" fmla="*/ 0 h 470"/>
                <a:gd name="T30" fmla="*/ 290 w 290"/>
                <a:gd name="T31" fmla="*/ 27 h 470"/>
                <a:gd name="T32" fmla="*/ 290 w 290"/>
                <a:gd name="T33" fmla="*/ 436 h 470"/>
                <a:gd name="T34" fmla="*/ 264 w 290"/>
                <a:gd name="T35" fmla="*/ 462 h 470"/>
                <a:gd name="T36" fmla="*/ 150 w 290"/>
                <a:gd name="T37" fmla="*/ 423 h 470"/>
                <a:gd name="T38" fmla="*/ 213 w 290"/>
                <a:gd name="T39" fmla="*/ 393 h 470"/>
                <a:gd name="T40" fmla="*/ 239 w 290"/>
                <a:gd name="T41" fmla="*/ 300 h 470"/>
                <a:gd name="T42" fmla="*/ 215 w 290"/>
                <a:gd name="T43" fmla="*/ 203 h 470"/>
                <a:gd name="T44" fmla="*/ 147 w 290"/>
                <a:gd name="T45" fmla="*/ 167 h 470"/>
                <a:gd name="T46" fmla="*/ 81 w 290"/>
                <a:gd name="T47" fmla="*/ 202 h 470"/>
                <a:gd name="T48" fmla="*/ 58 w 290"/>
                <a:gd name="T49" fmla="*/ 295 h 470"/>
                <a:gd name="T50" fmla="*/ 70 w 290"/>
                <a:gd name="T51" fmla="*/ 366 h 470"/>
                <a:gd name="T52" fmla="*/ 104 w 290"/>
                <a:gd name="T53" fmla="*/ 409 h 470"/>
                <a:gd name="T54" fmla="*/ 150 w 290"/>
                <a:gd name="T55" fmla="*/ 423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0" h="470">
                  <a:moveTo>
                    <a:pt x="264" y="462"/>
                  </a:moveTo>
                  <a:cubicBezTo>
                    <a:pt x="264" y="462"/>
                    <a:pt x="264" y="462"/>
                    <a:pt x="264" y="462"/>
                  </a:cubicBezTo>
                  <a:cubicBezTo>
                    <a:pt x="249" y="462"/>
                    <a:pt x="237" y="450"/>
                    <a:pt x="237" y="436"/>
                  </a:cubicBezTo>
                  <a:cubicBezTo>
                    <a:pt x="237" y="420"/>
                    <a:pt x="237" y="420"/>
                    <a:pt x="237" y="420"/>
                  </a:cubicBezTo>
                  <a:cubicBezTo>
                    <a:pt x="236" y="420"/>
                    <a:pt x="236" y="420"/>
                    <a:pt x="236" y="420"/>
                  </a:cubicBezTo>
                  <a:cubicBezTo>
                    <a:pt x="216" y="453"/>
                    <a:pt x="185" y="470"/>
                    <a:pt x="144" y="470"/>
                  </a:cubicBezTo>
                  <a:cubicBezTo>
                    <a:pt x="103" y="470"/>
                    <a:pt x="69" y="454"/>
                    <a:pt x="41" y="421"/>
                  </a:cubicBezTo>
                  <a:cubicBezTo>
                    <a:pt x="14" y="389"/>
                    <a:pt x="0" y="347"/>
                    <a:pt x="0" y="295"/>
                  </a:cubicBezTo>
                  <a:cubicBezTo>
                    <a:pt x="0" y="241"/>
                    <a:pt x="13" y="199"/>
                    <a:pt x="39" y="167"/>
                  </a:cubicBezTo>
                  <a:cubicBezTo>
                    <a:pt x="65" y="136"/>
                    <a:pt x="99" y="120"/>
                    <a:pt x="141" y="120"/>
                  </a:cubicBezTo>
                  <a:cubicBezTo>
                    <a:pt x="181" y="120"/>
                    <a:pt x="212" y="136"/>
                    <a:pt x="232" y="166"/>
                  </a:cubicBezTo>
                  <a:cubicBezTo>
                    <a:pt x="234" y="166"/>
                    <a:pt x="234" y="166"/>
                    <a:pt x="234" y="166"/>
                  </a:cubicBezTo>
                  <a:cubicBezTo>
                    <a:pt x="234" y="27"/>
                    <a:pt x="234" y="27"/>
                    <a:pt x="234" y="27"/>
                  </a:cubicBezTo>
                  <a:cubicBezTo>
                    <a:pt x="234" y="12"/>
                    <a:pt x="245" y="0"/>
                    <a:pt x="260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78" y="0"/>
                    <a:pt x="290" y="12"/>
                    <a:pt x="290" y="27"/>
                  </a:cubicBezTo>
                  <a:cubicBezTo>
                    <a:pt x="290" y="436"/>
                    <a:pt x="290" y="436"/>
                    <a:pt x="290" y="436"/>
                  </a:cubicBezTo>
                  <a:cubicBezTo>
                    <a:pt x="290" y="450"/>
                    <a:pt x="278" y="462"/>
                    <a:pt x="264" y="462"/>
                  </a:cubicBezTo>
                  <a:close/>
                  <a:moveTo>
                    <a:pt x="150" y="423"/>
                  </a:moveTo>
                  <a:cubicBezTo>
                    <a:pt x="175" y="423"/>
                    <a:pt x="196" y="413"/>
                    <a:pt x="213" y="393"/>
                  </a:cubicBezTo>
                  <a:cubicBezTo>
                    <a:pt x="230" y="372"/>
                    <a:pt x="239" y="342"/>
                    <a:pt x="239" y="300"/>
                  </a:cubicBezTo>
                  <a:cubicBezTo>
                    <a:pt x="239" y="260"/>
                    <a:pt x="231" y="227"/>
                    <a:pt x="215" y="203"/>
                  </a:cubicBezTo>
                  <a:cubicBezTo>
                    <a:pt x="199" y="179"/>
                    <a:pt x="177" y="167"/>
                    <a:pt x="147" y="167"/>
                  </a:cubicBezTo>
                  <a:cubicBezTo>
                    <a:pt x="118" y="167"/>
                    <a:pt x="96" y="178"/>
                    <a:pt x="81" y="202"/>
                  </a:cubicBezTo>
                  <a:cubicBezTo>
                    <a:pt x="66" y="226"/>
                    <a:pt x="58" y="257"/>
                    <a:pt x="58" y="295"/>
                  </a:cubicBezTo>
                  <a:cubicBezTo>
                    <a:pt x="58" y="323"/>
                    <a:pt x="62" y="346"/>
                    <a:pt x="70" y="366"/>
                  </a:cubicBezTo>
                  <a:cubicBezTo>
                    <a:pt x="78" y="385"/>
                    <a:pt x="90" y="399"/>
                    <a:pt x="104" y="409"/>
                  </a:cubicBezTo>
                  <a:cubicBezTo>
                    <a:pt x="119" y="419"/>
                    <a:pt x="134" y="423"/>
                    <a:pt x="150" y="423"/>
                  </a:cubicBezTo>
                  <a:close/>
                </a:path>
              </a:pathLst>
            </a:custGeom>
            <a:solidFill>
              <a:srgbClr val="354A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00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  <p:sp>
          <p:nvSpPr>
            <p:cNvPr id="48" name="Freeform 24">
              <a:extLst>
                <a:ext uri="{FF2B5EF4-FFF2-40B4-BE49-F238E27FC236}">
                  <a16:creationId xmlns:a16="http://schemas.microsoft.com/office/drawing/2014/main" xmlns="" id="{3776C0FC-51B4-43E9-A802-9FD933C30A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09735" y="1363791"/>
              <a:ext cx="199371" cy="227268"/>
            </a:xfrm>
            <a:custGeom>
              <a:avLst/>
              <a:gdLst>
                <a:gd name="T0" fmla="*/ 280 w 308"/>
                <a:gd name="T1" fmla="*/ 189 h 350"/>
                <a:gd name="T2" fmla="*/ 68 w 308"/>
                <a:gd name="T3" fmla="*/ 189 h 350"/>
                <a:gd name="T4" fmla="*/ 59 w 308"/>
                <a:gd name="T5" fmla="*/ 200 h 350"/>
                <a:gd name="T6" fmla="*/ 89 w 308"/>
                <a:gd name="T7" fmla="*/ 274 h 350"/>
                <a:gd name="T8" fmla="*/ 160 w 308"/>
                <a:gd name="T9" fmla="*/ 303 h 350"/>
                <a:gd name="T10" fmla="*/ 214 w 308"/>
                <a:gd name="T11" fmla="*/ 286 h 350"/>
                <a:gd name="T12" fmla="*/ 239 w 308"/>
                <a:gd name="T13" fmla="*/ 255 h 350"/>
                <a:gd name="T14" fmla="*/ 272 w 308"/>
                <a:gd name="T15" fmla="*/ 237 h 350"/>
                <a:gd name="T16" fmla="*/ 272 w 308"/>
                <a:gd name="T17" fmla="*/ 237 h 350"/>
                <a:gd name="T18" fmla="*/ 293 w 308"/>
                <a:gd name="T19" fmla="*/ 277 h 350"/>
                <a:gd name="T20" fmla="*/ 254 w 308"/>
                <a:gd name="T21" fmla="*/ 322 h 350"/>
                <a:gd name="T22" fmla="*/ 160 w 308"/>
                <a:gd name="T23" fmla="*/ 350 h 350"/>
                <a:gd name="T24" fmla="*/ 42 w 308"/>
                <a:gd name="T25" fmla="*/ 304 h 350"/>
                <a:gd name="T26" fmla="*/ 0 w 308"/>
                <a:gd name="T27" fmla="*/ 178 h 350"/>
                <a:gd name="T28" fmla="*/ 41 w 308"/>
                <a:gd name="T29" fmla="*/ 50 h 350"/>
                <a:gd name="T30" fmla="*/ 157 w 308"/>
                <a:gd name="T31" fmla="*/ 0 h 350"/>
                <a:gd name="T32" fmla="*/ 227 w 308"/>
                <a:gd name="T33" fmla="*/ 16 h 350"/>
                <a:gd name="T34" fmla="*/ 284 w 308"/>
                <a:gd name="T35" fmla="*/ 71 h 350"/>
                <a:gd name="T36" fmla="*/ 307 w 308"/>
                <a:gd name="T37" fmla="*/ 161 h 350"/>
                <a:gd name="T38" fmla="*/ 280 w 308"/>
                <a:gd name="T39" fmla="*/ 189 h 350"/>
                <a:gd name="T40" fmla="*/ 245 w 308"/>
                <a:gd name="T41" fmla="*/ 143 h 350"/>
                <a:gd name="T42" fmla="*/ 249 w 308"/>
                <a:gd name="T43" fmla="*/ 137 h 350"/>
                <a:gd name="T44" fmla="*/ 218 w 308"/>
                <a:gd name="T45" fmla="*/ 69 h 350"/>
                <a:gd name="T46" fmla="*/ 157 w 308"/>
                <a:gd name="T47" fmla="*/ 47 h 350"/>
                <a:gd name="T48" fmla="*/ 91 w 308"/>
                <a:gd name="T49" fmla="*/ 73 h 350"/>
                <a:gd name="T50" fmla="*/ 63 w 308"/>
                <a:gd name="T51" fmla="*/ 127 h 350"/>
                <a:gd name="T52" fmla="*/ 75 w 308"/>
                <a:gd name="T53" fmla="*/ 143 h 350"/>
                <a:gd name="T54" fmla="*/ 245 w 308"/>
                <a:gd name="T55" fmla="*/ 143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08" h="350">
                  <a:moveTo>
                    <a:pt x="280" y="189"/>
                  </a:moveTo>
                  <a:cubicBezTo>
                    <a:pt x="68" y="189"/>
                    <a:pt x="68" y="189"/>
                    <a:pt x="68" y="189"/>
                  </a:cubicBezTo>
                  <a:cubicBezTo>
                    <a:pt x="63" y="189"/>
                    <a:pt x="58" y="194"/>
                    <a:pt x="59" y="200"/>
                  </a:cubicBezTo>
                  <a:cubicBezTo>
                    <a:pt x="62" y="232"/>
                    <a:pt x="72" y="256"/>
                    <a:pt x="89" y="274"/>
                  </a:cubicBezTo>
                  <a:cubicBezTo>
                    <a:pt x="108" y="294"/>
                    <a:pt x="132" y="303"/>
                    <a:pt x="160" y="303"/>
                  </a:cubicBezTo>
                  <a:cubicBezTo>
                    <a:pt x="181" y="303"/>
                    <a:pt x="200" y="298"/>
                    <a:pt x="214" y="286"/>
                  </a:cubicBezTo>
                  <a:cubicBezTo>
                    <a:pt x="224" y="278"/>
                    <a:pt x="232" y="268"/>
                    <a:pt x="239" y="255"/>
                  </a:cubicBezTo>
                  <a:cubicBezTo>
                    <a:pt x="246" y="243"/>
                    <a:pt x="258" y="236"/>
                    <a:pt x="272" y="237"/>
                  </a:cubicBezTo>
                  <a:cubicBezTo>
                    <a:pt x="272" y="237"/>
                    <a:pt x="272" y="237"/>
                    <a:pt x="272" y="237"/>
                  </a:cubicBezTo>
                  <a:cubicBezTo>
                    <a:pt x="291" y="240"/>
                    <a:pt x="301" y="260"/>
                    <a:pt x="293" y="277"/>
                  </a:cubicBezTo>
                  <a:cubicBezTo>
                    <a:pt x="283" y="295"/>
                    <a:pt x="270" y="310"/>
                    <a:pt x="254" y="322"/>
                  </a:cubicBezTo>
                  <a:cubicBezTo>
                    <a:pt x="229" y="341"/>
                    <a:pt x="198" y="350"/>
                    <a:pt x="160" y="350"/>
                  </a:cubicBezTo>
                  <a:cubicBezTo>
                    <a:pt x="110" y="350"/>
                    <a:pt x="70" y="335"/>
                    <a:pt x="42" y="304"/>
                  </a:cubicBezTo>
                  <a:cubicBezTo>
                    <a:pt x="14" y="273"/>
                    <a:pt x="0" y="231"/>
                    <a:pt x="0" y="178"/>
                  </a:cubicBezTo>
                  <a:cubicBezTo>
                    <a:pt x="0" y="125"/>
                    <a:pt x="13" y="82"/>
                    <a:pt x="41" y="50"/>
                  </a:cubicBezTo>
                  <a:cubicBezTo>
                    <a:pt x="68" y="17"/>
                    <a:pt x="107" y="0"/>
                    <a:pt x="157" y="0"/>
                  </a:cubicBezTo>
                  <a:cubicBezTo>
                    <a:pt x="181" y="0"/>
                    <a:pt x="204" y="6"/>
                    <a:pt x="227" y="16"/>
                  </a:cubicBezTo>
                  <a:cubicBezTo>
                    <a:pt x="250" y="27"/>
                    <a:pt x="269" y="45"/>
                    <a:pt x="284" y="71"/>
                  </a:cubicBezTo>
                  <a:cubicBezTo>
                    <a:pt x="297" y="92"/>
                    <a:pt x="305" y="122"/>
                    <a:pt x="307" y="161"/>
                  </a:cubicBezTo>
                  <a:cubicBezTo>
                    <a:pt x="308" y="176"/>
                    <a:pt x="296" y="189"/>
                    <a:pt x="280" y="189"/>
                  </a:cubicBezTo>
                  <a:close/>
                  <a:moveTo>
                    <a:pt x="245" y="143"/>
                  </a:moveTo>
                  <a:cubicBezTo>
                    <a:pt x="247" y="143"/>
                    <a:pt x="250" y="140"/>
                    <a:pt x="249" y="137"/>
                  </a:cubicBezTo>
                  <a:cubicBezTo>
                    <a:pt x="246" y="106"/>
                    <a:pt x="236" y="83"/>
                    <a:pt x="218" y="69"/>
                  </a:cubicBezTo>
                  <a:cubicBezTo>
                    <a:pt x="199" y="54"/>
                    <a:pt x="179" y="47"/>
                    <a:pt x="157" y="47"/>
                  </a:cubicBezTo>
                  <a:cubicBezTo>
                    <a:pt x="130" y="47"/>
                    <a:pt x="108" y="56"/>
                    <a:pt x="91" y="73"/>
                  </a:cubicBezTo>
                  <a:cubicBezTo>
                    <a:pt x="77" y="88"/>
                    <a:pt x="68" y="106"/>
                    <a:pt x="63" y="127"/>
                  </a:cubicBezTo>
                  <a:cubicBezTo>
                    <a:pt x="62" y="135"/>
                    <a:pt x="67" y="143"/>
                    <a:pt x="75" y="143"/>
                  </a:cubicBezTo>
                  <a:lnTo>
                    <a:pt x="245" y="143"/>
                  </a:lnTo>
                  <a:close/>
                </a:path>
              </a:pathLst>
            </a:custGeom>
            <a:solidFill>
              <a:srgbClr val="354A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000">
                <a:latin typeface="Arial" panose="020B0604020202020204" pitchFamily="34" charset="0"/>
                <a:ea typeface="微软雅黑" panose="020B0503020204020204" pitchFamily="34" charset="-122"/>
                <a:sym typeface="Arial" panose="020B0604020202020204" pitchFamily="34" charset="0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1610720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411061" y="4966283"/>
            <a:ext cx="5224572" cy="14773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 err="1" smtClean="0"/>
              <a:t>Islide</a:t>
            </a:r>
            <a:r>
              <a:rPr lang="en-US" altLang="zh-CN" dirty="0" smtClean="0"/>
              <a:t>   </a:t>
            </a:r>
            <a:r>
              <a:rPr lang="zh-CN" altLang="en-US" dirty="0" smtClean="0"/>
              <a:t>原创作品</a:t>
            </a:r>
            <a:endParaRPr lang="en-US" altLang="zh-CN" dirty="0" smtClean="0"/>
          </a:p>
          <a:p>
            <a:endParaRPr lang="en-US" altLang="zh-CN" dirty="0"/>
          </a:p>
          <a:p>
            <a:endParaRPr lang="en-US" altLang="zh-CN" dirty="0" smtClean="0"/>
          </a:p>
          <a:p>
            <a:endParaRPr lang="en-US" altLang="zh-CN" dirty="0"/>
          </a:p>
          <a:p>
            <a:r>
              <a:rPr lang="en-US" altLang="zh-CN" dirty="0" smtClean="0"/>
              <a:t>51PPT</a:t>
            </a:r>
            <a:r>
              <a:rPr lang="zh-CN" altLang="en-US" dirty="0" smtClean="0"/>
              <a:t>模板网   </a:t>
            </a:r>
            <a:r>
              <a:rPr lang="en-US" altLang="zh-CN" dirty="0" smtClean="0">
                <a:hlinkClick r:id="rId2"/>
              </a:rPr>
              <a:t>www.51pptmoban.com</a:t>
            </a:r>
            <a:r>
              <a:rPr lang="en-US" altLang="zh-CN" dirty="0" smtClean="0"/>
              <a:t>   </a:t>
            </a:r>
            <a:r>
              <a:rPr lang="zh-CN" altLang="en-US" dirty="0"/>
              <a:t>授权发布</a:t>
            </a:r>
          </a:p>
        </p:txBody>
      </p:sp>
    </p:spTree>
    <p:extLst>
      <p:ext uri="{BB962C8B-B14F-4D97-AF65-F5344CB8AC3E}">
        <p14:creationId xmlns:p14="http://schemas.microsoft.com/office/powerpoint/2010/main" val="223353388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723B0A70-121B-428F-8041-01131CD243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xmlns="" id="{174EC869-FF12-4951-A75E-35AFDBBB8F7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55F3F500-B49A-48F0-B49D-AAD8360BFB1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5</a:t>
            </a:fld>
            <a:endParaRPr lang="zh-CN" altLang="en-US"/>
          </a:p>
        </p:txBody>
      </p:sp>
      <p:grpSp>
        <p:nvGrpSpPr>
          <p:cNvPr id="5" name="207547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6874354A-CE83-413B-A7D4-147A491158F2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73100" y="1469611"/>
            <a:ext cx="10845800" cy="4687277"/>
            <a:chOff x="673100" y="1469611"/>
            <a:chExt cx="10845800" cy="4687277"/>
          </a:xfrm>
        </p:grpSpPr>
        <p:sp>
          <p:nvSpPr>
            <p:cNvPr id="6" name="iṩlidè">
              <a:extLst>
                <a:ext uri="{FF2B5EF4-FFF2-40B4-BE49-F238E27FC236}">
                  <a16:creationId xmlns:a16="http://schemas.microsoft.com/office/drawing/2014/main" xmlns="" id="{1FCD1555-0839-40F3-8D1D-5577C7C72036}"/>
                </a:ext>
              </a:extLst>
            </p:cNvPr>
            <p:cNvSpPr/>
            <p:nvPr/>
          </p:nvSpPr>
          <p:spPr bwMode="auto">
            <a:xfrm>
              <a:off x="673100" y="3983292"/>
              <a:ext cx="3020766" cy="2163508"/>
            </a:xfrm>
            <a:custGeom>
              <a:avLst/>
              <a:gdLst>
                <a:gd name="T0" fmla="*/ 1320 w 2967"/>
                <a:gd name="T1" fmla="*/ 2125 h 2125"/>
                <a:gd name="T2" fmla="*/ 2967 w 2967"/>
                <a:gd name="T3" fmla="*/ 733 h 2125"/>
                <a:gd name="T4" fmla="*/ 2697 w 2967"/>
                <a:gd name="T5" fmla="*/ 239 h 2125"/>
                <a:gd name="T6" fmla="*/ 2228 w 2967"/>
                <a:gd name="T7" fmla="*/ 0 h 2125"/>
                <a:gd name="T8" fmla="*/ 0 w 2967"/>
                <a:gd name="T9" fmla="*/ 1759 h 2125"/>
                <a:gd name="T10" fmla="*/ 2 w 2967"/>
                <a:gd name="T11" fmla="*/ 2122 h 2125"/>
                <a:gd name="T12" fmla="*/ 1320 w 2967"/>
                <a:gd name="T13" fmla="*/ 2125 h 2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67" h="2125">
                  <a:moveTo>
                    <a:pt x="1320" y="2125"/>
                  </a:moveTo>
                  <a:lnTo>
                    <a:pt x="2967" y="733"/>
                  </a:lnTo>
                  <a:lnTo>
                    <a:pt x="2697" y="239"/>
                  </a:lnTo>
                  <a:lnTo>
                    <a:pt x="2228" y="0"/>
                  </a:lnTo>
                  <a:lnTo>
                    <a:pt x="0" y="1759"/>
                  </a:lnTo>
                  <a:lnTo>
                    <a:pt x="2" y="2122"/>
                  </a:lnTo>
                  <a:lnTo>
                    <a:pt x="1320" y="21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7" name="í$liďê">
              <a:extLst>
                <a:ext uri="{FF2B5EF4-FFF2-40B4-BE49-F238E27FC236}">
                  <a16:creationId xmlns:a16="http://schemas.microsoft.com/office/drawing/2014/main" xmlns="" id="{42C98BE1-4AAC-493B-AAD7-B7C5809A944C}"/>
                </a:ext>
              </a:extLst>
            </p:cNvPr>
            <p:cNvSpPr/>
            <p:nvPr/>
          </p:nvSpPr>
          <p:spPr bwMode="auto">
            <a:xfrm rot="21480000">
              <a:off x="2151553" y="4433688"/>
              <a:ext cx="2859684" cy="1723200"/>
            </a:xfrm>
            <a:custGeom>
              <a:avLst/>
              <a:gdLst>
                <a:gd name="connsiteX0" fmla="*/ 2107292 w 2859684"/>
                <a:gd name="connsiteY0" fmla="*/ 0 h 1723200"/>
                <a:gd name="connsiteX1" fmla="*/ 2584791 w 2859684"/>
                <a:gd name="connsiteY1" fmla="*/ 243331 h 1723200"/>
                <a:gd name="connsiteX2" fmla="*/ 2859684 w 2859684"/>
                <a:gd name="connsiteY2" fmla="*/ 746283 h 1723200"/>
                <a:gd name="connsiteX3" fmla="*/ 1703806 w 2859684"/>
                <a:gd name="connsiteY3" fmla="*/ 1723200 h 1723200"/>
                <a:gd name="connsiteX4" fmla="*/ 0 w 2859684"/>
                <a:gd name="connsiteY4" fmla="*/ 1663701 h 172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9684" h="1723200">
                  <a:moveTo>
                    <a:pt x="2107292" y="0"/>
                  </a:moveTo>
                  <a:lnTo>
                    <a:pt x="2584791" y="243331"/>
                  </a:lnTo>
                  <a:lnTo>
                    <a:pt x="2859684" y="746283"/>
                  </a:lnTo>
                  <a:lnTo>
                    <a:pt x="1703806" y="1723200"/>
                  </a:lnTo>
                  <a:lnTo>
                    <a:pt x="0" y="1663701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8" name="iṩ1íďé">
              <a:extLst>
                <a:ext uri="{FF2B5EF4-FFF2-40B4-BE49-F238E27FC236}">
                  <a16:creationId xmlns:a16="http://schemas.microsoft.com/office/drawing/2014/main" xmlns="" id="{FA8EBBF2-8027-46F0-B18A-DFD0C3DC353A}"/>
                </a:ext>
              </a:extLst>
            </p:cNvPr>
            <p:cNvSpPr/>
            <p:nvPr/>
          </p:nvSpPr>
          <p:spPr bwMode="auto">
            <a:xfrm>
              <a:off x="673100" y="2495154"/>
              <a:ext cx="2936262" cy="3136832"/>
            </a:xfrm>
            <a:custGeom>
              <a:avLst/>
              <a:gdLst>
                <a:gd name="T0" fmla="*/ 2080 w 2884"/>
                <a:gd name="T1" fmla="*/ 0 h 3081"/>
                <a:gd name="T2" fmla="*/ 0 w 2884"/>
                <a:gd name="T3" fmla="*/ 1655 h 3081"/>
                <a:gd name="T4" fmla="*/ 0 w 2884"/>
                <a:gd name="T5" fmla="*/ 3081 h 3081"/>
                <a:gd name="T6" fmla="*/ 2884 w 2884"/>
                <a:gd name="T7" fmla="*/ 796 h 3081"/>
                <a:gd name="T8" fmla="*/ 2591 w 2884"/>
                <a:gd name="T9" fmla="*/ 259 h 3081"/>
                <a:gd name="T10" fmla="*/ 2080 w 2884"/>
                <a:gd name="T11" fmla="*/ 0 h 30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84" h="3081">
                  <a:moveTo>
                    <a:pt x="2080" y="0"/>
                  </a:moveTo>
                  <a:lnTo>
                    <a:pt x="0" y="1655"/>
                  </a:lnTo>
                  <a:lnTo>
                    <a:pt x="0" y="3081"/>
                  </a:lnTo>
                  <a:lnTo>
                    <a:pt x="2884" y="796"/>
                  </a:lnTo>
                  <a:lnTo>
                    <a:pt x="2591" y="259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9" name="îṡ1iḑê">
              <a:extLst>
                <a:ext uri="{FF2B5EF4-FFF2-40B4-BE49-F238E27FC236}">
                  <a16:creationId xmlns:a16="http://schemas.microsoft.com/office/drawing/2014/main" xmlns="" id="{2ED3B34C-39D3-4B68-830F-04F763411D0B}"/>
                </a:ext>
              </a:extLst>
            </p:cNvPr>
            <p:cNvSpPr/>
            <p:nvPr/>
          </p:nvSpPr>
          <p:spPr bwMode="auto">
            <a:xfrm>
              <a:off x="2859488" y="2423248"/>
              <a:ext cx="878104" cy="853459"/>
            </a:xfrm>
            <a:custGeom>
              <a:avLst/>
              <a:gdLst>
                <a:gd name="T0" fmla="*/ 557 w 678"/>
                <a:gd name="T1" fmla="*/ 594 h 659"/>
                <a:gd name="T2" fmla="*/ 574 w 678"/>
                <a:gd name="T3" fmla="*/ 522 h 659"/>
                <a:gd name="T4" fmla="*/ 627 w 678"/>
                <a:gd name="T5" fmla="*/ 468 h 659"/>
                <a:gd name="T6" fmla="*/ 570 w 678"/>
                <a:gd name="T7" fmla="*/ 452 h 659"/>
                <a:gd name="T8" fmla="*/ 542 w 678"/>
                <a:gd name="T9" fmla="*/ 404 h 659"/>
                <a:gd name="T10" fmla="*/ 574 w 678"/>
                <a:gd name="T11" fmla="*/ 352 h 659"/>
                <a:gd name="T12" fmla="*/ 614 w 678"/>
                <a:gd name="T13" fmla="*/ 310 h 659"/>
                <a:gd name="T14" fmla="*/ 543 w 678"/>
                <a:gd name="T15" fmla="*/ 286 h 659"/>
                <a:gd name="T16" fmla="*/ 509 w 678"/>
                <a:gd name="T17" fmla="*/ 249 h 659"/>
                <a:gd name="T18" fmla="*/ 645 w 678"/>
                <a:gd name="T19" fmla="*/ 90 h 659"/>
                <a:gd name="T20" fmla="*/ 677 w 678"/>
                <a:gd name="T21" fmla="*/ 35 h 659"/>
                <a:gd name="T22" fmla="*/ 646 w 678"/>
                <a:gd name="T23" fmla="*/ 0 h 659"/>
                <a:gd name="T24" fmla="*/ 588 w 678"/>
                <a:gd name="T25" fmla="*/ 27 h 659"/>
                <a:gd name="T26" fmla="*/ 416 w 678"/>
                <a:gd name="T27" fmla="*/ 146 h 659"/>
                <a:gd name="T28" fmla="*/ 383 w 678"/>
                <a:gd name="T29" fmla="*/ 109 h 659"/>
                <a:gd name="T30" fmla="*/ 366 w 678"/>
                <a:gd name="T31" fmla="*/ 36 h 659"/>
                <a:gd name="T32" fmla="*/ 320 w 678"/>
                <a:gd name="T33" fmla="*/ 71 h 659"/>
                <a:gd name="T34" fmla="*/ 265 w 678"/>
                <a:gd name="T35" fmla="*/ 98 h 659"/>
                <a:gd name="T36" fmla="*/ 220 w 678"/>
                <a:gd name="T37" fmla="*/ 65 h 659"/>
                <a:gd name="T38" fmla="*/ 210 w 678"/>
                <a:gd name="T39" fmla="*/ 6 h 659"/>
                <a:gd name="T40" fmla="*/ 151 w 678"/>
                <a:gd name="T41" fmla="*/ 54 h 659"/>
                <a:gd name="T42" fmla="*/ 78 w 678"/>
                <a:gd name="T43" fmla="*/ 63 h 659"/>
                <a:gd name="T44" fmla="*/ 45 w 678"/>
                <a:gd name="T45" fmla="*/ 95 h 659"/>
                <a:gd name="T46" fmla="*/ 300 w 678"/>
                <a:gd name="T47" fmla="*/ 289 h 659"/>
                <a:gd name="T48" fmla="*/ 85 w 678"/>
                <a:gd name="T49" fmla="*/ 450 h 659"/>
                <a:gd name="T50" fmla="*/ 24 w 678"/>
                <a:gd name="T51" fmla="*/ 442 h 659"/>
                <a:gd name="T52" fmla="*/ 35 w 678"/>
                <a:gd name="T53" fmla="*/ 508 h 659"/>
                <a:gd name="T54" fmla="*/ 110 w 678"/>
                <a:gd name="T55" fmla="*/ 592 h 659"/>
                <a:gd name="T56" fmla="*/ 175 w 678"/>
                <a:gd name="T57" fmla="*/ 609 h 659"/>
                <a:gd name="T58" fmla="*/ 173 w 678"/>
                <a:gd name="T59" fmla="*/ 548 h 659"/>
                <a:gd name="T60" fmla="*/ 355 w 678"/>
                <a:gd name="T61" fmla="*/ 350 h 659"/>
                <a:gd name="T62" fmla="*/ 522 w 678"/>
                <a:gd name="T63" fmla="*/ 624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78" h="659">
                  <a:moveTo>
                    <a:pt x="558" y="643"/>
                  </a:moveTo>
                  <a:cubicBezTo>
                    <a:pt x="560" y="634"/>
                    <a:pt x="561" y="619"/>
                    <a:pt x="557" y="594"/>
                  </a:cubicBezTo>
                  <a:cubicBezTo>
                    <a:pt x="557" y="594"/>
                    <a:pt x="556" y="582"/>
                    <a:pt x="554" y="567"/>
                  </a:cubicBezTo>
                  <a:cubicBezTo>
                    <a:pt x="553" y="553"/>
                    <a:pt x="562" y="532"/>
                    <a:pt x="574" y="522"/>
                  </a:cubicBezTo>
                  <a:cubicBezTo>
                    <a:pt x="612" y="491"/>
                    <a:pt x="612" y="491"/>
                    <a:pt x="612" y="491"/>
                  </a:cubicBezTo>
                  <a:cubicBezTo>
                    <a:pt x="612" y="491"/>
                    <a:pt x="623" y="483"/>
                    <a:pt x="627" y="468"/>
                  </a:cubicBezTo>
                  <a:cubicBezTo>
                    <a:pt x="632" y="453"/>
                    <a:pt x="620" y="433"/>
                    <a:pt x="610" y="435"/>
                  </a:cubicBezTo>
                  <a:cubicBezTo>
                    <a:pt x="600" y="436"/>
                    <a:pt x="583" y="446"/>
                    <a:pt x="570" y="452"/>
                  </a:cubicBezTo>
                  <a:cubicBezTo>
                    <a:pt x="557" y="459"/>
                    <a:pt x="545" y="450"/>
                    <a:pt x="544" y="434"/>
                  </a:cubicBezTo>
                  <a:cubicBezTo>
                    <a:pt x="542" y="404"/>
                    <a:pt x="542" y="404"/>
                    <a:pt x="542" y="404"/>
                  </a:cubicBezTo>
                  <a:cubicBezTo>
                    <a:pt x="541" y="388"/>
                    <a:pt x="551" y="367"/>
                    <a:pt x="565" y="359"/>
                  </a:cubicBezTo>
                  <a:cubicBezTo>
                    <a:pt x="574" y="352"/>
                    <a:pt x="574" y="352"/>
                    <a:pt x="574" y="352"/>
                  </a:cubicBezTo>
                  <a:cubicBezTo>
                    <a:pt x="588" y="343"/>
                    <a:pt x="609" y="326"/>
                    <a:pt x="614" y="310"/>
                  </a:cubicBezTo>
                  <a:cubicBezTo>
                    <a:pt x="614" y="310"/>
                    <a:pt x="614" y="310"/>
                    <a:pt x="614" y="310"/>
                  </a:cubicBezTo>
                  <a:cubicBezTo>
                    <a:pt x="619" y="294"/>
                    <a:pt x="603" y="275"/>
                    <a:pt x="591" y="274"/>
                  </a:cubicBezTo>
                  <a:cubicBezTo>
                    <a:pt x="580" y="273"/>
                    <a:pt x="558" y="282"/>
                    <a:pt x="543" y="286"/>
                  </a:cubicBezTo>
                  <a:cubicBezTo>
                    <a:pt x="527" y="290"/>
                    <a:pt x="513" y="280"/>
                    <a:pt x="511" y="264"/>
                  </a:cubicBezTo>
                  <a:cubicBezTo>
                    <a:pt x="509" y="249"/>
                    <a:pt x="509" y="249"/>
                    <a:pt x="509" y="249"/>
                  </a:cubicBezTo>
                  <a:cubicBezTo>
                    <a:pt x="508" y="232"/>
                    <a:pt x="516" y="210"/>
                    <a:pt x="528" y="199"/>
                  </a:cubicBezTo>
                  <a:cubicBezTo>
                    <a:pt x="645" y="90"/>
                    <a:pt x="645" y="90"/>
                    <a:pt x="645" y="90"/>
                  </a:cubicBezTo>
                  <a:cubicBezTo>
                    <a:pt x="657" y="78"/>
                    <a:pt x="675" y="58"/>
                    <a:pt x="677" y="42"/>
                  </a:cubicBezTo>
                  <a:cubicBezTo>
                    <a:pt x="677" y="39"/>
                    <a:pt x="677" y="37"/>
                    <a:pt x="677" y="35"/>
                  </a:cubicBezTo>
                  <a:cubicBezTo>
                    <a:pt x="678" y="27"/>
                    <a:pt x="673" y="19"/>
                    <a:pt x="667" y="13"/>
                  </a:cubicBezTo>
                  <a:cubicBezTo>
                    <a:pt x="661" y="6"/>
                    <a:pt x="654" y="1"/>
                    <a:pt x="646" y="0"/>
                  </a:cubicBezTo>
                  <a:cubicBezTo>
                    <a:pt x="644" y="0"/>
                    <a:pt x="642" y="0"/>
                    <a:pt x="639" y="0"/>
                  </a:cubicBezTo>
                  <a:cubicBezTo>
                    <a:pt x="623" y="1"/>
                    <a:pt x="601" y="16"/>
                    <a:pt x="588" y="27"/>
                  </a:cubicBezTo>
                  <a:cubicBezTo>
                    <a:pt x="468" y="132"/>
                    <a:pt x="468" y="132"/>
                    <a:pt x="468" y="132"/>
                  </a:cubicBezTo>
                  <a:cubicBezTo>
                    <a:pt x="455" y="143"/>
                    <a:pt x="432" y="149"/>
                    <a:pt x="416" y="146"/>
                  </a:cubicBezTo>
                  <a:cubicBezTo>
                    <a:pt x="402" y="143"/>
                    <a:pt x="402" y="143"/>
                    <a:pt x="402" y="143"/>
                  </a:cubicBezTo>
                  <a:cubicBezTo>
                    <a:pt x="385" y="139"/>
                    <a:pt x="377" y="124"/>
                    <a:pt x="383" y="109"/>
                  </a:cubicBezTo>
                  <a:cubicBezTo>
                    <a:pt x="389" y="94"/>
                    <a:pt x="399" y="73"/>
                    <a:pt x="399" y="62"/>
                  </a:cubicBezTo>
                  <a:cubicBezTo>
                    <a:pt x="400" y="50"/>
                    <a:pt x="382" y="32"/>
                    <a:pt x="366" y="36"/>
                  </a:cubicBezTo>
                  <a:cubicBezTo>
                    <a:pt x="366" y="36"/>
                    <a:pt x="366" y="36"/>
                    <a:pt x="366" y="36"/>
                  </a:cubicBezTo>
                  <a:cubicBezTo>
                    <a:pt x="350" y="39"/>
                    <a:pt x="330" y="58"/>
                    <a:pt x="320" y="71"/>
                  </a:cubicBezTo>
                  <a:cubicBezTo>
                    <a:pt x="313" y="80"/>
                    <a:pt x="313" y="80"/>
                    <a:pt x="313" y="80"/>
                  </a:cubicBezTo>
                  <a:cubicBezTo>
                    <a:pt x="302" y="92"/>
                    <a:pt x="281" y="101"/>
                    <a:pt x="265" y="98"/>
                  </a:cubicBezTo>
                  <a:cubicBezTo>
                    <a:pt x="236" y="92"/>
                    <a:pt x="236" y="92"/>
                    <a:pt x="236" y="92"/>
                  </a:cubicBezTo>
                  <a:cubicBezTo>
                    <a:pt x="219" y="90"/>
                    <a:pt x="212" y="77"/>
                    <a:pt x="220" y="65"/>
                  </a:cubicBezTo>
                  <a:cubicBezTo>
                    <a:pt x="227" y="52"/>
                    <a:pt x="239" y="36"/>
                    <a:pt x="241" y="27"/>
                  </a:cubicBezTo>
                  <a:cubicBezTo>
                    <a:pt x="244" y="17"/>
                    <a:pt x="225" y="4"/>
                    <a:pt x="210" y="6"/>
                  </a:cubicBezTo>
                  <a:cubicBezTo>
                    <a:pt x="195" y="9"/>
                    <a:pt x="186" y="19"/>
                    <a:pt x="186" y="19"/>
                  </a:cubicBezTo>
                  <a:cubicBezTo>
                    <a:pt x="151" y="54"/>
                    <a:pt x="151" y="54"/>
                    <a:pt x="151" y="54"/>
                  </a:cubicBezTo>
                  <a:cubicBezTo>
                    <a:pt x="139" y="65"/>
                    <a:pt x="118" y="72"/>
                    <a:pt x="104" y="69"/>
                  </a:cubicBezTo>
                  <a:cubicBezTo>
                    <a:pt x="89" y="66"/>
                    <a:pt x="78" y="63"/>
                    <a:pt x="78" y="63"/>
                  </a:cubicBezTo>
                  <a:cubicBezTo>
                    <a:pt x="53" y="57"/>
                    <a:pt x="38" y="56"/>
                    <a:pt x="29" y="58"/>
                  </a:cubicBezTo>
                  <a:cubicBezTo>
                    <a:pt x="13" y="61"/>
                    <a:pt x="30" y="87"/>
                    <a:pt x="45" y="95"/>
                  </a:cubicBezTo>
                  <a:cubicBezTo>
                    <a:pt x="293" y="257"/>
                    <a:pt x="293" y="257"/>
                    <a:pt x="293" y="257"/>
                  </a:cubicBezTo>
                  <a:cubicBezTo>
                    <a:pt x="308" y="265"/>
                    <a:pt x="311" y="280"/>
                    <a:pt x="300" y="289"/>
                  </a:cubicBezTo>
                  <a:cubicBezTo>
                    <a:pt x="136" y="438"/>
                    <a:pt x="136" y="438"/>
                    <a:pt x="136" y="438"/>
                  </a:cubicBezTo>
                  <a:cubicBezTo>
                    <a:pt x="124" y="449"/>
                    <a:pt x="100" y="456"/>
                    <a:pt x="85" y="450"/>
                  </a:cubicBezTo>
                  <a:cubicBezTo>
                    <a:pt x="70" y="447"/>
                    <a:pt x="70" y="447"/>
                    <a:pt x="70" y="447"/>
                  </a:cubicBezTo>
                  <a:cubicBezTo>
                    <a:pt x="54" y="441"/>
                    <a:pt x="33" y="439"/>
                    <a:pt x="24" y="442"/>
                  </a:cubicBezTo>
                  <a:cubicBezTo>
                    <a:pt x="8" y="450"/>
                    <a:pt x="2" y="461"/>
                    <a:pt x="1" y="473"/>
                  </a:cubicBezTo>
                  <a:cubicBezTo>
                    <a:pt x="0" y="482"/>
                    <a:pt x="10" y="500"/>
                    <a:pt x="35" y="508"/>
                  </a:cubicBezTo>
                  <a:cubicBezTo>
                    <a:pt x="50" y="516"/>
                    <a:pt x="70" y="521"/>
                    <a:pt x="88" y="536"/>
                  </a:cubicBezTo>
                  <a:cubicBezTo>
                    <a:pt x="101" y="555"/>
                    <a:pt x="104" y="576"/>
                    <a:pt x="110" y="592"/>
                  </a:cubicBezTo>
                  <a:cubicBezTo>
                    <a:pt x="116" y="617"/>
                    <a:pt x="133" y="629"/>
                    <a:pt x="142" y="629"/>
                  </a:cubicBezTo>
                  <a:cubicBezTo>
                    <a:pt x="154" y="629"/>
                    <a:pt x="165" y="625"/>
                    <a:pt x="175" y="609"/>
                  </a:cubicBezTo>
                  <a:cubicBezTo>
                    <a:pt x="179" y="600"/>
                    <a:pt x="179" y="579"/>
                    <a:pt x="175" y="563"/>
                  </a:cubicBezTo>
                  <a:cubicBezTo>
                    <a:pt x="173" y="548"/>
                    <a:pt x="173" y="548"/>
                    <a:pt x="173" y="548"/>
                  </a:cubicBezTo>
                  <a:cubicBezTo>
                    <a:pt x="169" y="532"/>
                    <a:pt x="178" y="509"/>
                    <a:pt x="190" y="498"/>
                  </a:cubicBezTo>
                  <a:cubicBezTo>
                    <a:pt x="355" y="350"/>
                    <a:pt x="355" y="350"/>
                    <a:pt x="355" y="350"/>
                  </a:cubicBezTo>
                  <a:cubicBezTo>
                    <a:pt x="366" y="340"/>
                    <a:pt x="380" y="345"/>
                    <a:pt x="386" y="360"/>
                  </a:cubicBezTo>
                  <a:cubicBezTo>
                    <a:pt x="522" y="624"/>
                    <a:pt x="522" y="624"/>
                    <a:pt x="522" y="624"/>
                  </a:cubicBezTo>
                  <a:cubicBezTo>
                    <a:pt x="529" y="639"/>
                    <a:pt x="553" y="659"/>
                    <a:pt x="558" y="643"/>
                  </a:cubicBezTo>
                </a:path>
              </a:pathLst>
            </a:custGeom>
            <a:solidFill>
              <a:schemeClr val="accent1"/>
            </a:solidFill>
            <a:ln w="114300">
              <a:solidFill>
                <a:schemeClr val="bg1"/>
              </a:solidFill>
            </a:ln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10" name="îṩlïḑe">
              <a:extLst>
                <a:ext uri="{FF2B5EF4-FFF2-40B4-BE49-F238E27FC236}">
                  <a16:creationId xmlns:a16="http://schemas.microsoft.com/office/drawing/2014/main" xmlns="" id="{95539502-1D2E-4CD7-BE07-67322118EF9C}"/>
                </a:ext>
              </a:extLst>
            </p:cNvPr>
            <p:cNvSpPr/>
            <p:nvPr/>
          </p:nvSpPr>
          <p:spPr bwMode="auto">
            <a:xfrm>
              <a:off x="2974807" y="3917514"/>
              <a:ext cx="825972" cy="802791"/>
            </a:xfrm>
            <a:custGeom>
              <a:avLst/>
              <a:gdLst>
                <a:gd name="T0" fmla="*/ 557 w 678"/>
                <a:gd name="T1" fmla="*/ 594 h 659"/>
                <a:gd name="T2" fmla="*/ 574 w 678"/>
                <a:gd name="T3" fmla="*/ 522 h 659"/>
                <a:gd name="T4" fmla="*/ 627 w 678"/>
                <a:gd name="T5" fmla="*/ 468 h 659"/>
                <a:gd name="T6" fmla="*/ 570 w 678"/>
                <a:gd name="T7" fmla="*/ 452 h 659"/>
                <a:gd name="T8" fmla="*/ 542 w 678"/>
                <a:gd name="T9" fmla="*/ 404 h 659"/>
                <a:gd name="T10" fmla="*/ 574 w 678"/>
                <a:gd name="T11" fmla="*/ 352 h 659"/>
                <a:gd name="T12" fmla="*/ 614 w 678"/>
                <a:gd name="T13" fmla="*/ 310 h 659"/>
                <a:gd name="T14" fmla="*/ 543 w 678"/>
                <a:gd name="T15" fmla="*/ 286 h 659"/>
                <a:gd name="T16" fmla="*/ 509 w 678"/>
                <a:gd name="T17" fmla="*/ 249 h 659"/>
                <a:gd name="T18" fmla="*/ 645 w 678"/>
                <a:gd name="T19" fmla="*/ 90 h 659"/>
                <a:gd name="T20" fmla="*/ 677 w 678"/>
                <a:gd name="T21" fmla="*/ 35 h 659"/>
                <a:gd name="T22" fmla="*/ 646 w 678"/>
                <a:gd name="T23" fmla="*/ 0 h 659"/>
                <a:gd name="T24" fmla="*/ 588 w 678"/>
                <a:gd name="T25" fmla="*/ 27 h 659"/>
                <a:gd name="T26" fmla="*/ 416 w 678"/>
                <a:gd name="T27" fmla="*/ 146 h 659"/>
                <a:gd name="T28" fmla="*/ 383 w 678"/>
                <a:gd name="T29" fmla="*/ 109 h 659"/>
                <a:gd name="T30" fmla="*/ 366 w 678"/>
                <a:gd name="T31" fmla="*/ 36 h 659"/>
                <a:gd name="T32" fmla="*/ 320 w 678"/>
                <a:gd name="T33" fmla="*/ 71 h 659"/>
                <a:gd name="T34" fmla="*/ 265 w 678"/>
                <a:gd name="T35" fmla="*/ 98 h 659"/>
                <a:gd name="T36" fmla="*/ 220 w 678"/>
                <a:gd name="T37" fmla="*/ 65 h 659"/>
                <a:gd name="T38" fmla="*/ 210 w 678"/>
                <a:gd name="T39" fmla="*/ 6 h 659"/>
                <a:gd name="T40" fmla="*/ 151 w 678"/>
                <a:gd name="T41" fmla="*/ 54 h 659"/>
                <a:gd name="T42" fmla="*/ 78 w 678"/>
                <a:gd name="T43" fmla="*/ 63 h 659"/>
                <a:gd name="T44" fmla="*/ 45 w 678"/>
                <a:gd name="T45" fmla="*/ 95 h 659"/>
                <a:gd name="T46" fmla="*/ 300 w 678"/>
                <a:gd name="T47" fmla="*/ 289 h 659"/>
                <a:gd name="T48" fmla="*/ 85 w 678"/>
                <a:gd name="T49" fmla="*/ 450 h 659"/>
                <a:gd name="T50" fmla="*/ 24 w 678"/>
                <a:gd name="T51" fmla="*/ 442 h 659"/>
                <a:gd name="T52" fmla="*/ 35 w 678"/>
                <a:gd name="T53" fmla="*/ 508 h 659"/>
                <a:gd name="T54" fmla="*/ 110 w 678"/>
                <a:gd name="T55" fmla="*/ 592 h 659"/>
                <a:gd name="T56" fmla="*/ 175 w 678"/>
                <a:gd name="T57" fmla="*/ 609 h 659"/>
                <a:gd name="T58" fmla="*/ 173 w 678"/>
                <a:gd name="T59" fmla="*/ 548 h 659"/>
                <a:gd name="T60" fmla="*/ 355 w 678"/>
                <a:gd name="T61" fmla="*/ 350 h 659"/>
                <a:gd name="T62" fmla="*/ 522 w 678"/>
                <a:gd name="T63" fmla="*/ 624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78" h="659">
                  <a:moveTo>
                    <a:pt x="558" y="643"/>
                  </a:moveTo>
                  <a:cubicBezTo>
                    <a:pt x="560" y="634"/>
                    <a:pt x="561" y="619"/>
                    <a:pt x="557" y="594"/>
                  </a:cubicBezTo>
                  <a:cubicBezTo>
                    <a:pt x="557" y="594"/>
                    <a:pt x="556" y="582"/>
                    <a:pt x="554" y="567"/>
                  </a:cubicBezTo>
                  <a:cubicBezTo>
                    <a:pt x="553" y="553"/>
                    <a:pt x="562" y="532"/>
                    <a:pt x="574" y="522"/>
                  </a:cubicBezTo>
                  <a:cubicBezTo>
                    <a:pt x="612" y="491"/>
                    <a:pt x="612" y="491"/>
                    <a:pt x="612" y="491"/>
                  </a:cubicBezTo>
                  <a:cubicBezTo>
                    <a:pt x="612" y="491"/>
                    <a:pt x="623" y="483"/>
                    <a:pt x="627" y="468"/>
                  </a:cubicBezTo>
                  <a:cubicBezTo>
                    <a:pt x="632" y="453"/>
                    <a:pt x="620" y="433"/>
                    <a:pt x="610" y="435"/>
                  </a:cubicBezTo>
                  <a:cubicBezTo>
                    <a:pt x="600" y="436"/>
                    <a:pt x="583" y="446"/>
                    <a:pt x="570" y="452"/>
                  </a:cubicBezTo>
                  <a:cubicBezTo>
                    <a:pt x="557" y="459"/>
                    <a:pt x="545" y="450"/>
                    <a:pt x="544" y="434"/>
                  </a:cubicBezTo>
                  <a:cubicBezTo>
                    <a:pt x="542" y="404"/>
                    <a:pt x="542" y="404"/>
                    <a:pt x="542" y="404"/>
                  </a:cubicBezTo>
                  <a:cubicBezTo>
                    <a:pt x="541" y="388"/>
                    <a:pt x="551" y="367"/>
                    <a:pt x="565" y="359"/>
                  </a:cubicBezTo>
                  <a:cubicBezTo>
                    <a:pt x="574" y="352"/>
                    <a:pt x="574" y="352"/>
                    <a:pt x="574" y="352"/>
                  </a:cubicBezTo>
                  <a:cubicBezTo>
                    <a:pt x="588" y="343"/>
                    <a:pt x="609" y="326"/>
                    <a:pt x="614" y="310"/>
                  </a:cubicBezTo>
                  <a:cubicBezTo>
                    <a:pt x="614" y="310"/>
                    <a:pt x="614" y="310"/>
                    <a:pt x="614" y="310"/>
                  </a:cubicBezTo>
                  <a:cubicBezTo>
                    <a:pt x="619" y="294"/>
                    <a:pt x="603" y="275"/>
                    <a:pt x="591" y="274"/>
                  </a:cubicBezTo>
                  <a:cubicBezTo>
                    <a:pt x="580" y="273"/>
                    <a:pt x="558" y="282"/>
                    <a:pt x="543" y="286"/>
                  </a:cubicBezTo>
                  <a:cubicBezTo>
                    <a:pt x="527" y="290"/>
                    <a:pt x="513" y="280"/>
                    <a:pt x="511" y="264"/>
                  </a:cubicBezTo>
                  <a:cubicBezTo>
                    <a:pt x="509" y="249"/>
                    <a:pt x="509" y="249"/>
                    <a:pt x="509" y="249"/>
                  </a:cubicBezTo>
                  <a:cubicBezTo>
                    <a:pt x="508" y="232"/>
                    <a:pt x="516" y="210"/>
                    <a:pt x="528" y="199"/>
                  </a:cubicBezTo>
                  <a:cubicBezTo>
                    <a:pt x="645" y="90"/>
                    <a:pt x="645" y="90"/>
                    <a:pt x="645" y="90"/>
                  </a:cubicBezTo>
                  <a:cubicBezTo>
                    <a:pt x="657" y="78"/>
                    <a:pt x="675" y="58"/>
                    <a:pt x="677" y="42"/>
                  </a:cubicBezTo>
                  <a:cubicBezTo>
                    <a:pt x="677" y="39"/>
                    <a:pt x="677" y="37"/>
                    <a:pt x="677" y="35"/>
                  </a:cubicBezTo>
                  <a:cubicBezTo>
                    <a:pt x="678" y="27"/>
                    <a:pt x="673" y="19"/>
                    <a:pt x="667" y="13"/>
                  </a:cubicBezTo>
                  <a:cubicBezTo>
                    <a:pt x="661" y="6"/>
                    <a:pt x="654" y="1"/>
                    <a:pt x="646" y="0"/>
                  </a:cubicBezTo>
                  <a:cubicBezTo>
                    <a:pt x="644" y="0"/>
                    <a:pt x="642" y="0"/>
                    <a:pt x="639" y="0"/>
                  </a:cubicBezTo>
                  <a:cubicBezTo>
                    <a:pt x="623" y="1"/>
                    <a:pt x="601" y="16"/>
                    <a:pt x="588" y="27"/>
                  </a:cubicBezTo>
                  <a:cubicBezTo>
                    <a:pt x="468" y="132"/>
                    <a:pt x="468" y="132"/>
                    <a:pt x="468" y="132"/>
                  </a:cubicBezTo>
                  <a:cubicBezTo>
                    <a:pt x="455" y="143"/>
                    <a:pt x="432" y="149"/>
                    <a:pt x="416" y="146"/>
                  </a:cubicBezTo>
                  <a:cubicBezTo>
                    <a:pt x="402" y="143"/>
                    <a:pt x="402" y="143"/>
                    <a:pt x="402" y="143"/>
                  </a:cubicBezTo>
                  <a:cubicBezTo>
                    <a:pt x="385" y="139"/>
                    <a:pt x="377" y="124"/>
                    <a:pt x="383" y="109"/>
                  </a:cubicBezTo>
                  <a:cubicBezTo>
                    <a:pt x="389" y="94"/>
                    <a:pt x="399" y="73"/>
                    <a:pt x="399" y="62"/>
                  </a:cubicBezTo>
                  <a:cubicBezTo>
                    <a:pt x="400" y="50"/>
                    <a:pt x="382" y="32"/>
                    <a:pt x="366" y="36"/>
                  </a:cubicBezTo>
                  <a:cubicBezTo>
                    <a:pt x="366" y="36"/>
                    <a:pt x="366" y="36"/>
                    <a:pt x="366" y="36"/>
                  </a:cubicBezTo>
                  <a:cubicBezTo>
                    <a:pt x="350" y="39"/>
                    <a:pt x="330" y="58"/>
                    <a:pt x="320" y="71"/>
                  </a:cubicBezTo>
                  <a:cubicBezTo>
                    <a:pt x="313" y="80"/>
                    <a:pt x="313" y="80"/>
                    <a:pt x="313" y="80"/>
                  </a:cubicBezTo>
                  <a:cubicBezTo>
                    <a:pt x="302" y="92"/>
                    <a:pt x="281" y="101"/>
                    <a:pt x="265" y="98"/>
                  </a:cubicBezTo>
                  <a:cubicBezTo>
                    <a:pt x="236" y="92"/>
                    <a:pt x="236" y="92"/>
                    <a:pt x="236" y="92"/>
                  </a:cubicBezTo>
                  <a:cubicBezTo>
                    <a:pt x="219" y="90"/>
                    <a:pt x="212" y="77"/>
                    <a:pt x="220" y="65"/>
                  </a:cubicBezTo>
                  <a:cubicBezTo>
                    <a:pt x="227" y="52"/>
                    <a:pt x="239" y="36"/>
                    <a:pt x="241" y="27"/>
                  </a:cubicBezTo>
                  <a:cubicBezTo>
                    <a:pt x="244" y="17"/>
                    <a:pt x="225" y="4"/>
                    <a:pt x="210" y="6"/>
                  </a:cubicBezTo>
                  <a:cubicBezTo>
                    <a:pt x="195" y="9"/>
                    <a:pt x="186" y="19"/>
                    <a:pt x="186" y="19"/>
                  </a:cubicBezTo>
                  <a:cubicBezTo>
                    <a:pt x="151" y="54"/>
                    <a:pt x="151" y="54"/>
                    <a:pt x="151" y="54"/>
                  </a:cubicBezTo>
                  <a:cubicBezTo>
                    <a:pt x="139" y="65"/>
                    <a:pt x="118" y="72"/>
                    <a:pt x="104" y="69"/>
                  </a:cubicBezTo>
                  <a:cubicBezTo>
                    <a:pt x="89" y="66"/>
                    <a:pt x="78" y="63"/>
                    <a:pt x="78" y="63"/>
                  </a:cubicBezTo>
                  <a:cubicBezTo>
                    <a:pt x="53" y="57"/>
                    <a:pt x="38" y="56"/>
                    <a:pt x="29" y="58"/>
                  </a:cubicBezTo>
                  <a:cubicBezTo>
                    <a:pt x="13" y="61"/>
                    <a:pt x="30" y="87"/>
                    <a:pt x="45" y="95"/>
                  </a:cubicBezTo>
                  <a:cubicBezTo>
                    <a:pt x="293" y="257"/>
                    <a:pt x="293" y="257"/>
                    <a:pt x="293" y="257"/>
                  </a:cubicBezTo>
                  <a:cubicBezTo>
                    <a:pt x="308" y="265"/>
                    <a:pt x="311" y="280"/>
                    <a:pt x="300" y="289"/>
                  </a:cubicBezTo>
                  <a:cubicBezTo>
                    <a:pt x="136" y="438"/>
                    <a:pt x="136" y="438"/>
                    <a:pt x="136" y="438"/>
                  </a:cubicBezTo>
                  <a:cubicBezTo>
                    <a:pt x="124" y="449"/>
                    <a:pt x="100" y="456"/>
                    <a:pt x="85" y="450"/>
                  </a:cubicBezTo>
                  <a:cubicBezTo>
                    <a:pt x="70" y="447"/>
                    <a:pt x="70" y="447"/>
                    <a:pt x="70" y="447"/>
                  </a:cubicBezTo>
                  <a:cubicBezTo>
                    <a:pt x="54" y="441"/>
                    <a:pt x="33" y="439"/>
                    <a:pt x="24" y="442"/>
                  </a:cubicBezTo>
                  <a:cubicBezTo>
                    <a:pt x="8" y="450"/>
                    <a:pt x="2" y="461"/>
                    <a:pt x="1" y="473"/>
                  </a:cubicBezTo>
                  <a:cubicBezTo>
                    <a:pt x="0" y="482"/>
                    <a:pt x="10" y="500"/>
                    <a:pt x="35" y="508"/>
                  </a:cubicBezTo>
                  <a:cubicBezTo>
                    <a:pt x="50" y="516"/>
                    <a:pt x="70" y="521"/>
                    <a:pt x="88" y="536"/>
                  </a:cubicBezTo>
                  <a:cubicBezTo>
                    <a:pt x="101" y="555"/>
                    <a:pt x="104" y="576"/>
                    <a:pt x="110" y="592"/>
                  </a:cubicBezTo>
                  <a:cubicBezTo>
                    <a:pt x="116" y="617"/>
                    <a:pt x="133" y="629"/>
                    <a:pt x="142" y="629"/>
                  </a:cubicBezTo>
                  <a:cubicBezTo>
                    <a:pt x="154" y="629"/>
                    <a:pt x="165" y="625"/>
                    <a:pt x="175" y="609"/>
                  </a:cubicBezTo>
                  <a:cubicBezTo>
                    <a:pt x="179" y="600"/>
                    <a:pt x="179" y="579"/>
                    <a:pt x="175" y="563"/>
                  </a:cubicBezTo>
                  <a:cubicBezTo>
                    <a:pt x="173" y="548"/>
                    <a:pt x="173" y="548"/>
                    <a:pt x="173" y="548"/>
                  </a:cubicBezTo>
                  <a:cubicBezTo>
                    <a:pt x="169" y="532"/>
                    <a:pt x="178" y="509"/>
                    <a:pt x="190" y="498"/>
                  </a:cubicBezTo>
                  <a:cubicBezTo>
                    <a:pt x="355" y="350"/>
                    <a:pt x="355" y="350"/>
                    <a:pt x="355" y="350"/>
                  </a:cubicBezTo>
                  <a:cubicBezTo>
                    <a:pt x="366" y="340"/>
                    <a:pt x="380" y="345"/>
                    <a:pt x="386" y="360"/>
                  </a:cubicBezTo>
                  <a:cubicBezTo>
                    <a:pt x="522" y="624"/>
                    <a:pt x="522" y="624"/>
                    <a:pt x="522" y="624"/>
                  </a:cubicBezTo>
                  <a:cubicBezTo>
                    <a:pt x="529" y="639"/>
                    <a:pt x="553" y="659"/>
                    <a:pt x="558" y="643"/>
                  </a:cubicBezTo>
                </a:path>
              </a:pathLst>
            </a:custGeom>
            <a:solidFill>
              <a:schemeClr val="bg1">
                <a:lumMod val="85000"/>
              </a:schemeClr>
            </a:solidFill>
            <a:ln w="114300">
              <a:solidFill>
                <a:schemeClr val="bg1"/>
              </a:solidFill>
            </a:ln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11" name="îṩḻîdé">
              <a:extLst>
                <a:ext uri="{FF2B5EF4-FFF2-40B4-BE49-F238E27FC236}">
                  <a16:creationId xmlns:a16="http://schemas.microsoft.com/office/drawing/2014/main" xmlns="" id="{D7B56C8A-2BA5-409D-A61F-BA327B9246ED}"/>
                </a:ext>
              </a:extLst>
            </p:cNvPr>
            <p:cNvSpPr/>
            <p:nvPr/>
          </p:nvSpPr>
          <p:spPr bwMode="auto">
            <a:xfrm>
              <a:off x="4310808" y="4318276"/>
              <a:ext cx="825972" cy="802791"/>
            </a:xfrm>
            <a:custGeom>
              <a:avLst/>
              <a:gdLst>
                <a:gd name="T0" fmla="*/ 557 w 678"/>
                <a:gd name="T1" fmla="*/ 594 h 659"/>
                <a:gd name="T2" fmla="*/ 574 w 678"/>
                <a:gd name="T3" fmla="*/ 522 h 659"/>
                <a:gd name="T4" fmla="*/ 627 w 678"/>
                <a:gd name="T5" fmla="*/ 468 h 659"/>
                <a:gd name="T6" fmla="*/ 570 w 678"/>
                <a:gd name="T7" fmla="*/ 452 h 659"/>
                <a:gd name="T8" fmla="*/ 542 w 678"/>
                <a:gd name="T9" fmla="*/ 404 h 659"/>
                <a:gd name="T10" fmla="*/ 574 w 678"/>
                <a:gd name="T11" fmla="*/ 352 h 659"/>
                <a:gd name="T12" fmla="*/ 614 w 678"/>
                <a:gd name="T13" fmla="*/ 310 h 659"/>
                <a:gd name="T14" fmla="*/ 543 w 678"/>
                <a:gd name="T15" fmla="*/ 286 h 659"/>
                <a:gd name="T16" fmla="*/ 509 w 678"/>
                <a:gd name="T17" fmla="*/ 249 h 659"/>
                <a:gd name="T18" fmla="*/ 645 w 678"/>
                <a:gd name="T19" fmla="*/ 90 h 659"/>
                <a:gd name="T20" fmla="*/ 677 w 678"/>
                <a:gd name="T21" fmla="*/ 35 h 659"/>
                <a:gd name="T22" fmla="*/ 646 w 678"/>
                <a:gd name="T23" fmla="*/ 0 h 659"/>
                <a:gd name="T24" fmla="*/ 588 w 678"/>
                <a:gd name="T25" fmla="*/ 27 h 659"/>
                <a:gd name="T26" fmla="*/ 416 w 678"/>
                <a:gd name="T27" fmla="*/ 146 h 659"/>
                <a:gd name="T28" fmla="*/ 383 w 678"/>
                <a:gd name="T29" fmla="*/ 109 h 659"/>
                <a:gd name="T30" fmla="*/ 366 w 678"/>
                <a:gd name="T31" fmla="*/ 36 h 659"/>
                <a:gd name="T32" fmla="*/ 320 w 678"/>
                <a:gd name="T33" fmla="*/ 71 h 659"/>
                <a:gd name="T34" fmla="*/ 265 w 678"/>
                <a:gd name="T35" fmla="*/ 98 h 659"/>
                <a:gd name="T36" fmla="*/ 220 w 678"/>
                <a:gd name="T37" fmla="*/ 65 h 659"/>
                <a:gd name="T38" fmla="*/ 210 w 678"/>
                <a:gd name="T39" fmla="*/ 6 h 659"/>
                <a:gd name="T40" fmla="*/ 151 w 678"/>
                <a:gd name="T41" fmla="*/ 54 h 659"/>
                <a:gd name="T42" fmla="*/ 78 w 678"/>
                <a:gd name="T43" fmla="*/ 63 h 659"/>
                <a:gd name="T44" fmla="*/ 45 w 678"/>
                <a:gd name="T45" fmla="*/ 95 h 659"/>
                <a:gd name="T46" fmla="*/ 300 w 678"/>
                <a:gd name="T47" fmla="*/ 289 h 659"/>
                <a:gd name="T48" fmla="*/ 85 w 678"/>
                <a:gd name="T49" fmla="*/ 450 h 659"/>
                <a:gd name="T50" fmla="*/ 24 w 678"/>
                <a:gd name="T51" fmla="*/ 442 h 659"/>
                <a:gd name="T52" fmla="*/ 35 w 678"/>
                <a:gd name="T53" fmla="*/ 508 h 659"/>
                <a:gd name="T54" fmla="*/ 110 w 678"/>
                <a:gd name="T55" fmla="*/ 592 h 659"/>
                <a:gd name="T56" fmla="*/ 175 w 678"/>
                <a:gd name="T57" fmla="*/ 609 h 659"/>
                <a:gd name="T58" fmla="*/ 173 w 678"/>
                <a:gd name="T59" fmla="*/ 548 h 659"/>
                <a:gd name="T60" fmla="*/ 355 w 678"/>
                <a:gd name="T61" fmla="*/ 350 h 659"/>
                <a:gd name="T62" fmla="*/ 522 w 678"/>
                <a:gd name="T63" fmla="*/ 624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78" h="659">
                  <a:moveTo>
                    <a:pt x="558" y="643"/>
                  </a:moveTo>
                  <a:cubicBezTo>
                    <a:pt x="560" y="634"/>
                    <a:pt x="561" y="619"/>
                    <a:pt x="557" y="594"/>
                  </a:cubicBezTo>
                  <a:cubicBezTo>
                    <a:pt x="557" y="594"/>
                    <a:pt x="556" y="582"/>
                    <a:pt x="554" y="567"/>
                  </a:cubicBezTo>
                  <a:cubicBezTo>
                    <a:pt x="553" y="553"/>
                    <a:pt x="562" y="532"/>
                    <a:pt x="574" y="522"/>
                  </a:cubicBezTo>
                  <a:cubicBezTo>
                    <a:pt x="612" y="491"/>
                    <a:pt x="612" y="491"/>
                    <a:pt x="612" y="491"/>
                  </a:cubicBezTo>
                  <a:cubicBezTo>
                    <a:pt x="612" y="491"/>
                    <a:pt x="623" y="483"/>
                    <a:pt x="627" y="468"/>
                  </a:cubicBezTo>
                  <a:cubicBezTo>
                    <a:pt x="632" y="453"/>
                    <a:pt x="620" y="433"/>
                    <a:pt x="610" y="435"/>
                  </a:cubicBezTo>
                  <a:cubicBezTo>
                    <a:pt x="600" y="436"/>
                    <a:pt x="583" y="446"/>
                    <a:pt x="570" y="452"/>
                  </a:cubicBezTo>
                  <a:cubicBezTo>
                    <a:pt x="557" y="459"/>
                    <a:pt x="545" y="450"/>
                    <a:pt x="544" y="434"/>
                  </a:cubicBezTo>
                  <a:cubicBezTo>
                    <a:pt x="542" y="404"/>
                    <a:pt x="542" y="404"/>
                    <a:pt x="542" y="404"/>
                  </a:cubicBezTo>
                  <a:cubicBezTo>
                    <a:pt x="541" y="388"/>
                    <a:pt x="551" y="367"/>
                    <a:pt x="565" y="359"/>
                  </a:cubicBezTo>
                  <a:cubicBezTo>
                    <a:pt x="574" y="352"/>
                    <a:pt x="574" y="352"/>
                    <a:pt x="574" y="352"/>
                  </a:cubicBezTo>
                  <a:cubicBezTo>
                    <a:pt x="588" y="343"/>
                    <a:pt x="609" y="326"/>
                    <a:pt x="614" y="310"/>
                  </a:cubicBezTo>
                  <a:cubicBezTo>
                    <a:pt x="614" y="310"/>
                    <a:pt x="614" y="310"/>
                    <a:pt x="614" y="310"/>
                  </a:cubicBezTo>
                  <a:cubicBezTo>
                    <a:pt x="619" y="294"/>
                    <a:pt x="603" y="275"/>
                    <a:pt x="591" y="274"/>
                  </a:cubicBezTo>
                  <a:cubicBezTo>
                    <a:pt x="580" y="273"/>
                    <a:pt x="558" y="282"/>
                    <a:pt x="543" y="286"/>
                  </a:cubicBezTo>
                  <a:cubicBezTo>
                    <a:pt x="527" y="290"/>
                    <a:pt x="513" y="280"/>
                    <a:pt x="511" y="264"/>
                  </a:cubicBezTo>
                  <a:cubicBezTo>
                    <a:pt x="509" y="249"/>
                    <a:pt x="509" y="249"/>
                    <a:pt x="509" y="249"/>
                  </a:cubicBezTo>
                  <a:cubicBezTo>
                    <a:pt x="508" y="232"/>
                    <a:pt x="516" y="210"/>
                    <a:pt x="528" y="199"/>
                  </a:cubicBezTo>
                  <a:cubicBezTo>
                    <a:pt x="645" y="90"/>
                    <a:pt x="645" y="90"/>
                    <a:pt x="645" y="90"/>
                  </a:cubicBezTo>
                  <a:cubicBezTo>
                    <a:pt x="657" y="78"/>
                    <a:pt x="675" y="58"/>
                    <a:pt x="677" y="42"/>
                  </a:cubicBezTo>
                  <a:cubicBezTo>
                    <a:pt x="677" y="39"/>
                    <a:pt x="677" y="37"/>
                    <a:pt x="677" y="35"/>
                  </a:cubicBezTo>
                  <a:cubicBezTo>
                    <a:pt x="678" y="27"/>
                    <a:pt x="673" y="19"/>
                    <a:pt x="667" y="13"/>
                  </a:cubicBezTo>
                  <a:cubicBezTo>
                    <a:pt x="661" y="6"/>
                    <a:pt x="654" y="1"/>
                    <a:pt x="646" y="0"/>
                  </a:cubicBezTo>
                  <a:cubicBezTo>
                    <a:pt x="644" y="0"/>
                    <a:pt x="642" y="0"/>
                    <a:pt x="639" y="0"/>
                  </a:cubicBezTo>
                  <a:cubicBezTo>
                    <a:pt x="623" y="1"/>
                    <a:pt x="601" y="16"/>
                    <a:pt x="588" y="27"/>
                  </a:cubicBezTo>
                  <a:cubicBezTo>
                    <a:pt x="468" y="132"/>
                    <a:pt x="468" y="132"/>
                    <a:pt x="468" y="132"/>
                  </a:cubicBezTo>
                  <a:cubicBezTo>
                    <a:pt x="455" y="143"/>
                    <a:pt x="432" y="149"/>
                    <a:pt x="416" y="146"/>
                  </a:cubicBezTo>
                  <a:cubicBezTo>
                    <a:pt x="402" y="143"/>
                    <a:pt x="402" y="143"/>
                    <a:pt x="402" y="143"/>
                  </a:cubicBezTo>
                  <a:cubicBezTo>
                    <a:pt x="385" y="139"/>
                    <a:pt x="377" y="124"/>
                    <a:pt x="383" y="109"/>
                  </a:cubicBezTo>
                  <a:cubicBezTo>
                    <a:pt x="389" y="94"/>
                    <a:pt x="399" y="73"/>
                    <a:pt x="399" y="62"/>
                  </a:cubicBezTo>
                  <a:cubicBezTo>
                    <a:pt x="400" y="50"/>
                    <a:pt x="382" y="32"/>
                    <a:pt x="366" y="36"/>
                  </a:cubicBezTo>
                  <a:cubicBezTo>
                    <a:pt x="366" y="36"/>
                    <a:pt x="366" y="36"/>
                    <a:pt x="366" y="36"/>
                  </a:cubicBezTo>
                  <a:cubicBezTo>
                    <a:pt x="350" y="39"/>
                    <a:pt x="330" y="58"/>
                    <a:pt x="320" y="71"/>
                  </a:cubicBezTo>
                  <a:cubicBezTo>
                    <a:pt x="313" y="80"/>
                    <a:pt x="313" y="80"/>
                    <a:pt x="313" y="80"/>
                  </a:cubicBezTo>
                  <a:cubicBezTo>
                    <a:pt x="302" y="92"/>
                    <a:pt x="281" y="101"/>
                    <a:pt x="265" y="98"/>
                  </a:cubicBezTo>
                  <a:cubicBezTo>
                    <a:pt x="236" y="92"/>
                    <a:pt x="236" y="92"/>
                    <a:pt x="236" y="92"/>
                  </a:cubicBezTo>
                  <a:cubicBezTo>
                    <a:pt x="219" y="90"/>
                    <a:pt x="212" y="77"/>
                    <a:pt x="220" y="65"/>
                  </a:cubicBezTo>
                  <a:cubicBezTo>
                    <a:pt x="227" y="52"/>
                    <a:pt x="239" y="36"/>
                    <a:pt x="241" y="27"/>
                  </a:cubicBezTo>
                  <a:cubicBezTo>
                    <a:pt x="244" y="17"/>
                    <a:pt x="225" y="4"/>
                    <a:pt x="210" y="6"/>
                  </a:cubicBezTo>
                  <a:cubicBezTo>
                    <a:pt x="195" y="9"/>
                    <a:pt x="186" y="19"/>
                    <a:pt x="186" y="19"/>
                  </a:cubicBezTo>
                  <a:cubicBezTo>
                    <a:pt x="151" y="54"/>
                    <a:pt x="151" y="54"/>
                    <a:pt x="151" y="54"/>
                  </a:cubicBezTo>
                  <a:cubicBezTo>
                    <a:pt x="139" y="65"/>
                    <a:pt x="118" y="72"/>
                    <a:pt x="104" y="69"/>
                  </a:cubicBezTo>
                  <a:cubicBezTo>
                    <a:pt x="89" y="66"/>
                    <a:pt x="78" y="63"/>
                    <a:pt x="78" y="63"/>
                  </a:cubicBezTo>
                  <a:cubicBezTo>
                    <a:pt x="53" y="57"/>
                    <a:pt x="38" y="56"/>
                    <a:pt x="29" y="58"/>
                  </a:cubicBezTo>
                  <a:cubicBezTo>
                    <a:pt x="13" y="61"/>
                    <a:pt x="30" y="87"/>
                    <a:pt x="45" y="95"/>
                  </a:cubicBezTo>
                  <a:cubicBezTo>
                    <a:pt x="293" y="257"/>
                    <a:pt x="293" y="257"/>
                    <a:pt x="293" y="257"/>
                  </a:cubicBezTo>
                  <a:cubicBezTo>
                    <a:pt x="308" y="265"/>
                    <a:pt x="311" y="280"/>
                    <a:pt x="300" y="289"/>
                  </a:cubicBezTo>
                  <a:cubicBezTo>
                    <a:pt x="136" y="438"/>
                    <a:pt x="136" y="438"/>
                    <a:pt x="136" y="438"/>
                  </a:cubicBezTo>
                  <a:cubicBezTo>
                    <a:pt x="124" y="449"/>
                    <a:pt x="100" y="456"/>
                    <a:pt x="85" y="450"/>
                  </a:cubicBezTo>
                  <a:cubicBezTo>
                    <a:pt x="70" y="447"/>
                    <a:pt x="70" y="447"/>
                    <a:pt x="70" y="447"/>
                  </a:cubicBezTo>
                  <a:cubicBezTo>
                    <a:pt x="54" y="441"/>
                    <a:pt x="33" y="439"/>
                    <a:pt x="24" y="442"/>
                  </a:cubicBezTo>
                  <a:cubicBezTo>
                    <a:pt x="8" y="450"/>
                    <a:pt x="2" y="461"/>
                    <a:pt x="1" y="473"/>
                  </a:cubicBezTo>
                  <a:cubicBezTo>
                    <a:pt x="0" y="482"/>
                    <a:pt x="10" y="500"/>
                    <a:pt x="35" y="508"/>
                  </a:cubicBezTo>
                  <a:cubicBezTo>
                    <a:pt x="50" y="516"/>
                    <a:pt x="70" y="521"/>
                    <a:pt x="88" y="536"/>
                  </a:cubicBezTo>
                  <a:cubicBezTo>
                    <a:pt x="101" y="555"/>
                    <a:pt x="104" y="576"/>
                    <a:pt x="110" y="592"/>
                  </a:cubicBezTo>
                  <a:cubicBezTo>
                    <a:pt x="116" y="617"/>
                    <a:pt x="133" y="629"/>
                    <a:pt x="142" y="629"/>
                  </a:cubicBezTo>
                  <a:cubicBezTo>
                    <a:pt x="154" y="629"/>
                    <a:pt x="165" y="625"/>
                    <a:pt x="175" y="609"/>
                  </a:cubicBezTo>
                  <a:cubicBezTo>
                    <a:pt x="179" y="600"/>
                    <a:pt x="179" y="579"/>
                    <a:pt x="175" y="563"/>
                  </a:cubicBezTo>
                  <a:cubicBezTo>
                    <a:pt x="173" y="548"/>
                    <a:pt x="173" y="548"/>
                    <a:pt x="173" y="548"/>
                  </a:cubicBezTo>
                  <a:cubicBezTo>
                    <a:pt x="169" y="532"/>
                    <a:pt x="178" y="509"/>
                    <a:pt x="190" y="498"/>
                  </a:cubicBezTo>
                  <a:cubicBezTo>
                    <a:pt x="355" y="350"/>
                    <a:pt x="355" y="350"/>
                    <a:pt x="355" y="350"/>
                  </a:cubicBezTo>
                  <a:cubicBezTo>
                    <a:pt x="366" y="340"/>
                    <a:pt x="380" y="345"/>
                    <a:pt x="386" y="360"/>
                  </a:cubicBezTo>
                  <a:cubicBezTo>
                    <a:pt x="522" y="624"/>
                    <a:pt x="522" y="624"/>
                    <a:pt x="522" y="624"/>
                  </a:cubicBezTo>
                  <a:cubicBezTo>
                    <a:pt x="529" y="639"/>
                    <a:pt x="553" y="659"/>
                    <a:pt x="558" y="643"/>
                  </a:cubicBezTo>
                </a:path>
              </a:pathLst>
            </a:custGeom>
            <a:solidFill>
              <a:schemeClr val="bg1">
                <a:lumMod val="85000"/>
              </a:schemeClr>
            </a:solidFill>
            <a:ln w="114300">
              <a:solidFill>
                <a:schemeClr val="bg1"/>
              </a:solidFill>
            </a:ln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12" name="iŝľïḍè">
              <a:extLst>
                <a:ext uri="{FF2B5EF4-FFF2-40B4-BE49-F238E27FC236}">
                  <a16:creationId xmlns:a16="http://schemas.microsoft.com/office/drawing/2014/main" xmlns="" id="{AE30ED3E-CF0F-4813-89FA-D5C1E0EE4774}"/>
                </a:ext>
              </a:extLst>
            </p:cNvPr>
            <p:cNvSpPr/>
            <p:nvPr/>
          </p:nvSpPr>
          <p:spPr bwMode="auto">
            <a:xfrm>
              <a:off x="2866228" y="2421901"/>
              <a:ext cx="878104" cy="853459"/>
            </a:xfrm>
            <a:custGeom>
              <a:avLst/>
              <a:gdLst>
                <a:gd name="T0" fmla="*/ 557 w 678"/>
                <a:gd name="T1" fmla="*/ 594 h 659"/>
                <a:gd name="T2" fmla="*/ 574 w 678"/>
                <a:gd name="T3" fmla="*/ 522 h 659"/>
                <a:gd name="T4" fmla="*/ 627 w 678"/>
                <a:gd name="T5" fmla="*/ 468 h 659"/>
                <a:gd name="T6" fmla="*/ 570 w 678"/>
                <a:gd name="T7" fmla="*/ 452 h 659"/>
                <a:gd name="T8" fmla="*/ 542 w 678"/>
                <a:gd name="T9" fmla="*/ 404 h 659"/>
                <a:gd name="T10" fmla="*/ 574 w 678"/>
                <a:gd name="T11" fmla="*/ 352 h 659"/>
                <a:gd name="T12" fmla="*/ 614 w 678"/>
                <a:gd name="T13" fmla="*/ 310 h 659"/>
                <a:gd name="T14" fmla="*/ 543 w 678"/>
                <a:gd name="T15" fmla="*/ 286 h 659"/>
                <a:gd name="T16" fmla="*/ 509 w 678"/>
                <a:gd name="T17" fmla="*/ 249 h 659"/>
                <a:gd name="T18" fmla="*/ 645 w 678"/>
                <a:gd name="T19" fmla="*/ 90 h 659"/>
                <a:gd name="T20" fmla="*/ 677 w 678"/>
                <a:gd name="T21" fmla="*/ 35 h 659"/>
                <a:gd name="T22" fmla="*/ 646 w 678"/>
                <a:gd name="T23" fmla="*/ 0 h 659"/>
                <a:gd name="T24" fmla="*/ 588 w 678"/>
                <a:gd name="T25" fmla="*/ 27 h 659"/>
                <a:gd name="T26" fmla="*/ 416 w 678"/>
                <a:gd name="T27" fmla="*/ 146 h 659"/>
                <a:gd name="T28" fmla="*/ 383 w 678"/>
                <a:gd name="T29" fmla="*/ 109 h 659"/>
                <a:gd name="T30" fmla="*/ 366 w 678"/>
                <a:gd name="T31" fmla="*/ 36 h 659"/>
                <a:gd name="T32" fmla="*/ 320 w 678"/>
                <a:gd name="T33" fmla="*/ 71 h 659"/>
                <a:gd name="T34" fmla="*/ 265 w 678"/>
                <a:gd name="T35" fmla="*/ 98 h 659"/>
                <a:gd name="T36" fmla="*/ 220 w 678"/>
                <a:gd name="T37" fmla="*/ 65 h 659"/>
                <a:gd name="T38" fmla="*/ 210 w 678"/>
                <a:gd name="T39" fmla="*/ 6 h 659"/>
                <a:gd name="T40" fmla="*/ 151 w 678"/>
                <a:gd name="T41" fmla="*/ 54 h 659"/>
                <a:gd name="T42" fmla="*/ 78 w 678"/>
                <a:gd name="T43" fmla="*/ 63 h 659"/>
                <a:gd name="T44" fmla="*/ 45 w 678"/>
                <a:gd name="T45" fmla="*/ 95 h 659"/>
                <a:gd name="T46" fmla="*/ 300 w 678"/>
                <a:gd name="T47" fmla="*/ 289 h 659"/>
                <a:gd name="T48" fmla="*/ 85 w 678"/>
                <a:gd name="T49" fmla="*/ 450 h 659"/>
                <a:gd name="T50" fmla="*/ 24 w 678"/>
                <a:gd name="T51" fmla="*/ 442 h 659"/>
                <a:gd name="T52" fmla="*/ 35 w 678"/>
                <a:gd name="T53" fmla="*/ 508 h 659"/>
                <a:gd name="T54" fmla="*/ 110 w 678"/>
                <a:gd name="T55" fmla="*/ 592 h 659"/>
                <a:gd name="T56" fmla="*/ 175 w 678"/>
                <a:gd name="T57" fmla="*/ 609 h 659"/>
                <a:gd name="T58" fmla="*/ 173 w 678"/>
                <a:gd name="T59" fmla="*/ 548 h 659"/>
                <a:gd name="T60" fmla="*/ 355 w 678"/>
                <a:gd name="T61" fmla="*/ 350 h 659"/>
                <a:gd name="T62" fmla="*/ 522 w 678"/>
                <a:gd name="T63" fmla="*/ 624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78" h="659">
                  <a:moveTo>
                    <a:pt x="558" y="643"/>
                  </a:moveTo>
                  <a:cubicBezTo>
                    <a:pt x="560" y="634"/>
                    <a:pt x="561" y="619"/>
                    <a:pt x="557" y="594"/>
                  </a:cubicBezTo>
                  <a:cubicBezTo>
                    <a:pt x="557" y="594"/>
                    <a:pt x="556" y="582"/>
                    <a:pt x="554" y="567"/>
                  </a:cubicBezTo>
                  <a:cubicBezTo>
                    <a:pt x="553" y="553"/>
                    <a:pt x="562" y="532"/>
                    <a:pt x="574" y="522"/>
                  </a:cubicBezTo>
                  <a:cubicBezTo>
                    <a:pt x="612" y="491"/>
                    <a:pt x="612" y="491"/>
                    <a:pt x="612" y="491"/>
                  </a:cubicBezTo>
                  <a:cubicBezTo>
                    <a:pt x="612" y="491"/>
                    <a:pt x="623" y="483"/>
                    <a:pt x="627" y="468"/>
                  </a:cubicBezTo>
                  <a:cubicBezTo>
                    <a:pt x="632" y="453"/>
                    <a:pt x="620" y="433"/>
                    <a:pt x="610" y="435"/>
                  </a:cubicBezTo>
                  <a:cubicBezTo>
                    <a:pt x="600" y="436"/>
                    <a:pt x="583" y="446"/>
                    <a:pt x="570" y="452"/>
                  </a:cubicBezTo>
                  <a:cubicBezTo>
                    <a:pt x="557" y="459"/>
                    <a:pt x="545" y="450"/>
                    <a:pt x="544" y="434"/>
                  </a:cubicBezTo>
                  <a:cubicBezTo>
                    <a:pt x="542" y="404"/>
                    <a:pt x="542" y="404"/>
                    <a:pt x="542" y="404"/>
                  </a:cubicBezTo>
                  <a:cubicBezTo>
                    <a:pt x="541" y="388"/>
                    <a:pt x="551" y="367"/>
                    <a:pt x="565" y="359"/>
                  </a:cubicBezTo>
                  <a:cubicBezTo>
                    <a:pt x="574" y="352"/>
                    <a:pt x="574" y="352"/>
                    <a:pt x="574" y="352"/>
                  </a:cubicBezTo>
                  <a:cubicBezTo>
                    <a:pt x="588" y="343"/>
                    <a:pt x="609" y="326"/>
                    <a:pt x="614" y="310"/>
                  </a:cubicBezTo>
                  <a:cubicBezTo>
                    <a:pt x="614" y="310"/>
                    <a:pt x="614" y="310"/>
                    <a:pt x="614" y="310"/>
                  </a:cubicBezTo>
                  <a:cubicBezTo>
                    <a:pt x="619" y="294"/>
                    <a:pt x="603" y="275"/>
                    <a:pt x="591" y="274"/>
                  </a:cubicBezTo>
                  <a:cubicBezTo>
                    <a:pt x="580" y="273"/>
                    <a:pt x="558" y="282"/>
                    <a:pt x="543" y="286"/>
                  </a:cubicBezTo>
                  <a:cubicBezTo>
                    <a:pt x="527" y="290"/>
                    <a:pt x="513" y="280"/>
                    <a:pt x="511" y="264"/>
                  </a:cubicBezTo>
                  <a:cubicBezTo>
                    <a:pt x="509" y="249"/>
                    <a:pt x="509" y="249"/>
                    <a:pt x="509" y="249"/>
                  </a:cubicBezTo>
                  <a:cubicBezTo>
                    <a:pt x="508" y="232"/>
                    <a:pt x="516" y="210"/>
                    <a:pt x="528" y="199"/>
                  </a:cubicBezTo>
                  <a:cubicBezTo>
                    <a:pt x="645" y="90"/>
                    <a:pt x="645" y="90"/>
                    <a:pt x="645" y="90"/>
                  </a:cubicBezTo>
                  <a:cubicBezTo>
                    <a:pt x="657" y="78"/>
                    <a:pt x="675" y="58"/>
                    <a:pt x="677" y="42"/>
                  </a:cubicBezTo>
                  <a:cubicBezTo>
                    <a:pt x="677" y="39"/>
                    <a:pt x="677" y="37"/>
                    <a:pt x="677" y="35"/>
                  </a:cubicBezTo>
                  <a:cubicBezTo>
                    <a:pt x="678" y="27"/>
                    <a:pt x="673" y="19"/>
                    <a:pt x="667" y="13"/>
                  </a:cubicBezTo>
                  <a:cubicBezTo>
                    <a:pt x="661" y="6"/>
                    <a:pt x="654" y="1"/>
                    <a:pt x="646" y="0"/>
                  </a:cubicBezTo>
                  <a:cubicBezTo>
                    <a:pt x="644" y="0"/>
                    <a:pt x="642" y="0"/>
                    <a:pt x="639" y="0"/>
                  </a:cubicBezTo>
                  <a:cubicBezTo>
                    <a:pt x="623" y="1"/>
                    <a:pt x="601" y="16"/>
                    <a:pt x="588" y="27"/>
                  </a:cubicBezTo>
                  <a:cubicBezTo>
                    <a:pt x="468" y="132"/>
                    <a:pt x="468" y="132"/>
                    <a:pt x="468" y="132"/>
                  </a:cubicBezTo>
                  <a:cubicBezTo>
                    <a:pt x="455" y="143"/>
                    <a:pt x="432" y="149"/>
                    <a:pt x="416" y="146"/>
                  </a:cubicBezTo>
                  <a:cubicBezTo>
                    <a:pt x="402" y="143"/>
                    <a:pt x="402" y="143"/>
                    <a:pt x="402" y="143"/>
                  </a:cubicBezTo>
                  <a:cubicBezTo>
                    <a:pt x="385" y="139"/>
                    <a:pt x="377" y="124"/>
                    <a:pt x="383" y="109"/>
                  </a:cubicBezTo>
                  <a:cubicBezTo>
                    <a:pt x="389" y="94"/>
                    <a:pt x="399" y="73"/>
                    <a:pt x="399" y="62"/>
                  </a:cubicBezTo>
                  <a:cubicBezTo>
                    <a:pt x="400" y="50"/>
                    <a:pt x="382" y="32"/>
                    <a:pt x="366" y="36"/>
                  </a:cubicBezTo>
                  <a:cubicBezTo>
                    <a:pt x="366" y="36"/>
                    <a:pt x="366" y="36"/>
                    <a:pt x="366" y="36"/>
                  </a:cubicBezTo>
                  <a:cubicBezTo>
                    <a:pt x="350" y="39"/>
                    <a:pt x="330" y="58"/>
                    <a:pt x="320" y="71"/>
                  </a:cubicBezTo>
                  <a:cubicBezTo>
                    <a:pt x="313" y="80"/>
                    <a:pt x="313" y="80"/>
                    <a:pt x="313" y="80"/>
                  </a:cubicBezTo>
                  <a:cubicBezTo>
                    <a:pt x="302" y="92"/>
                    <a:pt x="281" y="101"/>
                    <a:pt x="265" y="98"/>
                  </a:cubicBezTo>
                  <a:cubicBezTo>
                    <a:pt x="236" y="92"/>
                    <a:pt x="236" y="92"/>
                    <a:pt x="236" y="92"/>
                  </a:cubicBezTo>
                  <a:cubicBezTo>
                    <a:pt x="219" y="90"/>
                    <a:pt x="212" y="77"/>
                    <a:pt x="220" y="65"/>
                  </a:cubicBezTo>
                  <a:cubicBezTo>
                    <a:pt x="227" y="52"/>
                    <a:pt x="239" y="36"/>
                    <a:pt x="241" y="27"/>
                  </a:cubicBezTo>
                  <a:cubicBezTo>
                    <a:pt x="244" y="17"/>
                    <a:pt x="225" y="4"/>
                    <a:pt x="210" y="6"/>
                  </a:cubicBezTo>
                  <a:cubicBezTo>
                    <a:pt x="195" y="9"/>
                    <a:pt x="186" y="19"/>
                    <a:pt x="186" y="19"/>
                  </a:cubicBezTo>
                  <a:cubicBezTo>
                    <a:pt x="151" y="54"/>
                    <a:pt x="151" y="54"/>
                    <a:pt x="151" y="54"/>
                  </a:cubicBezTo>
                  <a:cubicBezTo>
                    <a:pt x="139" y="65"/>
                    <a:pt x="118" y="72"/>
                    <a:pt x="104" y="69"/>
                  </a:cubicBezTo>
                  <a:cubicBezTo>
                    <a:pt x="89" y="66"/>
                    <a:pt x="78" y="63"/>
                    <a:pt x="78" y="63"/>
                  </a:cubicBezTo>
                  <a:cubicBezTo>
                    <a:pt x="53" y="57"/>
                    <a:pt x="38" y="56"/>
                    <a:pt x="29" y="58"/>
                  </a:cubicBezTo>
                  <a:cubicBezTo>
                    <a:pt x="13" y="61"/>
                    <a:pt x="30" y="87"/>
                    <a:pt x="45" y="95"/>
                  </a:cubicBezTo>
                  <a:cubicBezTo>
                    <a:pt x="293" y="257"/>
                    <a:pt x="293" y="257"/>
                    <a:pt x="293" y="257"/>
                  </a:cubicBezTo>
                  <a:cubicBezTo>
                    <a:pt x="308" y="265"/>
                    <a:pt x="311" y="280"/>
                    <a:pt x="300" y="289"/>
                  </a:cubicBezTo>
                  <a:cubicBezTo>
                    <a:pt x="136" y="438"/>
                    <a:pt x="136" y="438"/>
                    <a:pt x="136" y="438"/>
                  </a:cubicBezTo>
                  <a:cubicBezTo>
                    <a:pt x="124" y="449"/>
                    <a:pt x="100" y="456"/>
                    <a:pt x="85" y="450"/>
                  </a:cubicBezTo>
                  <a:cubicBezTo>
                    <a:pt x="70" y="447"/>
                    <a:pt x="70" y="447"/>
                    <a:pt x="70" y="447"/>
                  </a:cubicBezTo>
                  <a:cubicBezTo>
                    <a:pt x="54" y="441"/>
                    <a:pt x="33" y="439"/>
                    <a:pt x="24" y="442"/>
                  </a:cubicBezTo>
                  <a:cubicBezTo>
                    <a:pt x="8" y="450"/>
                    <a:pt x="2" y="461"/>
                    <a:pt x="1" y="473"/>
                  </a:cubicBezTo>
                  <a:cubicBezTo>
                    <a:pt x="0" y="482"/>
                    <a:pt x="10" y="500"/>
                    <a:pt x="35" y="508"/>
                  </a:cubicBezTo>
                  <a:cubicBezTo>
                    <a:pt x="50" y="516"/>
                    <a:pt x="70" y="521"/>
                    <a:pt x="88" y="536"/>
                  </a:cubicBezTo>
                  <a:cubicBezTo>
                    <a:pt x="101" y="555"/>
                    <a:pt x="104" y="576"/>
                    <a:pt x="110" y="592"/>
                  </a:cubicBezTo>
                  <a:cubicBezTo>
                    <a:pt x="116" y="617"/>
                    <a:pt x="133" y="629"/>
                    <a:pt x="142" y="629"/>
                  </a:cubicBezTo>
                  <a:cubicBezTo>
                    <a:pt x="154" y="629"/>
                    <a:pt x="165" y="625"/>
                    <a:pt x="175" y="609"/>
                  </a:cubicBezTo>
                  <a:cubicBezTo>
                    <a:pt x="179" y="600"/>
                    <a:pt x="179" y="579"/>
                    <a:pt x="175" y="563"/>
                  </a:cubicBezTo>
                  <a:cubicBezTo>
                    <a:pt x="173" y="548"/>
                    <a:pt x="173" y="548"/>
                    <a:pt x="173" y="548"/>
                  </a:cubicBezTo>
                  <a:cubicBezTo>
                    <a:pt x="169" y="532"/>
                    <a:pt x="178" y="509"/>
                    <a:pt x="190" y="498"/>
                  </a:cubicBezTo>
                  <a:cubicBezTo>
                    <a:pt x="355" y="350"/>
                    <a:pt x="355" y="350"/>
                    <a:pt x="355" y="350"/>
                  </a:cubicBezTo>
                  <a:cubicBezTo>
                    <a:pt x="366" y="340"/>
                    <a:pt x="380" y="345"/>
                    <a:pt x="386" y="360"/>
                  </a:cubicBezTo>
                  <a:cubicBezTo>
                    <a:pt x="522" y="624"/>
                    <a:pt x="522" y="624"/>
                    <a:pt x="522" y="624"/>
                  </a:cubicBezTo>
                  <a:cubicBezTo>
                    <a:pt x="529" y="639"/>
                    <a:pt x="553" y="659"/>
                    <a:pt x="558" y="64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 dirty="0"/>
            </a:p>
          </p:txBody>
        </p:sp>
        <p:sp>
          <p:nvSpPr>
            <p:cNvPr id="13" name="íṣlîḍé">
              <a:extLst>
                <a:ext uri="{FF2B5EF4-FFF2-40B4-BE49-F238E27FC236}">
                  <a16:creationId xmlns:a16="http://schemas.microsoft.com/office/drawing/2014/main" xmlns="" id="{01A948FA-9D42-4C32-B4FC-4F069C91C43C}"/>
                </a:ext>
              </a:extLst>
            </p:cNvPr>
            <p:cNvSpPr/>
            <p:nvPr/>
          </p:nvSpPr>
          <p:spPr bwMode="auto">
            <a:xfrm>
              <a:off x="2981147" y="3916247"/>
              <a:ext cx="825972" cy="802791"/>
            </a:xfrm>
            <a:custGeom>
              <a:avLst/>
              <a:gdLst>
                <a:gd name="T0" fmla="*/ 557 w 678"/>
                <a:gd name="T1" fmla="*/ 594 h 659"/>
                <a:gd name="T2" fmla="*/ 574 w 678"/>
                <a:gd name="T3" fmla="*/ 522 h 659"/>
                <a:gd name="T4" fmla="*/ 627 w 678"/>
                <a:gd name="T5" fmla="*/ 468 h 659"/>
                <a:gd name="T6" fmla="*/ 570 w 678"/>
                <a:gd name="T7" fmla="*/ 452 h 659"/>
                <a:gd name="T8" fmla="*/ 542 w 678"/>
                <a:gd name="T9" fmla="*/ 404 h 659"/>
                <a:gd name="T10" fmla="*/ 574 w 678"/>
                <a:gd name="T11" fmla="*/ 352 h 659"/>
                <a:gd name="T12" fmla="*/ 614 w 678"/>
                <a:gd name="T13" fmla="*/ 310 h 659"/>
                <a:gd name="T14" fmla="*/ 543 w 678"/>
                <a:gd name="T15" fmla="*/ 286 h 659"/>
                <a:gd name="T16" fmla="*/ 509 w 678"/>
                <a:gd name="T17" fmla="*/ 249 h 659"/>
                <a:gd name="T18" fmla="*/ 645 w 678"/>
                <a:gd name="T19" fmla="*/ 90 h 659"/>
                <a:gd name="T20" fmla="*/ 677 w 678"/>
                <a:gd name="T21" fmla="*/ 35 h 659"/>
                <a:gd name="T22" fmla="*/ 646 w 678"/>
                <a:gd name="T23" fmla="*/ 0 h 659"/>
                <a:gd name="T24" fmla="*/ 588 w 678"/>
                <a:gd name="T25" fmla="*/ 27 h 659"/>
                <a:gd name="T26" fmla="*/ 416 w 678"/>
                <a:gd name="T27" fmla="*/ 146 h 659"/>
                <a:gd name="T28" fmla="*/ 383 w 678"/>
                <a:gd name="T29" fmla="*/ 109 h 659"/>
                <a:gd name="T30" fmla="*/ 366 w 678"/>
                <a:gd name="T31" fmla="*/ 36 h 659"/>
                <a:gd name="T32" fmla="*/ 320 w 678"/>
                <a:gd name="T33" fmla="*/ 71 h 659"/>
                <a:gd name="T34" fmla="*/ 265 w 678"/>
                <a:gd name="T35" fmla="*/ 98 h 659"/>
                <a:gd name="T36" fmla="*/ 220 w 678"/>
                <a:gd name="T37" fmla="*/ 65 h 659"/>
                <a:gd name="T38" fmla="*/ 210 w 678"/>
                <a:gd name="T39" fmla="*/ 6 h 659"/>
                <a:gd name="T40" fmla="*/ 151 w 678"/>
                <a:gd name="T41" fmla="*/ 54 h 659"/>
                <a:gd name="T42" fmla="*/ 78 w 678"/>
                <a:gd name="T43" fmla="*/ 63 h 659"/>
                <a:gd name="T44" fmla="*/ 45 w 678"/>
                <a:gd name="T45" fmla="*/ 95 h 659"/>
                <a:gd name="T46" fmla="*/ 300 w 678"/>
                <a:gd name="T47" fmla="*/ 289 h 659"/>
                <a:gd name="T48" fmla="*/ 85 w 678"/>
                <a:gd name="T49" fmla="*/ 450 h 659"/>
                <a:gd name="T50" fmla="*/ 24 w 678"/>
                <a:gd name="T51" fmla="*/ 442 h 659"/>
                <a:gd name="T52" fmla="*/ 35 w 678"/>
                <a:gd name="T53" fmla="*/ 508 h 659"/>
                <a:gd name="T54" fmla="*/ 110 w 678"/>
                <a:gd name="T55" fmla="*/ 592 h 659"/>
                <a:gd name="T56" fmla="*/ 175 w 678"/>
                <a:gd name="T57" fmla="*/ 609 h 659"/>
                <a:gd name="T58" fmla="*/ 173 w 678"/>
                <a:gd name="T59" fmla="*/ 548 h 659"/>
                <a:gd name="T60" fmla="*/ 355 w 678"/>
                <a:gd name="T61" fmla="*/ 350 h 659"/>
                <a:gd name="T62" fmla="*/ 522 w 678"/>
                <a:gd name="T63" fmla="*/ 624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78" h="659">
                  <a:moveTo>
                    <a:pt x="558" y="643"/>
                  </a:moveTo>
                  <a:cubicBezTo>
                    <a:pt x="560" y="634"/>
                    <a:pt x="561" y="619"/>
                    <a:pt x="557" y="594"/>
                  </a:cubicBezTo>
                  <a:cubicBezTo>
                    <a:pt x="557" y="594"/>
                    <a:pt x="556" y="582"/>
                    <a:pt x="554" y="567"/>
                  </a:cubicBezTo>
                  <a:cubicBezTo>
                    <a:pt x="553" y="553"/>
                    <a:pt x="562" y="532"/>
                    <a:pt x="574" y="522"/>
                  </a:cubicBezTo>
                  <a:cubicBezTo>
                    <a:pt x="612" y="491"/>
                    <a:pt x="612" y="491"/>
                    <a:pt x="612" y="491"/>
                  </a:cubicBezTo>
                  <a:cubicBezTo>
                    <a:pt x="612" y="491"/>
                    <a:pt x="623" y="483"/>
                    <a:pt x="627" y="468"/>
                  </a:cubicBezTo>
                  <a:cubicBezTo>
                    <a:pt x="632" y="453"/>
                    <a:pt x="620" y="433"/>
                    <a:pt x="610" y="435"/>
                  </a:cubicBezTo>
                  <a:cubicBezTo>
                    <a:pt x="600" y="436"/>
                    <a:pt x="583" y="446"/>
                    <a:pt x="570" y="452"/>
                  </a:cubicBezTo>
                  <a:cubicBezTo>
                    <a:pt x="557" y="459"/>
                    <a:pt x="545" y="450"/>
                    <a:pt x="544" y="434"/>
                  </a:cubicBezTo>
                  <a:cubicBezTo>
                    <a:pt x="542" y="404"/>
                    <a:pt x="542" y="404"/>
                    <a:pt x="542" y="404"/>
                  </a:cubicBezTo>
                  <a:cubicBezTo>
                    <a:pt x="541" y="388"/>
                    <a:pt x="551" y="367"/>
                    <a:pt x="565" y="359"/>
                  </a:cubicBezTo>
                  <a:cubicBezTo>
                    <a:pt x="574" y="352"/>
                    <a:pt x="574" y="352"/>
                    <a:pt x="574" y="352"/>
                  </a:cubicBezTo>
                  <a:cubicBezTo>
                    <a:pt x="588" y="343"/>
                    <a:pt x="609" y="326"/>
                    <a:pt x="614" y="310"/>
                  </a:cubicBezTo>
                  <a:cubicBezTo>
                    <a:pt x="614" y="310"/>
                    <a:pt x="614" y="310"/>
                    <a:pt x="614" y="310"/>
                  </a:cubicBezTo>
                  <a:cubicBezTo>
                    <a:pt x="619" y="294"/>
                    <a:pt x="603" y="275"/>
                    <a:pt x="591" y="274"/>
                  </a:cubicBezTo>
                  <a:cubicBezTo>
                    <a:pt x="580" y="273"/>
                    <a:pt x="558" y="282"/>
                    <a:pt x="543" y="286"/>
                  </a:cubicBezTo>
                  <a:cubicBezTo>
                    <a:pt x="527" y="290"/>
                    <a:pt x="513" y="280"/>
                    <a:pt x="511" y="264"/>
                  </a:cubicBezTo>
                  <a:cubicBezTo>
                    <a:pt x="509" y="249"/>
                    <a:pt x="509" y="249"/>
                    <a:pt x="509" y="249"/>
                  </a:cubicBezTo>
                  <a:cubicBezTo>
                    <a:pt x="508" y="232"/>
                    <a:pt x="516" y="210"/>
                    <a:pt x="528" y="199"/>
                  </a:cubicBezTo>
                  <a:cubicBezTo>
                    <a:pt x="645" y="90"/>
                    <a:pt x="645" y="90"/>
                    <a:pt x="645" y="90"/>
                  </a:cubicBezTo>
                  <a:cubicBezTo>
                    <a:pt x="657" y="78"/>
                    <a:pt x="675" y="58"/>
                    <a:pt x="677" y="42"/>
                  </a:cubicBezTo>
                  <a:cubicBezTo>
                    <a:pt x="677" y="39"/>
                    <a:pt x="677" y="37"/>
                    <a:pt x="677" y="35"/>
                  </a:cubicBezTo>
                  <a:cubicBezTo>
                    <a:pt x="678" y="27"/>
                    <a:pt x="673" y="19"/>
                    <a:pt x="667" y="13"/>
                  </a:cubicBezTo>
                  <a:cubicBezTo>
                    <a:pt x="661" y="6"/>
                    <a:pt x="654" y="1"/>
                    <a:pt x="646" y="0"/>
                  </a:cubicBezTo>
                  <a:cubicBezTo>
                    <a:pt x="644" y="0"/>
                    <a:pt x="642" y="0"/>
                    <a:pt x="639" y="0"/>
                  </a:cubicBezTo>
                  <a:cubicBezTo>
                    <a:pt x="623" y="1"/>
                    <a:pt x="601" y="16"/>
                    <a:pt x="588" y="27"/>
                  </a:cubicBezTo>
                  <a:cubicBezTo>
                    <a:pt x="468" y="132"/>
                    <a:pt x="468" y="132"/>
                    <a:pt x="468" y="132"/>
                  </a:cubicBezTo>
                  <a:cubicBezTo>
                    <a:pt x="455" y="143"/>
                    <a:pt x="432" y="149"/>
                    <a:pt x="416" y="146"/>
                  </a:cubicBezTo>
                  <a:cubicBezTo>
                    <a:pt x="402" y="143"/>
                    <a:pt x="402" y="143"/>
                    <a:pt x="402" y="143"/>
                  </a:cubicBezTo>
                  <a:cubicBezTo>
                    <a:pt x="385" y="139"/>
                    <a:pt x="377" y="124"/>
                    <a:pt x="383" y="109"/>
                  </a:cubicBezTo>
                  <a:cubicBezTo>
                    <a:pt x="389" y="94"/>
                    <a:pt x="399" y="73"/>
                    <a:pt x="399" y="62"/>
                  </a:cubicBezTo>
                  <a:cubicBezTo>
                    <a:pt x="400" y="50"/>
                    <a:pt x="382" y="32"/>
                    <a:pt x="366" y="36"/>
                  </a:cubicBezTo>
                  <a:cubicBezTo>
                    <a:pt x="366" y="36"/>
                    <a:pt x="366" y="36"/>
                    <a:pt x="366" y="36"/>
                  </a:cubicBezTo>
                  <a:cubicBezTo>
                    <a:pt x="350" y="39"/>
                    <a:pt x="330" y="58"/>
                    <a:pt x="320" y="71"/>
                  </a:cubicBezTo>
                  <a:cubicBezTo>
                    <a:pt x="313" y="80"/>
                    <a:pt x="313" y="80"/>
                    <a:pt x="313" y="80"/>
                  </a:cubicBezTo>
                  <a:cubicBezTo>
                    <a:pt x="302" y="92"/>
                    <a:pt x="281" y="101"/>
                    <a:pt x="265" y="98"/>
                  </a:cubicBezTo>
                  <a:cubicBezTo>
                    <a:pt x="236" y="92"/>
                    <a:pt x="236" y="92"/>
                    <a:pt x="236" y="92"/>
                  </a:cubicBezTo>
                  <a:cubicBezTo>
                    <a:pt x="219" y="90"/>
                    <a:pt x="212" y="77"/>
                    <a:pt x="220" y="65"/>
                  </a:cubicBezTo>
                  <a:cubicBezTo>
                    <a:pt x="227" y="52"/>
                    <a:pt x="239" y="36"/>
                    <a:pt x="241" y="27"/>
                  </a:cubicBezTo>
                  <a:cubicBezTo>
                    <a:pt x="244" y="17"/>
                    <a:pt x="225" y="4"/>
                    <a:pt x="210" y="6"/>
                  </a:cubicBezTo>
                  <a:cubicBezTo>
                    <a:pt x="195" y="9"/>
                    <a:pt x="186" y="19"/>
                    <a:pt x="186" y="19"/>
                  </a:cubicBezTo>
                  <a:cubicBezTo>
                    <a:pt x="151" y="54"/>
                    <a:pt x="151" y="54"/>
                    <a:pt x="151" y="54"/>
                  </a:cubicBezTo>
                  <a:cubicBezTo>
                    <a:pt x="139" y="65"/>
                    <a:pt x="118" y="72"/>
                    <a:pt x="104" y="69"/>
                  </a:cubicBezTo>
                  <a:cubicBezTo>
                    <a:pt x="89" y="66"/>
                    <a:pt x="78" y="63"/>
                    <a:pt x="78" y="63"/>
                  </a:cubicBezTo>
                  <a:cubicBezTo>
                    <a:pt x="53" y="57"/>
                    <a:pt x="38" y="56"/>
                    <a:pt x="29" y="58"/>
                  </a:cubicBezTo>
                  <a:cubicBezTo>
                    <a:pt x="13" y="61"/>
                    <a:pt x="30" y="87"/>
                    <a:pt x="45" y="95"/>
                  </a:cubicBezTo>
                  <a:cubicBezTo>
                    <a:pt x="293" y="257"/>
                    <a:pt x="293" y="257"/>
                    <a:pt x="293" y="257"/>
                  </a:cubicBezTo>
                  <a:cubicBezTo>
                    <a:pt x="308" y="265"/>
                    <a:pt x="311" y="280"/>
                    <a:pt x="300" y="289"/>
                  </a:cubicBezTo>
                  <a:cubicBezTo>
                    <a:pt x="136" y="438"/>
                    <a:pt x="136" y="438"/>
                    <a:pt x="136" y="438"/>
                  </a:cubicBezTo>
                  <a:cubicBezTo>
                    <a:pt x="124" y="449"/>
                    <a:pt x="100" y="456"/>
                    <a:pt x="85" y="450"/>
                  </a:cubicBezTo>
                  <a:cubicBezTo>
                    <a:pt x="70" y="447"/>
                    <a:pt x="70" y="447"/>
                    <a:pt x="70" y="447"/>
                  </a:cubicBezTo>
                  <a:cubicBezTo>
                    <a:pt x="54" y="441"/>
                    <a:pt x="33" y="439"/>
                    <a:pt x="24" y="442"/>
                  </a:cubicBezTo>
                  <a:cubicBezTo>
                    <a:pt x="8" y="450"/>
                    <a:pt x="2" y="461"/>
                    <a:pt x="1" y="473"/>
                  </a:cubicBezTo>
                  <a:cubicBezTo>
                    <a:pt x="0" y="482"/>
                    <a:pt x="10" y="500"/>
                    <a:pt x="35" y="508"/>
                  </a:cubicBezTo>
                  <a:cubicBezTo>
                    <a:pt x="50" y="516"/>
                    <a:pt x="70" y="521"/>
                    <a:pt x="88" y="536"/>
                  </a:cubicBezTo>
                  <a:cubicBezTo>
                    <a:pt x="101" y="555"/>
                    <a:pt x="104" y="576"/>
                    <a:pt x="110" y="592"/>
                  </a:cubicBezTo>
                  <a:cubicBezTo>
                    <a:pt x="116" y="617"/>
                    <a:pt x="133" y="629"/>
                    <a:pt x="142" y="629"/>
                  </a:cubicBezTo>
                  <a:cubicBezTo>
                    <a:pt x="154" y="629"/>
                    <a:pt x="165" y="625"/>
                    <a:pt x="175" y="609"/>
                  </a:cubicBezTo>
                  <a:cubicBezTo>
                    <a:pt x="179" y="600"/>
                    <a:pt x="179" y="579"/>
                    <a:pt x="175" y="563"/>
                  </a:cubicBezTo>
                  <a:cubicBezTo>
                    <a:pt x="173" y="548"/>
                    <a:pt x="173" y="548"/>
                    <a:pt x="173" y="548"/>
                  </a:cubicBezTo>
                  <a:cubicBezTo>
                    <a:pt x="169" y="532"/>
                    <a:pt x="178" y="509"/>
                    <a:pt x="190" y="498"/>
                  </a:cubicBezTo>
                  <a:cubicBezTo>
                    <a:pt x="355" y="350"/>
                    <a:pt x="355" y="350"/>
                    <a:pt x="355" y="350"/>
                  </a:cubicBezTo>
                  <a:cubicBezTo>
                    <a:pt x="366" y="340"/>
                    <a:pt x="380" y="345"/>
                    <a:pt x="386" y="360"/>
                  </a:cubicBezTo>
                  <a:cubicBezTo>
                    <a:pt x="522" y="624"/>
                    <a:pt x="522" y="624"/>
                    <a:pt x="522" y="624"/>
                  </a:cubicBezTo>
                  <a:cubicBezTo>
                    <a:pt x="529" y="639"/>
                    <a:pt x="553" y="659"/>
                    <a:pt x="558" y="643"/>
                  </a:cubicBezTo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14" name="îsḷîdê">
              <a:extLst>
                <a:ext uri="{FF2B5EF4-FFF2-40B4-BE49-F238E27FC236}">
                  <a16:creationId xmlns:a16="http://schemas.microsoft.com/office/drawing/2014/main" xmlns="" id="{8EE23D78-90FE-479A-BA9D-16083CFFA119}"/>
                </a:ext>
              </a:extLst>
            </p:cNvPr>
            <p:cNvSpPr/>
            <p:nvPr/>
          </p:nvSpPr>
          <p:spPr bwMode="auto">
            <a:xfrm>
              <a:off x="4317148" y="4317009"/>
              <a:ext cx="825972" cy="802791"/>
            </a:xfrm>
            <a:custGeom>
              <a:avLst/>
              <a:gdLst>
                <a:gd name="T0" fmla="*/ 557 w 678"/>
                <a:gd name="T1" fmla="*/ 594 h 659"/>
                <a:gd name="T2" fmla="*/ 574 w 678"/>
                <a:gd name="T3" fmla="*/ 522 h 659"/>
                <a:gd name="T4" fmla="*/ 627 w 678"/>
                <a:gd name="T5" fmla="*/ 468 h 659"/>
                <a:gd name="T6" fmla="*/ 570 w 678"/>
                <a:gd name="T7" fmla="*/ 452 h 659"/>
                <a:gd name="T8" fmla="*/ 542 w 678"/>
                <a:gd name="T9" fmla="*/ 404 h 659"/>
                <a:gd name="T10" fmla="*/ 574 w 678"/>
                <a:gd name="T11" fmla="*/ 352 h 659"/>
                <a:gd name="T12" fmla="*/ 614 w 678"/>
                <a:gd name="T13" fmla="*/ 310 h 659"/>
                <a:gd name="T14" fmla="*/ 543 w 678"/>
                <a:gd name="T15" fmla="*/ 286 h 659"/>
                <a:gd name="T16" fmla="*/ 509 w 678"/>
                <a:gd name="T17" fmla="*/ 249 h 659"/>
                <a:gd name="T18" fmla="*/ 645 w 678"/>
                <a:gd name="T19" fmla="*/ 90 h 659"/>
                <a:gd name="T20" fmla="*/ 677 w 678"/>
                <a:gd name="T21" fmla="*/ 35 h 659"/>
                <a:gd name="T22" fmla="*/ 646 w 678"/>
                <a:gd name="T23" fmla="*/ 0 h 659"/>
                <a:gd name="T24" fmla="*/ 588 w 678"/>
                <a:gd name="T25" fmla="*/ 27 h 659"/>
                <a:gd name="T26" fmla="*/ 416 w 678"/>
                <a:gd name="T27" fmla="*/ 146 h 659"/>
                <a:gd name="T28" fmla="*/ 383 w 678"/>
                <a:gd name="T29" fmla="*/ 109 h 659"/>
                <a:gd name="T30" fmla="*/ 366 w 678"/>
                <a:gd name="T31" fmla="*/ 36 h 659"/>
                <a:gd name="T32" fmla="*/ 320 w 678"/>
                <a:gd name="T33" fmla="*/ 71 h 659"/>
                <a:gd name="T34" fmla="*/ 265 w 678"/>
                <a:gd name="T35" fmla="*/ 98 h 659"/>
                <a:gd name="T36" fmla="*/ 220 w 678"/>
                <a:gd name="T37" fmla="*/ 65 h 659"/>
                <a:gd name="T38" fmla="*/ 210 w 678"/>
                <a:gd name="T39" fmla="*/ 6 h 659"/>
                <a:gd name="T40" fmla="*/ 151 w 678"/>
                <a:gd name="T41" fmla="*/ 54 h 659"/>
                <a:gd name="T42" fmla="*/ 78 w 678"/>
                <a:gd name="T43" fmla="*/ 63 h 659"/>
                <a:gd name="T44" fmla="*/ 45 w 678"/>
                <a:gd name="T45" fmla="*/ 95 h 659"/>
                <a:gd name="T46" fmla="*/ 300 w 678"/>
                <a:gd name="T47" fmla="*/ 289 h 659"/>
                <a:gd name="T48" fmla="*/ 85 w 678"/>
                <a:gd name="T49" fmla="*/ 450 h 659"/>
                <a:gd name="T50" fmla="*/ 24 w 678"/>
                <a:gd name="T51" fmla="*/ 442 h 659"/>
                <a:gd name="T52" fmla="*/ 35 w 678"/>
                <a:gd name="T53" fmla="*/ 508 h 659"/>
                <a:gd name="T54" fmla="*/ 110 w 678"/>
                <a:gd name="T55" fmla="*/ 592 h 659"/>
                <a:gd name="T56" fmla="*/ 175 w 678"/>
                <a:gd name="T57" fmla="*/ 609 h 659"/>
                <a:gd name="T58" fmla="*/ 173 w 678"/>
                <a:gd name="T59" fmla="*/ 548 h 659"/>
                <a:gd name="T60" fmla="*/ 355 w 678"/>
                <a:gd name="T61" fmla="*/ 350 h 659"/>
                <a:gd name="T62" fmla="*/ 522 w 678"/>
                <a:gd name="T63" fmla="*/ 624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78" h="659">
                  <a:moveTo>
                    <a:pt x="558" y="643"/>
                  </a:moveTo>
                  <a:cubicBezTo>
                    <a:pt x="560" y="634"/>
                    <a:pt x="561" y="619"/>
                    <a:pt x="557" y="594"/>
                  </a:cubicBezTo>
                  <a:cubicBezTo>
                    <a:pt x="557" y="594"/>
                    <a:pt x="556" y="582"/>
                    <a:pt x="554" y="567"/>
                  </a:cubicBezTo>
                  <a:cubicBezTo>
                    <a:pt x="553" y="553"/>
                    <a:pt x="562" y="532"/>
                    <a:pt x="574" y="522"/>
                  </a:cubicBezTo>
                  <a:cubicBezTo>
                    <a:pt x="612" y="491"/>
                    <a:pt x="612" y="491"/>
                    <a:pt x="612" y="491"/>
                  </a:cubicBezTo>
                  <a:cubicBezTo>
                    <a:pt x="612" y="491"/>
                    <a:pt x="623" y="483"/>
                    <a:pt x="627" y="468"/>
                  </a:cubicBezTo>
                  <a:cubicBezTo>
                    <a:pt x="632" y="453"/>
                    <a:pt x="620" y="433"/>
                    <a:pt x="610" y="435"/>
                  </a:cubicBezTo>
                  <a:cubicBezTo>
                    <a:pt x="600" y="436"/>
                    <a:pt x="583" y="446"/>
                    <a:pt x="570" y="452"/>
                  </a:cubicBezTo>
                  <a:cubicBezTo>
                    <a:pt x="557" y="459"/>
                    <a:pt x="545" y="450"/>
                    <a:pt x="544" y="434"/>
                  </a:cubicBezTo>
                  <a:cubicBezTo>
                    <a:pt x="542" y="404"/>
                    <a:pt x="542" y="404"/>
                    <a:pt x="542" y="404"/>
                  </a:cubicBezTo>
                  <a:cubicBezTo>
                    <a:pt x="541" y="388"/>
                    <a:pt x="551" y="367"/>
                    <a:pt x="565" y="359"/>
                  </a:cubicBezTo>
                  <a:cubicBezTo>
                    <a:pt x="574" y="352"/>
                    <a:pt x="574" y="352"/>
                    <a:pt x="574" y="352"/>
                  </a:cubicBezTo>
                  <a:cubicBezTo>
                    <a:pt x="588" y="343"/>
                    <a:pt x="609" y="326"/>
                    <a:pt x="614" y="310"/>
                  </a:cubicBezTo>
                  <a:cubicBezTo>
                    <a:pt x="614" y="310"/>
                    <a:pt x="614" y="310"/>
                    <a:pt x="614" y="310"/>
                  </a:cubicBezTo>
                  <a:cubicBezTo>
                    <a:pt x="619" y="294"/>
                    <a:pt x="603" y="275"/>
                    <a:pt x="591" y="274"/>
                  </a:cubicBezTo>
                  <a:cubicBezTo>
                    <a:pt x="580" y="273"/>
                    <a:pt x="558" y="282"/>
                    <a:pt x="543" y="286"/>
                  </a:cubicBezTo>
                  <a:cubicBezTo>
                    <a:pt x="527" y="290"/>
                    <a:pt x="513" y="280"/>
                    <a:pt x="511" y="264"/>
                  </a:cubicBezTo>
                  <a:cubicBezTo>
                    <a:pt x="509" y="249"/>
                    <a:pt x="509" y="249"/>
                    <a:pt x="509" y="249"/>
                  </a:cubicBezTo>
                  <a:cubicBezTo>
                    <a:pt x="508" y="232"/>
                    <a:pt x="516" y="210"/>
                    <a:pt x="528" y="199"/>
                  </a:cubicBezTo>
                  <a:cubicBezTo>
                    <a:pt x="645" y="90"/>
                    <a:pt x="645" y="90"/>
                    <a:pt x="645" y="90"/>
                  </a:cubicBezTo>
                  <a:cubicBezTo>
                    <a:pt x="657" y="78"/>
                    <a:pt x="675" y="58"/>
                    <a:pt x="677" y="42"/>
                  </a:cubicBezTo>
                  <a:cubicBezTo>
                    <a:pt x="677" y="39"/>
                    <a:pt x="677" y="37"/>
                    <a:pt x="677" y="35"/>
                  </a:cubicBezTo>
                  <a:cubicBezTo>
                    <a:pt x="678" y="27"/>
                    <a:pt x="673" y="19"/>
                    <a:pt x="667" y="13"/>
                  </a:cubicBezTo>
                  <a:cubicBezTo>
                    <a:pt x="661" y="6"/>
                    <a:pt x="654" y="1"/>
                    <a:pt x="646" y="0"/>
                  </a:cubicBezTo>
                  <a:cubicBezTo>
                    <a:pt x="644" y="0"/>
                    <a:pt x="642" y="0"/>
                    <a:pt x="639" y="0"/>
                  </a:cubicBezTo>
                  <a:cubicBezTo>
                    <a:pt x="623" y="1"/>
                    <a:pt x="601" y="16"/>
                    <a:pt x="588" y="27"/>
                  </a:cubicBezTo>
                  <a:cubicBezTo>
                    <a:pt x="468" y="132"/>
                    <a:pt x="468" y="132"/>
                    <a:pt x="468" y="132"/>
                  </a:cubicBezTo>
                  <a:cubicBezTo>
                    <a:pt x="455" y="143"/>
                    <a:pt x="432" y="149"/>
                    <a:pt x="416" y="146"/>
                  </a:cubicBezTo>
                  <a:cubicBezTo>
                    <a:pt x="402" y="143"/>
                    <a:pt x="402" y="143"/>
                    <a:pt x="402" y="143"/>
                  </a:cubicBezTo>
                  <a:cubicBezTo>
                    <a:pt x="385" y="139"/>
                    <a:pt x="377" y="124"/>
                    <a:pt x="383" y="109"/>
                  </a:cubicBezTo>
                  <a:cubicBezTo>
                    <a:pt x="389" y="94"/>
                    <a:pt x="399" y="73"/>
                    <a:pt x="399" y="62"/>
                  </a:cubicBezTo>
                  <a:cubicBezTo>
                    <a:pt x="400" y="50"/>
                    <a:pt x="382" y="32"/>
                    <a:pt x="366" y="36"/>
                  </a:cubicBezTo>
                  <a:cubicBezTo>
                    <a:pt x="366" y="36"/>
                    <a:pt x="366" y="36"/>
                    <a:pt x="366" y="36"/>
                  </a:cubicBezTo>
                  <a:cubicBezTo>
                    <a:pt x="350" y="39"/>
                    <a:pt x="330" y="58"/>
                    <a:pt x="320" y="71"/>
                  </a:cubicBezTo>
                  <a:cubicBezTo>
                    <a:pt x="313" y="80"/>
                    <a:pt x="313" y="80"/>
                    <a:pt x="313" y="80"/>
                  </a:cubicBezTo>
                  <a:cubicBezTo>
                    <a:pt x="302" y="92"/>
                    <a:pt x="281" y="101"/>
                    <a:pt x="265" y="98"/>
                  </a:cubicBezTo>
                  <a:cubicBezTo>
                    <a:pt x="236" y="92"/>
                    <a:pt x="236" y="92"/>
                    <a:pt x="236" y="92"/>
                  </a:cubicBezTo>
                  <a:cubicBezTo>
                    <a:pt x="219" y="90"/>
                    <a:pt x="212" y="77"/>
                    <a:pt x="220" y="65"/>
                  </a:cubicBezTo>
                  <a:cubicBezTo>
                    <a:pt x="227" y="52"/>
                    <a:pt x="239" y="36"/>
                    <a:pt x="241" y="27"/>
                  </a:cubicBezTo>
                  <a:cubicBezTo>
                    <a:pt x="244" y="17"/>
                    <a:pt x="225" y="4"/>
                    <a:pt x="210" y="6"/>
                  </a:cubicBezTo>
                  <a:cubicBezTo>
                    <a:pt x="195" y="9"/>
                    <a:pt x="186" y="19"/>
                    <a:pt x="186" y="19"/>
                  </a:cubicBezTo>
                  <a:cubicBezTo>
                    <a:pt x="151" y="54"/>
                    <a:pt x="151" y="54"/>
                    <a:pt x="151" y="54"/>
                  </a:cubicBezTo>
                  <a:cubicBezTo>
                    <a:pt x="139" y="65"/>
                    <a:pt x="118" y="72"/>
                    <a:pt x="104" y="69"/>
                  </a:cubicBezTo>
                  <a:cubicBezTo>
                    <a:pt x="89" y="66"/>
                    <a:pt x="78" y="63"/>
                    <a:pt x="78" y="63"/>
                  </a:cubicBezTo>
                  <a:cubicBezTo>
                    <a:pt x="53" y="57"/>
                    <a:pt x="38" y="56"/>
                    <a:pt x="29" y="58"/>
                  </a:cubicBezTo>
                  <a:cubicBezTo>
                    <a:pt x="13" y="61"/>
                    <a:pt x="30" y="87"/>
                    <a:pt x="45" y="95"/>
                  </a:cubicBezTo>
                  <a:cubicBezTo>
                    <a:pt x="293" y="257"/>
                    <a:pt x="293" y="257"/>
                    <a:pt x="293" y="257"/>
                  </a:cubicBezTo>
                  <a:cubicBezTo>
                    <a:pt x="308" y="265"/>
                    <a:pt x="311" y="280"/>
                    <a:pt x="300" y="289"/>
                  </a:cubicBezTo>
                  <a:cubicBezTo>
                    <a:pt x="136" y="438"/>
                    <a:pt x="136" y="438"/>
                    <a:pt x="136" y="438"/>
                  </a:cubicBezTo>
                  <a:cubicBezTo>
                    <a:pt x="124" y="449"/>
                    <a:pt x="100" y="456"/>
                    <a:pt x="85" y="450"/>
                  </a:cubicBezTo>
                  <a:cubicBezTo>
                    <a:pt x="70" y="447"/>
                    <a:pt x="70" y="447"/>
                    <a:pt x="70" y="447"/>
                  </a:cubicBezTo>
                  <a:cubicBezTo>
                    <a:pt x="54" y="441"/>
                    <a:pt x="33" y="439"/>
                    <a:pt x="24" y="442"/>
                  </a:cubicBezTo>
                  <a:cubicBezTo>
                    <a:pt x="8" y="450"/>
                    <a:pt x="2" y="461"/>
                    <a:pt x="1" y="473"/>
                  </a:cubicBezTo>
                  <a:cubicBezTo>
                    <a:pt x="0" y="482"/>
                    <a:pt x="10" y="500"/>
                    <a:pt x="35" y="508"/>
                  </a:cubicBezTo>
                  <a:cubicBezTo>
                    <a:pt x="50" y="516"/>
                    <a:pt x="70" y="521"/>
                    <a:pt x="88" y="536"/>
                  </a:cubicBezTo>
                  <a:cubicBezTo>
                    <a:pt x="101" y="555"/>
                    <a:pt x="104" y="576"/>
                    <a:pt x="110" y="592"/>
                  </a:cubicBezTo>
                  <a:cubicBezTo>
                    <a:pt x="116" y="617"/>
                    <a:pt x="133" y="629"/>
                    <a:pt x="142" y="629"/>
                  </a:cubicBezTo>
                  <a:cubicBezTo>
                    <a:pt x="154" y="629"/>
                    <a:pt x="165" y="625"/>
                    <a:pt x="175" y="609"/>
                  </a:cubicBezTo>
                  <a:cubicBezTo>
                    <a:pt x="179" y="600"/>
                    <a:pt x="179" y="579"/>
                    <a:pt x="175" y="563"/>
                  </a:cubicBezTo>
                  <a:cubicBezTo>
                    <a:pt x="173" y="548"/>
                    <a:pt x="173" y="548"/>
                    <a:pt x="173" y="548"/>
                  </a:cubicBezTo>
                  <a:cubicBezTo>
                    <a:pt x="169" y="532"/>
                    <a:pt x="178" y="509"/>
                    <a:pt x="190" y="498"/>
                  </a:cubicBezTo>
                  <a:cubicBezTo>
                    <a:pt x="355" y="350"/>
                    <a:pt x="355" y="350"/>
                    <a:pt x="355" y="350"/>
                  </a:cubicBezTo>
                  <a:cubicBezTo>
                    <a:pt x="366" y="340"/>
                    <a:pt x="380" y="345"/>
                    <a:pt x="386" y="360"/>
                  </a:cubicBezTo>
                  <a:cubicBezTo>
                    <a:pt x="522" y="624"/>
                    <a:pt x="522" y="624"/>
                    <a:pt x="522" y="624"/>
                  </a:cubicBezTo>
                  <a:cubicBezTo>
                    <a:pt x="529" y="639"/>
                    <a:pt x="553" y="659"/>
                    <a:pt x="558" y="643"/>
                  </a:cubicBezTo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grpSp>
          <p:nvGrpSpPr>
            <p:cNvPr id="15" name="ïṥlïḑè">
              <a:extLst>
                <a:ext uri="{FF2B5EF4-FFF2-40B4-BE49-F238E27FC236}">
                  <a16:creationId xmlns:a16="http://schemas.microsoft.com/office/drawing/2014/main" xmlns="" id="{0C6D9209-7B11-4B28-AE1F-65EE327F3FD6}"/>
                </a:ext>
              </a:extLst>
            </p:cNvPr>
            <p:cNvGrpSpPr/>
            <p:nvPr/>
          </p:nvGrpSpPr>
          <p:grpSpPr>
            <a:xfrm>
              <a:off x="6816234" y="1469611"/>
              <a:ext cx="4702666" cy="4341356"/>
              <a:chOff x="7212273" y="1469611"/>
              <a:chExt cx="3907161" cy="4341356"/>
            </a:xfrm>
          </p:grpSpPr>
          <p:grpSp>
            <p:nvGrpSpPr>
              <p:cNvPr id="19" name="îṩliḓé">
                <a:extLst>
                  <a:ext uri="{FF2B5EF4-FFF2-40B4-BE49-F238E27FC236}">
                    <a16:creationId xmlns:a16="http://schemas.microsoft.com/office/drawing/2014/main" xmlns="" id="{C20A48F9-3B28-463F-86E9-6B52F532D2A0}"/>
                  </a:ext>
                </a:extLst>
              </p:cNvPr>
              <p:cNvGrpSpPr/>
              <p:nvPr/>
            </p:nvGrpSpPr>
            <p:grpSpPr>
              <a:xfrm>
                <a:off x="7212273" y="3086179"/>
                <a:ext cx="3907161" cy="1108218"/>
                <a:chOff x="7212273" y="3086179"/>
                <a:chExt cx="3907161" cy="1108218"/>
              </a:xfrm>
            </p:grpSpPr>
            <p:sp>
              <p:nvSpPr>
                <p:cNvPr id="28" name="iSḻíḍé">
                  <a:extLst>
                    <a:ext uri="{FF2B5EF4-FFF2-40B4-BE49-F238E27FC236}">
                      <a16:creationId xmlns:a16="http://schemas.microsoft.com/office/drawing/2014/main" xmlns="" id="{D4B9D92C-C7C0-4F0F-9283-E8560265F1E8}"/>
                    </a:ext>
                  </a:extLst>
                </p:cNvPr>
                <p:cNvSpPr txBox="1"/>
                <p:nvPr/>
              </p:nvSpPr>
              <p:spPr bwMode="auto">
                <a:xfrm>
                  <a:off x="7212273" y="3086179"/>
                  <a:ext cx="3907161" cy="4418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1440" tIns="45720" rIns="91440" bIns="45720" anchor="ctr">
                  <a:normAutofit/>
                </a:bodyPr>
                <a:lstStyle>
                  <a:defPPr>
                    <a:defRPr lang="zh-CN"/>
                  </a:defPPr>
                  <a:lvl1pPr marL="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18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377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566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754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5943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131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32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50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eaLnBrk="1" hangingPunct="1">
                    <a:lnSpc>
                      <a:spcPct val="100000"/>
                    </a:lnSpc>
                    <a:spcBef>
                      <a:spcPct val="0"/>
                    </a:spcBef>
                  </a:pPr>
                  <a:r>
                    <a:rPr lang="en-US" altLang="zh-CN" sz="2000" b="1" dirty="0"/>
                    <a:t>02.Text here</a:t>
                  </a:r>
                </a:p>
              </p:txBody>
            </p:sp>
            <p:sp>
              <p:nvSpPr>
                <p:cNvPr id="29" name="iṩļiḍé">
                  <a:extLst>
                    <a:ext uri="{FF2B5EF4-FFF2-40B4-BE49-F238E27FC236}">
                      <a16:creationId xmlns:a16="http://schemas.microsoft.com/office/drawing/2014/main" xmlns="" id="{7D06C90E-E2D5-4999-B569-F53FA88E11DD}"/>
                    </a:ext>
                  </a:extLst>
                </p:cNvPr>
                <p:cNvSpPr/>
                <p:nvPr/>
              </p:nvSpPr>
              <p:spPr bwMode="auto">
                <a:xfrm>
                  <a:off x="7213670" y="3527984"/>
                  <a:ext cx="3905764" cy="6664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1440" tIns="45720" rIns="91440" bIns="45720" anchor="t" anchorCtr="0">
                  <a:normAutofit/>
                </a:bodyPr>
                <a:lstStyle>
                  <a:defPPr>
                    <a:defRPr lang="zh-CN"/>
                  </a:defPPr>
                  <a:lvl1pPr marL="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18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377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566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754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5943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131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32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50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marL="171450" indent="-171450">
                    <a:lnSpc>
                      <a:spcPct val="150000"/>
                    </a:lnSpc>
                    <a:buFont typeface="Arial" panose="020B0604020202020204" pitchFamily="34" charset="0"/>
                    <a:buChar char="•"/>
                  </a:pPr>
                  <a:r>
                    <a:rPr lang="en-US" altLang="zh-CN" sz="1100" dirty="0"/>
                    <a:t>Supporting text here.</a:t>
                  </a:r>
                </a:p>
                <a:p>
                  <a:pPr marL="171450" indent="-171450">
                    <a:lnSpc>
                      <a:spcPct val="150000"/>
                    </a:lnSpc>
                    <a:buFont typeface="Arial" panose="020B0604020202020204" pitchFamily="34" charset="0"/>
                    <a:buChar char="•"/>
                  </a:pPr>
                  <a:r>
                    <a:rPr lang="en-US" altLang="zh-CN" sz="1100" dirty="0"/>
                    <a:t>When you copy &amp; paste, choose "keep text only" option.</a:t>
                  </a:r>
                </a:p>
              </p:txBody>
            </p:sp>
          </p:grpSp>
          <p:grpSp>
            <p:nvGrpSpPr>
              <p:cNvPr id="20" name="iṧ1íďè">
                <a:extLst>
                  <a:ext uri="{FF2B5EF4-FFF2-40B4-BE49-F238E27FC236}">
                    <a16:creationId xmlns:a16="http://schemas.microsoft.com/office/drawing/2014/main" xmlns="" id="{C8F5B412-41C2-4F93-AB3E-90AB3C59A4C7}"/>
                  </a:ext>
                </a:extLst>
              </p:cNvPr>
              <p:cNvGrpSpPr/>
              <p:nvPr/>
            </p:nvGrpSpPr>
            <p:grpSpPr>
              <a:xfrm>
                <a:off x="7212273" y="4702749"/>
                <a:ext cx="3907161" cy="1108218"/>
                <a:chOff x="7212273" y="4702749"/>
                <a:chExt cx="3907161" cy="1108218"/>
              </a:xfrm>
            </p:grpSpPr>
            <p:sp>
              <p:nvSpPr>
                <p:cNvPr id="26" name="ïṥľîḋè">
                  <a:extLst>
                    <a:ext uri="{FF2B5EF4-FFF2-40B4-BE49-F238E27FC236}">
                      <a16:creationId xmlns:a16="http://schemas.microsoft.com/office/drawing/2014/main" xmlns="" id="{7414DA55-4A4B-40F5-BA68-BAD423B14102}"/>
                    </a:ext>
                  </a:extLst>
                </p:cNvPr>
                <p:cNvSpPr txBox="1"/>
                <p:nvPr/>
              </p:nvSpPr>
              <p:spPr bwMode="auto">
                <a:xfrm>
                  <a:off x="7212273" y="4702749"/>
                  <a:ext cx="3907161" cy="4418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1440" tIns="45720" rIns="91440" bIns="45720" anchor="ctr">
                  <a:normAutofit/>
                </a:bodyPr>
                <a:lstStyle>
                  <a:defPPr>
                    <a:defRPr lang="zh-CN"/>
                  </a:defPPr>
                  <a:lvl1pPr marL="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18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377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566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754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5943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131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32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50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eaLnBrk="1" hangingPunct="1">
                    <a:lnSpc>
                      <a:spcPct val="100000"/>
                    </a:lnSpc>
                    <a:spcBef>
                      <a:spcPct val="0"/>
                    </a:spcBef>
                  </a:pPr>
                  <a:r>
                    <a:rPr lang="en-US" altLang="zh-CN" sz="2000" b="1" dirty="0"/>
                    <a:t>03.Text here</a:t>
                  </a:r>
                </a:p>
              </p:txBody>
            </p:sp>
            <p:sp>
              <p:nvSpPr>
                <p:cNvPr id="27" name="iṧḻîḓê">
                  <a:extLst>
                    <a:ext uri="{FF2B5EF4-FFF2-40B4-BE49-F238E27FC236}">
                      <a16:creationId xmlns:a16="http://schemas.microsoft.com/office/drawing/2014/main" xmlns="" id="{B9B7B1FD-A094-4FB0-8A6C-20C06735A034}"/>
                    </a:ext>
                  </a:extLst>
                </p:cNvPr>
                <p:cNvSpPr/>
                <p:nvPr/>
              </p:nvSpPr>
              <p:spPr bwMode="auto">
                <a:xfrm>
                  <a:off x="7213670" y="5144554"/>
                  <a:ext cx="3905764" cy="6664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1440" tIns="45720" rIns="91440" bIns="45720" anchor="t" anchorCtr="0">
                  <a:normAutofit/>
                </a:bodyPr>
                <a:lstStyle>
                  <a:defPPr>
                    <a:defRPr lang="zh-CN"/>
                  </a:defPPr>
                  <a:lvl1pPr marL="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18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377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566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754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5943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131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32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50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marL="171450" indent="-171450">
                    <a:lnSpc>
                      <a:spcPct val="150000"/>
                    </a:lnSpc>
                    <a:buFont typeface="Arial" panose="020B0604020202020204" pitchFamily="34" charset="0"/>
                    <a:buChar char="•"/>
                  </a:pPr>
                  <a:r>
                    <a:rPr lang="en-US" altLang="zh-CN" sz="1100" dirty="0"/>
                    <a:t>Supporting text here.</a:t>
                  </a:r>
                </a:p>
                <a:p>
                  <a:pPr marL="171450" indent="-171450">
                    <a:lnSpc>
                      <a:spcPct val="150000"/>
                    </a:lnSpc>
                    <a:buFont typeface="Arial" panose="020B0604020202020204" pitchFamily="34" charset="0"/>
                    <a:buChar char="•"/>
                  </a:pPr>
                  <a:r>
                    <a:rPr lang="en-US" altLang="zh-CN" sz="1100" dirty="0"/>
                    <a:t>When you copy &amp; paste, choose "keep text only" option.</a:t>
                  </a:r>
                </a:p>
              </p:txBody>
            </p:sp>
          </p:grpSp>
          <p:grpSp>
            <p:nvGrpSpPr>
              <p:cNvPr id="21" name="ïś1iďè">
                <a:extLst>
                  <a:ext uri="{FF2B5EF4-FFF2-40B4-BE49-F238E27FC236}">
                    <a16:creationId xmlns:a16="http://schemas.microsoft.com/office/drawing/2014/main" xmlns="" id="{1177D294-174D-415D-AFF7-E3B927F02D86}"/>
                  </a:ext>
                </a:extLst>
              </p:cNvPr>
              <p:cNvGrpSpPr/>
              <p:nvPr/>
            </p:nvGrpSpPr>
            <p:grpSpPr>
              <a:xfrm>
                <a:off x="7212273" y="1469611"/>
                <a:ext cx="3907161" cy="1108218"/>
                <a:chOff x="7212273" y="1469611"/>
                <a:chExt cx="3907161" cy="1108218"/>
              </a:xfrm>
            </p:grpSpPr>
            <p:sp>
              <p:nvSpPr>
                <p:cNvPr id="24" name="îş1îdè">
                  <a:extLst>
                    <a:ext uri="{FF2B5EF4-FFF2-40B4-BE49-F238E27FC236}">
                      <a16:creationId xmlns:a16="http://schemas.microsoft.com/office/drawing/2014/main" xmlns="" id="{D9F7DA8A-DB79-44CF-B0C6-8A6E17A5AEC2}"/>
                    </a:ext>
                  </a:extLst>
                </p:cNvPr>
                <p:cNvSpPr txBox="1"/>
                <p:nvPr/>
              </p:nvSpPr>
              <p:spPr bwMode="auto">
                <a:xfrm>
                  <a:off x="7212273" y="1469611"/>
                  <a:ext cx="3907161" cy="441805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1440" tIns="45720" rIns="91440" bIns="45720" anchor="ctr">
                  <a:normAutofit/>
                </a:bodyPr>
                <a:lstStyle>
                  <a:defPPr>
                    <a:defRPr lang="zh-CN"/>
                  </a:defPPr>
                  <a:lvl1pPr marL="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18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377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566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754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5943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131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32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50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eaLnBrk="1" hangingPunct="1">
                    <a:lnSpc>
                      <a:spcPct val="100000"/>
                    </a:lnSpc>
                    <a:spcBef>
                      <a:spcPct val="0"/>
                    </a:spcBef>
                  </a:pPr>
                  <a:r>
                    <a:rPr lang="en-US" altLang="zh-CN" sz="2000" b="1" dirty="0">
                      <a:solidFill>
                        <a:schemeClr val="bg1"/>
                      </a:solidFill>
                    </a:rPr>
                    <a:t>01.Text here</a:t>
                  </a:r>
                </a:p>
              </p:txBody>
            </p:sp>
            <p:sp>
              <p:nvSpPr>
                <p:cNvPr id="25" name="íṧľiḍe">
                  <a:extLst>
                    <a:ext uri="{FF2B5EF4-FFF2-40B4-BE49-F238E27FC236}">
                      <a16:creationId xmlns:a16="http://schemas.microsoft.com/office/drawing/2014/main" xmlns="" id="{3997F119-5E37-4B89-955C-D47DAE295D04}"/>
                    </a:ext>
                  </a:extLst>
                </p:cNvPr>
                <p:cNvSpPr/>
                <p:nvPr/>
              </p:nvSpPr>
              <p:spPr bwMode="auto">
                <a:xfrm>
                  <a:off x="7213670" y="1911416"/>
                  <a:ext cx="3905764" cy="6664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 lIns="91440" tIns="45720" rIns="91440" bIns="45720" anchor="t" anchorCtr="0">
                  <a:normAutofit/>
                </a:bodyPr>
                <a:lstStyle>
                  <a:defPPr>
                    <a:defRPr lang="zh-CN"/>
                  </a:defPPr>
                  <a:lvl1pPr marL="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1pPr>
                  <a:lvl2pPr marL="45718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2pPr>
                  <a:lvl3pPr marL="914377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3pPr>
                  <a:lvl4pPr marL="1371566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4pPr>
                  <a:lvl5pPr marL="1828754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5pPr>
                  <a:lvl6pPr marL="2285943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6pPr>
                  <a:lvl7pPr marL="2743131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7pPr>
                  <a:lvl8pPr marL="3200320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8pPr>
                  <a:lvl9pPr marL="3657509" algn="l" defTabSz="914377" rtl="0" eaLnBrk="1" latinLnBrk="0" hangingPunct="1">
                    <a:defRPr sz="1800" kern="1200">
                      <a:solidFill>
                        <a:schemeClr val="tx1"/>
                      </a:solidFill>
                    </a:defRPr>
                  </a:lvl9pPr>
                </a:lstStyle>
                <a:p>
                  <a:pPr marL="171450" indent="-171450">
                    <a:lnSpc>
                      <a:spcPct val="150000"/>
                    </a:lnSpc>
                    <a:buFont typeface="Arial" panose="020B0604020202020204" pitchFamily="34" charset="0"/>
                    <a:buChar char="•"/>
                  </a:pPr>
                  <a:r>
                    <a:rPr lang="en-US" altLang="zh-CN" sz="1100" dirty="0"/>
                    <a:t>Supporting text here.</a:t>
                  </a:r>
                </a:p>
                <a:p>
                  <a:pPr marL="171450" indent="-171450">
                    <a:lnSpc>
                      <a:spcPct val="150000"/>
                    </a:lnSpc>
                    <a:buFont typeface="Arial" panose="020B0604020202020204" pitchFamily="34" charset="0"/>
                    <a:buChar char="•"/>
                  </a:pPr>
                  <a:r>
                    <a:rPr lang="en-US" altLang="zh-CN" sz="1100" dirty="0"/>
                    <a:t>When you copy &amp; paste, choose "keep text only" option.</a:t>
                  </a:r>
                </a:p>
              </p:txBody>
            </p:sp>
          </p:grpSp>
          <p:cxnSp>
            <p:nvCxnSpPr>
              <p:cNvPr id="22" name="直接连接符 21">
                <a:extLst>
                  <a:ext uri="{FF2B5EF4-FFF2-40B4-BE49-F238E27FC236}">
                    <a16:creationId xmlns:a16="http://schemas.microsoft.com/office/drawing/2014/main" xmlns="" id="{085B335F-05BE-4EEF-9195-A7B668A10E2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296713" y="2796524"/>
                <a:ext cx="3822721" cy="0"/>
              </a:xfrm>
              <a:prstGeom prst="line">
                <a:avLst/>
              </a:prstGeom>
              <a:ln w="3175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直接连接符 22">
                <a:extLst>
                  <a:ext uri="{FF2B5EF4-FFF2-40B4-BE49-F238E27FC236}">
                    <a16:creationId xmlns:a16="http://schemas.microsoft.com/office/drawing/2014/main" xmlns="" id="{87D23188-E360-4E31-AD7E-9F99A5D1F8A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296713" y="4413092"/>
                <a:ext cx="3822721" cy="0"/>
              </a:xfrm>
              <a:prstGeom prst="line">
                <a:avLst/>
              </a:prstGeom>
              <a:ln w="3175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" name="îṧlïḑê">
              <a:extLst>
                <a:ext uri="{FF2B5EF4-FFF2-40B4-BE49-F238E27FC236}">
                  <a16:creationId xmlns:a16="http://schemas.microsoft.com/office/drawing/2014/main" xmlns="" id="{7814F6FE-240F-4549-A9A5-9CFBE73DD5CA}"/>
                </a:ext>
              </a:extLst>
            </p:cNvPr>
            <p:cNvSpPr/>
            <p:nvPr/>
          </p:nvSpPr>
          <p:spPr>
            <a:xfrm rot="19320000">
              <a:off x="1196721" y="3723773"/>
              <a:ext cx="1305357" cy="400110"/>
            </a:xfrm>
            <a:prstGeom prst="rect">
              <a:avLst/>
            </a:prstGeom>
          </p:spPr>
          <p:txBody>
            <a:bodyPr wrap="square" lIns="91440" tIns="45720" rIns="91440" bIns="45720">
              <a:normAutofit/>
            </a:bodyPr>
            <a:lstStyle/>
            <a:p>
              <a:r>
                <a:rPr lang="en-US" altLang="zh-CN" sz="2000" b="1" dirty="0">
                  <a:solidFill>
                    <a:schemeClr val="bg1"/>
                  </a:solidFill>
                </a:rPr>
                <a:t>Text here</a:t>
              </a:r>
              <a:endParaRPr lang="zh-CN" alt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17" name="ï$1ïďê">
              <a:extLst>
                <a:ext uri="{FF2B5EF4-FFF2-40B4-BE49-F238E27FC236}">
                  <a16:creationId xmlns:a16="http://schemas.microsoft.com/office/drawing/2014/main" xmlns="" id="{A3EE1BDE-565A-498E-B013-BC9AB0C767F0}"/>
                </a:ext>
              </a:extLst>
            </p:cNvPr>
            <p:cNvSpPr/>
            <p:nvPr/>
          </p:nvSpPr>
          <p:spPr>
            <a:xfrm rot="19260000">
              <a:off x="1610840" y="4989833"/>
              <a:ext cx="1305357" cy="400110"/>
            </a:xfrm>
            <a:prstGeom prst="rect">
              <a:avLst/>
            </a:prstGeom>
          </p:spPr>
          <p:txBody>
            <a:bodyPr wrap="square" lIns="91440" tIns="45720" rIns="91440" bIns="45720">
              <a:normAutofit/>
            </a:bodyPr>
            <a:lstStyle/>
            <a:p>
              <a:r>
                <a:rPr lang="en-US" altLang="zh-CN" sz="2000" b="1" dirty="0"/>
                <a:t>Text here</a:t>
              </a:r>
              <a:endParaRPr lang="zh-CN" altLang="en-US" sz="2000" dirty="0"/>
            </a:p>
          </p:txBody>
        </p:sp>
        <p:sp>
          <p:nvSpPr>
            <p:cNvPr id="18" name="isḷíḑe">
              <a:extLst>
                <a:ext uri="{FF2B5EF4-FFF2-40B4-BE49-F238E27FC236}">
                  <a16:creationId xmlns:a16="http://schemas.microsoft.com/office/drawing/2014/main" xmlns="" id="{4A498FC5-06A9-406E-9A25-F382B964CE4B}"/>
                </a:ext>
              </a:extLst>
            </p:cNvPr>
            <p:cNvSpPr/>
            <p:nvPr/>
          </p:nvSpPr>
          <p:spPr>
            <a:xfrm rot="19202161">
              <a:off x="3099958" y="5320764"/>
              <a:ext cx="1305357" cy="400110"/>
            </a:xfrm>
            <a:prstGeom prst="rect">
              <a:avLst/>
            </a:prstGeom>
          </p:spPr>
          <p:txBody>
            <a:bodyPr wrap="square" lIns="91440" tIns="45720" rIns="91440" bIns="45720">
              <a:normAutofit/>
            </a:bodyPr>
            <a:lstStyle/>
            <a:p>
              <a:r>
                <a:rPr lang="en-US" altLang="zh-CN" sz="2000" b="1" dirty="0"/>
                <a:t>Text here</a:t>
              </a:r>
              <a:endParaRPr lang="zh-CN" altLang="en-US" sz="2000" dirty="0"/>
            </a:p>
          </p:txBody>
        </p:sp>
      </p:grpSp>
    </p:spTree>
    <p:extLst>
      <p:ext uri="{BB962C8B-B14F-4D97-AF65-F5344CB8AC3E}">
        <p14:creationId xmlns:p14="http://schemas.microsoft.com/office/powerpoint/2010/main" val="32127935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86A3F370-543F-460A-A804-F66D604B095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</a:t>
            </a:r>
            <a:r>
              <a:rPr lang="en-US" altLang="zh-CN" dirty="0" err="1"/>
              <a:t>aedit</a:t>
            </a:r>
            <a:r>
              <a:rPr lang="en-US" altLang="zh-CN" dirty="0"/>
              <a:t>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xmlns="" id="{7BD6BE1B-6497-41E3-9B47-884B69179B1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45E30AF1-D05A-4E42-8265-F0C49D695D0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6</a:t>
            </a:fld>
            <a:endParaRPr lang="zh-CN" altLang="en-US"/>
          </a:p>
        </p:txBody>
      </p:sp>
      <p:grpSp>
        <p:nvGrpSpPr>
          <p:cNvPr id="5" name="218646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D4CA9B0C-6B9C-4945-9BF8-6240F3647647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744879" y="1754834"/>
            <a:ext cx="10702242" cy="3767433"/>
            <a:chOff x="744879" y="1754834"/>
            <a:chExt cx="10702242" cy="3767433"/>
          </a:xfrm>
        </p:grpSpPr>
        <p:sp>
          <p:nvSpPr>
            <p:cNvPr id="6" name="íŝliḑê">
              <a:extLst>
                <a:ext uri="{FF2B5EF4-FFF2-40B4-BE49-F238E27FC236}">
                  <a16:creationId xmlns:a16="http://schemas.microsoft.com/office/drawing/2014/main" xmlns="" id="{ADB7C280-FDD8-4E40-B7D9-F45965B7F1B7}"/>
                </a:ext>
              </a:extLst>
            </p:cNvPr>
            <p:cNvSpPr/>
            <p:nvPr/>
          </p:nvSpPr>
          <p:spPr>
            <a:xfrm>
              <a:off x="2151031" y="3284432"/>
              <a:ext cx="7932079" cy="708237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 w="3175">
              <a:solidFill>
                <a:schemeClr val="bg2">
                  <a:lumMod val="75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7" name="iṥḷiḍê">
              <a:extLst>
                <a:ext uri="{FF2B5EF4-FFF2-40B4-BE49-F238E27FC236}">
                  <a16:creationId xmlns:a16="http://schemas.microsoft.com/office/drawing/2014/main" xmlns="" id="{D5C22C63-0FE3-4859-90C5-ECE793E8E22B}"/>
                </a:ext>
              </a:extLst>
            </p:cNvPr>
            <p:cNvSpPr/>
            <p:nvPr/>
          </p:nvSpPr>
          <p:spPr>
            <a:xfrm>
              <a:off x="744879" y="2700868"/>
              <a:ext cx="1888631" cy="1875364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accent1"/>
              </a:solidFill>
              <a:prstDash val="sysDash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1" anchor="ctr">
              <a:norm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ctr" rtl="1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ar-SA"/>
            </a:p>
          </p:txBody>
        </p:sp>
        <p:sp>
          <p:nvSpPr>
            <p:cNvPr id="8" name="îṥľidè">
              <a:extLst>
                <a:ext uri="{FF2B5EF4-FFF2-40B4-BE49-F238E27FC236}">
                  <a16:creationId xmlns:a16="http://schemas.microsoft.com/office/drawing/2014/main" xmlns="" id="{700A07C7-7728-4EDF-B426-CCDC6855AD11}"/>
                </a:ext>
              </a:extLst>
            </p:cNvPr>
            <p:cNvSpPr/>
            <p:nvPr/>
          </p:nvSpPr>
          <p:spPr>
            <a:xfrm>
              <a:off x="9558490" y="2700868"/>
              <a:ext cx="1888631" cy="1875364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accent2"/>
              </a:solidFill>
              <a:prstDash val="sysDash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1" anchor="ctr">
              <a:norm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ctr" rtl="1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ar-SA"/>
            </a:p>
          </p:txBody>
        </p:sp>
        <p:sp>
          <p:nvSpPr>
            <p:cNvPr id="9" name="ïšḻïḋè">
              <a:extLst>
                <a:ext uri="{FF2B5EF4-FFF2-40B4-BE49-F238E27FC236}">
                  <a16:creationId xmlns:a16="http://schemas.microsoft.com/office/drawing/2014/main" xmlns="" id="{92717EA1-BFA3-48C3-8C18-7C97811EE837}"/>
                </a:ext>
              </a:extLst>
            </p:cNvPr>
            <p:cNvSpPr/>
            <p:nvPr/>
          </p:nvSpPr>
          <p:spPr>
            <a:xfrm>
              <a:off x="860761" y="2815936"/>
              <a:ext cx="1656866" cy="1645228"/>
            </a:xfrm>
            <a:prstGeom prst="ellipse">
              <a:avLst/>
            </a:prstGeom>
            <a:solidFill>
              <a:schemeClr val="accent1"/>
            </a:solidFill>
            <a:ln w="12700">
              <a:noFill/>
              <a:prstDash val="sysDash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1" anchor="ctr">
              <a:norm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ctr" rtl="1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ar-SA"/>
            </a:p>
          </p:txBody>
        </p:sp>
        <p:grpSp>
          <p:nvGrpSpPr>
            <p:cNvPr id="10" name="iSḷiḑè">
              <a:extLst>
                <a:ext uri="{FF2B5EF4-FFF2-40B4-BE49-F238E27FC236}">
                  <a16:creationId xmlns:a16="http://schemas.microsoft.com/office/drawing/2014/main" xmlns="" id="{1D36C1CE-E9C0-4765-990F-1F17699E52BE}"/>
                </a:ext>
              </a:extLst>
            </p:cNvPr>
            <p:cNvGrpSpPr/>
            <p:nvPr/>
          </p:nvGrpSpPr>
          <p:grpSpPr>
            <a:xfrm>
              <a:off x="7457995" y="3000262"/>
              <a:ext cx="554747" cy="550851"/>
              <a:chOff x="7459498" y="3000262"/>
              <a:chExt cx="554747" cy="550851"/>
            </a:xfrm>
          </p:grpSpPr>
          <p:sp>
            <p:nvSpPr>
              <p:cNvPr id="35" name="îŝļîdé">
                <a:extLst>
                  <a:ext uri="{FF2B5EF4-FFF2-40B4-BE49-F238E27FC236}">
                    <a16:creationId xmlns:a16="http://schemas.microsoft.com/office/drawing/2014/main" xmlns="" id="{8C723BCD-404B-4AD8-BF87-175070CADEDC}"/>
                  </a:ext>
                </a:extLst>
              </p:cNvPr>
              <p:cNvSpPr/>
              <p:nvPr/>
            </p:nvSpPr>
            <p:spPr>
              <a:xfrm>
                <a:off x="7459498" y="3000262"/>
                <a:ext cx="554747" cy="550851"/>
              </a:xfrm>
              <a:prstGeom prst="ellipse">
                <a:avLst/>
              </a:prstGeom>
              <a:solidFill>
                <a:schemeClr val="bg1"/>
              </a:solidFill>
              <a:ln w="3175">
                <a:solidFill>
                  <a:schemeClr val="bg2">
                    <a:lumMod val="75000"/>
                  </a:schemeClr>
                </a:solidFill>
                <a:prstDash val="soli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rtlCol="1" anchor="ctr">
                <a:norm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 rtl="1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ar-SA"/>
              </a:p>
            </p:txBody>
          </p:sp>
          <p:sp>
            <p:nvSpPr>
              <p:cNvPr id="36" name="íŝ1íḑe">
                <a:extLst>
                  <a:ext uri="{FF2B5EF4-FFF2-40B4-BE49-F238E27FC236}">
                    <a16:creationId xmlns:a16="http://schemas.microsoft.com/office/drawing/2014/main" xmlns="" id="{27562941-2B4A-447D-91C6-85C853FDC271}"/>
                  </a:ext>
                </a:extLst>
              </p:cNvPr>
              <p:cNvSpPr/>
              <p:nvPr/>
            </p:nvSpPr>
            <p:spPr bwMode="auto">
              <a:xfrm>
                <a:off x="7624728" y="3163516"/>
                <a:ext cx="224286" cy="224342"/>
              </a:xfrm>
              <a:custGeom>
                <a:avLst/>
                <a:gdLst>
                  <a:gd name="T0" fmla="*/ 70 w 559"/>
                  <a:gd name="T1" fmla="*/ 494 h 559"/>
                  <a:gd name="T2" fmla="*/ 70 w 559"/>
                  <a:gd name="T3" fmla="*/ 494 h 559"/>
                  <a:gd name="T4" fmla="*/ 63 w 559"/>
                  <a:gd name="T5" fmla="*/ 487 h 559"/>
                  <a:gd name="T6" fmla="*/ 63 w 559"/>
                  <a:gd name="T7" fmla="*/ 254 h 559"/>
                  <a:gd name="T8" fmla="*/ 254 w 559"/>
                  <a:gd name="T9" fmla="*/ 63 h 559"/>
                  <a:gd name="T10" fmla="*/ 487 w 559"/>
                  <a:gd name="T11" fmla="*/ 63 h 559"/>
                  <a:gd name="T12" fmla="*/ 494 w 559"/>
                  <a:gd name="T13" fmla="*/ 70 h 559"/>
                  <a:gd name="T14" fmla="*/ 494 w 559"/>
                  <a:gd name="T15" fmla="*/ 303 h 559"/>
                  <a:gd name="T16" fmla="*/ 304 w 559"/>
                  <a:gd name="T17" fmla="*/ 494 h 559"/>
                  <a:gd name="T18" fmla="*/ 70 w 559"/>
                  <a:gd name="T19" fmla="*/ 494 h 559"/>
                  <a:gd name="T20" fmla="*/ 360 w 559"/>
                  <a:gd name="T21" fmla="*/ 360 h 559"/>
                  <a:gd name="T22" fmla="*/ 360 w 559"/>
                  <a:gd name="T23" fmla="*/ 360 h 559"/>
                  <a:gd name="T24" fmla="*/ 198 w 559"/>
                  <a:gd name="T25" fmla="*/ 197 h 559"/>
                  <a:gd name="T26" fmla="*/ 99 w 559"/>
                  <a:gd name="T27" fmla="*/ 296 h 559"/>
                  <a:gd name="T28" fmla="*/ 99 w 559"/>
                  <a:gd name="T29" fmla="*/ 452 h 559"/>
                  <a:gd name="T30" fmla="*/ 106 w 559"/>
                  <a:gd name="T31" fmla="*/ 459 h 559"/>
                  <a:gd name="T32" fmla="*/ 261 w 559"/>
                  <a:gd name="T33" fmla="*/ 459 h 559"/>
                  <a:gd name="T34" fmla="*/ 360 w 559"/>
                  <a:gd name="T35" fmla="*/ 360 h 5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59" h="559">
                    <a:moveTo>
                      <a:pt x="70" y="494"/>
                    </a:moveTo>
                    <a:lnTo>
                      <a:pt x="70" y="494"/>
                    </a:lnTo>
                    <a:cubicBezTo>
                      <a:pt x="63" y="487"/>
                      <a:pt x="63" y="487"/>
                      <a:pt x="63" y="487"/>
                    </a:cubicBezTo>
                    <a:cubicBezTo>
                      <a:pt x="0" y="424"/>
                      <a:pt x="0" y="318"/>
                      <a:pt x="63" y="254"/>
                    </a:cubicBezTo>
                    <a:cubicBezTo>
                      <a:pt x="254" y="63"/>
                      <a:pt x="254" y="63"/>
                      <a:pt x="254" y="63"/>
                    </a:cubicBezTo>
                    <a:cubicBezTo>
                      <a:pt x="318" y="0"/>
                      <a:pt x="424" y="0"/>
                      <a:pt x="487" y="63"/>
                    </a:cubicBezTo>
                    <a:cubicBezTo>
                      <a:pt x="494" y="70"/>
                      <a:pt x="494" y="70"/>
                      <a:pt x="494" y="70"/>
                    </a:cubicBezTo>
                    <a:cubicBezTo>
                      <a:pt x="558" y="134"/>
                      <a:pt x="558" y="240"/>
                      <a:pt x="494" y="303"/>
                    </a:cubicBezTo>
                    <a:cubicBezTo>
                      <a:pt x="304" y="494"/>
                      <a:pt x="304" y="494"/>
                      <a:pt x="304" y="494"/>
                    </a:cubicBezTo>
                    <a:cubicBezTo>
                      <a:pt x="240" y="558"/>
                      <a:pt x="134" y="558"/>
                      <a:pt x="70" y="494"/>
                    </a:cubicBezTo>
                    <a:close/>
                    <a:moveTo>
                      <a:pt x="360" y="360"/>
                    </a:moveTo>
                    <a:lnTo>
                      <a:pt x="360" y="360"/>
                    </a:lnTo>
                    <a:cubicBezTo>
                      <a:pt x="198" y="197"/>
                      <a:pt x="198" y="197"/>
                      <a:pt x="198" y="197"/>
                    </a:cubicBezTo>
                    <a:cubicBezTo>
                      <a:pt x="99" y="296"/>
                      <a:pt x="99" y="296"/>
                      <a:pt x="99" y="296"/>
                    </a:cubicBezTo>
                    <a:cubicBezTo>
                      <a:pt x="56" y="339"/>
                      <a:pt x="56" y="409"/>
                      <a:pt x="99" y="452"/>
                    </a:cubicBezTo>
                    <a:cubicBezTo>
                      <a:pt x="106" y="459"/>
                      <a:pt x="106" y="459"/>
                      <a:pt x="106" y="459"/>
                    </a:cubicBezTo>
                    <a:cubicBezTo>
                      <a:pt x="148" y="501"/>
                      <a:pt x="219" y="501"/>
                      <a:pt x="261" y="459"/>
                    </a:cubicBezTo>
                    <a:lnTo>
                      <a:pt x="360" y="36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="" xmlns:lc="http://schemas.openxmlformats.org/drawingml/2006/lockedCanvas" xmlns:a14="http://schemas.microsoft.com/office/drawing/2010/main" xmlns:p14="http://schemas.microsoft.com/office/powerpoint/2010/main" xmlns:a16="http://schemas.microsoft.com/office/drawing/2014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lc="http://schemas.openxmlformats.org/drawingml/2006/lockedCanvas" xmlns:a14="http://schemas.microsoft.com/office/drawing/2010/main" xmlns:p14="http://schemas.microsoft.com/office/powerpoint/2010/main" xmlns:a16="http://schemas.microsoft.com/office/drawing/2014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square" lIns="91440" tIns="45720" rIns="91440" bIns="45720" anchor="ctr">
                <a:normAutofit fontScale="55000" lnSpcReduction="20000"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>
                  <a:defRPr/>
                </a:pPr>
                <a:endParaRPr lang="en-US"/>
              </a:p>
            </p:txBody>
          </p:sp>
        </p:grpSp>
        <p:grpSp>
          <p:nvGrpSpPr>
            <p:cNvPr id="11" name="íšľîḑe">
              <a:extLst>
                <a:ext uri="{FF2B5EF4-FFF2-40B4-BE49-F238E27FC236}">
                  <a16:creationId xmlns:a16="http://schemas.microsoft.com/office/drawing/2014/main" xmlns="" id="{376352CD-2E14-4604-A581-46C050A78B28}"/>
                </a:ext>
              </a:extLst>
            </p:cNvPr>
            <p:cNvGrpSpPr/>
            <p:nvPr/>
          </p:nvGrpSpPr>
          <p:grpSpPr>
            <a:xfrm>
              <a:off x="3997527" y="3000262"/>
              <a:ext cx="554747" cy="550851"/>
              <a:chOff x="3997527" y="3000262"/>
              <a:chExt cx="554747" cy="550851"/>
            </a:xfrm>
          </p:grpSpPr>
          <p:sp>
            <p:nvSpPr>
              <p:cNvPr id="33" name="íṧ1ïďè">
                <a:extLst>
                  <a:ext uri="{FF2B5EF4-FFF2-40B4-BE49-F238E27FC236}">
                    <a16:creationId xmlns:a16="http://schemas.microsoft.com/office/drawing/2014/main" xmlns="" id="{918419D7-7FAF-4B85-AA4E-87DB61205BD8}"/>
                  </a:ext>
                </a:extLst>
              </p:cNvPr>
              <p:cNvSpPr/>
              <p:nvPr/>
            </p:nvSpPr>
            <p:spPr>
              <a:xfrm>
                <a:off x="3997527" y="3000262"/>
                <a:ext cx="554747" cy="550851"/>
              </a:xfrm>
              <a:prstGeom prst="ellipse">
                <a:avLst/>
              </a:prstGeom>
              <a:solidFill>
                <a:schemeClr val="bg1"/>
              </a:solidFill>
              <a:ln w="3175">
                <a:solidFill>
                  <a:schemeClr val="bg2">
                    <a:lumMod val="75000"/>
                  </a:schemeClr>
                </a:solidFill>
                <a:prstDash val="soli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rtlCol="1" anchor="ctr">
                <a:norm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 rtl="1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ar-SA"/>
              </a:p>
            </p:txBody>
          </p:sp>
          <p:sp>
            <p:nvSpPr>
              <p:cNvPr id="34" name="ïṥ1îḍê">
                <a:extLst>
                  <a:ext uri="{FF2B5EF4-FFF2-40B4-BE49-F238E27FC236}">
                    <a16:creationId xmlns:a16="http://schemas.microsoft.com/office/drawing/2014/main" xmlns="" id="{80DD292F-109C-44E9-8B7F-E631E6416B5F}"/>
                  </a:ext>
                </a:extLst>
              </p:cNvPr>
              <p:cNvSpPr/>
              <p:nvPr/>
            </p:nvSpPr>
            <p:spPr>
              <a:xfrm>
                <a:off x="4162758" y="3177435"/>
                <a:ext cx="224284" cy="196504"/>
              </a:xfrm>
              <a:custGeom>
                <a:avLst/>
                <a:gdLst/>
                <a:ahLst/>
                <a:cxnLst/>
                <a:rect l="0" t="0" r="0" b="0"/>
                <a:pathLst>
                  <a:path w="120000" h="120000" extrusionOk="0">
                    <a:moveTo>
                      <a:pt x="117009" y="65310"/>
                    </a:moveTo>
                    <a:lnTo>
                      <a:pt x="117009" y="65310"/>
                    </a:lnTo>
                    <a:lnTo>
                      <a:pt x="117009" y="65310"/>
                    </a:lnTo>
                    <a:cubicBezTo>
                      <a:pt x="61993" y="91073"/>
                      <a:pt x="61993" y="91073"/>
                      <a:pt x="61993" y="91073"/>
                    </a:cubicBezTo>
                    <a:lnTo>
                      <a:pt x="61993" y="91073"/>
                    </a:lnTo>
                    <a:lnTo>
                      <a:pt x="61993" y="91073"/>
                    </a:lnTo>
                    <a:lnTo>
                      <a:pt x="61993" y="91073"/>
                    </a:lnTo>
                    <a:cubicBezTo>
                      <a:pt x="61993" y="92655"/>
                      <a:pt x="60598" y="92655"/>
                      <a:pt x="60598" y="92655"/>
                    </a:cubicBezTo>
                    <a:cubicBezTo>
                      <a:pt x="59202" y="92655"/>
                      <a:pt x="59202" y="92655"/>
                      <a:pt x="57807" y="91073"/>
                    </a:cubicBezTo>
                    <a:lnTo>
                      <a:pt x="57807" y="91073"/>
                    </a:lnTo>
                    <a:lnTo>
                      <a:pt x="57807" y="91073"/>
                    </a:lnTo>
                    <a:lnTo>
                      <a:pt x="57807" y="91073"/>
                    </a:lnTo>
                    <a:cubicBezTo>
                      <a:pt x="2990" y="65310"/>
                      <a:pt x="2990" y="65310"/>
                      <a:pt x="2990" y="65310"/>
                    </a:cubicBezTo>
                    <a:lnTo>
                      <a:pt x="2990" y="65310"/>
                    </a:lnTo>
                    <a:cubicBezTo>
                      <a:pt x="1395" y="65310"/>
                      <a:pt x="0" y="62146"/>
                      <a:pt x="0" y="60564"/>
                    </a:cubicBezTo>
                    <a:cubicBezTo>
                      <a:pt x="0" y="55819"/>
                      <a:pt x="2990" y="54237"/>
                      <a:pt x="5780" y="54237"/>
                    </a:cubicBezTo>
                    <a:cubicBezTo>
                      <a:pt x="7176" y="54237"/>
                      <a:pt x="7176" y="54237"/>
                      <a:pt x="8571" y="54237"/>
                    </a:cubicBezTo>
                    <a:lnTo>
                      <a:pt x="8571" y="54237"/>
                    </a:lnTo>
                    <a:lnTo>
                      <a:pt x="8571" y="54237"/>
                    </a:lnTo>
                    <a:lnTo>
                      <a:pt x="8571" y="54237"/>
                    </a:lnTo>
                    <a:cubicBezTo>
                      <a:pt x="60598" y="78192"/>
                      <a:pt x="60598" y="78192"/>
                      <a:pt x="60598" y="78192"/>
                    </a:cubicBezTo>
                    <a:cubicBezTo>
                      <a:pt x="112823" y="54237"/>
                      <a:pt x="112823" y="54237"/>
                      <a:pt x="112823" y="54237"/>
                    </a:cubicBezTo>
                    <a:lnTo>
                      <a:pt x="112823" y="54237"/>
                    </a:lnTo>
                    <a:lnTo>
                      <a:pt x="112823" y="54237"/>
                    </a:lnTo>
                    <a:lnTo>
                      <a:pt x="112823" y="54237"/>
                    </a:lnTo>
                    <a:lnTo>
                      <a:pt x="114219" y="54237"/>
                    </a:lnTo>
                    <a:cubicBezTo>
                      <a:pt x="118405" y="54237"/>
                      <a:pt x="119800" y="55819"/>
                      <a:pt x="119800" y="60564"/>
                    </a:cubicBezTo>
                    <a:cubicBezTo>
                      <a:pt x="119800" y="62146"/>
                      <a:pt x="118405" y="65310"/>
                      <a:pt x="117009" y="65310"/>
                    </a:cubicBezTo>
                    <a:close/>
                    <a:moveTo>
                      <a:pt x="117009" y="38192"/>
                    </a:moveTo>
                    <a:lnTo>
                      <a:pt x="117009" y="38192"/>
                    </a:lnTo>
                    <a:lnTo>
                      <a:pt x="117009" y="38192"/>
                    </a:lnTo>
                    <a:cubicBezTo>
                      <a:pt x="61993" y="63728"/>
                      <a:pt x="61993" y="63728"/>
                      <a:pt x="61993" y="63728"/>
                    </a:cubicBezTo>
                    <a:lnTo>
                      <a:pt x="61993" y="63728"/>
                    </a:lnTo>
                    <a:lnTo>
                      <a:pt x="61993" y="63728"/>
                    </a:lnTo>
                    <a:lnTo>
                      <a:pt x="61993" y="63728"/>
                    </a:lnTo>
                    <a:lnTo>
                      <a:pt x="60598" y="63728"/>
                    </a:lnTo>
                    <a:cubicBezTo>
                      <a:pt x="59202" y="63728"/>
                      <a:pt x="59202" y="63728"/>
                      <a:pt x="57807" y="63728"/>
                    </a:cubicBezTo>
                    <a:lnTo>
                      <a:pt x="57807" y="63728"/>
                    </a:lnTo>
                    <a:lnTo>
                      <a:pt x="57807" y="63728"/>
                    </a:lnTo>
                    <a:lnTo>
                      <a:pt x="57807" y="63728"/>
                    </a:lnTo>
                    <a:cubicBezTo>
                      <a:pt x="2990" y="38192"/>
                      <a:pt x="2990" y="38192"/>
                      <a:pt x="2990" y="38192"/>
                    </a:cubicBezTo>
                    <a:lnTo>
                      <a:pt x="2990" y="38192"/>
                    </a:lnTo>
                    <a:cubicBezTo>
                      <a:pt x="1395" y="36610"/>
                      <a:pt x="0" y="35028"/>
                      <a:pt x="0" y="31864"/>
                    </a:cubicBezTo>
                    <a:cubicBezTo>
                      <a:pt x="0" y="30282"/>
                      <a:pt x="1395" y="27118"/>
                      <a:pt x="2990" y="27118"/>
                    </a:cubicBezTo>
                    <a:lnTo>
                      <a:pt x="2990" y="27118"/>
                    </a:lnTo>
                    <a:cubicBezTo>
                      <a:pt x="57807" y="1581"/>
                      <a:pt x="57807" y="1581"/>
                      <a:pt x="57807" y="1581"/>
                    </a:cubicBezTo>
                    <a:lnTo>
                      <a:pt x="57807" y="1581"/>
                    </a:lnTo>
                    <a:lnTo>
                      <a:pt x="57807" y="1581"/>
                    </a:lnTo>
                    <a:lnTo>
                      <a:pt x="57807" y="1581"/>
                    </a:lnTo>
                    <a:cubicBezTo>
                      <a:pt x="59202" y="0"/>
                      <a:pt x="59202" y="0"/>
                      <a:pt x="60598" y="0"/>
                    </a:cubicBezTo>
                    <a:cubicBezTo>
                      <a:pt x="60598" y="0"/>
                      <a:pt x="61993" y="0"/>
                      <a:pt x="61993" y="1581"/>
                    </a:cubicBezTo>
                    <a:lnTo>
                      <a:pt x="61993" y="1581"/>
                    </a:lnTo>
                    <a:lnTo>
                      <a:pt x="61993" y="1581"/>
                    </a:lnTo>
                    <a:lnTo>
                      <a:pt x="61993" y="1581"/>
                    </a:lnTo>
                    <a:cubicBezTo>
                      <a:pt x="117009" y="27118"/>
                      <a:pt x="117009" y="27118"/>
                      <a:pt x="117009" y="27118"/>
                    </a:cubicBezTo>
                    <a:lnTo>
                      <a:pt x="117009" y="27118"/>
                    </a:lnTo>
                    <a:cubicBezTo>
                      <a:pt x="118405" y="27118"/>
                      <a:pt x="119800" y="30282"/>
                      <a:pt x="119800" y="31864"/>
                    </a:cubicBezTo>
                    <a:cubicBezTo>
                      <a:pt x="119800" y="35028"/>
                      <a:pt x="118405" y="36610"/>
                      <a:pt x="117009" y="38192"/>
                    </a:cubicBezTo>
                    <a:close/>
                    <a:moveTo>
                      <a:pt x="5780" y="81355"/>
                    </a:moveTo>
                    <a:lnTo>
                      <a:pt x="5780" y="81355"/>
                    </a:lnTo>
                    <a:cubicBezTo>
                      <a:pt x="7176" y="81355"/>
                      <a:pt x="7176" y="81355"/>
                      <a:pt x="8571" y="81355"/>
                    </a:cubicBezTo>
                    <a:lnTo>
                      <a:pt x="8571" y="81355"/>
                    </a:lnTo>
                    <a:lnTo>
                      <a:pt x="8571" y="81355"/>
                    </a:lnTo>
                    <a:lnTo>
                      <a:pt x="8571" y="81355"/>
                    </a:lnTo>
                    <a:cubicBezTo>
                      <a:pt x="60598" y="106892"/>
                      <a:pt x="60598" y="106892"/>
                      <a:pt x="60598" y="106892"/>
                    </a:cubicBezTo>
                    <a:cubicBezTo>
                      <a:pt x="112823" y="81355"/>
                      <a:pt x="112823" y="81355"/>
                      <a:pt x="112823" y="81355"/>
                    </a:cubicBezTo>
                    <a:lnTo>
                      <a:pt x="112823" y="81355"/>
                    </a:lnTo>
                    <a:lnTo>
                      <a:pt x="112823" y="81355"/>
                    </a:lnTo>
                    <a:lnTo>
                      <a:pt x="112823" y="81355"/>
                    </a:lnTo>
                    <a:lnTo>
                      <a:pt x="114219" y="81355"/>
                    </a:lnTo>
                    <a:cubicBezTo>
                      <a:pt x="118405" y="81355"/>
                      <a:pt x="119800" y="84519"/>
                      <a:pt x="119800" y="87683"/>
                    </a:cubicBezTo>
                    <a:cubicBezTo>
                      <a:pt x="119800" y="91073"/>
                      <a:pt x="118405" y="92655"/>
                      <a:pt x="117009" y="94237"/>
                    </a:cubicBezTo>
                    <a:lnTo>
                      <a:pt x="117009" y="94237"/>
                    </a:lnTo>
                    <a:cubicBezTo>
                      <a:pt x="61993" y="119774"/>
                      <a:pt x="61993" y="119774"/>
                      <a:pt x="61993" y="119774"/>
                    </a:cubicBezTo>
                    <a:lnTo>
                      <a:pt x="61993" y="119774"/>
                    </a:lnTo>
                    <a:lnTo>
                      <a:pt x="61993" y="119774"/>
                    </a:lnTo>
                    <a:lnTo>
                      <a:pt x="61993" y="119774"/>
                    </a:lnTo>
                    <a:lnTo>
                      <a:pt x="60598" y="119774"/>
                    </a:lnTo>
                    <a:cubicBezTo>
                      <a:pt x="59202" y="119774"/>
                      <a:pt x="59202" y="119774"/>
                      <a:pt x="57807" y="119774"/>
                    </a:cubicBezTo>
                    <a:lnTo>
                      <a:pt x="57807" y="119774"/>
                    </a:lnTo>
                    <a:lnTo>
                      <a:pt x="57807" y="119774"/>
                    </a:lnTo>
                    <a:lnTo>
                      <a:pt x="57807" y="119774"/>
                    </a:lnTo>
                    <a:cubicBezTo>
                      <a:pt x="2990" y="94237"/>
                      <a:pt x="2990" y="94237"/>
                      <a:pt x="2990" y="94237"/>
                    </a:cubicBezTo>
                    <a:lnTo>
                      <a:pt x="2990" y="94237"/>
                    </a:lnTo>
                    <a:cubicBezTo>
                      <a:pt x="1395" y="92655"/>
                      <a:pt x="0" y="91073"/>
                      <a:pt x="0" y="87683"/>
                    </a:cubicBezTo>
                    <a:cubicBezTo>
                      <a:pt x="0" y="84519"/>
                      <a:pt x="2990" y="81355"/>
                      <a:pt x="5780" y="8135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wrap="square" lIns="91440" tIns="45720" rIns="91440" bIns="45720" anchor="ctr" anchorCtr="0">
                <a:normAutofit fontScale="25000" lnSpcReduction="20000"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sz="3600">
                  <a:solidFill>
                    <a:schemeClr val="bg2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12" name="îsḻïdê">
              <a:extLst>
                <a:ext uri="{FF2B5EF4-FFF2-40B4-BE49-F238E27FC236}">
                  <a16:creationId xmlns:a16="http://schemas.microsoft.com/office/drawing/2014/main" xmlns="" id="{1DCE6F79-48F3-41F6-AA13-546F40243DF9}"/>
                </a:ext>
              </a:extLst>
            </p:cNvPr>
            <p:cNvGrpSpPr/>
            <p:nvPr/>
          </p:nvGrpSpPr>
          <p:grpSpPr>
            <a:xfrm>
              <a:off x="7457995" y="3725987"/>
              <a:ext cx="554747" cy="550851"/>
              <a:chOff x="7459498" y="3725987"/>
              <a:chExt cx="554747" cy="550851"/>
            </a:xfrm>
          </p:grpSpPr>
          <p:sp>
            <p:nvSpPr>
              <p:cNvPr id="31" name="iśľíḋè">
                <a:extLst>
                  <a:ext uri="{FF2B5EF4-FFF2-40B4-BE49-F238E27FC236}">
                    <a16:creationId xmlns:a16="http://schemas.microsoft.com/office/drawing/2014/main" xmlns="" id="{5AA6A999-B4B0-4BCB-9760-EEB6AF987D9B}"/>
                  </a:ext>
                </a:extLst>
              </p:cNvPr>
              <p:cNvSpPr/>
              <p:nvPr/>
            </p:nvSpPr>
            <p:spPr>
              <a:xfrm>
                <a:off x="7459498" y="3725987"/>
                <a:ext cx="554747" cy="550851"/>
              </a:xfrm>
              <a:prstGeom prst="ellipse">
                <a:avLst/>
              </a:prstGeom>
              <a:solidFill>
                <a:schemeClr val="bg1"/>
              </a:solidFill>
              <a:ln w="3175">
                <a:solidFill>
                  <a:schemeClr val="bg2">
                    <a:lumMod val="75000"/>
                  </a:schemeClr>
                </a:solidFill>
                <a:prstDash val="soli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rtlCol="1" anchor="ctr">
                <a:norm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 rtl="1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ar-SA"/>
              </a:p>
            </p:txBody>
          </p:sp>
          <p:sp>
            <p:nvSpPr>
              <p:cNvPr id="32" name="íṣľiḍê">
                <a:extLst>
                  <a:ext uri="{FF2B5EF4-FFF2-40B4-BE49-F238E27FC236}">
                    <a16:creationId xmlns:a16="http://schemas.microsoft.com/office/drawing/2014/main" xmlns="" id="{049E9507-7C80-49C3-9C91-20F60091AF8F}"/>
                  </a:ext>
                </a:extLst>
              </p:cNvPr>
              <p:cNvSpPr/>
              <p:nvPr/>
            </p:nvSpPr>
            <p:spPr>
              <a:xfrm>
                <a:off x="7646011" y="3890058"/>
                <a:ext cx="181720" cy="222708"/>
              </a:xfrm>
              <a:custGeom>
                <a:avLst/>
                <a:gdLst/>
                <a:ahLst/>
                <a:cxnLst/>
                <a:rect l="0" t="0" r="0" b="0"/>
                <a:pathLst>
                  <a:path w="120000" h="120000" extrusionOk="0">
                    <a:moveTo>
                      <a:pt x="112868" y="119800"/>
                    </a:moveTo>
                    <a:lnTo>
                      <a:pt x="112868" y="119800"/>
                    </a:lnTo>
                    <a:cubicBezTo>
                      <a:pt x="6885" y="119800"/>
                      <a:pt x="6885" y="119800"/>
                      <a:pt x="6885" y="119800"/>
                    </a:cubicBezTo>
                    <a:cubicBezTo>
                      <a:pt x="1721" y="119800"/>
                      <a:pt x="0" y="117004"/>
                      <a:pt x="0" y="114209"/>
                    </a:cubicBezTo>
                    <a:cubicBezTo>
                      <a:pt x="0" y="64891"/>
                      <a:pt x="0" y="64891"/>
                      <a:pt x="0" y="64891"/>
                    </a:cubicBezTo>
                    <a:cubicBezTo>
                      <a:pt x="0" y="62096"/>
                      <a:pt x="1721" y="59101"/>
                      <a:pt x="6885" y="59101"/>
                    </a:cubicBezTo>
                    <a:cubicBezTo>
                      <a:pt x="17213" y="59101"/>
                      <a:pt x="17213" y="59101"/>
                      <a:pt x="17213" y="59101"/>
                    </a:cubicBezTo>
                    <a:cubicBezTo>
                      <a:pt x="17213" y="33743"/>
                      <a:pt x="17213" y="33743"/>
                      <a:pt x="17213" y="33743"/>
                    </a:cubicBezTo>
                    <a:cubicBezTo>
                      <a:pt x="17213" y="13976"/>
                      <a:pt x="36393" y="0"/>
                      <a:pt x="59016" y="0"/>
                    </a:cubicBezTo>
                    <a:cubicBezTo>
                      <a:pt x="83360" y="0"/>
                      <a:pt x="100573" y="13976"/>
                      <a:pt x="100573" y="33743"/>
                    </a:cubicBezTo>
                    <a:cubicBezTo>
                      <a:pt x="100573" y="36539"/>
                      <a:pt x="98852" y="39534"/>
                      <a:pt x="93688" y="39534"/>
                    </a:cubicBezTo>
                    <a:cubicBezTo>
                      <a:pt x="90245" y="39534"/>
                      <a:pt x="86803" y="36539"/>
                      <a:pt x="86803" y="33743"/>
                    </a:cubicBezTo>
                    <a:cubicBezTo>
                      <a:pt x="86803" y="21164"/>
                      <a:pt x="74754" y="11181"/>
                      <a:pt x="59016" y="11181"/>
                    </a:cubicBezTo>
                    <a:cubicBezTo>
                      <a:pt x="43278" y="11181"/>
                      <a:pt x="31229" y="21164"/>
                      <a:pt x="31229" y="33743"/>
                    </a:cubicBezTo>
                    <a:cubicBezTo>
                      <a:pt x="31229" y="59101"/>
                      <a:pt x="31229" y="59101"/>
                      <a:pt x="31229" y="59101"/>
                    </a:cubicBezTo>
                    <a:cubicBezTo>
                      <a:pt x="86803" y="59101"/>
                      <a:pt x="86803" y="59101"/>
                      <a:pt x="86803" y="59101"/>
                    </a:cubicBezTo>
                    <a:cubicBezTo>
                      <a:pt x="100573" y="59101"/>
                      <a:pt x="100573" y="59101"/>
                      <a:pt x="100573" y="59101"/>
                    </a:cubicBezTo>
                    <a:cubicBezTo>
                      <a:pt x="112868" y="59101"/>
                      <a:pt x="112868" y="59101"/>
                      <a:pt x="112868" y="59101"/>
                    </a:cubicBezTo>
                    <a:cubicBezTo>
                      <a:pt x="116311" y="59101"/>
                      <a:pt x="119754" y="62096"/>
                      <a:pt x="119754" y="64891"/>
                    </a:cubicBezTo>
                    <a:cubicBezTo>
                      <a:pt x="119754" y="114209"/>
                      <a:pt x="119754" y="114209"/>
                      <a:pt x="119754" y="114209"/>
                    </a:cubicBezTo>
                    <a:cubicBezTo>
                      <a:pt x="119754" y="117004"/>
                      <a:pt x="116311" y="119800"/>
                      <a:pt x="112868" y="119800"/>
                    </a:cubicBezTo>
                    <a:close/>
                    <a:moveTo>
                      <a:pt x="59016" y="70482"/>
                    </a:moveTo>
                    <a:lnTo>
                      <a:pt x="59016" y="70482"/>
                    </a:lnTo>
                    <a:cubicBezTo>
                      <a:pt x="52131" y="70482"/>
                      <a:pt x="45000" y="76073"/>
                      <a:pt x="45000" y="81863"/>
                    </a:cubicBezTo>
                    <a:cubicBezTo>
                      <a:pt x="45000" y="86056"/>
                      <a:pt x="48688" y="90249"/>
                      <a:pt x="52131" y="91647"/>
                    </a:cubicBezTo>
                    <a:cubicBezTo>
                      <a:pt x="52131" y="103028"/>
                      <a:pt x="52131" y="103028"/>
                      <a:pt x="52131" y="103028"/>
                    </a:cubicBezTo>
                    <a:cubicBezTo>
                      <a:pt x="52131" y="105823"/>
                      <a:pt x="55573" y="108618"/>
                      <a:pt x="59016" y="108618"/>
                    </a:cubicBezTo>
                    <a:cubicBezTo>
                      <a:pt x="64180" y="108618"/>
                      <a:pt x="65901" y="105823"/>
                      <a:pt x="65901" y="103028"/>
                    </a:cubicBezTo>
                    <a:cubicBezTo>
                      <a:pt x="65901" y="91647"/>
                      <a:pt x="65901" y="91647"/>
                      <a:pt x="65901" y="91647"/>
                    </a:cubicBezTo>
                    <a:cubicBezTo>
                      <a:pt x="71065" y="90249"/>
                      <a:pt x="72786" y="86056"/>
                      <a:pt x="72786" y="81863"/>
                    </a:cubicBezTo>
                    <a:cubicBezTo>
                      <a:pt x="72786" y="76073"/>
                      <a:pt x="67622" y="70482"/>
                      <a:pt x="59016" y="7048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wrap="square" lIns="91440" tIns="45720" rIns="91440" bIns="45720" anchor="ctr" anchorCtr="0">
                <a:normAutofit fontScale="25000" lnSpcReduction="20000"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sz="3600">
                  <a:solidFill>
                    <a:schemeClr val="bg2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13" name="iSľidê">
              <a:extLst>
                <a:ext uri="{FF2B5EF4-FFF2-40B4-BE49-F238E27FC236}">
                  <a16:creationId xmlns:a16="http://schemas.microsoft.com/office/drawing/2014/main" xmlns="" id="{67C32265-B048-4005-B85D-CA4294A6A83B}"/>
                </a:ext>
              </a:extLst>
            </p:cNvPr>
            <p:cNvGrpSpPr/>
            <p:nvPr/>
          </p:nvGrpSpPr>
          <p:grpSpPr>
            <a:xfrm>
              <a:off x="3997527" y="3725987"/>
              <a:ext cx="554747" cy="550851"/>
              <a:chOff x="3997527" y="3725987"/>
              <a:chExt cx="554747" cy="550851"/>
            </a:xfrm>
          </p:grpSpPr>
          <p:sp>
            <p:nvSpPr>
              <p:cNvPr id="29" name="íṡľiḓé">
                <a:extLst>
                  <a:ext uri="{FF2B5EF4-FFF2-40B4-BE49-F238E27FC236}">
                    <a16:creationId xmlns:a16="http://schemas.microsoft.com/office/drawing/2014/main" xmlns="" id="{986C0554-0026-40CB-99C2-14F7C415C1A1}"/>
                  </a:ext>
                </a:extLst>
              </p:cNvPr>
              <p:cNvSpPr/>
              <p:nvPr/>
            </p:nvSpPr>
            <p:spPr>
              <a:xfrm>
                <a:off x="3997527" y="3725987"/>
                <a:ext cx="554747" cy="550851"/>
              </a:xfrm>
              <a:prstGeom prst="ellipse">
                <a:avLst/>
              </a:prstGeom>
              <a:solidFill>
                <a:schemeClr val="bg1"/>
              </a:solidFill>
              <a:ln w="3175">
                <a:solidFill>
                  <a:schemeClr val="bg2">
                    <a:lumMod val="75000"/>
                  </a:schemeClr>
                </a:solidFill>
                <a:prstDash val="soli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rtlCol="1" anchor="ctr">
                <a:norm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</a:defRPr>
                </a:lvl9pPr>
              </a:lstStyle>
              <a:p>
                <a:pPr algn="ctr" rtl="1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ar-SA"/>
              </a:p>
            </p:txBody>
          </p:sp>
          <p:sp>
            <p:nvSpPr>
              <p:cNvPr id="30" name="ï$ḻíḓè">
                <a:extLst>
                  <a:ext uri="{FF2B5EF4-FFF2-40B4-BE49-F238E27FC236}">
                    <a16:creationId xmlns:a16="http://schemas.microsoft.com/office/drawing/2014/main" xmlns="" id="{78EA0B2F-47F1-4426-B3B4-5925D853DC10}"/>
                  </a:ext>
                </a:extLst>
              </p:cNvPr>
              <p:cNvSpPr/>
              <p:nvPr/>
            </p:nvSpPr>
            <p:spPr>
              <a:xfrm>
                <a:off x="4162757" y="3890879"/>
                <a:ext cx="224286" cy="221066"/>
              </a:xfrm>
              <a:custGeom>
                <a:avLst/>
                <a:gdLst/>
                <a:ahLst/>
                <a:cxnLst/>
                <a:rect l="0" t="0" r="0" b="0"/>
                <a:pathLst>
                  <a:path w="120000" h="120000" extrusionOk="0">
                    <a:moveTo>
                      <a:pt x="105647" y="48605"/>
                    </a:moveTo>
                    <a:lnTo>
                      <a:pt x="105647" y="48605"/>
                    </a:lnTo>
                    <a:cubicBezTo>
                      <a:pt x="104252" y="50016"/>
                      <a:pt x="104252" y="58487"/>
                      <a:pt x="114219" y="64134"/>
                    </a:cubicBezTo>
                    <a:cubicBezTo>
                      <a:pt x="114219" y="64134"/>
                      <a:pt x="100066" y="66957"/>
                      <a:pt x="90299" y="54252"/>
                    </a:cubicBezTo>
                    <a:cubicBezTo>
                      <a:pt x="87308" y="54252"/>
                      <a:pt x="84518" y="55663"/>
                      <a:pt x="81727" y="55663"/>
                    </a:cubicBezTo>
                    <a:cubicBezTo>
                      <a:pt x="60598" y="55663"/>
                      <a:pt x="47840" y="42756"/>
                      <a:pt x="47840" y="27226"/>
                    </a:cubicBezTo>
                    <a:cubicBezTo>
                      <a:pt x="47840" y="12907"/>
                      <a:pt x="60598" y="0"/>
                      <a:pt x="81727" y="0"/>
                    </a:cubicBezTo>
                    <a:cubicBezTo>
                      <a:pt x="102857" y="0"/>
                      <a:pt x="119800" y="12907"/>
                      <a:pt x="119800" y="27226"/>
                    </a:cubicBezTo>
                    <a:cubicBezTo>
                      <a:pt x="119800" y="35697"/>
                      <a:pt x="114219" y="44168"/>
                      <a:pt x="105647" y="48605"/>
                    </a:cubicBezTo>
                    <a:close/>
                    <a:moveTo>
                      <a:pt x="40863" y="30050"/>
                    </a:moveTo>
                    <a:lnTo>
                      <a:pt x="40863" y="30050"/>
                    </a:lnTo>
                    <a:cubicBezTo>
                      <a:pt x="42259" y="46991"/>
                      <a:pt x="56411" y="61310"/>
                      <a:pt x="78936" y="62722"/>
                    </a:cubicBezTo>
                    <a:cubicBezTo>
                      <a:pt x="81727" y="62722"/>
                      <a:pt x="84518" y="62722"/>
                      <a:pt x="87308" y="61310"/>
                    </a:cubicBezTo>
                    <a:lnTo>
                      <a:pt x="87308" y="61310"/>
                    </a:lnTo>
                    <a:lnTo>
                      <a:pt x="87308" y="61310"/>
                    </a:lnTo>
                    <a:cubicBezTo>
                      <a:pt x="94485" y="68369"/>
                      <a:pt x="102857" y="69983"/>
                      <a:pt x="107043" y="69983"/>
                    </a:cubicBezTo>
                    <a:cubicBezTo>
                      <a:pt x="102857" y="88537"/>
                      <a:pt x="84518" y="102655"/>
                      <a:pt x="56411" y="102655"/>
                    </a:cubicBezTo>
                    <a:cubicBezTo>
                      <a:pt x="53621" y="102655"/>
                      <a:pt x="49435" y="101243"/>
                      <a:pt x="45049" y="99831"/>
                    </a:cubicBezTo>
                    <a:cubicBezTo>
                      <a:pt x="31096" y="119798"/>
                      <a:pt x="7176" y="115563"/>
                      <a:pt x="7176" y="115563"/>
                    </a:cubicBezTo>
                    <a:cubicBezTo>
                      <a:pt x="23920" y="108302"/>
                      <a:pt x="23920" y="94184"/>
                      <a:pt x="19734" y="92773"/>
                    </a:cubicBezTo>
                    <a:cubicBezTo>
                      <a:pt x="7176" y="85512"/>
                      <a:pt x="0" y="72806"/>
                      <a:pt x="0" y="59899"/>
                    </a:cubicBezTo>
                    <a:cubicBezTo>
                      <a:pt x="0" y="39932"/>
                      <a:pt x="18338" y="22789"/>
                      <a:pt x="43654" y="18554"/>
                    </a:cubicBezTo>
                    <a:cubicBezTo>
                      <a:pt x="42259" y="22789"/>
                      <a:pt x="40863" y="25815"/>
                      <a:pt x="40863" y="3005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wrap="square" lIns="91440" tIns="45720" rIns="91440" bIns="45720" anchor="ctr" anchorCtr="0">
                <a:normAutofit fontScale="25000" lnSpcReduction="20000"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endParaRPr sz="3600">
                  <a:solidFill>
                    <a:schemeClr val="bg2">
                      <a:lumMod val="50000"/>
                    </a:schemeClr>
                  </a:solidFill>
                </a:endParaRPr>
              </a:p>
            </p:txBody>
          </p:sp>
        </p:grpSp>
        <p:grpSp>
          <p:nvGrpSpPr>
            <p:cNvPr id="14" name="iṣlîde">
              <a:extLst>
                <a:ext uri="{FF2B5EF4-FFF2-40B4-BE49-F238E27FC236}">
                  <a16:creationId xmlns:a16="http://schemas.microsoft.com/office/drawing/2014/main" xmlns="" id="{CB864195-72AE-4574-9718-2BEE3B7FFECA}"/>
                </a:ext>
              </a:extLst>
            </p:cNvPr>
            <p:cNvGrpSpPr/>
            <p:nvPr/>
          </p:nvGrpSpPr>
          <p:grpSpPr>
            <a:xfrm>
              <a:off x="2880270" y="1754834"/>
              <a:ext cx="2789260" cy="1124513"/>
              <a:chOff x="2982537" y="2663714"/>
              <a:chExt cx="2928736" cy="1124513"/>
            </a:xfrm>
          </p:grpSpPr>
          <p:sp>
            <p:nvSpPr>
              <p:cNvPr id="27" name="íš1îďé">
                <a:extLst>
                  <a:ext uri="{FF2B5EF4-FFF2-40B4-BE49-F238E27FC236}">
                    <a16:creationId xmlns:a16="http://schemas.microsoft.com/office/drawing/2014/main" xmlns="" id="{AC321F9B-F99D-44D6-95EE-4CF3F8A760F8}"/>
                  </a:ext>
                </a:extLst>
              </p:cNvPr>
              <p:cNvSpPr/>
              <p:nvPr/>
            </p:nvSpPr>
            <p:spPr bwMode="auto">
              <a:xfrm flipH="1">
                <a:off x="2982537" y="3085429"/>
                <a:ext cx="2928736" cy="7027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</a:pPr>
                <a:r>
                  <a:rPr lang="en-US" altLang="zh-CN" sz="1100" dirty="0"/>
                  <a:t>Copy paste fonts. Choose the only option to retain text.</a:t>
                </a:r>
              </a:p>
              <a:p>
                <a:pPr algn="ctr">
                  <a:lnSpc>
                    <a:spcPct val="120000"/>
                  </a:lnSpc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28" name="iṧlîḍé">
                <a:extLst>
                  <a:ext uri="{FF2B5EF4-FFF2-40B4-BE49-F238E27FC236}">
                    <a16:creationId xmlns:a16="http://schemas.microsoft.com/office/drawing/2014/main" xmlns="" id="{3495B739-E5A7-4F4A-95FD-24BDFE4B18B1}"/>
                  </a:ext>
                </a:extLst>
              </p:cNvPr>
              <p:cNvSpPr txBox="1"/>
              <p:nvPr/>
            </p:nvSpPr>
            <p:spPr bwMode="auto">
              <a:xfrm flipH="1">
                <a:off x="2982537" y="2663714"/>
                <a:ext cx="2928736" cy="4217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  <a:spcBef>
                    <a:spcPct val="0"/>
                  </a:spcBef>
                </a:pPr>
                <a:r>
                  <a:rPr lang="en-US" altLang="zh-CN" b="1" dirty="0"/>
                  <a:t>Text here</a:t>
                </a:r>
              </a:p>
            </p:txBody>
          </p:sp>
        </p:grpSp>
        <p:grpSp>
          <p:nvGrpSpPr>
            <p:cNvPr id="15" name="ïṥḷíḑê">
              <a:extLst>
                <a:ext uri="{FF2B5EF4-FFF2-40B4-BE49-F238E27FC236}">
                  <a16:creationId xmlns:a16="http://schemas.microsoft.com/office/drawing/2014/main" xmlns="" id="{38467B5E-DA10-4806-87F5-196D09547F7A}"/>
                </a:ext>
              </a:extLst>
            </p:cNvPr>
            <p:cNvGrpSpPr/>
            <p:nvPr/>
          </p:nvGrpSpPr>
          <p:grpSpPr>
            <a:xfrm>
              <a:off x="6340738" y="1754834"/>
              <a:ext cx="2789260" cy="1124513"/>
              <a:chOff x="2982537" y="2663714"/>
              <a:chExt cx="2928736" cy="1124513"/>
            </a:xfrm>
          </p:grpSpPr>
          <p:sp>
            <p:nvSpPr>
              <p:cNvPr id="25" name="išľïde">
                <a:extLst>
                  <a:ext uri="{FF2B5EF4-FFF2-40B4-BE49-F238E27FC236}">
                    <a16:creationId xmlns:a16="http://schemas.microsoft.com/office/drawing/2014/main" xmlns="" id="{AC321F9B-F99D-44D6-95EE-4CF3F8A760F8}"/>
                  </a:ext>
                </a:extLst>
              </p:cNvPr>
              <p:cNvSpPr/>
              <p:nvPr/>
            </p:nvSpPr>
            <p:spPr bwMode="auto">
              <a:xfrm flipH="1">
                <a:off x="2982537" y="3085429"/>
                <a:ext cx="2928736" cy="7027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</a:pPr>
                <a:r>
                  <a:rPr lang="en-US" altLang="zh-CN" sz="1100" dirty="0"/>
                  <a:t>Copy paste fonts. Choose the only option to retain text.</a:t>
                </a:r>
              </a:p>
              <a:p>
                <a:pPr algn="ctr">
                  <a:lnSpc>
                    <a:spcPct val="120000"/>
                  </a:lnSpc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26" name="îśliḓè">
                <a:extLst>
                  <a:ext uri="{FF2B5EF4-FFF2-40B4-BE49-F238E27FC236}">
                    <a16:creationId xmlns:a16="http://schemas.microsoft.com/office/drawing/2014/main" xmlns="" id="{3495B739-E5A7-4F4A-95FD-24BDFE4B18B1}"/>
                  </a:ext>
                </a:extLst>
              </p:cNvPr>
              <p:cNvSpPr txBox="1"/>
              <p:nvPr/>
            </p:nvSpPr>
            <p:spPr bwMode="auto">
              <a:xfrm flipH="1">
                <a:off x="2982537" y="2663714"/>
                <a:ext cx="2928736" cy="4217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  <a:spcBef>
                    <a:spcPct val="0"/>
                  </a:spcBef>
                </a:pPr>
                <a:r>
                  <a:rPr lang="en-US" altLang="zh-CN" b="1" dirty="0"/>
                  <a:t>Text here</a:t>
                </a:r>
              </a:p>
            </p:txBody>
          </p:sp>
        </p:grpSp>
        <p:grpSp>
          <p:nvGrpSpPr>
            <p:cNvPr id="16" name="iśľïḑé">
              <a:extLst>
                <a:ext uri="{FF2B5EF4-FFF2-40B4-BE49-F238E27FC236}">
                  <a16:creationId xmlns:a16="http://schemas.microsoft.com/office/drawing/2014/main" xmlns="" id="{EBD296FB-5521-474E-8066-5E8DAAACDEE1}"/>
                </a:ext>
              </a:extLst>
            </p:cNvPr>
            <p:cNvGrpSpPr/>
            <p:nvPr/>
          </p:nvGrpSpPr>
          <p:grpSpPr>
            <a:xfrm>
              <a:off x="2880270" y="4397754"/>
              <a:ext cx="2789260" cy="1124513"/>
              <a:chOff x="2982537" y="2663714"/>
              <a:chExt cx="2928736" cy="1124513"/>
            </a:xfrm>
          </p:grpSpPr>
          <p:sp>
            <p:nvSpPr>
              <p:cNvPr id="23" name="ïṧḷíďe">
                <a:extLst>
                  <a:ext uri="{FF2B5EF4-FFF2-40B4-BE49-F238E27FC236}">
                    <a16:creationId xmlns:a16="http://schemas.microsoft.com/office/drawing/2014/main" xmlns="" id="{AC321F9B-F99D-44D6-95EE-4CF3F8A760F8}"/>
                  </a:ext>
                </a:extLst>
              </p:cNvPr>
              <p:cNvSpPr/>
              <p:nvPr/>
            </p:nvSpPr>
            <p:spPr bwMode="auto">
              <a:xfrm flipH="1">
                <a:off x="2982537" y="3085429"/>
                <a:ext cx="2928736" cy="7027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</a:pPr>
                <a:r>
                  <a:rPr lang="en-US" altLang="zh-CN" sz="1100" dirty="0"/>
                  <a:t>Copy paste fonts. Choose the only option to retain text.</a:t>
                </a:r>
              </a:p>
              <a:p>
                <a:pPr algn="ctr">
                  <a:lnSpc>
                    <a:spcPct val="120000"/>
                  </a:lnSpc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24" name="ïşļidè">
                <a:extLst>
                  <a:ext uri="{FF2B5EF4-FFF2-40B4-BE49-F238E27FC236}">
                    <a16:creationId xmlns:a16="http://schemas.microsoft.com/office/drawing/2014/main" xmlns="" id="{3495B739-E5A7-4F4A-95FD-24BDFE4B18B1}"/>
                  </a:ext>
                </a:extLst>
              </p:cNvPr>
              <p:cNvSpPr txBox="1"/>
              <p:nvPr/>
            </p:nvSpPr>
            <p:spPr bwMode="auto">
              <a:xfrm flipH="1">
                <a:off x="2982537" y="2663714"/>
                <a:ext cx="2928736" cy="4217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  <a:spcBef>
                    <a:spcPct val="0"/>
                  </a:spcBef>
                </a:pPr>
                <a:r>
                  <a:rPr lang="en-US" altLang="zh-CN" b="1" dirty="0"/>
                  <a:t>Text here</a:t>
                </a:r>
              </a:p>
            </p:txBody>
          </p:sp>
        </p:grpSp>
        <p:grpSp>
          <p:nvGrpSpPr>
            <p:cNvPr id="17" name="iṩļidè">
              <a:extLst>
                <a:ext uri="{FF2B5EF4-FFF2-40B4-BE49-F238E27FC236}">
                  <a16:creationId xmlns:a16="http://schemas.microsoft.com/office/drawing/2014/main" xmlns="" id="{FCCDC285-8D8F-41E4-B55B-CBC4307ED18A}"/>
                </a:ext>
              </a:extLst>
            </p:cNvPr>
            <p:cNvGrpSpPr/>
            <p:nvPr/>
          </p:nvGrpSpPr>
          <p:grpSpPr>
            <a:xfrm>
              <a:off x="6340738" y="4397754"/>
              <a:ext cx="2789260" cy="1124513"/>
              <a:chOff x="2982537" y="2663714"/>
              <a:chExt cx="2928736" cy="1124513"/>
            </a:xfrm>
          </p:grpSpPr>
          <p:sp>
            <p:nvSpPr>
              <p:cNvPr id="21" name="iṧḷïďé">
                <a:extLst>
                  <a:ext uri="{FF2B5EF4-FFF2-40B4-BE49-F238E27FC236}">
                    <a16:creationId xmlns:a16="http://schemas.microsoft.com/office/drawing/2014/main" xmlns="" id="{AC321F9B-F99D-44D6-95EE-4CF3F8A760F8}"/>
                  </a:ext>
                </a:extLst>
              </p:cNvPr>
              <p:cNvSpPr/>
              <p:nvPr/>
            </p:nvSpPr>
            <p:spPr bwMode="auto">
              <a:xfrm flipH="1">
                <a:off x="2982537" y="3085429"/>
                <a:ext cx="2928736" cy="7027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</a:pPr>
                <a:r>
                  <a:rPr lang="en-US" altLang="zh-CN" sz="1100" dirty="0"/>
                  <a:t>Copy paste fonts. Choose the only option to retain text.</a:t>
                </a:r>
              </a:p>
              <a:p>
                <a:pPr algn="ctr">
                  <a:lnSpc>
                    <a:spcPct val="120000"/>
                  </a:lnSpc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22" name="îṥḻïďê">
                <a:extLst>
                  <a:ext uri="{FF2B5EF4-FFF2-40B4-BE49-F238E27FC236}">
                    <a16:creationId xmlns:a16="http://schemas.microsoft.com/office/drawing/2014/main" xmlns="" id="{3495B739-E5A7-4F4A-95FD-24BDFE4B18B1}"/>
                  </a:ext>
                </a:extLst>
              </p:cNvPr>
              <p:cNvSpPr txBox="1"/>
              <p:nvPr/>
            </p:nvSpPr>
            <p:spPr bwMode="auto">
              <a:xfrm flipH="1">
                <a:off x="2982537" y="2663714"/>
                <a:ext cx="2928736" cy="4217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b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  <a:spcBef>
                    <a:spcPct val="0"/>
                  </a:spcBef>
                </a:pPr>
                <a:r>
                  <a:rPr lang="en-US" altLang="zh-CN" b="1" dirty="0"/>
                  <a:t>Text here</a:t>
                </a:r>
              </a:p>
            </p:txBody>
          </p:sp>
        </p:grpSp>
        <p:sp>
          <p:nvSpPr>
            <p:cNvPr id="18" name="íS1ïḑè">
              <a:extLst>
                <a:ext uri="{FF2B5EF4-FFF2-40B4-BE49-F238E27FC236}">
                  <a16:creationId xmlns:a16="http://schemas.microsoft.com/office/drawing/2014/main" xmlns="" id="{993A7FD9-DFE7-41DB-942B-AC1E4EFE52C7}"/>
                </a:ext>
              </a:extLst>
            </p:cNvPr>
            <p:cNvSpPr/>
            <p:nvPr/>
          </p:nvSpPr>
          <p:spPr>
            <a:xfrm>
              <a:off x="9674372" y="2815936"/>
              <a:ext cx="1656866" cy="1645228"/>
            </a:xfrm>
            <a:prstGeom prst="ellipse">
              <a:avLst/>
            </a:prstGeom>
            <a:solidFill>
              <a:schemeClr val="accent2"/>
            </a:solidFill>
            <a:ln w="12700">
              <a:noFill/>
              <a:prstDash val="sysDash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1" anchor="ctr">
              <a:norm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ctr" rtl="1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ar-SA"/>
            </a:p>
          </p:txBody>
        </p:sp>
        <p:sp>
          <p:nvSpPr>
            <p:cNvPr id="19" name="islîḑe">
              <a:extLst>
                <a:ext uri="{FF2B5EF4-FFF2-40B4-BE49-F238E27FC236}">
                  <a16:creationId xmlns:a16="http://schemas.microsoft.com/office/drawing/2014/main" xmlns="" id="{3E07B8BB-93BE-4EA9-8F03-598D42017BA3}"/>
                </a:ext>
              </a:extLst>
            </p:cNvPr>
            <p:cNvSpPr/>
            <p:nvPr/>
          </p:nvSpPr>
          <p:spPr>
            <a:xfrm>
              <a:off x="1234743" y="3368041"/>
              <a:ext cx="908902" cy="541018"/>
            </a:xfrm>
            <a:custGeom>
              <a:avLst/>
              <a:gdLst>
                <a:gd name="connsiteX0" fmla="*/ 549370 w 609473"/>
                <a:gd name="connsiteY0" fmla="*/ 186363 h 362785"/>
                <a:gd name="connsiteX1" fmla="*/ 609473 w 609473"/>
                <a:gd name="connsiteY1" fmla="*/ 225213 h 362785"/>
                <a:gd name="connsiteX2" fmla="*/ 609473 w 609473"/>
                <a:gd name="connsiteY2" fmla="*/ 255023 h 362785"/>
                <a:gd name="connsiteX3" fmla="*/ 390442 w 609473"/>
                <a:gd name="connsiteY3" fmla="*/ 255023 h 362785"/>
                <a:gd name="connsiteX4" fmla="*/ 366940 w 609473"/>
                <a:gd name="connsiteY4" fmla="*/ 240214 h 362785"/>
                <a:gd name="connsiteX5" fmla="*/ 375994 w 609473"/>
                <a:gd name="connsiteY5" fmla="*/ 225213 h 362785"/>
                <a:gd name="connsiteX6" fmla="*/ 591750 w 609473"/>
                <a:gd name="connsiteY6" fmla="*/ 225213 h 362785"/>
                <a:gd name="connsiteX7" fmla="*/ 60103 w 609473"/>
                <a:gd name="connsiteY7" fmla="*/ 186363 h 362785"/>
                <a:gd name="connsiteX8" fmla="*/ 17723 w 609473"/>
                <a:gd name="connsiteY8" fmla="*/ 225213 h 362785"/>
                <a:gd name="connsiteX9" fmla="*/ 233479 w 609473"/>
                <a:gd name="connsiteY9" fmla="*/ 225213 h 362785"/>
                <a:gd name="connsiteX10" fmla="*/ 242533 w 609473"/>
                <a:gd name="connsiteY10" fmla="*/ 240022 h 362785"/>
                <a:gd name="connsiteX11" fmla="*/ 219224 w 609473"/>
                <a:gd name="connsiteY11" fmla="*/ 255023 h 362785"/>
                <a:gd name="connsiteX12" fmla="*/ 0 w 609473"/>
                <a:gd name="connsiteY12" fmla="*/ 255023 h 362785"/>
                <a:gd name="connsiteX13" fmla="*/ 0 w 609473"/>
                <a:gd name="connsiteY13" fmla="*/ 225213 h 362785"/>
                <a:gd name="connsiteX14" fmla="*/ 304736 w 609473"/>
                <a:gd name="connsiteY14" fmla="*/ 118268 h 362785"/>
                <a:gd name="connsiteX15" fmla="*/ 367919 w 609473"/>
                <a:gd name="connsiteY15" fmla="*/ 181357 h 362785"/>
                <a:gd name="connsiteX16" fmla="*/ 333053 w 609473"/>
                <a:gd name="connsiteY16" fmla="*/ 247331 h 362785"/>
                <a:gd name="connsiteX17" fmla="*/ 419158 w 609473"/>
                <a:gd name="connsiteY17" fmla="*/ 334655 h 362785"/>
                <a:gd name="connsiteX18" fmla="*/ 190315 w 609473"/>
                <a:gd name="connsiteY18" fmla="*/ 334655 h 362785"/>
                <a:gd name="connsiteX19" fmla="*/ 276420 w 609473"/>
                <a:gd name="connsiteY19" fmla="*/ 247331 h 362785"/>
                <a:gd name="connsiteX20" fmla="*/ 241554 w 609473"/>
                <a:gd name="connsiteY20" fmla="*/ 181357 h 362785"/>
                <a:gd name="connsiteX21" fmla="*/ 304736 w 609473"/>
                <a:gd name="connsiteY21" fmla="*/ 118268 h 362785"/>
                <a:gd name="connsiteX22" fmla="*/ 429757 w 609473"/>
                <a:gd name="connsiteY22" fmla="*/ 0 h 362785"/>
                <a:gd name="connsiteX23" fmla="*/ 477922 w 609473"/>
                <a:gd name="connsiteY23" fmla="*/ 48081 h 362785"/>
                <a:gd name="connsiteX24" fmla="*/ 451335 w 609473"/>
                <a:gd name="connsiteY24" fmla="*/ 98278 h 362785"/>
                <a:gd name="connsiteX25" fmla="*/ 517032 w 609473"/>
                <a:gd name="connsiteY25" fmla="*/ 164823 h 362785"/>
                <a:gd name="connsiteX26" fmla="*/ 429757 w 609473"/>
                <a:gd name="connsiteY26" fmla="*/ 186171 h 362785"/>
                <a:gd name="connsiteX27" fmla="*/ 454225 w 609473"/>
                <a:gd name="connsiteY27" fmla="*/ 161938 h 362785"/>
                <a:gd name="connsiteX28" fmla="*/ 433610 w 609473"/>
                <a:gd name="connsiteY28" fmla="*/ 112318 h 362785"/>
                <a:gd name="connsiteX29" fmla="*/ 433803 w 609473"/>
                <a:gd name="connsiteY29" fmla="*/ 112318 h 362785"/>
                <a:gd name="connsiteX30" fmla="*/ 441895 w 609473"/>
                <a:gd name="connsiteY30" fmla="*/ 103086 h 362785"/>
                <a:gd name="connsiteX31" fmla="*/ 429757 w 609473"/>
                <a:gd name="connsiteY31" fmla="*/ 105394 h 362785"/>
                <a:gd name="connsiteX32" fmla="*/ 417812 w 609473"/>
                <a:gd name="connsiteY32" fmla="*/ 103086 h 362785"/>
                <a:gd name="connsiteX33" fmla="*/ 425711 w 609473"/>
                <a:gd name="connsiteY33" fmla="*/ 112318 h 362785"/>
                <a:gd name="connsiteX34" fmla="*/ 425904 w 609473"/>
                <a:gd name="connsiteY34" fmla="*/ 112318 h 362785"/>
                <a:gd name="connsiteX35" fmla="*/ 405289 w 609473"/>
                <a:gd name="connsiteY35" fmla="*/ 161938 h 362785"/>
                <a:gd name="connsiteX36" fmla="*/ 429757 w 609473"/>
                <a:gd name="connsiteY36" fmla="*/ 186171 h 362785"/>
                <a:gd name="connsiteX37" fmla="*/ 386601 w 609473"/>
                <a:gd name="connsiteY37" fmla="*/ 183670 h 362785"/>
                <a:gd name="connsiteX38" fmla="*/ 386794 w 609473"/>
                <a:gd name="connsiteY38" fmla="*/ 181363 h 362785"/>
                <a:gd name="connsiteX39" fmla="*/ 363482 w 609473"/>
                <a:gd name="connsiteY39" fmla="*/ 124050 h 362785"/>
                <a:gd name="connsiteX40" fmla="*/ 408372 w 609473"/>
                <a:gd name="connsiteY40" fmla="*/ 98278 h 362785"/>
                <a:gd name="connsiteX41" fmla="*/ 381592 w 609473"/>
                <a:gd name="connsiteY41" fmla="*/ 48081 h 362785"/>
                <a:gd name="connsiteX42" fmla="*/ 429757 w 609473"/>
                <a:gd name="connsiteY42" fmla="*/ 0 h 362785"/>
                <a:gd name="connsiteX43" fmla="*/ 179716 w 609473"/>
                <a:gd name="connsiteY43" fmla="*/ 0 h 362785"/>
                <a:gd name="connsiteX44" fmla="*/ 227881 w 609473"/>
                <a:gd name="connsiteY44" fmla="*/ 48081 h 362785"/>
                <a:gd name="connsiteX45" fmla="*/ 201101 w 609473"/>
                <a:gd name="connsiteY45" fmla="*/ 98470 h 362785"/>
                <a:gd name="connsiteX46" fmla="*/ 245991 w 609473"/>
                <a:gd name="connsiteY46" fmla="*/ 124050 h 362785"/>
                <a:gd name="connsiteX47" fmla="*/ 222679 w 609473"/>
                <a:gd name="connsiteY47" fmla="*/ 181363 h 362785"/>
                <a:gd name="connsiteX48" fmla="*/ 222872 w 609473"/>
                <a:gd name="connsiteY48" fmla="*/ 183670 h 362785"/>
                <a:gd name="connsiteX49" fmla="*/ 179716 w 609473"/>
                <a:gd name="connsiteY49" fmla="*/ 186363 h 362785"/>
                <a:gd name="connsiteX50" fmla="*/ 204184 w 609473"/>
                <a:gd name="connsiteY50" fmla="*/ 161938 h 362785"/>
                <a:gd name="connsiteX51" fmla="*/ 183569 w 609473"/>
                <a:gd name="connsiteY51" fmla="*/ 112318 h 362785"/>
                <a:gd name="connsiteX52" fmla="*/ 183762 w 609473"/>
                <a:gd name="connsiteY52" fmla="*/ 112318 h 362785"/>
                <a:gd name="connsiteX53" fmla="*/ 191661 w 609473"/>
                <a:gd name="connsiteY53" fmla="*/ 103279 h 362785"/>
                <a:gd name="connsiteX54" fmla="*/ 179716 w 609473"/>
                <a:gd name="connsiteY54" fmla="*/ 105394 h 362785"/>
                <a:gd name="connsiteX55" fmla="*/ 167578 w 609473"/>
                <a:gd name="connsiteY55" fmla="*/ 103086 h 362785"/>
                <a:gd name="connsiteX56" fmla="*/ 175670 w 609473"/>
                <a:gd name="connsiteY56" fmla="*/ 112318 h 362785"/>
                <a:gd name="connsiteX57" fmla="*/ 175863 w 609473"/>
                <a:gd name="connsiteY57" fmla="*/ 112318 h 362785"/>
                <a:gd name="connsiteX58" fmla="*/ 155248 w 609473"/>
                <a:gd name="connsiteY58" fmla="*/ 161938 h 362785"/>
                <a:gd name="connsiteX59" fmla="*/ 179716 w 609473"/>
                <a:gd name="connsiteY59" fmla="*/ 186363 h 362785"/>
                <a:gd name="connsiteX60" fmla="*/ 92441 w 609473"/>
                <a:gd name="connsiteY60" fmla="*/ 164823 h 362785"/>
                <a:gd name="connsiteX61" fmla="*/ 158138 w 609473"/>
                <a:gd name="connsiteY61" fmla="*/ 98470 h 362785"/>
                <a:gd name="connsiteX62" fmla="*/ 131551 w 609473"/>
                <a:gd name="connsiteY62" fmla="*/ 48081 h 362785"/>
                <a:gd name="connsiteX63" fmla="*/ 179716 w 609473"/>
                <a:gd name="connsiteY63" fmla="*/ 0 h 36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609473" h="362785">
                  <a:moveTo>
                    <a:pt x="549370" y="186363"/>
                  </a:moveTo>
                  <a:lnTo>
                    <a:pt x="609473" y="225213"/>
                  </a:lnTo>
                  <a:lnTo>
                    <a:pt x="609473" y="255023"/>
                  </a:lnTo>
                  <a:lnTo>
                    <a:pt x="390442" y="255023"/>
                  </a:lnTo>
                  <a:cubicBezTo>
                    <a:pt x="383122" y="249446"/>
                    <a:pt x="375416" y="244253"/>
                    <a:pt x="366940" y="240214"/>
                  </a:cubicBezTo>
                  <a:cubicBezTo>
                    <a:pt x="370408" y="235406"/>
                    <a:pt x="373297" y="230405"/>
                    <a:pt x="375994" y="225213"/>
                  </a:cubicBezTo>
                  <a:lnTo>
                    <a:pt x="591750" y="225213"/>
                  </a:lnTo>
                  <a:close/>
                  <a:moveTo>
                    <a:pt x="60103" y="186363"/>
                  </a:moveTo>
                  <a:lnTo>
                    <a:pt x="17723" y="225213"/>
                  </a:lnTo>
                  <a:lnTo>
                    <a:pt x="233479" y="225213"/>
                  </a:lnTo>
                  <a:cubicBezTo>
                    <a:pt x="236176" y="230405"/>
                    <a:pt x="239065" y="235406"/>
                    <a:pt x="242533" y="240022"/>
                  </a:cubicBezTo>
                  <a:cubicBezTo>
                    <a:pt x="234250" y="244253"/>
                    <a:pt x="226351" y="249446"/>
                    <a:pt x="219224" y="255023"/>
                  </a:cubicBezTo>
                  <a:lnTo>
                    <a:pt x="0" y="255023"/>
                  </a:lnTo>
                  <a:lnTo>
                    <a:pt x="0" y="225213"/>
                  </a:lnTo>
                  <a:close/>
                  <a:moveTo>
                    <a:pt x="304736" y="118268"/>
                  </a:moveTo>
                  <a:cubicBezTo>
                    <a:pt x="339602" y="118268"/>
                    <a:pt x="367919" y="146350"/>
                    <a:pt x="367919" y="181357"/>
                  </a:cubicBezTo>
                  <a:cubicBezTo>
                    <a:pt x="367919" y="205977"/>
                    <a:pt x="353664" y="233482"/>
                    <a:pt x="333053" y="247331"/>
                  </a:cubicBezTo>
                  <a:cubicBezTo>
                    <a:pt x="382559" y="259833"/>
                    <a:pt x="419158" y="302726"/>
                    <a:pt x="419158" y="334655"/>
                  </a:cubicBezTo>
                  <a:cubicBezTo>
                    <a:pt x="419158" y="372162"/>
                    <a:pt x="190315" y="372162"/>
                    <a:pt x="190315" y="334655"/>
                  </a:cubicBezTo>
                  <a:cubicBezTo>
                    <a:pt x="190315" y="302726"/>
                    <a:pt x="226914" y="259833"/>
                    <a:pt x="276420" y="247331"/>
                  </a:cubicBezTo>
                  <a:cubicBezTo>
                    <a:pt x="255809" y="233482"/>
                    <a:pt x="241554" y="205977"/>
                    <a:pt x="241554" y="181357"/>
                  </a:cubicBezTo>
                  <a:cubicBezTo>
                    <a:pt x="241554" y="146350"/>
                    <a:pt x="269871" y="118268"/>
                    <a:pt x="304736" y="118268"/>
                  </a:cubicBezTo>
                  <a:close/>
                  <a:moveTo>
                    <a:pt x="429757" y="0"/>
                  </a:moveTo>
                  <a:cubicBezTo>
                    <a:pt x="456344" y="0"/>
                    <a:pt x="477922" y="21540"/>
                    <a:pt x="477922" y="48081"/>
                  </a:cubicBezTo>
                  <a:cubicBezTo>
                    <a:pt x="477922" y="66929"/>
                    <a:pt x="467133" y="87700"/>
                    <a:pt x="451335" y="98278"/>
                  </a:cubicBezTo>
                  <a:cubicBezTo>
                    <a:pt x="489096" y="107894"/>
                    <a:pt x="517032" y="140590"/>
                    <a:pt x="517032" y="164823"/>
                  </a:cubicBezTo>
                  <a:cubicBezTo>
                    <a:pt x="517032" y="179247"/>
                    <a:pt x="473491" y="186363"/>
                    <a:pt x="429757" y="186171"/>
                  </a:cubicBezTo>
                  <a:lnTo>
                    <a:pt x="454225" y="161938"/>
                  </a:lnTo>
                  <a:lnTo>
                    <a:pt x="433610" y="112318"/>
                  </a:lnTo>
                  <a:lnTo>
                    <a:pt x="433803" y="112318"/>
                  </a:lnTo>
                  <a:lnTo>
                    <a:pt x="441895" y="103086"/>
                  </a:lnTo>
                  <a:cubicBezTo>
                    <a:pt x="438041" y="104625"/>
                    <a:pt x="433996" y="105394"/>
                    <a:pt x="429757" y="105394"/>
                  </a:cubicBezTo>
                  <a:cubicBezTo>
                    <a:pt x="425519" y="105394"/>
                    <a:pt x="421665" y="104625"/>
                    <a:pt x="417812" y="103086"/>
                  </a:cubicBezTo>
                  <a:lnTo>
                    <a:pt x="425711" y="112318"/>
                  </a:lnTo>
                  <a:lnTo>
                    <a:pt x="425904" y="112318"/>
                  </a:lnTo>
                  <a:lnTo>
                    <a:pt x="405289" y="161938"/>
                  </a:lnTo>
                  <a:lnTo>
                    <a:pt x="429757" y="186171"/>
                  </a:lnTo>
                  <a:cubicBezTo>
                    <a:pt x="414730" y="186171"/>
                    <a:pt x="399895" y="185401"/>
                    <a:pt x="386601" y="183670"/>
                  </a:cubicBezTo>
                  <a:cubicBezTo>
                    <a:pt x="386601" y="182901"/>
                    <a:pt x="386794" y="182132"/>
                    <a:pt x="386794" y="181363"/>
                  </a:cubicBezTo>
                  <a:cubicBezTo>
                    <a:pt x="386794" y="159053"/>
                    <a:pt x="377931" y="138859"/>
                    <a:pt x="363482" y="124050"/>
                  </a:cubicBezTo>
                  <a:cubicBezTo>
                    <a:pt x="375042" y="112702"/>
                    <a:pt x="390454" y="102894"/>
                    <a:pt x="408372" y="98278"/>
                  </a:cubicBezTo>
                  <a:cubicBezTo>
                    <a:pt x="392574" y="87700"/>
                    <a:pt x="381592" y="66929"/>
                    <a:pt x="381592" y="48081"/>
                  </a:cubicBezTo>
                  <a:cubicBezTo>
                    <a:pt x="381592" y="21540"/>
                    <a:pt x="403170" y="0"/>
                    <a:pt x="429757" y="0"/>
                  </a:cubicBezTo>
                  <a:close/>
                  <a:moveTo>
                    <a:pt x="179716" y="0"/>
                  </a:moveTo>
                  <a:cubicBezTo>
                    <a:pt x="206303" y="0"/>
                    <a:pt x="227881" y="21540"/>
                    <a:pt x="227881" y="48081"/>
                  </a:cubicBezTo>
                  <a:cubicBezTo>
                    <a:pt x="227881" y="66929"/>
                    <a:pt x="216899" y="87700"/>
                    <a:pt x="201101" y="98470"/>
                  </a:cubicBezTo>
                  <a:cubicBezTo>
                    <a:pt x="219019" y="102894"/>
                    <a:pt x="234431" y="112702"/>
                    <a:pt x="245991" y="124050"/>
                  </a:cubicBezTo>
                  <a:cubicBezTo>
                    <a:pt x="231542" y="138859"/>
                    <a:pt x="222679" y="159053"/>
                    <a:pt x="222679" y="181363"/>
                  </a:cubicBezTo>
                  <a:cubicBezTo>
                    <a:pt x="222679" y="182132"/>
                    <a:pt x="222872" y="182901"/>
                    <a:pt x="222872" y="183670"/>
                  </a:cubicBezTo>
                  <a:cubicBezTo>
                    <a:pt x="209578" y="185401"/>
                    <a:pt x="194743" y="186171"/>
                    <a:pt x="179716" y="186363"/>
                  </a:cubicBezTo>
                  <a:lnTo>
                    <a:pt x="204184" y="161938"/>
                  </a:lnTo>
                  <a:lnTo>
                    <a:pt x="183569" y="112318"/>
                  </a:lnTo>
                  <a:lnTo>
                    <a:pt x="183762" y="112318"/>
                  </a:lnTo>
                  <a:lnTo>
                    <a:pt x="191661" y="103279"/>
                  </a:lnTo>
                  <a:cubicBezTo>
                    <a:pt x="187808" y="104625"/>
                    <a:pt x="183762" y="105394"/>
                    <a:pt x="179716" y="105394"/>
                  </a:cubicBezTo>
                  <a:cubicBezTo>
                    <a:pt x="175477" y="105394"/>
                    <a:pt x="171432" y="104625"/>
                    <a:pt x="167578" y="103086"/>
                  </a:cubicBezTo>
                  <a:lnTo>
                    <a:pt x="175670" y="112318"/>
                  </a:lnTo>
                  <a:lnTo>
                    <a:pt x="175863" y="112318"/>
                  </a:lnTo>
                  <a:lnTo>
                    <a:pt x="155248" y="161938"/>
                  </a:lnTo>
                  <a:lnTo>
                    <a:pt x="179716" y="186363"/>
                  </a:lnTo>
                  <a:cubicBezTo>
                    <a:pt x="135982" y="186363"/>
                    <a:pt x="92441" y="179247"/>
                    <a:pt x="92441" y="164823"/>
                  </a:cubicBezTo>
                  <a:cubicBezTo>
                    <a:pt x="92441" y="140590"/>
                    <a:pt x="120377" y="107894"/>
                    <a:pt x="158138" y="98470"/>
                  </a:cubicBezTo>
                  <a:cubicBezTo>
                    <a:pt x="142340" y="87700"/>
                    <a:pt x="131551" y="66929"/>
                    <a:pt x="131551" y="48081"/>
                  </a:cubicBezTo>
                  <a:cubicBezTo>
                    <a:pt x="131551" y="21540"/>
                    <a:pt x="153129" y="0"/>
                    <a:pt x="179716" y="0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noFill/>
              <a:prstDash val="sysDash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1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ctr" rtl="1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ar-SA"/>
            </a:p>
          </p:txBody>
        </p:sp>
        <p:sp>
          <p:nvSpPr>
            <p:cNvPr id="20" name="ïṧḻiďé">
              <a:extLst>
                <a:ext uri="{FF2B5EF4-FFF2-40B4-BE49-F238E27FC236}">
                  <a16:creationId xmlns:a16="http://schemas.microsoft.com/office/drawing/2014/main" xmlns="" id="{969F32B0-DAB1-4EFC-B9D9-989CFE3E8914}"/>
                </a:ext>
              </a:extLst>
            </p:cNvPr>
            <p:cNvSpPr/>
            <p:nvPr/>
          </p:nvSpPr>
          <p:spPr>
            <a:xfrm>
              <a:off x="10231062" y="3184099"/>
              <a:ext cx="543486" cy="908902"/>
            </a:xfrm>
            <a:custGeom>
              <a:avLst/>
              <a:gdLst>
                <a:gd name="connsiteX0" fmla="*/ 89355 w 362795"/>
                <a:gd name="connsiteY0" fmla="*/ 135858 h 606722"/>
                <a:gd name="connsiteX1" fmla="*/ 108223 w 362795"/>
                <a:gd name="connsiteY1" fmla="*/ 136925 h 606722"/>
                <a:gd name="connsiteX2" fmla="*/ 107244 w 362795"/>
                <a:gd name="connsiteY2" fmla="*/ 155767 h 606722"/>
                <a:gd name="connsiteX3" fmla="*/ 81968 w 362795"/>
                <a:gd name="connsiteY3" fmla="*/ 178430 h 606722"/>
                <a:gd name="connsiteX4" fmla="*/ 69597 w 362795"/>
                <a:gd name="connsiteY4" fmla="*/ 230955 h 606722"/>
                <a:gd name="connsiteX5" fmla="*/ 244481 w 362795"/>
                <a:gd name="connsiteY5" fmla="*/ 230955 h 606722"/>
                <a:gd name="connsiteX6" fmla="*/ 269489 w 362795"/>
                <a:gd name="connsiteY6" fmla="*/ 256018 h 606722"/>
                <a:gd name="connsiteX7" fmla="*/ 269489 w 362795"/>
                <a:gd name="connsiteY7" fmla="*/ 261173 h 606722"/>
                <a:gd name="connsiteX8" fmla="*/ 244481 w 362795"/>
                <a:gd name="connsiteY8" fmla="*/ 286147 h 606722"/>
                <a:gd name="connsiteX9" fmla="*/ 205499 w 362795"/>
                <a:gd name="connsiteY9" fmla="*/ 597568 h 606722"/>
                <a:gd name="connsiteX10" fmla="*/ 195175 w 362795"/>
                <a:gd name="connsiteY10" fmla="*/ 606722 h 606722"/>
                <a:gd name="connsiteX11" fmla="*/ 74314 w 362795"/>
                <a:gd name="connsiteY11" fmla="*/ 606722 h 606722"/>
                <a:gd name="connsiteX12" fmla="*/ 64080 w 362795"/>
                <a:gd name="connsiteY12" fmla="*/ 597568 h 606722"/>
                <a:gd name="connsiteX13" fmla="*/ 25098 w 362795"/>
                <a:gd name="connsiteY13" fmla="*/ 286147 h 606722"/>
                <a:gd name="connsiteX14" fmla="*/ 0 w 362795"/>
                <a:gd name="connsiteY14" fmla="*/ 261173 h 606722"/>
                <a:gd name="connsiteX15" fmla="*/ 0 w 362795"/>
                <a:gd name="connsiteY15" fmla="*/ 256018 h 606722"/>
                <a:gd name="connsiteX16" fmla="*/ 25098 w 362795"/>
                <a:gd name="connsiteY16" fmla="*/ 230955 h 606722"/>
                <a:gd name="connsiteX17" fmla="*/ 42008 w 362795"/>
                <a:gd name="connsiteY17" fmla="*/ 230955 h 606722"/>
                <a:gd name="connsiteX18" fmla="*/ 56871 w 362795"/>
                <a:gd name="connsiteY18" fmla="*/ 168209 h 606722"/>
                <a:gd name="connsiteX19" fmla="*/ 60965 w 362795"/>
                <a:gd name="connsiteY19" fmla="*/ 161277 h 606722"/>
                <a:gd name="connsiteX20" fmla="*/ 69989 w 362795"/>
                <a:gd name="connsiteY20" fmla="*/ 115445 h 606722"/>
                <a:gd name="connsiteX21" fmla="*/ 84325 w 362795"/>
                <a:gd name="connsiteY21" fmla="*/ 115445 h 606722"/>
                <a:gd name="connsiteX22" fmla="*/ 47551 w 362795"/>
                <a:gd name="connsiteY22" fmla="*/ 146383 h 606722"/>
                <a:gd name="connsiteX23" fmla="*/ 37311 w 362795"/>
                <a:gd name="connsiteY23" fmla="*/ 163630 h 606722"/>
                <a:gd name="connsiteX24" fmla="*/ 27694 w 362795"/>
                <a:gd name="connsiteY24" fmla="*/ 204258 h 606722"/>
                <a:gd name="connsiteX25" fmla="*/ 12913 w 362795"/>
                <a:gd name="connsiteY25" fmla="*/ 205769 h 606722"/>
                <a:gd name="connsiteX26" fmla="*/ 13091 w 362795"/>
                <a:gd name="connsiteY26" fmla="*/ 171987 h 606722"/>
                <a:gd name="connsiteX27" fmla="*/ 69989 w 362795"/>
                <a:gd name="connsiteY27" fmla="*/ 115445 h 606722"/>
                <a:gd name="connsiteX28" fmla="*/ 338791 w 362795"/>
                <a:gd name="connsiteY28" fmla="*/ 104171 h 606722"/>
                <a:gd name="connsiteX29" fmla="*/ 355832 w 362795"/>
                <a:gd name="connsiteY29" fmla="*/ 111250 h 606722"/>
                <a:gd name="connsiteX30" fmla="*/ 355743 w 362795"/>
                <a:gd name="connsiteY30" fmla="*/ 145212 h 606722"/>
                <a:gd name="connsiteX31" fmla="*/ 280191 w 362795"/>
                <a:gd name="connsiteY31" fmla="*/ 218471 h 606722"/>
                <a:gd name="connsiteX32" fmla="*/ 242192 w 362795"/>
                <a:gd name="connsiteY32" fmla="*/ 204246 h 606722"/>
                <a:gd name="connsiteX33" fmla="*/ 203392 w 362795"/>
                <a:gd name="connsiteY33" fmla="*/ 167617 h 606722"/>
                <a:gd name="connsiteX34" fmla="*/ 199833 w 362795"/>
                <a:gd name="connsiteY34" fmla="*/ 166995 h 606722"/>
                <a:gd name="connsiteX35" fmla="*/ 197875 w 362795"/>
                <a:gd name="connsiteY35" fmla="*/ 169928 h 606722"/>
                <a:gd name="connsiteX36" fmla="*/ 197875 w 362795"/>
                <a:gd name="connsiteY36" fmla="*/ 204246 h 606722"/>
                <a:gd name="connsiteX37" fmla="*/ 96604 w 362795"/>
                <a:gd name="connsiteY37" fmla="*/ 204246 h 606722"/>
                <a:gd name="connsiteX38" fmla="*/ 100164 w 362795"/>
                <a:gd name="connsiteY38" fmla="*/ 189221 h 606722"/>
                <a:gd name="connsiteX39" fmla="*/ 117250 w 362795"/>
                <a:gd name="connsiteY39" fmla="*/ 173840 h 606722"/>
                <a:gd name="connsiteX40" fmla="*/ 123924 w 362795"/>
                <a:gd name="connsiteY40" fmla="*/ 193222 h 606722"/>
                <a:gd name="connsiteX41" fmla="*/ 120009 w 362795"/>
                <a:gd name="connsiteY41" fmla="*/ 171351 h 606722"/>
                <a:gd name="connsiteX42" fmla="*/ 123301 w 362795"/>
                <a:gd name="connsiteY42" fmla="*/ 123519 h 606722"/>
                <a:gd name="connsiteX43" fmla="*/ 120098 w 362795"/>
                <a:gd name="connsiteY43" fmla="*/ 120407 h 606722"/>
                <a:gd name="connsiteX44" fmla="*/ 119920 w 362795"/>
                <a:gd name="connsiteY44" fmla="*/ 120229 h 606722"/>
                <a:gd name="connsiteX45" fmla="*/ 123034 w 362795"/>
                <a:gd name="connsiteY45" fmla="*/ 114984 h 606722"/>
                <a:gd name="connsiteX46" fmla="*/ 146617 w 362795"/>
                <a:gd name="connsiteY46" fmla="*/ 114984 h 606722"/>
                <a:gd name="connsiteX47" fmla="*/ 149642 w 362795"/>
                <a:gd name="connsiteY47" fmla="*/ 120229 h 606722"/>
                <a:gd name="connsiteX48" fmla="*/ 141099 w 362795"/>
                <a:gd name="connsiteY48" fmla="*/ 135788 h 606722"/>
                <a:gd name="connsiteX49" fmla="*/ 150710 w 362795"/>
                <a:gd name="connsiteY49" fmla="*/ 153303 h 606722"/>
                <a:gd name="connsiteX50" fmla="*/ 151689 w 362795"/>
                <a:gd name="connsiteY50" fmla="*/ 160149 h 606722"/>
                <a:gd name="connsiteX51" fmla="*/ 144659 w 362795"/>
                <a:gd name="connsiteY51" fmla="*/ 193222 h 606722"/>
                <a:gd name="connsiteX52" fmla="*/ 174471 w 362795"/>
                <a:gd name="connsiteY52" fmla="*/ 115428 h 606722"/>
                <a:gd name="connsiteX53" fmla="*/ 192980 w 362795"/>
                <a:gd name="connsiteY53" fmla="*/ 115428 h 606722"/>
                <a:gd name="connsiteX54" fmla="*/ 236408 w 362795"/>
                <a:gd name="connsiteY54" fmla="*/ 132677 h 606722"/>
                <a:gd name="connsiteX55" fmla="*/ 269067 w 362795"/>
                <a:gd name="connsiteY55" fmla="*/ 163527 h 606722"/>
                <a:gd name="connsiteX56" fmla="*/ 321749 w 362795"/>
                <a:gd name="connsiteY56" fmla="*/ 111161 h 606722"/>
                <a:gd name="connsiteX57" fmla="*/ 338791 w 362795"/>
                <a:gd name="connsiteY57" fmla="*/ 104171 h 606722"/>
                <a:gd name="connsiteX58" fmla="*/ 134780 w 362795"/>
                <a:gd name="connsiteY58" fmla="*/ 0 h 606722"/>
                <a:gd name="connsiteX59" fmla="*/ 184599 w 362795"/>
                <a:gd name="connsiteY59" fmla="*/ 49784 h 606722"/>
                <a:gd name="connsiteX60" fmla="*/ 134780 w 362795"/>
                <a:gd name="connsiteY60" fmla="*/ 99568 h 606722"/>
                <a:gd name="connsiteX61" fmla="*/ 84961 w 362795"/>
                <a:gd name="connsiteY61" fmla="*/ 49784 h 606722"/>
                <a:gd name="connsiteX62" fmla="*/ 134780 w 362795"/>
                <a:gd name="connsiteY62" fmla="*/ 0 h 60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62795" h="606722">
                  <a:moveTo>
                    <a:pt x="89355" y="135858"/>
                  </a:moveTo>
                  <a:cubicBezTo>
                    <a:pt x="94873" y="130970"/>
                    <a:pt x="103328" y="131415"/>
                    <a:pt x="108223" y="136925"/>
                  </a:cubicBezTo>
                  <a:cubicBezTo>
                    <a:pt x="113207" y="142435"/>
                    <a:pt x="112762" y="150878"/>
                    <a:pt x="107244" y="155767"/>
                  </a:cubicBezTo>
                  <a:lnTo>
                    <a:pt x="81968" y="178430"/>
                  </a:lnTo>
                  <a:cubicBezTo>
                    <a:pt x="77607" y="197183"/>
                    <a:pt x="74225" y="211403"/>
                    <a:pt x="69597" y="230955"/>
                  </a:cubicBezTo>
                  <a:lnTo>
                    <a:pt x="244481" y="230955"/>
                  </a:lnTo>
                  <a:cubicBezTo>
                    <a:pt x="258275" y="230955"/>
                    <a:pt x="269489" y="242154"/>
                    <a:pt x="269489" y="256018"/>
                  </a:cubicBezTo>
                  <a:lnTo>
                    <a:pt x="269489" y="261173"/>
                  </a:lnTo>
                  <a:cubicBezTo>
                    <a:pt x="269489" y="274949"/>
                    <a:pt x="258275" y="286147"/>
                    <a:pt x="244481" y="286147"/>
                  </a:cubicBezTo>
                  <a:lnTo>
                    <a:pt x="205499" y="597568"/>
                  </a:lnTo>
                  <a:cubicBezTo>
                    <a:pt x="204876" y="602812"/>
                    <a:pt x="200426" y="606722"/>
                    <a:pt x="195175" y="606722"/>
                  </a:cubicBezTo>
                  <a:lnTo>
                    <a:pt x="74314" y="606722"/>
                  </a:lnTo>
                  <a:cubicBezTo>
                    <a:pt x="69152" y="606722"/>
                    <a:pt x="64703" y="602812"/>
                    <a:pt x="64080" y="597568"/>
                  </a:cubicBezTo>
                  <a:lnTo>
                    <a:pt x="25098" y="286147"/>
                  </a:lnTo>
                  <a:cubicBezTo>
                    <a:pt x="11214" y="286147"/>
                    <a:pt x="0" y="274949"/>
                    <a:pt x="0" y="261173"/>
                  </a:cubicBezTo>
                  <a:lnTo>
                    <a:pt x="0" y="256018"/>
                  </a:lnTo>
                  <a:cubicBezTo>
                    <a:pt x="0" y="242154"/>
                    <a:pt x="11214" y="230955"/>
                    <a:pt x="25098" y="230955"/>
                  </a:cubicBezTo>
                  <a:lnTo>
                    <a:pt x="42008" y="230955"/>
                  </a:lnTo>
                  <a:cubicBezTo>
                    <a:pt x="44055" y="222335"/>
                    <a:pt x="54735" y="177008"/>
                    <a:pt x="56871" y="168209"/>
                  </a:cubicBezTo>
                  <a:cubicBezTo>
                    <a:pt x="57494" y="165543"/>
                    <a:pt x="58918" y="163143"/>
                    <a:pt x="60965" y="161277"/>
                  </a:cubicBezTo>
                  <a:close/>
                  <a:moveTo>
                    <a:pt x="69989" y="115445"/>
                  </a:moveTo>
                  <a:lnTo>
                    <a:pt x="84325" y="115445"/>
                  </a:lnTo>
                  <a:cubicBezTo>
                    <a:pt x="84325" y="115445"/>
                    <a:pt x="74709" y="122824"/>
                    <a:pt x="47551" y="146383"/>
                  </a:cubicBezTo>
                  <a:cubicBezTo>
                    <a:pt x="42475" y="151006"/>
                    <a:pt x="38825" y="156962"/>
                    <a:pt x="37311" y="163630"/>
                  </a:cubicBezTo>
                  <a:lnTo>
                    <a:pt x="27694" y="204258"/>
                  </a:lnTo>
                  <a:cubicBezTo>
                    <a:pt x="24133" y="204258"/>
                    <a:pt x="19502" y="204169"/>
                    <a:pt x="12913" y="205769"/>
                  </a:cubicBezTo>
                  <a:lnTo>
                    <a:pt x="13091" y="171987"/>
                  </a:lnTo>
                  <a:cubicBezTo>
                    <a:pt x="13180" y="140782"/>
                    <a:pt x="38736" y="115445"/>
                    <a:pt x="69989" y="115445"/>
                  </a:cubicBezTo>
                  <a:close/>
                  <a:moveTo>
                    <a:pt x="338791" y="104171"/>
                  </a:moveTo>
                  <a:cubicBezTo>
                    <a:pt x="344953" y="104182"/>
                    <a:pt x="351116" y="106538"/>
                    <a:pt x="355832" y="111250"/>
                  </a:cubicBezTo>
                  <a:cubicBezTo>
                    <a:pt x="365176" y="120674"/>
                    <a:pt x="365087" y="135877"/>
                    <a:pt x="355743" y="145212"/>
                  </a:cubicBezTo>
                  <a:cubicBezTo>
                    <a:pt x="307511" y="193222"/>
                    <a:pt x="280191" y="218471"/>
                    <a:pt x="280191" y="218471"/>
                  </a:cubicBezTo>
                  <a:cubicBezTo>
                    <a:pt x="269067" y="207891"/>
                    <a:pt x="256430" y="204246"/>
                    <a:pt x="242192" y="204246"/>
                  </a:cubicBezTo>
                  <a:lnTo>
                    <a:pt x="203392" y="167617"/>
                  </a:lnTo>
                  <a:cubicBezTo>
                    <a:pt x="202413" y="166728"/>
                    <a:pt x="201079" y="166461"/>
                    <a:pt x="199833" y="166995"/>
                  </a:cubicBezTo>
                  <a:cubicBezTo>
                    <a:pt x="198676" y="167528"/>
                    <a:pt x="197875" y="168684"/>
                    <a:pt x="197875" y="169928"/>
                  </a:cubicBezTo>
                  <a:lnTo>
                    <a:pt x="197875" y="204246"/>
                  </a:lnTo>
                  <a:lnTo>
                    <a:pt x="96604" y="204246"/>
                  </a:lnTo>
                  <a:lnTo>
                    <a:pt x="100164" y="189221"/>
                  </a:lnTo>
                  <a:lnTo>
                    <a:pt x="117250" y="173840"/>
                  </a:lnTo>
                  <a:lnTo>
                    <a:pt x="123924" y="193222"/>
                  </a:lnTo>
                  <a:lnTo>
                    <a:pt x="120009" y="171351"/>
                  </a:lnTo>
                  <a:cubicBezTo>
                    <a:pt x="135582" y="157482"/>
                    <a:pt x="134870" y="136411"/>
                    <a:pt x="123301" y="123519"/>
                  </a:cubicBezTo>
                  <a:cubicBezTo>
                    <a:pt x="122233" y="122363"/>
                    <a:pt x="121166" y="121296"/>
                    <a:pt x="120098" y="120407"/>
                  </a:cubicBezTo>
                  <a:lnTo>
                    <a:pt x="119920" y="120229"/>
                  </a:lnTo>
                  <a:cubicBezTo>
                    <a:pt x="118674" y="117918"/>
                    <a:pt x="120365" y="114984"/>
                    <a:pt x="123034" y="114984"/>
                  </a:cubicBezTo>
                  <a:lnTo>
                    <a:pt x="146617" y="114984"/>
                  </a:lnTo>
                  <a:cubicBezTo>
                    <a:pt x="149197" y="114984"/>
                    <a:pt x="150888" y="117918"/>
                    <a:pt x="149642" y="120229"/>
                  </a:cubicBezTo>
                  <a:lnTo>
                    <a:pt x="141099" y="135788"/>
                  </a:lnTo>
                  <a:lnTo>
                    <a:pt x="150710" y="153303"/>
                  </a:lnTo>
                  <a:cubicBezTo>
                    <a:pt x="151867" y="155437"/>
                    <a:pt x="152223" y="157837"/>
                    <a:pt x="151689" y="160149"/>
                  </a:cubicBezTo>
                  <a:lnTo>
                    <a:pt x="144659" y="193222"/>
                  </a:lnTo>
                  <a:cubicBezTo>
                    <a:pt x="148129" y="184420"/>
                    <a:pt x="171712" y="122719"/>
                    <a:pt x="174471" y="115428"/>
                  </a:cubicBezTo>
                  <a:lnTo>
                    <a:pt x="192980" y="115428"/>
                  </a:lnTo>
                  <a:cubicBezTo>
                    <a:pt x="209177" y="115428"/>
                    <a:pt x="224572" y="121563"/>
                    <a:pt x="236408" y="132677"/>
                  </a:cubicBezTo>
                  <a:lnTo>
                    <a:pt x="269067" y="163527"/>
                  </a:lnTo>
                  <a:lnTo>
                    <a:pt x="321749" y="111161"/>
                  </a:lnTo>
                  <a:cubicBezTo>
                    <a:pt x="326466" y="106493"/>
                    <a:pt x="332628" y="104160"/>
                    <a:pt x="338791" y="104171"/>
                  </a:cubicBezTo>
                  <a:close/>
                  <a:moveTo>
                    <a:pt x="134780" y="0"/>
                  </a:moveTo>
                  <a:cubicBezTo>
                    <a:pt x="162359" y="0"/>
                    <a:pt x="184599" y="22314"/>
                    <a:pt x="184599" y="49784"/>
                  </a:cubicBezTo>
                  <a:cubicBezTo>
                    <a:pt x="184599" y="77521"/>
                    <a:pt x="162092" y="99568"/>
                    <a:pt x="134780" y="99568"/>
                  </a:cubicBezTo>
                  <a:cubicBezTo>
                    <a:pt x="107380" y="99568"/>
                    <a:pt x="84961" y="77343"/>
                    <a:pt x="84961" y="49784"/>
                  </a:cubicBezTo>
                  <a:cubicBezTo>
                    <a:pt x="84961" y="22314"/>
                    <a:pt x="107291" y="0"/>
                    <a:pt x="134780" y="0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noFill/>
              <a:prstDash val="sysDash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1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ctr" rtl="1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ar-SA"/>
            </a:p>
          </p:txBody>
        </p:sp>
      </p:grpSp>
    </p:spTree>
    <p:extLst>
      <p:ext uri="{BB962C8B-B14F-4D97-AF65-F5344CB8AC3E}">
        <p14:creationId xmlns:p14="http://schemas.microsoft.com/office/powerpoint/2010/main" val="1898819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A019B21E-F4D6-4742-B202-55D223EFA10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xmlns="" id="{413805FB-B426-428A-AF39-736F328B125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4D2EC3D8-D9FA-48BE-B3E3-86E97C2524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7</a:t>
            </a:fld>
            <a:endParaRPr lang="zh-CN" altLang="en-US"/>
          </a:p>
        </p:txBody>
      </p:sp>
      <p:grpSp>
        <p:nvGrpSpPr>
          <p:cNvPr id="5" name="234820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4ACEEE64-0DA4-4B46-BA7F-3B889C316EF0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73100" y="1295399"/>
            <a:ext cx="10845800" cy="4918675"/>
            <a:chOff x="673100" y="1295400"/>
            <a:chExt cx="10845800" cy="4918675"/>
          </a:xfrm>
        </p:grpSpPr>
        <p:sp>
          <p:nvSpPr>
            <p:cNvPr id="6" name="iṣ1íde">
              <a:extLst>
                <a:ext uri="{FF2B5EF4-FFF2-40B4-BE49-F238E27FC236}">
                  <a16:creationId xmlns:a16="http://schemas.microsoft.com/office/drawing/2014/main" xmlns="" id="{C8BEEB3D-34C9-4E51-B084-BDA841FFA398}"/>
                </a:ext>
              </a:extLst>
            </p:cNvPr>
            <p:cNvSpPr/>
            <p:nvPr/>
          </p:nvSpPr>
          <p:spPr bwMode="auto">
            <a:xfrm>
              <a:off x="5020638" y="1295400"/>
              <a:ext cx="2150259" cy="1794320"/>
            </a:xfrm>
            <a:custGeom>
              <a:avLst/>
              <a:gdLst>
                <a:gd name="T0" fmla="*/ 1323 w 2646"/>
                <a:gd name="T1" fmla="*/ 0 h 2081"/>
                <a:gd name="T2" fmla="*/ 0 w 2646"/>
                <a:gd name="T3" fmla="*/ 2081 h 2081"/>
                <a:gd name="T4" fmla="*/ 2646 w 2646"/>
                <a:gd name="T5" fmla="*/ 2081 h 2081"/>
                <a:gd name="T6" fmla="*/ 1323 w 2646"/>
                <a:gd name="T7" fmla="*/ 0 h 20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46" h="2081">
                  <a:moveTo>
                    <a:pt x="1323" y="0"/>
                  </a:moveTo>
                  <a:lnTo>
                    <a:pt x="0" y="2081"/>
                  </a:lnTo>
                  <a:lnTo>
                    <a:pt x="2646" y="2081"/>
                  </a:lnTo>
                  <a:lnTo>
                    <a:pt x="13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  <a:normAutofit/>
            </a:bodyPr>
            <a:lstStyle/>
            <a:p>
              <a:pPr algn="ctr"/>
              <a:r>
                <a:rPr lang="en-US" altLang="zh-CN" sz="2000" b="1" i="1" dirty="0">
                  <a:solidFill>
                    <a:schemeClr val="bg1"/>
                  </a:solidFill>
                </a:rPr>
                <a:t>Text</a:t>
              </a:r>
            </a:p>
          </p:txBody>
        </p:sp>
        <p:sp>
          <p:nvSpPr>
            <p:cNvPr id="7" name="îšlïḍè">
              <a:extLst>
                <a:ext uri="{FF2B5EF4-FFF2-40B4-BE49-F238E27FC236}">
                  <a16:creationId xmlns:a16="http://schemas.microsoft.com/office/drawing/2014/main" xmlns="" id="{5866466A-D51D-455C-BE41-941A4DAECCC7}"/>
                </a:ext>
              </a:extLst>
            </p:cNvPr>
            <p:cNvSpPr/>
            <p:nvPr/>
          </p:nvSpPr>
          <p:spPr bwMode="auto">
            <a:xfrm>
              <a:off x="4287865" y="2970227"/>
              <a:ext cx="3616271" cy="1223517"/>
            </a:xfrm>
            <a:custGeom>
              <a:avLst/>
              <a:gdLst>
                <a:gd name="T0" fmla="*/ 0 w 4450"/>
                <a:gd name="T1" fmla="*/ 1419 h 1419"/>
                <a:gd name="T2" fmla="*/ 4450 w 4450"/>
                <a:gd name="T3" fmla="*/ 1419 h 1419"/>
                <a:gd name="T4" fmla="*/ 3548 w 4450"/>
                <a:gd name="T5" fmla="*/ 0 h 1419"/>
                <a:gd name="T6" fmla="*/ 902 w 4450"/>
                <a:gd name="T7" fmla="*/ 0 h 1419"/>
                <a:gd name="T8" fmla="*/ 0 w 4450"/>
                <a:gd name="T9" fmla="*/ 1419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50" h="1419">
                  <a:moveTo>
                    <a:pt x="0" y="1419"/>
                  </a:moveTo>
                  <a:lnTo>
                    <a:pt x="4450" y="1419"/>
                  </a:lnTo>
                  <a:lnTo>
                    <a:pt x="3548" y="0"/>
                  </a:lnTo>
                  <a:lnTo>
                    <a:pt x="902" y="0"/>
                  </a:lnTo>
                  <a:lnTo>
                    <a:pt x="0" y="141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  <a:normAutofit/>
            </a:bodyPr>
            <a:lstStyle/>
            <a:p>
              <a:pPr algn="ctr"/>
              <a:r>
                <a:rPr lang="en-US" altLang="zh-CN" sz="2000" b="1" i="1" dirty="0">
                  <a:solidFill>
                    <a:schemeClr val="bg1"/>
                  </a:solidFill>
                </a:rPr>
                <a:t>Text</a:t>
              </a:r>
            </a:p>
          </p:txBody>
        </p:sp>
        <p:sp>
          <p:nvSpPr>
            <p:cNvPr id="8" name="i$ḻiḍê">
              <a:extLst>
                <a:ext uri="{FF2B5EF4-FFF2-40B4-BE49-F238E27FC236}">
                  <a16:creationId xmlns:a16="http://schemas.microsoft.com/office/drawing/2014/main" xmlns="" id="{60061032-0893-4C46-8D5D-E7060DCA772C}"/>
                </a:ext>
              </a:extLst>
            </p:cNvPr>
            <p:cNvSpPr/>
            <p:nvPr/>
          </p:nvSpPr>
          <p:spPr bwMode="auto">
            <a:xfrm>
              <a:off x="3598742" y="4075450"/>
              <a:ext cx="4994517" cy="1149365"/>
            </a:xfrm>
            <a:custGeom>
              <a:avLst/>
              <a:gdLst>
                <a:gd name="T0" fmla="*/ 848 w 6146"/>
                <a:gd name="T1" fmla="*/ 0 h 1333"/>
                <a:gd name="T2" fmla="*/ 0 w 6146"/>
                <a:gd name="T3" fmla="*/ 1333 h 1333"/>
                <a:gd name="T4" fmla="*/ 3073 w 6146"/>
                <a:gd name="T5" fmla="*/ 1333 h 1333"/>
                <a:gd name="T6" fmla="*/ 6146 w 6146"/>
                <a:gd name="T7" fmla="*/ 1333 h 1333"/>
                <a:gd name="T8" fmla="*/ 5298 w 6146"/>
                <a:gd name="T9" fmla="*/ 0 h 1333"/>
                <a:gd name="T10" fmla="*/ 848 w 6146"/>
                <a:gd name="T11" fmla="*/ 0 h 1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46" h="1333">
                  <a:moveTo>
                    <a:pt x="848" y="0"/>
                  </a:moveTo>
                  <a:lnTo>
                    <a:pt x="0" y="1333"/>
                  </a:lnTo>
                  <a:lnTo>
                    <a:pt x="3073" y="1333"/>
                  </a:lnTo>
                  <a:lnTo>
                    <a:pt x="6146" y="1333"/>
                  </a:lnTo>
                  <a:lnTo>
                    <a:pt x="5298" y="0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  <a:normAutofit/>
            </a:bodyPr>
            <a:lstStyle/>
            <a:p>
              <a:pPr algn="ctr"/>
              <a:r>
                <a:rPr lang="en-US" altLang="zh-CN" sz="2000" b="1" i="1" dirty="0">
                  <a:solidFill>
                    <a:schemeClr val="bg1"/>
                  </a:solidFill>
                </a:rPr>
                <a:t>Text</a:t>
              </a:r>
              <a:endParaRPr lang="en-US" sz="2000" b="1" i="1" dirty="0">
                <a:solidFill>
                  <a:schemeClr val="bg1"/>
                </a:solidFill>
              </a:endParaRPr>
            </a:p>
          </p:txBody>
        </p:sp>
        <p:grpSp>
          <p:nvGrpSpPr>
            <p:cNvPr id="9" name="îṡļîḋê">
              <a:extLst>
                <a:ext uri="{FF2B5EF4-FFF2-40B4-BE49-F238E27FC236}">
                  <a16:creationId xmlns:a16="http://schemas.microsoft.com/office/drawing/2014/main" xmlns="" id="{601A4EC2-7791-4442-A93F-E43C670CCF08}"/>
                </a:ext>
              </a:extLst>
            </p:cNvPr>
            <p:cNvGrpSpPr/>
            <p:nvPr/>
          </p:nvGrpSpPr>
          <p:grpSpPr>
            <a:xfrm>
              <a:off x="3857041" y="1529805"/>
              <a:ext cx="4478795" cy="4684270"/>
              <a:chOff x="9545638" y="4089400"/>
              <a:chExt cx="5294313" cy="5537200"/>
            </a:xfrm>
            <a:solidFill>
              <a:schemeClr val="tx2">
                <a:lumMod val="10000"/>
                <a:lumOff val="90000"/>
              </a:schemeClr>
            </a:solidFill>
          </p:grpSpPr>
          <p:sp>
            <p:nvSpPr>
              <p:cNvPr id="22" name="išľiḋe">
                <a:extLst>
                  <a:ext uri="{FF2B5EF4-FFF2-40B4-BE49-F238E27FC236}">
                    <a16:creationId xmlns:a16="http://schemas.microsoft.com/office/drawing/2014/main" xmlns="" id="{40378F10-980A-47C4-8588-77D428875B8C}"/>
                  </a:ext>
                </a:extLst>
              </p:cNvPr>
              <p:cNvSpPr/>
              <p:nvPr/>
            </p:nvSpPr>
            <p:spPr bwMode="auto">
              <a:xfrm>
                <a:off x="10393363" y="8655050"/>
                <a:ext cx="3597275" cy="971550"/>
              </a:xfrm>
              <a:custGeom>
                <a:avLst/>
                <a:gdLst>
                  <a:gd name="T0" fmla="*/ 2733 w 4945"/>
                  <a:gd name="T1" fmla="*/ 960 h 1335"/>
                  <a:gd name="T2" fmla="*/ 4945 w 4945"/>
                  <a:gd name="T3" fmla="*/ 0 h 1335"/>
                  <a:gd name="T4" fmla="*/ 4747 w 4945"/>
                  <a:gd name="T5" fmla="*/ 0 h 1335"/>
                  <a:gd name="T6" fmla="*/ 2748 w 4945"/>
                  <a:gd name="T7" fmla="*/ 827 h 1335"/>
                  <a:gd name="T8" fmla="*/ 2090 w 4945"/>
                  <a:gd name="T9" fmla="*/ 443 h 1335"/>
                  <a:gd name="T10" fmla="*/ 2090 w 4945"/>
                  <a:gd name="T11" fmla="*/ 817 h 1335"/>
                  <a:gd name="T12" fmla="*/ 198 w 4945"/>
                  <a:gd name="T13" fmla="*/ 0 h 1335"/>
                  <a:gd name="T14" fmla="*/ 0 w 4945"/>
                  <a:gd name="T15" fmla="*/ 0 h 1335"/>
                  <a:gd name="T16" fmla="*/ 2090 w 4945"/>
                  <a:gd name="T17" fmla="*/ 949 h 1335"/>
                  <a:gd name="T18" fmla="*/ 2090 w 4945"/>
                  <a:gd name="T19" fmla="*/ 1335 h 1335"/>
                  <a:gd name="T20" fmla="*/ 2733 w 4945"/>
                  <a:gd name="T21" fmla="*/ 960 h 1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45" h="1335">
                    <a:moveTo>
                      <a:pt x="2733" y="960"/>
                    </a:moveTo>
                    <a:cubicBezTo>
                      <a:pt x="3585" y="899"/>
                      <a:pt x="4355" y="546"/>
                      <a:pt x="4945" y="0"/>
                    </a:cubicBezTo>
                    <a:cubicBezTo>
                      <a:pt x="4747" y="0"/>
                      <a:pt x="4747" y="0"/>
                      <a:pt x="4747" y="0"/>
                    </a:cubicBezTo>
                    <a:cubicBezTo>
                      <a:pt x="4200" y="467"/>
                      <a:pt x="3508" y="768"/>
                      <a:pt x="2748" y="827"/>
                    </a:cubicBezTo>
                    <a:cubicBezTo>
                      <a:pt x="2090" y="443"/>
                      <a:pt x="2090" y="443"/>
                      <a:pt x="2090" y="443"/>
                    </a:cubicBezTo>
                    <a:cubicBezTo>
                      <a:pt x="2090" y="817"/>
                      <a:pt x="2090" y="817"/>
                      <a:pt x="2090" y="817"/>
                    </a:cubicBezTo>
                    <a:cubicBezTo>
                      <a:pt x="1372" y="739"/>
                      <a:pt x="719" y="445"/>
                      <a:pt x="19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62" y="520"/>
                      <a:pt x="1287" y="865"/>
                      <a:pt x="2090" y="949"/>
                    </a:cubicBezTo>
                    <a:cubicBezTo>
                      <a:pt x="2090" y="1335"/>
                      <a:pt x="2090" y="1335"/>
                      <a:pt x="2090" y="1335"/>
                    </a:cubicBezTo>
                    <a:lnTo>
                      <a:pt x="2733" y="96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/>
              </a:bodyPr>
              <a:lstStyle/>
              <a:p>
                <a:endParaRPr lang="en-US"/>
              </a:p>
            </p:txBody>
          </p:sp>
          <p:sp>
            <p:nvSpPr>
              <p:cNvPr id="23" name="îṣľîdé">
                <a:extLst>
                  <a:ext uri="{FF2B5EF4-FFF2-40B4-BE49-F238E27FC236}">
                    <a16:creationId xmlns:a16="http://schemas.microsoft.com/office/drawing/2014/main" xmlns="" id="{633389DC-14CC-4204-9DD4-904885A75DF7}"/>
                  </a:ext>
                </a:extLst>
              </p:cNvPr>
              <p:cNvSpPr/>
              <p:nvPr/>
            </p:nvSpPr>
            <p:spPr bwMode="auto">
              <a:xfrm>
                <a:off x="9545638" y="4089400"/>
                <a:ext cx="2276475" cy="3359150"/>
              </a:xfrm>
              <a:custGeom>
                <a:avLst/>
                <a:gdLst>
                  <a:gd name="T0" fmla="*/ 3034 w 3130"/>
                  <a:gd name="T1" fmla="*/ 148 h 4617"/>
                  <a:gd name="T2" fmla="*/ 3130 w 3130"/>
                  <a:gd name="T3" fmla="*/ 0 h 4617"/>
                  <a:gd name="T4" fmla="*/ 858 w 3130"/>
                  <a:gd name="T5" fmla="*/ 1257 h 4617"/>
                  <a:gd name="T6" fmla="*/ 524 w 3130"/>
                  <a:gd name="T7" fmla="*/ 1040 h 4617"/>
                  <a:gd name="T8" fmla="*/ 488 w 3130"/>
                  <a:gd name="T9" fmla="*/ 1782 h 4617"/>
                  <a:gd name="T10" fmla="*/ 0 w 3130"/>
                  <a:gd name="T11" fmla="*/ 3604 h 4617"/>
                  <a:gd name="T12" fmla="*/ 143 w 3130"/>
                  <a:gd name="T13" fmla="*/ 4617 h 4617"/>
                  <a:gd name="T14" fmla="*/ 238 w 3130"/>
                  <a:gd name="T15" fmla="*/ 4469 h 4617"/>
                  <a:gd name="T16" fmla="*/ 131 w 3130"/>
                  <a:gd name="T17" fmla="*/ 3604 h 4617"/>
                  <a:gd name="T18" fmla="*/ 589 w 3130"/>
                  <a:gd name="T19" fmla="*/ 1869 h 4617"/>
                  <a:gd name="T20" fmla="*/ 1272 w 3130"/>
                  <a:gd name="T21" fmla="*/ 1526 h 4617"/>
                  <a:gd name="T22" fmla="*/ 968 w 3130"/>
                  <a:gd name="T23" fmla="*/ 1329 h 4617"/>
                  <a:gd name="T24" fmla="*/ 3034 w 3130"/>
                  <a:gd name="T25" fmla="*/ 148 h 4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30" h="4617">
                    <a:moveTo>
                      <a:pt x="3034" y="148"/>
                    </a:moveTo>
                    <a:cubicBezTo>
                      <a:pt x="3130" y="0"/>
                      <a:pt x="3130" y="0"/>
                      <a:pt x="3130" y="0"/>
                    </a:cubicBezTo>
                    <a:cubicBezTo>
                      <a:pt x="2222" y="127"/>
                      <a:pt x="1422" y="589"/>
                      <a:pt x="858" y="1257"/>
                    </a:cubicBezTo>
                    <a:cubicBezTo>
                      <a:pt x="524" y="1040"/>
                      <a:pt x="524" y="1040"/>
                      <a:pt x="524" y="1040"/>
                    </a:cubicBezTo>
                    <a:cubicBezTo>
                      <a:pt x="488" y="1782"/>
                      <a:pt x="488" y="1782"/>
                      <a:pt x="488" y="1782"/>
                    </a:cubicBezTo>
                    <a:cubicBezTo>
                      <a:pt x="178" y="2318"/>
                      <a:pt x="0" y="2940"/>
                      <a:pt x="0" y="3604"/>
                    </a:cubicBezTo>
                    <a:cubicBezTo>
                      <a:pt x="0" y="3955"/>
                      <a:pt x="50" y="4295"/>
                      <a:pt x="143" y="4617"/>
                    </a:cubicBezTo>
                    <a:cubicBezTo>
                      <a:pt x="238" y="4469"/>
                      <a:pt x="238" y="4469"/>
                      <a:pt x="238" y="4469"/>
                    </a:cubicBezTo>
                    <a:cubicBezTo>
                      <a:pt x="168" y="4192"/>
                      <a:pt x="131" y="3902"/>
                      <a:pt x="131" y="3604"/>
                    </a:cubicBezTo>
                    <a:cubicBezTo>
                      <a:pt x="131" y="2973"/>
                      <a:pt x="298" y="2381"/>
                      <a:pt x="589" y="1869"/>
                    </a:cubicBezTo>
                    <a:cubicBezTo>
                      <a:pt x="1272" y="1526"/>
                      <a:pt x="1272" y="1526"/>
                      <a:pt x="1272" y="1526"/>
                    </a:cubicBezTo>
                    <a:cubicBezTo>
                      <a:pt x="968" y="1329"/>
                      <a:pt x="968" y="1329"/>
                      <a:pt x="968" y="1329"/>
                    </a:cubicBezTo>
                    <a:cubicBezTo>
                      <a:pt x="1488" y="720"/>
                      <a:pt x="2212" y="291"/>
                      <a:pt x="3034" y="1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/>
              </a:bodyPr>
              <a:lstStyle/>
              <a:p>
                <a:endParaRPr lang="en-US"/>
              </a:p>
            </p:txBody>
          </p:sp>
          <p:sp>
            <p:nvSpPr>
              <p:cNvPr id="24" name="iŝḻïḑê">
                <a:extLst>
                  <a:ext uri="{FF2B5EF4-FFF2-40B4-BE49-F238E27FC236}">
                    <a16:creationId xmlns:a16="http://schemas.microsoft.com/office/drawing/2014/main" xmlns="" id="{52ABDC27-28F5-4801-9CEE-3B01E958022B}"/>
                  </a:ext>
                </a:extLst>
              </p:cNvPr>
              <p:cNvSpPr/>
              <p:nvPr/>
            </p:nvSpPr>
            <p:spPr bwMode="auto">
              <a:xfrm>
                <a:off x="12561888" y="4089400"/>
                <a:ext cx="2278063" cy="3359150"/>
              </a:xfrm>
              <a:custGeom>
                <a:avLst/>
                <a:gdLst>
                  <a:gd name="T0" fmla="*/ 2703 w 3130"/>
                  <a:gd name="T1" fmla="*/ 1892 h 4617"/>
                  <a:gd name="T2" fmla="*/ 3012 w 3130"/>
                  <a:gd name="T3" fmla="*/ 1692 h 4617"/>
                  <a:gd name="T4" fmla="*/ 2357 w 3130"/>
                  <a:gd name="T5" fmla="*/ 1362 h 4617"/>
                  <a:gd name="T6" fmla="*/ 0 w 3130"/>
                  <a:gd name="T7" fmla="*/ 0 h 4617"/>
                  <a:gd name="T8" fmla="*/ 95 w 3130"/>
                  <a:gd name="T9" fmla="*/ 148 h 4617"/>
                  <a:gd name="T10" fmla="*/ 2228 w 3130"/>
                  <a:gd name="T11" fmla="*/ 1409 h 4617"/>
                  <a:gd name="T12" fmla="*/ 2264 w 3130"/>
                  <a:gd name="T13" fmla="*/ 2177 h 4617"/>
                  <a:gd name="T14" fmla="*/ 2593 w 3130"/>
                  <a:gd name="T15" fmla="*/ 1964 h 4617"/>
                  <a:gd name="T16" fmla="*/ 2999 w 3130"/>
                  <a:gd name="T17" fmla="*/ 3604 h 4617"/>
                  <a:gd name="T18" fmla="*/ 2892 w 3130"/>
                  <a:gd name="T19" fmla="*/ 4469 h 4617"/>
                  <a:gd name="T20" fmla="*/ 2987 w 3130"/>
                  <a:gd name="T21" fmla="*/ 4617 h 4617"/>
                  <a:gd name="T22" fmla="*/ 3130 w 3130"/>
                  <a:gd name="T23" fmla="*/ 3604 h 4617"/>
                  <a:gd name="T24" fmla="*/ 2703 w 3130"/>
                  <a:gd name="T25" fmla="*/ 1892 h 4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30" h="4617">
                    <a:moveTo>
                      <a:pt x="2703" y="1892"/>
                    </a:moveTo>
                    <a:cubicBezTo>
                      <a:pt x="3012" y="1692"/>
                      <a:pt x="3012" y="1692"/>
                      <a:pt x="3012" y="1692"/>
                    </a:cubicBezTo>
                    <a:cubicBezTo>
                      <a:pt x="2357" y="1362"/>
                      <a:pt x="2357" y="1362"/>
                      <a:pt x="2357" y="1362"/>
                    </a:cubicBezTo>
                    <a:cubicBezTo>
                      <a:pt x="1790" y="637"/>
                      <a:pt x="954" y="133"/>
                      <a:pt x="0" y="0"/>
                    </a:cubicBezTo>
                    <a:cubicBezTo>
                      <a:pt x="95" y="148"/>
                      <a:pt x="95" y="148"/>
                      <a:pt x="95" y="148"/>
                    </a:cubicBezTo>
                    <a:cubicBezTo>
                      <a:pt x="954" y="297"/>
                      <a:pt x="1705" y="758"/>
                      <a:pt x="2228" y="1409"/>
                    </a:cubicBezTo>
                    <a:cubicBezTo>
                      <a:pt x="2264" y="2177"/>
                      <a:pt x="2264" y="2177"/>
                      <a:pt x="2264" y="2177"/>
                    </a:cubicBezTo>
                    <a:cubicBezTo>
                      <a:pt x="2593" y="1964"/>
                      <a:pt x="2593" y="1964"/>
                      <a:pt x="2593" y="1964"/>
                    </a:cubicBezTo>
                    <a:cubicBezTo>
                      <a:pt x="2852" y="2453"/>
                      <a:pt x="2999" y="3012"/>
                      <a:pt x="2999" y="3604"/>
                    </a:cubicBezTo>
                    <a:cubicBezTo>
                      <a:pt x="2999" y="3902"/>
                      <a:pt x="2962" y="4192"/>
                      <a:pt x="2892" y="4469"/>
                    </a:cubicBezTo>
                    <a:cubicBezTo>
                      <a:pt x="2987" y="4617"/>
                      <a:pt x="2987" y="4617"/>
                      <a:pt x="2987" y="4617"/>
                    </a:cubicBezTo>
                    <a:cubicBezTo>
                      <a:pt x="3080" y="4295"/>
                      <a:pt x="3130" y="3955"/>
                      <a:pt x="3130" y="3604"/>
                    </a:cubicBezTo>
                    <a:cubicBezTo>
                      <a:pt x="3130" y="2985"/>
                      <a:pt x="2976" y="2403"/>
                      <a:pt x="2703" y="189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rmAutofit/>
              </a:bodyPr>
              <a:lstStyle/>
              <a:p>
                <a:endParaRPr lang="en-US"/>
              </a:p>
            </p:txBody>
          </p:sp>
        </p:grpSp>
        <p:grpSp>
          <p:nvGrpSpPr>
            <p:cNvPr id="10" name="iślíḍè">
              <a:extLst>
                <a:ext uri="{FF2B5EF4-FFF2-40B4-BE49-F238E27FC236}">
                  <a16:creationId xmlns:a16="http://schemas.microsoft.com/office/drawing/2014/main" xmlns="" id="{EFA17FEB-4FD5-4249-8639-E0A025305870}"/>
                </a:ext>
              </a:extLst>
            </p:cNvPr>
            <p:cNvGrpSpPr/>
            <p:nvPr/>
          </p:nvGrpSpPr>
          <p:grpSpPr>
            <a:xfrm>
              <a:off x="673100" y="1612485"/>
              <a:ext cx="2707149" cy="4190639"/>
              <a:chOff x="673100" y="2136727"/>
              <a:chExt cx="2707149" cy="4190639"/>
            </a:xfrm>
          </p:grpSpPr>
          <p:sp>
            <p:nvSpPr>
              <p:cNvPr id="17" name="ís1îḋè">
                <a:extLst>
                  <a:ext uri="{FF2B5EF4-FFF2-40B4-BE49-F238E27FC236}">
                    <a16:creationId xmlns:a16="http://schemas.microsoft.com/office/drawing/2014/main" xmlns="" id="{348E84B7-983E-4A2D-A732-8663B4E41F3A}"/>
                  </a:ext>
                </a:extLst>
              </p:cNvPr>
              <p:cNvSpPr txBox="1"/>
              <p:nvPr/>
            </p:nvSpPr>
            <p:spPr bwMode="auto">
              <a:xfrm>
                <a:off x="673100" y="2590062"/>
                <a:ext cx="2695460" cy="441805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xtLst/>
            </p:spPr>
            <p:txBody>
              <a:bodyPr wrap="square" lIns="91440" tIns="45720" rIns="91440" bIns="45720" anchor="ctr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</a:pPr>
                <a:r>
                  <a:rPr lang="en-US" altLang="zh-CN" sz="2000" b="1" dirty="0">
                    <a:solidFill>
                      <a:schemeClr val="bg1"/>
                    </a:solidFill>
                  </a:rPr>
                  <a:t>Text here</a:t>
                </a:r>
              </a:p>
            </p:txBody>
          </p:sp>
          <p:sp>
            <p:nvSpPr>
              <p:cNvPr id="18" name="iṡľîdê">
                <a:extLst>
                  <a:ext uri="{FF2B5EF4-FFF2-40B4-BE49-F238E27FC236}">
                    <a16:creationId xmlns:a16="http://schemas.microsoft.com/office/drawing/2014/main" xmlns="" id="{A64B3CCA-A903-452F-90A0-CA31027E318A}"/>
                  </a:ext>
                </a:extLst>
              </p:cNvPr>
              <p:cNvSpPr txBox="1"/>
              <p:nvPr/>
            </p:nvSpPr>
            <p:spPr>
              <a:xfrm>
                <a:off x="673101" y="2136727"/>
                <a:ext cx="2684518" cy="413496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 rtlCol="0" anchor="b">
                <a:normAutofit/>
              </a:bodyPr>
              <a:lstStyle/>
              <a:p>
                <a:pPr algn="ctr"/>
                <a:r>
                  <a:rPr lang="en-US" altLang="zh-CN" sz="1200" u="sng" dirty="0"/>
                  <a:t>Supporting text here.</a:t>
                </a:r>
              </a:p>
            </p:txBody>
          </p:sp>
          <p:sp>
            <p:nvSpPr>
              <p:cNvPr id="19" name="íšļiďê">
                <a:extLst>
                  <a:ext uri="{FF2B5EF4-FFF2-40B4-BE49-F238E27FC236}">
                    <a16:creationId xmlns:a16="http://schemas.microsoft.com/office/drawing/2014/main" xmlns="" id="{3DAB9E69-95C3-4D27-BBEC-B8B5794F4C49}"/>
                  </a:ext>
                </a:extLst>
              </p:cNvPr>
              <p:cNvSpPr/>
              <p:nvPr/>
            </p:nvSpPr>
            <p:spPr bwMode="auto">
              <a:xfrm>
                <a:off x="673100" y="3115539"/>
                <a:ext cx="2707149" cy="8669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50000"/>
                  </a:lnSpc>
                </a:pPr>
                <a:r>
                  <a:rPr lang="en-US" altLang="zh-CN" sz="1100" dirty="0"/>
                  <a:t>Copy paste fonts. Choose the only option to retain text.</a:t>
                </a:r>
              </a:p>
              <a:p>
                <a:pPr algn="ctr">
                  <a:lnSpc>
                    <a:spcPct val="150000"/>
                  </a:lnSpc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20" name="ïsľïḓé">
                <a:extLst>
                  <a:ext uri="{FF2B5EF4-FFF2-40B4-BE49-F238E27FC236}">
                    <a16:creationId xmlns:a16="http://schemas.microsoft.com/office/drawing/2014/main" xmlns="" id="{F7C3B3C8-1C53-423D-9105-DDB2F2ECF8BB}"/>
                  </a:ext>
                </a:extLst>
              </p:cNvPr>
              <p:cNvSpPr/>
              <p:nvPr/>
            </p:nvSpPr>
            <p:spPr bwMode="auto">
              <a:xfrm>
                <a:off x="673100" y="4287975"/>
                <a:ext cx="2707149" cy="8669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50000"/>
                  </a:lnSpc>
                </a:pPr>
                <a:r>
                  <a:rPr lang="en-US" altLang="zh-CN" sz="1100" dirty="0"/>
                  <a:t>Copy paste fonts. Choose the only option to retain text.</a:t>
                </a:r>
              </a:p>
              <a:p>
                <a:pPr algn="ctr">
                  <a:lnSpc>
                    <a:spcPct val="150000"/>
                  </a:lnSpc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21" name="ï$ḻîḓé">
                <a:extLst>
                  <a:ext uri="{FF2B5EF4-FFF2-40B4-BE49-F238E27FC236}">
                    <a16:creationId xmlns:a16="http://schemas.microsoft.com/office/drawing/2014/main" xmlns="" id="{E1D0C67D-61AD-4719-B94A-5A0B892C8C09}"/>
                  </a:ext>
                </a:extLst>
              </p:cNvPr>
              <p:cNvSpPr/>
              <p:nvPr/>
            </p:nvSpPr>
            <p:spPr bwMode="auto">
              <a:xfrm>
                <a:off x="673100" y="5460411"/>
                <a:ext cx="2707149" cy="8669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50000"/>
                  </a:lnSpc>
                </a:pPr>
                <a:r>
                  <a:rPr lang="en-US" altLang="zh-CN" sz="1100" dirty="0"/>
                  <a:t>Copy paste fonts. Choose the only option to retain text.</a:t>
                </a:r>
              </a:p>
              <a:p>
                <a:pPr algn="ctr">
                  <a:lnSpc>
                    <a:spcPct val="150000"/>
                  </a:lnSpc>
                </a:pPr>
                <a:r>
                  <a:rPr lang="en-US" altLang="zh-CN" sz="1100" dirty="0"/>
                  <a:t>……</a:t>
                </a:r>
              </a:p>
            </p:txBody>
          </p:sp>
        </p:grpSp>
        <p:grpSp>
          <p:nvGrpSpPr>
            <p:cNvPr id="11" name="iš1îḋê">
              <a:extLst>
                <a:ext uri="{FF2B5EF4-FFF2-40B4-BE49-F238E27FC236}">
                  <a16:creationId xmlns:a16="http://schemas.microsoft.com/office/drawing/2014/main" xmlns="" id="{5553E780-A0F6-490A-AAE2-8101CB7EAD86}"/>
                </a:ext>
              </a:extLst>
            </p:cNvPr>
            <p:cNvGrpSpPr/>
            <p:nvPr/>
          </p:nvGrpSpPr>
          <p:grpSpPr>
            <a:xfrm>
              <a:off x="8811751" y="1612485"/>
              <a:ext cx="2707149" cy="4190639"/>
              <a:chOff x="673100" y="2136727"/>
              <a:chExt cx="2707149" cy="4190639"/>
            </a:xfrm>
          </p:grpSpPr>
          <p:sp>
            <p:nvSpPr>
              <p:cNvPr id="12" name="íśļiḓè">
                <a:extLst>
                  <a:ext uri="{FF2B5EF4-FFF2-40B4-BE49-F238E27FC236}">
                    <a16:creationId xmlns:a16="http://schemas.microsoft.com/office/drawing/2014/main" xmlns="" id="{51D76634-A2BF-4988-8FBD-9C5B49D60908}"/>
                  </a:ext>
                </a:extLst>
              </p:cNvPr>
              <p:cNvSpPr txBox="1"/>
              <p:nvPr/>
            </p:nvSpPr>
            <p:spPr bwMode="auto">
              <a:xfrm>
                <a:off x="673100" y="2590062"/>
                <a:ext cx="2695460" cy="441805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xtLst/>
            </p:spPr>
            <p:txBody>
              <a:bodyPr wrap="square" lIns="91440" tIns="45720" rIns="91440" bIns="45720" anchor="ctr">
                <a:normAutofit/>
              </a:bodyPr>
              <a:lstStyle>
                <a:defPPr>
                  <a:defRPr lang="zh-CN"/>
                </a:defPPr>
                <a:lvl1pPr algn="ctr" defTabSz="914377">
                  <a:lnSpc>
                    <a:spcPct val="100000"/>
                  </a:lnSpc>
                  <a:spcBef>
                    <a:spcPct val="0"/>
                  </a:spcBef>
                  <a:defRPr sz="2000" b="1">
                    <a:solidFill>
                      <a:schemeClr val="bg1"/>
                    </a:solidFill>
                  </a:defRPr>
                </a:lvl1pPr>
                <a:lvl2pPr marL="457189" defTabSz="914377"/>
                <a:lvl3pPr marL="914377" defTabSz="914377"/>
                <a:lvl4pPr marL="1371566" defTabSz="914377"/>
                <a:lvl5pPr marL="1828754" defTabSz="914377"/>
                <a:lvl6pPr marL="2285943" defTabSz="914377"/>
                <a:lvl7pPr marL="2743131" defTabSz="914377"/>
                <a:lvl8pPr marL="3200320" defTabSz="914377"/>
                <a:lvl9pPr marL="3657509" defTabSz="914377"/>
              </a:lstStyle>
              <a:p>
                <a:r>
                  <a:rPr lang="en-US" altLang="zh-CN"/>
                  <a:t>Text here</a:t>
                </a:r>
                <a:endParaRPr lang="en-US" altLang="zh-CN" dirty="0"/>
              </a:p>
            </p:txBody>
          </p:sp>
          <p:sp>
            <p:nvSpPr>
              <p:cNvPr id="13" name="ïṣļidê">
                <a:extLst>
                  <a:ext uri="{FF2B5EF4-FFF2-40B4-BE49-F238E27FC236}">
                    <a16:creationId xmlns:a16="http://schemas.microsoft.com/office/drawing/2014/main" xmlns="" id="{26C2F2C3-32BE-43C6-A134-0F12F36BFA26}"/>
                  </a:ext>
                </a:extLst>
              </p:cNvPr>
              <p:cNvSpPr txBox="1"/>
              <p:nvPr/>
            </p:nvSpPr>
            <p:spPr>
              <a:xfrm>
                <a:off x="673101" y="2136727"/>
                <a:ext cx="2684518" cy="413496"/>
              </a:xfrm>
              <a:prstGeom prst="rect">
                <a:avLst/>
              </a:prstGeom>
              <a:noFill/>
            </p:spPr>
            <p:txBody>
              <a:bodyPr wrap="square" lIns="91440" tIns="45720" rIns="91440" bIns="45720" rtlCol="0" anchor="b">
                <a:normAutofit/>
              </a:bodyPr>
              <a:lstStyle/>
              <a:p>
                <a:pPr algn="ctr"/>
                <a:r>
                  <a:rPr lang="en-US" altLang="zh-CN" sz="1200" u="sng" dirty="0"/>
                  <a:t>Supporting text here.</a:t>
                </a:r>
              </a:p>
            </p:txBody>
          </p:sp>
          <p:sp>
            <p:nvSpPr>
              <p:cNvPr id="14" name="ïşľîde">
                <a:extLst>
                  <a:ext uri="{FF2B5EF4-FFF2-40B4-BE49-F238E27FC236}">
                    <a16:creationId xmlns:a16="http://schemas.microsoft.com/office/drawing/2014/main" xmlns="" id="{F2890BCC-EDA7-49B0-9EBE-9337F16C07BD}"/>
                  </a:ext>
                </a:extLst>
              </p:cNvPr>
              <p:cNvSpPr/>
              <p:nvPr/>
            </p:nvSpPr>
            <p:spPr bwMode="auto">
              <a:xfrm>
                <a:off x="673100" y="3115539"/>
                <a:ext cx="2707149" cy="8669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50000"/>
                  </a:lnSpc>
                </a:pPr>
                <a:r>
                  <a:rPr lang="en-US" altLang="zh-CN" sz="1100" dirty="0"/>
                  <a:t>Copy paste fonts. Choose the only option to retain text.</a:t>
                </a:r>
              </a:p>
              <a:p>
                <a:pPr algn="ctr">
                  <a:lnSpc>
                    <a:spcPct val="150000"/>
                  </a:lnSpc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15" name="iṧḷiḓè">
                <a:extLst>
                  <a:ext uri="{FF2B5EF4-FFF2-40B4-BE49-F238E27FC236}">
                    <a16:creationId xmlns:a16="http://schemas.microsoft.com/office/drawing/2014/main" xmlns="" id="{466A1A06-0C98-43E1-B35D-0E88BB9F1A40}"/>
                  </a:ext>
                </a:extLst>
              </p:cNvPr>
              <p:cNvSpPr/>
              <p:nvPr/>
            </p:nvSpPr>
            <p:spPr bwMode="auto">
              <a:xfrm>
                <a:off x="673100" y="4287975"/>
                <a:ext cx="2707149" cy="8669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50000"/>
                  </a:lnSpc>
                </a:pPr>
                <a:r>
                  <a:rPr lang="en-US" altLang="zh-CN" sz="1100" dirty="0"/>
                  <a:t>Copy paste fonts. Choose the only option to retain text.</a:t>
                </a:r>
              </a:p>
              <a:p>
                <a:pPr algn="ctr">
                  <a:lnSpc>
                    <a:spcPct val="150000"/>
                  </a:lnSpc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16" name="íṩľíḓe">
                <a:extLst>
                  <a:ext uri="{FF2B5EF4-FFF2-40B4-BE49-F238E27FC236}">
                    <a16:creationId xmlns:a16="http://schemas.microsoft.com/office/drawing/2014/main" xmlns="" id="{02E4F24D-2B44-410A-A011-56A04617CF86}"/>
                  </a:ext>
                </a:extLst>
              </p:cNvPr>
              <p:cNvSpPr/>
              <p:nvPr/>
            </p:nvSpPr>
            <p:spPr bwMode="auto">
              <a:xfrm>
                <a:off x="673100" y="5460411"/>
                <a:ext cx="2707149" cy="8669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50000"/>
                  </a:lnSpc>
                </a:pPr>
                <a:r>
                  <a:rPr lang="en-US" altLang="zh-CN" sz="1100" dirty="0"/>
                  <a:t>Copy paste fonts. Choose the only option to retain text.</a:t>
                </a:r>
              </a:p>
              <a:p>
                <a:pPr algn="ctr">
                  <a:lnSpc>
                    <a:spcPct val="150000"/>
                  </a:lnSpc>
                </a:pPr>
                <a:r>
                  <a:rPr lang="en-US" altLang="zh-CN" sz="1100" dirty="0"/>
                  <a:t>……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070025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标题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/>
              <a:t>Section Header Here</a:t>
            </a:r>
            <a:endParaRPr lang="zh-CN" altLang="en-US" dirty="0"/>
          </a:p>
        </p:txBody>
      </p:sp>
      <p:sp>
        <p:nvSpPr>
          <p:cNvPr id="6" name="文本占位符 5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r>
              <a:rPr lang="en-US" altLang="zh-CN" dirty="0"/>
              <a:t>Supporting text here.</a:t>
            </a:r>
          </a:p>
          <a:p>
            <a:pPr lvl="0"/>
            <a:r>
              <a:rPr lang="en-US" altLang="zh-CN" dirty="0"/>
              <a:t>When you copy &amp; paste, choose "keep text only" option.</a:t>
            </a:r>
            <a:endParaRPr lang="zh-CN" altLang="en-US" dirty="0"/>
          </a:p>
        </p:txBody>
      </p:sp>
      <p:sp>
        <p:nvSpPr>
          <p:cNvPr id="9" name="文本框 8">
            <a:extLst>
              <a:ext uri="{FF2B5EF4-FFF2-40B4-BE49-F238E27FC236}">
                <a16:creationId xmlns:a16="http://schemas.microsoft.com/office/drawing/2014/main" xmlns="" id="{04F69230-F3A6-4586-9371-A858F4763E9F}"/>
              </a:ext>
            </a:extLst>
          </p:cNvPr>
          <p:cNvSpPr txBox="1"/>
          <p:nvPr/>
        </p:nvSpPr>
        <p:spPr>
          <a:xfrm>
            <a:off x="5584241" y="3399972"/>
            <a:ext cx="1023516" cy="889909"/>
          </a:xfrm>
          <a:prstGeom prst="rect">
            <a:avLst/>
          </a:prstGeom>
          <a:noFill/>
          <a:ln w="117475">
            <a:noFill/>
          </a:ln>
        </p:spPr>
        <p:txBody>
          <a:bodyPr wrap="none" rtlCol="0">
            <a:prstTxWarp prst="textPlain">
              <a:avLst/>
            </a:prstTxWarp>
            <a:spAutoFit/>
          </a:bodyPr>
          <a:lstStyle/>
          <a:p>
            <a:r>
              <a:rPr lang="en-US" altLang="zh-CN" spc="100" dirty="0">
                <a:solidFill>
                  <a:schemeClr val="accent1"/>
                </a:solidFill>
                <a:latin typeface="Impact" panose="020B0806030902050204" pitchFamily="34" charset="0"/>
                <a:cs typeface="Arial" panose="020B0604020202020204" pitchFamily="34" charset="0"/>
              </a:rPr>
              <a:t>/02</a:t>
            </a:r>
            <a:endParaRPr lang="zh-CN" altLang="en-US" spc="100" dirty="0">
              <a:solidFill>
                <a:schemeClr val="accent1"/>
              </a:solidFill>
              <a:latin typeface="Impact" panose="020B080603090205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269528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B7CE9134-8DA8-4691-8635-66E767F1C6A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Click to edit Master title style</a:t>
            </a:r>
            <a:endParaRPr lang="zh-CN" altLang="en-US" dirty="0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xmlns="" id="{A399461F-1170-4D75-B26E-A633BA30120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altLang="zh-CN"/>
              <a:t>www.islide.cc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B8DE945F-79C2-4D0F-9375-889F9DAC1E6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D3DB80-B894-403A-B48E-6FDC1A72010E}" type="slidenum">
              <a:rPr lang="zh-CN" altLang="en-US" smtClean="0"/>
              <a:pPr/>
              <a:t>9</a:t>
            </a:fld>
            <a:endParaRPr lang="zh-CN" altLang="en-US"/>
          </a:p>
        </p:txBody>
      </p:sp>
      <p:grpSp>
        <p:nvGrpSpPr>
          <p:cNvPr id="5" name="234821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B6F16ACB-7C1A-4610-A538-2278C20A046E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673100" y="1314680"/>
            <a:ext cx="10845800" cy="4135507"/>
            <a:chOff x="673100" y="1314680"/>
            <a:chExt cx="10845800" cy="4135507"/>
          </a:xfrm>
        </p:grpSpPr>
        <p:grpSp>
          <p:nvGrpSpPr>
            <p:cNvPr id="6" name="ïṣľïdè">
              <a:extLst>
                <a:ext uri="{FF2B5EF4-FFF2-40B4-BE49-F238E27FC236}">
                  <a16:creationId xmlns:a16="http://schemas.microsoft.com/office/drawing/2014/main" xmlns="" id="{674ABB5F-4685-4603-BACA-55B0D5FA9075}"/>
                </a:ext>
              </a:extLst>
            </p:cNvPr>
            <p:cNvGrpSpPr/>
            <p:nvPr/>
          </p:nvGrpSpPr>
          <p:grpSpPr>
            <a:xfrm>
              <a:off x="673100" y="2762675"/>
              <a:ext cx="10845800" cy="2687512"/>
              <a:chOff x="673100" y="2826049"/>
              <a:chExt cx="10845800" cy="2687512"/>
            </a:xfrm>
          </p:grpSpPr>
          <p:cxnSp>
            <p:nvCxnSpPr>
              <p:cNvPr id="8" name="直接连接符 7">
                <a:extLst>
                  <a:ext uri="{FF2B5EF4-FFF2-40B4-BE49-F238E27FC236}">
                    <a16:creationId xmlns:a16="http://schemas.microsoft.com/office/drawing/2014/main" xmlns="" id="{3D96E419-21D8-491D-9E5B-359690962898}"/>
                  </a:ext>
                </a:extLst>
              </p:cNvPr>
              <p:cNvCxnSpPr/>
              <p:nvPr/>
            </p:nvCxnSpPr>
            <p:spPr>
              <a:xfrm>
                <a:off x="673100" y="4000689"/>
                <a:ext cx="10845800" cy="0"/>
              </a:xfrm>
              <a:prstGeom prst="line">
                <a:avLst/>
              </a:prstGeom>
              <a:ln w="3175" cap="rnd">
                <a:solidFill>
                  <a:schemeClr val="bg1">
                    <a:lumMod val="75000"/>
                  </a:schemeClr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9" name="i$1îḑê">
                <a:extLst>
                  <a:ext uri="{FF2B5EF4-FFF2-40B4-BE49-F238E27FC236}">
                    <a16:creationId xmlns:a16="http://schemas.microsoft.com/office/drawing/2014/main" xmlns="" id="{16FC7043-BF48-45F0-A3CE-F77D2E031CAB}"/>
                  </a:ext>
                </a:extLst>
              </p:cNvPr>
              <p:cNvSpPr/>
              <p:nvPr/>
            </p:nvSpPr>
            <p:spPr>
              <a:xfrm>
                <a:off x="1755649" y="3796986"/>
                <a:ext cx="1530036" cy="407406"/>
              </a:xfrm>
              <a:prstGeom prst="rect">
                <a:avLst/>
              </a:prstGeom>
              <a:solidFill>
                <a:schemeClr val="accent1"/>
              </a:solidFill>
              <a:ln w="3175">
                <a:noFill/>
                <a:prstDash val="solid"/>
                <a:round/>
                <a:headEnd/>
                <a:tailEnd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rmAutofit/>
              </a:bodyPr>
              <a:lstStyle/>
              <a:p>
                <a:pPr lvl="0" algn="ctr"/>
                <a:r>
                  <a:rPr lang="en-US" altLang="zh-CN" sz="2000" b="1" dirty="0"/>
                  <a:t>Text here</a:t>
                </a:r>
                <a:endParaRPr lang="zh-CN" altLang="en-US" sz="2000" b="1" dirty="0"/>
              </a:p>
            </p:txBody>
          </p:sp>
          <p:sp>
            <p:nvSpPr>
              <p:cNvPr id="10" name="ïṡľiḓè">
                <a:extLst>
                  <a:ext uri="{FF2B5EF4-FFF2-40B4-BE49-F238E27FC236}">
                    <a16:creationId xmlns:a16="http://schemas.microsoft.com/office/drawing/2014/main" xmlns="" id="{8163245C-B7EA-4976-89A5-0DBF0C461BA6}"/>
                  </a:ext>
                </a:extLst>
              </p:cNvPr>
              <p:cNvSpPr txBox="1"/>
              <p:nvPr/>
            </p:nvSpPr>
            <p:spPr>
              <a:xfrm>
                <a:off x="1112370" y="4204392"/>
                <a:ext cx="2816594" cy="85253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50000"/>
                  </a:lnSpc>
                </a:pPr>
                <a:r>
                  <a:rPr lang="en-US" altLang="zh-CN" sz="1100" dirty="0"/>
                  <a:t>Copy paste fonts. Choose the only option to retain text.</a:t>
                </a:r>
              </a:p>
              <a:p>
                <a:pPr algn="ctr">
                  <a:lnSpc>
                    <a:spcPct val="150000"/>
                  </a:lnSpc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11" name="ïṡḻîḍé">
                <a:extLst>
                  <a:ext uri="{FF2B5EF4-FFF2-40B4-BE49-F238E27FC236}">
                    <a16:creationId xmlns:a16="http://schemas.microsoft.com/office/drawing/2014/main" xmlns="" id="{E0DB4C9B-EB74-494A-97AF-15F48493022A}"/>
                  </a:ext>
                </a:extLst>
              </p:cNvPr>
              <p:cNvSpPr/>
              <p:nvPr/>
            </p:nvSpPr>
            <p:spPr>
              <a:xfrm>
                <a:off x="8906315" y="3796986"/>
                <a:ext cx="1530036" cy="407406"/>
              </a:xfrm>
              <a:prstGeom prst="rect">
                <a:avLst/>
              </a:prstGeom>
              <a:solidFill>
                <a:schemeClr val="accent2"/>
              </a:solidFill>
              <a:ln w="3175">
                <a:noFill/>
                <a:prstDash val="solid"/>
                <a:round/>
                <a:headEnd/>
                <a:tailEnd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rmAutofit/>
              </a:bodyPr>
              <a:lstStyle/>
              <a:p>
                <a:pPr lvl="0" algn="ctr"/>
                <a:r>
                  <a:rPr lang="en-US" altLang="zh-CN" sz="2000" b="1" dirty="0"/>
                  <a:t>Text here</a:t>
                </a:r>
                <a:endParaRPr lang="zh-CN" altLang="en-US" sz="2000" b="1" dirty="0"/>
              </a:p>
            </p:txBody>
          </p:sp>
          <p:sp>
            <p:nvSpPr>
              <p:cNvPr id="12" name="isḷîḍê">
                <a:extLst>
                  <a:ext uri="{FF2B5EF4-FFF2-40B4-BE49-F238E27FC236}">
                    <a16:creationId xmlns:a16="http://schemas.microsoft.com/office/drawing/2014/main" xmlns="" id="{8163245C-B7EA-4976-89A5-0DBF0C461BA6}"/>
                  </a:ext>
                </a:extLst>
              </p:cNvPr>
              <p:cNvSpPr txBox="1"/>
              <p:nvPr/>
            </p:nvSpPr>
            <p:spPr>
              <a:xfrm>
                <a:off x="8263036" y="4204392"/>
                <a:ext cx="2816594" cy="85253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50000"/>
                  </a:lnSpc>
                </a:pPr>
                <a:r>
                  <a:rPr lang="en-US" altLang="zh-CN" sz="1100" dirty="0"/>
                  <a:t>Copy paste fonts. Choose the only option to retain text.</a:t>
                </a:r>
              </a:p>
              <a:p>
                <a:pPr algn="ctr">
                  <a:lnSpc>
                    <a:spcPct val="150000"/>
                  </a:lnSpc>
                </a:pPr>
                <a:r>
                  <a:rPr lang="en-US" altLang="zh-CN" sz="1100" dirty="0"/>
                  <a:t>……</a:t>
                </a:r>
              </a:p>
            </p:txBody>
          </p:sp>
          <p:sp>
            <p:nvSpPr>
              <p:cNvPr id="13" name="ïṧľíďê">
                <a:extLst>
                  <a:ext uri="{FF2B5EF4-FFF2-40B4-BE49-F238E27FC236}">
                    <a16:creationId xmlns:a16="http://schemas.microsoft.com/office/drawing/2014/main" xmlns="" id="{C7800C86-88F2-4161-BF12-59C7619F49E7}"/>
                  </a:ext>
                </a:extLst>
              </p:cNvPr>
              <p:cNvSpPr/>
              <p:nvPr/>
            </p:nvSpPr>
            <p:spPr>
              <a:xfrm>
                <a:off x="4403002" y="3004808"/>
                <a:ext cx="3385996" cy="1991762"/>
              </a:xfrm>
              <a:prstGeom prst="rect">
                <a:avLst/>
              </a:prstGeom>
              <a:noFill/>
              <a:ln w="12700">
                <a:solidFill>
                  <a:schemeClr val="bg1">
                    <a:lumMod val="75000"/>
                  </a:schemeClr>
                </a:solidFill>
                <a:prstDash val="dash"/>
                <a:round/>
                <a:headEnd/>
                <a:tailEnd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914354"/>
                <a:endParaRPr lang="zh-CN" altLang="en-US" sz="2000" b="1" i="1">
                  <a:solidFill>
                    <a:schemeClr val="tx1"/>
                  </a:solidFill>
                </a:endParaRPr>
              </a:p>
            </p:txBody>
          </p:sp>
          <p:sp>
            <p:nvSpPr>
              <p:cNvPr id="14" name="íŝlîḍé">
                <a:extLst>
                  <a:ext uri="{FF2B5EF4-FFF2-40B4-BE49-F238E27FC236}">
                    <a16:creationId xmlns:a16="http://schemas.microsoft.com/office/drawing/2014/main" xmlns="" id="{8163245C-B7EA-4976-89A5-0DBF0C461BA6}"/>
                  </a:ext>
                </a:extLst>
              </p:cNvPr>
              <p:cNvSpPr txBox="1"/>
              <p:nvPr/>
            </p:nvSpPr>
            <p:spPr>
              <a:xfrm>
                <a:off x="5293712" y="2826049"/>
                <a:ext cx="1604576" cy="3575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wrap="square" lIns="91440" tIns="45720" rIns="91440" bIns="45720" anchor="ctr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lvl="0" algn="ctr"/>
                <a:r>
                  <a:rPr lang="en-US" altLang="zh-CN" sz="1200" b="1" dirty="0"/>
                  <a:t>Text here</a:t>
                </a:r>
                <a:endParaRPr lang="zh-CN" altLang="en-US" sz="1200" b="1" dirty="0"/>
              </a:p>
            </p:txBody>
          </p:sp>
          <p:sp>
            <p:nvSpPr>
              <p:cNvPr id="15" name="iṧḷîḓê">
                <a:extLst>
                  <a:ext uri="{FF2B5EF4-FFF2-40B4-BE49-F238E27FC236}">
                    <a16:creationId xmlns:a16="http://schemas.microsoft.com/office/drawing/2014/main" xmlns="" id="{8163245C-B7EA-4976-89A5-0DBF0C461BA6}"/>
                  </a:ext>
                </a:extLst>
              </p:cNvPr>
              <p:cNvSpPr txBox="1"/>
              <p:nvPr/>
            </p:nvSpPr>
            <p:spPr>
              <a:xfrm>
                <a:off x="5293712" y="3821931"/>
                <a:ext cx="1604576" cy="3575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wrap="square" lIns="91440" tIns="45720" rIns="91440" bIns="45720" anchor="ctr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lvl="0" algn="ctr"/>
                <a:r>
                  <a:rPr lang="en-US" altLang="zh-CN" sz="1200" b="1" dirty="0"/>
                  <a:t>Text here</a:t>
                </a:r>
                <a:endParaRPr lang="zh-CN" altLang="en-US" sz="1200" b="1" dirty="0"/>
              </a:p>
            </p:txBody>
          </p:sp>
          <p:sp>
            <p:nvSpPr>
              <p:cNvPr id="16" name="íSļïḍê">
                <a:extLst>
                  <a:ext uri="{FF2B5EF4-FFF2-40B4-BE49-F238E27FC236}">
                    <a16:creationId xmlns:a16="http://schemas.microsoft.com/office/drawing/2014/main" xmlns="" id="{8163245C-B7EA-4976-89A5-0DBF0C461BA6}"/>
                  </a:ext>
                </a:extLst>
              </p:cNvPr>
              <p:cNvSpPr txBox="1"/>
              <p:nvPr/>
            </p:nvSpPr>
            <p:spPr>
              <a:xfrm>
                <a:off x="5293712" y="4816449"/>
                <a:ext cx="1604576" cy="35751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wrap="square" lIns="91440" tIns="45720" rIns="91440" bIns="45720" anchor="ctr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lvl="0" algn="ctr"/>
                <a:r>
                  <a:rPr lang="en-US" altLang="zh-CN" sz="1200" b="1" dirty="0"/>
                  <a:t>Text here</a:t>
                </a:r>
                <a:endParaRPr lang="zh-CN" altLang="en-US" sz="1200" b="1" dirty="0"/>
              </a:p>
            </p:txBody>
          </p:sp>
          <p:sp>
            <p:nvSpPr>
              <p:cNvPr id="17" name="íṥľíḍe">
                <a:extLst>
                  <a:ext uri="{FF2B5EF4-FFF2-40B4-BE49-F238E27FC236}">
                    <a16:creationId xmlns:a16="http://schemas.microsoft.com/office/drawing/2014/main" xmlns="" id="{8163245C-B7EA-4976-89A5-0DBF0C461BA6}"/>
                  </a:ext>
                </a:extLst>
              </p:cNvPr>
              <p:cNvSpPr txBox="1"/>
              <p:nvPr/>
            </p:nvSpPr>
            <p:spPr>
              <a:xfrm>
                <a:off x="4403002" y="5173965"/>
                <a:ext cx="3385996" cy="33959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50000"/>
                  </a:lnSpc>
                </a:pPr>
                <a:r>
                  <a:rPr lang="en-US" altLang="zh-CN" sz="1000" dirty="0"/>
                  <a:t>Copy paste fonts. Choose the only option to retain text.</a:t>
                </a:r>
              </a:p>
            </p:txBody>
          </p:sp>
          <p:sp>
            <p:nvSpPr>
              <p:cNvPr id="18" name="iṥḷiḓê">
                <a:extLst>
                  <a:ext uri="{FF2B5EF4-FFF2-40B4-BE49-F238E27FC236}">
                    <a16:creationId xmlns:a16="http://schemas.microsoft.com/office/drawing/2014/main" xmlns="" id="{8163245C-B7EA-4976-89A5-0DBF0C461BA6}"/>
                  </a:ext>
                </a:extLst>
              </p:cNvPr>
              <p:cNvSpPr txBox="1"/>
              <p:nvPr/>
            </p:nvSpPr>
            <p:spPr>
              <a:xfrm>
                <a:off x="4403002" y="4179447"/>
                <a:ext cx="3385996" cy="33959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50000"/>
                  </a:lnSpc>
                </a:pPr>
                <a:r>
                  <a:rPr lang="en-US" altLang="zh-CN" sz="1000" dirty="0"/>
                  <a:t>Copy paste fonts. Choose the only option to retain text.</a:t>
                </a:r>
              </a:p>
            </p:txBody>
          </p:sp>
          <p:sp>
            <p:nvSpPr>
              <p:cNvPr id="19" name="îṥľîḓe">
                <a:extLst>
                  <a:ext uri="{FF2B5EF4-FFF2-40B4-BE49-F238E27FC236}">
                    <a16:creationId xmlns:a16="http://schemas.microsoft.com/office/drawing/2014/main" xmlns="" id="{8163245C-B7EA-4976-89A5-0DBF0C461BA6}"/>
                  </a:ext>
                </a:extLst>
              </p:cNvPr>
              <p:cNvSpPr txBox="1"/>
              <p:nvPr/>
            </p:nvSpPr>
            <p:spPr>
              <a:xfrm>
                <a:off x="4403002" y="3183565"/>
                <a:ext cx="3385996" cy="33959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50000"/>
                  </a:lnSpc>
                </a:pPr>
                <a:r>
                  <a:rPr lang="en-US" altLang="zh-CN" sz="1000" dirty="0"/>
                  <a:t>Copy paste fonts. Choose the only option to retain text.</a:t>
                </a:r>
              </a:p>
            </p:txBody>
          </p:sp>
        </p:grpSp>
        <p:sp>
          <p:nvSpPr>
            <p:cNvPr id="7" name="isḻíḑé">
              <a:extLst>
                <a:ext uri="{FF2B5EF4-FFF2-40B4-BE49-F238E27FC236}">
                  <a16:creationId xmlns:a16="http://schemas.microsoft.com/office/drawing/2014/main" xmlns="" id="{64DC2847-DA63-4AF3-B015-B0D0DC7F9B4A}"/>
                </a:ext>
              </a:extLst>
            </p:cNvPr>
            <p:cNvSpPr txBox="1"/>
            <p:nvPr/>
          </p:nvSpPr>
          <p:spPr>
            <a:xfrm>
              <a:off x="673102" y="1314680"/>
              <a:ext cx="10845796" cy="54943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91440" tIns="45720" rIns="91440" bIns="45720" anchor="b" anchorCtr="0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buSzPct val="25000"/>
              </a:pPr>
              <a:r>
                <a:rPr lang="en-US" sz="2800" i="1" dirty="0"/>
                <a:t>Unified fonts make reading more fluent.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540637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 TOOLS.GUIDESSETTING" val="{&quot;Id&quot;:&quot;2d4375ee-8516-45e0-8956-45702a61a9b6&quot;,&quot;Name&quot;:&quot;iSlide&quot;,&quot;HeaderHeight&quot;:15.0,&quot;FooterHeight&quot;:9.0000000000000036,&quot;SideMargin&quot;:5.4999999999999982,&quot;TopMargin&quot;:0.0,&quot;BottomMargin&quot;:0.0,&quot;IntervalMargin&quot;:1.3999999999999997}"/>
  <p:tag name="ISLIDE.GUIDESSETTING" val="{&quot;Id&quot;:&quot;GuidesStyle_Normal&quot;,&quot;Name&quot;:&quot;正常&quot;,&quot;HeaderHeight&quot;:15.0,&quot;FooterHeight&quot;:9.0,&quot;SideMargin&quot;:5.5,&quot;TopMargin&quot;:0.0,&quot;BottomMargin&quot;:0.0,&quot;IntervalMargin&quot;:1.5}"/>
  <p:tag name="THINKCELLUNDODONOTDELETE" val="0"/>
  <p:tag name="ISLIDE.THEME" val="3c0da519-3c49-4a8d-b4bd-e659149e8b36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186486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219190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4338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4756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210885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1144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234817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210891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3990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234810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3326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208911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204126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218636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234815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183659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210856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241204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Smkff3fSzGMOuItfjj3Fw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A6S0wzOvQ8a50SA42PUNRg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THEME.HELP1" val="iSlide，让PPT设计简单起来！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THEME.HELP1" val="iSlide，让PPT设计简单起来！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THEME.HELP1" val="iSlide，让PPT设计简单起来！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THEME.HELP1" val="iSlide，让PPT设计简单起来！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THEME.HELP1" val="iSlide，让PPT设计简单起来！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THEME.HELP1" val="iSlide，让PPT设计简单起来！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THEME.HELP2" val="iSlide，让PPT设计简单起来！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2416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206478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207547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218646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234820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234821"/>
</p:tagLst>
</file>

<file path=ppt/theme/theme1.xml><?xml version="1.0" encoding="utf-8"?>
<a:theme xmlns:a="http://schemas.openxmlformats.org/drawingml/2006/main" name="主题5">
  <a:themeElements>
    <a:clrScheme name="房利美">
      <a:dk1>
        <a:srgbClr val="000000"/>
      </a:dk1>
      <a:lt1>
        <a:srgbClr val="FFFFFF"/>
      </a:lt1>
      <a:dk2>
        <a:srgbClr val="768394"/>
      </a:dk2>
      <a:lt2>
        <a:srgbClr val="F0F0F0"/>
      </a:lt2>
      <a:accent1>
        <a:srgbClr val="1A67D4"/>
      </a:accent1>
      <a:accent2>
        <a:srgbClr val="C581C9"/>
      </a:accent2>
      <a:accent3>
        <a:srgbClr val="F6C2BE"/>
      </a:accent3>
      <a:accent4>
        <a:srgbClr val="FCECEB"/>
      </a:accent4>
      <a:accent5>
        <a:srgbClr val="7F7F7F"/>
      </a:accent5>
      <a:accent6>
        <a:srgbClr val="595959"/>
      </a:accent6>
      <a:hlink>
        <a:srgbClr val="4472C4"/>
      </a:hlink>
      <a:folHlink>
        <a:srgbClr val="BFBFBF"/>
      </a:folHlink>
    </a:clrScheme>
    <a:fontScheme name="Temp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/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主题5" id="{B8EDB911-D765-4A7B-BBC7-40DBB672FBA6}" vid="{AECAB1C0-5DF6-436C-85E8-20094DBE11C0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房利美">
    <a:dk1>
      <a:srgbClr val="000000"/>
    </a:dk1>
    <a:lt1>
      <a:srgbClr val="FFFFFF"/>
    </a:lt1>
    <a:dk2>
      <a:srgbClr val="768394"/>
    </a:dk2>
    <a:lt2>
      <a:srgbClr val="F0F0F0"/>
    </a:lt2>
    <a:accent1>
      <a:srgbClr val="1A67D4"/>
    </a:accent1>
    <a:accent2>
      <a:srgbClr val="C581C9"/>
    </a:accent2>
    <a:accent3>
      <a:srgbClr val="F6C2BE"/>
    </a:accent3>
    <a:accent4>
      <a:srgbClr val="FCECEB"/>
    </a:accent4>
    <a:accent5>
      <a:srgbClr val="7F7F7F"/>
    </a:accent5>
    <a:accent6>
      <a:srgbClr val="595959"/>
    </a:accent6>
    <a:hlink>
      <a:srgbClr val="4472C4"/>
    </a:hlink>
    <a:folHlink>
      <a:srgbClr val="BFBFBF"/>
    </a:folHlink>
  </a:clrScheme>
</a:themeOverride>
</file>

<file path=ppt/theme/themeOverride2.xml><?xml version="1.0" encoding="utf-8"?>
<a:themeOverride xmlns:a="http://schemas.openxmlformats.org/drawingml/2006/main">
  <a:clrScheme name="房利美">
    <a:dk1>
      <a:srgbClr val="000000"/>
    </a:dk1>
    <a:lt1>
      <a:srgbClr val="FFFFFF"/>
    </a:lt1>
    <a:dk2>
      <a:srgbClr val="768394"/>
    </a:dk2>
    <a:lt2>
      <a:srgbClr val="F0F0F0"/>
    </a:lt2>
    <a:accent1>
      <a:srgbClr val="1A67D4"/>
    </a:accent1>
    <a:accent2>
      <a:srgbClr val="C581C9"/>
    </a:accent2>
    <a:accent3>
      <a:srgbClr val="F6C2BE"/>
    </a:accent3>
    <a:accent4>
      <a:srgbClr val="FCECEB"/>
    </a:accent4>
    <a:accent5>
      <a:srgbClr val="7F7F7F"/>
    </a:accent5>
    <a:accent6>
      <a:srgbClr val="595959"/>
    </a:accent6>
    <a:hlink>
      <a:srgbClr val="4472C4"/>
    </a:hlink>
    <a:folHlink>
      <a:srgbClr val="BFBFBF"/>
    </a:folHlink>
  </a:clrScheme>
</a:themeOverride>
</file>

<file path=ppt/theme/themeOverride3.xml><?xml version="1.0" encoding="utf-8"?>
<a:themeOverride xmlns:a="http://schemas.openxmlformats.org/drawingml/2006/main">
  <a:clrScheme name="房利美">
    <a:dk1>
      <a:srgbClr val="000000"/>
    </a:dk1>
    <a:lt1>
      <a:srgbClr val="FFFFFF"/>
    </a:lt1>
    <a:dk2>
      <a:srgbClr val="768394"/>
    </a:dk2>
    <a:lt2>
      <a:srgbClr val="F0F0F0"/>
    </a:lt2>
    <a:accent1>
      <a:srgbClr val="1A67D4"/>
    </a:accent1>
    <a:accent2>
      <a:srgbClr val="C581C9"/>
    </a:accent2>
    <a:accent3>
      <a:srgbClr val="F6C2BE"/>
    </a:accent3>
    <a:accent4>
      <a:srgbClr val="FCECEB"/>
    </a:accent4>
    <a:accent5>
      <a:srgbClr val="7F7F7F"/>
    </a:accent5>
    <a:accent6>
      <a:srgbClr val="595959"/>
    </a:accent6>
    <a:hlink>
      <a:srgbClr val="4472C4"/>
    </a:hlink>
    <a:folHlink>
      <a:srgbClr val="BFBFBF"/>
    </a:folHlink>
  </a:clrScheme>
</a:themeOverride>
</file>

<file path=ppt/theme/themeOverride4.xml><?xml version="1.0" encoding="utf-8"?>
<a:themeOverride xmlns:a="http://schemas.openxmlformats.org/drawingml/2006/main">
  <a:clrScheme name="房利美">
    <a:dk1>
      <a:srgbClr val="000000"/>
    </a:dk1>
    <a:lt1>
      <a:srgbClr val="FFFFFF"/>
    </a:lt1>
    <a:dk2>
      <a:srgbClr val="768394"/>
    </a:dk2>
    <a:lt2>
      <a:srgbClr val="F0F0F0"/>
    </a:lt2>
    <a:accent1>
      <a:srgbClr val="1A67D4"/>
    </a:accent1>
    <a:accent2>
      <a:srgbClr val="C581C9"/>
    </a:accent2>
    <a:accent3>
      <a:srgbClr val="F6C2BE"/>
    </a:accent3>
    <a:accent4>
      <a:srgbClr val="FCECEB"/>
    </a:accent4>
    <a:accent5>
      <a:srgbClr val="7F7F7F"/>
    </a:accent5>
    <a:accent6>
      <a:srgbClr val="595959"/>
    </a:accent6>
    <a:hlink>
      <a:srgbClr val="4472C4"/>
    </a:hlink>
    <a:folHlink>
      <a:srgbClr val="BFBFBF"/>
    </a:folHlink>
  </a:clrScheme>
</a:themeOverride>
</file>

<file path=ppt/theme/themeOverride5.xml><?xml version="1.0" encoding="utf-8"?>
<a:themeOverride xmlns:a="http://schemas.openxmlformats.org/drawingml/2006/main">
  <a:clrScheme name="房利美">
    <a:dk1>
      <a:srgbClr val="000000"/>
    </a:dk1>
    <a:lt1>
      <a:srgbClr val="FFFFFF"/>
    </a:lt1>
    <a:dk2>
      <a:srgbClr val="768394"/>
    </a:dk2>
    <a:lt2>
      <a:srgbClr val="F0F0F0"/>
    </a:lt2>
    <a:accent1>
      <a:srgbClr val="1A67D4"/>
    </a:accent1>
    <a:accent2>
      <a:srgbClr val="C581C9"/>
    </a:accent2>
    <a:accent3>
      <a:srgbClr val="F6C2BE"/>
    </a:accent3>
    <a:accent4>
      <a:srgbClr val="FCECEB"/>
    </a:accent4>
    <a:accent5>
      <a:srgbClr val="7F7F7F"/>
    </a:accent5>
    <a:accent6>
      <a:srgbClr val="595959"/>
    </a:accent6>
    <a:hlink>
      <a:srgbClr val="4472C4"/>
    </a:hlink>
    <a:folHlink>
      <a:srgbClr val="BFBFBF"/>
    </a:folHlink>
  </a:clrScheme>
</a:themeOverride>
</file>

<file path=ppt/theme/themeOverride6.xml><?xml version="1.0" encoding="utf-8"?>
<a:themeOverride xmlns:a="http://schemas.openxmlformats.org/drawingml/2006/main">
  <a:clrScheme name="房利美">
    <a:dk1>
      <a:srgbClr val="000000"/>
    </a:dk1>
    <a:lt1>
      <a:srgbClr val="FFFFFF"/>
    </a:lt1>
    <a:dk2>
      <a:srgbClr val="768394"/>
    </a:dk2>
    <a:lt2>
      <a:srgbClr val="F0F0F0"/>
    </a:lt2>
    <a:accent1>
      <a:srgbClr val="1A67D4"/>
    </a:accent1>
    <a:accent2>
      <a:srgbClr val="C581C9"/>
    </a:accent2>
    <a:accent3>
      <a:srgbClr val="F6C2BE"/>
    </a:accent3>
    <a:accent4>
      <a:srgbClr val="FCECEB"/>
    </a:accent4>
    <a:accent5>
      <a:srgbClr val="7F7F7F"/>
    </a:accent5>
    <a:accent6>
      <a:srgbClr val="595959"/>
    </a:accent6>
    <a:hlink>
      <a:srgbClr val="4472C4"/>
    </a:hlink>
    <a:folHlink>
      <a:srgbClr val="BFBFBF"/>
    </a:folHlink>
  </a:clrScheme>
</a:themeOverride>
</file>

<file path=ppt/theme/themeOverride7.xml><?xml version="1.0" encoding="utf-8"?>
<a:themeOverride xmlns:a="http://schemas.openxmlformats.org/drawingml/2006/main">
  <a:clrScheme name="房利美">
    <a:dk1>
      <a:srgbClr val="000000"/>
    </a:dk1>
    <a:lt1>
      <a:srgbClr val="FFFFFF"/>
    </a:lt1>
    <a:dk2>
      <a:srgbClr val="768394"/>
    </a:dk2>
    <a:lt2>
      <a:srgbClr val="F0F0F0"/>
    </a:lt2>
    <a:accent1>
      <a:srgbClr val="1A67D4"/>
    </a:accent1>
    <a:accent2>
      <a:srgbClr val="C581C9"/>
    </a:accent2>
    <a:accent3>
      <a:srgbClr val="F6C2BE"/>
    </a:accent3>
    <a:accent4>
      <a:srgbClr val="FCECEB"/>
    </a:accent4>
    <a:accent5>
      <a:srgbClr val="7F7F7F"/>
    </a:accent5>
    <a:accent6>
      <a:srgbClr val="595959"/>
    </a:accent6>
    <a:hlink>
      <a:srgbClr val="4472C4"/>
    </a:hlink>
    <a:folHlink>
      <a:srgbClr val="BFBFBF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iSlide</Template>
  <TotalTime>57</TotalTime>
  <Words>3522</Words>
  <Application>Microsoft Office PowerPoint</Application>
  <PresentationFormat>宽屏</PresentationFormat>
  <Paragraphs>591</Paragraphs>
  <Slides>41</Slides>
  <Notes>8</Notes>
  <HiddenSlides>0</HiddenSlides>
  <MMClips>0</MMClips>
  <ScaleCrop>false</ScaleCrop>
  <HeadingPairs>
    <vt:vector size="8" baseType="variant">
      <vt:variant>
        <vt:lpstr>已用的字体</vt:lpstr>
      </vt:variant>
      <vt:variant>
        <vt:i4>5</vt:i4>
      </vt:variant>
      <vt:variant>
        <vt:lpstr>主题</vt:lpstr>
      </vt:variant>
      <vt:variant>
        <vt:i4>1</vt:i4>
      </vt:variant>
      <vt:variant>
        <vt:lpstr>嵌入 OLE 服务器</vt:lpstr>
      </vt:variant>
      <vt:variant>
        <vt:i4>1</vt:i4>
      </vt:variant>
      <vt:variant>
        <vt:lpstr>幻灯片标题</vt:lpstr>
      </vt:variant>
      <vt:variant>
        <vt:i4>41</vt:i4>
      </vt:variant>
    </vt:vector>
  </HeadingPairs>
  <TitlesOfParts>
    <vt:vector size="48" baseType="lpstr">
      <vt:lpstr>宋体</vt:lpstr>
      <vt:lpstr>微软雅黑</vt:lpstr>
      <vt:lpstr>Arial</vt:lpstr>
      <vt:lpstr>Calibri</vt:lpstr>
      <vt:lpstr>Impact</vt:lpstr>
      <vt:lpstr>主题5</vt:lpstr>
      <vt:lpstr>think-cell Slide</vt:lpstr>
      <vt:lpstr>PowerPoint 演示文稿</vt:lpstr>
      <vt:lpstr>PowerPoint 演示文稿</vt:lpstr>
      <vt:lpstr>Section Header Here</vt:lpstr>
      <vt:lpstr>Click to edit Master title style</vt:lpstr>
      <vt:lpstr>Click to edit Master title style</vt:lpstr>
      <vt:lpstr>Click to aedit Master title style</vt:lpstr>
      <vt:lpstr>Click to edit Master title style</vt:lpstr>
      <vt:lpstr>Section Header Here</vt:lpstr>
      <vt:lpstr>Click to edit Master title style</vt:lpstr>
      <vt:lpstr>Click to edit Master title style</vt:lpstr>
      <vt:lpstr>Click to edit Master title style</vt:lpstr>
      <vt:lpstr>Click to edit Master title style</vt:lpstr>
      <vt:lpstr>Click to edit Master title style</vt:lpstr>
      <vt:lpstr>Section Header Here</vt:lpstr>
      <vt:lpstr>Click to edit Master title style</vt:lpstr>
      <vt:lpstr>Click to edit Master title style</vt:lpstr>
      <vt:lpstr>Click to edit Master title style</vt:lpstr>
      <vt:lpstr>Click to edit Master title style</vt:lpstr>
      <vt:lpstr>Click to edit Master title style</vt:lpstr>
      <vt:lpstr>Section Header Here</vt:lpstr>
      <vt:lpstr>Click to edit Master title style</vt:lpstr>
      <vt:lpstr>Click to edit Master title style</vt:lpstr>
      <vt:lpstr>Click to edit Master title style</vt:lpstr>
      <vt:lpstr>Click to aedit Master title style</vt:lpstr>
      <vt:lpstr>Click to edit Master title style</vt:lpstr>
      <vt:lpstr>Section Header Here</vt:lpstr>
      <vt:lpstr>Click to edit Master title style</vt:lpstr>
      <vt:lpstr>Click to edit Master title style</vt:lpstr>
      <vt:lpstr>Click to edit Master title style</vt:lpstr>
      <vt:lpstr>Click to edit Master title style</vt:lpstr>
      <vt:lpstr>Click to edit Master title style</vt:lpstr>
      <vt:lpstr>PowerPoint 演示文稿</vt:lpstr>
      <vt:lpstr>PowerPoint 演示文稿</vt:lpstr>
      <vt:lpstr>PowerPoint 演示文稿</vt:lpstr>
      <vt:lpstr>快速设计页面  Quick Slides Design</vt:lpstr>
      <vt:lpstr>更改页面中的图标  Replace Icons</vt:lpstr>
      <vt:lpstr>填充图示中的图片  Picture Fill</vt:lpstr>
      <vt:lpstr>更改图示中的插图  Replace Vectors</vt:lpstr>
      <vt:lpstr>编辑智能图表 Edit Smart Diagram</vt:lpstr>
      <vt:lpstr>PowerPoint 演示文稿</vt:lpstr>
      <vt:lpstr>PowerPoint 演示文稿</vt:lpstr>
    </vt:vector>
  </TitlesOfParts>
  <Manager>iSlide</Manager>
  <Company>iSlide</Company>
  <LinksUpToDate>false</LinksUpToDate>
  <SharedDoc>false</SharedDoc>
  <HyperlinkBase>https://www.islide.cc</HyperlinkBase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iSlide</dc:creator>
  <cp:keywords>www.51pptmoban.com</cp:keywords>
  <cp:lastModifiedBy>阳光 男孩</cp:lastModifiedBy>
  <cp:revision>9</cp:revision>
  <cp:lastPrinted>2018-09-29T16:00:00Z</cp:lastPrinted>
  <dcterms:created xsi:type="dcterms:W3CDTF">2018-09-29T16:00:00Z</dcterms:created>
  <dcterms:modified xsi:type="dcterms:W3CDTF">2018-12-19T12:50:05Z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Slide.Theme">
    <vt:lpwstr>48706f29-9ca0-418e-876d-de7b156ca083</vt:lpwstr>
  </property>
</Properties>
</file>